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2"/>
  </p:notesMasterIdLst>
  <p:sldIdLst>
    <p:sldId id="4091" r:id="rId2"/>
    <p:sldId id="4081" r:id="rId3"/>
    <p:sldId id="4082" r:id="rId4"/>
    <p:sldId id="4083" r:id="rId5"/>
    <p:sldId id="4084" r:id="rId6"/>
    <p:sldId id="4085" r:id="rId7"/>
    <p:sldId id="4086" r:id="rId8"/>
    <p:sldId id="4087" r:id="rId9"/>
    <p:sldId id="4088" r:id="rId10"/>
    <p:sldId id="4089" r:id="rId11"/>
    <p:sldId id="4092" r:id="rId12"/>
    <p:sldId id="4090" r:id="rId13"/>
    <p:sldId id="4093" r:id="rId14"/>
    <p:sldId id="4102" r:id="rId15"/>
    <p:sldId id="4095" r:id="rId16"/>
    <p:sldId id="4096" r:id="rId17"/>
    <p:sldId id="4097" r:id="rId18"/>
    <p:sldId id="4098" r:id="rId19"/>
    <p:sldId id="4099" r:id="rId20"/>
    <p:sldId id="4100" r:id="rId21"/>
  </p:sldIdLst>
  <p:sldSz cx="24377650" cy="13716000"/>
  <p:notesSz cx="6858000" cy="9144000"/>
  <p:defaultTextStyle>
    <a:defPPr>
      <a:defRPr lang="en-US"/>
    </a:defPPr>
    <a:lvl1pPr marL="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1pPr>
    <a:lvl2pPr marL="91421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2pPr>
    <a:lvl3pPr marL="1828434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3pPr>
    <a:lvl4pPr marL="2742651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4pPr>
    <a:lvl5pPr marL="3656868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5pPr>
    <a:lvl6pPr marL="4571086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Isabella Moncada" initials="IM" lastIdx="1" clrIdx="0">
    <p:extLst>
      <p:ext uri="{19B8F6BF-5375-455C-9EA6-DF929625EA0E}">
        <p15:presenceInfo xmlns:p15="http://schemas.microsoft.com/office/powerpoint/2012/main" userId="1dd2522dea6a0514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clrMru>
    <a:srgbClr val="FFFCF2"/>
    <a:srgbClr val="FFFFFF"/>
    <a:srgbClr val="941FA1"/>
    <a:srgbClr val="C883D3"/>
    <a:srgbClr val="AE6CEA"/>
    <a:srgbClr val="3D1166"/>
    <a:srgbClr val="A2339A"/>
    <a:srgbClr val="D74E9C"/>
    <a:srgbClr val="5BD5CA"/>
    <a:srgbClr val="640C4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FABFCF23-3B69-468F-B69F-88F6DE6A72F2}" styleName="Medium Style 1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204" autoAdjust="0"/>
    <p:restoredTop sz="91973" autoAdjust="0"/>
  </p:normalViewPr>
  <p:slideViewPr>
    <p:cSldViewPr snapToGrid="0" snapToObjects="1">
      <p:cViewPr varScale="1">
        <p:scale>
          <a:sx n="39" d="100"/>
          <a:sy n="39" d="100"/>
        </p:scale>
        <p:origin x="106" y="192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25" d="100"/>
        <a:sy n="125" d="100"/>
      </p:scale>
      <p:origin x="0" y="0"/>
    </p:cViewPr>
  </p:notesTextViewPr>
  <p:sorterViewPr>
    <p:cViewPr>
      <p:scale>
        <a:sx n="30" d="100"/>
        <a:sy n="30" d="100"/>
      </p:scale>
      <p:origin x="0" y="0"/>
    </p:cViewPr>
  </p:sorterViewPr>
  <p:notesViewPr>
    <p:cSldViewPr snapToGrid="0" snapToObjects="1" showGuides="1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commentAuthors" Target="commentAuthor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1" i="0">
                <a:latin typeface="Poppins" panose="000005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1" i="0">
                <a:latin typeface="Poppins" panose="00000500000000000000" pitchFamily="2" charset="0"/>
              </a:defRPr>
            </a:lvl1pPr>
          </a:lstStyle>
          <a:p>
            <a:fld id="{EFC10EE1-B198-C942-8235-326C972CBB30}" type="datetimeFigureOut">
              <a:rPr lang="en-US" smtClean="0"/>
              <a:pPr/>
              <a:t>1/5/2021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1" i="0">
                <a:latin typeface="Poppins" panose="000005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1" i="0">
                <a:latin typeface="Poppins" panose="00000500000000000000" pitchFamily="2" charset="0"/>
              </a:defRPr>
            </a:lvl1pPr>
          </a:lstStyle>
          <a:p>
            <a:fld id="{006BE02D-20C0-F840-AFAC-BEA99C74FDC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32891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17" rtl="0" eaLnBrk="1" latinLnBrk="0" hangingPunct="1">
      <a:defRPr sz="2400" b="1" i="0" kern="1200">
        <a:solidFill>
          <a:schemeClr val="tx1"/>
        </a:solidFill>
        <a:latin typeface="Poppins" panose="00000500000000000000" pitchFamily="2" charset="0"/>
        <a:ea typeface="+mn-ea"/>
        <a:cs typeface="+mn-cs"/>
      </a:defRPr>
    </a:lvl1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2563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675964" y="730259"/>
            <a:ext cx="21025723" cy="2651126"/>
          </a:xfrm>
          <a:prstGeom prst="rect">
            <a:avLst/>
          </a:prstGeom>
        </p:spPr>
        <p:txBody>
          <a:bodyPr vert="horz" lIns="182843" tIns="91422" rIns="182843" bIns="91422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5964" y="3651250"/>
            <a:ext cx="21025723" cy="8702676"/>
          </a:xfrm>
          <a:prstGeom prst="rect">
            <a:avLst/>
          </a:prstGeom>
        </p:spPr>
        <p:txBody>
          <a:bodyPr vert="horz" lIns="182843" tIns="91422" rIns="182843" bIns="91422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228480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8" r:id="rId1"/>
  </p:sldLayoutIdLst>
  <p:hf hdr="0" ftr="0" dt="0"/>
  <p:txStyles>
    <p:titleStyle>
      <a:lvl1pPr algn="ctr" defTabSz="1828434" rtl="0" eaLnBrk="1" latinLnBrk="0" hangingPunct="1">
        <a:lnSpc>
          <a:spcPct val="90000"/>
        </a:lnSpc>
        <a:spcBef>
          <a:spcPct val="0"/>
        </a:spcBef>
        <a:buNone/>
        <a:defRPr lang="en-US" sz="7400" b="1" i="0" kern="1200" spc="-290" baseline="0">
          <a:solidFill>
            <a:schemeClr val="tx2"/>
          </a:solidFill>
          <a:latin typeface="Poppins" panose="00000500000000000000" pitchFamily="2" charset="0"/>
          <a:ea typeface="Open Sans Light" panose="020B0306030504020204" pitchFamily="34" charset="0"/>
          <a:cs typeface="Poppins Light" pitchFamily="2" charset="77"/>
        </a:defRPr>
      </a:lvl1pPr>
    </p:titleStyle>
    <p:bodyStyle>
      <a:lvl1pPr marL="457109" indent="-457109" algn="l" defTabSz="1828434" rtl="0" eaLnBrk="1" latinLnBrk="0" hangingPunct="1">
        <a:lnSpc>
          <a:spcPct val="90000"/>
        </a:lnSpc>
        <a:spcBef>
          <a:spcPts val="2000"/>
        </a:spcBef>
        <a:buFont typeface="Arial" panose="020B0604020202020204" pitchFamily="34" charset="0"/>
        <a:buChar char="•"/>
        <a:defRPr lang="en-US" sz="4000" b="0" i="0" kern="1200" spc="-30" baseline="0" dirty="0" smtClean="0">
          <a:solidFill>
            <a:schemeClr val="tx1"/>
          </a:solidFill>
          <a:effectLst/>
          <a:latin typeface="Poppins" panose="00000500000000000000" pitchFamily="2" charset="0"/>
          <a:ea typeface="Open Sans Light" panose="020B0306030504020204" pitchFamily="34" charset="0"/>
          <a:cs typeface="Open Sans" charset="0"/>
        </a:defRPr>
      </a:lvl1pPr>
      <a:lvl2pPr marL="137132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3200" b="0" i="0" kern="1200" spc="-30" baseline="0" dirty="0" smtClean="0">
          <a:solidFill>
            <a:schemeClr val="tx1"/>
          </a:solidFill>
          <a:effectLst/>
          <a:latin typeface="Poppins" panose="00000500000000000000" pitchFamily="2" charset="0"/>
          <a:ea typeface="Open Sans Light" panose="020B0306030504020204" pitchFamily="34" charset="0"/>
          <a:cs typeface="Open Sans" charset="0"/>
        </a:defRPr>
      </a:lvl2pPr>
      <a:lvl3pPr marL="2285543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800" b="0" i="0" kern="1200" spc="-30" baseline="0" dirty="0" smtClean="0">
          <a:solidFill>
            <a:schemeClr val="tx1"/>
          </a:solidFill>
          <a:effectLst/>
          <a:latin typeface="Poppins" panose="00000500000000000000" pitchFamily="2" charset="0"/>
          <a:ea typeface="Open Sans Light" panose="020B0306030504020204" pitchFamily="34" charset="0"/>
          <a:cs typeface="Open Sans" charset="0"/>
        </a:defRPr>
      </a:lvl3pPr>
      <a:lvl4pPr marL="3199760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400" b="0" i="0" kern="1200" spc="-30" baseline="0" dirty="0" smtClean="0">
          <a:solidFill>
            <a:schemeClr val="tx1"/>
          </a:solidFill>
          <a:effectLst/>
          <a:latin typeface="Poppins" panose="00000500000000000000" pitchFamily="2" charset="0"/>
          <a:ea typeface="Open Sans Light" panose="020B0306030504020204" pitchFamily="34" charset="0"/>
          <a:cs typeface="Open Sans" charset="0"/>
        </a:defRPr>
      </a:lvl4pPr>
      <a:lvl5pPr marL="4113977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400" b="0" i="0" kern="1200" spc="-30" baseline="0" dirty="0">
          <a:solidFill>
            <a:schemeClr val="tx1"/>
          </a:solidFill>
          <a:effectLst/>
          <a:latin typeface="Poppins" panose="00000500000000000000" pitchFamily="2" charset="0"/>
          <a:ea typeface="Open Sans Light" panose="020B0306030504020204" pitchFamily="34" charset="0"/>
          <a:cs typeface="Open Sans" charset="0"/>
        </a:defRPr>
      </a:lvl5pPr>
      <a:lvl6pPr marL="5028194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942411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856628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77084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21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434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2651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6868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1086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5303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39952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373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8E434BD-7948-43C1-9B26-F7FDCFC4732B}"/>
              </a:ext>
            </a:extLst>
          </p:cNvPr>
          <p:cNvSpPr/>
          <p:nvPr/>
        </p:nvSpPr>
        <p:spPr>
          <a:xfrm>
            <a:off x="1559559" y="3281680"/>
            <a:ext cx="4686935" cy="2663825"/>
          </a:xfrm>
          <a:prstGeom prst="roundRect">
            <a:avLst>
              <a:gd name="adj" fmla="val 14200"/>
            </a:avLst>
          </a:prstGeom>
          <a:solidFill>
            <a:srgbClr val="F26E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A7E014E1-FC37-4303-A607-D9AE0099A204}"/>
              </a:ext>
            </a:extLst>
          </p:cNvPr>
          <p:cNvSpPr/>
          <p:nvPr/>
        </p:nvSpPr>
        <p:spPr>
          <a:xfrm>
            <a:off x="9845357" y="3281680"/>
            <a:ext cx="4686935" cy="2663825"/>
          </a:xfrm>
          <a:prstGeom prst="roundRect">
            <a:avLst>
              <a:gd name="adj" fmla="val 14200"/>
            </a:avLst>
          </a:prstGeom>
          <a:solidFill>
            <a:srgbClr val="37C2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FAAB0C6-C7EC-4B20-98C6-30BE9F0360C0}"/>
              </a:ext>
            </a:extLst>
          </p:cNvPr>
          <p:cNvSpPr/>
          <p:nvPr/>
        </p:nvSpPr>
        <p:spPr>
          <a:xfrm>
            <a:off x="18131155" y="3281680"/>
            <a:ext cx="4686935" cy="2663825"/>
          </a:xfrm>
          <a:prstGeom prst="roundRect">
            <a:avLst>
              <a:gd name="adj" fmla="val 14200"/>
            </a:avLst>
          </a:prstGeom>
          <a:solidFill>
            <a:srgbClr val="20B7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oppins" panose="00000500000000000000" pitchFamily="2" charset="0"/>
            </a:endParaRP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D948B5BB-5F51-41E6-8B6C-0A2C05CC277C}"/>
              </a:ext>
            </a:extLst>
          </p:cNvPr>
          <p:cNvCxnSpPr/>
          <p:nvPr/>
        </p:nvCxnSpPr>
        <p:spPr>
          <a:xfrm>
            <a:off x="15160752" y="4614672"/>
            <a:ext cx="2334768" cy="0"/>
          </a:xfrm>
          <a:prstGeom prst="straightConnector1">
            <a:avLst/>
          </a:prstGeom>
          <a:ln w="38100">
            <a:solidFill>
              <a:srgbClr val="37C2DB"/>
            </a:solidFill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A11CAF7-A259-465B-9779-E44D1EB1257B}"/>
              </a:ext>
            </a:extLst>
          </p:cNvPr>
          <p:cNvGrpSpPr/>
          <p:nvPr/>
        </p:nvGrpSpPr>
        <p:grpSpPr>
          <a:xfrm>
            <a:off x="5330825" y="7318375"/>
            <a:ext cx="13698538" cy="6389021"/>
            <a:chOff x="5330825" y="7318375"/>
            <a:chExt cx="13698538" cy="6389021"/>
          </a:xfrm>
        </p:grpSpPr>
        <p:sp>
          <p:nvSpPr>
            <p:cNvPr id="17" name="Freeform 118">
              <a:extLst>
                <a:ext uri="{FF2B5EF4-FFF2-40B4-BE49-F238E27FC236}">
                  <a16:creationId xmlns:a16="http://schemas.microsoft.com/office/drawing/2014/main" id="{E8B187BF-03A0-45BE-8F73-AC3807233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5" y="88217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8" name="Freeform 120">
              <a:extLst>
                <a:ext uri="{FF2B5EF4-FFF2-40B4-BE49-F238E27FC236}">
                  <a16:creationId xmlns:a16="http://schemas.microsoft.com/office/drawing/2014/main" id="{66A09686-0088-4523-9D2B-39853841E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0025" y="10118725"/>
              <a:ext cx="187325" cy="122238"/>
            </a:xfrm>
            <a:custGeom>
              <a:avLst/>
              <a:gdLst>
                <a:gd name="T0" fmla="*/ 69 w 246"/>
                <a:gd name="T1" fmla="*/ 116 h 160"/>
                <a:gd name="T2" fmla="*/ 110 w 246"/>
                <a:gd name="T3" fmla="*/ 138 h 160"/>
                <a:gd name="T4" fmla="*/ 110 w 246"/>
                <a:gd name="T5" fmla="*/ 138 h 160"/>
                <a:gd name="T6" fmla="*/ 230 w 246"/>
                <a:gd name="T7" fmla="*/ 110 h 160"/>
                <a:gd name="T8" fmla="*/ 243 w 246"/>
                <a:gd name="T9" fmla="*/ 72 h 160"/>
                <a:gd name="T10" fmla="*/ 214 w 246"/>
                <a:gd name="T11" fmla="*/ 22 h 160"/>
                <a:gd name="T12" fmla="*/ 110 w 246"/>
                <a:gd name="T13" fmla="*/ 13 h 160"/>
                <a:gd name="T14" fmla="*/ 82 w 246"/>
                <a:gd name="T15" fmla="*/ 13 h 160"/>
                <a:gd name="T16" fmla="*/ 37 w 246"/>
                <a:gd name="T17" fmla="*/ 58 h 160"/>
                <a:gd name="T18" fmla="*/ 14 w 246"/>
                <a:gd name="T19" fmla="*/ 104 h 160"/>
                <a:gd name="T20" fmla="*/ 69 w 246"/>
                <a:gd name="T21" fmla="*/ 11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6" h="160">
                  <a:moveTo>
                    <a:pt x="69" y="116"/>
                  </a:moveTo>
                  <a:cubicBezTo>
                    <a:pt x="94" y="107"/>
                    <a:pt x="101" y="123"/>
                    <a:pt x="110" y="138"/>
                  </a:cubicBezTo>
                  <a:lnTo>
                    <a:pt x="110" y="138"/>
                  </a:lnTo>
                  <a:cubicBezTo>
                    <a:pt x="159" y="160"/>
                    <a:pt x="200" y="155"/>
                    <a:pt x="230" y="110"/>
                  </a:cubicBezTo>
                  <a:cubicBezTo>
                    <a:pt x="237" y="98"/>
                    <a:pt x="237" y="84"/>
                    <a:pt x="243" y="72"/>
                  </a:cubicBezTo>
                  <a:cubicBezTo>
                    <a:pt x="246" y="49"/>
                    <a:pt x="237" y="37"/>
                    <a:pt x="214" y="22"/>
                  </a:cubicBezTo>
                  <a:cubicBezTo>
                    <a:pt x="179" y="0"/>
                    <a:pt x="144" y="23"/>
                    <a:pt x="110" y="13"/>
                  </a:cubicBezTo>
                  <a:lnTo>
                    <a:pt x="82" y="13"/>
                  </a:lnTo>
                  <a:cubicBezTo>
                    <a:pt x="61" y="23"/>
                    <a:pt x="49" y="41"/>
                    <a:pt x="37" y="58"/>
                  </a:cubicBezTo>
                  <a:cubicBezTo>
                    <a:pt x="27" y="73"/>
                    <a:pt x="0" y="81"/>
                    <a:pt x="14" y="104"/>
                  </a:cubicBezTo>
                  <a:cubicBezTo>
                    <a:pt x="27" y="125"/>
                    <a:pt x="48" y="123"/>
                    <a:pt x="69" y="116"/>
                  </a:cubicBezTo>
                  <a:close/>
                </a:path>
              </a:pathLst>
            </a:custGeom>
            <a:solidFill>
              <a:srgbClr val="A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9" name="Rectangle 130">
              <a:extLst>
                <a:ext uri="{FF2B5EF4-FFF2-40B4-BE49-F238E27FC236}">
                  <a16:creationId xmlns:a16="http://schemas.microsoft.com/office/drawing/2014/main" id="{FF74F62D-445A-4BAB-BFFD-88AB60894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6888" y="10914063"/>
              <a:ext cx="1588" cy="1588"/>
            </a:xfrm>
            <a:prstGeom prst="rect">
              <a:avLst/>
            </a:prstGeom>
            <a:solidFill>
              <a:srgbClr val="A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0" name="Freeform 131">
              <a:extLst>
                <a:ext uri="{FF2B5EF4-FFF2-40B4-BE49-F238E27FC236}">
                  <a16:creationId xmlns:a16="http://schemas.microsoft.com/office/drawing/2014/main" id="{157BDFDD-5ABB-4628-A614-7D949E060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3" y="10914063"/>
              <a:ext cx="155575" cy="88900"/>
            </a:xfrm>
            <a:custGeom>
              <a:avLst/>
              <a:gdLst>
                <a:gd name="T0" fmla="*/ 49 w 204"/>
                <a:gd name="T1" fmla="*/ 27 h 117"/>
                <a:gd name="T2" fmla="*/ 1 w 204"/>
                <a:gd name="T3" fmla="*/ 58 h 117"/>
                <a:gd name="T4" fmla="*/ 28 w 204"/>
                <a:gd name="T5" fmla="*/ 93 h 117"/>
                <a:gd name="T6" fmla="*/ 109 w 204"/>
                <a:gd name="T7" fmla="*/ 117 h 117"/>
                <a:gd name="T8" fmla="*/ 155 w 204"/>
                <a:gd name="T9" fmla="*/ 65 h 117"/>
                <a:gd name="T10" fmla="*/ 202 w 204"/>
                <a:gd name="T11" fmla="*/ 38 h 117"/>
                <a:gd name="T12" fmla="*/ 138 w 204"/>
                <a:gd name="T13" fmla="*/ 0 h 117"/>
                <a:gd name="T14" fmla="*/ 49 w 204"/>
                <a:gd name="T15" fmla="*/ 2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17">
                  <a:moveTo>
                    <a:pt x="49" y="27"/>
                  </a:moveTo>
                  <a:cubicBezTo>
                    <a:pt x="24" y="21"/>
                    <a:pt x="0" y="30"/>
                    <a:pt x="1" y="58"/>
                  </a:cubicBezTo>
                  <a:cubicBezTo>
                    <a:pt x="1" y="74"/>
                    <a:pt x="15" y="101"/>
                    <a:pt x="28" y="93"/>
                  </a:cubicBezTo>
                  <a:cubicBezTo>
                    <a:pt x="70" y="67"/>
                    <a:pt x="86" y="105"/>
                    <a:pt x="109" y="117"/>
                  </a:cubicBezTo>
                  <a:cubicBezTo>
                    <a:pt x="130" y="99"/>
                    <a:pt x="130" y="73"/>
                    <a:pt x="155" y="65"/>
                  </a:cubicBezTo>
                  <a:cubicBezTo>
                    <a:pt x="173" y="59"/>
                    <a:pt x="204" y="63"/>
                    <a:pt x="202" y="38"/>
                  </a:cubicBezTo>
                  <a:cubicBezTo>
                    <a:pt x="199" y="8"/>
                    <a:pt x="165" y="6"/>
                    <a:pt x="138" y="0"/>
                  </a:cubicBezTo>
                  <a:cubicBezTo>
                    <a:pt x="117" y="32"/>
                    <a:pt x="88" y="38"/>
                    <a:pt x="49" y="27"/>
                  </a:cubicBezTo>
                  <a:close/>
                </a:path>
              </a:pathLst>
            </a:custGeom>
            <a:solidFill>
              <a:srgbClr val="A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1" name="Freeform 133">
              <a:extLst>
                <a:ext uri="{FF2B5EF4-FFF2-40B4-BE49-F238E27FC236}">
                  <a16:creationId xmlns:a16="http://schemas.microsoft.com/office/drawing/2014/main" id="{0F3A5C67-64AC-4B32-B8B5-276B7660F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1963" y="12303125"/>
              <a:ext cx="87313" cy="50800"/>
            </a:xfrm>
            <a:custGeom>
              <a:avLst/>
              <a:gdLst>
                <a:gd name="T0" fmla="*/ 64 w 115"/>
                <a:gd name="T1" fmla="*/ 52 h 65"/>
                <a:gd name="T2" fmla="*/ 115 w 115"/>
                <a:gd name="T3" fmla="*/ 22 h 65"/>
                <a:gd name="T4" fmla="*/ 91 w 115"/>
                <a:gd name="T5" fmla="*/ 3 h 65"/>
                <a:gd name="T6" fmla="*/ 12 w 115"/>
                <a:gd name="T7" fmla="*/ 31 h 65"/>
                <a:gd name="T8" fmla="*/ 34 w 115"/>
                <a:gd name="T9" fmla="*/ 65 h 65"/>
                <a:gd name="T10" fmla="*/ 33 w 115"/>
                <a:gd name="T11" fmla="*/ 65 h 65"/>
                <a:gd name="T12" fmla="*/ 64 w 115"/>
                <a:gd name="T13" fmla="*/ 5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65">
                  <a:moveTo>
                    <a:pt x="64" y="52"/>
                  </a:moveTo>
                  <a:cubicBezTo>
                    <a:pt x="88" y="52"/>
                    <a:pt x="112" y="50"/>
                    <a:pt x="115" y="22"/>
                  </a:cubicBezTo>
                  <a:cubicBezTo>
                    <a:pt x="115" y="10"/>
                    <a:pt x="104" y="4"/>
                    <a:pt x="91" y="3"/>
                  </a:cubicBezTo>
                  <a:cubicBezTo>
                    <a:pt x="60" y="0"/>
                    <a:pt x="30" y="3"/>
                    <a:pt x="12" y="31"/>
                  </a:cubicBezTo>
                  <a:cubicBezTo>
                    <a:pt x="0" y="51"/>
                    <a:pt x="9" y="62"/>
                    <a:pt x="34" y="65"/>
                  </a:cubicBezTo>
                  <a:lnTo>
                    <a:pt x="33" y="65"/>
                  </a:lnTo>
                  <a:cubicBezTo>
                    <a:pt x="41" y="56"/>
                    <a:pt x="51" y="52"/>
                    <a:pt x="64" y="52"/>
                  </a:cubicBezTo>
                  <a:close/>
                </a:path>
              </a:pathLst>
            </a:custGeom>
            <a:solidFill>
              <a:srgbClr val="A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2" name="Freeform 137">
              <a:extLst>
                <a:ext uri="{FF2B5EF4-FFF2-40B4-BE49-F238E27FC236}">
                  <a16:creationId xmlns:a16="http://schemas.microsoft.com/office/drawing/2014/main" id="{249AF5A1-FECB-4555-98EF-175BDB9FE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3" y="10261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3" name="Freeform 138">
              <a:extLst>
                <a:ext uri="{FF2B5EF4-FFF2-40B4-BE49-F238E27FC236}">
                  <a16:creationId xmlns:a16="http://schemas.microsoft.com/office/drawing/2014/main" id="{64A00A7A-F644-424E-8E1D-61979B2C6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100" y="10193338"/>
              <a:ext cx="263525" cy="107950"/>
            </a:xfrm>
            <a:custGeom>
              <a:avLst/>
              <a:gdLst>
                <a:gd name="T0" fmla="*/ 44 w 345"/>
                <a:gd name="T1" fmla="*/ 40 h 141"/>
                <a:gd name="T2" fmla="*/ 20 w 345"/>
                <a:gd name="T3" fmla="*/ 101 h 141"/>
                <a:gd name="T4" fmla="*/ 90 w 345"/>
                <a:gd name="T5" fmla="*/ 114 h 141"/>
                <a:gd name="T6" fmla="*/ 225 w 345"/>
                <a:gd name="T7" fmla="*/ 116 h 141"/>
                <a:gd name="T8" fmla="*/ 315 w 345"/>
                <a:gd name="T9" fmla="*/ 89 h 141"/>
                <a:gd name="T10" fmla="*/ 318 w 345"/>
                <a:gd name="T11" fmla="*/ 20 h 141"/>
                <a:gd name="T12" fmla="*/ 90 w 345"/>
                <a:gd name="T13" fmla="*/ 15 h 141"/>
                <a:gd name="T14" fmla="*/ 90 w 345"/>
                <a:gd name="T15" fmla="*/ 15 h 141"/>
                <a:gd name="T16" fmla="*/ 44 w 345"/>
                <a:gd name="T17" fmla="*/ 4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5" h="141">
                  <a:moveTo>
                    <a:pt x="44" y="40"/>
                  </a:moveTo>
                  <a:cubicBezTo>
                    <a:pt x="3" y="50"/>
                    <a:pt x="0" y="72"/>
                    <a:pt x="20" y="101"/>
                  </a:cubicBezTo>
                  <a:cubicBezTo>
                    <a:pt x="41" y="114"/>
                    <a:pt x="65" y="115"/>
                    <a:pt x="90" y="114"/>
                  </a:cubicBezTo>
                  <a:cubicBezTo>
                    <a:pt x="135" y="112"/>
                    <a:pt x="183" y="94"/>
                    <a:pt x="225" y="116"/>
                  </a:cubicBezTo>
                  <a:cubicBezTo>
                    <a:pt x="272" y="141"/>
                    <a:pt x="296" y="127"/>
                    <a:pt x="315" y="89"/>
                  </a:cubicBezTo>
                  <a:cubicBezTo>
                    <a:pt x="314" y="66"/>
                    <a:pt x="345" y="43"/>
                    <a:pt x="318" y="20"/>
                  </a:cubicBezTo>
                  <a:cubicBezTo>
                    <a:pt x="297" y="3"/>
                    <a:pt x="116" y="0"/>
                    <a:pt x="90" y="15"/>
                  </a:cubicBezTo>
                  <a:lnTo>
                    <a:pt x="90" y="15"/>
                  </a:lnTo>
                  <a:cubicBezTo>
                    <a:pt x="80" y="31"/>
                    <a:pt x="63" y="35"/>
                    <a:pt x="44" y="40"/>
                  </a:cubicBezTo>
                  <a:close/>
                </a:path>
              </a:pathLst>
            </a:custGeom>
            <a:solidFill>
              <a:srgbClr val="A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4" name="Freeform 141">
              <a:extLst>
                <a:ext uri="{FF2B5EF4-FFF2-40B4-BE49-F238E27FC236}">
                  <a16:creationId xmlns:a16="http://schemas.microsoft.com/office/drawing/2014/main" id="{46B09A84-E853-469A-8A37-5231A8706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650" y="12914313"/>
              <a:ext cx="52388" cy="46038"/>
            </a:xfrm>
            <a:custGeom>
              <a:avLst/>
              <a:gdLst>
                <a:gd name="T0" fmla="*/ 3 w 68"/>
                <a:gd name="T1" fmla="*/ 45 h 60"/>
                <a:gd name="T2" fmla="*/ 65 w 68"/>
                <a:gd name="T3" fmla="*/ 28 h 60"/>
                <a:gd name="T4" fmla="*/ 33 w 68"/>
                <a:gd name="T5" fmla="*/ 0 h 60"/>
                <a:gd name="T6" fmla="*/ 3 w 68"/>
                <a:gd name="T7" fmla="*/ 4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60">
                  <a:moveTo>
                    <a:pt x="3" y="45"/>
                  </a:moveTo>
                  <a:cubicBezTo>
                    <a:pt x="24" y="40"/>
                    <a:pt x="57" y="60"/>
                    <a:pt x="65" y="28"/>
                  </a:cubicBezTo>
                  <a:cubicBezTo>
                    <a:pt x="68" y="15"/>
                    <a:pt x="50" y="0"/>
                    <a:pt x="33" y="0"/>
                  </a:cubicBezTo>
                  <a:cubicBezTo>
                    <a:pt x="0" y="0"/>
                    <a:pt x="4" y="25"/>
                    <a:pt x="3" y="45"/>
                  </a:cubicBezTo>
                  <a:close/>
                </a:path>
              </a:pathLst>
            </a:custGeom>
            <a:solidFill>
              <a:srgbClr val="A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5" name="Freeform 147">
              <a:extLst>
                <a:ext uri="{FF2B5EF4-FFF2-40B4-BE49-F238E27FC236}">
                  <a16:creationId xmlns:a16="http://schemas.microsoft.com/office/drawing/2014/main" id="{6B45A3B8-BA15-401F-998A-7E32AAA1B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250" y="10866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" name="Freeform 148">
              <a:extLst>
                <a:ext uri="{FF2B5EF4-FFF2-40B4-BE49-F238E27FC236}">
                  <a16:creationId xmlns:a16="http://schemas.microsoft.com/office/drawing/2014/main" id="{2E5DD0D8-51C7-4434-9123-57130F38D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250" y="10836275"/>
              <a:ext cx="50800" cy="44450"/>
            </a:xfrm>
            <a:custGeom>
              <a:avLst/>
              <a:gdLst>
                <a:gd name="T0" fmla="*/ 64 w 68"/>
                <a:gd name="T1" fmla="*/ 28 h 59"/>
                <a:gd name="T2" fmla="*/ 38 w 68"/>
                <a:gd name="T3" fmla="*/ 5 h 59"/>
                <a:gd name="T4" fmla="*/ 1 w 68"/>
                <a:gd name="T5" fmla="*/ 41 h 59"/>
                <a:gd name="T6" fmla="*/ 64 w 68"/>
                <a:gd name="T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59">
                  <a:moveTo>
                    <a:pt x="64" y="28"/>
                  </a:moveTo>
                  <a:cubicBezTo>
                    <a:pt x="68" y="16"/>
                    <a:pt x="53" y="7"/>
                    <a:pt x="38" y="5"/>
                  </a:cubicBezTo>
                  <a:cubicBezTo>
                    <a:pt x="5" y="0"/>
                    <a:pt x="0" y="18"/>
                    <a:pt x="1" y="41"/>
                  </a:cubicBezTo>
                  <a:cubicBezTo>
                    <a:pt x="24" y="43"/>
                    <a:pt x="52" y="59"/>
                    <a:pt x="64" y="28"/>
                  </a:cubicBezTo>
                  <a:close/>
                </a:path>
              </a:pathLst>
            </a:custGeom>
            <a:solidFill>
              <a:srgbClr val="A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" name="Freeform 149">
              <a:extLst>
                <a:ext uri="{FF2B5EF4-FFF2-40B4-BE49-F238E27FC236}">
                  <a16:creationId xmlns:a16="http://schemas.microsoft.com/office/drawing/2014/main" id="{C32D0FC7-E19A-43D3-AC13-C1952A84D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4025" y="10177463"/>
              <a:ext cx="92075" cy="66675"/>
            </a:xfrm>
            <a:custGeom>
              <a:avLst/>
              <a:gdLst>
                <a:gd name="T0" fmla="*/ 109 w 121"/>
                <a:gd name="T1" fmla="*/ 49 h 88"/>
                <a:gd name="T2" fmla="*/ 28 w 121"/>
                <a:gd name="T3" fmla="*/ 9 h 88"/>
                <a:gd name="T4" fmla="*/ 14 w 121"/>
                <a:gd name="T5" fmla="*/ 10 h 88"/>
                <a:gd name="T6" fmla="*/ 0 w 121"/>
                <a:gd name="T7" fmla="*/ 23 h 88"/>
                <a:gd name="T8" fmla="*/ 57 w 121"/>
                <a:gd name="T9" fmla="*/ 85 h 88"/>
                <a:gd name="T10" fmla="*/ 109 w 121"/>
                <a:gd name="T11" fmla="*/ 4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88">
                  <a:moveTo>
                    <a:pt x="109" y="49"/>
                  </a:moveTo>
                  <a:cubicBezTo>
                    <a:pt x="99" y="21"/>
                    <a:pt x="69" y="0"/>
                    <a:pt x="28" y="9"/>
                  </a:cubicBezTo>
                  <a:cubicBezTo>
                    <a:pt x="24" y="10"/>
                    <a:pt x="19" y="10"/>
                    <a:pt x="14" y="10"/>
                  </a:cubicBezTo>
                  <a:lnTo>
                    <a:pt x="0" y="23"/>
                  </a:lnTo>
                  <a:cubicBezTo>
                    <a:pt x="4" y="54"/>
                    <a:pt x="5" y="88"/>
                    <a:pt x="57" y="85"/>
                  </a:cubicBezTo>
                  <a:cubicBezTo>
                    <a:pt x="67" y="64"/>
                    <a:pt x="121" y="83"/>
                    <a:pt x="109" y="49"/>
                  </a:cubicBezTo>
                  <a:close/>
                </a:path>
              </a:pathLst>
            </a:custGeom>
            <a:solidFill>
              <a:srgbClr val="A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" name="Freeform 157">
              <a:extLst>
                <a:ext uri="{FF2B5EF4-FFF2-40B4-BE49-F238E27FC236}">
                  <a16:creationId xmlns:a16="http://schemas.microsoft.com/office/drawing/2014/main" id="{5F2A3782-7FA2-4CDA-A3AA-888F0F670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0138" y="10375900"/>
              <a:ext cx="103188" cy="63500"/>
            </a:xfrm>
            <a:custGeom>
              <a:avLst/>
              <a:gdLst>
                <a:gd name="T0" fmla="*/ 107 w 134"/>
                <a:gd name="T1" fmla="*/ 49 h 85"/>
                <a:gd name="T2" fmla="*/ 128 w 134"/>
                <a:gd name="T3" fmla="*/ 36 h 85"/>
                <a:gd name="T4" fmla="*/ 93 w 134"/>
                <a:gd name="T5" fmla="*/ 0 h 85"/>
                <a:gd name="T6" fmla="*/ 23 w 134"/>
                <a:gd name="T7" fmla="*/ 0 h 85"/>
                <a:gd name="T8" fmla="*/ 107 w 134"/>
                <a:gd name="T9" fmla="*/ 4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85">
                  <a:moveTo>
                    <a:pt x="107" y="49"/>
                  </a:moveTo>
                  <a:cubicBezTo>
                    <a:pt x="120" y="52"/>
                    <a:pt x="126" y="46"/>
                    <a:pt x="128" y="36"/>
                  </a:cubicBezTo>
                  <a:cubicBezTo>
                    <a:pt x="134" y="11"/>
                    <a:pt x="110" y="8"/>
                    <a:pt x="93" y="0"/>
                  </a:cubicBezTo>
                  <a:lnTo>
                    <a:pt x="23" y="0"/>
                  </a:lnTo>
                  <a:cubicBezTo>
                    <a:pt x="0" y="85"/>
                    <a:pt x="77" y="35"/>
                    <a:pt x="107" y="49"/>
                  </a:cubicBezTo>
                  <a:close/>
                </a:path>
              </a:pathLst>
            </a:custGeom>
            <a:solidFill>
              <a:srgbClr val="A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" name="Freeform 173">
              <a:extLst>
                <a:ext uri="{FF2B5EF4-FFF2-40B4-BE49-F238E27FC236}">
                  <a16:creationId xmlns:a16="http://schemas.microsoft.com/office/drawing/2014/main" id="{9AAEB8B0-18BC-4B5C-8465-BB1FC9F8E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2113" y="13674725"/>
              <a:ext cx="23813" cy="6350"/>
            </a:xfrm>
            <a:custGeom>
              <a:avLst/>
              <a:gdLst>
                <a:gd name="T0" fmla="*/ 22 w 31"/>
                <a:gd name="T1" fmla="*/ 1 h 8"/>
                <a:gd name="T2" fmla="*/ 1 w 31"/>
                <a:gd name="T3" fmla="*/ 1 h 8"/>
                <a:gd name="T4" fmla="*/ 2 w 31"/>
                <a:gd name="T5" fmla="*/ 4 h 8"/>
                <a:gd name="T6" fmla="*/ 31 w 31"/>
                <a:gd name="T7" fmla="*/ 6 h 8"/>
                <a:gd name="T8" fmla="*/ 25 w 31"/>
                <a:gd name="T9" fmla="*/ 2 h 8"/>
                <a:gd name="T10" fmla="*/ 22 w 31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8">
                  <a:moveTo>
                    <a:pt x="22" y="1"/>
                  </a:moveTo>
                  <a:cubicBezTo>
                    <a:pt x="15" y="1"/>
                    <a:pt x="8" y="0"/>
                    <a:pt x="1" y="1"/>
                  </a:cubicBezTo>
                  <a:cubicBezTo>
                    <a:pt x="0" y="2"/>
                    <a:pt x="0" y="3"/>
                    <a:pt x="2" y="4"/>
                  </a:cubicBezTo>
                  <a:cubicBezTo>
                    <a:pt x="10" y="8"/>
                    <a:pt x="21" y="6"/>
                    <a:pt x="31" y="6"/>
                  </a:cubicBezTo>
                  <a:cubicBezTo>
                    <a:pt x="29" y="5"/>
                    <a:pt x="27" y="3"/>
                    <a:pt x="25" y="2"/>
                  </a:cubicBezTo>
                  <a:cubicBezTo>
                    <a:pt x="24" y="1"/>
                    <a:pt x="23" y="1"/>
                    <a:pt x="22" y="1"/>
                  </a:cubicBezTo>
                  <a:close/>
                </a:path>
              </a:pathLst>
            </a:custGeom>
            <a:solidFill>
              <a:srgbClr val="B7E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0" name="Freeform 208">
              <a:extLst>
                <a:ext uri="{FF2B5EF4-FFF2-40B4-BE49-F238E27FC236}">
                  <a16:creationId xmlns:a16="http://schemas.microsoft.com/office/drawing/2014/main" id="{590AAEDA-C724-41A8-BED2-7A9C83646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5663" y="13684250"/>
              <a:ext cx="47625" cy="6350"/>
            </a:xfrm>
            <a:custGeom>
              <a:avLst/>
              <a:gdLst>
                <a:gd name="T0" fmla="*/ 18 w 64"/>
                <a:gd name="T1" fmla="*/ 0 h 8"/>
                <a:gd name="T2" fmla="*/ 61 w 64"/>
                <a:gd name="T3" fmla="*/ 1 h 8"/>
                <a:gd name="T4" fmla="*/ 60 w 64"/>
                <a:gd name="T5" fmla="*/ 4 h 8"/>
                <a:gd name="T6" fmla="*/ 0 w 64"/>
                <a:gd name="T7" fmla="*/ 6 h 8"/>
                <a:gd name="T8" fmla="*/ 12 w 64"/>
                <a:gd name="T9" fmla="*/ 1 h 8"/>
                <a:gd name="T10" fmla="*/ 18 w 64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8">
                  <a:moveTo>
                    <a:pt x="18" y="0"/>
                  </a:moveTo>
                  <a:cubicBezTo>
                    <a:pt x="33" y="0"/>
                    <a:pt x="47" y="0"/>
                    <a:pt x="61" y="1"/>
                  </a:cubicBezTo>
                  <a:cubicBezTo>
                    <a:pt x="64" y="2"/>
                    <a:pt x="64" y="3"/>
                    <a:pt x="60" y="4"/>
                  </a:cubicBezTo>
                  <a:cubicBezTo>
                    <a:pt x="43" y="8"/>
                    <a:pt x="20" y="6"/>
                    <a:pt x="0" y="6"/>
                  </a:cubicBezTo>
                  <a:cubicBezTo>
                    <a:pt x="4" y="5"/>
                    <a:pt x="8" y="3"/>
                    <a:pt x="12" y="1"/>
                  </a:cubicBezTo>
                  <a:cubicBezTo>
                    <a:pt x="14" y="1"/>
                    <a:pt x="16" y="1"/>
                    <a:pt x="18" y="0"/>
                  </a:cubicBezTo>
                  <a:close/>
                </a:path>
              </a:pathLst>
            </a:custGeom>
            <a:solidFill>
              <a:srgbClr val="B7E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91F47880-5FA2-4131-A952-7FEECF7DA671}"/>
                </a:ext>
              </a:extLst>
            </p:cNvPr>
            <p:cNvGrpSpPr/>
            <p:nvPr/>
          </p:nvGrpSpPr>
          <p:grpSpPr>
            <a:xfrm>
              <a:off x="5330825" y="7335838"/>
              <a:ext cx="13698538" cy="6371558"/>
              <a:chOff x="5330825" y="7335838"/>
              <a:chExt cx="13698538" cy="6371558"/>
            </a:xfrm>
          </p:grpSpPr>
          <p:sp>
            <p:nvSpPr>
              <p:cNvPr id="119" name="Freeform 143">
                <a:extLst>
                  <a:ext uri="{FF2B5EF4-FFF2-40B4-BE49-F238E27FC236}">
                    <a16:creationId xmlns:a16="http://schemas.microsoft.com/office/drawing/2014/main" id="{BBA813C3-5FCA-4A50-99EF-DA703680E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4900" y="10677525"/>
                <a:ext cx="128588" cy="146050"/>
              </a:xfrm>
              <a:custGeom>
                <a:avLst/>
                <a:gdLst>
                  <a:gd name="T0" fmla="*/ 69 w 169"/>
                  <a:gd name="T1" fmla="*/ 186 h 191"/>
                  <a:gd name="T2" fmla="*/ 69 w 169"/>
                  <a:gd name="T3" fmla="*/ 186 h 191"/>
                  <a:gd name="T4" fmla="*/ 167 w 169"/>
                  <a:gd name="T5" fmla="*/ 161 h 191"/>
                  <a:gd name="T6" fmla="*/ 139 w 169"/>
                  <a:gd name="T7" fmla="*/ 124 h 191"/>
                  <a:gd name="T8" fmla="*/ 112 w 169"/>
                  <a:gd name="T9" fmla="*/ 111 h 191"/>
                  <a:gd name="T10" fmla="*/ 112 w 169"/>
                  <a:gd name="T11" fmla="*/ 111 h 191"/>
                  <a:gd name="T12" fmla="*/ 114 w 169"/>
                  <a:gd name="T13" fmla="*/ 71 h 191"/>
                  <a:gd name="T14" fmla="*/ 69 w 169"/>
                  <a:gd name="T15" fmla="*/ 0 h 191"/>
                  <a:gd name="T16" fmla="*/ 39 w 169"/>
                  <a:gd name="T17" fmla="*/ 94 h 191"/>
                  <a:gd name="T18" fmla="*/ 27 w 169"/>
                  <a:gd name="T19" fmla="*/ 112 h 191"/>
                  <a:gd name="T20" fmla="*/ 69 w 169"/>
                  <a:gd name="T21" fmla="*/ 18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9" h="191">
                    <a:moveTo>
                      <a:pt x="69" y="186"/>
                    </a:moveTo>
                    <a:lnTo>
                      <a:pt x="69" y="186"/>
                    </a:lnTo>
                    <a:cubicBezTo>
                      <a:pt x="106" y="191"/>
                      <a:pt x="136" y="176"/>
                      <a:pt x="167" y="161"/>
                    </a:cubicBezTo>
                    <a:cubicBezTo>
                      <a:pt x="169" y="142"/>
                      <a:pt x="147" y="137"/>
                      <a:pt x="139" y="124"/>
                    </a:cubicBezTo>
                    <a:cubicBezTo>
                      <a:pt x="130" y="120"/>
                      <a:pt x="121" y="115"/>
                      <a:pt x="112" y="111"/>
                    </a:cubicBezTo>
                    <a:lnTo>
                      <a:pt x="112" y="111"/>
                    </a:lnTo>
                    <a:cubicBezTo>
                      <a:pt x="113" y="98"/>
                      <a:pt x="104" y="87"/>
                      <a:pt x="114" y="71"/>
                    </a:cubicBezTo>
                    <a:cubicBezTo>
                      <a:pt x="155" y="6"/>
                      <a:pt x="150" y="1"/>
                      <a:pt x="69" y="0"/>
                    </a:cubicBezTo>
                    <a:cubicBezTo>
                      <a:pt x="53" y="30"/>
                      <a:pt x="25" y="57"/>
                      <a:pt x="39" y="94"/>
                    </a:cubicBezTo>
                    <a:cubicBezTo>
                      <a:pt x="35" y="100"/>
                      <a:pt x="32" y="107"/>
                      <a:pt x="27" y="112"/>
                    </a:cubicBezTo>
                    <a:cubicBezTo>
                      <a:pt x="36" y="139"/>
                      <a:pt x="0" y="186"/>
                      <a:pt x="69" y="186"/>
                    </a:cubicBezTo>
                    <a:close/>
                  </a:path>
                </a:pathLst>
              </a:custGeom>
              <a:solidFill>
                <a:srgbClr val="ABD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grpSp>
            <p:nvGrpSpPr>
              <p:cNvPr id="120" name="Group 119">
                <a:extLst>
                  <a:ext uri="{FF2B5EF4-FFF2-40B4-BE49-F238E27FC236}">
                    <a16:creationId xmlns:a16="http://schemas.microsoft.com/office/drawing/2014/main" id="{D4A38099-E8B7-450E-8F1A-116C1FA3A5FA}"/>
                  </a:ext>
                </a:extLst>
              </p:cNvPr>
              <p:cNvGrpSpPr/>
              <p:nvPr/>
            </p:nvGrpSpPr>
            <p:grpSpPr>
              <a:xfrm>
                <a:off x="5330825" y="7335838"/>
                <a:ext cx="13698538" cy="6371558"/>
                <a:chOff x="5330825" y="7335838"/>
                <a:chExt cx="13698538" cy="6371558"/>
              </a:xfrm>
            </p:grpSpPr>
            <p:sp>
              <p:nvSpPr>
                <p:cNvPr id="121" name="Freeform 151">
                  <a:extLst>
                    <a:ext uri="{FF2B5EF4-FFF2-40B4-BE49-F238E27FC236}">
                      <a16:creationId xmlns:a16="http://schemas.microsoft.com/office/drawing/2014/main" id="{2570CA75-7F70-4D0E-AF56-C185B4EF920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543675" y="7834313"/>
                  <a:ext cx="1039813" cy="477838"/>
                </a:xfrm>
                <a:custGeom>
                  <a:avLst/>
                  <a:gdLst>
                    <a:gd name="T0" fmla="*/ 727 w 1366"/>
                    <a:gd name="T1" fmla="*/ 537 h 628"/>
                    <a:gd name="T2" fmla="*/ 857 w 1366"/>
                    <a:gd name="T3" fmla="*/ 83 h 628"/>
                    <a:gd name="T4" fmla="*/ 857 w 1366"/>
                    <a:gd name="T5" fmla="*/ 83 h 628"/>
                    <a:gd name="T6" fmla="*/ 795 w 1366"/>
                    <a:gd name="T7" fmla="*/ 606 h 628"/>
                    <a:gd name="T8" fmla="*/ 850 w 1366"/>
                    <a:gd name="T9" fmla="*/ 528 h 628"/>
                    <a:gd name="T10" fmla="*/ 942 w 1366"/>
                    <a:gd name="T11" fmla="*/ 522 h 628"/>
                    <a:gd name="T12" fmla="*/ 1020 w 1366"/>
                    <a:gd name="T13" fmla="*/ 545 h 628"/>
                    <a:gd name="T14" fmla="*/ 1136 w 1366"/>
                    <a:gd name="T15" fmla="*/ 403 h 628"/>
                    <a:gd name="T16" fmla="*/ 1142 w 1366"/>
                    <a:gd name="T17" fmla="*/ 296 h 628"/>
                    <a:gd name="T18" fmla="*/ 1222 w 1366"/>
                    <a:gd name="T19" fmla="*/ 483 h 628"/>
                    <a:gd name="T20" fmla="*/ 1366 w 1366"/>
                    <a:gd name="T21" fmla="*/ 432 h 628"/>
                    <a:gd name="T22" fmla="*/ 1252 w 1366"/>
                    <a:gd name="T23" fmla="*/ 312 h 628"/>
                    <a:gd name="T24" fmla="*/ 1229 w 1366"/>
                    <a:gd name="T25" fmla="*/ 146 h 628"/>
                    <a:gd name="T26" fmla="*/ 1241 w 1366"/>
                    <a:gd name="T27" fmla="*/ 122 h 628"/>
                    <a:gd name="T28" fmla="*/ 1073 w 1366"/>
                    <a:gd name="T29" fmla="*/ 25 h 628"/>
                    <a:gd name="T30" fmla="*/ 1051 w 1366"/>
                    <a:gd name="T31" fmla="*/ 39 h 628"/>
                    <a:gd name="T32" fmla="*/ 1050 w 1366"/>
                    <a:gd name="T33" fmla="*/ 38 h 628"/>
                    <a:gd name="T34" fmla="*/ 861 w 1366"/>
                    <a:gd name="T35" fmla="*/ 17 h 628"/>
                    <a:gd name="T36" fmla="*/ 716 w 1366"/>
                    <a:gd name="T37" fmla="*/ 31 h 628"/>
                    <a:gd name="T38" fmla="*/ 708 w 1366"/>
                    <a:gd name="T39" fmla="*/ 35 h 628"/>
                    <a:gd name="T40" fmla="*/ 611 w 1366"/>
                    <a:gd name="T41" fmla="*/ 36 h 628"/>
                    <a:gd name="T42" fmla="*/ 553 w 1366"/>
                    <a:gd name="T43" fmla="*/ 120 h 628"/>
                    <a:gd name="T44" fmla="*/ 594 w 1366"/>
                    <a:gd name="T45" fmla="*/ 196 h 628"/>
                    <a:gd name="T46" fmla="*/ 621 w 1366"/>
                    <a:gd name="T47" fmla="*/ 234 h 628"/>
                    <a:gd name="T48" fmla="*/ 466 w 1366"/>
                    <a:gd name="T49" fmla="*/ 160 h 628"/>
                    <a:gd name="T50" fmla="*/ 378 w 1366"/>
                    <a:gd name="T51" fmla="*/ 127 h 628"/>
                    <a:gd name="T52" fmla="*/ 362 w 1366"/>
                    <a:gd name="T53" fmla="*/ 126 h 628"/>
                    <a:gd name="T54" fmla="*/ 340 w 1366"/>
                    <a:gd name="T55" fmla="*/ 108 h 628"/>
                    <a:gd name="T56" fmla="*/ 291 w 1366"/>
                    <a:gd name="T57" fmla="*/ 156 h 628"/>
                    <a:gd name="T58" fmla="*/ 288 w 1366"/>
                    <a:gd name="T59" fmla="*/ 345 h 628"/>
                    <a:gd name="T60" fmla="*/ 156 w 1366"/>
                    <a:gd name="T61" fmla="*/ 293 h 628"/>
                    <a:gd name="T62" fmla="*/ 121 w 1366"/>
                    <a:gd name="T63" fmla="*/ 316 h 628"/>
                    <a:gd name="T64" fmla="*/ 11 w 1366"/>
                    <a:gd name="T65" fmla="*/ 433 h 628"/>
                    <a:gd name="T66" fmla="*/ 167 w 1366"/>
                    <a:gd name="T67" fmla="*/ 423 h 628"/>
                    <a:gd name="T68" fmla="*/ 278 w 1366"/>
                    <a:gd name="T69" fmla="*/ 423 h 628"/>
                    <a:gd name="T70" fmla="*/ 278 w 1366"/>
                    <a:gd name="T71" fmla="*/ 423 h 628"/>
                    <a:gd name="T72" fmla="*/ 267 w 1366"/>
                    <a:gd name="T73" fmla="*/ 447 h 628"/>
                    <a:gd name="T74" fmla="*/ 402 w 1366"/>
                    <a:gd name="T75" fmla="*/ 513 h 628"/>
                    <a:gd name="T76" fmla="*/ 521 w 1366"/>
                    <a:gd name="T77" fmla="*/ 517 h 628"/>
                    <a:gd name="T78" fmla="*/ 696 w 1366"/>
                    <a:gd name="T79" fmla="*/ 557 h 6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66" h="628">
                      <a:moveTo>
                        <a:pt x="744" y="496"/>
                      </a:moveTo>
                      <a:cubicBezTo>
                        <a:pt x="759" y="517"/>
                        <a:pt x="738" y="526"/>
                        <a:pt x="727" y="537"/>
                      </a:cubicBezTo>
                      <a:cubicBezTo>
                        <a:pt x="729" y="524"/>
                        <a:pt x="726" y="507"/>
                        <a:pt x="744" y="496"/>
                      </a:cubicBezTo>
                      <a:close/>
                      <a:moveTo>
                        <a:pt x="857" y="83"/>
                      </a:moveTo>
                      <a:cubicBezTo>
                        <a:pt x="852" y="80"/>
                        <a:pt x="849" y="77"/>
                        <a:pt x="846" y="72"/>
                      </a:cubicBezTo>
                      <a:cubicBezTo>
                        <a:pt x="855" y="73"/>
                        <a:pt x="860" y="75"/>
                        <a:pt x="857" y="83"/>
                      </a:cubicBezTo>
                      <a:close/>
                      <a:moveTo>
                        <a:pt x="722" y="549"/>
                      </a:moveTo>
                      <a:cubicBezTo>
                        <a:pt x="756" y="559"/>
                        <a:pt x="773" y="585"/>
                        <a:pt x="795" y="606"/>
                      </a:cubicBezTo>
                      <a:cubicBezTo>
                        <a:pt x="832" y="628"/>
                        <a:pt x="855" y="608"/>
                        <a:pt x="875" y="583"/>
                      </a:cubicBezTo>
                      <a:cubicBezTo>
                        <a:pt x="899" y="554"/>
                        <a:pt x="878" y="539"/>
                        <a:pt x="850" y="528"/>
                      </a:cubicBezTo>
                      <a:cubicBezTo>
                        <a:pt x="846" y="527"/>
                        <a:pt x="842" y="524"/>
                        <a:pt x="840" y="522"/>
                      </a:cubicBezTo>
                      <a:cubicBezTo>
                        <a:pt x="873" y="529"/>
                        <a:pt x="907" y="524"/>
                        <a:pt x="942" y="522"/>
                      </a:cubicBezTo>
                      <a:lnTo>
                        <a:pt x="942" y="522"/>
                      </a:lnTo>
                      <a:cubicBezTo>
                        <a:pt x="976" y="512"/>
                        <a:pt x="996" y="532"/>
                        <a:pt x="1020" y="545"/>
                      </a:cubicBezTo>
                      <a:cubicBezTo>
                        <a:pt x="1067" y="528"/>
                        <a:pt x="1118" y="515"/>
                        <a:pt x="1135" y="467"/>
                      </a:cubicBezTo>
                      <a:cubicBezTo>
                        <a:pt x="1130" y="446"/>
                        <a:pt x="1122" y="425"/>
                        <a:pt x="1136" y="403"/>
                      </a:cubicBezTo>
                      <a:cubicBezTo>
                        <a:pt x="1158" y="370"/>
                        <a:pt x="1134" y="352"/>
                        <a:pt x="1106" y="336"/>
                      </a:cubicBezTo>
                      <a:cubicBezTo>
                        <a:pt x="1113" y="320"/>
                        <a:pt x="1124" y="305"/>
                        <a:pt x="1142" y="296"/>
                      </a:cubicBezTo>
                      <a:cubicBezTo>
                        <a:pt x="1160" y="338"/>
                        <a:pt x="1207" y="367"/>
                        <a:pt x="1216" y="413"/>
                      </a:cubicBezTo>
                      <a:cubicBezTo>
                        <a:pt x="1213" y="437"/>
                        <a:pt x="1189" y="466"/>
                        <a:pt x="1222" y="483"/>
                      </a:cubicBezTo>
                      <a:cubicBezTo>
                        <a:pt x="1253" y="500"/>
                        <a:pt x="1278" y="475"/>
                        <a:pt x="1303" y="460"/>
                      </a:cubicBezTo>
                      <a:cubicBezTo>
                        <a:pt x="1322" y="449"/>
                        <a:pt x="1345" y="441"/>
                        <a:pt x="1366" y="432"/>
                      </a:cubicBezTo>
                      <a:cubicBezTo>
                        <a:pt x="1353" y="395"/>
                        <a:pt x="1328" y="367"/>
                        <a:pt x="1286" y="349"/>
                      </a:cubicBezTo>
                      <a:cubicBezTo>
                        <a:pt x="1269" y="342"/>
                        <a:pt x="1245" y="336"/>
                        <a:pt x="1252" y="312"/>
                      </a:cubicBezTo>
                      <a:lnTo>
                        <a:pt x="1252" y="312"/>
                      </a:lnTo>
                      <a:cubicBezTo>
                        <a:pt x="1298" y="249"/>
                        <a:pt x="1272" y="197"/>
                        <a:pt x="1229" y="146"/>
                      </a:cubicBezTo>
                      <a:lnTo>
                        <a:pt x="1229" y="146"/>
                      </a:lnTo>
                      <a:cubicBezTo>
                        <a:pt x="1233" y="138"/>
                        <a:pt x="1237" y="130"/>
                        <a:pt x="1241" y="122"/>
                      </a:cubicBezTo>
                      <a:cubicBezTo>
                        <a:pt x="1237" y="72"/>
                        <a:pt x="1176" y="86"/>
                        <a:pt x="1148" y="64"/>
                      </a:cubicBezTo>
                      <a:cubicBezTo>
                        <a:pt x="1114" y="62"/>
                        <a:pt x="1106" y="28"/>
                        <a:pt x="1073" y="25"/>
                      </a:cubicBezTo>
                      <a:cubicBezTo>
                        <a:pt x="1061" y="22"/>
                        <a:pt x="1054" y="27"/>
                        <a:pt x="1050" y="37"/>
                      </a:cubicBezTo>
                      <a:cubicBezTo>
                        <a:pt x="1050" y="38"/>
                        <a:pt x="1051" y="38"/>
                        <a:pt x="1051" y="39"/>
                      </a:cubicBezTo>
                      <a:cubicBezTo>
                        <a:pt x="1051" y="39"/>
                        <a:pt x="1050" y="39"/>
                        <a:pt x="1050" y="38"/>
                      </a:cubicBezTo>
                      <a:cubicBezTo>
                        <a:pt x="1050" y="38"/>
                        <a:pt x="1050" y="38"/>
                        <a:pt x="1050" y="38"/>
                      </a:cubicBezTo>
                      <a:lnTo>
                        <a:pt x="1050" y="38"/>
                      </a:lnTo>
                      <a:cubicBezTo>
                        <a:pt x="986" y="32"/>
                        <a:pt x="918" y="36"/>
                        <a:pt x="861" y="17"/>
                      </a:cubicBezTo>
                      <a:cubicBezTo>
                        <a:pt x="807" y="0"/>
                        <a:pt x="767" y="5"/>
                        <a:pt x="723" y="31"/>
                      </a:cubicBezTo>
                      <a:cubicBezTo>
                        <a:pt x="722" y="30"/>
                        <a:pt x="720" y="30"/>
                        <a:pt x="716" y="31"/>
                      </a:cubicBezTo>
                      <a:cubicBezTo>
                        <a:pt x="714" y="32"/>
                        <a:pt x="713" y="33"/>
                        <a:pt x="712" y="35"/>
                      </a:cubicBezTo>
                      <a:cubicBezTo>
                        <a:pt x="711" y="35"/>
                        <a:pt x="710" y="35"/>
                        <a:pt x="708" y="35"/>
                      </a:cubicBezTo>
                      <a:cubicBezTo>
                        <a:pt x="680" y="27"/>
                        <a:pt x="652" y="16"/>
                        <a:pt x="620" y="29"/>
                      </a:cubicBezTo>
                      <a:cubicBezTo>
                        <a:pt x="617" y="31"/>
                        <a:pt x="614" y="34"/>
                        <a:pt x="611" y="36"/>
                      </a:cubicBezTo>
                      <a:cubicBezTo>
                        <a:pt x="563" y="45"/>
                        <a:pt x="565" y="78"/>
                        <a:pt x="564" y="110"/>
                      </a:cubicBezTo>
                      <a:cubicBezTo>
                        <a:pt x="561" y="113"/>
                        <a:pt x="557" y="117"/>
                        <a:pt x="553" y="120"/>
                      </a:cubicBezTo>
                      <a:cubicBezTo>
                        <a:pt x="548" y="129"/>
                        <a:pt x="549" y="138"/>
                        <a:pt x="551" y="147"/>
                      </a:cubicBezTo>
                      <a:cubicBezTo>
                        <a:pt x="563" y="165"/>
                        <a:pt x="575" y="182"/>
                        <a:pt x="594" y="196"/>
                      </a:cubicBezTo>
                      <a:cubicBezTo>
                        <a:pt x="599" y="200"/>
                        <a:pt x="604" y="204"/>
                        <a:pt x="609" y="207"/>
                      </a:cubicBezTo>
                      <a:cubicBezTo>
                        <a:pt x="618" y="218"/>
                        <a:pt x="622" y="227"/>
                        <a:pt x="621" y="234"/>
                      </a:cubicBezTo>
                      <a:cubicBezTo>
                        <a:pt x="616" y="239"/>
                        <a:pt x="608" y="241"/>
                        <a:pt x="603" y="237"/>
                      </a:cubicBezTo>
                      <a:cubicBezTo>
                        <a:pt x="564" y="203"/>
                        <a:pt x="487" y="214"/>
                        <a:pt x="466" y="160"/>
                      </a:cubicBezTo>
                      <a:cubicBezTo>
                        <a:pt x="440" y="143"/>
                        <a:pt x="412" y="130"/>
                        <a:pt x="378" y="127"/>
                      </a:cubicBezTo>
                      <a:lnTo>
                        <a:pt x="378" y="127"/>
                      </a:lnTo>
                      <a:cubicBezTo>
                        <a:pt x="373" y="127"/>
                        <a:pt x="367" y="126"/>
                        <a:pt x="362" y="126"/>
                      </a:cubicBezTo>
                      <a:cubicBezTo>
                        <a:pt x="362" y="126"/>
                        <a:pt x="362" y="126"/>
                        <a:pt x="362" y="126"/>
                      </a:cubicBezTo>
                      <a:cubicBezTo>
                        <a:pt x="359" y="116"/>
                        <a:pt x="353" y="109"/>
                        <a:pt x="340" y="108"/>
                      </a:cubicBezTo>
                      <a:lnTo>
                        <a:pt x="340" y="108"/>
                      </a:lnTo>
                      <a:cubicBezTo>
                        <a:pt x="297" y="96"/>
                        <a:pt x="290" y="121"/>
                        <a:pt x="284" y="147"/>
                      </a:cubicBezTo>
                      <a:cubicBezTo>
                        <a:pt x="286" y="150"/>
                        <a:pt x="289" y="153"/>
                        <a:pt x="291" y="156"/>
                      </a:cubicBezTo>
                      <a:cubicBezTo>
                        <a:pt x="295" y="189"/>
                        <a:pt x="322" y="213"/>
                        <a:pt x="341" y="239"/>
                      </a:cubicBezTo>
                      <a:cubicBezTo>
                        <a:pt x="392" y="308"/>
                        <a:pt x="385" y="321"/>
                        <a:pt x="288" y="345"/>
                      </a:cubicBezTo>
                      <a:cubicBezTo>
                        <a:pt x="262" y="351"/>
                        <a:pt x="240" y="351"/>
                        <a:pt x="224" y="333"/>
                      </a:cubicBezTo>
                      <a:cubicBezTo>
                        <a:pt x="206" y="314"/>
                        <a:pt x="182" y="303"/>
                        <a:pt x="156" y="293"/>
                      </a:cubicBezTo>
                      <a:cubicBezTo>
                        <a:pt x="150" y="293"/>
                        <a:pt x="143" y="292"/>
                        <a:pt x="136" y="292"/>
                      </a:cubicBezTo>
                      <a:cubicBezTo>
                        <a:pt x="127" y="298"/>
                        <a:pt x="119" y="305"/>
                        <a:pt x="121" y="316"/>
                      </a:cubicBezTo>
                      <a:cubicBezTo>
                        <a:pt x="122" y="359"/>
                        <a:pt x="84" y="377"/>
                        <a:pt x="45" y="395"/>
                      </a:cubicBezTo>
                      <a:cubicBezTo>
                        <a:pt x="26" y="403"/>
                        <a:pt x="0" y="409"/>
                        <a:pt x="11" y="433"/>
                      </a:cubicBezTo>
                      <a:cubicBezTo>
                        <a:pt x="22" y="454"/>
                        <a:pt x="37" y="478"/>
                        <a:pt x="69" y="477"/>
                      </a:cubicBezTo>
                      <a:cubicBezTo>
                        <a:pt x="112" y="476"/>
                        <a:pt x="144" y="454"/>
                        <a:pt x="167" y="423"/>
                      </a:cubicBezTo>
                      <a:lnTo>
                        <a:pt x="167" y="423"/>
                      </a:lnTo>
                      <a:cubicBezTo>
                        <a:pt x="204" y="428"/>
                        <a:pt x="244" y="361"/>
                        <a:pt x="278" y="423"/>
                      </a:cubicBezTo>
                      <a:lnTo>
                        <a:pt x="278" y="423"/>
                      </a:lnTo>
                      <a:lnTo>
                        <a:pt x="278" y="423"/>
                      </a:lnTo>
                      <a:cubicBezTo>
                        <a:pt x="274" y="425"/>
                        <a:pt x="270" y="428"/>
                        <a:pt x="266" y="430"/>
                      </a:cubicBezTo>
                      <a:cubicBezTo>
                        <a:pt x="267" y="436"/>
                        <a:pt x="260" y="442"/>
                        <a:pt x="267" y="447"/>
                      </a:cubicBezTo>
                      <a:cubicBezTo>
                        <a:pt x="287" y="458"/>
                        <a:pt x="311" y="458"/>
                        <a:pt x="335" y="460"/>
                      </a:cubicBezTo>
                      <a:cubicBezTo>
                        <a:pt x="388" y="449"/>
                        <a:pt x="375" y="498"/>
                        <a:pt x="402" y="513"/>
                      </a:cubicBezTo>
                      <a:cubicBezTo>
                        <a:pt x="438" y="532"/>
                        <a:pt x="472" y="480"/>
                        <a:pt x="501" y="514"/>
                      </a:cubicBezTo>
                      <a:cubicBezTo>
                        <a:pt x="508" y="515"/>
                        <a:pt x="514" y="516"/>
                        <a:pt x="521" y="517"/>
                      </a:cubicBezTo>
                      <a:cubicBezTo>
                        <a:pt x="525" y="515"/>
                        <a:pt x="528" y="513"/>
                        <a:pt x="532" y="510"/>
                      </a:cubicBezTo>
                      <a:cubicBezTo>
                        <a:pt x="584" y="532"/>
                        <a:pt x="650" y="523"/>
                        <a:pt x="696" y="557"/>
                      </a:cubicBezTo>
                      <a:cubicBezTo>
                        <a:pt x="699" y="560"/>
                        <a:pt x="713" y="552"/>
                        <a:pt x="722" y="549"/>
                      </a:cubicBezTo>
                      <a:close/>
                    </a:path>
                  </a:pathLst>
                </a:custGeom>
                <a:solidFill>
                  <a:srgbClr val="ABDF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>
                    <a:latin typeface="Poppins" panose="00000500000000000000" pitchFamily="2" charset="0"/>
                  </a:endParaRPr>
                </a:p>
              </p:txBody>
            </p:sp>
            <p:grpSp>
              <p:nvGrpSpPr>
                <p:cNvPr id="122" name="Group 121">
                  <a:extLst>
                    <a:ext uri="{FF2B5EF4-FFF2-40B4-BE49-F238E27FC236}">
                      <a16:creationId xmlns:a16="http://schemas.microsoft.com/office/drawing/2014/main" id="{22D6099F-D6B5-40B0-839A-F3534633543A}"/>
                    </a:ext>
                  </a:extLst>
                </p:cNvPr>
                <p:cNvGrpSpPr/>
                <p:nvPr/>
              </p:nvGrpSpPr>
              <p:grpSpPr>
                <a:xfrm>
                  <a:off x="5330825" y="7335838"/>
                  <a:ext cx="13698538" cy="6371558"/>
                  <a:chOff x="5330825" y="7335838"/>
                  <a:chExt cx="13698538" cy="6371558"/>
                </a:xfrm>
              </p:grpSpPr>
              <p:sp>
                <p:nvSpPr>
                  <p:cNvPr id="123" name="Freeform 117">
                    <a:extLst>
                      <a:ext uri="{FF2B5EF4-FFF2-40B4-BE49-F238E27FC236}">
                        <a16:creationId xmlns:a16="http://schemas.microsoft.com/office/drawing/2014/main" id="{234CE6F3-AACC-4D0E-9E52-B22410E7C6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75150" y="12482513"/>
                    <a:ext cx="557213" cy="560388"/>
                  </a:xfrm>
                  <a:custGeom>
                    <a:avLst/>
                    <a:gdLst>
                      <a:gd name="T0" fmla="*/ 699 w 733"/>
                      <a:gd name="T1" fmla="*/ 252 h 737"/>
                      <a:gd name="T2" fmla="*/ 693 w 733"/>
                      <a:gd name="T3" fmla="*/ 172 h 737"/>
                      <a:gd name="T4" fmla="*/ 681 w 733"/>
                      <a:gd name="T5" fmla="*/ 149 h 737"/>
                      <a:gd name="T6" fmla="*/ 678 w 733"/>
                      <a:gd name="T7" fmla="*/ 147 h 737"/>
                      <a:gd name="T8" fmla="*/ 693 w 733"/>
                      <a:gd name="T9" fmla="*/ 67 h 737"/>
                      <a:gd name="T10" fmla="*/ 665 w 733"/>
                      <a:gd name="T11" fmla="*/ 30 h 737"/>
                      <a:gd name="T12" fmla="*/ 582 w 733"/>
                      <a:gd name="T13" fmla="*/ 21 h 737"/>
                      <a:gd name="T14" fmla="*/ 471 w 733"/>
                      <a:gd name="T15" fmla="*/ 36 h 737"/>
                      <a:gd name="T16" fmla="*/ 378 w 733"/>
                      <a:gd name="T17" fmla="*/ 96 h 737"/>
                      <a:gd name="T18" fmla="*/ 375 w 733"/>
                      <a:gd name="T19" fmla="*/ 188 h 737"/>
                      <a:gd name="T20" fmla="*/ 381 w 733"/>
                      <a:gd name="T21" fmla="*/ 200 h 737"/>
                      <a:gd name="T22" fmla="*/ 379 w 733"/>
                      <a:gd name="T23" fmla="*/ 204 h 737"/>
                      <a:gd name="T24" fmla="*/ 385 w 733"/>
                      <a:gd name="T25" fmla="*/ 220 h 737"/>
                      <a:gd name="T26" fmla="*/ 389 w 733"/>
                      <a:gd name="T27" fmla="*/ 220 h 737"/>
                      <a:gd name="T28" fmla="*/ 455 w 733"/>
                      <a:gd name="T29" fmla="*/ 237 h 737"/>
                      <a:gd name="T30" fmla="*/ 463 w 733"/>
                      <a:gd name="T31" fmla="*/ 274 h 737"/>
                      <a:gd name="T32" fmla="*/ 459 w 733"/>
                      <a:gd name="T33" fmla="*/ 301 h 737"/>
                      <a:gd name="T34" fmla="*/ 458 w 733"/>
                      <a:gd name="T35" fmla="*/ 306 h 737"/>
                      <a:gd name="T36" fmla="*/ 406 w 733"/>
                      <a:gd name="T37" fmla="*/ 281 h 737"/>
                      <a:gd name="T38" fmla="*/ 332 w 733"/>
                      <a:gd name="T39" fmla="*/ 300 h 737"/>
                      <a:gd name="T40" fmla="*/ 341 w 733"/>
                      <a:gd name="T41" fmla="*/ 323 h 737"/>
                      <a:gd name="T42" fmla="*/ 339 w 733"/>
                      <a:gd name="T43" fmla="*/ 362 h 737"/>
                      <a:gd name="T44" fmla="*/ 327 w 733"/>
                      <a:gd name="T45" fmla="*/ 367 h 737"/>
                      <a:gd name="T46" fmla="*/ 304 w 733"/>
                      <a:gd name="T47" fmla="*/ 346 h 737"/>
                      <a:gd name="T48" fmla="*/ 286 w 733"/>
                      <a:gd name="T49" fmla="*/ 378 h 737"/>
                      <a:gd name="T50" fmla="*/ 290 w 733"/>
                      <a:gd name="T51" fmla="*/ 425 h 737"/>
                      <a:gd name="T52" fmla="*/ 286 w 733"/>
                      <a:gd name="T53" fmla="*/ 428 h 737"/>
                      <a:gd name="T54" fmla="*/ 310 w 733"/>
                      <a:gd name="T55" fmla="*/ 462 h 737"/>
                      <a:gd name="T56" fmla="*/ 321 w 733"/>
                      <a:gd name="T57" fmla="*/ 468 h 737"/>
                      <a:gd name="T58" fmla="*/ 370 w 733"/>
                      <a:gd name="T59" fmla="*/ 479 h 737"/>
                      <a:gd name="T60" fmla="*/ 383 w 733"/>
                      <a:gd name="T61" fmla="*/ 518 h 737"/>
                      <a:gd name="T62" fmla="*/ 382 w 733"/>
                      <a:gd name="T63" fmla="*/ 519 h 737"/>
                      <a:gd name="T64" fmla="*/ 314 w 733"/>
                      <a:gd name="T65" fmla="*/ 568 h 737"/>
                      <a:gd name="T66" fmla="*/ 252 w 733"/>
                      <a:gd name="T67" fmla="*/ 580 h 737"/>
                      <a:gd name="T68" fmla="*/ 227 w 733"/>
                      <a:gd name="T69" fmla="*/ 568 h 737"/>
                      <a:gd name="T70" fmla="*/ 32 w 733"/>
                      <a:gd name="T71" fmla="*/ 619 h 737"/>
                      <a:gd name="T72" fmla="*/ 47 w 733"/>
                      <a:gd name="T73" fmla="*/ 664 h 737"/>
                      <a:gd name="T74" fmla="*/ 103 w 733"/>
                      <a:gd name="T75" fmla="*/ 664 h 737"/>
                      <a:gd name="T76" fmla="*/ 103 w 733"/>
                      <a:gd name="T77" fmla="*/ 664 h 737"/>
                      <a:gd name="T78" fmla="*/ 219 w 733"/>
                      <a:gd name="T79" fmla="*/ 612 h 737"/>
                      <a:gd name="T80" fmla="*/ 219 w 733"/>
                      <a:gd name="T81" fmla="*/ 615 h 737"/>
                      <a:gd name="T82" fmla="*/ 223 w 733"/>
                      <a:gd name="T83" fmla="*/ 693 h 737"/>
                      <a:gd name="T84" fmla="*/ 242 w 733"/>
                      <a:gd name="T85" fmla="*/ 728 h 737"/>
                      <a:gd name="T86" fmla="*/ 283 w 733"/>
                      <a:gd name="T87" fmla="*/ 718 h 737"/>
                      <a:gd name="T88" fmla="*/ 364 w 733"/>
                      <a:gd name="T89" fmla="*/ 695 h 737"/>
                      <a:gd name="T90" fmla="*/ 389 w 733"/>
                      <a:gd name="T91" fmla="*/ 682 h 737"/>
                      <a:gd name="T92" fmla="*/ 513 w 733"/>
                      <a:gd name="T93" fmla="*/ 670 h 737"/>
                      <a:gd name="T94" fmla="*/ 553 w 733"/>
                      <a:gd name="T95" fmla="*/ 652 h 737"/>
                      <a:gd name="T96" fmla="*/ 567 w 733"/>
                      <a:gd name="T97" fmla="*/ 639 h 737"/>
                      <a:gd name="T98" fmla="*/ 605 w 733"/>
                      <a:gd name="T99" fmla="*/ 568 h 737"/>
                      <a:gd name="T100" fmla="*/ 619 w 733"/>
                      <a:gd name="T101" fmla="*/ 451 h 737"/>
                      <a:gd name="T102" fmla="*/ 722 w 733"/>
                      <a:gd name="T103" fmla="*/ 343 h 737"/>
                      <a:gd name="T104" fmla="*/ 728 w 733"/>
                      <a:gd name="T105" fmla="*/ 308 h 737"/>
                      <a:gd name="T106" fmla="*/ 699 w 733"/>
                      <a:gd name="T107" fmla="*/ 252 h 7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733" h="737">
                        <a:moveTo>
                          <a:pt x="699" y="252"/>
                        </a:moveTo>
                        <a:cubicBezTo>
                          <a:pt x="719" y="222"/>
                          <a:pt x="696" y="199"/>
                          <a:pt x="693" y="172"/>
                        </a:cubicBezTo>
                        <a:cubicBezTo>
                          <a:pt x="692" y="164"/>
                          <a:pt x="688" y="156"/>
                          <a:pt x="681" y="149"/>
                        </a:cubicBezTo>
                        <a:cubicBezTo>
                          <a:pt x="680" y="149"/>
                          <a:pt x="679" y="148"/>
                          <a:pt x="678" y="147"/>
                        </a:cubicBezTo>
                        <a:cubicBezTo>
                          <a:pt x="677" y="120"/>
                          <a:pt x="721" y="98"/>
                          <a:pt x="693" y="67"/>
                        </a:cubicBezTo>
                        <a:cubicBezTo>
                          <a:pt x="684" y="55"/>
                          <a:pt x="675" y="42"/>
                          <a:pt x="665" y="30"/>
                        </a:cubicBezTo>
                        <a:cubicBezTo>
                          <a:pt x="638" y="23"/>
                          <a:pt x="611" y="0"/>
                          <a:pt x="582" y="21"/>
                        </a:cubicBezTo>
                        <a:cubicBezTo>
                          <a:pt x="547" y="47"/>
                          <a:pt x="511" y="43"/>
                          <a:pt x="471" y="36"/>
                        </a:cubicBezTo>
                        <a:cubicBezTo>
                          <a:pt x="411" y="25"/>
                          <a:pt x="385" y="42"/>
                          <a:pt x="378" y="96"/>
                        </a:cubicBezTo>
                        <a:cubicBezTo>
                          <a:pt x="375" y="127"/>
                          <a:pt x="380" y="158"/>
                          <a:pt x="375" y="188"/>
                        </a:cubicBezTo>
                        <a:cubicBezTo>
                          <a:pt x="376" y="192"/>
                          <a:pt x="378" y="196"/>
                          <a:pt x="381" y="200"/>
                        </a:cubicBezTo>
                        <a:cubicBezTo>
                          <a:pt x="380" y="201"/>
                          <a:pt x="380" y="202"/>
                          <a:pt x="379" y="204"/>
                        </a:cubicBezTo>
                        <a:cubicBezTo>
                          <a:pt x="378" y="210"/>
                          <a:pt x="380" y="215"/>
                          <a:pt x="385" y="220"/>
                        </a:cubicBezTo>
                        <a:cubicBezTo>
                          <a:pt x="386" y="220"/>
                          <a:pt x="387" y="220"/>
                          <a:pt x="389" y="220"/>
                        </a:cubicBezTo>
                        <a:cubicBezTo>
                          <a:pt x="405" y="233"/>
                          <a:pt x="437" y="226"/>
                          <a:pt x="455" y="237"/>
                        </a:cubicBezTo>
                        <a:cubicBezTo>
                          <a:pt x="463" y="245"/>
                          <a:pt x="464" y="256"/>
                          <a:pt x="463" y="274"/>
                        </a:cubicBezTo>
                        <a:cubicBezTo>
                          <a:pt x="457" y="283"/>
                          <a:pt x="456" y="292"/>
                          <a:pt x="459" y="301"/>
                        </a:cubicBezTo>
                        <a:cubicBezTo>
                          <a:pt x="459" y="303"/>
                          <a:pt x="458" y="304"/>
                          <a:pt x="458" y="306"/>
                        </a:cubicBezTo>
                        <a:cubicBezTo>
                          <a:pt x="427" y="321"/>
                          <a:pt x="427" y="285"/>
                          <a:pt x="406" y="281"/>
                        </a:cubicBezTo>
                        <a:cubicBezTo>
                          <a:pt x="377" y="276"/>
                          <a:pt x="344" y="253"/>
                          <a:pt x="332" y="300"/>
                        </a:cubicBezTo>
                        <a:cubicBezTo>
                          <a:pt x="333" y="308"/>
                          <a:pt x="336" y="316"/>
                          <a:pt x="341" y="323"/>
                        </a:cubicBezTo>
                        <a:cubicBezTo>
                          <a:pt x="349" y="336"/>
                          <a:pt x="358" y="349"/>
                          <a:pt x="339" y="362"/>
                        </a:cubicBezTo>
                        <a:cubicBezTo>
                          <a:pt x="335" y="363"/>
                          <a:pt x="331" y="365"/>
                          <a:pt x="327" y="367"/>
                        </a:cubicBezTo>
                        <a:cubicBezTo>
                          <a:pt x="324" y="356"/>
                          <a:pt x="317" y="346"/>
                          <a:pt x="304" y="346"/>
                        </a:cubicBezTo>
                        <a:cubicBezTo>
                          <a:pt x="280" y="346"/>
                          <a:pt x="288" y="365"/>
                          <a:pt x="286" y="378"/>
                        </a:cubicBezTo>
                        <a:cubicBezTo>
                          <a:pt x="282" y="394"/>
                          <a:pt x="283" y="410"/>
                          <a:pt x="290" y="425"/>
                        </a:cubicBezTo>
                        <a:cubicBezTo>
                          <a:pt x="289" y="426"/>
                          <a:pt x="287" y="427"/>
                          <a:pt x="286" y="428"/>
                        </a:cubicBezTo>
                        <a:cubicBezTo>
                          <a:pt x="286" y="449"/>
                          <a:pt x="288" y="469"/>
                          <a:pt x="310" y="462"/>
                        </a:cubicBezTo>
                        <a:cubicBezTo>
                          <a:pt x="313" y="464"/>
                          <a:pt x="317" y="466"/>
                          <a:pt x="321" y="468"/>
                        </a:cubicBezTo>
                        <a:cubicBezTo>
                          <a:pt x="337" y="473"/>
                          <a:pt x="353" y="477"/>
                          <a:pt x="370" y="479"/>
                        </a:cubicBezTo>
                        <a:cubicBezTo>
                          <a:pt x="370" y="493"/>
                          <a:pt x="371" y="508"/>
                          <a:pt x="383" y="518"/>
                        </a:cubicBezTo>
                        <a:cubicBezTo>
                          <a:pt x="383" y="518"/>
                          <a:pt x="382" y="519"/>
                          <a:pt x="382" y="519"/>
                        </a:cubicBezTo>
                        <a:cubicBezTo>
                          <a:pt x="372" y="549"/>
                          <a:pt x="340" y="555"/>
                          <a:pt x="314" y="568"/>
                        </a:cubicBezTo>
                        <a:cubicBezTo>
                          <a:pt x="296" y="582"/>
                          <a:pt x="273" y="580"/>
                          <a:pt x="252" y="580"/>
                        </a:cubicBezTo>
                        <a:cubicBezTo>
                          <a:pt x="246" y="573"/>
                          <a:pt x="239" y="568"/>
                          <a:pt x="227" y="568"/>
                        </a:cubicBezTo>
                        <a:cubicBezTo>
                          <a:pt x="156" y="564"/>
                          <a:pt x="97" y="603"/>
                          <a:pt x="32" y="619"/>
                        </a:cubicBezTo>
                        <a:cubicBezTo>
                          <a:pt x="2" y="626"/>
                          <a:pt x="0" y="659"/>
                          <a:pt x="47" y="664"/>
                        </a:cubicBezTo>
                        <a:cubicBezTo>
                          <a:pt x="65" y="665"/>
                          <a:pt x="84" y="676"/>
                          <a:pt x="103" y="664"/>
                        </a:cubicBezTo>
                        <a:lnTo>
                          <a:pt x="103" y="664"/>
                        </a:lnTo>
                        <a:cubicBezTo>
                          <a:pt x="149" y="661"/>
                          <a:pt x="168" y="605"/>
                          <a:pt x="219" y="612"/>
                        </a:cubicBezTo>
                        <a:cubicBezTo>
                          <a:pt x="219" y="613"/>
                          <a:pt x="219" y="614"/>
                          <a:pt x="219" y="615"/>
                        </a:cubicBezTo>
                        <a:cubicBezTo>
                          <a:pt x="227" y="641"/>
                          <a:pt x="232" y="666"/>
                          <a:pt x="223" y="693"/>
                        </a:cubicBezTo>
                        <a:cubicBezTo>
                          <a:pt x="218" y="707"/>
                          <a:pt x="226" y="720"/>
                          <a:pt x="242" y="728"/>
                        </a:cubicBezTo>
                        <a:cubicBezTo>
                          <a:pt x="259" y="737"/>
                          <a:pt x="273" y="731"/>
                          <a:pt x="283" y="718"/>
                        </a:cubicBezTo>
                        <a:cubicBezTo>
                          <a:pt x="304" y="692"/>
                          <a:pt x="334" y="695"/>
                          <a:pt x="364" y="695"/>
                        </a:cubicBezTo>
                        <a:cubicBezTo>
                          <a:pt x="374" y="694"/>
                          <a:pt x="382" y="689"/>
                          <a:pt x="389" y="682"/>
                        </a:cubicBezTo>
                        <a:cubicBezTo>
                          <a:pt x="429" y="662"/>
                          <a:pt x="471" y="668"/>
                          <a:pt x="513" y="670"/>
                        </a:cubicBezTo>
                        <a:cubicBezTo>
                          <a:pt x="533" y="676"/>
                          <a:pt x="543" y="663"/>
                          <a:pt x="553" y="652"/>
                        </a:cubicBezTo>
                        <a:lnTo>
                          <a:pt x="567" y="639"/>
                        </a:lnTo>
                        <a:cubicBezTo>
                          <a:pt x="602" y="625"/>
                          <a:pt x="608" y="601"/>
                          <a:pt x="605" y="568"/>
                        </a:cubicBezTo>
                        <a:cubicBezTo>
                          <a:pt x="601" y="528"/>
                          <a:pt x="587" y="475"/>
                          <a:pt x="619" y="451"/>
                        </a:cubicBezTo>
                        <a:cubicBezTo>
                          <a:pt x="663" y="420"/>
                          <a:pt x="666" y="363"/>
                          <a:pt x="722" y="343"/>
                        </a:cubicBezTo>
                        <a:cubicBezTo>
                          <a:pt x="733" y="339"/>
                          <a:pt x="728" y="320"/>
                          <a:pt x="728" y="308"/>
                        </a:cubicBezTo>
                        <a:cubicBezTo>
                          <a:pt x="718" y="289"/>
                          <a:pt x="683" y="275"/>
                          <a:pt x="699" y="252"/>
                        </a:cubicBezTo>
                        <a:close/>
                      </a:path>
                    </a:pathLst>
                  </a:custGeom>
                  <a:solidFill>
                    <a:srgbClr val="ABDFE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>
                      <a:latin typeface="Poppins" panose="00000500000000000000" pitchFamily="2" charset="0"/>
                    </a:endParaRPr>
                  </a:p>
                </p:txBody>
              </p:sp>
              <p:sp>
                <p:nvSpPr>
                  <p:cNvPr id="124" name="Freeform 127">
                    <a:extLst>
                      <a:ext uri="{FF2B5EF4-FFF2-40B4-BE49-F238E27FC236}">
                        <a16:creationId xmlns:a16="http://schemas.microsoft.com/office/drawing/2014/main" id="{96BD4703-634C-4C95-9AE3-AD4F09F5A8E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330825" y="7335838"/>
                    <a:ext cx="13698538" cy="6115050"/>
                  </a:xfrm>
                  <a:custGeom>
                    <a:avLst/>
                    <a:gdLst>
                      <a:gd name="T0" fmla="*/ 14850 w 17999"/>
                      <a:gd name="T1" fmla="*/ 5365 h 8036"/>
                      <a:gd name="T2" fmla="*/ 15141 w 17999"/>
                      <a:gd name="T3" fmla="*/ 5190 h 8036"/>
                      <a:gd name="T4" fmla="*/ 16261 w 17999"/>
                      <a:gd name="T5" fmla="*/ 5341 h 8036"/>
                      <a:gd name="T6" fmla="*/ 6030 w 17999"/>
                      <a:gd name="T7" fmla="*/ 7760 h 8036"/>
                      <a:gd name="T8" fmla="*/ 5913 w 17999"/>
                      <a:gd name="T9" fmla="*/ 7765 h 8036"/>
                      <a:gd name="T10" fmla="*/ 3383 w 17999"/>
                      <a:gd name="T11" fmla="*/ 1772 h 8036"/>
                      <a:gd name="T12" fmla="*/ 9890 w 17999"/>
                      <a:gd name="T13" fmla="*/ 897 h 8036"/>
                      <a:gd name="T14" fmla="*/ 15216 w 17999"/>
                      <a:gd name="T15" fmla="*/ 3330 h 8036"/>
                      <a:gd name="T16" fmla="*/ 15602 w 17999"/>
                      <a:gd name="T17" fmla="*/ 5723 h 8036"/>
                      <a:gd name="T18" fmla="*/ 2619 w 17999"/>
                      <a:gd name="T19" fmla="*/ 4319 h 8036"/>
                      <a:gd name="T20" fmla="*/ 2533 w 17999"/>
                      <a:gd name="T21" fmla="*/ 4726 h 8036"/>
                      <a:gd name="T22" fmla="*/ 16817 w 17999"/>
                      <a:gd name="T23" fmla="*/ 5022 h 8036"/>
                      <a:gd name="T24" fmla="*/ 14231 w 17999"/>
                      <a:gd name="T25" fmla="*/ 5338 h 8036"/>
                      <a:gd name="T26" fmla="*/ 3640 w 17999"/>
                      <a:gd name="T27" fmla="*/ 1694 h 8036"/>
                      <a:gd name="T28" fmla="*/ 14147 w 17999"/>
                      <a:gd name="T29" fmla="*/ 5172 h 8036"/>
                      <a:gd name="T30" fmla="*/ 12817 w 17999"/>
                      <a:gd name="T31" fmla="*/ 6096 h 8036"/>
                      <a:gd name="T32" fmla="*/ 11667 w 17999"/>
                      <a:gd name="T33" fmla="*/ 5680 h 8036"/>
                      <a:gd name="T34" fmla="*/ 16386 w 17999"/>
                      <a:gd name="T35" fmla="*/ 5334 h 8036"/>
                      <a:gd name="T36" fmla="*/ 4437 w 17999"/>
                      <a:gd name="T37" fmla="*/ 1966 h 8036"/>
                      <a:gd name="T38" fmla="*/ 1217 w 17999"/>
                      <a:gd name="T39" fmla="*/ 5098 h 8036"/>
                      <a:gd name="T40" fmla="*/ 17435 w 17999"/>
                      <a:gd name="T41" fmla="*/ 5627 h 8036"/>
                      <a:gd name="T42" fmla="*/ 16767 w 17999"/>
                      <a:gd name="T43" fmla="*/ 5485 h 8036"/>
                      <a:gd name="T44" fmla="*/ 16893 w 17999"/>
                      <a:gd name="T45" fmla="*/ 4976 h 8036"/>
                      <a:gd name="T46" fmla="*/ 15462 w 17999"/>
                      <a:gd name="T47" fmla="*/ 4716 h 8036"/>
                      <a:gd name="T48" fmla="*/ 16876 w 17999"/>
                      <a:gd name="T49" fmla="*/ 4401 h 8036"/>
                      <a:gd name="T50" fmla="*/ 16425 w 17999"/>
                      <a:gd name="T51" fmla="*/ 3828 h 8036"/>
                      <a:gd name="T52" fmla="*/ 14994 w 17999"/>
                      <a:gd name="T53" fmla="*/ 3576 h 8036"/>
                      <a:gd name="T54" fmla="*/ 16417 w 17999"/>
                      <a:gd name="T55" fmla="*/ 3122 h 8036"/>
                      <a:gd name="T56" fmla="*/ 17423 w 17999"/>
                      <a:gd name="T57" fmla="*/ 2193 h 8036"/>
                      <a:gd name="T58" fmla="*/ 15663 w 17999"/>
                      <a:gd name="T59" fmla="*/ 1650 h 8036"/>
                      <a:gd name="T60" fmla="*/ 16482 w 17999"/>
                      <a:gd name="T61" fmla="*/ 974 h 8036"/>
                      <a:gd name="T62" fmla="*/ 14832 w 17999"/>
                      <a:gd name="T63" fmla="*/ 751 h 8036"/>
                      <a:gd name="T64" fmla="*/ 13344 w 17999"/>
                      <a:gd name="T65" fmla="*/ 338 h 8036"/>
                      <a:gd name="T66" fmla="*/ 12313 w 17999"/>
                      <a:gd name="T67" fmla="*/ 437 h 8036"/>
                      <a:gd name="T68" fmla="*/ 10361 w 17999"/>
                      <a:gd name="T69" fmla="*/ 478 h 8036"/>
                      <a:gd name="T70" fmla="*/ 8122 w 17999"/>
                      <a:gd name="T71" fmla="*/ 446 h 8036"/>
                      <a:gd name="T72" fmla="*/ 6458 w 17999"/>
                      <a:gd name="T73" fmla="*/ 757 h 8036"/>
                      <a:gd name="T74" fmla="*/ 3816 w 17999"/>
                      <a:gd name="T75" fmla="*/ 643 h 8036"/>
                      <a:gd name="T76" fmla="*/ 3777 w 17999"/>
                      <a:gd name="T77" fmla="*/ 1469 h 8036"/>
                      <a:gd name="T78" fmla="*/ 3108 w 17999"/>
                      <a:gd name="T79" fmla="*/ 1438 h 8036"/>
                      <a:gd name="T80" fmla="*/ 2746 w 17999"/>
                      <a:gd name="T81" fmla="*/ 1736 h 8036"/>
                      <a:gd name="T82" fmla="*/ 964 w 17999"/>
                      <a:gd name="T83" fmla="*/ 1769 h 8036"/>
                      <a:gd name="T84" fmla="*/ 449 w 17999"/>
                      <a:gd name="T85" fmla="*/ 1524 h 8036"/>
                      <a:gd name="T86" fmla="*/ 1725 w 17999"/>
                      <a:gd name="T87" fmla="*/ 2768 h 8036"/>
                      <a:gd name="T88" fmla="*/ 2630 w 17999"/>
                      <a:gd name="T89" fmla="*/ 3577 h 8036"/>
                      <a:gd name="T90" fmla="*/ 2168 w 17999"/>
                      <a:gd name="T91" fmla="*/ 4691 h 8036"/>
                      <a:gd name="T92" fmla="*/ 1207 w 17999"/>
                      <a:gd name="T93" fmla="*/ 4615 h 8036"/>
                      <a:gd name="T94" fmla="*/ 670 w 17999"/>
                      <a:gd name="T95" fmla="*/ 5299 h 8036"/>
                      <a:gd name="T96" fmla="*/ 2068 w 17999"/>
                      <a:gd name="T97" fmla="*/ 6135 h 8036"/>
                      <a:gd name="T98" fmla="*/ 1522 w 17999"/>
                      <a:gd name="T99" fmla="*/ 7655 h 8036"/>
                      <a:gd name="T100" fmla="*/ 3442 w 17999"/>
                      <a:gd name="T101" fmla="*/ 7837 h 8036"/>
                      <a:gd name="T102" fmla="*/ 4798 w 17999"/>
                      <a:gd name="T103" fmla="*/ 7412 h 8036"/>
                      <a:gd name="T104" fmla="*/ 6002 w 17999"/>
                      <a:gd name="T105" fmla="*/ 7808 h 8036"/>
                      <a:gd name="T106" fmla="*/ 9455 w 17999"/>
                      <a:gd name="T107" fmla="*/ 7727 h 8036"/>
                      <a:gd name="T108" fmla="*/ 11488 w 17999"/>
                      <a:gd name="T109" fmla="*/ 7865 h 8036"/>
                      <a:gd name="T110" fmla="*/ 12523 w 17999"/>
                      <a:gd name="T111" fmla="*/ 7875 h 8036"/>
                      <a:gd name="T112" fmla="*/ 14722 w 17999"/>
                      <a:gd name="T113" fmla="*/ 7326 h 8036"/>
                      <a:gd name="T114" fmla="*/ 15398 w 17999"/>
                      <a:gd name="T115" fmla="*/ 6777 h 8036"/>
                      <a:gd name="T116" fmla="*/ 14578 w 17999"/>
                      <a:gd name="T117" fmla="*/ 6351 h 8036"/>
                      <a:gd name="T118" fmla="*/ 15180 w 17999"/>
                      <a:gd name="T119" fmla="*/ 6021 h 8036"/>
                      <a:gd name="T120" fmla="*/ 16242 w 17999"/>
                      <a:gd name="T121" fmla="*/ 5552 h 8036"/>
                      <a:gd name="T122" fmla="*/ 16539 w 17999"/>
                      <a:gd name="T123" fmla="*/ 5602 h 80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7999" h="8036">
                        <a:moveTo>
                          <a:pt x="16664" y="5569"/>
                        </a:moveTo>
                        <a:cubicBezTo>
                          <a:pt x="16663" y="5570"/>
                          <a:pt x="16661" y="5571"/>
                          <a:pt x="16660" y="5573"/>
                        </a:cubicBezTo>
                        <a:cubicBezTo>
                          <a:pt x="16640" y="5566"/>
                          <a:pt x="16619" y="5560"/>
                          <a:pt x="16599" y="5554"/>
                        </a:cubicBezTo>
                        <a:cubicBezTo>
                          <a:pt x="16596" y="5553"/>
                          <a:pt x="16594" y="5552"/>
                          <a:pt x="16591" y="5550"/>
                        </a:cubicBezTo>
                        <a:cubicBezTo>
                          <a:pt x="16588" y="5550"/>
                          <a:pt x="16585" y="5549"/>
                          <a:pt x="16581" y="5549"/>
                        </a:cubicBezTo>
                        <a:cubicBezTo>
                          <a:pt x="16581" y="5549"/>
                          <a:pt x="16581" y="5549"/>
                          <a:pt x="16581" y="5549"/>
                        </a:cubicBezTo>
                        <a:cubicBezTo>
                          <a:pt x="16590" y="5544"/>
                          <a:pt x="16596" y="5537"/>
                          <a:pt x="16602" y="5529"/>
                        </a:cubicBezTo>
                        <a:cubicBezTo>
                          <a:pt x="16602" y="5529"/>
                          <a:pt x="16602" y="5529"/>
                          <a:pt x="16602" y="5528"/>
                        </a:cubicBezTo>
                        <a:cubicBezTo>
                          <a:pt x="16636" y="5546"/>
                          <a:pt x="16671" y="5535"/>
                          <a:pt x="16705" y="5527"/>
                        </a:cubicBezTo>
                        <a:cubicBezTo>
                          <a:pt x="16703" y="5543"/>
                          <a:pt x="16695" y="5557"/>
                          <a:pt x="16694" y="5572"/>
                        </a:cubicBezTo>
                        <a:cubicBezTo>
                          <a:pt x="16693" y="5571"/>
                          <a:pt x="16692" y="5571"/>
                          <a:pt x="16692" y="5570"/>
                        </a:cubicBezTo>
                        <a:cubicBezTo>
                          <a:pt x="16683" y="5566"/>
                          <a:pt x="16674" y="5566"/>
                          <a:pt x="16664" y="5569"/>
                        </a:cubicBezTo>
                        <a:close/>
                        <a:moveTo>
                          <a:pt x="16211" y="5385"/>
                        </a:moveTo>
                        <a:cubicBezTo>
                          <a:pt x="16175" y="5410"/>
                          <a:pt x="16128" y="5393"/>
                          <a:pt x="16092" y="5412"/>
                        </a:cubicBezTo>
                        <a:cubicBezTo>
                          <a:pt x="16092" y="5412"/>
                          <a:pt x="16092" y="5412"/>
                          <a:pt x="16092" y="5412"/>
                        </a:cubicBezTo>
                        <a:cubicBezTo>
                          <a:pt x="16087" y="5406"/>
                          <a:pt x="16082" y="5402"/>
                          <a:pt x="16075" y="5398"/>
                        </a:cubicBezTo>
                        <a:cubicBezTo>
                          <a:pt x="15993" y="5370"/>
                          <a:pt x="15907" y="5376"/>
                          <a:pt x="15821" y="5374"/>
                        </a:cubicBezTo>
                        <a:cubicBezTo>
                          <a:pt x="15781" y="5385"/>
                          <a:pt x="15740" y="5383"/>
                          <a:pt x="15698" y="5378"/>
                        </a:cubicBezTo>
                        <a:cubicBezTo>
                          <a:pt x="15662" y="5373"/>
                          <a:pt x="15623" y="5369"/>
                          <a:pt x="15598" y="5397"/>
                        </a:cubicBezTo>
                        <a:cubicBezTo>
                          <a:pt x="15595" y="5397"/>
                          <a:pt x="15593" y="5397"/>
                          <a:pt x="15591" y="5397"/>
                        </a:cubicBezTo>
                        <a:cubicBezTo>
                          <a:pt x="15572" y="5396"/>
                          <a:pt x="15554" y="5397"/>
                          <a:pt x="15536" y="5402"/>
                        </a:cubicBezTo>
                        <a:cubicBezTo>
                          <a:pt x="15526" y="5405"/>
                          <a:pt x="15516" y="5409"/>
                          <a:pt x="15506" y="5414"/>
                        </a:cubicBezTo>
                        <a:cubicBezTo>
                          <a:pt x="15481" y="5418"/>
                          <a:pt x="15458" y="5426"/>
                          <a:pt x="15435" y="5435"/>
                        </a:cubicBezTo>
                        <a:cubicBezTo>
                          <a:pt x="15427" y="5437"/>
                          <a:pt x="15420" y="5440"/>
                          <a:pt x="15411" y="5443"/>
                        </a:cubicBezTo>
                        <a:cubicBezTo>
                          <a:pt x="15363" y="5462"/>
                          <a:pt x="15306" y="5483"/>
                          <a:pt x="15262" y="5428"/>
                        </a:cubicBezTo>
                        <a:cubicBezTo>
                          <a:pt x="15250" y="5413"/>
                          <a:pt x="15231" y="5417"/>
                          <a:pt x="15212" y="5416"/>
                        </a:cubicBezTo>
                        <a:cubicBezTo>
                          <a:pt x="15103" y="5406"/>
                          <a:pt x="14993" y="5403"/>
                          <a:pt x="14887" y="5375"/>
                        </a:cubicBezTo>
                        <a:cubicBezTo>
                          <a:pt x="14883" y="5371"/>
                          <a:pt x="14877" y="5367"/>
                          <a:pt x="14871" y="5366"/>
                        </a:cubicBezTo>
                        <a:cubicBezTo>
                          <a:pt x="14864" y="5365"/>
                          <a:pt x="14857" y="5364"/>
                          <a:pt x="14850" y="5365"/>
                        </a:cubicBezTo>
                        <a:cubicBezTo>
                          <a:pt x="14833" y="5373"/>
                          <a:pt x="14807" y="5368"/>
                          <a:pt x="14796" y="5384"/>
                        </a:cubicBezTo>
                        <a:cubicBezTo>
                          <a:pt x="14796" y="5384"/>
                          <a:pt x="14795" y="5384"/>
                          <a:pt x="14795" y="5384"/>
                        </a:cubicBezTo>
                        <a:cubicBezTo>
                          <a:pt x="14733" y="5381"/>
                          <a:pt x="14674" y="5413"/>
                          <a:pt x="14610" y="5399"/>
                        </a:cubicBezTo>
                        <a:cubicBezTo>
                          <a:pt x="14588" y="5397"/>
                          <a:pt x="14566" y="5398"/>
                          <a:pt x="14545" y="5390"/>
                        </a:cubicBezTo>
                        <a:cubicBezTo>
                          <a:pt x="14526" y="5384"/>
                          <a:pt x="14512" y="5373"/>
                          <a:pt x="14498" y="5361"/>
                        </a:cubicBezTo>
                        <a:cubicBezTo>
                          <a:pt x="14497" y="5361"/>
                          <a:pt x="14497" y="5360"/>
                          <a:pt x="14496" y="5360"/>
                        </a:cubicBezTo>
                        <a:cubicBezTo>
                          <a:pt x="14496" y="5357"/>
                          <a:pt x="14496" y="5353"/>
                          <a:pt x="14496" y="5350"/>
                        </a:cubicBezTo>
                        <a:cubicBezTo>
                          <a:pt x="14474" y="5303"/>
                          <a:pt x="14417" y="5280"/>
                          <a:pt x="14350" y="5295"/>
                        </a:cubicBezTo>
                        <a:cubicBezTo>
                          <a:pt x="14314" y="5303"/>
                          <a:pt x="14280" y="5311"/>
                          <a:pt x="14247" y="5289"/>
                        </a:cubicBezTo>
                        <a:cubicBezTo>
                          <a:pt x="14291" y="5230"/>
                          <a:pt x="14292" y="5204"/>
                          <a:pt x="14240" y="5156"/>
                        </a:cubicBezTo>
                        <a:cubicBezTo>
                          <a:pt x="14273" y="5153"/>
                          <a:pt x="14305" y="5148"/>
                          <a:pt x="14336" y="5140"/>
                        </a:cubicBezTo>
                        <a:cubicBezTo>
                          <a:pt x="14358" y="5136"/>
                          <a:pt x="14381" y="5133"/>
                          <a:pt x="14403" y="5129"/>
                        </a:cubicBezTo>
                        <a:cubicBezTo>
                          <a:pt x="14404" y="5144"/>
                          <a:pt x="14417" y="5161"/>
                          <a:pt x="14413" y="5175"/>
                        </a:cubicBezTo>
                        <a:cubicBezTo>
                          <a:pt x="14433" y="5178"/>
                          <a:pt x="14454" y="5182"/>
                          <a:pt x="14474" y="5185"/>
                        </a:cubicBezTo>
                        <a:cubicBezTo>
                          <a:pt x="14521" y="5191"/>
                          <a:pt x="14529" y="5173"/>
                          <a:pt x="14510" y="5139"/>
                        </a:cubicBezTo>
                        <a:cubicBezTo>
                          <a:pt x="14499" y="5133"/>
                          <a:pt x="14488" y="5125"/>
                          <a:pt x="14477" y="5119"/>
                        </a:cubicBezTo>
                        <a:cubicBezTo>
                          <a:pt x="14500" y="5116"/>
                          <a:pt x="14523" y="5114"/>
                          <a:pt x="14545" y="5112"/>
                        </a:cubicBezTo>
                        <a:cubicBezTo>
                          <a:pt x="14546" y="5116"/>
                          <a:pt x="14548" y="5121"/>
                          <a:pt x="14552" y="5126"/>
                        </a:cubicBezTo>
                        <a:lnTo>
                          <a:pt x="14552" y="5126"/>
                        </a:lnTo>
                        <a:cubicBezTo>
                          <a:pt x="14592" y="5131"/>
                          <a:pt x="14618" y="5161"/>
                          <a:pt x="14656" y="5169"/>
                        </a:cubicBezTo>
                        <a:cubicBezTo>
                          <a:pt x="14670" y="5164"/>
                          <a:pt x="14694" y="5179"/>
                          <a:pt x="14703" y="5163"/>
                        </a:cubicBezTo>
                        <a:cubicBezTo>
                          <a:pt x="14751" y="5135"/>
                          <a:pt x="14791" y="5147"/>
                          <a:pt x="14829" y="5180"/>
                        </a:cubicBezTo>
                        <a:cubicBezTo>
                          <a:pt x="14853" y="5200"/>
                          <a:pt x="14875" y="5226"/>
                          <a:pt x="14915" y="5219"/>
                        </a:cubicBezTo>
                        <a:cubicBezTo>
                          <a:pt x="14933" y="5211"/>
                          <a:pt x="14949" y="5202"/>
                          <a:pt x="14972" y="5202"/>
                        </a:cubicBezTo>
                        <a:cubicBezTo>
                          <a:pt x="15002" y="5203"/>
                          <a:pt x="15023" y="5190"/>
                          <a:pt x="15028" y="5164"/>
                        </a:cubicBezTo>
                        <a:cubicBezTo>
                          <a:pt x="15028" y="5164"/>
                          <a:pt x="15028" y="5164"/>
                          <a:pt x="15028" y="5164"/>
                        </a:cubicBezTo>
                        <a:cubicBezTo>
                          <a:pt x="15034" y="5181"/>
                          <a:pt x="15034" y="5206"/>
                          <a:pt x="15063" y="5193"/>
                        </a:cubicBezTo>
                        <a:cubicBezTo>
                          <a:pt x="15065" y="5194"/>
                          <a:pt x="15067" y="5195"/>
                          <a:pt x="15070" y="5195"/>
                        </a:cubicBezTo>
                        <a:cubicBezTo>
                          <a:pt x="15094" y="5197"/>
                          <a:pt x="15117" y="5191"/>
                          <a:pt x="15141" y="5190"/>
                        </a:cubicBezTo>
                        <a:cubicBezTo>
                          <a:pt x="15191" y="5183"/>
                          <a:pt x="15245" y="5152"/>
                          <a:pt x="15285" y="5202"/>
                        </a:cubicBezTo>
                        <a:cubicBezTo>
                          <a:pt x="15283" y="5205"/>
                          <a:pt x="15281" y="5209"/>
                          <a:pt x="15280" y="5213"/>
                        </a:cubicBezTo>
                        <a:cubicBezTo>
                          <a:pt x="15275" y="5253"/>
                          <a:pt x="15289" y="5272"/>
                          <a:pt x="15339" y="5278"/>
                        </a:cubicBezTo>
                        <a:cubicBezTo>
                          <a:pt x="15384" y="5283"/>
                          <a:pt x="15430" y="5289"/>
                          <a:pt x="15476" y="5288"/>
                        </a:cubicBezTo>
                        <a:cubicBezTo>
                          <a:pt x="15476" y="5288"/>
                          <a:pt x="15476" y="5288"/>
                          <a:pt x="15476" y="5288"/>
                        </a:cubicBezTo>
                        <a:cubicBezTo>
                          <a:pt x="15477" y="5289"/>
                          <a:pt x="15478" y="5291"/>
                          <a:pt x="15479" y="5293"/>
                        </a:cubicBezTo>
                        <a:cubicBezTo>
                          <a:pt x="15487" y="5298"/>
                          <a:pt x="15496" y="5300"/>
                          <a:pt x="15506" y="5300"/>
                        </a:cubicBezTo>
                        <a:cubicBezTo>
                          <a:pt x="15580" y="5298"/>
                          <a:pt x="15641" y="5285"/>
                          <a:pt x="15638" y="5199"/>
                        </a:cubicBezTo>
                        <a:cubicBezTo>
                          <a:pt x="15636" y="5171"/>
                          <a:pt x="15659" y="5151"/>
                          <a:pt x="15695" y="5150"/>
                        </a:cubicBezTo>
                        <a:cubicBezTo>
                          <a:pt x="15701" y="5149"/>
                          <a:pt x="15707" y="5146"/>
                          <a:pt x="15713" y="5142"/>
                        </a:cubicBezTo>
                        <a:cubicBezTo>
                          <a:pt x="15714" y="5140"/>
                          <a:pt x="15715" y="5139"/>
                          <a:pt x="15716" y="5137"/>
                        </a:cubicBezTo>
                        <a:lnTo>
                          <a:pt x="15757" y="5129"/>
                        </a:lnTo>
                        <a:cubicBezTo>
                          <a:pt x="15761" y="5128"/>
                          <a:pt x="15764" y="5128"/>
                          <a:pt x="15768" y="5128"/>
                        </a:cubicBezTo>
                        <a:cubicBezTo>
                          <a:pt x="15768" y="5128"/>
                          <a:pt x="15769" y="5129"/>
                          <a:pt x="15769" y="5129"/>
                        </a:cubicBezTo>
                        <a:cubicBezTo>
                          <a:pt x="15777" y="5134"/>
                          <a:pt x="15786" y="5137"/>
                          <a:pt x="15795" y="5137"/>
                        </a:cubicBezTo>
                        <a:cubicBezTo>
                          <a:pt x="15817" y="5135"/>
                          <a:pt x="15817" y="5135"/>
                          <a:pt x="15815" y="5144"/>
                        </a:cubicBezTo>
                        <a:cubicBezTo>
                          <a:pt x="15787" y="5154"/>
                          <a:pt x="15739" y="5123"/>
                          <a:pt x="15731" y="5172"/>
                        </a:cubicBezTo>
                        <a:cubicBezTo>
                          <a:pt x="15724" y="5205"/>
                          <a:pt x="15738" y="5244"/>
                          <a:pt x="15777" y="5251"/>
                        </a:cubicBezTo>
                        <a:cubicBezTo>
                          <a:pt x="15797" y="5255"/>
                          <a:pt x="15810" y="5269"/>
                          <a:pt x="15828" y="5274"/>
                        </a:cubicBezTo>
                        <a:cubicBezTo>
                          <a:pt x="15828" y="5275"/>
                          <a:pt x="15827" y="5276"/>
                          <a:pt x="15827" y="5277"/>
                        </a:cubicBezTo>
                        <a:cubicBezTo>
                          <a:pt x="15831" y="5294"/>
                          <a:pt x="15836" y="5312"/>
                          <a:pt x="15849" y="5326"/>
                        </a:cubicBezTo>
                        <a:cubicBezTo>
                          <a:pt x="15874" y="5341"/>
                          <a:pt x="15890" y="5320"/>
                          <a:pt x="15911" y="5314"/>
                        </a:cubicBezTo>
                        <a:cubicBezTo>
                          <a:pt x="15978" y="5295"/>
                          <a:pt x="16039" y="5271"/>
                          <a:pt x="16075" y="5214"/>
                        </a:cubicBezTo>
                        <a:cubicBezTo>
                          <a:pt x="16086" y="5220"/>
                          <a:pt x="16087" y="5230"/>
                          <a:pt x="16089" y="5239"/>
                        </a:cubicBezTo>
                        <a:cubicBezTo>
                          <a:pt x="16092" y="5268"/>
                          <a:pt x="16100" y="5294"/>
                          <a:pt x="16140" y="5296"/>
                        </a:cubicBezTo>
                        <a:cubicBezTo>
                          <a:pt x="16144" y="5295"/>
                          <a:pt x="16149" y="5294"/>
                          <a:pt x="16153" y="5293"/>
                        </a:cubicBezTo>
                        <a:cubicBezTo>
                          <a:pt x="16158" y="5297"/>
                          <a:pt x="16165" y="5300"/>
                          <a:pt x="16172" y="5302"/>
                        </a:cubicBezTo>
                        <a:cubicBezTo>
                          <a:pt x="16183" y="5305"/>
                          <a:pt x="16195" y="5306"/>
                          <a:pt x="16205" y="5311"/>
                        </a:cubicBezTo>
                        <a:cubicBezTo>
                          <a:pt x="16225" y="5320"/>
                          <a:pt x="16258" y="5319"/>
                          <a:pt x="16261" y="5341"/>
                        </a:cubicBezTo>
                        <a:cubicBezTo>
                          <a:pt x="16265" y="5368"/>
                          <a:pt x="16230" y="5371"/>
                          <a:pt x="16211" y="5385"/>
                        </a:cubicBezTo>
                        <a:moveTo>
                          <a:pt x="15060" y="7064"/>
                        </a:moveTo>
                        <a:cubicBezTo>
                          <a:pt x="15060" y="7063"/>
                          <a:pt x="15061" y="7063"/>
                          <a:pt x="15061" y="7063"/>
                        </a:cubicBezTo>
                        <a:cubicBezTo>
                          <a:pt x="15061" y="7057"/>
                          <a:pt x="15058" y="7052"/>
                          <a:pt x="15053" y="7048"/>
                        </a:cubicBezTo>
                        <a:cubicBezTo>
                          <a:pt x="15046" y="7027"/>
                          <a:pt x="15046" y="7009"/>
                          <a:pt x="15078" y="7005"/>
                        </a:cubicBezTo>
                        <a:cubicBezTo>
                          <a:pt x="15088" y="7026"/>
                          <a:pt x="15084" y="7045"/>
                          <a:pt x="15071" y="7064"/>
                        </a:cubicBezTo>
                        <a:cubicBezTo>
                          <a:pt x="15067" y="7063"/>
                          <a:pt x="15064" y="7062"/>
                          <a:pt x="15060" y="7064"/>
                        </a:cubicBezTo>
                        <a:close/>
                        <a:moveTo>
                          <a:pt x="14955" y="7096"/>
                        </a:moveTo>
                        <a:cubicBezTo>
                          <a:pt x="14962" y="7095"/>
                          <a:pt x="14969" y="7095"/>
                          <a:pt x="14976" y="7095"/>
                        </a:cubicBezTo>
                        <a:cubicBezTo>
                          <a:pt x="14969" y="7102"/>
                          <a:pt x="14962" y="7103"/>
                          <a:pt x="14955" y="7096"/>
                        </a:cubicBezTo>
                        <a:close/>
                        <a:moveTo>
                          <a:pt x="14965" y="6721"/>
                        </a:moveTo>
                        <a:cubicBezTo>
                          <a:pt x="14964" y="6710"/>
                          <a:pt x="14957" y="6697"/>
                          <a:pt x="14975" y="6691"/>
                        </a:cubicBezTo>
                        <a:cubicBezTo>
                          <a:pt x="14982" y="6689"/>
                          <a:pt x="14990" y="6690"/>
                          <a:pt x="14994" y="6695"/>
                        </a:cubicBezTo>
                        <a:cubicBezTo>
                          <a:pt x="15005" y="6711"/>
                          <a:pt x="14994" y="6722"/>
                          <a:pt x="14981" y="6731"/>
                        </a:cubicBezTo>
                        <a:cubicBezTo>
                          <a:pt x="14976" y="6735"/>
                          <a:pt x="14970" y="6737"/>
                          <a:pt x="14964" y="6740"/>
                        </a:cubicBezTo>
                        <a:cubicBezTo>
                          <a:pt x="14963" y="6739"/>
                          <a:pt x="14963" y="6739"/>
                          <a:pt x="14962" y="6738"/>
                        </a:cubicBezTo>
                        <a:cubicBezTo>
                          <a:pt x="14966" y="6733"/>
                          <a:pt x="14966" y="6727"/>
                          <a:pt x="14965" y="6721"/>
                        </a:cubicBezTo>
                        <a:moveTo>
                          <a:pt x="15168" y="7240"/>
                        </a:moveTo>
                        <a:cubicBezTo>
                          <a:pt x="15169" y="7240"/>
                          <a:pt x="15170" y="7240"/>
                          <a:pt x="15171" y="7240"/>
                        </a:cubicBezTo>
                        <a:cubicBezTo>
                          <a:pt x="15171" y="7241"/>
                          <a:pt x="15171" y="7241"/>
                          <a:pt x="15170" y="7242"/>
                        </a:cubicBezTo>
                        <a:cubicBezTo>
                          <a:pt x="15169" y="7242"/>
                          <a:pt x="15169" y="7241"/>
                          <a:pt x="15168" y="7240"/>
                        </a:cubicBezTo>
                        <a:close/>
                        <a:moveTo>
                          <a:pt x="15376" y="6964"/>
                        </a:moveTo>
                        <a:cubicBezTo>
                          <a:pt x="15383" y="6967"/>
                          <a:pt x="15388" y="6972"/>
                          <a:pt x="15391" y="6979"/>
                        </a:cubicBezTo>
                        <a:cubicBezTo>
                          <a:pt x="15386" y="6974"/>
                          <a:pt x="15381" y="6969"/>
                          <a:pt x="15376" y="6964"/>
                        </a:cubicBezTo>
                        <a:close/>
                        <a:moveTo>
                          <a:pt x="9892" y="7626"/>
                        </a:moveTo>
                        <a:cubicBezTo>
                          <a:pt x="9892" y="7626"/>
                          <a:pt x="9893" y="7626"/>
                          <a:pt x="9893" y="7626"/>
                        </a:cubicBezTo>
                        <a:cubicBezTo>
                          <a:pt x="9893" y="7626"/>
                          <a:pt x="9893" y="7626"/>
                          <a:pt x="9893" y="7626"/>
                        </a:cubicBezTo>
                        <a:cubicBezTo>
                          <a:pt x="9892" y="7626"/>
                          <a:pt x="9892" y="7626"/>
                          <a:pt x="9892" y="7626"/>
                        </a:cubicBezTo>
                        <a:close/>
                        <a:moveTo>
                          <a:pt x="6030" y="7760"/>
                        </a:moveTo>
                        <a:cubicBezTo>
                          <a:pt x="6046" y="7737"/>
                          <a:pt x="6055" y="7707"/>
                          <a:pt x="6073" y="7685"/>
                        </a:cubicBezTo>
                        <a:cubicBezTo>
                          <a:pt x="6102" y="7692"/>
                          <a:pt x="6116" y="7706"/>
                          <a:pt x="6127" y="7721"/>
                        </a:cubicBezTo>
                        <a:cubicBezTo>
                          <a:pt x="6123" y="7723"/>
                          <a:pt x="6119" y="7724"/>
                          <a:pt x="6114" y="7726"/>
                        </a:cubicBezTo>
                        <a:cubicBezTo>
                          <a:pt x="6088" y="7745"/>
                          <a:pt x="6060" y="7758"/>
                          <a:pt x="6030" y="7760"/>
                        </a:cubicBezTo>
                        <a:close/>
                        <a:moveTo>
                          <a:pt x="5867" y="7835"/>
                        </a:moveTo>
                        <a:cubicBezTo>
                          <a:pt x="5831" y="7844"/>
                          <a:pt x="5812" y="7888"/>
                          <a:pt x="5765" y="7875"/>
                        </a:cubicBezTo>
                        <a:cubicBezTo>
                          <a:pt x="5709" y="7862"/>
                          <a:pt x="5664" y="7833"/>
                          <a:pt x="5615" y="7808"/>
                        </a:cubicBezTo>
                        <a:cubicBezTo>
                          <a:pt x="5577" y="7788"/>
                          <a:pt x="5573" y="7742"/>
                          <a:pt x="5527" y="7738"/>
                        </a:cubicBezTo>
                        <a:cubicBezTo>
                          <a:pt x="5495" y="7725"/>
                          <a:pt x="5487" y="7701"/>
                          <a:pt x="5481" y="7673"/>
                        </a:cubicBezTo>
                        <a:cubicBezTo>
                          <a:pt x="5471" y="7627"/>
                          <a:pt x="5424" y="7636"/>
                          <a:pt x="5391" y="7635"/>
                        </a:cubicBezTo>
                        <a:cubicBezTo>
                          <a:pt x="5364" y="7633"/>
                          <a:pt x="5327" y="7634"/>
                          <a:pt x="5330" y="7676"/>
                        </a:cubicBezTo>
                        <a:cubicBezTo>
                          <a:pt x="5331" y="7702"/>
                          <a:pt x="5312" y="7713"/>
                          <a:pt x="5284" y="7713"/>
                        </a:cubicBezTo>
                        <a:cubicBezTo>
                          <a:pt x="5267" y="7713"/>
                          <a:pt x="5255" y="7715"/>
                          <a:pt x="5258" y="7732"/>
                        </a:cubicBezTo>
                        <a:cubicBezTo>
                          <a:pt x="5176" y="7647"/>
                          <a:pt x="5120" y="7570"/>
                          <a:pt x="5180" y="7508"/>
                        </a:cubicBezTo>
                        <a:cubicBezTo>
                          <a:pt x="5191" y="7497"/>
                          <a:pt x="5176" y="7472"/>
                          <a:pt x="5170" y="7452"/>
                        </a:cubicBezTo>
                        <a:cubicBezTo>
                          <a:pt x="5158" y="7412"/>
                          <a:pt x="5221" y="7370"/>
                          <a:pt x="5276" y="7371"/>
                        </a:cubicBezTo>
                        <a:cubicBezTo>
                          <a:pt x="5271" y="7401"/>
                          <a:pt x="5286" y="7411"/>
                          <a:pt x="5338" y="7415"/>
                        </a:cubicBezTo>
                        <a:cubicBezTo>
                          <a:pt x="5347" y="7438"/>
                          <a:pt x="5359" y="7456"/>
                          <a:pt x="5374" y="7470"/>
                        </a:cubicBezTo>
                        <a:cubicBezTo>
                          <a:pt x="5374" y="7473"/>
                          <a:pt x="5375" y="7475"/>
                          <a:pt x="5375" y="7478"/>
                        </a:cubicBezTo>
                        <a:cubicBezTo>
                          <a:pt x="5382" y="7510"/>
                          <a:pt x="5406" y="7540"/>
                          <a:pt x="5443" y="7560"/>
                        </a:cubicBezTo>
                        <a:cubicBezTo>
                          <a:pt x="5469" y="7574"/>
                          <a:pt x="5488" y="7569"/>
                          <a:pt x="5493" y="7553"/>
                        </a:cubicBezTo>
                        <a:cubicBezTo>
                          <a:pt x="5495" y="7544"/>
                          <a:pt x="5498" y="7537"/>
                          <a:pt x="5502" y="7530"/>
                        </a:cubicBezTo>
                        <a:cubicBezTo>
                          <a:pt x="5508" y="7531"/>
                          <a:pt x="5514" y="7532"/>
                          <a:pt x="5519" y="7532"/>
                        </a:cubicBezTo>
                        <a:cubicBezTo>
                          <a:pt x="5523" y="7549"/>
                          <a:pt x="5531" y="7564"/>
                          <a:pt x="5543" y="7575"/>
                        </a:cubicBezTo>
                        <a:cubicBezTo>
                          <a:pt x="5537" y="7629"/>
                          <a:pt x="5588" y="7685"/>
                          <a:pt x="5696" y="7738"/>
                        </a:cubicBezTo>
                        <a:cubicBezTo>
                          <a:pt x="5789" y="7768"/>
                          <a:pt x="5839" y="7749"/>
                          <a:pt x="5850" y="7675"/>
                        </a:cubicBezTo>
                        <a:cubicBezTo>
                          <a:pt x="5855" y="7634"/>
                          <a:pt x="5880" y="7604"/>
                          <a:pt x="5913" y="7559"/>
                        </a:cubicBezTo>
                        <a:cubicBezTo>
                          <a:pt x="5920" y="7622"/>
                          <a:pt x="5897" y="7646"/>
                          <a:pt x="5894" y="7680"/>
                        </a:cubicBezTo>
                        <a:cubicBezTo>
                          <a:pt x="5892" y="7707"/>
                          <a:pt x="5882" y="7735"/>
                          <a:pt x="5913" y="7765"/>
                        </a:cubicBezTo>
                        <a:cubicBezTo>
                          <a:pt x="5917" y="7802"/>
                          <a:pt x="5909" y="7824"/>
                          <a:pt x="5867" y="7835"/>
                        </a:cubicBezTo>
                        <a:close/>
                        <a:moveTo>
                          <a:pt x="5095" y="7066"/>
                        </a:moveTo>
                        <a:cubicBezTo>
                          <a:pt x="5102" y="7069"/>
                          <a:pt x="5109" y="7073"/>
                          <a:pt x="5117" y="7076"/>
                        </a:cubicBezTo>
                        <a:cubicBezTo>
                          <a:pt x="5111" y="7083"/>
                          <a:pt x="5105" y="7090"/>
                          <a:pt x="5100" y="7097"/>
                        </a:cubicBezTo>
                        <a:cubicBezTo>
                          <a:pt x="5099" y="7087"/>
                          <a:pt x="5098" y="7077"/>
                          <a:pt x="5095" y="7066"/>
                        </a:cubicBezTo>
                        <a:close/>
                        <a:moveTo>
                          <a:pt x="4145" y="7418"/>
                        </a:moveTo>
                        <a:cubicBezTo>
                          <a:pt x="4151" y="7420"/>
                          <a:pt x="4158" y="7421"/>
                          <a:pt x="4166" y="7421"/>
                        </a:cubicBezTo>
                        <a:cubicBezTo>
                          <a:pt x="4170" y="7426"/>
                          <a:pt x="4173" y="7429"/>
                          <a:pt x="4176" y="7432"/>
                        </a:cubicBezTo>
                        <a:cubicBezTo>
                          <a:pt x="4176" y="7441"/>
                          <a:pt x="4175" y="7450"/>
                          <a:pt x="4175" y="7460"/>
                        </a:cubicBezTo>
                        <a:cubicBezTo>
                          <a:pt x="4168" y="7443"/>
                          <a:pt x="4158" y="7428"/>
                          <a:pt x="4145" y="7418"/>
                        </a:cubicBezTo>
                        <a:close/>
                        <a:moveTo>
                          <a:pt x="4033" y="7395"/>
                        </a:moveTo>
                        <a:cubicBezTo>
                          <a:pt x="4042" y="7386"/>
                          <a:pt x="4050" y="7376"/>
                          <a:pt x="4057" y="7365"/>
                        </a:cubicBezTo>
                        <a:cubicBezTo>
                          <a:pt x="4072" y="7372"/>
                          <a:pt x="4091" y="7376"/>
                          <a:pt x="4097" y="7392"/>
                        </a:cubicBezTo>
                        <a:cubicBezTo>
                          <a:pt x="4077" y="7385"/>
                          <a:pt x="4056" y="7385"/>
                          <a:pt x="4033" y="7395"/>
                        </a:cubicBezTo>
                        <a:close/>
                        <a:moveTo>
                          <a:pt x="2929" y="6038"/>
                        </a:moveTo>
                        <a:cubicBezTo>
                          <a:pt x="2934" y="6024"/>
                          <a:pt x="2940" y="6013"/>
                          <a:pt x="2947" y="6004"/>
                        </a:cubicBezTo>
                        <a:cubicBezTo>
                          <a:pt x="2977" y="6000"/>
                          <a:pt x="3008" y="5998"/>
                          <a:pt x="3038" y="5996"/>
                        </a:cubicBezTo>
                        <a:cubicBezTo>
                          <a:pt x="3042" y="6000"/>
                          <a:pt x="3045" y="6005"/>
                          <a:pt x="3049" y="6010"/>
                        </a:cubicBezTo>
                        <a:cubicBezTo>
                          <a:pt x="3058" y="6026"/>
                          <a:pt x="3082" y="6023"/>
                          <a:pt x="3100" y="6022"/>
                        </a:cubicBezTo>
                        <a:cubicBezTo>
                          <a:pt x="3116" y="6021"/>
                          <a:pt x="3132" y="6022"/>
                          <a:pt x="3147" y="6024"/>
                        </a:cubicBezTo>
                        <a:cubicBezTo>
                          <a:pt x="3147" y="6036"/>
                          <a:pt x="3145" y="6047"/>
                          <a:pt x="3140" y="6056"/>
                        </a:cubicBezTo>
                        <a:cubicBezTo>
                          <a:pt x="3127" y="6081"/>
                          <a:pt x="3126" y="6115"/>
                          <a:pt x="3068" y="6091"/>
                        </a:cubicBezTo>
                        <a:cubicBezTo>
                          <a:pt x="3024" y="6073"/>
                          <a:pt x="2997" y="6079"/>
                          <a:pt x="2980" y="6099"/>
                        </a:cubicBezTo>
                        <a:cubicBezTo>
                          <a:pt x="2968" y="6088"/>
                          <a:pt x="2956" y="6084"/>
                          <a:pt x="2942" y="6092"/>
                        </a:cubicBezTo>
                        <a:cubicBezTo>
                          <a:pt x="2916" y="6108"/>
                          <a:pt x="2918" y="6146"/>
                          <a:pt x="2923" y="6183"/>
                        </a:cubicBezTo>
                        <a:cubicBezTo>
                          <a:pt x="2924" y="6189"/>
                          <a:pt x="2925" y="6196"/>
                          <a:pt x="2926" y="6202"/>
                        </a:cubicBezTo>
                        <a:cubicBezTo>
                          <a:pt x="2907" y="6215"/>
                          <a:pt x="2877" y="6204"/>
                          <a:pt x="2813" y="6172"/>
                        </a:cubicBezTo>
                        <a:cubicBezTo>
                          <a:pt x="2860" y="6143"/>
                          <a:pt x="2901" y="6101"/>
                          <a:pt x="2929" y="6038"/>
                        </a:cubicBezTo>
                        <a:moveTo>
                          <a:pt x="3383" y="1772"/>
                        </a:moveTo>
                        <a:cubicBezTo>
                          <a:pt x="3383" y="1774"/>
                          <a:pt x="3383" y="1775"/>
                          <a:pt x="3384" y="1776"/>
                        </a:cubicBezTo>
                        <a:cubicBezTo>
                          <a:pt x="3382" y="1776"/>
                          <a:pt x="3380" y="1775"/>
                          <a:pt x="3378" y="1774"/>
                        </a:cubicBezTo>
                        <a:cubicBezTo>
                          <a:pt x="3372" y="1773"/>
                          <a:pt x="3368" y="1770"/>
                          <a:pt x="3364" y="1765"/>
                        </a:cubicBezTo>
                        <a:cubicBezTo>
                          <a:pt x="3373" y="1764"/>
                          <a:pt x="3384" y="1764"/>
                          <a:pt x="3383" y="1772"/>
                        </a:cubicBezTo>
                        <a:close/>
                        <a:moveTo>
                          <a:pt x="3455" y="1893"/>
                        </a:moveTo>
                        <a:cubicBezTo>
                          <a:pt x="3460" y="1893"/>
                          <a:pt x="3465" y="1893"/>
                          <a:pt x="3470" y="1893"/>
                        </a:cubicBezTo>
                        <a:cubicBezTo>
                          <a:pt x="3528" y="1891"/>
                          <a:pt x="3567" y="1939"/>
                          <a:pt x="3624" y="1942"/>
                        </a:cubicBezTo>
                        <a:cubicBezTo>
                          <a:pt x="3658" y="1946"/>
                          <a:pt x="3677" y="1973"/>
                          <a:pt x="3704" y="1986"/>
                        </a:cubicBezTo>
                        <a:cubicBezTo>
                          <a:pt x="3675" y="1990"/>
                          <a:pt x="3650" y="1981"/>
                          <a:pt x="3630" y="1953"/>
                        </a:cubicBezTo>
                        <a:cubicBezTo>
                          <a:pt x="3553" y="1967"/>
                          <a:pt x="3511" y="1841"/>
                          <a:pt x="3413" y="1927"/>
                        </a:cubicBezTo>
                        <a:cubicBezTo>
                          <a:pt x="3421" y="1889"/>
                          <a:pt x="3425" y="1857"/>
                          <a:pt x="3422" y="1832"/>
                        </a:cubicBezTo>
                        <a:cubicBezTo>
                          <a:pt x="3441" y="1848"/>
                          <a:pt x="3460" y="1865"/>
                          <a:pt x="3455" y="1893"/>
                        </a:cubicBezTo>
                        <a:moveTo>
                          <a:pt x="4194" y="1439"/>
                        </a:moveTo>
                        <a:cubicBezTo>
                          <a:pt x="4278" y="1451"/>
                          <a:pt x="4324" y="1422"/>
                          <a:pt x="4361" y="1354"/>
                        </a:cubicBezTo>
                        <a:cubicBezTo>
                          <a:pt x="4366" y="1378"/>
                          <a:pt x="4368" y="1407"/>
                          <a:pt x="4369" y="1442"/>
                        </a:cubicBezTo>
                        <a:cubicBezTo>
                          <a:pt x="4362" y="1453"/>
                          <a:pt x="4355" y="1454"/>
                          <a:pt x="4349" y="1451"/>
                        </a:cubicBezTo>
                        <a:cubicBezTo>
                          <a:pt x="4319" y="1441"/>
                          <a:pt x="4289" y="1431"/>
                          <a:pt x="4265" y="1500"/>
                        </a:cubicBezTo>
                        <a:cubicBezTo>
                          <a:pt x="4261" y="1511"/>
                          <a:pt x="4259" y="1521"/>
                          <a:pt x="4257" y="1531"/>
                        </a:cubicBezTo>
                        <a:cubicBezTo>
                          <a:pt x="4216" y="1515"/>
                          <a:pt x="4153" y="1511"/>
                          <a:pt x="4136" y="1531"/>
                        </a:cubicBezTo>
                        <a:cubicBezTo>
                          <a:pt x="4108" y="1564"/>
                          <a:pt x="4088" y="1537"/>
                          <a:pt x="4065" y="1532"/>
                        </a:cubicBezTo>
                        <a:cubicBezTo>
                          <a:pt x="4050" y="1529"/>
                          <a:pt x="4032" y="1522"/>
                          <a:pt x="4037" y="1510"/>
                        </a:cubicBezTo>
                        <a:cubicBezTo>
                          <a:pt x="4046" y="1482"/>
                          <a:pt x="4077" y="1501"/>
                          <a:pt x="4097" y="1493"/>
                        </a:cubicBezTo>
                        <a:cubicBezTo>
                          <a:pt x="4103" y="1490"/>
                          <a:pt x="4108" y="1486"/>
                          <a:pt x="4113" y="1482"/>
                        </a:cubicBezTo>
                        <a:cubicBezTo>
                          <a:pt x="4129" y="1451"/>
                          <a:pt x="4142" y="1431"/>
                          <a:pt x="4194" y="1439"/>
                        </a:cubicBezTo>
                        <a:close/>
                        <a:moveTo>
                          <a:pt x="9879" y="860"/>
                        </a:moveTo>
                        <a:cubicBezTo>
                          <a:pt x="9892" y="833"/>
                          <a:pt x="9915" y="806"/>
                          <a:pt x="9918" y="778"/>
                        </a:cubicBezTo>
                        <a:cubicBezTo>
                          <a:pt x="9922" y="740"/>
                          <a:pt x="9937" y="735"/>
                          <a:pt x="9954" y="743"/>
                        </a:cubicBezTo>
                        <a:cubicBezTo>
                          <a:pt x="9941" y="770"/>
                          <a:pt x="9935" y="803"/>
                          <a:pt x="9939" y="839"/>
                        </a:cubicBezTo>
                        <a:cubicBezTo>
                          <a:pt x="9945" y="888"/>
                          <a:pt x="9920" y="894"/>
                          <a:pt x="9890" y="897"/>
                        </a:cubicBezTo>
                        <a:cubicBezTo>
                          <a:pt x="9872" y="899"/>
                          <a:pt x="9857" y="892"/>
                          <a:pt x="9842" y="877"/>
                        </a:cubicBezTo>
                        <a:cubicBezTo>
                          <a:pt x="9854" y="870"/>
                          <a:pt x="9866" y="865"/>
                          <a:pt x="9879" y="860"/>
                        </a:cubicBezTo>
                        <a:close/>
                        <a:moveTo>
                          <a:pt x="10913" y="710"/>
                        </a:moveTo>
                        <a:cubicBezTo>
                          <a:pt x="10946" y="710"/>
                          <a:pt x="10959" y="690"/>
                          <a:pt x="10955" y="665"/>
                        </a:cubicBezTo>
                        <a:cubicBezTo>
                          <a:pt x="10949" y="617"/>
                          <a:pt x="11027" y="603"/>
                          <a:pt x="11013" y="548"/>
                        </a:cubicBezTo>
                        <a:cubicBezTo>
                          <a:pt x="11011" y="537"/>
                          <a:pt x="11062" y="529"/>
                          <a:pt x="11086" y="551"/>
                        </a:cubicBezTo>
                        <a:cubicBezTo>
                          <a:pt x="11091" y="573"/>
                          <a:pt x="11100" y="596"/>
                          <a:pt x="11114" y="619"/>
                        </a:cubicBezTo>
                        <a:cubicBezTo>
                          <a:pt x="11174" y="721"/>
                          <a:pt x="11214" y="809"/>
                          <a:pt x="11151" y="852"/>
                        </a:cubicBezTo>
                        <a:cubicBezTo>
                          <a:pt x="11141" y="859"/>
                          <a:pt x="11150" y="886"/>
                          <a:pt x="11152" y="906"/>
                        </a:cubicBezTo>
                        <a:cubicBezTo>
                          <a:pt x="11157" y="951"/>
                          <a:pt x="11080" y="975"/>
                          <a:pt x="11031" y="946"/>
                        </a:cubicBezTo>
                        <a:cubicBezTo>
                          <a:pt x="10965" y="908"/>
                          <a:pt x="10981" y="870"/>
                          <a:pt x="10979" y="831"/>
                        </a:cubicBezTo>
                        <a:cubicBezTo>
                          <a:pt x="10978" y="799"/>
                          <a:pt x="10961" y="766"/>
                          <a:pt x="10933" y="738"/>
                        </a:cubicBezTo>
                        <a:cubicBezTo>
                          <a:pt x="10912" y="718"/>
                          <a:pt x="10895" y="718"/>
                          <a:pt x="10889" y="732"/>
                        </a:cubicBezTo>
                        <a:cubicBezTo>
                          <a:pt x="10857" y="804"/>
                          <a:pt x="10760" y="753"/>
                          <a:pt x="10702" y="775"/>
                        </a:cubicBezTo>
                        <a:cubicBezTo>
                          <a:pt x="10723" y="740"/>
                          <a:pt x="10776" y="769"/>
                          <a:pt x="10806" y="750"/>
                        </a:cubicBezTo>
                        <a:cubicBezTo>
                          <a:pt x="10827" y="738"/>
                          <a:pt x="10840" y="722"/>
                          <a:pt x="10847" y="705"/>
                        </a:cubicBezTo>
                        <a:cubicBezTo>
                          <a:pt x="10864" y="716"/>
                          <a:pt x="10891" y="710"/>
                          <a:pt x="10913" y="710"/>
                        </a:cubicBezTo>
                        <a:close/>
                        <a:moveTo>
                          <a:pt x="12212" y="499"/>
                        </a:moveTo>
                        <a:cubicBezTo>
                          <a:pt x="12247" y="500"/>
                          <a:pt x="12270" y="487"/>
                          <a:pt x="12286" y="465"/>
                        </a:cubicBezTo>
                        <a:cubicBezTo>
                          <a:pt x="12288" y="488"/>
                          <a:pt x="12280" y="512"/>
                          <a:pt x="12290" y="534"/>
                        </a:cubicBezTo>
                        <a:cubicBezTo>
                          <a:pt x="12273" y="535"/>
                          <a:pt x="12260" y="553"/>
                          <a:pt x="12247" y="573"/>
                        </a:cubicBezTo>
                        <a:cubicBezTo>
                          <a:pt x="12232" y="571"/>
                          <a:pt x="12218" y="567"/>
                          <a:pt x="12203" y="558"/>
                        </a:cubicBezTo>
                        <a:cubicBezTo>
                          <a:pt x="12193" y="550"/>
                          <a:pt x="12191" y="533"/>
                          <a:pt x="12185" y="521"/>
                        </a:cubicBezTo>
                        <a:cubicBezTo>
                          <a:pt x="12191" y="509"/>
                          <a:pt x="12202" y="499"/>
                          <a:pt x="12212" y="499"/>
                        </a:cubicBezTo>
                        <a:close/>
                        <a:moveTo>
                          <a:pt x="15216" y="3330"/>
                        </a:moveTo>
                        <a:cubicBezTo>
                          <a:pt x="15216" y="3327"/>
                          <a:pt x="15217" y="3324"/>
                          <a:pt x="15217" y="3322"/>
                        </a:cubicBezTo>
                        <a:cubicBezTo>
                          <a:pt x="15214" y="3317"/>
                          <a:pt x="15213" y="3312"/>
                          <a:pt x="15212" y="3307"/>
                        </a:cubicBezTo>
                        <a:cubicBezTo>
                          <a:pt x="15218" y="3311"/>
                          <a:pt x="15225" y="3314"/>
                          <a:pt x="15232" y="3315"/>
                        </a:cubicBezTo>
                        <a:cubicBezTo>
                          <a:pt x="15228" y="3321"/>
                          <a:pt x="15222" y="3325"/>
                          <a:pt x="15216" y="3330"/>
                        </a:cubicBezTo>
                        <a:moveTo>
                          <a:pt x="15004" y="3368"/>
                        </a:moveTo>
                        <a:cubicBezTo>
                          <a:pt x="14999" y="3364"/>
                          <a:pt x="14995" y="3361"/>
                          <a:pt x="14992" y="3358"/>
                        </a:cubicBezTo>
                        <a:cubicBezTo>
                          <a:pt x="15002" y="3354"/>
                          <a:pt x="15011" y="3347"/>
                          <a:pt x="15021" y="3339"/>
                        </a:cubicBezTo>
                        <a:cubicBezTo>
                          <a:pt x="15046" y="3310"/>
                          <a:pt x="15068" y="3277"/>
                          <a:pt x="15099" y="3262"/>
                        </a:cubicBezTo>
                        <a:lnTo>
                          <a:pt x="15100" y="3262"/>
                        </a:lnTo>
                        <a:cubicBezTo>
                          <a:pt x="15108" y="3270"/>
                          <a:pt x="15117" y="3278"/>
                          <a:pt x="15126" y="3286"/>
                        </a:cubicBezTo>
                        <a:cubicBezTo>
                          <a:pt x="15135" y="3292"/>
                          <a:pt x="15143" y="3293"/>
                          <a:pt x="15152" y="3287"/>
                        </a:cubicBezTo>
                        <a:cubicBezTo>
                          <a:pt x="15145" y="3320"/>
                          <a:pt x="15107" y="3344"/>
                          <a:pt x="15115" y="3382"/>
                        </a:cubicBezTo>
                        <a:cubicBezTo>
                          <a:pt x="15083" y="3391"/>
                          <a:pt x="15026" y="3386"/>
                          <a:pt x="15004" y="3368"/>
                        </a:cubicBezTo>
                        <a:close/>
                        <a:moveTo>
                          <a:pt x="15428" y="3788"/>
                        </a:moveTo>
                        <a:cubicBezTo>
                          <a:pt x="15428" y="3781"/>
                          <a:pt x="15431" y="3774"/>
                          <a:pt x="15435" y="3766"/>
                        </a:cubicBezTo>
                        <a:cubicBezTo>
                          <a:pt x="15434" y="3774"/>
                          <a:pt x="15431" y="3781"/>
                          <a:pt x="15428" y="3788"/>
                        </a:cubicBezTo>
                        <a:close/>
                        <a:moveTo>
                          <a:pt x="15395" y="4801"/>
                        </a:moveTo>
                        <a:cubicBezTo>
                          <a:pt x="15395" y="4802"/>
                          <a:pt x="15395" y="4802"/>
                          <a:pt x="15395" y="4803"/>
                        </a:cubicBezTo>
                        <a:cubicBezTo>
                          <a:pt x="15394" y="4803"/>
                          <a:pt x="15393" y="4803"/>
                          <a:pt x="15392" y="4803"/>
                        </a:cubicBezTo>
                        <a:lnTo>
                          <a:pt x="15392" y="4803"/>
                        </a:lnTo>
                        <a:lnTo>
                          <a:pt x="15392" y="4803"/>
                        </a:lnTo>
                        <a:cubicBezTo>
                          <a:pt x="15393" y="4802"/>
                          <a:pt x="15394" y="4802"/>
                          <a:pt x="15395" y="4801"/>
                        </a:cubicBezTo>
                        <a:close/>
                        <a:moveTo>
                          <a:pt x="15802" y="4804"/>
                        </a:moveTo>
                        <a:cubicBezTo>
                          <a:pt x="15799" y="4808"/>
                          <a:pt x="15796" y="4813"/>
                          <a:pt x="15794" y="4817"/>
                        </a:cubicBezTo>
                        <a:cubicBezTo>
                          <a:pt x="15794" y="4811"/>
                          <a:pt x="15797" y="4807"/>
                          <a:pt x="15802" y="4804"/>
                        </a:cubicBezTo>
                        <a:close/>
                        <a:moveTo>
                          <a:pt x="14445" y="4836"/>
                        </a:moveTo>
                        <a:cubicBezTo>
                          <a:pt x="14453" y="4815"/>
                          <a:pt x="14468" y="4825"/>
                          <a:pt x="14484" y="4837"/>
                        </a:cubicBezTo>
                        <a:cubicBezTo>
                          <a:pt x="14471" y="4836"/>
                          <a:pt x="14458" y="4836"/>
                          <a:pt x="14445" y="4836"/>
                        </a:cubicBezTo>
                        <a:close/>
                        <a:moveTo>
                          <a:pt x="15602" y="5723"/>
                        </a:moveTo>
                        <a:lnTo>
                          <a:pt x="15602" y="5723"/>
                        </a:lnTo>
                        <a:lnTo>
                          <a:pt x="15602" y="5723"/>
                        </a:lnTo>
                        <a:cubicBezTo>
                          <a:pt x="15602" y="5723"/>
                          <a:pt x="15602" y="5723"/>
                          <a:pt x="15602" y="5723"/>
                        </a:cubicBezTo>
                        <a:cubicBezTo>
                          <a:pt x="15602" y="5723"/>
                          <a:pt x="15602" y="5723"/>
                          <a:pt x="15602" y="5723"/>
                        </a:cubicBezTo>
                        <a:close/>
                        <a:moveTo>
                          <a:pt x="15602" y="5723"/>
                        </a:moveTo>
                        <a:cubicBezTo>
                          <a:pt x="15602" y="5723"/>
                          <a:pt x="15602" y="5723"/>
                          <a:pt x="15602" y="5722"/>
                        </a:cubicBezTo>
                        <a:cubicBezTo>
                          <a:pt x="15602" y="5723"/>
                          <a:pt x="15603" y="5723"/>
                          <a:pt x="15603" y="5723"/>
                        </a:cubicBezTo>
                        <a:cubicBezTo>
                          <a:pt x="15602" y="5723"/>
                          <a:pt x="15602" y="5723"/>
                          <a:pt x="15602" y="5723"/>
                        </a:cubicBezTo>
                        <a:close/>
                        <a:moveTo>
                          <a:pt x="4140" y="7353"/>
                        </a:moveTo>
                        <a:cubicBezTo>
                          <a:pt x="4144" y="7333"/>
                          <a:pt x="4150" y="7309"/>
                          <a:pt x="4128" y="7291"/>
                        </a:cubicBezTo>
                        <a:cubicBezTo>
                          <a:pt x="4134" y="7287"/>
                          <a:pt x="4139" y="7282"/>
                          <a:pt x="4144" y="7276"/>
                        </a:cubicBezTo>
                        <a:cubicBezTo>
                          <a:pt x="4149" y="7269"/>
                          <a:pt x="4155" y="7264"/>
                          <a:pt x="4162" y="7258"/>
                        </a:cubicBezTo>
                        <a:cubicBezTo>
                          <a:pt x="4169" y="7267"/>
                          <a:pt x="4177" y="7274"/>
                          <a:pt x="4186" y="7280"/>
                        </a:cubicBezTo>
                        <a:cubicBezTo>
                          <a:pt x="4187" y="7283"/>
                          <a:pt x="4189" y="7285"/>
                          <a:pt x="4190" y="7287"/>
                        </a:cubicBezTo>
                        <a:cubicBezTo>
                          <a:pt x="4186" y="7291"/>
                          <a:pt x="4183" y="7295"/>
                          <a:pt x="4180" y="7299"/>
                        </a:cubicBezTo>
                        <a:cubicBezTo>
                          <a:pt x="4159" y="7325"/>
                          <a:pt x="4128" y="7348"/>
                          <a:pt x="4154" y="7401"/>
                        </a:cubicBezTo>
                        <a:cubicBezTo>
                          <a:pt x="4154" y="7401"/>
                          <a:pt x="4154" y="7401"/>
                          <a:pt x="4154" y="7402"/>
                        </a:cubicBezTo>
                        <a:cubicBezTo>
                          <a:pt x="4140" y="7399"/>
                          <a:pt x="4134" y="7385"/>
                          <a:pt x="4140" y="7353"/>
                        </a:cubicBezTo>
                        <a:moveTo>
                          <a:pt x="4003" y="7361"/>
                        </a:moveTo>
                        <a:cubicBezTo>
                          <a:pt x="4001" y="7356"/>
                          <a:pt x="3998" y="7351"/>
                          <a:pt x="3994" y="7348"/>
                        </a:cubicBezTo>
                        <a:cubicBezTo>
                          <a:pt x="4006" y="7335"/>
                          <a:pt x="4017" y="7321"/>
                          <a:pt x="4027" y="7307"/>
                        </a:cubicBezTo>
                        <a:cubicBezTo>
                          <a:pt x="4028" y="7308"/>
                          <a:pt x="4030" y="7309"/>
                          <a:pt x="4031" y="7309"/>
                        </a:cubicBezTo>
                        <a:cubicBezTo>
                          <a:pt x="4029" y="7331"/>
                          <a:pt x="4019" y="7349"/>
                          <a:pt x="4003" y="7361"/>
                        </a:cubicBezTo>
                        <a:moveTo>
                          <a:pt x="3121" y="5986"/>
                        </a:moveTo>
                        <a:cubicBezTo>
                          <a:pt x="3128" y="5990"/>
                          <a:pt x="3135" y="5994"/>
                          <a:pt x="3140" y="5999"/>
                        </a:cubicBezTo>
                        <a:cubicBezTo>
                          <a:pt x="3132" y="5995"/>
                          <a:pt x="3124" y="5991"/>
                          <a:pt x="3117" y="5987"/>
                        </a:cubicBezTo>
                        <a:cubicBezTo>
                          <a:pt x="3118" y="5987"/>
                          <a:pt x="3120" y="5987"/>
                          <a:pt x="3121" y="5986"/>
                        </a:cubicBezTo>
                        <a:close/>
                        <a:moveTo>
                          <a:pt x="2545" y="4307"/>
                        </a:moveTo>
                        <a:cubicBezTo>
                          <a:pt x="2536" y="4313"/>
                          <a:pt x="2540" y="4321"/>
                          <a:pt x="2542" y="4328"/>
                        </a:cubicBezTo>
                        <a:cubicBezTo>
                          <a:pt x="2544" y="4329"/>
                          <a:pt x="2545" y="4330"/>
                          <a:pt x="2547" y="4331"/>
                        </a:cubicBezTo>
                        <a:cubicBezTo>
                          <a:pt x="2546" y="4349"/>
                          <a:pt x="2541" y="4370"/>
                          <a:pt x="2559" y="4371"/>
                        </a:cubicBezTo>
                        <a:cubicBezTo>
                          <a:pt x="2586" y="4372"/>
                          <a:pt x="2630" y="4385"/>
                          <a:pt x="2644" y="4343"/>
                        </a:cubicBezTo>
                        <a:cubicBezTo>
                          <a:pt x="2629" y="4337"/>
                          <a:pt x="2622" y="4329"/>
                          <a:pt x="2619" y="4319"/>
                        </a:cubicBezTo>
                        <a:cubicBezTo>
                          <a:pt x="2626" y="4314"/>
                          <a:pt x="2633" y="4308"/>
                          <a:pt x="2640" y="4300"/>
                        </a:cubicBezTo>
                        <a:cubicBezTo>
                          <a:pt x="2668" y="4296"/>
                          <a:pt x="2703" y="4300"/>
                          <a:pt x="2704" y="4258"/>
                        </a:cubicBezTo>
                        <a:cubicBezTo>
                          <a:pt x="2706" y="4245"/>
                          <a:pt x="2711" y="4231"/>
                          <a:pt x="2713" y="4217"/>
                        </a:cubicBezTo>
                        <a:cubicBezTo>
                          <a:pt x="2715" y="4195"/>
                          <a:pt x="2715" y="4176"/>
                          <a:pt x="2695" y="4168"/>
                        </a:cubicBezTo>
                        <a:cubicBezTo>
                          <a:pt x="2705" y="4133"/>
                          <a:pt x="2716" y="4100"/>
                          <a:pt x="2731" y="4074"/>
                        </a:cubicBezTo>
                        <a:cubicBezTo>
                          <a:pt x="2781" y="4073"/>
                          <a:pt x="2785" y="4067"/>
                          <a:pt x="2766" y="4029"/>
                        </a:cubicBezTo>
                        <a:cubicBezTo>
                          <a:pt x="2782" y="4016"/>
                          <a:pt x="2802" y="4007"/>
                          <a:pt x="2825" y="4006"/>
                        </a:cubicBezTo>
                        <a:cubicBezTo>
                          <a:pt x="2839" y="4006"/>
                          <a:pt x="2852" y="3979"/>
                          <a:pt x="2865" y="3962"/>
                        </a:cubicBezTo>
                        <a:cubicBezTo>
                          <a:pt x="2868" y="3957"/>
                          <a:pt x="2873" y="3953"/>
                          <a:pt x="2878" y="3950"/>
                        </a:cubicBezTo>
                        <a:cubicBezTo>
                          <a:pt x="2881" y="3952"/>
                          <a:pt x="2885" y="3954"/>
                          <a:pt x="2889" y="3956"/>
                        </a:cubicBezTo>
                        <a:cubicBezTo>
                          <a:pt x="2891" y="3957"/>
                          <a:pt x="2894" y="3957"/>
                          <a:pt x="2896" y="3957"/>
                        </a:cubicBezTo>
                        <a:cubicBezTo>
                          <a:pt x="2912" y="3964"/>
                          <a:pt x="2918" y="3956"/>
                          <a:pt x="2924" y="3944"/>
                        </a:cubicBezTo>
                        <a:cubicBezTo>
                          <a:pt x="2924" y="3944"/>
                          <a:pt x="2924" y="3943"/>
                          <a:pt x="2924" y="3942"/>
                        </a:cubicBezTo>
                        <a:cubicBezTo>
                          <a:pt x="2952" y="3946"/>
                          <a:pt x="2981" y="3963"/>
                          <a:pt x="2991" y="3989"/>
                        </a:cubicBezTo>
                        <a:cubicBezTo>
                          <a:pt x="3016" y="4052"/>
                          <a:pt x="2975" y="4074"/>
                          <a:pt x="2947" y="4106"/>
                        </a:cubicBezTo>
                        <a:cubicBezTo>
                          <a:pt x="2925" y="4133"/>
                          <a:pt x="2914" y="4167"/>
                          <a:pt x="2916" y="4203"/>
                        </a:cubicBezTo>
                        <a:cubicBezTo>
                          <a:pt x="2918" y="4229"/>
                          <a:pt x="2932" y="4237"/>
                          <a:pt x="2947" y="4229"/>
                        </a:cubicBezTo>
                        <a:cubicBezTo>
                          <a:pt x="2985" y="4209"/>
                          <a:pt x="3013" y="4218"/>
                          <a:pt x="3040" y="4235"/>
                        </a:cubicBezTo>
                        <a:cubicBezTo>
                          <a:pt x="3036" y="4242"/>
                          <a:pt x="3032" y="4249"/>
                          <a:pt x="3027" y="4255"/>
                        </a:cubicBezTo>
                        <a:lnTo>
                          <a:pt x="3027" y="4255"/>
                        </a:lnTo>
                        <a:cubicBezTo>
                          <a:pt x="2940" y="4255"/>
                          <a:pt x="2896" y="4318"/>
                          <a:pt x="2899" y="4435"/>
                        </a:cubicBezTo>
                        <a:cubicBezTo>
                          <a:pt x="2884" y="4434"/>
                          <a:pt x="2870" y="4437"/>
                          <a:pt x="2856" y="4443"/>
                        </a:cubicBezTo>
                        <a:cubicBezTo>
                          <a:pt x="2850" y="4445"/>
                          <a:pt x="2844" y="4448"/>
                          <a:pt x="2839" y="4451"/>
                        </a:cubicBezTo>
                        <a:cubicBezTo>
                          <a:pt x="2773" y="4473"/>
                          <a:pt x="2735" y="4519"/>
                          <a:pt x="2715" y="4574"/>
                        </a:cubicBezTo>
                        <a:cubicBezTo>
                          <a:pt x="2705" y="4605"/>
                          <a:pt x="2695" y="4617"/>
                          <a:pt x="2657" y="4618"/>
                        </a:cubicBezTo>
                        <a:cubicBezTo>
                          <a:pt x="2627" y="4618"/>
                          <a:pt x="2587" y="4614"/>
                          <a:pt x="2574" y="4653"/>
                        </a:cubicBezTo>
                        <a:cubicBezTo>
                          <a:pt x="2566" y="4670"/>
                          <a:pt x="2549" y="4692"/>
                          <a:pt x="2572" y="4703"/>
                        </a:cubicBezTo>
                        <a:cubicBezTo>
                          <a:pt x="2572" y="4703"/>
                          <a:pt x="2572" y="4703"/>
                          <a:pt x="2572" y="4703"/>
                        </a:cubicBezTo>
                        <a:cubicBezTo>
                          <a:pt x="2558" y="4707"/>
                          <a:pt x="2545" y="4716"/>
                          <a:pt x="2533" y="4726"/>
                        </a:cubicBezTo>
                        <a:cubicBezTo>
                          <a:pt x="2484" y="4766"/>
                          <a:pt x="2462" y="4782"/>
                          <a:pt x="2436" y="4764"/>
                        </a:cubicBezTo>
                        <a:cubicBezTo>
                          <a:pt x="2440" y="4761"/>
                          <a:pt x="2444" y="4757"/>
                          <a:pt x="2448" y="4753"/>
                        </a:cubicBezTo>
                        <a:cubicBezTo>
                          <a:pt x="2454" y="4749"/>
                          <a:pt x="2459" y="4743"/>
                          <a:pt x="2464" y="4743"/>
                        </a:cubicBezTo>
                        <a:cubicBezTo>
                          <a:pt x="2547" y="4732"/>
                          <a:pt x="2548" y="4733"/>
                          <a:pt x="2496" y="4668"/>
                        </a:cubicBezTo>
                        <a:cubicBezTo>
                          <a:pt x="2494" y="4665"/>
                          <a:pt x="2488" y="4665"/>
                          <a:pt x="2484" y="4663"/>
                        </a:cubicBezTo>
                        <a:cubicBezTo>
                          <a:pt x="2471" y="4674"/>
                          <a:pt x="2473" y="4698"/>
                          <a:pt x="2452" y="4699"/>
                        </a:cubicBezTo>
                        <a:cubicBezTo>
                          <a:pt x="2418" y="4702"/>
                          <a:pt x="2408" y="4716"/>
                          <a:pt x="2406" y="4734"/>
                        </a:cubicBezTo>
                        <a:cubicBezTo>
                          <a:pt x="2401" y="4727"/>
                          <a:pt x="2395" y="4719"/>
                          <a:pt x="2389" y="4710"/>
                        </a:cubicBezTo>
                        <a:cubicBezTo>
                          <a:pt x="2399" y="4696"/>
                          <a:pt x="2405" y="4680"/>
                          <a:pt x="2406" y="4662"/>
                        </a:cubicBezTo>
                        <a:cubicBezTo>
                          <a:pt x="2402" y="4642"/>
                          <a:pt x="2404" y="4625"/>
                          <a:pt x="2433" y="4625"/>
                        </a:cubicBezTo>
                        <a:cubicBezTo>
                          <a:pt x="2447" y="4620"/>
                          <a:pt x="2456" y="4613"/>
                          <a:pt x="2453" y="4602"/>
                        </a:cubicBezTo>
                        <a:cubicBezTo>
                          <a:pt x="2454" y="4601"/>
                          <a:pt x="2455" y="4601"/>
                          <a:pt x="2456" y="4601"/>
                        </a:cubicBezTo>
                        <a:cubicBezTo>
                          <a:pt x="2466" y="4596"/>
                          <a:pt x="2476" y="4594"/>
                          <a:pt x="2489" y="4595"/>
                        </a:cubicBezTo>
                        <a:cubicBezTo>
                          <a:pt x="2567" y="4602"/>
                          <a:pt x="2573" y="4596"/>
                          <a:pt x="2579" y="4504"/>
                        </a:cubicBezTo>
                        <a:cubicBezTo>
                          <a:pt x="2576" y="4474"/>
                          <a:pt x="2614" y="4449"/>
                          <a:pt x="2593" y="4417"/>
                        </a:cubicBezTo>
                        <a:cubicBezTo>
                          <a:pt x="2537" y="4413"/>
                          <a:pt x="2524" y="4375"/>
                          <a:pt x="2508" y="4340"/>
                        </a:cubicBezTo>
                        <a:cubicBezTo>
                          <a:pt x="2516" y="4334"/>
                          <a:pt x="2523" y="4327"/>
                          <a:pt x="2529" y="4320"/>
                        </a:cubicBezTo>
                        <a:cubicBezTo>
                          <a:pt x="2534" y="4315"/>
                          <a:pt x="2537" y="4308"/>
                          <a:pt x="2545" y="4307"/>
                        </a:cubicBezTo>
                        <a:moveTo>
                          <a:pt x="3479" y="1690"/>
                        </a:moveTo>
                        <a:cubicBezTo>
                          <a:pt x="3478" y="1685"/>
                          <a:pt x="3477" y="1680"/>
                          <a:pt x="3476" y="1674"/>
                        </a:cubicBezTo>
                        <a:cubicBezTo>
                          <a:pt x="3477" y="1680"/>
                          <a:pt x="3478" y="1685"/>
                          <a:pt x="3479" y="1690"/>
                        </a:cubicBezTo>
                        <a:close/>
                        <a:moveTo>
                          <a:pt x="16817" y="5022"/>
                        </a:moveTo>
                        <a:cubicBezTo>
                          <a:pt x="16813" y="5023"/>
                          <a:pt x="16811" y="5024"/>
                          <a:pt x="16808" y="5025"/>
                        </a:cubicBezTo>
                        <a:cubicBezTo>
                          <a:pt x="16799" y="5022"/>
                          <a:pt x="16792" y="5016"/>
                          <a:pt x="16790" y="5002"/>
                        </a:cubicBezTo>
                        <a:cubicBezTo>
                          <a:pt x="16777" y="4995"/>
                          <a:pt x="16766" y="4987"/>
                          <a:pt x="16765" y="4973"/>
                        </a:cubicBezTo>
                        <a:cubicBezTo>
                          <a:pt x="16777" y="4970"/>
                          <a:pt x="16786" y="4965"/>
                          <a:pt x="16790" y="4954"/>
                        </a:cubicBezTo>
                        <a:cubicBezTo>
                          <a:pt x="16807" y="4967"/>
                          <a:pt x="16826" y="4980"/>
                          <a:pt x="16825" y="5004"/>
                        </a:cubicBezTo>
                        <a:cubicBezTo>
                          <a:pt x="16826" y="5008"/>
                          <a:pt x="16829" y="5012"/>
                          <a:pt x="16833" y="5015"/>
                        </a:cubicBezTo>
                        <a:cubicBezTo>
                          <a:pt x="16827" y="5016"/>
                          <a:pt x="16821" y="5018"/>
                          <a:pt x="16817" y="5022"/>
                        </a:cubicBezTo>
                        <a:close/>
                        <a:moveTo>
                          <a:pt x="16003" y="4950"/>
                        </a:moveTo>
                        <a:cubicBezTo>
                          <a:pt x="16004" y="4951"/>
                          <a:pt x="16004" y="4951"/>
                          <a:pt x="16004" y="4951"/>
                        </a:cubicBezTo>
                        <a:cubicBezTo>
                          <a:pt x="15991" y="4948"/>
                          <a:pt x="15986" y="4958"/>
                          <a:pt x="15979" y="4965"/>
                        </a:cubicBezTo>
                        <a:cubicBezTo>
                          <a:pt x="15966" y="4980"/>
                          <a:pt x="15954" y="4971"/>
                          <a:pt x="15942" y="4964"/>
                        </a:cubicBezTo>
                        <a:cubicBezTo>
                          <a:pt x="15927" y="4956"/>
                          <a:pt x="15913" y="4957"/>
                          <a:pt x="15901" y="4970"/>
                        </a:cubicBezTo>
                        <a:cubicBezTo>
                          <a:pt x="15897" y="4975"/>
                          <a:pt x="15894" y="4980"/>
                          <a:pt x="15891" y="4985"/>
                        </a:cubicBezTo>
                        <a:cubicBezTo>
                          <a:pt x="15888" y="4987"/>
                          <a:pt x="15885" y="4989"/>
                          <a:pt x="15882" y="4990"/>
                        </a:cubicBezTo>
                        <a:cubicBezTo>
                          <a:pt x="15872" y="4994"/>
                          <a:pt x="15864" y="4998"/>
                          <a:pt x="15865" y="5007"/>
                        </a:cubicBezTo>
                        <a:cubicBezTo>
                          <a:pt x="15864" y="5008"/>
                          <a:pt x="15862" y="5009"/>
                          <a:pt x="15860" y="5009"/>
                        </a:cubicBezTo>
                        <a:cubicBezTo>
                          <a:pt x="15835" y="5016"/>
                          <a:pt x="15815" y="5001"/>
                          <a:pt x="15793" y="4995"/>
                        </a:cubicBezTo>
                        <a:cubicBezTo>
                          <a:pt x="15792" y="4995"/>
                          <a:pt x="15792" y="4995"/>
                          <a:pt x="15791" y="4995"/>
                        </a:cubicBezTo>
                        <a:cubicBezTo>
                          <a:pt x="15781" y="4988"/>
                          <a:pt x="15768" y="4990"/>
                          <a:pt x="15756" y="4989"/>
                        </a:cubicBezTo>
                        <a:cubicBezTo>
                          <a:pt x="15751" y="4985"/>
                          <a:pt x="15746" y="4981"/>
                          <a:pt x="15742" y="4977"/>
                        </a:cubicBezTo>
                        <a:cubicBezTo>
                          <a:pt x="15721" y="4914"/>
                          <a:pt x="15785" y="4945"/>
                          <a:pt x="15808" y="4931"/>
                        </a:cubicBezTo>
                        <a:cubicBezTo>
                          <a:pt x="15811" y="4933"/>
                          <a:pt x="15814" y="4935"/>
                          <a:pt x="15817" y="4935"/>
                        </a:cubicBezTo>
                        <a:cubicBezTo>
                          <a:pt x="15830" y="4936"/>
                          <a:pt x="15844" y="4938"/>
                          <a:pt x="15851" y="4929"/>
                        </a:cubicBezTo>
                        <a:cubicBezTo>
                          <a:pt x="15884" y="4934"/>
                          <a:pt x="15918" y="4929"/>
                          <a:pt x="15952" y="4934"/>
                        </a:cubicBezTo>
                        <a:cubicBezTo>
                          <a:pt x="15970" y="4943"/>
                          <a:pt x="15990" y="4933"/>
                          <a:pt x="16009" y="4936"/>
                        </a:cubicBezTo>
                        <a:cubicBezTo>
                          <a:pt x="16006" y="4940"/>
                          <a:pt x="16004" y="4945"/>
                          <a:pt x="16003" y="4950"/>
                        </a:cubicBezTo>
                        <a:close/>
                        <a:moveTo>
                          <a:pt x="16374" y="5228"/>
                        </a:moveTo>
                        <a:cubicBezTo>
                          <a:pt x="16374" y="5229"/>
                          <a:pt x="16374" y="5230"/>
                          <a:pt x="16374" y="5231"/>
                        </a:cubicBezTo>
                        <a:cubicBezTo>
                          <a:pt x="16374" y="5230"/>
                          <a:pt x="16374" y="5229"/>
                          <a:pt x="16374" y="5228"/>
                        </a:cubicBezTo>
                        <a:close/>
                        <a:moveTo>
                          <a:pt x="15518" y="4890"/>
                        </a:moveTo>
                        <a:cubicBezTo>
                          <a:pt x="15518" y="4889"/>
                          <a:pt x="15518" y="4887"/>
                          <a:pt x="15517" y="4886"/>
                        </a:cubicBezTo>
                        <a:cubicBezTo>
                          <a:pt x="15518" y="4886"/>
                          <a:pt x="15519" y="4886"/>
                          <a:pt x="15520" y="4886"/>
                        </a:cubicBezTo>
                        <a:cubicBezTo>
                          <a:pt x="15519" y="4887"/>
                          <a:pt x="15519" y="4889"/>
                          <a:pt x="15518" y="4890"/>
                        </a:cubicBezTo>
                        <a:close/>
                        <a:moveTo>
                          <a:pt x="14231" y="5339"/>
                        </a:moveTo>
                        <a:cubicBezTo>
                          <a:pt x="14231" y="5338"/>
                          <a:pt x="14231" y="5338"/>
                          <a:pt x="14230" y="5338"/>
                        </a:cubicBezTo>
                        <a:cubicBezTo>
                          <a:pt x="14231" y="5338"/>
                          <a:pt x="14231" y="5338"/>
                          <a:pt x="14231" y="5338"/>
                        </a:cubicBezTo>
                        <a:cubicBezTo>
                          <a:pt x="14231" y="5338"/>
                          <a:pt x="14231" y="5338"/>
                          <a:pt x="14231" y="5339"/>
                        </a:cubicBezTo>
                        <a:close/>
                        <a:moveTo>
                          <a:pt x="9921" y="7576"/>
                        </a:moveTo>
                        <a:cubicBezTo>
                          <a:pt x="9920" y="7576"/>
                          <a:pt x="9920" y="7575"/>
                          <a:pt x="9920" y="7575"/>
                        </a:cubicBezTo>
                        <a:cubicBezTo>
                          <a:pt x="9920" y="7574"/>
                          <a:pt x="9921" y="7574"/>
                          <a:pt x="9921" y="7574"/>
                        </a:cubicBezTo>
                        <a:cubicBezTo>
                          <a:pt x="9921" y="7575"/>
                          <a:pt x="9921" y="7575"/>
                          <a:pt x="9921" y="7576"/>
                        </a:cubicBezTo>
                        <a:close/>
                        <a:moveTo>
                          <a:pt x="9919" y="7576"/>
                        </a:moveTo>
                        <a:cubicBezTo>
                          <a:pt x="9920" y="7576"/>
                          <a:pt x="9920" y="7576"/>
                          <a:pt x="9921" y="7576"/>
                        </a:cubicBezTo>
                        <a:cubicBezTo>
                          <a:pt x="9920" y="7577"/>
                          <a:pt x="9920" y="7578"/>
                          <a:pt x="9920" y="7578"/>
                        </a:cubicBezTo>
                        <a:cubicBezTo>
                          <a:pt x="9919" y="7578"/>
                          <a:pt x="9919" y="7577"/>
                          <a:pt x="9919" y="7576"/>
                        </a:cubicBezTo>
                        <a:close/>
                        <a:moveTo>
                          <a:pt x="6392" y="7683"/>
                        </a:moveTo>
                        <a:cubicBezTo>
                          <a:pt x="6409" y="7658"/>
                          <a:pt x="6431" y="7647"/>
                          <a:pt x="6469" y="7649"/>
                        </a:cubicBezTo>
                        <a:cubicBezTo>
                          <a:pt x="6490" y="7650"/>
                          <a:pt x="6510" y="7653"/>
                          <a:pt x="6527" y="7660"/>
                        </a:cubicBezTo>
                        <a:cubicBezTo>
                          <a:pt x="6514" y="7675"/>
                          <a:pt x="6501" y="7689"/>
                          <a:pt x="6490" y="7705"/>
                        </a:cubicBezTo>
                        <a:cubicBezTo>
                          <a:pt x="6469" y="7737"/>
                          <a:pt x="6447" y="7732"/>
                          <a:pt x="6416" y="7715"/>
                        </a:cubicBezTo>
                        <a:cubicBezTo>
                          <a:pt x="6405" y="7708"/>
                          <a:pt x="6393" y="7702"/>
                          <a:pt x="6381" y="7696"/>
                        </a:cubicBezTo>
                        <a:cubicBezTo>
                          <a:pt x="6385" y="7692"/>
                          <a:pt x="6389" y="7688"/>
                          <a:pt x="6392" y="7683"/>
                        </a:cubicBezTo>
                        <a:moveTo>
                          <a:pt x="3313" y="7547"/>
                        </a:moveTo>
                        <a:cubicBezTo>
                          <a:pt x="3321" y="7542"/>
                          <a:pt x="3332" y="7542"/>
                          <a:pt x="3352" y="7549"/>
                        </a:cubicBezTo>
                        <a:cubicBezTo>
                          <a:pt x="3361" y="7551"/>
                          <a:pt x="3371" y="7552"/>
                          <a:pt x="3379" y="7552"/>
                        </a:cubicBezTo>
                        <a:cubicBezTo>
                          <a:pt x="3423" y="7544"/>
                          <a:pt x="3471" y="7544"/>
                          <a:pt x="3528" y="7568"/>
                        </a:cubicBezTo>
                        <a:cubicBezTo>
                          <a:pt x="3539" y="7571"/>
                          <a:pt x="3550" y="7575"/>
                          <a:pt x="3562" y="7578"/>
                        </a:cubicBezTo>
                        <a:cubicBezTo>
                          <a:pt x="3532" y="7579"/>
                          <a:pt x="3502" y="7581"/>
                          <a:pt x="3472" y="7586"/>
                        </a:cubicBezTo>
                        <a:cubicBezTo>
                          <a:pt x="3416" y="7595"/>
                          <a:pt x="3364" y="7568"/>
                          <a:pt x="3313" y="7547"/>
                        </a:cubicBezTo>
                        <a:close/>
                        <a:moveTo>
                          <a:pt x="2662" y="4747"/>
                        </a:moveTo>
                        <a:cubicBezTo>
                          <a:pt x="2667" y="4746"/>
                          <a:pt x="2672" y="4747"/>
                          <a:pt x="2678" y="4749"/>
                        </a:cubicBezTo>
                        <a:cubicBezTo>
                          <a:pt x="2683" y="4751"/>
                          <a:pt x="2687" y="4754"/>
                          <a:pt x="2690" y="4758"/>
                        </a:cubicBezTo>
                        <a:cubicBezTo>
                          <a:pt x="2681" y="4759"/>
                          <a:pt x="2673" y="4756"/>
                          <a:pt x="2662" y="4747"/>
                        </a:cubicBezTo>
                        <a:close/>
                        <a:moveTo>
                          <a:pt x="3622" y="1709"/>
                        </a:moveTo>
                        <a:cubicBezTo>
                          <a:pt x="3627" y="1702"/>
                          <a:pt x="3628" y="1691"/>
                          <a:pt x="3640" y="1694"/>
                        </a:cubicBezTo>
                        <a:cubicBezTo>
                          <a:pt x="3636" y="1701"/>
                          <a:pt x="3632" y="1708"/>
                          <a:pt x="3622" y="1709"/>
                        </a:cubicBezTo>
                        <a:close/>
                        <a:moveTo>
                          <a:pt x="3685" y="1712"/>
                        </a:moveTo>
                        <a:cubicBezTo>
                          <a:pt x="3689" y="1712"/>
                          <a:pt x="3692" y="1710"/>
                          <a:pt x="3695" y="1708"/>
                        </a:cubicBezTo>
                        <a:cubicBezTo>
                          <a:pt x="3724" y="1748"/>
                          <a:pt x="3787" y="1755"/>
                          <a:pt x="3810" y="1801"/>
                        </a:cubicBezTo>
                        <a:cubicBezTo>
                          <a:pt x="3809" y="1801"/>
                          <a:pt x="3808" y="1801"/>
                          <a:pt x="3807" y="1802"/>
                        </a:cubicBezTo>
                        <a:cubicBezTo>
                          <a:pt x="3755" y="1785"/>
                          <a:pt x="3716" y="1753"/>
                          <a:pt x="3685" y="1712"/>
                        </a:cubicBezTo>
                        <a:cubicBezTo>
                          <a:pt x="3685" y="1712"/>
                          <a:pt x="3685" y="1712"/>
                          <a:pt x="3685" y="1712"/>
                        </a:cubicBezTo>
                        <a:moveTo>
                          <a:pt x="4855" y="1801"/>
                        </a:moveTo>
                        <a:cubicBezTo>
                          <a:pt x="4852" y="1802"/>
                          <a:pt x="4849" y="1804"/>
                          <a:pt x="4845" y="1806"/>
                        </a:cubicBezTo>
                        <a:cubicBezTo>
                          <a:pt x="4841" y="1802"/>
                          <a:pt x="4837" y="1798"/>
                          <a:pt x="4834" y="1794"/>
                        </a:cubicBezTo>
                        <a:cubicBezTo>
                          <a:pt x="4844" y="1782"/>
                          <a:pt x="4854" y="1768"/>
                          <a:pt x="4864" y="1754"/>
                        </a:cubicBezTo>
                        <a:cubicBezTo>
                          <a:pt x="4868" y="1748"/>
                          <a:pt x="4873" y="1740"/>
                          <a:pt x="4878" y="1734"/>
                        </a:cubicBezTo>
                        <a:cubicBezTo>
                          <a:pt x="4867" y="1750"/>
                          <a:pt x="4860" y="1774"/>
                          <a:pt x="4855" y="1801"/>
                        </a:cubicBezTo>
                        <a:moveTo>
                          <a:pt x="14977" y="3114"/>
                        </a:moveTo>
                        <a:cubicBezTo>
                          <a:pt x="14977" y="3114"/>
                          <a:pt x="14977" y="3113"/>
                          <a:pt x="14976" y="3113"/>
                        </a:cubicBezTo>
                        <a:cubicBezTo>
                          <a:pt x="14961" y="3099"/>
                          <a:pt x="14946" y="3090"/>
                          <a:pt x="14930" y="3085"/>
                        </a:cubicBezTo>
                        <a:cubicBezTo>
                          <a:pt x="14950" y="3067"/>
                          <a:pt x="14973" y="3052"/>
                          <a:pt x="15003" y="3065"/>
                        </a:cubicBezTo>
                        <a:cubicBezTo>
                          <a:pt x="14998" y="3088"/>
                          <a:pt x="14988" y="3102"/>
                          <a:pt x="14977" y="3114"/>
                        </a:cubicBezTo>
                        <a:moveTo>
                          <a:pt x="14570" y="4800"/>
                        </a:moveTo>
                        <a:cubicBezTo>
                          <a:pt x="14570" y="4800"/>
                          <a:pt x="14570" y="4800"/>
                          <a:pt x="14570" y="4800"/>
                        </a:cubicBezTo>
                        <a:cubicBezTo>
                          <a:pt x="14569" y="4800"/>
                          <a:pt x="14569" y="4800"/>
                          <a:pt x="14569" y="4800"/>
                        </a:cubicBezTo>
                        <a:cubicBezTo>
                          <a:pt x="14569" y="4800"/>
                          <a:pt x="14569" y="4800"/>
                          <a:pt x="14570" y="4800"/>
                        </a:cubicBezTo>
                        <a:close/>
                        <a:moveTo>
                          <a:pt x="3653" y="7577"/>
                        </a:moveTo>
                        <a:cubicBezTo>
                          <a:pt x="3659" y="7571"/>
                          <a:pt x="3661" y="7562"/>
                          <a:pt x="3662" y="7553"/>
                        </a:cubicBezTo>
                        <a:cubicBezTo>
                          <a:pt x="3664" y="7554"/>
                          <a:pt x="3667" y="7556"/>
                          <a:pt x="3669" y="7557"/>
                        </a:cubicBezTo>
                        <a:cubicBezTo>
                          <a:pt x="3668" y="7563"/>
                          <a:pt x="3667" y="7570"/>
                          <a:pt x="3666" y="7576"/>
                        </a:cubicBezTo>
                        <a:cubicBezTo>
                          <a:pt x="3662" y="7576"/>
                          <a:pt x="3657" y="7576"/>
                          <a:pt x="3653" y="7577"/>
                        </a:cubicBezTo>
                        <a:close/>
                        <a:moveTo>
                          <a:pt x="14146" y="5163"/>
                        </a:moveTo>
                        <a:cubicBezTo>
                          <a:pt x="14146" y="5166"/>
                          <a:pt x="14147" y="5169"/>
                          <a:pt x="14147" y="5172"/>
                        </a:cubicBezTo>
                        <a:cubicBezTo>
                          <a:pt x="14144" y="5177"/>
                          <a:pt x="14141" y="5181"/>
                          <a:pt x="14138" y="5185"/>
                        </a:cubicBezTo>
                        <a:cubicBezTo>
                          <a:pt x="14134" y="5195"/>
                          <a:pt x="14132" y="5205"/>
                          <a:pt x="14129" y="5215"/>
                        </a:cubicBezTo>
                        <a:cubicBezTo>
                          <a:pt x="14121" y="5210"/>
                          <a:pt x="14113" y="5205"/>
                          <a:pt x="14105" y="5201"/>
                        </a:cubicBezTo>
                        <a:lnTo>
                          <a:pt x="14105" y="5201"/>
                        </a:lnTo>
                        <a:cubicBezTo>
                          <a:pt x="14100" y="5193"/>
                          <a:pt x="14095" y="5185"/>
                          <a:pt x="14090" y="5177"/>
                        </a:cubicBezTo>
                        <a:cubicBezTo>
                          <a:pt x="14085" y="5173"/>
                          <a:pt x="14080" y="5170"/>
                          <a:pt x="14075" y="5166"/>
                        </a:cubicBezTo>
                        <a:cubicBezTo>
                          <a:pt x="14083" y="5166"/>
                          <a:pt x="14091" y="5166"/>
                          <a:pt x="14099" y="5167"/>
                        </a:cubicBezTo>
                        <a:cubicBezTo>
                          <a:pt x="14115" y="5165"/>
                          <a:pt x="14130" y="5164"/>
                          <a:pt x="14146" y="5163"/>
                        </a:cubicBezTo>
                        <a:cubicBezTo>
                          <a:pt x="14146" y="5163"/>
                          <a:pt x="14146" y="5163"/>
                          <a:pt x="14146" y="5163"/>
                        </a:cubicBezTo>
                        <a:close/>
                        <a:moveTo>
                          <a:pt x="10294" y="7388"/>
                        </a:moveTo>
                        <a:cubicBezTo>
                          <a:pt x="10293" y="7387"/>
                          <a:pt x="10291" y="7386"/>
                          <a:pt x="10290" y="7385"/>
                        </a:cubicBezTo>
                        <a:cubicBezTo>
                          <a:pt x="10292" y="7385"/>
                          <a:pt x="10293" y="7384"/>
                          <a:pt x="10295" y="7384"/>
                        </a:cubicBezTo>
                        <a:cubicBezTo>
                          <a:pt x="10295" y="7385"/>
                          <a:pt x="10294" y="7387"/>
                          <a:pt x="10294" y="7388"/>
                        </a:cubicBezTo>
                        <a:close/>
                        <a:moveTo>
                          <a:pt x="10341" y="7464"/>
                        </a:moveTo>
                        <a:cubicBezTo>
                          <a:pt x="10341" y="7465"/>
                          <a:pt x="10341" y="7466"/>
                          <a:pt x="10340" y="7466"/>
                        </a:cubicBezTo>
                        <a:lnTo>
                          <a:pt x="10340" y="7464"/>
                        </a:lnTo>
                        <a:cubicBezTo>
                          <a:pt x="10341" y="7464"/>
                          <a:pt x="10341" y="7464"/>
                          <a:pt x="10341" y="7464"/>
                        </a:cubicBezTo>
                        <a:close/>
                        <a:moveTo>
                          <a:pt x="3653" y="7497"/>
                        </a:moveTo>
                        <a:cubicBezTo>
                          <a:pt x="3651" y="7490"/>
                          <a:pt x="3650" y="7483"/>
                          <a:pt x="3649" y="7476"/>
                        </a:cubicBezTo>
                        <a:cubicBezTo>
                          <a:pt x="3651" y="7477"/>
                          <a:pt x="3653" y="7477"/>
                          <a:pt x="3655" y="7478"/>
                        </a:cubicBezTo>
                        <a:cubicBezTo>
                          <a:pt x="3658" y="7478"/>
                          <a:pt x="3660" y="7479"/>
                          <a:pt x="3663" y="7479"/>
                        </a:cubicBezTo>
                        <a:cubicBezTo>
                          <a:pt x="3664" y="7484"/>
                          <a:pt x="3665" y="7488"/>
                          <a:pt x="3666" y="7493"/>
                        </a:cubicBezTo>
                        <a:cubicBezTo>
                          <a:pt x="3661" y="7494"/>
                          <a:pt x="3657" y="7496"/>
                          <a:pt x="3653" y="7497"/>
                        </a:cubicBezTo>
                        <a:close/>
                        <a:moveTo>
                          <a:pt x="2875" y="4918"/>
                        </a:moveTo>
                        <a:cubicBezTo>
                          <a:pt x="2872" y="4918"/>
                          <a:pt x="2869" y="4917"/>
                          <a:pt x="2866" y="4916"/>
                        </a:cubicBezTo>
                        <a:cubicBezTo>
                          <a:pt x="2866" y="4908"/>
                          <a:pt x="2867" y="4900"/>
                          <a:pt x="2869" y="4893"/>
                        </a:cubicBezTo>
                        <a:cubicBezTo>
                          <a:pt x="2873" y="4901"/>
                          <a:pt x="2875" y="4909"/>
                          <a:pt x="2875" y="4918"/>
                        </a:cubicBezTo>
                        <a:moveTo>
                          <a:pt x="12817" y="6096"/>
                        </a:moveTo>
                        <a:lnTo>
                          <a:pt x="12817" y="6096"/>
                        </a:lnTo>
                        <a:cubicBezTo>
                          <a:pt x="12817" y="6096"/>
                          <a:pt x="12817" y="6096"/>
                          <a:pt x="12817" y="6096"/>
                        </a:cubicBezTo>
                        <a:cubicBezTo>
                          <a:pt x="12817" y="6096"/>
                          <a:pt x="12817" y="6096"/>
                          <a:pt x="12817" y="6096"/>
                        </a:cubicBezTo>
                        <a:close/>
                        <a:moveTo>
                          <a:pt x="10911" y="6894"/>
                        </a:moveTo>
                        <a:cubicBezTo>
                          <a:pt x="10911" y="6893"/>
                          <a:pt x="10911" y="6893"/>
                          <a:pt x="10912" y="6893"/>
                        </a:cubicBezTo>
                        <a:cubicBezTo>
                          <a:pt x="10912" y="6893"/>
                          <a:pt x="10912" y="6893"/>
                          <a:pt x="10912" y="6893"/>
                        </a:cubicBezTo>
                        <a:cubicBezTo>
                          <a:pt x="10912" y="6893"/>
                          <a:pt x="10911" y="6894"/>
                          <a:pt x="10911" y="6894"/>
                        </a:cubicBezTo>
                        <a:cubicBezTo>
                          <a:pt x="10911" y="6894"/>
                          <a:pt x="10911" y="6894"/>
                          <a:pt x="10911" y="6894"/>
                        </a:cubicBezTo>
                        <a:close/>
                        <a:moveTo>
                          <a:pt x="11741" y="6143"/>
                        </a:moveTo>
                        <a:cubicBezTo>
                          <a:pt x="11749" y="6139"/>
                          <a:pt x="11759" y="6139"/>
                          <a:pt x="11768" y="6144"/>
                        </a:cubicBezTo>
                        <a:cubicBezTo>
                          <a:pt x="11759" y="6142"/>
                          <a:pt x="11750" y="6142"/>
                          <a:pt x="11741" y="6143"/>
                        </a:cubicBezTo>
                        <a:close/>
                        <a:moveTo>
                          <a:pt x="9868" y="6785"/>
                        </a:moveTo>
                        <a:cubicBezTo>
                          <a:pt x="9867" y="6783"/>
                          <a:pt x="9866" y="6782"/>
                          <a:pt x="9865" y="6780"/>
                        </a:cubicBezTo>
                        <a:cubicBezTo>
                          <a:pt x="9863" y="6776"/>
                          <a:pt x="9861" y="6772"/>
                          <a:pt x="9861" y="6768"/>
                        </a:cubicBezTo>
                        <a:cubicBezTo>
                          <a:pt x="9869" y="6766"/>
                          <a:pt x="9878" y="6764"/>
                          <a:pt x="9886" y="6763"/>
                        </a:cubicBezTo>
                        <a:cubicBezTo>
                          <a:pt x="9892" y="6774"/>
                          <a:pt x="9910" y="6773"/>
                          <a:pt x="9951" y="6767"/>
                        </a:cubicBezTo>
                        <a:cubicBezTo>
                          <a:pt x="9950" y="6768"/>
                          <a:pt x="9950" y="6769"/>
                          <a:pt x="9949" y="6770"/>
                        </a:cubicBezTo>
                        <a:cubicBezTo>
                          <a:pt x="9922" y="6775"/>
                          <a:pt x="9894" y="6775"/>
                          <a:pt x="9868" y="6785"/>
                        </a:cubicBezTo>
                        <a:close/>
                        <a:moveTo>
                          <a:pt x="12271" y="5872"/>
                        </a:moveTo>
                        <a:cubicBezTo>
                          <a:pt x="12272" y="5872"/>
                          <a:pt x="12272" y="5872"/>
                          <a:pt x="12272" y="5872"/>
                        </a:cubicBezTo>
                        <a:cubicBezTo>
                          <a:pt x="12272" y="5872"/>
                          <a:pt x="12272" y="5872"/>
                          <a:pt x="12272" y="5873"/>
                        </a:cubicBezTo>
                        <a:cubicBezTo>
                          <a:pt x="12272" y="5873"/>
                          <a:pt x="12271" y="5872"/>
                          <a:pt x="12271" y="5872"/>
                        </a:cubicBezTo>
                        <a:close/>
                        <a:moveTo>
                          <a:pt x="12231" y="5708"/>
                        </a:moveTo>
                        <a:cubicBezTo>
                          <a:pt x="12231" y="5709"/>
                          <a:pt x="12232" y="5710"/>
                          <a:pt x="12232" y="5710"/>
                        </a:cubicBezTo>
                        <a:cubicBezTo>
                          <a:pt x="12231" y="5711"/>
                          <a:pt x="12230" y="5711"/>
                          <a:pt x="12229" y="5711"/>
                        </a:cubicBezTo>
                        <a:cubicBezTo>
                          <a:pt x="12230" y="5710"/>
                          <a:pt x="12230" y="5709"/>
                          <a:pt x="12231" y="5708"/>
                        </a:cubicBezTo>
                        <a:moveTo>
                          <a:pt x="11667" y="5680"/>
                        </a:moveTo>
                        <a:cubicBezTo>
                          <a:pt x="11667" y="5680"/>
                          <a:pt x="11668" y="5680"/>
                          <a:pt x="11669" y="5680"/>
                        </a:cubicBezTo>
                        <a:cubicBezTo>
                          <a:pt x="11663" y="5683"/>
                          <a:pt x="11656" y="5683"/>
                          <a:pt x="11649" y="5680"/>
                        </a:cubicBezTo>
                        <a:cubicBezTo>
                          <a:pt x="11655" y="5680"/>
                          <a:pt x="11661" y="5680"/>
                          <a:pt x="11667" y="5680"/>
                        </a:cubicBezTo>
                        <a:close/>
                        <a:moveTo>
                          <a:pt x="3812" y="1660"/>
                        </a:moveTo>
                        <a:cubicBezTo>
                          <a:pt x="3812" y="1660"/>
                          <a:pt x="3812" y="1660"/>
                          <a:pt x="3812" y="1660"/>
                        </a:cubicBezTo>
                        <a:cubicBezTo>
                          <a:pt x="3814" y="1661"/>
                          <a:pt x="3816" y="1662"/>
                          <a:pt x="3817" y="1663"/>
                        </a:cubicBezTo>
                        <a:cubicBezTo>
                          <a:pt x="3817" y="1676"/>
                          <a:pt x="3837" y="1686"/>
                          <a:pt x="3826" y="1703"/>
                        </a:cubicBezTo>
                        <a:cubicBezTo>
                          <a:pt x="3808" y="1689"/>
                          <a:pt x="3767" y="1681"/>
                          <a:pt x="3812" y="1660"/>
                        </a:cubicBezTo>
                        <a:moveTo>
                          <a:pt x="13920" y="6148"/>
                        </a:moveTo>
                        <a:cubicBezTo>
                          <a:pt x="13919" y="6147"/>
                          <a:pt x="13919" y="6147"/>
                          <a:pt x="13918" y="6146"/>
                        </a:cubicBezTo>
                        <a:cubicBezTo>
                          <a:pt x="13919" y="6145"/>
                          <a:pt x="13920" y="6143"/>
                          <a:pt x="13920" y="6142"/>
                        </a:cubicBezTo>
                        <a:cubicBezTo>
                          <a:pt x="13926" y="6125"/>
                          <a:pt x="13922" y="6110"/>
                          <a:pt x="13909" y="6097"/>
                        </a:cubicBezTo>
                        <a:cubicBezTo>
                          <a:pt x="13909" y="6096"/>
                          <a:pt x="13909" y="6096"/>
                          <a:pt x="13909" y="6096"/>
                        </a:cubicBezTo>
                        <a:cubicBezTo>
                          <a:pt x="13911" y="6093"/>
                          <a:pt x="13914" y="6090"/>
                          <a:pt x="13917" y="6088"/>
                        </a:cubicBezTo>
                        <a:cubicBezTo>
                          <a:pt x="13936" y="6065"/>
                          <a:pt x="13950" y="6036"/>
                          <a:pt x="13984" y="6028"/>
                        </a:cubicBezTo>
                        <a:cubicBezTo>
                          <a:pt x="13969" y="6061"/>
                          <a:pt x="13959" y="6095"/>
                          <a:pt x="13967" y="6132"/>
                        </a:cubicBezTo>
                        <a:cubicBezTo>
                          <a:pt x="13955" y="6145"/>
                          <a:pt x="13937" y="6144"/>
                          <a:pt x="13921" y="6149"/>
                        </a:cubicBezTo>
                        <a:cubicBezTo>
                          <a:pt x="13921" y="6149"/>
                          <a:pt x="13920" y="6149"/>
                          <a:pt x="13920" y="6148"/>
                        </a:cubicBezTo>
                        <a:close/>
                        <a:moveTo>
                          <a:pt x="14087" y="6118"/>
                        </a:moveTo>
                        <a:cubicBezTo>
                          <a:pt x="14081" y="6113"/>
                          <a:pt x="14073" y="6110"/>
                          <a:pt x="14069" y="6103"/>
                        </a:cubicBezTo>
                        <a:cubicBezTo>
                          <a:pt x="14077" y="6107"/>
                          <a:pt x="14081" y="6113"/>
                          <a:pt x="14087" y="6118"/>
                        </a:cubicBezTo>
                        <a:cubicBezTo>
                          <a:pt x="14087" y="6118"/>
                          <a:pt x="14087" y="6118"/>
                          <a:pt x="14087" y="6118"/>
                        </a:cubicBezTo>
                        <a:close/>
                        <a:moveTo>
                          <a:pt x="11471" y="1033"/>
                        </a:moveTo>
                        <a:cubicBezTo>
                          <a:pt x="11473" y="1032"/>
                          <a:pt x="11474" y="1031"/>
                          <a:pt x="11476" y="1030"/>
                        </a:cubicBezTo>
                        <a:cubicBezTo>
                          <a:pt x="11489" y="1035"/>
                          <a:pt x="11498" y="1047"/>
                          <a:pt x="11490" y="1082"/>
                        </a:cubicBezTo>
                        <a:cubicBezTo>
                          <a:pt x="11479" y="1126"/>
                          <a:pt x="11456" y="1178"/>
                          <a:pt x="11407" y="1158"/>
                        </a:cubicBezTo>
                        <a:cubicBezTo>
                          <a:pt x="11377" y="1146"/>
                          <a:pt x="11348" y="1138"/>
                          <a:pt x="11319" y="1133"/>
                        </a:cubicBezTo>
                        <a:cubicBezTo>
                          <a:pt x="11370" y="1099"/>
                          <a:pt x="11421" y="1067"/>
                          <a:pt x="11471" y="1033"/>
                        </a:cubicBezTo>
                        <a:close/>
                        <a:moveTo>
                          <a:pt x="16386" y="5334"/>
                        </a:moveTo>
                        <a:cubicBezTo>
                          <a:pt x="16374" y="5319"/>
                          <a:pt x="16366" y="5301"/>
                          <a:pt x="16353" y="5286"/>
                        </a:cubicBezTo>
                        <a:cubicBezTo>
                          <a:pt x="16374" y="5288"/>
                          <a:pt x="16382" y="5310"/>
                          <a:pt x="16397" y="5320"/>
                        </a:cubicBezTo>
                        <a:cubicBezTo>
                          <a:pt x="16395" y="5326"/>
                          <a:pt x="16391" y="5330"/>
                          <a:pt x="16386" y="5334"/>
                        </a:cubicBezTo>
                        <a:close/>
                        <a:moveTo>
                          <a:pt x="14800" y="3229"/>
                        </a:moveTo>
                        <a:cubicBezTo>
                          <a:pt x="14836" y="3217"/>
                          <a:pt x="14868" y="3239"/>
                          <a:pt x="14905" y="3236"/>
                        </a:cubicBezTo>
                        <a:cubicBezTo>
                          <a:pt x="14905" y="3238"/>
                          <a:pt x="14905" y="3240"/>
                          <a:pt x="14905" y="3241"/>
                        </a:cubicBezTo>
                        <a:cubicBezTo>
                          <a:pt x="14906" y="3244"/>
                          <a:pt x="14907" y="3247"/>
                          <a:pt x="14907" y="3249"/>
                        </a:cubicBezTo>
                        <a:cubicBezTo>
                          <a:pt x="14871" y="3243"/>
                          <a:pt x="14836" y="3229"/>
                          <a:pt x="14800" y="3229"/>
                        </a:cubicBezTo>
                        <a:moveTo>
                          <a:pt x="12126" y="632"/>
                        </a:moveTo>
                        <a:cubicBezTo>
                          <a:pt x="12126" y="633"/>
                          <a:pt x="12126" y="633"/>
                          <a:pt x="12126" y="634"/>
                        </a:cubicBezTo>
                        <a:cubicBezTo>
                          <a:pt x="12149" y="650"/>
                          <a:pt x="12174" y="650"/>
                          <a:pt x="12198" y="648"/>
                        </a:cubicBezTo>
                        <a:cubicBezTo>
                          <a:pt x="12182" y="684"/>
                          <a:pt x="12166" y="719"/>
                          <a:pt x="12137" y="682"/>
                        </a:cubicBezTo>
                        <a:cubicBezTo>
                          <a:pt x="12123" y="664"/>
                          <a:pt x="12121" y="648"/>
                          <a:pt x="12126" y="632"/>
                        </a:cubicBezTo>
                        <a:close/>
                        <a:moveTo>
                          <a:pt x="4165" y="1835"/>
                        </a:moveTo>
                        <a:cubicBezTo>
                          <a:pt x="4171" y="1838"/>
                          <a:pt x="4183" y="1834"/>
                          <a:pt x="4189" y="1830"/>
                        </a:cubicBezTo>
                        <a:cubicBezTo>
                          <a:pt x="4207" y="1817"/>
                          <a:pt x="4223" y="1803"/>
                          <a:pt x="4226" y="1779"/>
                        </a:cubicBezTo>
                        <a:cubicBezTo>
                          <a:pt x="4233" y="1731"/>
                          <a:pt x="4232" y="1683"/>
                          <a:pt x="4227" y="1635"/>
                        </a:cubicBezTo>
                        <a:cubicBezTo>
                          <a:pt x="4225" y="1614"/>
                          <a:pt x="4215" y="1583"/>
                          <a:pt x="4253" y="1585"/>
                        </a:cubicBezTo>
                        <a:cubicBezTo>
                          <a:pt x="4255" y="1607"/>
                          <a:pt x="4262" y="1627"/>
                          <a:pt x="4273" y="1644"/>
                        </a:cubicBezTo>
                        <a:cubicBezTo>
                          <a:pt x="4323" y="1723"/>
                          <a:pt x="4403" y="1682"/>
                          <a:pt x="4449" y="1550"/>
                        </a:cubicBezTo>
                        <a:cubicBezTo>
                          <a:pt x="4459" y="1518"/>
                          <a:pt x="4464" y="1485"/>
                          <a:pt x="4490" y="1484"/>
                        </a:cubicBezTo>
                        <a:cubicBezTo>
                          <a:pt x="4513" y="1482"/>
                          <a:pt x="4519" y="1507"/>
                          <a:pt x="4519" y="1540"/>
                        </a:cubicBezTo>
                        <a:cubicBezTo>
                          <a:pt x="4518" y="1559"/>
                          <a:pt x="4516" y="1579"/>
                          <a:pt x="4517" y="1597"/>
                        </a:cubicBezTo>
                        <a:cubicBezTo>
                          <a:pt x="4520" y="1619"/>
                          <a:pt x="4525" y="1640"/>
                          <a:pt x="4530" y="1661"/>
                        </a:cubicBezTo>
                        <a:cubicBezTo>
                          <a:pt x="4495" y="1655"/>
                          <a:pt x="4478" y="1674"/>
                          <a:pt x="4492" y="1702"/>
                        </a:cubicBezTo>
                        <a:cubicBezTo>
                          <a:pt x="4498" y="1713"/>
                          <a:pt x="4510" y="1723"/>
                          <a:pt x="4518" y="1735"/>
                        </a:cubicBezTo>
                        <a:cubicBezTo>
                          <a:pt x="4537" y="1762"/>
                          <a:pt x="4584" y="1792"/>
                          <a:pt x="4489" y="1802"/>
                        </a:cubicBezTo>
                        <a:cubicBezTo>
                          <a:pt x="4445" y="1807"/>
                          <a:pt x="4455" y="1841"/>
                          <a:pt x="4459" y="1866"/>
                        </a:cubicBezTo>
                        <a:cubicBezTo>
                          <a:pt x="4466" y="1883"/>
                          <a:pt x="4482" y="1894"/>
                          <a:pt x="4503" y="1903"/>
                        </a:cubicBezTo>
                        <a:cubicBezTo>
                          <a:pt x="4525" y="1912"/>
                          <a:pt x="4531" y="1923"/>
                          <a:pt x="4507" y="1935"/>
                        </a:cubicBezTo>
                        <a:cubicBezTo>
                          <a:pt x="4490" y="1942"/>
                          <a:pt x="4474" y="1949"/>
                          <a:pt x="4467" y="1962"/>
                        </a:cubicBezTo>
                        <a:cubicBezTo>
                          <a:pt x="4457" y="1963"/>
                          <a:pt x="4447" y="1964"/>
                          <a:pt x="4437" y="1966"/>
                        </a:cubicBezTo>
                        <a:cubicBezTo>
                          <a:pt x="4331" y="1990"/>
                          <a:pt x="4232" y="1944"/>
                          <a:pt x="4119" y="2046"/>
                        </a:cubicBezTo>
                        <a:cubicBezTo>
                          <a:pt x="4050" y="2108"/>
                          <a:pt x="3995" y="2100"/>
                          <a:pt x="3947" y="2041"/>
                        </a:cubicBezTo>
                        <a:cubicBezTo>
                          <a:pt x="3947" y="2040"/>
                          <a:pt x="3947" y="2040"/>
                          <a:pt x="3946" y="2039"/>
                        </a:cubicBezTo>
                        <a:cubicBezTo>
                          <a:pt x="3945" y="2014"/>
                          <a:pt x="3935" y="1992"/>
                          <a:pt x="3903" y="1980"/>
                        </a:cubicBezTo>
                        <a:cubicBezTo>
                          <a:pt x="3899" y="1982"/>
                          <a:pt x="3896" y="1987"/>
                          <a:pt x="3894" y="1992"/>
                        </a:cubicBezTo>
                        <a:cubicBezTo>
                          <a:pt x="3889" y="1989"/>
                          <a:pt x="3884" y="1986"/>
                          <a:pt x="3879" y="1983"/>
                        </a:cubicBezTo>
                        <a:cubicBezTo>
                          <a:pt x="3882" y="1980"/>
                          <a:pt x="3885" y="1976"/>
                          <a:pt x="3887" y="1973"/>
                        </a:cubicBezTo>
                        <a:cubicBezTo>
                          <a:pt x="3893" y="1973"/>
                          <a:pt x="3899" y="1971"/>
                          <a:pt x="3903" y="1967"/>
                        </a:cubicBezTo>
                        <a:lnTo>
                          <a:pt x="3931" y="1942"/>
                        </a:lnTo>
                        <a:cubicBezTo>
                          <a:pt x="3946" y="1941"/>
                          <a:pt x="3966" y="1946"/>
                          <a:pt x="3970" y="1926"/>
                        </a:cubicBezTo>
                        <a:cubicBezTo>
                          <a:pt x="3974" y="1910"/>
                          <a:pt x="3963" y="1899"/>
                          <a:pt x="3946" y="1895"/>
                        </a:cubicBezTo>
                        <a:cubicBezTo>
                          <a:pt x="3928" y="1890"/>
                          <a:pt x="3911" y="1885"/>
                          <a:pt x="3903" y="1868"/>
                        </a:cubicBezTo>
                        <a:cubicBezTo>
                          <a:pt x="3914" y="1850"/>
                          <a:pt x="3881" y="1807"/>
                          <a:pt x="3931" y="1814"/>
                        </a:cubicBezTo>
                        <a:cubicBezTo>
                          <a:pt x="4014" y="1824"/>
                          <a:pt x="3984" y="1789"/>
                          <a:pt x="3966" y="1756"/>
                        </a:cubicBezTo>
                        <a:cubicBezTo>
                          <a:pt x="3957" y="1739"/>
                          <a:pt x="3947" y="1723"/>
                          <a:pt x="3937" y="1706"/>
                        </a:cubicBezTo>
                        <a:cubicBezTo>
                          <a:pt x="3931" y="1696"/>
                          <a:pt x="3913" y="1687"/>
                          <a:pt x="3928" y="1675"/>
                        </a:cubicBezTo>
                        <a:cubicBezTo>
                          <a:pt x="3940" y="1664"/>
                          <a:pt x="3954" y="1673"/>
                          <a:pt x="3965" y="1680"/>
                        </a:cubicBezTo>
                        <a:cubicBezTo>
                          <a:pt x="3981" y="1691"/>
                          <a:pt x="3992" y="1713"/>
                          <a:pt x="4018" y="1696"/>
                        </a:cubicBezTo>
                        <a:cubicBezTo>
                          <a:pt x="4038" y="1683"/>
                          <a:pt x="4049" y="1666"/>
                          <a:pt x="4036" y="1643"/>
                        </a:cubicBezTo>
                        <a:cubicBezTo>
                          <a:pt x="4026" y="1624"/>
                          <a:pt x="4031" y="1612"/>
                          <a:pt x="4055" y="1605"/>
                        </a:cubicBezTo>
                        <a:cubicBezTo>
                          <a:pt x="4077" y="1599"/>
                          <a:pt x="4090" y="1602"/>
                          <a:pt x="4101" y="1620"/>
                        </a:cubicBezTo>
                        <a:cubicBezTo>
                          <a:pt x="4111" y="1637"/>
                          <a:pt x="4122" y="1658"/>
                          <a:pt x="4139" y="1664"/>
                        </a:cubicBezTo>
                        <a:cubicBezTo>
                          <a:pt x="4184" y="1680"/>
                          <a:pt x="4192" y="1693"/>
                          <a:pt x="4149" y="1720"/>
                        </a:cubicBezTo>
                        <a:cubicBezTo>
                          <a:pt x="4133" y="1729"/>
                          <a:pt x="4148" y="1830"/>
                          <a:pt x="4165" y="1835"/>
                        </a:cubicBezTo>
                        <a:moveTo>
                          <a:pt x="1195" y="5126"/>
                        </a:moveTo>
                        <a:cubicBezTo>
                          <a:pt x="1196" y="5121"/>
                          <a:pt x="1199" y="5117"/>
                          <a:pt x="1202" y="5113"/>
                        </a:cubicBezTo>
                        <a:lnTo>
                          <a:pt x="1202" y="5113"/>
                        </a:lnTo>
                        <a:cubicBezTo>
                          <a:pt x="1203" y="5103"/>
                          <a:pt x="1206" y="5094"/>
                          <a:pt x="1217" y="5089"/>
                        </a:cubicBezTo>
                        <a:cubicBezTo>
                          <a:pt x="1217" y="5092"/>
                          <a:pt x="1217" y="5095"/>
                          <a:pt x="1217" y="5098"/>
                        </a:cubicBezTo>
                        <a:cubicBezTo>
                          <a:pt x="1214" y="5101"/>
                          <a:pt x="1211" y="5105"/>
                          <a:pt x="1208" y="5109"/>
                        </a:cubicBezTo>
                        <a:cubicBezTo>
                          <a:pt x="1204" y="5115"/>
                          <a:pt x="1199" y="5120"/>
                          <a:pt x="1195" y="5126"/>
                        </a:cubicBezTo>
                        <a:close/>
                        <a:moveTo>
                          <a:pt x="1050" y="5176"/>
                        </a:moveTo>
                        <a:cubicBezTo>
                          <a:pt x="1049" y="5171"/>
                          <a:pt x="1048" y="5167"/>
                          <a:pt x="1048" y="5163"/>
                        </a:cubicBezTo>
                        <a:cubicBezTo>
                          <a:pt x="1049" y="5159"/>
                          <a:pt x="1049" y="5155"/>
                          <a:pt x="1049" y="5151"/>
                        </a:cubicBezTo>
                        <a:lnTo>
                          <a:pt x="1049" y="5151"/>
                        </a:lnTo>
                        <a:cubicBezTo>
                          <a:pt x="1054" y="5151"/>
                          <a:pt x="1059" y="5151"/>
                          <a:pt x="1064" y="5152"/>
                        </a:cubicBezTo>
                        <a:cubicBezTo>
                          <a:pt x="1077" y="5147"/>
                          <a:pt x="1091" y="5143"/>
                          <a:pt x="1104" y="5139"/>
                        </a:cubicBezTo>
                        <a:cubicBezTo>
                          <a:pt x="1109" y="5139"/>
                          <a:pt x="1114" y="5139"/>
                          <a:pt x="1119" y="5139"/>
                        </a:cubicBezTo>
                        <a:lnTo>
                          <a:pt x="1119" y="5139"/>
                        </a:lnTo>
                        <a:lnTo>
                          <a:pt x="1119" y="5139"/>
                        </a:lnTo>
                        <a:cubicBezTo>
                          <a:pt x="1120" y="5152"/>
                          <a:pt x="1125" y="5163"/>
                          <a:pt x="1135" y="5169"/>
                        </a:cubicBezTo>
                        <a:cubicBezTo>
                          <a:pt x="1109" y="5179"/>
                          <a:pt x="1081" y="5181"/>
                          <a:pt x="1050" y="5176"/>
                        </a:cubicBezTo>
                        <a:close/>
                        <a:moveTo>
                          <a:pt x="1142" y="5115"/>
                        </a:moveTo>
                        <a:cubicBezTo>
                          <a:pt x="1142" y="5114"/>
                          <a:pt x="1143" y="5112"/>
                          <a:pt x="1143" y="5111"/>
                        </a:cubicBezTo>
                        <a:cubicBezTo>
                          <a:pt x="1143" y="5112"/>
                          <a:pt x="1143" y="5114"/>
                          <a:pt x="1142" y="5115"/>
                        </a:cubicBezTo>
                        <a:close/>
                        <a:moveTo>
                          <a:pt x="1002" y="2423"/>
                        </a:moveTo>
                        <a:cubicBezTo>
                          <a:pt x="1013" y="2409"/>
                          <a:pt x="1025" y="2391"/>
                          <a:pt x="1038" y="2366"/>
                        </a:cubicBezTo>
                        <a:cubicBezTo>
                          <a:pt x="1032" y="2392"/>
                          <a:pt x="1027" y="2416"/>
                          <a:pt x="1023" y="2437"/>
                        </a:cubicBezTo>
                        <a:cubicBezTo>
                          <a:pt x="1016" y="2434"/>
                          <a:pt x="1009" y="2430"/>
                          <a:pt x="1002" y="2423"/>
                        </a:cubicBezTo>
                        <a:close/>
                        <a:moveTo>
                          <a:pt x="17010" y="5601"/>
                        </a:moveTo>
                        <a:cubicBezTo>
                          <a:pt x="17018" y="5608"/>
                          <a:pt x="17026" y="5614"/>
                          <a:pt x="17032" y="5622"/>
                        </a:cubicBezTo>
                        <a:cubicBezTo>
                          <a:pt x="17045" y="5632"/>
                          <a:pt x="17059" y="5641"/>
                          <a:pt x="17076" y="5646"/>
                        </a:cubicBezTo>
                        <a:cubicBezTo>
                          <a:pt x="17096" y="5652"/>
                          <a:pt x="17117" y="5652"/>
                          <a:pt x="17139" y="5649"/>
                        </a:cubicBezTo>
                        <a:cubicBezTo>
                          <a:pt x="17176" y="5640"/>
                          <a:pt x="17208" y="5623"/>
                          <a:pt x="17241" y="5607"/>
                        </a:cubicBezTo>
                        <a:cubicBezTo>
                          <a:pt x="17267" y="5587"/>
                          <a:pt x="17291" y="5580"/>
                          <a:pt x="17313" y="5612"/>
                        </a:cubicBezTo>
                        <a:cubicBezTo>
                          <a:pt x="17339" y="5649"/>
                          <a:pt x="17378" y="5652"/>
                          <a:pt x="17421" y="5640"/>
                        </a:cubicBezTo>
                        <a:cubicBezTo>
                          <a:pt x="17426" y="5636"/>
                          <a:pt x="17430" y="5632"/>
                          <a:pt x="17435" y="5628"/>
                        </a:cubicBezTo>
                        <a:cubicBezTo>
                          <a:pt x="17435" y="5627"/>
                          <a:pt x="17435" y="5627"/>
                          <a:pt x="17435" y="5627"/>
                        </a:cubicBezTo>
                        <a:cubicBezTo>
                          <a:pt x="17519" y="5639"/>
                          <a:pt x="17587" y="5597"/>
                          <a:pt x="17658" y="5568"/>
                        </a:cubicBezTo>
                        <a:cubicBezTo>
                          <a:pt x="17680" y="5538"/>
                          <a:pt x="17727" y="5539"/>
                          <a:pt x="17749" y="5509"/>
                        </a:cubicBezTo>
                        <a:cubicBezTo>
                          <a:pt x="17776" y="5466"/>
                          <a:pt x="17797" y="5415"/>
                          <a:pt x="17757" y="5378"/>
                        </a:cubicBezTo>
                        <a:cubicBezTo>
                          <a:pt x="17724" y="5348"/>
                          <a:pt x="17671" y="5364"/>
                          <a:pt x="17631" y="5387"/>
                        </a:cubicBezTo>
                        <a:lnTo>
                          <a:pt x="17631" y="5387"/>
                        </a:lnTo>
                        <a:cubicBezTo>
                          <a:pt x="17588" y="5395"/>
                          <a:pt x="17550" y="5409"/>
                          <a:pt x="17518" y="5437"/>
                        </a:cubicBezTo>
                        <a:cubicBezTo>
                          <a:pt x="17513" y="5441"/>
                          <a:pt x="17508" y="5444"/>
                          <a:pt x="17503" y="5448"/>
                        </a:cubicBezTo>
                        <a:lnTo>
                          <a:pt x="17503" y="5448"/>
                        </a:lnTo>
                        <a:cubicBezTo>
                          <a:pt x="17499" y="5448"/>
                          <a:pt x="17495" y="5448"/>
                          <a:pt x="17491" y="5449"/>
                        </a:cubicBezTo>
                        <a:cubicBezTo>
                          <a:pt x="17452" y="5459"/>
                          <a:pt x="17413" y="5466"/>
                          <a:pt x="17386" y="5498"/>
                        </a:cubicBezTo>
                        <a:cubicBezTo>
                          <a:pt x="17372" y="5514"/>
                          <a:pt x="17351" y="5514"/>
                          <a:pt x="17332" y="5501"/>
                        </a:cubicBezTo>
                        <a:cubicBezTo>
                          <a:pt x="17329" y="5497"/>
                          <a:pt x="17326" y="5494"/>
                          <a:pt x="17322" y="5492"/>
                        </a:cubicBezTo>
                        <a:cubicBezTo>
                          <a:pt x="17318" y="5477"/>
                          <a:pt x="17310" y="5462"/>
                          <a:pt x="17316" y="5445"/>
                        </a:cubicBezTo>
                        <a:cubicBezTo>
                          <a:pt x="17325" y="5424"/>
                          <a:pt x="17306" y="5408"/>
                          <a:pt x="17285" y="5406"/>
                        </a:cubicBezTo>
                        <a:cubicBezTo>
                          <a:pt x="17261" y="5405"/>
                          <a:pt x="17267" y="5426"/>
                          <a:pt x="17267" y="5439"/>
                        </a:cubicBezTo>
                        <a:cubicBezTo>
                          <a:pt x="17267" y="5451"/>
                          <a:pt x="17265" y="5462"/>
                          <a:pt x="17257" y="5468"/>
                        </a:cubicBezTo>
                        <a:cubicBezTo>
                          <a:pt x="17254" y="5467"/>
                          <a:pt x="17251" y="5467"/>
                          <a:pt x="17247" y="5466"/>
                        </a:cubicBezTo>
                        <a:cubicBezTo>
                          <a:pt x="17241" y="5464"/>
                          <a:pt x="17235" y="5462"/>
                          <a:pt x="17229" y="5461"/>
                        </a:cubicBezTo>
                        <a:cubicBezTo>
                          <a:pt x="17228" y="5460"/>
                          <a:pt x="17227" y="5460"/>
                          <a:pt x="17226" y="5460"/>
                        </a:cubicBezTo>
                        <a:cubicBezTo>
                          <a:pt x="17205" y="5441"/>
                          <a:pt x="17186" y="5450"/>
                          <a:pt x="17167" y="5478"/>
                        </a:cubicBezTo>
                        <a:cubicBezTo>
                          <a:pt x="17135" y="5523"/>
                          <a:pt x="17102" y="5509"/>
                          <a:pt x="17078" y="5472"/>
                        </a:cubicBezTo>
                        <a:cubicBezTo>
                          <a:pt x="17065" y="5453"/>
                          <a:pt x="17043" y="5437"/>
                          <a:pt x="17042" y="5413"/>
                        </a:cubicBezTo>
                        <a:cubicBezTo>
                          <a:pt x="17018" y="5398"/>
                          <a:pt x="17002" y="5412"/>
                          <a:pt x="16993" y="5429"/>
                        </a:cubicBezTo>
                        <a:cubicBezTo>
                          <a:pt x="16977" y="5458"/>
                          <a:pt x="16951" y="5465"/>
                          <a:pt x="16919" y="5463"/>
                        </a:cubicBezTo>
                        <a:cubicBezTo>
                          <a:pt x="16914" y="5466"/>
                          <a:pt x="16910" y="5470"/>
                          <a:pt x="16907" y="5474"/>
                        </a:cubicBezTo>
                        <a:cubicBezTo>
                          <a:pt x="16890" y="5474"/>
                          <a:pt x="16873" y="5472"/>
                          <a:pt x="16861" y="5486"/>
                        </a:cubicBezTo>
                        <a:lnTo>
                          <a:pt x="16861" y="5486"/>
                        </a:lnTo>
                        <a:cubicBezTo>
                          <a:pt x="16856" y="5486"/>
                          <a:pt x="16851" y="5486"/>
                          <a:pt x="16847" y="5486"/>
                        </a:cubicBezTo>
                        <a:cubicBezTo>
                          <a:pt x="16820" y="5501"/>
                          <a:pt x="16794" y="5507"/>
                          <a:pt x="16767" y="5485"/>
                        </a:cubicBezTo>
                        <a:cubicBezTo>
                          <a:pt x="16752" y="5473"/>
                          <a:pt x="16736" y="5471"/>
                          <a:pt x="16721" y="5486"/>
                        </a:cubicBezTo>
                        <a:cubicBezTo>
                          <a:pt x="16721" y="5489"/>
                          <a:pt x="16721" y="5491"/>
                          <a:pt x="16721" y="5494"/>
                        </a:cubicBezTo>
                        <a:cubicBezTo>
                          <a:pt x="16719" y="5495"/>
                          <a:pt x="16718" y="5497"/>
                          <a:pt x="16716" y="5498"/>
                        </a:cubicBezTo>
                        <a:cubicBezTo>
                          <a:pt x="16704" y="5494"/>
                          <a:pt x="16691" y="5491"/>
                          <a:pt x="16679" y="5487"/>
                        </a:cubicBezTo>
                        <a:lnTo>
                          <a:pt x="16666" y="5476"/>
                        </a:lnTo>
                        <a:cubicBezTo>
                          <a:pt x="16667" y="5476"/>
                          <a:pt x="16667" y="5475"/>
                          <a:pt x="16668" y="5475"/>
                        </a:cubicBezTo>
                        <a:cubicBezTo>
                          <a:pt x="16669" y="5459"/>
                          <a:pt x="16659" y="5453"/>
                          <a:pt x="16646" y="5451"/>
                        </a:cubicBezTo>
                        <a:cubicBezTo>
                          <a:pt x="16648" y="5449"/>
                          <a:pt x="16650" y="5447"/>
                          <a:pt x="16652" y="5445"/>
                        </a:cubicBezTo>
                        <a:cubicBezTo>
                          <a:pt x="16693" y="5430"/>
                          <a:pt x="16672" y="5406"/>
                          <a:pt x="16659" y="5384"/>
                        </a:cubicBezTo>
                        <a:cubicBezTo>
                          <a:pt x="16659" y="5378"/>
                          <a:pt x="16659" y="5373"/>
                          <a:pt x="16661" y="5367"/>
                        </a:cubicBezTo>
                        <a:cubicBezTo>
                          <a:pt x="16662" y="5362"/>
                          <a:pt x="16664" y="5357"/>
                          <a:pt x="16665" y="5352"/>
                        </a:cubicBezTo>
                        <a:cubicBezTo>
                          <a:pt x="16669" y="5338"/>
                          <a:pt x="16681" y="5336"/>
                          <a:pt x="16695" y="5336"/>
                        </a:cubicBezTo>
                        <a:cubicBezTo>
                          <a:pt x="16703" y="5336"/>
                          <a:pt x="16712" y="5335"/>
                          <a:pt x="16721" y="5333"/>
                        </a:cubicBezTo>
                        <a:cubicBezTo>
                          <a:pt x="16732" y="5329"/>
                          <a:pt x="16743" y="5323"/>
                          <a:pt x="16749" y="5313"/>
                        </a:cubicBezTo>
                        <a:cubicBezTo>
                          <a:pt x="16754" y="5309"/>
                          <a:pt x="16758" y="5304"/>
                          <a:pt x="16763" y="5300"/>
                        </a:cubicBezTo>
                        <a:cubicBezTo>
                          <a:pt x="16779" y="5289"/>
                          <a:pt x="16799" y="5296"/>
                          <a:pt x="16817" y="5294"/>
                        </a:cubicBezTo>
                        <a:cubicBezTo>
                          <a:pt x="16834" y="5292"/>
                          <a:pt x="16855" y="5301"/>
                          <a:pt x="16866" y="5281"/>
                        </a:cubicBezTo>
                        <a:cubicBezTo>
                          <a:pt x="16879" y="5260"/>
                          <a:pt x="16861" y="5248"/>
                          <a:pt x="16848" y="5233"/>
                        </a:cubicBezTo>
                        <a:cubicBezTo>
                          <a:pt x="16829" y="5208"/>
                          <a:pt x="16773" y="5188"/>
                          <a:pt x="16804" y="5155"/>
                        </a:cubicBezTo>
                        <a:cubicBezTo>
                          <a:pt x="16832" y="5126"/>
                          <a:pt x="16870" y="5165"/>
                          <a:pt x="16904" y="5176"/>
                        </a:cubicBezTo>
                        <a:cubicBezTo>
                          <a:pt x="16955" y="5158"/>
                          <a:pt x="16928" y="5128"/>
                          <a:pt x="16917" y="5101"/>
                        </a:cubicBezTo>
                        <a:cubicBezTo>
                          <a:pt x="16919" y="5084"/>
                          <a:pt x="16897" y="5068"/>
                          <a:pt x="16913" y="5050"/>
                        </a:cubicBezTo>
                        <a:cubicBezTo>
                          <a:pt x="16944" y="5016"/>
                          <a:pt x="16916" y="4996"/>
                          <a:pt x="16889" y="4977"/>
                        </a:cubicBezTo>
                        <a:lnTo>
                          <a:pt x="16889" y="4977"/>
                        </a:lnTo>
                        <a:lnTo>
                          <a:pt x="16889" y="4977"/>
                        </a:lnTo>
                        <a:lnTo>
                          <a:pt x="16889" y="4977"/>
                        </a:lnTo>
                        <a:cubicBezTo>
                          <a:pt x="16889" y="4977"/>
                          <a:pt x="16889" y="4977"/>
                          <a:pt x="16889" y="4977"/>
                        </a:cubicBezTo>
                        <a:cubicBezTo>
                          <a:pt x="16888" y="4977"/>
                          <a:pt x="16888" y="4976"/>
                          <a:pt x="16887" y="4976"/>
                        </a:cubicBezTo>
                        <a:cubicBezTo>
                          <a:pt x="16889" y="4976"/>
                          <a:pt x="16891" y="4976"/>
                          <a:pt x="16893" y="4976"/>
                        </a:cubicBezTo>
                        <a:cubicBezTo>
                          <a:pt x="16904" y="4949"/>
                          <a:pt x="16934" y="4948"/>
                          <a:pt x="16958" y="4939"/>
                        </a:cubicBezTo>
                        <a:cubicBezTo>
                          <a:pt x="16959" y="4939"/>
                          <a:pt x="16959" y="4939"/>
                          <a:pt x="16959" y="4939"/>
                        </a:cubicBezTo>
                        <a:cubicBezTo>
                          <a:pt x="16956" y="4943"/>
                          <a:pt x="16956" y="4947"/>
                          <a:pt x="16959" y="4952"/>
                        </a:cubicBezTo>
                        <a:cubicBezTo>
                          <a:pt x="17015" y="4961"/>
                          <a:pt x="17012" y="4916"/>
                          <a:pt x="17030" y="4891"/>
                        </a:cubicBezTo>
                        <a:cubicBezTo>
                          <a:pt x="17042" y="4879"/>
                          <a:pt x="17057" y="4881"/>
                          <a:pt x="17074" y="4882"/>
                        </a:cubicBezTo>
                        <a:cubicBezTo>
                          <a:pt x="17114" y="4885"/>
                          <a:pt x="17113" y="4864"/>
                          <a:pt x="17100" y="4839"/>
                        </a:cubicBezTo>
                        <a:cubicBezTo>
                          <a:pt x="17099" y="4836"/>
                          <a:pt x="17099" y="4832"/>
                          <a:pt x="17099" y="4828"/>
                        </a:cubicBezTo>
                        <a:cubicBezTo>
                          <a:pt x="17091" y="4821"/>
                          <a:pt x="17082" y="4820"/>
                          <a:pt x="17072" y="4819"/>
                        </a:cubicBezTo>
                        <a:cubicBezTo>
                          <a:pt x="17039" y="4824"/>
                          <a:pt x="17007" y="4818"/>
                          <a:pt x="16975" y="4815"/>
                        </a:cubicBezTo>
                        <a:cubicBezTo>
                          <a:pt x="16893" y="4806"/>
                          <a:pt x="16820" y="4780"/>
                          <a:pt x="16792" y="4700"/>
                        </a:cubicBezTo>
                        <a:cubicBezTo>
                          <a:pt x="16786" y="4699"/>
                          <a:pt x="16780" y="4700"/>
                          <a:pt x="16775" y="4701"/>
                        </a:cubicBezTo>
                        <a:cubicBezTo>
                          <a:pt x="16763" y="4689"/>
                          <a:pt x="16750" y="4690"/>
                          <a:pt x="16736" y="4702"/>
                        </a:cubicBezTo>
                        <a:cubicBezTo>
                          <a:pt x="16695" y="4740"/>
                          <a:pt x="16673" y="4720"/>
                          <a:pt x="16659" y="4680"/>
                        </a:cubicBezTo>
                        <a:cubicBezTo>
                          <a:pt x="16652" y="4663"/>
                          <a:pt x="16644" y="4646"/>
                          <a:pt x="16637" y="4629"/>
                        </a:cubicBezTo>
                        <a:cubicBezTo>
                          <a:pt x="16602" y="4598"/>
                          <a:pt x="16567" y="4657"/>
                          <a:pt x="16536" y="4630"/>
                        </a:cubicBezTo>
                        <a:cubicBezTo>
                          <a:pt x="16476" y="4578"/>
                          <a:pt x="16427" y="4604"/>
                          <a:pt x="16377" y="4642"/>
                        </a:cubicBezTo>
                        <a:cubicBezTo>
                          <a:pt x="16359" y="4655"/>
                          <a:pt x="16339" y="4665"/>
                          <a:pt x="16315" y="4666"/>
                        </a:cubicBezTo>
                        <a:cubicBezTo>
                          <a:pt x="16311" y="4666"/>
                          <a:pt x="16307" y="4667"/>
                          <a:pt x="16303" y="4667"/>
                        </a:cubicBezTo>
                        <a:cubicBezTo>
                          <a:pt x="16268" y="4686"/>
                          <a:pt x="16212" y="4654"/>
                          <a:pt x="16189" y="4703"/>
                        </a:cubicBezTo>
                        <a:cubicBezTo>
                          <a:pt x="16157" y="4720"/>
                          <a:pt x="16125" y="4714"/>
                          <a:pt x="16090" y="4710"/>
                        </a:cubicBezTo>
                        <a:cubicBezTo>
                          <a:pt x="16034" y="4705"/>
                          <a:pt x="15973" y="4681"/>
                          <a:pt x="15923" y="4728"/>
                        </a:cubicBezTo>
                        <a:lnTo>
                          <a:pt x="15923" y="4728"/>
                        </a:lnTo>
                        <a:lnTo>
                          <a:pt x="15923" y="4728"/>
                        </a:lnTo>
                        <a:cubicBezTo>
                          <a:pt x="15918" y="4728"/>
                          <a:pt x="15914" y="4728"/>
                          <a:pt x="15909" y="4727"/>
                        </a:cubicBezTo>
                        <a:cubicBezTo>
                          <a:pt x="15884" y="4734"/>
                          <a:pt x="15864" y="4716"/>
                          <a:pt x="15840" y="4716"/>
                        </a:cubicBezTo>
                        <a:cubicBezTo>
                          <a:pt x="15742" y="4739"/>
                          <a:pt x="15657" y="4704"/>
                          <a:pt x="15574" y="4666"/>
                        </a:cubicBezTo>
                        <a:lnTo>
                          <a:pt x="15574" y="4666"/>
                        </a:lnTo>
                        <a:cubicBezTo>
                          <a:pt x="15528" y="4663"/>
                          <a:pt x="15477" y="4650"/>
                          <a:pt x="15475" y="4715"/>
                        </a:cubicBezTo>
                        <a:cubicBezTo>
                          <a:pt x="15471" y="4716"/>
                          <a:pt x="15466" y="4716"/>
                          <a:pt x="15462" y="4716"/>
                        </a:cubicBezTo>
                        <a:cubicBezTo>
                          <a:pt x="15450" y="4715"/>
                          <a:pt x="15440" y="4713"/>
                          <a:pt x="15434" y="4703"/>
                        </a:cubicBezTo>
                        <a:cubicBezTo>
                          <a:pt x="15434" y="4656"/>
                          <a:pt x="15393" y="4642"/>
                          <a:pt x="15356" y="4645"/>
                        </a:cubicBezTo>
                        <a:cubicBezTo>
                          <a:pt x="15305" y="4650"/>
                          <a:pt x="15281" y="4631"/>
                          <a:pt x="15267" y="4594"/>
                        </a:cubicBezTo>
                        <a:cubicBezTo>
                          <a:pt x="15273" y="4592"/>
                          <a:pt x="15278" y="4589"/>
                          <a:pt x="15282" y="4584"/>
                        </a:cubicBezTo>
                        <a:cubicBezTo>
                          <a:pt x="15288" y="4574"/>
                          <a:pt x="15284" y="4562"/>
                          <a:pt x="15293" y="4553"/>
                        </a:cubicBezTo>
                        <a:cubicBezTo>
                          <a:pt x="15313" y="4532"/>
                          <a:pt x="15360" y="4506"/>
                          <a:pt x="15313" y="4482"/>
                        </a:cubicBezTo>
                        <a:cubicBezTo>
                          <a:pt x="15305" y="4477"/>
                          <a:pt x="15298" y="4473"/>
                          <a:pt x="15293" y="4468"/>
                        </a:cubicBezTo>
                        <a:cubicBezTo>
                          <a:pt x="15299" y="4462"/>
                          <a:pt x="15308" y="4457"/>
                          <a:pt x="15319" y="4453"/>
                        </a:cubicBezTo>
                        <a:cubicBezTo>
                          <a:pt x="15345" y="4443"/>
                          <a:pt x="15364" y="4423"/>
                          <a:pt x="15390" y="4414"/>
                        </a:cubicBezTo>
                        <a:cubicBezTo>
                          <a:pt x="15415" y="4405"/>
                          <a:pt x="15434" y="4383"/>
                          <a:pt x="15465" y="4382"/>
                        </a:cubicBezTo>
                        <a:cubicBezTo>
                          <a:pt x="15469" y="4387"/>
                          <a:pt x="15475" y="4390"/>
                          <a:pt x="15481" y="4392"/>
                        </a:cubicBezTo>
                        <a:cubicBezTo>
                          <a:pt x="15463" y="4422"/>
                          <a:pt x="15420" y="4421"/>
                          <a:pt x="15408" y="4449"/>
                        </a:cubicBezTo>
                        <a:cubicBezTo>
                          <a:pt x="15403" y="4458"/>
                          <a:pt x="15403" y="4467"/>
                          <a:pt x="15405" y="4476"/>
                        </a:cubicBezTo>
                        <a:cubicBezTo>
                          <a:pt x="15412" y="4493"/>
                          <a:pt x="15423" y="4509"/>
                          <a:pt x="15434" y="4524"/>
                        </a:cubicBezTo>
                        <a:cubicBezTo>
                          <a:pt x="15454" y="4543"/>
                          <a:pt x="15476" y="4539"/>
                          <a:pt x="15497" y="4527"/>
                        </a:cubicBezTo>
                        <a:cubicBezTo>
                          <a:pt x="15507" y="4541"/>
                          <a:pt x="15519" y="4552"/>
                          <a:pt x="15542" y="4543"/>
                        </a:cubicBezTo>
                        <a:cubicBezTo>
                          <a:pt x="15562" y="4535"/>
                          <a:pt x="15576" y="4516"/>
                          <a:pt x="15602" y="4517"/>
                        </a:cubicBezTo>
                        <a:cubicBezTo>
                          <a:pt x="15605" y="4504"/>
                          <a:pt x="15608" y="4492"/>
                          <a:pt x="15611" y="4479"/>
                        </a:cubicBezTo>
                        <a:cubicBezTo>
                          <a:pt x="15618" y="4481"/>
                          <a:pt x="15624" y="4485"/>
                          <a:pt x="15631" y="4493"/>
                        </a:cubicBezTo>
                        <a:cubicBezTo>
                          <a:pt x="15656" y="4521"/>
                          <a:pt x="15690" y="4518"/>
                          <a:pt x="15725" y="4505"/>
                        </a:cubicBezTo>
                        <a:cubicBezTo>
                          <a:pt x="15804" y="4476"/>
                          <a:pt x="15809" y="4476"/>
                          <a:pt x="15852" y="4540"/>
                        </a:cubicBezTo>
                        <a:cubicBezTo>
                          <a:pt x="15879" y="4580"/>
                          <a:pt x="15914" y="4584"/>
                          <a:pt x="15940" y="4552"/>
                        </a:cubicBezTo>
                        <a:cubicBezTo>
                          <a:pt x="16024" y="4451"/>
                          <a:pt x="16135" y="4487"/>
                          <a:pt x="16242" y="4498"/>
                        </a:cubicBezTo>
                        <a:cubicBezTo>
                          <a:pt x="16324" y="4541"/>
                          <a:pt x="16340" y="4537"/>
                          <a:pt x="16378" y="4465"/>
                        </a:cubicBezTo>
                        <a:cubicBezTo>
                          <a:pt x="16383" y="4455"/>
                          <a:pt x="16387" y="4434"/>
                          <a:pt x="16402" y="4441"/>
                        </a:cubicBezTo>
                        <a:cubicBezTo>
                          <a:pt x="16440" y="4460"/>
                          <a:pt x="16479" y="4436"/>
                          <a:pt x="16516" y="4448"/>
                        </a:cubicBezTo>
                        <a:cubicBezTo>
                          <a:pt x="16522" y="4449"/>
                          <a:pt x="16529" y="4449"/>
                          <a:pt x="16536" y="4449"/>
                        </a:cubicBezTo>
                        <a:cubicBezTo>
                          <a:pt x="16591" y="4402"/>
                          <a:pt x="16661" y="4414"/>
                          <a:pt x="16724" y="4422"/>
                        </a:cubicBezTo>
                        <a:cubicBezTo>
                          <a:pt x="16780" y="4429"/>
                          <a:pt x="16827" y="4430"/>
                          <a:pt x="16876" y="4401"/>
                        </a:cubicBezTo>
                        <a:cubicBezTo>
                          <a:pt x="16921" y="4374"/>
                          <a:pt x="16970" y="4367"/>
                          <a:pt x="17027" y="4381"/>
                        </a:cubicBezTo>
                        <a:cubicBezTo>
                          <a:pt x="17088" y="4396"/>
                          <a:pt x="17157" y="4398"/>
                          <a:pt x="17215" y="4373"/>
                        </a:cubicBezTo>
                        <a:cubicBezTo>
                          <a:pt x="17289" y="4341"/>
                          <a:pt x="17361" y="4333"/>
                          <a:pt x="17439" y="4351"/>
                        </a:cubicBezTo>
                        <a:cubicBezTo>
                          <a:pt x="17445" y="4353"/>
                          <a:pt x="17452" y="4354"/>
                          <a:pt x="17459" y="4354"/>
                        </a:cubicBezTo>
                        <a:cubicBezTo>
                          <a:pt x="17531" y="4338"/>
                          <a:pt x="17541" y="4314"/>
                          <a:pt x="17495" y="4262"/>
                        </a:cubicBezTo>
                        <a:cubicBezTo>
                          <a:pt x="17443" y="4201"/>
                          <a:pt x="17442" y="4196"/>
                          <a:pt x="17477" y="4148"/>
                        </a:cubicBezTo>
                        <a:cubicBezTo>
                          <a:pt x="17501" y="4207"/>
                          <a:pt x="17506" y="4278"/>
                          <a:pt x="17600" y="4286"/>
                        </a:cubicBezTo>
                        <a:cubicBezTo>
                          <a:pt x="17628" y="4270"/>
                          <a:pt x="17654" y="4254"/>
                          <a:pt x="17686" y="4281"/>
                        </a:cubicBezTo>
                        <a:cubicBezTo>
                          <a:pt x="17699" y="4293"/>
                          <a:pt x="17721" y="4295"/>
                          <a:pt x="17739" y="4288"/>
                        </a:cubicBezTo>
                        <a:cubicBezTo>
                          <a:pt x="17784" y="4269"/>
                          <a:pt x="17805" y="4281"/>
                          <a:pt x="17813" y="4325"/>
                        </a:cubicBezTo>
                        <a:cubicBezTo>
                          <a:pt x="17817" y="4346"/>
                          <a:pt x="17841" y="4357"/>
                          <a:pt x="17866" y="4360"/>
                        </a:cubicBezTo>
                        <a:cubicBezTo>
                          <a:pt x="17879" y="4361"/>
                          <a:pt x="17889" y="4357"/>
                          <a:pt x="17896" y="4347"/>
                        </a:cubicBezTo>
                        <a:cubicBezTo>
                          <a:pt x="17925" y="4305"/>
                          <a:pt x="17878" y="4190"/>
                          <a:pt x="17826" y="4174"/>
                        </a:cubicBezTo>
                        <a:cubicBezTo>
                          <a:pt x="17798" y="4166"/>
                          <a:pt x="17760" y="4167"/>
                          <a:pt x="17752" y="4135"/>
                        </a:cubicBezTo>
                        <a:cubicBezTo>
                          <a:pt x="17742" y="4092"/>
                          <a:pt x="17707" y="4082"/>
                          <a:pt x="17667" y="4074"/>
                        </a:cubicBezTo>
                        <a:cubicBezTo>
                          <a:pt x="17576" y="4057"/>
                          <a:pt x="17576" y="4056"/>
                          <a:pt x="17514" y="4012"/>
                        </a:cubicBezTo>
                        <a:cubicBezTo>
                          <a:pt x="17486" y="3999"/>
                          <a:pt x="17454" y="4018"/>
                          <a:pt x="17425" y="4002"/>
                        </a:cubicBezTo>
                        <a:cubicBezTo>
                          <a:pt x="17375" y="3972"/>
                          <a:pt x="17331" y="3976"/>
                          <a:pt x="17301" y="4035"/>
                        </a:cubicBezTo>
                        <a:cubicBezTo>
                          <a:pt x="17299" y="4001"/>
                          <a:pt x="17302" y="3973"/>
                          <a:pt x="17270" y="3962"/>
                        </a:cubicBezTo>
                        <a:cubicBezTo>
                          <a:pt x="17225" y="3946"/>
                          <a:pt x="17179" y="3929"/>
                          <a:pt x="17129" y="3930"/>
                        </a:cubicBezTo>
                        <a:cubicBezTo>
                          <a:pt x="17102" y="3930"/>
                          <a:pt x="17075" y="3938"/>
                          <a:pt x="17064" y="3960"/>
                        </a:cubicBezTo>
                        <a:cubicBezTo>
                          <a:pt x="17038" y="4017"/>
                          <a:pt x="17009" y="4000"/>
                          <a:pt x="16976" y="3967"/>
                        </a:cubicBezTo>
                        <a:cubicBezTo>
                          <a:pt x="16963" y="3955"/>
                          <a:pt x="16944" y="3949"/>
                          <a:pt x="16932" y="3937"/>
                        </a:cubicBezTo>
                        <a:cubicBezTo>
                          <a:pt x="16916" y="3924"/>
                          <a:pt x="16899" y="3915"/>
                          <a:pt x="16879" y="3909"/>
                        </a:cubicBezTo>
                        <a:cubicBezTo>
                          <a:pt x="16836" y="3899"/>
                          <a:pt x="16796" y="3885"/>
                          <a:pt x="16757" y="3864"/>
                        </a:cubicBezTo>
                        <a:cubicBezTo>
                          <a:pt x="16691" y="3828"/>
                          <a:pt x="16645" y="3832"/>
                          <a:pt x="16588" y="3877"/>
                        </a:cubicBezTo>
                        <a:cubicBezTo>
                          <a:pt x="16569" y="3892"/>
                          <a:pt x="16553" y="3896"/>
                          <a:pt x="16532" y="3886"/>
                        </a:cubicBezTo>
                        <a:cubicBezTo>
                          <a:pt x="16492" y="3879"/>
                          <a:pt x="16479" y="3840"/>
                          <a:pt x="16444" y="3827"/>
                        </a:cubicBezTo>
                        <a:cubicBezTo>
                          <a:pt x="16438" y="3826"/>
                          <a:pt x="16431" y="3826"/>
                          <a:pt x="16425" y="3828"/>
                        </a:cubicBezTo>
                        <a:cubicBezTo>
                          <a:pt x="16404" y="3836"/>
                          <a:pt x="16383" y="3851"/>
                          <a:pt x="16361" y="3829"/>
                        </a:cubicBezTo>
                        <a:cubicBezTo>
                          <a:pt x="16356" y="3826"/>
                          <a:pt x="16350" y="3823"/>
                          <a:pt x="16345" y="3820"/>
                        </a:cubicBezTo>
                        <a:cubicBezTo>
                          <a:pt x="16312" y="3812"/>
                          <a:pt x="16281" y="3799"/>
                          <a:pt x="16260" y="3774"/>
                        </a:cubicBezTo>
                        <a:cubicBezTo>
                          <a:pt x="16248" y="3763"/>
                          <a:pt x="16237" y="3753"/>
                          <a:pt x="16224" y="3744"/>
                        </a:cubicBezTo>
                        <a:cubicBezTo>
                          <a:pt x="16188" y="3725"/>
                          <a:pt x="16164" y="3738"/>
                          <a:pt x="16140" y="3764"/>
                        </a:cubicBezTo>
                        <a:cubicBezTo>
                          <a:pt x="16115" y="3789"/>
                          <a:pt x="16088" y="3805"/>
                          <a:pt x="16061" y="3809"/>
                        </a:cubicBezTo>
                        <a:cubicBezTo>
                          <a:pt x="16079" y="3796"/>
                          <a:pt x="16068" y="3783"/>
                          <a:pt x="16035" y="3746"/>
                        </a:cubicBezTo>
                        <a:cubicBezTo>
                          <a:pt x="16005" y="3745"/>
                          <a:pt x="15976" y="3759"/>
                          <a:pt x="15946" y="3766"/>
                        </a:cubicBezTo>
                        <a:cubicBezTo>
                          <a:pt x="15927" y="3747"/>
                          <a:pt x="15910" y="3726"/>
                          <a:pt x="15878" y="3729"/>
                        </a:cubicBezTo>
                        <a:cubicBezTo>
                          <a:pt x="15785" y="3737"/>
                          <a:pt x="15690" y="3750"/>
                          <a:pt x="15624" y="3810"/>
                        </a:cubicBezTo>
                        <a:cubicBezTo>
                          <a:pt x="15620" y="3813"/>
                          <a:pt x="15617" y="3816"/>
                          <a:pt x="15613" y="3819"/>
                        </a:cubicBezTo>
                        <a:cubicBezTo>
                          <a:pt x="15586" y="3800"/>
                          <a:pt x="15560" y="3780"/>
                          <a:pt x="15538" y="3756"/>
                        </a:cubicBezTo>
                        <a:cubicBezTo>
                          <a:pt x="15523" y="3739"/>
                          <a:pt x="15500" y="3732"/>
                          <a:pt x="15480" y="3731"/>
                        </a:cubicBezTo>
                        <a:cubicBezTo>
                          <a:pt x="15512" y="3717"/>
                          <a:pt x="15541" y="3725"/>
                          <a:pt x="15572" y="3756"/>
                        </a:cubicBezTo>
                        <a:cubicBezTo>
                          <a:pt x="15585" y="3770"/>
                          <a:pt x="15598" y="3788"/>
                          <a:pt x="15622" y="3782"/>
                        </a:cubicBezTo>
                        <a:cubicBezTo>
                          <a:pt x="15646" y="3775"/>
                          <a:pt x="15651" y="3756"/>
                          <a:pt x="15653" y="3737"/>
                        </a:cubicBezTo>
                        <a:cubicBezTo>
                          <a:pt x="15655" y="3710"/>
                          <a:pt x="15661" y="3687"/>
                          <a:pt x="15695" y="3679"/>
                        </a:cubicBezTo>
                        <a:cubicBezTo>
                          <a:pt x="15737" y="3670"/>
                          <a:pt x="15767" y="3642"/>
                          <a:pt x="15805" y="3627"/>
                        </a:cubicBezTo>
                        <a:cubicBezTo>
                          <a:pt x="15840" y="3612"/>
                          <a:pt x="15852" y="3588"/>
                          <a:pt x="15847" y="3556"/>
                        </a:cubicBezTo>
                        <a:cubicBezTo>
                          <a:pt x="15840" y="3522"/>
                          <a:pt x="15816" y="3507"/>
                          <a:pt x="15778" y="3508"/>
                        </a:cubicBezTo>
                        <a:cubicBezTo>
                          <a:pt x="15669" y="3512"/>
                          <a:pt x="15566" y="3554"/>
                          <a:pt x="15455" y="3548"/>
                        </a:cubicBezTo>
                        <a:cubicBezTo>
                          <a:pt x="15369" y="3544"/>
                          <a:pt x="15286" y="3570"/>
                          <a:pt x="15200" y="3573"/>
                        </a:cubicBezTo>
                        <a:lnTo>
                          <a:pt x="15199" y="3573"/>
                        </a:lnTo>
                        <a:cubicBezTo>
                          <a:pt x="15203" y="3572"/>
                          <a:pt x="15206" y="3572"/>
                          <a:pt x="15210" y="3572"/>
                        </a:cubicBezTo>
                        <a:cubicBezTo>
                          <a:pt x="15210" y="3558"/>
                          <a:pt x="15212" y="3543"/>
                          <a:pt x="15197" y="3533"/>
                        </a:cubicBezTo>
                        <a:cubicBezTo>
                          <a:pt x="15196" y="3530"/>
                          <a:pt x="15196" y="3526"/>
                          <a:pt x="15196" y="3522"/>
                        </a:cubicBezTo>
                        <a:cubicBezTo>
                          <a:pt x="15182" y="3518"/>
                          <a:pt x="15168" y="3502"/>
                          <a:pt x="15154" y="3522"/>
                        </a:cubicBezTo>
                        <a:cubicBezTo>
                          <a:pt x="15124" y="3540"/>
                          <a:pt x="15099" y="3568"/>
                          <a:pt x="15056" y="3559"/>
                        </a:cubicBezTo>
                        <a:cubicBezTo>
                          <a:pt x="15017" y="3548"/>
                          <a:pt x="15001" y="3558"/>
                          <a:pt x="14994" y="3576"/>
                        </a:cubicBezTo>
                        <a:cubicBezTo>
                          <a:pt x="14920" y="3576"/>
                          <a:pt x="14848" y="3574"/>
                          <a:pt x="14778" y="3571"/>
                        </a:cubicBezTo>
                        <a:cubicBezTo>
                          <a:pt x="14783" y="3570"/>
                          <a:pt x="14796" y="3565"/>
                          <a:pt x="14809" y="3562"/>
                        </a:cubicBezTo>
                        <a:cubicBezTo>
                          <a:pt x="14988" y="3521"/>
                          <a:pt x="15171" y="3507"/>
                          <a:pt x="15354" y="3489"/>
                        </a:cubicBezTo>
                        <a:cubicBezTo>
                          <a:pt x="15412" y="3483"/>
                          <a:pt x="15469" y="3475"/>
                          <a:pt x="15522" y="3453"/>
                        </a:cubicBezTo>
                        <a:cubicBezTo>
                          <a:pt x="15528" y="3442"/>
                          <a:pt x="15533" y="3432"/>
                          <a:pt x="15536" y="3422"/>
                        </a:cubicBezTo>
                        <a:cubicBezTo>
                          <a:pt x="15545" y="3415"/>
                          <a:pt x="15554" y="3404"/>
                          <a:pt x="15562" y="3388"/>
                        </a:cubicBezTo>
                        <a:cubicBezTo>
                          <a:pt x="15564" y="3385"/>
                          <a:pt x="15566" y="3381"/>
                          <a:pt x="15568" y="3377"/>
                        </a:cubicBezTo>
                        <a:cubicBezTo>
                          <a:pt x="15584" y="3382"/>
                          <a:pt x="15603" y="3384"/>
                          <a:pt x="15617" y="3388"/>
                        </a:cubicBezTo>
                        <a:cubicBezTo>
                          <a:pt x="15640" y="3395"/>
                          <a:pt x="15655" y="3373"/>
                          <a:pt x="15655" y="3354"/>
                        </a:cubicBezTo>
                        <a:cubicBezTo>
                          <a:pt x="15654" y="3326"/>
                          <a:pt x="15630" y="3324"/>
                          <a:pt x="15606" y="3323"/>
                        </a:cubicBezTo>
                        <a:cubicBezTo>
                          <a:pt x="15656" y="3265"/>
                          <a:pt x="15711" y="3252"/>
                          <a:pt x="15768" y="3255"/>
                        </a:cubicBezTo>
                        <a:cubicBezTo>
                          <a:pt x="15776" y="3257"/>
                          <a:pt x="15784" y="3257"/>
                          <a:pt x="15791" y="3257"/>
                        </a:cubicBezTo>
                        <a:cubicBezTo>
                          <a:pt x="15838" y="3263"/>
                          <a:pt x="15886" y="3277"/>
                          <a:pt x="15933" y="3285"/>
                        </a:cubicBezTo>
                        <a:cubicBezTo>
                          <a:pt x="16034" y="3367"/>
                          <a:pt x="16053" y="3359"/>
                          <a:pt x="16100" y="3220"/>
                        </a:cubicBezTo>
                        <a:cubicBezTo>
                          <a:pt x="16106" y="3200"/>
                          <a:pt x="16111" y="3161"/>
                          <a:pt x="16129" y="3174"/>
                        </a:cubicBezTo>
                        <a:cubicBezTo>
                          <a:pt x="16144" y="3186"/>
                          <a:pt x="16160" y="3189"/>
                          <a:pt x="16175" y="3188"/>
                        </a:cubicBezTo>
                        <a:cubicBezTo>
                          <a:pt x="16178" y="3209"/>
                          <a:pt x="16194" y="3225"/>
                          <a:pt x="16217" y="3236"/>
                        </a:cubicBezTo>
                        <a:cubicBezTo>
                          <a:pt x="16243" y="3258"/>
                          <a:pt x="16269" y="3292"/>
                          <a:pt x="16224" y="3307"/>
                        </a:cubicBezTo>
                        <a:cubicBezTo>
                          <a:pt x="16171" y="3324"/>
                          <a:pt x="16140" y="3365"/>
                          <a:pt x="16092" y="3385"/>
                        </a:cubicBezTo>
                        <a:cubicBezTo>
                          <a:pt x="16047" y="3409"/>
                          <a:pt x="16031" y="3442"/>
                          <a:pt x="16059" y="3483"/>
                        </a:cubicBezTo>
                        <a:cubicBezTo>
                          <a:pt x="16086" y="3523"/>
                          <a:pt x="16125" y="3506"/>
                          <a:pt x="16162" y="3492"/>
                        </a:cubicBezTo>
                        <a:cubicBezTo>
                          <a:pt x="16177" y="3487"/>
                          <a:pt x="16190" y="3480"/>
                          <a:pt x="16202" y="3470"/>
                        </a:cubicBezTo>
                        <a:cubicBezTo>
                          <a:pt x="16207" y="3463"/>
                          <a:pt x="16213" y="3455"/>
                          <a:pt x="16218" y="3448"/>
                        </a:cubicBezTo>
                        <a:cubicBezTo>
                          <a:pt x="16273" y="3431"/>
                          <a:pt x="16311" y="3391"/>
                          <a:pt x="16357" y="3364"/>
                        </a:cubicBezTo>
                        <a:cubicBezTo>
                          <a:pt x="16404" y="3335"/>
                          <a:pt x="16394" y="3313"/>
                          <a:pt x="16372" y="3285"/>
                        </a:cubicBezTo>
                        <a:cubicBezTo>
                          <a:pt x="16352" y="3259"/>
                          <a:pt x="16317" y="3241"/>
                          <a:pt x="16371" y="3211"/>
                        </a:cubicBezTo>
                        <a:cubicBezTo>
                          <a:pt x="16387" y="3202"/>
                          <a:pt x="16385" y="3182"/>
                          <a:pt x="16378" y="3164"/>
                        </a:cubicBezTo>
                        <a:cubicBezTo>
                          <a:pt x="16379" y="3162"/>
                          <a:pt x="16381" y="3159"/>
                          <a:pt x="16382" y="3157"/>
                        </a:cubicBezTo>
                        <a:cubicBezTo>
                          <a:pt x="16395" y="3145"/>
                          <a:pt x="16407" y="3133"/>
                          <a:pt x="16417" y="3122"/>
                        </a:cubicBezTo>
                        <a:cubicBezTo>
                          <a:pt x="16453" y="3121"/>
                          <a:pt x="16490" y="3129"/>
                          <a:pt x="16525" y="3136"/>
                        </a:cubicBezTo>
                        <a:cubicBezTo>
                          <a:pt x="16593" y="3150"/>
                          <a:pt x="16651" y="3153"/>
                          <a:pt x="16711" y="3097"/>
                        </a:cubicBezTo>
                        <a:cubicBezTo>
                          <a:pt x="16766" y="3045"/>
                          <a:pt x="16826" y="3031"/>
                          <a:pt x="16896" y="3057"/>
                        </a:cubicBezTo>
                        <a:cubicBezTo>
                          <a:pt x="16972" y="3086"/>
                          <a:pt x="17056" y="3091"/>
                          <a:pt x="17128" y="3042"/>
                        </a:cubicBezTo>
                        <a:cubicBezTo>
                          <a:pt x="17218" y="2981"/>
                          <a:pt x="17307" y="2964"/>
                          <a:pt x="17402" y="2999"/>
                        </a:cubicBezTo>
                        <a:cubicBezTo>
                          <a:pt x="17410" y="3002"/>
                          <a:pt x="17418" y="3004"/>
                          <a:pt x="17426" y="3005"/>
                        </a:cubicBezTo>
                        <a:cubicBezTo>
                          <a:pt x="17516" y="2974"/>
                          <a:pt x="17527" y="2928"/>
                          <a:pt x="17471" y="2826"/>
                        </a:cubicBezTo>
                        <a:cubicBezTo>
                          <a:pt x="17407" y="2709"/>
                          <a:pt x="17406" y="2698"/>
                          <a:pt x="17449" y="2606"/>
                        </a:cubicBezTo>
                        <a:cubicBezTo>
                          <a:pt x="17478" y="2719"/>
                          <a:pt x="17485" y="2857"/>
                          <a:pt x="17600" y="2873"/>
                        </a:cubicBezTo>
                        <a:cubicBezTo>
                          <a:pt x="17634" y="2842"/>
                          <a:pt x="17666" y="2811"/>
                          <a:pt x="17705" y="2864"/>
                        </a:cubicBezTo>
                        <a:cubicBezTo>
                          <a:pt x="17722" y="2886"/>
                          <a:pt x="17749" y="2891"/>
                          <a:pt x="17770" y="2877"/>
                        </a:cubicBezTo>
                        <a:cubicBezTo>
                          <a:pt x="17826" y="2840"/>
                          <a:pt x="17852" y="2863"/>
                          <a:pt x="17862" y="2948"/>
                        </a:cubicBezTo>
                        <a:cubicBezTo>
                          <a:pt x="17867" y="2989"/>
                          <a:pt x="17896" y="3010"/>
                          <a:pt x="17927" y="3016"/>
                        </a:cubicBezTo>
                        <a:cubicBezTo>
                          <a:pt x="17942" y="3018"/>
                          <a:pt x="17954" y="3010"/>
                          <a:pt x="17963" y="2991"/>
                        </a:cubicBezTo>
                        <a:cubicBezTo>
                          <a:pt x="17999" y="2911"/>
                          <a:pt x="17941" y="2687"/>
                          <a:pt x="17877" y="2656"/>
                        </a:cubicBezTo>
                        <a:cubicBezTo>
                          <a:pt x="17843" y="2640"/>
                          <a:pt x="17796" y="2643"/>
                          <a:pt x="17787" y="2581"/>
                        </a:cubicBezTo>
                        <a:cubicBezTo>
                          <a:pt x="17774" y="2496"/>
                          <a:pt x="17731" y="2477"/>
                          <a:pt x="17682" y="2462"/>
                        </a:cubicBezTo>
                        <a:cubicBezTo>
                          <a:pt x="17571" y="2428"/>
                          <a:pt x="17571" y="2428"/>
                          <a:pt x="17494" y="2342"/>
                        </a:cubicBezTo>
                        <a:cubicBezTo>
                          <a:pt x="17460" y="2317"/>
                          <a:pt x="17420" y="2354"/>
                          <a:pt x="17386" y="2322"/>
                        </a:cubicBezTo>
                        <a:cubicBezTo>
                          <a:pt x="17323" y="2264"/>
                          <a:pt x="17269" y="2272"/>
                          <a:pt x="17233" y="2387"/>
                        </a:cubicBezTo>
                        <a:cubicBezTo>
                          <a:pt x="17230" y="2321"/>
                          <a:pt x="17234" y="2267"/>
                          <a:pt x="17195" y="2245"/>
                        </a:cubicBezTo>
                        <a:cubicBezTo>
                          <a:pt x="17140" y="2213"/>
                          <a:pt x="17084" y="2182"/>
                          <a:pt x="17022" y="2182"/>
                        </a:cubicBezTo>
                        <a:cubicBezTo>
                          <a:pt x="16989" y="2183"/>
                          <a:pt x="16955" y="2198"/>
                          <a:pt x="16942" y="2241"/>
                        </a:cubicBezTo>
                        <a:cubicBezTo>
                          <a:pt x="16910" y="2351"/>
                          <a:pt x="16875" y="2318"/>
                          <a:pt x="16833" y="2254"/>
                        </a:cubicBezTo>
                        <a:cubicBezTo>
                          <a:pt x="16818" y="2230"/>
                          <a:pt x="16795" y="2220"/>
                          <a:pt x="16779" y="2195"/>
                        </a:cubicBezTo>
                        <a:cubicBezTo>
                          <a:pt x="16761" y="2173"/>
                          <a:pt x="16741" y="2156"/>
                          <a:pt x="16719" y="2143"/>
                        </a:cubicBezTo>
                        <a:cubicBezTo>
                          <a:pt x="16784" y="2150"/>
                          <a:pt x="16849" y="2151"/>
                          <a:pt x="16916" y="2137"/>
                        </a:cubicBezTo>
                        <a:cubicBezTo>
                          <a:pt x="17037" y="2112"/>
                          <a:pt x="17154" y="2114"/>
                          <a:pt x="17269" y="2150"/>
                        </a:cubicBezTo>
                        <a:cubicBezTo>
                          <a:pt x="17323" y="2159"/>
                          <a:pt x="17387" y="2154"/>
                          <a:pt x="17423" y="2193"/>
                        </a:cubicBezTo>
                        <a:cubicBezTo>
                          <a:pt x="17483" y="2162"/>
                          <a:pt x="17533" y="2150"/>
                          <a:pt x="17595" y="2199"/>
                        </a:cubicBezTo>
                        <a:cubicBezTo>
                          <a:pt x="17642" y="2236"/>
                          <a:pt x="17725" y="2212"/>
                          <a:pt x="17741" y="2162"/>
                        </a:cubicBezTo>
                        <a:cubicBezTo>
                          <a:pt x="17757" y="2113"/>
                          <a:pt x="17747" y="2066"/>
                          <a:pt x="17689" y="2031"/>
                        </a:cubicBezTo>
                        <a:cubicBezTo>
                          <a:pt x="17652" y="2009"/>
                          <a:pt x="17636" y="1983"/>
                          <a:pt x="17631" y="1952"/>
                        </a:cubicBezTo>
                        <a:cubicBezTo>
                          <a:pt x="17518" y="1950"/>
                          <a:pt x="17403" y="1939"/>
                          <a:pt x="17298" y="1981"/>
                        </a:cubicBezTo>
                        <a:cubicBezTo>
                          <a:pt x="17262" y="1991"/>
                          <a:pt x="17219" y="1988"/>
                          <a:pt x="17185" y="2004"/>
                        </a:cubicBezTo>
                        <a:cubicBezTo>
                          <a:pt x="17109" y="2042"/>
                          <a:pt x="17032" y="2049"/>
                          <a:pt x="16952" y="2010"/>
                        </a:cubicBezTo>
                        <a:cubicBezTo>
                          <a:pt x="16833" y="2022"/>
                          <a:pt x="16711" y="1983"/>
                          <a:pt x="16592" y="2017"/>
                        </a:cubicBezTo>
                        <a:cubicBezTo>
                          <a:pt x="16582" y="2019"/>
                          <a:pt x="16571" y="2010"/>
                          <a:pt x="16560" y="2006"/>
                        </a:cubicBezTo>
                        <a:cubicBezTo>
                          <a:pt x="16516" y="1986"/>
                          <a:pt x="16469" y="1991"/>
                          <a:pt x="16423" y="2002"/>
                        </a:cubicBezTo>
                        <a:cubicBezTo>
                          <a:pt x="16358" y="2018"/>
                          <a:pt x="16292" y="2029"/>
                          <a:pt x="16225" y="2033"/>
                        </a:cubicBezTo>
                        <a:cubicBezTo>
                          <a:pt x="16212" y="2013"/>
                          <a:pt x="16199" y="1994"/>
                          <a:pt x="16181" y="1983"/>
                        </a:cubicBezTo>
                        <a:cubicBezTo>
                          <a:pt x="16173" y="1981"/>
                          <a:pt x="16165" y="1982"/>
                          <a:pt x="16158" y="1985"/>
                        </a:cubicBezTo>
                        <a:cubicBezTo>
                          <a:pt x="16132" y="2000"/>
                          <a:pt x="16105" y="2030"/>
                          <a:pt x="16078" y="1988"/>
                        </a:cubicBezTo>
                        <a:cubicBezTo>
                          <a:pt x="16072" y="1981"/>
                          <a:pt x="16066" y="1975"/>
                          <a:pt x="16059" y="1970"/>
                        </a:cubicBezTo>
                        <a:cubicBezTo>
                          <a:pt x="16018" y="1954"/>
                          <a:pt x="15981" y="1928"/>
                          <a:pt x="15955" y="1880"/>
                        </a:cubicBezTo>
                        <a:cubicBezTo>
                          <a:pt x="15940" y="1860"/>
                          <a:pt x="15927" y="1839"/>
                          <a:pt x="15910" y="1823"/>
                        </a:cubicBezTo>
                        <a:cubicBezTo>
                          <a:pt x="15867" y="1786"/>
                          <a:pt x="15837" y="1812"/>
                          <a:pt x="15807" y="1860"/>
                        </a:cubicBezTo>
                        <a:cubicBezTo>
                          <a:pt x="15733" y="1982"/>
                          <a:pt x="15645" y="1983"/>
                          <a:pt x="15570" y="1865"/>
                        </a:cubicBezTo>
                        <a:cubicBezTo>
                          <a:pt x="15547" y="1829"/>
                          <a:pt x="15526" y="1788"/>
                          <a:pt x="15486" y="1793"/>
                        </a:cubicBezTo>
                        <a:cubicBezTo>
                          <a:pt x="15446" y="1799"/>
                          <a:pt x="15405" y="1806"/>
                          <a:pt x="15365" y="1817"/>
                        </a:cubicBezTo>
                        <a:cubicBezTo>
                          <a:pt x="15363" y="1806"/>
                          <a:pt x="15361" y="1794"/>
                          <a:pt x="15355" y="1783"/>
                        </a:cubicBezTo>
                        <a:cubicBezTo>
                          <a:pt x="15327" y="1751"/>
                          <a:pt x="15280" y="1733"/>
                          <a:pt x="15237" y="1712"/>
                        </a:cubicBezTo>
                        <a:cubicBezTo>
                          <a:pt x="15244" y="1706"/>
                          <a:pt x="15251" y="1701"/>
                          <a:pt x="15261" y="1697"/>
                        </a:cubicBezTo>
                        <a:cubicBezTo>
                          <a:pt x="15312" y="1679"/>
                          <a:pt x="15350" y="1625"/>
                          <a:pt x="15396" y="1595"/>
                        </a:cubicBezTo>
                        <a:cubicBezTo>
                          <a:pt x="15425" y="1577"/>
                          <a:pt x="15441" y="1550"/>
                          <a:pt x="15446" y="1517"/>
                        </a:cubicBezTo>
                        <a:cubicBezTo>
                          <a:pt x="15454" y="1518"/>
                          <a:pt x="15460" y="1521"/>
                          <a:pt x="15468" y="1523"/>
                        </a:cubicBezTo>
                        <a:cubicBezTo>
                          <a:pt x="15521" y="1539"/>
                          <a:pt x="15558" y="1564"/>
                          <a:pt x="15580" y="1601"/>
                        </a:cubicBezTo>
                        <a:cubicBezTo>
                          <a:pt x="15595" y="1627"/>
                          <a:pt x="15617" y="1655"/>
                          <a:pt x="15663" y="1650"/>
                        </a:cubicBezTo>
                        <a:cubicBezTo>
                          <a:pt x="15728" y="1644"/>
                          <a:pt x="15766" y="1672"/>
                          <a:pt x="15813" y="1690"/>
                        </a:cubicBezTo>
                        <a:cubicBezTo>
                          <a:pt x="15880" y="1697"/>
                          <a:pt x="15915" y="1683"/>
                          <a:pt x="15880" y="1637"/>
                        </a:cubicBezTo>
                        <a:cubicBezTo>
                          <a:pt x="15861" y="1613"/>
                          <a:pt x="15878" y="1593"/>
                          <a:pt x="15873" y="1571"/>
                        </a:cubicBezTo>
                        <a:cubicBezTo>
                          <a:pt x="15845" y="1533"/>
                          <a:pt x="15876" y="1484"/>
                          <a:pt x="15828" y="1448"/>
                        </a:cubicBezTo>
                        <a:cubicBezTo>
                          <a:pt x="15822" y="1444"/>
                          <a:pt x="15829" y="1435"/>
                          <a:pt x="15838" y="1433"/>
                        </a:cubicBezTo>
                        <a:cubicBezTo>
                          <a:pt x="15888" y="1415"/>
                          <a:pt x="15943" y="1409"/>
                          <a:pt x="15999" y="1413"/>
                        </a:cubicBezTo>
                        <a:cubicBezTo>
                          <a:pt x="16052" y="1417"/>
                          <a:pt x="16064" y="1450"/>
                          <a:pt x="16076" y="1475"/>
                        </a:cubicBezTo>
                        <a:cubicBezTo>
                          <a:pt x="16103" y="1535"/>
                          <a:pt x="16100" y="1536"/>
                          <a:pt x="16196" y="1512"/>
                        </a:cubicBezTo>
                        <a:cubicBezTo>
                          <a:pt x="16178" y="1547"/>
                          <a:pt x="16133" y="1587"/>
                          <a:pt x="16202" y="1612"/>
                        </a:cubicBezTo>
                        <a:cubicBezTo>
                          <a:pt x="16268" y="1636"/>
                          <a:pt x="16335" y="1661"/>
                          <a:pt x="16419" y="1631"/>
                        </a:cubicBezTo>
                        <a:cubicBezTo>
                          <a:pt x="16469" y="1613"/>
                          <a:pt x="16543" y="1629"/>
                          <a:pt x="16564" y="1575"/>
                        </a:cubicBezTo>
                        <a:cubicBezTo>
                          <a:pt x="16568" y="1564"/>
                          <a:pt x="16591" y="1574"/>
                          <a:pt x="16605" y="1576"/>
                        </a:cubicBezTo>
                        <a:cubicBezTo>
                          <a:pt x="16660" y="1585"/>
                          <a:pt x="16719" y="1579"/>
                          <a:pt x="16769" y="1608"/>
                        </a:cubicBezTo>
                        <a:cubicBezTo>
                          <a:pt x="16795" y="1623"/>
                          <a:pt x="16843" y="1625"/>
                          <a:pt x="16831" y="1582"/>
                        </a:cubicBezTo>
                        <a:cubicBezTo>
                          <a:pt x="16825" y="1561"/>
                          <a:pt x="16818" y="1546"/>
                          <a:pt x="16867" y="1542"/>
                        </a:cubicBezTo>
                        <a:cubicBezTo>
                          <a:pt x="16917" y="1538"/>
                          <a:pt x="16944" y="1474"/>
                          <a:pt x="16905" y="1462"/>
                        </a:cubicBezTo>
                        <a:cubicBezTo>
                          <a:pt x="16787" y="1427"/>
                          <a:pt x="16808" y="1383"/>
                          <a:pt x="16876" y="1331"/>
                        </a:cubicBezTo>
                        <a:cubicBezTo>
                          <a:pt x="16886" y="1323"/>
                          <a:pt x="16883" y="1307"/>
                          <a:pt x="16887" y="1296"/>
                        </a:cubicBezTo>
                        <a:cubicBezTo>
                          <a:pt x="16901" y="1272"/>
                          <a:pt x="16875" y="1258"/>
                          <a:pt x="16855" y="1245"/>
                        </a:cubicBezTo>
                        <a:cubicBezTo>
                          <a:pt x="16831" y="1228"/>
                          <a:pt x="16828" y="1210"/>
                          <a:pt x="16843" y="1191"/>
                        </a:cubicBezTo>
                        <a:cubicBezTo>
                          <a:pt x="16861" y="1153"/>
                          <a:pt x="16825" y="1133"/>
                          <a:pt x="16787" y="1114"/>
                        </a:cubicBezTo>
                        <a:cubicBezTo>
                          <a:pt x="16741" y="1094"/>
                          <a:pt x="16684" y="1086"/>
                          <a:pt x="16648" y="1054"/>
                        </a:cubicBezTo>
                        <a:cubicBezTo>
                          <a:pt x="16635" y="1042"/>
                          <a:pt x="16602" y="1033"/>
                          <a:pt x="16592" y="1046"/>
                        </a:cubicBezTo>
                        <a:cubicBezTo>
                          <a:pt x="16555" y="1097"/>
                          <a:pt x="16452" y="1113"/>
                          <a:pt x="16441" y="1175"/>
                        </a:cubicBezTo>
                        <a:cubicBezTo>
                          <a:pt x="16431" y="1229"/>
                          <a:pt x="16398" y="1219"/>
                          <a:pt x="16354" y="1193"/>
                        </a:cubicBezTo>
                        <a:cubicBezTo>
                          <a:pt x="16341" y="1185"/>
                          <a:pt x="16321" y="1182"/>
                          <a:pt x="16318" y="1161"/>
                        </a:cubicBezTo>
                        <a:cubicBezTo>
                          <a:pt x="16384" y="1172"/>
                          <a:pt x="16423" y="1150"/>
                          <a:pt x="16453" y="1115"/>
                        </a:cubicBezTo>
                        <a:cubicBezTo>
                          <a:pt x="16462" y="1104"/>
                          <a:pt x="16478" y="1096"/>
                          <a:pt x="16493" y="1089"/>
                        </a:cubicBezTo>
                        <a:cubicBezTo>
                          <a:pt x="16606" y="1034"/>
                          <a:pt x="16604" y="1024"/>
                          <a:pt x="16482" y="974"/>
                        </a:cubicBezTo>
                        <a:cubicBezTo>
                          <a:pt x="16466" y="968"/>
                          <a:pt x="16450" y="961"/>
                          <a:pt x="16431" y="959"/>
                        </a:cubicBezTo>
                        <a:cubicBezTo>
                          <a:pt x="16366" y="952"/>
                          <a:pt x="16341" y="921"/>
                          <a:pt x="16328" y="882"/>
                        </a:cubicBezTo>
                        <a:cubicBezTo>
                          <a:pt x="16317" y="850"/>
                          <a:pt x="16313" y="816"/>
                          <a:pt x="16288" y="787"/>
                        </a:cubicBezTo>
                        <a:cubicBezTo>
                          <a:pt x="16251" y="743"/>
                          <a:pt x="16202" y="740"/>
                          <a:pt x="16157" y="779"/>
                        </a:cubicBezTo>
                        <a:cubicBezTo>
                          <a:pt x="16124" y="809"/>
                          <a:pt x="16105" y="844"/>
                          <a:pt x="16102" y="876"/>
                        </a:cubicBezTo>
                        <a:cubicBezTo>
                          <a:pt x="15950" y="890"/>
                          <a:pt x="15851" y="810"/>
                          <a:pt x="15721" y="788"/>
                        </a:cubicBezTo>
                        <a:cubicBezTo>
                          <a:pt x="15704" y="784"/>
                          <a:pt x="15688" y="782"/>
                          <a:pt x="15671" y="780"/>
                        </a:cubicBezTo>
                        <a:cubicBezTo>
                          <a:pt x="15559" y="734"/>
                          <a:pt x="15524" y="742"/>
                          <a:pt x="15473" y="822"/>
                        </a:cubicBezTo>
                        <a:cubicBezTo>
                          <a:pt x="15457" y="846"/>
                          <a:pt x="15468" y="866"/>
                          <a:pt x="15479" y="887"/>
                        </a:cubicBezTo>
                        <a:cubicBezTo>
                          <a:pt x="15487" y="901"/>
                          <a:pt x="15489" y="917"/>
                          <a:pt x="15463" y="925"/>
                        </a:cubicBezTo>
                        <a:cubicBezTo>
                          <a:pt x="15441" y="931"/>
                          <a:pt x="15429" y="920"/>
                          <a:pt x="15419" y="909"/>
                        </a:cubicBezTo>
                        <a:cubicBezTo>
                          <a:pt x="15416" y="904"/>
                          <a:pt x="15412" y="899"/>
                          <a:pt x="15408" y="894"/>
                        </a:cubicBezTo>
                        <a:cubicBezTo>
                          <a:pt x="15402" y="876"/>
                          <a:pt x="15398" y="858"/>
                          <a:pt x="15392" y="840"/>
                        </a:cubicBezTo>
                        <a:cubicBezTo>
                          <a:pt x="15368" y="768"/>
                          <a:pt x="15356" y="764"/>
                          <a:pt x="15251" y="796"/>
                        </a:cubicBezTo>
                        <a:cubicBezTo>
                          <a:pt x="15242" y="798"/>
                          <a:pt x="15235" y="802"/>
                          <a:pt x="15228" y="806"/>
                        </a:cubicBezTo>
                        <a:cubicBezTo>
                          <a:pt x="15222" y="811"/>
                          <a:pt x="15217" y="816"/>
                          <a:pt x="15214" y="822"/>
                        </a:cubicBezTo>
                        <a:cubicBezTo>
                          <a:pt x="15211" y="831"/>
                          <a:pt x="15209" y="840"/>
                          <a:pt x="15208" y="849"/>
                        </a:cubicBezTo>
                        <a:cubicBezTo>
                          <a:pt x="15210" y="879"/>
                          <a:pt x="15191" y="908"/>
                          <a:pt x="15194" y="939"/>
                        </a:cubicBezTo>
                        <a:cubicBezTo>
                          <a:pt x="15196" y="965"/>
                          <a:pt x="15168" y="954"/>
                          <a:pt x="15150" y="955"/>
                        </a:cubicBezTo>
                        <a:cubicBezTo>
                          <a:pt x="15141" y="956"/>
                          <a:pt x="15134" y="958"/>
                          <a:pt x="15128" y="963"/>
                        </a:cubicBezTo>
                        <a:cubicBezTo>
                          <a:pt x="15123" y="971"/>
                          <a:pt x="15122" y="979"/>
                          <a:pt x="15119" y="986"/>
                        </a:cubicBezTo>
                        <a:cubicBezTo>
                          <a:pt x="15114" y="1003"/>
                          <a:pt x="15145" y="1029"/>
                          <a:pt x="15108" y="1033"/>
                        </a:cubicBezTo>
                        <a:cubicBezTo>
                          <a:pt x="15071" y="1038"/>
                          <a:pt x="15054" y="1012"/>
                          <a:pt x="15051" y="989"/>
                        </a:cubicBezTo>
                        <a:cubicBezTo>
                          <a:pt x="15047" y="958"/>
                          <a:pt x="15042" y="928"/>
                          <a:pt x="15021" y="901"/>
                        </a:cubicBezTo>
                        <a:cubicBezTo>
                          <a:pt x="15016" y="896"/>
                          <a:pt x="15011" y="891"/>
                          <a:pt x="15004" y="887"/>
                        </a:cubicBezTo>
                        <a:cubicBezTo>
                          <a:pt x="14972" y="874"/>
                          <a:pt x="14977" y="852"/>
                          <a:pt x="14973" y="833"/>
                        </a:cubicBezTo>
                        <a:cubicBezTo>
                          <a:pt x="14964" y="791"/>
                          <a:pt x="14938" y="778"/>
                          <a:pt x="14882" y="806"/>
                        </a:cubicBezTo>
                        <a:cubicBezTo>
                          <a:pt x="14872" y="812"/>
                          <a:pt x="14861" y="816"/>
                          <a:pt x="14850" y="819"/>
                        </a:cubicBezTo>
                        <a:cubicBezTo>
                          <a:pt x="14842" y="800"/>
                          <a:pt x="14836" y="778"/>
                          <a:pt x="14832" y="751"/>
                        </a:cubicBezTo>
                        <a:cubicBezTo>
                          <a:pt x="14830" y="732"/>
                          <a:pt x="14816" y="719"/>
                          <a:pt x="14803" y="709"/>
                        </a:cubicBezTo>
                        <a:cubicBezTo>
                          <a:pt x="14795" y="704"/>
                          <a:pt x="14787" y="702"/>
                          <a:pt x="14778" y="705"/>
                        </a:cubicBezTo>
                        <a:cubicBezTo>
                          <a:pt x="14753" y="719"/>
                          <a:pt x="14737" y="744"/>
                          <a:pt x="14728" y="774"/>
                        </a:cubicBezTo>
                        <a:cubicBezTo>
                          <a:pt x="14679" y="757"/>
                          <a:pt x="14652" y="726"/>
                          <a:pt x="14628" y="697"/>
                        </a:cubicBezTo>
                        <a:cubicBezTo>
                          <a:pt x="14603" y="667"/>
                          <a:pt x="14570" y="658"/>
                          <a:pt x="14524" y="661"/>
                        </a:cubicBezTo>
                        <a:cubicBezTo>
                          <a:pt x="14496" y="648"/>
                          <a:pt x="14456" y="663"/>
                          <a:pt x="14430" y="643"/>
                        </a:cubicBezTo>
                        <a:cubicBezTo>
                          <a:pt x="14419" y="635"/>
                          <a:pt x="14406" y="628"/>
                          <a:pt x="14392" y="630"/>
                        </a:cubicBezTo>
                        <a:cubicBezTo>
                          <a:pt x="14388" y="620"/>
                          <a:pt x="14384" y="610"/>
                          <a:pt x="14379" y="599"/>
                        </a:cubicBezTo>
                        <a:cubicBezTo>
                          <a:pt x="14333" y="533"/>
                          <a:pt x="14284" y="517"/>
                          <a:pt x="14227" y="555"/>
                        </a:cubicBezTo>
                        <a:cubicBezTo>
                          <a:pt x="14236" y="520"/>
                          <a:pt x="14245" y="484"/>
                          <a:pt x="14258" y="450"/>
                        </a:cubicBezTo>
                        <a:cubicBezTo>
                          <a:pt x="14249" y="442"/>
                          <a:pt x="14240" y="433"/>
                          <a:pt x="14230" y="425"/>
                        </a:cubicBezTo>
                        <a:cubicBezTo>
                          <a:pt x="14227" y="425"/>
                          <a:pt x="14224" y="426"/>
                          <a:pt x="14221" y="426"/>
                        </a:cubicBezTo>
                        <a:cubicBezTo>
                          <a:pt x="14203" y="385"/>
                          <a:pt x="14171" y="395"/>
                          <a:pt x="14139" y="403"/>
                        </a:cubicBezTo>
                        <a:cubicBezTo>
                          <a:pt x="14108" y="411"/>
                          <a:pt x="14079" y="430"/>
                          <a:pt x="14048" y="439"/>
                        </a:cubicBezTo>
                        <a:cubicBezTo>
                          <a:pt x="14048" y="438"/>
                          <a:pt x="14048" y="438"/>
                          <a:pt x="14048" y="438"/>
                        </a:cubicBezTo>
                        <a:cubicBezTo>
                          <a:pt x="14039" y="425"/>
                          <a:pt x="14030" y="413"/>
                          <a:pt x="14020" y="400"/>
                        </a:cubicBezTo>
                        <a:cubicBezTo>
                          <a:pt x="14016" y="400"/>
                          <a:pt x="14011" y="400"/>
                          <a:pt x="14007" y="401"/>
                        </a:cubicBezTo>
                        <a:cubicBezTo>
                          <a:pt x="13997" y="409"/>
                          <a:pt x="13988" y="417"/>
                          <a:pt x="13979" y="426"/>
                        </a:cubicBezTo>
                        <a:cubicBezTo>
                          <a:pt x="13979" y="429"/>
                          <a:pt x="13979" y="432"/>
                          <a:pt x="13979" y="435"/>
                        </a:cubicBezTo>
                        <a:cubicBezTo>
                          <a:pt x="13934" y="416"/>
                          <a:pt x="13889" y="418"/>
                          <a:pt x="13845" y="427"/>
                        </a:cubicBezTo>
                        <a:cubicBezTo>
                          <a:pt x="13818" y="416"/>
                          <a:pt x="13783" y="416"/>
                          <a:pt x="13771" y="388"/>
                        </a:cubicBezTo>
                        <a:cubicBezTo>
                          <a:pt x="13845" y="386"/>
                          <a:pt x="13864" y="366"/>
                          <a:pt x="13838" y="313"/>
                        </a:cubicBezTo>
                        <a:cubicBezTo>
                          <a:pt x="13765" y="265"/>
                          <a:pt x="13711" y="356"/>
                          <a:pt x="13641" y="336"/>
                        </a:cubicBezTo>
                        <a:cubicBezTo>
                          <a:pt x="13634" y="335"/>
                          <a:pt x="13640" y="354"/>
                          <a:pt x="13643" y="363"/>
                        </a:cubicBezTo>
                        <a:cubicBezTo>
                          <a:pt x="13659" y="402"/>
                          <a:pt x="13631" y="402"/>
                          <a:pt x="13601" y="400"/>
                        </a:cubicBezTo>
                        <a:cubicBezTo>
                          <a:pt x="13570" y="463"/>
                          <a:pt x="13522" y="459"/>
                          <a:pt x="13467" y="428"/>
                        </a:cubicBezTo>
                        <a:cubicBezTo>
                          <a:pt x="13465" y="426"/>
                          <a:pt x="13463" y="426"/>
                          <a:pt x="13461" y="425"/>
                        </a:cubicBezTo>
                        <a:cubicBezTo>
                          <a:pt x="13459" y="401"/>
                          <a:pt x="13445" y="389"/>
                          <a:pt x="13419" y="388"/>
                        </a:cubicBezTo>
                        <a:cubicBezTo>
                          <a:pt x="13382" y="385"/>
                          <a:pt x="13364" y="359"/>
                          <a:pt x="13344" y="338"/>
                        </a:cubicBezTo>
                        <a:cubicBezTo>
                          <a:pt x="13329" y="321"/>
                          <a:pt x="13317" y="316"/>
                          <a:pt x="13293" y="323"/>
                        </a:cubicBezTo>
                        <a:cubicBezTo>
                          <a:pt x="13267" y="331"/>
                          <a:pt x="13263" y="346"/>
                          <a:pt x="13265" y="366"/>
                        </a:cubicBezTo>
                        <a:cubicBezTo>
                          <a:pt x="13268" y="390"/>
                          <a:pt x="13274" y="414"/>
                          <a:pt x="13279" y="437"/>
                        </a:cubicBezTo>
                        <a:cubicBezTo>
                          <a:pt x="13297" y="455"/>
                          <a:pt x="13327" y="438"/>
                          <a:pt x="13346" y="456"/>
                        </a:cubicBezTo>
                        <a:cubicBezTo>
                          <a:pt x="13337" y="480"/>
                          <a:pt x="13314" y="467"/>
                          <a:pt x="13298" y="469"/>
                        </a:cubicBezTo>
                        <a:cubicBezTo>
                          <a:pt x="13262" y="466"/>
                          <a:pt x="13229" y="466"/>
                          <a:pt x="13251" y="512"/>
                        </a:cubicBezTo>
                        <a:cubicBezTo>
                          <a:pt x="13256" y="512"/>
                          <a:pt x="13260" y="512"/>
                          <a:pt x="13265" y="512"/>
                        </a:cubicBezTo>
                        <a:cubicBezTo>
                          <a:pt x="13265" y="514"/>
                          <a:pt x="13266" y="516"/>
                          <a:pt x="13266" y="518"/>
                        </a:cubicBezTo>
                        <a:cubicBezTo>
                          <a:pt x="13249" y="518"/>
                          <a:pt x="13233" y="519"/>
                          <a:pt x="13217" y="525"/>
                        </a:cubicBezTo>
                        <a:cubicBezTo>
                          <a:pt x="13201" y="541"/>
                          <a:pt x="13190" y="560"/>
                          <a:pt x="13159" y="565"/>
                        </a:cubicBezTo>
                        <a:cubicBezTo>
                          <a:pt x="13152" y="568"/>
                          <a:pt x="13145" y="572"/>
                          <a:pt x="13140" y="576"/>
                        </a:cubicBezTo>
                        <a:cubicBezTo>
                          <a:pt x="13140" y="574"/>
                          <a:pt x="13141" y="573"/>
                          <a:pt x="13141" y="571"/>
                        </a:cubicBezTo>
                        <a:cubicBezTo>
                          <a:pt x="13142" y="570"/>
                          <a:pt x="13143" y="568"/>
                          <a:pt x="13144" y="567"/>
                        </a:cubicBezTo>
                        <a:cubicBezTo>
                          <a:pt x="13149" y="559"/>
                          <a:pt x="13151" y="550"/>
                          <a:pt x="13150" y="541"/>
                        </a:cubicBezTo>
                        <a:cubicBezTo>
                          <a:pt x="13148" y="521"/>
                          <a:pt x="13134" y="507"/>
                          <a:pt x="13122" y="493"/>
                        </a:cubicBezTo>
                        <a:cubicBezTo>
                          <a:pt x="13117" y="487"/>
                          <a:pt x="13112" y="481"/>
                          <a:pt x="13107" y="475"/>
                        </a:cubicBezTo>
                        <a:cubicBezTo>
                          <a:pt x="13107" y="475"/>
                          <a:pt x="13107" y="475"/>
                          <a:pt x="13107" y="475"/>
                        </a:cubicBezTo>
                        <a:cubicBezTo>
                          <a:pt x="13107" y="474"/>
                          <a:pt x="13106" y="474"/>
                          <a:pt x="13106" y="474"/>
                        </a:cubicBezTo>
                        <a:cubicBezTo>
                          <a:pt x="13101" y="468"/>
                          <a:pt x="13096" y="463"/>
                          <a:pt x="13092" y="458"/>
                        </a:cubicBezTo>
                        <a:cubicBezTo>
                          <a:pt x="13059" y="426"/>
                          <a:pt x="13039" y="383"/>
                          <a:pt x="13042" y="326"/>
                        </a:cubicBezTo>
                        <a:cubicBezTo>
                          <a:pt x="13046" y="212"/>
                          <a:pt x="12993" y="181"/>
                          <a:pt x="12929" y="147"/>
                        </a:cubicBezTo>
                        <a:cubicBezTo>
                          <a:pt x="12832" y="95"/>
                          <a:pt x="12745" y="157"/>
                          <a:pt x="12655" y="182"/>
                        </a:cubicBezTo>
                        <a:cubicBezTo>
                          <a:pt x="12605" y="209"/>
                          <a:pt x="12558" y="247"/>
                          <a:pt x="12510" y="280"/>
                        </a:cubicBezTo>
                        <a:cubicBezTo>
                          <a:pt x="12507" y="285"/>
                          <a:pt x="12503" y="290"/>
                          <a:pt x="12499" y="296"/>
                        </a:cubicBezTo>
                        <a:cubicBezTo>
                          <a:pt x="12493" y="297"/>
                          <a:pt x="12487" y="299"/>
                          <a:pt x="12481" y="301"/>
                        </a:cubicBezTo>
                        <a:cubicBezTo>
                          <a:pt x="12451" y="315"/>
                          <a:pt x="12460" y="334"/>
                          <a:pt x="12467" y="352"/>
                        </a:cubicBezTo>
                        <a:cubicBezTo>
                          <a:pt x="12455" y="377"/>
                          <a:pt x="12443" y="402"/>
                          <a:pt x="12429" y="425"/>
                        </a:cubicBezTo>
                        <a:lnTo>
                          <a:pt x="12425" y="425"/>
                        </a:lnTo>
                        <a:cubicBezTo>
                          <a:pt x="12391" y="450"/>
                          <a:pt x="12350" y="433"/>
                          <a:pt x="12313" y="437"/>
                        </a:cubicBezTo>
                        <a:cubicBezTo>
                          <a:pt x="12309" y="438"/>
                          <a:pt x="12304" y="438"/>
                          <a:pt x="12300" y="438"/>
                        </a:cubicBezTo>
                        <a:cubicBezTo>
                          <a:pt x="12312" y="408"/>
                          <a:pt x="12318" y="369"/>
                          <a:pt x="12321" y="328"/>
                        </a:cubicBezTo>
                        <a:cubicBezTo>
                          <a:pt x="12343" y="266"/>
                          <a:pt x="12353" y="203"/>
                          <a:pt x="12307" y="156"/>
                        </a:cubicBezTo>
                        <a:cubicBezTo>
                          <a:pt x="12262" y="109"/>
                          <a:pt x="12219" y="52"/>
                          <a:pt x="12154" y="113"/>
                        </a:cubicBezTo>
                        <a:cubicBezTo>
                          <a:pt x="12110" y="155"/>
                          <a:pt x="12020" y="132"/>
                          <a:pt x="12012" y="122"/>
                        </a:cubicBezTo>
                        <a:cubicBezTo>
                          <a:pt x="11950" y="37"/>
                          <a:pt x="11881" y="85"/>
                          <a:pt x="11818" y="90"/>
                        </a:cubicBezTo>
                        <a:cubicBezTo>
                          <a:pt x="11696" y="98"/>
                          <a:pt x="11587" y="0"/>
                          <a:pt x="11461" y="18"/>
                        </a:cubicBezTo>
                        <a:cubicBezTo>
                          <a:pt x="11414" y="25"/>
                          <a:pt x="11381" y="84"/>
                          <a:pt x="11340" y="66"/>
                        </a:cubicBezTo>
                        <a:cubicBezTo>
                          <a:pt x="11255" y="29"/>
                          <a:pt x="11228" y="108"/>
                          <a:pt x="11218" y="190"/>
                        </a:cubicBezTo>
                        <a:cubicBezTo>
                          <a:pt x="11210" y="247"/>
                          <a:pt x="11204" y="268"/>
                          <a:pt x="11163" y="285"/>
                        </a:cubicBezTo>
                        <a:cubicBezTo>
                          <a:pt x="11112" y="305"/>
                          <a:pt x="11095" y="360"/>
                          <a:pt x="11124" y="432"/>
                        </a:cubicBezTo>
                        <a:cubicBezTo>
                          <a:pt x="11135" y="458"/>
                          <a:pt x="11143" y="488"/>
                          <a:pt x="11153" y="515"/>
                        </a:cubicBezTo>
                        <a:cubicBezTo>
                          <a:pt x="11149" y="510"/>
                          <a:pt x="11144" y="505"/>
                          <a:pt x="11139" y="502"/>
                        </a:cubicBezTo>
                        <a:cubicBezTo>
                          <a:pt x="11136" y="491"/>
                          <a:pt x="11135" y="481"/>
                          <a:pt x="11135" y="470"/>
                        </a:cubicBezTo>
                        <a:cubicBezTo>
                          <a:pt x="11136" y="468"/>
                          <a:pt x="11120" y="465"/>
                          <a:pt x="11111" y="462"/>
                        </a:cubicBezTo>
                        <a:cubicBezTo>
                          <a:pt x="11106" y="467"/>
                          <a:pt x="11101" y="471"/>
                          <a:pt x="11096" y="475"/>
                        </a:cubicBezTo>
                        <a:cubicBezTo>
                          <a:pt x="11050" y="486"/>
                          <a:pt x="11008" y="506"/>
                          <a:pt x="10956" y="497"/>
                        </a:cubicBezTo>
                        <a:cubicBezTo>
                          <a:pt x="10920" y="491"/>
                          <a:pt x="10899" y="521"/>
                          <a:pt x="10888" y="550"/>
                        </a:cubicBezTo>
                        <a:cubicBezTo>
                          <a:pt x="10881" y="567"/>
                          <a:pt x="10887" y="587"/>
                          <a:pt x="10873" y="611"/>
                        </a:cubicBezTo>
                        <a:cubicBezTo>
                          <a:pt x="10855" y="588"/>
                          <a:pt x="10827" y="585"/>
                          <a:pt x="10801" y="572"/>
                        </a:cubicBezTo>
                        <a:cubicBezTo>
                          <a:pt x="10785" y="553"/>
                          <a:pt x="10765" y="532"/>
                          <a:pt x="10741" y="510"/>
                        </a:cubicBezTo>
                        <a:cubicBezTo>
                          <a:pt x="10665" y="459"/>
                          <a:pt x="10619" y="464"/>
                          <a:pt x="10599" y="529"/>
                        </a:cubicBezTo>
                        <a:cubicBezTo>
                          <a:pt x="10588" y="566"/>
                          <a:pt x="10563" y="588"/>
                          <a:pt x="10528" y="621"/>
                        </a:cubicBezTo>
                        <a:cubicBezTo>
                          <a:pt x="10531" y="567"/>
                          <a:pt x="10550" y="549"/>
                          <a:pt x="10559" y="523"/>
                        </a:cubicBezTo>
                        <a:cubicBezTo>
                          <a:pt x="10566" y="522"/>
                          <a:pt x="10573" y="519"/>
                          <a:pt x="10578" y="513"/>
                        </a:cubicBezTo>
                        <a:cubicBezTo>
                          <a:pt x="10573" y="512"/>
                          <a:pt x="10567" y="512"/>
                          <a:pt x="10562" y="512"/>
                        </a:cubicBezTo>
                        <a:cubicBezTo>
                          <a:pt x="10569" y="484"/>
                          <a:pt x="10584" y="457"/>
                          <a:pt x="10544" y="412"/>
                        </a:cubicBezTo>
                        <a:cubicBezTo>
                          <a:pt x="10501" y="364"/>
                          <a:pt x="10481" y="384"/>
                          <a:pt x="10459" y="403"/>
                        </a:cubicBezTo>
                        <a:cubicBezTo>
                          <a:pt x="10429" y="430"/>
                          <a:pt x="10416" y="484"/>
                          <a:pt x="10361" y="478"/>
                        </a:cubicBezTo>
                        <a:cubicBezTo>
                          <a:pt x="10307" y="472"/>
                          <a:pt x="10270" y="495"/>
                          <a:pt x="10237" y="526"/>
                        </a:cubicBezTo>
                        <a:cubicBezTo>
                          <a:pt x="10222" y="548"/>
                          <a:pt x="10220" y="587"/>
                          <a:pt x="10180" y="578"/>
                        </a:cubicBezTo>
                        <a:cubicBezTo>
                          <a:pt x="10139" y="569"/>
                          <a:pt x="10110" y="578"/>
                          <a:pt x="10105" y="618"/>
                        </a:cubicBezTo>
                        <a:cubicBezTo>
                          <a:pt x="10102" y="619"/>
                          <a:pt x="10099" y="620"/>
                          <a:pt x="10096" y="621"/>
                        </a:cubicBezTo>
                        <a:cubicBezTo>
                          <a:pt x="10039" y="630"/>
                          <a:pt x="9978" y="624"/>
                          <a:pt x="9930" y="662"/>
                        </a:cubicBezTo>
                        <a:cubicBezTo>
                          <a:pt x="9931" y="663"/>
                          <a:pt x="9931" y="663"/>
                          <a:pt x="9931" y="664"/>
                        </a:cubicBezTo>
                        <a:cubicBezTo>
                          <a:pt x="9928" y="667"/>
                          <a:pt x="9924" y="670"/>
                          <a:pt x="9920" y="674"/>
                        </a:cubicBezTo>
                        <a:cubicBezTo>
                          <a:pt x="9909" y="674"/>
                          <a:pt x="9899" y="676"/>
                          <a:pt x="9892" y="686"/>
                        </a:cubicBezTo>
                        <a:cubicBezTo>
                          <a:pt x="9881" y="740"/>
                          <a:pt x="9835" y="789"/>
                          <a:pt x="9865" y="848"/>
                        </a:cubicBezTo>
                        <a:cubicBezTo>
                          <a:pt x="9856" y="858"/>
                          <a:pt x="9847" y="859"/>
                          <a:pt x="9835" y="852"/>
                        </a:cubicBezTo>
                        <a:cubicBezTo>
                          <a:pt x="9830" y="848"/>
                          <a:pt x="9824" y="845"/>
                          <a:pt x="9818" y="843"/>
                        </a:cubicBezTo>
                        <a:cubicBezTo>
                          <a:pt x="9817" y="840"/>
                          <a:pt x="9815" y="837"/>
                          <a:pt x="9813" y="834"/>
                        </a:cubicBezTo>
                        <a:cubicBezTo>
                          <a:pt x="9789" y="787"/>
                          <a:pt x="9754" y="769"/>
                          <a:pt x="9721" y="753"/>
                        </a:cubicBezTo>
                        <a:cubicBezTo>
                          <a:pt x="9679" y="733"/>
                          <a:pt x="9642" y="700"/>
                          <a:pt x="9613" y="649"/>
                        </a:cubicBezTo>
                        <a:cubicBezTo>
                          <a:pt x="9556" y="545"/>
                          <a:pt x="9499" y="531"/>
                          <a:pt x="9435" y="519"/>
                        </a:cubicBezTo>
                        <a:cubicBezTo>
                          <a:pt x="9370" y="507"/>
                          <a:pt x="9334" y="537"/>
                          <a:pt x="9303" y="573"/>
                        </a:cubicBezTo>
                        <a:cubicBezTo>
                          <a:pt x="9264" y="561"/>
                          <a:pt x="9225" y="570"/>
                          <a:pt x="9187" y="583"/>
                        </a:cubicBezTo>
                        <a:cubicBezTo>
                          <a:pt x="9161" y="598"/>
                          <a:pt x="9140" y="633"/>
                          <a:pt x="9108" y="612"/>
                        </a:cubicBezTo>
                        <a:cubicBezTo>
                          <a:pt x="9067" y="584"/>
                          <a:pt x="9031" y="588"/>
                          <a:pt x="9003" y="654"/>
                        </a:cubicBezTo>
                        <a:cubicBezTo>
                          <a:pt x="8991" y="680"/>
                          <a:pt x="8976" y="672"/>
                          <a:pt x="8958" y="663"/>
                        </a:cubicBezTo>
                        <a:cubicBezTo>
                          <a:pt x="8894" y="627"/>
                          <a:pt x="8798" y="674"/>
                          <a:pt x="8757" y="762"/>
                        </a:cubicBezTo>
                        <a:cubicBezTo>
                          <a:pt x="8753" y="762"/>
                          <a:pt x="8750" y="761"/>
                          <a:pt x="8749" y="760"/>
                        </a:cubicBezTo>
                        <a:cubicBezTo>
                          <a:pt x="8698" y="727"/>
                          <a:pt x="8668" y="732"/>
                          <a:pt x="8644" y="747"/>
                        </a:cubicBezTo>
                        <a:cubicBezTo>
                          <a:pt x="8643" y="739"/>
                          <a:pt x="8643" y="731"/>
                          <a:pt x="8643" y="721"/>
                        </a:cubicBezTo>
                        <a:cubicBezTo>
                          <a:pt x="8645" y="670"/>
                          <a:pt x="8622" y="642"/>
                          <a:pt x="8600" y="616"/>
                        </a:cubicBezTo>
                        <a:cubicBezTo>
                          <a:pt x="8573" y="584"/>
                          <a:pt x="8556" y="541"/>
                          <a:pt x="8556" y="485"/>
                        </a:cubicBezTo>
                        <a:cubicBezTo>
                          <a:pt x="8557" y="371"/>
                          <a:pt x="8513" y="340"/>
                          <a:pt x="8460" y="307"/>
                        </a:cubicBezTo>
                        <a:cubicBezTo>
                          <a:pt x="8379" y="256"/>
                          <a:pt x="8311" y="320"/>
                          <a:pt x="8237" y="346"/>
                        </a:cubicBezTo>
                        <a:cubicBezTo>
                          <a:pt x="8198" y="374"/>
                          <a:pt x="8161" y="413"/>
                          <a:pt x="8122" y="446"/>
                        </a:cubicBezTo>
                        <a:cubicBezTo>
                          <a:pt x="8118" y="454"/>
                          <a:pt x="8113" y="462"/>
                          <a:pt x="8109" y="470"/>
                        </a:cubicBezTo>
                        <a:cubicBezTo>
                          <a:pt x="8066" y="568"/>
                          <a:pt x="8039" y="695"/>
                          <a:pt x="7949" y="703"/>
                        </a:cubicBezTo>
                        <a:cubicBezTo>
                          <a:pt x="7927" y="705"/>
                          <a:pt x="7915" y="752"/>
                          <a:pt x="7897" y="776"/>
                        </a:cubicBezTo>
                        <a:cubicBezTo>
                          <a:pt x="7874" y="805"/>
                          <a:pt x="7865" y="907"/>
                          <a:pt x="7829" y="853"/>
                        </a:cubicBezTo>
                        <a:cubicBezTo>
                          <a:pt x="7793" y="800"/>
                          <a:pt x="7850" y="757"/>
                          <a:pt x="7859" y="705"/>
                        </a:cubicBezTo>
                        <a:cubicBezTo>
                          <a:pt x="7863" y="687"/>
                          <a:pt x="7874" y="669"/>
                          <a:pt x="7885" y="669"/>
                        </a:cubicBezTo>
                        <a:cubicBezTo>
                          <a:pt x="7954" y="670"/>
                          <a:pt x="7965" y="589"/>
                          <a:pt x="7970" y="497"/>
                        </a:cubicBezTo>
                        <a:cubicBezTo>
                          <a:pt x="7986" y="435"/>
                          <a:pt x="7993" y="371"/>
                          <a:pt x="7954" y="325"/>
                        </a:cubicBezTo>
                        <a:cubicBezTo>
                          <a:pt x="7916" y="279"/>
                          <a:pt x="7879" y="222"/>
                          <a:pt x="7828" y="284"/>
                        </a:cubicBezTo>
                        <a:cubicBezTo>
                          <a:pt x="7793" y="326"/>
                          <a:pt x="7719" y="305"/>
                          <a:pt x="7713" y="295"/>
                        </a:cubicBezTo>
                        <a:cubicBezTo>
                          <a:pt x="7659" y="211"/>
                          <a:pt x="7605" y="260"/>
                          <a:pt x="7554" y="265"/>
                        </a:cubicBezTo>
                        <a:cubicBezTo>
                          <a:pt x="7454" y="276"/>
                          <a:pt x="7363" y="179"/>
                          <a:pt x="7261" y="199"/>
                        </a:cubicBezTo>
                        <a:cubicBezTo>
                          <a:pt x="7223" y="206"/>
                          <a:pt x="7197" y="265"/>
                          <a:pt x="7164" y="248"/>
                        </a:cubicBezTo>
                        <a:cubicBezTo>
                          <a:pt x="7094" y="213"/>
                          <a:pt x="7074" y="292"/>
                          <a:pt x="7067" y="374"/>
                        </a:cubicBezTo>
                        <a:cubicBezTo>
                          <a:pt x="7063" y="431"/>
                          <a:pt x="7058" y="453"/>
                          <a:pt x="7025" y="469"/>
                        </a:cubicBezTo>
                        <a:cubicBezTo>
                          <a:pt x="6984" y="490"/>
                          <a:pt x="6972" y="545"/>
                          <a:pt x="6998" y="617"/>
                        </a:cubicBezTo>
                        <a:cubicBezTo>
                          <a:pt x="7013" y="658"/>
                          <a:pt x="7022" y="706"/>
                          <a:pt x="7039" y="743"/>
                        </a:cubicBezTo>
                        <a:cubicBezTo>
                          <a:pt x="7072" y="810"/>
                          <a:pt x="7070" y="926"/>
                          <a:pt x="7100" y="961"/>
                        </a:cubicBezTo>
                        <a:cubicBezTo>
                          <a:pt x="7107" y="970"/>
                          <a:pt x="7114" y="980"/>
                          <a:pt x="7121" y="989"/>
                        </a:cubicBezTo>
                        <a:cubicBezTo>
                          <a:pt x="6988" y="970"/>
                          <a:pt x="6842" y="933"/>
                          <a:pt x="6712" y="1006"/>
                        </a:cubicBezTo>
                        <a:cubicBezTo>
                          <a:pt x="6696" y="1015"/>
                          <a:pt x="6671" y="1008"/>
                          <a:pt x="6650" y="1003"/>
                        </a:cubicBezTo>
                        <a:cubicBezTo>
                          <a:pt x="6599" y="989"/>
                          <a:pt x="6547" y="985"/>
                          <a:pt x="6495" y="984"/>
                        </a:cubicBezTo>
                        <a:cubicBezTo>
                          <a:pt x="6483" y="982"/>
                          <a:pt x="6471" y="983"/>
                          <a:pt x="6459" y="985"/>
                        </a:cubicBezTo>
                        <a:cubicBezTo>
                          <a:pt x="6443" y="985"/>
                          <a:pt x="6426" y="986"/>
                          <a:pt x="6409" y="986"/>
                        </a:cubicBezTo>
                        <a:cubicBezTo>
                          <a:pt x="6409" y="986"/>
                          <a:pt x="6409" y="986"/>
                          <a:pt x="6409" y="986"/>
                        </a:cubicBezTo>
                        <a:cubicBezTo>
                          <a:pt x="6412" y="982"/>
                          <a:pt x="6412" y="977"/>
                          <a:pt x="6408" y="972"/>
                        </a:cubicBezTo>
                        <a:cubicBezTo>
                          <a:pt x="6401" y="969"/>
                          <a:pt x="6394" y="967"/>
                          <a:pt x="6386" y="965"/>
                        </a:cubicBezTo>
                        <a:cubicBezTo>
                          <a:pt x="6398" y="917"/>
                          <a:pt x="6416" y="873"/>
                          <a:pt x="6437" y="840"/>
                        </a:cubicBezTo>
                        <a:cubicBezTo>
                          <a:pt x="6457" y="810"/>
                          <a:pt x="6484" y="766"/>
                          <a:pt x="6458" y="757"/>
                        </a:cubicBezTo>
                        <a:cubicBezTo>
                          <a:pt x="6399" y="739"/>
                          <a:pt x="6370" y="666"/>
                          <a:pt x="6325" y="624"/>
                        </a:cubicBezTo>
                        <a:cubicBezTo>
                          <a:pt x="6203" y="668"/>
                          <a:pt x="6081" y="715"/>
                          <a:pt x="5967" y="691"/>
                        </a:cubicBezTo>
                        <a:cubicBezTo>
                          <a:pt x="5949" y="688"/>
                          <a:pt x="5930" y="685"/>
                          <a:pt x="5912" y="682"/>
                        </a:cubicBezTo>
                        <a:cubicBezTo>
                          <a:pt x="5883" y="717"/>
                          <a:pt x="5859" y="699"/>
                          <a:pt x="5835" y="694"/>
                        </a:cubicBezTo>
                        <a:cubicBezTo>
                          <a:pt x="5737" y="673"/>
                          <a:pt x="5635" y="662"/>
                          <a:pt x="5535" y="651"/>
                        </a:cubicBezTo>
                        <a:cubicBezTo>
                          <a:pt x="5463" y="643"/>
                          <a:pt x="5414" y="638"/>
                          <a:pt x="5437" y="493"/>
                        </a:cubicBezTo>
                        <a:cubicBezTo>
                          <a:pt x="5440" y="469"/>
                          <a:pt x="5424" y="460"/>
                          <a:pt x="5410" y="456"/>
                        </a:cubicBezTo>
                        <a:cubicBezTo>
                          <a:pt x="5405" y="467"/>
                          <a:pt x="5397" y="487"/>
                          <a:pt x="5396" y="487"/>
                        </a:cubicBezTo>
                        <a:cubicBezTo>
                          <a:pt x="5330" y="459"/>
                          <a:pt x="5230" y="467"/>
                          <a:pt x="5208" y="391"/>
                        </a:cubicBezTo>
                        <a:cubicBezTo>
                          <a:pt x="5180" y="294"/>
                          <a:pt x="5149" y="263"/>
                          <a:pt x="5081" y="282"/>
                        </a:cubicBezTo>
                        <a:cubicBezTo>
                          <a:pt x="5072" y="321"/>
                          <a:pt x="5051" y="351"/>
                          <a:pt x="5043" y="394"/>
                        </a:cubicBezTo>
                        <a:cubicBezTo>
                          <a:pt x="5032" y="457"/>
                          <a:pt x="4988" y="499"/>
                          <a:pt x="4960" y="496"/>
                        </a:cubicBezTo>
                        <a:cubicBezTo>
                          <a:pt x="4917" y="491"/>
                          <a:pt x="4958" y="433"/>
                          <a:pt x="4968" y="396"/>
                        </a:cubicBezTo>
                        <a:cubicBezTo>
                          <a:pt x="4983" y="336"/>
                          <a:pt x="4971" y="291"/>
                          <a:pt x="4946" y="274"/>
                        </a:cubicBezTo>
                        <a:cubicBezTo>
                          <a:pt x="4918" y="253"/>
                          <a:pt x="4908" y="313"/>
                          <a:pt x="4892" y="346"/>
                        </a:cubicBezTo>
                        <a:cubicBezTo>
                          <a:pt x="4871" y="392"/>
                          <a:pt x="4846" y="435"/>
                          <a:pt x="4822" y="479"/>
                        </a:cubicBezTo>
                        <a:cubicBezTo>
                          <a:pt x="4812" y="499"/>
                          <a:pt x="4799" y="524"/>
                          <a:pt x="4784" y="519"/>
                        </a:cubicBezTo>
                        <a:cubicBezTo>
                          <a:pt x="4766" y="512"/>
                          <a:pt x="4778" y="482"/>
                          <a:pt x="4782" y="460"/>
                        </a:cubicBezTo>
                        <a:cubicBezTo>
                          <a:pt x="4785" y="440"/>
                          <a:pt x="4789" y="416"/>
                          <a:pt x="4774" y="417"/>
                        </a:cubicBezTo>
                        <a:cubicBezTo>
                          <a:pt x="4758" y="418"/>
                          <a:pt x="4741" y="442"/>
                          <a:pt x="4741" y="465"/>
                        </a:cubicBezTo>
                        <a:cubicBezTo>
                          <a:pt x="4741" y="508"/>
                          <a:pt x="4705" y="585"/>
                          <a:pt x="4764" y="577"/>
                        </a:cubicBezTo>
                        <a:cubicBezTo>
                          <a:pt x="4810" y="571"/>
                          <a:pt x="4804" y="621"/>
                          <a:pt x="4787" y="678"/>
                        </a:cubicBezTo>
                        <a:cubicBezTo>
                          <a:pt x="4771" y="682"/>
                          <a:pt x="4802" y="717"/>
                          <a:pt x="4773" y="714"/>
                        </a:cubicBezTo>
                        <a:cubicBezTo>
                          <a:pt x="4746" y="711"/>
                          <a:pt x="4719" y="711"/>
                          <a:pt x="4694" y="704"/>
                        </a:cubicBezTo>
                        <a:cubicBezTo>
                          <a:pt x="4612" y="710"/>
                          <a:pt x="4535" y="690"/>
                          <a:pt x="4449" y="719"/>
                        </a:cubicBezTo>
                        <a:cubicBezTo>
                          <a:pt x="4318" y="736"/>
                          <a:pt x="4185" y="761"/>
                          <a:pt x="4067" y="710"/>
                        </a:cubicBezTo>
                        <a:cubicBezTo>
                          <a:pt x="4024" y="729"/>
                          <a:pt x="3983" y="729"/>
                          <a:pt x="3954" y="698"/>
                        </a:cubicBezTo>
                        <a:cubicBezTo>
                          <a:pt x="3920" y="663"/>
                          <a:pt x="3880" y="651"/>
                          <a:pt x="3838" y="641"/>
                        </a:cubicBezTo>
                        <a:cubicBezTo>
                          <a:pt x="3832" y="639"/>
                          <a:pt x="3824" y="639"/>
                          <a:pt x="3816" y="643"/>
                        </a:cubicBezTo>
                        <a:cubicBezTo>
                          <a:pt x="3787" y="667"/>
                          <a:pt x="3772" y="708"/>
                          <a:pt x="3758" y="751"/>
                        </a:cubicBezTo>
                        <a:cubicBezTo>
                          <a:pt x="3746" y="807"/>
                          <a:pt x="3746" y="850"/>
                          <a:pt x="3687" y="863"/>
                        </a:cubicBezTo>
                        <a:cubicBezTo>
                          <a:pt x="3585" y="885"/>
                          <a:pt x="3511" y="818"/>
                          <a:pt x="3422" y="803"/>
                        </a:cubicBezTo>
                        <a:cubicBezTo>
                          <a:pt x="3370" y="795"/>
                          <a:pt x="3337" y="795"/>
                          <a:pt x="3302" y="881"/>
                        </a:cubicBezTo>
                        <a:cubicBezTo>
                          <a:pt x="3266" y="969"/>
                          <a:pt x="3272" y="1015"/>
                          <a:pt x="3322" y="1064"/>
                        </a:cubicBezTo>
                        <a:cubicBezTo>
                          <a:pt x="3332" y="1067"/>
                          <a:pt x="3342" y="1067"/>
                          <a:pt x="3353" y="1064"/>
                        </a:cubicBezTo>
                        <a:cubicBezTo>
                          <a:pt x="3420" y="1030"/>
                          <a:pt x="3472" y="1051"/>
                          <a:pt x="3508" y="1116"/>
                        </a:cubicBezTo>
                        <a:cubicBezTo>
                          <a:pt x="3529" y="1152"/>
                          <a:pt x="3554" y="1183"/>
                          <a:pt x="3571" y="1224"/>
                        </a:cubicBezTo>
                        <a:cubicBezTo>
                          <a:pt x="3597" y="1288"/>
                          <a:pt x="3634" y="1288"/>
                          <a:pt x="3678" y="1213"/>
                        </a:cubicBezTo>
                        <a:cubicBezTo>
                          <a:pt x="3712" y="1154"/>
                          <a:pt x="3748" y="1133"/>
                          <a:pt x="3787" y="1138"/>
                        </a:cubicBezTo>
                        <a:cubicBezTo>
                          <a:pt x="3852" y="1091"/>
                          <a:pt x="3895" y="1118"/>
                          <a:pt x="3929" y="1180"/>
                        </a:cubicBezTo>
                        <a:cubicBezTo>
                          <a:pt x="3935" y="1193"/>
                          <a:pt x="3943" y="1207"/>
                          <a:pt x="3954" y="1208"/>
                        </a:cubicBezTo>
                        <a:cubicBezTo>
                          <a:pt x="4064" y="1211"/>
                          <a:pt x="4151" y="1301"/>
                          <a:pt x="4268" y="1279"/>
                        </a:cubicBezTo>
                        <a:cubicBezTo>
                          <a:pt x="4280" y="1277"/>
                          <a:pt x="4290" y="1277"/>
                          <a:pt x="4299" y="1278"/>
                        </a:cubicBezTo>
                        <a:cubicBezTo>
                          <a:pt x="4287" y="1286"/>
                          <a:pt x="4275" y="1293"/>
                          <a:pt x="4261" y="1299"/>
                        </a:cubicBezTo>
                        <a:cubicBezTo>
                          <a:pt x="4252" y="1303"/>
                          <a:pt x="4249" y="1316"/>
                          <a:pt x="4244" y="1325"/>
                        </a:cubicBezTo>
                        <a:cubicBezTo>
                          <a:pt x="4236" y="1337"/>
                          <a:pt x="4229" y="1350"/>
                          <a:pt x="4230" y="1365"/>
                        </a:cubicBezTo>
                        <a:cubicBezTo>
                          <a:pt x="4231" y="1370"/>
                          <a:pt x="4233" y="1376"/>
                          <a:pt x="4235" y="1381"/>
                        </a:cubicBezTo>
                        <a:cubicBezTo>
                          <a:pt x="4241" y="1398"/>
                          <a:pt x="4230" y="1406"/>
                          <a:pt x="4214" y="1403"/>
                        </a:cubicBezTo>
                        <a:cubicBezTo>
                          <a:pt x="4162" y="1394"/>
                          <a:pt x="4115" y="1396"/>
                          <a:pt x="4082" y="1441"/>
                        </a:cubicBezTo>
                        <a:cubicBezTo>
                          <a:pt x="4078" y="1447"/>
                          <a:pt x="4067" y="1445"/>
                          <a:pt x="4058" y="1445"/>
                        </a:cubicBezTo>
                        <a:cubicBezTo>
                          <a:pt x="4056" y="1434"/>
                          <a:pt x="4046" y="1430"/>
                          <a:pt x="4029" y="1432"/>
                        </a:cubicBezTo>
                        <a:cubicBezTo>
                          <a:pt x="4008" y="1445"/>
                          <a:pt x="3988" y="1458"/>
                          <a:pt x="3967" y="1470"/>
                        </a:cubicBezTo>
                        <a:cubicBezTo>
                          <a:pt x="3952" y="1478"/>
                          <a:pt x="3943" y="1506"/>
                          <a:pt x="3917" y="1482"/>
                        </a:cubicBezTo>
                        <a:cubicBezTo>
                          <a:pt x="3905" y="1476"/>
                          <a:pt x="3893" y="1474"/>
                          <a:pt x="3880" y="1476"/>
                        </a:cubicBezTo>
                        <a:cubicBezTo>
                          <a:pt x="3880" y="1475"/>
                          <a:pt x="3879" y="1475"/>
                          <a:pt x="3879" y="1474"/>
                        </a:cubicBezTo>
                        <a:cubicBezTo>
                          <a:pt x="3875" y="1466"/>
                          <a:pt x="3871" y="1458"/>
                          <a:pt x="3864" y="1451"/>
                        </a:cubicBezTo>
                        <a:cubicBezTo>
                          <a:pt x="3838" y="1430"/>
                          <a:pt x="3814" y="1443"/>
                          <a:pt x="3791" y="1457"/>
                        </a:cubicBezTo>
                        <a:cubicBezTo>
                          <a:pt x="3787" y="1461"/>
                          <a:pt x="3782" y="1465"/>
                          <a:pt x="3777" y="1469"/>
                        </a:cubicBezTo>
                        <a:cubicBezTo>
                          <a:pt x="3763" y="1465"/>
                          <a:pt x="3749" y="1461"/>
                          <a:pt x="3736" y="1457"/>
                        </a:cubicBezTo>
                        <a:cubicBezTo>
                          <a:pt x="3701" y="1413"/>
                          <a:pt x="3642" y="1406"/>
                          <a:pt x="3595" y="1439"/>
                        </a:cubicBezTo>
                        <a:cubicBezTo>
                          <a:pt x="3563" y="1462"/>
                          <a:pt x="3544" y="1500"/>
                          <a:pt x="3499" y="1508"/>
                        </a:cubicBezTo>
                        <a:cubicBezTo>
                          <a:pt x="3494" y="1541"/>
                          <a:pt x="3513" y="1589"/>
                          <a:pt x="3437" y="1574"/>
                        </a:cubicBezTo>
                        <a:cubicBezTo>
                          <a:pt x="3423" y="1572"/>
                          <a:pt x="3402" y="1590"/>
                          <a:pt x="3405" y="1609"/>
                        </a:cubicBezTo>
                        <a:cubicBezTo>
                          <a:pt x="3410" y="1633"/>
                          <a:pt x="3435" y="1631"/>
                          <a:pt x="3456" y="1632"/>
                        </a:cubicBezTo>
                        <a:cubicBezTo>
                          <a:pt x="3460" y="1652"/>
                          <a:pt x="3466" y="1672"/>
                          <a:pt x="3469" y="1692"/>
                        </a:cubicBezTo>
                        <a:cubicBezTo>
                          <a:pt x="3475" y="1732"/>
                          <a:pt x="3462" y="1754"/>
                          <a:pt x="3412" y="1732"/>
                        </a:cubicBezTo>
                        <a:cubicBezTo>
                          <a:pt x="3401" y="1728"/>
                          <a:pt x="3390" y="1725"/>
                          <a:pt x="3380" y="1719"/>
                        </a:cubicBezTo>
                        <a:cubicBezTo>
                          <a:pt x="3368" y="1713"/>
                          <a:pt x="3356" y="1712"/>
                          <a:pt x="3347" y="1715"/>
                        </a:cubicBezTo>
                        <a:lnTo>
                          <a:pt x="3347" y="1715"/>
                        </a:lnTo>
                        <a:cubicBezTo>
                          <a:pt x="3338" y="1676"/>
                          <a:pt x="3331" y="1625"/>
                          <a:pt x="3294" y="1643"/>
                        </a:cubicBezTo>
                        <a:cubicBezTo>
                          <a:pt x="3257" y="1661"/>
                          <a:pt x="3239" y="1718"/>
                          <a:pt x="3233" y="1771"/>
                        </a:cubicBezTo>
                        <a:cubicBezTo>
                          <a:pt x="3227" y="1830"/>
                          <a:pt x="3207" y="1859"/>
                          <a:pt x="3173" y="1876"/>
                        </a:cubicBezTo>
                        <a:cubicBezTo>
                          <a:pt x="3143" y="1890"/>
                          <a:pt x="3115" y="1926"/>
                          <a:pt x="3085" y="1939"/>
                        </a:cubicBezTo>
                        <a:cubicBezTo>
                          <a:pt x="3052" y="1954"/>
                          <a:pt x="3016" y="2008"/>
                          <a:pt x="2980" y="1980"/>
                        </a:cubicBezTo>
                        <a:cubicBezTo>
                          <a:pt x="3011" y="1910"/>
                          <a:pt x="3058" y="1925"/>
                          <a:pt x="3084" y="1869"/>
                        </a:cubicBezTo>
                        <a:cubicBezTo>
                          <a:pt x="3092" y="1853"/>
                          <a:pt x="3097" y="1836"/>
                          <a:pt x="3099" y="1819"/>
                        </a:cubicBezTo>
                        <a:cubicBezTo>
                          <a:pt x="3100" y="1785"/>
                          <a:pt x="3096" y="1753"/>
                          <a:pt x="3093" y="1722"/>
                        </a:cubicBezTo>
                        <a:cubicBezTo>
                          <a:pt x="3084" y="1691"/>
                          <a:pt x="3067" y="1687"/>
                          <a:pt x="3048" y="1697"/>
                        </a:cubicBezTo>
                        <a:cubicBezTo>
                          <a:pt x="3045" y="1689"/>
                          <a:pt x="3039" y="1683"/>
                          <a:pt x="3025" y="1682"/>
                        </a:cubicBezTo>
                        <a:cubicBezTo>
                          <a:pt x="2979" y="1676"/>
                          <a:pt x="2966" y="1651"/>
                          <a:pt x="2966" y="1617"/>
                        </a:cubicBezTo>
                        <a:cubicBezTo>
                          <a:pt x="2973" y="1610"/>
                          <a:pt x="2978" y="1602"/>
                          <a:pt x="2986" y="1596"/>
                        </a:cubicBezTo>
                        <a:cubicBezTo>
                          <a:pt x="2991" y="1594"/>
                          <a:pt x="2995" y="1594"/>
                          <a:pt x="2998" y="1596"/>
                        </a:cubicBezTo>
                        <a:cubicBezTo>
                          <a:pt x="2993" y="1607"/>
                          <a:pt x="2997" y="1619"/>
                          <a:pt x="3008" y="1631"/>
                        </a:cubicBezTo>
                        <a:cubicBezTo>
                          <a:pt x="3039" y="1658"/>
                          <a:pt x="3093" y="1644"/>
                          <a:pt x="3106" y="1607"/>
                        </a:cubicBezTo>
                        <a:cubicBezTo>
                          <a:pt x="3104" y="1591"/>
                          <a:pt x="3100" y="1576"/>
                          <a:pt x="3092" y="1563"/>
                        </a:cubicBezTo>
                        <a:cubicBezTo>
                          <a:pt x="3105" y="1555"/>
                          <a:pt x="3119" y="1563"/>
                          <a:pt x="3132" y="1563"/>
                        </a:cubicBezTo>
                        <a:cubicBezTo>
                          <a:pt x="3179" y="1517"/>
                          <a:pt x="3169" y="1464"/>
                          <a:pt x="3108" y="1438"/>
                        </a:cubicBezTo>
                        <a:cubicBezTo>
                          <a:pt x="3102" y="1435"/>
                          <a:pt x="3096" y="1433"/>
                          <a:pt x="3090" y="1431"/>
                        </a:cubicBezTo>
                        <a:cubicBezTo>
                          <a:pt x="3094" y="1418"/>
                          <a:pt x="3023" y="1450"/>
                          <a:pt x="3073" y="1408"/>
                        </a:cubicBezTo>
                        <a:cubicBezTo>
                          <a:pt x="3083" y="1399"/>
                          <a:pt x="3079" y="1381"/>
                          <a:pt x="3092" y="1370"/>
                        </a:cubicBezTo>
                        <a:cubicBezTo>
                          <a:pt x="3111" y="1357"/>
                          <a:pt x="3138" y="1359"/>
                          <a:pt x="3156" y="1345"/>
                        </a:cubicBezTo>
                        <a:cubicBezTo>
                          <a:pt x="3165" y="1338"/>
                          <a:pt x="3174" y="1331"/>
                          <a:pt x="3187" y="1334"/>
                        </a:cubicBezTo>
                        <a:cubicBezTo>
                          <a:pt x="3243" y="1347"/>
                          <a:pt x="3248" y="1324"/>
                          <a:pt x="3230" y="1286"/>
                        </a:cubicBezTo>
                        <a:cubicBezTo>
                          <a:pt x="3227" y="1281"/>
                          <a:pt x="3224" y="1276"/>
                          <a:pt x="3220" y="1271"/>
                        </a:cubicBezTo>
                        <a:cubicBezTo>
                          <a:pt x="3219" y="1270"/>
                          <a:pt x="3219" y="1270"/>
                          <a:pt x="3218" y="1269"/>
                        </a:cubicBezTo>
                        <a:cubicBezTo>
                          <a:pt x="3220" y="1257"/>
                          <a:pt x="3224" y="1247"/>
                          <a:pt x="3233" y="1238"/>
                        </a:cubicBezTo>
                        <a:cubicBezTo>
                          <a:pt x="3245" y="1226"/>
                          <a:pt x="3249" y="1213"/>
                          <a:pt x="3238" y="1198"/>
                        </a:cubicBezTo>
                        <a:cubicBezTo>
                          <a:pt x="3223" y="1179"/>
                          <a:pt x="3206" y="1190"/>
                          <a:pt x="3189" y="1196"/>
                        </a:cubicBezTo>
                        <a:cubicBezTo>
                          <a:pt x="3185" y="1200"/>
                          <a:pt x="3180" y="1204"/>
                          <a:pt x="3176" y="1208"/>
                        </a:cubicBezTo>
                        <a:cubicBezTo>
                          <a:pt x="3173" y="1217"/>
                          <a:pt x="3167" y="1223"/>
                          <a:pt x="3159" y="1228"/>
                        </a:cubicBezTo>
                        <a:cubicBezTo>
                          <a:pt x="3153" y="1226"/>
                          <a:pt x="3146" y="1224"/>
                          <a:pt x="3139" y="1223"/>
                        </a:cubicBezTo>
                        <a:cubicBezTo>
                          <a:pt x="3110" y="1219"/>
                          <a:pt x="3086" y="1225"/>
                          <a:pt x="3069" y="1248"/>
                        </a:cubicBezTo>
                        <a:cubicBezTo>
                          <a:pt x="3067" y="1251"/>
                          <a:pt x="3065" y="1253"/>
                          <a:pt x="3062" y="1254"/>
                        </a:cubicBezTo>
                        <a:cubicBezTo>
                          <a:pt x="3040" y="1247"/>
                          <a:pt x="3018" y="1235"/>
                          <a:pt x="2992" y="1250"/>
                        </a:cubicBezTo>
                        <a:cubicBezTo>
                          <a:pt x="2982" y="1249"/>
                          <a:pt x="2971" y="1247"/>
                          <a:pt x="2961" y="1246"/>
                        </a:cubicBezTo>
                        <a:cubicBezTo>
                          <a:pt x="2957" y="1242"/>
                          <a:pt x="2954" y="1238"/>
                          <a:pt x="2952" y="1234"/>
                        </a:cubicBezTo>
                        <a:cubicBezTo>
                          <a:pt x="2942" y="1233"/>
                          <a:pt x="2933" y="1232"/>
                          <a:pt x="2923" y="1232"/>
                        </a:cubicBezTo>
                        <a:cubicBezTo>
                          <a:pt x="2919" y="1237"/>
                          <a:pt x="2915" y="1242"/>
                          <a:pt x="2912" y="1246"/>
                        </a:cubicBezTo>
                        <a:lnTo>
                          <a:pt x="2912" y="1246"/>
                        </a:lnTo>
                        <a:cubicBezTo>
                          <a:pt x="2907" y="1251"/>
                          <a:pt x="2902" y="1255"/>
                          <a:pt x="2897" y="1259"/>
                        </a:cubicBezTo>
                        <a:cubicBezTo>
                          <a:pt x="2856" y="1273"/>
                          <a:pt x="2855" y="1302"/>
                          <a:pt x="2855" y="1335"/>
                        </a:cubicBezTo>
                        <a:cubicBezTo>
                          <a:pt x="2855" y="1385"/>
                          <a:pt x="2871" y="1443"/>
                          <a:pt x="2798" y="1470"/>
                        </a:cubicBezTo>
                        <a:cubicBezTo>
                          <a:pt x="2786" y="1494"/>
                          <a:pt x="2780" y="1520"/>
                          <a:pt x="2746" y="1531"/>
                        </a:cubicBezTo>
                        <a:cubicBezTo>
                          <a:pt x="2726" y="1538"/>
                          <a:pt x="2709" y="1563"/>
                          <a:pt x="2717" y="1576"/>
                        </a:cubicBezTo>
                        <a:cubicBezTo>
                          <a:pt x="2751" y="1626"/>
                          <a:pt x="2703" y="1684"/>
                          <a:pt x="2742" y="1731"/>
                        </a:cubicBezTo>
                        <a:cubicBezTo>
                          <a:pt x="2743" y="1733"/>
                          <a:pt x="2745" y="1734"/>
                          <a:pt x="2746" y="1736"/>
                        </a:cubicBezTo>
                        <a:cubicBezTo>
                          <a:pt x="2705" y="1749"/>
                          <a:pt x="2699" y="1725"/>
                          <a:pt x="2689" y="1628"/>
                        </a:cubicBezTo>
                        <a:cubicBezTo>
                          <a:pt x="2680" y="1548"/>
                          <a:pt x="2648" y="1536"/>
                          <a:pt x="2608" y="1592"/>
                        </a:cubicBezTo>
                        <a:cubicBezTo>
                          <a:pt x="2479" y="1771"/>
                          <a:pt x="2387" y="1686"/>
                          <a:pt x="2287" y="1647"/>
                        </a:cubicBezTo>
                        <a:cubicBezTo>
                          <a:pt x="2226" y="1554"/>
                          <a:pt x="2208" y="1559"/>
                          <a:pt x="2139" y="1690"/>
                        </a:cubicBezTo>
                        <a:cubicBezTo>
                          <a:pt x="2129" y="1709"/>
                          <a:pt x="2116" y="1747"/>
                          <a:pt x="2105" y="1732"/>
                        </a:cubicBezTo>
                        <a:cubicBezTo>
                          <a:pt x="2076" y="1691"/>
                          <a:pt x="2026" y="1730"/>
                          <a:pt x="1995" y="1702"/>
                        </a:cubicBezTo>
                        <a:cubicBezTo>
                          <a:pt x="1990" y="1699"/>
                          <a:pt x="1983" y="1697"/>
                          <a:pt x="1976" y="1697"/>
                        </a:cubicBezTo>
                        <a:cubicBezTo>
                          <a:pt x="1902" y="1776"/>
                          <a:pt x="1840" y="1746"/>
                          <a:pt x="1784" y="1721"/>
                        </a:cubicBezTo>
                        <a:cubicBezTo>
                          <a:pt x="1792" y="1713"/>
                          <a:pt x="1800" y="1704"/>
                          <a:pt x="1805" y="1694"/>
                        </a:cubicBezTo>
                        <a:cubicBezTo>
                          <a:pt x="1823" y="1638"/>
                          <a:pt x="1773" y="1662"/>
                          <a:pt x="1749" y="1656"/>
                        </a:cubicBezTo>
                        <a:cubicBezTo>
                          <a:pt x="1729" y="1670"/>
                          <a:pt x="1712" y="1684"/>
                          <a:pt x="1704" y="1701"/>
                        </a:cubicBezTo>
                        <a:cubicBezTo>
                          <a:pt x="1678" y="1702"/>
                          <a:pt x="1652" y="1711"/>
                          <a:pt x="1621" y="1735"/>
                        </a:cubicBezTo>
                        <a:cubicBezTo>
                          <a:pt x="1577" y="1770"/>
                          <a:pt x="1536" y="1781"/>
                          <a:pt x="1496" y="1767"/>
                        </a:cubicBezTo>
                        <a:cubicBezTo>
                          <a:pt x="1497" y="1750"/>
                          <a:pt x="1498" y="1732"/>
                          <a:pt x="1469" y="1732"/>
                        </a:cubicBezTo>
                        <a:cubicBezTo>
                          <a:pt x="1465" y="1738"/>
                          <a:pt x="1462" y="1744"/>
                          <a:pt x="1461" y="1749"/>
                        </a:cubicBezTo>
                        <a:cubicBezTo>
                          <a:pt x="1410" y="1714"/>
                          <a:pt x="1348" y="1700"/>
                          <a:pt x="1284" y="1732"/>
                        </a:cubicBezTo>
                        <a:cubicBezTo>
                          <a:pt x="1281" y="1727"/>
                          <a:pt x="1277" y="1722"/>
                          <a:pt x="1274" y="1718"/>
                        </a:cubicBezTo>
                        <a:cubicBezTo>
                          <a:pt x="1273" y="1714"/>
                          <a:pt x="1272" y="1710"/>
                          <a:pt x="1272" y="1707"/>
                        </a:cubicBezTo>
                        <a:cubicBezTo>
                          <a:pt x="1252" y="1706"/>
                          <a:pt x="1239" y="1715"/>
                          <a:pt x="1231" y="1731"/>
                        </a:cubicBezTo>
                        <a:cubicBezTo>
                          <a:pt x="1221" y="1742"/>
                          <a:pt x="1224" y="1751"/>
                          <a:pt x="1233" y="1757"/>
                        </a:cubicBezTo>
                        <a:cubicBezTo>
                          <a:pt x="1212" y="1766"/>
                          <a:pt x="1193" y="1771"/>
                          <a:pt x="1173" y="1774"/>
                        </a:cubicBezTo>
                        <a:cubicBezTo>
                          <a:pt x="1174" y="1772"/>
                          <a:pt x="1174" y="1770"/>
                          <a:pt x="1174" y="1768"/>
                        </a:cubicBezTo>
                        <a:cubicBezTo>
                          <a:pt x="1174" y="1760"/>
                          <a:pt x="1174" y="1752"/>
                          <a:pt x="1174" y="1743"/>
                        </a:cubicBezTo>
                        <a:cubicBezTo>
                          <a:pt x="1165" y="1739"/>
                          <a:pt x="1156" y="1735"/>
                          <a:pt x="1147" y="1731"/>
                        </a:cubicBezTo>
                        <a:cubicBezTo>
                          <a:pt x="1142" y="1740"/>
                          <a:pt x="1133" y="1742"/>
                          <a:pt x="1124" y="1743"/>
                        </a:cubicBezTo>
                        <a:cubicBezTo>
                          <a:pt x="1113" y="1730"/>
                          <a:pt x="1108" y="1714"/>
                          <a:pt x="1091" y="1706"/>
                        </a:cubicBezTo>
                        <a:cubicBezTo>
                          <a:pt x="1068" y="1704"/>
                          <a:pt x="1044" y="1689"/>
                          <a:pt x="1021" y="1706"/>
                        </a:cubicBezTo>
                        <a:cubicBezTo>
                          <a:pt x="1006" y="1716"/>
                          <a:pt x="1001" y="1731"/>
                          <a:pt x="997" y="1746"/>
                        </a:cubicBezTo>
                        <a:cubicBezTo>
                          <a:pt x="983" y="1752"/>
                          <a:pt x="972" y="1759"/>
                          <a:pt x="964" y="1769"/>
                        </a:cubicBezTo>
                        <a:cubicBezTo>
                          <a:pt x="962" y="1760"/>
                          <a:pt x="957" y="1754"/>
                          <a:pt x="945" y="1752"/>
                        </a:cubicBezTo>
                        <a:cubicBezTo>
                          <a:pt x="926" y="1748"/>
                          <a:pt x="910" y="1760"/>
                          <a:pt x="909" y="1780"/>
                        </a:cubicBezTo>
                        <a:cubicBezTo>
                          <a:pt x="914" y="1785"/>
                          <a:pt x="919" y="1789"/>
                          <a:pt x="923" y="1793"/>
                        </a:cubicBezTo>
                        <a:cubicBezTo>
                          <a:pt x="928" y="1793"/>
                          <a:pt x="932" y="1793"/>
                          <a:pt x="937" y="1793"/>
                        </a:cubicBezTo>
                        <a:lnTo>
                          <a:pt x="938" y="1793"/>
                        </a:lnTo>
                        <a:cubicBezTo>
                          <a:pt x="940" y="1798"/>
                          <a:pt x="942" y="1803"/>
                          <a:pt x="945" y="1807"/>
                        </a:cubicBezTo>
                        <a:cubicBezTo>
                          <a:pt x="940" y="1832"/>
                          <a:pt x="941" y="1864"/>
                          <a:pt x="950" y="1906"/>
                        </a:cubicBezTo>
                        <a:cubicBezTo>
                          <a:pt x="974" y="2029"/>
                          <a:pt x="972" y="2039"/>
                          <a:pt x="916" y="2125"/>
                        </a:cubicBezTo>
                        <a:cubicBezTo>
                          <a:pt x="918" y="2041"/>
                          <a:pt x="933" y="1946"/>
                          <a:pt x="907" y="1889"/>
                        </a:cubicBezTo>
                        <a:cubicBezTo>
                          <a:pt x="918" y="1887"/>
                          <a:pt x="928" y="1880"/>
                          <a:pt x="935" y="1866"/>
                        </a:cubicBezTo>
                        <a:cubicBezTo>
                          <a:pt x="947" y="1842"/>
                          <a:pt x="942" y="1823"/>
                          <a:pt x="915" y="1809"/>
                        </a:cubicBezTo>
                        <a:cubicBezTo>
                          <a:pt x="890" y="1803"/>
                          <a:pt x="870" y="1794"/>
                          <a:pt x="867" y="1768"/>
                        </a:cubicBezTo>
                        <a:cubicBezTo>
                          <a:pt x="880" y="1749"/>
                          <a:pt x="883" y="1728"/>
                          <a:pt x="881" y="1707"/>
                        </a:cubicBezTo>
                        <a:cubicBezTo>
                          <a:pt x="845" y="1691"/>
                          <a:pt x="800" y="1679"/>
                          <a:pt x="802" y="1730"/>
                        </a:cubicBezTo>
                        <a:cubicBezTo>
                          <a:pt x="803" y="1766"/>
                          <a:pt x="793" y="1806"/>
                          <a:pt x="812" y="1842"/>
                        </a:cubicBezTo>
                        <a:cubicBezTo>
                          <a:pt x="817" y="1850"/>
                          <a:pt x="822" y="1857"/>
                          <a:pt x="827" y="1865"/>
                        </a:cubicBezTo>
                        <a:cubicBezTo>
                          <a:pt x="805" y="1878"/>
                          <a:pt x="785" y="1879"/>
                          <a:pt x="771" y="1839"/>
                        </a:cubicBezTo>
                        <a:cubicBezTo>
                          <a:pt x="763" y="1815"/>
                          <a:pt x="743" y="1807"/>
                          <a:pt x="722" y="1818"/>
                        </a:cubicBezTo>
                        <a:cubicBezTo>
                          <a:pt x="669" y="1847"/>
                          <a:pt x="653" y="1822"/>
                          <a:pt x="666" y="1737"/>
                        </a:cubicBezTo>
                        <a:cubicBezTo>
                          <a:pt x="671" y="1696"/>
                          <a:pt x="653" y="1672"/>
                          <a:pt x="629" y="1663"/>
                        </a:cubicBezTo>
                        <a:cubicBezTo>
                          <a:pt x="621" y="1659"/>
                          <a:pt x="612" y="1662"/>
                          <a:pt x="604" y="1671"/>
                        </a:cubicBezTo>
                        <a:cubicBezTo>
                          <a:pt x="598" y="1662"/>
                          <a:pt x="592" y="1653"/>
                          <a:pt x="587" y="1645"/>
                        </a:cubicBezTo>
                        <a:cubicBezTo>
                          <a:pt x="566" y="1619"/>
                          <a:pt x="580" y="1590"/>
                          <a:pt x="605" y="1593"/>
                        </a:cubicBezTo>
                        <a:cubicBezTo>
                          <a:pt x="678" y="1602"/>
                          <a:pt x="713" y="1545"/>
                          <a:pt x="770" y="1528"/>
                        </a:cubicBezTo>
                        <a:cubicBezTo>
                          <a:pt x="808" y="1517"/>
                          <a:pt x="826" y="1483"/>
                          <a:pt x="815" y="1447"/>
                        </a:cubicBezTo>
                        <a:cubicBezTo>
                          <a:pt x="806" y="1415"/>
                          <a:pt x="773" y="1406"/>
                          <a:pt x="738" y="1408"/>
                        </a:cubicBezTo>
                        <a:cubicBezTo>
                          <a:pt x="702" y="1409"/>
                          <a:pt x="669" y="1417"/>
                          <a:pt x="643" y="1439"/>
                        </a:cubicBezTo>
                        <a:cubicBezTo>
                          <a:pt x="594" y="1466"/>
                          <a:pt x="530" y="1462"/>
                          <a:pt x="488" y="1502"/>
                        </a:cubicBezTo>
                        <a:cubicBezTo>
                          <a:pt x="478" y="1513"/>
                          <a:pt x="465" y="1524"/>
                          <a:pt x="449" y="1524"/>
                        </a:cubicBezTo>
                        <a:cubicBezTo>
                          <a:pt x="405" y="1526"/>
                          <a:pt x="402" y="1551"/>
                          <a:pt x="418" y="1574"/>
                        </a:cubicBezTo>
                        <a:cubicBezTo>
                          <a:pt x="443" y="1611"/>
                          <a:pt x="456" y="1644"/>
                          <a:pt x="425" y="1681"/>
                        </a:cubicBezTo>
                        <a:cubicBezTo>
                          <a:pt x="423" y="1681"/>
                          <a:pt x="420" y="1681"/>
                          <a:pt x="418" y="1681"/>
                        </a:cubicBezTo>
                        <a:cubicBezTo>
                          <a:pt x="409" y="1693"/>
                          <a:pt x="401" y="1706"/>
                          <a:pt x="392" y="1719"/>
                        </a:cubicBezTo>
                        <a:cubicBezTo>
                          <a:pt x="390" y="1724"/>
                          <a:pt x="390" y="1732"/>
                          <a:pt x="385" y="1735"/>
                        </a:cubicBezTo>
                        <a:cubicBezTo>
                          <a:pt x="294" y="1794"/>
                          <a:pt x="283" y="1836"/>
                          <a:pt x="334" y="1929"/>
                        </a:cubicBezTo>
                        <a:cubicBezTo>
                          <a:pt x="333" y="1929"/>
                          <a:pt x="332" y="1929"/>
                          <a:pt x="332" y="1930"/>
                        </a:cubicBezTo>
                        <a:cubicBezTo>
                          <a:pt x="327" y="1939"/>
                          <a:pt x="328" y="1947"/>
                          <a:pt x="336" y="1954"/>
                        </a:cubicBezTo>
                        <a:cubicBezTo>
                          <a:pt x="357" y="1966"/>
                          <a:pt x="387" y="1967"/>
                          <a:pt x="400" y="1956"/>
                        </a:cubicBezTo>
                        <a:cubicBezTo>
                          <a:pt x="445" y="1917"/>
                          <a:pt x="502" y="1917"/>
                          <a:pt x="556" y="1905"/>
                        </a:cubicBezTo>
                        <a:cubicBezTo>
                          <a:pt x="558" y="1960"/>
                          <a:pt x="567" y="2006"/>
                          <a:pt x="585" y="2022"/>
                        </a:cubicBezTo>
                        <a:cubicBezTo>
                          <a:pt x="609" y="2042"/>
                          <a:pt x="647" y="2045"/>
                          <a:pt x="640" y="2107"/>
                        </a:cubicBezTo>
                        <a:cubicBezTo>
                          <a:pt x="630" y="2191"/>
                          <a:pt x="660" y="2216"/>
                          <a:pt x="696" y="2237"/>
                        </a:cubicBezTo>
                        <a:cubicBezTo>
                          <a:pt x="777" y="2284"/>
                          <a:pt x="777" y="2284"/>
                          <a:pt x="818" y="2378"/>
                        </a:cubicBezTo>
                        <a:cubicBezTo>
                          <a:pt x="840" y="2407"/>
                          <a:pt x="880" y="2376"/>
                          <a:pt x="900" y="2412"/>
                        </a:cubicBezTo>
                        <a:cubicBezTo>
                          <a:pt x="906" y="2422"/>
                          <a:pt x="912" y="2430"/>
                          <a:pt x="918" y="2436"/>
                        </a:cubicBezTo>
                        <a:cubicBezTo>
                          <a:pt x="918" y="2446"/>
                          <a:pt x="917" y="2455"/>
                          <a:pt x="913" y="2462"/>
                        </a:cubicBezTo>
                        <a:cubicBezTo>
                          <a:pt x="887" y="2504"/>
                          <a:pt x="919" y="2511"/>
                          <a:pt x="952" y="2520"/>
                        </a:cubicBezTo>
                        <a:cubicBezTo>
                          <a:pt x="968" y="2525"/>
                          <a:pt x="983" y="2526"/>
                          <a:pt x="999" y="2524"/>
                        </a:cubicBezTo>
                        <a:cubicBezTo>
                          <a:pt x="1016" y="2521"/>
                          <a:pt x="1032" y="2520"/>
                          <a:pt x="1046" y="2523"/>
                        </a:cubicBezTo>
                        <a:cubicBezTo>
                          <a:pt x="1080" y="2557"/>
                          <a:pt x="1114" y="2588"/>
                          <a:pt x="1158" y="2594"/>
                        </a:cubicBezTo>
                        <a:cubicBezTo>
                          <a:pt x="1158" y="2594"/>
                          <a:pt x="1158" y="2594"/>
                          <a:pt x="1159" y="2594"/>
                        </a:cubicBezTo>
                        <a:cubicBezTo>
                          <a:pt x="1193" y="2608"/>
                          <a:pt x="1230" y="2616"/>
                          <a:pt x="1259" y="2639"/>
                        </a:cubicBezTo>
                        <a:cubicBezTo>
                          <a:pt x="1263" y="2639"/>
                          <a:pt x="1268" y="2640"/>
                          <a:pt x="1272" y="2640"/>
                        </a:cubicBezTo>
                        <a:cubicBezTo>
                          <a:pt x="1302" y="2636"/>
                          <a:pt x="1330" y="2626"/>
                          <a:pt x="1357" y="2615"/>
                        </a:cubicBezTo>
                        <a:cubicBezTo>
                          <a:pt x="1367" y="2638"/>
                          <a:pt x="1379" y="2658"/>
                          <a:pt x="1394" y="2672"/>
                        </a:cubicBezTo>
                        <a:cubicBezTo>
                          <a:pt x="1433" y="2697"/>
                          <a:pt x="1465" y="2731"/>
                          <a:pt x="1494" y="2777"/>
                        </a:cubicBezTo>
                        <a:cubicBezTo>
                          <a:pt x="1542" y="2855"/>
                          <a:pt x="1589" y="2855"/>
                          <a:pt x="1666" y="2777"/>
                        </a:cubicBezTo>
                        <a:cubicBezTo>
                          <a:pt x="1691" y="2752"/>
                          <a:pt x="1709" y="2746"/>
                          <a:pt x="1725" y="2768"/>
                        </a:cubicBezTo>
                        <a:cubicBezTo>
                          <a:pt x="1761" y="2789"/>
                          <a:pt x="1757" y="2864"/>
                          <a:pt x="1785" y="2895"/>
                        </a:cubicBezTo>
                        <a:cubicBezTo>
                          <a:pt x="1791" y="2897"/>
                          <a:pt x="1797" y="2898"/>
                          <a:pt x="1804" y="2895"/>
                        </a:cubicBezTo>
                        <a:cubicBezTo>
                          <a:pt x="1828" y="2884"/>
                          <a:pt x="1856" y="2858"/>
                          <a:pt x="1868" y="2903"/>
                        </a:cubicBezTo>
                        <a:cubicBezTo>
                          <a:pt x="1871" y="2910"/>
                          <a:pt x="1875" y="2917"/>
                          <a:pt x="1879" y="2922"/>
                        </a:cubicBezTo>
                        <a:cubicBezTo>
                          <a:pt x="1908" y="2944"/>
                          <a:pt x="1932" y="2973"/>
                          <a:pt x="1941" y="3025"/>
                        </a:cubicBezTo>
                        <a:cubicBezTo>
                          <a:pt x="1948" y="3046"/>
                          <a:pt x="1954" y="3068"/>
                          <a:pt x="1964" y="3086"/>
                        </a:cubicBezTo>
                        <a:cubicBezTo>
                          <a:pt x="1990" y="3128"/>
                          <a:pt x="2020" y="3106"/>
                          <a:pt x="2055" y="3062"/>
                        </a:cubicBezTo>
                        <a:cubicBezTo>
                          <a:pt x="2142" y="2952"/>
                          <a:pt x="2213" y="2962"/>
                          <a:pt x="2246" y="3087"/>
                        </a:cubicBezTo>
                        <a:cubicBezTo>
                          <a:pt x="2256" y="3125"/>
                          <a:pt x="2263" y="3168"/>
                          <a:pt x="2296" y="3168"/>
                        </a:cubicBezTo>
                        <a:cubicBezTo>
                          <a:pt x="2391" y="3167"/>
                          <a:pt x="2490" y="3158"/>
                          <a:pt x="2583" y="3052"/>
                        </a:cubicBezTo>
                        <a:cubicBezTo>
                          <a:pt x="2623" y="3007"/>
                          <a:pt x="2653" y="2996"/>
                          <a:pt x="2680" y="3002"/>
                        </a:cubicBezTo>
                        <a:cubicBezTo>
                          <a:pt x="2679" y="3003"/>
                          <a:pt x="2679" y="3003"/>
                          <a:pt x="2678" y="3003"/>
                        </a:cubicBezTo>
                        <a:cubicBezTo>
                          <a:pt x="2658" y="3027"/>
                          <a:pt x="2663" y="3049"/>
                          <a:pt x="2680" y="3072"/>
                        </a:cubicBezTo>
                        <a:cubicBezTo>
                          <a:pt x="2698" y="3098"/>
                          <a:pt x="2707" y="3125"/>
                          <a:pt x="2679" y="3151"/>
                        </a:cubicBezTo>
                        <a:cubicBezTo>
                          <a:pt x="2656" y="3158"/>
                          <a:pt x="2633" y="3163"/>
                          <a:pt x="2610" y="3166"/>
                        </a:cubicBezTo>
                        <a:cubicBezTo>
                          <a:pt x="2610" y="3165"/>
                          <a:pt x="2609" y="3164"/>
                          <a:pt x="2609" y="3163"/>
                        </a:cubicBezTo>
                        <a:cubicBezTo>
                          <a:pt x="2602" y="3135"/>
                          <a:pt x="2598" y="3099"/>
                          <a:pt x="2571" y="3107"/>
                        </a:cubicBezTo>
                        <a:cubicBezTo>
                          <a:pt x="2549" y="3114"/>
                          <a:pt x="2536" y="3140"/>
                          <a:pt x="2526" y="3170"/>
                        </a:cubicBezTo>
                        <a:cubicBezTo>
                          <a:pt x="2514" y="3169"/>
                          <a:pt x="2501" y="3169"/>
                          <a:pt x="2488" y="3169"/>
                        </a:cubicBezTo>
                        <a:cubicBezTo>
                          <a:pt x="2440" y="3168"/>
                          <a:pt x="2398" y="3178"/>
                          <a:pt x="2365" y="3211"/>
                        </a:cubicBezTo>
                        <a:lnTo>
                          <a:pt x="2364" y="3211"/>
                        </a:lnTo>
                        <a:cubicBezTo>
                          <a:pt x="2358" y="3220"/>
                          <a:pt x="2353" y="3229"/>
                          <a:pt x="2350" y="3240"/>
                        </a:cubicBezTo>
                        <a:cubicBezTo>
                          <a:pt x="2352" y="3290"/>
                          <a:pt x="2386" y="3303"/>
                          <a:pt x="2435" y="3293"/>
                        </a:cubicBezTo>
                        <a:cubicBezTo>
                          <a:pt x="2443" y="3291"/>
                          <a:pt x="2451" y="3290"/>
                          <a:pt x="2460" y="3288"/>
                        </a:cubicBezTo>
                        <a:cubicBezTo>
                          <a:pt x="2458" y="3289"/>
                          <a:pt x="2456" y="3290"/>
                          <a:pt x="2454" y="3290"/>
                        </a:cubicBezTo>
                        <a:cubicBezTo>
                          <a:pt x="2408" y="3302"/>
                          <a:pt x="2366" y="3350"/>
                          <a:pt x="2321" y="3374"/>
                        </a:cubicBezTo>
                        <a:cubicBezTo>
                          <a:pt x="2281" y="3396"/>
                          <a:pt x="2258" y="3439"/>
                          <a:pt x="2249" y="3502"/>
                        </a:cubicBezTo>
                        <a:cubicBezTo>
                          <a:pt x="2239" y="3568"/>
                          <a:pt x="2257" y="3600"/>
                          <a:pt x="2294" y="3605"/>
                        </a:cubicBezTo>
                        <a:cubicBezTo>
                          <a:pt x="2403" y="3613"/>
                          <a:pt x="2524" y="3549"/>
                          <a:pt x="2630" y="3577"/>
                        </a:cubicBezTo>
                        <a:cubicBezTo>
                          <a:pt x="2713" y="3599"/>
                          <a:pt x="2805" y="3562"/>
                          <a:pt x="2891" y="3569"/>
                        </a:cubicBezTo>
                        <a:cubicBezTo>
                          <a:pt x="2988" y="3577"/>
                          <a:pt x="3084" y="3591"/>
                          <a:pt x="3175" y="3609"/>
                        </a:cubicBezTo>
                        <a:cubicBezTo>
                          <a:pt x="3174" y="3627"/>
                          <a:pt x="3163" y="3644"/>
                          <a:pt x="3134" y="3658"/>
                        </a:cubicBezTo>
                        <a:cubicBezTo>
                          <a:pt x="3030" y="3710"/>
                          <a:pt x="2914" y="3671"/>
                          <a:pt x="2805" y="3685"/>
                        </a:cubicBezTo>
                        <a:cubicBezTo>
                          <a:pt x="2776" y="3688"/>
                          <a:pt x="2753" y="3693"/>
                          <a:pt x="2736" y="3705"/>
                        </a:cubicBezTo>
                        <a:cubicBezTo>
                          <a:pt x="2725" y="3705"/>
                          <a:pt x="2714" y="3705"/>
                          <a:pt x="2702" y="3706"/>
                        </a:cubicBezTo>
                        <a:cubicBezTo>
                          <a:pt x="2642" y="3708"/>
                          <a:pt x="2583" y="3714"/>
                          <a:pt x="2520" y="3748"/>
                        </a:cubicBezTo>
                        <a:cubicBezTo>
                          <a:pt x="2474" y="3833"/>
                          <a:pt x="2454" y="3912"/>
                          <a:pt x="2460" y="3977"/>
                        </a:cubicBezTo>
                        <a:cubicBezTo>
                          <a:pt x="2456" y="3979"/>
                          <a:pt x="2453" y="3980"/>
                          <a:pt x="2449" y="3982"/>
                        </a:cubicBezTo>
                        <a:lnTo>
                          <a:pt x="2434" y="3995"/>
                        </a:lnTo>
                        <a:cubicBezTo>
                          <a:pt x="2408" y="4006"/>
                          <a:pt x="2389" y="4023"/>
                          <a:pt x="2392" y="4052"/>
                        </a:cubicBezTo>
                        <a:cubicBezTo>
                          <a:pt x="2398" y="4094"/>
                          <a:pt x="2386" y="4137"/>
                          <a:pt x="2388" y="4180"/>
                        </a:cubicBezTo>
                        <a:cubicBezTo>
                          <a:pt x="2388" y="4188"/>
                          <a:pt x="2388" y="4195"/>
                          <a:pt x="2384" y="4200"/>
                        </a:cubicBezTo>
                        <a:cubicBezTo>
                          <a:pt x="2380" y="4201"/>
                          <a:pt x="2376" y="4202"/>
                          <a:pt x="2372" y="4204"/>
                        </a:cubicBezTo>
                        <a:cubicBezTo>
                          <a:pt x="2369" y="4203"/>
                          <a:pt x="2365" y="4203"/>
                          <a:pt x="2361" y="4201"/>
                        </a:cubicBezTo>
                        <a:cubicBezTo>
                          <a:pt x="2356" y="4201"/>
                          <a:pt x="2351" y="4203"/>
                          <a:pt x="2347" y="4206"/>
                        </a:cubicBezTo>
                        <a:cubicBezTo>
                          <a:pt x="2343" y="4206"/>
                          <a:pt x="2340" y="4205"/>
                          <a:pt x="2336" y="4205"/>
                        </a:cubicBezTo>
                        <a:cubicBezTo>
                          <a:pt x="2335" y="4209"/>
                          <a:pt x="2335" y="4213"/>
                          <a:pt x="2335" y="4217"/>
                        </a:cubicBezTo>
                        <a:lnTo>
                          <a:pt x="2335" y="4217"/>
                        </a:lnTo>
                        <a:cubicBezTo>
                          <a:pt x="2329" y="4225"/>
                          <a:pt x="2324" y="4237"/>
                          <a:pt x="2315" y="4240"/>
                        </a:cubicBezTo>
                        <a:cubicBezTo>
                          <a:pt x="2282" y="4253"/>
                          <a:pt x="2268" y="4271"/>
                          <a:pt x="2263" y="4292"/>
                        </a:cubicBezTo>
                        <a:cubicBezTo>
                          <a:pt x="2261" y="4295"/>
                          <a:pt x="2260" y="4299"/>
                          <a:pt x="2260" y="4303"/>
                        </a:cubicBezTo>
                        <a:cubicBezTo>
                          <a:pt x="2258" y="4320"/>
                          <a:pt x="2259" y="4338"/>
                          <a:pt x="2259" y="4359"/>
                        </a:cubicBezTo>
                        <a:cubicBezTo>
                          <a:pt x="2259" y="4408"/>
                          <a:pt x="2292" y="4456"/>
                          <a:pt x="2266" y="4504"/>
                        </a:cubicBezTo>
                        <a:cubicBezTo>
                          <a:pt x="2239" y="4522"/>
                          <a:pt x="2215" y="4542"/>
                          <a:pt x="2224" y="4576"/>
                        </a:cubicBezTo>
                        <a:cubicBezTo>
                          <a:pt x="2222" y="4577"/>
                          <a:pt x="2220" y="4579"/>
                          <a:pt x="2218" y="4580"/>
                        </a:cubicBezTo>
                        <a:cubicBezTo>
                          <a:pt x="2213" y="4587"/>
                          <a:pt x="2211" y="4595"/>
                          <a:pt x="2211" y="4604"/>
                        </a:cubicBezTo>
                        <a:lnTo>
                          <a:pt x="2211" y="4604"/>
                        </a:lnTo>
                        <a:cubicBezTo>
                          <a:pt x="2199" y="4634"/>
                          <a:pt x="2157" y="4652"/>
                          <a:pt x="2168" y="4691"/>
                        </a:cubicBezTo>
                        <a:cubicBezTo>
                          <a:pt x="2187" y="4699"/>
                          <a:pt x="2201" y="4711"/>
                          <a:pt x="2210" y="4728"/>
                        </a:cubicBezTo>
                        <a:lnTo>
                          <a:pt x="2210" y="4728"/>
                        </a:lnTo>
                        <a:cubicBezTo>
                          <a:pt x="2218" y="4731"/>
                          <a:pt x="2225" y="4734"/>
                          <a:pt x="2233" y="4736"/>
                        </a:cubicBezTo>
                        <a:cubicBezTo>
                          <a:pt x="2163" y="4865"/>
                          <a:pt x="2037" y="4826"/>
                          <a:pt x="1922" y="4822"/>
                        </a:cubicBezTo>
                        <a:cubicBezTo>
                          <a:pt x="1807" y="4754"/>
                          <a:pt x="1790" y="4764"/>
                          <a:pt x="1774" y="4907"/>
                        </a:cubicBezTo>
                        <a:cubicBezTo>
                          <a:pt x="1773" y="4911"/>
                          <a:pt x="1773" y="4916"/>
                          <a:pt x="1773" y="4922"/>
                        </a:cubicBezTo>
                        <a:cubicBezTo>
                          <a:pt x="1773" y="4922"/>
                          <a:pt x="1773" y="4922"/>
                          <a:pt x="1773" y="4922"/>
                        </a:cubicBezTo>
                        <a:cubicBezTo>
                          <a:pt x="1772" y="4927"/>
                          <a:pt x="1772" y="4932"/>
                          <a:pt x="1772" y="4937"/>
                        </a:cubicBezTo>
                        <a:cubicBezTo>
                          <a:pt x="1768" y="4943"/>
                          <a:pt x="1765" y="4949"/>
                          <a:pt x="1767" y="4955"/>
                        </a:cubicBezTo>
                        <a:cubicBezTo>
                          <a:pt x="1764" y="4959"/>
                          <a:pt x="1760" y="4960"/>
                          <a:pt x="1755" y="4957"/>
                        </a:cubicBezTo>
                        <a:cubicBezTo>
                          <a:pt x="1702" y="4927"/>
                          <a:pt x="1665" y="4980"/>
                          <a:pt x="1617" y="4963"/>
                        </a:cubicBezTo>
                        <a:cubicBezTo>
                          <a:pt x="1608" y="4962"/>
                          <a:pt x="1600" y="4962"/>
                          <a:pt x="1593" y="4964"/>
                        </a:cubicBezTo>
                        <a:cubicBezTo>
                          <a:pt x="1545" y="5063"/>
                          <a:pt x="1457" y="5051"/>
                          <a:pt x="1380" y="5046"/>
                        </a:cubicBezTo>
                        <a:cubicBezTo>
                          <a:pt x="1346" y="5044"/>
                          <a:pt x="1315" y="5044"/>
                          <a:pt x="1287" y="5052"/>
                        </a:cubicBezTo>
                        <a:cubicBezTo>
                          <a:pt x="1287" y="5052"/>
                          <a:pt x="1287" y="5052"/>
                          <a:pt x="1287" y="5052"/>
                        </a:cubicBezTo>
                        <a:cubicBezTo>
                          <a:pt x="1319" y="4999"/>
                          <a:pt x="1275" y="4970"/>
                          <a:pt x="1242" y="4937"/>
                        </a:cubicBezTo>
                        <a:cubicBezTo>
                          <a:pt x="1239" y="4937"/>
                          <a:pt x="1236" y="4937"/>
                          <a:pt x="1234" y="4938"/>
                        </a:cubicBezTo>
                        <a:cubicBezTo>
                          <a:pt x="1235" y="4937"/>
                          <a:pt x="1235" y="4936"/>
                          <a:pt x="1236" y="4935"/>
                        </a:cubicBezTo>
                        <a:cubicBezTo>
                          <a:pt x="1237" y="4932"/>
                          <a:pt x="1236" y="4929"/>
                          <a:pt x="1231" y="4926"/>
                        </a:cubicBezTo>
                        <a:cubicBezTo>
                          <a:pt x="1220" y="4909"/>
                          <a:pt x="1176" y="4917"/>
                          <a:pt x="1183" y="4891"/>
                        </a:cubicBezTo>
                        <a:cubicBezTo>
                          <a:pt x="1189" y="4862"/>
                          <a:pt x="1224" y="4866"/>
                          <a:pt x="1252" y="4865"/>
                        </a:cubicBezTo>
                        <a:cubicBezTo>
                          <a:pt x="1263" y="4865"/>
                          <a:pt x="1275" y="4865"/>
                          <a:pt x="1286" y="4864"/>
                        </a:cubicBezTo>
                        <a:cubicBezTo>
                          <a:pt x="1287" y="4860"/>
                          <a:pt x="1287" y="4856"/>
                          <a:pt x="1287" y="4852"/>
                        </a:cubicBezTo>
                        <a:lnTo>
                          <a:pt x="1287" y="4852"/>
                        </a:lnTo>
                        <a:cubicBezTo>
                          <a:pt x="1317" y="4844"/>
                          <a:pt x="1352" y="4845"/>
                          <a:pt x="1371" y="4816"/>
                        </a:cubicBezTo>
                        <a:lnTo>
                          <a:pt x="1371" y="4816"/>
                        </a:lnTo>
                        <a:cubicBezTo>
                          <a:pt x="1386" y="4808"/>
                          <a:pt x="1401" y="4799"/>
                          <a:pt x="1392" y="4783"/>
                        </a:cubicBezTo>
                        <a:cubicBezTo>
                          <a:pt x="1381" y="4763"/>
                          <a:pt x="1358" y="4767"/>
                          <a:pt x="1337" y="4765"/>
                        </a:cubicBezTo>
                        <a:cubicBezTo>
                          <a:pt x="1201" y="4756"/>
                          <a:pt x="1172" y="4726"/>
                          <a:pt x="1207" y="4615"/>
                        </a:cubicBezTo>
                        <a:cubicBezTo>
                          <a:pt x="1219" y="4579"/>
                          <a:pt x="1187" y="4582"/>
                          <a:pt x="1175" y="4567"/>
                        </a:cubicBezTo>
                        <a:cubicBezTo>
                          <a:pt x="1170" y="4563"/>
                          <a:pt x="1165" y="4559"/>
                          <a:pt x="1160" y="4555"/>
                        </a:cubicBezTo>
                        <a:cubicBezTo>
                          <a:pt x="1132" y="4538"/>
                          <a:pt x="1113" y="4554"/>
                          <a:pt x="1095" y="4570"/>
                        </a:cubicBezTo>
                        <a:cubicBezTo>
                          <a:pt x="1084" y="4579"/>
                          <a:pt x="1077" y="4593"/>
                          <a:pt x="1055" y="4588"/>
                        </a:cubicBezTo>
                        <a:cubicBezTo>
                          <a:pt x="1010" y="4576"/>
                          <a:pt x="967" y="4572"/>
                          <a:pt x="968" y="4634"/>
                        </a:cubicBezTo>
                        <a:cubicBezTo>
                          <a:pt x="968" y="4636"/>
                          <a:pt x="946" y="4632"/>
                          <a:pt x="938" y="4642"/>
                        </a:cubicBezTo>
                        <a:cubicBezTo>
                          <a:pt x="937" y="4645"/>
                          <a:pt x="936" y="4648"/>
                          <a:pt x="936" y="4652"/>
                        </a:cubicBezTo>
                        <a:cubicBezTo>
                          <a:pt x="936" y="4652"/>
                          <a:pt x="936" y="4652"/>
                          <a:pt x="936" y="4652"/>
                        </a:cubicBezTo>
                        <a:cubicBezTo>
                          <a:pt x="874" y="4659"/>
                          <a:pt x="847" y="4744"/>
                          <a:pt x="768" y="4713"/>
                        </a:cubicBezTo>
                        <a:cubicBezTo>
                          <a:pt x="766" y="4712"/>
                          <a:pt x="758" y="4717"/>
                          <a:pt x="758" y="4719"/>
                        </a:cubicBezTo>
                        <a:cubicBezTo>
                          <a:pt x="751" y="4782"/>
                          <a:pt x="698" y="4762"/>
                          <a:pt x="657" y="4766"/>
                        </a:cubicBezTo>
                        <a:cubicBezTo>
                          <a:pt x="627" y="4785"/>
                          <a:pt x="621" y="4813"/>
                          <a:pt x="633" y="4842"/>
                        </a:cubicBezTo>
                        <a:cubicBezTo>
                          <a:pt x="649" y="4883"/>
                          <a:pt x="685" y="4828"/>
                          <a:pt x="715" y="4860"/>
                        </a:cubicBezTo>
                        <a:cubicBezTo>
                          <a:pt x="715" y="4860"/>
                          <a:pt x="714" y="4861"/>
                          <a:pt x="714" y="4861"/>
                        </a:cubicBezTo>
                        <a:cubicBezTo>
                          <a:pt x="657" y="4875"/>
                          <a:pt x="645" y="4939"/>
                          <a:pt x="578" y="4942"/>
                        </a:cubicBezTo>
                        <a:cubicBezTo>
                          <a:pt x="557" y="4943"/>
                          <a:pt x="560" y="4963"/>
                          <a:pt x="559" y="4977"/>
                        </a:cubicBezTo>
                        <a:cubicBezTo>
                          <a:pt x="562" y="5008"/>
                          <a:pt x="504" y="5042"/>
                          <a:pt x="560" y="5067"/>
                        </a:cubicBezTo>
                        <a:cubicBezTo>
                          <a:pt x="609" y="5089"/>
                          <a:pt x="622" y="5156"/>
                          <a:pt x="696" y="5147"/>
                        </a:cubicBezTo>
                        <a:cubicBezTo>
                          <a:pt x="713" y="5145"/>
                          <a:pt x="714" y="5172"/>
                          <a:pt x="713" y="5188"/>
                        </a:cubicBezTo>
                        <a:cubicBezTo>
                          <a:pt x="690" y="5199"/>
                          <a:pt x="666" y="5198"/>
                          <a:pt x="643" y="5189"/>
                        </a:cubicBezTo>
                        <a:cubicBezTo>
                          <a:pt x="638" y="5189"/>
                          <a:pt x="633" y="5189"/>
                          <a:pt x="629" y="5189"/>
                        </a:cubicBezTo>
                        <a:lnTo>
                          <a:pt x="629" y="5189"/>
                        </a:lnTo>
                        <a:cubicBezTo>
                          <a:pt x="595" y="5183"/>
                          <a:pt x="553" y="5203"/>
                          <a:pt x="531" y="5163"/>
                        </a:cubicBezTo>
                        <a:cubicBezTo>
                          <a:pt x="515" y="5157"/>
                          <a:pt x="504" y="5124"/>
                          <a:pt x="483" y="5148"/>
                        </a:cubicBezTo>
                        <a:cubicBezTo>
                          <a:pt x="463" y="5169"/>
                          <a:pt x="477" y="5185"/>
                          <a:pt x="509" y="5186"/>
                        </a:cubicBezTo>
                        <a:cubicBezTo>
                          <a:pt x="513" y="5186"/>
                          <a:pt x="520" y="5198"/>
                          <a:pt x="521" y="5206"/>
                        </a:cubicBezTo>
                        <a:cubicBezTo>
                          <a:pt x="526" y="5230"/>
                          <a:pt x="525" y="5231"/>
                          <a:pt x="557" y="5226"/>
                        </a:cubicBezTo>
                        <a:cubicBezTo>
                          <a:pt x="581" y="5239"/>
                          <a:pt x="627" y="5220"/>
                          <a:pt x="631" y="5254"/>
                        </a:cubicBezTo>
                        <a:cubicBezTo>
                          <a:pt x="634" y="5282"/>
                          <a:pt x="651" y="5292"/>
                          <a:pt x="670" y="5299"/>
                        </a:cubicBezTo>
                        <a:cubicBezTo>
                          <a:pt x="635" y="5306"/>
                          <a:pt x="598" y="5305"/>
                          <a:pt x="559" y="5297"/>
                        </a:cubicBezTo>
                        <a:cubicBezTo>
                          <a:pt x="550" y="5295"/>
                          <a:pt x="542" y="5294"/>
                          <a:pt x="534" y="5294"/>
                        </a:cubicBezTo>
                        <a:cubicBezTo>
                          <a:pt x="454" y="5336"/>
                          <a:pt x="453" y="5384"/>
                          <a:pt x="528" y="5477"/>
                        </a:cubicBezTo>
                        <a:cubicBezTo>
                          <a:pt x="614" y="5583"/>
                          <a:pt x="617" y="5594"/>
                          <a:pt x="594" y="5691"/>
                        </a:cubicBezTo>
                        <a:cubicBezTo>
                          <a:pt x="543" y="5583"/>
                          <a:pt x="508" y="5448"/>
                          <a:pt x="393" y="5447"/>
                        </a:cubicBezTo>
                        <a:cubicBezTo>
                          <a:pt x="367" y="5482"/>
                          <a:pt x="342" y="5517"/>
                          <a:pt x="293" y="5470"/>
                        </a:cubicBezTo>
                        <a:cubicBezTo>
                          <a:pt x="273" y="5450"/>
                          <a:pt x="246" y="5449"/>
                          <a:pt x="228" y="5465"/>
                        </a:cubicBezTo>
                        <a:cubicBezTo>
                          <a:pt x="181" y="5509"/>
                          <a:pt x="152" y="5491"/>
                          <a:pt x="125" y="5407"/>
                        </a:cubicBezTo>
                        <a:cubicBezTo>
                          <a:pt x="112" y="5368"/>
                          <a:pt x="79" y="5351"/>
                          <a:pt x="48" y="5350"/>
                        </a:cubicBezTo>
                        <a:cubicBezTo>
                          <a:pt x="33" y="5349"/>
                          <a:pt x="23" y="5359"/>
                          <a:pt x="18" y="5379"/>
                        </a:cubicBezTo>
                        <a:cubicBezTo>
                          <a:pt x="0" y="5463"/>
                          <a:pt x="101" y="5676"/>
                          <a:pt x="170" y="5697"/>
                        </a:cubicBezTo>
                        <a:cubicBezTo>
                          <a:pt x="206" y="5709"/>
                          <a:pt x="251" y="5700"/>
                          <a:pt x="272" y="5760"/>
                        </a:cubicBezTo>
                        <a:cubicBezTo>
                          <a:pt x="302" y="5841"/>
                          <a:pt x="348" y="5855"/>
                          <a:pt x="398" y="5863"/>
                        </a:cubicBezTo>
                        <a:cubicBezTo>
                          <a:pt x="513" y="5882"/>
                          <a:pt x="513" y="5882"/>
                          <a:pt x="604" y="5957"/>
                        </a:cubicBezTo>
                        <a:cubicBezTo>
                          <a:pt x="643" y="5977"/>
                          <a:pt x="673" y="5936"/>
                          <a:pt x="713" y="5963"/>
                        </a:cubicBezTo>
                        <a:cubicBezTo>
                          <a:pt x="785" y="6011"/>
                          <a:pt x="836" y="5997"/>
                          <a:pt x="848" y="5878"/>
                        </a:cubicBezTo>
                        <a:cubicBezTo>
                          <a:pt x="864" y="5943"/>
                          <a:pt x="871" y="5997"/>
                          <a:pt x="913" y="6013"/>
                        </a:cubicBezTo>
                        <a:cubicBezTo>
                          <a:pt x="973" y="6037"/>
                          <a:pt x="1034" y="6061"/>
                          <a:pt x="1093" y="6052"/>
                        </a:cubicBezTo>
                        <a:cubicBezTo>
                          <a:pt x="1125" y="6047"/>
                          <a:pt x="1155" y="6028"/>
                          <a:pt x="1159" y="5984"/>
                        </a:cubicBezTo>
                        <a:cubicBezTo>
                          <a:pt x="1168" y="5871"/>
                          <a:pt x="1208" y="5899"/>
                          <a:pt x="1261" y="5957"/>
                        </a:cubicBezTo>
                        <a:cubicBezTo>
                          <a:pt x="1281" y="5978"/>
                          <a:pt x="1306" y="5985"/>
                          <a:pt x="1326" y="6007"/>
                        </a:cubicBezTo>
                        <a:cubicBezTo>
                          <a:pt x="1349" y="6028"/>
                          <a:pt x="1373" y="6043"/>
                          <a:pt x="1399" y="6052"/>
                        </a:cubicBezTo>
                        <a:cubicBezTo>
                          <a:pt x="1454" y="6063"/>
                          <a:pt x="1507" y="6085"/>
                          <a:pt x="1561" y="6118"/>
                        </a:cubicBezTo>
                        <a:cubicBezTo>
                          <a:pt x="1654" y="6176"/>
                          <a:pt x="1707" y="6162"/>
                          <a:pt x="1757" y="6065"/>
                        </a:cubicBezTo>
                        <a:cubicBezTo>
                          <a:pt x="1773" y="6034"/>
                          <a:pt x="1791" y="6024"/>
                          <a:pt x="1820" y="6039"/>
                        </a:cubicBezTo>
                        <a:cubicBezTo>
                          <a:pt x="1870" y="6047"/>
                          <a:pt x="1901" y="6118"/>
                          <a:pt x="1948" y="6138"/>
                        </a:cubicBezTo>
                        <a:cubicBezTo>
                          <a:pt x="1956" y="6139"/>
                          <a:pt x="1963" y="6137"/>
                          <a:pt x="1970" y="6133"/>
                        </a:cubicBezTo>
                        <a:cubicBezTo>
                          <a:pt x="1992" y="6115"/>
                          <a:pt x="2011" y="6082"/>
                          <a:pt x="2046" y="6120"/>
                        </a:cubicBezTo>
                        <a:cubicBezTo>
                          <a:pt x="2053" y="6126"/>
                          <a:pt x="2061" y="6131"/>
                          <a:pt x="2068" y="6135"/>
                        </a:cubicBezTo>
                        <a:cubicBezTo>
                          <a:pt x="2111" y="6146"/>
                          <a:pt x="2152" y="6166"/>
                          <a:pt x="2188" y="6210"/>
                        </a:cubicBezTo>
                        <a:cubicBezTo>
                          <a:pt x="2206" y="6228"/>
                          <a:pt x="2223" y="6247"/>
                          <a:pt x="2242" y="6260"/>
                        </a:cubicBezTo>
                        <a:cubicBezTo>
                          <a:pt x="2292" y="6292"/>
                          <a:pt x="2316" y="6262"/>
                          <a:pt x="2335" y="6210"/>
                        </a:cubicBezTo>
                        <a:cubicBezTo>
                          <a:pt x="2381" y="6080"/>
                          <a:pt x="2466" y="6068"/>
                          <a:pt x="2563" y="6174"/>
                        </a:cubicBezTo>
                        <a:cubicBezTo>
                          <a:pt x="2593" y="6207"/>
                          <a:pt x="2621" y="6245"/>
                          <a:pt x="2659" y="6234"/>
                        </a:cubicBezTo>
                        <a:cubicBezTo>
                          <a:pt x="2672" y="6230"/>
                          <a:pt x="2685" y="6226"/>
                          <a:pt x="2698" y="6222"/>
                        </a:cubicBezTo>
                        <a:cubicBezTo>
                          <a:pt x="2747" y="6406"/>
                          <a:pt x="2599" y="6423"/>
                          <a:pt x="2486" y="6472"/>
                        </a:cubicBezTo>
                        <a:cubicBezTo>
                          <a:pt x="2475" y="6471"/>
                          <a:pt x="2466" y="6471"/>
                          <a:pt x="2457" y="6470"/>
                        </a:cubicBezTo>
                        <a:cubicBezTo>
                          <a:pt x="2454" y="6470"/>
                          <a:pt x="2451" y="6470"/>
                          <a:pt x="2448" y="6470"/>
                        </a:cubicBezTo>
                        <a:cubicBezTo>
                          <a:pt x="2388" y="6467"/>
                          <a:pt x="2363" y="6475"/>
                          <a:pt x="2365" y="6506"/>
                        </a:cubicBezTo>
                        <a:cubicBezTo>
                          <a:pt x="2320" y="6520"/>
                          <a:pt x="2275" y="6511"/>
                          <a:pt x="2229" y="6498"/>
                        </a:cubicBezTo>
                        <a:cubicBezTo>
                          <a:pt x="2211" y="6492"/>
                          <a:pt x="2190" y="6491"/>
                          <a:pt x="2179" y="6508"/>
                        </a:cubicBezTo>
                        <a:cubicBezTo>
                          <a:pt x="2177" y="6512"/>
                          <a:pt x="2190" y="6523"/>
                          <a:pt x="2196" y="6532"/>
                        </a:cubicBezTo>
                        <a:cubicBezTo>
                          <a:pt x="2197" y="6535"/>
                          <a:pt x="2197" y="6538"/>
                          <a:pt x="2198" y="6541"/>
                        </a:cubicBezTo>
                        <a:cubicBezTo>
                          <a:pt x="2220" y="6571"/>
                          <a:pt x="2248" y="6599"/>
                          <a:pt x="2253" y="6637"/>
                        </a:cubicBezTo>
                        <a:cubicBezTo>
                          <a:pt x="2255" y="6654"/>
                          <a:pt x="2265" y="6670"/>
                          <a:pt x="2288" y="6669"/>
                        </a:cubicBezTo>
                        <a:cubicBezTo>
                          <a:pt x="2301" y="6669"/>
                          <a:pt x="2318" y="6669"/>
                          <a:pt x="2322" y="6656"/>
                        </a:cubicBezTo>
                        <a:cubicBezTo>
                          <a:pt x="2342" y="6660"/>
                          <a:pt x="2362" y="6664"/>
                          <a:pt x="2383" y="6667"/>
                        </a:cubicBezTo>
                        <a:cubicBezTo>
                          <a:pt x="2353" y="6683"/>
                          <a:pt x="2343" y="6718"/>
                          <a:pt x="2303" y="6723"/>
                        </a:cubicBezTo>
                        <a:cubicBezTo>
                          <a:pt x="2295" y="6725"/>
                          <a:pt x="2289" y="6728"/>
                          <a:pt x="2283" y="6734"/>
                        </a:cubicBezTo>
                        <a:cubicBezTo>
                          <a:pt x="2300" y="6839"/>
                          <a:pt x="2216" y="6866"/>
                          <a:pt x="2146" y="6894"/>
                        </a:cubicBezTo>
                        <a:cubicBezTo>
                          <a:pt x="2083" y="6919"/>
                          <a:pt x="2037" y="6947"/>
                          <a:pt x="2033" y="7021"/>
                        </a:cubicBezTo>
                        <a:cubicBezTo>
                          <a:pt x="2030" y="7090"/>
                          <a:pt x="1995" y="7132"/>
                          <a:pt x="1921" y="7148"/>
                        </a:cubicBezTo>
                        <a:cubicBezTo>
                          <a:pt x="1842" y="7165"/>
                          <a:pt x="1774" y="7205"/>
                          <a:pt x="1756" y="7280"/>
                        </a:cubicBezTo>
                        <a:cubicBezTo>
                          <a:pt x="1733" y="7374"/>
                          <a:pt x="1677" y="7433"/>
                          <a:pt x="1578" y="7455"/>
                        </a:cubicBezTo>
                        <a:cubicBezTo>
                          <a:pt x="1570" y="7457"/>
                          <a:pt x="1562" y="7460"/>
                          <a:pt x="1556" y="7464"/>
                        </a:cubicBezTo>
                        <a:cubicBezTo>
                          <a:pt x="1511" y="7534"/>
                          <a:pt x="1537" y="7576"/>
                          <a:pt x="1656" y="7625"/>
                        </a:cubicBezTo>
                        <a:cubicBezTo>
                          <a:pt x="1793" y="7682"/>
                          <a:pt x="1802" y="7689"/>
                          <a:pt x="1839" y="7783"/>
                        </a:cubicBezTo>
                        <a:cubicBezTo>
                          <a:pt x="1731" y="7711"/>
                          <a:pt x="1622" y="7608"/>
                          <a:pt x="1522" y="7655"/>
                        </a:cubicBezTo>
                        <a:cubicBezTo>
                          <a:pt x="1520" y="7697"/>
                          <a:pt x="1519" y="7738"/>
                          <a:pt x="1449" y="7717"/>
                        </a:cubicBezTo>
                        <a:cubicBezTo>
                          <a:pt x="1419" y="7708"/>
                          <a:pt x="1395" y="7719"/>
                          <a:pt x="1389" y="7741"/>
                        </a:cubicBezTo>
                        <a:cubicBezTo>
                          <a:pt x="1374" y="7798"/>
                          <a:pt x="1338" y="7794"/>
                          <a:pt x="1266" y="7733"/>
                        </a:cubicBezTo>
                        <a:cubicBezTo>
                          <a:pt x="1231" y="7704"/>
                          <a:pt x="1193" y="7704"/>
                          <a:pt x="1165" y="7715"/>
                        </a:cubicBezTo>
                        <a:cubicBezTo>
                          <a:pt x="1151" y="7721"/>
                          <a:pt x="1148" y="7734"/>
                          <a:pt x="1156" y="7753"/>
                        </a:cubicBezTo>
                        <a:cubicBezTo>
                          <a:pt x="1189" y="7833"/>
                          <a:pt x="1402" y="7976"/>
                          <a:pt x="1474" y="7967"/>
                        </a:cubicBezTo>
                        <a:cubicBezTo>
                          <a:pt x="1512" y="7961"/>
                          <a:pt x="1546" y="7935"/>
                          <a:pt x="1600" y="7978"/>
                        </a:cubicBezTo>
                        <a:cubicBezTo>
                          <a:pt x="1673" y="8036"/>
                          <a:pt x="1720" y="8029"/>
                          <a:pt x="1769" y="8015"/>
                        </a:cubicBezTo>
                        <a:cubicBezTo>
                          <a:pt x="1880" y="7984"/>
                          <a:pt x="1880" y="7984"/>
                          <a:pt x="2003" y="8010"/>
                        </a:cubicBezTo>
                        <a:cubicBezTo>
                          <a:pt x="2048" y="8012"/>
                          <a:pt x="2051" y="7963"/>
                          <a:pt x="2101" y="7970"/>
                        </a:cubicBezTo>
                        <a:cubicBezTo>
                          <a:pt x="2192" y="7982"/>
                          <a:pt x="2228" y="7948"/>
                          <a:pt x="2169" y="7840"/>
                        </a:cubicBezTo>
                        <a:cubicBezTo>
                          <a:pt x="2220" y="7889"/>
                          <a:pt x="2258" y="7933"/>
                          <a:pt x="2305" y="7930"/>
                        </a:cubicBezTo>
                        <a:cubicBezTo>
                          <a:pt x="2371" y="7926"/>
                          <a:pt x="2438" y="7921"/>
                          <a:pt x="2484" y="7888"/>
                        </a:cubicBezTo>
                        <a:cubicBezTo>
                          <a:pt x="2509" y="7871"/>
                          <a:pt x="2523" y="7841"/>
                          <a:pt x="2501" y="7802"/>
                        </a:cubicBezTo>
                        <a:cubicBezTo>
                          <a:pt x="2443" y="7700"/>
                          <a:pt x="2494" y="7707"/>
                          <a:pt x="2574" y="7735"/>
                        </a:cubicBezTo>
                        <a:cubicBezTo>
                          <a:pt x="2603" y="7745"/>
                          <a:pt x="2629" y="7741"/>
                          <a:pt x="2660" y="7752"/>
                        </a:cubicBezTo>
                        <a:cubicBezTo>
                          <a:pt x="2692" y="7760"/>
                          <a:pt x="2722" y="7763"/>
                          <a:pt x="2749" y="7761"/>
                        </a:cubicBezTo>
                        <a:cubicBezTo>
                          <a:pt x="2804" y="7747"/>
                          <a:pt x="2863" y="7743"/>
                          <a:pt x="2929" y="7750"/>
                        </a:cubicBezTo>
                        <a:cubicBezTo>
                          <a:pt x="3044" y="7762"/>
                          <a:pt x="3081" y="7727"/>
                          <a:pt x="3069" y="7622"/>
                        </a:cubicBezTo>
                        <a:cubicBezTo>
                          <a:pt x="3066" y="7600"/>
                          <a:pt x="3069" y="7586"/>
                          <a:pt x="3080" y="7578"/>
                        </a:cubicBezTo>
                        <a:cubicBezTo>
                          <a:pt x="3107" y="7602"/>
                          <a:pt x="3135" y="7568"/>
                          <a:pt x="3162" y="7576"/>
                        </a:cubicBezTo>
                        <a:lnTo>
                          <a:pt x="3162" y="7576"/>
                        </a:lnTo>
                        <a:cubicBezTo>
                          <a:pt x="3167" y="7580"/>
                          <a:pt x="3171" y="7585"/>
                          <a:pt x="3176" y="7589"/>
                        </a:cubicBezTo>
                        <a:cubicBezTo>
                          <a:pt x="3188" y="7609"/>
                          <a:pt x="3220" y="7593"/>
                          <a:pt x="3232" y="7614"/>
                        </a:cubicBezTo>
                        <a:cubicBezTo>
                          <a:pt x="3246" y="7626"/>
                          <a:pt x="3260" y="7638"/>
                          <a:pt x="3274" y="7651"/>
                        </a:cubicBezTo>
                        <a:cubicBezTo>
                          <a:pt x="3283" y="7671"/>
                          <a:pt x="3290" y="7692"/>
                          <a:pt x="3316" y="7701"/>
                        </a:cubicBezTo>
                        <a:cubicBezTo>
                          <a:pt x="3326" y="7729"/>
                          <a:pt x="3418" y="7742"/>
                          <a:pt x="3335" y="7788"/>
                        </a:cubicBezTo>
                        <a:cubicBezTo>
                          <a:pt x="3322" y="7795"/>
                          <a:pt x="3337" y="7816"/>
                          <a:pt x="3354" y="7822"/>
                        </a:cubicBezTo>
                        <a:cubicBezTo>
                          <a:pt x="3382" y="7831"/>
                          <a:pt x="3410" y="7841"/>
                          <a:pt x="3442" y="7837"/>
                        </a:cubicBezTo>
                        <a:cubicBezTo>
                          <a:pt x="3491" y="7811"/>
                          <a:pt x="3544" y="7832"/>
                          <a:pt x="3595" y="7825"/>
                        </a:cubicBezTo>
                        <a:cubicBezTo>
                          <a:pt x="3625" y="7817"/>
                          <a:pt x="3643" y="7801"/>
                          <a:pt x="3637" y="7772"/>
                        </a:cubicBezTo>
                        <a:cubicBezTo>
                          <a:pt x="3623" y="7733"/>
                          <a:pt x="3673" y="7734"/>
                          <a:pt x="3683" y="7710"/>
                        </a:cubicBezTo>
                        <a:cubicBezTo>
                          <a:pt x="3683" y="7707"/>
                          <a:pt x="3681" y="7703"/>
                          <a:pt x="3679" y="7701"/>
                        </a:cubicBezTo>
                        <a:lnTo>
                          <a:pt x="3679" y="7701"/>
                        </a:lnTo>
                        <a:lnTo>
                          <a:pt x="3679" y="7700"/>
                        </a:lnTo>
                        <a:cubicBezTo>
                          <a:pt x="3736" y="7695"/>
                          <a:pt x="3791" y="7726"/>
                          <a:pt x="3851" y="7708"/>
                        </a:cubicBezTo>
                        <a:cubicBezTo>
                          <a:pt x="3842" y="7686"/>
                          <a:pt x="3828" y="7664"/>
                          <a:pt x="3834" y="7638"/>
                        </a:cubicBezTo>
                        <a:lnTo>
                          <a:pt x="3862" y="7601"/>
                        </a:lnTo>
                        <a:cubicBezTo>
                          <a:pt x="3880" y="7608"/>
                          <a:pt x="3897" y="7607"/>
                          <a:pt x="3912" y="7601"/>
                        </a:cubicBezTo>
                        <a:cubicBezTo>
                          <a:pt x="3934" y="7600"/>
                          <a:pt x="3957" y="7599"/>
                          <a:pt x="3980" y="7598"/>
                        </a:cubicBezTo>
                        <a:cubicBezTo>
                          <a:pt x="3986" y="7606"/>
                          <a:pt x="3985" y="7619"/>
                          <a:pt x="3989" y="7629"/>
                        </a:cubicBezTo>
                        <a:cubicBezTo>
                          <a:pt x="4003" y="7659"/>
                          <a:pt x="4019" y="7656"/>
                          <a:pt x="4029" y="7626"/>
                        </a:cubicBezTo>
                        <a:cubicBezTo>
                          <a:pt x="4027" y="7614"/>
                          <a:pt x="4029" y="7604"/>
                          <a:pt x="4034" y="7594"/>
                        </a:cubicBezTo>
                        <a:cubicBezTo>
                          <a:pt x="4074" y="7591"/>
                          <a:pt x="4114" y="7588"/>
                          <a:pt x="4154" y="7588"/>
                        </a:cubicBezTo>
                        <a:cubicBezTo>
                          <a:pt x="4163" y="7581"/>
                          <a:pt x="4170" y="7571"/>
                          <a:pt x="4175" y="7560"/>
                        </a:cubicBezTo>
                        <a:cubicBezTo>
                          <a:pt x="4186" y="7583"/>
                          <a:pt x="4205" y="7606"/>
                          <a:pt x="4233" y="7630"/>
                        </a:cubicBezTo>
                        <a:cubicBezTo>
                          <a:pt x="4289" y="7677"/>
                          <a:pt x="4333" y="7683"/>
                          <a:pt x="4368" y="7659"/>
                        </a:cubicBezTo>
                        <a:cubicBezTo>
                          <a:pt x="4455" y="7589"/>
                          <a:pt x="4493" y="7477"/>
                          <a:pt x="4583" y="7410"/>
                        </a:cubicBezTo>
                        <a:cubicBezTo>
                          <a:pt x="4594" y="7409"/>
                          <a:pt x="4605" y="7410"/>
                          <a:pt x="4617" y="7415"/>
                        </a:cubicBezTo>
                        <a:cubicBezTo>
                          <a:pt x="4609" y="7411"/>
                          <a:pt x="4602" y="7403"/>
                          <a:pt x="4594" y="7403"/>
                        </a:cubicBezTo>
                        <a:lnTo>
                          <a:pt x="4593" y="7403"/>
                        </a:lnTo>
                        <a:cubicBezTo>
                          <a:pt x="4599" y="7399"/>
                          <a:pt x="4605" y="7396"/>
                          <a:pt x="4612" y="7392"/>
                        </a:cubicBezTo>
                        <a:cubicBezTo>
                          <a:pt x="4645" y="7374"/>
                          <a:pt x="4671" y="7350"/>
                          <a:pt x="4695" y="7323"/>
                        </a:cubicBezTo>
                        <a:cubicBezTo>
                          <a:pt x="4719" y="7322"/>
                          <a:pt x="4739" y="7309"/>
                          <a:pt x="4753" y="7280"/>
                        </a:cubicBezTo>
                        <a:lnTo>
                          <a:pt x="4754" y="7281"/>
                        </a:lnTo>
                        <a:cubicBezTo>
                          <a:pt x="4755" y="7287"/>
                          <a:pt x="4757" y="7293"/>
                          <a:pt x="4760" y="7299"/>
                        </a:cubicBezTo>
                        <a:cubicBezTo>
                          <a:pt x="4770" y="7321"/>
                          <a:pt x="4768" y="7344"/>
                          <a:pt x="4766" y="7366"/>
                        </a:cubicBezTo>
                        <a:cubicBezTo>
                          <a:pt x="4764" y="7394"/>
                          <a:pt x="4776" y="7408"/>
                          <a:pt x="4798" y="7412"/>
                        </a:cubicBezTo>
                        <a:lnTo>
                          <a:pt x="4793" y="7416"/>
                        </a:lnTo>
                        <a:cubicBezTo>
                          <a:pt x="4747" y="7462"/>
                          <a:pt x="4706" y="7510"/>
                          <a:pt x="4687" y="7577"/>
                        </a:cubicBezTo>
                        <a:cubicBezTo>
                          <a:pt x="4763" y="7724"/>
                          <a:pt x="4883" y="7805"/>
                          <a:pt x="5008" y="7791"/>
                        </a:cubicBezTo>
                        <a:cubicBezTo>
                          <a:pt x="5036" y="7788"/>
                          <a:pt x="5064" y="7786"/>
                          <a:pt x="5092" y="7790"/>
                        </a:cubicBezTo>
                        <a:cubicBezTo>
                          <a:pt x="5091" y="7802"/>
                          <a:pt x="5087" y="7814"/>
                          <a:pt x="5080" y="7825"/>
                        </a:cubicBezTo>
                        <a:lnTo>
                          <a:pt x="5080" y="7825"/>
                        </a:lnTo>
                        <a:lnTo>
                          <a:pt x="5080" y="7825"/>
                        </a:lnTo>
                        <a:cubicBezTo>
                          <a:pt x="5084" y="7833"/>
                          <a:pt x="5089" y="7841"/>
                          <a:pt x="5093" y="7850"/>
                        </a:cubicBezTo>
                        <a:cubicBezTo>
                          <a:pt x="5131" y="7845"/>
                          <a:pt x="5168" y="7837"/>
                          <a:pt x="5205" y="7833"/>
                        </a:cubicBezTo>
                        <a:cubicBezTo>
                          <a:pt x="5215" y="7840"/>
                          <a:pt x="5225" y="7847"/>
                          <a:pt x="5235" y="7856"/>
                        </a:cubicBezTo>
                        <a:cubicBezTo>
                          <a:pt x="5251" y="7869"/>
                          <a:pt x="5272" y="7872"/>
                          <a:pt x="5289" y="7874"/>
                        </a:cubicBezTo>
                        <a:cubicBezTo>
                          <a:pt x="5299" y="7873"/>
                          <a:pt x="5307" y="7870"/>
                          <a:pt x="5312" y="7864"/>
                        </a:cubicBezTo>
                        <a:cubicBezTo>
                          <a:pt x="5315" y="7855"/>
                          <a:pt x="5315" y="7846"/>
                          <a:pt x="5315" y="7836"/>
                        </a:cubicBezTo>
                        <a:cubicBezTo>
                          <a:pt x="5359" y="7838"/>
                          <a:pt x="5390" y="7812"/>
                          <a:pt x="5387" y="7763"/>
                        </a:cubicBezTo>
                        <a:cubicBezTo>
                          <a:pt x="5387" y="7750"/>
                          <a:pt x="5387" y="7738"/>
                          <a:pt x="5387" y="7726"/>
                        </a:cubicBezTo>
                        <a:cubicBezTo>
                          <a:pt x="5386" y="7717"/>
                          <a:pt x="5386" y="7709"/>
                          <a:pt x="5385" y="7701"/>
                        </a:cubicBezTo>
                        <a:cubicBezTo>
                          <a:pt x="5382" y="7683"/>
                          <a:pt x="5357" y="7658"/>
                          <a:pt x="5397" y="7653"/>
                        </a:cubicBezTo>
                        <a:cubicBezTo>
                          <a:pt x="5425" y="7649"/>
                          <a:pt x="5460" y="7659"/>
                          <a:pt x="5455" y="7691"/>
                        </a:cubicBezTo>
                        <a:cubicBezTo>
                          <a:pt x="5446" y="7747"/>
                          <a:pt x="5486" y="7747"/>
                          <a:pt x="5527" y="7750"/>
                        </a:cubicBezTo>
                        <a:lnTo>
                          <a:pt x="5527" y="7750"/>
                        </a:lnTo>
                        <a:cubicBezTo>
                          <a:pt x="5553" y="7770"/>
                          <a:pt x="5506" y="7822"/>
                          <a:pt x="5560" y="7822"/>
                        </a:cubicBezTo>
                        <a:cubicBezTo>
                          <a:pt x="5610" y="7822"/>
                          <a:pt x="5603" y="7850"/>
                          <a:pt x="5611" y="7875"/>
                        </a:cubicBezTo>
                        <a:lnTo>
                          <a:pt x="5611" y="7875"/>
                        </a:lnTo>
                        <a:cubicBezTo>
                          <a:pt x="5648" y="7885"/>
                          <a:pt x="5685" y="7884"/>
                          <a:pt x="5723" y="7875"/>
                        </a:cubicBezTo>
                        <a:cubicBezTo>
                          <a:pt x="5737" y="7879"/>
                          <a:pt x="5750" y="7883"/>
                          <a:pt x="5764" y="7886"/>
                        </a:cubicBezTo>
                        <a:lnTo>
                          <a:pt x="5764" y="7886"/>
                        </a:lnTo>
                        <a:cubicBezTo>
                          <a:pt x="5783" y="7886"/>
                          <a:pt x="5808" y="7893"/>
                          <a:pt x="5819" y="7884"/>
                        </a:cubicBezTo>
                        <a:cubicBezTo>
                          <a:pt x="5861" y="7851"/>
                          <a:pt x="5919" y="7846"/>
                          <a:pt x="5960" y="7813"/>
                        </a:cubicBezTo>
                        <a:cubicBezTo>
                          <a:pt x="5975" y="7802"/>
                          <a:pt x="5988" y="7798"/>
                          <a:pt x="6002" y="7808"/>
                        </a:cubicBezTo>
                        <a:cubicBezTo>
                          <a:pt x="6055" y="7850"/>
                          <a:pt x="6120" y="7848"/>
                          <a:pt x="6184" y="7849"/>
                        </a:cubicBezTo>
                        <a:cubicBezTo>
                          <a:pt x="6238" y="7815"/>
                          <a:pt x="6295" y="7822"/>
                          <a:pt x="6352" y="7838"/>
                        </a:cubicBezTo>
                        <a:cubicBezTo>
                          <a:pt x="6405" y="7835"/>
                          <a:pt x="6460" y="7846"/>
                          <a:pt x="6506" y="7813"/>
                        </a:cubicBezTo>
                        <a:cubicBezTo>
                          <a:pt x="6534" y="7804"/>
                          <a:pt x="6562" y="7796"/>
                          <a:pt x="6590" y="7788"/>
                        </a:cubicBezTo>
                        <a:cubicBezTo>
                          <a:pt x="6604" y="7764"/>
                          <a:pt x="6543" y="7753"/>
                          <a:pt x="6576" y="7726"/>
                        </a:cubicBezTo>
                        <a:cubicBezTo>
                          <a:pt x="6576" y="7724"/>
                          <a:pt x="6577" y="7723"/>
                          <a:pt x="6577" y="7721"/>
                        </a:cubicBezTo>
                        <a:cubicBezTo>
                          <a:pt x="6589" y="7733"/>
                          <a:pt x="6604" y="7742"/>
                          <a:pt x="6623" y="7750"/>
                        </a:cubicBezTo>
                        <a:cubicBezTo>
                          <a:pt x="6672" y="7794"/>
                          <a:pt x="6751" y="7815"/>
                          <a:pt x="6804" y="7857"/>
                        </a:cubicBezTo>
                        <a:cubicBezTo>
                          <a:pt x="6823" y="7872"/>
                          <a:pt x="6850" y="7878"/>
                          <a:pt x="6878" y="7872"/>
                        </a:cubicBezTo>
                        <a:cubicBezTo>
                          <a:pt x="6907" y="7866"/>
                          <a:pt x="6932" y="7869"/>
                          <a:pt x="6956" y="7880"/>
                        </a:cubicBezTo>
                        <a:cubicBezTo>
                          <a:pt x="6986" y="7881"/>
                          <a:pt x="7021" y="7887"/>
                          <a:pt x="7042" y="7868"/>
                        </a:cubicBezTo>
                        <a:cubicBezTo>
                          <a:pt x="7061" y="7851"/>
                          <a:pt x="7089" y="7842"/>
                          <a:pt x="7116" y="7831"/>
                        </a:cubicBezTo>
                        <a:cubicBezTo>
                          <a:pt x="7193" y="7848"/>
                          <a:pt x="7273" y="7852"/>
                          <a:pt x="7349" y="7869"/>
                        </a:cubicBezTo>
                        <a:cubicBezTo>
                          <a:pt x="7396" y="7880"/>
                          <a:pt x="7443" y="7876"/>
                          <a:pt x="7491" y="7903"/>
                        </a:cubicBezTo>
                        <a:cubicBezTo>
                          <a:pt x="7541" y="7931"/>
                          <a:pt x="7616" y="7884"/>
                          <a:pt x="7677" y="7918"/>
                        </a:cubicBezTo>
                        <a:cubicBezTo>
                          <a:pt x="7680" y="7919"/>
                          <a:pt x="7699" y="7904"/>
                          <a:pt x="7705" y="7893"/>
                        </a:cubicBezTo>
                        <a:cubicBezTo>
                          <a:pt x="7713" y="7881"/>
                          <a:pt x="7723" y="7875"/>
                          <a:pt x="7738" y="7874"/>
                        </a:cubicBezTo>
                        <a:cubicBezTo>
                          <a:pt x="7746" y="7873"/>
                          <a:pt x="7753" y="7870"/>
                          <a:pt x="7759" y="7864"/>
                        </a:cubicBezTo>
                        <a:cubicBezTo>
                          <a:pt x="7807" y="7881"/>
                          <a:pt x="7854" y="7901"/>
                          <a:pt x="7906" y="7875"/>
                        </a:cubicBezTo>
                        <a:cubicBezTo>
                          <a:pt x="7989" y="7876"/>
                          <a:pt x="8072" y="7876"/>
                          <a:pt x="8155" y="7876"/>
                        </a:cubicBezTo>
                        <a:cubicBezTo>
                          <a:pt x="8179" y="7894"/>
                          <a:pt x="8204" y="7893"/>
                          <a:pt x="8228" y="7875"/>
                        </a:cubicBezTo>
                        <a:lnTo>
                          <a:pt x="8228" y="7875"/>
                        </a:lnTo>
                        <a:cubicBezTo>
                          <a:pt x="8256" y="7859"/>
                          <a:pt x="8273" y="7830"/>
                          <a:pt x="8304" y="7818"/>
                        </a:cubicBezTo>
                        <a:cubicBezTo>
                          <a:pt x="8312" y="7818"/>
                          <a:pt x="8320" y="7816"/>
                          <a:pt x="8327" y="7814"/>
                        </a:cubicBezTo>
                        <a:cubicBezTo>
                          <a:pt x="8354" y="7817"/>
                          <a:pt x="8371" y="7836"/>
                          <a:pt x="8402" y="7837"/>
                        </a:cubicBezTo>
                        <a:cubicBezTo>
                          <a:pt x="8490" y="7841"/>
                          <a:pt x="8569" y="7804"/>
                          <a:pt x="8661" y="7818"/>
                        </a:cubicBezTo>
                        <a:cubicBezTo>
                          <a:pt x="8766" y="7833"/>
                          <a:pt x="8877" y="7821"/>
                          <a:pt x="8984" y="7811"/>
                        </a:cubicBezTo>
                        <a:cubicBezTo>
                          <a:pt x="9106" y="7800"/>
                          <a:pt x="9229" y="7795"/>
                          <a:pt x="9347" y="7763"/>
                        </a:cubicBezTo>
                        <a:cubicBezTo>
                          <a:pt x="9391" y="7770"/>
                          <a:pt x="9413" y="7729"/>
                          <a:pt x="9455" y="7727"/>
                        </a:cubicBezTo>
                        <a:cubicBezTo>
                          <a:pt x="9607" y="7720"/>
                          <a:pt x="9767" y="7744"/>
                          <a:pt x="9892" y="7638"/>
                        </a:cubicBezTo>
                        <a:cubicBezTo>
                          <a:pt x="9897" y="7638"/>
                          <a:pt x="9901" y="7638"/>
                          <a:pt x="9906" y="7638"/>
                        </a:cubicBezTo>
                        <a:cubicBezTo>
                          <a:pt x="9930" y="7626"/>
                          <a:pt x="9958" y="7628"/>
                          <a:pt x="9979" y="7634"/>
                        </a:cubicBezTo>
                        <a:cubicBezTo>
                          <a:pt x="10032" y="7648"/>
                          <a:pt x="10081" y="7642"/>
                          <a:pt x="10131" y="7627"/>
                        </a:cubicBezTo>
                        <a:lnTo>
                          <a:pt x="10137" y="7627"/>
                        </a:lnTo>
                        <a:lnTo>
                          <a:pt x="10144" y="7627"/>
                        </a:lnTo>
                        <a:cubicBezTo>
                          <a:pt x="10168" y="7623"/>
                          <a:pt x="10195" y="7634"/>
                          <a:pt x="10215" y="7614"/>
                        </a:cubicBezTo>
                        <a:cubicBezTo>
                          <a:pt x="10226" y="7615"/>
                          <a:pt x="10238" y="7613"/>
                          <a:pt x="10250" y="7613"/>
                        </a:cubicBezTo>
                        <a:cubicBezTo>
                          <a:pt x="10251" y="7613"/>
                          <a:pt x="10251" y="7613"/>
                          <a:pt x="10252" y="7613"/>
                        </a:cubicBezTo>
                        <a:cubicBezTo>
                          <a:pt x="10261" y="7613"/>
                          <a:pt x="10268" y="7615"/>
                          <a:pt x="10275" y="7621"/>
                        </a:cubicBezTo>
                        <a:cubicBezTo>
                          <a:pt x="10280" y="7626"/>
                          <a:pt x="10286" y="7631"/>
                          <a:pt x="10292" y="7635"/>
                        </a:cubicBezTo>
                        <a:cubicBezTo>
                          <a:pt x="10298" y="7655"/>
                          <a:pt x="10321" y="7663"/>
                          <a:pt x="10349" y="7666"/>
                        </a:cubicBezTo>
                        <a:cubicBezTo>
                          <a:pt x="10398" y="7685"/>
                          <a:pt x="10452" y="7695"/>
                          <a:pt x="10500" y="7715"/>
                        </a:cubicBezTo>
                        <a:cubicBezTo>
                          <a:pt x="10541" y="7732"/>
                          <a:pt x="10582" y="7707"/>
                          <a:pt x="10620" y="7725"/>
                        </a:cubicBezTo>
                        <a:cubicBezTo>
                          <a:pt x="10687" y="7758"/>
                          <a:pt x="10733" y="7728"/>
                          <a:pt x="10776" y="7685"/>
                        </a:cubicBezTo>
                        <a:cubicBezTo>
                          <a:pt x="10776" y="7685"/>
                          <a:pt x="10776" y="7685"/>
                          <a:pt x="10776" y="7685"/>
                        </a:cubicBezTo>
                        <a:cubicBezTo>
                          <a:pt x="10781" y="7683"/>
                          <a:pt x="10786" y="7681"/>
                          <a:pt x="10791" y="7679"/>
                        </a:cubicBezTo>
                        <a:cubicBezTo>
                          <a:pt x="10841" y="7688"/>
                          <a:pt x="10893" y="7690"/>
                          <a:pt x="10940" y="7711"/>
                        </a:cubicBezTo>
                        <a:cubicBezTo>
                          <a:pt x="10951" y="7716"/>
                          <a:pt x="10965" y="7713"/>
                          <a:pt x="10976" y="7706"/>
                        </a:cubicBezTo>
                        <a:cubicBezTo>
                          <a:pt x="10978" y="7707"/>
                          <a:pt x="10979" y="7707"/>
                          <a:pt x="10980" y="7708"/>
                        </a:cubicBezTo>
                        <a:cubicBezTo>
                          <a:pt x="10980" y="7711"/>
                          <a:pt x="10981" y="7714"/>
                          <a:pt x="10984" y="7718"/>
                        </a:cubicBezTo>
                        <a:cubicBezTo>
                          <a:pt x="10999" y="7731"/>
                          <a:pt x="11010" y="7746"/>
                          <a:pt x="11027" y="7758"/>
                        </a:cubicBezTo>
                        <a:cubicBezTo>
                          <a:pt x="11105" y="7812"/>
                          <a:pt x="11140" y="7813"/>
                          <a:pt x="11167" y="7721"/>
                        </a:cubicBezTo>
                        <a:cubicBezTo>
                          <a:pt x="11177" y="7685"/>
                          <a:pt x="11204" y="7683"/>
                          <a:pt x="11236" y="7701"/>
                        </a:cubicBezTo>
                        <a:cubicBezTo>
                          <a:pt x="11302" y="7736"/>
                          <a:pt x="11366" y="7768"/>
                          <a:pt x="11435" y="7704"/>
                        </a:cubicBezTo>
                        <a:cubicBezTo>
                          <a:pt x="11477" y="7666"/>
                          <a:pt x="11526" y="7690"/>
                          <a:pt x="11572" y="7699"/>
                        </a:cubicBezTo>
                        <a:cubicBezTo>
                          <a:pt x="11586" y="7702"/>
                          <a:pt x="11603" y="7704"/>
                          <a:pt x="11604" y="7719"/>
                        </a:cubicBezTo>
                        <a:cubicBezTo>
                          <a:pt x="11604" y="7734"/>
                          <a:pt x="11587" y="7735"/>
                          <a:pt x="11573" y="7738"/>
                        </a:cubicBezTo>
                        <a:cubicBezTo>
                          <a:pt x="11550" y="7743"/>
                          <a:pt x="11484" y="7844"/>
                          <a:pt x="11488" y="7865"/>
                        </a:cubicBezTo>
                        <a:cubicBezTo>
                          <a:pt x="11492" y="7888"/>
                          <a:pt x="11511" y="7887"/>
                          <a:pt x="11530" y="7887"/>
                        </a:cubicBezTo>
                        <a:cubicBezTo>
                          <a:pt x="11539" y="7887"/>
                          <a:pt x="11548" y="7888"/>
                          <a:pt x="11558" y="7888"/>
                        </a:cubicBezTo>
                        <a:cubicBezTo>
                          <a:pt x="11622" y="7878"/>
                          <a:pt x="11649" y="7836"/>
                          <a:pt x="11670" y="7788"/>
                        </a:cubicBezTo>
                        <a:cubicBezTo>
                          <a:pt x="11670" y="7777"/>
                          <a:pt x="11672" y="7768"/>
                          <a:pt x="11684" y="7763"/>
                        </a:cubicBezTo>
                        <a:cubicBezTo>
                          <a:pt x="11697" y="7689"/>
                          <a:pt x="11760" y="7714"/>
                          <a:pt x="11810" y="7713"/>
                        </a:cubicBezTo>
                        <a:cubicBezTo>
                          <a:pt x="11819" y="7713"/>
                          <a:pt x="11828" y="7713"/>
                          <a:pt x="11837" y="7713"/>
                        </a:cubicBezTo>
                        <a:cubicBezTo>
                          <a:pt x="11827" y="7751"/>
                          <a:pt x="11858" y="7761"/>
                          <a:pt x="11886" y="7776"/>
                        </a:cubicBezTo>
                        <a:cubicBezTo>
                          <a:pt x="11912" y="7790"/>
                          <a:pt x="11924" y="7783"/>
                          <a:pt x="11935" y="7763"/>
                        </a:cubicBezTo>
                        <a:lnTo>
                          <a:pt x="11935" y="7763"/>
                        </a:lnTo>
                        <a:cubicBezTo>
                          <a:pt x="11935" y="7763"/>
                          <a:pt x="11935" y="7763"/>
                          <a:pt x="11935" y="7763"/>
                        </a:cubicBezTo>
                        <a:lnTo>
                          <a:pt x="11949" y="7750"/>
                        </a:lnTo>
                        <a:cubicBezTo>
                          <a:pt x="11965" y="7738"/>
                          <a:pt x="11959" y="7730"/>
                          <a:pt x="11942" y="7725"/>
                        </a:cubicBezTo>
                        <a:cubicBezTo>
                          <a:pt x="11925" y="7720"/>
                          <a:pt x="11919" y="7710"/>
                          <a:pt x="11927" y="7697"/>
                        </a:cubicBezTo>
                        <a:cubicBezTo>
                          <a:pt x="11934" y="7686"/>
                          <a:pt x="11948" y="7680"/>
                          <a:pt x="11962" y="7681"/>
                        </a:cubicBezTo>
                        <a:cubicBezTo>
                          <a:pt x="11978" y="7683"/>
                          <a:pt x="11976" y="7695"/>
                          <a:pt x="11977" y="7705"/>
                        </a:cubicBezTo>
                        <a:cubicBezTo>
                          <a:pt x="11979" y="7721"/>
                          <a:pt x="11973" y="7739"/>
                          <a:pt x="11992" y="7750"/>
                        </a:cubicBezTo>
                        <a:cubicBezTo>
                          <a:pt x="12010" y="7792"/>
                          <a:pt x="12034" y="7817"/>
                          <a:pt x="12084" y="7779"/>
                        </a:cubicBezTo>
                        <a:cubicBezTo>
                          <a:pt x="12092" y="7774"/>
                          <a:pt x="12106" y="7776"/>
                          <a:pt x="12117" y="7775"/>
                        </a:cubicBezTo>
                        <a:cubicBezTo>
                          <a:pt x="12155" y="7748"/>
                          <a:pt x="12199" y="7735"/>
                          <a:pt x="12243" y="7738"/>
                        </a:cubicBezTo>
                        <a:cubicBezTo>
                          <a:pt x="12253" y="7741"/>
                          <a:pt x="12264" y="7742"/>
                          <a:pt x="12275" y="7743"/>
                        </a:cubicBezTo>
                        <a:cubicBezTo>
                          <a:pt x="12285" y="7745"/>
                          <a:pt x="12296" y="7748"/>
                          <a:pt x="12306" y="7753"/>
                        </a:cubicBezTo>
                        <a:cubicBezTo>
                          <a:pt x="12309" y="7757"/>
                          <a:pt x="12312" y="7762"/>
                          <a:pt x="12315" y="7767"/>
                        </a:cubicBezTo>
                        <a:cubicBezTo>
                          <a:pt x="12326" y="7782"/>
                          <a:pt x="12341" y="7793"/>
                          <a:pt x="12358" y="7802"/>
                        </a:cubicBezTo>
                        <a:cubicBezTo>
                          <a:pt x="12363" y="7807"/>
                          <a:pt x="12367" y="7812"/>
                          <a:pt x="12372" y="7817"/>
                        </a:cubicBezTo>
                        <a:cubicBezTo>
                          <a:pt x="12373" y="7843"/>
                          <a:pt x="12378" y="7867"/>
                          <a:pt x="12418" y="7865"/>
                        </a:cubicBezTo>
                        <a:cubicBezTo>
                          <a:pt x="12424" y="7868"/>
                          <a:pt x="12432" y="7870"/>
                          <a:pt x="12440" y="7871"/>
                        </a:cubicBezTo>
                        <a:cubicBezTo>
                          <a:pt x="12467" y="7874"/>
                          <a:pt x="12493" y="7860"/>
                          <a:pt x="12519" y="7866"/>
                        </a:cubicBezTo>
                        <a:cubicBezTo>
                          <a:pt x="12519" y="7866"/>
                          <a:pt x="12519" y="7866"/>
                          <a:pt x="12519" y="7866"/>
                        </a:cubicBezTo>
                        <a:cubicBezTo>
                          <a:pt x="12517" y="7869"/>
                          <a:pt x="12519" y="7872"/>
                          <a:pt x="12523" y="7875"/>
                        </a:cubicBezTo>
                        <a:cubicBezTo>
                          <a:pt x="12594" y="7897"/>
                          <a:pt x="12668" y="7867"/>
                          <a:pt x="12739" y="7886"/>
                        </a:cubicBezTo>
                        <a:cubicBezTo>
                          <a:pt x="12771" y="7895"/>
                          <a:pt x="12809" y="7899"/>
                          <a:pt x="12841" y="7892"/>
                        </a:cubicBezTo>
                        <a:cubicBezTo>
                          <a:pt x="12933" y="7874"/>
                          <a:pt x="13024" y="7869"/>
                          <a:pt x="13119" y="7869"/>
                        </a:cubicBezTo>
                        <a:cubicBezTo>
                          <a:pt x="13189" y="7870"/>
                          <a:pt x="13274" y="7880"/>
                          <a:pt x="13335" y="7825"/>
                        </a:cubicBezTo>
                        <a:cubicBezTo>
                          <a:pt x="13339" y="7822"/>
                          <a:pt x="13341" y="7818"/>
                          <a:pt x="13343" y="7813"/>
                        </a:cubicBezTo>
                        <a:cubicBezTo>
                          <a:pt x="13403" y="7820"/>
                          <a:pt x="13463" y="7834"/>
                          <a:pt x="13525" y="7832"/>
                        </a:cubicBezTo>
                        <a:cubicBezTo>
                          <a:pt x="13565" y="7831"/>
                          <a:pt x="13602" y="7805"/>
                          <a:pt x="13641" y="7816"/>
                        </a:cubicBezTo>
                        <a:cubicBezTo>
                          <a:pt x="13693" y="7831"/>
                          <a:pt x="13742" y="7823"/>
                          <a:pt x="13790" y="7807"/>
                        </a:cubicBezTo>
                        <a:cubicBezTo>
                          <a:pt x="13832" y="7793"/>
                          <a:pt x="13867" y="7797"/>
                          <a:pt x="13900" y="7820"/>
                        </a:cubicBezTo>
                        <a:cubicBezTo>
                          <a:pt x="13929" y="7833"/>
                          <a:pt x="13951" y="7826"/>
                          <a:pt x="13959" y="7799"/>
                        </a:cubicBezTo>
                        <a:cubicBezTo>
                          <a:pt x="13963" y="7785"/>
                          <a:pt x="13960" y="7770"/>
                          <a:pt x="13978" y="7763"/>
                        </a:cubicBezTo>
                        <a:lnTo>
                          <a:pt x="13978" y="7763"/>
                        </a:lnTo>
                        <a:cubicBezTo>
                          <a:pt x="13996" y="7756"/>
                          <a:pt x="14018" y="7765"/>
                          <a:pt x="14035" y="7751"/>
                        </a:cubicBezTo>
                        <a:cubicBezTo>
                          <a:pt x="14039" y="7746"/>
                          <a:pt x="14044" y="7742"/>
                          <a:pt x="14048" y="7737"/>
                        </a:cubicBezTo>
                        <a:cubicBezTo>
                          <a:pt x="14063" y="7729"/>
                          <a:pt x="14076" y="7719"/>
                          <a:pt x="14085" y="7706"/>
                        </a:cubicBezTo>
                        <a:cubicBezTo>
                          <a:pt x="14097" y="7689"/>
                          <a:pt x="14120" y="7689"/>
                          <a:pt x="14137" y="7681"/>
                        </a:cubicBezTo>
                        <a:cubicBezTo>
                          <a:pt x="14141" y="7678"/>
                          <a:pt x="14144" y="7675"/>
                          <a:pt x="14148" y="7672"/>
                        </a:cubicBezTo>
                        <a:cubicBezTo>
                          <a:pt x="14175" y="7666"/>
                          <a:pt x="14201" y="7659"/>
                          <a:pt x="14224" y="7690"/>
                        </a:cubicBezTo>
                        <a:cubicBezTo>
                          <a:pt x="14273" y="7758"/>
                          <a:pt x="14338" y="7756"/>
                          <a:pt x="14394" y="7688"/>
                        </a:cubicBezTo>
                        <a:cubicBezTo>
                          <a:pt x="14409" y="7670"/>
                          <a:pt x="14425" y="7651"/>
                          <a:pt x="14454" y="7651"/>
                        </a:cubicBezTo>
                        <a:lnTo>
                          <a:pt x="14454" y="7651"/>
                        </a:lnTo>
                        <a:cubicBezTo>
                          <a:pt x="14454" y="7647"/>
                          <a:pt x="14454" y="7643"/>
                          <a:pt x="14454" y="7639"/>
                        </a:cubicBezTo>
                        <a:cubicBezTo>
                          <a:pt x="14489" y="7637"/>
                          <a:pt x="14527" y="7650"/>
                          <a:pt x="14516" y="7591"/>
                        </a:cubicBezTo>
                        <a:cubicBezTo>
                          <a:pt x="14511" y="7560"/>
                          <a:pt x="14521" y="7519"/>
                          <a:pt x="14564" y="7490"/>
                        </a:cubicBezTo>
                        <a:cubicBezTo>
                          <a:pt x="14593" y="7469"/>
                          <a:pt x="14633" y="7449"/>
                          <a:pt x="14650" y="7415"/>
                        </a:cubicBezTo>
                        <a:cubicBezTo>
                          <a:pt x="14681" y="7401"/>
                          <a:pt x="14714" y="7387"/>
                          <a:pt x="14678" y="7350"/>
                        </a:cubicBezTo>
                        <a:cubicBezTo>
                          <a:pt x="14665" y="7325"/>
                          <a:pt x="14698" y="7329"/>
                          <a:pt x="14705" y="7317"/>
                        </a:cubicBezTo>
                        <a:cubicBezTo>
                          <a:pt x="14706" y="7318"/>
                          <a:pt x="14707" y="7319"/>
                          <a:pt x="14708" y="7320"/>
                        </a:cubicBezTo>
                        <a:cubicBezTo>
                          <a:pt x="14712" y="7323"/>
                          <a:pt x="14717" y="7325"/>
                          <a:pt x="14722" y="7326"/>
                        </a:cubicBezTo>
                        <a:cubicBezTo>
                          <a:pt x="14731" y="7345"/>
                          <a:pt x="14768" y="7350"/>
                          <a:pt x="14762" y="7377"/>
                        </a:cubicBezTo>
                        <a:cubicBezTo>
                          <a:pt x="14755" y="7393"/>
                          <a:pt x="14739" y="7412"/>
                          <a:pt x="14776" y="7414"/>
                        </a:cubicBezTo>
                        <a:cubicBezTo>
                          <a:pt x="14811" y="7404"/>
                          <a:pt x="14832" y="7378"/>
                          <a:pt x="14827" y="7351"/>
                        </a:cubicBezTo>
                        <a:cubicBezTo>
                          <a:pt x="14819" y="7311"/>
                          <a:pt x="14849" y="7311"/>
                          <a:pt x="14874" y="7302"/>
                        </a:cubicBezTo>
                        <a:cubicBezTo>
                          <a:pt x="14874" y="7299"/>
                          <a:pt x="14874" y="7295"/>
                          <a:pt x="14874" y="7291"/>
                        </a:cubicBezTo>
                        <a:cubicBezTo>
                          <a:pt x="14912" y="7282"/>
                          <a:pt x="14941" y="7262"/>
                          <a:pt x="14965" y="7236"/>
                        </a:cubicBezTo>
                        <a:cubicBezTo>
                          <a:pt x="14967" y="7237"/>
                          <a:pt x="14969" y="7237"/>
                          <a:pt x="14971" y="7238"/>
                        </a:cubicBezTo>
                        <a:cubicBezTo>
                          <a:pt x="14997" y="7239"/>
                          <a:pt x="15011" y="7265"/>
                          <a:pt x="15037" y="7265"/>
                        </a:cubicBezTo>
                        <a:cubicBezTo>
                          <a:pt x="15038" y="7267"/>
                          <a:pt x="15039" y="7268"/>
                          <a:pt x="15041" y="7270"/>
                        </a:cubicBezTo>
                        <a:cubicBezTo>
                          <a:pt x="15057" y="7278"/>
                          <a:pt x="15073" y="7279"/>
                          <a:pt x="15091" y="7272"/>
                        </a:cubicBezTo>
                        <a:cubicBezTo>
                          <a:pt x="15093" y="7270"/>
                          <a:pt x="15096" y="7268"/>
                          <a:pt x="15098" y="7266"/>
                        </a:cubicBezTo>
                        <a:cubicBezTo>
                          <a:pt x="15098" y="7256"/>
                          <a:pt x="15100" y="7246"/>
                          <a:pt x="15111" y="7241"/>
                        </a:cubicBezTo>
                        <a:cubicBezTo>
                          <a:pt x="15111" y="7241"/>
                          <a:pt x="15111" y="7241"/>
                          <a:pt x="15111" y="7241"/>
                        </a:cubicBezTo>
                        <a:cubicBezTo>
                          <a:pt x="15130" y="7249"/>
                          <a:pt x="15149" y="7257"/>
                          <a:pt x="15168" y="7265"/>
                        </a:cubicBezTo>
                        <a:cubicBezTo>
                          <a:pt x="15173" y="7263"/>
                          <a:pt x="15178" y="7263"/>
                          <a:pt x="15184" y="7263"/>
                        </a:cubicBezTo>
                        <a:cubicBezTo>
                          <a:pt x="15196" y="7268"/>
                          <a:pt x="15208" y="7270"/>
                          <a:pt x="15221" y="7270"/>
                        </a:cubicBezTo>
                        <a:cubicBezTo>
                          <a:pt x="15238" y="7274"/>
                          <a:pt x="15256" y="7277"/>
                          <a:pt x="15271" y="7263"/>
                        </a:cubicBezTo>
                        <a:cubicBezTo>
                          <a:pt x="15277" y="7260"/>
                          <a:pt x="15281" y="7258"/>
                          <a:pt x="15285" y="7254"/>
                        </a:cubicBezTo>
                        <a:cubicBezTo>
                          <a:pt x="15308" y="7256"/>
                          <a:pt x="15317" y="7234"/>
                          <a:pt x="15336" y="7228"/>
                        </a:cubicBezTo>
                        <a:cubicBezTo>
                          <a:pt x="15340" y="7228"/>
                          <a:pt x="15345" y="7228"/>
                          <a:pt x="15350" y="7228"/>
                        </a:cubicBezTo>
                        <a:lnTo>
                          <a:pt x="15350" y="7228"/>
                        </a:lnTo>
                        <a:cubicBezTo>
                          <a:pt x="15401" y="7199"/>
                          <a:pt x="15409" y="7134"/>
                          <a:pt x="15476" y="7115"/>
                        </a:cubicBezTo>
                        <a:cubicBezTo>
                          <a:pt x="15497" y="7109"/>
                          <a:pt x="15491" y="7077"/>
                          <a:pt x="15472" y="7061"/>
                        </a:cubicBezTo>
                        <a:cubicBezTo>
                          <a:pt x="15450" y="7041"/>
                          <a:pt x="15422" y="7019"/>
                          <a:pt x="15435" y="6993"/>
                        </a:cubicBezTo>
                        <a:cubicBezTo>
                          <a:pt x="15450" y="6963"/>
                          <a:pt x="15484" y="6989"/>
                          <a:pt x="15510" y="6989"/>
                        </a:cubicBezTo>
                        <a:cubicBezTo>
                          <a:pt x="15535" y="6989"/>
                          <a:pt x="15558" y="6985"/>
                          <a:pt x="15565" y="6961"/>
                        </a:cubicBezTo>
                        <a:cubicBezTo>
                          <a:pt x="15571" y="6940"/>
                          <a:pt x="15557" y="6924"/>
                          <a:pt x="15536" y="6917"/>
                        </a:cubicBezTo>
                        <a:cubicBezTo>
                          <a:pt x="15518" y="6910"/>
                          <a:pt x="15510" y="6894"/>
                          <a:pt x="15498" y="6887"/>
                        </a:cubicBezTo>
                        <a:cubicBezTo>
                          <a:pt x="15453" y="6858"/>
                          <a:pt x="15449" y="6800"/>
                          <a:pt x="15398" y="6777"/>
                        </a:cubicBezTo>
                        <a:cubicBezTo>
                          <a:pt x="15369" y="6766"/>
                          <a:pt x="15384" y="6734"/>
                          <a:pt x="15363" y="6719"/>
                        </a:cubicBezTo>
                        <a:lnTo>
                          <a:pt x="15363" y="6718"/>
                        </a:lnTo>
                        <a:cubicBezTo>
                          <a:pt x="15320" y="6701"/>
                          <a:pt x="15314" y="6739"/>
                          <a:pt x="15294" y="6755"/>
                        </a:cubicBezTo>
                        <a:lnTo>
                          <a:pt x="15294" y="6755"/>
                        </a:lnTo>
                        <a:cubicBezTo>
                          <a:pt x="15291" y="6759"/>
                          <a:pt x="15287" y="6760"/>
                          <a:pt x="15283" y="6761"/>
                        </a:cubicBezTo>
                        <a:cubicBezTo>
                          <a:pt x="15282" y="6760"/>
                          <a:pt x="15280" y="6760"/>
                          <a:pt x="15279" y="6760"/>
                        </a:cubicBezTo>
                        <a:cubicBezTo>
                          <a:pt x="15255" y="6752"/>
                          <a:pt x="15229" y="6746"/>
                          <a:pt x="15208" y="6734"/>
                        </a:cubicBezTo>
                        <a:cubicBezTo>
                          <a:pt x="15183" y="6719"/>
                          <a:pt x="15158" y="6702"/>
                          <a:pt x="15176" y="6669"/>
                        </a:cubicBezTo>
                        <a:cubicBezTo>
                          <a:pt x="15183" y="6659"/>
                          <a:pt x="15192" y="6650"/>
                          <a:pt x="15198" y="6639"/>
                        </a:cubicBezTo>
                        <a:cubicBezTo>
                          <a:pt x="15208" y="6621"/>
                          <a:pt x="15212" y="6603"/>
                          <a:pt x="15196" y="6587"/>
                        </a:cubicBezTo>
                        <a:cubicBezTo>
                          <a:pt x="15176" y="6568"/>
                          <a:pt x="15156" y="6572"/>
                          <a:pt x="15136" y="6588"/>
                        </a:cubicBezTo>
                        <a:cubicBezTo>
                          <a:pt x="15134" y="6590"/>
                          <a:pt x="15133" y="6591"/>
                          <a:pt x="15131" y="6593"/>
                        </a:cubicBezTo>
                        <a:cubicBezTo>
                          <a:pt x="15108" y="6589"/>
                          <a:pt x="15095" y="6574"/>
                          <a:pt x="15084" y="6557"/>
                        </a:cubicBezTo>
                        <a:cubicBezTo>
                          <a:pt x="15076" y="6549"/>
                          <a:pt x="15065" y="6546"/>
                          <a:pt x="15054" y="6547"/>
                        </a:cubicBezTo>
                        <a:cubicBezTo>
                          <a:pt x="15023" y="6560"/>
                          <a:pt x="14988" y="6561"/>
                          <a:pt x="14957" y="6574"/>
                        </a:cubicBezTo>
                        <a:cubicBezTo>
                          <a:pt x="14956" y="6574"/>
                          <a:pt x="14955" y="6573"/>
                          <a:pt x="14954" y="6573"/>
                        </a:cubicBezTo>
                        <a:lnTo>
                          <a:pt x="14951" y="6572"/>
                        </a:lnTo>
                        <a:cubicBezTo>
                          <a:pt x="14954" y="6543"/>
                          <a:pt x="14979" y="6534"/>
                          <a:pt x="15007" y="6528"/>
                        </a:cubicBezTo>
                        <a:cubicBezTo>
                          <a:pt x="15020" y="6523"/>
                          <a:pt x="15029" y="6514"/>
                          <a:pt x="15034" y="6502"/>
                        </a:cubicBezTo>
                        <a:cubicBezTo>
                          <a:pt x="15041" y="6489"/>
                          <a:pt x="15024" y="6466"/>
                          <a:pt x="15052" y="6462"/>
                        </a:cubicBezTo>
                        <a:cubicBezTo>
                          <a:pt x="15080" y="6458"/>
                          <a:pt x="15093" y="6476"/>
                          <a:pt x="15104" y="6495"/>
                        </a:cubicBezTo>
                        <a:cubicBezTo>
                          <a:pt x="15150" y="6563"/>
                          <a:pt x="15200" y="6575"/>
                          <a:pt x="15249" y="6528"/>
                        </a:cubicBezTo>
                        <a:cubicBezTo>
                          <a:pt x="15255" y="6507"/>
                          <a:pt x="15238" y="6493"/>
                          <a:pt x="15231" y="6475"/>
                        </a:cubicBezTo>
                        <a:cubicBezTo>
                          <a:pt x="15228" y="6469"/>
                          <a:pt x="15224" y="6465"/>
                          <a:pt x="15219" y="6461"/>
                        </a:cubicBezTo>
                        <a:cubicBezTo>
                          <a:pt x="15169" y="6446"/>
                          <a:pt x="15140" y="6396"/>
                          <a:pt x="15083" y="6394"/>
                        </a:cubicBezTo>
                        <a:cubicBezTo>
                          <a:pt x="15081" y="6389"/>
                          <a:pt x="15080" y="6384"/>
                          <a:pt x="15077" y="6379"/>
                        </a:cubicBezTo>
                        <a:cubicBezTo>
                          <a:pt x="15010" y="6318"/>
                          <a:pt x="14980" y="6317"/>
                          <a:pt x="14904" y="6352"/>
                        </a:cubicBezTo>
                        <a:cubicBezTo>
                          <a:pt x="14855" y="6375"/>
                          <a:pt x="14789" y="6386"/>
                          <a:pt x="14745" y="6357"/>
                        </a:cubicBezTo>
                        <a:cubicBezTo>
                          <a:pt x="14684" y="6316"/>
                          <a:pt x="14633" y="6326"/>
                          <a:pt x="14578" y="6351"/>
                        </a:cubicBezTo>
                        <a:cubicBezTo>
                          <a:pt x="14499" y="6387"/>
                          <a:pt x="14431" y="6381"/>
                          <a:pt x="14371" y="6320"/>
                        </a:cubicBezTo>
                        <a:cubicBezTo>
                          <a:pt x="14368" y="6313"/>
                          <a:pt x="14363" y="6306"/>
                          <a:pt x="14358" y="6301"/>
                        </a:cubicBezTo>
                        <a:cubicBezTo>
                          <a:pt x="14363" y="6284"/>
                          <a:pt x="14376" y="6271"/>
                          <a:pt x="14408" y="6268"/>
                        </a:cubicBezTo>
                        <a:cubicBezTo>
                          <a:pt x="14438" y="6265"/>
                          <a:pt x="14447" y="6247"/>
                          <a:pt x="14416" y="6228"/>
                        </a:cubicBezTo>
                        <a:cubicBezTo>
                          <a:pt x="14404" y="6220"/>
                          <a:pt x="14400" y="6210"/>
                          <a:pt x="14398" y="6198"/>
                        </a:cubicBezTo>
                        <a:cubicBezTo>
                          <a:pt x="14399" y="6196"/>
                          <a:pt x="14400" y="6195"/>
                          <a:pt x="14401" y="6194"/>
                        </a:cubicBezTo>
                        <a:cubicBezTo>
                          <a:pt x="14402" y="6184"/>
                          <a:pt x="14397" y="6176"/>
                          <a:pt x="14389" y="6170"/>
                        </a:cubicBezTo>
                        <a:cubicBezTo>
                          <a:pt x="14368" y="6161"/>
                          <a:pt x="14345" y="6160"/>
                          <a:pt x="14322" y="6157"/>
                        </a:cubicBezTo>
                        <a:cubicBezTo>
                          <a:pt x="14248" y="6156"/>
                          <a:pt x="14216" y="6101"/>
                          <a:pt x="14161" y="6061"/>
                        </a:cubicBezTo>
                        <a:cubicBezTo>
                          <a:pt x="14199" y="6054"/>
                          <a:pt x="14227" y="6045"/>
                          <a:pt x="14227" y="6012"/>
                        </a:cubicBezTo>
                        <a:cubicBezTo>
                          <a:pt x="14218" y="5973"/>
                          <a:pt x="14258" y="5973"/>
                          <a:pt x="14281" y="5960"/>
                        </a:cubicBezTo>
                        <a:cubicBezTo>
                          <a:pt x="14307" y="5945"/>
                          <a:pt x="14350" y="5949"/>
                          <a:pt x="14358" y="5912"/>
                        </a:cubicBezTo>
                        <a:cubicBezTo>
                          <a:pt x="14376" y="5943"/>
                          <a:pt x="14415" y="5941"/>
                          <a:pt x="14444" y="5955"/>
                        </a:cubicBezTo>
                        <a:cubicBezTo>
                          <a:pt x="14453" y="5957"/>
                          <a:pt x="14463" y="5957"/>
                          <a:pt x="14473" y="5955"/>
                        </a:cubicBezTo>
                        <a:cubicBezTo>
                          <a:pt x="14503" y="5949"/>
                          <a:pt x="14528" y="5933"/>
                          <a:pt x="14552" y="5917"/>
                        </a:cubicBezTo>
                        <a:cubicBezTo>
                          <a:pt x="14581" y="5899"/>
                          <a:pt x="14613" y="5896"/>
                          <a:pt x="14645" y="5905"/>
                        </a:cubicBezTo>
                        <a:cubicBezTo>
                          <a:pt x="14672" y="5913"/>
                          <a:pt x="14688" y="5938"/>
                          <a:pt x="14714" y="5947"/>
                        </a:cubicBezTo>
                        <a:cubicBezTo>
                          <a:pt x="14767" y="5965"/>
                          <a:pt x="14780" y="5995"/>
                          <a:pt x="14755" y="6039"/>
                        </a:cubicBezTo>
                        <a:cubicBezTo>
                          <a:pt x="14730" y="6082"/>
                          <a:pt x="14736" y="6123"/>
                          <a:pt x="14768" y="6162"/>
                        </a:cubicBezTo>
                        <a:cubicBezTo>
                          <a:pt x="14781" y="6177"/>
                          <a:pt x="14796" y="6191"/>
                          <a:pt x="14821" y="6190"/>
                        </a:cubicBezTo>
                        <a:cubicBezTo>
                          <a:pt x="14826" y="6189"/>
                          <a:pt x="14830" y="6187"/>
                          <a:pt x="14833" y="6184"/>
                        </a:cubicBezTo>
                        <a:cubicBezTo>
                          <a:pt x="14859" y="6204"/>
                          <a:pt x="14862" y="6205"/>
                          <a:pt x="14879" y="6178"/>
                        </a:cubicBezTo>
                        <a:cubicBezTo>
                          <a:pt x="14896" y="6150"/>
                          <a:pt x="14908" y="6122"/>
                          <a:pt x="14955" y="6141"/>
                        </a:cubicBezTo>
                        <a:cubicBezTo>
                          <a:pt x="14984" y="6152"/>
                          <a:pt x="15013" y="6106"/>
                          <a:pt x="15049" y="6142"/>
                        </a:cubicBezTo>
                        <a:cubicBezTo>
                          <a:pt x="15076" y="6169"/>
                          <a:pt x="15097" y="6144"/>
                          <a:pt x="15111" y="6121"/>
                        </a:cubicBezTo>
                        <a:cubicBezTo>
                          <a:pt x="15113" y="6109"/>
                          <a:pt x="15117" y="6100"/>
                          <a:pt x="15124" y="6093"/>
                        </a:cubicBezTo>
                        <a:cubicBezTo>
                          <a:pt x="15127" y="6094"/>
                          <a:pt x="15133" y="6095"/>
                          <a:pt x="15139" y="6100"/>
                        </a:cubicBezTo>
                        <a:cubicBezTo>
                          <a:pt x="15160" y="6113"/>
                          <a:pt x="15192" y="6119"/>
                          <a:pt x="15205" y="6094"/>
                        </a:cubicBezTo>
                        <a:cubicBezTo>
                          <a:pt x="15218" y="6069"/>
                          <a:pt x="15217" y="6038"/>
                          <a:pt x="15180" y="6021"/>
                        </a:cubicBezTo>
                        <a:cubicBezTo>
                          <a:pt x="15153" y="6008"/>
                          <a:pt x="15152" y="5991"/>
                          <a:pt x="15160" y="5973"/>
                        </a:cubicBezTo>
                        <a:cubicBezTo>
                          <a:pt x="15171" y="5975"/>
                          <a:pt x="15182" y="5978"/>
                          <a:pt x="15193" y="5973"/>
                        </a:cubicBezTo>
                        <a:cubicBezTo>
                          <a:pt x="15193" y="5975"/>
                          <a:pt x="15194" y="5977"/>
                          <a:pt x="15194" y="5979"/>
                        </a:cubicBezTo>
                        <a:cubicBezTo>
                          <a:pt x="15207" y="5999"/>
                          <a:pt x="15227" y="6009"/>
                          <a:pt x="15251" y="6011"/>
                        </a:cubicBezTo>
                        <a:cubicBezTo>
                          <a:pt x="15288" y="6014"/>
                          <a:pt x="15311" y="6033"/>
                          <a:pt x="15330" y="6057"/>
                        </a:cubicBezTo>
                        <a:cubicBezTo>
                          <a:pt x="15364" y="6097"/>
                          <a:pt x="15407" y="6107"/>
                          <a:pt x="15460" y="6091"/>
                        </a:cubicBezTo>
                        <a:cubicBezTo>
                          <a:pt x="15484" y="6064"/>
                          <a:pt x="15539" y="6078"/>
                          <a:pt x="15554" y="6037"/>
                        </a:cubicBezTo>
                        <a:cubicBezTo>
                          <a:pt x="15555" y="6034"/>
                          <a:pt x="15555" y="6032"/>
                          <a:pt x="15556" y="6029"/>
                        </a:cubicBezTo>
                        <a:cubicBezTo>
                          <a:pt x="15574" y="6018"/>
                          <a:pt x="15574" y="5997"/>
                          <a:pt x="15582" y="5981"/>
                        </a:cubicBezTo>
                        <a:cubicBezTo>
                          <a:pt x="15586" y="5977"/>
                          <a:pt x="15590" y="5973"/>
                          <a:pt x="15595" y="5969"/>
                        </a:cubicBezTo>
                        <a:cubicBezTo>
                          <a:pt x="15600" y="5956"/>
                          <a:pt x="15598" y="5945"/>
                          <a:pt x="15588" y="5934"/>
                        </a:cubicBezTo>
                        <a:cubicBezTo>
                          <a:pt x="15593" y="5914"/>
                          <a:pt x="15597" y="5893"/>
                          <a:pt x="15602" y="5873"/>
                        </a:cubicBezTo>
                        <a:lnTo>
                          <a:pt x="15602" y="5873"/>
                        </a:lnTo>
                        <a:lnTo>
                          <a:pt x="15602" y="5873"/>
                        </a:lnTo>
                        <a:cubicBezTo>
                          <a:pt x="15632" y="5844"/>
                          <a:pt x="15667" y="5838"/>
                          <a:pt x="15711" y="5846"/>
                        </a:cubicBezTo>
                        <a:cubicBezTo>
                          <a:pt x="15761" y="5855"/>
                          <a:pt x="15802" y="5879"/>
                          <a:pt x="15846" y="5898"/>
                        </a:cubicBezTo>
                        <a:cubicBezTo>
                          <a:pt x="15883" y="5914"/>
                          <a:pt x="15890" y="5899"/>
                          <a:pt x="15895" y="5873"/>
                        </a:cubicBezTo>
                        <a:cubicBezTo>
                          <a:pt x="15890" y="5854"/>
                          <a:pt x="15848" y="5851"/>
                          <a:pt x="15867" y="5822"/>
                        </a:cubicBezTo>
                        <a:cubicBezTo>
                          <a:pt x="15867" y="5806"/>
                          <a:pt x="15876" y="5797"/>
                          <a:pt x="15895" y="5797"/>
                        </a:cubicBezTo>
                        <a:cubicBezTo>
                          <a:pt x="15903" y="5790"/>
                          <a:pt x="15904" y="5782"/>
                          <a:pt x="15900" y="5774"/>
                        </a:cubicBezTo>
                        <a:cubicBezTo>
                          <a:pt x="15951" y="5780"/>
                          <a:pt x="15991" y="5760"/>
                          <a:pt x="16035" y="5738"/>
                        </a:cubicBezTo>
                        <a:cubicBezTo>
                          <a:pt x="16066" y="5722"/>
                          <a:pt x="16056" y="5683"/>
                          <a:pt x="16091" y="5673"/>
                        </a:cubicBezTo>
                        <a:cubicBezTo>
                          <a:pt x="16094" y="5669"/>
                          <a:pt x="16094" y="5665"/>
                          <a:pt x="16093" y="5662"/>
                        </a:cubicBezTo>
                        <a:lnTo>
                          <a:pt x="16093" y="5662"/>
                        </a:lnTo>
                        <a:cubicBezTo>
                          <a:pt x="16097" y="5661"/>
                          <a:pt x="16101" y="5661"/>
                          <a:pt x="16105" y="5660"/>
                        </a:cubicBezTo>
                        <a:cubicBezTo>
                          <a:pt x="16137" y="5651"/>
                          <a:pt x="16172" y="5649"/>
                          <a:pt x="16203" y="5636"/>
                        </a:cubicBezTo>
                        <a:cubicBezTo>
                          <a:pt x="16208" y="5632"/>
                          <a:pt x="16213" y="5628"/>
                          <a:pt x="16218" y="5625"/>
                        </a:cubicBezTo>
                        <a:cubicBezTo>
                          <a:pt x="16235" y="5607"/>
                          <a:pt x="16299" y="5620"/>
                          <a:pt x="16266" y="5568"/>
                        </a:cubicBezTo>
                        <a:cubicBezTo>
                          <a:pt x="16259" y="5561"/>
                          <a:pt x="16251" y="5556"/>
                          <a:pt x="16242" y="5552"/>
                        </a:cubicBezTo>
                        <a:cubicBezTo>
                          <a:pt x="16208" y="5537"/>
                          <a:pt x="16170" y="5534"/>
                          <a:pt x="16133" y="5528"/>
                        </a:cubicBezTo>
                        <a:cubicBezTo>
                          <a:pt x="16111" y="5527"/>
                          <a:pt x="16093" y="5533"/>
                          <a:pt x="16083" y="5549"/>
                        </a:cubicBezTo>
                        <a:cubicBezTo>
                          <a:pt x="16079" y="5524"/>
                          <a:pt x="16085" y="5502"/>
                          <a:pt x="16121" y="5495"/>
                        </a:cubicBezTo>
                        <a:cubicBezTo>
                          <a:pt x="16133" y="5488"/>
                          <a:pt x="16149" y="5483"/>
                          <a:pt x="16148" y="5468"/>
                        </a:cubicBezTo>
                        <a:cubicBezTo>
                          <a:pt x="16150" y="5469"/>
                          <a:pt x="16153" y="5471"/>
                          <a:pt x="16155" y="5472"/>
                        </a:cubicBezTo>
                        <a:cubicBezTo>
                          <a:pt x="16161" y="5474"/>
                          <a:pt x="16168" y="5476"/>
                          <a:pt x="16175" y="5477"/>
                        </a:cubicBezTo>
                        <a:cubicBezTo>
                          <a:pt x="16241" y="5487"/>
                          <a:pt x="16314" y="5460"/>
                          <a:pt x="16372" y="5513"/>
                        </a:cubicBezTo>
                        <a:cubicBezTo>
                          <a:pt x="16388" y="5527"/>
                          <a:pt x="16407" y="5511"/>
                          <a:pt x="16414" y="5493"/>
                        </a:cubicBezTo>
                        <a:cubicBezTo>
                          <a:pt x="16422" y="5473"/>
                          <a:pt x="16435" y="5454"/>
                          <a:pt x="16432" y="5431"/>
                        </a:cubicBezTo>
                        <a:cubicBezTo>
                          <a:pt x="16441" y="5446"/>
                          <a:pt x="16455" y="5458"/>
                          <a:pt x="16467" y="5470"/>
                        </a:cubicBezTo>
                        <a:cubicBezTo>
                          <a:pt x="16481" y="5482"/>
                          <a:pt x="16499" y="5487"/>
                          <a:pt x="16518" y="5486"/>
                        </a:cubicBezTo>
                        <a:cubicBezTo>
                          <a:pt x="16528" y="5486"/>
                          <a:pt x="16538" y="5482"/>
                          <a:pt x="16548" y="5487"/>
                        </a:cubicBezTo>
                        <a:cubicBezTo>
                          <a:pt x="16543" y="5505"/>
                          <a:pt x="16514" y="5498"/>
                          <a:pt x="16508" y="5516"/>
                        </a:cubicBezTo>
                        <a:cubicBezTo>
                          <a:pt x="16508" y="5519"/>
                          <a:pt x="16509" y="5522"/>
                          <a:pt x="16510" y="5525"/>
                        </a:cubicBezTo>
                        <a:cubicBezTo>
                          <a:pt x="16451" y="5569"/>
                          <a:pt x="16451" y="5569"/>
                          <a:pt x="16386" y="5586"/>
                        </a:cubicBezTo>
                        <a:cubicBezTo>
                          <a:pt x="16371" y="5586"/>
                          <a:pt x="16357" y="5586"/>
                          <a:pt x="16343" y="5586"/>
                        </a:cubicBezTo>
                        <a:cubicBezTo>
                          <a:pt x="16318" y="5588"/>
                          <a:pt x="16285" y="5583"/>
                          <a:pt x="16300" y="5620"/>
                        </a:cubicBezTo>
                        <a:cubicBezTo>
                          <a:pt x="16300" y="5620"/>
                          <a:pt x="16300" y="5620"/>
                          <a:pt x="16300" y="5620"/>
                        </a:cubicBezTo>
                        <a:cubicBezTo>
                          <a:pt x="16286" y="5634"/>
                          <a:pt x="16286" y="5652"/>
                          <a:pt x="16269" y="5667"/>
                        </a:cubicBezTo>
                        <a:cubicBezTo>
                          <a:pt x="16237" y="5693"/>
                          <a:pt x="16243" y="5721"/>
                          <a:pt x="16287" y="5736"/>
                        </a:cubicBezTo>
                        <a:cubicBezTo>
                          <a:pt x="16323" y="5755"/>
                          <a:pt x="16332" y="5716"/>
                          <a:pt x="16357" y="5711"/>
                        </a:cubicBezTo>
                        <a:cubicBezTo>
                          <a:pt x="16367" y="5698"/>
                          <a:pt x="16376" y="5686"/>
                          <a:pt x="16385" y="5674"/>
                        </a:cubicBezTo>
                        <a:cubicBezTo>
                          <a:pt x="16401" y="5667"/>
                          <a:pt x="16438" y="5690"/>
                          <a:pt x="16429" y="5649"/>
                        </a:cubicBezTo>
                        <a:cubicBezTo>
                          <a:pt x="16427" y="5638"/>
                          <a:pt x="16433" y="5623"/>
                          <a:pt x="16446" y="5638"/>
                        </a:cubicBezTo>
                        <a:cubicBezTo>
                          <a:pt x="16471" y="5665"/>
                          <a:pt x="16478" y="5647"/>
                          <a:pt x="16487" y="5629"/>
                        </a:cubicBezTo>
                        <a:cubicBezTo>
                          <a:pt x="16497" y="5609"/>
                          <a:pt x="16512" y="5595"/>
                          <a:pt x="16539" y="5599"/>
                        </a:cubicBezTo>
                        <a:lnTo>
                          <a:pt x="16539" y="5599"/>
                        </a:lnTo>
                        <a:cubicBezTo>
                          <a:pt x="16540" y="5599"/>
                          <a:pt x="16541" y="5599"/>
                          <a:pt x="16541" y="5599"/>
                        </a:cubicBezTo>
                        <a:cubicBezTo>
                          <a:pt x="16540" y="5600"/>
                          <a:pt x="16540" y="5601"/>
                          <a:pt x="16539" y="5602"/>
                        </a:cubicBezTo>
                        <a:cubicBezTo>
                          <a:pt x="16547" y="5626"/>
                          <a:pt x="16565" y="5618"/>
                          <a:pt x="16581" y="5611"/>
                        </a:cubicBezTo>
                        <a:cubicBezTo>
                          <a:pt x="16603" y="5623"/>
                          <a:pt x="16623" y="5636"/>
                          <a:pt x="16646" y="5645"/>
                        </a:cubicBezTo>
                        <a:cubicBezTo>
                          <a:pt x="16666" y="5654"/>
                          <a:pt x="16691" y="5678"/>
                          <a:pt x="16708" y="5661"/>
                        </a:cubicBezTo>
                        <a:cubicBezTo>
                          <a:pt x="16736" y="5631"/>
                          <a:pt x="16760" y="5646"/>
                          <a:pt x="16787" y="5653"/>
                        </a:cubicBezTo>
                        <a:cubicBezTo>
                          <a:pt x="16801" y="5657"/>
                          <a:pt x="16819" y="5665"/>
                          <a:pt x="16826" y="5653"/>
                        </a:cubicBezTo>
                        <a:cubicBezTo>
                          <a:pt x="16854" y="5603"/>
                          <a:pt x="16914" y="5607"/>
                          <a:pt x="16959" y="5587"/>
                        </a:cubicBezTo>
                        <a:lnTo>
                          <a:pt x="16959" y="5587"/>
                        </a:lnTo>
                        <a:cubicBezTo>
                          <a:pt x="16976" y="5592"/>
                          <a:pt x="16993" y="5597"/>
                          <a:pt x="17010" y="5601"/>
                        </a:cubicBezTo>
                      </a:path>
                    </a:pathLst>
                  </a:custGeom>
                  <a:solidFill>
                    <a:srgbClr val="ABDFE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>
                      <a:latin typeface="Poppins" panose="00000500000000000000" pitchFamily="2" charset="0"/>
                    </a:endParaRPr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AD94C33E-9828-4129-A6E0-8EDFCF936E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06003" y="12205942"/>
                    <a:ext cx="585243" cy="744884"/>
                  </a:xfrm>
                  <a:custGeom>
                    <a:avLst/>
                    <a:gdLst>
                      <a:gd name="connsiteX0" fmla="*/ 267822 w 585243"/>
                      <a:gd name="connsiteY0" fmla="*/ 743296 h 744884"/>
                      <a:gd name="connsiteX1" fmla="*/ 269410 w 585243"/>
                      <a:gd name="connsiteY1" fmla="*/ 743296 h 744884"/>
                      <a:gd name="connsiteX2" fmla="*/ 269410 w 585243"/>
                      <a:gd name="connsiteY2" fmla="*/ 744884 h 744884"/>
                      <a:gd name="connsiteX3" fmla="*/ 267822 w 585243"/>
                      <a:gd name="connsiteY3" fmla="*/ 744884 h 744884"/>
                      <a:gd name="connsiteX4" fmla="*/ 291857 w 585243"/>
                      <a:gd name="connsiteY4" fmla="*/ 45593 h 744884"/>
                      <a:gd name="connsiteX5" fmla="*/ 310110 w 585243"/>
                      <a:gd name="connsiteY5" fmla="*/ 58267 h 744884"/>
                      <a:gd name="connsiteX6" fmla="*/ 405178 w 585243"/>
                      <a:gd name="connsiteY6" fmla="*/ 80376 h 744884"/>
                      <a:gd name="connsiteX7" fmla="*/ 416586 w 585243"/>
                      <a:gd name="connsiteY7" fmla="*/ 80376 h 744884"/>
                      <a:gd name="connsiteX8" fmla="*/ 479711 w 585243"/>
                      <a:gd name="connsiteY8" fmla="*/ 68940 h 744884"/>
                      <a:gd name="connsiteX9" fmla="*/ 543596 w 585243"/>
                      <a:gd name="connsiteY9" fmla="*/ 82663 h 744884"/>
                      <a:gd name="connsiteX10" fmla="*/ 577060 w 585243"/>
                      <a:gd name="connsiteY10" fmla="*/ 128405 h 744884"/>
                      <a:gd name="connsiteX11" fmla="*/ 501006 w 585243"/>
                      <a:gd name="connsiteY11" fmla="*/ 156612 h 744884"/>
                      <a:gd name="connsiteX12" fmla="*/ 394530 w 585243"/>
                      <a:gd name="connsiteY12" fmla="*/ 147464 h 744884"/>
                      <a:gd name="connsiteX13" fmla="*/ 362588 w 585243"/>
                      <a:gd name="connsiteY13" fmla="*/ 138315 h 744884"/>
                      <a:gd name="connsiteX14" fmla="*/ 278928 w 585243"/>
                      <a:gd name="connsiteY14" fmla="*/ 117732 h 744884"/>
                      <a:gd name="connsiteX15" fmla="*/ 246985 w 585243"/>
                      <a:gd name="connsiteY15" fmla="*/ 87237 h 744884"/>
                      <a:gd name="connsiteX16" fmla="*/ 269041 w 585243"/>
                      <a:gd name="connsiteY16" fmla="*/ 48357 h 744884"/>
                      <a:gd name="connsiteX17" fmla="*/ 291857 w 585243"/>
                      <a:gd name="connsiteY17" fmla="*/ 45593 h 744884"/>
                      <a:gd name="connsiteX18" fmla="*/ 113476 w 585243"/>
                      <a:gd name="connsiteY18" fmla="*/ 204 h 744884"/>
                      <a:gd name="connsiteX19" fmla="*/ 160704 w 585243"/>
                      <a:gd name="connsiteY19" fmla="*/ 71491 h 744884"/>
                      <a:gd name="connsiteX20" fmla="*/ 74627 w 585243"/>
                      <a:gd name="connsiteY20" fmla="*/ 100308 h 744884"/>
                      <a:gd name="connsiteX21" fmla="*/ 38063 w 585243"/>
                      <a:gd name="connsiteY21" fmla="*/ 86658 h 744884"/>
                      <a:gd name="connsiteX22" fmla="*/ 10640 w 585243"/>
                      <a:gd name="connsiteY22" fmla="*/ 42673 h 744884"/>
                      <a:gd name="connsiteX23" fmla="*/ 113476 w 585243"/>
                      <a:gd name="connsiteY23" fmla="*/ 204 h 744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585243" h="744884">
                        <a:moveTo>
                          <a:pt x="267822" y="743296"/>
                        </a:moveTo>
                        <a:lnTo>
                          <a:pt x="269410" y="743296"/>
                        </a:lnTo>
                        <a:lnTo>
                          <a:pt x="269410" y="744884"/>
                        </a:lnTo>
                        <a:lnTo>
                          <a:pt x="267822" y="744884"/>
                        </a:lnTo>
                        <a:close/>
                        <a:moveTo>
                          <a:pt x="291857" y="45593"/>
                        </a:moveTo>
                        <a:cubicBezTo>
                          <a:pt x="298702" y="47975"/>
                          <a:pt x="304787" y="52931"/>
                          <a:pt x="310110" y="58267"/>
                        </a:cubicBezTo>
                        <a:cubicBezTo>
                          <a:pt x="336729" y="84188"/>
                          <a:pt x="364109" y="104009"/>
                          <a:pt x="405178" y="80376"/>
                        </a:cubicBezTo>
                        <a:cubicBezTo>
                          <a:pt x="408980" y="80376"/>
                          <a:pt x="412783" y="80376"/>
                          <a:pt x="416586" y="80376"/>
                        </a:cubicBezTo>
                        <a:cubicBezTo>
                          <a:pt x="432557" y="55980"/>
                          <a:pt x="457655" y="55218"/>
                          <a:pt x="479711" y="68940"/>
                        </a:cubicBezTo>
                        <a:cubicBezTo>
                          <a:pt x="500245" y="81138"/>
                          <a:pt x="527625" y="85712"/>
                          <a:pt x="543596" y="82663"/>
                        </a:cubicBezTo>
                        <a:cubicBezTo>
                          <a:pt x="605960" y="71990"/>
                          <a:pt x="580862" y="104771"/>
                          <a:pt x="577060" y="128405"/>
                        </a:cubicBezTo>
                        <a:cubicBezTo>
                          <a:pt x="563370" y="161949"/>
                          <a:pt x="538272" y="173384"/>
                          <a:pt x="501006" y="156612"/>
                        </a:cubicBezTo>
                        <a:cubicBezTo>
                          <a:pt x="466781" y="139840"/>
                          <a:pt x="430276" y="148988"/>
                          <a:pt x="394530" y="147464"/>
                        </a:cubicBezTo>
                        <a:cubicBezTo>
                          <a:pt x="383122" y="146701"/>
                          <a:pt x="370953" y="148988"/>
                          <a:pt x="362588" y="138315"/>
                        </a:cubicBezTo>
                        <a:cubicBezTo>
                          <a:pt x="335208" y="129929"/>
                          <a:pt x="310871" y="113920"/>
                          <a:pt x="278928" y="117732"/>
                        </a:cubicBezTo>
                        <a:cubicBezTo>
                          <a:pt x="256872" y="120781"/>
                          <a:pt x="250027" y="102484"/>
                          <a:pt x="246985" y="87237"/>
                        </a:cubicBezTo>
                        <a:cubicBezTo>
                          <a:pt x="242422" y="69703"/>
                          <a:pt x="253069" y="56743"/>
                          <a:pt x="269041" y="48357"/>
                        </a:cubicBezTo>
                        <a:cubicBezTo>
                          <a:pt x="277407" y="43402"/>
                          <a:pt x="285013" y="43211"/>
                          <a:pt x="291857" y="45593"/>
                        </a:cubicBezTo>
                        <a:close/>
                        <a:moveTo>
                          <a:pt x="113476" y="204"/>
                        </a:moveTo>
                        <a:cubicBezTo>
                          <a:pt x="161466" y="-2829"/>
                          <a:pt x="180510" y="28264"/>
                          <a:pt x="160704" y="71491"/>
                        </a:cubicBezTo>
                        <a:cubicBezTo>
                          <a:pt x="140137" y="113201"/>
                          <a:pt x="131758" y="116234"/>
                          <a:pt x="74627" y="100308"/>
                        </a:cubicBezTo>
                        <a:cubicBezTo>
                          <a:pt x="62439" y="96517"/>
                          <a:pt x="55583" y="85141"/>
                          <a:pt x="38063" y="86658"/>
                        </a:cubicBezTo>
                        <a:cubicBezTo>
                          <a:pt x="-8403" y="91966"/>
                          <a:pt x="-5356" y="69974"/>
                          <a:pt x="10640" y="42673"/>
                        </a:cubicBezTo>
                        <a:cubicBezTo>
                          <a:pt x="31208" y="3996"/>
                          <a:pt x="74627" y="3238"/>
                          <a:pt x="113476" y="204"/>
                        </a:cubicBezTo>
                        <a:close/>
                      </a:path>
                    </a:pathLst>
                  </a:custGeom>
                  <a:solidFill>
                    <a:srgbClr val="ABDFE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dirty="0">
                      <a:latin typeface="Poppins" panose="00000500000000000000" pitchFamily="2" charset="0"/>
                    </a:endParaRPr>
                  </a:p>
                </p:txBody>
              </p:sp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E3A9EC44-0F83-4840-96DE-9390699CFC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929587" y="9891576"/>
                    <a:ext cx="438602" cy="152537"/>
                  </a:xfrm>
                  <a:custGeom>
                    <a:avLst/>
                    <a:gdLst>
                      <a:gd name="connsiteX0" fmla="*/ 10627 w 438602"/>
                      <a:gd name="connsiteY0" fmla="*/ 127907 h 152537"/>
                      <a:gd name="connsiteX1" fmla="*/ 20945 w 438602"/>
                      <a:gd name="connsiteY1" fmla="*/ 152537 h 152537"/>
                      <a:gd name="connsiteX2" fmla="*/ 307 w 438602"/>
                      <a:gd name="connsiteY2" fmla="*/ 135604 h 152537"/>
                      <a:gd name="connsiteX3" fmla="*/ 10627 w 438602"/>
                      <a:gd name="connsiteY3" fmla="*/ 127907 h 152537"/>
                      <a:gd name="connsiteX4" fmla="*/ 405377 w 438602"/>
                      <a:gd name="connsiteY4" fmla="*/ 76 h 152537"/>
                      <a:gd name="connsiteX5" fmla="*/ 438011 w 438602"/>
                      <a:gd name="connsiteY5" fmla="*/ 9240 h 152537"/>
                      <a:gd name="connsiteX6" fmla="*/ 356805 w 438602"/>
                      <a:gd name="connsiteY6" fmla="*/ 92473 h 152537"/>
                      <a:gd name="connsiteX7" fmla="*/ 340867 w 438602"/>
                      <a:gd name="connsiteY7" fmla="*/ 104690 h 152537"/>
                      <a:gd name="connsiteX8" fmla="*/ 319617 w 438602"/>
                      <a:gd name="connsiteY8" fmla="*/ 66510 h 152537"/>
                      <a:gd name="connsiteX9" fmla="*/ 320377 w 438602"/>
                      <a:gd name="connsiteY9" fmla="*/ 57347 h 152537"/>
                      <a:gd name="connsiteX10" fmla="*/ 362117 w 438602"/>
                      <a:gd name="connsiteY10" fmla="*/ 28330 h 152537"/>
                      <a:gd name="connsiteX11" fmla="*/ 405377 w 438602"/>
                      <a:gd name="connsiteY11" fmla="*/ 76 h 15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38602" h="152537">
                        <a:moveTo>
                          <a:pt x="10627" y="127907"/>
                        </a:moveTo>
                        <a:cubicBezTo>
                          <a:pt x="24913" y="132525"/>
                          <a:pt x="19357" y="143301"/>
                          <a:pt x="20945" y="152537"/>
                        </a:cubicBezTo>
                        <a:cubicBezTo>
                          <a:pt x="9833" y="150228"/>
                          <a:pt x="-2075" y="148689"/>
                          <a:pt x="307" y="135604"/>
                        </a:cubicBezTo>
                        <a:cubicBezTo>
                          <a:pt x="1101" y="132525"/>
                          <a:pt x="9039" y="127137"/>
                          <a:pt x="10627" y="127907"/>
                        </a:cubicBezTo>
                        <a:close/>
                        <a:moveTo>
                          <a:pt x="405377" y="76"/>
                        </a:moveTo>
                        <a:cubicBezTo>
                          <a:pt x="416761" y="76"/>
                          <a:pt x="429663" y="-1451"/>
                          <a:pt x="438011" y="9240"/>
                        </a:cubicBezTo>
                        <a:cubicBezTo>
                          <a:pt x="445601" y="63456"/>
                          <a:pt x="378055" y="60401"/>
                          <a:pt x="356805" y="92473"/>
                        </a:cubicBezTo>
                        <a:cubicBezTo>
                          <a:pt x="353769" y="97818"/>
                          <a:pt x="346939" y="100872"/>
                          <a:pt x="340867" y="104690"/>
                        </a:cubicBezTo>
                        <a:cubicBezTo>
                          <a:pt x="272563" y="119199"/>
                          <a:pt x="343145" y="71855"/>
                          <a:pt x="319617" y="66510"/>
                        </a:cubicBezTo>
                        <a:cubicBezTo>
                          <a:pt x="320377" y="63456"/>
                          <a:pt x="320377" y="60401"/>
                          <a:pt x="320377" y="57347"/>
                        </a:cubicBezTo>
                        <a:cubicBezTo>
                          <a:pt x="340867" y="55820"/>
                          <a:pt x="353769" y="44365"/>
                          <a:pt x="362117" y="28330"/>
                        </a:cubicBezTo>
                        <a:cubicBezTo>
                          <a:pt x="376537" y="19166"/>
                          <a:pt x="390957" y="9240"/>
                          <a:pt x="405377" y="76"/>
                        </a:cubicBezTo>
                        <a:close/>
                      </a:path>
                    </a:pathLst>
                  </a:custGeom>
                  <a:solidFill>
                    <a:srgbClr val="ABDFE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dirty="0">
                      <a:latin typeface="Poppins" panose="00000500000000000000" pitchFamily="2" charset="0"/>
                    </a:endParaRPr>
                  </a:p>
                </p:txBody>
              </p:sp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A30CCF33-ED48-4553-B66A-59FFDD0DE0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48363" y="7513156"/>
                    <a:ext cx="2076450" cy="1051646"/>
                  </a:xfrm>
                  <a:custGeom>
                    <a:avLst/>
                    <a:gdLst>
                      <a:gd name="connsiteX0" fmla="*/ 15875 w 2076450"/>
                      <a:gd name="connsiteY0" fmla="*/ 1030731 h 1051646"/>
                      <a:gd name="connsiteX1" fmla="*/ 31750 w 2076450"/>
                      <a:gd name="connsiteY1" fmla="*/ 1035377 h 1051646"/>
                      <a:gd name="connsiteX2" fmla="*/ 31750 w 2076450"/>
                      <a:gd name="connsiteY2" fmla="*/ 1044670 h 1051646"/>
                      <a:gd name="connsiteX3" fmla="*/ 0 w 2076450"/>
                      <a:gd name="connsiteY3" fmla="*/ 1035377 h 1051646"/>
                      <a:gd name="connsiteX4" fmla="*/ 15875 w 2076450"/>
                      <a:gd name="connsiteY4" fmla="*/ 1030731 h 1051646"/>
                      <a:gd name="connsiteX5" fmla="*/ 610146 w 2076450"/>
                      <a:gd name="connsiteY5" fmla="*/ 942533 h 1051646"/>
                      <a:gd name="connsiteX6" fmla="*/ 625525 w 2076450"/>
                      <a:gd name="connsiteY6" fmla="*/ 958293 h 1051646"/>
                      <a:gd name="connsiteX7" fmla="*/ 594767 w 2076450"/>
                      <a:gd name="connsiteY7" fmla="*/ 981557 h 1051646"/>
                      <a:gd name="connsiteX8" fmla="*/ 580157 w 2076450"/>
                      <a:gd name="connsiteY8" fmla="*/ 961295 h 1051646"/>
                      <a:gd name="connsiteX9" fmla="*/ 610146 w 2076450"/>
                      <a:gd name="connsiteY9" fmla="*/ 942533 h 1051646"/>
                      <a:gd name="connsiteX10" fmla="*/ 251707 w 2076450"/>
                      <a:gd name="connsiteY10" fmla="*/ 933932 h 1051646"/>
                      <a:gd name="connsiteX11" fmla="*/ 273873 w 2076450"/>
                      <a:gd name="connsiteY11" fmla="*/ 956641 h 1051646"/>
                      <a:gd name="connsiteX12" fmla="*/ 192087 w 2076450"/>
                      <a:gd name="connsiteY12" fmla="*/ 1015683 h 1051646"/>
                      <a:gd name="connsiteX13" fmla="*/ 168392 w 2076450"/>
                      <a:gd name="connsiteY13" fmla="*/ 1024009 h 1051646"/>
                      <a:gd name="connsiteX14" fmla="*/ 114888 w 2076450"/>
                      <a:gd name="connsiteY14" fmla="*/ 1021739 h 1051646"/>
                      <a:gd name="connsiteX15" fmla="*/ 158456 w 2076450"/>
                      <a:gd name="connsiteY15" fmla="*/ 982377 h 1051646"/>
                      <a:gd name="connsiteX16" fmla="*/ 180622 w 2076450"/>
                      <a:gd name="connsiteY16" fmla="*/ 967995 h 1051646"/>
                      <a:gd name="connsiteX17" fmla="*/ 181386 w 2076450"/>
                      <a:gd name="connsiteY17" fmla="*/ 958911 h 1051646"/>
                      <a:gd name="connsiteX18" fmla="*/ 192087 w 2076450"/>
                      <a:gd name="connsiteY18" fmla="*/ 958911 h 1051646"/>
                      <a:gd name="connsiteX19" fmla="*/ 231069 w 2076450"/>
                      <a:gd name="connsiteY19" fmla="*/ 941502 h 1051646"/>
                      <a:gd name="connsiteX20" fmla="*/ 251707 w 2076450"/>
                      <a:gd name="connsiteY20" fmla="*/ 933932 h 1051646"/>
                      <a:gd name="connsiteX21" fmla="*/ 817747 w 2076450"/>
                      <a:gd name="connsiteY21" fmla="*/ 893030 h 1051646"/>
                      <a:gd name="connsiteX22" fmla="*/ 862012 w 2076450"/>
                      <a:gd name="connsiteY22" fmla="*/ 909110 h 1051646"/>
                      <a:gd name="connsiteX23" fmla="*/ 753344 w 2076450"/>
                      <a:gd name="connsiteY23" fmla="*/ 971135 h 1051646"/>
                      <a:gd name="connsiteX24" fmla="*/ 706989 w 2076450"/>
                      <a:gd name="connsiteY24" fmla="*/ 992576 h 1051646"/>
                      <a:gd name="connsiteX25" fmla="*/ 662914 w 2076450"/>
                      <a:gd name="connsiteY25" fmla="*/ 988747 h 1051646"/>
                      <a:gd name="connsiteX26" fmla="*/ 706229 w 2076450"/>
                      <a:gd name="connsiteY26" fmla="*/ 927488 h 1051646"/>
                      <a:gd name="connsiteX27" fmla="*/ 776901 w 2076450"/>
                      <a:gd name="connsiteY27" fmla="*/ 906813 h 1051646"/>
                      <a:gd name="connsiteX28" fmla="*/ 817747 w 2076450"/>
                      <a:gd name="connsiteY28" fmla="*/ 893030 h 1051646"/>
                      <a:gd name="connsiteX29" fmla="*/ 1893901 w 2076450"/>
                      <a:gd name="connsiteY29" fmla="*/ 779944 h 1051646"/>
                      <a:gd name="connsiteX30" fmla="*/ 1916340 w 2076450"/>
                      <a:gd name="connsiteY30" fmla="*/ 788930 h 1051646"/>
                      <a:gd name="connsiteX31" fmla="*/ 1926398 w 2076450"/>
                      <a:gd name="connsiteY31" fmla="*/ 788930 h 1051646"/>
                      <a:gd name="connsiteX32" fmla="*/ 1938004 w 2076450"/>
                      <a:gd name="connsiteY32" fmla="*/ 817385 h 1051646"/>
                      <a:gd name="connsiteX33" fmla="*/ 1906281 w 2076450"/>
                      <a:gd name="connsiteY33" fmla="*/ 817385 h 1051646"/>
                      <a:gd name="connsiteX34" fmla="*/ 1869141 w 2076450"/>
                      <a:gd name="connsiteY34" fmla="*/ 806153 h 1051646"/>
                      <a:gd name="connsiteX35" fmla="*/ 1893901 w 2076450"/>
                      <a:gd name="connsiteY35" fmla="*/ 779944 h 1051646"/>
                      <a:gd name="connsiteX36" fmla="*/ 433833 w 2076450"/>
                      <a:gd name="connsiteY36" fmla="*/ 210633 h 1051646"/>
                      <a:gd name="connsiteX37" fmla="*/ 461963 w 2076450"/>
                      <a:gd name="connsiteY37" fmla="*/ 215573 h 1051646"/>
                      <a:gd name="connsiteX38" fmla="*/ 461963 w 2076450"/>
                      <a:gd name="connsiteY38" fmla="*/ 423069 h 1051646"/>
                      <a:gd name="connsiteX39" fmla="*/ 429272 w 2076450"/>
                      <a:gd name="connsiteY39" fmla="*/ 443591 h 1051646"/>
                      <a:gd name="connsiteX40" fmla="*/ 423950 w 2076450"/>
                      <a:gd name="connsiteY40" fmla="*/ 443591 h 1051646"/>
                      <a:gd name="connsiteX41" fmla="*/ 438395 w 2076450"/>
                      <a:gd name="connsiteY41" fmla="*/ 482354 h 1051646"/>
                      <a:gd name="connsiteX42" fmla="*/ 461963 w 2076450"/>
                      <a:gd name="connsiteY42" fmla="*/ 527198 h 1051646"/>
                      <a:gd name="connsiteX43" fmla="*/ 461963 w 2076450"/>
                      <a:gd name="connsiteY43" fmla="*/ 546199 h 1051646"/>
                      <a:gd name="connsiteX44" fmla="*/ 403423 w 2076450"/>
                      <a:gd name="connsiteY44" fmla="*/ 562160 h 1051646"/>
                      <a:gd name="connsiteX45" fmla="*/ 290143 w 2076450"/>
                      <a:gd name="connsiteY45" fmla="*/ 620685 h 1051646"/>
                      <a:gd name="connsiteX46" fmla="*/ 221719 w 2076450"/>
                      <a:gd name="connsiteY46" fmla="*/ 640446 h 1051646"/>
                      <a:gd name="connsiteX47" fmla="*/ 164698 w 2076450"/>
                      <a:gd name="connsiteY47" fmla="*/ 618405 h 1051646"/>
                      <a:gd name="connsiteX48" fmla="*/ 195109 w 2076450"/>
                      <a:gd name="connsiteY48" fmla="*/ 556080 h 1051646"/>
                      <a:gd name="connsiteX49" fmla="*/ 258211 w 2076450"/>
                      <a:gd name="connsiteY49" fmla="*/ 515797 h 1051646"/>
                      <a:gd name="connsiteX50" fmla="*/ 284061 w 2076450"/>
                      <a:gd name="connsiteY50" fmla="*/ 513516 h 1051646"/>
                      <a:gd name="connsiteX51" fmla="*/ 335759 w 2076450"/>
                      <a:gd name="connsiteY51" fmla="*/ 459552 h 1051646"/>
                      <a:gd name="connsiteX52" fmla="*/ 322074 w 2076450"/>
                      <a:gd name="connsiteY52" fmla="*/ 451952 h 1051646"/>
                      <a:gd name="connsiteX53" fmla="*/ 297745 w 2076450"/>
                      <a:gd name="connsiteY53" fmla="*/ 381266 h 1051646"/>
                      <a:gd name="connsiteX54" fmla="*/ 276458 w 2076450"/>
                      <a:gd name="connsiteY54" fmla="*/ 348584 h 1051646"/>
                      <a:gd name="connsiteX55" fmla="*/ 268095 w 2076450"/>
                      <a:gd name="connsiteY55" fmla="*/ 309060 h 1051646"/>
                      <a:gd name="connsiteX56" fmla="*/ 374532 w 2076450"/>
                      <a:gd name="connsiteY56" fmla="*/ 260417 h 1051646"/>
                      <a:gd name="connsiteX57" fmla="*/ 417107 w 2076450"/>
                      <a:gd name="connsiteY57" fmla="*/ 233055 h 1051646"/>
                      <a:gd name="connsiteX58" fmla="*/ 433833 w 2076450"/>
                      <a:gd name="connsiteY58" fmla="*/ 210633 h 1051646"/>
                      <a:gd name="connsiteX59" fmla="*/ 1861203 w 2076450"/>
                      <a:gd name="connsiteY59" fmla="*/ 560 h 1051646"/>
                      <a:gd name="connsiteX60" fmla="*/ 1874133 w 2076450"/>
                      <a:gd name="connsiteY60" fmla="*/ 1722 h 1051646"/>
                      <a:gd name="connsiteX61" fmla="*/ 1982897 w 2076450"/>
                      <a:gd name="connsiteY61" fmla="*/ 46506 h 1051646"/>
                      <a:gd name="connsiteX62" fmla="*/ 2033857 w 2076450"/>
                      <a:gd name="connsiteY62" fmla="*/ 60169 h 1051646"/>
                      <a:gd name="connsiteX63" fmla="*/ 2076450 w 2076450"/>
                      <a:gd name="connsiteY63" fmla="*/ 80664 h 1051646"/>
                      <a:gd name="connsiteX64" fmla="*/ 1875654 w 2076450"/>
                      <a:gd name="connsiteY64" fmla="*/ 200594 h 1051646"/>
                      <a:gd name="connsiteX65" fmla="*/ 1836864 w 2076450"/>
                      <a:gd name="connsiteY65" fmla="*/ 190726 h 1051646"/>
                      <a:gd name="connsiteX66" fmla="*/ 1833822 w 2076450"/>
                      <a:gd name="connsiteY66" fmla="*/ 186931 h 1051646"/>
                      <a:gd name="connsiteX67" fmla="*/ 1804919 w 2076450"/>
                      <a:gd name="connsiteY67" fmla="*/ 218811 h 1051646"/>
                      <a:gd name="connsiteX68" fmla="*/ 1774495 w 2076450"/>
                      <a:gd name="connsiteY68" fmla="*/ 260559 h 1051646"/>
                      <a:gd name="connsiteX69" fmla="*/ 1756241 w 2076450"/>
                      <a:gd name="connsiteY69" fmla="*/ 271945 h 1051646"/>
                      <a:gd name="connsiteX70" fmla="*/ 1706803 w 2076450"/>
                      <a:gd name="connsiteY70" fmla="*/ 240824 h 1051646"/>
                      <a:gd name="connsiteX71" fmla="*/ 1585108 w 2076450"/>
                      <a:gd name="connsiteY71" fmla="*/ 196799 h 1051646"/>
                      <a:gd name="connsiteX72" fmla="*/ 1525782 w 2076450"/>
                      <a:gd name="connsiteY72" fmla="*/ 161882 h 1051646"/>
                      <a:gd name="connsiteX73" fmla="*/ 1513613 w 2076450"/>
                      <a:gd name="connsiteY73" fmla="*/ 109508 h 1051646"/>
                      <a:gd name="connsiteX74" fmla="*/ 1592714 w 2076450"/>
                      <a:gd name="connsiteY74" fmla="*/ 94327 h 1051646"/>
                      <a:gd name="connsiteX75" fmla="*/ 1668013 w 2076450"/>
                      <a:gd name="connsiteY75" fmla="*/ 114821 h 1051646"/>
                      <a:gd name="connsiteX76" fmla="*/ 1685506 w 2076450"/>
                      <a:gd name="connsiteY76" fmla="*/ 130761 h 1051646"/>
                      <a:gd name="connsiteX77" fmla="*/ 1766890 w 2076450"/>
                      <a:gd name="connsiteY77" fmla="*/ 135315 h 1051646"/>
                      <a:gd name="connsiteX78" fmla="*/ 1766890 w 2076450"/>
                      <a:gd name="connsiteY78" fmla="*/ 121652 h 1051646"/>
                      <a:gd name="connsiteX79" fmla="*/ 1820892 w 2076450"/>
                      <a:gd name="connsiteY79" fmla="*/ 63965 h 1051646"/>
                      <a:gd name="connsiteX80" fmla="*/ 1840667 w 2076450"/>
                      <a:gd name="connsiteY80" fmla="*/ 29807 h 1051646"/>
                      <a:gd name="connsiteX81" fmla="*/ 1861203 w 2076450"/>
                      <a:gd name="connsiteY81" fmla="*/ 560 h 10516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</a:cxnLst>
                    <a:rect l="l" t="t" r="r" b="b"/>
                    <a:pathLst>
                      <a:path w="2076450" h="1051646">
                        <a:moveTo>
                          <a:pt x="15875" y="1030731"/>
                        </a:moveTo>
                        <a:cubicBezTo>
                          <a:pt x="21102" y="1030731"/>
                          <a:pt x="26330" y="1032279"/>
                          <a:pt x="31750" y="1035377"/>
                        </a:cubicBezTo>
                        <a:cubicBezTo>
                          <a:pt x="31750" y="1038475"/>
                          <a:pt x="31750" y="1041572"/>
                          <a:pt x="31750" y="1044670"/>
                        </a:cubicBezTo>
                        <a:cubicBezTo>
                          <a:pt x="17811" y="1050091"/>
                          <a:pt x="2323" y="1060932"/>
                          <a:pt x="0" y="1035377"/>
                        </a:cubicBezTo>
                        <a:cubicBezTo>
                          <a:pt x="5421" y="1032279"/>
                          <a:pt x="10648" y="1030731"/>
                          <a:pt x="15875" y="1030731"/>
                        </a:cubicBezTo>
                        <a:close/>
                        <a:moveTo>
                          <a:pt x="610146" y="942533"/>
                        </a:moveTo>
                        <a:cubicBezTo>
                          <a:pt x="618605" y="944034"/>
                          <a:pt x="627063" y="947787"/>
                          <a:pt x="625525" y="958293"/>
                        </a:cubicBezTo>
                        <a:cubicBezTo>
                          <a:pt x="617836" y="968799"/>
                          <a:pt x="610146" y="980807"/>
                          <a:pt x="594767" y="981557"/>
                        </a:cubicBezTo>
                        <a:cubicBezTo>
                          <a:pt x="582464" y="981557"/>
                          <a:pt x="577850" y="971051"/>
                          <a:pt x="580157" y="961295"/>
                        </a:cubicBezTo>
                        <a:cubicBezTo>
                          <a:pt x="583233" y="947787"/>
                          <a:pt x="593998" y="940282"/>
                          <a:pt x="610146" y="942533"/>
                        </a:cubicBezTo>
                        <a:close/>
                        <a:moveTo>
                          <a:pt x="251707" y="933932"/>
                        </a:moveTo>
                        <a:cubicBezTo>
                          <a:pt x="266994" y="935446"/>
                          <a:pt x="274637" y="943015"/>
                          <a:pt x="273873" y="956641"/>
                        </a:cubicBezTo>
                        <a:cubicBezTo>
                          <a:pt x="262408" y="993731"/>
                          <a:pt x="221133" y="997516"/>
                          <a:pt x="192087" y="1015683"/>
                        </a:cubicBezTo>
                        <a:cubicBezTo>
                          <a:pt x="184444" y="1018711"/>
                          <a:pt x="176800" y="1023253"/>
                          <a:pt x="168392" y="1024009"/>
                        </a:cubicBezTo>
                        <a:cubicBezTo>
                          <a:pt x="150048" y="1026280"/>
                          <a:pt x="123296" y="1048232"/>
                          <a:pt x="114888" y="1021739"/>
                        </a:cubicBezTo>
                        <a:cubicBezTo>
                          <a:pt x="109537" y="1002815"/>
                          <a:pt x="126353" y="979349"/>
                          <a:pt x="158456" y="982377"/>
                        </a:cubicBezTo>
                        <a:cubicBezTo>
                          <a:pt x="172214" y="983134"/>
                          <a:pt x="176800" y="977078"/>
                          <a:pt x="180622" y="967995"/>
                        </a:cubicBezTo>
                        <a:cubicBezTo>
                          <a:pt x="181386" y="964967"/>
                          <a:pt x="181386" y="961939"/>
                          <a:pt x="181386" y="958911"/>
                        </a:cubicBezTo>
                        <a:cubicBezTo>
                          <a:pt x="184444" y="958911"/>
                          <a:pt x="188265" y="958911"/>
                          <a:pt x="192087" y="958911"/>
                        </a:cubicBezTo>
                        <a:cubicBezTo>
                          <a:pt x="206610" y="956641"/>
                          <a:pt x="219604" y="950585"/>
                          <a:pt x="231069" y="941502"/>
                        </a:cubicBezTo>
                        <a:cubicBezTo>
                          <a:pt x="236420" y="936960"/>
                          <a:pt x="243299" y="933932"/>
                          <a:pt x="251707" y="933932"/>
                        </a:cubicBezTo>
                        <a:close/>
                        <a:moveTo>
                          <a:pt x="817747" y="893030"/>
                        </a:moveTo>
                        <a:cubicBezTo>
                          <a:pt x="832185" y="891690"/>
                          <a:pt x="847194" y="895327"/>
                          <a:pt x="862012" y="909110"/>
                        </a:cubicBezTo>
                        <a:cubicBezTo>
                          <a:pt x="830856" y="937443"/>
                          <a:pt x="811098" y="976495"/>
                          <a:pt x="753344" y="971135"/>
                        </a:cubicBezTo>
                        <a:cubicBezTo>
                          <a:pt x="738906" y="970369"/>
                          <a:pt x="722947" y="985684"/>
                          <a:pt x="706989" y="992576"/>
                        </a:cubicBezTo>
                        <a:cubicBezTo>
                          <a:pt x="691791" y="999467"/>
                          <a:pt x="675072" y="1011719"/>
                          <a:pt x="662914" y="988747"/>
                        </a:cubicBezTo>
                        <a:cubicBezTo>
                          <a:pt x="630237" y="951226"/>
                          <a:pt x="640116" y="932083"/>
                          <a:pt x="706229" y="927488"/>
                        </a:cubicBezTo>
                        <a:cubicBezTo>
                          <a:pt x="735106" y="925191"/>
                          <a:pt x="753344" y="917534"/>
                          <a:pt x="776901" y="906813"/>
                        </a:cubicBezTo>
                        <a:cubicBezTo>
                          <a:pt x="789440" y="900688"/>
                          <a:pt x="803309" y="894370"/>
                          <a:pt x="817747" y="893030"/>
                        </a:cubicBezTo>
                        <a:close/>
                        <a:moveTo>
                          <a:pt x="1893901" y="779944"/>
                        </a:moveTo>
                        <a:cubicBezTo>
                          <a:pt x="1901638" y="782939"/>
                          <a:pt x="1908602" y="785934"/>
                          <a:pt x="1916340" y="788930"/>
                        </a:cubicBezTo>
                        <a:cubicBezTo>
                          <a:pt x="1919434" y="788930"/>
                          <a:pt x="1923303" y="788930"/>
                          <a:pt x="1926398" y="788930"/>
                        </a:cubicBezTo>
                        <a:cubicBezTo>
                          <a:pt x="1948837" y="793423"/>
                          <a:pt x="1955800" y="801660"/>
                          <a:pt x="1938004" y="817385"/>
                        </a:cubicBezTo>
                        <a:cubicBezTo>
                          <a:pt x="1927172" y="817385"/>
                          <a:pt x="1916340" y="817385"/>
                          <a:pt x="1906281" y="817385"/>
                        </a:cubicBezTo>
                        <a:cubicBezTo>
                          <a:pt x="1892354" y="817385"/>
                          <a:pt x="1873784" y="819632"/>
                          <a:pt x="1869141" y="806153"/>
                        </a:cubicBezTo>
                        <a:cubicBezTo>
                          <a:pt x="1863725" y="791176"/>
                          <a:pt x="1888485" y="791176"/>
                          <a:pt x="1893901" y="779944"/>
                        </a:cubicBezTo>
                        <a:close/>
                        <a:moveTo>
                          <a:pt x="433833" y="210633"/>
                        </a:moveTo>
                        <a:cubicBezTo>
                          <a:pt x="442386" y="210633"/>
                          <a:pt x="452840" y="215193"/>
                          <a:pt x="461963" y="215573"/>
                        </a:cubicBezTo>
                        <a:lnTo>
                          <a:pt x="461963" y="423069"/>
                        </a:lnTo>
                        <a:cubicBezTo>
                          <a:pt x="454361" y="434470"/>
                          <a:pt x="444477" y="442071"/>
                          <a:pt x="429272" y="443591"/>
                        </a:cubicBezTo>
                        <a:cubicBezTo>
                          <a:pt x="427751" y="443591"/>
                          <a:pt x="426231" y="443591"/>
                          <a:pt x="423950" y="443591"/>
                        </a:cubicBezTo>
                        <a:cubicBezTo>
                          <a:pt x="417107" y="458032"/>
                          <a:pt x="414827" y="470953"/>
                          <a:pt x="438395" y="482354"/>
                        </a:cubicBezTo>
                        <a:cubicBezTo>
                          <a:pt x="455881" y="490715"/>
                          <a:pt x="447518" y="514277"/>
                          <a:pt x="461963" y="527198"/>
                        </a:cubicBezTo>
                        <a:lnTo>
                          <a:pt x="461963" y="546199"/>
                        </a:lnTo>
                        <a:cubicBezTo>
                          <a:pt x="439915" y="543919"/>
                          <a:pt x="419388" y="547719"/>
                          <a:pt x="403423" y="562160"/>
                        </a:cubicBezTo>
                        <a:cubicBezTo>
                          <a:pt x="371491" y="590282"/>
                          <a:pt x="322074" y="593323"/>
                          <a:pt x="290143" y="620685"/>
                        </a:cubicBezTo>
                        <a:cubicBezTo>
                          <a:pt x="271136" y="637406"/>
                          <a:pt x="246047" y="639686"/>
                          <a:pt x="221719" y="640446"/>
                        </a:cubicBezTo>
                        <a:cubicBezTo>
                          <a:pt x="198911" y="641967"/>
                          <a:pt x="172301" y="645007"/>
                          <a:pt x="164698" y="618405"/>
                        </a:cubicBezTo>
                        <a:cubicBezTo>
                          <a:pt x="155575" y="591803"/>
                          <a:pt x="165459" y="565961"/>
                          <a:pt x="195109" y="556080"/>
                        </a:cubicBezTo>
                        <a:cubicBezTo>
                          <a:pt x="220958" y="546959"/>
                          <a:pt x="236924" y="527958"/>
                          <a:pt x="258211" y="515797"/>
                        </a:cubicBezTo>
                        <a:cubicBezTo>
                          <a:pt x="266574" y="513516"/>
                          <a:pt x="275698" y="513516"/>
                          <a:pt x="284061" y="513516"/>
                        </a:cubicBezTo>
                        <a:cubicBezTo>
                          <a:pt x="329677" y="509716"/>
                          <a:pt x="344122" y="496035"/>
                          <a:pt x="335759" y="459552"/>
                        </a:cubicBezTo>
                        <a:cubicBezTo>
                          <a:pt x="331197" y="457272"/>
                          <a:pt x="326636" y="454992"/>
                          <a:pt x="322074" y="451952"/>
                        </a:cubicBezTo>
                        <a:cubicBezTo>
                          <a:pt x="302307" y="432190"/>
                          <a:pt x="281019" y="412429"/>
                          <a:pt x="297745" y="381266"/>
                        </a:cubicBezTo>
                        <a:cubicBezTo>
                          <a:pt x="306869" y="363785"/>
                          <a:pt x="287862" y="356944"/>
                          <a:pt x="276458" y="348584"/>
                        </a:cubicBezTo>
                        <a:cubicBezTo>
                          <a:pt x="261252" y="337183"/>
                          <a:pt x="249848" y="317421"/>
                          <a:pt x="268095" y="309060"/>
                        </a:cubicBezTo>
                        <a:cubicBezTo>
                          <a:pt x="303828" y="293099"/>
                          <a:pt x="325115" y="252816"/>
                          <a:pt x="374532" y="260417"/>
                        </a:cubicBezTo>
                        <a:cubicBezTo>
                          <a:pt x="398101" y="263457"/>
                          <a:pt x="415587" y="250536"/>
                          <a:pt x="417107" y="233055"/>
                        </a:cubicBezTo>
                        <a:cubicBezTo>
                          <a:pt x="418628" y="215193"/>
                          <a:pt x="425280" y="210633"/>
                          <a:pt x="433833" y="210633"/>
                        </a:cubicBezTo>
                        <a:close/>
                        <a:moveTo>
                          <a:pt x="1861203" y="560"/>
                        </a:moveTo>
                        <a:cubicBezTo>
                          <a:pt x="1865053" y="-413"/>
                          <a:pt x="1869379" y="-175"/>
                          <a:pt x="1874133" y="1722"/>
                        </a:cubicBezTo>
                        <a:cubicBezTo>
                          <a:pt x="1909881" y="16903"/>
                          <a:pt x="1961601" y="8554"/>
                          <a:pt x="1982897" y="46506"/>
                        </a:cubicBezTo>
                        <a:cubicBezTo>
                          <a:pt x="1992785" y="64724"/>
                          <a:pt x="2015603" y="69278"/>
                          <a:pt x="2033857" y="60169"/>
                        </a:cubicBezTo>
                        <a:cubicBezTo>
                          <a:pt x="2069605" y="41193"/>
                          <a:pt x="2067323" y="67760"/>
                          <a:pt x="2076450" y="80664"/>
                        </a:cubicBezTo>
                        <a:cubicBezTo>
                          <a:pt x="2009518" y="120893"/>
                          <a:pt x="1942586" y="160364"/>
                          <a:pt x="1875654" y="200594"/>
                        </a:cubicBezTo>
                        <a:cubicBezTo>
                          <a:pt x="1860442" y="202112"/>
                          <a:pt x="1847512" y="199835"/>
                          <a:pt x="1836864" y="190726"/>
                        </a:cubicBezTo>
                        <a:cubicBezTo>
                          <a:pt x="1836103" y="189208"/>
                          <a:pt x="1835343" y="187690"/>
                          <a:pt x="1833822" y="186931"/>
                        </a:cubicBezTo>
                        <a:cubicBezTo>
                          <a:pt x="1816328" y="189967"/>
                          <a:pt x="1801877" y="196040"/>
                          <a:pt x="1804919" y="218811"/>
                        </a:cubicBezTo>
                        <a:cubicBezTo>
                          <a:pt x="1806440" y="236269"/>
                          <a:pt x="1779059" y="243860"/>
                          <a:pt x="1774495" y="260559"/>
                        </a:cubicBezTo>
                        <a:lnTo>
                          <a:pt x="1756241" y="271945"/>
                        </a:lnTo>
                        <a:cubicBezTo>
                          <a:pt x="1745593" y="255246"/>
                          <a:pt x="1730381" y="243860"/>
                          <a:pt x="1706803" y="240824"/>
                        </a:cubicBezTo>
                        <a:cubicBezTo>
                          <a:pt x="1661167" y="235510"/>
                          <a:pt x="1629983" y="203630"/>
                          <a:pt x="1585108" y="196799"/>
                        </a:cubicBezTo>
                        <a:cubicBezTo>
                          <a:pt x="1557727" y="193762"/>
                          <a:pt x="1540994" y="177822"/>
                          <a:pt x="1525782" y="161882"/>
                        </a:cubicBezTo>
                        <a:cubicBezTo>
                          <a:pt x="1511331" y="146701"/>
                          <a:pt x="1493837" y="130002"/>
                          <a:pt x="1513613" y="109508"/>
                        </a:cubicBezTo>
                        <a:cubicBezTo>
                          <a:pt x="1534909" y="88254"/>
                          <a:pt x="1565333" y="79905"/>
                          <a:pt x="1592714" y="94327"/>
                        </a:cubicBezTo>
                        <a:cubicBezTo>
                          <a:pt x="1616292" y="107230"/>
                          <a:pt x="1643674" y="107230"/>
                          <a:pt x="1668013" y="114821"/>
                        </a:cubicBezTo>
                        <a:cubicBezTo>
                          <a:pt x="1675619" y="118616"/>
                          <a:pt x="1680182" y="125448"/>
                          <a:pt x="1685506" y="130761"/>
                        </a:cubicBezTo>
                        <a:cubicBezTo>
                          <a:pt x="1715169" y="160364"/>
                          <a:pt x="1736466" y="161882"/>
                          <a:pt x="1766890" y="135315"/>
                        </a:cubicBezTo>
                        <a:cubicBezTo>
                          <a:pt x="1766129" y="130761"/>
                          <a:pt x="1766129" y="126207"/>
                          <a:pt x="1766890" y="121652"/>
                        </a:cubicBezTo>
                        <a:cubicBezTo>
                          <a:pt x="1775256" y="96604"/>
                          <a:pt x="1781341" y="70796"/>
                          <a:pt x="1820892" y="63965"/>
                        </a:cubicBezTo>
                        <a:cubicBezTo>
                          <a:pt x="1843709" y="60169"/>
                          <a:pt x="1838385" y="43470"/>
                          <a:pt x="1840667" y="29807"/>
                        </a:cubicBezTo>
                        <a:cubicBezTo>
                          <a:pt x="1842378" y="17283"/>
                          <a:pt x="1849651" y="3478"/>
                          <a:pt x="1861203" y="560"/>
                        </a:cubicBezTo>
                        <a:close/>
                      </a:path>
                    </a:pathLst>
                  </a:custGeom>
                  <a:solidFill>
                    <a:srgbClr val="ABDFE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dirty="0">
                      <a:latin typeface="Poppins" panose="00000500000000000000" pitchFamily="2" charset="0"/>
                    </a:endParaRPr>
                  </a:p>
                </p:txBody>
              </p:sp>
              <p:sp>
                <p:nvSpPr>
                  <p:cNvPr id="128" name="Freeform 150">
                    <a:extLst>
                      <a:ext uri="{FF2B5EF4-FFF2-40B4-BE49-F238E27FC236}">
                        <a16:creationId xmlns:a16="http://schemas.microsoft.com/office/drawing/2014/main" id="{976F0ADF-5184-4062-891F-AA24755652A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8173700" y="11839575"/>
                    <a:ext cx="746125" cy="793750"/>
                  </a:xfrm>
                  <a:custGeom>
                    <a:avLst/>
                    <a:gdLst>
                      <a:gd name="T0" fmla="*/ 677 w 979"/>
                      <a:gd name="T1" fmla="*/ 627 h 1044"/>
                      <a:gd name="T2" fmla="*/ 338 w 979"/>
                      <a:gd name="T3" fmla="*/ 258 h 1044"/>
                      <a:gd name="T4" fmla="*/ 338 w 979"/>
                      <a:gd name="T5" fmla="*/ 258 h 1044"/>
                      <a:gd name="T6" fmla="*/ 783 w 979"/>
                      <a:gd name="T7" fmla="*/ 625 h 1044"/>
                      <a:gd name="T8" fmla="*/ 746 w 979"/>
                      <a:gd name="T9" fmla="*/ 540 h 1044"/>
                      <a:gd name="T10" fmla="*/ 797 w 979"/>
                      <a:gd name="T11" fmla="*/ 476 h 1044"/>
                      <a:gd name="T12" fmla="*/ 868 w 979"/>
                      <a:gd name="T13" fmla="*/ 438 h 1044"/>
                      <a:gd name="T14" fmla="*/ 809 w 979"/>
                      <a:gd name="T15" fmla="*/ 273 h 1044"/>
                      <a:gd name="T16" fmla="*/ 713 w 979"/>
                      <a:gd name="T17" fmla="*/ 202 h 1044"/>
                      <a:gd name="T18" fmla="*/ 937 w 979"/>
                      <a:gd name="T19" fmla="*/ 267 h 1044"/>
                      <a:gd name="T20" fmla="*/ 979 w 979"/>
                      <a:gd name="T21" fmla="*/ 140 h 1044"/>
                      <a:gd name="T22" fmla="*/ 797 w 979"/>
                      <a:gd name="T23" fmla="*/ 140 h 1044"/>
                      <a:gd name="T24" fmla="*/ 629 w 979"/>
                      <a:gd name="T25" fmla="*/ 52 h 1044"/>
                      <a:gd name="T26" fmla="*/ 614 w 979"/>
                      <a:gd name="T27" fmla="*/ 29 h 1044"/>
                      <a:gd name="T28" fmla="*/ 419 w 979"/>
                      <a:gd name="T29" fmla="*/ 78 h 1044"/>
                      <a:gd name="T30" fmla="*/ 419 w 979"/>
                      <a:gd name="T31" fmla="*/ 102 h 1044"/>
                      <a:gd name="T32" fmla="*/ 417 w 979"/>
                      <a:gd name="T33" fmla="*/ 102 h 1044"/>
                      <a:gd name="T34" fmla="*/ 280 w 979"/>
                      <a:gd name="T35" fmla="*/ 214 h 1044"/>
                      <a:gd name="T36" fmla="*/ 202 w 979"/>
                      <a:gd name="T37" fmla="*/ 318 h 1044"/>
                      <a:gd name="T38" fmla="*/ 201 w 979"/>
                      <a:gd name="T39" fmla="*/ 325 h 1044"/>
                      <a:gd name="T40" fmla="*/ 141 w 979"/>
                      <a:gd name="T41" fmla="*/ 389 h 1044"/>
                      <a:gd name="T42" fmla="*/ 183 w 979"/>
                      <a:gd name="T43" fmla="*/ 480 h 1044"/>
                      <a:gd name="T44" fmla="*/ 278 w 979"/>
                      <a:gd name="T45" fmla="*/ 501 h 1044"/>
                      <a:gd name="T46" fmla="*/ 331 w 979"/>
                      <a:gd name="T47" fmla="*/ 507 h 1044"/>
                      <a:gd name="T48" fmla="*/ 164 w 979"/>
                      <a:gd name="T49" fmla="*/ 562 h 1044"/>
                      <a:gd name="T50" fmla="*/ 80 w 979"/>
                      <a:gd name="T51" fmla="*/ 600 h 1044"/>
                      <a:gd name="T52" fmla="*/ 68 w 979"/>
                      <a:gd name="T53" fmla="*/ 610 h 1044"/>
                      <a:gd name="T54" fmla="*/ 38 w 979"/>
                      <a:gd name="T55" fmla="*/ 613 h 1044"/>
                      <a:gd name="T56" fmla="*/ 52 w 979"/>
                      <a:gd name="T57" fmla="*/ 675 h 1044"/>
                      <a:gd name="T58" fmla="*/ 225 w 979"/>
                      <a:gd name="T59" fmla="*/ 795 h 1044"/>
                      <a:gd name="T60" fmla="*/ 95 w 979"/>
                      <a:gd name="T61" fmla="*/ 850 h 1044"/>
                      <a:gd name="T62" fmla="*/ 94 w 979"/>
                      <a:gd name="T63" fmla="*/ 886 h 1044"/>
                      <a:gd name="T64" fmla="*/ 133 w 979"/>
                      <a:gd name="T65" fmla="*/ 1032 h 1044"/>
                      <a:gd name="T66" fmla="*/ 222 w 979"/>
                      <a:gd name="T67" fmla="*/ 924 h 1044"/>
                      <a:gd name="T68" fmla="*/ 291 w 979"/>
                      <a:gd name="T69" fmla="*/ 850 h 1044"/>
                      <a:gd name="T70" fmla="*/ 291 w 979"/>
                      <a:gd name="T71" fmla="*/ 850 h 1044"/>
                      <a:gd name="T72" fmla="*/ 306 w 979"/>
                      <a:gd name="T73" fmla="*/ 873 h 1044"/>
                      <a:gd name="T74" fmla="*/ 452 w 979"/>
                      <a:gd name="T75" fmla="*/ 825 h 1044"/>
                      <a:gd name="T76" fmla="*/ 530 w 979"/>
                      <a:gd name="T77" fmla="*/ 749 h 1044"/>
                      <a:gd name="T78" fmla="*/ 677 w 979"/>
                      <a:gd name="T79" fmla="*/ 659 h 10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979" h="1044">
                        <a:moveTo>
                          <a:pt x="650" y="589"/>
                        </a:moveTo>
                        <a:cubicBezTo>
                          <a:pt x="679" y="593"/>
                          <a:pt x="674" y="613"/>
                          <a:pt x="677" y="627"/>
                        </a:cubicBezTo>
                        <a:cubicBezTo>
                          <a:pt x="666" y="616"/>
                          <a:pt x="649" y="609"/>
                          <a:pt x="650" y="589"/>
                        </a:cubicBezTo>
                        <a:close/>
                        <a:moveTo>
                          <a:pt x="338" y="258"/>
                        </a:moveTo>
                        <a:cubicBezTo>
                          <a:pt x="333" y="258"/>
                          <a:pt x="327" y="258"/>
                          <a:pt x="321" y="258"/>
                        </a:cubicBezTo>
                        <a:cubicBezTo>
                          <a:pt x="327" y="252"/>
                          <a:pt x="333" y="250"/>
                          <a:pt x="338" y="258"/>
                        </a:cubicBezTo>
                        <a:close/>
                        <a:moveTo>
                          <a:pt x="685" y="637"/>
                        </a:moveTo>
                        <a:cubicBezTo>
                          <a:pt x="716" y="620"/>
                          <a:pt x="750" y="626"/>
                          <a:pt x="783" y="625"/>
                        </a:cubicBezTo>
                        <a:cubicBezTo>
                          <a:pt x="827" y="614"/>
                          <a:pt x="823" y="587"/>
                          <a:pt x="813" y="558"/>
                        </a:cubicBezTo>
                        <a:cubicBezTo>
                          <a:pt x="800" y="524"/>
                          <a:pt x="774" y="528"/>
                          <a:pt x="746" y="540"/>
                        </a:cubicBezTo>
                        <a:cubicBezTo>
                          <a:pt x="742" y="542"/>
                          <a:pt x="738" y="543"/>
                          <a:pt x="734" y="543"/>
                        </a:cubicBezTo>
                        <a:cubicBezTo>
                          <a:pt x="761" y="526"/>
                          <a:pt x="778" y="500"/>
                          <a:pt x="797" y="476"/>
                        </a:cubicBezTo>
                        <a:lnTo>
                          <a:pt x="797" y="476"/>
                        </a:lnTo>
                        <a:cubicBezTo>
                          <a:pt x="810" y="447"/>
                          <a:pt x="841" y="446"/>
                          <a:pt x="868" y="438"/>
                        </a:cubicBezTo>
                        <a:cubicBezTo>
                          <a:pt x="882" y="397"/>
                          <a:pt x="901" y="356"/>
                          <a:pt x="868" y="314"/>
                        </a:cubicBezTo>
                        <a:cubicBezTo>
                          <a:pt x="845" y="304"/>
                          <a:pt x="821" y="296"/>
                          <a:pt x="809" y="273"/>
                        </a:cubicBezTo>
                        <a:cubicBezTo>
                          <a:pt x="792" y="238"/>
                          <a:pt x="760" y="242"/>
                          <a:pt x="728" y="252"/>
                        </a:cubicBezTo>
                        <a:cubicBezTo>
                          <a:pt x="717" y="236"/>
                          <a:pt x="711" y="221"/>
                          <a:pt x="713" y="202"/>
                        </a:cubicBezTo>
                        <a:cubicBezTo>
                          <a:pt x="764" y="217"/>
                          <a:pt x="820" y="204"/>
                          <a:pt x="868" y="227"/>
                        </a:cubicBezTo>
                        <a:cubicBezTo>
                          <a:pt x="889" y="244"/>
                          <a:pt x="900" y="278"/>
                          <a:pt x="937" y="267"/>
                        </a:cubicBezTo>
                        <a:cubicBezTo>
                          <a:pt x="972" y="257"/>
                          <a:pt x="965" y="226"/>
                          <a:pt x="966" y="199"/>
                        </a:cubicBezTo>
                        <a:cubicBezTo>
                          <a:pt x="968" y="180"/>
                          <a:pt x="975" y="160"/>
                          <a:pt x="979" y="140"/>
                        </a:cubicBezTo>
                        <a:cubicBezTo>
                          <a:pt x="937" y="126"/>
                          <a:pt x="896" y="124"/>
                          <a:pt x="853" y="141"/>
                        </a:cubicBezTo>
                        <a:cubicBezTo>
                          <a:pt x="835" y="148"/>
                          <a:pt x="815" y="160"/>
                          <a:pt x="797" y="140"/>
                        </a:cubicBezTo>
                        <a:lnTo>
                          <a:pt x="797" y="140"/>
                        </a:lnTo>
                        <a:cubicBezTo>
                          <a:pt x="768" y="71"/>
                          <a:pt x="703" y="55"/>
                          <a:pt x="629" y="52"/>
                        </a:cubicBezTo>
                        <a:lnTo>
                          <a:pt x="629" y="52"/>
                        </a:lnTo>
                        <a:cubicBezTo>
                          <a:pt x="624" y="44"/>
                          <a:pt x="619" y="37"/>
                          <a:pt x="614" y="29"/>
                        </a:cubicBezTo>
                        <a:cubicBezTo>
                          <a:pt x="566" y="0"/>
                          <a:pt x="541" y="49"/>
                          <a:pt x="503" y="54"/>
                        </a:cubicBezTo>
                        <a:cubicBezTo>
                          <a:pt x="480" y="75"/>
                          <a:pt x="443" y="59"/>
                          <a:pt x="419" y="78"/>
                        </a:cubicBezTo>
                        <a:cubicBezTo>
                          <a:pt x="409" y="85"/>
                          <a:pt x="410" y="93"/>
                          <a:pt x="416" y="101"/>
                        </a:cubicBezTo>
                        <a:cubicBezTo>
                          <a:pt x="417" y="102"/>
                          <a:pt x="418" y="102"/>
                          <a:pt x="419" y="102"/>
                        </a:cubicBezTo>
                        <a:cubicBezTo>
                          <a:pt x="418" y="102"/>
                          <a:pt x="418" y="102"/>
                          <a:pt x="417" y="102"/>
                        </a:cubicBezTo>
                        <a:cubicBezTo>
                          <a:pt x="417" y="102"/>
                          <a:pt x="417" y="102"/>
                          <a:pt x="417" y="102"/>
                        </a:cubicBezTo>
                        <a:cubicBezTo>
                          <a:pt x="417" y="102"/>
                          <a:pt x="417" y="102"/>
                          <a:pt x="417" y="102"/>
                        </a:cubicBezTo>
                        <a:cubicBezTo>
                          <a:pt x="372" y="140"/>
                          <a:pt x="332" y="187"/>
                          <a:pt x="280" y="214"/>
                        </a:cubicBezTo>
                        <a:cubicBezTo>
                          <a:pt x="230" y="238"/>
                          <a:pt x="209" y="267"/>
                          <a:pt x="206" y="313"/>
                        </a:cubicBezTo>
                        <a:cubicBezTo>
                          <a:pt x="205" y="313"/>
                          <a:pt x="203" y="315"/>
                          <a:pt x="202" y="318"/>
                        </a:cubicBezTo>
                        <a:cubicBezTo>
                          <a:pt x="202" y="319"/>
                          <a:pt x="202" y="321"/>
                          <a:pt x="203" y="322"/>
                        </a:cubicBezTo>
                        <a:cubicBezTo>
                          <a:pt x="202" y="323"/>
                          <a:pt x="202" y="324"/>
                          <a:pt x="201" y="325"/>
                        </a:cubicBezTo>
                        <a:cubicBezTo>
                          <a:pt x="176" y="339"/>
                          <a:pt x="148" y="350"/>
                          <a:pt x="140" y="379"/>
                        </a:cubicBezTo>
                        <a:cubicBezTo>
                          <a:pt x="140" y="383"/>
                          <a:pt x="140" y="386"/>
                          <a:pt x="141" y="389"/>
                        </a:cubicBezTo>
                        <a:cubicBezTo>
                          <a:pt x="120" y="427"/>
                          <a:pt x="151" y="446"/>
                          <a:pt x="180" y="466"/>
                        </a:cubicBezTo>
                        <a:cubicBezTo>
                          <a:pt x="181" y="471"/>
                          <a:pt x="182" y="475"/>
                          <a:pt x="183" y="480"/>
                        </a:cubicBezTo>
                        <a:cubicBezTo>
                          <a:pt x="188" y="489"/>
                          <a:pt x="196" y="494"/>
                          <a:pt x="206" y="498"/>
                        </a:cubicBezTo>
                        <a:cubicBezTo>
                          <a:pt x="230" y="502"/>
                          <a:pt x="254" y="505"/>
                          <a:pt x="278" y="501"/>
                        </a:cubicBezTo>
                        <a:cubicBezTo>
                          <a:pt x="285" y="500"/>
                          <a:pt x="291" y="499"/>
                          <a:pt x="298" y="498"/>
                        </a:cubicBezTo>
                        <a:cubicBezTo>
                          <a:pt x="314" y="498"/>
                          <a:pt x="324" y="502"/>
                          <a:pt x="331" y="507"/>
                        </a:cubicBezTo>
                        <a:cubicBezTo>
                          <a:pt x="331" y="513"/>
                          <a:pt x="329" y="519"/>
                          <a:pt x="322" y="520"/>
                        </a:cubicBezTo>
                        <a:cubicBezTo>
                          <a:pt x="266" y="525"/>
                          <a:pt x="228" y="583"/>
                          <a:pt x="164" y="562"/>
                        </a:cubicBezTo>
                        <a:cubicBezTo>
                          <a:pt x="133" y="569"/>
                          <a:pt x="104" y="580"/>
                          <a:pt x="80" y="600"/>
                        </a:cubicBezTo>
                        <a:lnTo>
                          <a:pt x="80" y="600"/>
                        </a:lnTo>
                        <a:cubicBezTo>
                          <a:pt x="76" y="603"/>
                          <a:pt x="72" y="607"/>
                          <a:pt x="68" y="610"/>
                        </a:cubicBezTo>
                        <a:cubicBezTo>
                          <a:pt x="68" y="610"/>
                          <a:pt x="68" y="610"/>
                          <a:pt x="68" y="610"/>
                        </a:cubicBezTo>
                        <a:cubicBezTo>
                          <a:pt x="57" y="605"/>
                          <a:pt x="47" y="605"/>
                          <a:pt x="38" y="613"/>
                        </a:cubicBezTo>
                        <a:lnTo>
                          <a:pt x="38" y="613"/>
                        </a:lnTo>
                        <a:cubicBezTo>
                          <a:pt x="0" y="633"/>
                          <a:pt x="18" y="654"/>
                          <a:pt x="39" y="674"/>
                        </a:cubicBezTo>
                        <a:cubicBezTo>
                          <a:pt x="43" y="674"/>
                          <a:pt x="48" y="675"/>
                          <a:pt x="52" y="675"/>
                        </a:cubicBezTo>
                        <a:cubicBezTo>
                          <a:pt x="86" y="693"/>
                          <a:pt x="124" y="690"/>
                          <a:pt x="161" y="694"/>
                        </a:cubicBezTo>
                        <a:cubicBezTo>
                          <a:pt x="256" y="704"/>
                          <a:pt x="264" y="717"/>
                          <a:pt x="225" y="795"/>
                        </a:cubicBezTo>
                        <a:cubicBezTo>
                          <a:pt x="215" y="816"/>
                          <a:pt x="201" y="831"/>
                          <a:pt x="174" y="830"/>
                        </a:cubicBezTo>
                        <a:cubicBezTo>
                          <a:pt x="145" y="829"/>
                          <a:pt x="120" y="839"/>
                          <a:pt x="95" y="850"/>
                        </a:cubicBezTo>
                        <a:cubicBezTo>
                          <a:pt x="90" y="854"/>
                          <a:pt x="86" y="858"/>
                          <a:pt x="81" y="862"/>
                        </a:cubicBezTo>
                        <a:cubicBezTo>
                          <a:pt x="81" y="871"/>
                          <a:pt x="82" y="881"/>
                          <a:pt x="94" y="886"/>
                        </a:cubicBezTo>
                        <a:cubicBezTo>
                          <a:pt x="135" y="913"/>
                          <a:pt x="127" y="950"/>
                          <a:pt x="119" y="986"/>
                        </a:cubicBezTo>
                        <a:cubicBezTo>
                          <a:pt x="115" y="1004"/>
                          <a:pt x="104" y="1025"/>
                          <a:pt x="133" y="1032"/>
                        </a:cubicBezTo>
                        <a:cubicBezTo>
                          <a:pt x="160" y="1039"/>
                          <a:pt x="191" y="1044"/>
                          <a:pt x="211" y="1022"/>
                        </a:cubicBezTo>
                        <a:cubicBezTo>
                          <a:pt x="236" y="992"/>
                          <a:pt x="236" y="958"/>
                          <a:pt x="222" y="924"/>
                        </a:cubicBezTo>
                        <a:lnTo>
                          <a:pt x="222" y="924"/>
                        </a:lnTo>
                        <a:cubicBezTo>
                          <a:pt x="250" y="903"/>
                          <a:pt x="212" y="834"/>
                          <a:pt x="291" y="850"/>
                        </a:cubicBezTo>
                        <a:lnTo>
                          <a:pt x="291" y="850"/>
                        </a:lnTo>
                        <a:lnTo>
                          <a:pt x="291" y="850"/>
                        </a:lnTo>
                        <a:cubicBezTo>
                          <a:pt x="291" y="854"/>
                          <a:pt x="290" y="859"/>
                          <a:pt x="290" y="863"/>
                        </a:cubicBezTo>
                        <a:cubicBezTo>
                          <a:pt x="296" y="866"/>
                          <a:pt x="297" y="874"/>
                          <a:pt x="306" y="873"/>
                        </a:cubicBezTo>
                        <a:cubicBezTo>
                          <a:pt x="330" y="867"/>
                          <a:pt x="345" y="851"/>
                          <a:pt x="361" y="836"/>
                        </a:cubicBezTo>
                        <a:cubicBezTo>
                          <a:pt x="384" y="795"/>
                          <a:pt x="421" y="834"/>
                          <a:pt x="452" y="825"/>
                        </a:cubicBezTo>
                        <a:cubicBezTo>
                          <a:pt x="492" y="813"/>
                          <a:pt x="465" y="759"/>
                          <a:pt x="515" y="761"/>
                        </a:cubicBezTo>
                        <a:cubicBezTo>
                          <a:pt x="520" y="757"/>
                          <a:pt x="525" y="753"/>
                          <a:pt x="530" y="749"/>
                        </a:cubicBezTo>
                        <a:cubicBezTo>
                          <a:pt x="531" y="746"/>
                          <a:pt x="531" y="742"/>
                          <a:pt x="531" y="738"/>
                        </a:cubicBezTo>
                        <a:cubicBezTo>
                          <a:pt x="583" y="718"/>
                          <a:pt x="616" y="668"/>
                          <a:pt x="677" y="659"/>
                        </a:cubicBezTo>
                        <a:cubicBezTo>
                          <a:pt x="681" y="659"/>
                          <a:pt x="683" y="645"/>
                          <a:pt x="685" y="637"/>
                        </a:cubicBezTo>
                      </a:path>
                    </a:pathLst>
                  </a:custGeom>
                  <a:solidFill>
                    <a:srgbClr val="ABDFE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>
                      <a:latin typeface="Poppins" panose="00000500000000000000" pitchFamily="2" charset="0"/>
                    </a:endParaRPr>
                  </a:p>
                </p:txBody>
              </p:sp>
              <p:sp>
                <p:nvSpPr>
                  <p:cNvPr id="129" name="Freeform: Shape 128">
                    <a:extLst>
                      <a:ext uri="{FF2B5EF4-FFF2-40B4-BE49-F238E27FC236}">
                        <a16:creationId xmlns:a16="http://schemas.microsoft.com/office/drawing/2014/main" id="{9D8A407A-A138-4A91-80F4-3329A28979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107" y="10524231"/>
                    <a:ext cx="365830" cy="246956"/>
                  </a:xfrm>
                  <a:custGeom>
                    <a:avLst/>
                    <a:gdLst>
                      <a:gd name="connsiteX0" fmla="*/ 355915 w 365830"/>
                      <a:gd name="connsiteY0" fmla="*/ 207788 h 246956"/>
                      <a:gd name="connsiteX1" fmla="*/ 359694 w 365830"/>
                      <a:gd name="connsiteY1" fmla="*/ 238088 h 246956"/>
                      <a:gd name="connsiteX2" fmla="*/ 338528 w 365830"/>
                      <a:gd name="connsiteY2" fmla="*/ 246956 h 246956"/>
                      <a:gd name="connsiteX3" fmla="*/ 325676 w 365830"/>
                      <a:gd name="connsiteY3" fmla="*/ 220351 h 246956"/>
                      <a:gd name="connsiteX4" fmla="*/ 355915 w 365830"/>
                      <a:gd name="connsiteY4" fmla="*/ 207788 h 246956"/>
                      <a:gd name="connsiteX5" fmla="*/ 156584 w 365830"/>
                      <a:gd name="connsiteY5" fmla="*/ 830 h 246956"/>
                      <a:gd name="connsiteX6" fmla="*/ 145943 w 365830"/>
                      <a:gd name="connsiteY6" fmla="*/ 59504 h 246956"/>
                      <a:gd name="connsiteX7" fmla="*/ 103381 w 365830"/>
                      <a:gd name="connsiteY7" fmla="*/ 78554 h 246956"/>
                      <a:gd name="connsiteX8" fmla="*/ 92741 w 365830"/>
                      <a:gd name="connsiteY8" fmla="*/ 88460 h 246956"/>
                      <a:gd name="connsiteX9" fmla="*/ 17497 w 365830"/>
                      <a:gd name="connsiteY9" fmla="*/ 113606 h 246956"/>
                      <a:gd name="connsiteX10" fmla="*/ 16 w 365830"/>
                      <a:gd name="connsiteY10" fmla="*/ 99890 h 246956"/>
                      <a:gd name="connsiteX11" fmla="*/ 69179 w 365830"/>
                      <a:gd name="connsiteY11" fmla="*/ 38930 h 246956"/>
                      <a:gd name="connsiteX12" fmla="*/ 81340 w 365830"/>
                      <a:gd name="connsiteY12" fmla="*/ 31310 h 246956"/>
                      <a:gd name="connsiteX13" fmla="*/ 101861 w 365830"/>
                      <a:gd name="connsiteY13" fmla="*/ 20642 h 246956"/>
                      <a:gd name="connsiteX14" fmla="*/ 142903 w 365830"/>
                      <a:gd name="connsiteY14" fmla="*/ 1592 h 246956"/>
                      <a:gd name="connsiteX15" fmla="*/ 156584 w 365830"/>
                      <a:gd name="connsiteY15" fmla="*/ 830 h 246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65830" h="246956">
                        <a:moveTo>
                          <a:pt x="355915" y="207788"/>
                        </a:moveTo>
                        <a:cubicBezTo>
                          <a:pt x="377081" y="214439"/>
                          <a:pt x="357426" y="227742"/>
                          <a:pt x="359694" y="238088"/>
                        </a:cubicBezTo>
                        <a:cubicBezTo>
                          <a:pt x="352891" y="241044"/>
                          <a:pt x="346087" y="244000"/>
                          <a:pt x="338528" y="246956"/>
                        </a:cubicBezTo>
                        <a:cubicBezTo>
                          <a:pt x="326432" y="241044"/>
                          <a:pt x="313581" y="234393"/>
                          <a:pt x="325676" y="220351"/>
                        </a:cubicBezTo>
                        <a:cubicBezTo>
                          <a:pt x="332480" y="211483"/>
                          <a:pt x="344575" y="204093"/>
                          <a:pt x="355915" y="207788"/>
                        </a:cubicBezTo>
                        <a:close/>
                        <a:moveTo>
                          <a:pt x="156584" y="830"/>
                        </a:moveTo>
                        <a:cubicBezTo>
                          <a:pt x="196106" y="26738"/>
                          <a:pt x="152784" y="40454"/>
                          <a:pt x="145943" y="59504"/>
                        </a:cubicBezTo>
                        <a:cubicBezTo>
                          <a:pt x="131502" y="65600"/>
                          <a:pt x="114782" y="67886"/>
                          <a:pt x="103381" y="78554"/>
                        </a:cubicBezTo>
                        <a:lnTo>
                          <a:pt x="92741" y="88460"/>
                        </a:lnTo>
                        <a:cubicBezTo>
                          <a:pt x="69179" y="100652"/>
                          <a:pt x="44098" y="108272"/>
                          <a:pt x="17497" y="113606"/>
                        </a:cubicBezTo>
                        <a:cubicBezTo>
                          <a:pt x="9136" y="111320"/>
                          <a:pt x="3816" y="106748"/>
                          <a:pt x="16" y="99890"/>
                        </a:cubicBezTo>
                        <a:cubicBezTo>
                          <a:pt x="-744" y="57980"/>
                          <a:pt x="25097" y="40454"/>
                          <a:pt x="69179" y="38930"/>
                        </a:cubicBezTo>
                        <a:cubicBezTo>
                          <a:pt x="73740" y="36644"/>
                          <a:pt x="78300" y="34358"/>
                          <a:pt x="81340" y="31310"/>
                        </a:cubicBezTo>
                        <a:cubicBezTo>
                          <a:pt x="88180" y="27500"/>
                          <a:pt x="95021" y="24452"/>
                          <a:pt x="101861" y="20642"/>
                        </a:cubicBezTo>
                        <a:cubicBezTo>
                          <a:pt x="116302" y="16070"/>
                          <a:pt x="133023" y="13784"/>
                          <a:pt x="142903" y="1592"/>
                        </a:cubicBezTo>
                        <a:cubicBezTo>
                          <a:pt x="147463" y="68"/>
                          <a:pt x="152024" y="-694"/>
                          <a:pt x="156584" y="830"/>
                        </a:cubicBezTo>
                        <a:close/>
                      </a:path>
                    </a:pathLst>
                  </a:custGeom>
                  <a:solidFill>
                    <a:srgbClr val="ABDFE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dirty="0">
                      <a:latin typeface="Poppins" panose="00000500000000000000" pitchFamily="2" charset="0"/>
                    </a:endParaRPr>
                  </a:p>
                </p:txBody>
              </p:sp>
              <p:sp>
                <p:nvSpPr>
                  <p:cNvPr id="130" name="Freeform: Shape 129">
                    <a:extLst>
                      <a:ext uri="{FF2B5EF4-FFF2-40B4-BE49-F238E27FC236}">
                        <a16:creationId xmlns:a16="http://schemas.microsoft.com/office/drawing/2014/main" id="{246B64F3-2610-4AA5-A77C-512D7CBAB8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634379" y="11644079"/>
                    <a:ext cx="1136221" cy="1115904"/>
                  </a:xfrm>
                  <a:custGeom>
                    <a:avLst/>
                    <a:gdLst>
                      <a:gd name="connsiteX0" fmla="*/ 734793 w 1136221"/>
                      <a:gd name="connsiteY0" fmla="*/ 1080903 h 1115904"/>
                      <a:gd name="connsiteX1" fmla="*/ 751351 w 1136221"/>
                      <a:gd name="connsiteY1" fmla="*/ 1084156 h 1115904"/>
                      <a:gd name="connsiteX2" fmla="*/ 750607 w 1136221"/>
                      <a:gd name="connsiteY2" fmla="*/ 1115538 h 1115904"/>
                      <a:gd name="connsiteX3" fmla="*/ 719353 w 1136221"/>
                      <a:gd name="connsiteY3" fmla="*/ 1087983 h 1115904"/>
                      <a:gd name="connsiteX4" fmla="*/ 734793 w 1136221"/>
                      <a:gd name="connsiteY4" fmla="*/ 1080903 h 1115904"/>
                      <a:gd name="connsiteX5" fmla="*/ 452009 w 1136221"/>
                      <a:gd name="connsiteY5" fmla="*/ 913046 h 1115904"/>
                      <a:gd name="connsiteX6" fmla="*/ 421435 w 1136221"/>
                      <a:gd name="connsiteY6" fmla="*/ 960671 h 1115904"/>
                      <a:gd name="connsiteX7" fmla="*/ 452009 w 1136221"/>
                      <a:gd name="connsiteY7" fmla="*/ 913046 h 1115904"/>
                      <a:gd name="connsiteX8" fmla="*/ 1029129 w 1136221"/>
                      <a:gd name="connsiteY8" fmla="*/ 881930 h 1115904"/>
                      <a:gd name="connsiteX9" fmla="*/ 1061239 w 1136221"/>
                      <a:gd name="connsiteY9" fmla="*/ 888336 h 1115904"/>
                      <a:gd name="connsiteX10" fmla="*/ 1046017 w 1136221"/>
                      <a:gd name="connsiteY10" fmla="*/ 920984 h 1115904"/>
                      <a:gd name="connsiteX11" fmla="*/ 1020899 w 1136221"/>
                      <a:gd name="connsiteY11" fmla="*/ 891373 h 1115904"/>
                      <a:gd name="connsiteX12" fmla="*/ 1029129 w 1136221"/>
                      <a:gd name="connsiteY12" fmla="*/ 881930 h 1115904"/>
                      <a:gd name="connsiteX13" fmla="*/ 875871 w 1136221"/>
                      <a:gd name="connsiteY13" fmla="*/ 874946 h 1115904"/>
                      <a:gd name="connsiteX14" fmla="*/ 900331 w 1136221"/>
                      <a:gd name="connsiteY14" fmla="*/ 908095 h 1115904"/>
                      <a:gd name="connsiteX15" fmla="*/ 888865 w 1136221"/>
                      <a:gd name="connsiteY15" fmla="*/ 917136 h 1115904"/>
                      <a:gd name="connsiteX16" fmla="*/ 858291 w 1136221"/>
                      <a:gd name="connsiteY16" fmla="*/ 890014 h 1115904"/>
                      <a:gd name="connsiteX17" fmla="*/ 875871 w 1136221"/>
                      <a:gd name="connsiteY17" fmla="*/ 874946 h 1115904"/>
                      <a:gd name="connsiteX18" fmla="*/ 1136221 w 1136221"/>
                      <a:gd name="connsiteY18" fmla="*/ 823097 h 1115904"/>
                      <a:gd name="connsiteX19" fmla="*/ 1061609 w 1136221"/>
                      <a:gd name="connsiteY19" fmla="*/ 850571 h 1115904"/>
                      <a:gd name="connsiteX20" fmla="*/ 1103483 w 1136221"/>
                      <a:gd name="connsiteY20" fmla="*/ 832007 h 1115904"/>
                      <a:gd name="connsiteX21" fmla="*/ 1136221 w 1136221"/>
                      <a:gd name="connsiteY21" fmla="*/ 823097 h 1115904"/>
                      <a:gd name="connsiteX22" fmla="*/ 148681 w 1136221"/>
                      <a:gd name="connsiteY22" fmla="*/ 694602 h 1115904"/>
                      <a:gd name="connsiteX23" fmla="*/ 178647 w 1136221"/>
                      <a:gd name="connsiteY23" fmla="*/ 699630 h 1115904"/>
                      <a:gd name="connsiteX24" fmla="*/ 224997 w 1136221"/>
                      <a:gd name="connsiteY24" fmla="*/ 737398 h 1115904"/>
                      <a:gd name="connsiteX25" fmla="*/ 98865 w 1136221"/>
                      <a:gd name="connsiteY25" fmla="*/ 770633 h 1115904"/>
                      <a:gd name="connsiteX26" fmla="*/ 65431 w 1136221"/>
                      <a:gd name="connsiteY26" fmla="*/ 718514 h 1115904"/>
                      <a:gd name="connsiteX27" fmla="*/ 86707 w 1136221"/>
                      <a:gd name="connsiteY27" fmla="*/ 717759 h 1115904"/>
                      <a:gd name="connsiteX28" fmla="*/ 148681 w 1136221"/>
                      <a:gd name="connsiteY28" fmla="*/ 694602 h 1115904"/>
                      <a:gd name="connsiteX29" fmla="*/ 461193 w 1136221"/>
                      <a:gd name="connsiteY29" fmla="*/ 653375 h 1115904"/>
                      <a:gd name="connsiteX30" fmla="*/ 503069 w 1136221"/>
                      <a:gd name="connsiteY30" fmla="*/ 662441 h 1115904"/>
                      <a:gd name="connsiteX31" fmla="*/ 492409 w 1136221"/>
                      <a:gd name="connsiteY31" fmla="*/ 690392 h 1115904"/>
                      <a:gd name="connsiteX32" fmla="*/ 417797 w 1136221"/>
                      <a:gd name="connsiteY32" fmla="*/ 737229 h 1115904"/>
                      <a:gd name="connsiteX33" fmla="*/ 380491 w 1136221"/>
                      <a:gd name="connsiteY33" fmla="*/ 760647 h 1115904"/>
                      <a:gd name="connsiteX34" fmla="*/ 428455 w 1136221"/>
                      <a:gd name="connsiteY34" fmla="*/ 671506 h 1115904"/>
                      <a:gd name="connsiteX35" fmla="*/ 461193 w 1136221"/>
                      <a:gd name="connsiteY35" fmla="*/ 653375 h 1115904"/>
                      <a:gd name="connsiteX36" fmla="*/ 23493 w 1136221"/>
                      <a:gd name="connsiteY36" fmla="*/ 495425 h 1115904"/>
                      <a:gd name="connsiteX37" fmla="*/ 43559 w 1136221"/>
                      <a:gd name="connsiteY37" fmla="*/ 529145 h 1115904"/>
                      <a:gd name="connsiteX38" fmla="*/ 31983 w 1136221"/>
                      <a:gd name="connsiteY38" fmla="*/ 548305 h 1115904"/>
                      <a:gd name="connsiteX39" fmla="*/ 10375 w 1136221"/>
                      <a:gd name="connsiteY39" fmla="*/ 559034 h 1115904"/>
                      <a:gd name="connsiteX40" fmla="*/ 343 w 1136221"/>
                      <a:gd name="connsiteY40" fmla="*/ 548305 h 1115904"/>
                      <a:gd name="connsiteX41" fmla="*/ 343 w 1136221"/>
                      <a:gd name="connsiteY41" fmla="*/ 519949 h 1115904"/>
                      <a:gd name="connsiteX42" fmla="*/ 23493 w 1136221"/>
                      <a:gd name="connsiteY42" fmla="*/ 495425 h 1115904"/>
                      <a:gd name="connsiteX43" fmla="*/ 232981 w 1136221"/>
                      <a:gd name="connsiteY43" fmla="*/ 323887 h 1115904"/>
                      <a:gd name="connsiteX44" fmla="*/ 288689 w 1136221"/>
                      <a:gd name="connsiteY44" fmla="*/ 345955 h 1115904"/>
                      <a:gd name="connsiteX45" fmla="*/ 287927 w 1136221"/>
                      <a:gd name="connsiteY45" fmla="*/ 382482 h 1115904"/>
                      <a:gd name="connsiteX46" fmla="*/ 288689 w 1136221"/>
                      <a:gd name="connsiteY46" fmla="*/ 425858 h 1115904"/>
                      <a:gd name="connsiteX47" fmla="*/ 352793 w 1136221"/>
                      <a:gd name="connsiteY47" fmla="*/ 482171 h 1115904"/>
                      <a:gd name="connsiteX48" fmla="*/ 359661 w 1136221"/>
                      <a:gd name="connsiteY48" fmla="*/ 508805 h 1115904"/>
                      <a:gd name="connsiteX49" fmla="*/ 336767 w 1136221"/>
                      <a:gd name="connsiteY49" fmla="*/ 574250 h 1115904"/>
                      <a:gd name="connsiteX50" fmla="*/ 331425 w 1136221"/>
                      <a:gd name="connsiteY50" fmla="*/ 595557 h 1115904"/>
                      <a:gd name="connsiteX51" fmla="*/ 171931 w 1136221"/>
                      <a:gd name="connsiteY51" fmla="*/ 625997 h 1115904"/>
                      <a:gd name="connsiteX52" fmla="*/ 154379 w 1136221"/>
                      <a:gd name="connsiteY52" fmla="*/ 616865 h 1115904"/>
                      <a:gd name="connsiteX53" fmla="*/ 117749 w 1136221"/>
                      <a:gd name="connsiteY53" fmla="*/ 511849 h 1115904"/>
                      <a:gd name="connsiteX54" fmla="*/ 127669 w 1136221"/>
                      <a:gd name="connsiteY54" fmla="*/ 482171 h 1115904"/>
                      <a:gd name="connsiteX55" fmla="*/ 181851 w 1136221"/>
                      <a:gd name="connsiteY55" fmla="*/ 415966 h 1115904"/>
                      <a:gd name="connsiteX56" fmla="*/ 170405 w 1136221"/>
                      <a:gd name="connsiteY56" fmla="*/ 406834 h 1115904"/>
                      <a:gd name="connsiteX57" fmla="*/ 149799 w 1136221"/>
                      <a:gd name="connsiteY57" fmla="*/ 406834 h 1115904"/>
                      <a:gd name="connsiteX58" fmla="*/ 194061 w 1136221"/>
                      <a:gd name="connsiteY58" fmla="*/ 387048 h 1115904"/>
                      <a:gd name="connsiteX59" fmla="*/ 223823 w 1136221"/>
                      <a:gd name="connsiteY59" fmla="*/ 355848 h 1115904"/>
                      <a:gd name="connsiteX60" fmla="*/ 232981 w 1136221"/>
                      <a:gd name="connsiteY60" fmla="*/ 323887 h 1115904"/>
                      <a:gd name="connsiteX61" fmla="*/ 391007 w 1136221"/>
                      <a:gd name="connsiteY61" fmla="*/ 319754 h 1115904"/>
                      <a:gd name="connsiteX62" fmla="*/ 438765 w 1136221"/>
                      <a:gd name="connsiteY62" fmla="*/ 330265 h 1115904"/>
                      <a:gd name="connsiteX63" fmla="*/ 442555 w 1136221"/>
                      <a:gd name="connsiteY63" fmla="*/ 336367 h 1115904"/>
                      <a:gd name="connsiteX64" fmla="*/ 438765 w 1136221"/>
                      <a:gd name="connsiteY64" fmla="*/ 339418 h 1115904"/>
                      <a:gd name="connsiteX65" fmla="*/ 422845 w 1136221"/>
                      <a:gd name="connsiteY65" fmla="*/ 419502 h 1115904"/>
                      <a:gd name="connsiteX66" fmla="*/ 399345 w 1136221"/>
                      <a:gd name="connsiteY66" fmla="*/ 439332 h 1115904"/>
                      <a:gd name="connsiteX67" fmla="*/ 316715 w 1136221"/>
                      <a:gd name="connsiteY67" fmla="*/ 402722 h 1115904"/>
                      <a:gd name="connsiteX68" fmla="*/ 322779 w 1136221"/>
                      <a:gd name="connsiteY68" fmla="*/ 379841 h 1115904"/>
                      <a:gd name="connsiteX69" fmla="*/ 375087 w 1136221"/>
                      <a:gd name="connsiteY69" fmla="*/ 329502 h 1115904"/>
                      <a:gd name="connsiteX70" fmla="*/ 391007 w 1136221"/>
                      <a:gd name="connsiteY70" fmla="*/ 319754 h 1115904"/>
                      <a:gd name="connsiteX71" fmla="*/ 49353 w 1136221"/>
                      <a:gd name="connsiteY71" fmla="*/ 90954 h 1115904"/>
                      <a:gd name="connsiteX72" fmla="*/ 77909 w 1136221"/>
                      <a:gd name="connsiteY72" fmla="*/ 106779 h 1115904"/>
                      <a:gd name="connsiteX73" fmla="*/ 107545 w 1136221"/>
                      <a:gd name="connsiteY73" fmla="*/ 112122 h 1115904"/>
                      <a:gd name="connsiteX74" fmla="*/ 140219 w 1136221"/>
                      <a:gd name="connsiteY74" fmla="*/ 112122 h 1115904"/>
                      <a:gd name="connsiteX75" fmla="*/ 150099 w 1136221"/>
                      <a:gd name="connsiteY75" fmla="*/ 112122 h 1115904"/>
                      <a:gd name="connsiteX76" fmla="*/ 159977 w 1136221"/>
                      <a:gd name="connsiteY76" fmla="*/ 152573 h 1115904"/>
                      <a:gd name="connsiteX77" fmla="*/ 119703 w 1136221"/>
                      <a:gd name="connsiteY77" fmla="*/ 180049 h 1115904"/>
                      <a:gd name="connsiteX78" fmla="*/ 23195 w 1136221"/>
                      <a:gd name="connsiteY78" fmla="*/ 168600 h 1115904"/>
                      <a:gd name="connsiteX79" fmla="*/ 22437 w 1136221"/>
                      <a:gd name="connsiteY79" fmla="*/ 159442 h 1115904"/>
                      <a:gd name="connsiteX80" fmla="*/ 21677 w 1136221"/>
                      <a:gd name="connsiteY80" fmla="*/ 141124 h 1115904"/>
                      <a:gd name="connsiteX81" fmla="*/ 1159 w 1136221"/>
                      <a:gd name="connsiteY81" fmla="*/ 131203 h 1115904"/>
                      <a:gd name="connsiteX82" fmla="*/ 49353 w 1136221"/>
                      <a:gd name="connsiteY82" fmla="*/ 90954 h 1115904"/>
                      <a:gd name="connsiteX83" fmla="*/ 538501 w 1136221"/>
                      <a:gd name="connsiteY83" fmla="*/ 89824 h 1115904"/>
                      <a:gd name="connsiteX84" fmla="*/ 578353 w 1136221"/>
                      <a:gd name="connsiteY84" fmla="*/ 131582 h 1115904"/>
                      <a:gd name="connsiteX85" fmla="*/ 534669 w 1136221"/>
                      <a:gd name="connsiteY85" fmla="*/ 132342 h 1115904"/>
                      <a:gd name="connsiteX86" fmla="*/ 523939 w 1136221"/>
                      <a:gd name="connsiteY86" fmla="*/ 123231 h 1115904"/>
                      <a:gd name="connsiteX87" fmla="*/ 538501 w 1136221"/>
                      <a:gd name="connsiteY87" fmla="*/ 89824 h 1115904"/>
                      <a:gd name="connsiteX88" fmla="*/ 699267 w 1136221"/>
                      <a:gd name="connsiteY88" fmla="*/ 17904 h 1115904"/>
                      <a:gd name="connsiteX89" fmla="*/ 715709 w 1136221"/>
                      <a:gd name="connsiteY89" fmla="*/ 31116 h 1115904"/>
                      <a:gd name="connsiteX90" fmla="*/ 685885 w 1136221"/>
                      <a:gd name="connsiteY90" fmla="*/ 65335 h 1115904"/>
                      <a:gd name="connsiteX91" fmla="*/ 675179 w 1136221"/>
                      <a:gd name="connsiteY91" fmla="*/ 75220 h 1115904"/>
                      <a:gd name="connsiteX92" fmla="*/ 650709 w 1136221"/>
                      <a:gd name="connsiteY92" fmla="*/ 85105 h 1115904"/>
                      <a:gd name="connsiteX93" fmla="*/ 607885 w 1136221"/>
                      <a:gd name="connsiteY93" fmla="*/ 88147 h 1115904"/>
                      <a:gd name="connsiteX94" fmla="*/ 631591 w 1136221"/>
                      <a:gd name="connsiteY94" fmla="*/ 59251 h 1115904"/>
                      <a:gd name="connsiteX95" fmla="*/ 675943 w 1136221"/>
                      <a:gd name="connsiteY95" fmla="*/ 18950 h 1115904"/>
                      <a:gd name="connsiteX96" fmla="*/ 699267 w 1136221"/>
                      <a:gd name="connsiteY96" fmla="*/ 17904 h 1115904"/>
                      <a:gd name="connsiteX97" fmla="*/ 808885 w 1136221"/>
                      <a:gd name="connsiteY97" fmla="*/ 256 h 1115904"/>
                      <a:gd name="connsiteX98" fmla="*/ 835237 w 1136221"/>
                      <a:gd name="connsiteY98" fmla="*/ 18052 h 1115904"/>
                      <a:gd name="connsiteX99" fmla="*/ 930369 w 1136221"/>
                      <a:gd name="connsiteY99" fmla="*/ 65256 h 1115904"/>
                      <a:gd name="connsiteX100" fmla="*/ 942547 w 1136221"/>
                      <a:gd name="connsiteY100" fmla="*/ 93426 h 1115904"/>
                      <a:gd name="connsiteX101" fmla="*/ 823821 w 1136221"/>
                      <a:gd name="connsiteY101" fmla="*/ 94188 h 1115904"/>
                      <a:gd name="connsiteX102" fmla="*/ 814687 w 1136221"/>
                      <a:gd name="connsiteY102" fmla="*/ 84290 h 1115904"/>
                      <a:gd name="connsiteX103" fmla="*/ 803271 w 1136221"/>
                      <a:gd name="connsiteY103" fmla="*/ 66779 h 1115904"/>
                      <a:gd name="connsiteX104" fmla="*/ 793377 w 1136221"/>
                      <a:gd name="connsiteY104" fmla="*/ 50791 h 1115904"/>
                      <a:gd name="connsiteX105" fmla="*/ 771307 w 1136221"/>
                      <a:gd name="connsiteY105" fmla="*/ 71347 h 1115904"/>
                      <a:gd name="connsiteX106" fmla="*/ 759129 w 1136221"/>
                      <a:gd name="connsiteY106" fmla="*/ 121596 h 1115904"/>
                      <a:gd name="connsiteX107" fmla="*/ 704333 w 1136221"/>
                      <a:gd name="connsiteY107" fmla="*/ 125403 h 1115904"/>
                      <a:gd name="connsiteX108" fmla="*/ 686829 w 1136221"/>
                      <a:gd name="connsiteY108" fmla="*/ 115505 h 1115904"/>
                      <a:gd name="connsiteX109" fmla="*/ 706617 w 1136221"/>
                      <a:gd name="connsiteY109" fmla="*/ 103324 h 1115904"/>
                      <a:gd name="connsiteX110" fmla="*/ 718033 w 1136221"/>
                      <a:gd name="connsiteY110" fmla="*/ 93426 h 1115904"/>
                      <a:gd name="connsiteX111" fmla="*/ 771307 w 1136221"/>
                      <a:gd name="connsiteY111" fmla="*/ 18052 h 1115904"/>
                      <a:gd name="connsiteX112" fmla="*/ 781961 w 1136221"/>
                      <a:gd name="connsiteY112" fmla="*/ 17291 h 1115904"/>
                      <a:gd name="connsiteX113" fmla="*/ 808885 w 1136221"/>
                      <a:gd name="connsiteY113" fmla="*/ 256 h 111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</a:cxnLst>
                    <a:rect l="l" t="t" r="r" b="b"/>
                    <a:pathLst>
                      <a:path w="1136221" h="1115904">
                        <a:moveTo>
                          <a:pt x="734793" y="1080903"/>
                        </a:moveTo>
                        <a:cubicBezTo>
                          <a:pt x="740003" y="1079372"/>
                          <a:pt x="745399" y="1079564"/>
                          <a:pt x="751351" y="1084156"/>
                        </a:cubicBezTo>
                        <a:cubicBezTo>
                          <a:pt x="764745" y="1094872"/>
                          <a:pt x="756561" y="1105587"/>
                          <a:pt x="750607" y="1115538"/>
                        </a:cubicBezTo>
                        <a:cubicBezTo>
                          <a:pt x="727539" y="1117834"/>
                          <a:pt x="717121" y="1109414"/>
                          <a:pt x="719353" y="1087983"/>
                        </a:cubicBezTo>
                        <a:cubicBezTo>
                          <a:pt x="724563" y="1085687"/>
                          <a:pt x="729585" y="1082434"/>
                          <a:pt x="734793" y="1080903"/>
                        </a:cubicBezTo>
                        <a:close/>
                        <a:moveTo>
                          <a:pt x="452009" y="913046"/>
                        </a:moveTo>
                        <a:cubicBezTo>
                          <a:pt x="448951" y="932250"/>
                          <a:pt x="440543" y="948381"/>
                          <a:pt x="421435" y="960671"/>
                        </a:cubicBezTo>
                        <a:cubicBezTo>
                          <a:pt x="410733" y="931481"/>
                          <a:pt x="428315" y="919959"/>
                          <a:pt x="452009" y="913046"/>
                        </a:cubicBezTo>
                        <a:close/>
                        <a:moveTo>
                          <a:pt x="1029129" y="881930"/>
                        </a:moveTo>
                        <a:cubicBezTo>
                          <a:pt x="1038549" y="878941"/>
                          <a:pt x="1050965" y="891753"/>
                          <a:pt x="1061239" y="888336"/>
                        </a:cubicBezTo>
                        <a:cubicBezTo>
                          <a:pt x="1057433" y="900484"/>
                          <a:pt x="1071133" y="920984"/>
                          <a:pt x="1046017" y="920984"/>
                        </a:cubicBezTo>
                        <a:cubicBezTo>
                          <a:pt x="1031555" y="920984"/>
                          <a:pt x="1015571" y="905799"/>
                          <a:pt x="1020899" y="891373"/>
                        </a:cubicBezTo>
                        <a:cubicBezTo>
                          <a:pt x="1023183" y="885679"/>
                          <a:pt x="1025989" y="882927"/>
                          <a:pt x="1029129" y="881930"/>
                        </a:cubicBezTo>
                        <a:close/>
                        <a:moveTo>
                          <a:pt x="875871" y="874946"/>
                        </a:moveTo>
                        <a:cubicBezTo>
                          <a:pt x="901859" y="875699"/>
                          <a:pt x="917147" y="882480"/>
                          <a:pt x="900331" y="908095"/>
                        </a:cubicBezTo>
                        <a:lnTo>
                          <a:pt x="888865" y="917136"/>
                        </a:lnTo>
                        <a:cubicBezTo>
                          <a:pt x="865171" y="919396"/>
                          <a:pt x="855233" y="910355"/>
                          <a:pt x="858291" y="890014"/>
                        </a:cubicBezTo>
                        <a:cubicBezTo>
                          <a:pt x="860585" y="881727"/>
                          <a:pt x="865935" y="876453"/>
                          <a:pt x="875871" y="874946"/>
                        </a:cubicBezTo>
                        <a:close/>
                        <a:moveTo>
                          <a:pt x="1136221" y="823097"/>
                        </a:moveTo>
                        <a:cubicBezTo>
                          <a:pt x="1127847" y="865422"/>
                          <a:pt x="1089017" y="846116"/>
                          <a:pt x="1061609" y="850571"/>
                        </a:cubicBezTo>
                        <a:cubicBezTo>
                          <a:pt x="1063893" y="824582"/>
                          <a:pt x="1078359" y="819384"/>
                          <a:pt x="1103483" y="832007"/>
                        </a:cubicBezTo>
                        <a:cubicBezTo>
                          <a:pt x="1114905" y="829037"/>
                          <a:pt x="1125563" y="826067"/>
                          <a:pt x="1136221" y="823097"/>
                        </a:cubicBezTo>
                        <a:close/>
                        <a:moveTo>
                          <a:pt x="148681" y="694602"/>
                        </a:moveTo>
                        <a:cubicBezTo>
                          <a:pt x="157277" y="694720"/>
                          <a:pt x="167059" y="696231"/>
                          <a:pt x="178647" y="699630"/>
                        </a:cubicBezTo>
                        <a:cubicBezTo>
                          <a:pt x="210559" y="708694"/>
                          <a:pt x="222717" y="710205"/>
                          <a:pt x="224997" y="737398"/>
                        </a:cubicBezTo>
                        <a:cubicBezTo>
                          <a:pt x="189285" y="766101"/>
                          <a:pt x="140655" y="758547"/>
                          <a:pt x="98865" y="770633"/>
                        </a:cubicBezTo>
                        <a:cubicBezTo>
                          <a:pt x="68471" y="779697"/>
                          <a:pt x="47197" y="750994"/>
                          <a:pt x="65431" y="718514"/>
                        </a:cubicBezTo>
                        <a:cubicBezTo>
                          <a:pt x="73031" y="718514"/>
                          <a:pt x="81389" y="720780"/>
                          <a:pt x="86707" y="717759"/>
                        </a:cubicBezTo>
                        <a:cubicBezTo>
                          <a:pt x="107793" y="706429"/>
                          <a:pt x="122895" y="694249"/>
                          <a:pt x="148681" y="694602"/>
                        </a:cubicBezTo>
                        <a:close/>
                        <a:moveTo>
                          <a:pt x="461193" y="653375"/>
                        </a:moveTo>
                        <a:cubicBezTo>
                          <a:pt x="476421" y="651109"/>
                          <a:pt x="490125" y="655642"/>
                          <a:pt x="503069" y="662441"/>
                        </a:cubicBezTo>
                        <a:cubicBezTo>
                          <a:pt x="509159" y="674527"/>
                          <a:pt x="500785" y="682082"/>
                          <a:pt x="492409" y="690392"/>
                        </a:cubicBezTo>
                        <a:cubicBezTo>
                          <a:pt x="484795" y="726652"/>
                          <a:pt x="452057" y="732696"/>
                          <a:pt x="417797" y="737229"/>
                        </a:cubicBezTo>
                        <a:cubicBezTo>
                          <a:pt x="399525" y="735718"/>
                          <a:pt x="394957" y="754604"/>
                          <a:pt x="380491" y="760647"/>
                        </a:cubicBezTo>
                        <a:cubicBezTo>
                          <a:pt x="359933" y="713055"/>
                          <a:pt x="404093" y="697191"/>
                          <a:pt x="428455" y="671506"/>
                        </a:cubicBezTo>
                        <a:cubicBezTo>
                          <a:pt x="439875" y="665462"/>
                          <a:pt x="450535" y="659419"/>
                          <a:pt x="461193" y="653375"/>
                        </a:cubicBezTo>
                        <a:close/>
                        <a:moveTo>
                          <a:pt x="23493" y="495425"/>
                        </a:moveTo>
                        <a:cubicBezTo>
                          <a:pt x="42787" y="498490"/>
                          <a:pt x="55133" y="509986"/>
                          <a:pt x="43559" y="529145"/>
                        </a:cubicBezTo>
                        <a:cubicBezTo>
                          <a:pt x="35069" y="533743"/>
                          <a:pt x="32755" y="540641"/>
                          <a:pt x="31983" y="548305"/>
                        </a:cubicBezTo>
                        <a:cubicBezTo>
                          <a:pt x="25037" y="552137"/>
                          <a:pt x="18093" y="555202"/>
                          <a:pt x="10375" y="559034"/>
                        </a:cubicBezTo>
                        <a:cubicBezTo>
                          <a:pt x="7289" y="555202"/>
                          <a:pt x="3429" y="552137"/>
                          <a:pt x="343" y="548305"/>
                        </a:cubicBezTo>
                        <a:cubicBezTo>
                          <a:pt x="343" y="539108"/>
                          <a:pt x="-429" y="529912"/>
                          <a:pt x="343" y="519949"/>
                        </a:cubicBezTo>
                        <a:cubicBezTo>
                          <a:pt x="1115" y="506920"/>
                          <a:pt x="5745" y="492359"/>
                          <a:pt x="23493" y="495425"/>
                        </a:cubicBezTo>
                        <a:close/>
                        <a:moveTo>
                          <a:pt x="232981" y="323887"/>
                        </a:moveTo>
                        <a:cubicBezTo>
                          <a:pt x="255875" y="319321"/>
                          <a:pt x="273427" y="332258"/>
                          <a:pt x="288689" y="345955"/>
                        </a:cubicBezTo>
                        <a:cubicBezTo>
                          <a:pt x="302425" y="357370"/>
                          <a:pt x="303189" y="371829"/>
                          <a:pt x="287927" y="382482"/>
                        </a:cubicBezTo>
                        <a:cubicBezTo>
                          <a:pt x="265033" y="398463"/>
                          <a:pt x="277243" y="411400"/>
                          <a:pt x="288689" y="425858"/>
                        </a:cubicBezTo>
                        <a:cubicBezTo>
                          <a:pt x="310057" y="444883"/>
                          <a:pt x="307767" y="484454"/>
                          <a:pt x="352793" y="482171"/>
                        </a:cubicBezTo>
                        <a:cubicBezTo>
                          <a:pt x="365765" y="489020"/>
                          <a:pt x="372633" y="502718"/>
                          <a:pt x="359661" y="508805"/>
                        </a:cubicBezTo>
                        <a:cubicBezTo>
                          <a:pt x="323793" y="524025"/>
                          <a:pt x="328373" y="547615"/>
                          <a:pt x="336767" y="574250"/>
                        </a:cubicBezTo>
                        <a:cubicBezTo>
                          <a:pt x="338293" y="581099"/>
                          <a:pt x="339057" y="589469"/>
                          <a:pt x="331425" y="595557"/>
                        </a:cubicBezTo>
                        <a:cubicBezTo>
                          <a:pt x="281821" y="619909"/>
                          <a:pt x="233745" y="651109"/>
                          <a:pt x="171931" y="625997"/>
                        </a:cubicBezTo>
                        <a:cubicBezTo>
                          <a:pt x="165825" y="622953"/>
                          <a:pt x="160483" y="619909"/>
                          <a:pt x="154379" y="616865"/>
                        </a:cubicBezTo>
                        <a:cubicBezTo>
                          <a:pt x="187193" y="569684"/>
                          <a:pt x="126143" y="548376"/>
                          <a:pt x="117749" y="511849"/>
                        </a:cubicBezTo>
                        <a:cubicBezTo>
                          <a:pt x="115459" y="501196"/>
                          <a:pt x="115459" y="489781"/>
                          <a:pt x="127669" y="482171"/>
                        </a:cubicBezTo>
                        <a:cubicBezTo>
                          <a:pt x="153615" y="465429"/>
                          <a:pt x="204745" y="464669"/>
                          <a:pt x="181851" y="415966"/>
                        </a:cubicBezTo>
                        <a:cubicBezTo>
                          <a:pt x="178035" y="412922"/>
                          <a:pt x="174221" y="409878"/>
                          <a:pt x="170405" y="406834"/>
                        </a:cubicBezTo>
                        <a:cubicBezTo>
                          <a:pt x="163537" y="406834"/>
                          <a:pt x="156669" y="406834"/>
                          <a:pt x="149799" y="406834"/>
                        </a:cubicBezTo>
                        <a:cubicBezTo>
                          <a:pt x="158195" y="388570"/>
                          <a:pt x="175747" y="387809"/>
                          <a:pt x="194061" y="387048"/>
                        </a:cubicBezTo>
                        <a:cubicBezTo>
                          <a:pt x="216193" y="386287"/>
                          <a:pt x="224587" y="374112"/>
                          <a:pt x="223823" y="355848"/>
                        </a:cubicBezTo>
                        <a:cubicBezTo>
                          <a:pt x="223061" y="344433"/>
                          <a:pt x="212377" y="329214"/>
                          <a:pt x="232981" y="323887"/>
                        </a:cubicBezTo>
                        <a:close/>
                        <a:moveTo>
                          <a:pt x="391007" y="319754"/>
                        </a:moveTo>
                        <a:cubicBezTo>
                          <a:pt x="406927" y="316393"/>
                          <a:pt x="422845" y="329121"/>
                          <a:pt x="438765" y="330265"/>
                        </a:cubicBezTo>
                        <a:cubicBezTo>
                          <a:pt x="442555" y="331790"/>
                          <a:pt x="444073" y="334079"/>
                          <a:pt x="442555" y="336367"/>
                        </a:cubicBezTo>
                        <a:cubicBezTo>
                          <a:pt x="441039" y="337892"/>
                          <a:pt x="440281" y="339418"/>
                          <a:pt x="438765" y="339418"/>
                        </a:cubicBezTo>
                        <a:cubicBezTo>
                          <a:pt x="430427" y="365350"/>
                          <a:pt x="387217" y="385180"/>
                          <a:pt x="422845" y="419502"/>
                        </a:cubicBezTo>
                        <a:cubicBezTo>
                          <a:pt x="426637" y="423316"/>
                          <a:pt x="407685" y="443146"/>
                          <a:pt x="399345" y="439332"/>
                        </a:cubicBezTo>
                        <a:cubicBezTo>
                          <a:pt x="371297" y="427892"/>
                          <a:pt x="337941" y="424841"/>
                          <a:pt x="316715" y="402722"/>
                        </a:cubicBezTo>
                        <a:cubicBezTo>
                          <a:pt x="309133" y="394333"/>
                          <a:pt x="310651" y="380604"/>
                          <a:pt x="322779" y="379841"/>
                        </a:cubicBezTo>
                        <a:cubicBezTo>
                          <a:pt x="361441" y="379078"/>
                          <a:pt x="363715" y="351621"/>
                          <a:pt x="375087" y="329502"/>
                        </a:cubicBezTo>
                        <a:cubicBezTo>
                          <a:pt x="380393" y="323782"/>
                          <a:pt x="385701" y="320874"/>
                          <a:pt x="391007" y="319754"/>
                        </a:cubicBezTo>
                        <a:close/>
                        <a:moveTo>
                          <a:pt x="49353" y="90954"/>
                        </a:moveTo>
                        <a:cubicBezTo>
                          <a:pt x="57487" y="92993"/>
                          <a:pt x="66891" y="98002"/>
                          <a:pt x="77909" y="106779"/>
                        </a:cubicBezTo>
                        <a:cubicBezTo>
                          <a:pt x="84747" y="112122"/>
                          <a:pt x="97665" y="110595"/>
                          <a:pt x="107545" y="112122"/>
                        </a:cubicBezTo>
                        <a:cubicBezTo>
                          <a:pt x="118183" y="112122"/>
                          <a:pt x="129581" y="112122"/>
                          <a:pt x="140219" y="112122"/>
                        </a:cubicBezTo>
                        <a:cubicBezTo>
                          <a:pt x="144019" y="109069"/>
                          <a:pt x="147059" y="109832"/>
                          <a:pt x="150099" y="112122"/>
                        </a:cubicBezTo>
                        <a:cubicBezTo>
                          <a:pt x="153899" y="125860"/>
                          <a:pt x="159217" y="139598"/>
                          <a:pt x="159977" y="152573"/>
                        </a:cubicBezTo>
                        <a:cubicBezTo>
                          <a:pt x="161497" y="178522"/>
                          <a:pt x="153899" y="190734"/>
                          <a:pt x="119703" y="180049"/>
                        </a:cubicBezTo>
                        <a:cubicBezTo>
                          <a:pt x="89307" y="171653"/>
                          <a:pt x="55111" y="171653"/>
                          <a:pt x="23195" y="168600"/>
                        </a:cubicBezTo>
                        <a:cubicBezTo>
                          <a:pt x="23195" y="165548"/>
                          <a:pt x="22437" y="162495"/>
                          <a:pt x="22437" y="159442"/>
                        </a:cubicBezTo>
                        <a:cubicBezTo>
                          <a:pt x="22437" y="153336"/>
                          <a:pt x="21677" y="147230"/>
                          <a:pt x="21677" y="141124"/>
                        </a:cubicBezTo>
                        <a:cubicBezTo>
                          <a:pt x="14837" y="138072"/>
                          <a:pt x="7999" y="134255"/>
                          <a:pt x="1159" y="131203"/>
                        </a:cubicBezTo>
                        <a:cubicBezTo>
                          <a:pt x="11987" y="105444"/>
                          <a:pt x="24953" y="84837"/>
                          <a:pt x="49353" y="90954"/>
                        </a:cubicBezTo>
                        <a:close/>
                        <a:moveTo>
                          <a:pt x="538501" y="89824"/>
                        </a:moveTo>
                        <a:cubicBezTo>
                          <a:pt x="559193" y="91342"/>
                          <a:pt x="582185" y="105009"/>
                          <a:pt x="578353" y="131582"/>
                        </a:cubicBezTo>
                        <a:cubicBezTo>
                          <a:pt x="563791" y="139934"/>
                          <a:pt x="549229" y="137656"/>
                          <a:pt x="534669" y="132342"/>
                        </a:cubicBezTo>
                        <a:cubicBezTo>
                          <a:pt x="530837" y="129305"/>
                          <a:pt x="527005" y="126268"/>
                          <a:pt x="523939" y="123231"/>
                        </a:cubicBezTo>
                        <a:cubicBezTo>
                          <a:pt x="528537" y="111083"/>
                          <a:pt x="515509" y="87546"/>
                          <a:pt x="538501" y="89824"/>
                        </a:cubicBezTo>
                        <a:close/>
                        <a:moveTo>
                          <a:pt x="699267" y="17904"/>
                        </a:moveTo>
                        <a:cubicBezTo>
                          <a:pt x="706723" y="18380"/>
                          <a:pt x="713031" y="21231"/>
                          <a:pt x="715709" y="31116"/>
                        </a:cubicBezTo>
                        <a:cubicBezTo>
                          <a:pt x="720297" y="50127"/>
                          <a:pt x="694297" y="52408"/>
                          <a:pt x="685885" y="65335"/>
                        </a:cubicBezTo>
                        <a:cubicBezTo>
                          <a:pt x="684355" y="70657"/>
                          <a:pt x="680531" y="73699"/>
                          <a:pt x="675179" y="75220"/>
                        </a:cubicBezTo>
                        <a:cubicBezTo>
                          <a:pt x="666767" y="78261"/>
                          <a:pt x="659119" y="82064"/>
                          <a:pt x="650709" y="85105"/>
                        </a:cubicBezTo>
                        <a:cubicBezTo>
                          <a:pt x="636943" y="91188"/>
                          <a:pt x="617825" y="101834"/>
                          <a:pt x="607885" y="88147"/>
                        </a:cubicBezTo>
                        <a:cubicBezTo>
                          <a:pt x="594885" y="69897"/>
                          <a:pt x="622413" y="68376"/>
                          <a:pt x="631591" y="59251"/>
                        </a:cubicBezTo>
                        <a:cubicBezTo>
                          <a:pt x="646119" y="46325"/>
                          <a:pt x="660649" y="32637"/>
                          <a:pt x="675943" y="18950"/>
                        </a:cubicBezTo>
                        <a:cubicBezTo>
                          <a:pt x="683209" y="19330"/>
                          <a:pt x="691811" y="17429"/>
                          <a:pt x="699267" y="17904"/>
                        </a:cubicBezTo>
                        <a:close/>
                        <a:moveTo>
                          <a:pt x="808885" y="256"/>
                        </a:moveTo>
                        <a:cubicBezTo>
                          <a:pt x="817731" y="1683"/>
                          <a:pt x="826483" y="8916"/>
                          <a:pt x="835237" y="18052"/>
                        </a:cubicBezTo>
                        <a:cubicBezTo>
                          <a:pt x="845891" y="67540"/>
                          <a:pt x="900689" y="46222"/>
                          <a:pt x="930369" y="65256"/>
                        </a:cubicBezTo>
                        <a:cubicBezTo>
                          <a:pt x="934175" y="75154"/>
                          <a:pt x="937981" y="84290"/>
                          <a:pt x="942547" y="93426"/>
                        </a:cubicBezTo>
                        <a:cubicBezTo>
                          <a:pt x="902971" y="136823"/>
                          <a:pt x="863395" y="94188"/>
                          <a:pt x="823821" y="94188"/>
                        </a:cubicBezTo>
                        <a:cubicBezTo>
                          <a:pt x="820777" y="91142"/>
                          <a:pt x="817731" y="87335"/>
                          <a:pt x="814687" y="84290"/>
                        </a:cubicBezTo>
                        <a:cubicBezTo>
                          <a:pt x="809361" y="78961"/>
                          <a:pt x="807077" y="72870"/>
                          <a:pt x="803271" y="66779"/>
                        </a:cubicBezTo>
                        <a:cubicBezTo>
                          <a:pt x="803271" y="60688"/>
                          <a:pt x="798705" y="55359"/>
                          <a:pt x="793377" y="50791"/>
                        </a:cubicBezTo>
                        <a:cubicBezTo>
                          <a:pt x="784245" y="48506"/>
                          <a:pt x="776635" y="53075"/>
                          <a:pt x="771307" y="71347"/>
                        </a:cubicBezTo>
                        <a:cubicBezTo>
                          <a:pt x="766741" y="88097"/>
                          <a:pt x="762935" y="104847"/>
                          <a:pt x="759129" y="121596"/>
                        </a:cubicBezTo>
                        <a:cubicBezTo>
                          <a:pt x="740865" y="123880"/>
                          <a:pt x="723359" y="138346"/>
                          <a:pt x="704333" y="125403"/>
                        </a:cubicBezTo>
                        <a:cubicBezTo>
                          <a:pt x="698245" y="121596"/>
                          <a:pt x="683785" y="126926"/>
                          <a:pt x="686829" y="115505"/>
                        </a:cubicBezTo>
                        <a:cubicBezTo>
                          <a:pt x="688351" y="110176"/>
                          <a:pt x="699767" y="107131"/>
                          <a:pt x="706617" y="103324"/>
                        </a:cubicBezTo>
                        <a:cubicBezTo>
                          <a:pt x="704333" y="94949"/>
                          <a:pt x="708139" y="91142"/>
                          <a:pt x="718033" y="93426"/>
                        </a:cubicBezTo>
                        <a:cubicBezTo>
                          <a:pt x="741625" y="71347"/>
                          <a:pt x="743909" y="37848"/>
                          <a:pt x="771307" y="18052"/>
                        </a:cubicBezTo>
                        <a:cubicBezTo>
                          <a:pt x="775113" y="18052"/>
                          <a:pt x="778157" y="18052"/>
                          <a:pt x="781961" y="17291"/>
                        </a:cubicBezTo>
                        <a:cubicBezTo>
                          <a:pt x="791095" y="3206"/>
                          <a:pt x="800037" y="-1172"/>
                          <a:pt x="808885" y="256"/>
                        </a:cubicBezTo>
                        <a:close/>
                      </a:path>
                    </a:pathLst>
                  </a:custGeom>
                  <a:solidFill>
                    <a:srgbClr val="ABDFE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dirty="0">
                      <a:latin typeface="Poppins" panose="00000500000000000000" pitchFamily="2" charset="0"/>
                    </a:endParaRPr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B3404863-1547-4720-85E9-DA9910031E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8700" y="10914067"/>
                    <a:ext cx="678935" cy="487583"/>
                  </a:xfrm>
                  <a:custGeom>
                    <a:avLst/>
                    <a:gdLst>
                      <a:gd name="connsiteX0" fmla="*/ 15082 w 678935"/>
                      <a:gd name="connsiteY0" fmla="*/ 449145 h 487583"/>
                      <a:gd name="connsiteX1" fmla="*/ 30164 w 678935"/>
                      <a:gd name="connsiteY1" fmla="*/ 462157 h 487583"/>
                      <a:gd name="connsiteX2" fmla="*/ 12820 w 678935"/>
                      <a:gd name="connsiteY2" fmla="*/ 487415 h 487583"/>
                      <a:gd name="connsiteX3" fmla="*/ 0 w 678935"/>
                      <a:gd name="connsiteY3" fmla="*/ 471342 h 487583"/>
                      <a:gd name="connsiteX4" fmla="*/ 15082 w 678935"/>
                      <a:gd name="connsiteY4" fmla="*/ 449145 h 487583"/>
                      <a:gd name="connsiteX5" fmla="*/ 646518 w 678935"/>
                      <a:gd name="connsiteY5" fmla="*/ 349 h 487583"/>
                      <a:gd name="connsiteX6" fmla="*/ 673332 w 678935"/>
                      <a:gd name="connsiteY6" fmla="*/ 10005 h 487583"/>
                      <a:gd name="connsiteX7" fmla="*/ 663266 w 678935"/>
                      <a:gd name="connsiteY7" fmla="*/ 38096 h 487583"/>
                      <a:gd name="connsiteX8" fmla="*/ 619124 w 678935"/>
                      <a:gd name="connsiteY8" fmla="*/ 10005 h 487583"/>
                      <a:gd name="connsiteX9" fmla="*/ 646518 w 678935"/>
                      <a:gd name="connsiteY9" fmla="*/ 349 h 487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78935" h="487583">
                        <a:moveTo>
                          <a:pt x="15082" y="449145"/>
                        </a:moveTo>
                        <a:cubicBezTo>
                          <a:pt x="26392" y="446083"/>
                          <a:pt x="29408" y="453737"/>
                          <a:pt x="30164" y="462157"/>
                        </a:cubicBezTo>
                        <a:cubicBezTo>
                          <a:pt x="30164" y="474403"/>
                          <a:pt x="27146" y="485119"/>
                          <a:pt x="12820" y="487415"/>
                        </a:cubicBezTo>
                        <a:cubicBezTo>
                          <a:pt x="1508" y="488946"/>
                          <a:pt x="0" y="479761"/>
                          <a:pt x="0" y="471342"/>
                        </a:cubicBezTo>
                        <a:cubicBezTo>
                          <a:pt x="0" y="461391"/>
                          <a:pt x="3770" y="452206"/>
                          <a:pt x="15082" y="449145"/>
                        </a:cubicBezTo>
                        <a:close/>
                        <a:moveTo>
                          <a:pt x="646518" y="349"/>
                        </a:moveTo>
                        <a:cubicBezTo>
                          <a:pt x="655522" y="1617"/>
                          <a:pt x="664426" y="6104"/>
                          <a:pt x="673332" y="10005"/>
                        </a:cubicBezTo>
                        <a:cubicBezTo>
                          <a:pt x="682624" y="23270"/>
                          <a:pt x="681076" y="33414"/>
                          <a:pt x="663266" y="38096"/>
                        </a:cubicBezTo>
                        <a:cubicBezTo>
                          <a:pt x="651650" y="24831"/>
                          <a:pt x="625320" y="29513"/>
                          <a:pt x="619124" y="10005"/>
                        </a:cubicBezTo>
                        <a:cubicBezTo>
                          <a:pt x="628416" y="1032"/>
                          <a:pt x="637516" y="-919"/>
                          <a:pt x="646518" y="349"/>
                        </a:cubicBezTo>
                        <a:close/>
                      </a:path>
                    </a:pathLst>
                  </a:custGeom>
                  <a:solidFill>
                    <a:srgbClr val="ABDFE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dirty="0">
                      <a:latin typeface="Poppins" panose="00000500000000000000" pitchFamily="2" charset="0"/>
                    </a:endParaRPr>
                  </a:p>
                </p:txBody>
              </p:sp>
              <p:sp>
                <p:nvSpPr>
                  <p:cNvPr id="132" name="Freeform 164">
                    <a:extLst>
                      <a:ext uri="{FF2B5EF4-FFF2-40B4-BE49-F238E27FC236}">
                        <a16:creationId xmlns:a16="http://schemas.microsoft.com/office/drawing/2014/main" id="{C78DD7E6-F715-4528-B5E9-E02C26CF619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2563475" y="13474700"/>
                    <a:ext cx="1503363" cy="206375"/>
                  </a:xfrm>
                  <a:custGeom>
                    <a:avLst/>
                    <a:gdLst>
                      <a:gd name="T0" fmla="*/ 1505 w 1976"/>
                      <a:gd name="T1" fmla="*/ 238 h 271"/>
                      <a:gd name="T2" fmla="*/ 125 w 1976"/>
                      <a:gd name="T3" fmla="*/ 217 h 271"/>
                      <a:gd name="T4" fmla="*/ 1387 w 1976"/>
                      <a:gd name="T5" fmla="*/ 24 h 271"/>
                      <a:gd name="T6" fmla="*/ 1886 w 1976"/>
                      <a:gd name="T7" fmla="*/ 115 h 271"/>
                      <a:gd name="T8" fmla="*/ 1842 w 1976"/>
                      <a:gd name="T9" fmla="*/ 123 h 271"/>
                      <a:gd name="T10" fmla="*/ 458 w 1976"/>
                      <a:gd name="T11" fmla="*/ 46 h 271"/>
                      <a:gd name="T12" fmla="*/ 628 w 1976"/>
                      <a:gd name="T13" fmla="*/ 164 h 271"/>
                      <a:gd name="T14" fmla="*/ 749 w 1976"/>
                      <a:gd name="T15" fmla="*/ 36 h 271"/>
                      <a:gd name="T16" fmla="*/ 1445 w 1976"/>
                      <a:gd name="T17" fmla="*/ 70 h 271"/>
                      <a:gd name="T18" fmla="*/ 1111 w 1976"/>
                      <a:gd name="T19" fmla="*/ 161 h 271"/>
                      <a:gd name="T20" fmla="*/ 1292 w 1976"/>
                      <a:gd name="T21" fmla="*/ 93 h 271"/>
                      <a:gd name="T22" fmla="*/ 1334 w 1976"/>
                      <a:gd name="T23" fmla="*/ 85 h 271"/>
                      <a:gd name="T24" fmla="*/ 1454 w 1976"/>
                      <a:gd name="T25" fmla="*/ 98 h 271"/>
                      <a:gd name="T26" fmla="*/ 1278 w 1976"/>
                      <a:gd name="T27" fmla="*/ 103 h 271"/>
                      <a:gd name="T28" fmla="*/ 1356 w 1976"/>
                      <a:gd name="T29" fmla="*/ 64 h 271"/>
                      <a:gd name="T30" fmla="*/ 1870 w 1976"/>
                      <a:gd name="T31" fmla="*/ 127 h 271"/>
                      <a:gd name="T32" fmla="*/ 1954 w 1976"/>
                      <a:gd name="T33" fmla="*/ 115 h 271"/>
                      <a:gd name="T34" fmla="*/ 1912 w 1976"/>
                      <a:gd name="T35" fmla="*/ 107 h 271"/>
                      <a:gd name="T36" fmla="*/ 1590 w 1976"/>
                      <a:gd name="T37" fmla="*/ 103 h 271"/>
                      <a:gd name="T38" fmla="*/ 1545 w 1976"/>
                      <a:gd name="T39" fmla="*/ 96 h 271"/>
                      <a:gd name="T40" fmla="*/ 1608 w 1976"/>
                      <a:gd name="T41" fmla="*/ 78 h 271"/>
                      <a:gd name="T42" fmla="*/ 1562 w 1976"/>
                      <a:gd name="T43" fmla="*/ 55 h 271"/>
                      <a:gd name="T44" fmla="*/ 1471 w 1976"/>
                      <a:gd name="T45" fmla="*/ 31 h 271"/>
                      <a:gd name="T46" fmla="*/ 1363 w 1976"/>
                      <a:gd name="T47" fmla="*/ 1 h 271"/>
                      <a:gd name="T48" fmla="*/ 1223 w 1976"/>
                      <a:gd name="T49" fmla="*/ 13 h 271"/>
                      <a:gd name="T50" fmla="*/ 1285 w 1976"/>
                      <a:gd name="T51" fmla="*/ 15 h 271"/>
                      <a:gd name="T52" fmla="*/ 1215 w 1976"/>
                      <a:gd name="T53" fmla="*/ 29 h 271"/>
                      <a:gd name="T54" fmla="*/ 1061 w 1976"/>
                      <a:gd name="T55" fmla="*/ 34 h 271"/>
                      <a:gd name="T56" fmla="*/ 949 w 1976"/>
                      <a:gd name="T57" fmla="*/ 27 h 271"/>
                      <a:gd name="T58" fmla="*/ 557 w 1976"/>
                      <a:gd name="T59" fmla="*/ 16 h 271"/>
                      <a:gd name="T60" fmla="*/ 341 w 1976"/>
                      <a:gd name="T61" fmla="*/ 40 h 271"/>
                      <a:gd name="T62" fmla="*/ 71 w 1976"/>
                      <a:gd name="T63" fmla="*/ 85 h 271"/>
                      <a:gd name="T64" fmla="*/ 65 w 1976"/>
                      <a:gd name="T65" fmla="*/ 158 h 271"/>
                      <a:gd name="T66" fmla="*/ 94 w 1976"/>
                      <a:gd name="T67" fmla="*/ 218 h 271"/>
                      <a:gd name="T68" fmla="*/ 488 w 1976"/>
                      <a:gd name="T69" fmla="*/ 263 h 271"/>
                      <a:gd name="T70" fmla="*/ 654 w 1976"/>
                      <a:gd name="T71" fmla="*/ 262 h 271"/>
                      <a:gd name="T72" fmla="*/ 759 w 1976"/>
                      <a:gd name="T73" fmla="*/ 261 h 271"/>
                      <a:gd name="T74" fmla="*/ 1013 w 1976"/>
                      <a:gd name="T75" fmla="*/ 265 h 271"/>
                      <a:gd name="T76" fmla="*/ 1433 w 1976"/>
                      <a:gd name="T77" fmla="*/ 247 h 271"/>
                      <a:gd name="T78" fmla="*/ 1489 w 1976"/>
                      <a:gd name="T79" fmla="*/ 244 h 271"/>
                      <a:gd name="T80" fmla="*/ 1591 w 1976"/>
                      <a:gd name="T81" fmla="*/ 235 h 271"/>
                      <a:gd name="T82" fmla="*/ 1670 w 1976"/>
                      <a:gd name="T83" fmla="*/ 224 h 271"/>
                      <a:gd name="T84" fmla="*/ 1667 w 1976"/>
                      <a:gd name="T85" fmla="*/ 204 h 271"/>
                      <a:gd name="T86" fmla="*/ 1642 w 1976"/>
                      <a:gd name="T87" fmla="*/ 189 h 271"/>
                      <a:gd name="T88" fmla="*/ 1585 w 1976"/>
                      <a:gd name="T89" fmla="*/ 166 h 271"/>
                      <a:gd name="T90" fmla="*/ 1539 w 1976"/>
                      <a:gd name="T91" fmla="*/ 175 h 271"/>
                      <a:gd name="T92" fmla="*/ 1465 w 1976"/>
                      <a:gd name="T93" fmla="*/ 164 h 271"/>
                      <a:gd name="T94" fmla="*/ 1391 w 1976"/>
                      <a:gd name="T95" fmla="*/ 163 h 271"/>
                      <a:gd name="T96" fmla="*/ 1326 w 1976"/>
                      <a:gd name="T97" fmla="*/ 162 h 271"/>
                      <a:gd name="T98" fmla="*/ 1324 w 1976"/>
                      <a:gd name="T99" fmla="*/ 154 h 271"/>
                      <a:gd name="T100" fmla="*/ 1442 w 1976"/>
                      <a:gd name="T101" fmla="*/ 147 h 271"/>
                      <a:gd name="T102" fmla="*/ 1495 w 1976"/>
                      <a:gd name="T103" fmla="*/ 145 h 271"/>
                      <a:gd name="T104" fmla="*/ 1568 w 1976"/>
                      <a:gd name="T105" fmla="*/ 150 h 271"/>
                      <a:gd name="T106" fmla="*/ 1664 w 1976"/>
                      <a:gd name="T107" fmla="*/ 148 h 271"/>
                      <a:gd name="T108" fmla="*/ 1767 w 1976"/>
                      <a:gd name="T109" fmla="*/ 138 h 271"/>
                      <a:gd name="T110" fmla="*/ 1875 w 1976"/>
                      <a:gd name="T111" fmla="*/ 129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976" h="271">
                        <a:moveTo>
                          <a:pt x="1488" y="173"/>
                        </a:moveTo>
                        <a:lnTo>
                          <a:pt x="1488" y="173"/>
                        </a:lnTo>
                        <a:cubicBezTo>
                          <a:pt x="1488" y="173"/>
                          <a:pt x="1488" y="173"/>
                          <a:pt x="1488" y="173"/>
                        </a:cubicBezTo>
                        <a:cubicBezTo>
                          <a:pt x="1488" y="173"/>
                          <a:pt x="1488" y="173"/>
                          <a:pt x="1488" y="173"/>
                        </a:cubicBezTo>
                        <a:close/>
                        <a:moveTo>
                          <a:pt x="1505" y="238"/>
                        </a:moveTo>
                        <a:cubicBezTo>
                          <a:pt x="1505" y="238"/>
                          <a:pt x="1505" y="238"/>
                          <a:pt x="1505" y="238"/>
                        </a:cubicBezTo>
                        <a:lnTo>
                          <a:pt x="1505" y="238"/>
                        </a:lnTo>
                        <a:cubicBezTo>
                          <a:pt x="1505" y="238"/>
                          <a:pt x="1505" y="238"/>
                          <a:pt x="1505" y="238"/>
                        </a:cubicBezTo>
                        <a:close/>
                        <a:moveTo>
                          <a:pt x="125" y="217"/>
                        </a:moveTo>
                        <a:cubicBezTo>
                          <a:pt x="124" y="216"/>
                          <a:pt x="124" y="215"/>
                          <a:pt x="123" y="214"/>
                        </a:cubicBezTo>
                        <a:cubicBezTo>
                          <a:pt x="125" y="214"/>
                          <a:pt x="126" y="214"/>
                          <a:pt x="127" y="214"/>
                        </a:cubicBezTo>
                        <a:cubicBezTo>
                          <a:pt x="127" y="215"/>
                          <a:pt x="128" y="216"/>
                          <a:pt x="125" y="217"/>
                        </a:cubicBezTo>
                        <a:close/>
                        <a:moveTo>
                          <a:pt x="1441" y="20"/>
                        </a:moveTo>
                        <a:cubicBezTo>
                          <a:pt x="1440" y="25"/>
                          <a:pt x="1443" y="29"/>
                          <a:pt x="1442" y="34"/>
                        </a:cubicBezTo>
                        <a:cubicBezTo>
                          <a:pt x="1420" y="28"/>
                          <a:pt x="1396" y="24"/>
                          <a:pt x="1369" y="26"/>
                        </a:cubicBezTo>
                        <a:cubicBezTo>
                          <a:pt x="1371" y="25"/>
                          <a:pt x="1373" y="23"/>
                          <a:pt x="1377" y="22"/>
                        </a:cubicBezTo>
                        <a:cubicBezTo>
                          <a:pt x="1378" y="22"/>
                          <a:pt x="1379" y="22"/>
                          <a:pt x="1380" y="22"/>
                        </a:cubicBezTo>
                        <a:cubicBezTo>
                          <a:pt x="1381" y="23"/>
                          <a:pt x="1384" y="23"/>
                          <a:pt x="1387" y="24"/>
                        </a:cubicBezTo>
                        <a:cubicBezTo>
                          <a:pt x="1407" y="28"/>
                          <a:pt x="1425" y="25"/>
                          <a:pt x="1441" y="20"/>
                        </a:cubicBezTo>
                        <a:close/>
                        <a:moveTo>
                          <a:pt x="1544" y="55"/>
                        </a:moveTo>
                        <a:cubicBezTo>
                          <a:pt x="1544" y="54"/>
                          <a:pt x="1544" y="54"/>
                          <a:pt x="1544" y="54"/>
                        </a:cubicBezTo>
                        <a:cubicBezTo>
                          <a:pt x="1545" y="54"/>
                          <a:pt x="1545" y="54"/>
                          <a:pt x="1546" y="55"/>
                        </a:cubicBezTo>
                        <a:lnTo>
                          <a:pt x="1544" y="55"/>
                        </a:lnTo>
                        <a:close/>
                        <a:moveTo>
                          <a:pt x="1886" y="115"/>
                        </a:moveTo>
                        <a:lnTo>
                          <a:pt x="1886" y="115"/>
                        </a:lnTo>
                        <a:cubicBezTo>
                          <a:pt x="1886" y="115"/>
                          <a:pt x="1886" y="115"/>
                          <a:pt x="1887" y="115"/>
                        </a:cubicBezTo>
                        <a:cubicBezTo>
                          <a:pt x="1886" y="115"/>
                          <a:pt x="1886" y="115"/>
                          <a:pt x="1886" y="115"/>
                        </a:cubicBezTo>
                        <a:close/>
                        <a:moveTo>
                          <a:pt x="1841" y="122"/>
                        </a:moveTo>
                        <a:cubicBezTo>
                          <a:pt x="1842" y="122"/>
                          <a:pt x="1842" y="122"/>
                          <a:pt x="1843" y="122"/>
                        </a:cubicBezTo>
                        <a:cubicBezTo>
                          <a:pt x="1842" y="122"/>
                          <a:pt x="1842" y="122"/>
                          <a:pt x="1842" y="123"/>
                        </a:cubicBezTo>
                        <a:cubicBezTo>
                          <a:pt x="1841" y="122"/>
                          <a:pt x="1841" y="122"/>
                          <a:pt x="1841" y="122"/>
                        </a:cubicBezTo>
                        <a:close/>
                        <a:moveTo>
                          <a:pt x="1335" y="233"/>
                        </a:moveTo>
                        <a:lnTo>
                          <a:pt x="1335" y="233"/>
                        </a:lnTo>
                        <a:lnTo>
                          <a:pt x="1334" y="233"/>
                        </a:lnTo>
                        <a:cubicBezTo>
                          <a:pt x="1334" y="233"/>
                          <a:pt x="1334" y="233"/>
                          <a:pt x="1335" y="233"/>
                        </a:cubicBezTo>
                        <a:close/>
                        <a:moveTo>
                          <a:pt x="458" y="46"/>
                        </a:moveTo>
                        <a:cubicBezTo>
                          <a:pt x="458" y="45"/>
                          <a:pt x="458" y="45"/>
                          <a:pt x="458" y="45"/>
                        </a:cubicBezTo>
                        <a:cubicBezTo>
                          <a:pt x="458" y="45"/>
                          <a:pt x="458" y="45"/>
                          <a:pt x="458" y="45"/>
                        </a:cubicBezTo>
                        <a:cubicBezTo>
                          <a:pt x="458" y="45"/>
                          <a:pt x="458" y="45"/>
                          <a:pt x="458" y="46"/>
                        </a:cubicBezTo>
                        <a:close/>
                        <a:moveTo>
                          <a:pt x="629" y="164"/>
                        </a:moveTo>
                        <a:cubicBezTo>
                          <a:pt x="629" y="164"/>
                          <a:pt x="629" y="164"/>
                          <a:pt x="629" y="164"/>
                        </a:cubicBezTo>
                        <a:cubicBezTo>
                          <a:pt x="629" y="164"/>
                          <a:pt x="628" y="164"/>
                          <a:pt x="628" y="164"/>
                        </a:cubicBezTo>
                        <a:lnTo>
                          <a:pt x="629" y="164"/>
                        </a:lnTo>
                        <a:close/>
                        <a:moveTo>
                          <a:pt x="749" y="36"/>
                        </a:moveTo>
                        <a:lnTo>
                          <a:pt x="749" y="36"/>
                        </a:lnTo>
                        <a:lnTo>
                          <a:pt x="749" y="36"/>
                        </a:lnTo>
                        <a:cubicBezTo>
                          <a:pt x="749" y="36"/>
                          <a:pt x="748" y="36"/>
                          <a:pt x="748" y="36"/>
                        </a:cubicBezTo>
                        <a:lnTo>
                          <a:pt x="749" y="36"/>
                        </a:lnTo>
                        <a:close/>
                        <a:moveTo>
                          <a:pt x="1410" y="81"/>
                        </a:moveTo>
                        <a:cubicBezTo>
                          <a:pt x="1407" y="80"/>
                          <a:pt x="1405" y="78"/>
                          <a:pt x="1403" y="77"/>
                        </a:cubicBezTo>
                        <a:cubicBezTo>
                          <a:pt x="1405" y="77"/>
                          <a:pt x="1408" y="77"/>
                          <a:pt x="1412" y="77"/>
                        </a:cubicBezTo>
                        <a:cubicBezTo>
                          <a:pt x="1410" y="78"/>
                          <a:pt x="1409" y="80"/>
                          <a:pt x="1410" y="81"/>
                        </a:cubicBezTo>
                        <a:close/>
                        <a:moveTo>
                          <a:pt x="1441" y="71"/>
                        </a:moveTo>
                        <a:cubicBezTo>
                          <a:pt x="1442" y="71"/>
                          <a:pt x="1444" y="70"/>
                          <a:pt x="1445" y="70"/>
                        </a:cubicBezTo>
                        <a:cubicBezTo>
                          <a:pt x="1444" y="71"/>
                          <a:pt x="1443" y="71"/>
                          <a:pt x="1441" y="71"/>
                        </a:cubicBezTo>
                        <a:close/>
                        <a:moveTo>
                          <a:pt x="750" y="39"/>
                        </a:moveTo>
                        <a:cubicBezTo>
                          <a:pt x="750" y="39"/>
                          <a:pt x="749" y="39"/>
                          <a:pt x="749" y="39"/>
                        </a:cubicBezTo>
                        <a:lnTo>
                          <a:pt x="749" y="39"/>
                        </a:lnTo>
                        <a:cubicBezTo>
                          <a:pt x="749" y="39"/>
                          <a:pt x="750" y="39"/>
                          <a:pt x="750" y="39"/>
                        </a:cubicBezTo>
                        <a:close/>
                        <a:moveTo>
                          <a:pt x="1111" y="161"/>
                        </a:moveTo>
                        <a:cubicBezTo>
                          <a:pt x="1111" y="161"/>
                          <a:pt x="1112" y="162"/>
                          <a:pt x="1112" y="162"/>
                        </a:cubicBezTo>
                        <a:cubicBezTo>
                          <a:pt x="1112" y="162"/>
                          <a:pt x="1112" y="162"/>
                          <a:pt x="1112" y="162"/>
                        </a:cubicBezTo>
                        <a:cubicBezTo>
                          <a:pt x="1111" y="162"/>
                          <a:pt x="1111" y="161"/>
                          <a:pt x="1111" y="161"/>
                        </a:cubicBezTo>
                        <a:close/>
                        <a:moveTo>
                          <a:pt x="1267" y="92"/>
                        </a:moveTo>
                        <a:cubicBezTo>
                          <a:pt x="1271" y="95"/>
                          <a:pt x="1279" y="94"/>
                          <a:pt x="1286" y="94"/>
                        </a:cubicBezTo>
                        <a:cubicBezTo>
                          <a:pt x="1288" y="93"/>
                          <a:pt x="1290" y="93"/>
                          <a:pt x="1292" y="93"/>
                        </a:cubicBezTo>
                        <a:cubicBezTo>
                          <a:pt x="1293" y="94"/>
                          <a:pt x="1290" y="95"/>
                          <a:pt x="1289" y="96"/>
                        </a:cubicBezTo>
                        <a:cubicBezTo>
                          <a:pt x="1297" y="96"/>
                          <a:pt x="1306" y="97"/>
                          <a:pt x="1312" y="94"/>
                        </a:cubicBezTo>
                        <a:cubicBezTo>
                          <a:pt x="1316" y="93"/>
                          <a:pt x="1320" y="92"/>
                          <a:pt x="1322" y="90"/>
                        </a:cubicBezTo>
                        <a:cubicBezTo>
                          <a:pt x="1323" y="90"/>
                          <a:pt x="1323" y="90"/>
                          <a:pt x="1323" y="89"/>
                        </a:cubicBezTo>
                        <a:cubicBezTo>
                          <a:pt x="1331" y="89"/>
                          <a:pt x="1338" y="89"/>
                          <a:pt x="1346" y="89"/>
                        </a:cubicBezTo>
                        <a:cubicBezTo>
                          <a:pt x="1343" y="87"/>
                          <a:pt x="1339" y="85"/>
                          <a:pt x="1334" y="85"/>
                        </a:cubicBezTo>
                        <a:cubicBezTo>
                          <a:pt x="1345" y="85"/>
                          <a:pt x="1358" y="88"/>
                          <a:pt x="1369" y="85"/>
                        </a:cubicBezTo>
                        <a:lnTo>
                          <a:pt x="1369" y="85"/>
                        </a:lnTo>
                        <a:lnTo>
                          <a:pt x="1369" y="85"/>
                        </a:lnTo>
                        <a:cubicBezTo>
                          <a:pt x="1370" y="85"/>
                          <a:pt x="1371" y="86"/>
                          <a:pt x="1373" y="87"/>
                        </a:cubicBezTo>
                        <a:cubicBezTo>
                          <a:pt x="1382" y="89"/>
                          <a:pt x="1385" y="94"/>
                          <a:pt x="1395" y="97"/>
                        </a:cubicBezTo>
                        <a:cubicBezTo>
                          <a:pt x="1415" y="100"/>
                          <a:pt x="1434" y="101"/>
                          <a:pt x="1454" y="98"/>
                        </a:cubicBezTo>
                        <a:cubicBezTo>
                          <a:pt x="1452" y="99"/>
                          <a:pt x="1451" y="100"/>
                          <a:pt x="1447" y="101"/>
                        </a:cubicBezTo>
                        <a:cubicBezTo>
                          <a:pt x="1436" y="104"/>
                          <a:pt x="1425" y="101"/>
                          <a:pt x="1414" y="101"/>
                        </a:cubicBezTo>
                        <a:cubicBezTo>
                          <a:pt x="1401" y="100"/>
                          <a:pt x="1388" y="100"/>
                          <a:pt x="1375" y="100"/>
                        </a:cubicBezTo>
                        <a:cubicBezTo>
                          <a:pt x="1371" y="100"/>
                          <a:pt x="1366" y="100"/>
                          <a:pt x="1362" y="100"/>
                        </a:cubicBezTo>
                        <a:cubicBezTo>
                          <a:pt x="1349" y="100"/>
                          <a:pt x="1337" y="100"/>
                          <a:pt x="1325" y="101"/>
                        </a:cubicBezTo>
                        <a:cubicBezTo>
                          <a:pt x="1310" y="104"/>
                          <a:pt x="1292" y="98"/>
                          <a:pt x="1278" y="103"/>
                        </a:cubicBezTo>
                        <a:cubicBezTo>
                          <a:pt x="1277" y="103"/>
                          <a:pt x="1277" y="102"/>
                          <a:pt x="1277" y="102"/>
                        </a:cubicBezTo>
                        <a:cubicBezTo>
                          <a:pt x="1271" y="98"/>
                          <a:pt x="1265" y="95"/>
                          <a:pt x="1259" y="91"/>
                        </a:cubicBezTo>
                        <a:cubicBezTo>
                          <a:pt x="1262" y="92"/>
                          <a:pt x="1264" y="92"/>
                          <a:pt x="1267" y="92"/>
                        </a:cubicBezTo>
                        <a:close/>
                        <a:moveTo>
                          <a:pt x="1357" y="63"/>
                        </a:moveTo>
                        <a:cubicBezTo>
                          <a:pt x="1359" y="63"/>
                          <a:pt x="1361" y="64"/>
                          <a:pt x="1363" y="65"/>
                        </a:cubicBezTo>
                        <a:cubicBezTo>
                          <a:pt x="1360" y="65"/>
                          <a:pt x="1358" y="65"/>
                          <a:pt x="1356" y="64"/>
                        </a:cubicBezTo>
                        <a:cubicBezTo>
                          <a:pt x="1357" y="64"/>
                          <a:pt x="1357" y="63"/>
                          <a:pt x="1357" y="63"/>
                        </a:cubicBezTo>
                        <a:close/>
                        <a:moveTo>
                          <a:pt x="181" y="96"/>
                        </a:moveTo>
                        <a:cubicBezTo>
                          <a:pt x="181" y="96"/>
                          <a:pt x="182" y="96"/>
                          <a:pt x="182" y="96"/>
                        </a:cubicBezTo>
                        <a:cubicBezTo>
                          <a:pt x="182" y="96"/>
                          <a:pt x="181" y="96"/>
                          <a:pt x="181" y="96"/>
                        </a:cubicBezTo>
                        <a:close/>
                        <a:moveTo>
                          <a:pt x="1875" y="129"/>
                        </a:moveTo>
                        <a:cubicBezTo>
                          <a:pt x="1873" y="128"/>
                          <a:pt x="1871" y="127"/>
                          <a:pt x="1870" y="127"/>
                        </a:cubicBezTo>
                        <a:cubicBezTo>
                          <a:pt x="1881" y="126"/>
                          <a:pt x="1893" y="126"/>
                          <a:pt x="1904" y="128"/>
                        </a:cubicBezTo>
                        <a:cubicBezTo>
                          <a:pt x="1915" y="133"/>
                          <a:pt x="1926" y="132"/>
                          <a:pt x="1938" y="129"/>
                        </a:cubicBezTo>
                        <a:cubicBezTo>
                          <a:pt x="1940" y="128"/>
                          <a:pt x="1943" y="128"/>
                          <a:pt x="1944" y="126"/>
                        </a:cubicBezTo>
                        <a:cubicBezTo>
                          <a:pt x="1944" y="126"/>
                          <a:pt x="1943" y="125"/>
                          <a:pt x="1943" y="124"/>
                        </a:cubicBezTo>
                        <a:cubicBezTo>
                          <a:pt x="1949" y="120"/>
                          <a:pt x="1976" y="127"/>
                          <a:pt x="1966" y="116"/>
                        </a:cubicBezTo>
                        <a:cubicBezTo>
                          <a:pt x="1962" y="115"/>
                          <a:pt x="1958" y="115"/>
                          <a:pt x="1954" y="115"/>
                        </a:cubicBezTo>
                        <a:cubicBezTo>
                          <a:pt x="1948" y="114"/>
                          <a:pt x="1942" y="115"/>
                          <a:pt x="1936" y="115"/>
                        </a:cubicBezTo>
                        <a:cubicBezTo>
                          <a:pt x="1925" y="117"/>
                          <a:pt x="1911" y="115"/>
                          <a:pt x="1900" y="119"/>
                        </a:cubicBezTo>
                        <a:cubicBezTo>
                          <a:pt x="1899" y="118"/>
                          <a:pt x="1898" y="118"/>
                          <a:pt x="1898" y="118"/>
                        </a:cubicBezTo>
                        <a:cubicBezTo>
                          <a:pt x="1903" y="117"/>
                          <a:pt x="1908" y="116"/>
                          <a:pt x="1914" y="116"/>
                        </a:cubicBezTo>
                        <a:cubicBezTo>
                          <a:pt x="1924" y="114"/>
                          <a:pt x="1934" y="112"/>
                          <a:pt x="1921" y="107"/>
                        </a:cubicBezTo>
                        <a:cubicBezTo>
                          <a:pt x="1918" y="107"/>
                          <a:pt x="1915" y="107"/>
                          <a:pt x="1912" y="107"/>
                        </a:cubicBezTo>
                        <a:cubicBezTo>
                          <a:pt x="1913" y="106"/>
                          <a:pt x="1912" y="104"/>
                          <a:pt x="1910" y="103"/>
                        </a:cubicBezTo>
                        <a:cubicBezTo>
                          <a:pt x="1888" y="99"/>
                          <a:pt x="1863" y="106"/>
                          <a:pt x="1841" y="101"/>
                        </a:cubicBezTo>
                        <a:cubicBezTo>
                          <a:pt x="1801" y="102"/>
                          <a:pt x="1762" y="103"/>
                          <a:pt x="1722" y="103"/>
                        </a:cubicBezTo>
                        <a:cubicBezTo>
                          <a:pt x="1711" y="106"/>
                          <a:pt x="1699" y="103"/>
                          <a:pt x="1689" y="106"/>
                        </a:cubicBezTo>
                        <a:cubicBezTo>
                          <a:pt x="1676" y="109"/>
                          <a:pt x="1659" y="105"/>
                          <a:pt x="1647" y="110"/>
                        </a:cubicBezTo>
                        <a:cubicBezTo>
                          <a:pt x="1628" y="107"/>
                          <a:pt x="1611" y="103"/>
                          <a:pt x="1590" y="103"/>
                        </a:cubicBezTo>
                        <a:cubicBezTo>
                          <a:pt x="1587" y="103"/>
                          <a:pt x="1584" y="103"/>
                          <a:pt x="1581" y="103"/>
                        </a:cubicBezTo>
                        <a:cubicBezTo>
                          <a:pt x="1577" y="103"/>
                          <a:pt x="1573" y="103"/>
                          <a:pt x="1569" y="103"/>
                        </a:cubicBezTo>
                        <a:cubicBezTo>
                          <a:pt x="1554" y="101"/>
                          <a:pt x="1538" y="101"/>
                          <a:pt x="1528" y="96"/>
                        </a:cubicBezTo>
                        <a:lnTo>
                          <a:pt x="1528" y="96"/>
                        </a:lnTo>
                        <a:cubicBezTo>
                          <a:pt x="1528" y="96"/>
                          <a:pt x="1528" y="96"/>
                          <a:pt x="1528" y="96"/>
                        </a:cubicBezTo>
                        <a:cubicBezTo>
                          <a:pt x="1534" y="96"/>
                          <a:pt x="1539" y="96"/>
                          <a:pt x="1545" y="96"/>
                        </a:cubicBezTo>
                        <a:lnTo>
                          <a:pt x="1551" y="94"/>
                        </a:lnTo>
                        <a:cubicBezTo>
                          <a:pt x="1560" y="92"/>
                          <a:pt x="1563" y="89"/>
                          <a:pt x="1558" y="86"/>
                        </a:cubicBezTo>
                        <a:cubicBezTo>
                          <a:pt x="1559" y="86"/>
                          <a:pt x="1559" y="86"/>
                          <a:pt x="1560" y="86"/>
                        </a:cubicBezTo>
                        <a:cubicBezTo>
                          <a:pt x="1571" y="86"/>
                          <a:pt x="1580" y="84"/>
                          <a:pt x="1589" y="81"/>
                        </a:cubicBezTo>
                        <a:cubicBezTo>
                          <a:pt x="1589" y="81"/>
                          <a:pt x="1590" y="81"/>
                          <a:pt x="1591" y="80"/>
                        </a:cubicBezTo>
                        <a:cubicBezTo>
                          <a:pt x="1593" y="75"/>
                          <a:pt x="1598" y="74"/>
                          <a:pt x="1608" y="78"/>
                        </a:cubicBezTo>
                        <a:cubicBezTo>
                          <a:pt x="1614" y="77"/>
                          <a:pt x="1620" y="79"/>
                          <a:pt x="1625" y="77"/>
                        </a:cubicBezTo>
                        <a:cubicBezTo>
                          <a:pt x="1619" y="72"/>
                          <a:pt x="1603" y="75"/>
                          <a:pt x="1596" y="71"/>
                        </a:cubicBezTo>
                        <a:cubicBezTo>
                          <a:pt x="1595" y="70"/>
                          <a:pt x="1593" y="69"/>
                          <a:pt x="1591" y="69"/>
                        </a:cubicBezTo>
                        <a:cubicBezTo>
                          <a:pt x="1591" y="69"/>
                          <a:pt x="1591" y="69"/>
                          <a:pt x="1591" y="69"/>
                        </a:cubicBezTo>
                        <a:cubicBezTo>
                          <a:pt x="1582" y="62"/>
                          <a:pt x="1566" y="62"/>
                          <a:pt x="1551" y="62"/>
                        </a:cubicBezTo>
                        <a:lnTo>
                          <a:pt x="1562" y="55"/>
                        </a:lnTo>
                        <a:cubicBezTo>
                          <a:pt x="1557" y="49"/>
                          <a:pt x="1548" y="46"/>
                          <a:pt x="1534" y="45"/>
                        </a:cubicBezTo>
                        <a:cubicBezTo>
                          <a:pt x="1533" y="45"/>
                          <a:pt x="1533" y="45"/>
                          <a:pt x="1532" y="45"/>
                        </a:cubicBezTo>
                        <a:cubicBezTo>
                          <a:pt x="1532" y="45"/>
                          <a:pt x="1531" y="45"/>
                          <a:pt x="1531" y="45"/>
                        </a:cubicBezTo>
                        <a:cubicBezTo>
                          <a:pt x="1532" y="37"/>
                          <a:pt x="1523" y="34"/>
                          <a:pt x="1505" y="36"/>
                        </a:cubicBezTo>
                        <a:cubicBezTo>
                          <a:pt x="1496" y="35"/>
                          <a:pt x="1487" y="35"/>
                          <a:pt x="1478" y="34"/>
                        </a:cubicBezTo>
                        <a:cubicBezTo>
                          <a:pt x="1478" y="32"/>
                          <a:pt x="1477" y="31"/>
                          <a:pt x="1471" y="31"/>
                        </a:cubicBezTo>
                        <a:cubicBezTo>
                          <a:pt x="1460" y="28"/>
                          <a:pt x="1472" y="20"/>
                          <a:pt x="1454" y="18"/>
                        </a:cubicBezTo>
                        <a:cubicBezTo>
                          <a:pt x="1454" y="16"/>
                          <a:pt x="1454" y="14"/>
                          <a:pt x="1454" y="13"/>
                        </a:cubicBezTo>
                        <a:lnTo>
                          <a:pt x="1448" y="11"/>
                        </a:lnTo>
                        <a:cubicBezTo>
                          <a:pt x="1445" y="11"/>
                          <a:pt x="1441" y="11"/>
                          <a:pt x="1437" y="11"/>
                        </a:cubicBezTo>
                        <a:cubicBezTo>
                          <a:pt x="1427" y="11"/>
                          <a:pt x="1417" y="8"/>
                          <a:pt x="1407" y="9"/>
                        </a:cubicBezTo>
                        <a:cubicBezTo>
                          <a:pt x="1402" y="0"/>
                          <a:pt x="1378" y="4"/>
                          <a:pt x="1363" y="1"/>
                        </a:cubicBezTo>
                        <a:cubicBezTo>
                          <a:pt x="1352" y="1"/>
                          <a:pt x="1340" y="2"/>
                          <a:pt x="1329" y="2"/>
                        </a:cubicBezTo>
                        <a:cubicBezTo>
                          <a:pt x="1317" y="2"/>
                          <a:pt x="1305" y="0"/>
                          <a:pt x="1294" y="3"/>
                        </a:cubicBezTo>
                        <a:cubicBezTo>
                          <a:pt x="1294" y="3"/>
                          <a:pt x="1294" y="3"/>
                          <a:pt x="1294" y="4"/>
                        </a:cubicBezTo>
                        <a:cubicBezTo>
                          <a:pt x="1292" y="3"/>
                          <a:pt x="1291" y="3"/>
                          <a:pt x="1289" y="4"/>
                        </a:cubicBezTo>
                        <a:lnTo>
                          <a:pt x="1221" y="4"/>
                        </a:lnTo>
                        <a:cubicBezTo>
                          <a:pt x="1213" y="7"/>
                          <a:pt x="1217" y="10"/>
                          <a:pt x="1223" y="13"/>
                        </a:cubicBezTo>
                        <a:cubicBezTo>
                          <a:pt x="1226" y="14"/>
                          <a:pt x="1228" y="15"/>
                          <a:pt x="1231" y="15"/>
                        </a:cubicBezTo>
                        <a:cubicBezTo>
                          <a:pt x="1234" y="15"/>
                          <a:pt x="1237" y="15"/>
                          <a:pt x="1240" y="15"/>
                        </a:cubicBezTo>
                        <a:cubicBezTo>
                          <a:pt x="1247" y="11"/>
                          <a:pt x="1253" y="10"/>
                          <a:pt x="1264" y="14"/>
                        </a:cubicBezTo>
                        <a:cubicBezTo>
                          <a:pt x="1268" y="16"/>
                          <a:pt x="1277" y="16"/>
                          <a:pt x="1282" y="13"/>
                        </a:cubicBezTo>
                        <a:cubicBezTo>
                          <a:pt x="1283" y="14"/>
                          <a:pt x="1283" y="14"/>
                          <a:pt x="1283" y="14"/>
                        </a:cubicBezTo>
                        <a:cubicBezTo>
                          <a:pt x="1284" y="14"/>
                          <a:pt x="1284" y="15"/>
                          <a:pt x="1285" y="15"/>
                        </a:cubicBezTo>
                        <a:cubicBezTo>
                          <a:pt x="1267" y="16"/>
                          <a:pt x="1267" y="21"/>
                          <a:pt x="1268" y="27"/>
                        </a:cubicBezTo>
                        <a:cubicBezTo>
                          <a:pt x="1267" y="27"/>
                          <a:pt x="1267" y="27"/>
                          <a:pt x="1266" y="27"/>
                        </a:cubicBezTo>
                        <a:cubicBezTo>
                          <a:pt x="1264" y="27"/>
                          <a:pt x="1262" y="27"/>
                          <a:pt x="1261" y="27"/>
                        </a:cubicBezTo>
                        <a:cubicBezTo>
                          <a:pt x="1253" y="27"/>
                          <a:pt x="1245" y="27"/>
                          <a:pt x="1238" y="27"/>
                        </a:cubicBezTo>
                        <a:cubicBezTo>
                          <a:pt x="1236" y="28"/>
                          <a:pt x="1234" y="28"/>
                          <a:pt x="1232" y="29"/>
                        </a:cubicBezTo>
                        <a:cubicBezTo>
                          <a:pt x="1226" y="29"/>
                          <a:pt x="1221" y="29"/>
                          <a:pt x="1215" y="29"/>
                        </a:cubicBezTo>
                        <a:cubicBezTo>
                          <a:pt x="1200" y="28"/>
                          <a:pt x="1191" y="36"/>
                          <a:pt x="1175" y="34"/>
                        </a:cubicBezTo>
                        <a:cubicBezTo>
                          <a:pt x="1170" y="29"/>
                          <a:pt x="1162" y="29"/>
                          <a:pt x="1153" y="31"/>
                        </a:cubicBezTo>
                        <a:cubicBezTo>
                          <a:pt x="1150" y="31"/>
                          <a:pt x="1148" y="31"/>
                          <a:pt x="1146" y="31"/>
                        </a:cubicBezTo>
                        <a:cubicBezTo>
                          <a:pt x="1130" y="34"/>
                          <a:pt x="1112" y="30"/>
                          <a:pt x="1096" y="34"/>
                        </a:cubicBezTo>
                        <a:cubicBezTo>
                          <a:pt x="1090" y="34"/>
                          <a:pt x="1084" y="34"/>
                          <a:pt x="1079" y="34"/>
                        </a:cubicBezTo>
                        <a:cubicBezTo>
                          <a:pt x="1073" y="36"/>
                          <a:pt x="1067" y="33"/>
                          <a:pt x="1061" y="34"/>
                        </a:cubicBezTo>
                        <a:lnTo>
                          <a:pt x="1061" y="34"/>
                        </a:lnTo>
                        <a:lnTo>
                          <a:pt x="1061" y="34"/>
                        </a:lnTo>
                        <a:cubicBezTo>
                          <a:pt x="1060" y="34"/>
                          <a:pt x="1058" y="34"/>
                          <a:pt x="1056" y="34"/>
                        </a:cubicBezTo>
                        <a:cubicBezTo>
                          <a:pt x="1045" y="34"/>
                          <a:pt x="1030" y="33"/>
                          <a:pt x="1028" y="30"/>
                        </a:cubicBezTo>
                        <a:cubicBezTo>
                          <a:pt x="1021" y="22"/>
                          <a:pt x="1006" y="25"/>
                          <a:pt x="993" y="24"/>
                        </a:cubicBezTo>
                        <a:cubicBezTo>
                          <a:pt x="978" y="25"/>
                          <a:pt x="963" y="23"/>
                          <a:pt x="949" y="27"/>
                        </a:cubicBezTo>
                        <a:cubicBezTo>
                          <a:pt x="945" y="22"/>
                          <a:pt x="935" y="20"/>
                          <a:pt x="927" y="18"/>
                        </a:cubicBezTo>
                        <a:cubicBezTo>
                          <a:pt x="912" y="14"/>
                          <a:pt x="898" y="11"/>
                          <a:pt x="879" y="11"/>
                        </a:cubicBezTo>
                        <a:cubicBezTo>
                          <a:pt x="815" y="10"/>
                          <a:pt x="750" y="9"/>
                          <a:pt x="686" y="13"/>
                        </a:cubicBezTo>
                        <a:lnTo>
                          <a:pt x="686" y="13"/>
                        </a:lnTo>
                        <a:cubicBezTo>
                          <a:pt x="680" y="13"/>
                          <a:pt x="674" y="13"/>
                          <a:pt x="669" y="13"/>
                        </a:cubicBezTo>
                        <a:cubicBezTo>
                          <a:pt x="631" y="13"/>
                          <a:pt x="594" y="14"/>
                          <a:pt x="557" y="16"/>
                        </a:cubicBezTo>
                        <a:cubicBezTo>
                          <a:pt x="526" y="17"/>
                          <a:pt x="493" y="15"/>
                          <a:pt x="463" y="20"/>
                        </a:cubicBezTo>
                        <a:lnTo>
                          <a:pt x="463" y="20"/>
                        </a:lnTo>
                        <a:cubicBezTo>
                          <a:pt x="453" y="19"/>
                          <a:pt x="444" y="20"/>
                          <a:pt x="436" y="22"/>
                        </a:cubicBezTo>
                        <a:cubicBezTo>
                          <a:pt x="414" y="23"/>
                          <a:pt x="391" y="19"/>
                          <a:pt x="373" y="27"/>
                        </a:cubicBezTo>
                        <a:cubicBezTo>
                          <a:pt x="367" y="28"/>
                          <a:pt x="361" y="29"/>
                          <a:pt x="354" y="29"/>
                        </a:cubicBezTo>
                        <a:cubicBezTo>
                          <a:pt x="326" y="30"/>
                          <a:pt x="326" y="30"/>
                          <a:pt x="341" y="40"/>
                        </a:cubicBezTo>
                        <a:cubicBezTo>
                          <a:pt x="308" y="43"/>
                          <a:pt x="274" y="44"/>
                          <a:pt x="240" y="43"/>
                        </a:cubicBezTo>
                        <a:cubicBezTo>
                          <a:pt x="194" y="42"/>
                          <a:pt x="148" y="44"/>
                          <a:pt x="106" y="52"/>
                        </a:cubicBezTo>
                        <a:cubicBezTo>
                          <a:pt x="85" y="60"/>
                          <a:pt x="100" y="64"/>
                          <a:pt x="115" y="68"/>
                        </a:cubicBezTo>
                        <a:cubicBezTo>
                          <a:pt x="116" y="68"/>
                          <a:pt x="116" y="68"/>
                          <a:pt x="117" y="68"/>
                        </a:cubicBezTo>
                        <a:cubicBezTo>
                          <a:pt x="114" y="70"/>
                          <a:pt x="111" y="71"/>
                          <a:pt x="109" y="73"/>
                        </a:cubicBezTo>
                        <a:cubicBezTo>
                          <a:pt x="97" y="77"/>
                          <a:pt x="88" y="83"/>
                          <a:pt x="71" y="85"/>
                        </a:cubicBezTo>
                        <a:cubicBezTo>
                          <a:pt x="65" y="87"/>
                          <a:pt x="59" y="90"/>
                          <a:pt x="52" y="91"/>
                        </a:cubicBezTo>
                        <a:cubicBezTo>
                          <a:pt x="25" y="94"/>
                          <a:pt x="15" y="98"/>
                          <a:pt x="37" y="108"/>
                        </a:cubicBezTo>
                        <a:cubicBezTo>
                          <a:pt x="0" y="118"/>
                          <a:pt x="0" y="118"/>
                          <a:pt x="20" y="129"/>
                        </a:cubicBezTo>
                        <a:cubicBezTo>
                          <a:pt x="35" y="130"/>
                          <a:pt x="49" y="130"/>
                          <a:pt x="64" y="131"/>
                        </a:cubicBezTo>
                        <a:cubicBezTo>
                          <a:pt x="70" y="140"/>
                          <a:pt x="76" y="148"/>
                          <a:pt x="81" y="156"/>
                        </a:cubicBezTo>
                        <a:cubicBezTo>
                          <a:pt x="75" y="156"/>
                          <a:pt x="70" y="156"/>
                          <a:pt x="65" y="158"/>
                        </a:cubicBezTo>
                        <a:lnTo>
                          <a:pt x="65" y="158"/>
                        </a:lnTo>
                        <a:cubicBezTo>
                          <a:pt x="62" y="159"/>
                          <a:pt x="59" y="159"/>
                          <a:pt x="55" y="159"/>
                        </a:cubicBezTo>
                        <a:cubicBezTo>
                          <a:pt x="50" y="161"/>
                          <a:pt x="50" y="164"/>
                          <a:pt x="54" y="166"/>
                        </a:cubicBezTo>
                        <a:cubicBezTo>
                          <a:pt x="83" y="171"/>
                          <a:pt x="94" y="183"/>
                          <a:pt x="82" y="200"/>
                        </a:cubicBezTo>
                        <a:cubicBezTo>
                          <a:pt x="79" y="206"/>
                          <a:pt x="86" y="205"/>
                          <a:pt x="92" y="206"/>
                        </a:cubicBezTo>
                        <a:cubicBezTo>
                          <a:pt x="93" y="210"/>
                          <a:pt x="94" y="214"/>
                          <a:pt x="94" y="218"/>
                        </a:cubicBezTo>
                        <a:cubicBezTo>
                          <a:pt x="94" y="223"/>
                          <a:pt x="101" y="227"/>
                          <a:pt x="112" y="227"/>
                        </a:cubicBezTo>
                        <a:cubicBezTo>
                          <a:pt x="146" y="227"/>
                          <a:pt x="169" y="236"/>
                          <a:pt x="193" y="242"/>
                        </a:cubicBezTo>
                        <a:cubicBezTo>
                          <a:pt x="245" y="255"/>
                          <a:pt x="300" y="259"/>
                          <a:pt x="356" y="263"/>
                        </a:cubicBezTo>
                        <a:cubicBezTo>
                          <a:pt x="396" y="264"/>
                          <a:pt x="435" y="268"/>
                          <a:pt x="475" y="268"/>
                        </a:cubicBezTo>
                        <a:cubicBezTo>
                          <a:pt x="486" y="270"/>
                          <a:pt x="491" y="268"/>
                          <a:pt x="487" y="263"/>
                        </a:cubicBezTo>
                        <a:cubicBezTo>
                          <a:pt x="487" y="263"/>
                          <a:pt x="487" y="263"/>
                          <a:pt x="488" y="263"/>
                        </a:cubicBezTo>
                        <a:cubicBezTo>
                          <a:pt x="487" y="264"/>
                          <a:pt x="487" y="265"/>
                          <a:pt x="490" y="265"/>
                        </a:cubicBezTo>
                        <a:cubicBezTo>
                          <a:pt x="502" y="267"/>
                          <a:pt x="514" y="267"/>
                          <a:pt x="526" y="264"/>
                        </a:cubicBezTo>
                        <a:cubicBezTo>
                          <a:pt x="527" y="264"/>
                          <a:pt x="527" y="264"/>
                          <a:pt x="528" y="264"/>
                        </a:cubicBezTo>
                        <a:cubicBezTo>
                          <a:pt x="529" y="265"/>
                          <a:pt x="531" y="265"/>
                          <a:pt x="532" y="265"/>
                        </a:cubicBezTo>
                        <a:cubicBezTo>
                          <a:pt x="541" y="268"/>
                          <a:pt x="550" y="269"/>
                          <a:pt x="561" y="268"/>
                        </a:cubicBezTo>
                        <a:cubicBezTo>
                          <a:pt x="592" y="267"/>
                          <a:pt x="624" y="267"/>
                          <a:pt x="654" y="262"/>
                        </a:cubicBezTo>
                        <a:cubicBezTo>
                          <a:pt x="657" y="262"/>
                          <a:pt x="659" y="262"/>
                          <a:pt x="662" y="261"/>
                        </a:cubicBezTo>
                        <a:cubicBezTo>
                          <a:pt x="677" y="259"/>
                          <a:pt x="693" y="258"/>
                          <a:pt x="709" y="262"/>
                        </a:cubicBezTo>
                        <a:cubicBezTo>
                          <a:pt x="711" y="262"/>
                          <a:pt x="713" y="262"/>
                          <a:pt x="716" y="263"/>
                        </a:cubicBezTo>
                        <a:cubicBezTo>
                          <a:pt x="722" y="264"/>
                          <a:pt x="728" y="264"/>
                          <a:pt x="734" y="265"/>
                        </a:cubicBezTo>
                        <a:cubicBezTo>
                          <a:pt x="741" y="265"/>
                          <a:pt x="745" y="263"/>
                          <a:pt x="749" y="261"/>
                        </a:cubicBezTo>
                        <a:cubicBezTo>
                          <a:pt x="753" y="261"/>
                          <a:pt x="756" y="261"/>
                          <a:pt x="759" y="261"/>
                        </a:cubicBezTo>
                        <a:cubicBezTo>
                          <a:pt x="778" y="263"/>
                          <a:pt x="797" y="267"/>
                          <a:pt x="817" y="266"/>
                        </a:cubicBezTo>
                        <a:cubicBezTo>
                          <a:pt x="821" y="266"/>
                          <a:pt x="825" y="266"/>
                          <a:pt x="828" y="266"/>
                        </a:cubicBezTo>
                        <a:cubicBezTo>
                          <a:pt x="841" y="262"/>
                          <a:pt x="855" y="264"/>
                          <a:pt x="869" y="264"/>
                        </a:cubicBezTo>
                        <a:cubicBezTo>
                          <a:pt x="880" y="263"/>
                          <a:pt x="891" y="262"/>
                          <a:pt x="902" y="261"/>
                        </a:cubicBezTo>
                        <a:cubicBezTo>
                          <a:pt x="939" y="268"/>
                          <a:pt x="978" y="265"/>
                          <a:pt x="1016" y="266"/>
                        </a:cubicBezTo>
                        <a:cubicBezTo>
                          <a:pt x="1015" y="265"/>
                          <a:pt x="1014" y="265"/>
                          <a:pt x="1013" y="265"/>
                        </a:cubicBezTo>
                        <a:cubicBezTo>
                          <a:pt x="1014" y="265"/>
                          <a:pt x="1015" y="265"/>
                          <a:pt x="1016" y="266"/>
                        </a:cubicBezTo>
                        <a:cubicBezTo>
                          <a:pt x="1086" y="264"/>
                          <a:pt x="1157" y="271"/>
                          <a:pt x="1226" y="259"/>
                        </a:cubicBezTo>
                        <a:cubicBezTo>
                          <a:pt x="1229" y="259"/>
                          <a:pt x="1233" y="260"/>
                          <a:pt x="1237" y="260"/>
                        </a:cubicBezTo>
                        <a:cubicBezTo>
                          <a:pt x="1297" y="262"/>
                          <a:pt x="1356" y="260"/>
                          <a:pt x="1414" y="254"/>
                        </a:cubicBezTo>
                        <a:cubicBezTo>
                          <a:pt x="1416" y="254"/>
                          <a:pt x="1418" y="254"/>
                          <a:pt x="1420" y="254"/>
                        </a:cubicBezTo>
                        <a:lnTo>
                          <a:pt x="1433" y="247"/>
                        </a:lnTo>
                        <a:cubicBezTo>
                          <a:pt x="1434" y="247"/>
                          <a:pt x="1435" y="247"/>
                          <a:pt x="1436" y="247"/>
                        </a:cubicBezTo>
                        <a:cubicBezTo>
                          <a:pt x="1440" y="247"/>
                          <a:pt x="1444" y="247"/>
                          <a:pt x="1448" y="247"/>
                        </a:cubicBezTo>
                        <a:cubicBezTo>
                          <a:pt x="1449" y="247"/>
                          <a:pt x="1451" y="246"/>
                          <a:pt x="1453" y="246"/>
                        </a:cubicBezTo>
                        <a:cubicBezTo>
                          <a:pt x="1459" y="248"/>
                          <a:pt x="1465" y="245"/>
                          <a:pt x="1470" y="243"/>
                        </a:cubicBezTo>
                        <a:cubicBezTo>
                          <a:pt x="1473" y="243"/>
                          <a:pt x="1477" y="243"/>
                          <a:pt x="1481" y="244"/>
                        </a:cubicBezTo>
                        <a:cubicBezTo>
                          <a:pt x="1483" y="244"/>
                          <a:pt x="1486" y="244"/>
                          <a:pt x="1489" y="244"/>
                        </a:cubicBezTo>
                        <a:cubicBezTo>
                          <a:pt x="1490" y="243"/>
                          <a:pt x="1491" y="243"/>
                          <a:pt x="1492" y="243"/>
                        </a:cubicBezTo>
                        <a:cubicBezTo>
                          <a:pt x="1502" y="244"/>
                          <a:pt x="1512" y="244"/>
                          <a:pt x="1522" y="245"/>
                        </a:cubicBezTo>
                        <a:cubicBezTo>
                          <a:pt x="1538" y="246"/>
                          <a:pt x="1541" y="243"/>
                          <a:pt x="1539" y="238"/>
                        </a:cubicBezTo>
                        <a:cubicBezTo>
                          <a:pt x="1544" y="235"/>
                          <a:pt x="1552" y="236"/>
                          <a:pt x="1559" y="236"/>
                        </a:cubicBezTo>
                        <a:cubicBezTo>
                          <a:pt x="1562" y="235"/>
                          <a:pt x="1566" y="235"/>
                          <a:pt x="1568" y="234"/>
                        </a:cubicBezTo>
                        <a:cubicBezTo>
                          <a:pt x="1574" y="238"/>
                          <a:pt x="1580" y="241"/>
                          <a:pt x="1591" y="235"/>
                        </a:cubicBezTo>
                        <a:cubicBezTo>
                          <a:pt x="1595" y="233"/>
                          <a:pt x="1594" y="230"/>
                          <a:pt x="1592" y="228"/>
                        </a:cubicBezTo>
                        <a:cubicBezTo>
                          <a:pt x="1593" y="227"/>
                          <a:pt x="1595" y="227"/>
                          <a:pt x="1596" y="226"/>
                        </a:cubicBezTo>
                        <a:cubicBezTo>
                          <a:pt x="1600" y="226"/>
                          <a:pt x="1604" y="226"/>
                          <a:pt x="1608" y="226"/>
                        </a:cubicBezTo>
                        <a:cubicBezTo>
                          <a:pt x="1610" y="226"/>
                          <a:pt x="1611" y="226"/>
                          <a:pt x="1613" y="226"/>
                        </a:cubicBezTo>
                        <a:cubicBezTo>
                          <a:pt x="1622" y="223"/>
                          <a:pt x="1630" y="220"/>
                          <a:pt x="1642" y="219"/>
                        </a:cubicBezTo>
                        <a:cubicBezTo>
                          <a:pt x="1646" y="227"/>
                          <a:pt x="1660" y="223"/>
                          <a:pt x="1670" y="224"/>
                        </a:cubicBezTo>
                        <a:cubicBezTo>
                          <a:pt x="1673" y="222"/>
                          <a:pt x="1677" y="222"/>
                          <a:pt x="1682" y="221"/>
                        </a:cubicBezTo>
                        <a:cubicBezTo>
                          <a:pt x="1683" y="220"/>
                          <a:pt x="1684" y="218"/>
                          <a:pt x="1687" y="217"/>
                        </a:cubicBezTo>
                        <a:cubicBezTo>
                          <a:pt x="1687" y="215"/>
                          <a:pt x="1687" y="214"/>
                          <a:pt x="1687" y="212"/>
                        </a:cubicBezTo>
                        <a:cubicBezTo>
                          <a:pt x="1686" y="210"/>
                          <a:pt x="1681" y="209"/>
                          <a:pt x="1676" y="209"/>
                        </a:cubicBezTo>
                        <a:cubicBezTo>
                          <a:pt x="1675" y="209"/>
                          <a:pt x="1675" y="209"/>
                          <a:pt x="1675" y="209"/>
                        </a:cubicBezTo>
                        <a:cubicBezTo>
                          <a:pt x="1672" y="208"/>
                          <a:pt x="1664" y="207"/>
                          <a:pt x="1667" y="204"/>
                        </a:cubicBezTo>
                        <a:cubicBezTo>
                          <a:pt x="1669" y="204"/>
                          <a:pt x="1670" y="204"/>
                          <a:pt x="1673" y="204"/>
                        </a:cubicBezTo>
                        <a:cubicBezTo>
                          <a:pt x="1678" y="204"/>
                          <a:pt x="1683" y="204"/>
                          <a:pt x="1682" y="201"/>
                        </a:cubicBezTo>
                        <a:cubicBezTo>
                          <a:pt x="1682" y="200"/>
                          <a:pt x="1682" y="199"/>
                          <a:pt x="1682" y="198"/>
                        </a:cubicBezTo>
                        <a:cubicBezTo>
                          <a:pt x="1700" y="196"/>
                          <a:pt x="1691" y="194"/>
                          <a:pt x="1682" y="191"/>
                        </a:cubicBezTo>
                        <a:cubicBezTo>
                          <a:pt x="1670" y="191"/>
                          <a:pt x="1659" y="191"/>
                          <a:pt x="1648" y="191"/>
                        </a:cubicBezTo>
                        <a:cubicBezTo>
                          <a:pt x="1646" y="191"/>
                          <a:pt x="1644" y="190"/>
                          <a:pt x="1642" y="189"/>
                        </a:cubicBezTo>
                        <a:cubicBezTo>
                          <a:pt x="1640" y="188"/>
                          <a:pt x="1638" y="188"/>
                          <a:pt x="1636" y="187"/>
                        </a:cubicBezTo>
                        <a:cubicBezTo>
                          <a:pt x="1640" y="185"/>
                          <a:pt x="1661" y="185"/>
                          <a:pt x="1643" y="180"/>
                        </a:cubicBezTo>
                        <a:cubicBezTo>
                          <a:pt x="1643" y="180"/>
                          <a:pt x="1643" y="180"/>
                          <a:pt x="1643" y="180"/>
                        </a:cubicBezTo>
                        <a:cubicBezTo>
                          <a:pt x="1645" y="177"/>
                          <a:pt x="1640" y="176"/>
                          <a:pt x="1637" y="174"/>
                        </a:cubicBezTo>
                        <a:cubicBezTo>
                          <a:pt x="1633" y="172"/>
                          <a:pt x="1627" y="171"/>
                          <a:pt x="1620" y="170"/>
                        </a:cubicBezTo>
                        <a:cubicBezTo>
                          <a:pt x="1608" y="169"/>
                          <a:pt x="1600" y="162"/>
                          <a:pt x="1585" y="166"/>
                        </a:cubicBezTo>
                        <a:cubicBezTo>
                          <a:pt x="1581" y="166"/>
                          <a:pt x="1577" y="166"/>
                          <a:pt x="1574" y="166"/>
                        </a:cubicBezTo>
                        <a:cubicBezTo>
                          <a:pt x="1572" y="166"/>
                          <a:pt x="1570" y="167"/>
                          <a:pt x="1569" y="168"/>
                        </a:cubicBezTo>
                        <a:cubicBezTo>
                          <a:pt x="1568" y="169"/>
                          <a:pt x="1565" y="171"/>
                          <a:pt x="1562" y="172"/>
                        </a:cubicBezTo>
                        <a:cubicBezTo>
                          <a:pt x="1560" y="173"/>
                          <a:pt x="1557" y="174"/>
                          <a:pt x="1556" y="175"/>
                        </a:cubicBezTo>
                        <a:lnTo>
                          <a:pt x="1539" y="175"/>
                        </a:lnTo>
                        <a:cubicBezTo>
                          <a:pt x="1539" y="175"/>
                          <a:pt x="1539" y="175"/>
                          <a:pt x="1539" y="175"/>
                        </a:cubicBezTo>
                        <a:cubicBezTo>
                          <a:pt x="1539" y="175"/>
                          <a:pt x="1539" y="175"/>
                          <a:pt x="1538" y="174"/>
                        </a:cubicBezTo>
                        <a:cubicBezTo>
                          <a:pt x="1533" y="173"/>
                          <a:pt x="1528" y="172"/>
                          <a:pt x="1522" y="172"/>
                        </a:cubicBezTo>
                        <a:cubicBezTo>
                          <a:pt x="1522" y="172"/>
                          <a:pt x="1522" y="172"/>
                          <a:pt x="1522" y="172"/>
                        </a:cubicBezTo>
                        <a:cubicBezTo>
                          <a:pt x="1524" y="168"/>
                          <a:pt x="1531" y="163"/>
                          <a:pt x="1510" y="163"/>
                        </a:cubicBezTo>
                        <a:cubicBezTo>
                          <a:pt x="1509" y="163"/>
                          <a:pt x="1507" y="164"/>
                          <a:pt x="1505" y="164"/>
                        </a:cubicBezTo>
                        <a:cubicBezTo>
                          <a:pt x="1492" y="166"/>
                          <a:pt x="1479" y="165"/>
                          <a:pt x="1465" y="164"/>
                        </a:cubicBezTo>
                        <a:lnTo>
                          <a:pt x="1466" y="163"/>
                        </a:lnTo>
                        <a:cubicBezTo>
                          <a:pt x="1453" y="159"/>
                          <a:pt x="1439" y="161"/>
                          <a:pt x="1425" y="160"/>
                        </a:cubicBezTo>
                        <a:cubicBezTo>
                          <a:pt x="1419" y="161"/>
                          <a:pt x="1413" y="161"/>
                          <a:pt x="1407" y="161"/>
                        </a:cubicBezTo>
                        <a:cubicBezTo>
                          <a:pt x="1404" y="161"/>
                          <a:pt x="1401" y="161"/>
                          <a:pt x="1398" y="162"/>
                        </a:cubicBezTo>
                        <a:cubicBezTo>
                          <a:pt x="1396" y="162"/>
                          <a:pt x="1395" y="162"/>
                          <a:pt x="1393" y="163"/>
                        </a:cubicBezTo>
                        <a:cubicBezTo>
                          <a:pt x="1392" y="163"/>
                          <a:pt x="1392" y="163"/>
                          <a:pt x="1391" y="163"/>
                        </a:cubicBezTo>
                        <a:cubicBezTo>
                          <a:pt x="1391" y="163"/>
                          <a:pt x="1390" y="163"/>
                          <a:pt x="1390" y="163"/>
                        </a:cubicBezTo>
                        <a:cubicBezTo>
                          <a:pt x="1377" y="160"/>
                          <a:pt x="1363" y="161"/>
                          <a:pt x="1349" y="161"/>
                        </a:cubicBezTo>
                        <a:cubicBezTo>
                          <a:pt x="1343" y="161"/>
                          <a:pt x="1337" y="161"/>
                          <a:pt x="1331" y="163"/>
                        </a:cubicBezTo>
                        <a:cubicBezTo>
                          <a:pt x="1330" y="163"/>
                          <a:pt x="1330" y="163"/>
                          <a:pt x="1329" y="164"/>
                        </a:cubicBezTo>
                        <a:cubicBezTo>
                          <a:pt x="1329" y="164"/>
                          <a:pt x="1329" y="164"/>
                          <a:pt x="1329" y="164"/>
                        </a:cubicBezTo>
                        <a:cubicBezTo>
                          <a:pt x="1328" y="163"/>
                          <a:pt x="1327" y="163"/>
                          <a:pt x="1326" y="162"/>
                        </a:cubicBezTo>
                        <a:cubicBezTo>
                          <a:pt x="1322" y="161"/>
                          <a:pt x="1317" y="161"/>
                          <a:pt x="1313" y="161"/>
                        </a:cubicBezTo>
                        <a:cubicBezTo>
                          <a:pt x="1312" y="160"/>
                          <a:pt x="1311" y="159"/>
                          <a:pt x="1315" y="158"/>
                        </a:cubicBezTo>
                        <a:cubicBezTo>
                          <a:pt x="1315" y="157"/>
                          <a:pt x="1315" y="156"/>
                          <a:pt x="1315" y="155"/>
                        </a:cubicBezTo>
                        <a:cubicBezTo>
                          <a:pt x="1315" y="155"/>
                          <a:pt x="1315" y="155"/>
                          <a:pt x="1315" y="155"/>
                        </a:cubicBezTo>
                        <a:cubicBezTo>
                          <a:pt x="1318" y="156"/>
                          <a:pt x="1321" y="155"/>
                          <a:pt x="1323" y="154"/>
                        </a:cubicBezTo>
                        <a:cubicBezTo>
                          <a:pt x="1324" y="154"/>
                          <a:pt x="1324" y="154"/>
                          <a:pt x="1324" y="154"/>
                        </a:cubicBezTo>
                        <a:cubicBezTo>
                          <a:pt x="1323" y="155"/>
                          <a:pt x="1323" y="155"/>
                          <a:pt x="1322" y="155"/>
                        </a:cubicBezTo>
                        <a:cubicBezTo>
                          <a:pt x="1329" y="164"/>
                          <a:pt x="1346" y="159"/>
                          <a:pt x="1359" y="160"/>
                        </a:cubicBezTo>
                        <a:cubicBezTo>
                          <a:pt x="1367" y="159"/>
                          <a:pt x="1375" y="158"/>
                          <a:pt x="1378" y="154"/>
                        </a:cubicBezTo>
                        <a:cubicBezTo>
                          <a:pt x="1384" y="147"/>
                          <a:pt x="1399" y="152"/>
                          <a:pt x="1409" y="150"/>
                        </a:cubicBezTo>
                        <a:cubicBezTo>
                          <a:pt x="1421" y="151"/>
                          <a:pt x="1433" y="150"/>
                          <a:pt x="1443" y="147"/>
                        </a:cubicBezTo>
                        <a:lnTo>
                          <a:pt x="1442" y="147"/>
                        </a:lnTo>
                        <a:cubicBezTo>
                          <a:pt x="1441" y="146"/>
                          <a:pt x="1439" y="145"/>
                          <a:pt x="1438" y="143"/>
                        </a:cubicBezTo>
                        <a:cubicBezTo>
                          <a:pt x="1439" y="143"/>
                          <a:pt x="1440" y="142"/>
                          <a:pt x="1441" y="142"/>
                        </a:cubicBezTo>
                        <a:cubicBezTo>
                          <a:pt x="1445" y="141"/>
                          <a:pt x="1449" y="140"/>
                          <a:pt x="1453" y="140"/>
                        </a:cubicBezTo>
                        <a:cubicBezTo>
                          <a:pt x="1459" y="141"/>
                          <a:pt x="1465" y="141"/>
                          <a:pt x="1471" y="141"/>
                        </a:cubicBezTo>
                        <a:cubicBezTo>
                          <a:pt x="1477" y="143"/>
                          <a:pt x="1483" y="144"/>
                          <a:pt x="1489" y="143"/>
                        </a:cubicBezTo>
                        <a:cubicBezTo>
                          <a:pt x="1491" y="144"/>
                          <a:pt x="1493" y="144"/>
                          <a:pt x="1495" y="145"/>
                        </a:cubicBezTo>
                        <a:cubicBezTo>
                          <a:pt x="1500" y="146"/>
                          <a:pt x="1504" y="147"/>
                          <a:pt x="1509" y="146"/>
                        </a:cubicBezTo>
                        <a:cubicBezTo>
                          <a:pt x="1509" y="147"/>
                          <a:pt x="1509" y="147"/>
                          <a:pt x="1510" y="148"/>
                        </a:cubicBezTo>
                        <a:cubicBezTo>
                          <a:pt x="1511" y="148"/>
                          <a:pt x="1514" y="149"/>
                          <a:pt x="1516" y="149"/>
                        </a:cubicBezTo>
                        <a:cubicBezTo>
                          <a:pt x="1524" y="150"/>
                          <a:pt x="1531" y="151"/>
                          <a:pt x="1539" y="153"/>
                        </a:cubicBezTo>
                        <a:cubicBezTo>
                          <a:pt x="1541" y="153"/>
                          <a:pt x="1543" y="153"/>
                          <a:pt x="1545" y="152"/>
                        </a:cubicBezTo>
                        <a:cubicBezTo>
                          <a:pt x="1552" y="151"/>
                          <a:pt x="1560" y="149"/>
                          <a:pt x="1568" y="150"/>
                        </a:cubicBezTo>
                        <a:cubicBezTo>
                          <a:pt x="1577" y="151"/>
                          <a:pt x="1587" y="151"/>
                          <a:pt x="1596" y="150"/>
                        </a:cubicBezTo>
                        <a:cubicBezTo>
                          <a:pt x="1598" y="150"/>
                          <a:pt x="1601" y="151"/>
                          <a:pt x="1603" y="152"/>
                        </a:cubicBezTo>
                        <a:cubicBezTo>
                          <a:pt x="1605" y="154"/>
                          <a:pt x="1607" y="156"/>
                          <a:pt x="1613" y="154"/>
                        </a:cubicBezTo>
                        <a:cubicBezTo>
                          <a:pt x="1617" y="154"/>
                          <a:pt x="1621" y="154"/>
                          <a:pt x="1624" y="154"/>
                        </a:cubicBezTo>
                        <a:cubicBezTo>
                          <a:pt x="1632" y="150"/>
                          <a:pt x="1643" y="149"/>
                          <a:pt x="1653" y="147"/>
                        </a:cubicBezTo>
                        <a:cubicBezTo>
                          <a:pt x="1657" y="147"/>
                          <a:pt x="1661" y="147"/>
                          <a:pt x="1664" y="148"/>
                        </a:cubicBezTo>
                        <a:cubicBezTo>
                          <a:pt x="1686" y="150"/>
                          <a:pt x="1707" y="154"/>
                          <a:pt x="1722" y="143"/>
                        </a:cubicBezTo>
                        <a:cubicBezTo>
                          <a:pt x="1722" y="141"/>
                          <a:pt x="1723" y="140"/>
                          <a:pt x="1724" y="139"/>
                        </a:cubicBezTo>
                        <a:cubicBezTo>
                          <a:pt x="1724" y="140"/>
                          <a:pt x="1724" y="141"/>
                          <a:pt x="1722" y="143"/>
                        </a:cubicBezTo>
                        <a:cubicBezTo>
                          <a:pt x="1730" y="143"/>
                          <a:pt x="1737" y="142"/>
                          <a:pt x="1744" y="140"/>
                        </a:cubicBezTo>
                        <a:cubicBezTo>
                          <a:pt x="1750" y="137"/>
                          <a:pt x="1759" y="138"/>
                          <a:pt x="1767" y="138"/>
                        </a:cubicBezTo>
                        <a:cubicBezTo>
                          <a:pt x="1767" y="138"/>
                          <a:pt x="1767" y="138"/>
                          <a:pt x="1767" y="138"/>
                        </a:cubicBezTo>
                        <a:cubicBezTo>
                          <a:pt x="1767" y="138"/>
                          <a:pt x="1767" y="138"/>
                          <a:pt x="1767" y="138"/>
                        </a:cubicBezTo>
                        <a:cubicBezTo>
                          <a:pt x="1771" y="138"/>
                          <a:pt x="1774" y="138"/>
                          <a:pt x="1778" y="138"/>
                        </a:cubicBezTo>
                        <a:cubicBezTo>
                          <a:pt x="1780" y="140"/>
                          <a:pt x="1787" y="139"/>
                          <a:pt x="1790" y="140"/>
                        </a:cubicBezTo>
                        <a:cubicBezTo>
                          <a:pt x="1816" y="143"/>
                          <a:pt x="1839" y="137"/>
                          <a:pt x="1864" y="136"/>
                        </a:cubicBezTo>
                        <a:cubicBezTo>
                          <a:pt x="1872" y="137"/>
                          <a:pt x="1881" y="138"/>
                          <a:pt x="1886" y="135"/>
                        </a:cubicBezTo>
                        <a:cubicBezTo>
                          <a:pt x="1891" y="132"/>
                          <a:pt x="1880" y="131"/>
                          <a:pt x="1875" y="129"/>
                        </a:cubicBezTo>
                        <a:close/>
                      </a:path>
                    </a:pathLst>
                  </a:custGeom>
                  <a:solidFill>
                    <a:srgbClr val="B7E3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>
                      <a:latin typeface="Poppins" panose="00000500000000000000" pitchFamily="2" charset="0"/>
                    </a:endParaRPr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16AE1DBA-2304-4745-A941-8871A8712C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55688" y="13477874"/>
                    <a:ext cx="833987" cy="164718"/>
                  </a:xfrm>
                  <a:custGeom>
                    <a:avLst/>
                    <a:gdLst>
                      <a:gd name="connsiteX0" fmla="*/ 536773 w 833987"/>
                      <a:gd name="connsiteY0" fmla="*/ 146730 h 164718"/>
                      <a:gd name="connsiteX1" fmla="*/ 536029 w 833987"/>
                      <a:gd name="connsiteY1" fmla="*/ 150133 h 164718"/>
                      <a:gd name="connsiteX2" fmla="*/ 527844 w 833987"/>
                      <a:gd name="connsiteY2" fmla="*/ 148772 h 164718"/>
                      <a:gd name="connsiteX3" fmla="*/ 515937 w 833987"/>
                      <a:gd name="connsiteY3" fmla="*/ 148772 h 164718"/>
                      <a:gd name="connsiteX4" fmla="*/ 536773 w 833987"/>
                      <a:gd name="connsiteY4" fmla="*/ 146730 h 164718"/>
                      <a:gd name="connsiteX5" fmla="*/ 685573 w 833987"/>
                      <a:gd name="connsiteY5" fmla="*/ 146579 h 164718"/>
                      <a:gd name="connsiteX6" fmla="*/ 698841 w 833987"/>
                      <a:gd name="connsiteY6" fmla="*/ 146579 h 164718"/>
                      <a:gd name="connsiteX7" fmla="*/ 702526 w 833987"/>
                      <a:gd name="connsiteY7" fmla="*/ 150284 h 164718"/>
                      <a:gd name="connsiteX8" fmla="*/ 703263 w 833987"/>
                      <a:gd name="connsiteY8" fmla="*/ 152506 h 164718"/>
                      <a:gd name="connsiteX9" fmla="*/ 689259 w 833987"/>
                      <a:gd name="connsiteY9" fmla="*/ 152506 h 164718"/>
                      <a:gd name="connsiteX10" fmla="*/ 685573 w 833987"/>
                      <a:gd name="connsiteY10" fmla="*/ 148802 h 164718"/>
                      <a:gd name="connsiteX11" fmla="*/ 685573 w 833987"/>
                      <a:gd name="connsiteY11" fmla="*/ 146579 h 164718"/>
                      <a:gd name="connsiteX12" fmla="*/ 265369 w 833987"/>
                      <a:gd name="connsiteY12" fmla="*/ 144463 h 164718"/>
                      <a:gd name="connsiteX13" fmla="*/ 277556 w 833987"/>
                      <a:gd name="connsiteY13" fmla="*/ 145992 h 164718"/>
                      <a:gd name="connsiteX14" fmla="*/ 281858 w 833987"/>
                      <a:gd name="connsiteY14" fmla="*/ 147520 h 164718"/>
                      <a:gd name="connsiteX15" fmla="*/ 281858 w 833987"/>
                      <a:gd name="connsiteY15" fmla="*/ 151342 h 164718"/>
                      <a:gd name="connsiteX16" fmla="*/ 278990 w 833987"/>
                      <a:gd name="connsiteY16" fmla="*/ 153635 h 164718"/>
                      <a:gd name="connsiteX17" fmla="*/ 281858 w 833987"/>
                      <a:gd name="connsiteY17" fmla="*/ 160515 h 164718"/>
                      <a:gd name="connsiteX18" fmla="*/ 281858 w 833987"/>
                      <a:gd name="connsiteY18" fmla="*/ 163572 h 164718"/>
                      <a:gd name="connsiteX19" fmla="*/ 269670 w 833987"/>
                      <a:gd name="connsiteY19" fmla="*/ 163572 h 164718"/>
                      <a:gd name="connsiteX20" fmla="*/ 265369 w 833987"/>
                      <a:gd name="connsiteY20" fmla="*/ 158222 h 164718"/>
                      <a:gd name="connsiteX21" fmla="*/ 265369 w 833987"/>
                      <a:gd name="connsiteY21" fmla="*/ 157457 h 164718"/>
                      <a:gd name="connsiteX22" fmla="*/ 265369 w 833987"/>
                      <a:gd name="connsiteY22" fmla="*/ 147520 h 164718"/>
                      <a:gd name="connsiteX23" fmla="*/ 265369 w 833987"/>
                      <a:gd name="connsiteY23" fmla="*/ 144463 h 164718"/>
                      <a:gd name="connsiteX24" fmla="*/ 815370 w 833987"/>
                      <a:gd name="connsiteY24" fmla="*/ 134938 h 164718"/>
                      <a:gd name="connsiteX25" fmla="*/ 827465 w 833987"/>
                      <a:gd name="connsiteY25" fmla="*/ 134938 h 164718"/>
                      <a:gd name="connsiteX26" fmla="*/ 828221 w 833987"/>
                      <a:gd name="connsiteY26" fmla="*/ 136467 h 164718"/>
                      <a:gd name="connsiteX27" fmla="*/ 829733 w 833987"/>
                      <a:gd name="connsiteY27" fmla="*/ 137995 h 164718"/>
                      <a:gd name="connsiteX28" fmla="*/ 828977 w 833987"/>
                      <a:gd name="connsiteY28" fmla="*/ 138760 h 164718"/>
                      <a:gd name="connsiteX29" fmla="*/ 832001 w 833987"/>
                      <a:gd name="connsiteY29" fmla="*/ 141817 h 164718"/>
                      <a:gd name="connsiteX30" fmla="*/ 806299 w 833987"/>
                      <a:gd name="connsiteY30" fmla="*/ 147168 h 164718"/>
                      <a:gd name="connsiteX31" fmla="*/ 801763 w 833987"/>
                      <a:gd name="connsiteY31" fmla="*/ 147168 h 164718"/>
                      <a:gd name="connsiteX32" fmla="*/ 761698 w 833987"/>
                      <a:gd name="connsiteY32" fmla="*/ 154812 h 164718"/>
                      <a:gd name="connsiteX33" fmla="*/ 745823 w 833987"/>
                      <a:gd name="connsiteY33" fmla="*/ 149461 h 164718"/>
                      <a:gd name="connsiteX34" fmla="*/ 742043 w 833987"/>
                      <a:gd name="connsiteY34" fmla="*/ 145639 h 164718"/>
                      <a:gd name="connsiteX35" fmla="*/ 780596 w 833987"/>
                      <a:gd name="connsiteY35" fmla="*/ 140289 h 164718"/>
                      <a:gd name="connsiteX36" fmla="*/ 798739 w 833987"/>
                      <a:gd name="connsiteY36" fmla="*/ 137995 h 164718"/>
                      <a:gd name="connsiteX37" fmla="*/ 799495 w 833987"/>
                      <a:gd name="connsiteY37" fmla="*/ 138760 h 164718"/>
                      <a:gd name="connsiteX38" fmla="*/ 806299 w 833987"/>
                      <a:gd name="connsiteY38" fmla="*/ 138760 h 164718"/>
                      <a:gd name="connsiteX39" fmla="*/ 815370 w 833987"/>
                      <a:gd name="connsiteY39" fmla="*/ 134938 h 164718"/>
                      <a:gd name="connsiteX40" fmla="*/ 221555 w 833987"/>
                      <a:gd name="connsiteY40" fmla="*/ 134815 h 164718"/>
                      <a:gd name="connsiteX41" fmla="*/ 234950 w 833987"/>
                      <a:gd name="connsiteY41" fmla="*/ 138479 h 164718"/>
                      <a:gd name="connsiteX42" fmla="*/ 217090 w 833987"/>
                      <a:gd name="connsiteY42" fmla="*/ 141410 h 164718"/>
                      <a:gd name="connsiteX43" fmla="*/ 213369 w 833987"/>
                      <a:gd name="connsiteY43" fmla="*/ 138479 h 164718"/>
                      <a:gd name="connsiteX44" fmla="*/ 221555 w 833987"/>
                      <a:gd name="connsiteY44" fmla="*/ 134815 h 164718"/>
                      <a:gd name="connsiteX45" fmla="*/ 654240 w 833987"/>
                      <a:gd name="connsiteY45" fmla="*/ 134144 h 164718"/>
                      <a:gd name="connsiteX46" fmla="*/ 658812 w 833987"/>
                      <a:gd name="connsiteY46" fmla="*/ 136525 h 164718"/>
                      <a:gd name="connsiteX47" fmla="*/ 658050 w 833987"/>
                      <a:gd name="connsiteY47" fmla="*/ 137319 h 164718"/>
                      <a:gd name="connsiteX48" fmla="*/ 636714 w 833987"/>
                      <a:gd name="connsiteY48" fmla="*/ 141288 h 164718"/>
                      <a:gd name="connsiteX49" fmla="*/ 637476 w 833987"/>
                      <a:gd name="connsiteY49" fmla="*/ 136525 h 164718"/>
                      <a:gd name="connsiteX50" fmla="*/ 645096 w 833987"/>
                      <a:gd name="connsiteY50" fmla="*/ 135731 h 164718"/>
                      <a:gd name="connsiteX51" fmla="*/ 654240 w 833987"/>
                      <a:gd name="connsiteY51" fmla="*/ 134144 h 164718"/>
                      <a:gd name="connsiteX52" fmla="*/ 749580 w 833987"/>
                      <a:gd name="connsiteY52" fmla="*/ 133351 h 164718"/>
                      <a:gd name="connsiteX53" fmla="*/ 774980 w 833987"/>
                      <a:gd name="connsiteY53" fmla="*/ 133351 h 164718"/>
                      <a:gd name="connsiteX54" fmla="*/ 779462 w 833987"/>
                      <a:gd name="connsiteY54" fmla="*/ 136525 h 164718"/>
                      <a:gd name="connsiteX55" fmla="*/ 774980 w 833987"/>
                      <a:gd name="connsiteY55" fmla="*/ 138907 h 164718"/>
                      <a:gd name="connsiteX56" fmla="*/ 741362 w 833987"/>
                      <a:gd name="connsiteY56" fmla="*/ 136525 h 164718"/>
                      <a:gd name="connsiteX57" fmla="*/ 749580 w 833987"/>
                      <a:gd name="connsiteY57" fmla="*/ 133351 h 164718"/>
                      <a:gd name="connsiteX58" fmla="*/ 411623 w 833987"/>
                      <a:gd name="connsiteY58" fmla="*/ 127733 h 164718"/>
                      <a:gd name="connsiteX59" fmla="*/ 424682 w 833987"/>
                      <a:gd name="connsiteY59" fmla="*/ 134327 h 164718"/>
                      <a:gd name="connsiteX60" fmla="*/ 408550 w 833987"/>
                      <a:gd name="connsiteY60" fmla="*/ 134327 h 164718"/>
                      <a:gd name="connsiteX61" fmla="*/ 411623 w 833987"/>
                      <a:gd name="connsiteY61" fmla="*/ 127733 h 164718"/>
                      <a:gd name="connsiteX62" fmla="*/ 267504 w 833987"/>
                      <a:gd name="connsiteY62" fmla="*/ 117475 h 164718"/>
                      <a:gd name="connsiteX63" fmla="*/ 278160 w 833987"/>
                      <a:gd name="connsiteY63" fmla="*/ 119768 h 164718"/>
                      <a:gd name="connsiteX64" fmla="*/ 304039 w 833987"/>
                      <a:gd name="connsiteY64" fmla="*/ 128941 h 164718"/>
                      <a:gd name="connsiteX65" fmla="*/ 301755 w 833987"/>
                      <a:gd name="connsiteY65" fmla="*/ 130469 h 164718"/>
                      <a:gd name="connsiteX66" fmla="*/ 285772 w 833987"/>
                      <a:gd name="connsiteY66" fmla="*/ 131234 h 164718"/>
                      <a:gd name="connsiteX67" fmla="*/ 297189 w 833987"/>
                      <a:gd name="connsiteY67" fmla="*/ 132762 h 164718"/>
                      <a:gd name="connsiteX68" fmla="*/ 288055 w 833987"/>
                      <a:gd name="connsiteY68" fmla="*/ 137349 h 164718"/>
                      <a:gd name="connsiteX69" fmla="*/ 275877 w 833987"/>
                      <a:gd name="connsiteY69" fmla="*/ 136584 h 164718"/>
                      <a:gd name="connsiteX70" fmla="*/ 259893 w 833987"/>
                      <a:gd name="connsiteY70" fmla="*/ 124354 h 164718"/>
                      <a:gd name="connsiteX71" fmla="*/ 251520 w 833987"/>
                      <a:gd name="connsiteY71" fmla="*/ 122826 h 164718"/>
                      <a:gd name="connsiteX72" fmla="*/ 262176 w 833987"/>
                      <a:gd name="connsiteY72" fmla="*/ 118239 h 164718"/>
                      <a:gd name="connsiteX73" fmla="*/ 267504 w 833987"/>
                      <a:gd name="connsiteY73" fmla="*/ 117475 h 164718"/>
                      <a:gd name="connsiteX74" fmla="*/ 358666 w 833987"/>
                      <a:gd name="connsiteY74" fmla="*/ 110274 h 164718"/>
                      <a:gd name="connsiteX75" fmla="*/ 379358 w 833987"/>
                      <a:gd name="connsiteY75" fmla="*/ 112481 h 164718"/>
                      <a:gd name="connsiteX76" fmla="*/ 380124 w 833987"/>
                      <a:gd name="connsiteY76" fmla="*/ 112481 h 164718"/>
                      <a:gd name="connsiteX77" fmla="*/ 393919 w 833987"/>
                      <a:gd name="connsiteY77" fmla="*/ 115423 h 164718"/>
                      <a:gd name="connsiteX78" fmla="*/ 399284 w 833987"/>
                      <a:gd name="connsiteY78" fmla="*/ 111745 h 164718"/>
                      <a:gd name="connsiteX79" fmla="*/ 408480 w 833987"/>
                      <a:gd name="connsiteY79" fmla="*/ 112481 h 164718"/>
                      <a:gd name="connsiteX80" fmla="*/ 420742 w 833987"/>
                      <a:gd name="connsiteY80" fmla="*/ 112481 h 164718"/>
                      <a:gd name="connsiteX81" fmla="*/ 421509 w 833987"/>
                      <a:gd name="connsiteY81" fmla="*/ 121309 h 164718"/>
                      <a:gd name="connsiteX82" fmla="*/ 420742 w 833987"/>
                      <a:gd name="connsiteY82" fmla="*/ 121309 h 164718"/>
                      <a:gd name="connsiteX83" fmla="*/ 408480 w 833987"/>
                      <a:gd name="connsiteY83" fmla="*/ 125723 h 164718"/>
                      <a:gd name="connsiteX84" fmla="*/ 405415 w 833987"/>
                      <a:gd name="connsiteY84" fmla="*/ 124987 h 164718"/>
                      <a:gd name="connsiteX85" fmla="*/ 404648 w 833987"/>
                      <a:gd name="connsiteY85" fmla="*/ 124987 h 164718"/>
                      <a:gd name="connsiteX86" fmla="*/ 396218 w 833987"/>
                      <a:gd name="connsiteY86" fmla="*/ 126459 h 164718"/>
                      <a:gd name="connsiteX87" fmla="*/ 369395 w 833987"/>
                      <a:gd name="connsiteY87" fmla="*/ 131608 h 164718"/>
                      <a:gd name="connsiteX88" fmla="*/ 342572 w 833987"/>
                      <a:gd name="connsiteY88" fmla="*/ 136758 h 164718"/>
                      <a:gd name="connsiteX89" fmla="*/ 337207 w 833987"/>
                      <a:gd name="connsiteY89" fmla="*/ 136023 h 164718"/>
                      <a:gd name="connsiteX90" fmla="*/ 337973 w 833987"/>
                      <a:gd name="connsiteY90" fmla="*/ 134551 h 164718"/>
                      <a:gd name="connsiteX91" fmla="*/ 330309 w 833987"/>
                      <a:gd name="connsiteY91" fmla="*/ 135287 h 164718"/>
                      <a:gd name="connsiteX92" fmla="*/ 329543 w 833987"/>
                      <a:gd name="connsiteY92" fmla="*/ 134551 h 164718"/>
                      <a:gd name="connsiteX93" fmla="*/ 316515 w 833987"/>
                      <a:gd name="connsiteY93" fmla="*/ 134551 h 164718"/>
                      <a:gd name="connsiteX94" fmla="*/ 312683 w 833987"/>
                      <a:gd name="connsiteY94" fmla="*/ 134551 h 164718"/>
                      <a:gd name="connsiteX95" fmla="*/ 314216 w 833987"/>
                      <a:gd name="connsiteY95" fmla="*/ 127930 h 164718"/>
                      <a:gd name="connsiteX96" fmla="*/ 308084 w 833987"/>
                      <a:gd name="connsiteY96" fmla="*/ 126459 h 164718"/>
                      <a:gd name="connsiteX97" fmla="*/ 301953 w 833987"/>
                      <a:gd name="connsiteY97" fmla="*/ 119838 h 164718"/>
                      <a:gd name="connsiteX98" fmla="*/ 305019 w 833987"/>
                      <a:gd name="connsiteY98" fmla="*/ 112481 h 164718"/>
                      <a:gd name="connsiteX99" fmla="*/ 308084 w 833987"/>
                      <a:gd name="connsiteY99" fmla="*/ 112481 h 164718"/>
                      <a:gd name="connsiteX100" fmla="*/ 321113 w 833987"/>
                      <a:gd name="connsiteY100" fmla="*/ 112481 h 164718"/>
                      <a:gd name="connsiteX101" fmla="*/ 326478 w 833987"/>
                      <a:gd name="connsiteY101" fmla="*/ 112481 h 164718"/>
                      <a:gd name="connsiteX102" fmla="*/ 332609 w 833987"/>
                      <a:gd name="connsiteY102" fmla="*/ 116895 h 164718"/>
                      <a:gd name="connsiteX103" fmla="*/ 341805 w 833987"/>
                      <a:gd name="connsiteY103" fmla="*/ 111745 h 164718"/>
                      <a:gd name="connsiteX104" fmla="*/ 358666 w 833987"/>
                      <a:gd name="connsiteY104" fmla="*/ 110274 h 164718"/>
                      <a:gd name="connsiteX105" fmla="*/ 607709 w 833987"/>
                      <a:gd name="connsiteY105" fmla="*/ 97525 h 164718"/>
                      <a:gd name="connsiteX106" fmla="*/ 611518 w 833987"/>
                      <a:gd name="connsiteY106" fmla="*/ 101316 h 164718"/>
                      <a:gd name="connsiteX107" fmla="*/ 607709 w 833987"/>
                      <a:gd name="connsiteY107" fmla="*/ 101316 h 164718"/>
                      <a:gd name="connsiteX108" fmla="*/ 607709 w 833987"/>
                      <a:gd name="connsiteY108" fmla="*/ 105107 h 164718"/>
                      <a:gd name="connsiteX109" fmla="*/ 654940 w 833987"/>
                      <a:gd name="connsiteY109" fmla="*/ 108140 h 164718"/>
                      <a:gd name="connsiteX110" fmla="*/ 648845 w 833987"/>
                      <a:gd name="connsiteY110" fmla="*/ 111172 h 164718"/>
                      <a:gd name="connsiteX111" fmla="*/ 635895 w 833987"/>
                      <a:gd name="connsiteY111" fmla="*/ 111931 h 164718"/>
                      <a:gd name="connsiteX112" fmla="*/ 634371 w 833987"/>
                      <a:gd name="connsiteY112" fmla="*/ 111931 h 164718"/>
                      <a:gd name="connsiteX113" fmla="*/ 638180 w 833987"/>
                      <a:gd name="connsiteY113" fmla="*/ 120271 h 164718"/>
                      <a:gd name="connsiteX114" fmla="*/ 633610 w 833987"/>
                      <a:gd name="connsiteY114" fmla="*/ 126337 h 164718"/>
                      <a:gd name="connsiteX115" fmla="*/ 603138 w 833987"/>
                      <a:gd name="connsiteY115" fmla="*/ 130886 h 164718"/>
                      <a:gd name="connsiteX116" fmla="*/ 603900 w 833987"/>
                      <a:gd name="connsiteY116" fmla="*/ 134677 h 164718"/>
                      <a:gd name="connsiteX117" fmla="*/ 593235 w 833987"/>
                      <a:gd name="connsiteY117" fmla="*/ 136193 h 164718"/>
                      <a:gd name="connsiteX118" fmla="*/ 566572 w 833987"/>
                      <a:gd name="connsiteY118" fmla="*/ 140743 h 164718"/>
                      <a:gd name="connsiteX119" fmla="*/ 562763 w 833987"/>
                      <a:gd name="connsiteY119" fmla="*/ 140743 h 164718"/>
                      <a:gd name="connsiteX120" fmla="*/ 559716 w 833987"/>
                      <a:gd name="connsiteY120" fmla="*/ 141501 h 164718"/>
                      <a:gd name="connsiteX121" fmla="*/ 557431 w 833987"/>
                      <a:gd name="connsiteY121" fmla="*/ 141501 h 164718"/>
                      <a:gd name="connsiteX122" fmla="*/ 555145 w 833987"/>
                      <a:gd name="connsiteY122" fmla="*/ 141501 h 164718"/>
                      <a:gd name="connsiteX123" fmla="*/ 553622 w 833987"/>
                      <a:gd name="connsiteY123" fmla="*/ 141501 h 164718"/>
                      <a:gd name="connsiteX124" fmla="*/ 551336 w 833987"/>
                      <a:gd name="connsiteY124" fmla="*/ 142259 h 164718"/>
                      <a:gd name="connsiteX125" fmla="*/ 547527 w 833987"/>
                      <a:gd name="connsiteY125" fmla="*/ 141501 h 164718"/>
                      <a:gd name="connsiteX126" fmla="*/ 543718 w 833987"/>
                      <a:gd name="connsiteY126" fmla="*/ 139226 h 164718"/>
                      <a:gd name="connsiteX127" fmla="*/ 523150 w 833987"/>
                      <a:gd name="connsiteY127" fmla="*/ 134677 h 164718"/>
                      <a:gd name="connsiteX128" fmla="*/ 520865 w 833987"/>
                      <a:gd name="connsiteY128" fmla="*/ 132402 h 164718"/>
                      <a:gd name="connsiteX129" fmla="*/ 515532 w 833987"/>
                      <a:gd name="connsiteY129" fmla="*/ 132402 h 164718"/>
                      <a:gd name="connsiteX130" fmla="*/ 510200 w 833987"/>
                      <a:gd name="connsiteY130" fmla="*/ 132402 h 164718"/>
                      <a:gd name="connsiteX131" fmla="*/ 481252 w 833987"/>
                      <a:gd name="connsiteY131" fmla="*/ 130886 h 164718"/>
                      <a:gd name="connsiteX132" fmla="*/ 438592 w 833987"/>
                      <a:gd name="connsiteY132" fmla="*/ 131644 h 164718"/>
                      <a:gd name="connsiteX133" fmla="*/ 437830 w 833987"/>
                      <a:gd name="connsiteY133" fmla="*/ 124820 h 164718"/>
                      <a:gd name="connsiteX134" fmla="*/ 468301 w 833987"/>
                      <a:gd name="connsiteY134" fmla="*/ 124062 h 164718"/>
                      <a:gd name="connsiteX135" fmla="*/ 472110 w 833987"/>
                      <a:gd name="connsiteY135" fmla="*/ 125578 h 164718"/>
                      <a:gd name="connsiteX136" fmla="*/ 471349 w 833987"/>
                      <a:gd name="connsiteY136" fmla="*/ 123304 h 164718"/>
                      <a:gd name="connsiteX137" fmla="*/ 469063 w 833987"/>
                      <a:gd name="connsiteY137" fmla="*/ 118754 h 164718"/>
                      <a:gd name="connsiteX138" fmla="*/ 481252 w 833987"/>
                      <a:gd name="connsiteY138" fmla="*/ 117238 h 164718"/>
                      <a:gd name="connsiteX139" fmla="*/ 524674 w 833987"/>
                      <a:gd name="connsiteY139" fmla="*/ 105107 h 164718"/>
                      <a:gd name="connsiteX140" fmla="*/ 533053 w 833987"/>
                      <a:gd name="connsiteY140" fmla="*/ 104349 h 164718"/>
                      <a:gd name="connsiteX141" fmla="*/ 559716 w 833987"/>
                      <a:gd name="connsiteY141" fmla="*/ 103590 h 164718"/>
                      <a:gd name="connsiteX142" fmla="*/ 564287 w 833987"/>
                      <a:gd name="connsiteY142" fmla="*/ 105107 h 164718"/>
                      <a:gd name="connsiteX143" fmla="*/ 566572 w 833987"/>
                      <a:gd name="connsiteY143" fmla="*/ 104349 h 164718"/>
                      <a:gd name="connsiteX144" fmla="*/ 559716 w 833987"/>
                      <a:gd name="connsiteY144" fmla="*/ 99799 h 164718"/>
                      <a:gd name="connsiteX145" fmla="*/ 607709 w 833987"/>
                      <a:gd name="connsiteY145" fmla="*/ 97525 h 164718"/>
                      <a:gd name="connsiteX146" fmla="*/ 100401 w 833987"/>
                      <a:gd name="connsiteY146" fmla="*/ 27781 h 164718"/>
                      <a:gd name="connsiteX147" fmla="*/ 117475 w 833987"/>
                      <a:gd name="connsiteY147" fmla="*/ 30956 h 164718"/>
                      <a:gd name="connsiteX148" fmla="*/ 113594 w 833987"/>
                      <a:gd name="connsiteY148" fmla="*/ 33337 h 164718"/>
                      <a:gd name="connsiteX149" fmla="*/ 82550 w 833987"/>
                      <a:gd name="connsiteY149" fmla="*/ 34925 h 164718"/>
                      <a:gd name="connsiteX150" fmla="*/ 82550 w 833987"/>
                      <a:gd name="connsiteY150" fmla="*/ 30956 h 164718"/>
                      <a:gd name="connsiteX151" fmla="*/ 100401 w 833987"/>
                      <a:gd name="connsiteY151" fmla="*/ 27781 h 164718"/>
                      <a:gd name="connsiteX152" fmla="*/ 9024 w 833987"/>
                      <a:gd name="connsiteY152" fmla="*/ 17463 h 164718"/>
                      <a:gd name="connsiteX153" fmla="*/ 15039 w 833987"/>
                      <a:gd name="connsiteY153" fmla="*/ 17463 h 164718"/>
                      <a:gd name="connsiteX154" fmla="*/ 33087 w 833987"/>
                      <a:gd name="connsiteY154" fmla="*/ 22225 h 164718"/>
                      <a:gd name="connsiteX155" fmla="*/ 37599 w 833987"/>
                      <a:gd name="connsiteY155" fmla="*/ 22225 h 164718"/>
                      <a:gd name="connsiteX156" fmla="*/ 39103 w 833987"/>
                      <a:gd name="connsiteY156" fmla="*/ 21432 h 164718"/>
                      <a:gd name="connsiteX157" fmla="*/ 52638 w 833987"/>
                      <a:gd name="connsiteY157" fmla="*/ 19844 h 164718"/>
                      <a:gd name="connsiteX158" fmla="*/ 57150 w 833987"/>
                      <a:gd name="connsiteY158" fmla="*/ 23813 h 164718"/>
                      <a:gd name="connsiteX159" fmla="*/ 55646 w 833987"/>
                      <a:gd name="connsiteY159" fmla="*/ 24607 h 164718"/>
                      <a:gd name="connsiteX160" fmla="*/ 48126 w 833987"/>
                      <a:gd name="connsiteY160" fmla="*/ 27782 h 164718"/>
                      <a:gd name="connsiteX161" fmla="*/ 44366 w 833987"/>
                      <a:gd name="connsiteY161" fmla="*/ 29369 h 164718"/>
                      <a:gd name="connsiteX162" fmla="*/ 14288 w 833987"/>
                      <a:gd name="connsiteY162" fmla="*/ 33338 h 164718"/>
                      <a:gd name="connsiteX163" fmla="*/ 0 w 833987"/>
                      <a:gd name="connsiteY163" fmla="*/ 23813 h 164718"/>
                      <a:gd name="connsiteX164" fmla="*/ 9024 w 833987"/>
                      <a:gd name="connsiteY164" fmla="*/ 17463 h 164718"/>
                      <a:gd name="connsiteX165" fmla="*/ 82901 w 833987"/>
                      <a:gd name="connsiteY165" fmla="*/ 0 h 164718"/>
                      <a:gd name="connsiteX166" fmla="*/ 87452 w 833987"/>
                      <a:gd name="connsiteY166" fmla="*/ 1588 h 164718"/>
                      <a:gd name="connsiteX167" fmla="*/ 76832 w 833987"/>
                      <a:gd name="connsiteY167" fmla="*/ 10319 h 164718"/>
                      <a:gd name="connsiteX168" fmla="*/ 61659 w 833987"/>
                      <a:gd name="connsiteY168" fmla="*/ 14288 h 164718"/>
                      <a:gd name="connsiteX169" fmla="*/ 52556 w 833987"/>
                      <a:gd name="connsiteY169" fmla="*/ 16669 h 164718"/>
                      <a:gd name="connsiteX170" fmla="*/ 47245 w 833987"/>
                      <a:gd name="connsiteY170" fmla="*/ 16669 h 164718"/>
                      <a:gd name="connsiteX171" fmla="*/ 25245 w 833987"/>
                      <a:gd name="connsiteY171" fmla="*/ 15082 h 164718"/>
                      <a:gd name="connsiteX172" fmla="*/ 12348 w 833987"/>
                      <a:gd name="connsiteY172" fmla="*/ 11907 h 164718"/>
                      <a:gd name="connsiteX173" fmla="*/ 9314 w 833987"/>
                      <a:gd name="connsiteY173" fmla="*/ 8731 h 164718"/>
                      <a:gd name="connsiteX174" fmla="*/ 5521 w 833987"/>
                      <a:gd name="connsiteY174" fmla="*/ 5556 h 164718"/>
                      <a:gd name="connsiteX175" fmla="*/ 5521 w 833987"/>
                      <a:gd name="connsiteY175" fmla="*/ 3969 h 164718"/>
                      <a:gd name="connsiteX176" fmla="*/ 31314 w 833987"/>
                      <a:gd name="connsiteY176" fmla="*/ 1588 h 164718"/>
                      <a:gd name="connsiteX177" fmla="*/ 39659 w 833987"/>
                      <a:gd name="connsiteY177" fmla="*/ 1588 h 164718"/>
                      <a:gd name="connsiteX178" fmla="*/ 82901 w 833987"/>
                      <a:gd name="connsiteY178" fmla="*/ 0 h 164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</a:cxnLst>
                    <a:rect l="l" t="t" r="r" b="b"/>
                    <a:pathLst>
                      <a:path w="833987" h="164718">
                        <a:moveTo>
                          <a:pt x="536773" y="146730"/>
                        </a:moveTo>
                        <a:cubicBezTo>
                          <a:pt x="539750" y="148091"/>
                          <a:pt x="539750" y="149452"/>
                          <a:pt x="536029" y="150133"/>
                        </a:cubicBezTo>
                        <a:cubicBezTo>
                          <a:pt x="533053" y="150813"/>
                          <a:pt x="530076" y="149452"/>
                          <a:pt x="527844" y="148772"/>
                        </a:cubicBezTo>
                        <a:lnTo>
                          <a:pt x="515937" y="148772"/>
                        </a:lnTo>
                        <a:cubicBezTo>
                          <a:pt x="522634" y="146050"/>
                          <a:pt x="530076" y="147411"/>
                          <a:pt x="536773" y="146730"/>
                        </a:cubicBezTo>
                        <a:close/>
                        <a:moveTo>
                          <a:pt x="685573" y="146579"/>
                        </a:moveTo>
                        <a:cubicBezTo>
                          <a:pt x="692944" y="142875"/>
                          <a:pt x="695155" y="142875"/>
                          <a:pt x="698841" y="146579"/>
                        </a:cubicBezTo>
                        <a:cubicBezTo>
                          <a:pt x="699578" y="148061"/>
                          <a:pt x="699578" y="149543"/>
                          <a:pt x="702526" y="150284"/>
                        </a:cubicBezTo>
                        <a:cubicBezTo>
                          <a:pt x="702526" y="151025"/>
                          <a:pt x="702526" y="151765"/>
                          <a:pt x="703263" y="152506"/>
                        </a:cubicBezTo>
                        <a:cubicBezTo>
                          <a:pt x="698841" y="153988"/>
                          <a:pt x="693681" y="153988"/>
                          <a:pt x="689259" y="152506"/>
                        </a:cubicBezTo>
                        <a:cubicBezTo>
                          <a:pt x="687784" y="151025"/>
                          <a:pt x="682625" y="150284"/>
                          <a:pt x="685573" y="148802"/>
                        </a:cubicBezTo>
                        <a:cubicBezTo>
                          <a:pt x="685573" y="148061"/>
                          <a:pt x="685573" y="147320"/>
                          <a:pt x="685573" y="146579"/>
                        </a:cubicBezTo>
                        <a:close/>
                        <a:moveTo>
                          <a:pt x="265369" y="144463"/>
                        </a:moveTo>
                        <a:cubicBezTo>
                          <a:pt x="269670" y="145227"/>
                          <a:pt x="273972" y="145227"/>
                          <a:pt x="277556" y="145992"/>
                        </a:cubicBezTo>
                        <a:cubicBezTo>
                          <a:pt x="278990" y="146756"/>
                          <a:pt x="280424" y="147520"/>
                          <a:pt x="281858" y="147520"/>
                        </a:cubicBezTo>
                        <a:cubicBezTo>
                          <a:pt x="281858" y="149049"/>
                          <a:pt x="281858" y="149814"/>
                          <a:pt x="281858" y="151342"/>
                        </a:cubicBezTo>
                        <a:cubicBezTo>
                          <a:pt x="282575" y="152871"/>
                          <a:pt x="281141" y="153635"/>
                          <a:pt x="278990" y="153635"/>
                        </a:cubicBezTo>
                        <a:cubicBezTo>
                          <a:pt x="282575" y="155929"/>
                          <a:pt x="277556" y="158222"/>
                          <a:pt x="281858" y="160515"/>
                        </a:cubicBezTo>
                        <a:cubicBezTo>
                          <a:pt x="281858" y="161279"/>
                          <a:pt x="281858" y="162808"/>
                          <a:pt x="281858" y="163572"/>
                        </a:cubicBezTo>
                        <a:cubicBezTo>
                          <a:pt x="277556" y="165101"/>
                          <a:pt x="273255" y="165101"/>
                          <a:pt x="269670" y="163572"/>
                        </a:cubicBezTo>
                        <a:cubicBezTo>
                          <a:pt x="265369" y="162044"/>
                          <a:pt x="260350" y="161279"/>
                          <a:pt x="265369" y="158222"/>
                        </a:cubicBezTo>
                        <a:cubicBezTo>
                          <a:pt x="265369" y="158222"/>
                          <a:pt x="265369" y="157457"/>
                          <a:pt x="265369" y="157457"/>
                        </a:cubicBezTo>
                        <a:cubicBezTo>
                          <a:pt x="262501" y="155929"/>
                          <a:pt x="263218" y="149049"/>
                          <a:pt x="265369" y="147520"/>
                        </a:cubicBezTo>
                        <a:cubicBezTo>
                          <a:pt x="265369" y="146756"/>
                          <a:pt x="265369" y="145227"/>
                          <a:pt x="265369" y="144463"/>
                        </a:cubicBezTo>
                        <a:close/>
                        <a:moveTo>
                          <a:pt x="815370" y="134938"/>
                        </a:moveTo>
                        <a:cubicBezTo>
                          <a:pt x="819150" y="134938"/>
                          <a:pt x="823686" y="134938"/>
                          <a:pt x="827465" y="134938"/>
                        </a:cubicBezTo>
                        <a:cubicBezTo>
                          <a:pt x="828221" y="135702"/>
                          <a:pt x="828221" y="135702"/>
                          <a:pt x="828221" y="136467"/>
                        </a:cubicBezTo>
                        <a:cubicBezTo>
                          <a:pt x="828977" y="137231"/>
                          <a:pt x="829733" y="137231"/>
                          <a:pt x="829733" y="137995"/>
                        </a:cubicBezTo>
                        <a:cubicBezTo>
                          <a:pt x="829733" y="137995"/>
                          <a:pt x="828977" y="138760"/>
                          <a:pt x="828977" y="138760"/>
                        </a:cubicBezTo>
                        <a:cubicBezTo>
                          <a:pt x="835025" y="138760"/>
                          <a:pt x="835025" y="140289"/>
                          <a:pt x="832001" y="141817"/>
                        </a:cubicBezTo>
                        <a:cubicBezTo>
                          <a:pt x="823686" y="144110"/>
                          <a:pt x="818394" y="148697"/>
                          <a:pt x="806299" y="147168"/>
                        </a:cubicBezTo>
                        <a:cubicBezTo>
                          <a:pt x="804787" y="147168"/>
                          <a:pt x="803275" y="147168"/>
                          <a:pt x="801763" y="147168"/>
                        </a:cubicBezTo>
                        <a:cubicBezTo>
                          <a:pt x="788912" y="150225"/>
                          <a:pt x="779085" y="155576"/>
                          <a:pt x="761698" y="154812"/>
                        </a:cubicBezTo>
                        <a:cubicBezTo>
                          <a:pt x="754138" y="154047"/>
                          <a:pt x="742799" y="155576"/>
                          <a:pt x="745823" y="149461"/>
                        </a:cubicBezTo>
                        <a:cubicBezTo>
                          <a:pt x="743555" y="147932"/>
                          <a:pt x="739775" y="147932"/>
                          <a:pt x="742043" y="145639"/>
                        </a:cubicBezTo>
                        <a:cubicBezTo>
                          <a:pt x="757918" y="147168"/>
                          <a:pt x="770013" y="144875"/>
                          <a:pt x="780596" y="140289"/>
                        </a:cubicBezTo>
                        <a:cubicBezTo>
                          <a:pt x="785132" y="137995"/>
                          <a:pt x="791180" y="136467"/>
                          <a:pt x="798739" y="137995"/>
                        </a:cubicBezTo>
                        <a:cubicBezTo>
                          <a:pt x="798739" y="137995"/>
                          <a:pt x="798739" y="138760"/>
                          <a:pt x="799495" y="138760"/>
                        </a:cubicBezTo>
                        <a:cubicBezTo>
                          <a:pt x="801763" y="138760"/>
                          <a:pt x="804031" y="138760"/>
                          <a:pt x="806299" y="138760"/>
                        </a:cubicBezTo>
                        <a:cubicBezTo>
                          <a:pt x="809323" y="137231"/>
                          <a:pt x="812346" y="136467"/>
                          <a:pt x="815370" y="134938"/>
                        </a:cubicBezTo>
                        <a:close/>
                        <a:moveTo>
                          <a:pt x="221555" y="134815"/>
                        </a:moveTo>
                        <a:lnTo>
                          <a:pt x="234950" y="138479"/>
                        </a:lnTo>
                        <a:cubicBezTo>
                          <a:pt x="233462" y="142875"/>
                          <a:pt x="224532" y="141410"/>
                          <a:pt x="217090" y="141410"/>
                        </a:cubicBezTo>
                        <a:cubicBezTo>
                          <a:pt x="214114" y="140677"/>
                          <a:pt x="211137" y="139944"/>
                          <a:pt x="213369" y="138479"/>
                        </a:cubicBezTo>
                        <a:cubicBezTo>
                          <a:pt x="213369" y="136281"/>
                          <a:pt x="211881" y="133350"/>
                          <a:pt x="221555" y="134815"/>
                        </a:cubicBezTo>
                        <a:close/>
                        <a:moveTo>
                          <a:pt x="654240" y="134144"/>
                        </a:moveTo>
                        <a:cubicBezTo>
                          <a:pt x="655764" y="134938"/>
                          <a:pt x="657288" y="135731"/>
                          <a:pt x="658812" y="136525"/>
                        </a:cubicBezTo>
                        <a:cubicBezTo>
                          <a:pt x="658812" y="136525"/>
                          <a:pt x="658050" y="137319"/>
                          <a:pt x="658050" y="137319"/>
                        </a:cubicBezTo>
                        <a:cubicBezTo>
                          <a:pt x="651192" y="138907"/>
                          <a:pt x="643572" y="140494"/>
                          <a:pt x="636714" y="141288"/>
                        </a:cubicBezTo>
                        <a:cubicBezTo>
                          <a:pt x="620712" y="139700"/>
                          <a:pt x="636714" y="138113"/>
                          <a:pt x="637476" y="136525"/>
                        </a:cubicBezTo>
                        <a:cubicBezTo>
                          <a:pt x="639762" y="136525"/>
                          <a:pt x="642810" y="135731"/>
                          <a:pt x="645096" y="135731"/>
                        </a:cubicBezTo>
                        <a:cubicBezTo>
                          <a:pt x="647382" y="134938"/>
                          <a:pt x="649668" y="133350"/>
                          <a:pt x="654240" y="134144"/>
                        </a:cubicBezTo>
                        <a:close/>
                        <a:moveTo>
                          <a:pt x="749580" y="133351"/>
                        </a:moveTo>
                        <a:cubicBezTo>
                          <a:pt x="758544" y="137319"/>
                          <a:pt x="766762" y="131763"/>
                          <a:pt x="774980" y="133351"/>
                        </a:cubicBezTo>
                        <a:cubicBezTo>
                          <a:pt x="776474" y="134144"/>
                          <a:pt x="777968" y="135732"/>
                          <a:pt x="779462" y="136525"/>
                        </a:cubicBezTo>
                        <a:cubicBezTo>
                          <a:pt x="779462" y="138113"/>
                          <a:pt x="777221" y="138113"/>
                          <a:pt x="774980" y="138907"/>
                        </a:cubicBezTo>
                        <a:cubicBezTo>
                          <a:pt x="763774" y="138113"/>
                          <a:pt x="751074" y="144463"/>
                          <a:pt x="741362" y="136525"/>
                        </a:cubicBezTo>
                        <a:cubicBezTo>
                          <a:pt x="745097" y="136525"/>
                          <a:pt x="741362" y="131763"/>
                          <a:pt x="749580" y="133351"/>
                        </a:cubicBezTo>
                        <a:close/>
                        <a:moveTo>
                          <a:pt x="411623" y="127733"/>
                        </a:moveTo>
                        <a:cubicBezTo>
                          <a:pt x="425450" y="127000"/>
                          <a:pt x="423146" y="131396"/>
                          <a:pt x="424682" y="134327"/>
                        </a:cubicBezTo>
                        <a:cubicBezTo>
                          <a:pt x="419305" y="136525"/>
                          <a:pt x="413928" y="135792"/>
                          <a:pt x="408550" y="134327"/>
                        </a:cubicBezTo>
                        <a:cubicBezTo>
                          <a:pt x="404710" y="132129"/>
                          <a:pt x="401637" y="129198"/>
                          <a:pt x="411623" y="127733"/>
                        </a:cubicBezTo>
                        <a:close/>
                        <a:moveTo>
                          <a:pt x="267504" y="117475"/>
                        </a:moveTo>
                        <a:cubicBezTo>
                          <a:pt x="272071" y="117475"/>
                          <a:pt x="275877" y="118239"/>
                          <a:pt x="278160" y="119768"/>
                        </a:cubicBezTo>
                        <a:cubicBezTo>
                          <a:pt x="278160" y="126647"/>
                          <a:pt x="296427" y="125119"/>
                          <a:pt x="304039" y="128941"/>
                        </a:cubicBezTo>
                        <a:cubicBezTo>
                          <a:pt x="304800" y="129705"/>
                          <a:pt x="304039" y="130469"/>
                          <a:pt x="301755" y="130469"/>
                        </a:cubicBezTo>
                        <a:cubicBezTo>
                          <a:pt x="297189" y="131998"/>
                          <a:pt x="291100" y="129705"/>
                          <a:pt x="285772" y="131234"/>
                        </a:cubicBezTo>
                        <a:cubicBezTo>
                          <a:pt x="291100" y="130469"/>
                          <a:pt x="294905" y="130469"/>
                          <a:pt x="297189" y="132762"/>
                        </a:cubicBezTo>
                        <a:cubicBezTo>
                          <a:pt x="297189" y="135820"/>
                          <a:pt x="293383" y="137349"/>
                          <a:pt x="288055" y="137349"/>
                        </a:cubicBezTo>
                        <a:cubicBezTo>
                          <a:pt x="283488" y="138113"/>
                          <a:pt x="279682" y="137349"/>
                          <a:pt x="275877" y="136584"/>
                        </a:cubicBezTo>
                        <a:cubicBezTo>
                          <a:pt x="262176" y="134291"/>
                          <a:pt x="265221" y="128176"/>
                          <a:pt x="259893" y="124354"/>
                        </a:cubicBezTo>
                        <a:lnTo>
                          <a:pt x="251520" y="122826"/>
                        </a:lnTo>
                        <a:cubicBezTo>
                          <a:pt x="249237" y="119004"/>
                          <a:pt x="257610" y="119768"/>
                          <a:pt x="262176" y="118239"/>
                        </a:cubicBezTo>
                        <a:cubicBezTo>
                          <a:pt x="263699" y="118239"/>
                          <a:pt x="265982" y="118239"/>
                          <a:pt x="267504" y="117475"/>
                        </a:cubicBezTo>
                        <a:close/>
                        <a:moveTo>
                          <a:pt x="358666" y="110274"/>
                        </a:moveTo>
                        <a:cubicBezTo>
                          <a:pt x="366329" y="110274"/>
                          <a:pt x="373993" y="109538"/>
                          <a:pt x="379358" y="112481"/>
                        </a:cubicBezTo>
                        <a:cubicBezTo>
                          <a:pt x="380124" y="112481"/>
                          <a:pt x="380124" y="112481"/>
                          <a:pt x="380124" y="112481"/>
                        </a:cubicBezTo>
                        <a:cubicBezTo>
                          <a:pt x="385489" y="113216"/>
                          <a:pt x="390087" y="113952"/>
                          <a:pt x="393919" y="115423"/>
                        </a:cubicBezTo>
                        <a:cubicBezTo>
                          <a:pt x="394685" y="113952"/>
                          <a:pt x="396218" y="112481"/>
                          <a:pt x="399284" y="111745"/>
                        </a:cubicBezTo>
                        <a:cubicBezTo>
                          <a:pt x="403116" y="111009"/>
                          <a:pt x="406181" y="111745"/>
                          <a:pt x="408480" y="112481"/>
                        </a:cubicBezTo>
                        <a:cubicBezTo>
                          <a:pt x="412312" y="112481"/>
                          <a:pt x="416910" y="112481"/>
                          <a:pt x="420742" y="112481"/>
                        </a:cubicBezTo>
                        <a:cubicBezTo>
                          <a:pt x="420742" y="115423"/>
                          <a:pt x="421509" y="118366"/>
                          <a:pt x="421509" y="121309"/>
                        </a:cubicBezTo>
                        <a:cubicBezTo>
                          <a:pt x="421509" y="121309"/>
                          <a:pt x="420742" y="121309"/>
                          <a:pt x="420742" y="121309"/>
                        </a:cubicBezTo>
                        <a:cubicBezTo>
                          <a:pt x="422275" y="124987"/>
                          <a:pt x="410779" y="123516"/>
                          <a:pt x="408480" y="125723"/>
                        </a:cubicBezTo>
                        <a:cubicBezTo>
                          <a:pt x="407714" y="125723"/>
                          <a:pt x="406181" y="124987"/>
                          <a:pt x="405415" y="124987"/>
                        </a:cubicBezTo>
                        <a:cubicBezTo>
                          <a:pt x="405415" y="124987"/>
                          <a:pt x="405415" y="124987"/>
                          <a:pt x="404648" y="124987"/>
                        </a:cubicBezTo>
                        <a:cubicBezTo>
                          <a:pt x="402349" y="125723"/>
                          <a:pt x="399284" y="125723"/>
                          <a:pt x="396218" y="126459"/>
                        </a:cubicBezTo>
                        <a:cubicBezTo>
                          <a:pt x="392386" y="131608"/>
                          <a:pt x="377825" y="129401"/>
                          <a:pt x="369395" y="131608"/>
                        </a:cubicBezTo>
                        <a:cubicBezTo>
                          <a:pt x="368628" y="139701"/>
                          <a:pt x="351768" y="134551"/>
                          <a:pt x="342572" y="136758"/>
                        </a:cubicBezTo>
                        <a:cubicBezTo>
                          <a:pt x="341039" y="136758"/>
                          <a:pt x="338740" y="136758"/>
                          <a:pt x="337207" y="136023"/>
                        </a:cubicBezTo>
                        <a:cubicBezTo>
                          <a:pt x="337207" y="136023"/>
                          <a:pt x="337207" y="135287"/>
                          <a:pt x="337973" y="134551"/>
                        </a:cubicBezTo>
                        <a:cubicBezTo>
                          <a:pt x="335674" y="135287"/>
                          <a:pt x="332609" y="135287"/>
                          <a:pt x="330309" y="135287"/>
                        </a:cubicBezTo>
                        <a:cubicBezTo>
                          <a:pt x="330309" y="135287"/>
                          <a:pt x="330309" y="134551"/>
                          <a:pt x="329543" y="134551"/>
                        </a:cubicBezTo>
                        <a:cubicBezTo>
                          <a:pt x="325711" y="134551"/>
                          <a:pt x="321113" y="134551"/>
                          <a:pt x="316515" y="134551"/>
                        </a:cubicBezTo>
                        <a:cubicBezTo>
                          <a:pt x="314982" y="134551"/>
                          <a:pt x="314216" y="134551"/>
                          <a:pt x="312683" y="134551"/>
                        </a:cubicBezTo>
                        <a:cubicBezTo>
                          <a:pt x="310384" y="132344"/>
                          <a:pt x="311150" y="130137"/>
                          <a:pt x="314216" y="127930"/>
                        </a:cubicBezTo>
                        <a:cubicBezTo>
                          <a:pt x="311916" y="127930"/>
                          <a:pt x="309617" y="127194"/>
                          <a:pt x="308084" y="126459"/>
                        </a:cubicBezTo>
                        <a:cubicBezTo>
                          <a:pt x="302720" y="124987"/>
                          <a:pt x="308084" y="122045"/>
                          <a:pt x="301953" y="119838"/>
                        </a:cubicBezTo>
                        <a:cubicBezTo>
                          <a:pt x="288925" y="116895"/>
                          <a:pt x="293523" y="113952"/>
                          <a:pt x="305019" y="112481"/>
                        </a:cubicBezTo>
                        <a:cubicBezTo>
                          <a:pt x="305785" y="112481"/>
                          <a:pt x="306552" y="112481"/>
                          <a:pt x="308084" y="112481"/>
                        </a:cubicBezTo>
                        <a:cubicBezTo>
                          <a:pt x="311916" y="112481"/>
                          <a:pt x="316515" y="112481"/>
                          <a:pt x="321113" y="112481"/>
                        </a:cubicBezTo>
                        <a:cubicBezTo>
                          <a:pt x="322646" y="111745"/>
                          <a:pt x="324178" y="111745"/>
                          <a:pt x="326478" y="112481"/>
                        </a:cubicBezTo>
                        <a:cubicBezTo>
                          <a:pt x="329543" y="113216"/>
                          <a:pt x="329543" y="115423"/>
                          <a:pt x="332609" y="116895"/>
                        </a:cubicBezTo>
                        <a:cubicBezTo>
                          <a:pt x="331076" y="113952"/>
                          <a:pt x="336441" y="112481"/>
                          <a:pt x="341805" y="111745"/>
                        </a:cubicBezTo>
                        <a:cubicBezTo>
                          <a:pt x="347170" y="110274"/>
                          <a:pt x="353301" y="110274"/>
                          <a:pt x="358666" y="110274"/>
                        </a:cubicBezTo>
                        <a:close/>
                        <a:moveTo>
                          <a:pt x="607709" y="97525"/>
                        </a:moveTo>
                        <a:cubicBezTo>
                          <a:pt x="609232" y="99041"/>
                          <a:pt x="613803" y="99041"/>
                          <a:pt x="611518" y="101316"/>
                        </a:cubicBezTo>
                        <a:cubicBezTo>
                          <a:pt x="609994" y="101316"/>
                          <a:pt x="608471" y="101316"/>
                          <a:pt x="607709" y="101316"/>
                        </a:cubicBezTo>
                        <a:cubicBezTo>
                          <a:pt x="600091" y="102832"/>
                          <a:pt x="600853" y="103590"/>
                          <a:pt x="607709" y="105107"/>
                        </a:cubicBezTo>
                        <a:cubicBezTo>
                          <a:pt x="622945" y="106623"/>
                          <a:pt x="641227" y="103590"/>
                          <a:pt x="654940" y="108140"/>
                        </a:cubicBezTo>
                        <a:cubicBezTo>
                          <a:pt x="657225" y="110414"/>
                          <a:pt x="652654" y="111172"/>
                          <a:pt x="648845" y="111172"/>
                        </a:cubicBezTo>
                        <a:cubicBezTo>
                          <a:pt x="644275" y="111172"/>
                          <a:pt x="639704" y="111172"/>
                          <a:pt x="635895" y="111931"/>
                        </a:cubicBezTo>
                        <a:cubicBezTo>
                          <a:pt x="635133" y="111931"/>
                          <a:pt x="634371" y="111931"/>
                          <a:pt x="634371" y="111931"/>
                        </a:cubicBezTo>
                        <a:cubicBezTo>
                          <a:pt x="639704" y="114205"/>
                          <a:pt x="640466" y="117238"/>
                          <a:pt x="638180" y="120271"/>
                        </a:cubicBezTo>
                        <a:cubicBezTo>
                          <a:pt x="634371" y="121787"/>
                          <a:pt x="635133" y="124062"/>
                          <a:pt x="633610" y="126337"/>
                        </a:cubicBezTo>
                        <a:cubicBezTo>
                          <a:pt x="627515" y="131644"/>
                          <a:pt x="610756" y="127095"/>
                          <a:pt x="603138" y="130886"/>
                        </a:cubicBezTo>
                        <a:cubicBezTo>
                          <a:pt x="616850" y="132402"/>
                          <a:pt x="599329" y="133919"/>
                          <a:pt x="603900" y="134677"/>
                        </a:cubicBezTo>
                        <a:cubicBezTo>
                          <a:pt x="603138" y="138468"/>
                          <a:pt x="597044" y="136193"/>
                          <a:pt x="593235" y="136193"/>
                        </a:cubicBezTo>
                        <a:cubicBezTo>
                          <a:pt x="583332" y="136193"/>
                          <a:pt x="572666" y="136193"/>
                          <a:pt x="566572" y="140743"/>
                        </a:cubicBezTo>
                        <a:cubicBezTo>
                          <a:pt x="565049" y="140743"/>
                          <a:pt x="564287" y="140743"/>
                          <a:pt x="562763" y="140743"/>
                        </a:cubicBezTo>
                        <a:cubicBezTo>
                          <a:pt x="562001" y="140743"/>
                          <a:pt x="560478" y="141501"/>
                          <a:pt x="559716" y="141501"/>
                        </a:cubicBezTo>
                        <a:lnTo>
                          <a:pt x="557431" y="141501"/>
                        </a:lnTo>
                        <a:lnTo>
                          <a:pt x="555145" y="141501"/>
                        </a:lnTo>
                        <a:cubicBezTo>
                          <a:pt x="555145" y="141501"/>
                          <a:pt x="554384" y="141501"/>
                          <a:pt x="553622" y="141501"/>
                        </a:cubicBezTo>
                        <a:cubicBezTo>
                          <a:pt x="552860" y="141501"/>
                          <a:pt x="552098" y="142259"/>
                          <a:pt x="551336" y="142259"/>
                        </a:cubicBezTo>
                        <a:cubicBezTo>
                          <a:pt x="549813" y="142259"/>
                          <a:pt x="548289" y="142259"/>
                          <a:pt x="547527" y="141501"/>
                        </a:cubicBezTo>
                        <a:cubicBezTo>
                          <a:pt x="546004" y="140743"/>
                          <a:pt x="545242" y="139984"/>
                          <a:pt x="543718" y="139226"/>
                        </a:cubicBezTo>
                        <a:cubicBezTo>
                          <a:pt x="525436" y="146050"/>
                          <a:pt x="523150" y="142259"/>
                          <a:pt x="523150" y="134677"/>
                        </a:cubicBezTo>
                        <a:cubicBezTo>
                          <a:pt x="523150" y="133919"/>
                          <a:pt x="522388" y="133160"/>
                          <a:pt x="520865" y="132402"/>
                        </a:cubicBezTo>
                        <a:cubicBezTo>
                          <a:pt x="519341" y="132402"/>
                          <a:pt x="517818" y="132402"/>
                          <a:pt x="515532" y="132402"/>
                        </a:cubicBezTo>
                        <a:cubicBezTo>
                          <a:pt x="514009" y="132402"/>
                          <a:pt x="511723" y="132402"/>
                          <a:pt x="510200" y="132402"/>
                        </a:cubicBezTo>
                        <a:cubicBezTo>
                          <a:pt x="500297" y="133160"/>
                          <a:pt x="490393" y="133919"/>
                          <a:pt x="481252" y="130886"/>
                        </a:cubicBezTo>
                        <a:cubicBezTo>
                          <a:pt x="467540" y="129369"/>
                          <a:pt x="453066" y="129369"/>
                          <a:pt x="438592" y="131644"/>
                        </a:cubicBezTo>
                        <a:cubicBezTo>
                          <a:pt x="430212" y="129369"/>
                          <a:pt x="432497" y="127095"/>
                          <a:pt x="437830" y="124820"/>
                        </a:cubicBezTo>
                        <a:cubicBezTo>
                          <a:pt x="447733" y="121029"/>
                          <a:pt x="457636" y="122546"/>
                          <a:pt x="468301" y="124062"/>
                        </a:cubicBezTo>
                        <a:cubicBezTo>
                          <a:pt x="469825" y="124820"/>
                          <a:pt x="471349" y="124820"/>
                          <a:pt x="472110" y="125578"/>
                        </a:cubicBezTo>
                        <a:cubicBezTo>
                          <a:pt x="472110" y="124820"/>
                          <a:pt x="472872" y="124062"/>
                          <a:pt x="471349" y="123304"/>
                        </a:cubicBezTo>
                        <a:cubicBezTo>
                          <a:pt x="470587" y="121787"/>
                          <a:pt x="457636" y="121029"/>
                          <a:pt x="469063" y="118754"/>
                        </a:cubicBezTo>
                        <a:lnTo>
                          <a:pt x="481252" y="117238"/>
                        </a:lnTo>
                        <a:cubicBezTo>
                          <a:pt x="501058" y="116480"/>
                          <a:pt x="506391" y="106623"/>
                          <a:pt x="524674" y="105107"/>
                        </a:cubicBezTo>
                        <a:cubicBezTo>
                          <a:pt x="527721" y="105107"/>
                          <a:pt x="530006" y="105107"/>
                          <a:pt x="533053" y="104349"/>
                        </a:cubicBezTo>
                        <a:cubicBezTo>
                          <a:pt x="541433" y="103590"/>
                          <a:pt x="550575" y="103590"/>
                          <a:pt x="559716" y="103590"/>
                        </a:cubicBezTo>
                        <a:cubicBezTo>
                          <a:pt x="561240" y="103590"/>
                          <a:pt x="562763" y="104349"/>
                          <a:pt x="564287" y="105107"/>
                        </a:cubicBezTo>
                        <a:cubicBezTo>
                          <a:pt x="565049" y="104349"/>
                          <a:pt x="565810" y="104349"/>
                          <a:pt x="566572" y="104349"/>
                        </a:cubicBezTo>
                        <a:cubicBezTo>
                          <a:pt x="562763" y="102832"/>
                          <a:pt x="558192" y="102074"/>
                          <a:pt x="559716" y="99799"/>
                        </a:cubicBezTo>
                        <a:cubicBezTo>
                          <a:pt x="574952" y="96008"/>
                          <a:pt x="590949" y="95250"/>
                          <a:pt x="607709" y="97525"/>
                        </a:cubicBezTo>
                        <a:close/>
                        <a:moveTo>
                          <a:pt x="100401" y="27781"/>
                        </a:moveTo>
                        <a:cubicBezTo>
                          <a:pt x="110490" y="25400"/>
                          <a:pt x="112042" y="30163"/>
                          <a:pt x="117475" y="30956"/>
                        </a:cubicBezTo>
                        <a:cubicBezTo>
                          <a:pt x="116699" y="31750"/>
                          <a:pt x="115147" y="32544"/>
                          <a:pt x="113594" y="33337"/>
                        </a:cubicBezTo>
                        <a:cubicBezTo>
                          <a:pt x="103505" y="34925"/>
                          <a:pt x="91863" y="31750"/>
                          <a:pt x="82550" y="34925"/>
                        </a:cubicBezTo>
                        <a:cubicBezTo>
                          <a:pt x="82550" y="33337"/>
                          <a:pt x="82550" y="32544"/>
                          <a:pt x="82550" y="30956"/>
                        </a:cubicBezTo>
                        <a:cubicBezTo>
                          <a:pt x="87983" y="30163"/>
                          <a:pt x="95744" y="30163"/>
                          <a:pt x="100401" y="27781"/>
                        </a:cubicBezTo>
                        <a:close/>
                        <a:moveTo>
                          <a:pt x="9024" y="17463"/>
                        </a:moveTo>
                        <a:cubicBezTo>
                          <a:pt x="10528" y="17463"/>
                          <a:pt x="12784" y="17463"/>
                          <a:pt x="15039" y="17463"/>
                        </a:cubicBezTo>
                        <a:cubicBezTo>
                          <a:pt x="20303" y="19051"/>
                          <a:pt x="24815" y="22225"/>
                          <a:pt x="33087" y="22225"/>
                        </a:cubicBezTo>
                        <a:cubicBezTo>
                          <a:pt x="34591" y="22225"/>
                          <a:pt x="36095" y="22225"/>
                          <a:pt x="37599" y="22225"/>
                        </a:cubicBezTo>
                        <a:cubicBezTo>
                          <a:pt x="38351" y="21432"/>
                          <a:pt x="38351" y="21432"/>
                          <a:pt x="39103" y="21432"/>
                        </a:cubicBezTo>
                        <a:cubicBezTo>
                          <a:pt x="42862" y="19844"/>
                          <a:pt x="47374" y="18257"/>
                          <a:pt x="52638" y="19844"/>
                        </a:cubicBezTo>
                        <a:cubicBezTo>
                          <a:pt x="56398" y="20638"/>
                          <a:pt x="57150" y="22225"/>
                          <a:pt x="57150" y="23813"/>
                        </a:cubicBezTo>
                        <a:cubicBezTo>
                          <a:pt x="56398" y="24607"/>
                          <a:pt x="56398" y="24607"/>
                          <a:pt x="55646" y="24607"/>
                        </a:cubicBezTo>
                        <a:cubicBezTo>
                          <a:pt x="52638" y="26194"/>
                          <a:pt x="50382" y="26988"/>
                          <a:pt x="48126" y="27782"/>
                        </a:cubicBezTo>
                        <a:cubicBezTo>
                          <a:pt x="46622" y="28575"/>
                          <a:pt x="45870" y="28575"/>
                          <a:pt x="44366" y="29369"/>
                        </a:cubicBezTo>
                        <a:cubicBezTo>
                          <a:pt x="36095" y="33338"/>
                          <a:pt x="24815" y="33338"/>
                          <a:pt x="14288" y="33338"/>
                        </a:cubicBezTo>
                        <a:cubicBezTo>
                          <a:pt x="6016" y="30957"/>
                          <a:pt x="3008" y="27782"/>
                          <a:pt x="0" y="23813"/>
                        </a:cubicBezTo>
                        <a:cubicBezTo>
                          <a:pt x="0" y="20638"/>
                          <a:pt x="3760" y="19051"/>
                          <a:pt x="9024" y="17463"/>
                        </a:cubicBezTo>
                        <a:close/>
                        <a:moveTo>
                          <a:pt x="82901" y="0"/>
                        </a:moveTo>
                        <a:cubicBezTo>
                          <a:pt x="84418" y="794"/>
                          <a:pt x="85935" y="1588"/>
                          <a:pt x="87452" y="1588"/>
                        </a:cubicBezTo>
                        <a:cubicBezTo>
                          <a:pt x="90487" y="6350"/>
                          <a:pt x="88970" y="9525"/>
                          <a:pt x="76832" y="10319"/>
                        </a:cubicBezTo>
                        <a:cubicBezTo>
                          <a:pt x="70763" y="10319"/>
                          <a:pt x="66211" y="13494"/>
                          <a:pt x="61659" y="14288"/>
                        </a:cubicBezTo>
                        <a:cubicBezTo>
                          <a:pt x="58625" y="15082"/>
                          <a:pt x="55590" y="15875"/>
                          <a:pt x="52556" y="16669"/>
                        </a:cubicBezTo>
                        <a:cubicBezTo>
                          <a:pt x="51038" y="17463"/>
                          <a:pt x="49521" y="17463"/>
                          <a:pt x="47245" y="16669"/>
                        </a:cubicBezTo>
                        <a:cubicBezTo>
                          <a:pt x="41176" y="15082"/>
                          <a:pt x="32831" y="15082"/>
                          <a:pt x="25245" y="15082"/>
                        </a:cubicBezTo>
                        <a:cubicBezTo>
                          <a:pt x="20693" y="14288"/>
                          <a:pt x="16141" y="13494"/>
                          <a:pt x="12348" y="11907"/>
                        </a:cubicBezTo>
                        <a:cubicBezTo>
                          <a:pt x="10072" y="11113"/>
                          <a:pt x="7797" y="9525"/>
                          <a:pt x="9314" y="8731"/>
                        </a:cubicBezTo>
                        <a:cubicBezTo>
                          <a:pt x="18417" y="5556"/>
                          <a:pt x="4762" y="7144"/>
                          <a:pt x="5521" y="5556"/>
                        </a:cubicBezTo>
                        <a:cubicBezTo>
                          <a:pt x="5521" y="4763"/>
                          <a:pt x="5521" y="3969"/>
                          <a:pt x="5521" y="3969"/>
                        </a:cubicBezTo>
                        <a:cubicBezTo>
                          <a:pt x="13866" y="3175"/>
                          <a:pt x="23728" y="4763"/>
                          <a:pt x="31314" y="1588"/>
                        </a:cubicBezTo>
                        <a:cubicBezTo>
                          <a:pt x="34349" y="1588"/>
                          <a:pt x="36624" y="1588"/>
                          <a:pt x="39659" y="1588"/>
                        </a:cubicBezTo>
                        <a:cubicBezTo>
                          <a:pt x="54073" y="794"/>
                          <a:pt x="70004" y="5556"/>
                          <a:pt x="82901" y="0"/>
                        </a:cubicBezTo>
                        <a:close/>
                      </a:path>
                    </a:pathLst>
                  </a:custGeom>
                  <a:solidFill>
                    <a:srgbClr val="B7E3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dirty="0">
                      <a:latin typeface="Poppins" panose="00000500000000000000" pitchFamily="2" charset="0"/>
                    </a:endParaRPr>
                  </a:p>
                </p:txBody>
              </p:sp>
              <p:sp>
                <p:nvSpPr>
                  <p:cNvPr id="134" name="Freeform 181">
                    <a:extLst>
                      <a:ext uri="{FF2B5EF4-FFF2-40B4-BE49-F238E27FC236}">
                        <a16:creationId xmlns:a16="http://schemas.microsoft.com/office/drawing/2014/main" id="{7794A339-21E6-4FAD-B435-56496DFDE75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7813338" y="13500100"/>
                    <a:ext cx="862013" cy="206375"/>
                  </a:xfrm>
                  <a:custGeom>
                    <a:avLst/>
                    <a:gdLst>
                      <a:gd name="T0" fmla="*/ 862 w 1132"/>
                      <a:gd name="T1" fmla="*/ 238 h 271"/>
                      <a:gd name="T2" fmla="*/ 72 w 1132"/>
                      <a:gd name="T3" fmla="*/ 217 h 271"/>
                      <a:gd name="T4" fmla="*/ 794 w 1132"/>
                      <a:gd name="T5" fmla="*/ 24 h 271"/>
                      <a:gd name="T6" fmla="*/ 1080 w 1132"/>
                      <a:gd name="T7" fmla="*/ 115 h 271"/>
                      <a:gd name="T8" fmla="*/ 1055 w 1132"/>
                      <a:gd name="T9" fmla="*/ 123 h 271"/>
                      <a:gd name="T10" fmla="*/ 262 w 1132"/>
                      <a:gd name="T11" fmla="*/ 46 h 271"/>
                      <a:gd name="T12" fmla="*/ 360 w 1132"/>
                      <a:gd name="T13" fmla="*/ 164 h 271"/>
                      <a:gd name="T14" fmla="*/ 804 w 1132"/>
                      <a:gd name="T15" fmla="*/ 77 h 271"/>
                      <a:gd name="T16" fmla="*/ 513 w 1132"/>
                      <a:gd name="T17" fmla="*/ 167 h 271"/>
                      <a:gd name="T18" fmla="*/ 430 w 1132"/>
                      <a:gd name="T19" fmla="*/ 40 h 271"/>
                      <a:gd name="T20" fmla="*/ 459 w 1132"/>
                      <a:gd name="T21" fmla="*/ 161 h 271"/>
                      <a:gd name="T22" fmla="*/ 637 w 1132"/>
                      <a:gd name="T23" fmla="*/ 161 h 271"/>
                      <a:gd name="T24" fmla="*/ 740 w 1132"/>
                      <a:gd name="T25" fmla="*/ 93 h 271"/>
                      <a:gd name="T26" fmla="*/ 764 w 1132"/>
                      <a:gd name="T27" fmla="*/ 85 h 271"/>
                      <a:gd name="T28" fmla="*/ 829 w 1132"/>
                      <a:gd name="T29" fmla="*/ 102 h 271"/>
                      <a:gd name="T30" fmla="*/ 731 w 1132"/>
                      <a:gd name="T31" fmla="*/ 102 h 271"/>
                      <a:gd name="T32" fmla="*/ 777 w 1132"/>
                      <a:gd name="T33" fmla="*/ 63 h 271"/>
                      <a:gd name="T34" fmla="*/ 1071 w 1132"/>
                      <a:gd name="T35" fmla="*/ 127 h 271"/>
                      <a:gd name="T36" fmla="*/ 1119 w 1132"/>
                      <a:gd name="T37" fmla="*/ 115 h 271"/>
                      <a:gd name="T38" fmla="*/ 1095 w 1132"/>
                      <a:gd name="T39" fmla="*/ 108 h 271"/>
                      <a:gd name="T40" fmla="*/ 911 w 1132"/>
                      <a:gd name="T41" fmla="*/ 103 h 271"/>
                      <a:gd name="T42" fmla="*/ 885 w 1132"/>
                      <a:gd name="T43" fmla="*/ 97 h 271"/>
                      <a:gd name="T44" fmla="*/ 921 w 1132"/>
                      <a:gd name="T45" fmla="*/ 78 h 271"/>
                      <a:gd name="T46" fmla="*/ 895 w 1132"/>
                      <a:gd name="T47" fmla="*/ 55 h 271"/>
                      <a:gd name="T48" fmla="*/ 843 w 1132"/>
                      <a:gd name="T49" fmla="*/ 32 h 271"/>
                      <a:gd name="T50" fmla="*/ 781 w 1132"/>
                      <a:gd name="T51" fmla="*/ 2 h 271"/>
                      <a:gd name="T52" fmla="*/ 705 w 1132"/>
                      <a:gd name="T53" fmla="*/ 15 h 271"/>
                      <a:gd name="T54" fmla="*/ 726 w 1132"/>
                      <a:gd name="T55" fmla="*/ 27 h 271"/>
                      <a:gd name="T56" fmla="*/ 673 w 1132"/>
                      <a:gd name="T57" fmla="*/ 34 h 271"/>
                      <a:gd name="T58" fmla="*/ 605 w 1132"/>
                      <a:gd name="T59" fmla="*/ 34 h 271"/>
                      <a:gd name="T60" fmla="*/ 393 w 1132"/>
                      <a:gd name="T61" fmla="*/ 13 h 271"/>
                      <a:gd name="T62" fmla="*/ 214 w 1132"/>
                      <a:gd name="T63" fmla="*/ 27 h 271"/>
                      <a:gd name="T64" fmla="*/ 67 w 1132"/>
                      <a:gd name="T65" fmla="*/ 69 h 271"/>
                      <a:gd name="T66" fmla="*/ 37 w 1132"/>
                      <a:gd name="T67" fmla="*/ 132 h 271"/>
                      <a:gd name="T68" fmla="*/ 53 w 1132"/>
                      <a:gd name="T69" fmla="*/ 206 h 271"/>
                      <a:gd name="T70" fmla="*/ 279 w 1132"/>
                      <a:gd name="T71" fmla="*/ 264 h 271"/>
                      <a:gd name="T72" fmla="*/ 321 w 1132"/>
                      <a:gd name="T73" fmla="*/ 268 h 271"/>
                      <a:gd name="T74" fmla="*/ 429 w 1132"/>
                      <a:gd name="T75" fmla="*/ 262 h 271"/>
                      <a:gd name="T76" fmla="*/ 582 w 1132"/>
                      <a:gd name="T77" fmla="*/ 266 h 271"/>
                      <a:gd name="T78" fmla="*/ 813 w 1132"/>
                      <a:gd name="T79" fmla="*/ 254 h 271"/>
                      <a:gd name="T80" fmla="*/ 848 w 1132"/>
                      <a:gd name="T81" fmla="*/ 244 h 271"/>
                      <a:gd name="T82" fmla="*/ 898 w 1132"/>
                      <a:gd name="T83" fmla="*/ 234 h 271"/>
                      <a:gd name="T84" fmla="*/ 941 w 1132"/>
                      <a:gd name="T85" fmla="*/ 220 h 271"/>
                      <a:gd name="T86" fmla="*/ 959 w 1132"/>
                      <a:gd name="T87" fmla="*/ 209 h 271"/>
                      <a:gd name="T88" fmla="*/ 944 w 1132"/>
                      <a:gd name="T89" fmla="*/ 192 h 271"/>
                      <a:gd name="T90" fmla="*/ 928 w 1132"/>
                      <a:gd name="T91" fmla="*/ 170 h 271"/>
                      <a:gd name="T92" fmla="*/ 882 w 1132"/>
                      <a:gd name="T93" fmla="*/ 176 h 271"/>
                      <a:gd name="T94" fmla="*/ 862 w 1132"/>
                      <a:gd name="T95" fmla="*/ 164 h 271"/>
                      <a:gd name="T96" fmla="*/ 798 w 1132"/>
                      <a:gd name="T97" fmla="*/ 163 h 271"/>
                      <a:gd name="T98" fmla="*/ 761 w 1132"/>
                      <a:gd name="T99" fmla="*/ 164 h 271"/>
                      <a:gd name="T100" fmla="*/ 758 w 1132"/>
                      <a:gd name="T101" fmla="*/ 155 h 271"/>
                      <a:gd name="T102" fmla="*/ 826 w 1132"/>
                      <a:gd name="T103" fmla="*/ 148 h 271"/>
                      <a:gd name="T104" fmla="*/ 853 w 1132"/>
                      <a:gd name="T105" fmla="*/ 144 h 271"/>
                      <a:gd name="T106" fmla="*/ 885 w 1132"/>
                      <a:gd name="T107" fmla="*/ 152 h 271"/>
                      <a:gd name="T108" fmla="*/ 947 w 1132"/>
                      <a:gd name="T109" fmla="*/ 148 h 271"/>
                      <a:gd name="T110" fmla="*/ 1012 w 1132"/>
                      <a:gd name="T111" fmla="*/ 138 h 271"/>
                      <a:gd name="T112" fmla="*/ 1080 w 1132"/>
                      <a:gd name="T113" fmla="*/ 136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132" h="271">
                        <a:moveTo>
                          <a:pt x="853" y="173"/>
                        </a:moveTo>
                        <a:lnTo>
                          <a:pt x="852" y="173"/>
                        </a:lnTo>
                        <a:cubicBezTo>
                          <a:pt x="852" y="173"/>
                          <a:pt x="852" y="173"/>
                          <a:pt x="852" y="173"/>
                        </a:cubicBezTo>
                        <a:lnTo>
                          <a:pt x="853" y="173"/>
                        </a:lnTo>
                        <a:close/>
                        <a:moveTo>
                          <a:pt x="862" y="238"/>
                        </a:moveTo>
                        <a:cubicBezTo>
                          <a:pt x="862" y="238"/>
                          <a:pt x="862" y="238"/>
                          <a:pt x="862" y="238"/>
                        </a:cubicBezTo>
                        <a:lnTo>
                          <a:pt x="862" y="238"/>
                        </a:lnTo>
                        <a:cubicBezTo>
                          <a:pt x="862" y="238"/>
                          <a:pt x="862" y="238"/>
                          <a:pt x="862" y="238"/>
                        </a:cubicBezTo>
                        <a:close/>
                        <a:moveTo>
                          <a:pt x="72" y="217"/>
                        </a:moveTo>
                        <a:cubicBezTo>
                          <a:pt x="71" y="217"/>
                          <a:pt x="71" y="216"/>
                          <a:pt x="71" y="215"/>
                        </a:cubicBezTo>
                        <a:cubicBezTo>
                          <a:pt x="72" y="215"/>
                          <a:pt x="72" y="214"/>
                          <a:pt x="73" y="214"/>
                        </a:cubicBezTo>
                        <a:cubicBezTo>
                          <a:pt x="73" y="215"/>
                          <a:pt x="73" y="216"/>
                          <a:pt x="72" y="217"/>
                        </a:cubicBezTo>
                        <a:close/>
                        <a:moveTo>
                          <a:pt x="826" y="21"/>
                        </a:moveTo>
                        <a:cubicBezTo>
                          <a:pt x="825" y="25"/>
                          <a:pt x="827" y="30"/>
                          <a:pt x="826" y="34"/>
                        </a:cubicBezTo>
                        <a:cubicBezTo>
                          <a:pt x="813" y="28"/>
                          <a:pt x="799" y="25"/>
                          <a:pt x="784" y="27"/>
                        </a:cubicBezTo>
                        <a:cubicBezTo>
                          <a:pt x="785" y="25"/>
                          <a:pt x="787" y="23"/>
                          <a:pt x="789" y="22"/>
                        </a:cubicBezTo>
                        <a:cubicBezTo>
                          <a:pt x="789" y="22"/>
                          <a:pt x="790" y="22"/>
                          <a:pt x="791" y="22"/>
                        </a:cubicBezTo>
                        <a:cubicBezTo>
                          <a:pt x="791" y="23"/>
                          <a:pt x="793" y="24"/>
                          <a:pt x="794" y="24"/>
                        </a:cubicBezTo>
                        <a:cubicBezTo>
                          <a:pt x="806" y="29"/>
                          <a:pt x="816" y="25"/>
                          <a:pt x="826" y="21"/>
                        </a:cubicBezTo>
                        <a:close/>
                        <a:moveTo>
                          <a:pt x="884" y="55"/>
                        </a:moveTo>
                        <a:cubicBezTo>
                          <a:pt x="884" y="55"/>
                          <a:pt x="885" y="55"/>
                          <a:pt x="885" y="55"/>
                        </a:cubicBezTo>
                        <a:cubicBezTo>
                          <a:pt x="885" y="55"/>
                          <a:pt x="885" y="55"/>
                          <a:pt x="886" y="55"/>
                        </a:cubicBezTo>
                        <a:lnTo>
                          <a:pt x="884" y="55"/>
                        </a:lnTo>
                        <a:close/>
                        <a:moveTo>
                          <a:pt x="1080" y="115"/>
                        </a:moveTo>
                        <a:lnTo>
                          <a:pt x="1080" y="115"/>
                        </a:lnTo>
                        <a:cubicBezTo>
                          <a:pt x="1081" y="115"/>
                          <a:pt x="1081" y="115"/>
                          <a:pt x="1081" y="115"/>
                        </a:cubicBezTo>
                        <a:cubicBezTo>
                          <a:pt x="1081" y="115"/>
                          <a:pt x="1081" y="115"/>
                          <a:pt x="1080" y="115"/>
                        </a:cubicBezTo>
                        <a:close/>
                        <a:moveTo>
                          <a:pt x="1055" y="122"/>
                        </a:moveTo>
                        <a:cubicBezTo>
                          <a:pt x="1055" y="122"/>
                          <a:pt x="1055" y="122"/>
                          <a:pt x="1056" y="122"/>
                        </a:cubicBezTo>
                        <a:cubicBezTo>
                          <a:pt x="1055" y="123"/>
                          <a:pt x="1055" y="123"/>
                          <a:pt x="1055" y="123"/>
                        </a:cubicBezTo>
                        <a:cubicBezTo>
                          <a:pt x="1055" y="123"/>
                          <a:pt x="1055" y="123"/>
                          <a:pt x="1055" y="122"/>
                        </a:cubicBezTo>
                        <a:close/>
                        <a:moveTo>
                          <a:pt x="765" y="233"/>
                        </a:moveTo>
                        <a:lnTo>
                          <a:pt x="765" y="234"/>
                        </a:lnTo>
                        <a:lnTo>
                          <a:pt x="764" y="234"/>
                        </a:lnTo>
                        <a:cubicBezTo>
                          <a:pt x="764" y="233"/>
                          <a:pt x="764" y="233"/>
                          <a:pt x="765" y="233"/>
                        </a:cubicBezTo>
                        <a:close/>
                        <a:moveTo>
                          <a:pt x="262" y="46"/>
                        </a:moveTo>
                        <a:cubicBezTo>
                          <a:pt x="262" y="46"/>
                          <a:pt x="262" y="46"/>
                          <a:pt x="262" y="46"/>
                        </a:cubicBezTo>
                        <a:lnTo>
                          <a:pt x="263" y="46"/>
                        </a:lnTo>
                        <a:cubicBezTo>
                          <a:pt x="263" y="46"/>
                          <a:pt x="262" y="46"/>
                          <a:pt x="262" y="46"/>
                        </a:cubicBezTo>
                        <a:close/>
                        <a:moveTo>
                          <a:pt x="360" y="164"/>
                        </a:moveTo>
                        <a:cubicBezTo>
                          <a:pt x="360" y="164"/>
                          <a:pt x="360" y="164"/>
                          <a:pt x="360" y="164"/>
                        </a:cubicBezTo>
                        <a:cubicBezTo>
                          <a:pt x="360" y="164"/>
                          <a:pt x="360" y="164"/>
                          <a:pt x="360" y="164"/>
                        </a:cubicBezTo>
                        <a:close/>
                        <a:moveTo>
                          <a:pt x="429" y="36"/>
                        </a:moveTo>
                        <a:lnTo>
                          <a:pt x="429" y="36"/>
                        </a:lnTo>
                        <a:lnTo>
                          <a:pt x="429" y="37"/>
                        </a:lnTo>
                        <a:lnTo>
                          <a:pt x="429" y="36"/>
                        </a:lnTo>
                        <a:close/>
                        <a:moveTo>
                          <a:pt x="808" y="81"/>
                        </a:moveTo>
                        <a:cubicBezTo>
                          <a:pt x="806" y="80"/>
                          <a:pt x="805" y="79"/>
                          <a:pt x="804" y="77"/>
                        </a:cubicBezTo>
                        <a:cubicBezTo>
                          <a:pt x="805" y="78"/>
                          <a:pt x="807" y="78"/>
                          <a:pt x="809" y="78"/>
                        </a:cubicBezTo>
                        <a:cubicBezTo>
                          <a:pt x="808" y="79"/>
                          <a:pt x="807" y="80"/>
                          <a:pt x="808" y="81"/>
                        </a:cubicBezTo>
                        <a:close/>
                        <a:moveTo>
                          <a:pt x="826" y="71"/>
                        </a:moveTo>
                        <a:cubicBezTo>
                          <a:pt x="826" y="71"/>
                          <a:pt x="827" y="71"/>
                          <a:pt x="828" y="71"/>
                        </a:cubicBezTo>
                        <a:cubicBezTo>
                          <a:pt x="827" y="71"/>
                          <a:pt x="827" y="71"/>
                          <a:pt x="826" y="71"/>
                        </a:cubicBezTo>
                        <a:close/>
                        <a:moveTo>
                          <a:pt x="513" y="167"/>
                        </a:moveTo>
                        <a:cubicBezTo>
                          <a:pt x="512" y="167"/>
                          <a:pt x="511" y="167"/>
                          <a:pt x="509" y="168"/>
                        </a:cubicBezTo>
                        <a:cubicBezTo>
                          <a:pt x="511" y="167"/>
                          <a:pt x="512" y="167"/>
                          <a:pt x="513" y="167"/>
                        </a:cubicBezTo>
                        <a:close/>
                        <a:moveTo>
                          <a:pt x="430" y="40"/>
                        </a:moveTo>
                        <a:cubicBezTo>
                          <a:pt x="430" y="39"/>
                          <a:pt x="429" y="39"/>
                          <a:pt x="429" y="39"/>
                        </a:cubicBezTo>
                        <a:cubicBezTo>
                          <a:pt x="429" y="39"/>
                          <a:pt x="429" y="39"/>
                          <a:pt x="429" y="39"/>
                        </a:cubicBezTo>
                        <a:cubicBezTo>
                          <a:pt x="429" y="39"/>
                          <a:pt x="430" y="39"/>
                          <a:pt x="430" y="40"/>
                        </a:cubicBezTo>
                        <a:close/>
                        <a:moveTo>
                          <a:pt x="464" y="161"/>
                        </a:moveTo>
                        <a:cubicBezTo>
                          <a:pt x="464" y="161"/>
                          <a:pt x="464" y="161"/>
                          <a:pt x="464" y="161"/>
                        </a:cubicBezTo>
                        <a:cubicBezTo>
                          <a:pt x="464" y="161"/>
                          <a:pt x="465" y="161"/>
                          <a:pt x="466" y="161"/>
                        </a:cubicBezTo>
                        <a:cubicBezTo>
                          <a:pt x="465" y="161"/>
                          <a:pt x="465" y="161"/>
                          <a:pt x="464" y="161"/>
                        </a:cubicBezTo>
                        <a:close/>
                        <a:moveTo>
                          <a:pt x="456" y="161"/>
                        </a:moveTo>
                        <a:cubicBezTo>
                          <a:pt x="457" y="161"/>
                          <a:pt x="458" y="161"/>
                          <a:pt x="459" y="161"/>
                        </a:cubicBezTo>
                        <a:cubicBezTo>
                          <a:pt x="458" y="161"/>
                          <a:pt x="457" y="161"/>
                          <a:pt x="456" y="161"/>
                        </a:cubicBezTo>
                        <a:close/>
                        <a:moveTo>
                          <a:pt x="554" y="162"/>
                        </a:moveTo>
                        <a:cubicBezTo>
                          <a:pt x="555" y="162"/>
                          <a:pt x="555" y="162"/>
                          <a:pt x="556" y="162"/>
                        </a:cubicBezTo>
                        <a:cubicBezTo>
                          <a:pt x="555" y="162"/>
                          <a:pt x="555" y="162"/>
                          <a:pt x="554" y="163"/>
                        </a:cubicBezTo>
                        <a:cubicBezTo>
                          <a:pt x="554" y="162"/>
                          <a:pt x="554" y="162"/>
                          <a:pt x="554" y="162"/>
                        </a:cubicBezTo>
                        <a:close/>
                        <a:moveTo>
                          <a:pt x="637" y="161"/>
                        </a:moveTo>
                        <a:cubicBezTo>
                          <a:pt x="637" y="162"/>
                          <a:pt x="637" y="162"/>
                          <a:pt x="637" y="163"/>
                        </a:cubicBezTo>
                        <a:cubicBezTo>
                          <a:pt x="637" y="163"/>
                          <a:pt x="637" y="163"/>
                          <a:pt x="637" y="163"/>
                        </a:cubicBezTo>
                        <a:cubicBezTo>
                          <a:pt x="637" y="162"/>
                          <a:pt x="637" y="161"/>
                          <a:pt x="637" y="161"/>
                        </a:cubicBezTo>
                        <a:close/>
                        <a:moveTo>
                          <a:pt x="726" y="92"/>
                        </a:moveTo>
                        <a:cubicBezTo>
                          <a:pt x="728" y="95"/>
                          <a:pt x="733" y="94"/>
                          <a:pt x="737" y="94"/>
                        </a:cubicBezTo>
                        <a:cubicBezTo>
                          <a:pt x="738" y="94"/>
                          <a:pt x="739" y="94"/>
                          <a:pt x="740" y="93"/>
                        </a:cubicBezTo>
                        <a:cubicBezTo>
                          <a:pt x="741" y="94"/>
                          <a:pt x="739" y="95"/>
                          <a:pt x="739" y="96"/>
                        </a:cubicBezTo>
                        <a:cubicBezTo>
                          <a:pt x="743" y="97"/>
                          <a:pt x="748" y="98"/>
                          <a:pt x="752" y="95"/>
                        </a:cubicBezTo>
                        <a:cubicBezTo>
                          <a:pt x="754" y="94"/>
                          <a:pt x="756" y="93"/>
                          <a:pt x="758" y="91"/>
                        </a:cubicBezTo>
                        <a:cubicBezTo>
                          <a:pt x="758" y="90"/>
                          <a:pt x="758" y="90"/>
                          <a:pt x="758" y="90"/>
                        </a:cubicBezTo>
                        <a:cubicBezTo>
                          <a:pt x="762" y="90"/>
                          <a:pt x="767" y="90"/>
                          <a:pt x="771" y="90"/>
                        </a:cubicBezTo>
                        <a:cubicBezTo>
                          <a:pt x="770" y="87"/>
                          <a:pt x="767" y="86"/>
                          <a:pt x="764" y="85"/>
                        </a:cubicBezTo>
                        <a:cubicBezTo>
                          <a:pt x="771" y="85"/>
                          <a:pt x="778" y="88"/>
                          <a:pt x="784" y="85"/>
                        </a:cubicBezTo>
                        <a:lnTo>
                          <a:pt x="784" y="85"/>
                        </a:lnTo>
                        <a:cubicBezTo>
                          <a:pt x="785" y="86"/>
                          <a:pt x="786" y="87"/>
                          <a:pt x="787" y="87"/>
                        </a:cubicBezTo>
                        <a:cubicBezTo>
                          <a:pt x="792" y="90"/>
                          <a:pt x="794" y="95"/>
                          <a:pt x="799" y="97"/>
                        </a:cubicBezTo>
                        <a:cubicBezTo>
                          <a:pt x="811" y="100"/>
                          <a:pt x="822" y="102"/>
                          <a:pt x="833" y="98"/>
                        </a:cubicBezTo>
                        <a:cubicBezTo>
                          <a:pt x="832" y="99"/>
                          <a:pt x="831" y="101"/>
                          <a:pt x="829" y="102"/>
                        </a:cubicBezTo>
                        <a:cubicBezTo>
                          <a:pt x="823" y="104"/>
                          <a:pt x="817" y="101"/>
                          <a:pt x="810" y="101"/>
                        </a:cubicBezTo>
                        <a:cubicBezTo>
                          <a:pt x="803" y="100"/>
                          <a:pt x="795" y="101"/>
                          <a:pt x="788" y="100"/>
                        </a:cubicBezTo>
                        <a:cubicBezTo>
                          <a:pt x="785" y="100"/>
                          <a:pt x="783" y="100"/>
                          <a:pt x="780" y="101"/>
                        </a:cubicBezTo>
                        <a:cubicBezTo>
                          <a:pt x="773" y="101"/>
                          <a:pt x="766" y="100"/>
                          <a:pt x="759" y="101"/>
                        </a:cubicBezTo>
                        <a:cubicBezTo>
                          <a:pt x="750" y="104"/>
                          <a:pt x="740" y="99"/>
                          <a:pt x="732" y="104"/>
                        </a:cubicBezTo>
                        <a:cubicBezTo>
                          <a:pt x="732" y="103"/>
                          <a:pt x="732" y="103"/>
                          <a:pt x="731" y="102"/>
                        </a:cubicBezTo>
                        <a:cubicBezTo>
                          <a:pt x="728" y="99"/>
                          <a:pt x="725" y="95"/>
                          <a:pt x="721" y="92"/>
                        </a:cubicBezTo>
                        <a:cubicBezTo>
                          <a:pt x="723" y="92"/>
                          <a:pt x="724" y="92"/>
                          <a:pt x="726" y="92"/>
                        </a:cubicBezTo>
                        <a:close/>
                        <a:moveTo>
                          <a:pt x="777" y="63"/>
                        </a:moveTo>
                        <a:cubicBezTo>
                          <a:pt x="778" y="64"/>
                          <a:pt x="779" y="65"/>
                          <a:pt x="781" y="65"/>
                        </a:cubicBezTo>
                        <a:cubicBezTo>
                          <a:pt x="779" y="65"/>
                          <a:pt x="778" y="65"/>
                          <a:pt x="777" y="65"/>
                        </a:cubicBezTo>
                        <a:cubicBezTo>
                          <a:pt x="777" y="64"/>
                          <a:pt x="777" y="64"/>
                          <a:pt x="777" y="63"/>
                        </a:cubicBezTo>
                        <a:cubicBezTo>
                          <a:pt x="777" y="63"/>
                          <a:pt x="777" y="63"/>
                          <a:pt x="777" y="63"/>
                        </a:cubicBezTo>
                        <a:close/>
                        <a:moveTo>
                          <a:pt x="104" y="96"/>
                        </a:moveTo>
                        <a:cubicBezTo>
                          <a:pt x="104" y="96"/>
                          <a:pt x="104" y="96"/>
                          <a:pt x="104" y="96"/>
                        </a:cubicBezTo>
                        <a:cubicBezTo>
                          <a:pt x="104" y="96"/>
                          <a:pt x="104" y="96"/>
                          <a:pt x="104" y="96"/>
                        </a:cubicBezTo>
                        <a:close/>
                        <a:moveTo>
                          <a:pt x="1074" y="129"/>
                        </a:moveTo>
                        <a:cubicBezTo>
                          <a:pt x="1073" y="129"/>
                          <a:pt x="1072" y="128"/>
                          <a:pt x="1071" y="127"/>
                        </a:cubicBezTo>
                        <a:cubicBezTo>
                          <a:pt x="1078" y="127"/>
                          <a:pt x="1084" y="127"/>
                          <a:pt x="1091" y="129"/>
                        </a:cubicBezTo>
                        <a:cubicBezTo>
                          <a:pt x="1097" y="133"/>
                          <a:pt x="1103" y="132"/>
                          <a:pt x="1110" y="129"/>
                        </a:cubicBezTo>
                        <a:cubicBezTo>
                          <a:pt x="1111" y="128"/>
                          <a:pt x="1113" y="128"/>
                          <a:pt x="1113" y="127"/>
                        </a:cubicBezTo>
                        <a:cubicBezTo>
                          <a:pt x="1113" y="126"/>
                          <a:pt x="1113" y="125"/>
                          <a:pt x="1113" y="125"/>
                        </a:cubicBezTo>
                        <a:cubicBezTo>
                          <a:pt x="1116" y="121"/>
                          <a:pt x="1132" y="128"/>
                          <a:pt x="1126" y="117"/>
                        </a:cubicBezTo>
                        <a:cubicBezTo>
                          <a:pt x="1124" y="116"/>
                          <a:pt x="1122" y="115"/>
                          <a:pt x="1119" y="115"/>
                        </a:cubicBezTo>
                        <a:cubicBezTo>
                          <a:pt x="1116" y="115"/>
                          <a:pt x="1112" y="115"/>
                          <a:pt x="1109" y="116"/>
                        </a:cubicBezTo>
                        <a:cubicBezTo>
                          <a:pt x="1103" y="118"/>
                          <a:pt x="1094" y="116"/>
                          <a:pt x="1088" y="119"/>
                        </a:cubicBezTo>
                        <a:cubicBezTo>
                          <a:pt x="1088" y="119"/>
                          <a:pt x="1087" y="119"/>
                          <a:pt x="1087" y="118"/>
                        </a:cubicBezTo>
                        <a:cubicBezTo>
                          <a:pt x="1090" y="118"/>
                          <a:pt x="1093" y="116"/>
                          <a:pt x="1096" y="116"/>
                        </a:cubicBezTo>
                        <a:cubicBezTo>
                          <a:pt x="1102" y="114"/>
                          <a:pt x="1108" y="113"/>
                          <a:pt x="1101" y="108"/>
                        </a:cubicBezTo>
                        <a:cubicBezTo>
                          <a:pt x="1099" y="107"/>
                          <a:pt x="1097" y="107"/>
                          <a:pt x="1095" y="108"/>
                        </a:cubicBezTo>
                        <a:cubicBezTo>
                          <a:pt x="1096" y="106"/>
                          <a:pt x="1096" y="105"/>
                          <a:pt x="1094" y="103"/>
                        </a:cubicBezTo>
                        <a:cubicBezTo>
                          <a:pt x="1081" y="99"/>
                          <a:pt x="1067" y="106"/>
                          <a:pt x="1055" y="101"/>
                        </a:cubicBezTo>
                        <a:lnTo>
                          <a:pt x="986" y="104"/>
                        </a:lnTo>
                        <a:cubicBezTo>
                          <a:pt x="980" y="106"/>
                          <a:pt x="973" y="103"/>
                          <a:pt x="967" y="106"/>
                        </a:cubicBezTo>
                        <a:cubicBezTo>
                          <a:pt x="960" y="109"/>
                          <a:pt x="950" y="106"/>
                          <a:pt x="943" y="111"/>
                        </a:cubicBezTo>
                        <a:cubicBezTo>
                          <a:pt x="933" y="107"/>
                          <a:pt x="923" y="103"/>
                          <a:pt x="911" y="103"/>
                        </a:cubicBezTo>
                        <a:cubicBezTo>
                          <a:pt x="909" y="103"/>
                          <a:pt x="907" y="103"/>
                          <a:pt x="906" y="103"/>
                        </a:cubicBezTo>
                        <a:cubicBezTo>
                          <a:pt x="904" y="103"/>
                          <a:pt x="901" y="103"/>
                          <a:pt x="899" y="103"/>
                        </a:cubicBezTo>
                        <a:cubicBezTo>
                          <a:pt x="891" y="102"/>
                          <a:pt x="881" y="102"/>
                          <a:pt x="875" y="97"/>
                        </a:cubicBezTo>
                        <a:lnTo>
                          <a:pt x="875" y="97"/>
                        </a:lnTo>
                        <a:cubicBezTo>
                          <a:pt x="875" y="97"/>
                          <a:pt x="875" y="97"/>
                          <a:pt x="875" y="97"/>
                        </a:cubicBezTo>
                        <a:cubicBezTo>
                          <a:pt x="879" y="97"/>
                          <a:pt x="882" y="97"/>
                          <a:pt x="885" y="97"/>
                        </a:cubicBezTo>
                        <a:cubicBezTo>
                          <a:pt x="886" y="96"/>
                          <a:pt x="887" y="95"/>
                          <a:pt x="888" y="94"/>
                        </a:cubicBezTo>
                        <a:cubicBezTo>
                          <a:pt x="893" y="92"/>
                          <a:pt x="896" y="90"/>
                          <a:pt x="893" y="86"/>
                        </a:cubicBezTo>
                        <a:cubicBezTo>
                          <a:pt x="893" y="86"/>
                          <a:pt x="893" y="86"/>
                          <a:pt x="894" y="86"/>
                        </a:cubicBezTo>
                        <a:cubicBezTo>
                          <a:pt x="900" y="87"/>
                          <a:pt x="905" y="85"/>
                          <a:pt x="910" y="82"/>
                        </a:cubicBezTo>
                        <a:cubicBezTo>
                          <a:pt x="910" y="81"/>
                          <a:pt x="911" y="81"/>
                          <a:pt x="911" y="81"/>
                        </a:cubicBezTo>
                        <a:cubicBezTo>
                          <a:pt x="913" y="76"/>
                          <a:pt x="916" y="74"/>
                          <a:pt x="921" y="78"/>
                        </a:cubicBezTo>
                        <a:cubicBezTo>
                          <a:pt x="924" y="78"/>
                          <a:pt x="928" y="79"/>
                          <a:pt x="931" y="77"/>
                        </a:cubicBezTo>
                        <a:cubicBezTo>
                          <a:pt x="927" y="72"/>
                          <a:pt x="919" y="75"/>
                          <a:pt x="915" y="71"/>
                        </a:cubicBezTo>
                        <a:cubicBezTo>
                          <a:pt x="914" y="70"/>
                          <a:pt x="913" y="70"/>
                          <a:pt x="911" y="69"/>
                        </a:cubicBezTo>
                        <a:cubicBezTo>
                          <a:pt x="911" y="69"/>
                          <a:pt x="911" y="69"/>
                          <a:pt x="911" y="69"/>
                        </a:cubicBezTo>
                        <a:cubicBezTo>
                          <a:pt x="906" y="62"/>
                          <a:pt x="897" y="63"/>
                          <a:pt x="888" y="62"/>
                        </a:cubicBezTo>
                        <a:cubicBezTo>
                          <a:pt x="891" y="60"/>
                          <a:pt x="893" y="57"/>
                          <a:pt x="895" y="55"/>
                        </a:cubicBezTo>
                        <a:cubicBezTo>
                          <a:pt x="892" y="50"/>
                          <a:pt x="887" y="46"/>
                          <a:pt x="879" y="46"/>
                        </a:cubicBezTo>
                        <a:lnTo>
                          <a:pt x="878" y="46"/>
                        </a:lnTo>
                        <a:cubicBezTo>
                          <a:pt x="877" y="45"/>
                          <a:pt x="877" y="45"/>
                          <a:pt x="877" y="45"/>
                        </a:cubicBezTo>
                        <a:cubicBezTo>
                          <a:pt x="878" y="37"/>
                          <a:pt x="873" y="35"/>
                          <a:pt x="862" y="36"/>
                        </a:cubicBezTo>
                        <a:cubicBezTo>
                          <a:pt x="857" y="36"/>
                          <a:pt x="852" y="35"/>
                          <a:pt x="847" y="34"/>
                        </a:cubicBezTo>
                        <a:cubicBezTo>
                          <a:pt x="847" y="33"/>
                          <a:pt x="846" y="31"/>
                          <a:pt x="843" y="32"/>
                        </a:cubicBezTo>
                        <a:cubicBezTo>
                          <a:pt x="836" y="28"/>
                          <a:pt x="843" y="20"/>
                          <a:pt x="833" y="18"/>
                        </a:cubicBezTo>
                        <a:lnTo>
                          <a:pt x="833" y="13"/>
                        </a:lnTo>
                        <a:lnTo>
                          <a:pt x="830" y="11"/>
                        </a:lnTo>
                        <a:cubicBezTo>
                          <a:pt x="828" y="11"/>
                          <a:pt x="825" y="11"/>
                          <a:pt x="823" y="11"/>
                        </a:cubicBezTo>
                        <a:cubicBezTo>
                          <a:pt x="818" y="12"/>
                          <a:pt x="812" y="8"/>
                          <a:pt x="806" y="10"/>
                        </a:cubicBezTo>
                        <a:cubicBezTo>
                          <a:pt x="803" y="0"/>
                          <a:pt x="789" y="4"/>
                          <a:pt x="781" y="2"/>
                        </a:cubicBezTo>
                        <a:cubicBezTo>
                          <a:pt x="774" y="2"/>
                          <a:pt x="768" y="2"/>
                          <a:pt x="761" y="2"/>
                        </a:cubicBezTo>
                        <a:cubicBezTo>
                          <a:pt x="755" y="2"/>
                          <a:pt x="747" y="1"/>
                          <a:pt x="741" y="4"/>
                        </a:cubicBezTo>
                        <a:cubicBezTo>
                          <a:pt x="740" y="4"/>
                          <a:pt x="739" y="4"/>
                          <a:pt x="738" y="4"/>
                        </a:cubicBezTo>
                        <a:cubicBezTo>
                          <a:pt x="726" y="4"/>
                          <a:pt x="713" y="4"/>
                          <a:pt x="700" y="4"/>
                        </a:cubicBezTo>
                        <a:cubicBezTo>
                          <a:pt x="695" y="8"/>
                          <a:pt x="697" y="11"/>
                          <a:pt x="701" y="14"/>
                        </a:cubicBezTo>
                        <a:cubicBezTo>
                          <a:pt x="702" y="14"/>
                          <a:pt x="704" y="15"/>
                          <a:pt x="705" y="15"/>
                        </a:cubicBezTo>
                        <a:cubicBezTo>
                          <a:pt x="707" y="15"/>
                          <a:pt x="709" y="15"/>
                          <a:pt x="710" y="15"/>
                        </a:cubicBezTo>
                        <a:cubicBezTo>
                          <a:pt x="714" y="12"/>
                          <a:pt x="718" y="10"/>
                          <a:pt x="724" y="14"/>
                        </a:cubicBezTo>
                        <a:cubicBezTo>
                          <a:pt x="727" y="16"/>
                          <a:pt x="731" y="16"/>
                          <a:pt x="735" y="14"/>
                        </a:cubicBezTo>
                        <a:cubicBezTo>
                          <a:pt x="735" y="14"/>
                          <a:pt x="735" y="14"/>
                          <a:pt x="735" y="14"/>
                        </a:cubicBezTo>
                        <a:cubicBezTo>
                          <a:pt x="735" y="15"/>
                          <a:pt x="736" y="15"/>
                          <a:pt x="736" y="16"/>
                        </a:cubicBezTo>
                        <a:cubicBezTo>
                          <a:pt x="726" y="16"/>
                          <a:pt x="726" y="22"/>
                          <a:pt x="726" y="27"/>
                        </a:cubicBezTo>
                        <a:cubicBezTo>
                          <a:pt x="726" y="27"/>
                          <a:pt x="726" y="27"/>
                          <a:pt x="725" y="27"/>
                        </a:cubicBezTo>
                        <a:lnTo>
                          <a:pt x="722" y="27"/>
                        </a:lnTo>
                        <a:cubicBezTo>
                          <a:pt x="718" y="27"/>
                          <a:pt x="714" y="27"/>
                          <a:pt x="709" y="27"/>
                        </a:cubicBezTo>
                        <a:cubicBezTo>
                          <a:pt x="708" y="28"/>
                          <a:pt x="707" y="29"/>
                          <a:pt x="706" y="29"/>
                        </a:cubicBezTo>
                        <a:cubicBezTo>
                          <a:pt x="703" y="29"/>
                          <a:pt x="699" y="29"/>
                          <a:pt x="696" y="29"/>
                        </a:cubicBezTo>
                        <a:cubicBezTo>
                          <a:pt x="688" y="29"/>
                          <a:pt x="683" y="36"/>
                          <a:pt x="673" y="34"/>
                        </a:cubicBezTo>
                        <a:cubicBezTo>
                          <a:pt x="670" y="29"/>
                          <a:pt x="666" y="29"/>
                          <a:pt x="660" y="32"/>
                        </a:cubicBezTo>
                        <a:cubicBezTo>
                          <a:pt x="659" y="32"/>
                          <a:pt x="658" y="32"/>
                          <a:pt x="657" y="32"/>
                        </a:cubicBezTo>
                        <a:cubicBezTo>
                          <a:pt x="647" y="35"/>
                          <a:pt x="637" y="30"/>
                          <a:pt x="628" y="34"/>
                        </a:cubicBezTo>
                        <a:cubicBezTo>
                          <a:pt x="624" y="34"/>
                          <a:pt x="621" y="34"/>
                          <a:pt x="618" y="34"/>
                        </a:cubicBezTo>
                        <a:cubicBezTo>
                          <a:pt x="615" y="37"/>
                          <a:pt x="611" y="33"/>
                          <a:pt x="608" y="34"/>
                        </a:cubicBezTo>
                        <a:cubicBezTo>
                          <a:pt x="607" y="34"/>
                          <a:pt x="606" y="34"/>
                          <a:pt x="605" y="34"/>
                        </a:cubicBezTo>
                        <a:cubicBezTo>
                          <a:pt x="599" y="34"/>
                          <a:pt x="590" y="33"/>
                          <a:pt x="589" y="31"/>
                        </a:cubicBezTo>
                        <a:cubicBezTo>
                          <a:pt x="585" y="23"/>
                          <a:pt x="576" y="25"/>
                          <a:pt x="569" y="25"/>
                        </a:cubicBezTo>
                        <a:cubicBezTo>
                          <a:pt x="561" y="25"/>
                          <a:pt x="552" y="24"/>
                          <a:pt x="544" y="27"/>
                        </a:cubicBezTo>
                        <a:cubicBezTo>
                          <a:pt x="541" y="23"/>
                          <a:pt x="536" y="21"/>
                          <a:pt x="531" y="19"/>
                        </a:cubicBezTo>
                        <a:cubicBezTo>
                          <a:pt x="523" y="15"/>
                          <a:pt x="514" y="11"/>
                          <a:pt x="504" y="11"/>
                        </a:cubicBezTo>
                        <a:cubicBezTo>
                          <a:pt x="467" y="10"/>
                          <a:pt x="430" y="10"/>
                          <a:pt x="393" y="13"/>
                        </a:cubicBezTo>
                        <a:cubicBezTo>
                          <a:pt x="390" y="13"/>
                          <a:pt x="386" y="13"/>
                          <a:pt x="383" y="13"/>
                        </a:cubicBezTo>
                        <a:cubicBezTo>
                          <a:pt x="362" y="14"/>
                          <a:pt x="340" y="15"/>
                          <a:pt x="319" y="16"/>
                        </a:cubicBezTo>
                        <a:cubicBezTo>
                          <a:pt x="301" y="18"/>
                          <a:pt x="283" y="15"/>
                          <a:pt x="265" y="20"/>
                        </a:cubicBezTo>
                        <a:lnTo>
                          <a:pt x="265" y="20"/>
                        </a:lnTo>
                        <a:cubicBezTo>
                          <a:pt x="260" y="20"/>
                          <a:pt x="254" y="20"/>
                          <a:pt x="250" y="23"/>
                        </a:cubicBezTo>
                        <a:cubicBezTo>
                          <a:pt x="238" y="24"/>
                          <a:pt x="224" y="20"/>
                          <a:pt x="214" y="27"/>
                        </a:cubicBezTo>
                        <a:cubicBezTo>
                          <a:pt x="210" y="28"/>
                          <a:pt x="207" y="29"/>
                          <a:pt x="203" y="29"/>
                        </a:cubicBezTo>
                        <a:cubicBezTo>
                          <a:pt x="187" y="31"/>
                          <a:pt x="187" y="31"/>
                          <a:pt x="196" y="40"/>
                        </a:cubicBezTo>
                        <a:cubicBezTo>
                          <a:pt x="176" y="43"/>
                          <a:pt x="157" y="44"/>
                          <a:pt x="137" y="44"/>
                        </a:cubicBezTo>
                        <a:cubicBezTo>
                          <a:pt x="111" y="42"/>
                          <a:pt x="85" y="44"/>
                          <a:pt x="61" y="53"/>
                        </a:cubicBezTo>
                        <a:cubicBezTo>
                          <a:pt x="49" y="60"/>
                          <a:pt x="58" y="64"/>
                          <a:pt x="66" y="68"/>
                        </a:cubicBezTo>
                        <a:cubicBezTo>
                          <a:pt x="66" y="68"/>
                          <a:pt x="67" y="69"/>
                          <a:pt x="67" y="69"/>
                        </a:cubicBezTo>
                        <a:cubicBezTo>
                          <a:pt x="65" y="70"/>
                          <a:pt x="64" y="72"/>
                          <a:pt x="62" y="73"/>
                        </a:cubicBezTo>
                        <a:cubicBezTo>
                          <a:pt x="56" y="77"/>
                          <a:pt x="50" y="83"/>
                          <a:pt x="41" y="85"/>
                        </a:cubicBezTo>
                        <a:cubicBezTo>
                          <a:pt x="37" y="87"/>
                          <a:pt x="34" y="90"/>
                          <a:pt x="30" y="91"/>
                        </a:cubicBezTo>
                        <a:cubicBezTo>
                          <a:pt x="15" y="94"/>
                          <a:pt x="9" y="99"/>
                          <a:pt x="21" y="108"/>
                        </a:cubicBezTo>
                        <a:cubicBezTo>
                          <a:pt x="0" y="119"/>
                          <a:pt x="0" y="119"/>
                          <a:pt x="12" y="129"/>
                        </a:cubicBezTo>
                        <a:cubicBezTo>
                          <a:pt x="20" y="130"/>
                          <a:pt x="28" y="131"/>
                          <a:pt x="37" y="132"/>
                        </a:cubicBezTo>
                        <a:cubicBezTo>
                          <a:pt x="40" y="140"/>
                          <a:pt x="43" y="148"/>
                          <a:pt x="47" y="157"/>
                        </a:cubicBezTo>
                        <a:cubicBezTo>
                          <a:pt x="43" y="157"/>
                          <a:pt x="40" y="157"/>
                          <a:pt x="38" y="159"/>
                        </a:cubicBezTo>
                        <a:cubicBezTo>
                          <a:pt x="36" y="159"/>
                          <a:pt x="34" y="159"/>
                          <a:pt x="32" y="160"/>
                        </a:cubicBezTo>
                        <a:cubicBezTo>
                          <a:pt x="29" y="162"/>
                          <a:pt x="29" y="164"/>
                          <a:pt x="31" y="166"/>
                        </a:cubicBezTo>
                        <a:cubicBezTo>
                          <a:pt x="48" y="172"/>
                          <a:pt x="54" y="183"/>
                          <a:pt x="47" y="201"/>
                        </a:cubicBezTo>
                        <a:cubicBezTo>
                          <a:pt x="45" y="207"/>
                          <a:pt x="49" y="205"/>
                          <a:pt x="53" y="206"/>
                        </a:cubicBezTo>
                        <a:cubicBezTo>
                          <a:pt x="53" y="210"/>
                          <a:pt x="54" y="214"/>
                          <a:pt x="54" y="219"/>
                        </a:cubicBezTo>
                        <a:cubicBezTo>
                          <a:pt x="54" y="224"/>
                          <a:pt x="58" y="228"/>
                          <a:pt x="64" y="228"/>
                        </a:cubicBezTo>
                        <a:cubicBezTo>
                          <a:pt x="84" y="227"/>
                          <a:pt x="97" y="237"/>
                          <a:pt x="111" y="243"/>
                        </a:cubicBezTo>
                        <a:cubicBezTo>
                          <a:pt x="140" y="255"/>
                          <a:pt x="172" y="259"/>
                          <a:pt x="204" y="263"/>
                        </a:cubicBezTo>
                        <a:cubicBezTo>
                          <a:pt x="227" y="265"/>
                          <a:pt x="249" y="269"/>
                          <a:pt x="272" y="269"/>
                        </a:cubicBezTo>
                        <a:cubicBezTo>
                          <a:pt x="279" y="270"/>
                          <a:pt x="282" y="269"/>
                          <a:pt x="279" y="264"/>
                        </a:cubicBezTo>
                        <a:cubicBezTo>
                          <a:pt x="279" y="264"/>
                          <a:pt x="279" y="263"/>
                          <a:pt x="279" y="263"/>
                        </a:cubicBezTo>
                        <a:cubicBezTo>
                          <a:pt x="279" y="264"/>
                          <a:pt x="279" y="265"/>
                          <a:pt x="281" y="265"/>
                        </a:cubicBezTo>
                        <a:cubicBezTo>
                          <a:pt x="288" y="267"/>
                          <a:pt x="295" y="267"/>
                          <a:pt x="302" y="265"/>
                        </a:cubicBezTo>
                        <a:cubicBezTo>
                          <a:pt x="302" y="265"/>
                          <a:pt x="302" y="265"/>
                          <a:pt x="302" y="265"/>
                        </a:cubicBezTo>
                        <a:cubicBezTo>
                          <a:pt x="303" y="265"/>
                          <a:pt x="304" y="265"/>
                          <a:pt x="305" y="266"/>
                        </a:cubicBezTo>
                        <a:cubicBezTo>
                          <a:pt x="310" y="268"/>
                          <a:pt x="315" y="269"/>
                          <a:pt x="321" y="268"/>
                        </a:cubicBezTo>
                        <a:cubicBezTo>
                          <a:pt x="339" y="268"/>
                          <a:pt x="357" y="267"/>
                          <a:pt x="375" y="263"/>
                        </a:cubicBezTo>
                        <a:cubicBezTo>
                          <a:pt x="376" y="262"/>
                          <a:pt x="378" y="262"/>
                          <a:pt x="379" y="262"/>
                        </a:cubicBezTo>
                        <a:cubicBezTo>
                          <a:pt x="388" y="260"/>
                          <a:pt x="397" y="258"/>
                          <a:pt x="406" y="262"/>
                        </a:cubicBezTo>
                        <a:cubicBezTo>
                          <a:pt x="408" y="262"/>
                          <a:pt x="409" y="263"/>
                          <a:pt x="410" y="263"/>
                        </a:cubicBezTo>
                        <a:cubicBezTo>
                          <a:pt x="414" y="264"/>
                          <a:pt x="417" y="265"/>
                          <a:pt x="421" y="265"/>
                        </a:cubicBezTo>
                        <a:cubicBezTo>
                          <a:pt x="425" y="266"/>
                          <a:pt x="427" y="263"/>
                          <a:pt x="429" y="262"/>
                        </a:cubicBezTo>
                        <a:lnTo>
                          <a:pt x="435" y="262"/>
                        </a:lnTo>
                        <a:cubicBezTo>
                          <a:pt x="446" y="263"/>
                          <a:pt x="456" y="267"/>
                          <a:pt x="468" y="266"/>
                        </a:cubicBezTo>
                        <a:cubicBezTo>
                          <a:pt x="470" y="266"/>
                          <a:pt x="472" y="266"/>
                          <a:pt x="475" y="266"/>
                        </a:cubicBezTo>
                        <a:cubicBezTo>
                          <a:pt x="482" y="263"/>
                          <a:pt x="490" y="264"/>
                          <a:pt x="498" y="264"/>
                        </a:cubicBezTo>
                        <a:cubicBezTo>
                          <a:pt x="504" y="263"/>
                          <a:pt x="511" y="262"/>
                          <a:pt x="517" y="261"/>
                        </a:cubicBezTo>
                        <a:cubicBezTo>
                          <a:pt x="538" y="268"/>
                          <a:pt x="560" y="265"/>
                          <a:pt x="582" y="266"/>
                        </a:cubicBezTo>
                        <a:cubicBezTo>
                          <a:pt x="582" y="266"/>
                          <a:pt x="581" y="266"/>
                          <a:pt x="581" y="265"/>
                        </a:cubicBezTo>
                        <a:cubicBezTo>
                          <a:pt x="581" y="265"/>
                          <a:pt x="582" y="266"/>
                          <a:pt x="582" y="266"/>
                        </a:cubicBezTo>
                        <a:cubicBezTo>
                          <a:pt x="622" y="265"/>
                          <a:pt x="663" y="271"/>
                          <a:pt x="702" y="260"/>
                        </a:cubicBezTo>
                        <a:cubicBezTo>
                          <a:pt x="704" y="259"/>
                          <a:pt x="706" y="260"/>
                          <a:pt x="709" y="260"/>
                        </a:cubicBezTo>
                        <a:cubicBezTo>
                          <a:pt x="743" y="262"/>
                          <a:pt x="777" y="260"/>
                          <a:pt x="810" y="254"/>
                        </a:cubicBezTo>
                        <a:cubicBezTo>
                          <a:pt x="811" y="254"/>
                          <a:pt x="812" y="254"/>
                          <a:pt x="813" y="254"/>
                        </a:cubicBezTo>
                        <a:cubicBezTo>
                          <a:pt x="816" y="252"/>
                          <a:pt x="818" y="250"/>
                          <a:pt x="821" y="247"/>
                        </a:cubicBezTo>
                        <a:cubicBezTo>
                          <a:pt x="821" y="247"/>
                          <a:pt x="822" y="248"/>
                          <a:pt x="823" y="248"/>
                        </a:cubicBezTo>
                        <a:cubicBezTo>
                          <a:pt x="825" y="248"/>
                          <a:pt x="827" y="248"/>
                          <a:pt x="829" y="247"/>
                        </a:cubicBezTo>
                        <a:cubicBezTo>
                          <a:pt x="830" y="247"/>
                          <a:pt x="831" y="247"/>
                          <a:pt x="832" y="247"/>
                        </a:cubicBezTo>
                        <a:cubicBezTo>
                          <a:pt x="836" y="248"/>
                          <a:pt x="839" y="246"/>
                          <a:pt x="842" y="244"/>
                        </a:cubicBezTo>
                        <a:cubicBezTo>
                          <a:pt x="844" y="244"/>
                          <a:pt x="846" y="244"/>
                          <a:pt x="848" y="244"/>
                        </a:cubicBezTo>
                        <a:cubicBezTo>
                          <a:pt x="850" y="244"/>
                          <a:pt x="851" y="244"/>
                          <a:pt x="853" y="244"/>
                        </a:cubicBezTo>
                        <a:cubicBezTo>
                          <a:pt x="853" y="244"/>
                          <a:pt x="854" y="244"/>
                          <a:pt x="855" y="243"/>
                        </a:cubicBezTo>
                        <a:cubicBezTo>
                          <a:pt x="861" y="244"/>
                          <a:pt x="866" y="245"/>
                          <a:pt x="872" y="245"/>
                        </a:cubicBezTo>
                        <a:cubicBezTo>
                          <a:pt x="881" y="247"/>
                          <a:pt x="883" y="243"/>
                          <a:pt x="882" y="238"/>
                        </a:cubicBezTo>
                        <a:cubicBezTo>
                          <a:pt x="885" y="235"/>
                          <a:pt x="889" y="237"/>
                          <a:pt x="893" y="236"/>
                        </a:cubicBezTo>
                        <a:cubicBezTo>
                          <a:pt x="895" y="236"/>
                          <a:pt x="897" y="235"/>
                          <a:pt x="898" y="234"/>
                        </a:cubicBezTo>
                        <a:cubicBezTo>
                          <a:pt x="902" y="238"/>
                          <a:pt x="905" y="241"/>
                          <a:pt x="911" y="236"/>
                        </a:cubicBezTo>
                        <a:cubicBezTo>
                          <a:pt x="914" y="233"/>
                          <a:pt x="913" y="231"/>
                          <a:pt x="912" y="228"/>
                        </a:cubicBezTo>
                        <a:cubicBezTo>
                          <a:pt x="913" y="228"/>
                          <a:pt x="914" y="227"/>
                          <a:pt x="915" y="227"/>
                        </a:cubicBezTo>
                        <a:cubicBezTo>
                          <a:pt x="917" y="227"/>
                          <a:pt x="919" y="227"/>
                          <a:pt x="921" y="227"/>
                        </a:cubicBezTo>
                        <a:cubicBezTo>
                          <a:pt x="922" y="227"/>
                          <a:pt x="923" y="227"/>
                          <a:pt x="924" y="227"/>
                        </a:cubicBezTo>
                        <a:cubicBezTo>
                          <a:pt x="929" y="224"/>
                          <a:pt x="934" y="220"/>
                          <a:pt x="941" y="220"/>
                        </a:cubicBezTo>
                        <a:cubicBezTo>
                          <a:pt x="943" y="227"/>
                          <a:pt x="951" y="223"/>
                          <a:pt x="957" y="224"/>
                        </a:cubicBezTo>
                        <a:cubicBezTo>
                          <a:pt x="958" y="222"/>
                          <a:pt x="961" y="222"/>
                          <a:pt x="963" y="222"/>
                        </a:cubicBezTo>
                        <a:cubicBezTo>
                          <a:pt x="964" y="220"/>
                          <a:pt x="965" y="219"/>
                          <a:pt x="967" y="217"/>
                        </a:cubicBezTo>
                        <a:cubicBezTo>
                          <a:pt x="967" y="216"/>
                          <a:pt x="967" y="214"/>
                          <a:pt x="967" y="213"/>
                        </a:cubicBezTo>
                        <a:cubicBezTo>
                          <a:pt x="966" y="210"/>
                          <a:pt x="963" y="209"/>
                          <a:pt x="960" y="209"/>
                        </a:cubicBezTo>
                        <a:cubicBezTo>
                          <a:pt x="960" y="209"/>
                          <a:pt x="960" y="209"/>
                          <a:pt x="959" y="209"/>
                        </a:cubicBezTo>
                        <a:cubicBezTo>
                          <a:pt x="958" y="208"/>
                          <a:pt x="953" y="207"/>
                          <a:pt x="955" y="205"/>
                        </a:cubicBezTo>
                        <a:cubicBezTo>
                          <a:pt x="956" y="205"/>
                          <a:pt x="957" y="205"/>
                          <a:pt x="958" y="205"/>
                        </a:cubicBezTo>
                        <a:cubicBezTo>
                          <a:pt x="961" y="204"/>
                          <a:pt x="964" y="204"/>
                          <a:pt x="964" y="201"/>
                        </a:cubicBezTo>
                        <a:lnTo>
                          <a:pt x="963" y="199"/>
                        </a:lnTo>
                        <a:cubicBezTo>
                          <a:pt x="974" y="196"/>
                          <a:pt x="968" y="194"/>
                          <a:pt x="963" y="192"/>
                        </a:cubicBezTo>
                        <a:cubicBezTo>
                          <a:pt x="957" y="192"/>
                          <a:pt x="950" y="192"/>
                          <a:pt x="944" y="192"/>
                        </a:cubicBezTo>
                        <a:lnTo>
                          <a:pt x="941" y="190"/>
                        </a:lnTo>
                        <a:cubicBezTo>
                          <a:pt x="940" y="189"/>
                          <a:pt x="938" y="188"/>
                          <a:pt x="937" y="187"/>
                        </a:cubicBezTo>
                        <a:cubicBezTo>
                          <a:pt x="940" y="185"/>
                          <a:pt x="951" y="185"/>
                          <a:pt x="941" y="180"/>
                        </a:cubicBezTo>
                        <a:cubicBezTo>
                          <a:pt x="941" y="180"/>
                          <a:pt x="941" y="180"/>
                          <a:pt x="941" y="180"/>
                        </a:cubicBezTo>
                        <a:cubicBezTo>
                          <a:pt x="942" y="178"/>
                          <a:pt x="939" y="176"/>
                          <a:pt x="938" y="175"/>
                        </a:cubicBezTo>
                        <a:cubicBezTo>
                          <a:pt x="935" y="172"/>
                          <a:pt x="932" y="171"/>
                          <a:pt x="928" y="170"/>
                        </a:cubicBezTo>
                        <a:cubicBezTo>
                          <a:pt x="921" y="169"/>
                          <a:pt x="917" y="162"/>
                          <a:pt x="908" y="166"/>
                        </a:cubicBezTo>
                        <a:cubicBezTo>
                          <a:pt x="906" y="166"/>
                          <a:pt x="904" y="166"/>
                          <a:pt x="902" y="166"/>
                        </a:cubicBezTo>
                        <a:cubicBezTo>
                          <a:pt x="900" y="167"/>
                          <a:pt x="900" y="167"/>
                          <a:pt x="899" y="168"/>
                        </a:cubicBezTo>
                        <a:cubicBezTo>
                          <a:pt x="898" y="170"/>
                          <a:pt x="897" y="171"/>
                          <a:pt x="895" y="173"/>
                        </a:cubicBezTo>
                        <a:cubicBezTo>
                          <a:pt x="894" y="174"/>
                          <a:pt x="892" y="174"/>
                          <a:pt x="891" y="176"/>
                        </a:cubicBezTo>
                        <a:lnTo>
                          <a:pt x="882" y="176"/>
                        </a:lnTo>
                        <a:cubicBezTo>
                          <a:pt x="882" y="176"/>
                          <a:pt x="882" y="176"/>
                          <a:pt x="882" y="176"/>
                        </a:cubicBezTo>
                        <a:cubicBezTo>
                          <a:pt x="882" y="175"/>
                          <a:pt x="881" y="175"/>
                          <a:pt x="881" y="175"/>
                        </a:cubicBezTo>
                        <a:cubicBezTo>
                          <a:pt x="878" y="173"/>
                          <a:pt x="875" y="173"/>
                          <a:pt x="872" y="172"/>
                        </a:cubicBezTo>
                        <a:cubicBezTo>
                          <a:pt x="872" y="172"/>
                          <a:pt x="872" y="172"/>
                          <a:pt x="872" y="172"/>
                        </a:cubicBezTo>
                        <a:cubicBezTo>
                          <a:pt x="873" y="169"/>
                          <a:pt x="877" y="164"/>
                          <a:pt x="865" y="164"/>
                        </a:cubicBezTo>
                        <a:cubicBezTo>
                          <a:pt x="864" y="164"/>
                          <a:pt x="863" y="164"/>
                          <a:pt x="862" y="164"/>
                        </a:cubicBezTo>
                        <a:cubicBezTo>
                          <a:pt x="855" y="166"/>
                          <a:pt x="847" y="166"/>
                          <a:pt x="840" y="164"/>
                        </a:cubicBezTo>
                        <a:lnTo>
                          <a:pt x="840" y="164"/>
                        </a:lnTo>
                        <a:cubicBezTo>
                          <a:pt x="833" y="160"/>
                          <a:pt x="824" y="161"/>
                          <a:pt x="816" y="161"/>
                        </a:cubicBezTo>
                        <a:cubicBezTo>
                          <a:pt x="813" y="161"/>
                          <a:pt x="809" y="161"/>
                          <a:pt x="806" y="161"/>
                        </a:cubicBezTo>
                        <a:cubicBezTo>
                          <a:pt x="804" y="161"/>
                          <a:pt x="803" y="162"/>
                          <a:pt x="801" y="162"/>
                        </a:cubicBezTo>
                        <a:cubicBezTo>
                          <a:pt x="800" y="162"/>
                          <a:pt x="799" y="163"/>
                          <a:pt x="798" y="163"/>
                        </a:cubicBezTo>
                        <a:cubicBezTo>
                          <a:pt x="798" y="163"/>
                          <a:pt x="797" y="163"/>
                          <a:pt x="797" y="163"/>
                        </a:cubicBezTo>
                        <a:cubicBezTo>
                          <a:pt x="797" y="163"/>
                          <a:pt x="797" y="163"/>
                          <a:pt x="796" y="163"/>
                        </a:cubicBezTo>
                        <a:cubicBezTo>
                          <a:pt x="789" y="160"/>
                          <a:pt x="781" y="161"/>
                          <a:pt x="773" y="161"/>
                        </a:cubicBezTo>
                        <a:cubicBezTo>
                          <a:pt x="769" y="161"/>
                          <a:pt x="766" y="162"/>
                          <a:pt x="763" y="163"/>
                        </a:cubicBezTo>
                        <a:cubicBezTo>
                          <a:pt x="762" y="163"/>
                          <a:pt x="762" y="164"/>
                          <a:pt x="761" y="164"/>
                        </a:cubicBezTo>
                        <a:lnTo>
                          <a:pt x="761" y="164"/>
                        </a:lnTo>
                        <a:cubicBezTo>
                          <a:pt x="761" y="164"/>
                          <a:pt x="760" y="163"/>
                          <a:pt x="760" y="163"/>
                        </a:cubicBezTo>
                        <a:cubicBezTo>
                          <a:pt x="757" y="162"/>
                          <a:pt x="755" y="162"/>
                          <a:pt x="752" y="162"/>
                        </a:cubicBezTo>
                        <a:cubicBezTo>
                          <a:pt x="752" y="161"/>
                          <a:pt x="751" y="159"/>
                          <a:pt x="753" y="158"/>
                        </a:cubicBezTo>
                        <a:cubicBezTo>
                          <a:pt x="754" y="158"/>
                          <a:pt x="754" y="157"/>
                          <a:pt x="753" y="156"/>
                        </a:cubicBezTo>
                        <a:cubicBezTo>
                          <a:pt x="753" y="156"/>
                          <a:pt x="753" y="156"/>
                          <a:pt x="753" y="156"/>
                        </a:cubicBezTo>
                        <a:cubicBezTo>
                          <a:pt x="755" y="156"/>
                          <a:pt x="757" y="156"/>
                          <a:pt x="758" y="155"/>
                        </a:cubicBezTo>
                        <a:cubicBezTo>
                          <a:pt x="758" y="155"/>
                          <a:pt x="758" y="155"/>
                          <a:pt x="759" y="155"/>
                        </a:cubicBezTo>
                        <a:cubicBezTo>
                          <a:pt x="758" y="155"/>
                          <a:pt x="758" y="155"/>
                          <a:pt x="757" y="156"/>
                        </a:cubicBezTo>
                        <a:cubicBezTo>
                          <a:pt x="761" y="164"/>
                          <a:pt x="771" y="159"/>
                          <a:pt x="778" y="160"/>
                        </a:cubicBezTo>
                        <a:cubicBezTo>
                          <a:pt x="783" y="159"/>
                          <a:pt x="788" y="159"/>
                          <a:pt x="790" y="155"/>
                        </a:cubicBezTo>
                        <a:cubicBezTo>
                          <a:pt x="793" y="147"/>
                          <a:pt x="801" y="152"/>
                          <a:pt x="807" y="151"/>
                        </a:cubicBezTo>
                        <a:cubicBezTo>
                          <a:pt x="814" y="151"/>
                          <a:pt x="821" y="151"/>
                          <a:pt x="826" y="148"/>
                        </a:cubicBezTo>
                        <a:lnTo>
                          <a:pt x="826" y="148"/>
                        </a:lnTo>
                        <a:cubicBezTo>
                          <a:pt x="825" y="146"/>
                          <a:pt x="824" y="145"/>
                          <a:pt x="824" y="144"/>
                        </a:cubicBezTo>
                        <a:lnTo>
                          <a:pt x="826" y="142"/>
                        </a:lnTo>
                        <a:cubicBezTo>
                          <a:pt x="828" y="141"/>
                          <a:pt x="830" y="141"/>
                          <a:pt x="832" y="141"/>
                        </a:cubicBezTo>
                        <a:cubicBezTo>
                          <a:pt x="836" y="141"/>
                          <a:pt x="839" y="141"/>
                          <a:pt x="843" y="142"/>
                        </a:cubicBezTo>
                        <a:cubicBezTo>
                          <a:pt x="846" y="143"/>
                          <a:pt x="850" y="144"/>
                          <a:pt x="853" y="144"/>
                        </a:cubicBezTo>
                        <a:cubicBezTo>
                          <a:pt x="854" y="144"/>
                          <a:pt x="855" y="145"/>
                          <a:pt x="857" y="145"/>
                        </a:cubicBezTo>
                        <a:cubicBezTo>
                          <a:pt x="859" y="147"/>
                          <a:pt x="862" y="147"/>
                          <a:pt x="865" y="147"/>
                        </a:cubicBezTo>
                        <a:cubicBezTo>
                          <a:pt x="864" y="147"/>
                          <a:pt x="865" y="148"/>
                          <a:pt x="865" y="148"/>
                        </a:cubicBezTo>
                        <a:cubicBezTo>
                          <a:pt x="866" y="149"/>
                          <a:pt x="867" y="149"/>
                          <a:pt x="868" y="150"/>
                        </a:cubicBezTo>
                        <a:cubicBezTo>
                          <a:pt x="873" y="150"/>
                          <a:pt x="877" y="152"/>
                          <a:pt x="882" y="153"/>
                        </a:cubicBezTo>
                        <a:cubicBezTo>
                          <a:pt x="883" y="153"/>
                          <a:pt x="884" y="153"/>
                          <a:pt x="885" y="152"/>
                        </a:cubicBezTo>
                        <a:cubicBezTo>
                          <a:pt x="889" y="151"/>
                          <a:pt x="893" y="150"/>
                          <a:pt x="898" y="150"/>
                        </a:cubicBezTo>
                        <a:cubicBezTo>
                          <a:pt x="904" y="152"/>
                          <a:pt x="909" y="152"/>
                          <a:pt x="914" y="150"/>
                        </a:cubicBezTo>
                        <a:cubicBezTo>
                          <a:pt x="916" y="151"/>
                          <a:pt x="917" y="151"/>
                          <a:pt x="918" y="152"/>
                        </a:cubicBezTo>
                        <a:cubicBezTo>
                          <a:pt x="919" y="154"/>
                          <a:pt x="920" y="156"/>
                          <a:pt x="924" y="155"/>
                        </a:cubicBezTo>
                        <a:cubicBezTo>
                          <a:pt x="926" y="155"/>
                          <a:pt x="928" y="155"/>
                          <a:pt x="931" y="154"/>
                        </a:cubicBezTo>
                        <a:cubicBezTo>
                          <a:pt x="935" y="150"/>
                          <a:pt x="941" y="149"/>
                          <a:pt x="947" y="148"/>
                        </a:cubicBezTo>
                        <a:cubicBezTo>
                          <a:pt x="949" y="148"/>
                          <a:pt x="951" y="148"/>
                          <a:pt x="953" y="148"/>
                        </a:cubicBezTo>
                        <a:cubicBezTo>
                          <a:pt x="966" y="151"/>
                          <a:pt x="978" y="154"/>
                          <a:pt x="986" y="143"/>
                        </a:cubicBezTo>
                        <a:cubicBezTo>
                          <a:pt x="987" y="142"/>
                          <a:pt x="987" y="141"/>
                          <a:pt x="988" y="140"/>
                        </a:cubicBezTo>
                        <a:cubicBezTo>
                          <a:pt x="988" y="141"/>
                          <a:pt x="988" y="142"/>
                          <a:pt x="986" y="143"/>
                        </a:cubicBezTo>
                        <a:cubicBezTo>
                          <a:pt x="991" y="144"/>
                          <a:pt x="995" y="142"/>
                          <a:pt x="999" y="141"/>
                        </a:cubicBezTo>
                        <a:cubicBezTo>
                          <a:pt x="1003" y="137"/>
                          <a:pt x="1008" y="139"/>
                          <a:pt x="1012" y="138"/>
                        </a:cubicBezTo>
                        <a:lnTo>
                          <a:pt x="1012" y="138"/>
                        </a:lnTo>
                        <a:lnTo>
                          <a:pt x="1012" y="138"/>
                        </a:lnTo>
                        <a:cubicBezTo>
                          <a:pt x="1014" y="138"/>
                          <a:pt x="1016" y="138"/>
                          <a:pt x="1018" y="138"/>
                        </a:cubicBezTo>
                        <a:cubicBezTo>
                          <a:pt x="1020" y="140"/>
                          <a:pt x="1024" y="139"/>
                          <a:pt x="1025" y="141"/>
                        </a:cubicBezTo>
                        <a:cubicBezTo>
                          <a:pt x="1040" y="143"/>
                          <a:pt x="1054" y="138"/>
                          <a:pt x="1068" y="137"/>
                        </a:cubicBezTo>
                        <a:cubicBezTo>
                          <a:pt x="1072" y="137"/>
                          <a:pt x="1078" y="139"/>
                          <a:pt x="1080" y="136"/>
                        </a:cubicBezTo>
                        <a:cubicBezTo>
                          <a:pt x="1083" y="132"/>
                          <a:pt x="1077" y="131"/>
                          <a:pt x="1074" y="129"/>
                        </a:cubicBezTo>
                        <a:close/>
                      </a:path>
                    </a:pathLst>
                  </a:custGeom>
                  <a:solidFill>
                    <a:srgbClr val="B7E3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>
                      <a:latin typeface="Poppins" panose="00000500000000000000" pitchFamily="2" charset="0"/>
                    </a:endParaRPr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24FD08A5-A686-4580-9D82-5854B0FDEE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16749" y="13504863"/>
                    <a:ext cx="858059" cy="202533"/>
                  </a:xfrm>
                  <a:custGeom>
                    <a:avLst/>
                    <a:gdLst>
                      <a:gd name="connsiteX0" fmla="*/ 10121 w 858059"/>
                      <a:gd name="connsiteY0" fmla="*/ 197644 h 202533"/>
                      <a:gd name="connsiteX1" fmla="*/ 11707 w 858059"/>
                      <a:gd name="connsiteY1" fmla="*/ 198437 h 202533"/>
                      <a:gd name="connsiteX2" fmla="*/ 14089 w 858059"/>
                      <a:gd name="connsiteY2" fmla="*/ 202406 h 202533"/>
                      <a:gd name="connsiteX3" fmla="*/ 595 w 858059"/>
                      <a:gd name="connsiteY3" fmla="*/ 200819 h 202533"/>
                      <a:gd name="connsiteX4" fmla="*/ 595 w 858059"/>
                      <a:gd name="connsiteY4" fmla="*/ 198437 h 202533"/>
                      <a:gd name="connsiteX5" fmla="*/ 10121 w 858059"/>
                      <a:gd name="connsiteY5" fmla="*/ 197644 h 202533"/>
                      <a:gd name="connsiteX6" fmla="*/ 772715 w 858059"/>
                      <a:gd name="connsiteY6" fmla="*/ 147108 h 202533"/>
                      <a:gd name="connsiteX7" fmla="*/ 779661 w 858059"/>
                      <a:gd name="connsiteY7" fmla="*/ 147108 h 202533"/>
                      <a:gd name="connsiteX8" fmla="*/ 781745 w 858059"/>
                      <a:gd name="connsiteY8" fmla="*/ 150495 h 202533"/>
                      <a:gd name="connsiteX9" fmla="*/ 782439 w 858059"/>
                      <a:gd name="connsiteY9" fmla="*/ 153035 h 202533"/>
                      <a:gd name="connsiteX10" fmla="*/ 774799 w 858059"/>
                      <a:gd name="connsiteY10" fmla="*/ 153035 h 202533"/>
                      <a:gd name="connsiteX11" fmla="*/ 772715 w 858059"/>
                      <a:gd name="connsiteY11" fmla="*/ 148802 h 202533"/>
                      <a:gd name="connsiteX12" fmla="*/ 772715 w 858059"/>
                      <a:gd name="connsiteY12" fmla="*/ 147108 h 202533"/>
                      <a:gd name="connsiteX13" fmla="*/ 687365 w 858059"/>
                      <a:gd name="connsiteY13" fmla="*/ 146844 h 202533"/>
                      <a:gd name="connsiteX14" fmla="*/ 687365 w 858059"/>
                      <a:gd name="connsiteY14" fmla="*/ 150019 h 202533"/>
                      <a:gd name="connsiteX15" fmla="*/ 682427 w 858059"/>
                      <a:gd name="connsiteY15" fmla="*/ 148431 h 202533"/>
                      <a:gd name="connsiteX16" fmla="*/ 676075 w 858059"/>
                      <a:gd name="connsiteY16" fmla="*/ 148431 h 202533"/>
                      <a:gd name="connsiteX17" fmla="*/ 687365 w 858059"/>
                      <a:gd name="connsiteY17" fmla="*/ 146844 h 202533"/>
                      <a:gd name="connsiteX18" fmla="*/ 531615 w 858059"/>
                      <a:gd name="connsiteY18" fmla="*/ 142875 h 202533"/>
                      <a:gd name="connsiteX19" fmla="*/ 539551 w 858059"/>
                      <a:gd name="connsiteY19" fmla="*/ 144463 h 202533"/>
                      <a:gd name="connsiteX20" fmla="*/ 541933 w 858059"/>
                      <a:gd name="connsiteY20" fmla="*/ 146844 h 202533"/>
                      <a:gd name="connsiteX21" fmla="*/ 541933 w 858059"/>
                      <a:gd name="connsiteY21" fmla="*/ 150019 h 202533"/>
                      <a:gd name="connsiteX22" fmla="*/ 540345 w 858059"/>
                      <a:gd name="connsiteY22" fmla="*/ 153194 h 202533"/>
                      <a:gd name="connsiteX23" fmla="*/ 541933 w 858059"/>
                      <a:gd name="connsiteY23" fmla="*/ 159544 h 202533"/>
                      <a:gd name="connsiteX24" fmla="*/ 541933 w 858059"/>
                      <a:gd name="connsiteY24" fmla="*/ 163513 h 202533"/>
                      <a:gd name="connsiteX25" fmla="*/ 533995 w 858059"/>
                      <a:gd name="connsiteY25" fmla="*/ 163513 h 202533"/>
                      <a:gd name="connsiteX26" fmla="*/ 531615 w 858059"/>
                      <a:gd name="connsiteY26" fmla="*/ 157956 h 202533"/>
                      <a:gd name="connsiteX27" fmla="*/ 531615 w 858059"/>
                      <a:gd name="connsiteY27" fmla="*/ 157163 h 202533"/>
                      <a:gd name="connsiteX28" fmla="*/ 531615 w 858059"/>
                      <a:gd name="connsiteY28" fmla="*/ 146844 h 202533"/>
                      <a:gd name="connsiteX29" fmla="*/ 531615 w 858059"/>
                      <a:gd name="connsiteY29" fmla="*/ 142875 h 202533"/>
                      <a:gd name="connsiteX30" fmla="*/ 662087 w 858059"/>
                      <a:gd name="connsiteY30" fmla="*/ 141287 h 202533"/>
                      <a:gd name="connsiteX31" fmla="*/ 668139 w 858059"/>
                      <a:gd name="connsiteY31" fmla="*/ 142421 h 202533"/>
                      <a:gd name="connsiteX32" fmla="*/ 655439 w 858059"/>
                      <a:gd name="connsiteY32" fmla="*/ 144236 h 202533"/>
                      <a:gd name="connsiteX33" fmla="*/ 662087 w 858059"/>
                      <a:gd name="connsiteY33" fmla="*/ 141287 h 202533"/>
                      <a:gd name="connsiteX34" fmla="*/ 847063 w 858059"/>
                      <a:gd name="connsiteY34" fmla="*/ 134937 h 202533"/>
                      <a:gd name="connsiteX35" fmla="*/ 854781 w 858059"/>
                      <a:gd name="connsiteY35" fmla="*/ 134937 h 202533"/>
                      <a:gd name="connsiteX36" fmla="*/ 854781 w 858059"/>
                      <a:gd name="connsiteY36" fmla="*/ 135701 h 202533"/>
                      <a:gd name="connsiteX37" fmla="*/ 855553 w 858059"/>
                      <a:gd name="connsiteY37" fmla="*/ 137230 h 202533"/>
                      <a:gd name="connsiteX38" fmla="*/ 854781 w 858059"/>
                      <a:gd name="connsiteY38" fmla="*/ 137994 h 202533"/>
                      <a:gd name="connsiteX39" fmla="*/ 857095 w 858059"/>
                      <a:gd name="connsiteY39" fmla="*/ 141816 h 202533"/>
                      <a:gd name="connsiteX40" fmla="*/ 841661 w 858059"/>
                      <a:gd name="connsiteY40" fmla="*/ 146403 h 202533"/>
                      <a:gd name="connsiteX41" fmla="*/ 839347 w 858059"/>
                      <a:gd name="connsiteY41" fmla="*/ 147167 h 202533"/>
                      <a:gd name="connsiteX42" fmla="*/ 815423 w 858059"/>
                      <a:gd name="connsiteY42" fmla="*/ 154046 h 202533"/>
                      <a:gd name="connsiteX43" fmla="*/ 806935 w 858059"/>
                      <a:gd name="connsiteY43" fmla="*/ 148696 h 202533"/>
                      <a:gd name="connsiteX44" fmla="*/ 804619 w 858059"/>
                      <a:gd name="connsiteY44" fmla="*/ 145638 h 202533"/>
                      <a:gd name="connsiteX45" fmla="*/ 826999 w 858059"/>
                      <a:gd name="connsiteY45" fmla="*/ 139523 h 202533"/>
                      <a:gd name="connsiteX46" fmla="*/ 837031 w 858059"/>
                      <a:gd name="connsiteY46" fmla="*/ 137994 h 202533"/>
                      <a:gd name="connsiteX47" fmla="*/ 837803 w 858059"/>
                      <a:gd name="connsiteY47" fmla="*/ 137994 h 202533"/>
                      <a:gd name="connsiteX48" fmla="*/ 841661 w 858059"/>
                      <a:gd name="connsiteY48" fmla="*/ 137994 h 202533"/>
                      <a:gd name="connsiteX49" fmla="*/ 847063 w 858059"/>
                      <a:gd name="connsiteY49" fmla="*/ 134937 h 202533"/>
                      <a:gd name="connsiteX50" fmla="*/ 507383 w 858059"/>
                      <a:gd name="connsiteY50" fmla="*/ 134815 h 202533"/>
                      <a:gd name="connsiteX51" fmla="*/ 515739 w 858059"/>
                      <a:gd name="connsiteY51" fmla="*/ 138479 h 202533"/>
                      <a:gd name="connsiteX52" fmla="*/ 504041 w 858059"/>
                      <a:gd name="connsiteY52" fmla="*/ 142142 h 202533"/>
                      <a:gd name="connsiteX53" fmla="*/ 501535 w 858059"/>
                      <a:gd name="connsiteY53" fmla="*/ 138479 h 202533"/>
                      <a:gd name="connsiteX54" fmla="*/ 507383 w 858059"/>
                      <a:gd name="connsiteY54" fmla="*/ 134815 h 202533"/>
                      <a:gd name="connsiteX55" fmla="*/ 755561 w 858059"/>
                      <a:gd name="connsiteY55" fmla="*/ 134793 h 202533"/>
                      <a:gd name="connsiteX56" fmla="*/ 758627 w 858059"/>
                      <a:gd name="connsiteY56" fmla="*/ 136237 h 202533"/>
                      <a:gd name="connsiteX57" fmla="*/ 757859 w 858059"/>
                      <a:gd name="connsiteY57" fmla="*/ 137680 h 202533"/>
                      <a:gd name="connsiteX58" fmla="*/ 745597 w 858059"/>
                      <a:gd name="connsiteY58" fmla="*/ 141288 h 202533"/>
                      <a:gd name="connsiteX59" fmla="*/ 746363 w 858059"/>
                      <a:gd name="connsiteY59" fmla="*/ 136237 h 202533"/>
                      <a:gd name="connsiteX60" fmla="*/ 750195 w 858059"/>
                      <a:gd name="connsiteY60" fmla="*/ 136237 h 202533"/>
                      <a:gd name="connsiteX61" fmla="*/ 755561 w 858059"/>
                      <a:gd name="connsiteY61" fmla="*/ 134793 h 202533"/>
                      <a:gd name="connsiteX62" fmla="*/ 809849 w 858059"/>
                      <a:gd name="connsiteY62" fmla="*/ 132503 h 202533"/>
                      <a:gd name="connsiteX63" fmla="*/ 824667 w 858059"/>
                      <a:gd name="connsiteY63" fmla="*/ 132503 h 202533"/>
                      <a:gd name="connsiteX64" fmla="*/ 826889 w 858059"/>
                      <a:gd name="connsiteY64" fmla="*/ 136207 h 202533"/>
                      <a:gd name="connsiteX65" fmla="*/ 823925 w 858059"/>
                      <a:gd name="connsiteY65" fmla="*/ 137689 h 202533"/>
                      <a:gd name="connsiteX66" fmla="*/ 805405 w 858059"/>
                      <a:gd name="connsiteY66" fmla="*/ 136207 h 202533"/>
                      <a:gd name="connsiteX67" fmla="*/ 809849 w 858059"/>
                      <a:gd name="connsiteY67" fmla="*/ 132503 h 202533"/>
                      <a:gd name="connsiteX68" fmla="*/ 615927 w 858059"/>
                      <a:gd name="connsiteY68" fmla="*/ 127733 h 202533"/>
                      <a:gd name="connsiteX69" fmla="*/ 622983 w 858059"/>
                      <a:gd name="connsiteY69" fmla="*/ 134327 h 202533"/>
                      <a:gd name="connsiteX70" fmla="*/ 614517 w 858059"/>
                      <a:gd name="connsiteY70" fmla="*/ 134327 h 202533"/>
                      <a:gd name="connsiteX71" fmla="*/ 615927 w 858059"/>
                      <a:gd name="connsiteY71" fmla="*/ 127733 h 202533"/>
                      <a:gd name="connsiteX72" fmla="*/ 533743 w 858059"/>
                      <a:gd name="connsiteY72" fmla="*/ 117475 h 202533"/>
                      <a:gd name="connsiteX73" fmla="*/ 540713 w 858059"/>
                      <a:gd name="connsiteY73" fmla="*/ 119063 h 202533"/>
                      <a:gd name="connsiteX74" fmla="*/ 555427 w 858059"/>
                      <a:gd name="connsiteY74" fmla="*/ 128588 h 202533"/>
                      <a:gd name="connsiteX75" fmla="*/ 553877 w 858059"/>
                      <a:gd name="connsiteY75" fmla="*/ 130969 h 202533"/>
                      <a:gd name="connsiteX76" fmla="*/ 544585 w 858059"/>
                      <a:gd name="connsiteY76" fmla="*/ 131763 h 202533"/>
                      <a:gd name="connsiteX77" fmla="*/ 550779 w 858059"/>
                      <a:gd name="connsiteY77" fmla="*/ 133350 h 202533"/>
                      <a:gd name="connsiteX78" fmla="*/ 546133 w 858059"/>
                      <a:gd name="connsiteY78" fmla="*/ 138113 h 202533"/>
                      <a:gd name="connsiteX79" fmla="*/ 539163 w 858059"/>
                      <a:gd name="connsiteY79" fmla="*/ 136525 h 202533"/>
                      <a:gd name="connsiteX80" fmla="*/ 529871 w 858059"/>
                      <a:gd name="connsiteY80" fmla="*/ 124619 h 202533"/>
                      <a:gd name="connsiteX81" fmla="*/ 524451 w 858059"/>
                      <a:gd name="connsiteY81" fmla="*/ 122238 h 202533"/>
                      <a:gd name="connsiteX82" fmla="*/ 530645 w 858059"/>
                      <a:gd name="connsiteY82" fmla="*/ 118269 h 202533"/>
                      <a:gd name="connsiteX83" fmla="*/ 533743 w 858059"/>
                      <a:gd name="connsiteY83" fmla="*/ 117475 h 202533"/>
                      <a:gd name="connsiteX84" fmla="*/ 585525 w 858059"/>
                      <a:gd name="connsiteY84" fmla="*/ 108724 h 202533"/>
                      <a:gd name="connsiteX85" fmla="*/ 597717 w 858059"/>
                      <a:gd name="connsiteY85" fmla="*/ 111048 h 202533"/>
                      <a:gd name="connsiteX86" fmla="*/ 597717 w 858059"/>
                      <a:gd name="connsiteY86" fmla="*/ 111822 h 202533"/>
                      <a:gd name="connsiteX87" fmla="*/ 606099 w 858059"/>
                      <a:gd name="connsiteY87" fmla="*/ 114145 h 202533"/>
                      <a:gd name="connsiteX88" fmla="*/ 609147 w 858059"/>
                      <a:gd name="connsiteY88" fmla="*/ 111048 h 202533"/>
                      <a:gd name="connsiteX89" fmla="*/ 614481 w 858059"/>
                      <a:gd name="connsiteY89" fmla="*/ 111048 h 202533"/>
                      <a:gd name="connsiteX90" fmla="*/ 621339 w 858059"/>
                      <a:gd name="connsiteY90" fmla="*/ 111822 h 202533"/>
                      <a:gd name="connsiteX91" fmla="*/ 621339 w 858059"/>
                      <a:gd name="connsiteY91" fmla="*/ 120340 h 202533"/>
                      <a:gd name="connsiteX92" fmla="*/ 614481 w 858059"/>
                      <a:gd name="connsiteY92" fmla="*/ 125761 h 202533"/>
                      <a:gd name="connsiteX93" fmla="*/ 612195 w 858059"/>
                      <a:gd name="connsiteY93" fmla="*/ 124212 h 202533"/>
                      <a:gd name="connsiteX94" fmla="*/ 612195 w 858059"/>
                      <a:gd name="connsiteY94" fmla="*/ 124987 h 202533"/>
                      <a:gd name="connsiteX95" fmla="*/ 607623 w 858059"/>
                      <a:gd name="connsiteY95" fmla="*/ 125761 h 202533"/>
                      <a:gd name="connsiteX96" fmla="*/ 591621 w 858059"/>
                      <a:gd name="connsiteY96" fmla="*/ 131182 h 202533"/>
                      <a:gd name="connsiteX97" fmla="*/ 577143 w 858059"/>
                      <a:gd name="connsiteY97" fmla="*/ 136602 h 202533"/>
                      <a:gd name="connsiteX98" fmla="*/ 574095 w 858059"/>
                      <a:gd name="connsiteY98" fmla="*/ 136602 h 202533"/>
                      <a:gd name="connsiteX99" fmla="*/ 574095 w 858059"/>
                      <a:gd name="connsiteY99" fmla="*/ 135054 h 202533"/>
                      <a:gd name="connsiteX100" fmla="*/ 569523 w 858059"/>
                      <a:gd name="connsiteY100" fmla="*/ 135054 h 202533"/>
                      <a:gd name="connsiteX101" fmla="*/ 561903 w 858059"/>
                      <a:gd name="connsiteY101" fmla="*/ 135054 h 202533"/>
                      <a:gd name="connsiteX102" fmla="*/ 559617 w 858059"/>
                      <a:gd name="connsiteY102" fmla="*/ 135054 h 202533"/>
                      <a:gd name="connsiteX103" fmla="*/ 560379 w 858059"/>
                      <a:gd name="connsiteY103" fmla="*/ 127310 h 202533"/>
                      <a:gd name="connsiteX104" fmla="*/ 557331 w 858059"/>
                      <a:gd name="connsiteY104" fmla="*/ 126535 h 202533"/>
                      <a:gd name="connsiteX105" fmla="*/ 553521 w 858059"/>
                      <a:gd name="connsiteY105" fmla="*/ 119566 h 202533"/>
                      <a:gd name="connsiteX106" fmla="*/ 555045 w 858059"/>
                      <a:gd name="connsiteY106" fmla="*/ 111048 h 202533"/>
                      <a:gd name="connsiteX107" fmla="*/ 556569 w 858059"/>
                      <a:gd name="connsiteY107" fmla="*/ 111048 h 202533"/>
                      <a:gd name="connsiteX108" fmla="*/ 564189 w 858059"/>
                      <a:gd name="connsiteY108" fmla="*/ 111048 h 202533"/>
                      <a:gd name="connsiteX109" fmla="*/ 567237 w 858059"/>
                      <a:gd name="connsiteY109" fmla="*/ 111048 h 202533"/>
                      <a:gd name="connsiteX110" fmla="*/ 571047 w 858059"/>
                      <a:gd name="connsiteY110" fmla="*/ 115694 h 202533"/>
                      <a:gd name="connsiteX111" fmla="*/ 576381 w 858059"/>
                      <a:gd name="connsiteY111" fmla="*/ 110273 h 202533"/>
                      <a:gd name="connsiteX112" fmla="*/ 585525 w 858059"/>
                      <a:gd name="connsiteY112" fmla="*/ 108724 h 202533"/>
                      <a:gd name="connsiteX113" fmla="*/ 728873 w 858059"/>
                      <a:gd name="connsiteY113" fmla="*/ 97525 h 202533"/>
                      <a:gd name="connsiteX114" fmla="*/ 730395 w 858059"/>
                      <a:gd name="connsiteY114" fmla="*/ 100557 h 202533"/>
                      <a:gd name="connsiteX115" fmla="*/ 728873 w 858059"/>
                      <a:gd name="connsiteY115" fmla="*/ 101316 h 202533"/>
                      <a:gd name="connsiteX116" fmla="*/ 728873 w 858059"/>
                      <a:gd name="connsiteY116" fmla="*/ 104349 h 202533"/>
                      <a:gd name="connsiteX117" fmla="*/ 756277 w 858059"/>
                      <a:gd name="connsiteY117" fmla="*/ 108140 h 202533"/>
                      <a:gd name="connsiteX118" fmla="*/ 752471 w 858059"/>
                      <a:gd name="connsiteY118" fmla="*/ 111172 h 202533"/>
                      <a:gd name="connsiteX119" fmla="*/ 744859 w 858059"/>
                      <a:gd name="connsiteY119" fmla="*/ 111172 h 202533"/>
                      <a:gd name="connsiteX120" fmla="*/ 744097 w 858059"/>
                      <a:gd name="connsiteY120" fmla="*/ 111172 h 202533"/>
                      <a:gd name="connsiteX121" fmla="*/ 745621 w 858059"/>
                      <a:gd name="connsiteY121" fmla="*/ 119513 h 202533"/>
                      <a:gd name="connsiteX122" fmla="*/ 743337 w 858059"/>
                      <a:gd name="connsiteY122" fmla="*/ 125578 h 202533"/>
                      <a:gd name="connsiteX123" fmla="*/ 726589 w 858059"/>
                      <a:gd name="connsiteY123" fmla="*/ 130886 h 202533"/>
                      <a:gd name="connsiteX124" fmla="*/ 726589 w 858059"/>
                      <a:gd name="connsiteY124" fmla="*/ 134677 h 202533"/>
                      <a:gd name="connsiteX125" fmla="*/ 720499 w 858059"/>
                      <a:gd name="connsiteY125" fmla="*/ 136193 h 202533"/>
                      <a:gd name="connsiteX126" fmla="*/ 705273 w 858059"/>
                      <a:gd name="connsiteY126" fmla="*/ 139984 h 202533"/>
                      <a:gd name="connsiteX127" fmla="*/ 702989 w 858059"/>
                      <a:gd name="connsiteY127" fmla="*/ 139984 h 202533"/>
                      <a:gd name="connsiteX128" fmla="*/ 701467 w 858059"/>
                      <a:gd name="connsiteY128" fmla="*/ 141501 h 202533"/>
                      <a:gd name="connsiteX129" fmla="*/ 699945 w 858059"/>
                      <a:gd name="connsiteY129" fmla="*/ 141501 h 202533"/>
                      <a:gd name="connsiteX130" fmla="*/ 698423 w 858059"/>
                      <a:gd name="connsiteY130" fmla="*/ 141501 h 202533"/>
                      <a:gd name="connsiteX131" fmla="*/ 697661 w 858059"/>
                      <a:gd name="connsiteY131" fmla="*/ 141501 h 202533"/>
                      <a:gd name="connsiteX132" fmla="*/ 696139 w 858059"/>
                      <a:gd name="connsiteY132" fmla="*/ 141501 h 202533"/>
                      <a:gd name="connsiteX133" fmla="*/ 693855 w 858059"/>
                      <a:gd name="connsiteY133" fmla="*/ 140743 h 202533"/>
                      <a:gd name="connsiteX134" fmla="*/ 692333 w 858059"/>
                      <a:gd name="connsiteY134" fmla="*/ 139226 h 202533"/>
                      <a:gd name="connsiteX135" fmla="*/ 680153 w 858059"/>
                      <a:gd name="connsiteY135" fmla="*/ 134677 h 202533"/>
                      <a:gd name="connsiteX136" fmla="*/ 678629 w 858059"/>
                      <a:gd name="connsiteY136" fmla="*/ 132402 h 202533"/>
                      <a:gd name="connsiteX137" fmla="*/ 676345 w 858059"/>
                      <a:gd name="connsiteY137" fmla="*/ 131644 h 202533"/>
                      <a:gd name="connsiteX138" fmla="*/ 672539 w 858059"/>
                      <a:gd name="connsiteY138" fmla="*/ 132402 h 202533"/>
                      <a:gd name="connsiteX139" fmla="*/ 656553 w 858059"/>
                      <a:gd name="connsiteY139" fmla="*/ 130886 h 202533"/>
                      <a:gd name="connsiteX140" fmla="*/ 631431 w 858059"/>
                      <a:gd name="connsiteY140" fmla="*/ 130886 h 202533"/>
                      <a:gd name="connsiteX141" fmla="*/ 631431 w 858059"/>
                      <a:gd name="connsiteY141" fmla="*/ 124062 h 202533"/>
                      <a:gd name="connsiteX142" fmla="*/ 648941 w 858059"/>
                      <a:gd name="connsiteY142" fmla="*/ 124062 h 202533"/>
                      <a:gd name="connsiteX143" fmla="*/ 651225 w 858059"/>
                      <a:gd name="connsiteY143" fmla="*/ 124820 h 202533"/>
                      <a:gd name="connsiteX144" fmla="*/ 650463 w 858059"/>
                      <a:gd name="connsiteY144" fmla="*/ 122546 h 202533"/>
                      <a:gd name="connsiteX145" fmla="*/ 648941 w 858059"/>
                      <a:gd name="connsiteY145" fmla="*/ 117996 h 202533"/>
                      <a:gd name="connsiteX146" fmla="*/ 656553 w 858059"/>
                      <a:gd name="connsiteY146" fmla="*/ 116480 h 202533"/>
                      <a:gd name="connsiteX147" fmla="*/ 681675 w 858059"/>
                      <a:gd name="connsiteY147" fmla="*/ 104349 h 202533"/>
                      <a:gd name="connsiteX148" fmla="*/ 686243 w 858059"/>
                      <a:gd name="connsiteY148" fmla="*/ 104349 h 202533"/>
                      <a:gd name="connsiteX149" fmla="*/ 701467 w 858059"/>
                      <a:gd name="connsiteY149" fmla="*/ 102832 h 202533"/>
                      <a:gd name="connsiteX150" fmla="*/ 703751 w 858059"/>
                      <a:gd name="connsiteY150" fmla="*/ 104349 h 202533"/>
                      <a:gd name="connsiteX151" fmla="*/ 705273 w 858059"/>
                      <a:gd name="connsiteY151" fmla="*/ 103590 h 202533"/>
                      <a:gd name="connsiteX152" fmla="*/ 701467 w 858059"/>
                      <a:gd name="connsiteY152" fmla="*/ 99041 h 202533"/>
                      <a:gd name="connsiteX153" fmla="*/ 728873 w 858059"/>
                      <a:gd name="connsiteY153" fmla="*/ 97525 h 202533"/>
                      <a:gd name="connsiteX154" fmla="*/ 437159 w 858059"/>
                      <a:gd name="connsiteY154" fmla="*/ 27385 h 202533"/>
                      <a:gd name="connsiteX155" fmla="*/ 447477 w 858059"/>
                      <a:gd name="connsiteY155" fmla="*/ 30692 h 202533"/>
                      <a:gd name="connsiteX156" fmla="*/ 445095 w 858059"/>
                      <a:gd name="connsiteY156" fmla="*/ 32015 h 202533"/>
                      <a:gd name="connsiteX157" fmla="*/ 426839 w 858059"/>
                      <a:gd name="connsiteY157" fmla="*/ 33338 h 202533"/>
                      <a:gd name="connsiteX158" fmla="*/ 426839 w 858059"/>
                      <a:gd name="connsiteY158" fmla="*/ 30692 h 202533"/>
                      <a:gd name="connsiteX159" fmla="*/ 437159 w 858059"/>
                      <a:gd name="connsiteY159" fmla="*/ 27385 h 202533"/>
                      <a:gd name="connsiteX160" fmla="*/ 387549 w 858059"/>
                      <a:gd name="connsiteY160" fmla="*/ 17462 h 202533"/>
                      <a:gd name="connsiteX161" fmla="*/ 398157 w 858059"/>
                      <a:gd name="connsiteY161" fmla="*/ 21998 h 202533"/>
                      <a:gd name="connsiteX162" fmla="*/ 401187 w 858059"/>
                      <a:gd name="connsiteY162" fmla="*/ 21998 h 202533"/>
                      <a:gd name="connsiteX163" fmla="*/ 401945 w 858059"/>
                      <a:gd name="connsiteY163" fmla="*/ 21242 h 202533"/>
                      <a:gd name="connsiteX164" fmla="*/ 409521 w 858059"/>
                      <a:gd name="connsiteY164" fmla="*/ 20486 h 202533"/>
                      <a:gd name="connsiteX165" fmla="*/ 412551 w 858059"/>
                      <a:gd name="connsiteY165" fmla="*/ 24266 h 202533"/>
                      <a:gd name="connsiteX166" fmla="*/ 411037 w 858059"/>
                      <a:gd name="connsiteY166" fmla="*/ 25022 h 202533"/>
                      <a:gd name="connsiteX167" fmla="*/ 407249 w 858059"/>
                      <a:gd name="connsiteY167" fmla="*/ 28045 h 202533"/>
                      <a:gd name="connsiteX168" fmla="*/ 404975 w 858059"/>
                      <a:gd name="connsiteY168" fmla="*/ 29557 h 202533"/>
                      <a:gd name="connsiteX169" fmla="*/ 387549 w 858059"/>
                      <a:gd name="connsiteY169" fmla="*/ 32581 h 202533"/>
                      <a:gd name="connsiteX170" fmla="*/ 379215 w 858059"/>
                      <a:gd name="connsiteY170" fmla="*/ 24266 h 202533"/>
                      <a:gd name="connsiteX171" fmla="*/ 384517 w 858059"/>
                      <a:gd name="connsiteY171" fmla="*/ 18218 h 202533"/>
                      <a:gd name="connsiteX172" fmla="*/ 387549 w 858059"/>
                      <a:gd name="connsiteY172" fmla="*/ 17462 h 202533"/>
                      <a:gd name="connsiteX173" fmla="*/ 427059 w 858059"/>
                      <a:gd name="connsiteY173" fmla="*/ 0 h 202533"/>
                      <a:gd name="connsiteX174" fmla="*/ 429331 w 858059"/>
                      <a:gd name="connsiteY174" fmla="*/ 2381 h 202533"/>
                      <a:gd name="connsiteX175" fmla="*/ 423273 w 858059"/>
                      <a:gd name="connsiteY175" fmla="*/ 10319 h 202533"/>
                      <a:gd name="connsiteX176" fmla="*/ 414945 w 858059"/>
                      <a:gd name="connsiteY176" fmla="*/ 15082 h 202533"/>
                      <a:gd name="connsiteX177" fmla="*/ 409645 w 858059"/>
                      <a:gd name="connsiteY177" fmla="*/ 16669 h 202533"/>
                      <a:gd name="connsiteX178" fmla="*/ 406617 w 858059"/>
                      <a:gd name="connsiteY178" fmla="*/ 17463 h 202533"/>
                      <a:gd name="connsiteX179" fmla="*/ 394503 w 858059"/>
                      <a:gd name="connsiteY179" fmla="*/ 15082 h 202533"/>
                      <a:gd name="connsiteX180" fmla="*/ 386931 w 858059"/>
                      <a:gd name="connsiteY180" fmla="*/ 11907 h 202533"/>
                      <a:gd name="connsiteX181" fmla="*/ 384661 w 858059"/>
                      <a:gd name="connsiteY181" fmla="*/ 9525 h 202533"/>
                      <a:gd name="connsiteX182" fmla="*/ 382389 w 858059"/>
                      <a:gd name="connsiteY182" fmla="*/ 5556 h 202533"/>
                      <a:gd name="connsiteX183" fmla="*/ 382389 w 858059"/>
                      <a:gd name="connsiteY183" fmla="*/ 3969 h 202533"/>
                      <a:gd name="connsiteX184" fmla="*/ 397531 w 858059"/>
                      <a:gd name="connsiteY184" fmla="*/ 2381 h 202533"/>
                      <a:gd name="connsiteX185" fmla="*/ 402831 w 858059"/>
                      <a:gd name="connsiteY185" fmla="*/ 2381 h 202533"/>
                      <a:gd name="connsiteX186" fmla="*/ 427059 w 858059"/>
                      <a:gd name="connsiteY186" fmla="*/ 0 h 202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</a:cxnLst>
                    <a:rect l="l" t="t" r="r" b="b"/>
                    <a:pathLst>
                      <a:path w="858059" h="202533">
                        <a:moveTo>
                          <a:pt x="10121" y="197644"/>
                        </a:moveTo>
                        <a:cubicBezTo>
                          <a:pt x="10121" y="197644"/>
                          <a:pt x="10913" y="198437"/>
                          <a:pt x="11707" y="198437"/>
                        </a:cubicBezTo>
                        <a:cubicBezTo>
                          <a:pt x="12501" y="200025"/>
                          <a:pt x="13295" y="200819"/>
                          <a:pt x="14089" y="202406"/>
                        </a:cubicBezTo>
                        <a:cubicBezTo>
                          <a:pt x="9327" y="202406"/>
                          <a:pt x="4563" y="203200"/>
                          <a:pt x="595" y="200819"/>
                        </a:cubicBezTo>
                        <a:cubicBezTo>
                          <a:pt x="-199" y="200025"/>
                          <a:pt x="-199" y="199231"/>
                          <a:pt x="595" y="198437"/>
                        </a:cubicBezTo>
                        <a:cubicBezTo>
                          <a:pt x="3769" y="196850"/>
                          <a:pt x="6945" y="197644"/>
                          <a:pt x="10121" y="197644"/>
                        </a:cubicBezTo>
                        <a:close/>
                        <a:moveTo>
                          <a:pt x="772715" y="147108"/>
                        </a:moveTo>
                        <a:cubicBezTo>
                          <a:pt x="776883" y="142875"/>
                          <a:pt x="778271" y="142875"/>
                          <a:pt x="779661" y="147108"/>
                        </a:cubicBezTo>
                        <a:cubicBezTo>
                          <a:pt x="780355" y="147955"/>
                          <a:pt x="780355" y="149648"/>
                          <a:pt x="781745" y="150495"/>
                        </a:cubicBezTo>
                        <a:cubicBezTo>
                          <a:pt x="781745" y="151342"/>
                          <a:pt x="782439" y="152188"/>
                          <a:pt x="782439" y="153035"/>
                        </a:cubicBezTo>
                        <a:cubicBezTo>
                          <a:pt x="779661" y="155575"/>
                          <a:pt x="777577" y="155575"/>
                          <a:pt x="774799" y="153035"/>
                        </a:cubicBezTo>
                        <a:cubicBezTo>
                          <a:pt x="774105" y="151342"/>
                          <a:pt x="771327" y="151342"/>
                          <a:pt x="772715" y="148802"/>
                        </a:cubicBezTo>
                        <a:cubicBezTo>
                          <a:pt x="772715" y="147955"/>
                          <a:pt x="772715" y="147955"/>
                          <a:pt x="772715" y="147108"/>
                        </a:cubicBezTo>
                        <a:close/>
                        <a:moveTo>
                          <a:pt x="687365" y="146844"/>
                        </a:moveTo>
                        <a:cubicBezTo>
                          <a:pt x="688775" y="148431"/>
                          <a:pt x="688775" y="150019"/>
                          <a:pt x="687365" y="150019"/>
                        </a:cubicBezTo>
                        <a:cubicBezTo>
                          <a:pt x="685249" y="150813"/>
                          <a:pt x="683837" y="150019"/>
                          <a:pt x="682427" y="148431"/>
                        </a:cubicBezTo>
                        <a:lnTo>
                          <a:pt x="676075" y="148431"/>
                        </a:lnTo>
                        <a:cubicBezTo>
                          <a:pt x="679603" y="146050"/>
                          <a:pt x="683837" y="146844"/>
                          <a:pt x="687365" y="146844"/>
                        </a:cubicBezTo>
                        <a:close/>
                        <a:moveTo>
                          <a:pt x="531615" y="142875"/>
                        </a:moveTo>
                        <a:cubicBezTo>
                          <a:pt x="533995" y="143669"/>
                          <a:pt x="537171" y="144463"/>
                          <a:pt x="539551" y="144463"/>
                        </a:cubicBezTo>
                        <a:lnTo>
                          <a:pt x="541933" y="146844"/>
                        </a:lnTo>
                        <a:cubicBezTo>
                          <a:pt x="541933" y="147637"/>
                          <a:pt x="541933" y="149225"/>
                          <a:pt x="541933" y="150019"/>
                        </a:cubicBezTo>
                        <a:cubicBezTo>
                          <a:pt x="542727" y="151606"/>
                          <a:pt x="541933" y="152400"/>
                          <a:pt x="540345" y="153194"/>
                        </a:cubicBezTo>
                        <a:cubicBezTo>
                          <a:pt x="541933" y="154781"/>
                          <a:pt x="539551" y="157956"/>
                          <a:pt x="541933" y="159544"/>
                        </a:cubicBezTo>
                        <a:cubicBezTo>
                          <a:pt x="541933" y="161131"/>
                          <a:pt x="541933" y="161925"/>
                          <a:pt x="541933" y="163513"/>
                        </a:cubicBezTo>
                        <a:cubicBezTo>
                          <a:pt x="539551" y="165100"/>
                          <a:pt x="537171" y="165100"/>
                          <a:pt x="533995" y="163513"/>
                        </a:cubicBezTo>
                        <a:cubicBezTo>
                          <a:pt x="531615" y="161925"/>
                          <a:pt x="528439" y="160337"/>
                          <a:pt x="531615" y="157956"/>
                        </a:cubicBezTo>
                        <a:cubicBezTo>
                          <a:pt x="531615" y="157163"/>
                          <a:pt x="531615" y="157163"/>
                          <a:pt x="531615" y="157163"/>
                        </a:cubicBezTo>
                        <a:cubicBezTo>
                          <a:pt x="530027" y="154781"/>
                          <a:pt x="530027" y="147637"/>
                          <a:pt x="531615" y="146844"/>
                        </a:cubicBezTo>
                        <a:cubicBezTo>
                          <a:pt x="531615" y="145256"/>
                          <a:pt x="531615" y="144463"/>
                          <a:pt x="531615" y="142875"/>
                        </a:cubicBezTo>
                        <a:close/>
                        <a:moveTo>
                          <a:pt x="662087" y="141287"/>
                        </a:moveTo>
                        <a:cubicBezTo>
                          <a:pt x="664171" y="141287"/>
                          <a:pt x="666155" y="141968"/>
                          <a:pt x="668139" y="142421"/>
                        </a:cubicBezTo>
                        <a:cubicBezTo>
                          <a:pt x="664963" y="144236"/>
                          <a:pt x="660995" y="146050"/>
                          <a:pt x="655439" y="144236"/>
                        </a:cubicBezTo>
                        <a:cubicBezTo>
                          <a:pt x="657819" y="141968"/>
                          <a:pt x="660003" y="141287"/>
                          <a:pt x="662087" y="141287"/>
                        </a:cubicBezTo>
                        <a:close/>
                        <a:moveTo>
                          <a:pt x="847063" y="134937"/>
                        </a:moveTo>
                        <a:cubicBezTo>
                          <a:pt x="849379" y="134937"/>
                          <a:pt x="851693" y="134937"/>
                          <a:pt x="854781" y="134937"/>
                        </a:cubicBezTo>
                        <a:cubicBezTo>
                          <a:pt x="854781" y="134937"/>
                          <a:pt x="854781" y="135701"/>
                          <a:pt x="854781" y="135701"/>
                        </a:cubicBezTo>
                        <a:cubicBezTo>
                          <a:pt x="854781" y="136466"/>
                          <a:pt x="855553" y="137230"/>
                          <a:pt x="855553" y="137230"/>
                        </a:cubicBezTo>
                        <a:cubicBezTo>
                          <a:pt x="855553" y="137994"/>
                          <a:pt x="855553" y="137994"/>
                          <a:pt x="854781" y="137994"/>
                        </a:cubicBezTo>
                        <a:cubicBezTo>
                          <a:pt x="858639" y="137994"/>
                          <a:pt x="858639" y="139523"/>
                          <a:pt x="857095" y="141816"/>
                        </a:cubicBezTo>
                        <a:cubicBezTo>
                          <a:pt x="852465" y="143345"/>
                          <a:pt x="848607" y="147931"/>
                          <a:pt x="841661" y="146403"/>
                        </a:cubicBezTo>
                        <a:cubicBezTo>
                          <a:pt x="840889" y="147167"/>
                          <a:pt x="840119" y="147167"/>
                          <a:pt x="839347" y="147167"/>
                        </a:cubicBezTo>
                        <a:cubicBezTo>
                          <a:pt x="831629" y="149460"/>
                          <a:pt x="825455" y="155575"/>
                          <a:pt x="815423" y="154046"/>
                        </a:cubicBezTo>
                        <a:cubicBezTo>
                          <a:pt x="811565" y="153282"/>
                          <a:pt x="804619" y="154811"/>
                          <a:pt x="806935" y="148696"/>
                        </a:cubicBezTo>
                        <a:cubicBezTo>
                          <a:pt x="805391" y="147931"/>
                          <a:pt x="803075" y="147167"/>
                          <a:pt x="804619" y="145638"/>
                        </a:cubicBezTo>
                        <a:cubicBezTo>
                          <a:pt x="813109" y="146403"/>
                          <a:pt x="820825" y="144874"/>
                          <a:pt x="826999" y="139523"/>
                        </a:cubicBezTo>
                        <a:cubicBezTo>
                          <a:pt x="829315" y="137230"/>
                          <a:pt x="833173" y="136466"/>
                          <a:pt x="837031" y="137994"/>
                        </a:cubicBezTo>
                        <a:cubicBezTo>
                          <a:pt x="837803" y="137994"/>
                          <a:pt x="837803" y="137994"/>
                          <a:pt x="837803" y="137994"/>
                        </a:cubicBezTo>
                        <a:cubicBezTo>
                          <a:pt x="839347" y="137994"/>
                          <a:pt x="840889" y="137994"/>
                          <a:pt x="841661" y="137994"/>
                        </a:cubicBezTo>
                        <a:cubicBezTo>
                          <a:pt x="843205" y="137230"/>
                          <a:pt x="845519" y="135701"/>
                          <a:pt x="847063" y="134937"/>
                        </a:cubicBezTo>
                        <a:close/>
                        <a:moveTo>
                          <a:pt x="507383" y="134815"/>
                        </a:moveTo>
                        <a:cubicBezTo>
                          <a:pt x="509891" y="136281"/>
                          <a:pt x="512397" y="137746"/>
                          <a:pt x="515739" y="138479"/>
                        </a:cubicBezTo>
                        <a:cubicBezTo>
                          <a:pt x="514067" y="142875"/>
                          <a:pt x="509055" y="141410"/>
                          <a:pt x="504041" y="142142"/>
                        </a:cubicBezTo>
                        <a:cubicBezTo>
                          <a:pt x="502371" y="141410"/>
                          <a:pt x="499863" y="140677"/>
                          <a:pt x="501535" y="138479"/>
                        </a:cubicBezTo>
                        <a:cubicBezTo>
                          <a:pt x="501535" y="136281"/>
                          <a:pt x="500699" y="133350"/>
                          <a:pt x="507383" y="134815"/>
                        </a:cubicBezTo>
                        <a:close/>
                        <a:moveTo>
                          <a:pt x="755561" y="134793"/>
                        </a:moveTo>
                        <a:cubicBezTo>
                          <a:pt x="756327" y="135515"/>
                          <a:pt x="757093" y="135515"/>
                          <a:pt x="758627" y="136237"/>
                        </a:cubicBezTo>
                        <a:cubicBezTo>
                          <a:pt x="757859" y="136958"/>
                          <a:pt x="757859" y="136958"/>
                          <a:pt x="757859" y="137680"/>
                        </a:cubicBezTo>
                        <a:cubicBezTo>
                          <a:pt x="754027" y="138401"/>
                          <a:pt x="749429" y="139845"/>
                          <a:pt x="745597" y="141288"/>
                        </a:cubicBezTo>
                        <a:cubicBezTo>
                          <a:pt x="736401" y="139123"/>
                          <a:pt x="745597" y="137680"/>
                          <a:pt x="746363" y="136237"/>
                        </a:cubicBezTo>
                        <a:cubicBezTo>
                          <a:pt x="747897" y="136237"/>
                          <a:pt x="748663" y="136237"/>
                          <a:pt x="750195" y="136237"/>
                        </a:cubicBezTo>
                        <a:cubicBezTo>
                          <a:pt x="751729" y="134793"/>
                          <a:pt x="753261" y="133350"/>
                          <a:pt x="755561" y="134793"/>
                        </a:cubicBezTo>
                        <a:close/>
                        <a:moveTo>
                          <a:pt x="809849" y="132503"/>
                        </a:moveTo>
                        <a:cubicBezTo>
                          <a:pt x="814295" y="136207"/>
                          <a:pt x="819481" y="131762"/>
                          <a:pt x="824667" y="132503"/>
                        </a:cubicBezTo>
                        <a:cubicBezTo>
                          <a:pt x="825407" y="133985"/>
                          <a:pt x="826149" y="134725"/>
                          <a:pt x="826889" y="136207"/>
                        </a:cubicBezTo>
                        <a:cubicBezTo>
                          <a:pt x="826889" y="136948"/>
                          <a:pt x="825407" y="136948"/>
                          <a:pt x="823925" y="137689"/>
                        </a:cubicBezTo>
                        <a:cubicBezTo>
                          <a:pt x="817999" y="136948"/>
                          <a:pt x="810591" y="142875"/>
                          <a:pt x="805405" y="136207"/>
                        </a:cubicBezTo>
                        <a:cubicBezTo>
                          <a:pt x="807627" y="135466"/>
                          <a:pt x="804663" y="131762"/>
                          <a:pt x="809849" y="132503"/>
                        </a:cubicBezTo>
                        <a:close/>
                        <a:moveTo>
                          <a:pt x="615927" y="127733"/>
                        </a:moveTo>
                        <a:cubicBezTo>
                          <a:pt x="623689" y="127000"/>
                          <a:pt x="622277" y="131396"/>
                          <a:pt x="622983" y="134327"/>
                        </a:cubicBezTo>
                        <a:cubicBezTo>
                          <a:pt x="620161" y="136525"/>
                          <a:pt x="617339" y="136525"/>
                          <a:pt x="614517" y="134327"/>
                        </a:cubicBezTo>
                        <a:cubicBezTo>
                          <a:pt x="612401" y="132129"/>
                          <a:pt x="610989" y="129198"/>
                          <a:pt x="615927" y="127733"/>
                        </a:cubicBezTo>
                        <a:close/>
                        <a:moveTo>
                          <a:pt x="533743" y="117475"/>
                        </a:moveTo>
                        <a:cubicBezTo>
                          <a:pt x="536841" y="117475"/>
                          <a:pt x="538389" y="117475"/>
                          <a:pt x="540713" y="119063"/>
                        </a:cubicBezTo>
                        <a:cubicBezTo>
                          <a:pt x="539939" y="126206"/>
                          <a:pt x="550779" y="124619"/>
                          <a:pt x="555427" y="128588"/>
                        </a:cubicBezTo>
                        <a:cubicBezTo>
                          <a:pt x="555427" y="129382"/>
                          <a:pt x="555427" y="130175"/>
                          <a:pt x="553877" y="130969"/>
                        </a:cubicBezTo>
                        <a:cubicBezTo>
                          <a:pt x="550779" y="131763"/>
                          <a:pt x="547683" y="129382"/>
                          <a:pt x="544585" y="131763"/>
                        </a:cubicBezTo>
                        <a:cubicBezTo>
                          <a:pt x="547683" y="130175"/>
                          <a:pt x="550005" y="130969"/>
                          <a:pt x="550779" y="133350"/>
                        </a:cubicBezTo>
                        <a:cubicBezTo>
                          <a:pt x="551555" y="135732"/>
                          <a:pt x="549231" y="137319"/>
                          <a:pt x="546133" y="138113"/>
                        </a:cubicBezTo>
                        <a:cubicBezTo>
                          <a:pt x="543035" y="138113"/>
                          <a:pt x="541487" y="137319"/>
                          <a:pt x="539163" y="136525"/>
                        </a:cubicBezTo>
                        <a:cubicBezTo>
                          <a:pt x="531419" y="134938"/>
                          <a:pt x="532969" y="128588"/>
                          <a:pt x="529871" y="124619"/>
                        </a:cubicBezTo>
                        <a:lnTo>
                          <a:pt x="524451" y="122238"/>
                        </a:lnTo>
                        <a:cubicBezTo>
                          <a:pt x="523675" y="119063"/>
                          <a:pt x="528323" y="119063"/>
                          <a:pt x="530645" y="118269"/>
                        </a:cubicBezTo>
                        <a:cubicBezTo>
                          <a:pt x="532195" y="117475"/>
                          <a:pt x="532969" y="117475"/>
                          <a:pt x="533743" y="117475"/>
                        </a:cubicBezTo>
                        <a:close/>
                        <a:moveTo>
                          <a:pt x="585525" y="108724"/>
                        </a:moveTo>
                        <a:cubicBezTo>
                          <a:pt x="590097" y="108724"/>
                          <a:pt x="594669" y="107950"/>
                          <a:pt x="597717" y="111048"/>
                        </a:cubicBezTo>
                        <a:cubicBezTo>
                          <a:pt x="597717" y="111048"/>
                          <a:pt x="597717" y="111048"/>
                          <a:pt x="597717" y="111822"/>
                        </a:cubicBezTo>
                        <a:cubicBezTo>
                          <a:pt x="600765" y="111822"/>
                          <a:pt x="603813" y="112596"/>
                          <a:pt x="606099" y="114145"/>
                        </a:cubicBezTo>
                        <a:cubicBezTo>
                          <a:pt x="606099" y="112596"/>
                          <a:pt x="607623" y="111822"/>
                          <a:pt x="609147" y="111048"/>
                        </a:cubicBezTo>
                        <a:cubicBezTo>
                          <a:pt x="610671" y="110273"/>
                          <a:pt x="612957" y="110273"/>
                          <a:pt x="614481" y="111048"/>
                        </a:cubicBezTo>
                        <a:cubicBezTo>
                          <a:pt x="616767" y="111048"/>
                          <a:pt x="619053" y="111822"/>
                          <a:pt x="621339" y="111822"/>
                        </a:cubicBezTo>
                        <a:cubicBezTo>
                          <a:pt x="621339" y="114145"/>
                          <a:pt x="621339" y="117243"/>
                          <a:pt x="621339" y="120340"/>
                        </a:cubicBezTo>
                        <a:cubicBezTo>
                          <a:pt x="622101" y="124212"/>
                          <a:pt x="616005" y="123438"/>
                          <a:pt x="614481" y="125761"/>
                        </a:cubicBezTo>
                        <a:cubicBezTo>
                          <a:pt x="613719" y="124987"/>
                          <a:pt x="612957" y="124987"/>
                          <a:pt x="612195" y="124212"/>
                        </a:cubicBezTo>
                        <a:cubicBezTo>
                          <a:pt x="612195" y="124212"/>
                          <a:pt x="612195" y="124212"/>
                          <a:pt x="612195" y="124987"/>
                        </a:cubicBezTo>
                        <a:cubicBezTo>
                          <a:pt x="610671" y="124987"/>
                          <a:pt x="609147" y="125761"/>
                          <a:pt x="607623" y="125761"/>
                        </a:cubicBezTo>
                        <a:cubicBezTo>
                          <a:pt x="604575" y="131956"/>
                          <a:pt x="596955" y="128859"/>
                          <a:pt x="591621" y="131182"/>
                        </a:cubicBezTo>
                        <a:cubicBezTo>
                          <a:pt x="591621" y="139700"/>
                          <a:pt x="581715" y="135054"/>
                          <a:pt x="577143" y="136602"/>
                        </a:cubicBezTo>
                        <a:cubicBezTo>
                          <a:pt x="575619" y="137377"/>
                          <a:pt x="574857" y="137377"/>
                          <a:pt x="574095" y="136602"/>
                        </a:cubicBezTo>
                        <a:cubicBezTo>
                          <a:pt x="573333" y="135828"/>
                          <a:pt x="574095" y="135054"/>
                          <a:pt x="574095" y="135054"/>
                        </a:cubicBezTo>
                        <a:cubicBezTo>
                          <a:pt x="572571" y="135828"/>
                          <a:pt x="571047" y="135828"/>
                          <a:pt x="569523" y="135054"/>
                        </a:cubicBezTo>
                        <a:cubicBezTo>
                          <a:pt x="567237" y="135054"/>
                          <a:pt x="564189" y="135054"/>
                          <a:pt x="561903" y="135054"/>
                        </a:cubicBezTo>
                        <a:cubicBezTo>
                          <a:pt x="561141" y="135054"/>
                          <a:pt x="560379" y="135054"/>
                          <a:pt x="559617" y="135054"/>
                        </a:cubicBezTo>
                        <a:cubicBezTo>
                          <a:pt x="558093" y="131956"/>
                          <a:pt x="558855" y="129633"/>
                          <a:pt x="560379" y="127310"/>
                        </a:cubicBezTo>
                        <a:cubicBezTo>
                          <a:pt x="558855" y="127310"/>
                          <a:pt x="558093" y="127310"/>
                          <a:pt x="557331" y="126535"/>
                        </a:cubicBezTo>
                        <a:cubicBezTo>
                          <a:pt x="554283" y="124212"/>
                          <a:pt x="557331" y="121115"/>
                          <a:pt x="553521" y="119566"/>
                        </a:cubicBezTo>
                        <a:cubicBezTo>
                          <a:pt x="545901" y="115694"/>
                          <a:pt x="548949" y="113371"/>
                          <a:pt x="555045" y="111048"/>
                        </a:cubicBezTo>
                        <a:cubicBezTo>
                          <a:pt x="555807" y="111048"/>
                          <a:pt x="556569" y="111048"/>
                          <a:pt x="556569" y="111048"/>
                        </a:cubicBezTo>
                        <a:cubicBezTo>
                          <a:pt x="559617" y="111048"/>
                          <a:pt x="561903" y="111048"/>
                          <a:pt x="564189" y="111048"/>
                        </a:cubicBezTo>
                        <a:cubicBezTo>
                          <a:pt x="565713" y="110273"/>
                          <a:pt x="566475" y="110273"/>
                          <a:pt x="567237" y="111048"/>
                        </a:cubicBezTo>
                        <a:cubicBezTo>
                          <a:pt x="569523" y="112596"/>
                          <a:pt x="569523" y="114920"/>
                          <a:pt x="571047" y="115694"/>
                        </a:cubicBezTo>
                        <a:cubicBezTo>
                          <a:pt x="570285" y="112596"/>
                          <a:pt x="573333" y="111822"/>
                          <a:pt x="576381" y="110273"/>
                        </a:cubicBezTo>
                        <a:cubicBezTo>
                          <a:pt x="579429" y="109499"/>
                          <a:pt x="582477" y="109499"/>
                          <a:pt x="585525" y="108724"/>
                        </a:cubicBezTo>
                        <a:close/>
                        <a:moveTo>
                          <a:pt x="728873" y="97525"/>
                        </a:moveTo>
                        <a:cubicBezTo>
                          <a:pt x="729633" y="98283"/>
                          <a:pt x="732679" y="99041"/>
                          <a:pt x="730395" y="100557"/>
                        </a:cubicBezTo>
                        <a:cubicBezTo>
                          <a:pt x="729633" y="100557"/>
                          <a:pt x="729633" y="100557"/>
                          <a:pt x="728873" y="101316"/>
                        </a:cubicBezTo>
                        <a:cubicBezTo>
                          <a:pt x="724305" y="102074"/>
                          <a:pt x="724305" y="103590"/>
                          <a:pt x="728873" y="104349"/>
                        </a:cubicBezTo>
                        <a:cubicBezTo>
                          <a:pt x="737247" y="106623"/>
                          <a:pt x="747903" y="102832"/>
                          <a:pt x="756277" y="108140"/>
                        </a:cubicBezTo>
                        <a:cubicBezTo>
                          <a:pt x="757039" y="110414"/>
                          <a:pt x="754755" y="110414"/>
                          <a:pt x="752471" y="111172"/>
                        </a:cubicBezTo>
                        <a:cubicBezTo>
                          <a:pt x="750187" y="111172"/>
                          <a:pt x="747143" y="110414"/>
                          <a:pt x="744859" y="111172"/>
                        </a:cubicBezTo>
                        <a:cubicBezTo>
                          <a:pt x="744097" y="111172"/>
                          <a:pt x="744097" y="111172"/>
                          <a:pt x="744097" y="111172"/>
                        </a:cubicBezTo>
                        <a:cubicBezTo>
                          <a:pt x="747143" y="113447"/>
                          <a:pt x="747143" y="116480"/>
                          <a:pt x="745621" y="119513"/>
                        </a:cubicBezTo>
                        <a:cubicBezTo>
                          <a:pt x="744097" y="121787"/>
                          <a:pt x="744097" y="124062"/>
                          <a:pt x="743337" y="125578"/>
                        </a:cubicBezTo>
                        <a:cubicBezTo>
                          <a:pt x="740291" y="131644"/>
                          <a:pt x="730395" y="126337"/>
                          <a:pt x="726589" y="130886"/>
                        </a:cubicBezTo>
                        <a:cubicBezTo>
                          <a:pt x="734201" y="131644"/>
                          <a:pt x="724305" y="133160"/>
                          <a:pt x="726589" y="134677"/>
                        </a:cubicBezTo>
                        <a:cubicBezTo>
                          <a:pt x="725827" y="137710"/>
                          <a:pt x="722783" y="136193"/>
                          <a:pt x="720499" y="136193"/>
                        </a:cubicBezTo>
                        <a:cubicBezTo>
                          <a:pt x="714409" y="136193"/>
                          <a:pt x="708319" y="136193"/>
                          <a:pt x="705273" y="139984"/>
                        </a:cubicBezTo>
                        <a:cubicBezTo>
                          <a:pt x="704513" y="139984"/>
                          <a:pt x="703751" y="139984"/>
                          <a:pt x="702989" y="139984"/>
                        </a:cubicBezTo>
                        <a:cubicBezTo>
                          <a:pt x="702229" y="140743"/>
                          <a:pt x="701467" y="140743"/>
                          <a:pt x="701467" y="141501"/>
                        </a:cubicBezTo>
                        <a:lnTo>
                          <a:pt x="699945" y="141501"/>
                        </a:lnTo>
                        <a:lnTo>
                          <a:pt x="698423" y="141501"/>
                        </a:lnTo>
                        <a:cubicBezTo>
                          <a:pt x="698423" y="141501"/>
                          <a:pt x="698423" y="141501"/>
                          <a:pt x="697661" y="141501"/>
                        </a:cubicBezTo>
                        <a:cubicBezTo>
                          <a:pt x="697661" y="141501"/>
                          <a:pt x="696899" y="141501"/>
                          <a:pt x="696139" y="141501"/>
                        </a:cubicBezTo>
                        <a:cubicBezTo>
                          <a:pt x="695377" y="142259"/>
                          <a:pt x="694615" y="141501"/>
                          <a:pt x="693855" y="140743"/>
                        </a:cubicBezTo>
                        <a:cubicBezTo>
                          <a:pt x="693855" y="139984"/>
                          <a:pt x="693093" y="139984"/>
                          <a:pt x="692333" y="139226"/>
                        </a:cubicBezTo>
                        <a:cubicBezTo>
                          <a:pt x="681675" y="146050"/>
                          <a:pt x="680153" y="141501"/>
                          <a:pt x="680153" y="134677"/>
                        </a:cubicBezTo>
                        <a:cubicBezTo>
                          <a:pt x="680153" y="133160"/>
                          <a:pt x="680153" y="132402"/>
                          <a:pt x="678629" y="132402"/>
                        </a:cubicBezTo>
                        <a:cubicBezTo>
                          <a:pt x="677869" y="132402"/>
                          <a:pt x="677107" y="132402"/>
                          <a:pt x="676345" y="131644"/>
                        </a:cubicBezTo>
                        <a:cubicBezTo>
                          <a:pt x="674823" y="131644"/>
                          <a:pt x="674061" y="132402"/>
                          <a:pt x="672539" y="132402"/>
                        </a:cubicBezTo>
                        <a:cubicBezTo>
                          <a:pt x="667211" y="132402"/>
                          <a:pt x="661881" y="133919"/>
                          <a:pt x="656553" y="130886"/>
                        </a:cubicBezTo>
                        <a:cubicBezTo>
                          <a:pt x="648179" y="129369"/>
                          <a:pt x="639805" y="128611"/>
                          <a:pt x="631431" y="130886"/>
                        </a:cubicBezTo>
                        <a:cubicBezTo>
                          <a:pt x="626863" y="128611"/>
                          <a:pt x="628387" y="126337"/>
                          <a:pt x="631431" y="124062"/>
                        </a:cubicBezTo>
                        <a:cubicBezTo>
                          <a:pt x="636761" y="121029"/>
                          <a:pt x="642851" y="121787"/>
                          <a:pt x="648941" y="124062"/>
                        </a:cubicBezTo>
                        <a:cubicBezTo>
                          <a:pt x="649701" y="124062"/>
                          <a:pt x="650463" y="124820"/>
                          <a:pt x="651225" y="124820"/>
                        </a:cubicBezTo>
                        <a:cubicBezTo>
                          <a:pt x="651225" y="124062"/>
                          <a:pt x="651225" y="123304"/>
                          <a:pt x="650463" y="122546"/>
                        </a:cubicBezTo>
                        <a:cubicBezTo>
                          <a:pt x="649701" y="121029"/>
                          <a:pt x="642851" y="121029"/>
                          <a:pt x="648941" y="117996"/>
                        </a:cubicBezTo>
                        <a:lnTo>
                          <a:pt x="656553" y="116480"/>
                        </a:lnTo>
                        <a:cubicBezTo>
                          <a:pt x="667971" y="115722"/>
                          <a:pt x="670255" y="105865"/>
                          <a:pt x="681675" y="104349"/>
                        </a:cubicBezTo>
                        <a:cubicBezTo>
                          <a:pt x="683197" y="104349"/>
                          <a:pt x="684719" y="104349"/>
                          <a:pt x="686243" y="104349"/>
                        </a:cubicBezTo>
                        <a:cubicBezTo>
                          <a:pt x="690809" y="103590"/>
                          <a:pt x="696139" y="103590"/>
                          <a:pt x="701467" y="102832"/>
                        </a:cubicBezTo>
                        <a:cubicBezTo>
                          <a:pt x="702229" y="103590"/>
                          <a:pt x="702989" y="103590"/>
                          <a:pt x="703751" y="104349"/>
                        </a:cubicBezTo>
                        <a:cubicBezTo>
                          <a:pt x="703751" y="104349"/>
                          <a:pt x="704513" y="103590"/>
                          <a:pt x="705273" y="103590"/>
                        </a:cubicBezTo>
                        <a:cubicBezTo>
                          <a:pt x="702989" y="102832"/>
                          <a:pt x="699945" y="102074"/>
                          <a:pt x="701467" y="99041"/>
                        </a:cubicBezTo>
                        <a:cubicBezTo>
                          <a:pt x="709841" y="95250"/>
                          <a:pt x="718977" y="95250"/>
                          <a:pt x="728873" y="97525"/>
                        </a:cubicBezTo>
                        <a:close/>
                        <a:moveTo>
                          <a:pt x="437159" y="27385"/>
                        </a:moveTo>
                        <a:cubicBezTo>
                          <a:pt x="443509" y="25400"/>
                          <a:pt x="444301" y="29369"/>
                          <a:pt x="447477" y="30692"/>
                        </a:cubicBezTo>
                        <a:cubicBezTo>
                          <a:pt x="446683" y="31353"/>
                          <a:pt x="445889" y="31353"/>
                          <a:pt x="445095" y="32015"/>
                        </a:cubicBezTo>
                        <a:cubicBezTo>
                          <a:pt x="439539" y="33338"/>
                          <a:pt x="432395" y="31353"/>
                          <a:pt x="426839" y="33338"/>
                        </a:cubicBezTo>
                        <a:cubicBezTo>
                          <a:pt x="426839" y="32677"/>
                          <a:pt x="426839" y="31353"/>
                          <a:pt x="426839" y="30692"/>
                        </a:cubicBezTo>
                        <a:cubicBezTo>
                          <a:pt x="430015" y="29369"/>
                          <a:pt x="434777" y="29369"/>
                          <a:pt x="437159" y="27385"/>
                        </a:cubicBezTo>
                        <a:close/>
                        <a:moveTo>
                          <a:pt x="387549" y="17462"/>
                        </a:moveTo>
                        <a:cubicBezTo>
                          <a:pt x="391337" y="18974"/>
                          <a:pt x="393609" y="21998"/>
                          <a:pt x="398157" y="21998"/>
                        </a:cubicBezTo>
                        <a:cubicBezTo>
                          <a:pt x="399671" y="21998"/>
                          <a:pt x="400429" y="21998"/>
                          <a:pt x="401187" y="21998"/>
                        </a:cubicBezTo>
                        <a:cubicBezTo>
                          <a:pt x="401187" y="21998"/>
                          <a:pt x="401945" y="21242"/>
                          <a:pt x="401945" y="21242"/>
                        </a:cubicBezTo>
                        <a:cubicBezTo>
                          <a:pt x="404217" y="19730"/>
                          <a:pt x="406491" y="18974"/>
                          <a:pt x="409521" y="20486"/>
                        </a:cubicBezTo>
                        <a:cubicBezTo>
                          <a:pt x="411795" y="21242"/>
                          <a:pt x="412551" y="22754"/>
                          <a:pt x="412551" y="24266"/>
                        </a:cubicBezTo>
                        <a:cubicBezTo>
                          <a:pt x="411795" y="24266"/>
                          <a:pt x="411795" y="24266"/>
                          <a:pt x="411037" y="25022"/>
                        </a:cubicBezTo>
                        <a:cubicBezTo>
                          <a:pt x="409521" y="25777"/>
                          <a:pt x="408005" y="26533"/>
                          <a:pt x="407249" y="28045"/>
                        </a:cubicBezTo>
                        <a:cubicBezTo>
                          <a:pt x="406491" y="28045"/>
                          <a:pt x="405733" y="28801"/>
                          <a:pt x="404975" y="29557"/>
                        </a:cubicBezTo>
                        <a:cubicBezTo>
                          <a:pt x="400429" y="33337"/>
                          <a:pt x="393609" y="32581"/>
                          <a:pt x="387549" y="32581"/>
                        </a:cubicBezTo>
                        <a:cubicBezTo>
                          <a:pt x="383003" y="31069"/>
                          <a:pt x="381487" y="27289"/>
                          <a:pt x="379215" y="24266"/>
                        </a:cubicBezTo>
                        <a:cubicBezTo>
                          <a:pt x="379215" y="21242"/>
                          <a:pt x="381487" y="18974"/>
                          <a:pt x="384517" y="18218"/>
                        </a:cubicBezTo>
                        <a:cubicBezTo>
                          <a:pt x="385275" y="17462"/>
                          <a:pt x="386791" y="17462"/>
                          <a:pt x="387549" y="17462"/>
                        </a:cubicBezTo>
                        <a:close/>
                        <a:moveTo>
                          <a:pt x="427059" y="0"/>
                        </a:moveTo>
                        <a:cubicBezTo>
                          <a:pt x="427817" y="794"/>
                          <a:pt x="428573" y="1588"/>
                          <a:pt x="429331" y="2381"/>
                        </a:cubicBezTo>
                        <a:cubicBezTo>
                          <a:pt x="431603" y="6350"/>
                          <a:pt x="430845" y="9525"/>
                          <a:pt x="423273" y="10319"/>
                        </a:cubicBezTo>
                        <a:cubicBezTo>
                          <a:pt x="420245" y="11113"/>
                          <a:pt x="417973" y="13494"/>
                          <a:pt x="414945" y="15082"/>
                        </a:cubicBezTo>
                        <a:cubicBezTo>
                          <a:pt x="413431" y="15875"/>
                          <a:pt x="411159" y="15875"/>
                          <a:pt x="409645" y="16669"/>
                        </a:cubicBezTo>
                        <a:cubicBezTo>
                          <a:pt x="408889" y="17463"/>
                          <a:pt x="408131" y="17463"/>
                          <a:pt x="406617" y="17463"/>
                        </a:cubicBezTo>
                        <a:cubicBezTo>
                          <a:pt x="402831" y="15082"/>
                          <a:pt x="398289" y="15082"/>
                          <a:pt x="394503" y="15082"/>
                        </a:cubicBezTo>
                        <a:cubicBezTo>
                          <a:pt x="391475" y="15082"/>
                          <a:pt x="388445" y="14288"/>
                          <a:pt x="386931" y="11907"/>
                        </a:cubicBezTo>
                        <a:cubicBezTo>
                          <a:pt x="385417" y="11113"/>
                          <a:pt x="383903" y="9525"/>
                          <a:pt x="384661" y="9525"/>
                        </a:cubicBezTo>
                        <a:cubicBezTo>
                          <a:pt x="389961" y="5556"/>
                          <a:pt x="382389" y="7144"/>
                          <a:pt x="382389" y="5556"/>
                        </a:cubicBezTo>
                        <a:cubicBezTo>
                          <a:pt x="382389" y="5556"/>
                          <a:pt x="382389" y="4763"/>
                          <a:pt x="382389" y="3969"/>
                        </a:cubicBezTo>
                        <a:cubicBezTo>
                          <a:pt x="387689" y="3175"/>
                          <a:pt x="392989" y="5556"/>
                          <a:pt x="397531" y="2381"/>
                        </a:cubicBezTo>
                        <a:cubicBezTo>
                          <a:pt x="399045" y="2381"/>
                          <a:pt x="400559" y="2381"/>
                          <a:pt x="402831" y="2381"/>
                        </a:cubicBezTo>
                        <a:cubicBezTo>
                          <a:pt x="410403" y="1588"/>
                          <a:pt x="419489" y="5556"/>
                          <a:pt x="427059" y="0"/>
                        </a:cubicBezTo>
                        <a:close/>
                      </a:path>
                    </a:pathLst>
                  </a:custGeom>
                  <a:solidFill>
                    <a:srgbClr val="B7E3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dirty="0">
                      <a:latin typeface="Poppins" panose="00000500000000000000" pitchFamily="2" charset="0"/>
                    </a:endParaRPr>
                  </a:p>
                </p:txBody>
              </p:sp>
              <p:sp>
                <p:nvSpPr>
                  <p:cNvPr id="136" name="Freeform 198">
                    <a:extLst>
                      <a:ext uri="{FF2B5EF4-FFF2-40B4-BE49-F238E27FC236}">
                        <a16:creationId xmlns:a16="http://schemas.microsoft.com/office/drawing/2014/main" id="{9137327A-8A8C-4C21-AFE3-EDE570BB030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020175" y="13482638"/>
                    <a:ext cx="3152775" cy="206375"/>
                  </a:xfrm>
                  <a:custGeom>
                    <a:avLst/>
                    <a:gdLst>
                      <a:gd name="T0" fmla="*/ 987 w 4143"/>
                      <a:gd name="T1" fmla="*/ 238 h 271"/>
                      <a:gd name="T2" fmla="*/ 3882 w 4143"/>
                      <a:gd name="T3" fmla="*/ 217 h 271"/>
                      <a:gd name="T4" fmla="*/ 1119 w 4143"/>
                      <a:gd name="T5" fmla="*/ 34 h 271"/>
                      <a:gd name="T6" fmla="*/ 902 w 4143"/>
                      <a:gd name="T7" fmla="*/ 54 h 271"/>
                      <a:gd name="T8" fmla="*/ 281 w 4143"/>
                      <a:gd name="T9" fmla="*/ 123 h 271"/>
                      <a:gd name="T10" fmla="*/ 1345 w 4143"/>
                      <a:gd name="T11" fmla="*/ 233 h 271"/>
                      <a:gd name="T12" fmla="*/ 2826 w 4143"/>
                      <a:gd name="T13" fmla="*/ 163 h 271"/>
                      <a:gd name="T14" fmla="*/ 2574 w 4143"/>
                      <a:gd name="T15" fmla="*/ 36 h 271"/>
                      <a:gd name="T16" fmla="*/ 1121 w 4143"/>
                      <a:gd name="T17" fmla="*/ 71 h 271"/>
                      <a:gd name="T18" fmla="*/ 1812 w 4143"/>
                      <a:gd name="T19" fmla="*/ 162 h 271"/>
                      <a:gd name="T20" fmla="*/ 1464 w 4143"/>
                      <a:gd name="T21" fmla="*/ 103 h 271"/>
                      <a:gd name="T22" fmla="*/ 1095 w 4143"/>
                      <a:gd name="T23" fmla="*/ 97 h 271"/>
                      <a:gd name="T24" fmla="*/ 1347 w 4143"/>
                      <a:gd name="T25" fmla="*/ 85 h 271"/>
                      <a:gd name="T26" fmla="*/ 1435 w 4143"/>
                      <a:gd name="T27" fmla="*/ 93 h 271"/>
                      <a:gd name="T28" fmla="*/ 1286 w 4143"/>
                      <a:gd name="T29" fmla="*/ 65 h 271"/>
                      <a:gd name="T30" fmla="*/ 189 w 4143"/>
                      <a:gd name="T31" fmla="*/ 135 h 271"/>
                      <a:gd name="T32" fmla="*/ 438 w 4143"/>
                      <a:gd name="T33" fmla="*/ 138 h 271"/>
                      <a:gd name="T34" fmla="*/ 677 w 4143"/>
                      <a:gd name="T35" fmla="*/ 147 h 271"/>
                      <a:gd name="T36" fmla="*/ 903 w 4143"/>
                      <a:gd name="T37" fmla="*/ 152 h 271"/>
                      <a:gd name="T38" fmla="*/ 1021 w 4143"/>
                      <a:gd name="T39" fmla="*/ 143 h 271"/>
                      <a:gd name="T40" fmla="*/ 1119 w 4143"/>
                      <a:gd name="T41" fmla="*/ 147 h 271"/>
                      <a:gd name="T42" fmla="*/ 1369 w 4143"/>
                      <a:gd name="T43" fmla="*/ 154 h 271"/>
                      <a:gd name="T44" fmla="*/ 1357 w 4143"/>
                      <a:gd name="T45" fmla="*/ 164 h 271"/>
                      <a:gd name="T46" fmla="*/ 1222 w 4143"/>
                      <a:gd name="T47" fmla="*/ 163 h 271"/>
                      <a:gd name="T48" fmla="*/ 987 w 4143"/>
                      <a:gd name="T49" fmla="*/ 164 h 271"/>
                      <a:gd name="T50" fmla="*/ 915 w 4143"/>
                      <a:gd name="T51" fmla="*/ 175 h 271"/>
                      <a:gd name="T52" fmla="*/ 746 w 4143"/>
                      <a:gd name="T53" fmla="*/ 170 h 271"/>
                      <a:gd name="T54" fmla="*/ 689 w 4143"/>
                      <a:gd name="T55" fmla="*/ 191 h 271"/>
                      <a:gd name="T56" fmla="*/ 631 w 4143"/>
                      <a:gd name="T57" fmla="*/ 209 h 271"/>
                      <a:gd name="T58" fmla="*/ 701 w 4143"/>
                      <a:gd name="T59" fmla="*/ 219 h 271"/>
                      <a:gd name="T60" fmla="*/ 855 w 4143"/>
                      <a:gd name="T61" fmla="*/ 233 h 271"/>
                      <a:gd name="T62" fmla="*/ 1039 w 4143"/>
                      <a:gd name="T63" fmla="*/ 243 h 271"/>
                      <a:gd name="T64" fmla="*/ 1166 w 4143"/>
                      <a:gd name="T65" fmla="*/ 254 h 271"/>
                      <a:gd name="T66" fmla="*/ 2013 w 4143"/>
                      <a:gd name="T67" fmla="*/ 265 h 271"/>
                      <a:gd name="T68" fmla="*/ 2572 w 4143"/>
                      <a:gd name="T69" fmla="*/ 261 h 271"/>
                      <a:gd name="T70" fmla="*/ 2968 w 4143"/>
                      <a:gd name="T71" fmla="*/ 268 h 271"/>
                      <a:gd name="T72" fmla="*/ 3123 w 4143"/>
                      <a:gd name="T73" fmla="*/ 263 h 271"/>
                      <a:gd name="T74" fmla="*/ 3950 w 4143"/>
                      <a:gd name="T75" fmla="*/ 205 h 271"/>
                      <a:gd name="T76" fmla="*/ 3973 w 4143"/>
                      <a:gd name="T77" fmla="*/ 156 h 271"/>
                      <a:gd name="T78" fmla="*/ 3994 w 4143"/>
                      <a:gd name="T79" fmla="*/ 85 h 271"/>
                      <a:gd name="T80" fmla="*/ 3427 w 4143"/>
                      <a:gd name="T81" fmla="*/ 39 h 271"/>
                      <a:gd name="T82" fmla="*/ 2976 w 4143"/>
                      <a:gd name="T83" fmla="*/ 16 h 271"/>
                      <a:gd name="T84" fmla="*/ 2154 w 4143"/>
                      <a:gd name="T85" fmla="*/ 26 h 271"/>
                      <a:gd name="T86" fmla="*/ 1918 w 4143"/>
                      <a:gd name="T87" fmla="*/ 34 h 271"/>
                      <a:gd name="T88" fmla="*/ 1595 w 4143"/>
                      <a:gd name="T89" fmla="*/ 29 h 271"/>
                      <a:gd name="T90" fmla="*/ 1488 w 4143"/>
                      <a:gd name="T91" fmla="*/ 27 h 271"/>
                      <a:gd name="T92" fmla="*/ 1544 w 4143"/>
                      <a:gd name="T93" fmla="*/ 15 h 271"/>
                      <a:gd name="T94" fmla="*/ 1430 w 4143"/>
                      <a:gd name="T95" fmla="*/ 3 h 271"/>
                      <a:gd name="T96" fmla="*/ 1094 w 4143"/>
                      <a:gd name="T97" fmla="*/ 13 h 271"/>
                      <a:gd name="T98" fmla="*/ 931 w 4143"/>
                      <a:gd name="T99" fmla="*/ 45 h 271"/>
                      <a:gd name="T100" fmla="*/ 796 w 4143"/>
                      <a:gd name="T101" fmla="*/ 71 h 271"/>
                      <a:gd name="T102" fmla="*/ 877 w 4143"/>
                      <a:gd name="T103" fmla="*/ 86 h 271"/>
                      <a:gd name="T104" fmla="*/ 853 w 4143"/>
                      <a:gd name="T105" fmla="*/ 102 h 271"/>
                      <a:gd name="T106" fmla="*/ 283 w 4143"/>
                      <a:gd name="T107" fmla="*/ 101 h 271"/>
                      <a:gd name="T108" fmla="*/ 159 w 4143"/>
                      <a:gd name="T109" fmla="*/ 119 h 271"/>
                      <a:gd name="T110" fmla="*/ 80 w 4143"/>
                      <a:gd name="T111" fmla="*/ 129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4143" h="271">
                        <a:moveTo>
                          <a:pt x="1023" y="173"/>
                        </a:moveTo>
                        <a:cubicBezTo>
                          <a:pt x="1023" y="173"/>
                          <a:pt x="1023" y="173"/>
                          <a:pt x="1024" y="173"/>
                        </a:cubicBezTo>
                        <a:cubicBezTo>
                          <a:pt x="1024" y="173"/>
                          <a:pt x="1024" y="173"/>
                          <a:pt x="1024" y="173"/>
                        </a:cubicBezTo>
                        <a:lnTo>
                          <a:pt x="1023" y="173"/>
                        </a:lnTo>
                        <a:close/>
                        <a:moveTo>
                          <a:pt x="987" y="238"/>
                        </a:moveTo>
                        <a:lnTo>
                          <a:pt x="987" y="238"/>
                        </a:lnTo>
                        <a:cubicBezTo>
                          <a:pt x="987" y="238"/>
                          <a:pt x="988" y="238"/>
                          <a:pt x="988" y="238"/>
                        </a:cubicBezTo>
                        <a:cubicBezTo>
                          <a:pt x="988" y="238"/>
                          <a:pt x="988" y="238"/>
                          <a:pt x="988" y="238"/>
                        </a:cubicBezTo>
                        <a:cubicBezTo>
                          <a:pt x="988" y="238"/>
                          <a:pt x="987" y="238"/>
                          <a:pt x="987" y="238"/>
                        </a:cubicBezTo>
                        <a:moveTo>
                          <a:pt x="3878" y="213"/>
                        </a:moveTo>
                        <a:cubicBezTo>
                          <a:pt x="3880" y="214"/>
                          <a:pt x="3882" y="214"/>
                          <a:pt x="3885" y="214"/>
                        </a:cubicBezTo>
                        <a:cubicBezTo>
                          <a:pt x="3883" y="215"/>
                          <a:pt x="3883" y="216"/>
                          <a:pt x="3882" y="217"/>
                        </a:cubicBezTo>
                        <a:cubicBezTo>
                          <a:pt x="3875" y="216"/>
                          <a:pt x="3876" y="215"/>
                          <a:pt x="3878" y="213"/>
                        </a:cubicBezTo>
                        <a:close/>
                        <a:moveTo>
                          <a:pt x="1236" y="24"/>
                        </a:moveTo>
                        <a:cubicBezTo>
                          <a:pt x="1241" y="23"/>
                          <a:pt x="1247" y="23"/>
                          <a:pt x="1249" y="22"/>
                        </a:cubicBezTo>
                        <a:cubicBezTo>
                          <a:pt x="1252" y="22"/>
                          <a:pt x="1254" y="22"/>
                          <a:pt x="1257" y="22"/>
                        </a:cubicBezTo>
                        <a:cubicBezTo>
                          <a:pt x="1264" y="23"/>
                          <a:pt x="1269" y="25"/>
                          <a:pt x="1274" y="26"/>
                        </a:cubicBezTo>
                        <a:cubicBezTo>
                          <a:pt x="1217" y="24"/>
                          <a:pt x="1167" y="28"/>
                          <a:pt x="1119" y="34"/>
                        </a:cubicBezTo>
                        <a:cubicBezTo>
                          <a:pt x="1117" y="29"/>
                          <a:pt x="1123" y="25"/>
                          <a:pt x="1121" y="20"/>
                        </a:cubicBezTo>
                        <a:cubicBezTo>
                          <a:pt x="1156" y="24"/>
                          <a:pt x="1192" y="28"/>
                          <a:pt x="1236" y="24"/>
                        </a:cubicBezTo>
                        <a:close/>
                        <a:moveTo>
                          <a:pt x="902" y="54"/>
                        </a:moveTo>
                        <a:cubicBezTo>
                          <a:pt x="903" y="54"/>
                          <a:pt x="904" y="54"/>
                          <a:pt x="906" y="54"/>
                        </a:cubicBezTo>
                        <a:cubicBezTo>
                          <a:pt x="906" y="54"/>
                          <a:pt x="906" y="54"/>
                          <a:pt x="907" y="54"/>
                        </a:cubicBezTo>
                        <a:lnTo>
                          <a:pt x="902" y="54"/>
                        </a:lnTo>
                        <a:close/>
                        <a:moveTo>
                          <a:pt x="188" y="115"/>
                        </a:moveTo>
                        <a:lnTo>
                          <a:pt x="188" y="115"/>
                        </a:lnTo>
                        <a:cubicBezTo>
                          <a:pt x="188" y="115"/>
                          <a:pt x="188" y="115"/>
                          <a:pt x="188" y="115"/>
                        </a:cubicBezTo>
                        <a:cubicBezTo>
                          <a:pt x="188" y="115"/>
                          <a:pt x="188" y="115"/>
                          <a:pt x="188" y="115"/>
                        </a:cubicBezTo>
                        <a:cubicBezTo>
                          <a:pt x="188" y="115"/>
                          <a:pt x="188" y="115"/>
                          <a:pt x="188" y="115"/>
                        </a:cubicBezTo>
                        <a:close/>
                        <a:moveTo>
                          <a:pt x="281" y="123"/>
                        </a:moveTo>
                        <a:cubicBezTo>
                          <a:pt x="281" y="122"/>
                          <a:pt x="280" y="122"/>
                          <a:pt x="279" y="122"/>
                        </a:cubicBezTo>
                        <a:cubicBezTo>
                          <a:pt x="281" y="122"/>
                          <a:pt x="282" y="122"/>
                          <a:pt x="283" y="122"/>
                        </a:cubicBezTo>
                        <a:cubicBezTo>
                          <a:pt x="283" y="122"/>
                          <a:pt x="282" y="122"/>
                          <a:pt x="281" y="123"/>
                        </a:cubicBezTo>
                        <a:close/>
                        <a:moveTo>
                          <a:pt x="1346" y="233"/>
                        </a:moveTo>
                        <a:lnTo>
                          <a:pt x="1345" y="233"/>
                        </a:lnTo>
                        <a:cubicBezTo>
                          <a:pt x="1345" y="233"/>
                          <a:pt x="1345" y="233"/>
                          <a:pt x="1345" y="233"/>
                        </a:cubicBezTo>
                        <a:cubicBezTo>
                          <a:pt x="1345" y="233"/>
                          <a:pt x="1346" y="233"/>
                          <a:pt x="1346" y="233"/>
                        </a:cubicBezTo>
                        <a:close/>
                        <a:moveTo>
                          <a:pt x="3182" y="45"/>
                        </a:moveTo>
                        <a:lnTo>
                          <a:pt x="3184" y="45"/>
                        </a:lnTo>
                        <a:cubicBezTo>
                          <a:pt x="3184" y="45"/>
                          <a:pt x="3184" y="45"/>
                          <a:pt x="3183" y="45"/>
                        </a:cubicBezTo>
                        <a:cubicBezTo>
                          <a:pt x="3183" y="45"/>
                          <a:pt x="3183" y="45"/>
                          <a:pt x="3182" y="45"/>
                        </a:cubicBezTo>
                        <a:close/>
                        <a:moveTo>
                          <a:pt x="2826" y="163"/>
                        </a:moveTo>
                        <a:cubicBezTo>
                          <a:pt x="2826" y="164"/>
                          <a:pt x="2825" y="164"/>
                          <a:pt x="2825" y="164"/>
                        </a:cubicBezTo>
                        <a:cubicBezTo>
                          <a:pt x="2825" y="164"/>
                          <a:pt x="2825" y="164"/>
                          <a:pt x="2824" y="163"/>
                        </a:cubicBezTo>
                        <a:lnTo>
                          <a:pt x="2826" y="163"/>
                        </a:lnTo>
                        <a:close/>
                        <a:moveTo>
                          <a:pt x="2574" y="36"/>
                        </a:moveTo>
                        <a:lnTo>
                          <a:pt x="2574" y="36"/>
                        </a:lnTo>
                        <a:lnTo>
                          <a:pt x="2574" y="36"/>
                        </a:lnTo>
                        <a:close/>
                        <a:moveTo>
                          <a:pt x="1184" y="77"/>
                        </a:moveTo>
                        <a:cubicBezTo>
                          <a:pt x="1190" y="77"/>
                          <a:pt x="1196" y="77"/>
                          <a:pt x="1202" y="77"/>
                        </a:cubicBezTo>
                        <a:cubicBezTo>
                          <a:pt x="1197" y="78"/>
                          <a:pt x="1192" y="80"/>
                          <a:pt x="1187" y="81"/>
                        </a:cubicBezTo>
                        <a:cubicBezTo>
                          <a:pt x="1188" y="80"/>
                          <a:pt x="1187" y="78"/>
                          <a:pt x="1184" y="77"/>
                        </a:cubicBezTo>
                        <a:close/>
                        <a:moveTo>
                          <a:pt x="1114" y="70"/>
                        </a:moveTo>
                        <a:cubicBezTo>
                          <a:pt x="1116" y="70"/>
                          <a:pt x="1119" y="70"/>
                          <a:pt x="1121" y="71"/>
                        </a:cubicBezTo>
                        <a:cubicBezTo>
                          <a:pt x="1118" y="71"/>
                          <a:pt x="1116" y="70"/>
                          <a:pt x="1114" y="70"/>
                        </a:cubicBezTo>
                        <a:close/>
                        <a:moveTo>
                          <a:pt x="2573" y="38"/>
                        </a:moveTo>
                        <a:cubicBezTo>
                          <a:pt x="2573" y="38"/>
                          <a:pt x="2573" y="38"/>
                          <a:pt x="2573" y="38"/>
                        </a:cubicBezTo>
                        <a:cubicBezTo>
                          <a:pt x="2572" y="39"/>
                          <a:pt x="2572" y="39"/>
                          <a:pt x="2571" y="39"/>
                        </a:cubicBezTo>
                        <a:cubicBezTo>
                          <a:pt x="2571" y="39"/>
                          <a:pt x="2572" y="39"/>
                          <a:pt x="2573" y="38"/>
                        </a:cubicBezTo>
                        <a:close/>
                        <a:moveTo>
                          <a:pt x="1812" y="162"/>
                        </a:moveTo>
                        <a:cubicBezTo>
                          <a:pt x="1812" y="162"/>
                          <a:pt x="1812" y="162"/>
                          <a:pt x="1812" y="162"/>
                        </a:cubicBezTo>
                        <a:cubicBezTo>
                          <a:pt x="1812" y="162"/>
                          <a:pt x="1813" y="161"/>
                          <a:pt x="1813" y="160"/>
                        </a:cubicBezTo>
                        <a:cubicBezTo>
                          <a:pt x="1813" y="161"/>
                          <a:pt x="1813" y="161"/>
                          <a:pt x="1812" y="162"/>
                        </a:cubicBezTo>
                        <a:close/>
                        <a:moveTo>
                          <a:pt x="1504" y="91"/>
                        </a:moveTo>
                        <a:cubicBezTo>
                          <a:pt x="1491" y="95"/>
                          <a:pt x="1478" y="98"/>
                          <a:pt x="1466" y="102"/>
                        </a:cubicBezTo>
                        <a:cubicBezTo>
                          <a:pt x="1466" y="102"/>
                          <a:pt x="1465" y="103"/>
                          <a:pt x="1464" y="103"/>
                        </a:cubicBezTo>
                        <a:cubicBezTo>
                          <a:pt x="1434" y="98"/>
                          <a:pt x="1397" y="103"/>
                          <a:pt x="1365" y="101"/>
                        </a:cubicBezTo>
                        <a:cubicBezTo>
                          <a:pt x="1340" y="100"/>
                          <a:pt x="1314" y="100"/>
                          <a:pt x="1288" y="100"/>
                        </a:cubicBezTo>
                        <a:cubicBezTo>
                          <a:pt x="1279" y="100"/>
                          <a:pt x="1269" y="100"/>
                          <a:pt x="1260" y="100"/>
                        </a:cubicBezTo>
                        <a:cubicBezTo>
                          <a:pt x="1232" y="100"/>
                          <a:pt x="1205" y="100"/>
                          <a:pt x="1177" y="100"/>
                        </a:cubicBezTo>
                        <a:cubicBezTo>
                          <a:pt x="1155" y="101"/>
                          <a:pt x="1133" y="104"/>
                          <a:pt x="1109" y="101"/>
                        </a:cubicBezTo>
                        <a:cubicBezTo>
                          <a:pt x="1102" y="100"/>
                          <a:pt x="1098" y="99"/>
                          <a:pt x="1095" y="97"/>
                        </a:cubicBezTo>
                        <a:cubicBezTo>
                          <a:pt x="1136" y="101"/>
                          <a:pt x="1177" y="100"/>
                          <a:pt x="1218" y="97"/>
                        </a:cubicBezTo>
                        <a:cubicBezTo>
                          <a:pt x="1238" y="94"/>
                          <a:pt x="1245" y="89"/>
                          <a:pt x="1265" y="87"/>
                        </a:cubicBezTo>
                        <a:cubicBezTo>
                          <a:pt x="1268" y="86"/>
                          <a:pt x="1271" y="85"/>
                          <a:pt x="1273" y="85"/>
                        </a:cubicBezTo>
                        <a:lnTo>
                          <a:pt x="1273" y="85"/>
                        </a:lnTo>
                        <a:lnTo>
                          <a:pt x="1273" y="85"/>
                        </a:lnTo>
                        <a:cubicBezTo>
                          <a:pt x="1297" y="88"/>
                          <a:pt x="1323" y="85"/>
                          <a:pt x="1347" y="85"/>
                        </a:cubicBezTo>
                        <a:cubicBezTo>
                          <a:pt x="1336" y="85"/>
                          <a:pt x="1327" y="87"/>
                          <a:pt x="1321" y="89"/>
                        </a:cubicBezTo>
                        <a:cubicBezTo>
                          <a:pt x="1337" y="89"/>
                          <a:pt x="1353" y="89"/>
                          <a:pt x="1369" y="89"/>
                        </a:cubicBezTo>
                        <a:cubicBezTo>
                          <a:pt x="1369" y="90"/>
                          <a:pt x="1370" y="90"/>
                          <a:pt x="1371" y="90"/>
                        </a:cubicBezTo>
                        <a:cubicBezTo>
                          <a:pt x="1375" y="92"/>
                          <a:pt x="1384" y="93"/>
                          <a:pt x="1392" y="94"/>
                        </a:cubicBezTo>
                        <a:cubicBezTo>
                          <a:pt x="1405" y="97"/>
                          <a:pt x="1423" y="96"/>
                          <a:pt x="1440" y="96"/>
                        </a:cubicBezTo>
                        <a:cubicBezTo>
                          <a:pt x="1439" y="95"/>
                          <a:pt x="1433" y="94"/>
                          <a:pt x="1435" y="93"/>
                        </a:cubicBezTo>
                        <a:cubicBezTo>
                          <a:pt x="1439" y="93"/>
                          <a:pt x="1443" y="93"/>
                          <a:pt x="1447" y="94"/>
                        </a:cubicBezTo>
                        <a:cubicBezTo>
                          <a:pt x="1462" y="94"/>
                          <a:pt x="1479" y="94"/>
                          <a:pt x="1486" y="91"/>
                        </a:cubicBezTo>
                        <a:cubicBezTo>
                          <a:pt x="1492" y="92"/>
                          <a:pt x="1498" y="91"/>
                          <a:pt x="1504" y="91"/>
                        </a:cubicBezTo>
                        <a:close/>
                        <a:moveTo>
                          <a:pt x="1299" y="63"/>
                        </a:moveTo>
                        <a:cubicBezTo>
                          <a:pt x="1299" y="63"/>
                          <a:pt x="1299" y="64"/>
                          <a:pt x="1300" y="64"/>
                        </a:cubicBezTo>
                        <a:cubicBezTo>
                          <a:pt x="1295" y="64"/>
                          <a:pt x="1291" y="65"/>
                          <a:pt x="1286" y="65"/>
                        </a:cubicBezTo>
                        <a:cubicBezTo>
                          <a:pt x="1290" y="64"/>
                          <a:pt x="1295" y="63"/>
                          <a:pt x="1299" y="63"/>
                        </a:cubicBezTo>
                        <a:cubicBezTo>
                          <a:pt x="1299" y="63"/>
                          <a:pt x="1299" y="63"/>
                          <a:pt x="1299" y="63"/>
                        </a:cubicBezTo>
                        <a:close/>
                        <a:moveTo>
                          <a:pt x="3762" y="96"/>
                        </a:moveTo>
                        <a:cubicBezTo>
                          <a:pt x="3762" y="96"/>
                          <a:pt x="3763" y="96"/>
                          <a:pt x="3763" y="96"/>
                        </a:cubicBezTo>
                        <a:cubicBezTo>
                          <a:pt x="3763" y="96"/>
                          <a:pt x="3762" y="96"/>
                          <a:pt x="3762" y="96"/>
                        </a:cubicBezTo>
                        <a:close/>
                        <a:moveTo>
                          <a:pt x="189" y="135"/>
                        </a:moveTo>
                        <a:cubicBezTo>
                          <a:pt x="198" y="138"/>
                          <a:pt x="219" y="137"/>
                          <a:pt x="235" y="136"/>
                        </a:cubicBezTo>
                        <a:cubicBezTo>
                          <a:pt x="287" y="137"/>
                          <a:pt x="336" y="143"/>
                          <a:pt x="390" y="140"/>
                        </a:cubicBezTo>
                        <a:cubicBezTo>
                          <a:pt x="397" y="139"/>
                          <a:pt x="410" y="140"/>
                          <a:pt x="416" y="138"/>
                        </a:cubicBezTo>
                        <a:cubicBezTo>
                          <a:pt x="423" y="138"/>
                          <a:pt x="431" y="138"/>
                          <a:pt x="438" y="138"/>
                        </a:cubicBezTo>
                        <a:cubicBezTo>
                          <a:pt x="438" y="138"/>
                          <a:pt x="438" y="138"/>
                          <a:pt x="438" y="138"/>
                        </a:cubicBezTo>
                        <a:cubicBezTo>
                          <a:pt x="438" y="138"/>
                          <a:pt x="438" y="138"/>
                          <a:pt x="438" y="138"/>
                        </a:cubicBezTo>
                        <a:cubicBezTo>
                          <a:pt x="455" y="138"/>
                          <a:pt x="473" y="137"/>
                          <a:pt x="486" y="140"/>
                        </a:cubicBezTo>
                        <a:cubicBezTo>
                          <a:pt x="501" y="142"/>
                          <a:pt x="516" y="143"/>
                          <a:pt x="533" y="143"/>
                        </a:cubicBezTo>
                        <a:cubicBezTo>
                          <a:pt x="529" y="141"/>
                          <a:pt x="527" y="140"/>
                          <a:pt x="529" y="139"/>
                        </a:cubicBezTo>
                        <a:cubicBezTo>
                          <a:pt x="531" y="140"/>
                          <a:pt x="532" y="141"/>
                          <a:pt x="533" y="143"/>
                        </a:cubicBezTo>
                        <a:cubicBezTo>
                          <a:pt x="564" y="154"/>
                          <a:pt x="609" y="150"/>
                          <a:pt x="654" y="147"/>
                        </a:cubicBezTo>
                        <a:cubicBezTo>
                          <a:pt x="661" y="147"/>
                          <a:pt x="669" y="147"/>
                          <a:pt x="677" y="147"/>
                        </a:cubicBezTo>
                        <a:cubicBezTo>
                          <a:pt x="699" y="149"/>
                          <a:pt x="722" y="150"/>
                          <a:pt x="738" y="154"/>
                        </a:cubicBezTo>
                        <a:cubicBezTo>
                          <a:pt x="745" y="154"/>
                          <a:pt x="753" y="154"/>
                          <a:pt x="760" y="154"/>
                        </a:cubicBezTo>
                        <a:cubicBezTo>
                          <a:pt x="774" y="155"/>
                          <a:pt x="779" y="154"/>
                          <a:pt x="783" y="151"/>
                        </a:cubicBezTo>
                        <a:cubicBezTo>
                          <a:pt x="787" y="151"/>
                          <a:pt x="792" y="150"/>
                          <a:pt x="796" y="150"/>
                        </a:cubicBezTo>
                        <a:cubicBezTo>
                          <a:pt x="816" y="151"/>
                          <a:pt x="836" y="151"/>
                          <a:pt x="856" y="150"/>
                        </a:cubicBezTo>
                        <a:cubicBezTo>
                          <a:pt x="873" y="149"/>
                          <a:pt x="889" y="150"/>
                          <a:pt x="903" y="152"/>
                        </a:cubicBezTo>
                        <a:cubicBezTo>
                          <a:pt x="907" y="153"/>
                          <a:pt x="911" y="153"/>
                          <a:pt x="917" y="153"/>
                        </a:cubicBezTo>
                        <a:cubicBezTo>
                          <a:pt x="932" y="151"/>
                          <a:pt x="948" y="150"/>
                          <a:pt x="965" y="149"/>
                        </a:cubicBezTo>
                        <a:cubicBezTo>
                          <a:pt x="970" y="149"/>
                          <a:pt x="974" y="148"/>
                          <a:pt x="978" y="147"/>
                        </a:cubicBezTo>
                        <a:cubicBezTo>
                          <a:pt x="979" y="147"/>
                          <a:pt x="979" y="146"/>
                          <a:pt x="979" y="146"/>
                        </a:cubicBezTo>
                        <a:cubicBezTo>
                          <a:pt x="989" y="146"/>
                          <a:pt x="999" y="146"/>
                          <a:pt x="1008" y="145"/>
                        </a:cubicBezTo>
                        <a:cubicBezTo>
                          <a:pt x="1012" y="144"/>
                          <a:pt x="1017" y="144"/>
                          <a:pt x="1021" y="143"/>
                        </a:cubicBezTo>
                        <a:cubicBezTo>
                          <a:pt x="1034" y="143"/>
                          <a:pt x="1046" y="143"/>
                          <a:pt x="1059" y="141"/>
                        </a:cubicBezTo>
                        <a:cubicBezTo>
                          <a:pt x="1072" y="141"/>
                          <a:pt x="1085" y="141"/>
                          <a:pt x="1097" y="140"/>
                        </a:cubicBezTo>
                        <a:cubicBezTo>
                          <a:pt x="1105" y="140"/>
                          <a:pt x="1113" y="141"/>
                          <a:pt x="1121" y="142"/>
                        </a:cubicBezTo>
                        <a:cubicBezTo>
                          <a:pt x="1124" y="142"/>
                          <a:pt x="1126" y="143"/>
                          <a:pt x="1129" y="143"/>
                        </a:cubicBezTo>
                        <a:cubicBezTo>
                          <a:pt x="1126" y="144"/>
                          <a:pt x="1122" y="146"/>
                          <a:pt x="1119" y="147"/>
                        </a:cubicBezTo>
                        <a:lnTo>
                          <a:pt x="1119" y="147"/>
                        </a:lnTo>
                        <a:cubicBezTo>
                          <a:pt x="1140" y="150"/>
                          <a:pt x="1164" y="150"/>
                          <a:pt x="1189" y="150"/>
                        </a:cubicBezTo>
                        <a:cubicBezTo>
                          <a:pt x="1211" y="151"/>
                          <a:pt x="1242" y="147"/>
                          <a:pt x="1253" y="154"/>
                        </a:cubicBezTo>
                        <a:cubicBezTo>
                          <a:pt x="1260" y="158"/>
                          <a:pt x="1277" y="159"/>
                          <a:pt x="1294" y="159"/>
                        </a:cubicBezTo>
                        <a:cubicBezTo>
                          <a:pt x="1321" y="159"/>
                          <a:pt x="1356" y="164"/>
                          <a:pt x="1372" y="155"/>
                        </a:cubicBezTo>
                        <a:cubicBezTo>
                          <a:pt x="1370" y="155"/>
                          <a:pt x="1368" y="155"/>
                          <a:pt x="1367" y="154"/>
                        </a:cubicBezTo>
                        <a:cubicBezTo>
                          <a:pt x="1367" y="154"/>
                          <a:pt x="1368" y="154"/>
                          <a:pt x="1369" y="154"/>
                        </a:cubicBezTo>
                        <a:cubicBezTo>
                          <a:pt x="1374" y="155"/>
                          <a:pt x="1380" y="155"/>
                          <a:pt x="1386" y="155"/>
                        </a:cubicBezTo>
                        <a:cubicBezTo>
                          <a:pt x="1386" y="155"/>
                          <a:pt x="1387" y="155"/>
                          <a:pt x="1387" y="155"/>
                        </a:cubicBezTo>
                        <a:cubicBezTo>
                          <a:pt x="1385" y="156"/>
                          <a:pt x="1385" y="157"/>
                          <a:pt x="1386" y="158"/>
                        </a:cubicBezTo>
                        <a:cubicBezTo>
                          <a:pt x="1394" y="159"/>
                          <a:pt x="1392" y="160"/>
                          <a:pt x="1391" y="161"/>
                        </a:cubicBezTo>
                        <a:cubicBezTo>
                          <a:pt x="1381" y="161"/>
                          <a:pt x="1371" y="161"/>
                          <a:pt x="1362" y="162"/>
                        </a:cubicBezTo>
                        <a:cubicBezTo>
                          <a:pt x="1361" y="163"/>
                          <a:pt x="1359" y="163"/>
                          <a:pt x="1357" y="164"/>
                        </a:cubicBezTo>
                        <a:cubicBezTo>
                          <a:pt x="1357" y="164"/>
                          <a:pt x="1357" y="164"/>
                          <a:pt x="1356" y="164"/>
                        </a:cubicBezTo>
                        <a:cubicBezTo>
                          <a:pt x="1355" y="163"/>
                          <a:pt x="1354" y="163"/>
                          <a:pt x="1352" y="162"/>
                        </a:cubicBezTo>
                        <a:cubicBezTo>
                          <a:pt x="1341" y="161"/>
                          <a:pt x="1328" y="161"/>
                          <a:pt x="1315" y="160"/>
                        </a:cubicBezTo>
                        <a:cubicBezTo>
                          <a:pt x="1286" y="161"/>
                          <a:pt x="1256" y="159"/>
                          <a:pt x="1229" y="162"/>
                        </a:cubicBezTo>
                        <a:cubicBezTo>
                          <a:pt x="1228" y="163"/>
                          <a:pt x="1227" y="163"/>
                          <a:pt x="1227" y="163"/>
                        </a:cubicBezTo>
                        <a:cubicBezTo>
                          <a:pt x="1225" y="163"/>
                          <a:pt x="1224" y="163"/>
                          <a:pt x="1222" y="163"/>
                        </a:cubicBezTo>
                        <a:cubicBezTo>
                          <a:pt x="1219" y="162"/>
                          <a:pt x="1216" y="162"/>
                          <a:pt x="1212" y="161"/>
                        </a:cubicBezTo>
                        <a:cubicBezTo>
                          <a:pt x="1206" y="161"/>
                          <a:pt x="1200" y="161"/>
                          <a:pt x="1193" y="161"/>
                        </a:cubicBezTo>
                        <a:cubicBezTo>
                          <a:pt x="1181" y="160"/>
                          <a:pt x="1168" y="160"/>
                          <a:pt x="1156" y="160"/>
                        </a:cubicBezTo>
                        <a:cubicBezTo>
                          <a:pt x="1126" y="160"/>
                          <a:pt x="1096" y="159"/>
                          <a:pt x="1070" y="163"/>
                        </a:cubicBezTo>
                        <a:lnTo>
                          <a:pt x="1070" y="164"/>
                        </a:lnTo>
                        <a:cubicBezTo>
                          <a:pt x="1043" y="165"/>
                          <a:pt x="1015" y="165"/>
                          <a:pt x="987" y="164"/>
                        </a:cubicBezTo>
                        <a:cubicBezTo>
                          <a:pt x="984" y="163"/>
                          <a:pt x="980" y="163"/>
                          <a:pt x="976" y="163"/>
                        </a:cubicBezTo>
                        <a:cubicBezTo>
                          <a:pt x="934" y="163"/>
                          <a:pt x="948" y="168"/>
                          <a:pt x="952" y="172"/>
                        </a:cubicBezTo>
                        <a:cubicBezTo>
                          <a:pt x="952" y="172"/>
                          <a:pt x="952" y="172"/>
                          <a:pt x="952" y="172"/>
                        </a:cubicBezTo>
                        <a:cubicBezTo>
                          <a:pt x="940" y="172"/>
                          <a:pt x="928" y="173"/>
                          <a:pt x="918" y="174"/>
                        </a:cubicBezTo>
                        <a:cubicBezTo>
                          <a:pt x="917" y="174"/>
                          <a:pt x="917" y="175"/>
                          <a:pt x="916" y="175"/>
                        </a:cubicBezTo>
                        <a:cubicBezTo>
                          <a:pt x="916" y="175"/>
                          <a:pt x="916" y="175"/>
                          <a:pt x="915" y="175"/>
                        </a:cubicBezTo>
                        <a:lnTo>
                          <a:pt x="882" y="175"/>
                        </a:lnTo>
                        <a:cubicBezTo>
                          <a:pt x="879" y="174"/>
                          <a:pt x="873" y="173"/>
                          <a:pt x="867" y="172"/>
                        </a:cubicBezTo>
                        <a:cubicBezTo>
                          <a:pt x="861" y="171"/>
                          <a:pt x="857" y="169"/>
                          <a:pt x="853" y="168"/>
                        </a:cubicBezTo>
                        <a:cubicBezTo>
                          <a:pt x="851" y="167"/>
                          <a:pt x="848" y="166"/>
                          <a:pt x="844" y="166"/>
                        </a:cubicBezTo>
                        <a:cubicBezTo>
                          <a:pt x="836" y="166"/>
                          <a:pt x="828" y="166"/>
                          <a:pt x="820" y="166"/>
                        </a:cubicBezTo>
                        <a:cubicBezTo>
                          <a:pt x="788" y="162"/>
                          <a:pt x="772" y="169"/>
                          <a:pt x="746" y="170"/>
                        </a:cubicBezTo>
                        <a:cubicBezTo>
                          <a:pt x="733" y="171"/>
                          <a:pt x="719" y="172"/>
                          <a:pt x="711" y="174"/>
                        </a:cubicBezTo>
                        <a:cubicBezTo>
                          <a:pt x="706" y="176"/>
                          <a:pt x="695" y="177"/>
                          <a:pt x="699" y="180"/>
                        </a:cubicBezTo>
                        <a:cubicBezTo>
                          <a:pt x="699" y="180"/>
                          <a:pt x="699" y="180"/>
                          <a:pt x="699" y="180"/>
                        </a:cubicBezTo>
                        <a:cubicBezTo>
                          <a:pt x="661" y="185"/>
                          <a:pt x="704" y="185"/>
                          <a:pt x="713" y="187"/>
                        </a:cubicBezTo>
                        <a:cubicBezTo>
                          <a:pt x="709" y="187"/>
                          <a:pt x="705" y="188"/>
                          <a:pt x="701" y="189"/>
                        </a:cubicBezTo>
                        <a:cubicBezTo>
                          <a:pt x="697" y="190"/>
                          <a:pt x="693" y="190"/>
                          <a:pt x="689" y="191"/>
                        </a:cubicBezTo>
                        <a:cubicBezTo>
                          <a:pt x="665" y="191"/>
                          <a:pt x="641" y="191"/>
                          <a:pt x="617" y="191"/>
                        </a:cubicBezTo>
                        <a:cubicBezTo>
                          <a:pt x="599" y="194"/>
                          <a:pt x="580" y="196"/>
                          <a:pt x="617" y="198"/>
                        </a:cubicBezTo>
                        <a:cubicBezTo>
                          <a:pt x="617" y="199"/>
                          <a:pt x="617" y="200"/>
                          <a:pt x="617" y="201"/>
                        </a:cubicBezTo>
                        <a:cubicBezTo>
                          <a:pt x="614" y="204"/>
                          <a:pt x="625" y="204"/>
                          <a:pt x="636" y="204"/>
                        </a:cubicBezTo>
                        <a:cubicBezTo>
                          <a:pt x="641" y="204"/>
                          <a:pt x="645" y="204"/>
                          <a:pt x="647" y="204"/>
                        </a:cubicBezTo>
                        <a:cubicBezTo>
                          <a:pt x="655" y="207"/>
                          <a:pt x="638" y="207"/>
                          <a:pt x="631" y="209"/>
                        </a:cubicBezTo>
                        <a:cubicBezTo>
                          <a:pt x="631" y="209"/>
                          <a:pt x="630" y="209"/>
                          <a:pt x="630" y="209"/>
                        </a:cubicBezTo>
                        <a:cubicBezTo>
                          <a:pt x="618" y="209"/>
                          <a:pt x="609" y="210"/>
                          <a:pt x="605" y="212"/>
                        </a:cubicBezTo>
                        <a:lnTo>
                          <a:pt x="605" y="217"/>
                        </a:lnTo>
                        <a:cubicBezTo>
                          <a:pt x="612" y="218"/>
                          <a:pt x="614" y="220"/>
                          <a:pt x="618" y="221"/>
                        </a:cubicBezTo>
                        <a:cubicBezTo>
                          <a:pt x="627" y="221"/>
                          <a:pt x="636" y="222"/>
                          <a:pt x="641" y="224"/>
                        </a:cubicBezTo>
                        <a:cubicBezTo>
                          <a:pt x="662" y="223"/>
                          <a:pt x="693" y="226"/>
                          <a:pt x="701" y="219"/>
                        </a:cubicBezTo>
                        <a:cubicBezTo>
                          <a:pt x="726" y="220"/>
                          <a:pt x="743" y="223"/>
                          <a:pt x="761" y="226"/>
                        </a:cubicBezTo>
                        <a:cubicBezTo>
                          <a:pt x="764" y="226"/>
                          <a:pt x="768" y="226"/>
                          <a:pt x="772" y="226"/>
                        </a:cubicBezTo>
                        <a:cubicBezTo>
                          <a:pt x="780" y="226"/>
                          <a:pt x="788" y="226"/>
                          <a:pt x="796" y="226"/>
                        </a:cubicBezTo>
                        <a:cubicBezTo>
                          <a:pt x="799" y="227"/>
                          <a:pt x="802" y="227"/>
                          <a:pt x="806" y="227"/>
                        </a:cubicBezTo>
                        <a:cubicBezTo>
                          <a:pt x="802" y="230"/>
                          <a:pt x="799" y="233"/>
                          <a:pt x="808" y="235"/>
                        </a:cubicBezTo>
                        <a:cubicBezTo>
                          <a:pt x="831" y="241"/>
                          <a:pt x="843" y="237"/>
                          <a:pt x="855" y="233"/>
                        </a:cubicBezTo>
                        <a:cubicBezTo>
                          <a:pt x="860" y="234"/>
                          <a:pt x="868" y="235"/>
                          <a:pt x="875" y="235"/>
                        </a:cubicBezTo>
                        <a:cubicBezTo>
                          <a:pt x="889" y="236"/>
                          <a:pt x="905" y="235"/>
                          <a:pt x="916" y="237"/>
                        </a:cubicBezTo>
                        <a:cubicBezTo>
                          <a:pt x="913" y="243"/>
                          <a:pt x="919" y="246"/>
                          <a:pt x="951" y="245"/>
                        </a:cubicBezTo>
                        <a:lnTo>
                          <a:pt x="1014" y="243"/>
                        </a:lnTo>
                        <a:cubicBezTo>
                          <a:pt x="1017" y="243"/>
                          <a:pt x="1020" y="243"/>
                          <a:pt x="1022" y="243"/>
                        </a:cubicBezTo>
                        <a:cubicBezTo>
                          <a:pt x="1028" y="244"/>
                          <a:pt x="1033" y="244"/>
                          <a:pt x="1039" y="243"/>
                        </a:cubicBezTo>
                        <a:cubicBezTo>
                          <a:pt x="1047" y="243"/>
                          <a:pt x="1054" y="243"/>
                          <a:pt x="1061" y="243"/>
                        </a:cubicBezTo>
                        <a:cubicBezTo>
                          <a:pt x="1072" y="245"/>
                          <a:pt x="1083" y="248"/>
                          <a:pt x="1098" y="246"/>
                        </a:cubicBezTo>
                        <a:cubicBezTo>
                          <a:pt x="1101" y="246"/>
                          <a:pt x="1105" y="247"/>
                          <a:pt x="1108" y="247"/>
                        </a:cubicBezTo>
                        <a:cubicBezTo>
                          <a:pt x="1116" y="247"/>
                          <a:pt x="1124" y="247"/>
                          <a:pt x="1133" y="247"/>
                        </a:cubicBezTo>
                        <a:cubicBezTo>
                          <a:pt x="1135" y="247"/>
                          <a:pt x="1137" y="247"/>
                          <a:pt x="1138" y="247"/>
                        </a:cubicBezTo>
                        <a:cubicBezTo>
                          <a:pt x="1148" y="249"/>
                          <a:pt x="1157" y="251"/>
                          <a:pt x="1166" y="254"/>
                        </a:cubicBezTo>
                        <a:cubicBezTo>
                          <a:pt x="1170" y="254"/>
                          <a:pt x="1174" y="254"/>
                          <a:pt x="1178" y="254"/>
                        </a:cubicBezTo>
                        <a:cubicBezTo>
                          <a:pt x="1300" y="260"/>
                          <a:pt x="1424" y="262"/>
                          <a:pt x="1550" y="260"/>
                        </a:cubicBezTo>
                        <a:cubicBezTo>
                          <a:pt x="1558" y="259"/>
                          <a:pt x="1567" y="259"/>
                          <a:pt x="1573" y="259"/>
                        </a:cubicBezTo>
                        <a:cubicBezTo>
                          <a:pt x="1716" y="271"/>
                          <a:pt x="1866" y="264"/>
                          <a:pt x="2013" y="265"/>
                        </a:cubicBezTo>
                        <a:cubicBezTo>
                          <a:pt x="2015" y="265"/>
                          <a:pt x="2017" y="265"/>
                          <a:pt x="2019" y="265"/>
                        </a:cubicBezTo>
                        <a:cubicBezTo>
                          <a:pt x="2017" y="265"/>
                          <a:pt x="2015" y="265"/>
                          <a:pt x="2013" y="265"/>
                        </a:cubicBezTo>
                        <a:cubicBezTo>
                          <a:pt x="2093" y="264"/>
                          <a:pt x="2175" y="268"/>
                          <a:pt x="2251" y="261"/>
                        </a:cubicBezTo>
                        <a:cubicBezTo>
                          <a:pt x="2275" y="262"/>
                          <a:pt x="2298" y="262"/>
                          <a:pt x="2322" y="263"/>
                        </a:cubicBezTo>
                        <a:cubicBezTo>
                          <a:pt x="2351" y="264"/>
                          <a:pt x="2380" y="262"/>
                          <a:pt x="2407" y="265"/>
                        </a:cubicBezTo>
                        <a:cubicBezTo>
                          <a:pt x="2414" y="266"/>
                          <a:pt x="2422" y="266"/>
                          <a:pt x="2429" y="266"/>
                        </a:cubicBezTo>
                        <a:cubicBezTo>
                          <a:pt x="2473" y="267"/>
                          <a:pt x="2511" y="263"/>
                          <a:pt x="2552" y="261"/>
                        </a:cubicBezTo>
                        <a:cubicBezTo>
                          <a:pt x="2559" y="261"/>
                          <a:pt x="2565" y="261"/>
                          <a:pt x="2572" y="261"/>
                        </a:cubicBezTo>
                        <a:cubicBezTo>
                          <a:pt x="2582" y="263"/>
                          <a:pt x="2589" y="265"/>
                          <a:pt x="2604" y="265"/>
                        </a:cubicBezTo>
                        <a:cubicBezTo>
                          <a:pt x="2617" y="264"/>
                          <a:pt x="2630" y="263"/>
                          <a:pt x="2642" y="263"/>
                        </a:cubicBezTo>
                        <a:cubicBezTo>
                          <a:pt x="2647" y="262"/>
                          <a:pt x="2652" y="262"/>
                          <a:pt x="2657" y="261"/>
                        </a:cubicBezTo>
                        <a:cubicBezTo>
                          <a:pt x="2690" y="258"/>
                          <a:pt x="2723" y="259"/>
                          <a:pt x="2756" y="261"/>
                        </a:cubicBezTo>
                        <a:cubicBezTo>
                          <a:pt x="2762" y="262"/>
                          <a:pt x="2767" y="262"/>
                          <a:pt x="2772" y="262"/>
                        </a:cubicBezTo>
                        <a:cubicBezTo>
                          <a:pt x="2835" y="266"/>
                          <a:pt x="2901" y="267"/>
                          <a:pt x="2968" y="268"/>
                        </a:cubicBezTo>
                        <a:cubicBezTo>
                          <a:pt x="2989" y="268"/>
                          <a:pt x="3009" y="268"/>
                          <a:pt x="3027" y="265"/>
                        </a:cubicBezTo>
                        <a:cubicBezTo>
                          <a:pt x="3030" y="265"/>
                          <a:pt x="3035" y="265"/>
                          <a:pt x="3037" y="264"/>
                        </a:cubicBezTo>
                        <a:cubicBezTo>
                          <a:pt x="3038" y="264"/>
                          <a:pt x="3039" y="264"/>
                          <a:pt x="3039" y="264"/>
                        </a:cubicBezTo>
                        <a:cubicBezTo>
                          <a:pt x="3065" y="267"/>
                          <a:pt x="3091" y="267"/>
                          <a:pt x="3117" y="265"/>
                        </a:cubicBezTo>
                        <a:cubicBezTo>
                          <a:pt x="3122" y="265"/>
                          <a:pt x="3121" y="264"/>
                          <a:pt x="3121" y="263"/>
                        </a:cubicBezTo>
                        <a:cubicBezTo>
                          <a:pt x="3122" y="263"/>
                          <a:pt x="3122" y="263"/>
                          <a:pt x="3123" y="263"/>
                        </a:cubicBezTo>
                        <a:cubicBezTo>
                          <a:pt x="3113" y="268"/>
                          <a:pt x="3124" y="269"/>
                          <a:pt x="3148" y="268"/>
                        </a:cubicBezTo>
                        <a:cubicBezTo>
                          <a:pt x="3232" y="268"/>
                          <a:pt x="3313" y="264"/>
                          <a:pt x="3396" y="263"/>
                        </a:cubicBezTo>
                        <a:cubicBezTo>
                          <a:pt x="3515" y="259"/>
                          <a:pt x="3630" y="255"/>
                          <a:pt x="3738" y="242"/>
                        </a:cubicBezTo>
                        <a:cubicBezTo>
                          <a:pt x="3789" y="236"/>
                          <a:pt x="3838" y="226"/>
                          <a:pt x="3909" y="227"/>
                        </a:cubicBezTo>
                        <a:cubicBezTo>
                          <a:pt x="3931" y="227"/>
                          <a:pt x="3947" y="223"/>
                          <a:pt x="3947" y="218"/>
                        </a:cubicBezTo>
                        <a:cubicBezTo>
                          <a:pt x="3947" y="214"/>
                          <a:pt x="3949" y="210"/>
                          <a:pt x="3950" y="205"/>
                        </a:cubicBezTo>
                        <a:lnTo>
                          <a:pt x="3950" y="205"/>
                        </a:lnTo>
                        <a:cubicBezTo>
                          <a:pt x="3963" y="205"/>
                          <a:pt x="3979" y="206"/>
                          <a:pt x="3971" y="200"/>
                        </a:cubicBezTo>
                        <a:cubicBezTo>
                          <a:pt x="3947" y="183"/>
                          <a:pt x="3970" y="171"/>
                          <a:pt x="4029" y="166"/>
                        </a:cubicBezTo>
                        <a:cubicBezTo>
                          <a:pt x="4039" y="163"/>
                          <a:pt x="4039" y="161"/>
                          <a:pt x="4028" y="159"/>
                        </a:cubicBezTo>
                        <a:cubicBezTo>
                          <a:pt x="4021" y="159"/>
                          <a:pt x="4014" y="159"/>
                          <a:pt x="4007" y="158"/>
                        </a:cubicBezTo>
                        <a:cubicBezTo>
                          <a:pt x="3998" y="156"/>
                          <a:pt x="3985" y="156"/>
                          <a:pt x="3973" y="156"/>
                        </a:cubicBezTo>
                        <a:lnTo>
                          <a:pt x="3973" y="156"/>
                        </a:lnTo>
                        <a:cubicBezTo>
                          <a:pt x="3985" y="148"/>
                          <a:pt x="3997" y="140"/>
                          <a:pt x="4009" y="131"/>
                        </a:cubicBezTo>
                        <a:lnTo>
                          <a:pt x="4101" y="129"/>
                        </a:lnTo>
                        <a:cubicBezTo>
                          <a:pt x="4143" y="118"/>
                          <a:pt x="4143" y="118"/>
                          <a:pt x="4067" y="108"/>
                        </a:cubicBezTo>
                        <a:cubicBezTo>
                          <a:pt x="4113" y="98"/>
                          <a:pt x="4090" y="93"/>
                          <a:pt x="4035" y="91"/>
                        </a:cubicBezTo>
                        <a:cubicBezTo>
                          <a:pt x="4020" y="90"/>
                          <a:pt x="4007" y="87"/>
                          <a:pt x="3994" y="85"/>
                        </a:cubicBezTo>
                        <a:cubicBezTo>
                          <a:pt x="3959" y="83"/>
                          <a:pt x="3941" y="77"/>
                          <a:pt x="3916" y="73"/>
                        </a:cubicBezTo>
                        <a:cubicBezTo>
                          <a:pt x="3910" y="71"/>
                          <a:pt x="3904" y="70"/>
                          <a:pt x="3898" y="68"/>
                        </a:cubicBezTo>
                        <a:cubicBezTo>
                          <a:pt x="3899" y="68"/>
                          <a:pt x="3901" y="68"/>
                          <a:pt x="3903" y="68"/>
                        </a:cubicBezTo>
                        <a:cubicBezTo>
                          <a:pt x="3933" y="64"/>
                          <a:pt x="3966" y="60"/>
                          <a:pt x="3921" y="52"/>
                        </a:cubicBezTo>
                        <a:cubicBezTo>
                          <a:pt x="3833" y="44"/>
                          <a:pt x="3737" y="42"/>
                          <a:pt x="3641" y="43"/>
                        </a:cubicBezTo>
                        <a:cubicBezTo>
                          <a:pt x="3568" y="44"/>
                          <a:pt x="3498" y="43"/>
                          <a:pt x="3427" y="39"/>
                        </a:cubicBezTo>
                        <a:cubicBezTo>
                          <a:pt x="3460" y="30"/>
                          <a:pt x="3460" y="30"/>
                          <a:pt x="3401" y="29"/>
                        </a:cubicBezTo>
                        <a:cubicBezTo>
                          <a:pt x="3387" y="29"/>
                          <a:pt x="3375" y="27"/>
                          <a:pt x="3362" y="27"/>
                        </a:cubicBezTo>
                        <a:cubicBezTo>
                          <a:pt x="3323" y="19"/>
                          <a:pt x="3274" y="23"/>
                          <a:pt x="3230" y="22"/>
                        </a:cubicBezTo>
                        <a:cubicBezTo>
                          <a:pt x="3213" y="20"/>
                          <a:pt x="3193" y="19"/>
                          <a:pt x="3172" y="20"/>
                        </a:cubicBezTo>
                        <a:lnTo>
                          <a:pt x="3172" y="20"/>
                        </a:lnTo>
                        <a:cubicBezTo>
                          <a:pt x="3109" y="14"/>
                          <a:pt x="3041" y="17"/>
                          <a:pt x="2976" y="16"/>
                        </a:cubicBezTo>
                        <a:cubicBezTo>
                          <a:pt x="2898" y="14"/>
                          <a:pt x="2820" y="13"/>
                          <a:pt x="2741" y="13"/>
                        </a:cubicBezTo>
                        <a:cubicBezTo>
                          <a:pt x="2729" y="13"/>
                          <a:pt x="2717" y="13"/>
                          <a:pt x="2705" y="13"/>
                        </a:cubicBezTo>
                        <a:lnTo>
                          <a:pt x="2705" y="13"/>
                        </a:lnTo>
                        <a:cubicBezTo>
                          <a:pt x="2570" y="9"/>
                          <a:pt x="2435" y="9"/>
                          <a:pt x="2299" y="10"/>
                        </a:cubicBezTo>
                        <a:cubicBezTo>
                          <a:pt x="2261" y="10"/>
                          <a:pt x="2231" y="14"/>
                          <a:pt x="2201" y="18"/>
                        </a:cubicBezTo>
                        <a:cubicBezTo>
                          <a:pt x="2182" y="20"/>
                          <a:pt x="2162" y="22"/>
                          <a:pt x="2154" y="26"/>
                        </a:cubicBezTo>
                        <a:cubicBezTo>
                          <a:pt x="2124" y="23"/>
                          <a:pt x="2092" y="25"/>
                          <a:pt x="2061" y="24"/>
                        </a:cubicBezTo>
                        <a:cubicBezTo>
                          <a:pt x="2034" y="25"/>
                          <a:pt x="2003" y="22"/>
                          <a:pt x="1989" y="30"/>
                        </a:cubicBezTo>
                        <a:cubicBezTo>
                          <a:pt x="1984" y="33"/>
                          <a:pt x="1952" y="34"/>
                          <a:pt x="1930" y="34"/>
                        </a:cubicBezTo>
                        <a:cubicBezTo>
                          <a:pt x="1926" y="34"/>
                          <a:pt x="1922" y="34"/>
                          <a:pt x="1918" y="34"/>
                        </a:cubicBezTo>
                        <a:lnTo>
                          <a:pt x="1918" y="34"/>
                        </a:lnTo>
                        <a:lnTo>
                          <a:pt x="1918" y="34"/>
                        </a:lnTo>
                        <a:cubicBezTo>
                          <a:pt x="1906" y="33"/>
                          <a:pt x="1893" y="36"/>
                          <a:pt x="1882" y="33"/>
                        </a:cubicBezTo>
                        <a:cubicBezTo>
                          <a:pt x="1870" y="34"/>
                          <a:pt x="1858" y="34"/>
                          <a:pt x="1846" y="34"/>
                        </a:cubicBezTo>
                        <a:cubicBezTo>
                          <a:pt x="1812" y="30"/>
                          <a:pt x="1774" y="34"/>
                          <a:pt x="1740" y="31"/>
                        </a:cubicBezTo>
                        <a:cubicBezTo>
                          <a:pt x="1735" y="31"/>
                          <a:pt x="1731" y="31"/>
                          <a:pt x="1727" y="31"/>
                        </a:cubicBezTo>
                        <a:cubicBezTo>
                          <a:pt x="1707" y="29"/>
                          <a:pt x="1690" y="29"/>
                          <a:pt x="1679" y="34"/>
                        </a:cubicBezTo>
                        <a:cubicBezTo>
                          <a:pt x="1645" y="36"/>
                          <a:pt x="1626" y="28"/>
                          <a:pt x="1595" y="29"/>
                        </a:cubicBezTo>
                        <a:cubicBezTo>
                          <a:pt x="1583" y="29"/>
                          <a:pt x="1572" y="29"/>
                          <a:pt x="1560" y="29"/>
                        </a:cubicBezTo>
                        <a:lnTo>
                          <a:pt x="1560" y="29"/>
                        </a:lnTo>
                        <a:cubicBezTo>
                          <a:pt x="1556" y="28"/>
                          <a:pt x="1552" y="27"/>
                          <a:pt x="1548" y="27"/>
                        </a:cubicBezTo>
                        <a:lnTo>
                          <a:pt x="1500" y="27"/>
                        </a:lnTo>
                        <a:lnTo>
                          <a:pt x="1500" y="27"/>
                        </a:lnTo>
                        <a:lnTo>
                          <a:pt x="1488" y="27"/>
                        </a:lnTo>
                        <a:cubicBezTo>
                          <a:pt x="1487" y="27"/>
                          <a:pt x="1486" y="27"/>
                          <a:pt x="1485" y="27"/>
                        </a:cubicBezTo>
                        <a:cubicBezTo>
                          <a:pt x="1487" y="21"/>
                          <a:pt x="1487" y="16"/>
                          <a:pt x="1448" y="15"/>
                        </a:cubicBezTo>
                        <a:cubicBezTo>
                          <a:pt x="1450" y="15"/>
                          <a:pt x="1452" y="14"/>
                          <a:pt x="1453" y="14"/>
                        </a:cubicBezTo>
                        <a:cubicBezTo>
                          <a:pt x="1454" y="14"/>
                          <a:pt x="1454" y="13"/>
                          <a:pt x="1454" y="13"/>
                        </a:cubicBezTo>
                        <a:cubicBezTo>
                          <a:pt x="1467" y="15"/>
                          <a:pt x="1484" y="16"/>
                          <a:pt x="1494" y="14"/>
                        </a:cubicBezTo>
                        <a:cubicBezTo>
                          <a:pt x="1515" y="10"/>
                          <a:pt x="1529" y="11"/>
                          <a:pt x="1544" y="15"/>
                        </a:cubicBezTo>
                        <a:cubicBezTo>
                          <a:pt x="1550" y="15"/>
                          <a:pt x="1556" y="15"/>
                          <a:pt x="1562" y="15"/>
                        </a:cubicBezTo>
                        <a:cubicBezTo>
                          <a:pt x="1568" y="14"/>
                          <a:pt x="1573" y="14"/>
                          <a:pt x="1578" y="13"/>
                        </a:cubicBezTo>
                        <a:cubicBezTo>
                          <a:pt x="1592" y="10"/>
                          <a:pt x="1599" y="7"/>
                          <a:pt x="1582" y="4"/>
                        </a:cubicBezTo>
                        <a:cubicBezTo>
                          <a:pt x="1535" y="4"/>
                          <a:pt x="1488" y="4"/>
                          <a:pt x="1440" y="3"/>
                        </a:cubicBezTo>
                        <a:cubicBezTo>
                          <a:pt x="1437" y="3"/>
                          <a:pt x="1433" y="3"/>
                          <a:pt x="1430" y="3"/>
                        </a:cubicBezTo>
                        <a:cubicBezTo>
                          <a:pt x="1430" y="3"/>
                          <a:pt x="1430" y="3"/>
                          <a:pt x="1430" y="3"/>
                        </a:cubicBezTo>
                        <a:cubicBezTo>
                          <a:pt x="1407" y="0"/>
                          <a:pt x="1382" y="2"/>
                          <a:pt x="1357" y="1"/>
                        </a:cubicBezTo>
                        <a:cubicBezTo>
                          <a:pt x="1333" y="1"/>
                          <a:pt x="1309" y="1"/>
                          <a:pt x="1285" y="1"/>
                        </a:cubicBezTo>
                        <a:cubicBezTo>
                          <a:pt x="1254" y="4"/>
                          <a:pt x="1203" y="0"/>
                          <a:pt x="1192" y="9"/>
                        </a:cubicBezTo>
                        <a:cubicBezTo>
                          <a:pt x="1172" y="8"/>
                          <a:pt x="1151" y="11"/>
                          <a:pt x="1130" y="10"/>
                        </a:cubicBezTo>
                        <a:cubicBezTo>
                          <a:pt x="1122" y="10"/>
                          <a:pt x="1114" y="10"/>
                          <a:pt x="1106" y="10"/>
                        </a:cubicBezTo>
                        <a:lnTo>
                          <a:pt x="1094" y="13"/>
                        </a:lnTo>
                        <a:cubicBezTo>
                          <a:pt x="1094" y="14"/>
                          <a:pt x="1094" y="16"/>
                          <a:pt x="1094" y="17"/>
                        </a:cubicBezTo>
                        <a:cubicBezTo>
                          <a:pt x="1058" y="20"/>
                          <a:pt x="1082" y="28"/>
                          <a:pt x="1058" y="31"/>
                        </a:cubicBezTo>
                        <a:cubicBezTo>
                          <a:pt x="1046" y="31"/>
                          <a:pt x="1044" y="32"/>
                          <a:pt x="1045" y="34"/>
                        </a:cubicBezTo>
                        <a:cubicBezTo>
                          <a:pt x="1026" y="34"/>
                          <a:pt x="1006" y="35"/>
                          <a:pt x="987" y="36"/>
                        </a:cubicBezTo>
                        <a:cubicBezTo>
                          <a:pt x="949" y="34"/>
                          <a:pt x="931" y="37"/>
                          <a:pt x="933" y="44"/>
                        </a:cubicBezTo>
                        <a:cubicBezTo>
                          <a:pt x="933" y="45"/>
                          <a:pt x="932" y="45"/>
                          <a:pt x="931" y="45"/>
                        </a:cubicBezTo>
                        <a:cubicBezTo>
                          <a:pt x="930" y="45"/>
                          <a:pt x="929" y="45"/>
                          <a:pt x="927" y="45"/>
                        </a:cubicBezTo>
                        <a:cubicBezTo>
                          <a:pt x="897" y="46"/>
                          <a:pt x="878" y="49"/>
                          <a:pt x="868" y="54"/>
                        </a:cubicBezTo>
                        <a:cubicBezTo>
                          <a:pt x="876" y="57"/>
                          <a:pt x="884" y="59"/>
                          <a:pt x="891" y="61"/>
                        </a:cubicBezTo>
                        <a:cubicBezTo>
                          <a:pt x="860" y="62"/>
                          <a:pt x="826" y="62"/>
                          <a:pt x="808" y="68"/>
                        </a:cubicBezTo>
                        <a:cubicBezTo>
                          <a:pt x="808" y="69"/>
                          <a:pt x="808" y="69"/>
                          <a:pt x="808" y="69"/>
                        </a:cubicBezTo>
                        <a:cubicBezTo>
                          <a:pt x="803" y="69"/>
                          <a:pt x="799" y="70"/>
                          <a:pt x="796" y="71"/>
                        </a:cubicBezTo>
                        <a:cubicBezTo>
                          <a:pt x="781" y="75"/>
                          <a:pt x="749" y="72"/>
                          <a:pt x="735" y="76"/>
                        </a:cubicBezTo>
                        <a:cubicBezTo>
                          <a:pt x="746" y="79"/>
                          <a:pt x="760" y="77"/>
                          <a:pt x="772" y="78"/>
                        </a:cubicBezTo>
                        <a:cubicBezTo>
                          <a:pt x="792" y="74"/>
                          <a:pt x="803" y="75"/>
                          <a:pt x="808" y="80"/>
                        </a:cubicBezTo>
                        <a:cubicBezTo>
                          <a:pt x="810" y="80"/>
                          <a:pt x="811" y="81"/>
                          <a:pt x="812" y="81"/>
                        </a:cubicBezTo>
                        <a:cubicBezTo>
                          <a:pt x="830" y="84"/>
                          <a:pt x="849" y="86"/>
                          <a:pt x="873" y="86"/>
                        </a:cubicBezTo>
                        <a:cubicBezTo>
                          <a:pt x="874" y="86"/>
                          <a:pt x="875" y="86"/>
                          <a:pt x="877" y="86"/>
                        </a:cubicBezTo>
                        <a:cubicBezTo>
                          <a:pt x="865" y="89"/>
                          <a:pt x="873" y="92"/>
                          <a:pt x="892" y="94"/>
                        </a:cubicBezTo>
                        <a:cubicBezTo>
                          <a:pt x="895" y="95"/>
                          <a:pt x="899" y="95"/>
                          <a:pt x="903" y="96"/>
                        </a:cubicBezTo>
                        <a:cubicBezTo>
                          <a:pt x="915" y="96"/>
                          <a:pt x="927" y="96"/>
                          <a:pt x="939" y="96"/>
                        </a:cubicBezTo>
                        <a:cubicBezTo>
                          <a:pt x="939" y="96"/>
                          <a:pt x="939" y="96"/>
                          <a:pt x="939" y="96"/>
                        </a:cubicBezTo>
                        <a:lnTo>
                          <a:pt x="940" y="96"/>
                        </a:lnTo>
                        <a:cubicBezTo>
                          <a:pt x="917" y="101"/>
                          <a:pt x="884" y="101"/>
                          <a:pt x="853" y="102"/>
                        </a:cubicBezTo>
                        <a:cubicBezTo>
                          <a:pt x="845" y="102"/>
                          <a:pt x="836" y="103"/>
                          <a:pt x="828" y="103"/>
                        </a:cubicBezTo>
                        <a:cubicBezTo>
                          <a:pt x="822" y="102"/>
                          <a:pt x="816" y="102"/>
                          <a:pt x="810" y="103"/>
                        </a:cubicBezTo>
                        <a:cubicBezTo>
                          <a:pt x="766" y="103"/>
                          <a:pt x="729" y="107"/>
                          <a:pt x="690" y="110"/>
                        </a:cubicBezTo>
                        <a:cubicBezTo>
                          <a:pt x="665" y="105"/>
                          <a:pt x="630" y="108"/>
                          <a:pt x="602" y="106"/>
                        </a:cubicBezTo>
                        <a:cubicBezTo>
                          <a:pt x="581" y="102"/>
                          <a:pt x="555" y="105"/>
                          <a:pt x="533" y="103"/>
                        </a:cubicBezTo>
                        <a:cubicBezTo>
                          <a:pt x="449" y="102"/>
                          <a:pt x="366" y="102"/>
                          <a:pt x="283" y="101"/>
                        </a:cubicBezTo>
                        <a:cubicBezTo>
                          <a:pt x="236" y="106"/>
                          <a:pt x="185" y="98"/>
                          <a:pt x="138" y="103"/>
                        </a:cubicBezTo>
                        <a:cubicBezTo>
                          <a:pt x="133" y="104"/>
                          <a:pt x="133" y="106"/>
                          <a:pt x="135" y="107"/>
                        </a:cubicBezTo>
                        <a:cubicBezTo>
                          <a:pt x="129" y="106"/>
                          <a:pt x="122" y="106"/>
                          <a:pt x="115" y="107"/>
                        </a:cubicBezTo>
                        <a:cubicBezTo>
                          <a:pt x="88" y="112"/>
                          <a:pt x="109" y="114"/>
                          <a:pt x="131" y="115"/>
                        </a:cubicBezTo>
                        <a:cubicBezTo>
                          <a:pt x="142" y="116"/>
                          <a:pt x="153" y="117"/>
                          <a:pt x="165" y="118"/>
                        </a:cubicBezTo>
                        <a:cubicBezTo>
                          <a:pt x="163" y="118"/>
                          <a:pt x="161" y="118"/>
                          <a:pt x="159" y="119"/>
                        </a:cubicBezTo>
                        <a:cubicBezTo>
                          <a:pt x="137" y="115"/>
                          <a:pt x="108" y="117"/>
                          <a:pt x="84" y="115"/>
                        </a:cubicBezTo>
                        <a:cubicBezTo>
                          <a:pt x="71" y="115"/>
                          <a:pt x="59" y="114"/>
                          <a:pt x="46" y="114"/>
                        </a:cubicBezTo>
                        <a:cubicBezTo>
                          <a:pt x="37" y="115"/>
                          <a:pt x="29" y="115"/>
                          <a:pt x="21" y="116"/>
                        </a:cubicBezTo>
                        <a:cubicBezTo>
                          <a:pt x="0" y="127"/>
                          <a:pt x="58" y="120"/>
                          <a:pt x="69" y="124"/>
                        </a:cubicBezTo>
                        <a:lnTo>
                          <a:pt x="68" y="126"/>
                        </a:lnTo>
                        <a:cubicBezTo>
                          <a:pt x="69" y="128"/>
                          <a:pt x="76" y="128"/>
                          <a:pt x="80" y="129"/>
                        </a:cubicBezTo>
                        <a:cubicBezTo>
                          <a:pt x="104" y="132"/>
                          <a:pt x="128" y="132"/>
                          <a:pt x="151" y="128"/>
                        </a:cubicBezTo>
                        <a:cubicBezTo>
                          <a:pt x="174" y="126"/>
                          <a:pt x="198" y="126"/>
                          <a:pt x="223" y="126"/>
                        </a:cubicBezTo>
                        <a:cubicBezTo>
                          <a:pt x="219" y="127"/>
                          <a:pt x="216" y="128"/>
                          <a:pt x="212" y="129"/>
                        </a:cubicBezTo>
                        <a:cubicBezTo>
                          <a:pt x="201" y="130"/>
                          <a:pt x="179" y="132"/>
                          <a:pt x="189" y="135"/>
                        </a:cubicBezTo>
                        <a:close/>
                      </a:path>
                    </a:pathLst>
                  </a:custGeom>
                  <a:solidFill>
                    <a:srgbClr val="B7E3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>
                      <a:latin typeface="Poppins" panose="00000500000000000000" pitchFamily="2" charset="0"/>
                    </a:endParaRPr>
                  </a:p>
                </p:txBody>
              </p:sp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7DA600A9-C25F-417A-9CB1-BE62DC0011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23767" y="13487399"/>
                    <a:ext cx="1749743" cy="163130"/>
                  </a:xfrm>
                  <a:custGeom>
                    <a:avLst/>
                    <a:gdLst>
                      <a:gd name="connsiteX0" fmla="*/ 620784 w 1749743"/>
                      <a:gd name="connsiteY0" fmla="*/ 146730 h 163130"/>
                      <a:gd name="connsiteX1" fmla="*/ 666196 w 1749743"/>
                      <a:gd name="connsiteY1" fmla="*/ 148772 h 163130"/>
                      <a:gd name="connsiteX2" fmla="*/ 640796 w 1749743"/>
                      <a:gd name="connsiteY2" fmla="*/ 148772 h 163130"/>
                      <a:gd name="connsiteX3" fmla="*/ 623093 w 1749743"/>
                      <a:gd name="connsiteY3" fmla="*/ 150133 h 163130"/>
                      <a:gd name="connsiteX4" fmla="*/ 620784 w 1749743"/>
                      <a:gd name="connsiteY4" fmla="*/ 146730 h 163130"/>
                      <a:gd name="connsiteX5" fmla="*/ 285447 w 1749743"/>
                      <a:gd name="connsiteY5" fmla="*/ 146579 h 163130"/>
                      <a:gd name="connsiteX6" fmla="*/ 313270 w 1749743"/>
                      <a:gd name="connsiteY6" fmla="*/ 146579 h 163130"/>
                      <a:gd name="connsiteX7" fmla="*/ 313270 w 1749743"/>
                      <a:gd name="connsiteY7" fmla="*/ 148802 h 163130"/>
                      <a:gd name="connsiteX8" fmla="*/ 304246 w 1749743"/>
                      <a:gd name="connsiteY8" fmla="*/ 151765 h 163130"/>
                      <a:gd name="connsiteX9" fmla="*/ 275671 w 1749743"/>
                      <a:gd name="connsiteY9" fmla="*/ 151765 h 163130"/>
                      <a:gd name="connsiteX10" fmla="*/ 277175 w 1749743"/>
                      <a:gd name="connsiteY10" fmla="*/ 150284 h 163130"/>
                      <a:gd name="connsiteX11" fmla="*/ 285447 w 1749743"/>
                      <a:gd name="connsiteY11" fmla="*/ 146579 h 163130"/>
                      <a:gd name="connsiteX12" fmla="*/ 1192825 w 1749743"/>
                      <a:gd name="connsiteY12" fmla="*/ 142875 h 163130"/>
                      <a:gd name="connsiteX13" fmla="*/ 1192825 w 1749743"/>
                      <a:gd name="connsiteY13" fmla="*/ 145932 h 163130"/>
                      <a:gd name="connsiteX14" fmla="*/ 1193594 w 1749743"/>
                      <a:gd name="connsiteY14" fmla="*/ 155869 h 163130"/>
                      <a:gd name="connsiteX15" fmla="*/ 1193594 w 1749743"/>
                      <a:gd name="connsiteY15" fmla="*/ 156634 h 163130"/>
                      <a:gd name="connsiteX16" fmla="*/ 1184366 w 1749743"/>
                      <a:gd name="connsiteY16" fmla="*/ 161984 h 163130"/>
                      <a:gd name="connsiteX17" fmla="*/ 1156684 w 1749743"/>
                      <a:gd name="connsiteY17" fmla="*/ 161984 h 163130"/>
                      <a:gd name="connsiteX18" fmla="*/ 1156684 w 1749743"/>
                      <a:gd name="connsiteY18" fmla="*/ 158162 h 163130"/>
                      <a:gd name="connsiteX19" fmla="*/ 1162067 w 1749743"/>
                      <a:gd name="connsiteY19" fmla="*/ 152047 h 163130"/>
                      <a:gd name="connsiteX20" fmla="*/ 1156684 w 1749743"/>
                      <a:gd name="connsiteY20" fmla="*/ 149754 h 163130"/>
                      <a:gd name="connsiteX21" fmla="*/ 1156684 w 1749743"/>
                      <a:gd name="connsiteY21" fmla="*/ 145932 h 163130"/>
                      <a:gd name="connsiteX22" fmla="*/ 1165911 w 1749743"/>
                      <a:gd name="connsiteY22" fmla="*/ 144404 h 163130"/>
                      <a:gd name="connsiteX23" fmla="*/ 1192825 w 1749743"/>
                      <a:gd name="connsiteY23" fmla="*/ 142875 h 163130"/>
                      <a:gd name="connsiteX24" fmla="*/ 13074 w 1749743"/>
                      <a:gd name="connsiteY24" fmla="*/ 134938 h 163130"/>
                      <a:gd name="connsiteX25" fmla="*/ 40463 w 1749743"/>
                      <a:gd name="connsiteY25" fmla="*/ 134938 h 163130"/>
                      <a:gd name="connsiteX26" fmla="*/ 58722 w 1749743"/>
                      <a:gd name="connsiteY26" fmla="*/ 138760 h 163130"/>
                      <a:gd name="connsiteX27" fmla="*/ 73177 w 1749743"/>
                      <a:gd name="connsiteY27" fmla="*/ 138760 h 163130"/>
                      <a:gd name="connsiteX28" fmla="*/ 75460 w 1749743"/>
                      <a:gd name="connsiteY28" fmla="*/ 137995 h 163130"/>
                      <a:gd name="connsiteX29" fmla="*/ 113500 w 1749743"/>
                      <a:gd name="connsiteY29" fmla="*/ 140289 h 163130"/>
                      <a:gd name="connsiteX30" fmla="*/ 194145 w 1749743"/>
                      <a:gd name="connsiteY30" fmla="*/ 145639 h 163130"/>
                      <a:gd name="connsiteX31" fmla="*/ 185776 w 1749743"/>
                      <a:gd name="connsiteY31" fmla="*/ 149461 h 163130"/>
                      <a:gd name="connsiteX32" fmla="*/ 153062 w 1749743"/>
                      <a:gd name="connsiteY32" fmla="*/ 154047 h 163130"/>
                      <a:gd name="connsiteX33" fmla="*/ 67852 w 1749743"/>
                      <a:gd name="connsiteY33" fmla="*/ 147168 h 163130"/>
                      <a:gd name="connsiteX34" fmla="*/ 58722 w 1749743"/>
                      <a:gd name="connsiteY34" fmla="*/ 147168 h 163130"/>
                      <a:gd name="connsiteX35" fmla="*/ 3944 w 1749743"/>
                      <a:gd name="connsiteY35" fmla="*/ 141817 h 163130"/>
                      <a:gd name="connsiteX36" fmla="*/ 10791 w 1749743"/>
                      <a:gd name="connsiteY36" fmla="*/ 138760 h 163130"/>
                      <a:gd name="connsiteX37" fmla="*/ 9270 w 1749743"/>
                      <a:gd name="connsiteY37" fmla="*/ 137995 h 163130"/>
                      <a:gd name="connsiteX38" fmla="*/ 13074 w 1749743"/>
                      <a:gd name="connsiteY38" fmla="*/ 136467 h 163130"/>
                      <a:gd name="connsiteX39" fmla="*/ 13074 w 1749743"/>
                      <a:gd name="connsiteY39" fmla="*/ 134938 h 163130"/>
                      <a:gd name="connsiteX40" fmla="*/ 1284009 w 1749743"/>
                      <a:gd name="connsiteY40" fmla="*/ 134815 h 163130"/>
                      <a:gd name="connsiteX41" fmla="*/ 1302231 w 1749743"/>
                      <a:gd name="connsiteY41" fmla="*/ 138479 h 163130"/>
                      <a:gd name="connsiteX42" fmla="*/ 1293120 w 1749743"/>
                      <a:gd name="connsiteY42" fmla="*/ 141410 h 163130"/>
                      <a:gd name="connsiteX43" fmla="*/ 1255158 w 1749743"/>
                      <a:gd name="connsiteY43" fmla="*/ 138479 h 163130"/>
                      <a:gd name="connsiteX44" fmla="*/ 1284009 w 1749743"/>
                      <a:gd name="connsiteY44" fmla="*/ 134815 h 163130"/>
                      <a:gd name="connsiteX45" fmla="*/ 377573 w 1749743"/>
                      <a:gd name="connsiteY45" fmla="*/ 134144 h 163130"/>
                      <a:gd name="connsiteX46" fmla="*/ 395716 w 1749743"/>
                      <a:gd name="connsiteY46" fmla="*/ 135731 h 163130"/>
                      <a:gd name="connsiteX47" fmla="*/ 412347 w 1749743"/>
                      <a:gd name="connsiteY47" fmla="*/ 136525 h 163130"/>
                      <a:gd name="connsiteX48" fmla="*/ 413103 w 1749743"/>
                      <a:gd name="connsiteY48" fmla="*/ 141288 h 163130"/>
                      <a:gd name="connsiteX49" fmla="*/ 369258 w 1749743"/>
                      <a:gd name="connsiteY49" fmla="*/ 137319 h 163130"/>
                      <a:gd name="connsiteX50" fmla="*/ 367746 w 1749743"/>
                      <a:gd name="connsiteY50" fmla="*/ 136525 h 163130"/>
                      <a:gd name="connsiteX51" fmla="*/ 377573 w 1749743"/>
                      <a:gd name="connsiteY51" fmla="*/ 134144 h 163130"/>
                      <a:gd name="connsiteX52" fmla="*/ 121330 w 1749743"/>
                      <a:gd name="connsiteY52" fmla="*/ 133245 h 163130"/>
                      <a:gd name="connsiteX53" fmla="*/ 176363 w 1749743"/>
                      <a:gd name="connsiteY53" fmla="*/ 133245 h 163130"/>
                      <a:gd name="connsiteX54" fmla="*/ 193943 w 1749743"/>
                      <a:gd name="connsiteY54" fmla="*/ 136208 h 163130"/>
                      <a:gd name="connsiteX55" fmla="*/ 122094 w 1749743"/>
                      <a:gd name="connsiteY55" fmla="*/ 137690 h 163130"/>
                      <a:gd name="connsiteX56" fmla="*/ 112158 w 1749743"/>
                      <a:gd name="connsiteY56" fmla="*/ 136208 h 163130"/>
                      <a:gd name="connsiteX57" fmla="*/ 121330 w 1749743"/>
                      <a:gd name="connsiteY57" fmla="*/ 133245 h 163130"/>
                      <a:gd name="connsiteX58" fmla="*/ 885467 w 1749743"/>
                      <a:gd name="connsiteY58" fmla="*/ 127794 h 163130"/>
                      <a:gd name="connsiteX59" fmla="*/ 892281 w 1749743"/>
                      <a:gd name="connsiteY59" fmla="*/ 134938 h 163130"/>
                      <a:gd name="connsiteX60" fmla="*/ 857453 w 1749743"/>
                      <a:gd name="connsiteY60" fmla="*/ 134938 h 163130"/>
                      <a:gd name="connsiteX61" fmla="*/ 885467 w 1749743"/>
                      <a:gd name="connsiteY61" fmla="*/ 127794 h 163130"/>
                      <a:gd name="connsiteX62" fmla="*/ 1186622 w 1749743"/>
                      <a:gd name="connsiteY62" fmla="*/ 117475 h 163130"/>
                      <a:gd name="connsiteX63" fmla="*/ 1198902 w 1749743"/>
                      <a:gd name="connsiteY63" fmla="*/ 118208 h 163130"/>
                      <a:gd name="connsiteX64" fmla="*/ 1221159 w 1749743"/>
                      <a:gd name="connsiteY64" fmla="*/ 122604 h 163130"/>
                      <a:gd name="connsiteX65" fmla="*/ 1203507 w 1749743"/>
                      <a:gd name="connsiteY65" fmla="*/ 124069 h 163130"/>
                      <a:gd name="connsiteX66" fmla="*/ 1168971 w 1749743"/>
                      <a:gd name="connsiteY66" fmla="*/ 135792 h 163130"/>
                      <a:gd name="connsiteX67" fmla="*/ 1143644 w 1749743"/>
                      <a:gd name="connsiteY67" fmla="*/ 136525 h 163130"/>
                      <a:gd name="connsiteX68" fmla="*/ 1125225 w 1749743"/>
                      <a:gd name="connsiteY68" fmla="*/ 132129 h 163130"/>
                      <a:gd name="connsiteX69" fmla="*/ 1149016 w 1749743"/>
                      <a:gd name="connsiteY69" fmla="*/ 130663 h 163130"/>
                      <a:gd name="connsiteX70" fmla="*/ 1114480 w 1749743"/>
                      <a:gd name="connsiteY70" fmla="*/ 129931 h 163130"/>
                      <a:gd name="connsiteX71" fmla="*/ 1109108 w 1749743"/>
                      <a:gd name="connsiteY71" fmla="*/ 127733 h 163130"/>
                      <a:gd name="connsiteX72" fmla="*/ 1163598 w 1749743"/>
                      <a:gd name="connsiteY72" fmla="*/ 118940 h 163130"/>
                      <a:gd name="connsiteX73" fmla="*/ 1186622 w 1749743"/>
                      <a:gd name="connsiteY73" fmla="*/ 117475 h 163130"/>
                      <a:gd name="connsiteX74" fmla="*/ 997071 w 1749743"/>
                      <a:gd name="connsiteY74" fmla="*/ 108724 h 163130"/>
                      <a:gd name="connsiteX75" fmla="*/ 1031322 w 1749743"/>
                      <a:gd name="connsiteY75" fmla="*/ 109499 h 163130"/>
                      <a:gd name="connsiteX76" fmla="*/ 1051872 w 1749743"/>
                      <a:gd name="connsiteY76" fmla="*/ 115694 h 163130"/>
                      <a:gd name="connsiteX77" fmla="*/ 1064812 w 1749743"/>
                      <a:gd name="connsiteY77" fmla="*/ 110273 h 163130"/>
                      <a:gd name="connsiteX78" fmla="*/ 1075467 w 1749743"/>
                      <a:gd name="connsiteY78" fmla="*/ 110273 h 163130"/>
                      <a:gd name="connsiteX79" fmla="*/ 1102868 w 1749743"/>
                      <a:gd name="connsiteY79" fmla="*/ 111048 h 163130"/>
                      <a:gd name="connsiteX80" fmla="*/ 1108957 w 1749743"/>
                      <a:gd name="connsiteY80" fmla="*/ 111048 h 163130"/>
                      <a:gd name="connsiteX81" fmla="*/ 1115807 w 1749743"/>
                      <a:gd name="connsiteY81" fmla="*/ 118791 h 163130"/>
                      <a:gd name="connsiteX82" fmla="*/ 1102868 w 1749743"/>
                      <a:gd name="connsiteY82" fmla="*/ 125761 h 163130"/>
                      <a:gd name="connsiteX83" fmla="*/ 1090690 w 1749743"/>
                      <a:gd name="connsiteY83" fmla="*/ 127310 h 163130"/>
                      <a:gd name="connsiteX84" fmla="*/ 1092973 w 1749743"/>
                      <a:gd name="connsiteY84" fmla="*/ 134279 h 163130"/>
                      <a:gd name="connsiteX85" fmla="*/ 1085362 w 1749743"/>
                      <a:gd name="connsiteY85" fmla="*/ 134279 h 163130"/>
                      <a:gd name="connsiteX86" fmla="*/ 1057200 w 1749743"/>
                      <a:gd name="connsiteY86" fmla="*/ 134279 h 163130"/>
                      <a:gd name="connsiteX87" fmla="*/ 1056439 w 1749743"/>
                      <a:gd name="connsiteY87" fmla="*/ 135054 h 163130"/>
                      <a:gd name="connsiteX88" fmla="*/ 1040455 w 1749743"/>
                      <a:gd name="connsiteY88" fmla="*/ 134279 h 163130"/>
                      <a:gd name="connsiteX89" fmla="*/ 1041217 w 1749743"/>
                      <a:gd name="connsiteY89" fmla="*/ 135828 h 163130"/>
                      <a:gd name="connsiteX90" fmla="*/ 1029800 w 1749743"/>
                      <a:gd name="connsiteY90" fmla="*/ 135828 h 163130"/>
                      <a:gd name="connsiteX91" fmla="*/ 974998 w 1749743"/>
                      <a:gd name="connsiteY91" fmla="*/ 130407 h 163130"/>
                      <a:gd name="connsiteX92" fmla="*/ 917913 w 1749743"/>
                      <a:gd name="connsiteY92" fmla="*/ 125761 h 163130"/>
                      <a:gd name="connsiteX93" fmla="*/ 900407 w 1749743"/>
                      <a:gd name="connsiteY93" fmla="*/ 124212 h 163130"/>
                      <a:gd name="connsiteX94" fmla="*/ 899646 w 1749743"/>
                      <a:gd name="connsiteY94" fmla="*/ 124212 h 163130"/>
                      <a:gd name="connsiteX95" fmla="*/ 893557 w 1749743"/>
                      <a:gd name="connsiteY95" fmla="*/ 124987 h 163130"/>
                      <a:gd name="connsiteX96" fmla="*/ 867679 w 1749743"/>
                      <a:gd name="connsiteY96" fmla="*/ 120340 h 163130"/>
                      <a:gd name="connsiteX97" fmla="*/ 866156 w 1749743"/>
                      <a:gd name="connsiteY97" fmla="*/ 119566 h 163130"/>
                      <a:gd name="connsiteX98" fmla="*/ 868440 w 1749743"/>
                      <a:gd name="connsiteY98" fmla="*/ 111048 h 163130"/>
                      <a:gd name="connsiteX99" fmla="*/ 892796 w 1749743"/>
                      <a:gd name="connsiteY99" fmla="*/ 111048 h 163130"/>
                      <a:gd name="connsiteX100" fmla="*/ 911824 w 1749743"/>
                      <a:gd name="connsiteY100" fmla="*/ 110273 h 163130"/>
                      <a:gd name="connsiteX101" fmla="*/ 923241 w 1749743"/>
                      <a:gd name="connsiteY101" fmla="*/ 114145 h 163130"/>
                      <a:gd name="connsiteX102" fmla="*/ 952925 w 1749743"/>
                      <a:gd name="connsiteY102" fmla="*/ 111048 h 163130"/>
                      <a:gd name="connsiteX103" fmla="*/ 997071 w 1749743"/>
                      <a:gd name="connsiteY103" fmla="*/ 108724 h 163130"/>
                      <a:gd name="connsiteX104" fmla="*/ 476126 w 1749743"/>
                      <a:gd name="connsiteY104" fmla="*/ 97525 h 163130"/>
                      <a:gd name="connsiteX105" fmla="*/ 575935 w 1749743"/>
                      <a:gd name="connsiteY105" fmla="*/ 99799 h 163130"/>
                      <a:gd name="connsiteX106" fmla="*/ 562221 w 1749743"/>
                      <a:gd name="connsiteY106" fmla="*/ 103590 h 163130"/>
                      <a:gd name="connsiteX107" fmla="*/ 567554 w 1749743"/>
                      <a:gd name="connsiteY107" fmla="*/ 105107 h 163130"/>
                      <a:gd name="connsiteX108" fmla="*/ 576697 w 1749743"/>
                      <a:gd name="connsiteY108" fmla="*/ 103590 h 163130"/>
                      <a:gd name="connsiteX109" fmla="*/ 632316 w 1749743"/>
                      <a:gd name="connsiteY109" fmla="*/ 104349 h 163130"/>
                      <a:gd name="connsiteX110" fmla="*/ 649077 w 1749743"/>
                      <a:gd name="connsiteY110" fmla="*/ 105107 h 163130"/>
                      <a:gd name="connsiteX111" fmla="*/ 740505 w 1749743"/>
                      <a:gd name="connsiteY111" fmla="*/ 117238 h 163130"/>
                      <a:gd name="connsiteX112" fmla="*/ 766410 w 1749743"/>
                      <a:gd name="connsiteY112" fmla="*/ 118754 h 163130"/>
                      <a:gd name="connsiteX113" fmla="*/ 761838 w 1749743"/>
                      <a:gd name="connsiteY113" fmla="*/ 123304 h 163130"/>
                      <a:gd name="connsiteX114" fmla="*/ 760315 w 1749743"/>
                      <a:gd name="connsiteY114" fmla="*/ 125578 h 163130"/>
                      <a:gd name="connsiteX115" fmla="*/ 767934 w 1749743"/>
                      <a:gd name="connsiteY115" fmla="*/ 124062 h 163130"/>
                      <a:gd name="connsiteX116" fmla="*/ 832695 w 1749743"/>
                      <a:gd name="connsiteY116" fmla="*/ 124820 h 163130"/>
                      <a:gd name="connsiteX117" fmla="*/ 831171 w 1749743"/>
                      <a:gd name="connsiteY117" fmla="*/ 130886 h 163130"/>
                      <a:gd name="connsiteX118" fmla="*/ 739743 w 1749743"/>
                      <a:gd name="connsiteY118" fmla="*/ 130886 h 163130"/>
                      <a:gd name="connsiteX119" fmla="*/ 680315 w 1749743"/>
                      <a:gd name="connsiteY119" fmla="*/ 132402 h 163130"/>
                      <a:gd name="connsiteX120" fmla="*/ 668887 w 1749743"/>
                      <a:gd name="connsiteY120" fmla="*/ 132402 h 163130"/>
                      <a:gd name="connsiteX121" fmla="*/ 657458 w 1749743"/>
                      <a:gd name="connsiteY121" fmla="*/ 132402 h 163130"/>
                      <a:gd name="connsiteX122" fmla="*/ 652125 w 1749743"/>
                      <a:gd name="connsiteY122" fmla="*/ 134677 h 163130"/>
                      <a:gd name="connsiteX123" fmla="*/ 608697 w 1749743"/>
                      <a:gd name="connsiteY123" fmla="*/ 139226 h 163130"/>
                      <a:gd name="connsiteX124" fmla="*/ 601840 w 1749743"/>
                      <a:gd name="connsiteY124" fmla="*/ 141501 h 163130"/>
                      <a:gd name="connsiteX125" fmla="*/ 593459 w 1749743"/>
                      <a:gd name="connsiteY125" fmla="*/ 142259 h 163130"/>
                      <a:gd name="connsiteX126" fmla="*/ 588887 w 1749743"/>
                      <a:gd name="connsiteY126" fmla="*/ 141501 h 163130"/>
                      <a:gd name="connsiteX127" fmla="*/ 585078 w 1749743"/>
                      <a:gd name="connsiteY127" fmla="*/ 141501 h 163130"/>
                      <a:gd name="connsiteX128" fmla="*/ 581268 w 1749743"/>
                      <a:gd name="connsiteY128" fmla="*/ 141501 h 163130"/>
                      <a:gd name="connsiteX129" fmla="*/ 576697 w 1749743"/>
                      <a:gd name="connsiteY129" fmla="*/ 141501 h 163130"/>
                      <a:gd name="connsiteX130" fmla="*/ 569840 w 1749743"/>
                      <a:gd name="connsiteY130" fmla="*/ 140743 h 163130"/>
                      <a:gd name="connsiteX131" fmla="*/ 562221 w 1749743"/>
                      <a:gd name="connsiteY131" fmla="*/ 140743 h 163130"/>
                      <a:gd name="connsiteX132" fmla="*/ 505840 w 1749743"/>
                      <a:gd name="connsiteY132" fmla="*/ 136193 h 163130"/>
                      <a:gd name="connsiteX133" fmla="*/ 483745 w 1749743"/>
                      <a:gd name="connsiteY133" fmla="*/ 134677 h 163130"/>
                      <a:gd name="connsiteX134" fmla="*/ 484507 w 1749743"/>
                      <a:gd name="connsiteY134" fmla="*/ 130886 h 163130"/>
                      <a:gd name="connsiteX135" fmla="*/ 421269 w 1749743"/>
                      <a:gd name="connsiteY135" fmla="*/ 126337 h 163130"/>
                      <a:gd name="connsiteX136" fmla="*/ 412126 w 1749743"/>
                      <a:gd name="connsiteY136" fmla="*/ 120271 h 163130"/>
                      <a:gd name="connsiteX137" fmla="*/ 419745 w 1749743"/>
                      <a:gd name="connsiteY137" fmla="*/ 111931 h 163130"/>
                      <a:gd name="connsiteX138" fmla="*/ 416698 w 1749743"/>
                      <a:gd name="connsiteY138" fmla="*/ 111931 h 163130"/>
                      <a:gd name="connsiteX139" fmla="*/ 388508 w 1749743"/>
                      <a:gd name="connsiteY139" fmla="*/ 111172 h 163130"/>
                      <a:gd name="connsiteX140" fmla="*/ 375555 w 1749743"/>
                      <a:gd name="connsiteY140" fmla="*/ 108140 h 163130"/>
                      <a:gd name="connsiteX141" fmla="*/ 475364 w 1749743"/>
                      <a:gd name="connsiteY141" fmla="*/ 104349 h 163130"/>
                      <a:gd name="connsiteX142" fmla="*/ 476126 w 1749743"/>
                      <a:gd name="connsiteY142" fmla="*/ 101316 h 163130"/>
                      <a:gd name="connsiteX143" fmla="*/ 468507 w 1749743"/>
                      <a:gd name="connsiteY143" fmla="*/ 101316 h 163130"/>
                      <a:gd name="connsiteX144" fmla="*/ 476126 w 1749743"/>
                      <a:gd name="connsiteY144" fmla="*/ 97525 h 163130"/>
                      <a:gd name="connsiteX145" fmla="*/ 1538152 w 1749743"/>
                      <a:gd name="connsiteY145" fmla="*/ 27384 h 163130"/>
                      <a:gd name="connsiteX146" fmla="*/ 1574247 w 1749743"/>
                      <a:gd name="connsiteY146" fmla="*/ 30030 h 163130"/>
                      <a:gd name="connsiteX147" fmla="*/ 1574247 w 1749743"/>
                      <a:gd name="connsiteY147" fmla="*/ 33338 h 163130"/>
                      <a:gd name="connsiteX148" fmla="*/ 1511833 w 1749743"/>
                      <a:gd name="connsiteY148" fmla="*/ 31354 h 163130"/>
                      <a:gd name="connsiteX149" fmla="*/ 1502809 w 1749743"/>
                      <a:gd name="connsiteY149" fmla="*/ 30030 h 163130"/>
                      <a:gd name="connsiteX150" fmla="*/ 1538152 w 1749743"/>
                      <a:gd name="connsiteY150" fmla="*/ 27384 h 163130"/>
                      <a:gd name="connsiteX151" fmla="*/ 1719136 w 1749743"/>
                      <a:gd name="connsiteY151" fmla="*/ 17463 h 163130"/>
                      <a:gd name="connsiteX152" fmla="*/ 1731359 w 1749743"/>
                      <a:gd name="connsiteY152" fmla="*/ 17463 h 163130"/>
                      <a:gd name="connsiteX153" fmla="*/ 1749695 w 1749743"/>
                      <a:gd name="connsiteY153" fmla="*/ 23178 h 163130"/>
                      <a:gd name="connsiteX154" fmla="*/ 1719899 w 1749743"/>
                      <a:gd name="connsiteY154" fmla="*/ 31037 h 163130"/>
                      <a:gd name="connsiteX155" fmla="*/ 1655725 w 1749743"/>
                      <a:gd name="connsiteY155" fmla="*/ 28179 h 163130"/>
                      <a:gd name="connsiteX156" fmla="*/ 1648085 w 1749743"/>
                      <a:gd name="connsiteY156" fmla="*/ 26750 h 163130"/>
                      <a:gd name="connsiteX157" fmla="*/ 1632041 w 1749743"/>
                      <a:gd name="connsiteY157" fmla="*/ 23893 h 163130"/>
                      <a:gd name="connsiteX158" fmla="*/ 1628221 w 1749743"/>
                      <a:gd name="connsiteY158" fmla="*/ 23178 h 163130"/>
                      <a:gd name="connsiteX159" fmla="*/ 1638153 w 1749743"/>
                      <a:gd name="connsiteY159" fmla="*/ 19606 h 163130"/>
                      <a:gd name="connsiteX160" fmla="*/ 1667184 w 1749743"/>
                      <a:gd name="connsiteY160" fmla="*/ 20321 h 163130"/>
                      <a:gd name="connsiteX161" fmla="*/ 1669476 w 1749743"/>
                      <a:gd name="connsiteY161" fmla="*/ 21749 h 163130"/>
                      <a:gd name="connsiteX162" fmla="*/ 1679408 w 1749743"/>
                      <a:gd name="connsiteY162" fmla="*/ 21749 h 163130"/>
                      <a:gd name="connsiteX163" fmla="*/ 1680172 w 1749743"/>
                      <a:gd name="connsiteY163" fmla="*/ 21749 h 163130"/>
                      <a:gd name="connsiteX164" fmla="*/ 1719136 w 1749743"/>
                      <a:gd name="connsiteY164" fmla="*/ 17463 h 163130"/>
                      <a:gd name="connsiteX165" fmla="*/ 1574333 w 1749743"/>
                      <a:gd name="connsiteY165" fmla="*/ 0 h 163130"/>
                      <a:gd name="connsiteX166" fmla="*/ 1664788 w 1749743"/>
                      <a:gd name="connsiteY166" fmla="*/ 1588 h 163130"/>
                      <a:gd name="connsiteX167" fmla="*/ 1683030 w 1749743"/>
                      <a:gd name="connsiteY167" fmla="*/ 1588 h 163130"/>
                      <a:gd name="connsiteX168" fmla="*/ 1737759 w 1749743"/>
                      <a:gd name="connsiteY168" fmla="*/ 3175 h 163130"/>
                      <a:gd name="connsiteX169" fmla="*/ 1737759 w 1749743"/>
                      <a:gd name="connsiteY169" fmla="*/ 5556 h 163130"/>
                      <a:gd name="connsiteX170" fmla="*/ 1729398 w 1749743"/>
                      <a:gd name="connsiteY170" fmla="*/ 8732 h 163130"/>
                      <a:gd name="connsiteX171" fmla="*/ 1722557 w 1749743"/>
                      <a:gd name="connsiteY171" fmla="*/ 11907 h 163130"/>
                      <a:gd name="connsiteX172" fmla="*/ 1695192 w 1749743"/>
                      <a:gd name="connsiteY172" fmla="*/ 14288 h 163130"/>
                      <a:gd name="connsiteX173" fmla="*/ 1648825 w 1749743"/>
                      <a:gd name="connsiteY173" fmla="*/ 16669 h 163130"/>
                      <a:gd name="connsiteX174" fmla="*/ 1638183 w 1749743"/>
                      <a:gd name="connsiteY174" fmla="*/ 16669 h 163130"/>
                      <a:gd name="connsiteX175" fmla="*/ 1619941 w 1749743"/>
                      <a:gd name="connsiteY175" fmla="*/ 14288 h 163130"/>
                      <a:gd name="connsiteX176" fmla="*/ 1588016 w 1749743"/>
                      <a:gd name="connsiteY176" fmla="*/ 10319 h 163130"/>
                      <a:gd name="connsiteX177" fmla="*/ 1565212 w 1749743"/>
                      <a:gd name="connsiteY177" fmla="*/ 1588 h 163130"/>
                      <a:gd name="connsiteX178" fmla="*/ 1574333 w 1749743"/>
                      <a:gd name="connsiteY178" fmla="*/ 0 h 16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</a:cxnLst>
                    <a:rect l="l" t="t" r="r" b="b"/>
                    <a:pathLst>
                      <a:path w="1749743" h="163130">
                        <a:moveTo>
                          <a:pt x="620784" y="146730"/>
                        </a:moveTo>
                        <a:cubicBezTo>
                          <a:pt x="636178" y="146730"/>
                          <a:pt x="652341" y="146050"/>
                          <a:pt x="666196" y="148772"/>
                        </a:cubicBezTo>
                        <a:lnTo>
                          <a:pt x="640796" y="148772"/>
                        </a:lnTo>
                        <a:cubicBezTo>
                          <a:pt x="636178" y="149452"/>
                          <a:pt x="629251" y="150813"/>
                          <a:pt x="623093" y="150133"/>
                        </a:cubicBezTo>
                        <a:cubicBezTo>
                          <a:pt x="615396" y="149452"/>
                          <a:pt x="615396" y="148091"/>
                          <a:pt x="620784" y="146730"/>
                        </a:cubicBezTo>
                        <a:close/>
                        <a:moveTo>
                          <a:pt x="285447" y="146579"/>
                        </a:moveTo>
                        <a:cubicBezTo>
                          <a:pt x="292214" y="142875"/>
                          <a:pt x="296726" y="142875"/>
                          <a:pt x="313270" y="146579"/>
                        </a:cubicBezTo>
                        <a:cubicBezTo>
                          <a:pt x="313270" y="147320"/>
                          <a:pt x="313270" y="148061"/>
                          <a:pt x="313270" y="148802"/>
                        </a:cubicBezTo>
                        <a:cubicBezTo>
                          <a:pt x="318534" y="150284"/>
                          <a:pt x="308006" y="151025"/>
                          <a:pt x="304246" y="151765"/>
                        </a:cubicBezTo>
                        <a:cubicBezTo>
                          <a:pt x="294470" y="153988"/>
                          <a:pt x="285447" y="153988"/>
                          <a:pt x="275671" y="151765"/>
                        </a:cubicBezTo>
                        <a:cubicBezTo>
                          <a:pt x="276423" y="151765"/>
                          <a:pt x="276423" y="151025"/>
                          <a:pt x="277175" y="150284"/>
                        </a:cubicBezTo>
                        <a:cubicBezTo>
                          <a:pt x="282439" y="149543"/>
                          <a:pt x="283191" y="148061"/>
                          <a:pt x="285447" y="146579"/>
                        </a:cubicBezTo>
                        <a:close/>
                        <a:moveTo>
                          <a:pt x="1192825" y="142875"/>
                        </a:moveTo>
                        <a:cubicBezTo>
                          <a:pt x="1192825" y="143639"/>
                          <a:pt x="1192825" y="145168"/>
                          <a:pt x="1192825" y="145932"/>
                        </a:cubicBezTo>
                        <a:cubicBezTo>
                          <a:pt x="1198976" y="147461"/>
                          <a:pt x="1198976" y="154341"/>
                          <a:pt x="1193594" y="155869"/>
                        </a:cubicBezTo>
                        <a:cubicBezTo>
                          <a:pt x="1193594" y="155869"/>
                          <a:pt x="1193594" y="156634"/>
                          <a:pt x="1193594" y="156634"/>
                        </a:cubicBezTo>
                        <a:cubicBezTo>
                          <a:pt x="1204359" y="159691"/>
                          <a:pt x="1194363" y="160456"/>
                          <a:pt x="1184366" y="161984"/>
                        </a:cubicBezTo>
                        <a:cubicBezTo>
                          <a:pt x="1175139" y="163513"/>
                          <a:pt x="1165911" y="163513"/>
                          <a:pt x="1156684" y="161984"/>
                        </a:cubicBezTo>
                        <a:cubicBezTo>
                          <a:pt x="1156684" y="161220"/>
                          <a:pt x="1156684" y="159691"/>
                          <a:pt x="1156684" y="158162"/>
                        </a:cubicBezTo>
                        <a:cubicBezTo>
                          <a:pt x="1166680" y="156634"/>
                          <a:pt x="1155915" y="154341"/>
                          <a:pt x="1162067" y="152047"/>
                        </a:cubicBezTo>
                        <a:cubicBezTo>
                          <a:pt x="1157453" y="152047"/>
                          <a:pt x="1155146" y="151283"/>
                          <a:pt x="1156684" y="149754"/>
                        </a:cubicBezTo>
                        <a:cubicBezTo>
                          <a:pt x="1156684" y="148226"/>
                          <a:pt x="1156684" y="147461"/>
                          <a:pt x="1156684" y="145932"/>
                        </a:cubicBezTo>
                        <a:cubicBezTo>
                          <a:pt x="1159760" y="145168"/>
                          <a:pt x="1162836" y="145168"/>
                          <a:pt x="1165911" y="144404"/>
                        </a:cubicBezTo>
                        <a:cubicBezTo>
                          <a:pt x="1174370" y="143639"/>
                          <a:pt x="1183597" y="142875"/>
                          <a:pt x="1192825" y="142875"/>
                        </a:cubicBezTo>
                        <a:close/>
                        <a:moveTo>
                          <a:pt x="13074" y="134938"/>
                        </a:moveTo>
                        <a:lnTo>
                          <a:pt x="40463" y="134938"/>
                        </a:lnTo>
                        <a:lnTo>
                          <a:pt x="58722" y="138760"/>
                        </a:lnTo>
                        <a:cubicBezTo>
                          <a:pt x="63287" y="138760"/>
                          <a:pt x="68613" y="138760"/>
                          <a:pt x="73177" y="138760"/>
                        </a:cubicBezTo>
                        <a:cubicBezTo>
                          <a:pt x="73938" y="138760"/>
                          <a:pt x="74699" y="137995"/>
                          <a:pt x="75460" y="137995"/>
                        </a:cubicBezTo>
                        <a:cubicBezTo>
                          <a:pt x="90676" y="136467"/>
                          <a:pt x="102849" y="137995"/>
                          <a:pt x="113500" y="140289"/>
                        </a:cubicBezTo>
                        <a:cubicBezTo>
                          <a:pt x="134802" y="144875"/>
                          <a:pt x="161431" y="147168"/>
                          <a:pt x="194145" y="145639"/>
                        </a:cubicBezTo>
                        <a:cubicBezTo>
                          <a:pt x="199471" y="147168"/>
                          <a:pt x="190341" y="147932"/>
                          <a:pt x="185776" y="149461"/>
                        </a:cubicBezTo>
                        <a:cubicBezTo>
                          <a:pt x="192624" y="155576"/>
                          <a:pt x="168278" y="154047"/>
                          <a:pt x="153062" y="154047"/>
                        </a:cubicBezTo>
                        <a:cubicBezTo>
                          <a:pt x="116543" y="155576"/>
                          <a:pt x="96001" y="149461"/>
                          <a:pt x="67852" y="147168"/>
                        </a:cubicBezTo>
                        <a:cubicBezTo>
                          <a:pt x="64808" y="147168"/>
                          <a:pt x="61765" y="147168"/>
                          <a:pt x="58722" y="147168"/>
                        </a:cubicBezTo>
                        <a:cubicBezTo>
                          <a:pt x="32855" y="148697"/>
                          <a:pt x="21443" y="144110"/>
                          <a:pt x="3944" y="141817"/>
                        </a:cubicBezTo>
                        <a:cubicBezTo>
                          <a:pt x="-2142" y="140289"/>
                          <a:pt x="-2142" y="138760"/>
                          <a:pt x="10791" y="138760"/>
                        </a:cubicBezTo>
                        <a:cubicBezTo>
                          <a:pt x="10791" y="137995"/>
                          <a:pt x="10031" y="137995"/>
                          <a:pt x="9270" y="137995"/>
                        </a:cubicBezTo>
                        <a:cubicBezTo>
                          <a:pt x="10031" y="137231"/>
                          <a:pt x="10791" y="136467"/>
                          <a:pt x="13074" y="136467"/>
                        </a:cubicBezTo>
                        <a:cubicBezTo>
                          <a:pt x="13074" y="135702"/>
                          <a:pt x="13074" y="135702"/>
                          <a:pt x="13074" y="134938"/>
                        </a:cubicBezTo>
                        <a:close/>
                        <a:moveTo>
                          <a:pt x="1284009" y="134815"/>
                        </a:moveTo>
                        <a:cubicBezTo>
                          <a:pt x="1304509" y="133350"/>
                          <a:pt x="1302231" y="136281"/>
                          <a:pt x="1302231" y="138479"/>
                        </a:cubicBezTo>
                        <a:cubicBezTo>
                          <a:pt x="1307546" y="139944"/>
                          <a:pt x="1299954" y="140677"/>
                          <a:pt x="1293120" y="141410"/>
                        </a:cubicBezTo>
                        <a:cubicBezTo>
                          <a:pt x="1277935" y="141410"/>
                          <a:pt x="1259713" y="142875"/>
                          <a:pt x="1255158" y="138479"/>
                        </a:cubicBezTo>
                        <a:cubicBezTo>
                          <a:pt x="1265028" y="137013"/>
                          <a:pt x="1274139" y="135548"/>
                          <a:pt x="1284009" y="134815"/>
                        </a:cubicBezTo>
                        <a:close/>
                        <a:moveTo>
                          <a:pt x="377573" y="134144"/>
                        </a:moveTo>
                        <a:cubicBezTo>
                          <a:pt x="386645" y="133350"/>
                          <a:pt x="391180" y="134144"/>
                          <a:pt x="395716" y="135731"/>
                        </a:cubicBezTo>
                        <a:cubicBezTo>
                          <a:pt x="401764" y="135731"/>
                          <a:pt x="407055" y="135731"/>
                          <a:pt x="412347" y="136525"/>
                        </a:cubicBezTo>
                        <a:cubicBezTo>
                          <a:pt x="413859" y="138113"/>
                          <a:pt x="447121" y="138907"/>
                          <a:pt x="413103" y="141288"/>
                        </a:cubicBezTo>
                        <a:cubicBezTo>
                          <a:pt x="398740" y="139700"/>
                          <a:pt x="383621" y="138907"/>
                          <a:pt x="369258" y="137319"/>
                        </a:cubicBezTo>
                        <a:cubicBezTo>
                          <a:pt x="368502" y="137319"/>
                          <a:pt x="368502" y="136525"/>
                          <a:pt x="367746" y="136525"/>
                        </a:cubicBezTo>
                        <a:cubicBezTo>
                          <a:pt x="370770" y="135731"/>
                          <a:pt x="374549" y="134938"/>
                          <a:pt x="377573" y="134144"/>
                        </a:cubicBezTo>
                        <a:close/>
                        <a:moveTo>
                          <a:pt x="121330" y="133245"/>
                        </a:moveTo>
                        <a:cubicBezTo>
                          <a:pt x="139674" y="131763"/>
                          <a:pt x="158019" y="136208"/>
                          <a:pt x="176363" y="133245"/>
                        </a:cubicBezTo>
                        <a:cubicBezTo>
                          <a:pt x="194708" y="131763"/>
                          <a:pt x="185536" y="135467"/>
                          <a:pt x="193943" y="136208"/>
                        </a:cubicBezTo>
                        <a:cubicBezTo>
                          <a:pt x="174070" y="142876"/>
                          <a:pt x="145789" y="137690"/>
                          <a:pt x="122094" y="137690"/>
                        </a:cubicBezTo>
                        <a:cubicBezTo>
                          <a:pt x="118273" y="137690"/>
                          <a:pt x="112922" y="137690"/>
                          <a:pt x="112158" y="136208"/>
                        </a:cubicBezTo>
                        <a:cubicBezTo>
                          <a:pt x="115215" y="135467"/>
                          <a:pt x="118273" y="133986"/>
                          <a:pt x="121330" y="133245"/>
                        </a:cubicBezTo>
                        <a:close/>
                        <a:moveTo>
                          <a:pt x="885467" y="127794"/>
                        </a:moveTo>
                        <a:cubicBezTo>
                          <a:pt x="905909" y="129381"/>
                          <a:pt x="899095" y="131762"/>
                          <a:pt x="892281" y="134938"/>
                        </a:cubicBezTo>
                        <a:cubicBezTo>
                          <a:pt x="880167" y="136525"/>
                          <a:pt x="868810" y="136525"/>
                          <a:pt x="857453" y="134938"/>
                        </a:cubicBezTo>
                        <a:cubicBezTo>
                          <a:pt x="861239" y="131762"/>
                          <a:pt x="856696" y="127000"/>
                          <a:pt x="885467" y="127794"/>
                        </a:cubicBezTo>
                        <a:close/>
                        <a:moveTo>
                          <a:pt x="1186622" y="117475"/>
                        </a:moveTo>
                        <a:cubicBezTo>
                          <a:pt x="1190460" y="117475"/>
                          <a:pt x="1195065" y="118208"/>
                          <a:pt x="1198902" y="118208"/>
                        </a:cubicBezTo>
                        <a:cubicBezTo>
                          <a:pt x="1208112" y="119673"/>
                          <a:pt x="1224996" y="118940"/>
                          <a:pt x="1221159" y="122604"/>
                        </a:cubicBezTo>
                        <a:cubicBezTo>
                          <a:pt x="1215019" y="123337"/>
                          <a:pt x="1208879" y="123337"/>
                          <a:pt x="1203507" y="124069"/>
                        </a:cubicBezTo>
                        <a:cubicBezTo>
                          <a:pt x="1191227" y="127733"/>
                          <a:pt x="1197367" y="133594"/>
                          <a:pt x="1168971" y="135792"/>
                        </a:cubicBezTo>
                        <a:cubicBezTo>
                          <a:pt x="1161296" y="136525"/>
                          <a:pt x="1152854" y="136525"/>
                          <a:pt x="1143644" y="136525"/>
                        </a:cubicBezTo>
                        <a:cubicBezTo>
                          <a:pt x="1131365" y="135792"/>
                          <a:pt x="1124457" y="135060"/>
                          <a:pt x="1125225" y="132129"/>
                        </a:cubicBezTo>
                        <a:cubicBezTo>
                          <a:pt x="1129830" y="129931"/>
                          <a:pt x="1137504" y="129931"/>
                          <a:pt x="1149016" y="130663"/>
                        </a:cubicBezTo>
                        <a:cubicBezTo>
                          <a:pt x="1138272" y="129198"/>
                          <a:pt x="1125225" y="131396"/>
                          <a:pt x="1114480" y="129931"/>
                        </a:cubicBezTo>
                        <a:cubicBezTo>
                          <a:pt x="1110643" y="129198"/>
                          <a:pt x="1109108" y="129198"/>
                          <a:pt x="1109108" y="127733"/>
                        </a:cubicBezTo>
                        <a:cubicBezTo>
                          <a:pt x="1125225" y="124802"/>
                          <a:pt x="1164366" y="126267"/>
                          <a:pt x="1163598" y="118940"/>
                        </a:cubicBezTo>
                        <a:cubicBezTo>
                          <a:pt x="1169738" y="118208"/>
                          <a:pt x="1177413" y="117475"/>
                          <a:pt x="1186622" y="117475"/>
                        </a:cubicBezTo>
                        <a:close/>
                        <a:moveTo>
                          <a:pt x="997071" y="108724"/>
                        </a:moveTo>
                        <a:cubicBezTo>
                          <a:pt x="1008488" y="108724"/>
                          <a:pt x="1020666" y="108724"/>
                          <a:pt x="1031322" y="109499"/>
                        </a:cubicBezTo>
                        <a:cubicBezTo>
                          <a:pt x="1042739" y="111048"/>
                          <a:pt x="1054917" y="112596"/>
                          <a:pt x="1051872" y="115694"/>
                        </a:cubicBezTo>
                        <a:cubicBezTo>
                          <a:pt x="1057961" y="114145"/>
                          <a:pt x="1057200" y="111822"/>
                          <a:pt x="1064812" y="110273"/>
                        </a:cubicBezTo>
                        <a:cubicBezTo>
                          <a:pt x="1068617" y="110273"/>
                          <a:pt x="1071662" y="110273"/>
                          <a:pt x="1075467" y="110273"/>
                        </a:cubicBezTo>
                        <a:cubicBezTo>
                          <a:pt x="1084601" y="110273"/>
                          <a:pt x="1093735" y="110273"/>
                          <a:pt x="1102868" y="111048"/>
                        </a:cubicBezTo>
                        <a:cubicBezTo>
                          <a:pt x="1105152" y="111048"/>
                          <a:pt x="1106674" y="111048"/>
                          <a:pt x="1108957" y="111048"/>
                        </a:cubicBezTo>
                        <a:cubicBezTo>
                          <a:pt x="1132552" y="112596"/>
                          <a:pt x="1142447" y="114920"/>
                          <a:pt x="1115807" y="118791"/>
                        </a:cubicBezTo>
                        <a:cubicBezTo>
                          <a:pt x="1102868" y="120340"/>
                          <a:pt x="1113524" y="124212"/>
                          <a:pt x="1102868" y="125761"/>
                        </a:cubicBezTo>
                        <a:cubicBezTo>
                          <a:pt x="1099063" y="126535"/>
                          <a:pt x="1094496" y="126535"/>
                          <a:pt x="1090690" y="127310"/>
                        </a:cubicBezTo>
                        <a:cubicBezTo>
                          <a:pt x="1096779" y="129633"/>
                          <a:pt x="1098301" y="131956"/>
                          <a:pt x="1092973" y="134279"/>
                        </a:cubicBezTo>
                        <a:cubicBezTo>
                          <a:pt x="1090690" y="134279"/>
                          <a:pt x="1087646" y="134279"/>
                          <a:pt x="1085362" y="134279"/>
                        </a:cubicBezTo>
                        <a:cubicBezTo>
                          <a:pt x="1075467" y="134279"/>
                          <a:pt x="1066334" y="134279"/>
                          <a:pt x="1057200" y="134279"/>
                        </a:cubicBezTo>
                        <a:cubicBezTo>
                          <a:pt x="1056439" y="134279"/>
                          <a:pt x="1056439" y="134279"/>
                          <a:pt x="1056439" y="135054"/>
                        </a:cubicBezTo>
                        <a:cubicBezTo>
                          <a:pt x="1050350" y="135054"/>
                          <a:pt x="1045022" y="135054"/>
                          <a:pt x="1040455" y="134279"/>
                        </a:cubicBezTo>
                        <a:cubicBezTo>
                          <a:pt x="1041217" y="135054"/>
                          <a:pt x="1041978" y="135828"/>
                          <a:pt x="1041217" y="135828"/>
                        </a:cubicBezTo>
                        <a:cubicBezTo>
                          <a:pt x="1037411" y="136602"/>
                          <a:pt x="1034366" y="136602"/>
                          <a:pt x="1029800" y="135828"/>
                        </a:cubicBezTo>
                        <a:cubicBezTo>
                          <a:pt x="1012294" y="134279"/>
                          <a:pt x="975759" y="139700"/>
                          <a:pt x="974998" y="130407"/>
                        </a:cubicBezTo>
                        <a:cubicBezTo>
                          <a:pt x="956731" y="128859"/>
                          <a:pt x="927808" y="131182"/>
                          <a:pt x="917913" y="125761"/>
                        </a:cubicBezTo>
                        <a:cubicBezTo>
                          <a:pt x="911824" y="124987"/>
                          <a:pt x="906496" y="124987"/>
                          <a:pt x="900407" y="124212"/>
                        </a:cubicBezTo>
                        <a:cubicBezTo>
                          <a:pt x="900407" y="124212"/>
                          <a:pt x="899646" y="124212"/>
                          <a:pt x="899646" y="124212"/>
                        </a:cubicBezTo>
                        <a:cubicBezTo>
                          <a:pt x="897363" y="124212"/>
                          <a:pt x="895840" y="124987"/>
                          <a:pt x="893557" y="124987"/>
                        </a:cubicBezTo>
                        <a:cubicBezTo>
                          <a:pt x="888229" y="122663"/>
                          <a:pt x="864634" y="124212"/>
                          <a:pt x="867679" y="120340"/>
                        </a:cubicBezTo>
                        <a:cubicBezTo>
                          <a:pt x="867679" y="120340"/>
                          <a:pt x="866156" y="119566"/>
                          <a:pt x="866156" y="119566"/>
                        </a:cubicBezTo>
                        <a:cubicBezTo>
                          <a:pt x="866917" y="117243"/>
                          <a:pt x="867679" y="114145"/>
                          <a:pt x="868440" y="111048"/>
                        </a:cubicBezTo>
                        <a:cubicBezTo>
                          <a:pt x="876812" y="111048"/>
                          <a:pt x="884423" y="111048"/>
                          <a:pt x="892796" y="111048"/>
                        </a:cubicBezTo>
                        <a:cubicBezTo>
                          <a:pt x="898885" y="109499"/>
                          <a:pt x="904974" y="109499"/>
                          <a:pt x="911824" y="110273"/>
                        </a:cubicBezTo>
                        <a:cubicBezTo>
                          <a:pt x="918674" y="111048"/>
                          <a:pt x="921719" y="112596"/>
                          <a:pt x="923241" y="114145"/>
                        </a:cubicBezTo>
                        <a:cubicBezTo>
                          <a:pt x="931614" y="112596"/>
                          <a:pt x="941508" y="111048"/>
                          <a:pt x="952925" y="111048"/>
                        </a:cubicBezTo>
                        <a:cubicBezTo>
                          <a:pt x="964342" y="107950"/>
                          <a:pt x="981087" y="108724"/>
                          <a:pt x="997071" y="108724"/>
                        </a:cubicBezTo>
                        <a:close/>
                        <a:moveTo>
                          <a:pt x="476126" y="97525"/>
                        </a:moveTo>
                        <a:cubicBezTo>
                          <a:pt x="511174" y="95250"/>
                          <a:pt x="544697" y="96008"/>
                          <a:pt x="575935" y="99799"/>
                        </a:cubicBezTo>
                        <a:cubicBezTo>
                          <a:pt x="579745" y="102074"/>
                          <a:pt x="569078" y="102832"/>
                          <a:pt x="562221" y="103590"/>
                        </a:cubicBezTo>
                        <a:cubicBezTo>
                          <a:pt x="563745" y="104349"/>
                          <a:pt x="566030" y="104349"/>
                          <a:pt x="567554" y="105107"/>
                        </a:cubicBezTo>
                        <a:cubicBezTo>
                          <a:pt x="569840" y="104349"/>
                          <a:pt x="572125" y="103590"/>
                          <a:pt x="576697" y="103590"/>
                        </a:cubicBezTo>
                        <a:cubicBezTo>
                          <a:pt x="594982" y="103590"/>
                          <a:pt x="614030" y="103590"/>
                          <a:pt x="632316" y="104349"/>
                        </a:cubicBezTo>
                        <a:lnTo>
                          <a:pt x="649077" y="105107"/>
                        </a:lnTo>
                        <a:cubicBezTo>
                          <a:pt x="688696" y="106623"/>
                          <a:pt x="698601" y="115722"/>
                          <a:pt x="740505" y="117238"/>
                        </a:cubicBezTo>
                        <a:lnTo>
                          <a:pt x="766410" y="118754"/>
                        </a:lnTo>
                        <a:cubicBezTo>
                          <a:pt x="790029" y="121029"/>
                          <a:pt x="764124" y="121787"/>
                          <a:pt x="761838" y="123304"/>
                        </a:cubicBezTo>
                        <a:cubicBezTo>
                          <a:pt x="758791" y="124062"/>
                          <a:pt x="759553" y="124820"/>
                          <a:pt x="760315" y="125578"/>
                        </a:cubicBezTo>
                        <a:cubicBezTo>
                          <a:pt x="761838" y="124820"/>
                          <a:pt x="764886" y="124820"/>
                          <a:pt x="767934" y="124062"/>
                        </a:cubicBezTo>
                        <a:cubicBezTo>
                          <a:pt x="790029" y="122546"/>
                          <a:pt x="811362" y="121029"/>
                          <a:pt x="832695" y="124820"/>
                        </a:cubicBezTo>
                        <a:cubicBezTo>
                          <a:pt x="843361" y="127095"/>
                          <a:pt x="847171" y="129369"/>
                          <a:pt x="831171" y="130886"/>
                        </a:cubicBezTo>
                        <a:cubicBezTo>
                          <a:pt x="800695" y="129369"/>
                          <a:pt x="770219" y="129369"/>
                          <a:pt x="739743" y="130886"/>
                        </a:cubicBezTo>
                        <a:cubicBezTo>
                          <a:pt x="721458" y="133919"/>
                          <a:pt x="700886" y="133160"/>
                          <a:pt x="680315" y="132402"/>
                        </a:cubicBezTo>
                        <a:cubicBezTo>
                          <a:pt x="676506" y="132402"/>
                          <a:pt x="672696" y="132402"/>
                          <a:pt x="668887" y="132402"/>
                        </a:cubicBezTo>
                        <a:cubicBezTo>
                          <a:pt x="665077" y="132402"/>
                          <a:pt x="661268" y="132402"/>
                          <a:pt x="657458" y="132402"/>
                        </a:cubicBezTo>
                        <a:cubicBezTo>
                          <a:pt x="654411" y="133160"/>
                          <a:pt x="652125" y="133919"/>
                          <a:pt x="652125" y="134677"/>
                        </a:cubicBezTo>
                        <a:cubicBezTo>
                          <a:pt x="652887" y="142259"/>
                          <a:pt x="648315" y="146050"/>
                          <a:pt x="608697" y="139226"/>
                        </a:cubicBezTo>
                        <a:cubicBezTo>
                          <a:pt x="606411" y="139984"/>
                          <a:pt x="604125" y="140743"/>
                          <a:pt x="601840" y="141501"/>
                        </a:cubicBezTo>
                        <a:cubicBezTo>
                          <a:pt x="600316" y="142259"/>
                          <a:pt x="598030" y="142259"/>
                          <a:pt x="593459" y="142259"/>
                        </a:cubicBezTo>
                        <a:cubicBezTo>
                          <a:pt x="591935" y="142259"/>
                          <a:pt x="590411" y="141501"/>
                          <a:pt x="588887" y="141501"/>
                        </a:cubicBezTo>
                        <a:cubicBezTo>
                          <a:pt x="587363" y="141501"/>
                          <a:pt x="586602" y="141501"/>
                          <a:pt x="585078" y="141501"/>
                        </a:cubicBezTo>
                        <a:lnTo>
                          <a:pt x="581268" y="141501"/>
                        </a:lnTo>
                        <a:lnTo>
                          <a:pt x="576697" y="141501"/>
                        </a:lnTo>
                        <a:cubicBezTo>
                          <a:pt x="574411" y="141501"/>
                          <a:pt x="572125" y="140743"/>
                          <a:pt x="569840" y="140743"/>
                        </a:cubicBezTo>
                        <a:cubicBezTo>
                          <a:pt x="566792" y="140743"/>
                          <a:pt x="564507" y="140743"/>
                          <a:pt x="562221" y="140743"/>
                        </a:cubicBezTo>
                        <a:cubicBezTo>
                          <a:pt x="548507" y="136193"/>
                          <a:pt x="527173" y="136193"/>
                          <a:pt x="505840" y="136193"/>
                        </a:cubicBezTo>
                        <a:cubicBezTo>
                          <a:pt x="497459" y="136193"/>
                          <a:pt x="485269" y="138468"/>
                          <a:pt x="483745" y="134677"/>
                        </a:cubicBezTo>
                        <a:cubicBezTo>
                          <a:pt x="492888" y="133919"/>
                          <a:pt x="456317" y="132402"/>
                          <a:pt x="484507" y="130886"/>
                        </a:cubicBezTo>
                        <a:cubicBezTo>
                          <a:pt x="468507" y="127095"/>
                          <a:pt x="433460" y="131644"/>
                          <a:pt x="421269" y="126337"/>
                        </a:cubicBezTo>
                        <a:cubicBezTo>
                          <a:pt x="418222" y="124062"/>
                          <a:pt x="418984" y="121787"/>
                          <a:pt x="412126" y="120271"/>
                        </a:cubicBezTo>
                        <a:cubicBezTo>
                          <a:pt x="407555" y="117238"/>
                          <a:pt x="407555" y="114205"/>
                          <a:pt x="419745" y="111931"/>
                        </a:cubicBezTo>
                        <a:cubicBezTo>
                          <a:pt x="418984" y="111931"/>
                          <a:pt x="418222" y="111931"/>
                          <a:pt x="416698" y="111931"/>
                        </a:cubicBezTo>
                        <a:cubicBezTo>
                          <a:pt x="407555" y="110414"/>
                          <a:pt x="398412" y="111172"/>
                          <a:pt x="388508" y="111172"/>
                        </a:cubicBezTo>
                        <a:cubicBezTo>
                          <a:pt x="380889" y="110414"/>
                          <a:pt x="372508" y="110414"/>
                          <a:pt x="375555" y="108140"/>
                        </a:cubicBezTo>
                        <a:cubicBezTo>
                          <a:pt x="405269" y="103590"/>
                          <a:pt x="443364" y="106623"/>
                          <a:pt x="475364" y="104349"/>
                        </a:cubicBezTo>
                        <a:cubicBezTo>
                          <a:pt x="490602" y="103590"/>
                          <a:pt x="490602" y="102832"/>
                          <a:pt x="476126" y="101316"/>
                        </a:cubicBezTo>
                        <a:cubicBezTo>
                          <a:pt x="473079" y="101316"/>
                          <a:pt x="470793" y="101316"/>
                          <a:pt x="468507" y="101316"/>
                        </a:cubicBezTo>
                        <a:cubicBezTo>
                          <a:pt x="462412" y="99041"/>
                          <a:pt x="472317" y="99041"/>
                          <a:pt x="476126" y="97525"/>
                        </a:cubicBezTo>
                        <a:close/>
                        <a:moveTo>
                          <a:pt x="1538152" y="27384"/>
                        </a:moveTo>
                        <a:cubicBezTo>
                          <a:pt x="1547928" y="28708"/>
                          <a:pt x="1562215" y="29369"/>
                          <a:pt x="1574247" y="30030"/>
                        </a:cubicBezTo>
                        <a:cubicBezTo>
                          <a:pt x="1574247" y="31354"/>
                          <a:pt x="1574247" y="32015"/>
                          <a:pt x="1574247" y="33338"/>
                        </a:cubicBezTo>
                        <a:cubicBezTo>
                          <a:pt x="1554696" y="30692"/>
                          <a:pt x="1531384" y="33338"/>
                          <a:pt x="1511833" y="31354"/>
                        </a:cubicBezTo>
                        <a:cubicBezTo>
                          <a:pt x="1508825" y="31354"/>
                          <a:pt x="1505817" y="30692"/>
                          <a:pt x="1502809" y="30030"/>
                        </a:cubicBezTo>
                        <a:cubicBezTo>
                          <a:pt x="1514841" y="29369"/>
                          <a:pt x="1517849" y="25400"/>
                          <a:pt x="1538152" y="27384"/>
                        </a:cubicBezTo>
                        <a:close/>
                        <a:moveTo>
                          <a:pt x="1719136" y="17463"/>
                        </a:moveTo>
                        <a:cubicBezTo>
                          <a:pt x="1722955" y="17463"/>
                          <a:pt x="1726775" y="17463"/>
                          <a:pt x="1731359" y="17463"/>
                        </a:cubicBezTo>
                        <a:cubicBezTo>
                          <a:pt x="1742055" y="18892"/>
                          <a:pt x="1750459" y="20321"/>
                          <a:pt x="1749695" y="23178"/>
                        </a:cubicBezTo>
                        <a:cubicBezTo>
                          <a:pt x="1743583" y="26036"/>
                          <a:pt x="1737471" y="29608"/>
                          <a:pt x="1719899" y="31037"/>
                        </a:cubicBezTo>
                        <a:cubicBezTo>
                          <a:pt x="1696980" y="31037"/>
                          <a:pt x="1673296" y="31751"/>
                          <a:pt x="1655725" y="28179"/>
                        </a:cubicBezTo>
                        <a:cubicBezTo>
                          <a:pt x="1653433" y="27465"/>
                          <a:pt x="1650377" y="27465"/>
                          <a:pt x="1648085" y="26750"/>
                        </a:cubicBezTo>
                        <a:cubicBezTo>
                          <a:pt x="1643501" y="25321"/>
                          <a:pt x="1637389" y="24607"/>
                          <a:pt x="1632041" y="23893"/>
                        </a:cubicBezTo>
                        <a:cubicBezTo>
                          <a:pt x="1630513" y="23893"/>
                          <a:pt x="1629749" y="23178"/>
                          <a:pt x="1628221" y="23178"/>
                        </a:cubicBezTo>
                        <a:cubicBezTo>
                          <a:pt x="1628985" y="21749"/>
                          <a:pt x="1630513" y="20321"/>
                          <a:pt x="1638153" y="19606"/>
                        </a:cubicBezTo>
                        <a:cubicBezTo>
                          <a:pt x="1649613" y="18177"/>
                          <a:pt x="1658017" y="18892"/>
                          <a:pt x="1667184" y="20321"/>
                        </a:cubicBezTo>
                        <a:cubicBezTo>
                          <a:pt x="1667948" y="21035"/>
                          <a:pt x="1668712" y="21035"/>
                          <a:pt x="1669476" y="21749"/>
                        </a:cubicBezTo>
                        <a:cubicBezTo>
                          <a:pt x="1672532" y="21749"/>
                          <a:pt x="1676352" y="21749"/>
                          <a:pt x="1679408" y="21749"/>
                        </a:cubicBezTo>
                        <a:cubicBezTo>
                          <a:pt x="1680172" y="21749"/>
                          <a:pt x="1680172" y="21749"/>
                          <a:pt x="1680172" y="21749"/>
                        </a:cubicBezTo>
                        <a:cubicBezTo>
                          <a:pt x="1697744" y="21749"/>
                          <a:pt x="1706148" y="18892"/>
                          <a:pt x="1719136" y="17463"/>
                        </a:cubicBezTo>
                        <a:close/>
                        <a:moveTo>
                          <a:pt x="1574333" y="0"/>
                        </a:moveTo>
                        <a:cubicBezTo>
                          <a:pt x="1602458" y="5556"/>
                          <a:pt x="1635143" y="794"/>
                          <a:pt x="1664788" y="1588"/>
                        </a:cubicBezTo>
                        <a:cubicBezTo>
                          <a:pt x="1670869" y="1588"/>
                          <a:pt x="1676950" y="1588"/>
                          <a:pt x="1683030" y="1588"/>
                        </a:cubicBezTo>
                        <a:cubicBezTo>
                          <a:pt x="1698993" y="4763"/>
                          <a:pt x="1719516" y="3175"/>
                          <a:pt x="1737759" y="3175"/>
                        </a:cubicBezTo>
                        <a:cubicBezTo>
                          <a:pt x="1737759" y="3969"/>
                          <a:pt x="1737759" y="4763"/>
                          <a:pt x="1737759" y="5556"/>
                        </a:cubicBezTo>
                        <a:cubicBezTo>
                          <a:pt x="1737759" y="6350"/>
                          <a:pt x="1710395" y="5556"/>
                          <a:pt x="1729398" y="8732"/>
                        </a:cubicBezTo>
                        <a:cubicBezTo>
                          <a:pt x="1732438" y="9525"/>
                          <a:pt x="1726357" y="11113"/>
                          <a:pt x="1722557" y="11907"/>
                        </a:cubicBezTo>
                        <a:cubicBezTo>
                          <a:pt x="1714955" y="13494"/>
                          <a:pt x="1705834" y="14288"/>
                          <a:pt x="1695192" y="14288"/>
                        </a:cubicBezTo>
                        <a:cubicBezTo>
                          <a:pt x="1679230" y="15082"/>
                          <a:pt x="1662507" y="15082"/>
                          <a:pt x="1648825" y="16669"/>
                        </a:cubicBezTo>
                        <a:cubicBezTo>
                          <a:pt x="1645025" y="17463"/>
                          <a:pt x="1641224" y="16669"/>
                          <a:pt x="1638183" y="16669"/>
                        </a:cubicBezTo>
                        <a:cubicBezTo>
                          <a:pt x="1632103" y="15875"/>
                          <a:pt x="1626022" y="15082"/>
                          <a:pt x="1619941" y="14288"/>
                        </a:cubicBezTo>
                        <a:cubicBezTo>
                          <a:pt x="1609299" y="12700"/>
                          <a:pt x="1599417" y="10319"/>
                          <a:pt x="1588016" y="10319"/>
                        </a:cubicBezTo>
                        <a:cubicBezTo>
                          <a:pt x="1560651" y="8732"/>
                          <a:pt x="1558371" y="6350"/>
                          <a:pt x="1565212" y="1588"/>
                        </a:cubicBezTo>
                        <a:cubicBezTo>
                          <a:pt x="1568253" y="794"/>
                          <a:pt x="1571293" y="794"/>
                          <a:pt x="1574333" y="0"/>
                        </a:cubicBezTo>
                        <a:close/>
                      </a:path>
                    </a:pathLst>
                  </a:custGeom>
                  <a:solidFill>
                    <a:srgbClr val="B7E3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dirty="0">
                      <a:latin typeface="Poppins" panose="00000500000000000000" pitchFamily="2" charset="0"/>
                    </a:endParaRPr>
                  </a:p>
                </p:txBody>
              </p:sp>
            </p:grpSp>
          </p:grpSp>
        </p:grpSp>
        <p:sp>
          <p:nvSpPr>
            <p:cNvPr id="32" name="Freeform 215">
              <a:extLst>
                <a:ext uri="{FF2B5EF4-FFF2-40B4-BE49-F238E27FC236}">
                  <a16:creationId xmlns:a16="http://schemas.microsoft.com/office/drawing/2014/main" id="{0DAF4210-ADBE-49EF-9037-2FCA0CDBEA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59288" y="8647113"/>
              <a:ext cx="136525" cy="130175"/>
            </a:xfrm>
            <a:custGeom>
              <a:avLst/>
              <a:gdLst>
                <a:gd name="T0" fmla="*/ 94 w 179"/>
                <a:gd name="T1" fmla="*/ 27 h 170"/>
                <a:gd name="T2" fmla="*/ 53 w 179"/>
                <a:gd name="T3" fmla="*/ 44 h 170"/>
                <a:gd name="T4" fmla="*/ 53 w 179"/>
                <a:gd name="T5" fmla="*/ 126 h 170"/>
                <a:gd name="T6" fmla="*/ 94 w 179"/>
                <a:gd name="T7" fmla="*/ 143 h 170"/>
                <a:gd name="T8" fmla="*/ 135 w 179"/>
                <a:gd name="T9" fmla="*/ 126 h 170"/>
                <a:gd name="T10" fmla="*/ 152 w 179"/>
                <a:gd name="T11" fmla="*/ 85 h 170"/>
                <a:gd name="T12" fmla="*/ 135 w 179"/>
                <a:gd name="T13" fmla="*/ 44 h 170"/>
                <a:gd name="T14" fmla="*/ 94 w 179"/>
                <a:gd name="T15" fmla="*/ 27 h 170"/>
                <a:gd name="T16" fmla="*/ 94 w 179"/>
                <a:gd name="T17" fmla="*/ 170 h 170"/>
                <a:gd name="T18" fmla="*/ 34 w 179"/>
                <a:gd name="T19" fmla="*/ 145 h 170"/>
                <a:gd name="T20" fmla="*/ 34 w 179"/>
                <a:gd name="T21" fmla="*/ 25 h 170"/>
                <a:gd name="T22" fmla="*/ 94 w 179"/>
                <a:gd name="T23" fmla="*/ 0 h 170"/>
                <a:gd name="T24" fmla="*/ 154 w 179"/>
                <a:gd name="T25" fmla="*/ 25 h 170"/>
                <a:gd name="T26" fmla="*/ 179 w 179"/>
                <a:gd name="T27" fmla="*/ 85 h 170"/>
                <a:gd name="T28" fmla="*/ 154 w 179"/>
                <a:gd name="T29" fmla="*/ 145 h 170"/>
                <a:gd name="T30" fmla="*/ 94 w 179"/>
                <a:gd name="T31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9" h="170">
                  <a:moveTo>
                    <a:pt x="94" y="27"/>
                  </a:moveTo>
                  <a:cubicBezTo>
                    <a:pt x="78" y="27"/>
                    <a:pt x="64" y="33"/>
                    <a:pt x="53" y="44"/>
                  </a:cubicBezTo>
                  <a:cubicBezTo>
                    <a:pt x="30" y="67"/>
                    <a:pt x="30" y="104"/>
                    <a:pt x="53" y="126"/>
                  </a:cubicBezTo>
                  <a:cubicBezTo>
                    <a:pt x="64" y="137"/>
                    <a:pt x="78" y="143"/>
                    <a:pt x="94" y="143"/>
                  </a:cubicBezTo>
                  <a:cubicBezTo>
                    <a:pt x="110" y="143"/>
                    <a:pt x="124" y="137"/>
                    <a:pt x="135" y="126"/>
                  </a:cubicBezTo>
                  <a:cubicBezTo>
                    <a:pt x="146" y="115"/>
                    <a:pt x="152" y="101"/>
                    <a:pt x="152" y="85"/>
                  </a:cubicBezTo>
                  <a:cubicBezTo>
                    <a:pt x="152" y="70"/>
                    <a:pt x="146" y="55"/>
                    <a:pt x="135" y="44"/>
                  </a:cubicBezTo>
                  <a:cubicBezTo>
                    <a:pt x="124" y="33"/>
                    <a:pt x="110" y="27"/>
                    <a:pt x="94" y="27"/>
                  </a:cubicBezTo>
                  <a:close/>
                  <a:moveTo>
                    <a:pt x="94" y="170"/>
                  </a:moveTo>
                  <a:cubicBezTo>
                    <a:pt x="71" y="170"/>
                    <a:pt x="50" y="162"/>
                    <a:pt x="34" y="145"/>
                  </a:cubicBezTo>
                  <a:cubicBezTo>
                    <a:pt x="0" y="112"/>
                    <a:pt x="0" y="58"/>
                    <a:pt x="34" y="25"/>
                  </a:cubicBezTo>
                  <a:cubicBezTo>
                    <a:pt x="50" y="9"/>
                    <a:pt x="71" y="0"/>
                    <a:pt x="94" y="0"/>
                  </a:cubicBezTo>
                  <a:cubicBezTo>
                    <a:pt x="117" y="0"/>
                    <a:pt x="138" y="9"/>
                    <a:pt x="154" y="25"/>
                  </a:cubicBezTo>
                  <a:cubicBezTo>
                    <a:pt x="171" y="41"/>
                    <a:pt x="179" y="62"/>
                    <a:pt x="179" y="85"/>
                  </a:cubicBezTo>
                  <a:cubicBezTo>
                    <a:pt x="179" y="108"/>
                    <a:pt x="171" y="129"/>
                    <a:pt x="154" y="145"/>
                  </a:cubicBezTo>
                  <a:cubicBezTo>
                    <a:pt x="138" y="162"/>
                    <a:pt x="117" y="170"/>
                    <a:pt x="94" y="170"/>
                  </a:cubicBez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3" name="Freeform 216">
              <a:extLst>
                <a:ext uri="{FF2B5EF4-FFF2-40B4-BE49-F238E27FC236}">
                  <a16:creationId xmlns:a16="http://schemas.microsoft.com/office/drawing/2014/main" id="{C7E53BBA-931C-4879-8298-D1F5F0DA4C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12651" y="13411200"/>
              <a:ext cx="107950" cy="107950"/>
            </a:xfrm>
            <a:custGeom>
              <a:avLst/>
              <a:gdLst>
                <a:gd name="T0" fmla="*/ 71 w 143"/>
                <a:gd name="T1" fmla="*/ 27 h 143"/>
                <a:gd name="T2" fmla="*/ 27 w 143"/>
                <a:gd name="T3" fmla="*/ 71 h 143"/>
                <a:gd name="T4" fmla="*/ 71 w 143"/>
                <a:gd name="T5" fmla="*/ 115 h 143"/>
                <a:gd name="T6" fmla="*/ 115 w 143"/>
                <a:gd name="T7" fmla="*/ 71 h 143"/>
                <a:gd name="T8" fmla="*/ 71 w 143"/>
                <a:gd name="T9" fmla="*/ 27 h 143"/>
                <a:gd name="T10" fmla="*/ 71 w 143"/>
                <a:gd name="T11" fmla="*/ 143 h 143"/>
                <a:gd name="T12" fmla="*/ 0 w 143"/>
                <a:gd name="T13" fmla="*/ 71 h 143"/>
                <a:gd name="T14" fmla="*/ 71 w 143"/>
                <a:gd name="T15" fmla="*/ 0 h 143"/>
                <a:gd name="T16" fmla="*/ 143 w 143"/>
                <a:gd name="T17" fmla="*/ 71 h 143"/>
                <a:gd name="T18" fmla="*/ 71 w 143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143">
                  <a:moveTo>
                    <a:pt x="71" y="27"/>
                  </a:moveTo>
                  <a:cubicBezTo>
                    <a:pt x="47" y="27"/>
                    <a:pt x="27" y="47"/>
                    <a:pt x="27" y="71"/>
                  </a:cubicBezTo>
                  <a:cubicBezTo>
                    <a:pt x="27" y="96"/>
                    <a:pt x="47" y="115"/>
                    <a:pt x="71" y="115"/>
                  </a:cubicBezTo>
                  <a:cubicBezTo>
                    <a:pt x="96" y="115"/>
                    <a:pt x="115" y="96"/>
                    <a:pt x="115" y="71"/>
                  </a:cubicBezTo>
                  <a:cubicBezTo>
                    <a:pt x="115" y="47"/>
                    <a:pt x="96" y="27"/>
                    <a:pt x="71" y="27"/>
                  </a:cubicBezTo>
                  <a:close/>
                  <a:moveTo>
                    <a:pt x="71" y="143"/>
                  </a:moveTo>
                  <a:cubicBezTo>
                    <a:pt x="32" y="143"/>
                    <a:pt x="0" y="111"/>
                    <a:pt x="0" y="71"/>
                  </a:cubicBezTo>
                  <a:cubicBezTo>
                    <a:pt x="0" y="32"/>
                    <a:pt x="32" y="0"/>
                    <a:pt x="71" y="0"/>
                  </a:cubicBezTo>
                  <a:cubicBezTo>
                    <a:pt x="111" y="0"/>
                    <a:pt x="143" y="32"/>
                    <a:pt x="143" y="71"/>
                  </a:cubicBezTo>
                  <a:cubicBezTo>
                    <a:pt x="143" y="111"/>
                    <a:pt x="111" y="143"/>
                    <a:pt x="71" y="143"/>
                  </a:cubicBez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4" name="Freeform 217">
              <a:extLst>
                <a:ext uri="{FF2B5EF4-FFF2-40B4-BE49-F238E27FC236}">
                  <a16:creationId xmlns:a16="http://schemas.microsoft.com/office/drawing/2014/main" id="{02B927B9-53E7-4B33-AB13-D578F2DEBA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2088" y="7623175"/>
              <a:ext cx="127000" cy="128588"/>
            </a:xfrm>
            <a:custGeom>
              <a:avLst/>
              <a:gdLst>
                <a:gd name="T0" fmla="*/ 84 w 168"/>
                <a:gd name="T1" fmla="*/ 27 h 169"/>
                <a:gd name="T2" fmla="*/ 27 w 168"/>
                <a:gd name="T3" fmla="*/ 84 h 169"/>
                <a:gd name="T4" fmla="*/ 84 w 168"/>
                <a:gd name="T5" fmla="*/ 141 h 169"/>
                <a:gd name="T6" fmla="*/ 141 w 168"/>
                <a:gd name="T7" fmla="*/ 84 h 169"/>
                <a:gd name="T8" fmla="*/ 84 w 168"/>
                <a:gd name="T9" fmla="*/ 27 h 169"/>
                <a:gd name="T10" fmla="*/ 84 w 168"/>
                <a:gd name="T11" fmla="*/ 169 h 169"/>
                <a:gd name="T12" fmla="*/ 0 w 168"/>
                <a:gd name="T13" fmla="*/ 84 h 169"/>
                <a:gd name="T14" fmla="*/ 84 w 168"/>
                <a:gd name="T15" fmla="*/ 0 h 169"/>
                <a:gd name="T16" fmla="*/ 168 w 168"/>
                <a:gd name="T17" fmla="*/ 84 h 169"/>
                <a:gd name="T18" fmla="*/ 84 w 168"/>
                <a:gd name="T19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8" h="169">
                  <a:moveTo>
                    <a:pt x="84" y="27"/>
                  </a:moveTo>
                  <a:cubicBezTo>
                    <a:pt x="52" y="27"/>
                    <a:pt x="27" y="53"/>
                    <a:pt x="27" y="84"/>
                  </a:cubicBezTo>
                  <a:cubicBezTo>
                    <a:pt x="27" y="116"/>
                    <a:pt x="52" y="141"/>
                    <a:pt x="84" y="141"/>
                  </a:cubicBezTo>
                  <a:cubicBezTo>
                    <a:pt x="115" y="141"/>
                    <a:pt x="141" y="116"/>
                    <a:pt x="141" y="84"/>
                  </a:cubicBezTo>
                  <a:cubicBezTo>
                    <a:pt x="141" y="53"/>
                    <a:pt x="115" y="27"/>
                    <a:pt x="84" y="27"/>
                  </a:cubicBezTo>
                  <a:close/>
                  <a:moveTo>
                    <a:pt x="84" y="169"/>
                  </a:moveTo>
                  <a:cubicBezTo>
                    <a:pt x="37" y="169"/>
                    <a:pt x="0" y="131"/>
                    <a:pt x="0" y="84"/>
                  </a:cubicBezTo>
                  <a:cubicBezTo>
                    <a:pt x="0" y="38"/>
                    <a:pt x="37" y="0"/>
                    <a:pt x="84" y="0"/>
                  </a:cubicBezTo>
                  <a:cubicBezTo>
                    <a:pt x="130" y="0"/>
                    <a:pt x="168" y="38"/>
                    <a:pt x="168" y="84"/>
                  </a:cubicBezTo>
                  <a:cubicBezTo>
                    <a:pt x="168" y="131"/>
                    <a:pt x="130" y="169"/>
                    <a:pt x="84" y="169"/>
                  </a:cubicBez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5" name="Freeform 218">
              <a:extLst>
                <a:ext uri="{FF2B5EF4-FFF2-40B4-BE49-F238E27FC236}">
                  <a16:creationId xmlns:a16="http://schemas.microsoft.com/office/drawing/2014/main" id="{FCC9ADE7-E3FD-454E-8B5F-85A7AEDBA5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23638" y="7318375"/>
              <a:ext cx="169863" cy="169863"/>
            </a:xfrm>
            <a:custGeom>
              <a:avLst/>
              <a:gdLst>
                <a:gd name="T0" fmla="*/ 112 w 224"/>
                <a:gd name="T1" fmla="*/ 27 h 224"/>
                <a:gd name="T2" fmla="*/ 27 w 224"/>
                <a:gd name="T3" fmla="*/ 112 h 224"/>
                <a:gd name="T4" fmla="*/ 112 w 224"/>
                <a:gd name="T5" fmla="*/ 197 h 224"/>
                <a:gd name="T6" fmla="*/ 196 w 224"/>
                <a:gd name="T7" fmla="*/ 112 h 224"/>
                <a:gd name="T8" fmla="*/ 112 w 224"/>
                <a:gd name="T9" fmla="*/ 27 h 224"/>
                <a:gd name="T10" fmla="*/ 112 w 224"/>
                <a:gd name="T11" fmla="*/ 224 h 224"/>
                <a:gd name="T12" fmla="*/ 0 w 224"/>
                <a:gd name="T13" fmla="*/ 112 h 224"/>
                <a:gd name="T14" fmla="*/ 112 w 224"/>
                <a:gd name="T15" fmla="*/ 0 h 224"/>
                <a:gd name="T16" fmla="*/ 224 w 224"/>
                <a:gd name="T17" fmla="*/ 112 h 224"/>
                <a:gd name="T18" fmla="*/ 112 w 224"/>
                <a:gd name="T19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4" h="224">
                  <a:moveTo>
                    <a:pt x="112" y="27"/>
                  </a:moveTo>
                  <a:cubicBezTo>
                    <a:pt x="65" y="27"/>
                    <a:pt x="27" y="65"/>
                    <a:pt x="27" y="112"/>
                  </a:cubicBezTo>
                  <a:cubicBezTo>
                    <a:pt x="27" y="159"/>
                    <a:pt x="65" y="197"/>
                    <a:pt x="112" y="197"/>
                  </a:cubicBezTo>
                  <a:cubicBezTo>
                    <a:pt x="158" y="197"/>
                    <a:pt x="196" y="159"/>
                    <a:pt x="196" y="112"/>
                  </a:cubicBezTo>
                  <a:cubicBezTo>
                    <a:pt x="196" y="65"/>
                    <a:pt x="158" y="27"/>
                    <a:pt x="112" y="27"/>
                  </a:cubicBezTo>
                  <a:close/>
                  <a:moveTo>
                    <a:pt x="112" y="224"/>
                  </a:moveTo>
                  <a:cubicBezTo>
                    <a:pt x="50" y="224"/>
                    <a:pt x="0" y="174"/>
                    <a:pt x="0" y="112"/>
                  </a:cubicBezTo>
                  <a:cubicBezTo>
                    <a:pt x="0" y="50"/>
                    <a:pt x="50" y="0"/>
                    <a:pt x="112" y="0"/>
                  </a:cubicBezTo>
                  <a:cubicBezTo>
                    <a:pt x="173" y="0"/>
                    <a:pt x="224" y="50"/>
                    <a:pt x="224" y="112"/>
                  </a:cubicBezTo>
                  <a:cubicBezTo>
                    <a:pt x="224" y="174"/>
                    <a:pt x="173" y="224"/>
                    <a:pt x="112" y="224"/>
                  </a:cubicBez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6" name="Freeform 219">
              <a:extLst>
                <a:ext uri="{FF2B5EF4-FFF2-40B4-BE49-F238E27FC236}">
                  <a16:creationId xmlns:a16="http://schemas.microsoft.com/office/drawing/2014/main" id="{DECA3680-4A80-4C39-BAC5-82DF1EEF67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05501" y="10277475"/>
              <a:ext cx="171450" cy="171450"/>
            </a:xfrm>
            <a:custGeom>
              <a:avLst/>
              <a:gdLst>
                <a:gd name="T0" fmla="*/ 112 w 224"/>
                <a:gd name="T1" fmla="*/ 28 h 224"/>
                <a:gd name="T2" fmla="*/ 27 w 224"/>
                <a:gd name="T3" fmla="*/ 112 h 224"/>
                <a:gd name="T4" fmla="*/ 112 w 224"/>
                <a:gd name="T5" fmla="*/ 197 h 224"/>
                <a:gd name="T6" fmla="*/ 196 w 224"/>
                <a:gd name="T7" fmla="*/ 112 h 224"/>
                <a:gd name="T8" fmla="*/ 112 w 224"/>
                <a:gd name="T9" fmla="*/ 28 h 224"/>
                <a:gd name="T10" fmla="*/ 112 w 224"/>
                <a:gd name="T11" fmla="*/ 224 h 224"/>
                <a:gd name="T12" fmla="*/ 0 w 224"/>
                <a:gd name="T13" fmla="*/ 112 h 224"/>
                <a:gd name="T14" fmla="*/ 112 w 224"/>
                <a:gd name="T15" fmla="*/ 0 h 224"/>
                <a:gd name="T16" fmla="*/ 224 w 224"/>
                <a:gd name="T17" fmla="*/ 112 h 224"/>
                <a:gd name="T18" fmla="*/ 112 w 224"/>
                <a:gd name="T19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4" h="224">
                  <a:moveTo>
                    <a:pt x="112" y="28"/>
                  </a:moveTo>
                  <a:cubicBezTo>
                    <a:pt x="65" y="28"/>
                    <a:pt x="27" y="66"/>
                    <a:pt x="27" y="112"/>
                  </a:cubicBezTo>
                  <a:cubicBezTo>
                    <a:pt x="27" y="159"/>
                    <a:pt x="65" y="197"/>
                    <a:pt x="112" y="197"/>
                  </a:cubicBezTo>
                  <a:cubicBezTo>
                    <a:pt x="158" y="197"/>
                    <a:pt x="196" y="159"/>
                    <a:pt x="196" y="112"/>
                  </a:cubicBezTo>
                  <a:cubicBezTo>
                    <a:pt x="196" y="66"/>
                    <a:pt x="158" y="28"/>
                    <a:pt x="112" y="28"/>
                  </a:cubicBezTo>
                  <a:close/>
                  <a:moveTo>
                    <a:pt x="112" y="224"/>
                  </a:moveTo>
                  <a:cubicBezTo>
                    <a:pt x="50" y="224"/>
                    <a:pt x="0" y="174"/>
                    <a:pt x="0" y="112"/>
                  </a:cubicBezTo>
                  <a:cubicBezTo>
                    <a:pt x="0" y="51"/>
                    <a:pt x="50" y="0"/>
                    <a:pt x="112" y="0"/>
                  </a:cubicBezTo>
                  <a:cubicBezTo>
                    <a:pt x="173" y="0"/>
                    <a:pt x="224" y="51"/>
                    <a:pt x="224" y="112"/>
                  </a:cubicBezTo>
                  <a:cubicBezTo>
                    <a:pt x="224" y="174"/>
                    <a:pt x="173" y="224"/>
                    <a:pt x="112" y="224"/>
                  </a:cubicBez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7" name="Freeform 220">
              <a:extLst>
                <a:ext uri="{FF2B5EF4-FFF2-40B4-BE49-F238E27FC236}">
                  <a16:creationId xmlns:a16="http://schemas.microsoft.com/office/drawing/2014/main" id="{02620BDC-E072-45F5-9935-9D008F4658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7351" y="13466763"/>
              <a:ext cx="169863" cy="169863"/>
            </a:xfrm>
            <a:custGeom>
              <a:avLst/>
              <a:gdLst>
                <a:gd name="T0" fmla="*/ 112 w 224"/>
                <a:gd name="T1" fmla="*/ 28 h 224"/>
                <a:gd name="T2" fmla="*/ 27 w 224"/>
                <a:gd name="T3" fmla="*/ 112 h 224"/>
                <a:gd name="T4" fmla="*/ 112 w 224"/>
                <a:gd name="T5" fmla="*/ 197 h 224"/>
                <a:gd name="T6" fmla="*/ 197 w 224"/>
                <a:gd name="T7" fmla="*/ 112 h 224"/>
                <a:gd name="T8" fmla="*/ 112 w 224"/>
                <a:gd name="T9" fmla="*/ 28 h 224"/>
                <a:gd name="T10" fmla="*/ 112 w 224"/>
                <a:gd name="T11" fmla="*/ 224 h 224"/>
                <a:gd name="T12" fmla="*/ 0 w 224"/>
                <a:gd name="T13" fmla="*/ 112 h 224"/>
                <a:gd name="T14" fmla="*/ 112 w 224"/>
                <a:gd name="T15" fmla="*/ 0 h 224"/>
                <a:gd name="T16" fmla="*/ 224 w 224"/>
                <a:gd name="T17" fmla="*/ 112 h 224"/>
                <a:gd name="T18" fmla="*/ 112 w 224"/>
                <a:gd name="T19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4" h="224">
                  <a:moveTo>
                    <a:pt x="112" y="28"/>
                  </a:moveTo>
                  <a:cubicBezTo>
                    <a:pt x="65" y="28"/>
                    <a:pt x="27" y="66"/>
                    <a:pt x="27" y="112"/>
                  </a:cubicBezTo>
                  <a:cubicBezTo>
                    <a:pt x="27" y="159"/>
                    <a:pt x="65" y="197"/>
                    <a:pt x="112" y="197"/>
                  </a:cubicBezTo>
                  <a:cubicBezTo>
                    <a:pt x="159" y="197"/>
                    <a:pt x="197" y="159"/>
                    <a:pt x="197" y="112"/>
                  </a:cubicBezTo>
                  <a:cubicBezTo>
                    <a:pt x="197" y="66"/>
                    <a:pt x="159" y="28"/>
                    <a:pt x="112" y="28"/>
                  </a:cubicBezTo>
                  <a:close/>
                  <a:moveTo>
                    <a:pt x="112" y="224"/>
                  </a:moveTo>
                  <a:cubicBezTo>
                    <a:pt x="50" y="224"/>
                    <a:pt x="0" y="174"/>
                    <a:pt x="0" y="112"/>
                  </a:cubicBezTo>
                  <a:cubicBezTo>
                    <a:pt x="0" y="51"/>
                    <a:pt x="50" y="0"/>
                    <a:pt x="112" y="0"/>
                  </a:cubicBezTo>
                  <a:cubicBezTo>
                    <a:pt x="174" y="0"/>
                    <a:pt x="224" y="51"/>
                    <a:pt x="224" y="112"/>
                  </a:cubicBezTo>
                  <a:cubicBezTo>
                    <a:pt x="224" y="174"/>
                    <a:pt x="174" y="224"/>
                    <a:pt x="112" y="224"/>
                  </a:cubicBez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8" name="Freeform 221">
              <a:extLst>
                <a:ext uri="{FF2B5EF4-FFF2-40B4-BE49-F238E27FC236}">
                  <a16:creationId xmlns:a16="http://schemas.microsoft.com/office/drawing/2014/main" id="{FE10F30F-D354-4CB9-9DDC-339F48F23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4426" y="7513638"/>
              <a:ext cx="203200" cy="127000"/>
            </a:xfrm>
            <a:custGeom>
              <a:avLst/>
              <a:gdLst>
                <a:gd name="T0" fmla="*/ 251 w 267"/>
                <a:gd name="T1" fmla="*/ 167 h 167"/>
                <a:gd name="T2" fmla="*/ 244 w 267"/>
                <a:gd name="T3" fmla="*/ 165 h 167"/>
                <a:gd name="T4" fmla="*/ 9 w 267"/>
                <a:gd name="T5" fmla="*/ 27 h 167"/>
                <a:gd name="T6" fmla="*/ 4 w 267"/>
                <a:gd name="T7" fmla="*/ 8 h 167"/>
                <a:gd name="T8" fmla="*/ 22 w 267"/>
                <a:gd name="T9" fmla="*/ 3 h 167"/>
                <a:gd name="T10" fmla="*/ 258 w 267"/>
                <a:gd name="T11" fmla="*/ 142 h 167"/>
                <a:gd name="T12" fmla="*/ 263 w 267"/>
                <a:gd name="T13" fmla="*/ 160 h 167"/>
                <a:gd name="T14" fmla="*/ 251 w 267"/>
                <a:gd name="T1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167">
                  <a:moveTo>
                    <a:pt x="251" y="167"/>
                  </a:moveTo>
                  <a:cubicBezTo>
                    <a:pt x="249" y="167"/>
                    <a:pt x="247" y="166"/>
                    <a:pt x="244" y="165"/>
                  </a:cubicBezTo>
                  <a:lnTo>
                    <a:pt x="9" y="27"/>
                  </a:lnTo>
                  <a:cubicBezTo>
                    <a:pt x="2" y="23"/>
                    <a:pt x="0" y="15"/>
                    <a:pt x="4" y="8"/>
                  </a:cubicBezTo>
                  <a:cubicBezTo>
                    <a:pt x="7" y="2"/>
                    <a:pt x="16" y="0"/>
                    <a:pt x="22" y="3"/>
                  </a:cubicBezTo>
                  <a:lnTo>
                    <a:pt x="258" y="142"/>
                  </a:lnTo>
                  <a:cubicBezTo>
                    <a:pt x="265" y="145"/>
                    <a:pt x="267" y="154"/>
                    <a:pt x="263" y="160"/>
                  </a:cubicBezTo>
                  <a:cubicBezTo>
                    <a:pt x="260" y="165"/>
                    <a:pt x="256" y="167"/>
                    <a:pt x="251" y="167"/>
                  </a:cubicBez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9" name="Freeform 222">
              <a:extLst>
                <a:ext uri="{FF2B5EF4-FFF2-40B4-BE49-F238E27FC236}">
                  <a16:creationId xmlns:a16="http://schemas.microsoft.com/office/drawing/2014/main" id="{DD006506-FAAF-4B80-B269-280A286EA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2526" y="7477125"/>
              <a:ext cx="128588" cy="201613"/>
            </a:xfrm>
            <a:custGeom>
              <a:avLst/>
              <a:gdLst>
                <a:gd name="T0" fmla="*/ 15 w 169"/>
                <a:gd name="T1" fmla="*/ 265 h 265"/>
                <a:gd name="T2" fmla="*/ 8 w 169"/>
                <a:gd name="T3" fmla="*/ 263 h 265"/>
                <a:gd name="T4" fmla="*/ 3 w 169"/>
                <a:gd name="T5" fmla="*/ 244 h 265"/>
                <a:gd name="T6" fmla="*/ 142 w 169"/>
                <a:gd name="T7" fmla="*/ 8 h 265"/>
                <a:gd name="T8" fmla="*/ 160 w 169"/>
                <a:gd name="T9" fmla="*/ 4 h 265"/>
                <a:gd name="T10" fmla="*/ 165 w 169"/>
                <a:gd name="T11" fmla="*/ 22 h 265"/>
                <a:gd name="T12" fmla="*/ 27 w 169"/>
                <a:gd name="T13" fmla="*/ 258 h 265"/>
                <a:gd name="T14" fmla="*/ 15 w 169"/>
                <a:gd name="T15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9" h="265">
                  <a:moveTo>
                    <a:pt x="15" y="265"/>
                  </a:moveTo>
                  <a:cubicBezTo>
                    <a:pt x="13" y="265"/>
                    <a:pt x="10" y="264"/>
                    <a:pt x="8" y="263"/>
                  </a:cubicBezTo>
                  <a:cubicBezTo>
                    <a:pt x="2" y="259"/>
                    <a:pt x="0" y="251"/>
                    <a:pt x="3" y="244"/>
                  </a:cubicBezTo>
                  <a:lnTo>
                    <a:pt x="142" y="8"/>
                  </a:lnTo>
                  <a:cubicBezTo>
                    <a:pt x="146" y="2"/>
                    <a:pt x="154" y="0"/>
                    <a:pt x="160" y="4"/>
                  </a:cubicBezTo>
                  <a:cubicBezTo>
                    <a:pt x="167" y="7"/>
                    <a:pt x="169" y="16"/>
                    <a:pt x="165" y="22"/>
                  </a:cubicBezTo>
                  <a:lnTo>
                    <a:pt x="27" y="258"/>
                  </a:lnTo>
                  <a:cubicBezTo>
                    <a:pt x="24" y="262"/>
                    <a:pt x="20" y="265"/>
                    <a:pt x="15" y="265"/>
                  </a:cubicBez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0" name="Freeform 223">
              <a:extLst>
                <a:ext uri="{FF2B5EF4-FFF2-40B4-BE49-F238E27FC236}">
                  <a16:creationId xmlns:a16="http://schemas.microsoft.com/office/drawing/2014/main" id="{2608981C-DED9-4596-BBC9-A3F183137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2676" y="8801100"/>
              <a:ext cx="203200" cy="128588"/>
            </a:xfrm>
            <a:custGeom>
              <a:avLst/>
              <a:gdLst>
                <a:gd name="T0" fmla="*/ 251 w 267"/>
                <a:gd name="T1" fmla="*/ 168 h 168"/>
                <a:gd name="T2" fmla="*/ 244 w 267"/>
                <a:gd name="T3" fmla="*/ 166 h 168"/>
                <a:gd name="T4" fmla="*/ 8 w 267"/>
                <a:gd name="T5" fmla="*/ 27 h 168"/>
                <a:gd name="T6" fmla="*/ 3 w 267"/>
                <a:gd name="T7" fmla="*/ 9 h 168"/>
                <a:gd name="T8" fmla="*/ 22 w 267"/>
                <a:gd name="T9" fmla="*/ 4 h 168"/>
                <a:gd name="T10" fmla="*/ 258 w 267"/>
                <a:gd name="T11" fmla="*/ 142 h 168"/>
                <a:gd name="T12" fmla="*/ 263 w 267"/>
                <a:gd name="T13" fmla="*/ 161 h 168"/>
                <a:gd name="T14" fmla="*/ 251 w 267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168">
                  <a:moveTo>
                    <a:pt x="251" y="168"/>
                  </a:moveTo>
                  <a:cubicBezTo>
                    <a:pt x="249" y="168"/>
                    <a:pt x="246" y="167"/>
                    <a:pt x="244" y="166"/>
                  </a:cubicBezTo>
                  <a:lnTo>
                    <a:pt x="8" y="27"/>
                  </a:lnTo>
                  <a:cubicBezTo>
                    <a:pt x="2" y="24"/>
                    <a:pt x="0" y="15"/>
                    <a:pt x="3" y="9"/>
                  </a:cubicBezTo>
                  <a:cubicBezTo>
                    <a:pt x="7" y="2"/>
                    <a:pt x="16" y="0"/>
                    <a:pt x="22" y="4"/>
                  </a:cubicBezTo>
                  <a:lnTo>
                    <a:pt x="258" y="142"/>
                  </a:lnTo>
                  <a:cubicBezTo>
                    <a:pt x="264" y="146"/>
                    <a:pt x="267" y="154"/>
                    <a:pt x="263" y="161"/>
                  </a:cubicBezTo>
                  <a:cubicBezTo>
                    <a:pt x="260" y="165"/>
                    <a:pt x="256" y="168"/>
                    <a:pt x="251" y="168"/>
                  </a:cubicBez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" name="Freeform 224">
              <a:extLst>
                <a:ext uri="{FF2B5EF4-FFF2-40B4-BE49-F238E27FC236}">
                  <a16:creationId xmlns:a16="http://schemas.microsoft.com/office/drawing/2014/main" id="{0E7F547B-2113-4479-9D85-6F3AD92EB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9188" y="8764588"/>
              <a:ext cx="130175" cy="201613"/>
            </a:xfrm>
            <a:custGeom>
              <a:avLst/>
              <a:gdLst>
                <a:gd name="T0" fmla="*/ 16 w 170"/>
                <a:gd name="T1" fmla="*/ 265 h 265"/>
                <a:gd name="T2" fmla="*/ 9 w 170"/>
                <a:gd name="T3" fmla="*/ 263 h 265"/>
                <a:gd name="T4" fmla="*/ 4 w 170"/>
                <a:gd name="T5" fmla="*/ 245 h 265"/>
                <a:gd name="T6" fmla="*/ 143 w 170"/>
                <a:gd name="T7" fmla="*/ 9 h 265"/>
                <a:gd name="T8" fmla="*/ 161 w 170"/>
                <a:gd name="T9" fmla="*/ 4 h 265"/>
                <a:gd name="T10" fmla="*/ 166 w 170"/>
                <a:gd name="T11" fmla="*/ 23 h 265"/>
                <a:gd name="T12" fmla="*/ 28 w 170"/>
                <a:gd name="T13" fmla="*/ 259 h 265"/>
                <a:gd name="T14" fmla="*/ 16 w 170"/>
                <a:gd name="T15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265">
                  <a:moveTo>
                    <a:pt x="16" y="265"/>
                  </a:moveTo>
                  <a:cubicBezTo>
                    <a:pt x="14" y="265"/>
                    <a:pt x="11" y="265"/>
                    <a:pt x="9" y="263"/>
                  </a:cubicBezTo>
                  <a:cubicBezTo>
                    <a:pt x="3" y="260"/>
                    <a:pt x="0" y="251"/>
                    <a:pt x="4" y="245"/>
                  </a:cubicBezTo>
                  <a:lnTo>
                    <a:pt x="143" y="9"/>
                  </a:lnTo>
                  <a:cubicBezTo>
                    <a:pt x="146" y="3"/>
                    <a:pt x="155" y="0"/>
                    <a:pt x="161" y="4"/>
                  </a:cubicBezTo>
                  <a:cubicBezTo>
                    <a:pt x="168" y="8"/>
                    <a:pt x="170" y="16"/>
                    <a:pt x="166" y="23"/>
                  </a:cubicBezTo>
                  <a:lnTo>
                    <a:pt x="28" y="259"/>
                  </a:lnTo>
                  <a:cubicBezTo>
                    <a:pt x="25" y="263"/>
                    <a:pt x="21" y="265"/>
                    <a:pt x="16" y="265"/>
                  </a:cubicBez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" name="Freeform 225">
              <a:extLst>
                <a:ext uri="{FF2B5EF4-FFF2-40B4-BE49-F238E27FC236}">
                  <a16:creationId xmlns:a16="http://schemas.microsoft.com/office/drawing/2014/main" id="{9BDDD045-1BA3-4AAF-A9D7-D2EF4F0D0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1751" y="12438063"/>
              <a:ext cx="215900" cy="104775"/>
            </a:xfrm>
            <a:custGeom>
              <a:avLst/>
              <a:gdLst>
                <a:gd name="T0" fmla="*/ 269 w 284"/>
                <a:gd name="T1" fmla="*/ 138 h 138"/>
                <a:gd name="T2" fmla="*/ 264 w 284"/>
                <a:gd name="T3" fmla="*/ 137 h 138"/>
                <a:gd name="T4" fmla="*/ 10 w 284"/>
                <a:gd name="T5" fmla="*/ 28 h 138"/>
                <a:gd name="T6" fmla="*/ 3 w 284"/>
                <a:gd name="T7" fmla="*/ 10 h 138"/>
                <a:gd name="T8" fmla="*/ 20 w 284"/>
                <a:gd name="T9" fmla="*/ 3 h 138"/>
                <a:gd name="T10" fmla="*/ 274 w 284"/>
                <a:gd name="T11" fmla="*/ 112 h 138"/>
                <a:gd name="T12" fmla="*/ 282 w 284"/>
                <a:gd name="T13" fmla="*/ 130 h 138"/>
                <a:gd name="T14" fmla="*/ 269 w 284"/>
                <a:gd name="T15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4" h="138">
                  <a:moveTo>
                    <a:pt x="269" y="138"/>
                  </a:moveTo>
                  <a:cubicBezTo>
                    <a:pt x="267" y="138"/>
                    <a:pt x="265" y="138"/>
                    <a:pt x="264" y="137"/>
                  </a:cubicBezTo>
                  <a:lnTo>
                    <a:pt x="10" y="28"/>
                  </a:lnTo>
                  <a:cubicBezTo>
                    <a:pt x="3" y="25"/>
                    <a:pt x="0" y="17"/>
                    <a:pt x="3" y="10"/>
                  </a:cubicBezTo>
                  <a:cubicBezTo>
                    <a:pt x="6" y="3"/>
                    <a:pt x="14" y="0"/>
                    <a:pt x="20" y="3"/>
                  </a:cubicBezTo>
                  <a:lnTo>
                    <a:pt x="274" y="112"/>
                  </a:lnTo>
                  <a:cubicBezTo>
                    <a:pt x="281" y="115"/>
                    <a:pt x="284" y="123"/>
                    <a:pt x="282" y="130"/>
                  </a:cubicBezTo>
                  <a:cubicBezTo>
                    <a:pt x="279" y="135"/>
                    <a:pt x="274" y="138"/>
                    <a:pt x="269" y="138"/>
                  </a:cubicBez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" name="Freeform 226">
              <a:extLst>
                <a:ext uri="{FF2B5EF4-FFF2-40B4-BE49-F238E27FC236}">
                  <a16:creationId xmlns:a16="http://schemas.microsoft.com/office/drawing/2014/main" id="{6B7AC2D2-95B7-448D-8F43-F630E97F8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313" y="12387263"/>
              <a:ext cx="104775" cy="207963"/>
            </a:xfrm>
            <a:custGeom>
              <a:avLst/>
              <a:gdLst>
                <a:gd name="T0" fmla="*/ 16 w 138"/>
                <a:gd name="T1" fmla="*/ 273 h 273"/>
                <a:gd name="T2" fmla="*/ 10 w 138"/>
                <a:gd name="T3" fmla="*/ 272 h 273"/>
                <a:gd name="T4" fmla="*/ 3 w 138"/>
                <a:gd name="T5" fmla="*/ 254 h 273"/>
                <a:gd name="T6" fmla="*/ 110 w 138"/>
                <a:gd name="T7" fmla="*/ 10 h 273"/>
                <a:gd name="T8" fmla="*/ 128 w 138"/>
                <a:gd name="T9" fmla="*/ 3 h 273"/>
                <a:gd name="T10" fmla="*/ 135 w 138"/>
                <a:gd name="T11" fmla="*/ 20 h 273"/>
                <a:gd name="T12" fmla="*/ 28 w 138"/>
                <a:gd name="T13" fmla="*/ 265 h 273"/>
                <a:gd name="T14" fmla="*/ 16 w 138"/>
                <a:gd name="T15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8" h="273">
                  <a:moveTo>
                    <a:pt x="16" y="273"/>
                  </a:moveTo>
                  <a:cubicBezTo>
                    <a:pt x="14" y="273"/>
                    <a:pt x="12" y="272"/>
                    <a:pt x="10" y="272"/>
                  </a:cubicBezTo>
                  <a:cubicBezTo>
                    <a:pt x="3" y="269"/>
                    <a:pt x="0" y="261"/>
                    <a:pt x="3" y="254"/>
                  </a:cubicBezTo>
                  <a:lnTo>
                    <a:pt x="110" y="10"/>
                  </a:lnTo>
                  <a:cubicBezTo>
                    <a:pt x="113" y="3"/>
                    <a:pt x="121" y="0"/>
                    <a:pt x="128" y="3"/>
                  </a:cubicBezTo>
                  <a:cubicBezTo>
                    <a:pt x="135" y="6"/>
                    <a:pt x="138" y="14"/>
                    <a:pt x="135" y="20"/>
                  </a:cubicBezTo>
                  <a:lnTo>
                    <a:pt x="28" y="265"/>
                  </a:lnTo>
                  <a:cubicBezTo>
                    <a:pt x="26" y="270"/>
                    <a:pt x="21" y="273"/>
                    <a:pt x="16" y="273"/>
                  </a:cubicBez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" name="Freeform 227">
              <a:extLst>
                <a:ext uri="{FF2B5EF4-FFF2-40B4-BE49-F238E27FC236}">
                  <a16:creationId xmlns:a16="http://schemas.microsoft.com/office/drawing/2014/main" id="{483F2BEC-2C09-4D81-A76A-CD8E51A81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4726" y="13055600"/>
              <a:ext cx="215900" cy="190500"/>
            </a:xfrm>
            <a:custGeom>
              <a:avLst/>
              <a:gdLst>
                <a:gd name="T0" fmla="*/ 269 w 284"/>
                <a:gd name="T1" fmla="*/ 249 h 249"/>
                <a:gd name="T2" fmla="*/ 260 w 284"/>
                <a:gd name="T3" fmla="*/ 245 h 249"/>
                <a:gd name="T4" fmla="*/ 6 w 284"/>
                <a:gd name="T5" fmla="*/ 26 h 249"/>
                <a:gd name="T6" fmla="*/ 5 w 284"/>
                <a:gd name="T7" fmla="*/ 6 h 249"/>
                <a:gd name="T8" fmla="*/ 24 w 284"/>
                <a:gd name="T9" fmla="*/ 5 h 249"/>
                <a:gd name="T10" fmla="*/ 278 w 284"/>
                <a:gd name="T11" fmla="*/ 225 h 249"/>
                <a:gd name="T12" fmla="*/ 279 w 284"/>
                <a:gd name="T13" fmla="*/ 244 h 249"/>
                <a:gd name="T14" fmla="*/ 269 w 284"/>
                <a:gd name="T15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4" h="249">
                  <a:moveTo>
                    <a:pt x="269" y="249"/>
                  </a:moveTo>
                  <a:cubicBezTo>
                    <a:pt x="266" y="249"/>
                    <a:pt x="263" y="248"/>
                    <a:pt x="260" y="245"/>
                  </a:cubicBezTo>
                  <a:lnTo>
                    <a:pt x="6" y="26"/>
                  </a:lnTo>
                  <a:cubicBezTo>
                    <a:pt x="0" y="21"/>
                    <a:pt x="0" y="12"/>
                    <a:pt x="5" y="6"/>
                  </a:cubicBezTo>
                  <a:cubicBezTo>
                    <a:pt x="9" y="1"/>
                    <a:pt x="18" y="0"/>
                    <a:pt x="24" y="5"/>
                  </a:cubicBezTo>
                  <a:lnTo>
                    <a:pt x="278" y="225"/>
                  </a:lnTo>
                  <a:cubicBezTo>
                    <a:pt x="284" y="230"/>
                    <a:pt x="284" y="238"/>
                    <a:pt x="279" y="244"/>
                  </a:cubicBezTo>
                  <a:cubicBezTo>
                    <a:pt x="277" y="247"/>
                    <a:pt x="273" y="249"/>
                    <a:pt x="269" y="249"/>
                  </a:cubicBez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" name="Freeform 228">
              <a:extLst>
                <a:ext uri="{FF2B5EF4-FFF2-40B4-BE49-F238E27FC236}">
                  <a16:creationId xmlns:a16="http://schemas.microsoft.com/office/drawing/2014/main" id="{D6A5556D-5FC2-4D96-943C-15B6EE5AA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9013" y="13047663"/>
              <a:ext cx="185738" cy="207963"/>
            </a:xfrm>
            <a:custGeom>
              <a:avLst/>
              <a:gdLst>
                <a:gd name="T0" fmla="*/ 15 w 244"/>
                <a:gd name="T1" fmla="*/ 273 h 273"/>
                <a:gd name="T2" fmla="*/ 6 w 244"/>
                <a:gd name="T3" fmla="*/ 269 h 273"/>
                <a:gd name="T4" fmla="*/ 5 w 244"/>
                <a:gd name="T5" fmla="*/ 250 h 273"/>
                <a:gd name="T6" fmla="*/ 219 w 244"/>
                <a:gd name="T7" fmla="*/ 6 h 273"/>
                <a:gd name="T8" fmla="*/ 238 w 244"/>
                <a:gd name="T9" fmla="*/ 5 h 273"/>
                <a:gd name="T10" fmla="*/ 239 w 244"/>
                <a:gd name="T11" fmla="*/ 24 h 273"/>
                <a:gd name="T12" fmla="*/ 25 w 244"/>
                <a:gd name="T13" fmla="*/ 268 h 273"/>
                <a:gd name="T14" fmla="*/ 15 w 244"/>
                <a:gd name="T15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4" h="273">
                  <a:moveTo>
                    <a:pt x="15" y="273"/>
                  </a:moveTo>
                  <a:cubicBezTo>
                    <a:pt x="12" y="273"/>
                    <a:pt x="9" y="272"/>
                    <a:pt x="6" y="269"/>
                  </a:cubicBezTo>
                  <a:cubicBezTo>
                    <a:pt x="0" y="264"/>
                    <a:pt x="0" y="256"/>
                    <a:pt x="5" y="250"/>
                  </a:cubicBezTo>
                  <a:lnTo>
                    <a:pt x="219" y="6"/>
                  </a:lnTo>
                  <a:cubicBezTo>
                    <a:pt x="224" y="1"/>
                    <a:pt x="232" y="0"/>
                    <a:pt x="238" y="5"/>
                  </a:cubicBezTo>
                  <a:cubicBezTo>
                    <a:pt x="243" y="10"/>
                    <a:pt x="244" y="19"/>
                    <a:pt x="239" y="24"/>
                  </a:cubicBezTo>
                  <a:lnTo>
                    <a:pt x="25" y="268"/>
                  </a:lnTo>
                  <a:cubicBezTo>
                    <a:pt x="23" y="271"/>
                    <a:pt x="19" y="273"/>
                    <a:pt x="15" y="273"/>
                  </a:cubicBez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" name="Freeform 229">
              <a:extLst>
                <a:ext uri="{FF2B5EF4-FFF2-40B4-BE49-F238E27FC236}">
                  <a16:creationId xmlns:a16="http://schemas.microsoft.com/office/drawing/2014/main" id="{4FAE6DC3-14BE-4B33-B48E-7A12AFA56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8113" y="7400925"/>
              <a:ext cx="228600" cy="138113"/>
            </a:xfrm>
            <a:custGeom>
              <a:avLst/>
              <a:gdLst>
                <a:gd name="T0" fmla="*/ 285 w 300"/>
                <a:gd name="T1" fmla="*/ 181 h 181"/>
                <a:gd name="T2" fmla="*/ 278 w 300"/>
                <a:gd name="T3" fmla="*/ 179 h 181"/>
                <a:gd name="T4" fmla="*/ 9 w 300"/>
                <a:gd name="T5" fmla="*/ 28 h 181"/>
                <a:gd name="T6" fmla="*/ 4 w 300"/>
                <a:gd name="T7" fmla="*/ 9 h 181"/>
                <a:gd name="T8" fmla="*/ 22 w 300"/>
                <a:gd name="T9" fmla="*/ 4 h 181"/>
                <a:gd name="T10" fmla="*/ 291 w 300"/>
                <a:gd name="T11" fmla="*/ 155 h 181"/>
                <a:gd name="T12" fmla="*/ 297 w 300"/>
                <a:gd name="T13" fmla="*/ 174 h 181"/>
                <a:gd name="T14" fmla="*/ 285 w 300"/>
                <a:gd name="T1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0" h="181">
                  <a:moveTo>
                    <a:pt x="285" y="181"/>
                  </a:moveTo>
                  <a:cubicBezTo>
                    <a:pt x="282" y="181"/>
                    <a:pt x="280" y="180"/>
                    <a:pt x="278" y="179"/>
                  </a:cubicBezTo>
                  <a:lnTo>
                    <a:pt x="9" y="28"/>
                  </a:lnTo>
                  <a:cubicBezTo>
                    <a:pt x="3" y="24"/>
                    <a:pt x="0" y="16"/>
                    <a:pt x="4" y="9"/>
                  </a:cubicBezTo>
                  <a:cubicBezTo>
                    <a:pt x="8" y="3"/>
                    <a:pt x="16" y="0"/>
                    <a:pt x="22" y="4"/>
                  </a:cubicBezTo>
                  <a:lnTo>
                    <a:pt x="291" y="155"/>
                  </a:lnTo>
                  <a:cubicBezTo>
                    <a:pt x="298" y="159"/>
                    <a:pt x="300" y="167"/>
                    <a:pt x="297" y="174"/>
                  </a:cubicBezTo>
                  <a:cubicBezTo>
                    <a:pt x="294" y="178"/>
                    <a:pt x="289" y="181"/>
                    <a:pt x="285" y="181"/>
                  </a:cubicBez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" name="Freeform 230">
              <a:extLst>
                <a:ext uri="{FF2B5EF4-FFF2-40B4-BE49-F238E27FC236}">
                  <a16:creationId xmlns:a16="http://schemas.microsoft.com/office/drawing/2014/main" id="{87031801-C4D8-40BB-90A2-AF3CF9428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4151" y="7361238"/>
              <a:ext cx="136525" cy="217488"/>
            </a:xfrm>
            <a:custGeom>
              <a:avLst/>
              <a:gdLst>
                <a:gd name="T0" fmla="*/ 15 w 179"/>
                <a:gd name="T1" fmla="*/ 287 h 287"/>
                <a:gd name="T2" fmla="*/ 9 w 179"/>
                <a:gd name="T3" fmla="*/ 285 h 287"/>
                <a:gd name="T4" fmla="*/ 4 w 179"/>
                <a:gd name="T5" fmla="*/ 267 h 287"/>
                <a:gd name="T6" fmla="*/ 151 w 179"/>
                <a:gd name="T7" fmla="*/ 8 h 287"/>
                <a:gd name="T8" fmla="*/ 170 w 179"/>
                <a:gd name="T9" fmla="*/ 3 h 287"/>
                <a:gd name="T10" fmla="*/ 175 w 179"/>
                <a:gd name="T11" fmla="*/ 22 h 287"/>
                <a:gd name="T12" fmla="*/ 27 w 179"/>
                <a:gd name="T13" fmla="*/ 280 h 287"/>
                <a:gd name="T14" fmla="*/ 15 w 179"/>
                <a:gd name="T15" fmla="*/ 28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287">
                  <a:moveTo>
                    <a:pt x="15" y="287"/>
                  </a:moveTo>
                  <a:cubicBezTo>
                    <a:pt x="13" y="287"/>
                    <a:pt x="11" y="287"/>
                    <a:pt x="9" y="285"/>
                  </a:cubicBezTo>
                  <a:cubicBezTo>
                    <a:pt x="2" y="282"/>
                    <a:pt x="0" y="273"/>
                    <a:pt x="4" y="267"/>
                  </a:cubicBezTo>
                  <a:lnTo>
                    <a:pt x="151" y="8"/>
                  </a:lnTo>
                  <a:cubicBezTo>
                    <a:pt x="155" y="2"/>
                    <a:pt x="163" y="0"/>
                    <a:pt x="170" y="3"/>
                  </a:cubicBezTo>
                  <a:cubicBezTo>
                    <a:pt x="176" y="7"/>
                    <a:pt x="179" y="15"/>
                    <a:pt x="175" y="22"/>
                  </a:cubicBezTo>
                  <a:lnTo>
                    <a:pt x="27" y="280"/>
                  </a:lnTo>
                  <a:cubicBezTo>
                    <a:pt x="25" y="285"/>
                    <a:pt x="20" y="287"/>
                    <a:pt x="15" y="287"/>
                  </a:cubicBez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A4FC6945-D2EA-4523-BEAE-B79D70122EA7}"/>
                </a:ext>
              </a:extLst>
            </p:cNvPr>
            <p:cNvGrpSpPr/>
            <p:nvPr/>
          </p:nvGrpSpPr>
          <p:grpSpPr>
            <a:xfrm>
              <a:off x="17202151" y="9212263"/>
              <a:ext cx="809625" cy="811212"/>
              <a:chOff x="17202151" y="9212263"/>
              <a:chExt cx="809625" cy="811212"/>
            </a:xfrm>
          </p:grpSpPr>
          <p:sp>
            <p:nvSpPr>
              <p:cNvPr id="113" name="Freeform 231">
                <a:extLst>
                  <a:ext uri="{FF2B5EF4-FFF2-40B4-BE49-F238E27FC236}">
                    <a16:creationId xmlns:a16="http://schemas.microsoft.com/office/drawing/2014/main" id="{B8DA634D-70F9-40AF-A4BE-834918ABF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1" y="9220200"/>
                <a:ext cx="803275" cy="803275"/>
              </a:xfrm>
              <a:custGeom>
                <a:avLst/>
                <a:gdLst>
                  <a:gd name="T0" fmla="*/ 312 w 1055"/>
                  <a:gd name="T1" fmla="*/ 235 h 1057"/>
                  <a:gd name="T2" fmla="*/ 666 w 1055"/>
                  <a:gd name="T3" fmla="*/ 477 h 1057"/>
                  <a:gd name="T4" fmla="*/ 702 w 1055"/>
                  <a:gd name="T5" fmla="*/ 664 h 1057"/>
                  <a:gd name="T6" fmla="*/ 514 w 1055"/>
                  <a:gd name="T7" fmla="*/ 699 h 1057"/>
                  <a:gd name="T8" fmla="*/ 160 w 1055"/>
                  <a:gd name="T9" fmla="*/ 457 h 1057"/>
                  <a:gd name="T10" fmla="*/ 0 w 1055"/>
                  <a:gd name="T11" fmla="*/ 692 h 1057"/>
                  <a:gd name="T12" fmla="*/ 344 w 1055"/>
                  <a:gd name="T13" fmla="*/ 926 h 1057"/>
                  <a:gd name="T14" fmla="*/ 925 w 1055"/>
                  <a:gd name="T15" fmla="*/ 816 h 1057"/>
                  <a:gd name="T16" fmla="*/ 815 w 1055"/>
                  <a:gd name="T17" fmla="*/ 235 h 1057"/>
                  <a:gd name="T18" fmla="*/ 472 w 1055"/>
                  <a:gd name="T19" fmla="*/ 0 h 1057"/>
                  <a:gd name="T20" fmla="*/ 312 w 1055"/>
                  <a:gd name="T21" fmla="*/ 235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5" h="1057">
                    <a:moveTo>
                      <a:pt x="312" y="235"/>
                    </a:moveTo>
                    <a:lnTo>
                      <a:pt x="666" y="477"/>
                    </a:lnTo>
                    <a:cubicBezTo>
                      <a:pt x="728" y="519"/>
                      <a:pt x="744" y="603"/>
                      <a:pt x="702" y="664"/>
                    </a:cubicBezTo>
                    <a:cubicBezTo>
                      <a:pt x="660" y="725"/>
                      <a:pt x="576" y="741"/>
                      <a:pt x="514" y="699"/>
                    </a:cubicBezTo>
                    <a:lnTo>
                      <a:pt x="160" y="457"/>
                    </a:lnTo>
                    <a:lnTo>
                      <a:pt x="0" y="692"/>
                    </a:lnTo>
                    <a:lnTo>
                      <a:pt x="344" y="926"/>
                    </a:lnTo>
                    <a:cubicBezTo>
                      <a:pt x="535" y="1057"/>
                      <a:pt x="795" y="1007"/>
                      <a:pt x="925" y="816"/>
                    </a:cubicBezTo>
                    <a:cubicBezTo>
                      <a:pt x="1055" y="626"/>
                      <a:pt x="1006" y="365"/>
                      <a:pt x="815" y="235"/>
                    </a:cubicBezTo>
                    <a:lnTo>
                      <a:pt x="472" y="0"/>
                    </a:lnTo>
                    <a:lnTo>
                      <a:pt x="312" y="235"/>
                    </a:lnTo>
                    <a:close/>
                  </a:path>
                </a:pathLst>
              </a:custGeom>
              <a:solidFill>
                <a:srgbClr val="FAAB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114" name="Freeform 232">
                <a:extLst>
                  <a:ext uri="{FF2B5EF4-FFF2-40B4-BE49-F238E27FC236}">
                    <a16:creationId xmlns:a16="http://schemas.microsoft.com/office/drawing/2014/main" id="{8DC0BB22-5012-47F5-A0D0-25DEB05A0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6626" y="9220200"/>
                <a:ext cx="225425" cy="249238"/>
              </a:xfrm>
              <a:custGeom>
                <a:avLst/>
                <a:gdLst>
                  <a:gd name="T0" fmla="*/ 136 w 296"/>
                  <a:gd name="T1" fmla="*/ 328 h 328"/>
                  <a:gd name="T2" fmla="*/ 296 w 296"/>
                  <a:gd name="T3" fmla="*/ 93 h 328"/>
                  <a:gd name="T4" fmla="*/ 160 w 296"/>
                  <a:gd name="T5" fmla="*/ 0 h 328"/>
                  <a:gd name="T6" fmla="*/ 0 w 296"/>
                  <a:gd name="T7" fmla="*/ 235 h 328"/>
                  <a:gd name="T8" fmla="*/ 136 w 296"/>
                  <a:gd name="T9" fmla="*/ 328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6" h="328">
                    <a:moveTo>
                      <a:pt x="136" y="328"/>
                    </a:moveTo>
                    <a:lnTo>
                      <a:pt x="296" y="93"/>
                    </a:lnTo>
                    <a:lnTo>
                      <a:pt x="160" y="0"/>
                    </a:lnTo>
                    <a:lnTo>
                      <a:pt x="0" y="235"/>
                    </a:lnTo>
                    <a:lnTo>
                      <a:pt x="136" y="328"/>
                    </a:lnTo>
                    <a:close/>
                  </a:path>
                </a:pathLst>
              </a:custGeom>
              <a:solidFill>
                <a:srgbClr val="37C2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115" name="Freeform 233">
                <a:extLst>
                  <a:ext uri="{FF2B5EF4-FFF2-40B4-BE49-F238E27FC236}">
                    <a16:creationId xmlns:a16="http://schemas.microsoft.com/office/drawing/2014/main" id="{36BE9D32-FDF2-4C7E-B78E-5E86B4AAA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1" y="9567863"/>
                <a:ext cx="225425" cy="249238"/>
              </a:xfrm>
              <a:custGeom>
                <a:avLst/>
                <a:gdLst>
                  <a:gd name="T0" fmla="*/ 136 w 296"/>
                  <a:gd name="T1" fmla="*/ 328 h 328"/>
                  <a:gd name="T2" fmla="*/ 296 w 296"/>
                  <a:gd name="T3" fmla="*/ 93 h 328"/>
                  <a:gd name="T4" fmla="*/ 160 w 296"/>
                  <a:gd name="T5" fmla="*/ 0 h 328"/>
                  <a:gd name="T6" fmla="*/ 0 w 296"/>
                  <a:gd name="T7" fmla="*/ 235 h 328"/>
                  <a:gd name="T8" fmla="*/ 136 w 296"/>
                  <a:gd name="T9" fmla="*/ 328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6" h="328">
                    <a:moveTo>
                      <a:pt x="136" y="328"/>
                    </a:moveTo>
                    <a:lnTo>
                      <a:pt x="296" y="93"/>
                    </a:lnTo>
                    <a:lnTo>
                      <a:pt x="160" y="0"/>
                    </a:lnTo>
                    <a:lnTo>
                      <a:pt x="0" y="235"/>
                    </a:lnTo>
                    <a:lnTo>
                      <a:pt x="136" y="328"/>
                    </a:lnTo>
                    <a:close/>
                  </a:path>
                </a:pathLst>
              </a:custGeom>
              <a:solidFill>
                <a:srgbClr val="F26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116" name="Freeform 234">
                <a:extLst>
                  <a:ext uri="{FF2B5EF4-FFF2-40B4-BE49-F238E27FC236}">
                    <a16:creationId xmlns:a16="http://schemas.microsoft.com/office/drawing/2014/main" id="{79944E1E-18E3-4C65-8E34-F6BA5BD07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2351" y="9299575"/>
                <a:ext cx="57150" cy="71438"/>
              </a:xfrm>
              <a:custGeom>
                <a:avLst/>
                <a:gdLst>
                  <a:gd name="T0" fmla="*/ 20 w 75"/>
                  <a:gd name="T1" fmla="*/ 94 h 94"/>
                  <a:gd name="T2" fmla="*/ 0 w 75"/>
                  <a:gd name="T3" fmla="*/ 81 h 94"/>
                  <a:gd name="T4" fmla="*/ 56 w 75"/>
                  <a:gd name="T5" fmla="*/ 0 h 94"/>
                  <a:gd name="T6" fmla="*/ 75 w 75"/>
                  <a:gd name="T7" fmla="*/ 13 h 94"/>
                  <a:gd name="T8" fmla="*/ 20 w 75"/>
                  <a:gd name="T9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94">
                    <a:moveTo>
                      <a:pt x="20" y="94"/>
                    </a:moveTo>
                    <a:lnTo>
                      <a:pt x="0" y="81"/>
                    </a:lnTo>
                    <a:lnTo>
                      <a:pt x="56" y="0"/>
                    </a:lnTo>
                    <a:lnTo>
                      <a:pt x="75" y="13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117" name="Freeform 235">
                <a:extLst>
                  <a:ext uri="{FF2B5EF4-FFF2-40B4-BE49-F238E27FC236}">
                    <a16:creationId xmlns:a16="http://schemas.microsoft.com/office/drawing/2014/main" id="{0E9490DE-B078-49AA-B392-7ACD0361A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1526" y="9659938"/>
                <a:ext cx="68263" cy="69850"/>
              </a:xfrm>
              <a:custGeom>
                <a:avLst/>
                <a:gdLst>
                  <a:gd name="T0" fmla="*/ 0 w 91"/>
                  <a:gd name="T1" fmla="*/ 28 h 92"/>
                  <a:gd name="T2" fmla="*/ 12 w 91"/>
                  <a:gd name="T3" fmla="*/ 10 h 92"/>
                  <a:gd name="T4" fmla="*/ 43 w 91"/>
                  <a:gd name="T5" fmla="*/ 31 h 92"/>
                  <a:gd name="T6" fmla="*/ 64 w 91"/>
                  <a:gd name="T7" fmla="*/ 0 h 92"/>
                  <a:gd name="T8" fmla="*/ 82 w 91"/>
                  <a:gd name="T9" fmla="*/ 12 h 92"/>
                  <a:gd name="T10" fmla="*/ 60 w 91"/>
                  <a:gd name="T11" fmla="*/ 43 h 92"/>
                  <a:gd name="T12" fmla="*/ 91 w 91"/>
                  <a:gd name="T13" fmla="*/ 64 h 92"/>
                  <a:gd name="T14" fmla="*/ 79 w 91"/>
                  <a:gd name="T15" fmla="*/ 82 h 92"/>
                  <a:gd name="T16" fmla="*/ 48 w 91"/>
                  <a:gd name="T17" fmla="*/ 61 h 92"/>
                  <a:gd name="T18" fmla="*/ 27 w 91"/>
                  <a:gd name="T19" fmla="*/ 92 h 92"/>
                  <a:gd name="T20" fmla="*/ 9 w 91"/>
                  <a:gd name="T21" fmla="*/ 80 h 92"/>
                  <a:gd name="T22" fmla="*/ 30 w 91"/>
                  <a:gd name="T23" fmla="*/ 49 h 92"/>
                  <a:gd name="T24" fmla="*/ 0 w 91"/>
                  <a:gd name="T25" fmla="*/ 2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1" h="92">
                    <a:moveTo>
                      <a:pt x="0" y="28"/>
                    </a:moveTo>
                    <a:lnTo>
                      <a:pt x="12" y="10"/>
                    </a:lnTo>
                    <a:lnTo>
                      <a:pt x="43" y="31"/>
                    </a:lnTo>
                    <a:lnTo>
                      <a:pt x="64" y="0"/>
                    </a:lnTo>
                    <a:lnTo>
                      <a:pt x="82" y="12"/>
                    </a:lnTo>
                    <a:lnTo>
                      <a:pt x="60" y="43"/>
                    </a:lnTo>
                    <a:lnTo>
                      <a:pt x="91" y="64"/>
                    </a:lnTo>
                    <a:lnTo>
                      <a:pt x="79" y="82"/>
                    </a:lnTo>
                    <a:lnTo>
                      <a:pt x="48" y="61"/>
                    </a:lnTo>
                    <a:lnTo>
                      <a:pt x="27" y="92"/>
                    </a:lnTo>
                    <a:lnTo>
                      <a:pt x="9" y="80"/>
                    </a:lnTo>
                    <a:lnTo>
                      <a:pt x="30" y="49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118" name="Freeform 236">
                <a:extLst>
                  <a:ext uri="{FF2B5EF4-FFF2-40B4-BE49-F238E27FC236}">
                    <a16:creationId xmlns:a16="http://schemas.microsoft.com/office/drawing/2014/main" id="{9824BE15-22CA-4E35-B2DB-C92EE7CE42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02151" y="9212263"/>
                <a:ext cx="781050" cy="773113"/>
              </a:xfrm>
              <a:custGeom>
                <a:avLst/>
                <a:gdLst>
                  <a:gd name="T0" fmla="*/ 18 w 1027"/>
                  <a:gd name="T1" fmla="*/ 699 h 1015"/>
                  <a:gd name="T2" fmla="*/ 357 w 1027"/>
                  <a:gd name="T3" fmla="*/ 930 h 1015"/>
                  <a:gd name="T4" fmla="*/ 665 w 1027"/>
                  <a:gd name="T5" fmla="*/ 994 h 1015"/>
                  <a:gd name="T6" fmla="*/ 929 w 1027"/>
                  <a:gd name="T7" fmla="*/ 822 h 1015"/>
                  <a:gd name="T8" fmla="*/ 993 w 1027"/>
                  <a:gd name="T9" fmla="*/ 513 h 1015"/>
                  <a:gd name="T10" fmla="*/ 821 w 1027"/>
                  <a:gd name="T11" fmla="*/ 250 h 1015"/>
                  <a:gd name="T12" fmla="*/ 483 w 1027"/>
                  <a:gd name="T13" fmla="*/ 19 h 1015"/>
                  <a:gd name="T14" fmla="*/ 330 w 1027"/>
                  <a:gd name="T15" fmla="*/ 242 h 1015"/>
                  <a:gd name="T16" fmla="*/ 679 w 1027"/>
                  <a:gd name="T17" fmla="*/ 480 h 1015"/>
                  <a:gd name="T18" fmla="*/ 716 w 1027"/>
                  <a:gd name="T19" fmla="*/ 677 h 1015"/>
                  <a:gd name="T20" fmla="*/ 626 w 1027"/>
                  <a:gd name="T21" fmla="*/ 736 h 1015"/>
                  <a:gd name="T22" fmla="*/ 520 w 1027"/>
                  <a:gd name="T23" fmla="*/ 714 h 1015"/>
                  <a:gd name="T24" fmla="*/ 171 w 1027"/>
                  <a:gd name="T25" fmla="*/ 476 h 1015"/>
                  <a:gd name="T26" fmla="*/ 18 w 1027"/>
                  <a:gd name="T27" fmla="*/ 699 h 1015"/>
                  <a:gd name="T28" fmla="*/ 588 w 1027"/>
                  <a:gd name="T29" fmla="*/ 1015 h 1015"/>
                  <a:gd name="T30" fmla="*/ 349 w 1027"/>
                  <a:gd name="T31" fmla="*/ 941 h 1015"/>
                  <a:gd name="T32" fmla="*/ 0 w 1027"/>
                  <a:gd name="T33" fmla="*/ 703 h 1015"/>
                  <a:gd name="T34" fmla="*/ 167 w 1027"/>
                  <a:gd name="T35" fmla="*/ 457 h 1015"/>
                  <a:gd name="T36" fmla="*/ 527 w 1027"/>
                  <a:gd name="T37" fmla="*/ 703 h 1015"/>
                  <a:gd name="T38" fmla="*/ 623 w 1027"/>
                  <a:gd name="T39" fmla="*/ 723 h 1015"/>
                  <a:gd name="T40" fmla="*/ 705 w 1027"/>
                  <a:gd name="T41" fmla="*/ 669 h 1015"/>
                  <a:gd name="T42" fmla="*/ 671 w 1027"/>
                  <a:gd name="T43" fmla="*/ 491 h 1015"/>
                  <a:gd name="T44" fmla="*/ 311 w 1027"/>
                  <a:gd name="T45" fmla="*/ 246 h 1015"/>
                  <a:gd name="T46" fmla="*/ 479 w 1027"/>
                  <a:gd name="T47" fmla="*/ 0 h 1015"/>
                  <a:gd name="T48" fmla="*/ 828 w 1027"/>
                  <a:gd name="T49" fmla="*/ 238 h 1015"/>
                  <a:gd name="T50" fmla="*/ 1006 w 1027"/>
                  <a:gd name="T51" fmla="*/ 511 h 1015"/>
                  <a:gd name="T52" fmla="*/ 940 w 1027"/>
                  <a:gd name="T53" fmla="*/ 829 h 1015"/>
                  <a:gd name="T54" fmla="*/ 667 w 1027"/>
                  <a:gd name="T55" fmla="*/ 1008 h 1015"/>
                  <a:gd name="T56" fmla="*/ 588 w 1027"/>
                  <a:gd name="T57" fmla="*/ 1015 h 10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27" h="1015">
                    <a:moveTo>
                      <a:pt x="18" y="699"/>
                    </a:moveTo>
                    <a:lnTo>
                      <a:pt x="357" y="930"/>
                    </a:lnTo>
                    <a:cubicBezTo>
                      <a:pt x="447" y="992"/>
                      <a:pt x="557" y="1015"/>
                      <a:pt x="665" y="994"/>
                    </a:cubicBezTo>
                    <a:cubicBezTo>
                      <a:pt x="773" y="974"/>
                      <a:pt x="867" y="913"/>
                      <a:pt x="929" y="822"/>
                    </a:cubicBezTo>
                    <a:cubicBezTo>
                      <a:pt x="991" y="731"/>
                      <a:pt x="1013" y="621"/>
                      <a:pt x="993" y="513"/>
                    </a:cubicBezTo>
                    <a:cubicBezTo>
                      <a:pt x="973" y="405"/>
                      <a:pt x="911" y="312"/>
                      <a:pt x="821" y="250"/>
                    </a:cubicBezTo>
                    <a:lnTo>
                      <a:pt x="483" y="19"/>
                    </a:lnTo>
                    <a:lnTo>
                      <a:pt x="330" y="242"/>
                    </a:lnTo>
                    <a:lnTo>
                      <a:pt x="679" y="480"/>
                    </a:lnTo>
                    <a:cubicBezTo>
                      <a:pt x="744" y="524"/>
                      <a:pt x="760" y="612"/>
                      <a:pt x="716" y="677"/>
                    </a:cubicBezTo>
                    <a:cubicBezTo>
                      <a:pt x="695" y="708"/>
                      <a:pt x="663" y="729"/>
                      <a:pt x="626" y="736"/>
                    </a:cubicBezTo>
                    <a:cubicBezTo>
                      <a:pt x="588" y="743"/>
                      <a:pt x="551" y="735"/>
                      <a:pt x="520" y="714"/>
                    </a:cubicBezTo>
                    <a:lnTo>
                      <a:pt x="171" y="476"/>
                    </a:lnTo>
                    <a:lnTo>
                      <a:pt x="18" y="699"/>
                    </a:lnTo>
                    <a:close/>
                    <a:moveTo>
                      <a:pt x="588" y="1015"/>
                    </a:moveTo>
                    <a:cubicBezTo>
                      <a:pt x="503" y="1015"/>
                      <a:pt x="420" y="990"/>
                      <a:pt x="349" y="941"/>
                    </a:cubicBezTo>
                    <a:lnTo>
                      <a:pt x="0" y="703"/>
                    </a:lnTo>
                    <a:lnTo>
                      <a:pt x="167" y="457"/>
                    </a:lnTo>
                    <a:lnTo>
                      <a:pt x="527" y="703"/>
                    </a:lnTo>
                    <a:cubicBezTo>
                      <a:pt x="556" y="722"/>
                      <a:pt x="590" y="729"/>
                      <a:pt x="623" y="723"/>
                    </a:cubicBezTo>
                    <a:cubicBezTo>
                      <a:pt x="657" y="716"/>
                      <a:pt x="686" y="697"/>
                      <a:pt x="705" y="669"/>
                    </a:cubicBezTo>
                    <a:cubicBezTo>
                      <a:pt x="745" y="611"/>
                      <a:pt x="730" y="531"/>
                      <a:pt x="671" y="491"/>
                    </a:cubicBezTo>
                    <a:lnTo>
                      <a:pt x="311" y="246"/>
                    </a:lnTo>
                    <a:lnTo>
                      <a:pt x="479" y="0"/>
                    </a:lnTo>
                    <a:lnTo>
                      <a:pt x="828" y="238"/>
                    </a:lnTo>
                    <a:cubicBezTo>
                      <a:pt x="922" y="302"/>
                      <a:pt x="985" y="399"/>
                      <a:pt x="1006" y="511"/>
                    </a:cubicBezTo>
                    <a:cubicBezTo>
                      <a:pt x="1027" y="622"/>
                      <a:pt x="1004" y="735"/>
                      <a:pt x="940" y="829"/>
                    </a:cubicBezTo>
                    <a:cubicBezTo>
                      <a:pt x="876" y="923"/>
                      <a:pt x="779" y="986"/>
                      <a:pt x="667" y="1008"/>
                    </a:cubicBezTo>
                    <a:cubicBezTo>
                      <a:pt x="641" y="1013"/>
                      <a:pt x="614" y="1015"/>
                      <a:pt x="588" y="1015"/>
                    </a:cubicBezTo>
                    <a:close/>
                  </a:path>
                </a:pathLst>
              </a:custGeom>
              <a:solidFill>
                <a:srgbClr val="0B2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</p:grpSp>
        <p:sp>
          <p:nvSpPr>
            <p:cNvPr id="49" name="Freeform 237">
              <a:extLst>
                <a:ext uri="{FF2B5EF4-FFF2-40B4-BE49-F238E27FC236}">
                  <a16:creationId xmlns:a16="http://schemas.microsoft.com/office/drawing/2014/main" id="{CCABAE86-5CED-4087-8B30-F89DEE122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8613" y="8259763"/>
              <a:ext cx="387350" cy="122238"/>
            </a:xfrm>
            <a:custGeom>
              <a:avLst/>
              <a:gdLst>
                <a:gd name="T0" fmla="*/ 18 w 508"/>
                <a:gd name="T1" fmla="*/ 162 h 162"/>
                <a:gd name="T2" fmla="*/ 508 w 508"/>
                <a:gd name="T3" fmla="*/ 95 h 162"/>
                <a:gd name="T4" fmla="*/ 0 w 508"/>
                <a:gd name="T5" fmla="*/ 60 h 162"/>
                <a:gd name="T6" fmla="*/ 18 w 508"/>
                <a:gd name="T7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8" h="162">
                  <a:moveTo>
                    <a:pt x="18" y="162"/>
                  </a:moveTo>
                  <a:lnTo>
                    <a:pt x="508" y="95"/>
                  </a:lnTo>
                  <a:cubicBezTo>
                    <a:pt x="508" y="95"/>
                    <a:pt x="324" y="0"/>
                    <a:pt x="0" y="60"/>
                  </a:cubicBezTo>
                  <a:lnTo>
                    <a:pt x="18" y="162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" name="Freeform 238">
              <a:extLst>
                <a:ext uri="{FF2B5EF4-FFF2-40B4-BE49-F238E27FC236}">
                  <a16:creationId xmlns:a16="http://schemas.microsoft.com/office/drawing/2014/main" id="{A74551A0-6C3F-48D6-8BB6-8F6E41301C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88413" y="8258175"/>
              <a:ext cx="347663" cy="311150"/>
            </a:xfrm>
            <a:custGeom>
              <a:avLst/>
              <a:gdLst>
                <a:gd name="T0" fmla="*/ 199 w 457"/>
                <a:gd name="T1" fmla="*/ 278 h 408"/>
                <a:gd name="T2" fmla="*/ 110 w 457"/>
                <a:gd name="T3" fmla="*/ 189 h 408"/>
                <a:gd name="T4" fmla="*/ 199 w 457"/>
                <a:gd name="T5" fmla="*/ 100 h 408"/>
                <a:gd name="T6" fmla="*/ 288 w 457"/>
                <a:gd name="T7" fmla="*/ 189 h 408"/>
                <a:gd name="T8" fmla="*/ 199 w 457"/>
                <a:gd name="T9" fmla="*/ 278 h 408"/>
                <a:gd name="T10" fmla="*/ 445 w 457"/>
                <a:gd name="T11" fmla="*/ 62 h 408"/>
                <a:gd name="T12" fmla="*/ 382 w 457"/>
                <a:gd name="T13" fmla="*/ 34 h 408"/>
                <a:gd name="T14" fmla="*/ 255 w 457"/>
                <a:gd name="T15" fmla="*/ 3 h 408"/>
                <a:gd name="T16" fmla="*/ 128 w 457"/>
                <a:gd name="T17" fmla="*/ 20 h 408"/>
                <a:gd name="T18" fmla="*/ 1 w 457"/>
                <a:gd name="T19" fmla="*/ 202 h 408"/>
                <a:gd name="T20" fmla="*/ 140 w 457"/>
                <a:gd name="T21" fmla="*/ 385 h 408"/>
                <a:gd name="T22" fmla="*/ 349 w 457"/>
                <a:gd name="T23" fmla="*/ 293 h 408"/>
                <a:gd name="T24" fmla="*/ 457 w 457"/>
                <a:gd name="T25" fmla="*/ 158 h 408"/>
                <a:gd name="T26" fmla="*/ 445 w 457"/>
                <a:gd name="T27" fmla="*/ 62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7" h="408">
                  <a:moveTo>
                    <a:pt x="199" y="278"/>
                  </a:moveTo>
                  <a:cubicBezTo>
                    <a:pt x="150" y="278"/>
                    <a:pt x="110" y="238"/>
                    <a:pt x="110" y="189"/>
                  </a:cubicBezTo>
                  <a:cubicBezTo>
                    <a:pt x="110" y="140"/>
                    <a:pt x="150" y="100"/>
                    <a:pt x="199" y="100"/>
                  </a:cubicBezTo>
                  <a:cubicBezTo>
                    <a:pt x="248" y="100"/>
                    <a:pt x="288" y="140"/>
                    <a:pt x="288" y="189"/>
                  </a:cubicBezTo>
                  <a:cubicBezTo>
                    <a:pt x="288" y="238"/>
                    <a:pt x="248" y="278"/>
                    <a:pt x="199" y="278"/>
                  </a:cubicBezTo>
                  <a:close/>
                  <a:moveTo>
                    <a:pt x="445" y="62"/>
                  </a:moveTo>
                  <a:cubicBezTo>
                    <a:pt x="425" y="54"/>
                    <a:pt x="402" y="40"/>
                    <a:pt x="382" y="34"/>
                  </a:cubicBezTo>
                  <a:cubicBezTo>
                    <a:pt x="339" y="19"/>
                    <a:pt x="300" y="6"/>
                    <a:pt x="255" y="3"/>
                  </a:cubicBezTo>
                  <a:cubicBezTo>
                    <a:pt x="212" y="0"/>
                    <a:pt x="168" y="2"/>
                    <a:pt x="128" y="20"/>
                  </a:cubicBezTo>
                  <a:cubicBezTo>
                    <a:pt x="55" y="53"/>
                    <a:pt x="0" y="118"/>
                    <a:pt x="1" y="202"/>
                  </a:cubicBezTo>
                  <a:cubicBezTo>
                    <a:pt x="2" y="283"/>
                    <a:pt x="61" y="364"/>
                    <a:pt x="140" y="385"/>
                  </a:cubicBezTo>
                  <a:cubicBezTo>
                    <a:pt x="223" y="408"/>
                    <a:pt x="309" y="368"/>
                    <a:pt x="349" y="293"/>
                  </a:cubicBezTo>
                  <a:cubicBezTo>
                    <a:pt x="387" y="223"/>
                    <a:pt x="457" y="158"/>
                    <a:pt x="457" y="158"/>
                  </a:cubicBezTo>
                  <a:cubicBezTo>
                    <a:pt x="457" y="158"/>
                    <a:pt x="447" y="82"/>
                    <a:pt x="445" y="62"/>
                  </a:cubicBezTo>
                  <a:close/>
                </a:path>
              </a:pathLst>
            </a:custGeom>
            <a:solidFill>
              <a:srgbClr val="F2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" name="Freeform 239">
              <a:extLst>
                <a:ext uri="{FF2B5EF4-FFF2-40B4-BE49-F238E27FC236}">
                  <a16:creationId xmlns:a16="http://schemas.microsoft.com/office/drawing/2014/main" id="{B546720C-A284-4BC3-8580-C37D851704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83651" y="8253413"/>
              <a:ext cx="357188" cy="309563"/>
            </a:xfrm>
            <a:custGeom>
              <a:avLst/>
              <a:gdLst>
                <a:gd name="T0" fmla="*/ 205 w 470"/>
                <a:gd name="T1" fmla="*/ 114 h 407"/>
                <a:gd name="T2" fmla="*/ 123 w 470"/>
                <a:gd name="T3" fmla="*/ 196 h 407"/>
                <a:gd name="T4" fmla="*/ 205 w 470"/>
                <a:gd name="T5" fmla="*/ 278 h 407"/>
                <a:gd name="T6" fmla="*/ 287 w 470"/>
                <a:gd name="T7" fmla="*/ 196 h 407"/>
                <a:gd name="T8" fmla="*/ 205 w 470"/>
                <a:gd name="T9" fmla="*/ 114 h 407"/>
                <a:gd name="T10" fmla="*/ 205 w 470"/>
                <a:gd name="T11" fmla="*/ 292 h 407"/>
                <a:gd name="T12" fmla="*/ 109 w 470"/>
                <a:gd name="T13" fmla="*/ 196 h 407"/>
                <a:gd name="T14" fmla="*/ 205 w 470"/>
                <a:gd name="T15" fmla="*/ 100 h 407"/>
                <a:gd name="T16" fmla="*/ 301 w 470"/>
                <a:gd name="T17" fmla="*/ 196 h 407"/>
                <a:gd name="T18" fmla="*/ 205 w 470"/>
                <a:gd name="T19" fmla="*/ 292 h 407"/>
                <a:gd name="T20" fmla="*/ 231 w 470"/>
                <a:gd name="T21" fmla="*/ 16 h 407"/>
                <a:gd name="T22" fmla="*/ 137 w 470"/>
                <a:gd name="T23" fmla="*/ 33 h 407"/>
                <a:gd name="T24" fmla="*/ 14 w 470"/>
                <a:gd name="T25" fmla="*/ 209 h 407"/>
                <a:gd name="T26" fmla="*/ 148 w 470"/>
                <a:gd name="T27" fmla="*/ 386 h 407"/>
                <a:gd name="T28" fmla="*/ 349 w 470"/>
                <a:gd name="T29" fmla="*/ 296 h 407"/>
                <a:gd name="T30" fmla="*/ 456 w 470"/>
                <a:gd name="T31" fmla="*/ 162 h 407"/>
                <a:gd name="T32" fmla="*/ 445 w 470"/>
                <a:gd name="T33" fmla="*/ 74 h 407"/>
                <a:gd name="T34" fmla="*/ 418 w 470"/>
                <a:gd name="T35" fmla="*/ 61 h 407"/>
                <a:gd name="T36" fmla="*/ 385 w 470"/>
                <a:gd name="T37" fmla="*/ 47 h 407"/>
                <a:gd name="T38" fmla="*/ 260 w 470"/>
                <a:gd name="T39" fmla="*/ 17 h 407"/>
                <a:gd name="T40" fmla="*/ 231 w 470"/>
                <a:gd name="T41" fmla="*/ 16 h 407"/>
                <a:gd name="T42" fmla="*/ 193 w 470"/>
                <a:gd name="T43" fmla="*/ 405 h 407"/>
                <a:gd name="T44" fmla="*/ 144 w 470"/>
                <a:gd name="T45" fmla="*/ 399 h 407"/>
                <a:gd name="T46" fmla="*/ 0 w 470"/>
                <a:gd name="T47" fmla="*/ 209 h 407"/>
                <a:gd name="T48" fmla="*/ 132 w 470"/>
                <a:gd name="T49" fmla="*/ 21 h 407"/>
                <a:gd name="T50" fmla="*/ 261 w 470"/>
                <a:gd name="T51" fmla="*/ 3 h 407"/>
                <a:gd name="T52" fmla="*/ 390 w 470"/>
                <a:gd name="T53" fmla="*/ 34 h 407"/>
                <a:gd name="T54" fmla="*/ 424 w 470"/>
                <a:gd name="T55" fmla="*/ 49 h 407"/>
                <a:gd name="T56" fmla="*/ 453 w 470"/>
                <a:gd name="T57" fmla="*/ 62 h 407"/>
                <a:gd name="T58" fmla="*/ 457 w 470"/>
                <a:gd name="T59" fmla="*/ 64 h 407"/>
                <a:gd name="T60" fmla="*/ 458 w 470"/>
                <a:gd name="T61" fmla="*/ 68 h 407"/>
                <a:gd name="T62" fmla="*/ 469 w 470"/>
                <a:gd name="T63" fmla="*/ 164 h 407"/>
                <a:gd name="T64" fmla="*/ 470 w 470"/>
                <a:gd name="T65" fmla="*/ 167 h 407"/>
                <a:gd name="T66" fmla="*/ 467 w 470"/>
                <a:gd name="T67" fmla="*/ 170 h 407"/>
                <a:gd name="T68" fmla="*/ 361 w 470"/>
                <a:gd name="T69" fmla="*/ 303 h 407"/>
                <a:gd name="T70" fmla="*/ 193 w 470"/>
                <a:gd name="T71" fmla="*/ 405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0" h="407">
                  <a:moveTo>
                    <a:pt x="205" y="114"/>
                  </a:moveTo>
                  <a:cubicBezTo>
                    <a:pt x="160" y="114"/>
                    <a:pt x="123" y="151"/>
                    <a:pt x="123" y="196"/>
                  </a:cubicBezTo>
                  <a:cubicBezTo>
                    <a:pt x="123" y="241"/>
                    <a:pt x="160" y="278"/>
                    <a:pt x="205" y="278"/>
                  </a:cubicBezTo>
                  <a:cubicBezTo>
                    <a:pt x="250" y="278"/>
                    <a:pt x="287" y="241"/>
                    <a:pt x="287" y="196"/>
                  </a:cubicBezTo>
                  <a:cubicBezTo>
                    <a:pt x="287" y="151"/>
                    <a:pt x="250" y="114"/>
                    <a:pt x="205" y="114"/>
                  </a:cubicBezTo>
                  <a:close/>
                  <a:moveTo>
                    <a:pt x="205" y="292"/>
                  </a:moveTo>
                  <a:cubicBezTo>
                    <a:pt x="152" y="292"/>
                    <a:pt x="109" y="249"/>
                    <a:pt x="109" y="196"/>
                  </a:cubicBezTo>
                  <a:cubicBezTo>
                    <a:pt x="109" y="143"/>
                    <a:pt x="152" y="100"/>
                    <a:pt x="205" y="100"/>
                  </a:cubicBezTo>
                  <a:cubicBezTo>
                    <a:pt x="258" y="100"/>
                    <a:pt x="301" y="143"/>
                    <a:pt x="301" y="196"/>
                  </a:cubicBezTo>
                  <a:cubicBezTo>
                    <a:pt x="301" y="249"/>
                    <a:pt x="258" y="292"/>
                    <a:pt x="205" y="292"/>
                  </a:cubicBezTo>
                  <a:close/>
                  <a:moveTo>
                    <a:pt x="231" y="16"/>
                  </a:moveTo>
                  <a:cubicBezTo>
                    <a:pt x="194" y="16"/>
                    <a:pt x="164" y="21"/>
                    <a:pt x="137" y="33"/>
                  </a:cubicBezTo>
                  <a:cubicBezTo>
                    <a:pt x="59" y="68"/>
                    <a:pt x="13" y="134"/>
                    <a:pt x="14" y="209"/>
                  </a:cubicBezTo>
                  <a:cubicBezTo>
                    <a:pt x="15" y="288"/>
                    <a:pt x="74" y="365"/>
                    <a:pt x="148" y="386"/>
                  </a:cubicBezTo>
                  <a:cubicBezTo>
                    <a:pt x="227" y="407"/>
                    <a:pt x="310" y="371"/>
                    <a:pt x="349" y="296"/>
                  </a:cubicBezTo>
                  <a:cubicBezTo>
                    <a:pt x="383" y="233"/>
                    <a:pt x="442" y="175"/>
                    <a:pt x="456" y="162"/>
                  </a:cubicBezTo>
                  <a:cubicBezTo>
                    <a:pt x="454" y="148"/>
                    <a:pt x="447" y="95"/>
                    <a:pt x="445" y="74"/>
                  </a:cubicBezTo>
                  <a:cubicBezTo>
                    <a:pt x="436" y="70"/>
                    <a:pt x="427" y="66"/>
                    <a:pt x="418" y="61"/>
                  </a:cubicBezTo>
                  <a:cubicBezTo>
                    <a:pt x="407" y="56"/>
                    <a:pt x="396" y="50"/>
                    <a:pt x="385" y="47"/>
                  </a:cubicBezTo>
                  <a:cubicBezTo>
                    <a:pt x="346" y="34"/>
                    <a:pt x="306" y="20"/>
                    <a:pt x="260" y="17"/>
                  </a:cubicBezTo>
                  <a:cubicBezTo>
                    <a:pt x="250" y="16"/>
                    <a:pt x="241" y="16"/>
                    <a:pt x="231" y="16"/>
                  </a:cubicBezTo>
                  <a:close/>
                  <a:moveTo>
                    <a:pt x="193" y="405"/>
                  </a:moveTo>
                  <a:cubicBezTo>
                    <a:pt x="177" y="405"/>
                    <a:pt x="160" y="403"/>
                    <a:pt x="144" y="399"/>
                  </a:cubicBezTo>
                  <a:cubicBezTo>
                    <a:pt x="65" y="377"/>
                    <a:pt x="1" y="293"/>
                    <a:pt x="0" y="209"/>
                  </a:cubicBezTo>
                  <a:cubicBezTo>
                    <a:pt x="0" y="130"/>
                    <a:pt x="50" y="58"/>
                    <a:pt x="132" y="21"/>
                  </a:cubicBezTo>
                  <a:cubicBezTo>
                    <a:pt x="167" y="5"/>
                    <a:pt x="208" y="0"/>
                    <a:pt x="261" y="3"/>
                  </a:cubicBezTo>
                  <a:cubicBezTo>
                    <a:pt x="308" y="6"/>
                    <a:pt x="350" y="21"/>
                    <a:pt x="390" y="34"/>
                  </a:cubicBezTo>
                  <a:cubicBezTo>
                    <a:pt x="401" y="38"/>
                    <a:pt x="412" y="44"/>
                    <a:pt x="424" y="49"/>
                  </a:cubicBezTo>
                  <a:cubicBezTo>
                    <a:pt x="434" y="54"/>
                    <a:pt x="444" y="59"/>
                    <a:pt x="453" y="62"/>
                  </a:cubicBezTo>
                  <a:lnTo>
                    <a:pt x="457" y="64"/>
                  </a:lnTo>
                  <a:lnTo>
                    <a:pt x="458" y="68"/>
                  </a:lnTo>
                  <a:cubicBezTo>
                    <a:pt x="460" y="88"/>
                    <a:pt x="469" y="163"/>
                    <a:pt x="469" y="164"/>
                  </a:cubicBezTo>
                  <a:lnTo>
                    <a:pt x="470" y="167"/>
                  </a:lnTo>
                  <a:lnTo>
                    <a:pt x="467" y="170"/>
                  </a:lnTo>
                  <a:cubicBezTo>
                    <a:pt x="467" y="170"/>
                    <a:pt x="398" y="235"/>
                    <a:pt x="361" y="303"/>
                  </a:cubicBezTo>
                  <a:cubicBezTo>
                    <a:pt x="327" y="367"/>
                    <a:pt x="262" y="405"/>
                    <a:pt x="193" y="405"/>
                  </a:cubicBez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" name="Freeform 240">
              <a:extLst>
                <a:ext uri="{FF2B5EF4-FFF2-40B4-BE49-F238E27FC236}">
                  <a16:creationId xmlns:a16="http://schemas.microsoft.com/office/drawing/2014/main" id="{5B0DE2BF-A9E7-40AF-B6E1-A9E683639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8926" y="8321675"/>
              <a:ext cx="212725" cy="350838"/>
            </a:xfrm>
            <a:custGeom>
              <a:avLst/>
              <a:gdLst>
                <a:gd name="T0" fmla="*/ 98 w 280"/>
                <a:gd name="T1" fmla="*/ 0 h 461"/>
                <a:gd name="T2" fmla="*/ 280 w 280"/>
                <a:gd name="T3" fmla="*/ 461 h 461"/>
                <a:gd name="T4" fmla="*/ 0 w 280"/>
                <a:gd name="T5" fmla="*/ 35 h 461"/>
                <a:gd name="T6" fmla="*/ 98 w 280"/>
                <a:gd name="T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0" h="461">
                  <a:moveTo>
                    <a:pt x="98" y="0"/>
                  </a:moveTo>
                  <a:lnTo>
                    <a:pt x="280" y="461"/>
                  </a:lnTo>
                  <a:cubicBezTo>
                    <a:pt x="280" y="461"/>
                    <a:pt x="107" y="346"/>
                    <a:pt x="0" y="35"/>
                  </a:cubicBezTo>
                  <a:lnTo>
                    <a:pt x="98" y="0"/>
                  </a:lnTo>
                  <a:close/>
                </a:path>
              </a:pathLst>
            </a:custGeom>
            <a:solidFill>
              <a:srgbClr val="37C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" name="Freeform 241">
              <a:extLst>
                <a:ext uri="{FF2B5EF4-FFF2-40B4-BE49-F238E27FC236}">
                  <a16:creationId xmlns:a16="http://schemas.microsoft.com/office/drawing/2014/main" id="{3BB668FD-90A0-48BC-AC93-787F6BA550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1288" y="7978775"/>
              <a:ext cx="304800" cy="376238"/>
            </a:xfrm>
            <a:custGeom>
              <a:avLst/>
              <a:gdLst>
                <a:gd name="T0" fmla="*/ 233 w 399"/>
                <a:gd name="T1" fmla="*/ 295 h 494"/>
                <a:gd name="T2" fmla="*/ 112 w 399"/>
                <a:gd name="T3" fmla="*/ 261 h 494"/>
                <a:gd name="T4" fmla="*/ 146 w 399"/>
                <a:gd name="T5" fmla="*/ 140 h 494"/>
                <a:gd name="T6" fmla="*/ 267 w 399"/>
                <a:gd name="T7" fmla="*/ 174 h 494"/>
                <a:gd name="T8" fmla="*/ 233 w 399"/>
                <a:gd name="T9" fmla="*/ 295 h 494"/>
                <a:gd name="T10" fmla="*/ 288 w 399"/>
                <a:gd name="T11" fmla="*/ 458 h 494"/>
                <a:gd name="T12" fmla="*/ 353 w 399"/>
                <a:gd name="T13" fmla="*/ 298 h 494"/>
                <a:gd name="T14" fmla="*/ 331 w 399"/>
                <a:gd name="T15" fmla="*/ 70 h 494"/>
                <a:gd name="T16" fmla="*/ 103 w 399"/>
                <a:gd name="T17" fmla="*/ 39 h 494"/>
                <a:gd name="T18" fmla="*/ 7 w 399"/>
                <a:gd name="T19" fmla="*/ 239 h 494"/>
                <a:gd name="T20" fmla="*/ 54 w 399"/>
                <a:gd name="T21" fmla="*/ 357 h 494"/>
                <a:gd name="T22" fmla="*/ 143 w 399"/>
                <a:gd name="T23" fmla="*/ 453 h 494"/>
                <a:gd name="T24" fmla="*/ 199 w 399"/>
                <a:gd name="T25" fmla="*/ 494 h 494"/>
                <a:gd name="T26" fmla="*/ 288 w 399"/>
                <a:gd name="T27" fmla="*/ 458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9" h="494">
                  <a:moveTo>
                    <a:pt x="233" y="295"/>
                  </a:moveTo>
                  <a:cubicBezTo>
                    <a:pt x="190" y="319"/>
                    <a:pt x="136" y="304"/>
                    <a:pt x="112" y="261"/>
                  </a:cubicBezTo>
                  <a:cubicBezTo>
                    <a:pt x="88" y="218"/>
                    <a:pt x="103" y="164"/>
                    <a:pt x="146" y="140"/>
                  </a:cubicBezTo>
                  <a:cubicBezTo>
                    <a:pt x="188" y="116"/>
                    <a:pt x="243" y="131"/>
                    <a:pt x="267" y="174"/>
                  </a:cubicBezTo>
                  <a:cubicBezTo>
                    <a:pt x="291" y="217"/>
                    <a:pt x="276" y="271"/>
                    <a:pt x="233" y="295"/>
                  </a:cubicBezTo>
                  <a:close/>
                  <a:moveTo>
                    <a:pt x="288" y="458"/>
                  </a:moveTo>
                  <a:cubicBezTo>
                    <a:pt x="288" y="458"/>
                    <a:pt x="311" y="364"/>
                    <a:pt x="353" y="298"/>
                  </a:cubicBezTo>
                  <a:cubicBezTo>
                    <a:pt x="399" y="225"/>
                    <a:pt x="392" y="132"/>
                    <a:pt x="331" y="70"/>
                  </a:cubicBezTo>
                  <a:cubicBezTo>
                    <a:pt x="274" y="12"/>
                    <a:pt x="174" y="0"/>
                    <a:pt x="103" y="39"/>
                  </a:cubicBezTo>
                  <a:cubicBezTo>
                    <a:pt x="30" y="79"/>
                    <a:pt x="0" y="159"/>
                    <a:pt x="7" y="239"/>
                  </a:cubicBezTo>
                  <a:cubicBezTo>
                    <a:pt x="11" y="282"/>
                    <a:pt x="31" y="322"/>
                    <a:pt x="54" y="357"/>
                  </a:cubicBezTo>
                  <a:cubicBezTo>
                    <a:pt x="79" y="395"/>
                    <a:pt x="110" y="423"/>
                    <a:pt x="143" y="453"/>
                  </a:cubicBezTo>
                  <a:cubicBezTo>
                    <a:pt x="159" y="467"/>
                    <a:pt x="183" y="480"/>
                    <a:pt x="199" y="494"/>
                  </a:cubicBezTo>
                  <a:cubicBezTo>
                    <a:pt x="217" y="486"/>
                    <a:pt x="288" y="458"/>
                    <a:pt x="288" y="458"/>
                  </a:cubicBezTo>
                  <a:close/>
                </a:path>
              </a:pathLst>
            </a:custGeom>
            <a:solidFill>
              <a:srgbClr val="F2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" name="Freeform 242">
              <a:extLst>
                <a:ext uri="{FF2B5EF4-FFF2-40B4-BE49-F238E27FC236}">
                  <a16:creationId xmlns:a16="http://schemas.microsoft.com/office/drawing/2014/main" id="{8982B780-6F41-4101-A8FB-4BBE0FF88A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6526" y="7972425"/>
              <a:ext cx="315913" cy="388938"/>
            </a:xfrm>
            <a:custGeom>
              <a:avLst/>
              <a:gdLst>
                <a:gd name="T0" fmla="*/ 196 w 415"/>
                <a:gd name="T1" fmla="*/ 143 h 510"/>
                <a:gd name="T2" fmla="*/ 156 w 415"/>
                <a:gd name="T3" fmla="*/ 154 h 510"/>
                <a:gd name="T4" fmla="*/ 117 w 415"/>
                <a:gd name="T5" fmla="*/ 203 h 510"/>
                <a:gd name="T6" fmla="*/ 125 w 415"/>
                <a:gd name="T7" fmla="*/ 266 h 510"/>
                <a:gd name="T8" fmla="*/ 236 w 415"/>
                <a:gd name="T9" fmla="*/ 297 h 510"/>
                <a:gd name="T10" fmla="*/ 275 w 415"/>
                <a:gd name="T11" fmla="*/ 248 h 510"/>
                <a:gd name="T12" fmla="*/ 268 w 415"/>
                <a:gd name="T13" fmla="*/ 185 h 510"/>
                <a:gd name="T14" fmla="*/ 218 w 415"/>
                <a:gd name="T15" fmla="*/ 146 h 510"/>
                <a:gd name="T16" fmla="*/ 196 w 415"/>
                <a:gd name="T17" fmla="*/ 143 h 510"/>
                <a:gd name="T18" fmla="*/ 196 w 415"/>
                <a:gd name="T19" fmla="*/ 321 h 510"/>
                <a:gd name="T20" fmla="*/ 113 w 415"/>
                <a:gd name="T21" fmla="*/ 272 h 510"/>
                <a:gd name="T22" fmla="*/ 104 w 415"/>
                <a:gd name="T23" fmla="*/ 200 h 510"/>
                <a:gd name="T24" fmla="*/ 149 w 415"/>
                <a:gd name="T25" fmla="*/ 142 h 510"/>
                <a:gd name="T26" fmla="*/ 222 w 415"/>
                <a:gd name="T27" fmla="*/ 133 h 510"/>
                <a:gd name="T28" fmla="*/ 280 w 415"/>
                <a:gd name="T29" fmla="*/ 179 h 510"/>
                <a:gd name="T30" fmla="*/ 243 w 415"/>
                <a:gd name="T31" fmla="*/ 309 h 510"/>
                <a:gd name="T32" fmla="*/ 196 w 415"/>
                <a:gd name="T33" fmla="*/ 321 h 510"/>
                <a:gd name="T34" fmla="*/ 202 w 415"/>
                <a:gd name="T35" fmla="*/ 31 h 510"/>
                <a:gd name="T36" fmla="*/ 114 w 415"/>
                <a:gd name="T37" fmla="*/ 53 h 510"/>
                <a:gd name="T38" fmla="*/ 21 w 415"/>
                <a:gd name="T39" fmla="*/ 246 h 510"/>
                <a:gd name="T40" fmla="*/ 67 w 415"/>
                <a:gd name="T41" fmla="*/ 362 h 510"/>
                <a:gd name="T42" fmla="*/ 155 w 415"/>
                <a:gd name="T43" fmla="*/ 456 h 510"/>
                <a:gd name="T44" fmla="*/ 183 w 415"/>
                <a:gd name="T45" fmla="*/ 477 h 510"/>
                <a:gd name="T46" fmla="*/ 207 w 415"/>
                <a:gd name="T47" fmla="*/ 494 h 510"/>
                <a:gd name="T48" fmla="*/ 289 w 415"/>
                <a:gd name="T49" fmla="*/ 461 h 510"/>
                <a:gd name="T50" fmla="*/ 354 w 415"/>
                <a:gd name="T51" fmla="*/ 302 h 510"/>
                <a:gd name="T52" fmla="*/ 333 w 415"/>
                <a:gd name="T53" fmla="*/ 83 h 510"/>
                <a:gd name="T54" fmla="*/ 202 w 415"/>
                <a:gd name="T55" fmla="*/ 31 h 510"/>
                <a:gd name="T56" fmla="*/ 205 w 415"/>
                <a:gd name="T57" fmla="*/ 510 h 510"/>
                <a:gd name="T58" fmla="*/ 201 w 415"/>
                <a:gd name="T59" fmla="*/ 507 h 510"/>
                <a:gd name="T60" fmla="*/ 175 w 415"/>
                <a:gd name="T61" fmla="*/ 488 h 510"/>
                <a:gd name="T62" fmla="*/ 146 w 415"/>
                <a:gd name="T63" fmla="*/ 466 h 510"/>
                <a:gd name="T64" fmla="*/ 56 w 415"/>
                <a:gd name="T65" fmla="*/ 369 h 510"/>
                <a:gd name="T66" fmla="*/ 8 w 415"/>
                <a:gd name="T67" fmla="*/ 247 h 510"/>
                <a:gd name="T68" fmla="*/ 107 w 415"/>
                <a:gd name="T69" fmla="*/ 41 h 510"/>
                <a:gd name="T70" fmla="*/ 343 w 415"/>
                <a:gd name="T71" fmla="*/ 73 h 510"/>
                <a:gd name="T72" fmla="*/ 366 w 415"/>
                <a:gd name="T73" fmla="*/ 310 h 510"/>
                <a:gd name="T74" fmla="*/ 302 w 415"/>
                <a:gd name="T75" fmla="*/ 467 h 510"/>
                <a:gd name="T76" fmla="*/ 301 w 415"/>
                <a:gd name="T77" fmla="*/ 471 h 510"/>
                <a:gd name="T78" fmla="*/ 298 w 415"/>
                <a:gd name="T79" fmla="*/ 472 h 510"/>
                <a:gd name="T80" fmla="*/ 208 w 415"/>
                <a:gd name="T81" fmla="*/ 509 h 510"/>
                <a:gd name="T82" fmla="*/ 205 w 415"/>
                <a:gd name="T83" fmla="*/ 51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5" h="510">
                  <a:moveTo>
                    <a:pt x="196" y="143"/>
                  </a:moveTo>
                  <a:cubicBezTo>
                    <a:pt x="182" y="143"/>
                    <a:pt x="168" y="147"/>
                    <a:pt x="156" y="154"/>
                  </a:cubicBezTo>
                  <a:cubicBezTo>
                    <a:pt x="137" y="165"/>
                    <a:pt x="123" y="182"/>
                    <a:pt x="117" y="203"/>
                  </a:cubicBezTo>
                  <a:cubicBezTo>
                    <a:pt x="111" y="224"/>
                    <a:pt x="114" y="247"/>
                    <a:pt x="125" y="266"/>
                  </a:cubicBezTo>
                  <a:cubicBezTo>
                    <a:pt x="147" y="305"/>
                    <a:pt x="197" y="319"/>
                    <a:pt x="236" y="297"/>
                  </a:cubicBezTo>
                  <a:cubicBezTo>
                    <a:pt x="256" y="286"/>
                    <a:pt x="269" y="269"/>
                    <a:pt x="275" y="248"/>
                  </a:cubicBezTo>
                  <a:cubicBezTo>
                    <a:pt x="281" y="226"/>
                    <a:pt x="279" y="204"/>
                    <a:pt x="268" y="185"/>
                  </a:cubicBezTo>
                  <a:cubicBezTo>
                    <a:pt x="257" y="166"/>
                    <a:pt x="240" y="152"/>
                    <a:pt x="218" y="146"/>
                  </a:cubicBezTo>
                  <a:cubicBezTo>
                    <a:pt x="211" y="144"/>
                    <a:pt x="204" y="143"/>
                    <a:pt x="196" y="143"/>
                  </a:cubicBezTo>
                  <a:close/>
                  <a:moveTo>
                    <a:pt x="196" y="321"/>
                  </a:moveTo>
                  <a:cubicBezTo>
                    <a:pt x="163" y="321"/>
                    <a:pt x="130" y="304"/>
                    <a:pt x="113" y="272"/>
                  </a:cubicBezTo>
                  <a:cubicBezTo>
                    <a:pt x="100" y="250"/>
                    <a:pt x="97" y="224"/>
                    <a:pt x="104" y="200"/>
                  </a:cubicBezTo>
                  <a:cubicBezTo>
                    <a:pt x="111" y="175"/>
                    <a:pt x="127" y="154"/>
                    <a:pt x="149" y="142"/>
                  </a:cubicBezTo>
                  <a:cubicBezTo>
                    <a:pt x="172" y="129"/>
                    <a:pt x="197" y="126"/>
                    <a:pt x="222" y="133"/>
                  </a:cubicBezTo>
                  <a:cubicBezTo>
                    <a:pt x="247" y="140"/>
                    <a:pt x="267" y="156"/>
                    <a:pt x="280" y="179"/>
                  </a:cubicBezTo>
                  <a:cubicBezTo>
                    <a:pt x="305" y="225"/>
                    <a:pt x="289" y="283"/>
                    <a:pt x="243" y="309"/>
                  </a:cubicBezTo>
                  <a:cubicBezTo>
                    <a:pt x="228" y="317"/>
                    <a:pt x="212" y="321"/>
                    <a:pt x="196" y="321"/>
                  </a:cubicBezTo>
                  <a:close/>
                  <a:moveTo>
                    <a:pt x="202" y="31"/>
                  </a:moveTo>
                  <a:cubicBezTo>
                    <a:pt x="171" y="31"/>
                    <a:pt x="140" y="38"/>
                    <a:pt x="114" y="53"/>
                  </a:cubicBezTo>
                  <a:cubicBezTo>
                    <a:pt x="48" y="89"/>
                    <a:pt x="13" y="161"/>
                    <a:pt x="21" y="246"/>
                  </a:cubicBezTo>
                  <a:cubicBezTo>
                    <a:pt x="24" y="282"/>
                    <a:pt x="39" y="319"/>
                    <a:pt x="67" y="362"/>
                  </a:cubicBezTo>
                  <a:cubicBezTo>
                    <a:pt x="92" y="399"/>
                    <a:pt x="124" y="428"/>
                    <a:pt x="155" y="456"/>
                  </a:cubicBezTo>
                  <a:cubicBezTo>
                    <a:pt x="163" y="463"/>
                    <a:pt x="173" y="470"/>
                    <a:pt x="183" y="477"/>
                  </a:cubicBezTo>
                  <a:cubicBezTo>
                    <a:pt x="191" y="483"/>
                    <a:pt x="200" y="488"/>
                    <a:pt x="207" y="494"/>
                  </a:cubicBezTo>
                  <a:cubicBezTo>
                    <a:pt x="227" y="486"/>
                    <a:pt x="276" y="466"/>
                    <a:pt x="289" y="461"/>
                  </a:cubicBezTo>
                  <a:cubicBezTo>
                    <a:pt x="294" y="443"/>
                    <a:pt x="316" y="363"/>
                    <a:pt x="354" y="302"/>
                  </a:cubicBezTo>
                  <a:cubicBezTo>
                    <a:pt x="400" y="231"/>
                    <a:pt x="391" y="141"/>
                    <a:pt x="333" y="83"/>
                  </a:cubicBezTo>
                  <a:cubicBezTo>
                    <a:pt x="300" y="49"/>
                    <a:pt x="251" y="31"/>
                    <a:pt x="202" y="31"/>
                  </a:cubicBezTo>
                  <a:close/>
                  <a:moveTo>
                    <a:pt x="205" y="510"/>
                  </a:moveTo>
                  <a:lnTo>
                    <a:pt x="201" y="507"/>
                  </a:lnTo>
                  <a:cubicBezTo>
                    <a:pt x="194" y="501"/>
                    <a:pt x="184" y="495"/>
                    <a:pt x="175" y="488"/>
                  </a:cubicBezTo>
                  <a:cubicBezTo>
                    <a:pt x="165" y="481"/>
                    <a:pt x="154" y="474"/>
                    <a:pt x="146" y="466"/>
                  </a:cubicBezTo>
                  <a:cubicBezTo>
                    <a:pt x="114" y="438"/>
                    <a:pt x="81" y="408"/>
                    <a:pt x="56" y="369"/>
                  </a:cubicBezTo>
                  <a:cubicBezTo>
                    <a:pt x="26" y="324"/>
                    <a:pt x="11" y="286"/>
                    <a:pt x="8" y="247"/>
                  </a:cubicBezTo>
                  <a:cubicBezTo>
                    <a:pt x="0" y="158"/>
                    <a:pt x="38" y="79"/>
                    <a:pt x="107" y="41"/>
                  </a:cubicBezTo>
                  <a:cubicBezTo>
                    <a:pt x="182" y="0"/>
                    <a:pt x="285" y="15"/>
                    <a:pt x="343" y="73"/>
                  </a:cubicBezTo>
                  <a:cubicBezTo>
                    <a:pt x="405" y="136"/>
                    <a:pt x="415" y="233"/>
                    <a:pt x="366" y="310"/>
                  </a:cubicBezTo>
                  <a:cubicBezTo>
                    <a:pt x="325" y="374"/>
                    <a:pt x="302" y="466"/>
                    <a:pt x="302" y="467"/>
                  </a:cubicBezTo>
                  <a:lnTo>
                    <a:pt x="301" y="471"/>
                  </a:lnTo>
                  <a:lnTo>
                    <a:pt x="298" y="472"/>
                  </a:lnTo>
                  <a:cubicBezTo>
                    <a:pt x="297" y="472"/>
                    <a:pt x="226" y="501"/>
                    <a:pt x="208" y="509"/>
                  </a:cubicBezTo>
                  <a:lnTo>
                    <a:pt x="205" y="510"/>
                  </a:ln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" name="Freeform 243">
              <a:extLst>
                <a:ext uri="{FF2B5EF4-FFF2-40B4-BE49-F238E27FC236}">
                  <a16:creationId xmlns:a16="http://schemas.microsoft.com/office/drawing/2014/main" id="{1414E80B-3B1D-4DE1-BE4E-215FDAB71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1463" y="8280400"/>
              <a:ext cx="92075" cy="125413"/>
            </a:xfrm>
            <a:custGeom>
              <a:avLst/>
              <a:gdLst>
                <a:gd name="T0" fmla="*/ 109 w 119"/>
                <a:gd name="T1" fmla="*/ 89 h 164"/>
                <a:gd name="T2" fmla="*/ 90 w 119"/>
                <a:gd name="T3" fmla="*/ 73 h 164"/>
                <a:gd name="T4" fmla="*/ 66 w 119"/>
                <a:gd name="T5" fmla="*/ 59 h 164"/>
                <a:gd name="T6" fmla="*/ 57 w 119"/>
                <a:gd name="T7" fmla="*/ 26 h 164"/>
                <a:gd name="T8" fmla="*/ 71 w 119"/>
                <a:gd name="T9" fmla="*/ 0 h 164"/>
                <a:gd name="T10" fmla="*/ 0 w 119"/>
                <a:gd name="T11" fmla="*/ 82 h 164"/>
                <a:gd name="T12" fmla="*/ 83 w 119"/>
                <a:gd name="T13" fmla="*/ 164 h 164"/>
                <a:gd name="T14" fmla="*/ 98 w 119"/>
                <a:gd name="T15" fmla="*/ 163 h 164"/>
                <a:gd name="T16" fmla="*/ 115 w 119"/>
                <a:gd name="T17" fmla="*/ 131 h 164"/>
                <a:gd name="T18" fmla="*/ 109 w 119"/>
                <a:gd name="T19" fmla="*/ 89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64">
                  <a:moveTo>
                    <a:pt x="109" y="89"/>
                  </a:moveTo>
                  <a:cubicBezTo>
                    <a:pt x="104" y="82"/>
                    <a:pt x="97" y="77"/>
                    <a:pt x="90" y="73"/>
                  </a:cubicBezTo>
                  <a:cubicBezTo>
                    <a:pt x="81" y="69"/>
                    <a:pt x="73" y="66"/>
                    <a:pt x="66" y="59"/>
                  </a:cubicBezTo>
                  <a:cubicBezTo>
                    <a:pt x="58" y="51"/>
                    <a:pt x="55" y="38"/>
                    <a:pt x="57" y="26"/>
                  </a:cubicBezTo>
                  <a:cubicBezTo>
                    <a:pt x="59" y="16"/>
                    <a:pt x="64" y="7"/>
                    <a:pt x="71" y="0"/>
                  </a:cubicBezTo>
                  <a:cubicBezTo>
                    <a:pt x="31" y="6"/>
                    <a:pt x="0" y="40"/>
                    <a:pt x="0" y="82"/>
                  </a:cubicBezTo>
                  <a:cubicBezTo>
                    <a:pt x="0" y="127"/>
                    <a:pt x="37" y="164"/>
                    <a:pt x="83" y="164"/>
                  </a:cubicBezTo>
                  <a:cubicBezTo>
                    <a:pt x="88" y="164"/>
                    <a:pt x="93" y="164"/>
                    <a:pt x="98" y="163"/>
                  </a:cubicBezTo>
                  <a:cubicBezTo>
                    <a:pt x="105" y="153"/>
                    <a:pt x="111" y="143"/>
                    <a:pt x="115" y="131"/>
                  </a:cubicBezTo>
                  <a:cubicBezTo>
                    <a:pt x="119" y="117"/>
                    <a:pt x="118" y="101"/>
                    <a:pt x="109" y="89"/>
                  </a:cubicBezTo>
                  <a:close/>
                </a:path>
              </a:pathLst>
            </a:custGeom>
            <a:solidFill>
              <a:srgbClr val="DBE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" name="Freeform 244">
              <a:extLst>
                <a:ext uri="{FF2B5EF4-FFF2-40B4-BE49-F238E27FC236}">
                  <a16:creationId xmlns:a16="http://schemas.microsoft.com/office/drawing/2014/main" id="{29A0344F-4291-4CAD-84C1-8014A38E5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4326" y="8280400"/>
              <a:ext cx="84138" cy="123825"/>
            </a:xfrm>
            <a:custGeom>
              <a:avLst/>
              <a:gdLst>
                <a:gd name="T0" fmla="*/ 110 w 110"/>
                <a:gd name="T1" fmla="*/ 83 h 164"/>
                <a:gd name="T2" fmla="*/ 28 w 110"/>
                <a:gd name="T3" fmla="*/ 0 h 164"/>
                <a:gd name="T4" fmla="*/ 16 w 110"/>
                <a:gd name="T5" fmla="*/ 1 h 164"/>
                <a:gd name="T6" fmla="*/ 2 w 110"/>
                <a:gd name="T7" fmla="*/ 27 h 164"/>
                <a:gd name="T8" fmla="*/ 11 w 110"/>
                <a:gd name="T9" fmla="*/ 60 h 164"/>
                <a:gd name="T10" fmla="*/ 35 w 110"/>
                <a:gd name="T11" fmla="*/ 74 h 164"/>
                <a:gd name="T12" fmla="*/ 54 w 110"/>
                <a:gd name="T13" fmla="*/ 90 h 164"/>
                <a:gd name="T14" fmla="*/ 60 w 110"/>
                <a:gd name="T15" fmla="*/ 132 h 164"/>
                <a:gd name="T16" fmla="*/ 43 w 110"/>
                <a:gd name="T17" fmla="*/ 164 h 164"/>
                <a:gd name="T18" fmla="*/ 110 w 110"/>
                <a:gd name="T19" fmla="*/ 8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64">
                  <a:moveTo>
                    <a:pt x="110" y="83"/>
                  </a:moveTo>
                  <a:cubicBezTo>
                    <a:pt x="110" y="37"/>
                    <a:pt x="73" y="0"/>
                    <a:pt x="28" y="0"/>
                  </a:cubicBezTo>
                  <a:cubicBezTo>
                    <a:pt x="24" y="0"/>
                    <a:pt x="20" y="0"/>
                    <a:pt x="16" y="1"/>
                  </a:cubicBezTo>
                  <a:cubicBezTo>
                    <a:pt x="9" y="9"/>
                    <a:pt x="4" y="17"/>
                    <a:pt x="2" y="27"/>
                  </a:cubicBezTo>
                  <a:cubicBezTo>
                    <a:pt x="0" y="39"/>
                    <a:pt x="3" y="52"/>
                    <a:pt x="11" y="60"/>
                  </a:cubicBezTo>
                  <a:cubicBezTo>
                    <a:pt x="18" y="67"/>
                    <a:pt x="26" y="70"/>
                    <a:pt x="35" y="74"/>
                  </a:cubicBezTo>
                  <a:cubicBezTo>
                    <a:pt x="42" y="78"/>
                    <a:pt x="49" y="83"/>
                    <a:pt x="54" y="90"/>
                  </a:cubicBezTo>
                  <a:cubicBezTo>
                    <a:pt x="63" y="102"/>
                    <a:pt x="64" y="118"/>
                    <a:pt x="60" y="132"/>
                  </a:cubicBezTo>
                  <a:cubicBezTo>
                    <a:pt x="56" y="144"/>
                    <a:pt x="50" y="154"/>
                    <a:pt x="43" y="164"/>
                  </a:cubicBezTo>
                  <a:cubicBezTo>
                    <a:pt x="81" y="156"/>
                    <a:pt x="110" y="123"/>
                    <a:pt x="110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" name="Freeform 245">
              <a:extLst>
                <a:ext uri="{FF2B5EF4-FFF2-40B4-BE49-F238E27FC236}">
                  <a16:creationId xmlns:a16="http://schemas.microsoft.com/office/drawing/2014/main" id="{BFAB537F-8AFF-463B-8325-D0B841505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826" y="8524875"/>
              <a:ext cx="1439863" cy="4725988"/>
            </a:xfrm>
            <a:custGeom>
              <a:avLst/>
              <a:gdLst>
                <a:gd name="T0" fmla="*/ 291 w 1893"/>
                <a:gd name="T1" fmla="*/ 0 h 6210"/>
                <a:gd name="T2" fmla="*/ 238 w 1893"/>
                <a:gd name="T3" fmla="*/ 16 h 6210"/>
                <a:gd name="T4" fmla="*/ 31 w 1893"/>
                <a:gd name="T5" fmla="*/ 373 h 6210"/>
                <a:gd name="T6" fmla="*/ 34 w 1893"/>
                <a:gd name="T7" fmla="*/ 390 h 6210"/>
                <a:gd name="T8" fmla="*/ 1484 w 1893"/>
                <a:gd name="T9" fmla="*/ 5985 h 6210"/>
                <a:gd name="T10" fmla="*/ 1775 w 1893"/>
                <a:gd name="T11" fmla="*/ 6210 h 6210"/>
                <a:gd name="T12" fmla="*/ 1893 w 1893"/>
                <a:gd name="T13" fmla="*/ 6210 h 6210"/>
                <a:gd name="T14" fmla="*/ 291 w 1893"/>
                <a:gd name="T15" fmla="*/ 0 h 6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3" h="6210">
                  <a:moveTo>
                    <a:pt x="291" y="0"/>
                  </a:moveTo>
                  <a:lnTo>
                    <a:pt x="238" y="16"/>
                  </a:lnTo>
                  <a:cubicBezTo>
                    <a:pt x="91" y="69"/>
                    <a:pt x="0" y="220"/>
                    <a:pt x="31" y="373"/>
                  </a:cubicBezTo>
                  <a:cubicBezTo>
                    <a:pt x="32" y="379"/>
                    <a:pt x="33" y="384"/>
                    <a:pt x="34" y="390"/>
                  </a:cubicBezTo>
                  <a:lnTo>
                    <a:pt x="1484" y="5985"/>
                  </a:lnTo>
                  <a:cubicBezTo>
                    <a:pt x="1519" y="6118"/>
                    <a:pt x="1638" y="6210"/>
                    <a:pt x="1775" y="6210"/>
                  </a:cubicBezTo>
                  <a:lnTo>
                    <a:pt x="1893" y="6210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rgbClr val="37C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" name="Freeform 246">
              <a:extLst>
                <a:ext uri="{FF2B5EF4-FFF2-40B4-BE49-F238E27FC236}">
                  <a16:creationId xmlns:a16="http://schemas.microsoft.com/office/drawing/2014/main" id="{0059B3BF-D3C6-431E-8AD4-8C9D942CD5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4063" y="8518525"/>
              <a:ext cx="1452563" cy="4737100"/>
            </a:xfrm>
            <a:custGeom>
              <a:avLst/>
              <a:gdLst>
                <a:gd name="T0" fmla="*/ 293 w 1909"/>
                <a:gd name="T1" fmla="*/ 17 h 6226"/>
                <a:gd name="T2" fmla="*/ 247 w 1909"/>
                <a:gd name="T3" fmla="*/ 32 h 6226"/>
                <a:gd name="T4" fmla="*/ 44 w 1909"/>
                <a:gd name="T5" fmla="*/ 381 h 6226"/>
                <a:gd name="T6" fmla="*/ 48 w 1909"/>
                <a:gd name="T7" fmla="*/ 397 h 6226"/>
                <a:gd name="T8" fmla="*/ 1498 w 1909"/>
                <a:gd name="T9" fmla="*/ 5993 h 6226"/>
                <a:gd name="T10" fmla="*/ 1782 w 1909"/>
                <a:gd name="T11" fmla="*/ 6212 h 6226"/>
                <a:gd name="T12" fmla="*/ 1782 w 1909"/>
                <a:gd name="T13" fmla="*/ 6212 h 6226"/>
                <a:gd name="T14" fmla="*/ 1891 w 1909"/>
                <a:gd name="T15" fmla="*/ 6212 h 6226"/>
                <a:gd name="T16" fmla="*/ 293 w 1909"/>
                <a:gd name="T17" fmla="*/ 17 h 6226"/>
                <a:gd name="T18" fmla="*/ 1782 w 1909"/>
                <a:gd name="T19" fmla="*/ 6226 h 6226"/>
                <a:gd name="T20" fmla="*/ 1485 w 1909"/>
                <a:gd name="T21" fmla="*/ 5996 h 6226"/>
                <a:gd name="T22" fmla="*/ 35 w 1909"/>
                <a:gd name="T23" fmla="*/ 401 h 6226"/>
                <a:gd name="T24" fmla="*/ 31 w 1909"/>
                <a:gd name="T25" fmla="*/ 384 h 6226"/>
                <a:gd name="T26" fmla="*/ 243 w 1909"/>
                <a:gd name="T27" fmla="*/ 19 h 6226"/>
                <a:gd name="T28" fmla="*/ 303 w 1909"/>
                <a:gd name="T29" fmla="*/ 0 h 6226"/>
                <a:gd name="T30" fmla="*/ 304 w 1909"/>
                <a:gd name="T31" fmla="*/ 7 h 6226"/>
                <a:gd name="T32" fmla="*/ 1909 w 1909"/>
                <a:gd name="T33" fmla="*/ 6226 h 6226"/>
                <a:gd name="T34" fmla="*/ 1782 w 1909"/>
                <a:gd name="T35" fmla="*/ 6226 h 6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09" h="6226">
                  <a:moveTo>
                    <a:pt x="293" y="17"/>
                  </a:moveTo>
                  <a:lnTo>
                    <a:pt x="247" y="32"/>
                  </a:lnTo>
                  <a:cubicBezTo>
                    <a:pt x="102" y="84"/>
                    <a:pt x="14" y="234"/>
                    <a:pt x="44" y="381"/>
                  </a:cubicBezTo>
                  <a:cubicBezTo>
                    <a:pt x="45" y="386"/>
                    <a:pt x="47" y="392"/>
                    <a:pt x="48" y="397"/>
                  </a:cubicBezTo>
                  <a:lnTo>
                    <a:pt x="1498" y="5993"/>
                  </a:lnTo>
                  <a:cubicBezTo>
                    <a:pt x="1531" y="6122"/>
                    <a:pt x="1648" y="6212"/>
                    <a:pt x="1782" y="6212"/>
                  </a:cubicBezTo>
                  <a:lnTo>
                    <a:pt x="1782" y="6212"/>
                  </a:lnTo>
                  <a:lnTo>
                    <a:pt x="1891" y="6212"/>
                  </a:lnTo>
                  <a:lnTo>
                    <a:pt x="293" y="17"/>
                  </a:lnTo>
                  <a:close/>
                  <a:moveTo>
                    <a:pt x="1782" y="6226"/>
                  </a:moveTo>
                  <a:cubicBezTo>
                    <a:pt x="1642" y="6226"/>
                    <a:pt x="1520" y="6131"/>
                    <a:pt x="1485" y="5996"/>
                  </a:cubicBezTo>
                  <a:lnTo>
                    <a:pt x="35" y="401"/>
                  </a:lnTo>
                  <a:cubicBezTo>
                    <a:pt x="33" y="395"/>
                    <a:pt x="32" y="389"/>
                    <a:pt x="31" y="384"/>
                  </a:cubicBezTo>
                  <a:cubicBezTo>
                    <a:pt x="0" y="230"/>
                    <a:pt x="91" y="73"/>
                    <a:pt x="243" y="19"/>
                  </a:cubicBezTo>
                  <a:lnTo>
                    <a:pt x="303" y="0"/>
                  </a:lnTo>
                  <a:lnTo>
                    <a:pt x="304" y="7"/>
                  </a:lnTo>
                  <a:lnTo>
                    <a:pt x="1909" y="6226"/>
                  </a:lnTo>
                  <a:lnTo>
                    <a:pt x="1782" y="6226"/>
                  </a:ln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" name="Freeform 247">
              <a:extLst>
                <a:ext uri="{FF2B5EF4-FFF2-40B4-BE49-F238E27FC236}">
                  <a16:creationId xmlns:a16="http://schemas.microsoft.com/office/drawing/2014/main" id="{C1FF94C1-3DFD-44AC-996A-54063ABCA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6488" y="8636000"/>
              <a:ext cx="3625850" cy="4516438"/>
            </a:xfrm>
            <a:custGeom>
              <a:avLst/>
              <a:gdLst>
                <a:gd name="T0" fmla="*/ 1486 w 4764"/>
                <a:gd name="T1" fmla="*/ 5830 h 5935"/>
                <a:gd name="T2" fmla="*/ 8 w 4764"/>
                <a:gd name="T3" fmla="*/ 62 h 5935"/>
                <a:gd name="T4" fmla="*/ 57 w 4764"/>
                <a:gd name="T5" fmla="*/ 0 h 5935"/>
                <a:gd name="T6" fmla="*/ 3046 w 4764"/>
                <a:gd name="T7" fmla="*/ 0 h 5935"/>
                <a:gd name="T8" fmla="*/ 3181 w 4764"/>
                <a:gd name="T9" fmla="*/ 103 h 5935"/>
                <a:gd name="T10" fmla="*/ 4749 w 4764"/>
                <a:gd name="T11" fmla="*/ 5821 h 5935"/>
                <a:gd name="T12" fmla="*/ 4661 w 4764"/>
                <a:gd name="T13" fmla="*/ 5935 h 5935"/>
                <a:gd name="T14" fmla="*/ 1622 w 4764"/>
                <a:gd name="T15" fmla="*/ 5935 h 5935"/>
                <a:gd name="T16" fmla="*/ 1486 w 4764"/>
                <a:gd name="T17" fmla="*/ 5830 h 5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64" h="5935">
                  <a:moveTo>
                    <a:pt x="1486" y="5830"/>
                  </a:moveTo>
                  <a:lnTo>
                    <a:pt x="8" y="62"/>
                  </a:lnTo>
                  <a:cubicBezTo>
                    <a:pt x="0" y="30"/>
                    <a:pt x="24" y="0"/>
                    <a:pt x="57" y="0"/>
                  </a:cubicBezTo>
                  <a:lnTo>
                    <a:pt x="3046" y="0"/>
                  </a:lnTo>
                  <a:cubicBezTo>
                    <a:pt x="3109" y="0"/>
                    <a:pt x="3165" y="42"/>
                    <a:pt x="3181" y="103"/>
                  </a:cubicBezTo>
                  <a:lnTo>
                    <a:pt x="4749" y="5821"/>
                  </a:lnTo>
                  <a:cubicBezTo>
                    <a:pt x="4764" y="5879"/>
                    <a:pt x="4721" y="5935"/>
                    <a:pt x="4661" y="5935"/>
                  </a:cubicBezTo>
                  <a:lnTo>
                    <a:pt x="1622" y="5935"/>
                  </a:lnTo>
                  <a:cubicBezTo>
                    <a:pt x="1558" y="5935"/>
                    <a:pt x="1502" y="5892"/>
                    <a:pt x="1486" y="58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" name="Freeform 248">
              <a:extLst>
                <a:ext uri="{FF2B5EF4-FFF2-40B4-BE49-F238E27FC236}">
                  <a16:creationId xmlns:a16="http://schemas.microsoft.com/office/drawing/2014/main" id="{1BE606F8-E5DC-4501-AC4A-35C28DA6E0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34088" y="8521700"/>
              <a:ext cx="3906838" cy="4729163"/>
            </a:xfrm>
            <a:custGeom>
              <a:avLst/>
              <a:gdLst>
                <a:gd name="T0" fmla="*/ 4808 w 5134"/>
                <a:gd name="T1" fmla="*/ 6038 h 6213"/>
                <a:gd name="T2" fmla="*/ 1818 w 5134"/>
                <a:gd name="T3" fmla="*/ 6038 h 6213"/>
                <a:gd name="T4" fmla="*/ 1684 w 5134"/>
                <a:gd name="T5" fmla="*/ 5934 h 6213"/>
                <a:gd name="T6" fmla="*/ 230 w 5134"/>
                <a:gd name="T7" fmla="*/ 231 h 6213"/>
                <a:gd name="T8" fmla="*/ 278 w 5134"/>
                <a:gd name="T9" fmla="*/ 170 h 6213"/>
                <a:gd name="T10" fmla="*/ 890 w 5134"/>
                <a:gd name="T11" fmla="*/ 170 h 6213"/>
                <a:gd name="T12" fmla="*/ 962 w 5134"/>
                <a:gd name="T13" fmla="*/ 385 h 6213"/>
                <a:gd name="T14" fmla="*/ 1070 w 5134"/>
                <a:gd name="T15" fmla="*/ 462 h 6213"/>
                <a:gd name="T16" fmla="*/ 2856 w 5134"/>
                <a:gd name="T17" fmla="*/ 462 h 6213"/>
                <a:gd name="T18" fmla="*/ 2909 w 5134"/>
                <a:gd name="T19" fmla="*/ 384 h 6213"/>
                <a:gd name="T20" fmla="*/ 2822 w 5134"/>
                <a:gd name="T21" fmla="*/ 170 h 6213"/>
                <a:gd name="T22" fmla="*/ 3219 w 5134"/>
                <a:gd name="T23" fmla="*/ 170 h 6213"/>
                <a:gd name="T24" fmla="*/ 3352 w 5134"/>
                <a:gd name="T25" fmla="*/ 271 h 6213"/>
                <a:gd name="T26" fmla="*/ 4894 w 5134"/>
                <a:gd name="T27" fmla="*/ 5926 h 6213"/>
                <a:gd name="T28" fmla="*/ 4808 w 5134"/>
                <a:gd name="T29" fmla="*/ 6038 h 6213"/>
                <a:gd name="T30" fmla="*/ 5118 w 5134"/>
                <a:gd name="T31" fmla="*/ 6100 h 6213"/>
                <a:gd name="T32" fmla="*/ 3482 w 5134"/>
                <a:gd name="T33" fmla="*/ 102 h 6213"/>
                <a:gd name="T34" fmla="*/ 3349 w 5134"/>
                <a:gd name="T35" fmla="*/ 0 h 6213"/>
                <a:gd name="T36" fmla="*/ 55 w 5134"/>
                <a:gd name="T37" fmla="*/ 0 h 6213"/>
                <a:gd name="T38" fmla="*/ 8 w 5134"/>
                <a:gd name="T39" fmla="*/ 61 h 6213"/>
                <a:gd name="T40" fmla="*/ 1549 w 5134"/>
                <a:gd name="T41" fmla="*/ 6109 h 6213"/>
                <a:gd name="T42" fmla="*/ 1683 w 5134"/>
                <a:gd name="T43" fmla="*/ 6213 h 6213"/>
                <a:gd name="T44" fmla="*/ 5032 w 5134"/>
                <a:gd name="T45" fmla="*/ 6213 h 6213"/>
                <a:gd name="T46" fmla="*/ 5118 w 5134"/>
                <a:gd name="T47" fmla="*/ 6100 h 6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134" h="6213">
                  <a:moveTo>
                    <a:pt x="4808" y="6038"/>
                  </a:moveTo>
                  <a:lnTo>
                    <a:pt x="1818" y="6038"/>
                  </a:lnTo>
                  <a:cubicBezTo>
                    <a:pt x="1755" y="6038"/>
                    <a:pt x="1700" y="5996"/>
                    <a:pt x="1684" y="5934"/>
                  </a:cubicBezTo>
                  <a:lnTo>
                    <a:pt x="230" y="231"/>
                  </a:lnTo>
                  <a:cubicBezTo>
                    <a:pt x="222" y="200"/>
                    <a:pt x="246" y="170"/>
                    <a:pt x="278" y="170"/>
                  </a:cubicBezTo>
                  <a:lnTo>
                    <a:pt x="890" y="170"/>
                  </a:lnTo>
                  <a:lnTo>
                    <a:pt x="962" y="385"/>
                  </a:lnTo>
                  <a:cubicBezTo>
                    <a:pt x="978" y="431"/>
                    <a:pt x="1021" y="462"/>
                    <a:pt x="1070" y="462"/>
                  </a:cubicBezTo>
                  <a:lnTo>
                    <a:pt x="2856" y="462"/>
                  </a:lnTo>
                  <a:cubicBezTo>
                    <a:pt x="2897" y="462"/>
                    <a:pt x="2924" y="421"/>
                    <a:pt x="2909" y="384"/>
                  </a:cubicBezTo>
                  <a:lnTo>
                    <a:pt x="2822" y="170"/>
                  </a:lnTo>
                  <a:lnTo>
                    <a:pt x="3219" y="170"/>
                  </a:lnTo>
                  <a:cubicBezTo>
                    <a:pt x="3281" y="170"/>
                    <a:pt x="3336" y="211"/>
                    <a:pt x="3352" y="271"/>
                  </a:cubicBezTo>
                  <a:lnTo>
                    <a:pt x="4894" y="5926"/>
                  </a:lnTo>
                  <a:cubicBezTo>
                    <a:pt x="4910" y="5983"/>
                    <a:pt x="4867" y="6038"/>
                    <a:pt x="4808" y="6038"/>
                  </a:cubicBezTo>
                  <a:close/>
                  <a:moveTo>
                    <a:pt x="5118" y="6100"/>
                  </a:moveTo>
                  <a:lnTo>
                    <a:pt x="3482" y="102"/>
                  </a:lnTo>
                  <a:cubicBezTo>
                    <a:pt x="3466" y="42"/>
                    <a:pt x="3411" y="0"/>
                    <a:pt x="3349" y="0"/>
                  </a:cubicBezTo>
                  <a:lnTo>
                    <a:pt x="55" y="0"/>
                  </a:lnTo>
                  <a:cubicBezTo>
                    <a:pt x="23" y="0"/>
                    <a:pt x="0" y="30"/>
                    <a:pt x="8" y="61"/>
                  </a:cubicBezTo>
                  <a:lnTo>
                    <a:pt x="1549" y="6109"/>
                  </a:lnTo>
                  <a:cubicBezTo>
                    <a:pt x="1565" y="6170"/>
                    <a:pt x="1620" y="6213"/>
                    <a:pt x="1683" y="6213"/>
                  </a:cubicBezTo>
                  <a:lnTo>
                    <a:pt x="5032" y="6213"/>
                  </a:lnTo>
                  <a:cubicBezTo>
                    <a:pt x="5091" y="6213"/>
                    <a:pt x="5134" y="6157"/>
                    <a:pt x="5118" y="6100"/>
                  </a:cubicBezTo>
                  <a:close/>
                </a:path>
              </a:pathLst>
            </a:custGeom>
            <a:solidFill>
              <a:srgbClr val="37C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1CE2F044-1B34-4CE5-964F-7978FC20F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6262" y="8683625"/>
              <a:ext cx="1135064" cy="65088"/>
            </a:xfrm>
            <a:custGeom>
              <a:avLst/>
              <a:gdLst>
                <a:gd name="connsiteX0" fmla="*/ 159113 w 1135064"/>
                <a:gd name="connsiteY0" fmla="*/ 30163 h 65088"/>
                <a:gd name="connsiteX1" fmla="*/ 978298 w 1135064"/>
                <a:gd name="connsiteY1" fmla="*/ 30163 h 65088"/>
                <a:gd name="connsiteX2" fmla="*/ 987425 w 1135064"/>
                <a:gd name="connsiteY2" fmla="*/ 40069 h 65088"/>
                <a:gd name="connsiteX3" fmla="*/ 978298 w 1135064"/>
                <a:gd name="connsiteY3" fmla="*/ 49213 h 65088"/>
                <a:gd name="connsiteX4" fmla="*/ 159113 w 1135064"/>
                <a:gd name="connsiteY4" fmla="*/ 49213 h 65088"/>
                <a:gd name="connsiteX5" fmla="*/ 149225 w 1135064"/>
                <a:gd name="connsiteY5" fmla="*/ 40069 h 65088"/>
                <a:gd name="connsiteX6" fmla="*/ 159113 w 1135064"/>
                <a:gd name="connsiteY6" fmla="*/ 30163 h 65088"/>
                <a:gd name="connsiteX7" fmla="*/ 1101726 w 1135064"/>
                <a:gd name="connsiteY7" fmla="*/ 0 h 65088"/>
                <a:gd name="connsiteX8" fmla="*/ 1135064 w 1135064"/>
                <a:gd name="connsiteY8" fmla="*/ 32544 h 65088"/>
                <a:gd name="connsiteX9" fmla="*/ 1101726 w 1135064"/>
                <a:gd name="connsiteY9" fmla="*/ 65088 h 65088"/>
                <a:gd name="connsiteX10" fmla="*/ 1068388 w 1135064"/>
                <a:gd name="connsiteY10" fmla="*/ 32544 h 65088"/>
                <a:gd name="connsiteX11" fmla="*/ 1101726 w 1135064"/>
                <a:gd name="connsiteY11" fmla="*/ 0 h 65088"/>
                <a:gd name="connsiteX12" fmla="*/ 33338 w 1135064"/>
                <a:gd name="connsiteY12" fmla="*/ 0 h 65088"/>
                <a:gd name="connsiteX13" fmla="*/ 66676 w 1135064"/>
                <a:gd name="connsiteY13" fmla="*/ 32544 h 65088"/>
                <a:gd name="connsiteX14" fmla="*/ 33338 w 1135064"/>
                <a:gd name="connsiteY14" fmla="*/ 65088 h 65088"/>
                <a:gd name="connsiteX15" fmla="*/ 0 w 1135064"/>
                <a:gd name="connsiteY15" fmla="*/ 32544 h 65088"/>
                <a:gd name="connsiteX16" fmla="*/ 33338 w 1135064"/>
                <a:gd name="connsiteY16" fmla="*/ 0 h 6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35064" h="65088">
                  <a:moveTo>
                    <a:pt x="159113" y="30163"/>
                  </a:moveTo>
                  <a:lnTo>
                    <a:pt x="978298" y="30163"/>
                  </a:lnTo>
                  <a:cubicBezTo>
                    <a:pt x="983622" y="30163"/>
                    <a:pt x="987425" y="34735"/>
                    <a:pt x="987425" y="40069"/>
                  </a:cubicBezTo>
                  <a:cubicBezTo>
                    <a:pt x="987425" y="45403"/>
                    <a:pt x="983622" y="49213"/>
                    <a:pt x="978298" y="49213"/>
                  </a:cubicBezTo>
                  <a:lnTo>
                    <a:pt x="159113" y="49213"/>
                  </a:lnTo>
                  <a:cubicBezTo>
                    <a:pt x="153789" y="49213"/>
                    <a:pt x="149225" y="45403"/>
                    <a:pt x="149225" y="40069"/>
                  </a:cubicBezTo>
                  <a:cubicBezTo>
                    <a:pt x="149225" y="34735"/>
                    <a:pt x="153789" y="30163"/>
                    <a:pt x="159113" y="30163"/>
                  </a:cubicBezTo>
                  <a:close/>
                  <a:moveTo>
                    <a:pt x="1101726" y="0"/>
                  </a:moveTo>
                  <a:cubicBezTo>
                    <a:pt x="1120138" y="0"/>
                    <a:pt x="1135064" y="14570"/>
                    <a:pt x="1135064" y="32544"/>
                  </a:cubicBezTo>
                  <a:cubicBezTo>
                    <a:pt x="1135064" y="50518"/>
                    <a:pt x="1120138" y="65088"/>
                    <a:pt x="1101726" y="65088"/>
                  </a:cubicBezTo>
                  <a:cubicBezTo>
                    <a:pt x="1083314" y="65088"/>
                    <a:pt x="1068388" y="50518"/>
                    <a:pt x="1068388" y="32544"/>
                  </a:cubicBezTo>
                  <a:cubicBezTo>
                    <a:pt x="1068388" y="14570"/>
                    <a:pt x="1083314" y="0"/>
                    <a:pt x="1101726" y="0"/>
                  </a:cubicBezTo>
                  <a:close/>
                  <a:moveTo>
                    <a:pt x="33338" y="0"/>
                  </a:moveTo>
                  <a:cubicBezTo>
                    <a:pt x="51750" y="0"/>
                    <a:pt x="66676" y="14570"/>
                    <a:pt x="66676" y="32544"/>
                  </a:cubicBezTo>
                  <a:cubicBezTo>
                    <a:pt x="66676" y="50518"/>
                    <a:pt x="51750" y="65088"/>
                    <a:pt x="33338" y="65088"/>
                  </a:cubicBezTo>
                  <a:cubicBezTo>
                    <a:pt x="14926" y="65088"/>
                    <a:pt x="0" y="50518"/>
                    <a:pt x="0" y="32544"/>
                  </a:cubicBezTo>
                  <a:cubicBezTo>
                    <a:pt x="0" y="14570"/>
                    <a:pt x="14926" y="0"/>
                    <a:pt x="33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" name="Freeform 252">
              <a:extLst>
                <a:ext uri="{FF2B5EF4-FFF2-40B4-BE49-F238E27FC236}">
                  <a16:creationId xmlns:a16="http://schemas.microsoft.com/office/drawing/2014/main" id="{FE051F93-F6E6-4F16-884E-8C6305D290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30913" y="8516938"/>
              <a:ext cx="3908425" cy="4738688"/>
            </a:xfrm>
            <a:custGeom>
              <a:avLst/>
              <a:gdLst>
                <a:gd name="T0" fmla="*/ 281 w 5136"/>
                <a:gd name="T1" fmla="*/ 183 h 6226"/>
                <a:gd name="T2" fmla="*/ 247 w 5136"/>
                <a:gd name="T3" fmla="*/ 200 h 6226"/>
                <a:gd name="T4" fmla="*/ 240 w 5136"/>
                <a:gd name="T5" fmla="*/ 236 h 6226"/>
                <a:gd name="T6" fmla="*/ 1694 w 5136"/>
                <a:gd name="T7" fmla="*/ 5940 h 6226"/>
                <a:gd name="T8" fmla="*/ 1821 w 5136"/>
                <a:gd name="T9" fmla="*/ 6039 h 6226"/>
                <a:gd name="T10" fmla="*/ 4811 w 5136"/>
                <a:gd name="T11" fmla="*/ 6039 h 6226"/>
                <a:gd name="T12" fmla="*/ 4877 w 5136"/>
                <a:gd name="T13" fmla="*/ 6006 h 6226"/>
                <a:gd name="T14" fmla="*/ 4891 w 5136"/>
                <a:gd name="T15" fmla="*/ 5935 h 6226"/>
                <a:gd name="T16" fmla="*/ 3348 w 5136"/>
                <a:gd name="T17" fmla="*/ 280 h 6226"/>
                <a:gd name="T18" fmla="*/ 3222 w 5136"/>
                <a:gd name="T19" fmla="*/ 183 h 6226"/>
                <a:gd name="T20" fmla="*/ 2835 w 5136"/>
                <a:gd name="T21" fmla="*/ 183 h 6226"/>
                <a:gd name="T22" fmla="*/ 2918 w 5136"/>
                <a:gd name="T23" fmla="*/ 388 h 6226"/>
                <a:gd name="T24" fmla="*/ 2912 w 5136"/>
                <a:gd name="T25" fmla="*/ 448 h 6226"/>
                <a:gd name="T26" fmla="*/ 2859 w 5136"/>
                <a:gd name="T27" fmla="*/ 476 h 6226"/>
                <a:gd name="T28" fmla="*/ 1073 w 5136"/>
                <a:gd name="T29" fmla="*/ 476 h 6226"/>
                <a:gd name="T30" fmla="*/ 959 w 5136"/>
                <a:gd name="T31" fmla="*/ 394 h 6226"/>
                <a:gd name="T32" fmla="*/ 888 w 5136"/>
                <a:gd name="T33" fmla="*/ 183 h 6226"/>
                <a:gd name="T34" fmla="*/ 281 w 5136"/>
                <a:gd name="T35" fmla="*/ 183 h 6226"/>
                <a:gd name="T36" fmla="*/ 4811 w 5136"/>
                <a:gd name="T37" fmla="*/ 6052 h 6226"/>
                <a:gd name="T38" fmla="*/ 1821 w 5136"/>
                <a:gd name="T39" fmla="*/ 6052 h 6226"/>
                <a:gd name="T40" fmla="*/ 1681 w 5136"/>
                <a:gd name="T41" fmla="*/ 5943 h 6226"/>
                <a:gd name="T42" fmla="*/ 226 w 5136"/>
                <a:gd name="T43" fmla="*/ 240 h 6226"/>
                <a:gd name="T44" fmla="*/ 236 w 5136"/>
                <a:gd name="T45" fmla="*/ 191 h 6226"/>
                <a:gd name="T46" fmla="*/ 281 w 5136"/>
                <a:gd name="T47" fmla="*/ 170 h 6226"/>
                <a:gd name="T48" fmla="*/ 898 w 5136"/>
                <a:gd name="T49" fmla="*/ 170 h 6226"/>
                <a:gd name="T50" fmla="*/ 972 w 5136"/>
                <a:gd name="T51" fmla="*/ 389 h 6226"/>
                <a:gd name="T52" fmla="*/ 1073 w 5136"/>
                <a:gd name="T53" fmla="*/ 462 h 6226"/>
                <a:gd name="T54" fmla="*/ 2859 w 5136"/>
                <a:gd name="T55" fmla="*/ 462 h 6226"/>
                <a:gd name="T56" fmla="*/ 2901 w 5136"/>
                <a:gd name="T57" fmla="*/ 440 h 6226"/>
                <a:gd name="T58" fmla="*/ 2906 w 5136"/>
                <a:gd name="T59" fmla="*/ 393 h 6226"/>
                <a:gd name="T60" fmla="*/ 2815 w 5136"/>
                <a:gd name="T61" fmla="*/ 170 h 6226"/>
                <a:gd name="T62" fmla="*/ 3222 w 5136"/>
                <a:gd name="T63" fmla="*/ 170 h 6226"/>
                <a:gd name="T64" fmla="*/ 3362 w 5136"/>
                <a:gd name="T65" fmla="*/ 277 h 6226"/>
                <a:gd name="T66" fmla="*/ 4904 w 5136"/>
                <a:gd name="T67" fmla="*/ 5931 h 6226"/>
                <a:gd name="T68" fmla="*/ 4887 w 5136"/>
                <a:gd name="T69" fmla="*/ 6015 h 6226"/>
                <a:gd name="T70" fmla="*/ 4811 w 5136"/>
                <a:gd name="T71" fmla="*/ 6052 h 6226"/>
                <a:gd name="T72" fmla="*/ 58 w 5136"/>
                <a:gd name="T73" fmla="*/ 14 h 6226"/>
                <a:gd name="T74" fmla="*/ 25 w 5136"/>
                <a:gd name="T75" fmla="*/ 30 h 6226"/>
                <a:gd name="T76" fmla="*/ 17 w 5136"/>
                <a:gd name="T77" fmla="*/ 67 h 6226"/>
                <a:gd name="T78" fmla="*/ 1559 w 5136"/>
                <a:gd name="T79" fmla="*/ 6114 h 6226"/>
                <a:gd name="T80" fmla="*/ 1686 w 5136"/>
                <a:gd name="T81" fmla="*/ 6213 h 6226"/>
                <a:gd name="T82" fmla="*/ 5035 w 5136"/>
                <a:gd name="T83" fmla="*/ 6213 h 6226"/>
                <a:gd name="T84" fmla="*/ 5100 w 5136"/>
                <a:gd name="T85" fmla="*/ 6181 h 6226"/>
                <a:gd name="T86" fmla="*/ 5114 w 5136"/>
                <a:gd name="T87" fmla="*/ 6109 h 6226"/>
                <a:gd name="T88" fmla="*/ 3479 w 5136"/>
                <a:gd name="T89" fmla="*/ 111 h 6226"/>
                <a:gd name="T90" fmla="*/ 3352 w 5136"/>
                <a:gd name="T91" fmla="*/ 14 h 6226"/>
                <a:gd name="T92" fmla="*/ 58 w 5136"/>
                <a:gd name="T93" fmla="*/ 14 h 6226"/>
                <a:gd name="T94" fmla="*/ 5035 w 5136"/>
                <a:gd name="T95" fmla="*/ 6226 h 6226"/>
                <a:gd name="T96" fmla="*/ 1686 w 5136"/>
                <a:gd name="T97" fmla="*/ 6226 h 6226"/>
                <a:gd name="T98" fmla="*/ 1546 w 5136"/>
                <a:gd name="T99" fmla="*/ 6117 h 6226"/>
                <a:gd name="T100" fmla="*/ 4 w 5136"/>
                <a:gd name="T101" fmla="*/ 70 h 6226"/>
                <a:gd name="T102" fmla="*/ 14 w 5136"/>
                <a:gd name="T103" fmla="*/ 22 h 6226"/>
                <a:gd name="T104" fmla="*/ 58 w 5136"/>
                <a:gd name="T105" fmla="*/ 0 h 6226"/>
                <a:gd name="T106" fmla="*/ 3352 w 5136"/>
                <a:gd name="T107" fmla="*/ 0 h 6226"/>
                <a:gd name="T108" fmla="*/ 3492 w 5136"/>
                <a:gd name="T109" fmla="*/ 107 h 6226"/>
                <a:gd name="T110" fmla="*/ 5128 w 5136"/>
                <a:gd name="T111" fmla="*/ 6105 h 6226"/>
                <a:gd name="T112" fmla="*/ 5111 w 5136"/>
                <a:gd name="T113" fmla="*/ 6189 h 6226"/>
                <a:gd name="T114" fmla="*/ 5035 w 5136"/>
                <a:gd name="T115" fmla="*/ 6226 h 6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36" h="6226">
                  <a:moveTo>
                    <a:pt x="281" y="183"/>
                  </a:moveTo>
                  <a:cubicBezTo>
                    <a:pt x="267" y="183"/>
                    <a:pt x="255" y="189"/>
                    <a:pt x="247" y="200"/>
                  </a:cubicBezTo>
                  <a:cubicBezTo>
                    <a:pt x="239" y="210"/>
                    <a:pt x="236" y="223"/>
                    <a:pt x="240" y="236"/>
                  </a:cubicBezTo>
                  <a:lnTo>
                    <a:pt x="1694" y="5940"/>
                  </a:lnTo>
                  <a:cubicBezTo>
                    <a:pt x="1709" y="5998"/>
                    <a:pt x="1761" y="6039"/>
                    <a:pt x="1821" y="6039"/>
                  </a:cubicBezTo>
                  <a:lnTo>
                    <a:pt x="4811" y="6039"/>
                  </a:lnTo>
                  <a:cubicBezTo>
                    <a:pt x="4837" y="6039"/>
                    <a:pt x="4861" y="6027"/>
                    <a:pt x="4877" y="6006"/>
                  </a:cubicBezTo>
                  <a:cubicBezTo>
                    <a:pt x="4892" y="5986"/>
                    <a:pt x="4897" y="5960"/>
                    <a:pt x="4891" y="5935"/>
                  </a:cubicBezTo>
                  <a:lnTo>
                    <a:pt x="3348" y="280"/>
                  </a:lnTo>
                  <a:cubicBezTo>
                    <a:pt x="3333" y="223"/>
                    <a:pt x="3281" y="183"/>
                    <a:pt x="3222" y="183"/>
                  </a:cubicBezTo>
                  <a:lnTo>
                    <a:pt x="2835" y="183"/>
                  </a:lnTo>
                  <a:lnTo>
                    <a:pt x="2918" y="388"/>
                  </a:lnTo>
                  <a:cubicBezTo>
                    <a:pt x="2926" y="408"/>
                    <a:pt x="2924" y="430"/>
                    <a:pt x="2912" y="448"/>
                  </a:cubicBezTo>
                  <a:cubicBezTo>
                    <a:pt x="2900" y="466"/>
                    <a:pt x="2880" y="476"/>
                    <a:pt x="2859" y="476"/>
                  </a:cubicBezTo>
                  <a:lnTo>
                    <a:pt x="1073" y="476"/>
                  </a:lnTo>
                  <a:cubicBezTo>
                    <a:pt x="1021" y="476"/>
                    <a:pt x="975" y="443"/>
                    <a:pt x="959" y="394"/>
                  </a:cubicBezTo>
                  <a:lnTo>
                    <a:pt x="888" y="183"/>
                  </a:lnTo>
                  <a:lnTo>
                    <a:pt x="281" y="183"/>
                  </a:lnTo>
                  <a:close/>
                  <a:moveTo>
                    <a:pt x="4811" y="6052"/>
                  </a:moveTo>
                  <a:lnTo>
                    <a:pt x="1821" y="6052"/>
                  </a:lnTo>
                  <a:cubicBezTo>
                    <a:pt x="1755" y="6052"/>
                    <a:pt x="1697" y="6007"/>
                    <a:pt x="1681" y="5943"/>
                  </a:cubicBezTo>
                  <a:lnTo>
                    <a:pt x="226" y="240"/>
                  </a:lnTo>
                  <a:cubicBezTo>
                    <a:pt x="222" y="223"/>
                    <a:pt x="226" y="205"/>
                    <a:pt x="236" y="191"/>
                  </a:cubicBezTo>
                  <a:cubicBezTo>
                    <a:pt x="247" y="178"/>
                    <a:pt x="263" y="170"/>
                    <a:pt x="281" y="170"/>
                  </a:cubicBezTo>
                  <a:lnTo>
                    <a:pt x="898" y="170"/>
                  </a:lnTo>
                  <a:lnTo>
                    <a:pt x="972" y="389"/>
                  </a:lnTo>
                  <a:cubicBezTo>
                    <a:pt x="986" y="433"/>
                    <a:pt x="1027" y="462"/>
                    <a:pt x="1073" y="462"/>
                  </a:cubicBezTo>
                  <a:lnTo>
                    <a:pt x="2859" y="462"/>
                  </a:lnTo>
                  <a:cubicBezTo>
                    <a:pt x="2876" y="462"/>
                    <a:pt x="2891" y="454"/>
                    <a:pt x="2901" y="440"/>
                  </a:cubicBezTo>
                  <a:cubicBezTo>
                    <a:pt x="2910" y="426"/>
                    <a:pt x="2912" y="409"/>
                    <a:pt x="2906" y="393"/>
                  </a:cubicBezTo>
                  <a:lnTo>
                    <a:pt x="2815" y="170"/>
                  </a:lnTo>
                  <a:lnTo>
                    <a:pt x="3222" y="170"/>
                  </a:lnTo>
                  <a:cubicBezTo>
                    <a:pt x="3287" y="170"/>
                    <a:pt x="3344" y="214"/>
                    <a:pt x="3362" y="277"/>
                  </a:cubicBezTo>
                  <a:lnTo>
                    <a:pt x="4904" y="5931"/>
                  </a:lnTo>
                  <a:cubicBezTo>
                    <a:pt x="4912" y="5960"/>
                    <a:pt x="4906" y="5991"/>
                    <a:pt x="4887" y="6015"/>
                  </a:cubicBezTo>
                  <a:cubicBezTo>
                    <a:pt x="4869" y="6039"/>
                    <a:pt x="4841" y="6052"/>
                    <a:pt x="4811" y="6052"/>
                  </a:cubicBezTo>
                  <a:close/>
                  <a:moveTo>
                    <a:pt x="58" y="14"/>
                  </a:moveTo>
                  <a:cubicBezTo>
                    <a:pt x="45" y="14"/>
                    <a:pt x="33" y="20"/>
                    <a:pt x="25" y="30"/>
                  </a:cubicBezTo>
                  <a:cubicBezTo>
                    <a:pt x="17" y="41"/>
                    <a:pt x="14" y="54"/>
                    <a:pt x="17" y="67"/>
                  </a:cubicBezTo>
                  <a:lnTo>
                    <a:pt x="1559" y="6114"/>
                  </a:lnTo>
                  <a:cubicBezTo>
                    <a:pt x="1574" y="6172"/>
                    <a:pt x="1626" y="6213"/>
                    <a:pt x="1686" y="6213"/>
                  </a:cubicBezTo>
                  <a:lnTo>
                    <a:pt x="5035" y="6213"/>
                  </a:lnTo>
                  <a:cubicBezTo>
                    <a:pt x="5061" y="6213"/>
                    <a:pt x="5085" y="6201"/>
                    <a:pt x="5100" y="6181"/>
                  </a:cubicBezTo>
                  <a:cubicBezTo>
                    <a:pt x="5116" y="6160"/>
                    <a:pt x="5121" y="6134"/>
                    <a:pt x="5114" y="6109"/>
                  </a:cubicBezTo>
                  <a:lnTo>
                    <a:pt x="3479" y="111"/>
                  </a:lnTo>
                  <a:cubicBezTo>
                    <a:pt x="3463" y="54"/>
                    <a:pt x="3411" y="14"/>
                    <a:pt x="3352" y="14"/>
                  </a:cubicBezTo>
                  <a:lnTo>
                    <a:pt x="58" y="14"/>
                  </a:lnTo>
                  <a:close/>
                  <a:moveTo>
                    <a:pt x="5035" y="6226"/>
                  </a:moveTo>
                  <a:lnTo>
                    <a:pt x="1686" y="6226"/>
                  </a:lnTo>
                  <a:cubicBezTo>
                    <a:pt x="1620" y="6226"/>
                    <a:pt x="1562" y="6182"/>
                    <a:pt x="1546" y="6117"/>
                  </a:cubicBezTo>
                  <a:lnTo>
                    <a:pt x="4" y="70"/>
                  </a:lnTo>
                  <a:cubicBezTo>
                    <a:pt x="0" y="53"/>
                    <a:pt x="3" y="36"/>
                    <a:pt x="14" y="22"/>
                  </a:cubicBezTo>
                  <a:cubicBezTo>
                    <a:pt x="25" y="8"/>
                    <a:pt x="41" y="0"/>
                    <a:pt x="58" y="0"/>
                  </a:cubicBezTo>
                  <a:lnTo>
                    <a:pt x="3352" y="0"/>
                  </a:lnTo>
                  <a:cubicBezTo>
                    <a:pt x="3417" y="0"/>
                    <a:pt x="3475" y="44"/>
                    <a:pt x="3492" y="107"/>
                  </a:cubicBezTo>
                  <a:lnTo>
                    <a:pt x="5128" y="6105"/>
                  </a:lnTo>
                  <a:cubicBezTo>
                    <a:pt x="5136" y="6134"/>
                    <a:pt x="5130" y="6165"/>
                    <a:pt x="5111" y="6189"/>
                  </a:cubicBezTo>
                  <a:cubicBezTo>
                    <a:pt x="5093" y="6213"/>
                    <a:pt x="5065" y="6226"/>
                    <a:pt x="5035" y="6226"/>
                  </a:cubicBez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CCFA53C-3D68-478B-9EF3-F7778F63B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5088" y="12866688"/>
              <a:ext cx="1663700" cy="127000"/>
            </a:xfrm>
            <a:custGeom>
              <a:avLst/>
              <a:gdLst>
                <a:gd name="connsiteX0" fmla="*/ 1502535 w 1663700"/>
                <a:gd name="connsiteY0" fmla="*/ 0 h 127000"/>
                <a:gd name="connsiteX1" fmla="*/ 1663700 w 1663700"/>
                <a:gd name="connsiteY1" fmla="*/ 55084 h 127000"/>
                <a:gd name="connsiteX2" fmla="*/ 1501775 w 1663700"/>
                <a:gd name="connsiteY2" fmla="*/ 127000 h 127000"/>
                <a:gd name="connsiteX3" fmla="*/ 160338 w 1663700"/>
                <a:gd name="connsiteY3" fmla="*/ 0 h 127000"/>
                <a:gd name="connsiteX4" fmla="*/ 160338 w 1663700"/>
                <a:gd name="connsiteY4" fmla="*/ 127000 h 127000"/>
                <a:gd name="connsiteX5" fmla="*/ 0 w 1663700"/>
                <a:gd name="connsiteY5" fmla="*/ 73446 h 12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3700" h="127000">
                  <a:moveTo>
                    <a:pt x="1502535" y="0"/>
                  </a:moveTo>
                  <a:lnTo>
                    <a:pt x="1663700" y="55084"/>
                  </a:lnTo>
                  <a:lnTo>
                    <a:pt x="1501775" y="127000"/>
                  </a:lnTo>
                  <a:close/>
                  <a:moveTo>
                    <a:pt x="160338" y="0"/>
                  </a:moveTo>
                  <a:lnTo>
                    <a:pt x="160338" y="127000"/>
                  </a:lnTo>
                  <a:lnTo>
                    <a:pt x="0" y="73446"/>
                  </a:lnTo>
                  <a:close/>
                </a:path>
              </a:pathLst>
            </a:custGeom>
            <a:solidFill>
              <a:srgbClr val="DBE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" name="Oval 255">
              <a:extLst>
                <a:ext uri="{FF2B5EF4-FFF2-40B4-BE49-F238E27FC236}">
                  <a16:creationId xmlns:a16="http://schemas.microsoft.com/office/drawing/2014/main" id="{4F2E49BD-3551-4BF5-8E44-3064AFF2B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55026" y="12869863"/>
              <a:ext cx="120650" cy="120650"/>
            </a:xfrm>
            <a:prstGeom prst="ellipse">
              <a:avLst/>
            </a:pr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" name="Freeform 256">
              <a:extLst>
                <a:ext uri="{FF2B5EF4-FFF2-40B4-BE49-F238E27FC236}">
                  <a16:creationId xmlns:a16="http://schemas.microsoft.com/office/drawing/2014/main" id="{77704030-663D-4968-A579-B3880EF15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5263" y="9261475"/>
              <a:ext cx="1203325" cy="990600"/>
            </a:xfrm>
            <a:custGeom>
              <a:avLst/>
              <a:gdLst>
                <a:gd name="T0" fmla="*/ 1331 w 1581"/>
                <a:gd name="T1" fmla="*/ 851 h 1301"/>
                <a:gd name="T2" fmla="*/ 1059 w 1581"/>
                <a:gd name="T3" fmla="*/ 581 h 1301"/>
                <a:gd name="T4" fmla="*/ 1299 w 1581"/>
                <a:gd name="T5" fmla="*/ 344 h 1301"/>
                <a:gd name="T6" fmla="*/ 1323 w 1581"/>
                <a:gd name="T7" fmla="*/ 308 h 1301"/>
                <a:gd name="T8" fmla="*/ 1246 w 1581"/>
                <a:gd name="T9" fmla="*/ 22 h 1301"/>
                <a:gd name="T10" fmla="*/ 1218 w 1581"/>
                <a:gd name="T11" fmla="*/ 0 h 1301"/>
                <a:gd name="T12" fmla="*/ 55 w 1581"/>
                <a:gd name="T13" fmla="*/ 0 h 1301"/>
                <a:gd name="T14" fmla="*/ 8 w 1581"/>
                <a:gd name="T15" fmla="*/ 61 h 1301"/>
                <a:gd name="T16" fmla="*/ 329 w 1581"/>
                <a:gd name="T17" fmla="*/ 1261 h 1301"/>
                <a:gd name="T18" fmla="*/ 382 w 1581"/>
                <a:gd name="T19" fmla="*/ 1301 h 1301"/>
                <a:gd name="T20" fmla="*/ 1532 w 1581"/>
                <a:gd name="T21" fmla="*/ 1301 h 1301"/>
                <a:gd name="T22" fmla="*/ 1574 w 1581"/>
                <a:gd name="T23" fmla="*/ 1246 h 1301"/>
                <a:gd name="T24" fmla="*/ 1473 w 1581"/>
                <a:gd name="T25" fmla="*/ 868 h 1301"/>
                <a:gd name="T26" fmla="*/ 1426 w 1581"/>
                <a:gd name="T27" fmla="*/ 841 h 1301"/>
                <a:gd name="T28" fmla="*/ 1331 w 1581"/>
                <a:gd name="T29" fmla="*/ 851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81" h="1301">
                  <a:moveTo>
                    <a:pt x="1331" y="851"/>
                  </a:moveTo>
                  <a:cubicBezTo>
                    <a:pt x="1174" y="842"/>
                    <a:pt x="1052" y="722"/>
                    <a:pt x="1059" y="581"/>
                  </a:cubicBezTo>
                  <a:cubicBezTo>
                    <a:pt x="1066" y="459"/>
                    <a:pt x="1168" y="361"/>
                    <a:pt x="1299" y="344"/>
                  </a:cubicBezTo>
                  <a:cubicBezTo>
                    <a:pt x="1316" y="342"/>
                    <a:pt x="1327" y="324"/>
                    <a:pt x="1323" y="308"/>
                  </a:cubicBezTo>
                  <a:lnTo>
                    <a:pt x="1246" y="22"/>
                  </a:lnTo>
                  <a:cubicBezTo>
                    <a:pt x="1243" y="9"/>
                    <a:pt x="1231" y="0"/>
                    <a:pt x="1218" y="0"/>
                  </a:cubicBezTo>
                  <a:lnTo>
                    <a:pt x="55" y="0"/>
                  </a:lnTo>
                  <a:cubicBezTo>
                    <a:pt x="23" y="0"/>
                    <a:pt x="0" y="31"/>
                    <a:pt x="8" y="61"/>
                  </a:cubicBezTo>
                  <a:lnTo>
                    <a:pt x="329" y="1261"/>
                  </a:lnTo>
                  <a:cubicBezTo>
                    <a:pt x="336" y="1285"/>
                    <a:pt x="357" y="1301"/>
                    <a:pt x="382" y="1301"/>
                  </a:cubicBezTo>
                  <a:lnTo>
                    <a:pt x="1532" y="1301"/>
                  </a:lnTo>
                  <a:cubicBezTo>
                    <a:pt x="1561" y="1301"/>
                    <a:pt x="1581" y="1274"/>
                    <a:pt x="1574" y="1246"/>
                  </a:cubicBezTo>
                  <a:lnTo>
                    <a:pt x="1473" y="868"/>
                  </a:lnTo>
                  <a:cubicBezTo>
                    <a:pt x="1467" y="848"/>
                    <a:pt x="1447" y="836"/>
                    <a:pt x="1426" y="841"/>
                  </a:cubicBezTo>
                  <a:cubicBezTo>
                    <a:pt x="1396" y="849"/>
                    <a:pt x="1364" y="852"/>
                    <a:pt x="1331" y="851"/>
                  </a:cubicBezTo>
                  <a:close/>
                </a:path>
              </a:pathLst>
            </a:custGeom>
            <a:solidFill>
              <a:srgbClr val="F2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" name="Freeform 257">
              <a:extLst>
                <a:ext uri="{FF2B5EF4-FFF2-40B4-BE49-F238E27FC236}">
                  <a16:creationId xmlns:a16="http://schemas.microsoft.com/office/drawing/2014/main" id="{687AF2B7-09A9-427C-B702-C6AA695F5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5313" y="10548938"/>
              <a:ext cx="2165350" cy="1081088"/>
            </a:xfrm>
            <a:custGeom>
              <a:avLst/>
              <a:gdLst>
                <a:gd name="T0" fmla="*/ 1229 w 2847"/>
                <a:gd name="T1" fmla="*/ 1408 h 1420"/>
                <a:gd name="T2" fmla="*/ 1513 w 2847"/>
                <a:gd name="T3" fmla="*/ 1151 h 1420"/>
                <a:gd name="T4" fmla="*/ 1796 w 2847"/>
                <a:gd name="T5" fmla="*/ 1408 h 1420"/>
                <a:gd name="T6" fmla="*/ 1796 w 2847"/>
                <a:gd name="T7" fmla="*/ 1420 h 1420"/>
                <a:gd name="T8" fmla="*/ 2790 w 2847"/>
                <a:gd name="T9" fmla="*/ 1420 h 1420"/>
                <a:gd name="T10" fmla="*/ 2838 w 2847"/>
                <a:gd name="T11" fmla="*/ 1358 h 1420"/>
                <a:gd name="T12" fmla="*/ 2560 w 2847"/>
                <a:gd name="T13" fmla="*/ 314 h 1420"/>
                <a:gd name="T14" fmla="*/ 2497 w 2847"/>
                <a:gd name="T15" fmla="*/ 266 h 1420"/>
                <a:gd name="T16" fmla="*/ 1638 w 2847"/>
                <a:gd name="T17" fmla="*/ 257 h 1420"/>
                <a:gd name="T18" fmla="*/ 1289 w 2847"/>
                <a:gd name="T19" fmla="*/ 0 h 1420"/>
                <a:gd name="T20" fmla="*/ 955 w 2847"/>
                <a:gd name="T21" fmla="*/ 257 h 1420"/>
                <a:gd name="T22" fmla="*/ 955 w 2847"/>
                <a:gd name="T23" fmla="*/ 266 h 1420"/>
                <a:gd name="T24" fmla="*/ 69 w 2847"/>
                <a:gd name="T25" fmla="*/ 266 h 1420"/>
                <a:gd name="T26" fmla="*/ 10 w 2847"/>
                <a:gd name="T27" fmla="*/ 343 h 1420"/>
                <a:gd name="T28" fmla="*/ 278 w 2847"/>
                <a:gd name="T29" fmla="*/ 1348 h 1420"/>
                <a:gd name="T30" fmla="*/ 372 w 2847"/>
                <a:gd name="T31" fmla="*/ 1420 h 1420"/>
                <a:gd name="T32" fmla="*/ 1229 w 2847"/>
                <a:gd name="T33" fmla="*/ 1420 h 1420"/>
                <a:gd name="T34" fmla="*/ 1229 w 2847"/>
                <a:gd name="T35" fmla="*/ 1408 h 1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47" h="1420">
                  <a:moveTo>
                    <a:pt x="1229" y="1408"/>
                  </a:moveTo>
                  <a:cubicBezTo>
                    <a:pt x="1229" y="1266"/>
                    <a:pt x="1356" y="1151"/>
                    <a:pt x="1513" y="1151"/>
                  </a:cubicBezTo>
                  <a:cubicBezTo>
                    <a:pt x="1669" y="1151"/>
                    <a:pt x="1796" y="1266"/>
                    <a:pt x="1796" y="1408"/>
                  </a:cubicBezTo>
                  <a:cubicBezTo>
                    <a:pt x="1796" y="1412"/>
                    <a:pt x="1796" y="1416"/>
                    <a:pt x="1796" y="1420"/>
                  </a:cubicBezTo>
                  <a:lnTo>
                    <a:pt x="2790" y="1420"/>
                  </a:lnTo>
                  <a:cubicBezTo>
                    <a:pt x="2823" y="1420"/>
                    <a:pt x="2847" y="1389"/>
                    <a:pt x="2838" y="1358"/>
                  </a:cubicBezTo>
                  <a:lnTo>
                    <a:pt x="2560" y="314"/>
                  </a:lnTo>
                  <a:cubicBezTo>
                    <a:pt x="2552" y="286"/>
                    <a:pt x="2527" y="266"/>
                    <a:pt x="2497" y="266"/>
                  </a:cubicBezTo>
                  <a:cubicBezTo>
                    <a:pt x="2497" y="266"/>
                    <a:pt x="1638" y="260"/>
                    <a:pt x="1638" y="257"/>
                  </a:cubicBezTo>
                  <a:cubicBezTo>
                    <a:pt x="1638" y="115"/>
                    <a:pt x="1446" y="0"/>
                    <a:pt x="1289" y="0"/>
                  </a:cubicBezTo>
                  <a:cubicBezTo>
                    <a:pt x="1133" y="0"/>
                    <a:pt x="955" y="115"/>
                    <a:pt x="955" y="257"/>
                  </a:cubicBezTo>
                  <a:cubicBezTo>
                    <a:pt x="955" y="260"/>
                    <a:pt x="955" y="263"/>
                    <a:pt x="955" y="266"/>
                  </a:cubicBezTo>
                  <a:lnTo>
                    <a:pt x="69" y="266"/>
                  </a:lnTo>
                  <a:cubicBezTo>
                    <a:pt x="29" y="266"/>
                    <a:pt x="0" y="304"/>
                    <a:pt x="10" y="343"/>
                  </a:cubicBezTo>
                  <a:lnTo>
                    <a:pt x="278" y="1348"/>
                  </a:lnTo>
                  <a:cubicBezTo>
                    <a:pt x="290" y="1391"/>
                    <a:pt x="328" y="1420"/>
                    <a:pt x="372" y="1420"/>
                  </a:cubicBezTo>
                  <a:lnTo>
                    <a:pt x="1229" y="1420"/>
                  </a:lnTo>
                  <a:cubicBezTo>
                    <a:pt x="1229" y="1416"/>
                    <a:pt x="1229" y="1412"/>
                    <a:pt x="1229" y="1408"/>
                  </a:cubicBezTo>
                  <a:close/>
                </a:path>
              </a:pathLst>
            </a:custGeom>
            <a:solidFill>
              <a:srgbClr val="FAA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" name="Freeform 258">
              <a:extLst>
                <a:ext uri="{FF2B5EF4-FFF2-40B4-BE49-F238E27FC236}">
                  <a16:creationId xmlns:a16="http://schemas.microsoft.com/office/drawing/2014/main" id="{D19199D5-5E50-488C-9D54-2D2E13A42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9638" y="11903075"/>
              <a:ext cx="2125663" cy="944563"/>
            </a:xfrm>
            <a:custGeom>
              <a:avLst/>
              <a:gdLst>
                <a:gd name="T0" fmla="*/ 2782 w 2794"/>
                <a:gd name="T1" fmla="*/ 905 h 1240"/>
                <a:gd name="T2" fmla="*/ 2548 w 2794"/>
                <a:gd name="T3" fmla="*/ 52 h 1240"/>
                <a:gd name="T4" fmla="*/ 2481 w 2794"/>
                <a:gd name="T5" fmla="*/ 0 h 1240"/>
                <a:gd name="T6" fmla="*/ 79 w 2794"/>
                <a:gd name="T7" fmla="*/ 0 h 1240"/>
                <a:gd name="T8" fmla="*/ 12 w 2794"/>
                <a:gd name="T9" fmla="*/ 87 h 1240"/>
                <a:gd name="T10" fmla="*/ 206 w 2794"/>
                <a:gd name="T11" fmla="*/ 838 h 1240"/>
                <a:gd name="T12" fmla="*/ 198 w 2794"/>
                <a:gd name="T13" fmla="*/ 855 h 1240"/>
                <a:gd name="T14" fmla="*/ 164 w 2794"/>
                <a:gd name="T15" fmla="*/ 1205 h 1240"/>
                <a:gd name="T16" fmla="*/ 204 w 2794"/>
                <a:gd name="T17" fmla="*/ 1226 h 1240"/>
                <a:gd name="T18" fmla="*/ 476 w 2794"/>
                <a:gd name="T19" fmla="*/ 993 h 1240"/>
                <a:gd name="T20" fmla="*/ 2715 w 2794"/>
                <a:gd name="T21" fmla="*/ 993 h 1240"/>
                <a:gd name="T22" fmla="*/ 2782 w 2794"/>
                <a:gd name="T23" fmla="*/ 905 h 1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94" h="1240">
                  <a:moveTo>
                    <a:pt x="2782" y="905"/>
                  </a:moveTo>
                  <a:lnTo>
                    <a:pt x="2548" y="52"/>
                  </a:lnTo>
                  <a:cubicBezTo>
                    <a:pt x="2540" y="21"/>
                    <a:pt x="2513" y="0"/>
                    <a:pt x="2481" y="0"/>
                  </a:cubicBezTo>
                  <a:lnTo>
                    <a:pt x="79" y="0"/>
                  </a:lnTo>
                  <a:cubicBezTo>
                    <a:pt x="34" y="0"/>
                    <a:pt x="0" y="43"/>
                    <a:pt x="12" y="87"/>
                  </a:cubicBezTo>
                  <a:lnTo>
                    <a:pt x="206" y="838"/>
                  </a:lnTo>
                  <a:cubicBezTo>
                    <a:pt x="204" y="843"/>
                    <a:pt x="201" y="849"/>
                    <a:pt x="198" y="855"/>
                  </a:cubicBezTo>
                  <a:lnTo>
                    <a:pt x="164" y="1205"/>
                  </a:lnTo>
                  <a:cubicBezTo>
                    <a:pt x="162" y="1226"/>
                    <a:pt x="187" y="1240"/>
                    <a:pt x="204" y="1226"/>
                  </a:cubicBezTo>
                  <a:lnTo>
                    <a:pt x="476" y="993"/>
                  </a:lnTo>
                  <a:lnTo>
                    <a:pt x="2715" y="993"/>
                  </a:lnTo>
                  <a:cubicBezTo>
                    <a:pt x="2761" y="993"/>
                    <a:pt x="2794" y="949"/>
                    <a:pt x="2782" y="905"/>
                  </a:cubicBezTo>
                  <a:close/>
                </a:path>
              </a:pathLst>
            </a:custGeom>
            <a:solidFill>
              <a:srgbClr val="37C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B2ADA796-C72D-4AC4-B79A-23C553924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3638" y="12041188"/>
              <a:ext cx="1590675" cy="461962"/>
            </a:xfrm>
            <a:custGeom>
              <a:avLst/>
              <a:gdLst>
                <a:gd name="connsiteX0" fmla="*/ 122356 w 1590675"/>
                <a:gd name="connsiteY0" fmla="*/ 430212 h 461962"/>
                <a:gd name="connsiteX1" fmla="*/ 1011120 w 1590675"/>
                <a:gd name="connsiteY1" fmla="*/ 430212 h 461962"/>
                <a:gd name="connsiteX2" fmla="*/ 1027113 w 1590675"/>
                <a:gd name="connsiteY2" fmla="*/ 445700 h 461962"/>
                <a:gd name="connsiteX3" fmla="*/ 1011120 w 1590675"/>
                <a:gd name="connsiteY3" fmla="*/ 461962 h 461962"/>
                <a:gd name="connsiteX4" fmla="*/ 122356 w 1590675"/>
                <a:gd name="connsiteY4" fmla="*/ 461962 h 461962"/>
                <a:gd name="connsiteX5" fmla="*/ 106363 w 1590675"/>
                <a:gd name="connsiteY5" fmla="*/ 445700 h 461962"/>
                <a:gd name="connsiteX6" fmla="*/ 122356 w 1590675"/>
                <a:gd name="connsiteY6" fmla="*/ 430212 h 461962"/>
                <a:gd name="connsiteX7" fmla="*/ 85058 w 1590675"/>
                <a:gd name="connsiteY7" fmla="*/ 277812 h 461962"/>
                <a:gd name="connsiteX8" fmla="*/ 1230980 w 1590675"/>
                <a:gd name="connsiteY8" fmla="*/ 277812 h 461962"/>
                <a:gd name="connsiteX9" fmla="*/ 1246188 w 1590675"/>
                <a:gd name="connsiteY9" fmla="*/ 294074 h 461962"/>
                <a:gd name="connsiteX10" fmla="*/ 1230980 w 1590675"/>
                <a:gd name="connsiteY10" fmla="*/ 309562 h 461962"/>
                <a:gd name="connsiteX11" fmla="*/ 85058 w 1590675"/>
                <a:gd name="connsiteY11" fmla="*/ 309562 h 461962"/>
                <a:gd name="connsiteX12" fmla="*/ 69850 w 1590675"/>
                <a:gd name="connsiteY12" fmla="*/ 294074 h 461962"/>
                <a:gd name="connsiteX13" fmla="*/ 85058 w 1590675"/>
                <a:gd name="connsiteY13" fmla="*/ 277812 h 461962"/>
                <a:gd name="connsiteX14" fmla="*/ 46967 w 1590675"/>
                <a:gd name="connsiteY14" fmla="*/ 134937 h 461962"/>
                <a:gd name="connsiteX15" fmla="*/ 1575458 w 1590675"/>
                <a:gd name="connsiteY15" fmla="*/ 134937 h 461962"/>
                <a:gd name="connsiteX16" fmla="*/ 1590675 w 1590675"/>
                <a:gd name="connsiteY16" fmla="*/ 151199 h 461962"/>
                <a:gd name="connsiteX17" fmla="*/ 1575458 w 1590675"/>
                <a:gd name="connsiteY17" fmla="*/ 166687 h 461962"/>
                <a:gd name="connsiteX18" fmla="*/ 46967 w 1590675"/>
                <a:gd name="connsiteY18" fmla="*/ 166687 h 461962"/>
                <a:gd name="connsiteX19" fmla="*/ 31750 w 1590675"/>
                <a:gd name="connsiteY19" fmla="*/ 151199 h 461962"/>
                <a:gd name="connsiteX20" fmla="*/ 46967 w 1590675"/>
                <a:gd name="connsiteY20" fmla="*/ 134937 h 461962"/>
                <a:gd name="connsiteX21" fmla="*/ 15226 w 1590675"/>
                <a:gd name="connsiteY21" fmla="*/ 0 h 461962"/>
                <a:gd name="connsiteX22" fmla="*/ 1530999 w 1590675"/>
                <a:gd name="connsiteY22" fmla="*/ 0 h 461962"/>
                <a:gd name="connsiteX23" fmla="*/ 1546225 w 1590675"/>
                <a:gd name="connsiteY23" fmla="*/ 16262 h 461962"/>
                <a:gd name="connsiteX24" fmla="*/ 1530999 w 1590675"/>
                <a:gd name="connsiteY24" fmla="*/ 31750 h 461962"/>
                <a:gd name="connsiteX25" fmla="*/ 15226 w 1590675"/>
                <a:gd name="connsiteY25" fmla="*/ 31750 h 461962"/>
                <a:gd name="connsiteX26" fmla="*/ 0 w 1590675"/>
                <a:gd name="connsiteY26" fmla="*/ 16262 h 461962"/>
                <a:gd name="connsiteX27" fmla="*/ 15226 w 1590675"/>
                <a:gd name="connsiteY27" fmla="*/ 0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90675" h="461962">
                  <a:moveTo>
                    <a:pt x="122356" y="430212"/>
                  </a:moveTo>
                  <a:lnTo>
                    <a:pt x="1011120" y="430212"/>
                  </a:lnTo>
                  <a:cubicBezTo>
                    <a:pt x="1019497" y="430212"/>
                    <a:pt x="1027113" y="437182"/>
                    <a:pt x="1027113" y="445700"/>
                  </a:cubicBezTo>
                  <a:cubicBezTo>
                    <a:pt x="1027113" y="454218"/>
                    <a:pt x="1019497" y="461962"/>
                    <a:pt x="1011120" y="461962"/>
                  </a:cubicBezTo>
                  <a:lnTo>
                    <a:pt x="122356" y="461962"/>
                  </a:lnTo>
                  <a:cubicBezTo>
                    <a:pt x="113979" y="461962"/>
                    <a:pt x="106363" y="454218"/>
                    <a:pt x="106363" y="445700"/>
                  </a:cubicBezTo>
                  <a:cubicBezTo>
                    <a:pt x="106363" y="437182"/>
                    <a:pt x="113979" y="430212"/>
                    <a:pt x="122356" y="430212"/>
                  </a:cubicBezTo>
                  <a:close/>
                  <a:moveTo>
                    <a:pt x="85058" y="277812"/>
                  </a:moveTo>
                  <a:lnTo>
                    <a:pt x="1230980" y="277812"/>
                  </a:lnTo>
                  <a:cubicBezTo>
                    <a:pt x="1239344" y="277812"/>
                    <a:pt x="1246188" y="284782"/>
                    <a:pt x="1246188" y="294074"/>
                  </a:cubicBezTo>
                  <a:cubicBezTo>
                    <a:pt x="1246188" y="302592"/>
                    <a:pt x="1239344" y="309562"/>
                    <a:pt x="1230980" y="309562"/>
                  </a:cubicBezTo>
                  <a:lnTo>
                    <a:pt x="85058" y="309562"/>
                  </a:lnTo>
                  <a:cubicBezTo>
                    <a:pt x="76694" y="309562"/>
                    <a:pt x="69850" y="302592"/>
                    <a:pt x="69850" y="294074"/>
                  </a:cubicBezTo>
                  <a:cubicBezTo>
                    <a:pt x="69850" y="284782"/>
                    <a:pt x="76694" y="277812"/>
                    <a:pt x="85058" y="277812"/>
                  </a:cubicBezTo>
                  <a:close/>
                  <a:moveTo>
                    <a:pt x="46967" y="134937"/>
                  </a:moveTo>
                  <a:lnTo>
                    <a:pt x="1575458" y="134937"/>
                  </a:lnTo>
                  <a:cubicBezTo>
                    <a:pt x="1583828" y="134937"/>
                    <a:pt x="1590675" y="141907"/>
                    <a:pt x="1590675" y="151199"/>
                  </a:cubicBezTo>
                  <a:cubicBezTo>
                    <a:pt x="1590675" y="159717"/>
                    <a:pt x="1583828" y="166687"/>
                    <a:pt x="1575458" y="166687"/>
                  </a:cubicBezTo>
                  <a:lnTo>
                    <a:pt x="46967" y="166687"/>
                  </a:lnTo>
                  <a:cubicBezTo>
                    <a:pt x="38598" y="166687"/>
                    <a:pt x="31750" y="159717"/>
                    <a:pt x="31750" y="151199"/>
                  </a:cubicBezTo>
                  <a:cubicBezTo>
                    <a:pt x="31750" y="141907"/>
                    <a:pt x="38598" y="134937"/>
                    <a:pt x="46967" y="134937"/>
                  </a:cubicBezTo>
                  <a:close/>
                  <a:moveTo>
                    <a:pt x="15226" y="0"/>
                  </a:moveTo>
                  <a:lnTo>
                    <a:pt x="1530999" y="0"/>
                  </a:lnTo>
                  <a:cubicBezTo>
                    <a:pt x="1539373" y="0"/>
                    <a:pt x="1546225" y="6970"/>
                    <a:pt x="1546225" y="16262"/>
                  </a:cubicBezTo>
                  <a:cubicBezTo>
                    <a:pt x="1546225" y="24780"/>
                    <a:pt x="1539373" y="31750"/>
                    <a:pt x="1530999" y="31750"/>
                  </a:cubicBezTo>
                  <a:lnTo>
                    <a:pt x="15226" y="31750"/>
                  </a:lnTo>
                  <a:cubicBezTo>
                    <a:pt x="6852" y="31750"/>
                    <a:pt x="0" y="24780"/>
                    <a:pt x="0" y="16262"/>
                  </a:cubicBezTo>
                  <a:cubicBezTo>
                    <a:pt x="0" y="6970"/>
                    <a:pt x="6852" y="0"/>
                    <a:pt x="15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" name="Freeform 263">
              <a:extLst>
                <a:ext uri="{FF2B5EF4-FFF2-40B4-BE49-F238E27FC236}">
                  <a16:creationId xmlns:a16="http://schemas.microsoft.com/office/drawing/2014/main" id="{3B35321D-E2C6-4B5C-A553-A31DD6C71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6513" y="9258300"/>
              <a:ext cx="1087438" cy="992188"/>
            </a:xfrm>
            <a:custGeom>
              <a:avLst/>
              <a:gdLst>
                <a:gd name="T0" fmla="*/ 1297 w 1428"/>
                <a:gd name="T1" fmla="*/ 803 h 1304"/>
                <a:gd name="T2" fmla="*/ 1403 w 1428"/>
                <a:gd name="T3" fmla="*/ 602 h 1304"/>
                <a:gd name="T4" fmla="*/ 1175 w 1428"/>
                <a:gd name="T5" fmla="*/ 349 h 1304"/>
                <a:gd name="T6" fmla="*/ 1093 w 1428"/>
                <a:gd name="T7" fmla="*/ 42 h 1304"/>
                <a:gd name="T8" fmla="*/ 1054 w 1428"/>
                <a:gd name="T9" fmla="*/ 11 h 1304"/>
                <a:gd name="T10" fmla="*/ 30 w 1428"/>
                <a:gd name="T11" fmla="*/ 1 h 1304"/>
                <a:gd name="T12" fmla="*/ 4 w 1428"/>
                <a:gd name="T13" fmla="*/ 33 h 1304"/>
                <a:gd name="T14" fmla="*/ 336 w 1428"/>
                <a:gd name="T15" fmla="*/ 1270 h 1304"/>
                <a:gd name="T16" fmla="*/ 381 w 1428"/>
                <a:gd name="T17" fmla="*/ 1304 h 1304"/>
                <a:gd name="T18" fmla="*/ 1401 w 1428"/>
                <a:gd name="T19" fmla="*/ 1304 h 1304"/>
                <a:gd name="T20" fmla="*/ 1424 w 1428"/>
                <a:gd name="T21" fmla="*/ 1274 h 1304"/>
                <a:gd name="T22" fmla="*/ 1297 w 1428"/>
                <a:gd name="T23" fmla="*/ 803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8" h="1304">
                  <a:moveTo>
                    <a:pt x="1297" y="803"/>
                  </a:moveTo>
                  <a:cubicBezTo>
                    <a:pt x="1362" y="755"/>
                    <a:pt x="1403" y="683"/>
                    <a:pt x="1403" y="602"/>
                  </a:cubicBezTo>
                  <a:cubicBezTo>
                    <a:pt x="1403" y="477"/>
                    <a:pt x="1305" y="372"/>
                    <a:pt x="1175" y="349"/>
                  </a:cubicBezTo>
                  <a:lnTo>
                    <a:pt x="1093" y="42"/>
                  </a:lnTo>
                  <a:cubicBezTo>
                    <a:pt x="1088" y="24"/>
                    <a:pt x="1072" y="11"/>
                    <a:pt x="1054" y="11"/>
                  </a:cubicBezTo>
                  <a:cubicBezTo>
                    <a:pt x="897" y="10"/>
                    <a:pt x="195" y="5"/>
                    <a:pt x="30" y="1"/>
                  </a:cubicBezTo>
                  <a:cubicBezTo>
                    <a:pt x="13" y="0"/>
                    <a:pt x="0" y="17"/>
                    <a:pt x="4" y="33"/>
                  </a:cubicBezTo>
                  <a:lnTo>
                    <a:pt x="336" y="1270"/>
                  </a:lnTo>
                  <a:cubicBezTo>
                    <a:pt x="341" y="1290"/>
                    <a:pt x="360" y="1304"/>
                    <a:pt x="381" y="1304"/>
                  </a:cubicBezTo>
                  <a:lnTo>
                    <a:pt x="1401" y="1304"/>
                  </a:lnTo>
                  <a:cubicBezTo>
                    <a:pt x="1416" y="1304"/>
                    <a:pt x="1428" y="1289"/>
                    <a:pt x="1424" y="1274"/>
                  </a:cubicBezTo>
                  <a:lnTo>
                    <a:pt x="1297" y="803"/>
                  </a:lnTo>
                  <a:close/>
                </a:path>
              </a:pathLst>
            </a:custGeom>
            <a:solidFill>
              <a:srgbClr val="37C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EBE971B-F012-4B91-BFD5-22348319F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6688" y="9442450"/>
              <a:ext cx="792163" cy="577851"/>
            </a:xfrm>
            <a:custGeom>
              <a:avLst/>
              <a:gdLst>
                <a:gd name="connsiteX0" fmla="*/ 159117 w 792163"/>
                <a:gd name="connsiteY0" fmla="*/ 557213 h 577851"/>
                <a:gd name="connsiteX1" fmla="*/ 782272 w 792163"/>
                <a:gd name="connsiteY1" fmla="*/ 557213 h 577851"/>
                <a:gd name="connsiteX2" fmla="*/ 792163 w 792163"/>
                <a:gd name="connsiteY2" fmla="*/ 567150 h 577851"/>
                <a:gd name="connsiteX3" fmla="*/ 782272 w 792163"/>
                <a:gd name="connsiteY3" fmla="*/ 577851 h 577851"/>
                <a:gd name="connsiteX4" fmla="*/ 159117 w 792163"/>
                <a:gd name="connsiteY4" fmla="*/ 577851 h 577851"/>
                <a:gd name="connsiteX5" fmla="*/ 149225 w 792163"/>
                <a:gd name="connsiteY5" fmla="*/ 567150 h 577851"/>
                <a:gd name="connsiteX6" fmla="*/ 159117 w 792163"/>
                <a:gd name="connsiteY6" fmla="*/ 557213 h 577851"/>
                <a:gd name="connsiteX7" fmla="*/ 118590 w 792163"/>
                <a:gd name="connsiteY7" fmla="*/ 396875 h 577851"/>
                <a:gd name="connsiteX8" fmla="*/ 740248 w 792163"/>
                <a:gd name="connsiteY8" fmla="*/ 396875 h 577851"/>
                <a:gd name="connsiteX9" fmla="*/ 750888 w 792163"/>
                <a:gd name="connsiteY9" fmla="*/ 407194 h 577851"/>
                <a:gd name="connsiteX10" fmla="*/ 740248 w 792163"/>
                <a:gd name="connsiteY10" fmla="*/ 417513 h 577851"/>
                <a:gd name="connsiteX11" fmla="*/ 118590 w 792163"/>
                <a:gd name="connsiteY11" fmla="*/ 417513 h 577851"/>
                <a:gd name="connsiteX12" fmla="*/ 107950 w 792163"/>
                <a:gd name="connsiteY12" fmla="*/ 407194 h 577851"/>
                <a:gd name="connsiteX13" fmla="*/ 118590 w 792163"/>
                <a:gd name="connsiteY13" fmla="*/ 396875 h 577851"/>
                <a:gd name="connsiteX14" fmla="*/ 88428 w 792163"/>
                <a:gd name="connsiteY14" fmla="*/ 254000 h 577851"/>
                <a:gd name="connsiteX15" fmla="*/ 710086 w 792163"/>
                <a:gd name="connsiteY15" fmla="*/ 254000 h 577851"/>
                <a:gd name="connsiteX16" fmla="*/ 720726 w 792163"/>
                <a:gd name="connsiteY16" fmla="*/ 264701 h 577851"/>
                <a:gd name="connsiteX17" fmla="*/ 710086 w 792163"/>
                <a:gd name="connsiteY17" fmla="*/ 274638 h 577851"/>
                <a:gd name="connsiteX18" fmla="*/ 88428 w 792163"/>
                <a:gd name="connsiteY18" fmla="*/ 274638 h 577851"/>
                <a:gd name="connsiteX19" fmla="*/ 77788 w 792163"/>
                <a:gd name="connsiteY19" fmla="*/ 264701 h 577851"/>
                <a:gd name="connsiteX20" fmla="*/ 88428 w 792163"/>
                <a:gd name="connsiteY20" fmla="*/ 254000 h 577851"/>
                <a:gd name="connsiteX21" fmla="*/ 45577 w 792163"/>
                <a:gd name="connsiteY21" fmla="*/ 120650 h 577851"/>
                <a:gd name="connsiteX22" fmla="*/ 667972 w 792163"/>
                <a:gd name="connsiteY22" fmla="*/ 120650 h 577851"/>
                <a:gd name="connsiteX23" fmla="*/ 677863 w 792163"/>
                <a:gd name="connsiteY23" fmla="*/ 131762 h 577851"/>
                <a:gd name="connsiteX24" fmla="*/ 667972 w 792163"/>
                <a:gd name="connsiteY24" fmla="*/ 142875 h 577851"/>
                <a:gd name="connsiteX25" fmla="*/ 45577 w 792163"/>
                <a:gd name="connsiteY25" fmla="*/ 142875 h 577851"/>
                <a:gd name="connsiteX26" fmla="*/ 34925 w 792163"/>
                <a:gd name="connsiteY26" fmla="*/ 131762 h 577851"/>
                <a:gd name="connsiteX27" fmla="*/ 45577 w 792163"/>
                <a:gd name="connsiteY27" fmla="*/ 120650 h 577851"/>
                <a:gd name="connsiteX28" fmla="*/ 10637 w 792163"/>
                <a:gd name="connsiteY28" fmla="*/ 0 h 577851"/>
                <a:gd name="connsiteX29" fmla="*/ 646588 w 792163"/>
                <a:gd name="connsiteY29" fmla="*/ 0 h 577851"/>
                <a:gd name="connsiteX30" fmla="*/ 657225 w 792163"/>
                <a:gd name="connsiteY30" fmla="*/ 10319 h 577851"/>
                <a:gd name="connsiteX31" fmla="*/ 646588 w 792163"/>
                <a:gd name="connsiteY31" fmla="*/ 20638 h 577851"/>
                <a:gd name="connsiteX32" fmla="*/ 10637 w 792163"/>
                <a:gd name="connsiteY32" fmla="*/ 20638 h 577851"/>
                <a:gd name="connsiteX33" fmla="*/ 0 w 792163"/>
                <a:gd name="connsiteY33" fmla="*/ 10319 h 577851"/>
                <a:gd name="connsiteX34" fmla="*/ 10637 w 792163"/>
                <a:gd name="connsiteY34" fmla="*/ 0 h 57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92163" h="577851">
                  <a:moveTo>
                    <a:pt x="159117" y="557213"/>
                  </a:moveTo>
                  <a:lnTo>
                    <a:pt x="782272" y="557213"/>
                  </a:lnTo>
                  <a:cubicBezTo>
                    <a:pt x="787598" y="557213"/>
                    <a:pt x="792163" y="561799"/>
                    <a:pt x="792163" y="567150"/>
                  </a:cubicBezTo>
                  <a:cubicBezTo>
                    <a:pt x="792163" y="573265"/>
                    <a:pt x="787598" y="577851"/>
                    <a:pt x="782272" y="577851"/>
                  </a:cubicBezTo>
                  <a:lnTo>
                    <a:pt x="159117" y="577851"/>
                  </a:lnTo>
                  <a:cubicBezTo>
                    <a:pt x="153790" y="577851"/>
                    <a:pt x="149225" y="573265"/>
                    <a:pt x="149225" y="567150"/>
                  </a:cubicBezTo>
                  <a:cubicBezTo>
                    <a:pt x="149225" y="561799"/>
                    <a:pt x="153790" y="557213"/>
                    <a:pt x="159117" y="557213"/>
                  </a:cubicBezTo>
                  <a:close/>
                  <a:moveTo>
                    <a:pt x="118590" y="396875"/>
                  </a:moveTo>
                  <a:lnTo>
                    <a:pt x="740248" y="396875"/>
                  </a:lnTo>
                  <a:cubicBezTo>
                    <a:pt x="746328" y="396875"/>
                    <a:pt x="750888" y="401297"/>
                    <a:pt x="750888" y="407194"/>
                  </a:cubicBezTo>
                  <a:cubicBezTo>
                    <a:pt x="750888" y="412354"/>
                    <a:pt x="746328" y="417513"/>
                    <a:pt x="740248" y="417513"/>
                  </a:cubicBezTo>
                  <a:lnTo>
                    <a:pt x="118590" y="417513"/>
                  </a:lnTo>
                  <a:cubicBezTo>
                    <a:pt x="113270" y="417513"/>
                    <a:pt x="107950" y="412354"/>
                    <a:pt x="107950" y="407194"/>
                  </a:cubicBezTo>
                  <a:cubicBezTo>
                    <a:pt x="107950" y="401297"/>
                    <a:pt x="113270" y="396875"/>
                    <a:pt x="118590" y="396875"/>
                  </a:cubicBezTo>
                  <a:close/>
                  <a:moveTo>
                    <a:pt x="88428" y="254000"/>
                  </a:moveTo>
                  <a:lnTo>
                    <a:pt x="710086" y="254000"/>
                  </a:lnTo>
                  <a:cubicBezTo>
                    <a:pt x="716166" y="254000"/>
                    <a:pt x="720726" y="258586"/>
                    <a:pt x="720726" y="264701"/>
                  </a:cubicBezTo>
                  <a:cubicBezTo>
                    <a:pt x="720726" y="270052"/>
                    <a:pt x="716166" y="274638"/>
                    <a:pt x="710086" y="274638"/>
                  </a:cubicBezTo>
                  <a:lnTo>
                    <a:pt x="88428" y="274638"/>
                  </a:lnTo>
                  <a:cubicBezTo>
                    <a:pt x="82348" y="274638"/>
                    <a:pt x="77788" y="270052"/>
                    <a:pt x="77788" y="264701"/>
                  </a:cubicBezTo>
                  <a:cubicBezTo>
                    <a:pt x="77788" y="258586"/>
                    <a:pt x="82348" y="254000"/>
                    <a:pt x="88428" y="254000"/>
                  </a:cubicBezTo>
                  <a:close/>
                  <a:moveTo>
                    <a:pt x="45577" y="120650"/>
                  </a:moveTo>
                  <a:lnTo>
                    <a:pt x="667972" y="120650"/>
                  </a:lnTo>
                  <a:cubicBezTo>
                    <a:pt x="673298" y="120650"/>
                    <a:pt x="677863" y="125412"/>
                    <a:pt x="677863" y="131762"/>
                  </a:cubicBezTo>
                  <a:cubicBezTo>
                    <a:pt x="677863" y="137319"/>
                    <a:pt x="673298" y="142875"/>
                    <a:pt x="667972" y="142875"/>
                  </a:cubicBezTo>
                  <a:lnTo>
                    <a:pt x="45577" y="142875"/>
                  </a:lnTo>
                  <a:cubicBezTo>
                    <a:pt x="39490" y="142875"/>
                    <a:pt x="34925" y="137319"/>
                    <a:pt x="34925" y="131762"/>
                  </a:cubicBezTo>
                  <a:cubicBezTo>
                    <a:pt x="34925" y="125412"/>
                    <a:pt x="39490" y="120650"/>
                    <a:pt x="45577" y="120650"/>
                  </a:cubicBezTo>
                  <a:close/>
                  <a:moveTo>
                    <a:pt x="10637" y="0"/>
                  </a:moveTo>
                  <a:lnTo>
                    <a:pt x="646588" y="0"/>
                  </a:lnTo>
                  <a:cubicBezTo>
                    <a:pt x="652666" y="0"/>
                    <a:pt x="657225" y="4422"/>
                    <a:pt x="657225" y="10319"/>
                  </a:cubicBezTo>
                  <a:cubicBezTo>
                    <a:pt x="657225" y="15478"/>
                    <a:pt x="652666" y="20638"/>
                    <a:pt x="646588" y="20638"/>
                  </a:cubicBezTo>
                  <a:lnTo>
                    <a:pt x="10637" y="20638"/>
                  </a:lnTo>
                  <a:cubicBezTo>
                    <a:pt x="4559" y="20638"/>
                    <a:pt x="0" y="15478"/>
                    <a:pt x="0" y="10319"/>
                  </a:cubicBezTo>
                  <a:cubicBezTo>
                    <a:pt x="0" y="4422"/>
                    <a:pt x="4559" y="0"/>
                    <a:pt x="106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" name="Freeform 269">
              <a:extLst>
                <a:ext uri="{FF2B5EF4-FFF2-40B4-BE49-F238E27FC236}">
                  <a16:creationId xmlns:a16="http://schemas.microsoft.com/office/drawing/2014/main" id="{7CE25354-AC1A-4813-85AD-BD58E11BE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6313" y="7967663"/>
              <a:ext cx="2686050" cy="1595438"/>
            </a:xfrm>
            <a:custGeom>
              <a:avLst/>
              <a:gdLst>
                <a:gd name="T0" fmla="*/ 451 w 3528"/>
                <a:gd name="T1" fmla="*/ 0 h 2096"/>
                <a:gd name="T2" fmla="*/ 451 w 3528"/>
                <a:gd name="T3" fmla="*/ 743 h 2096"/>
                <a:gd name="T4" fmla="*/ 333 w 3528"/>
                <a:gd name="T5" fmla="*/ 722 h 2096"/>
                <a:gd name="T6" fmla="*/ 0 w 3528"/>
                <a:gd name="T7" fmla="*/ 1050 h 2096"/>
                <a:gd name="T8" fmla="*/ 333 w 3528"/>
                <a:gd name="T9" fmla="*/ 1379 h 2096"/>
                <a:gd name="T10" fmla="*/ 451 w 3528"/>
                <a:gd name="T11" fmla="*/ 1358 h 2096"/>
                <a:gd name="T12" fmla="*/ 451 w 3528"/>
                <a:gd name="T13" fmla="*/ 2096 h 2096"/>
                <a:gd name="T14" fmla="*/ 3528 w 3528"/>
                <a:gd name="T15" fmla="*/ 2096 h 2096"/>
                <a:gd name="T16" fmla="*/ 3528 w 3528"/>
                <a:gd name="T17" fmla="*/ 0 h 2096"/>
                <a:gd name="T18" fmla="*/ 451 w 3528"/>
                <a:gd name="T19" fmla="*/ 0 h 2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28" h="2096">
                  <a:moveTo>
                    <a:pt x="451" y="0"/>
                  </a:moveTo>
                  <a:lnTo>
                    <a:pt x="451" y="743"/>
                  </a:lnTo>
                  <a:cubicBezTo>
                    <a:pt x="414" y="729"/>
                    <a:pt x="375" y="722"/>
                    <a:pt x="333" y="722"/>
                  </a:cubicBezTo>
                  <a:cubicBezTo>
                    <a:pt x="149" y="722"/>
                    <a:pt x="0" y="869"/>
                    <a:pt x="0" y="1050"/>
                  </a:cubicBezTo>
                  <a:cubicBezTo>
                    <a:pt x="0" y="1232"/>
                    <a:pt x="149" y="1379"/>
                    <a:pt x="333" y="1379"/>
                  </a:cubicBezTo>
                  <a:cubicBezTo>
                    <a:pt x="375" y="1379"/>
                    <a:pt x="414" y="1371"/>
                    <a:pt x="451" y="1358"/>
                  </a:cubicBezTo>
                  <a:lnTo>
                    <a:pt x="451" y="2096"/>
                  </a:lnTo>
                  <a:lnTo>
                    <a:pt x="3528" y="2096"/>
                  </a:lnTo>
                  <a:lnTo>
                    <a:pt x="3528" y="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" name="Freeform 270">
              <a:extLst>
                <a:ext uri="{FF2B5EF4-FFF2-40B4-BE49-F238E27FC236}">
                  <a16:creationId xmlns:a16="http://schemas.microsoft.com/office/drawing/2014/main" id="{FBC4F150-3A2B-4829-8A5B-C1F906096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5288" y="11118850"/>
              <a:ext cx="3003550" cy="1949450"/>
            </a:xfrm>
            <a:custGeom>
              <a:avLst/>
              <a:gdLst>
                <a:gd name="T0" fmla="*/ 3613 w 3946"/>
                <a:gd name="T1" fmla="*/ 1174 h 2563"/>
                <a:gd name="T2" fmla="*/ 3505 w 3946"/>
                <a:gd name="T3" fmla="*/ 1191 h 2563"/>
                <a:gd name="T4" fmla="*/ 3505 w 3946"/>
                <a:gd name="T5" fmla="*/ 451 h 2563"/>
                <a:gd name="T6" fmla="*/ 3160 w 3946"/>
                <a:gd name="T7" fmla="*/ 451 h 2563"/>
                <a:gd name="T8" fmla="*/ 3181 w 3946"/>
                <a:gd name="T9" fmla="*/ 333 h 2563"/>
                <a:gd name="T10" fmla="*/ 2853 w 3946"/>
                <a:gd name="T11" fmla="*/ 0 h 2563"/>
                <a:gd name="T12" fmla="*/ 2524 w 3946"/>
                <a:gd name="T13" fmla="*/ 333 h 2563"/>
                <a:gd name="T14" fmla="*/ 2545 w 3946"/>
                <a:gd name="T15" fmla="*/ 451 h 2563"/>
                <a:gd name="T16" fmla="*/ 418 w 3946"/>
                <a:gd name="T17" fmla="*/ 451 h 2563"/>
                <a:gd name="T18" fmla="*/ 418 w 3946"/>
                <a:gd name="T19" fmla="*/ 457 h 2563"/>
                <a:gd name="T20" fmla="*/ 0 w 3946"/>
                <a:gd name="T21" fmla="*/ 457 h 2563"/>
                <a:gd name="T22" fmla="*/ 0 w 3946"/>
                <a:gd name="T23" fmla="*/ 2560 h 2563"/>
                <a:gd name="T24" fmla="*/ 418 w 3946"/>
                <a:gd name="T25" fmla="*/ 2560 h 2563"/>
                <a:gd name="T26" fmla="*/ 418 w 3946"/>
                <a:gd name="T27" fmla="*/ 2562 h 2563"/>
                <a:gd name="T28" fmla="*/ 3504 w 3946"/>
                <a:gd name="T29" fmla="*/ 2563 h 2563"/>
                <a:gd name="T30" fmla="*/ 3505 w 3946"/>
                <a:gd name="T31" fmla="*/ 1818 h 2563"/>
                <a:gd name="T32" fmla="*/ 3613 w 3946"/>
                <a:gd name="T33" fmla="*/ 1836 h 2563"/>
                <a:gd name="T34" fmla="*/ 3946 w 3946"/>
                <a:gd name="T35" fmla="*/ 1505 h 2563"/>
                <a:gd name="T36" fmla="*/ 3613 w 3946"/>
                <a:gd name="T37" fmla="*/ 1174 h 2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46" h="2563">
                  <a:moveTo>
                    <a:pt x="3613" y="1174"/>
                  </a:moveTo>
                  <a:cubicBezTo>
                    <a:pt x="3575" y="1174"/>
                    <a:pt x="3539" y="1180"/>
                    <a:pt x="3505" y="1191"/>
                  </a:cubicBezTo>
                  <a:lnTo>
                    <a:pt x="3505" y="451"/>
                  </a:lnTo>
                  <a:lnTo>
                    <a:pt x="3160" y="451"/>
                  </a:lnTo>
                  <a:cubicBezTo>
                    <a:pt x="3174" y="415"/>
                    <a:pt x="3181" y="375"/>
                    <a:pt x="3181" y="333"/>
                  </a:cubicBezTo>
                  <a:cubicBezTo>
                    <a:pt x="3181" y="149"/>
                    <a:pt x="3034" y="0"/>
                    <a:pt x="2853" y="0"/>
                  </a:cubicBezTo>
                  <a:cubicBezTo>
                    <a:pt x="2671" y="0"/>
                    <a:pt x="2524" y="149"/>
                    <a:pt x="2524" y="333"/>
                  </a:cubicBezTo>
                  <a:cubicBezTo>
                    <a:pt x="2524" y="375"/>
                    <a:pt x="2532" y="415"/>
                    <a:pt x="2545" y="451"/>
                  </a:cubicBezTo>
                  <a:lnTo>
                    <a:pt x="418" y="451"/>
                  </a:lnTo>
                  <a:lnTo>
                    <a:pt x="418" y="457"/>
                  </a:lnTo>
                  <a:lnTo>
                    <a:pt x="0" y="457"/>
                  </a:lnTo>
                  <a:lnTo>
                    <a:pt x="0" y="2560"/>
                  </a:lnTo>
                  <a:lnTo>
                    <a:pt x="418" y="2560"/>
                  </a:lnTo>
                  <a:lnTo>
                    <a:pt x="418" y="2562"/>
                  </a:lnTo>
                  <a:lnTo>
                    <a:pt x="3504" y="2563"/>
                  </a:lnTo>
                  <a:lnTo>
                    <a:pt x="3505" y="1818"/>
                  </a:lnTo>
                  <a:cubicBezTo>
                    <a:pt x="3539" y="1829"/>
                    <a:pt x="3575" y="1836"/>
                    <a:pt x="3613" y="1836"/>
                  </a:cubicBezTo>
                  <a:cubicBezTo>
                    <a:pt x="3797" y="1836"/>
                    <a:pt x="3946" y="1687"/>
                    <a:pt x="3946" y="1505"/>
                  </a:cubicBezTo>
                  <a:cubicBezTo>
                    <a:pt x="3946" y="1322"/>
                    <a:pt x="3797" y="1174"/>
                    <a:pt x="3613" y="11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" name="Freeform 271">
              <a:extLst>
                <a:ext uri="{FF2B5EF4-FFF2-40B4-BE49-F238E27FC236}">
                  <a16:creationId xmlns:a16="http://schemas.microsoft.com/office/drawing/2014/main" id="{30FBEAD3-E4B9-40AF-B254-E3926E560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2176" y="11461750"/>
              <a:ext cx="1450975" cy="1611313"/>
            </a:xfrm>
            <a:custGeom>
              <a:avLst/>
              <a:gdLst>
                <a:gd name="T0" fmla="*/ 1372 w 1908"/>
                <a:gd name="T1" fmla="*/ 0 h 2118"/>
                <a:gd name="T2" fmla="*/ 1055 w 1908"/>
                <a:gd name="T3" fmla="*/ 244 h 2118"/>
                <a:gd name="T4" fmla="*/ 739 w 1908"/>
                <a:gd name="T5" fmla="*/ 0 h 2118"/>
                <a:gd name="T6" fmla="*/ 0 w 1908"/>
                <a:gd name="T7" fmla="*/ 0 h 2118"/>
                <a:gd name="T8" fmla="*/ 0 w 1908"/>
                <a:gd name="T9" fmla="*/ 767 h 2118"/>
                <a:gd name="T10" fmla="*/ 126 w 1908"/>
                <a:gd name="T11" fmla="*/ 741 h 2118"/>
                <a:gd name="T12" fmla="*/ 454 w 1908"/>
                <a:gd name="T13" fmla="*/ 1069 h 2118"/>
                <a:gd name="T14" fmla="*/ 126 w 1908"/>
                <a:gd name="T15" fmla="*/ 1397 h 2118"/>
                <a:gd name="T16" fmla="*/ 0 w 1908"/>
                <a:gd name="T17" fmla="*/ 1372 h 2118"/>
                <a:gd name="T18" fmla="*/ 0 w 1908"/>
                <a:gd name="T19" fmla="*/ 2118 h 2118"/>
                <a:gd name="T20" fmla="*/ 727 w 1908"/>
                <a:gd name="T21" fmla="*/ 2118 h 2118"/>
                <a:gd name="T22" fmla="*/ 1383 w 1908"/>
                <a:gd name="T23" fmla="*/ 2118 h 2118"/>
                <a:gd name="T24" fmla="*/ 1908 w 1908"/>
                <a:gd name="T25" fmla="*/ 2118 h 2118"/>
                <a:gd name="T26" fmla="*/ 1908 w 1908"/>
                <a:gd name="T27" fmla="*/ 0 h 2118"/>
                <a:gd name="T28" fmla="*/ 1372 w 1908"/>
                <a:gd name="T29" fmla="*/ 0 h 2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08" h="2118">
                  <a:moveTo>
                    <a:pt x="1372" y="0"/>
                  </a:moveTo>
                  <a:cubicBezTo>
                    <a:pt x="1335" y="140"/>
                    <a:pt x="1207" y="244"/>
                    <a:pt x="1055" y="244"/>
                  </a:cubicBezTo>
                  <a:cubicBezTo>
                    <a:pt x="904" y="244"/>
                    <a:pt x="776" y="140"/>
                    <a:pt x="739" y="0"/>
                  </a:cubicBezTo>
                  <a:lnTo>
                    <a:pt x="0" y="0"/>
                  </a:lnTo>
                  <a:lnTo>
                    <a:pt x="0" y="767"/>
                  </a:lnTo>
                  <a:cubicBezTo>
                    <a:pt x="38" y="750"/>
                    <a:pt x="81" y="741"/>
                    <a:pt x="126" y="741"/>
                  </a:cubicBezTo>
                  <a:cubicBezTo>
                    <a:pt x="307" y="741"/>
                    <a:pt x="454" y="888"/>
                    <a:pt x="454" y="1069"/>
                  </a:cubicBezTo>
                  <a:cubicBezTo>
                    <a:pt x="454" y="1250"/>
                    <a:pt x="307" y="1397"/>
                    <a:pt x="126" y="1397"/>
                  </a:cubicBezTo>
                  <a:cubicBezTo>
                    <a:pt x="81" y="1397"/>
                    <a:pt x="38" y="1388"/>
                    <a:pt x="0" y="1372"/>
                  </a:cubicBezTo>
                  <a:lnTo>
                    <a:pt x="0" y="2118"/>
                  </a:lnTo>
                  <a:lnTo>
                    <a:pt x="727" y="2118"/>
                  </a:lnTo>
                  <a:lnTo>
                    <a:pt x="1383" y="2118"/>
                  </a:lnTo>
                  <a:lnTo>
                    <a:pt x="1908" y="2118"/>
                  </a:lnTo>
                  <a:lnTo>
                    <a:pt x="1908" y="0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F2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4" name="Freeform 272">
              <a:extLst>
                <a:ext uri="{FF2B5EF4-FFF2-40B4-BE49-F238E27FC236}">
                  <a16:creationId xmlns:a16="http://schemas.microsoft.com/office/drawing/2014/main" id="{715AB65E-295A-4165-A23A-FF3016360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2276" y="7962900"/>
              <a:ext cx="1855788" cy="1608138"/>
            </a:xfrm>
            <a:custGeom>
              <a:avLst/>
              <a:gdLst>
                <a:gd name="T0" fmla="*/ 2319 w 2440"/>
                <a:gd name="T1" fmla="*/ 728 h 2112"/>
                <a:gd name="T2" fmla="*/ 2440 w 2440"/>
                <a:gd name="T3" fmla="*/ 751 h 2112"/>
                <a:gd name="T4" fmla="*/ 2440 w 2440"/>
                <a:gd name="T5" fmla="*/ 0 h 2112"/>
                <a:gd name="T6" fmla="*/ 0 w 2440"/>
                <a:gd name="T7" fmla="*/ 0 h 2112"/>
                <a:gd name="T8" fmla="*/ 0 w 2440"/>
                <a:gd name="T9" fmla="*/ 750 h 2112"/>
                <a:gd name="T10" fmla="*/ 117 w 2440"/>
                <a:gd name="T11" fmla="*/ 728 h 2112"/>
                <a:gd name="T12" fmla="*/ 445 w 2440"/>
                <a:gd name="T13" fmla="*/ 1056 h 2112"/>
                <a:gd name="T14" fmla="*/ 117 w 2440"/>
                <a:gd name="T15" fmla="*/ 1384 h 2112"/>
                <a:gd name="T16" fmla="*/ 0 w 2440"/>
                <a:gd name="T17" fmla="*/ 1362 h 2112"/>
                <a:gd name="T18" fmla="*/ 0 w 2440"/>
                <a:gd name="T19" fmla="*/ 2112 h 2112"/>
                <a:gd name="T20" fmla="*/ 968 w 2440"/>
                <a:gd name="T21" fmla="*/ 2112 h 2112"/>
                <a:gd name="T22" fmla="*/ 943 w 2440"/>
                <a:gd name="T23" fmla="*/ 1985 h 2112"/>
                <a:gd name="T24" fmla="*/ 1271 w 2440"/>
                <a:gd name="T25" fmla="*/ 1657 h 2112"/>
                <a:gd name="T26" fmla="*/ 1599 w 2440"/>
                <a:gd name="T27" fmla="*/ 1985 h 2112"/>
                <a:gd name="T28" fmla="*/ 1573 w 2440"/>
                <a:gd name="T29" fmla="*/ 2112 h 2112"/>
                <a:gd name="T30" fmla="*/ 2440 w 2440"/>
                <a:gd name="T31" fmla="*/ 2112 h 2112"/>
                <a:gd name="T32" fmla="*/ 2440 w 2440"/>
                <a:gd name="T33" fmla="*/ 1361 h 2112"/>
                <a:gd name="T34" fmla="*/ 2319 w 2440"/>
                <a:gd name="T35" fmla="*/ 1384 h 2112"/>
                <a:gd name="T36" fmla="*/ 1991 w 2440"/>
                <a:gd name="T37" fmla="*/ 1056 h 2112"/>
                <a:gd name="T38" fmla="*/ 2319 w 2440"/>
                <a:gd name="T39" fmla="*/ 728 h 2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0" h="2112">
                  <a:moveTo>
                    <a:pt x="2319" y="728"/>
                  </a:moveTo>
                  <a:cubicBezTo>
                    <a:pt x="2362" y="728"/>
                    <a:pt x="2403" y="736"/>
                    <a:pt x="2440" y="751"/>
                  </a:cubicBezTo>
                  <a:lnTo>
                    <a:pt x="2440" y="0"/>
                  </a:lnTo>
                  <a:lnTo>
                    <a:pt x="0" y="0"/>
                  </a:lnTo>
                  <a:lnTo>
                    <a:pt x="0" y="750"/>
                  </a:lnTo>
                  <a:cubicBezTo>
                    <a:pt x="36" y="736"/>
                    <a:pt x="76" y="728"/>
                    <a:pt x="117" y="728"/>
                  </a:cubicBezTo>
                  <a:cubicBezTo>
                    <a:pt x="298" y="728"/>
                    <a:pt x="445" y="875"/>
                    <a:pt x="445" y="1056"/>
                  </a:cubicBezTo>
                  <a:cubicBezTo>
                    <a:pt x="445" y="1237"/>
                    <a:pt x="298" y="1384"/>
                    <a:pt x="117" y="1384"/>
                  </a:cubicBezTo>
                  <a:cubicBezTo>
                    <a:pt x="76" y="1384"/>
                    <a:pt x="36" y="1376"/>
                    <a:pt x="0" y="1362"/>
                  </a:cubicBezTo>
                  <a:lnTo>
                    <a:pt x="0" y="2112"/>
                  </a:lnTo>
                  <a:lnTo>
                    <a:pt x="968" y="2112"/>
                  </a:lnTo>
                  <a:cubicBezTo>
                    <a:pt x="952" y="2073"/>
                    <a:pt x="943" y="2030"/>
                    <a:pt x="943" y="1985"/>
                  </a:cubicBezTo>
                  <a:cubicBezTo>
                    <a:pt x="943" y="1804"/>
                    <a:pt x="1090" y="1657"/>
                    <a:pt x="1271" y="1657"/>
                  </a:cubicBezTo>
                  <a:cubicBezTo>
                    <a:pt x="1452" y="1657"/>
                    <a:pt x="1599" y="1804"/>
                    <a:pt x="1599" y="1985"/>
                  </a:cubicBezTo>
                  <a:cubicBezTo>
                    <a:pt x="1599" y="2030"/>
                    <a:pt x="1590" y="2073"/>
                    <a:pt x="1573" y="2112"/>
                  </a:cubicBezTo>
                  <a:lnTo>
                    <a:pt x="2440" y="2112"/>
                  </a:lnTo>
                  <a:lnTo>
                    <a:pt x="2440" y="1361"/>
                  </a:lnTo>
                  <a:cubicBezTo>
                    <a:pt x="2403" y="1376"/>
                    <a:pt x="2362" y="1384"/>
                    <a:pt x="2319" y="1384"/>
                  </a:cubicBezTo>
                  <a:cubicBezTo>
                    <a:pt x="2138" y="1384"/>
                    <a:pt x="1991" y="1237"/>
                    <a:pt x="1991" y="1056"/>
                  </a:cubicBezTo>
                  <a:cubicBezTo>
                    <a:pt x="1991" y="875"/>
                    <a:pt x="2138" y="728"/>
                    <a:pt x="2319" y="728"/>
                  </a:cubicBezTo>
                  <a:close/>
                </a:path>
              </a:pathLst>
            </a:custGeom>
            <a:solidFill>
              <a:srgbClr val="F2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E865B13A-0C30-4ED6-825A-B40B1EADC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1526" y="8285163"/>
              <a:ext cx="1203325" cy="828675"/>
            </a:xfrm>
            <a:custGeom>
              <a:avLst/>
              <a:gdLst>
                <a:gd name="connsiteX0" fmla="*/ 91409 w 1203325"/>
                <a:gd name="connsiteY0" fmla="*/ 796925 h 828675"/>
                <a:gd name="connsiteX1" fmla="*/ 1111156 w 1203325"/>
                <a:gd name="connsiteY1" fmla="*/ 796925 h 828675"/>
                <a:gd name="connsiteX2" fmla="*/ 1127125 w 1203325"/>
                <a:gd name="connsiteY2" fmla="*/ 813187 h 828675"/>
                <a:gd name="connsiteX3" fmla="*/ 1111156 w 1203325"/>
                <a:gd name="connsiteY3" fmla="*/ 828675 h 828675"/>
                <a:gd name="connsiteX4" fmla="*/ 91409 w 1203325"/>
                <a:gd name="connsiteY4" fmla="*/ 828675 h 828675"/>
                <a:gd name="connsiteX5" fmla="*/ 76200 w 1203325"/>
                <a:gd name="connsiteY5" fmla="*/ 813187 h 828675"/>
                <a:gd name="connsiteX6" fmla="*/ 91409 w 1203325"/>
                <a:gd name="connsiteY6" fmla="*/ 796925 h 828675"/>
                <a:gd name="connsiteX7" fmla="*/ 72365 w 1203325"/>
                <a:gd name="connsiteY7" fmla="*/ 584200 h 828675"/>
                <a:gd name="connsiteX8" fmla="*/ 1103212 w 1203325"/>
                <a:gd name="connsiteY8" fmla="*/ 584200 h 828675"/>
                <a:gd name="connsiteX9" fmla="*/ 1119188 w 1203325"/>
                <a:gd name="connsiteY9" fmla="*/ 599649 h 828675"/>
                <a:gd name="connsiteX10" fmla="*/ 1103212 w 1203325"/>
                <a:gd name="connsiteY10" fmla="*/ 614363 h 828675"/>
                <a:gd name="connsiteX11" fmla="*/ 72365 w 1203325"/>
                <a:gd name="connsiteY11" fmla="*/ 614363 h 828675"/>
                <a:gd name="connsiteX12" fmla="*/ 57150 w 1203325"/>
                <a:gd name="connsiteY12" fmla="*/ 599649 h 828675"/>
                <a:gd name="connsiteX13" fmla="*/ 72365 w 1203325"/>
                <a:gd name="connsiteY13" fmla="*/ 584200 h 828675"/>
                <a:gd name="connsiteX14" fmla="*/ 63610 w 1203325"/>
                <a:gd name="connsiteY14" fmla="*/ 401637 h 828675"/>
                <a:gd name="connsiteX15" fmla="*/ 1108726 w 1203325"/>
                <a:gd name="connsiteY15" fmla="*/ 401637 h 828675"/>
                <a:gd name="connsiteX16" fmla="*/ 1123950 w 1203325"/>
                <a:gd name="connsiteY16" fmla="*/ 416351 h 828675"/>
                <a:gd name="connsiteX17" fmla="*/ 1108726 w 1203325"/>
                <a:gd name="connsiteY17" fmla="*/ 431800 h 828675"/>
                <a:gd name="connsiteX18" fmla="*/ 63610 w 1203325"/>
                <a:gd name="connsiteY18" fmla="*/ 431800 h 828675"/>
                <a:gd name="connsiteX19" fmla="*/ 47625 w 1203325"/>
                <a:gd name="connsiteY19" fmla="*/ 416351 h 828675"/>
                <a:gd name="connsiteX20" fmla="*/ 63610 w 1203325"/>
                <a:gd name="connsiteY20" fmla="*/ 401637 h 828675"/>
                <a:gd name="connsiteX21" fmla="*/ 19149 w 1203325"/>
                <a:gd name="connsiteY21" fmla="*/ 193675 h 828675"/>
                <a:gd name="connsiteX22" fmla="*/ 1173825 w 1203325"/>
                <a:gd name="connsiteY22" fmla="*/ 193675 h 828675"/>
                <a:gd name="connsiteX23" fmla="*/ 1189038 w 1203325"/>
                <a:gd name="connsiteY23" fmla="*/ 209937 h 828675"/>
                <a:gd name="connsiteX24" fmla="*/ 1173825 w 1203325"/>
                <a:gd name="connsiteY24" fmla="*/ 225425 h 828675"/>
                <a:gd name="connsiteX25" fmla="*/ 19149 w 1203325"/>
                <a:gd name="connsiteY25" fmla="*/ 225425 h 828675"/>
                <a:gd name="connsiteX26" fmla="*/ 3175 w 1203325"/>
                <a:gd name="connsiteY26" fmla="*/ 209937 h 828675"/>
                <a:gd name="connsiteX27" fmla="*/ 19149 w 1203325"/>
                <a:gd name="connsiteY27" fmla="*/ 193675 h 828675"/>
                <a:gd name="connsiteX28" fmla="*/ 15213 w 1203325"/>
                <a:gd name="connsiteY28" fmla="*/ 0 h 828675"/>
                <a:gd name="connsiteX29" fmla="*/ 1187352 w 1203325"/>
                <a:gd name="connsiteY29" fmla="*/ 0 h 828675"/>
                <a:gd name="connsiteX30" fmla="*/ 1203325 w 1203325"/>
                <a:gd name="connsiteY30" fmla="*/ 16262 h 828675"/>
                <a:gd name="connsiteX31" fmla="*/ 1187352 w 1203325"/>
                <a:gd name="connsiteY31" fmla="*/ 31750 h 828675"/>
                <a:gd name="connsiteX32" fmla="*/ 15213 w 1203325"/>
                <a:gd name="connsiteY32" fmla="*/ 31750 h 828675"/>
                <a:gd name="connsiteX33" fmla="*/ 0 w 1203325"/>
                <a:gd name="connsiteY33" fmla="*/ 16262 h 828675"/>
                <a:gd name="connsiteX34" fmla="*/ 15213 w 1203325"/>
                <a:gd name="connsiteY34" fmla="*/ 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03325" h="828675">
                  <a:moveTo>
                    <a:pt x="91409" y="796925"/>
                  </a:moveTo>
                  <a:lnTo>
                    <a:pt x="1111156" y="796925"/>
                  </a:lnTo>
                  <a:cubicBezTo>
                    <a:pt x="1120281" y="796925"/>
                    <a:pt x="1127125" y="803895"/>
                    <a:pt x="1127125" y="813187"/>
                  </a:cubicBezTo>
                  <a:cubicBezTo>
                    <a:pt x="1127125" y="821705"/>
                    <a:pt x="1120281" y="828675"/>
                    <a:pt x="1111156" y="828675"/>
                  </a:cubicBezTo>
                  <a:lnTo>
                    <a:pt x="91409" y="828675"/>
                  </a:lnTo>
                  <a:cubicBezTo>
                    <a:pt x="83044" y="828675"/>
                    <a:pt x="76200" y="821705"/>
                    <a:pt x="76200" y="813187"/>
                  </a:cubicBezTo>
                  <a:cubicBezTo>
                    <a:pt x="76200" y="803895"/>
                    <a:pt x="83044" y="796925"/>
                    <a:pt x="91409" y="796925"/>
                  </a:cubicBezTo>
                  <a:close/>
                  <a:moveTo>
                    <a:pt x="72365" y="584200"/>
                  </a:moveTo>
                  <a:lnTo>
                    <a:pt x="1103212" y="584200"/>
                  </a:lnTo>
                  <a:cubicBezTo>
                    <a:pt x="1111580" y="584200"/>
                    <a:pt x="1119188" y="590821"/>
                    <a:pt x="1119188" y="599649"/>
                  </a:cubicBezTo>
                  <a:cubicBezTo>
                    <a:pt x="1119188" y="607742"/>
                    <a:pt x="1111580" y="614363"/>
                    <a:pt x="1103212" y="614363"/>
                  </a:cubicBezTo>
                  <a:lnTo>
                    <a:pt x="72365" y="614363"/>
                  </a:lnTo>
                  <a:cubicBezTo>
                    <a:pt x="63997" y="614363"/>
                    <a:pt x="57150" y="607742"/>
                    <a:pt x="57150" y="599649"/>
                  </a:cubicBezTo>
                  <a:cubicBezTo>
                    <a:pt x="57150" y="590821"/>
                    <a:pt x="63997" y="584200"/>
                    <a:pt x="72365" y="584200"/>
                  </a:cubicBezTo>
                  <a:close/>
                  <a:moveTo>
                    <a:pt x="63610" y="401637"/>
                  </a:moveTo>
                  <a:lnTo>
                    <a:pt x="1108726" y="401637"/>
                  </a:lnTo>
                  <a:cubicBezTo>
                    <a:pt x="1117099" y="401637"/>
                    <a:pt x="1123950" y="408258"/>
                    <a:pt x="1123950" y="416351"/>
                  </a:cubicBezTo>
                  <a:cubicBezTo>
                    <a:pt x="1123950" y="425179"/>
                    <a:pt x="1117099" y="431800"/>
                    <a:pt x="1108726" y="431800"/>
                  </a:cubicBezTo>
                  <a:lnTo>
                    <a:pt x="63610" y="431800"/>
                  </a:lnTo>
                  <a:cubicBezTo>
                    <a:pt x="54476" y="431800"/>
                    <a:pt x="47625" y="425179"/>
                    <a:pt x="47625" y="416351"/>
                  </a:cubicBezTo>
                  <a:cubicBezTo>
                    <a:pt x="47625" y="408258"/>
                    <a:pt x="54476" y="401637"/>
                    <a:pt x="63610" y="401637"/>
                  </a:cubicBezTo>
                  <a:close/>
                  <a:moveTo>
                    <a:pt x="19149" y="193675"/>
                  </a:moveTo>
                  <a:lnTo>
                    <a:pt x="1173825" y="193675"/>
                  </a:lnTo>
                  <a:cubicBezTo>
                    <a:pt x="1182192" y="193675"/>
                    <a:pt x="1189038" y="200645"/>
                    <a:pt x="1189038" y="209937"/>
                  </a:cubicBezTo>
                  <a:cubicBezTo>
                    <a:pt x="1189038" y="218455"/>
                    <a:pt x="1182192" y="225425"/>
                    <a:pt x="1173825" y="225425"/>
                  </a:cubicBezTo>
                  <a:lnTo>
                    <a:pt x="19149" y="225425"/>
                  </a:lnTo>
                  <a:cubicBezTo>
                    <a:pt x="10021" y="225425"/>
                    <a:pt x="3175" y="218455"/>
                    <a:pt x="3175" y="209937"/>
                  </a:cubicBezTo>
                  <a:cubicBezTo>
                    <a:pt x="3175" y="200645"/>
                    <a:pt x="10021" y="193675"/>
                    <a:pt x="19149" y="193675"/>
                  </a:cubicBezTo>
                  <a:close/>
                  <a:moveTo>
                    <a:pt x="15213" y="0"/>
                  </a:moveTo>
                  <a:lnTo>
                    <a:pt x="1187352" y="0"/>
                  </a:lnTo>
                  <a:cubicBezTo>
                    <a:pt x="1195719" y="0"/>
                    <a:pt x="1203325" y="6969"/>
                    <a:pt x="1203325" y="16262"/>
                  </a:cubicBezTo>
                  <a:cubicBezTo>
                    <a:pt x="1203325" y="24780"/>
                    <a:pt x="1195719" y="31750"/>
                    <a:pt x="1187352" y="31750"/>
                  </a:cubicBezTo>
                  <a:lnTo>
                    <a:pt x="15213" y="31750"/>
                  </a:lnTo>
                  <a:cubicBezTo>
                    <a:pt x="6846" y="31750"/>
                    <a:pt x="0" y="24780"/>
                    <a:pt x="0" y="16262"/>
                  </a:cubicBezTo>
                  <a:cubicBezTo>
                    <a:pt x="0" y="6969"/>
                    <a:pt x="6846" y="0"/>
                    <a:pt x="152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6" name="Freeform 278">
              <a:extLst>
                <a:ext uri="{FF2B5EF4-FFF2-40B4-BE49-F238E27FC236}">
                  <a16:creationId xmlns:a16="http://schemas.microsoft.com/office/drawing/2014/main" id="{B0A071DA-7535-4DAE-9286-189D0BA56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1476" y="9626600"/>
              <a:ext cx="4505325" cy="1457325"/>
            </a:xfrm>
            <a:custGeom>
              <a:avLst/>
              <a:gdLst>
                <a:gd name="T0" fmla="*/ 5873 w 5920"/>
                <a:gd name="T1" fmla="*/ 388 h 1916"/>
                <a:gd name="T2" fmla="*/ 1663 w 5920"/>
                <a:gd name="T3" fmla="*/ 388 h 1916"/>
                <a:gd name="T4" fmla="*/ 1669 w 5920"/>
                <a:gd name="T5" fmla="*/ 310 h 1916"/>
                <a:gd name="T6" fmla="*/ 1375 w 5920"/>
                <a:gd name="T7" fmla="*/ 11 h 1916"/>
                <a:gd name="T8" fmla="*/ 1040 w 5920"/>
                <a:gd name="T9" fmla="*/ 325 h 1916"/>
                <a:gd name="T10" fmla="*/ 1047 w 5920"/>
                <a:gd name="T11" fmla="*/ 388 h 1916"/>
                <a:gd name="T12" fmla="*/ 48 w 5920"/>
                <a:gd name="T13" fmla="*/ 388 h 1916"/>
                <a:gd name="T14" fmla="*/ 0 w 5920"/>
                <a:gd name="T15" fmla="*/ 436 h 1916"/>
                <a:gd name="T16" fmla="*/ 0 w 5920"/>
                <a:gd name="T17" fmla="*/ 898 h 1916"/>
                <a:gd name="T18" fmla="*/ 0 w 5920"/>
                <a:gd name="T19" fmla="*/ 1407 h 1916"/>
                <a:gd name="T20" fmla="*/ 0 w 5920"/>
                <a:gd name="T21" fmla="*/ 1869 h 1916"/>
                <a:gd name="T22" fmla="*/ 48 w 5920"/>
                <a:gd name="T23" fmla="*/ 1916 h 1916"/>
                <a:gd name="T24" fmla="*/ 2444 w 5920"/>
                <a:gd name="T25" fmla="*/ 1916 h 1916"/>
                <a:gd name="T26" fmla="*/ 2444 w 5920"/>
                <a:gd name="T27" fmla="*/ 1915 h 1916"/>
                <a:gd name="T28" fmla="*/ 2485 w 5920"/>
                <a:gd name="T29" fmla="*/ 1915 h 1916"/>
                <a:gd name="T30" fmla="*/ 2496 w 5920"/>
                <a:gd name="T31" fmla="*/ 1900 h 1916"/>
                <a:gd name="T32" fmla="*/ 2478 w 5920"/>
                <a:gd name="T33" fmla="*/ 1755 h 1916"/>
                <a:gd name="T34" fmla="*/ 2807 w 5920"/>
                <a:gd name="T35" fmla="*/ 1458 h 1916"/>
                <a:gd name="T36" fmla="*/ 3180 w 5920"/>
                <a:gd name="T37" fmla="*/ 1788 h 1916"/>
                <a:gd name="T38" fmla="*/ 3161 w 5920"/>
                <a:gd name="T39" fmla="*/ 1900 h 1916"/>
                <a:gd name="T40" fmla="*/ 3171 w 5920"/>
                <a:gd name="T41" fmla="*/ 1915 h 1916"/>
                <a:gd name="T42" fmla="*/ 3157 w 5920"/>
                <a:gd name="T43" fmla="*/ 1915 h 1916"/>
                <a:gd name="T44" fmla="*/ 3205 w 5920"/>
                <a:gd name="T45" fmla="*/ 1916 h 1916"/>
                <a:gd name="T46" fmla="*/ 5873 w 5920"/>
                <a:gd name="T47" fmla="*/ 1916 h 1916"/>
                <a:gd name="T48" fmla="*/ 5920 w 5920"/>
                <a:gd name="T49" fmla="*/ 1869 h 1916"/>
                <a:gd name="T50" fmla="*/ 5920 w 5920"/>
                <a:gd name="T51" fmla="*/ 1407 h 1916"/>
                <a:gd name="T52" fmla="*/ 5920 w 5920"/>
                <a:gd name="T53" fmla="*/ 1407 h 1916"/>
                <a:gd name="T54" fmla="*/ 5920 w 5920"/>
                <a:gd name="T55" fmla="*/ 436 h 1916"/>
                <a:gd name="T56" fmla="*/ 5873 w 5920"/>
                <a:gd name="T57" fmla="*/ 388 h 1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20" h="1916">
                  <a:moveTo>
                    <a:pt x="5873" y="388"/>
                  </a:moveTo>
                  <a:lnTo>
                    <a:pt x="1663" y="388"/>
                  </a:lnTo>
                  <a:cubicBezTo>
                    <a:pt x="1668" y="363"/>
                    <a:pt x="1670" y="337"/>
                    <a:pt x="1669" y="310"/>
                  </a:cubicBezTo>
                  <a:cubicBezTo>
                    <a:pt x="1662" y="151"/>
                    <a:pt x="1533" y="21"/>
                    <a:pt x="1375" y="11"/>
                  </a:cubicBezTo>
                  <a:cubicBezTo>
                    <a:pt x="1192" y="0"/>
                    <a:pt x="1040" y="145"/>
                    <a:pt x="1040" y="325"/>
                  </a:cubicBezTo>
                  <a:cubicBezTo>
                    <a:pt x="1040" y="347"/>
                    <a:pt x="1042" y="368"/>
                    <a:pt x="1047" y="388"/>
                  </a:cubicBezTo>
                  <a:lnTo>
                    <a:pt x="48" y="388"/>
                  </a:lnTo>
                  <a:cubicBezTo>
                    <a:pt x="21" y="388"/>
                    <a:pt x="0" y="410"/>
                    <a:pt x="0" y="436"/>
                  </a:cubicBezTo>
                  <a:lnTo>
                    <a:pt x="0" y="898"/>
                  </a:lnTo>
                  <a:lnTo>
                    <a:pt x="0" y="1407"/>
                  </a:lnTo>
                  <a:lnTo>
                    <a:pt x="0" y="1869"/>
                  </a:lnTo>
                  <a:cubicBezTo>
                    <a:pt x="0" y="1895"/>
                    <a:pt x="21" y="1916"/>
                    <a:pt x="48" y="1916"/>
                  </a:cubicBezTo>
                  <a:lnTo>
                    <a:pt x="2444" y="1916"/>
                  </a:lnTo>
                  <a:lnTo>
                    <a:pt x="2444" y="1915"/>
                  </a:lnTo>
                  <a:lnTo>
                    <a:pt x="2485" y="1915"/>
                  </a:lnTo>
                  <a:cubicBezTo>
                    <a:pt x="2493" y="1915"/>
                    <a:pt x="2498" y="1907"/>
                    <a:pt x="2496" y="1900"/>
                  </a:cubicBezTo>
                  <a:cubicBezTo>
                    <a:pt x="2479" y="1855"/>
                    <a:pt x="2473" y="1806"/>
                    <a:pt x="2478" y="1755"/>
                  </a:cubicBezTo>
                  <a:cubicBezTo>
                    <a:pt x="2493" y="1603"/>
                    <a:pt x="2654" y="1466"/>
                    <a:pt x="2807" y="1458"/>
                  </a:cubicBezTo>
                  <a:cubicBezTo>
                    <a:pt x="3009" y="1446"/>
                    <a:pt x="3180" y="1595"/>
                    <a:pt x="3180" y="1788"/>
                  </a:cubicBezTo>
                  <a:cubicBezTo>
                    <a:pt x="3180" y="1828"/>
                    <a:pt x="3173" y="1865"/>
                    <a:pt x="3161" y="1900"/>
                  </a:cubicBezTo>
                  <a:cubicBezTo>
                    <a:pt x="3158" y="1907"/>
                    <a:pt x="3164" y="1915"/>
                    <a:pt x="3171" y="1915"/>
                  </a:cubicBezTo>
                  <a:lnTo>
                    <a:pt x="3157" y="1915"/>
                  </a:lnTo>
                  <a:lnTo>
                    <a:pt x="3205" y="1916"/>
                  </a:lnTo>
                  <a:lnTo>
                    <a:pt x="5873" y="1916"/>
                  </a:lnTo>
                  <a:cubicBezTo>
                    <a:pt x="5899" y="1916"/>
                    <a:pt x="5920" y="1895"/>
                    <a:pt x="5920" y="1869"/>
                  </a:cubicBezTo>
                  <a:lnTo>
                    <a:pt x="5920" y="1407"/>
                  </a:lnTo>
                  <a:lnTo>
                    <a:pt x="5920" y="1407"/>
                  </a:lnTo>
                  <a:lnTo>
                    <a:pt x="5920" y="436"/>
                  </a:lnTo>
                  <a:cubicBezTo>
                    <a:pt x="5920" y="410"/>
                    <a:pt x="5899" y="388"/>
                    <a:pt x="5873" y="388"/>
                  </a:cubicBezTo>
                  <a:close/>
                </a:path>
              </a:pathLst>
            </a:custGeom>
            <a:solidFill>
              <a:srgbClr val="37C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B2D82A6D-10C2-44E4-8022-BE08F417F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6751" y="10164763"/>
              <a:ext cx="3657600" cy="420688"/>
            </a:xfrm>
            <a:custGeom>
              <a:avLst/>
              <a:gdLst>
                <a:gd name="connsiteX0" fmla="*/ 16809 w 3657600"/>
                <a:gd name="connsiteY0" fmla="*/ 390525 h 420688"/>
                <a:gd name="connsiteX1" fmla="*/ 3613042 w 3657600"/>
                <a:gd name="connsiteY1" fmla="*/ 390525 h 420688"/>
                <a:gd name="connsiteX2" fmla="*/ 3629025 w 3657600"/>
                <a:gd name="connsiteY2" fmla="*/ 405607 h 420688"/>
                <a:gd name="connsiteX3" fmla="*/ 3613042 w 3657600"/>
                <a:gd name="connsiteY3" fmla="*/ 420688 h 420688"/>
                <a:gd name="connsiteX4" fmla="*/ 16809 w 3657600"/>
                <a:gd name="connsiteY4" fmla="*/ 420688 h 420688"/>
                <a:gd name="connsiteX5" fmla="*/ 1587 w 3657600"/>
                <a:gd name="connsiteY5" fmla="*/ 405607 h 420688"/>
                <a:gd name="connsiteX6" fmla="*/ 16809 w 3657600"/>
                <a:gd name="connsiteY6" fmla="*/ 390525 h 420688"/>
                <a:gd name="connsiteX7" fmla="*/ 16814 w 3657600"/>
                <a:gd name="connsiteY7" fmla="*/ 207962 h 420688"/>
                <a:gd name="connsiteX8" fmla="*/ 3642373 w 3657600"/>
                <a:gd name="connsiteY8" fmla="*/ 207962 h 420688"/>
                <a:gd name="connsiteX9" fmla="*/ 3657600 w 3657600"/>
                <a:gd name="connsiteY9" fmla="*/ 223411 h 420688"/>
                <a:gd name="connsiteX10" fmla="*/ 3642373 w 3657600"/>
                <a:gd name="connsiteY10" fmla="*/ 238125 h 420688"/>
                <a:gd name="connsiteX11" fmla="*/ 16814 w 3657600"/>
                <a:gd name="connsiteY11" fmla="*/ 238125 h 420688"/>
                <a:gd name="connsiteX12" fmla="*/ 1587 w 3657600"/>
                <a:gd name="connsiteY12" fmla="*/ 223411 h 420688"/>
                <a:gd name="connsiteX13" fmla="*/ 16814 w 3657600"/>
                <a:gd name="connsiteY13" fmla="*/ 207962 h 420688"/>
                <a:gd name="connsiteX14" fmla="*/ 15982 w 3657600"/>
                <a:gd name="connsiteY14" fmla="*/ 0 h 420688"/>
                <a:gd name="connsiteX15" fmla="*/ 3642379 w 3657600"/>
                <a:gd name="connsiteY15" fmla="*/ 0 h 420688"/>
                <a:gd name="connsiteX16" fmla="*/ 3657600 w 3657600"/>
                <a:gd name="connsiteY16" fmla="*/ 16262 h 420688"/>
                <a:gd name="connsiteX17" fmla="*/ 3642379 w 3657600"/>
                <a:gd name="connsiteY17" fmla="*/ 31750 h 420688"/>
                <a:gd name="connsiteX18" fmla="*/ 15982 w 3657600"/>
                <a:gd name="connsiteY18" fmla="*/ 31750 h 420688"/>
                <a:gd name="connsiteX19" fmla="*/ 0 w 3657600"/>
                <a:gd name="connsiteY19" fmla="*/ 16262 h 420688"/>
                <a:gd name="connsiteX20" fmla="*/ 15982 w 3657600"/>
                <a:gd name="connsiteY20" fmla="*/ 0 h 42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57600" h="420688">
                  <a:moveTo>
                    <a:pt x="16809" y="390525"/>
                  </a:moveTo>
                  <a:lnTo>
                    <a:pt x="3613042" y="390525"/>
                  </a:lnTo>
                  <a:cubicBezTo>
                    <a:pt x="3622175" y="390525"/>
                    <a:pt x="3629025" y="397312"/>
                    <a:pt x="3629025" y="405607"/>
                  </a:cubicBezTo>
                  <a:cubicBezTo>
                    <a:pt x="3629025" y="413901"/>
                    <a:pt x="3622175" y="420688"/>
                    <a:pt x="3613042" y="420688"/>
                  </a:cubicBezTo>
                  <a:lnTo>
                    <a:pt x="16809" y="420688"/>
                  </a:lnTo>
                  <a:cubicBezTo>
                    <a:pt x="8437" y="420688"/>
                    <a:pt x="1587" y="413901"/>
                    <a:pt x="1587" y="405607"/>
                  </a:cubicBezTo>
                  <a:cubicBezTo>
                    <a:pt x="1587" y="397312"/>
                    <a:pt x="8437" y="390525"/>
                    <a:pt x="16809" y="390525"/>
                  </a:cubicBezTo>
                  <a:close/>
                  <a:moveTo>
                    <a:pt x="16814" y="207962"/>
                  </a:moveTo>
                  <a:lnTo>
                    <a:pt x="3642373" y="207962"/>
                  </a:lnTo>
                  <a:cubicBezTo>
                    <a:pt x="3650748" y="207962"/>
                    <a:pt x="3657600" y="214583"/>
                    <a:pt x="3657600" y="223411"/>
                  </a:cubicBezTo>
                  <a:cubicBezTo>
                    <a:pt x="3657600" y="231504"/>
                    <a:pt x="3650748" y="238125"/>
                    <a:pt x="3642373" y="238125"/>
                  </a:cubicBezTo>
                  <a:lnTo>
                    <a:pt x="16814" y="238125"/>
                  </a:lnTo>
                  <a:cubicBezTo>
                    <a:pt x="8439" y="238125"/>
                    <a:pt x="1587" y="231504"/>
                    <a:pt x="1587" y="223411"/>
                  </a:cubicBezTo>
                  <a:cubicBezTo>
                    <a:pt x="1587" y="214583"/>
                    <a:pt x="8439" y="207962"/>
                    <a:pt x="16814" y="207962"/>
                  </a:cubicBezTo>
                  <a:close/>
                  <a:moveTo>
                    <a:pt x="15982" y="0"/>
                  </a:moveTo>
                  <a:lnTo>
                    <a:pt x="3642379" y="0"/>
                  </a:lnTo>
                  <a:cubicBezTo>
                    <a:pt x="3650751" y="0"/>
                    <a:pt x="3657600" y="7744"/>
                    <a:pt x="3657600" y="16262"/>
                  </a:cubicBezTo>
                  <a:cubicBezTo>
                    <a:pt x="3657600" y="24780"/>
                    <a:pt x="3650751" y="31750"/>
                    <a:pt x="3642379" y="31750"/>
                  </a:cubicBezTo>
                  <a:lnTo>
                    <a:pt x="15982" y="31750"/>
                  </a:lnTo>
                  <a:cubicBezTo>
                    <a:pt x="7610" y="31750"/>
                    <a:pt x="0" y="24780"/>
                    <a:pt x="0" y="16262"/>
                  </a:cubicBezTo>
                  <a:cubicBezTo>
                    <a:pt x="0" y="7744"/>
                    <a:pt x="7610" y="0"/>
                    <a:pt x="159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115DCBA9-917B-4F85-BBCF-049040385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5326" y="11401425"/>
              <a:ext cx="4669411" cy="2055813"/>
            </a:xfrm>
            <a:custGeom>
              <a:avLst/>
              <a:gdLst>
                <a:gd name="connsiteX0" fmla="*/ 89199 w 4669411"/>
                <a:gd name="connsiteY0" fmla="*/ 1792288 h 2055813"/>
                <a:gd name="connsiteX1" fmla="*/ 250825 w 4669411"/>
                <a:gd name="connsiteY1" fmla="*/ 1954516 h 2055813"/>
                <a:gd name="connsiteX2" fmla="*/ 115883 w 4669411"/>
                <a:gd name="connsiteY2" fmla="*/ 2055813 h 2055813"/>
                <a:gd name="connsiteX3" fmla="*/ 0 w 4669411"/>
                <a:gd name="connsiteY3" fmla="*/ 1897393 h 2055813"/>
                <a:gd name="connsiteX4" fmla="*/ 89199 w 4669411"/>
                <a:gd name="connsiteY4" fmla="*/ 1792288 h 2055813"/>
                <a:gd name="connsiteX5" fmla="*/ 4564434 w 4669411"/>
                <a:gd name="connsiteY5" fmla="*/ 0 h 2055813"/>
                <a:gd name="connsiteX6" fmla="*/ 4658248 w 4669411"/>
                <a:gd name="connsiteY6" fmla="*/ 234605 h 2055813"/>
                <a:gd name="connsiteX7" fmla="*/ 4512570 w 4669411"/>
                <a:gd name="connsiteY7" fmla="*/ 331788 h 2055813"/>
                <a:gd name="connsiteX8" fmla="*/ 4437062 w 4669411"/>
                <a:gd name="connsiteY8" fmla="*/ 98701 h 205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11" h="2055813">
                  <a:moveTo>
                    <a:pt x="89199" y="1792288"/>
                  </a:moveTo>
                  <a:lnTo>
                    <a:pt x="250825" y="1954516"/>
                  </a:lnTo>
                  <a:lnTo>
                    <a:pt x="115883" y="2055813"/>
                  </a:lnTo>
                  <a:lnTo>
                    <a:pt x="0" y="1897393"/>
                  </a:lnTo>
                  <a:cubicBezTo>
                    <a:pt x="762" y="1893585"/>
                    <a:pt x="89199" y="1792288"/>
                    <a:pt x="89199" y="1792288"/>
                  </a:cubicBezTo>
                  <a:close/>
                  <a:moveTo>
                    <a:pt x="4564434" y="0"/>
                  </a:moveTo>
                  <a:cubicBezTo>
                    <a:pt x="4564434" y="0"/>
                    <a:pt x="4710112" y="101738"/>
                    <a:pt x="4658248" y="234605"/>
                  </a:cubicBezTo>
                  <a:lnTo>
                    <a:pt x="4512570" y="331788"/>
                  </a:lnTo>
                  <a:lnTo>
                    <a:pt x="4437062" y="98701"/>
                  </a:lnTo>
                  <a:close/>
                </a:path>
              </a:pathLst>
            </a:custGeom>
            <a:solidFill>
              <a:srgbClr val="FDC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CCA0844-5C2E-48FB-B10A-5443AC4E2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8340" y="11258076"/>
              <a:ext cx="5793692" cy="2362675"/>
            </a:xfrm>
            <a:custGeom>
              <a:avLst/>
              <a:gdLst>
                <a:gd name="connsiteX0" fmla="*/ 760198 w 5793692"/>
                <a:gd name="connsiteY0" fmla="*/ 2033741 h 2362675"/>
                <a:gd name="connsiteX1" fmla="*/ 768948 w 5793692"/>
                <a:gd name="connsiteY1" fmla="*/ 2040780 h 2362675"/>
                <a:gd name="connsiteX2" fmla="*/ 819928 w 5793692"/>
                <a:gd name="connsiteY2" fmla="*/ 2110029 h 2362675"/>
                <a:gd name="connsiteX3" fmla="*/ 906670 w 5793692"/>
                <a:gd name="connsiteY3" fmla="*/ 2162537 h 2362675"/>
                <a:gd name="connsiteX4" fmla="*/ 916562 w 5793692"/>
                <a:gd name="connsiteY4" fmla="*/ 2176234 h 2362675"/>
                <a:gd name="connsiteX5" fmla="*/ 808515 w 5793692"/>
                <a:gd name="connsiteY5" fmla="*/ 2360392 h 2362675"/>
                <a:gd name="connsiteX6" fmla="*/ 800906 w 5793692"/>
                <a:gd name="connsiteY6" fmla="*/ 2362675 h 2362675"/>
                <a:gd name="connsiteX7" fmla="*/ 14139 w 5793692"/>
                <a:gd name="connsiteY7" fmla="*/ 2362675 h 2362675"/>
                <a:gd name="connsiteX8" fmla="*/ 443 w 5793692"/>
                <a:gd name="connsiteY8" fmla="*/ 2345933 h 2362675"/>
                <a:gd name="connsiteX9" fmla="*/ 450133 w 5793692"/>
                <a:gd name="connsiteY9" fmla="*/ 2142751 h 2362675"/>
                <a:gd name="connsiteX10" fmla="*/ 749165 w 5793692"/>
                <a:gd name="connsiteY10" fmla="*/ 2034692 h 2362675"/>
                <a:gd name="connsiteX11" fmla="*/ 760198 w 5793692"/>
                <a:gd name="connsiteY11" fmla="*/ 2033741 h 2362675"/>
                <a:gd name="connsiteX12" fmla="*/ 5471539 w 5793692"/>
                <a:gd name="connsiteY12" fmla="*/ 2744 h 2362675"/>
                <a:gd name="connsiteX13" fmla="*/ 5571741 w 5793692"/>
                <a:gd name="connsiteY13" fmla="*/ 217433 h 2362675"/>
                <a:gd name="connsiteX14" fmla="*/ 5720633 w 5793692"/>
                <a:gd name="connsiteY14" fmla="*/ 485952 h 2362675"/>
                <a:gd name="connsiteX15" fmla="*/ 5790519 w 5793692"/>
                <a:gd name="connsiteY15" fmla="*/ 679925 h 2362675"/>
                <a:gd name="connsiteX16" fmla="*/ 5396263 w 5793692"/>
                <a:gd name="connsiteY16" fmla="*/ 367286 h 2362675"/>
                <a:gd name="connsiteX17" fmla="*/ 5303585 w 5793692"/>
                <a:gd name="connsiteY17" fmla="*/ 158100 h 2362675"/>
                <a:gd name="connsiteX18" fmla="*/ 5380309 w 5793692"/>
                <a:gd name="connsiteY18" fmla="*/ 31828 h 2362675"/>
                <a:gd name="connsiteX19" fmla="*/ 5471539 w 5793692"/>
                <a:gd name="connsiteY19" fmla="*/ 2744 h 236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93692" h="2362675">
                  <a:moveTo>
                    <a:pt x="760198" y="2033741"/>
                  </a:moveTo>
                  <a:cubicBezTo>
                    <a:pt x="763812" y="2034882"/>
                    <a:pt x="767046" y="2037356"/>
                    <a:pt x="768948" y="2040780"/>
                  </a:cubicBezTo>
                  <a:cubicBezTo>
                    <a:pt x="778079" y="2060565"/>
                    <a:pt x="794058" y="2085678"/>
                    <a:pt x="819928" y="2110029"/>
                  </a:cubicBezTo>
                  <a:cubicBezTo>
                    <a:pt x="851886" y="2140468"/>
                    <a:pt x="885365" y="2155688"/>
                    <a:pt x="906670" y="2162537"/>
                  </a:cubicBezTo>
                  <a:cubicBezTo>
                    <a:pt x="912758" y="2164820"/>
                    <a:pt x="917323" y="2170147"/>
                    <a:pt x="916562" y="2176234"/>
                  </a:cubicBezTo>
                  <a:cubicBezTo>
                    <a:pt x="911236" y="2280489"/>
                    <a:pt x="827537" y="2346694"/>
                    <a:pt x="808515" y="2360392"/>
                  </a:cubicBezTo>
                  <a:cubicBezTo>
                    <a:pt x="806232" y="2361914"/>
                    <a:pt x="803189" y="2362675"/>
                    <a:pt x="800906" y="2362675"/>
                  </a:cubicBezTo>
                  <a:lnTo>
                    <a:pt x="14139" y="2362675"/>
                  </a:lnTo>
                  <a:cubicBezTo>
                    <a:pt x="5008" y="2362675"/>
                    <a:pt x="-1840" y="2354304"/>
                    <a:pt x="443" y="2345933"/>
                  </a:cubicBezTo>
                  <a:cubicBezTo>
                    <a:pt x="29357" y="2237874"/>
                    <a:pt x="317737" y="2154166"/>
                    <a:pt x="450133" y="2142751"/>
                  </a:cubicBezTo>
                  <a:cubicBezTo>
                    <a:pt x="565789" y="2132859"/>
                    <a:pt x="705794" y="2059043"/>
                    <a:pt x="749165" y="2034692"/>
                  </a:cubicBezTo>
                  <a:cubicBezTo>
                    <a:pt x="752589" y="2032790"/>
                    <a:pt x="756584" y="2032599"/>
                    <a:pt x="760198" y="2033741"/>
                  </a:cubicBezTo>
                  <a:close/>
                  <a:moveTo>
                    <a:pt x="5471539" y="2744"/>
                  </a:moveTo>
                  <a:cubicBezTo>
                    <a:pt x="5543397" y="24886"/>
                    <a:pt x="5562055" y="174645"/>
                    <a:pt x="5571741" y="217433"/>
                  </a:cubicBezTo>
                  <a:cubicBezTo>
                    <a:pt x="5584655" y="274484"/>
                    <a:pt x="5625677" y="352073"/>
                    <a:pt x="5720633" y="485952"/>
                  </a:cubicBezTo>
                  <a:cubicBezTo>
                    <a:pt x="5816347" y="620592"/>
                    <a:pt x="5790519" y="679925"/>
                    <a:pt x="5790519" y="679925"/>
                  </a:cubicBezTo>
                  <a:cubicBezTo>
                    <a:pt x="5610483" y="661669"/>
                    <a:pt x="5396263" y="367286"/>
                    <a:pt x="5396263" y="367286"/>
                  </a:cubicBezTo>
                  <a:cubicBezTo>
                    <a:pt x="5401579" y="258510"/>
                    <a:pt x="5303585" y="158100"/>
                    <a:pt x="5303585" y="158100"/>
                  </a:cubicBezTo>
                  <a:cubicBezTo>
                    <a:pt x="5339289" y="65298"/>
                    <a:pt x="5380309" y="31828"/>
                    <a:pt x="5380309" y="31828"/>
                  </a:cubicBezTo>
                  <a:cubicBezTo>
                    <a:pt x="5417721" y="2162"/>
                    <a:pt x="5447585" y="-4637"/>
                    <a:pt x="5471539" y="2744"/>
                  </a:cubicBezTo>
                  <a:close/>
                </a:path>
              </a:pathLst>
            </a:custGeom>
            <a:solidFill>
              <a:srgbClr val="FAA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917F21A-81D7-4381-917C-5EA180E68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8342" y="11258076"/>
              <a:ext cx="5793726" cy="2362674"/>
            </a:xfrm>
            <a:custGeom>
              <a:avLst/>
              <a:gdLst>
                <a:gd name="connsiteX0" fmla="*/ 824966 w 5793726"/>
                <a:gd name="connsiteY0" fmla="*/ 2197156 h 2362674"/>
                <a:gd name="connsiteX1" fmla="*/ 914147 w 5793726"/>
                <a:gd name="connsiteY1" fmla="*/ 2202705 h 2362674"/>
                <a:gd name="connsiteX2" fmla="*/ 809071 w 5793726"/>
                <a:gd name="connsiteY2" fmla="*/ 2360378 h 2362674"/>
                <a:gd name="connsiteX3" fmla="*/ 801457 w 5793726"/>
                <a:gd name="connsiteY3" fmla="*/ 2362674 h 2362674"/>
                <a:gd name="connsiteX4" fmla="*/ 14149 w 5793726"/>
                <a:gd name="connsiteY4" fmla="*/ 2362674 h 2362674"/>
                <a:gd name="connsiteX5" fmla="*/ 443 w 5793726"/>
                <a:gd name="connsiteY5" fmla="*/ 2345835 h 2362674"/>
                <a:gd name="connsiteX6" fmla="*/ 29377 w 5793726"/>
                <a:gd name="connsiteY6" fmla="*/ 2298380 h 2362674"/>
                <a:gd name="connsiteX7" fmla="*/ 648412 w 5793726"/>
                <a:gd name="connsiteY7" fmla="*/ 2298380 h 2362674"/>
                <a:gd name="connsiteX8" fmla="*/ 676584 w 5793726"/>
                <a:gd name="connsiteY8" fmla="*/ 2250925 h 2362674"/>
                <a:gd name="connsiteX9" fmla="*/ 737498 w 5793726"/>
                <a:gd name="connsiteY9" fmla="*/ 2211124 h 2362674"/>
                <a:gd name="connsiteX10" fmla="*/ 824966 w 5793726"/>
                <a:gd name="connsiteY10" fmla="*/ 2197156 h 2362674"/>
                <a:gd name="connsiteX11" fmla="*/ 5471572 w 5793726"/>
                <a:gd name="connsiteY11" fmla="*/ 2744 h 2362674"/>
                <a:gd name="connsiteX12" fmla="*/ 5571764 w 5793726"/>
                <a:gd name="connsiteY12" fmla="*/ 217433 h 2362674"/>
                <a:gd name="connsiteX13" fmla="*/ 5721400 w 5793726"/>
                <a:gd name="connsiteY13" fmla="*/ 485952 h 2362674"/>
                <a:gd name="connsiteX14" fmla="*/ 5790520 w 5793726"/>
                <a:gd name="connsiteY14" fmla="*/ 679925 h 2362674"/>
                <a:gd name="connsiteX15" fmla="*/ 5703930 w 5793726"/>
                <a:gd name="connsiteY15" fmla="*/ 652541 h 2362674"/>
                <a:gd name="connsiteX16" fmla="*/ 5697854 w 5793726"/>
                <a:gd name="connsiteY16" fmla="*/ 621353 h 2362674"/>
                <a:gd name="connsiteX17" fmla="*/ 5468464 w 5793726"/>
                <a:gd name="connsiteY17" fmla="*/ 123109 h 2362674"/>
                <a:gd name="connsiteX18" fmla="*/ 5340096 w 5793726"/>
                <a:gd name="connsiteY18" fmla="*/ 82793 h 2362674"/>
                <a:gd name="connsiteX19" fmla="*/ 5380354 w 5793726"/>
                <a:gd name="connsiteY19" fmla="*/ 31828 h 2362674"/>
                <a:gd name="connsiteX20" fmla="*/ 5471572 w 5793726"/>
                <a:gd name="connsiteY20" fmla="*/ 2744 h 236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793726" h="2362674">
                  <a:moveTo>
                    <a:pt x="824966" y="2197156"/>
                  </a:moveTo>
                  <a:cubicBezTo>
                    <a:pt x="854566" y="2196773"/>
                    <a:pt x="884452" y="2199643"/>
                    <a:pt x="914147" y="2202705"/>
                  </a:cubicBezTo>
                  <a:cubicBezTo>
                    <a:pt x="896634" y="2291492"/>
                    <a:pt x="826584" y="2348131"/>
                    <a:pt x="809071" y="2360378"/>
                  </a:cubicBezTo>
                  <a:cubicBezTo>
                    <a:pt x="806787" y="2361909"/>
                    <a:pt x="803741" y="2362674"/>
                    <a:pt x="801457" y="2362674"/>
                  </a:cubicBezTo>
                  <a:lnTo>
                    <a:pt x="14149" y="2362674"/>
                  </a:lnTo>
                  <a:cubicBezTo>
                    <a:pt x="5012" y="2362674"/>
                    <a:pt x="-1841" y="2354255"/>
                    <a:pt x="443" y="2345835"/>
                  </a:cubicBezTo>
                  <a:cubicBezTo>
                    <a:pt x="5012" y="2328996"/>
                    <a:pt x="14910" y="2313688"/>
                    <a:pt x="29377" y="2298380"/>
                  </a:cubicBezTo>
                  <a:lnTo>
                    <a:pt x="648412" y="2298380"/>
                  </a:lnTo>
                  <a:cubicBezTo>
                    <a:pt x="645366" y="2298380"/>
                    <a:pt x="672777" y="2254752"/>
                    <a:pt x="676584" y="2250925"/>
                  </a:cubicBezTo>
                  <a:cubicBezTo>
                    <a:pt x="693335" y="2232556"/>
                    <a:pt x="714655" y="2219544"/>
                    <a:pt x="737498" y="2211124"/>
                  </a:cubicBezTo>
                  <a:cubicBezTo>
                    <a:pt x="766051" y="2201174"/>
                    <a:pt x="795366" y="2197538"/>
                    <a:pt x="824966" y="2197156"/>
                  </a:cubicBezTo>
                  <a:close/>
                  <a:moveTo>
                    <a:pt x="5471572" y="2744"/>
                  </a:moveTo>
                  <a:cubicBezTo>
                    <a:pt x="5543424" y="24886"/>
                    <a:pt x="5562080" y="174645"/>
                    <a:pt x="5571764" y="217433"/>
                  </a:cubicBezTo>
                  <a:cubicBezTo>
                    <a:pt x="5584678" y="274484"/>
                    <a:pt x="5625694" y="352073"/>
                    <a:pt x="5721400" y="485952"/>
                  </a:cubicBezTo>
                  <a:cubicBezTo>
                    <a:pt x="5816346" y="620592"/>
                    <a:pt x="5790520" y="679925"/>
                    <a:pt x="5790520" y="679925"/>
                  </a:cubicBezTo>
                  <a:cubicBezTo>
                    <a:pt x="5762416" y="676882"/>
                    <a:pt x="5732794" y="666994"/>
                    <a:pt x="5703930" y="652541"/>
                  </a:cubicBezTo>
                  <a:cubicBezTo>
                    <a:pt x="5701652" y="641891"/>
                    <a:pt x="5700132" y="632002"/>
                    <a:pt x="5697854" y="621353"/>
                  </a:cubicBezTo>
                  <a:cubicBezTo>
                    <a:pt x="5657596" y="432705"/>
                    <a:pt x="5471502" y="316321"/>
                    <a:pt x="5468464" y="123109"/>
                  </a:cubicBezTo>
                  <a:cubicBezTo>
                    <a:pt x="5422890" y="139083"/>
                    <a:pt x="5373518" y="123109"/>
                    <a:pt x="5340096" y="82793"/>
                  </a:cubicBezTo>
                  <a:cubicBezTo>
                    <a:pt x="5362884" y="46281"/>
                    <a:pt x="5380354" y="31828"/>
                    <a:pt x="5380354" y="31828"/>
                  </a:cubicBezTo>
                  <a:cubicBezTo>
                    <a:pt x="5417762" y="2162"/>
                    <a:pt x="5447622" y="-4637"/>
                    <a:pt x="5471572" y="2744"/>
                  </a:cubicBezTo>
                  <a:close/>
                </a:path>
              </a:pathLst>
            </a:custGeom>
            <a:solidFill>
              <a:srgbClr val="F2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5257F1A-95E1-43DD-BB9F-9109C12EB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6025" y="8695425"/>
              <a:ext cx="2620374" cy="746699"/>
            </a:xfrm>
            <a:custGeom>
              <a:avLst/>
              <a:gdLst>
                <a:gd name="connsiteX0" fmla="*/ 53230 w 2620374"/>
                <a:gd name="connsiteY0" fmla="*/ 264986 h 746699"/>
                <a:gd name="connsiteX1" fmla="*/ 112544 w 2620374"/>
                <a:gd name="connsiteY1" fmla="*/ 283998 h 746699"/>
                <a:gd name="connsiteX2" fmla="*/ 144482 w 2620374"/>
                <a:gd name="connsiteY2" fmla="*/ 336471 h 746699"/>
                <a:gd name="connsiteX3" fmla="*/ 205317 w 2620374"/>
                <a:gd name="connsiteY3" fmla="*/ 473358 h 746699"/>
                <a:gd name="connsiteX4" fmla="*/ 233453 w 2620374"/>
                <a:gd name="connsiteY4" fmla="*/ 557010 h 746699"/>
                <a:gd name="connsiteX5" fmla="*/ 262349 w 2620374"/>
                <a:gd name="connsiteY5" fmla="*/ 487807 h 746699"/>
                <a:gd name="connsiteX6" fmla="*/ 279079 w 2620374"/>
                <a:gd name="connsiteY6" fmla="*/ 474118 h 746699"/>
                <a:gd name="connsiteX7" fmla="*/ 306454 w 2620374"/>
                <a:gd name="connsiteY7" fmla="*/ 495411 h 746699"/>
                <a:gd name="connsiteX8" fmla="*/ 296569 w 2620374"/>
                <a:gd name="connsiteY8" fmla="*/ 534196 h 746699"/>
                <a:gd name="connsiteX9" fmla="*/ 277558 w 2620374"/>
                <a:gd name="connsiteY9" fmla="*/ 631537 h 746699"/>
                <a:gd name="connsiteX10" fmla="*/ 282881 w 2620374"/>
                <a:gd name="connsiteY10" fmla="*/ 704543 h 746699"/>
                <a:gd name="connsiteX11" fmla="*/ 151326 w 2620374"/>
                <a:gd name="connsiteY11" fmla="*/ 715190 h 746699"/>
                <a:gd name="connsiteX12" fmla="*/ 114065 w 2620374"/>
                <a:gd name="connsiteY12" fmla="*/ 652831 h 746699"/>
                <a:gd name="connsiteX13" fmla="*/ 0 w 2620374"/>
                <a:gd name="connsiteY13" fmla="*/ 358525 h 746699"/>
                <a:gd name="connsiteX14" fmla="*/ 9125 w 2620374"/>
                <a:gd name="connsiteY14" fmla="*/ 303010 h 746699"/>
                <a:gd name="connsiteX15" fmla="*/ 53230 w 2620374"/>
                <a:gd name="connsiteY15" fmla="*/ 264986 h 746699"/>
                <a:gd name="connsiteX16" fmla="*/ 2567732 w 2620374"/>
                <a:gd name="connsiteY16" fmla="*/ 1461 h 746699"/>
                <a:gd name="connsiteX17" fmla="*/ 2611076 w 2620374"/>
                <a:gd name="connsiteY17" fmla="*/ 39485 h 746699"/>
                <a:gd name="connsiteX18" fmla="*/ 2620202 w 2620374"/>
                <a:gd name="connsiteY18" fmla="*/ 95000 h 746699"/>
                <a:gd name="connsiteX19" fmla="*/ 2506897 w 2620374"/>
                <a:gd name="connsiteY19" fmla="*/ 389306 h 746699"/>
                <a:gd name="connsiteX20" fmla="*/ 2468876 w 2620374"/>
                <a:gd name="connsiteY20" fmla="*/ 452425 h 746699"/>
                <a:gd name="connsiteX21" fmla="*/ 2337321 w 2620374"/>
                <a:gd name="connsiteY21" fmla="*/ 441779 h 746699"/>
                <a:gd name="connsiteX22" fmla="*/ 2342644 w 2620374"/>
                <a:gd name="connsiteY22" fmla="*/ 368012 h 746699"/>
                <a:gd name="connsiteX23" fmla="*/ 2324393 w 2620374"/>
                <a:gd name="connsiteY23" fmla="*/ 271431 h 746699"/>
                <a:gd name="connsiteX24" fmla="*/ 2313747 w 2620374"/>
                <a:gd name="connsiteY24" fmla="*/ 232647 h 746699"/>
                <a:gd name="connsiteX25" fmla="*/ 2341123 w 2620374"/>
                <a:gd name="connsiteY25" fmla="*/ 210593 h 746699"/>
                <a:gd name="connsiteX26" fmla="*/ 2358613 w 2620374"/>
                <a:gd name="connsiteY26" fmla="*/ 224282 h 746699"/>
                <a:gd name="connsiteX27" fmla="*/ 2386749 w 2620374"/>
                <a:gd name="connsiteY27" fmla="*/ 293485 h 746699"/>
                <a:gd name="connsiteX28" fmla="*/ 2415645 w 2620374"/>
                <a:gd name="connsiteY28" fmla="*/ 210593 h 746699"/>
                <a:gd name="connsiteX29" fmla="*/ 2476480 w 2620374"/>
                <a:gd name="connsiteY29" fmla="*/ 73707 h 746699"/>
                <a:gd name="connsiteX30" fmla="*/ 2508418 w 2620374"/>
                <a:gd name="connsiteY30" fmla="*/ 20473 h 746699"/>
                <a:gd name="connsiteX31" fmla="*/ 2567732 w 2620374"/>
                <a:gd name="connsiteY31" fmla="*/ 1461 h 74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20374" h="746699">
                  <a:moveTo>
                    <a:pt x="53230" y="264986"/>
                  </a:moveTo>
                  <a:cubicBezTo>
                    <a:pt x="75283" y="259663"/>
                    <a:pt x="97335" y="268789"/>
                    <a:pt x="112544" y="283998"/>
                  </a:cubicBezTo>
                  <a:cubicBezTo>
                    <a:pt x="126992" y="298447"/>
                    <a:pt x="136117" y="317459"/>
                    <a:pt x="144482" y="336471"/>
                  </a:cubicBezTo>
                  <a:cubicBezTo>
                    <a:pt x="164253" y="382100"/>
                    <a:pt x="184785" y="427729"/>
                    <a:pt x="205317" y="473358"/>
                  </a:cubicBezTo>
                  <a:cubicBezTo>
                    <a:pt x="216723" y="500735"/>
                    <a:pt x="228890" y="527352"/>
                    <a:pt x="233453" y="557010"/>
                  </a:cubicBezTo>
                  <a:cubicBezTo>
                    <a:pt x="236494" y="532675"/>
                    <a:pt x="246380" y="508340"/>
                    <a:pt x="262349" y="487807"/>
                  </a:cubicBezTo>
                  <a:cubicBezTo>
                    <a:pt x="266912" y="481723"/>
                    <a:pt x="272235" y="476400"/>
                    <a:pt x="279079" y="474118"/>
                  </a:cubicBezTo>
                  <a:cubicBezTo>
                    <a:pt x="292766" y="470316"/>
                    <a:pt x="305694" y="482483"/>
                    <a:pt x="306454" y="495411"/>
                  </a:cubicBezTo>
                  <a:cubicBezTo>
                    <a:pt x="307975" y="509100"/>
                    <a:pt x="301131" y="522028"/>
                    <a:pt x="296569" y="534196"/>
                  </a:cubicBezTo>
                  <a:cubicBezTo>
                    <a:pt x="282881" y="565376"/>
                    <a:pt x="276797" y="598837"/>
                    <a:pt x="277558" y="631537"/>
                  </a:cubicBezTo>
                  <a:cubicBezTo>
                    <a:pt x="278318" y="654352"/>
                    <a:pt x="288964" y="681729"/>
                    <a:pt x="282881" y="704543"/>
                  </a:cubicBezTo>
                  <a:cubicBezTo>
                    <a:pt x="266151" y="767663"/>
                    <a:pt x="181743" y="750172"/>
                    <a:pt x="151326" y="715190"/>
                  </a:cubicBezTo>
                  <a:cubicBezTo>
                    <a:pt x="135357" y="696938"/>
                    <a:pt x="124711" y="674124"/>
                    <a:pt x="114065" y="652831"/>
                  </a:cubicBezTo>
                  <a:cubicBezTo>
                    <a:pt x="66158" y="557771"/>
                    <a:pt x="3042" y="465753"/>
                    <a:pt x="0" y="358525"/>
                  </a:cubicBezTo>
                  <a:cubicBezTo>
                    <a:pt x="0" y="339513"/>
                    <a:pt x="1521" y="320501"/>
                    <a:pt x="9125" y="303010"/>
                  </a:cubicBezTo>
                  <a:cubicBezTo>
                    <a:pt x="17490" y="285519"/>
                    <a:pt x="33459" y="269549"/>
                    <a:pt x="53230" y="264986"/>
                  </a:cubicBezTo>
                  <a:close/>
                  <a:moveTo>
                    <a:pt x="2567732" y="1461"/>
                  </a:moveTo>
                  <a:cubicBezTo>
                    <a:pt x="2587503" y="6024"/>
                    <a:pt x="2602712" y="21994"/>
                    <a:pt x="2611076" y="39485"/>
                  </a:cubicBezTo>
                  <a:cubicBezTo>
                    <a:pt x="2619441" y="56976"/>
                    <a:pt x="2620962" y="76749"/>
                    <a:pt x="2620202" y="95000"/>
                  </a:cubicBezTo>
                  <a:cubicBezTo>
                    <a:pt x="2617920" y="202228"/>
                    <a:pt x="2554044" y="295006"/>
                    <a:pt x="2506897" y="389306"/>
                  </a:cubicBezTo>
                  <a:cubicBezTo>
                    <a:pt x="2495491" y="411360"/>
                    <a:pt x="2484845" y="433413"/>
                    <a:pt x="2468876" y="452425"/>
                  </a:cubicBezTo>
                  <a:cubicBezTo>
                    <a:pt x="2438458" y="486647"/>
                    <a:pt x="2354050" y="504138"/>
                    <a:pt x="2337321" y="441779"/>
                  </a:cubicBezTo>
                  <a:cubicBezTo>
                    <a:pt x="2331237" y="418204"/>
                    <a:pt x="2342644" y="390827"/>
                    <a:pt x="2342644" y="368012"/>
                  </a:cubicBezTo>
                  <a:cubicBezTo>
                    <a:pt x="2343404" y="335312"/>
                    <a:pt x="2337321" y="302611"/>
                    <a:pt x="2324393" y="271431"/>
                  </a:cubicBezTo>
                  <a:cubicBezTo>
                    <a:pt x="2319070" y="258503"/>
                    <a:pt x="2312987" y="245575"/>
                    <a:pt x="2313747" y="232647"/>
                  </a:cubicBezTo>
                  <a:cubicBezTo>
                    <a:pt x="2315268" y="218958"/>
                    <a:pt x="2327435" y="206791"/>
                    <a:pt x="2341123" y="210593"/>
                  </a:cubicBezTo>
                  <a:cubicBezTo>
                    <a:pt x="2348727" y="212875"/>
                    <a:pt x="2354050" y="218958"/>
                    <a:pt x="2358613" y="224282"/>
                  </a:cubicBezTo>
                  <a:cubicBezTo>
                    <a:pt x="2373822" y="244815"/>
                    <a:pt x="2383707" y="269150"/>
                    <a:pt x="2386749" y="293485"/>
                  </a:cubicBezTo>
                  <a:cubicBezTo>
                    <a:pt x="2391312" y="264587"/>
                    <a:pt x="2403478" y="237210"/>
                    <a:pt x="2415645" y="210593"/>
                  </a:cubicBezTo>
                  <a:cubicBezTo>
                    <a:pt x="2435417" y="164964"/>
                    <a:pt x="2455948" y="119336"/>
                    <a:pt x="2476480" y="73707"/>
                  </a:cubicBezTo>
                  <a:cubicBezTo>
                    <a:pt x="2484845" y="54695"/>
                    <a:pt x="2493209" y="34922"/>
                    <a:pt x="2508418" y="20473"/>
                  </a:cubicBezTo>
                  <a:cubicBezTo>
                    <a:pt x="2522866" y="6024"/>
                    <a:pt x="2545679" y="-3862"/>
                    <a:pt x="2567732" y="1461"/>
                  </a:cubicBezTo>
                  <a:close/>
                </a:path>
              </a:pathLst>
            </a:custGeom>
            <a:solidFill>
              <a:srgbClr val="FDC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" name="Freeform 289">
              <a:extLst>
                <a:ext uri="{FF2B5EF4-FFF2-40B4-BE49-F238E27FC236}">
                  <a16:creationId xmlns:a16="http://schemas.microsoft.com/office/drawing/2014/main" id="{1F113AB0-83CF-4A97-97D5-428885AA2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4101" y="8740775"/>
              <a:ext cx="242888" cy="444500"/>
            </a:xfrm>
            <a:custGeom>
              <a:avLst/>
              <a:gdLst>
                <a:gd name="T0" fmla="*/ 309 w 319"/>
                <a:gd name="T1" fmla="*/ 0 h 584"/>
                <a:gd name="T2" fmla="*/ 306 w 319"/>
                <a:gd name="T3" fmla="*/ 14 h 584"/>
                <a:gd name="T4" fmla="*/ 52 w 319"/>
                <a:gd name="T5" fmla="*/ 498 h 584"/>
                <a:gd name="T6" fmla="*/ 1 w 319"/>
                <a:gd name="T7" fmla="*/ 572 h 584"/>
                <a:gd name="T8" fmla="*/ 0 w 319"/>
                <a:gd name="T9" fmla="*/ 574 h 584"/>
                <a:gd name="T10" fmla="*/ 119 w 319"/>
                <a:gd name="T11" fmla="*/ 536 h 584"/>
                <a:gd name="T12" fmla="*/ 169 w 319"/>
                <a:gd name="T13" fmla="*/ 453 h 584"/>
                <a:gd name="T14" fmla="*/ 318 w 319"/>
                <a:gd name="T15" fmla="*/ 66 h 584"/>
                <a:gd name="T16" fmla="*/ 309 w 319"/>
                <a:gd name="T17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9" h="584">
                  <a:moveTo>
                    <a:pt x="309" y="0"/>
                  </a:moveTo>
                  <a:cubicBezTo>
                    <a:pt x="308" y="5"/>
                    <a:pt x="307" y="10"/>
                    <a:pt x="306" y="14"/>
                  </a:cubicBezTo>
                  <a:cubicBezTo>
                    <a:pt x="260" y="192"/>
                    <a:pt x="173" y="360"/>
                    <a:pt x="52" y="498"/>
                  </a:cubicBezTo>
                  <a:cubicBezTo>
                    <a:pt x="32" y="521"/>
                    <a:pt x="11" y="544"/>
                    <a:pt x="1" y="572"/>
                  </a:cubicBezTo>
                  <a:cubicBezTo>
                    <a:pt x="1" y="573"/>
                    <a:pt x="0" y="574"/>
                    <a:pt x="0" y="574"/>
                  </a:cubicBezTo>
                  <a:cubicBezTo>
                    <a:pt x="42" y="584"/>
                    <a:pt x="94" y="564"/>
                    <a:pt x="119" y="536"/>
                  </a:cubicBezTo>
                  <a:cubicBezTo>
                    <a:pt x="140" y="511"/>
                    <a:pt x="154" y="482"/>
                    <a:pt x="169" y="453"/>
                  </a:cubicBezTo>
                  <a:cubicBezTo>
                    <a:pt x="231" y="329"/>
                    <a:pt x="315" y="207"/>
                    <a:pt x="318" y="66"/>
                  </a:cubicBezTo>
                  <a:cubicBezTo>
                    <a:pt x="319" y="44"/>
                    <a:pt x="317" y="21"/>
                    <a:pt x="309" y="0"/>
                  </a:cubicBezTo>
                  <a:close/>
                </a:path>
              </a:pathLst>
            </a:custGeom>
            <a:solidFill>
              <a:srgbClr val="BC73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" name="Freeform 290">
              <a:extLst>
                <a:ext uri="{FF2B5EF4-FFF2-40B4-BE49-F238E27FC236}">
                  <a16:creationId xmlns:a16="http://schemas.microsoft.com/office/drawing/2014/main" id="{DC737F91-AE8B-4CDD-ABC6-010F93A64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6076" y="9090025"/>
              <a:ext cx="812800" cy="908050"/>
            </a:xfrm>
            <a:custGeom>
              <a:avLst/>
              <a:gdLst>
                <a:gd name="T0" fmla="*/ 1066 w 1068"/>
                <a:gd name="T1" fmla="*/ 70 h 1194"/>
                <a:gd name="T2" fmla="*/ 984 w 1068"/>
                <a:gd name="T3" fmla="*/ 423 h 1194"/>
                <a:gd name="T4" fmla="*/ 458 w 1068"/>
                <a:gd name="T5" fmla="*/ 1126 h 1194"/>
                <a:gd name="T6" fmla="*/ 252 w 1068"/>
                <a:gd name="T7" fmla="*/ 635 h 1194"/>
                <a:gd name="T8" fmla="*/ 271 w 1068"/>
                <a:gd name="T9" fmla="*/ 628 h 1194"/>
                <a:gd name="T10" fmla="*/ 588 w 1068"/>
                <a:gd name="T11" fmla="*/ 579 h 1194"/>
                <a:gd name="T12" fmla="*/ 863 w 1068"/>
                <a:gd name="T13" fmla="*/ 7 h 1194"/>
                <a:gd name="T14" fmla="*/ 876 w 1068"/>
                <a:gd name="T15" fmla="*/ 3 h 1194"/>
                <a:gd name="T16" fmla="*/ 975 w 1068"/>
                <a:gd name="T17" fmla="*/ 51 h 1194"/>
                <a:gd name="T18" fmla="*/ 1057 w 1068"/>
                <a:gd name="T19" fmla="*/ 58 h 1194"/>
                <a:gd name="T20" fmla="*/ 1066 w 1068"/>
                <a:gd name="T21" fmla="*/ 70 h 1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68" h="1194">
                  <a:moveTo>
                    <a:pt x="1066" y="70"/>
                  </a:moveTo>
                  <a:cubicBezTo>
                    <a:pt x="1049" y="123"/>
                    <a:pt x="986" y="327"/>
                    <a:pt x="984" y="423"/>
                  </a:cubicBezTo>
                  <a:cubicBezTo>
                    <a:pt x="981" y="535"/>
                    <a:pt x="931" y="1056"/>
                    <a:pt x="458" y="1126"/>
                  </a:cubicBezTo>
                  <a:cubicBezTo>
                    <a:pt x="0" y="1194"/>
                    <a:pt x="65" y="715"/>
                    <a:pt x="252" y="635"/>
                  </a:cubicBezTo>
                  <a:cubicBezTo>
                    <a:pt x="258" y="632"/>
                    <a:pt x="265" y="630"/>
                    <a:pt x="271" y="628"/>
                  </a:cubicBezTo>
                  <a:lnTo>
                    <a:pt x="588" y="579"/>
                  </a:lnTo>
                  <a:lnTo>
                    <a:pt x="863" y="7"/>
                  </a:lnTo>
                  <a:cubicBezTo>
                    <a:pt x="865" y="2"/>
                    <a:pt x="871" y="0"/>
                    <a:pt x="876" y="3"/>
                  </a:cubicBezTo>
                  <a:cubicBezTo>
                    <a:pt x="891" y="15"/>
                    <a:pt x="928" y="38"/>
                    <a:pt x="975" y="51"/>
                  </a:cubicBezTo>
                  <a:cubicBezTo>
                    <a:pt x="1000" y="57"/>
                    <a:pt x="1028" y="61"/>
                    <a:pt x="1057" y="58"/>
                  </a:cubicBezTo>
                  <a:cubicBezTo>
                    <a:pt x="1063" y="58"/>
                    <a:pt x="1068" y="64"/>
                    <a:pt x="1066" y="70"/>
                  </a:cubicBezTo>
                  <a:close/>
                </a:path>
              </a:pathLst>
            </a:custGeom>
            <a:solidFill>
              <a:srgbClr val="FAA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4" name="Freeform 291">
              <a:extLst>
                <a:ext uri="{FF2B5EF4-FFF2-40B4-BE49-F238E27FC236}">
                  <a16:creationId xmlns:a16="http://schemas.microsoft.com/office/drawing/2014/main" id="{7E914B5C-8A49-4E96-B81D-8259D83C3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6076" y="9129713"/>
              <a:ext cx="812800" cy="868363"/>
            </a:xfrm>
            <a:custGeom>
              <a:avLst/>
              <a:gdLst>
                <a:gd name="T0" fmla="*/ 1066 w 1068"/>
                <a:gd name="T1" fmla="*/ 19 h 1143"/>
                <a:gd name="T2" fmla="*/ 984 w 1068"/>
                <a:gd name="T3" fmla="*/ 372 h 1143"/>
                <a:gd name="T4" fmla="*/ 458 w 1068"/>
                <a:gd name="T5" fmla="*/ 1075 h 1143"/>
                <a:gd name="T6" fmla="*/ 252 w 1068"/>
                <a:gd name="T7" fmla="*/ 584 h 1143"/>
                <a:gd name="T8" fmla="*/ 291 w 1068"/>
                <a:gd name="T9" fmla="*/ 803 h 1143"/>
                <a:gd name="T10" fmla="*/ 726 w 1068"/>
                <a:gd name="T11" fmla="*/ 544 h 1143"/>
                <a:gd name="T12" fmla="*/ 975 w 1068"/>
                <a:gd name="T13" fmla="*/ 0 h 1143"/>
                <a:gd name="T14" fmla="*/ 1057 w 1068"/>
                <a:gd name="T15" fmla="*/ 7 h 1143"/>
                <a:gd name="T16" fmla="*/ 1066 w 1068"/>
                <a:gd name="T17" fmla="*/ 19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8" h="1143">
                  <a:moveTo>
                    <a:pt x="1066" y="19"/>
                  </a:moveTo>
                  <a:cubicBezTo>
                    <a:pt x="1049" y="72"/>
                    <a:pt x="986" y="276"/>
                    <a:pt x="984" y="372"/>
                  </a:cubicBezTo>
                  <a:cubicBezTo>
                    <a:pt x="981" y="484"/>
                    <a:pt x="931" y="1005"/>
                    <a:pt x="458" y="1075"/>
                  </a:cubicBezTo>
                  <a:cubicBezTo>
                    <a:pt x="0" y="1143"/>
                    <a:pt x="65" y="664"/>
                    <a:pt x="252" y="584"/>
                  </a:cubicBezTo>
                  <a:cubicBezTo>
                    <a:pt x="223" y="648"/>
                    <a:pt x="196" y="722"/>
                    <a:pt x="291" y="803"/>
                  </a:cubicBezTo>
                  <a:cubicBezTo>
                    <a:pt x="499" y="981"/>
                    <a:pt x="686" y="685"/>
                    <a:pt x="726" y="544"/>
                  </a:cubicBezTo>
                  <a:cubicBezTo>
                    <a:pt x="755" y="437"/>
                    <a:pt x="904" y="139"/>
                    <a:pt x="975" y="0"/>
                  </a:cubicBezTo>
                  <a:cubicBezTo>
                    <a:pt x="1000" y="6"/>
                    <a:pt x="1028" y="10"/>
                    <a:pt x="1057" y="7"/>
                  </a:cubicBezTo>
                  <a:cubicBezTo>
                    <a:pt x="1063" y="7"/>
                    <a:pt x="1068" y="13"/>
                    <a:pt x="1066" y="19"/>
                  </a:cubicBezTo>
                  <a:close/>
                </a:path>
              </a:pathLst>
            </a:custGeom>
            <a:solidFill>
              <a:srgbClr val="F2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5" name="Freeform 293">
              <a:extLst>
                <a:ext uri="{FF2B5EF4-FFF2-40B4-BE49-F238E27FC236}">
                  <a16:creationId xmlns:a16="http://schemas.microsoft.com/office/drawing/2014/main" id="{09F91559-94CB-44CF-82F9-17347B40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0263" y="10683875"/>
              <a:ext cx="382588" cy="293688"/>
            </a:xfrm>
            <a:custGeom>
              <a:avLst/>
              <a:gdLst>
                <a:gd name="T0" fmla="*/ 487 w 502"/>
                <a:gd name="T1" fmla="*/ 60 h 386"/>
                <a:gd name="T2" fmla="*/ 499 w 502"/>
                <a:gd name="T3" fmla="*/ 29 h 386"/>
                <a:gd name="T4" fmla="*/ 462 w 502"/>
                <a:gd name="T5" fmla="*/ 5 h 386"/>
                <a:gd name="T6" fmla="*/ 346 w 502"/>
                <a:gd name="T7" fmla="*/ 9 h 386"/>
                <a:gd name="T8" fmla="*/ 129 w 502"/>
                <a:gd name="T9" fmla="*/ 73 h 386"/>
                <a:gd name="T10" fmla="*/ 3 w 502"/>
                <a:gd name="T11" fmla="*/ 284 h 386"/>
                <a:gd name="T12" fmla="*/ 22 w 502"/>
                <a:gd name="T13" fmla="*/ 362 h 386"/>
                <a:gd name="T14" fmla="*/ 96 w 502"/>
                <a:gd name="T15" fmla="*/ 379 h 386"/>
                <a:gd name="T16" fmla="*/ 184 w 502"/>
                <a:gd name="T17" fmla="*/ 321 h 386"/>
                <a:gd name="T18" fmla="*/ 248 w 502"/>
                <a:gd name="T19" fmla="*/ 283 h 386"/>
                <a:gd name="T20" fmla="*/ 411 w 502"/>
                <a:gd name="T21" fmla="*/ 149 h 386"/>
                <a:gd name="T22" fmla="*/ 487 w 502"/>
                <a:gd name="T23" fmla="*/ 6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2" h="386">
                  <a:moveTo>
                    <a:pt x="487" y="60"/>
                  </a:moveTo>
                  <a:cubicBezTo>
                    <a:pt x="494" y="51"/>
                    <a:pt x="502" y="40"/>
                    <a:pt x="499" y="29"/>
                  </a:cubicBezTo>
                  <a:cubicBezTo>
                    <a:pt x="496" y="14"/>
                    <a:pt x="478" y="7"/>
                    <a:pt x="462" y="5"/>
                  </a:cubicBezTo>
                  <a:cubicBezTo>
                    <a:pt x="424" y="0"/>
                    <a:pt x="385" y="4"/>
                    <a:pt x="346" y="9"/>
                  </a:cubicBezTo>
                  <a:cubicBezTo>
                    <a:pt x="271" y="18"/>
                    <a:pt x="193" y="32"/>
                    <a:pt x="129" y="73"/>
                  </a:cubicBezTo>
                  <a:cubicBezTo>
                    <a:pt x="58" y="120"/>
                    <a:pt x="10" y="200"/>
                    <a:pt x="3" y="284"/>
                  </a:cubicBezTo>
                  <a:cubicBezTo>
                    <a:pt x="0" y="312"/>
                    <a:pt x="3" y="342"/>
                    <a:pt x="22" y="362"/>
                  </a:cubicBezTo>
                  <a:cubicBezTo>
                    <a:pt x="40" y="381"/>
                    <a:pt x="70" y="386"/>
                    <a:pt x="96" y="379"/>
                  </a:cubicBezTo>
                  <a:cubicBezTo>
                    <a:pt x="131" y="370"/>
                    <a:pt x="157" y="344"/>
                    <a:pt x="184" y="321"/>
                  </a:cubicBezTo>
                  <a:cubicBezTo>
                    <a:pt x="204" y="304"/>
                    <a:pt x="226" y="296"/>
                    <a:pt x="248" y="283"/>
                  </a:cubicBezTo>
                  <a:cubicBezTo>
                    <a:pt x="308" y="248"/>
                    <a:pt x="362" y="198"/>
                    <a:pt x="411" y="149"/>
                  </a:cubicBezTo>
                  <a:cubicBezTo>
                    <a:pt x="438" y="121"/>
                    <a:pt x="464" y="91"/>
                    <a:pt x="487" y="60"/>
                  </a:cubicBezTo>
                  <a:close/>
                </a:path>
              </a:pathLst>
            </a:custGeom>
            <a:solidFill>
              <a:srgbClr val="F2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C726C24A-4B32-4CB1-8E9E-F38A8EECB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1474" y="10764838"/>
              <a:ext cx="4497133" cy="2614613"/>
            </a:xfrm>
            <a:custGeom>
              <a:avLst/>
              <a:gdLst>
                <a:gd name="connsiteX0" fmla="*/ 2712474 w 4497133"/>
                <a:gd name="connsiteY0" fmla="*/ 0 h 2614613"/>
                <a:gd name="connsiteX1" fmla="*/ 2801542 w 4497133"/>
                <a:gd name="connsiteY1" fmla="*/ 546795 h 2614613"/>
                <a:gd name="connsiteX2" fmla="*/ 3348888 w 4497133"/>
                <a:gd name="connsiteY2" fmla="*/ 1287515 h 2614613"/>
                <a:gd name="connsiteX3" fmla="*/ 4383440 w 4497133"/>
                <a:gd name="connsiteY3" fmla="*/ 712582 h 2614613"/>
                <a:gd name="connsiteX4" fmla="*/ 4400948 w 4497133"/>
                <a:gd name="connsiteY4" fmla="*/ 720948 h 2614613"/>
                <a:gd name="connsiteX5" fmla="*/ 4442056 w 4497133"/>
                <a:gd name="connsiteY5" fmla="*/ 819051 h 2614613"/>
                <a:gd name="connsiteX6" fmla="*/ 4496106 w 4497133"/>
                <a:gd name="connsiteY6" fmla="*/ 946814 h 2614613"/>
                <a:gd name="connsiteX7" fmla="*/ 4491538 w 4497133"/>
                <a:gd name="connsiteY7" fmla="*/ 964305 h 2614613"/>
                <a:gd name="connsiteX8" fmla="*/ 3566608 w 4497133"/>
                <a:gd name="connsiteY8" fmla="*/ 1737727 h 2614613"/>
                <a:gd name="connsiteX9" fmla="*/ 3026874 w 4497133"/>
                <a:gd name="connsiteY9" fmla="*/ 1850280 h 2614613"/>
                <a:gd name="connsiteX10" fmla="*/ 2200458 w 4497133"/>
                <a:gd name="connsiteY10" fmla="*/ 1138592 h 2614613"/>
                <a:gd name="connsiteX11" fmla="*/ 2107497 w 4497133"/>
                <a:gd name="connsiteY11" fmla="*/ 1029966 h 2614613"/>
                <a:gd name="connsiteX12" fmla="*/ 2068797 w 4497133"/>
                <a:gd name="connsiteY12" fmla="*/ 1059135 h 2614613"/>
                <a:gd name="connsiteX13" fmla="*/ 1141281 w 4497133"/>
                <a:gd name="connsiteY13" fmla="*/ 1667272 h 2614613"/>
                <a:gd name="connsiteX14" fmla="*/ 180415 w 4497133"/>
                <a:gd name="connsiteY14" fmla="*/ 2614613 h 2614613"/>
                <a:gd name="connsiteX15" fmla="*/ 3152 w 4497133"/>
                <a:gd name="connsiteY15" fmla="*/ 2477648 h 2614613"/>
                <a:gd name="connsiteX16" fmla="*/ 6956 w 4497133"/>
                <a:gd name="connsiteY16" fmla="*/ 2450255 h 2614613"/>
                <a:gd name="connsiteX17" fmla="*/ 162156 w 4497133"/>
                <a:gd name="connsiteY17" fmla="*/ 2272962 h 2614613"/>
                <a:gd name="connsiteX18" fmla="*/ 1835875 w 4497133"/>
                <a:gd name="connsiteY18" fmla="*/ 217726 h 2614613"/>
                <a:gd name="connsiteX19" fmla="*/ 2056901 w 4497133"/>
                <a:gd name="connsiteY19" fmla="*/ 183717 h 2614613"/>
                <a:gd name="connsiteX20" fmla="*/ 2084316 w 4497133"/>
                <a:gd name="connsiteY20" fmla="*/ 195047 h 2614613"/>
                <a:gd name="connsiteX21" fmla="*/ 2278675 w 4497133"/>
                <a:gd name="connsiteY21" fmla="*/ 116332 h 2614613"/>
                <a:gd name="connsiteX22" fmla="*/ 2466587 w 4497133"/>
                <a:gd name="connsiteY22" fmla="*/ 57037 h 2614613"/>
                <a:gd name="connsiteX23" fmla="*/ 2712474 w 4497133"/>
                <a:gd name="connsiteY23" fmla="*/ 0 h 26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497133" h="2614613">
                  <a:moveTo>
                    <a:pt x="2712474" y="0"/>
                  </a:moveTo>
                  <a:cubicBezTo>
                    <a:pt x="2930194" y="233471"/>
                    <a:pt x="2801542" y="546795"/>
                    <a:pt x="2801542" y="546795"/>
                  </a:cubicBezTo>
                  <a:cubicBezTo>
                    <a:pt x="3010888" y="699654"/>
                    <a:pt x="3348888" y="1287515"/>
                    <a:pt x="3348888" y="1287515"/>
                  </a:cubicBezTo>
                  <a:cubicBezTo>
                    <a:pt x="3646540" y="901184"/>
                    <a:pt x="4287522" y="735397"/>
                    <a:pt x="4383440" y="712582"/>
                  </a:cubicBezTo>
                  <a:cubicBezTo>
                    <a:pt x="4390290" y="710301"/>
                    <a:pt x="4397904" y="714103"/>
                    <a:pt x="4400948" y="720948"/>
                  </a:cubicBezTo>
                  <a:lnTo>
                    <a:pt x="4442056" y="819051"/>
                  </a:lnTo>
                  <a:lnTo>
                    <a:pt x="4496106" y="946814"/>
                  </a:lnTo>
                  <a:cubicBezTo>
                    <a:pt x="4498390" y="952898"/>
                    <a:pt x="4496868" y="960503"/>
                    <a:pt x="4491538" y="964305"/>
                  </a:cubicBezTo>
                  <a:cubicBezTo>
                    <a:pt x="4412368" y="1022863"/>
                    <a:pt x="3850558" y="1446458"/>
                    <a:pt x="3566608" y="1737727"/>
                  </a:cubicBezTo>
                  <a:cubicBezTo>
                    <a:pt x="3260581" y="2051050"/>
                    <a:pt x="3026874" y="1850280"/>
                    <a:pt x="3026874" y="1850280"/>
                  </a:cubicBezTo>
                  <a:cubicBezTo>
                    <a:pt x="2682594" y="1620991"/>
                    <a:pt x="2408541" y="1366784"/>
                    <a:pt x="2200458" y="1138592"/>
                  </a:cubicBezTo>
                  <a:lnTo>
                    <a:pt x="2107497" y="1029966"/>
                  </a:lnTo>
                  <a:lnTo>
                    <a:pt x="2068797" y="1059135"/>
                  </a:lnTo>
                  <a:cubicBezTo>
                    <a:pt x="1615414" y="1389966"/>
                    <a:pt x="1141281" y="1667272"/>
                    <a:pt x="1141281" y="1667272"/>
                  </a:cubicBezTo>
                  <a:cubicBezTo>
                    <a:pt x="601887" y="2512650"/>
                    <a:pt x="180415" y="2614613"/>
                    <a:pt x="180415" y="2614613"/>
                  </a:cubicBezTo>
                  <a:cubicBezTo>
                    <a:pt x="78470" y="2602438"/>
                    <a:pt x="22172" y="2513411"/>
                    <a:pt x="3152" y="2477648"/>
                  </a:cubicBezTo>
                  <a:cubicBezTo>
                    <a:pt x="-2173" y="2468517"/>
                    <a:pt x="-651" y="2457864"/>
                    <a:pt x="6956" y="2450255"/>
                  </a:cubicBezTo>
                  <a:cubicBezTo>
                    <a:pt x="41952" y="2412970"/>
                    <a:pt x="95207" y="2351336"/>
                    <a:pt x="162156" y="2272962"/>
                  </a:cubicBezTo>
                  <a:cubicBezTo>
                    <a:pt x="647534" y="1703035"/>
                    <a:pt x="1835875" y="217726"/>
                    <a:pt x="1835875" y="217726"/>
                  </a:cubicBezTo>
                  <a:cubicBezTo>
                    <a:pt x="1920464" y="173926"/>
                    <a:pt x="1993713" y="166641"/>
                    <a:pt x="2056901" y="183717"/>
                  </a:cubicBezTo>
                  <a:lnTo>
                    <a:pt x="2084316" y="195047"/>
                  </a:lnTo>
                  <a:lnTo>
                    <a:pt x="2278675" y="116332"/>
                  </a:lnTo>
                  <a:cubicBezTo>
                    <a:pt x="2345642" y="92637"/>
                    <a:pt x="2409493" y="73007"/>
                    <a:pt x="2466587" y="57037"/>
                  </a:cubicBezTo>
                  <a:cubicBezTo>
                    <a:pt x="2611227" y="16731"/>
                    <a:pt x="2712474" y="0"/>
                    <a:pt x="2712474" y="0"/>
                  </a:cubicBez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65CD667-9005-48CC-A1A6-08BA30501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1475" y="10764838"/>
              <a:ext cx="4441237" cy="2614613"/>
            </a:xfrm>
            <a:custGeom>
              <a:avLst/>
              <a:gdLst>
                <a:gd name="connsiteX0" fmla="*/ 1973597 w 4441237"/>
                <a:gd name="connsiteY0" fmla="*/ 869950 h 2614613"/>
                <a:gd name="connsiteX1" fmla="*/ 2106026 w 4441237"/>
                <a:gd name="connsiteY1" fmla="*/ 1032775 h 2614613"/>
                <a:gd name="connsiteX2" fmla="*/ 1141734 w 4441237"/>
                <a:gd name="connsiteY2" fmla="*/ 1667336 h 2614613"/>
                <a:gd name="connsiteX3" fmla="*/ 180486 w 4441237"/>
                <a:gd name="connsiteY3" fmla="*/ 2614613 h 2614613"/>
                <a:gd name="connsiteX4" fmla="*/ 3154 w 4441237"/>
                <a:gd name="connsiteY4" fmla="*/ 2477657 h 2614613"/>
                <a:gd name="connsiteX5" fmla="*/ 6959 w 4441237"/>
                <a:gd name="connsiteY5" fmla="*/ 2450266 h 2614613"/>
                <a:gd name="connsiteX6" fmla="*/ 162220 w 4441237"/>
                <a:gd name="connsiteY6" fmla="*/ 2272985 h 2614613"/>
                <a:gd name="connsiteX7" fmla="*/ 398156 w 4441237"/>
                <a:gd name="connsiteY7" fmla="*/ 2221246 h 2614613"/>
                <a:gd name="connsiteX8" fmla="*/ 1117379 w 4441237"/>
                <a:gd name="connsiteY8" fmla="*/ 1435273 h 2614613"/>
                <a:gd name="connsiteX9" fmla="*/ 1973597 w 4441237"/>
                <a:gd name="connsiteY9" fmla="*/ 869950 h 2614613"/>
                <a:gd name="connsiteX10" fmla="*/ 2712198 w 4441237"/>
                <a:gd name="connsiteY10" fmla="*/ 0 h 2614613"/>
                <a:gd name="connsiteX11" fmla="*/ 2801237 w 4441237"/>
                <a:gd name="connsiteY11" fmla="*/ 547208 h 2614613"/>
                <a:gd name="connsiteX12" fmla="*/ 3348411 w 4441237"/>
                <a:gd name="connsiteY12" fmla="*/ 1288489 h 2614613"/>
                <a:gd name="connsiteX13" fmla="*/ 4382639 w 4441237"/>
                <a:gd name="connsiteY13" fmla="*/ 713121 h 2614613"/>
                <a:gd name="connsiteX14" fmla="*/ 4400143 w 4441237"/>
                <a:gd name="connsiteY14" fmla="*/ 721493 h 2614613"/>
                <a:gd name="connsiteX15" fmla="*/ 4441237 w 4441237"/>
                <a:gd name="connsiteY15" fmla="*/ 819671 h 2614613"/>
                <a:gd name="connsiteX16" fmla="*/ 3327103 w 4441237"/>
                <a:gd name="connsiteY16" fmla="*/ 1608138 h 2614613"/>
                <a:gd name="connsiteX17" fmla="*/ 2605655 w 4441237"/>
                <a:gd name="connsiteY17" fmla="*/ 598961 h 2614613"/>
                <a:gd name="connsiteX18" fmla="*/ 2466388 w 4441237"/>
                <a:gd name="connsiteY18" fmla="*/ 57080 h 2614613"/>
                <a:gd name="connsiteX19" fmla="*/ 2712198 w 4441237"/>
                <a:gd name="connsiteY19" fmla="*/ 0 h 26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41237" h="2614613">
                  <a:moveTo>
                    <a:pt x="1973597" y="869950"/>
                  </a:moveTo>
                  <a:cubicBezTo>
                    <a:pt x="2013174" y="921689"/>
                    <a:pt x="2057317" y="975710"/>
                    <a:pt x="2106026" y="1032775"/>
                  </a:cubicBezTo>
                  <a:cubicBezTo>
                    <a:pt x="1641765" y="1375164"/>
                    <a:pt x="1141734" y="1667336"/>
                    <a:pt x="1141734" y="1667336"/>
                  </a:cubicBezTo>
                  <a:cubicBezTo>
                    <a:pt x="602126" y="2512657"/>
                    <a:pt x="180486" y="2614613"/>
                    <a:pt x="180486" y="2614613"/>
                  </a:cubicBezTo>
                  <a:cubicBezTo>
                    <a:pt x="78501" y="2602439"/>
                    <a:pt x="22181" y="2513418"/>
                    <a:pt x="3154" y="2477657"/>
                  </a:cubicBezTo>
                  <a:cubicBezTo>
                    <a:pt x="-2174" y="2468527"/>
                    <a:pt x="-652" y="2457875"/>
                    <a:pt x="6959" y="2450266"/>
                  </a:cubicBezTo>
                  <a:cubicBezTo>
                    <a:pt x="41969" y="2412984"/>
                    <a:pt x="95245" y="2351354"/>
                    <a:pt x="162220" y="2272985"/>
                  </a:cubicBezTo>
                  <a:cubicBezTo>
                    <a:pt x="213974" y="2310267"/>
                    <a:pt x="289321" y="2302658"/>
                    <a:pt x="398156" y="2221246"/>
                  </a:cubicBezTo>
                  <a:cubicBezTo>
                    <a:pt x="895143" y="1850705"/>
                    <a:pt x="886771" y="1527337"/>
                    <a:pt x="1117379" y="1435273"/>
                  </a:cubicBezTo>
                  <a:cubicBezTo>
                    <a:pt x="1299278" y="1362230"/>
                    <a:pt x="1780283" y="1013753"/>
                    <a:pt x="1973597" y="869950"/>
                  </a:cubicBezTo>
                  <a:close/>
                  <a:moveTo>
                    <a:pt x="2712198" y="0"/>
                  </a:moveTo>
                  <a:cubicBezTo>
                    <a:pt x="2929850" y="233648"/>
                    <a:pt x="2801237" y="547208"/>
                    <a:pt x="2801237" y="547208"/>
                  </a:cubicBezTo>
                  <a:cubicBezTo>
                    <a:pt x="3010518" y="700183"/>
                    <a:pt x="3348411" y="1288489"/>
                    <a:pt x="3348411" y="1288489"/>
                  </a:cubicBezTo>
                  <a:cubicBezTo>
                    <a:pt x="3645971" y="901866"/>
                    <a:pt x="4286751" y="735953"/>
                    <a:pt x="4382639" y="713121"/>
                  </a:cubicBezTo>
                  <a:cubicBezTo>
                    <a:pt x="4389489" y="710838"/>
                    <a:pt x="4397099" y="714643"/>
                    <a:pt x="4400143" y="721493"/>
                  </a:cubicBezTo>
                  <a:lnTo>
                    <a:pt x="4441237" y="819671"/>
                  </a:lnTo>
                  <a:cubicBezTo>
                    <a:pt x="3627707" y="1262613"/>
                    <a:pt x="3327103" y="1608138"/>
                    <a:pt x="3327103" y="1608138"/>
                  </a:cubicBezTo>
                  <a:cubicBezTo>
                    <a:pt x="2915391" y="1383623"/>
                    <a:pt x="2530314" y="869901"/>
                    <a:pt x="2605655" y="598961"/>
                  </a:cubicBezTo>
                  <a:cubicBezTo>
                    <a:pt x="2658926" y="405650"/>
                    <a:pt x="2538685" y="173524"/>
                    <a:pt x="2466388" y="57080"/>
                  </a:cubicBezTo>
                  <a:cubicBezTo>
                    <a:pt x="2610982" y="16744"/>
                    <a:pt x="2712198" y="0"/>
                    <a:pt x="271219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8" name="Freeform 296">
              <a:extLst>
                <a:ext uri="{FF2B5EF4-FFF2-40B4-BE49-F238E27FC236}">
                  <a16:creationId xmlns:a16="http://schemas.microsoft.com/office/drawing/2014/main" id="{A7C419FA-DEF0-4E58-9170-2E5D127AE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0463" y="9455150"/>
              <a:ext cx="227013" cy="369888"/>
            </a:xfrm>
            <a:custGeom>
              <a:avLst/>
              <a:gdLst>
                <a:gd name="T0" fmla="*/ 0 w 299"/>
                <a:gd name="T1" fmla="*/ 146 h 485"/>
                <a:gd name="T2" fmla="*/ 77 w 299"/>
                <a:gd name="T3" fmla="*/ 485 h 485"/>
                <a:gd name="T4" fmla="*/ 299 w 299"/>
                <a:gd name="T5" fmla="*/ 284 h 485"/>
                <a:gd name="T6" fmla="*/ 246 w 299"/>
                <a:gd name="T7" fmla="*/ 0 h 485"/>
                <a:gd name="T8" fmla="*/ 0 w 299"/>
                <a:gd name="T9" fmla="*/ 14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485">
                  <a:moveTo>
                    <a:pt x="0" y="146"/>
                  </a:moveTo>
                  <a:cubicBezTo>
                    <a:pt x="0" y="146"/>
                    <a:pt x="113" y="329"/>
                    <a:pt x="77" y="485"/>
                  </a:cubicBezTo>
                  <a:cubicBezTo>
                    <a:pt x="77" y="485"/>
                    <a:pt x="238" y="471"/>
                    <a:pt x="299" y="284"/>
                  </a:cubicBezTo>
                  <a:lnTo>
                    <a:pt x="246" y="0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FDC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DE77276-975D-4702-861A-F524B4624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0463" y="9537986"/>
              <a:ext cx="207963" cy="163227"/>
            </a:xfrm>
            <a:custGeom>
              <a:avLst/>
              <a:gdLst>
                <a:gd name="connsiteX0" fmla="*/ 202373 w 207963"/>
                <a:gd name="connsiteY0" fmla="*/ 0 h 163227"/>
                <a:gd name="connsiteX1" fmla="*/ 207963 w 207963"/>
                <a:gd name="connsiteY1" fmla="*/ 29563 h 163227"/>
                <a:gd name="connsiteX2" fmla="*/ 161665 w 207963"/>
                <a:gd name="connsiteY2" fmla="*/ 82725 h 163227"/>
                <a:gd name="connsiteX3" fmla="*/ 81971 w 207963"/>
                <a:gd name="connsiteY3" fmla="*/ 147278 h 163227"/>
                <a:gd name="connsiteX4" fmla="*/ 54647 w 207963"/>
                <a:gd name="connsiteY4" fmla="*/ 163227 h 163227"/>
                <a:gd name="connsiteX5" fmla="*/ 0 w 207963"/>
                <a:gd name="connsiteY5" fmla="*/ 28044 h 163227"/>
                <a:gd name="connsiteX6" fmla="*/ 25 w 207963"/>
                <a:gd name="connsiteY6" fmla="*/ 28029 h 163227"/>
                <a:gd name="connsiteX7" fmla="*/ 18003 w 207963"/>
                <a:gd name="connsiteY7" fmla="*/ 33774 h 163227"/>
                <a:gd name="connsiteX8" fmla="*/ 72232 w 207963"/>
                <a:gd name="connsiteY8" fmla="*/ 39402 h 163227"/>
                <a:gd name="connsiteX9" fmla="*/ 176971 w 207963"/>
                <a:gd name="connsiteY9" fmla="*/ 17632 h 1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963" h="163227">
                  <a:moveTo>
                    <a:pt x="202373" y="0"/>
                  </a:moveTo>
                  <a:lnTo>
                    <a:pt x="207963" y="29563"/>
                  </a:lnTo>
                  <a:cubicBezTo>
                    <a:pt x="194301" y="49309"/>
                    <a:pt x="178362" y="66776"/>
                    <a:pt x="161665" y="82725"/>
                  </a:cubicBezTo>
                  <a:cubicBezTo>
                    <a:pt x="137377" y="107027"/>
                    <a:pt x="110053" y="128292"/>
                    <a:pt x="81971" y="147278"/>
                  </a:cubicBezTo>
                  <a:cubicBezTo>
                    <a:pt x="73622" y="152595"/>
                    <a:pt x="64514" y="158670"/>
                    <a:pt x="54647" y="163227"/>
                  </a:cubicBezTo>
                  <a:cubicBezTo>
                    <a:pt x="37190" y="88801"/>
                    <a:pt x="0" y="28044"/>
                    <a:pt x="0" y="28044"/>
                  </a:cubicBezTo>
                  <a:lnTo>
                    <a:pt x="25" y="28029"/>
                  </a:lnTo>
                  <a:lnTo>
                    <a:pt x="18003" y="33774"/>
                  </a:lnTo>
                  <a:cubicBezTo>
                    <a:pt x="35519" y="37464"/>
                    <a:pt x="53656" y="39402"/>
                    <a:pt x="72232" y="39402"/>
                  </a:cubicBezTo>
                  <a:cubicBezTo>
                    <a:pt x="109385" y="39402"/>
                    <a:pt x="144778" y="31650"/>
                    <a:pt x="176971" y="17632"/>
                  </a:cubicBezTo>
                  <a:close/>
                </a:path>
              </a:pathLst>
            </a:custGeom>
            <a:solidFill>
              <a:srgbClr val="BC73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0" name="Oval 298">
              <a:extLst>
                <a:ext uri="{FF2B5EF4-FFF2-40B4-BE49-F238E27FC236}">
                  <a16:creationId xmlns:a16="http://schemas.microsoft.com/office/drawing/2014/main" id="{B41770E8-914E-4FC7-AF50-4BC551DDF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33613" y="9023350"/>
              <a:ext cx="538163" cy="554038"/>
            </a:xfrm>
            <a:prstGeom prst="ellipse">
              <a:avLst/>
            </a:prstGeom>
            <a:solidFill>
              <a:srgbClr val="FDC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1" name="Freeform 299">
              <a:extLst>
                <a:ext uri="{FF2B5EF4-FFF2-40B4-BE49-F238E27FC236}">
                  <a16:creationId xmlns:a16="http://schemas.microsoft.com/office/drawing/2014/main" id="{41ED955F-C6E7-4C31-AF5D-16F1D1B23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3626" y="9544050"/>
              <a:ext cx="1423988" cy="1697038"/>
            </a:xfrm>
            <a:custGeom>
              <a:avLst/>
              <a:gdLst>
                <a:gd name="T0" fmla="*/ 1866 w 1871"/>
                <a:gd name="T1" fmla="*/ 1524 h 2230"/>
                <a:gd name="T2" fmla="*/ 1413 w 1871"/>
                <a:gd name="T3" fmla="*/ 1656 h 2230"/>
                <a:gd name="T4" fmla="*/ 798 w 1871"/>
                <a:gd name="T5" fmla="*/ 1897 h 2230"/>
                <a:gd name="T6" fmla="*/ 486 w 1871"/>
                <a:gd name="T7" fmla="*/ 2121 h 2230"/>
                <a:gd name="T8" fmla="*/ 435 w 1871"/>
                <a:gd name="T9" fmla="*/ 2150 h 2230"/>
                <a:gd name="T10" fmla="*/ 187 w 1871"/>
                <a:gd name="T11" fmla="*/ 2226 h 2230"/>
                <a:gd name="T12" fmla="*/ 36 w 1871"/>
                <a:gd name="T13" fmla="*/ 2199 h 2230"/>
                <a:gd name="T14" fmla="*/ 6 w 1871"/>
                <a:gd name="T15" fmla="*/ 2178 h 2230"/>
                <a:gd name="T16" fmla="*/ 18 w 1871"/>
                <a:gd name="T17" fmla="*/ 2137 h 2230"/>
                <a:gd name="T18" fmla="*/ 68 w 1871"/>
                <a:gd name="T19" fmla="*/ 2048 h 2230"/>
                <a:gd name="T20" fmla="*/ 127 w 1871"/>
                <a:gd name="T21" fmla="*/ 1624 h 2230"/>
                <a:gd name="T22" fmla="*/ 56 w 1871"/>
                <a:gd name="T23" fmla="*/ 1166 h 2230"/>
                <a:gd name="T24" fmla="*/ 37 w 1871"/>
                <a:gd name="T25" fmla="*/ 894 h 2230"/>
                <a:gd name="T26" fmla="*/ 94 w 1871"/>
                <a:gd name="T27" fmla="*/ 486 h 2230"/>
                <a:gd name="T28" fmla="*/ 130 w 1871"/>
                <a:gd name="T29" fmla="*/ 334 h 2230"/>
                <a:gd name="T30" fmla="*/ 152 w 1871"/>
                <a:gd name="T31" fmla="*/ 318 h 2230"/>
                <a:gd name="T32" fmla="*/ 324 w 1871"/>
                <a:gd name="T33" fmla="*/ 247 h 2230"/>
                <a:gd name="T34" fmla="*/ 630 w 1871"/>
                <a:gd name="T35" fmla="*/ 0 h 2230"/>
                <a:gd name="T36" fmla="*/ 962 w 1871"/>
                <a:gd name="T37" fmla="*/ 680 h 2230"/>
                <a:gd name="T38" fmla="*/ 1371 w 1871"/>
                <a:gd name="T39" fmla="*/ 1230 h 2230"/>
                <a:gd name="T40" fmla="*/ 1781 w 1871"/>
                <a:gd name="T41" fmla="*/ 1450 h 2230"/>
                <a:gd name="T42" fmla="*/ 1866 w 1871"/>
                <a:gd name="T43" fmla="*/ 1524 h 2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71" h="2230">
                  <a:moveTo>
                    <a:pt x="1866" y="1524"/>
                  </a:moveTo>
                  <a:cubicBezTo>
                    <a:pt x="1871" y="1545"/>
                    <a:pt x="1448" y="1648"/>
                    <a:pt x="1413" y="1656"/>
                  </a:cubicBezTo>
                  <a:cubicBezTo>
                    <a:pt x="1199" y="1708"/>
                    <a:pt x="985" y="1776"/>
                    <a:pt x="798" y="1897"/>
                  </a:cubicBezTo>
                  <a:cubicBezTo>
                    <a:pt x="691" y="1966"/>
                    <a:pt x="595" y="2053"/>
                    <a:pt x="486" y="2121"/>
                  </a:cubicBezTo>
                  <a:cubicBezTo>
                    <a:pt x="470" y="2131"/>
                    <a:pt x="453" y="2141"/>
                    <a:pt x="435" y="2150"/>
                  </a:cubicBezTo>
                  <a:cubicBezTo>
                    <a:pt x="359" y="2191"/>
                    <a:pt x="272" y="2220"/>
                    <a:pt x="187" y="2226"/>
                  </a:cubicBezTo>
                  <a:cubicBezTo>
                    <a:pt x="136" y="2230"/>
                    <a:pt x="81" y="2225"/>
                    <a:pt x="36" y="2199"/>
                  </a:cubicBezTo>
                  <a:cubicBezTo>
                    <a:pt x="28" y="2194"/>
                    <a:pt x="10" y="2186"/>
                    <a:pt x="6" y="2178"/>
                  </a:cubicBezTo>
                  <a:cubicBezTo>
                    <a:pt x="0" y="2165"/>
                    <a:pt x="12" y="2150"/>
                    <a:pt x="18" y="2137"/>
                  </a:cubicBezTo>
                  <a:cubicBezTo>
                    <a:pt x="33" y="2107"/>
                    <a:pt x="52" y="2078"/>
                    <a:pt x="68" y="2048"/>
                  </a:cubicBezTo>
                  <a:cubicBezTo>
                    <a:pt x="138" y="1919"/>
                    <a:pt x="137" y="1767"/>
                    <a:pt x="127" y="1624"/>
                  </a:cubicBezTo>
                  <a:cubicBezTo>
                    <a:pt x="116" y="1470"/>
                    <a:pt x="79" y="1319"/>
                    <a:pt x="56" y="1166"/>
                  </a:cubicBezTo>
                  <a:cubicBezTo>
                    <a:pt x="42" y="1076"/>
                    <a:pt x="33" y="985"/>
                    <a:pt x="37" y="894"/>
                  </a:cubicBezTo>
                  <a:cubicBezTo>
                    <a:pt x="42" y="757"/>
                    <a:pt x="62" y="620"/>
                    <a:pt x="94" y="486"/>
                  </a:cubicBezTo>
                  <a:cubicBezTo>
                    <a:pt x="102" y="454"/>
                    <a:pt x="109" y="374"/>
                    <a:pt x="130" y="334"/>
                  </a:cubicBezTo>
                  <a:cubicBezTo>
                    <a:pt x="134" y="325"/>
                    <a:pt x="142" y="319"/>
                    <a:pt x="152" y="318"/>
                  </a:cubicBezTo>
                  <a:cubicBezTo>
                    <a:pt x="174" y="317"/>
                    <a:pt x="229" y="305"/>
                    <a:pt x="324" y="247"/>
                  </a:cubicBezTo>
                  <a:cubicBezTo>
                    <a:pt x="399" y="201"/>
                    <a:pt x="500" y="125"/>
                    <a:pt x="630" y="0"/>
                  </a:cubicBezTo>
                  <a:cubicBezTo>
                    <a:pt x="728" y="232"/>
                    <a:pt x="840" y="459"/>
                    <a:pt x="962" y="680"/>
                  </a:cubicBezTo>
                  <a:cubicBezTo>
                    <a:pt x="1074" y="879"/>
                    <a:pt x="1194" y="1080"/>
                    <a:pt x="1371" y="1230"/>
                  </a:cubicBezTo>
                  <a:cubicBezTo>
                    <a:pt x="1490" y="1330"/>
                    <a:pt x="1650" y="1365"/>
                    <a:pt x="1781" y="1450"/>
                  </a:cubicBezTo>
                  <a:cubicBezTo>
                    <a:pt x="1804" y="1465"/>
                    <a:pt x="1858" y="1493"/>
                    <a:pt x="1866" y="1524"/>
                  </a:cubicBezTo>
                  <a:close/>
                </a:path>
              </a:pathLst>
            </a:custGeom>
            <a:solidFill>
              <a:srgbClr val="FAA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2" name="Freeform 300">
              <a:extLst>
                <a:ext uri="{FF2B5EF4-FFF2-40B4-BE49-F238E27FC236}">
                  <a16:creationId xmlns:a16="http://schemas.microsoft.com/office/drawing/2014/main" id="{A273CA09-E82D-460D-8B3C-122B1E6A8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1276" y="9544050"/>
              <a:ext cx="1176338" cy="1636713"/>
            </a:xfrm>
            <a:custGeom>
              <a:avLst/>
              <a:gdLst>
                <a:gd name="T0" fmla="*/ 1542 w 1547"/>
                <a:gd name="T1" fmla="*/ 1524 h 2150"/>
                <a:gd name="T2" fmla="*/ 1089 w 1547"/>
                <a:gd name="T3" fmla="*/ 1656 h 2150"/>
                <a:gd name="T4" fmla="*/ 474 w 1547"/>
                <a:gd name="T5" fmla="*/ 1897 h 2150"/>
                <a:gd name="T6" fmla="*/ 162 w 1547"/>
                <a:gd name="T7" fmla="*/ 2121 h 2150"/>
                <a:gd name="T8" fmla="*/ 111 w 1547"/>
                <a:gd name="T9" fmla="*/ 2150 h 2150"/>
                <a:gd name="T10" fmla="*/ 168 w 1547"/>
                <a:gd name="T11" fmla="*/ 1834 h 2150"/>
                <a:gd name="T12" fmla="*/ 522 w 1547"/>
                <a:gd name="T13" fmla="*/ 1139 h 2150"/>
                <a:gd name="T14" fmla="*/ 0 w 1547"/>
                <a:gd name="T15" fmla="*/ 247 h 2150"/>
                <a:gd name="T16" fmla="*/ 306 w 1547"/>
                <a:gd name="T17" fmla="*/ 0 h 2150"/>
                <a:gd name="T18" fmla="*/ 638 w 1547"/>
                <a:gd name="T19" fmla="*/ 680 h 2150"/>
                <a:gd name="T20" fmla="*/ 1047 w 1547"/>
                <a:gd name="T21" fmla="*/ 1230 h 2150"/>
                <a:gd name="T22" fmla="*/ 1457 w 1547"/>
                <a:gd name="T23" fmla="*/ 1450 h 2150"/>
                <a:gd name="T24" fmla="*/ 1542 w 1547"/>
                <a:gd name="T25" fmla="*/ 1524 h 2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7" h="2150">
                  <a:moveTo>
                    <a:pt x="1542" y="1524"/>
                  </a:moveTo>
                  <a:cubicBezTo>
                    <a:pt x="1547" y="1545"/>
                    <a:pt x="1124" y="1648"/>
                    <a:pt x="1089" y="1656"/>
                  </a:cubicBezTo>
                  <a:cubicBezTo>
                    <a:pt x="875" y="1708"/>
                    <a:pt x="661" y="1776"/>
                    <a:pt x="474" y="1897"/>
                  </a:cubicBezTo>
                  <a:cubicBezTo>
                    <a:pt x="367" y="1966"/>
                    <a:pt x="271" y="2053"/>
                    <a:pt x="162" y="2121"/>
                  </a:cubicBezTo>
                  <a:cubicBezTo>
                    <a:pt x="146" y="2131"/>
                    <a:pt x="129" y="2141"/>
                    <a:pt x="111" y="2150"/>
                  </a:cubicBezTo>
                  <a:cubicBezTo>
                    <a:pt x="82" y="2057"/>
                    <a:pt x="55" y="1902"/>
                    <a:pt x="168" y="1834"/>
                  </a:cubicBezTo>
                  <a:cubicBezTo>
                    <a:pt x="335" y="1732"/>
                    <a:pt x="779" y="1703"/>
                    <a:pt x="522" y="1139"/>
                  </a:cubicBezTo>
                  <a:cubicBezTo>
                    <a:pt x="320" y="696"/>
                    <a:pt x="61" y="532"/>
                    <a:pt x="0" y="247"/>
                  </a:cubicBezTo>
                  <a:cubicBezTo>
                    <a:pt x="75" y="201"/>
                    <a:pt x="176" y="125"/>
                    <a:pt x="306" y="0"/>
                  </a:cubicBezTo>
                  <a:cubicBezTo>
                    <a:pt x="404" y="232"/>
                    <a:pt x="516" y="459"/>
                    <a:pt x="638" y="680"/>
                  </a:cubicBezTo>
                  <a:cubicBezTo>
                    <a:pt x="750" y="879"/>
                    <a:pt x="870" y="1080"/>
                    <a:pt x="1047" y="1230"/>
                  </a:cubicBezTo>
                  <a:cubicBezTo>
                    <a:pt x="1166" y="1330"/>
                    <a:pt x="1326" y="1365"/>
                    <a:pt x="1457" y="1450"/>
                  </a:cubicBezTo>
                  <a:cubicBezTo>
                    <a:pt x="1480" y="1465"/>
                    <a:pt x="1534" y="1493"/>
                    <a:pt x="1542" y="1524"/>
                  </a:cubicBezTo>
                  <a:close/>
                </a:path>
              </a:pathLst>
            </a:custGeom>
            <a:solidFill>
              <a:srgbClr val="F2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3" name="Freeform 302">
              <a:extLst>
                <a:ext uri="{FF2B5EF4-FFF2-40B4-BE49-F238E27FC236}">
                  <a16:creationId xmlns:a16="http://schemas.microsoft.com/office/drawing/2014/main" id="{E15779EB-9BB0-4ADF-BAA7-2D88D98A6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4601" y="8955088"/>
              <a:ext cx="279400" cy="450850"/>
            </a:xfrm>
            <a:custGeom>
              <a:avLst/>
              <a:gdLst>
                <a:gd name="T0" fmla="*/ 365 w 367"/>
                <a:gd name="T1" fmla="*/ 310 h 592"/>
                <a:gd name="T2" fmla="*/ 329 w 367"/>
                <a:gd name="T3" fmla="*/ 282 h 592"/>
                <a:gd name="T4" fmla="*/ 307 w 367"/>
                <a:gd name="T5" fmla="*/ 300 h 592"/>
                <a:gd name="T6" fmla="*/ 269 w 367"/>
                <a:gd name="T7" fmla="*/ 391 h 592"/>
                <a:gd name="T8" fmla="*/ 232 w 367"/>
                <a:gd name="T9" fmla="*/ 281 h 592"/>
                <a:gd name="T10" fmla="*/ 152 w 367"/>
                <a:gd name="T11" fmla="*/ 101 h 592"/>
                <a:gd name="T12" fmla="*/ 110 w 367"/>
                <a:gd name="T13" fmla="*/ 32 h 592"/>
                <a:gd name="T14" fmla="*/ 32 w 367"/>
                <a:gd name="T15" fmla="*/ 7 h 592"/>
                <a:gd name="T16" fmla="*/ 0 w 367"/>
                <a:gd name="T17" fmla="*/ 23 h 592"/>
                <a:gd name="T18" fmla="*/ 37 w 367"/>
                <a:gd name="T19" fmla="*/ 29 h 592"/>
                <a:gd name="T20" fmla="*/ 74 w 367"/>
                <a:gd name="T21" fmla="*/ 49 h 592"/>
                <a:gd name="T22" fmla="*/ 236 w 367"/>
                <a:gd name="T23" fmla="*/ 409 h 592"/>
                <a:gd name="T24" fmla="*/ 284 w 367"/>
                <a:gd name="T25" fmla="*/ 467 h 592"/>
                <a:gd name="T26" fmla="*/ 302 w 367"/>
                <a:gd name="T27" fmla="*/ 546 h 592"/>
                <a:gd name="T28" fmla="*/ 332 w 367"/>
                <a:gd name="T29" fmla="*/ 592 h 592"/>
                <a:gd name="T30" fmla="*/ 334 w 367"/>
                <a:gd name="T31" fmla="*/ 585 h 592"/>
                <a:gd name="T32" fmla="*/ 327 w 367"/>
                <a:gd name="T33" fmla="*/ 489 h 592"/>
                <a:gd name="T34" fmla="*/ 352 w 367"/>
                <a:gd name="T35" fmla="*/ 361 h 592"/>
                <a:gd name="T36" fmla="*/ 365 w 367"/>
                <a:gd name="T37" fmla="*/ 3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7" h="592">
                  <a:moveTo>
                    <a:pt x="365" y="310"/>
                  </a:moveTo>
                  <a:cubicBezTo>
                    <a:pt x="364" y="293"/>
                    <a:pt x="347" y="277"/>
                    <a:pt x="329" y="282"/>
                  </a:cubicBezTo>
                  <a:cubicBezTo>
                    <a:pt x="320" y="285"/>
                    <a:pt x="313" y="292"/>
                    <a:pt x="307" y="300"/>
                  </a:cubicBezTo>
                  <a:cubicBezTo>
                    <a:pt x="286" y="327"/>
                    <a:pt x="273" y="359"/>
                    <a:pt x="269" y="391"/>
                  </a:cubicBezTo>
                  <a:cubicBezTo>
                    <a:pt x="263" y="352"/>
                    <a:pt x="247" y="317"/>
                    <a:pt x="232" y="281"/>
                  </a:cubicBezTo>
                  <a:cubicBezTo>
                    <a:pt x="205" y="221"/>
                    <a:pt x="178" y="161"/>
                    <a:pt x="152" y="101"/>
                  </a:cubicBezTo>
                  <a:cubicBezTo>
                    <a:pt x="141" y="76"/>
                    <a:pt x="129" y="51"/>
                    <a:pt x="110" y="32"/>
                  </a:cubicBezTo>
                  <a:cubicBezTo>
                    <a:pt x="90" y="12"/>
                    <a:pt x="61" y="0"/>
                    <a:pt x="32" y="7"/>
                  </a:cubicBezTo>
                  <a:cubicBezTo>
                    <a:pt x="20" y="10"/>
                    <a:pt x="9" y="16"/>
                    <a:pt x="0" y="23"/>
                  </a:cubicBezTo>
                  <a:cubicBezTo>
                    <a:pt x="11" y="22"/>
                    <a:pt x="23" y="23"/>
                    <a:pt x="37" y="29"/>
                  </a:cubicBezTo>
                  <a:cubicBezTo>
                    <a:pt x="51" y="34"/>
                    <a:pt x="64" y="41"/>
                    <a:pt x="74" y="49"/>
                  </a:cubicBezTo>
                  <a:cubicBezTo>
                    <a:pt x="177" y="126"/>
                    <a:pt x="161" y="312"/>
                    <a:pt x="236" y="409"/>
                  </a:cubicBezTo>
                  <a:cubicBezTo>
                    <a:pt x="252" y="429"/>
                    <a:pt x="270" y="446"/>
                    <a:pt x="284" y="467"/>
                  </a:cubicBezTo>
                  <a:cubicBezTo>
                    <a:pt x="301" y="493"/>
                    <a:pt x="299" y="516"/>
                    <a:pt x="302" y="546"/>
                  </a:cubicBezTo>
                  <a:cubicBezTo>
                    <a:pt x="304" y="564"/>
                    <a:pt x="315" y="588"/>
                    <a:pt x="332" y="592"/>
                  </a:cubicBezTo>
                  <a:cubicBezTo>
                    <a:pt x="333" y="590"/>
                    <a:pt x="334" y="588"/>
                    <a:pt x="334" y="585"/>
                  </a:cubicBezTo>
                  <a:cubicBezTo>
                    <a:pt x="342" y="555"/>
                    <a:pt x="328" y="519"/>
                    <a:pt x="327" y="489"/>
                  </a:cubicBezTo>
                  <a:cubicBezTo>
                    <a:pt x="326" y="446"/>
                    <a:pt x="334" y="402"/>
                    <a:pt x="352" y="361"/>
                  </a:cubicBezTo>
                  <a:cubicBezTo>
                    <a:pt x="358" y="345"/>
                    <a:pt x="367" y="328"/>
                    <a:pt x="365" y="310"/>
                  </a:cubicBezTo>
                  <a:close/>
                </a:path>
              </a:pathLst>
            </a:custGeom>
            <a:solidFill>
              <a:srgbClr val="BC73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4" name="Freeform 303">
              <a:extLst>
                <a:ext uri="{FF2B5EF4-FFF2-40B4-BE49-F238E27FC236}">
                  <a16:creationId xmlns:a16="http://schemas.microsoft.com/office/drawing/2014/main" id="{7FF0469E-FA2D-4B4F-BFE7-EA1FBE362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0163" y="9277350"/>
              <a:ext cx="1546225" cy="1328738"/>
            </a:xfrm>
            <a:custGeom>
              <a:avLst/>
              <a:gdLst>
                <a:gd name="T0" fmla="*/ 2024 w 2031"/>
                <a:gd name="T1" fmla="*/ 1080 h 1748"/>
                <a:gd name="T2" fmla="*/ 1849 w 2031"/>
                <a:gd name="T3" fmla="*/ 1443 h 1748"/>
                <a:gd name="T4" fmla="*/ 1004 w 2031"/>
                <a:gd name="T5" fmla="*/ 1650 h 1748"/>
                <a:gd name="T6" fmla="*/ 685 w 2031"/>
                <a:gd name="T7" fmla="*/ 1414 h 1748"/>
                <a:gd name="T8" fmla="*/ 359 w 2031"/>
                <a:gd name="T9" fmla="*/ 917 h 1748"/>
                <a:gd name="T10" fmla="*/ 289 w 2031"/>
                <a:gd name="T11" fmla="*/ 778 h 1748"/>
                <a:gd name="T12" fmla="*/ 283 w 2031"/>
                <a:gd name="T13" fmla="*/ 767 h 1748"/>
                <a:gd name="T14" fmla="*/ 6 w 2031"/>
                <a:gd name="T15" fmla="*/ 198 h 1748"/>
                <a:gd name="T16" fmla="*/ 20 w 2031"/>
                <a:gd name="T17" fmla="*/ 171 h 1748"/>
                <a:gd name="T18" fmla="*/ 304 w 2031"/>
                <a:gd name="T19" fmla="*/ 10 h 1748"/>
                <a:gd name="T20" fmla="*/ 334 w 2031"/>
                <a:gd name="T21" fmla="*/ 12 h 1748"/>
                <a:gd name="T22" fmla="*/ 721 w 2031"/>
                <a:gd name="T23" fmla="*/ 577 h 1748"/>
                <a:gd name="T24" fmla="*/ 1123 w 2031"/>
                <a:gd name="T25" fmla="*/ 1128 h 1748"/>
                <a:gd name="T26" fmla="*/ 1749 w 2031"/>
                <a:gd name="T27" fmla="*/ 648 h 1748"/>
                <a:gd name="T28" fmla="*/ 2002 w 2031"/>
                <a:gd name="T29" fmla="*/ 855 h 1748"/>
                <a:gd name="T30" fmla="*/ 2024 w 2031"/>
                <a:gd name="T31" fmla="*/ 1080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31" h="1748">
                  <a:moveTo>
                    <a:pt x="2024" y="1080"/>
                  </a:moveTo>
                  <a:cubicBezTo>
                    <a:pt x="2014" y="1203"/>
                    <a:pt x="1963" y="1333"/>
                    <a:pt x="1849" y="1443"/>
                  </a:cubicBezTo>
                  <a:cubicBezTo>
                    <a:pt x="1609" y="1675"/>
                    <a:pt x="1259" y="1748"/>
                    <a:pt x="1004" y="1650"/>
                  </a:cubicBezTo>
                  <a:cubicBezTo>
                    <a:pt x="868" y="1598"/>
                    <a:pt x="786" y="1515"/>
                    <a:pt x="685" y="1414"/>
                  </a:cubicBezTo>
                  <a:cubicBezTo>
                    <a:pt x="564" y="1293"/>
                    <a:pt x="492" y="1178"/>
                    <a:pt x="359" y="917"/>
                  </a:cubicBezTo>
                  <a:cubicBezTo>
                    <a:pt x="337" y="875"/>
                    <a:pt x="314" y="829"/>
                    <a:pt x="289" y="778"/>
                  </a:cubicBezTo>
                  <a:cubicBezTo>
                    <a:pt x="287" y="775"/>
                    <a:pt x="285" y="771"/>
                    <a:pt x="283" y="767"/>
                  </a:cubicBezTo>
                  <a:cubicBezTo>
                    <a:pt x="183" y="567"/>
                    <a:pt x="91" y="377"/>
                    <a:pt x="6" y="198"/>
                  </a:cubicBezTo>
                  <a:cubicBezTo>
                    <a:pt x="0" y="187"/>
                    <a:pt x="7" y="173"/>
                    <a:pt x="20" y="171"/>
                  </a:cubicBezTo>
                  <a:cubicBezTo>
                    <a:pt x="74" y="164"/>
                    <a:pt x="202" y="134"/>
                    <a:pt x="304" y="10"/>
                  </a:cubicBezTo>
                  <a:cubicBezTo>
                    <a:pt x="312" y="0"/>
                    <a:pt x="328" y="1"/>
                    <a:pt x="334" y="12"/>
                  </a:cubicBezTo>
                  <a:cubicBezTo>
                    <a:pt x="391" y="103"/>
                    <a:pt x="602" y="445"/>
                    <a:pt x="721" y="577"/>
                  </a:cubicBezTo>
                  <a:cubicBezTo>
                    <a:pt x="859" y="731"/>
                    <a:pt x="1123" y="1128"/>
                    <a:pt x="1123" y="1128"/>
                  </a:cubicBezTo>
                  <a:cubicBezTo>
                    <a:pt x="1123" y="1128"/>
                    <a:pt x="1598" y="810"/>
                    <a:pt x="1749" y="648"/>
                  </a:cubicBezTo>
                  <a:cubicBezTo>
                    <a:pt x="1826" y="566"/>
                    <a:pt x="1949" y="678"/>
                    <a:pt x="2002" y="855"/>
                  </a:cubicBezTo>
                  <a:cubicBezTo>
                    <a:pt x="2022" y="923"/>
                    <a:pt x="2031" y="1000"/>
                    <a:pt x="2024" y="1080"/>
                  </a:cubicBezTo>
                  <a:close/>
                </a:path>
              </a:pathLst>
            </a:custGeom>
            <a:solidFill>
              <a:srgbClr val="FAA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5" name="Freeform 304">
              <a:extLst>
                <a:ext uri="{FF2B5EF4-FFF2-40B4-BE49-F238E27FC236}">
                  <a16:creationId xmlns:a16="http://schemas.microsoft.com/office/drawing/2014/main" id="{74ABEAD6-E1A4-4FFB-9A7C-BFA57E3A8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3213" y="9974263"/>
              <a:ext cx="1266825" cy="631825"/>
            </a:xfrm>
            <a:custGeom>
              <a:avLst/>
              <a:gdLst>
                <a:gd name="T0" fmla="*/ 1665 w 1665"/>
                <a:gd name="T1" fmla="*/ 163 h 831"/>
                <a:gd name="T2" fmla="*/ 1490 w 1665"/>
                <a:gd name="T3" fmla="*/ 526 h 831"/>
                <a:gd name="T4" fmla="*/ 645 w 1665"/>
                <a:gd name="T5" fmla="*/ 733 h 831"/>
                <a:gd name="T6" fmla="*/ 326 w 1665"/>
                <a:gd name="T7" fmla="*/ 497 h 831"/>
                <a:gd name="T8" fmla="*/ 0 w 1665"/>
                <a:gd name="T9" fmla="*/ 0 h 831"/>
                <a:gd name="T10" fmla="*/ 1339 w 1665"/>
                <a:gd name="T11" fmla="*/ 320 h 831"/>
                <a:gd name="T12" fmla="*/ 1665 w 1665"/>
                <a:gd name="T13" fmla="*/ 163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5" h="831">
                  <a:moveTo>
                    <a:pt x="1665" y="163"/>
                  </a:moveTo>
                  <a:cubicBezTo>
                    <a:pt x="1655" y="286"/>
                    <a:pt x="1604" y="416"/>
                    <a:pt x="1490" y="526"/>
                  </a:cubicBezTo>
                  <a:cubicBezTo>
                    <a:pt x="1250" y="758"/>
                    <a:pt x="900" y="831"/>
                    <a:pt x="645" y="733"/>
                  </a:cubicBezTo>
                  <a:cubicBezTo>
                    <a:pt x="509" y="681"/>
                    <a:pt x="427" y="598"/>
                    <a:pt x="326" y="497"/>
                  </a:cubicBezTo>
                  <a:cubicBezTo>
                    <a:pt x="205" y="376"/>
                    <a:pt x="133" y="261"/>
                    <a:pt x="0" y="0"/>
                  </a:cubicBezTo>
                  <a:cubicBezTo>
                    <a:pt x="576" y="271"/>
                    <a:pt x="702" y="752"/>
                    <a:pt x="1339" y="320"/>
                  </a:cubicBezTo>
                  <a:cubicBezTo>
                    <a:pt x="1465" y="235"/>
                    <a:pt x="1573" y="186"/>
                    <a:pt x="1665" y="163"/>
                  </a:cubicBezTo>
                  <a:close/>
                </a:path>
              </a:pathLst>
            </a:custGeom>
            <a:solidFill>
              <a:srgbClr val="F2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D688F5A-CB38-4199-BB83-5689CB8DD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4725" y="8876010"/>
              <a:ext cx="1386963" cy="1847071"/>
            </a:xfrm>
            <a:custGeom>
              <a:avLst/>
              <a:gdLst>
                <a:gd name="connsiteX0" fmla="*/ 264779 w 1386963"/>
                <a:gd name="connsiteY0" fmla="*/ 705 h 1847071"/>
                <a:gd name="connsiteX1" fmla="*/ 411849 w 1386963"/>
                <a:gd name="connsiteY1" fmla="*/ 45438 h 1847071"/>
                <a:gd name="connsiteX2" fmla="*/ 580799 w 1386963"/>
                <a:gd name="connsiteY2" fmla="*/ 282996 h 1847071"/>
                <a:gd name="connsiteX3" fmla="*/ 671362 w 1386963"/>
                <a:gd name="connsiteY3" fmla="*/ 603547 h 1847071"/>
                <a:gd name="connsiteX4" fmla="*/ 927831 w 1386963"/>
                <a:gd name="connsiteY4" fmla="*/ 785523 h 1847071"/>
                <a:gd name="connsiteX5" fmla="*/ 1386736 w 1386963"/>
                <a:gd name="connsiteY5" fmla="*/ 1318507 h 1847071"/>
                <a:gd name="connsiteX6" fmla="*/ 1237573 w 1386963"/>
                <a:gd name="connsiteY6" fmla="*/ 1629921 h 1847071"/>
                <a:gd name="connsiteX7" fmla="*/ 925548 w 1386963"/>
                <a:gd name="connsiteY7" fmla="*/ 1797431 h 1847071"/>
                <a:gd name="connsiteX8" fmla="*/ 834985 w 1386963"/>
                <a:gd name="connsiteY8" fmla="*/ 1827125 h 1847071"/>
                <a:gd name="connsiteX9" fmla="*/ 728440 w 1386963"/>
                <a:gd name="connsiteY9" fmla="*/ 1846161 h 1847071"/>
                <a:gd name="connsiteX10" fmla="*/ 533615 w 1386963"/>
                <a:gd name="connsiteY10" fmla="*/ 1799715 h 1847071"/>
                <a:gd name="connsiteX11" fmla="*/ 411088 w 1386963"/>
                <a:gd name="connsiteY11" fmla="*/ 1540076 h 1847071"/>
                <a:gd name="connsiteX12" fmla="*/ 435441 w 1386963"/>
                <a:gd name="connsiteY12" fmla="*/ 1243889 h 1847071"/>
                <a:gd name="connsiteX13" fmla="*/ 391301 w 1386963"/>
                <a:gd name="connsiteY13" fmla="*/ 955317 h 1847071"/>
                <a:gd name="connsiteX14" fmla="*/ 280190 w 1386963"/>
                <a:gd name="connsiteY14" fmla="*/ 815980 h 1847071"/>
                <a:gd name="connsiteX15" fmla="*/ 216263 w 1386963"/>
                <a:gd name="connsiteY15" fmla="*/ 653800 h 1847071"/>
                <a:gd name="connsiteX16" fmla="*/ 227568 w 1386963"/>
                <a:gd name="connsiteY16" fmla="*/ 611717 h 1847071"/>
                <a:gd name="connsiteX17" fmla="*/ 261939 w 1386963"/>
                <a:gd name="connsiteY17" fmla="*/ 597219 h 1847071"/>
                <a:gd name="connsiteX18" fmla="*/ 299917 w 1386963"/>
                <a:gd name="connsiteY18" fmla="*/ 569042 h 1847071"/>
                <a:gd name="connsiteX19" fmla="*/ 339614 w 1386963"/>
                <a:gd name="connsiteY19" fmla="*/ 484987 h 1847071"/>
                <a:gd name="connsiteX20" fmla="*/ 330453 w 1386963"/>
                <a:gd name="connsiteY20" fmla="*/ 443724 h 1847071"/>
                <a:gd name="connsiteX21" fmla="*/ 302971 w 1386963"/>
                <a:gd name="connsiteY21" fmla="*/ 420800 h 1847071"/>
                <a:gd name="connsiteX22" fmla="*/ 244954 w 1386963"/>
                <a:gd name="connsiteY22" fmla="*/ 416979 h 1847071"/>
                <a:gd name="connsiteX23" fmla="*/ 208311 w 1386963"/>
                <a:gd name="connsiteY23" fmla="*/ 446016 h 1847071"/>
                <a:gd name="connsiteX24" fmla="*/ 206799 w 1386963"/>
                <a:gd name="connsiteY24" fmla="*/ 453484 h 1847071"/>
                <a:gd name="connsiteX25" fmla="*/ 196476 w 1386963"/>
                <a:gd name="connsiteY25" fmla="*/ 454312 h 1847071"/>
                <a:gd name="connsiteX26" fmla="*/ 102868 w 1386963"/>
                <a:gd name="connsiteY26" fmla="*/ 422333 h 1847071"/>
                <a:gd name="connsiteX27" fmla="*/ 3173 w 1386963"/>
                <a:gd name="connsiteY27" fmla="*/ 280712 h 1847071"/>
                <a:gd name="connsiteX28" fmla="*/ 107435 w 1386963"/>
                <a:gd name="connsiteY28" fmla="*/ 34778 h 1847071"/>
                <a:gd name="connsiteX29" fmla="*/ 116567 w 1386963"/>
                <a:gd name="connsiteY29" fmla="*/ 30210 h 1847071"/>
                <a:gd name="connsiteX30" fmla="*/ 264779 w 1386963"/>
                <a:gd name="connsiteY30" fmla="*/ 705 h 184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86963" h="1847071">
                  <a:moveTo>
                    <a:pt x="264779" y="705"/>
                  </a:moveTo>
                  <a:cubicBezTo>
                    <a:pt x="317861" y="4131"/>
                    <a:pt x="370753" y="19931"/>
                    <a:pt x="411849" y="45438"/>
                  </a:cubicBezTo>
                  <a:cubicBezTo>
                    <a:pt x="496324" y="97213"/>
                    <a:pt x="553402" y="187820"/>
                    <a:pt x="580799" y="282996"/>
                  </a:cubicBezTo>
                  <a:cubicBezTo>
                    <a:pt x="610479" y="390354"/>
                    <a:pt x="608957" y="510656"/>
                    <a:pt x="671362" y="603547"/>
                  </a:cubicBezTo>
                  <a:cubicBezTo>
                    <a:pt x="731484" y="694155"/>
                    <a:pt x="831941" y="742123"/>
                    <a:pt x="927831" y="785523"/>
                  </a:cubicBezTo>
                  <a:cubicBezTo>
                    <a:pt x="1140921" y="882222"/>
                    <a:pt x="1376081" y="1061913"/>
                    <a:pt x="1386736" y="1318507"/>
                  </a:cubicBezTo>
                  <a:cubicBezTo>
                    <a:pt x="1391302" y="1438047"/>
                    <a:pt x="1326614" y="1551497"/>
                    <a:pt x="1237573" y="1629921"/>
                  </a:cubicBezTo>
                  <a:cubicBezTo>
                    <a:pt x="1148532" y="1709108"/>
                    <a:pt x="1037420" y="1757838"/>
                    <a:pt x="925548" y="1797431"/>
                  </a:cubicBezTo>
                  <a:cubicBezTo>
                    <a:pt x="895868" y="1808090"/>
                    <a:pt x="865426" y="1818750"/>
                    <a:pt x="834985" y="1827125"/>
                  </a:cubicBezTo>
                  <a:cubicBezTo>
                    <a:pt x="799977" y="1836262"/>
                    <a:pt x="764208" y="1843876"/>
                    <a:pt x="728440" y="1846161"/>
                  </a:cubicBezTo>
                  <a:cubicBezTo>
                    <a:pt x="660708" y="1850729"/>
                    <a:pt x="589170" y="1838547"/>
                    <a:pt x="533615" y="1799715"/>
                  </a:cubicBezTo>
                  <a:cubicBezTo>
                    <a:pt x="452945" y="1742609"/>
                    <a:pt x="416415" y="1639058"/>
                    <a:pt x="411088" y="1540076"/>
                  </a:cubicBezTo>
                  <a:cubicBezTo>
                    <a:pt x="405000" y="1441093"/>
                    <a:pt x="426309" y="1342872"/>
                    <a:pt x="435441" y="1243889"/>
                  </a:cubicBezTo>
                  <a:cubicBezTo>
                    <a:pt x="444573" y="1145668"/>
                    <a:pt x="440768" y="1040594"/>
                    <a:pt x="391301" y="955317"/>
                  </a:cubicBezTo>
                  <a:cubicBezTo>
                    <a:pt x="361621" y="903541"/>
                    <a:pt x="317480" y="862425"/>
                    <a:pt x="280190" y="815980"/>
                  </a:cubicBezTo>
                  <a:cubicBezTo>
                    <a:pt x="243660" y="768772"/>
                    <a:pt x="211697" y="713190"/>
                    <a:pt x="216263" y="653800"/>
                  </a:cubicBezTo>
                  <a:lnTo>
                    <a:pt x="227568" y="611717"/>
                  </a:lnTo>
                  <a:lnTo>
                    <a:pt x="261939" y="597219"/>
                  </a:lnTo>
                  <a:cubicBezTo>
                    <a:pt x="275680" y="589483"/>
                    <a:pt x="288467" y="580122"/>
                    <a:pt x="299917" y="569042"/>
                  </a:cubicBezTo>
                  <a:cubicBezTo>
                    <a:pt x="322056" y="546882"/>
                    <a:pt x="338087" y="517081"/>
                    <a:pt x="339614" y="484987"/>
                  </a:cubicBezTo>
                  <a:cubicBezTo>
                    <a:pt x="340377" y="470468"/>
                    <a:pt x="338087" y="455950"/>
                    <a:pt x="330453" y="443724"/>
                  </a:cubicBezTo>
                  <a:cubicBezTo>
                    <a:pt x="323582" y="433790"/>
                    <a:pt x="313658" y="426149"/>
                    <a:pt x="302971" y="420800"/>
                  </a:cubicBezTo>
                  <a:cubicBezTo>
                    <a:pt x="285413" y="412394"/>
                    <a:pt x="264038" y="410866"/>
                    <a:pt x="244954" y="416979"/>
                  </a:cubicBezTo>
                  <a:cubicBezTo>
                    <a:pt x="230449" y="421564"/>
                    <a:pt x="215945" y="432262"/>
                    <a:pt x="208311" y="446016"/>
                  </a:cubicBezTo>
                  <a:lnTo>
                    <a:pt x="206799" y="453484"/>
                  </a:lnTo>
                  <a:lnTo>
                    <a:pt x="196476" y="454312"/>
                  </a:lnTo>
                  <a:cubicBezTo>
                    <a:pt x="162990" y="452789"/>
                    <a:pt x="130266" y="442130"/>
                    <a:pt x="102868" y="422333"/>
                  </a:cubicBezTo>
                  <a:cubicBezTo>
                    <a:pt x="60250" y="389593"/>
                    <a:pt x="12305" y="334010"/>
                    <a:pt x="3173" y="280712"/>
                  </a:cubicBezTo>
                  <a:cubicBezTo>
                    <a:pt x="-12048" y="187820"/>
                    <a:pt x="28287" y="86553"/>
                    <a:pt x="107435" y="34778"/>
                  </a:cubicBezTo>
                  <a:cubicBezTo>
                    <a:pt x="110479" y="33255"/>
                    <a:pt x="113523" y="31732"/>
                    <a:pt x="116567" y="30210"/>
                  </a:cubicBezTo>
                  <a:cubicBezTo>
                    <a:pt x="158424" y="6226"/>
                    <a:pt x="211697" y="-2721"/>
                    <a:pt x="264779" y="705"/>
                  </a:cubicBezTo>
                  <a:close/>
                </a:path>
              </a:pathLst>
            </a:custGeom>
            <a:solidFill>
              <a:srgbClr val="BC73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7" name="Freeform 306">
              <a:extLst>
                <a:ext uri="{FF2B5EF4-FFF2-40B4-BE49-F238E27FC236}">
                  <a16:creationId xmlns:a16="http://schemas.microsoft.com/office/drawing/2014/main" id="{D431AF2D-B877-4241-8FE6-79F5F02FC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1263" y="8858250"/>
              <a:ext cx="1274763" cy="1844675"/>
            </a:xfrm>
            <a:custGeom>
              <a:avLst/>
              <a:gdLst>
                <a:gd name="T0" fmla="*/ 1473 w 1675"/>
                <a:gd name="T1" fmla="*/ 2164 h 2423"/>
                <a:gd name="T2" fmla="*/ 1063 w 1675"/>
                <a:gd name="T3" fmla="*/ 2384 h 2423"/>
                <a:gd name="T4" fmla="*/ 944 w 1675"/>
                <a:gd name="T5" fmla="*/ 2423 h 2423"/>
                <a:gd name="T6" fmla="*/ 1171 w 1675"/>
                <a:gd name="T7" fmla="*/ 2059 h 2423"/>
                <a:gd name="T8" fmla="*/ 898 w 1675"/>
                <a:gd name="T9" fmla="*/ 1205 h 2423"/>
                <a:gd name="T10" fmla="*/ 230 w 1675"/>
                <a:gd name="T11" fmla="*/ 241 h 2423"/>
                <a:gd name="T12" fmla="*/ 0 w 1675"/>
                <a:gd name="T13" fmla="*/ 63 h 2423"/>
                <a:gd name="T14" fmla="*/ 388 w 1675"/>
                <a:gd name="T15" fmla="*/ 83 h 2423"/>
                <a:gd name="T16" fmla="*/ 610 w 1675"/>
                <a:gd name="T17" fmla="*/ 395 h 2423"/>
                <a:gd name="T18" fmla="*/ 729 w 1675"/>
                <a:gd name="T19" fmla="*/ 816 h 2423"/>
                <a:gd name="T20" fmla="*/ 1066 w 1675"/>
                <a:gd name="T21" fmla="*/ 1055 h 2423"/>
                <a:gd name="T22" fmla="*/ 1669 w 1675"/>
                <a:gd name="T23" fmla="*/ 1755 h 2423"/>
                <a:gd name="T24" fmla="*/ 1473 w 1675"/>
                <a:gd name="T25" fmla="*/ 2164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75" h="2423">
                  <a:moveTo>
                    <a:pt x="1473" y="2164"/>
                  </a:moveTo>
                  <a:cubicBezTo>
                    <a:pt x="1356" y="2268"/>
                    <a:pt x="1210" y="2332"/>
                    <a:pt x="1063" y="2384"/>
                  </a:cubicBezTo>
                  <a:cubicBezTo>
                    <a:pt x="1024" y="2398"/>
                    <a:pt x="984" y="2412"/>
                    <a:pt x="944" y="2423"/>
                  </a:cubicBezTo>
                  <a:cubicBezTo>
                    <a:pt x="952" y="2315"/>
                    <a:pt x="996" y="2161"/>
                    <a:pt x="1171" y="2059"/>
                  </a:cubicBezTo>
                  <a:cubicBezTo>
                    <a:pt x="1465" y="1888"/>
                    <a:pt x="1494" y="1511"/>
                    <a:pt x="898" y="1205"/>
                  </a:cubicBezTo>
                  <a:cubicBezTo>
                    <a:pt x="302" y="899"/>
                    <a:pt x="703" y="675"/>
                    <a:pt x="230" y="241"/>
                  </a:cubicBezTo>
                  <a:cubicBezTo>
                    <a:pt x="143" y="161"/>
                    <a:pt x="66" y="104"/>
                    <a:pt x="0" y="63"/>
                  </a:cubicBezTo>
                  <a:cubicBezTo>
                    <a:pt x="110" y="0"/>
                    <a:pt x="280" y="16"/>
                    <a:pt x="388" y="83"/>
                  </a:cubicBezTo>
                  <a:cubicBezTo>
                    <a:pt x="499" y="151"/>
                    <a:pt x="574" y="270"/>
                    <a:pt x="610" y="395"/>
                  </a:cubicBezTo>
                  <a:cubicBezTo>
                    <a:pt x="649" y="536"/>
                    <a:pt x="647" y="694"/>
                    <a:pt x="729" y="816"/>
                  </a:cubicBezTo>
                  <a:cubicBezTo>
                    <a:pt x="808" y="935"/>
                    <a:pt x="940" y="998"/>
                    <a:pt x="1066" y="1055"/>
                  </a:cubicBezTo>
                  <a:cubicBezTo>
                    <a:pt x="1346" y="1182"/>
                    <a:pt x="1655" y="1418"/>
                    <a:pt x="1669" y="1755"/>
                  </a:cubicBezTo>
                  <a:cubicBezTo>
                    <a:pt x="1675" y="1912"/>
                    <a:pt x="1590" y="2061"/>
                    <a:pt x="1473" y="2164"/>
                  </a:cubicBezTo>
                  <a:close/>
                </a:path>
              </a:pathLst>
            </a:custGeom>
            <a:solidFill>
              <a:srgbClr val="9159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81155F2D-11B3-4600-8B63-25BEF19E4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1395" y="13163550"/>
              <a:ext cx="2405201" cy="506413"/>
            </a:xfrm>
            <a:custGeom>
              <a:avLst/>
              <a:gdLst>
                <a:gd name="connsiteX0" fmla="*/ 1857407 w 2405201"/>
                <a:gd name="connsiteY0" fmla="*/ 31750 h 506413"/>
                <a:gd name="connsiteX1" fmla="*/ 2386801 w 2405201"/>
                <a:gd name="connsiteY1" fmla="*/ 368377 h 506413"/>
                <a:gd name="connsiteX2" fmla="*/ 2365504 w 2405201"/>
                <a:gd name="connsiteY2" fmla="*/ 441325 h 506413"/>
                <a:gd name="connsiteX3" fmla="*/ 1594231 w 2405201"/>
                <a:gd name="connsiteY3" fmla="*/ 438285 h 506413"/>
                <a:gd name="connsiteX4" fmla="*/ 1521972 w 2405201"/>
                <a:gd name="connsiteY4" fmla="*/ 390413 h 506413"/>
                <a:gd name="connsiteX5" fmla="*/ 1523493 w 2405201"/>
                <a:gd name="connsiteY5" fmla="*/ 72024 h 506413"/>
                <a:gd name="connsiteX6" fmla="*/ 1563045 w 2405201"/>
                <a:gd name="connsiteY6" fmla="*/ 41628 h 506413"/>
                <a:gd name="connsiteX7" fmla="*/ 425687 w 2405201"/>
                <a:gd name="connsiteY7" fmla="*/ 0 h 506413"/>
                <a:gd name="connsiteX8" fmla="*/ 641029 w 2405201"/>
                <a:gd name="connsiteY8" fmla="*/ 222031 h 506413"/>
                <a:gd name="connsiteX9" fmla="*/ 798541 w 2405201"/>
                <a:gd name="connsiteY9" fmla="*/ 342171 h 506413"/>
                <a:gd name="connsiteX10" fmla="*/ 886809 w 2405201"/>
                <a:gd name="connsiteY10" fmla="*/ 460030 h 506413"/>
                <a:gd name="connsiteX11" fmla="*/ 843436 w 2405201"/>
                <a:gd name="connsiteY11" fmla="*/ 506413 h 506413"/>
                <a:gd name="connsiteX12" fmla="*/ 532217 w 2405201"/>
                <a:gd name="connsiteY12" fmla="*/ 506413 h 506413"/>
                <a:gd name="connsiteX13" fmla="*/ 383075 w 2405201"/>
                <a:gd name="connsiteY13" fmla="*/ 462311 h 506413"/>
                <a:gd name="connsiteX14" fmla="*/ 218714 w 2405201"/>
                <a:gd name="connsiteY14" fmla="*/ 261571 h 506413"/>
                <a:gd name="connsiteX15" fmla="*/ 1850 w 2405201"/>
                <a:gd name="connsiteY15" fmla="*/ 123182 h 506413"/>
                <a:gd name="connsiteX16" fmla="*/ 70333 w 2405201"/>
                <a:gd name="connsiteY16" fmla="*/ 2281 h 50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05201" h="506413">
                  <a:moveTo>
                    <a:pt x="1857407" y="31750"/>
                  </a:moveTo>
                  <a:lnTo>
                    <a:pt x="2386801" y="368377"/>
                  </a:lnTo>
                  <a:cubicBezTo>
                    <a:pt x="2420269" y="389653"/>
                    <a:pt x="2405057" y="441325"/>
                    <a:pt x="2365504" y="441325"/>
                  </a:cubicBezTo>
                  <a:lnTo>
                    <a:pt x="1594231" y="438285"/>
                  </a:lnTo>
                  <a:cubicBezTo>
                    <a:pt x="1563045" y="438285"/>
                    <a:pt x="1534142" y="419288"/>
                    <a:pt x="1521972" y="390413"/>
                  </a:cubicBezTo>
                  <a:cubicBezTo>
                    <a:pt x="1472531" y="271112"/>
                    <a:pt x="1505238" y="132054"/>
                    <a:pt x="1523493" y="72024"/>
                  </a:cubicBezTo>
                  <a:cubicBezTo>
                    <a:pt x="1528817" y="54546"/>
                    <a:pt x="1544790" y="42388"/>
                    <a:pt x="1563045" y="41628"/>
                  </a:cubicBezTo>
                  <a:close/>
                  <a:moveTo>
                    <a:pt x="425687" y="0"/>
                  </a:moveTo>
                  <a:lnTo>
                    <a:pt x="641029" y="222031"/>
                  </a:lnTo>
                  <a:cubicBezTo>
                    <a:pt x="687446" y="269174"/>
                    <a:pt x="740711" y="309475"/>
                    <a:pt x="798541" y="342171"/>
                  </a:cubicBezTo>
                  <a:cubicBezTo>
                    <a:pt x="855611" y="374867"/>
                    <a:pt x="885287" y="428094"/>
                    <a:pt x="886809" y="460030"/>
                  </a:cubicBezTo>
                  <a:cubicBezTo>
                    <a:pt x="888331" y="485122"/>
                    <a:pt x="868547" y="506413"/>
                    <a:pt x="843436" y="506413"/>
                  </a:cubicBezTo>
                  <a:lnTo>
                    <a:pt x="532217" y="506413"/>
                  </a:lnTo>
                  <a:cubicBezTo>
                    <a:pt x="478952" y="506413"/>
                    <a:pt x="427208" y="491205"/>
                    <a:pt x="383075" y="462311"/>
                  </a:cubicBezTo>
                  <a:cubicBezTo>
                    <a:pt x="236976" y="367263"/>
                    <a:pt x="223280" y="261571"/>
                    <a:pt x="218714" y="261571"/>
                  </a:cubicBezTo>
                  <a:cubicBezTo>
                    <a:pt x="102292" y="261571"/>
                    <a:pt x="17068" y="213667"/>
                    <a:pt x="1850" y="123182"/>
                  </a:cubicBezTo>
                  <a:cubicBezTo>
                    <a:pt x="-13369" y="32696"/>
                    <a:pt x="70333" y="2281"/>
                    <a:pt x="70333" y="2281"/>
                  </a:cubicBezTo>
                  <a:close/>
                </a:path>
              </a:pathLst>
            </a:custGeom>
            <a:solidFill>
              <a:srgbClr val="20B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5A8FD85-3F93-419B-BE55-EA8968326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1404" y="13165138"/>
              <a:ext cx="2405194" cy="504825"/>
            </a:xfrm>
            <a:custGeom>
              <a:avLst/>
              <a:gdLst>
                <a:gd name="connsiteX0" fmla="*/ 1558118 w 2405194"/>
                <a:gd name="connsiteY0" fmla="*/ 238037 h 504825"/>
                <a:gd name="connsiteX1" fmla="*/ 1616481 w 2405194"/>
                <a:gd name="connsiteY1" fmla="*/ 243919 h 504825"/>
                <a:gd name="connsiteX2" fmla="*/ 1719900 w 2405194"/>
                <a:gd name="connsiteY2" fmla="*/ 334998 h 504825"/>
                <a:gd name="connsiteX3" fmla="*/ 1764766 w 2405194"/>
                <a:gd name="connsiteY3" fmla="*/ 363839 h 504825"/>
                <a:gd name="connsiteX4" fmla="*/ 2381476 w 2405194"/>
                <a:gd name="connsiteY4" fmla="*/ 363839 h 504825"/>
                <a:gd name="connsiteX5" fmla="*/ 2386799 w 2405194"/>
                <a:gd name="connsiteY5" fmla="*/ 366875 h 504825"/>
                <a:gd name="connsiteX6" fmla="*/ 2365507 w 2405194"/>
                <a:gd name="connsiteY6" fmla="*/ 439738 h 504825"/>
                <a:gd name="connsiteX7" fmla="*/ 1594429 w 2405194"/>
                <a:gd name="connsiteY7" fmla="*/ 436702 h 504825"/>
                <a:gd name="connsiteX8" fmla="*/ 1522188 w 2405194"/>
                <a:gd name="connsiteY8" fmla="*/ 388127 h 504825"/>
                <a:gd name="connsiteX9" fmla="*/ 1496333 w 2405194"/>
                <a:gd name="connsiteY9" fmla="*/ 253786 h 504825"/>
                <a:gd name="connsiteX10" fmla="*/ 1558118 w 2405194"/>
                <a:gd name="connsiteY10" fmla="*/ 238037 h 504825"/>
                <a:gd name="connsiteX11" fmla="*/ 163293 w 2405194"/>
                <a:gd name="connsiteY11" fmla="*/ 0 h 504825"/>
                <a:gd name="connsiteX12" fmla="*/ 345295 w 2405194"/>
                <a:gd name="connsiteY12" fmla="*/ 103398 h 504825"/>
                <a:gd name="connsiteX13" fmla="*/ 550143 w 2405194"/>
                <a:gd name="connsiteY13" fmla="*/ 359612 h 504825"/>
                <a:gd name="connsiteX14" fmla="*/ 791544 w 2405194"/>
                <a:gd name="connsiteY14" fmla="*/ 440201 h 504825"/>
                <a:gd name="connsiteX15" fmla="*/ 873027 w 2405194"/>
                <a:gd name="connsiteY15" fmla="*/ 460729 h 504825"/>
                <a:gd name="connsiteX16" fmla="*/ 886734 w 2405194"/>
                <a:gd name="connsiteY16" fmla="*/ 469852 h 504825"/>
                <a:gd name="connsiteX17" fmla="*/ 844089 w 2405194"/>
                <a:gd name="connsiteY17" fmla="*/ 504825 h 504825"/>
                <a:gd name="connsiteX18" fmla="*/ 532629 w 2405194"/>
                <a:gd name="connsiteY18" fmla="*/ 504825 h 504825"/>
                <a:gd name="connsiteX19" fmla="*/ 383371 w 2405194"/>
                <a:gd name="connsiteY19" fmla="*/ 460729 h 504825"/>
                <a:gd name="connsiteX20" fmla="*/ 218884 w 2405194"/>
                <a:gd name="connsiteY20" fmla="*/ 260015 h 504825"/>
                <a:gd name="connsiteX21" fmla="*/ 1851 w 2405194"/>
                <a:gd name="connsiteY21" fmla="*/ 121645 h 504825"/>
                <a:gd name="connsiteX22" fmla="*/ 70388 w 2405194"/>
                <a:gd name="connsiteY22" fmla="*/ 760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05194" h="504825">
                  <a:moveTo>
                    <a:pt x="1558118" y="238037"/>
                  </a:moveTo>
                  <a:cubicBezTo>
                    <a:pt x="1579220" y="236139"/>
                    <a:pt x="1599752" y="237847"/>
                    <a:pt x="1616481" y="243919"/>
                  </a:cubicBezTo>
                  <a:cubicBezTo>
                    <a:pt x="1654503" y="258340"/>
                    <a:pt x="1700129" y="295530"/>
                    <a:pt x="1719900" y="334998"/>
                  </a:cubicBezTo>
                  <a:cubicBezTo>
                    <a:pt x="1728265" y="352454"/>
                    <a:pt x="1745755" y="363839"/>
                    <a:pt x="1764766" y="363839"/>
                  </a:cubicBezTo>
                  <a:lnTo>
                    <a:pt x="2381476" y="363839"/>
                  </a:lnTo>
                  <a:lnTo>
                    <a:pt x="2386799" y="366875"/>
                  </a:lnTo>
                  <a:cubicBezTo>
                    <a:pt x="2420258" y="388127"/>
                    <a:pt x="2405049" y="439738"/>
                    <a:pt x="2365507" y="439738"/>
                  </a:cubicBezTo>
                  <a:lnTo>
                    <a:pt x="1594429" y="436702"/>
                  </a:lnTo>
                  <a:cubicBezTo>
                    <a:pt x="1562491" y="436702"/>
                    <a:pt x="1534355" y="416968"/>
                    <a:pt x="1522188" y="388127"/>
                  </a:cubicBezTo>
                  <a:cubicBezTo>
                    <a:pt x="1503937" y="344105"/>
                    <a:pt x="1497093" y="297807"/>
                    <a:pt x="1496333" y="253786"/>
                  </a:cubicBezTo>
                  <a:cubicBezTo>
                    <a:pt x="1515344" y="245437"/>
                    <a:pt x="1537016" y="239934"/>
                    <a:pt x="1558118" y="238037"/>
                  </a:cubicBezTo>
                  <a:close/>
                  <a:moveTo>
                    <a:pt x="163293" y="0"/>
                  </a:moveTo>
                  <a:cubicBezTo>
                    <a:pt x="231829" y="16726"/>
                    <a:pt x="296558" y="52459"/>
                    <a:pt x="345295" y="103398"/>
                  </a:cubicBezTo>
                  <a:cubicBezTo>
                    <a:pt x="421447" y="181707"/>
                    <a:pt x="462569" y="293468"/>
                    <a:pt x="550143" y="359612"/>
                  </a:cubicBezTo>
                  <a:cubicBezTo>
                    <a:pt x="618680" y="411311"/>
                    <a:pt x="707016" y="428037"/>
                    <a:pt x="791544" y="440201"/>
                  </a:cubicBezTo>
                  <a:cubicBezTo>
                    <a:pt x="819721" y="444763"/>
                    <a:pt x="847897" y="448564"/>
                    <a:pt x="873027" y="460729"/>
                  </a:cubicBezTo>
                  <a:cubicBezTo>
                    <a:pt x="877596" y="463770"/>
                    <a:pt x="882165" y="466051"/>
                    <a:pt x="886734" y="469852"/>
                  </a:cubicBezTo>
                  <a:cubicBezTo>
                    <a:pt x="882926" y="489619"/>
                    <a:pt x="865411" y="504825"/>
                    <a:pt x="844089" y="504825"/>
                  </a:cubicBezTo>
                  <a:lnTo>
                    <a:pt x="532629" y="504825"/>
                  </a:lnTo>
                  <a:cubicBezTo>
                    <a:pt x="479322" y="504825"/>
                    <a:pt x="427539" y="489619"/>
                    <a:pt x="383371" y="460729"/>
                  </a:cubicBezTo>
                  <a:cubicBezTo>
                    <a:pt x="237160" y="365694"/>
                    <a:pt x="223453" y="260015"/>
                    <a:pt x="218884" y="260015"/>
                  </a:cubicBezTo>
                  <a:cubicBezTo>
                    <a:pt x="102372" y="260015"/>
                    <a:pt x="17082" y="212878"/>
                    <a:pt x="1851" y="121645"/>
                  </a:cubicBezTo>
                  <a:cubicBezTo>
                    <a:pt x="-13379" y="31171"/>
                    <a:pt x="70388" y="760"/>
                    <a:pt x="70388" y="76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1C6A9C4E-D942-412A-9564-072DBB420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3944" y="8811363"/>
              <a:ext cx="4032430" cy="1132137"/>
            </a:xfrm>
            <a:custGeom>
              <a:avLst/>
              <a:gdLst>
                <a:gd name="connsiteX0" fmla="*/ 265113 w 4032430"/>
                <a:gd name="connsiteY0" fmla="*/ 839822 h 1132137"/>
                <a:gd name="connsiteX1" fmla="*/ 304932 w 4032430"/>
                <a:gd name="connsiteY1" fmla="*/ 850320 h 1132137"/>
                <a:gd name="connsiteX2" fmla="*/ 416198 w 4032430"/>
                <a:gd name="connsiteY2" fmla="*/ 927429 h 1132137"/>
                <a:gd name="connsiteX3" fmla="*/ 465734 w 4032430"/>
                <a:gd name="connsiteY3" fmla="*/ 974763 h 1132137"/>
                <a:gd name="connsiteX4" fmla="*/ 500028 w 4032430"/>
                <a:gd name="connsiteY4" fmla="*/ 992322 h 1132137"/>
                <a:gd name="connsiteX5" fmla="*/ 506887 w 4032430"/>
                <a:gd name="connsiteY5" fmla="*/ 999957 h 1132137"/>
                <a:gd name="connsiteX6" fmla="*/ 500028 w 4032430"/>
                <a:gd name="connsiteY6" fmla="*/ 1054162 h 1132137"/>
                <a:gd name="connsiteX7" fmla="*/ 455827 w 4032430"/>
                <a:gd name="connsiteY7" fmla="*/ 1117529 h 1132137"/>
                <a:gd name="connsiteX8" fmla="*/ 352182 w 4032430"/>
                <a:gd name="connsiteY8" fmla="*/ 1129744 h 1132137"/>
                <a:gd name="connsiteX9" fmla="*/ 129650 w 4032430"/>
                <a:gd name="connsiteY9" fmla="*/ 1111421 h 1132137"/>
                <a:gd name="connsiteX10" fmla="*/ 11526 w 4032430"/>
                <a:gd name="connsiteY10" fmla="*/ 1020570 h 1132137"/>
                <a:gd name="connsiteX11" fmla="*/ 94 w 4032430"/>
                <a:gd name="connsiteY11" fmla="*/ 980107 h 1132137"/>
                <a:gd name="connsiteX12" fmla="*/ 14574 w 4032430"/>
                <a:gd name="connsiteY12" fmla="*/ 930482 h 1132137"/>
                <a:gd name="connsiteX13" fmla="*/ 115170 w 4032430"/>
                <a:gd name="connsiteY13" fmla="*/ 893073 h 1132137"/>
                <a:gd name="connsiteX14" fmla="*/ 273686 w 4032430"/>
                <a:gd name="connsiteY14" fmla="*/ 907579 h 1132137"/>
                <a:gd name="connsiteX15" fmla="*/ 218815 w 4032430"/>
                <a:gd name="connsiteY15" fmla="*/ 883148 h 1132137"/>
                <a:gd name="connsiteX16" fmla="*/ 206622 w 4032430"/>
                <a:gd name="connsiteY16" fmla="*/ 876277 h 1132137"/>
                <a:gd name="connsiteX17" fmla="*/ 224150 w 4032430"/>
                <a:gd name="connsiteY17" fmla="*/ 844212 h 1132137"/>
                <a:gd name="connsiteX18" fmla="*/ 265113 w 4032430"/>
                <a:gd name="connsiteY18" fmla="*/ 839822 h 1132137"/>
                <a:gd name="connsiteX19" fmla="*/ 3943683 w 4032430"/>
                <a:gd name="connsiteY19" fmla="*/ 23 h 1132137"/>
                <a:gd name="connsiteX20" fmla="*/ 4019743 w 4032430"/>
                <a:gd name="connsiteY20" fmla="*/ 47997 h 1132137"/>
                <a:gd name="connsiteX21" fmla="*/ 4025828 w 4032430"/>
                <a:gd name="connsiteY21" fmla="*/ 66273 h 1132137"/>
                <a:gd name="connsiteX22" fmla="*/ 4030392 w 4032430"/>
                <a:gd name="connsiteY22" fmla="*/ 90640 h 1132137"/>
                <a:gd name="connsiteX23" fmla="*/ 3987798 w 4032430"/>
                <a:gd name="connsiteY23" fmla="*/ 304617 h 1132137"/>
                <a:gd name="connsiteX24" fmla="*/ 3848607 w 4032430"/>
                <a:gd name="connsiteY24" fmla="*/ 543723 h 1132137"/>
                <a:gd name="connsiteX25" fmla="*/ 3823507 w 4032430"/>
                <a:gd name="connsiteY25" fmla="*/ 560475 h 1132137"/>
                <a:gd name="connsiteX26" fmla="*/ 3805253 w 4032430"/>
                <a:gd name="connsiteY26" fmla="*/ 549815 h 1132137"/>
                <a:gd name="connsiteX27" fmla="*/ 3784717 w 4032430"/>
                <a:gd name="connsiteY27" fmla="*/ 530016 h 1132137"/>
                <a:gd name="connsiteX28" fmla="*/ 3706374 w 4032430"/>
                <a:gd name="connsiteY28" fmla="*/ 441684 h 1132137"/>
                <a:gd name="connsiteX29" fmla="*/ 3710177 w 4032430"/>
                <a:gd name="connsiteY29" fmla="*/ 357921 h 1132137"/>
                <a:gd name="connsiteX30" fmla="*/ 3698008 w 4032430"/>
                <a:gd name="connsiteY30" fmla="*/ 274158 h 1132137"/>
                <a:gd name="connsiteX31" fmla="*/ 3698768 w 4032430"/>
                <a:gd name="connsiteY31" fmla="*/ 194963 h 1132137"/>
                <a:gd name="connsiteX32" fmla="*/ 3709417 w 4032430"/>
                <a:gd name="connsiteY32" fmla="*/ 172880 h 1132137"/>
                <a:gd name="connsiteX33" fmla="*/ 3761138 w 4032430"/>
                <a:gd name="connsiteY33" fmla="*/ 261212 h 1132137"/>
                <a:gd name="connsiteX34" fmla="*/ 3810577 w 4032430"/>
                <a:gd name="connsiteY34" fmla="*/ 125668 h 1132137"/>
                <a:gd name="connsiteX35" fmla="*/ 3863059 w 4032430"/>
                <a:gd name="connsiteY35" fmla="*/ 41144 h 1132137"/>
                <a:gd name="connsiteX36" fmla="*/ 3943683 w 4032430"/>
                <a:gd name="connsiteY36" fmla="*/ 23 h 113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032430" h="1132137">
                  <a:moveTo>
                    <a:pt x="265113" y="839822"/>
                  </a:moveTo>
                  <a:cubicBezTo>
                    <a:pt x="279021" y="841349"/>
                    <a:pt x="292739" y="845357"/>
                    <a:pt x="304932" y="850320"/>
                  </a:cubicBezTo>
                  <a:cubicBezTo>
                    <a:pt x="349896" y="867879"/>
                    <a:pt x="388762" y="894600"/>
                    <a:pt x="416198" y="927429"/>
                  </a:cubicBezTo>
                  <a:cubicBezTo>
                    <a:pt x="431440" y="944225"/>
                    <a:pt x="443633" y="964074"/>
                    <a:pt x="465734" y="974763"/>
                  </a:cubicBezTo>
                  <a:cubicBezTo>
                    <a:pt x="477165" y="980870"/>
                    <a:pt x="491645" y="983924"/>
                    <a:pt x="500028" y="992322"/>
                  </a:cubicBezTo>
                  <a:cubicBezTo>
                    <a:pt x="503076" y="994613"/>
                    <a:pt x="505363" y="996903"/>
                    <a:pt x="506887" y="999957"/>
                  </a:cubicBezTo>
                  <a:cubicBezTo>
                    <a:pt x="515270" y="1015226"/>
                    <a:pt x="508411" y="1036603"/>
                    <a:pt x="500028" y="1054162"/>
                  </a:cubicBezTo>
                  <a:cubicBezTo>
                    <a:pt x="491645" y="1074012"/>
                    <a:pt x="480214" y="1105314"/>
                    <a:pt x="455827" y="1117529"/>
                  </a:cubicBezTo>
                  <a:cubicBezTo>
                    <a:pt x="430678" y="1130508"/>
                    <a:pt x="380379" y="1127454"/>
                    <a:pt x="352182" y="1129744"/>
                  </a:cubicBezTo>
                  <a:cubicBezTo>
                    <a:pt x="275972" y="1134325"/>
                    <a:pt x="198239" y="1134325"/>
                    <a:pt x="129650" y="1111421"/>
                  </a:cubicBezTo>
                  <a:cubicBezTo>
                    <a:pt x="77828" y="1094625"/>
                    <a:pt x="32102" y="1061797"/>
                    <a:pt x="11526" y="1020570"/>
                  </a:cubicBezTo>
                  <a:cubicBezTo>
                    <a:pt x="5429" y="1007591"/>
                    <a:pt x="1618" y="993849"/>
                    <a:pt x="94" y="980107"/>
                  </a:cubicBezTo>
                  <a:cubicBezTo>
                    <a:pt x="-668" y="962548"/>
                    <a:pt x="3142" y="944988"/>
                    <a:pt x="14574" y="930482"/>
                  </a:cubicBezTo>
                  <a:cubicBezTo>
                    <a:pt x="35913" y="905288"/>
                    <a:pt x="77828" y="895363"/>
                    <a:pt x="115170" y="893073"/>
                  </a:cubicBezTo>
                  <a:cubicBezTo>
                    <a:pt x="169279" y="888492"/>
                    <a:pt x="223388" y="893837"/>
                    <a:pt x="273686" y="907579"/>
                  </a:cubicBezTo>
                  <a:cubicBezTo>
                    <a:pt x="255396" y="899181"/>
                    <a:pt x="237106" y="891546"/>
                    <a:pt x="218815" y="883148"/>
                  </a:cubicBezTo>
                  <a:cubicBezTo>
                    <a:pt x="214243" y="881621"/>
                    <a:pt x="209670" y="879331"/>
                    <a:pt x="206622" y="876277"/>
                  </a:cubicBezTo>
                  <a:cubicBezTo>
                    <a:pt x="197477" y="865589"/>
                    <a:pt x="208908" y="850320"/>
                    <a:pt x="224150" y="844212"/>
                  </a:cubicBezTo>
                  <a:cubicBezTo>
                    <a:pt x="237106" y="839249"/>
                    <a:pt x="251204" y="838295"/>
                    <a:pt x="265113" y="839822"/>
                  </a:cubicBezTo>
                  <a:close/>
                  <a:moveTo>
                    <a:pt x="3943683" y="23"/>
                  </a:moveTo>
                  <a:cubicBezTo>
                    <a:pt x="3973346" y="-738"/>
                    <a:pt x="4004531" y="16776"/>
                    <a:pt x="4019743" y="47997"/>
                  </a:cubicBezTo>
                  <a:cubicBezTo>
                    <a:pt x="4022025" y="53327"/>
                    <a:pt x="4024307" y="59419"/>
                    <a:pt x="4025828" y="66273"/>
                  </a:cubicBezTo>
                  <a:cubicBezTo>
                    <a:pt x="4028110" y="73887"/>
                    <a:pt x="4029631" y="82264"/>
                    <a:pt x="4030392" y="90640"/>
                  </a:cubicBezTo>
                  <a:cubicBezTo>
                    <a:pt x="4039519" y="164504"/>
                    <a:pt x="4016701" y="238368"/>
                    <a:pt x="3987798" y="304617"/>
                  </a:cubicBezTo>
                  <a:cubicBezTo>
                    <a:pt x="3951289" y="391426"/>
                    <a:pt x="3904131" y="472143"/>
                    <a:pt x="3848607" y="543723"/>
                  </a:cubicBezTo>
                  <a:cubicBezTo>
                    <a:pt x="3841762" y="552099"/>
                    <a:pt x="3833395" y="561237"/>
                    <a:pt x="3823507" y="560475"/>
                  </a:cubicBezTo>
                  <a:cubicBezTo>
                    <a:pt x="3816662" y="560475"/>
                    <a:pt x="3810577" y="554384"/>
                    <a:pt x="3805253" y="549815"/>
                  </a:cubicBezTo>
                  <a:cubicBezTo>
                    <a:pt x="3798407" y="542961"/>
                    <a:pt x="3791562" y="536108"/>
                    <a:pt x="3784717" y="530016"/>
                  </a:cubicBezTo>
                  <a:cubicBezTo>
                    <a:pt x="3756574" y="502603"/>
                    <a:pt x="3729192" y="473666"/>
                    <a:pt x="3706374" y="441684"/>
                  </a:cubicBezTo>
                  <a:cubicBezTo>
                    <a:pt x="3720065" y="431785"/>
                    <a:pt x="3710938" y="374673"/>
                    <a:pt x="3710177" y="357921"/>
                  </a:cubicBezTo>
                  <a:cubicBezTo>
                    <a:pt x="3707895" y="329746"/>
                    <a:pt x="3701811" y="301571"/>
                    <a:pt x="3698008" y="274158"/>
                  </a:cubicBezTo>
                  <a:cubicBezTo>
                    <a:pt x="3694205" y="247506"/>
                    <a:pt x="3693444" y="221615"/>
                    <a:pt x="3698768" y="194963"/>
                  </a:cubicBezTo>
                  <a:cubicBezTo>
                    <a:pt x="3701050" y="186587"/>
                    <a:pt x="3703332" y="177449"/>
                    <a:pt x="3709417" y="172880"/>
                  </a:cubicBezTo>
                  <a:cubicBezTo>
                    <a:pt x="3733756" y="152320"/>
                    <a:pt x="3767223" y="239129"/>
                    <a:pt x="3761138" y="261212"/>
                  </a:cubicBezTo>
                  <a:cubicBezTo>
                    <a:pt x="3774068" y="214000"/>
                    <a:pt x="3790801" y="168311"/>
                    <a:pt x="3810577" y="125668"/>
                  </a:cubicBezTo>
                  <a:cubicBezTo>
                    <a:pt x="3825029" y="94447"/>
                    <a:pt x="3841001" y="64750"/>
                    <a:pt x="3863059" y="41144"/>
                  </a:cubicBezTo>
                  <a:cubicBezTo>
                    <a:pt x="3885116" y="17538"/>
                    <a:pt x="3914019" y="785"/>
                    <a:pt x="3943683" y="23"/>
                  </a:cubicBezTo>
                  <a:close/>
                </a:path>
              </a:pathLst>
            </a:custGeom>
            <a:solidFill>
              <a:srgbClr val="FDC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7411AF0-A4B0-4C57-B0F5-594D6A672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5976" y="8877300"/>
              <a:ext cx="4020377" cy="1066217"/>
            </a:xfrm>
            <a:custGeom>
              <a:avLst/>
              <a:gdLst>
                <a:gd name="connsiteX0" fmla="*/ 494863 w 4020377"/>
                <a:gd name="connsiteY0" fmla="*/ 935038 h 1066217"/>
                <a:gd name="connsiteX1" fmla="*/ 488011 w 4020377"/>
                <a:gd name="connsiteY1" fmla="*/ 988833 h 1066217"/>
                <a:gd name="connsiteX2" fmla="*/ 443854 w 4020377"/>
                <a:gd name="connsiteY2" fmla="*/ 1051719 h 1066217"/>
                <a:gd name="connsiteX3" fmla="*/ 340314 w 4020377"/>
                <a:gd name="connsiteY3" fmla="*/ 1063842 h 1066217"/>
                <a:gd name="connsiteX4" fmla="*/ 118006 w 4020377"/>
                <a:gd name="connsiteY4" fmla="*/ 1045658 h 1066217"/>
                <a:gd name="connsiteX5" fmla="*/ 0 w 4020377"/>
                <a:gd name="connsiteY5" fmla="*/ 955495 h 1066217"/>
                <a:gd name="connsiteX6" fmla="*/ 170538 w 4020377"/>
                <a:gd name="connsiteY6" fmla="*/ 1000198 h 1066217"/>
                <a:gd name="connsiteX7" fmla="*/ 475069 w 4020377"/>
                <a:gd name="connsiteY7" fmla="*/ 936553 h 1066217"/>
                <a:gd name="connsiteX8" fmla="*/ 4013755 w 4020377"/>
                <a:gd name="connsiteY8" fmla="*/ 0 h 1066217"/>
                <a:gd name="connsiteX9" fmla="*/ 4018333 w 4020377"/>
                <a:gd name="connsiteY9" fmla="*/ 24384 h 1066217"/>
                <a:gd name="connsiteX10" fmla="*/ 3975607 w 4020377"/>
                <a:gd name="connsiteY10" fmla="*/ 238506 h 1066217"/>
                <a:gd name="connsiteX11" fmla="*/ 3835988 w 4020377"/>
                <a:gd name="connsiteY11" fmla="*/ 477774 h 1066217"/>
                <a:gd name="connsiteX12" fmla="*/ 3810810 w 4020377"/>
                <a:gd name="connsiteY12" fmla="*/ 494538 h 1066217"/>
                <a:gd name="connsiteX13" fmla="*/ 3792500 w 4020377"/>
                <a:gd name="connsiteY13" fmla="*/ 483870 h 1066217"/>
                <a:gd name="connsiteX14" fmla="*/ 3771900 w 4020377"/>
                <a:gd name="connsiteY14" fmla="*/ 464058 h 1066217"/>
                <a:gd name="connsiteX15" fmla="*/ 4013755 w 4020377"/>
                <a:gd name="connsiteY15" fmla="*/ 0 h 106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20377" h="1066217">
                  <a:moveTo>
                    <a:pt x="494863" y="935038"/>
                  </a:moveTo>
                  <a:cubicBezTo>
                    <a:pt x="503238" y="950191"/>
                    <a:pt x="496386" y="971406"/>
                    <a:pt x="488011" y="988833"/>
                  </a:cubicBezTo>
                  <a:cubicBezTo>
                    <a:pt x="479637" y="1008532"/>
                    <a:pt x="468217" y="1039597"/>
                    <a:pt x="443854" y="1051719"/>
                  </a:cubicBezTo>
                  <a:cubicBezTo>
                    <a:pt x="418731" y="1064600"/>
                    <a:pt x="368483" y="1061569"/>
                    <a:pt x="340314" y="1063842"/>
                  </a:cubicBezTo>
                  <a:cubicBezTo>
                    <a:pt x="264181" y="1068388"/>
                    <a:pt x="186525" y="1068388"/>
                    <a:pt x="118006" y="1045658"/>
                  </a:cubicBezTo>
                  <a:cubicBezTo>
                    <a:pt x="66236" y="1028989"/>
                    <a:pt x="20556" y="996409"/>
                    <a:pt x="0" y="955495"/>
                  </a:cubicBezTo>
                  <a:cubicBezTo>
                    <a:pt x="35021" y="963829"/>
                    <a:pt x="92882" y="1000198"/>
                    <a:pt x="170538" y="1000198"/>
                  </a:cubicBezTo>
                  <a:cubicBezTo>
                    <a:pt x="306815" y="1000198"/>
                    <a:pt x="475069" y="936553"/>
                    <a:pt x="475069" y="936553"/>
                  </a:cubicBezTo>
                  <a:close/>
                  <a:moveTo>
                    <a:pt x="4013755" y="0"/>
                  </a:moveTo>
                  <a:cubicBezTo>
                    <a:pt x="4016044" y="7620"/>
                    <a:pt x="4017570" y="16002"/>
                    <a:pt x="4018333" y="24384"/>
                  </a:cubicBezTo>
                  <a:cubicBezTo>
                    <a:pt x="4027488" y="98298"/>
                    <a:pt x="4004600" y="172212"/>
                    <a:pt x="3975607" y="238506"/>
                  </a:cubicBezTo>
                  <a:cubicBezTo>
                    <a:pt x="3938986" y="325374"/>
                    <a:pt x="3891683" y="406146"/>
                    <a:pt x="3835988" y="477774"/>
                  </a:cubicBezTo>
                  <a:cubicBezTo>
                    <a:pt x="3829121" y="486156"/>
                    <a:pt x="3820729" y="495300"/>
                    <a:pt x="3810810" y="494538"/>
                  </a:cubicBezTo>
                  <a:cubicBezTo>
                    <a:pt x="3803944" y="494538"/>
                    <a:pt x="3797840" y="488442"/>
                    <a:pt x="3792500" y="483870"/>
                  </a:cubicBezTo>
                  <a:cubicBezTo>
                    <a:pt x="3785633" y="477012"/>
                    <a:pt x="3778767" y="470154"/>
                    <a:pt x="3771900" y="464058"/>
                  </a:cubicBezTo>
                  <a:cubicBezTo>
                    <a:pt x="3810047" y="413766"/>
                    <a:pt x="3945089" y="229362"/>
                    <a:pt x="4013755" y="0"/>
                  </a:cubicBezTo>
                  <a:close/>
                </a:path>
              </a:pathLst>
            </a:custGeom>
            <a:solidFill>
              <a:srgbClr val="BC73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32767A73-6CA1-4F07-96A8-239E3D699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6211" y="9205379"/>
              <a:ext cx="3485235" cy="1006868"/>
            </a:xfrm>
            <a:custGeom>
              <a:avLst/>
              <a:gdLst>
                <a:gd name="connsiteX0" fmla="*/ 1315767 w 3485235"/>
                <a:gd name="connsiteY0" fmla="*/ 448084 h 1006868"/>
                <a:gd name="connsiteX1" fmla="*/ 1324905 w 3485235"/>
                <a:gd name="connsiteY1" fmla="*/ 451895 h 1006868"/>
                <a:gd name="connsiteX2" fmla="*/ 1420099 w 3485235"/>
                <a:gd name="connsiteY2" fmla="*/ 796492 h 1006868"/>
                <a:gd name="connsiteX3" fmla="*/ 1312721 w 3485235"/>
                <a:gd name="connsiteY3" fmla="*/ 965740 h 1006868"/>
                <a:gd name="connsiteX4" fmla="*/ 1303582 w 3485235"/>
                <a:gd name="connsiteY4" fmla="*/ 971077 h 1006868"/>
                <a:gd name="connsiteX5" fmla="*/ 235128 w 3485235"/>
                <a:gd name="connsiteY5" fmla="*/ 890264 h 1006868"/>
                <a:gd name="connsiteX6" fmla="*/ 19610 w 3485235"/>
                <a:gd name="connsiteY6" fmla="*/ 776670 h 1006868"/>
                <a:gd name="connsiteX7" fmla="*/ 2094 w 3485235"/>
                <a:gd name="connsiteY7" fmla="*/ 725590 h 1006868"/>
                <a:gd name="connsiteX8" fmla="*/ 54641 w 3485235"/>
                <a:gd name="connsiteY8" fmla="*/ 555579 h 1006868"/>
                <a:gd name="connsiteX9" fmla="*/ 116327 w 3485235"/>
                <a:gd name="connsiteY9" fmla="*/ 528134 h 1006868"/>
                <a:gd name="connsiteX10" fmla="*/ 672258 w 3485235"/>
                <a:gd name="connsiteY10" fmla="*/ 608183 h 1006868"/>
                <a:gd name="connsiteX11" fmla="*/ 1315767 w 3485235"/>
                <a:gd name="connsiteY11" fmla="*/ 448084 h 1006868"/>
                <a:gd name="connsiteX12" fmla="*/ 3309722 w 3485235"/>
                <a:gd name="connsiteY12" fmla="*/ 469 h 1006868"/>
                <a:gd name="connsiteX13" fmla="*/ 3315045 w 3485235"/>
                <a:gd name="connsiteY13" fmla="*/ 2753 h 1006868"/>
                <a:gd name="connsiteX14" fmla="*/ 3479310 w 3485235"/>
                <a:gd name="connsiteY14" fmla="*/ 131433 h 1006868"/>
                <a:gd name="connsiteX15" fmla="*/ 3483873 w 3485235"/>
                <a:gd name="connsiteY15" fmla="*/ 149707 h 1006868"/>
                <a:gd name="connsiteX16" fmla="*/ 3063325 w 3485235"/>
                <a:gd name="connsiteY16" fmla="*/ 914174 h 1006868"/>
                <a:gd name="connsiteX17" fmla="*/ 2183445 w 3485235"/>
                <a:gd name="connsiteY17" fmla="*/ 780925 h 1006868"/>
                <a:gd name="connsiteX18" fmla="*/ 2165193 w 3485235"/>
                <a:gd name="connsiteY18" fmla="*/ 711636 h 1006868"/>
                <a:gd name="connsiteX19" fmla="*/ 2053402 w 3485235"/>
                <a:gd name="connsiteY19" fmla="*/ 298184 h 1006868"/>
                <a:gd name="connsiteX20" fmla="*/ 2858755 w 3485235"/>
                <a:gd name="connsiteY20" fmla="*/ 559352 h 1006868"/>
                <a:gd name="connsiteX21" fmla="*/ 3170553 w 3485235"/>
                <a:gd name="connsiteY21" fmla="*/ 166459 h 1006868"/>
                <a:gd name="connsiteX22" fmla="*/ 3296794 w 3485235"/>
                <a:gd name="connsiteY22" fmla="*/ 5799 h 1006868"/>
                <a:gd name="connsiteX23" fmla="*/ 3309722 w 3485235"/>
                <a:gd name="connsiteY23" fmla="*/ 469 h 100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85235" h="1006868">
                  <a:moveTo>
                    <a:pt x="1315767" y="448084"/>
                  </a:moveTo>
                  <a:cubicBezTo>
                    <a:pt x="1318813" y="448846"/>
                    <a:pt x="1322621" y="449608"/>
                    <a:pt x="1324905" y="451895"/>
                  </a:cubicBezTo>
                  <a:cubicBezTo>
                    <a:pt x="1352321" y="472480"/>
                    <a:pt x="1497777" y="594461"/>
                    <a:pt x="1420099" y="796492"/>
                  </a:cubicBezTo>
                  <a:cubicBezTo>
                    <a:pt x="1400299" y="847571"/>
                    <a:pt x="1366791" y="903987"/>
                    <a:pt x="1312721" y="965740"/>
                  </a:cubicBezTo>
                  <a:cubicBezTo>
                    <a:pt x="1310436" y="968027"/>
                    <a:pt x="1306628" y="970314"/>
                    <a:pt x="1303582" y="971077"/>
                  </a:cubicBezTo>
                  <a:cubicBezTo>
                    <a:pt x="1244181" y="982513"/>
                    <a:pt x="705004" y="1081622"/>
                    <a:pt x="235128" y="890264"/>
                  </a:cubicBezTo>
                  <a:cubicBezTo>
                    <a:pt x="161258" y="859769"/>
                    <a:pt x="88149" y="822413"/>
                    <a:pt x="19610" y="776670"/>
                  </a:cubicBezTo>
                  <a:cubicBezTo>
                    <a:pt x="3617" y="765234"/>
                    <a:pt x="-3998" y="744650"/>
                    <a:pt x="2094" y="725590"/>
                  </a:cubicBezTo>
                  <a:lnTo>
                    <a:pt x="54641" y="555579"/>
                  </a:lnTo>
                  <a:cubicBezTo>
                    <a:pt x="63018" y="529658"/>
                    <a:pt x="91957" y="516698"/>
                    <a:pt x="116327" y="528134"/>
                  </a:cubicBezTo>
                  <a:cubicBezTo>
                    <a:pt x="198574" y="566253"/>
                    <a:pt x="389723" y="634104"/>
                    <a:pt x="672258" y="608183"/>
                  </a:cubicBezTo>
                  <a:cubicBezTo>
                    <a:pt x="1053032" y="573876"/>
                    <a:pt x="1184780" y="445034"/>
                    <a:pt x="1315767" y="448084"/>
                  </a:cubicBezTo>
                  <a:close/>
                  <a:moveTo>
                    <a:pt x="3309722" y="469"/>
                  </a:moveTo>
                  <a:cubicBezTo>
                    <a:pt x="3312004" y="469"/>
                    <a:pt x="3313525" y="1230"/>
                    <a:pt x="3315045" y="2753"/>
                  </a:cubicBezTo>
                  <a:lnTo>
                    <a:pt x="3479310" y="131433"/>
                  </a:lnTo>
                  <a:cubicBezTo>
                    <a:pt x="3484633" y="135240"/>
                    <a:pt x="3486915" y="142855"/>
                    <a:pt x="3483873" y="149707"/>
                  </a:cubicBezTo>
                  <a:cubicBezTo>
                    <a:pt x="3451933" y="233464"/>
                    <a:pt x="3245081" y="758082"/>
                    <a:pt x="3063325" y="914174"/>
                  </a:cubicBezTo>
                  <a:cubicBezTo>
                    <a:pt x="2866360" y="1083209"/>
                    <a:pt x="2183445" y="780925"/>
                    <a:pt x="2183445" y="780925"/>
                  </a:cubicBezTo>
                  <a:lnTo>
                    <a:pt x="2165193" y="711636"/>
                  </a:lnTo>
                  <a:lnTo>
                    <a:pt x="2053402" y="298184"/>
                  </a:lnTo>
                  <a:cubicBezTo>
                    <a:pt x="2053402" y="298184"/>
                    <a:pt x="2530986" y="346154"/>
                    <a:pt x="2858755" y="559352"/>
                  </a:cubicBezTo>
                  <a:cubicBezTo>
                    <a:pt x="2858755" y="559352"/>
                    <a:pt x="3082337" y="253261"/>
                    <a:pt x="3170553" y="166459"/>
                  </a:cubicBezTo>
                  <a:cubicBezTo>
                    <a:pt x="3238997" y="98692"/>
                    <a:pt x="3281584" y="32449"/>
                    <a:pt x="3296794" y="5799"/>
                  </a:cubicBezTo>
                  <a:cubicBezTo>
                    <a:pt x="3299836" y="1230"/>
                    <a:pt x="3305159" y="-1054"/>
                    <a:pt x="3309722" y="469"/>
                  </a:cubicBezTo>
                  <a:close/>
                </a:path>
              </a:pathLst>
            </a:custGeom>
            <a:solidFill>
              <a:srgbClr val="20B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C3E665D-D455-4FBE-87F8-49CEADAB9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1926" y="9205913"/>
              <a:ext cx="3249519" cy="1006500"/>
            </a:xfrm>
            <a:custGeom>
              <a:avLst/>
              <a:gdLst>
                <a:gd name="connsiteX0" fmla="*/ 938534 w 3249519"/>
                <a:gd name="connsiteY0" fmla="*/ 678499 h 1006500"/>
                <a:gd name="connsiteX1" fmla="*/ 1158398 w 3249519"/>
                <a:gd name="connsiteY1" fmla="*/ 690099 h 1006500"/>
                <a:gd name="connsiteX2" fmla="*/ 1184275 w 3249519"/>
                <a:gd name="connsiteY2" fmla="*/ 796594 h 1006500"/>
                <a:gd name="connsiteX3" fmla="*/ 1076960 w 3249519"/>
                <a:gd name="connsiteY3" fmla="*/ 965464 h 1006500"/>
                <a:gd name="connsiteX4" fmla="*/ 1067826 w 3249519"/>
                <a:gd name="connsiteY4" fmla="*/ 970789 h 1006500"/>
                <a:gd name="connsiteX5" fmla="*/ 0 w 3249519"/>
                <a:gd name="connsiteY5" fmla="*/ 890157 h 1006500"/>
                <a:gd name="connsiteX6" fmla="*/ 621059 w 3249519"/>
                <a:gd name="connsiteY6" fmla="*/ 738782 h 1006500"/>
                <a:gd name="connsiteX7" fmla="*/ 938534 w 3249519"/>
                <a:gd name="connsiteY7" fmla="*/ 678499 h 1006500"/>
                <a:gd name="connsiteX8" fmla="*/ 3073918 w 3249519"/>
                <a:gd name="connsiteY8" fmla="*/ 0 h 1006500"/>
                <a:gd name="connsiteX9" fmla="*/ 3079244 w 3249519"/>
                <a:gd name="connsiteY9" fmla="*/ 2284 h 1006500"/>
                <a:gd name="connsiteX10" fmla="*/ 3243591 w 3249519"/>
                <a:gd name="connsiteY10" fmla="*/ 130956 h 1006500"/>
                <a:gd name="connsiteX11" fmla="*/ 3248156 w 3249519"/>
                <a:gd name="connsiteY11" fmla="*/ 149229 h 1006500"/>
                <a:gd name="connsiteX12" fmla="*/ 2827397 w 3249519"/>
                <a:gd name="connsiteY12" fmla="*/ 913650 h 1006500"/>
                <a:gd name="connsiteX13" fmla="*/ 1947073 w 3249519"/>
                <a:gd name="connsiteY13" fmla="*/ 780409 h 1006500"/>
                <a:gd name="connsiteX14" fmla="*/ 1928812 w 3249519"/>
                <a:gd name="connsiteY14" fmla="*/ 711124 h 1006500"/>
                <a:gd name="connsiteX15" fmla="*/ 2454572 w 3249519"/>
                <a:gd name="connsiteY15" fmla="*/ 752238 h 1006500"/>
                <a:gd name="connsiteX16" fmla="*/ 3060222 w 3249519"/>
                <a:gd name="connsiteY16" fmla="*/ 48728 h 1006500"/>
                <a:gd name="connsiteX17" fmla="*/ 3073918 w 3249519"/>
                <a:gd name="connsiteY17" fmla="*/ 0 h 100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9519" h="1006500">
                  <a:moveTo>
                    <a:pt x="938534" y="678499"/>
                  </a:moveTo>
                  <a:cubicBezTo>
                    <a:pt x="1056601" y="678309"/>
                    <a:pt x="1158398" y="690099"/>
                    <a:pt x="1158398" y="690099"/>
                  </a:cubicBezTo>
                  <a:lnTo>
                    <a:pt x="1184275" y="796594"/>
                  </a:lnTo>
                  <a:cubicBezTo>
                    <a:pt x="1164486" y="847559"/>
                    <a:pt x="1130998" y="903849"/>
                    <a:pt x="1076960" y="965464"/>
                  </a:cubicBezTo>
                  <a:cubicBezTo>
                    <a:pt x="1074676" y="967746"/>
                    <a:pt x="1070871" y="970028"/>
                    <a:pt x="1067826" y="970789"/>
                  </a:cubicBezTo>
                  <a:cubicBezTo>
                    <a:pt x="1008460" y="982199"/>
                    <a:pt x="469600" y="1081087"/>
                    <a:pt x="0" y="890157"/>
                  </a:cubicBezTo>
                  <a:cubicBezTo>
                    <a:pt x="143848" y="753996"/>
                    <a:pt x="504611" y="824739"/>
                    <a:pt x="621059" y="738782"/>
                  </a:cubicBezTo>
                  <a:cubicBezTo>
                    <a:pt x="686134" y="690859"/>
                    <a:pt x="820468" y="678689"/>
                    <a:pt x="938534" y="678499"/>
                  </a:cubicBezTo>
                  <a:close/>
                  <a:moveTo>
                    <a:pt x="3073918" y="0"/>
                  </a:moveTo>
                  <a:cubicBezTo>
                    <a:pt x="3076200" y="0"/>
                    <a:pt x="3077722" y="761"/>
                    <a:pt x="3079244" y="2284"/>
                  </a:cubicBezTo>
                  <a:lnTo>
                    <a:pt x="3243591" y="130956"/>
                  </a:lnTo>
                  <a:cubicBezTo>
                    <a:pt x="3248917" y="134763"/>
                    <a:pt x="3251200" y="142377"/>
                    <a:pt x="3248156" y="149229"/>
                  </a:cubicBezTo>
                  <a:cubicBezTo>
                    <a:pt x="3216200" y="232981"/>
                    <a:pt x="3009244" y="757568"/>
                    <a:pt x="2827397" y="913650"/>
                  </a:cubicBezTo>
                  <a:cubicBezTo>
                    <a:pt x="2630332" y="1082675"/>
                    <a:pt x="1947073" y="780409"/>
                    <a:pt x="1947073" y="780409"/>
                  </a:cubicBezTo>
                  <a:lnTo>
                    <a:pt x="1928812" y="711124"/>
                  </a:lnTo>
                  <a:cubicBezTo>
                    <a:pt x="2094681" y="707317"/>
                    <a:pt x="2316094" y="712647"/>
                    <a:pt x="2454572" y="752238"/>
                  </a:cubicBezTo>
                  <a:cubicBezTo>
                    <a:pt x="2699571" y="823808"/>
                    <a:pt x="2964353" y="450734"/>
                    <a:pt x="3060222" y="48728"/>
                  </a:cubicBezTo>
                  <a:cubicBezTo>
                    <a:pt x="3064026" y="31216"/>
                    <a:pt x="3069353" y="15227"/>
                    <a:pt x="3073918" y="0"/>
                  </a:cubicBezTo>
                  <a:close/>
                </a:path>
              </a:pathLst>
            </a:custGeom>
            <a:solidFill>
              <a:srgbClr val="1D7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4" name="Freeform 321">
              <a:extLst>
                <a:ext uri="{FF2B5EF4-FFF2-40B4-BE49-F238E27FC236}">
                  <a16:creationId xmlns:a16="http://schemas.microsoft.com/office/drawing/2014/main" id="{BD313BF6-7AD2-49AC-BD50-B98B71A52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3426" y="10668000"/>
              <a:ext cx="2505075" cy="2543175"/>
            </a:xfrm>
            <a:custGeom>
              <a:avLst/>
              <a:gdLst>
                <a:gd name="T0" fmla="*/ 3015 w 3290"/>
                <a:gd name="T1" fmla="*/ 2045 h 3343"/>
                <a:gd name="T2" fmla="*/ 2533 w 3290"/>
                <a:gd name="T3" fmla="*/ 3322 h 3343"/>
                <a:gd name="T4" fmla="*/ 2502 w 3290"/>
                <a:gd name="T5" fmla="*/ 3343 h 3343"/>
                <a:gd name="T6" fmla="*/ 1995 w 3290"/>
                <a:gd name="T7" fmla="*/ 3343 h 3343"/>
                <a:gd name="T8" fmla="*/ 1963 w 3290"/>
                <a:gd name="T9" fmla="*/ 3303 h 3343"/>
                <a:gd name="T10" fmla="*/ 2514 w 3290"/>
                <a:gd name="T11" fmla="*/ 1657 h 3343"/>
                <a:gd name="T12" fmla="*/ 1591 w 3290"/>
                <a:gd name="T13" fmla="*/ 1122 h 3343"/>
                <a:gd name="T14" fmla="*/ 1581 w 3290"/>
                <a:gd name="T15" fmla="*/ 1112 h 3343"/>
                <a:gd name="T16" fmla="*/ 1180 w 3290"/>
                <a:gd name="T17" fmla="*/ 2390 h 3343"/>
                <a:gd name="T18" fmla="*/ 677 w 3290"/>
                <a:gd name="T19" fmla="*/ 3261 h 3343"/>
                <a:gd name="T20" fmla="*/ 638 w 3290"/>
                <a:gd name="T21" fmla="*/ 3283 h 3343"/>
                <a:gd name="T22" fmla="*/ 29 w 3290"/>
                <a:gd name="T23" fmla="*/ 3283 h 3343"/>
                <a:gd name="T24" fmla="*/ 8 w 3290"/>
                <a:gd name="T25" fmla="*/ 3249 h 3343"/>
                <a:gd name="T26" fmla="*/ 752 w 3290"/>
                <a:gd name="T27" fmla="*/ 1685 h 3343"/>
                <a:gd name="T28" fmla="*/ 654 w 3290"/>
                <a:gd name="T29" fmla="*/ 454 h 3343"/>
                <a:gd name="T30" fmla="*/ 1588 w 3290"/>
                <a:gd name="T31" fmla="*/ 138 h 3343"/>
                <a:gd name="T32" fmla="*/ 1996 w 3290"/>
                <a:gd name="T33" fmla="*/ 0 h 3343"/>
                <a:gd name="T34" fmla="*/ 3095 w 3290"/>
                <a:gd name="T35" fmla="*/ 1264 h 3343"/>
                <a:gd name="T36" fmla="*/ 3015 w 3290"/>
                <a:gd name="T37" fmla="*/ 2045 h 3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90" h="3343">
                  <a:moveTo>
                    <a:pt x="3015" y="2045"/>
                  </a:moveTo>
                  <a:lnTo>
                    <a:pt x="2533" y="3322"/>
                  </a:lnTo>
                  <a:cubicBezTo>
                    <a:pt x="2528" y="3335"/>
                    <a:pt x="2516" y="3343"/>
                    <a:pt x="2502" y="3343"/>
                  </a:cubicBezTo>
                  <a:lnTo>
                    <a:pt x="1995" y="3343"/>
                  </a:lnTo>
                  <a:cubicBezTo>
                    <a:pt x="1974" y="3343"/>
                    <a:pt x="1958" y="3324"/>
                    <a:pt x="1963" y="3303"/>
                  </a:cubicBezTo>
                  <a:cubicBezTo>
                    <a:pt x="2200" y="2198"/>
                    <a:pt x="2514" y="1657"/>
                    <a:pt x="2514" y="1657"/>
                  </a:cubicBezTo>
                  <a:cubicBezTo>
                    <a:pt x="2080" y="1513"/>
                    <a:pt x="1786" y="1311"/>
                    <a:pt x="1591" y="1122"/>
                  </a:cubicBezTo>
                  <a:cubicBezTo>
                    <a:pt x="1588" y="1119"/>
                    <a:pt x="1584" y="1116"/>
                    <a:pt x="1581" y="1112"/>
                  </a:cubicBezTo>
                  <a:cubicBezTo>
                    <a:pt x="1541" y="1599"/>
                    <a:pt x="1295" y="2215"/>
                    <a:pt x="1180" y="2390"/>
                  </a:cubicBezTo>
                  <a:cubicBezTo>
                    <a:pt x="1066" y="2567"/>
                    <a:pt x="745" y="3140"/>
                    <a:pt x="677" y="3261"/>
                  </a:cubicBezTo>
                  <a:cubicBezTo>
                    <a:pt x="669" y="3275"/>
                    <a:pt x="655" y="3283"/>
                    <a:pt x="638" y="3283"/>
                  </a:cubicBezTo>
                  <a:lnTo>
                    <a:pt x="29" y="3283"/>
                  </a:lnTo>
                  <a:cubicBezTo>
                    <a:pt x="12" y="3283"/>
                    <a:pt x="0" y="3265"/>
                    <a:pt x="8" y="3249"/>
                  </a:cubicBezTo>
                  <a:lnTo>
                    <a:pt x="752" y="1685"/>
                  </a:lnTo>
                  <a:cubicBezTo>
                    <a:pt x="654" y="1123"/>
                    <a:pt x="654" y="454"/>
                    <a:pt x="654" y="454"/>
                  </a:cubicBezTo>
                  <a:lnTo>
                    <a:pt x="1588" y="138"/>
                  </a:lnTo>
                  <a:lnTo>
                    <a:pt x="1996" y="0"/>
                  </a:lnTo>
                  <a:cubicBezTo>
                    <a:pt x="1996" y="0"/>
                    <a:pt x="2899" y="1055"/>
                    <a:pt x="3095" y="1264"/>
                  </a:cubicBezTo>
                  <a:cubicBezTo>
                    <a:pt x="3290" y="1473"/>
                    <a:pt x="3015" y="2045"/>
                    <a:pt x="3015" y="2045"/>
                  </a:cubicBez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FF28BD6-ECD2-4E87-A24C-412C27453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6312" y="10668000"/>
              <a:ext cx="2166930" cy="2543175"/>
            </a:xfrm>
            <a:custGeom>
              <a:avLst/>
              <a:gdLst>
                <a:gd name="connsiteX0" fmla="*/ 875502 w 2166930"/>
                <a:gd name="connsiteY0" fmla="*/ 762378 h 2543175"/>
                <a:gd name="connsiteX1" fmla="*/ 902903 w 2166930"/>
                <a:gd name="connsiteY1" fmla="*/ 771289 h 2543175"/>
                <a:gd name="connsiteX2" fmla="*/ 968375 w 2166930"/>
                <a:gd name="connsiteY2" fmla="*/ 852712 h 2543175"/>
                <a:gd name="connsiteX3" fmla="*/ 960762 w 2166930"/>
                <a:gd name="connsiteY3" fmla="*/ 845102 h 2543175"/>
                <a:gd name="connsiteX4" fmla="*/ 655480 w 2166930"/>
                <a:gd name="connsiteY4" fmla="*/ 1818365 h 2543175"/>
                <a:gd name="connsiteX5" fmla="*/ 272546 w 2166930"/>
                <a:gd name="connsiteY5" fmla="*/ 2480397 h 2543175"/>
                <a:gd name="connsiteX6" fmla="*/ 242855 w 2166930"/>
                <a:gd name="connsiteY6" fmla="*/ 2497138 h 2543175"/>
                <a:gd name="connsiteX7" fmla="*/ 0 w 2166930"/>
                <a:gd name="connsiteY7" fmla="*/ 2497138 h 2543175"/>
                <a:gd name="connsiteX8" fmla="*/ 520730 w 2166930"/>
                <a:gd name="connsiteY8" fmla="*/ 1389186 h 2543175"/>
                <a:gd name="connsiteX9" fmla="*/ 875502 w 2166930"/>
                <a:gd name="connsiteY9" fmla="*/ 762378 h 2543175"/>
                <a:gd name="connsiteX10" fmla="*/ 1277021 w 2166930"/>
                <a:gd name="connsiteY10" fmla="*/ 0 h 2543175"/>
                <a:gd name="connsiteX11" fmla="*/ 2113728 w 2166930"/>
                <a:gd name="connsiteY11" fmla="*/ 961583 h 2543175"/>
                <a:gd name="connsiteX12" fmla="*/ 2052821 w 2166930"/>
                <a:gd name="connsiteY12" fmla="*/ 1555726 h 2543175"/>
                <a:gd name="connsiteX13" fmla="*/ 1685858 w 2166930"/>
                <a:gd name="connsiteY13" fmla="*/ 2527199 h 2543175"/>
                <a:gd name="connsiteX14" fmla="*/ 1662256 w 2166930"/>
                <a:gd name="connsiteY14" fmla="*/ 2543175 h 2543175"/>
                <a:gd name="connsiteX15" fmla="*/ 1575464 w 2166930"/>
                <a:gd name="connsiteY15" fmla="*/ 2543175 h 2543175"/>
                <a:gd name="connsiteX16" fmla="*/ 1827466 w 2166930"/>
                <a:gd name="connsiteY16" fmla="*/ 1484977 h 2543175"/>
                <a:gd name="connsiteX17" fmla="*/ 882650 w 2166930"/>
                <a:gd name="connsiteY17" fmla="*/ 154432 h 2543175"/>
                <a:gd name="connsiteX18" fmla="*/ 966397 w 2166930"/>
                <a:gd name="connsiteY18" fmla="*/ 104983 h 254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66930" h="2543175">
                  <a:moveTo>
                    <a:pt x="875502" y="762378"/>
                  </a:moveTo>
                  <a:cubicBezTo>
                    <a:pt x="884941" y="763430"/>
                    <a:pt x="894100" y="766343"/>
                    <a:pt x="902903" y="771289"/>
                  </a:cubicBezTo>
                  <a:cubicBezTo>
                    <a:pt x="927265" y="784987"/>
                    <a:pt x="948581" y="813903"/>
                    <a:pt x="968375" y="852712"/>
                  </a:cubicBezTo>
                  <a:cubicBezTo>
                    <a:pt x="966091" y="850429"/>
                    <a:pt x="963046" y="848146"/>
                    <a:pt x="960762" y="845102"/>
                  </a:cubicBezTo>
                  <a:cubicBezTo>
                    <a:pt x="930310" y="1215688"/>
                    <a:pt x="743030" y="1684437"/>
                    <a:pt x="655480" y="1818365"/>
                  </a:cubicBezTo>
                  <a:cubicBezTo>
                    <a:pt x="568692" y="1952293"/>
                    <a:pt x="324314" y="2388321"/>
                    <a:pt x="272546" y="2480397"/>
                  </a:cubicBezTo>
                  <a:cubicBezTo>
                    <a:pt x="266455" y="2491050"/>
                    <a:pt x="255797" y="2497138"/>
                    <a:pt x="242855" y="2497138"/>
                  </a:cubicBezTo>
                  <a:lnTo>
                    <a:pt x="0" y="2497138"/>
                  </a:lnTo>
                  <a:cubicBezTo>
                    <a:pt x="147692" y="2242979"/>
                    <a:pt x="513117" y="1593122"/>
                    <a:pt x="520730" y="1389186"/>
                  </a:cubicBezTo>
                  <a:cubicBezTo>
                    <a:pt x="529295" y="1149485"/>
                    <a:pt x="733909" y="746594"/>
                    <a:pt x="875502" y="762378"/>
                  </a:cubicBezTo>
                  <a:close/>
                  <a:moveTo>
                    <a:pt x="1277021" y="0"/>
                  </a:moveTo>
                  <a:cubicBezTo>
                    <a:pt x="1277021" y="0"/>
                    <a:pt x="1964506" y="802587"/>
                    <a:pt x="2113728" y="961583"/>
                  </a:cubicBezTo>
                  <a:cubicBezTo>
                    <a:pt x="2262188" y="1120579"/>
                    <a:pt x="2052821" y="1555726"/>
                    <a:pt x="2052821" y="1555726"/>
                  </a:cubicBezTo>
                  <a:lnTo>
                    <a:pt x="1685858" y="2527199"/>
                  </a:lnTo>
                  <a:cubicBezTo>
                    <a:pt x="1682051" y="2537089"/>
                    <a:pt x="1672915" y="2543175"/>
                    <a:pt x="1662256" y="2543175"/>
                  </a:cubicBezTo>
                  <a:lnTo>
                    <a:pt x="1575464" y="2543175"/>
                  </a:lnTo>
                  <a:cubicBezTo>
                    <a:pt x="1611247" y="2331688"/>
                    <a:pt x="1682813" y="1981744"/>
                    <a:pt x="1827466" y="1484977"/>
                  </a:cubicBezTo>
                  <a:cubicBezTo>
                    <a:pt x="2013232" y="847471"/>
                    <a:pt x="1213069" y="798023"/>
                    <a:pt x="882650" y="154432"/>
                  </a:cubicBezTo>
                  <a:lnTo>
                    <a:pt x="966397" y="104983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B78C267-EE4C-4244-9D5D-69F97A133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4370" y="8843211"/>
              <a:ext cx="514159" cy="746877"/>
            </a:xfrm>
            <a:custGeom>
              <a:avLst/>
              <a:gdLst>
                <a:gd name="connsiteX0" fmla="*/ 284675 w 514159"/>
                <a:gd name="connsiteY0" fmla="*/ 512 h 746877"/>
                <a:gd name="connsiteX1" fmla="*/ 368590 w 514159"/>
                <a:gd name="connsiteY1" fmla="*/ 34525 h 746877"/>
                <a:gd name="connsiteX2" fmla="*/ 456220 w 514159"/>
                <a:gd name="connsiteY2" fmla="*/ 153385 h 746877"/>
                <a:gd name="connsiteX3" fmla="*/ 495082 w 514159"/>
                <a:gd name="connsiteY3" fmla="*/ 236434 h 746877"/>
                <a:gd name="connsiteX4" fmla="*/ 514132 w 514159"/>
                <a:gd name="connsiteY4" fmla="*/ 307293 h 746877"/>
                <a:gd name="connsiteX5" fmla="*/ 482890 w 514159"/>
                <a:gd name="connsiteY5" fmla="*/ 402533 h 746877"/>
                <a:gd name="connsiteX6" fmla="*/ 433046 w 514159"/>
                <a:gd name="connsiteY6" fmla="*/ 468687 h 746877"/>
                <a:gd name="connsiteX7" fmla="*/ 462507 w 514159"/>
                <a:gd name="connsiteY7" fmla="*/ 675509 h 746877"/>
                <a:gd name="connsiteX8" fmla="*/ 231519 w 514159"/>
                <a:gd name="connsiteY8" fmla="*/ 746877 h 746877"/>
                <a:gd name="connsiteX9" fmla="*/ 228480 w 514159"/>
                <a:gd name="connsiteY9" fmla="*/ 730933 h 746877"/>
                <a:gd name="connsiteX10" fmla="*/ 199067 w 514159"/>
                <a:gd name="connsiteY10" fmla="*/ 551174 h 746877"/>
                <a:gd name="connsiteX11" fmla="*/ 194592 w 514159"/>
                <a:gd name="connsiteY11" fmla="*/ 550608 h 746877"/>
                <a:gd name="connsiteX12" fmla="*/ 61504 w 514159"/>
                <a:gd name="connsiteY12" fmla="*/ 471106 h 746877"/>
                <a:gd name="connsiteX13" fmla="*/ 27214 w 514159"/>
                <a:gd name="connsiteY13" fmla="*/ 176243 h 746877"/>
                <a:gd name="connsiteX14" fmla="*/ 52360 w 514159"/>
                <a:gd name="connsiteY14" fmla="*/ 134337 h 746877"/>
                <a:gd name="connsiteX15" fmla="*/ 284675 w 514159"/>
                <a:gd name="connsiteY15" fmla="*/ 512 h 74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4159" h="746877">
                  <a:moveTo>
                    <a:pt x="284675" y="512"/>
                  </a:moveTo>
                  <a:cubicBezTo>
                    <a:pt x="313774" y="2858"/>
                    <a:pt x="342301" y="13382"/>
                    <a:pt x="368590" y="34525"/>
                  </a:cubicBezTo>
                  <a:cubicBezTo>
                    <a:pt x="407452" y="65002"/>
                    <a:pt x="433360" y="109193"/>
                    <a:pt x="456220" y="153385"/>
                  </a:cubicBezTo>
                  <a:cubicBezTo>
                    <a:pt x="469936" y="180052"/>
                    <a:pt x="482890" y="208243"/>
                    <a:pt x="495082" y="236434"/>
                  </a:cubicBezTo>
                  <a:cubicBezTo>
                    <a:pt x="504226" y="258530"/>
                    <a:pt x="513370" y="282911"/>
                    <a:pt x="514132" y="307293"/>
                  </a:cubicBezTo>
                  <a:cubicBezTo>
                    <a:pt x="514894" y="340817"/>
                    <a:pt x="499654" y="373580"/>
                    <a:pt x="482890" y="402533"/>
                  </a:cubicBezTo>
                  <a:lnTo>
                    <a:pt x="433046" y="468687"/>
                  </a:lnTo>
                  <a:lnTo>
                    <a:pt x="462507" y="675509"/>
                  </a:lnTo>
                  <a:lnTo>
                    <a:pt x="231519" y="746877"/>
                  </a:lnTo>
                  <a:lnTo>
                    <a:pt x="228480" y="730933"/>
                  </a:lnTo>
                  <a:lnTo>
                    <a:pt x="199067" y="551174"/>
                  </a:lnTo>
                  <a:lnTo>
                    <a:pt x="194592" y="550608"/>
                  </a:lnTo>
                  <a:cubicBezTo>
                    <a:pt x="143371" y="538679"/>
                    <a:pt x="95794" y="511107"/>
                    <a:pt x="61504" y="471106"/>
                  </a:cubicBezTo>
                  <a:cubicBezTo>
                    <a:pt x="-6314" y="391866"/>
                    <a:pt x="-18506" y="270721"/>
                    <a:pt x="27214" y="176243"/>
                  </a:cubicBezTo>
                  <a:cubicBezTo>
                    <a:pt x="34072" y="162528"/>
                    <a:pt x="42454" y="148051"/>
                    <a:pt x="52360" y="134337"/>
                  </a:cubicBezTo>
                  <a:cubicBezTo>
                    <a:pt x="104938" y="60050"/>
                    <a:pt x="197378" y="-6523"/>
                    <a:pt x="284675" y="512"/>
                  </a:cubicBezTo>
                  <a:close/>
                </a:path>
              </a:pathLst>
            </a:custGeom>
            <a:solidFill>
              <a:srgbClr val="FDC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43D7520-106A-40D7-842B-B874C3880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7301" y="8843211"/>
              <a:ext cx="461229" cy="746877"/>
            </a:xfrm>
            <a:custGeom>
              <a:avLst/>
              <a:gdLst>
                <a:gd name="connsiteX0" fmla="*/ 232028 w 461229"/>
                <a:gd name="connsiteY0" fmla="*/ 512 h 746877"/>
                <a:gd name="connsiteX1" fmla="*/ 315840 w 461229"/>
                <a:gd name="connsiteY1" fmla="*/ 34525 h 746877"/>
                <a:gd name="connsiteX2" fmla="*/ 403361 w 461229"/>
                <a:gd name="connsiteY2" fmla="*/ 153385 h 746877"/>
                <a:gd name="connsiteX3" fmla="*/ 442175 w 461229"/>
                <a:gd name="connsiteY3" fmla="*/ 236434 h 746877"/>
                <a:gd name="connsiteX4" fmla="*/ 461202 w 461229"/>
                <a:gd name="connsiteY4" fmla="*/ 307293 h 746877"/>
                <a:gd name="connsiteX5" fmla="*/ 429999 w 461229"/>
                <a:gd name="connsiteY5" fmla="*/ 402533 h 746877"/>
                <a:gd name="connsiteX6" fmla="*/ 380201 w 461229"/>
                <a:gd name="connsiteY6" fmla="*/ 468707 h 746877"/>
                <a:gd name="connsiteX7" fmla="*/ 409575 w 461229"/>
                <a:gd name="connsiteY7" fmla="*/ 675509 h 746877"/>
                <a:gd name="connsiteX8" fmla="*/ 179243 w 461229"/>
                <a:gd name="connsiteY8" fmla="*/ 746877 h 746877"/>
                <a:gd name="connsiteX9" fmla="*/ 176212 w 461229"/>
                <a:gd name="connsiteY9" fmla="*/ 730933 h 746877"/>
                <a:gd name="connsiteX10" fmla="*/ 356994 w 461229"/>
                <a:gd name="connsiteY10" fmla="*/ 529505 h 746877"/>
                <a:gd name="connsiteX11" fmla="*/ 353655 w 461229"/>
                <a:gd name="connsiteY11" fmla="*/ 493168 h 746877"/>
                <a:gd name="connsiteX12" fmla="*/ 293769 w 461229"/>
                <a:gd name="connsiteY12" fmla="*/ 536631 h 746877"/>
                <a:gd name="connsiteX13" fmla="*/ 194070 w 461229"/>
                <a:gd name="connsiteY13" fmla="*/ 557203 h 746877"/>
                <a:gd name="connsiteX14" fmla="*/ 0 w 461229"/>
                <a:gd name="connsiteY14" fmla="*/ 134337 h 746877"/>
                <a:gd name="connsiteX15" fmla="*/ 232028 w 461229"/>
                <a:gd name="connsiteY15" fmla="*/ 512 h 74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1229" h="746877">
                  <a:moveTo>
                    <a:pt x="232028" y="512"/>
                  </a:moveTo>
                  <a:cubicBezTo>
                    <a:pt x="261091" y="2858"/>
                    <a:pt x="289583" y="13382"/>
                    <a:pt x="315840" y="34525"/>
                  </a:cubicBezTo>
                  <a:cubicBezTo>
                    <a:pt x="354654" y="65002"/>
                    <a:pt x="380530" y="109193"/>
                    <a:pt x="403361" y="153385"/>
                  </a:cubicBezTo>
                  <a:cubicBezTo>
                    <a:pt x="417061" y="180052"/>
                    <a:pt x="429999" y="208243"/>
                    <a:pt x="442175" y="236434"/>
                  </a:cubicBezTo>
                  <a:cubicBezTo>
                    <a:pt x="451308" y="258530"/>
                    <a:pt x="460441" y="282911"/>
                    <a:pt x="461202" y="307293"/>
                  </a:cubicBezTo>
                  <a:cubicBezTo>
                    <a:pt x="461963" y="340817"/>
                    <a:pt x="446742" y="373580"/>
                    <a:pt x="429999" y="402533"/>
                  </a:cubicBezTo>
                  <a:lnTo>
                    <a:pt x="380201" y="468707"/>
                  </a:lnTo>
                  <a:lnTo>
                    <a:pt x="409575" y="675509"/>
                  </a:lnTo>
                  <a:lnTo>
                    <a:pt x="179243" y="746877"/>
                  </a:lnTo>
                  <a:lnTo>
                    <a:pt x="176212" y="730933"/>
                  </a:lnTo>
                  <a:cubicBezTo>
                    <a:pt x="216653" y="713660"/>
                    <a:pt x="349328" y="648722"/>
                    <a:pt x="356994" y="529505"/>
                  </a:cubicBezTo>
                  <a:lnTo>
                    <a:pt x="353655" y="493168"/>
                  </a:lnTo>
                  <a:lnTo>
                    <a:pt x="293769" y="536631"/>
                  </a:lnTo>
                  <a:cubicBezTo>
                    <a:pt x="262565" y="551108"/>
                    <a:pt x="228318" y="557965"/>
                    <a:pt x="194070" y="557203"/>
                  </a:cubicBezTo>
                  <a:cubicBezTo>
                    <a:pt x="175805" y="345389"/>
                    <a:pt x="69256" y="205196"/>
                    <a:pt x="0" y="134337"/>
                  </a:cubicBezTo>
                  <a:cubicBezTo>
                    <a:pt x="52513" y="60050"/>
                    <a:pt x="144839" y="-6523"/>
                    <a:pt x="232028" y="512"/>
                  </a:cubicBezTo>
                  <a:close/>
                </a:path>
              </a:pathLst>
            </a:custGeom>
            <a:solidFill>
              <a:srgbClr val="BC73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8" name="Freeform 328">
              <a:extLst>
                <a:ext uri="{FF2B5EF4-FFF2-40B4-BE49-F238E27FC236}">
                  <a16:creationId xmlns:a16="http://schemas.microsoft.com/office/drawing/2014/main" id="{0EA58BB5-D7B5-43F8-969A-7D28358E8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5851" y="8537575"/>
              <a:ext cx="809625" cy="890588"/>
            </a:xfrm>
            <a:custGeom>
              <a:avLst/>
              <a:gdLst>
                <a:gd name="T0" fmla="*/ 978 w 1063"/>
                <a:gd name="T1" fmla="*/ 671 h 1171"/>
                <a:gd name="T2" fmla="*/ 468 w 1063"/>
                <a:gd name="T3" fmla="*/ 142 h 1171"/>
                <a:gd name="T4" fmla="*/ 417 w 1063"/>
                <a:gd name="T5" fmla="*/ 228 h 1171"/>
                <a:gd name="T6" fmla="*/ 410 w 1063"/>
                <a:gd name="T7" fmla="*/ 230 h 1171"/>
                <a:gd name="T8" fmla="*/ 113 w 1063"/>
                <a:gd name="T9" fmla="*/ 219 h 1171"/>
                <a:gd name="T10" fmla="*/ 437 w 1063"/>
                <a:gd name="T11" fmla="*/ 722 h 1171"/>
                <a:gd name="T12" fmla="*/ 425 w 1063"/>
                <a:gd name="T13" fmla="*/ 822 h 1171"/>
                <a:gd name="T14" fmla="*/ 431 w 1063"/>
                <a:gd name="T15" fmla="*/ 826 h 1171"/>
                <a:gd name="T16" fmla="*/ 447 w 1063"/>
                <a:gd name="T17" fmla="*/ 822 h 1171"/>
                <a:gd name="T18" fmla="*/ 456 w 1063"/>
                <a:gd name="T19" fmla="*/ 935 h 1171"/>
                <a:gd name="T20" fmla="*/ 421 w 1063"/>
                <a:gd name="T21" fmla="*/ 953 h 1171"/>
                <a:gd name="T22" fmla="*/ 413 w 1063"/>
                <a:gd name="T23" fmla="*/ 962 h 1171"/>
                <a:gd name="T24" fmla="*/ 579 w 1063"/>
                <a:gd name="T25" fmla="*/ 1158 h 1171"/>
                <a:gd name="T26" fmla="*/ 780 w 1063"/>
                <a:gd name="T27" fmla="*/ 1126 h 1171"/>
                <a:gd name="T28" fmla="*/ 978 w 1063"/>
                <a:gd name="T29" fmla="*/ 671 h 1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3" h="1171">
                  <a:moveTo>
                    <a:pt x="978" y="671"/>
                  </a:moveTo>
                  <a:cubicBezTo>
                    <a:pt x="899" y="260"/>
                    <a:pt x="524" y="158"/>
                    <a:pt x="468" y="142"/>
                  </a:cubicBezTo>
                  <a:cubicBezTo>
                    <a:pt x="423" y="129"/>
                    <a:pt x="418" y="199"/>
                    <a:pt x="417" y="228"/>
                  </a:cubicBezTo>
                  <a:cubicBezTo>
                    <a:pt x="417" y="232"/>
                    <a:pt x="412" y="233"/>
                    <a:pt x="410" y="230"/>
                  </a:cubicBezTo>
                  <a:cubicBezTo>
                    <a:pt x="217" y="0"/>
                    <a:pt x="113" y="219"/>
                    <a:pt x="113" y="219"/>
                  </a:cubicBezTo>
                  <a:cubicBezTo>
                    <a:pt x="0" y="461"/>
                    <a:pt x="437" y="722"/>
                    <a:pt x="437" y="722"/>
                  </a:cubicBezTo>
                  <a:lnTo>
                    <a:pt x="425" y="822"/>
                  </a:lnTo>
                  <a:cubicBezTo>
                    <a:pt x="425" y="826"/>
                    <a:pt x="428" y="828"/>
                    <a:pt x="431" y="826"/>
                  </a:cubicBezTo>
                  <a:cubicBezTo>
                    <a:pt x="436" y="823"/>
                    <a:pt x="442" y="822"/>
                    <a:pt x="447" y="822"/>
                  </a:cubicBezTo>
                  <a:cubicBezTo>
                    <a:pt x="498" y="827"/>
                    <a:pt x="480" y="913"/>
                    <a:pt x="456" y="935"/>
                  </a:cubicBezTo>
                  <a:cubicBezTo>
                    <a:pt x="447" y="945"/>
                    <a:pt x="434" y="951"/>
                    <a:pt x="421" y="953"/>
                  </a:cubicBezTo>
                  <a:cubicBezTo>
                    <a:pt x="416" y="953"/>
                    <a:pt x="413" y="958"/>
                    <a:pt x="413" y="962"/>
                  </a:cubicBezTo>
                  <a:cubicBezTo>
                    <a:pt x="419" y="1099"/>
                    <a:pt x="503" y="1145"/>
                    <a:pt x="579" y="1158"/>
                  </a:cubicBezTo>
                  <a:cubicBezTo>
                    <a:pt x="647" y="1171"/>
                    <a:pt x="718" y="1157"/>
                    <a:pt x="780" y="1126"/>
                  </a:cubicBezTo>
                  <a:cubicBezTo>
                    <a:pt x="1063" y="986"/>
                    <a:pt x="978" y="671"/>
                    <a:pt x="978" y="671"/>
                  </a:cubicBezTo>
                  <a:close/>
                </a:path>
              </a:pathLst>
            </a:custGeom>
            <a:solidFill>
              <a:srgbClr val="0B2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9" name="Freeform 329">
              <a:extLst>
                <a:ext uri="{FF2B5EF4-FFF2-40B4-BE49-F238E27FC236}">
                  <a16:creationId xmlns:a16="http://schemas.microsoft.com/office/drawing/2014/main" id="{61DB3DD7-1FD0-4654-9137-C3C8AF515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3001" y="9437688"/>
              <a:ext cx="1193800" cy="1700213"/>
            </a:xfrm>
            <a:custGeom>
              <a:avLst/>
              <a:gdLst>
                <a:gd name="T0" fmla="*/ 309 w 1568"/>
                <a:gd name="T1" fmla="*/ 106 h 2234"/>
                <a:gd name="T2" fmla="*/ 726 w 1568"/>
                <a:gd name="T3" fmla="*/ 12 h 2234"/>
                <a:gd name="T4" fmla="*/ 785 w 1568"/>
                <a:gd name="T5" fmla="*/ 21 h 2234"/>
                <a:gd name="T6" fmla="*/ 794 w 1568"/>
                <a:gd name="T7" fmla="*/ 92 h 2234"/>
                <a:gd name="T8" fmla="*/ 1196 w 1568"/>
                <a:gd name="T9" fmla="*/ 104 h 2234"/>
                <a:gd name="T10" fmla="*/ 1293 w 1568"/>
                <a:gd name="T11" fmla="*/ 624 h 2234"/>
                <a:gd name="T12" fmla="*/ 1373 w 1568"/>
                <a:gd name="T13" fmla="*/ 995 h 2234"/>
                <a:gd name="T14" fmla="*/ 1487 w 1568"/>
                <a:gd name="T15" fmla="*/ 1410 h 2234"/>
                <a:gd name="T16" fmla="*/ 1484 w 1568"/>
                <a:gd name="T17" fmla="*/ 1516 h 2234"/>
                <a:gd name="T18" fmla="*/ 1550 w 1568"/>
                <a:gd name="T19" fmla="*/ 1634 h 2234"/>
                <a:gd name="T20" fmla="*/ 1397 w 1568"/>
                <a:gd name="T21" fmla="*/ 1760 h 2234"/>
                <a:gd name="T22" fmla="*/ 752 w 1568"/>
                <a:gd name="T23" fmla="*/ 1983 h 2234"/>
                <a:gd name="T24" fmla="*/ 120 w 1568"/>
                <a:gd name="T25" fmla="*/ 2224 h 2234"/>
                <a:gd name="T26" fmla="*/ 84 w 1568"/>
                <a:gd name="T27" fmla="*/ 2234 h 2234"/>
                <a:gd name="T28" fmla="*/ 53 w 1568"/>
                <a:gd name="T29" fmla="*/ 2054 h 2234"/>
                <a:gd name="T30" fmla="*/ 94 w 1568"/>
                <a:gd name="T31" fmla="*/ 1818 h 2234"/>
                <a:gd name="T32" fmla="*/ 118 w 1568"/>
                <a:gd name="T33" fmla="*/ 1738 h 2234"/>
                <a:gd name="T34" fmla="*/ 63 w 1568"/>
                <a:gd name="T35" fmla="*/ 956 h 2234"/>
                <a:gd name="T36" fmla="*/ 35 w 1568"/>
                <a:gd name="T37" fmla="*/ 622 h 2234"/>
                <a:gd name="T38" fmla="*/ 50 w 1568"/>
                <a:gd name="T39" fmla="*/ 442 h 2234"/>
                <a:gd name="T40" fmla="*/ 91 w 1568"/>
                <a:gd name="T41" fmla="*/ 286 h 2234"/>
                <a:gd name="T42" fmla="*/ 268 w 1568"/>
                <a:gd name="T43" fmla="*/ 235 h 2234"/>
                <a:gd name="T44" fmla="*/ 268 w 1568"/>
                <a:gd name="T45" fmla="*/ 151 h 2234"/>
                <a:gd name="T46" fmla="*/ 309 w 1568"/>
                <a:gd name="T47" fmla="*/ 106 h 2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68" h="2234">
                  <a:moveTo>
                    <a:pt x="309" y="106"/>
                  </a:moveTo>
                  <a:cubicBezTo>
                    <a:pt x="401" y="99"/>
                    <a:pt x="624" y="74"/>
                    <a:pt x="726" y="12"/>
                  </a:cubicBezTo>
                  <a:cubicBezTo>
                    <a:pt x="745" y="0"/>
                    <a:pt x="771" y="3"/>
                    <a:pt x="785" y="21"/>
                  </a:cubicBezTo>
                  <a:cubicBezTo>
                    <a:pt x="796" y="35"/>
                    <a:pt x="803" y="57"/>
                    <a:pt x="794" y="92"/>
                  </a:cubicBezTo>
                  <a:cubicBezTo>
                    <a:pt x="794" y="92"/>
                    <a:pt x="996" y="55"/>
                    <a:pt x="1196" y="104"/>
                  </a:cubicBezTo>
                  <a:cubicBezTo>
                    <a:pt x="1226" y="278"/>
                    <a:pt x="1258" y="451"/>
                    <a:pt x="1293" y="624"/>
                  </a:cubicBezTo>
                  <a:cubicBezTo>
                    <a:pt x="1317" y="747"/>
                    <a:pt x="1335" y="876"/>
                    <a:pt x="1373" y="995"/>
                  </a:cubicBezTo>
                  <a:cubicBezTo>
                    <a:pt x="1417" y="1131"/>
                    <a:pt x="1499" y="1263"/>
                    <a:pt x="1487" y="1410"/>
                  </a:cubicBezTo>
                  <a:cubicBezTo>
                    <a:pt x="1485" y="1446"/>
                    <a:pt x="1476" y="1482"/>
                    <a:pt x="1484" y="1516"/>
                  </a:cubicBezTo>
                  <a:cubicBezTo>
                    <a:pt x="1495" y="1561"/>
                    <a:pt x="1539" y="1590"/>
                    <a:pt x="1550" y="1634"/>
                  </a:cubicBezTo>
                  <a:cubicBezTo>
                    <a:pt x="1568" y="1706"/>
                    <a:pt x="1448" y="1743"/>
                    <a:pt x="1397" y="1760"/>
                  </a:cubicBezTo>
                  <a:cubicBezTo>
                    <a:pt x="1181" y="1833"/>
                    <a:pt x="965" y="1904"/>
                    <a:pt x="752" y="1983"/>
                  </a:cubicBezTo>
                  <a:cubicBezTo>
                    <a:pt x="543" y="2061"/>
                    <a:pt x="317" y="2122"/>
                    <a:pt x="120" y="2224"/>
                  </a:cubicBezTo>
                  <a:cubicBezTo>
                    <a:pt x="109" y="2230"/>
                    <a:pt x="97" y="2234"/>
                    <a:pt x="84" y="2234"/>
                  </a:cubicBezTo>
                  <a:cubicBezTo>
                    <a:pt x="0" y="2232"/>
                    <a:pt x="35" y="2096"/>
                    <a:pt x="53" y="2054"/>
                  </a:cubicBezTo>
                  <a:cubicBezTo>
                    <a:pt x="89" y="1971"/>
                    <a:pt x="81" y="1906"/>
                    <a:pt x="94" y="1818"/>
                  </a:cubicBezTo>
                  <a:cubicBezTo>
                    <a:pt x="98" y="1791"/>
                    <a:pt x="107" y="1764"/>
                    <a:pt x="118" y="1738"/>
                  </a:cubicBezTo>
                  <a:cubicBezTo>
                    <a:pt x="235" y="1470"/>
                    <a:pt x="111" y="1217"/>
                    <a:pt x="63" y="956"/>
                  </a:cubicBezTo>
                  <a:cubicBezTo>
                    <a:pt x="43" y="846"/>
                    <a:pt x="33" y="734"/>
                    <a:pt x="35" y="622"/>
                  </a:cubicBezTo>
                  <a:cubicBezTo>
                    <a:pt x="36" y="562"/>
                    <a:pt x="40" y="502"/>
                    <a:pt x="50" y="442"/>
                  </a:cubicBezTo>
                  <a:cubicBezTo>
                    <a:pt x="53" y="422"/>
                    <a:pt x="70" y="292"/>
                    <a:pt x="91" y="286"/>
                  </a:cubicBezTo>
                  <a:lnTo>
                    <a:pt x="268" y="235"/>
                  </a:lnTo>
                  <a:lnTo>
                    <a:pt x="268" y="151"/>
                  </a:lnTo>
                  <a:cubicBezTo>
                    <a:pt x="268" y="128"/>
                    <a:pt x="286" y="108"/>
                    <a:pt x="309" y="106"/>
                  </a:cubicBezTo>
                  <a:close/>
                </a:path>
              </a:pathLst>
            </a:custGeom>
            <a:solidFill>
              <a:srgbClr val="20B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0" name="Freeform 330">
              <a:extLst>
                <a:ext uri="{FF2B5EF4-FFF2-40B4-BE49-F238E27FC236}">
                  <a16:creationId xmlns:a16="http://schemas.microsoft.com/office/drawing/2014/main" id="{4D7FB2E3-9AB3-4993-BF34-C3ADAC2AC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3001" y="9437688"/>
              <a:ext cx="1193800" cy="1700213"/>
            </a:xfrm>
            <a:custGeom>
              <a:avLst/>
              <a:gdLst>
                <a:gd name="T0" fmla="*/ 309 w 1568"/>
                <a:gd name="T1" fmla="*/ 106 h 2234"/>
                <a:gd name="T2" fmla="*/ 726 w 1568"/>
                <a:gd name="T3" fmla="*/ 12 h 2234"/>
                <a:gd name="T4" fmla="*/ 785 w 1568"/>
                <a:gd name="T5" fmla="*/ 21 h 2234"/>
                <a:gd name="T6" fmla="*/ 794 w 1568"/>
                <a:gd name="T7" fmla="*/ 92 h 2234"/>
                <a:gd name="T8" fmla="*/ 1196 w 1568"/>
                <a:gd name="T9" fmla="*/ 104 h 2234"/>
                <a:gd name="T10" fmla="*/ 1293 w 1568"/>
                <a:gd name="T11" fmla="*/ 624 h 2234"/>
                <a:gd name="T12" fmla="*/ 1373 w 1568"/>
                <a:gd name="T13" fmla="*/ 995 h 2234"/>
                <a:gd name="T14" fmla="*/ 1487 w 1568"/>
                <a:gd name="T15" fmla="*/ 1410 h 2234"/>
                <a:gd name="T16" fmla="*/ 1484 w 1568"/>
                <a:gd name="T17" fmla="*/ 1516 h 2234"/>
                <a:gd name="T18" fmla="*/ 1550 w 1568"/>
                <a:gd name="T19" fmla="*/ 1634 h 2234"/>
                <a:gd name="T20" fmla="*/ 1397 w 1568"/>
                <a:gd name="T21" fmla="*/ 1760 h 2234"/>
                <a:gd name="T22" fmla="*/ 752 w 1568"/>
                <a:gd name="T23" fmla="*/ 1983 h 2234"/>
                <a:gd name="T24" fmla="*/ 120 w 1568"/>
                <a:gd name="T25" fmla="*/ 2224 h 2234"/>
                <a:gd name="T26" fmla="*/ 84 w 1568"/>
                <a:gd name="T27" fmla="*/ 2234 h 2234"/>
                <a:gd name="T28" fmla="*/ 53 w 1568"/>
                <a:gd name="T29" fmla="*/ 2054 h 2234"/>
                <a:gd name="T30" fmla="*/ 94 w 1568"/>
                <a:gd name="T31" fmla="*/ 1818 h 2234"/>
                <a:gd name="T32" fmla="*/ 118 w 1568"/>
                <a:gd name="T33" fmla="*/ 1738 h 2234"/>
                <a:gd name="T34" fmla="*/ 63 w 1568"/>
                <a:gd name="T35" fmla="*/ 956 h 2234"/>
                <a:gd name="T36" fmla="*/ 35 w 1568"/>
                <a:gd name="T37" fmla="*/ 622 h 2234"/>
                <a:gd name="T38" fmla="*/ 50 w 1568"/>
                <a:gd name="T39" fmla="*/ 442 h 2234"/>
                <a:gd name="T40" fmla="*/ 91 w 1568"/>
                <a:gd name="T41" fmla="*/ 286 h 2234"/>
                <a:gd name="T42" fmla="*/ 268 w 1568"/>
                <a:gd name="T43" fmla="*/ 235 h 2234"/>
                <a:gd name="T44" fmla="*/ 268 w 1568"/>
                <a:gd name="T45" fmla="*/ 151 h 2234"/>
                <a:gd name="T46" fmla="*/ 309 w 1568"/>
                <a:gd name="T47" fmla="*/ 106 h 2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68" h="2234">
                  <a:moveTo>
                    <a:pt x="309" y="106"/>
                  </a:moveTo>
                  <a:cubicBezTo>
                    <a:pt x="401" y="99"/>
                    <a:pt x="624" y="74"/>
                    <a:pt x="726" y="12"/>
                  </a:cubicBezTo>
                  <a:cubicBezTo>
                    <a:pt x="745" y="0"/>
                    <a:pt x="771" y="3"/>
                    <a:pt x="785" y="21"/>
                  </a:cubicBezTo>
                  <a:cubicBezTo>
                    <a:pt x="796" y="35"/>
                    <a:pt x="803" y="57"/>
                    <a:pt x="794" y="92"/>
                  </a:cubicBezTo>
                  <a:cubicBezTo>
                    <a:pt x="794" y="92"/>
                    <a:pt x="996" y="55"/>
                    <a:pt x="1196" y="104"/>
                  </a:cubicBezTo>
                  <a:cubicBezTo>
                    <a:pt x="1226" y="278"/>
                    <a:pt x="1258" y="451"/>
                    <a:pt x="1293" y="624"/>
                  </a:cubicBezTo>
                  <a:cubicBezTo>
                    <a:pt x="1317" y="747"/>
                    <a:pt x="1335" y="876"/>
                    <a:pt x="1373" y="995"/>
                  </a:cubicBezTo>
                  <a:cubicBezTo>
                    <a:pt x="1417" y="1131"/>
                    <a:pt x="1499" y="1263"/>
                    <a:pt x="1487" y="1410"/>
                  </a:cubicBezTo>
                  <a:cubicBezTo>
                    <a:pt x="1485" y="1446"/>
                    <a:pt x="1476" y="1482"/>
                    <a:pt x="1484" y="1516"/>
                  </a:cubicBezTo>
                  <a:cubicBezTo>
                    <a:pt x="1495" y="1561"/>
                    <a:pt x="1539" y="1590"/>
                    <a:pt x="1550" y="1634"/>
                  </a:cubicBezTo>
                  <a:cubicBezTo>
                    <a:pt x="1568" y="1706"/>
                    <a:pt x="1448" y="1743"/>
                    <a:pt x="1397" y="1760"/>
                  </a:cubicBezTo>
                  <a:cubicBezTo>
                    <a:pt x="1181" y="1833"/>
                    <a:pt x="965" y="1904"/>
                    <a:pt x="752" y="1983"/>
                  </a:cubicBezTo>
                  <a:cubicBezTo>
                    <a:pt x="543" y="2061"/>
                    <a:pt x="317" y="2122"/>
                    <a:pt x="120" y="2224"/>
                  </a:cubicBezTo>
                  <a:cubicBezTo>
                    <a:pt x="109" y="2230"/>
                    <a:pt x="97" y="2234"/>
                    <a:pt x="84" y="2234"/>
                  </a:cubicBezTo>
                  <a:cubicBezTo>
                    <a:pt x="0" y="2232"/>
                    <a:pt x="35" y="2096"/>
                    <a:pt x="53" y="2054"/>
                  </a:cubicBezTo>
                  <a:cubicBezTo>
                    <a:pt x="89" y="1971"/>
                    <a:pt x="81" y="1906"/>
                    <a:pt x="94" y="1818"/>
                  </a:cubicBezTo>
                  <a:cubicBezTo>
                    <a:pt x="98" y="1791"/>
                    <a:pt x="107" y="1764"/>
                    <a:pt x="118" y="1738"/>
                  </a:cubicBezTo>
                  <a:cubicBezTo>
                    <a:pt x="235" y="1470"/>
                    <a:pt x="111" y="1217"/>
                    <a:pt x="63" y="956"/>
                  </a:cubicBezTo>
                  <a:cubicBezTo>
                    <a:pt x="43" y="846"/>
                    <a:pt x="33" y="734"/>
                    <a:pt x="35" y="622"/>
                  </a:cubicBezTo>
                  <a:cubicBezTo>
                    <a:pt x="36" y="562"/>
                    <a:pt x="40" y="502"/>
                    <a:pt x="50" y="442"/>
                  </a:cubicBezTo>
                  <a:cubicBezTo>
                    <a:pt x="53" y="422"/>
                    <a:pt x="70" y="292"/>
                    <a:pt x="91" y="286"/>
                  </a:cubicBezTo>
                  <a:lnTo>
                    <a:pt x="268" y="235"/>
                  </a:lnTo>
                  <a:lnTo>
                    <a:pt x="268" y="151"/>
                  </a:lnTo>
                  <a:cubicBezTo>
                    <a:pt x="268" y="128"/>
                    <a:pt x="286" y="108"/>
                    <a:pt x="309" y="106"/>
                  </a:cubicBezTo>
                  <a:close/>
                </a:path>
              </a:pathLst>
            </a:custGeom>
            <a:solidFill>
              <a:srgbClr val="20B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1" name="Freeform 331">
              <a:extLst>
                <a:ext uri="{FF2B5EF4-FFF2-40B4-BE49-F238E27FC236}">
                  <a16:creationId xmlns:a16="http://schemas.microsoft.com/office/drawing/2014/main" id="{A4B3A7AB-0022-4157-AC8D-5E5D01E21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3001" y="9437688"/>
              <a:ext cx="1193800" cy="1700213"/>
            </a:xfrm>
            <a:custGeom>
              <a:avLst/>
              <a:gdLst>
                <a:gd name="T0" fmla="*/ 1397 w 1568"/>
                <a:gd name="T1" fmla="*/ 1760 h 2234"/>
                <a:gd name="T2" fmla="*/ 752 w 1568"/>
                <a:gd name="T3" fmla="*/ 1983 h 2234"/>
                <a:gd name="T4" fmla="*/ 120 w 1568"/>
                <a:gd name="T5" fmla="*/ 2224 h 2234"/>
                <a:gd name="T6" fmla="*/ 84 w 1568"/>
                <a:gd name="T7" fmla="*/ 2234 h 2234"/>
                <a:gd name="T8" fmla="*/ 53 w 1568"/>
                <a:gd name="T9" fmla="*/ 2054 h 2234"/>
                <a:gd name="T10" fmla="*/ 81 w 1568"/>
                <a:gd name="T11" fmla="*/ 1942 h 2234"/>
                <a:gd name="T12" fmla="*/ 94 w 1568"/>
                <a:gd name="T13" fmla="*/ 1818 h 2234"/>
                <a:gd name="T14" fmla="*/ 118 w 1568"/>
                <a:gd name="T15" fmla="*/ 1738 h 2234"/>
                <a:gd name="T16" fmla="*/ 63 w 1568"/>
                <a:gd name="T17" fmla="*/ 956 h 2234"/>
                <a:gd name="T18" fmla="*/ 35 w 1568"/>
                <a:gd name="T19" fmla="*/ 622 h 2234"/>
                <a:gd name="T20" fmla="*/ 50 w 1568"/>
                <a:gd name="T21" fmla="*/ 442 h 2234"/>
                <a:gd name="T22" fmla="*/ 91 w 1568"/>
                <a:gd name="T23" fmla="*/ 286 h 2234"/>
                <a:gd name="T24" fmla="*/ 268 w 1568"/>
                <a:gd name="T25" fmla="*/ 235 h 2234"/>
                <a:gd name="T26" fmla="*/ 268 w 1568"/>
                <a:gd name="T27" fmla="*/ 151 h 2234"/>
                <a:gd name="T28" fmla="*/ 309 w 1568"/>
                <a:gd name="T29" fmla="*/ 106 h 2234"/>
                <a:gd name="T30" fmla="*/ 726 w 1568"/>
                <a:gd name="T31" fmla="*/ 12 h 2234"/>
                <a:gd name="T32" fmla="*/ 785 w 1568"/>
                <a:gd name="T33" fmla="*/ 21 h 2234"/>
                <a:gd name="T34" fmla="*/ 794 w 1568"/>
                <a:gd name="T35" fmla="*/ 92 h 2234"/>
                <a:gd name="T36" fmla="*/ 1196 w 1568"/>
                <a:gd name="T37" fmla="*/ 104 h 2234"/>
                <a:gd name="T38" fmla="*/ 1293 w 1568"/>
                <a:gd name="T39" fmla="*/ 624 h 2234"/>
                <a:gd name="T40" fmla="*/ 1295 w 1568"/>
                <a:gd name="T41" fmla="*/ 633 h 2234"/>
                <a:gd name="T42" fmla="*/ 1373 w 1568"/>
                <a:gd name="T43" fmla="*/ 995 h 2234"/>
                <a:gd name="T44" fmla="*/ 1487 w 1568"/>
                <a:gd name="T45" fmla="*/ 1410 h 2234"/>
                <a:gd name="T46" fmla="*/ 1484 w 1568"/>
                <a:gd name="T47" fmla="*/ 1516 h 2234"/>
                <a:gd name="T48" fmla="*/ 1550 w 1568"/>
                <a:gd name="T49" fmla="*/ 1634 h 2234"/>
                <a:gd name="T50" fmla="*/ 1397 w 1568"/>
                <a:gd name="T51" fmla="*/ 1760 h 2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68" h="2234">
                  <a:moveTo>
                    <a:pt x="1397" y="1760"/>
                  </a:moveTo>
                  <a:cubicBezTo>
                    <a:pt x="1181" y="1833"/>
                    <a:pt x="965" y="1904"/>
                    <a:pt x="752" y="1983"/>
                  </a:cubicBezTo>
                  <a:cubicBezTo>
                    <a:pt x="543" y="2061"/>
                    <a:pt x="317" y="2122"/>
                    <a:pt x="120" y="2224"/>
                  </a:cubicBezTo>
                  <a:cubicBezTo>
                    <a:pt x="109" y="2230"/>
                    <a:pt x="97" y="2234"/>
                    <a:pt x="84" y="2234"/>
                  </a:cubicBezTo>
                  <a:cubicBezTo>
                    <a:pt x="0" y="2232"/>
                    <a:pt x="35" y="2096"/>
                    <a:pt x="53" y="2054"/>
                  </a:cubicBezTo>
                  <a:cubicBezTo>
                    <a:pt x="70" y="2014"/>
                    <a:pt x="77" y="1978"/>
                    <a:pt x="81" y="1942"/>
                  </a:cubicBezTo>
                  <a:cubicBezTo>
                    <a:pt x="86" y="1903"/>
                    <a:pt x="87" y="1864"/>
                    <a:pt x="94" y="1818"/>
                  </a:cubicBezTo>
                  <a:cubicBezTo>
                    <a:pt x="98" y="1791"/>
                    <a:pt x="107" y="1764"/>
                    <a:pt x="118" y="1738"/>
                  </a:cubicBezTo>
                  <a:cubicBezTo>
                    <a:pt x="235" y="1470"/>
                    <a:pt x="111" y="1217"/>
                    <a:pt x="63" y="956"/>
                  </a:cubicBezTo>
                  <a:cubicBezTo>
                    <a:pt x="43" y="846"/>
                    <a:pt x="33" y="734"/>
                    <a:pt x="35" y="622"/>
                  </a:cubicBezTo>
                  <a:cubicBezTo>
                    <a:pt x="36" y="562"/>
                    <a:pt x="40" y="502"/>
                    <a:pt x="50" y="442"/>
                  </a:cubicBezTo>
                  <a:cubicBezTo>
                    <a:pt x="53" y="422"/>
                    <a:pt x="70" y="292"/>
                    <a:pt x="91" y="286"/>
                  </a:cubicBezTo>
                  <a:lnTo>
                    <a:pt x="268" y="235"/>
                  </a:lnTo>
                  <a:lnTo>
                    <a:pt x="268" y="151"/>
                  </a:lnTo>
                  <a:cubicBezTo>
                    <a:pt x="268" y="128"/>
                    <a:pt x="286" y="108"/>
                    <a:pt x="309" y="106"/>
                  </a:cubicBezTo>
                  <a:cubicBezTo>
                    <a:pt x="401" y="99"/>
                    <a:pt x="624" y="74"/>
                    <a:pt x="726" y="12"/>
                  </a:cubicBezTo>
                  <a:cubicBezTo>
                    <a:pt x="745" y="0"/>
                    <a:pt x="771" y="3"/>
                    <a:pt x="785" y="21"/>
                  </a:cubicBezTo>
                  <a:cubicBezTo>
                    <a:pt x="796" y="35"/>
                    <a:pt x="803" y="57"/>
                    <a:pt x="794" y="92"/>
                  </a:cubicBezTo>
                  <a:cubicBezTo>
                    <a:pt x="794" y="92"/>
                    <a:pt x="996" y="55"/>
                    <a:pt x="1196" y="104"/>
                  </a:cubicBezTo>
                  <a:cubicBezTo>
                    <a:pt x="1226" y="278"/>
                    <a:pt x="1258" y="451"/>
                    <a:pt x="1293" y="624"/>
                  </a:cubicBezTo>
                  <a:cubicBezTo>
                    <a:pt x="1293" y="627"/>
                    <a:pt x="1294" y="630"/>
                    <a:pt x="1295" y="633"/>
                  </a:cubicBezTo>
                  <a:cubicBezTo>
                    <a:pt x="1318" y="753"/>
                    <a:pt x="1336" y="879"/>
                    <a:pt x="1373" y="995"/>
                  </a:cubicBezTo>
                  <a:cubicBezTo>
                    <a:pt x="1417" y="1131"/>
                    <a:pt x="1499" y="1263"/>
                    <a:pt x="1487" y="1410"/>
                  </a:cubicBezTo>
                  <a:cubicBezTo>
                    <a:pt x="1485" y="1446"/>
                    <a:pt x="1476" y="1482"/>
                    <a:pt x="1484" y="1516"/>
                  </a:cubicBezTo>
                  <a:cubicBezTo>
                    <a:pt x="1495" y="1561"/>
                    <a:pt x="1539" y="1590"/>
                    <a:pt x="1550" y="1634"/>
                  </a:cubicBezTo>
                  <a:cubicBezTo>
                    <a:pt x="1568" y="1706"/>
                    <a:pt x="1448" y="1743"/>
                    <a:pt x="1397" y="1760"/>
                  </a:cubicBezTo>
                  <a:close/>
                </a:path>
              </a:pathLst>
            </a:custGeom>
            <a:solidFill>
              <a:srgbClr val="20B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2" name="Freeform 332">
              <a:extLst>
                <a:ext uri="{FF2B5EF4-FFF2-40B4-BE49-F238E27FC236}">
                  <a16:creationId xmlns:a16="http://schemas.microsoft.com/office/drawing/2014/main" id="{74E24D39-BE37-46E2-B945-A82F40848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3001" y="9920288"/>
              <a:ext cx="1193800" cy="1217613"/>
            </a:xfrm>
            <a:custGeom>
              <a:avLst/>
              <a:gdLst>
                <a:gd name="T0" fmla="*/ 1397 w 1568"/>
                <a:gd name="T1" fmla="*/ 1127 h 1601"/>
                <a:gd name="T2" fmla="*/ 752 w 1568"/>
                <a:gd name="T3" fmla="*/ 1350 h 1601"/>
                <a:gd name="T4" fmla="*/ 120 w 1568"/>
                <a:gd name="T5" fmla="*/ 1591 h 1601"/>
                <a:gd name="T6" fmla="*/ 84 w 1568"/>
                <a:gd name="T7" fmla="*/ 1601 h 1601"/>
                <a:gd name="T8" fmla="*/ 53 w 1568"/>
                <a:gd name="T9" fmla="*/ 1421 h 1601"/>
                <a:gd name="T10" fmla="*/ 81 w 1568"/>
                <a:gd name="T11" fmla="*/ 1309 h 1601"/>
                <a:gd name="T12" fmla="*/ 630 w 1568"/>
                <a:gd name="T13" fmla="*/ 1095 h 1601"/>
                <a:gd name="T14" fmla="*/ 1092 w 1568"/>
                <a:gd name="T15" fmla="*/ 421 h 1601"/>
                <a:gd name="T16" fmla="*/ 1295 w 1568"/>
                <a:gd name="T17" fmla="*/ 0 h 1601"/>
                <a:gd name="T18" fmla="*/ 1373 w 1568"/>
                <a:gd name="T19" fmla="*/ 362 h 1601"/>
                <a:gd name="T20" fmla="*/ 1487 w 1568"/>
                <a:gd name="T21" fmla="*/ 777 h 1601"/>
                <a:gd name="T22" fmla="*/ 1484 w 1568"/>
                <a:gd name="T23" fmla="*/ 883 h 1601"/>
                <a:gd name="T24" fmla="*/ 1550 w 1568"/>
                <a:gd name="T25" fmla="*/ 1001 h 1601"/>
                <a:gd name="T26" fmla="*/ 1397 w 1568"/>
                <a:gd name="T27" fmla="*/ 1127 h 1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8" h="1601">
                  <a:moveTo>
                    <a:pt x="1397" y="1127"/>
                  </a:moveTo>
                  <a:cubicBezTo>
                    <a:pt x="1181" y="1200"/>
                    <a:pt x="965" y="1271"/>
                    <a:pt x="752" y="1350"/>
                  </a:cubicBezTo>
                  <a:cubicBezTo>
                    <a:pt x="543" y="1428"/>
                    <a:pt x="317" y="1489"/>
                    <a:pt x="120" y="1591"/>
                  </a:cubicBezTo>
                  <a:cubicBezTo>
                    <a:pt x="109" y="1597"/>
                    <a:pt x="97" y="1601"/>
                    <a:pt x="84" y="1601"/>
                  </a:cubicBezTo>
                  <a:cubicBezTo>
                    <a:pt x="0" y="1599"/>
                    <a:pt x="35" y="1463"/>
                    <a:pt x="53" y="1421"/>
                  </a:cubicBezTo>
                  <a:cubicBezTo>
                    <a:pt x="70" y="1381"/>
                    <a:pt x="77" y="1345"/>
                    <a:pt x="81" y="1309"/>
                  </a:cubicBezTo>
                  <a:cubicBezTo>
                    <a:pt x="241" y="1211"/>
                    <a:pt x="434" y="1121"/>
                    <a:pt x="630" y="1095"/>
                  </a:cubicBezTo>
                  <a:cubicBezTo>
                    <a:pt x="1106" y="1033"/>
                    <a:pt x="1119" y="625"/>
                    <a:pt x="1092" y="421"/>
                  </a:cubicBezTo>
                  <a:cubicBezTo>
                    <a:pt x="1072" y="264"/>
                    <a:pt x="1157" y="58"/>
                    <a:pt x="1295" y="0"/>
                  </a:cubicBezTo>
                  <a:cubicBezTo>
                    <a:pt x="1318" y="120"/>
                    <a:pt x="1336" y="246"/>
                    <a:pt x="1373" y="362"/>
                  </a:cubicBezTo>
                  <a:cubicBezTo>
                    <a:pt x="1417" y="498"/>
                    <a:pt x="1499" y="630"/>
                    <a:pt x="1487" y="777"/>
                  </a:cubicBezTo>
                  <a:cubicBezTo>
                    <a:pt x="1485" y="813"/>
                    <a:pt x="1476" y="849"/>
                    <a:pt x="1484" y="883"/>
                  </a:cubicBezTo>
                  <a:cubicBezTo>
                    <a:pt x="1495" y="928"/>
                    <a:pt x="1539" y="957"/>
                    <a:pt x="1550" y="1001"/>
                  </a:cubicBezTo>
                  <a:cubicBezTo>
                    <a:pt x="1568" y="1073"/>
                    <a:pt x="1448" y="1110"/>
                    <a:pt x="1397" y="1127"/>
                  </a:cubicBezTo>
                  <a:close/>
                </a:path>
              </a:pathLst>
            </a:custGeom>
            <a:solidFill>
              <a:srgbClr val="1D7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cxnSp>
        <p:nvCxnSpPr>
          <p:cNvPr id="138" name="Straight Arrow Connector 137">
            <a:extLst>
              <a:ext uri="{FF2B5EF4-FFF2-40B4-BE49-F238E27FC236}">
                <a16:creationId xmlns:a16="http://schemas.microsoft.com/office/drawing/2014/main" id="{4FE22298-301D-4B00-AB9B-8FAE4C92C399}"/>
              </a:ext>
            </a:extLst>
          </p:cNvPr>
          <p:cNvCxnSpPr/>
          <p:nvPr/>
        </p:nvCxnSpPr>
        <p:spPr>
          <a:xfrm>
            <a:off x="6877050" y="4614672"/>
            <a:ext cx="2334768" cy="0"/>
          </a:xfrm>
          <a:prstGeom prst="straightConnector1">
            <a:avLst/>
          </a:prstGeom>
          <a:ln w="38100">
            <a:solidFill>
              <a:srgbClr val="F26E5F"/>
            </a:solidFill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E1970E35-FEF8-46E7-8CFB-A890A81A3E07}"/>
              </a:ext>
            </a:extLst>
          </p:cNvPr>
          <p:cNvSpPr txBox="1"/>
          <p:nvPr/>
        </p:nvSpPr>
        <p:spPr>
          <a:xfrm>
            <a:off x="6546736" y="662940"/>
            <a:ext cx="11284179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STARTUP SLIDE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6D507D5-EB10-4276-B291-52E425B609B1}"/>
              </a:ext>
            </a:extLst>
          </p:cNvPr>
          <p:cNvSpPr txBox="1"/>
          <p:nvPr/>
        </p:nvSpPr>
        <p:spPr>
          <a:xfrm>
            <a:off x="1818225" y="3766334"/>
            <a:ext cx="4169602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s-NI" sz="3400" b="1" spc="-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01</a:t>
            </a:r>
            <a:endParaRPr lang="en-US" sz="3400" b="1" spc="-30" dirty="0">
              <a:solidFill>
                <a:srgbClr val="FFFFFF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4F375BE-F657-411A-BC81-D253004D42D4}"/>
              </a:ext>
            </a:extLst>
          </p:cNvPr>
          <p:cNvSpPr txBox="1"/>
          <p:nvPr/>
        </p:nvSpPr>
        <p:spPr>
          <a:xfrm>
            <a:off x="1818225" y="4383183"/>
            <a:ext cx="4169602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our professional slides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FB020F1-A6E0-4774-B7DB-FF00FD0D537D}"/>
              </a:ext>
            </a:extLst>
          </p:cNvPr>
          <p:cNvSpPr txBox="1"/>
          <p:nvPr/>
        </p:nvSpPr>
        <p:spPr>
          <a:xfrm>
            <a:off x="10104024" y="3766334"/>
            <a:ext cx="4169602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s-NI" sz="3400" b="1" spc="-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02</a:t>
            </a:r>
            <a:endParaRPr lang="en-US" sz="3400" b="1" spc="-30" dirty="0">
              <a:solidFill>
                <a:srgbClr val="FFFFFF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1441B52-B5B9-453C-8279-ABC5D26E0A6E}"/>
              </a:ext>
            </a:extLst>
          </p:cNvPr>
          <p:cNvSpPr txBox="1"/>
          <p:nvPr/>
        </p:nvSpPr>
        <p:spPr>
          <a:xfrm>
            <a:off x="10104024" y="4383183"/>
            <a:ext cx="4169602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our professional slides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D0ECB5A-C748-48EF-8D6F-0736824EDBD9}"/>
              </a:ext>
            </a:extLst>
          </p:cNvPr>
          <p:cNvSpPr txBox="1"/>
          <p:nvPr/>
        </p:nvSpPr>
        <p:spPr>
          <a:xfrm>
            <a:off x="18389823" y="3766334"/>
            <a:ext cx="4169602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s-NI" sz="3400" b="1" spc="-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03</a:t>
            </a:r>
            <a:endParaRPr lang="en-US" sz="3400" b="1" spc="-30" dirty="0">
              <a:solidFill>
                <a:srgbClr val="FFFFFF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56FC794-8FBB-470C-93C1-6CABBCD58D21}"/>
              </a:ext>
            </a:extLst>
          </p:cNvPr>
          <p:cNvSpPr txBox="1"/>
          <p:nvPr/>
        </p:nvSpPr>
        <p:spPr>
          <a:xfrm>
            <a:off x="18389823" y="4383183"/>
            <a:ext cx="4169602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our professional slides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3B3F8575-E9D9-4B8B-A1E7-B31CD70C8A38}"/>
              </a:ext>
            </a:extLst>
          </p:cNvPr>
          <p:cNvSpPr txBox="1"/>
          <p:nvPr/>
        </p:nvSpPr>
        <p:spPr>
          <a:xfrm>
            <a:off x="6546736" y="1901896"/>
            <a:ext cx="11284179" cy="533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83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our professional slides and charts</a:t>
            </a:r>
          </a:p>
        </p:txBody>
      </p:sp>
    </p:spTree>
    <p:extLst>
      <p:ext uri="{BB962C8B-B14F-4D97-AF65-F5344CB8AC3E}">
        <p14:creationId xmlns:p14="http://schemas.microsoft.com/office/powerpoint/2010/main" val="239353347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6">
            <a:extLst>
              <a:ext uri="{FF2B5EF4-FFF2-40B4-BE49-F238E27FC236}">
                <a16:creationId xmlns:a16="http://schemas.microsoft.com/office/drawing/2014/main" id="{8916F4DB-092D-4805-AF03-221BA68C5A36}"/>
              </a:ext>
            </a:extLst>
          </p:cNvPr>
          <p:cNvSpPr>
            <a:spLocks/>
          </p:cNvSpPr>
          <p:nvPr/>
        </p:nvSpPr>
        <p:spPr bwMode="auto">
          <a:xfrm>
            <a:off x="2132013" y="3505200"/>
            <a:ext cx="7607300" cy="10201275"/>
          </a:xfrm>
          <a:custGeom>
            <a:avLst/>
            <a:gdLst>
              <a:gd name="T0" fmla="*/ 0 w 9996"/>
              <a:gd name="T1" fmla="*/ 13406 h 13406"/>
              <a:gd name="T2" fmla="*/ 0 w 9996"/>
              <a:gd name="T3" fmla="*/ 540 h 13406"/>
              <a:gd name="T4" fmla="*/ 540 w 9996"/>
              <a:gd name="T5" fmla="*/ 0 h 13406"/>
              <a:gd name="T6" fmla="*/ 9455 w 9996"/>
              <a:gd name="T7" fmla="*/ 0 h 13406"/>
              <a:gd name="T8" fmla="*/ 9996 w 9996"/>
              <a:gd name="T9" fmla="*/ 540 h 13406"/>
              <a:gd name="T10" fmla="*/ 9996 w 9996"/>
              <a:gd name="T11" fmla="*/ 2529 h 13406"/>
              <a:gd name="T12" fmla="*/ 9455 w 9996"/>
              <a:gd name="T13" fmla="*/ 3069 h 13406"/>
              <a:gd name="T14" fmla="*/ 833 w 9996"/>
              <a:gd name="T15" fmla="*/ 3069 h 13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996" h="13406">
                <a:moveTo>
                  <a:pt x="0" y="13406"/>
                </a:moveTo>
                <a:lnTo>
                  <a:pt x="0" y="540"/>
                </a:lnTo>
                <a:cubicBezTo>
                  <a:pt x="0" y="242"/>
                  <a:pt x="242" y="0"/>
                  <a:pt x="540" y="0"/>
                </a:cubicBezTo>
                <a:lnTo>
                  <a:pt x="9455" y="0"/>
                </a:lnTo>
                <a:cubicBezTo>
                  <a:pt x="9754" y="0"/>
                  <a:pt x="9996" y="242"/>
                  <a:pt x="9996" y="540"/>
                </a:cubicBezTo>
                <a:lnTo>
                  <a:pt x="9996" y="2529"/>
                </a:lnTo>
                <a:cubicBezTo>
                  <a:pt x="9996" y="2827"/>
                  <a:pt x="9754" y="3069"/>
                  <a:pt x="9455" y="3069"/>
                </a:cubicBezTo>
                <a:lnTo>
                  <a:pt x="833" y="3069"/>
                </a:lnTo>
              </a:path>
            </a:pathLst>
          </a:custGeom>
          <a:noFill/>
          <a:ln w="38100" cap="flat">
            <a:solidFill>
              <a:srgbClr val="61D5E7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2" name="Oval 306">
            <a:extLst>
              <a:ext uri="{FF2B5EF4-FFF2-40B4-BE49-F238E27FC236}">
                <a16:creationId xmlns:a16="http://schemas.microsoft.com/office/drawing/2014/main" id="{92835FE1-F555-489F-94BB-D9CAE782E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1775" y="4044950"/>
            <a:ext cx="1258888" cy="1257300"/>
          </a:xfrm>
          <a:prstGeom prst="ellipse">
            <a:avLst/>
          </a:prstGeom>
          <a:solidFill>
            <a:srgbClr val="61D5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3" name="Freeform 308">
            <a:extLst>
              <a:ext uri="{FF2B5EF4-FFF2-40B4-BE49-F238E27FC236}">
                <a16:creationId xmlns:a16="http://schemas.microsoft.com/office/drawing/2014/main" id="{8AE79BFF-63A0-4CA3-AE18-AC50E63D0A16}"/>
              </a:ext>
            </a:extLst>
          </p:cNvPr>
          <p:cNvSpPr>
            <a:spLocks/>
          </p:cNvSpPr>
          <p:nvPr/>
        </p:nvSpPr>
        <p:spPr bwMode="auto">
          <a:xfrm>
            <a:off x="14609763" y="3505200"/>
            <a:ext cx="7608888" cy="10201275"/>
          </a:xfrm>
          <a:custGeom>
            <a:avLst/>
            <a:gdLst>
              <a:gd name="T0" fmla="*/ 9996 w 9996"/>
              <a:gd name="T1" fmla="*/ 13406 h 13406"/>
              <a:gd name="T2" fmla="*/ 9996 w 9996"/>
              <a:gd name="T3" fmla="*/ 540 h 13406"/>
              <a:gd name="T4" fmla="*/ 9456 w 9996"/>
              <a:gd name="T5" fmla="*/ 0 h 13406"/>
              <a:gd name="T6" fmla="*/ 541 w 9996"/>
              <a:gd name="T7" fmla="*/ 0 h 13406"/>
              <a:gd name="T8" fmla="*/ 0 w 9996"/>
              <a:gd name="T9" fmla="*/ 540 h 13406"/>
              <a:gd name="T10" fmla="*/ 0 w 9996"/>
              <a:gd name="T11" fmla="*/ 2529 h 13406"/>
              <a:gd name="T12" fmla="*/ 541 w 9996"/>
              <a:gd name="T13" fmla="*/ 3069 h 13406"/>
              <a:gd name="T14" fmla="*/ 9163 w 9996"/>
              <a:gd name="T15" fmla="*/ 3069 h 13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996" h="13406">
                <a:moveTo>
                  <a:pt x="9996" y="13406"/>
                </a:moveTo>
                <a:lnTo>
                  <a:pt x="9996" y="540"/>
                </a:lnTo>
                <a:cubicBezTo>
                  <a:pt x="9996" y="242"/>
                  <a:pt x="9755" y="0"/>
                  <a:pt x="9456" y="0"/>
                </a:cubicBezTo>
                <a:lnTo>
                  <a:pt x="541" y="0"/>
                </a:lnTo>
                <a:cubicBezTo>
                  <a:pt x="242" y="0"/>
                  <a:pt x="0" y="242"/>
                  <a:pt x="0" y="540"/>
                </a:cubicBezTo>
                <a:lnTo>
                  <a:pt x="0" y="2529"/>
                </a:lnTo>
                <a:cubicBezTo>
                  <a:pt x="0" y="2827"/>
                  <a:pt x="242" y="3069"/>
                  <a:pt x="541" y="3069"/>
                </a:cubicBezTo>
                <a:lnTo>
                  <a:pt x="9163" y="3069"/>
                </a:lnTo>
              </a:path>
            </a:pathLst>
          </a:custGeom>
          <a:noFill/>
          <a:ln w="38100" cap="flat">
            <a:solidFill>
              <a:srgbClr val="FAC20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4" name="Oval 380">
            <a:extLst>
              <a:ext uri="{FF2B5EF4-FFF2-40B4-BE49-F238E27FC236}">
                <a16:creationId xmlns:a16="http://schemas.microsoft.com/office/drawing/2014/main" id="{6A1986BB-10DA-4719-B112-5907A8613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90000" y="4044950"/>
            <a:ext cx="1257300" cy="1257300"/>
          </a:xfrm>
          <a:prstGeom prst="ellipse">
            <a:avLst/>
          </a:prstGeom>
          <a:solidFill>
            <a:srgbClr val="FAC2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31" name="TextBox 530">
            <a:extLst>
              <a:ext uri="{FF2B5EF4-FFF2-40B4-BE49-F238E27FC236}">
                <a16:creationId xmlns:a16="http://schemas.microsoft.com/office/drawing/2014/main" id="{3AC06E21-24A1-48D6-A51A-BFAB8E752D0E}"/>
              </a:ext>
            </a:extLst>
          </p:cNvPr>
          <p:cNvSpPr txBox="1"/>
          <p:nvPr/>
        </p:nvSpPr>
        <p:spPr>
          <a:xfrm>
            <a:off x="3313059" y="3907271"/>
            <a:ext cx="595404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01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532" name="TextBox 531">
            <a:extLst>
              <a:ext uri="{FF2B5EF4-FFF2-40B4-BE49-F238E27FC236}">
                <a16:creationId xmlns:a16="http://schemas.microsoft.com/office/drawing/2014/main" id="{5B19A62C-EEFC-4615-B789-699B293E75E0}"/>
              </a:ext>
            </a:extLst>
          </p:cNvPr>
          <p:cNvSpPr txBox="1"/>
          <p:nvPr/>
        </p:nvSpPr>
        <p:spPr>
          <a:xfrm>
            <a:off x="3313059" y="4505070"/>
            <a:ext cx="5954048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533" name="TextBox 532">
            <a:extLst>
              <a:ext uri="{FF2B5EF4-FFF2-40B4-BE49-F238E27FC236}">
                <a16:creationId xmlns:a16="http://schemas.microsoft.com/office/drawing/2014/main" id="{806A0F85-B418-4DAD-ABF9-FA2AC9845CDF}"/>
              </a:ext>
            </a:extLst>
          </p:cNvPr>
          <p:cNvSpPr txBox="1"/>
          <p:nvPr/>
        </p:nvSpPr>
        <p:spPr>
          <a:xfrm>
            <a:off x="6546736" y="1901896"/>
            <a:ext cx="11284179" cy="533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83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our professional slides and charts</a:t>
            </a:r>
          </a:p>
        </p:txBody>
      </p:sp>
      <p:sp>
        <p:nvSpPr>
          <p:cNvPr id="534" name="TextBox 533">
            <a:extLst>
              <a:ext uri="{FF2B5EF4-FFF2-40B4-BE49-F238E27FC236}">
                <a16:creationId xmlns:a16="http://schemas.microsoft.com/office/drawing/2014/main" id="{DD9C28D0-8D50-4624-AD71-256F3FDBF710}"/>
              </a:ext>
            </a:extLst>
          </p:cNvPr>
          <p:cNvSpPr txBox="1"/>
          <p:nvPr/>
        </p:nvSpPr>
        <p:spPr>
          <a:xfrm>
            <a:off x="15110545" y="3907271"/>
            <a:ext cx="595404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02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535" name="TextBox 534">
            <a:extLst>
              <a:ext uri="{FF2B5EF4-FFF2-40B4-BE49-F238E27FC236}">
                <a16:creationId xmlns:a16="http://schemas.microsoft.com/office/drawing/2014/main" id="{D015AB9B-BEA2-4EE4-AA25-DAFDA5D348A5}"/>
              </a:ext>
            </a:extLst>
          </p:cNvPr>
          <p:cNvSpPr txBox="1"/>
          <p:nvPr/>
        </p:nvSpPr>
        <p:spPr>
          <a:xfrm>
            <a:off x="15110545" y="4505070"/>
            <a:ext cx="5954048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EF61CECE-6632-4781-ADD1-2E677516E3B3}"/>
              </a:ext>
            </a:extLst>
          </p:cNvPr>
          <p:cNvSpPr txBox="1"/>
          <p:nvPr/>
        </p:nvSpPr>
        <p:spPr>
          <a:xfrm>
            <a:off x="6546736" y="662940"/>
            <a:ext cx="11284179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STARTUP SLIDE</a:t>
            </a:r>
          </a:p>
        </p:txBody>
      </p:sp>
      <p:sp>
        <p:nvSpPr>
          <p:cNvPr id="537" name="TextBox 536">
            <a:extLst>
              <a:ext uri="{FF2B5EF4-FFF2-40B4-BE49-F238E27FC236}">
                <a16:creationId xmlns:a16="http://schemas.microsoft.com/office/drawing/2014/main" id="{B4E12B81-7979-40A8-8916-89CB47C28911}"/>
              </a:ext>
            </a:extLst>
          </p:cNvPr>
          <p:cNvSpPr txBox="1"/>
          <p:nvPr/>
        </p:nvSpPr>
        <p:spPr>
          <a:xfrm>
            <a:off x="1461516" y="3970655"/>
            <a:ext cx="1298688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A</a:t>
            </a:r>
          </a:p>
        </p:txBody>
      </p:sp>
      <p:sp>
        <p:nvSpPr>
          <p:cNvPr id="538" name="TextBox 537">
            <a:extLst>
              <a:ext uri="{FF2B5EF4-FFF2-40B4-BE49-F238E27FC236}">
                <a16:creationId xmlns:a16="http://schemas.microsoft.com/office/drawing/2014/main" id="{24265F00-FF84-425A-8851-D3258CE740AA}"/>
              </a:ext>
            </a:extLst>
          </p:cNvPr>
          <p:cNvSpPr txBox="1"/>
          <p:nvPr/>
        </p:nvSpPr>
        <p:spPr>
          <a:xfrm>
            <a:off x="21566646" y="3970655"/>
            <a:ext cx="1298688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s-NI" sz="7500" b="1" spc="-3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B</a:t>
            </a:r>
            <a:endParaRPr lang="en-US" sz="7500" b="1" spc="-330" dirty="0">
              <a:solidFill>
                <a:srgbClr val="FFFFFF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3A4C537-2496-4015-BE41-89F55F0F6B41}"/>
              </a:ext>
            </a:extLst>
          </p:cNvPr>
          <p:cNvGrpSpPr/>
          <p:nvPr/>
        </p:nvGrpSpPr>
        <p:grpSpPr>
          <a:xfrm>
            <a:off x="4629150" y="6943725"/>
            <a:ext cx="15095538" cy="6772275"/>
            <a:chOff x="4629150" y="6943725"/>
            <a:chExt cx="15095538" cy="6772275"/>
          </a:xfrm>
        </p:grpSpPr>
        <p:sp>
          <p:nvSpPr>
            <p:cNvPr id="16" name="Freeform 116">
              <a:extLst>
                <a:ext uri="{FF2B5EF4-FFF2-40B4-BE49-F238E27FC236}">
                  <a16:creationId xmlns:a16="http://schemas.microsoft.com/office/drawing/2014/main" id="{F131D768-EC18-411F-8B55-D04BF7964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7913" y="6943725"/>
              <a:ext cx="7507288" cy="4822825"/>
            </a:xfrm>
            <a:custGeom>
              <a:avLst/>
              <a:gdLst>
                <a:gd name="T0" fmla="*/ 9641 w 9866"/>
                <a:gd name="T1" fmla="*/ 6339 h 6339"/>
                <a:gd name="T2" fmla="*/ 225 w 9866"/>
                <a:gd name="T3" fmla="*/ 6339 h 6339"/>
                <a:gd name="T4" fmla="*/ 0 w 9866"/>
                <a:gd name="T5" fmla="*/ 6114 h 6339"/>
                <a:gd name="T6" fmla="*/ 0 w 9866"/>
                <a:gd name="T7" fmla="*/ 225 h 6339"/>
                <a:gd name="T8" fmla="*/ 225 w 9866"/>
                <a:gd name="T9" fmla="*/ 0 h 6339"/>
                <a:gd name="T10" fmla="*/ 9641 w 9866"/>
                <a:gd name="T11" fmla="*/ 0 h 6339"/>
                <a:gd name="T12" fmla="*/ 9866 w 9866"/>
                <a:gd name="T13" fmla="*/ 225 h 6339"/>
                <a:gd name="T14" fmla="*/ 9866 w 9866"/>
                <a:gd name="T15" fmla="*/ 6114 h 6339"/>
                <a:gd name="T16" fmla="*/ 9641 w 9866"/>
                <a:gd name="T17" fmla="*/ 6339 h 6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66" h="6339">
                  <a:moveTo>
                    <a:pt x="9641" y="6339"/>
                  </a:moveTo>
                  <a:lnTo>
                    <a:pt x="225" y="6339"/>
                  </a:lnTo>
                  <a:cubicBezTo>
                    <a:pt x="101" y="6339"/>
                    <a:pt x="0" y="6238"/>
                    <a:pt x="0" y="6114"/>
                  </a:cubicBezTo>
                  <a:lnTo>
                    <a:pt x="0" y="225"/>
                  </a:lnTo>
                  <a:cubicBezTo>
                    <a:pt x="0" y="101"/>
                    <a:pt x="101" y="0"/>
                    <a:pt x="225" y="0"/>
                  </a:cubicBezTo>
                  <a:lnTo>
                    <a:pt x="9641" y="0"/>
                  </a:lnTo>
                  <a:cubicBezTo>
                    <a:pt x="9765" y="0"/>
                    <a:pt x="9866" y="101"/>
                    <a:pt x="9866" y="225"/>
                  </a:cubicBezTo>
                  <a:lnTo>
                    <a:pt x="9866" y="6114"/>
                  </a:lnTo>
                  <a:cubicBezTo>
                    <a:pt x="9866" y="6238"/>
                    <a:pt x="9765" y="6339"/>
                    <a:pt x="9641" y="6339"/>
                  </a:cubicBezTo>
                  <a:close/>
                </a:path>
              </a:pathLst>
            </a:custGeom>
            <a:solidFill>
              <a:srgbClr val="283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7" name="Freeform 117">
              <a:extLst>
                <a:ext uri="{FF2B5EF4-FFF2-40B4-BE49-F238E27FC236}">
                  <a16:creationId xmlns:a16="http://schemas.microsoft.com/office/drawing/2014/main" id="{07F69EC7-D857-4633-8E53-DD4820F7B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8213" y="6943725"/>
              <a:ext cx="7507288" cy="4687888"/>
            </a:xfrm>
            <a:custGeom>
              <a:avLst/>
              <a:gdLst>
                <a:gd name="T0" fmla="*/ 9641 w 9865"/>
                <a:gd name="T1" fmla="*/ 6160 h 6160"/>
                <a:gd name="T2" fmla="*/ 224 w 9865"/>
                <a:gd name="T3" fmla="*/ 6160 h 6160"/>
                <a:gd name="T4" fmla="*/ 0 w 9865"/>
                <a:gd name="T5" fmla="*/ 5935 h 6160"/>
                <a:gd name="T6" fmla="*/ 0 w 9865"/>
                <a:gd name="T7" fmla="*/ 225 h 6160"/>
                <a:gd name="T8" fmla="*/ 224 w 9865"/>
                <a:gd name="T9" fmla="*/ 0 h 6160"/>
                <a:gd name="T10" fmla="*/ 9641 w 9865"/>
                <a:gd name="T11" fmla="*/ 0 h 6160"/>
                <a:gd name="T12" fmla="*/ 9865 w 9865"/>
                <a:gd name="T13" fmla="*/ 225 h 6160"/>
                <a:gd name="T14" fmla="*/ 9865 w 9865"/>
                <a:gd name="T15" fmla="*/ 5935 h 6160"/>
                <a:gd name="T16" fmla="*/ 9641 w 9865"/>
                <a:gd name="T17" fmla="*/ 6160 h 6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65" h="6160">
                  <a:moveTo>
                    <a:pt x="9641" y="6160"/>
                  </a:moveTo>
                  <a:lnTo>
                    <a:pt x="224" y="6160"/>
                  </a:lnTo>
                  <a:cubicBezTo>
                    <a:pt x="100" y="6160"/>
                    <a:pt x="0" y="6059"/>
                    <a:pt x="0" y="5935"/>
                  </a:cubicBezTo>
                  <a:lnTo>
                    <a:pt x="0" y="225"/>
                  </a:lnTo>
                  <a:cubicBezTo>
                    <a:pt x="0" y="101"/>
                    <a:pt x="100" y="0"/>
                    <a:pt x="224" y="0"/>
                  </a:cubicBezTo>
                  <a:lnTo>
                    <a:pt x="9641" y="0"/>
                  </a:lnTo>
                  <a:cubicBezTo>
                    <a:pt x="9765" y="0"/>
                    <a:pt x="9865" y="101"/>
                    <a:pt x="9865" y="225"/>
                  </a:cubicBezTo>
                  <a:lnTo>
                    <a:pt x="9865" y="5935"/>
                  </a:lnTo>
                  <a:cubicBezTo>
                    <a:pt x="9865" y="6059"/>
                    <a:pt x="9765" y="6160"/>
                    <a:pt x="9641" y="6160"/>
                  </a:cubicBezTo>
                  <a:close/>
                </a:path>
              </a:pathLst>
            </a:custGeom>
            <a:solidFill>
              <a:srgbClr val="F0F1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8" name="Freeform 128">
              <a:extLst>
                <a:ext uri="{FF2B5EF4-FFF2-40B4-BE49-F238E27FC236}">
                  <a16:creationId xmlns:a16="http://schemas.microsoft.com/office/drawing/2014/main" id="{B6349346-7735-431F-B15F-90766CB907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109575" y="8037513"/>
              <a:ext cx="1011238" cy="917575"/>
            </a:xfrm>
            <a:custGeom>
              <a:avLst/>
              <a:gdLst>
                <a:gd name="T0" fmla="*/ 112 w 1329"/>
                <a:gd name="T1" fmla="*/ 32 h 1206"/>
                <a:gd name="T2" fmla="*/ 32 w 1329"/>
                <a:gd name="T3" fmla="*/ 112 h 1206"/>
                <a:gd name="T4" fmla="*/ 32 w 1329"/>
                <a:gd name="T5" fmla="*/ 1094 h 1206"/>
                <a:gd name="T6" fmla="*/ 112 w 1329"/>
                <a:gd name="T7" fmla="*/ 1174 h 1206"/>
                <a:gd name="T8" fmla="*/ 1218 w 1329"/>
                <a:gd name="T9" fmla="*/ 1174 h 1206"/>
                <a:gd name="T10" fmla="*/ 1298 w 1329"/>
                <a:gd name="T11" fmla="*/ 1094 h 1206"/>
                <a:gd name="T12" fmla="*/ 1298 w 1329"/>
                <a:gd name="T13" fmla="*/ 112 h 1206"/>
                <a:gd name="T14" fmla="*/ 1218 w 1329"/>
                <a:gd name="T15" fmla="*/ 32 h 1206"/>
                <a:gd name="T16" fmla="*/ 112 w 1329"/>
                <a:gd name="T17" fmla="*/ 32 h 1206"/>
                <a:gd name="T18" fmla="*/ 1218 w 1329"/>
                <a:gd name="T19" fmla="*/ 1206 h 1206"/>
                <a:gd name="T20" fmla="*/ 112 w 1329"/>
                <a:gd name="T21" fmla="*/ 1206 h 1206"/>
                <a:gd name="T22" fmla="*/ 0 w 1329"/>
                <a:gd name="T23" fmla="*/ 1094 h 1206"/>
                <a:gd name="T24" fmla="*/ 0 w 1329"/>
                <a:gd name="T25" fmla="*/ 112 h 1206"/>
                <a:gd name="T26" fmla="*/ 112 w 1329"/>
                <a:gd name="T27" fmla="*/ 0 h 1206"/>
                <a:gd name="T28" fmla="*/ 1218 w 1329"/>
                <a:gd name="T29" fmla="*/ 0 h 1206"/>
                <a:gd name="T30" fmla="*/ 1329 w 1329"/>
                <a:gd name="T31" fmla="*/ 112 h 1206"/>
                <a:gd name="T32" fmla="*/ 1329 w 1329"/>
                <a:gd name="T33" fmla="*/ 1094 h 1206"/>
                <a:gd name="T34" fmla="*/ 1218 w 1329"/>
                <a:gd name="T35" fmla="*/ 1206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9" h="1206">
                  <a:moveTo>
                    <a:pt x="112" y="32"/>
                  </a:moveTo>
                  <a:cubicBezTo>
                    <a:pt x="68" y="32"/>
                    <a:pt x="32" y="68"/>
                    <a:pt x="32" y="112"/>
                  </a:cubicBezTo>
                  <a:lnTo>
                    <a:pt x="32" y="1094"/>
                  </a:lnTo>
                  <a:cubicBezTo>
                    <a:pt x="32" y="1138"/>
                    <a:pt x="68" y="1174"/>
                    <a:pt x="112" y="1174"/>
                  </a:cubicBezTo>
                  <a:lnTo>
                    <a:pt x="1218" y="1174"/>
                  </a:lnTo>
                  <a:cubicBezTo>
                    <a:pt x="1262" y="1174"/>
                    <a:pt x="1298" y="1138"/>
                    <a:pt x="1298" y="1094"/>
                  </a:cubicBezTo>
                  <a:lnTo>
                    <a:pt x="1298" y="112"/>
                  </a:lnTo>
                  <a:cubicBezTo>
                    <a:pt x="1298" y="68"/>
                    <a:pt x="1262" y="32"/>
                    <a:pt x="1218" y="32"/>
                  </a:cubicBezTo>
                  <a:lnTo>
                    <a:pt x="112" y="32"/>
                  </a:lnTo>
                  <a:close/>
                  <a:moveTo>
                    <a:pt x="1218" y="1206"/>
                  </a:moveTo>
                  <a:lnTo>
                    <a:pt x="112" y="1206"/>
                  </a:lnTo>
                  <a:cubicBezTo>
                    <a:pt x="50" y="1206"/>
                    <a:pt x="0" y="1156"/>
                    <a:pt x="0" y="1094"/>
                  </a:cubicBezTo>
                  <a:lnTo>
                    <a:pt x="0" y="112"/>
                  </a:lnTo>
                  <a:cubicBezTo>
                    <a:pt x="0" y="50"/>
                    <a:pt x="50" y="0"/>
                    <a:pt x="112" y="0"/>
                  </a:cubicBezTo>
                  <a:lnTo>
                    <a:pt x="1218" y="0"/>
                  </a:lnTo>
                  <a:cubicBezTo>
                    <a:pt x="1279" y="0"/>
                    <a:pt x="1329" y="50"/>
                    <a:pt x="1329" y="112"/>
                  </a:cubicBezTo>
                  <a:lnTo>
                    <a:pt x="1329" y="1094"/>
                  </a:lnTo>
                  <a:cubicBezTo>
                    <a:pt x="1329" y="1156"/>
                    <a:pt x="1279" y="1206"/>
                    <a:pt x="1218" y="1206"/>
                  </a:cubicBezTo>
                  <a:close/>
                </a:path>
              </a:pathLst>
            </a:custGeom>
            <a:solidFill>
              <a:srgbClr val="61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719403A-0487-4C40-BD9B-DF8DB9C2C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0850" y="9255125"/>
              <a:ext cx="2711451" cy="2055813"/>
            </a:xfrm>
            <a:custGeom>
              <a:avLst/>
              <a:gdLst>
                <a:gd name="connsiteX0" fmla="*/ 1625894 w 2711451"/>
                <a:gd name="connsiteY0" fmla="*/ 1089025 h 2055813"/>
                <a:gd name="connsiteX1" fmla="*/ 2623845 w 2711451"/>
                <a:gd name="connsiteY1" fmla="*/ 1089025 h 2055813"/>
                <a:gd name="connsiteX2" fmla="*/ 2711451 w 2711451"/>
                <a:gd name="connsiteY2" fmla="*/ 1176478 h 2055813"/>
                <a:gd name="connsiteX3" fmla="*/ 2711451 w 2711451"/>
                <a:gd name="connsiteY3" fmla="*/ 1944547 h 2055813"/>
                <a:gd name="connsiteX4" fmla="*/ 2623845 w 2711451"/>
                <a:gd name="connsiteY4" fmla="*/ 2032000 h 2055813"/>
                <a:gd name="connsiteX5" fmla="*/ 1625894 w 2711451"/>
                <a:gd name="connsiteY5" fmla="*/ 2032000 h 2055813"/>
                <a:gd name="connsiteX6" fmla="*/ 1538288 w 2711451"/>
                <a:gd name="connsiteY6" fmla="*/ 1944547 h 2055813"/>
                <a:gd name="connsiteX7" fmla="*/ 1538288 w 2711451"/>
                <a:gd name="connsiteY7" fmla="*/ 1176478 h 2055813"/>
                <a:gd name="connsiteX8" fmla="*/ 1625894 w 2711451"/>
                <a:gd name="connsiteY8" fmla="*/ 1089025 h 2055813"/>
                <a:gd name="connsiteX9" fmla="*/ 97004 w 2711451"/>
                <a:gd name="connsiteY9" fmla="*/ 1077913 h 2055813"/>
                <a:gd name="connsiteX10" fmla="*/ 1331747 w 2711451"/>
                <a:gd name="connsiteY10" fmla="*/ 1077913 h 2055813"/>
                <a:gd name="connsiteX11" fmla="*/ 1420813 w 2711451"/>
                <a:gd name="connsiteY11" fmla="*/ 1166951 h 2055813"/>
                <a:gd name="connsiteX12" fmla="*/ 1420813 w 2711451"/>
                <a:gd name="connsiteY12" fmla="*/ 1966775 h 2055813"/>
                <a:gd name="connsiteX13" fmla="*/ 1331747 w 2711451"/>
                <a:gd name="connsiteY13" fmla="*/ 2055813 h 2055813"/>
                <a:gd name="connsiteX14" fmla="*/ 97004 w 2711451"/>
                <a:gd name="connsiteY14" fmla="*/ 2055813 h 2055813"/>
                <a:gd name="connsiteX15" fmla="*/ 7938 w 2711451"/>
                <a:gd name="connsiteY15" fmla="*/ 1966775 h 2055813"/>
                <a:gd name="connsiteX16" fmla="*/ 7938 w 2711451"/>
                <a:gd name="connsiteY16" fmla="*/ 1166951 h 2055813"/>
                <a:gd name="connsiteX17" fmla="*/ 97004 w 2711451"/>
                <a:gd name="connsiteY17" fmla="*/ 1077913 h 2055813"/>
                <a:gd name="connsiteX18" fmla="*/ 102704 w 2711451"/>
                <a:gd name="connsiteY18" fmla="*/ 0 h 2055813"/>
                <a:gd name="connsiteX19" fmla="*/ 1985619 w 2711451"/>
                <a:gd name="connsiteY19" fmla="*/ 0 h 2055813"/>
                <a:gd name="connsiteX20" fmla="*/ 2087563 w 2711451"/>
                <a:gd name="connsiteY20" fmla="*/ 102807 h 2055813"/>
                <a:gd name="connsiteX21" fmla="*/ 2087563 w 2711451"/>
                <a:gd name="connsiteY21" fmla="*/ 835406 h 2055813"/>
                <a:gd name="connsiteX22" fmla="*/ 1985619 w 2711451"/>
                <a:gd name="connsiteY22" fmla="*/ 938213 h 2055813"/>
                <a:gd name="connsiteX23" fmla="*/ 102704 w 2711451"/>
                <a:gd name="connsiteY23" fmla="*/ 938213 h 2055813"/>
                <a:gd name="connsiteX24" fmla="*/ 0 w 2711451"/>
                <a:gd name="connsiteY24" fmla="*/ 835406 h 2055813"/>
                <a:gd name="connsiteX25" fmla="*/ 0 w 2711451"/>
                <a:gd name="connsiteY25" fmla="*/ 102807 h 2055813"/>
                <a:gd name="connsiteX26" fmla="*/ 102704 w 2711451"/>
                <a:gd name="connsiteY26" fmla="*/ 0 h 205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11451" h="2055813">
                  <a:moveTo>
                    <a:pt x="1625894" y="1089025"/>
                  </a:moveTo>
                  <a:lnTo>
                    <a:pt x="2623845" y="1089025"/>
                  </a:lnTo>
                  <a:cubicBezTo>
                    <a:pt x="2672600" y="1089025"/>
                    <a:pt x="2711451" y="1128569"/>
                    <a:pt x="2711451" y="1176478"/>
                  </a:cubicBezTo>
                  <a:lnTo>
                    <a:pt x="2711451" y="1944547"/>
                  </a:lnTo>
                  <a:cubicBezTo>
                    <a:pt x="2711451" y="1993216"/>
                    <a:pt x="2672600" y="2032000"/>
                    <a:pt x="2623845" y="2032000"/>
                  </a:cubicBezTo>
                  <a:lnTo>
                    <a:pt x="1625894" y="2032000"/>
                  </a:lnTo>
                  <a:cubicBezTo>
                    <a:pt x="1577140" y="2032000"/>
                    <a:pt x="1538288" y="1993216"/>
                    <a:pt x="1538288" y="1944547"/>
                  </a:cubicBezTo>
                  <a:lnTo>
                    <a:pt x="1538288" y="1176478"/>
                  </a:lnTo>
                  <a:cubicBezTo>
                    <a:pt x="1538288" y="1128569"/>
                    <a:pt x="1577140" y="1089025"/>
                    <a:pt x="1625894" y="1089025"/>
                  </a:cubicBezTo>
                  <a:close/>
                  <a:moveTo>
                    <a:pt x="97004" y="1077913"/>
                  </a:moveTo>
                  <a:lnTo>
                    <a:pt x="1331747" y="1077913"/>
                  </a:lnTo>
                  <a:cubicBezTo>
                    <a:pt x="1380467" y="1077913"/>
                    <a:pt x="1420813" y="1118247"/>
                    <a:pt x="1420813" y="1166951"/>
                  </a:cubicBezTo>
                  <a:lnTo>
                    <a:pt x="1420813" y="1966775"/>
                  </a:lnTo>
                  <a:cubicBezTo>
                    <a:pt x="1420813" y="2016240"/>
                    <a:pt x="1380467" y="2055813"/>
                    <a:pt x="1331747" y="2055813"/>
                  </a:cubicBezTo>
                  <a:lnTo>
                    <a:pt x="97004" y="2055813"/>
                  </a:lnTo>
                  <a:cubicBezTo>
                    <a:pt x="47523" y="2055813"/>
                    <a:pt x="7938" y="2016240"/>
                    <a:pt x="7938" y="1966775"/>
                  </a:cubicBezTo>
                  <a:lnTo>
                    <a:pt x="7938" y="1166951"/>
                  </a:lnTo>
                  <a:cubicBezTo>
                    <a:pt x="7938" y="1118247"/>
                    <a:pt x="47523" y="1077913"/>
                    <a:pt x="97004" y="1077913"/>
                  </a:cubicBezTo>
                  <a:close/>
                  <a:moveTo>
                    <a:pt x="102704" y="0"/>
                  </a:moveTo>
                  <a:lnTo>
                    <a:pt x="1985619" y="0"/>
                  </a:lnTo>
                  <a:cubicBezTo>
                    <a:pt x="2041917" y="0"/>
                    <a:pt x="2087563" y="46454"/>
                    <a:pt x="2087563" y="102807"/>
                  </a:cubicBezTo>
                  <a:lnTo>
                    <a:pt x="2087563" y="835406"/>
                  </a:lnTo>
                  <a:cubicBezTo>
                    <a:pt x="2087563" y="891759"/>
                    <a:pt x="2041917" y="938213"/>
                    <a:pt x="1985619" y="938213"/>
                  </a:cubicBezTo>
                  <a:lnTo>
                    <a:pt x="102704" y="938213"/>
                  </a:lnTo>
                  <a:cubicBezTo>
                    <a:pt x="46407" y="938213"/>
                    <a:pt x="0" y="891759"/>
                    <a:pt x="0" y="835406"/>
                  </a:cubicBezTo>
                  <a:lnTo>
                    <a:pt x="0" y="102807"/>
                  </a:lnTo>
                  <a:cubicBezTo>
                    <a:pt x="0" y="46454"/>
                    <a:pt x="46407" y="0"/>
                    <a:pt x="102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884E1D2-5AD3-4A63-8E79-3F9B7989E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4025" y="9274174"/>
              <a:ext cx="2708276" cy="2036762"/>
            </a:xfrm>
            <a:custGeom>
              <a:avLst/>
              <a:gdLst>
                <a:gd name="connsiteX0" fmla="*/ 559712 w 2708276"/>
                <a:gd name="connsiteY0" fmla="*/ 1327746 h 2036762"/>
                <a:gd name="connsiteX1" fmla="*/ 909125 w 2708276"/>
                <a:gd name="connsiteY1" fmla="*/ 1479896 h 2036762"/>
                <a:gd name="connsiteX2" fmla="*/ 1198399 w 2708276"/>
                <a:gd name="connsiteY2" fmla="*/ 1385563 h 2036762"/>
                <a:gd name="connsiteX3" fmla="*/ 1417638 w 2708276"/>
                <a:gd name="connsiteY3" fmla="*/ 1536952 h 2036762"/>
                <a:gd name="connsiteX4" fmla="*/ 1417638 w 2708276"/>
                <a:gd name="connsiteY4" fmla="*/ 1953080 h 2036762"/>
                <a:gd name="connsiteX5" fmla="*/ 1333901 w 2708276"/>
                <a:gd name="connsiteY5" fmla="*/ 2036762 h 2036762"/>
                <a:gd name="connsiteX6" fmla="*/ 88500 w 2708276"/>
                <a:gd name="connsiteY6" fmla="*/ 2036762 h 2036762"/>
                <a:gd name="connsiteX7" fmla="*/ 4763 w 2708276"/>
                <a:gd name="connsiteY7" fmla="*/ 1953080 h 2036762"/>
                <a:gd name="connsiteX8" fmla="*/ 4763 w 2708276"/>
                <a:gd name="connsiteY8" fmla="*/ 1613026 h 2036762"/>
                <a:gd name="connsiteX9" fmla="*/ 559712 w 2708276"/>
                <a:gd name="connsiteY9" fmla="*/ 1327746 h 2036762"/>
                <a:gd name="connsiteX10" fmla="*/ 926307 w 2708276"/>
                <a:gd name="connsiteY10" fmla="*/ 1163637 h 2036762"/>
                <a:gd name="connsiteX11" fmla="*/ 995364 w 2708276"/>
                <a:gd name="connsiteY11" fmla="*/ 1232694 h 2036762"/>
                <a:gd name="connsiteX12" fmla="*/ 926307 w 2708276"/>
                <a:gd name="connsiteY12" fmla="*/ 1301751 h 2036762"/>
                <a:gd name="connsiteX13" fmla="*/ 857250 w 2708276"/>
                <a:gd name="connsiteY13" fmla="*/ 1232694 h 2036762"/>
                <a:gd name="connsiteX14" fmla="*/ 926307 w 2708276"/>
                <a:gd name="connsiteY14" fmla="*/ 1163637 h 2036762"/>
                <a:gd name="connsiteX15" fmla="*/ 2153690 w 2708276"/>
                <a:gd name="connsiteY15" fmla="*/ 1069974 h 2036762"/>
                <a:gd name="connsiteX16" fmla="*/ 2626002 w 2708276"/>
                <a:gd name="connsiteY16" fmla="*/ 1069974 h 2036762"/>
                <a:gd name="connsiteX17" fmla="*/ 2708276 w 2708276"/>
                <a:gd name="connsiteY17" fmla="*/ 1152104 h 2036762"/>
                <a:gd name="connsiteX18" fmla="*/ 2708276 w 2708276"/>
                <a:gd name="connsiteY18" fmla="*/ 1930819 h 2036762"/>
                <a:gd name="connsiteX19" fmla="*/ 2626002 w 2708276"/>
                <a:gd name="connsiteY19" fmla="*/ 2012949 h 2036762"/>
                <a:gd name="connsiteX20" fmla="*/ 1617387 w 2708276"/>
                <a:gd name="connsiteY20" fmla="*/ 2012949 h 2036762"/>
                <a:gd name="connsiteX21" fmla="*/ 1535113 w 2708276"/>
                <a:gd name="connsiteY21" fmla="*/ 1933100 h 2036762"/>
                <a:gd name="connsiteX22" fmla="*/ 2153690 w 2708276"/>
                <a:gd name="connsiteY22" fmla="*/ 1069974 h 2036762"/>
                <a:gd name="connsiteX23" fmla="*/ 2044801 w 2708276"/>
                <a:gd name="connsiteY23" fmla="*/ 0 h 2036762"/>
                <a:gd name="connsiteX24" fmla="*/ 2084388 w 2708276"/>
                <a:gd name="connsiteY24" fmla="*/ 78372 h 2036762"/>
                <a:gd name="connsiteX25" fmla="*/ 2084388 w 2708276"/>
                <a:gd name="connsiteY25" fmla="*/ 822529 h 2036762"/>
                <a:gd name="connsiteX26" fmla="*/ 1988467 w 2708276"/>
                <a:gd name="connsiteY26" fmla="*/ 919163 h 2036762"/>
                <a:gd name="connsiteX27" fmla="*/ 92115 w 2708276"/>
                <a:gd name="connsiteY27" fmla="*/ 919163 h 2036762"/>
                <a:gd name="connsiteX28" fmla="*/ 0 w 2708276"/>
                <a:gd name="connsiteY28" fmla="*/ 851443 h 203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08276" h="2036762">
                  <a:moveTo>
                    <a:pt x="559712" y="1327746"/>
                  </a:moveTo>
                  <a:cubicBezTo>
                    <a:pt x="669332" y="1342961"/>
                    <a:pt x="770578" y="1375673"/>
                    <a:pt x="909125" y="1479896"/>
                  </a:cubicBezTo>
                  <a:cubicBezTo>
                    <a:pt x="997429" y="1428165"/>
                    <a:pt x="1107810" y="1379477"/>
                    <a:pt x="1198399" y="1385563"/>
                  </a:cubicBezTo>
                  <a:cubicBezTo>
                    <a:pt x="1288226" y="1392410"/>
                    <a:pt x="1363589" y="1464681"/>
                    <a:pt x="1417638" y="1536952"/>
                  </a:cubicBezTo>
                  <a:lnTo>
                    <a:pt x="1417638" y="1953080"/>
                  </a:lnTo>
                  <a:cubicBezTo>
                    <a:pt x="1417638" y="1999485"/>
                    <a:pt x="1379576" y="2036762"/>
                    <a:pt x="1333901" y="2036762"/>
                  </a:cubicBezTo>
                  <a:lnTo>
                    <a:pt x="88500" y="2036762"/>
                  </a:lnTo>
                  <a:cubicBezTo>
                    <a:pt x="42064" y="2036762"/>
                    <a:pt x="4763" y="1999485"/>
                    <a:pt x="4763" y="1953080"/>
                  </a:cubicBezTo>
                  <a:lnTo>
                    <a:pt x="4763" y="1613026"/>
                  </a:lnTo>
                  <a:cubicBezTo>
                    <a:pt x="143310" y="1496632"/>
                    <a:pt x="399850" y="1304924"/>
                    <a:pt x="559712" y="1327746"/>
                  </a:cubicBezTo>
                  <a:close/>
                  <a:moveTo>
                    <a:pt x="926307" y="1163637"/>
                  </a:moveTo>
                  <a:cubicBezTo>
                    <a:pt x="964446" y="1163637"/>
                    <a:pt x="995364" y="1194555"/>
                    <a:pt x="995364" y="1232694"/>
                  </a:cubicBezTo>
                  <a:cubicBezTo>
                    <a:pt x="995364" y="1270833"/>
                    <a:pt x="964446" y="1301751"/>
                    <a:pt x="926307" y="1301751"/>
                  </a:cubicBezTo>
                  <a:cubicBezTo>
                    <a:pt x="888168" y="1301751"/>
                    <a:pt x="857250" y="1270833"/>
                    <a:pt x="857250" y="1232694"/>
                  </a:cubicBezTo>
                  <a:cubicBezTo>
                    <a:pt x="857250" y="1194555"/>
                    <a:pt x="888168" y="1163637"/>
                    <a:pt x="926307" y="1163637"/>
                  </a:cubicBezTo>
                  <a:close/>
                  <a:moveTo>
                    <a:pt x="2153690" y="1069974"/>
                  </a:moveTo>
                  <a:lnTo>
                    <a:pt x="2626002" y="1069974"/>
                  </a:lnTo>
                  <a:cubicBezTo>
                    <a:pt x="2671710" y="1069974"/>
                    <a:pt x="2708276" y="1106476"/>
                    <a:pt x="2708276" y="1152104"/>
                  </a:cubicBezTo>
                  <a:lnTo>
                    <a:pt x="2708276" y="1930819"/>
                  </a:lnTo>
                  <a:cubicBezTo>
                    <a:pt x="2708276" y="1976447"/>
                    <a:pt x="2671710" y="2012949"/>
                    <a:pt x="2626002" y="2012949"/>
                  </a:cubicBezTo>
                  <a:lnTo>
                    <a:pt x="1617387" y="2012949"/>
                  </a:lnTo>
                  <a:cubicBezTo>
                    <a:pt x="1572441" y="2012949"/>
                    <a:pt x="1535875" y="1977207"/>
                    <a:pt x="1535113" y="1933100"/>
                  </a:cubicBezTo>
                  <a:cubicBezTo>
                    <a:pt x="1650144" y="1769601"/>
                    <a:pt x="1930484" y="1379483"/>
                    <a:pt x="2153690" y="1069974"/>
                  </a:cubicBezTo>
                  <a:close/>
                  <a:moveTo>
                    <a:pt x="2044801" y="0"/>
                  </a:moveTo>
                  <a:cubicBezTo>
                    <a:pt x="2069162" y="17501"/>
                    <a:pt x="2084388" y="46415"/>
                    <a:pt x="2084388" y="78372"/>
                  </a:cubicBezTo>
                  <a:lnTo>
                    <a:pt x="2084388" y="822529"/>
                  </a:lnTo>
                  <a:cubicBezTo>
                    <a:pt x="2084388" y="875792"/>
                    <a:pt x="2041756" y="919163"/>
                    <a:pt x="1988467" y="919163"/>
                  </a:cubicBezTo>
                  <a:lnTo>
                    <a:pt x="92115" y="919163"/>
                  </a:lnTo>
                  <a:cubicBezTo>
                    <a:pt x="48722" y="919163"/>
                    <a:pt x="12181" y="890249"/>
                    <a:pt x="0" y="851443"/>
                  </a:cubicBezTo>
                  <a:close/>
                </a:path>
              </a:pathLst>
            </a:custGeom>
            <a:solidFill>
              <a:srgbClr val="97B1CC">
                <a:alpha val="51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1" name="Freeform 187">
              <a:extLst>
                <a:ext uri="{FF2B5EF4-FFF2-40B4-BE49-F238E27FC236}">
                  <a16:creationId xmlns:a16="http://schemas.microsoft.com/office/drawing/2014/main" id="{571D361E-15A5-4D3E-AEEB-165F6C2D7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9538" y="8548688"/>
              <a:ext cx="1236663" cy="1236663"/>
            </a:xfrm>
            <a:custGeom>
              <a:avLst/>
              <a:gdLst>
                <a:gd name="T0" fmla="*/ 1625 w 1625"/>
                <a:gd name="T1" fmla="*/ 1222 h 1625"/>
                <a:gd name="T2" fmla="*/ 403 w 1625"/>
                <a:gd name="T3" fmla="*/ 1625 h 1625"/>
                <a:gd name="T4" fmla="*/ 0 w 1625"/>
                <a:gd name="T5" fmla="*/ 404 h 1625"/>
                <a:gd name="T6" fmla="*/ 1221 w 1625"/>
                <a:gd name="T7" fmla="*/ 0 h 1625"/>
                <a:gd name="T8" fmla="*/ 1625 w 1625"/>
                <a:gd name="T9" fmla="*/ 1222 h 1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5" h="1625">
                  <a:moveTo>
                    <a:pt x="1625" y="1222"/>
                  </a:moveTo>
                  <a:lnTo>
                    <a:pt x="403" y="1625"/>
                  </a:lnTo>
                  <a:lnTo>
                    <a:pt x="0" y="404"/>
                  </a:lnTo>
                  <a:lnTo>
                    <a:pt x="1221" y="0"/>
                  </a:lnTo>
                  <a:lnTo>
                    <a:pt x="1625" y="1222"/>
                  </a:lnTo>
                  <a:close/>
                </a:path>
              </a:pathLst>
            </a:custGeom>
            <a:solidFill>
              <a:srgbClr val="F58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2" name="Freeform 188">
              <a:extLst>
                <a:ext uri="{FF2B5EF4-FFF2-40B4-BE49-F238E27FC236}">
                  <a16:creationId xmlns:a16="http://schemas.microsoft.com/office/drawing/2014/main" id="{333E6124-80F8-494A-BE45-9A652D6D6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9538" y="8548688"/>
              <a:ext cx="930275" cy="1236663"/>
            </a:xfrm>
            <a:custGeom>
              <a:avLst/>
              <a:gdLst>
                <a:gd name="T0" fmla="*/ 403 w 1221"/>
                <a:gd name="T1" fmla="*/ 1625 h 1625"/>
                <a:gd name="T2" fmla="*/ 1221 w 1221"/>
                <a:gd name="T3" fmla="*/ 0 h 1625"/>
                <a:gd name="T4" fmla="*/ 0 w 1221"/>
                <a:gd name="T5" fmla="*/ 404 h 1625"/>
                <a:gd name="T6" fmla="*/ 403 w 1221"/>
                <a:gd name="T7" fmla="*/ 1625 h 1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1" h="1625">
                  <a:moveTo>
                    <a:pt x="403" y="1625"/>
                  </a:moveTo>
                  <a:lnTo>
                    <a:pt x="1221" y="0"/>
                  </a:lnTo>
                  <a:lnTo>
                    <a:pt x="0" y="404"/>
                  </a:lnTo>
                  <a:lnTo>
                    <a:pt x="403" y="1625"/>
                  </a:lnTo>
                  <a:close/>
                </a:path>
              </a:pathLst>
            </a:custGeom>
            <a:solidFill>
              <a:srgbClr val="FF9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3" name="Freeform 190">
              <a:extLst>
                <a:ext uri="{FF2B5EF4-FFF2-40B4-BE49-F238E27FC236}">
                  <a16:creationId xmlns:a16="http://schemas.microsoft.com/office/drawing/2014/main" id="{F76322AB-F120-4ACA-B5C3-4C090464F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4938" y="9155113"/>
              <a:ext cx="384175" cy="352425"/>
            </a:xfrm>
            <a:custGeom>
              <a:avLst/>
              <a:gdLst>
                <a:gd name="T0" fmla="*/ 0 w 505"/>
                <a:gd name="T1" fmla="*/ 246 h 462"/>
                <a:gd name="T2" fmla="*/ 435 w 505"/>
                <a:gd name="T3" fmla="*/ 63 h 462"/>
                <a:gd name="T4" fmla="*/ 122 w 505"/>
                <a:gd name="T5" fmla="*/ 462 h 462"/>
                <a:gd name="T6" fmla="*/ 0 w 505"/>
                <a:gd name="T7" fmla="*/ 246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5" h="462">
                  <a:moveTo>
                    <a:pt x="0" y="246"/>
                  </a:moveTo>
                  <a:cubicBezTo>
                    <a:pt x="0" y="246"/>
                    <a:pt x="365" y="0"/>
                    <a:pt x="435" y="63"/>
                  </a:cubicBezTo>
                  <a:cubicBezTo>
                    <a:pt x="505" y="127"/>
                    <a:pt x="210" y="418"/>
                    <a:pt x="122" y="462"/>
                  </a:cubicBezTo>
                  <a:lnTo>
                    <a:pt x="0" y="246"/>
                  </a:lnTo>
                  <a:close/>
                </a:path>
              </a:pathLst>
            </a:custGeom>
            <a:solidFill>
              <a:srgbClr val="FCA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4" name="Freeform 189">
              <a:extLst>
                <a:ext uri="{FF2B5EF4-FFF2-40B4-BE49-F238E27FC236}">
                  <a16:creationId xmlns:a16="http://schemas.microsoft.com/office/drawing/2014/main" id="{51BC52E2-318D-4929-803B-72C28C624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7525" y="8996363"/>
              <a:ext cx="438150" cy="425450"/>
            </a:xfrm>
            <a:custGeom>
              <a:avLst/>
              <a:gdLst>
                <a:gd name="T0" fmla="*/ 92 w 576"/>
                <a:gd name="T1" fmla="*/ 279 h 559"/>
                <a:gd name="T2" fmla="*/ 0 w 576"/>
                <a:gd name="T3" fmla="*/ 0 h 559"/>
                <a:gd name="T4" fmla="*/ 288 w 576"/>
                <a:gd name="T5" fmla="*/ 60 h 559"/>
                <a:gd name="T6" fmla="*/ 576 w 576"/>
                <a:gd name="T7" fmla="*/ 119 h 559"/>
                <a:gd name="T8" fmla="*/ 380 w 576"/>
                <a:gd name="T9" fmla="*/ 339 h 559"/>
                <a:gd name="T10" fmla="*/ 184 w 576"/>
                <a:gd name="T11" fmla="*/ 559 h 559"/>
                <a:gd name="T12" fmla="*/ 92 w 576"/>
                <a:gd name="T13" fmla="*/ 279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6" h="559">
                  <a:moveTo>
                    <a:pt x="92" y="279"/>
                  </a:moveTo>
                  <a:lnTo>
                    <a:pt x="0" y="0"/>
                  </a:lnTo>
                  <a:lnTo>
                    <a:pt x="288" y="60"/>
                  </a:lnTo>
                  <a:lnTo>
                    <a:pt x="576" y="119"/>
                  </a:lnTo>
                  <a:lnTo>
                    <a:pt x="380" y="339"/>
                  </a:lnTo>
                  <a:lnTo>
                    <a:pt x="184" y="559"/>
                  </a:lnTo>
                  <a:lnTo>
                    <a:pt x="92" y="2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5" name="Rectangle 67">
              <a:extLst>
                <a:ext uri="{FF2B5EF4-FFF2-40B4-BE49-F238E27FC236}">
                  <a16:creationId xmlns:a16="http://schemas.microsoft.com/office/drawing/2014/main" id="{E5099EAC-8D60-4514-AEE1-79D37443A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7688" y="11822113"/>
              <a:ext cx="1735138" cy="1854200"/>
            </a:xfrm>
            <a:prstGeom prst="rect">
              <a:avLst/>
            </a:prstGeom>
            <a:solidFill>
              <a:srgbClr val="283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EF7C367-E5FE-484F-BD15-F5FAE0F72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0250" y="11822113"/>
              <a:ext cx="2601913" cy="1854200"/>
            </a:xfrm>
            <a:custGeom>
              <a:avLst/>
              <a:gdLst>
                <a:gd name="connsiteX0" fmla="*/ 1062038 w 2601913"/>
                <a:gd name="connsiteY0" fmla="*/ 771524 h 1854200"/>
                <a:gd name="connsiteX1" fmla="*/ 1062038 w 2601913"/>
                <a:gd name="connsiteY1" fmla="*/ 1846261 h 1854200"/>
                <a:gd name="connsiteX2" fmla="*/ 1408112 w 2601913"/>
                <a:gd name="connsiteY2" fmla="*/ 1846261 h 1854200"/>
                <a:gd name="connsiteX3" fmla="*/ 1408112 w 2601913"/>
                <a:gd name="connsiteY3" fmla="*/ 771524 h 1854200"/>
                <a:gd name="connsiteX4" fmla="*/ 0 w 2601913"/>
                <a:gd name="connsiteY4" fmla="*/ 0 h 1854200"/>
                <a:gd name="connsiteX5" fmla="*/ 1552575 w 2601913"/>
                <a:gd name="connsiteY5" fmla="*/ 0 h 1854200"/>
                <a:gd name="connsiteX6" fmla="*/ 1552575 w 2601913"/>
                <a:gd name="connsiteY6" fmla="*/ 771525 h 1854200"/>
                <a:gd name="connsiteX7" fmla="*/ 2601913 w 2601913"/>
                <a:gd name="connsiteY7" fmla="*/ 771525 h 1854200"/>
                <a:gd name="connsiteX8" fmla="*/ 2601913 w 2601913"/>
                <a:gd name="connsiteY8" fmla="*/ 1844675 h 1854200"/>
                <a:gd name="connsiteX9" fmla="*/ 1552575 w 2601913"/>
                <a:gd name="connsiteY9" fmla="*/ 1844675 h 1854200"/>
                <a:gd name="connsiteX10" fmla="*/ 1552575 w 2601913"/>
                <a:gd name="connsiteY10" fmla="*/ 1854200 h 1854200"/>
                <a:gd name="connsiteX11" fmla="*/ 0 w 2601913"/>
                <a:gd name="connsiteY11" fmla="*/ 1854200 h 185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1913" h="1854200">
                  <a:moveTo>
                    <a:pt x="1062038" y="771524"/>
                  </a:moveTo>
                  <a:lnTo>
                    <a:pt x="1062038" y="1846261"/>
                  </a:lnTo>
                  <a:lnTo>
                    <a:pt x="1408112" y="1846261"/>
                  </a:lnTo>
                  <a:lnTo>
                    <a:pt x="1408112" y="771524"/>
                  </a:lnTo>
                  <a:close/>
                  <a:moveTo>
                    <a:pt x="0" y="0"/>
                  </a:moveTo>
                  <a:lnTo>
                    <a:pt x="1552575" y="0"/>
                  </a:lnTo>
                  <a:lnTo>
                    <a:pt x="1552575" y="771525"/>
                  </a:lnTo>
                  <a:lnTo>
                    <a:pt x="2601913" y="771525"/>
                  </a:lnTo>
                  <a:lnTo>
                    <a:pt x="2601913" y="1844675"/>
                  </a:lnTo>
                  <a:lnTo>
                    <a:pt x="1552575" y="1844675"/>
                  </a:lnTo>
                  <a:lnTo>
                    <a:pt x="1552575" y="1854200"/>
                  </a:lnTo>
                  <a:lnTo>
                    <a:pt x="0" y="1854200"/>
                  </a:lnTo>
                  <a:close/>
                </a:path>
              </a:pathLst>
            </a:custGeom>
            <a:solidFill>
              <a:srgbClr val="AAC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" name="Freeform 71">
              <a:extLst>
                <a:ext uri="{FF2B5EF4-FFF2-40B4-BE49-F238E27FC236}">
                  <a16:creationId xmlns:a16="http://schemas.microsoft.com/office/drawing/2014/main" id="{0E8B5D79-64D7-4F3C-A2CB-CB57B7AF1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2925" y="11807825"/>
              <a:ext cx="836613" cy="1866900"/>
            </a:xfrm>
            <a:custGeom>
              <a:avLst/>
              <a:gdLst>
                <a:gd name="T0" fmla="*/ 0 w 1099"/>
                <a:gd name="T1" fmla="*/ 18 h 2453"/>
                <a:gd name="T2" fmla="*/ 0 w 1099"/>
                <a:gd name="T3" fmla="*/ 1032 h 2453"/>
                <a:gd name="T4" fmla="*/ 415 w 1099"/>
                <a:gd name="T5" fmla="*/ 1032 h 2453"/>
                <a:gd name="T6" fmla="*/ 714 w 1099"/>
                <a:gd name="T7" fmla="*/ 2453 h 2453"/>
                <a:gd name="T8" fmla="*/ 1099 w 1099"/>
                <a:gd name="T9" fmla="*/ 2453 h 2453"/>
                <a:gd name="T10" fmla="*/ 537 w 1099"/>
                <a:gd name="T11" fmla="*/ 0 h 2453"/>
                <a:gd name="T12" fmla="*/ 0 w 1099"/>
                <a:gd name="T13" fmla="*/ 18 h 2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9" h="2453">
                  <a:moveTo>
                    <a:pt x="0" y="18"/>
                  </a:moveTo>
                  <a:lnTo>
                    <a:pt x="0" y="1032"/>
                  </a:lnTo>
                  <a:lnTo>
                    <a:pt x="415" y="1032"/>
                  </a:lnTo>
                  <a:lnTo>
                    <a:pt x="714" y="2453"/>
                  </a:lnTo>
                  <a:lnTo>
                    <a:pt x="1099" y="2453"/>
                  </a:lnTo>
                  <a:lnTo>
                    <a:pt x="537" y="0"/>
                  </a:lnTo>
                  <a:cubicBezTo>
                    <a:pt x="537" y="0"/>
                    <a:pt x="0" y="24"/>
                    <a:pt x="0" y="18"/>
                  </a:cubicBezTo>
                  <a:close/>
                </a:path>
              </a:pathLst>
            </a:custGeom>
            <a:solidFill>
              <a:srgbClr val="1D1C2B">
                <a:alpha val="28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" name="Rectangle 72">
              <a:extLst>
                <a:ext uri="{FF2B5EF4-FFF2-40B4-BE49-F238E27FC236}">
                  <a16:creationId xmlns:a16="http://schemas.microsoft.com/office/drawing/2014/main" id="{C4BDD013-1388-40E3-B5D3-E4BA32250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46450" y="11791950"/>
              <a:ext cx="533400" cy="1884363"/>
            </a:xfrm>
            <a:prstGeom prst="rect">
              <a:avLst/>
            </a:prstGeom>
            <a:solidFill>
              <a:srgbClr val="283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" name="Rectangle 73">
              <a:extLst>
                <a:ext uri="{FF2B5EF4-FFF2-40B4-BE49-F238E27FC236}">
                  <a16:creationId xmlns:a16="http://schemas.microsoft.com/office/drawing/2014/main" id="{72EEBE70-1FF7-4D95-B000-925C6DDBD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63975" y="11791950"/>
              <a:ext cx="1852613" cy="1884363"/>
            </a:xfrm>
            <a:prstGeom prst="rect">
              <a:avLst/>
            </a:prstGeom>
            <a:solidFill>
              <a:srgbClr val="AAC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0" name="Freeform 74">
              <a:extLst>
                <a:ext uri="{FF2B5EF4-FFF2-40B4-BE49-F238E27FC236}">
                  <a16:creationId xmlns:a16="http://schemas.microsoft.com/office/drawing/2014/main" id="{FEE29372-F1DA-405C-928F-6717C0A37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6450" y="11791950"/>
              <a:ext cx="527050" cy="1884363"/>
            </a:xfrm>
            <a:custGeom>
              <a:avLst/>
              <a:gdLst>
                <a:gd name="T0" fmla="*/ 0 w 693"/>
                <a:gd name="T1" fmla="*/ 0 h 2476"/>
                <a:gd name="T2" fmla="*/ 0 w 693"/>
                <a:gd name="T3" fmla="*/ 2476 h 2476"/>
                <a:gd name="T4" fmla="*/ 693 w 693"/>
                <a:gd name="T5" fmla="*/ 0 h 2476"/>
                <a:gd name="T6" fmla="*/ 0 w 693"/>
                <a:gd name="T7" fmla="*/ 0 h 2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3" h="2476">
                  <a:moveTo>
                    <a:pt x="0" y="0"/>
                  </a:moveTo>
                  <a:lnTo>
                    <a:pt x="0" y="2476"/>
                  </a:lnTo>
                  <a:lnTo>
                    <a:pt x="69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1C2B">
                <a:alpha val="39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" name="Freeform 76">
              <a:extLst>
                <a:ext uri="{FF2B5EF4-FFF2-40B4-BE49-F238E27FC236}">
                  <a16:creationId xmlns:a16="http://schemas.microsoft.com/office/drawing/2014/main" id="{2CE3C6A1-9059-4E38-9A80-7BFA546B7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0638" y="12439650"/>
              <a:ext cx="574675" cy="341313"/>
            </a:xfrm>
            <a:custGeom>
              <a:avLst/>
              <a:gdLst>
                <a:gd name="T0" fmla="*/ 677 w 756"/>
                <a:gd name="T1" fmla="*/ 0 h 449"/>
                <a:gd name="T2" fmla="*/ 80 w 756"/>
                <a:gd name="T3" fmla="*/ 0 h 449"/>
                <a:gd name="T4" fmla="*/ 0 w 756"/>
                <a:gd name="T5" fmla="*/ 80 h 449"/>
                <a:gd name="T6" fmla="*/ 0 w 756"/>
                <a:gd name="T7" fmla="*/ 369 h 449"/>
                <a:gd name="T8" fmla="*/ 80 w 756"/>
                <a:gd name="T9" fmla="*/ 449 h 449"/>
                <a:gd name="T10" fmla="*/ 131 w 756"/>
                <a:gd name="T11" fmla="*/ 449 h 449"/>
                <a:gd name="T12" fmla="*/ 130 w 756"/>
                <a:gd name="T13" fmla="*/ 437 h 449"/>
                <a:gd name="T14" fmla="*/ 130 w 756"/>
                <a:gd name="T15" fmla="*/ 253 h 449"/>
                <a:gd name="T16" fmla="*/ 209 w 756"/>
                <a:gd name="T17" fmla="*/ 169 h 449"/>
                <a:gd name="T18" fmla="*/ 547 w 756"/>
                <a:gd name="T19" fmla="*/ 169 h 449"/>
                <a:gd name="T20" fmla="*/ 627 w 756"/>
                <a:gd name="T21" fmla="*/ 253 h 449"/>
                <a:gd name="T22" fmla="*/ 627 w 756"/>
                <a:gd name="T23" fmla="*/ 437 h 449"/>
                <a:gd name="T24" fmla="*/ 626 w 756"/>
                <a:gd name="T25" fmla="*/ 449 h 449"/>
                <a:gd name="T26" fmla="*/ 677 w 756"/>
                <a:gd name="T27" fmla="*/ 449 h 449"/>
                <a:gd name="T28" fmla="*/ 756 w 756"/>
                <a:gd name="T29" fmla="*/ 369 h 449"/>
                <a:gd name="T30" fmla="*/ 756 w 756"/>
                <a:gd name="T31" fmla="*/ 80 h 449"/>
                <a:gd name="T32" fmla="*/ 677 w 756"/>
                <a:gd name="T3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6" h="449">
                  <a:moveTo>
                    <a:pt x="677" y="0"/>
                  </a:moveTo>
                  <a:lnTo>
                    <a:pt x="80" y="0"/>
                  </a:lnTo>
                  <a:cubicBezTo>
                    <a:pt x="36" y="0"/>
                    <a:pt x="0" y="36"/>
                    <a:pt x="0" y="80"/>
                  </a:cubicBezTo>
                  <a:lnTo>
                    <a:pt x="0" y="369"/>
                  </a:lnTo>
                  <a:cubicBezTo>
                    <a:pt x="0" y="413"/>
                    <a:pt x="36" y="449"/>
                    <a:pt x="80" y="449"/>
                  </a:cubicBezTo>
                  <a:lnTo>
                    <a:pt x="131" y="449"/>
                  </a:lnTo>
                  <a:cubicBezTo>
                    <a:pt x="130" y="445"/>
                    <a:pt x="130" y="441"/>
                    <a:pt x="130" y="437"/>
                  </a:cubicBezTo>
                  <a:lnTo>
                    <a:pt x="130" y="253"/>
                  </a:lnTo>
                  <a:cubicBezTo>
                    <a:pt x="130" y="206"/>
                    <a:pt x="165" y="169"/>
                    <a:pt x="209" y="169"/>
                  </a:cubicBezTo>
                  <a:lnTo>
                    <a:pt x="547" y="169"/>
                  </a:lnTo>
                  <a:cubicBezTo>
                    <a:pt x="591" y="169"/>
                    <a:pt x="627" y="206"/>
                    <a:pt x="627" y="253"/>
                  </a:cubicBezTo>
                  <a:lnTo>
                    <a:pt x="627" y="437"/>
                  </a:lnTo>
                  <a:cubicBezTo>
                    <a:pt x="627" y="441"/>
                    <a:pt x="626" y="445"/>
                    <a:pt x="626" y="449"/>
                  </a:cubicBezTo>
                  <a:lnTo>
                    <a:pt x="677" y="449"/>
                  </a:lnTo>
                  <a:cubicBezTo>
                    <a:pt x="721" y="449"/>
                    <a:pt x="756" y="413"/>
                    <a:pt x="756" y="369"/>
                  </a:cubicBezTo>
                  <a:lnTo>
                    <a:pt x="756" y="80"/>
                  </a:lnTo>
                  <a:cubicBezTo>
                    <a:pt x="756" y="36"/>
                    <a:pt x="721" y="0"/>
                    <a:pt x="677" y="0"/>
                  </a:cubicBezTo>
                  <a:close/>
                </a:path>
              </a:pathLst>
            </a:custGeom>
            <a:solidFill>
              <a:srgbClr val="D85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9A8D44B-61F3-405A-B0CB-922639E7F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2663" y="12439650"/>
              <a:ext cx="1320801" cy="1266825"/>
            </a:xfrm>
            <a:custGeom>
              <a:avLst/>
              <a:gdLst>
                <a:gd name="connsiteX0" fmla="*/ 822325 w 1320801"/>
                <a:gd name="connsiteY0" fmla="*/ 0 h 1266825"/>
                <a:gd name="connsiteX1" fmla="*/ 922631 w 1320801"/>
                <a:gd name="connsiteY1" fmla="*/ 0 h 1266825"/>
                <a:gd name="connsiteX2" fmla="*/ 982663 w 1320801"/>
                <a:gd name="connsiteY2" fmla="*/ 60176 h 1266825"/>
                <a:gd name="connsiteX3" fmla="*/ 982663 w 1320801"/>
                <a:gd name="connsiteY3" fmla="*/ 278788 h 1266825"/>
                <a:gd name="connsiteX4" fmla="*/ 977985 w 1320801"/>
                <a:gd name="connsiteY4" fmla="*/ 302449 h 1266825"/>
                <a:gd name="connsiteX5" fmla="*/ 970139 w 1320801"/>
                <a:gd name="connsiteY5" fmla="*/ 314325 h 1266825"/>
                <a:gd name="connsiteX6" fmla="*/ 1254569 w 1320801"/>
                <a:gd name="connsiteY6" fmla="*/ 314325 h 1266825"/>
                <a:gd name="connsiteX7" fmla="*/ 1320801 w 1320801"/>
                <a:gd name="connsiteY7" fmla="*/ 380566 h 1266825"/>
                <a:gd name="connsiteX8" fmla="*/ 1320801 w 1320801"/>
                <a:gd name="connsiteY8" fmla="*/ 1200584 h 1266825"/>
                <a:gd name="connsiteX9" fmla="*/ 1254569 w 1320801"/>
                <a:gd name="connsiteY9" fmla="*/ 1266825 h 1266825"/>
                <a:gd name="connsiteX10" fmla="*/ 66230 w 1320801"/>
                <a:gd name="connsiteY10" fmla="*/ 1266825 h 1266825"/>
                <a:gd name="connsiteX11" fmla="*/ 0 w 1320801"/>
                <a:gd name="connsiteY11" fmla="*/ 1200584 h 1266825"/>
                <a:gd name="connsiteX12" fmla="*/ 0 w 1320801"/>
                <a:gd name="connsiteY12" fmla="*/ 380566 h 1266825"/>
                <a:gd name="connsiteX13" fmla="*/ 66230 w 1320801"/>
                <a:gd name="connsiteY13" fmla="*/ 314325 h 1266825"/>
                <a:gd name="connsiteX14" fmla="*/ 869833 w 1320801"/>
                <a:gd name="connsiteY14" fmla="*/ 314325 h 1266825"/>
                <a:gd name="connsiteX15" fmla="*/ 877679 w 1320801"/>
                <a:gd name="connsiteY15" fmla="*/ 302449 h 1266825"/>
                <a:gd name="connsiteX16" fmla="*/ 882357 w 1320801"/>
                <a:gd name="connsiteY16" fmla="*/ 278788 h 1266825"/>
                <a:gd name="connsiteX17" fmla="*/ 882357 w 1320801"/>
                <a:gd name="connsiteY17" fmla="*/ 60176 h 1266825"/>
                <a:gd name="connsiteX18" fmla="*/ 822325 w 1320801"/>
                <a:gd name="connsiteY18" fmla="*/ 0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0801" h="1266825">
                  <a:moveTo>
                    <a:pt x="822325" y="0"/>
                  </a:moveTo>
                  <a:lnTo>
                    <a:pt x="922631" y="0"/>
                  </a:lnTo>
                  <a:cubicBezTo>
                    <a:pt x="956067" y="0"/>
                    <a:pt x="982663" y="26660"/>
                    <a:pt x="982663" y="60176"/>
                  </a:cubicBezTo>
                  <a:lnTo>
                    <a:pt x="982663" y="278788"/>
                  </a:lnTo>
                  <a:cubicBezTo>
                    <a:pt x="982663" y="287167"/>
                    <a:pt x="981001" y="295165"/>
                    <a:pt x="977985" y="302449"/>
                  </a:cubicBezTo>
                  <a:lnTo>
                    <a:pt x="970139" y="314325"/>
                  </a:lnTo>
                  <a:lnTo>
                    <a:pt x="1254569" y="314325"/>
                  </a:lnTo>
                  <a:cubicBezTo>
                    <a:pt x="1291111" y="314325"/>
                    <a:pt x="1320801" y="344019"/>
                    <a:pt x="1320801" y="380566"/>
                  </a:cubicBezTo>
                  <a:lnTo>
                    <a:pt x="1320801" y="1200584"/>
                  </a:lnTo>
                  <a:cubicBezTo>
                    <a:pt x="1320801" y="1237131"/>
                    <a:pt x="1291111" y="1266825"/>
                    <a:pt x="1254569" y="1266825"/>
                  </a:cubicBezTo>
                  <a:lnTo>
                    <a:pt x="66230" y="1266825"/>
                  </a:lnTo>
                  <a:cubicBezTo>
                    <a:pt x="29689" y="1266825"/>
                    <a:pt x="0" y="1237131"/>
                    <a:pt x="0" y="1200584"/>
                  </a:cubicBezTo>
                  <a:lnTo>
                    <a:pt x="0" y="380566"/>
                  </a:lnTo>
                  <a:cubicBezTo>
                    <a:pt x="0" y="344019"/>
                    <a:pt x="29689" y="314325"/>
                    <a:pt x="66230" y="314325"/>
                  </a:cubicBezTo>
                  <a:lnTo>
                    <a:pt x="869833" y="314325"/>
                  </a:lnTo>
                  <a:lnTo>
                    <a:pt x="877679" y="302449"/>
                  </a:lnTo>
                  <a:cubicBezTo>
                    <a:pt x="880695" y="295165"/>
                    <a:pt x="882357" y="287167"/>
                    <a:pt x="882357" y="278788"/>
                  </a:cubicBezTo>
                  <a:lnTo>
                    <a:pt x="882357" y="60176"/>
                  </a:lnTo>
                  <a:cubicBezTo>
                    <a:pt x="882357" y="26660"/>
                    <a:pt x="855761" y="0"/>
                    <a:pt x="822325" y="0"/>
                  </a:cubicBezTo>
                  <a:close/>
                </a:path>
              </a:pathLst>
            </a:custGeom>
            <a:solidFill>
              <a:srgbClr val="283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3" name="Freeform 78">
              <a:extLst>
                <a:ext uri="{FF2B5EF4-FFF2-40B4-BE49-F238E27FC236}">
                  <a16:creationId xmlns:a16="http://schemas.microsoft.com/office/drawing/2014/main" id="{E260D041-6ECD-4845-B28D-02EACD5BC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2663" y="12753975"/>
              <a:ext cx="1201738" cy="952500"/>
            </a:xfrm>
            <a:custGeom>
              <a:avLst/>
              <a:gdLst>
                <a:gd name="T0" fmla="*/ 1493 w 1580"/>
                <a:gd name="T1" fmla="*/ 1251 h 1251"/>
                <a:gd name="T2" fmla="*/ 87 w 1580"/>
                <a:gd name="T3" fmla="*/ 1251 h 1251"/>
                <a:gd name="T4" fmla="*/ 0 w 1580"/>
                <a:gd name="T5" fmla="*/ 1164 h 1251"/>
                <a:gd name="T6" fmla="*/ 0 w 1580"/>
                <a:gd name="T7" fmla="*/ 87 h 1251"/>
                <a:gd name="T8" fmla="*/ 87 w 1580"/>
                <a:gd name="T9" fmla="*/ 0 h 1251"/>
                <a:gd name="T10" fmla="*/ 1493 w 1580"/>
                <a:gd name="T11" fmla="*/ 0 h 1251"/>
                <a:gd name="T12" fmla="*/ 1580 w 1580"/>
                <a:gd name="T13" fmla="*/ 87 h 1251"/>
                <a:gd name="T14" fmla="*/ 1580 w 1580"/>
                <a:gd name="T15" fmla="*/ 1164 h 1251"/>
                <a:gd name="T16" fmla="*/ 1493 w 1580"/>
                <a:gd name="T17" fmla="*/ 1251 h 1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0" h="1251">
                  <a:moveTo>
                    <a:pt x="1493" y="1251"/>
                  </a:moveTo>
                  <a:lnTo>
                    <a:pt x="87" y="1251"/>
                  </a:lnTo>
                  <a:cubicBezTo>
                    <a:pt x="39" y="1251"/>
                    <a:pt x="0" y="1212"/>
                    <a:pt x="0" y="1164"/>
                  </a:cubicBezTo>
                  <a:lnTo>
                    <a:pt x="0" y="87"/>
                  </a:lnTo>
                  <a:cubicBezTo>
                    <a:pt x="0" y="39"/>
                    <a:pt x="39" y="0"/>
                    <a:pt x="87" y="0"/>
                  </a:cubicBezTo>
                  <a:lnTo>
                    <a:pt x="1493" y="0"/>
                  </a:lnTo>
                  <a:cubicBezTo>
                    <a:pt x="1541" y="0"/>
                    <a:pt x="1580" y="39"/>
                    <a:pt x="1580" y="87"/>
                  </a:cubicBezTo>
                  <a:lnTo>
                    <a:pt x="1580" y="1164"/>
                  </a:lnTo>
                  <a:cubicBezTo>
                    <a:pt x="1580" y="1212"/>
                    <a:pt x="1541" y="1251"/>
                    <a:pt x="1493" y="1251"/>
                  </a:cubicBezTo>
                  <a:close/>
                </a:path>
              </a:pathLst>
            </a:custGeom>
            <a:solidFill>
              <a:srgbClr val="F76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4" name="Rectangle 79">
              <a:extLst>
                <a:ext uri="{FF2B5EF4-FFF2-40B4-BE49-F238E27FC236}">
                  <a16:creationId xmlns:a16="http://schemas.microsoft.com/office/drawing/2014/main" id="{C54D28D0-21A5-4A78-AA7B-34A16F18A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1075" y="13277850"/>
              <a:ext cx="1201738" cy="130175"/>
            </a:xfrm>
            <a:prstGeom prst="rect">
              <a:avLst/>
            </a:prstGeom>
            <a:solidFill>
              <a:srgbClr val="D85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16721EB-11AF-4612-9404-D11005831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9488" y="13212763"/>
              <a:ext cx="1208088" cy="130175"/>
            </a:xfrm>
            <a:custGeom>
              <a:avLst/>
              <a:gdLst>
                <a:gd name="connsiteX0" fmla="*/ 514032 w 1208088"/>
                <a:gd name="connsiteY0" fmla="*/ 0 h 130175"/>
                <a:gd name="connsiteX1" fmla="*/ 727392 w 1208088"/>
                <a:gd name="connsiteY1" fmla="*/ 0 h 130175"/>
                <a:gd name="connsiteX2" fmla="*/ 773112 w 1208088"/>
                <a:gd name="connsiteY2" fmla="*/ 45675 h 130175"/>
                <a:gd name="connsiteX3" fmla="*/ 773112 w 1208088"/>
                <a:gd name="connsiteY3" fmla="*/ 53975 h 130175"/>
                <a:gd name="connsiteX4" fmla="*/ 1208088 w 1208088"/>
                <a:gd name="connsiteY4" fmla="*/ 53975 h 130175"/>
                <a:gd name="connsiteX5" fmla="*/ 1208088 w 1208088"/>
                <a:gd name="connsiteY5" fmla="*/ 77788 h 130175"/>
                <a:gd name="connsiteX6" fmla="*/ 773112 w 1208088"/>
                <a:gd name="connsiteY6" fmla="*/ 77788 h 130175"/>
                <a:gd name="connsiteX7" fmla="*/ 773112 w 1208088"/>
                <a:gd name="connsiteY7" fmla="*/ 84500 h 130175"/>
                <a:gd name="connsiteX8" fmla="*/ 727392 w 1208088"/>
                <a:gd name="connsiteY8" fmla="*/ 130175 h 130175"/>
                <a:gd name="connsiteX9" fmla="*/ 514032 w 1208088"/>
                <a:gd name="connsiteY9" fmla="*/ 130175 h 130175"/>
                <a:gd name="connsiteX10" fmla="*/ 468312 w 1208088"/>
                <a:gd name="connsiteY10" fmla="*/ 84500 h 130175"/>
                <a:gd name="connsiteX11" fmla="*/ 468312 w 1208088"/>
                <a:gd name="connsiteY11" fmla="*/ 77788 h 130175"/>
                <a:gd name="connsiteX12" fmla="*/ 0 w 1208088"/>
                <a:gd name="connsiteY12" fmla="*/ 77788 h 130175"/>
                <a:gd name="connsiteX13" fmla="*/ 0 w 1208088"/>
                <a:gd name="connsiteY13" fmla="*/ 53975 h 130175"/>
                <a:gd name="connsiteX14" fmla="*/ 468312 w 1208088"/>
                <a:gd name="connsiteY14" fmla="*/ 53975 h 130175"/>
                <a:gd name="connsiteX15" fmla="*/ 468312 w 1208088"/>
                <a:gd name="connsiteY15" fmla="*/ 45675 h 130175"/>
                <a:gd name="connsiteX16" fmla="*/ 514032 w 1208088"/>
                <a:gd name="connsiteY16" fmla="*/ 0 h 13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08088" h="130175">
                  <a:moveTo>
                    <a:pt x="514032" y="0"/>
                  </a:moveTo>
                  <a:lnTo>
                    <a:pt x="727392" y="0"/>
                  </a:lnTo>
                  <a:cubicBezTo>
                    <a:pt x="752538" y="0"/>
                    <a:pt x="773112" y="20554"/>
                    <a:pt x="773112" y="45675"/>
                  </a:cubicBezTo>
                  <a:lnTo>
                    <a:pt x="773112" y="53975"/>
                  </a:lnTo>
                  <a:lnTo>
                    <a:pt x="1208088" y="53975"/>
                  </a:lnTo>
                  <a:lnTo>
                    <a:pt x="1208088" y="77788"/>
                  </a:lnTo>
                  <a:lnTo>
                    <a:pt x="773112" y="77788"/>
                  </a:lnTo>
                  <a:lnTo>
                    <a:pt x="773112" y="84500"/>
                  </a:lnTo>
                  <a:cubicBezTo>
                    <a:pt x="773112" y="109621"/>
                    <a:pt x="752538" y="130175"/>
                    <a:pt x="727392" y="130175"/>
                  </a:cubicBezTo>
                  <a:lnTo>
                    <a:pt x="514032" y="130175"/>
                  </a:lnTo>
                  <a:cubicBezTo>
                    <a:pt x="488886" y="130175"/>
                    <a:pt x="468312" y="109621"/>
                    <a:pt x="468312" y="84500"/>
                  </a:cubicBezTo>
                  <a:lnTo>
                    <a:pt x="468312" y="77788"/>
                  </a:lnTo>
                  <a:lnTo>
                    <a:pt x="0" y="77788"/>
                  </a:lnTo>
                  <a:lnTo>
                    <a:pt x="0" y="53975"/>
                  </a:lnTo>
                  <a:lnTo>
                    <a:pt x="468312" y="53975"/>
                  </a:lnTo>
                  <a:lnTo>
                    <a:pt x="468312" y="45675"/>
                  </a:lnTo>
                  <a:cubicBezTo>
                    <a:pt x="468312" y="20554"/>
                    <a:pt x="488886" y="0"/>
                    <a:pt x="514032" y="0"/>
                  </a:cubicBezTo>
                  <a:close/>
                </a:path>
              </a:pathLst>
            </a:custGeom>
            <a:solidFill>
              <a:srgbClr val="283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6" name="Freeform 82">
              <a:extLst>
                <a:ext uri="{FF2B5EF4-FFF2-40B4-BE49-F238E27FC236}">
                  <a16:creationId xmlns:a16="http://schemas.microsoft.com/office/drawing/2014/main" id="{C0BD791B-6386-431A-9475-E6A6A75EF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9844088"/>
              <a:ext cx="723900" cy="2386013"/>
            </a:xfrm>
            <a:custGeom>
              <a:avLst/>
              <a:gdLst>
                <a:gd name="T0" fmla="*/ 325 w 951"/>
                <a:gd name="T1" fmla="*/ 3136 h 3136"/>
                <a:gd name="T2" fmla="*/ 951 w 951"/>
                <a:gd name="T3" fmla="*/ 0 h 3136"/>
                <a:gd name="T4" fmla="*/ 166 w 951"/>
                <a:gd name="T5" fmla="*/ 1172 h 3136"/>
                <a:gd name="T6" fmla="*/ 0 w 951"/>
                <a:gd name="T7" fmla="*/ 2283 h 3136"/>
                <a:gd name="T8" fmla="*/ 0 w 951"/>
                <a:gd name="T9" fmla="*/ 3136 h 3136"/>
                <a:gd name="T10" fmla="*/ 325 w 951"/>
                <a:gd name="T11" fmla="*/ 3136 h 3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1" h="3136">
                  <a:moveTo>
                    <a:pt x="325" y="3136"/>
                  </a:moveTo>
                  <a:cubicBezTo>
                    <a:pt x="325" y="3136"/>
                    <a:pt x="229" y="530"/>
                    <a:pt x="951" y="0"/>
                  </a:cubicBezTo>
                  <a:cubicBezTo>
                    <a:pt x="951" y="0"/>
                    <a:pt x="462" y="223"/>
                    <a:pt x="166" y="1172"/>
                  </a:cubicBezTo>
                  <a:cubicBezTo>
                    <a:pt x="54" y="1531"/>
                    <a:pt x="0" y="1906"/>
                    <a:pt x="0" y="2283"/>
                  </a:cubicBezTo>
                  <a:lnTo>
                    <a:pt x="0" y="3136"/>
                  </a:lnTo>
                  <a:cubicBezTo>
                    <a:pt x="0" y="3136"/>
                    <a:pt x="334" y="3127"/>
                    <a:pt x="325" y="3136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7" name="Freeform 83">
              <a:extLst>
                <a:ext uri="{FF2B5EF4-FFF2-40B4-BE49-F238E27FC236}">
                  <a16:creationId xmlns:a16="http://schemas.microsoft.com/office/drawing/2014/main" id="{03ACE121-5439-4EA5-9B45-FBE0F2C9F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9844088"/>
              <a:ext cx="723900" cy="2386013"/>
            </a:xfrm>
            <a:custGeom>
              <a:avLst/>
              <a:gdLst>
                <a:gd name="T0" fmla="*/ 325 w 951"/>
                <a:gd name="T1" fmla="*/ 3136 h 3136"/>
                <a:gd name="T2" fmla="*/ 951 w 951"/>
                <a:gd name="T3" fmla="*/ 0 h 3136"/>
                <a:gd name="T4" fmla="*/ 166 w 951"/>
                <a:gd name="T5" fmla="*/ 1172 h 3136"/>
                <a:gd name="T6" fmla="*/ 0 w 951"/>
                <a:gd name="T7" fmla="*/ 2283 h 3136"/>
                <a:gd name="T8" fmla="*/ 0 w 951"/>
                <a:gd name="T9" fmla="*/ 3136 h 3136"/>
                <a:gd name="T10" fmla="*/ 325 w 951"/>
                <a:gd name="T11" fmla="*/ 3136 h 3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1" h="3136">
                  <a:moveTo>
                    <a:pt x="325" y="3136"/>
                  </a:moveTo>
                  <a:cubicBezTo>
                    <a:pt x="325" y="3136"/>
                    <a:pt x="229" y="530"/>
                    <a:pt x="951" y="0"/>
                  </a:cubicBezTo>
                  <a:cubicBezTo>
                    <a:pt x="951" y="0"/>
                    <a:pt x="462" y="223"/>
                    <a:pt x="166" y="1172"/>
                  </a:cubicBezTo>
                  <a:cubicBezTo>
                    <a:pt x="54" y="1531"/>
                    <a:pt x="0" y="1906"/>
                    <a:pt x="0" y="2283"/>
                  </a:cubicBezTo>
                  <a:lnTo>
                    <a:pt x="0" y="3136"/>
                  </a:lnTo>
                  <a:cubicBezTo>
                    <a:pt x="0" y="3136"/>
                    <a:pt x="334" y="3127"/>
                    <a:pt x="325" y="3136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8" name="Freeform 84">
              <a:extLst>
                <a:ext uri="{FF2B5EF4-FFF2-40B4-BE49-F238E27FC236}">
                  <a16:creationId xmlns:a16="http://schemas.microsoft.com/office/drawing/2014/main" id="{BCB6AD9B-7ED2-481E-AF52-E4A4A6818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10885488"/>
              <a:ext cx="304800" cy="1344613"/>
            </a:xfrm>
            <a:custGeom>
              <a:avLst/>
              <a:gdLst>
                <a:gd name="T0" fmla="*/ 111 w 399"/>
                <a:gd name="T1" fmla="*/ 0 h 1767"/>
                <a:gd name="T2" fmla="*/ 0 w 399"/>
                <a:gd name="T3" fmla="*/ 914 h 1767"/>
                <a:gd name="T4" fmla="*/ 0 w 399"/>
                <a:gd name="T5" fmla="*/ 1767 h 1767"/>
                <a:gd name="T6" fmla="*/ 325 w 399"/>
                <a:gd name="T7" fmla="*/ 1767 h 1767"/>
                <a:gd name="T8" fmla="*/ 399 w 399"/>
                <a:gd name="T9" fmla="*/ 105 h 1767"/>
                <a:gd name="T10" fmla="*/ 111 w 399"/>
                <a:gd name="T11" fmla="*/ 0 h 1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9" h="1767">
                  <a:moveTo>
                    <a:pt x="111" y="0"/>
                  </a:moveTo>
                  <a:cubicBezTo>
                    <a:pt x="36" y="299"/>
                    <a:pt x="0" y="606"/>
                    <a:pt x="0" y="914"/>
                  </a:cubicBezTo>
                  <a:lnTo>
                    <a:pt x="0" y="1767"/>
                  </a:lnTo>
                  <a:cubicBezTo>
                    <a:pt x="0" y="1767"/>
                    <a:pt x="334" y="1758"/>
                    <a:pt x="325" y="1767"/>
                  </a:cubicBezTo>
                  <a:cubicBezTo>
                    <a:pt x="325" y="1767"/>
                    <a:pt x="294" y="928"/>
                    <a:pt x="399" y="105"/>
                  </a:cubicBezTo>
                  <a:lnTo>
                    <a:pt x="111" y="0"/>
                  </a:lnTo>
                  <a:close/>
                </a:path>
              </a:pathLst>
            </a:custGeom>
            <a:solidFill>
              <a:srgbClr val="088E6B">
                <a:alpha val="74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9" name="Freeform 85">
              <a:extLst>
                <a:ext uri="{FF2B5EF4-FFF2-40B4-BE49-F238E27FC236}">
                  <a16:creationId xmlns:a16="http://schemas.microsoft.com/office/drawing/2014/main" id="{51451CCC-8F26-46AF-B99F-C5C8BF426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400" y="10294938"/>
              <a:ext cx="674688" cy="1966913"/>
            </a:xfrm>
            <a:custGeom>
              <a:avLst/>
              <a:gdLst>
                <a:gd name="T0" fmla="*/ 0 w 886"/>
                <a:gd name="T1" fmla="*/ 0 h 2585"/>
                <a:gd name="T2" fmla="*/ 567 w 886"/>
                <a:gd name="T3" fmla="*/ 2585 h 2585"/>
                <a:gd name="T4" fmla="*/ 886 w 886"/>
                <a:gd name="T5" fmla="*/ 2585 h 2585"/>
                <a:gd name="T6" fmla="*/ 0 w 886"/>
                <a:gd name="T7" fmla="*/ 0 h 2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6" h="2585">
                  <a:moveTo>
                    <a:pt x="0" y="0"/>
                  </a:moveTo>
                  <a:cubicBezTo>
                    <a:pt x="0" y="0"/>
                    <a:pt x="594" y="1672"/>
                    <a:pt x="567" y="2585"/>
                  </a:cubicBezTo>
                  <a:lnTo>
                    <a:pt x="886" y="2585"/>
                  </a:lnTo>
                  <a:cubicBezTo>
                    <a:pt x="886" y="2585"/>
                    <a:pt x="847" y="965"/>
                    <a:pt x="0" y="0"/>
                  </a:cubicBezTo>
                  <a:close/>
                </a:path>
              </a:pathLst>
            </a:custGeom>
            <a:solidFill>
              <a:srgbClr val="00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0" name="Freeform 86">
              <a:extLst>
                <a:ext uri="{FF2B5EF4-FFF2-40B4-BE49-F238E27FC236}">
                  <a16:creationId xmlns:a16="http://schemas.microsoft.com/office/drawing/2014/main" id="{20E4F1DC-050F-4E85-BC0C-A588D837E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0" y="10985500"/>
              <a:ext cx="458788" cy="1276350"/>
            </a:xfrm>
            <a:custGeom>
              <a:avLst/>
              <a:gdLst>
                <a:gd name="T0" fmla="*/ 602 w 602"/>
                <a:gd name="T1" fmla="*/ 1678 h 1678"/>
                <a:gd name="T2" fmla="*/ 251 w 602"/>
                <a:gd name="T3" fmla="*/ 0 h 1678"/>
                <a:gd name="T4" fmla="*/ 0 w 602"/>
                <a:gd name="T5" fmla="*/ 8 h 1678"/>
                <a:gd name="T6" fmla="*/ 283 w 602"/>
                <a:gd name="T7" fmla="*/ 1678 h 1678"/>
                <a:gd name="T8" fmla="*/ 602 w 602"/>
                <a:gd name="T9" fmla="*/ 1678 h 1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2" h="1678">
                  <a:moveTo>
                    <a:pt x="602" y="1678"/>
                  </a:moveTo>
                  <a:cubicBezTo>
                    <a:pt x="602" y="1678"/>
                    <a:pt x="581" y="833"/>
                    <a:pt x="251" y="0"/>
                  </a:cubicBezTo>
                  <a:lnTo>
                    <a:pt x="0" y="8"/>
                  </a:lnTo>
                  <a:cubicBezTo>
                    <a:pt x="148" y="547"/>
                    <a:pt x="297" y="1212"/>
                    <a:pt x="283" y="1678"/>
                  </a:cubicBezTo>
                  <a:lnTo>
                    <a:pt x="602" y="1678"/>
                  </a:lnTo>
                  <a:close/>
                </a:path>
              </a:pathLst>
            </a:custGeom>
            <a:solidFill>
              <a:srgbClr val="088E6B">
                <a:alpha val="32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" name="Freeform 87">
              <a:extLst>
                <a:ext uri="{FF2B5EF4-FFF2-40B4-BE49-F238E27FC236}">
                  <a16:creationId xmlns:a16="http://schemas.microsoft.com/office/drawing/2014/main" id="{7DEAB196-8D3B-422F-B9CE-FE114BF6A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613" y="10814050"/>
              <a:ext cx="666750" cy="1449388"/>
            </a:xfrm>
            <a:custGeom>
              <a:avLst/>
              <a:gdLst>
                <a:gd name="T0" fmla="*/ 542 w 877"/>
                <a:gd name="T1" fmla="*/ 1898 h 1904"/>
                <a:gd name="T2" fmla="*/ 0 w 877"/>
                <a:gd name="T3" fmla="*/ 0 h 1904"/>
                <a:gd name="T4" fmla="*/ 877 w 877"/>
                <a:gd name="T5" fmla="*/ 1904 h 1904"/>
                <a:gd name="T6" fmla="*/ 542 w 877"/>
                <a:gd name="T7" fmla="*/ 1898 h 1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7" h="1904">
                  <a:moveTo>
                    <a:pt x="542" y="1898"/>
                  </a:moveTo>
                  <a:cubicBezTo>
                    <a:pt x="542" y="1898"/>
                    <a:pt x="380" y="710"/>
                    <a:pt x="0" y="0"/>
                  </a:cubicBezTo>
                  <a:cubicBezTo>
                    <a:pt x="0" y="0"/>
                    <a:pt x="735" y="652"/>
                    <a:pt x="877" y="1904"/>
                  </a:cubicBezTo>
                  <a:lnTo>
                    <a:pt x="542" y="1898"/>
                  </a:ln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" name="Freeform 88">
              <a:extLst>
                <a:ext uri="{FF2B5EF4-FFF2-40B4-BE49-F238E27FC236}">
                  <a16:creationId xmlns:a16="http://schemas.microsoft.com/office/drawing/2014/main" id="{278A4085-64D8-4934-A33B-312549E81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25" y="11510963"/>
              <a:ext cx="376238" cy="752475"/>
            </a:xfrm>
            <a:custGeom>
              <a:avLst/>
              <a:gdLst>
                <a:gd name="T0" fmla="*/ 0 w 496"/>
                <a:gd name="T1" fmla="*/ 163 h 988"/>
                <a:gd name="T2" fmla="*/ 161 w 496"/>
                <a:gd name="T3" fmla="*/ 982 h 988"/>
                <a:gd name="T4" fmla="*/ 496 w 496"/>
                <a:gd name="T5" fmla="*/ 988 h 988"/>
                <a:gd name="T6" fmla="*/ 234 w 496"/>
                <a:gd name="T7" fmla="*/ 0 h 988"/>
                <a:gd name="T8" fmla="*/ 0 w 496"/>
                <a:gd name="T9" fmla="*/ 163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6" h="988">
                  <a:moveTo>
                    <a:pt x="0" y="163"/>
                  </a:moveTo>
                  <a:cubicBezTo>
                    <a:pt x="111" y="613"/>
                    <a:pt x="161" y="982"/>
                    <a:pt x="161" y="982"/>
                  </a:cubicBezTo>
                  <a:lnTo>
                    <a:pt x="496" y="988"/>
                  </a:lnTo>
                  <a:cubicBezTo>
                    <a:pt x="452" y="600"/>
                    <a:pt x="352" y="271"/>
                    <a:pt x="234" y="0"/>
                  </a:cubicBezTo>
                  <a:cubicBezTo>
                    <a:pt x="151" y="58"/>
                    <a:pt x="61" y="120"/>
                    <a:pt x="0" y="163"/>
                  </a:cubicBezTo>
                  <a:close/>
                </a:path>
              </a:pathLst>
            </a:custGeom>
            <a:solidFill>
              <a:srgbClr val="088E6B">
                <a:alpha val="4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" name="Freeform 89">
              <a:extLst>
                <a:ext uri="{FF2B5EF4-FFF2-40B4-BE49-F238E27FC236}">
                  <a16:creationId xmlns:a16="http://schemas.microsoft.com/office/drawing/2014/main" id="{174226EF-C616-46AE-AF6C-80D3023CF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663" y="9813925"/>
              <a:ext cx="942975" cy="2411413"/>
            </a:xfrm>
            <a:custGeom>
              <a:avLst/>
              <a:gdLst>
                <a:gd name="T0" fmla="*/ 579 w 1240"/>
                <a:gd name="T1" fmla="*/ 3170 h 3170"/>
                <a:gd name="T2" fmla="*/ 0 w 1240"/>
                <a:gd name="T3" fmla="*/ 0 h 3170"/>
                <a:gd name="T4" fmla="*/ 1020 w 1240"/>
                <a:gd name="T5" fmla="*/ 3170 h 3170"/>
                <a:gd name="T6" fmla="*/ 579 w 1240"/>
                <a:gd name="T7" fmla="*/ 3170 h 3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0" h="3170">
                  <a:moveTo>
                    <a:pt x="579" y="3170"/>
                  </a:moveTo>
                  <a:cubicBezTo>
                    <a:pt x="579" y="3170"/>
                    <a:pt x="923" y="1158"/>
                    <a:pt x="0" y="0"/>
                  </a:cubicBezTo>
                  <a:cubicBezTo>
                    <a:pt x="0" y="0"/>
                    <a:pt x="1240" y="414"/>
                    <a:pt x="1020" y="3170"/>
                  </a:cubicBezTo>
                  <a:cubicBezTo>
                    <a:pt x="1020" y="3170"/>
                    <a:pt x="558" y="3149"/>
                    <a:pt x="579" y="3170"/>
                  </a:cubicBezTo>
                  <a:close/>
                </a:path>
              </a:pathLst>
            </a:custGeom>
            <a:solidFill>
              <a:srgbClr val="00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" name="Freeform 90">
              <a:extLst>
                <a:ext uri="{FF2B5EF4-FFF2-40B4-BE49-F238E27FC236}">
                  <a16:creationId xmlns:a16="http://schemas.microsoft.com/office/drawing/2014/main" id="{953D5E96-D10F-4AB3-989D-B671847BD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7400" y="12223750"/>
              <a:ext cx="0" cy="1588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088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" name="Freeform 91">
              <a:extLst>
                <a:ext uri="{FF2B5EF4-FFF2-40B4-BE49-F238E27FC236}">
                  <a16:creationId xmlns:a16="http://schemas.microsoft.com/office/drawing/2014/main" id="{11B00E6C-ADB4-4734-83AE-CD2C3894D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7400" y="11045825"/>
              <a:ext cx="374650" cy="1179513"/>
            </a:xfrm>
            <a:custGeom>
              <a:avLst/>
              <a:gdLst>
                <a:gd name="T0" fmla="*/ 0 w 491"/>
                <a:gd name="T1" fmla="*/ 1547 h 1550"/>
                <a:gd name="T2" fmla="*/ 441 w 491"/>
                <a:gd name="T3" fmla="*/ 1550 h 1550"/>
                <a:gd name="T4" fmla="*/ 395 w 491"/>
                <a:gd name="T5" fmla="*/ 0 h 1550"/>
                <a:gd name="T6" fmla="*/ 52 w 491"/>
                <a:gd name="T7" fmla="*/ 305 h 1550"/>
                <a:gd name="T8" fmla="*/ 0 w 491"/>
                <a:gd name="T9" fmla="*/ 1547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1" h="1550">
                  <a:moveTo>
                    <a:pt x="0" y="1547"/>
                  </a:moveTo>
                  <a:cubicBezTo>
                    <a:pt x="21" y="1531"/>
                    <a:pt x="441" y="1550"/>
                    <a:pt x="441" y="1550"/>
                  </a:cubicBezTo>
                  <a:cubicBezTo>
                    <a:pt x="491" y="918"/>
                    <a:pt x="465" y="409"/>
                    <a:pt x="395" y="0"/>
                  </a:cubicBezTo>
                  <a:lnTo>
                    <a:pt x="52" y="305"/>
                  </a:lnTo>
                  <a:cubicBezTo>
                    <a:pt x="93" y="972"/>
                    <a:pt x="7" y="1508"/>
                    <a:pt x="0" y="1547"/>
                  </a:cubicBezTo>
                  <a:close/>
                </a:path>
              </a:pathLst>
            </a:custGeom>
            <a:solidFill>
              <a:srgbClr val="088E6B">
                <a:alpha val="26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" name="Freeform 92">
              <a:extLst>
                <a:ext uri="{FF2B5EF4-FFF2-40B4-BE49-F238E27FC236}">
                  <a16:creationId xmlns:a16="http://schemas.microsoft.com/office/drawing/2014/main" id="{2C09DBF3-0074-4021-8FFA-968D63744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075" y="10334625"/>
              <a:ext cx="784225" cy="1889125"/>
            </a:xfrm>
            <a:custGeom>
              <a:avLst/>
              <a:gdLst>
                <a:gd name="T0" fmla="*/ 0 w 1031"/>
                <a:gd name="T1" fmla="*/ 2483 h 2483"/>
                <a:gd name="T2" fmla="*/ 1031 w 1031"/>
                <a:gd name="T3" fmla="*/ 0 h 2483"/>
                <a:gd name="T4" fmla="*/ 340 w 1031"/>
                <a:gd name="T5" fmla="*/ 2449 h 2483"/>
                <a:gd name="T6" fmla="*/ 0 w 1031"/>
                <a:gd name="T7" fmla="*/ 2483 h 2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31" h="2483">
                  <a:moveTo>
                    <a:pt x="0" y="2483"/>
                  </a:moveTo>
                  <a:cubicBezTo>
                    <a:pt x="0" y="2483"/>
                    <a:pt x="157" y="211"/>
                    <a:pt x="1031" y="0"/>
                  </a:cubicBezTo>
                  <a:cubicBezTo>
                    <a:pt x="1031" y="0"/>
                    <a:pt x="180" y="1232"/>
                    <a:pt x="340" y="2449"/>
                  </a:cubicBezTo>
                  <a:cubicBezTo>
                    <a:pt x="340" y="2449"/>
                    <a:pt x="7" y="2483"/>
                    <a:pt x="0" y="2483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" name="Freeform 93">
              <a:extLst>
                <a:ext uri="{FF2B5EF4-FFF2-40B4-BE49-F238E27FC236}">
                  <a16:creationId xmlns:a16="http://schemas.microsoft.com/office/drawing/2014/main" id="{E7D8D077-6F81-46D1-B159-50836224C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075" y="11168063"/>
              <a:ext cx="382588" cy="1055688"/>
            </a:xfrm>
            <a:custGeom>
              <a:avLst/>
              <a:gdLst>
                <a:gd name="T0" fmla="*/ 231 w 503"/>
                <a:gd name="T1" fmla="*/ 63 h 1388"/>
                <a:gd name="T2" fmla="*/ 112 w 503"/>
                <a:gd name="T3" fmla="*/ 570 h 1388"/>
                <a:gd name="T4" fmla="*/ 42 w 503"/>
                <a:gd name="T5" fmla="*/ 999 h 1388"/>
                <a:gd name="T6" fmla="*/ 0 w 503"/>
                <a:gd name="T7" fmla="*/ 1388 h 1388"/>
                <a:gd name="T8" fmla="*/ 340 w 503"/>
                <a:gd name="T9" fmla="*/ 1354 h 1388"/>
                <a:gd name="T10" fmla="*/ 503 w 503"/>
                <a:gd name="T11" fmla="*/ 0 h 1388"/>
                <a:gd name="T12" fmla="*/ 231 w 503"/>
                <a:gd name="T13" fmla="*/ 63 h 1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3" h="1388">
                  <a:moveTo>
                    <a:pt x="231" y="63"/>
                  </a:moveTo>
                  <a:cubicBezTo>
                    <a:pt x="182" y="234"/>
                    <a:pt x="143" y="408"/>
                    <a:pt x="112" y="570"/>
                  </a:cubicBezTo>
                  <a:lnTo>
                    <a:pt x="42" y="999"/>
                  </a:lnTo>
                  <a:cubicBezTo>
                    <a:pt x="11" y="1232"/>
                    <a:pt x="0" y="1388"/>
                    <a:pt x="0" y="1388"/>
                  </a:cubicBezTo>
                  <a:cubicBezTo>
                    <a:pt x="7" y="1388"/>
                    <a:pt x="340" y="1354"/>
                    <a:pt x="340" y="1354"/>
                  </a:cubicBezTo>
                  <a:cubicBezTo>
                    <a:pt x="277" y="880"/>
                    <a:pt x="368" y="404"/>
                    <a:pt x="503" y="0"/>
                  </a:cubicBezTo>
                  <a:lnTo>
                    <a:pt x="231" y="63"/>
                  </a:lnTo>
                  <a:close/>
                </a:path>
              </a:pathLst>
            </a:custGeom>
            <a:solidFill>
              <a:srgbClr val="088E6B">
                <a:alpha val="32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" name="Freeform 94">
              <a:extLst>
                <a:ext uri="{FF2B5EF4-FFF2-40B4-BE49-F238E27FC236}">
                  <a16:creationId xmlns:a16="http://schemas.microsoft.com/office/drawing/2014/main" id="{15B48DD8-5882-4713-B846-C6147AA29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850" y="10795000"/>
              <a:ext cx="660400" cy="1411288"/>
            </a:xfrm>
            <a:custGeom>
              <a:avLst/>
              <a:gdLst>
                <a:gd name="T0" fmla="*/ 386 w 867"/>
                <a:gd name="T1" fmla="*/ 1844 h 1853"/>
                <a:gd name="T2" fmla="*/ 867 w 867"/>
                <a:gd name="T3" fmla="*/ 0 h 1853"/>
                <a:gd name="T4" fmla="*/ 7 w 867"/>
                <a:gd name="T5" fmla="*/ 1853 h 1853"/>
                <a:gd name="T6" fmla="*/ 386 w 867"/>
                <a:gd name="T7" fmla="*/ 1844 h 1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7" h="1853">
                  <a:moveTo>
                    <a:pt x="386" y="1844"/>
                  </a:moveTo>
                  <a:cubicBezTo>
                    <a:pt x="386" y="1844"/>
                    <a:pt x="247" y="692"/>
                    <a:pt x="867" y="0"/>
                  </a:cubicBezTo>
                  <a:cubicBezTo>
                    <a:pt x="867" y="0"/>
                    <a:pt x="0" y="331"/>
                    <a:pt x="7" y="1853"/>
                  </a:cubicBezTo>
                  <a:cubicBezTo>
                    <a:pt x="7" y="1853"/>
                    <a:pt x="379" y="1852"/>
                    <a:pt x="386" y="1844"/>
                  </a:cubicBezTo>
                  <a:close/>
                </a:path>
              </a:pathLst>
            </a:custGeom>
            <a:solidFill>
              <a:srgbClr val="00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" name="Freeform 95">
              <a:extLst>
                <a:ext uri="{FF2B5EF4-FFF2-40B4-BE49-F238E27FC236}">
                  <a16:creationId xmlns:a16="http://schemas.microsoft.com/office/drawing/2014/main" id="{B523ECDC-E1AB-4B98-AF9C-5084AAF7A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2025" y="11456988"/>
              <a:ext cx="312738" cy="749300"/>
            </a:xfrm>
            <a:custGeom>
              <a:avLst/>
              <a:gdLst>
                <a:gd name="T0" fmla="*/ 151 w 410"/>
                <a:gd name="T1" fmla="*/ 0 h 984"/>
                <a:gd name="T2" fmla="*/ 2 w 410"/>
                <a:gd name="T3" fmla="*/ 984 h 984"/>
                <a:gd name="T4" fmla="*/ 381 w 410"/>
                <a:gd name="T5" fmla="*/ 975 h 984"/>
                <a:gd name="T6" fmla="*/ 410 w 410"/>
                <a:gd name="T7" fmla="*/ 164 h 984"/>
                <a:gd name="T8" fmla="*/ 151 w 41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0" h="984">
                  <a:moveTo>
                    <a:pt x="151" y="0"/>
                  </a:moveTo>
                  <a:cubicBezTo>
                    <a:pt x="61" y="254"/>
                    <a:pt x="0" y="576"/>
                    <a:pt x="2" y="984"/>
                  </a:cubicBezTo>
                  <a:cubicBezTo>
                    <a:pt x="2" y="984"/>
                    <a:pt x="374" y="983"/>
                    <a:pt x="381" y="975"/>
                  </a:cubicBezTo>
                  <a:cubicBezTo>
                    <a:pt x="381" y="975"/>
                    <a:pt x="337" y="608"/>
                    <a:pt x="410" y="164"/>
                  </a:cubicBezTo>
                  <a:lnTo>
                    <a:pt x="151" y="0"/>
                  </a:lnTo>
                  <a:close/>
                </a:path>
              </a:pathLst>
            </a:custGeom>
            <a:solidFill>
              <a:srgbClr val="088E6B">
                <a:alpha val="4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" name="Freeform 96">
              <a:extLst>
                <a:ext uri="{FF2B5EF4-FFF2-40B4-BE49-F238E27FC236}">
                  <a16:creationId xmlns:a16="http://schemas.microsoft.com/office/drawing/2014/main" id="{D88D9B40-D9F5-4437-A9FA-394756286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700" y="12160250"/>
              <a:ext cx="927100" cy="1517650"/>
            </a:xfrm>
            <a:custGeom>
              <a:avLst/>
              <a:gdLst>
                <a:gd name="T0" fmla="*/ 1145 w 1219"/>
                <a:gd name="T1" fmla="*/ 1994 h 1994"/>
                <a:gd name="T2" fmla="*/ 74 w 1219"/>
                <a:gd name="T3" fmla="*/ 1994 h 1994"/>
                <a:gd name="T4" fmla="*/ 0 w 1219"/>
                <a:gd name="T5" fmla="*/ 1920 h 1994"/>
                <a:gd name="T6" fmla="*/ 0 w 1219"/>
                <a:gd name="T7" fmla="*/ 75 h 1994"/>
                <a:gd name="T8" fmla="*/ 74 w 1219"/>
                <a:gd name="T9" fmla="*/ 0 h 1994"/>
                <a:gd name="T10" fmla="*/ 1145 w 1219"/>
                <a:gd name="T11" fmla="*/ 0 h 1994"/>
                <a:gd name="T12" fmla="*/ 1219 w 1219"/>
                <a:gd name="T13" fmla="*/ 75 h 1994"/>
                <a:gd name="T14" fmla="*/ 1219 w 1219"/>
                <a:gd name="T15" fmla="*/ 1920 h 1994"/>
                <a:gd name="T16" fmla="*/ 1145 w 1219"/>
                <a:gd name="T17" fmla="*/ 1994 h 1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9" h="1994">
                  <a:moveTo>
                    <a:pt x="1145" y="1994"/>
                  </a:moveTo>
                  <a:lnTo>
                    <a:pt x="74" y="1994"/>
                  </a:lnTo>
                  <a:cubicBezTo>
                    <a:pt x="33" y="1994"/>
                    <a:pt x="0" y="1961"/>
                    <a:pt x="0" y="1920"/>
                  </a:cubicBezTo>
                  <a:lnTo>
                    <a:pt x="0" y="75"/>
                  </a:lnTo>
                  <a:cubicBezTo>
                    <a:pt x="0" y="34"/>
                    <a:pt x="33" y="0"/>
                    <a:pt x="74" y="0"/>
                  </a:cubicBezTo>
                  <a:lnTo>
                    <a:pt x="1145" y="0"/>
                  </a:lnTo>
                  <a:cubicBezTo>
                    <a:pt x="1186" y="0"/>
                    <a:pt x="1219" y="34"/>
                    <a:pt x="1219" y="75"/>
                  </a:cubicBezTo>
                  <a:lnTo>
                    <a:pt x="1219" y="1920"/>
                  </a:lnTo>
                  <a:cubicBezTo>
                    <a:pt x="1219" y="1961"/>
                    <a:pt x="1186" y="1994"/>
                    <a:pt x="1145" y="1994"/>
                  </a:cubicBezTo>
                  <a:close/>
                </a:path>
              </a:pathLst>
            </a:custGeom>
            <a:solidFill>
              <a:srgbClr val="283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" name="Freeform 97">
              <a:extLst>
                <a:ext uri="{FF2B5EF4-FFF2-40B4-BE49-F238E27FC236}">
                  <a16:creationId xmlns:a16="http://schemas.microsoft.com/office/drawing/2014/main" id="{4647075A-B9E9-42B6-9FB0-B9AB659C5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88" y="12245975"/>
              <a:ext cx="328613" cy="1431925"/>
            </a:xfrm>
            <a:custGeom>
              <a:avLst/>
              <a:gdLst>
                <a:gd name="T0" fmla="*/ 433 w 433"/>
                <a:gd name="T1" fmla="*/ 1808 h 1882"/>
                <a:gd name="T2" fmla="*/ 433 w 433"/>
                <a:gd name="T3" fmla="*/ 37 h 1882"/>
                <a:gd name="T4" fmla="*/ 405 w 433"/>
                <a:gd name="T5" fmla="*/ 0 h 1882"/>
                <a:gd name="T6" fmla="*/ 327 w 433"/>
                <a:gd name="T7" fmla="*/ 32 h 1882"/>
                <a:gd name="T8" fmla="*/ 0 w 433"/>
                <a:gd name="T9" fmla="*/ 457 h 1882"/>
                <a:gd name="T10" fmla="*/ 0 w 433"/>
                <a:gd name="T11" fmla="*/ 1481 h 1882"/>
                <a:gd name="T12" fmla="*/ 254 w 433"/>
                <a:gd name="T13" fmla="*/ 1872 h 1882"/>
                <a:gd name="T14" fmla="*/ 272 w 433"/>
                <a:gd name="T15" fmla="*/ 1882 h 1882"/>
                <a:gd name="T16" fmla="*/ 350 w 433"/>
                <a:gd name="T17" fmla="*/ 1882 h 1882"/>
                <a:gd name="T18" fmla="*/ 433 w 433"/>
                <a:gd name="T19" fmla="*/ 1808 h 1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3" h="1882">
                  <a:moveTo>
                    <a:pt x="433" y="1808"/>
                  </a:moveTo>
                  <a:lnTo>
                    <a:pt x="433" y="37"/>
                  </a:lnTo>
                  <a:cubicBezTo>
                    <a:pt x="428" y="22"/>
                    <a:pt x="418" y="10"/>
                    <a:pt x="405" y="0"/>
                  </a:cubicBezTo>
                  <a:lnTo>
                    <a:pt x="327" y="32"/>
                  </a:lnTo>
                  <a:cubicBezTo>
                    <a:pt x="126" y="112"/>
                    <a:pt x="0" y="276"/>
                    <a:pt x="0" y="457"/>
                  </a:cubicBezTo>
                  <a:lnTo>
                    <a:pt x="0" y="1481"/>
                  </a:lnTo>
                  <a:cubicBezTo>
                    <a:pt x="0" y="1637"/>
                    <a:pt x="95" y="1783"/>
                    <a:pt x="254" y="1872"/>
                  </a:cubicBezTo>
                  <a:lnTo>
                    <a:pt x="272" y="1882"/>
                  </a:lnTo>
                  <a:lnTo>
                    <a:pt x="350" y="1882"/>
                  </a:lnTo>
                  <a:cubicBezTo>
                    <a:pt x="396" y="1882"/>
                    <a:pt x="433" y="1849"/>
                    <a:pt x="433" y="1808"/>
                  </a:cubicBezTo>
                  <a:close/>
                </a:path>
              </a:pathLst>
            </a:custGeom>
            <a:solidFill>
              <a:srgbClr val="1D1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" name="Freeform 98">
              <a:extLst>
                <a:ext uri="{FF2B5EF4-FFF2-40B4-BE49-F238E27FC236}">
                  <a16:creationId xmlns:a16="http://schemas.microsoft.com/office/drawing/2014/main" id="{3DF651D9-935A-406A-99EB-1AC75ABAD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3" y="12174538"/>
              <a:ext cx="268288" cy="1489075"/>
            </a:xfrm>
            <a:custGeom>
              <a:avLst/>
              <a:gdLst>
                <a:gd name="T0" fmla="*/ 205 w 352"/>
                <a:gd name="T1" fmla="*/ 1872 h 1956"/>
                <a:gd name="T2" fmla="*/ 327 w 352"/>
                <a:gd name="T3" fmla="*/ 1956 h 1956"/>
                <a:gd name="T4" fmla="*/ 352 w 352"/>
                <a:gd name="T5" fmla="*/ 1901 h 1956"/>
                <a:gd name="T6" fmla="*/ 352 w 352"/>
                <a:gd name="T7" fmla="*/ 56 h 1956"/>
                <a:gd name="T8" fmla="*/ 327 w 352"/>
                <a:gd name="T9" fmla="*/ 0 h 1956"/>
                <a:gd name="T10" fmla="*/ 264 w 352"/>
                <a:gd name="T11" fmla="*/ 31 h 1956"/>
                <a:gd name="T12" fmla="*/ 0 w 352"/>
                <a:gd name="T13" fmla="*/ 456 h 1956"/>
                <a:gd name="T14" fmla="*/ 0 w 352"/>
                <a:gd name="T15" fmla="*/ 1481 h 1956"/>
                <a:gd name="T16" fmla="*/ 205 w 352"/>
                <a:gd name="T17" fmla="*/ 1872 h 1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2" h="1956">
                  <a:moveTo>
                    <a:pt x="205" y="1872"/>
                  </a:moveTo>
                  <a:lnTo>
                    <a:pt x="327" y="1956"/>
                  </a:lnTo>
                  <a:cubicBezTo>
                    <a:pt x="342" y="1943"/>
                    <a:pt x="352" y="1923"/>
                    <a:pt x="352" y="1901"/>
                  </a:cubicBezTo>
                  <a:lnTo>
                    <a:pt x="352" y="56"/>
                  </a:lnTo>
                  <a:cubicBezTo>
                    <a:pt x="352" y="33"/>
                    <a:pt x="342" y="14"/>
                    <a:pt x="327" y="0"/>
                  </a:cubicBezTo>
                  <a:lnTo>
                    <a:pt x="264" y="31"/>
                  </a:lnTo>
                  <a:cubicBezTo>
                    <a:pt x="102" y="111"/>
                    <a:pt x="0" y="276"/>
                    <a:pt x="0" y="456"/>
                  </a:cubicBezTo>
                  <a:lnTo>
                    <a:pt x="0" y="1481"/>
                  </a:lnTo>
                  <a:cubicBezTo>
                    <a:pt x="0" y="1637"/>
                    <a:pt x="77" y="1783"/>
                    <a:pt x="205" y="1872"/>
                  </a:cubicBezTo>
                  <a:close/>
                </a:path>
              </a:pathLst>
            </a:custGeom>
            <a:solidFill>
              <a:srgbClr val="FAC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" name="Freeform 99">
              <a:extLst>
                <a:ext uri="{FF2B5EF4-FFF2-40B4-BE49-F238E27FC236}">
                  <a16:creationId xmlns:a16="http://schemas.microsoft.com/office/drawing/2014/main" id="{CF77ABC6-FB40-445F-BD7E-CAC5633D7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1800" y="9859963"/>
              <a:ext cx="723900" cy="2386013"/>
            </a:xfrm>
            <a:custGeom>
              <a:avLst/>
              <a:gdLst>
                <a:gd name="T0" fmla="*/ 626 w 951"/>
                <a:gd name="T1" fmla="*/ 3136 h 3136"/>
                <a:gd name="T2" fmla="*/ 0 w 951"/>
                <a:gd name="T3" fmla="*/ 0 h 3136"/>
                <a:gd name="T4" fmla="*/ 785 w 951"/>
                <a:gd name="T5" fmla="*/ 1172 h 3136"/>
                <a:gd name="T6" fmla="*/ 951 w 951"/>
                <a:gd name="T7" fmla="*/ 2283 h 3136"/>
                <a:gd name="T8" fmla="*/ 951 w 951"/>
                <a:gd name="T9" fmla="*/ 3136 h 3136"/>
                <a:gd name="T10" fmla="*/ 626 w 951"/>
                <a:gd name="T11" fmla="*/ 3136 h 3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1" h="3136">
                  <a:moveTo>
                    <a:pt x="626" y="3136"/>
                  </a:moveTo>
                  <a:cubicBezTo>
                    <a:pt x="626" y="3136"/>
                    <a:pt x="723" y="530"/>
                    <a:pt x="0" y="0"/>
                  </a:cubicBezTo>
                  <a:cubicBezTo>
                    <a:pt x="0" y="0"/>
                    <a:pt x="489" y="223"/>
                    <a:pt x="785" y="1172"/>
                  </a:cubicBezTo>
                  <a:cubicBezTo>
                    <a:pt x="898" y="1531"/>
                    <a:pt x="951" y="1906"/>
                    <a:pt x="951" y="2283"/>
                  </a:cubicBezTo>
                  <a:lnTo>
                    <a:pt x="951" y="3136"/>
                  </a:lnTo>
                  <a:cubicBezTo>
                    <a:pt x="951" y="3136"/>
                    <a:pt x="617" y="3127"/>
                    <a:pt x="626" y="3136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" name="Freeform 100">
              <a:extLst>
                <a:ext uri="{FF2B5EF4-FFF2-40B4-BE49-F238E27FC236}">
                  <a16:creationId xmlns:a16="http://schemas.microsoft.com/office/drawing/2014/main" id="{128BEB6E-180D-4D49-AD12-52E048ED1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1800" y="9859963"/>
              <a:ext cx="723900" cy="2386013"/>
            </a:xfrm>
            <a:custGeom>
              <a:avLst/>
              <a:gdLst>
                <a:gd name="T0" fmla="*/ 626 w 951"/>
                <a:gd name="T1" fmla="*/ 3136 h 3136"/>
                <a:gd name="T2" fmla="*/ 0 w 951"/>
                <a:gd name="T3" fmla="*/ 0 h 3136"/>
                <a:gd name="T4" fmla="*/ 785 w 951"/>
                <a:gd name="T5" fmla="*/ 1172 h 3136"/>
                <a:gd name="T6" fmla="*/ 951 w 951"/>
                <a:gd name="T7" fmla="*/ 2283 h 3136"/>
                <a:gd name="T8" fmla="*/ 951 w 951"/>
                <a:gd name="T9" fmla="*/ 3136 h 3136"/>
                <a:gd name="T10" fmla="*/ 626 w 951"/>
                <a:gd name="T11" fmla="*/ 3136 h 3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1" h="3136">
                  <a:moveTo>
                    <a:pt x="626" y="3136"/>
                  </a:moveTo>
                  <a:cubicBezTo>
                    <a:pt x="626" y="3136"/>
                    <a:pt x="723" y="530"/>
                    <a:pt x="0" y="0"/>
                  </a:cubicBezTo>
                  <a:cubicBezTo>
                    <a:pt x="0" y="0"/>
                    <a:pt x="489" y="223"/>
                    <a:pt x="785" y="1172"/>
                  </a:cubicBezTo>
                  <a:cubicBezTo>
                    <a:pt x="898" y="1531"/>
                    <a:pt x="951" y="1906"/>
                    <a:pt x="951" y="2283"/>
                  </a:cubicBezTo>
                  <a:lnTo>
                    <a:pt x="951" y="3136"/>
                  </a:lnTo>
                  <a:cubicBezTo>
                    <a:pt x="951" y="3136"/>
                    <a:pt x="617" y="3127"/>
                    <a:pt x="626" y="3136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" name="Freeform 101">
              <a:extLst>
                <a:ext uri="{FF2B5EF4-FFF2-40B4-BE49-F238E27FC236}">
                  <a16:creationId xmlns:a16="http://schemas.microsoft.com/office/drawing/2014/main" id="{8FA650DD-ADB9-4E2C-B709-3DDCE7DA3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2488" y="10901363"/>
              <a:ext cx="303213" cy="1344613"/>
            </a:xfrm>
            <a:custGeom>
              <a:avLst/>
              <a:gdLst>
                <a:gd name="T0" fmla="*/ 289 w 399"/>
                <a:gd name="T1" fmla="*/ 0 h 1767"/>
                <a:gd name="T2" fmla="*/ 399 w 399"/>
                <a:gd name="T3" fmla="*/ 914 h 1767"/>
                <a:gd name="T4" fmla="*/ 399 w 399"/>
                <a:gd name="T5" fmla="*/ 1767 h 1767"/>
                <a:gd name="T6" fmla="*/ 74 w 399"/>
                <a:gd name="T7" fmla="*/ 1767 h 1767"/>
                <a:gd name="T8" fmla="*/ 0 w 399"/>
                <a:gd name="T9" fmla="*/ 105 h 1767"/>
                <a:gd name="T10" fmla="*/ 289 w 399"/>
                <a:gd name="T11" fmla="*/ 0 h 1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9" h="1767">
                  <a:moveTo>
                    <a:pt x="289" y="0"/>
                  </a:moveTo>
                  <a:cubicBezTo>
                    <a:pt x="363" y="299"/>
                    <a:pt x="399" y="606"/>
                    <a:pt x="399" y="914"/>
                  </a:cubicBezTo>
                  <a:lnTo>
                    <a:pt x="399" y="1767"/>
                  </a:lnTo>
                  <a:cubicBezTo>
                    <a:pt x="399" y="1767"/>
                    <a:pt x="65" y="1758"/>
                    <a:pt x="74" y="1767"/>
                  </a:cubicBezTo>
                  <a:cubicBezTo>
                    <a:pt x="74" y="1767"/>
                    <a:pt x="105" y="928"/>
                    <a:pt x="0" y="10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088E6B">
                <a:alpha val="72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" name="Freeform 102">
              <a:extLst>
                <a:ext uri="{FF2B5EF4-FFF2-40B4-BE49-F238E27FC236}">
                  <a16:creationId xmlns:a16="http://schemas.microsoft.com/office/drawing/2014/main" id="{710989B0-47CA-47BA-9091-3455E655D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1225" y="10310813"/>
              <a:ext cx="673100" cy="1966913"/>
            </a:xfrm>
            <a:custGeom>
              <a:avLst/>
              <a:gdLst>
                <a:gd name="T0" fmla="*/ 885 w 885"/>
                <a:gd name="T1" fmla="*/ 0 h 2585"/>
                <a:gd name="T2" fmla="*/ 319 w 885"/>
                <a:gd name="T3" fmla="*/ 2585 h 2585"/>
                <a:gd name="T4" fmla="*/ 0 w 885"/>
                <a:gd name="T5" fmla="*/ 2585 h 2585"/>
                <a:gd name="T6" fmla="*/ 885 w 885"/>
                <a:gd name="T7" fmla="*/ 0 h 2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5" h="2585">
                  <a:moveTo>
                    <a:pt x="885" y="0"/>
                  </a:moveTo>
                  <a:cubicBezTo>
                    <a:pt x="885" y="0"/>
                    <a:pt x="291" y="1672"/>
                    <a:pt x="319" y="2585"/>
                  </a:cubicBezTo>
                  <a:lnTo>
                    <a:pt x="0" y="2585"/>
                  </a:lnTo>
                  <a:cubicBezTo>
                    <a:pt x="0" y="2585"/>
                    <a:pt x="38" y="965"/>
                    <a:pt x="885" y="0"/>
                  </a:cubicBezTo>
                  <a:close/>
                </a:path>
              </a:pathLst>
            </a:custGeom>
            <a:solidFill>
              <a:srgbClr val="00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" name="Freeform 103">
              <a:extLst>
                <a:ext uri="{FF2B5EF4-FFF2-40B4-BE49-F238E27FC236}">
                  <a16:creationId xmlns:a16="http://schemas.microsoft.com/office/drawing/2014/main" id="{30F0EA51-95A7-44EA-AAC6-F183649B9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1225" y="11001375"/>
              <a:ext cx="457200" cy="1276350"/>
            </a:xfrm>
            <a:custGeom>
              <a:avLst/>
              <a:gdLst>
                <a:gd name="T0" fmla="*/ 0 w 601"/>
                <a:gd name="T1" fmla="*/ 1678 h 1678"/>
                <a:gd name="T2" fmla="*/ 350 w 601"/>
                <a:gd name="T3" fmla="*/ 0 h 1678"/>
                <a:gd name="T4" fmla="*/ 601 w 601"/>
                <a:gd name="T5" fmla="*/ 8 h 1678"/>
                <a:gd name="T6" fmla="*/ 319 w 601"/>
                <a:gd name="T7" fmla="*/ 1678 h 1678"/>
                <a:gd name="T8" fmla="*/ 0 w 601"/>
                <a:gd name="T9" fmla="*/ 1678 h 1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1" h="1678">
                  <a:moveTo>
                    <a:pt x="0" y="1678"/>
                  </a:moveTo>
                  <a:cubicBezTo>
                    <a:pt x="0" y="1678"/>
                    <a:pt x="20" y="833"/>
                    <a:pt x="350" y="0"/>
                  </a:cubicBezTo>
                  <a:lnTo>
                    <a:pt x="601" y="8"/>
                  </a:lnTo>
                  <a:cubicBezTo>
                    <a:pt x="453" y="547"/>
                    <a:pt x="305" y="1212"/>
                    <a:pt x="319" y="1678"/>
                  </a:cubicBezTo>
                  <a:lnTo>
                    <a:pt x="0" y="1678"/>
                  </a:lnTo>
                  <a:close/>
                </a:path>
              </a:pathLst>
            </a:custGeom>
            <a:solidFill>
              <a:srgbClr val="088E6B">
                <a:alpha val="22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" name="Freeform 104">
              <a:extLst>
                <a:ext uri="{FF2B5EF4-FFF2-40B4-BE49-F238E27FC236}">
                  <a16:creationId xmlns:a16="http://schemas.microsoft.com/office/drawing/2014/main" id="{742A10E5-5896-4FDD-A00F-DDAEA98A0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5363" y="10829925"/>
              <a:ext cx="668338" cy="1449388"/>
            </a:xfrm>
            <a:custGeom>
              <a:avLst/>
              <a:gdLst>
                <a:gd name="T0" fmla="*/ 336 w 878"/>
                <a:gd name="T1" fmla="*/ 1898 h 1904"/>
                <a:gd name="T2" fmla="*/ 878 w 878"/>
                <a:gd name="T3" fmla="*/ 0 h 1904"/>
                <a:gd name="T4" fmla="*/ 0 w 878"/>
                <a:gd name="T5" fmla="*/ 1904 h 1904"/>
                <a:gd name="T6" fmla="*/ 336 w 878"/>
                <a:gd name="T7" fmla="*/ 1898 h 1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8" h="1904">
                  <a:moveTo>
                    <a:pt x="336" y="1898"/>
                  </a:moveTo>
                  <a:cubicBezTo>
                    <a:pt x="336" y="1898"/>
                    <a:pt x="497" y="710"/>
                    <a:pt x="878" y="0"/>
                  </a:cubicBezTo>
                  <a:cubicBezTo>
                    <a:pt x="878" y="0"/>
                    <a:pt x="142" y="652"/>
                    <a:pt x="0" y="1904"/>
                  </a:cubicBezTo>
                  <a:lnTo>
                    <a:pt x="336" y="1898"/>
                  </a:ln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" name="Freeform 105">
              <a:extLst>
                <a:ext uri="{FF2B5EF4-FFF2-40B4-BE49-F238E27FC236}">
                  <a16:creationId xmlns:a16="http://schemas.microsoft.com/office/drawing/2014/main" id="{7B0EE3A2-8FDD-4C67-85E2-4976E24AE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5363" y="11526838"/>
              <a:ext cx="377825" cy="752475"/>
            </a:xfrm>
            <a:custGeom>
              <a:avLst/>
              <a:gdLst>
                <a:gd name="T0" fmla="*/ 496 w 496"/>
                <a:gd name="T1" fmla="*/ 163 h 988"/>
                <a:gd name="T2" fmla="*/ 336 w 496"/>
                <a:gd name="T3" fmla="*/ 982 h 988"/>
                <a:gd name="T4" fmla="*/ 0 w 496"/>
                <a:gd name="T5" fmla="*/ 988 h 988"/>
                <a:gd name="T6" fmla="*/ 263 w 496"/>
                <a:gd name="T7" fmla="*/ 0 h 988"/>
                <a:gd name="T8" fmla="*/ 496 w 496"/>
                <a:gd name="T9" fmla="*/ 163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6" h="988">
                  <a:moveTo>
                    <a:pt x="496" y="163"/>
                  </a:moveTo>
                  <a:cubicBezTo>
                    <a:pt x="386" y="613"/>
                    <a:pt x="336" y="982"/>
                    <a:pt x="336" y="982"/>
                  </a:cubicBezTo>
                  <a:lnTo>
                    <a:pt x="0" y="988"/>
                  </a:lnTo>
                  <a:cubicBezTo>
                    <a:pt x="44" y="600"/>
                    <a:pt x="145" y="271"/>
                    <a:pt x="263" y="0"/>
                  </a:cubicBezTo>
                  <a:cubicBezTo>
                    <a:pt x="345" y="57"/>
                    <a:pt x="435" y="120"/>
                    <a:pt x="496" y="163"/>
                  </a:cubicBezTo>
                  <a:close/>
                </a:path>
              </a:pathLst>
            </a:custGeom>
            <a:solidFill>
              <a:srgbClr val="088E6B">
                <a:alpha val="4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" name="Freeform 106">
              <a:extLst>
                <a:ext uri="{FF2B5EF4-FFF2-40B4-BE49-F238E27FC236}">
                  <a16:creationId xmlns:a16="http://schemas.microsoft.com/office/drawing/2014/main" id="{97DAE913-4A9A-4A93-949C-B645A453F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6088" y="9829800"/>
              <a:ext cx="944563" cy="2413000"/>
            </a:xfrm>
            <a:custGeom>
              <a:avLst/>
              <a:gdLst>
                <a:gd name="T0" fmla="*/ 661 w 1240"/>
                <a:gd name="T1" fmla="*/ 3170 h 3170"/>
                <a:gd name="T2" fmla="*/ 1240 w 1240"/>
                <a:gd name="T3" fmla="*/ 0 h 3170"/>
                <a:gd name="T4" fmla="*/ 220 w 1240"/>
                <a:gd name="T5" fmla="*/ 3170 h 3170"/>
                <a:gd name="T6" fmla="*/ 661 w 1240"/>
                <a:gd name="T7" fmla="*/ 3170 h 3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0" h="3170">
                  <a:moveTo>
                    <a:pt x="661" y="3170"/>
                  </a:moveTo>
                  <a:cubicBezTo>
                    <a:pt x="661" y="3170"/>
                    <a:pt x="317" y="1158"/>
                    <a:pt x="1240" y="0"/>
                  </a:cubicBezTo>
                  <a:cubicBezTo>
                    <a:pt x="1240" y="0"/>
                    <a:pt x="0" y="414"/>
                    <a:pt x="220" y="3170"/>
                  </a:cubicBezTo>
                  <a:cubicBezTo>
                    <a:pt x="220" y="3170"/>
                    <a:pt x="682" y="3149"/>
                    <a:pt x="661" y="3170"/>
                  </a:cubicBezTo>
                  <a:close/>
                </a:path>
              </a:pathLst>
            </a:custGeom>
            <a:solidFill>
              <a:srgbClr val="00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" name="Freeform 107">
              <a:extLst>
                <a:ext uri="{FF2B5EF4-FFF2-40B4-BE49-F238E27FC236}">
                  <a16:creationId xmlns:a16="http://schemas.microsoft.com/office/drawing/2014/main" id="{3DADA142-9326-4411-8845-C1C4FC988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9325" y="12239625"/>
              <a:ext cx="0" cy="3175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088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" name="Freeform 108">
              <a:extLst>
                <a:ext uri="{FF2B5EF4-FFF2-40B4-BE49-F238E27FC236}">
                  <a16:creationId xmlns:a16="http://schemas.microsoft.com/office/drawing/2014/main" id="{CD26C489-4CAF-4EBF-9887-DF8EC3B13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6263" y="11063288"/>
              <a:ext cx="373063" cy="1179513"/>
            </a:xfrm>
            <a:custGeom>
              <a:avLst/>
              <a:gdLst>
                <a:gd name="T0" fmla="*/ 491 w 491"/>
                <a:gd name="T1" fmla="*/ 1547 h 1550"/>
                <a:gd name="T2" fmla="*/ 50 w 491"/>
                <a:gd name="T3" fmla="*/ 1550 h 1550"/>
                <a:gd name="T4" fmla="*/ 97 w 491"/>
                <a:gd name="T5" fmla="*/ 0 h 1550"/>
                <a:gd name="T6" fmla="*/ 440 w 491"/>
                <a:gd name="T7" fmla="*/ 305 h 1550"/>
                <a:gd name="T8" fmla="*/ 491 w 491"/>
                <a:gd name="T9" fmla="*/ 1547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1" h="1550">
                  <a:moveTo>
                    <a:pt x="491" y="1547"/>
                  </a:moveTo>
                  <a:cubicBezTo>
                    <a:pt x="470" y="1531"/>
                    <a:pt x="50" y="1550"/>
                    <a:pt x="50" y="1550"/>
                  </a:cubicBezTo>
                  <a:cubicBezTo>
                    <a:pt x="0" y="918"/>
                    <a:pt x="26" y="409"/>
                    <a:pt x="97" y="0"/>
                  </a:cubicBezTo>
                  <a:lnTo>
                    <a:pt x="440" y="305"/>
                  </a:lnTo>
                  <a:cubicBezTo>
                    <a:pt x="399" y="972"/>
                    <a:pt x="484" y="1508"/>
                    <a:pt x="491" y="1547"/>
                  </a:cubicBezTo>
                  <a:close/>
                </a:path>
              </a:pathLst>
            </a:custGeom>
            <a:solidFill>
              <a:srgbClr val="088E6B">
                <a:alpha val="26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" name="Freeform 109">
              <a:extLst>
                <a:ext uri="{FF2B5EF4-FFF2-40B4-BE49-F238E27FC236}">
                  <a16:creationId xmlns:a16="http://schemas.microsoft.com/office/drawing/2014/main" id="{D0DE39B5-CE4E-4899-A345-5827BE395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8425" y="10350500"/>
              <a:ext cx="784225" cy="1889125"/>
            </a:xfrm>
            <a:custGeom>
              <a:avLst/>
              <a:gdLst>
                <a:gd name="T0" fmla="*/ 1031 w 1031"/>
                <a:gd name="T1" fmla="*/ 2483 h 2483"/>
                <a:gd name="T2" fmla="*/ 0 w 1031"/>
                <a:gd name="T3" fmla="*/ 0 h 2483"/>
                <a:gd name="T4" fmla="*/ 692 w 1031"/>
                <a:gd name="T5" fmla="*/ 2449 h 2483"/>
                <a:gd name="T6" fmla="*/ 1031 w 1031"/>
                <a:gd name="T7" fmla="*/ 2483 h 2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31" h="2483">
                  <a:moveTo>
                    <a:pt x="1031" y="2483"/>
                  </a:moveTo>
                  <a:cubicBezTo>
                    <a:pt x="1031" y="2483"/>
                    <a:pt x="874" y="211"/>
                    <a:pt x="0" y="0"/>
                  </a:cubicBezTo>
                  <a:cubicBezTo>
                    <a:pt x="0" y="0"/>
                    <a:pt x="852" y="1232"/>
                    <a:pt x="692" y="2449"/>
                  </a:cubicBezTo>
                  <a:cubicBezTo>
                    <a:pt x="692" y="2449"/>
                    <a:pt x="1024" y="2483"/>
                    <a:pt x="1031" y="2483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" name="Freeform 110">
              <a:extLst>
                <a:ext uri="{FF2B5EF4-FFF2-40B4-BE49-F238E27FC236}">
                  <a16:creationId xmlns:a16="http://schemas.microsoft.com/office/drawing/2014/main" id="{4983AA58-77D1-4850-BCCE-3AB3A4660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0063" y="11183938"/>
              <a:ext cx="382588" cy="1055688"/>
            </a:xfrm>
            <a:custGeom>
              <a:avLst/>
              <a:gdLst>
                <a:gd name="T0" fmla="*/ 272 w 503"/>
                <a:gd name="T1" fmla="*/ 63 h 1388"/>
                <a:gd name="T2" fmla="*/ 391 w 503"/>
                <a:gd name="T3" fmla="*/ 570 h 1388"/>
                <a:gd name="T4" fmla="*/ 461 w 503"/>
                <a:gd name="T5" fmla="*/ 999 h 1388"/>
                <a:gd name="T6" fmla="*/ 503 w 503"/>
                <a:gd name="T7" fmla="*/ 1388 h 1388"/>
                <a:gd name="T8" fmla="*/ 164 w 503"/>
                <a:gd name="T9" fmla="*/ 1354 h 1388"/>
                <a:gd name="T10" fmla="*/ 0 w 503"/>
                <a:gd name="T11" fmla="*/ 0 h 1388"/>
                <a:gd name="T12" fmla="*/ 272 w 503"/>
                <a:gd name="T13" fmla="*/ 63 h 1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3" h="1388">
                  <a:moveTo>
                    <a:pt x="272" y="63"/>
                  </a:moveTo>
                  <a:cubicBezTo>
                    <a:pt x="321" y="234"/>
                    <a:pt x="360" y="408"/>
                    <a:pt x="391" y="570"/>
                  </a:cubicBezTo>
                  <a:lnTo>
                    <a:pt x="461" y="999"/>
                  </a:lnTo>
                  <a:cubicBezTo>
                    <a:pt x="493" y="1232"/>
                    <a:pt x="503" y="1388"/>
                    <a:pt x="503" y="1388"/>
                  </a:cubicBezTo>
                  <a:cubicBezTo>
                    <a:pt x="496" y="1388"/>
                    <a:pt x="164" y="1354"/>
                    <a:pt x="164" y="1354"/>
                  </a:cubicBezTo>
                  <a:cubicBezTo>
                    <a:pt x="226" y="880"/>
                    <a:pt x="135" y="404"/>
                    <a:pt x="0" y="0"/>
                  </a:cubicBezTo>
                  <a:lnTo>
                    <a:pt x="272" y="63"/>
                  </a:lnTo>
                  <a:close/>
                </a:path>
              </a:pathLst>
            </a:custGeom>
            <a:solidFill>
              <a:srgbClr val="088E6B">
                <a:alpha val="32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" name="Freeform 111">
              <a:extLst>
                <a:ext uri="{FF2B5EF4-FFF2-40B4-BE49-F238E27FC236}">
                  <a16:creationId xmlns:a16="http://schemas.microsoft.com/office/drawing/2014/main" id="{BDC16E3C-E150-4CF2-84CA-3E372C8A9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9063" y="10810875"/>
              <a:ext cx="658813" cy="1411288"/>
            </a:xfrm>
            <a:custGeom>
              <a:avLst/>
              <a:gdLst>
                <a:gd name="T0" fmla="*/ 480 w 866"/>
                <a:gd name="T1" fmla="*/ 1844 h 1853"/>
                <a:gd name="T2" fmla="*/ 0 w 866"/>
                <a:gd name="T3" fmla="*/ 0 h 1853"/>
                <a:gd name="T4" fmla="*/ 859 w 866"/>
                <a:gd name="T5" fmla="*/ 1853 h 1853"/>
                <a:gd name="T6" fmla="*/ 480 w 866"/>
                <a:gd name="T7" fmla="*/ 1844 h 1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6" h="1853">
                  <a:moveTo>
                    <a:pt x="480" y="1844"/>
                  </a:moveTo>
                  <a:cubicBezTo>
                    <a:pt x="480" y="1844"/>
                    <a:pt x="619" y="692"/>
                    <a:pt x="0" y="0"/>
                  </a:cubicBezTo>
                  <a:cubicBezTo>
                    <a:pt x="0" y="0"/>
                    <a:pt x="866" y="331"/>
                    <a:pt x="859" y="1853"/>
                  </a:cubicBezTo>
                  <a:cubicBezTo>
                    <a:pt x="859" y="1853"/>
                    <a:pt x="488" y="1852"/>
                    <a:pt x="480" y="1844"/>
                  </a:cubicBezTo>
                  <a:close/>
                </a:path>
              </a:pathLst>
            </a:custGeom>
            <a:solidFill>
              <a:srgbClr val="00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" name="Freeform 112">
              <a:extLst>
                <a:ext uri="{FF2B5EF4-FFF2-40B4-BE49-F238E27FC236}">
                  <a16:creationId xmlns:a16="http://schemas.microsoft.com/office/drawing/2014/main" id="{8EA51683-A68D-4ADD-A5E3-30E6645F1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1963" y="11472863"/>
              <a:ext cx="312738" cy="749300"/>
            </a:xfrm>
            <a:custGeom>
              <a:avLst/>
              <a:gdLst>
                <a:gd name="T0" fmla="*/ 259 w 410"/>
                <a:gd name="T1" fmla="*/ 0 h 984"/>
                <a:gd name="T2" fmla="*/ 408 w 410"/>
                <a:gd name="T3" fmla="*/ 984 h 984"/>
                <a:gd name="T4" fmla="*/ 29 w 410"/>
                <a:gd name="T5" fmla="*/ 975 h 984"/>
                <a:gd name="T6" fmla="*/ 0 w 410"/>
                <a:gd name="T7" fmla="*/ 164 h 984"/>
                <a:gd name="T8" fmla="*/ 259 w 41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0" h="984">
                  <a:moveTo>
                    <a:pt x="259" y="0"/>
                  </a:moveTo>
                  <a:cubicBezTo>
                    <a:pt x="349" y="254"/>
                    <a:pt x="410" y="576"/>
                    <a:pt x="408" y="984"/>
                  </a:cubicBezTo>
                  <a:cubicBezTo>
                    <a:pt x="408" y="984"/>
                    <a:pt x="37" y="983"/>
                    <a:pt x="29" y="975"/>
                  </a:cubicBezTo>
                  <a:cubicBezTo>
                    <a:pt x="29" y="975"/>
                    <a:pt x="73" y="608"/>
                    <a:pt x="0" y="164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088E6B">
                <a:alpha val="4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" name="Freeform 113">
              <a:extLst>
                <a:ext uri="{FF2B5EF4-FFF2-40B4-BE49-F238E27FC236}">
                  <a16:creationId xmlns:a16="http://schemas.microsoft.com/office/drawing/2014/main" id="{563C4499-98EF-407C-849E-8535ECABF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0688" y="12176125"/>
              <a:ext cx="927100" cy="1517650"/>
            </a:xfrm>
            <a:custGeom>
              <a:avLst/>
              <a:gdLst>
                <a:gd name="T0" fmla="*/ 1145 w 1219"/>
                <a:gd name="T1" fmla="*/ 1994 h 1994"/>
                <a:gd name="T2" fmla="*/ 74 w 1219"/>
                <a:gd name="T3" fmla="*/ 1994 h 1994"/>
                <a:gd name="T4" fmla="*/ 0 w 1219"/>
                <a:gd name="T5" fmla="*/ 1920 h 1994"/>
                <a:gd name="T6" fmla="*/ 0 w 1219"/>
                <a:gd name="T7" fmla="*/ 74 h 1994"/>
                <a:gd name="T8" fmla="*/ 74 w 1219"/>
                <a:gd name="T9" fmla="*/ 0 h 1994"/>
                <a:gd name="T10" fmla="*/ 1145 w 1219"/>
                <a:gd name="T11" fmla="*/ 0 h 1994"/>
                <a:gd name="T12" fmla="*/ 1219 w 1219"/>
                <a:gd name="T13" fmla="*/ 74 h 1994"/>
                <a:gd name="T14" fmla="*/ 1219 w 1219"/>
                <a:gd name="T15" fmla="*/ 1920 h 1994"/>
                <a:gd name="T16" fmla="*/ 1145 w 1219"/>
                <a:gd name="T17" fmla="*/ 1994 h 1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9" h="1994">
                  <a:moveTo>
                    <a:pt x="1145" y="1994"/>
                  </a:moveTo>
                  <a:lnTo>
                    <a:pt x="74" y="1994"/>
                  </a:lnTo>
                  <a:cubicBezTo>
                    <a:pt x="33" y="1994"/>
                    <a:pt x="0" y="1961"/>
                    <a:pt x="0" y="1920"/>
                  </a:cubicBezTo>
                  <a:lnTo>
                    <a:pt x="0" y="74"/>
                  </a:lnTo>
                  <a:cubicBezTo>
                    <a:pt x="0" y="33"/>
                    <a:pt x="33" y="0"/>
                    <a:pt x="74" y="0"/>
                  </a:cubicBezTo>
                  <a:lnTo>
                    <a:pt x="1145" y="0"/>
                  </a:lnTo>
                  <a:cubicBezTo>
                    <a:pt x="1186" y="0"/>
                    <a:pt x="1219" y="33"/>
                    <a:pt x="1219" y="74"/>
                  </a:cubicBezTo>
                  <a:lnTo>
                    <a:pt x="1219" y="1920"/>
                  </a:lnTo>
                  <a:cubicBezTo>
                    <a:pt x="1219" y="1961"/>
                    <a:pt x="1186" y="1994"/>
                    <a:pt x="1145" y="1994"/>
                  </a:cubicBezTo>
                  <a:close/>
                </a:path>
              </a:pathLst>
            </a:custGeom>
            <a:solidFill>
              <a:srgbClr val="283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" name="Freeform 114">
              <a:extLst>
                <a:ext uri="{FF2B5EF4-FFF2-40B4-BE49-F238E27FC236}">
                  <a16:creationId xmlns:a16="http://schemas.microsoft.com/office/drawing/2014/main" id="{51550CA9-2CA8-4C5F-98B8-7C2B84F77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9175" y="12261850"/>
              <a:ext cx="328613" cy="1431925"/>
            </a:xfrm>
            <a:custGeom>
              <a:avLst/>
              <a:gdLst>
                <a:gd name="T0" fmla="*/ 433 w 433"/>
                <a:gd name="T1" fmla="*/ 1808 h 1882"/>
                <a:gd name="T2" fmla="*/ 433 w 433"/>
                <a:gd name="T3" fmla="*/ 36 h 1882"/>
                <a:gd name="T4" fmla="*/ 405 w 433"/>
                <a:gd name="T5" fmla="*/ 0 h 1882"/>
                <a:gd name="T6" fmla="*/ 327 w 433"/>
                <a:gd name="T7" fmla="*/ 32 h 1882"/>
                <a:gd name="T8" fmla="*/ 0 w 433"/>
                <a:gd name="T9" fmla="*/ 457 h 1882"/>
                <a:gd name="T10" fmla="*/ 0 w 433"/>
                <a:gd name="T11" fmla="*/ 1481 h 1882"/>
                <a:gd name="T12" fmla="*/ 254 w 433"/>
                <a:gd name="T13" fmla="*/ 1872 h 1882"/>
                <a:gd name="T14" fmla="*/ 272 w 433"/>
                <a:gd name="T15" fmla="*/ 1882 h 1882"/>
                <a:gd name="T16" fmla="*/ 350 w 433"/>
                <a:gd name="T17" fmla="*/ 1882 h 1882"/>
                <a:gd name="T18" fmla="*/ 433 w 433"/>
                <a:gd name="T19" fmla="*/ 1808 h 1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3" h="1882">
                  <a:moveTo>
                    <a:pt x="433" y="1808"/>
                  </a:moveTo>
                  <a:lnTo>
                    <a:pt x="433" y="36"/>
                  </a:lnTo>
                  <a:cubicBezTo>
                    <a:pt x="428" y="22"/>
                    <a:pt x="418" y="10"/>
                    <a:pt x="405" y="0"/>
                  </a:cubicBezTo>
                  <a:lnTo>
                    <a:pt x="327" y="32"/>
                  </a:lnTo>
                  <a:cubicBezTo>
                    <a:pt x="127" y="112"/>
                    <a:pt x="0" y="276"/>
                    <a:pt x="0" y="457"/>
                  </a:cubicBezTo>
                  <a:lnTo>
                    <a:pt x="0" y="1481"/>
                  </a:lnTo>
                  <a:cubicBezTo>
                    <a:pt x="0" y="1637"/>
                    <a:pt x="95" y="1783"/>
                    <a:pt x="254" y="1872"/>
                  </a:cubicBezTo>
                  <a:lnTo>
                    <a:pt x="272" y="1882"/>
                  </a:lnTo>
                  <a:lnTo>
                    <a:pt x="350" y="1882"/>
                  </a:lnTo>
                  <a:cubicBezTo>
                    <a:pt x="396" y="1882"/>
                    <a:pt x="433" y="1849"/>
                    <a:pt x="433" y="1808"/>
                  </a:cubicBezTo>
                  <a:close/>
                </a:path>
              </a:pathLst>
            </a:custGeom>
            <a:solidFill>
              <a:srgbClr val="1D1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" name="Freeform 115">
              <a:extLst>
                <a:ext uri="{FF2B5EF4-FFF2-40B4-BE49-F238E27FC236}">
                  <a16:creationId xmlns:a16="http://schemas.microsoft.com/office/drawing/2014/main" id="{C7609DC5-0FB9-43FC-8E4F-26A2EFCDB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9500" y="12190413"/>
              <a:ext cx="268288" cy="1489075"/>
            </a:xfrm>
            <a:custGeom>
              <a:avLst/>
              <a:gdLst>
                <a:gd name="T0" fmla="*/ 205 w 352"/>
                <a:gd name="T1" fmla="*/ 1872 h 1956"/>
                <a:gd name="T2" fmla="*/ 327 w 352"/>
                <a:gd name="T3" fmla="*/ 1956 h 1956"/>
                <a:gd name="T4" fmla="*/ 352 w 352"/>
                <a:gd name="T5" fmla="*/ 1901 h 1956"/>
                <a:gd name="T6" fmla="*/ 352 w 352"/>
                <a:gd name="T7" fmla="*/ 55 h 1956"/>
                <a:gd name="T8" fmla="*/ 327 w 352"/>
                <a:gd name="T9" fmla="*/ 0 h 1956"/>
                <a:gd name="T10" fmla="*/ 264 w 352"/>
                <a:gd name="T11" fmla="*/ 31 h 1956"/>
                <a:gd name="T12" fmla="*/ 0 w 352"/>
                <a:gd name="T13" fmla="*/ 456 h 1956"/>
                <a:gd name="T14" fmla="*/ 0 w 352"/>
                <a:gd name="T15" fmla="*/ 1481 h 1956"/>
                <a:gd name="T16" fmla="*/ 205 w 352"/>
                <a:gd name="T17" fmla="*/ 1872 h 1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2" h="1956">
                  <a:moveTo>
                    <a:pt x="205" y="1872"/>
                  </a:moveTo>
                  <a:lnTo>
                    <a:pt x="327" y="1956"/>
                  </a:lnTo>
                  <a:cubicBezTo>
                    <a:pt x="342" y="1943"/>
                    <a:pt x="352" y="1923"/>
                    <a:pt x="352" y="1901"/>
                  </a:cubicBezTo>
                  <a:lnTo>
                    <a:pt x="352" y="55"/>
                  </a:lnTo>
                  <a:cubicBezTo>
                    <a:pt x="352" y="33"/>
                    <a:pt x="342" y="14"/>
                    <a:pt x="327" y="0"/>
                  </a:cubicBezTo>
                  <a:lnTo>
                    <a:pt x="264" y="31"/>
                  </a:lnTo>
                  <a:cubicBezTo>
                    <a:pt x="102" y="111"/>
                    <a:pt x="0" y="276"/>
                    <a:pt x="0" y="456"/>
                  </a:cubicBezTo>
                  <a:lnTo>
                    <a:pt x="0" y="1481"/>
                  </a:lnTo>
                  <a:cubicBezTo>
                    <a:pt x="0" y="1637"/>
                    <a:pt x="77" y="1783"/>
                    <a:pt x="205" y="1872"/>
                  </a:cubicBezTo>
                  <a:close/>
                </a:path>
              </a:pathLst>
            </a:custGeom>
            <a:solidFill>
              <a:srgbClr val="FAC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" name="Rectangle 118">
              <a:extLst>
                <a:ext uri="{FF2B5EF4-FFF2-40B4-BE49-F238E27FC236}">
                  <a16:creationId xmlns:a16="http://schemas.microsoft.com/office/drawing/2014/main" id="{161CAE16-F681-4BC8-B557-D68ACEDB1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3925" y="7254875"/>
              <a:ext cx="7521575" cy="23813"/>
            </a:xfrm>
            <a:prstGeom prst="rect">
              <a:avLst/>
            </a:prstGeom>
            <a:solidFill>
              <a:srgbClr val="61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" name="Freeform 119">
              <a:extLst>
                <a:ext uri="{FF2B5EF4-FFF2-40B4-BE49-F238E27FC236}">
                  <a16:creationId xmlns:a16="http://schemas.microsoft.com/office/drawing/2014/main" id="{1E5F907D-622D-4993-AF7F-AEB4AB1F01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38375" y="7032625"/>
              <a:ext cx="158750" cy="160338"/>
            </a:xfrm>
            <a:custGeom>
              <a:avLst/>
              <a:gdLst>
                <a:gd name="T0" fmla="*/ 105 w 209"/>
                <a:gd name="T1" fmla="*/ 31 h 209"/>
                <a:gd name="T2" fmla="*/ 32 w 209"/>
                <a:gd name="T3" fmla="*/ 104 h 209"/>
                <a:gd name="T4" fmla="*/ 105 w 209"/>
                <a:gd name="T5" fmla="*/ 178 h 209"/>
                <a:gd name="T6" fmla="*/ 178 w 209"/>
                <a:gd name="T7" fmla="*/ 104 h 209"/>
                <a:gd name="T8" fmla="*/ 105 w 209"/>
                <a:gd name="T9" fmla="*/ 31 h 209"/>
                <a:gd name="T10" fmla="*/ 105 w 209"/>
                <a:gd name="T11" fmla="*/ 209 h 209"/>
                <a:gd name="T12" fmla="*/ 0 w 209"/>
                <a:gd name="T13" fmla="*/ 104 h 209"/>
                <a:gd name="T14" fmla="*/ 105 w 209"/>
                <a:gd name="T15" fmla="*/ 0 h 209"/>
                <a:gd name="T16" fmla="*/ 209 w 209"/>
                <a:gd name="T17" fmla="*/ 104 h 209"/>
                <a:gd name="T18" fmla="*/ 105 w 209"/>
                <a:gd name="T19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9" h="209">
                  <a:moveTo>
                    <a:pt x="105" y="31"/>
                  </a:moveTo>
                  <a:cubicBezTo>
                    <a:pt x="65" y="31"/>
                    <a:pt x="32" y="64"/>
                    <a:pt x="32" y="104"/>
                  </a:cubicBezTo>
                  <a:cubicBezTo>
                    <a:pt x="32" y="145"/>
                    <a:pt x="65" y="178"/>
                    <a:pt x="105" y="178"/>
                  </a:cubicBezTo>
                  <a:cubicBezTo>
                    <a:pt x="145" y="178"/>
                    <a:pt x="178" y="145"/>
                    <a:pt x="178" y="104"/>
                  </a:cubicBezTo>
                  <a:cubicBezTo>
                    <a:pt x="178" y="64"/>
                    <a:pt x="145" y="31"/>
                    <a:pt x="105" y="31"/>
                  </a:cubicBezTo>
                  <a:close/>
                  <a:moveTo>
                    <a:pt x="105" y="209"/>
                  </a:moveTo>
                  <a:cubicBezTo>
                    <a:pt x="47" y="209"/>
                    <a:pt x="0" y="162"/>
                    <a:pt x="0" y="104"/>
                  </a:cubicBezTo>
                  <a:cubicBezTo>
                    <a:pt x="0" y="47"/>
                    <a:pt x="47" y="0"/>
                    <a:pt x="105" y="0"/>
                  </a:cubicBezTo>
                  <a:cubicBezTo>
                    <a:pt x="162" y="0"/>
                    <a:pt x="209" y="47"/>
                    <a:pt x="209" y="104"/>
                  </a:cubicBezTo>
                  <a:cubicBezTo>
                    <a:pt x="209" y="162"/>
                    <a:pt x="162" y="209"/>
                    <a:pt x="105" y="209"/>
                  </a:cubicBezTo>
                  <a:close/>
                </a:path>
              </a:pathLst>
            </a:custGeom>
            <a:solidFill>
              <a:srgbClr val="61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" name="Freeform 120">
              <a:extLst>
                <a:ext uri="{FF2B5EF4-FFF2-40B4-BE49-F238E27FC236}">
                  <a16:creationId xmlns:a16="http://schemas.microsoft.com/office/drawing/2014/main" id="{BEE96E5D-11FC-476B-AD4E-7D6B4951DC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08263" y="7032625"/>
              <a:ext cx="158750" cy="160338"/>
            </a:xfrm>
            <a:custGeom>
              <a:avLst/>
              <a:gdLst>
                <a:gd name="T0" fmla="*/ 104 w 209"/>
                <a:gd name="T1" fmla="*/ 31 h 209"/>
                <a:gd name="T2" fmla="*/ 31 w 209"/>
                <a:gd name="T3" fmla="*/ 104 h 209"/>
                <a:gd name="T4" fmla="*/ 104 w 209"/>
                <a:gd name="T5" fmla="*/ 178 h 209"/>
                <a:gd name="T6" fmla="*/ 178 w 209"/>
                <a:gd name="T7" fmla="*/ 104 h 209"/>
                <a:gd name="T8" fmla="*/ 104 w 209"/>
                <a:gd name="T9" fmla="*/ 31 h 209"/>
                <a:gd name="T10" fmla="*/ 104 w 209"/>
                <a:gd name="T11" fmla="*/ 209 h 209"/>
                <a:gd name="T12" fmla="*/ 0 w 209"/>
                <a:gd name="T13" fmla="*/ 104 h 209"/>
                <a:gd name="T14" fmla="*/ 104 w 209"/>
                <a:gd name="T15" fmla="*/ 0 h 209"/>
                <a:gd name="T16" fmla="*/ 209 w 209"/>
                <a:gd name="T17" fmla="*/ 104 h 209"/>
                <a:gd name="T18" fmla="*/ 104 w 209"/>
                <a:gd name="T19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9" h="209">
                  <a:moveTo>
                    <a:pt x="104" y="31"/>
                  </a:moveTo>
                  <a:cubicBezTo>
                    <a:pt x="64" y="31"/>
                    <a:pt x="31" y="64"/>
                    <a:pt x="31" y="104"/>
                  </a:cubicBezTo>
                  <a:cubicBezTo>
                    <a:pt x="31" y="145"/>
                    <a:pt x="64" y="178"/>
                    <a:pt x="104" y="178"/>
                  </a:cubicBezTo>
                  <a:cubicBezTo>
                    <a:pt x="145" y="178"/>
                    <a:pt x="178" y="145"/>
                    <a:pt x="178" y="104"/>
                  </a:cubicBezTo>
                  <a:cubicBezTo>
                    <a:pt x="178" y="64"/>
                    <a:pt x="145" y="31"/>
                    <a:pt x="104" y="31"/>
                  </a:cubicBezTo>
                  <a:close/>
                  <a:moveTo>
                    <a:pt x="104" y="209"/>
                  </a:moveTo>
                  <a:cubicBezTo>
                    <a:pt x="47" y="209"/>
                    <a:pt x="0" y="162"/>
                    <a:pt x="0" y="104"/>
                  </a:cubicBezTo>
                  <a:cubicBezTo>
                    <a:pt x="0" y="47"/>
                    <a:pt x="47" y="0"/>
                    <a:pt x="104" y="0"/>
                  </a:cubicBezTo>
                  <a:cubicBezTo>
                    <a:pt x="162" y="0"/>
                    <a:pt x="209" y="47"/>
                    <a:pt x="209" y="104"/>
                  </a:cubicBezTo>
                  <a:cubicBezTo>
                    <a:pt x="209" y="162"/>
                    <a:pt x="162" y="209"/>
                    <a:pt x="104" y="209"/>
                  </a:cubicBezTo>
                  <a:close/>
                </a:path>
              </a:pathLst>
            </a:custGeom>
            <a:solidFill>
              <a:srgbClr val="61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" name="Freeform 121">
              <a:extLst>
                <a:ext uri="{FF2B5EF4-FFF2-40B4-BE49-F238E27FC236}">
                  <a16:creationId xmlns:a16="http://schemas.microsoft.com/office/drawing/2014/main" id="{11F2195A-11B8-48D3-B909-AE5299052A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678150" y="7032625"/>
              <a:ext cx="158750" cy="160338"/>
            </a:xfrm>
            <a:custGeom>
              <a:avLst/>
              <a:gdLst>
                <a:gd name="T0" fmla="*/ 104 w 209"/>
                <a:gd name="T1" fmla="*/ 31 h 209"/>
                <a:gd name="T2" fmla="*/ 31 w 209"/>
                <a:gd name="T3" fmla="*/ 104 h 209"/>
                <a:gd name="T4" fmla="*/ 104 w 209"/>
                <a:gd name="T5" fmla="*/ 178 h 209"/>
                <a:gd name="T6" fmla="*/ 177 w 209"/>
                <a:gd name="T7" fmla="*/ 104 h 209"/>
                <a:gd name="T8" fmla="*/ 104 w 209"/>
                <a:gd name="T9" fmla="*/ 31 h 209"/>
                <a:gd name="T10" fmla="*/ 104 w 209"/>
                <a:gd name="T11" fmla="*/ 209 h 209"/>
                <a:gd name="T12" fmla="*/ 0 w 209"/>
                <a:gd name="T13" fmla="*/ 104 h 209"/>
                <a:gd name="T14" fmla="*/ 104 w 209"/>
                <a:gd name="T15" fmla="*/ 0 h 209"/>
                <a:gd name="T16" fmla="*/ 209 w 209"/>
                <a:gd name="T17" fmla="*/ 104 h 209"/>
                <a:gd name="T18" fmla="*/ 104 w 209"/>
                <a:gd name="T19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9" h="209">
                  <a:moveTo>
                    <a:pt x="104" y="31"/>
                  </a:moveTo>
                  <a:cubicBezTo>
                    <a:pt x="64" y="31"/>
                    <a:pt x="31" y="64"/>
                    <a:pt x="31" y="104"/>
                  </a:cubicBezTo>
                  <a:cubicBezTo>
                    <a:pt x="31" y="145"/>
                    <a:pt x="64" y="178"/>
                    <a:pt x="104" y="178"/>
                  </a:cubicBezTo>
                  <a:cubicBezTo>
                    <a:pt x="144" y="178"/>
                    <a:pt x="177" y="145"/>
                    <a:pt x="177" y="104"/>
                  </a:cubicBezTo>
                  <a:cubicBezTo>
                    <a:pt x="177" y="64"/>
                    <a:pt x="144" y="31"/>
                    <a:pt x="104" y="31"/>
                  </a:cubicBezTo>
                  <a:close/>
                  <a:moveTo>
                    <a:pt x="104" y="209"/>
                  </a:moveTo>
                  <a:cubicBezTo>
                    <a:pt x="47" y="209"/>
                    <a:pt x="0" y="162"/>
                    <a:pt x="0" y="104"/>
                  </a:cubicBezTo>
                  <a:cubicBezTo>
                    <a:pt x="0" y="47"/>
                    <a:pt x="47" y="0"/>
                    <a:pt x="104" y="0"/>
                  </a:cubicBezTo>
                  <a:cubicBezTo>
                    <a:pt x="162" y="0"/>
                    <a:pt x="209" y="47"/>
                    <a:pt x="209" y="104"/>
                  </a:cubicBezTo>
                  <a:cubicBezTo>
                    <a:pt x="209" y="162"/>
                    <a:pt x="162" y="209"/>
                    <a:pt x="104" y="209"/>
                  </a:cubicBezTo>
                  <a:close/>
                </a:path>
              </a:pathLst>
            </a:custGeom>
            <a:solidFill>
              <a:srgbClr val="61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4" name="Freeform 122">
              <a:extLst>
                <a:ext uri="{FF2B5EF4-FFF2-40B4-BE49-F238E27FC236}">
                  <a16:creationId xmlns:a16="http://schemas.microsoft.com/office/drawing/2014/main" id="{79CBA871-EE86-4AAB-88DF-6A0CD72AD3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21775" y="8002588"/>
              <a:ext cx="3427413" cy="1943100"/>
            </a:xfrm>
            <a:custGeom>
              <a:avLst/>
              <a:gdLst>
                <a:gd name="T0" fmla="*/ 177 w 4504"/>
                <a:gd name="T1" fmla="*/ 31 h 2554"/>
                <a:gd name="T2" fmla="*/ 31 w 4504"/>
                <a:gd name="T3" fmla="*/ 177 h 2554"/>
                <a:gd name="T4" fmla="*/ 31 w 4504"/>
                <a:gd name="T5" fmla="*/ 2377 h 2554"/>
                <a:gd name="T6" fmla="*/ 177 w 4504"/>
                <a:gd name="T7" fmla="*/ 2523 h 2554"/>
                <a:gd name="T8" fmla="*/ 4327 w 4504"/>
                <a:gd name="T9" fmla="*/ 2523 h 2554"/>
                <a:gd name="T10" fmla="*/ 4472 w 4504"/>
                <a:gd name="T11" fmla="*/ 2377 h 2554"/>
                <a:gd name="T12" fmla="*/ 4472 w 4504"/>
                <a:gd name="T13" fmla="*/ 177 h 2554"/>
                <a:gd name="T14" fmla="*/ 4327 w 4504"/>
                <a:gd name="T15" fmla="*/ 31 h 2554"/>
                <a:gd name="T16" fmla="*/ 177 w 4504"/>
                <a:gd name="T17" fmla="*/ 31 h 2554"/>
                <a:gd name="T18" fmla="*/ 4327 w 4504"/>
                <a:gd name="T19" fmla="*/ 2554 h 2554"/>
                <a:gd name="T20" fmla="*/ 177 w 4504"/>
                <a:gd name="T21" fmla="*/ 2554 h 2554"/>
                <a:gd name="T22" fmla="*/ 0 w 4504"/>
                <a:gd name="T23" fmla="*/ 2377 h 2554"/>
                <a:gd name="T24" fmla="*/ 0 w 4504"/>
                <a:gd name="T25" fmla="*/ 177 h 2554"/>
                <a:gd name="T26" fmla="*/ 177 w 4504"/>
                <a:gd name="T27" fmla="*/ 0 h 2554"/>
                <a:gd name="T28" fmla="*/ 4327 w 4504"/>
                <a:gd name="T29" fmla="*/ 0 h 2554"/>
                <a:gd name="T30" fmla="*/ 4504 w 4504"/>
                <a:gd name="T31" fmla="*/ 177 h 2554"/>
                <a:gd name="T32" fmla="*/ 4504 w 4504"/>
                <a:gd name="T33" fmla="*/ 2377 h 2554"/>
                <a:gd name="T34" fmla="*/ 4327 w 4504"/>
                <a:gd name="T35" fmla="*/ 2554 h 2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04" h="2554">
                  <a:moveTo>
                    <a:pt x="177" y="31"/>
                  </a:moveTo>
                  <a:cubicBezTo>
                    <a:pt x="97" y="31"/>
                    <a:pt x="31" y="97"/>
                    <a:pt x="31" y="177"/>
                  </a:cubicBezTo>
                  <a:lnTo>
                    <a:pt x="31" y="2377"/>
                  </a:lnTo>
                  <a:cubicBezTo>
                    <a:pt x="31" y="2457"/>
                    <a:pt x="97" y="2523"/>
                    <a:pt x="177" y="2523"/>
                  </a:cubicBezTo>
                  <a:lnTo>
                    <a:pt x="4327" y="2523"/>
                  </a:lnTo>
                  <a:cubicBezTo>
                    <a:pt x="4407" y="2523"/>
                    <a:pt x="4472" y="2457"/>
                    <a:pt x="4472" y="2377"/>
                  </a:cubicBezTo>
                  <a:lnTo>
                    <a:pt x="4472" y="177"/>
                  </a:lnTo>
                  <a:cubicBezTo>
                    <a:pt x="4472" y="97"/>
                    <a:pt x="4407" y="31"/>
                    <a:pt x="4327" y="31"/>
                  </a:cubicBezTo>
                  <a:lnTo>
                    <a:pt x="177" y="31"/>
                  </a:lnTo>
                  <a:close/>
                  <a:moveTo>
                    <a:pt x="4327" y="2554"/>
                  </a:moveTo>
                  <a:lnTo>
                    <a:pt x="177" y="2554"/>
                  </a:lnTo>
                  <a:cubicBezTo>
                    <a:pt x="79" y="2554"/>
                    <a:pt x="0" y="2475"/>
                    <a:pt x="0" y="2377"/>
                  </a:cubicBezTo>
                  <a:lnTo>
                    <a:pt x="0" y="177"/>
                  </a:lnTo>
                  <a:cubicBezTo>
                    <a:pt x="0" y="79"/>
                    <a:pt x="79" y="0"/>
                    <a:pt x="177" y="0"/>
                  </a:cubicBezTo>
                  <a:lnTo>
                    <a:pt x="4327" y="0"/>
                  </a:lnTo>
                  <a:cubicBezTo>
                    <a:pt x="4424" y="0"/>
                    <a:pt x="4504" y="79"/>
                    <a:pt x="4504" y="177"/>
                  </a:cubicBezTo>
                  <a:lnTo>
                    <a:pt x="4504" y="2377"/>
                  </a:lnTo>
                  <a:cubicBezTo>
                    <a:pt x="4504" y="2475"/>
                    <a:pt x="4424" y="2554"/>
                    <a:pt x="4327" y="2554"/>
                  </a:cubicBezTo>
                </a:path>
              </a:pathLst>
            </a:custGeom>
            <a:solidFill>
              <a:srgbClr val="61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5" name="Freeform 123">
              <a:extLst>
                <a:ext uri="{FF2B5EF4-FFF2-40B4-BE49-F238E27FC236}">
                  <a16:creationId xmlns:a16="http://schemas.microsoft.com/office/drawing/2014/main" id="{7DBFB6A6-BF44-4122-A925-7C0CF7674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4825" y="8632825"/>
              <a:ext cx="512763" cy="592138"/>
            </a:xfrm>
            <a:custGeom>
              <a:avLst/>
              <a:gdLst>
                <a:gd name="T0" fmla="*/ 0 w 674"/>
                <a:gd name="T1" fmla="*/ 389 h 778"/>
                <a:gd name="T2" fmla="*/ 0 w 674"/>
                <a:gd name="T3" fmla="*/ 0 h 778"/>
                <a:gd name="T4" fmla="*/ 337 w 674"/>
                <a:gd name="T5" fmla="*/ 194 h 778"/>
                <a:gd name="T6" fmla="*/ 674 w 674"/>
                <a:gd name="T7" fmla="*/ 389 h 778"/>
                <a:gd name="T8" fmla="*/ 337 w 674"/>
                <a:gd name="T9" fmla="*/ 583 h 778"/>
                <a:gd name="T10" fmla="*/ 0 w 674"/>
                <a:gd name="T11" fmla="*/ 778 h 778"/>
                <a:gd name="T12" fmla="*/ 0 w 674"/>
                <a:gd name="T13" fmla="*/ 389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4" h="778">
                  <a:moveTo>
                    <a:pt x="0" y="389"/>
                  </a:moveTo>
                  <a:lnTo>
                    <a:pt x="0" y="0"/>
                  </a:lnTo>
                  <a:lnTo>
                    <a:pt x="337" y="194"/>
                  </a:lnTo>
                  <a:lnTo>
                    <a:pt x="674" y="389"/>
                  </a:lnTo>
                  <a:lnTo>
                    <a:pt x="337" y="583"/>
                  </a:lnTo>
                  <a:lnTo>
                    <a:pt x="0" y="778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1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6" name="Freeform 124">
              <a:extLst>
                <a:ext uri="{FF2B5EF4-FFF2-40B4-BE49-F238E27FC236}">
                  <a16:creationId xmlns:a16="http://schemas.microsoft.com/office/drawing/2014/main" id="{C2E00EDD-186C-4312-BB4D-2A91B1041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0350" y="10102850"/>
              <a:ext cx="3389313" cy="147638"/>
            </a:xfrm>
            <a:custGeom>
              <a:avLst/>
              <a:gdLst>
                <a:gd name="T0" fmla="*/ 4356 w 4452"/>
                <a:gd name="T1" fmla="*/ 193 h 193"/>
                <a:gd name="T2" fmla="*/ 96 w 4452"/>
                <a:gd name="T3" fmla="*/ 193 h 193"/>
                <a:gd name="T4" fmla="*/ 0 w 4452"/>
                <a:gd name="T5" fmla="*/ 96 h 193"/>
                <a:gd name="T6" fmla="*/ 96 w 4452"/>
                <a:gd name="T7" fmla="*/ 0 h 193"/>
                <a:gd name="T8" fmla="*/ 4356 w 4452"/>
                <a:gd name="T9" fmla="*/ 0 h 193"/>
                <a:gd name="T10" fmla="*/ 4452 w 4452"/>
                <a:gd name="T11" fmla="*/ 96 h 193"/>
                <a:gd name="T12" fmla="*/ 4356 w 4452"/>
                <a:gd name="T13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52" h="193">
                  <a:moveTo>
                    <a:pt x="4356" y="193"/>
                  </a:moveTo>
                  <a:lnTo>
                    <a:pt x="96" y="193"/>
                  </a:lnTo>
                  <a:cubicBezTo>
                    <a:pt x="43" y="193"/>
                    <a:pt x="0" y="149"/>
                    <a:pt x="0" y="96"/>
                  </a:cubicBezTo>
                  <a:cubicBezTo>
                    <a:pt x="0" y="43"/>
                    <a:pt x="43" y="0"/>
                    <a:pt x="96" y="0"/>
                  </a:cubicBezTo>
                  <a:lnTo>
                    <a:pt x="4356" y="0"/>
                  </a:lnTo>
                  <a:cubicBezTo>
                    <a:pt x="4409" y="0"/>
                    <a:pt x="4452" y="43"/>
                    <a:pt x="4452" y="96"/>
                  </a:cubicBezTo>
                  <a:cubicBezTo>
                    <a:pt x="4452" y="149"/>
                    <a:pt x="4409" y="193"/>
                    <a:pt x="4356" y="193"/>
                  </a:cubicBezTo>
                  <a:close/>
                </a:path>
              </a:pathLst>
            </a:custGeom>
            <a:solidFill>
              <a:srgbClr val="61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4CE7107-140D-4AF4-88BD-086FDA0B3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6562" y="10388599"/>
              <a:ext cx="3225800" cy="415926"/>
            </a:xfrm>
            <a:custGeom>
              <a:avLst/>
              <a:gdLst>
                <a:gd name="connsiteX0" fmla="*/ 902008 w 3225800"/>
                <a:gd name="connsiteY0" fmla="*/ 392113 h 415926"/>
                <a:gd name="connsiteX1" fmla="*/ 3213617 w 3225800"/>
                <a:gd name="connsiteY1" fmla="*/ 392113 h 415926"/>
                <a:gd name="connsiteX2" fmla="*/ 3225800 w 3225800"/>
                <a:gd name="connsiteY2" fmla="*/ 404020 h 415926"/>
                <a:gd name="connsiteX3" fmla="*/ 3213617 w 3225800"/>
                <a:gd name="connsiteY3" fmla="*/ 415926 h 415926"/>
                <a:gd name="connsiteX4" fmla="*/ 902008 w 3225800"/>
                <a:gd name="connsiteY4" fmla="*/ 415926 h 415926"/>
                <a:gd name="connsiteX5" fmla="*/ 890587 w 3225800"/>
                <a:gd name="connsiteY5" fmla="*/ 404020 h 415926"/>
                <a:gd name="connsiteX6" fmla="*/ 902008 w 3225800"/>
                <a:gd name="connsiteY6" fmla="*/ 392113 h 415926"/>
                <a:gd name="connsiteX7" fmla="*/ 902008 w 3225800"/>
                <a:gd name="connsiteY7" fmla="*/ 196850 h 415926"/>
                <a:gd name="connsiteX8" fmla="*/ 3213617 w 3225800"/>
                <a:gd name="connsiteY8" fmla="*/ 196850 h 415926"/>
                <a:gd name="connsiteX9" fmla="*/ 3225800 w 3225800"/>
                <a:gd name="connsiteY9" fmla="*/ 207604 h 415926"/>
                <a:gd name="connsiteX10" fmla="*/ 3213617 w 3225800"/>
                <a:gd name="connsiteY10" fmla="*/ 219075 h 415926"/>
                <a:gd name="connsiteX11" fmla="*/ 902008 w 3225800"/>
                <a:gd name="connsiteY11" fmla="*/ 219075 h 415926"/>
                <a:gd name="connsiteX12" fmla="*/ 890587 w 3225800"/>
                <a:gd name="connsiteY12" fmla="*/ 207604 h 415926"/>
                <a:gd name="connsiteX13" fmla="*/ 902008 w 3225800"/>
                <a:gd name="connsiteY13" fmla="*/ 196850 h 415926"/>
                <a:gd name="connsiteX14" fmla="*/ 12181 w 3225800"/>
                <a:gd name="connsiteY14" fmla="*/ 0 h 415926"/>
                <a:gd name="connsiteX15" fmla="*/ 3213619 w 3225800"/>
                <a:gd name="connsiteY15" fmla="*/ 0 h 415926"/>
                <a:gd name="connsiteX16" fmla="*/ 3225800 w 3225800"/>
                <a:gd name="connsiteY16" fmla="*/ 11906 h 415926"/>
                <a:gd name="connsiteX17" fmla="*/ 3213619 w 3225800"/>
                <a:gd name="connsiteY17" fmla="*/ 23813 h 415926"/>
                <a:gd name="connsiteX18" fmla="*/ 12181 w 3225800"/>
                <a:gd name="connsiteY18" fmla="*/ 23813 h 415926"/>
                <a:gd name="connsiteX19" fmla="*/ 0 w 3225800"/>
                <a:gd name="connsiteY19" fmla="*/ 11906 h 415926"/>
                <a:gd name="connsiteX20" fmla="*/ 12181 w 3225800"/>
                <a:gd name="connsiteY20" fmla="*/ 0 h 41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25800" h="415926">
                  <a:moveTo>
                    <a:pt x="902008" y="392113"/>
                  </a:moveTo>
                  <a:lnTo>
                    <a:pt x="3213617" y="392113"/>
                  </a:lnTo>
                  <a:cubicBezTo>
                    <a:pt x="3220470" y="392113"/>
                    <a:pt x="3225800" y="397322"/>
                    <a:pt x="3225800" y="404020"/>
                  </a:cubicBezTo>
                  <a:cubicBezTo>
                    <a:pt x="3225800" y="410717"/>
                    <a:pt x="3220470" y="415926"/>
                    <a:pt x="3213617" y="415926"/>
                  </a:cubicBezTo>
                  <a:lnTo>
                    <a:pt x="902008" y="415926"/>
                  </a:lnTo>
                  <a:cubicBezTo>
                    <a:pt x="895917" y="415926"/>
                    <a:pt x="890587" y="410717"/>
                    <a:pt x="890587" y="404020"/>
                  </a:cubicBezTo>
                  <a:cubicBezTo>
                    <a:pt x="890587" y="397322"/>
                    <a:pt x="895917" y="392113"/>
                    <a:pt x="902008" y="392113"/>
                  </a:cubicBezTo>
                  <a:close/>
                  <a:moveTo>
                    <a:pt x="902008" y="196850"/>
                  </a:moveTo>
                  <a:lnTo>
                    <a:pt x="3213617" y="196850"/>
                  </a:lnTo>
                  <a:cubicBezTo>
                    <a:pt x="3220470" y="196850"/>
                    <a:pt x="3225800" y="201869"/>
                    <a:pt x="3225800" y="207604"/>
                  </a:cubicBezTo>
                  <a:cubicBezTo>
                    <a:pt x="3225800" y="214056"/>
                    <a:pt x="3220470" y="219075"/>
                    <a:pt x="3213617" y="219075"/>
                  </a:cubicBezTo>
                  <a:lnTo>
                    <a:pt x="902008" y="219075"/>
                  </a:lnTo>
                  <a:cubicBezTo>
                    <a:pt x="895917" y="219075"/>
                    <a:pt x="890587" y="214056"/>
                    <a:pt x="890587" y="207604"/>
                  </a:cubicBezTo>
                  <a:cubicBezTo>
                    <a:pt x="890587" y="201869"/>
                    <a:pt x="895917" y="196850"/>
                    <a:pt x="902008" y="196850"/>
                  </a:cubicBezTo>
                  <a:close/>
                  <a:moveTo>
                    <a:pt x="12181" y="0"/>
                  </a:moveTo>
                  <a:lnTo>
                    <a:pt x="3213619" y="0"/>
                  </a:lnTo>
                  <a:cubicBezTo>
                    <a:pt x="3220471" y="0"/>
                    <a:pt x="3225800" y="5209"/>
                    <a:pt x="3225800" y="11906"/>
                  </a:cubicBezTo>
                  <a:cubicBezTo>
                    <a:pt x="3225800" y="18604"/>
                    <a:pt x="3220471" y="23813"/>
                    <a:pt x="3213619" y="23813"/>
                  </a:cubicBezTo>
                  <a:lnTo>
                    <a:pt x="12181" y="23813"/>
                  </a:lnTo>
                  <a:cubicBezTo>
                    <a:pt x="5329" y="23813"/>
                    <a:pt x="0" y="18604"/>
                    <a:pt x="0" y="11906"/>
                  </a:cubicBezTo>
                  <a:cubicBezTo>
                    <a:pt x="0" y="5209"/>
                    <a:pt x="5329" y="0"/>
                    <a:pt x="12181" y="0"/>
                  </a:cubicBezTo>
                  <a:close/>
                </a:path>
              </a:pathLst>
            </a:custGeom>
            <a:solidFill>
              <a:srgbClr val="61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8" name="Freeform 129">
              <a:extLst>
                <a:ext uri="{FF2B5EF4-FFF2-40B4-BE49-F238E27FC236}">
                  <a16:creationId xmlns:a16="http://schemas.microsoft.com/office/drawing/2014/main" id="{7AEB9257-AAC8-40A3-AD62-68F9E81BAD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92275" y="8062913"/>
              <a:ext cx="696913" cy="831850"/>
            </a:xfrm>
            <a:custGeom>
              <a:avLst/>
              <a:gdLst>
                <a:gd name="T0" fmla="*/ 52 w 915"/>
                <a:gd name="T1" fmla="*/ 34 h 1094"/>
                <a:gd name="T2" fmla="*/ 41 w 915"/>
                <a:gd name="T3" fmla="*/ 37 h 1094"/>
                <a:gd name="T4" fmla="*/ 31 w 915"/>
                <a:gd name="T5" fmla="*/ 54 h 1094"/>
                <a:gd name="T6" fmla="*/ 31 w 915"/>
                <a:gd name="T7" fmla="*/ 1042 h 1094"/>
                <a:gd name="T8" fmla="*/ 42 w 915"/>
                <a:gd name="T9" fmla="*/ 1060 h 1094"/>
                <a:gd name="T10" fmla="*/ 63 w 915"/>
                <a:gd name="T11" fmla="*/ 1059 h 1094"/>
                <a:gd name="T12" fmla="*/ 857 w 915"/>
                <a:gd name="T13" fmla="*/ 511 h 1094"/>
                <a:gd name="T14" fmla="*/ 62 w 915"/>
                <a:gd name="T15" fmla="*/ 37 h 1094"/>
                <a:gd name="T16" fmla="*/ 52 w 915"/>
                <a:gd name="T17" fmla="*/ 34 h 1094"/>
                <a:gd name="T18" fmla="*/ 52 w 915"/>
                <a:gd name="T19" fmla="*/ 1094 h 1094"/>
                <a:gd name="T20" fmla="*/ 27 w 915"/>
                <a:gd name="T21" fmla="*/ 1088 h 1094"/>
                <a:gd name="T22" fmla="*/ 0 w 915"/>
                <a:gd name="T23" fmla="*/ 1042 h 1094"/>
                <a:gd name="T24" fmla="*/ 0 w 915"/>
                <a:gd name="T25" fmla="*/ 54 h 1094"/>
                <a:gd name="T26" fmla="*/ 26 w 915"/>
                <a:gd name="T27" fmla="*/ 9 h 1094"/>
                <a:gd name="T28" fmla="*/ 78 w 915"/>
                <a:gd name="T29" fmla="*/ 10 h 1094"/>
                <a:gd name="T30" fmla="*/ 915 w 915"/>
                <a:gd name="T31" fmla="*/ 509 h 1094"/>
                <a:gd name="T32" fmla="*/ 81 w 915"/>
                <a:gd name="T33" fmla="*/ 1085 h 1094"/>
                <a:gd name="T34" fmla="*/ 52 w 915"/>
                <a:gd name="T35" fmla="*/ 1094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15" h="1094">
                  <a:moveTo>
                    <a:pt x="52" y="34"/>
                  </a:moveTo>
                  <a:cubicBezTo>
                    <a:pt x="48" y="34"/>
                    <a:pt x="45" y="35"/>
                    <a:pt x="41" y="37"/>
                  </a:cubicBezTo>
                  <a:cubicBezTo>
                    <a:pt x="35" y="40"/>
                    <a:pt x="31" y="47"/>
                    <a:pt x="31" y="54"/>
                  </a:cubicBezTo>
                  <a:lnTo>
                    <a:pt x="31" y="1042"/>
                  </a:lnTo>
                  <a:cubicBezTo>
                    <a:pt x="31" y="1050"/>
                    <a:pt x="35" y="1057"/>
                    <a:pt x="42" y="1060"/>
                  </a:cubicBezTo>
                  <a:cubicBezTo>
                    <a:pt x="49" y="1064"/>
                    <a:pt x="57" y="1063"/>
                    <a:pt x="63" y="1059"/>
                  </a:cubicBezTo>
                  <a:lnTo>
                    <a:pt x="857" y="511"/>
                  </a:lnTo>
                  <a:lnTo>
                    <a:pt x="62" y="37"/>
                  </a:lnTo>
                  <a:cubicBezTo>
                    <a:pt x="59" y="35"/>
                    <a:pt x="55" y="34"/>
                    <a:pt x="52" y="34"/>
                  </a:cubicBezTo>
                  <a:close/>
                  <a:moveTo>
                    <a:pt x="52" y="1094"/>
                  </a:moveTo>
                  <a:cubicBezTo>
                    <a:pt x="43" y="1094"/>
                    <a:pt x="35" y="1092"/>
                    <a:pt x="27" y="1088"/>
                  </a:cubicBezTo>
                  <a:cubicBezTo>
                    <a:pt x="10" y="1079"/>
                    <a:pt x="0" y="1061"/>
                    <a:pt x="0" y="1042"/>
                  </a:cubicBezTo>
                  <a:lnTo>
                    <a:pt x="0" y="54"/>
                  </a:lnTo>
                  <a:cubicBezTo>
                    <a:pt x="0" y="35"/>
                    <a:pt x="10" y="19"/>
                    <a:pt x="26" y="9"/>
                  </a:cubicBezTo>
                  <a:cubicBezTo>
                    <a:pt x="42" y="0"/>
                    <a:pt x="62" y="0"/>
                    <a:pt x="78" y="10"/>
                  </a:cubicBezTo>
                  <a:lnTo>
                    <a:pt x="915" y="509"/>
                  </a:lnTo>
                  <a:lnTo>
                    <a:pt x="81" y="1085"/>
                  </a:lnTo>
                  <a:cubicBezTo>
                    <a:pt x="72" y="1091"/>
                    <a:pt x="62" y="1094"/>
                    <a:pt x="52" y="1094"/>
                  </a:cubicBezTo>
                  <a:close/>
                </a:path>
              </a:pathLst>
            </a:custGeom>
            <a:solidFill>
              <a:srgbClr val="61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491CAF12-16AD-49C1-9EEC-8C78A6428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5663" y="11325225"/>
              <a:ext cx="1755775" cy="2357438"/>
            </a:xfrm>
            <a:custGeom>
              <a:avLst/>
              <a:gdLst>
                <a:gd name="connsiteX0" fmla="*/ 0 w 1755775"/>
                <a:gd name="connsiteY0" fmla="*/ 0 h 2357438"/>
                <a:gd name="connsiteX1" fmla="*/ 789969 w 1755775"/>
                <a:gd name="connsiteY1" fmla="*/ 0 h 2357438"/>
                <a:gd name="connsiteX2" fmla="*/ 1218332 w 1755775"/>
                <a:gd name="connsiteY2" fmla="*/ 1983704 h 2357438"/>
                <a:gd name="connsiteX3" fmla="*/ 1218652 w 1755775"/>
                <a:gd name="connsiteY3" fmla="*/ 1985709 h 2357438"/>
                <a:gd name="connsiteX4" fmla="*/ 1518717 w 1755775"/>
                <a:gd name="connsiteY4" fmla="*/ 2201863 h 2357438"/>
                <a:gd name="connsiteX5" fmla="*/ 1755775 w 1755775"/>
                <a:gd name="connsiteY5" fmla="*/ 2357438 h 2357438"/>
                <a:gd name="connsiteX6" fmla="*/ 1292329 w 1755775"/>
                <a:gd name="connsiteY6" fmla="*/ 2357438 h 2357438"/>
                <a:gd name="connsiteX7" fmla="*/ 1017921 w 1755775"/>
                <a:gd name="connsiteY7" fmla="*/ 2210252 h 2357438"/>
                <a:gd name="connsiteX8" fmla="*/ 985144 w 1755775"/>
                <a:gd name="connsiteY8" fmla="*/ 2065353 h 2357438"/>
                <a:gd name="connsiteX9" fmla="*/ 1004010 w 1755775"/>
                <a:gd name="connsiteY9" fmla="*/ 2000912 h 2357438"/>
                <a:gd name="connsiteX10" fmla="*/ 1008818 w 1755775"/>
                <a:gd name="connsiteY10" fmla="*/ 1988277 h 2357438"/>
                <a:gd name="connsiteX11" fmla="*/ 442930 w 1755775"/>
                <a:gd name="connsiteY11" fmla="*/ 524098 h 2357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5775" h="2357438">
                  <a:moveTo>
                    <a:pt x="0" y="0"/>
                  </a:moveTo>
                  <a:lnTo>
                    <a:pt x="789969" y="0"/>
                  </a:lnTo>
                  <a:cubicBezTo>
                    <a:pt x="913829" y="92849"/>
                    <a:pt x="1200534" y="1872562"/>
                    <a:pt x="1218332" y="1983704"/>
                  </a:cubicBezTo>
                  <a:lnTo>
                    <a:pt x="1218652" y="1985709"/>
                  </a:lnTo>
                  <a:lnTo>
                    <a:pt x="1518717" y="2201863"/>
                  </a:lnTo>
                  <a:cubicBezTo>
                    <a:pt x="1677264" y="2195762"/>
                    <a:pt x="1755775" y="2357438"/>
                    <a:pt x="1755775" y="2357438"/>
                  </a:cubicBezTo>
                  <a:lnTo>
                    <a:pt x="1292329" y="2357438"/>
                  </a:lnTo>
                  <a:lnTo>
                    <a:pt x="1017921" y="2210252"/>
                  </a:lnTo>
                  <a:cubicBezTo>
                    <a:pt x="968375" y="2180509"/>
                    <a:pt x="972186" y="2122550"/>
                    <a:pt x="985144" y="2065353"/>
                  </a:cubicBezTo>
                  <a:cubicBezTo>
                    <a:pt x="990480" y="2040949"/>
                    <a:pt x="997912" y="2017880"/>
                    <a:pt x="1004010" y="2000912"/>
                  </a:cubicBezTo>
                  <a:lnTo>
                    <a:pt x="1008818" y="1988277"/>
                  </a:lnTo>
                  <a:lnTo>
                    <a:pt x="442930" y="524098"/>
                  </a:lnTo>
                  <a:close/>
                </a:path>
              </a:pathLst>
            </a:custGeom>
            <a:solidFill>
              <a:srgbClr val="1D1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" name="Freeform 139">
              <a:extLst>
                <a:ext uri="{FF2B5EF4-FFF2-40B4-BE49-F238E27FC236}">
                  <a16:creationId xmlns:a16="http://schemas.microsoft.com/office/drawing/2014/main" id="{FE3EF374-2A8B-476F-A05E-A24FA8756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7113" y="13360400"/>
              <a:ext cx="876300" cy="314325"/>
            </a:xfrm>
            <a:custGeom>
              <a:avLst/>
              <a:gdLst>
                <a:gd name="T0" fmla="*/ 163 w 1150"/>
                <a:gd name="T1" fmla="*/ 5 h 414"/>
                <a:gd name="T2" fmla="*/ 78 w 1150"/>
                <a:gd name="T3" fmla="*/ 414 h 414"/>
                <a:gd name="T4" fmla="*/ 1150 w 1150"/>
                <a:gd name="T5" fmla="*/ 414 h 414"/>
                <a:gd name="T6" fmla="*/ 911 w 1150"/>
                <a:gd name="T7" fmla="*/ 236 h 414"/>
                <a:gd name="T8" fmla="*/ 736 w 1150"/>
                <a:gd name="T9" fmla="*/ 176 h 414"/>
                <a:gd name="T10" fmla="*/ 437 w 1150"/>
                <a:gd name="T11" fmla="*/ 16 h 414"/>
                <a:gd name="T12" fmla="*/ 163 w 1150"/>
                <a:gd name="T13" fmla="*/ 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0" h="414">
                  <a:moveTo>
                    <a:pt x="163" y="5"/>
                  </a:moveTo>
                  <a:cubicBezTo>
                    <a:pt x="163" y="5"/>
                    <a:pt x="0" y="264"/>
                    <a:pt x="78" y="414"/>
                  </a:cubicBezTo>
                  <a:lnTo>
                    <a:pt x="1150" y="414"/>
                  </a:lnTo>
                  <a:cubicBezTo>
                    <a:pt x="1150" y="414"/>
                    <a:pt x="1123" y="299"/>
                    <a:pt x="911" y="236"/>
                  </a:cubicBezTo>
                  <a:cubicBezTo>
                    <a:pt x="852" y="219"/>
                    <a:pt x="793" y="199"/>
                    <a:pt x="736" y="176"/>
                  </a:cubicBezTo>
                  <a:cubicBezTo>
                    <a:pt x="625" y="129"/>
                    <a:pt x="467" y="58"/>
                    <a:pt x="437" y="16"/>
                  </a:cubicBezTo>
                  <a:cubicBezTo>
                    <a:pt x="437" y="16"/>
                    <a:pt x="168" y="0"/>
                    <a:pt x="163" y="5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" name="Freeform 140">
              <a:extLst>
                <a:ext uri="{FF2B5EF4-FFF2-40B4-BE49-F238E27FC236}">
                  <a16:creationId xmlns:a16="http://schemas.microsoft.com/office/drawing/2014/main" id="{96BE45E8-FAB3-4988-A87D-4789C1E8B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7038" y="11268075"/>
              <a:ext cx="2228850" cy="2154238"/>
            </a:xfrm>
            <a:custGeom>
              <a:avLst/>
              <a:gdLst>
                <a:gd name="T0" fmla="*/ 0 w 2929"/>
                <a:gd name="T1" fmla="*/ 218 h 2829"/>
                <a:gd name="T2" fmla="*/ 705 w 2929"/>
                <a:gd name="T3" fmla="*/ 731 h 2829"/>
                <a:gd name="T4" fmla="*/ 2048 w 2929"/>
                <a:gd name="T5" fmla="*/ 731 h 2829"/>
                <a:gd name="T6" fmla="*/ 2602 w 2929"/>
                <a:gd name="T7" fmla="*/ 2796 h 2829"/>
                <a:gd name="T8" fmla="*/ 2763 w 2929"/>
                <a:gd name="T9" fmla="*/ 2829 h 2829"/>
                <a:gd name="T10" fmla="*/ 2929 w 2929"/>
                <a:gd name="T11" fmla="*/ 2796 h 2829"/>
                <a:gd name="T12" fmla="*/ 2858 w 2929"/>
                <a:gd name="T13" fmla="*/ 424 h 2829"/>
                <a:gd name="T14" fmla="*/ 2317 w 2929"/>
                <a:gd name="T15" fmla="*/ 42 h 2829"/>
                <a:gd name="T16" fmla="*/ 604 w 2929"/>
                <a:gd name="T17" fmla="*/ 42 h 2829"/>
                <a:gd name="T18" fmla="*/ 0 w 2929"/>
                <a:gd name="T19" fmla="*/ 218 h 2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9" h="2829">
                  <a:moveTo>
                    <a:pt x="0" y="218"/>
                  </a:moveTo>
                  <a:cubicBezTo>
                    <a:pt x="0" y="218"/>
                    <a:pt x="84" y="697"/>
                    <a:pt x="705" y="731"/>
                  </a:cubicBezTo>
                  <a:lnTo>
                    <a:pt x="2048" y="731"/>
                  </a:lnTo>
                  <a:lnTo>
                    <a:pt x="2602" y="2796"/>
                  </a:lnTo>
                  <a:cubicBezTo>
                    <a:pt x="2635" y="2809"/>
                    <a:pt x="2691" y="2829"/>
                    <a:pt x="2763" y="2829"/>
                  </a:cubicBezTo>
                  <a:cubicBezTo>
                    <a:pt x="2838" y="2829"/>
                    <a:pt x="2897" y="2810"/>
                    <a:pt x="2929" y="2796"/>
                  </a:cubicBezTo>
                  <a:lnTo>
                    <a:pt x="2858" y="424"/>
                  </a:lnTo>
                  <a:cubicBezTo>
                    <a:pt x="2858" y="424"/>
                    <a:pt x="2854" y="0"/>
                    <a:pt x="2317" y="42"/>
                  </a:cubicBezTo>
                  <a:lnTo>
                    <a:pt x="604" y="42"/>
                  </a:lnTo>
                  <a:cubicBezTo>
                    <a:pt x="604" y="42"/>
                    <a:pt x="84" y="67"/>
                    <a:pt x="0" y="218"/>
                  </a:cubicBezTo>
                  <a:close/>
                </a:path>
              </a:pathLst>
            </a:custGeom>
            <a:solidFill>
              <a:srgbClr val="283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" name="Freeform 141">
              <a:extLst>
                <a:ext uri="{FF2B5EF4-FFF2-40B4-BE49-F238E27FC236}">
                  <a16:creationId xmlns:a16="http://schemas.microsoft.com/office/drawing/2014/main" id="{E628B134-C1FB-44B7-8CE2-583B806C7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913" y="9428163"/>
              <a:ext cx="1398588" cy="2166938"/>
            </a:xfrm>
            <a:custGeom>
              <a:avLst/>
              <a:gdLst>
                <a:gd name="T0" fmla="*/ 882 w 1838"/>
                <a:gd name="T1" fmla="*/ 3 h 2846"/>
                <a:gd name="T2" fmla="*/ 665 w 1838"/>
                <a:gd name="T3" fmla="*/ 106 h 2846"/>
                <a:gd name="T4" fmla="*/ 333 w 1838"/>
                <a:gd name="T5" fmla="*/ 272 h 2846"/>
                <a:gd name="T6" fmla="*/ 55 w 1838"/>
                <a:gd name="T7" fmla="*/ 546 h 2846"/>
                <a:gd name="T8" fmla="*/ 173 w 1838"/>
                <a:gd name="T9" fmla="*/ 1798 h 2846"/>
                <a:gd name="T10" fmla="*/ 123 w 1838"/>
                <a:gd name="T11" fmla="*/ 2846 h 2846"/>
                <a:gd name="T12" fmla="*/ 321 w 1838"/>
                <a:gd name="T13" fmla="*/ 2618 h 2846"/>
                <a:gd name="T14" fmla="*/ 882 w 1838"/>
                <a:gd name="T15" fmla="*/ 2402 h 2846"/>
                <a:gd name="T16" fmla="*/ 1838 w 1838"/>
                <a:gd name="T17" fmla="*/ 2402 h 2846"/>
                <a:gd name="T18" fmla="*/ 1698 w 1838"/>
                <a:gd name="T19" fmla="*/ 1359 h 2846"/>
                <a:gd name="T20" fmla="*/ 1610 w 1838"/>
                <a:gd name="T21" fmla="*/ 213 h 2846"/>
                <a:gd name="T22" fmla="*/ 1498 w 1838"/>
                <a:gd name="T23" fmla="*/ 170 h 2846"/>
                <a:gd name="T24" fmla="*/ 1325 w 1838"/>
                <a:gd name="T25" fmla="*/ 37 h 2846"/>
                <a:gd name="T26" fmla="*/ 882 w 1838"/>
                <a:gd name="T27" fmla="*/ 3 h 2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38" h="2846">
                  <a:moveTo>
                    <a:pt x="882" y="3"/>
                  </a:moveTo>
                  <a:cubicBezTo>
                    <a:pt x="810" y="39"/>
                    <a:pt x="738" y="73"/>
                    <a:pt x="665" y="106"/>
                  </a:cubicBezTo>
                  <a:cubicBezTo>
                    <a:pt x="554" y="156"/>
                    <a:pt x="438" y="206"/>
                    <a:pt x="333" y="272"/>
                  </a:cubicBezTo>
                  <a:cubicBezTo>
                    <a:pt x="222" y="343"/>
                    <a:pt x="137" y="443"/>
                    <a:pt x="55" y="546"/>
                  </a:cubicBezTo>
                  <a:lnTo>
                    <a:pt x="173" y="1798"/>
                  </a:lnTo>
                  <a:cubicBezTo>
                    <a:pt x="173" y="1798"/>
                    <a:pt x="0" y="2630"/>
                    <a:pt x="123" y="2846"/>
                  </a:cubicBezTo>
                  <a:cubicBezTo>
                    <a:pt x="123" y="2846"/>
                    <a:pt x="136" y="2680"/>
                    <a:pt x="321" y="2618"/>
                  </a:cubicBezTo>
                  <a:cubicBezTo>
                    <a:pt x="506" y="2556"/>
                    <a:pt x="765" y="2538"/>
                    <a:pt x="882" y="2402"/>
                  </a:cubicBezTo>
                  <a:lnTo>
                    <a:pt x="1838" y="2402"/>
                  </a:lnTo>
                  <a:cubicBezTo>
                    <a:pt x="1784" y="2072"/>
                    <a:pt x="1737" y="1723"/>
                    <a:pt x="1698" y="1359"/>
                  </a:cubicBezTo>
                  <a:cubicBezTo>
                    <a:pt x="1655" y="959"/>
                    <a:pt x="1627" y="576"/>
                    <a:pt x="1610" y="213"/>
                  </a:cubicBezTo>
                  <a:cubicBezTo>
                    <a:pt x="1577" y="204"/>
                    <a:pt x="1539" y="190"/>
                    <a:pt x="1498" y="170"/>
                  </a:cubicBezTo>
                  <a:cubicBezTo>
                    <a:pt x="1436" y="141"/>
                    <a:pt x="1365" y="97"/>
                    <a:pt x="1325" y="37"/>
                  </a:cubicBezTo>
                  <a:cubicBezTo>
                    <a:pt x="1325" y="37"/>
                    <a:pt x="882" y="0"/>
                    <a:pt x="882" y="3"/>
                  </a:cubicBezTo>
                  <a:close/>
                </a:path>
              </a:pathLst>
            </a:custGeom>
            <a:solidFill>
              <a:srgbClr val="61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" name="Freeform 142">
              <a:extLst>
                <a:ext uri="{FF2B5EF4-FFF2-40B4-BE49-F238E27FC236}">
                  <a16:creationId xmlns:a16="http://schemas.microsoft.com/office/drawing/2014/main" id="{45BDC94C-4DD7-49FB-8784-E237E8C0F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5" y="9428163"/>
              <a:ext cx="646113" cy="387350"/>
            </a:xfrm>
            <a:custGeom>
              <a:avLst/>
              <a:gdLst>
                <a:gd name="T0" fmla="*/ 478 w 847"/>
                <a:gd name="T1" fmla="*/ 493 h 509"/>
                <a:gd name="T2" fmla="*/ 847 w 847"/>
                <a:gd name="T3" fmla="*/ 185 h 509"/>
                <a:gd name="T4" fmla="*/ 814 w 847"/>
                <a:gd name="T5" fmla="*/ 170 h 509"/>
                <a:gd name="T6" fmla="*/ 641 w 847"/>
                <a:gd name="T7" fmla="*/ 37 h 509"/>
                <a:gd name="T8" fmla="*/ 198 w 847"/>
                <a:gd name="T9" fmla="*/ 3 h 509"/>
                <a:gd name="T10" fmla="*/ 0 w 847"/>
                <a:gd name="T11" fmla="*/ 97 h 509"/>
                <a:gd name="T12" fmla="*/ 478 w 847"/>
                <a:gd name="T13" fmla="*/ 493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7" h="509">
                  <a:moveTo>
                    <a:pt x="478" y="493"/>
                  </a:moveTo>
                  <a:cubicBezTo>
                    <a:pt x="710" y="479"/>
                    <a:pt x="807" y="307"/>
                    <a:pt x="847" y="185"/>
                  </a:cubicBezTo>
                  <a:cubicBezTo>
                    <a:pt x="836" y="181"/>
                    <a:pt x="825" y="176"/>
                    <a:pt x="814" y="170"/>
                  </a:cubicBezTo>
                  <a:cubicBezTo>
                    <a:pt x="752" y="141"/>
                    <a:pt x="681" y="97"/>
                    <a:pt x="641" y="37"/>
                  </a:cubicBezTo>
                  <a:cubicBezTo>
                    <a:pt x="641" y="37"/>
                    <a:pt x="198" y="0"/>
                    <a:pt x="198" y="3"/>
                  </a:cubicBezTo>
                  <a:cubicBezTo>
                    <a:pt x="133" y="36"/>
                    <a:pt x="67" y="67"/>
                    <a:pt x="0" y="97"/>
                  </a:cubicBezTo>
                  <a:cubicBezTo>
                    <a:pt x="52" y="226"/>
                    <a:pt x="198" y="509"/>
                    <a:pt x="478" y="4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4" name="Freeform 143">
              <a:extLst>
                <a:ext uri="{FF2B5EF4-FFF2-40B4-BE49-F238E27FC236}">
                  <a16:creationId xmlns:a16="http://schemas.microsoft.com/office/drawing/2014/main" id="{55FD1467-B97F-49AD-B818-ED16C69D1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575" y="9590088"/>
              <a:ext cx="749300" cy="1630363"/>
            </a:xfrm>
            <a:custGeom>
              <a:avLst/>
              <a:gdLst>
                <a:gd name="T0" fmla="*/ 151 w 984"/>
                <a:gd name="T1" fmla="*/ 0 h 2142"/>
                <a:gd name="T2" fmla="*/ 409 w 984"/>
                <a:gd name="T3" fmla="*/ 307 h 2142"/>
                <a:gd name="T4" fmla="*/ 561 w 984"/>
                <a:gd name="T5" fmla="*/ 1770 h 2142"/>
                <a:gd name="T6" fmla="*/ 984 w 984"/>
                <a:gd name="T7" fmla="*/ 1892 h 2142"/>
                <a:gd name="T8" fmla="*/ 781 w 984"/>
                <a:gd name="T9" fmla="*/ 2142 h 2142"/>
                <a:gd name="T10" fmla="*/ 11 w 984"/>
                <a:gd name="T11" fmla="*/ 2142 h 2142"/>
                <a:gd name="T12" fmla="*/ 151 w 984"/>
                <a:gd name="T13" fmla="*/ 0 h 2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4" h="2142">
                  <a:moveTo>
                    <a:pt x="151" y="0"/>
                  </a:moveTo>
                  <a:cubicBezTo>
                    <a:pt x="151" y="0"/>
                    <a:pt x="378" y="83"/>
                    <a:pt x="409" y="307"/>
                  </a:cubicBezTo>
                  <a:cubicBezTo>
                    <a:pt x="439" y="531"/>
                    <a:pt x="561" y="1770"/>
                    <a:pt x="561" y="1770"/>
                  </a:cubicBezTo>
                  <a:lnTo>
                    <a:pt x="984" y="1892"/>
                  </a:lnTo>
                  <a:lnTo>
                    <a:pt x="781" y="2142"/>
                  </a:lnTo>
                  <a:lnTo>
                    <a:pt x="11" y="2142"/>
                  </a:lnTo>
                  <a:cubicBezTo>
                    <a:pt x="11" y="2142"/>
                    <a:pt x="0" y="157"/>
                    <a:pt x="151" y="0"/>
                  </a:cubicBezTo>
                  <a:close/>
                </a:path>
              </a:pathLst>
            </a:custGeom>
            <a:solidFill>
              <a:srgbClr val="61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9F25A93-FE46-44B9-AC50-9D87BB0DE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437" y="10377487"/>
              <a:ext cx="1525589" cy="1217614"/>
            </a:xfrm>
            <a:custGeom>
              <a:avLst/>
              <a:gdLst>
                <a:gd name="connsiteX0" fmla="*/ 62423 w 1525589"/>
                <a:gd name="connsiteY0" fmla="*/ 814505 h 1217614"/>
                <a:gd name="connsiteX1" fmla="*/ 130944 w 1525589"/>
                <a:gd name="connsiteY1" fmla="*/ 827662 h 1217614"/>
                <a:gd name="connsiteX2" fmla="*/ 673946 w 1525589"/>
                <a:gd name="connsiteY2" fmla="*/ 879588 h 1217614"/>
                <a:gd name="connsiteX3" fmla="*/ 661018 w 1525589"/>
                <a:gd name="connsiteY3" fmla="*/ 879588 h 1217614"/>
                <a:gd name="connsiteX4" fmla="*/ 234516 w 1525589"/>
                <a:gd name="connsiteY4" fmla="*/ 1044033 h 1217614"/>
                <a:gd name="connsiteX5" fmla="*/ 83986 w 1525589"/>
                <a:gd name="connsiteY5" fmla="*/ 1217614 h 1217614"/>
                <a:gd name="connsiteX6" fmla="*/ 54920 w 1525589"/>
                <a:gd name="connsiteY6" fmla="*/ 892899 h 1217614"/>
                <a:gd name="connsiteX7" fmla="*/ 1453936 w 1525589"/>
                <a:gd name="connsiteY7" fmla="*/ 501904 h 1217614"/>
                <a:gd name="connsiteX8" fmla="*/ 1521793 w 1525589"/>
                <a:gd name="connsiteY8" fmla="*/ 510007 h 1217614"/>
                <a:gd name="connsiteX9" fmla="*/ 1525589 w 1525589"/>
                <a:gd name="connsiteY9" fmla="*/ 552451 h 1217614"/>
                <a:gd name="connsiteX10" fmla="*/ 1368426 w 1525589"/>
                <a:gd name="connsiteY10" fmla="*/ 510007 h 1217614"/>
                <a:gd name="connsiteX11" fmla="*/ 1453936 w 1525589"/>
                <a:gd name="connsiteY11" fmla="*/ 501904 h 1217614"/>
                <a:gd name="connsiteX12" fmla="*/ 328096 w 1525589"/>
                <a:gd name="connsiteY12" fmla="*/ 86815 h 1217614"/>
                <a:gd name="connsiteX13" fmla="*/ 335630 w 1525589"/>
                <a:gd name="connsiteY13" fmla="*/ 108371 h 1217614"/>
                <a:gd name="connsiteX14" fmla="*/ 505546 w 1525589"/>
                <a:gd name="connsiteY14" fmla="*/ 456484 h 1217614"/>
                <a:gd name="connsiteX15" fmla="*/ 585553 w 1525589"/>
                <a:gd name="connsiteY15" fmla="*/ 579374 h 1217614"/>
                <a:gd name="connsiteX16" fmla="*/ 526519 w 1525589"/>
                <a:gd name="connsiteY16" fmla="*/ 555316 h 1217614"/>
                <a:gd name="connsiteX17" fmla="*/ 394256 w 1525589"/>
                <a:gd name="connsiteY17" fmla="*/ 486611 h 1217614"/>
                <a:gd name="connsiteX18" fmla="*/ 289997 w 1525589"/>
                <a:gd name="connsiteY18" fmla="*/ 427231 h 1217614"/>
                <a:gd name="connsiteX19" fmla="*/ 167473 w 1525589"/>
                <a:gd name="connsiteY19" fmla="*/ 361762 h 1217614"/>
                <a:gd name="connsiteX20" fmla="*/ 167985 w 1525589"/>
                <a:gd name="connsiteY20" fmla="*/ 360886 h 1217614"/>
                <a:gd name="connsiteX21" fmla="*/ 141140 w 1525589"/>
                <a:gd name="connsiteY21" fmla="*/ 351391 h 1217614"/>
                <a:gd name="connsiteX22" fmla="*/ 0 w 1525589"/>
                <a:gd name="connsiteY22" fmla="*/ 319517 h 1217614"/>
                <a:gd name="connsiteX23" fmla="*/ 147601 w 1525589"/>
                <a:gd name="connsiteY23" fmla="*/ 327916 h 1217614"/>
                <a:gd name="connsiteX24" fmla="*/ 180973 w 1525589"/>
                <a:gd name="connsiteY24" fmla="*/ 338654 h 1217614"/>
                <a:gd name="connsiteX25" fmla="*/ 1264871 w 1525589"/>
                <a:gd name="connsiteY25" fmla="*/ 0 h 1217614"/>
                <a:gd name="connsiteX26" fmla="*/ 1272440 w 1525589"/>
                <a:gd name="connsiteY26" fmla="*/ 7608 h 1217614"/>
                <a:gd name="connsiteX27" fmla="*/ 1334511 w 1525589"/>
                <a:gd name="connsiteY27" fmla="*/ 572119 h 1217614"/>
                <a:gd name="connsiteX28" fmla="*/ 1371601 w 1525589"/>
                <a:gd name="connsiteY28" fmla="*/ 842963 h 1217614"/>
                <a:gd name="connsiteX29" fmla="*/ 1320128 w 1525589"/>
                <a:gd name="connsiteY29" fmla="*/ 842963 h 1217614"/>
                <a:gd name="connsiteX30" fmla="*/ 1295149 w 1525589"/>
                <a:gd name="connsiteY30" fmla="*/ 575923 h 1217614"/>
                <a:gd name="connsiteX31" fmla="*/ 1257301 w 1525589"/>
                <a:gd name="connsiteY31" fmla="*/ 8369 h 1217614"/>
                <a:gd name="connsiteX32" fmla="*/ 1264871 w 1525589"/>
                <a:gd name="connsiteY32" fmla="*/ 0 h 121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25589" h="1217614">
                  <a:moveTo>
                    <a:pt x="62423" y="814505"/>
                  </a:moveTo>
                  <a:lnTo>
                    <a:pt x="130944" y="827662"/>
                  </a:lnTo>
                  <a:lnTo>
                    <a:pt x="673946" y="879588"/>
                  </a:lnTo>
                  <a:lnTo>
                    <a:pt x="661018" y="879588"/>
                  </a:lnTo>
                  <a:cubicBezTo>
                    <a:pt x="572068" y="983127"/>
                    <a:pt x="375163" y="996831"/>
                    <a:pt x="234516" y="1044033"/>
                  </a:cubicBezTo>
                  <a:cubicBezTo>
                    <a:pt x="93870" y="1091235"/>
                    <a:pt x="83986" y="1217614"/>
                    <a:pt x="83986" y="1217614"/>
                  </a:cubicBezTo>
                  <a:cubicBezTo>
                    <a:pt x="48920" y="1155947"/>
                    <a:pt x="45498" y="1028331"/>
                    <a:pt x="54920" y="892899"/>
                  </a:cubicBezTo>
                  <a:close/>
                  <a:moveTo>
                    <a:pt x="1453936" y="501904"/>
                  </a:moveTo>
                  <a:cubicBezTo>
                    <a:pt x="1479655" y="502483"/>
                    <a:pt x="1502433" y="505763"/>
                    <a:pt x="1521793" y="510007"/>
                  </a:cubicBezTo>
                  <a:cubicBezTo>
                    <a:pt x="1523312" y="529300"/>
                    <a:pt x="1524830" y="543962"/>
                    <a:pt x="1525589" y="552451"/>
                  </a:cubicBezTo>
                  <a:lnTo>
                    <a:pt x="1368426" y="510007"/>
                  </a:lnTo>
                  <a:cubicBezTo>
                    <a:pt x="1399555" y="503448"/>
                    <a:pt x="1428217" y="501325"/>
                    <a:pt x="1453936" y="501904"/>
                  </a:cubicBezTo>
                  <a:close/>
                  <a:moveTo>
                    <a:pt x="328096" y="86815"/>
                  </a:moveTo>
                  <a:lnTo>
                    <a:pt x="335630" y="108371"/>
                  </a:lnTo>
                  <a:cubicBezTo>
                    <a:pt x="382766" y="228660"/>
                    <a:pt x="439594" y="345332"/>
                    <a:pt x="505546" y="456484"/>
                  </a:cubicBezTo>
                  <a:lnTo>
                    <a:pt x="585553" y="579374"/>
                  </a:lnTo>
                  <a:lnTo>
                    <a:pt x="526519" y="555316"/>
                  </a:lnTo>
                  <a:cubicBezTo>
                    <a:pt x="478634" y="533715"/>
                    <a:pt x="433068" y="510591"/>
                    <a:pt x="394256" y="486611"/>
                  </a:cubicBezTo>
                  <a:cubicBezTo>
                    <a:pt x="360011" y="465295"/>
                    <a:pt x="325004" y="446263"/>
                    <a:pt x="289997" y="427231"/>
                  </a:cubicBezTo>
                  <a:lnTo>
                    <a:pt x="167473" y="361762"/>
                  </a:lnTo>
                  <a:lnTo>
                    <a:pt x="167985" y="360886"/>
                  </a:lnTo>
                  <a:lnTo>
                    <a:pt x="141140" y="351391"/>
                  </a:lnTo>
                  <a:cubicBezTo>
                    <a:pt x="102992" y="339043"/>
                    <a:pt x="51875" y="325260"/>
                    <a:pt x="0" y="319517"/>
                  </a:cubicBezTo>
                  <a:cubicBezTo>
                    <a:pt x="0" y="319517"/>
                    <a:pt x="76250" y="313917"/>
                    <a:pt x="147601" y="327916"/>
                  </a:cubicBezTo>
                  <a:lnTo>
                    <a:pt x="180973" y="338654"/>
                  </a:lnTo>
                  <a:close/>
                  <a:moveTo>
                    <a:pt x="1264871" y="0"/>
                  </a:moveTo>
                  <a:cubicBezTo>
                    <a:pt x="1268656" y="0"/>
                    <a:pt x="1272440" y="3043"/>
                    <a:pt x="1272440" y="7608"/>
                  </a:cubicBezTo>
                  <a:cubicBezTo>
                    <a:pt x="1291364" y="195525"/>
                    <a:pt x="1311045" y="384202"/>
                    <a:pt x="1334511" y="572119"/>
                  </a:cubicBezTo>
                  <a:cubicBezTo>
                    <a:pt x="1345865" y="662654"/>
                    <a:pt x="1357976" y="752428"/>
                    <a:pt x="1371601" y="842963"/>
                  </a:cubicBezTo>
                  <a:lnTo>
                    <a:pt x="1320128" y="842963"/>
                  </a:lnTo>
                  <a:cubicBezTo>
                    <a:pt x="1310288" y="753950"/>
                    <a:pt x="1301962" y="664936"/>
                    <a:pt x="1295149" y="575923"/>
                  </a:cubicBezTo>
                  <a:cubicBezTo>
                    <a:pt x="1280010" y="387246"/>
                    <a:pt x="1267899" y="197807"/>
                    <a:pt x="1257301" y="8369"/>
                  </a:cubicBezTo>
                  <a:cubicBezTo>
                    <a:pt x="1257301" y="4565"/>
                    <a:pt x="1260329" y="761"/>
                    <a:pt x="1264871" y="0"/>
                  </a:cubicBezTo>
                  <a:close/>
                </a:path>
              </a:pathLst>
            </a:custGeom>
            <a:solidFill>
              <a:srgbClr val="51C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6" name="Freeform 147">
              <a:extLst>
                <a:ext uri="{FF2B5EF4-FFF2-40B4-BE49-F238E27FC236}">
                  <a16:creationId xmlns:a16="http://schemas.microsoft.com/office/drawing/2014/main" id="{E8FB751D-266C-4CE7-91FF-F7AC5FA6A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7763" y="11090275"/>
              <a:ext cx="587375" cy="146050"/>
            </a:xfrm>
            <a:custGeom>
              <a:avLst/>
              <a:gdLst>
                <a:gd name="T0" fmla="*/ 73 w 772"/>
                <a:gd name="T1" fmla="*/ 0 h 193"/>
                <a:gd name="T2" fmla="*/ 772 w 772"/>
                <a:gd name="T3" fmla="*/ 193 h 193"/>
                <a:gd name="T4" fmla="*/ 0 w 772"/>
                <a:gd name="T5" fmla="*/ 193 h 193"/>
                <a:gd name="T6" fmla="*/ 73 w 772"/>
                <a:gd name="T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2" h="193">
                  <a:moveTo>
                    <a:pt x="73" y="0"/>
                  </a:moveTo>
                  <a:cubicBezTo>
                    <a:pt x="73" y="0"/>
                    <a:pt x="628" y="42"/>
                    <a:pt x="772" y="193"/>
                  </a:cubicBezTo>
                  <a:lnTo>
                    <a:pt x="0" y="193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CA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7" name="Freeform 148">
              <a:extLst>
                <a:ext uri="{FF2B5EF4-FFF2-40B4-BE49-F238E27FC236}">
                  <a16:creationId xmlns:a16="http://schemas.microsoft.com/office/drawing/2014/main" id="{F3273301-F38A-4F43-B3E3-2434FFC3E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7763" y="11090275"/>
              <a:ext cx="179388" cy="146050"/>
            </a:xfrm>
            <a:custGeom>
              <a:avLst/>
              <a:gdLst>
                <a:gd name="T0" fmla="*/ 73 w 235"/>
                <a:gd name="T1" fmla="*/ 0 h 193"/>
                <a:gd name="T2" fmla="*/ 0 w 235"/>
                <a:gd name="T3" fmla="*/ 193 h 193"/>
                <a:gd name="T4" fmla="*/ 235 w 235"/>
                <a:gd name="T5" fmla="*/ 193 h 193"/>
                <a:gd name="T6" fmla="*/ 222 w 235"/>
                <a:gd name="T7" fmla="*/ 82 h 193"/>
                <a:gd name="T8" fmla="*/ 229 w 235"/>
                <a:gd name="T9" fmla="*/ 17 h 193"/>
                <a:gd name="T10" fmla="*/ 73 w 235"/>
                <a:gd name="T11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5" h="193">
                  <a:moveTo>
                    <a:pt x="73" y="0"/>
                  </a:moveTo>
                  <a:lnTo>
                    <a:pt x="0" y="193"/>
                  </a:lnTo>
                  <a:lnTo>
                    <a:pt x="235" y="193"/>
                  </a:lnTo>
                  <a:cubicBezTo>
                    <a:pt x="226" y="157"/>
                    <a:pt x="222" y="119"/>
                    <a:pt x="222" y="82"/>
                  </a:cubicBezTo>
                  <a:cubicBezTo>
                    <a:pt x="222" y="59"/>
                    <a:pt x="224" y="38"/>
                    <a:pt x="229" y="17"/>
                  </a:cubicBezTo>
                  <a:cubicBezTo>
                    <a:pt x="138" y="5"/>
                    <a:pt x="73" y="0"/>
                    <a:pt x="73" y="0"/>
                  </a:cubicBezTo>
                  <a:close/>
                </a:path>
              </a:pathLst>
            </a:custGeom>
            <a:solidFill>
              <a:srgbClr val="D98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8" name="Freeform 149">
              <a:extLst>
                <a:ext uri="{FF2B5EF4-FFF2-40B4-BE49-F238E27FC236}">
                  <a16:creationId xmlns:a16="http://schemas.microsoft.com/office/drawing/2014/main" id="{33A6E1DF-E5A4-492F-9DF1-1C8966293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0625" y="9674225"/>
              <a:ext cx="1328738" cy="1600200"/>
            </a:xfrm>
            <a:custGeom>
              <a:avLst/>
              <a:gdLst>
                <a:gd name="T0" fmla="*/ 783 w 1746"/>
                <a:gd name="T1" fmla="*/ 0 h 2102"/>
                <a:gd name="T2" fmla="*/ 279 w 1746"/>
                <a:gd name="T3" fmla="*/ 849 h 2102"/>
                <a:gd name="T4" fmla="*/ 704 w 1746"/>
                <a:gd name="T5" fmla="*/ 2011 h 2102"/>
                <a:gd name="T6" fmla="*/ 1635 w 1746"/>
                <a:gd name="T7" fmla="*/ 2100 h 2102"/>
                <a:gd name="T8" fmla="*/ 1670 w 1746"/>
                <a:gd name="T9" fmla="*/ 2076 h 2102"/>
                <a:gd name="T10" fmla="*/ 1738 w 1746"/>
                <a:gd name="T11" fmla="*/ 1878 h 2102"/>
                <a:gd name="T12" fmla="*/ 1715 w 1746"/>
                <a:gd name="T13" fmla="*/ 1831 h 2102"/>
                <a:gd name="T14" fmla="*/ 1050 w 1746"/>
                <a:gd name="T15" fmla="*/ 1563 h 2102"/>
                <a:gd name="T16" fmla="*/ 913 w 1746"/>
                <a:gd name="T17" fmla="*/ 1485 h 2102"/>
                <a:gd name="T18" fmla="*/ 752 w 1746"/>
                <a:gd name="T19" fmla="*/ 1399 h 2102"/>
                <a:gd name="T20" fmla="*/ 1119 w 1746"/>
                <a:gd name="T21" fmla="*/ 771 h 2102"/>
                <a:gd name="T22" fmla="*/ 1221 w 1746"/>
                <a:gd name="T23" fmla="*/ 427 h 2102"/>
                <a:gd name="T24" fmla="*/ 783 w 1746"/>
                <a:gd name="T25" fmla="*/ 0 h 2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46" h="2102">
                  <a:moveTo>
                    <a:pt x="783" y="0"/>
                  </a:moveTo>
                  <a:cubicBezTo>
                    <a:pt x="783" y="0"/>
                    <a:pt x="506" y="150"/>
                    <a:pt x="279" y="849"/>
                  </a:cubicBezTo>
                  <a:cubicBezTo>
                    <a:pt x="53" y="1548"/>
                    <a:pt x="0" y="1900"/>
                    <a:pt x="704" y="2011"/>
                  </a:cubicBezTo>
                  <a:lnTo>
                    <a:pt x="1635" y="2100"/>
                  </a:lnTo>
                  <a:cubicBezTo>
                    <a:pt x="1651" y="2102"/>
                    <a:pt x="1666" y="2091"/>
                    <a:pt x="1670" y="2076"/>
                  </a:cubicBezTo>
                  <a:cubicBezTo>
                    <a:pt x="1682" y="2034"/>
                    <a:pt x="1706" y="1950"/>
                    <a:pt x="1738" y="1878"/>
                  </a:cubicBezTo>
                  <a:cubicBezTo>
                    <a:pt x="1746" y="1859"/>
                    <a:pt x="1736" y="1837"/>
                    <a:pt x="1715" y="1831"/>
                  </a:cubicBezTo>
                  <a:cubicBezTo>
                    <a:pt x="1600" y="1797"/>
                    <a:pt x="1254" y="1689"/>
                    <a:pt x="1050" y="1563"/>
                  </a:cubicBezTo>
                  <a:cubicBezTo>
                    <a:pt x="1005" y="1535"/>
                    <a:pt x="959" y="1510"/>
                    <a:pt x="913" y="1485"/>
                  </a:cubicBezTo>
                  <a:lnTo>
                    <a:pt x="752" y="1399"/>
                  </a:lnTo>
                  <a:lnTo>
                    <a:pt x="1119" y="771"/>
                  </a:lnTo>
                  <a:cubicBezTo>
                    <a:pt x="1180" y="666"/>
                    <a:pt x="1216" y="548"/>
                    <a:pt x="1221" y="427"/>
                  </a:cubicBezTo>
                  <a:cubicBezTo>
                    <a:pt x="1229" y="234"/>
                    <a:pt x="1157" y="14"/>
                    <a:pt x="783" y="0"/>
                  </a:cubicBezTo>
                  <a:close/>
                </a:path>
              </a:pathLst>
            </a:custGeom>
            <a:solidFill>
              <a:srgbClr val="61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9" name="Freeform 151">
              <a:extLst>
                <a:ext uri="{FF2B5EF4-FFF2-40B4-BE49-F238E27FC236}">
                  <a16:creationId xmlns:a16="http://schemas.microsoft.com/office/drawing/2014/main" id="{214E9653-8D52-419C-B5FB-834B87A1F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0438" y="10499725"/>
              <a:ext cx="2522538" cy="828675"/>
            </a:xfrm>
            <a:custGeom>
              <a:avLst/>
              <a:gdLst>
                <a:gd name="T0" fmla="*/ 3314 w 3314"/>
                <a:gd name="T1" fmla="*/ 0 h 1088"/>
                <a:gd name="T2" fmla="*/ 1491 w 3314"/>
                <a:gd name="T3" fmla="*/ 0 h 1088"/>
                <a:gd name="T4" fmla="*/ 1121 w 3314"/>
                <a:gd name="T5" fmla="*/ 946 h 1088"/>
                <a:gd name="T6" fmla="*/ 0 w 3314"/>
                <a:gd name="T7" fmla="*/ 946 h 1088"/>
                <a:gd name="T8" fmla="*/ 0 w 3314"/>
                <a:gd name="T9" fmla="*/ 1088 h 1088"/>
                <a:gd name="T10" fmla="*/ 2901 w 3314"/>
                <a:gd name="T11" fmla="*/ 1088 h 1088"/>
                <a:gd name="T12" fmla="*/ 2943 w 3314"/>
                <a:gd name="T13" fmla="*/ 964 h 1088"/>
                <a:gd name="T14" fmla="*/ 3314 w 3314"/>
                <a:gd name="T15" fmla="*/ 0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14" h="1088">
                  <a:moveTo>
                    <a:pt x="3314" y="0"/>
                  </a:moveTo>
                  <a:lnTo>
                    <a:pt x="1491" y="0"/>
                  </a:lnTo>
                  <a:lnTo>
                    <a:pt x="1121" y="946"/>
                  </a:lnTo>
                  <a:lnTo>
                    <a:pt x="0" y="946"/>
                  </a:lnTo>
                  <a:lnTo>
                    <a:pt x="0" y="1088"/>
                  </a:lnTo>
                  <a:lnTo>
                    <a:pt x="2901" y="1088"/>
                  </a:lnTo>
                  <a:lnTo>
                    <a:pt x="2943" y="964"/>
                  </a:lnTo>
                  <a:lnTo>
                    <a:pt x="3314" y="0"/>
                  </a:lnTo>
                  <a:close/>
                </a:path>
              </a:pathLst>
            </a:custGeom>
            <a:solidFill>
              <a:srgbClr val="AAC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0" name="Freeform 152">
              <a:extLst>
                <a:ext uri="{FF2B5EF4-FFF2-40B4-BE49-F238E27FC236}">
                  <a16:creationId xmlns:a16="http://schemas.microsoft.com/office/drawing/2014/main" id="{D6741B76-062C-4146-B1C1-BE1C4E108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0438" y="10499725"/>
              <a:ext cx="1195388" cy="762000"/>
            </a:xfrm>
            <a:custGeom>
              <a:avLst/>
              <a:gdLst>
                <a:gd name="T0" fmla="*/ 0 w 1571"/>
                <a:gd name="T1" fmla="*/ 1001 h 1001"/>
                <a:gd name="T2" fmla="*/ 1171 w 1571"/>
                <a:gd name="T3" fmla="*/ 1001 h 1001"/>
                <a:gd name="T4" fmla="*/ 1571 w 1571"/>
                <a:gd name="T5" fmla="*/ 0 h 1001"/>
                <a:gd name="T6" fmla="*/ 1491 w 1571"/>
                <a:gd name="T7" fmla="*/ 0 h 1001"/>
                <a:gd name="T8" fmla="*/ 1121 w 1571"/>
                <a:gd name="T9" fmla="*/ 946 h 1001"/>
                <a:gd name="T10" fmla="*/ 0 w 1571"/>
                <a:gd name="T11" fmla="*/ 946 h 1001"/>
                <a:gd name="T12" fmla="*/ 0 w 1571"/>
                <a:gd name="T13" fmla="*/ 1001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1" h="1001">
                  <a:moveTo>
                    <a:pt x="0" y="1001"/>
                  </a:moveTo>
                  <a:lnTo>
                    <a:pt x="1171" y="1001"/>
                  </a:lnTo>
                  <a:lnTo>
                    <a:pt x="1571" y="0"/>
                  </a:lnTo>
                  <a:lnTo>
                    <a:pt x="1491" y="0"/>
                  </a:lnTo>
                  <a:lnTo>
                    <a:pt x="1121" y="946"/>
                  </a:lnTo>
                  <a:lnTo>
                    <a:pt x="0" y="946"/>
                  </a:lnTo>
                  <a:lnTo>
                    <a:pt x="0" y="1001"/>
                  </a:lnTo>
                  <a:close/>
                </a:path>
              </a:pathLst>
            </a:custGeom>
            <a:solidFill>
              <a:srgbClr val="283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1" name="Oval 153">
              <a:extLst>
                <a:ext uri="{FF2B5EF4-FFF2-40B4-BE49-F238E27FC236}">
                  <a16:creationId xmlns:a16="http://schemas.microsoft.com/office/drawing/2014/main" id="{CE79A710-426E-4EC3-8E81-DC61F36DD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7625" y="10801350"/>
              <a:ext cx="182563" cy="182563"/>
            </a:xfrm>
            <a:prstGeom prst="ellipse">
              <a:avLst/>
            </a:prstGeom>
            <a:solidFill>
              <a:srgbClr val="F0F1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2" name="Freeform 154">
              <a:extLst>
                <a:ext uri="{FF2B5EF4-FFF2-40B4-BE49-F238E27FC236}">
                  <a16:creationId xmlns:a16="http://schemas.microsoft.com/office/drawing/2014/main" id="{22E7CEED-F2AE-40FE-BE92-044831BD2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6525" y="8362950"/>
              <a:ext cx="169863" cy="522288"/>
            </a:xfrm>
            <a:custGeom>
              <a:avLst/>
              <a:gdLst>
                <a:gd name="T0" fmla="*/ 225 w 225"/>
                <a:gd name="T1" fmla="*/ 456 h 687"/>
                <a:gd name="T2" fmla="*/ 209 w 225"/>
                <a:gd name="T3" fmla="*/ 591 h 687"/>
                <a:gd name="T4" fmla="*/ 176 w 225"/>
                <a:gd name="T5" fmla="*/ 658 h 687"/>
                <a:gd name="T6" fmla="*/ 108 w 225"/>
                <a:gd name="T7" fmla="*/ 679 h 687"/>
                <a:gd name="T8" fmla="*/ 67 w 225"/>
                <a:gd name="T9" fmla="*/ 646 h 687"/>
                <a:gd name="T10" fmla="*/ 4 w 225"/>
                <a:gd name="T11" fmla="*/ 420 h 687"/>
                <a:gd name="T12" fmla="*/ 72 w 225"/>
                <a:gd name="T13" fmla="*/ 97 h 687"/>
                <a:gd name="T14" fmla="*/ 185 w 225"/>
                <a:gd name="T15" fmla="*/ 187 h 687"/>
                <a:gd name="T16" fmla="*/ 225 w 225"/>
                <a:gd name="T17" fmla="*/ 456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5" h="687">
                  <a:moveTo>
                    <a:pt x="225" y="456"/>
                  </a:moveTo>
                  <a:cubicBezTo>
                    <a:pt x="224" y="502"/>
                    <a:pt x="221" y="547"/>
                    <a:pt x="209" y="591"/>
                  </a:cubicBezTo>
                  <a:cubicBezTo>
                    <a:pt x="203" y="615"/>
                    <a:pt x="193" y="640"/>
                    <a:pt x="176" y="658"/>
                  </a:cubicBezTo>
                  <a:cubicBezTo>
                    <a:pt x="159" y="676"/>
                    <a:pt x="132" y="687"/>
                    <a:pt x="108" y="679"/>
                  </a:cubicBezTo>
                  <a:cubicBezTo>
                    <a:pt x="91" y="674"/>
                    <a:pt x="78" y="660"/>
                    <a:pt x="67" y="646"/>
                  </a:cubicBezTo>
                  <a:cubicBezTo>
                    <a:pt x="20" y="582"/>
                    <a:pt x="7" y="499"/>
                    <a:pt x="4" y="420"/>
                  </a:cubicBezTo>
                  <a:cubicBezTo>
                    <a:pt x="0" y="309"/>
                    <a:pt x="14" y="193"/>
                    <a:pt x="72" y="97"/>
                  </a:cubicBezTo>
                  <a:cubicBezTo>
                    <a:pt x="130" y="0"/>
                    <a:pt x="172" y="141"/>
                    <a:pt x="185" y="187"/>
                  </a:cubicBezTo>
                  <a:cubicBezTo>
                    <a:pt x="212" y="274"/>
                    <a:pt x="225" y="365"/>
                    <a:pt x="225" y="456"/>
                  </a:cubicBezTo>
                  <a:close/>
                </a:path>
              </a:pathLst>
            </a:custGeom>
            <a:solidFill>
              <a:srgbClr val="7A4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DB63019-3F11-4ACA-AEF4-24DF68AF4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031" y="8394700"/>
              <a:ext cx="639689" cy="1268495"/>
            </a:xfrm>
            <a:custGeom>
              <a:avLst/>
              <a:gdLst>
                <a:gd name="connsiteX0" fmla="*/ 377707 w 639689"/>
                <a:gd name="connsiteY0" fmla="*/ 0 h 1268495"/>
                <a:gd name="connsiteX1" fmla="*/ 479543 w 639689"/>
                <a:gd name="connsiteY1" fmla="*/ 18268 h 1268495"/>
                <a:gd name="connsiteX2" fmla="*/ 636858 w 639689"/>
                <a:gd name="connsiteY2" fmla="*/ 394283 h 1268495"/>
                <a:gd name="connsiteX3" fmla="*/ 541101 w 639689"/>
                <a:gd name="connsiteY3" fmla="*/ 857071 h 1268495"/>
                <a:gd name="connsiteX4" fmla="*/ 469473 w 639689"/>
                <a:gd name="connsiteY4" fmla="*/ 934710 h 1268495"/>
                <a:gd name="connsiteX5" fmla="*/ 460932 w 639689"/>
                <a:gd name="connsiteY5" fmla="*/ 938353 h 1268495"/>
                <a:gd name="connsiteX6" fmla="*/ 460932 w 639689"/>
                <a:gd name="connsiteY6" fmla="*/ 1180846 h 1268495"/>
                <a:gd name="connsiteX7" fmla="*/ 291375 w 639689"/>
                <a:gd name="connsiteY7" fmla="*/ 1268476 h 1268495"/>
                <a:gd name="connsiteX8" fmla="*/ 81519 w 639689"/>
                <a:gd name="connsiteY8" fmla="*/ 1081024 h 1268495"/>
                <a:gd name="connsiteX9" fmla="*/ 81519 w 639689"/>
                <a:gd name="connsiteY9" fmla="*/ 782335 h 1268495"/>
                <a:gd name="connsiteX10" fmla="*/ 48756 w 639689"/>
                <a:gd name="connsiteY10" fmla="*/ 712295 h 1268495"/>
                <a:gd name="connsiteX11" fmla="*/ 29638 w 639689"/>
                <a:gd name="connsiteY11" fmla="*/ 655362 h 1268495"/>
                <a:gd name="connsiteX12" fmla="*/ 113996 w 639689"/>
                <a:gd name="connsiteY12" fmla="*/ 124831 h 1268495"/>
                <a:gd name="connsiteX13" fmla="*/ 377707 w 639689"/>
                <a:gd name="connsiteY13" fmla="*/ 0 h 1268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9689" h="1268495">
                  <a:moveTo>
                    <a:pt x="377707" y="0"/>
                  </a:moveTo>
                  <a:cubicBezTo>
                    <a:pt x="402786" y="0"/>
                    <a:pt x="440025" y="761"/>
                    <a:pt x="479543" y="18268"/>
                  </a:cubicBezTo>
                  <a:cubicBezTo>
                    <a:pt x="612538" y="79161"/>
                    <a:pt x="627738" y="270974"/>
                    <a:pt x="636858" y="394283"/>
                  </a:cubicBezTo>
                  <a:cubicBezTo>
                    <a:pt x="648257" y="552605"/>
                    <a:pt x="626978" y="719300"/>
                    <a:pt x="541101" y="857071"/>
                  </a:cubicBezTo>
                  <a:cubicBezTo>
                    <a:pt x="520962" y="888279"/>
                    <a:pt x="496832" y="914729"/>
                    <a:pt x="469473" y="934710"/>
                  </a:cubicBezTo>
                  <a:lnTo>
                    <a:pt x="460932" y="938353"/>
                  </a:lnTo>
                  <a:lnTo>
                    <a:pt x="460932" y="1180846"/>
                  </a:lnTo>
                  <a:cubicBezTo>
                    <a:pt x="460932" y="1180846"/>
                    <a:pt x="452568" y="1270000"/>
                    <a:pt x="291375" y="1268476"/>
                  </a:cubicBezTo>
                  <a:cubicBezTo>
                    <a:pt x="130181" y="1266190"/>
                    <a:pt x="81519" y="1081024"/>
                    <a:pt x="81519" y="1081024"/>
                  </a:cubicBezTo>
                  <a:lnTo>
                    <a:pt x="81519" y="782335"/>
                  </a:lnTo>
                  <a:lnTo>
                    <a:pt x="48756" y="712295"/>
                  </a:lnTo>
                  <a:cubicBezTo>
                    <a:pt x="39138" y="686998"/>
                    <a:pt x="33058" y="666589"/>
                    <a:pt x="29638" y="655362"/>
                  </a:cubicBezTo>
                  <a:cubicBezTo>
                    <a:pt x="18239" y="615782"/>
                    <a:pt x="-66118" y="313600"/>
                    <a:pt x="113996" y="124831"/>
                  </a:cubicBezTo>
                  <a:cubicBezTo>
                    <a:pt x="132995" y="105041"/>
                    <a:pt x="233312" y="0"/>
                    <a:pt x="377707" y="0"/>
                  </a:cubicBezTo>
                  <a:close/>
                </a:path>
              </a:pathLst>
            </a:custGeom>
            <a:solidFill>
              <a:srgbClr val="FCA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4A356C3-9C5C-4A83-B3B5-82925ECFC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1550" y="9176160"/>
              <a:ext cx="271915" cy="226306"/>
            </a:xfrm>
            <a:custGeom>
              <a:avLst/>
              <a:gdLst>
                <a:gd name="connsiteX0" fmla="*/ 0 w 271915"/>
                <a:gd name="connsiteY0" fmla="*/ 0 h 226306"/>
                <a:gd name="connsiteX1" fmla="*/ 8084 w 271915"/>
                <a:gd name="connsiteY1" fmla="*/ 17261 h 226306"/>
                <a:gd name="connsiteX2" fmla="*/ 173620 w 271915"/>
                <a:gd name="connsiteY2" fmla="*/ 174585 h 226306"/>
                <a:gd name="connsiteX3" fmla="*/ 221893 w 271915"/>
                <a:gd name="connsiteY3" fmla="*/ 189890 h 226306"/>
                <a:gd name="connsiteX4" fmla="*/ 271915 w 271915"/>
                <a:gd name="connsiteY4" fmla="*/ 191336 h 226306"/>
                <a:gd name="connsiteX5" fmla="*/ 239177 w 271915"/>
                <a:gd name="connsiteY5" fmla="*/ 203635 h 226306"/>
                <a:gd name="connsiteX6" fmla="*/ 6083 w 271915"/>
                <a:gd name="connsiteY6" fmla="*/ 225200 h 226306"/>
                <a:gd name="connsiteX7" fmla="*/ 0 w 271915"/>
                <a:gd name="connsiteY7" fmla="*/ 224437 h 2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1915" h="226306">
                  <a:moveTo>
                    <a:pt x="0" y="0"/>
                  </a:moveTo>
                  <a:lnTo>
                    <a:pt x="8084" y="17261"/>
                  </a:lnTo>
                  <a:cubicBezTo>
                    <a:pt x="43243" y="78765"/>
                    <a:pt x="96078" y="142645"/>
                    <a:pt x="173620" y="174585"/>
                  </a:cubicBezTo>
                  <a:cubicBezTo>
                    <a:pt x="183883" y="178768"/>
                    <a:pt x="200607" y="185422"/>
                    <a:pt x="221893" y="189890"/>
                  </a:cubicBezTo>
                  <a:lnTo>
                    <a:pt x="271915" y="191336"/>
                  </a:lnTo>
                  <a:lnTo>
                    <a:pt x="239177" y="203635"/>
                  </a:lnTo>
                  <a:cubicBezTo>
                    <a:pt x="164473" y="224771"/>
                    <a:pt x="84209" y="228634"/>
                    <a:pt x="6083" y="225200"/>
                  </a:cubicBezTo>
                  <a:cubicBezTo>
                    <a:pt x="4562" y="224437"/>
                    <a:pt x="2281" y="224437"/>
                    <a:pt x="0" y="224437"/>
                  </a:cubicBezTo>
                  <a:close/>
                </a:path>
              </a:pathLst>
            </a:custGeom>
            <a:solidFill>
              <a:srgbClr val="D98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A4FEA14-3170-49E0-AF82-DC54FA9EE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041" y="8112124"/>
              <a:ext cx="827770" cy="1258604"/>
            </a:xfrm>
            <a:custGeom>
              <a:avLst/>
              <a:gdLst>
                <a:gd name="connsiteX0" fmla="*/ 815176 w 827770"/>
                <a:gd name="connsiteY0" fmla="*/ 0 h 1258604"/>
                <a:gd name="connsiteX1" fmla="*/ 417342 w 827770"/>
                <a:gd name="connsiteY1" fmla="*/ 474738 h 1258604"/>
                <a:gd name="connsiteX2" fmla="*/ 230233 w 827770"/>
                <a:gd name="connsiteY2" fmla="*/ 772571 h 1258604"/>
                <a:gd name="connsiteX3" fmla="*/ 227421 w 827770"/>
                <a:gd name="connsiteY3" fmla="*/ 798763 h 1258604"/>
                <a:gd name="connsiteX4" fmla="*/ 242291 w 827770"/>
                <a:gd name="connsiteY4" fmla="*/ 852868 h 1258604"/>
                <a:gd name="connsiteX5" fmla="*/ 357843 w 827770"/>
                <a:gd name="connsiteY5" fmla="*/ 949639 h 1258604"/>
                <a:gd name="connsiteX6" fmla="*/ 734147 w 827770"/>
                <a:gd name="connsiteY6" fmla="*/ 983861 h 1258604"/>
                <a:gd name="connsiteX7" fmla="*/ 665728 w 827770"/>
                <a:gd name="connsiteY7" fmla="*/ 1139759 h 1258604"/>
                <a:gd name="connsiteX8" fmla="*/ 503043 w 827770"/>
                <a:gd name="connsiteY8" fmla="*/ 1256112 h 1258604"/>
                <a:gd name="connsiteX9" fmla="*/ 379129 w 827770"/>
                <a:gd name="connsiteY9" fmla="*/ 1238621 h 1258604"/>
                <a:gd name="connsiteX10" fmla="*/ 213593 w 827770"/>
                <a:gd name="connsiteY10" fmla="*/ 1081297 h 1258604"/>
                <a:gd name="connsiteX11" fmla="*/ 180155 w 827770"/>
                <a:gd name="connsiteY11" fmla="*/ 1009900 h 1258604"/>
                <a:gd name="connsiteX12" fmla="*/ 168362 w 827770"/>
                <a:gd name="connsiteY12" fmla="*/ 997667 h 1258604"/>
                <a:gd name="connsiteX13" fmla="*/ 30157 w 827770"/>
                <a:gd name="connsiteY13" fmla="*/ 452675 h 1258604"/>
                <a:gd name="connsiteX14" fmla="*/ 38524 w 827770"/>
                <a:gd name="connsiteY14" fmla="*/ 432894 h 1258604"/>
                <a:gd name="connsiteX15" fmla="*/ 290308 w 827770"/>
                <a:gd name="connsiteY15" fmla="*/ 200090 h 1258604"/>
                <a:gd name="connsiteX16" fmla="*/ 537529 w 827770"/>
                <a:gd name="connsiteY16" fmla="*/ 159768 h 1258604"/>
                <a:gd name="connsiteX17" fmla="*/ 736826 w 827770"/>
                <a:gd name="connsiteY17" fmla="*/ 73037 h 1258604"/>
                <a:gd name="connsiteX18" fmla="*/ 794638 w 827770"/>
                <a:gd name="connsiteY18" fmla="*/ 22063 h 1258604"/>
                <a:gd name="connsiteX19" fmla="*/ 815176 w 827770"/>
                <a:gd name="connsiteY19" fmla="*/ 0 h 125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7770" h="1258604">
                  <a:moveTo>
                    <a:pt x="815176" y="0"/>
                  </a:moveTo>
                  <a:cubicBezTo>
                    <a:pt x="889722" y="472455"/>
                    <a:pt x="617400" y="436698"/>
                    <a:pt x="417342" y="474738"/>
                  </a:cubicBezTo>
                  <a:cubicBezTo>
                    <a:pt x="291830" y="498988"/>
                    <a:pt x="246546" y="657270"/>
                    <a:pt x="230233" y="772571"/>
                  </a:cubicBezTo>
                  <a:lnTo>
                    <a:pt x="227421" y="798763"/>
                  </a:lnTo>
                  <a:lnTo>
                    <a:pt x="242291" y="852868"/>
                  </a:lnTo>
                  <a:cubicBezTo>
                    <a:pt x="261106" y="900778"/>
                    <a:pt x="295506" y="948878"/>
                    <a:pt x="357843" y="949639"/>
                  </a:cubicBezTo>
                  <a:cubicBezTo>
                    <a:pt x="468834" y="951921"/>
                    <a:pt x="646723" y="886519"/>
                    <a:pt x="734147" y="983861"/>
                  </a:cubicBezTo>
                  <a:cubicBezTo>
                    <a:pt x="718183" y="1038615"/>
                    <a:pt x="696137" y="1091088"/>
                    <a:pt x="665728" y="1139759"/>
                  </a:cubicBezTo>
                  <a:cubicBezTo>
                    <a:pt x="625437" y="1202118"/>
                    <a:pt x="569181" y="1245466"/>
                    <a:pt x="503043" y="1256112"/>
                  </a:cubicBezTo>
                  <a:cubicBezTo>
                    <a:pt x="446027" y="1265238"/>
                    <a:pt x="399654" y="1246987"/>
                    <a:pt x="379129" y="1238621"/>
                  </a:cubicBezTo>
                  <a:cubicBezTo>
                    <a:pt x="301587" y="1206681"/>
                    <a:pt x="248752" y="1142801"/>
                    <a:pt x="213593" y="1081297"/>
                  </a:cubicBezTo>
                  <a:lnTo>
                    <a:pt x="180155" y="1009900"/>
                  </a:lnTo>
                  <a:lnTo>
                    <a:pt x="168362" y="997667"/>
                  </a:lnTo>
                  <a:cubicBezTo>
                    <a:pt x="86780" y="907156"/>
                    <a:pt x="-64548" y="695749"/>
                    <a:pt x="30157" y="452675"/>
                  </a:cubicBezTo>
                  <a:cubicBezTo>
                    <a:pt x="32439" y="445827"/>
                    <a:pt x="35481" y="438980"/>
                    <a:pt x="38524" y="432894"/>
                  </a:cubicBezTo>
                  <a:cubicBezTo>
                    <a:pt x="87208" y="322578"/>
                    <a:pt x="179249" y="242695"/>
                    <a:pt x="290308" y="200090"/>
                  </a:cubicBezTo>
                  <a:cubicBezTo>
                    <a:pt x="370180" y="169658"/>
                    <a:pt x="452333" y="160529"/>
                    <a:pt x="537529" y="159768"/>
                  </a:cubicBezTo>
                  <a:cubicBezTo>
                    <a:pt x="609793" y="159007"/>
                    <a:pt x="682057" y="116402"/>
                    <a:pt x="736826" y="73037"/>
                  </a:cubicBezTo>
                  <a:cubicBezTo>
                    <a:pt x="757364" y="57060"/>
                    <a:pt x="777142" y="40323"/>
                    <a:pt x="794638" y="22063"/>
                  </a:cubicBezTo>
                  <a:cubicBezTo>
                    <a:pt x="797680" y="19781"/>
                    <a:pt x="815937" y="4565"/>
                    <a:pt x="815176" y="0"/>
                  </a:cubicBezTo>
                  <a:close/>
                </a:path>
              </a:pathLst>
            </a:custGeom>
            <a:solidFill>
              <a:srgbClr val="7A4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6" name="Freeform 168">
              <a:extLst>
                <a:ext uri="{FF2B5EF4-FFF2-40B4-BE49-F238E27FC236}">
                  <a16:creationId xmlns:a16="http://schemas.microsoft.com/office/drawing/2014/main" id="{A362A0E3-F3AE-4BB5-87D2-60D794594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450" y="8913813"/>
              <a:ext cx="188913" cy="271463"/>
            </a:xfrm>
            <a:custGeom>
              <a:avLst/>
              <a:gdLst>
                <a:gd name="T0" fmla="*/ 130 w 248"/>
                <a:gd name="T1" fmla="*/ 22 h 355"/>
                <a:gd name="T2" fmla="*/ 12 w 248"/>
                <a:gd name="T3" fmla="*/ 83 h 355"/>
                <a:gd name="T4" fmla="*/ 94 w 248"/>
                <a:gd name="T5" fmla="*/ 268 h 355"/>
                <a:gd name="T6" fmla="*/ 248 w 248"/>
                <a:gd name="T7" fmla="*/ 355 h 355"/>
                <a:gd name="T8" fmla="*/ 224 w 248"/>
                <a:gd name="T9" fmla="*/ 135 h 355"/>
                <a:gd name="T10" fmla="*/ 204 w 248"/>
                <a:gd name="T11" fmla="*/ 74 h 355"/>
                <a:gd name="T12" fmla="*/ 130 w 248"/>
                <a:gd name="T13" fmla="*/ 22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8" h="355">
                  <a:moveTo>
                    <a:pt x="130" y="22"/>
                  </a:moveTo>
                  <a:cubicBezTo>
                    <a:pt x="76" y="0"/>
                    <a:pt x="22" y="21"/>
                    <a:pt x="12" y="83"/>
                  </a:cubicBezTo>
                  <a:cubicBezTo>
                    <a:pt x="0" y="156"/>
                    <a:pt x="46" y="220"/>
                    <a:pt x="94" y="268"/>
                  </a:cubicBezTo>
                  <a:cubicBezTo>
                    <a:pt x="136" y="310"/>
                    <a:pt x="187" y="349"/>
                    <a:pt x="248" y="355"/>
                  </a:cubicBezTo>
                  <a:cubicBezTo>
                    <a:pt x="240" y="282"/>
                    <a:pt x="232" y="209"/>
                    <a:pt x="224" y="135"/>
                  </a:cubicBezTo>
                  <a:cubicBezTo>
                    <a:pt x="221" y="112"/>
                    <a:pt x="221" y="93"/>
                    <a:pt x="204" y="74"/>
                  </a:cubicBezTo>
                  <a:cubicBezTo>
                    <a:pt x="186" y="54"/>
                    <a:pt x="159" y="34"/>
                    <a:pt x="130" y="22"/>
                  </a:cubicBezTo>
                  <a:close/>
                </a:path>
              </a:pathLst>
            </a:custGeom>
            <a:solidFill>
              <a:srgbClr val="FCA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7" name="Freeform 169">
              <a:extLst>
                <a:ext uri="{FF2B5EF4-FFF2-40B4-BE49-F238E27FC236}">
                  <a16:creationId xmlns:a16="http://schemas.microsoft.com/office/drawing/2014/main" id="{4ABE855A-CCE5-412F-AAC8-6AC3A5997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5663" y="8977313"/>
              <a:ext cx="76200" cy="98425"/>
            </a:xfrm>
            <a:custGeom>
              <a:avLst/>
              <a:gdLst>
                <a:gd name="T0" fmla="*/ 12 w 100"/>
                <a:gd name="T1" fmla="*/ 129 h 129"/>
                <a:gd name="T2" fmla="*/ 5 w 100"/>
                <a:gd name="T3" fmla="*/ 122 h 129"/>
                <a:gd name="T4" fmla="*/ 28 w 100"/>
                <a:gd name="T5" fmla="*/ 28 h 129"/>
                <a:gd name="T6" fmla="*/ 92 w 100"/>
                <a:gd name="T7" fmla="*/ 0 h 129"/>
                <a:gd name="T8" fmla="*/ 100 w 100"/>
                <a:gd name="T9" fmla="*/ 8 h 129"/>
                <a:gd name="T10" fmla="*/ 92 w 100"/>
                <a:gd name="T11" fmla="*/ 16 h 129"/>
                <a:gd name="T12" fmla="*/ 92 w 100"/>
                <a:gd name="T13" fmla="*/ 16 h 129"/>
                <a:gd name="T14" fmla="*/ 39 w 100"/>
                <a:gd name="T15" fmla="*/ 39 h 129"/>
                <a:gd name="T16" fmla="*/ 20 w 100"/>
                <a:gd name="T17" fmla="*/ 120 h 129"/>
                <a:gd name="T18" fmla="*/ 13 w 100"/>
                <a:gd name="T19" fmla="*/ 129 h 129"/>
                <a:gd name="T20" fmla="*/ 12 w 100"/>
                <a:gd name="T21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0" h="129">
                  <a:moveTo>
                    <a:pt x="12" y="129"/>
                  </a:moveTo>
                  <a:cubicBezTo>
                    <a:pt x="8" y="129"/>
                    <a:pt x="5" y="126"/>
                    <a:pt x="5" y="122"/>
                  </a:cubicBezTo>
                  <a:cubicBezTo>
                    <a:pt x="0" y="81"/>
                    <a:pt x="8" y="50"/>
                    <a:pt x="28" y="28"/>
                  </a:cubicBezTo>
                  <a:cubicBezTo>
                    <a:pt x="54" y="0"/>
                    <a:pt x="91" y="0"/>
                    <a:pt x="92" y="0"/>
                  </a:cubicBezTo>
                  <a:cubicBezTo>
                    <a:pt x="96" y="0"/>
                    <a:pt x="100" y="4"/>
                    <a:pt x="100" y="8"/>
                  </a:cubicBezTo>
                  <a:cubicBezTo>
                    <a:pt x="100" y="12"/>
                    <a:pt x="96" y="16"/>
                    <a:pt x="92" y="16"/>
                  </a:cubicBezTo>
                  <a:lnTo>
                    <a:pt x="92" y="16"/>
                  </a:lnTo>
                  <a:cubicBezTo>
                    <a:pt x="91" y="16"/>
                    <a:pt x="60" y="16"/>
                    <a:pt x="39" y="39"/>
                  </a:cubicBezTo>
                  <a:cubicBezTo>
                    <a:pt x="23" y="57"/>
                    <a:pt x="16" y="84"/>
                    <a:pt x="20" y="120"/>
                  </a:cubicBezTo>
                  <a:cubicBezTo>
                    <a:pt x="21" y="125"/>
                    <a:pt x="17" y="129"/>
                    <a:pt x="13" y="129"/>
                  </a:cubicBezTo>
                  <a:cubicBezTo>
                    <a:pt x="13" y="129"/>
                    <a:pt x="13" y="129"/>
                    <a:pt x="12" y="129"/>
                  </a:cubicBezTo>
                  <a:close/>
                </a:path>
              </a:pathLst>
            </a:custGeom>
            <a:solidFill>
              <a:srgbClr val="E68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8" name="Freeform 170">
              <a:extLst>
                <a:ext uri="{FF2B5EF4-FFF2-40B4-BE49-F238E27FC236}">
                  <a16:creationId xmlns:a16="http://schemas.microsoft.com/office/drawing/2014/main" id="{991A5D2D-EFEA-4EE3-BA2D-D044059AC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1538" y="9001125"/>
              <a:ext cx="88900" cy="106363"/>
            </a:xfrm>
            <a:custGeom>
              <a:avLst/>
              <a:gdLst>
                <a:gd name="T0" fmla="*/ 108 w 117"/>
                <a:gd name="T1" fmla="*/ 140 h 140"/>
                <a:gd name="T2" fmla="*/ 103 w 117"/>
                <a:gd name="T3" fmla="*/ 138 h 140"/>
                <a:gd name="T4" fmla="*/ 2 w 117"/>
                <a:gd name="T5" fmla="*/ 13 h 140"/>
                <a:gd name="T6" fmla="*/ 5 w 117"/>
                <a:gd name="T7" fmla="*/ 2 h 140"/>
                <a:gd name="T8" fmla="*/ 16 w 117"/>
                <a:gd name="T9" fmla="*/ 6 h 140"/>
                <a:gd name="T10" fmla="*/ 113 w 117"/>
                <a:gd name="T11" fmla="*/ 126 h 140"/>
                <a:gd name="T12" fmla="*/ 114 w 117"/>
                <a:gd name="T13" fmla="*/ 137 h 140"/>
                <a:gd name="T14" fmla="*/ 108 w 117"/>
                <a:gd name="T1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140">
                  <a:moveTo>
                    <a:pt x="108" y="140"/>
                  </a:moveTo>
                  <a:cubicBezTo>
                    <a:pt x="106" y="140"/>
                    <a:pt x="105" y="139"/>
                    <a:pt x="103" y="138"/>
                  </a:cubicBezTo>
                  <a:cubicBezTo>
                    <a:pt x="39" y="84"/>
                    <a:pt x="3" y="16"/>
                    <a:pt x="2" y="13"/>
                  </a:cubicBezTo>
                  <a:cubicBezTo>
                    <a:pt x="0" y="9"/>
                    <a:pt x="1" y="4"/>
                    <a:pt x="5" y="2"/>
                  </a:cubicBezTo>
                  <a:cubicBezTo>
                    <a:pt x="9" y="0"/>
                    <a:pt x="14" y="2"/>
                    <a:pt x="16" y="6"/>
                  </a:cubicBezTo>
                  <a:cubicBezTo>
                    <a:pt x="16" y="6"/>
                    <a:pt x="52" y="74"/>
                    <a:pt x="113" y="126"/>
                  </a:cubicBezTo>
                  <a:cubicBezTo>
                    <a:pt x="117" y="129"/>
                    <a:pt x="117" y="134"/>
                    <a:pt x="114" y="137"/>
                  </a:cubicBezTo>
                  <a:cubicBezTo>
                    <a:pt x="113" y="139"/>
                    <a:pt x="110" y="140"/>
                    <a:pt x="108" y="140"/>
                  </a:cubicBezTo>
                  <a:close/>
                </a:path>
              </a:pathLst>
            </a:custGeom>
            <a:solidFill>
              <a:srgbClr val="E68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9" name="Freeform 171">
              <a:extLst>
                <a:ext uri="{FF2B5EF4-FFF2-40B4-BE49-F238E27FC236}">
                  <a16:creationId xmlns:a16="http://schemas.microsoft.com/office/drawing/2014/main" id="{CA7CEA76-E655-43D0-87C6-991A1D7D5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75" y="9150350"/>
              <a:ext cx="136525" cy="85725"/>
            </a:xfrm>
            <a:custGeom>
              <a:avLst/>
              <a:gdLst>
                <a:gd name="T0" fmla="*/ 3 w 179"/>
                <a:gd name="T1" fmla="*/ 0 h 113"/>
                <a:gd name="T2" fmla="*/ 85 w 179"/>
                <a:gd name="T3" fmla="*/ 36 h 113"/>
                <a:gd name="T4" fmla="*/ 179 w 179"/>
                <a:gd name="T5" fmla="*/ 45 h 113"/>
                <a:gd name="T6" fmla="*/ 59 w 179"/>
                <a:gd name="T7" fmla="*/ 95 h 113"/>
                <a:gd name="T8" fmla="*/ 3 w 179"/>
                <a:gd name="T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113">
                  <a:moveTo>
                    <a:pt x="3" y="0"/>
                  </a:moveTo>
                  <a:cubicBezTo>
                    <a:pt x="22" y="12"/>
                    <a:pt x="49" y="26"/>
                    <a:pt x="85" y="36"/>
                  </a:cubicBezTo>
                  <a:cubicBezTo>
                    <a:pt x="123" y="46"/>
                    <a:pt x="156" y="47"/>
                    <a:pt x="179" y="45"/>
                  </a:cubicBezTo>
                  <a:cubicBezTo>
                    <a:pt x="156" y="92"/>
                    <a:pt x="102" y="113"/>
                    <a:pt x="59" y="95"/>
                  </a:cubicBezTo>
                  <a:cubicBezTo>
                    <a:pt x="23" y="81"/>
                    <a:pt x="0" y="4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0" name="Freeform 173">
              <a:extLst>
                <a:ext uri="{FF2B5EF4-FFF2-40B4-BE49-F238E27FC236}">
                  <a16:creationId xmlns:a16="http://schemas.microsoft.com/office/drawing/2014/main" id="{D16DD710-BC9D-43C8-982B-8A1A182D7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3700" y="8132763"/>
              <a:ext cx="301625" cy="1012825"/>
            </a:xfrm>
            <a:custGeom>
              <a:avLst/>
              <a:gdLst>
                <a:gd name="T0" fmla="*/ 394 w 396"/>
                <a:gd name="T1" fmla="*/ 24 h 1331"/>
                <a:gd name="T2" fmla="*/ 396 w 396"/>
                <a:gd name="T3" fmla="*/ 1331 h 1331"/>
                <a:gd name="T4" fmla="*/ 0 w 396"/>
                <a:gd name="T5" fmla="*/ 1331 h 1331"/>
                <a:gd name="T6" fmla="*/ 80 w 396"/>
                <a:gd name="T7" fmla="*/ 262 h 1331"/>
                <a:gd name="T8" fmla="*/ 77 w 396"/>
                <a:gd name="T9" fmla="*/ 177 h 1331"/>
                <a:gd name="T10" fmla="*/ 394 w 396"/>
                <a:gd name="T11" fmla="*/ 24 h 1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6" h="1331">
                  <a:moveTo>
                    <a:pt x="394" y="24"/>
                  </a:moveTo>
                  <a:lnTo>
                    <a:pt x="396" y="1331"/>
                  </a:lnTo>
                  <a:lnTo>
                    <a:pt x="0" y="1331"/>
                  </a:lnTo>
                  <a:lnTo>
                    <a:pt x="80" y="262"/>
                  </a:lnTo>
                  <a:cubicBezTo>
                    <a:pt x="82" y="233"/>
                    <a:pt x="82" y="205"/>
                    <a:pt x="77" y="177"/>
                  </a:cubicBezTo>
                  <a:cubicBezTo>
                    <a:pt x="69" y="122"/>
                    <a:pt x="83" y="0"/>
                    <a:pt x="394" y="24"/>
                  </a:cubicBezTo>
                  <a:close/>
                </a:path>
              </a:pathLst>
            </a:custGeom>
            <a:solidFill>
              <a:srgbClr val="E761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1" name="Freeform 174">
              <a:extLst>
                <a:ext uri="{FF2B5EF4-FFF2-40B4-BE49-F238E27FC236}">
                  <a16:creationId xmlns:a16="http://schemas.microsoft.com/office/drawing/2014/main" id="{F1E85A88-8E4F-49D9-83A8-9AC40F63E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4038" y="12871450"/>
              <a:ext cx="687388" cy="800100"/>
            </a:xfrm>
            <a:custGeom>
              <a:avLst/>
              <a:gdLst>
                <a:gd name="T0" fmla="*/ 298 w 903"/>
                <a:gd name="T1" fmla="*/ 0 h 1050"/>
                <a:gd name="T2" fmla="*/ 11 w 903"/>
                <a:gd name="T3" fmla="*/ 586 h 1050"/>
                <a:gd name="T4" fmla="*/ 27 w 903"/>
                <a:gd name="T5" fmla="*/ 645 h 1050"/>
                <a:gd name="T6" fmla="*/ 96 w 903"/>
                <a:gd name="T7" fmla="*/ 689 h 1050"/>
                <a:gd name="T8" fmla="*/ 160 w 903"/>
                <a:gd name="T9" fmla="*/ 672 h 1050"/>
                <a:gd name="T10" fmla="*/ 263 w 903"/>
                <a:gd name="T11" fmla="*/ 483 h 1050"/>
                <a:gd name="T12" fmla="*/ 414 w 903"/>
                <a:gd name="T13" fmla="*/ 810 h 1050"/>
                <a:gd name="T14" fmla="*/ 545 w 903"/>
                <a:gd name="T15" fmla="*/ 927 h 1050"/>
                <a:gd name="T16" fmla="*/ 850 w 903"/>
                <a:gd name="T17" fmla="*/ 1040 h 1050"/>
                <a:gd name="T18" fmla="*/ 887 w 903"/>
                <a:gd name="T19" fmla="*/ 994 h 1050"/>
                <a:gd name="T20" fmla="*/ 739 w 903"/>
                <a:gd name="T21" fmla="*/ 766 h 1050"/>
                <a:gd name="T22" fmla="*/ 298 w 903"/>
                <a:gd name="T23" fmla="*/ 0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3" h="1050">
                  <a:moveTo>
                    <a:pt x="298" y="0"/>
                  </a:moveTo>
                  <a:lnTo>
                    <a:pt x="11" y="586"/>
                  </a:lnTo>
                  <a:cubicBezTo>
                    <a:pt x="0" y="607"/>
                    <a:pt x="7" y="633"/>
                    <a:pt x="27" y="645"/>
                  </a:cubicBezTo>
                  <a:lnTo>
                    <a:pt x="96" y="689"/>
                  </a:lnTo>
                  <a:cubicBezTo>
                    <a:pt x="118" y="703"/>
                    <a:pt x="147" y="695"/>
                    <a:pt x="160" y="672"/>
                  </a:cubicBezTo>
                  <a:lnTo>
                    <a:pt x="263" y="483"/>
                  </a:lnTo>
                  <a:lnTo>
                    <a:pt x="414" y="810"/>
                  </a:lnTo>
                  <a:cubicBezTo>
                    <a:pt x="441" y="864"/>
                    <a:pt x="488" y="906"/>
                    <a:pt x="545" y="927"/>
                  </a:cubicBezTo>
                  <a:lnTo>
                    <a:pt x="850" y="1040"/>
                  </a:lnTo>
                  <a:cubicBezTo>
                    <a:pt x="878" y="1050"/>
                    <a:pt x="903" y="1019"/>
                    <a:pt x="887" y="994"/>
                  </a:cubicBezTo>
                  <a:lnTo>
                    <a:pt x="739" y="766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1D1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30F7A93-AA7F-4B13-8EF1-9F49CD219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6738" y="12880975"/>
              <a:ext cx="1595462" cy="695012"/>
            </a:xfrm>
            <a:custGeom>
              <a:avLst/>
              <a:gdLst>
                <a:gd name="connsiteX0" fmla="*/ 1035960 w 1595462"/>
                <a:gd name="connsiteY0" fmla="*/ 165271 h 695012"/>
                <a:gd name="connsiteX1" fmla="*/ 1267838 w 1595462"/>
                <a:gd name="connsiteY1" fmla="*/ 168841 h 695012"/>
                <a:gd name="connsiteX2" fmla="*/ 1595462 w 1595462"/>
                <a:gd name="connsiteY2" fmla="*/ 671931 h 695012"/>
                <a:gd name="connsiteX3" fmla="*/ 1025549 w 1595462"/>
                <a:gd name="connsiteY3" fmla="*/ 274634 h 695012"/>
                <a:gd name="connsiteX4" fmla="*/ 1025549 w 1595462"/>
                <a:gd name="connsiteY4" fmla="*/ 165796 h 695012"/>
                <a:gd name="connsiteX5" fmla="*/ 1035960 w 1595462"/>
                <a:gd name="connsiteY5" fmla="*/ 165271 h 695012"/>
                <a:gd name="connsiteX6" fmla="*/ 13129 w 1595462"/>
                <a:gd name="connsiteY6" fmla="*/ 0 h 695012"/>
                <a:gd name="connsiteX7" fmla="*/ 264713 w 1595462"/>
                <a:gd name="connsiteY7" fmla="*/ 38748 h 695012"/>
                <a:gd name="connsiteX8" fmla="*/ 350862 w 1595462"/>
                <a:gd name="connsiteY8" fmla="*/ 573619 h 695012"/>
                <a:gd name="connsiteX9" fmla="*/ 52772 w 1595462"/>
                <a:gd name="connsiteY9" fmla="*/ 214253 h 695012"/>
                <a:gd name="connsiteX10" fmla="*/ 13129 w 1595462"/>
                <a:gd name="connsiteY10" fmla="*/ 0 h 695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95462" h="695012">
                  <a:moveTo>
                    <a:pt x="1035960" y="165271"/>
                  </a:moveTo>
                  <a:cubicBezTo>
                    <a:pt x="1082335" y="164762"/>
                    <a:pt x="1267838" y="168841"/>
                    <a:pt x="1267838" y="168841"/>
                  </a:cubicBezTo>
                  <a:cubicBezTo>
                    <a:pt x="1344792" y="425333"/>
                    <a:pt x="1595462" y="671931"/>
                    <a:pt x="1595462" y="671931"/>
                  </a:cubicBezTo>
                  <a:cubicBezTo>
                    <a:pt x="1399650" y="811213"/>
                    <a:pt x="1025549" y="274634"/>
                    <a:pt x="1025549" y="274634"/>
                  </a:cubicBezTo>
                  <a:lnTo>
                    <a:pt x="1025549" y="165796"/>
                  </a:lnTo>
                  <a:cubicBezTo>
                    <a:pt x="1025549" y="165511"/>
                    <a:pt x="1029335" y="165344"/>
                    <a:pt x="1035960" y="165271"/>
                  </a:cubicBezTo>
                  <a:close/>
                  <a:moveTo>
                    <a:pt x="13129" y="0"/>
                  </a:moveTo>
                  <a:lnTo>
                    <a:pt x="264713" y="38748"/>
                  </a:lnTo>
                  <a:cubicBezTo>
                    <a:pt x="235743" y="205895"/>
                    <a:pt x="350862" y="573619"/>
                    <a:pt x="350862" y="573619"/>
                  </a:cubicBezTo>
                  <a:cubicBezTo>
                    <a:pt x="106139" y="603250"/>
                    <a:pt x="139683" y="378361"/>
                    <a:pt x="52772" y="214253"/>
                  </a:cubicBezTo>
                  <a:cubicBezTo>
                    <a:pt x="-34901" y="50144"/>
                    <a:pt x="13129" y="0"/>
                    <a:pt x="13129" y="0"/>
                  </a:cubicBezTo>
                  <a:close/>
                </a:path>
              </a:pathLst>
            </a:custGeom>
            <a:solidFill>
              <a:srgbClr val="FCA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3" name="Freeform 176">
              <a:extLst>
                <a:ext uri="{FF2B5EF4-FFF2-40B4-BE49-F238E27FC236}">
                  <a16:creationId xmlns:a16="http://schemas.microsoft.com/office/drawing/2014/main" id="{132429B7-DFFB-40ED-9318-71529ABBA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9938" y="10467975"/>
              <a:ext cx="984250" cy="2543175"/>
            </a:xfrm>
            <a:custGeom>
              <a:avLst/>
              <a:gdLst>
                <a:gd name="T0" fmla="*/ 490 w 1294"/>
                <a:gd name="T1" fmla="*/ 26 h 3342"/>
                <a:gd name="T2" fmla="*/ 558 w 1294"/>
                <a:gd name="T3" fmla="*/ 1699 h 3342"/>
                <a:gd name="T4" fmla="*/ 0 w 1294"/>
                <a:gd name="T5" fmla="*/ 3185 h 3342"/>
                <a:gd name="T6" fmla="*/ 344 w 1294"/>
                <a:gd name="T7" fmla="*/ 3302 h 3342"/>
                <a:gd name="T8" fmla="*/ 1294 w 1294"/>
                <a:gd name="T9" fmla="*/ 1361 h 3342"/>
                <a:gd name="T10" fmla="*/ 1294 w 1294"/>
                <a:gd name="T11" fmla="*/ 22 h 3342"/>
                <a:gd name="T12" fmla="*/ 490 w 1294"/>
                <a:gd name="T13" fmla="*/ 26 h 3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4" h="3342">
                  <a:moveTo>
                    <a:pt x="490" y="26"/>
                  </a:moveTo>
                  <a:cubicBezTo>
                    <a:pt x="490" y="26"/>
                    <a:pt x="406" y="930"/>
                    <a:pt x="558" y="1699"/>
                  </a:cubicBezTo>
                  <a:cubicBezTo>
                    <a:pt x="558" y="1699"/>
                    <a:pt x="59" y="2636"/>
                    <a:pt x="0" y="3185"/>
                  </a:cubicBezTo>
                  <a:cubicBezTo>
                    <a:pt x="0" y="3185"/>
                    <a:pt x="197" y="3342"/>
                    <a:pt x="344" y="3302"/>
                  </a:cubicBezTo>
                  <a:lnTo>
                    <a:pt x="1294" y="1361"/>
                  </a:lnTo>
                  <a:lnTo>
                    <a:pt x="1294" y="22"/>
                  </a:lnTo>
                  <a:cubicBezTo>
                    <a:pt x="1294" y="22"/>
                    <a:pt x="490" y="0"/>
                    <a:pt x="490" y="26"/>
                  </a:cubicBezTo>
                  <a:close/>
                </a:path>
              </a:pathLst>
            </a:custGeom>
            <a:solidFill>
              <a:srgbClr val="1D1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4" name="Freeform 178">
              <a:extLst>
                <a:ext uri="{FF2B5EF4-FFF2-40B4-BE49-F238E27FC236}">
                  <a16:creationId xmlns:a16="http://schemas.microsoft.com/office/drawing/2014/main" id="{1078A0CB-DB2C-444D-B5EB-8BFC5D9B1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2288" y="13155613"/>
              <a:ext cx="760413" cy="533400"/>
            </a:xfrm>
            <a:custGeom>
              <a:avLst/>
              <a:gdLst>
                <a:gd name="T0" fmla="*/ 0 w 999"/>
                <a:gd name="T1" fmla="*/ 0 h 701"/>
                <a:gd name="T2" fmla="*/ 0 w 999"/>
                <a:gd name="T3" fmla="*/ 694 h 701"/>
                <a:gd name="T4" fmla="*/ 182 w 999"/>
                <a:gd name="T5" fmla="*/ 694 h 701"/>
                <a:gd name="T6" fmla="*/ 182 w 999"/>
                <a:gd name="T7" fmla="*/ 431 h 701"/>
                <a:gd name="T8" fmla="*/ 470 w 999"/>
                <a:gd name="T9" fmla="*/ 701 h 701"/>
                <a:gd name="T10" fmla="*/ 999 w 999"/>
                <a:gd name="T11" fmla="*/ 701 h 701"/>
                <a:gd name="T12" fmla="*/ 730 w 999"/>
                <a:gd name="T13" fmla="*/ 505 h 701"/>
                <a:gd name="T14" fmla="*/ 458 w 999"/>
                <a:gd name="T15" fmla="*/ 469 h 701"/>
                <a:gd name="T16" fmla="*/ 0 w 999"/>
                <a:gd name="T17" fmla="*/ 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9" h="701">
                  <a:moveTo>
                    <a:pt x="0" y="0"/>
                  </a:moveTo>
                  <a:lnTo>
                    <a:pt x="0" y="694"/>
                  </a:lnTo>
                  <a:lnTo>
                    <a:pt x="182" y="694"/>
                  </a:lnTo>
                  <a:lnTo>
                    <a:pt x="182" y="431"/>
                  </a:lnTo>
                  <a:lnTo>
                    <a:pt x="470" y="701"/>
                  </a:lnTo>
                  <a:lnTo>
                    <a:pt x="999" y="701"/>
                  </a:lnTo>
                  <a:cubicBezTo>
                    <a:pt x="999" y="701"/>
                    <a:pt x="889" y="559"/>
                    <a:pt x="730" y="505"/>
                  </a:cubicBezTo>
                  <a:cubicBezTo>
                    <a:pt x="730" y="505"/>
                    <a:pt x="615" y="590"/>
                    <a:pt x="458" y="469"/>
                  </a:cubicBezTo>
                  <a:cubicBezTo>
                    <a:pt x="301" y="34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D1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5" name="Freeform 179">
              <a:extLst>
                <a:ext uri="{FF2B5EF4-FFF2-40B4-BE49-F238E27FC236}">
                  <a16:creationId xmlns:a16="http://schemas.microsoft.com/office/drawing/2014/main" id="{F8E8C3D3-F267-4944-A1CD-807F626C6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9825" y="10247313"/>
              <a:ext cx="950913" cy="2840038"/>
            </a:xfrm>
            <a:custGeom>
              <a:avLst/>
              <a:gdLst>
                <a:gd name="T0" fmla="*/ 0 w 1250"/>
                <a:gd name="T1" fmla="*/ 207 h 3732"/>
                <a:gd name="T2" fmla="*/ 738 w 1250"/>
                <a:gd name="T3" fmla="*/ 1871 h 3732"/>
                <a:gd name="T4" fmla="*/ 856 w 1250"/>
                <a:gd name="T5" fmla="*/ 3732 h 3732"/>
                <a:gd name="T6" fmla="*/ 1191 w 1250"/>
                <a:gd name="T7" fmla="*/ 3732 h 3732"/>
                <a:gd name="T8" fmla="*/ 1250 w 1250"/>
                <a:gd name="T9" fmla="*/ 0 h 3732"/>
                <a:gd name="T10" fmla="*/ 0 w 1250"/>
                <a:gd name="T11" fmla="*/ 207 h 3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0" h="3732">
                  <a:moveTo>
                    <a:pt x="0" y="207"/>
                  </a:moveTo>
                  <a:lnTo>
                    <a:pt x="738" y="1871"/>
                  </a:lnTo>
                  <a:cubicBezTo>
                    <a:pt x="738" y="1871"/>
                    <a:pt x="699" y="2806"/>
                    <a:pt x="856" y="3732"/>
                  </a:cubicBezTo>
                  <a:lnTo>
                    <a:pt x="1191" y="3732"/>
                  </a:lnTo>
                  <a:lnTo>
                    <a:pt x="1250" y="0"/>
                  </a:lnTo>
                  <a:lnTo>
                    <a:pt x="0" y="207"/>
                  </a:ln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6" name="Freeform 181">
              <a:extLst>
                <a:ext uri="{FF2B5EF4-FFF2-40B4-BE49-F238E27FC236}">
                  <a16:creationId xmlns:a16="http://schemas.microsoft.com/office/drawing/2014/main" id="{4D9756F4-43DD-494F-AE2A-A6C35741B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4975" y="8824913"/>
              <a:ext cx="342900" cy="1712913"/>
            </a:xfrm>
            <a:custGeom>
              <a:avLst/>
              <a:gdLst>
                <a:gd name="T0" fmla="*/ 41 w 450"/>
                <a:gd name="T1" fmla="*/ 2182 h 2251"/>
                <a:gd name="T2" fmla="*/ 450 w 450"/>
                <a:gd name="T3" fmla="*/ 2118 h 2251"/>
                <a:gd name="T4" fmla="*/ 0 w 450"/>
                <a:gd name="T5" fmla="*/ 0 h 2251"/>
                <a:gd name="T6" fmla="*/ 41 w 450"/>
                <a:gd name="T7" fmla="*/ 2182 h 2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0" h="2251">
                  <a:moveTo>
                    <a:pt x="41" y="2182"/>
                  </a:moveTo>
                  <a:cubicBezTo>
                    <a:pt x="41" y="2182"/>
                    <a:pt x="280" y="2251"/>
                    <a:pt x="450" y="2118"/>
                  </a:cubicBezTo>
                  <a:cubicBezTo>
                    <a:pt x="450" y="2118"/>
                    <a:pt x="431" y="179"/>
                    <a:pt x="0" y="0"/>
                  </a:cubicBezTo>
                  <a:lnTo>
                    <a:pt x="41" y="2182"/>
                  </a:lnTo>
                  <a:close/>
                </a:path>
              </a:pathLst>
            </a:custGeom>
            <a:solidFill>
              <a:srgbClr val="AAC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7" name="Freeform 182">
              <a:extLst>
                <a:ext uri="{FF2B5EF4-FFF2-40B4-BE49-F238E27FC236}">
                  <a16:creationId xmlns:a16="http://schemas.microsoft.com/office/drawing/2014/main" id="{DAFC4A83-A2B3-4546-9606-606CEDD1E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9825" y="9861550"/>
              <a:ext cx="827088" cy="1008063"/>
            </a:xfrm>
            <a:custGeom>
              <a:avLst/>
              <a:gdLst>
                <a:gd name="T0" fmla="*/ 788 w 1088"/>
                <a:gd name="T1" fmla="*/ 1321 h 1326"/>
                <a:gd name="T2" fmla="*/ 1003 w 1088"/>
                <a:gd name="T3" fmla="*/ 1041 h 1326"/>
                <a:gd name="T4" fmla="*/ 1087 w 1088"/>
                <a:gd name="T5" fmla="*/ 33 h 1326"/>
                <a:gd name="T6" fmla="*/ 1085 w 1088"/>
                <a:gd name="T7" fmla="*/ 0 h 1326"/>
                <a:gd name="T8" fmla="*/ 627 w 1088"/>
                <a:gd name="T9" fmla="*/ 610 h 1326"/>
                <a:gd name="T10" fmla="*/ 474 w 1088"/>
                <a:gd name="T11" fmla="*/ 635 h 1326"/>
                <a:gd name="T12" fmla="*/ 309 w 1088"/>
                <a:gd name="T13" fmla="*/ 663 h 1326"/>
                <a:gd name="T14" fmla="*/ 0 w 1088"/>
                <a:gd name="T15" fmla="*/ 714 h 1326"/>
                <a:gd name="T16" fmla="*/ 184 w 1088"/>
                <a:gd name="T17" fmla="*/ 1129 h 1326"/>
                <a:gd name="T18" fmla="*/ 788 w 1088"/>
                <a:gd name="T19" fmla="*/ 1321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8" h="1326">
                  <a:moveTo>
                    <a:pt x="788" y="1321"/>
                  </a:moveTo>
                  <a:cubicBezTo>
                    <a:pt x="921" y="1326"/>
                    <a:pt x="982" y="1153"/>
                    <a:pt x="1003" y="1041"/>
                  </a:cubicBezTo>
                  <a:cubicBezTo>
                    <a:pt x="1032" y="890"/>
                    <a:pt x="1082" y="186"/>
                    <a:pt x="1087" y="33"/>
                  </a:cubicBezTo>
                  <a:cubicBezTo>
                    <a:pt x="1087" y="22"/>
                    <a:pt x="1088" y="10"/>
                    <a:pt x="1085" y="0"/>
                  </a:cubicBezTo>
                  <a:cubicBezTo>
                    <a:pt x="954" y="8"/>
                    <a:pt x="757" y="589"/>
                    <a:pt x="627" y="610"/>
                  </a:cubicBezTo>
                  <a:cubicBezTo>
                    <a:pt x="578" y="610"/>
                    <a:pt x="523" y="627"/>
                    <a:pt x="474" y="635"/>
                  </a:cubicBezTo>
                  <a:lnTo>
                    <a:pt x="309" y="663"/>
                  </a:lnTo>
                  <a:cubicBezTo>
                    <a:pt x="206" y="680"/>
                    <a:pt x="103" y="697"/>
                    <a:pt x="0" y="714"/>
                  </a:cubicBezTo>
                  <a:cubicBezTo>
                    <a:pt x="60" y="853"/>
                    <a:pt x="122" y="990"/>
                    <a:pt x="184" y="1129"/>
                  </a:cubicBezTo>
                  <a:cubicBezTo>
                    <a:pt x="313" y="1184"/>
                    <a:pt x="635" y="1315"/>
                    <a:pt x="788" y="1321"/>
                  </a:cubicBezTo>
                  <a:close/>
                </a:path>
              </a:pathLst>
            </a:custGeom>
            <a:solidFill>
              <a:srgbClr val="1D1C2B">
                <a:alpha val="18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4B5110A1-8F87-415B-914F-9254B354C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3511" y="8746685"/>
              <a:ext cx="1898902" cy="2022004"/>
            </a:xfrm>
            <a:custGeom>
              <a:avLst/>
              <a:gdLst>
                <a:gd name="connsiteX0" fmla="*/ 621373 w 1898902"/>
                <a:gd name="connsiteY0" fmla="*/ 954 h 2022004"/>
                <a:gd name="connsiteX1" fmla="*/ 645548 w 1898902"/>
                <a:gd name="connsiteY1" fmla="*/ 2857 h 2022004"/>
                <a:gd name="connsiteX2" fmla="*/ 797832 w 1898902"/>
                <a:gd name="connsiteY2" fmla="*/ 60705 h 2022004"/>
                <a:gd name="connsiteX3" fmla="*/ 870980 w 1898902"/>
                <a:gd name="connsiteY3" fmla="*/ 248729 h 2022004"/>
                <a:gd name="connsiteX4" fmla="*/ 878380 w 1898902"/>
                <a:gd name="connsiteY4" fmla="*/ 283733 h 2022004"/>
                <a:gd name="connsiteX5" fmla="*/ 884594 w 1898902"/>
                <a:gd name="connsiteY5" fmla="*/ 293581 h 2022004"/>
                <a:gd name="connsiteX6" fmla="*/ 1065861 w 1898902"/>
                <a:gd name="connsiteY6" fmla="*/ 721807 h 2022004"/>
                <a:gd name="connsiteX7" fmla="*/ 1084445 w 1898902"/>
                <a:gd name="connsiteY7" fmla="*/ 777237 h 2022004"/>
                <a:gd name="connsiteX8" fmla="*/ 1079209 w 1898902"/>
                <a:gd name="connsiteY8" fmla="*/ 736458 h 2022004"/>
                <a:gd name="connsiteX9" fmla="*/ 869436 w 1898902"/>
                <a:gd name="connsiteY9" fmla="*/ 118775 h 2022004"/>
                <a:gd name="connsiteX10" fmla="*/ 838899 w 1898902"/>
                <a:gd name="connsiteY10" fmla="*/ 97417 h 2022004"/>
                <a:gd name="connsiteX11" fmla="*/ 833688 w 1898902"/>
                <a:gd name="connsiteY11" fmla="*/ 65528 h 2022004"/>
                <a:gd name="connsiteX12" fmla="*/ 1043152 w 1898902"/>
                <a:gd name="connsiteY12" fmla="*/ 245035 h 2022004"/>
                <a:gd name="connsiteX13" fmla="*/ 1147159 w 1898902"/>
                <a:gd name="connsiteY13" fmla="*/ 706524 h 2022004"/>
                <a:gd name="connsiteX14" fmla="*/ 1186774 w 1898902"/>
                <a:gd name="connsiteY14" fmla="*/ 876358 h 2022004"/>
                <a:gd name="connsiteX15" fmla="*/ 1809181 w 1898902"/>
                <a:gd name="connsiteY15" fmla="*/ 569350 h 2022004"/>
                <a:gd name="connsiteX16" fmla="*/ 1898902 w 1898902"/>
                <a:gd name="connsiteY16" fmla="*/ 752943 h 2022004"/>
                <a:gd name="connsiteX17" fmla="*/ 1324617 w 1898902"/>
                <a:gd name="connsiteY17" fmla="*/ 1214511 h 2022004"/>
                <a:gd name="connsiteX18" fmla="*/ 1279955 w 1898902"/>
                <a:gd name="connsiteY18" fmla="*/ 1234371 h 2022004"/>
                <a:gd name="connsiteX19" fmla="*/ 1288569 w 1898902"/>
                <a:gd name="connsiteY19" fmla="*/ 1264360 h 2022004"/>
                <a:gd name="connsiteX20" fmla="*/ 1447609 w 1898902"/>
                <a:gd name="connsiteY20" fmla="*/ 1630888 h 2022004"/>
                <a:gd name="connsiteX21" fmla="*/ 1444563 w 1898902"/>
                <a:gd name="connsiteY21" fmla="*/ 1661313 h 2022004"/>
                <a:gd name="connsiteX22" fmla="*/ 1131508 w 1898902"/>
                <a:gd name="connsiteY22" fmla="*/ 1887978 h 2022004"/>
                <a:gd name="connsiteX23" fmla="*/ 1103213 w 1898902"/>
                <a:gd name="connsiteY23" fmla="*/ 1714832 h 2022004"/>
                <a:gd name="connsiteX24" fmla="*/ 1154363 w 1898902"/>
                <a:gd name="connsiteY24" fmla="*/ 1689934 h 2022004"/>
                <a:gd name="connsiteX25" fmla="*/ 1143105 w 1898902"/>
                <a:gd name="connsiteY25" fmla="*/ 1380785 h 2022004"/>
                <a:gd name="connsiteX26" fmla="*/ 1137246 w 1898902"/>
                <a:gd name="connsiteY26" fmla="*/ 1285661 h 2022004"/>
                <a:gd name="connsiteX27" fmla="*/ 1087382 w 1898902"/>
                <a:gd name="connsiteY27" fmla="*/ 1291103 h 2022004"/>
                <a:gd name="connsiteX28" fmla="*/ 1031281 w 1898902"/>
                <a:gd name="connsiteY28" fmla="*/ 1288895 h 2022004"/>
                <a:gd name="connsiteX29" fmla="*/ 1002152 w 1898902"/>
                <a:gd name="connsiteY29" fmla="*/ 1283429 h 2022004"/>
                <a:gd name="connsiteX30" fmla="*/ 994225 w 1898902"/>
                <a:gd name="connsiteY30" fmla="*/ 1458534 h 2022004"/>
                <a:gd name="connsiteX31" fmla="*/ 870167 w 1898902"/>
                <a:gd name="connsiteY31" fmla="*/ 1997101 h 2022004"/>
                <a:gd name="connsiteX32" fmla="*/ 827527 w 1898902"/>
                <a:gd name="connsiteY32" fmla="*/ 2021458 h 2022004"/>
                <a:gd name="connsiteX33" fmla="*/ 29558 w 1898902"/>
                <a:gd name="connsiteY33" fmla="*/ 1694920 h 2022004"/>
                <a:gd name="connsiteX34" fmla="*/ 11284 w 1898902"/>
                <a:gd name="connsiteY34" fmla="*/ 1609670 h 2022004"/>
                <a:gd name="connsiteX35" fmla="*/ 224482 w 1898902"/>
                <a:gd name="connsiteY35" fmla="*/ 1312817 h 2022004"/>
                <a:gd name="connsiteX36" fmla="*/ 300624 w 1898902"/>
                <a:gd name="connsiteY36" fmla="*/ 1076856 h 2022004"/>
                <a:gd name="connsiteX37" fmla="*/ 323467 w 1898902"/>
                <a:gd name="connsiteY37" fmla="*/ 531864 h 2022004"/>
                <a:gd name="connsiteX38" fmla="*/ 532096 w 1898902"/>
                <a:gd name="connsiteY38" fmla="*/ 82018 h 2022004"/>
                <a:gd name="connsiteX39" fmla="*/ 600624 w 1898902"/>
                <a:gd name="connsiteY39" fmla="*/ 12752 h 2022004"/>
                <a:gd name="connsiteX40" fmla="*/ 621373 w 1898902"/>
                <a:gd name="connsiteY40" fmla="*/ 954 h 202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98902" h="2022004">
                  <a:moveTo>
                    <a:pt x="621373" y="954"/>
                  </a:moveTo>
                  <a:cubicBezTo>
                    <a:pt x="629177" y="-759"/>
                    <a:pt x="637553" y="-188"/>
                    <a:pt x="645548" y="2857"/>
                  </a:cubicBezTo>
                  <a:lnTo>
                    <a:pt x="797832" y="60705"/>
                  </a:lnTo>
                  <a:cubicBezTo>
                    <a:pt x="797832" y="60705"/>
                    <a:pt x="817266" y="7459"/>
                    <a:pt x="870980" y="248729"/>
                  </a:cubicBezTo>
                  <a:lnTo>
                    <a:pt x="878380" y="283733"/>
                  </a:lnTo>
                  <a:lnTo>
                    <a:pt x="884594" y="293581"/>
                  </a:lnTo>
                  <a:cubicBezTo>
                    <a:pt x="942096" y="415468"/>
                    <a:pt x="1017121" y="585860"/>
                    <a:pt x="1065861" y="721807"/>
                  </a:cubicBezTo>
                  <a:lnTo>
                    <a:pt x="1084445" y="777237"/>
                  </a:lnTo>
                  <a:lnTo>
                    <a:pt x="1079209" y="736458"/>
                  </a:lnTo>
                  <a:cubicBezTo>
                    <a:pt x="1037099" y="468315"/>
                    <a:pt x="971512" y="221651"/>
                    <a:pt x="869436" y="118775"/>
                  </a:cubicBezTo>
                  <a:lnTo>
                    <a:pt x="838899" y="97417"/>
                  </a:lnTo>
                  <a:lnTo>
                    <a:pt x="833688" y="65528"/>
                  </a:lnTo>
                  <a:cubicBezTo>
                    <a:pt x="833688" y="65528"/>
                    <a:pt x="995928" y="83783"/>
                    <a:pt x="1043152" y="245035"/>
                  </a:cubicBezTo>
                  <a:cubicBezTo>
                    <a:pt x="1060576" y="303508"/>
                    <a:pt x="1098137" y="488731"/>
                    <a:pt x="1147159" y="706524"/>
                  </a:cubicBezTo>
                  <a:lnTo>
                    <a:pt x="1186774" y="876358"/>
                  </a:lnTo>
                  <a:lnTo>
                    <a:pt x="1809181" y="569350"/>
                  </a:lnTo>
                  <a:cubicBezTo>
                    <a:pt x="1809181" y="569350"/>
                    <a:pt x="1820586" y="695808"/>
                    <a:pt x="1898902" y="752943"/>
                  </a:cubicBezTo>
                  <a:cubicBezTo>
                    <a:pt x="1898902" y="752943"/>
                    <a:pt x="1617144" y="1059731"/>
                    <a:pt x="1324617" y="1214511"/>
                  </a:cubicBezTo>
                  <a:lnTo>
                    <a:pt x="1279955" y="1234371"/>
                  </a:lnTo>
                  <a:lnTo>
                    <a:pt x="1288569" y="1264360"/>
                  </a:lnTo>
                  <a:cubicBezTo>
                    <a:pt x="1340318" y="1436588"/>
                    <a:pt x="1395005" y="1576931"/>
                    <a:pt x="1447609" y="1630888"/>
                  </a:cubicBezTo>
                  <a:cubicBezTo>
                    <a:pt x="1455988" y="1640015"/>
                    <a:pt x="1454465" y="1654467"/>
                    <a:pt x="1444563" y="1661313"/>
                  </a:cubicBezTo>
                  <a:lnTo>
                    <a:pt x="1131508" y="1887978"/>
                  </a:lnTo>
                  <a:lnTo>
                    <a:pt x="1103213" y="1714832"/>
                  </a:lnTo>
                  <a:lnTo>
                    <a:pt x="1154363" y="1689934"/>
                  </a:lnTo>
                  <a:cubicBezTo>
                    <a:pt x="1154363" y="1689934"/>
                    <a:pt x="1153120" y="1563291"/>
                    <a:pt x="1143105" y="1380785"/>
                  </a:cubicBezTo>
                  <a:lnTo>
                    <a:pt x="1137246" y="1285661"/>
                  </a:lnTo>
                  <a:lnTo>
                    <a:pt x="1087382" y="1291103"/>
                  </a:lnTo>
                  <a:cubicBezTo>
                    <a:pt x="1068593" y="1291745"/>
                    <a:pt x="1049843" y="1290996"/>
                    <a:pt x="1031281" y="1288895"/>
                  </a:cubicBezTo>
                  <a:lnTo>
                    <a:pt x="1002152" y="1283429"/>
                  </a:lnTo>
                  <a:lnTo>
                    <a:pt x="994225" y="1458534"/>
                  </a:lnTo>
                  <a:cubicBezTo>
                    <a:pt x="968735" y="1755254"/>
                    <a:pt x="894913" y="1931927"/>
                    <a:pt x="870167" y="1997101"/>
                  </a:cubicBezTo>
                  <a:cubicBezTo>
                    <a:pt x="864076" y="2014608"/>
                    <a:pt x="845801" y="2024503"/>
                    <a:pt x="827527" y="2021458"/>
                  </a:cubicBezTo>
                  <a:cubicBezTo>
                    <a:pt x="533619" y="1970461"/>
                    <a:pt x="167376" y="1773319"/>
                    <a:pt x="29558" y="1694920"/>
                  </a:cubicBezTo>
                  <a:cubicBezTo>
                    <a:pt x="-898" y="1677413"/>
                    <a:pt x="-9274" y="1637833"/>
                    <a:pt x="11284" y="1609670"/>
                  </a:cubicBezTo>
                  <a:cubicBezTo>
                    <a:pt x="63061" y="1537359"/>
                    <a:pt x="157477" y="1406439"/>
                    <a:pt x="224482" y="1312817"/>
                  </a:cubicBezTo>
                  <a:cubicBezTo>
                    <a:pt x="273974" y="1244312"/>
                    <a:pt x="300624" y="1162106"/>
                    <a:pt x="300624" y="1076856"/>
                  </a:cubicBezTo>
                  <a:cubicBezTo>
                    <a:pt x="299863" y="846985"/>
                    <a:pt x="310523" y="665068"/>
                    <a:pt x="323467" y="531864"/>
                  </a:cubicBezTo>
                  <a:cubicBezTo>
                    <a:pt x="339457" y="362886"/>
                    <a:pt x="413314" y="203803"/>
                    <a:pt x="532096" y="82018"/>
                  </a:cubicBezTo>
                  <a:lnTo>
                    <a:pt x="600624" y="12752"/>
                  </a:lnTo>
                  <a:cubicBezTo>
                    <a:pt x="606335" y="6663"/>
                    <a:pt x="613568" y="2666"/>
                    <a:pt x="621373" y="954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9" name="Freeform 184">
              <a:extLst>
                <a:ext uri="{FF2B5EF4-FFF2-40B4-BE49-F238E27FC236}">
                  <a16:creationId xmlns:a16="http://schemas.microsoft.com/office/drawing/2014/main" id="{084FCF22-9184-4648-8BE1-FDAFDB253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7925" y="10126663"/>
              <a:ext cx="461963" cy="404813"/>
            </a:xfrm>
            <a:custGeom>
              <a:avLst/>
              <a:gdLst>
                <a:gd name="T0" fmla="*/ 325 w 607"/>
                <a:gd name="T1" fmla="*/ 494 h 531"/>
                <a:gd name="T2" fmla="*/ 86 w 607"/>
                <a:gd name="T3" fmla="*/ 356 h 531"/>
                <a:gd name="T4" fmla="*/ 37 w 607"/>
                <a:gd name="T5" fmla="*/ 174 h 531"/>
                <a:gd name="T6" fmla="*/ 138 w 607"/>
                <a:gd name="T7" fmla="*/ 0 h 531"/>
                <a:gd name="T8" fmla="*/ 607 w 607"/>
                <a:gd name="T9" fmla="*/ 271 h 531"/>
                <a:gd name="T10" fmla="*/ 507 w 607"/>
                <a:gd name="T11" fmla="*/ 445 h 531"/>
                <a:gd name="T12" fmla="*/ 325 w 607"/>
                <a:gd name="T13" fmla="*/ 494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7" h="531">
                  <a:moveTo>
                    <a:pt x="325" y="494"/>
                  </a:moveTo>
                  <a:lnTo>
                    <a:pt x="86" y="356"/>
                  </a:lnTo>
                  <a:cubicBezTo>
                    <a:pt x="22" y="319"/>
                    <a:pt x="0" y="238"/>
                    <a:pt x="37" y="174"/>
                  </a:cubicBezTo>
                  <a:lnTo>
                    <a:pt x="138" y="0"/>
                  </a:lnTo>
                  <a:lnTo>
                    <a:pt x="607" y="271"/>
                  </a:lnTo>
                  <a:lnTo>
                    <a:pt x="507" y="445"/>
                  </a:lnTo>
                  <a:cubicBezTo>
                    <a:pt x="470" y="509"/>
                    <a:pt x="388" y="531"/>
                    <a:pt x="325" y="494"/>
                  </a:cubicBezTo>
                  <a:close/>
                </a:path>
              </a:pathLst>
            </a:custGeom>
            <a:solidFill>
              <a:srgbClr val="1D1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0" name="Freeform 185">
              <a:extLst>
                <a:ext uri="{FF2B5EF4-FFF2-40B4-BE49-F238E27FC236}">
                  <a16:creationId xmlns:a16="http://schemas.microsoft.com/office/drawing/2014/main" id="{3C9E6482-F5FC-4128-9B1D-6F0BDA704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0625" y="10031413"/>
              <a:ext cx="498475" cy="374650"/>
            </a:xfrm>
            <a:custGeom>
              <a:avLst/>
              <a:gdLst>
                <a:gd name="T0" fmla="*/ 213 w 654"/>
                <a:gd name="T1" fmla="*/ 13 h 493"/>
                <a:gd name="T2" fmla="*/ 616 w 654"/>
                <a:gd name="T3" fmla="*/ 225 h 493"/>
                <a:gd name="T4" fmla="*/ 648 w 654"/>
                <a:gd name="T5" fmla="*/ 280 h 493"/>
                <a:gd name="T6" fmla="*/ 598 w 654"/>
                <a:gd name="T7" fmla="*/ 493 h 493"/>
                <a:gd name="T8" fmla="*/ 0 w 654"/>
                <a:gd name="T9" fmla="*/ 174 h 493"/>
                <a:gd name="T10" fmla="*/ 150 w 654"/>
                <a:gd name="T11" fmla="*/ 22 h 493"/>
                <a:gd name="T12" fmla="*/ 213 w 654"/>
                <a:gd name="T13" fmla="*/ 1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4" h="493">
                  <a:moveTo>
                    <a:pt x="213" y="13"/>
                  </a:moveTo>
                  <a:cubicBezTo>
                    <a:pt x="285" y="63"/>
                    <a:pt x="456" y="174"/>
                    <a:pt x="616" y="225"/>
                  </a:cubicBezTo>
                  <a:cubicBezTo>
                    <a:pt x="640" y="233"/>
                    <a:pt x="654" y="256"/>
                    <a:pt x="648" y="280"/>
                  </a:cubicBezTo>
                  <a:lnTo>
                    <a:pt x="598" y="493"/>
                  </a:lnTo>
                  <a:cubicBezTo>
                    <a:pt x="598" y="493"/>
                    <a:pt x="169" y="389"/>
                    <a:pt x="0" y="174"/>
                  </a:cubicBezTo>
                  <a:cubicBezTo>
                    <a:pt x="0" y="174"/>
                    <a:pt x="84" y="101"/>
                    <a:pt x="150" y="22"/>
                  </a:cubicBezTo>
                  <a:cubicBezTo>
                    <a:pt x="166" y="3"/>
                    <a:pt x="193" y="0"/>
                    <a:pt x="213" y="13"/>
                  </a:cubicBezTo>
                  <a:close/>
                </a:path>
              </a:pathLst>
            </a:custGeom>
            <a:solidFill>
              <a:srgbClr val="425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1" name="Freeform 186">
              <a:extLst>
                <a:ext uri="{FF2B5EF4-FFF2-40B4-BE49-F238E27FC236}">
                  <a16:creationId xmlns:a16="http://schemas.microsoft.com/office/drawing/2014/main" id="{9AD1D280-5A38-46AB-86F5-F8AE2EE40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7163" y="9180513"/>
              <a:ext cx="128588" cy="155575"/>
            </a:xfrm>
            <a:custGeom>
              <a:avLst/>
              <a:gdLst>
                <a:gd name="T0" fmla="*/ 0 w 170"/>
                <a:gd name="T1" fmla="*/ 205 h 205"/>
                <a:gd name="T2" fmla="*/ 133 w 170"/>
                <a:gd name="T3" fmla="*/ 28 h 205"/>
                <a:gd name="T4" fmla="*/ 170 w 170"/>
                <a:gd name="T5" fmla="*/ 133 h 205"/>
                <a:gd name="T6" fmla="*/ 0 w 170"/>
                <a:gd name="T7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205">
                  <a:moveTo>
                    <a:pt x="0" y="205"/>
                  </a:moveTo>
                  <a:cubicBezTo>
                    <a:pt x="0" y="205"/>
                    <a:pt x="96" y="56"/>
                    <a:pt x="133" y="28"/>
                  </a:cubicBezTo>
                  <a:cubicBezTo>
                    <a:pt x="169" y="0"/>
                    <a:pt x="170" y="133"/>
                    <a:pt x="170" y="133"/>
                  </a:cubicBezTo>
                  <a:lnTo>
                    <a:pt x="0" y="205"/>
                  </a:lnTo>
                  <a:close/>
                </a:path>
              </a:pathLst>
            </a:custGeom>
            <a:solidFill>
              <a:srgbClr val="FCA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90579631-861A-4E52-A177-39BF2ED53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1655" y="8045899"/>
              <a:ext cx="514529" cy="803763"/>
            </a:xfrm>
            <a:custGeom>
              <a:avLst/>
              <a:gdLst>
                <a:gd name="connsiteX0" fmla="*/ 216344 w 514529"/>
                <a:gd name="connsiteY0" fmla="*/ 176 h 803763"/>
                <a:gd name="connsiteX1" fmla="*/ 354217 w 514529"/>
                <a:gd name="connsiteY1" fmla="*/ 5495 h 803763"/>
                <a:gd name="connsiteX2" fmla="*/ 512656 w 514529"/>
                <a:gd name="connsiteY2" fmla="*/ 160525 h 803763"/>
                <a:gd name="connsiteX3" fmla="*/ 355744 w 514529"/>
                <a:gd name="connsiteY3" fmla="*/ 564934 h 803763"/>
                <a:gd name="connsiteX4" fmla="*/ 347368 w 514529"/>
                <a:gd name="connsiteY4" fmla="*/ 566504 h 803763"/>
                <a:gd name="connsiteX5" fmla="*/ 329144 w 514529"/>
                <a:gd name="connsiteY5" fmla="*/ 622681 h 803763"/>
                <a:gd name="connsiteX6" fmla="*/ 308924 w 514529"/>
                <a:gd name="connsiteY6" fmla="*/ 802238 h 803763"/>
                <a:gd name="connsiteX7" fmla="*/ 78058 w 514529"/>
                <a:gd name="connsiteY7" fmla="*/ 694257 h 803763"/>
                <a:gd name="connsiteX8" fmla="*/ 97158 w 514529"/>
                <a:gd name="connsiteY8" fmla="*/ 522865 h 803763"/>
                <a:gd name="connsiteX9" fmla="*/ 89707 w 514529"/>
                <a:gd name="connsiteY9" fmla="*/ 517323 h 803763"/>
                <a:gd name="connsiteX10" fmla="*/ 11440 w 514529"/>
                <a:gd name="connsiteY10" fmla="*/ 376352 h 803763"/>
                <a:gd name="connsiteX11" fmla="*/ 17534 w 514529"/>
                <a:gd name="connsiteY11" fmla="*/ 156726 h 803763"/>
                <a:gd name="connsiteX12" fmla="*/ 22104 w 514529"/>
                <a:gd name="connsiteY12" fmla="*/ 140007 h 803763"/>
                <a:gd name="connsiteX13" fmla="*/ 216344 w 514529"/>
                <a:gd name="connsiteY13" fmla="*/ 176 h 803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529" h="803763">
                  <a:moveTo>
                    <a:pt x="216344" y="176"/>
                  </a:moveTo>
                  <a:lnTo>
                    <a:pt x="354217" y="5495"/>
                  </a:lnTo>
                  <a:cubicBezTo>
                    <a:pt x="439530" y="8535"/>
                    <a:pt x="508085" y="75411"/>
                    <a:pt x="512656" y="160525"/>
                  </a:cubicBezTo>
                  <a:cubicBezTo>
                    <a:pt x="521320" y="305487"/>
                    <a:pt x="504907" y="510377"/>
                    <a:pt x="355744" y="564934"/>
                  </a:cubicBezTo>
                  <a:lnTo>
                    <a:pt x="347368" y="566504"/>
                  </a:lnTo>
                  <a:lnTo>
                    <a:pt x="329144" y="622681"/>
                  </a:lnTo>
                  <a:cubicBezTo>
                    <a:pt x="314999" y="673725"/>
                    <a:pt x="302469" y="740263"/>
                    <a:pt x="308924" y="802238"/>
                  </a:cubicBezTo>
                  <a:cubicBezTo>
                    <a:pt x="308924" y="802238"/>
                    <a:pt x="182859" y="825051"/>
                    <a:pt x="78058" y="694257"/>
                  </a:cubicBezTo>
                  <a:lnTo>
                    <a:pt x="97158" y="522865"/>
                  </a:lnTo>
                  <a:lnTo>
                    <a:pt x="89707" y="517323"/>
                  </a:lnTo>
                  <a:cubicBezTo>
                    <a:pt x="47241" y="478376"/>
                    <a:pt x="24009" y="426129"/>
                    <a:pt x="11440" y="376352"/>
                  </a:cubicBezTo>
                  <a:cubicBezTo>
                    <a:pt x="-6080" y="304156"/>
                    <a:pt x="-3033" y="228161"/>
                    <a:pt x="17534" y="156726"/>
                  </a:cubicBezTo>
                  <a:lnTo>
                    <a:pt x="22104" y="140007"/>
                  </a:lnTo>
                  <a:cubicBezTo>
                    <a:pt x="47241" y="54132"/>
                    <a:pt x="127222" y="-3624"/>
                    <a:pt x="216344" y="176"/>
                  </a:cubicBezTo>
                  <a:close/>
                </a:path>
              </a:pathLst>
            </a:custGeom>
            <a:solidFill>
              <a:srgbClr val="FCA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C12DDDF-FFB6-4175-BB66-43EF0A2F4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0501" y="7750712"/>
              <a:ext cx="827999" cy="1432977"/>
            </a:xfrm>
            <a:custGeom>
              <a:avLst/>
              <a:gdLst>
                <a:gd name="connsiteX0" fmla="*/ 510991 w 827999"/>
                <a:gd name="connsiteY0" fmla="*/ 666 h 1432977"/>
                <a:gd name="connsiteX1" fmla="*/ 827999 w 827999"/>
                <a:gd name="connsiteY1" fmla="*/ 426734 h 1432977"/>
                <a:gd name="connsiteX2" fmla="*/ 536287 w 827999"/>
                <a:gd name="connsiteY2" fmla="*/ 483821 h 1432977"/>
                <a:gd name="connsiteX3" fmla="*/ 492111 w 827999"/>
                <a:gd name="connsiteY3" fmla="*/ 363559 h 1432977"/>
                <a:gd name="connsiteX4" fmla="*/ 481448 w 827999"/>
                <a:gd name="connsiteY4" fmla="*/ 501327 h 1432977"/>
                <a:gd name="connsiteX5" fmla="*/ 406045 w 827999"/>
                <a:gd name="connsiteY5" fmla="*/ 502088 h 1432977"/>
                <a:gd name="connsiteX6" fmla="*/ 326833 w 827999"/>
                <a:gd name="connsiteY6" fmla="*/ 502850 h 1432977"/>
                <a:gd name="connsiteX7" fmla="*/ 348219 w 827999"/>
                <a:gd name="connsiteY7" fmla="*/ 595984 h 1432977"/>
                <a:gd name="connsiteX8" fmla="*/ 344201 w 827999"/>
                <a:gd name="connsiteY8" fmla="*/ 591889 h 1432977"/>
                <a:gd name="connsiteX9" fmla="*/ 258755 w 827999"/>
                <a:gd name="connsiteY9" fmla="*/ 586517 h 1432977"/>
                <a:gd name="connsiteX10" fmla="*/ 329210 w 827999"/>
                <a:gd name="connsiteY10" fmla="*/ 721228 h 1432977"/>
                <a:gd name="connsiteX11" fmla="*/ 379093 w 827999"/>
                <a:gd name="connsiteY11" fmla="*/ 738241 h 1432977"/>
                <a:gd name="connsiteX12" fmla="*/ 380173 w 827999"/>
                <a:gd name="connsiteY12" fmla="*/ 743469 h 1432977"/>
                <a:gd name="connsiteX13" fmla="*/ 392335 w 827999"/>
                <a:gd name="connsiteY13" fmla="*/ 831667 h 1432977"/>
                <a:gd name="connsiteX14" fmla="*/ 381672 w 827999"/>
                <a:gd name="connsiteY14" fmla="*/ 1432977 h 1432977"/>
                <a:gd name="connsiteX15" fmla="*/ 86 w 827999"/>
                <a:gd name="connsiteY15" fmla="*/ 1346206 h 1432977"/>
                <a:gd name="connsiteX16" fmla="*/ 3894 w 827999"/>
                <a:gd name="connsiteY16" fmla="*/ 1307387 h 1432977"/>
                <a:gd name="connsiteX17" fmla="*/ 66349 w 827999"/>
                <a:gd name="connsiteY17" fmla="*/ 653557 h 1432977"/>
                <a:gd name="connsiteX18" fmla="*/ 378626 w 827999"/>
                <a:gd name="connsiteY18" fmla="*/ 18757 h 1432977"/>
                <a:gd name="connsiteX19" fmla="*/ 510991 w 827999"/>
                <a:gd name="connsiteY19" fmla="*/ 666 h 1432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7999" h="1432977">
                  <a:moveTo>
                    <a:pt x="510991" y="666"/>
                  </a:moveTo>
                  <a:cubicBezTo>
                    <a:pt x="785430" y="19387"/>
                    <a:pt x="827999" y="426734"/>
                    <a:pt x="827999" y="426734"/>
                  </a:cubicBezTo>
                  <a:cubicBezTo>
                    <a:pt x="733554" y="480776"/>
                    <a:pt x="536287" y="483821"/>
                    <a:pt x="536287" y="483821"/>
                  </a:cubicBezTo>
                  <a:lnTo>
                    <a:pt x="492111" y="363559"/>
                  </a:lnTo>
                  <a:lnTo>
                    <a:pt x="481448" y="501327"/>
                  </a:lnTo>
                  <a:cubicBezTo>
                    <a:pt x="481448" y="501327"/>
                    <a:pt x="444127" y="502088"/>
                    <a:pt x="406045" y="502088"/>
                  </a:cubicBezTo>
                  <a:cubicBezTo>
                    <a:pt x="379387" y="502088"/>
                    <a:pt x="353491" y="502850"/>
                    <a:pt x="326833" y="502850"/>
                  </a:cubicBezTo>
                  <a:lnTo>
                    <a:pt x="348219" y="595984"/>
                  </a:lnTo>
                  <a:lnTo>
                    <a:pt x="344201" y="591889"/>
                  </a:lnTo>
                  <a:cubicBezTo>
                    <a:pt x="327283" y="576348"/>
                    <a:pt x="289593" y="549850"/>
                    <a:pt x="258755" y="586517"/>
                  </a:cubicBezTo>
                  <a:cubicBezTo>
                    <a:pt x="228488" y="622612"/>
                    <a:pt x="273174" y="688356"/>
                    <a:pt x="329210" y="721228"/>
                  </a:cubicBezTo>
                  <a:lnTo>
                    <a:pt x="379093" y="738241"/>
                  </a:lnTo>
                  <a:lnTo>
                    <a:pt x="380173" y="743469"/>
                  </a:lnTo>
                  <a:cubicBezTo>
                    <a:pt x="385242" y="771917"/>
                    <a:pt x="389479" y="801221"/>
                    <a:pt x="392335" y="831667"/>
                  </a:cubicBezTo>
                  <a:cubicBezTo>
                    <a:pt x="412900" y="1052401"/>
                    <a:pt x="394620" y="1261718"/>
                    <a:pt x="381672" y="1432977"/>
                  </a:cubicBezTo>
                  <a:cubicBezTo>
                    <a:pt x="381672" y="1432977"/>
                    <a:pt x="86" y="1346206"/>
                    <a:pt x="86" y="1346206"/>
                  </a:cubicBezTo>
                  <a:cubicBezTo>
                    <a:pt x="-676" y="1346206"/>
                    <a:pt x="3894" y="1309670"/>
                    <a:pt x="3894" y="1307387"/>
                  </a:cubicBezTo>
                  <a:lnTo>
                    <a:pt x="66349" y="653557"/>
                  </a:lnTo>
                  <a:cubicBezTo>
                    <a:pt x="87675" y="430540"/>
                    <a:pt x="127281" y="97917"/>
                    <a:pt x="378626" y="18757"/>
                  </a:cubicBezTo>
                  <a:cubicBezTo>
                    <a:pt x="427848" y="3249"/>
                    <a:pt x="471785" y="-2008"/>
                    <a:pt x="510991" y="666"/>
                  </a:cubicBezTo>
                  <a:close/>
                </a:path>
              </a:pathLst>
            </a:custGeom>
            <a:solidFill>
              <a:srgbClr val="F76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4" name="Freeform 196">
              <a:extLst>
                <a:ext uri="{FF2B5EF4-FFF2-40B4-BE49-F238E27FC236}">
                  <a16:creationId xmlns:a16="http://schemas.microsoft.com/office/drawing/2014/main" id="{7F01C834-69CC-4CA8-A029-782BF32A0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0363" y="8099425"/>
              <a:ext cx="79375" cy="134938"/>
            </a:xfrm>
            <a:custGeom>
              <a:avLst/>
              <a:gdLst>
                <a:gd name="T0" fmla="*/ 3 w 104"/>
                <a:gd name="T1" fmla="*/ 19 h 176"/>
                <a:gd name="T2" fmla="*/ 61 w 104"/>
                <a:gd name="T3" fmla="*/ 176 h 176"/>
                <a:gd name="T4" fmla="*/ 104 w 104"/>
                <a:gd name="T5" fmla="*/ 174 h 176"/>
                <a:gd name="T6" fmla="*/ 0 w 104"/>
                <a:gd name="T7" fmla="*/ 0 h 176"/>
                <a:gd name="T8" fmla="*/ 3 w 104"/>
                <a:gd name="T9" fmla="*/ 1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76">
                  <a:moveTo>
                    <a:pt x="3" y="19"/>
                  </a:moveTo>
                  <a:lnTo>
                    <a:pt x="61" y="176"/>
                  </a:lnTo>
                  <a:cubicBezTo>
                    <a:pt x="61" y="176"/>
                    <a:pt x="77" y="176"/>
                    <a:pt x="104" y="174"/>
                  </a:cubicBezTo>
                  <a:cubicBezTo>
                    <a:pt x="69" y="116"/>
                    <a:pt x="34" y="58"/>
                    <a:pt x="0" y="0"/>
                  </a:cubicBezTo>
                  <a:cubicBezTo>
                    <a:pt x="1" y="6"/>
                    <a:pt x="2" y="12"/>
                    <a:pt x="3" y="19"/>
                  </a:cubicBezTo>
                  <a:close/>
                </a:path>
              </a:pathLst>
            </a:custGeom>
            <a:solidFill>
              <a:srgbClr val="E761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5" name="Freeform 197">
              <a:extLst>
                <a:ext uri="{FF2B5EF4-FFF2-40B4-BE49-F238E27FC236}">
                  <a16:creationId xmlns:a16="http://schemas.microsoft.com/office/drawing/2014/main" id="{EBE83E10-99F1-40D4-BBFE-B4F917D8F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8900" y="8288338"/>
              <a:ext cx="168275" cy="203200"/>
            </a:xfrm>
            <a:custGeom>
              <a:avLst/>
              <a:gdLst>
                <a:gd name="T0" fmla="*/ 177 w 221"/>
                <a:gd name="T1" fmla="*/ 83 h 266"/>
                <a:gd name="T2" fmla="*/ 53 w 221"/>
                <a:gd name="T3" fmla="*/ 64 h 266"/>
                <a:gd name="T4" fmla="*/ 221 w 221"/>
                <a:gd name="T5" fmla="*/ 266 h 266"/>
                <a:gd name="T6" fmla="*/ 177 w 221"/>
                <a:gd name="T7" fmla="*/ 83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266">
                  <a:moveTo>
                    <a:pt x="177" y="83"/>
                  </a:moveTo>
                  <a:cubicBezTo>
                    <a:pt x="177" y="83"/>
                    <a:pt x="107" y="0"/>
                    <a:pt x="53" y="64"/>
                  </a:cubicBezTo>
                  <a:cubicBezTo>
                    <a:pt x="0" y="127"/>
                    <a:pt x="122" y="259"/>
                    <a:pt x="221" y="266"/>
                  </a:cubicBezTo>
                  <a:lnTo>
                    <a:pt x="177" y="83"/>
                  </a:lnTo>
                  <a:close/>
                </a:path>
              </a:pathLst>
            </a:custGeom>
            <a:solidFill>
              <a:srgbClr val="FCA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BE05CCA-AF21-4008-A316-B05E8017E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2788" y="8352746"/>
              <a:ext cx="312477" cy="301254"/>
            </a:xfrm>
            <a:custGeom>
              <a:avLst/>
              <a:gdLst>
                <a:gd name="connsiteX0" fmla="*/ 98416 w 312477"/>
                <a:gd name="connsiteY0" fmla="*/ 217797 h 301254"/>
                <a:gd name="connsiteX1" fmla="*/ 124164 w 312477"/>
                <a:gd name="connsiteY1" fmla="*/ 236948 h 301254"/>
                <a:gd name="connsiteX2" fmla="*/ 282243 w 312477"/>
                <a:gd name="connsiteY2" fmla="*/ 271653 h 301254"/>
                <a:gd name="connsiteX3" fmla="*/ 312477 w 312477"/>
                <a:gd name="connsiteY3" fmla="*/ 265986 h 301254"/>
                <a:gd name="connsiteX4" fmla="*/ 277847 w 312477"/>
                <a:gd name="connsiteY4" fmla="*/ 284193 h 301254"/>
                <a:gd name="connsiteX5" fmla="*/ 182434 w 312477"/>
                <a:gd name="connsiteY5" fmla="*/ 301254 h 301254"/>
                <a:gd name="connsiteX6" fmla="*/ 103439 w 312477"/>
                <a:gd name="connsiteY6" fmla="*/ 292233 h 301254"/>
                <a:gd name="connsiteX7" fmla="*/ 100048 w 312477"/>
                <a:gd name="connsiteY7" fmla="*/ 229634 h 301254"/>
                <a:gd name="connsiteX8" fmla="*/ 15867 w 312477"/>
                <a:gd name="connsiteY8" fmla="*/ 1385 h 301254"/>
                <a:gd name="connsiteX9" fmla="*/ 23927 w 312477"/>
                <a:gd name="connsiteY9" fmla="*/ 2150 h 301254"/>
                <a:gd name="connsiteX10" fmla="*/ 23927 w 312477"/>
                <a:gd name="connsiteY10" fmla="*/ 10558 h 301254"/>
                <a:gd name="connsiteX11" fmla="*/ 14585 w 312477"/>
                <a:gd name="connsiteY11" fmla="*/ 26991 h 301254"/>
                <a:gd name="connsiteX12" fmla="*/ 13962 w 312477"/>
                <a:gd name="connsiteY12" fmla="*/ 31299 h 301254"/>
                <a:gd name="connsiteX13" fmla="*/ 16485 w 312477"/>
                <a:gd name="connsiteY13" fmla="*/ 31960 h 301254"/>
                <a:gd name="connsiteX14" fmla="*/ 71468 w 312477"/>
                <a:gd name="connsiteY14" fmla="*/ 70818 h 301254"/>
                <a:gd name="connsiteX15" fmla="*/ 70707 w 312477"/>
                <a:gd name="connsiteY15" fmla="*/ 79284 h 301254"/>
                <a:gd name="connsiteX16" fmla="*/ 66904 w 312477"/>
                <a:gd name="connsiteY16" fmla="*/ 80054 h 301254"/>
                <a:gd name="connsiteX17" fmla="*/ 62340 w 312477"/>
                <a:gd name="connsiteY17" fmla="*/ 77745 h 301254"/>
                <a:gd name="connsiteX18" fmla="*/ 12385 w 312477"/>
                <a:gd name="connsiteY18" fmla="*/ 43325 h 301254"/>
                <a:gd name="connsiteX19" fmla="*/ 12228 w 312477"/>
                <a:gd name="connsiteY19" fmla="*/ 43282 h 301254"/>
                <a:gd name="connsiteX20" fmla="*/ 11769 w 312477"/>
                <a:gd name="connsiteY20" fmla="*/ 46458 h 301254"/>
                <a:gd name="connsiteX21" fmla="*/ 17333 w 312477"/>
                <a:gd name="connsiteY21" fmla="*/ 73234 h 301254"/>
                <a:gd name="connsiteX22" fmla="*/ 13669 w 312477"/>
                <a:gd name="connsiteY22" fmla="*/ 80878 h 301254"/>
                <a:gd name="connsiteX23" fmla="*/ 12204 w 312477"/>
                <a:gd name="connsiteY23" fmla="*/ 81642 h 301254"/>
                <a:gd name="connsiteX24" fmla="*/ 6342 w 312477"/>
                <a:gd name="connsiteY24" fmla="*/ 77820 h 301254"/>
                <a:gd name="connsiteX25" fmla="*/ 0 w 312477"/>
                <a:gd name="connsiteY25" fmla="*/ 45455 h 301254"/>
                <a:gd name="connsiteX26" fmla="*/ 1747 w 312477"/>
                <a:gd name="connsiteY26" fmla="*/ 35038 h 301254"/>
                <a:gd name="connsiteX27" fmla="*/ 1486 w 312477"/>
                <a:gd name="connsiteY27" fmla="*/ 34642 h 301254"/>
                <a:gd name="connsiteX28" fmla="*/ 1850 w 312477"/>
                <a:gd name="connsiteY28" fmla="*/ 34421 h 301254"/>
                <a:gd name="connsiteX29" fmla="*/ 3961 w 312477"/>
                <a:gd name="connsiteY29" fmla="*/ 21832 h 301254"/>
                <a:gd name="connsiteX30" fmla="*/ 15867 w 312477"/>
                <a:gd name="connsiteY30" fmla="*/ 1385 h 30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2477" h="301254">
                  <a:moveTo>
                    <a:pt x="98416" y="217797"/>
                  </a:moveTo>
                  <a:lnTo>
                    <a:pt x="124164" y="236948"/>
                  </a:lnTo>
                  <a:cubicBezTo>
                    <a:pt x="163628" y="260432"/>
                    <a:pt x="215116" y="274218"/>
                    <a:pt x="282243" y="271653"/>
                  </a:cubicBezTo>
                  <a:lnTo>
                    <a:pt x="312477" y="265986"/>
                  </a:lnTo>
                  <a:lnTo>
                    <a:pt x="277847" y="284193"/>
                  </a:lnTo>
                  <a:cubicBezTo>
                    <a:pt x="246964" y="294487"/>
                    <a:pt x="214747" y="300205"/>
                    <a:pt x="182434" y="301254"/>
                  </a:cubicBezTo>
                  <a:lnTo>
                    <a:pt x="103439" y="292233"/>
                  </a:lnTo>
                  <a:lnTo>
                    <a:pt x="100048" y="229634"/>
                  </a:lnTo>
                  <a:close/>
                  <a:moveTo>
                    <a:pt x="15867" y="1385"/>
                  </a:moveTo>
                  <a:cubicBezTo>
                    <a:pt x="18065" y="-908"/>
                    <a:pt x="21729" y="-143"/>
                    <a:pt x="23927" y="2150"/>
                  </a:cubicBezTo>
                  <a:cubicBezTo>
                    <a:pt x="26125" y="4443"/>
                    <a:pt x="26125" y="8264"/>
                    <a:pt x="23927" y="10558"/>
                  </a:cubicBezTo>
                  <a:cubicBezTo>
                    <a:pt x="23561" y="10940"/>
                    <a:pt x="18065" y="16481"/>
                    <a:pt x="14585" y="26991"/>
                  </a:cubicBezTo>
                  <a:lnTo>
                    <a:pt x="13962" y="31299"/>
                  </a:lnTo>
                  <a:lnTo>
                    <a:pt x="16485" y="31960"/>
                  </a:lnTo>
                  <a:cubicBezTo>
                    <a:pt x="29251" y="36037"/>
                    <a:pt x="55494" y="47150"/>
                    <a:pt x="71468" y="70818"/>
                  </a:cubicBezTo>
                  <a:cubicBezTo>
                    <a:pt x="73750" y="73127"/>
                    <a:pt x="72989" y="76975"/>
                    <a:pt x="70707" y="79284"/>
                  </a:cubicBezTo>
                  <a:cubicBezTo>
                    <a:pt x="69186" y="80054"/>
                    <a:pt x="68425" y="80054"/>
                    <a:pt x="66904" y="80054"/>
                  </a:cubicBezTo>
                  <a:cubicBezTo>
                    <a:pt x="65383" y="80054"/>
                    <a:pt x="63101" y="79284"/>
                    <a:pt x="62340" y="77745"/>
                  </a:cubicBezTo>
                  <a:cubicBezTo>
                    <a:pt x="47506" y="56963"/>
                    <a:pt x="23688" y="47005"/>
                    <a:pt x="12385" y="43325"/>
                  </a:cubicBezTo>
                  <a:lnTo>
                    <a:pt x="12228" y="43282"/>
                  </a:lnTo>
                  <a:lnTo>
                    <a:pt x="11769" y="46458"/>
                  </a:lnTo>
                  <a:cubicBezTo>
                    <a:pt x="11929" y="54173"/>
                    <a:pt x="13486" y="63106"/>
                    <a:pt x="17333" y="73234"/>
                  </a:cubicBezTo>
                  <a:cubicBezTo>
                    <a:pt x="18065" y="76292"/>
                    <a:pt x="16600" y="80113"/>
                    <a:pt x="13669" y="80878"/>
                  </a:cubicBezTo>
                  <a:cubicBezTo>
                    <a:pt x="12937" y="81642"/>
                    <a:pt x="12204" y="81642"/>
                    <a:pt x="12204" y="81642"/>
                  </a:cubicBezTo>
                  <a:cubicBezTo>
                    <a:pt x="9273" y="81642"/>
                    <a:pt x="7075" y="80113"/>
                    <a:pt x="6342" y="77820"/>
                  </a:cubicBezTo>
                  <a:cubicBezTo>
                    <a:pt x="1763" y="65590"/>
                    <a:pt x="23" y="54794"/>
                    <a:pt x="0" y="45455"/>
                  </a:cubicBezTo>
                  <a:lnTo>
                    <a:pt x="1747" y="35038"/>
                  </a:lnTo>
                  <a:lnTo>
                    <a:pt x="1486" y="34642"/>
                  </a:lnTo>
                  <a:lnTo>
                    <a:pt x="1850" y="34421"/>
                  </a:lnTo>
                  <a:lnTo>
                    <a:pt x="3961" y="21832"/>
                  </a:lnTo>
                  <a:cubicBezTo>
                    <a:pt x="8541" y="9029"/>
                    <a:pt x="15501" y="2150"/>
                    <a:pt x="15867" y="1385"/>
                  </a:cubicBezTo>
                  <a:close/>
                </a:path>
              </a:pathLst>
            </a:custGeom>
            <a:solidFill>
              <a:srgbClr val="E68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7" name="Oval 200">
              <a:extLst>
                <a:ext uri="{FF2B5EF4-FFF2-40B4-BE49-F238E27FC236}">
                  <a16:creationId xmlns:a16="http://schemas.microsoft.com/office/drawing/2014/main" id="{4FD78E02-0757-4330-9283-B69370D16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4313" y="8451850"/>
              <a:ext cx="52388" cy="523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9" name="Freeform 204">
              <a:extLst>
                <a:ext uri="{FF2B5EF4-FFF2-40B4-BE49-F238E27FC236}">
                  <a16:creationId xmlns:a16="http://schemas.microsoft.com/office/drawing/2014/main" id="{94EDC725-0A8F-42A2-99D6-AFE641F5C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9875" y="8391525"/>
              <a:ext cx="1474788" cy="1474788"/>
            </a:xfrm>
            <a:custGeom>
              <a:avLst/>
              <a:gdLst>
                <a:gd name="T0" fmla="*/ 1938 w 1938"/>
                <a:gd name="T1" fmla="*/ 1136 h 1937"/>
                <a:gd name="T2" fmla="*/ 802 w 1938"/>
                <a:gd name="T3" fmla="*/ 1937 h 1937"/>
                <a:gd name="T4" fmla="*/ 0 w 1938"/>
                <a:gd name="T5" fmla="*/ 802 h 1937"/>
                <a:gd name="T6" fmla="*/ 1136 w 1938"/>
                <a:gd name="T7" fmla="*/ 0 h 1937"/>
                <a:gd name="T8" fmla="*/ 1938 w 1938"/>
                <a:gd name="T9" fmla="*/ 1136 h 1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8" h="1937">
                  <a:moveTo>
                    <a:pt x="1938" y="1136"/>
                  </a:moveTo>
                  <a:lnTo>
                    <a:pt x="802" y="1937"/>
                  </a:lnTo>
                  <a:lnTo>
                    <a:pt x="0" y="802"/>
                  </a:lnTo>
                  <a:lnTo>
                    <a:pt x="1136" y="0"/>
                  </a:lnTo>
                  <a:lnTo>
                    <a:pt x="1938" y="1136"/>
                  </a:lnTo>
                  <a:close/>
                </a:path>
              </a:pathLst>
            </a:custGeom>
            <a:solidFill>
              <a:srgbClr val="61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0" name="Freeform 206">
              <a:extLst>
                <a:ext uri="{FF2B5EF4-FFF2-40B4-BE49-F238E27FC236}">
                  <a16:creationId xmlns:a16="http://schemas.microsoft.com/office/drawing/2014/main" id="{B9F1D5DE-E693-4E75-83E7-BA4B65A37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4713" y="8396288"/>
              <a:ext cx="869950" cy="1470025"/>
            </a:xfrm>
            <a:custGeom>
              <a:avLst/>
              <a:gdLst>
                <a:gd name="T0" fmla="*/ 346 w 1143"/>
                <a:gd name="T1" fmla="*/ 0 h 1930"/>
                <a:gd name="T2" fmla="*/ 288 w 1143"/>
                <a:gd name="T3" fmla="*/ 362 h 1930"/>
                <a:gd name="T4" fmla="*/ 263 w 1143"/>
                <a:gd name="T5" fmla="*/ 849 h 1930"/>
                <a:gd name="T6" fmla="*/ 11 w 1143"/>
                <a:gd name="T7" fmla="*/ 1800 h 1930"/>
                <a:gd name="T8" fmla="*/ 3 w 1143"/>
                <a:gd name="T9" fmla="*/ 1924 h 1930"/>
                <a:gd name="T10" fmla="*/ 7 w 1143"/>
                <a:gd name="T11" fmla="*/ 1930 h 1930"/>
                <a:gd name="T12" fmla="*/ 1143 w 1143"/>
                <a:gd name="T13" fmla="*/ 1129 h 1930"/>
                <a:gd name="T14" fmla="*/ 346 w 1143"/>
                <a:gd name="T15" fmla="*/ 0 h 1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3" h="1930">
                  <a:moveTo>
                    <a:pt x="346" y="0"/>
                  </a:moveTo>
                  <a:cubicBezTo>
                    <a:pt x="327" y="121"/>
                    <a:pt x="307" y="241"/>
                    <a:pt x="288" y="362"/>
                  </a:cubicBezTo>
                  <a:cubicBezTo>
                    <a:pt x="262" y="524"/>
                    <a:pt x="272" y="686"/>
                    <a:pt x="263" y="849"/>
                  </a:cubicBezTo>
                  <a:cubicBezTo>
                    <a:pt x="246" y="1181"/>
                    <a:pt x="57" y="1474"/>
                    <a:pt x="11" y="1800"/>
                  </a:cubicBezTo>
                  <a:cubicBezTo>
                    <a:pt x="7" y="1828"/>
                    <a:pt x="0" y="1877"/>
                    <a:pt x="3" y="1924"/>
                  </a:cubicBezTo>
                  <a:lnTo>
                    <a:pt x="7" y="1930"/>
                  </a:lnTo>
                  <a:lnTo>
                    <a:pt x="1143" y="1129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51C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AA8C6D3-5B3A-4D93-BC92-09D83BE25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4762" y="9132888"/>
              <a:ext cx="2844990" cy="2150301"/>
            </a:xfrm>
            <a:custGeom>
              <a:avLst/>
              <a:gdLst>
                <a:gd name="connsiteX0" fmla="*/ 2055677 w 2844990"/>
                <a:gd name="connsiteY0" fmla="*/ 0 h 2150301"/>
                <a:gd name="connsiteX1" fmla="*/ 2336481 w 2844990"/>
                <a:gd name="connsiteY1" fmla="*/ 136999 h 2150301"/>
                <a:gd name="connsiteX2" fmla="*/ 2337009 w 2844990"/>
                <a:gd name="connsiteY2" fmla="*/ 137287 h 2150301"/>
                <a:gd name="connsiteX3" fmla="*/ 2337215 w 2844990"/>
                <a:gd name="connsiteY3" fmla="*/ 137135 h 2150301"/>
                <a:gd name="connsiteX4" fmla="*/ 2573185 w 2844990"/>
                <a:gd name="connsiteY4" fmla="*/ 261207 h 2150301"/>
                <a:gd name="connsiteX5" fmla="*/ 2598303 w 2844990"/>
                <a:gd name="connsiteY5" fmla="*/ 323623 h 2150301"/>
                <a:gd name="connsiteX6" fmla="*/ 2844931 w 2844990"/>
                <a:gd name="connsiteY6" fmla="*/ 1543027 h 2150301"/>
                <a:gd name="connsiteX7" fmla="*/ 2682225 w 2844990"/>
                <a:gd name="connsiteY7" fmla="*/ 1851946 h 2150301"/>
                <a:gd name="connsiteX8" fmla="*/ 2664269 w 2844990"/>
                <a:gd name="connsiteY8" fmla="*/ 1861559 h 2150301"/>
                <a:gd name="connsiteX9" fmla="*/ 2716213 w 2844990"/>
                <a:gd name="connsiteY9" fmla="*/ 2074017 h 2150301"/>
                <a:gd name="connsiteX10" fmla="*/ 2481829 w 2844990"/>
                <a:gd name="connsiteY10" fmla="*/ 2131100 h 2150301"/>
                <a:gd name="connsiteX11" fmla="*/ 1984905 w 2844990"/>
                <a:gd name="connsiteY11" fmla="*/ 2110550 h 2150301"/>
                <a:gd name="connsiteX12" fmla="*/ 1514615 w 2844990"/>
                <a:gd name="connsiteY12" fmla="*/ 1966701 h 2150301"/>
                <a:gd name="connsiteX13" fmla="*/ 1333500 w 2844990"/>
                <a:gd name="connsiteY13" fmla="*/ 1903529 h 2150301"/>
                <a:gd name="connsiteX14" fmla="*/ 1345214 w 2844990"/>
                <a:gd name="connsiteY14" fmla="*/ 1179920 h 2150301"/>
                <a:gd name="connsiteX15" fmla="*/ 1334348 w 2844990"/>
                <a:gd name="connsiteY15" fmla="*/ 1190990 h 2150301"/>
                <a:gd name="connsiteX16" fmla="*/ 1004945 w 2844990"/>
                <a:gd name="connsiteY16" fmla="*/ 1481684 h 2150301"/>
                <a:gd name="connsiteX17" fmla="*/ 686953 w 2844990"/>
                <a:gd name="connsiteY17" fmla="*/ 1553216 h 2150301"/>
                <a:gd name="connsiteX18" fmla="*/ 337010 w 2844990"/>
                <a:gd name="connsiteY18" fmla="*/ 1215341 h 2150301"/>
                <a:gd name="connsiteX19" fmla="*/ 0 w 2844990"/>
                <a:gd name="connsiteY19" fmla="*/ 608841 h 2150301"/>
                <a:gd name="connsiteX20" fmla="*/ 238113 w 2844990"/>
                <a:gd name="connsiteY20" fmla="*/ 434577 h 2150301"/>
                <a:gd name="connsiteX21" fmla="*/ 742488 w 2844990"/>
                <a:gd name="connsiteY21" fmla="*/ 999984 h 2150301"/>
                <a:gd name="connsiteX22" fmla="*/ 1454123 w 2844990"/>
                <a:gd name="connsiteY22" fmla="*/ 202622 h 2150301"/>
                <a:gd name="connsiteX23" fmla="*/ 1462817 w 2844990"/>
                <a:gd name="connsiteY23" fmla="*/ 201799 h 2150301"/>
                <a:gd name="connsiteX24" fmla="*/ 1493462 w 2844990"/>
                <a:gd name="connsiteY24" fmla="*/ 189492 h 2150301"/>
                <a:gd name="connsiteX25" fmla="*/ 1694969 w 2844990"/>
                <a:gd name="connsiteY25" fmla="*/ 71544 h 215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44990" h="2150301">
                  <a:moveTo>
                    <a:pt x="2055677" y="0"/>
                  </a:moveTo>
                  <a:cubicBezTo>
                    <a:pt x="2055677" y="0"/>
                    <a:pt x="2204069" y="123299"/>
                    <a:pt x="2336481" y="136999"/>
                  </a:cubicBezTo>
                  <a:lnTo>
                    <a:pt x="2337009" y="137287"/>
                  </a:lnTo>
                  <a:lnTo>
                    <a:pt x="2337215" y="137135"/>
                  </a:lnTo>
                  <a:cubicBezTo>
                    <a:pt x="2337215" y="137135"/>
                    <a:pt x="2487169" y="114300"/>
                    <a:pt x="2573185" y="261207"/>
                  </a:cubicBezTo>
                  <a:cubicBezTo>
                    <a:pt x="2584603" y="280998"/>
                    <a:pt x="2592215" y="302310"/>
                    <a:pt x="2598303" y="323623"/>
                  </a:cubicBezTo>
                  <a:cubicBezTo>
                    <a:pt x="2638647" y="467486"/>
                    <a:pt x="2837319" y="1112963"/>
                    <a:pt x="2844931" y="1543027"/>
                  </a:cubicBezTo>
                  <a:cubicBezTo>
                    <a:pt x="2847213" y="1669763"/>
                    <a:pt x="2783559" y="1785795"/>
                    <a:pt x="2682225" y="1851946"/>
                  </a:cubicBezTo>
                  <a:lnTo>
                    <a:pt x="2664269" y="1861559"/>
                  </a:lnTo>
                  <a:lnTo>
                    <a:pt x="2716213" y="2074017"/>
                  </a:lnTo>
                  <a:cubicBezTo>
                    <a:pt x="2715453" y="2086195"/>
                    <a:pt x="2503137" y="2126534"/>
                    <a:pt x="2481829" y="2131100"/>
                  </a:cubicBezTo>
                  <a:cubicBezTo>
                    <a:pt x="2317455" y="2165350"/>
                    <a:pt x="2146995" y="2150889"/>
                    <a:pt x="1984905" y="2110550"/>
                  </a:cubicBezTo>
                  <a:cubicBezTo>
                    <a:pt x="1827381" y="2071734"/>
                    <a:pt x="1668335" y="2019217"/>
                    <a:pt x="1514615" y="1966701"/>
                  </a:cubicBezTo>
                  <a:cubicBezTo>
                    <a:pt x="1453736" y="1946151"/>
                    <a:pt x="1393618" y="1925601"/>
                    <a:pt x="1333500" y="1903529"/>
                  </a:cubicBezTo>
                  <a:lnTo>
                    <a:pt x="1345214" y="1179920"/>
                  </a:lnTo>
                  <a:lnTo>
                    <a:pt x="1334348" y="1190990"/>
                  </a:lnTo>
                  <a:cubicBezTo>
                    <a:pt x="1235451" y="1297527"/>
                    <a:pt x="1120579" y="1394171"/>
                    <a:pt x="1004945" y="1481684"/>
                  </a:cubicBezTo>
                  <a:cubicBezTo>
                    <a:pt x="913656" y="1550932"/>
                    <a:pt x="801065" y="1604962"/>
                    <a:pt x="686953" y="1553216"/>
                  </a:cubicBezTo>
                  <a:cubicBezTo>
                    <a:pt x="540890" y="1486249"/>
                    <a:pt x="428300" y="1343185"/>
                    <a:pt x="337010" y="1215341"/>
                  </a:cubicBezTo>
                  <a:cubicBezTo>
                    <a:pt x="203119" y="1028140"/>
                    <a:pt x="89768" y="820393"/>
                    <a:pt x="0" y="608841"/>
                  </a:cubicBezTo>
                  <a:lnTo>
                    <a:pt x="238113" y="434577"/>
                  </a:lnTo>
                  <a:lnTo>
                    <a:pt x="742488" y="999984"/>
                  </a:lnTo>
                  <a:cubicBezTo>
                    <a:pt x="1199791" y="287518"/>
                    <a:pt x="1408973" y="210695"/>
                    <a:pt x="1454123" y="202622"/>
                  </a:cubicBezTo>
                  <a:lnTo>
                    <a:pt x="1462817" y="201799"/>
                  </a:lnTo>
                  <a:lnTo>
                    <a:pt x="1493462" y="189492"/>
                  </a:lnTo>
                  <a:cubicBezTo>
                    <a:pt x="1574115" y="155313"/>
                    <a:pt x="1666431" y="109790"/>
                    <a:pt x="1694969" y="71544"/>
                  </a:cubicBezTo>
                  <a:close/>
                </a:path>
              </a:pathLst>
            </a:custGeom>
            <a:solidFill>
              <a:srgbClr val="FAC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D684E4DB-5846-40A8-B58F-BF6758E14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8675" y="9825038"/>
              <a:ext cx="1892301" cy="1458151"/>
            </a:xfrm>
            <a:custGeom>
              <a:avLst/>
              <a:gdLst>
                <a:gd name="connsiteX0" fmla="*/ 1837963 w 1892301"/>
                <a:gd name="connsiteY0" fmla="*/ 1168465 h 1458151"/>
                <a:gd name="connsiteX1" fmla="*/ 1892301 w 1892301"/>
                <a:gd name="connsiteY1" fmla="*/ 1381869 h 1458151"/>
                <a:gd name="connsiteX2" fmla="*/ 1657855 w 1892301"/>
                <a:gd name="connsiteY2" fmla="*/ 1438951 h 1458151"/>
                <a:gd name="connsiteX3" fmla="*/ 1160803 w 1892301"/>
                <a:gd name="connsiteY3" fmla="*/ 1418401 h 1458151"/>
                <a:gd name="connsiteX4" fmla="*/ 946149 w 1892301"/>
                <a:gd name="connsiteY4" fmla="*/ 1358275 h 1458151"/>
                <a:gd name="connsiteX5" fmla="*/ 1023739 w 1892301"/>
                <a:gd name="connsiteY5" fmla="*/ 1220836 h 1458151"/>
                <a:gd name="connsiteX6" fmla="*/ 1101879 w 1892301"/>
                <a:gd name="connsiteY6" fmla="*/ 1214815 h 1458151"/>
                <a:gd name="connsiteX7" fmla="*/ 1557451 w 1892301"/>
                <a:gd name="connsiteY7" fmla="*/ 1217764 h 1458151"/>
                <a:gd name="connsiteX8" fmla="*/ 1745467 w 1892301"/>
                <a:gd name="connsiteY8" fmla="*/ 1207869 h 1458151"/>
                <a:gd name="connsiteX9" fmla="*/ 1469321 w 1892301"/>
                <a:gd name="connsiteY9" fmla="*/ 170021 h 1458151"/>
                <a:gd name="connsiteX10" fmla="*/ 1562019 w 1892301"/>
                <a:gd name="connsiteY10" fmla="*/ 709298 h 1458151"/>
                <a:gd name="connsiteX11" fmla="*/ 1219511 w 1892301"/>
                <a:gd name="connsiteY11" fmla="*/ 844897 h 1458151"/>
                <a:gd name="connsiteX12" fmla="*/ 1298197 w 1892301"/>
                <a:gd name="connsiteY12" fmla="*/ 676337 h 1458151"/>
                <a:gd name="connsiteX13" fmla="*/ 1408949 w 1892301"/>
                <a:gd name="connsiteY13" fmla="*/ 381034 h 1458151"/>
                <a:gd name="connsiteX14" fmla="*/ 609600 w 1892301"/>
                <a:gd name="connsiteY14" fmla="*/ 0 h 1458151"/>
                <a:gd name="connsiteX15" fmla="*/ 583757 w 1892301"/>
                <a:gd name="connsiteY15" fmla="*/ 404361 h 1458151"/>
                <a:gd name="connsiteX16" fmla="*/ 510787 w 1892301"/>
                <a:gd name="connsiteY16" fmla="*/ 499370 h 1458151"/>
                <a:gd name="connsiteX17" fmla="*/ 181664 w 1892301"/>
                <a:gd name="connsiteY17" fmla="*/ 789719 h 1458151"/>
                <a:gd name="connsiteX18" fmla="*/ 0 w 1892301"/>
                <a:gd name="connsiteY18" fmla="*/ 877888 h 1458151"/>
                <a:gd name="connsiteX19" fmla="*/ 164942 w 1892301"/>
                <a:gd name="connsiteY19" fmla="*/ 713712 h 1458151"/>
                <a:gd name="connsiteX20" fmla="*/ 339765 w 1892301"/>
                <a:gd name="connsiteY20" fmla="*/ 453766 h 1458151"/>
                <a:gd name="connsiteX21" fmla="*/ 609600 w 1892301"/>
                <a:gd name="connsiteY21" fmla="*/ 0 h 145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2301" h="1458151">
                  <a:moveTo>
                    <a:pt x="1837963" y="1168465"/>
                  </a:moveTo>
                  <a:lnTo>
                    <a:pt x="1892301" y="1381869"/>
                  </a:lnTo>
                  <a:cubicBezTo>
                    <a:pt x="1891539" y="1394046"/>
                    <a:pt x="1679169" y="1434384"/>
                    <a:pt x="1657855" y="1438951"/>
                  </a:cubicBezTo>
                  <a:cubicBezTo>
                    <a:pt x="1493441" y="1473200"/>
                    <a:pt x="1322935" y="1458739"/>
                    <a:pt x="1160803" y="1418401"/>
                  </a:cubicBezTo>
                  <a:cubicBezTo>
                    <a:pt x="1089253" y="1400896"/>
                    <a:pt x="1017701" y="1380347"/>
                    <a:pt x="946149" y="1358275"/>
                  </a:cubicBezTo>
                  <a:lnTo>
                    <a:pt x="1023739" y="1220836"/>
                  </a:lnTo>
                  <a:lnTo>
                    <a:pt x="1101879" y="1214815"/>
                  </a:lnTo>
                  <a:cubicBezTo>
                    <a:pt x="1236609" y="1205395"/>
                    <a:pt x="1388087" y="1199877"/>
                    <a:pt x="1557451" y="1217764"/>
                  </a:cubicBezTo>
                  <a:cubicBezTo>
                    <a:pt x="1629765" y="1225376"/>
                    <a:pt x="1692183" y="1220047"/>
                    <a:pt x="1745467" y="1207869"/>
                  </a:cubicBezTo>
                  <a:close/>
                  <a:moveTo>
                    <a:pt x="1469321" y="170021"/>
                  </a:moveTo>
                  <a:lnTo>
                    <a:pt x="1562019" y="709298"/>
                  </a:lnTo>
                  <a:lnTo>
                    <a:pt x="1219511" y="844897"/>
                  </a:lnTo>
                  <a:lnTo>
                    <a:pt x="1298197" y="676337"/>
                  </a:lnTo>
                  <a:cubicBezTo>
                    <a:pt x="1338921" y="579298"/>
                    <a:pt x="1375839" y="480737"/>
                    <a:pt x="1408949" y="381034"/>
                  </a:cubicBezTo>
                  <a:close/>
                  <a:moveTo>
                    <a:pt x="609600" y="0"/>
                  </a:moveTo>
                  <a:cubicBezTo>
                    <a:pt x="596678" y="208261"/>
                    <a:pt x="583757" y="404361"/>
                    <a:pt x="583757" y="404361"/>
                  </a:cubicBezTo>
                  <a:cubicBezTo>
                    <a:pt x="582997" y="431723"/>
                    <a:pt x="528269" y="480368"/>
                    <a:pt x="510787" y="499370"/>
                  </a:cubicBezTo>
                  <a:cubicBezTo>
                    <a:pt x="411974" y="605781"/>
                    <a:pt x="297199" y="702310"/>
                    <a:pt x="181664" y="789719"/>
                  </a:cubicBezTo>
                  <a:cubicBezTo>
                    <a:pt x="126937" y="831523"/>
                    <a:pt x="65369" y="866487"/>
                    <a:pt x="0" y="877888"/>
                  </a:cubicBezTo>
                  <a:cubicBezTo>
                    <a:pt x="41045" y="814802"/>
                    <a:pt x="123896" y="762356"/>
                    <a:pt x="164942" y="713712"/>
                  </a:cubicBezTo>
                  <a:cubicBezTo>
                    <a:pt x="232591" y="634664"/>
                    <a:pt x="285797" y="541934"/>
                    <a:pt x="339765" y="453766"/>
                  </a:cubicBezTo>
                  <a:cubicBezTo>
                    <a:pt x="432497" y="304030"/>
                    <a:pt x="516108" y="148975"/>
                    <a:pt x="609600" y="0"/>
                  </a:cubicBezTo>
                  <a:close/>
                </a:path>
              </a:pathLst>
            </a:custGeom>
            <a:solidFill>
              <a:srgbClr val="EDB5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BEDA0AB-C3F0-4689-A581-96F2A6D8A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3587" y="11125199"/>
              <a:ext cx="2446338" cy="2554288"/>
            </a:xfrm>
            <a:custGeom>
              <a:avLst/>
              <a:gdLst>
                <a:gd name="connsiteX0" fmla="*/ 1871962 w 2446338"/>
                <a:gd name="connsiteY0" fmla="*/ 0 h 2554288"/>
                <a:gd name="connsiteX1" fmla="*/ 2446338 w 2446338"/>
                <a:gd name="connsiteY1" fmla="*/ 0 h 2554288"/>
                <a:gd name="connsiteX2" fmla="*/ 2311683 w 2446338"/>
                <a:gd name="connsiteY2" fmla="*/ 434640 h 2554288"/>
                <a:gd name="connsiteX3" fmla="*/ 1055011 w 2446338"/>
                <a:gd name="connsiteY3" fmla="*/ 2393760 h 2554288"/>
                <a:gd name="connsiteX4" fmla="*/ 1062605 w 2446338"/>
                <a:gd name="connsiteY4" fmla="*/ 2406174 h 2554288"/>
                <a:gd name="connsiteX5" fmla="*/ 1088327 w 2446338"/>
                <a:gd name="connsiteY5" fmla="*/ 2554288 h 2554288"/>
                <a:gd name="connsiteX6" fmla="*/ 0 w 2446338"/>
                <a:gd name="connsiteY6" fmla="*/ 2554288 h 2554288"/>
                <a:gd name="connsiteX7" fmla="*/ 381829 w 2446338"/>
                <a:gd name="connsiteY7" fmla="*/ 2398166 h 2554288"/>
                <a:gd name="connsiteX8" fmla="*/ 671827 w 2446338"/>
                <a:gd name="connsiteY8" fmla="*/ 2347853 h 2554288"/>
                <a:gd name="connsiteX9" fmla="*/ 690095 w 2446338"/>
                <a:gd name="connsiteY9" fmla="*/ 2342219 h 2554288"/>
                <a:gd name="connsiteX10" fmla="*/ 691313 w 2446338"/>
                <a:gd name="connsiteY10" fmla="*/ 2339771 h 2554288"/>
                <a:gd name="connsiteX11" fmla="*/ 1592762 w 2446338"/>
                <a:gd name="connsiteY11" fmla="*/ 444536 h 2554288"/>
                <a:gd name="connsiteX12" fmla="*/ 1871962 w 2446338"/>
                <a:gd name="connsiteY12" fmla="*/ 0 h 255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46338" h="2554288">
                  <a:moveTo>
                    <a:pt x="1871962" y="0"/>
                  </a:moveTo>
                  <a:lnTo>
                    <a:pt x="2446338" y="0"/>
                  </a:lnTo>
                  <a:lnTo>
                    <a:pt x="2311683" y="434640"/>
                  </a:lnTo>
                  <a:lnTo>
                    <a:pt x="1055011" y="2393760"/>
                  </a:lnTo>
                  <a:lnTo>
                    <a:pt x="1062605" y="2406174"/>
                  </a:lnTo>
                  <a:cubicBezTo>
                    <a:pt x="1089613" y="2464756"/>
                    <a:pt x="1088327" y="2554288"/>
                    <a:pt x="1088327" y="2554288"/>
                  </a:cubicBezTo>
                  <a:lnTo>
                    <a:pt x="0" y="2554288"/>
                  </a:lnTo>
                  <a:cubicBezTo>
                    <a:pt x="16767" y="2497170"/>
                    <a:pt x="159286" y="2417205"/>
                    <a:pt x="381829" y="2398166"/>
                  </a:cubicBezTo>
                  <a:cubicBezTo>
                    <a:pt x="520918" y="2386267"/>
                    <a:pt x="618328" y="2363360"/>
                    <a:pt x="671827" y="2347853"/>
                  </a:cubicBezTo>
                  <a:lnTo>
                    <a:pt x="690095" y="2342219"/>
                  </a:lnTo>
                  <a:lnTo>
                    <a:pt x="691313" y="2339771"/>
                  </a:lnTo>
                  <a:cubicBezTo>
                    <a:pt x="739144" y="2243617"/>
                    <a:pt x="1505797" y="701152"/>
                    <a:pt x="1592762" y="444536"/>
                  </a:cubicBezTo>
                  <a:cubicBezTo>
                    <a:pt x="1682532" y="179641"/>
                    <a:pt x="1871962" y="0"/>
                    <a:pt x="1871962" y="0"/>
                  </a:cubicBezTo>
                  <a:close/>
                </a:path>
              </a:pathLst>
            </a:custGeom>
            <a:solidFill>
              <a:srgbClr val="1D1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D8A56DA-E4E5-4C1C-92B2-2306CEFD4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6075" y="11082337"/>
              <a:ext cx="3684797" cy="2597150"/>
            </a:xfrm>
            <a:custGeom>
              <a:avLst/>
              <a:gdLst>
                <a:gd name="connsiteX0" fmla="*/ 1611024 w 3684797"/>
                <a:gd name="connsiteY0" fmla="*/ 0 h 2597150"/>
                <a:gd name="connsiteX1" fmla="*/ 3591657 w 3684797"/>
                <a:gd name="connsiteY1" fmla="*/ 0 h 2597150"/>
                <a:gd name="connsiteX2" fmla="*/ 3259015 w 3684797"/>
                <a:gd name="connsiteY2" fmla="*/ 720860 h 2597150"/>
                <a:gd name="connsiteX3" fmla="*/ 1824920 w 3684797"/>
                <a:gd name="connsiteY3" fmla="*/ 720860 h 2597150"/>
                <a:gd name="connsiteX4" fmla="*/ 1027426 w 3684797"/>
                <a:gd name="connsiteY4" fmla="*/ 2408980 h 2597150"/>
                <a:gd name="connsiteX5" fmla="*/ 1044539 w 3684797"/>
                <a:gd name="connsiteY5" fmla="*/ 2422883 h 2597150"/>
                <a:gd name="connsiteX6" fmla="*/ 1085981 w 3684797"/>
                <a:gd name="connsiteY6" fmla="*/ 2597150 h 2597150"/>
                <a:gd name="connsiteX7" fmla="*/ 0 w 3684797"/>
                <a:gd name="connsiteY7" fmla="*/ 2597150 h 2597150"/>
                <a:gd name="connsiteX8" fmla="*/ 381273 w 3684797"/>
                <a:gd name="connsiteY8" fmla="*/ 2441028 h 2597150"/>
                <a:gd name="connsiteX9" fmla="*/ 633552 w 3684797"/>
                <a:gd name="connsiteY9" fmla="*/ 2400760 h 2597150"/>
                <a:gd name="connsiteX10" fmla="*/ 689222 w 3684797"/>
                <a:gd name="connsiteY10" fmla="*/ 2384847 h 2597150"/>
                <a:gd name="connsiteX11" fmla="*/ 683090 w 3684797"/>
                <a:gd name="connsiteY11" fmla="*/ 2381144 h 2597150"/>
                <a:gd name="connsiteX12" fmla="*/ 676275 w 3684797"/>
                <a:gd name="connsiteY12" fmla="*/ 2376477 h 2597150"/>
                <a:gd name="connsiteX13" fmla="*/ 1222814 w 3684797"/>
                <a:gd name="connsiteY13" fmla="*/ 506962 h 2597150"/>
                <a:gd name="connsiteX14" fmla="*/ 1611024 w 3684797"/>
                <a:gd name="connsiteY14" fmla="*/ 0 h 259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84797" h="2597150">
                  <a:moveTo>
                    <a:pt x="1611024" y="0"/>
                  </a:moveTo>
                  <a:lnTo>
                    <a:pt x="3591657" y="0"/>
                  </a:lnTo>
                  <a:cubicBezTo>
                    <a:pt x="3924301" y="704874"/>
                    <a:pt x="3259015" y="720860"/>
                    <a:pt x="3259015" y="720860"/>
                  </a:cubicBezTo>
                  <a:lnTo>
                    <a:pt x="1824920" y="720860"/>
                  </a:lnTo>
                  <a:lnTo>
                    <a:pt x="1027426" y="2408980"/>
                  </a:lnTo>
                  <a:lnTo>
                    <a:pt x="1044539" y="2422883"/>
                  </a:lnTo>
                  <a:cubicBezTo>
                    <a:pt x="1088312" y="2475287"/>
                    <a:pt x="1085981" y="2597150"/>
                    <a:pt x="1085981" y="2597150"/>
                  </a:cubicBezTo>
                  <a:lnTo>
                    <a:pt x="0" y="2597150"/>
                  </a:lnTo>
                  <a:cubicBezTo>
                    <a:pt x="16743" y="2540032"/>
                    <a:pt x="159054" y="2460067"/>
                    <a:pt x="381273" y="2441028"/>
                  </a:cubicBezTo>
                  <a:cubicBezTo>
                    <a:pt x="492383" y="2431509"/>
                    <a:pt x="576856" y="2414944"/>
                    <a:pt x="633552" y="2400760"/>
                  </a:cubicBezTo>
                  <a:lnTo>
                    <a:pt x="689222" y="2384847"/>
                  </a:lnTo>
                  <a:lnTo>
                    <a:pt x="683090" y="2381144"/>
                  </a:lnTo>
                  <a:cubicBezTo>
                    <a:pt x="678618" y="2378214"/>
                    <a:pt x="676275" y="2376477"/>
                    <a:pt x="676275" y="2376477"/>
                  </a:cubicBezTo>
                  <a:cubicBezTo>
                    <a:pt x="676275" y="2376477"/>
                    <a:pt x="1088082" y="927146"/>
                    <a:pt x="1222814" y="506962"/>
                  </a:cubicBezTo>
                  <a:cubicBezTo>
                    <a:pt x="1357546" y="86777"/>
                    <a:pt x="1611024" y="0"/>
                    <a:pt x="1611024" y="0"/>
                  </a:cubicBezTo>
                  <a:close/>
                </a:path>
              </a:pathLst>
            </a:custGeom>
            <a:solidFill>
              <a:srgbClr val="283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6" name="Freeform 216">
              <a:extLst>
                <a:ext uri="{FF2B5EF4-FFF2-40B4-BE49-F238E27FC236}">
                  <a16:creationId xmlns:a16="http://schemas.microsoft.com/office/drawing/2014/main" id="{021E01A5-BC60-49CE-BE0B-1A6B24EA5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3863" y="9045575"/>
              <a:ext cx="377825" cy="355600"/>
            </a:xfrm>
            <a:custGeom>
              <a:avLst/>
              <a:gdLst>
                <a:gd name="T0" fmla="*/ 0 w 496"/>
                <a:gd name="T1" fmla="*/ 127 h 467"/>
                <a:gd name="T2" fmla="*/ 0 w 496"/>
                <a:gd name="T3" fmla="*/ 280 h 467"/>
                <a:gd name="T4" fmla="*/ 77 w 496"/>
                <a:gd name="T5" fmla="*/ 399 h 467"/>
                <a:gd name="T6" fmla="*/ 441 w 496"/>
                <a:gd name="T7" fmla="*/ 325 h 467"/>
                <a:gd name="T8" fmla="*/ 496 w 496"/>
                <a:gd name="T9" fmla="*/ 180 h 467"/>
                <a:gd name="T10" fmla="*/ 496 w 496"/>
                <a:gd name="T11" fmla="*/ 0 h 467"/>
                <a:gd name="T12" fmla="*/ 0 w 496"/>
                <a:gd name="T13" fmla="*/ 127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6" h="467">
                  <a:moveTo>
                    <a:pt x="0" y="127"/>
                  </a:moveTo>
                  <a:lnTo>
                    <a:pt x="0" y="280"/>
                  </a:lnTo>
                  <a:cubicBezTo>
                    <a:pt x="0" y="331"/>
                    <a:pt x="30" y="378"/>
                    <a:pt x="77" y="399"/>
                  </a:cubicBezTo>
                  <a:cubicBezTo>
                    <a:pt x="164" y="437"/>
                    <a:pt x="310" y="467"/>
                    <a:pt x="441" y="325"/>
                  </a:cubicBezTo>
                  <a:cubicBezTo>
                    <a:pt x="477" y="285"/>
                    <a:pt x="496" y="234"/>
                    <a:pt x="496" y="180"/>
                  </a:cubicBezTo>
                  <a:lnTo>
                    <a:pt x="496" y="0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E68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6562A52-EBF4-4C5B-BA05-2B5CD564D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3864" y="9102299"/>
              <a:ext cx="328162" cy="156001"/>
            </a:xfrm>
            <a:custGeom>
              <a:avLst/>
              <a:gdLst>
                <a:gd name="connsiteX0" fmla="*/ 328162 w 328162"/>
                <a:gd name="connsiteY0" fmla="*/ 0 h 156001"/>
                <a:gd name="connsiteX1" fmla="*/ 289362 w 328162"/>
                <a:gd name="connsiteY1" fmla="*/ 36723 h 156001"/>
                <a:gd name="connsiteX2" fmla="*/ 196462 w 328162"/>
                <a:gd name="connsiteY2" fmla="*/ 106618 h 156001"/>
                <a:gd name="connsiteX3" fmla="*/ 0 w 328162"/>
                <a:gd name="connsiteY3" fmla="*/ 156001 h 156001"/>
                <a:gd name="connsiteX4" fmla="*/ 0 w 328162"/>
                <a:gd name="connsiteY4" fmla="*/ 64126 h 156001"/>
                <a:gd name="connsiteX5" fmla="*/ 33400 w 328162"/>
                <a:gd name="connsiteY5" fmla="*/ 76266 h 156001"/>
                <a:gd name="connsiteX6" fmla="*/ 86016 w 328162"/>
                <a:gd name="connsiteY6" fmla="*/ 80120 h 156001"/>
                <a:gd name="connsiteX7" fmla="*/ 307322 w 328162"/>
                <a:gd name="connsiteY7" fmla="*/ 13695 h 15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162" h="156001">
                  <a:moveTo>
                    <a:pt x="328162" y="0"/>
                  </a:moveTo>
                  <a:lnTo>
                    <a:pt x="289362" y="36723"/>
                  </a:lnTo>
                  <a:cubicBezTo>
                    <a:pt x="260426" y="62554"/>
                    <a:pt x="230728" y="88385"/>
                    <a:pt x="196462" y="106618"/>
                  </a:cubicBezTo>
                  <a:cubicBezTo>
                    <a:pt x="137066" y="139287"/>
                    <a:pt x="67772" y="149923"/>
                    <a:pt x="0" y="156001"/>
                  </a:cubicBezTo>
                  <a:lnTo>
                    <a:pt x="0" y="64126"/>
                  </a:lnTo>
                  <a:lnTo>
                    <a:pt x="33400" y="76266"/>
                  </a:lnTo>
                  <a:cubicBezTo>
                    <a:pt x="49606" y="79703"/>
                    <a:pt x="67122" y="81072"/>
                    <a:pt x="86016" y="80120"/>
                  </a:cubicBezTo>
                  <a:cubicBezTo>
                    <a:pt x="109372" y="78978"/>
                    <a:pt x="204928" y="72264"/>
                    <a:pt x="307322" y="13695"/>
                  </a:cubicBezTo>
                  <a:close/>
                </a:path>
              </a:pathLst>
            </a:custGeom>
            <a:solidFill>
              <a:srgbClr val="7A402A">
                <a:alpha val="36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8" name="Freeform 218">
              <a:extLst>
                <a:ext uri="{FF2B5EF4-FFF2-40B4-BE49-F238E27FC236}">
                  <a16:creationId xmlns:a16="http://schemas.microsoft.com/office/drawing/2014/main" id="{F30506C5-9E0F-4517-A671-D07390DBF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1938" y="8456613"/>
              <a:ext cx="123825" cy="360363"/>
            </a:xfrm>
            <a:custGeom>
              <a:avLst/>
              <a:gdLst>
                <a:gd name="T0" fmla="*/ 14 w 162"/>
                <a:gd name="T1" fmla="*/ 422 h 474"/>
                <a:gd name="T2" fmla="*/ 33 w 162"/>
                <a:gd name="T3" fmla="*/ 465 h 474"/>
                <a:gd name="T4" fmla="*/ 42 w 162"/>
                <a:gd name="T5" fmla="*/ 471 h 474"/>
                <a:gd name="T6" fmla="*/ 62 w 162"/>
                <a:gd name="T7" fmla="*/ 457 h 474"/>
                <a:gd name="T8" fmla="*/ 99 w 162"/>
                <a:gd name="T9" fmla="*/ 357 h 474"/>
                <a:gd name="T10" fmla="*/ 145 w 162"/>
                <a:gd name="T11" fmla="*/ 126 h 474"/>
                <a:gd name="T12" fmla="*/ 130 w 162"/>
                <a:gd name="T13" fmla="*/ 15 h 474"/>
                <a:gd name="T14" fmla="*/ 63 w 162"/>
                <a:gd name="T15" fmla="*/ 62 h 474"/>
                <a:gd name="T16" fmla="*/ 1 w 162"/>
                <a:gd name="T17" fmla="*/ 292 h 474"/>
                <a:gd name="T18" fmla="*/ 14 w 162"/>
                <a:gd name="T19" fmla="*/ 422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2" h="474">
                  <a:moveTo>
                    <a:pt x="14" y="422"/>
                  </a:moveTo>
                  <a:cubicBezTo>
                    <a:pt x="18" y="437"/>
                    <a:pt x="23" y="453"/>
                    <a:pt x="33" y="465"/>
                  </a:cubicBezTo>
                  <a:cubicBezTo>
                    <a:pt x="36" y="468"/>
                    <a:pt x="38" y="471"/>
                    <a:pt x="42" y="471"/>
                  </a:cubicBezTo>
                  <a:cubicBezTo>
                    <a:pt x="50" y="474"/>
                    <a:pt x="57" y="465"/>
                    <a:pt x="62" y="457"/>
                  </a:cubicBezTo>
                  <a:cubicBezTo>
                    <a:pt x="79" y="426"/>
                    <a:pt x="89" y="392"/>
                    <a:pt x="99" y="357"/>
                  </a:cubicBezTo>
                  <a:cubicBezTo>
                    <a:pt x="119" y="281"/>
                    <a:pt x="135" y="204"/>
                    <a:pt x="145" y="126"/>
                  </a:cubicBezTo>
                  <a:cubicBezTo>
                    <a:pt x="148" y="98"/>
                    <a:pt x="162" y="32"/>
                    <a:pt x="130" y="15"/>
                  </a:cubicBezTo>
                  <a:cubicBezTo>
                    <a:pt x="97" y="0"/>
                    <a:pt x="75" y="40"/>
                    <a:pt x="63" y="62"/>
                  </a:cubicBezTo>
                  <a:cubicBezTo>
                    <a:pt x="25" y="132"/>
                    <a:pt x="4" y="212"/>
                    <a:pt x="1" y="292"/>
                  </a:cubicBezTo>
                  <a:cubicBezTo>
                    <a:pt x="0" y="335"/>
                    <a:pt x="4" y="379"/>
                    <a:pt x="14" y="422"/>
                  </a:cubicBezTo>
                  <a:close/>
                </a:path>
              </a:pathLst>
            </a:custGeom>
            <a:solidFill>
              <a:srgbClr val="7A4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9" name="Freeform 220">
              <a:extLst>
                <a:ext uri="{FF2B5EF4-FFF2-40B4-BE49-F238E27FC236}">
                  <a16:creationId xmlns:a16="http://schemas.microsoft.com/office/drawing/2014/main" id="{A8A3DF3A-71D6-4230-A3D6-F7F2078D9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8600" y="8424863"/>
              <a:ext cx="642938" cy="868363"/>
            </a:xfrm>
            <a:custGeom>
              <a:avLst/>
              <a:gdLst>
                <a:gd name="T0" fmla="*/ 207 w 844"/>
                <a:gd name="T1" fmla="*/ 87 h 1140"/>
                <a:gd name="T2" fmla="*/ 173 w 844"/>
                <a:gd name="T3" fmla="*/ 136 h 1140"/>
                <a:gd name="T4" fmla="*/ 485 w 844"/>
                <a:gd name="T5" fmla="*/ 971 h 1140"/>
                <a:gd name="T6" fmla="*/ 619 w 844"/>
                <a:gd name="T7" fmla="*/ 908 h 1140"/>
                <a:gd name="T8" fmla="*/ 781 w 844"/>
                <a:gd name="T9" fmla="*/ 803 h 1140"/>
                <a:gd name="T10" fmla="*/ 844 w 844"/>
                <a:gd name="T11" fmla="*/ 0 h 1140"/>
                <a:gd name="T12" fmla="*/ 207 w 844"/>
                <a:gd name="T13" fmla="*/ 87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4" h="1140">
                  <a:moveTo>
                    <a:pt x="207" y="87"/>
                  </a:moveTo>
                  <a:cubicBezTo>
                    <a:pt x="197" y="89"/>
                    <a:pt x="178" y="128"/>
                    <a:pt x="173" y="136"/>
                  </a:cubicBezTo>
                  <a:cubicBezTo>
                    <a:pt x="16" y="397"/>
                    <a:pt x="0" y="1140"/>
                    <a:pt x="485" y="971"/>
                  </a:cubicBezTo>
                  <a:cubicBezTo>
                    <a:pt x="531" y="954"/>
                    <a:pt x="576" y="932"/>
                    <a:pt x="619" y="908"/>
                  </a:cubicBezTo>
                  <a:cubicBezTo>
                    <a:pt x="644" y="894"/>
                    <a:pt x="779" y="830"/>
                    <a:pt x="781" y="803"/>
                  </a:cubicBezTo>
                  <a:cubicBezTo>
                    <a:pt x="781" y="803"/>
                    <a:pt x="844" y="0"/>
                    <a:pt x="844" y="0"/>
                  </a:cubicBezTo>
                  <a:cubicBezTo>
                    <a:pt x="844" y="0"/>
                    <a:pt x="207" y="87"/>
                    <a:pt x="207" y="87"/>
                  </a:cubicBezTo>
                  <a:close/>
                </a:path>
              </a:pathLst>
            </a:custGeom>
            <a:solidFill>
              <a:srgbClr val="E68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44BB00FC-0B21-4955-8418-FDFF657C9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2733" y="8199886"/>
              <a:ext cx="814031" cy="982828"/>
            </a:xfrm>
            <a:custGeom>
              <a:avLst/>
              <a:gdLst>
                <a:gd name="connsiteX0" fmla="*/ 470335 w 814031"/>
                <a:gd name="connsiteY0" fmla="*/ 387 h 982828"/>
                <a:gd name="connsiteX1" fmla="*/ 802821 w 814031"/>
                <a:gd name="connsiteY1" fmla="*/ 432561 h 982828"/>
                <a:gd name="connsiteX2" fmla="*/ 783783 w 814031"/>
                <a:gd name="connsiteY2" fmla="*/ 504067 h 982828"/>
                <a:gd name="connsiteX3" fmla="*/ 596607 w 814031"/>
                <a:gd name="connsiteY3" fmla="*/ 810654 h 982828"/>
                <a:gd name="connsiteX4" fmla="*/ 560155 w 814031"/>
                <a:gd name="connsiteY4" fmla="*/ 836579 h 982828"/>
                <a:gd name="connsiteX5" fmla="*/ 560705 w 814031"/>
                <a:gd name="connsiteY5" fmla="*/ 838540 h 982828"/>
                <a:gd name="connsiteX6" fmla="*/ 237147 w 814031"/>
                <a:gd name="connsiteY6" fmla="*/ 982533 h 982828"/>
                <a:gd name="connsiteX7" fmla="*/ 14605 w 814031"/>
                <a:gd name="connsiteY7" fmla="*/ 689215 h 982828"/>
                <a:gd name="connsiteX8" fmla="*/ 443169 w 814031"/>
                <a:gd name="connsiteY8" fmla="*/ 681778 h 982828"/>
                <a:gd name="connsiteX9" fmla="*/ 463151 w 814031"/>
                <a:gd name="connsiteY9" fmla="*/ 662715 h 982828"/>
                <a:gd name="connsiteX10" fmla="*/ 450775 w 814031"/>
                <a:gd name="connsiteY10" fmla="*/ 638201 h 982828"/>
                <a:gd name="connsiteX11" fmla="*/ 438081 w 814031"/>
                <a:gd name="connsiteY11" fmla="*/ 602198 h 982828"/>
                <a:gd name="connsiteX12" fmla="*/ 455593 w 814031"/>
                <a:gd name="connsiteY12" fmla="*/ 425715 h 982828"/>
                <a:gd name="connsiteX13" fmla="*/ 74101 w 814031"/>
                <a:gd name="connsiteY13" fmla="*/ 319977 h 982828"/>
                <a:gd name="connsiteX14" fmla="*/ 11661 w 814031"/>
                <a:gd name="connsiteY14" fmla="*/ 94810 h 982828"/>
                <a:gd name="connsiteX15" fmla="*/ 95423 w 814031"/>
                <a:gd name="connsiteY15" fmla="*/ 23304 h 982828"/>
                <a:gd name="connsiteX16" fmla="*/ 231723 w 814031"/>
                <a:gd name="connsiteY16" fmla="*/ 79596 h 982828"/>
                <a:gd name="connsiteX17" fmla="*/ 470335 w 814031"/>
                <a:gd name="connsiteY17" fmla="*/ 387 h 98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14031" h="982828">
                  <a:moveTo>
                    <a:pt x="470335" y="387"/>
                  </a:moveTo>
                  <a:cubicBezTo>
                    <a:pt x="694883" y="-9597"/>
                    <a:pt x="859359" y="174683"/>
                    <a:pt x="802821" y="432561"/>
                  </a:cubicBezTo>
                  <a:cubicBezTo>
                    <a:pt x="797491" y="456904"/>
                    <a:pt x="790637" y="480486"/>
                    <a:pt x="783783" y="504067"/>
                  </a:cubicBezTo>
                  <a:cubicBezTo>
                    <a:pt x="748375" y="617602"/>
                    <a:pt x="685983" y="729425"/>
                    <a:pt x="596607" y="810654"/>
                  </a:cubicBezTo>
                  <a:lnTo>
                    <a:pt x="560155" y="836579"/>
                  </a:lnTo>
                  <a:lnTo>
                    <a:pt x="560705" y="838540"/>
                  </a:lnTo>
                  <a:cubicBezTo>
                    <a:pt x="427787" y="969582"/>
                    <a:pt x="268287" y="981010"/>
                    <a:pt x="237147" y="982533"/>
                  </a:cubicBezTo>
                  <a:cubicBezTo>
                    <a:pt x="86001" y="990152"/>
                    <a:pt x="22959" y="849207"/>
                    <a:pt x="14605" y="689215"/>
                  </a:cubicBezTo>
                  <a:cubicBezTo>
                    <a:pt x="76411" y="712547"/>
                    <a:pt x="302205" y="778461"/>
                    <a:pt x="443169" y="681778"/>
                  </a:cubicBezTo>
                  <a:lnTo>
                    <a:pt x="463151" y="662715"/>
                  </a:lnTo>
                  <a:lnTo>
                    <a:pt x="450775" y="638201"/>
                  </a:lnTo>
                  <a:cubicBezTo>
                    <a:pt x="445885" y="627254"/>
                    <a:pt x="441507" y="615510"/>
                    <a:pt x="438081" y="602198"/>
                  </a:cubicBezTo>
                  <a:cubicBezTo>
                    <a:pt x="423613" y="548949"/>
                    <a:pt x="439603" y="476682"/>
                    <a:pt x="455593" y="425715"/>
                  </a:cubicBezTo>
                  <a:cubicBezTo>
                    <a:pt x="455593" y="425715"/>
                    <a:pt x="198219" y="446254"/>
                    <a:pt x="74101" y="319977"/>
                  </a:cubicBezTo>
                  <a:cubicBezTo>
                    <a:pt x="17753" y="262925"/>
                    <a:pt x="-20320" y="166316"/>
                    <a:pt x="11661" y="94810"/>
                  </a:cubicBezTo>
                  <a:cubicBezTo>
                    <a:pt x="14707" y="87963"/>
                    <a:pt x="39075" y="35475"/>
                    <a:pt x="95423" y="23304"/>
                  </a:cubicBezTo>
                  <a:cubicBezTo>
                    <a:pt x="166239" y="7329"/>
                    <a:pt x="231723" y="79596"/>
                    <a:pt x="231723" y="79596"/>
                  </a:cubicBezTo>
                  <a:cubicBezTo>
                    <a:pt x="313961" y="28629"/>
                    <a:pt x="395485" y="3716"/>
                    <a:pt x="470335" y="387"/>
                  </a:cubicBezTo>
                  <a:close/>
                </a:path>
              </a:pathLst>
            </a:custGeom>
            <a:solidFill>
              <a:srgbClr val="7A4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1" name="Freeform 224">
              <a:extLst>
                <a:ext uri="{FF2B5EF4-FFF2-40B4-BE49-F238E27FC236}">
                  <a16:creationId xmlns:a16="http://schemas.microsoft.com/office/drawing/2014/main" id="{4E1145DC-FF0C-403E-BA78-ED476AA396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81488" y="8718550"/>
              <a:ext cx="188913" cy="258763"/>
            </a:xfrm>
            <a:custGeom>
              <a:avLst/>
              <a:gdLst>
                <a:gd name="T0" fmla="*/ 135 w 248"/>
                <a:gd name="T1" fmla="*/ 19 h 339"/>
                <a:gd name="T2" fmla="*/ 71 w 248"/>
                <a:gd name="T3" fmla="*/ 54 h 339"/>
                <a:gd name="T4" fmla="*/ 27 w 248"/>
                <a:gd name="T5" fmla="*/ 158 h 339"/>
                <a:gd name="T6" fmla="*/ 104 w 248"/>
                <a:gd name="T7" fmla="*/ 322 h 339"/>
                <a:gd name="T8" fmla="*/ 221 w 248"/>
                <a:gd name="T9" fmla="*/ 184 h 339"/>
                <a:gd name="T10" fmla="*/ 144 w 248"/>
                <a:gd name="T11" fmla="*/ 20 h 339"/>
                <a:gd name="T12" fmla="*/ 135 w 248"/>
                <a:gd name="T13" fmla="*/ 19 h 339"/>
                <a:gd name="T14" fmla="*/ 112 w 248"/>
                <a:gd name="T15" fmla="*/ 339 h 339"/>
                <a:gd name="T16" fmla="*/ 102 w 248"/>
                <a:gd name="T17" fmla="*/ 338 h 339"/>
                <a:gd name="T18" fmla="*/ 12 w 248"/>
                <a:gd name="T19" fmla="*/ 156 h 339"/>
                <a:gd name="T20" fmla="*/ 59 w 248"/>
                <a:gd name="T21" fmla="*/ 44 h 339"/>
                <a:gd name="T22" fmla="*/ 146 w 248"/>
                <a:gd name="T23" fmla="*/ 4 h 339"/>
                <a:gd name="T24" fmla="*/ 236 w 248"/>
                <a:gd name="T25" fmla="*/ 186 h 339"/>
                <a:gd name="T26" fmla="*/ 236 w 248"/>
                <a:gd name="T27" fmla="*/ 186 h 339"/>
                <a:gd name="T28" fmla="*/ 112 w 248"/>
                <a:gd name="T29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8" h="339">
                  <a:moveTo>
                    <a:pt x="135" y="19"/>
                  </a:moveTo>
                  <a:cubicBezTo>
                    <a:pt x="113" y="19"/>
                    <a:pt x="90" y="31"/>
                    <a:pt x="71" y="54"/>
                  </a:cubicBezTo>
                  <a:cubicBezTo>
                    <a:pt x="48" y="80"/>
                    <a:pt x="33" y="117"/>
                    <a:pt x="27" y="158"/>
                  </a:cubicBezTo>
                  <a:cubicBezTo>
                    <a:pt x="16" y="242"/>
                    <a:pt x="51" y="315"/>
                    <a:pt x="104" y="322"/>
                  </a:cubicBezTo>
                  <a:cubicBezTo>
                    <a:pt x="157" y="329"/>
                    <a:pt x="210" y="267"/>
                    <a:pt x="221" y="184"/>
                  </a:cubicBezTo>
                  <a:cubicBezTo>
                    <a:pt x="231" y="100"/>
                    <a:pt x="197" y="27"/>
                    <a:pt x="144" y="20"/>
                  </a:cubicBezTo>
                  <a:cubicBezTo>
                    <a:pt x="141" y="19"/>
                    <a:pt x="138" y="19"/>
                    <a:pt x="135" y="19"/>
                  </a:cubicBezTo>
                  <a:close/>
                  <a:moveTo>
                    <a:pt x="112" y="339"/>
                  </a:moveTo>
                  <a:cubicBezTo>
                    <a:pt x="109" y="339"/>
                    <a:pt x="105" y="338"/>
                    <a:pt x="102" y="338"/>
                  </a:cubicBezTo>
                  <a:cubicBezTo>
                    <a:pt x="40" y="330"/>
                    <a:pt x="0" y="248"/>
                    <a:pt x="12" y="156"/>
                  </a:cubicBezTo>
                  <a:cubicBezTo>
                    <a:pt x="17" y="112"/>
                    <a:pt x="34" y="72"/>
                    <a:pt x="59" y="44"/>
                  </a:cubicBezTo>
                  <a:cubicBezTo>
                    <a:pt x="84" y="14"/>
                    <a:pt x="115" y="0"/>
                    <a:pt x="146" y="4"/>
                  </a:cubicBezTo>
                  <a:cubicBezTo>
                    <a:pt x="208" y="12"/>
                    <a:pt x="248" y="94"/>
                    <a:pt x="236" y="186"/>
                  </a:cubicBezTo>
                  <a:lnTo>
                    <a:pt x="236" y="186"/>
                  </a:lnTo>
                  <a:cubicBezTo>
                    <a:pt x="225" y="273"/>
                    <a:pt x="170" y="339"/>
                    <a:pt x="112" y="339"/>
                  </a:cubicBezTo>
                  <a:close/>
                </a:path>
              </a:pathLst>
            </a:custGeom>
            <a:solidFill>
              <a:srgbClr val="283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2" name="Freeform 225">
              <a:extLst>
                <a:ext uri="{FF2B5EF4-FFF2-40B4-BE49-F238E27FC236}">
                  <a16:creationId xmlns:a16="http://schemas.microsoft.com/office/drawing/2014/main" id="{38543C23-E919-47CF-A119-56EAA7192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3063" y="8778875"/>
              <a:ext cx="117475" cy="53975"/>
            </a:xfrm>
            <a:custGeom>
              <a:avLst/>
              <a:gdLst>
                <a:gd name="T0" fmla="*/ 143 w 154"/>
                <a:gd name="T1" fmla="*/ 71 h 71"/>
                <a:gd name="T2" fmla="*/ 7 w 154"/>
                <a:gd name="T3" fmla="*/ 49 h 71"/>
                <a:gd name="T4" fmla="*/ 0 w 154"/>
                <a:gd name="T5" fmla="*/ 34 h 71"/>
                <a:gd name="T6" fmla="*/ 154 w 154"/>
                <a:gd name="T7" fmla="*/ 59 h 71"/>
                <a:gd name="T8" fmla="*/ 143 w 154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71">
                  <a:moveTo>
                    <a:pt x="143" y="71"/>
                  </a:moveTo>
                  <a:cubicBezTo>
                    <a:pt x="81" y="18"/>
                    <a:pt x="7" y="48"/>
                    <a:pt x="7" y="49"/>
                  </a:cubicBezTo>
                  <a:lnTo>
                    <a:pt x="0" y="34"/>
                  </a:lnTo>
                  <a:cubicBezTo>
                    <a:pt x="4" y="33"/>
                    <a:pt x="84" y="0"/>
                    <a:pt x="154" y="59"/>
                  </a:cubicBezTo>
                  <a:lnTo>
                    <a:pt x="143" y="71"/>
                  </a:lnTo>
                  <a:close/>
                </a:path>
              </a:pathLst>
            </a:custGeom>
            <a:solidFill>
              <a:srgbClr val="283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3" name="Freeform 226">
              <a:extLst>
                <a:ext uri="{FF2B5EF4-FFF2-40B4-BE49-F238E27FC236}">
                  <a16:creationId xmlns:a16="http://schemas.microsoft.com/office/drawing/2014/main" id="{C9B9B9F2-E881-4C43-A92D-A3583A64B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4525" y="8850313"/>
              <a:ext cx="174625" cy="12700"/>
            </a:xfrm>
            <a:custGeom>
              <a:avLst/>
              <a:gdLst>
                <a:gd name="T0" fmla="*/ 0 w 229"/>
                <a:gd name="T1" fmla="*/ 16 h 16"/>
                <a:gd name="T2" fmla="*/ 0 w 229"/>
                <a:gd name="T3" fmla="*/ 1 h 16"/>
                <a:gd name="T4" fmla="*/ 229 w 229"/>
                <a:gd name="T5" fmla="*/ 0 h 16"/>
                <a:gd name="T6" fmla="*/ 229 w 229"/>
                <a:gd name="T7" fmla="*/ 16 h 16"/>
                <a:gd name="T8" fmla="*/ 0 w 2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16">
                  <a:moveTo>
                    <a:pt x="0" y="16"/>
                  </a:moveTo>
                  <a:lnTo>
                    <a:pt x="0" y="1"/>
                  </a:lnTo>
                  <a:lnTo>
                    <a:pt x="229" y="0"/>
                  </a:lnTo>
                  <a:lnTo>
                    <a:pt x="229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283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4" name="Freeform 227">
              <a:extLst>
                <a:ext uri="{FF2B5EF4-FFF2-40B4-BE49-F238E27FC236}">
                  <a16:creationId xmlns:a16="http://schemas.microsoft.com/office/drawing/2014/main" id="{39985892-3298-47F3-B36A-8A148C98F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2588" y="9007475"/>
              <a:ext cx="130175" cy="80963"/>
            </a:xfrm>
            <a:custGeom>
              <a:avLst/>
              <a:gdLst>
                <a:gd name="T0" fmla="*/ 6 w 171"/>
                <a:gd name="T1" fmla="*/ 0 h 106"/>
                <a:gd name="T2" fmla="*/ 73 w 171"/>
                <a:gd name="T3" fmla="*/ 20 h 106"/>
                <a:gd name="T4" fmla="*/ 171 w 171"/>
                <a:gd name="T5" fmla="*/ 22 h 106"/>
                <a:gd name="T6" fmla="*/ 151 w 171"/>
                <a:gd name="T7" fmla="*/ 67 h 106"/>
                <a:gd name="T8" fmla="*/ 53 w 171"/>
                <a:gd name="T9" fmla="*/ 89 h 106"/>
                <a:gd name="T10" fmla="*/ 6 w 171"/>
                <a:gd name="T1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1" h="106">
                  <a:moveTo>
                    <a:pt x="6" y="0"/>
                  </a:moveTo>
                  <a:cubicBezTo>
                    <a:pt x="24" y="7"/>
                    <a:pt x="46" y="15"/>
                    <a:pt x="73" y="20"/>
                  </a:cubicBezTo>
                  <a:cubicBezTo>
                    <a:pt x="113" y="27"/>
                    <a:pt x="147" y="25"/>
                    <a:pt x="171" y="22"/>
                  </a:cubicBezTo>
                  <a:cubicBezTo>
                    <a:pt x="170" y="31"/>
                    <a:pt x="166" y="50"/>
                    <a:pt x="151" y="67"/>
                  </a:cubicBezTo>
                  <a:cubicBezTo>
                    <a:pt x="129" y="92"/>
                    <a:pt x="89" y="106"/>
                    <a:pt x="53" y="89"/>
                  </a:cubicBezTo>
                  <a:cubicBezTo>
                    <a:pt x="19" y="73"/>
                    <a:pt x="0" y="37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1FC903F-202C-43D5-BC30-E7834055A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4638" y="8517762"/>
              <a:ext cx="469900" cy="294363"/>
            </a:xfrm>
            <a:custGeom>
              <a:avLst/>
              <a:gdLst>
                <a:gd name="connsiteX0" fmla="*/ 163512 w 469900"/>
                <a:gd name="connsiteY0" fmla="*/ 61088 h 294363"/>
                <a:gd name="connsiteX1" fmla="*/ 469900 w 469900"/>
                <a:gd name="connsiteY1" fmla="*/ 88472 h 294363"/>
                <a:gd name="connsiteX2" fmla="*/ 435014 w 469900"/>
                <a:gd name="connsiteY2" fmla="*/ 280163 h 294363"/>
                <a:gd name="connsiteX3" fmla="*/ 435014 w 469900"/>
                <a:gd name="connsiteY3" fmla="*/ 279402 h 294363"/>
                <a:gd name="connsiteX4" fmla="*/ 453216 w 469900"/>
                <a:gd name="connsiteY4" fmla="*/ 106729 h 294363"/>
                <a:gd name="connsiteX5" fmla="*/ 165788 w 469900"/>
                <a:gd name="connsiteY5" fmla="*/ 62609 h 294363"/>
                <a:gd name="connsiteX6" fmla="*/ 70572 w 469900"/>
                <a:gd name="connsiteY6" fmla="*/ 0 h 294363"/>
                <a:gd name="connsiteX7" fmla="*/ 72196 w 469900"/>
                <a:gd name="connsiteY7" fmla="*/ 2102 h 294363"/>
                <a:gd name="connsiteX8" fmla="*/ 85086 w 469900"/>
                <a:gd name="connsiteY8" fmla="*/ 12211 h 294363"/>
                <a:gd name="connsiteX9" fmla="*/ 46470 w 469900"/>
                <a:gd name="connsiteY9" fmla="*/ 100386 h 294363"/>
                <a:gd name="connsiteX10" fmla="*/ 20474 w 469900"/>
                <a:gd name="connsiteY10" fmla="*/ 212053 h 294363"/>
                <a:gd name="connsiteX11" fmla="*/ 14024 w 469900"/>
                <a:gd name="connsiteY11" fmla="*/ 294363 h 294363"/>
                <a:gd name="connsiteX12" fmla="*/ 12290 w 469900"/>
                <a:gd name="connsiteY12" fmla="*/ 292983 h 294363"/>
                <a:gd name="connsiteX13" fmla="*/ 0 w 469900"/>
                <a:gd name="connsiteY13" fmla="*/ 266236 h 294363"/>
                <a:gd name="connsiteX14" fmla="*/ 8450 w 469900"/>
                <a:gd name="connsiteY14" fmla="*/ 174530 h 294363"/>
                <a:gd name="connsiteX15" fmla="*/ 66060 w 469900"/>
                <a:gd name="connsiteY15" fmla="*/ 7930 h 29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9900" h="294363">
                  <a:moveTo>
                    <a:pt x="163512" y="61088"/>
                  </a:moveTo>
                  <a:cubicBezTo>
                    <a:pt x="163512" y="61088"/>
                    <a:pt x="370552" y="114335"/>
                    <a:pt x="469900" y="88472"/>
                  </a:cubicBezTo>
                  <a:cubicBezTo>
                    <a:pt x="469900" y="88472"/>
                    <a:pt x="435014" y="157694"/>
                    <a:pt x="435014" y="280163"/>
                  </a:cubicBezTo>
                  <a:lnTo>
                    <a:pt x="435014" y="279402"/>
                  </a:lnTo>
                  <a:cubicBezTo>
                    <a:pt x="422122" y="226916"/>
                    <a:pt x="437290" y="156173"/>
                    <a:pt x="453216" y="106729"/>
                  </a:cubicBezTo>
                  <a:cubicBezTo>
                    <a:pt x="453216" y="106729"/>
                    <a:pt x="293954" y="119660"/>
                    <a:pt x="165788" y="62609"/>
                  </a:cubicBezTo>
                  <a:close/>
                  <a:moveTo>
                    <a:pt x="70572" y="0"/>
                  </a:moveTo>
                  <a:lnTo>
                    <a:pt x="72196" y="2102"/>
                  </a:lnTo>
                  <a:lnTo>
                    <a:pt x="85086" y="12211"/>
                  </a:lnTo>
                  <a:lnTo>
                    <a:pt x="46470" y="100386"/>
                  </a:lnTo>
                  <a:cubicBezTo>
                    <a:pt x="35414" y="134637"/>
                    <a:pt x="26570" y="172551"/>
                    <a:pt x="20474" y="212053"/>
                  </a:cubicBezTo>
                  <a:lnTo>
                    <a:pt x="14024" y="294363"/>
                  </a:lnTo>
                  <a:lnTo>
                    <a:pt x="12290" y="292983"/>
                  </a:lnTo>
                  <a:cubicBezTo>
                    <a:pt x="6146" y="286105"/>
                    <a:pt x="2304" y="276170"/>
                    <a:pt x="0" y="266236"/>
                  </a:cubicBezTo>
                  <a:cubicBezTo>
                    <a:pt x="0" y="235667"/>
                    <a:pt x="3072" y="205098"/>
                    <a:pt x="8450" y="174530"/>
                  </a:cubicBezTo>
                  <a:cubicBezTo>
                    <a:pt x="18436" y="116449"/>
                    <a:pt x="38408" y="59897"/>
                    <a:pt x="66060" y="7930"/>
                  </a:cubicBezTo>
                  <a:close/>
                </a:path>
              </a:pathLst>
            </a:custGeom>
            <a:solidFill>
              <a:srgbClr val="51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6" name="Freeform 229">
              <a:extLst>
                <a:ext uri="{FF2B5EF4-FFF2-40B4-BE49-F238E27FC236}">
                  <a16:creationId xmlns:a16="http://schemas.microsoft.com/office/drawing/2014/main" id="{10A1D67F-D41B-4CCD-8233-43A24E5F8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8825" y="8793163"/>
              <a:ext cx="147638" cy="184150"/>
            </a:xfrm>
            <a:custGeom>
              <a:avLst/>
              <a:gdLst>
                <a:gd name="T0" fmla="*/ 38 w 194"/>
                <a:gd name="T1" fmla="*/ 76 h 242"/>
                <a:gd name="T2" fmla="*/ 150 w 194"/>
                <a:gd name="T3" fmla="*/ 58 h 242"/>
                <a:gd name="T4" fmla="*/ 28 w 194"/>
                <a:gd name="T5" fmla="*/ 237 h 242"/>
                <a:gd name="T6" fmla="*/ 4 w 194"/>
                <a:gd name="T7" fmla="*/ 214 h 242"/>
                <a:gd name="T8" fmla="*/ 38 w 194"/>
                <a:gd name="T9" fmla="*/ 7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242">
                  <a:moveTo>
                    <a:pt x="38" y="76"/>
                  </a:moveTo>
                  <a:cubicBezTo>
                    <a:pt x="38" y="76"/>
                    <a:pt x="101" y="0"/>
                    <a:pt x="150" y="58"/>
                  </a:cubicBezTo>
                  <a:cubicBezTo>
                    <a:pt x="194" y="110"/>
                    <a:pt x="110" y="211"/>
                    <a:pt x="28" y="237"/>
                  </a:cubicBezTo>
                  <a:cubicBezTo>
                    <a:pt x="14" y="242"/>
                    <a:pt x="0" y="229"/>
                    <a:pt x="4" y="214"/>
                  </a:cubicBezTo>
                  <a:lnTo>
                    <a:pt x="38" y="76"/>
                  </a:lnTo>
                  <a:close/>
                </a:path>
              </a:pathLst>
            </a:custGeom>
            <a:solidFill>
              <a:srgbClr val="E68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7" name="Freeform 230">
              <a:extLst>
                <a:ext uri="{FF2B5EF4-FFF2-40B4-BE49-F238E27FC236}">
                  <a16:creationId xmlns:a16="http://schemas.microsoft.com/office/drawing/2014/main" id="{69262A41-1032-4987-8662-E2DFA9911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6288" y="8851900"/>
              <a:ext cx="79375" cy="74613"/>
            </a:xfrm>
            <a:custGeom>
              <a:avLst/>
              <a:gdLst>
                <a:gd name="T0" fmla="*/ 70 w 105"/>
                <a:gd name="T1" fmla="*/ 3 h 100"/>
                <a:gd name="T2" fmla="*/ 59 w 105"/>
                <a:gd name="T3" fmla="*/ 3 h 100"/>
                <a:gd name="T4" fmla="*/ 59 w 105"/>
                <a:gd name="T5" fmla="*/ 14 h 100"/>
                <a:gd name="T6" fmla="*/ 72 w 105"/>
                <a:gd name="T7" fmla="*/ 39 h 100"/>
                <a:gd name="T8" fmla="*/ 2 w 105"/>
                <a:gd name="T9" fmla="*/ 86 h 100"/>
                <a:gd name="T10" fmla="*/ 4 w 105"/>
                <a:gd name="T11" fmla="*/ 97 h 100"/>
                <a:gd name="T12" fmla="*/ 9 w 105"/>
                <a:gd name="T13" fmla="*/ 98 h 100"/>
                <a:gd name="T14" fmla="*/ 15 w 105"/>
                <a:gd name="T15" fmla="*/ 95 h 100"/>
                <a:gd name="T16" fmla="*/ 74 w 105"/>
                <a:gd name="T17" fmla="*/ 55 h 100"/>
                <a:gd name="T18" fmla="*/ 67 w 105"/>
                <a:gd name="T19" fmla="*/ 89 h 100"/>
                <a:gd name="T20" fmla="*/ 71 w 105"/>
                <a:gd name="T21" fmla="*/ 99 h 100"/>
                <a:gd name="T22" fmla="*/ 74 w 105"/>
                <a:gd name="T23" fmla="*/ 100 h 100"/>
                <a:gd name="T24" fmla="*/ 82 w 105"/>
                <a:gd name="T25" fmla="*/ 95 h 100"/>
                <a:gd name="T26" fmla="*/ 70 w 105"/>
                <a:gd name="T27" fmla="*/ 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5" h="100">
                  <a:moveTo>
                    <a:pt x="70" y="3"/>
                  </a:moveTo>
                  <a:cubicBezTo>
                    <a:pt x="66" y="0"/>
                    <a:pt x="61" y="0"/>
                    <a:pt x="59" y="3"/>
                  </a:cubicBezTo>
                  <a:cubicBezTo>
                    <a:pt x="56" y="6"/>
                    <a:pt x="56" y="11"/>
                    <a:pt x="59" y="14"/>
                  </a:cubicBezTo>
                  <a:cubicBezTo>
                    <a:pt x="60" y="15"/>
                    <a:pt x="68" y="23"/>
                    <a:pt x="72" y="39"/>
                  </a:cubicBezTo>
                  <a:cubicBezTo>
                    <a:pt x="58" y="43"/>
                    <a:pt x="23" y="56"/>
                    <a:pt x="2" y="86"/>
                  </a:cubicBezTo>
                  <a:cubicBezTo>
                    <a:pt x="0" y="89"/>
                    <a:pt x="1" y="94"/>
                    <a:pt x="4" y="97"/>
                  </a:cubicBezTo>
                  <a:cubicBezTo>
                    <a:pt x="6" y="98"/>
                    <a:pt x="7" y="98"/>
                    <a:pt x="9" y="98"/>
                  </a:cubicBezTo>
                  <a:cubicBezTo>
                    <a:pt x="11" y="98"/>
                    <a:pt x="14" y="97"/>
                    <a:pt x="15" y="95"/>
                  </a:cubicBezTo>
                  <a:cubicBezTo>
                    <a:pt x="32" y="70"/>
                    <a:pt x="60" y="59"/>
                    <a:pt x="74" y="55"/>
                  </a:cubicBezTo>
                  <a:cubicBezTo>
                    <a:pt x="74" y="64"/>
                    <a:pt x="72" y="76"/>
                    <a:pt x="67" y="89"/>
                  </a:cubicBezTo>
                  <a:cubicBezTo>
                    <a:pt x="65" y="93"/>
                    <a:pt x="67" y="97"/>
                    <a:pt x="71" y="99"/>
                  </a:cubicBezTo>
                  <a:cubicBezTo>
                    <a:pt x="72" y="99"/>
                    <a:pt x="73" y="100"/>
                    <a:pt x="74" y="100"/>
                  </a:cubicBezTo>
                  <a:cubicBezTo>
                    <a:pt x="77" y="100"/>
                    <a:pt x="80" y="98"/>
                    <a:pt x="82" y="95"/>
                  </a:cubicBezTo>
                  <a:cubicBezTo>
                    <a:pt x="105" y="36"/>
                    <a:pt x="71" y="4"/>
                    <a:pt x="70" y="3"/>
                  </a:cubicBezTo>
                  <a:close/>
                </a:path>
              </a:pathLst>
            </a:custGeom>
            <a:solidFill>
              <a:srgbClr val="7A4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1" name="Freeform 234">
              <a:extLst>
                <a:ext uri="{FF2B5EF4-FFF2-40B4-BE49-F238E27FC236}">
                  <a16:creationId xmlns:a16="http://schemas.microsoft.com/office/drawing/2014/main" id="{68A65329-F3A7-4529-AF7C-725B9B7C6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150" y="13668375"/>
              <a:ext cx="15095538" cy="47625"/>
            </a:xfrm>
            <a:custGeom>
              <a:avLst/>
              <a:gdLst>
                <a:gd name="T0" fmla="*/ 19803 w 19834"/>
                <a:gd name="T1" fmla="*/ 63 h 63"/>
                <a:gd name="T2" fmla="*/ 31 w 19834"/>
                <a:gd name="T3" fmla="*/ 63 h 63"/>
                <a:gd name="T4" fmla="*/ 0 w 19834"/>
                <a:gd name="T5" fmla="*/ 32 h 63"/>
                <a:gd name="T6" fmla="*/ 31 w 19834"/>
                <a:gd name="T7" fmla="*/ 0 h 63"/>
                <a:gd name="T8" fmla="*/ 19803 w 19834"/>
                <a:gd name="T9" fmla="*/ 0 h 63"/>
                <a:gd name="T10" fmla="*/ 19834 w 19834"/>
                <a:gd name="T11" fmla="*/ 32 h 63"/>
                <a:gd name="T12" fmla="*/ 19803 w 19834"/>
                <a:gd name="T1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34" h="63">
                  <a:moveTo>
                    <a:pt x="19803" y="63"/>
                  </a:moveTo>
                  <a:lnTo>
                    <a:pt x="31" y="63"/>
                  </a:lnTo>
                  <a:cubicBezTo>
                    <a:pt x="14" y="63"/>
                    <a:pt x="0" y="49"/>
                    <a:pt x="0" y="32"/>
                  </a:cubicBezTo>
                  <a:cubicBezTo>
                    <a:pt x="0" y="14"/>
                    <a:pt x="14" y="0"/>
                    <a:pt x="31" y="0"/>
                  </a:cubicBezTo>
                  <a:lnTo>
                    <a:pt x="19803" y="0"/>
                  </a:lnTo>
                  <a:cubicBezTo>
                    <a:pt x="19820" y="0"/>
                    <a:pt x="19834" y="14"/>
                    <a:pt x="19834" y="32"/>
                  </a:cubicBezTo>
                  <a:cubicBezTo>
                    <a:pt x="19834" y="49"/>
                    <a:pt x="19820" y="63"/>
                    <a:pt x="19803" y="63"/>
                  </a:cubicBezTo>
                  <a:close/>
                </a:path>
              </a:pathLst>
            </a:custGeom>
            <a:solidFill>
              <a:srgbClr val="283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DFFC540C-83FC-4683-8AA7-B76819D37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3139" y="8503752"/>
              <a:ext cx="564674" cy="416411"/>
            </a:xfrm>
            <a:custGeom>
              <a:avLst/>
              <a:gdLst>
                <a:gd name="connsiteX0" fmla="*/ 191611 w 564674"/>
                <a:gd name="connsiteY0" fmla="*/ 83616 h 416411"/>
                <a:gd name="connsiteX1" fmla="*/ 190847 w 564674"/>
                <a:gd name="connsiteY1" fmla="*/ 84379 h 416411"/>
                <a:gd name="connsiteX2" fmla="*/ 8983 w 564674"/>
                <a:gd name="connsiteY2" fmla="*/ 416411 h 416411"/>
                <a:gd name="connsiteX3" fmla="*/ 36491 w 564674"/>
                <a:gd name="connsiteY3" fmla="*/ 207269 h 416411"/>
                <a:gd name="connsiteX4" fmla="*/ 191611 w 564674"/>
                <a:gd name="connsiteY4" fmla="*/ 83616 h 416411"/>
                <a:gd name="connsiteX5" fmla="*/ 511295 w 564674"/>
                <a:gd name="connsiteY5" fmla="*/ 0 h 416411"/>
                <a:gd name="connsiteX6" fmla="*/ 517601 w 564674"/>
                <a:gd name="connsiteY6" fmla="*/ 6369 h 416411"/>
                <a:gd name="connsiteX7" fmla="*/ 550321 w 564674"/>
                <a:gd name="connsiteY7" fmla="*/ 136969 h 416411"/>
                <a:gd name="connsiteX8" fmla="*/ 564674 w 564674"/>
                <a:gd name="connsiteY8" fmla="*/ 289602 h 416411"/>
                <a:gd name="connsiteX9" fmla="*/ 564674 w 564674"/>
                <a:gd name="connsiteY9" fmla="*/ 323774 h 416411"/>
                <a:gd name="connsiteX10" fmla="*/ 563163 w 564674"/>
                <a:gd name="connsiteY10" fmla="*/ 351111 h 416411"/>
                <a:gd name="connsiteX11" fmla="*/ 556364 w 564674"/>
                <a:gd name="connsiteY11" fmla="*/ 359464 h 416411"/>
                <a:gd name="connsiteX12" fmla="*/ 545060 w 564674"/>
                <a:gd name="connsiteY12" fmla="*/ 366798 h 416411"/>
                <a:gd name="connsiteX13" fmla="*/ 543750 w 564674"/>
                <a:gd name="connsiteY13" fmla="*/ 285231 h 416411"/>
                <a:gd name="connsiteX14" fmla="*/ 492251 w 564674"/>
                <a:gd name="connsiteY14" fmla="*/ 22436 h 416411"/>
                <a:gd name="connsiteX15" fmla="*/ 488121 w 564674"/>
                <a:gd name="connsiteY15" fmla="*/ 15223 h 416411"/>
                <a:gd name="connsiteX16" fmla="*/ 502136 w 564674"/>
                <a:gd name="connsiteY16" fmla="*/ 8648 h 416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4674" h="416411">
                  <a:moveTo>
                    <a:pt x="191611" y="83616"/>
                  </a:moveTo>
                  <a:lnTo>
                    <a:pt x="190847" y="84379"/>
                  </a:lnTo>
                  <a:cubicBezTo>
                    <a:pt x="59416" y="117964"/>
                    <a:pt x="20445" y="303444"/>
                    <a:pt x="8983" y="416411"/>
                  </a:cubicBezTo>
                  <a:cubicBezTo>
                    <a:pt x="-951" y="382063"/>
                    <a:pt x="-13177" y="302681"/>
                    <a:pt x="36491" y="207269"/>
                  </a:cubicBezTo>
                  <a:cubicBezTo>
                    <a:pt x="102971" y="78273"/>
                    <a:pt x="191611" y="83616"/>
                    <a:pt x="191611" y="83616"/>
                  </a:cubicBezTo>
                  <a:close/>
                  <a:moveTo>
                    <a:pt x="511295" y="0"/>
                  </a:moveTo>
                  <a:lnTo>
                    <a:pt x="517601" y="6369"/>
                  </a:lnTo>
                  <a:cubicBezTo>
                    <a:pt x="539131" y="39438"/>
                    <a:pt x="547489" y="120453"/>
                    <a:pt x="550321" y="136969"/>
                  </a:cubicBezTo>
                  <a:cubicBezTo>
                    <a:pt x="557120" y="187847"/>
                    <a:pt x="563919" y="237965"/>
                    <a:pt x="564674" y="289602"/>
                  </a:cubicBezTo>
                  <a:cubicBezTo>
                    <a:pt x="564674" y="300234"/>
                    <a:pt x="564674" y="311624"/>
                    <a:pt x="564674" y="323774"/>
                  </a:cubicBezTo>
                  <a:cubicBezTo>
                    <a:pt x="564674" y="332886"/>
                    <a:pt x="563919" y="341999"/>
                    <a:pt x="563163" y="351111"/>
                  </a:cubicBezTo>
                  <a:cubicBezTo>
                    <a:pt x="560897" y="354149"/>
                    <a:pt x="558631" y="357186"/>
                    <a:pt x="556364" y="359464"/>
                  </a:cubicBezTo>
                  <a:lnTo>
                    <a:pt x="545060" y="366798"/>
                  </a:lnTo>
                  <a:lnTo>
                    <a:pt x="543750" y="285231"/>
                  </a:lnTo>
                  <a:cubicBezTo>
                    <a:pt x="538050" y="208163"/>
                    <a:pt x="529975" y="104335"/>
                    <a:pt x="492251" y="22436"/>
                  </a:cubicBezTo>
                  <a:lnTo>
                    <a:pt x="488121" y="15223"/>
                  </a:lnTo>
                  <a:lnTo>
                    <a:pt x="502136" y="8648"/>
                  </a:lnTo>
                  <a:close/>
                </a:path>
              </a:pathLst>
            </a:custGeom>
            <a:solidFill>
              <a:srgbClr val="51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1838940-AACF-4340-9BEB-6AD2B978E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1064" y="8645051"/>
              <a:ext cx="403011" cy="43337"/>
            </a:xfrm>
            <a:custGeom>
              <a:avLst/>
              <a:gdLst>
                <a:gd name="connsiteX0" fmla="*/ 97064 w 403011"/>
                <a:gd name="connsiteY0" fmla="*/ 4361 h 43337"/>
                <a:gd name="connsiteX1" fmla="*/ 147783 w 403011"/>
                <a:gd name="connsiteY1" fmla="*/ 20715 h 43337"/>
                <a:gd name="connsiteX2" fmla="*/ 152383 w 403011"/>
                <a:gd name="connsiteY2" fmla="*/ 37305 h 43337"/>
                <a:gd name="connsiteX3" fmla="*/ 141650 w 403011"/>
                <a:gd name="connsiteY3" fmla="*/ 43337 h 43337"/>
                <a:gd name="connsiteX4" fmla="*/ 136283 w 403011"/>
                <a:gd name="connsiteY4" fmla="*/ 41829 h 43337"/>
                <a:gd name="connsiteX5" fmla="*/ 17452 w 403011"/>
                <a:gd name="connsiteY5" fmla="*/ 40321 h 43337"/>
                <a:gd name="connsiteX6" fmla="*/ 1353 w 403011"/>
                <a:gd name="connsiteY6" fmla="*/ 35042 h 43337"/>
                <a:gd name="connsiteX7" fmla="*/ 6719 w 403011"/>
                <a:gd name="connsiteY7" fmla="*/ 19207 h 43337"/>
                <a:gd name="connsiteX8" fmla="*/ 97064 w 403011"/>
                <a:gd name="connsiteY8" fmla="*/ 4361 h 43337"/>
                <a:gd name="connsiteX9" fmla="*/ 310588 w 403011"/>
                <a:gd name="connsiteY9" fmla="*/ 1030 h 43337"/>
                <a:gd name="connsiteX10" fmla="*/ 397099 w 403011"/>
                <a:gd name="connsiteY10" fmla="*/ 19127 h 43337"/>
                <a:gd name="connsiteX11" fmla="*/ 401652 w 403011"/>
                <a:gd name="connsiteY11" fmla="*/ 35717 h 43337"/>
                <a:gd name="connsiteX12" fmla="*/ 391028 w 403011"/>
                <a:gd name="connsiteY12" fmla="*/ 41749 h 43337"/>
                <a:gd name="connsiteX13" fmla="*/ 385716 w 403011"/>
                <a:gd name="connsiteY13" fmla="*/ 40241 h 43337"/>
                <a:gd name="connsiteX14" fmla="*/ 286305 w 403011"/>
                <a:gd name="connsiteY14" fmla="*/ 32700 h 43337"/>
                <a:gd name="connsiteX15" fmla="*/ 270369 w 403011"/>
                <a:gd name="connsiteY15" fmla="*/ 28930 h 43337"/>
                <a:gd name="connsiteX16" fmla="*/ 274163 w 403011"/>
                <a:gd name="connsiteY16" fmla="*/ 12341 h 43337"/>
                <a:gd name="connsiteX17" fmla="*/ 310588 w 403011"/>
                <a:gd name="connsiteY17" fmla="*/ 1030 h 4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03011" h="43337">
                  <a:moveTo>
                    <a:pt x="97064" y="4361"/>
                  </a:moveTo>
                  <a:cubicBezTo>
                    <a:pt x="113284" y="6388"/>
                    <a:pt x="130533" y="11289"/>
                    <a:pt x="147783" y="20715"/>
                  </a:cubicBezTo>
                  <a:cubicBezTo>
                    <a:pt x="153149" y="23731"/>
                    <a:pt x="155449" y="31272"/>
                    <a:pt x="152383" y="37305"/>
                  </a:cubicBezTo>
                  <a:cubicBezTo>
                    <a:pt x="150083" y="41075"/>
                    <a:pt x="146249" y="43337"/>
                    <a:pt x="141650" y="43337"/>
                  </a:cubicBezTo>
                  <a:cubicBezTo>
                    <a:pt x="140116" y="43337"/>
                    <a:pt x="137816" y="42583"/>
                    <a:pt x="136283" y="41829"/>
                  </a:cubicBezTo>
                  <a:cubicBezTo>
                    <a:pt x="78018" y="10158"/>
                    <a:pt x="18219" y="39567"/>
                    <a:pt x="17452" y="40321"/>
                  </a:cubicBezTo>
                  <a:cubicBezTo>
                    <a:pt x="11319" y="43337"/>
                    <a:pt x="4419" y="40321"/>
                    <a:pt x="1353" y="35042"/>
                  </a:cubicBezTo>
                  <a:cubicBezTo>
                    <a:pt x="-1714" y="29010"/>
                    <a:pt x="586" y="22223"/>
                    <a:pt x="6719" y="19207"/>
                  </a:cubicBezTo>
                  <a:cubicBezTo>
                    <a:pt x="9019" y="18076"/>
                    <a:pt x="48406" y="-1718"/>
                    <a:pt x="97064" y="4361"/>
                  </a:cubicBezTo>
                  <a:close/>
                  <a:moveTo>
                    <a:pt x="310588" y="1030"/>
                  </a:moveTo>
                  <a:cubicBezTo>
                    <a:pt x="332406" y="-1798"/>
                    <a:pt x="362571" y="276"/>
                    <a:pt x="397099" y="19127"/>
                  </a:cubicBezTo>
                  <a:cubicBezTo>
                    <a:pt x="402411" y="22897"/>
                    <a:pt x="404687" y="29684"/>
                    <a:pt x="401652" y="35717"/>
                  </a:cubicBezTo>
                  <a:cubicBezTo>
                    <a:pt x="399375" y="39487"/>
                    <a:pt x="395581" y="41749"/>
                    <a:pt x="391028" y="41749"/>
                  </a:cubicBezTo>
                  <a:cubicBezTo>
                    <a:pt x="389510" y="41749"/>
                    <a:pt x="387233" y="40995"/>
                    <a:pt x="385716" y="40241"/>
                  </a:cubicBezTo>
                  <a:cubicBezTo>
                    <a:pt x="328801" y="8570"/>
                    <a:pt x="287064" y="32700"/>
                    <a:pt x="286305" y="32700"/>
                  </a:cubicBezTo>
                  <a:cubicBezTo>
                    <a:pt x="280993" y="36471"/>
                    <a:pt x="273404" y="34208"/>
                    <a:pt x="270369" y="28930"/>
                  </a:cubicBezTo>
                  <a:cubicBezTo>
                    <a:pt x="266574" y="22897"/>
                    <a:pt x="268851" y="16111"/>
                    <a:pt x="274163" y="12341"/>
                  </a:cubicBezTo>
                  <a:cubicBezTo>
                    <a:pt x="275301" y="11587"/>
                    <a:pt x="288771" y="3857"/>
                    <a:pt x="310588" y="1030"/>
                  </a:cubicBezTo>
                  <a:close/>
                </a:path>
              </a:pathLst>
            </a:custGeom>
            <a:solidFill>
              <a:srgbClr val="7A4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1482E654-5044-4241-BB4A-00D152996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8350" y="8872538"/>
              <a:ext cx="100425" cy="18840"/>
            </a:xfrm>
            <a:custGeom>
              <a:avLst/>
              <a:gdLst>
                <a:gd name="connsiteX0" fmla="*/ 99664 w 100425"/>
                <a:gd name="connsiteY0" fmla="*/ 0 h 18840"/>
                <a:gd name="connsiteX1" fmla="*/ 100425 w 100425"/>
                <a:gd name="connsiteY1" fmla="*/ 11723 h 18840"/>
                <a:gd name="connsiteX2" fmla="*/ 184 w 100425"/>
                <a:gd name="connsiteY2" fmla="*/ 18840 h 18840"/>
                <a:gd name="connsiteX3" fmla="*/ 0 w 100425"/>
                <a:gd name="connsiteY3" fmla="*/ 7384 h 1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425" h="18840">
                  <a:moveTo>
                    <a:pt x="99664" y="0"/>
                  </a:moveTo>
                  <a:lnTo>
                    <a:pt x="100425" y="11723"/>
                  </a:lnTo>
                  <a:lnTo>
                    <a:pt x="184" y="18840"/>
                  </a:lnTo>
                  <a:lnTo>
                    <a:pt x="0" y="7384"/>
                  </a:ln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5" name="Freeform 164">
              <a:extLst>
                <a:ext uri="{FF2B5EF4-FFF2-40B4-BE49-F238E27FC236}">
                  <a16:creationId xmlns:a16="http://schemas.microsoft.com/office/drawing/2014/main" id="{F528F099-E4FA-466C-9FD9-2332B2EDF8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9188" y="8710613"/>
              <a:ext cx="217488" cy="327025"/>
            </a:xfrm>
            <a:custGeom>
              <a:avLst/>
              <a:gdLst>
                <a:gd name="T0" fmla="*/ 144 w 287"/>
                <a:gd name="T1" fmla="*/ 15 h 431"/>
                <a:gd name="T2" fmla="*/ 16 w 287"/>
                <a:gd name="T3" fmla="*/ 215 h 431"/>
                <a:gd name="T4" fmla="*/ 144 w 287"/>
                <a:gd name="T5" fmla="*/ 415 h 431"/>
                <a:gd name="T6" fmla="*/ 271 w 287"/>
                <a:gd name="T7" fmla="*/ 215 h 431"/>
                <a:gd name="T8" fmla="*/ 144 w 287"/>
                <a:gd name="T9" fmla="*/ 15 h 431"/>
                <a:gd name="T10" fmla="*/ 144 w 287"/>
                <a:gd name="T11" fmla="*/ 431 h 431"/>
                <a:gd name="T12" fmla="*/ 0 w 287"/>
                <a:gd name="T13" fmla="*/ 215 h 431"/>
                <a:gd name="T14" fmla="*/ 144 w 287"/>
                <a:gd name="T15" fmla="*/ 0 h 431"/>
                <a:gd name="T16" fmla="*/ 287 w 287"/>
                <a:gd name="T17" fmla="*/ 215 h 431"/>
                <a:gd name="T18" fmla="*/ 144 w 287"/>
                <a:gd name="T19" fmla="*/ 43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7" h="431">
                  <a:moveTo>
                    <a:pt x="144" y="15"/>
                  </a:moveTo>
                  <a:cubicBezTo>
                    <a:pt x="73" y="15"/>
                    <a:pt x="16" y="105"/>
                    <a:pt x="16" y="215"/>
                  </a:cubicBezTo>
                  <a:cubicBezTo>
                    <a:pt x="16" y="326"/>
                    <a:pt x="73" y="415"/>
                    <a:pt x="144" y="415"/>
                  </a:cubicBezTo>
                  <a:cubicBezTo>
                    <a:pt x="214" y="415"/>
                    <a:pt x="271" y="326"/>
                    <a:pt x="271" y="215"/>
                  </a:cubicBezTo>
                  <a:cubicBezTo>
                    <a:pt x="271" y="105"/>
                    <a:pt x="214" y="15"/>
                    <a:pt x="144" y="15"/>
                  </a:cubicBezTo>
                  <a:close/>
                  <a:moveTo>
                    <a:pt x="144" y="431"/>
                  </a:moveTo>
                  <a:cubicBezTo>
                    <a:pt x="65" y="431"/>
                    <a:pt x="0" y="334"/>
                    <a:pt x="0" y="215"/>
                  </a:cubicBezTo>
                  <a:cubicBezTo>
                    <a:pt x="0" y="96"/>
                    <a:pt x="65" y="0"/>
                    <a:pt x="144" y="0"/>
                  </a:cubicBezTo>
                  <a:cubicBezTo>
                    <a:pt x="223" y="0"/>
                    <a:pt x="287" y="96"/>
                    <a:pt x="287" y="215"/>
                  </a:cubicBezTo>
                  <a:cubicBezTo>
                    <a:pt x="287" y="334"/>
                    <a:pt x="223" y="431"/>
                    <a:pt x="144" y="431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6" name="Freeform 165">
              <a:extLst>
                <a:ext uri="{FF2B5EF4-FFF2-40B4-BE49-F238E27FC236}">
                  <a16:creationId xmlns:a16="http://schemas.microsoft.com/office/drawing/2014/main" id="{7BDF5BC1-7446-465D-BF62-2D222AB647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2875" y="8710613"/>
              <a:ext cx="217488" cy="327025"/>
            </a:xfrm>
            <a:custGeom>
              <a:avLst/>
              <a:gdLst>
                <a:gd name="T0" fmla="*/ 143 w 287"/>
                <a:gd name="T1" fmla="*/ 15 h 431"/>
                <a:gd name="T2" fmla="*/ 16 w 287"/>
                <a:gd name="T3" fmla="*/ 215 h 431"/>
                <a:gd name="T4" fmla="*/ 143 w 287"/>
                <a:gd name="T5" fmla="*/ 415 h 431"/>
                <a:gd name="T6" fmla="*/ 271 w 287"/>
                <a:gd name="T7" fmla="*/ 215 h 431"/>
                <a:gd name="T8" fmla="*/ 143 w 287"/>
                <a:gd name="T9" fmla="*/ 15 h 431"/>
                <a:gd name="T10" fmla="*/ 143 w 287"/>
                <a:gd name="T11" fmla="*/ 431 h 431"/>
                <a:gd name="T12" fmla="*/ 0 w 287"/>
                <a:gd name="T13" fmla="*/ 215 h 431"/>
                <a:gd name="T14" fmla="*/ 143 w 287"/>
                <a:gd name="T15" fmla="*/ 0 h 431"/>
                <a:gd name="T16" fmla="*/ 287 w 287"/>
                <a:gd name="T17" fmla="*/ 215 h 431"/>
                <a:gd name="T18" fmla="*/ 143 w 287"/>
                <a:gd name="T19" fmla="*/ 43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7" h="431">
                  <a:moveTo>
                    <a:pt x="143" y="15"/>
                  </a:moveTo>
                  <a:cubicBezTo>
                    <a:pt x="73" y="15"/>
                    <a:pt x="16" y="105"/>
                    <a:pt x="16" y="215"/>
                  </a:cubicBezTo>
                  <a:cubicBezTo>
                    <a:pt x="16" y="326"/>
                    <a:pt x="73" y="415"/>
                    <a:pt x="143" y="415"/>
                  </a:cubicBezTo>
                  <a:cubicBezTo>
                    <a:pt x="214" y="415"/>
                    <a:pt x="271" y="326"/>
                    <a:pt x="271" y="215"/>
                  </a:cubicBezTo>
                  <a:cubicBezTo>
                    <a:pt x="271" y="105"/>
                    <a:pt x="214" y="15"/>
                    <a:pt x="143" y="15"/>
                  </a:cubicBezTo>
                  <a:close/>
                  <a:moveTo>
                    <a:pt x="143" y="431"/>
                  </a:moveTo>
                  <a:cubicBezTo>
                    <a:pt x="64" y="431"/>
                    <a:pt x="0" y="334"/>
                    <a:pt x="0" y="215"/>
                  </a:cubicBezTo>
                  <a:cubicBezTo>
                    <a:pt x="0" y="96"/>
                    <a:pt x="64" y="0"/>
                    <a:pt x="143" y="0"/>
                  </a:cubicBezTo>
                  <a:cubicBezTo>
                    <a:pt x="222" y="0"/>
                    <a:pt x="287" y="96"/>
                    <a:pt x="287" y="215"/>
                  </a:cubicBezTo>
                  <a:cubicBezTo>
                    <a:pt x="287" y="334"/>
                    <a:pt x="222" y="431"/>
                    <a:pt x="143" y="431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7" name="Freeform 166">
              <a:extLst>
                <a:ext uri="{FF2B5EF4-FFF2-40B4-BE49-F238E27FC236}">
                  <a16:creationId xmlns:a16="http://schemas.microsoft.com/office/drawing/2014/main" id="{20F75CB1-973B-4ED8-BD1F-C81EFC7AE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8" y="8848725"/>
              <a:ext cx="93663" cy="31750"/>
            </a:xfrm>
            <a:custGeom>
              <a:avLst/>
              <a:gdLst>
                <a:gd name="T0" fmla="*/ 6 w 122"/>
                <a:gd name="T1" fmla="*/ 42 h 42"/>
                <a:gd name="T2" fmla="*/ 0 w 122"/>
                <a:gd name="T3" fmla="*/ 27 h 42"/>
                <a:gd name="T4" fmla="*/ 122 w 122"/>
                <a:gd name="T5" fmla="*/ 28 h 42"/>
                <a:gd name="T6" fmla="*/ 114 w 122"/>
                <a:gd name="T7" fmla="*/ 41 h 42"/>
                <a:gd name="T8" fmla="*/ 6 w 122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42">
                  <a:moveTo>
                    <a:pt x="6" y="42"/>
                  </a:moveTo>
                  <a:lnTo>
                    <a:pt x="0" y="27"/>
                  </a:lnTo>
                  <a:cubicBezTo>
                    <a:pt x="3" y="26"/>
                    <a:pt x="76" y="0"/>
                    <a:pt x="122" y="28"/>
                  </a:cubicBezTo>
                  <a:lnTo>
                    <a:pt x="114" y="41"/>
                  </a:lnTo>
                  <a:cubicBezTo>
                    <a:pt x="74" y="17"/>
                    <a:pt x="6" y="41"/>
                    <a:pt x="6" y="42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96B9E3B7-720F-46C5-9835-028F9C9F0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2175" y="8907463"/>
              <a:ext cx="238125" cy="28511"/>
            </a:xfrm>
            <a:custGeom>
              <a:avLst/>
              <a:gdLst>
                <a:gd name="connsiteX0" fmla="*/ 236604 w 238125"/>
                <a:gd name="connsiteY0" fmla="*/ 0 h 28511"/>
                <a:gd name="connsiteX1" fmla="*/ 238125 w 238125"/>
                <a:gd name="connsiteY1" fmla="*/ 12375 h 28511"/>
                <a:gd name="connsiteX2" fmla="*/ 22810 w 238125"/>
                <a:gd name="connsiteY2" fmla="*/ 28511 h 28511"/>
                <a:gd name="connsiteX3" fmla="*/ 13302 w 238125"/>
                <a:gd name="connsiteY3" fmla="*/ 23173 h 28511"/>
                <a:gd name="connsiteX4" fmla="*/ 118 w 238125"/>
                <a:gd name="connsiteY4" fmla="*/ 20358 h 28511"/>
                <a:gd name="connsiteX5" fmla="*/ 0 w 238125"/>
                <a:gd name="connsiteY5" fmla="*/ 18562 h 2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25" h="28511">
                  <a:moveTo>
                    <a:pt x="236604" y="0"/>
                  </a:moveTo>
                  <a:lnTo>
                    <a:pt x="238125" y="12375"/>
                  </a:lnTo>
                  <a:lnTo>
                    <a:pt x="22810" y="28511"/>
                  </a:lnTo>
                  <a:lnTo>
                    <a:pt x="13302" y="23173"/>
                  </a:lnTo>
                  <a:lnTo>
                    <a:pt x="118" y="20358"/>
                  </a:lnTo>
                  <a:lnTo>
                    <a:pt x="0" y="18562"/>
                  </a:ln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9" name="Freeform 223">
              <a:extLst>
                <a:ext uri="{FF2B5EF4-FFF2-40B4-BE49-F238E27FC236}">
                  <a16:creationId xmlns:a16="http://schemas.microsoft.com/office/drawing/2014/main" id="{6DFE970C-0424-4DF7-A508-9DA569F8F1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1613" y="8677275"/>
              <a:ext cx="187325" cy="257175"/>
            </a:xfrm>
            <a:custGeom>
              <a:avLst/>
              <a:gdLst>
                <a:gd name="T0" fmla="*/ 136 w 248"/>
                <a:gd name="T1" fmla="*/ 19 h 338"/>
                <a:gd name="T2" fmla="*/ 71 w 248"/>
                <a:gd name="T3" fmla="*/ 54 h 338"/>
                <a:gd name="T4" fmla="*/ 27 w 248"/>
                <a:gd name="T5" fmla="*/ 158 h 338"/>
                <a:gd name="T6" fmla="*/ 104 w 248"/>
                <a:gd name="T7" fmla="*/ 322 h 338"/>
                <a:gd name="T8" fmla="*/ 177 w 248"/>
                <a:gd name="T9" fmla="*/ 288 h 338"/>
                <a:gd name="T10" fmla="*/ 221 w 248"/>
                <a:gd name="T11" fmla="*/ 183 h 338"/>
                <a:gd name="T12" fmla="*/ 144 w 248"/>
                <a:gd name="T13" fmla="*/ 19 h 338"/>
                <a:gd name="T14" fmla="*/ 136 w 248"/>
                <a:gd name="T15" fmla="*/ 19 h 338"/>
                <a:gd name="T16" fmla="*/ 112 w 248"/>
                <a:gd name="T17" fmla="*/ 338 h 338"/>
                <a:gd name="T18" fmla="*/ 102 w 248"/>
                <a:gd name="T19" fmla="*/ 338 h 338"/>
                <a:gd name="T20" fmla="*/ 12 w 248"/>
                <a:gd name="T21" fmla="*/ 156 h 338"/>
                <a:gd name="T22" fmla="*/ 59 w 248"/>
                <a:gd name="T23" fmla="*/ 43 h 338"/>
                <a:gd name="T24" fmla="*/ 146 w 248"/>
                <a:gd name="T25" fmla="*/ 4 h 338"/>
                <a:gd name="T26" fmla="*/ 236 w 248"/>
                <a:gd name="T27" fmla="*/ 185 h 338"/>
                <a:gd name="T28" fmla="*/ 189 w 248"/>
                <a:gd name="T29" fmla="*/ 298 h 338"/>
                <a:gd name="T30" fmla="*/ 112 w 248"/>
                <a:gd name="T31" fmla="*/ 33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8" h="338">
                  <a:moveTo>
                    <a:pt x="136" y="19"/>
                  </a:moveTo>
                  <a:cubicBezTo>
                    <a:pt x="113" y="19"/>
                    <a:pt x="90" y="31"/>
                    <a:pt x="71" y="54"/>
                  </a:cubicBezTo>
                  <a:cubicBezTo>
                    <a:pt x="48" y="80"/>
                    <a:pt x="33" y="117"/>
                    <a:pt x="27" y="158"/>
                  </a:cubicBezTo>
                  <a:cubicBezTo>
                    <a:pt x="16" y="242"/>
                    <a:pt x="51" y="315"/>
                    <a:pt x="104" y="322"/>
                  </a:cubicBezTo>
                  <a:cubicBezTo>
                    <a:pt x="130" y="325"/>
                    <a:pt x="155" y="313"/>
                    <a:pt x="177" y="288"/>
                  </a:cubicBezTo>
                  <a:cubicBezTo>
                    <a:pt x="200" y="261"/>
                    <a:pt x="215" y="224"/>
                    <a:pt x="221" y="183"/>
                  </a:cubicBezTo>
                  <a:cubicBezTo>
                    <a:pt x="232" y="100"/>
                    <a:pt x="197" y="26"/>
                    <a:pt x="144" y="19"/>
                  </a:cubicBezTo>
                  <a:cubicBezTo>
                    <a:pt x="141" y="19"/>
                    <a:pt x="138" y="19"/>
                    <a:pt x="136" y="19"/>
                  </a:cubicBezTo>
                  <a:close/>
                  <a:moveTo>
                    <a:pt x="112" y="338"/>
                  </a:moveTo>
                  <a:cubicBezTo>
                    <a:pt x="109" y="338"/>
                    <a:pt x="106" y="338"/>
                    <a:pt x="102" y="338"/>
                  </a:cubicBezTo>
                  <a:cubicBezTo>
                    <a:pt x="40" y="329"/>
                    <a:pt x="0" y="248"/>
                    <a:pt x="12" y="156"/>
                  </a:cubicBezTo>
                  <a:cubicBezTo>
                    <a:pt x="17" y="112"/>
                    <a:pt x="34" y="72"/>
                    <a:pt x="59" y="43"/>
                  </a:cubicBezTo>
                  <a:cubicBezTo>
                    <a:pt x="84" y="14"/>
                    <a:pt x="115" y="0"/>
                    <a:pt x="146" y="4"/>
                  </a:cubicBezTo>
                  <a:cubicBezTo>
                    <a:pt x="208" y="12"/>
                    <a:pt x="248" y="93"/>
                    <a:pt x="236" y="185"/>
                  </a:cubicBezTo>
                  <a:cubicBezTo>
                    <a:pt x="230" y="229"/>
                    <a:pt x="214" y="269"/>
                    <a:pt x="189" y="298"/>
                  </a:cubicBezTo>
                  <a:cubicBezTo>
                    <a:pt x="167" y="324"/>
                    <a:pt x="140" y="338"/>
                    <a:pt x="112" y="338"/>
                  </a:cubicBezTo>
                  <a:close/>
                </a:path>
              </a:pathLst>
            </a:custGeom>
            <a:solidFill>
              <a:srgbClr val="283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CE015C1-D586-4F36-981C-62FE293FB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8300" y="9141003"/>
              <a:ext cx="515938" cy="308523"/>
            </a:xfrm>
            <a:custGeom>
              <a:avLst/>
              <a:gdLst>
                <a:gd name="connsiteX0" fmla="*/ 433388 w 515938"/>
                <a:gd name="connsiteY0" fmla="*/ 0 h 308523"/>
                <a:gd name="connsiteX1" fmla="*/ 448874 w 515938"/>
                <a:gd name="connsiteY1" fmla="*/ 11656 h 308523"/>
                <a:gd name="connsiteX2" fmla="*/ 515938 w 515938"/>
                <a:gd name="connsiteY2" fmla="*/ 56517 h 308523"/>
                <a:gd name="connsiteX3" fmla="*/ 416104 w 515938"/>
                <a:gd name="connsiteY3" fmla="*/ 199467 h 308523"/>
                <a:gd name="connsiteX4" fmla="*/ 250730 w 515938"/>
                <a:gd name="connsiteY4" fmla="*/ 301356 h 308523"/>
                <a:gd name="connsiteX5" fmla="*/ 67064 w 515938"/>
                <a:gd name="connsiteY5" fmla="*/ 263338 h 308523"/>
                <a:gd name="connsiteX6" fmla="*/ 6858 w 515938"/>
                <a:gd name="connsiteY6" fmla="*/ 152324 h 308523"/>
                <a:gd name="connsiteX7" fmla="*/ 0 w 515938"/>
                <a:gd name="connsiteY7" fmla="*/ 112785 h 308523"/>
                <a:gd name="connsiteX8" fmla="*/ 36580 w 515938"/>
                <a:gd name="connsiteY8" fmla="*/ 87788 h 308523"/>
                <a:gd name="connsiteX9" fmla="*/ 55564 w 515938"/>
                <a:gd name="connsiteY9" fmla="*/ 69350 h 308523"/>
                <a:gd name="connsiteX10" fmla="*/ 55564 w 515938"/>
                <a:gd name="connsiteY10" fmla="*/ 117781 h 308523"/>
                <a:gd name="connsiteX11" fmla="*/ 114218 w 515938"/>
                <a:gd name="connsiteY11" fmla="*/ 208394 h 308523"/>
                <a:gd name="connsiteX12" fmla="*/ 391492 w 515938"/>
                <a:gd name="connsiteY12" fmla="*/ 152046 h 308523"/>
                <a:gd name="connsiteX13" fmla="*/ 433388 w 515938"/>
                <a:gd name="connsiteY13" fmla="*/ 41635 h 308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5938" h="308523">
                  <a:moveTo>
                    <a:pt x="433388" y="0"/>
                  </a:moveTo>
                  <a:lnTo>
                    <a:pt x="448874" y="11656"/>
                  </a:lnTo>
                  <a:cubicBezTo>
                    <a:pt x="465260" y="23631"/>
                    <a:pt x="488504" y="39789"/>
                    <a:pt x="515938" y="56517"/>
                  </a:cubicBezTo>
                  <a:cubicBezTo>
                    <a:pt x="495362" y="109743"/>
                    <a:pt x="458018" y="158407"/>
                    <a:pt x="416104" y="199467"/>
                  </a:cubicBezTo>
                  <a:cubicBezTo>
                    <a:pt x="368854" y="244329"/>
                    <a:pt x="313982" y="284628"/>
                    <a:pt x="250730" y="301356"/>
                  </a:cubicBezTo>
                  <a:cubicBezTo>
                    <a:pt x="188238" y="317324"/>
                    <a:pt x="115076" y="307439"/>
                    <a:pt x="67064" y="263338"/>
                  </a:cubicBezTo>
                  <a:cubicBezTo>
                    <a:pt x="35818" y="234444"/>
                    <a:pt x="16766" y="194144"/>
                    <a:pt x="6858" y="152324"/>
                  </a:cubicBezTo>
                  <a:cubicBezTo>
                    <a:pt x="3810" y="139398"/>
                    <a:pt x="1524" y="126471"/>
                    <a:pt x="0" y="112785"/>
                  </a:cubicBezTo>
                  <a:cubicBezTo>
                    <a:pt x="13718" y="104421"/>
                    <a:pt x="26102" y="96057"/>
                    <a:pt x="36580" y="87788"/>
                  </a:cubicBezTo>
                  <a:lnTo>
                    <a:pt x="55564" y="69350"/>
                  </a:lnTo>
                  <a:lnTo>
                    <a:pt x="55564" y="117781"/>
                  </a:lnTo>
                  <a:cubicBezTo>
                    <a:pt x="55564" y="156615"/>
                    <a:pt x="78416" y="192403"/>
                    <a:pt x="114218" y="208394"/>
                  </a:cubicBezTo>
                  <a:cubicBezTo>
                    <a:pt x="180490" y="237329"/>
                    <a:pt x="291704" y="260173"/>
                    <a:pt x="391492" y="152046"/>
                  </a:cubicBezTo>
                  <a:cubicBezTo>
                    <a:pt x="418914" y="121588"/>
                    <a:pt x="433388" y="82754"/>
                    <a:pt x="433388" y="416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2" name="Freeform 207">
              <a:extLst>
                <a:ext uri="{FF2B5EF4-FFF2-40B4-BE49-F238E27FC236}">
                  <a16:creationId xmlns:a16="http://schemas.microsoft.com/office/drawing/2014/main" id="{832B2715-301A-41F7-BAE9-8A250346C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3800" y="9182100"/>
              <a:ext cx="320675" cy="561975"/>
            </a:xfrm>
            <a:custGeom>
              <a:avLst/>
              <a:gdLst>
                <a:gd name="T0" fmla="*/ 0 w 422"/>
                <a:gd name="T1" fmla="*/ 608 h 740"/>
                <a:gd name="T2" fmla="*/ 158 w 422"/>
                <a:gd name="T3" fmla="*/ 496 h 740"/>
                <a:gd name="T4" fmla="*/ 81 w 422"/>
                <a:gd name="T5" fmla="*/ 34 h 740"/>
                <a:gd name="T6" fmla="*/ 422 w 422"/>
                <a:gd name="T7" fmla="*/ 516 h 740"/>
                <a:gd name="T8" fmla="*/ 120 w 422"/>
                <a:gd name="T9" fmla="*/ 740 h 740"/>
                <a:gd name="T10" fmla="*/ 0 w 422"/>
                <a:gd name="T11" fmla="*/ 608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2" h="740">
                  <a:moveTo>
                    <a:pt x="0" y="608"/>
                  </a:moveTo>
                  <a:lnTo>
                    <a:pt x="158" y="496"/>
                  </a:lnTo>
                  <a:cubicBezTo>
                    <a:pt x="158" y="496"/>
                    <a:pt x="7" y="68"/>
                    <a:pt x="81" y="34"/>
                  </a:cubicBezTo>
                  <a:cubicBezTo>
                    <a:pt x="154" y="0"/>
                    <a:pt x="422" y="516"/>
                    <a:pt x="422" y="516"/>
                  </a:cubicBezTo>
                  <a:lnTo>
                    <a:pt x="120" y="740"/>
                  </a:lnTo>
                  <a:cubicBezTo>
                    <a:pt x="120" y="740"/>
                    <a:pt x="58" y="722"/>
                    <a:pt x="0" y="608"/>
                  </a:cubicBezTo>
                  <a:close/>
                </a:path>
              </a:pathLst>
            </a:custGeom>
            <a:solidFill>
              <a:srgbClr val="FCAC8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3" name="Freeform 214">
              <a:extLst>
                <a:ext uri="{FF2B5EF4-FFF2-40B4-BE49-F238E27FC236}">
                  <a16:creationId xmlns:a16="http://schemas.microsoft.com/office/drawing/2014/main" id="{73FE6EA9-77DA-4182-AF01-659A4D44A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6963" y="10882313"/>
              <a:ext cx="539750" cy="173038"/>
            </a:xfrm>
            <a:custGeom>
              <a:avLst/>
              <a:gdLst>
                <a:gd name="T0" fmla="*/ 604 w 709"/>
                <a:gd name="T1" fmla="*/ 0 h 227"/>
                <a:gd name="T2" fmla="*/ 0 w 709"/>
                <a:gd name="T3" fmla="*/ 227 h 227"/>
                <a:gd name="T4" fmla="*/ 709 w 709"/>
                <a:gd name="T5" fmla="*/ 227 h 227"/>
                <a:gd name="T6" fmla="*/ 604 w 709"/>
                <a:gd name="T7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9" h="227">
                  <a:moveTo>
                    <a:pt x="604" y="0"/>
                  </a:moveTo>
                  <a:cubicBezTo>
                    <a:pt x="604" y="0"/>
                    <a:pt x="169" y="28"/>
                    <a:pt x="0" y="227"/>
                  </a:cubicBezTo>
                  <a:lnTo>
                    <a:pt x="709" y="227"/>
                  </a:lnTo>
                  <a:lnTo>
                    <a:pt x="604" y="0"/>
                  </a:lnTo>
                  <a:close/>
                </a:path>
              </a:pathLst>
            </a:custGeom>
            <a:solidFill>
              <a:srgbClr val="E68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8" name="Freeform 231">
              <a:extLst>
                <a:ext uri="{FF2B5EF4-FFF2-40B4-BE49-F238E27FC236}">
                  <a16:creationId xmlns:a16="http://schemas.microsoft.com/office/drawing/2014/main" id="{5BA5D106-7D8C-4EF8-A29A-002164404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7563" y="10315575"/>
              <a:ext cx="2211388" cy="827088"/>
            </a:xfrm>
            <a:custGeom>
              <a:avLst/>
              <a:gdLst>
                <a:gd name="T0" fmla="*/ 0 w 2907"/>
                <a:gd name="T1" fmla="*/ 0 h 1087"/>
                <a:gd name="T2" fmla="*/ 1823 w 2907"/>
                <a:gd name="T3" fmla="*/ 0 h 1087"/>
                <a:gd name="T4" fmla="*/ 2193 w 2907"/>
                <a:gd name="T5" fmla="*/ 946 h 1087"/>
                <a:gd name="T6" fmla="*/ 2907 w 2907"/>
                <a:gd name="T7" fmla="*/ 946 h 1087"/>
                <a:gd name="T8" fmla="*/ 2907 w 2907"/>
                <a:gd name="T9" fmla="*/ 1087 h 1087"/>
                <a:gd name="T10" fmla="*/ 413 w 2907"/>
                <a:gd name="T11" fmla="*/ 1087 h 1087"/>
                <a:gd name="T12" fmla="*/ 371 w 2907"/>
                <a:gd name="T13" fmla="*/ 964 h 1087"/>
                <a:gd name="T14" fmla="*/ 0 w 2907"/>
                <a:gd name="T15" fmla="*/ 0 h 10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07" h="1087">
                  <a:moveTo>
                    <a:pt x="0" y="0"/>
                  </a:moveTo>
                  <a:lnTo>
                    <a:pt x="1823" y="0"/>
                  </a:lnTo>
                  <a:lnTo>
                    <a:pt x="2193" y="946"/>
                  </a:lnTo>
                  <a:lnTo>
                    <a:pt x="2907" y="946"/>
                  </a:lnTo>
                  <a:lnTo>
                    <a:pt x="2907" y="1087"/>
                  </a:lnTo>
                  <a:lnTo>
                    <a:pt x="413" y="1087"/>
                  </a:lnTo>
                  <a:lnTo>
                    <a:pt x="371" y="9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C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9" name="Freeform 232">
              <a:extLst>
                <a:ext uri="{FF2B5EF4-FFF2-40B4-BE49-F238E27FC236}">
                  <a16:creationId xmlns:a16="http://schemas.microsoft.com/office/drawing/2014/main" id="{B8A307FE-8176-4B26-8672-CBC21038B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4713" y="10315575"/>
              <a:ext cx="884238" cy="762000"/>
            </a:xfrm>
            <a:custGeom>
              <a:avLst/>
              <a:gdLst>
                <a:gd name="T0" fmla="*/ 1163 w 1163"/>
                <a:gd name="T1" fmla="*/ 1001 h 1001"/>
                <a:gd name="T2" fmla="*/ 399 w 1163"/>
                <a:gd name="T3" fmla="*/ 1001 h 1001"/>
                <a:gd name="T4" fmla="*/ 0 w 1163"/>
                <a:gd name="T5" fmla="*/ 0 h 1001"/>
                <a:gd name="T6" fmla="*/ 79 w 1163"/>
                <a:gd name="T7" fmla="*/ 0 h 1001"/>
                <a:gd name="T8" fmla="*/ 449 w 1163"/>
                <a:gd name="T9" fmla="*/ 946 h 1001"/>
                <a:gd name="T10" fmla="*/ 1163 w 1163"/>
                <a:gd name="T11" fmla="*/ 946 h 1001"/>
                <a:gd name="T12" fmla="*/ 1163 w 1163"/>
                <a:gd name="T13" fmla="*/ 1001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3" h="1001">
                  <a:moveTo>
                    <a:pt x="1163" y="1001"/>
                  </a:moveTo>
                  <a:lnTo>
                    <a:pt x="399" y="1001"/>
                  </a:lnTo>
                  <a:lnTo>
                    <a:pt x="0" y="0"/>
                  </a:lnTo>
                  <a:lnTo>
                    <a:pt x="79" y="0"/>
                  </a:lnTo>
                  <a:lnTo>
                    <a:pt x="449" y="946"/>
                  </a:lnTo>
                  <a:lnTo>
                    <a:pt x="1163" y="946"/>
                  </a:lnTo>
                  <a:lnTo>
                    <a:pt x="1163" y="1001"/>
                  </a:lnTo>
                  <a:close/>
                </a:path>
              </a:pathLst>
            </a:custGeom>
            <a:solidFill>
              <a:srgbClr val="283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0" name="Oval 233">
              <a:extLst>
                <a:ext uri="{FF2B5EF4-FFF2-40B4-BE49-F238E27FC236}">
                  <a16:creationId xmlns:a16="http://schemas.microsoft.com/office/drawing/2014/main" id="{8EE32B48-E35F-4E6A-96C6-92D939294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0350" y="10617200"/>
              <a:ext cx="180975" cy="182563"/>
            </a:xfrm>
            <a:prstGeom prst="ellipse">
              <a:avLst/>
            </a:prstGeom>
            <a:solidFill>
              <a:srgbClr val="F0F1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541305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" name="Rectangle 5">
            <a:extLst>
              <a:ext uri="{FF2B5EF4-FFF2-40B4-BE49-F238E27FC236}">
                <a16:creationId xmlns:a16="http://schemas.microsoft.com/office/drawing/2014/main" id="{40C3A50F-A740-4EA7-89C0-A565254AB3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24377650" cy="13716000"/>
          </a:xfrm>
          <a:prstGeom prst="rect">
            <a:avLst/>
          </a:prstGeom>
          <a:solidFill>
            <a:srgbClr val="0921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92" name="Rectangle 67">
            <a:extLst>
              <a:ext uri="{FF2B5EF4-FFF2-40B4-BE49-F238E27FC236}">
                <a16:creationId xmlns:a16="http://schemas.microsoft.com/office/drawing/2014/main" id="{4319C478-6F93-43A1-80CC-E884F6343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6986" y="12885737"/>
            <a:ext cx="24377650" cy="830263"/>
          </a:xfrm>
          <a:prstGeom prst="rect">
            <a:avLst/>
          </a:prstGeom>
          <a:solidFill>
            <a:srgbClr val="E0E5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93" name="Line 493">
            <a:extLst>
              <a:ext uri="{FF2B5EF4-FFF2-40B4-BE49-F238E27FC236}">
                <a16:creationId xmlns:a16="http://schemas.microsoft.com/office/drawing/2014/main" id="{0CB3B090-5E56-43DF-B3D0-25F45054DC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0" y="5013325"/>
            <a:ext cx="2178050" cy="0"/>
          </a:xfrm>
          <a:prstGeom prst="line">
            <a:avLst/>
          </a:prstGeom>
          <a:noFill/>
          <a:ln w="25400" cap="flat">
            <a:solidFill>
              <a:srgbClr val="FFFFFF"/>
            </a:solidFill>
            <a:prstDash val="solid"/>
            <a:miter lim="800000"/>
            <a:headEnd type="oval" w="lg" len="lg"/>
            <a:tailEnd type="oval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94" name="Line 566">
            <a:extLst>
              <a:ext uri="{FF2B5EF4-FFF2-40B4-BE49-F238E27FC236}">
                <a16:creationId xmlns:a16="http://schemas.microsoft.com/office/drawing/2014/main" id="{5092B969-E6D8-4402-9E7E-5900B5F2A9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0" y="8755063"/>
            <a:ext cx="2178050" cy="0"/>
          </a:xfrm>
          <a:prstGeom prst="line">
            <a:avLst/>
          </a:prstGeom>
          <a:noFill/>
          <a:ln w="25400" cap="flat">
            <a:solidFill>
              <a:srgbClr val="FFFFFF"/>
            </a:solidFill>
            <a:prstDash val="solid"/>
            <a:miter lim="800000"/>
            <a:headEnd type="oval" w="lg" len="lg"/>
            <a:tailEnd type="oval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55EE19F6-F2E1-43B2-A3D9-7F75029F650F}"/>
              </a:ext>
            </a:extLst>
          </p:cNvPr>
          <p:cNvGrpSpPr/>
          <p:nvPr/>
        </p:nvGrpSpPr>
        <p:grpSpPr>
          <a:xfrm>
            <a:off x="8153400" y="2593975"/>
            <a:ext cx="16224250" cy="11112500"/>
            <a:chOff x="8153400" y="2593975"/>
            <a:chExt cx="16224250" cy="11112500"/>
          </a:xfrm>
        </p:grpSpPr>
        <p:sp>
          <p:nvSpPr>
            <p:cNvPr id="396" name="Rectangle 66">
              <a:extLst>
                <a:ext uri="{FF2B5EF4-FFF2-40B4-BE49-F238E27FC236}">
                  <a16:creationId xmlns:a16="http://schemas.microsoft.com/office/drawing/2014/main" id="{5054FC3F-FB56-4B6A-A7D4-27A1081E9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96312" y="4394200"/>
              <a:ext cx="3081338" cy="9312275"/>
            </a:xfrm>
            <a:prstGeom prst="rect">
              <a:avLst/>
            </a:prstGeom>
            <a:solidFill>
              <a:srgbClr val="E0E5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97" name="Oval 68">
              <a:extLst>
                <a:ext uri="{FF2B5EF4-FFF2-40B4-BE49-F238E27FC236}">
                  <a16:creationId xmlns:a16="http://schemas.microsoft.com/office/drawing/2014/main" id="{5984D4EC-B348-4944-A9A3-F08AA3B97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8350" y="13150850"/>
              <a:ext cx="2328863" cy="238125"/>
            </a:xfrm>
            <a:prstGeom prst="ellipse">
              <a:avLst/>
            </a:prstGeom>
            <a:solidFill>
              <a:srgbClr val="092156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F4BD465A-6B86-41BC-87AA-8260E2E47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1237" y="13190538"/>
              <a:ext cx="3578226" cy="158750"/>
            </a:xfrm>
            <a:custGeom>
              <a:avLst/>
              <a:gdLst>
                <a:gd name="connsiteX0" fmla="*/ 2979738 w 3578226"/>
                <a:gd name="connsiteY0" fmla="*/ 0 h 158750"/>
                <a:gd name="connsiteX1" fmla="*/ 3578226 w 3578226"/>
                <a:gd name="connsiteY1" fmla="*/ 79375 h 158750"/>
                <a:gd name="connsiteX2" fmla="*/ 2979738 w 3578226"/>
                <a:gd name="connsiteY2" fmla="*/ 158750 h 158750"/>
                <a:gd name="connsiteX3" fmla="*/ 2381250 w 3578226"/>
                <a:gd name="connsiteY3" fmla="*/ 79375 h 158750"/>
                <a:gd name="connsiteX4" fmla="*/ 2979738 w 3578226"/>
                <a:gd name="connsiteY4" fmla="*/ 0 h 158750"/>
                <a:gd name="connsiteX5" fmla="*/ 598488 w 3578226"/>
                <a:gd name="connsiteY5" fmla="*/ 0 h 158750"/>
                <a:gd name="connsiteX6" fmla="*/ 1196976 w 3578226"/>
                <a:gd name="connsiteY6" fmla="*/ 79375 h 158750"/>
                <a:gd name="connsiteX7" fmla="*/ 598488 w 3578226"/>
                <a:gd name="connsiteY7" fmla="*/ 158750 h 158750"/>
                <a:gd name="connsiteX8" fmla="*/ 0 w 3578226"/>
                <a:gd name="connsiteY8" fmla="*/ 79375 h 158750"/>
                <a:gd name="connsiteX9" fmla="*/ 598488 w 3578226"/>
                <a:gd name="connsiteY9" fmla="*/ 0 h 1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78226" h="158750">
                  <a:moveTo>
                    <a:pt x="2979738" y="0"/>
                  </a:moveTo>
                  <a:cubicBezTo>
                    <a:pt x="3310274" y="0"/>
                    <a:pt x="3578226" y="35537"/>
                    <a:pt x="3578226" y="79375"/>
                  </a:cubicBezTo>
                  <a:cubicBezTo>
                    <a:pt x="3578226" y="123213"/>
                    <a:pt x="3310274" y="158750"/>
                    <a:pt x="2979738" y="158750"/>
                  </a:cubicBezTo>
                  <a:cubicBezTo>
                    <a:pt x="2649202" y="158750"/>
                    <a:pt x="2381250" y="123213"/>
                    <a:pt x="2381250" y="79375"/>
                  </a:cubicBezTo>
                  <a:cubicBezTo>
                    <a:pt x="2381250" y="35537"/>
                    <a:pt x="2649202" y="0"/>
                    <a:pt x="2979738" y="0"/>
                  </a:cubicBezTo>
                  <a:close/>
                  <a:moveTo>
                    <a:pt x="598488" y="0"/>
                  </a:moveTo>
                  <a:cubicBezTo>
                    <a:pt x="929024" y="0"/>
                    <a:pt x="1196976" y="35537"/>
                    <a:pt x="1196976" y="79375"/>
                  </a:cubicBezTo>
                  <a:cubicBezTo>
                    <a:pt x="1196976" y="123213"/>
                    <a:pt x="929024" y="158750"/>
                    <a:pt x="598488" y="158750"/>
                  </a:cubicBezTo>
                  <a:cubicBezTo>
                    <a:pt x="267952" y="158750"/>
                    <a:pt x="0" y="123213"/>
                    <a:pt x="0" y="79375"/>
                  </a:cubicBezTo>
                  <a:cubicBezTo>
                    <a:pt x="0" y="35537"/>
                    <a:pt x="267952" y="0"/>
                    <a:pt x="598488" y="0"/>
                  </a:cubicBezTo>
                  <a:close/>
                </a:path>
              </a:pathLst>
            </a:custGeom>
            <a:solidFill>
              <a:srgbClr val="092156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99" name="Freeform 71">
              <a:extLst>
                <a:ext uri="{FF2B5EF4-FFF2-40B4-BE49-F238E27FC236}">
                  <a16:creationId xmlns:a16="http://schemas.microsoft.com/office/drawing/2014/main" id="{59D47034-FE6A-4810-9759-D94AF5F04D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18613" y="4889500"/>
              <a:ext cx="220663" cy="220663"/>
            </a:xfrm>
            <a:custGeom>
              <a:avLst/>
              <a:gdLst>
                <a:gd name="T0" fmla="*/ 145 w 290"/>
                <a:gd name="T1" fmla="*/ 16 h 290"/>
                <a:gd name="T2" fmla="*/ 16 w 290"/>
                <a:gd name="T3" fmla="*/ 145 h 290"/>
                <a:gd name="T4" fmla="*/ 145 w 290"/>
                <a:gd name="T5" fmla="*/ 274 h 290"/>
                <a:gd name="T6" fmla="*/ 274 w 290"/>
                <a:gd name="T7" fmla="*/ 145 h 290"/>
                <a:gd name="T8" fmla="*/ 145 w 290"/>
                <a:gd name="T9" fmla="*/ 16 h 290"/>
                <a:gd name="T10" fmla="*/ 145 w 290"/>
                <a:gd name="T11" fmla="*/ 290 h 290"/>
                <a:gd name="T12" fmla="*/ 0 w 290"/>
                <a:gd name="T13" fmla="*/ 145 h 290"/>
                <a:gd name="T14" fmla="*/ 145 w 290"/>
                <a:gd name="T15" fmla="*/ 0 h 290"/>
                <a:gd name="T16" fmla="*/ 290 w 290"/>
                <a:gd name="T17" fmla="*/ 145 h 290"/>
                <a:gd name="T18" fmla="*/ 145 w 290"/>
                <a:gd name="T19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0" h="290">
                  <a:moveTo>
                    <a:pt x="145" y="16"/>
                  </a:moveTo>
                  <a:cubicBezTo>
                    <a:pt x="74" y="16"/>
                    <a:pt x="16" y="74"/>
                    <a:pt x="16" y="145"/>
                  </a:cubicBezTo>
                  <a:cubicBezTo>
                    <a:pt x="16" y="216"/>
                    <a:pt x="74" y="274"/>
                    <a:pt x="145" y="274"/>
                  </a:cubicBezTo>
                  <a:cubicBezTo>
                    <a:pt x="216" y="274"/>
                    <a:pt x="274" y="216"/>
                    <a:pt x="274" y="145"/>
                  </a:cubicBezTo>
                  <a:cubicBezTo>
                    <a:pt x="274" y="74"/>
                    <a:pt x="216" y="16"/>
                    <a:pt x="145" y="16"/>
                  </a:cubicBezTo>
                  <a:close/>
                  <a:moveTo>
                    <a:pt x="145" y="290"/>
                  </a:moveTo>
                  <a:cubicBezTo>
                    <a:pt x="65" y="290"/>
                    <a:pt x="0" y="225"/>
                    <a:pt x="0" y="145"/>
                  </a:cubicBezTo>
                  <a:cubicBezTo>
                    <a:pt x="0" y="65"/>
                    <a:pt x="65" y="0"/>
                    <a:pt x="145" y="0"/>
                  </a:cubicBezTo>
                  <a:cubicBezTo>
                    <a:pt x="225" y="0"/>
                    <a:pt x="290" y="65"/>
                    <a:pt x="290" y="145"/>
                  </a:cubicBezTo>
                  <a:cubicBezTo>
                    <a:pt x="290" y="225"/>
                    <a:pt x="225" y="290"/>
                    <a:pt x="145" y="290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00" name="Freeform 72">
              <a:extLst>
                <a:ext uri="{FF2B5EF4-FFF2-40B4-BE49-F238E27FC236}">
                  <a16:creationId xmlns:a16="http://schemas.microsoft.com/office/drawing/2014/main" id="{1E0D756B-3D9C-4F5E-A7ED-2DE70737E2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67375" y="3944938"/>
              <a:ext cx="220663" cy="220663"/>
            </a:xfrm>
            <a:custGeom>
              <a:avLst/>
              <a:gdLst>
                <a:gd name="T0" fmla="*/ 146 w 291"/>
                <a:gd name="T1" fmla="*/ 16 h 291"/>
                <a:gd name="T2" fmla="*/ 16 w 291"/>
                <a:gd name="T3" fmla="*/ 145 h 291"/>
                <a:gd name="T4" fmla="*/ 146 w 291"/>
                <a:gd name="T5" fmla="*/ 275 h 291"/>
                <a:gd name="T6" fmla="*/ 275 w 291"/>
                <a:gd name="T7" fmla="*/ 145 h 291"/>
                <a:gd name="T8" fmla="*/ 146 w 291"/>
                <a:gd name="T9" fmla="*/ 16 h 291"/>
                <a:gd name="T10" fmla="*/ 146 w 291"/>
                <a:gd name="T11" fmla="*/ 291 h 291"/>
                <a:gd name="T12" fmla="*/ 0 w 291"/>
                <a:gd name="T13" fmla="*/ 145 h 291"/>
                <a:gd name="T14" fmla="*/ 146 w 291"/>
                <a:gd name="T15" fmla="*/ 0 h 291"/>
                <a:gd name="T16" fmla="*/ 291 w 291"/>
                <a:gd name="T17" fmla="*/ 145 h 291"/>
                <a:gd name="T18" fmla="*/ 146 w 291"/>
                <a:gd name="T19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1" h="291">
                  <a:moveTo>
                    <a:pt x="146" y="16"/>
                  </a:moveTo>
                  <a:cubicBezTo>
                    <a:pt x="74" y="16"/>
                    <a:pt x="16" y="74"/>
                    <a:pt x="16" y="145"/>
                  </a:cubicBezTo>
                  <a:cubicBezTo>
                    <a:pt x="16" y="217"/>
                    <a:pt x="74" y="275"/>
                    <a:pt x="146" y="275"/>
                  </a:cubicBezTo>
                  <a:cubicBezTo>
                    <a:pt x="217" y="275"/>
                    <a:pt x="275" y="217"/>
                    <a:pt x="275" y="145"/>
                  </a:cubicBezTo>
                  <a:cubicBezTo>
                    <a:pt x="275" y="74"/>
                    <a:pt x="217" y="16"/>
                    <a:pt x="146" y="16"/>
                  </a:cubicBezTo>
                  <a:close/>
                  <a:moveTo>
                    <a:pt x="146" y="291"/>
                  </a:moveTo>
                  <a:cubicBezTo>
                    <a:pt x="65" y="291"/>
                    <a:pt x="0" y="225"/>
                    <a:pt x="0" y="145"/>
                  </a:cubicBezTo>
                  <a:cubicBezTo>
                    <a:pt x="0" y="65"/>
                    <a:pt x="65" y="0"/>
                    <a:pt x="146" y="0"/>
                  </a:cubicBezTo>
                  <a:cubicBezTo>
                    <a:pt x="226" y="0"/>
                    <a:pt x="291" y="65"/>
                    <a:pt x="291" y="145"/>
                  </a:cubicBezTo>
                  <a:cubicBezTo>
                    <a:pt x="291" y="225"/>
                    <a:pt x="226" y="291"/>
                    <a:pt x="146" y="291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01" name="Freeform 73">
              <a:extLst>
                <a:ext uri="{FF2B5EF4-FFF2-40B4-BE49-F238E27FC236}">
                  <a16:creationId xmlns:a16="http://schemas.microsoft.com/office/drawing/2014/main" id="{CC72A7A3-EAD7-4A8C-B547-CC7E59ECFC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131800" y="5397500"/>
              <a:ext cx="222250" cy="222250"/>
            </a:xfrm>
            <a:custGeom>
              <a:avLst/>
              <a:gdLst>
                <a:gd name="T0" fmla="*/ 145 w 291"/>
                <a:gd name="T1" fmla="*/ 16 h 291"/>
                <a:gd name="T2" fmla="*/ 16 w 291"/>
                <a:gd name="T3" fmla="*/ 146 h 291"/>
                <a:gd name="T4" fmla="*/ 145 w 291"/>
                <a:gd name="T5" fmla="*/ 275 h 291"/>
                <a:gd name="T6" fmla="*/ 275 w 291"/>
                <a:gd name="T7" fmla="*/ 146 h 291"/>
                <a:gd name="T8" fmla="*/ 145 w 291"/>
                <a:gd name="T9" fmla="*/ 16 h 291"/>
                <a:gd name="T10" fmla="*/ 145 w 291"/>
                <a:gd name="T11" fmla="*/ 291 h 291"/>
                <a:gd name="T12" fmla="*/ 0 w 291"/>
                <a:gd name="T13" fmla="*/ 146 h 291"/>
                <a:gd name="T14" fmla="*/ 145 w 291"/>
                <a:gd name="T15" fmla="*/ 0 h 291"/>
                <a:gd name="T16" fmla="*/ 291 w 291"/>
                <a:gd name="T17" fmla="*/ 146 h 291"/>
                <a:gd name="T18" fmla="*/ 145 w 291"/>
                <a:gd name="T19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1" h="291">
                  <a:moveTo>
                    <a:pt x="145" y="16"/>
                  </a:moveTo>
                  <a:cubicBezTo>
                    <a:pt x="74" y="16"/>
                    <a:pt x="16" y="74"/>
                    <a:pt x="16" y="146"/>
                  </a:cubicBezTo>
                  <a:cubicBezTo>
                    <a:pt x="16" y="217"/>
                    <a:pt x="74" y="275"/>
                    <a:pt x="145" y="275"/>
                  </a:cubicBezTo>
                  <a:cubicBezTo>
                    <a:pt x="217" y="275"/>
                    <a:pt x="275" y="217"/>
                    <a:pt x="275" y="146"/>
                  </a:cubicBezTo>
                  <a:cubicBezTo>
                    <a:pt x="275" y="74"/>
                    <a:pt x="217" y="16"/>
                    <a:pt x="145" y="16"/>
                  </a:cubicBezTo>
                  <a:close/>
                  <a:moveTo>
                    <a:pt x="145" y="291"/>
                  </a:moveTo>
                  <a:cubicBezTo>
                    <a:pt x="65" y="291"/>
                    <a:pt x="0" y="226"/>
                    <a:pt x="0" y="146"/>
                  </a:cubicBezTo>
                  <a:cubicBezTo>
                    <a:pt x="0" y="66"/>
                    <a:pt x="65" y="0"/>
                    <a:pt x="145" y="0"/>
                  </a:cubicBezTo>
                  <a:cubicBezTo>
                    <a:pt x="226" y="0"/>
                    <a:pt x="291" y="66"/>
                    <a:pt x="291" y="146"/>
                  </a:cubicBezTo>
                  <a:cubicBezTo>
                    <a:pt x="291" y="226"/>
                    <a:pt x="226" y="291"/>
                    <a:pt x="145" y="291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02" name="Freeform 74">
              <a:extLst>
                <a:ext uri="{FF2B5EF4-FFF2-40B4-BE49-F238E27FC236}">
                  <a16:creationId xmlns:a16="http://schemas.microsoft.com/office/drawing/2014/main" id="{4455DCFF-F375-44CE-9137-E5DB6980FD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36388" y="4873625"/>
              <a:ext cx="153988" cy="152400"/>
            </a:xfrm>
            <a:custGeom>
              <a:avLst/>
              <a:gdLst>
                <a:gd name="T0" fmla="*/ 101 w 202"/>
                <a:gd name="T1" fmla="*/ 16 h 202"/>
                <a:gd name="T2" fmla="*/ 16 w 202"/>
                <a:gd name="T3" fmla="*/ 101 h 202"/>
                <a:gd name="T4" fmla="*/ 101 w 202"/>
                <a:gd name="T5" fmla="*/ 186 h 202"/>
                <a:gd name="T6" fmla="*/ 186 w 202"/>
                <a:gd name="T7" fmla="*/ 101 h 202"/>
                <a:gd name="T8" fmla="*/ 101 w 202"/>
                <a:gd name="T9" fmla="*/ 16 h 202"/>
                <a:gd name="T10" fmla="*/ 101 w 202"/>
                <a:gd name="T11" fmla="*/ 202 h 202"/>
                <a:gd name="T12" fmla="*/ 0 w 202"/>
                <a:gd name="T13" fmla="*/ 101 h 202"/>
                <a:gd name="T14" fmla="*/ 101 w 202"/>
                <a:gd name="T15" fmla="*/ 0 h 202"/>
                <a:gd name="T16" fmla="*/ 202 w 202"/>
                <a:gd name="T17" fmla="*/ 101 h 202"/>
                <a:gd name="T18" fmla="*/ 101 w 202"/>
                <a:gd name="T19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2" h="202">
                  <a:moveTo>
                    <a:pt x="101" y="16"/>
                  </a:moveTo>
                  <a:cubicBezTo>
                    <a:pt x="54" y="16"/>
                    <a:pt x="16" y="54"/>
                    <a:pt x="16" y="101"/>
                  </a:cubicBezTo>
                  <a:cubicBezTo>
                    <a:pt x="16" y="148"/>
                    <a:pt x="54" y="186"/>
                    <a:pt x="101" y="186"/>
                  </a:cubicBezTo>
                  <a:cubicBezTo>
                    <a:pt x="148" y="186"/>
                    <a:pt x="186" y="148"/>
                    <a:pt x="186" y="101"/>
                  </a:cubicBezTo>
                  <a:cubicBezTo>
                    <a:pt x="186" y="54"/>
                    <a:pt x="148" y="16"/>
                    <a:pt x="101" y="16"/>
                  </a:cubicBezTo>
                  <a:close/>
                  <a:moveTo>
                    <a:pt x="101" y="202"/>
                  </a:moveTo>
                  <a:cubicBezTo>
                    <a:pt x="46" y="202"/>
                    <a:pt x="0" y="156"/>
                    <a:pt x="0" y="101"/>
                  </a:cubicBezTo>
                  <a:cubicBezTo>
                    <a:pt x="0" y="45"/>
                    <a:pt x="46" y="0"/>
                    <a:pt x="101" y="0"/>
                  </a:cubicBezTo>
                  <a:cubicBezTo>
                    <a:pt x="157" y="0"/>
                    <a:pt x="202" y="45"/>
                    <a:pt x="202" y="101"/>
                  </a:cubicBezTo>
                  <a:cubicBezTo>
                    <a:pt x="202" y="156"/>
                    <a:pt x="157" y="202"/>
                    <a:pt x="101" y="202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03" name="Freeform 75">
              <a:extLst>
                <a:ext uri="{FF2B5EF4-FFF2-40B4-BE49-F238E27FC236}">
                  <a16:creationId xmlns:a16="http://schemas.microsoft.com/office/drawing/2014/main" id="{C5A523E0-7B40-427A-BA20-9B36124231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3400" y="7640638"/>
              <a:ext cx="141288" cy="142875"/>
            </a:xfrm>
            <a:custGeom>
              <a:avLst/>
              <a:gdLst>
                <a:gd name="T0" fmla="*/ 12 w 187"/>
                <a:gd name="T1" fmla="*/ 85 h 186"/>
                <a:gd name="T2" fmla="*/ 85 w 187"/>
                <a:gd name="T3" fmla="*/ 174 h 186"/>
                <a:gd name="T4" fmla="*/ 175 w 187"/>
                <a:gd name="T5" fmla="*/ 101 h 186"/>
                <a:gd name="T6" fmla="*/ 101 w 187"/>
                <a:gd name="T7" fmla="*/ 11 h 186"/>
                <a:gd name="T8" fmla="*/ 12 w 187"/>
                <a:gd name="T9" fmla="*/ 85 h 186"/>
                <a:gd name="T10" fmla="*/ 84 w 187"/>
                <a:gd name="T11" fmla="*/ 186 h 186"/>
                <a:gd name="T12" fmla="*/ 0 w 187"/>
                <a:gd name="T13" fmla="*/ 83 h 186"/>
                <a:gd name="T14" fmla="*/ 103 w 187"/>
                <a:gd name="T15" fmla="*/ 0 h 186"/>
                <a:gd name="T16" fmla="*/ 187 w 187"/>
                <a:gd name="T17" fmla="*/ 102 h 186"/>
                <a:gd name="T18" fmla="*/ 84 w 187"/>
                <a:gd name="T19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7" h="186">
                  <a:moveTo>
                    <a:pt x="12" y="85"/>
                  </a:moveTo>
                  <a:lnTo>
                    <a:pt x="85" y="174"/>
                  </a:lnTo>
                  <a:lnTo>
                    <a:pt x="175" y="101"/>
                  </a:lnTo>
                  <a:lnTo>
                    <a:pt x="101" y="11"/>
                  </a:lnTo>
                  <a:lnTo>
                    <a:pt x="12" y="85"/>
                  </a:lnTo>
                  <a:close/>
                  <a:moveTo>
                    <a:pt x="84" y="186"/>
                  </a:moveTo>
                  <a:lnTo>
                    <a:pt x="0" y="83"/>
                  </a:lnTo>
                  <a:lnTo>
                    <a:pt x="103" y="0"/>
                  </a:lnTo>
                  <a:lnTo>
                    <a:pt x="187" y="102"/>
                  </a:lnTo>
                  <a:lnTo>
                    <a:pt x="84" y="186"/>
                  </a:ln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04" name="Freeform 76">
              <a:extLst>
                <a:ext uri="{FF2B5EF4-FFF2-40B4-BE49-F238E27FC236}">
                  <a16:creationId xmlns:a16="http://schemas.microsoft.com/office/drawing/2014/main" id="{648EE1D4-C44F-45F3-9C90-A85A33D54F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80663" y="5780088"/>
              <a:ext cx="273050" cy="273050"/>
            </a:xfrm>
            <a:custGeom>
              <a:avLst/>
              <a:gdLst>
                <a:gd name="T0" fmla="*/ 22 w 358"/>
                <a:gd name="T1" fmla="*/ 163 h 358"/>
                <a:gd name="T2" fmla="*/ 163 w 358"/>
                <a:gd name="T3" fmla="*/ 336 h 358"/>
                <a:gd name="T4" fmla="*/ 335 w 358"/>
                <a:gd name="T5" fmla="*/ 195 h 358"/>
                <a:gd name="T6" fmla="*/ 195 w 358"/>
                <a:gd name="T7" fmla="*/ 23 h 358"/>
                <a:gd name="T8" fmla="*/ 22 w 358"/>
                <a:gd name="T9" fmla="*/ 163 h 358"/>
                <a:gd name="T10" fmla="*/ 161 w 358"/>
                <a:gd name="T11" fmla="*/ 358 h 358"/>
                <a:gd name="T12" fmla="*/ 0 w 358"/>
                <a:gd name="T13" fmla="*/ 161 h 358"/>
                <a:gd name="T14" fmla="*/ 197 w 358"/>
                <a:gd name="T15" fmla="*/ 0 h 358"/>
                <a:gd name="T16" fmla="*/ 358 w 358"/>
                <a:gd name="T17" fmla="*/ 197 h 358"/>
                <a:gd name="T18" fmla="*/ 161 w 358"/>
                <a:gd name="T19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8" h="358">
                  <a:moveTo>
                    <a:pt x="22" y="163"/>
                  </a:moveTo>
                  <a:lnTo>
                    <a:pt x="163" y="336"/>
                  </a:lnTo>
                  <a:lnTo>
                    <a:pt x="335" y="195"/>
                  </a:lnTo>
                  <a:lnTo>
                    <a:pt x="195" y="23"/>
                  </a:lnTo>
                  <a:lnTo>
                    <a:pt x="22" y="163"/>
                  </a:lnTo>
                  <a:close/>
                  <a:moveTo>
                    <a:pt x="161" y="358"/>
                  </a:moveTo>
                  <a:lnTo>
                    <a:pt x="0" y="161"/>
                  </a:lnTo>
                  <a:lnTo>
                    <a:pt x="197" y="0"/>
                  </a:lnTo>
                  <a:lnTo>
                    <a:pt x="358" y="197"/>
                  </a:lnTo>
                  <a:lnTo>
                    <a:pt x="161" y="358"/>
                  </a:ln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05" name="Freeform 77">
              <a:extLst>
                <a:ext uri="{FF2B5EF4-FFF2-40B4-BE49-F238E27FC236}">
                  <a16:creationId xmlns:a16="http://schemas.microsoft.com/office/drawing/2014/main" id="{A111CFA2-533C-47BE-AED6-C75C5CD7A3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43913" y="2593975"/>
              <a:ext cx="271463" cy="271463"/>
            </a:xfrm>
            <a:custGeom>
              <a:avLst/>
              <a:gdLst>
                <a:gd name="T0" fmla="*/ 23 w 358"/>
                <a:gd name="T1" fmla="*/ 164 h 358"/>
                <a:gd name="T2" fmla="*/ 164 w 358"/>
                <a:gd name="T3" fmla="*/ 336 h 358"/>
                <a:gd name="T4" fmla="*/ 336 w 358"/>
                <a:gd name="T5" fmla="*/ 195 h 358"/>
                <a:gd name="T6" fmla="*/ 195 w 358"/>
                <a:gd name="T7" fmla="*/ 23 h 358"/>
                <a:gd name="T8" fmla="*/ 23 w 358"/>
                <a:gd name="T9" fmla="*/ 164 h 358"/>
                <a:gd name="T10" fmla="*/ 161 w 358"/>
                <a:gd name="T11" fmla="*/ 358 h 358"/>
                <a:gd name="T12" fmla="*/ 0 w 358"/>
                <a:gd name="T13" fmla="*/ 161 h 358"/>
                <a:gd name="T14" fmla="*/ 197 w 358"/>
                <a:gd name="T15" fmla="*/ 0 h 358"/>
                <a:gd name="T16" fmla="*/ 358 w 358"/>
                <a:gd name="T17" fmla="*/ 197 h 358"/>
                <a:gd name="T18" fmla="*/ 161 w 358"/>
                <a:gd name="T19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8" h="358">
                  <a:moveTo>
                    <a:pt x="23" y="164"/>
                  </a:moveTo>
                  <a:lnTo>
                    <a:pt x="164" y="336"/>
                  </a:lnTo>
                  <a:lnTo>
                    <a:pt x="336" y="195"/>
                  </a:lnTo>
                  <a:lnTo>
                    <a:pt x="195" y="23"/>
                  </a:lnTo>
                  <a:lnTo>
                    <a:pt x="23" y="164"/>
                  </a:lnTo>
                  <a:close/>
                  <a:moveTo>
                    <a:pt x="161" y="358"/>
                  </a:moveTo>
                  <a:lnTo>
                    <a:pt x="0" y="161"/>
                  </a:lnTo>
                  <a:lnTo>
                    <a:pt x="197" y="0"/>
                  </a:lnTo>
                  <a:lnTo>
                    <a:pt x="358" y="197"/>
                  </a:lnTo>
                  <a:lnTo>
                    <a:pt x="161" y="358"/>
                  </a:ln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06" name="Freeform 78">
              <a:extLst>
                <a:ext uri="{FF2B5EF4-FFF2-40B4-BE49-F238E27FC236}">
                  <a16:creationId xmlns:a16="http://schemas.microsoft.com/office/drawing/2014/main" id="{D6272DC2-9DCC-4074-A5D1-9793254276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63963" y="4965700"/>
              <a:ext cx="254000" cy="254000"/>
            </a:xfrm>
            <a:custGeom>
              <a:avLst/>
              <a:gdLst>
                <a:gd name="T0" fmla="*/ 21 w 333"/>
                <a:gd name="T1" fmla="*/ 107 h 333"/>
                <a:gd name="T2" fmla="*/ 107 w 333"/>
                <a:gd name="T3" fmla="*/ 312 h 333"/>
                <a:gd name="T4" fmla="*/ 313 w 333"/>
                <a:gd name="T5" fmla="*/ 226 h 333"/>
                <a:gd name="T6" fmla="*/ 226 w 333"/>
                <a:gd name="T7" fmla="*/ 21 h 333"/>
                <a:gd name="T8" fmla="*/ 21 w 333"/>
                <a:gd name="T9" fmla="*/ 107 h 333"/>
                <a:gd name="T10" fmla="*/ 99 w 333"/>
                <a:gd name="T11" fmla="*/ 333 h 333"/>
                <a:gd name="T12" fmla="*/ 0 w 333"/>
                <a:gd name="T13" fmla="*/ 98 h 333"/>
                <a:gd name="T14" fmla="*/ 235 w 333"/>
                <a:gd name="T15" fmla="*/ 0 h 333"/>
                <a:gd name="T16" fmla="*/ 333 w 333"/>
                <a:gd name="T17" fmla="*/ 234 h 333"/>
                <a:gd name="T18" fmla="*/ 99 w 333"/>
                <a:gd name="T19" fmla="*/ 33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3" h="333">
                  <a:moveTo>
                    <a:pt x="21" y="107"/>
                  </a:moveTo>
                  <a:lnTo>
                    <a:pt x="107" y="312"/>
                  </a:lnTo>
                  <a:lnTo>
                    <a:pt x="313" y="226"/>
                  </a:lnTo>
                  <a:lnTo>
                    <a:pt x="226" y="21"/>
                  </a:lnTo>
                  <a:lnTo>
                    <a:pt x="21" y="107"/>
                  </a:lnTo>
                  <a:close/>
                  <a:moveTo>
                    <a:pt x="99" y="333"/>
                  </a:moveTo>
                  <a:lnTo>
                    <a:pt x="0" y="98"/>
                  </a:lnTo>
                  <a:lnTo>
                    <a:pt x="235" y="0"/>
                  </a:lnTo>
                  <a:lnTo>
                    <a:pt x="333" y="234"/>
                  </a:lnTo>
                  <a:lnTo>
                    <a:pt x="99" y="333"/>
                  </a:ln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07" name="Freeform 79">
              <a:extLst>
                <a:ext uri="{FF2B5EF4-FFF2-40B4-BE49-F238E27FC236}">
                  <a16:creationId xmlns:a16="http://schemas.microsoft.com/office/drawing/2014/main" id="{A6F71333-05CC-431F-B7E5-A2A3BCEDC6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0388" y="12501563"/>
              <a:ext cx="155575" cy="158750"/>
            </a:xfrm>
            <a:custGeom>
              <a:avLst/>
              <a:gdLst>
                <a:gd name="T0" fmla="*/ 22 w 206"/>
                <a:gd name="T1" fmla="*/ 82 h 207"/>
                <a:gd name="T2" fmla="*/ 81 w 206"/>
                <a:gd name="T3" fmla="*/ 185 h 207"/>
                <a:gd name="T4" fmla="*/ 184 w 206"/>
                <a:gd name="T5" fmla="*/ 125 h 207"/>
                <a:gd name="T6" fmla="*/ 125 w 206"/>
                <a:gd name="T7" fmla="*/ 22 h 207"/>
                <a:gd name="T8" fmla="*/ 22 w 206"/>
                <a:gd name="T9" fmla="*/ 82 h 207"/>
                <a:gd name="T10" fmla="*/ 75 w 206"/>
                <a:gd name="T11" fmla="*/ 207 h 207"/>
                <a:gd name="T12" fmla="*/ 0 w 206"/>
                <a:gd name="T13" fmla="*/ 76 h 207"/>
                <a:gd name="T14" fmla="*/ 131 w 206"/>
                <a:gd name="T15" fmla="*/ 0 h 207"/>
                <a:gd name="T16" fmla="*/ 206 w 206"/>
                <a:gd name="T17" fmla="*/ 131 h 207"/>
                <a:gd name="T18" fmla="*/ 75 w 206"/>
                <a:gd name="T19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6" h="207">
                  <a:moveTo>
                    <a:pt x="22" y="82"/>
                  </a:moveTo>
                  <a:lnTo>
                    <a:pt x="81" y="185"/>
                  </a:lnTo>
                  <a:lnTo>
                    <a:pt x="184" y="125"/>
                  </a:lnTo>
                  <a:lnTo>
                    <a:pt x="125" y="22"/>
                  </a:lnTo>
                  <a:lnTo>
                    <a:pt x="22" y="82"/>
                  </a:lnTo>
                  <a:close/>
                  <a:moveTo>
                    <a:pt x="75" y="207"/>
                  </a:moveTo>
                  <a:lnTo>
                    <a:pt x="0" y="76"/>
                  </a:lnTo>
                  <a:lnTo>
                    <a:pt x="131" y="0"/>
                  </a:lnTo>
                  <a:lnTo>
                    <a:pt x="206" y="131"/>
                  </a:lnTo>
                  <a:lnTo>
                    <a:pt x="75" y="207"/>
                  </a:ln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08" name="Freeform 80">
              <a:extLst>
                <a:ext uri="{FF2B5EF4-FFF2-40B4-BE49-F238E27FC236}">
                  <a16:creationId xmlns:a16="http://schemas.microsoft.com/office/drawing/2014/main" id="{15B7B72A-CB0C-46EC-849A-BA282F831B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07525" y="3629025"/>
              <a:ext cx="158750" cy="157163"/>
            </a:xfrm>
            <a:custGeom>
              <a:avLst/>
              <a:gdLst>
                <a:gd name="T0" fmla="*/ 22 w 207"/>
                <a:gd name="T1" fmla="*/ 81 h 206"/>
                <a:gd name="T2" fmla="*/ 82 w 207"/>
                <a:gd name="T3" fmla="*/ 185 h 206"/>
                <a:gd name="T4" fmla="*/ 185 w 207"/>
                <a:gd name="T5" fmla="*/ 125 h 206"/>
                <a:gd name="T6" fmla="*/ 125 w 207"/>
                <a:gd name="T7" fmla="*/ 22 h 206"/>
                <a:gd name="T8" fmla="*/ 22 w 207"/>
                <a:gd name="T9" fmla="*/ 81 h 206"/>
                <a:gd name="T10" fmla="*/ 76 w 207"/>
                <a:gd name="T11" fmla="*/ 206 h 206"/>
                <a:gd name="T12" fmla="*/ 0 w 207"/>
                <a:gd name="T13" fmla="*/ 76 h 206"/>
                <a:gd name="T14" fmla="*/ 131 w 207"/>
                <a:gd name="T15" fmla="*/ 0 h 206"/>
                <a:gd name="T16" fmla="*/ 207 w 207"/>
                <a:gd name="T17" fmla="*/ 131 h 206"/>
                <a:gd name="T18" fmla="*/ 76 w 207"/>
                <a:gd name="T19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7" h="206">
                  <a:moveTo>
                    <a:pt x="22" y="81"/>
                  </a:moveTo>
                  <a:lnTo>
                    <a:pt x="82" y="185"/>
                  </a:lnTo>
                  <a:lnTo>
                    <a:pt x="185" y="125"/>
                  </a:lnTo>
                  <a:lnTo>
                    <a:pt x="125" y="22"/>
                  </a:lnTo>
                  <a:lnTo>
                    <a:pt x="22" y="81"/>
                  </a:lnTo>
                  <a:close/>
                  <a:moveTo>
                    <a:pt x="76" y="206"/>
                  </a:moveTo>
                  <a:lnTo>
                    <a:pt x="0" y="76"/>
                  </a:lnTo>
                  <a:lnTo>
                    <a:pt x="131" y="0"/>
                  </a:lnTo>
                  <a:lnTo>
                    <a:pt x="207" y="131"/>
                  </a:lnTo>
                  <a:lnTo>
                    <a:pt x="76" y="206"/>
                  </a:ln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09" name="Freeform 81">
              <a:extLst>
                <a:ext uri="{FF2B5EF4-FFF2-40B4-BE49-F238E27FC236}">
                  <a16:creationId xmlns:a16="http://schemas.microsoft.com/office/drawing/2014/main" id="{EFF2133A-654D-4AAB-8945-C8ADDB79B8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978563" y="5907088"/>
              <a:ext cx="171450" cy="169863"/>
            </a:xfrm>
            <a:custGeom>
              <a:avLst/>
              <a:gdLst>
                <a:gd name="T0" fmla="*/ 112 w 224"/>
                <a:gd name="T1" fmla="*/ 16 h 223"/>
                <a:gd name="T2" fmla="*/ 16 w 224"/>
                <a:gd name="T3" fmla="*/ 111 h 223"/>
                <a:gd name="T4" fmla="*/ 112 w 224"/>
                <a:gd name="T5" fmla="*/ 207 h 223"/>
                <a:gd name="T6" fmla="*/ 208 w 224"/>
                <a:gd name="T7" fmla="*/ 111 h 223"/>
                <a:gd name="T8" fmla="*/ 112 w 224"/>
                <a:gd name="T9" fmla="*/ 16 h 223"/>
                <a:gd name="T10" fmla="*/ 112 w 224"/>
                <a:gd name="T11" fmla="*/ 223 h 223"/>
                <a:gd name="T12" fmla="*/ 0 w 224"/>
                <a:gd name="T13" fmla="*/ 111 h 223"/>
                <a:gd name="T14" fmla="*/ 112 w 224"/>
                <a:gd name="T15" fmla="*/ 0 h 223"/>
                <a:gd name="T16" fmla="*/ 224 w 224"/>
                <a:gd name="T17" fmla="*/ 111 h 223"/>
                <a:gd name="T18" fmla="*/ 112 w 224"/>
                <a:gd name="T19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4" h="223">
                  <a:moveTo>
                    <a:pt x="112" y="16"/>
                  </a:moveTo>
                  <a:cubicBezTo>
                    <a:pt x="59" y="16"/>
                    <a:pt x="16" y="59"/>
                    <a:pt x="16" y="111"/>
                  </a:cubicBezTo>
                  <a:cubicBezTo>
                    <a:pt x="16" y="164"/>
                    <a:pt x="59" y="207"/>
                    <a:pt x="112" y="207"/>
                  </a:cubicBezTo>
                  <a:cubicBezTo>
                    <a:pt x="165" y="207"/>
                    <a:pt x="208" y="164"/>
                    <a:pt x="208" y="111"/>
                  </a:cubicBezTo>
                  <a:cubicBezTo>
                    <a:pt x="208" y="59"/>
                    <a:pt x="165" y="16"/>
                    <a:pt x="112" y="16"/>
                  </a:cubicBezTo>
                  <a:close/>
                  <a:moveTo>
                    <a:pt x="112" y="223"/>
                  </a:moveTo>
                  <a:cubicBezTo>
                    <a:pt x="50" y="223"/>
                    <a:pt x="0" y="173"/>
                    <a:pt x="0" y="111"/>
                  </a:cubicBezTo>
                  <a:cubicBezTo>
                    <a:pt x="0" y="50"/>
                    <a:pt x="50" y="0"/>
                    <a:pt x="112" y="0"/>
                  </a:cubicBezTo>
                  <a:cubicBezTo>
                    <a:pt x="174" y="0"/>
                    <a:pt x="224" y="50"/>
                    <a:pt x="224" y="111"/>
                  </a:cubicBezTo>
                  <a:cubicBezTo>
                    <a:pt x="224" y="173"/>
                    <a:pt x="174" y="223"/>
                    <a:pt x="112" y="223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0" name="Freeform 82">
              <a:extLst>
                <a:ext uri="{FF2B5EF4-FFF2-40B4-BE49-F238E27FC236}">
                  <a16:creationId xmlns:a16="http://schemas.microsoft.com/office/drawing/2014/main" id="{66344F6A-9C0F-4DE8-94D9-56F8991CA5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43838" y="6246813"/>
              <a:ext cx="73025" cy="69850"/>
            </a:xfrm>
            <a:custGeom>
              <a:avLst/>
              <a:gdLst>
                <a:gd name="T0" fmla="*/ 48 w 97"/>
                <a:gd name="T1" fmla="*/ 21 h 93"/>
                <a:gd name="T2" fmla="*/ 28 w 97"/>
                <a:gd name="T3" fmla="*/ 29 h 93"/>
                <a:gd name="T4" fmla="*/ 28 w 97"/>
                <a:gd name="T5" fmla="*/ 69 h 93"/>
                <a:gd name="T6" fmla="*/ 68 w 97"/>
                <a:gd name="T7" fmla="*/ 69 h 93"/>
                <a:gd name="T8" fmla="*/ 68 w 97"/>
                <a:gd name="T9" fmla="*/ 29 h 93"/>
                <a:gd name="T10" fmla="*/ 48 w 97"/>
                <a:gd name="T11" fmla="*/ 21 h 93"/>
                <a:gd name="T12" fmla="*/ 48 w 97"/>
                <a:gd name="T13" fmla="*/ 93 h 93"/>
                <a:gd name="T14" fmla="*/ 17 w 97"/>
                <a:gd name="T15" fmla="*/ 80 h 93"/>
                <a:gd name="T16" fmla="*/ 17 w 97"/>
                <a:gd name="T17" fmla="*/ 18 h 93"/>
                <a:gd name="T18" fmla="*/ 79 w 97"/>
                <a:gd name="T19" fmla="*/ 18 h 93"/>
                <a:gd name="T20" fmla="*/ 79 w 97"/>
                <a:gd name="T21" fmla="*/ 80 h 93"/>
                <a:gd name="T22" fmla="*/ 48 w 97"/>
                <a:gd name="T23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7" h="93">
                  <a:moveTo>
                    <a:pt x="48" y="21"/>
                  </a:moveTo>
                  <a:cubicBezTo>
                    <a:pt x="41" y="21"/>
                    <a:pt x="34" y="23"/>
                    <a:pt x="28" y="29"/>
                  </a:cubicBezTo>
                  <a:cubicBezTo>
                    <a:pt x="17" y="40"/>
                    <a:pt x="17" y="58"/>
                    <a:pt x="28" y="69"/>
                  </a:cubicBezTo>
                  <a:cubicBezTo>
                    <a:pt x="39" y="80"/>
                    <a:pt x="57" y="80"/>
                    <a:pt x="68" y="69"/>
                  </a:cubicBezTo>
                  <a:cubicBezTo>
                    <a:pt x="79" y="58"/>
                    <a:pt x="79" y="40"/>
                    <a:pt x="68" y="29"/>
                  </a:cubicBezTo>
                  <a:cubicBezTo>
                    <a:pt x="63" y="23"/>
                    <a:pt x="55" y="21"/>
                    <a:pt x="48" y="21"/>
                  </a:cubicBezTo>
                  <a:close/>
                  <a:moveTo>
                    <a:pt x="48" y="93"/>
                  </a:moveTo>
                  <a:cubicBezTo>
                    <a:pt x="37" y="93"/>
                    <a:pt x="26" y="89"/>
                    <a:pt x="17" y="80"/>
                  </a:cubicBezTo>
                  <a:cubicBezTo>
                    <a:pt x="0" y="63"/>
                    <a:pt x="0" y="35"/>
                    <a:pt x="17" y="18"/>
                  </a:cubicBezTo>
                  <a:cubicBezTo>
                    <a:pt x="34" y="0"/>
                    <a:pt x="62" y="0"/>
                    <a:pt x="79" y="18"/>
                  </a:cubicBezTo>
                  <a:cubicBezTo>
                    <a:pt x="97" y="35"/>
                    <a:pt x="97" y="63"/>
                    <a:pt x="79" y="80"/>
                  </a:cubicBezTo>
                  <a:cubicBezTo>
                    <a:pt x="71" y="89"/>
                    <a:pt x="59" y="93"/>
                    <a:pt x="48" y="93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1" name="Freeform 83">
              <a:extLst>
                <a:ext uri="{FF2B5EF4-FFF2-40B4-BE49-F238E27FC236}">
                  <a16:creationId xmlns:a16="http://schemas.microsoft.com/office/drawing/2014/main" id="{6C07903F-A0BF-4E24-B738-A03E4C10B1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59663" y="7921625"/>
              <a:ext cx="171450" cy="169863"/>
            </a:xfrm>
            <a:custGeom>
              <a:avLst/>
              <a:gdLst>
                <a:gd name="T0" fmla="*/ 112 w 224"/>
                <a:gd name="T1" fmla="*/ 16 h 224"/>
                <a:gd name="T2" fmla="*/ 16 w 224"/>
                <a:gd name="T3" fmla="*/ 112 h 224"/>
                <a:gd name="T4" fmla="*/ 112 w 224"/>
                <a:gd name="T5" fmla="*/ 208 h 224"/>
                <a:gd name="T6" fmla="*/ 208 w 224"/>
                <a:gd name="T7" fmla="*/ 112 h 224"/>
                <a:gd name="T8" fmla="*/ 112 w 224"/>
                <a:gd name="T9" fmla="*/ 16 h 224"/>
                <a:gd name="T10" fmla="*/ 112 w 224"/>
                <a:gd name="T11" fmla="*/ 224 h 224"/>
                <a:gd name="T12" fmla="*/ 0 w 224"/>
                <a:gd name="T13" fmla="*/ 112 h 224"/>
                <a:gd name="T14" fmla="*/ 112 w 224"/>
                <a:gd name="T15" fmla="*/ 0 h 224"/>
                <a:gd name="T16" fmla="*/ 224 w 224"/>
                <a:gd name="T17" fmla="*/ 112 h 224"/>
                <a:gd name="T18" fmla="*/ 112 w 224"/>
                <a:gd name="T19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4" h="224">
                  <a:moveTo>
                    <a:pt x="112" y="16"/>
                  </a:moveTo>
                  <a:cubicBezTo>
                    <a:pt x="59" y="16"/>
                    <a:pt x="16" y="59"/>
                    <a:pt x="16" y="112"/>
                  </a:cubicBezTo>
                  <a:cubicBezTo>
                    <a:pt x="16" y="165"/>
                    <a:pt x="59" y="208"/>
                    <a:pt x="112" y="208"/>
                  </a:cubicBezTo>
                  <a:cubicBezTo>
                    <a:pt x="165" y="208"/>
                    <a:pt x="208" y="165"/>
                    <a:pt x="208" y="112"/>
                  </a:cubicBezTo>
                  <a:cubicBezTo>
                    <a:pt x="208" y="59"/>
                    <a:pt x="165" y="16"/>
                    <a:pt x="112" y="16"/>
                  </a:cubicBezTo>
                  <a:close/>
                  <a:moveTo>
                    <a:pt x="112" y="224"/>
                  </a:moveTo>
                  <a:cubicBezTo>
                    <a:pt x="50" y="224"/>
                    <a:pt x="0" y="174"/>
                    <a:pt x="0" y="112"/>
                  </a:cubicBezTo>
                  <a:cubicBezTo>
                    <a:pt x="0" y="50"/>
                    <a:pt x="50" y="0"/>
                    <a:pt x="112" y="0"/>
                  </a:cubicBezTo>
                  <a:cubicBezTo>
                    <a:pt x="173" y="0"/>
                    <a:pt x="224" y="50"/>
                    <a:pt x="224" y="112"/>
                  </a:cubicBezTo>
                  <a:cubicBezTo>
                    <a:pt x="224" y="174"/>
                    <a:pt x="173" y="224"/>
                    <a:pt x="112" y="224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2" name="Freeform 84">
              <a:extLst>
                <a:ext uri="{FF2B5EF4-FFF2-40B4-BE49-F238E27FC236}">
                  <a16:creationId xmlns:a16="http://schemas.microsoft.com/office/drawing/2014/main" id="{4D5F175B-19EF-433E-B8E1-94A51A99A9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78113" y="3457575"/>
              <a:ext cx="171450" cy="171450"/>
            </a:xfrm>
            <a:custGeom>
              <a:avLst/>
              <a:gdLst>
                <a:gd name="T0" fmla="*/ 112 w 224"/>
                <a:gd name="T1" fmla="*/ 16 h 224"/>
                <a:gd name="T2" fmla="*/ 16 w 224"/>
                <a:gd name="T3" fmla="*/ 112 h 224"/>
                <a:gd name="T4" fmla="*/ 112 w 224"/>
                <a:gd name="T5" fmla="*/ 208 h 224"/>
                <a:gd name="T6" fmla="*/ 208 w 224"/>
                <a:gd name="T7" fmla="*/ 112 h 224"/>
                <a:gd name="T8" fmla="*/ 112 w 224"/>
                <a:gd name="T9" fmla="*/ 16 h 224"/>
                <a:gd name="T10" fmla="*/ 112 w 224"/>
                <a:gd name="T11" fmla="*/ 224 h 224"/>
                <a:gd name="T12" fmla="*/ 0 w 224"/>
                <a:gd name="T13" fmla="*/ 112 h 224"/>
                <a:gd name="T14" fmla="*/ 112 w 224"/>
                <a:gd name="T15" fmla="*/ 0 h 224"/>
                <a:gd name="T16" fmla="*/ 224 w 224"/>
                <a:gd name="T17" fmla="*/ 112 h 224"/>
                <a:gd name="T18" fmla="*/ 112 w 224"/>
                <a:gd name="T19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4" h="224">
                  <a:moveTo>
                    <a:pt x="112" y="16"/>
                  </a:moveTo>
                  <a:cubicBezTo>
                    <a:pt x="59" y="16"/>
                    <a:pt x="16" y="59"/>
                    <a:pt x="16" y="112"/>
                  </a:cubicBezTo>
                  <a:cubicBezTo>
                    <a:pt x="16" y="165"/>
                    <a:pt x="59" y="208"/>
                    <a:pt x="112" y="208"/>
                  </a:cubicBezTo>
                  <a:cubicBezTo>
                    <a:pt x="165" y="208"/>
                    <a:pt x="208" y="165"/>
                    <a:pt x="208" y="112"/>
                  </a:cubicBezTo>
                  <a:cubicBezTo>
                    <a:pt x="208" y="59"/>
                    <a:pt x="165" y="16"/>
                    <a:pt x="112" y="16"/>
                  </a:cubicBezTo>
                  <a:close/>
                  <a:moveTo>
                    <a:pt x="112" y="224"/>
                  </a:moveTo>
                  <a:cubicBezTo>
                    <a:pt x="50" y="224"/>
                    <a:pt x="0" y="174"/>
                    <a:pt x="0" y="112"/>
                  </a:cubicBezTo>
                  <a:cubicBezTo>
                    <a:pt x="0" y="51"/>
                    <a:pt x="50" y="0"/>
                    <a:pt x="112" y="0"/>
                  </a:cubicBezTo>
                  <a:cubicBezTo>
                    <a:pt x="173" y="0"/>
                    <a:pt x="224" y="51"/>
                    <a:pt x="224" y="112"/>
                  </a:cubicBezTo>
                  <a:cubicBezTo>
                    <a:pt x="224" y="174"/>
                    <a:pt x="173" y="224"/>
                    <a:pt x="112" y="224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3" name="Freeform 85">
              <a:extLst>
                <a:ext uri="{FF2B5EF4-FFF2-40B4-BE49-F238E27FC236}">
                  <a16:creationId xmlns:a16="http://schemas.microsoft.com/office/drawing/2014/main" id="{2714A3DA-0F03-4749-BDF5-E23A6CFDF4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08788" y="9383713"/>
              <a:ext cx="169863" cy="169863"/>
            </a:xfrm>
            <a:custGeom>
              <a:avLst/>
              <a:gdLst>
                <a:gd name="T0" fmla="*/ 112 w 224"/>
                <a:gd name="T1" fmla="*/ 16 h 224"/>
                <a:gd name="T2" fmla="*/ 16 w 224"/>
                <a:gd name="T3" fmla="*/ 112 h 224"/>
                <a:gd name="T4" fmla="*/ 112 w 224"/>
                <a:gd name="T5" fmla="*/ 208 h 224"/>
                <a:gd name="T6" fmla="*/ 208 w 224"/>
                <a:gd name="T7" fmla="*/ 112 h 224"/>
                <a:gd name="T8" fmla="*/ 112 w 224"/>
                <a:gd name="T9" fmla="*/ 16 h 224"/>
                <a:gd name="T10" fmla="*/ 112 w 224"/>
                <a:gd name="T11" fmla="*/ 224 h 224"/>
                <a:gd name="T12" fmla="*/ 0 w 224"/>
                <a:gd name="T13" fmla="*/ 112 h 224"/>
                <a:gd name="T14" fmla="*/ 112 w 224"/>
                <a:gd name="T15" fmla="*/ 0 h 224"/>
                <a:gd name="T16" fmla="*/ 224 w 224"/>
                <a:gd name="T17" fmla="*/ 112 h 224"/>
                <a:gd name="T18" fmla="*/ 112 w 224"/>
                <a:gd name="T19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4" h="224">
                  <a:moveTo>
                    <a:pt x="112" y="16"/>
                  </a:moveTo>
                  <a:cubicBezTo>
                    <a:pt x="59" y="16"/>
                    <a:pt x="16" y="59"/>
                    <a:pt x="16" y="112"/>
                  </a:cubicBezTo>
                  <a:cubicBezTo>
                    <a:pt x="16" y="165"/>
                    <a:pt x="59" y="208"/>
                    <a:pt x="112" y="208"/>
                  </a:cubicBezTo>
                  <a:cubicBezTo>
                    <a:pt x="165" y="208"/>
                    <a:pt x="208" y="165"/>
                    <a:pt x="208" y="112"/>
                  </a:cubicBezTo>
                  <a:cubicBezTo>
                    <a:pt x="208" y="59"/>
                    <a:pt x="165" y="16"/>
                    <a:pt x="112" y="16"/>
                  </a:cubicBezTo>
                  <a:close/>
                  <a:moveTo>
                    <a:pt x="112" y="224"/>
                  </a:moveTo>
                  <a:cubicBezTo>
                    <a:pt x="51" y="224"/>
                    <a:pt x="0" y="173"/>
                    <a:pt x="0" y="112"/>
                  </a:cubicBezTo>
                  <a:cubicBezTo>
                    <a:pt x="0" y="50"/>
                    <a:pt x="51" y="0"/>
                    <a:pt x="112" y="0"/>
                  </a:cubicBezTo>
                  <a:cubicBezTo>
                    <a:pt x="174" y="0"/>
                    <a:pt x="224" y="50"/>
                    <a:pt x="224" y="112"/>
                  </a:cubicBezTo>
                  <a:cubicBezTo>
                    <a:pt x="224" y="173"/>
                    <a:pt x="174" y="224"/>
                    <a:pt x="112" y="224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4" name="Freeform 86">
              <a:extLst>
                <a:ext uri="{FF2B5EF4-FFF2-40B4-BE49-F238E27FC236}">
                  <a16:creationId xmlns:a16="http://schemas.microsoft.com/office/drawing/2014/main" id="{07EEDFE9-1243-47C1-A794-1FA2D515E5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13350" y="12585700"/>
              <a:ext cx="109538" cy="109538"/>
            </a:xfrm>
            <a:custGeom>
              <a:avLst/>
              <a:gdLst>
                <a:gd name="T0" fmla="*/ 73 w 145"/>
                <a:gd name="T1" fmla="*/ 16 h 144"/>
                <a:gd name="T2" fmla="*/ 16 w 145"/>
                <a:gd name="T3" fmla="*/ 72 h 144"/>
                <a:gd name="T4" fmla="*/ 73 w 145"/>
                <a:gd name="T5" fmla="*/ 128 h 144"/>
                <a:gd name="T6" fmla="*/ 129 w 145"/>
                <a:gd name="T7" fmla="*/ 72 h 144"/>
                <a:gd name="T8" fmla="*/ 73 w 145"/>
                <a:gd name="T9" fmla="*/ 16 h 144"/>
                <a:gd name="T10" fmla="*/ 73 w 145"/>
                <a:gd name="T11" fmla="*/ 144 h 144"/>
                <a:gd name="T12" fmla="*/ 0 w 145"/>
                <a:gd name="T13" fmla="*/ 72 h 144"/>
                <a:gd name="T14" fmla="*/ 73 w 145"/>
                <a:gd name="T15" fmla="*/ 0 h 144"/>
                <a:gd name="T16" fmla="*/ 145 w 145"/>
                <a:gd name="T17" fmla="*/ 72 h 144"/>
                <a:gd name="T18" fmla="*/ 73 w 14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144">
                  <a:moveTo>
                    <a:pt x="73" y="16"/>
                  </a:moveTo>
                  <a:cubicBezTo>
                    <a:pt x="42" y="16"/>
                    <a:pt x="16" y="41"/>
                    <a:pt x="16" y="72"/>
                  </a:cubicBezTo>
                  <a:cubicBezTo>
                    <a:pt x="16" y="103"/>
                    <a:pt x="42" y="128"/>
                    <a:pt x="73" y="128"/>
                  </a:cubicBezTo>
                  <a:cubicBezTo>
                    <a:pt x="104" y="128"/>
                    <a:pt x="129" y="103"/>
                    <a:pt x="129" y="72"/>
                  </a:cubicBezTo>
                  <a:cubicBezTo>
                    <a:pt x="129" y="41"/>
                    <a:pt x="104" y="16"/>
                    <a:pt x="73" y="16"/>
                  </a:cubicBezTo>
                  <a:close/>
                  <a:moveTo>
                    <a:pt x="73" y="144"/>
                  </a:moveTo>
                  <a:cubicBezTo>
                    <a:pt x="33" y="144"/>
                    <a:pt x="0" y="112"/>
                    <a:pt x="0" y="72"/>
                  </a:cubicBezTo>
                  <a:cubicBezTo>
                    <a:pt x="0" y="32"/>
                    <a:pt x="33" y="0"/>
                    <a:pt x="73" y="0"/>
                  </a:cubicBezTo>
                  <a:cubicBezTo>
                    <a:pt x="112" y="0"/>
                    <a:pt x="145" y="32"/>
                    <a:pt x="145" y="72"/>
                  </a:cubicBezTo>
                  <a:cubicBezTo>
                    <a:pt x="145" y="112"/>
                    <a:pt x="112" y="144"/>
                    <a:pt x="73" y="144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5" name="Freeform 87">
              <a:extLst>
                <a:ext uri="{FF2B5EF4-FFF2-40B4-BE49-F238E27FC236}">
                  <a16:creationId xmlns:a16="http://schemas.microsoft.com/office/drawing/2014/main" id="{30F5C704-A4DB-4C71-BE5F-88460BA25E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043025" y="12563475"/>
              <a:ext cx="109538" cy="109538"/>
            </a:xfrm>
            <a:custGeom>
              <a:avLst/>
              <a:gdLst>
                <a:gd name="T0" fmla="*/ 72 w 144"/>
                <a:gd name="T1" fmla="*/ 15 h 144"/>
                <a:gd name="T2" fmla="*/ 16 w 144"/>
                <a:gd name="T3" fmla="*/ 72 h 144"/>
                <a:gd name="T4" fmla="*/ 72 w 144"/>
                <a:gd name="T5" fmla="*/ 128 h 144"/>
                <a:gd name="T6" fmla="*/ 128 w 144"/>
                <a:gd name="T7" fmla="*/ 72 h 144"/>
                <a:gd name="T8" fmla="*/ 72 w 144"/>
                <a:gd name="T9" fmla="*/ 15 h 144"/>
                <a:gd name="T10" fmla="*/ 72 w 144"/>
                <a:gd name="T11" fmla="*/ 144 h 144"/>
                <a:gd name="T12" fmla="*/ 0 w 144"/>
                <a:gd name="T13" fmla="*/ 72 h 144"/>
                <a:gd name="T14" fmla="*/ 72 w 144"/>
                <a:gd name="T15" fmla="*/ 0 h 144"/>
                <a:gd name="T16" fmla="*/ 144 w 144"/>
                <a:gd name="T17" fmla="*/ 72 h 144"/>
                <a:gd name="T18" fmla="*/ 72 w 144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2" y="15"/>
                  </a:moveTo>
                  <a:cubicBezTo>
                    <a:pt x="41" y="15"/>
                    <a:pt x="16" y="41"/>
                    <a:pt x="16" y="72"/>
                  </a:cubicBezTo>
                  <a:cubicBezTo>
                    <a:pt x="16" y="103"/>
                    <a:pt x="41" y="128"/>
                    <a:pt x="72" y="128"/>
                  </a:cubicBezTo>
                  <a:cubicBezTo>
                    <a:pt x="103" y="128"/>
                    <a:pt x="128" y="103"/>
                    <a:pt x="128" y="72"/>
                  </a:cubicBezTo>
                  <a:cubicBezTo>
                    <a:pt x="128" y="41"/>
                    <a:pt x="103" y="15"/>
                    <a:pt x="72" y="15"/>
                  </a:cubicBezTo>
                  <a:close/>
                  <a:moveTo>
                    <a:pt x="72" y="144"/>
                  </a:moveTo>
                  <a:cubicBezTo>
                    <a:pt x="32" y="144"/>
                    <a:pt x="0" y="111"/>
                    <a:pt x="0" y="72"/>
                  </a:cubicBezTo>
                  <a:cubicBezTo>
                    <a:pt x="0" y="32"/>
                    <a:pt x="32" y="0"/>
                    <a:pt x="72" y="0"/>
                  </a:cubicBezTo>
                  <a:cubicBezTo>
                    <a:pt x="112" y="0"/>
                    <a:pt x="144" y="32"/>
                    <a:pt x="144" y="72"/>
                  </a:cubicBezTo>
                  <a:cubicBezTo>
                    <a:pt x="144" y="111"/>
                    <a:pt x="112" y="144"/>
                    <a:pt x="72" y="144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6" name="Freeform 88">
              <a:extLst>
                <a:ext uri="{FF2B5EF4-FFF2-40B4-BE49-F238E27FC236}">
                  <a16:creationId xmlns:a16="http://schemas.microsoft.com/office/drawing/2014/main" id="{C009B7B4-8E42-4758-98AF-BD64C15D2B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0875" y="5210175"/>
              <a:ext cx="169863" cy="169863"/>
            </a:xfrm>
            <a:custGeom>
              <a:avLst/>
              <a:gdLst>
                <a:gd name="T0" fmla="*/ 112 w 224"/>
                <a:gd name="T1" fmla="*/ 16 h 223"/>
                <a:gd name="T2" fmla="*/ 16 w 224"/>
                <a:gd name="T3" fmla="*/ 112 h 223"/>
                <a:gd name="T4" fmla="*/ 112 w 224"/>
                <a:gd name="T5" fmla="*/ 207 h 223"/>
                <a:gd name="T6" fmla="*/ 208 w 224"/>
                <a:gd name="T7" fmla="*/ 112 h 223"/>
                <a:gd name="T8" fmla="*/ 112 w 224"/>
                <a:gd name="T9" fmla="*/ 16 h 223"/>
                <a:gd name="T10" fmla="*/ 112 w 224"/>
                <a:gd name="T11" fmla="*/ 223 h 223"/>
                <a:gd name="T12" fmla="*/ 0 w 224"/>
                <a:gd name="T13" fmla="*/ 112 h 223"/>
                <a:gd name="T14" fmla="*/ 112 w 224"/>
                <a:gd name="T15" fmla="*/ 0 h 223"/>
                <a:gd name="T16" fmla="*/ 224 w 224"/>
                <a:gd name="T17" fmla="*/ 112 h 223"/>
                <a:gd name="T18" fmla="*/ 112 w 224"/>
                <a:gd name="T19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4" h="223">
                  <a:moveTo>
                    <a:pt x="112" y="16"/>
                  </a:moveTo>
                  <a:cubicBezTo>
                    <a:pt x="59" y="16"/>
                    <a:pt x="16" y="59"/>
                    <a:pt x="16" y="112"/>
                  </a:cubicBezTo>
                  <a:cubicBezTo>
                    <a:pt x="16" y="164"/>
                    <a:pt x="59" y="207"/>
                    <a:pt x="112" y="207"/>
                  </a:cubicBezTo>
                  <a:cubicBezTo>
                    <a:pt x="165" y="207"/>
                    <a:pt x="208" y="164"/>
                    <a:pt x="208" y="112"/>
                  </a:cubicBezTo>
                  <a:cubicBezTo>
                    <a:pt x="208" y="59"/>
                    <a:pt x="165" y="16"/>
                    <a:pt x="112" y="16"/>
                  </a:cubicBezTo>
                  <a:close/>
                  <a:moveTo>
                    <a:pt x="112" y="223"/>
                  </a:moveTo>
                  <a:cubicBezTo>
                    <a:pt x="50" y="223"/>
                    <a:pt x="0" y="173"/>
                    <a:pt x="0" y="112"/>
                  </a:cubicBezTo>
                  <a:cubicBezTo>
                    <a:pt x="0" y="50"/>
                    <a:pt x="50" y="0"/>
                    <a:pt x="112" y="0"/>
                  </a:cubicBezTo>
                  <a:cubicBezTo>
                    <a:pt x="174" y="0"/>
                    <a:pt x="224" y="50"/>
                    <a:pt x="224" y="112"/>
                  </a:cubicBezTo>
                  <a:cubicBezTo>
                    <a:pt x="224" y="173"/>
                    <a:pt x="174" y="223"/>
                    <a:pt x="112" y="223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7" name="Freeform 89">
              <a:extLst>
                <a:ext uri="{FF2B5EF4-FFF2-40B4-BE49-F238E27FC236}">
                  <a16:creationId xmlns:a16="http://schemas.microsoft.com/office/drawing/2014/main" id="{01236A0B-4A18-4BD0-AC11-77F32FA86F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64763" y="4622800"/>
              <a:ext cx="171450" cy="171450"/>
            </a:xfrm>
            <a:custGeom>
              <a:avLst/>
              <a:gdLst>
                <a:gd name="T0" fmla="*/ 21 w 225"/>
                <a:gd name="T1" fmla="*/ 75 h 225"/>
                <a:gd name="T2" fmla="*/ 75 w 225"/>
                <a:gd name="T3" fmla="*/ 204 h 225"/>
                <a:gd name="T4" fmla="*/ 204 w 225"/>
                <a:gd name="T5" fmla="*/ 150 h 225"/>
                <a:gd name="T6" fmla="*/ 150 w 225"/>
                <a:gd name="T7" fmla="*/ 21 h 225"/>
                <a:gd name="T8" fmla="*/ 21 w 225"/>
                <a:gd name="T9" fmla="*/ 75 h 225"/>
                <a:gd name="T10" fmla="*/ 66 w 225"/>
                <a:gd name="T11" fmla="*/ 225 h 225"/>
                <a:gd name="T12" fmla="*/ 0 w 225"/>
                <a:gd name="T13" fmla="*/ 67 h 225"/>
                <a:gd name="T14" fmla="*/ 158 w 225"/>
                <a:gd name="T15" fmla="*/ 0 h 225"/>
                <a:gd name="T16" fmla="*/ 225 w 225"/>
                <a:gd name="T17" fmla="*/ 159 h 225"/>
                <a:gd name="T18" fmla="*/ 66 w 225"/>
                <a:gd name="T19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5">
                  <a:moveTo>
                    <a:pt x="21" y="75"/>
                  </a:moveTo>
                  <a:lnTo>
                    <a:pt x="75" y="204"/>
                  </a:lnTo>
                  <a:lnTo>
                    <a:pt x="204" y="150"/>
                  </a:lnTo>
                  <a:lnTo>
                    <a:pt x="150" y="21"/>
                  </a:lnTo>
                  <a:lnTo>
                    <a:pt x="21" y="75"/>
                  </a:lnTo>
                  <a:close/>
                  <a:moveTo>
                    <a:pt x="66" y="225"/>
                  </a:moveTo>
                  <a:lnTo>
                    <a:pt x="0" y="67"/>
                  </a:lnTo>
                  <a:lnTo>
                    <a:pt x="158" y="0"/>
                  </a:lnTo>
                  <a:lnTo>
                    <a:pt x="225" y="159"/>
                  </a:lnTo>
                  <a:lnTo>
                    <a:pt x="66" y="225"/>
                  </a:lnTo>
                  <a:close/>
                </a:path>
              </a:pathLst>
            </a:custGeom>
            <a:solidFill>
              <a:srgbClr val="ACC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8" name="Freeform 90">
              <a:extLst>
                <a:ext uri="{FF2B5EF4-FFF2-40B4-BE49-F238E27FC236}">
                  <a16:creationId xmlns:a16="http://schemas.microsoft.com/office/drawing/2014/main" id="{89DDCDA0-0D8A-4734-A786-D934E2A705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72613" y="6973888"/>
              <a:ext cx="104775" cy="103188"/>
            </a:xfrm>
            <a:custGeom>
              <a:avLst/>
              <a:gdLst>
                <a:gd name="T0" fmla="*/ 21 w 137"/>
                <a:gd name="T1" fmla="*/ 49 h 137"/>
                <a:gd name="T2" fmla="*/ 49 w 137"/>
                <a:gd name="T3" fmla="*/ 116 h 137"/>
                <a:gd name="T4" fmla="*/ 116 w 137"/>
                <a:gd name="T5" fmla="*/ 88 h 137"/>
                <a:gd name="T6" fmla="*/ 88 w 137"/>
                <a:gd name="T7" fmla="*/ 21 h 137"/>
                <a:gd name="T8" fmla="*/ 21 w 137"/>
                <a:gd name="T9" fmla="*/ 49 h 137"/>
                <a:gd name="T10" fmla="*/ 40 w 137"/>
                <a:gd name="T11" fmla="*/ 137 h 137"/>
                <a:gd name="T12" fmla="*/ 0 w 137"/>
                <a:gd name="T13" fmla="*/ 41 h 137"/>
                <a:gd name="T14" fmla="*/ 96 w 137"/>
                <a:gd name="T15" fmla="*/ 0 h 137"/>
                <a:gd name="T16" fmla="*/ 137 w 137"/>
                <a:gd name="T17" fmla="*/ 97 h 137"/>
                <a:gd name="T18" fmla="*/ 40 w 137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137">
                  <a:moveTo>
                    <a:pt x="21" y="49"/>
                  </a:moveTo>
                  <a:lnTo>
                    <a:pt x="49" y="116"/>
                  </a:lnTo>
                  <a:lnTo>
                    <a:pt x="116" y="88"/>
                  </a:lnTo>
                  <a:lnTo>
                    <a:pt x="88" y="21"/>
                  </a:lnTo>
                  <a:lnTo>
                    <a:pt x="21" y="49"/>
                  </a:lnTo>
                  <a:close/>
                  <a:moveTo>
                    <a:pt x="40" y="137"/>
                  </a:moveTo>
                  <a:lnTo>
                    <a:pt x="0" y="41"/>
                  </a:lnTo>
                  <a:lnTo>
                    <a:pt x="96" y="0"/>
                  </a:lnTo>
                  <a:lnTo>
                    <a:pt x="137" y="97"/>
                  </a:lnTo>
                  <a:lnTo>
                    <a:pt x="40" y="137"/>
                  </a:lnTo>
                  <a:close/>
                </a:path>
              </a:pathLst>
            </a:custGeom>
            <a:solidFill>
              <a:srgbClr val="ACC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9" name="Freeform 91">
              <a:extLst>
                <a:ext uri="{FF2B5EF4-FFF2-40B4-BE49-F238E27FC236}">
                  <a16:creationId xmlns:a16="http://schemas.microsoft.com/office/drawing/2014/main" id="{7F7267A9-E99A-40F2-A087-F2D079A19E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095075" y="8382000"/>
              <a:ext cx="90488" cy="90488"/>
            </a:xfrm>
            <a:custGeom>
              <a:avLst/>
              <a:gdLst>
                <a:gd name="T0" fmla="*/ 16 w 120"/>
                <a:gd name="T1" fmla="*/ 41 h 119"/>
                <a:gd name="T2" fmla="*/ 42 w 120"/>
                <a:gd name="T3" fmla="*/ 104 h 119"/>
                <a:gd name="T4" fmla="*/ 104 w 120"/>
                <a:gd name="T5" fmla="*/ 78 h 119"/>
                <a:gd name="T6" fmla="*/ 78 w 120"/>
                <a:gd name="T7" fmla="*/ 15 h 119"/>
                <a:gd name="T8" fmla="*/ 16 w 120"/>
                <a:gd name="T9" fmla="*/ 41 h 119"/>
                <a:gd name="T10" fmla="*/ 36 w 120"/>
                <a:gd name="T11" fmla="*/ 119 h 119"/>
                <a:gd name="T12" fmla="*/ 0 w 120"/>
                <a:gd name="T13" fmla="*/ 35 h 119"/>
                <a:gd name="T14" fmla="*/ 85 w 120"/>
                <a:gd name="T15" fmla="*/ 0 h 119"/>
                <a:gd name="T16" fmla="*/ 120 w 120"/>
                <a:gd name="T17" fmla="*/ 84 h 119"/>
                <a:gd name="T18" fmla="*/ 36 w 120"/>
                <a:gd name="T19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19">
                  <a:moveTo>
                    <a:pt x="16" y="41"/>
                  </a:moveTo>
                  <a:lnTo>
                    <a:pt x="42" y="104"/>
                  </a:lnTo>
                  <a:lnTo>
                    <a:pt x="104" y="78"/>
                  </a:lnTo>
                  <a:lnTo>
                    <a:pt x="78" y="15"/>
                  </a:lnTo>
                  <a:lnTo>
                    <a:pt x="16" y="41"/>
                  </a:lnTo>
                  <a:close/>
                  <a:moveTo>
                    <a:pt x="36" y="119"/>
                  </a:moveTo>
                  <a:lnTo>
                    <a:pt x="0" y="35"/>
                  </a:lnTo>
                  <a:lnTo>
                    <a:pt x="85" y="0"/>
                  </a:lnTo>
                  <a:lnTo>
                    <a:pt x="120" y="84"/>
                  </a:lnTo>
                  <a:lnTo>
                    <a:pt x="36" y="119"/>
                  </a:lnTo>
                  <a:close/>
                </a:path>
              </a:pathLst>
            </a:custGeom>
            <a:solidFill>
              <a:srgbClr val="ACC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0" name="Freeform 92">
              <a:extLst>
                <a:ext uri="{FF2B5EF4-FFF2-40B4-BE49-F238E27FC236}">
                  <a16:creationId xmlns:a16="http://schemas.microsoft.com/office/drawing/2014/main" id="{11019D25-3C12-4D13-B134-58E25ED6A8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91750" y="6461125"/>
              <a:ext cx="92075" cy="90488"/>
            </a:xfrm>
            <a:custGeom>
              <a:avLst/>
              <a:gdLst>
                <a:gd name="T0" fmla="*/ 16 w 120"/>
                <a:gd name="T1" fmla="*/ 41 h 119"/>
                <a:gd name="T2" fmla="*/ 42 w 120"/>
                <a:gd name="T3" fmla="*/ 104 h 119"/>
                <a:gd name="T4" fmla="*/ 105 w 120"/>
                <a:gd name="T5" fmla="*/ 78 h 119"/>
                <a:gd name="T6" fmla="*/ 78 w 120"/>
                <a:gd name="T7" fmla="*/ 15 h 119"/>
                <a:gd name="T8" fmla="*/ 16 w 120"/>
                <a:gd name="T9" fmla="*/ 41 h 119"/>
                <a:gd name="T10" fmla="*/ 36 w 120"/>
                <a:gd name="T11" fmla="*/ 119 h 119"/>
                <a:gd name="T12" fmla="*/ 0 w 120"/>
                <a:gd name="T13" fmla="*/ 35 h 119"/>
                <a:gd name="T14" fmla="*/ 85 w 120"/>
                <a:gd name="T15" fmla="*/ 0 h 119"/>
                <a:gd name="T16" fmla="*/ 120 w 120"/>
                <a:gd name="T17" fmla="*/ 84 h 119"/>
                <a:gd name="T18" fmla="*/ 36 w 120"/>
                <a:gd name="T19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19">
                  <a:moveTo>
                    <a:pt x="16" y="41"/>
                  </a:moveTo>
                  <a:lnTo>
                    <a:pt x="42" y="104"/>
                  </a:lnTo>
                  <a:lnTo>
                    <a:pt x="105" y="78"/>
                  </a:lnTo>
                  <a:lnTo>
                    <a:pt x="78" y="15"/>
                  </a:lnTo>
                  <a:lnTo>
                    <a:pt x="16" y="41"/>
                  </a:lnTo>
                  <a:close/>
                  <a:moveTo>
                    <a:pt x="36" y="119"/>
                  </a:moveTo>
                  <a:lnTo>
                    <a:pt x="0" y="35"/>
                  </a:lnTo>
                  <a:lnTo>
                    <a:pt x="85" y="0"/>
                  </a:lnTo>
                  <a:lnTo>
                    <a:pt x="120" y="84"/>
                  </a:lnTo>
                  <a:lnTo>
                    <a:pt x="36" y="119"/>
                  </a:lnTo>
                  <a:close/>
                </a:path>
              </a:pathLst>
            </a:custGeom>
            <a:solidFill>
              <a:srgbClr val="ACC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1" name="Freeform 93">
              <a:extLst>
                <a:ext uri="{FF2B5EF4-FFF2-40B4-BE49-F238E27FC236}">
                  <a16:creationId xmlns:a16="http://schemas.microsoft.com/office/drawing/2014/main" id="{237286CE-7E95-4B8C-9029-F55781AC22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55300" y="9866313"/>
              <a:ext cx="90488" cy="84138"/>
            </a:xfrm>
            <a:custGeom>
              <a:avLst/>
              <a:gdLst>
                <a:gd name="T0" fmla="*/ 59 w 119"/>
                <a:gd name="T1" fmla="*/ 16 h 111"/>
                <a:gd name="T2" fmla="*/ 16 w 119"/>
                <a:gd name="T3" fmla="*/ 55 h 111"/>
                <a:gd name="T4" fmla="*/ 59 w 119"/>
                <a:gd name="T5" fmla="*/ 95 h 111"/>
                <a:gd name="T6" fmla="*/ 103 w 119"/>
                <a:gd name="T7" fmla="*/ 55 h 111"/>
                <a:gd name="T8" fmla="*/ 59 w 119"/>
                <a:gd name="T9" fmla="*/ 16 h 111"/>
                <a:gd name="T10" fmla="*/ 59 w 119"/>
                <a:gd name="T11" fmla="*/ 111 h 111"/>
                <a:gd name="T12" fmla="*/ 0 w 119"/>
                <a:gd name="T13" fmla="*/ 55 h 111"/>
                <a:gd name="T14" fmla="*/ 59 w 119"/>
                <a:gd name="T15" fmla="*/ 0 h 111"/>
                <a:gd name="T16" fmla="*/ 119 w 119"/>
                <a:gd name="T17" fmla="*/ 55 h 111"/>
                <a:gd name="T18" fmla="*/ 59 w 119"/>
                <a:gd name="T19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11">
                  <a:moveTo>
                    <a:pt x="59" y="16"/>
                  </a:moveTo>
                  <a:cubicBezTo>
                    <a:pt x="35" y="16"/>
                    <a:pt x="16" y="34"/>
                    <a:pt x="16" y="55"/>
                  </a:cubicBezTo>
                  <a:cubicBezTo>
                    <a:pt x="16" y="77"/>
                    <a:pt x="35" y="95"/>
                    <a:pt x="59" y="95"/>
                  </a:cubicBezTo>
                  <a:cubicBezTo>
                    <a:pt x="83" y="95"/>
                    <a:pt x="103" y="77"/>
                    <a:pt x="103" y="55"/>
                  </a:cubicBezTo>
                  <a:cubicBezTo>
                    <a:pt x="103" y="34"/>
                    <a:pt x="83" y="16"/>
                    <a:pt x="59" y="16"/>
                  </a:cubicBezTo>
                  <a:close/>
                  <a:moveTo>
                    <a:pt x="59" y="111"/>
                  </a:moveTo>
                  <a:cubicBezTo>
                    <a:pt x="27" y="111"/>
                    <a:pt x="0" y="86"/>
                    <a:pt x="0" y="55"/>
                  </a:cubicBezTo>
                  <a:cubicBezTo>
                    <a:pt x="0" y="25"/>
                    <a:pt x="27" y="0"/>
                    <a:pt x="59" y="0"/>
                  </a:cubicBezTo>
                  <a:cubicBezTo>
                    <a:pt x="92" y="0"/>
                    <a:pt x="119" y="25"/>
                    <a:pt x="119" y="55"/>
                  </a:cubicBezTo>
                  <a:cubicBezTo>
                    <a:pt x="119" y="86"/>
                    <a:pt x="92" y="111"/>
                    <a:pt x="59" y="111"/>
                  </a:cubicBezTo>
                  <a:close/>
                </a:path>
              </a:pathLst>
            </a:custGeom>
            <a:solidFill>
              <a:srgbClr val="ACC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2" name="Freeform 94">
              <a:extLst>
                <a:ext uri="{FF2B5EF4-FFF2-40B4-BE49-F238E27FC236}">
                  <a16:creationId xmlns:a16="http://schemas.microsoft.com/office/drawing/2014/main" id="{6CDD0210-398C-4999-B02C-6BAE057BFC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63313" y="4754563"/>
              <a:ext cx="88900" cy="84138"/>
            </a:xfrm>
            <a:custGeom>
              <a:avLst/>
              <a:gdLst>
                <a:gd name="T0" fmla="*/ 59 w 118"/>
                <a:gd name="T1" fmla="*/ 16 h 111"/>
                <a:gd name="T2" fmla="*/ 16 w 118"/>
                <a:gd name="T3" fmla="*/ 56 h 111"/>
                <a:gd name="T4" fmla="*/ 59 w 118"/>
                <a:gd name="T5" fmla="*/ 95 h 111"/>
                <a:gd name="T6" fmla="*/ 102 w 118"/>
                <a:gd name="T7" fmla="*/ 56 h 111"/>
                <a:gd name="T8" fmla="*/ 59 w 118"/>
                <a:gd name="T9" fmla="*/ 16 h 111"/>
                <a:gd name="T10" fmla="*/ 59 w 118"/>
                <a:gd name="T11" fmla="*/ 111 h 111"/>
                <a:gd name="T12" fmla="*/ 0 w 118"/>
                <a:gd name="T13" fmla="*/ 56 h 111"/>
                <a:gd name="T14" fmla="*/ 59 w 118"/>
                <a:gd name="T15" fmla="*/ 0 h 111"/>
                <a:gd name="T16" fmla="*/ 118 w 118"/>
                <a:gd name="T17" fmla="*/ 56 h 111"/>
                <a:gd name="T18" fmla="*/ 59 w 118"/>
                <a:gd name="T19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111">
                  <a:moveTo>
                    <a:pt x="59" y="16"/>
                  </a:moveTo>
                  <a:cubicBezTo>
                    <a:pt x="35" y="16"/>
                    <a:pt x="16" y="34"/>
                    <a:pt x="16" y="56"/>
                  </a:cubicBezTo>
                  <a:cubicBezTo>
                    <a:pt x="16" y="77"/>
                    <a:pt x="35" y="95"/>
                    <a:pt x="59" y="95"/>
                  </a:cubicBezTo>
                  <a:cubicBezTo>
                    <a:pt x="83" y="95"/>
                    <a:pt x="102" y="77"/>
                    <a:pt x="102" y="56"/>
                  </a:cubicBezTo>
                  <a:cubicBezTo>
                    <a:pt x="102" y="34"/>
                    <a:pt x="83" y="16"/>
                    <a:pt x="59" y="16"/>
                  </a:cubicBezTo>
                  <a:close/>
                  <a:moveTo>
                    <a:pt x="59" y="111"/>
                  </a:moveTo>
                  <a:cubicBezTo>
                    <a:pt x="26" y="111"/>
                    <a:pt x="0" y="86"/>
                    <a:pt x="0" y="56"/>
                  </a:cubicBezTo>
                  <a:cubicBezTo>
                    <a:pt x="0" y="25"/>
                    <a:pt x="26" y="0"/>
                    <a:pt x="59" y="0"/>
                  </a:cubicBezTo>
                  <a:cubicBezTo>
                    <a:pt x="92" y="0"/>
                    <a:pt x="118" y="25"/>
                    <a:pt x="118" y="56"/>
                  </a:cubicBezTo>
                  <a:cubicBezTo>
                    <a:pt x="118" y="86"/>
                    <a:pt x="92" y="111"/>
                    <a:pt x="59" y="111"/>
                  </a:cubicBezTo>
                  <a:close/>
                </a:path>
              </a:pathLst>
            </a:custGeom>
            <a:solidFill>
              <a:srgbClr val="ACC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3" name="Freeform 95">
              <a:extLst>
                <a:ext uri="{FF2B5EF4-FFF2-40B4-BE49-F238E27FC236}">
                  <a16:creationId xmlns:a16="http://schemas.microsoft.com/office/drawing/2014/main" id="{7AE12DA1-265A-4D10-B9A9-E544AE5C2F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45625" y="8553450"/>
              <a:ext cx="90488" cy="84138"/>
            </a:xfrm>
            <a:custGeom>
              <a:avLst/>
              <a:gdLst>
                <a:gd name="T0" fmla="*/ 60 w 119"/>
                <a:gd name="T1" fmla="*/ 16 h 111"/>
                <a:gd name="T2" fmla="*/ 16 w 119"/>
                <a:gd name="T3" fmla="*/ 56 h 111"/>
                <a:gd name="T4" fmla="*/ 60 w 119"/>
                <a:gd name="T5" fmla="*/ 95 h 111"/>
                <a:gd name="T6" fmla="*/ 103 w 119"/>
                <a:gd name="T7" fmla="*/ 56 h 111"/>
                <a:gd name="T8" fmla="*/ 60 w 119"/>
                <a:gd name="T9" fmla="*/ 16 h 111"/>
                <a:gd name="T10" fmla="*/ 60 w 119"/>
                <a:gd name="T11" fmla="*/ 111 h 111"/>
                <a:gd name="T12" fmla="*/ 0 w 119"/>
                <a:gd name="T13" fmla="*/ 56 h 111"/>
                <a:gd name="T14" fmla="*/ 60 w 119"/>
                <a:gd name="T15" fmla="*/ 0 h 111"/>
                <a:gd name="T16" fmla="*/ 119 w 119"/>
                <a:gd name="T17" fmla="*/ 56 h 111"/>
                <a:gd name="T18" fmla="*/ 60 w 119"/>
                <a:gd name="T19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11">
                  <a:moveTo>
                    <a:pt x="60" y="16"/>
                  </a:moveTo>
                  <a:cubicBezTo>
                    <a:pt x="36" y="16"/>
                    <a:pt x="16" y="34"/>
                    <a:pt x="16" y="56"/>
                  </a:cubicBezTo>
                  <a:cubicBezTo>
                    <a:pt x="16" y="78"/>
                    <a:pt x="36" y="95"/>
                    <a:pt x="60" y="95"/>
                  </a:cubicBezTo>
                  <a:cubicBezTo>
                    <a:pt x="84" y="95"/>
                    <a:pt x="103" y="78"/>
                    <a:pt x="103" y="56"/>
                  </a:cubicBezTo>
                  <a:cubicBezTo>
                    <a:pt x="103" y="34"/>
                    <a:pt x="84" y="16"/>
                    <a:pt x="60" y="16"/>
                  </a:cubicBezTo>
                  <a:close/>
                  <a:moveTo>
                    <a:pt x="60" y="111"/>
                  </a:moveTo>
                  <a:cubicBezTo>
                    <a:pt x="27" y="111"/>
                    <a:pt x="0" y="86"/>
                    <a:pt x="0" y="56"/>
                  </a:cubicBezTo>
                  <a:cubicBezTo>
                    <a:pt x="0" y="25"/>
                    <a:pt x="27" y="0"/>
                    <a:pt x="60" y="0"/>
                  </a:cubicBezTo>
                  <a:cubicBezTo>
                    <a:pt x="92" y="0"/>
                    <a:pt x="119" y="25"/>
                    <a:pt x="119" y="56"/>
                  </a:cubicBezTo>
                  <a:cubicBezTo>
                    <a:pt x="119" y="86"/>
                    <a:pt x="92" y="111"/>
                    <a:pt x="60" y="111"/>
                  </a:cubicBezTo>
                  <a:close/>
                </a:path>
              </a:pathLst>
            </a:custGeom>
            <a:solidFill>
              <a:srgbClr val="ACC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4" name="Freeform 96">
              <a:extLst>
                <a:ext uri="{FF2B5EF4-FFF2-40B4-BE49-F238E27FC236}">
                  <a16:creationId xmlns:a16="http://schemas.microsoft.com/office/drawing/2014/main" id="{572BAB1A-004F-4C81-B53B-508FD93692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172863" y="7181850"/>
              <a:ext cx="88900" cy="85725"/>
            </a:xfrm>
            <a:custGeom>
              <a:avLst/>
              <a:gdLst>
                <a:gd name="T0" fmla="*/ 59 w 118"/>
                <a:gd name="T1" fmla="*/ 16 h 111"/>
                <a:gd name="T2" fmla="*/ 16 w 118"/>
                <a:gd name="T3" fmla="*/ 55 h 111"/>
                <a:gd name="T4" fmla="*/ 59 w 118"/>
                <a:gd name="T5" fmla="*/ 95 h 111"/>
                <a:gd name="T6" fmla="*/ 103 w 118"/>
                <a:gd name="T7" fmla="*/ 55 h 111"/>
                <a:gd name="T8" fmla="*/ 59 w 118"/>
                <a:gd name="T9" fmla="*/ 16 h 111"/>
                <a:gd name="T10" fmla="*/ 59 w 118"/>
                <a:gd name="T11" fmla="*/ 111 h 111"/>
                <a:gd name="T12" fmla="*/ 0 w 118"/>
                <a:gd name="T13" fmla="*/ 55 h 111"/>
                <a:gd name="T14" fmla="*/ 59 w 118"/>
                <a:gd name="T15" fmla="*/ 0 h 111"/>
                <a:gd name="T16" fmla="*/ 118 w 118"/>
                <a:gd name="T17" fmla="*/ 55 h 111"/>
                <a:gd name="T18" fmla="*/ 59 w 118"/>
                <a:gd name="T19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111">
                  <a:moveTo>
                    <a:pt x="59" y="16"/>
                  </a:moveTo>
                  <a:cubicBezTo>
                    <a:pt x="35" y="16"/>
                    <a:pt x="16" y="33"/>
                    <a:pt x="16" y="55"/>
                  </a:cubicBezTo>
                  <a:cubicBezTo>
                    <a:pt x="16" y="77"/>
                    <a:pt x="35" y="95"/>
                    <a:pt x="59" y="95"/>
                  </a:cubicBezTo>
                  <a:cubicBezTo>
                    <a:pt x="83" y="95"/>
                    <a:pt x="103" y="77"/>
                    <a:pt x="103" y="55"/>
                  </a:cubicBezTo>
                  <a:cubicBezTo>
                    <a:pt x="103" y="33"/>
                    <a:pt x="83" y="16"/>
                    <a:pt x="59" y="16"/>
                  </a:cubicBezTo>
                  <a:close/>
                  <a:moveTo>
                    <a:pt x="59" y="111"/>
                  </a:moveTo>
                  <a:cubicBezTo>
                    <a:pt x="26" y="111"/>
                    <a:pt x="0" y="86"/>
                    <a:pt x="0" y="55"/>
                  </a:cubicBezTo>
                  <a:cubicBezTo>
                    <a:pt x="0" y="25"/>
                    <a:pt x="26" y="0"/>
                    <a:pt x="59" y="0"/>
                  </a:cubicBezTo>
                  <a:cubicBezTo>
                    <a:pt x="92" y="0"/>
                    <a:pt x="118" y="25"/>
                    <a:pt x="118" y="55"/>
                  </a:cubicBezTo>
                  <a:cubicBezTo>
                    <a:pt x="118" y="86"/>
                    <a:pt x="92" y="111"/>
                    <a:pt x="59" y="111"/>
                  </a:cubicBezTo>
                  <a:close/>
                </a:path>
              </a:pathLst>
            </a:custGeom>
            <a:solidFill>
              <a:srgbClr val="ACC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5" name="Freeform 97">
              <a:extLst>
                <a:ext uri="{FF2B5EF4-FFF2-40B4-BE49-F238E27FC236}">
                  <a16:creationId xmlns:a16="http://schemas.microsoft.com/office/drawing/2014/main" id="{278A90D5-E2AD-41E7-815C-40E2079D22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75725" y="4760913"/>
              <a:ext cx="88900" cy="84138"/>
            </a:xfrm>
            <a:custGeom>
              <a:avLst/>
              <a:gdLst>
                <a:gd name="T0" fmla="*/ 59 w 118"/>
                <a:gd name="T1" fmla="*/ 15 h 111"/>
                <a:gd name="T2" fmla="*/ 16 w 118"/>
                <a:gd name="T3" fmla="*/ 55 h 111"/>
                <a:gd name="T4" fmla="*/ 59 w 118"/>
                <a:gd name="T5" fmla="*/ 95 h 111"/>
                <a:gd name="T6" fmla="*/ 102 w 118"/>
                <a:gd name="T7" fmla="*/ 55 h 111"/>
                <a:gd name="T8" fmla="*/ 59 w 118"/>
                <a:gd name="T9" fmla="*/ 15 h 111"/>
                <a:gd name="T10" fmla="*/ 59 w 118"/>
                <a:gd name="T11" fmla="*/ 111 h 111"/>
                <a:gd name="T12" fmla="*/ 0 w 118"/>
                <a:gd name="T13" fmla="*/ 55 h 111"/>
                <a:gd name="T14" fmla="*/ 59 w 118"/>
                <a:gd name="T15" fmla="*/ 0 h 111"/>
                <a:gd name="T16" fmla="*/ 118 w 118"/>
                <a:gd name="T17" fmla="*/ 55 h 111"/>
                <a:gd name="T18" fmla="*/ 59 w 118"/>
                <a:gd name="T19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111">
                  <a:moveTo>
                    <a:pt x="59" y="15"/>
                  </a:moveTo>
                  <a:cubicBezTo>
                    <a:pt x="35" y="15"/>
                    <a:pt x="16" y="33"/>
                    <a:pt x="16" y="55"/>
                  </a:cubicBezTo>
                  <a:cubicBezTo>
                    <a:pt x="16" y="77"/>
                    <a:pt x="35" y="95"/>
                    <a:pt x="59" y="95"/>
                  </a:cubicBezTo>
                  <a:cubicBezTo>
                    <a:pt x="83" y="95"/>
                    <a:pt x="102" y="77"/>
                    <a:pt x="102" y="55"/>
                  </a:cubicBezTo>
                  <a:cubicBezTo>
                    <a:pt x="102" y="33"/>
                    <a:pt x="83" y="15"/>
                    <a:pt x="59" y="15"/>
                  </a:cubicBezTo>
                  <a:close/>
                  <a:moveTo>
                    <a:pt x="59" y="111"/>
                  </a:moveTo>
                  <a:cubicBezTo>
                    <a:pt x="26" y="111"/>
                    <a:pt x="0" y="86"/>
                    <a:pt x="0" y="55"/>
                  </a:cubicBezTo>
                  <a:cubicBezTo>
                    <a:pt x="0" y="24"/>
                    <a:pt x="26" y="0"/>
                    <a:pt x="59" y="0"/>
                  </a:cubicBezTo>
                  <a:cubicBezTo>
                    <a:pt x="92" y="0"/>
                    <a:pt x="118" y="24"/>
                    <a:pt x="118" y="55"/>
                  </a:cubicBezTo>
                  <a:cubicBezTo>
                    <a:pt x="118" y="86"/>
                    <a:pt x="92" y="111"/>
                    <a:pt x="59" y="111"/>
                  </a:cubicBezTo>
                  <a:close/>
                </a:path>
              </a:pathLst>
            </a:custGeom>
            <a:solidFill>
              <a:srgbClr val="ACC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BD4D455B-88A6-4DA7-88A3-142A5FE24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5264" y="5065713"/>
              <a:ext cx="1125536" cy="608013"/>
            </a:xfrm>
            <a:custGeom>
              <a:avLst/>
              <a:gdLst>
                <a:gd name="connsiteX0" fmla="*/ 25856 w 1125536"/>
                <a:gd name="connsiteY0" fmla="*/ 498475 h 608013"/>
                <a:gd name="connsiteX1" fmla="*/ 1099680 w 1125536"/>
                <a:gd name="connsiteY1" fmla="*/ 498475 h 608013"/>
                <a:gd name="connsiteX2" fmla="*/ 1125536 w 1125536"/>
                <a:gd name="connsiteY2" fmla="*/ 524338 h 608013"/>
                <a:gd name="connsiteX3" fmla="*/ 1125536 w 1125536"/>
                <a:gd name="connsiteY3" fmla="*/ 582150 h 608013"/>
                <a:gd name="connsiteX4" fmla="*/ 1099680 w 1125536"/>
                <a:gd name="connsiteY4" fmla="*/ 608013 h 608013"/>
                <a:gd name="connsiteX5" fmla="*/ 25856 w 1125536"/>
                <a:gd name="connsiteY5" fmla="*/ 608013 h 608013"/>
                <a:gd name="connsiteX6" fmla="*/ 0 w 1125536"/>
                <a:gd name="connsiteY6" fmla="*/ 582150 h 608013"/>
                <a:gd name="connsiteX7" fmla="*/ 0 w 1125536"/>
                <a:gd name="connsiteY7" fmla="*/ 524338 h 608013"/>
                <a:gd name="connsiteX8" fmla="*/ 25856 w 1125536"/>
                <a:gd name="connsiteY8" fmla="*/ 498475 h 608013"/>
                <a:gd name="connsiteX9" fmla="*/ 25856 w 1125536"/>
                <a:gd name="connsiteY9" fmla="*/ 249237 h 608013"/>
                <a:gd name="connsiteX10" fmla="*/ 1099680 w 1125536"/>
                <a:gd name="connsiteY10" fmla="*/ 249237 h 608013"/>
                <a:gd name="connsiteX11" fmla="*/ 1125536 w 1125536"/>
                <a:gd name="connsiteY11" fmla="*/ 275100 h 608013"/>
                <a:gd name="connsiteX12" fmla="*/ 1125536 w 1125536"/>
                <a:gd name="connsiteY12" fmla="*/ 332912 h 608013"/>
                <a:gd name="connsiteX13" fmla="*/ 1099680 w 1125536"/>
                <a:gd name="connsiteY13" fmla="*/ 358775 h 608013"/>
                <a:gd name="connsiteX14" fmla="*/ 25856 w 1125536"/>
                <a:gd name="connsiteY14" fmla="*/ 358775 h 608013"/>
                <a:gd name="connsiteX15" fmla="*/ 0 w 1125536"/>
                <a:gd name="connsiteY15" fmla="*/ 332912 h 608013"/>
                <a:gd name="connsiteX16" fmla="*/ 0 w 1125536"/>
                <a:gd name="connsiteY16" fmla="*/ 275100 h 608013"/>
                <a:gd name="connsiteX17" fmla="*/ 25856 w 1125536"/>
                <a:gd name="connsiteY17" fmla="*/ 249237 h 608013"/>
                <a:gd name="connsiteX18" fmla="*/ 25856 w 1125536"/>
                <a:gd name="connsiteY18" fmla="*/ 0 h 608013"/>
                <a:gd name="connsiteX19" fmla="*/ 1099680 w 1125536"/>
                <a:gd name="connsiteY19" fmla="*/ 0 h 608013"/>
                <a:gd name="connsiteX20" fmla="*/ 1125536 w 1125536"/>
                <a:gd name="connsiteY20" fmla="*/ 25863 h 608013"/>
                <a:gd name="connsiteX21" fmla="*/ 1125536 w 1125536"/>
                <a:gd name="connsiteY21" fmla="*/ 83675 h 608013"/>
                <a:gd name="connsiteX22" fmla="*/ 1099680 w 1125536"/>
                <a:gd name="connsiteY22" fmla="*/ 109538 h 608013"/>
                <a:gd name="connsiteX23" fmla="*/ 25856 w 1125536"/>
                <a:gd name="connsiteY23" fmla="*/ 109538 h 608013"/>
                <a:gd name="connsiteX24" fmla="*/ 0 w 1125536"/>
                <a:gd name="connsiteY24" fmla="*/ 83675 h 608013"/>
                <a:gd name="connsiteX25" fmla="*/ 0 w 1125536"/>
                <a:gd name="connsiteY25" fmla="*/ 25863 h 608013"/>
                <a:gd name="connsiteX26" fmla="*/ 25856 w 1125536"/>
                <a:gd name="connsiteY26" fmla="*/ 0 h 608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25536" h="608013">
                  <a:moveTo>
                    <a:pt x="25856" y="498475"/>
                  </a:moveTo>
                  <a:lnTo>
                    <a:pt x="1099680" y="498475"/>
                  </a:lnTo>
                  <a:cubicBezTo>
                    <a:pt x="1114130" y="498475"/>
                    <a:pt x="1125536" y="510646"/>
                    <a:pt x="1125536" y="524338"/>
                  </a:cubicBezTo>
                  <a:lnTo>
                    <a:pt x="1125536" y="582150"/>
                  </a:lnTo>
                  <a:cubicBezTo>
                    <a:pt x="1125536" y="596603"/>
                    <a:pt x="1114130" y="608013"/>
                    <a:pt x="1099680" y="608013"/>
                  </a:cubicBezTo>
                  <a:lnTo>
                    <a:pt x="25856" y="608013"/>
                  </a:lnTo>
                  <a:cubicBezTo>
                    <a:pt x="11406" y="608013"/>
                    <a:pt x="0" y="596603"/>
                    <a:pt x="0" y="582150"/>
                  </a:cubicBezTo>
                  <a:lnTo>
                    <a:pt x="0" y="524338"/>
                  </a:lnTo>
                  <a:cubicBezTo>
                    <a:pt x="0" y="510646"/>
                    <a:pt x="11406" y="498475"/>
                    <a:pt x="25856" y="498475"/>
                  </a:cubicBezTo>
                  <a:close/>
                  <a:moveTo>
                    <a:pt x="25856" y="249237"/>
                  </a:moveTo>
                  <a:lnTo>
                    <a:pt x="1099680" y="249237"/>
                  </a:lnTo>
                  <a:cubicBezTo>
                    <a:pt x="1114130" y="249237"/>
                    <a:pt x="1125536" y="260647"/>
                    <a:pt x="1125536" y="275100"/>
                  </a:cubicBezTo>
                  <a:lnTo>
                    <a:pt x="1125536" y="332912"/>
                  </a:lnTo>
                  <a:cubicBezTo>
                    <a:pt x="1125536" y="347365"/>
                    <a:pt x="1114130" y="358775"/>
                    <a:pt x="1099680" y="358775"/>
                  </a:cubicBezTo>
                  <a:lnTo>
                    <a:pt x="25856" y="358775"/>
                  </a:lnTo>
                  <a:cubicBezTo>
                    <a:pt x="11406" y="358775"/>
                    <a:pt x="0" y="347365"/>
                    <a:pt x="0" y="332912"/>
                  </a:cubicBezTo>
                  <a:lnTo>
                    <a:pt x="0" y="275100"/>
                  </a:lnTo>
                  <a:cubicBezTo>
                    <a:pt x="0" y="260647"/>
                    <a:pt x="11406" y="249237"/>
                    <a:pt x="25856" y="249237"/>
                  </a:cubicBezTo>
                  <a:close/>
                  <a:moveTo>
                    <a:pt x="25856" y="0"/>
                  </a:moveTo>
                  <a:lnTo>
                    <a:pt x="1099680" y="0"/>
                  </a:lnTo>
                  <a:cubicBezTo>
                    <a:pt x="1114130" y="0"/>
                    <a:pt x="1125536" y="11410"/>
                    <a:pt x="1125536" y="25863"/>
                  </a:cubicBezTo>
                  <a:lnTo>
                    <a:pt x="1125536" y="83675"/>
                  </a:lnTo>
                  <a:cubicBezTo>
                    <a:pt x="1125536" y="98128"/>
                    <a:pt x="1114130" y="109538"/>
                    <a:pt x="1099680" y="109538"/>
                  </a:cubicBezTo>
                  <a:lnTo>
                    <a:pt x="25856" y="109538"/>
                  </a:lnTo>
                  <a:cubicBezTo>
                    <a:pt x="11406" y="109538"/>
                    <a:pt x="0" y="98128"/>
                    <a:pt x="0" y="83675"/>
                  </a:cubicBezTo>
                  <a:lnTo>
                    <a:pt x="0" y="25863"/>
                  </a:lnTo>
                  <a:cubicBezTo>
                    <a:pt x="0" y="11410"/>
                    <a:pt x="11406" y="0"/>
                    <a:pt x="25856" y="0"/>
                  </a:cubicBezTo>
                  <a:close/>
                </a:path>
              </a:pathLst>
            </a:custGeom>
            <a:solidFill>
              <a:srgbClr val="ACC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7" name="Freeform 99">
              <a:extLst>
                <a:ext uri="{FF2B5EF4-FFF2-40B4-BE49-F238E27FC236}">
                  <a16:creationId xmlns:a16="http://schemas.microsoft.com/office/drawing/2014/main" id="{FE5C146C-2DAA-45CE-817B-0A9637A8B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5263" y="5065713"/>
              <a:ext cx="588963" cy="109538"/>
            </a:xfrm>
            <a:custGeom>
              <a:avLst/>
              <a:gdLst>
                <a:gd name="T0" fmla="*/ 741 w 775"/>
                <a:gd name="T1" fmla="*/ 144 h 144"/>
                <a:gd name="T2" fmla="*/ 34 w 775"/>
                <a:gd name="T3" fmla="*/ 144 h 144"/>
                <a:gd name="T4" fmla="*/ 0 w 775"/>
                <a:gd name="T5" fmla="*/ 110 h 144"/>
                <a:gd name="T6" fmla="*/ 0 w 775"/>
                <a:gd name="T7" fmla="*/ 34 h 144"/>
                <a:gd name="T8" fmla="*/ 34 w 775"/>
                <a:gd name="T9" fmla="*/ 0 h 144"/>
                <a:gd name="T10" fmla="*/ 741 w 775"/>
                <a:gd name="T11" fmla="*/ 0 h 144"/>
                <a:gd name="T12" fmla="*/ 775 w 775"/>
                <a:gd name="T13" fmla="*/ 34 h 144"/>
                <a:gd name="T14" fmla="*/ 775 w 775"/>
                <a:gd name="T15" fmla="*/ 110 h 144"/>
                <a:gd name="T16" fmla="*/ 741 w 775"/>
                <a:gd name="T17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5" h="144">
                  <a:moveTo>
                    <a:pt x="741" y="144"/>
                  </a:moveTo>
                  <a:lnTo>
                    <a:pt x="34" y="144"/>
                  </a:lnTo>
                  <a:cubicBezTo>
                    <a:pt x="15" y="144"/>
                    <a:pt x="0" y="129"/>
                    <a:pt x="0" y="110"/>
                  </a:cubicBezTo>
                  <a:lnTo>
                    <a:pt x="0" y="34"/>
                  </a:lnTo>
                  <a:cubicBezTo>
                    <a:pt x="0" y="15"/>
                    <a:pt x="15" y="0"/>
                    <a:pt x="34" y="0"/>
                  </a:cubicBezTo>
                  <a:lnTo>
                    <a:pt x="741" y="0"/>
                  </a:lnTo>
                  <a:cubicBezTo>
                    <a:pt x="760" y="0"/>
                    <a:pt x="775" y="15"/>
                    <a:pt x="775" y="34"/>
                  </a:cubicBezTo>
                  <a:lnTo>
                    <a:pt x="775" y="110"/>
                  </a:lnTo>
                  <a:cubicBezTo>
                    <a:pt x="775" y="129"/>
                    <a:pt x="760" y="144"/>
                    <a:pt x="741" y="144"/>
                  </a:cubicBezTo>
                  <a:close/>
                </a:path>
              </a:pathLst>
            </a:custGeom>
            <a:solidFill>
              <a:srgbClr val="28F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8" name="Freeform 101">
              <a:extLst>
                <a:ext uri="{FF2B5EF4-FFF2-40B4-BE49-F238E27FC236}">
                  <a16:creationId xmlns:a16="http://schemas.microsoft.com/office/drawing/2014/main" id="{2904C594-EAAD-4CB4-ADE5-A30D6A706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5263" y="5314950"/>
              <a:ext cx="460375" cy="109538"/>
            </a:xfrm>
            <a:custGeom>
              <a:avLst/>
              <a:gdLst>
                <a:gd name="T0" fmla="*/ 572 w 606"/>
                <a:gd name="T1" fmla="*/ 144 h 144"/>
                <a:gd name="T2" fmla="*/ 34 w 606"/>
                <a:gd name="T3" fmla="*/ 144 h 144"/>
                <a:gd name="T4" fmla="*/ 0 w 606"/>
                <a:gd name="T5" fmla="*/ 110 h 144"/>
                <a:gd name="T6" fmla="*/ 0 w 606"/>
                <a:gd name="T7" fmla="*/ 34 h 144"/>
                <a:gd name="T8" fmla="*/ 34 w 606"/>
                <a:gd name="T9" fmla="*/ 0 h 144"/>
                <a:gd name="T10" fmla="*/ 572 w 606"/>
                <a:gd name="T11" fmla="*/ 0 h 144"/>
                <a:gd name="T12" fmla="*/ 606 w 606"/>
                <a:gd name="T13" fmla="*/ 34 h 144"/>
                <a:gd name="T14" fmla="*/ 606 w 606"/>
                <a:gd name="T15" fmla="*/ 110 h 144"/>
                <a:gd name="T16" fmla="*/ 572 w 606"/>
                <a:gd name="T17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6" h="144">
                  <a:moveTo>
                    <a:pt x="572" y="144"/>
                  </a:moveTo>
                  <a:lnTo>
                    <a:pt x="34" y="144"/>
                  </a:lnTo>
                  <a:cubicBezTo>
                    <a:pt x="15" y="144"/>
                    <a:pt x="0" y="129"/>
                    <a:pt x="0" y="110"/>
                  </a:cubicBezTo>
                  <a:lnTo>
                    <a:pt x="0" y="34"/>
                  </a:lnTo>
                  <a:cubicBezTo>
                    <a:pt x="0" y="15"/>
                    <a:pt x="15" y="0"/>
                    <a:pt x="34" y="0"/>
                  </a:cubicBezTo>
                  <a:lnTo>
                    <a:pt x="572" y="0"/>
                  </a:lnTo>
                  <a:cubicBezTo>
                    <a:pt x="591" y="0"/>
                    <a:pt x="606" y="15"/>
                    <a:pt x="606" y="34"/>
                  </a:cubicBezTo>
                  <a:lnTo>
                    <a:pt x="606" y="110"/>
                  </a:lnTo>
                  <a:cubicBezTo>
                    <a:pt x="606" y="129"/>
                    <a:pt x="591" y="144"/>
                    <a:pt x="572" y="144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9" name="Freeform 103">
              <a:extLst>
                <a:ext uri="{FF2B5EF4-FFF2-40B4-BE49-F238E27FC236}">
                  <a16:creationId xmlns:a16="http://schemas.microsoft.com/office/drawing/2014/main" id="{0F293A48-4193-4FAD-9621-6BD3C515E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5263" y="5564188"/>
              <a:ext cx="808038" cy="109538"/>
            </a:xfrm>
            <a:custGeom>
              <a:avLst/>
              <a:gdLst>
                <a:gd name="T0" fmla="*/ 1027 w 1061"/>
                <a:gd name="T1" fmla="*/ 144 h 144"/>
                <a:gd name="T2" fmla="*/ 34 w 1061"/>
                <a:gd name="T3" fmla="*/ 144 h 144"/>
                <a:gd name="T4" fmla="*/ 0 w 1061"/>
                <a:gd name="T5" fmla="*/ 110 h 144"/>
                <a:gd name="T6" fmla="*/ 0 w 1061"/>
                <a:gd name="T7" fmla="*/ 34 h 144"/>
                <a:gd name="T8" fmla="*/ 34 w 1061"/>
                <a:gd name="T9" fmla="*/ 0 h 144"/>
                <a:gd name="T10" fmla="*/ 1027 w 1061"/>
                <a:gd name="T11" fmla="*/ 0 h 144"/>
                <a:gd name="T12" fmla="*/ 1061 w 1061"/>
                <a:gd name="T13" fmla="*/ 34 h 144"/>
                <a:gd name="T14" fmla="*/ 1061 w 1061"/>
                <a:gd name="T15" fmla="*/ 110 h 144"/>
                <a:gd name="T16" fmla="*/ 1027 w 1061"/>
                <a:gd name="T17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1" h="144">
                  <a:moveTo>
                    <a:pt x="1027" y="144"/>
                  </a:moveTo>
                  <a:lnTo>
                    <a:pt x="34" y="144"/>
                  </a:lnTo>
                  <a:cubicBezTo>
                    <a:pt x="15" y="144"/>
                    <a:pt x="0" y="129"/>
                    <a:pt x="0" y="110"/>
                  </a:cubicBezTo>
                  <a:lnTo>
                    <a:pt x="0" y="34"/>
                  </a:lnTo>
                  <a:cubicBezTo>
                    <a:pt x="0" y="16"/>
                    <a:pt x="15" y="0"/>
                    <a:pt x="34" y="0"/>
                  </a:cubicBezTo>
                  <a:lnTo>
                    <a:pt x="1027" y="0"/>
                  </a:lnTo>
                  <a:cubicBezTo>
                    <a:pt x="1046" y="0"/>
                    <a:pt x="1061" y="16"/>
                    <a:pt x="1061" y="34"/>
                  </a:cubicBezTo>
                  <a:lnTo>
                    <a:pt x="1061" y="110"/>
                  </a:lnTo>
                  <a:cubicBezTo>
                    <a:pt x="1061" y="129"/>
                    <a:pt x="1046" y="144"/>
                    <a:pt x="1027" y="144"/>
                  </a:cubicBezTo>
                  <a:close/>
                </a:path>
              </a:pathLst>
            </a:custGeom>
            <a:solidFill>
              <a:srgbClr val="FCC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0" name="Freeform 104">
              <a:extLst>
                <a:ext uri="{FF2B5EF4-FFF2-40B4-BE49-F238E27FC236}">
                  <a16:creationId xmlns:a16="http://schemas.microsoft.com/office/drawing/2014/main" id="{7F3C8263-E7C2-423F-9377-C6D2BE00E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9713" y="6018213"/>
              <a:ext cx="960438" cy="1233488"/>
            </a:xfrm>
            <a:custGeom>
              <a:avLst/>
              <a:gdLst>
                <a:gd name="T0" fmla="*/ 1225 w 1261"/>
                <a:gd name="T1" fmla="*/ 1622 h 1622"/>
                <a:gd name="T2" fmla="*/ 36 w 1261"/>
                <a:gd name="T3" fmla="*/ 1622 h 1622"/>
                <a:gd name="T4" fmla="*/ 0 w 1261"/>
                <a:gd name="T5" fmla="*/ 1586 h 1622"/>
                <a:gd name="T6" fmla="*/ 0 w 1261"/>
                <a:gd name="T7" fmla="*/ 36 h 1622"/>
                <a:gd name="T8" fmla="*/ 36 w 1261"/>
                <a:gd name="T9" fmla="*/ 0 h 1622"/>
                <a:gd name="T10" fmla="*/ 1225 w 1261"/>
                <a:gd name="T11" fmla="*/ 0 h 1622"/>
                <a:gd name="T12" fmla="*/ 1261 w 1261"/>
                <a:gd name="T13" fmla="*/ 36 h 1622"/>
                <a:gd name="T14" fmla="*/ 1261 w 1261"/>
                <a:gd name="T15" fmla="*/ 1586 h 1622"/>
                <a:gd name="T16" fmla="*/ 1225 w 1261"/>
                <a:gd name="T17" fmla="*/ 1622 h 1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1" h="1622">
                  <a:moveTo>
                    <a:pt x="1225" y="1622"/>
                  </a:moveTo>
                  <a:lnTo>
                    <a:pt x="36" y="1622"/>
                  </a:lnTo>
                  <a:cubicBezTo>
                    <a:pt x="16" y="1622"/>
                    <a:pt x="0" y="1606"/>
                    <a:pt x="0" y="1586"/>
                  </a:cubicBezTo>
                  <a:lnTo>
                    <a:pt x="0" y="36"/>
                  </a:lnTo>
                  <a:cubicBezTo>
                    <a:pt x="0" y="16"/>
                    <a:pt x="16" y="0"/>
                    <a:pt x="36" y="0"/>
                  </a:cubicBezTo>
                  <a:lnTo>
                    <a:pt x="1225" y="0"/>
                  </a:lnTo>
                  <a:cubicBezTo>
                    <a:pt x="1245" y="0"/>
                    <a:pt x="1261" y="16"/>
                    <a:pt x="1261" y="36"/>
                  </a:cubicBezTo>
                  <a:lnTo>
                    <a:pt x="1261" y="1586"/>
                  </a:lnTo>
                  <a:cubicBezTo>
                    <a:pt x="1261" y="1606"/>
                    <a:pt x="1245" y="1622"/>
                    <a:pt x="1225" y="1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AEE42C3-12D2-4392-A0F9-33CE30389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9249" y="6183313"/>
              <a:ext cx="760414" cy="530225"/>
            </a:xfrm>
            <a:custGeom>
              <a:avLst/>
              <a:gdLst>
                <a:gd name="connsiteX0" fmla="*/ 18530 w 760414"/>
                <a:gd name="connsiteY0" fmla="*/ 504825 h 530225"/>
                <a:gd name="connsiteX1" fmla="*/ 737120 w 760414"/>
                <a:gd name="connsiteY1" fmla="*/ 504825 h 530225"/>
                <a:gd name="connsiteX2" fmla="*/ 749300 w 760414"/>
                <a:gd name="connsiteY2" fmla="*/ 517525 h 530225"/>
                <a:gd name="connsiteX3" fmla="*/ 737120 w 760414"/>
                <a:gd name="connsiteY3" fmla="*/ 530225 h 530225"/>
                <a:gd name="connsiteX4" fmla="*/ 18530 w 760414"/>
                <a:gd name="connsiteY4" fmla="*/ 530225 h 530225"/>
                <a:gd name="connsiteX5" fmla="*/ 6350 w 760414"/>
                <a:gd name="connsiteY5" fmla="*/ 517525 h 530225"/>
                <a:gd name="connsiteX6" fmla="*/ 18530 w 760414"/>
                <a:gd name="connsiteY6" fmla="*/ 504825 h 530225"/>
                <a:gd name="connsiteX7" fmla="*/ 18530 w 760414"/>
                <a:gd name="connsiteY7" fmla="*/ 381000 h 530225"/>
                <a:gd name="connsiteX8" fmla="*/ 737120 w 760414"/>
                <a:gd name="connsiteY8" fmla="*/ 381000 h 530225"/>
                <a:gd name="connsiteX9" fmla="*/ 749300 w 760414"/>
                <a:gd name="connsiteY9" fmla="*/ 392907 h 530225"/>
                <a:gd name="connsiteX10" fmla="*/ 737120 w 760414"/>
                <a:gd name="connsiteY10" fmla="*/ 404813 h 530225"/>
                <a:gd name="connsiteX11" fmla="*/ 18530 w 760414"/>
                <a:gd name="connsiteY11" fmla="*/ 404813 h 530225"/>
                <a:gd name="connsiteX12" fmla="*/ 6350 w 760414"/>
                <a:gd name="connsiteY12" fmla="*/ 392907 h 530225"/>
                <a:gd name="connsiteX13" fmla="*/ 18530 w 760414"/>
                <a:gd name="connsiteY13" fmla="*/ 381000 h 530225"/>
                <a:gd name="connsiteX14" fmla="*/ 25906 w 760414"/>
                <a:gd name="connsiteY14" fmla="*/ 166687 h 530225"/>
                <a:gd name="connsiteX15" fmla="*/ 734508 w 760414"/>
                <a:gd name="connsiteY15" fmla="*/ 166687 h 530225"/>
                <a:gd name="connsiteX16" fmla="*/ 760414 w 760414"/>
                <a:gd name="connsiteY16" fmla="*/ 192840 h 530225"/>
                <a:gd name="connsiteX17" fmla="*/ 760414 w 760414"/>
                <a:gd name="connsiteY17" fmla="*/ 215147 h 530225"/>
                <a:gd name="connsiteX18" fmla="*/ 734508 w 760414"/>
                <a:gd name="connsiteY18" fmla="*/ 241300 h 530225"/>
                <a:gd name="connsiteX19" fmla="*/ 25906 w 760414"/>
                <a:gd name="connsiteY19" fmla="*/ 241300 h 530225"/>
                <a:gd name="connsiteX20" fmla="*/ 0 w 760414"/>
                <a:gd name="connsiteY20" fmla="*/ 215147 h 530225"/>
                <a:gd name="connsiteX21" fmla="*/ 0 w 760414"/>
                <a:gd name="connsiteY21" fmla="*/ 192840 h 530225"/>
                <a:gd name="connsiteX22" fmla="*/ 25906 w 760414"/>
                <a:gd name="connsiteY22" fmla="*/ 166687 h 530225"/>
                <a:gd name="connsiteX23" fmla="*/ 25906 w 760414"/>
                <a:gd name="connsiteY23" fmla="*/ 0 h 530225"/>
                <a:gd name="connsiteX24" fmla="*/ 734508 w 760414"/>
                <a:gd name="connsiteY24" fmla="*/ 0 h 530225"/>
                <a:gd name="connsiteX25" fmla="*/ 760414 w 760414"/>
                <a:gd name="connsiteY25" fmla="*/ 25597 h 530225"/>
                <a:gd name="connsiteX26" fmla="*/ 760414 w 760414"/>
                <a:gd name="connsiteY26" fmla="*/ 47429 h 530225"/>
                <a:gd name="connsiteX27" fmla="*/ 734508 w 760414"/>
                <a:gd name="connsiteY27" fmla="*/ 73025 h 530225"/>
                <a:gd name="connsiteX28" fmla="*/ 25906 w 760414"/>
                <a:gd name="connsiteY28" fmla="*/ 73025 h 530225"/>
                <a:gd name="connsiteX29" fmla="*/ 0 w 760414"/>
                <a:gd name="connsiteY29" fmla="*/ 47429 h 530225"/>
                <a:gd name="connsiteX30" fmla="*/ 0 w 760414"/>
                <a:gd name="connsiteY30" fmla="*/ 25597 h 530225"/>
                <a:gd name="connsiteX31" fmla="*/ 25906 w 760414"/>
                <a:gd name="connsiteY31" fmla="*/ 0 h 53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60414" h="530225">
                  <a:moveTo>
                    <a:pt x="18530" y="504825"/>
                  </a:moveTo>
                  <a:lnTo>
                    <a:pt x="737120" y="504825"/>
                  </a:lnTo>
                  <a:cubicBezTo>
                    <a:pt x="743972" y="504825"/>
                    <a:pt x="749300" y="510381"/>
                    <a:pt x="749300" y="517525"/>
                  </a:cubicBezTo>
                  <a:cubicBezTo>
                    <a:pt x="749300" y="524669"/>
                    <a:pt x="743972" y="530225"/>
                    <a:pt x="737120" y="530225"/>
                  </a:cubicBezTo>
                  <a:lnTo>
                    <a:pt x="18530" y="530225"/>
                  </a:lnTo>
                  <a:cubicBezTo>
                    <a:pt x="11678" y="530225"/>
                    <a:pt x="6350" y="524669"/>
                    <a:pt x="6350" y="517525"/>
                  </a:cubicBezTo>
                  <a:cubicBezTo>
                    <a:pt x="6350" y="510381"/>
                    <a:pt x="11678" y="504825"/>
                    <a:pt x="18530" y="504825"/>
                  </a:cubicBezTo>
                  <a:close/>
                  <a:moveTo>
                    <a:pt x="18530" y="381000"/>
                  </a:moveTo>
                  <a:lnTo>
                    <a:pt x="737120" y="381000"/>
                  </a:lnTo>
                  <a:cubicBezTo>
                    <a:pt x="743972" y="381000"/>
                    <a:pt x="749300" y="386953"/>
                    <a:pt x="749300" y="392907"/>
                  </a:cubicBezTo>
                  <a:cubicBezTo>
                    <a:pt x="749300" y="399604"/>
                    <a:pt x="743972" y="404813"/>
                    <a:pt x="737120" y="404813"/>
                  </a:cubicBezTo>
                  <a:lnTo>
                    <a:pt x="18530" y="404813"/>
                  </a:lnTo>
                  <a:cubicBezTo>
                    <a:pt x="11678" y="404813"/>
                    <a:pt x="6350" y="399604"/>
                    <a:pt x="6350" y="392907"/>
                  </a:cubicBezTo>
                  <a:cubicBezTo>
                    <a:pt x="6350" y="386953"/>
                    <a:pt x="11678" y="381000"/>
                    <a:pt x="18530" y="381000"/>
                  </a:cubicBezTo>
                  <a:close/>
                  <a:moveTo>
                    <a:pt x="25906" y="166687"/>
                  </a:moveTo>
                  <a:lnTo>
                    <a:pt x="734508" y="166687"/>
                  </a:lnTo>
                  <a:cubicBezTo>
                    <a:pt x="748984" y="166687"/>
                    <a:pt x="760414" y="178225"/>
                    <a:pt x="760414" y="192840"/>
                  </a:cubicBezTo>
                  <a:lnTo>
                    <a:pt x="760414" y="215147"/>
                  </a:lnTo>
                  <a:cubicBezTo>
                    <a:pt x="760414" y="229762"/>
                    <a:pt x="748984" y="241300"/>
                    <a:pt x="734508" y="241300"/>
                  </a:cubicBezTo>
                  <a:lnTo>
                    <a:pt x="25906" y="241300"/>
                  </a:lnTo>
                  <a:cubicBezTo>
                    <a:pt x="11430" y="241300"/>
                    <a:pt x="0" y="229762"/>
                    <a:pt x="0" y="215147"/>
                  </a:cubicBezTo>
                  <a:lnTo>
                    <a:pt x="0" y="192840"/>
                  </a:lnTo>
                  <a:cubicBezTo>
                    <a:pt x="0" y="178225"/>
                    <a:pt x="11430" y="166687"/>
                    <a:pt x="25906" y="166687"/>
                  </a:cubicBezTo>
                  <a:close/>
                  <a:moveTo>
                    <a:pt x="25906" y="0"/>
                  </a:moveTo>
                  <a:lnTo>
                    <a:pt x="734508" y="0"/>
                  </a:lnTo>
                  <a:cubicBezTo>
                    <a:pt x="748984" y="0"/>
                    <a:pt x="760414" y="11293"/>
                    <a:pt x="760414" y="25597"/>
                  </a:cubicBezTo>
                  <a:lnTo>
                    <a:pt x="760414" y="47429"/>
                  </a:lnTo>
                  <a:cubicBezTo>
                    <a:pt x="760414" y="61733"/>
                    <a:pt x="748984" y="73025"/>
                    <a:pt x="734508" y="73025"/>
                  </a:cubicBezTo>
                  <a:lnTo>
                    <a:pt x="25906" y="73025"/>
                  </a:lnTo>
                  <a:cubicBezTo>
                    <a:pt x="11430" y="73025"/>
                    <a:pt x="0" y="61733"/>
                    <a:pt x="0" y="47429"/>
                  </a:cubicBezTo>
                  <a:lnTo>
                    <a:pt x="0" y="25597"/>
                  </a:lnTo>
                  <a:cubicBezTo>
                    <a:pt x="0" y="11293"/>
                    <a:pt x="11430" y="0"/>
                    <a:pt x="25906" y="0"/>
                  </a:cubicBezTo>
                  <a:close/>
                </a:path>
              </a:pathLst>
            </a:custGeom>
            <a:solidFill>
              <a:srgbClr val="ACC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2" name="Freeform 106">
              <a:extLst>
                <a:ext uri="{FF2B5EF4-FFF2-40B4-BE49-F238E27FC236}">
                  <a16:creationId xmlns:a16="http://schemas.microsoft.com/office/drawing/2014/main" id="{91673C72-E2F2-43A6-B5F4-9D9897329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9250" y="6183313"/>
              <a:ext cx="398463" cy="73025"/>
            </a:xfrm>
            <a:custGeom>
              <a:avLst/>
              <a:gdLst>
                <a:gd name="T0" fmla="*/ 488 w 523"/>
                <a:gd name="T1" fmla="*/ 97 h 97"/>
                <a:gd name="T2" fmla="*/ 34 w 523"/>
                <a:gd name="T3" fmla="*/ 97 h 97"/>
                <a:gd name="T4" fmla="*/ 0 w 523"/>
                <a:gd name="T5" fmla="*/ 63 h 97"/>
                <a:gd name="T6" fmla="*/ 0 w 523"/>
                <a:gd name="T7" fmla="*/ 34 h 97"/>
                <a:gd name="T8" fmla="*/ 34 w 523"/>
                <a:gd name="T9" fmla="*/ 0 h 97"/>
                <a:gd name="T10" fmla="*/ 488 w 523"/>
                <a:gd name="T11" fmla="*/ 0 h 97"/>
                <a:gd name="T12" fmla="*/ 523 w 523"/>
                <a:gd name="T13" fmla="*/ 34 h 97"/>
                <a:gd name="T14" fmla="*/ 523 w 523"/>
                <a:gd name="T15" fmla="*/ 63 h 97"/>
                <a:gd name="T16" fmla="*/ 488 w 523"/>
                <a:gd name="T17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3" h="97">
                  <a:moveTo>
                    <a:pt x="488" y="97"/>
                  </a:moveTo>
                  <a:lnTo>
                    <a:pt x="34" y="97"/>
                  </a:lnTo>
                  <a:cubicBezTo>
                    <a:pt x="15" y="97"/>
                    <a:pt x="0" y="82"/>
                    <a:pt x="0" y="63"/>
                  </a:cubicBezTo>
                  <a:lnTo>
                    <a:pt x="0" y="34"/>
                  </a:lnTo>
                  <a:cubicBezTo>
                    <a:pt x="0" y="15"/>
                    <a:pt x="15" y="0"/>
                    <a:pt x="34" y="0"/>
                  </a:cubicBezTo>
                  <a:lnTo>
                    <a:pt x="488" y="0"/>
                  </a:lnTo>
                  <a:cubicBezTo>
                    <a:pt x="507" y="0"/>
                    <a:pt x="523" y="15"/>
                    <a:pt x="523" y="34"/>
                  </a:cubicBezTo>
                  <a:lnTo>
                    <a:pt x="523" y="63"/>
                  </a:lnTo>
                  <a:cubicBezTo>
                    <a:pt x="523" y="82"/>
                    <a:pt x="507" y="97"/>
                    <a:pt x="488" y="97"/>
                  </a:cubicBezTo>
                  <a:close/>
                </a:path>
              </a:pathLst>
            </a:custGeom>
            <a:solidFill>
              <a:srgbClr val="FCC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3" name="Freeform 108">
              <a:extLst>
                <a:ext uri="{FF2B5EF4-FFF2-40B4-BE49-F238E27FC236}">
                  <a16:creationId xmlns:a16="http://schemas.microsoft.com/office/drawing/2014/main" id="{B7363037-6BAA-4A94-A0F0-8FA134B78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9250" y="6350000"/>
              <a:ext cx="311150" cy="74613"/>
            </a:xfrm>
            <a:custGeom>
              <a:avLst/>
              <a:gdLst>
                <a:gd name="T0" fmla="*/ 374 w 409"/>
                <a:gd name="T1" fmla="*/ 97 h 97"/>
                <a:gd name="T2" fmla="*/ 34 w 409"/>
                <a:gd name="T3" fmla="*/ 97 h 97"/>
                <a:gd name="T4" fmla="*/ 0 w 409"/>
                <a:gd name="T5" fmla="*/ 63 h 97"/>
                <a:gd name="T6" fmla="*/ 0 w 409"/>
                <a:gd name="T7" fmla="*/ 34 h 97"/>
                <a:gd name="T8" fmla="*/ 34 w 409"/>
                <a:gd name="T9" fmla="*/ 0 h 97"/>
                <a:gd name="T10" fmla="*/ 374 w 409"/>
                <a:gd name="T11" fmla="*/ 0 h 97"/>
                <a:gd name="T12" fmla="*/ 409 w 409"/>
                <a:gd name="T13" fmla="*/ 34 h 97"/>
                <a:gd name="T14" fmla="*/ 409 w 409"/>
                <a:gd name="T15" fmla="*/ 63 h 97"/>
                <a:gd name="T16" fmla="*/ 374 w 409"/>
                <a:gd name="T17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9" h="97">
                  <a:moveTo>
                    <a:pt x="374" y="97"/>
                  </a:moveTo>
                  <a:lnTo>
                    <a:pt x="34" y="97"/>
                  </a:lnTo>
                  <a:cubicBezTo>
                    <a:pt x="15" y="97"/>
                    <a:pt x="0" y="82"/>
                    <a:pt x="0" y="63"/>
                  </a:cubicBezTo>
                  <a:lnTo>
                    <a:pt x="0" y="34"/>
                  </a:lnTo>
                  <a:cubicBezTo>
                    <a:pt x="0" y="15"/>
                    <a:pt x="15" y="0"/>
                    <a:pt x="34" y="0"/>
                  </a:cubicBezTo>
                  <a:lnTo>
                    <a:pt x="374" y="0"/>
                  </a:lnTo>
                  <a:cubicBezTo>
                    <a:pt x="393" y="0"/>
                    <a:pt x="409" y="15"/>
                    <a:pt x="409" y="34"/>
                  </a:cubicBezTo>
                  <a:lnTo>
                    <a:pt x="409" y="63"/>
                  </a:lnTo>
                  <a:cubicBezTo>
                    <a:pt x="409" y="82"/>
                    <a:pt x="393" y="97"/>
                    <a:pt x="374" y="97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B158494B-8119-4B3C-A7BB-E089FB103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1988" y="6877050"/>
              <a:ext cx="427038" cy="138113"/>
            </a:xfrm>
            <a:custGeom>
              <a:avLst/>
              <a:gdLst>
                <a:gd name="connsiteX0" fmla="*/ 214660 w 427038"/>
                <a:gd name="connsiteY0" fmla="*/ 114300 h 138113"/>
                <a:gd name="connsiteX1" fmla="*/ 414814 w 427038"/>
                <a:gd name="connsiteY1" fmla="*/ 114300 h 138113"/>
                <a:gd name="connsiteX2" fmla="*/ 427038 w 427038"/>
                <a:gd name="connsiteY2" fmla="*/ 126207 h 138113"/>
                <a:gd name="connsiteX3" fmla="*/ 414814 w 427038"/>
                <a:gd name="connsiteY3" fmla="*/ 138113 h 138113"/>
                <a:gd name="connsiteX4" fmla="*/ 214660 w 427038"/>
                <a:gd name="connsiteY4" fmla="*/ 138113 h 138113"/>
                <a:gd name="connsiteX5" fmla="*/ 203200 w 427038"/>
                <a:gd name="connsiteY5" fmla="*/ 126207 h 138113"/>
                <a:gd name="connsiteX6" fmla="*/ 214660 w 427038"/>
                <a:gd name="connsiteY6" fmla="*/ 114300 h 138113"/>
                <a:gd name="connsiteX7" fmla="*/ 12254 w 427038"/>
                <a:gd name="connsiteY7" fmla="*/ 114300 h 138113"/>
                <a:gd name="connsiteX8" fmla="*/ 140146 w 427038"/>
                <a:gd name="connsiteY8" fmla="*/ 114300 h 138113"/>
                <a:gd name="connsiteX9" fmla="*/ 152400 w 427038"/>
                <a:gd name="connsiteY9" fmla="*/ 126207 h 138113"/>
                <a:gd name="connsiteX10" fmla="*/ 140146 w 427038"/>
                <a:gd name="connsiteY10" fmla="*/ 138113 h 138113"/>
                <a:gd name="connsiteX11" fmla="*/ 12254 w 427038"/>
                <a:gd name="connsiteY11" fmla="*/ 138113 h 138113"/>
                <a:gd name="connsiteX12" fmla="*/ 0 w 427038"/>
                <a:gd name="connsiteY12" fmla="*/ 126207 h 138113"/>
                <a:gd name="connsiteX13" fmla="*/ 12254 w 427038"/>
                <a:gd name="connsiteY13" fmla="*/ 114300 h 138113"/>
                <a:gd name="connsiteX14" fmla="*/ 12194 w 427038"/>
                <a:gd name="connsiteY14" fmla="*/ 0 h 138113"/>
                <a:gd name="connsiteX15" fmla="*/ 408494 w 427038"/>
                <a:gd name="connsiteY15" fmla="*/ 0 h 138113"/>
                <a:gd name="connsiteX16" fmla="*/ 420688 w 427038"/>
                <a:gd name="connsiteY16" fmla="*/ 11907 h 138113"/>
                <a:gd name="connsiteX17" fmla="*/ 408494 w 427038"/>
                <a:gd name="connsiteY17" fmla="*/ 23813 h 138113"/>
                <a:gd name="connsiteX18" fmla="*/ 12194 w 427038"/>
                <a:gd name="connsiteY18" fmla="*/ 23813 h 138113"/>
                <a:gd name="connsiteX19" fmla="*/ 0 w 427038"/>
                <a:gd name="connsiteY19" fmla="*/ 11907 h 138113"/>
                <a:gd name="connsiteX20" fmla="*/ 12194 w 427038"/>
                <a:gd name="connsiteY20" fmla="*/ 0 h 13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7038" h="138113">
                  <a:moveTo>
                    <a:pt x="214660" y="114300"/>
                  </a:moveTo>
                  <a:lnTo>
                    <a:pt x="414814" y="114300"/>
                  </a:lnTo>
                  <a:cubicBezTo>
                    <a:pt x="421690" y="114300"/>
                    <a:pt x="427038" y="119509"/>
                    <a:pt x="427038" y="126207"/>
                  </a:cubicBezTo>
                  <a:cubicBezTo>
                    <a:pt x="427038" y="132904"/>
                    <a:pt x="421690" y="138113"/>
                    <a:pt x="414814" y="138113"/>
                  </a:cubicBezTo>
                  <a:lnTo>
                    <a:pt x="214660" y="138113"/>
                  </a:lnTo>
                  <a:cubicBezTo>
                    <a:pt x="208548" y="138113"/>
                    <a:pt x="203200" y="132904"/>
                    <a:pt x="203200" y="126207"/>
                  </a:cubicBezTo>
                  <a:cubicBezTo>
                    <a:pt x="203200" y="119509"/>
                    <a:pt x="208548" y="114300"/>
                    <a:pt x="214660" y="114300"/>
                  </a:cubicBezTo>
                  <a:close/>
                  <a:moveTo>
                    <a:pt x="12254" y="114300"/>
                  </a:moveTo>
                  <a:lnTo>
                    <a:pt x="140146" y="114300"/>
                  </a:lnTo>
                  <a:cubicBezTo>
                    <a:pt x="147040" y="114300"/>
                    <a:pt x="152400" y="119509"/>
                    <a:pt x="152400" y="126207"/>
                  </a:cubicBezTo>
                  <a:cubicBezTo>
                    <a:pt x="152400" y="132904"/>
                    <a:pt x="147040" y="138113"/>
                    <a:pt x="140146" y="138113"/>
                  </a:cubicBezTo>
                  <a:lnTo>
                    <a:pt x="12254" y="138113"/>
                  </a:lnTo>
                  <a:cubicBezTo>
                    <a:pt x="5360" y="138113"/>
                    <a:pt x="0" y="132904"/>
                    <a:pt x="0" y="126207"/>
                  </a:cubicBezTo>
                  <a:cubicBezTo>
                    <a:pt x="0" y="119509"/>
                    <a:pt x="5360" y="114300"/>
                    <a:pt x="12254" y="114300"/>
                  </a:cubicBezTo>
                  <a:close/>
                  <a:moveTo>
                    <a:pt x="12194" y="0"/>
                  </a:moveTo>
                  <a:lnTo>
                    <a:pt x="408494" y="0"/>
                  </a:lnTo>
                  <a:cubicBezTo>
                    <a:pt x="415354" y="0"/>
                    <a:pt x="420688" y="5209"/>
                    <a:pt x="420688" y="11907"/>
                  </a:cubicBezTo>
                  <a:cubicBezTo>
                    <a:pt x="420688" y="18604"/>
                    <a:pt x="415354" y="23813"/>
                    <a:pt x="408494" y="23813"/>
                  </a:cubicBezTo>
                  <a:lnTo>
                    <a:pt x="12194" y="23813"/>
                  </a:lnTo>
                  <a:cubicBezTo>
                    <a:pt x="5334" y="23813"/>
                    <a:pt x="0" y="18604"/>
                    <a:pt x="0" y="11907"/>
                  </a:cubicBezTo>
                  <a:cubicBezTo>
                    <a:pt x="0" y="5209"/>
                    <a:pt x="5334" y="0"/>
                    <a:pt x="12194" y="0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063D7742-1B95-455C-9701-2CA24DDB3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3849" y="6800850"/>
              <a:ext cx="298450" cy="296863"/>
            </a:xfrm>
            <a:custGeom>
              <a:avLst/>
              <a:gdLst>
                <a:gd name="connsiteX0" fmla="*/ 174626 w 298450"/>
                <a:gd name="connsiteY0" fmla="*/ 1588 h 296863"/>
                <a:gd name="connsiteX1" fmla="*/ 298450 w 298450"/>
                <a:gd name="connsiteY1" fmla="*/ 149283 h 296863"/>
                <a:gd name="connsiteX2" fmla="*/ 298450 w 298450"/>
                <a:gd name="connsiteY2" fmla="*/ 150813 h 296863"/>
                <a:gd name="connsiteX3" fmla="*/ 211848 w 298450"/>
                <a:gd name="connsiteY3" fmla="*/ 150813 h 296863"/>
                <a:gd name="connsiteX4" fmla="*/ 212608 w 298450"/>
                <a:gd name="connsiteY4" fmla="*/ 149283 h 296863"/>
                <a:gd name="connsiteX5" fmla="*/ 174626 w 298450"/>
                <a:gd name="connsiteY5" fmla="*/ 91889 h 296863"/>
                <a:gd name="connsiteX6" fmla="*/ 133466 w 298450"/>
                <a:gd name="connsiteY6" fmla="*/ 0 h 296863"/>
                <a:gd name="connsiteX7" fmla="*/ 133466 w 298450"/>
                <a:gd name="connsiteY7" fmla="*/ 88298 h 296863"/>
                <a:gd name="connsiteX8" fmla="*/ 86944 w 298450"/>
                <a:gd name="connsiteY8" fmla="*/ 148432 h 296863"/>
                <a:gd name="connsiteX9" fmla="*/ 149482 w 298450"/>
                <a:gd name="connsiteY9" fmla="*/ 210849 h 296863"/>
                <a:gd name="connsiteX10" fmla="*/ 194480 w 298450"/>
                <a:gd name="connsiteY10" fmla="*/ 190297 h 296863"/>
                <a:gd name="connsiteX11" fmla="*/ 292100 w 298450"/>
                <a:gd name="connsiteY11" fmla="*/ 190297 h 296863"/>
                <a:gd name="connsiteX12" fmla="*/ 149482 w 298450"/>
                <a:gd name="connsiteY12" fmla="*/ 296863 h 296863"/>
                <a:gd name="connsiteX13" fmla="*/ 0 w 298450"/>
                <a:gd name="connsiteY13" fmla="*/ 148432 h 296863"/>
                <a:gd name="connsiteX14" fmla="*/ 133466 w 298450"/>
                <a:gd name="connsiteY14" fmla="*/ 0 h 296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8450" h="296863">
                  <a:moveTo>
                    <a:pt x="174626" y="1588"/>
                  </a:moveTo>
                  <a:cubicBezTo>
                    <a:pt x="245274" y="13832"/>
                    <a:pt x="298450" y="75053"/>
                    <a:pt x="298450" y="149283"/>
                  </a:cubicBezTo>
                  <a:cubicBezTo>
                    <a:pt x="298450" y="149283"/>
                    <a:pt x="298450" y="150048"/>
                    <a:pt x="298450" y="150813"/>
                  </a:cubicBezTo>
                  <a:lnTo>
                    <a:pt x="211848" y="150813"/>
                  </a:lnTo>
                  <a:cubicBezTo>
                    <a:pt x="211848" y="150048"/>
                    <a:pt x="212608" y="149283"/>
                    <a:pt x="212608" y="149283"/>
                  </a:cubicBezTo>
                  <a:cubicBezTo>
                    <a:pt x="212608" y="123264"/>
                    <a:pt x="196656" y="101072"/>
                    <a:pt x="174626" y="91889"/>
                  </a:cubicBezTo>
                  <a:close/>
                  <a:moveTo>
                    <a:pt x="133466" y="0"/>
                  </a:moveTo>
                  <a:lnTo>
                    <a:pt x="133466" y="88298"/>
                  </a:lnTo>
                  <a:cubicBezTo>
                    <a:pt x="106772" y="95149"/>
                    <a:pt x="86944" y="119507"/>
                    <a:pt x="86944" y="148432"/>
                  </a:cubicBezTo>
                  <a:cubicBezTo>
                    <a:pt x="86944" y="182685"/>
                    <a:pt x="115162" y="210849"/>
                    <a:pt x="149482" y="210849"/>
                  </a:cubicBezTo>
                  <a:cubicBezTo>
                    <a:pt x="167024" y="210849"/>
                    <a:pt x="183040" y="202476"/>
                    <a:pt x="194480" y="190297"/>
                  </a:cubicBezTo>
                  <a:lnTo>
                    <a:pt x="292100" y="190297"/>
                  </a:lnTo>
                  <a:cubicBezTo>
                    <a:pt x="273796" y="251953"/>
                    <a:pt x="216596" y="296863"/>
                    <a:pt x="149482" y="296863"/>
                  </a:cubicBezTo>
                  <a:cubicBezTo>
                    <a:pt x="67114" y="296863"/>
                    <a:pt x="0" y="230640"/>
                    <a:pt x="0" y="148432"/>
                  </a:cubicBezTo>
                  <a:cubicBezTo>
                    <a:pt x="0" y="71552"/>
                    <a:pt x="58726" y="8373"/>
                    <a:pt x="133466" y="0"/>
                  </a:cubicBezTo>
                  <a:close/>
                </a:path>
              </a:pathLst>
            </a:custGeom>
            <a:solidFill>
              <a:srgbClr val="DA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6" name="Freeform 116">
              <a:extLst>
                <a:ext uri="{FF2B5EF4-FFF2-40B4-BE49-F238E27FC236}">
                  <a16:creationId xmlns:a16="http://schemas.microsoft.com/office/drawing/2014/main" id="{C379F0A8-D81D-46B8-B4A6-95B96B7BD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5650" y="8531225"/>
              <a:ext cx="1714500" cy="1020763"/>
            </a:xfrm>
            <a:custGeom>
              <a:avLst/>
              <a:gdLst>
                <a:gd name="T0" fmla="*/ 2205 w 2253"/>
                <a:gd name="T1" fmla="*/ 1340 h 1340"/>
                <a:gd name="T2" fmla="*/ 48 w 2253"/>
                <a:gd name="T3" fmla="*/ 1340 h 1340"/>
                <a:gd name="T4" fmla="*/ 0 w 2253"/>
                <a:gd name="T5" fmla="*/ 1292 h 1340"/>
                <a:gd name="T6" fmla="*/ 0 w 2253"/>
                <a:gd name="T7" fmla="*/ 48 h 1340"/>
                <a:gd name="T8" fmla="*/ 48 w 2253"/>
                <a:gd name="T9" fmla="*/ 0 h 1340"/>
                <a:gd name="T10" fmla="*/ 2205 w 2253"/>
                <a:gd name="T11" fmla="*/ 0 h 1340"/>
                <a:gd name="T12" fmla="*/ 2253 w 2253"/>
                <a:gd name="T13" fmla="*/ 48 h 1340"/>
                <a:gd name="T14" fmla="*/ 2253 w 2253"/>
                <a:gd name="T15" fmla="*/ 1292 h 1340"/>
                <a:gd name="T16" fmla="*/ 2205 w 2253"/>
                <a:gd name="T17" fmla="*/ 1340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53" h="1340">
                  <a:moveTo>
                    <a:pt x="2205" y="1340"/>
                  </a:moveTo>
                  <a:lnTo>
                    <a:pt x="48" y="1340"/>
                  </a:lnTo>
                  <a:cubicBezTo>
                    <a:pt x="22" y="1340"/>
                    <a:pt x="0" y="1319"/>
                    <a:pt x="0" y="1292"/>
                  </a:cubicBezTo>
                  <a:lnTo>
                    <a:pt x="0" y="48"/>
                  </a:lnTo>
                  <a:cubicBezTo>
                    <a:pt x="0" y="22"/>
                    <a:pt x="22" y="0"/>
                    <a:pt x="48" y="0"/>
                  </a:cubicBezTo>
                  <a:lnTo>
                    <a:pt x="2205" y="0"/>
                  </a:lnTo>
                  <a:cubicBezTo>
                    <a:pt x="2231" y="0"/>
                    <a:pt x="2253" y="22"/>
                    <a:pt x="2253" y="48"/>
                  </a:cubicBezTo>
                  <a:lnTo>
                    <a:pt x="2253" y="1292"/>
                  </a:lnTo>
                  <a:cubicBezTo>
                    <a:pt x="2253" y="1319"/>
                    <a:pt x="2231" y="1340"/>
                    <a:pt x="2205" y="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7" name="Freeform 117">
              <a:extLst>
                <a:ext uri="{FF2B5EF4-FFF2-40B4-BE49-F238E27FC236}">
                  <a16:creationId xmlns:a16="http://schemas.microsoft.com/office/drawing/2014/main" id="{A424BB1C-175D-47F7-A818-5FF839AF0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2975" y="8683625"/>
              <a:ext cx="539750" cy="50800"/>
            </a:xfrm>
            <a:custGeom>
              <a:avLst/>
              <a:gdLst>
                <a:gd name="T0" fmla="*/ 677 w 711"/>
                <a:gd name="T1" fmla="*/ 68 h 68"/>
                <a:gd name="T2" fmla="*/ 34 w 711"/>
                <a:gd name="T3" fmla="*/ 68 h 68"/>
                <a:gd name="T4" fmla="*/ 0 w 711"/>
                <a:gd name="T5" fmla="*/ 34 h 68"/>
                <a:gd name="T6" fmla="*/ 34 w 711"/>
                <a:gd name="T7" fmla="*/ 0 h 68"/>
                <a:gd name="T8" fmla="*/ 677 w 711"/>
                <a:gd name="T9" fmla="*/ 0 h 68"/>
                <a:gd name="T10" fmla="*/ 711 w 711"/>
                <a:gd name="T11" fmla="*/ 34 h 68"/>
                <a:gd name="T12" fmla="*/ 677 w 711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1" h="68">
                  <a:moveTo>
                    <a:pt x="677" y="68"/>
                  </a:moveTo>
                  <a:lnTo>
                    <a:pt x="34" y="68"/>
                  </a:lnTo>
                  <a:cubicBezTo>
                    <a:pt x="16" y="68"/>
                    <a:pt x="0" y="53"/>
                    <a:pt x="0" y="34"/>
                  </a:cubicBezTo>
                  <a:cubicBezTo>
                    <a:pt x="0" y="15"/>
                    <a:pt x="16" y="0"/>
                    <a:pt x="34" y="0"/>
                  </a:cubicBezTo>
                  <a:lnTo>
                    <a:pt x="677" y="0"/>
                  </a:lnTo>
                  <a:cubicBezTo>
                    <a:pt x="696" y="0"/>
                    <a:pt x="711" y="15"/>
                    <a:pt x="711" y="34"/>
                  </a:cubicBezTo>
                  <a:cubicBezTo>
                    <a:pt x="711" y="53"/>
                    <a:pt x="696" y="68"/>
                    <a:pt x="677" y="68"/>
                  </a:cubicBezTo>
                  <a:close/>
                </a:path>
              </a:pathLst>
            </a:custGeom>
            <a:solidFill>
              <a:srgbClr val="FCC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8" name="Freeform 118">
              <a:extLst>
                <a:ext uri="{FF2B5EF4-FFF2-40B4-BE49-F238E27FC236}">
                  <a16:creationId xmlns:a16="http://schemas.microsoft.com/office/drawing/2014/main" id="{39B3F6C8-F98C-45A0-AFDB-339C6B722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2975" y="8880475"/>
              <a:ext cx="539750" cy="52388"/>
            </a:xfrm>
            <a:custGeom>
              <a:avLst/>
              <a:gdLst>
                <a:gd name="T0" fmla="*/ 677 w 711"/>
                <a:gd name="T1" fmla="*/ 69 h 69"/>
                <a:gd name="T2" fmla="*/ 34 w 711"/>
                <a:gd name="T3" fmla="*/ 69 h 69"/>
                <a:gd name="T4" fmla="*/ 0 w 711"/>
                <a:gd name="T5" fmla="*/ 34 h 69"/>
                <a:gd name="T6" fmla="*/ 34 w 711"/>
                <a:gd name="T7" fmla="*/ 0 h 69"/>
                <a:gd name="T8" fmla="*/ 677 w 711"/>
                <a:gd name="T9" fmla="*/ 0 h 69"/>
                <a:gd name="T10" fmla="*/ 711 w 711"/>
                <a:gd name="T11" fmla="*/ 34 h 69"/>
                <a:gd name="T12" fmla="*/ 677 w 711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1" h="69">
                  <a:moveTo>
                    <a:pt x="677" y="69"/>
                  </a:moveTo>
                  <a:lnTo>
                    <a:pt x="34" y="69"/>
                  </a:lnTo>
                  <a:cubicBezTo>
                    <a:pt x="16" y="69"/>
                    <a:pt x="0" y="53"/>
                    <a:pt x="0" y="34"/>
                  </a:cubicBezTo>
                  <a:cubicBezTo>
                    <a:pt x="0" y="16"/>
                    <a:pt x="16" y="0"/>
                    <a:pt x="34" y="0"/>
                  </a:cubicBezTo>
                  <a:lnTo>
                    <a:pt x="677" y="0"/>
                  </a:lnTo>
                  <a:cubicBezTo>
                    <a:pt x="696" y="0"/>
                    <a:pt x="711" y="16"/>
                    <a:pt x="711" y="34"/>
                  </a:cubicBezTo>
                  <a:cubicBezTo>
                    <a:pt x="711" y="53"/>
                    <a:pt x="696" y="69"/>
                    <a:pt x="677" y="69"/>
                  </a:cubicBezTo>
                  <a:close/>
                </a:path>
              </a:pathLst>
            </a:custGeom>
            <a:solidFill>
              <a:srgbClr val="DA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9" name="Freeform 119">
              <a:extLst>
                <a:ext uri="{FF2B5EF4-FFF2-40B4-BE49-F238E27FC236}">
                  <a16:creationId xmlns:a16="http://schemas.microsoft.com/office/drawing/2014/main" id="{3FD4CB2A-0040-4675-A5FD-14F79D486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7888" y="8834438"/>
              <a:ext cx="1463675" cy="582613"/>
            </a:xfrm>
            <a:custGeom>
              <a:avLst/>
              <a:gdLst>
                <a:gd name="T0" fmla="*/ 1749 w 1924"/>
                <a:gd name="T1" fmla="*/ 77 h 764"/>
                <a:gd name="T2" fmla="*/ 1574 w 1924"/>
                <a:gd name="T3" fmla="*/ 154 h 764"/>
                <a:gd name="T4" fmla="*/ 1685 w 1924"/>
                <a:gd name="T5" fmla="*/ 235 h 764"/>
                <a:gd name="T6" fmla="*/ 1537 w 1924"/>
                <a:gd name="T7" fmla="*/ 427 h 764"/>
                <a:gd name="T8" fmla="*/ 1473 w 1924"/>
                <a:gd name="T9" fmla="*/ 437 h 764"/>
                <a:gd name="T10" fmla="*/ 1144 w 1924"/>
                <a:gd name="T11" fmla="*/ 194 h 764"/>
                <a:gd name="T12" fmla="*/ 1079 w 1924"/>
                <a:gd name="T13" fmla="*/ 204 h 764"/>
                <a:gd name="T14" fmla="*/ 792 w 1924"/>
                <a:gd name="T15" fmla="*/ 586 h 764"/>
                <a:gd name="T16" fmla="*/ 726 w 1924"/>
                <a:gd name="T17" fmla="*/ 594 h 764"/>
                <a:gd name="T18" fmla="*/ 385 w 1924"/>
                <a:gd name="T19" fmla="*/ 317 h 764"/>
                <a:gd name="T20" fmla="*/ 268 w 1924"/>
                <a:gd name="T21" fmla="*/ 332 h 764"/>
                <a:gd name="T22" fmla="*/ 17 w 1924"/>
                <a:gd name="T23" fmla="*/ 672 h 764"/>
                <a:gd name="T24" fmla="*/ 28 w 1924"/>
                <a:gd name="T25" fmla="*/ 746 h 764"/>
                <a:gd name="T26" fmla="*/ 103 w 1924"/>
                <a:gd name="T27" fmla="*/ 735 h 764"/>
                <a:gd name="T28" fmla="*/ 297 w 1924"/>
                <a:gd name="T29" fmla="*/ 472 h 764"/>
                <a:gd name="T30" fmla="*/ 391 w 1924"/>
                <a:gd name="T31" fmla="*/ 460 h 764"/>
                <a:gd name="T32" fmla="*/ 744 w 1924"/>
                <a:gd name="T33" fmla="*/ 747 h 764"/>
                <a:gd name="T34" fmla="*/ 810 w 1924"/>
                <a:gd name="T35" fmla="*/ 739 h 764"/>
                <a:gd name="T36" fmla="*/ 1101 w 1924"/>
                <a:gd name="T37" fmla="*/ 352 h 764"/>
                <a:gd name="T38" fmla="*/ 1165 w 1924"/>
                <a:gd name="T39" fmla="*/ 343 h 764"/>
                <a:gd name="T40" fmla="*/ 1494 w 1924"/>
                <a:gd name="T41" fmla="*/ 584 h 764"/>
                <a:gd name="T42" fmla="*/ 1558 w 1924"/>
                <a:gd name="T43" fmla="*/ 575 h 764"/>
                <a:gd name="T44" fmla="*/ 1771 w 1924"/>
                <a:gd name="T45" fmla="*/ 298 h 764"/>
                <a:gd name="T46" fmla="*/ 1882 w 1924"/>
                <a:gd name="T47" fmla="*/ 380 h 764"/>
                <a:gd name="T48" fmla="*/ 1903 w 1924"/>
                <a:gd name="T49" fmla="*/ 190 h 764"/>
                <a:gd name="T50" fmla="*/ 1924 w 1924"/>
                <a:gd name="T51" fmla="*/ 0 h 764"/>
                <a:gd name="T52" fmla="*/ 1749 w 1924"/>
                <a:gd name="T53" fmla="*/ 77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24" h="764">
                  <a:moveTo>
                    <a:pt x="1749" y="77"/>
                  </a:moveTo>
                  <a:lnTo>
                    <a:pt x="1574" y="154"/>
                  </a:lnTo>
                  <a:lnTo>
                    <a:pt x="1685" y="235"/>
                  </a:lnTo>
                  <a:lnTo>
                    <a:pt x="1537" y="427"/>
                  </a:lnTo>
                  <a:cubicBezTo>
                    <a:pt x="1522" y="447"/>
                    <a:pt x="1493" y="452"/>
                    <a:pt x="1473" y="437"/>
                  </a:cubicBezTo>
                  <a:lnTo>
                    <a:pt x="1144" y="194"/>
                  </a:lnTo>
                  <a:cubicBezTo>
                    <a:pt x="1123" y="179"/>
                    <a:pt x="1094" y="183"/>
                    <a:pt x="1079" y="204"/>
                  </a:cubicBezTo>
                  <a:lnTo>
                    <a:pt x="792" y="586"/>
                  </a:lnTo>
                  <a:cubicBezTo>
                    <a:pt x="776" y="607"/>
                    <a:pt x="746" y="611"/>
                    <a:pt x="726" y="594"/>
                  </a:cubicBezTo>
                  <a:lnTo>
                    <a:pt x="385" y="317"/>
                  </a:lnTo>
                  <a:cubicBezTo>
                    <a:pt x="349" y="288"/>
                    <a:pt x="295" y="295"/>
                    <a:pt x="268" y="332"/>
                  </a:cubicBezTo>
                  <a:lnTo>
                    <a:pt x="17" y="672"/>
                  </a:lnTo>
                  <a:cubicBezTo>
                    <a:pt x="0" y="695"/>
                    <a:pt x="5" y="729"/>
                    <a:pt x="28" y="746"/>
                  </a:cubicBezTo>
                  <a:cubicBezTo>
                    <a:pt x="52" y="764"/>
                    <a:pt x="85" y="759"/>
                    <a:pt x="103" y="735"/>
                  </a:cubicBezTo>
                  <a:lnTo>
                    <a:pt x="297" y="472"/>
                  </a:lnTo>
                  <a:cubicBezTo>
                    <a:pt x="319" y="442"/>
                    <a:pt x="362" y="436"/>
                    <a:pt x="391" y="460"/>
                  </a:cubicBezTo>
                  <a:lnTo>
                    <a:pt x="744" y="747"/>
                  </a:lnTo>
                  <a:cubicBezTo>
                    <a:pt x="765" y="763"/>
                    <a:pt x="795" y="760"/>
                    <a:pt x="810" y="739"/>
                  </a:cubicBezTo>
                  <a:lnTo>
                    <a:pt x="1101" y="352"/>
                  </a:lnTo>
                  <a:cubicBezTo>
                    <a:pt x="1116" y="332"/>
                    <a:pt x="1145" y="328"/>
                    <a:pt x="1165" y="343"/>
                  </a:cubicBezTo>
                  <a:lnTo>
                    <a:pt x="1494" y="584"/>
                  </a:lnTo>
                  <a:cubicBezTo>
                    <a:pt x="1514" y="599"/>
                    <a:pt x="1543" y="595"/>
                    <a:pt x="1558" y="575"/>
                  </a:cubicBezTo>
                  <a:lnTo>
                    <a:pt x="1771" y="298"/>
                  </a:lnTo>
                  <a:lnTo>
                    <a:pt x="1882" y="380"/>
                  </a:lnTo>
                  <a:lnTo>
                    <a:pt x="1903" y="190"/>
                  </a:lnTo>
                  <a:lnTo>
                    <a:pt x="1924" y="0"/>
                  </a:lnTo>
                  <a:lnTo>
                    <a:pt x="1749" y="77"/>
                  </a:lnTo>
                  <a:close/>
                </a:path>
              </a:pathLst>
            </a:custGeom>
            <a:solidFill>
              <a:srgbClr val="28F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0" name="Freeform 120">
              <a:extLst>
                <a:ext uri="{FF2B5EF4-FFF2-40B4-BE49-F238E27FC236}">
                  <a16:creationId xmlns:a16="http://schemas.microsoft.com/office/drawing/2014/main" id="{4B2B69F1-E7A9-4AD5-BB36-A99AAA044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5650" y="7489825"/>
              <a:ext cx="1741488" cy="828675"/>
            </a:xfrm>
            <a:custGeom>
              <a:avLst/>
              <a:gdLst>
                <a:gd name="T0" fmla="*/ 2242 w 2290"/>
                <a:gd name="T1" fmla="*/ 1091 h 1091"/>
                <a:gd name="T2" fmla="*/ 48 w 2290"/>
                <a:gd name="T3" fmla="*/ 1091 h 1091"/>
                <a:gd name="T4" fmla="*/ 0 w 2290"/>
                <a:gd name="T5" fmla="*/ 1042 h 1091"/>
                <a:gd name="T6" fmla="*/ 0 w 2290"/>
                <a:gd name="T7" fmla="*/ 48 h 1091"/>
                <a:gd name="T8" fmla="*/ 48 w 2290"/>
                <a:gd name="T9" fmla="*/ 0 h 1091"/>
                <a:gd name="T10" fmla="*/ 2242 w 2290"/>
                <a:gd name="T11" fmla="*/ 0 h 1091"/>
                <a:gd name="T12" fmla="*/ 2290 w 2290"/>
                <a:gd name="T13" fmla="*/ 48 h 1091"/>
                <a:gd name="T14" fmla="*/ 2290 w 2290"/>
                <a:gd name="T15" fmla="*/ 1042 h 1091"/>
                <a:gd name="T16" fmla="*/ 2242 w 2290"/>
                <a:gd name="T17" fmla="*/ 1091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90" h="1091">
                  <a:moveTo>
                    <a:pt x="2242" y="1091"/>
                  </a:moveTo>
                  <a:lnTo>
                    <a:pt x="48" y="1091"/>
                  </a:lnTo>
                  <a:cubicBezTo>
                    <a:pt x="22" y="1091"/>
                    <a:pt x="0" y="1069"/>
                    <a:pt x="0" y="1042"/>
                  </a:cubicBezTo>
                  <a:lnTo>
                    <a:pt x="0" y="48"/>
                  </a:lnTo>
                  <a:cubicBezTo>
                    <a:pt x="0" y="21"/>
                    <a:pt x="22" y="0"/>
                    <a:pt x="48" y="0"/>
                  </a:cubicBezTo>
                  <a:lnTo>
                    <a:pt x="2242" y="0"/>
                  </a:lnTo>
                  <a:cubicBezTo>
                    <a:pt x="2268" y="0"/>
                    <a:pt x="2290" y="21"/>
                    <a:pt x="2290" y="48"/>
                  </a:cubicBezTo>
                  <a:lnTo>
                    <a:pt x="2290" y="1042"/>
                  </a:lnTo>
                  <a:cubicBezTo>
                    <a:pt x="2290" y="1069"/>
                    <a:pt x="2268" y="1091"/>
                    <a:pt x="2242" y="10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D9E43438-F0A6-4B1E-8F35-EF2080915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8049" y="7618413"/>
              <a:ext cx="1436688" cy="604838"/>
            </a:xfrm>
            <a:custGeom>
              <a:avLst/>
              <a:gdLst>
                <a:gd name="connsiteX0" fmla="*/ 1268380 w 1436688"/>
                <a:gd name="connsiteY0" fmla="*/ 336550 h 604838"/>
                <a:gd name="connsiteX1" fmla="*/ 1379570 w 1436688"/>
                <a:gd name="connsiteY1" fmla="*/ 336550 h 604838"/>
                <a:gd name="connsiteX2" fmla="*/ 1436688 w 1436688"/>
                <a:gd name="connsiteY2" fmla="*/ 393714 h 604838"/>
                <a:gd name="connsiteX3" fmla="*/ 1436688 w 1436688"/>
                <a:gd name="connsiteY3" fmla="*/ 546912 h 604838"/>
                <a:gd name="connsiteX4" fmla="*/ 1379570 w 1436688"/>
                <a:gd name="connsiteY4" fmla="*/ 604838 h 604838"/>
                <a:gd name="connsiteX5" fmla="*/ 1268380 w 1436688"/>
                <a:gd name="connsiteY5" fmla="*/ 604838 h 604838"/>
                <a:gd name="connsiteX6" fmla="*/ 1211262 w 1436688"/>
                <a:gd name="connsiteY6" fmla="*/ 546912 h 604838"/>
                <a:gd name="connsiteX7" fmla="*/ 1211262 w 1436688"/>
                <a:gd name="connsiteY7" fmla="*/ 393714 h 604838"/>
                <a:gd name="connsiteX8" fmla="*/ 1268380 w 1436688"/>
                <a:gd name="connsiteY8" fmla="*/ 336550 h 604838"/>
                <a:gd name="connsiteX9" fmla="*/ 864964 w 1436688"/>
                <a:gd name="connsiteY9" fmla="*/ 214312 h 604838"/>
                <a:gd name="connsiteX10" fmla="*/ 975778 w 1436688"/>
                <a:gd name="connsiteY10" fmla="*/ 214312 h 604838"/>
                <a:gd name="connsiteX11" fmla="*/ 1033462 w 1436688"/>
                <a:gd name="connsiteY11" fmla="*/ 272167 h 604838"/>
                <a:gd name="connsiteX12" fmla="*/ 1033462 w 1436688"/>
                <a:gd name="connsiteY12" fmla="*/ 546982 h 604838"/>
                <a:gd name="connsiteX13" fmla="*/ 975778 w 1436688"/>
                <a:gd name="connsiteY13" fmla="*/ 604837 h 604838"/>
                <a:gd name="connsiteX14" fmla="*/ 864964 w 1436688"/>
                <a:gd name="connsiteY14" fmla="*/ 604837 h 604838"/>
                <a:gd name="connsiteX15" fmla="*/ 808038 w 1436688"/>
                <a:gd name="connsiteY15" fmla="*/ 546982 h 604838"/>
                <a:gd name="connsiteX16" fmla="*/ 808038 w 1436688"/>
                <a:gd name="connsiteY16" fmla="*/ 272167 h 604838"/>
                <a:gd name="connsiteX17" fmla="*/ 864964 w 1436688"/>
                <a:gd name="connsiteY17" fmla="*/ 214312 h 604838"/>
                <a:gd name="connsiteX18" fmla="*/ 461738 w 1436688"/>
                <a:gd name="connsiteY18" fmla="*/ 142875 h 604838"/>
                <a:gd name="connsiteX19" fmla="*/ 572554 w 1436688"/>
                <a:gd name="connsiteY19" fmla="*/ 142875 h 604838"/>
                <a:gd name="connsiteX20" fmla="*/ 630238 w 1436688"/>
                <a:gd name="connsiteY20" fmla="*/ 200048 h 604838"/>
                <a:gd name="connsiteX21" fmla="*/ 630238 w 1436688"/>
                <a:gd name="connsiteY21" fmla="*/ 546902 h 604838"/>
                <a:gd name="connsiteX22" fmla="*/ 572554 w 1436688"/>
                <a:gd name="connsiteY22" fmla="*/ 604838 h 604838"/>
                <a:gd name="connsiteX23" fmla="*/ 461738 w 1436688"/>
                <a:gd name="connsiteY23" fmla="*/ 604838 h 604838"/>
                <a:gd name="connsiteX24" fmla="*/ 404814 w 1436688"/>
                <a:gd name="connsiteY24" fmla="*/ 546902 h 604838"/>
                <a:gd name="connsiteX25" fmla="*/ 404814 w 1436688"/>
                <a:gd name="connsiteY25" fmla="*/ 200048 h 604838"/>
                <a:gd name="connsiteX26" fmla="*/ 461738 w 1436688"/>
                <a:gd name="connsiteY26" fmla="*/ 142875 h 604838"/>
                <a:gd name="connsiteX27" fmla="*/ 58090 w 1436688"/>
                <a:gd name="connsiteY27" fmla="*/ 0 h 604838"/>
                <a:gd name="connsiteX28" fmla="*/ 168922 w 1436688"/>
                <a:gd name="connsiteY28" fmla="*/ 0 h 604838"/>
                <a:gd name="connsiteX29" fmla="*/ 227014 w 1436688"/>
                <a:gd name="connsiteY29" fmla="*/ 57967 h 604838"/>
                <a:gd name="connsiteX30" fmla="*/ 227014 w 1436688"/>
                <a:gd name="connsiteY30" fmla="*/ 546871 h 604838"/>
                <a:gd name="connsiteX31" fmla="*/ 168922 w 1436688"/>
                <a:gd name="connsiteY31" fmla="*/ 604838 h 604838"/>
                <a:gd name="connsiteX32" fmla="*/ 58090 w 1436688"/>
                <a:gd name="connsiteY32" fmla="*/ 604838 h 604838"/>
                <a:gd name="connsiteX33" fmla="*/ 0 w 1436688"/>
                <a:gd name="connsiteY33" fmla="*/ 546871 h 604838"/>
                <a:gd name="connsiteX34" fmla="*/ 0 w 1436688"/>
                <a:gd name="connsiteY34" fmla="*/ 57967 h 604838"/>
                <a:gd name="connsiteX35" fmla="*/ 58090 w 1436688"/>
                <a:gd name="connsiteY35" fmla="*/ 0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36688" h="604838">
                  <a:moveTo>
                    <a:pt x="1268380" y="336550"/>
                  </a:moveTo>
                  <a:lnTo>
                    <a:pt x="1379570" y="336550"/>
                  </a:lnTo>
                  <a:cubicBezTo>
                    <a:pt x="1411556" y="336550"/>
                    <a:pt x="1436688" y="361702"/>
                    <a:pt x="1436688" y="393714"/>
                  </a:cubicBezTo>
                  <a:lnTo>
                    <a:pt x="1436688" y="546912"/>
                  </a:lnTo>
                  <a:cubicBezTo>
                    <a:pt x="1436688" y="578924"/>
                    <a:pt x="1411556" y="604838"/>
                    <a:pt x="1379570" y="604838"/>
                  </a:cubicBezTo>
                  <a:lnTo>
                    <a:pt x="1268380" y="604838"/>
                  </a:lnTo>
                  <a:cubicBezTo>
                    <a:pt x="1237156" y="604838"/>
                    <a:pt x="1211262" y="578924"/>
                    <a:pt x="1211262" y="546912"/>
                  </a:cubicBezTo>
                  <a:lnTo>
                    <a:pt x="1211262" y="393714"/>
                  </a:lnTo>
                  <a:cubicBezTo>
                    <a:pt x="1211262" y="361702"/>
                    <a:pt x="1237156" y="336550"/>
                    <a:pt x="1268380" y="336550"/>
                  </a:cubicBezTo>
                  <a:close/>
                  <a:moveTo>
                    <a:pt x="864964" y="214312"/>
                  </a:moveTo>
                  <a:lnTo>
                    <a:pt x="975778" y="214312"/>
                  </a:lnTo>
                  <a:cubicBezTo>
                    <a:pt x="1007656" y="214312"/>
                    <a:pt x="1033462" y="240194"/>
                    <a:pt x="1033462" y="272167"/>
                  </a:cubicBezTo>
                  <a:lnTo>
                    <a:pt x="1033462" y="546982"/>
                  </a:lnTo>
                  <a:cubicBezTo>
                    <a:pt x="1033462" y="578954"/>
                    <a:pt x="1007656" y="604837"/>
                    <a:pt x="975778" y="604837"/>
                  </a:cubicBezTo>
                  <a:lnTo>
                    <a:pt x="864964" y="604837"/>
                  </a:lnTo>
                  <a:cubicBezTo>
                    <a:pt x="833844" y="604837"/>
                    <a:pt x="808038" y="578954"/>
                    <a:pt x="808038" y="546982"/>
                  </a:cubicBezTo>
                  <a:lnTo>
                    <a:pt x="808038" y="272167"/>
                  </a:lnTo>
                  <a:cubicBezTo>
                    <a:pt x="808038" y="240194"/>
                    <a:pt x="833844" y="214312"/>
                    <a:pt x="864964" y="214312"/>
                  </a:cubicBezTo>
                  <a:close/>
                  <a:moveTo>
                    <a:pt x="461738" y="142875"/>
                  </a:moveTo>
                  <a:lnTo>
                    <a:pt x="572554" y="142875"/>
                  </a:lnTo>
                  <a:cubicBezTo>
                    <a:pt x="604432" y="142875"/>
                    <a:pt x="630238" y="168793"/>
                    <a:pt x="630238" y="200048"/>
                  </a:cubicBezTo>
                  <a:lnTo>
                    <a:pt x="630238" y="546902"/>
                  </a:lnTo>
                  <a:cubicBezTo>
                    <a:pt x="630238" y="578920"/>
                    <a:pt x="604432" y="604838"/>
                    <a:pt x="572554" y="604838"/>
                  </a:cubicBezTo>
                  <a:lnTo>
                    <a:pt x="461738" y="604838"/>
                  </a:lnTo>
                  <a:cubicBezTo>
                    <a:pt x="430620" y="604838"/>
                    <a:pt x="404814" y="578920"/>
                    <a:pt x="404814" y="546902"/>
                  </a:cubicBezTo>
                  <a:lnTo>
                    <a:pt x="404814" y="200048"/>
                  </a:lnTo>
                  <a:cubicBezTo>
                    <a:pt x="404814" y="168793"/>
                    <a:pt x="430620" y="142875"/>
                    <a:pt x="461738" y="142875"/>
                  </a:cubicBezTo>
                  <a:close/>
                  <a:moveTo>
                    <a:pt x="58090" y="0"/>
                  </a:moveTo>
                  <a:lnTo>
                    <a:pt x="168922" y="0"/>
                  </a:lnTo>
                  <a:cubicBezTo>
                    <a:pt x="201024" y="0"/>
                    <a:pt x="227014" y="25932"/>
                    <a:pt x="227014" y="57967"/>
                  </a:cubicBezTo>
                  <a:lnTo>
                    <a:pt x="227014" y="546871"/>
                  </a:lnTo>
                  <a:cubicBezTo>
                    <a:pt x="227014" y="578906"/>
                    <a:pt x="201024" y="604838"/>
                    <a:pt x="168922" y="604838"/>
                  </a:cubicBezTo>
                  <a:lnTo>
                    <a:pt x="58090" y="604838"/>
                  </a:lnTo>
                  <a:cubicBezTo>
                    <a:pt x="25988" y="604838"/>
                    <a:pt x="0" y="578906"/>
                    <a:pt x="0" y="546871"/>
                  </a:cubicBezTo>
                  <a:lnTo>
                    <a:pt x="0" y="57967"/>
                  </a:lnTo>
                  <a:cubicBezTo>
                    <a:pt x="0" y="25932"/>
                    <a:pt x="25988" y="0"/>
                    <a:pt x="58090" y="0"/>
                  </a:cubicBezTo>
                  <a:close/>
                </a:path>
              </a:pathLst>
            </a:custGeom>
            <a:solidFill>
              <a:srgbClr val="43E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2" name="Freeform 125">
              <a:extLst>
                <a:ext uri="{FF2B5EF4-FFF2-40B4-BE49-F238E27FC236}">
                  <a16:creationId xmlns:a16="http://schemas.microsoft.com/office/drawing/2014/main" id="{EAE444A6-1880-4276-848D-790B0BF24E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563263" y="7600950"/>
              <a:ext cx="85725" cy="131763"/>
            </a:xfrm>
            <a:custGeom>
              <a:avLst/>
              <a:gdLst>
                <a:gd name="T0" fmla="*/ 3 w 113"/>
                <a:gd name="T1" fmla="*/ 132 h 175"/>
                <a:gd name="T2" fmla="*/ 24 w 113"/>
                <a:gd name="T3" fmla="*/ 130 h 175"/>
                <a:gd name="T4" fmla="*/ 34 w 113"/>
                <a:gd name="T5" fmla="*/ 151 h 175"/>
                <a:gd name="T6" fmla="*/ 52 w 113"/>
                <a:gd name="T7" fmla="*/ 158 h 175"/>
                <a:gd name="T8" fmla="*/ 69 w 113"/>
                <a:gd name="T9" fmla="*/ 153 h 175"/>
                <a:gd name="T10" fmla="*/ 81 w 113"/>
                <a:gd name="T11" fmla="*/ 141 h 175"/>
                <a:gd name="T12" fmla="*/ 89 w 113"/>
                <a:gd name="T13" fmla="*/ 121 h 175"/>
                <a:gd name="T14" fmla="*/ 92 w 113"/>
                <a:gd name="T15" fmla="*/ 95 h 175"/>
                <a:gd name="T16" fmla="*/ 92 w 113"/>
                <a:gd name="T17" fmla="*/ 91 h 175"/>
                <a:gd name="T18" fmla="*/ 75 w 113"/>
                <a:gd name="T19" fmla="*/ 108 h 175"/>
                <a:gd name="T20" fmla="*/ 51 w 113"/>
                <a:gd name="T21" fmla="*/ 114 h 175"/>
                <a:gd name="T22" fmla="*/ 15 w 113"/>
                <a:gd name="T23" fmla="*/ 98 h 175"/>
                <a:gd name="T24" fmla="*/ 0 w 113"/>
                <a:gd name="T25" fmla="*/ 58 h 175"/>
                <a:gd name="T26" fmla="*/ 16 w 113"/>
                <a:gd name="T27" fmla="*/ 16 h 175"/>
                <a:gd name="T28" fmla="*/ 54 w 113"/>
                <a:gd name="T29" fmla="*/ 0 h 175"/>
                <a:gd name="T30" fmla="*/ 85 w 113"/>
                <a:gd name="T31" fmla="*/ 9 h 175"/>
                <a:gd name="T32" fmla="*/ 106 w 113"/>
                <a:gd name="T33" fmla="*/ 34 h 175"/>
                <a:gd name="T34" fmla="*/ 113 w 113"/>
                <a:gd name="T35" fmla="*/ 83 h 175"/>
                <a:gd name="T36" fmla="*/ 106 w 113"/>
                <a:gd name="T37" fmla="*/ 135 h 175"/>
                <a:gd name="T38" fmla="*/ 85 w 113"/>
                <a:gd name="T39" fmla="*/ 165 h 175"/>
                <a:gd name="T40" fmla="*/ 52 w 113"/>
                <a:gd name="T41" fmla="*/ 175 h 175"/>
                <a:gd name="T42" fmla="*/ 19 w 113"/>
                <a:gd name="T43" fmla="*/ 164 h 175"/>
                <a:gd name="T44" fmla="*/ 3 w 113"/>
                <a:gd name="T45" fmla="*/ 132 h 175"/>
                <a:gd name="T46" fmla="*/ 90 w 113"/>
                <a:gd name="T47" fmla="*/ 56 h 175"/>
                <a:gd name="T48" fmla="*/ 80 w 113"/>
                <a:gd name="T49" fmla="*/ 28 h 175"/>
                <a:gd name="T50" fmla="*/ 57 w 113"/>
                <a:gd name="T51" fmla="*/ 17 h 175"/>
                <a:gd name="T52" fmla="*/ 32 w 113"/>
                <a:gd name="T53" fmla="*/ 29 h 175"/>
                <a:gd name="T54" fmla="*/ 22 w 113"/>
                <a:gd name="T55" fmla="*/ 58 h 175"/>
                <a:gd name="T56" fmla="*/ 32 w 113"/>
                <a:gd name="T57" fmla="*/ 85 h 175"/>
                <a:gd name="T58" fmla="*/ 56 w 113"/>
                <a:gd name="T59" fmla="*/ 95 h 175"/>
                <a:gd name="T60" fmla="*/ 80 w 113"/>
                <a:gd name="T61" fmla="*/ 85 h 175"/>
                <a:gd name="T62" fmla="*/ 90 w 113"/>
                <a:gd name="T63" fmla="*/ 56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3" h="175">
                  <a:moveTo>
                    <a:pt x="3" y="132"/>
                  </a:moveTo>
                  <a:lnTo>
                    <a:pt x="24" y="130"/>
                  </a:lnTo>
                  <a:cubicBezTo>
                    <a:pt x="25" y="140"/>
                    <a:pt x="29" y="147"/>
                    <a:pt x="34" y="151"/>
                  </a:cubicBezTo>
                  <a:cubicBezTo>
                    <a:pt x="38" y="155"/>
                    <a:pt x="45" y="158"/>
                    <a:pt x="52" y="158"/>
                  </a:cubicBezTo>
                  <a:cubicBezTo>
                    <a:pt x="59" y="158"/>
                    <a:pt x="64" y="156"/>
                    <a:pt x="69" y="153"/>
                  </a:cubicBezTo>
                  <a:cubicBezTo>
                    <a:pt x="74" y="150"/>
                    <a:pt x="78" y="146"/>
                    <a:pt x="81" y="141"/>
                  </a:cubicBezTo>
                  <a:cubicBezTo>
                    <a:pt x="84" y="136"/>
                    <a:pt x="87" y="130"/>
                    <a:pt x="89" y="121"/>
                  </a:cubicBezTo>
                  <a:cubicBezTo>
                    <a:pt x="91" y="113"/>
                    <a:pt x="92" y="104"/>
                    <a:pt x="92" y="95"/>
                  </a:cubicBezTo>
                  <a:cubicBezTo>
                    <a:pt x="92" y="94"/>
                    <a:pt x="92" y="93"/>
                    <a:pt x="92" y="91"/>
                  </a:cubicBezTo>
                  <a:cubicBezTo>
                    <a:pt x="88" y="98"/>
                    <a:pt x="82" y="103"/>
                    <a:pt x="75" y="108"/>
                  </a:cubicBezTo>
                  <a:cubicBezTo>
                    <a:pt x="67" y="112"/>
                    <a:pt x="60" y="114"/>
                    <a:pt x="51" y="114"/>
                  </a:cubicBezTo>
                  <a:cubicBezTo>
                    <a:pt x="37" y="114"/>
                    <a:pt x="25" y="109"/>
                    <a:pt x="15" y="98"/>
                  </a:cubicBezTo>
                  <a:cubicBezTo>
                    <a:pt x="5" y="88"/>
                    <a:pt x="0" y="74"/>
                    <a:pt x="0" y="58"/>
                  </a:cubicBezTo>
                  <a:cubicBezTo>
                    <a:pt x="0" y="40"/>
                    <a:pt x="5" y="26"/>
                    <a:pt x="16" y="16"/>
                  </a:cubicBezTo>
                  <a:cubicBezTo>
                    <a:pt x="26" y="5"/>
                    <a:pt x="39" y="0"/>
                    <a:pt x="54" y="0"/>
                  </a:cubicBezTo>
                  <a:cubicBezTo>
                    <a:pt x="65" y="0"/>
                    <a:pt x="76" y="3"/>
                    <a:pt x="85" y="9"/>
                  </a:cubicBezTo>
                  <a:cubicBezTo>
                    <a:pt x="94" y="15"/>
                    <a:pt x="101" y="23"/>
                    <a:pt x="106" y="34"/>
                  </a:cubicBezTo>
                  <a:cubicBezTo>
                    <a:pt x="111" y="45"/>
                    <a:pt x="113" y="62"/>
                    <a:pt x="113" y="83"/>
                  </a:cubicBezTo>
                  <a:cubicBezTo>
                    <a:pt x="113" y="105"/>
                    <a:pt x="111" y="122"/>
                    <a:pt x="106" y="135"/>
                  </a:cubicBezTo>
                  <a:cubicBezTo>
                    <a:pt x="101" y="148"/>
                    <a:pt x="94" y="158"/>
                    <a:pt x="85" y="165"/>
                  </a:cubicBezTo>
                  <a:cubicBezTo>
                    <a:pt x="75" y="171"/>
                    <a:pt x="64" y="175"/>
                    <a:pt x="52" y="175"/>
                  </a:cubicBezTo>
                  <a:cubicBezTo>
                    <a:pt x="38" y="175"/>
                    <a:pt x="27" y="171"/>
                    <a:pt x="19" y="164"/>
                  </a:cubicBezTo>
                  <a:cubicBezTo>
                    <a:pt x="10" y="156"/>
                    <a:pt x="5" y="146"/>
                    <a:pt x="3" y="132"/>
                  </a:cubicBezTo>
                  <a:close/>
                  <a:moveTo>
                    <a:pt x="90" y="56"/>
                  </a:moveTo>
                  <a:cubicBezTo>
                    <a:pt x="90" y="44"/>
                    <a:pt x="86" y="35"/>
                    <a:pt x="80" y="28"/>
                  </a:cubicBezTo>
                  <a:cubicBezTo>
                    <a:pt x="74" y="21"/>
                    <a:pt x="66" y="17"/>
                    <a:pt x="57" y="17"/>
                  </a:cubicBezTo>
                  <a:cubicBezTo>
                    <a:pt x="47" y="17"/>
                    <a:pt x="39" y="21"/>
                    <a:pt x="32" y="29"/>
                  </a:cubicBezTo>
                  <a:cubicBezTo>
                    <a:pt x="25" y="36"/>
                    <a:pt x="22" y="46"/>
                    <a:pt x="22" y="58"/>
                  </a:cubicBezTo>
                  <a:cubicBezTo>
                    <a:pt x="22" y="69"/>
                    <a:pt x="25" y="78"/>
                    <a:pt x="32" y="85"/>
                  </a:cubicBezTo>
                  <a:cubicBezTo>
                    <a:pt x="38" y="92"/>
                    <a:pt x="47" y="95"/>
                    <a:pt x="56" y="95"/>
                  </a:cubicBezTo>
                  <a:cubicBezTo>
                    <a:pt x="66" y="95"/>
                    <a:pt x="74" y="92"/>
                    <a:pt x="80" y="85"/>
                  </a:cubicBezTo>
                  <a:cubicBezTo>
                    <a:pt x="87" y="78"/>
                    <a:pt x="90" y="69"/>
                    <a:pt x="90" y="56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3" name="Freeform 126">
              <a:extLst>
                <a:ext uri="{FF2B5EF4-FFF2-40B4-BE49-F238E27FC236}">
                  <a16:creationId xmlns:a16="http://schemas.microsoft.com/office/drawing/2014/main" id="{96ED0CBA-E752-4671-985C-7B920A19D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4863" y="7602538"/>
              <a:ext cx="87313" cy="130175"/>
            </a:xfrm>
            <a:custGeom>
              <a:avLst/>
              <a:gdLst>
                <a:gd name="T0" fmla="*/ 0 w 113"/>
                <a:gd name="T1" fmla="*/ 124 h 172"/>
                <a:gd name="T2" fmla="*/ 22 w 113"/>
                <a:gd name="T3" fmla="*/ 122 h 172"/>
                <a:gd name="T4" fmla="*/ 33 w 113"/>
                <a:gd name="T5" fmla="*/ 146 h 172"/>
                <a:gd name="T6" fmla="*/ 55 w 113"/>
                <a:gd name="T7" fmla="*/ 155 h 172"/>
                <a:gd name="T8" fmla="*/ 80 w 113"/>
                <a:gd name="T9" fmla="*/ 143 h 172"/>
                <a:gd name="T10" fmla="*/ 91 w 113"/>
                <a:gd name="T11" fmla="*/ 113 h 172"/>
                <a:gd name="T12" fmla="*/ 81 w 113"/>
                <a:gd name="T13" fmla="*/ 84 h 172"/>
                <a:gd name="T14" fmla="*/ 54 w 113"/>
                <a:gd name="T15" fmla="*/ 74 h 172"/>
                <a:gd name="T16" fmla="*/ 36 w 113"/>
                <a:gd name="T17" fmla="*/ 78 h 172"/>
                <a:gd name="T18" fmla="*/ 23 w 113"/>
                <a:gd name="T19" fmla="*/ 90 h 172"/>
                <a:gd name="T20" fmla="*/ 3 w 113"/>
                <a:gd name="T21" fmla="*/ 88 h 172"/>
                <a:gd name="T22" fmla="*/ 20 w 113"/>
                <a:gd name="T23" fmla="*/ 0 h 172"/>
                <a:gd name="T24" fmla="*/ 105 w 113"/>
                <a:gd name="T25" fmla="*/ 0 h 172"/>
                <a:gd name="T26" fmla="*/ 105 w 113"/>
                <a:gd name="T27" fmla="*/ 20 h 172"/>
                <a:gd name="T28" fmla="*/ 37 w 113"/>
                <a:gd name="T29" fmla="*/ 20 h 172"/>
                <a:gd name="T30" fmla="*/ 28 w 113"/>
                <a:gd name="T31" fmla="*/ 66 h 172"/>
                <a:gd name="T32" fmla="*/ 60 w 113"/>
                <a:gd name="T33" fmla="*/ 55 h 172"/>
                <a:gd name="T34" fmla="*/ 98 w 113"/>
                <a:gd name="T35" fmla="*/ 71 h 172"/>
                <a:gd name="T36" fmla="*/ 113 w 113"/>
                <a:gd name="T37" fmla="*/ 111 h 172"/>
                <a:gd name="T38" fmla="*/ 100 w 113"/>
                <a:gd name="T39" fmla="*/ 151 h 172"/>
                <a:gd name="T40" fmla="*/ 55 w 113"/>
                <a:gd name="T41" fmla="*/ 172 h 172"/>
                <a:gd name="T42" fmla="*/ 16 w 113"/>
                <a:gd name="T43" fmla="*/ 159 h 172"/>
                <a:gd name="T44" fmla="*/ 0 w 113"/>
                <a:gd name="T45" fmla="*/ 12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3" h="172">
                  <a:moveTo>
                    <a:pt x="0" y="124"/>
                  </a:moveTo>
                  <a:lnTo>
                    <a:pt x="22" y="122"/>
                  </a:lnTo>
                  <a:cubicBezTo>
                    <a:pt x="23" y="133"/>
                    <a:pt x="27" y="141"/>
                    <a:pt x="33" y="146"/>
                  </a:cubicBezTo>
                  <a:cubicBezTo>
                    <a:pt x="39" y="152"/>
                    <a:pt x="46" y="155"/>
                    <a:pt x="55" y="155"/>
                  </a:cubicBezTo>
                  <a:cubicBezTo>
                    <a:pt x="65" y="155"/>
                    <a:pt x="73" y="151"/>
                    <a:pt x="80" y="143"/>
                  </a:cubicBezTo>
                  <a:cubicBezTo>
                    <a:pt x="87" y="135"/>
                    <a:pt x="91" y="125"/>
                    <a:pt x="91" y="113"/>
                  </a:cubicBezTo>
                  <a:cubicBezTo>
                    <a:pt x="91" y="101"/>
                    <a:pt x="88" y="91"/>
                    <a:pt x="81" y="84"/>
                  </a:cubicBezTo>
                  <a:cubicBezTo>
                    <a:pt x="74" y="77"/>
                    <a:pt x="65" y="74"/>
                    <a:pt x="54" y="74"/>
                  </a:cubicBezTo>
                  <a:cubicBezTo>
                    <a:pt x="48" y="74"/>
                    <a:pt x="41" y="75"/>
                    <a:pt x="36" y="78"/>
                  </a:cubicBezTo>
                  <a:cubicBezTo>
                    <a:pt x="30" y="81"/>
                    <a:pt x="26" y="85"/>
                    <a:pt x="23" y="90"/>
                  </a:cubicBezTo>
                  <a:lnTo>
                    <a:pt x="3" y="88"/>
                  </a:lnTo>
                  <a:lnTo>
                    <a:pt x="20" y="0"/>
                  </a:lnTo>
                  <a:lnTo>
                    <a:pt x="105" y="0"/>
                  </a:lnTo>
                  <a:lnTo>
                    <a:pt x="105" y="20"/>
                  </a:lnTo>
                  <a:lnTo>
                    <a:pt x="37" y="20"/>
                  </a:lnTo>
                  <a:lnTo>
                    <a:pt x="28" y="66"/>
                  </a:lnTo>
                  <a:cubicBezTo>
                    <a:pt x="38" y="59"/>
                    <a:pt x="49" y="55"/>
                    <a:pt x="60" y="55"/>
                  </a:cubicBezTo>
                  <a:cubicBezTo>
                    <a:pt x="75" y="55"/>
                    <a:pt x="88" y="60"/>
                    <a:pt x="98" y="71"/>
                  </a:cubicBezTo>
                  <a:cubicBezTo>
                    <a:pt x="108" y="81"/>
                    <a:pt x="113" y="94"/>
                    <a:pt x="113" y="111"/>
                  </a:cubicBezTo>
                  <a:cubicBezTo>
                    <a:pt x="113" y="126"/>
                    <a:pt x="109" y="140"/>
                    <a:pt x="100" y="151"/>
                  </a:cubicBezTo>
                  <a:cubicBezTo>
                    <a:pt x="89" y="165"/>
                    <a:pt x="74" y="172"/>
                    <a:pt x="55" y="172"/>
                  </a:cubicBezTo>
                  <a:cubicBezTo>
                    <a:pt x="39" y="172"/>
                    <a:pt x="26" y="167"/>
                    <a:pt x="16" y="159"/>
                  </a:cubicBezTo>
                  <a:cubicBezTo>
                    <a:pt x="7" y="150"/>
                    <a:pt x="1" y="138"/>
                    <a:pt x="0" y="124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4" name="Freeform 127">
              <a:extLst>
                <a:ext uri="{FF2B5EF4-FFF2-40B4-BE49-F238E27FC236}">
                  <a16:creationId xmlns:a16="http://schemas.microsoft.com/office/drawing/2014/main" id="{3535AB34-F72E-4B98-9F85-5811B61E26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69638" y="7597775"/>
              <a:ext cx="139700" cy="138113"/>
            </a:xfrm>
            <a:custGeom>
              <a:avLst/>
              <a:gdLst>
                <a:gd name="T0" fmla="*/ 0 w 184"/>
                <a:gd name="T1" fmla="*/ 45 h 181"/>
                <a:gd name="T2" fmla="*/ 9 w 184"/>
                <a:gd name="T3" fmla="*/ 13 h 181"/>
                <a:gd name="T4" fmla="*/ 36 w 184"/>
                <a:gd name="T5" fmla="*/ 0 h 181"/>
                <a:gd name="T6" fmla="*/ 63 w 184"/>
                <a:gd name="T7" fmla="*/ 12 h 181"/>
                <a:gd name="T8" fmla="*/ 73 w 184"/>
                <a:gd name="T9" fmla="*/ 46 h 181"/>
                <a:gd name="T10" fmla="*/ 62 w 184"/>
                <a:gd name="T11" fmla="*/ 79 h 181"/>
                <a:gd name="T12" fmla="*/ 36 w 184"/>
                <a:gd name="T13" fmla="*/ 91 h 181"/>
                <a:gd name="T14" fmla="*/ 10 w 184"/>
                <a:gd name="T15" fmla="*/ 80 h 181"/>
                <a:gd name="T16" fmla="*/ 0 w 184"/>
                <a:gd name="T17" fmla="*/ 45 h 181"/>
                <a:gd name="T18" fmla="*/ 36 w 184"/>
                <a:gd name="T19" fmla="*/ 15 h 181"/>
                <a:gd name="T20" fmla="*/ 23 w 184"/>
                <a:gd name="T21" fmla="*/ 22 h 181"/>
                <a:gd name="T22" fmla="*/ 18 w 184"/>
                <a:gd name="T23" fmla="*/ 47 h 181"/>
                <a:gd name="T24" fmla="*/ 23 w 184"/>
                <a:gd name="T25" fmla="*/ 70 h 181"/>
                <a:gd name="T26" fmla="*/ 36 w 184"/>
                <a:gd name="T27" fmla="*/ 77 h 181"/>
                <a:gd name="T28" fmla="*/ 50 w 184"/>
                <a:gd name="T29" fmla="*/ 70 h 181"/>
                <a:gd name="T30" fmla="*/ 55 w 184"/>
                <a:gd name="T31" fmla="*/ 45 h 181"/>
                <a:gd name="T32" fmla="*/ 50 w 184"/>
                <a:gd name="T33" fmla="*/ 22 h 181"/>
                <a:gd name="T34" fmla="*/ 36 w 184"/>
                <a:gd name="T35" fmla="*/ 15 h 181"/>
                <a:gd name="T36" fmla="*/ 37 w 184"/>
                <a:gd name="T37" fmla="*/ 181 h 181"/>
                <a:gd name="T38" fmla="*/ 130 w 184"/>
                <a:gd name="T39" fmla="*/ 0 h 181"/>
                <a:gd name="T40" fmla="*/ 148 w 184"/>
                <a:gd name="T41" fmla="*/ 0 h 181"/>
                <a:gd name="T42" fmla="*/ 54 w 184"/>
                <a:gd name="T43" fmla="*/ 181 h 181"/>
                <a:gd name="T44" fmla="*/ 37 w 184"/>
                <a:gd name="T45" fmla="*/ 181 h 181"/>
                <a:gd name="T46" fmla="*/ 111 w 184"/>
                <a:gd name="T47" fmla="*/ 135 h 181"/>
                <a:gd name="T48" fmla="*/ 120 w 184"/>
                <a:gd name="T49" fmla="*/ 103 h 181"/>
                <a:gd name="T50" fmla="*/ 147 w 184"/>
                <a:gd name="T51" fmla="*/ 91 h 181"/>
                <a:gd name="T52" fmla="*/ 174 w 184"/>
                <a:gd name="T53" fmla="*/ 102 h 181"/>
                <a:gd name="T54" fmla="*/ 184 w 184"/>
                <a:gd name="T55" fmla="*/ 136 h 181"/>
                <a:gd name="T56" fmla="*/ 174 w 184"/>
                <a:gd name="T57" fmla="*/ 170 h 181"/>
                <a:gd name="T58" fmla="*/ 147 w 184"/>
                <a:gd name="T59" fmla="*/ 181 h 181"/>
                <a:gd name="T60" fmla="*/ 121 w 184"/>
                <a:gd name="T61" fmla="*/ 170 h 181"/>
                <a:gd name="T62" fmla="*/ 111 w 184"/>
                <a:gd name="T63" fmla="*/ 135 h 181"/>
                <a:gd name="T64" fmla="*/ 148 w 184"/>
                <a:gd name="T65" fmla="*/ 105 h 181"/>
                <a:gd name="T66" fmla="*/ 134 w 184"/>
                <a:gd name="T67" fmla="*/ 112 h 181"/>
                <a:gd name="T68" fmla="*/ 129 w 184"/>
                <a:gd name="T69" fmla="*/ 137 h 181"/>
                <a:gd name="T70" fmla="*/ 134 w 184"/>
                <a:gd name="T71" fmla="*/ 160 h 181"/>
                <a:gd name="T72" fmla="*/ 147 w 184"/>
                <a:gd name="T73" fmla="*/ 167 h 181"/>
                <a:gd name="T74" fmla="*/ 161 w 184"/>
                <a:gd name="T75" fmla="*/ 160 h 181"/>
                <a:gd name="T76" fmla="*/ 166 w 184"/>
                <a:gd name="T77" fmla="*/ 135 h 181"/>
                <a:gd name="T78" fmla="*/ 161 w 184"/>
                <a:gd name="T79" fmla="*/ 112 h 181"/>
                <a:gd name="T80" fmla="*/ 148 w 184"/>
                <a:gd name="T81" fmla="*/ 105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4" h="181">
                  <a:moveTo>
                    <a:pt x="0" y="45"/>
                  </a:moveTo>
                  <a:cubicBezTo>
                    <a:pt x="0" y="32"/>
                    <a:pt x="3" y="22"/>
                    <a:pt x="9" y="13"/>
                  </a:cubicBezTo>
                  <a:cubicBezTo>
                    <a:pt x="15" y="5"/>
                    <a:pt x="24" y="0"/>
                    <a:pt x="36" y="0"/>
                  </a:cubicBezTo>
                  <a:cubicBezTo>
                    <a:pt x="47" y="0"/>
                    <a:pt x="56" y="4"/>
                    <a:pt x="63" y="12"/>
                  </a:cubicBezTo>
                  <a:cubicBezTo>
                    <a:pt x="70" y="20"/>
                    <a:pt x="73" y="31"/>
                    <a:pt x="73" y="46"/>
                  </a:cubicBezTo>
                  <a:cubicBezTo>
                    <a:pt x="73" y="60"/>
                    <a:pt x="70" y="72"/>
                    <a:pt x="62" y="79"/>
                  </a:cubicBezTo>
                  <a:cubicBezTo>
                    <a:pt x="55" y="87"/>
                    <a:pt x="47" y="91"/>
                    <a:pt x="36" y="91"/>
                  </a:cubicBezTo>
                  <a:cubicBezTo>
                    <a:pt x="26" y="91"/>
                    <a:pt x="17" y="87"/>
                    <a:pt x="10" y="80"/>
                  </a:cubicBezTo>
                  <a:cubicBezTo>
                    <a:pt x="3" y="72"/>
                    <a:pt x="0" y="60"/>
                    <a:pt x="0" y="45"/>
                  </a:cubicBezTo>
                  <a:close/>
                  <a:moveTo>
                    <a:pt x="36" y="15"/>
                  </a:moveTo>
                  <a:cubicBezTo>
                    <a:pt x="31" y="15"/>
                    <a:pt x="27" y="17"/>
                    <a:pt x="23" y="22"/>
                  </a:cubicBezTo>
                  <a:cubicBezTo>
                    <a:pt x="20" y="26"/>
                    <a:pt x="18" y="35"/>
                    <a:pt x="18" y="47"/>
                  </a:cubicBezTo>
                  <a:cubicBezTo>
                    <a:pt x="18" y="58"/>
                    <a:pt x="20" y="65"/>
                    <a:pt x="23" y="70"/>
                  </a:cubicBezTo>
                  <a:cubicBezTo>
                    <a:pt x="27" y="74"/>
                    <a:pt x="31" y="77"/>
                    <a:pt x="36" y="77"/>
                  </a:cubicBezTo>
                  <a:cubicBezTo>
                    <a:pt x="42" y="77"/>
                    <a:pt x="46" y="74"/>
                    <a:pt x="50" y="70"/>
                  </a:cubicBezTo>
                  <a:cubicBezTo>
                    <a:pt x="53" y="65"/>
                    <a:pt x="55" y="57"/>
                    <a:pt x="55" y="45"/>
                  </a:cubicBezTo>
                  <a:cubicBezTo>
                    <a:pt x="55" y="34"/>
                    <a:pt x="53" y="26"/>
                    <a:pt x="50" y="22"/>
                  </a:cubicBezTo>
                  <a:cubicBezTo>
                    <a:pt x="46" y="17"/>
                    <a:pt x="42" y="15"/>
                    <a:pt x="36" y="15"/>
                  </a:cubicBezTo>
                  <a:close/>
                  <a:moveTo>
                    <a:pt x="37" y="181"/>
                  </a:moveTo>
                  <a:lnTo>
                    <a:pt x="130" y="0"/>
                  </a:lnTo>
                  <a:lnTo>
                    <a:pt x="148" y="0"/>
                  </a:lnTo>
                  <a:lnTo>
                    <a:pt x="54" y="181"/>
                  </a:lnTo>
                  <a:lnTo>
                    <a:pt x="37" y="181"/>
                  </a:lnTo>
                  <a:close/>
                  <a:moveTo>
                    <a:pt x="111" y="135"/>
                  </a:moveTo>
                  <a:cubicBezTo>
                    <a:pt x="111" y="122"/>
                    <a:pt x="114" y="112"/>
                    <a:pt x="120" y="103"/>
                  </a:cubicBezTo>
                  <a:cubicBezTo>
                    <a:pt x="126" y="95"/>
                    <a:pt x="135" y="91"/>
                    <a:pt x="147" y="91"/>
                  </a:cubicBezTo>
                  <a:cubicBezTo>
                    <a:pt x="158" y="91"/>
                    <a:pt x="167" y="94"/>
                    <a:pt x="174" y="102"/>
                  </a:cubicBezTo>
                  <a:cubicBezTo>
                    <a:pt x="181" y="110"/>
                    <a:pt x="184" y="121"/>
                    <a:pt x="184" y="136"/>
                  </a:cubicBezTo>
                  <a:cubicBezTo>
                    <a:pt x="184" y="150"/>
                    <a:pt x="181" y="162"/>
                    <a:pt x="174" y="170"/>
                  </a:cubicBezTo>
                  <a:cubicBezTo>
                    <a:pt x="166" y="177"/>
                    <a:pt x="158" y="181"/>
                    <a:pt x="147" y="181"/>
                  </a:cubicBezTo>
                  <a:cubicBezTo>
                    <a:pt x="137" y="181"/>
                    <a:pt x="128" y="177"/>
                    <a:pt x="121" y="170"/>
                  </a:cubicBezTo>
                  <a:cubicBezTo>
                    <a:pt x="114" y="162"/>
                    <a:pt x="111" y="150"/>
                    <a:pt x="111" y="135"/>
                  </a:cubicBezTo>
                  <a:close/>
                  <a:moveTo>
                    <a:pt x="148" y="105"/>
                  </a:moveTo>
                  <a:cubicBezTo>
                    <a:pt x="142" y="105"/>
                    <a:pt x="138" y="107"/>
                    <a:pt x="134" y="112"/>
                  </a:cubicBezTo>
                  <a:cubicBezTo>
                    <a:pt x="131" y="116"/>
                    <a:pt x="129" y="125"/>
                    <a:pt x="129" y="137"/>
                  </a:cubicBezTo>
                  <a:cubicBezTo>
                    <a:pt x="129" y="148"/>
                    <a:pt x="131" y="155"/>
                    <a:pt x="134" y="160"/>
                  </a:cubicBezTo>
                  <a:cubicBezTo>
                    <a:pt x="138" y="164"/>
                    <a:pt x="142" y="167"/>
                    <a:pt x="147" y="167"/>
                  </a:cubicBezTo>
                  <a:cubicBezTo>
                    <a:pt x="153" y="167"/>
                    <a:pt x="157" y="164"/>
                    <a:pt x="161" y="160"/>
                  </a:cubicBezTo>
                  <a:cubicBezTo>
                    <a:pt x="164" y="155"/>
                    <a:pt x="166" y="147"/>
                    <a:pt x="166" y="135"/>
                  </a:cubicBezTo>
                  <a:cubicBezTo>
                    <a:pt x="166" y="124"/>
                    <a:pt x="164" y="116"/>
                    <a:pt x="161" y="112"/>
                  </a:cubicBezTo>
                  <a:cubicBezTo>
                    <a:pt x="157" y="107"/>
                    <a:pt x="153" y="105"/>
                    <a:pt x="148" y="105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5" name="Freeform 128">
              <a:extLst>
                <a:ext uri="{FF2B5EF4-FFF2-40B4-BE49-F238E27FC236}">
                  <a16:creationId xmlns:a16="http://schemas.microsoft.com/office/drawing/2014/main" id="{EADE23BF-F739-49ED-86D1-62C36894C8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10638" y="4897438"/>
              <a:ext cx="1374775" cy="1376363"/>
            </a:xfrm>
            <a:custGeom>
              <a:avLst/>
              <a:gdLst>
                <a:gd name="T0" fmla="*/ 904 w 1807"/>
                <a:gd name="T1" fmla="*/ 335 h 1807"/>
                <a:gd name="T2" fmla="*/ 335 w 1807"/>
                <a:gd name="T3" fmla="*/ 903 h 1807"/>
                <a:gd name="T4" fmla="*/ 904 w 1807"/>
                <a:gd name="T5" fmla="*/ 1472 h 1807"/>
                <a:gd name="T6" fmla="*/ 1472 w 1807"/>
                <a:gd name="T7" fmla="*/ 903 h 1807"/>
                <a:gd name="T8" fmla="*/ 904 w 1807"/>
                <a:gd name="T9" fmla="*/ 335 h 1807"/>
                <a:gd name="T10" fmla="*/ 904 w 1807"/>
                <a:gd name="T11" fmla="*/ 1807 h 1807"/>
                <a:gd name="T12" fmla="*/ 0 w 1807"/>
                <a:gd name="T13" fmla="*/ 903 h 1807"/>
                <a:gd name="T14" fmla="*/ 904 w 1807"/>
                <a:gd name="T15" fmla="*/ 0 h 1807"/>
                <a:gd name="T16" fmla="*/ 1807 w 1807"/>
                <a:gd name="T17" fmla="*/ 903 h 1807"/>
                <a:gd name="T18" fmla="*/ 904 w 1807"/>
                <a:gd name="T19" fmla="*/ 1807 h 1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7" h="1807">
                  <a:moveTo>
                    <a:pt x="904" y="335"/>
                  </a:moveTo>
                  <a:cubicBezTo>
                    <a:pt x="590" y="335"/>
                    <a:pt x="335" y="590"/>
                    <a:pt x="335" y="903"/>
                  </a:cubicBezTo>
                  <a:cubicBezTo>
                    <a:pt x="335" y="1217"/>
                    <a:pt x="590" y="1472"/>
                    <a:pt x="904" y="1472"/>
                  </a:cubicBezTo>
                  <a:cubicBezTo>
                    <a:pt x="1217" y="1472"/>
                    <a:pt x="1472" y="1217"/>
                    <a:pt x="1472" y="903"/>
                  </a:cubicBezTo>
                  <a:cubicBezTo>
                    <a:pt x="1472" y="590"/>
                    <a:pt x="1217" y="335"/>
                    <a:pt x="904" y="335"/>
                  </a:cubicBezTo>
                  <a:close/>
                  <a:moveTo>
                    <a:pt x="904" y="1807"/>
                  </a:moveTo>
                  <a:cubicBezTo>
                    <a:pt x="405" y="1807"/>
                    <a:pt x="0" y="1402"/>
                    <a:pt x="0" y="903"/>
                  </a:cubicBezTo>
                  <a:cubicBezTo>
                    <a:pt x="0" y="405"/>
                    <a:pt x="405" y="0"/>
                    <a:pt x="904" y="0"/>
                  </a:cubicBezTo>
                  <a:cubicBezTo>
                    <a:pt x="1402" y="0"/>
                    <a:pt x="1807" y="405"/>
                    <a:pt x="1807" y="903"/>
                  </a:cubicBezTo>
                  <a:cubicBezTo>
                    <a:pt x="1807" y="1402"/>
                    <a:pt x="1402" y="1807"/>
                    <a:pt x="904" y="1807"/>
                  </a:cubicBezTo>
                  <a:close/>
                </a:path>
              </a:pathLst>
            </a:custGeom>
            <a:solidFill>
              <a:srgbClr val="8FA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6" name="Freeform 129">
              <a:extLst>
                <a:ext uri="{FF2B5EF4-FFF2-40B4-BE49-F238E27FC236}">
                  <a16:creationId xmlns:a16="http://schemas.microsoft.com/office/drawing/2014/main" id="{F3A9FCF1-88AE-483D-995A-47E97FDCB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4450" y="5059363"/>
              <a:ext cx="793750" cy="1346200"/>
            </a:xfrm>
            <a:custGeom>
              <a:avLst/>
              <a:gdLst>
                <a:gd name="T0" fmla="*/ 0 w 1044"/>
                <a:gd name="T1" fmla="*/ 1495 h 1770"/>
                <a:gd name="T2" fmla="*/ 803 w 1044"/>
                <a:gd name="T3" fmla="*/ 0 h 1770"/>
                <a:gd name="T4" fmla="*/ 1044 w 1044"/>
                <a:gd name="T5" fmla="*/ 46 h 1770"/>
                <a:gd name="T6" fmla="*/ 474 w 1044"/>
                <a:gd name="T7" fmla="*/ 1770 h 1770"/>
                <a:gd name="T8" fmla="*/ 0 w 1044"/>
                <a:gd name="T9" fmla="*/ 1495 h 1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4" h="1770">
                  <a:moveTo>
                    <a:pt x="0" y="1495"/>
                  </a:moveTo>
                  <a:lnTo>
                    <a:pt x="803" y="0"/>
                  </a:lnTo>
                  <a:lnTo>
                    <a:pt x="1044" y="46"/>
                  </a:lnTo>
                  <a:lnTo>
                    <a:pt x="474" y="1770"/>
                  </a:lnTo>
                  <a:lnTo>
                    <a:pt x="0" y="1495"/>
                  </a:lnTo>
                  <a:close/>
                </a:path>
              </a:pathLst>
            </a:custGeom>
            <a:solidFill>
              <a:srgbClr val="FFB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7" name="Freeform 130">
              <a:extLst>
                <a:ext uri="{FF2B5EF4-FFF2-40B4-BE49-F238E27FC236}">
                  <a16:creationId xmlns:a16="http://schemas.microsoft.com/office/drawing/2014/main" id="{40BDBD60-BB0C-44A6-9D48-66F895FDC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5750" y="5175250"/>
              <a:ext cx="311150" cy="565150"/>
            </a:xfrm>
            <a:custGeom>
              <a:avLst/>
              <a:gdLst>
                <a:gd name="T0" fmla="*/ 14 w 409"/>
                <a:gd name="T1" fmla="*/ 744 h 744"/>
                <a:gd name="T2" fmla="*/ 0 w 409"/>
                <a:gd name="T3" fmla="*/ 736 h 744"/>
                <a:gd name="T4" fmla="*/ 395 w 409"/>
                <a:gd name="T5" fmla="*/ 0 h 744"/>
                <a:gd name="T6" fmla="*/ 409 w 409"/>
                <a:gd name="T7" fmla="*/ 8 h 744"/>
                <a:gd name="T8" fmla="*/ 14 w 409"/>
                <a:gd name="T9" fmla="*/ 744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9" h="744">
                  <a:moveTo>
                    <a:pt x="14" y="744"/>
                  </a:moveTo>
                  <a:lnTo>
                    <a:pt x="0" y="736"/>
                  </a:lnTo>
                  <a:lnTo>
                    <a:pt x="395" y="0"/>
                  </a:lnTo>
                  <a:lnTo>
                    <a:pt x="409" y="8"/>
                  </a:lnTo>
                  <a:lnTo>
                    <a:pt x="14" y="744"/>
                  </a:ln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8" name="Freeform 131">
              <a:extLst>
                <a:ext uri="{FF2B5EF4-FFF2-40B4-BE49-F238E27FC236}">
                  <a16:creationId xmlns:a16="http://schemas.microsoft.com/office/drawing/2014/main" id="{31EFCB96-2E78-4AE2-975B-7A583ED42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4450" y="6129338"/>
              <a:ext cx="388938" cy="276225"/>
            </a:xfrm>
            <a:custGeom>
              <a:avLst/>
              <a:gdLst>
                <a:gd name="T0" fmla="*/ 474 w 511"/>
                <a:gd name="T1" fmla="*/ 363 h 363"/>
                <a:gd name="T2" fmla="*/ 511 w 511"/>
                <a:gd name="T3" fmla="*/ 252 h 363"/>
                <a:gd name="T4" fmla="*/ 212 w 511"/>
                <a:gd name="T5" fmla="*/ 114 h 363"/>
                <a:gd name="T6" fmla="*/ 48 w 511"/>
                <a:gd name="T7" fmla="*/ 0 h 363"/>
                <a:gd name="T8" fmla="*/ 0 w 511"/>
                <a:gd name="T9" fmla="*/ 88 h 363"/>
                <a:gd name="T10" fmla="*/ 474 w 511"/>
                <a:gd name="T11" fmla="*/ 363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1" h="363">
                  <a:moveTo>
                    <a:pt x="474" y="363"/>
                  </a:moveTo>
                  <a:lnTo>
                    <a:pt x="511" y="252"/>
                  </a:lnTo>
                  <a:cubicBezTo>
                    <a:pt x="389" y="214"/>
                    <a:pt x="316" y="178"/>
                    <a:pt x="212" y="114"/>
                  </a:cubicBezTo>
                  <a:cubicBezTo>
                    <a:pt x="172" y="89"/>
                    <a:pt x="89" y="33"/>
                    <a:pt x="48" y="0"/>
                  </a:cubicBezTo>
                  <a:lnTo>
                    <a:pt x="0" y="88"/>
                  </a:lnTo>
                  <a:lnTo>
                    <a:pt x="474" y="363"/>
                  </a:lnTo>
                  <a:close/>
                </a:path>
              </a:pathLst>
            </a:custGeom>
            <a:solidFill>
              <a:srgbClr val="DE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9" name="Freeform 132">
              <a:extLst>
                <a:ext uri="{FF2B5EF4-FFF2-40B4-BE49-F238E27FC236}">
                  <a16:creationId xmlns:a16="http://schemas.microsoft.com/office/drawing/2014/main" id="{76ACC21E-18C7-4B94-8BD9-4AE6B7397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3150" y="6130925"/>
              <a:ext cx="661988" cy="542925"/>
            </a:xfrm>
            <a:custGeom>
              <a:avLst/>
              <a:gdLst>
                <a:gd name="T0" fmla="*/ 333 w 870"/>
                <a:gd name="T1" fmla="*/ 3 h 713"/>
                <a:gd name="T2" fmla="*/ 347 w 870"/>
                <a:gd name="T3" fmla="*/ 7 h 713"/>
                <a:gd name="T4" fmla="*/ 845 w 870"/>
                <a:gd name="T5" fmla="*/ 273 h 713"/>
                <a:gd name="T6" fmla="*/ 780 w 870"/>
                <a:gd name="T7" fmla="*/ 514 h 713"/>
                <a:gd name="T8" fmla="*/ 505 w 870"/>
                <a:gd name="T9" fmla="*/ 680 h 713"/>
                <a:gd name="T10" fmla="*/ 143 w 870"/>
                <a:gd name="T11" fmla="*/ 686 h 713"/>
                <a:gd name="T12" fmla="*/ 39 w 870"/>
                <a:gd name="T13" fmla="*/ 624 h 713"/>
                <a:gd name="T14" fmla="*/ 3 w 870"/>
                <a:gd name="T15" fmla="*/ 495 h 713"/>
                <a:gd name="T16" fmla="*/ 333 w 870"/>
                <a:gd name="T17" fmla="*/ 3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0" h="713">
                  <a:moveTo>
                    <a:pt x="333" y="3"/>
                  </a:moveTo>
                  <a:cubicBezTo>
                    <a:pt x="338" y="0"/>
                    <a:pt x="345" y="2"/>
                    <a:pt x="347" y="7"/>
                  </a:cubicBezTo>
                  <a:cubicBezTo>
                    <a:pt x="366" y="47"/>
                    <a:pt x="463" y="197"/>
                    <a:pt x="845" y="273"/>
                  </a:cubicBezTo>
                  <a:cubicBezTo>
                    <a:pt x="870" y="278"/>
                    <a:pt x="791" y="494"/>
                    <a:pt x="780" y="514"/>
                  </a:cubicBezTo>
                  <a:cubicBezTo>
                    <a:pt x="723" y="613"/>
                    <a:pt x="613" y="660"/>
                    <a:pt x="505" y="680"/>
                  </a:cubicBezTo>
                  <a:cubicBezTo>
                    <a:pt x="392" y="699"/>
                    <a:pt x="256" y="713"/>
                    <a:pt x="143" y="686"/>
                  </a:cubicBezTo>
                  <a:cubicBezTo>
                    <a:pt x="103" y="677"/>
                    <a:pt x="64" y="657"/>
                    <a:pt x="39" y="624"/>
                  </a:cubicBezTo>
                  <a:cubicBezTo>
                    <a:pt x="11" y="588"/>
                    <a:pt x="3" y="541"/>
                    <a:pt x="3" y="495"/>
                  </a:cubicBezTo>
                  <a:cubicBezTo>
                    <a:pt x="0" y="268"/>
                    <a:pt x="160" y="122"/>
                    <a:pt x="333" y="3"/>
                  </a:cubicBezTo>
                  <a:close/>
                </a:path>
              </a:pathLst>
            </a:custGeom>
            <a:solidFill>
              <a:srgbClr val="1E96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0" name="Freeform 133">
              <a:extLst>
                <a:ext uri="{FF2B5EF4-FFF2-40B4-BE49-F238E27FC236}">
                  <a16:creationId xmlns:a16="http://schemas.microsoft.com/office/drawing/2014/main" id="{DFA52C1E-1823-470D-B39B-9119E3A8DC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28088" y="4851400"/>
              <a:ext cx="1444625" cy="1444625"/>
            </a:xfrm>
            <a:custGeom>
              <a:avLst/>
              <a:gdLst>
                <a:gd name="T0" fmla="*/ 1006 w 1898"/>
                <a:gd name="T1" fmla="*/ 383 h 1898"/>
                <a:gd name="T2" fmla="*/ 383 w 1898"/>
                <a:gd name="T3" fmla="*/ 892 h 1898"/>
                <a:gd name="T4" fmla="*/ 892 w 1898"/>
                <a:gd name="T5" fmla="*/ 1515 h 1898"/>
                <a:gd name="T6" fmla="*/ 1515 w 1898"/>
                <a:gd name="T7" fmla="*/ 1006 h 1898"/>
                <a:gd name="T8" fmla="*/ 1006 w 1898"/>
                <a:gd name="T9" fmla="*/ 383 h 1898"/>
                <a:gd name="T10" fmla="*/ 1039 w 1898"/>
                <a:gd name="T11" fmla="*/ 50 h 1898"/>
                <a:gd name="T12" fmla="*/ 1848 w 1898"/>
                <a:gd name="T13" fmla="*/ 1039 h 1898"/>
                <a:gd name="T14" fmla="*/ 859 w 1898"/>
                <a:gd name="T15" fmla="*/ 1848 h 1898"/>
                <a:gd name="T16" fmla="*/ 50 w 1898"/>
                <a:gd name="T17" fmla="*/ 859 h 1898"/>
                <a:gd name="T18" fmla="*/ 1039 w 1898"/>
                <a:gd name="T19" fmla="*/ 50 h 1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8" h="1898">
                  <a:moveTo>
                    <a:pt x="1006" y="383"/>
                  </a:moveTo>
                  <a:cubicBezTo>
                    <a:pt x="694" y="351"/>
                    <a:pt x="415" y="580"/>
                    <a:pt x="383" y="892"/>
                  </a:cubicBezTo>
                  <a:cubicBezTo>
                    <a:pt x="352" y="1204"/>
                    <a:pt x="580" y="1483"/>
                    <a:pt x="892" y="1515"/>
                  </a:cubicBezTo>
                  <a:cubicBezTo>
                    <a:pt x="1205" y="1546"/>
                    <a:pt x="1484" y="1318"/>
                    <a:pt x="1515" y="1006"/>
                  </a:cubicBezTo>
                  <a:cubicBezTo>
                    <a:pt x="1547" y="693"/>
                    <a:pt x="1318" y="414"/>
                    <a:pt x="1006" y="383"/>
                  </a:cubicBezTo>
                  <a:close/>
                  <a:moveTo>
                    <a:pt x="1039" y="50"/>
                  </a:moveTo>
                  <a:cubicBezTo>
                    <a:pt x="1535" y="99"/>
                    <a:pt x="1898" y="543"/>
                    <a:pt x="1848" y="1039"/>
                  </a:cubicBezTo>
                  <a:cubicBezTo>
                    <a:pt x="1799" y="1535"/>
                    <a:pt x="1355" y="1898"/>
                    <a:pt x="859" y="1848"/>
                  </a:cubicBezTo>
                  <a:cubicBezTo>
                    <a:pt x="363" y="1798"/>
                    <a:pt x="0" y="1354"/>
                    <a:pt x="50" y="859"/>
                  </a:cubicBezTo>
                  <a:cubicBezTo>
                    <a:pt x="100" y="363"/>
                    <a:pt x="544" y="0"/>
                    <a:pt x="1039" y="50"/>
                  </a:cubicBezTo>
                  <a:close/>
                </a:path>
              </a:pathLst>
            </a:custGeom>
            <a:solidFill>
              <a:srgbClr val="C4D8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1" name="Freeform 134">
              <a:extLst>
                <a:ext uri="{FF2B5EF4-FFF2-40B4-BE49-F238E27FC236}">
                  <a16:creationId xmlns:a16="http://schemas.microsoft.com/office/drawing/2014/main" id="{E5B3F2D6-61C2-4E01-ABC2-8095576B6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8088" y="4886325"/>
              <a:ext cx="1404938" cy="1404938"/>
            </a:xfrm>
            <a:custGeom>
              <a:avLst/>
              <a:gdLst>
                <a:gd name="T0" fmla="*/ 50 w 1846"/>
                <a:gd name="T1" fmla="*/ 814 h 1847"/>
                <a:gd name="T2" fmla="*/ 859 w 1846"/>
                <a:gd name="T3" fmla="*/ 1803 h 1847"/>
                <a:gd name="T4" fmla="*/ 859 w 1846"/>
                <a:gd name="T5" fmla="*/ 1803 h 1847"/>
                <a:gd name="T6" fmla="*/ 1822 w 1846"/>
                <a:gd name="T7" fmla="*/ 1137 h 1847"/>
                <a:gd name="T8" fmla="*/ 1822 w 1846"/>
                <a:gd name="T9" fmla="*/ 1137 h 1847"/>
                <a:gd name="T10" fmla="*/ 1704 w 1846"/>
                <a:gd name="T11" fmla="*/ 932 h 1847"/>
                <a:gd name="T12" fmla="*/ 1704 w 1846"/>
                <a:gd name="T13" fmla="*/ 932 h 1847"/>
                <a:gd name="T14" fmla="*/ 1499 w 1846"/>
                <a:gd name="T15" fmla="*/ 1051 h 1847"/>
                <a:gd name="T16" fmla="*/ 1499 w 1846"/>
                <a:gd name="T17" fmla="*/ 1051 h 1847"/>
                <a:gd name="T18" fmla="*/ 892 w 1846"/>
                <a:gd name="T19" fmla="*/ 1470 h 1847"/>
                <a:gd name="T20" fmla="*/ 892 w 1846"/>
                <a:gd name="T21" fmla="*/ 1470 h 1847"/>
                <a:gd name="T22" fmla="*/ 383 w 1846"/>
                <a:gd name="T23" fmla="*/ 847 h 1847"/>
                <a:gd name="T24" fmla="*/ 383 w 1846"/>
                <a:gd name="T25" fmla="*/ 847 h 1847"/>
                <a:gd name="T26" fmla="*/ 1006 w 1846"/>
                <a:gd name="T27" fmla="*/ 338 h 1847"/>
                <a:gd name="T28" fmla="*/ 1006 w 1846"/>
                <a:gd name="T29" fmla="*/ 338 h 1847"/>
                <a:gd name="T30" fmla="*/ 1189 w 1846"/>
                <a:gd name="T31" fmla="*/ 188 h 1847"/>
                <a:gd name="T32" fmla="*/ 1189 w 1846"/>
                <a:gd name="T33" fmla="*/ 188 h 1847"/>
                <a:gd name="T34" fmla="*/ 1039 w 1846"/>
                <a:gd name="T35" fmla="*/ 5 h 1847"/>
                <a:gd name="T36" fmla="*/ 1039 w 1846"/>
                <a:gd name="T37" fmla="*/ 5 h 1847"/>
                <a:gd name="T38" fmla="*/ 949 w 1846"/>
                <a:gd name="T39" fmla="*/ 0 h 1847"/>
                <a:gd name="T40" fmla="*/ 949 w 1846"/>
                <a:gd name="T41" fmla="*/ 0 h 1847"/>
                <a:gd name="T42" fmla="*/ 50 w 1846"/>
                <a:gd name="T43" fmla="*/ 814 h 1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46" h="1847">
                  <a:moveTo>
                    <a:pt x="50" y="814"/>
                  </a:moveTo>
                  <a:cubicBezTo>
                    <a:pt x="0" y="1309"/>
                    <a:pt x="363" y="1753"/>
                    <a:pt x="859" y="1803"/>
                  </a:cubicBezTo>
                  <a:lnTo>
                    <a:pt x="859" y="1803"/>
                  </a:lnTo>
                  <a:cubicBezTo>
                    <a:pt x="1303" y="1847"/>
                    <a:pt x="1708" y="1567"/>
                    <a:pt x="1822" y="1137"/>
                  </a:cubicBezTo>
                  <a:lnTo>
                    <a:pt x="1822" y="1137"/>
                  </a:lnTo>
                  <a:cubicBezTo>
                    <a:pt x="1846" y="1047"/>
                    <a:pt x="1793" y="956"/>
                    <a:pt x="1704" y="932"/>
                  </a:cubicBezTo>
                  <a:lnTo>
                    <a:pt x="1704" y="932"/>
                  </a:lnTo>
                  <a:cubicBezTo>
                    <a:pt x="1614" y="908"/>
                    <a:pt x="1523" y="961"/>
                    <a:pt x="1499" y="1051"/>
                  </a:cubicBezTo>
                  <a:lnTo>
                    <a:pt x="1499" y="1051"/>
                  </a:lnTo>
                  <a:cubicBezTo>
                    <a:pt x="1427" y="1322"/>
                    <a:pt x="1172" y="1498"/>
                    <a:pt x="892" y="1470"/>
                  </a:cubicBezTo>
                  <a:lnTo>
                    <a:pt x="892" y="1470"/>
                  </a:lnTo>
                  <a:cubicBezTo>
                    <a:pt x="580" y="1438"/>
                    <a:pt x="352" y="1159"/>
                    <a:pt x="383" y="847"/>
                  </a:cubicBezTo>
                  <a:lnTo>
                    <a:pt x="383" y="847"/>
                  </a:lnTo>
                  <a:cubicBezTo>
                    <a:pt x="415" y="535"/>
                    <a:pt x="694" y="306"/>
                    <a:pt x="1006" y="338"/>
                  </a:cubicBezTo>
                  <a:lnTo>
                    <a:pt x="1006" y="338"/>
                  </a:lnTo>
                  <a:cubicBezTo>
                    <a:pt x="1098" y="347"/>
                    <a:pt x="1180" y="280"/>
                    <a:pt x="1189" y="188"/>
                  </a:cubicBezTo>
                  <a:lnTo>
                    <a:pt x="1189" y="188"/>
                  </a:lnTo>
                  <a:cubicBezTo>
                    <a:pt x="1199" y="96"/>
                    <a:pt x="1131" y="14"/>
                    <a:pt x="1039" y="5"/>
                  </a:cubicBezTo>
                  <a:lnTo>
                    <a:pt x="1039" y="5"/>
                  </a:lnTo>
                  <a:cubicBezTo>
                    <a:pt x="1009" y="2"/>
                    <a:pt x="979" y="0"/>
                    <a:pt x="949" y="0"/>
                  </a:cubicBezTo>
                  <a:lnTo>
                    <a:pt x="949" y="0"/>
                  </a:lnTo>
                  <a:cubicBezTo>
                    <a:pt x="491" y="0"/>
                    <a:pt x="97" y="348"/>
                    <a:pt x="50" y="814"/>
                  </a:cubicBezTo>
                </a:path>
              </a:pathLst>
            </a:custGeom>
            <a:gradFill>
              <a:gsLst>
                <a:gs pos="0">
                  <a:srgbClr val="DA60D0"/>
                </a:gs>
                <a:gs pos="79000">
                  <a:srgbClr val="C4D8F6"/>
                </a:gs>
                <a:gs pos="97000">
                  <a:srgbClr val="C4D8F6"/>
                </a:gs>
              </a:gsLst>
              <a:lin ang="16548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CE7990E-CC49-4DD1-8FE3-465EFF8D3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7244" y="5034208"/>
              <a:ext cx="1000915" cy="1071316"/>
            </a:xfrm>
            <a:custGeom>
              <a:avLst/>
              <a:gdLst>
                <a:gd name="connsiteX0" fmla="*/ 977460 w 1000915"/>
                <a:gd name="connsiteY0" fmla="*/ 900298 h 1071316"/>
                <a:gd name="connsiteX1" fmla="*/ 991266 w 1000915"/>
                <a:gd name="connsiteY1" fmla="*/ 902006 h 1071316"/>
                <a:gd name="connsiteX2" fmla="*/ 998830 w 1000915"/>
                <a:gd name="connsiteY2" fmla="*/ 926302 h 1071316"/>
                <a:gd name="connsiteX3" fmla="*/ 799124 w 1000915"/>
                <a:gd name="connsiteY3" fmla="*/ 1071316 h 1071316"/>
                <a:gd name="connsiteX4" fmla="*/ 796856 w 1000915"/>
                <a:gd name="connsiteY4" fmla="*/ 1071316 h 1071316"/>
                <a:gd name="connsiteX5" fmla="*/ 779456 w 1000915"/>
                <a:gd name="connsiteY5" fmla="*/ 1054613 h 1071316"/>
                <a:gd name="connsiteX6" fmla="*/ 795342 w 1000915"/>
                <a:gd name="connsiteY6" fmla="*/ 1034873 h 1071316"/>
                <a:gd name="connsiteX7" fmla="*/ 967058 w 1000915"/>
                <a:gd name="connsiteY7" fmla="*/ 908839 h 1071316"/>
                <a:gd name="connsiteX8" fmla="*/ 977460 w 1000915"/>
                <a:gd name="connsiteY8" fmla="*/ 900298 h 1071316"/>
                <a:gd name="connsiteX9" fmla="*/ 34778 w 1000915"/>
                <a:gd name="connsiteY9" fmla="*/ 424229 h 1071316"/>
                <a:gd name="connsiteX10" fmla="*/ 60448 w 1000915"/>
                <a:gd name="connsiteY10" fmla="*/ 463107 h 1071316"/>
                <a:gd name="connsiteX11" fmla="*/ 51244 w 1000915"/>
                <a:gd name="connsiteY11" fmla="*/ 500979 h 1071316"/>
                <a:gd name="connsiteX12" fmla="*/ 39740 w 1000915"/>
                <a:gd name="connsiteY12" fmla="*/ 518400 h 1071316"/>
                <a:gd name="connsiteX13" fmla="*/ 19796 w 1000915"/>
                <a:gd name="connsiteY13" fmla="*/ 523702 h 1071316"/>
                <a:gd name="connsiteX14" fmla="*/ 6758 w 1000915"/>
                <a:gd name="connsiteY14" fmla="*/ 513098 h 1071316"/>
                <a:gd name="connsiteX15" fmla="*/ 18264 w 1000915"/>
                <a:gd name="connsiteY15" fmla="*/ 432810 h 1071316"/>
                <a:gd name="connsiteX16" fmla="*/ 34778 w 1000915"/>
                <a:gd name="connsiteY16" fmla="*/ 424229 h 1071316"/>
                <a:gd name="connsiteX17" fmla="*/ 382836 w 1000915"/>
                <a:gd name="connsiteY17" fmla="*/ 442 h 1071316"/>
                <a:gd name="connsiteX18" fmla="*/ 404182 w 1000915"/>
                <a:gd name="connsiteY18" fmla="*/ 14096 h 1071316"/>
                <a:gd name="connsiteX19" fmla="*/ 389696 w 1000915"/>
                <a:gd name="connsiteY19" fmla="*/ 36093 h 1071316"/>
                <a:gd name="connsiteX20" fmla="*/ 58062 w 1000915"/>
                <a:gd name="connsiteY20" fmla="*/ 362268 h 1071316"/>
                <a:gd name="connsiteX21" fmla="*/ 41290 w 1000915"/>
                <a:gd name="connsiteY21" fmla="*/ 374404 h 1071316"/>
                <a:gd name="connsiteX22" fmla="*/ 35192 w 1000915"/>
                <a:gd name="connsiteY22" fmla="*/ 373646 h 1071316"/>
                <a:gd name="connsiteX23" fmla="*/ 23756 w 1000915"/>
                <a:gd name="connsiteY23" fmla="*/ 350131 h 1071316"/>
                <a:gd name="connsiteX24" fmla="*/ 382836 w 1000915"/>
                <a:gd name="connsiteY24" fmla="*/ 442 h 107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00915" h="1071316">
                  <a:moveTo>
                    <a:pt x="977460" y="900298"/>
                  </a:moveTo>
                  <a:cubicBezTo>
                    <a:pt x="981810" y="898969"/>
                    <a:pt x="986728" y="899349"/>
                    <a:pt x="991266" y="902006"/>
                  </a:cubicBezTo>
                  <a:cubicBezTo>
                    <a:pt x="1000344" y="906561"/>
                    <a:pt x="1003368" y="917191"/>
                    <a:pt x="998830" y="926302"/>
                  </a:cubicBezTo>
                  <a:cubicBezTo>
                    <a:pt x="963276" y="992355"/>
                    <a:pt x="887630" y="1062205"/>
                    <a:pt x="799124" y="1071316"/>
                  </a:cubicBezTo>
                  <a:cubicBezTo>
                    <a:pt x="798368" y="1071316"/>
                    <a:pt x="797612" y="1071316"/>
                    <a:pt x="796856" y="1071316"/>
                  </a:cubicBezTo>
                  <a:cubicBezTo>
                    <a:pt x="787778" y="1071316"/>
                    <a:pt x="780214" y="1064483"/>
                    <a:pt x="779456" y="1054613"/>
                  </a:cubicBezTo>
                  <a:cubicBezTo>
                    <a:pt x="777944" y="1044743"/>
                    <a:pt x="785508" y="1035632"/>
                    <a:pt x="795342" y="1034873"/>
                  </a:cubicBezTo>
                  <a:cubicBezTo>
                    <a:pt x="870988" y="1027280"/>
                    <a:pt x="936044" y="966541"/>
                    <a:pt x="967058" y="908839"/>
                  </a:cubicBezTo>
                  <a:cubicBezTo>
                    <a:pt x="969328" y="904663"/>
                    <a:pt x="973110" y="901626"/>
                    <a:pt x="977460" y="900298"/>
                  </a:cubicBezTo>
                  <a:close/>
                  <a:moveTo>
                    <a:pt x="34778" y="424229"/>
                  </a:moveTo>
                  <a:cubicBezTo>
                    <a:pt x="50236" y="423768"/>
                    <a:pt x="61598" y="444929"/>
                    <a:pt x="60448" y="463107"/>
                  </a:cubicBezTo>
                  <a:cubicBezTo>
                    <a:pt x="59680" y="475984"/>
                    <a:pt x="55846" y="488860"/>
                    <a:pt x="51244" y="500979"/>
                  </a:cubicBezTo>
                  <a:cubicBezTo>
                    <a:pt x="48176" y="507039"/>
                    <a:pt x="45108" y="513856"/>
                    <a:pt x="39740" y="518400"/>
                  </a:cubicBezTo>
                  <a:cubicBezTo>
                    <a:pt x="34370" y="522945"/>
                    <a:pt x="26700" y="525217"/>
                    <a:pt x="19796" y="523702"/>
                  </a:cubicBezTo>
                  <a:cubicBezTo>
                    <a:pt x="14428" y="522187"/>
                    <a:pt x="9826" y="517643"/>
                    <a:pt x="6758" y="513098"/>
                  </a:cubicBezTo>
                  <a:cubicBezTo>
                    <a:pt x="-6280" y="492647"/>
                    <a:pt x="622" y="450231"/>
                    <a:pt x="18264" y="432810"/>
                  </a:cubicBezTo>
                  <a:cubicBezTo>
                    <a:pt x="24016" y="426940"/>
                    <a:pt x="29624" y="424383"/>
                    <a:pt x="34778" y="424229"/>
                  </a:cubicBezTo>
                  <a:close/>
                  <a:moveTo>
                    <a:pt x="382836" y="442"/>
                  </a:moveTo>
                  <a:cubicBezTo>
                    <a:pt x="392746" y="-1834"/>
                    <a:pt x="401894" y="4993"/>
                    <a:pt x="404182" y="14096"/>
                  </a:cubicBezTo>
                  <a:cubicBezTo>
                    <a:pt x="406468" y="23957"/>
                    <a:pt x="399608" y="33818"/>
                    <a:pt x="389696" y="36093"/>
                  </a:cubicBezTo>
                  <a:cubicBezTo>
                    <a:pt x="387410" y="36093"/>
                    <a:pt x="154122" y="88433"/>
                    <a:pt x="58062" y="362268"/>
                  </a:cubicBezTo>
                  <a:cubicBezTo>
                    <a:pt x="55776" y="369853"/>
                    <a:pt x="48914" y="374404"/>
                    <a:pt x="41290" y="374404"/>
                  </a:cubicBezTo>
                  <a:cubicBezTo>
                    <a:pt x="39004" y="374404"/>
                    <a:pt x="37478" y="373646"/>
                    <a:pt x="35192" y="373646"/>
                  </a:cubicBezTo>
                  <a:cubicBezTo>
                    <a:pt x="26042" y="369853"/>
                    <a:pt x="20706" y="359992"/>
                    <a:pt x="23756" y="350131"/>
                  </a:cubicBezTo>
                  <a:cubicBezTo>
                    <a:pt x="126676" y="55816"/>
                    <a:pt x="372162" y="2718"/>
                    <a:pt x="382836" y="4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3" name="Freeform 138">
              <a:extLst>
                <a:ext uri="{FF2B5EF4-FFF2-40B4-BE49-F238E27FC236}">
                  <a16:creationId xmlns:a16="http://schemas.microsoft.com/office/drawing/2014/main" id="{24E39657-7D85-4E06-86D5-B48840981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5625" y="4826000"/>
              <a:ext cx="390525" cy="260350"/>
            </a:xfrm>
            <a:custGeom>
              <a:avLst/>
              <a:gdLst>
                <a:gd name="T0" fmla="*/ 287 w 514"/>
                <a:gd name="T1" fmla="*/ 7 h 342"/>
                <a:gd name="T2" fmla="*/ 266 w 514"/>
                <a:gd name="T3" fmla="*/ 5 h 342"/>
                <a:gd name="T4" fmla="*/ 120 w 514"/>
                <a:gd name="T5" fmla="*/ 15 h 342"/>
                <a:gd name="T6" fmla="*/ 23 w 514"/>
                <a:gd name="T7" fmla="*/ 73 h 342"/>
                <a:gd name="T8" fmla="*/ 32 w 514"/>
                <a:gd name="T9" fmla="*/ 76 h 342"/>
                <a:gd name="T10" fmla="*/ 127 w 514"/>
                <a:gd name="T11" fmla="*/ 78 h 342"/>
                <a:gd name="T12" fmla="*/ 159 w 514"/>
                <a:gd name="T13" fmla="*/ 80 h 342"/>
                <a:gd name="T14" fmla="*/ 170 w 514"/>
                <a:gd name="T15" fmla="*/ 95 h 342"/>
                <a:gd name="T16" fmla="*/ 155 w 514"/>
                <a:gd name="T17" fmla="*/ 173 h 342"/>
                <a:gd name="T18" fmla="*/ 181 w 514"/>
                <a:gd name="T19" fmla="*/ 264 h 342"/>
                <a:gd name="T20" fmla="*/ 301 w 514"/>
                <a:gd name="T21" fmla="*/ 332 h 342"/>
                <a:gd name="T22" fmla="*/ 433 w 514"/>
                <a:gd name="T23" fmla="*/ 319 h 342"/>
                <a:gd name="T24" fmla="*/ 500 w 514"/>
                <a:gd name="T25" fmla="*/ 223 h 342"/>
                <a:gd name="T26" fmla="*/ 451 w 514"/>
                <a:gd name="T27" fmla="*/ 70 h 342"/>
                <a:gd name="T28" fmla="*/ 287 w 514"/>
                <a:gd name="T29" fmla="*/ 7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4" h="342">
                  <a:moveTo>
                    <a:pt x="287" y="7"/>
                  </a:moveTo>
                  <a:cubicBezTo>
                    <a:pt x="280" y="6"/>
                    <a:pt x="273" y="5"/>
                    <a:pt x="266" y="5"/>
                  </a:cubicBezTo>
                  <a:cubicBezTo>
                    <a:pt x="217" y="0"/>
                    <a:pt x="167" y="4"/>
                    <a:pt x="120" y="15"/>
                  </a:cubicBezTo>
                  <a:cubicBezTo>
                    <a:pt x="107" y="18"/>
                    <a:pt x="0" y="48"/>
                    <a:pt x="23" y="73"/>
                  </a:cubicBezTo>
                  <a:cubicBezTo>
                    <a:pt x="25" y="75"/>
                    <a:pt x="29" y="76"/>
                    <a:pt x="32" y="76"/>
                  </a:cubicBezTo>
                  <a:cubicBezTo>
                    <a:pt x="63" y="80"/>
                    <a:pt x="95" y="78"/>
                    <a:pt x="127" y="78"/>
                  </a:cubicBezTo>
                  <a:cubicBezTo>
                    <a:pt x="129" y="78"/>
                    <a:pt x="146" y="79"/>
                    <a:pt x="159" y="80"/>
                  </a:cubicBezTo>
                  <a:cubicBezTo>
                    <a:pt x="167" y="80"/>
                    <a:pt x="172" y="88"/>
                    <a:pt x="170" y="95"/>
                  </a:cubicBezTo>
                  <a:cubicBezTo>
                    <a:pt x="161" y="120"/>
                    <a:pt x="155" y="146"/>
                    <a:pt x="155" y="173"/>
                  </a:cubicBezTo>
                  <a:cubicBezTo>
                    <a:pt x="154" y="205"/>
                    <a:pt x="162" y="238"/>
                    <a:pt x="181" y="264"/>
                  </a:cubicBezTo>
                  <a:cubicBezTo>
                    <a:pt x="208" y="302"/>
                    <a:pt x="255" y="322"/>
                    <a:pt x="301" y="332"/>
                  </a:cubicBezTo>
                  <a:cubicBezTo>
                    <a:pt x="346" y="341"/>
                    <a:pt x="394" y="342"/>
                    <a:pt x="433" y="319"/>
                  </a:cubicBezTo>
                  <a:cubicBezTo>
                    <a:pt x="468" y="299"/>
                    <a:pt x="491" y="262"/>
                    <a:pt x="500" y="223"/>
                  </a:cubicBezTo>
                  <a:cubicBezTo>
                    <a:pt x="514" y="166"/>
                    <a:pt x="494" y="109"/>
                    <a:pt x="451" y="70"/>
                  </a:cubicBezTo>
                  <a:cubicBezTo>
                    <a:pt x="409" y="32"/>
                    <a:pt x="345" y="14"/>
                    <a:pt x="287" y="7"/>
                  </a:cubicBezTo>
                  <a:close/>
                </a:path>
              </a:pathLst>
            </a:custGeom>
            <a:solidFill>
              <a:srgbClr val="FFB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4" name="Freeform 139">
              <a:extLst>
                <a:ext uri="{FF2B5EF4-FFF2-40B4-BE49-F238E27FC236}">
                  <a16:creationId xmlns:a16="http://schemas.microsoft.com/office/drawing/2014/main" id="{17F7D5A3-B6BB-4564-9D43-245C3A7E8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0388" y="4870450"/>
              <a:ext cx="388938" cy="219075"/>
            </a:xfrm>
            <a:custGeom>
              <a:avLst/>
              <a:gdLst>
                <a:gd name="T0" fmla="*/ 350 w 510"/>
                <a:gd name="T1" fmla="*/ 288 h 288"/>
                <a:gd name="T2" fmla="*/ 293 w 510"/>
                <a:gd name="T3" fmla="*/ 282 h 288"/>
                <a:gd name="T4" fmla="*/ 164 w 510"/>
                <a:gd name="T5" fmla="*/ 209 h 288"/>
                <a:gd name="T6" fmla="*/ 136 w 510"/>
                <a:gd name="T7" fmla="*/ 111 h 288"/>
                <a:gd name="T8" fmla="*/ 152 w 510"/>
                <a:gd name="T9" fmla="*/ 29 h 288"/>
                <a:gd name="T10" fmla="*/ 151 w 510"/>
                <a:gd name="T11" fmla="*/ 25 h 288"/>
                <a:gd name="T12" fmla="*/ 148 w 510"/>
                <a:gd name="T13" fmla="*/ 24 h 288"/>
                <a:gd name="T14" fmla="*/ 123 w 510"/>
                <a:gd name="T15" fmla="*/ 22 h 288"/>
                <a:gd name="T16" fmla="*/ 115 w 510"/>
                <a:gd name="T17" fmla="*/ 22 h 288"/>
                <a:gd name="T18" fmla="*/ 85 w 510"/>
                <a:gd name="T19" fmla="*/ 22 h 288"/>
                <a:gd name="T20" fmla="*/ 18 w 510"/>
                <a:gd name="T21" fmla="*/ 20 h 288"/>
                <a:gd name="T22" fmla="*/ 3 w 510"/>
                <a:gd name="T23" fmla="*/ 14 h 288"/>
                <a:gd name="T24" fmla="*/ 4 w 510"/>
                <a:gd name="T25" fmla="*/ 3 h 288"/>
                <a:gd name="T26" fmla="*/ 15 w 510"/>
                <a:gd name="T27" fmla="*/ 3 h 288"/>
                <a:gd name="T28" fmla="*/ 20 w 510"/>
                <a:gd name="T29" fmla="*/ 4 h 288"/>
                <a:gd name="T30" fmla="*/ 85 w 510"/>
                <a:gd name="T31" fmla="*/ 6 h 288"/>
                <a:gd name="T32" fmla="*/ 115 w 510"/>
                <a:gd name="T33" fmla="*/ 6 h 288"/>
                <a:gd name="T34" fmla="*/ 124 w 510"/>
                <a:gd name="T35" fmla="*/ 6 h 288"/>
                <a:gd name="T36" fmla="*/ 149 w 510"/>
                <a:gd name="T37" fmla="*/ 7 h 288"/>
                <a:gd name="T38" fmla="*/ 165 w 510"/>
                <a:gd name="T39" fmla="*/ 16 h 288"/>
                <a:gd name="T40" fmla="*/ 167 w 510"/>
                <a:gd name="T41" fmla="*/ 34 h 288"/>
                <a:gd name="T42" fmla="*/ 152 w 510"/>
                <a:gd name="T43" fmla="*/ 111 h 288"/>
                <a:gd name="T44" fmla="*/ 178 w 510"/>
                <a:gd name="T45" fmla="*/ 199 h 288"/>
                <a:gd name="T46" fmla="*/ 296 w 510"/>
                <a:gd name="T47" fmla="*/ 266 h 288"/>
                <a:gd name="T48" fmla="*/ 425 w 510"/>
                <a:gd name="T49" fmla="*/ 254 h 288"/>
                <a:gd name="T50" fmla="*/ 490 w 510"/>
                <a:gd name="T51" fmla="*/ 160 h 288"/>
                <a:gd name="T52" fmla="*/ 494 w 510"/>
                <a:gd name="T53" fmla="*/ 125 h 288"/>
                <a:gd name="T54" fmla="*/ 502 w 510"/>
                <a:gd name="T55" fmla="*/ 117 h 288"/>
                <a:gd name="T56" fmla="*/ 502 w 510"/>
                <a:gd name="T57" fmla="*/ 117 h 288"/>
                <a:gd name="T58" fmla="*/ 510 w 510"/>
                <a:gd name="T59" fmla="*/ 125 h 288"/>
                <a:gd name="T60" fmla="*/ 506 w 510"/>
                <a:gd name="T61" fmla="*/ 163 h 288"/>
                <a:gd name="T62" fmla="*/ 434 w 510"/>
                <a:gd name="T63" fmla="*/ 268 h 288"/>
                <a:gd name="T64" fmla="*/ 350 w 510"/>
                <a:gd name="T6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0" h="288">
                  <a:moveTo>
                    <a:pt x="350" y="288"/>
                  </a:moveTo>
                  <a:cubicBezTo>
                    <a:pt x="332" y="288"/>
                    <a:pt x="313" y="286"/>
                    <a:pt x="293" y="282"/>
                  </a:cubicBezTo>
                  <a:cubicBezTo>
                    <a:pt x="233" y="269"/>
                    <a:pt x="190" y="245"/>
                    <a:pt x="164" y="209"/>
                  </a:cubicBezTo>
                  <a:cubicBezTo>
                    <a:pt x="145" y="182"/>
                    <a:pt x="135" y="147"/>
                    <a:pt x="136" y="111"/>
                  </a:cubicBezTo>
                  <a:cubicBezTo>
                    <a:pt x="136" y="85"/>
                    <a:pt x="142" y="58"/>
                    <a:pt x="152" y="29"/>
                  </a:cubicBezTo>
                  <a:cubicBezTo>
                    <a:pt x="152" y="27"/>
                    <a:pt x="152" y="26"/>
                    <a:pt x="151" y="25"/>
                  </a:cubicBezTo>
                  <a:cubicBezTo>
                    <a:pt x="151" y="25"/>
                    <a:pt x="150" y="24"/>
                    <a:pt x="148" y="24"/>
                  </a:cubicBezTo>
                  <a:cubicBezTo>
                    <a:pt x="140" y="23"/>
                    <a:pt x="130" y="23"/>
                    <a:pt x="123" y="22"/>
                  </a:cubicBezTo>
                  <a:cubicBezTo>
                    <a:pt x="119" y="22"/>
                    <a:pt x="116" y="22"/>
                    <a:pt x="115" y="22"/>
                  </a:cubicBezTo>
                  <a:cubicBezTo>
                    <a:pt x="105" y="22"/>
                    <a:pt x="95" y="22"/>
                    <a:pt x="85" y="22"/>
                  </a:cubicBezTo>
                  <a:cubicBezTo>
                    <a:pt x="63" y="23"/>
                    <a:pt x="40" y="23"/>
                    <a:pt x="18" y="20"/>
                  </a:cubicBezTo>
                  <a:cubicBezTo>
                    <a:pt x="14" y="20"/>
                    <a:pt x="8" y="19"/>
                    <a:pt x="3" y="14"/>
                  </a:cubicBezTo>
                  <a:cubicBezTo>
                    <a:pt x="0" y="11"/>
                    <a:pt x="1" y="6"/>
                    <a:pt x="4" y="3"/>
                  </a:cubicBezTo>
                  <a:cubicBezTo>
                    <a:pt x="7" y="0"/>
                    <a:pt x="12" y="0"/>
                    <a:pt x="15" y="3"/>
                  </a:cubicBezTo>
                  <a:cubicBezTo>
                    <a:pt x="16" y="3"/>
                    <a:pt x="17" y="4"/>
                    <a:pt x="20" y="4"/>
                  </a:cubicBezTo>
                  <a:cubicBezTo>
                    <a:pt x="41" y="7"/>
                    <a:pt x="63" y="6"/>
                    <a:pt x="85" y="6"/>
                  </a:cubicBezTo>
                  <a:cubicBezTo>
                    <a:pt x="95" y="6"/>
                    <a:pt x="105" y="6"/>
                    <a:pt x="115" y="6"/>
                  </a:cubicBezTo>
                  <a:cubicBezTo>
                    <a:pt x="116" y="6"/>
                    <a:pt x="119" y="6"/>
                    <a:pt x="124" y="6"/>
                  </a:cubicBezTo>
                  <a:cubicBezTo>
                    <a:pt x="131" y="6"/>
                    <a:pt x="140" y="7"/>
                    <a:pt x="149" y="7"/>
                  </a:cubicBezTo>
                  <a:cubicBezTo>
                    <a:pt x="155" y="8"/>
                    <a:pt x="161" y="11"/>
                    <a:pt x="165" y="16"/>
                  </a:cubicBezTo>
                  <a:cubicBezTo>
                    <a:pt x="169" y="22"/>
                    <a:pt x="169" y="28"/>
                    <a:pt x="167" y="34"/>
                  </a:cubicBezTo>
                  <a:cubicBezTo>
                    <a:pt x="158" y="62"/>
                    <a:pt x="153" y="87"/>
                    <a:pt x="152" y="111"/>
                  </a:cubicBezTo>
                  <a:cubicBezTo>
                    <a:pt x="152" y="144"/>
                    <a:pt x="161" y="176"/>
                    <a:pt x="178" y="199"/>
                  </a:cubicBezTo>
                  <a:cubicBezTo>
                    <a:pt x="206" y="240"/>
                    <a:pt x="258" y="258"/>
                    <a:pt x="296" y="266"/>
                  </a:cubicBezTo>
                  <a:cubicBezTo>
                    <a:pt x="349" y="277"/>
                    <a:pt x="392" y="273"/>
                    <a:pt x="425" y="254"/>
                  </a:cubicBezTo>
                  <a:cubicBezTo>
                    <a:pt x="457" y="235"/>
                    <a:pt x="480" y="201"/>
                    <a:pt x="490" y="160"/>
                  </a:cubicBezTo>
                  <a:cubicBezTo>
                    <a:pt x="493" y="148"/>
                    <a:pt x="494" y="137"/>
                    <a:pt x="494" y="125"/>
                  </a:cubicBezTo>
                  <a:cubicBezTo>
                    <a:pt x="494" y="121"/>
                    <a:pt x="498" y="117"/>
                    <a:pt x="502" y="117"/>
                  </a:cubicBezTo>
                  <a:lnTo>
                    <a:pt x="502" y="117"/>
                  </a:lnTo>
                  <a:cubicBezTo>
                    <a:pt x="507" y="117"/>
                    <a:pt x="510" y="121"/>
                    <a:pt x="510" y="125"/>
                  </a:cubicBezTo>
                  <a:cubicBezTo>
                    <a:pt x="510" y="138"/>
                    <a:pt x="509" y="151"/>
                    <a:pt x="506" y="163"/>
                  </a:cubicBezTo>
                  <a:cubicBezTo>
                    <a:pt x="495" y="209"/>
                    <a:pt x="469" y="247"/>
                    <a:pt x="434" y="268"/>
                  </a:cubicBezTo>
                  <a:cubicBezTo>
                    <a:pt x="410" y="281"/>
                    <a:pt x="382" y="288"/>
                    <a:pt x="350" y="288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5" name="Freeform 140">
              <a:extLst>
                <a:ext uri="{FF2B5EF4-FFF2-40B4-BE49-F238E27FC236}">
                  <a16:creationId xmlns:a16="http://schemas.microsoft.com/office/drawing/2014/main" id="{23A9F858-8D55-4486-BCB9-CF4151179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1575" y="8077200"/>
              <a:ext cx="542925" cy="1857375"/>
            </a:xfrm>
            <a:custGeom>
              <a:avLst/>
              <a:gdLst>
                <a:gd name="T0" fmla="*/ 712 w 712"/>
                <a:gd name="T1" fmla="*/ 0 h 2442"/>
                <a:gd name="T2" fmla="*/ 372 w 712"/>
                <a:gd name="T3" fmla="*/ 2442 h 2442"/>
                <a:gd name="T4" fmla="*/ 0 w 712"/>
                <a:gd name="T5" fmla="*/ 2012 h 2442"/>
                <a:gd name="T6" fmla="*/ 87 w 712"/>
                <a:gd name="T7" fmla="*/ 50 h 2442"/>
                <a:gd name="T8" fmla="*/ 712 w 712"/>
                <a:gd name="T9" fmla="*/ 0 h 2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2442">
                  <a:moveTo>
                    <a:pt x="712" y="0"/>
                  </a:moveTo>
                  <a:cubicBezTo>
                    <a:pt x="712" y="0"/>
                    <a:pt x="583" y="2182"/>
                    <a:pt x="372" y="2442"/>
                  </a:cubicBezTo>
                  <a:lnTo>
                    <a:pt x="0" y="2012"/>
                  </a:lnTo>
                  <a:lnTo>
                    <a:pt x="87" y="50"/>
                  </a:lnTo>
                  <a:lnTo>
                    <a:pt x="712" y="0"/>
                  </a:lnTo>
                  <a:close/>
                </a:path>
              </a:pathLst>
            </a:custGeom>
            <a:solidFill>
              <a:srgbClr val="1B2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6" name="Freeform 141">
              <a:extLst>
                <a:ext uri="{FF2B5EF4-FFF2-40B4-BE49-F238E27FC236}">
                  <a16:creationId xmlns:a16="http://schemas.microsoft.com/office/drawing/2014/main" id="{3BB2E89D-EEAC-4AB6-8F52-F6BCFCEAA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9675" y="8488363"/>
              <a:ext cx="261938" cy="1208088"/>
            </a:xfrm>
            <a:custGeom>
              <a:avLst/>
              <a:gdLst>
                <a:gd name="T0" fmla="*/ 333 w 344"/>
                <a:gd name="T1" fmla="*/ 697 h 1586"/>
                <a:gd name="T2" fmla="*/ 322 w 344"/>
                <a:gd name="T3" fmla="*/ 57 h 1586"/>
                <a:gd name="T4" fmla="*/ 323 w 344"/>
                <a:gd name="T5" fmla="*/ 0 h 1586"/>
                <a:gd name="T6" fmla="*/ 186 w 344"/>
                <a:gd name="T7" fmla="*/ 158 h 1586"/>
                <a:gd name="T8" fmla="*/ 48 w 344"/>
                <a:gd name="T9" fmla="*/ 214 h 1586"/>
                <a:gd name="T10" fmla="*/ 0 w 344"/>
                <a:gd name="T11" fmla="*/ 1293 h 1586"/>
                <a:gd name="T12" fmla="*/ 140 w 344"/>
                <a:gd name="T13" fmla="*/ 1546 h 1586"/>
                <a:gd name="T14" fmla="*/ 198 w 344"/>
                <a:gd name="T15" fmla="*/ 1579 h 1586"/>
                <a:gd name="T16" fmla="*/ 307 w 344"/>
                <a:gd name="T17" fmla="*/ 1471 h 1586"/>
                <a:gd name="T18" fmla="*/ 340 w 344"/>
                <a:gd name="T19" fmla="*/ 1067 h 1586"/>
                <a:gd name="T20" fmla="*/ 333 w 344"/>
                <a:gd name="T21" fmla="*/ 697 h 1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4" h="1586">
                  <a:moveTo>
                    <a:pt x="333" y="697"/>
                  </a:moveTo>
                  <a:cubicBezTo>
                    <a:pt x="329" y="484"/>
                    <a:pt x="321" y="270"/>
                    <a:pt x="322" y="57"/>
                  </a:cubicBezTo>
                  <a:cubicBezTo>
                    <a:pt x="322" y="38"/>
                    <a:pt x="323" y="18"/>
                    <a:pt x="323" y="0"/>
                  </a:cubicBezTo>
                  <a:cubicBezTo>
                    <a:pt x="282" y="52"/>
                    <a:pt x="241" y="120"/>
                    <a:pt x="186" y="158"/>
                  </a:cubicBezTo>
                  <a:cubicBezTo>
                    <a:pt x="145" y="187"/>
                    <a:pt x="91" y="189"/>
                    <a:pt x="48" y="214"/>
                  </a:cubicBezTo>
                  <a:lnTo>
                    <a:pt x="0" y="1293"/>
                  </a:lnTo>
                  <a:cubicBezTo>
                    <a:pt x="27" y="1389"/>
                    <a:pt x="69" y="1479"/>
                    <a:pt x="140" y="1546"/>
                  </a:cubicBezTo>
                  <a:cubicBezTo>
                    <a:pt x="157" y="1561"/>
                    <a:pt x="176" y="1576"/>
                    <a:pt x="198" y="1579"/>
                  </a:cubicBezTo>
                  <a:cubicBezTo>
                    <a:pt x="254" y="1586"/>
                    <a:pt x="291" y="1525"/>
                    <a:pt x="307" y="1471"/>
                  </a:cubicBezTo>
                  <a:cubicBezTo>
                    <a:pt x="344" y="1341"/>
                    <a:pt x="342" y="1203"/>
                    <a:pt x="340" y="1067"/>
                  </a:cubicBezTo>
                  <a:cubicBezTo>
                    <a:pt x="338" y="944"/>
                    <a:pt x="335" y="820"/>
                    <a:pt x="333" y="697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7" name="Freeform 142">
              <a:extLst>
                <a:ext uri="{FF2B5EF4-FFF2-40B4-BE49-F238E27FC236}">
                  <a16:creationId xmlns:a16="http://schemas.microsoft.com/office/drawing/2014/main" id="{C9A3F4BC-3DA9-4D07-A6F5-9C6CA84B8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5313" y="7899400"/>
              <a:ext cx="793750" cy="2044700"/>
            </a:xfrm>
            <a:custGeom>
              <a:avLst/>
              <a:gdLst>
                <a:gd name="T0" fmla="*/ 22 w 1042"/>
                <a:gd name="T1" fmla="*/ 0 h 2686"/>
                <a:gd name="T2" fmla="*/ 87 w 1042"/>
                <a:gd name="T3" fmla="*/ 1866 h 2686"/>
                <a:gd name="T4" fmla="*/ 1042 w 1042"/>
                <a:gd name="T5" fmla="*/ 2686 h 2686"/>
                <a:gd name="T6" fmla="*/ 1010 w 1042"/>
                <a:gd name="T7" fmla="*/ 19 h 2686"/>
                <a:gd name="T8" fmla="*/ 22 w 1042"/>
                <a:gd name="T9" fmla="*/ 0 h 2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2" h="2686">
                  <a:moveTo>
                    <a:pt x="22" y="0"/>
                  </a:moveTo>
                  <a:cubicBezTo>
                    <a:pt x="22" y="0"/>
                    <a:pt x="0" y="877"/>
                    <a:pt x="87" y="1866"/>
                  </a:cubicBezTo>
                  <a:lnTo>
                    <a:pt x="1042" y="2686"/>
                  </a:lnTo>
                  <a:lnTo>
                    <a:pt x="1010" y="19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1B2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8" name="Freeform 143">
              <a:extLst>
                <a:ext uri="{FF2B5EF4-FFF2-40B4-BE49-F238E27FC236}">
                  <a16:creationId xmlns:a16="http://schemas.microsoft.com/office/drawing/2014/main" id="{4E1A2112-4B97-467F-AC18-5DF6916C3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5250" y="8440738"/>
              <a:ext cx="127000" cy="1509713"/>
            </a:xfrm>
            <a:custGeom>
              <a:avLst/>
              <a:gdLst>
                <a:gd name="T0" fmla="*/ 30 w 166"/>
                <a:gd name="T1" fmla="*/ 1984 h 1984"/>
                <a:gd name="T2" fmla="*/ 22 w 166"/>
                <a:gd name="T3" fmla="*/ 1976 h 1984"/>
                <a:gd name="T4" fmla="*/ 0 w 166"/>
                <a:gd name="T5" fmla="*/ 199 h 1984"/>
                <a:gd name="T6" fmla="*/ 3 w 166"/>
                <a:gd name="T7" fmla="*/ 193 h 1984"/>
                <a:gd name="T8" fmla="*/ 150 w 166"/>
                <a:gd name="T9" fmla="*/ 5 h 1984"/>
                <a:gd name="T10" fmla="*/ 161 w 166"/>
                <a:gd name="T11" fmla="*/ 2 h 1984"/>
                <a:gd name="T12" fmla="*/ 164 w 166"/>
                <a:gd name="T13" fmla="*/ 13 h 1984"/>
                <a:gd name="T14" fmla="*/ 16 w 166"/>
                <a:gd name="T15" fmla="*/ 202 h 1984"/>
                <a:gd name="T16" fmla="*/ 38 w 166"/>
                <a:gd name="T17" fmla="*/ 1976 h 1984"/>
                <a:gd name="T18" fmla="*/ 30 w 166"/>
                <a:gd name="T19" fmla="*/ 1984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984">
                  <a:moveTo>
                    <a:pt x="30" y="1984"/>
                  </a:moveTo>
                  <a:cubicBezTo>
                    <a:pt x="25" y="1984"/>
                    <a:pt x="22" y="1980"/>
                    <a:pt x="22" y="1976"/>
                  </a:cubicBezTo>
                  <a:lnTo>
                    <a:pt x="0" y="199"/>
                  </a:lnTo>
                  <a:cubicBezTo>
                    <a:pt x="0" y="196"/>
                    <a:pt x="1" y="194"/>
                    <a:pt x="3" y="193"/>
                  </a:cubicBezTo>
                  <a:cubicBezTo>
                    <a:pt x="4" y="192"/>
                    <a:pt x="100" y="100"/>
                    <a:pt x="150" y="5"/>
                  </a:cubicBezTo>
                  <a:cubicBezTo>
                    <a:pt x="152" y="1"/>
                    <a:pt x="157" y="0"/>
                    <a:pt x="161" y="2"/>
                  </a:cubicBezTo>
                  <a:cubicBezTo>
                    <a:pt x="164" y="4"/>
                    <a:pt x="166" y="9"/>
                    <a:pt x="164" y="13"/>
                  </a:cubicBezTo>
                  <a:cubicBezTo>
                    <a:pt x="117" y="103"/>
                    <a:pt x="32" y="186"/>
                    <a:pt x="16" y="202"/>
                  </a:cubicBezTo>
                  <a:lnTo>
                    <a:pt x="38" y="1976"/>
                  </a:lnTo>
                  <a:cubicBezTo>
                    <a:pt x="38" y="1980"/>
                    <a:pt x="34" y="1984"/>
                    <a:pt x="30" y="1984"/>
                  </a:cubicBezTo>
                  <a:close/>
                </a:path>
              </a:pathLst>
            </a:custGeom>
            <a:solidFill>
              <a:srgbClr val="0F1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9" name="Freeform 144">
              <a:extLst>
                <a:ext uri="{FF2B5EF4-FFF2-40B4-BE49-F238E27FC236}">
                  <a16:creationId xmlns:a16="http://schemas.microsoft.com/office/drawing/2014/main" id="{601783C6-320F-4675-A67D-C8EAFC78F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3675" y="5846763"/>
              <a:ext cx="912813" cy="1992313"/>
            </a:xfrm>
            <a:custGeom>
              <a:avLst/>
              <a:gdLst>
                <a:gd name="T0" fmla="*/ 477 w 1201"/>
                <a:gd name="T1" fmla="*/ 642 h 2617"/>
                <a:gd name="T2" fmla="*/ 87 w 1201"/>
                <a:gd name="T3" fmla="*/ 1735 h 2617"/>
                <a:gd name="T4" fmla="*/ 18 w 1201"/>
                <a:gd name="T5" fmla="*/ 2071 h 2617"/>
                <a:gd name="T6" fmla="*/ 95 w 1201"/>
                <a:gd name="T7" fmla="*/ 2264 h 2617"/>
                <a:gd name="T8" fmla="*/ 416 w 1201"/>
                <a:gd name="T9" fmla="*/ 2579 h 2617"/>
                <a:gd name="T10" fmla="*/ 801 w 1201"/>
                <a:gd name="T11" fmla="*/ 2476 h 2617"/>
                <a:gd name="T12" fmla="*/ 1025 w 1201"/>
                <a:gd name="T13" fmla="*/ 2130 h 2617"/>
                <a:gd name="T14" fmla="*/ 1184 w 1201"/>
                <a:gd name="T15" fmla="*/ 830 h 2617"/>
                <a:gd name="T16" fmla="*/ 1136 w 1201"/>
                <a:gd name="T17" fmla="*/ 435 h 2617"/>
                <a:gd name="T18" fmla="*/ 938 w 1201"/>
                <a:gd name="T19" fmla="*/ 96 h 2617"/>
                <a:gd name="T20" fmla="*/ 821 w 1201"/>
                <a:gd name="T21" fmla="*/ 29 h 2617"/>
                <a:gd name="T22" fmla="*/ 499 w 1201"/>
                <a:gd name="T23" fmla="*/ 194 h 2617"/>
                <a:gd name="T24" fmla="*/ 477 w 1201"/>
                <a:gd name="T25" fmla="*/ 642 h 2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1" h="2617">
                  <a:moveTo>
                    <a:pt x="477" y="642"/>
                  </a:moveTo>
                  <a:cubicBezTo>
                    <a:pt x="468" y="1032"/>
                    <a:pt x="244" y="1378"/>
                    <a:pt x="87" y="1735"/>
                  </a:cubicBezTo>
                  <a:cubicBezTo>
                    <a:pt x="41" y="1842"/>
                    <a:pt x="0" y="1957"/>
                    <a:pt x="18" y="2071"/>
                  </a:cubicBezTo>
                  <a:cubicBezTo>
                    <a:pt x="29" y="2140"/>
                    <a:pt x="61" y="2203"/>
                    <a:pt x="95" y="2264"/>
                  </a:cubicBezTo>
                  <a:cubicBezTo>
                    <a:pt x="170" y="2399"/>
                    <a:pt x="268" y="2536"/>
                    <a:pt x="416" y="2579"/>
                  </a:cubicBezTo>
                  <a:cubicBezTo>
                    <a:pt x="549" y="2617"/>
                    <a:pt x="697" y="2567"/>
                    <a:pt x="801" y="2476"/>
                  </a:cubicBezTo>
                  <a:cubicBezTo>
                    <a:pt x="906" y="2385"/>
                    <a:pt x="974" y="2259"/>
                    <a:pt x="1025" y="2130"/>
                  </a:cubicBezTo>
                  <a:cubicBezTo>
                    <a:pt x="1187" y="1721"/>
                    <a:pt x="1201" y="1269"/>
                    <a:pt x="1184" y="830"/>
                  </a:cubicBezTo>
                  <a:cubicBezTo>
                    <a:pt x="1179" y="697"/>
                    <a:pt x="1171" y="564"/>
                    <a:pt x="1136" y="435"/>
                  </a:cubicBezTo>
                  <a:cubicBezTo>
                    <a:pt x="1102" y="307"/>
                    <a:pt x="1039" y="183"/>
                    <a:pt x="938" y="96"/>
                  </a:cubicBezTo>
                  <a:cubicBezTo>
                    <a:pt x="904" y="66"/>
                    <a:pt x="865" y="41"/>
                    <a:pt x="821" y="29"/>
                  </a:cubicBezTo>
                  <a:cubicBezTo>
                    <a:pt x="712" y="0"/>
                    <a:pt x="541" y="81"/>
                    <a:pt x="499" y="194"/>
                  </a:cubicBezTo>
                  <a:cubicBezTo>
                    <a:pt x="444" y="347"/>
                    <a:pt x="481" y="485"/>
                    <a:pt x="477" y="642"/>
                  </a:cubicBezTo>
                  <a:close/>
                </a:path>
              </a:pathLst>
            </a:custGeom>
            <a:solidFill>
              <a:srgbClr val="4F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0" name="Freeform 145">
              <a:extLst>
                <a:ext uri="{FF2B5EF4-FFF2-40B4-BE49-F238E27FC236}">
                  <a16:creationId xmlns:a16="http://schemas.microsoft.com/office/drawing/2014/main" id="{C41697EC-35DE-4D28-867B-77E8D48BA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9425" y="6835775"/>
              <a:ext cx="1304925" cy="1603375"/>
            </a:xfrm>
            <a:custGeom>
              <a:avLst/>
              <a:gdLst>
                <a:gd name="T0" fmla="*/ 414 w 1713"/>
                <a:gd name="T1" fmla="*/ 0 h 2107"/>
                <a:gd name="T2" fmla="*/ 12 w 1713"/>
                <a:gd name="T3" fmla="*/ 1448 h 2107"/>
                <a:gd name="T4" fmla="*/ 22 w 1713"/>
                <a:gd name="T5" fmla="*/ 1515 h 2107"/>
                <a:gd name="T6" fmla="*/ 1667 w 1713"/>
                <a:gd name="T7" fmla="*/ 1762 h 2107"/>
                <a:gd name="T8" fmla="*/ 1699 w 1713"/>
                <a:gd name="T9" fmla="*/ 1687 h 2107"/>
                <a:gd name="T10" fmla="*/ 1406 w 1713"/>
                <a:gd name="T11" fmla="*/ 112 h 2107"/>
                <a:gd name="T12" fmla="*/ 414 w 1713"/>
                <a:gd name="T13" fmla="*/ 0 h 2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13" h="2107">
                  <a:moveTo>
                    <a:pt x="414" y="0"/>
                  </a:moveTo>
                  <a:cubicBezTo>
                    <a:pt x="414" y="0"/>
                    <a:pt x="367" y="792"/>
                    <a:pt x="12" y="1448"/>
                  </a:cubicBezTo>
                  <a:cubicBezTo>
                    <a:pt x="0" y="1470"/>
                    <a:pt x="4" y="1497"/>
                    <a:pt x="22" y="1515"/>
                  </a:cubicBezTo>
                  <a:cubicBezTo>
                    <a:pt x="156" y="1642"/>
                    <a:pt x="728" y="2107"/>
                    <a:pt x="1667" y="1762"/>
                  </a:cubicBezTo>
                  <a:cubicBezTo>
                    <a:pt x="1698" y="1751"/>
                    <a:pt x="1713" y="1716"/>
                    <a:pt x="1699" y="1687"/>
                  </a:cubicBezTo>
                  <a:cubicBezTo>
                    <a:pt x="1604" y="1482"/>
                    <a:pt x="1283" y="729"/>
                    <a:pt x="1406" y="112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41B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1" name="Freeform 146">
              <a:extLst>
                <a:ext uri="{FF2B5EF4-FFF2-40B4-BE49-F238E27FC236}">
                  <a16:creationId xmlns:a16="http://schemas.microsoft.com/office/drawing/2014/main" id="{553E504E-44C4-4AD9-B921-94C3393A0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2013" y="6883400"/>
              <a:ext cx="685800" cy="474663"/>
            </a:xfrm>
            <a:custGeom>
              <a:avLst/>
              <a:gdLst>
                <a:gd name="T0" fmla="*/ 901 w 901"/>
                <a:gd name="T1" fmla="*/ 70 h 624"/>
                <a:gd name="T2" fmla="*/ 866 w 901"/>
                <a:gd name="T3" fmla="*/ 44 h 624"/>
                <a:gd name="T4" fmla="*/ 471 w 901"/>
                <a:gd name="T5" fmla="*/ 0 h 624"/>
                <a:gd name="T6" fmla="*/ 266 w 901"/>
                <a:gd name="T7" fmla="*/ 49 h 624"/>
                <a:gd name="T8" fmla="*/ 151 w 901"/>
                <a:gd name="T9" fmla="*/ 97 h 624"/>
                <a:gd name="T10" fmla="*/ 71 w 901"/>
                <a:gd name="T11" fmla="*/ 254 h 624"/>
                <a:gd name="T12" fmla="*/ 163 w 901"/>
                <a:gd name="T13" fmla="*/ 332 h 624"/>
                <a:gd name="T14" fmla="*/ 690 w 901"/>
                <a:gd name="T15" fmla="*/ 604 h 624"/>
                <a:gd name="T16" fmla="*/ 889 w 901"/>
                <a:gd name="T17" fmla="*/ 613 h 624"/>
                <a:gd name="T18" fmla="*/ 895 w 901"/>
                <a:gd name="T19" fmla="*/ 612 h 624"/>
                <a:gd name="T20" fmla="*/ 901 w 901"/>
                <a:gd name="T21" fmla="*/ 7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1" h="624">
                  <a:moveTo>
                    <a:pt x="901" y="70"/>
                  </a:moveTo>
                  <a:cubicBezTo>
                    <a:pt x="890" y="61"/>
                    <a:pt x="878" y="52"/>
                    <a:pt x="866" y="44"/>
                  </a:cubicBezTo>
                  <a:lnTo>
                    <a:pt x="471" y="0"/>
                  </a:lnTo>
                  <a:cubicBezTo>
                    <a:pt x="403" y="14"/>
                    <a:pt x="334" y="30"/>
                    <a:pt x="266" y="49"/>
                  </a:cubicBezTo>
                  <a:cubicBezTo>
                    <a:pt x="226" y="60"/>
                    <a:pt x="185" y="72"/>
                    <a:pt x="151" y="97"/>
                  </a:cubicBezTo>
                  <a:cubicBezTo>
                    <a:pt x="72" y="155"/>
                    <a:pt x="0" y="160"/>
                    <a:pt x="71" y="254"/>
                  </a:cubicBezTo>
                  <a:cubicBezTo>
                    <a:pt x="96" y="286"/>
                    <a:pt x="129" y="310"/>
                    <a:pt x="163" y="332"/>
                  </a:cubicBezTo>
                  <a:cubicBezTo>
                    <a:pt x="321" y="434"/>
                    <a:pt x="504" y="570"/>
                    <a:pt x="690" y="604"/>
                  </a:cubicBezTo>
                  <a:cubicBezTo>
                    <a:pt x="755" y="616"/>
                    <a:pt x="823" y="624"/>
                    <a:pt x="889" y="613"/>
                  </a:cubicBezTo>
                  <a:cubicBezTo>
                    <a:pt x="891" y="613"/>
                    <a:pt x="893" y="612"/>
                    <a:pt x="895" y="612"/>
                  </a:cubicBezTo>
                  <a:cubicBezTo>
                    <a:pt x="872" y="431"/>
                    <a:pt x="869" y="246"/>
                    <a:pt x="901" y="70"/>
                  </a:cubicBezTo>
                  <a:close/>
                </a:path>
              </a:pathLst>
            </a:custGeom>
            <a:solidFill>
              <a:srgbClr val="1E96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2" name="Freeform 147">
              <a:extLst>
                <a:ext uri="{FF2B5EF4-FFF2-40B4-BE49-F238E27FC236}">
                  <a16:creationId xmlns:a16="http://schemas.microsoft.com/office/drawing/2014/main" id="{2F1C75AC-06E8-42B8-A6EB-8FC9E981C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8600" y="7061200"/>
              <a:ext cx="280988" cy="1063625"/>
            </a:xfrm>
            <a:custGeom>
              <a:avLst/>
              <a:gdLst>
                <a:gd name="T0" fmla="*/ 361 w 370"/>
                <a:gd name="T1" fmla="*/ 1398 h 1398"/>
                <a:gd name="T2" fmla="*/ 354 w 370"/>
                <a:gd name="T3" fmla="*/ 1393 h 1398"/>
                <a:gd name="T4" fmla="*/ 35 w 370"/>
                <a:gd name="T5" fmla="*/ 7 h 1398"/>
                <a:gd name="T6" fmla="*/ 44 w 370"/>
                <a:gd name="T7" fmla="*/ 0 h 1398"/>
                <a:gd name="T8" fmla="*/ 51 w 370"/>
                <a:gd name="T9" fmla="*/ 8 h 1398"/>
                <a:gd name="T10" fmla="*/ 368 w 370"/>
                <a:gd name="T11" fmla="*/ 1387 h 1398"/>
                <a:gd name="T12" fmla="*/ 364 w 370"/>
                <a:gd name="T13" fmla="*/ 1397 h 1398"/>
                <a:gd name="T14" fmla="*/ 361 w 370"/>
                <a:gd name="T15" fmla="*/ 1398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0" h="1398">
                  <a:moveTo>
                    <a:pt x="361" y="1398"/>
                  </a:moveTo>
                  <a:cubicBezTo>
                    <a:pt x="358" y="1398"/>
                    <a:pt x="355" y="1396"/>
                    <a:pt x="354" y="1393"/>
                  </a:cubicBezTo>
                  <a:cubicBezTo>
                    <a:pt x="270" y="1214"/>
                    <a:pt x="0" y="583"/>
                    <a:pt x="35" y="7"/>
                  </a:cubicBezTo>
                  <a:cubicBezTo>
                    <a:pt x="36" y="3"/>
                    <a:pt x="39" y="0"/>
                    <a:pt x="44" y="0"/>
                  </a:cubicBezTo>
                  <a:cubicBezTo>
                    <a:pt x="48" y="0"/>
                    <a:pt x="51" y="4"/>
                    <a:pt x="51" y="8"/>
                  </a:cubicBezTo>
                  <a:cubicBezTo>
                    <a:pt x="17" y="580"/>
                    <a:pt x="285" y="1208"/>
                    <a:pt x="368" y="1387"/>
                  </a:cubicBezTo>
                  <a:cubicBezTo>
                    <a:pt x="370" y="1391"/>
                    <a:pt x="368" y="1395"/>
                    <a:pt x="364" y="1397"/>
                  </a:cubicBezTo>
                  <a:cubicBezTo>
                    <a:pt x="363" y="1398"/>
                    <a:pt x="362" y="1398"/>
                    <a:pt x="361" y="1398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3" name="Freeform 148">
              <a:extLst>
                <a:ext uri="{FF2B5EF4-FFF2-40B4-BE49-F238E27FC236}">
                  <a16:creationId xmlns:a16="http://schemas.microsoft.com/office/drawing/2014/main" id="{ED5AA2C8-516D-457F-8086-07731552B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0113" y="6367463"/>
              <a:ext cx="323850" cy="293688"/>
            </a:xfrm>
            <a:custGeom>
              <a:avLst/>
              <a:gdLst>
                <a:gd name="T0" fmla="*/ 71 w 427"/>
                <a:gd name="T1" fmla="*/ 6 h 386"/>
                <a:gd name="T2" fmla="*/ 0 w 427"/>
                <a:gd name="T3" fmla="*/ 338 h 386"/>
                <a:gd name="T4" fmla="*/ 427 w 427"/>
                <a:gd name="T5" fmla="*/ 295 h 386"/>
                <a:gd name="T6" fmla="*/ 419 w 427"/>
                <a:gd name="T7" fmla="*/ 0 h 386"/>
                <a:gd name="T8" fmla="*/ 71 w 427"/>
                <a:gd name="T9" fmla="*/ 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386">
                  <a:moveTo>
                    <a:pt x="71" y="6"/>
                  </a:moveTo>
                  <a:cubicBezTo>
                    <a:pt x="71" y="6"/>
                    <a:pt x="80" y="225"/>
                    <a:pt x="0" y="338"/>
                  </a:cubicBezTo>
                  <a:cubicBezTo>
                    <a:pt x="0" y="338"/>
                    <a:pt x="264" y="386"/>
                    <a:pt x="427" y="295"/>
                  </a:cubicBezTo>
                  <a:cubicBezTo>
                    <a:pt x="427" y="295"/>
                    <a:pt x="394" y="58"/>
                    <a:pt x="419" y="0"/>
                  </a:cubicBezTo>
                  <a:lnTo>
                    <a:pt x="71" y="6"/>
                  </a:lnTo>
                  <a:close/>
                </a:path>
              </a:pathLst>
            </a:custGeom>
            <a:solidFill>
              <a:srgbClr val="FFB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4" name="Freeform 149">
              <a:extLst>
                <a:ext uri="{FF2B5EF4-FFF2-40B4-BE49-F238E27FC236}">
                  <a16:creationId xmlns:a16="http://schemas.microsoft.com/office/drawing/2014/main" id="{9CC9553E-E56A-4926-8347-7FC0CBBCB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1863" y="6369050"/>
              <a:ext cx="285750" cy="187325"/>
            </a:xfrm>
            <a:custGeom>
              <a:avLst/>
              <a:gdLst>
                <a:gd name="T0" fmla="*/ 84 w 377"/>
                <a:gd name="T1" fmla="*/ 227 h 247"/>
                <a:gd name="T2" fmla="*/ 267 w 377"/>
                <a:gd name="T3" fmla="*/ 167 h 247"/>
                <a:gd name="T4" fmla="*/ 369 w 377"/>
                <a:gd name="T5" fmla="*/ 116 h 247"/>
                <a:gd name="T6" fmla="*/ 377 w 377"/>
                <a:gd name="T7" fmla="*/ 0 h 247"/>
                <a:gd name="T8" fmla="*/ 29 w 377"/>
                <a:gd name="T9" fmla="*/ 5 h 247"/>
                <a:gd name="T10" fmla="*/ 0 w 377"/>
                <a:gd name="T11" fmla="*/ 247 h 247"/>
                <a:gd name="T12" fmla="*/ 84 w 377"/>
                <a:gd name="T13" fmla="*/ 22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247">
                  <a:moveTo>
                    <a:pt x="84" y="227"/>
                  </a:moveTo>
                  <a:cubicBezTo>
                    <a:pt x="146" y="213"/>
                    <a:pt x="208" y="193"/>
                    <a:pt x="267" y="167"/>
                  </a:cubicBezTo>
                  <a:cubicBezTo>
                    <a:pt x="302" y="152"/>
                    <a:pt x="336" y="135"/>
                    <a:pt x="369" y="116"/>
                  </a:cubicBezTo>
                  <a:cubicBezTo>
                    <a:pt x="367" y="67"/>
                    <a:pt x="368" y="21"/>
                    <a:pt x="377" y="0"/>
                  </a:cubicBezTo>
                  <a:lnTo>
                    <a:pt x="29" y="5"/>
                  </a:lnTo>
                  <a:cubicBezTo>
                    <a:pt x="30" y="17"/>
                    <a:pt x="33" y="141"/>
                    <a:pt x="0" y="247"/>
                  </a:cubicBezTo>
                  <a:cubicBezTo>
                    <a:pt x="31" y="241"/>
                    <a:pt x="61" y="233"/>
                    <a:pt x="84" y="227"/>
                  </a:cubicBezTo>
                  <a:close/>
                </a:path>
              </a:pathLst>
            </a:custGeom>
            <a:solidFill>
              <a:srgbClr val="DE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5" name="Freeform 150">
              <a:extLst>
                <a:ext uri="{FF2B5EF4-FFF2-40B4-BE49-F238E27FC236}">
                  <a16:creationId xmlns:a16="http://schemas.microsoft.com/office/drawing/2014/main" id="{E0078921-4D3D-4631-AFB7-3518020AC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0363" y="5637213"/>
              <a:ext cx="1052513" cy="1217613"/>
            </a:xfrm>
            <a:custGeom>
              <a:avLst/>
              <a:gdLst>
                <a:gd name="T0" fmla="*/ 1 w 1383"/>
                <a:gd name="T1" fmla="*/ 1157 h 1600"/>
                <a:gd name="T2" fmla="*/ 2 w 1383"/>
                <a:gd name="T3" fmla="*/ 1155 h 1600"/>
                <a:gd name="T4" fmla="*/ 257 w 1383"/>
                <a:gd name="T5" fmla="*/ 1055 h 1600"/>
                <a:gd name="T6" fmla="*/ 760 w 1383"/>
                <a:gd name="T7" fmla="*/ 778 h 1600"/>
                <a:gd name="T8" fmla="*/ 990 w 1383"/>
                <a:gd name="T9" fmla="*/ 585 h 1600"/>
                <a:gd name="T10" fmla="*/ 1088 w 1383"/>
                <a:gd name="T11" fmla="*/ 239 h 1600"/>
                <a:gd name="T12" fmla="*/ 1104 w 1383"/>
                <a:gd name="T13" fmla="*/ 205 h 1600"/>
                <a:gd name="T14" fmla="*/ 1134 w 1383"/>
                <a:gd name="T15" fmla="*/ 218 h 1600"/>
                <a:gd name="T16" fmla="*/ 1187 w 1383"/>
                <a:gd name="T17" fmla="*/ 351 h 1600"/>
                <a:gd name="T18" fmla="*/ 1191 w 1383"/>
                <a:gd name="T19" fmla="*/ 352 h 1600"/>
                <a:gd name="T20" fmla="*/ 1231 w 1383"/>
                <a:gd name="T21" fmla="*/ 202 h 1600"/>
                <a:gd name="T22" fmla="*/ 1242 w 1383"/>
                <a:gd name="T23" fmla="*/ 108 h 1600"/>
                <a:gd name="T24" fmla="*/ 1251 w 1383"/>
                <a:gd name="T25" fmla="*/ 31 h 1600"/>
                <a:gd name="T26" fmla="*/ 1302 w 1383"/>
                <a:gd name="T27" fmla="*/ 11 h 1600"/>
                <a:gd name="T28" fmla="*/ 1350 w 1383"/>
                <a:gd name="T29" fmla="*/ 99 h 1600"/>
                <a:gd name="T30" fmla="*/ 1312 w 1383"/>
                <a:gd name="T31" fmla="*/ 507 h 1600"/>
                <a:gd name="T32" fmla="*/ 1117 w 1383"/>
                <a:gd name="T33" fmla="*/ 797 h 1600"/>
                <a:gd name="T34" fmla="*/ 988 w 1383"/>
                <a:gd name="T35" fmla="*/ 939 h 1600"/>
                <a:gd name="T36" fmla="*/ 75 w 1383"/>
                <a:gd name="T37" fmla="*/ 1600 h 1600"/>
                <a:gd name="T38" fmla="*/ 72 w 1383"/>
                <a:gd name="T39" fmla="*/ 1598 h 1600"/>
                <a:gd name="T40" fmla="*/ 1 w 1383"/>
                <a:gd name="T41" fmla="*/ 1157 h 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83" h="1600">
                  <a:moveTo>
                    <a:pt x="1" y="1157"/>
                  </a:moveTo>
                  <a:cubicBezTo>
                    <a:pt x="0" y="1156"/>
                    <a:pt x="1" y="1156"/>
                    <a:pt x="2" y="1155"/>
                  </a:cubicBezTo>
                  <a:cubicBezTo>
                    <a:pt x="89" y="1126"/>
                    <a:pt x="174" y="1092"/>
                    <a:pt x="257" y="1055"/>
                  </a:cubicBezTo>
                  <a:cubicBezTo>
                    <a:pt x="432" y="979"/>
                    <a:pt x="604" y="890"/>
                    <a:pt x="760" y="778"/>
                  </a:cubicBezTo>
                  <a:cubicBezTo>
                    <a:pt x="836" y="723"/>
                    <a:pt x="931" y="660"/>
                    <a:pt x="990" y="585"/>
                  </a:cubicBezTo>
                  <a:cubicBezTo>
                    <a:pt x="1070" y="482"/>
                    <a:pt x="1078" y="365"/>
                    <a:pt x="1088" y="239"/>
                  </a:cubicBezTo>
                  <a:cubicBezTo>
                    <a:pt x="1089" y="225"/>
                    <a:pt x="1092" y="209"/>
                    <a:pt x="1104" y="205"/>
                  </a:cubicBezTo>
                  <a:cubicBezTo>
                    <a:pt x="1115" y="201"/>
                    <a:pt x="1127" y="209"/>
                    <a:pt x="1134" y="218"/>
                  </a:cubicBezTo>
                  <a:cubicBezTo>
                    <a:pt x="1159" y="245"/>
                    <a:pt x="1187" y="306"/>
                    <a:pt x="1187" y="351"/>
                  </a:cubicBezTo>
                  <a:cubicBezTo>
                    <a:pt x="1187" y="353"/>
                    <a:pt x="1190" y="354"/>
                    <a:pt x="1191" y="352"/>
                  </a:cubicBezTo>
                  <a:cubicBezTo>
                    <a:pt x="1206" y="302"/>
                    <a:pt x="1220" y="253"/>
                    <a:pt x="1231" y="202"/>
                  </a:cubicBezTo>
                  <a:cubicBezTo>
                    <a:pt x="1237" y="171"/>
                    <a:pt x="1239" y="140"/>
                    <a:pt x="1242" y="108"/>
                  </a:cubicBezTo>
                  <a:cubicBezTo>
                    <a:pt x="1244" y="85"/>
                    <a:pt x="1243" y="54"/>
                    <a:pt x="1251" y="31"/>
                  </a:cubicBezTo>
                  <a:cubicBezTo>
                    <a:pt x="1259" y="11"/>
                    <a:pt x="1283" y="0"/>
                    <a:pt x="1302" y="11"/>
                  </a:cubicBezTo>
                  <a:cubicBezTo>
                    <a:pt x="1330" y="27"/>
                    <a:pt x="1344" y="73"/>
                    <a:pt x="1350" y="99"/>
                  </a:cubicBezTo>
                  <a:cubicBezTo>
                    <a:pt x="1383" y="235"/>
                    <a:pt x="1371" y="380"/>
                    <a:pt x="1312" y="507"/>
                  </a:cubicBezTo>
                  <a:cubicBezTo>
                    <a:pt x="1262" y="613"/>
                    <a:pt x="1192" y="708"/>
                    <a:pt x="1117" y="797"/>
                  </a:cubicBezTo>
                  <a:cubicBezTo>
                    <a:pt x="1076" y="846"/>
                    <a:pt x="1033" y="893"/>
                    <a:pt x="988" y="939"/>
                  </a:cubicBezTo>
                  <a:cubicBezTo>
                    <a:pt x="476" y="1461"/>
                    <a:pt x="107" y="1590"/>
                    <a:pt x="75" y="1600"/>
                  </a:cubicBezTo>
                  <a:cubicBezTo>
                    <a:pt x="74" y="1600"/>
                    <a:pt x="73" y="1600"/>
                    <a:pt x="72" y="1598"/>
                  </a:cubicBezTo>
                  <a:lnTo>
                    <a:pt x="1" y="1157"/>
                  </a:lnTo>
                  <a:close/>
                </a:path>
              </a:pathLst>
            </a:custGeom>
            <a:solidFill>
              <a:srgbClr val="FFB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6" name="Freeform 151">
              <a:extLst>
                <a:ext uri="{FF2B5EF4-FFF2-40B4-BE49-F238E27FC236}">
                  <a16:creationId xmlns:a16="http://schemas.microsoft.com/office/drawing/2014/main" id="{66DC0AA1-6ED2-418C-95CC-B986DE7C1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2150" y="5634038"/>
              <a:ext cx="728663" cy="1074738"/>
            </a:xfrm>
            <a:custGeom>
              <a:avLst/>
              <a:gdLst>
                <a:gd name="T0" fmla="*/ 9 w 957"/>
                <a:gd name="T1" fmla="*/ 1412 h 1412"/>
                <a:gd name="T2" fmla="*/ 2 w 957"/>
                <a:gd name="T3" fmla="*/ 1409 h 1412"/>
                <a:gd name="T4" fmla="*/ 4 w 957"/>
                <a:gd name="T5" fmla="*/ 1398 h 1412"/>
                <a:gd name="T6" fmla="*/ 547 w 957"/>
                <a:gd name="T7" fmla="*/ 936 h 1412"/>
                <a:gd name="T8" fmla="*/ 676 w 957"/>
                <a:gd name="T9" fmla="*/ 795 h 1412"/>
                <a:gd name="T10" fmla="*/ 869 w 957"/>
                <a:gd name="T11" fmla="*/ 507 h 1412"/>
                <a:gd name="T12" fmla="*/ 907 w 957"/>
                <a:gd name="T13" fmla="*/ 104 h 1412"/>
                <a:gd name="T14" fmla="*/ 863 w 957"/>
                <a:gd name="T15" fmla="*/ 21 h 1412"/>
                <a:gd name="T16" fmla="*/ 842 w 957"/>
                <a:gd name="T17" fmla="*/ 19 h 1412"/>
                <a:gd name="T18" fmla="*/ 824 w 957"/>
                <a:gd name="T19" fmla="*/ 37 h 1412"/>
                <a:gd name="T20" fmla="*/ 816 w 957"/>
                <a:gd name="T21" fmla="*/ 94 h 1412"/>
                <a:gd name="T22" fmla="*/ 815 w 957"/>
                <a:gd name="T23" fmla="*/ 112 h 1412"/>
                <a:gd name="T24" fmla="*/ 813 w 957"/>
                <a:gd name="T25" fmla="*/ 126 h 1412"/>
                <a:gd name="T26" fmla="*/ 804 w 957"/>
                <a:gd name="T27" fmla="*/ 207 h 1412"/>
                <a:gd name="T28" fmla="*/ 763 w 957"/>
                <a:gd name="T29" fmla="*/ 357 h 1412"/>
                <a:gd name="T30" fmla="*/ 752 w 957"/>
                <a:gd name="T31" fmla="*/ 364 h 1412"/>
                <a:gd name="T32" fmla="*/ 744 w 957"/>
                <a:gd name="T33" fmla="*/ 354 h 1412"/>
                <a:gd name="T34" fmla="*/ 694 w 957"/>
                <a:gd name="T35" fmla="*/ 226 h 1412"/>
                <a:gd name="T36" fmla="*/ 672 w 957"/>
                <a:gd name="T37" fmla="*/ 215 h 1412"/>
                <a:gd name="T38" fmla="*/ 660 w 957"/>
                <a:gd name="T39" fmla="*/ 242 h 1412"/>
                <a:gd name="T40" fmla="*/ 660 w 957"/>
                <a:gd name="T41" fmla="*/ 249 h 1412"/>
                <a:gd name="T42" fmla="*/ 561 w 957"/>
                <a:gd name="T43" fmla="*/ 593 h 1412"/>
                <a:gd name="T44" fmla="*/ 550 w 957"/>
                <a:gd name="T45" fmla="*/ 594 h 1412"/>
                <a:gd name="T46" fmla="*/ 548 w 957"/>
                <a:gd name="T47" fmla="*/ 583 h 1412"/>
                <a:gd name="T48" fmla="*/ 644 w 957"/>
                <a:gd name="T49" fmla="*/ 248 h 1412"/>
                <a:gd name="T50" fmla="*/ 645 w 957"/>
                <a:gd name="T51" fmla="*/ 241 h 1412"/>
                <a:gd name="T52" fmla="*/ 667 w 957"/>
                <a:gd name="T53" fmla="*/ 200 h 1412"/>
                <a:gd name="T54" fmla="*/ 705 w 957"/>
                <a:gd name="T55" fmla="*/ 215 h 1412"/>
                <a:gd name="T56" fmla="*/ 757 w 957"/>
                <a:gd name="T57" fmla="*/ 325 h 1412"/>
                <a:gd name="T58" fmla="*/ 788 w 957"/>
                <a:gd name="T59" fmla="*/ 203 h 1412"/>
                <a:gd name="T60" fmla="*/ 798 w 957"/>
                <a:gd name="T61" fmla="*/ 124 h 1412"/>
                <a:gd name="T62" fmla="*/ 799 w 957"/>
                <a:gd name="T63" fmla="*/ 110 h 1412"/>
                <a:gd name="T64" fmla="*/ 800 w 957"/>
                <a:gd name="T65" fmla="*/ 93 h 1412"/>
                <a:gd name="T66" fmla="*/ 809 w 957"/>
                <a:gd name="T67" fmla="*/ 32 h 1412"/>
                <a:gd name="T68" fmla="*/ 837 w 957"/>
                <a:gd name="T69" fmla="*/ 4 h 1412"/>
                <a:gd name="T70" fmla="*/ 871 w 957"/>
                <a:gd name="T71" fmla="*/ 7 h 1412"/>
                <a:gd name="T72" fmla="*/ 923 w 957"/>
                <a:gd name="T73" fmla="*/ 100 h 1412"/>
                <a:gd name="T74" fmla="*/ 884 w 957"/>
                <a:gd name="T75" fmla="*/ 514 h 1412"/>
                <a:gd name="T76" fmla="*/ 688 w 957"/>
                <a:gd name="T77" fmla="*/ 805 h 1412"/>
                <a:gd name="T78" fmla="*/ 559 w 957"/>
                <a:gd name="T79" fmla="*/ 947 h 1412"/>
                <a:gd name="T80" fmla="*/ 13 w 957"/>
                <a:gd name="T81" fmla="*/ 1411 h 1412"/>
                <a:gd name="T82" fmla="*/ 9 w 957"/>
                <a:gd name="T83" fmla="*/ 1412 h 1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57" h="1412">
                  <a:moveTo>
                    <a:pt x="9" y="1412"/>
                  </a:moveTo>
                  <a:cubicBezTo>
                    <a:pt x="6" y="1412"/>
                    <a:pt x="4" y="1411"/>
                    <a:pt x="2" y="1409"/>
                  </a:cubicBezTo>
                  <a:cubicBezTo>
                    <a:pt x="0" y="1405"/>
                    <a:pt x="1" y="1400"/>
                    <a:pt x="4" y="1398"/>
                  </a:cubicBezTo>
                  <a:cubicBezTo>
                    <a:pt x="183" y="1276"/>
                    <a:pt x="366" y="1121"/>
                    <a:pt x="547" y="936"/>
                  </a:cubicBezTo>
                  <a:cubicBezTo>
                    <a:pt x="595" y="887"/>
                    <a:pt x="637" y="841"/>
                    <a:pt x="676" y="795"/>
                  </a:cubicBezTo>
                  <a:cubicBezTo>
                    <a:pt x="738" y="721"/>
                    <a:pt x="816" y="622"/>
                    <a:pt x="869" y="507"/>
                  </a:cubicBezTo>
                  <a:cubicBezTo>
                    <a:pt x="927" y="384"/>
                    <a:pt x="940" y="241"/>
                    <a:pt x="907" y="104"/>
                  </a:cubicBezTo>
                  <a:cubicBezTo>
                    <a:pt x="897" y="61"/>
                    <a:pt x="881" y="31"/>
                    <a:pt x="863" y="21"/>
                  </a:cubicBezTo>
                  <a:cubicBezTo>
                    <a:pt x="857" y="17"/>
                    <a:pt x="849" y="16"/>
                    <a:pt x="842" y="19"/>
                  </a:cubicBezTo>
                  <a:cubicBezTo>
                    <a:pt x="834" y="22"/>
                    <a:pt x="827" y="29"/>
                    <a:pt x="824" y="37"/>
                  </a:cubicBezTo>
                  <a:cubicBezTo>
                    <a:pt x="818" y="53"/>
                    <a:pt x="817" y="75"/>
                    <a:pt x="816" y="94"/>
                  </a:cubicBezTo>
                  <a:cubicBezTo>
                    <a:pt x="815" y="100"/>
                    <a:pt x="815" y="106"/>
                    <a:pt x="815" y="112"/>
                  </a:cubicBezTo>
                  <a:lnTo>
                    <a:pt x="813" y="126"/>
                  </a:lnTo>
                  <a:cubicBezTo>
                    <a:pt x="811" y="152"/>
                    <a:pt x="809" y="180"/>
                    <a:pt x="804" y="207"/>
                  </a:cubicBezTo>
                  <a:cubicBezTo>
                    <a:pt x="794" y="253"/>
                    <a:pt x="781" y="302"/>
                    <a:pt x="763" y="357"/>
                  </a:cubicBezTo>
                  <a:cubicBezTo>
                    <a:pt x="762" y="362"/>
                    <a:pt x="757" y="365"/>
                    <a:pt x="752" y="364"/>
                  </a:cubicBezTo>
                  <a:cubicBezTo>
                    <a:pt x="747" y="363"/>
                    <a:pt x="744" y="359"/>
                    <a:pt x="744" y="354"/>
                  </a:cubicBezTo>
                  <a:cubicBezTo>
                    <a:pt x="744" y="312"/>
                    <a:pt x="717" y="253"/>
                    <a:pt x="694" y="226"/>
                  </a:cubicBezTo>
                  <a:cubicBezTo>
                    <a:pt x="691" y="223"/>
                    <a:pt x="681" y="213"/>
                    <a:pt x="672" y="215"/>
                  </a:cubicBezTo>
                  <a:cubicBezTo>
                    <a:pt x="665" y="218"/>
                    <a:pt x="662" y="227"/>
                    <a:pt x="660" y="242"/>
                  </a:cubicBezTo>
                  <a:lnTo>
                    <a:pt x="660" y="249"/>
                  </a:lnTo>
                  <a:cubicBezTo>
                    <a:pt x="651" y="373"/>
                    <a:pt x="642" y="490"/>
                    <a:pt x="561" y="593"/>
                  </a:cubicBezTo>
                  <a:cubicBezTo>
                    <a:pt x="558" y="596"/>
                    <a:pt x="553" y="597"/>
                    <a:pt x="550" y="594"/>
                  </a:cubicBezTo>
                  <a:cubicBezTo>
                    <a:pt x="546" y="591"/>
                    <a:pt x="546" y="586"/>
                    <a:pt x="548" y="583"/>
                  </a:cubicBezTo>
                  <a:cubicBezTo>
                    <a:pt x="626" y="484"/>
                    <a:pt x="635" y="369"/>
                    <a:pt x="644" y="248"/>
                  </a:cubicBezTo>
                  <a:lnTo>
                    <a:pt x="645" y="241"/>
                  </a:lnTo>
                  <a:cubicBezTo>
                    <a:pt x="645" y="233"/>
                    <a:pt x="647" y="207"/>
                    <a:pt x="667" y="200"/>
                  </a:cubicBezTo>
                  <a:cubicBezTo>
                    <a:pt x="679" y="196"/>
                    <a:pt x="693" y="202"/>
                    <a:pt x="705" y="215"/>
                  </a:cubicBezTo>
                  <a:cubicBezTo>
                    <a:pt x="727" y="239"/>
                    <a:pt x="749" y="284"/>
                    <a:pt x="757" y="325"/>
                  </a:cubicBezTo>
                  <a:cubicBezTo>
                    <a:pt x="770" y="281"/>
                    <a:pt x="780" y="241"/>
                    <a:pt x="788" y="203"/>
                  </a:cubicBezTo>
                  <a:cubicBezTo>
                    <a:pt x="793" y="178"/>
                    <a:pt x="795" y="151"/>
                    <a:pt x="798" y="124"/>
                  </a:cubicBezTo>
                  <a:lnTo>
                    <a:pt x="799" y="110"/>
                  </a:lnTo>
                  <a:cubicBezTo>
                    <a:pt x="799" y="105"/>
                    <a:pt x="800" y="99"/>
                    <a:pt x="800" y="93"/>
                  </a:cubicBezTo>
                  <a:cubicBezTo>
                    <a:pt x="801" y="73"/>
                    <a:pt x="802" y="50"/>
                    <a:pt x="809" y="32"/>
                  </a:cubicBezTo>
                  <a:cubicBezTo>
                    <a:pt x="813" y="19"/>
                    <a:pt x="824" y="8"/>
                    <a:pt x="837" y="4"/>
                  </a:cubicBezTo>
                  <a:cubicBezTo>
                    <a:pt x="848" y="0"/>
                    <a:pt x="861" y="1"/>
                    <a:pt x="871" y="7"/>
                  </a:cubicBezTo>
                  <a:cubicBezTo>
                    <a:pt x="899" y="23"/>
                    <a:pt x="915" y="67"/>
                    <a:pt x="923" y="100"/>
                  </a:cubicBezTo>
                  <a:cubicBezTo>
                    <a:pt x="957" y="240"/>
                    <a:pt x="943" y="387"/>
                    <a:pt x="884" y="514"/>
                  </a:cubicBezTo>
                  <a:cubicBezTo>
                    <a:pt x="830" y="630"/>
                    <a:pt x="751" y="730"/>
                    <a:pt x="688" y="805"/>
                  </a:cubicBezTo>
                  <a:cubicBezTo>
                    <a:pt x="649" y="852"/>
                    <a:pt x="607" y="898"/>
                    <a:pt x="559" y="947"/>
                  </a:cubicBezTo>
                  <a:cubicBezTo>
                    <a:pt x="377" y="1133"/>
                    <a:pt x="193" y="1289"/>
                    <a:pt x="13" y="1411"/>
                  </a:cubicBezTo>
                  <a:cubicBezTo>
                    <a:pt x="12" y="1412"/>
                    <a:pt x="10" y="1412"/>
                    <a:pt x="9" y="1412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7" name="Freeform 152">
              <a:extLst>
                <a:ext uri="{FF2B5EF4-FFF2-40B4-BE49-F238E27FC236}">
                  <a16:creationId xmlns:a16="http://schemas.microsoft.com/office/drawing/2014/main" id="{0FBFF2FD-05F3-4704-9B64-9A23615BB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0363" y="6486525"/>
              <a:ext cx="150813" cy="368300"/>
            </a:xfrm>
            <a:custGeom>
              <a:avLst/>
              <a:gdLst>
                <a:gd name="T0" fmla="*/ 144 w 198"/>
                <a:gd name="T1" fmla="*/ 250 h 483"/>
                <a:gd name="T2" fmla="*/ 109 w 198"/>
                <a:gd name="T3" fmla="*/ 54 h 483"/>
                <a:gd name="T4" fmla="*/ 108 w 198"/>
                <a:gd name="T5" fmla="*/ 0 h 483"/>
                <a:gd name="T6" fmla="*/ 2 w 198"/>
                <a:gd name="T7" fmla="*/ 38 h 483"/>
                <a:gd name="T8" fmla="*/ 1 w 198"/>
                <a:gd name="T9" fmla="*/ 40 h 483"/>
                <a:gd name="T10" fmla="*/ 72 w 198"/>
                <a:gd name="T11" fmla="*/ 481 h 483"/>
                <a:gd name="T12" fmla="*/ 75 w 198"/>
                <a:gd name="T13" fmla="*/ 483 h 483"/>
                <a:gd name="T14" fmla="*/ 198 w 198"/>
                <a:gd name="T15" fmla="*/ 430 h 483"/>
                <a:gd name="T16" fmla="*/ 144 w 198"/>
                <a:gd name="T17" fmla="*/ 25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8" h="483">
                  <a:moveTo>
                    <a:pt x="144" y="250"/>
                  </a:moveTo>
                  <a:cubicBezTo>
                    <a:pt x="129" y="186"/>
                    <a:pt x="115" y="120"/>
                    <a:pt x="109" y="54"/>
                  </a:cubicBezTo>
                  <a:cubicBezTo>
                    <a:pt x="107" y="36"/>
                    <a:pt x="107" y="18"/>
                    <a:pt x="108" y="0"/>
                  </a:cubicBezTo>
                  <a:cubicBezTo>
                    <a:pt x="73" y="13"/>
                    <a:pt x="38" y="26"/>
                    <a:pt x="2" y="38"/>
                  </a:cubicBezTo>
                  <a:cubicBezTo>
                    <a:pt x="1" y="39"/>
                    <a:pt x="0" y="39"/>
                    <a:pt x="1" y="40"/>
                  </a:cubicBezTo>
                  <a:lnTo>
                    <a:pt x="72" y="481"/>
                  </a:lnTo>
                  <a:cubicBezTo>
                    <a:pt x="73" y="483"/>
                    <a:pt x="74" y="483"/>
                    <a:pt x="75" y="483"/>
                  </a:cubicBezTo>
                  <a:cubicBezTo>
                    <a:pt x="85" y="480"/>
                    <a:pt x="128" y="465"/>
                    <a:pt x="198" y="430"/>
                  </a:cubicBezTo>
                  <a:cubicBezTo>
                    <a:pt x="177" y="371"/>
                    <a:pt x="159" y="311"/>
                    <a:pt x="144" y="250"/>
                  </a:cubicBezTo>
                  <a:close/>
                </a:path>
              </a:pathLst>
            </a:custGeom>
            <a:solidFill>
              <a:srgbClr val="DE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8" name="Freeform 153">
              <a:extLst>
                <a:ext uri="{FF2B5EF4-FFF2-40B4-BE49-F238E27FC236}">
                  <a16:creationId xmlns:a16="http://schemas.microsoft.com/office/drawing/2014/main" id="{B1EB4428-1068-4B0C-9106-7F0B3048E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4225" y="6413500"/>
              <a:ext cx="989013" cy="768350"/>
            </a:xfrm>
            <a:custGeom>
              <a:avLst/>
              <a:gdLst>
                <a:gd name="T0" fmla="*/ 543 w 1301"/>
                <a:gd name="T1" fmla="*/ 220 h 1010"/>
                <a:gd name="T2" fmla="*/ 484 w 1301"/>
                <a:gd name="T3" fmla="*/ 219 h 1010"/>
                <a:gd name="T4" fmla="*/ 252 w 1301"/>
                <a:gd name="T5" fmla="*/ 218 h 1010"/>
                <a:gd name="T6" fmla="*/ 221 w 1301"/>
                <a:gd name="T7" fmla="*/ 230 h 1010"/>
                <a:gd name="T8" fmla="*/ 71 w 1301"/>
                <a:gd name="T9" fmla="*/ 368 h 1010"/>
                <a:gd name="T10" fmla="*/ 25 w 1301"/>
                <a:gd name="T11" fmla="*/ 668 h 1010"/>
                <a:gd name="T12" fmla="*/ 756 w 1301"/>
                <a:gd name="T13" fmla="*/ 897 h 1010"/>
                <a:gd name="T14" fmla="*/ 1286 w 1301"/>
                <a:gd name="T15" fmla="*/ 603 h 1010"/>
                <a:gd name="T16" fmla="*/ 1295 w 1301"/>
                <a:gd name="T17" fmla="*/ 560 h 1010"/>
                <a:gd name="T18" fmla="*/ 1184 w 1301"/>
                <a:gd name="T19" fmla="*/ 21 h 1010"/>
                <a:gd name="T20" fmla="*/ 1161 w 1301"/>
                <a:gd name="T21" fmla="*/ 6 h 1010"/>
                <a:gd name="T22" fmla="*/ 1145 w 1301"/>
                <a:gd name="T23" fmla="*/ 15 h 1010"/>
                <a:gd name="T24" fmla="*/ 1023 w 1301"/>
                <a:gd name="T25" fmla="*/ 84 h 1010"/>
                <a:gd name="T26" fmla="*/ 673 w 1301"/>
                <a:gd name="T27" fmla="*/ 206 h 1010"/>
                <a:gd name="T28" fmla="*/ 543 w 1301"/>
                <a:gd name="T29" fmla="*/ 220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01" h="1010">
                  <a:moveTo>
                    <a:pt x="543" y="220"/>
                  </a:moveTo>
                  <a:cubicBezTo>
                    <a:pt x="524" y="221"/>
                    <a:pt x="504" y="220"/>
                    <a:pt x="484" y="219"/>
                  </a:cubicBezTo>
                  <a:cubicBezTo>
                    <a:pt x="407" y="215"/>
                    <a:pt x="330" y="195"/>
                    <a:pt x="252" y="218"/>
                  </a:cubicBezTo>
                  <a:cubicBezTo>
                    <a:pt x="241" y="221"/>
                    <a:pt x="231" y="225"/>
                    <a:pt x="221" y="230"/>
                  </a:cubicBezTo>
                  <a:cubicBezTo>
                    <a:pt x="161" y="259"/>
                    <a:pt x="108" y="307"/>
                    <a:pt x="71" y="368"/>
                  </a:cubicBezTo>
                  <a:cubicBezTo>
                    <a:pt x="18" y="455"/>
                    <a:pt x="0" y="567"/>
                    <a:pt x="25" y="668"/>
                  </a:cubicBezTo>
                  <a:cubicBezTo>
                    <a:pt x="111" y="1010"/>
                    <a:pt x="516" y="972"/>
                    <a:pt x="756" y="897"/>
                  </a:cubicBezTo>
                  <a:cubicBezTo>
                    <a:pt x="756" y="897"/>
                    <a:pt x="1103" y="789"/>
                    <a:pt x="1286" y="603"/>
                  </a:cubicBezTo>
                  <a:cubicBezTo>
                    <a:pt x="1297" y="592"/>
                    <a:pt x="1301" y="575"/>
                    <a:pt x="1295" y="560"/>
                  </a:cubicBezTo>
                  <a:cubicBezTo>
                    <a:pt x="1264" y="485"/>
                    <a:pt x="1176" y="248"/>
                    <a:pt x="1184" y="21"/>
                  </a:cubicBezTo>
                  <a:cubicBezTo>
                    <a:pt x="1184" y="8"/>
                    <a:pt x="1171" y="0"/>
                    <a:pt x="1161" y="6"/>
                  </a:cubicBezTo>
                  <a:cubicBezTo>
                    <a:pt x="1153" y="10"/>
                    <a:pt x="1147" y="14"/>
                    <a:pt x="1145" y="15"/>
                  </a:cubicBezTo>
                  <a:cubicBezTo>
                    <a:pt x="1106" y="42"/>
                    <a:pt x="1065" y="64"/>
                    <a:pt x="1023" y="84"/>
                  </a:cubicBezTo>
                  <a:cubicBezTo>
                    <a:pt x="912" y="137"/>
                    <a:pt x="794" y="184"/>
                    <a:pt x="673" y="206"/>
                  </a:cubicBezTo>
                  <a:cubicBezTo>
                    <a:pt x="630" y="214"/>
                    <a:pt x="587" y="219"/>
                    <a:pt x="543" y="220"/>
                  </a:cubicBezTo>
                  <a:close/>
                </a:path>
              </a:pathLst>
            </a:custGeom>
            <a:solidFill>
              <a:srgbClr val="41B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9" name="Freeform 154">
              <a:extLst>
                <a:ext uri="{FF2B5EF4-FFF2-40B4-BE49-F238E27FC236}">
                  <a16:creationId xmlns:a16="http://schemas.microsoft.com/office/drawing/2014/main" id="{0FA11CF9-292F-4443-852E-91FDC1BAF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6175" y="6469063"/>
              <a:ext cx="425450" cy="117475"/>
            </a:xfrm>
            <a:custGeom>
              <a:avLst/>
              <a:gdLst>
                <a:gd name="T0" fmla="*/ 47 w 559"/>
                <a:gd name="T1" fmla="*/ 155 h 155"/>
                <a:gd name="T2" fmla="*/ 8 w 559"/>
                <a:gd name="T3" fmla="*/ 154 h 155"/>
                <a:gd name="T4" fmla="*/ 0 w 559"/>
                <a:gd name="T5" fmla="*/ 146 h 155"/>
                <a:gd name="T6" fmla="*/ 8 w 559"/>
                <a:gd name="T7" fmla="*/ 138 h 155"/>
                <a:gd name="T8" fmla="*/ 67 w 559"/>
                <a:gd name="T9" fmla="*/ 139 h 155"/>
                <a:gd name="T10" fmla="*/ 196 w 559"/>
                <a:gd name="T11" fmla="*/ 125 h 155"/>
                <a:gd name="T12" fmla="*/ 543 w 559"/>
                <a:gd name="T13" fmla="*/ 4 h 155"/>
                <a:gd name="T14" fmla="*/ 547 w 559"/>
                <a:gd name="T15" fmla="*/ 2 h 155"/>
                <a:gd name="T16" fmla="*/ 558 w 559"/>
                <a:gd name="T17" fmla="*/ 6 h 155"/>
                <a:gd name="T18" fmla="*/ 554 w 559"/>
                <a:gd name="T19" fmla="*/ 17 h 155"/>
                <a:gd name="T20" fmla="*/ 550 w 559"/>
                <a:gd name="T21" fmla="*/ 19 h 155"/>
                <a:gd name="T22" fmla="*/ 198 w 559"/>
                <a:gd name="T23" fmla="*/ 141 h 155"/>
                <a:gd name="T24" fmla="*/ 68 w 559"/>
                <a:gd name="T25" fmla="*/ 155 h 155"/>
                <a:gd name="T26" fmla="*/ 47 w 559"/>
                <a:gd name="T27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9" h="155">
                  <a:moveTo>
                    <a:pt x="47" y="155"/>
                  </a:moveTo>
                  <a:cubicBezTo>
                    <a:pt x="33" y="155"/>
                    <a:pt x="20" y="155"/>
                    <a:pt x="8" y="154"/>
                  </a:cubicBezTo>
                  <a:cubicBezTo>
                    <a:pt x="3" y="154"/>
                    <a:pt x="0" y="150"/>
                    <a:pt x="0" y="146"/>
                  </a:cubicBezTo>
                  <a:cubicBezTo>
                    <a:pt x="0" y="141"/>
                    <a:pt x="4" y="138"/>
                    <a:pt x="8" y="138"/>
                  </a:cubicBezTo>
                  <a:cubicBezTo>
                    <a:pt x="28" y="139"/>
                    <a:pt x="47" y="140"/>
                    <a:pt x="67" y="139"/>
                  </a:cubicBezTo>
                  <a:cubicBezTo>
                    <a:pt x="109" y="138"/>
                    <a:pt x="152" y="133"/>
                    <a:pt x="196" y="125"/>
                  </a:cubicBezTo>
                  <a:cubicBezTo>
                    <a:pt x="300" y="106"/>
                    <a:pt x="411" y="67"/>
                    <a:pt x="543" y="4"/>
                  </a:cubicBezTo>
                  <a:lnTo>
                    <a:pt x="547" y="2"/>
                  </a:lnTo>
                  <a:cubicBezTo>
                    <a:pt x="551" y="0"/>
                    <a:pt x="556" y="2"/>
                    <a:pt x="558" y="6"/>
                  </a:cubicBezTo>
                  <a:cubicBezTo>
                    <a:pt x="559" y="10"/>
                    <a:pt x="558" y="15"/>
                    <a:pt x="554" y="17"/>
                  </a:cubicBezTo>
                  <a:lnTo>
                    <a:pt x="550" y="19"/>
                  </a:lnTo>
                  <a:cubicBezTo>
                    <a:pt x="416" y="82"/>
                    <a:pt x="305" y="121"/>
                    <a:pt x="198" y="141"/>
                  </a:cubicBezTo>
                  <a:cubicBezTo>
                    <a:pt x="154" y="149"/>
                    <a:pt x="110" y="154"/>
                    <a:pt x="68" y="155"/>
                  </a:cubicBezTo>
                  <a:cubicBezTo>
                    <a:pt x="61" y="155"/>
                    <a:pt x="54" y="155"/>
                    <a:pt x="47" y="155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0" name="Freeform 155">
              <a:extLst>
                <a:ext uri="{FF2B5EF4-FFF2-40B4-BE49-F238E27FC236}">
                  <a16:creationId xmlns:a16="http://schemas.microsoft.com/office/drawing/2014/main" id="{AC0511FB-0FED-4B33-AEE6-80B6ED5C3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6775" y="6865938"/>
              <a:ext cx="903288" cy="315913"/>
            </a:xfrm>
            <a:custGeom>
              <a:avLst/>
              <a:gdLst>
                <a:gd name="T0" fmla="*/ 332 w 1185"/>
                <a:gd name="T1" fmla="*/ 361 h 415"/>
                <a:gd name="T2" fmla="*/ 3 w 1185"/>
                <a:gd name="T3" fmla="*/ 249 h 415"/>
                <a:gd name="T4" fmla="*/ 3 w 1185"/>
                <a:gd name="T5" fmla="*/ 238 h 415"/>
                <a:gd name="T6" fmla="*/ 14 w 1185"/>
                <a:gd name="T7" fmla="*/ 238 h 415"/>
                <a:gd name="T8" fmla="*/ 644 w 1185"/>
                <a:gd name="T9" fmla="*/ 294 h 415"/>
                <a:gd name="T10" fmla="*/ 1171 w 1185"/>
                <a:gd name="T11" fmla="*/ 3 h 415"/>
                <a:gd name="T12" fmla="*/ 1182 w 1185"/>
                <a:gd name="T13" fmla="*/ 3 h 415"/>
                <a:gd name="T14" fmla="*/ 1182 w 1185"/>
                <a:gd name="T15" fmla="*/ 14 h 415"/>
                <a:gd name="T16" fmla="*/ 648 w 1185"/>
                <a:gd name="T17" fmla="*/ 310 h 415"/>
                <a:gd name="T18" fmla="*/ 332 w 1185"/>
                <a:gd name="T19" fmla="*/ 361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5" h="415">
                  <a:moveTo>
                    <a:pt x="332" y="361"/>
                  </a:moveTo>
                  <a:cubicBezTo>
                    <a:pt x="214" y="361"/>
                    <a:pt x="91" y="335"/>
                    <a:pt x="3" y="249"/>
                  </a:cubicBezTo>
                  <a:cubicBezTo>
                    <a:pt x="0" y="246"/>
                    <a:pt x="0" y="241"/>
                    <a:pt x="3" y="238"/>
                  </a:cubicBezTo>
                  <a:cubicBezTo>
                    <a:pt x="6" y="235"/>
                    <a:pt x="11" y="235"/>
                    <a:pt x="14" y="238"/>
                  </a:cubicBezTo>
                  <a:cubicBezTo>
                    <a:pt x="196" y="415"/>
                    <a:pt x="542" y="326"/>
                    <a:pt x="644" y="294"/>
                  </a:cubicBezTo>
                  <a:cubicBezTo>
                    <a:pt x="647" y="293"/>
                    <a:pt x="991" y="185"/>
                    <a:pt x="1171" y="3"/>
                  </a:cubicBezTo>
                  <a:cubicBezTo>
                    <a:pt x="1174" y="0"/>
                    <a:pt x="1179" y="0"/>
                    <a:pt x="1182" y="3"/>
                  </a:cubicBezTo>
                  <a:cubicBezTo>
                    <a:pt x="1185" y="6"/>
                    <a:pt x="1185" y="11"/>
                    <a:pt x="1182" y="14"/>
                  </a:cubicBezTo>
                  <a:cubicBezTo>
                    <a:pt x="1000" y="199"/>
                    <a:pt x="652" y="309"/>
                    <a:pt x="648" y="310"/>
                  </a:cubicBezTo>
                  <a:cubicBezTo>
                    <a:pt x="593" y="327"/>
                    <a:pt x="467" y="361"/>
                    <a:pt x="332" y="361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1" name="Freeform 156">
              <a:extLst>
                <a:ext uri="{FF2B5EF4-FFF2-40B4-BE49-F238E27FC236}">
                  <a16:creationId xmlns:a16="http://schemas.microsoft.com/office/drawing/2014/main" id="{233B1B80-96C5-46FA-ADA9-B48565762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6125" y="5759450"/>
              <a:ext cx="550863" cy="652463"/>
            </a:xfrm>
            <a:custGeom>
              <a:avLst/>
              <a:gdLst>
                <a:gd name="T0" fmla="*/ 396 w 723"/>
                <a:gd name="T1" fmla="*/ 849 h 857"/>
                <a:gd name="T2" fmla="*/ 673 w 723"/>
                <a:gd name="T3" fmla="*/ 776 h 857"/>
                <a:gd name="T4" fmla="*/ 707 w 723"/>
                <a:gd name="T5" fmla="*/ 555 h 857"/>
                <a:gd name="T6" fmla="*/ 595 w 723"/>
                <a:gd name="T7" fmla="*/ 212 h 857"/>
                <a:gd name="T8" fmla="*/ 463 w 723"/>
                <a:gd name="T9" fmla="*/ 51 h 857"/>
                <a:gd name="T10" fmla="*/ 183 w 723"/>
                <a:gd name="T11" fmla="*/ 66 h 857"/>
                <a:gd name="T12" fmla="*/ 26 w 723"/>
                <a:gd name="T13" fmla="*/ 308 h 857"/>
                <a:gd name="T14" fmla="*/ 113 w 723"/>
                <a:gd name="T15" fmla="*/ 683 h 857"/>
                <a:gd name="T16" fmla="*/ 396 w 723"/>
                <a:gd name="T17" fmla="*/ 849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857">
                  <a:moveTo>
                    <a:pt x="396" y="849"/>
                  </a:moveTo>
                  <a:cubicBezTo>
                    <a:pt x="476" y="857"/>
                    <a:pt x="623" y="840"/>
                    <a:pt x="673" y="776"/>
                  </a:cubicBezTo>
                  <a:cubicBezTo>
                    <a:pt x="723" y="713"/>
                    <a:pt x="719" y="634"/>
                    <a:pt x="707" y="555"/>
                  </a:cubicBezTo>
                  <a:cubicBezTo>
                    <a:pt x="687" y="435"/>
                    <a:pt x="649" y="319"/>
                    <a:pt x="595" y="212"/>
                  </a:cubicBezTo>
                  <a:cubicBezTo>
                    <a:pt x="563" y="149"/>
                    <a:pt x="523" y="87"/>
                    <a:pt x="463" y="51"/>
                  </a:cubicBezTo>
                  <a:cubicBezTo>
                    <a:pt x="379" y="0"/>
                    <a:pt x="265" y="12"/>
                    <a:pt x="183" y="66"/>
                  </a:cubicBezTo>
                  <a:cubicBezTo>
                    <a:pt x="101" y="121"/>
                    <a:pt x="49" y="212"/>
                    <a:pt x="26" y="308"/>
                  </a:cubicBezTo>
                  <a:cubicBezTo>
                    <a:pt x="0" y="423"/>
                    <a:pt x="50" y="589"/>
                    <a:pt x="113" y="683"/>
                  </a:cubicBezTo>
                  <a:cubicBezTo>
                    <a:pt x="185" y="791"/>
                    <a:pt x="266" y="835"/>
                    <a:pt x="396" y="849"/>
                  </a:cubicBezTo>
                  <a:close/>
                </a:path>
              </a:pathLst>
            </a:custGeom>
            <a:solidFill>
              <a:srgbClr val="FFB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2" name="Freeform 157">
              <a:extLst>
                <a:ext uri="{FF2B5EF4-FFF2-40B4-BE49-F238E27FC236}">
                  <a16:creationId xmlns:a16="http://schemas.microsoft.com/office/drawing/2014/main" id="{88E7DE4E-6211-4AA7-9414-7AC81B63F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3000" y="6070600"/>
              <a:ext cx="93663" cy="133350"/>
            </a:xfrm>
            <a:custGeom>
              <a:avLst/>
              <a:gdLst>
                <a:gd name="T0" fmla="*/ 79 w 123"/>
                <a:gd name="T1" fmla="*/ 176 h 176"/>
                <a:gd name="T2" fmla="*/ 73 w 123"/>
                <a:gd name="T3" fmla="*/ 173 h 176"/>
                <a:gd name="T4" fmla="*/ 74 w 123"/>
                <a:gd name="T5" fmla="*/ 161 h 176"/>
                <a:gd name="T6" fmla="*/ 103 w 123"/>
                <a:gd name="T7" fmla="*/ 122 h 176"/>
                <a:gd name="T8" fmla="*/ 53 w 123"/>
                <a:gd name="T9" fmla="*/ 95 h 176"/>
                <a:gd name="T10" fmla="*/ 2 w 123"/>
                <a:gd name="T11" fmla="*/ 11 h 176"/>
                <a:gd name="T12" fmla="*/ 7 w 123"/>
                <a:gd name="T13" fmla="*/ 1 h 176"/>
                <a:gd name="T14" fmla="*/ 17 w 123"/>
                <a:gd name="T15" fmla="*/ 7 h 176"/>
                <a:gd name="T16" fmla="*/ 64 w 123"/>
                <a:gd name="T17" fmla="*/ 83 h 176"/>
                <a:gd name="T18" fmla="*/ 114 w 123"/>
                <a:gd name="T19" fmla="*/ 107 h 176"/>
                <a:gd name="T20" fmla="*/ 121 w 123"/>
                <a:gd name="T21" fmla="*/ 110 h 176"/>
                <a:gd name="T22" fmla="*/ 122 w 123"/>
                <a:gd name="T23" fmla="*/ 117 h 176"/>
                <a:gd name="T24" fmla="*/ 84 w 123"/>
                <a:gd name="T25" fmla="*/ 174 h 176"/>
                <a:gd name="T26" fmla="*/ 79 w 123"/>
                <a:gd name="T27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176">
                  <a:moveTo>
                    <a:pt x="79" y="176"/>
                  </a:moveTo>
                  <a:cubicBezTo>
                    <a:pt x="77" y="176"/>
                    <a:pt x="75" y="175"/>
                    <a:pt x="73" y="173"/>
                  </a:cubicBezTo>
                  <a:cubicBezTo>
                    <a:pt x="70" y="169"/>
                    <a:pt x="71" y="164"/>
                    <a:pt x="74" y="161"/>
                  </a:cubicBezTo>
                  <a:cubicBezTo>
                    <a:pt x="87" y="151"/>
                    <a:pt x="97" y="137"/>
                    <a:pt x="103" y="122"/>
                  </a:cubicBezTo>
                  <a:cubicBezTo>
                    <a:pt x="87" y="120"/>
                    <a:pt x="70" y="111"/>
                    <a:pt x="53" y="95"/>
                  </a:cubicBezTo>
                  <a:cubicBezTo>
                    <a:pt x="29" y="72"/>
                    <a:pt x="12" y="43"/>
                    <a:pt x="2" y="11"/>
                  </a:cubicBezTo>
                  <a:cubicBezTo>
                    <a:pt x="0" y="7"/>
                    <a:pt x="3" y="3"/>
                    <a:pt x="7" y="1"/>
                  </a:cubicBezTo>
                  <a:cubicBezTo>
                    <a:pt x="11" y="0"/>
                    <a:pt x="16" y="2"/>
                    <a:pt x="17" y="7"/>
                  </a:cubicBezTo>
                  <a:cubicBezTo>
                    <a:pt x="26" y="36"/>
                    <a:pt x="42" y="62"/>
                    <a:pt x="64" y="83"/>
                  </a:cubicBezTo>
                  <a:cubicBezTo>
                    <a:pt x="76" y="95"/>
                    <a:pt x="95" y="108"/>
                    <a:pt x="114" y="107"/>
                  </a:cubicBezTo>
                  <a:cubicBezTo>
                    <a:pt x="117" y="107"/>
                    <a:pt x="119" y="108"/>
                    <a:pt x="121" y="110"/>
                  </a:cubicBezTo>
                  <a:cubicBezTo>
                    <a:pt x="123" y="112"/>
                    <a:pt x="123" y="115"/>
                    <a:pt x="122" y="117"/>
                  </a:cubicBezTo>
                  <a:cubicBezTo>
                    <a:pt x="115" y="139"/>
                    <a:pt x="102" y="159"/>
                    <a:pt x="84" y="174"/>
                  </a:cubicBezTo>
                  <a:cubicBezTo>
                    <a:pt x="83" y="175"/>
                    <a:pt x="81" y="176"/>
                    <a:pt x="79" y="176"/>
                  </a:cubicBezTo>
                  <a:close/>
                </a:path>
              </a:pathLst>
            </a:custGeom>
            <a:solidFill>
              <a:srgbClr val="DE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3" name="Freeform 158">
              <a:extLst>
                <a:ext uri="{FF2B5EF4-FFF2-40B4-BE49-F238E27FC236}">
                  <a16:creationId xmlns:a16="http://schemas.microsoft.com/office/drawing/2014/main" id="{770F8690-CE7C-431F-9FFD-806B727D5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1400" y="6122988"/>
              <a:ext cx="39688" cy="42863"/>
            </a:xfrm>
            <a:custGeom>
              <a:avLst/>
              <a:gdLst>
                <a:gd name="T0" fmla="*/ 43 w 51"/>
                <a:gd name="T1" fmla="*/ 17 h 58"/>
                <a:gd name="T2" fmla="*/ 41 w 51"/>
                <a:gd name="T3" fmla="*/ 52 h 58"/>
                <a:gd name="T4" fmla="*/ 8 w 51"/>
                <a:gd name="T5" fmla="*/ 41 h 58"/>
                <a:gd name="T6" fmla="*/ 10 w 51"/>
                <a:gd name="T7" fmla="*/ 7 h 58"/>
                <a:gd name="T8" fmla="*/ 43 w 51"/>
                <a:gd name="T9" fmla="*/ 1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8">
                  <a:moveTo>
                    <a:pt x="43" y="17"/>
                  </a:moveTo>
                  <a:cubicBezTo>
                    <a:pt x="51" y="30"/>
                    <a:pt x="51" y="45"/>
                    <a:pt x="41" y="52"/>
                  </a:cubicBezTo>
                  <a:cubicBezTo>
                    <a:pt x="32" y="58"/>
                    <a:pt x="17" y="54"/>
                    <a:pt x="8" y="41"/>
                  </a:cubicBezTo>
                  <a:cubicBezTo>
                    <a:pt x="0" y="29"/>
                    <a:pt x="0" y="13"/>
                    <a:pt x="10" y="7"/>
                  </a:cubicBezTo>
                  <a:cubicBezTo>
                    <a:pt x="19" y="0"/>
                    <a:pt x="34" y="5"/>
                    <a:pt x="43" y="17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4" name="Freeform 159">
              <a:extLst>
                <a:ext uri="{FF2B5EF4-FFF2-40B4-BE49-F238E27FC236}">
                  <a16:creationId xmlns:a16="http://schemas.microsoft.com/office/drawing/2014/main" id="{A38485A3-DE53-4306-A8FD-A56235AA0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9988" y="6003925"/>
              <a:ext cx="39688" cy="46038"/>
            </a:xfrm>
            <a:custGeom>
              <a:avLst/>
              <a:gdLst>
                <a:gd name="T0" fmla="*/ 43 w 52"/>
                <a:gd name="T1" fmla="*/ 18 h 59"/>
                <a:gd name="T2" fmla="*/ 42 w 52"/>
                <a:gd name="T3" fmla="*/ 52 h 59"/>
                <a:gd name="T4" fmla="*/ 9 w 52"/>
                <a:gd name="T5" fmla="*/ 42 h 59"/>
                <a:gd name="T6" fmla="*/ 10 w 52"/>
                <a:gd name="T7" fmla="*/ 7 h 59"/>
                <a:gd name="T8" fmla="*/ 43 w 52"/>
                <a:gd name="T9" fmla="*/ 1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9">
                  <a:moveTo>
                    <a:pt x="43" y="18"/>
                  </a:moveTo>
                  <a:cubicBezTo>
                    <a:pt x="52" y="30"/>
                    <a:pt x="51" y="46"/>
                    <a:pt x="42" y="52"/>
                  </a:cubicBezTo>
                  <a:cubicBezTo>
                    <a:pt x="32" y="59"/>
                    <a:pt x="18" y="54"/>
                    <a:pt x="9" y="42"/>
                  </a:cubicBezTo>
                  <a:cubicBezTo>
                    <a:pt x="0" y="29"/>
                    <a:pt x="1" y="14"/>
                    <a:pt x="10" y="7"/>
                  </a:cubicBezTo>
                  <a:cubicBezTo>
                    <a:pt x="20" y="0"/>
                    <a:pt x="34" y="5"/>
                    <a:pt x="43" y="18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5" name="Freeform 160">
              <a:extLst>
                <a:ext uri="{FF2B5EF4-FFF2-40B4-BE49-F238E27FC236}">
                  <a16:creationId xmlns:a16="http://schemas.microsoft.com/office/drawing/2014/main" id="{21266261-37F0-42B5-A163-EA01E89C3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8850" y="6054725"/>
              <a:ext cx="63500" cy="76200"/>
            </a:xfrm>
            <a:custGeom>
              <a:avLst/>
              <a:gdLst>
                <a:gd name="T0" fmla="*/ 8 w 82"/>
                <a:gd name="T1" fmla="*/ 100 h 100"/>
                <a:gd name="T2" fmla="*/ 7 w 82"/>
                <a:gd name="T3" fmla="*/ 100 h 100"/>
                <a:gd name="T4" fmla="*/ 0 w 82"/>
                <a:gd name="T5" fmla="*/ 91 h 100"/>
                <a:gd name="T6" fmla="*/ 22 w 82"/>
                <a:gd name="T7" fmla="*/ 36 h 100"/>
                <a:gd name="T8" fmla="*/ 71 w 82"/>
                <a:gd name="T9" fmla="*/ 1 h 100"/>
                <a:gd name="T10" fmla="*/ 81 w 82"/>
                <a:gd name="T11" fmla="*/ 7 h 100"/>
                <a:gd name="T12" fmla="*/ 75 w 82"/>
                <a:gd name="T13" fmla="*/ 16 h 100"/>
                <a:gd name="T14" fmla="*/ 35 w 82"/>
                <a:gd name="T15" fmla="*/ 45 h 100"/>
                <a:gd name="T16" fmla="*/ 16 w 82"/>
                <a:gd name="T17" fmla="*/ 94 h 100"/>
                <a:gd name="T18" fmla="*/ 8 w 82"/>
                <a:gd name="T1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100">
                  <a:moveTo>
                    <a:pt x="8" y="100"/>
                  </a:moveTo>
                  <a:cubicBezTo>
                    <a:pt x="8" y="100"/>
                    <a:pt x="7" y="100"/>
                    <a:pt x="7" y="100"/>
                  </a:cubicBezTo>
                  <a:cubicBezTo>
                    <a:pt x="3" y="100"/>
                    <a:pt x="0" y="96"/>
                    <a:pt x="0" y="91"/>
                  </a:cubicBezTo>
                  <a:cubicBezTo>
                    <a:pt x="4" y="69"/>
                    <a:pt x="11" y="51"/>
                    <a:pt x="22" y="36"/>
                  </a:cubicBezTo>
                  <a:cubicBezTo>
                    <a:pt x="35" y="18"/>
                    <a:pt x="52" y="5"/>
                    <a:pt x="71" y="1"/>
                  </a:cubicBezTo>
                  <a:cubicBezTo>
                    <a:pt x="76" y="0"/>
                    <a:pt x="80" y="2"/>
                    <a:pt x="81" y="7"/>
                  </a:cubicBezTo>
                  <a:cubicBezTo>
                    <a:pt x="82" y="11"/>
                    <a:pt x="79" y="15"/>
                    <a:pt x="75" y="16"/>
                  </a:cubicBezTo>
                  <a:cubicBezTo>
                    <a:pt x="60" y="20"/>
                    <a:pt x="45" y="30"/>
                    <a:pt x="35" y="45"/>
                  </a:cubicBezTo>
                  <a:cubicBezTo>
                    <a:pt x="26" y="58"/>
                    <a:pt x="19" y="74"/>
                    <a:pt x="16" y="94"/>
                  </a:cubicBezTo>
                  <a:cubicBezTo>
                    <a:pt x="16" y="98"/>
                    <a:pt x="12" y="100"/>
                    <a:pt x="8" y="100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6" name="Freeform 161">
              <a:extLst>
                <a:ext uri="{FF2B5EF4-FFF2-40B4-BE49-F238E27FC236}">
                  <a16:creationId xmlns:a16="http://schemas.microsoft.com/office/drawing/2014/main" id="{A449E7E5-5F91-42C5-90F5-51852B0BB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1250" y="5945188"/>
              <a:ext cx="74613" cy="63500"/>
            </a:xfrm>
            <a:custGeom>
              <a:avLst/>
              <a:gdLst>
                <a:gd name="T0" fmla="*/ 9 w 98"/>
                <a:gd name="T1" fmla="*/ 84 h 84"/>
                <a:gd name="T2" fmla="*/ 6 w 98"/>
                <a:gd name="T3" fmla="*/ 84 h 84"/>
                <a:gd name="T4" fmla="*/ 1 w 98"/>
                <a:gd name="T5" fmla="*/ 74 h 84"/>
                <a:gd name="T6" fmla="*/ 34 w 98"/>
                <a:gd name="T7" fmla="*/ 24 h 84"/>
                <a:gd name="T8" fmla="*/ 90 w 98"/>
                <a:gd name="T9" fmla="*/ 0 h 84"/>
                <a:gd name="T10" fmla="*/ 90 w 98"/>
                <a:gd name="T11" fmla="*/ 0 h 84"/>
                <a:gd name="T12" fmla="*/ 98 w 98"/>
                <a:gd name="T13" fmla="*/ 8 h 84"/>
                <a:gd name="T14" fmla="*/ 90 w 98"/>
                <a:gd name="T15" fmla="*/ 16 h 84"/>
                <a:gd name="T16" fmla="*/ 45 w 98"/>
                <a:gd name="T17" fmla="*/ 36 h 84"/>
                <a:gd name="T18" fmla="*/ 16 w 98"/>
                <a:gd name="T19" fmla="*/ 79 h 84"/>
                <a:gd name="T20" fmla="*/ 9 w 98"/>
                <a:gd name="T2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84">
                  <a:moveTo>
                    <a:pt x="9" y="84"/>
                  </a:moveTo>
                  <a:cubicBezTo>
                    <a:pt x="8" y="84"/>
                    <a:pt x="7" y="84"/>
                    <a:pt x="6" y="84"/>
                  </a:cubicBezTo>
                  <a:cubicBezTo>
                    <a:pt x="2" y="82"/>
                    <a:pt x="0" y="78"/>
                    <a:pt x="1" y="74"/>
                  </a:cubicBezTo>
                  <a:cubicBezTo>
                    <a:pt x="10" y="53"/>
                    <a:pt x="21" y="36"/>
                    <a:pt x="34" y="24"/>
                  </a:cubicBezTo>
                  <a:cubicBezTo>
                    <a:pt x="50" y="9"/>
                    <a:pt x="70" y="1"/>
                    <a:pt x="90" y="0"/>
                  </a:cubicBezTo>
                  <a:lnTo>
                    <a:pt x="90" y="0"/>
                  </a:lnTo>
                  <a:cubicBezTo>
                    <a:pt x="94" y="0"/>
                    <a:pt x="98" y="4"/>
                    <a:pt x="98" y="8"/>
                  </a:cubicBezTo>
                  <a:cubicBezTo>
                    <a:pt x="98" y="12"/>
                    <a:pt x="95" y="16"/>
                    <a:pt x="90" y="16"/>
                  </a:cubicBezTo>
                  <a:cubicBezTo>
                    <a:pt x="74" y="17"/>
                    <a:pt x="58" y="24"/>
                    <a:pt x="45" y="36"/>
                  </a:cubicBezTo>
                  <a:cubicBezTo>
                    <a:pt x="33" y="47"/>
                    <a:pt x="24" y="61"/>
                    <a:pt x="16" y="79"/>
                  </a:cubicBezTo>
                  <a:cubicBezTo>
                    <a:pt x="15" y="83"/>
                    <a:pt x="12" y="84"/>
                    <a:pt x="9" y="84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7" name="Freeform 162">
              <a:extLst>
                <a:ext uri="{FF2B5EF4-FFF2-40B4-BE49-F238E27FC236}">
                  <a16:creationId xmlns:a16="http://schemas.microsoft.com/office/drawing/2014/main" id="{10B51718-87BB-48DA-9B55-B1DDADD0B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5538" y="6251575"/>
              <a:ext cx="95250" cy="33338"/>
            </a:xfrm>
            <a:custGeom>
              <a:avLst/>
              <a:gdLst>
                <a:gd name="T0" fmla="*/ 81 w 125"/>
                <a:gd name="T1" fmla="*/ 44 h 44"/>
                <a:gd name="T2" fmla="*/ 58 w 125"/>
                <a:gd name="T3" fmla="*/ 43 h 44"/>
                <a:gd name="T4" fmla="*/ 3 w 125"/>
                <a:gd name="T5" fmla="*/ 14 h 44"/>
                <a:gd name="T6" fmla="*/ 3 w 125"/>
                <a:gd name="T7" fmla="*/ 3 h 44"/>
                <a:gd name="T8" fmla="*/ 14 w 125"/>
                <a:gd name="T9" fmla="*/ 3 h 44"/>
                <a:gd name="T10" fmla="*/ 60 w 125"/>
                <a:gd name="T11" fmla="*/ 27 h 44"/>
                <a:gd name="T12" fmla="*/ 115 w 125"/>
                <a:gd name="T13" fmla="*/ 25 h 44"/>
                <a:gd name="T14" fmla="*/ 125 w 125"/>
                <a:gd name="T15" fmla="*/ 31 h 44"/>
                <a:gd name="T16" fmla="*/ 118 w 125"/>
                <a:gd name="T17" fmla="*/ 40 h 44"/>
                <a:gd name="T18" fmla="*/ 81 w 125"/>
                <a:gd name="T1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44">
                  <a:moveTo>
                    <a:pt x="81" y="44"/>
                  </a:moveTo>
                  <a:cubicBezTo>
                    <a:pt x="73" y="44"/>
                    <a:pt x="65" y="44"/>
                    <a:pt x="58" y="43"/>
                  </a:cubicBezTo>
                  <a:cubicBezTo>
                    <a:pt x="36" y="39"/>
                    <a:pt x="16" y="29"/>
                    <a:pt x="3" y="14"/>
                  </a:cubicBezTo>
                  <a:cubicBezTo>
                    <a:pt x="0" y="11"/>
                    <a:pt x="0" y="6"/>
                    <a:pt x="3" y="3"/>
                  </a:cubicBezTo>
                  <a:cubicBezTo>
                    <a:pt x="6" y="0"/>
                    <a:pt x="11" y="0"/>
                    <a:pt x="14" y="3"/>
                  </a:cubicBezTo>
                  <a:cubicBezTo>
                    <a:pt x="25" y="15"/>
                    <a:pt x="42" y="24"/>
                    <a:pt x="60" y="27"/>
                  </a:cubicBezTo>
                  <a:cubicBezTo>
                    <a:pt x="76" y="30"/>
                    <a:pt x="94" y="29"/>
                    <a:pt x="115" y="25"/>
                  </a:cubicBezTo>
                  <a:cubicBezTo>
                    <a:pt x="119" y="24"/>
                    <a:pt x="124" y="27"/>
                    <a:pt x="125" y="31"/>
                  </a:cubicBezTo>
                  <a:cubicBezTo>
                    <a:pt x="125" y="35"/>
                    <a:pt x="123" y="40"/>
                    <a:pt x="118" y="40"/>
                  </a:cubicBezTo>
                  <a:cubicBezTo>
                    <a:pt x="105" y="43"/>
                    <a:pt x="92" y="44"/>
                    <a:pt x="81" y="44"/>
                  </a:cubicBezTo>
                  <a:close/>
                </a:path>
              </a:pathLst>
            </a:custGeom>
            <a:solidFill>
              <a:srgbClr val="DE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8" name="Freeform 163">
              <a:extLst>
                <a:ext uri="{FF2B5EF4-FFF2-40B4-BE49-F238E27FC236}">
                  <a16:creationId xmlns:a16="http://schemas.microsoft.com/office/drawing/2014/main" id="{D4E34644-6500-4E61-9242-1801ED6A2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1688" y="6265863"/>
              <a:ext cx="127000" cy="134938"/>
            </a:xfrm>
            <a:custGeom>
              <a:avLst/>
              <a:gdLst>
                <a:gd name="T0" fmla="*/ 12 w 167"/>
                <a:gd name="T1" fmla="*/ 31 h 176"/>
                <a:gd name="T2" fmla="*/ 3 w 167"/>
                <a:gd name="T3" fmla="*/ 46 h 176"/>
                <a:gd name="T4" fmla="*/ 2 w 167"/>
                <a:gd name="T5" fmla="*/ 73 h 176"/>
                <a:gd name="T6" fmla="*/ 82 w 167"/>
                <a:gd name="T7" fmla="*/ 171 h 176"/>
                <a:gd name="T8" fmla="*/ 111 w 167"/>
                <a:gd name="T9" fmla="*/ 176 h 176"/>
                <a:gd name="T10" fmla="*/ 165 w 167"/>
                <a:gd name="T11" fmla="*/ 135 h 176"/>
                <a:gd name="T12" fmla="*/ 165 w 167"/>
                <a:gd name="T13" fmla="*/ 124 h 176"/>
                <a:gd name="T14" fmla="*/ 159 w 167"/>
                <a:gd name="T15" fmla="*/ 118 h 176"/>
                <a:gd name="T16" fmla="*/ 95 w 167"/>
                <a:gd name="T17" fmla="*/ 30 h 176"/>
                <a:gd name="T18" fmla="*/ 12 w 167"/>
                <a:gd name="T19" fmla="*/ 3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7" h="176">
                  <a:moveTo>
                    <a:pt x="12" y="31"/>
                  </a:moveTo>
                  <a:cubicBezTo>
                    <a:pt x="8" y="36"/>
                    <a:pt x="5" y="41"/>
                    <a:pt x="3" y="46"/>
                  </a:cubicBezTo>
                  <a:cubicBezTo>
                    <a:pt x="0" y="55"/>
                    <a:pt x="1" y="64"/>
                    <a:pt x="2" y="73"/>
                  </a:cubicBezTo>
                  <a:cubicBezTo>
                    <a:pt x="8" y="117"/>
                    <a:pt x="40" y="156"/>
                    <a:pt x="82" y="171"/>
                  </a:cubicBezTo>
                  <a:cubicBezTo>
                    <a:pt x="91" y="174"/>
                    <a:pt x="101" y="176"/>
                    <a:pt x="111" y="176"/>
                  </a:cubicBezTo>
                  <a:cubicBezTo>
                    <a:pt x="135" y="175"/>
                    <a:pt x="157" y="158"/>
                    <a:pt x="165" y="135"/>
                  </a:cubicBezTo>
                  <a:cubicBezTo>
                    <a:pt x="166" y="131"/>
                    <a:pt x="167" y="128"/>
                    <a:pt x="165" y="124"/>
                  </a:cubicBezTo>
                  <a:cubicBezTo>
                    <a:pt x="164" y="121"/>
                    <a:pt x="162" y="120"/>
                    <a:pt x="159" y="118"/>
                  </a:cubicBezTo>
                  <a:cubicBezTo>
                    <a:pt x="127" y="93"/>
                    <a:pt x="113" y="64"/>
                    <a:pt x="95" y="30"/>
                  </a:cubicBezTo>
                  <a:cubicBezTo>
                    <a:pt x="79" y="0"/>
                    <a:pt x="31" y="9"/>
                    <a:pt x="12" y="31"/>
                  </a:cubicBezTo>
                  <a:close/>
                </a:path>
              </a:pathLst>
            </a:custGeom>
            <a:solidFill>
              <a:srgbClr val="FFB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9" name="Freeform 164">
              <a:extLst>
                <a:ext uri="{FF2B5EF4-FFF2-40B4-BE49-F238E27FC236}">
                  <a16:creationId xmlns:a16="http://schemas.microsoft.com/office/drawing/2014/main" id="{F71B7D68-362A-48A0-90E9-7AAF674C8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7088" y="6305550"/>
              <a:ext cx="66675" cy="65088"/>
            </a:xfrm>
            <a:custGeom>
              <a:avLst/>
              <a:gdLst>
                <a:gd name="T0" fmla="*/ 9 w 89"/>
                <a:gd name="T1" fmla="*/ 0 h 87"/>
                <a:gd name="T2" fmla="*/ 14 w 89"/>
                <a:gd name="T3" fmla="*/ 32 h 87"/>
                <a:gd name="T4" fmla="*/ 30 w 89"/>
                <a:gd name="T5" fmla="*/ 58 h 87"/>
                <a:gd name="T6" fmla="*/ 56 w 89"/>
                <a:gd name="T7" fmla="*/ 73 h 87"/>
                <a:gd name="T8" fmla="*/ 89 w 89"/>
                <a:gd name="T9" fmla="*/ 82 h 87"/>
                <a:gd name="T10" fmla="*/ 53 w 89"/>
                <a:gd name="T11" fmla="*/ 85 h 87"/>
                <a:gd name="T12" fmla="*/ 19 w 89"/>
                <a:gd name="T13" fmla="*/ 69 h 87"/>
                <a:gd name="T14" fmla="*/ 2 w 89"/>
                <a:gd name="T15" fmla="*/ 35 h 87"/>
                <a:gd name="T16" fmla="*/ 9 w 89"/>
                <a:gd name="T1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87">
                  <a:moveTo>
                    <a:pt x="9" y="0"/>
                  </a:moveTo>
                  <a:cubicBezTo>
                    <a:pt x="9" y="12"/>
                    <a:pt x="11" y="22"/>
                    <a:pt x="14" y="32"/>
                  </a:cubicBezTo>
                  <a:cubicBezTo>
                    <a:pt x="18" y="42"/>
                    <a:pt x="23" y="51"/>
                    <a:pt x="30" y="58"/>
                  </a:cubicBezTo>
                  <a:cubicBezTo>
                    <a:pt x="37" y="65"/>
                    <a:pt x="46" y="69"/>
                    <a:pt x="56" y="73"/>
                  </a:cubicBezTo>
                  <a:cubicBezTo>
                    <a:pt x="66" y="77"/>
                    <a:pt x="77" y="79"/>
                    <a:pt x="89" y="82"/>
                  </a:cubicBezTo>
                  <a:cubicBezTo>
                    <a:pt x="77" y="86"/>
                    <a:pt x="65" y="87"/>
                    <a:pt x="53" y="85"/>
                  </a:cubicBezTo>
                  <a:cubicBezTo>
                    <a:pt x="41" y="83"/>
                    <a:pt x="29" y="79"/>
                    <a:pt x="19" y="69"/>
                  </a:cubicBezTo>
                  <a:cubicBezTo>
                    <a:pt x="9" y="60"/>
                    <a:pt x="4" y="47"/>
                    <a:pt x="2" y="35"/>
                  </a:cubicBezTo>
                  <a:cubicBezTo>
                    <a:pt x="0" y="23"/>
                    <a:pt x="2" y="9"/>
                    <a:pt x="9" y="0"/>
                  </a:cubicBezTo>
                  <a:close/>
                </a:path>
              </a:pathLst>
            </a:custGeom>
            <a:solidFill>
              <a:srgbClr val="DE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0" name="Freeform 165">
              <a:extLst>
                <a:ext uri="{FF2B5EF4-FFF2-40B4-BE49-F238E27FC236}">
                  <a16:creationId xmlns:a16="http://schemas.microsoft.com/office/drawing/2014/main" id="{7DD49CFD-9D59-4736-9960-B13634B57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5625" y="5743575"/>
              <a:ext cx="661988" cy="585788"/>
            </a:xfrm>
            <a:custGeom>
              <a:avLst/>
              <a:gdLst>
                <a:gd name="T0" fmla="*/ 394 w 870"/>
                <a:gd name="T1" fmla="*/ 698 h 771"/>
                <a:gd name="T2" fmla="*/ 490 w 870"/>
                <a:gd name="T3" fmla="*/ 558 h 771"/>
                <a:gd name="T4" fmla="*/ 522 w 870"/>
                <a:gd name="T5" fmla="*/ 245 h 771"/>
                <a:gd name="T6" fmla="*/ 695 w 870"/>
                <a:gd name="T7" fmla="*/ 305 h 771"/>
                <a:gd name="T8" fmla="*/ 870 w 870"/>
                <a:gd name="T9" fmla="*/ 228 h 771"/>
                <a:gd name="T10" fmla="*/ 823 w 870"/>
                <a:gd name="T11" fmla="*/ 171 h 771"/>
                <a:gd name="T12" fmla="*/ 730 w 870"/>
                <a:gd name="T13" fmla="*/ 62 h 771"/>
                <a:gd name="T14" fmla="*/ 496 w 870"/>
                <a:gd name="T15" fmla="*/ 5 h 771"/>
                <a:gd name="T16" fmla="*/ 5 w 870"/>
                <a:gd name="T17" fmla="*/ 416 h 771"/>
                <a:gd name="T18" fmla="*/ 9 w 870"/>
                <a:gd name="T19" fmla="*/ 528 h 771"/>
                <a:gd name="T20" fmla="*/ 67 w 870"/>
                <a:gd name="T21" fmla="*/ 681 h 771"/>
                <a:gd name="T22" fmla="*/ 394 w 870"/>
                <a:gd name="T23" fmla="*/ 698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70" h="771">
                  <a:moveTo>
                    <a:pt x="394" y="698"/>
                  </a:moveTo>
                  <a:cubicBezTo>
                    <a:pt x="439" y="662"/>
                    <a:pt x="469" y="611"/>
                    <a:pt x="490" y="558"/>
                  </a:cubicBezTo>
                  <a:cubicBezTo>
                    <a:pt x="531" y="455"/>
                    <a:pt x="549" y="352"/>
                    <a:pt x="522" y="245"/>
                  </a:cubicBezTo>
                  <a:cubicBezTo>
                    <a:pt x="575" y="285"/>
                    <a:pt x="628" y="303"/>
                    <a:pt x="695" y="305"/>
                  </a:cubicBezTo>
                  <a:cubicBezTo>
                    <a:pt x="762" y="308"/>
                    <a:pt x="831" y="283"/>
                    <a:pt x="870" y="228"/>
                  </a:cubicBezTo>
                  <a:cubicBezTo>
                    <a:pt x="862" y="220"/>
                    <a:pt x="832" y="183"/>
                    <a:pt x="823" y="171"/>
                  </a:cubicBezTo>
                  <a:cubicBezTo>
                    <a:pt x="786" y="123"/>
                    <a:pt x="776" y="101"/>
                    <a:pt x="730" y="62"/>
                  </a:cubicBezTo>
                  <a:cubicBezTo>
                    <a:pt x="665" y="8"/>
                    <a:pt x="580" y="0"/>
                    <a:pt x="496" y="5"/>
                  </a:cubicBezTo>
                  <a:cubicBezTo>
                    <a:pt x="273" y="17"/>
                    <a:pt x="36" y="183"/>
                    <a:pt x="5" y="416"/>
                  </a:cubicBezTo>
                  <a:cubicBezTo>
                    <a:pt x="0" y="453"/>
                    <a:pt x="2" y="491"/>
                    <a:pt x="9" y="528"/>
                  </a:cubicBezTo>
                  <a:cubicBezTo>
                    <a:pt x="22" y="586"/>
                    <a:pt x="23" y="639"/>
                    <a:pt x="67" y="681"/>
                  </a:cubicBezTo>
                  <a:cubicBezTo>
                    <a:pt x="150" y="762"/>
                    <a:pt x="303" y="771"/>
                    <a:pt x="394" y="698"/>
                  </a:cubicBezTo>
                  <a:close/>
                </a:path>
              </a:pathLst>
            </a:custGeom>
            <a:solidFill>
              <a:srgbClr val="4F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1" name="Freeform 166">
              <a:extLst>
                <a:ext uri="{FF2B5EF4-FFF2-40B4-BE49-F238E27FC236}">
                  <a16:creationId xmlns:a16="http://schemas.microsoft.com/office/drawing/2014/main" id="{0F14199D-56DA-41F5-9033-9971C48C3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2913" y="11598275"/>
              <a:ext cx="792163" cy="561975"/>
            </a:xfrm>
            <a:custGeom>
              <a:avLst/>
              <a:gdLst>
                <a:gd name="T0" fmla="*/ 100 w 1040"/>
                <a:gd name="T1" fmla="*/ 739 h 739"/>
                <a:gd name="T2" fmla="*/ 453 w 1040"/>
                <a:gd name="T3" fmla="*/ 216 h 739"/>
                <a:gd name="T4" fmla="*/ 1010 w 1040"/>
                <a:gd name="T5" fmla="*/ 525 h 739"/>
                <a:gd name="T6" fmla="*/ 1040 w 1040"/>
                <a:gd name="T7" fmla="*/ 32 h 739"/>
                <a:gd name="T8" fmla="*/ 201 w 1040"/>
                <a:gd name="T9" fmla="*/ 0 h 739"/>
                <a:gd name="T10" fmla="*/ 0 w 1040"/>
                <a:gd name="T11" fmla="*/ 624 h 739"/>
                <a:gd name="T12" fmla="*/ 100 w 1040"/>
                <a:gd name="T13" fmla="*/ 739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0" h="739">
                  <a:moveTo>
                    <a:pt x="100" y="739"/>
                  </a:moveTo>
                  <a:cubicBezTo>
                    <a:pt x="100" y="739"/>
                    <a:pt x="115" y="310"/>
                    <a:pt x="453" y="216"/>
                  </a:cubicBezTo>
                  <a:cubicBezTo>
                    <a:pt x="790" y="122"/>
                    <a:pt x="1010" y="525"/>
                    <a:pt x="1010" y="525"/>
                  </a:cubicBezTo>
                  <a:lnTo>
                    <a:pt x="1040" y="32"/>
                  </a:lnTo>
                  <a:lnTo>
                    <a:pt x="201" y="0"/>
                  </a:lnTo>
                  <a:lnTo>
                    <a:pt x="0" y="624"/>
                  </a:lnTo>
                  <a:lnTo>
                    <a:pt x="100" y="739"/>
                  </a:lnTo>
                  <a:close/>
                </a:path>
              </a:pathLst>
            </a:custGeom>
            <a:solidFill>
              <a:srgbClr val="4F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2" name="Freeform 167">
              <a:extLst>
                <a:ext uri="{FF2B5EF4-FFF2-40B4-BE49-F238E27FC236}">
                  <a16:creationId xmlns:a16="http://schemas.microsoft.com/office/drawing/2014/main" id="{8C57E38A-0739-4379-BF9E-AC8789A075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45250" y="9212263"/>
              <a:ext cx="2822575" cy="3676650"/>
            </a:xfrm>
            <a:custGeom>
              <a:avLst/>
              <a:gdLst>
                <a:gd name="T0" fmla="*/ 998 w 3710"/>
                <a:gd name="T1" fmla="*/ 4113 h 4830"/>
                <a:gd name="T2" fmla="*/ 539 w 3710"/>
                <a:gd name="T3" fmla="*/ 3675 h 4830"/>
                <a:gd name="T4" fmla="*/ 998 w 3710"/>
                <a:gd name="T5" fmla="*/ 3237 h 4830"/>
                <a:gd name="T6" fmla="*/ 1456 w 3710"/>
                <a:gd name="T7" fmla="*/ 3675 h 4830"/>
                <a:gd name="T8" fmla="*/ 998 w 3710"/>
                <a:gd name="T9" fmla="*/ 4113 h 4830"/>
                <a:gd name="T10" fmla="*/ 3647 w 3710"/>
                <a:gd name="T11" fmla="*/ 1563 h 4830"/>
                <a:gd name="T12" fmla="*/ 3475 w 3710"/>
                <a:gd name="T13" fmla="*/ 1152 h 4830"/>
                <a:gd name="T14" fmla="*/ 3217 w 3710"/>
                <a:gd name="T15" fmla="*/ 668 h 4830"/>
                <a:gd name="T16" fmla="*/ 2992 w 3710"/>
                <a:gd name="T17" fmla="*/ 335 h 4830"/>
                <a:gd name="T18" fmla="*/ 1724 w 3710"/>
                <a:gd name="T19" fmla="*/ 167 h 4830"/>
                <a:gd name="T20" fmla="*/ 637 w 3710"/>
                <a:gd name="T21" fmla="*/ 977 h 4830"/>
                <a:gd name="T22" fmla="*/ 310 w 3710"/>
                <a:gd name="T23" fmla="*/ 2586 h 4830"/>
                <a:gd name="T24" fmla="*/ 107 w 3710"/>
                <a:gd name="T25" fmla="*/ 3252 h 4830"/>
                <a:gd name="T26" fmla="*/ 67 w 3710"/>
                <a:gd name="T27" fmla="*/ 3449 h 4830"/>
                <a:gd name="T28" fmla="*/ 743 w 3710"/>
                <a:gd name="T29" fmla="*/ 4754 h 4830"/>
                <a:gd name="T30" fmla="*/ 2057 w 3710"/>
                <a:gd name="T31" fmla="*/ 4418 h 4830"/>
                <a:gd name="T32" fmla="*/ 3059 w 3710"/>
                <a:gd name="T33" fmla="*/ 3283 h 4830"/>
                <a:gd name="T34" fmla="*/ 3514 w 3710"/>
                <a:gd name="T35" fmla="*/ 2406 h 4830"/>
                <a:gd name="T36" fmla="*/ 3647 w 3710"/>
                <a:gd name="T37" fmla="*/ 1563 h 4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10" h="4830">
                  <a:moveTo>
                    <a:pt x="998" y="4113"/>
                  </a:moveTo>
                  <a:cubicBezTo>
                    <a:pt x="744" y="4113"/>
                    <a:pt x="539" y="3917"/>
                    <a:pt x="539" y="3675"/>
                  </a:cubicBezTo>
                  <a:cubicBezTo>
                    <a:pt x="539" y="3433"/>
                    <a:pt x="744" y="3237"/>
                    <a:pt x="998" y="3237"/>
                  </a:cubicBezTo>
                  <a:cubicBezTo>
                    <a:pt x="1251" y="3237"/>
                    <a:pt x="1456" y="3433"/>
                    <a:pt x="1456" y="3675"/>
                  </a:cubicBezTo>
                  <a:cubicBezTo>
                    <a:pt x="1456" y="3917"/>
                    <a:pt x="1251" y="4113"/>
                    <a:pt x="998" y="4113"/>
                  </a:cubicBezTo>
                  <a:close/>
                  <a:moveTo>
                    <a:pt x="3647" y="1563"/>
                  </a:moveTo>
                  <a:cubicBezTo>
                    <a:pt x="3615" y="1417"/>
                    <a:pt x="3544" y="1283"/>
                    <a:pt x="3475" y="1152"/>
                  </a:cubicBezTo>
                  <a:cubicBezTo>
                    <a:pt x="3390" y="990"/>
                    <a:pt x="3304" y="829"/>
                    <a:pt x="3217" y="668"/>
                  </a:cubicBezTo>
                  <a:cubicBezTo>
                    <a:pt x="3153" y="550"/>
                    <a:pt x="3087" y="430"/>
                    <a:pt x="2992" y="335"/>
                  </a:cubicBezTo>
                  <a:cubicBezTo>
                    <a:pt x="2659" y="0"/>
                    <a:pt x="2139" y="42"/>
                    <a:pt x="1724" y="167"/>
                  </a:cubicBezTo>
                  <a:cubicBezTo>
                    <a:pt x="1269" y="304"/>
                    <a:pt x="884" y="562"/>
                    <a:pt x="637" y="977"/>
                  </a:cubicBezTo>
                  <a:cubicBezTo>
                    <a:pt x="346" y="1467"/>
                    <a:pt x="437" y="2050"/>
                    <a:pt x="310" y="2586"/>
                  </a:cubicBezTo>
                  <a:cubicBezTo>
                    <a:pt x="257" y="2812"/>
                    <a:pt x="165" y="3029"/>
                    <a:pt x="107" y="3252"/>
                  </a:cubicBezTo>
                  <a:cubicBezTo>
                    <a:pt x="90" y="3317"/>
                    <a:pt x="76" y="3383"/>
                    <a:pt x="67" y="3449"/>
                  </a:cubicBezTo>
                  <a:cubicBezTo>
                    <a:pt x="0" y="3922"/>
                    <a:pt x="190" y="4662"/>
                    <a:pt x="743" y="4754"/>
                  </a:cubicBezTo>
                  <a:cubicBezTo>
                    <a:pt x="1202" y="4830"/>
                    <a:pt x="1680" y="4677"/>
                    <a:pt x="2057" y="4418"/>
                  </a:cubicBezTo>
                  <a:cubicBezTo>
                    <a:pt x="2476" y="4130"/>
                    <a:pt x="2792" y="3716"/>
                    <a:pt x="3059" y="3283"/>
                  </a:cubicBezTo>
                  <a:cubicBezTo>
                    <a:pt x="3233" y="3003"/>
                    <a:pt x="3389" y="2711"/>
                    <a:pt x="3514" y="2406"/>
                  </a:cubicBezTo>
                  <a:cubicBezTo>
                    <a:pt x="3623" y="2138"/>
                    <a:pt x="3710" y="1845"/>
                    <a:pt x="3647" y="1563"/>
                  </a:cubicBezTo>
                  <a:close/>
                </a:path>
              </a:pathLst>
            </a:custGeom>
            <a:solidFill>
              <a:srgbClr val="DE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7EE99D76-83B6-43F3-B14D-EFD2F1FD6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3988" y="9274175"/>
              <a:ext cx="2574924" cy="3532188"/>
            </a:xfrm>
            <a:custGeom>
              <a:avLst/>
              <a:gdLst>
                <a:gd name="connsiteX0" fmla="*/ 470926 w 2574924"/>
                <a:gd name="connsiteY0" fmla="*/ 2986088 h 3532188"/>
                <a:gd name="connsiteX1" fmla="*/ 476250 w 2574924"/>
                <a:gd name="connsiteY1" fmla="*/ 2990649 h 3532188"/>
                <a:gd name="connsiteX2" fmla="*/ 298252 w 2574924"/>
                <a:gd name="connsiteY2" fmla="*/ 3470276 h 3532188"/>
                <a:gd name="connsiteX3" fmla="*/ 293688 w 2574924"/>
                <a:gd name="connsiteY3" fmla="*/ 3466475 h 3532188"/>
                <a:gd name="connsiteX4" fmla="*/ 470926 w 2574924"/>
                <a:gd name="connsiteY4" fmla="*/ 2986088 h 3532188"/>
                <a:gd name="connsiteX5" fmla="*/ 2571884 w 2574924"/>
                <a:gd name="connsiteY5" fmla="*/ 788988 h 3532188"/>
                <a:gd name="connsiteX6" fmla="*/ 2574924 w 2574924"/>
                <a:gd name="connsiteY6" fmla="*/ 795077 h 3532188"/>
                <a:gd name="connsiteX7" fmla="*/ 1767522 w 2574924"/>
                <a:gd name="connsiteY7" fmla="*/ 2349988 h 3532188"/>
                <a:gd name="connsiteX8" fmla="*/ 1356978 w 2574924"/>
                <a:gd name="connsiteY8" fmla="*/ 3393445 h 3532188"/>
                <a:gd name="connsiteX9" fmla="*/ 1349376 w 2574924"/>
                <a:gd name="connsiteY9" fmla="*/ 3397251 h 3532188"/>
                <a:gd name="connsiteX10" fmla="*/ 1762200 w 2574924"/>
                <a:gd name="connsiteY10" fmla="*/ 2346944 h 3532188"/>
                <a:gd name="connsiteX11" fmla="*/ 2571884 w 2574924"/>
                <a:gd name="connsiteY11" fmla="*/ 788988 h 3532188"/>
                <a:gd name="connsiteX12" fmla="*/ 2375032 w 2574924"/>
                <a:gd name="connsiteY12" fmla="*/ 420688 h 3532188"/>
                <a:gd name="connsiteX13" fmla="*/ 2378076 w 2574924"/>
                <a:gd name="connsiteY13" fmla="*/ 426776 h 3532188"/>
                <a:gd name="connsiteX14" fmla="*/ 1008560 w 2574924"/>
                <a:gd name="connsiteY14" fmla="*/ 3530666 h 3532188"/>
                <a:gd name="connsiteX15" fmla="*/ 1001712 w 2574924"/>
                <a:gd name="connsiteY15" fmla="*/ 3532188 h 3532188"/>
                <a:gd name="connsiteX16" fmla="*/ 2375032 w 2574924"/>
                <a:gd name="connsiteY16" fmla="*/ 420688 h 3532188"/>
                <a:gd name="connsiteX17" fmla="*/ 788988 w 2574924"/>
                <a:gd name="connsiteY17" fmla="*/ 288924 h 3532188"/>
                <a:gd name="connsiteX18" fmla="*/ 709872 w 2574924"/>
                <a:gd name="connsiteY18" fmla="*/ 433618 h 3532188"/>
                <a:gd name="connsiteX19" fmla="*/ 479372 w 2574924"/>
                <a:gd name="connsiteY19" fmla="*/ 848660 h 3532188"/>
                <a:gd name="connsiteX20" fmla="*/ 258760 w 2574924"/>
                <a:gd name="connsiteY20" fmla="*/ 1246187 h 3532188"/>
                <a:gd name="connsiteX21" fmla="*/ 261044 w 2574924"/>
                <a:gd name="connsiteY21" fmla="*/ 1228671 h 3532188"/>
                <a:gd name="connsiteX22" fmla="*/ 474048 w 2574924"/>
                <a:gd name="connsiteY22" fmla="*/ 845614 h 3532188"/>
                <a:gd name="connsiteX23" fmla="*/ 704544 w 2574924"/>
                <a:gd name="connsiteY23" fmla="*/ 431333 h 3532188"/>
                <a:gd name="connsiteX24" fmla="*/ 777576 w 2574924"/>
                <a:gd name="connsiteY24" fmla="*/ 296539 h 3532188"/>
                <a:gd name="connsiteX25" fmla="*/ 788988 w 2574924"/>
                <a:gd name="connsiteY25" fmla="*/ 288924 h 3532188"/>
                <a:gd name="connsiteX26" fmla="*/ 2264730 w 2574924"/>
                <a:gd name="connsiteY26" fmla="*/ 246063 h 3532188"/>
                <a:gd name="connsiteX27" fmla="*/ 2268538 w 2574924"/>
                <a:gd name="connsiteY27" fmla="*/ 250629 h 3532188"/>
                <a:gd name="connsiteX28" fmla="*/ 1958548 w 2574924"/>
                <a:gd name="connsiteY28" fmla="*/ 618196 h 3532188"/>
                <a:gd name="connsiteX29" fmla="*/ 1596006 w 2574924"/>
                <a:gd name="connsiteY29" fmla="*/ 1309191 h 3532188"/>
                <a:gd name="connsiteX30" fmla="*/ 1046860 w 2574924"/>
                <a:gd name="connsiteY30" fmla="*/ 2681288 h 3532188"/>
                <a:gd name="connsiteX31" fmla="*/ 1044576 w 2574924"/>
                <a:gd name="connsiteY31" fmla="*/ 2669873 h 3532188"/>
                <a:gd name="connsiteX32" fmla="*/ 1590674 w 2574924"/>
                <a:gd name="connsiteY32" fmla="*/ 1306908 h 3532188"/>
                <a:gd name="connsiteX33" fmla="*/ 1953218 w 2574924"/>
                <a:gd name="connsiteY33" fmla="*/ 614391 h 3532188"/>
                <a:gd name="connsiteX34" fmla="*/ 2264730 w 2574924"/>
                <a:gd name="connsiteY34" fmla="*/ 246063 h 3532188"/>
                <a:gd name="connsiteX35" fmla="*/ 1079500 w 2574924"/>
                <a:gd name="connsiteY35" fmla="*/ 128587 h 3532188"/>
                <a:gd name="connsiteX36" fmla="*/ 260176 w 2574924"/>
                <a:gd name="connsiteY36" fmla="*/ 1848146 h 3532188"/>
                <a:gd name="connsiteX37" fmla="*/ 120956 w 2574924"/>
                <a:gd name="connsiteY37" fmla="*/ 2205753 h 3532188"/>
                <a:gd name="connsiteX38" fmla="*/ 0 w 2574924"/>
                <a:gd name="connsiteY38" fmla="*/ 2516187 h 3532188"/>
                <a:gd name="connsiteX39" fmla="*/ 6844 w 2574924"/>
                <a:gd name="connsiteY39" fmla="*/ 2484230 h 3532188"/>
                <a:gd name="connsiteX40" fmla="*/ 114872 w 2574924"/>
                <a:gd name="connsiteY40" fmla="*/ 2203471 h 3532188"/>
                <a:gd name="connsiteX41" fmla="*/ 254088 w 2574924"/>
                <a:gd name="connsiteY41" fmla="*/ 1845863 h 3532188"/>
                <a:gd name="connsiteX42" fmla="*/ 1071132 w 2574924"/>
                <a:gd name="connsiteY42" fmla="*/ 132391 h 3532188"/>
                <a:gd name="connsiteX43" fmla="*/ 1079500 w 2574924"/>
                <a:gd name="connsiteY43" fmla="*/ 128587 h 3532188"/>
                <a:gd name="connsiteX44" fmla="*/ 2077470 w 2574924"/>
                <a:gd name="connsiteY44" fmla="*/ 87313 h 3532188"/>
                <a:gd name="connsiteX45" fmla="*/ 2082800 w 2574924"/>
                <a:gd name="connsiteY45" fmla="*/ 90357 h 3532188"/>
                <a:gd name="connsiteX46" fmla="*/ 1854352 w 2574924"/>
                <a:gd name="connsiteY46" fmla="*/ 473088 h 3532188"/>
                <a:gd name="connsiteX47" fmla="*/ 1123320 w 2574924"/>
                <a:gd name="connsiteY47" fmla="*/ 2035209 h 3532188"/>
                <a:gd name="connsiteX48" fmla="*/ 944368 w 2574924"/>
                <a:gd name="connsiteY48" fmla="*/ 2495551 h 3532188"/>
                <a:gd name="connsiteX49" fmla="*/ 939800 w 2574924"/>
                <a:gd name="connsiteY49" fmla="*/ 2490985 h 3532188"/>
                <a:gd name="connsiteX50" fmla="*/ 1117990 w 2574924"/>
                <a:gd name="connsiteY50" fmla="*/ 2032926 h 3532188"/>
                <a:gd name="connsiteX51" fmla="*/ 1849022 w 2574924"/>
                <a:gd name="connsiteY51" fmla="*/ 470044 h 3532188"/>
                <a:gd name="connsiteX52" fmla="*/ 2077470 w 2574924"/>
                <a:gd name="connsiteY52" fmla="*/ 87313 h 3532188"/>
                <a:gd name="connsiteX53" fmla="*/ 1363664 w 2574924"/>
                <a:gd name="connsiteY53" fmla="*/ 36513 h 3532188"/>
                <a:gd name="connsiteX54" fmla="*/ 1019076 w 2574924"/>
                <a:gd name="connsiteY54" fmla="*/ 658852 h 3532188"/>
                <a:gd name="connsiteX55" fmla="*/ 14982 w 2574924"/>
                <a:gd name="connsiteY55" fmla="*/ 2987676 h 3532188"/>
                <a:gd name="connsiteX56" fmla="*/ 12700 w 2574924"/>
                <a:gd name="connsiteY56" fmla="*/ 2976264 h 3532188"/>
                <a:gd name="connsiteX57" fmla="*/ 1013752 w 2574924"/>
                <a:gd name="connsiteY57" fmla="*/ 656569 h 3532188"/>
                <a:gd name="connsiteX58" fmla="*/ 1355296 w 2574924"/>
                <a:gd name="connsiteY58" fmla="*/ 38035 h 3532188"/>
                <a:gd name="connsiteX59" fmla="*/ 1363664 w 2574924"/>
                <a:gd name="connsiteY59" fmla="*/ 36513 h 3532188"/>
                <a:gd name="connsiteX60" fmla="*/ 1547812 w 2574924"/>
                <a:gd name="connsiteY60" fmla="*/ 3175 h 3532188"/>
                <a:gd name="connsiteX61" fmla="*/ 904406 w 2574924"/>
                <a:gd name="connsiteY61" fmla="*/ 1339075 h 3532188"/>
                <a:gd name="connsiteX62" fmla="*/ 391202 w 2574924"/>
                <a:gd name="connsiteY62" fmla="*/ 2578303 h 3532188"/>
                <a:gd name="connsiteX63" fmla="*/ 360744 w 2574924"/>
                <a:gd name="connsiteY63" fmla="*/ 2650616 h 3532188"/>
                <a:gd name="connsiteX64" fmla="*/ 111758 w 2574924"/>
                <a:gd name="connsiteY64" fmla="*/ 3251200 h 3532188"/>
                <a:gd name="connsiteX65" fmla="*/ 107950 w 2574924"/>
                <a:gd name="connsiteY65" fmla="*/ 3244349 h 3532188"/>
                <a:gd name="connsiteX66" fmla="*/ 899076 w 2574924"/>
                <a:gd name="connsiteY66" fmla="*/ 1336791 h 3532188"/>
                <a:gd name="connsiteX67" fmla="*/ 1540198 w 2574924"/>
                <a:gd name="connsiteY67" fmla="*/ 4697 h 3532188"/>
                <a:gd name="connsiteX68" fmla="*/ 1547812 w 2574924"/>
                <a:gd name="connsiteY68" fmla="*/ 3175 h 3532188"/>
                <a:gd name="connsiteX69" fmla="*/ 1771142 w 2574924"/>
                <a:gd name="connsiteY69" fmla="*/ 0 h 3532188"/>
                <a:gd name="connsiteX70" fmla="*/ 1778000 w 2574924"/>
                <a:gd name="connsiteY70" fmla="*/ 0 h 3532188"/>
                <a:gd name="connsiteX71" fmla="*/ 1733804 w 2574924"/>
                <a:gd name="connsiteY71" fmla="*/ 70780 h 3532188"/>
                <a:gd name="connsiteX72" fmla="*/ 1048766 w 2574924"/>
                <a:gd name="connsiteY72" fmla="*/ 1516061 h 3532188"/>
                <a:gd name="connsiteX73" fmla="*/ 699008 w 2574924"/>
                <a:gd name="connsiteY73" fmla="*/ 2402714 h 3532188"/>
                <a:gd name="connsiteX74" fmla="*/ 692150 w 2574924"/>
                <a:gd name="connsiteY74" fmla="*/ 2403475 h 3532188"/>
                <a:gd name="connsiteX75" fmla="*/ 1043432 w 2574924"/>
                <a:gd name="connsiteY75" fmla="*/ 1513778 h 3532188"/>
                <a:gd name="connsiteX76" fmla="*/ 1728470 w 2574924"/>
                <a:gd name="connsiteY76" fmla="*/ 67736 h 3532188"/>
                <a:gd name="connsiteX77" fmla="*/ 1771142 w 2574924"/>
                <a:gd name="connsiteY77" fmla="*/ 0 h 353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574924" h="3532188">
                  <a:moveTo>
                    <a:pt x="470926" y="2986088"/>
                  </a:moveTo>
                  <a:cubicBezTo>
                    <a:pt x="472446" y="2987608"/>
                    <a:pt x="473968" y="2989128"/>
                    <a:pt x="476250" y="2990649"/>
                  </a:cubicBezTo>
                  <a:cubicBezTo>
                    <a:pt x="416156" y="3150271"/>
                    <a:pt x="356824" y="3309893"/>
                    <a:pt x="298252" y="3470276"/>
                  </a:cubicBezTo>
                  <a:cubicBezTo>
                    <a:pt x="296730" y="3468756"/>
                    <a:pt x="295208" y="3467236"/>
                    <a:pt x="293688" y="3466475"/>
                  </a:cubicBezTo>
                  <a:cubicBezTo>
                    <a:pt x="351498" y="3306093"/>
                    <a:pt x="410832" y="3146471"/>
                    <a:pt x="470926" y="2986088"/>
                  </a:cubicBezTo>
                  <a:close/>
                  <a:moveTo>
                    <a:pt x="2571884" y="788988"/>
                  </a:moveTo>
                  <a:cubicBezTo>
                    <a:pt x="2572644" y="791271"/>
                    <a:pt x="2573404" y="793555"/>
                    <a:pt x="2574924" y="795077"/>
                  </a:cubicBezTo>
                  <a:cubicBezTo>
                    <a:pt x="2269298" y="1259343"/>
                    <a:pt x="2022212" y="1782974"/>
                    <a:pt x="1767522" y="2349988"/>
                  </a:cubicBezTo>
                  <a:cubicBezTo>
                    <a:pt x="1625352" y="2666603"/>
                    <a:pt x="1466456" y="3021271"/>
                    <a:pt x="1356978" y="3393445"/>
                  </a:cubicBezTo>
                  <a:cubicBezTo>
                    <a:pt x="1354696" y="3394207"/>
                    <a:pt x="1351656" y="3395729"/>
                    <a:pt x="1349376" y="3397251"/>
                  </a:cubicBezTo>
                  <a:cubicBezTo>
                    <a:pt x="1458854" y="3022794"/>
                    <a:pt x="1619270" y="2665841"/>
                    <a:pt x="1762200" y="2346944"/>
                  </a:cubicBezTo>
                  <a:cubicBezTo>
                    <a:pt x="2017650" y="1778408"/>
                    <a:pt x="2264736" y="1254015"/>
                    <a:pt x="2571884" y="788988"/>
                  </a:cubicBezTo>
                  <a:close/>
                  <a:moveTo>
                    <a:pt x="2375032" y="420688"/>
                  </a:moveTo>
                  <a:cubicBezTo>
                    <a:pt x="2375792" y="422971"/>
                    <a:pt x="2376554" y="424493"/>
                    <a:pt x="2378076" y="426776"/>
                  </a:cubicBezTo>
                  <a:cubicBezTo>
                    <a:pt x="1764076" y="1390892"/>
                    <a:pt x="1355504" y="2480563"/>
                    <a:pt x="1008560" y="3530666"/>
                  </a:cubicBezTo>
                  <a:cubicBezTo>
                    <a:pt x="1006278" y="3531427"/>
                    <a:pt x="1003994" y="3532188"/>
                    <a:pt x="1001712" y="3532188"/>
                  </a:cubicBezTo>
                  <a:cubicBezTo>
                    <a:pt x="1349416" y="2479803"/>
                    <a:pt x="1758750" y="1387087"/>
                    <a:pt x="2375032" y="420688"/>
                  </a:cubicBezTo>
                  <a:close/>
                  <a:moveTo>
                    <a:pt x="788988" y="288924"/>
                  </a:moveTo>
                  <a:cubicBezTo>
                    <a:pt x="763884" y="334617"/>
                    <a:pt x="737256" y="382594"/>
                    <a:pt x="709872" y="433618"/>
                  </a:cubicBezTo>
                  <a:cubicBezTo>
                    <a:pt x="643688" y="556227"/>
                    <a:pt x="569136" y="695589"/>
                    <a:pt x="479372" y="848660"/>
                  </a:cubicBezTo>
                  <a:cubicBezTo>
                    <a:pt x="438292" y="917199"/>
                    <a:pt x="352332" y="1064178"/>
                    <a:pt x="258760" y="1246187"/>
                  </a:cubicBezTo>
                  <a:cubicBezTo>
                    <a:pt x="259520" y="1240095"/>
                    <a:pt x="260284" y="1234764"/>
                    <a:pt x="261044" y="1228671"/>
                  </a:cubicBezTo>
                  <a:cubicBezTo>
                    <a:pt x="351568" y="1053516"/>
                    <a:pt x="434488" y="912630"/>
                    <a:pt x="474048" y="845614"/>
                  </a:cubicBezTo>
                  <a:cubicBezTo>
                    <a:pt x="563812" y="692543"/>
                    <a:pt x="638364" y="553942"/>
                    <a:pt x="704544" y="431333"/>
                  </a:cubicBezTo>
                  <a:cubicBezTo>
                    <a:pt x="729648" y="384117"/>
                    <a:pt x="753992" y="339948"/>
                    <a:pt x="777576" y="296539"/>
                  </a:cubicBezTo>
                  <a:cubicBezTo>
                    <a:pt x="781380" y="294255"/>
                    <a:pt x="785184" y="291209"/>
                    <a:pt x="788988" y="288924"/>
                  </a:cubicBezTo>
                  <a:close/>
                  <a:moveTo>
                    <a:pt x="2264730" y="246063"/>
                  </a:moveTo>
                  <a:cubicBezTo>
                    <a:pt x="2266254" y="247585"/>
                    <a:pt x="2267014" y="249107"/>
                    <a:pt x="2268538" y="250629"/>
                  </a:cubicBezTo>
                  <a:cubicBezTo>
                    <a:pt x="2153530" y="362497"/>
                    <a:pt x="2049184" y="485019"/>
                    <a:pt x="1958548" y="618196"/>
                  </a:cubicBezTo>
                  <a:cubicBezTo>
                    <a:pt x="1809266" y="837366"/>
                    <a:pt x="1697304" y="1079367"/>
                    <a:pt x="1596006" y="1309191"/>
                  </a:cubicBezTo>
                  <a:cubicBezTo>
                    <a:pt x="1397978" y="1758185"/>
                    <a:pt x="1214422" y="2217073"/>
                    <a:pt x="1046860" y="2681288"/>
                  </a:cubicBezTo>
                  <a:cubicBezTo>
                    <a:pt x="1046098" y="2677483"/>
                    <a:pt x="1045336" y="2673678"/>
                    <a:pt x="1044576" y="2669873"/>
                  </a:cubicBezTo>
                  <a:cubicBezTo>
                    <a:pt x="1211376" y="2208702"/>
                    <a:pt x="1393408" y="1752859"/>
                    <a:pt x="1590674" y="1306908"/>
                  </a:cubicBezTo>
                  <a:cubicBezTo>
                    <a:pt x="1691972" y="1077083"/>
                    <a:pt x="1803934" y="834322"/>
                    <a:pt x="1953218" y="614391"/>
                  </a:cubicBezTo>
                  <a:cubicBezTo>
                    <a:pt x="2044614" y="481214"/>
                    <a:pt x="2148960" y="357931"/>
                    <a:pt x="2264730" y="246063"/>
                  </a:cubicBezTo>
                  <a:close/>
                  <a:moveTo>
                    <a:pt x="1079500" y="128587"/>
                  </a:moveTo>
                  <a:cubicBezTo>
                    <a:pt x="792696" y="684781"/>
                    <a:pt x="497528" y="1258474"/>
                    <a:pt x="260176" y="1848146"/>
                  </a:cubicBezTo>
                  <a:cubicBezTo>
                    <a:pt x="212248" y="1966841"/>
                    <a:pt x="165840" y="2087819"/>
                    <a:pt x="120956" y="2205753"/>
                  </a:cubicBezTo>
                  <a:cubicBezTo>
                    <a:pt x="81400" y="2308470"/>
                    <a:pt x="41840" y="2412709"/>
                    <a:pt x="0" y="2516187"/>
                  </a:cubicBezTo>
                  <a:cubicBezTo>
                    <a:pt x="2280" y="2505535"/>
                    <a:pt x="4564" y="2494883"/>
                    <a:pt x="6844" y="2484230"/>
                  </a:cubicBezTo>
                  <a:cubicBezTo>
                    <a:pt x="43360" y="2389883"/>
                    <a:pt x="79876" y="2296296"/>
                    <a:pt x="114872" y="2203471"/>
                  </a:cubicBezTo>
                  <a:cubicBezTo>
                    <a:pt x="159756" y="2085536"/>
                    <a:pt x="206160" y="1964559"/>
                    <a:pt x="254088" y="1845863"/>
                  </a:cubicBezTo>
                  <a:cubicBezTo>
                    <a:pt x="491440" y="1258474"/>
                    <a:pt x="785088" y="686302"/>
                    <a:pt x="1071132" y="132391"/>
                  </a:cubicBezTo>
                  <a:cubicBezTo>
                    <a:pt x="1073412" y="130870"/>
                    <a:pt x="1076456" y="130109"/>
                    <a:pt x="1079500" y="128587"/>
                  </a:cubicBezTo>
                  <a:close/>
                  <a:moveTo>
                    <a:pt x="2077470" y="87313"/>
                  </a:moveTo>
                  <a:cubicBezTo>
                    <a:pt x="2079754" y="88074"/>
                    <a:pt x="2081276" y="89596"/>
                    <a:pt x="2082800" y="90357"/>
                  </a:cubicBezTo>
                  <a:cubicBezTo>
                    <a:pt x="1996752" y="216665"/>
                    <a:pt x="1922126" y="348301"/>
                    <a:pt x="1854352" y="473088"/>
                  </a:cubicBezTo>
                  <a:cubicBezTo>
                    <a:pt x="1594684" y="950170"/>
                    <a:pt x="1355574" y="1461492"/>
                    <a:pt x="1123320" y="2035209"/>
                  </a:cubicBezTo>
                  <a:cubicBezTo>
                    <a:pt x="1060116" y="2191953"/>
                    <a:pt x="1000720" y="2344893"/>
                    <a:pt x="944368" y="2495551"/>
                  </a:cubicBezTo>
                  <a:cubicBezTo>
                    <a:pt x="942846" y="2494029"/>
                    <a:pt x="941322" y="2492507"/>
                    <a:pt x="939800" y="2490985"/>
                  </a:cubicBezTo>
                  <a:cubicBezTo>
                    <a:pt x="995388" y="2341089"/>
                    <a:pt x="1054786" y="2188910"/>
                    <a:pt x="1117990" y="2032926"/>
                  </a:cubicBezTo>
                  <a:cubicBezTo>
                    <a:pt x="1350244" y="1459210"/>
                    <a:pt x="1589352" y="947887"/>
                    <a:pt x="1849022" y="470044"/>
                  </a:cubicBezTo>
                  <a:cubicBezTo>
                    <a:pt x="1916794" y="345257"/>
                    <a:pt x="1991420" y="214383"/>
                    <a:pt x="2077470" y="87313"/>
                  </a:cubicBezTo>
                  <a:close/>
                  <a:moveTo>
                    <a:pt x="1363664" y="36513"/>
                  </a:moveTo>
                  <a:cubicBezTo>
                    <a:pt x="1232826" y="236605"/>
                    <a:pt x="1122528" y="450391"/>
                    <a:pt x="1019076" y="658852"/>
                  </a:cubicBezTo>
                  <a:cubicBezTo>
                    <a:pt x="645584" y="1414331"/>
                    <a:pt x="307842" y="2195678"/>
                    <a:pt x="14982" y="2987676"/>
                  </a:cubicBezTo>
                  <a:cubicBezTo>
                    <a:pt x="14222" y="2983872"/>
                    <a:pt x="13460" y="2980068"/>
                    <a:pt x="12700" y="2976264"/>
                  </a:cubicBezTo>
                  <a:cubicBezTo>
                    <a:pt x="304800" y="2188070"/>
                    <a:pt x="641020" y="1409005"/>
                    <a:pt x="1013752" y="656569"/>
                  </a:cubicBezTo>
                  <a:cubicBezTo>
                    <a:pt x="1116442" y="449630"/>
                    <a:pt x="1225980" y="237366"/>
                    <a:pt x="1355296" y="38035"/>
                  </a:cubicBezTo>
                  <a:cubicBezTo>
                    <a:pt x="1358338" y="37274"/>
                    <a:pt x="1360620" y="36513"/>
                    <a:pt x="1363664" y="36513"/>
                  </a:cubicBezTo>
                  <a:close/>
                  <a:moveTo>
                    <a:pt x="1547812" y="3175"/>
                  </a:moveTo>
                  <a:cubicBezTo>
                    <a:pt x="1281312" y="431729"/>
                    <a:pt x="1084864" y="904431"/>
                    <a:pt x="904406" y="1339075"/>
                  </a:cubicBezTo>
                  <a:lnTo>
                    <a:pt x="391202" y="2578303"/>
                  </a:lnTo>
                  <a:cubicBezTo>
                    <a:pt x="378258" y="2601138"/>
                    <a:pt x="367598" y="2625497"/>
                    <a:pt x="360744" y="2650616"/>
                  </a:cubicBezTo>
                  <a:lnTo>
                    <a:pt x="111758" y="3251200"/>
                  </a:lnTo>
                  <a:cubicBezTo>
                    <a:pt x="110996" y="3248917"/>
                    <a:pt x="109472" y="3246633"/>
                    <a:pt x="107950" y="3244349"/>
                  </a:cubicBezTo>
                  <a:lnTo>
                    <a:pt x="899076" y="1336791"/>
                  </a:lnTo>
                  <a:cubicBezTo>
                    <a:pt x="1078772" y="902909"/>
                    <a:pt x="1274460" y="431729"/>
                    <a:pt x="1540198" y="4697"/>
                  </a:cubicBezTo>
                  <a:cubicBezTo>
                    <a:pt x="1542484" y="3936"/>
                    <a:pt x="1545528" y="3936"/>
                    <a:pt x="1547812" y="3175"/>
                  </a:cubicBezTo>
                  <a:close/>
                  <a:moveTo>
                    <a:pt x="1771142" y="0"/>
                  </a:moveTo>
                  <a:cubicBezTo>
                    <a:pt x="1773428" y="0"/>
                    <a:pt x="1775714" y="0"/>
                    <a:pt x="1778000" y="0"/>
                  </a:cubicBezTo>
                  <a:cubicBezTo>
                    <a:pt x="1762760" y="23593"/>
                    <a:pt x="1748282" y="47187"/>
                    <a:pt x="1733804" y="70780"/>
                  </a:cubicBezTo>
                  <a:cubicBezTo>
                    <a:pt x="1456436" y="525142"/>
                    <a:pt x="1251458" y="1013752"/>
                    <a:pt x="1048766" y="1516061"/>
                  </a:cubicBezTo>
                  <a:cubicBezTo>
                    <a:pt x="930656" y="1809075"/>
                    <a:pt x="814070" y="2105895"/>
                    <a:pt x="699008" y="2402714"/>
                  </a:cubicBezTo>
                  <a:cubicBezTo>
                    <a:pt x="696722" y="2402714"/>
                    <a:pt x="694436" y="2403475"/>
                    <a:pt x="692150" y="2403475"/>
                  </a:cubicBezTo>
                  <a:cubicBezTo>
                    <a:pt x="807212" y="2105133"/>
                    <a:pt x="924560" y="1808314"/>
                    <a:pt x="1043432" y="1513778"/>
                  </a:cubicBezTo>
                  <a:cubicBezTo>
                    <a:pt x="1246124" y="1010708"/>
                    <a:pt x="1451102" y="522097"/>
                    <a:pt x="1728470" y="67736"/>
                  </a:cubicBezTo>
                  <a:cubicBezTo>
                    <a:pt x="1742948" y="44903"/>
                    <a:pt x="1756664" y="22071"/>
                    <a:pt x="1771142" y="0"/>
                  </a:cubicBezTo>
                  <a:close/>
                </a:path>
              </a:pathLst>
            </a:custGeom>
            <a:solidFill>
              <a:srgbClr val="FFFFFF">
                <a:alpha val="13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4" name="Freeform 170">
              <a:extLst>
                <a:ext uri="{FF2B5EF4-FFF2-40B4-BE49-F238E27FC236}">
                  <a16:creationId xmlns:a16="http://schemas.microsoft.com/office/drawing/2014/main" id="{15A72986-3EBC-4BA1-B37A-460F76113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3113" y="10628313"/>
              <a:ext cx="839788" cy="1592263"/>
            </a:xfrm>
            <a:custGeom>
              <a:avLst/>
              <a:gdLst>
                <a:gd name="T0" fmla="*/ 0 w 1103"/>
                <a:gd name="T1" fmla="*/ 2090 h 2093"/>
                <a:gd name="T2" fmla="*/ 8 w 1103"/>
                <a:gd name="T3" fmla="*/ 2093 h 2093"/>
                <a:gd name="T4" fmla="*/ 1102 w 1103"/>
                <a:gd name="T5" fmla="*/ 16 h 2093"/>
                <a:gd name="T6" fmla="*/ 1103 w 1103"/>
                <a:gd name="T7" fmla="*/ 0 h 2093"/>
                <a:gd name="T8" fmla="*/ 0 w 1103"/>
                <a:gd name="T9" fmla="*/ 2090 h 2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3" h="2093">
                  <a:moveTo>
                    <a:pt x="0" y="2090"/>
                  </a:moveTo>
                  <a:lnTo>
                    <a:pt x="8" y="2093"/>
                  </a:lnTo>
                  <a:cubicBezTo>
                    <a:pt x="292" y="1359"/>
                    <a:pt x="659" y="663"/>
                    <a:pt x="1102" y="16"/>
                  </a:cubicBezTo>
                  <a:cubicBezTo>
                    <a:pt x="1103" y="10"/>
                    <a:pt x="1103" y="5"/>
                    <a:pt x="1103" y="0"/>
                  </a:cubicBezTo>
                  <a:cubicBezTo>
                    <a:pt x="657" y="651"/>
                    <a:pt x="286" y="1352"/>
                    <a:pt x="0" y="20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5" name="Freeform 172">
              <a:extLst>
                <a:ext uri="{FF2B5EF4-FFF2-40B4-BE49-F238E27FC236}">
                  <a16:creationId xmlns:a16="http://schemas.microsoft.com/office/drawing/2014/main" id="{72ECBDE0-E052-4B32-B70B-531BF1EE9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9775" y="12338050"/>
              <a:ext cx="160338" cy="503238"/>
            </a:xfrm>
            <a:custGeom>
              <a:avLst/>
              <a:gdLst>
                <a:gd name="T0" fmla="*/ 9 w 211"/>
                <a:gd name="T1" fmla="*/ 634 h 662"/>
                <a:gd name="T2" fmla="*/ 0 w 211"/>
                <a:gd name="T3" fmla="*/ 661 h 662"/>
                <a:gd name="T4" fmla="*/ 9 w 211"/>
                <a:gd name="T5" fmla="*/ 662 h 662"/>
                <a:gd name="T6" fmla="*/ 16 w 211"/>
                <a:gd name="T7" fmla="*/ 636 h 662"/>
                <a:gd name="T8" fmla="*/ 211 w 211"/>
                <a:gd name="T9" fmla="*/ 0 h 662"/>
                <a:gd name="T10" fmla="*/ 203 w 211"/>
                <a:gd name="T11" fmla="*/ 1 h 662"/>
                <a:gd name="T12" fmla="*/ 9 w 211"/>
                <a:gd name="T13" fmla="*/ 634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662">
                  <a:moveTo>
                    <a:pt x="9" y="634"/>
                  </a:moveTo>
                  <a:cubicBezTo>
                    <a:pt x="6" y="643"/>
                    <a:pt x="3" y="652"/>
                    <a:pt x="0" y="661"/>
                  </a:cubicBezTo>
                  <a:cubicBezTo>
                    <a:pt x="3" y="661"/>
                    <a:pt x="6" y="661"/>
                    <a:pt x="9" y="662"/>
                  </a:cubicBezTo>
                  <a:cubicBezTo>
                    <a:pt x="11" y="653"/>
                    <a:pt x="14" y="645"/>
                    <a:pt x="16" y="636"/>
                  </a:cubicBezTo>
                  <a:cubicBezTo>
                    <a:pt x="76" y="426"/>
                    <a:pt x="141" y="214"/>
                    <a:pt x="211" y="0"/>
                  </a:cubicBezTo>
                  <a:cubicBezTo>
                    <a:pt x="208" y="0"/>
                    <a:pt x="206" y="1"/>
                    <a:pt x="203" y="1"/>
                  </a:cubicBezTo>
                  <a:cubicBezTo>
                    <a:pt x="133" y="214"/>
                    <a:pt x="68" y="425"/>
                    <a:pt x="9" y="6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6" name="Freeform 176">
              <a:extLst>
                <a:ext uri="{FF2B5EF4-FFF2-40B4-BE49-F238E27FC236}">
                  <a16:creationId xmlns:a16="http://schemas.microsoft.com/office/drawing/2014/main" id="{670F92D8-39B5-4B70-B9C7-F13E1021E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8163" y="10239375"/>
              <a:ext cx="1009650" cy="2224088"/>
            </a:xfrm>
            <a:custGeom>
              <a:avLst/>
              <a:gdLst>
                <a:gd name="T0" fmla="*/ 1323 w 1327"/>
                <a:gd name="T1" fmla="*/ 0 h 2921"/>
                <a:gd name="T2" fmla="*/ 0 w 1327"/>
                <a:gd name="T3" fmla="*/ 2921 h 2921"/>
                <a:gd name="T4" fmla="*/ 10 w 1327"/>
                <a:gd name="T5" fmla="*/ 2912 h 2921"/>
                <a:gd name="T6" fmla="*/ 1327 w 1327"/>
                <a:gd name="T7" fmla="*/ 9 h 2921"/>
                <a:gd name="T8" fmla="*/ 1323 w 1327"/>
                <a:gd name="T9" fmla="*/ 0 h 2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7" h="2921">
                  <a:moveTo>
                    <a:pt x="1323" y="0"/>
                  </a:moveTo>
                  <a:cubicBezTo>
                    <a:pt x="715" y="883"/>
                    <a:pt x="262" y="1881"/>
                    <a:pt x="0" y="2921"/>
                  </a:cubicBezTo>
                  <a:cubicBezTo>
                    <a:pt x="3" y="2918"/>
                    <a:pt x="7" y="2915"/>
                    <a:pt x="10" y="2912"/>
                  </a:cubicBezTo>
                  <a:cubicBezTo>
                    <a:pt x="272" y="1879"/>
                    <a:pt x="722" y="887"/>
                    <a:pt x="1327" y="9"/>
                  </a:cubicBezTo>
                  <a:cubicBezTo>
                    <a:pt x="1326" y="6"/>
                    <a:pt x="1325" y="3"/>
                    <a:pt x="1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7" name="Freeform 177">
              <a:extLst>
                <a:ext uri="{FF2B5EF4-FFF2-40B4-BE49-F238E27FC236}">
                  <a16:creationId xmlns:a16="http://schemas.microsoft.com/office/drawing/2014/main" id="{EF7C8672-35ED-48B7-A0EA-A2DD453C1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6938" y="12247563"/>
              <a:ext cx="201613" cy="596900"/>
            </a:xfrm>
            <a:custGeom>
              <a:avLst/>
              <a:gdLst>
                <a:gd name="T0" fmla="*/ 0 w 265"/>
                <a:gd name="T1" fmla="*/ 785 h 785"/>
                <a:gd name="T2" fmla="*/ 8 w 265"/>
                <a:gd name="T3" fmla="*/ 784 h 785"/>
                <a:gd name="T4" fmla="*/ 265 w 265"/>
                <a:gd name="T5" fmla="*/ 0 h 785"/>
                <a:gd name="T6" fmla="*/ 253 w 265"/>
                <a:gd name="T7" fmla="*/ 11 h 785"/>
                <a:gd name="T8" fmla="*/ 0 w 265"/>
                <a:gd name="T9" fmla="*/ 785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785">
                  <a:moveTo>
                    <a:pt x="0" y="785"/>
                  </a:moveTo>
                  <a:cubicBezTo>
                    <a:pt x="2" y="785"/>
                    <a:pt x="5" y="785"/>
                    <a:pt x="8" y="784"/>
                  </a:cubicBezTo>
                  <a:cubicBezTo>
                    <a:pt x="90" y="522"/>
                    <a:pt x="175" y="261"/>
                    <a:pt x="265" y="0"/>
                  </a:cubicBezTo>
                  <a:cubicBezTo>
                    <a:pt x="261" y="4"/>
                    <a:pt x="257" y="8"/>
                    <a:pt x="253" y="11"/>
                  </a:cubicBezTo>
                  <a:cubicBezTo>
                    <a:pt x="165" y="268"/>
                    <a:pt x="80" y="526"/>
                    <a:pt x="0" y="7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8" name="Freeform 182">
              <a:extLst>
                <a:ext uri="{FF2B5EF4-FFF2-40B4-BE49-F238E27FC236}">
                  <a16:creationId xmlns:a16="http://schemas.microsoft.com/office/drawing/2014/main" id="{5F1E3E3A-D489-4F95-ABB9-039A405C2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4350" y="11852275"/>
              <a:ext cx="31750" cy="73025"/>
            </a:xfrm>
            <a:custGeom>
              <a:avLst/>
              <a:gdLst>
                <a:gd name="T0" fmla="*/ 0 w 40"/>
                <a:gd name="T1" fmla="*/ 95 h 95"/>
                <a:gd name="T2" fmla="*/ 40 w 40"/>
                <a:gd name="T3" fmla="*/ 0 h 95"/>
                <a:gd name="T4" fmla="*/ 0 w 40"/>
                <a:gd name="T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95">
                  <a:moveTo>
                    <a:pt x="0" y="95"/>
                  </a:moveTo>
                  <a:lnTo>
                    <a:pt x="40" y="0"/>
                  </a:lnTo>
                  <a:cubicBezTo>
                    <a:pt x="23" y="30"/>
                    <a:pt x="9" y="62"/>
                    <a:pt x="0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9" name="Freeform 183">
              <a:extLst>
                <a:ext uri="{FF2B5EF4-FFF2-40B4-BE49-F238E27FC236}">
                  <a16:creationId xmlns:a16="http://schemas.microsoft.com/office/drawing/2014/main" id="{C682C908-B208-4478-8D7F-ECA69CA36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5863" y="11187113"/>
              <a:ext cx="460375" cy="682625"/>
            </a:xfrm>
            <a:custGeom>
              <a:avLst/>
              <a:gdLst>
                <a:gd name="T0" fmla="*/ 21 w 604"/>
                <a:gd name="T1" fmla="*/ 300 h 897"/>
                <a:gd name="T2" fmla="*/ 26 w 604"/>
                <a:gd name="T3" fmla="*/ 435 h 897"/>
                <a:gd name="T4" fmla="*/ 131 w 604"/>
                <a:gd name="T5" fmla="*/ 509 h 897"/>
                <a:gd name="T6" fmla="*/ 224 w 604"/>
                <a:gd name="T7" fmla="*/ 679 h 897"/>
                <a:gd name="T8" fmla="*/ 243 w 604"/>
                <a:gd name="T9" fmla="*/ 856 h 897"/>
                <a:gd name="T10" fmla="*/ 362 w 604"/>
                <a:gd name="T11" fmla="*/ 883 h 897"/>
                <a:gd name="T12" fmla="*/ 466 w 604"/>
                <a:gd name="T13" fmla="*/ 808 h 897"/>
                <a:gd name="T14" fmla="*/ 582 w 604"/>
                <a:gd name="T15" fmla="*/ 608 h 897"/>
                <a:gd name="T16" fmla="*/ 560 w 604"/>
                <a:gd name="T17" fmla="*/ 343 h 897"/>
                <a:gd name="T18" fmla="*/ 299 w 604"/>
                <a:gd name="T19" fmla="*/ 18 h 897"/>
                <a:gd name="T20" fmla="*/ 21 w 604"/>
                <a:gd name="T21" fmla="*/ 300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4" h="897">
                  <a:moveTo>
                    <a:pt x="21" y="300"/>
                  </a:moveTo>
                  <a:cubicBezTo>
                    <a:pt x="6" y="344"/>
                    <a:pt x="0" y="396"/>
                    <a:pt x="26" y="435"/>
                  </a:cubicBezTo>
                  <a:cubicBezTo>
                    <a:pt x="50" y="470"/>
                    <a:pt x="95" y="485"/>
                    <a:pt x="131" y="509"/>
                  </a:cubicBezTo>
                  <a:cubicBezTo>
                    <a:pt x="186" y="547"/>
                    <a:pt x="222" y="612"/>
                    <a:pt x="224" y="679"/>
                  </a:cubicBezTo>
                  <a:cubicBezTo>
                    <a:pt x="226" y="740"/>
                    <a:pt x="205" y="810"/>
                    <a:pt x="243" y="856"/>
                  </a:cubicBezTo>
                  <a:cubicBezTo>
                    <a:pt x="271" y="890"/>
                    <a:pt x="321" y="897"/>
                    <a:pt x="362" y="883"/>
                  </a:cubicBezTo>
                  <a:cubicBezTo>
                    <a:pt x="403" y="870"/>
                    <a:pt x="436" y="840"/>
                    <a:pt x="466" y="808"/>
                  </a:cubicBezTo>
                  <a:cubicBezTo>
                    <a:pt x="518" y="750"/>
                    <a:pt x="563" y="684"/>
                    <a:pt x="582" y="608"/>
                  </a:cubicBezTo>
                  <a:cubicBezTo>
                    <a:pt x="604" y="521"/>
                    <a:pt x="590" y="428"/>
                    <a:pt x="560" y="343"/>
                  </a:cubicBezTo>
                  <a:cubicBezTo>
                    <a:pt x="524" y="246"/>
                    <a:pt x="431" y="0"/>
                    <a:pt x="299" y="18"/>
                  </a:cubicBezTo>
                  <a:cubicBezTo>
                    <a:pt x="174" y="34"/>
                    <a:pt x="57" y="189"/>
                    <a:pt x="21" y="300"/>
                  </a:cubicBezTo>
                  <a:close/>
                </a:path>
              </a:pathLst>
            </a:custGeom>
            <a:solidFill>
              <a:srgbClr val="28F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0" name="Freeform 184">
              <a:extLst>
                <a:ext uri="{FF2B5EF4-FFF2-40B4-BE49-F238E27FC236}">
                  <a16:creationId xmlns:a16="http://schemas.microsoft.com/office/drawing/2014/main" id="{219E014F-71D0-4424-97CB-00BB1CE6E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4775" y="10325100"/>
              <a:ext cx="458788" cy="504825"/>
            </a:xfrm>
            <a:custGeom>
              <a:avLst/>
              <a:gdLst>
                <a:gd name="T0" fmla="*/ 72 w 603"/>
                <a:gd name="T1" fmla="*/ 164 h 665"/>
                <a:gd name="T2" fmla="*/ 9 w 603"/>
                <a:gd name="T3" fmla="*/ 384 h 665"/>
                <a:gd name="T4" fmla="*/ 24 w 603"/>
                <a:gd name="T5" fmla="*/ 432 h 665"/>
                <a:gd name="T6" fmla="*/ 120 w 603"/>
                <a:gd name="T7" fmla="*/ 469 h 665"/>
                <a:gd name="T8" fmla="*/ 326 w 603"/>
                <a:gd name="T9" fmla="*/ 591 h 665"/>
                <a:gd name="T10" fmla="*/ 381 w 603"/>
                <a:gd name="T11" fmla="*/ 644 h 665"/>
                <a:gd name="T12" fmla="*/ 512 w 603"/>
                <a:gd name="T13" fmla="*/ 577 h 665"/>
                <a:gd name="T14" fmla="*/ 599 w 603"/>
                <a:gd name="T15" fmla="*/ 381 h 665"/>
                <a:gd name="T16" fmla="*/ 582 w 603"/>
                <a:gd name="T17" fmla="*/ 249 h 665"/>
                <a:gd name="T18" fmla="*/ 494 w 603"/>
                <a:gd name="T19" fmla="*/ 100 h 665"/>
                <a:gd name="T20" fmla="*/ 72 w 603"/>
                <a:gd name="T21" fmla="*/ 164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3" h="665">
                  <a:moveTo>
                    <a:pt x="72" y="164"/>
                  </a:moveTo>
                  <a:cubicBezTo>
                    <a:pt x="23" y="225"/>
                    <a:pt x="0" y="307"/>
                    <a:pt x="9" y="384"/>
                  </a:cubicBezTo>
                  <a:cubicBezTo>
                    <a:pt x="11" y="401"/>
                    <a:pt x="14" y="419"/>
                    <a:pt x="24" y="432"/>
                  </a:cubicBezTo>
                  <a:cubicBezTo>
                    <a:pt x="45" y="460"/>
                    <a:pt x="85" y="463"/>
                    <a:pt x="120" y="469"/>
                  </a:cubicBezTo>
                  <a:cubicBezTo>
                    <a:pt x="200" y="483"/>
                    <a:pt x="275" y="527"/>
                    <a:pt x="326" y="591"/>
                  </a:cubicBezTo>
                  <a:cubicBezTo>
                    <a:pt x="342" y="611"/>
                    <a:pt x="357" y="634"/>
                    <a:pt x="381" y="644"/>
                  </a:cubicBezTo>
                  <a:cubicBezTo>
                    <a:pt x="430" y="665"/>
                    <a:pt x="481" y="620"/>
                    <a:pt x="512" y="577"/>
                  </a:cubicBezTo>
                  <a:cubicBezTo>
                    <a:pt x="555" y="519"/>
                    <a:pt x="592" y="453"/>
                    <a:pt x="599" y="381"/>
                  </a:cubicBezTo>
                  <a:cubicBezTo>
                    <a:pt x="603" y="337"/>
                    <a:pt x="595" y="292"/>
                    <a:pt x="582" y="249"/>
                  </a:cubicBezTo>
                  <a:cubicBezTo>
                    <a:pt x="565" y="193"/>
                    <a:pt x="538" y="139"/>
                    <a:pt x="494" y="100"/>
                  </a:cubicBezTo>
                  <a:cubicBezTo>
                    <a:pt x="380" y="0"/>
                    <a:pt x="160" y="54"/>
                    <a:pt x="72" y="164"/>
                  </a:cubicBezTo>
                  <a:close/>
                </a:path>
              </a:pathLst>
            </a:custGeom>
            <a:solidFill>
              <a:srgbClr val="1B2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1" name="Freeform 185">
              <a:extLst>
                <a:ext uri="{FF2B5EF4-FFF2-40B4-BE49-F238E27FC236}">
                  <a16:creationId xmlns:a16="http://schemas.microsoft.com/office/drawing/2014/main" id="{4C618E2A-0DCA-46D6-BC03-4B2FA2161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9738" y="10704513"/>
              <a:ext cx="550863" cy="808038"/>
            </a:xfrm>
            <a:custGeom>
              <a:avLst/>
              <a:gdLst>
                <a:gd name="T0" fmla="*/ 37 w 723"/>
                <a:gd name="T1" fmla="*/ 817 h 1063"/>
                <a:gd name="T2" fmla="*/ 68 w 723"/>
                <a:gd name="T3" fmla="*/ 548 h 1063"/>
                <a:gd name="T4" fmla="*/ 265 w 723"/>
                <a:gd name="T5" fmla="*/ 362 h 1063"/>
                <a:gd name="T6" fmla="*/ 359 w 723"/>
                <a:gd name="T7" fmla="*/ 187 h 1063"/>
                <a:gd name="T8" fmla="*/ 481 w 723"/>
                <a:gd name="T9" fmla="*/ 33 h 1063"/>
                <a:gd name="T10" fmla="*/ 662 w 723"/>
                <a:gd name="T11" fmla="*/ 51 h 1063"/>
                <a:gd name="T12" fmla="*/ 697 w 723"/>
                <a:gd name="T13" fmla="*/ 141 h 1063"/>
                <a:gd name="T14" fmla="*/ 591 w 723"/>
                <a:gd name="T15" fmla="*/ 631 h 1063"/>
                <a:gd name="T16" fmla="*/ 460 w 723"/>
                <a:gd name="T17" fmla="*/ 857 h 1063"/>
                <a:gd name="T18" fmla="*/ 329 w 723"/>
                <a:gd name="T19" fmla="*/ 1022 h 1063"/>
                <a:gd name="T20" fmla="*/ 37 w 723"/>
                <a:gd name="T21" fmla="*/ 817 h 1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3" h="1063">
                  <a:moveTo>
                    <a:pt x="37" y="817"/>
                  </a:moveTo>
                  <a:cubicBezTo>
                    <a:pt x="0" y="730"/>
                    <a:pt x="13" y="624"/>
                    <a:pt x="68" y="548"/>
                  </a:cubicBezTo>
                  <a:cubicBezTo>
                    <a:pt x="122" y="475"/>
                    <a:pt x="208" y="432"/>
                    <a:pt x="265" y="362"/>
                  </a:cubicBezTo>
                  <a:cubicBezTo>
                    <a:pt x="307" y="310"/>
                    <a:pt x="330" y="247"/>
                    <a:pt x="359" y="187"/>
                  </a:cubicBezTo>
                  <a:cubicBezTo>
                    <a:pt x="387" y="127"/>
                    <a:pt x="424" y="67"/>
                    <a:pt x="481" y="33"/>
                  </a:cubicBezTo>
                  <a:cubicBezTo>
                    <a:pt x="537" y="0"/>
                    <a:pt x="620" y="0"/>
                    <a:pt x="662" y="51"/>
                  </a:cubicBezTo>
                  <a:cubicBezTo>
                    <a:pt x="683" y="76"/>
                    <a:pt x="691" y="109"/>
                    <a:pt x="697" y="141"/>
                  </a:cubicBezTo>
                  <a:cubicBezTo>
                    <a:pt x="723" y="309"/>
                    <a:pt x="669" y="480"/>
                    <a:pt x="591" y="631"/>
                  </a:cubicBezTo>
                  <a:cubicBezTo>
                    <a:pt x="551" y="708"/>
                    <a:pt x="505" y="782"/>
                    <a:pt x="460" y="857"/>
                  </a:cubicBezTo>
                  <a:cubicBezTo>
                    <a:pt x="427" y="910"/>
                    <a:pt x="394" y="999"/>
                    <a:pt x="329" y="1022"/>
                  </a:cubicBezTo>
                  <a:cubicBezTo>
                    <a:pt x="216" y="1063"/>
                    <a:pt x="74" y="908"/>
                    <a:pt x="37" y="817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2" name="Freeform 186">
              <a:extLst>
                <a:ext uri="{FF2B5EF4-FFF2-40B4-BE49-F238E27FC236}">
                  <a16:creationId xmlns:a16="http://schemas.microsoft.com/office/drawing/2014/main" id="{AF0F6AAE-3F29-40A3-B1E7-30F780870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6375" y="9458325"/>
              <a:ext cx="538163" cy="722313"/>
            </a:xfrm>
            <a:custGeom>
              <a:avLst/>
              <a:gdLst>
                <a:gd name="T0" fmla="*/ 37 w 706"/>
                <a:gd name="T1" fmla="*/ 398 h 949"/>
                <a:gd name="T2" fmla="*/ 40 w 706"/>
                <a:gd name="T3" fmla="*/ 541 h 949"/>
                <a:gd name="T4" fmla="*/ 138 w 706"/>
                <a:gd name="T5" fmla="*/ 574 h 949"/>
                <a:gd name="T6" fmla="*/ 233 w 706"/>
                <a:gd name="T7" fmla="*/ 687 h 949"/>
                <a:gd name="T8" fmla="*/ 267 w 706"/>
                <a:gd name="T9" fmla="*/ 834 h 949"/>
                <a:gd name="T10" fmla="*/ 303 w 706"/>
                <a:gd name="T11" fmla="*/ 900 h 949"/>
                <a:gd name="T12" fmla="*/ 502 w 706"/>
                <a:gd name="T13" fmla="*/ 889 h 949"/>
                <a:gd name="T14" fmla="*/ 638 w 706"/>
                <a:gd name="T15" fmla="*/ 780 h 949"/>
                <a:gd name="T16" fmla="*/ 705 w 706"/>
                <a:gd name="T17" fmla="*/ 649 h 949"/>
                <a:gd name="T18" fmla="*/ 641 w 706"/>
                <a:gd name="T19" fmla="*/ 467 h 949"/>
                <a:gd name="T20" fmla="*/ 662 w 706"/>
                <a:gd name="T21" fmla="*/ 285 h 949"/>
                <a:gd name="T22" fmla="*/ 383 w 706"/>
                <a:gd name="T23" fmla="*/ 64 h 949"/>
                <a:gd name="T24" fmla="*/ 37 w 706"/>
                <a:gd name="T25" fmla="*/ 398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6" h="949">
                  <a:moveTo>
                    <a:pt x="37" y="398"/>
                  </a:moveTo>
                  <a:cubicBezTo>
                    <a:pt x="14" y="445"/>
                    <a:pt x="0" y="508"/>
                    <a:pt x="40" y="541"/>
                  </a:cubicBezTo>
                  <a:cubicBezTo>
                    <a:pt x="67" y="563"/>
                    <a:pt x="105" y="562"/>
                    <a:pt x="138" y="574"/>
                  </a:cubicBezTo>
                  <a:cubicBezTo>
                    <a:pt x="186" y="592"/>
                    <a:pt x="217" y="639"/>
                    <a:pt x="233" y="687"/>
                  </a:cubicBezTo>
                  <a:cubicBezTo>
                    <a:pt x="248" y="735"/>
                    <a:pt x="253" y="786"/>
                    <a:pt x="267" y="834"/>
                  </a:cubicBezTo>
                  <a:cubicBezTo>
                    <a:pt x="274" y="859"/>
                    <a:pt x="284" y="883"/>
                    <a:pt x="303" y="900"/>
                  </a:cubicBezTo>
                  <a:cubicBezTo>
                    <a:pt x="354" y="949"/>
                    <a:pt x="440" y="925"/>
                    <a:pt x="502" y="889"/>
                  </a:cubicBezTo>
                  <a:cubicBezTo>
                    <a:pt x="552" y="859"/>
                    <a:pt x="598" y="822"/>
                    <a:pt x="638" y="780"/>
                  </a:cubicBezTo>
                  <a:cubicBezTo>
                    <a:pt x="673" y="743"/>
                    <a:pt x="705" y="699"/>
                    <a:pt x="705" y="649"/>
                  </a:cubicBezTo>
                  <a:cubicBezTo>
                    <a:pt x="706" y="584"/>
                    <a:pt x="655" y="530"/>
                    <a:pt x="641" y="467"/>
                  </a:cubicBezTo>
                  <a:cubicBezTo>
                    <a:pt x="628" y="407"/>
                    <a:pt x="650" y="345"/>
                    <a:pt x="662" y="285"/>
                  </a:cubicBezTo>
                  <a:cubicBezTo>
                    <a:pt x="694" y="126"/>
                    <a:pt x="539" y="0"/>
                    <a:pt x="383" y="64"/>
                  </a:cubicBezTo>
                  <a:cubicBezTo>
                    <a:pt x="243" y="122"/>
                    <a:pt x="102" y="267"/>
                    <a:pt x="37" y="398"/>
                  </a:cubicBezTo>
                  <a:close/>
                </a:path>
              </a:pathLst>
            </a:custGeom>
            <a:solidFill>
              <a:srgbClr val="28BD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3" name="Freeform 187">
              <a:extLst>
                <a:ext uri="{FF2B5EF4-FFF2-40B4-BE49-F238E27FC236}">
                  <a16:creationId xmlns:a16="http://schemas.microsoft.com/office/drawing/2014/main" id="{7B6AD566-A1D9-4A0A-A680-AB5A00B8E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4038" y="10037763"/>
              <a:ext cx="701675" cy="627063"/>
            </a:xfrm>
            <a:custGeom>
              <a:avLst/>
              <a:gdLst>
                <a:gd name="T0" fmla="*/ 66 w 923"/>
                <a:gd name="T1" fmla="*/ 357 h 824"/>
                <a:gd name="T2" fmla="*/ 196 w 923"/>
                <a:gd name="T3" fmla="*/ 740 h 824"/>
                <a:gd name="T4" fmla="*/ 626 w 923"/>
                <a:gd name="T5" fmla="*/ 793 h 824"/>
                <a:gd name="T6" fmla="*/ 804 w 923"/>
                <a:gd name="T7" fmla="*/ 709 h 824"/>
                <a:gd name="T8" fmla="*/ 871 w 923"/>
                <a:gd name="T9" fmla="*/ 590 h 824"/>
                <a:gd name="T10" fmla="*/ 729 w 923"/>
                <a:gd name="T11" fmla="*/ 108 h 824"/>
                <a:gd name="T12" fmla="*/ 474 w 923"/>
                <a:gd name="T13" fmla="*/ 12 h 824"/>
                <a:gd name="T14" fmla="*/ 300 w 923"/>
                <a:gd name="T15" fmla="*/ 130 h 824"/>
                <a:gd name="T16" fmla="*/ 66 w 923"/>
                <a:gd name="T17" fmla="*/ 357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3" h="824">
                  <a:moveTo>
                    <a:pt x="66" y="357"/>
                  </a:moveTo>
                  <a:cubicBezTo>
                    <a:pt x="0" y="489"/>
                    <a:pt x="72" y="661"/>
                    <a:pt x="196" y="740"/>
                  </a:cubicBezTo>
                  <a:cubicBezTo>
                    <a:pt x="321" y="820"/>
                    <a:pt x="481" y="824"/>
                    <a:pt x="626" y="793"/>
                  </a:cubicBezTo>
                  <a:cubicBezTo>
                    <a:pt x="691" y="779"/>
                    <a:pt x="758" y="756"/>
                    <a:pt x="804" y="709"/>
                  </a:cubicBezTo>
                  <a:cubicBezTo>
                    <a:pt x="837" y="676"/>
                    <a:pt x="857" y="634"/>
                    <a:pt x="871" y="590"/>
                  </a:cubicBezTo>
                  <a:cubicBezTo>
                    <a:pt x="923" y="420"/>
                    <a:pt x="861" y="225"/>
                    <a:pt x="729" y="108"/>
                  </a:cubicBezTo>
                  <a:cubicBezTo>
                    <a:pt x="663" y="50"/>
                    <a:pt x="564" y="0"/>
                    <a:pt x="474" y="12"/>
                  </a:cubicBezTo>
                  <a:cubicBezTo>
                    <a:pt x="400" y="22"/>
                    <a:pt x="352" y="83"/>
                    <a:pt x="300" y="130"/>
                  </a:cubicBezTo>
                  <a:cubicBezTo>
                    <a:pt x="221" y="201"/>
                    <a:pt x="115" y="258"/>
                    <a:pt x="66" y="357"/>
                  </a:cubicBezTo>
                  <a:close/>
                </a:path>
              </a:pathLst>
            </a:custGeom>
            <a:solidFill>
              <a:srgbClr val="FCC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4" name="Freeform 188">
              <a:extLst>
                <a:ext uri="{FF2B5EF4-FFF2-40B4-BE49-F238E27FC236}">
                  <a16:creationId xmlns:a16="http://schemas.microsoft.com/office/drawing/2014/main" id="{CA1ED7DF-5D93-4E31-B514-C70784C8C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7075" y="10623550"/>
              <a:ext cx="93663" cy="207963"/>
            </a:xfrm>
            <a:custGeom>
              <a:avLst/>
              <a:gdLst>
                <a:gd name="T0" fmla="*/ 36 w 123"/>
                <a:gd name="T1" fmla="*/ 0 h 273"/>
                <a:gd name="T2" fmla="*/ 67 w 123"/>
                <a:gd name="T3" fmla="*/ 258 h 273"/>
                <a:gd name="T4" fmla="*/ 18 w 123"/>
                <a:gd name="T5" fmla="*/ 263 h 273"/>
                <a:gd name="T6" fmla="*/ 41 w 123"/>
                <a:gd name="T7" fmla="*/ 135 h 273"/>
                <a:gd name="T8" fmla="*/ 36 w 123"/>
                <a:gd name="T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273">
                  <a:moveTo>
                    <a:pt x="36" y="0"/>
                  </a:moveTo>
                  <a:cubicBezTo>
                    <a:pt x="51" y="36"/>
                    <a:pt x="123" y="215"/>
                    <a:pt x="67" y="258"/>
                  </a:cubicBezTo>
                  <a:cubicBezTo>
                    <a:pt x="53" y="268"/>
                    <a:pt x="29" y="273"/>
                    <a:pt x="18" y="263"/>
                  </a:cubicBezTo>
                  <a:cubicBezTo>
                    <a:pt x="0" y="247"/>
                    <a:pt x="30" y="202"/>
                    <a:pt x="41" y="135"/>
                  </a:cubicBezTo>
                  <a:cubicBezTo>
                    <a:pt x="50" y="82"/>
                    <a:pt x="44" y="35"/>
                    <a:pt x="36" y="0"/>
                  </a:cubicBezTo>
                  <a:close/>
                </a:path>
              </a:pathLst>
            </a:custGeom>
            <a:solidFill>
              <a:srgbClr val="28F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5" name="Freeform 189">
              <a:extLst>
                <a:ext uri="{FF2B5EF4-FFF2-40B4-BE49-F238E27FC236}">
                  <a16:creationId xmlns:a16="http://schemas.microsoft.com/office/drawing/2014/main" id="{9E2F2EB6-B4BE-457D-B8AD-916A6DFF8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9938" y="8969375"/>
              <a:ext cx="1190625" cy="1709738"/>
            </a:xfrm>
            <a:custGeom>
              <a:avLst/>
              <a:gdLst>
                <a:gd name="T0" fmla="*/ 1031 w 1564"/>
                <a:gd name="T1" fmla="*/ 2246 h 2246"/>
                <a:gd name="T2" fmla="*/ 318 w 1564"/>
                <a:gd name="T3" fmla="*/ 1139 h 2246"/>
                <a:gd name="T4" fmla="*/ 3 w 1564"/>
                <a:gd name="T5" fmla="*/ 12 h 2246"/>
                <a:gd name="T6" fmla="*/ 13 w 1564"/>
                <a:gd name="T7" fmla="*/ 3 h 2246"/>
                <a:gd name="T8" fmla="*/ 255 w 1564"/>
                <a:gd name="T9" fmla="*/ 146 h 2246"/>
                <a:gd name="T10" fmla="*/ 581 w 1564"/>
                <a:gd name="T11" fmla="*/ 336 h 2246"/>
                <a:gd name="T12" fmla="*/ 1564 w 1564"/>
                <a:gd name="T13" fmla="*/ 1713 h 2246"/>
                <a:gd name="T14" fmla="*/ 1031 w 1564"/>
                <a:gd name="T15" fmla="*/ 2246 h 2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4" h="2246">
                  <a:moveTo>
                    <a:pt x="1031" y="2246"/>
                  </a:moveTo>
                  <a:cubicBezTo>
                    <a:pt x="1031" y="2246"/>
                    <a:pt x="498" y="2025"/>
                    <a:pt x="318" y="1139"/>
                  </a:cubicBezTo>
                  <a:cubicBezTo>
                    <a:pt x="167" y="396"/>
                    <a:pt x="40" y="91"/>
                    <a:pt x="3" y="12"/>
                  </a:cubicBezTo>
                  <a:cubicBezTo>
                    <a:pt x="0" y="6"/>
                    <a:pt x="7" y="0"/>
                    <a:pt x="13" y="3"/>
                  </a:cubicBezTo>
                  <a:cubicBezTo>
                    <a:pt x="65" y="35"/>
                    <a:pt x="196" y="117"/>
                    <a:pt x="255" y="146"/>
                  </a:cubicBezTo>
                  <a:cubicBezTo>
                    <a:pt x="368" y="202"/>
                    <a:pt x="477" y="265"/>
                    <a:pt x="581" y="336"/>
                  </a:cubicBezTo>
                  <a:cubicBezTo>
                    <a:pt x="1038" y="647"/>
                    <a:pt x="1478" y="1149"/>
                    <a:pt x="1564" y="1713"/>
                  </a:cubicBezTo>
                  <a:lnTo>
                    <a:pt x="1031" y="2246"/>
                  </a:lnTo>
                  <a:close/>
                </a:path>
              </a:pathLst>
            </a:custGeom>
            <a:solidFill>
              <a:srgbClr val="FCC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6" name="Freeform 190">
              <a:extLst>
                <a:ext uri="{FF2B5EF4-FFF2-40B4-BE49-F238E27FC236}">
                  <a16:creationId xmlns:a16="http://schemas.microsoft.com/office/drawing/2014/main" id="{EE4A8B5D-7761-4DA8-96BF-54FEE7C74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1525" y="8975725"/>
              <a:ext cx="960438" cy="1703388"/>
            </a:xfrm>
            <a:custGeom>
              <a:avLst/>
              <a:gdLst>
                <a:gd name="T0" fmla="*/ 1029 w 1261"/>
                <a:gd name="T1" fmla="*/ 2239 h 2239"/>
                <a:gd name="T2" fmla="*/ 1261 w 1261"/>
                <a:gd name="T3" fmla="*/ 2007 h 2239"/>
                <a:gd name="T4" fmla="*/ 1187 w 1261"/>
                <a:gd name="T5" fmla="*/ 1928 h 2239"/>
                <a:gd name="T6" fmla="*/ 551 w 1261"/>
                <a:gd name="T7" fmla="*/ 886 h 2239"/>
                <a:gd name="T8" fmla="*/ 427 w 1261"/>
                <a:gd name="T9" fmla="*/ 512 h 2239"/>
                <a:gd name="T10" fmla="*/ 1 w 1261"/>
                <a:gd name="T11" fmla="*/ 0 h 2239"/>
                <a:gd name="T12" fmla="*/ 1 w 1261"/>
                <a:gd name="T13" fmla="*/ 5 h 2239"/>
                <a:gd name="T14" fmla="*/ 316 w 1261"/>
                <a:gd name="T15" fmla="*/ 1132 h 2239"/>
                <a:gd name="T16" fmla="*/ 1029 w 1261"/>
                <a:gd name="T17" fmla="*/ 2239 h 2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1" h="2239">
                  <a:moveTo>
                    <a:pt x="1029" y="2239"/>
                  </a:moveTo>
                  <a:lnTo>
                    <a:pt x="1261" y="2007"/>
                  </a:lnTo>
                  <a:cubicBezTo>
                    <a:pt x="1239" y="1979"/>
                    <a:pt x="1212" y="1953"/>
                    <a:pt x="1187" y="1928"/>
                  </a:cubicBezTo>
                  <a:cubicBezTo>
                    <a:pt x="895" y="1639"/>
                    <a:pt x="675" y="1278"/>
                    <a:pt x="551" y="886"/>
                  </a:cubicBezTo>
                  <a:cubicBezTo>
                    <a:pt x="512" y="761"/>
                    <a:pt x="482" y="632"/>
                    <a:pt x="427" y="512"/>
                  </a:cubicBezTo>
                  <a:cubicBezTo>
                    <a:pt x="333" y="309"/>
                    <a:pt x="172" y="146"/>
                    <a:pt x="1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38" y="84"/>
                    <a:pt x="165" y="389"/>
                    <a:pt x="316" y="1132"/>
                  </a:cubicBezTo>
                  <a:cubicBezTo>
                    <a:pt x="496" y="2018"/>
                    <a:pt x="1029" y="2239"/>
                    <a:pt x="1029" y="2239"/>
                  </a:cubicBezTo>
                  <a:close/>
                </a:path>
              </a:pathLst>
            </a:custGeom>
            <a:solidFill>
              <a:srgbClr val="E8B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3E1DBB-3135-4D4C-910E-5E5477A98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6888" y="9157271"/>
              <a:ext cx="839536" cy="1156717"/>
            </a:xfrm>
            <a:custGeom>
              <a:avLst/>
              <a:gdLst>
                <a:gd name="connsiteX0" fmla="*/ 516162 w 839536"/>
                <a:gd name="connsiteY0" fmla="*/ 1031750 h 1156717"/>
                <a:gd name="connsiteX1" fmla="*/ 644622 w 839536"/>
                <a:gd name="connsiteY1" fmla="*/ 1046385 h 1156717"/>
                <a:gd name="connsiteX2" fmla="*/ 649210 w 839536"/>
                <a:gd name="connsiteY2" fmla="*/ 1053939 h 1156717"/>
                <a:gd name="connsiteX3" fmla="*/ 641562 w 839536"/>
                <a:gd name="connsiteY3" fmla="*/ 1058471 h 1156717"/>
                <a:gd name="connsiteX4" fmla="*/ 346356 w 839536"/>
                <a:gd name="connsiteY4" fmla="*/ 1091706 h 1156717"/>
                <a:gd name="connsiteX5" fmla="*/ 342534 w 839536"/>
                <a:gd name="connsiteY5" fmla="*/ 1093217 h 1156717"/>
                <a:gd name="connsiteX6" fmla="*/ 337180 w 839536"/>
                <a:gd name="connsiteY6" fmla="*/ 1090196 h 1156717"/>
                <a:gd name="connsiteX7" fmla="*/ 338710 w 839536"/>
                <a:gd name="connsiteY7" fmla="*/ 1081887 h 1156717"/>
                <a:gd name="connsiteX8" fmla="*/ 516162 w 839536"/>
                <a:gd name="connsiteY8" fmla="*/ 1031750 h 1156717"/>
                <a:gd name="connsiteX9" fmla="*/ 342386 w 839536"/>
                <a:gd name="connsiteY9" fmla="*/ 793348 h 1156717"/>
                <a:gd name="connsiteX10" fmla="*/ 542974 w 839536"/>
                <a:gd name="connsiteY10" fmla="*/ 841386 h 1156717"/>
                <a:gd name="connsiteX11" fmla="*/ 546026 w 839536"/>
                <a:gd name="connsiteY11" fmla="*/ 849718 h 1156717"/>
                <a:gd name="connsiteX12" fmla="*/ 539924 w 839536"/>
                <a:gd name="connsiteY12" fmla="*/ 853505 h 1156717"/>
                <a:gd name="connsiteX13" fmla="*/ 537636 w 839536"/>
                <a:gd name="connsiteY13" fmla="*/ 852748 h 1156717"/>
                <a:gd name="connsiteX14" fmla="*/ 225678 w 839536"/>
                <a:gd name="connsiteY14" fmla="*/ 845173 h 1156717"/>
                <a:gd name="connsiteX15" fmla="*/ 217288 w 839536"/>
                <a:gd name="connsiteY15" fmla="*/ 845931 h 1156717"/>
                <a:gd name="connsiteX16" fmla="*/ 217288 w 839536"/>
                <a:gd name="connsiteY16" fmla="*/ 836841 h 1156717"/>
                <a:gd name="connsiteX17" fmla="*/ 342386 w 839536"/>
                <a:gd name="connsiteY17" fmla="*/ 793348 h 1156717"/>
                <a:gd name="connsiteX18" fmla="*/ 831340 w 839536"/>
                <a:gd name="connsiteY18" fmla="*/ 720088 h 1156717"/>
                <a:gd name="connsiteX19" fmla="*/ 838952 w 839536"/>
                <a:gd name="connsiteY19" fmla="*/ 723129 h 1156717"/>
                <a:gd name="connsiteX20" fmla="*/ 835146 w 839536"/>
                <a:gd name="connsiteY20" fmla="*/ 731493 h 1156717"/>
                <a:gd name="connsiteX21" fmla="*/ 666916 w 839536"/>
                <a:gd name="connsiteY21" fmla="*/ 948955 h 1156717"/>
                <a:gd name="connsiteX22" fmla="*/ 661588 w 839536"/>
                <a:gd name="connsiteY22" fmla="*/ 953517 h 1156717"/>
                <a:gd name="connsiteX23" fmla="*/ 660066 w 839536"/>
                <a:gd name="connsiteY23" fmla="*/ 952757 h 1156717"/>
                <a:gd name="connsiteX24" fmla="*/ 655498 w 839536"/>
                <a:gd name="connsiteY24" fmla="*/ 945913 h 1156717"/>
                <a:gd name="connsiteX25" fmla="*/ 831340 w 839536"/>
                <a:gd name="connsiteY25" fmla="*/ 720088 h 1156717"/>
                <a:gd name="connsiteX26" fmla="*/ 294750 w 839536"/>
                <a:gd name="connsiteY26" fmla="*/ 530821 h 1156717"/>
                <a:gd name="connsiteX27" fmla="*/ 383480 w 839536"/>
                <a:gd name="connsiteY27" fmla="*/ 548323 h 1156717"/>
                <a:gd name="connsiteX28" fmla="*/ 387278 w 839536"/>
                <a:gd name="connsiteY28" fmla="*/ 555943 h 1156717"/>
                <a:gd name="connsiteX29" fmla="*/ 379682 w 839536"/>
                <a:gd name="connsiteY29" fmla="*/ 559753 h 1156717"/>
                <a:gd name="connsiteX30" fmla="*/ 168486 w 839536"/>
                <a:gd name="connsiteY30" fmla="*/ 576517 h 1156717"/>
                <a:gd name="connsiteX31" fmla="*/ 164688 w 839536"/>
                <a:gd name="connsiteY31" fmla="*/ 577279 h 1156717"/>
                <a:gd name="connsiteX32" fmla="*/ 159370 w 839536"/>
                <a:gd name="connsiteY32" fmla="*/ 574993 h 1156717"/>
                <a:gd name="connsiteX33" fmla="*/ 160888 w 839536"/>
                <a:gd name="connsiteY33" fmla="*/ 566611 h 1156717"/>
                <a:gd name="connsiteX34" fmla="*/ 294750 w 839536"/>
                <a:gd name="connsiteY34" fmla="*/ 530821 h 1156717"/>
                <a:gd name="connsiteX35" fmla="*/ 660732 w 839536"/>
                <a:gd name="connsiteY35" fmla="*/ 486718 h 1156717"/>
                <a:gd name="connsiteX36" fmla="*/ 669092 w 839536"/>
                <a:gd name="connsiteY36" fmla="*/ 489745 h 1156717"/>
                <a:gd name="connsiteX37" fmla="*/ 666052 w 839536"/>
                <a:gd name="connsiteY37" fmla="*/ 497313 h 1156717"/>
                <a:gd name="connsiteX38" fmla="*/ 540656 w 839536"/>
                <a:gd name="connsiteY38" fmla="*/ 675926 h 1156717"/>
                <a:gd name="connsiteX39" fmla="*/ 534576 w 839536"/>
                <a:gd name="connsiteY39" fmla="*/ 680467 h 1156717"/>
                <a:gd name="connsiteX40" fmla="*/ 533056 w 839536"/>
                <a:gd name="connsiteY40" fmla="*/ 680467 h 1156717"/>
                <a:gd name="connsiteX41" fmla="*/ 528496 w 839536"/>
                <a:gd name="connsiteY41" fmla="*/ 673655 h 1156717"/>
                <a:gd name="connsiteX42" fmla="*/ 660732 w 839536"/>
                <a:gd name="connsiteY42" fmla="*/ 486718 h 1156717"/>
                <a:gd name="connsiteX43" fmla="*/ 165094 w 839536"/>
                <a:gd name="connsiteY43" fmla="*/ 321238 h 1156717"/>
                <a:gd name="connsiteX44" fmla="*/ 221566 w 839536"/>
                <a:gd name="connsiteY44" fmla="*/ 329653 h 1156717"/>
                <a:gd name="connsiteX45" fmla="*/ 225356 w 839536"/>
                <a:gd name="connsiteY45" fmla="*/ 337357 h 1156717"/>
                <a:gd name="connsiteX46" fmla="*/ 217776 w 839536"/>
                <a:gd name="connsiteY46" fmla="*/ 341209 h 1156717"/>
                <a:gd name="connsiteX47" fmla="*/ 85910 w 839536"/>
                <a:gd name="connsiteY47" fmla="*/ 355847 h 1156717"/>
                <a:gd name="connsiteX48" fmla="*/ 82120 w 839536"/>
                <a:gd name="connsiteY48" fmla="*/ 356617 h 1156717"/>
                <a:gd name="connsiteX49" fmla="*/ 77574 w 839536"/>
                <a:gd name="connsiteY49" fmla="*/ 354306 h 1156717"/>
                <a:gd name="connsiteX50" fmla="*/ 79090 w 839536"/>
                <a:gd name="connsiteY50" fmla="*/ 345831 h 1156717"/>
                <a:gd name="connsiteX51" fmla="*/ 165094 w 839536"/>
                <a:gd name="connsiteY51" fmla="*/ 321238 h 1156717"/>
                <a:gd name="connsiteX52" fmla="*/ 482118 w 839536"/>
                <a:gd name="connsiteY52" fmla="*/ 269232 h 1156717"/>
                <a:gd name="connsiteX53" fmla="*/ 490520 w 839536"/>
                <a:gd name="connsiteY53" fmla="*/ 270746 h 1156717"/>
                <a:gd name="connsiteX54" fmla="*/ 489756 w 839536"/>
                <a:gd name="connsiteY54" fmla="*/ 279077 h 1156717"/>
                <a:gd name="connsiteX55" fmla="*/ 405726 w 839536"/>
                <a:gd name="connsiteY55" fmla="*/ 426758 h 1156717"/>
                <a:gd name="connsiteX56" fmla="*/ 399616 w 839536"/>
                <a:gd name="connsiteY56" fmla="*/ 432817 h 1156717"/>
                <a:gd name="connsiteX57" fmla="*/ 393504 w 839536"/>
                <a:gd name="connsiteY57" fmla="*/ 427516 h 1156717"/>
                <a:gd name="connsiteX58" fmla="*/ 482118 w 839536"/>
                <a:gd name="connsiteY58" fmla="*/ 269232 h 1156717"/>
                <a:gd name="connsiteX59" fmla="*/ 64974 w 839536"/>
                <a:gd name="connsiteY59" fmla="*/ 139628 h 1156717"/>
                <a:gd name="connsiteX60" fmla="*/ 110444 w 839536"/>
                <a:gd name="connsiteY60" fmla="*/ 149744 h 1156717"/>
                <a:gd name="connsiteX61" fmla="*/ 113474 w 839536"/>
                <a:gd name="connsiteY61" fmla="*/ 157526 h 1156717"/>
                <a:gd name="connsiteX62" fmla="*/ 105898 w 839536"/>
                <a:gd name="connsiteY62" fmla="*/ 161417 h 1156717"/>
                <a:gd name="connsiteX63" fmla="*/ 9704 w 839536"/>
                <a:gd name="connsiteY63" fmla="*/ 163752 h 1156717"/>
                <a:gd name="connsiteX64" fmla="*/ 5916 w 839536"/>
                <a:gd name="connsiteY64" fmla="*/ 164530 h 1156717"/>
                <a:gd name="connsiteX65" fmla="*/ 1372 w 839536"/>
                <a:gd name="connsiteY65" fmla="*/ 162195 h 1156717"/>
                <a:gd name="connsiteX66" fmla="*/ 2130 w 839536"/>
                <a:gd name="connsiteY66" fmla="*/ 153635 h 1156717"/>
                <a:gd name="connsiteX67" fmla="*/ 64974 w 839536"/>
                <a:gd name="connsiteY67" fmla="*/ 139628 h 1156717"/>
                <a:gd name="connsiteX68" fmla="*/ 295280 w 839536"/>
                <a:gd name="connsiteY68" fmla="*/ 107322 h 1156717"/>
                <a:gd name="connsiteX69" fmla="*/ 296822 w 839536"/>
                <a:gd name="connsiteY69" fmla="*/ 115737 h 1156717"/>
                <a:gd name="connsiteX70" fmla="*/ 271356 w 839536"/>
                <a:gd name="connsiteY70" fmla="*/ 245780 h 1156717"/>
                <a:gd name="connsiteX71" fmla="*/ 265954 w 839536"/>
                <a:gd name="connsiteY71" fmla="*/ 253430 h 1156717"/>
                <a:gd name="connsiteX72" fmla="*/ 265182 w 839536"/>
                <a:gd name="connsiteY72" fmla="*/ 253430 h 1156717"/>
                <a:gd name="connsiteX73" fmla="*/ 259010 w 839536"/>
                <a:gd name="connsiteY73" fmla="*/ 248840 h 1156717"/>
                <a:gd name="connsiteX74" fmla="*/ 286790 w 839536"/>
                <a:gd name="connsiteY74" fmla="*/ 109617 h 1156717"/>
                <a:gd name="connsiteX75" fmla="*/ 295280 w 839536"/>
                <a:gd name="connsiteY75" fmla="*/ 107322 h 1156717"/>
                <a:gd name="connsiteX76" fmla="*/ 20432 w 839536"/>
                <a:gd name="connsiteY76" fmla="*/ 1712 h 1156717"/>
                <a:gd name="connsiteX77" fmla="*/ 28796 w 839536"/>
                <a:gd name="connsiteY77" fmla="*/ 1712 h 1156717"/>
                <a:gd name="connsiteX78" fmla="*/ 706364 w 839536"/>
                <a:gd name="connsiteY78" fmla="*/ 1149108 h 1156717"/>
                <a:gd name="connsiteX79" fmla="*/ 702562 w 839536"/>
                <a:gd name="connsiteY79" fmla="*/ 1156717 h 1156717"/>
                <a:gd name="connsiteX80" fmla="*/ 700280 w 839536"/>
                <a:gd name="connsiteY80" fmla="*/ 1156717 h 1156717"/>
                <a:gd name="connsiteX81" fmla="*/ 694958 w 839536"/>
                <a:gd name="connsiteY81" fmla="*/ 1152152 h 1156717"/>
                <a:gd name="connsiteX82" fmla="*/ 20432 w 839536"/>
                <a:gd name="connsiteY82" fmla="*/ 10081 h 1156717"/>
                <a:gd name="connsiteX83" fmla="*/ 20432 w 839536"/>
                <a:gd name="connsiteY83" fmla="*/ 1712 h 1156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839536" h="1156717">
                  <a:moveTo>
                    <a:pt x="516162" y="1031750"/>
                  </a:moveTo>
                  <a:cubicBezTo>
                    <a:pt x="553518" y="1030853"/>
                    <a:pt x="596440" y="1034677"/>
                    <a:pt x="644622" y="1046385"/>
                  </a:cubicBezTo>
                  <a:cubicBezTo>
                    <a:pt x="647680" y="1047141"/>
                    <a:pt x="649976" y="1050918"/>
                    <a:pt x="649210" y="1053939"/>
                  </a:cubicBezTo>
                  <a:cubicBezTo>
                    <a:pt x="648446" y="1056960"/>
                    <a:pt x="645386" y="1059226"/>
                    <a:pt x="641562" y="1058471"/>
                  </a:cubicBezTo>
                  <a:cubicBezTo>
                    <a:pt x="454956" y="1013150"/>
                    <a:pt x="347122" y="1090951"/>
                    <a:pt x="346356" y="1091706"/>
                  </a:cubicBezTo>
                  <a:cubicBezTo>
                    <a:pt x="344828" y="1092462"/>
                    <a:pt x="343298" y="1093217"/>
                    <a:pt x="342534" y="1093217"/>
                  </a:cubicBezTo>
                  <a:cubicBezTo>
                    <a:pt x="340238" y="1093217"/>
                    <a:pt x="338710" y="1092462"/>
                    <a:pt x="337180" y="1090196"/>
                  </a:cubicBezTo>
                  <a:cubicBezTo>
                    <a:pt x="335650" y="1087930"/>
                    <a:pt x="335650" y="1084153"/>
                    <a:pt x="338710" y="1081887"/>
                  </a:cubicBezTo>
                  <a:cubicBezTo>
                    <a:pt x="342152" y="1079621"/>
                    <a:pt x="404098" y="1034441"/>
                    <a:pt x="516162" y="1031750"/>
                  </a:cubicBezTo>
                  <a:close/>
                  <a:moveTo>
                    <a:pt x="342386" y="793348"/>
                  </a:moveTo>
                  <a:cubicBezTo>
                    <a:pt x="392598" y="791573"/>
                    <a:pt x="458884" y="802473"/>
                    <a:pt x="542974" y="841386"/>
                  </a:cubicBezTo>
                  <a:cubicBezTo>
                    <a:pt x="546026" y="842901"/>
                    <a:pt x="546788" y="846688"/>
                    <a:pt x="546026" y="849718"/>
                  </a:cubicBezTo>
                  <a:cubicBezTo>
                    <a:pt x="544500" y="851990"/>
                    <a:pt x="542212" y="853505"/>
                    <a:pt x="539924" y="853505"/>
                  </a:cubicBezTo>
                  <a:cubicBezTo>
                    <a:pt x="539160" y="853505"/>
                    <a:pt x="538398" y="852748"/>
                    <a:pt x="537636" y="852748"/>
                  </a:cubicBezTo>
                  <a:cubicBezTo>
                    <a:pt x="321782" y="752766"/>
                    <a:pt x="227204" y="844416"/>
                    <a:pt x="225678" y="845173"/>
                  </a:cubicBezTo>
                  <a:cubicBezTo>
                    <a:pt x="223390" y="848203"/>
                    <a:pt x="219576" y="848203"/>
                    <a:pt x="217288" y="845931"/>
                  </a:cubicBezTo>
                  <a:cubicBezTo>
                    <a:pt x="215000" y="842901"/>
                    <a:pt x="215000" y="839114"/>
                    <a:pt x="217288" y="836841"/>
                  </a:cubicBezTo>
                  <a:cubicBezTo>
                    <a:pt x="219672" y="834474"/>
                    <a:pt x="258702" y="796306"/>
                    <a:pt x="342386" y="793348"/>
                  </a:cubicBezTo>
                  <a:close/>
                  <a:moveTo>
                    <a:pt x="831340" y="720088"/>
                  </a:moveTo>
                  <a:cubicBezTo>
                    <a:pt x="834386" y="718567"/>
                    <a:pt x="837430" y="720088"/>
                    <a:pt x="838952" y="723129"/>
                  </a:cubicBezTo>
                  <a:cubicBezTo>
                    <a:pt x="840476" y="726171"/>
                    <a:pt x="838952" y="729972"/>
                    <a:pt x="835146" y="731493"/>
                  </a:cubicBezTo>
                  <a:cubicBezTo>
                    <a:pt x="713352" y="779395"/>
                    <a:pt x="667678" y="946674"/>
                    <a:pt x="666916" y="948955"/>
                  </a:cubicBezTo>
                  <a:cubicBezTo>
                    <a:pt x="666156" y="951236"/>
                    <a:pt x="663872" y="953517"/>
                    <a:pt x="661588" y="953517"/>
                  </a:cubicBezTo>
                  <a:cubicBezTo>
                    <a:pt x="660826" y="953517"/>
                    <a:pt x="660066" y="953517"/>
                    <a:pt x="660066" y="952757"/>
                  </a:cubicBezTo>
                  <a:cubicBezTo>
                    <a:pt x="656260" y="951996"/>
                    <a:pt x="654736" y="948955"/>
                    <a:pt x="655498" y="945913"/>
                  </a:cubicBezTo>
                  <a:cubicBezTo>
                    <a:pt x="657020" y="938310"/>
                    <a:pt x="703456" y="770271"/>
                    <a:pt x="831340" y="720088"/>
                  </a:cubicBezTo>
                  <a:close/>
                  <a:moveTo>
                    <a:pt x="294750" y="530821"/>
                  </a:moveTo>
                  <a:cubicBezTo>
                    <a:pt x="321376" y="531559"/>
                    <a:pt x="351194" y="536512"/>
                    <a:pt x="383480" y="548323"/>
                  </a:cubicBezTo>
                  <a:cubicBezTo>
                    <a:pt x="386518" y="549085"/>
                    <a:pt x="388038" y="552895"/>
                    <a:pt x="387278" y="555943"/>
                  </a:cubicBezTo>
                  <a:cubicBezTo>
                    <a:pt x="385758" y="558991"/>
                    <a:pt x="382720" y="560515"/>
                    <a:pt x="379682" y="559753"/>
                  </a:cubicBezTo>
                  <a:cubicBezTo>
                    <a:pt x="256610" y="514795"/>
                    <a:pt x="169246" y="575755"/>
                    <a:pt x="168486" y="576517"/>
                  </a:cubicBezTo>
                  <a:cubicBezTo>
                    <a:pt x="166966" y="577279"/>
                    <a:pt x="166206" y="577279"/>
                    <a:pt x="164688" y="577279"/>
                  </a:cubicBezTo>
                  <a:cubicBezTo>
                    <a:pt x="162408" y="577279"/>
                    <a:pt x="160888" y="576517"/>
                    <a:pt x="159370" y="574993"/>
                  </a:cubicBezTo>
                  <a:cubicBezTo>
                    <a:pt x="157850" y="571945"/>
                    <a:pt x="158610" y="568135"/>
                    <a:pt x="160888" y="566611"/>
                  </a:cubicBezTo>
                  <a:cubicBezTo>
                    <a:pt x="163738" y="564325"/>
                    <a:pt x="214876" y="528606"/>
                    <a:pt x="294750" y="530821"/>
                  </a:cubicBezTo>
                  <a:close/>
                  <a:moveTo>
                    <a:pt x="660732" y="486718"/>
                  </a:moveTo>
                  <a:cubicBezTo>
                    <a:pt x="663772" y="485204"/>
                    <a:pt x="667572" y="486718"/>
                    <a:pt x="669092" y="489745"/>
                  </a:cubicBezTo>
                  <a:cubicBezTo>
                    <a:pt x="670612" y="492772"/>
                    <a:pt x="669092" y="495800"/>
                    <a:pt x="666052" y="497313"/>
                  </a:cubicBezTo>
                  <a:cubicBezTo>
                    <a:pt x="567256" y="541967"/>
                    <a:pt x="540656" y="674412"/>
                    <a:pt x="540656" y="675926"/>
                  </a:cubicBezTo>
                  <a:cubicBezTo>
                    <a:pt x="539896" y="678197"/>
                    <a:pt x="537616" y="680467"/>
                    <a:pt x="534576" y="680467"/>
                  </a:cubicBezTo>
                  <a:cubicBezTo>
                    <a:pt x="533816" y="680467"/>
                    <a:pt x="533816" y="680467"/>
                    <a:pt x="533056" y="680467"/>
                  </a:cubicBezTo>
                  <a:cubicBezTo>
                    <a:pt x="530016" y="679710"/>
                    <a:pt x="527736" y="676683"/>
                    <a:pt x="528496" y="673655"/>
                  </a:cubicBezTo>
                  <a:cubicBezTo>
                    <a:pt x="530016" y="667601"/>
                    <a:pt x="556616" y="533641"/>
                    <a:pt x="660732" y="486718"/>
                  </a:cubicBezTo>
                  <a:close/>
                  <a:moveTo>
                    <a:pt x="165094" y="321238"/>
                  </a:moveTo>
                  <a:cubicBezTo>
                    <a:pt x="182110" y="321034"/>
                    <a:pt x="201104" y="323297"/>
                    <a:pt x="221566" y="329653"/>
                  </a:cubicBezTo>
                  <a:cubicBezTo>
                    <a:pt x="224598" y="330423"/>
                    <a:pt x="226112" y="334275"/>
                    <a:pt x="225356" y="337357"/>
                  </a:cubicBezTo>
                  <a:cubicBezTo>
                    <a:pt x="224598" y="340438"/>
                    <a:pt x="220808" y="342750"/>
                    <a:pt x="217776" y="341209"/>
                  </a:cubicBezTo>
                  <a:cubicBezTo>
                    <a:pt x="141992" y="318096"/>
                    <a:pt x="86668" y="355847"/>
                    <a:pt x="85910" y="355847"/>
                  </a:cubicBezTo>
                  <a:cubicBezTo>
                    <a:pt x="84394" y="356617"/>
                    <a:pt x="83636" y="356617"/>
                    <a:pt x="82120" y="356617"/>
                  </a:cubicBezTo>
                  <a:cubicBezTo>
                    <a:pt x="80604" y="356617"/>
                    <a:pt x="78332" y="355847"/>
                    <a:pt x="77574" y="354306"/>
                  </a:cubicBezTo>
                  <a:cubicBezTo>
                    <a:pt x="75300" y="351224"/>
                    <a:pt x="76058" y="347372"/>
                    <a:pt x="79090" y="345831"/>
                  </a:cubicBezTo>
                  <a:cubicBezTo>
                    <a:pt x="80794" y="344675"/>
                    <a:pt x="114046" y="321852"/>
                    <a:pt x="165094" y="321238"/>
                  </a:cubicBezTo>
                  <a:close/>
                  <a:moveTo>
                    <a:pt x="482118" y="269232"/>
                  </a:moveTo>
                  <a:cubicBezTo>
                    <a:pt x="485172" y="267717"/>
                    <a:pt x="488992" y="268474"/>
                    <a:pt x="490520" y="270746"/>
                  </a:cubicBezTo>
                  <a:cubicBezTo>
                    <a:pt x="492812" y="273776"/>
                    <a:pt x="492048" y="277562"/>
                    <a:pt x="489756" y="279077"/>
                  </a:cubicBezTo>
                  <a:cubicBezTo>
                    <a:pt x="403434" y="340422"/>
                    <a:pt x="404962" y="426001"/>
                    <a:pt x="405726" y="426758"/>
                  </a:cubicBezTo>
                  <a:cubicBezTo>
                    <a:pt x="405726" y="429788"/>
                    <a:pt x="402670" y="432817"/>
                    <a:pt x="399616" y="432817"/>
                  </a:cubicBezTo>
                  <a:cubicBezTo>
                    <a:pt x="395796" y="432817"/>
                    <a:pt x="393504" y="430545"/>
                    <a:pt x="393504" y="427516"/>
                  </a:cubicBezTo>
                  <a:cubicBezTo>
                    <a:pt x="392740" y="423729"/>
                    <a:pt x="391212" y="334363"/>
                    <a:pt x="482118" y="269232"/>
                  </a:cubicBezTo>
                  <a:close/>
                  <a:moveTo>
                    <a:pt x="64974" y="139628"/>
                  </a:moveTo>
                  <a:cubicBezTo>
                    <a:pt x="78206" y="140552"/>
                    <a:pt x="93402" y="143519"/>
                    <a:pt x="110444" y="149744"/>
                  </a:cubicBezTo>
                  <a:cubicBezTo>
                    <a:pt x="113474" y="150522"/>
                    <a:pt x="114988" y="154413"/>
                    <a:pt x="113474" y="157526"/>
                  </a:cubicBezTo>
                  <a:cubicBezTo>
                    <a:pt x="112716" y="160639"/>
                    <a:pt x="108928" y="162195"/>
                    <a:pt x="105898" y="161417"/>
                  </a:cubicBezTo>
                  <a:cubicBezTo>
                    <a:pt x="44546" y="138850"/>
                    <a:pt x="11220" y="162974"/>
                    <a:pt x="9704" y="163752"/>
                  </a:cubicBezTo>
                  <a:cubicBezTo>
                    <a:pt x="8190" y="164530"/>
                    <a:pt x="7432" y="164530"/>
                    <a:pt x="5916" y="164530"/>
                  </a:cubicBezTo>
                  <a:cubicBezTo>
                    <a:pt x="4402" y="164530"/>
                    <a:pt x="2130" y="163752"/>
                    <a:pt x="1372" y="162195"/>
                  </a:cubicBezTo>
                  <a:cubicBezTo>
                    <a:pt x="-900" y="159083"/>
                    <a:pt x="-142" y="155192"/>
                    <a:pt x="2130" y="153635"/>
                  </a:cubicBezTo>
                  <a:cubicBezTo>
                    <a:pt x="3266" y="152468"/>
                    <a:pt x="25278" y="136855"/>
                    <a:pt x="64974" y="139628"/>
                  </a:cubicBezTo>
                  <a:close/>
                  <a:moveTo>
                    <a:pt x="295280" y="107322"/>
                  </a:moveTo>
                  <a:cubicBezTo>
                    <a:pt x="297594" y="109617"/>
                    <a:pt x="299138" y="113442"/>
                    <a:pt x="296822" y="115737"/>
                  </a:cubicBezTo>
                  <a:cubicBezTo>
                    <a:pt x="256694" y="177699"/>
                    <a:pt x="270584" y="245780"/>
                    <a:pt x="271356" y="245780"/>
                  </a:cubicBezTo>
                  <a:cubicBezTo>
                    <a:pt x="271356" y="249605"/>
                    <a:pt x="269814" y="252665"/>
                    <a:pt x="265954" y="253430"/>
                  </a:cubicBezTo>
                  <a:cubicBezTo>
                    <a:pt x="265954" y="253430"/>
                    <a:pt x="265182" y="253430"/>
                    <a:pt x="265182" y="253430"/>
                  </a:cubicBezTo>
                  <a:cubicBezTo>
                    <a:pt x="262096" y="253430"/>
                    <a:pt x="259780" y="251900"/>
                    <a:pt x="259010" y="248840"/>
                  </a:cubicBezTo>
                  <a:cubicBezTo>
                    <a:pt x="258238" y="245780"/>
                    <a:pt x="243576" y="175404"/>
                    <a:pt x="286790" y="109617"/>
                  </a:cubicBezTo>
                  <a:cubicBezTo>
                    <a:pt x="288334" y="106557"/>
                    <a:pt x="292192" y="105792"/>
                    <a:pt x="295280" y="107322"/>
                  </a:cubicBezTo>
                  <a:close/>
                  <a:moveTo>
                    <a:pt x="20432" y="1712"/>
                  </a:moveTo>
                  <a:cubicBezTo>
                    <a:pt x="22712" y="-571"/>
                    <a:pt x="26516" y="-571"/>
                    <a:pt x="28796" y="1712"/>
                  </a:cubicBezTo>
                  <a:cubicBezTo>
                    <a:pt x="33360" y="6277"/>
                    <a:pt x="493436" y="478018"/>
                    <a:pt x="706364" y="1149108"/>
                  </a:cubicBezTo>
                  <a:cubicBezTo>
                    <a:pt x="707124" y="1152152"/>
                    <a:pt x="705604" y="1155195"/>
                    <a:pt x="702562" y="1156717"/>
                  </a:cubicBezTo>
                  <a:cubicBezTo>
                    <a:pt x="701802" y="1156717"/>
                    <a:pt x="701042" y="1156717"/>
                    <a:pt x="700280" y="1156717"/>
                  </a:cubicBezTo>
                  <a:cubicBezTo>
                    <a:pt x="698000" y="1156717"/>
                    <a:pt x="695718" y="1155195"/>
                    <a:pt x="694958" y="1152152"/>
                  </a:cubicBezTo>
                  <a:cubicBezTo>
                    <a:pt x="482790" y="484866"/>
                    <a:pt x="24994" y="15407"/>
                    <a:pt x="20432" y="10081"/>
                  </a:cubicBezTo>
                  <a:cubicBezTo>
                    <a:pt x="18150" y="7799"/>
                    <a:pt x="18150" y="3994"/>
                    <a:pt x="20432" y="17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8" name="Freeform 201">
              <a:extLst>
                <a:ext uri="{FF2B5EF4-FFF2-40B4-BE49-F238E27FC236}">
                  <a16:creationId xmlns:a16="http://schemas.microsoft.com/office/drawing/2014/main" id="{5E02FEAD-B8A3-4C5A-AF19-EC87C4635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6575" y="9544050"/>
              <a:ext cx="912813" cy="1754188"/>
            </a:xfrm>
            <a:custGeom>
              <a:avLst/>
              <a:gdLst>
                <a:gd name="T0" fmla="*/ 492 w 1200"/>
                <a:gd name="T1" fmla="*/ 798 h 2304"/>
                <a:gd name="T2" fmla="*/ 968 w 1200"/>
                <a:gd name="T3" fmla="*/ 0 h 2304"/>
                <a:gd name="T4" fmla="*/ 1118 w 1200"/>
                <a:gd name="T5" fmla="*/ 946 h 2304"/>
                <a:gd name="T6" fmla="*/ 1092 w 1200"/>
                <a:gd name="T7" fmla="*/ 1894 h 2304"/>
                <a:gd name="T8" fmla="*/ 897 w 1200"/>
                <a:gd name="T9" fmla="*/ 2170 h 2304"/>
                <a:gd name="T10" fmla="*/ 180 w 1200"/>
                <a:gd name="T11" fmla="*/ 1998 h 2304"/>
                <a:gd name="T12" fmla="*/ 213 w 1200"/>
                <a:gd name="T13" fmla="*/ 1246 h 2304"/>
                <a:gd name="T14" fmla="*/ 492 w 1200"/>
                <a:gd name="T15" fmla="*/ 798 h 2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0" h="2304">
                  <a:moveTo>
                    <a:pt x="492" y="798"/>
                  </a:moveTo>
                  <a:cubicBezTo>
                    <a:pt x="676" y="547"/>
                    <a:pt x="876" y="297"/>
                    <a:pt x="968" y="0"/>
                  </a:cubicBezTo>
                  <a:cubicBezTo>
                    <a:pt x="977" y="319"/>
                    <a:pt x="1062" y="631"/>
                    <a:pt x="1118" y="946"/>
                  </a:cubicBezTo>
                  <a:cubicBezTo>
                    <a:pt x="1174" y="1261"/>
                    <a:pt x="1200" y="1593"/>
                    <a:pt x="1092" y="1894"/>
                  </a:cubicBezTo>
                  <a:cubicBezTo>
                    <a:pt x="1054" y="2002"/>
                    <a:pt x="994" y="2109"/>
                    <a:pt x="897" y="2170"/>
                  </a:cubicBezTo>
                  <a:cubicBezTo>
                    <a:pt x="679" y="2304"/>
                    <a:pt x="344" y="2168"/>
                    <a:pt x="180" y="1998"/>
                  </a:cubicBezTo>
                  <a:cubicBezTo>
                    <a:pt x="0" y="1812"/>
                    <a:pt x="120" y="1445"/>
                    <a:pt x="213" y="1246"/>
                  </a:cubicBezTo>
                  <a:cubicBezTo>
                    <a:pt x="288" y="1087"/>
                    <a:pt x="388" y="940"/>
                    <a:pt x="492" y="798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9" name="Freeform 202">
              <a:extLst>
                <a:ext uri="{FF2B5EF4-FFF2-40B4-BE49-F238E27FC236}">
                  <a16:creationId xmlns:a16="http://schemas.microsoft.com/office/drawing/2014/main" id="{7EF1654C-148E-4232-ADAF-BDFD2DAA0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9800" y="9544050"/>
              <a:ext cx="509588" cy="1703388"/>
            </a:xfrm>
            <a:custGeom>
              <a:avLst/>
              <a:gdLst>
                <a:gd name="T0" fmla="*/ 588 w 670"/>
                <a:gd name="T1" fmla="*/ 946 h 2237"/>
                <a:gd name="T2" fmla="*/ 438 w 670"/>
                <a:gd name="T3" fmla="*/ 0 h 2237"/>
                <a:gd name="T4" fmla="*/ 402 w 670"/>
                <a:gd name="T5" fmla="*/ 100 h 2237"/>
                <a:gd name="T6" fmla="*/ 415 w 670"/>
                <a:gd name="T7" fmla="*/ 549 h 2237"/>
                <a:gd name="T8" fmla="*/ 339 w 670"/>
                <a:gd name="T9" fmla="*/ 1241 h 2237"/>
                <a:gd name="T10" fmla="*/ 105 w 670"/>
                <a:gd name="T11" fmla="*/ 1995 h 2237"/>
                <a:gd name="T12" fmla="*/ 0 w 670"/>
                <a:gd name="T13" fmla="*/ 2201 h 2237"/>
                <a:gd name="T14" fmla="*/ 367 w 670"/>
                <a:gd name="T15" fmla="*/ 2170 h 2237"/>
                <a:gd name="T16" fmla="*/ 562 w 670"/>
                <a:gd name="T17" fmla="*/ 1894 h 2237"/>
                <a:gd name="T18" fmla="*/ 588 w 670"/>
                <a:gd name="T19" fmla="*/ 946 h 2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0" h="2237">
                  <a:moveTo>
                    <a:pt x="588" y="946"/>
                  </a:moveTo>
                  <a:cubicBezTo>
                    <a:pt x="532" y="631"/>
                    <a:pt x="447" y="319"/>
                    <a:pt x="438" y="0"/>
                  </a:cubicBezTo>
                  <a:cubicBezTo>
                    <a:pt x="427" y="34"/>
                    <a:pt x="415" y="67"/>
                    <a:pt x="402" y="100"/>
                  </a:cubicBezTo>
                  <a:cubicBezTo>
                    <a:pt x="434" y="246"/>
                    <a:pt x="423" y="392"/>
                    <a:pt x="415" y="549"/>
                  </a:cubicBezTo>
                  <a:cubicBezTo>
                    <a:pt x="402" y="781"/>
                    <a:pt x="381" y="1013"/>
                    <a:pt x="339" y="1241"/>
                  </a:cubicBezTo>
                  <a:cubicBezTo>
                    <a:pt x="291" y="1501"/>
                    <a:pt x="217" y="1756"/>
                    <a:pt x="105" y="1995"/>
                  </a:cubicBezTo>
                  <a:cubicBezTo>
                    <a:pt x="72" y="2065"/>
                    <a:pt x="36" y="2133"/>
                    <a:pt x="0" y="2201"/>
                  </a:cubicBezTo>
                  <a:cubicBezTo>
                    <a:pt x="128" y="2237"/>
                    <a:pt x="261" y="2235"/>
                    <a:pt x="367" y="2170"/>
                  </a:cubicBezTo>
                  <a:cubicBezTo>
                    <a:pt x="464" y="2109"/>
                    <a:pt x="524" y="2002"/>
                    <a:pt x="562" y="1894"/>
                  </a:cubicBezTo>
                  <a:cubicBezTo>
                    <a:pt x="670" y="1593"/>
                    <a:pt x="644" y="1261"/>
                    <a:pt x="588" y="946"/>
                  </a:cubicBezTo>
                  <a:close/>
                </a:path>
              </a:pathLst>
            </a:custGeom>
            <a:solidFill>
              <a:srgbClr val="204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A6FDCB4-5C6D-4DD2-8F43-FB849898B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0900" y="9906616"/>
              <a:ext cx="514985" cy="1066184"/>
            </a:xfrm>
            <a:custGeom>
              <a:avLst/>
              <a:gdLst>
                <a:gd name="connsiteX0" fmla="*/ 496512 w 514985"/>
                <a:gd name="connsiteY0" fmla="*/ 851008 h 1066184"/>
                <a:gd name="connsiteX1" fmla="*/ 504890 w 514985"/>
                <a:gd name="connsiteY1" fmla="*/ 853318 h 1066184"/>
                <a:gd name="connsiteX2" fmla="*/ 502604 w 514985"/>
                <a:gd name="connsiteY2" fmla="*/ 861020 h 1066184"/>
                <a:gd name="connsiteX3" fmla="*/ 309920 w 514985"/>
                <a:gd name="connsiteY3" fmla="*/ 918783 h 1066184"/>
                <a:gd name="connsiteX4" fmla="*/ 266508 w 514985"/>
                <a:gd name="connsiteY4" fmla="*/ 914932 h 1066184"/>
                <a:gd name="connsiteX5" fmla="*/ 262700 w 514985"/>
                <a:gd name="connsiteY5" fmla="*/ 907231 h 1066184"/>
                <a:gd name="connsiteX6" fmla="*/ 269554 w 514985"/>
                <a:gd name="connsiteY6" fmla="*/ 902609 h 1066184"/>
                <a:gd name="connsiteX7" fmla="*/ 496512 w 514985"/>
                <a:gd name="connsiteY7" fmla="*/ 851008 h 1066184"/>
                <a:gd name="connsiteX8" fmla="*/ 505316 w 514985"/>
                <a:gd name="connsiteY8" fmla="*/ 520760 h 1066184"/>
                <a:gd name="connsiteX9" fmla="*/ 513662 w 514985"/>
                <a:gd name="connsiteY9" fmla="*/ 522269 h 1066184"/>
                <a:gd name="connsiteX10" fmla="*/ 512144 w 514985"/>
                <a:gd name="connsiteY10" fmla="*/ 530568 h 1066184"/>
                <a:gd name="connsiteX11" fmla="*/ 355086 w 514985"/>
                <a:gd name="connsiteY11" fmla="*/ 585644 h 1066184"/>
                <a:gd name="connsiteX12" fmla="*/ 314874 w 514985"/>
                <a:gd name="connsiteY12" fmla="*/ 580362 h 1066184"/>
                <a:gd name="connsiteX13" fmla="*/ 311080 w 514985"/>
                <a:gd name="connsiteY13" fmla="*/ 572818 h 1066184"/>
                <a:gd name="connsiteX14" fmla="*/ 318668 w 514985"/>
                <a:gd name="connsiteY14" fmla="*/ 569046 h 1066184"/>
                <a:gd name="connsiteX15" fmla="*/ 505316 w 514985"/>
                <a:gd name="connsiteY15" fmla="*/ 520760 h 1066184"/>
                <a:gd name="connsiteX16" fmla="*/ 150654 w 514985"/>
                <a:gd name="connsiteY16" fmla="*/ 263669 h 1066184"/>
                <a:gd name="connsiteX17" fmla="*/ 155206 w 514985"/>
                <a:gd name="connsiteY17" fmla="*/ 270509 h 1066184"/>
                <a:gd name="connsiteX18" fmla="*/ 229568 w 514985"/>
                <a:gd name="connsiteY18" fmla="*/ 465822 h 1066184"/>
                <a:gd name="connsiteX19" fmla="*/ 231846 w 514985"/>
                <a:gd name="connsiteY19" fmla="*/ 474182 h 1066184"/>
                <a:gd name="connsiteX20" fmla="*/ 226534 w 514985"/>
                <a:gd name="connsiteY20" fmla="*/ 477222 h 1066184"/>
                <a:gd name="connsiteX21" fmla="*/ 223498 w 514985"/>
                <a:gd name="connsiteY21" fmla="*/ 475702 h 1066184"/>
                <a:gd name="connsiteX22" fmla="*/ 143066 w 514985"/>
                <a:gd name="connsiteY22" fmla="*/ 267469 h 1066184"/>
                <a:gd name="connsiteX23" fmla="*/ 150654 w 514985"/>
                <a:gd name="connsiteY23" fmla="*/ 263669 h 1066184"/>
                <a:gd name="connsiteX24" fmla="*/ 499432 w 514985"/>
                <a:gd name="connsiteY24" fmla="*/ 263626 h 1066184"/>
                <a:gd name="connsiteX25" fmla="*/ 500954 w 514985"/>
                <a:gd name="connsiteY25" fmla="*/ 272076 h 1066184"/>
                <a:gd name="connsiteX26" fmla="*/ 360104 w 514985"/>
                <a:gd name="connsiteY26" fmla="*/ 356572 h 1066184"/>
                <a:gd name="connsiteX27" fmla="*/ 354012 w 514985"/>
                <a:gd name="connsiteY27" fmla="*/ 351195 h 1066184"/>
                <a:gd name="connsiteX28" fmla="*/ 360104 w 514985"/>
                <a:gd name="connsiteY28" fmla="*/ 344282 h 1066184"/>
                <a:gd name="connsiteX29" fmla="*/ 491056 w 514985"/>
                <a:gd name="connsiteY29" fmla="*/ 265163 h 1066184"/>
                <a:gd name="connsiteX30" fmla="*/ 499432 w 514985"/>
                <a:gd name="connsiteY30" fmla="*/ 263626 h 1066184"/>
                <a:gd name="connsiteX31" fmla="*/ 228370 w 514985"/>
                <a:gd name="connsiteY31" fmla="*/ 66059 h 1066184"/>
                <a:gd name="connsiteX32" fmla="*/ 234490 w 514985"/>
                <a:gd name="connsiteY32" fmla="*/ 72153 h 1066184"/>
                <a:gd name="connsiteX33" fmla="*/ 302564 w 514985"/>
                <a:gd name="connsiteY33" fmla="*/ 243546 h 1066184"/>
                <a:gd name="connsiteX34" fmla="*/ 304860 w 514985"/>
                <a:gd name="connsiteY34" fmla="*/ 251925 h 1066184"/>
                <a:gd name="connsiteX35" fmla="*/ 299504 w 514985"/>
                <a:gd name="connsiteY35" fmla="*/ 254972 h 1066184"/>
                <a:gd name="connsiteX36" fmla="*/ 296446 w 514985"/>
                <a:gd name="connsiteY36" fmla="*/ 254210 h 1066184"/>
                <a:gd name="connsiteX37" fmla="*/ 222252 w 514985"/>
                <a:gd name="connsiteY37" fmla="*/ 72153 h 1066184"/>
                <a:gd name="connsiteX38" fmla="*/ 228370 w 514985"/>
                <a:gd name="connsiteY38" fmla="*/ 66059 h 1066184"/>
                <a:gd name="connsiteX39" fmla="*/ 375656 w 514985"/>
                <a:gd name="connsiteY39" fmla="*/ 145 h 1066184"/>
                <a:gd name="connsiteX40" fmla="*/ 381000 w 514985"/>
                <a:gd name="connsiteY40" fmla="*/ 6999 h 1066184"/>
                <a:gd name="connsiteX41" fmla="*/ 70956 w 514985"/>
                <a:gd name="connsiteY41" fmla="*/ 1063138 h 1066184"/>
                <a:gd name="connsiteX42" fmla="*/ 65610 w 514985"/>
                <a:gd name="connsiteY42" fmla="*/ 1066184 h 1066184"/>
                <a:gd name="connsiteX43" fmla="*/ 61792 w 514985"/>
                <a:gd name="connsiteY43" fmla="*/ 1064661 h 1066184"/>
                <a:gd name="connsiteX44" fmla="*/ 60266 w 514985"/>
                <a:gd name="connsiteY44" fmla="*/ 1056285 h 1066184"/>
                <a:gd name="connsiteX45" fmla="*/ 195026 w 514985"/>
                <a:gd name="connsiteY45" fmla="*/ 765635 h 1066184"/>
                <a:gd name="connsiteX46" fmla="*/ 201578 w 514985"/>
                <a:gd name="connsiteY46" fmla="*/ 744259 h 1066184"/>
                <a:gd name="connsiteX47" fmla="*/ 145812 w 514985"/>
                <a:gd name="connsiteY47" fmla="*/ 709904 h 1066184"/>
                <a:gd name="connsiteX48" fmla="*/ 0 w 514985"/>
                <a:gd name="connsiteY48" fmla="*/ 454673 h 1066184"/>
                <a:gd name="connsiteX49" fmla="*/ 5318 w 514985"/>
                <a:gd name="connsiteY49" fmla="*/ 447820 h 1066184"/>
                <a:gd name="connsiteX50" fmla="*/ 12156 w 514985"/>
                <a:gd name="connsiteY50" fmla="*/ 452388 h 1066184"/>
                <a:gd name="connsiteX51" fmla="*/ 152660 w 514985"/>
                <a:gd name="connsiteY51" fmla="*/ 699782 h 1066184"/>
                <a:gd name="connsiteX52" fmla="*/ 205248 w 514985"/>
                <a:gd name="connsiteY52" fmla="*/ 732286 h 1066184"/>
                <a:gd name="connsiteX53" fmla="*/ 247954 w 514985"/>
                <a:gd name="connsiteY53" fmla="*/ 592964 h 1066184"/>
                <a:gd name="connsiteX54" fmla="*/ 368782 w 514985"/>
                <a:gd name="connsiteY54" fmla="*/ 5476 h 1066184"/>
                <a:gd name="connsiteX55" fmla="*/ 375656 w 514985"/>
                <a:gd name="connsiteY55" fmla="*/ 145 h 106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14985" h="1066184">
                  <a:moveTo>
                    <a:pt x="496512" y="851008"/>
                  </a:moveTo>
                  <a:cubicBezTo>
                    <a:pt x="499558" y="848697"/>
                    <a:pt x="503366" y="850237"/>
                    <a:pt x="504890" y="853318"/>
                  </a:cubicBezTo>
                  <a:cubicBezTo>
                    <a:pt x="506412" y="855629"/>
                    <a:pt x="505652" y="859479"/>
                    <a:pt x="502604" y="861020"/>
                  </a:cubicBezTo>
                  <a:cubicBezTo>
                    <a:pt x="420352" y="909541"/>
                    <a:pt x="351808" y="918783"/>
                    <a:pt x="309920" y="918783"/>
                  </a:cubicBezTo>
                  <a:cubicBezTo>
                    <a:pt x="284024" y="918783"/>
                    <a:pt x="268792" y="914932"/>
                    <a:pt x="266508" y="914932"/>
                  </a:cubicBezTo>
                  <a:cubicBezTo>
                    <a:pt x="263462" y="914162"/>
                    <a:pt x="261938" y="910311"/>
                    <a:pt x="262700" y="907231"/>
                  </a:cubicBezTo>
                  <a:cubicBezTo>
                    <a:pt x="263462" y="904150"/>
                    <a:pt x="266508" y="901839"/>
                    <a:pt x="269554" y="902609"/>
                  </a:cubicBezTo>
                  <a:cubicBezTo>
                    <a:pt x="271078" y="903380"/>
                    <a:pt x="367040" y="926485"/>
                    <a:pt x="496512" y="851008"/>
                  </a:cubicBezTo>
                  <a:close/>
                  <a:moveTo>
                    <a:pt x="505316" y="520760"/>
                  </a:moveTo>
                  <a:cubicBezTo>
                    <a:pt x="508350" y="518497"/>
                    <a:pt x="512144" y="519251"/>
                    <a:pt x="513662" y="522269"/>
                  </a:cubicBezTo>
                  <a:cubicBezTo>
                    <a:pt x="515938" y="524533"/>
                    <a:pt x="515180" y="528305"/>
                    <a:pt x="512144" y="530568"/>
                  </a:cubicBezTo>
                  <a:cubicBezTo>
                    <a:pt x="445376" y="575836"/>
                    <a:pt x="389988" y="585644"/>
                    <a:pt x="355086" y="585644"/>
                  </a:cubicBezTo>
                  <a:cubicBezTo>
                    <a:pt x="330808" y="585644"/>
                    <a:pt x="316392" y="581117"/>
                    <a:pt x="314874" y="580362"/>
                  </a:cubicBezTo>
                  <a:cubicBezTo>
                    <a:pt x="311840" y="578853"/>
                    <a:pt x="309564" y="575836"/>
                    <a:pt x="311080" y="572818"/>
                  </a:cubicBezTo>
                  <a:cubicBezTo>
                    <a:pt x="311840" y="569800"/>
                    <a:pt x="315632" y="567537"/>
                    <a:pt x="318668" y="569046"/>
                  </a:cubicBezTo>
                  <a:cubicBezTo>
                    <a:pt x="319426" y="569046"/>
                    <a:pt x="396818" y="594697"/>
                    <a:pt x="505316" y="520760"/>
                  </a:cubicBezTo>
                  <a:close/>
                  <a:moveTo>
                    <a:pt x="150654" y="263669"/>
                  </a:moveTo>
                  <a:cubicBezTo>
                    <a:pt x="153688" y="264429"/>
                    <a:pt x="155964" y="267469"/>
                    <a:pt x="155206" y="270509"/>
                  </a:cubicBezTo>
                  <a:cubicBezTo>
                    <a:pt x="154448" y="272029"/>
                    <a:pt x="126372" y="396665"/>
                    <a:pt x="229568" y="465822"/>
                  </a:cubicBezTo>
                  <a:cubicBezTo>
                    <a:pt x="232604" y="467342"/>
                    <a:pt x="233364" y="471142"/>
                    <a:pt x="231846" y="474182"/>
                  </a:cubicBezTo>
                  <a:cubicBezTo>
                    <a:pt x="230328" y="475702"/>
                    <a:pt x="228810" y="477222"/>
                    <a:pt x="226534" y="477222"/>
                  </a:cubicBezTo>
                  <a:cubicBezTo>
                    <a:pt x="225774" y="477222"/>
                    <a:pt x="224258" y="476462"/>
                    <a:pt x="223498" y="475702"/>
                  </a:cubicBezTo>
                  <a:cubicBezTo>
                    <a:pt x="112712" y="401984"/>
                    <a:pt x="143066" y="268989"/>
                    <a:pt x="143066" y="267469"/>
                  </a:cubicBezTo>
                  <a:cubicBezTo>
                    <a:pt x="143824" y="264429"/>
                    <a:pt x="147618" y="262909"/>
                    <a:pt x="150654" y="263669"/>
                  </a:cubicBezTo>
                  <a:close/>
                  <a:moveTo>
                    <a:pt x="499432" y="263626"/>
                  </a:moveTo>
                  <a:cubicBezTo>
                    <a:pt x="502476" y="265163"/>
                    <a:pt x="503238" y="269003"/>
                    <a:pt x="500954" y="272076"/>
                  </a:cubicBezTo>
                  <a:cubicBezTo>
                    <a:pt x="447660" y="353499"/>
                    <a:pt x="363910" y="356572"/>
                    <a:pt x="360104" y="356572"/>
                  </a:cubicBezTo>
                  <a:cubicBezTo>
                    <a:pt x="357058" y="356572"/>
                    <a:pt x="354012" y="354268"/>
                    <a:pt x="354012" y="351195"/>
                  </a:cubicBezTo>
                  <a:cubicBezTo>
                    <a:pt x="354012" y="347354"/>
                    <a:pt x="357058" y="345050"/>
                    <a:pt x="360104" y="344282"/>
                  </a:cubicBezTo>
                  <a:cubicBezTo>
                    <a:pt x="360866" y="344282"/>
                    <a:pt x="441568" y="341209"/>
                    <a:pt x="491056" y="265163"/>
                  </a:cubicBezTo>
                  <a:cubicBezTo>
                    <a:pt x="493340" y="262090"/>
                    <a:pt x="497148" y="261322"/>
                    <a:pt x="499432" y="263626"/>
                  </a:cubicBezTo>
                  <a:close/>
                  <a:moveTo>
                    <a:pt x="228370" y="66059"/>
                  </a:moveTo>
                  <a:cubicBezTo>
                    <a:pt x="232194" y="66059"/>
                    <a:pt x="234490" y="68344"/>
                    <a:pt x="234490" y="72153"/>
                  </a:cubicBezTo>
                  <a:cubicBezTo>
                    <a:pt x="234490" y="73676"/>
                    <a:pt x="239844" y="207744"/>
                    <a:pt x="302564" y="243546"/>
                  </a:cubicBezTo>
                  <a:cubicBezTo>
                    <a:pt x="305624" y="245831"/>
                    <a:pt x="306388" y="249640"/>
                    <a:pt x="304860" y="251925"/>
                  </a:cubicBezTo>
                  <a:cubicBezTo>
                    <a:pt x="303330" y="254210"/>
                    <a:pt x="301034" y="254972"/>
                    <a:pt x="299504" y="254972"/>
                  </a:cubicBezTo>
                  <a:cubicBezTo>
                    <a:pt x="297976" y="254972"/>
                    <a:pt x="297210" y="254972"/>
                    <a:pt x="296446" y="254210"/>
                  </a:cubicBezTo>
                  <a:cubicBezTo>
                    <a:pt x="228370" y="214599"/>
                    <a:pt x="223016" y="78247"/>
                    <a:pt x="222252" y="72153"/>
                  </a:cubicBezTo>
                  <a:cubicBezTo>
                    <a:pt x="222252" y="69106"/>
                    <a:pt x="225310" y="66059"/>
                    <a:pt x="228370" y="66059"/>
                  </a:cubicBezTo>
                  <a:close/>
                  <a:moveTo>
                    <a:pt x="375656" y="145"/>
                  </a:moveTo>
                  <a:cubicBezTo>
                    <a:pt x="378710" y="145"/>
                    <a:pt x="381000" y="3191"/>
                    <a:pt x="381000" y="6999"/>
                  </a:cubicBezTo>
                  <a:cubicBezTo>
                    <a:pt x="380238" y="14613"/>
                    <a:pt x="277144" y="758556"/>
                    <a:pt x="70956" y="1063138"/>
                  </a:cubicBezTo>
                  <a:cubicBezTo>
                    <a:pt x="69430" y="1065422"/>
                    <a:pt x="67902" y="1066184"/>
                    <a:pt x="65610" y="1066184"/>
                  </a:cubicBezTo>
                  <a:cubicBezTo>
                    <a:pt x="64084" y="1066184"/>
                    <a:pt x="63320" y="1065422"/>
                    <a:pt x="61792" y="1064661"/>
                  </a:cubicBezTo>
                  <a:cubicBezTo>
                    <a:pt x="59502" y="1063138"/>
                    <a:pt x="58738" y="1059331"/>
                    <a:pt x="60266" y="1056285"/>
                  </a:cubicBezTo>
                  <a:cubicBezTo>
                    <a:pt x="111622" y="980710"/>
                    <a:pt x="156534" y="877724"/>
                    <a:pt x="195026" y="765635"/>
                  </a:cubicBezTo>
                  <a:lnTo>
                    <a:pt x="201578" y="744259"/>
                  </a:lnTo>
                  <a:lnTo>
                    <a:pt x="145812" y="709904"/>
                  </a:lnTo>
                  <a:cubicBezTo>
                    <a:pt x="25178" y="615889"/>
                    <a:pt x="666" y="456005"/>
                    <a:pt x="0" y="454673"/>
                  </a:cubicBezTo>
                  <a:cubicBezTo>
                    <a:pt x="0" y="450866"/>
                    <a:pt x="2280" y="447820"/>
                    <a:pt x="5318" y="447820"/>
                  </a:cubicBezTo>
                  <a:cubicBezTo>
                    <a:pt x="8358" y="447059"/>
                    <a:pt x="12156" y="449343"/>
                    <a:pt x="12156" y="452388"/>
                  </a:cubicBezTo>
                  <a:cubicBezTo>
                    <a:pt x="12822" y="454387"/>
                    <a:pt x="36752" y="609108"/>
                    <a:pt x="152660" y="699782"/>
                  </a:cubicBezTo>
                  <a:lnTo>
                    <a:pt x="205248" y="732286"/>
                  </a:lnTo>
                  <a:lnTo>
                    <a:pt x="247954" y="592964"/>
                  </a:lnTo>
                  <a:cubicBezTo>
                    <a:pt x="328152" y="301432"/>
                    <a:pt x="368304" y="10235"/>
                    <a:pt x="368782" y="5476"/>
                  </a:cubicBezTo>
                  <a:cubicBezTo>
                    <a:pt x="369546" y="1668"/>
                    <a:pt x="372600" y="-616"/>
                    <a:pt x="375656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1" name="Freeform 211">
              <a:extLst>
                <a:ext uri="{FF2B5EF4-FFF2-40B4-BE49-F238E27FC236}">
                  <a16:creationId xmlns:a16="http://schemas.microsoft.com/office/drawing/2014/main" id="{35025AA4-2CE0-4B9F-8738-EA25C94B7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1" y="9937750"/>
              <a:ext cx="5018088" cy="3430588"/>
            </a:xfrm>
            <a:custGeom>
              <a:avLst/>
              <a:gdLst>
                <a:gd name="T0" fmla="*/ 40 w 6594"/>
                <a:gd name="T1" fmla="*/ 4508 h 4508"/>
                <a:gd name="T2" fmla="*/ 8 w 6594"/>
                <a:gd name="T3" fmla="*/ 4219 h 4508"/>
                <a:gd name="T4" fmla="*/ 112 w 6594"/>
                <a:gd name="T5" fmla="*/ 3585 h 4508"/>
                <a:gd name="T6" fmla="*/ 1538 w 6594"/>
                <a:gd name="T7" fmla="*/ 2604 h 4508"/>
                <a:gd name="T8" fmla="*/ 3277 w 6594"/>
                <a:gd name="T9" fmla="*/ 370 h 4508"/>
                <a:gd name="T10" fmla="*/ 4509 w 6594"/>
                <a:gd name="T11" fmla="*/ 170 h 4508"/>
                <a:gd name="T12" fmla="*/ 5246 w 6594"/>
                <a:gd name="T13" fmla="*/ 734 h 4508"/>
                <a:gd name="T14" fmla="*/ 5635 w 6594"/>
                <a:gd name="T15" fmla="*/ 1267 h 4508"/>
                <a:gd name="T16" fmla="*/ 6217 w 6594"/>
                <a:gd name="T17" fmla="*/ 1667 h 4508"/>
                <a:gd name="T18" fmla="*/ 6590 w 6594"/>
                <a:gd name="T19" fmla="*/ 2153 h 4508"/>
                <a:gd name="T20" fmla="*/ 6594 w 6594"/>
                <a:gd name="T21" fmla="*/ 4489 h 4508"/>
                <a:gd name="T22" fmla="*/ 40 w 6594"/>
                <a:gd name="T23" fmla="*/ 4508 h 4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94" h="4508">
                  <a:moveTo>
                    <a:pt x="40" y="4508"/>
                  </a:moveTo>
                  <a:cubicBezTo>
                    <a:pt x="22" y="4508"/>
                    <a:pt x="9" y="4237"/>
                    <a:pt x="8" y="4219"/>
                  </a:cubicBezTo>
                  <a:cubicBezTo>
                    <a:pt x="0" y="4004"/>
                    <a:pt x="27" y="3783"/>
                    <a:pt x="112" y="3585"/>
                  </a:cubicBezTo>
                  <a:cubicBezTo>
                    <a:pt x="358" y="3007"/>
                    <a:pt x="1072" y="2947"/>
                    <a:pt x="1538" y="2604"/>
                  </a:cubicBezTo>
                  <a:cubicBezTo>
                    <a:pt x="2318" y="2029"/>
                    <a:pt x="2506" y="956"/>
                    <a:pt x="3277" y="370"/>
                  </a:cubicBezTo>
                  <a:cubicBezTo>
                    <a:pt x="3629" y="103"/>
                    <a:pt x="4093" y="0"/>
                    <a:pt x="4509" y="170"/>
                  </a:cubicBezTo>
                  <a:cubicBezTo>
                    <a:pt x="4798" y="288"/>
                    <a:pt x="5057" y="485"/>
                    <a:pt x="5246" y="734"/>
                  </a:cubicBezTo>
                  <a:cubicBezTo>
                    <a:pt x="5378" y="909"/>
                    <a:pt x="5482" y="1109"/>
                    <a:pt x="5635" y="1267"/>
                  </a:cubicBezTo>
                  <a:cubicBezTo>
                    <a:pt x="5801" y="1437"/>
                    <a:pt x="6021" y="1536"/>
                    <a:pt x="6217" y="1667"/>
                  </a:cubicBezTo>
                  <a:cubicBezTo>
                    <a:pt x="6366" y="1767"/>
                    <a:pt x="6590" y="1954"/>
                    <a:pt x="6590" y="2153"/>
                  </a:cubicBezTo>
                  <a:cubicBezTo>
                    <a:pt x="6590" y="2153"/>
                    <a:pt x="6594" y="4489"/>
                    <a:pt x="6594" y="4489"/>
                  </a:cubicBezTo>
                  <a:cubicBezTo>
                    <a:pt x="6594" y="4489"/>
                    <a:pt x="42" y="4508"/>
                    <a:pt x="40" y="4508"/>
                  </a:cubicBezTo>
                  <a:close/>
                </a:path>
              </a:pathLst>
            </a:custGeom>
            <a:solidFill>
              <a:srgbClr val="1E96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9773172F-7544-4668-A2F6-C18E1AF6C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3887" y="10079037"/>
              <a:ext cx="4676776" cy="3290888"/>
            </a:xfrm>
            <a:custGeom>
              <a:avLst/>
              <a:gdLst>
                <a:gd name="connsiteX0" fmla="*/ 73110 w 4676776"/>
                <a:gd name="connsiteY0" fmla="*/ 2228850 h 3290888"/>
                <a:gd name="connsiteX1" fmla="*/ 563564 w 4676776"/>
                <a:gd name="connsiteY1" fmla="*/ 3290888 h 3290888"/>
                <a:gd name="connsiteX2" fmla="*/ 466082 w 4676776"/>
                <a:gd name="connsiteY2" fmla="*/ 3290888 h 3290888"/>
                <a:gd name="connsiteX3" fmla="*/ 0 w 4676776"/>
                <a:gd name="connsiteY3" fmla="*/ 2277539 h 3290888"/>
                <a:gd name="connsiteX4" fmla="*/ 73110 w 4676776"/>
                <a:gd name="connsiteY4" fmla="*/ 2228850 h 3290888"/>
                <a:gd name="connsiteX5" fmla="*/ 982330 w 4676776"/>
                <a:gd name="connsiteY5" fmla="*/ 1712912 h 3290888"/>
                <a:gd name="connsiteX6" fmla="*/ 1582806 w 4676776"/>
                <a:gd name="connsiteY6" fmla="*/ 2569507 h 3290888"/>
                <a:gd name="connsiteX7" fmla="*/ 1725124 w 4676776"/>
                <a:gd name="connsiteY7" fmla="*/ 2946834 h 3290888"/>
                <a:gd name="connsiteX8" fmla="*/ 1843088 w 4676776"/>
                <a:gd name="connsiteY8" fmla="*/ 3286125 h 3290888"/>
                <a:gd name="connsiteX9" fmla="*/ 1753284 w 4676776"/>
                <a:gd name="connsiteY9" fmla="*/ 3286125 h 3290888"/>
                <a:gd name="connsiteX10" fmla="*/ 1644452 w 4676776"/>
                <a:gd name="connsiteY10" fmla="*/ 2974221 h 3290888"/>
                <a:gd name="connsiteX11" fmla="*/ 1505178 w 4676776"/>
                <a:gd name="connsiteY11" fmla="*/ 2603740 h 3290888"/>
                <a:gd name="connsiteX12" fmla="*/ 919164 w 4676776"/>
                <a:gd name="connsiteY12" fmla="*/ 1770728 h 3290888"/>
                <a:gd name="connsiteX13" fmla="*/ 982330 w 4676776"/>
                <a:gd name="connsiteY13" fmla="*/ 1712912 h 3290888"/>
                <a:gd name="connsiteX14" fmla="*/ 1502298 w 4676776"/>
                <a:gd name="connsiteY14" fmla="*/ 984250 h 3290888"/>
                <a:gd name="connsiteX15" fmla="*/ 1978770 w 4676776"/>
                <a:gd name="connsiteY15" fmla="*/ 1395105 h 3290888"/>
                <a:gd name="connsiteX16" fmla="*/ 2250496 w 4676776"/>
                <a:gd name="connsiteY16" fmla="*/ 1831828 h 3290888"/>
                <a:gd name="connsiteX17" fmla="*/ 2312148 w 4676776"/>
                <a:gd name="connsiteY17" fmla="*/ 1943672 h 3290888"/>
                <a:gd name="connsiteX18" fmla="*/ 2668360 w 4676776"/>
                <a:gd name="connsiteY18" fmla="*/ 2435175 h 3290888"/>
                <a:gd name="connsiteX19" fmla="*/ 3378500 w 4676776"/>
                <a:gd name="connsiteY19" fmla="*/ 2823205 h 3290888"/>
                <a:gd name="connsiteX20" fmla="*/ 3456136 w 4676776"/>
                <a:gd name="connsiteY20" fmla="*/ 2846030 h 3290888"/>
                <a:gd name="connsiteX21" fmla="*/ 3827570 w 4676776"/>
                <a:gd name="connsiteY21" fmla="*/ 2998198 h 3290888"/>
                <a:gd name="connsiteX22" fmla="*/ 4089400 w 4676776"/>
                <a:gd name="connsiteY22" fmla="*/ 3277427 h 3290888"/>
                <a:gd name="connsiteX23" fmla="*/ 3986648 w 4676776"/>
                <a:gd name="connsiteY23" fmla="*/ 3278188 h 3290888"/>
                <a:gd name="connsiteX24" fmla="*/ 3780380 w 4676776"/>
                <a:gd name="connsiteY24" fmla="*/ 3068956 h 3290888"/>
                <a:gd name="connsiteX25" fmla="*/ 3431780 w 4676776"/>
                <a:gd name="connsiteY25" fmla="*/ 2927440 h 3290888"/>
                <a:gd name="connsiteX26" fmla="*/ 3353382 w 4676776"/>
                <a:gd name="connsiteY26" fmla="*/ 2904615 h 3290888"/>
                <a:gd name="connsiteX27" fmla="*/ 2608990 w 4676776"/>
                <a:gd name="connsiteY27" fmla="*/ 2496804 h 3290888"/>
                <a:gd name="connsiteX28" fmla="*/ 2238316 w 4676776"/>
                <a:gd name="connsiteY28" fmla="*/ 1984757 h 3290888"/>
                <a:gd name="connsiteX29" fmla="*/ 2175904 w 4676776"/>
                <a:gd name="connsiteY29" fmla="*/ 1872913 h 3290888"/>
                <a:gd name="connsiteX30" fmla="*/ 1911790 w 4676776"/>
                <a:gd name="connsiteY30" fmla="*/ 1447603 h 3290888"/>
                <a:gd name="connsiteX31" fmla="*/ 1458912 w 4676776"/>
                <a:gd name="connsiteY31" fmla="*/ 1058052 h 3290888"/>
                <a:gd name="connsiteX32" fmla="*/ 1502298 w 4676776"/>
                <a:gd name="connsiteY32" fmla="*/ 984250 h 3290888"/>
                <a:gd name="connsiteX33" fmla="*/ 2204244 w 4676776"/>
                <a:gd name="connsiteY33" fmla="*/ 104775 h 3290888"/>
                <a:gd name="connsiteX34" fmla="*/ 2482774 w 4676776"/>
                <a:gd name="connsiteY34" fmla="*/ 858528 h 3290888"/>
                <a:gd name="connsiteX35" fmla="*/ 3127352 w 4676776"/>
                <a:gd name="connsiteY35" fmla="*/ 1476757 h 3290888"/>
                <a:gd name="connsiteX36" fmla="*/ 3907390 w 4676776"/>
                <a:gd name="connsiteY36" fmla="*/ 1625224 h 3290888"/>
                <a:gd name="connsiteX37" fmla="*/ 4585454 w 4676776"/>
                <a:gd name="connsiteY37" fmla="*/ 1730292 h 3290888"/>
                <a:gd name="connsiteX38" fmla="*/ 4676776 w 4676776"/>
                <a:gd name="connsiteY38" fmla="*/ 1764554 h 3290888"/>
                <a:gd name="connsiteX39" fmla="*/ 4676776 w 4676776"/>
                <a:gd name="connsiteY39" fmla="*/ 1858963 h 3290888"/>
                <a:gd name="connsiteX40" fmla="*/ 4559580 w 4676776"/>
                <a:gd name="connsiteY40" fmla="*/ 1811758 h 3290888"/>
                <a:gd name="connsiteX41" fmla="*/ 3901302 w 4676776"/>
                <a:gd name="connsiteY41" fmla="*/ 1710497 h 3290888"/>
                <a:gd name="connsiteX42" fmla="*/ 3092346 w 4676776"/>
                <a:gd name="connsiteY42" fmla="*/ 1554416 h 3290888"/>
                <a:gd name="connsiteX43" fmla="*/ 2408956 w 4676776"/>
                <a:gd name="connsiteY43" fmla="*/ 901164 h 3290888"/>
                <a:gd name="connsiteX44" fmla="*/ 2130424 w 4676776"/>
                <a:gd name="connsiteY44" fmla="*/ 159593 h 3290888"/>
                <a:gd name="connsiteX45" fmla="*/ 2154778 w 4676776"/>
                <a:gd name="connsiteY45" fmla="*/ 139798 h 3290888"/>
                <a:gd name="connsiteX46" fmla="*/ 2204244 w 4676776"/>
                <a:gd name="connsiteY46" fmla="*/ 104775 h 3290888"/>
                <a:gd name="connsiteX47" fmla="*/ 3121024 w 4676776"/>
                <a:gd name="connsiteY47" fmla="*/ 0 h 3290888"/>
                <a:gd name="connsiteX48" fmla="*/ 3232158 w 4676776"/>
                <a:gd name="connsiteY48" fmla="*/ 54806 h 3290888"/>
                <a:gd name="connsiteX49" fmla="*/ 3551096 w 4676776"/>
                <a:gd name="connsiteY49" fmla="*/ 638641 h 3290888"/>
                <a:gd name="connsiteX50" fmla="*/ 3752048 w 4676776"/>
                <a:gd name="connsiteY50" fmla="*/ 865476 h 3290888"/>
                <a:gd name="connsiteX51" fmla="*/ 4109044 w 4676776"/>
                <a:gd name="connsiteY51" fmla="*/ 1068715 h 3290888"/>
                <a:gd name="connsiteX52" fmla="*/ 4490398 w 4676776"/>
                <a:gd name="connsiteY52" fmla="*/ 1200401 h 3290888"/>
                <a:gd name="connsiteX53" fmla="*/ 4605338 w 4676776"/>
                <a:gd name="connsiteY53" fmla="*/ 1317625 h 3290888"/>
                <a:gd name="connsiteX54" fmla="*/ 4077074 w 4676776"/>
                <a:gd name="connsiteY54" fmla="*/ 1147118 h 3290888"/>
                <a:gd name="connsiteX55" fmla="*/ 3696482 w 4676776"/>
                <a:gd name="connsiteY55" fmla="*/ 930178 h 3290888"/>
                <a:gd name="connsiteX56" fmla="*/ 3482588 w 4676776"/>
                <a:gd name="connsiteY56" fmla="*/ 688118 h 3290888"/>
                <a:gd name="connsiteX57" fmla="*/ 3121024 w 4676776"/>
                <a:gd name="connsiteY57" fmla="*/ 0 h 3290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676776" h="3290888">
                  <a:moveTo>
                    <a:pt x="73110" y="2228850"/>
                  </a:moveTo>
                  <a:cubicBezTo>
                    <a:pt x="209432" y="2594021"/>
                    <a:pt x="373932" y="2950062"/>
                    <a:pt x="563564" y="3290888"/>
                  </a:cubicBezTo>
                  <a:cubicBezTo>
                    <a:pt x="530054" y="3290888"/>
                    <a:pt x="498068" y="3290888"/>
                    <a:pt x="466082" y="3290888"/>
                  </a:cubicBezTo>
                  <a:cubicBezTo>
                    <a:pt x="287112" y="2965278"/>
                    <a:pt x="130990" y="2625212"/>
                    <a:pt x="0" y="2277539"/>
                  </a:cubicBezTo>
                  <a:cubicBezTo>
                    <a:pt x="23608" y="2260042"/>
                    <a:pt x="47980" y="2244065"/>
                    <a:pt x="73110" y="2228850"/>
                  </a:cubicBezTo>
                  <a:close/>
                  <a:moveTo>
                    <a:pt x="982330" y="1712912"/>
                  </a:moveTo>
                  <a:cubicBezTo>
                    <a:pt x="1236524" y="1954828"/>
                    <a:pt x="1442772" y="2248474"/>
                    <a:pt x="1582806" y="2569507"/>
                  </a:cubicBezTo>
                  <a:cubicBezTo>
                    <a:pt x="1636842" y="2693508"/>
                    <a:pt x="1681744" y="2822073"/>
                    <a:pt x="1725124" y="2946834"/>
                  </a:cubicBezTo>
                  <a:lnTo>
                    <a:pt x="1843088" y="3286125"/>
                  </a:lnTo>
                  <a:cubicBezTo>
                    <a:pt x="1812646" y="3286125"/>
                    <a:pt x="1782964" y="3286125"/>
                    <a:pt x="1753284" y="3286125"/>
                  </a:cubicBezTo>
                  <a:lnTo>
                    <a:pt x="1644452" y="2974221"/>
                  </a:lnTo>
                  <a:cubicBezTo>
                    <a:pt x="1601832" y="2851742"/>
                    <a:pt x="1557692" y="2723937"/>
                    <a:pt x="1505178" y="2603740"/>
                  </a:cubicBezTo>
                  <a:cubicBezTo>
                    <a:pt x="1368188" y="2291075"/>
                    <a:pt x="1167268" y="2005037"/>
                    <a:pt x="919164" y="1770728"/>
                  </a:cubicBezTo>
                  <a:cubicBezTo>
                    <a:pt x="940472" y="1751710"/>
                    <a:pt x="961782" y="1732691"/>
                    <a:pt x="982330" y="1712912"/>
                  </a:cubicBezTo>
                  <a:close/>
                  <a:moveTo>
                    <a:pt x="1502298" y="984250"/>
                  </a:moveTo>
                  <a:cubicBezTo>
                    <a:pt x="1685732" y="1088485"/>
                    <a:pt x="1848614" y="1228480"/>
                    <a:pt x="1978770" y="1395105"/>
                  </a:cubicBezTo>
                  <a:cubicBezTo>
                    <a:pt x="2085328" y="1531295"/>
                    <a:pt x="2169054" y="1684224"/>
                    <a:pt x="2250496" y="1831828"/>
                  </a:cubicBezTo>
                  <a:cubicBezTo>
                    <a:pt x="2271046" y="1869109"/>
                    <a:pt x="2291596" y="1906390"/>
                    <a:pt x="2312148" y="1943672"/>
                  </a:cubicBezTo>
                  <a:cubicBezTo>
                    <a:pt x="2403484" y="2104970"/>
                    <a:pt x="2516892" y="2289854"/>
                    <a:pt x="2668360" y="2435175"/>
                  </a:cubicBezTo>
                  <a:cubicBezTo>
                    <a:pt x="2842660" y="2603321"/>
                    <a:pt x="3074806" y="2729621"/>
                    <a:pt x="3378500" y="2823205"/>
                  </a:cubicBezTo>
                  <a:cubicBezTo>
                    <a:pt x="3403616" y="2830813"/>
                    <a:pt x="3429496" y="2838422"/>
                    <a:pt x="3456136" y="2846030"/>
                  </a:cubicBezTo>
                  <a:cubicBezTo>
                    <a:pt x="3583246" y="2883311"/>
                    <a:pt x="3714160" y="2922114"/>
                    <a:pt x="3827570" y="2998198"/>
                  </a:cubicBezTo>
                  <a:cubicBezTo>
                    <a:pt x="3936412" y="3071239"/>
                    <a:pt x="4019376" y="3172431"/>
                    <a:pt x="4089400" y="3277427"/>
                  </a:cubicBezTo>
                  <a:cubicBezTo>
                    <a:pt x="4055912" y="3278188"/>
                    <a:pt x="4021660" y="3278188"/>
                    <a:pt x="3986648" y="3278188"/>
                  </a:cubicBezTo>
                  <a:cubicBezTo>
                    <a:pt x="3928040" y="3197539"/>
                    <a:pt x="3861822" y="3123737"/>
                    <a:pt x="3780380" y="3068956"/>
                  </a:cubicBezTo>
                  <a:cubicBezTo>
                    <a:pt x="3677626" y="2999720"/>
                    <a:pt x="3552800" y="2963200"/>
                    <a:pt x="3431780" y="2927440"/>
                  </a:cubicBezTo>
                  <a:cubicBezTo>
                    <a:pt x="3405900" y="2919832"/>
                    <a:pt x="3379260" y="2912223"/>
                    <a:pt x="3353382" y="2904615"/>
                  </a:cubicBezTo>
                  <a:cubicBezTo>
                    <a:pt x="3036750" y="2807227"/>
                    <a:pt x="2793186" y="2674080"/>
                    <a:pt x="2608990" y="2496804"/>
                  </a:cubicBezTo>
                  <a:cubicBezTo>
                    <a:pt x="2449912" y="2343874"/>
                    <a:pt x="2331936" y="2152142"/>
                    <a:pt x="2238316" y="1984757"/>
                  </a:cubicBezTo>
                  <a:cubicBezTo>
                    <a:pt x="2217004" y="1948237"/>
                    <a:pt x="2196454" y="1910194"/>
                    <a:pt x="2175904" y="1872913"/>
                  </a:cubicBezTo>
                  <a:cubicBezTo>
                    <a:pt x="2095984" y="1728353"/>
                    <a:pt x="2013782" y="1578467"/>
                    <a:pt x="1911790" y="1447603"/>
                  </a:cubicBezTo>
                  <a:cubicBezTo>
                    <a:pt x="1787724" y="1289348"/>
                    <a:pt x="1633214" y="1156961"/>
                    <a:pt x="1458912" y="1058052"/>
                  </a:cubicBezTo>
                  <a:cubicBezTo>
                    <a:pt x="1473374" y="1032944"/>
                    <a:pt x="1487836" y="1008597"/>
                    <a:pt x="1502298" y="984250"/>
                  </a:cubicBezTo>
                  <a:close/>
                  <a:moveTo>
                    <a:pt x="2204244" y="104775"/>
                  </a:moveTo>
                  <a:cubicBezTo>
                    <a:pt x="2278062" y="416935"/>
                    <a:pt x="2365578" y="652959"/>
                    <a:pt x="2482774" y="858528"/>
                  </a:cubicBezTo>
                  <a:cubicBezTo>
                    <a:pt x="2598448" y="1061051"/>
                    <a:pt x="2803160" y="1332098"/>
                    <a:pt x="3127352" y="1476757"/>
                  </a:cubicBezTo>
                  <a:cubicBezTo>
                    <a:pt x="3368594" y="1584871"/>
                    <a:pt x="3630382" y="1604667"/>
                    <a:pt x="3907390" y="1625224"/>
                  </a:cubicBezTo>
                  <a:cubicBezTo>
                    <a:pt x="4132650" y="1642735"/>
                    <a:pt x="4366282" y="1660246"/>
                    <a:pt x="4585454" y="1730292"/>
                  </a:cubicBezTo>
                  <a:cubicBezTo>
                    <a:pt x="4618176" y="1740951"/>
                    <a:pt x="4647856" y="1752372"/>
                    <a:pt x="4676776" y="1764554"/>
                  </a:cubicBezTo>
                  <a:cubicBezTo>
                    <a:pt x="4676776" y="1794247"/>
                    <a:pt x="4676776" y="1825463"/>
                    <a:pt x="4676776" y="1858963"/>
                  </a:cubicBezTo>
                  <a:cubicBezTo>
                    <a:pt x="4641768" y="1841452"/>
                    <a:pt x="4602956" y="1825463"/>
                    <a:pt x="4559580" y="1811758"/>
                  </a:cubicBezTo>
                  <a:cubicBezTo>
                    <a:pt x="4349540" y="1743997"/>
                    <a:pt x="4121996" y="1727247"/>
                    <a:pt x="3901302" y="1710497"/>
                  </a:cubicBezTo>
                  <a:cubicBezTo>
                    <a:pt x="3628860" y="1689940"/>
                    <a:pt x="3347284" y="1668621"/>
                    <a:pt x="3092346" y="1554416"/>
                  </a:cubicBezTo>
                  <a:cubicBezTo>
                    <a:pt x="2747606" y="1399859"/>
                    <a:pt x="2530718" y="1113585"/>
                    <a:pt x="2408956" y="901164"/>
                  </a:cubicBezTo>
                  <a:cubicBezTo>
                    <a:pt x="2291760" y="696357"/>
                    <a:pt x="2204244" y="463379"/>
                    <a:pt x="2130424" y="159593"/>
                  </a:cubicBezTo>
                  <a:cubicBezTo>
                    <a:pt x="2138796" y="153502"/>
                    <a:pt x="2146406" y="146650"/>
                    <a:pt x="2154778" y="139798"/>
                  </a:cubicBezTo>
                  <a:cubicBezTo>
                    <a:pt x="2171520" y="127616"/>
                    <a:pt x="2187500" y="116195"/>
                    <a:pt x="2204244" y="104775"/>
                  </a:cubicBezTo>
                  <a:close/>
                  <a:moveTo>
                    <a:pt x="3121024" y="0"/>
                  </a:moveTo>
                  <a:cubicBezTo>
                    <a:pt x="3158324" y="15985"/>
                    <a:pt x="3195622" y="34254"/>
                    <a:pt x="3232158" y="54806"/>
                  </a:cubicBezTo>
                  <a:cubicBezTo>
                    <a:pt x="3314366" y="261850"/>
                    <a:pt x="3420932" y="457477"/>
                    <a:pt x="3551096" y="638641"/>
                  </a:cubicBezTo>
                  <a:cubicBezTo>
                    <a:pt x="3624170" y="739880"/>
                    <a:pt x="3685826" y="809909"/>
                    <a:pt x="3752048" y="865476"/>
                  </a:cubicBezTo>
                  <a:cubicBezTo>
                    <a:pt x="3863182" y="960626"/>
                    <a:pt x="4001718" y="1023804"/>
                    <a:pt x="4109044" y="1068715"/>
                  </a:cubicBezTo>
                  <a:cubicBezTo>
                    <a:pt x="4233118" y="1120476"/>
                    <a:pt x="4360998" y="1164625"/>
                    <a:pt x="4490398" y="1200401"/>
                  </a:cubicBezTo>
                  <a:cubicBezTo>
                    <a:pt x="4531504" y="1235416"/>
                    <a:pt x="4572608" y="1274998"/>
                    <a:pt x="4605338" y="1317625"/>
                  </a:cubicBezTo>
                  <a:cubicBezTo>
                    <a:pt x="4424936" y="1274998"/>
                    <a:pt x="4247580" y="1217909"/>
                    <a:pt x="4077074" y="1147118"/>
                  </a:cubicBezTo>
                  <a:cubicBezTo>
                    <a:pt x="3962896" y="1100685"/>
                    <a:pt x="3816750" y="1032939"/>
                    <a:pt x="3696482" y="930178"/>
                  </a:cubicBezTo>
                  <a:cubicBezTo>
                    <a:pt x="3625692" y="870044"/>
                    <a:pt x="3559468" y="795447"/>
                    <a:pt x="3482588" y="688118"/>
                  </a:cubicBezTo>
                  <a:cubicBezTo>
                    <a:pt x="3329590" y="476507"/>
                    <a:pt x="3208562" y="245104"/>
                    <a:pt x="3121024" y="0"/>
                  </a:cubicBezTo>
                  <a:close/>
                </a:path>
              </a:pathLst>
            </a:custGeom>
            <a:solidFill>
              <a:srgbClr val="41B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C1F56EB-9DE8-491B-812D-FA222DE57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4814" y="10119698"/>
              <a:ext cx="3568829" cy="2337926"/>
            </a:xfrm>
            <a:custGeom>
              <a:avLst/>
              <a:gdLst>
                <a:gd name="connsiteX0" fmla="*/ 116070 w 3568829"/>
                <a:gd name="connsiteY0" fmla="*/ 2251460 h 2337926"/>
                <a:gd name="connsiteX1" fmla="*/ 137966 w 3568829"/>
                <a:gd name="connsiteY1" fmla="*/ 2262104 h 2337926"/>
                <a:gd name="connsiteX2" fmla="*/ 144006 w 3568829"/>
                <a:gd name="connsiteY2" fmla="*/ 2291060 h 2337926"/>
                <a:gd name="connsiteX3" fmla="*/ 134946 w 3568829"/>
                <a:gd name="connsiteY3" fmla="*/ 2324588 h 2337926"/>
                <a:gd name="connsiteX4" fmla="*/ 105500 w 3568829"/>
                <a:gd name="connsiteY4" fmla="*/ 2336780 h 2337926"/>
                <a:gd name="connsiteX5" fmla="*/ 88890 w 3568829"/>
                <a:gd name="connsiteY5" fmla="*/ 2314682 h 2337926"/>
                <a:gd name="connsiteX6" fmla="*/ 116070 w 3568829"/>
                <a:gd name="connsiteY6" fmla="*/ 2251460 h 2337926"/>
                <a:gd name="connsiteX7" fmla="*/ 3487780 w 3568829"/>
                <a:gd name="connsiteY7" fmla="*/ 2133449 h 2337926"/>
                <a:gd name="connsiteX8" fmla="*/ 3506726 w 3568829"/>
                <a:gd name="connsiteY8" fmla="*/ 2138587 h 2337926"/>
                <a:gd name="connsiteX9" fmla="*/ 3539042 w 3568829"/>
                <a:gd name="connsiteY9" fmla="*/ 2158380 h 2337926"/>
                <a:gd name="connsiteX10" fmla="*/ 3568278 w 3568829"/>
                <a:gd name="connsiteY10" fmla="*/ 2210907 h 2337926"/>
                <a:gd name="connsiteX11" fmla="*/ 3548274 w 3568829"/>
                <a:gd name="connsiteY11" fmla="*/ 2252014 h 2337926"/>
                <a:gd name="connsiteX12" fmla="*/ 3499032 w 3568829"/>
                <a:gd name="connsiteY12" fmla="*/ 2242879 h 2337926"/>
                <a:gd name="connsiteX13" fmla="*/ 3460562 w 3568829"/>
                <a:gd name="connsiteY13" fmla="*/ 2146200 h 2337926"/>
                <a:gd name="connsiteX14" fmla="*/ 3468256 w 3568829"/>
                <a:gd name="connsiteY14" fmla="*/ 2136303 h 2337926"/>
                <a:gd name="connsiteX15" fmla="*/ 3487780 w 3568829"/>
                <a:gd name="connsiteY15" fmla="*/ 2133449 h 2337926"/>
                <a:gd name="connsiteX16" fmla="*/ 43852 w 3568829"/>
                <a:gd name="connsiteY16" fmla="*/ 1955178 h 2337926"/>
                <a:gd name="connsiteX17" fmla="*/ 68598 w 3568829"/>
                <a:gd name="connsiteY17" fmla="*/ 1958612 h 2337926"/>
                <a:gd name="connsiteX18" fmla="*/ 144490 w 3568829"/>
                <a:gd name="connsiteY18" fmla="*/ 2113408 h 2337926"/>
                <a:gd name="connsiteX19" fmla="*/ 95160 w 3568829"/>
                <a:gd name="connsiteY19" fmla="*/ 2178665 h 2337926"/>
                <a:gd name="connsiteX20" fmla="*/ 70114 w 3568829"/>
                <a:gd name="connsiteY20" fmla="*/ 2124031 h 2337926"/>
                <a:gd name="connsiteX21" fmla="*/ 21542 w 3568829"/>
                <a:gd name="connsiteY21" fmla="*/ 2064844 h 2337926"/>
                <a:gd name="connsiteX22" fmla="*/ 43852 w 3568829"/>
                <a:gd name="connsiteY22" fmla="*/ 1955178 h 2337926"/>
                <a:gd name="connsiteX23" fmla="*/ 3115304 w 3568829"/>
                <a:gd name="connsiteY23" fmla="*/ 1782018 h 2337926"/>
                <a:gd name="connsiteX24" fmla="*/ 3362752 w 3568829"/>
                <a:gd name="connsiteY24" fmla="*/ 1980320 h 2337926"/>
                <a:gd name="connsiteX25" fmla="*/ 3363514 w 3568829"/>
                <a:gd name="connsiteY25" fmla="*/ 2005481 h 2337926"/>
                <a:gd name="connsiteX26" fmla="*/ 3294210 w 3568829"/>
                <a:gd name="connsiteY26" fmla="*/ 2037503 h 2337926"/>
                <a:gd name="connsiteX27" fmla="*/ 3164740 w 3568829"/>
                <a:gd name="connsiteY27" fmla="*/ 2007768 h 2337926"/>
                <a:gd name="connsiteX28" fmla="*/ 2950734 w 3568829"/>
                <a:gd name="connsiteY28" fmla="*/ 1974983 h 2337926"/>
                <a:gd name="connsiteX29" fmla="*/ 2900468 w 3568829"/>
                <a:gd name="connsiteY29" fmla="*/ 1894164 h 2337926"/>
                <a:gd name="connsiteX30" fmla="*/ 2930170 w 3568829"/>
                <a:gd name="connsiteY30" fmla="*/ 1843843 h 2337926"/>
                <a:gd name="connsiteX31" fmla="*/ 3115304 w 3568829"/>
                <a:gd name="connsiteY31" fmla="*/ 1782018 h 2337926"/>
                <a:gd name="connsiteX32" fmla="*/ 2235296 w 3568829"/>
                <a:gd name="connsiteY32" fmla="*/ 322683 h 2337926"/>
                <a:gd name="connsiteX33" fmla="*/ 2248162 w 3568829"/>
                <a:gd name="connsiteY33" fmla="*/ 323549 h 2337926"/>
                <a:gd name="connsiteX34" fmla="*/ 2268598 w 3568829"/>
                <a:gd name="connsiteY34" fmla="*/ 339705 h 2337926"/>
                <a:gd name="connsiteX35" fmla="*/ 2278436 w 3568829"/>
                <a:gd name="connsiteY35" fmla="*/ 386634 h 2337926"/>
                <a:gd name="connsiteX36" fmla="*/ 2267084 w 3568829"/>
                <a:gd name="connsiteY36" fmla="*/ 411252 h 2337926"/>
                <a:gd name="connsiteX37" fmla="*/ 2229998 w 3568829"/>
                <a:gd name="connsiteY37" fmla="*/ 402790 h 2337926"/>
                <a:gd name="connsiteX38" fmla="*/ 2216376 w 3568829"/>
                <a:gd name="connsiteY38" fmla="*/ 366631 h 2337926"/>
                <a:gd name="connsiteX39" fmla="*/ 2224700 w 3568829"/>
                <a:gd name="connsiteY39" fmla="*/ 330473 h 2337926"/>
                <a:gd name="connsiteX40" fmla="*/ 2235296 w 3568829"/>
                <a:gd name="connsiteY40" fmla="*/ 322683 h 2337926"/>
                <a:gd name="connsiteX41" fmla="*/ 1911306 w 3568829"/>
                <a:gd name="connsiteY41" fmla="*/ 821 h 2337926"/>
                <a:gd name="connsiteX42" fmla="*/ 1949152 w 3568829"/>
                <a:gd name="connsiteY42" fmla="*/ 1484 h 2337926"/>
                <a:gd name="connsiteX43" fmla="*/ 1996424 w 3568829"/>
                <a:gd name="connsiteY43" fmla="*/ 14583 h 2337926"/>
                <a:gd name="connsiteX44" fmla="*/ 2103062 w 3568829"/>
                <a:gd name="connsiteY44" fmla="*/ 97425 h 2337926"/>
                <a:gd name="connsiteX45" fmla="*/ 2154858 w 3568829"/>
                <a:gd name="connsiteY45" fmla="*/ 173427 h 2337926"/>
                <a:gd name="connsiteX46" fmla="*/ 2122104 w 3568829"/>
                <a:gd name="connsiteY46" fmla="*/ 250190 h 2337926"/>
                <a:gd name="connsiteX47" fmla="*/ 2054312 w 3568829"/>
                <a:gd name="connsiteY47" fmla="*/ 239549 h 2337926"/>
                <a:gd name="connsiteX48" fmla="*/ 1843322 w 3568829"/>
                <a:gd name="connsiteY48" fmla="*/ 65504 h 2337926"/>
                <a:gd name="connsiteX49" fmla="*/ 1911306 w 3568829"/>
                <a:gd name="connsiteY49" fmla="*/ 821 h 2337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568829" h="2337926">
                  <a:moveTo>
                    <a:pt x="116070" y="2251460"/>
                  </a:moveTo>
                  <a:cubicBezTo>
                    <a:pt x="122630" y="2250293"/>
                    <a:pt x="130038" y="2253150"/>
                    <a:pt x="137966" y="2262104"/>
                  </a:cubicBezTo>
                  <a:cubicBezTo>
                    <a:pt x="144762" y="2269724"/>
                    <a:pt x="144762" y="2281154"/>
                    <a:pt x="144006" y="2291060"/>
                  </a:cubicBezTo>
                  <a:cubicBezTo>
                    <a:pt x="143252" y="2303252"/>
                    <a:pt x="141742" y="2315444"/>
                    <a:pt x="134946" y="2324588"/>
                  </a:cubicBezTo>
                  <a:cubicBezTo>
                    <a:pt x="128906" y="2334494"/>
                    <a:pt x="116070" y="2340590"/>
                    <a:pt x="105500" y="2336780"/>
                  </a:cubicBezTo>
                  <a:cubicBezTo>
                    <a:pt x="96440" y="2332970"/>
                    <a:pt x="91154" y="2323826"/>
                    <a:pt x="88890" y="2314682"/>
                  </a:cubicBezTo>
                  <a:cubicBezTo>
                    <a:pt x="84360" y="2294680"/>
                    <a:pt x="96394" y="2254960"/>
                    <a:pt x="116070" y="2251460"/>
                  </a:cubicBezTo>
                  <a:close/>
                  <a:moveTo>
                    <a:pt x="3487780" y="2133449"/>
                  </a:moveTo>
                  <a:cubicBezTo>
                    <a:pt x="3494608" y="2134400"/>
                    <a:pt x="3501340" y="2136684"/>
                    <a:pt x="3506726" y="2138587"/>
                  </a:cubicBezTo>
                  <a:cubicBezTo>
                    <a:pt x="3519036" y="2143155"/>
                    <a:pt x="3529808" y="2150006"/>
                    <a:pt x="3539042" y="2158380"/>
                  </a:cubicBezTo>
                  <a:cubicBezTo>
                    <a:pt x="3551352" y="2169799"/>
                    <a:pt x="3564432" y="2191114"/>
                    <a:pt x="3568278" y="2210907"/>
                  </a:cubicBezTo>
                  <a:cubicBezTo>
                    <a:pt x="3570586" y="2227654"/>
                    <a:pt x="3565970" y="2243641"/>
                    <a:pt x="3548274" y="2252014"/>
                  </a:cubicBezTo>
                  <a:cubicBezTo>
                    <a:pt x="3532116" y="2259627"/>
                    <a:pt x="3512882" y="2252776"/>
                    <a:pt x="3499032" y="2242879"/>
                  </a:cubicBezTo>
                  <a:cubicBezTo>
                    <a:pt x="3472872" y="2223087"/>
                    <a:pt x="3445174" y="2179695"/>
                    <a:pt x="3460562" y="2146200"/>
                  </a:cubicBezTo>
                  <a:cubicBezTo>
                    <a:pt x="3462100" y="2142393"/>
                    <a:pt x="3464410" y="2138587"/>
                    <a:pt x="3468256" y="2136303"/>
                  </a:cubicBezTo>
                  <a:cubicBezTo>
                    <a:pt x="3474026" y="2132877"/>
                    <a:pt x="3480952" y="2132497"/>
                    <a:pt x="3487780" y="2133449"/>
                  </a:cubicBezTo>
                  <a:close/>
                  <a:moveTo>
                    <a:pt x="43852" y="1955178"/>
                  </a:moveTo>
                  <a:cubicBezTo>
                    <a:pt x="51154" y="1954901"/>
                    <a:pt x="59396" y="1955956"/>
                    <a:pt x="68598" y="1958612"/>
                  </a:cubicBezTo>
                  <a:cubicBezTo>
                    <a:pt x="127794" y="1975305"/>
                    <a:pt x="155874" y="2058774"/>
                    <a:pt x="144490" y="2113408"/>
                  </a:cubicBezTo>
                  <a:cubicBezTo>
                    <a:pt x="139178" y="2141484"/>
                    <a:pt x="122482" y="2168801"/>
                    <a:pt x="95160" y="2178665"/>
                  </a:cubicBezTo>
                  <a:cubicBezTo>
                    <a:pt x="84534" y="2161971"/>
                    <a:pt x="79982" y="2141484"/>
                    <a:pt x="70114" y="2124031"/>
                  </a:cubicBezTo>
                  <a:cubicBezTo>
                    <a:pt x="57972" y="2101267"/>
                    <a:pt x="38240" y="2084573"/>
                    <a:pt x="21542" y="2064844"/>
                  </a:cubicBezTo>
                  <a:cubicBezTo>
                    <a:pt x="-12324" y="2024343"/>
                    <a:pt x="-7262" y="1957118"/>
                    <a:pt x="43852" y="1955178"/>
                  </a:cubicBezTo>
                  <a:close/>
                  <a:moveTo>
                    <a:pt x="3115304" y="1782018"/>
                  </a:moveTo>
                  <a:cubicBezTo>
                    <a:pt x="3227214" y="1791853"/>
                    <a:pt x="3337524" y="1868813"/>
                    <a:pt x="3362752" y="1980320"/>
                  </a:cubicBezTo>
                  <a:cubicBezTo>
                    <a:pt x="3364276" y="1988707"/>
                    <a:pt x="3365798" y="1997094"/>
                    <a:pt x="3363514" y="2005481"/>
                  </a:cubicBezTo>
                  <a:cubicBezTo>
                    <a:pt x="3358184" y="2032929"/>
                    <a:pt x="3322388" y="2040553"/>
                    <a:pt x="3294210" y="2037503"/>
                  </a:cubicBezTo>
                  <a:cubicBezTo>
                    <a:pt x="3250038" y="2032929"/>
                    <a:pt x="3208912" y="2015392"/>
                    <a:pt x="3164740" y="2007768"/>
                  </a:cubicBezTo>
                  <a:cubicBezTo>
                    <a:pt x="3093150" y="1995569"/>
                    <a:pt x="3014706" y="2010055"/>
                    <a:pt x="2950734" y="1974983"/>
                  </a:cubicBezTo>
                  <a:cubicBezTo>
                    <a:pt x="2921032" y="1958972"/>
                    <a:pt x="2895898" y="1927711"/>
                    <a:pt x="2900468" y="1894164"/>
                  </a:cubicBezTo>
                  <a:cubicBezTo>
                    <a:pt x="2903514" y="1874340"/>
                    <a:pt x="2916462" y="1857567"/>
                    <a:pt x="2930170" y="1843843"/>
                  </a:cubicBezTo>
                  <a:cubicBezTo>
                    <a:pt x="2980434" y="1794379"/>
                    <a:pt x="3048156" y="1776116"/>
                    <a:pt x="3115304" y="1782018"/>
                  </a:cubicBezTo>
                  <a:close/>
                  <a:moveTo>
                    <a:pt x="2235296" y="322683"/>
                  </a:moveTo>
                  <a:cubicBezTo>
                    <a:pt x="2239460" y="321433"/>
                    <a:pt x="2244000" y="321626"/>
                    <a:pt x="2248162" y="323549"/>
                  </a:cubicBezTo>
                  <a:cubicBezTo>
                    <a:pt x="2257244" y="326626"/>
                    <a:pt x="2263300" y="332781"/>
                    <a:pt x="2268598" y="339705"/>
                  </a:cubicBezTo>
                  <a:cubicBezTo>
                    <a:pt x="2277680" y="353553"/>
                    <a:pt x="2279950" y="371247"/>
                    <a:pt x="2278436" y="386634"/>
                  </a:cubicBezTo>
                  <a:cubicBezTo>
                    <a:pt x="2276922" y="395866"/>
                    <a:pt x="2273896" y="405867"/>
                    <a:pt x="2267084" y="411252"/>
                  </a:cubicBezTo>
                  <a:cubicBezTo>
                    <a:pt x="2255732" y="419715"/>
                    <a:pt x="2239080" y="413560"/>
                    <a:pt x="2229998" y="402790"/>
                  </a:cubicBezTo>
                  <a:cubicBezTo>
                    <a:pt x="2221674" y="392788"/>
                    <a:pt x="2218646" y="378940"/>
                    <a:pt x="2216376" y="366631"/>
                  </a:cubicBezTo>
                  <a:cubicBezTo>
                    <a:pt x="2214862" y="354322"/>
                    <a:pt x="2217890" y="339705"/>
                    <a:pt x="2224700" y="330473"/>
                  </a:cubicBezTo>
                  <a:cubicBezTo>
                    <a:pt x="2227350" y="326626"/>
                    <a:pt x="2231134" y="323933"/>
                    <a:pt x="2235296" y="322683"/>
                  </a:cubicBezTo>
                  <a:close/>
                  <a:moveTo>
                    <a:pt x="1911306" y="821"/>
                  </a:moveTo>
                  <a:cubicBezTo>
                    <a:pt x="1923560" y="-504"/>
                    <a:pt x="1936476" y="-181"/>
                    <a:pt x="1949152" y="1484"/>
                  </a:cubicBezTo>
                  <a:cubicBezTo>
                    <a:pt x="1966052" y="3705"/>
                    <a:pt x="1982524" y="8313"/>
                    <a:pt x="1996424" y="14583"/>
                  </a:cubicBezTo>
                  <a:cubicBezTo>
                    <a:pt x="2037556" y="32823"/>
                    <a:pt x="2071832" y="64744"/>
                    <a:pt x="2103062" y="97425"/>
                  </a:cubicBezTo>
                  <a:cubicBezTo>
                    <a:pt x="2125150" y="119466"/>
                    <a:pt x="2146478" y="143787"/>
                    <a:pt x="2154858" y="173427"/>
                  </a:cubicBezTo>
                  <a:cubicBezTo>
                    <a:pt x="2162474" y="203068"/>
                    <a:pt x="2151048" y="240309"/>
                    <a:pt x="2122104" y="250190"/>
                  </a:cubicBezTo>
                  <a:cubicBezTo>
                    <a:pt x="2100014" y="257790"/>
                    <a:pt x="2075640" y="248670"/>
                    <a:pt x="2054312" y="239549"/>
                  </a:cubicBezTo>
                  <a:cubicBezTo>
                    <a:pt x="1993376" y="212949"/>
                    <a:pt x="1841798" y="151387"/>
                    <a:pt x="1843322" y="65504"/>
                  </a:cubicBezTo>
                  <a:cubicBezTo>
                    <a:pt x="1843752" y="23608"/>
                    <a:pt x="1874546" y="4798"/>
                    <a:pt x="1911306" y="8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C9742461-D801-4409-8DD8-B314B5FBD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0737" y="10104438"/>
              <a:ext cx="4479926" cy="3260725"/>
            </a:xfrm>
            <a:custGeom>
              <a:avLst/>
              <a:gdLst>
                <a:gd name="connsiteX0" fmla="*/ 7598 w 4479926"/>
                <a:gd name="connsiteY0" fmla="*/ 2132012 h 3260725"/>
                <a:gd name="connsiteX1" fmla="*/ 549274 w 4479926"/>
                <a:gd name="connsiteY1" fmla="*/ 3260725 h 3260725"/>
                <a:gd name="connsiteX2" fmla="*/ 538638 w 4479926"/>
                <a:gd name="connsiteY2" fmla="*/ 3260725 h 3260725"/>
                <a:gd name="connsiteX3" fmla="*/ 0 w 4479926"/>
                <a:gd name="connsiteY3" fmla="*/ 2135818 h 3260725"/>
                <a:gd name="connsiteX4" fmla="*/ 7598 w 4479926"/>
                <a:gd name="connsiteY4" fmla="*/ 2132012 h 3260725"/>
                <a:gd name="connsiteX5" fmla="*/ 853814 w 4479926"/>
                <a:gd name="connsiteY5" fmla="*/ 1617662 h 3260725"/>
                <a:gd name="connsiteX6" fmla="*/ 1735138 w 4479926"/>
                <a:gd name="connsiteY6" fmla="*/ 3257550 h 3260725"/>
                <a:gd name="connsiteX7" fmla="*/ 1726006 w 4479926"/>
                <a:gd name="connsiteY7" fmla="*/ 3257550 h 3260725"/>
                <a:gd name="connsiteX8" fmla="*/ 847726 w 4479926"/>
                <a:gd name="connsiteY8" fmla="*/ 1623750 h 3260725"/>
                <a:gd name="connsiteX9" fmla="*/ 853814 w 4479926"/>
                <a:gd name="connsiteY9" fmla="*/ 1617662 h 3260725"/>
                <a:gd name="connsiteX10" fmla="*/ 1417442 w 4479926"/>
                <a:gd name="connsiteY10" fmla="*/ 766762 h 3260725"/>
                <a:gd name="connsiteX11" fmla="*/ 2167296 w 4479926"/>
                <a:gd name="connsiteY11" fmla="*/ 1549759 h 3260725"/>
                <a:gd name="connsiteX12" fmla="*/ 2271592 w 4479926"/>
                <a:gd name="connsiteY12" fmla="*/ 1771951 h 3260725"/>
                <a:gd name="connsiteX13" fmla="*/ 2512914 w 4479926"/>
                <a:gd name="connsiteY13" fmla="*/ 2209486 h 3260725"/>
                <a:gd name="connsiteX14" fmla="*/ 2985666 w 4479926"/>
                <a:gd name="connsiteY14" fmla="*/ 2516141 h 3260725"/>
                <a:gd name="connsiteX15" fmla="*/ 3172938 w 4479926"/>
                <a:gd name="connsiteY15" fmla="*/ 2554188 h 3260725"/>
                <a:gd name="connsiteX16" fmla="*/ 3341942 w 4479926"/>
                <a:gd name="connsiteY16" fmla="*/ 2586908 h 3260725"/>
                <a:gd name="connsiteX17" fmla="*/ 4073526 w 4479926"/>
                <a:gd name="connsiteY17" fmla="*/ 3251200 h 3260725"/>
                <a:gd name="connsiteX18" fmla="*/ 4063628 w 4479926"/>
                <a:gd name="connsiteY18" fmla="*/ 3251200 h 3260725"/>
                <a:gd name="connsiteX19" fmla="*/ 3339658 w 4479926"/>
                <a:gd name="connsiteY19" fmla="*/ 2595278 h 3260725"/>
                <a:gd name="connsiteX20" fmla="*/ 3171416 w 4479926"/>
                <a:gd name="connsiteY20" fmla="*/ 2563319 h 3260725"/>
                <a:gd name="connsiteX21" fmla="*/ 2983382 w 4479926"/>
                <a:gd name="connsiteY21" fmla="*/ 2525272 h 3260725"/>
                <a:gd name="connsiteX22" fmla="*/ 2506064 w 4479926"/>
                <a:gd name="connsiteY22" fmla="*/ 2215574 h 3260725"/>
                <a:gd name="connsiteX23" fmla="*/ 2263218 w 4479926"/>
                <a:gd name="connsiteY23" fmla="*/ 1775756 h 3260725"/>
                <a:gd name="connsiteX24" fmla="*/ 2159684 w 4479926"/>
                <a:gd name="connsiteY24" fmla="*/ 1553564 h 3260725"/>
                <a:gd name="connsiteX25" fmla="*/ 1412874 w 4479926"/>
                <a:gd name="connsiteY25" fmla="*/ 774371 h 3260725"/>
                <a:gd name="connsiteX26" fmla="*/ 1417442 w 4479926"/>
                <a:gd name="connsiteY26" fmla="*/ 766762 h 3260725"/>
                <a:gd name="connsiteX27" fmla="*/ 3141662 w 4479926"/>
                <a:gd name="connsiteY27" fmla="*/ 93662 h 3260725"/>
                <a:gd name="connsiteX28" fmla="*/ 3155368 w 4479926"/>
                <a:gd name="connsiteY28" fmla="*/ 102799 h 3260725"/>
                <a:gd name="connsiteX29" fmla="*/ 3670088 w 4479926"/>
                <a:gd name="connsiteY29" fmla="*/ 816265 h 3260725"/>
                <a:gd name="connsiteX30" fmla="*/ 4201560 w 4479926"/>
                <a:gd name="connsiteY30" fmla="*/ 1105610 h 3260725"/>
                <a:gd name="connsiteX31" fmla="*/ 4225926 w 4479926"/>
                <a:gd name="connsiteY31" fmla="*/ 1122362 h 3260725"/>
                <a:gd name="connsiteX32" fmla="*/ 3664758 w 4479926"/>
                <a:gd name="connsiteY32" fmla="*/ 823118 h 3260725"/>
                <a:gd name="connsiteX33" fmla="*/ 3141662 w 4479926"/>
                <a:gd name="connsiteY33" fmla="*/ 93662 h 3260725"/>
                <a:gd name="connsiteX34" fmla="*/ 2148320 w 4479926"/>
                <a:gd name="connsiteY34" fmla="*/ 0 h 3260725"/>
                <a:gd name="connsiteX35" fmla="*/ 2772314 w 4479926"/>
                <a:gd name="connsiteY35" fmla="*/ 1120833 h 3260725"/>
                <a:gd name="connsiteX36" fmla="*/ 3747114 w 4479926"/>
                <a:gd name="connsiteY36" fmla="*/ 1437376 h 3260725"/>
                <a:gd name="connsiteX37" fmla="*/ 3873434 w 4479926"/>
                <a:gd name="connsiteY37" fmla="*/ 1445746 h 3260725"/>
                <a:gd name="connsiteX38" fmla="*/ 4479926 w 4479926"/>
                <a:gd name="connsiteY38" fmla="*/ 1553796 h 3260725"/>
                <a:gd name="connsiteX39" fmla="*/ 4479926 w 4479926"/>
                <a:gd name="connsiteY39" fmla="*/ 1563688 h 3260725"/>
                <a:gd name="connsiteX40" fmla="*/ 3872674 w 4479926"/>
                <a:gd name="connsiteY40" fmla="*/ 1454877 h 3260725"/>
                <a:gd name="connsiteX41" fmla="*/ 3746352 w 4479926"/>
                <a:gd name="connsiteY41" fmla="*/ 1445746 h 3260725"/>
                <a:gd name="connsiteX42" fmla="*/ 2766988 w 4479926"/>
                <a:gd name="connsiteY42" fmla="*/ 1127682 h 3260725"/>
                <a:gd name="connsiteX43" fmla="*/ 2139950 w 4479926"/>
                <a:gd name="connsiteY43" fmla="*/ 4566 h 3260725"/>
                <a:gd name="connsiteX44" fmla="*/ 2148320 w 4479926"/>
                <a:gd name="connsiteY44" fmla="*/ 0 h 326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79926" h="3260725">
                  <a:moveTo>
                    <a:pt x="7598" y="2132012"/>
                  </a:moveTo>
                  <a:cubicBezTo>
                    <a:pt x="132190" y="2529307"/>
                    <a:pt x="316802" y="2913663"/>
                    <a:pt x="549274" y="3260725"/>
                  </a:cubicBezTo>
                  <a:cubicBezTo>
                    <a:pt x="545476" y="3260725"/>
                    <a:pt x="542438" y="3260725"/>
                    <a:pt x="538638" y="3260725"/>
                  </a:cubicBezTo>
                  <a:cubicBezTo>
                    <a:pt x="306926" y="2915185"/>
                    <a:pt x="123834" y="2531590"/>
                    <a:pt x="0" y="2135818"/>
                  </a:cubicBezTo>
                  <a:cubicBezTo>
                    <a:pt x="2280" y="2134295"/>
                    <a:pt x="5318" y="2132773"/>
                    <a:pt x="7598" y="2132012"/>
                  </a:cubicBezTo>
                  <a:close/>
                  <a:moveTo>
                    <a:pt x="853814" y="1617662"/>
                  </a:moveTo>
                  <a:cubicBezTo>
                    <a:pt x="1318070" y="2044566"/>
                    <a:pt x="1634676" y="2634316"/>
                    <a:pt x="1735138" y="3257550"/>
                  </a:cubicBezTo>
                  <a:cubicBezTo>
                    <a:pt x="1732094" y="3257550"/>
                    <a:pt x="1729050" y="3257550"/>
                    <a:pt x="1726006" y="3257550"/>
                  </a:cubicBezTo>
                  <a:cubicBezTo>
                    <a:pt x="1625544" y="2637360"/>
                    <a:pt x="1310458" y="2049892"/>
                    <a:pt x="847726" y="1623750"/>
                  </a:cubicBezTo>
                  <a:cubicBezTo>
                    <a:pt x="850008" y="1621467"/>
                    <a:pt x="852292" y="1619184"/>
                    <a:pt x="853814" y="1617662"/>
                  </a:cubicBezTo>
                  <a:close/>
                  <a:moveTo>
                    <a:pt x="1417442" y="766762"/>
                  </a:moveTo>
                  <a:cubicBezTo>
                    <a:pt x="1734894" y="950146"/>
                    <a:pt x="1999056" y="1224081"/>
                    <a:pt x="2167296" y="1549759"/>
                  </a:cubicBezTo>
                  <a:cubicBezTo>
                    <a:pt x="2205360" y="1622048"/>
                    <a:pt x="2238856" y="1698141"/>
                    <a:pt x="2271592" y="1771951"/>
                  </a:cubicBezTo>
                  <a:cubicBezTo>
                    <a:pt x="2337822" y="1923376"/>
                    <a:pt x="2407098" y="2080128"/>
                    <a:pt x="2512914" y="2209486"/>
                  </a:cubicBezTo>
                  <a:cubicBezTo>
                    <a:pt x="2633958" y="2357107"/>
                    <a:pt x="2801438" y="2465920"/>
                    <a:pt x="2985666" y="2516141"/>
                  </a:cubicBezTo>
                  <a:cubicBezTo>
                    <a:pt x="3047328" y="2533642"/>
                    <a:pt x="3111276" y="2544296"/>
                    <a:pt x="3172938" y="2554188"/>
                  </a:cubicBezTo>
                  <a:cubicBezTo>
                    <a:pt x="3228512" y="2563319"/>
                    <a:pt x="3286368" y="2573211"/>
                    <a:pt x="3341942" y="2586908"/>
                  </a:cubicBezTo>
                  <a:cubicBezTo>
                    <a:pt x="3676902" y="2670610"/>
                    <a:pt x="3956290" y="2927804"/>
                    <a:pt x="4073526" y="3251200"/>
                  </a:cubicBezTo>
                  <a:cubicBezTo>
                    <a:pt x="4070480" y="3251200"/>
                    <a:pt x="4066674" y="3251200"/>
                    <a:pt x="4063628" y="3251200"/>
                  </a:cubicBezTo>
                  <a:cubicBezTo>
                    <a:pt x="3947154" y="2931609"/>
                    <a:pt x="3670812" y="2678980"/>
                    <a:pt x="3339658" y="2595278"/>
                  </a:cubicBezTo>
                  <a:cubicBezTo>
                    <a:pt x="3284084" y="2581581"/>
                    <a:pt x="3226990" y="2572450"/>
                    <a:pt x="3171416" y="2563319"/>
                  </a:cubicBezTo>
                  <a:cubicBezTo>
                    <a:pt x="3109754" y="2552666"/>
                    <a:pt x="3045044" y="2542013"/>
                    <a:pt x="2983382" y="2525272"/>
                  </a:cubicBezTo>
                  <a:cubicBezTo>
                    <a:pt x="2797630" y="2474290"/>
                    <a:pt x="2627868" y="2364716"/>
                    <a:pt x="2506064" y="2215574"/>
                  </a:cubicBezTo>
                  <a:cubicBezTo>
                    <a:pt x="2399486" y="2084694"/>
                    <a:pt x="2330210" y="1927942"/>
                    <a:pt x="2263218" y="1775756"/>
                  </a:cubicBezTo>
                  <a:cubicBezTo>
                    <a:pt x="2230482" y="1701946"/>
                    <a:pt x="2196986" y="1625852"/>
                    <a:pt x="2159684" y="1553564"/>
                  </a:cubicBezTo>
                  <a:cubicBezTo>
                    <a:pt x="1991442" y="1229408"/>
                    <a:pt x="1728804" y="956995"/>
                    <a:pt x="1412874" y="774371"/>
                  </a:cubicBezTo>
                  <a:cubicBezTo>
                    <a:pt x="1414398" y="772089"/>
                    <a:pt x="1415920" y="769806"/>
                    <a:pt x="1417442" y="766762"/>
                  </a:cubicBezTo>
                  <a:close/>
                  <a:moveTo>
                    <a:pt x="3141662" y="93662"/>
                  </a:moveTo>
                  <a:cubicBezTo>
                    <a:pt x="3146232" y="96708"/>
                    <a:pt x="3150800" y="99753"/>
                    <a:pt x="3155368" y="102799"/>
                  </a:cubicBezTo>
                  <a:cubicBezTo>
                    <a:pt x="3265014" y="381485"/>
                    <a:pt x="3444708" y="631997"/>
                    <a:pt x="3670088" y="816265"/>
                  </a:cubicBezTo>
                  <a:cubicBezTo>
                    <a:pt x="3828464" y="945709"/>
                    <a:pt x="4009682" y="1043934"/>
                    <a:pt x="4201560" y="1105610"/>
                  </a:cubicBezTo>
                  <a:cubicBezTo>
                    <a:pt x="4209174" y="1110940"/>
                    <a:pt x="4217550" y="1116270"/>
                    <a:pt x="4225926" y="1122362"/>
                  </a:cubicBezTo>
                  <a:cubicBezTo>
                    <a:pt x="4023388" y="1060686"/>
                    <a:pt x="3831510" y="959415"/>
                    <a:pt x="3664758" y="823118"/>
                  </a:cubicBezTo>
                  <a:cubicBezTo>
                    <a:pt x="3434810" y="635043"/>
                    <a:pt x="3252068" y="379200"/>
                    <a:pt x="3141662" y="93662"/>
                  </a:cubicBezTo>
                  <a:close/>
                  <a:moveTo>
                    <a:pt x="2148320" y="0"/>
                  </a:moveTo>
                  <a:cubicBezTo>
                    <a:pt x="2276164" y="531121"/>
                    <a:pt x="2480102" y="898645"/>
                    <a:pt x="2772314" y="1120833"/>
                  </a:cubicBezTo>
                  <a:cubicBezTo>
                    <a:pt x="3010496" y="1301932"/>
                    <a:pt x="3329342" y="1404656"/>
                    <a:pt x="3747114" y="1437376"/>
                  </a:cubicBezTo>
                  <a:cubicBezTo>
                    <a:pt x="3788966" y="1440419"/>
                    <a:pt x="3831580" y="1442702"/>
                    <a:pt x="3873434" y="1445746"/>
                  </a:cubicBezTo>
                  <a:cubicBezTo>
                    <a:pt x="4081938" y="1458681"/>
                    <a:pt x="4295770" y="1472378"/>
                    <a:pt x="4479926" y="1553796"/>
                  </a:cubicBezTo>
                  <a:cubicBezTo>
                    <a:pt x="4479926" y="1556840"/>
                    <a:pt x="4479926" y="1559883"/>
                    <a:pt x="4479926" y="1563688"/>
                  </a:cubicBezTo>
                  <a:cubicBezTo>
                    <a:pt x="4296532" y="1481509"/>
                    <a:pt x="4081938" y="1467812"/>
                    <a:pt x="3872674" y="1454877"/>
                  </a:cubicBezTo>
                  <a:cubicBezTo>
                    <a:pt x="3831580" y="1451833"/>
                    <a:pt x="3788206" y="1449550"/>
                    <a:pt x="3746352" y="1445746"/>
                  </a:cubicBezTo>
                  <a:cubicBezTo>
                    <a:pt x="3326298" y="1413787"/>
                    <a:pt x="3005930" y="1309541"/>
                    <a:pt x="2766988" y="1127682"/>
                  </a:cubicBezTo>
                  <a:cubicBezTo>
                    <a:pt x="2473254" y="904732"/>
                    <a:pt x="2267792" y="536448"/>
                    <a:pt x="2139950" y="4566"/>
                  </a:cubicBezTo>
                  <a:cubicBezTo>
                    <a:pt x="2142232" y="3044"/>
                    <a:pt x="2145276" y="1522"/>
                    <a:pt x="2148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5" name="Freeform 228">
              <a:extLst>
                <a:ext uri="{FF2B5EF4-FFF2-40B4-BE49-F238E27FC236}">
                  <a16:creationId xmlns:a16="http://schemas.microsoft.com/office/drawing/2014/main" id="{C444B34D-E39E-4F0A-98F9-38D6096FBD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6663" y="6435725"/>
              <a:ext cx="10415588" cy="5829300"/>
            </a:xfrm>
            <a:custGeom>
              <a:avLst/>
              <a:gdLst>
                <a:gd name="T0" fmla="*/ 451 w 13686"/>
                <a:gd name="T1" fmla="*/ 32 h 7662"/>
                <a:gd name="T2" fmla="*/ 32 w 13686"/>
                <a:gd name="T3" fmla="*/ 451 h 7662"/>
                <a:gd name="T4" fmla="*/ 32 w 13686"/>
                <a:gd name="T5" fmla="*/ 7211 h 7662"/>
                <a:gd name="T6" fmla="*/ 451 w 13686"/>
                <a:gd name="T7" fmla="*/ 7630 h 7662"/>
                <a:gd name="T8" fmla="*/ 13235 w 13686"/>
                <a:gd name="T9" fmla="*/ 7630 h 7662"/>
                <a:gd name="T10" fmla="*/ 13654 w 13686"/>
                <a:gd name="T11" fmla="*/ 7211 h 7662"/>
                <a:gd name="T12" fmla="*/ 13654 w 13686"/>
                <a:gd name="T13" fmla="*/ 451 h 7662"/>
                <a:gd name="T14" fmla="*/ 13235 w 13686"/>
                <a:gd name="T15" fmla="*/ 32 h 7662"/>
                <a:gd name="T16" fmla="*/ 451 w 13686"/>
                <a:gd name="T17" fmla="*/ 32 h 7662"/>
                <a:gd name="T18" fmla="*/ 13235 w 13686"/>
                <a:gd name="T19" fmla="*/ 7662 h 7662"/>
                <a:gd name="T20" fmla="*/ 451 w 13686"/>
                <a:gd name="T21" fmla="*/ 7662 h 7662"/>
                <a:gd name="T22" fmla="*/ 0 w 13686"/>
                <a:gd name="T23" fmla="*/ 7211 h 7662"/>
                <a:gd name="T24" fmla="*/ 0 w 13686"/>
                <a:gd name="T25" fmla="*/ 451 h 7662"/>
                <a:gd name="T26" fmla="*/ 451 w 13686"/>
                <a:gd name="T27" fmla="*/ 0 h 7662"/>
                <a:gd name="T28" fmla="*/ 13235 w 13686"/>
                <a:gd name="T29" fmla="*/ 0 h 7662"/>
                <a:gd name="T30" fmla="*/ 13686 w 13686"/>
                <a:gd name="T31" fmla="*/ 451 h 7662"/>
                <a:gd name="T32" fmla="*/ 13686 w 13686"/>
                <a:gd name="T33" fmla="*/ 7211 h 7662"/>
                <a:gd name="T34" fmla="*/ 13235 w 13686"/>
                <a:gd name="T35" fmla="*/ 7662 h 7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686" h="7662">
                  <a:moveTo>
                    <a:pt x="451" y="32"/>
                  </a:moveTo>
                  <a:cubicBezTo>
                    <a:pt x="220" y="32"/>
                    <a:pt x="32" y="220"/>
                    <a:pt x="32" y="451"/>
                  </a:cubicBezTo>
                  <a:lnTo>
                    <a:pt x="32" y="7211"/>
                  </a:lnTo>
                  <a:cubicBezTo>
                    <a:pt x="32" y="7442"/>
                    <a:pt x="220" y="7630"/>
                    <a:pt x="451" y="7630"/>
                  </a:cubicBezTo>
                  <a:lnTo>
                    <a:pt x="13235" y="7630"/>
                  </a:lnTo>
                  <a:cubicBezTo>
                    <a:pt x="13466" y="7630"/>
                    <a:pt x="13654" y="7442"/>
                    <a:pt x="13654" y="7211"/>
                  </a:cubicBezTo>
                  <a:lnTo>
                    <a:pt x="13654" y="451"/>
                  </a:lnTo>
                  <a:cubicBezTo>
                    <a:pt x="13654" y="220"/>
                    <a:pt x="13466" y="32"/>
                    <a:pt x="13235" y="32"/>
                  </a:cubicBezTo>
                  <a:lnTo>
                    <a:pt x="451" y="32"/>
                  </a:lnTo>
                  <a:close/>
                  <a:moveTo>
                    <a:pt x="13235" y="7662"/>
                  </a:moveTo>
                  <a:lnTo>
                    <a:pt x="451" y="7662"/>
                  </a:lnTo>
                  <a:cubicBezTo>
                    <a:pt x="202" y="7662"/>
                    <a:pt x="0" y="7459"/>
                    <a:pt x="0" y="7211"/>
                  </a:cubicBezTo>
                  <a:lnTo>
                    <a:pt x="0" y="451"/>
                  </a:lnTo>
                  <a:cubicBezTo>
                    <a:pt x="0" y="202"/>
                    <a:pt x="202" y="0"/>
                    <a:pt x="451" y="0"/>
                  </a:cubicBezTo>
                  <a:lnTo>
                    <a:pt x="13235" y="0"/>
                  </a:lnTo>
                  <a:cubicBezTo>
                    <a:pt x="13483" y="0"/>
                    <a:pt x="13686" y="202"/>
                    <a:pt x="13686" y="451"/>
                  </a:cubicBezTo>
                  <a:lnTo>
                    <a:pt x="13686" y="7211"/>
                  </a:lnTo>
                  <a:cubicBezTo>
                    <a:pt x="13686" y="7459"/>
                    <a:pt x="13483" y="7662"/>
                    <a:pt x="13235" y="7662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6" name="Freeform 229">
              <a:extLst>
                <a:ext uri="{FF2B5EF4-FFF2-40B4-BE49-F238E27FC236}">
                  <a16:creationId xmlns:a16="http://schemas.microsoft.com/office/drawing/2014/main" id="{8D68178F-263E-47CD-BBBB-67299E933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4888" y="6210300"/>
              <a:ext cx="10391775" cy="5807075"/>
            </a:xfrm>
            <a:custGeom>
              <a:avLst/>
              <a:gdLst>
                <a:gd name="T0" fmla="*/ 13199 w 13654"/>
                <a:gd name="T1" fmla="*/ 7630 h 7630"/>
                <a:gd name="T2" fmla="*/ 455 w 13654"/>
                <a:gd name="T3" fmla="*/ 7630 h 7630"/>
                <a:gd name="T4" fmla="*/ 0 w 13654"/>
                <a:gd name="T5" fmla="*/ 7175 h 7630"/>
                <a:gd name="T6" fmla="*/ 0 w 13654"/>
                <a:gd name="T7" fmla="*/ 455 h 7630"/>
                <a:gd name="T8" fmla="*/ 455 w 13654"/>
                <a:gd name="T9" fmla="*/ 0 h 7630"/>
                <a:gd name="T10" fmla="*/ 13199 w 13654"/>
                <a:gd name="T11" fmla="*/ 0 h 7630"/>
                <a:gd name="T12" fmla="*/ 13654 w 13654"/>
                <a:gd name="T13" fmla="*/ 455 h 7630"/>
                <a:gd name="T14" fmla="*/ 13654 w 13654"/>
                <a:gd name="T15" fmla="*/ 7175 h 7630"/>
                <a:gd name="T16" fmla="*/ 13199 w 13654"/>
                <a:gd name="T17" fmla="*/ 7630 h 7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54" h="7630">
                  <a:moveTo>
                    <a:pt x="13199" y="7630"/>
                  </a:moveTo>
                  <a:lnTo>
                    <a:pt x="455" y="7630"/>
                  </a:lnTo>
                  <a:cubicBezTo>
                    <a:pt x="204" y="7630"/>
                    <a:pt x="0" y="7426"/>
                    <a:pt x="0" y="7175"/>
                  </a:cubicBezTo>
                  <a:lnTo>
                    <a:pt x="0" y="455"/>
                  </a:lnTo>
                  <a:cubicBezTo>
                    <a:pt x="0" y="204"/>
                    <a:pt x="204" y="0"/>
                    <a:pt x="455" y="0"/>
                  </a:cubicBezTo>
                  <a:lnTo>
                    <a:pt x="13199" y="0"/>
                  </a:lnTo>
                  <a:cubicBezTo>
                    <a:pt x="13451" y="0"/>
                    <a:pt x="13654" y="204"/>
                    <a:pt x="13654" y="455"/>
                  </a:cubicBezTo>
                  <a:lnTo>
                    <a:pt x="13654" y="7175"/>
                  </a:lnTo>
                  <a:cubicBezTo>
                    <a:pt x="13654" y="7426"/>
                    <a:pt x="13451" y="7630"/>
                    <a:pt x="13199" y="76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7" name="Freeform 230">
              <a:extLst>
                <a:ext uri="{FF2B5EF4-FFF2-40B4-BE49-F238E27FC236}">
                  <a16:creationId xmlns:a16="http://schemas.microsoft.com/office/drawing/2014/main" id="{CBA3B289-160D-4632-8BD4-327CC7C36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3188" y="6546850"/>
              <a:ext cx="9707563" cy="5149850"/>
            </a:xfrm>
            <a:custGeom>
              <a:avLst/>
              <a:gdLst>
                <a:gd name="T0" fmla="*/ 12394 w 12756"/>
                <a:gd name="T1" fmla="*/ 6767 h 6767"/>
                <a:gd name="T2" fmla="*/ 362 w 12756"/>
                <a:gd name="T3" fmla="*/ 6767 h 6767"/>
                <a:gd name="T4" fmla="*/ 0 w 12756"/>
                <a:gd name="T5" fmla="*/ 6406 h 6767"/>
                <a:gd name="T6" fmla="*/ 0 w 12756"/>
                <a:gd name="T7" fmla="*/ 362 h 6767"/>
                <a:gd name="T8" fmla="*/ 362 w 12756"/>
                <a:gd name="T9" fmla="*/ 0 h 6767"/>
                <a:gd name="T10" fmla="*/ 12394 w 12756"/>
                <a:gd name="T11" fmla="*/ 0 h 6767"/>
                <a:gd name="T12" fmla="*/ 12756 w 12756"/>
                <a:gd name="T13" fmla="*/ 362 h 6767"/>
                <a:gd name="T14" fmla="*/ 12756 w 12756"/>
                <a:gd name="T15" fmla="*/ 6406 h 6767"/>
                <a:gd name="T16" fmla="*/ 12394 w 12756"/>
                <a:gd name="T17" fmla="*/ 6767 h 6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56" h="6767">
                  <a:moveTo>
                    <a:pt x="12394" y="6767"/>
                  </a:moveTo>
                  <a:lnTo>
                    <a:pt x="362" y="6767"/>
                  </a:lnTo>
                  <a:cubicBezTo>
                    <a:pt x="162" y="6767"/>
                    <a:pt x="0" y="6605"/>
                    <a:pt x="0" y="6406"/>
                  </a:cubicBezTo>
                  <a:lnTo>
                    <a:pt x="0" y="362"/>
                  </a:lnTo>
                  <a:cubicBezTo>
                    <a:pt x="0" y="162"/>
                    <a:pt x="162" y="0"/>
                    <a:pt x="362" y="0"/>
                  </a:cubicBezTo>
                  <a:lnTo>
                    <a:pt x="12394" y="0"/>
                  </a:lnTo>
                  <a:cubicBezTo>
                    <a:pt x="12594" y="0"/>
                    <a:pt x="12756" y="162"/>
                    <a:pt x="12756" y="362"/>
                  </a:cubicBezTo>
                  <a:lnTo>
                    <a:pt x="12756" y="6406"/>
                  </a:lnTo>
                  <a:cubicBezTo>
                    <a:pt x="12756" y="6605"/>
                    <a:pt x="12594" y="6767"/>
                    <a:pt x="12394" y="6767"/>
                  </a:cubicBezTo>
                  <a:close/>
                </a:path>
              </a:pathLst>
            </a:custGeom>
            <a:solidFill>
              <a:srgbClr val="C4D8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8" name="Oval 231">
              <a:extLst>
                <a:ext uri="{FF2B5EF4-FFF2-40B4-BE49-F238E27FC236}">
                  <a16:creationId xmlns:a16="http://schemas.microsoft.com/office/drawing/2014/main" id="{C4802823-CFF8-4C8C-B7B5-56FEC7230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2076" y="6307138"/>
              <a:ext cx="161925" cy="161925"/>
            </a:xfrm>
            <a:prstGeom prst="ellipse">
              <a:avLst/>
            </a:prstGeom>
            <a:solidFill>
              <a:srgbClr val="EF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9" name="Oval 232">
              <a:extLst>
                <a:ext uri="{FF2B5EF4-FFF2-40B4-BE49-F238E27FC236}">
                  <a16:creationId xmlns:a16="http://schemas.microsoft.com/office/drawing/2014/main" id="{3E7BD95C-6EA9-4055-9B22-6249B5A03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9888" y="6307138"/>
              <a:ext cx="163513" cy="161925"/>
            </a:xfrm>
            <a:prstGeom prst="ellipse">
              <a:avLst/>
            </a:prstGeom>
            <a:solidFill>
              <a:srgbClr val="FCC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0" name="Oval 233">
              <a:extLst>
                <a:ext uri="{FF2B5EF4-FFF2-40B4-BE49-F238E27FC236}">
                  <a16:creationId xmlns:a16="http://schemas.microsoft.com/office/drawing/2014/main" id="{77373681-6675-4276-BA71-202B4775F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9288" y="6307138"/>
              <a:ext cx="161925" cy="161925"/>
            </a:xfrm>
            <a:prstGeom prst="ellipse">
              <a:avLst/>
            </a:prstGeom>
            <a:solidFill>
              <a:srgbClr val="41B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1" name="Freeform 234">
              <a:extLst>
                <a:ext uri="{FF2B5EF4-FFF2-40B4-BE49-F238E27FC236}">
                  <a16:creationId xmlns:a16="http://schemas.microsoft.com/office/drawing/2014/main" id="{371A8A01-82B9-4D01-AB5F-BF21E0A89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3438" y="7054850"/>
              <a:ext cx="1568450" cy="1095375"/>
            </a:xfrm>
            <a:custGeom>
              <a:avLst/>
              <a:gdLst>
                <a:gd name="T0" fmla="*/ 1978 w 2060"/>
                <a:gd name="T1" fmla="*/ 1438 h 1438"/>
                <a:gd name="T2" fmla="*/ 83 w 2060"/>
                <a:gd name="T3" fmla="*/ 1438 h 1438"/>
                <a:gd name="T4" fmla="*/ 0 w 2060"/>
                <a:gd name="T5" fmla="*/ 1355 h 1438"/>
                <a:gd name="T6" fmla="*/ 0 w 2060"/>
                <a:gd name="T7" fmla="*/ 83 h 1438"/>
                <a:gd name="T8" fmla="*/ 83 w 2060"/>
                <a:gd name="T9" fmla="*/ 0 h 1438"/>
                <a:gd name="T10" fmla="*/ 1978 w 2060"/>
                <a:gd name="T11" fmla="*/ 0 h 1438"/>
                <a:gd name="T12" fmla="*/ 2060 w 2060"/>
                <a:gd name="T13" fmla="*/ 83 h 1438"/>
                <a:gd name="T14" fmla="*/ 2060 w 2060"/>
                <a:gd name="T15" fmla="*/ 1355 h 1438"/>
                <a:gd name="T16" fmla="*/ 1978 w 2060"/>
                <a:gd name="T17" fmla="*/ 1438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60" h="1438">
                  <a:moveTo>
                    <a:pt x="1978" y="1438"/>
                  </a:moveTo>
                  <a:lnTo>
                    <a:pt x="83" y="1438"/>
                  </a:lnTo>
                  <a:cubicBezTo>
                    <a:pt x="37" y="1438"/>
                    <a:pt x="0" y="1400"/>
                    <a:pt x="0" y="1355"/>
                  </a:cubicBezTo>
                  <a:lnTo>
                    <a:pt x="0" y="83"/>
                  </a:lnTo>
                  <a:cubicBezTo>
                    <a:pt x="0" y="37"/>
                    <a:pt x="37" y="0"/>
                    <a:pt x="83" y="0"/>
                  </a:cubicBezTo>
                  <a:lnTo>
                    <a:pt x="1978" y="0"/>
                  </a:lnTo>
                  <a:cubicBezTo>
                    <a:pt x="2023" y="0"/>
                    <a:pt x="2060" y="37"/>
                    <a:pt x="2060" y="83"/>
                  </a:cubicBezTo>
                  <a:lnTo>
                    <a:pt x="2060" y="1355"/>
                  </a:lnTo>
                  <a:cubicBezTo>
                    <a:pt x="2060" y="1400"/>
                    <a:pt x="2023" y="1438"/>
                    <a:pt x="1978" y="14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694FB866-D596-47A1-83A0-9B723BA13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7263" y="7277100"/>
              <a:ext cx="1312863" cy="749301"/>
            </a:xfrm>
            <a:custGeom>
              <a:avLst/>
              <a:gdLst>
                <a:gd name="connsiteX0" fmla="*/ 1143208 w 1312863"/>
                <a:gd name="connsiteY0" fmla="*/ 488950 h 749301"/>
                <a:gd name="connsiteX1" fmla="*/ 1243632 w 1312863"/>
                <a:gd name="connsiteY1" fmla="*/ 488950 h 749301"/>
                <a:gd name="connsiteX2" fmla="*/ 1312863 w 1312863"/>
                <a:gd name="connsiteY2" fmla="*/ 558023 h 749301"/>
                <a:gd name="connsiteX3" fmla="*/ 1312863 w 1312863"/>
                <a:gd name="connsiteY3" fmla="*/ 680228 h 749301"/>
                <a:gd name="connsiteX4" fmla="*/ 1243632 w 1312863"/>
                <a:gd name="connsiteY4" fmla="*/ 749300 h 749301"/>
                <a:gd name="connsiteX5" fmla="*/ 1143208 w 1312863"/>
                <a:gd name="connsiteY5" fmla="*/ 749300 h 749301"/>
                <a:gd name="connsiteX6" fmla="*/ 1074738 w 1312863"/>
                <a:gd name="connsiteY6" fmla="*/ 680228 h 749301"/>
                <a:gd name="connsiteX7" fmla="*/ 1074738 w 1312863"/>
                <a:gd name="connsiteY7" fmla="*/ 558023 h 749301"/>
                <a:gd name="connsiteX8" fmla="*/ 1143208 w 1312863"/>
                <a:gd name="connsiteY8" fmla="*/ 488950 h 749301"/>
                <a:gd name="connsiteX9" fmla="*/ 788836 w 1312863"/>
                <a:gd name="connsiteY9" fmla="*/ 341313 h 749301"/>
                <a:gd name="connsiteX10" fmla="*/ 884389 w 1312863"/>
                <a:gd name="connsiteY10" fmla="*/ 341313 h 749301"/>
                <a:gd name="connsiteX11" fmla="*/ 955675 w 1312863"/>
                <a:gd name="connsiteY11" fmla="*/ 412730 h 749301"/>
                <a:gd name="connsiteX12" fmla="*/ 955675 w 1312863"/>
                <a:gd name="connsiteY12" fmla="*/ 678644 h 749301"/>
                <a:gd name="connsiteX13" fmla="*/ 884389 w 1312863"/>
                <a:gd name="connsiteY13" fmla="*/ 749301 h 749301"/>
                <a:gd name="connsiteX14" fmla="*/ 788836 w 1312863"/>
                <a:gd name="connsiteY14" fmla="*/ 749301 h 749301"/>
                <a:gd name="connsiteX15" fmla="*/ 717550 w 1312863"/>
                <a:gd name="connsiteY15" fmla="*/ 678644 h 749301"/>
                <a:gd name="connsiteX16" fmla="*/ 717550 w 1312863"/>
                <a:gd name="connsiteY16" fmla="*/ 412730 h 749301"/>
                <a:gd name="connsiteX17" fmla="*/ 788836 w 1312863"/>
                <a:gd name="connsiteY17" fmla="*/ 341313 h 749301"/>
                <a:gd name="connsiteX18" fmla="*/ 428006 w 1312863"/>
                <a:gd name="connsiteY18" fmla="*/ 230188 h 749301"/>
                <a:gd name="connsiteX19" fmla="*/ 526908 w 1312863"/>
                <a:gd name="connsiteY19" fmla="*/ 230188 h 749301"/>
                <a:gd name="connsiteX20" fmla="*/ 596900 w 1312863"/>
                <a:gd name="connsiteY20" fmla="*/ 300010 h 749301"/>
                <a:gd name="connsiteX21" fmla="*/ 596900 w 1312863"/>
                <a:gd name="connsiteY21" fmla="*/ 679479 h 749301"/>
                <a:gd name="connsiteX22" fmla="*/ 526908 w 1312863"/>
                <a:gd name="connsiteY22" fmla="*/ 749301 h 749301"/>
                <a:gd name="connsiteX23" fmla="*/ 428006 w 1312863"/>
                <a:gd name="connsiteY23" fmla="*/ 749301 h 749301"/>
                <a:gd name="connsiteX24" fmla="*/ 358775 w 1312863"/>
                <a:gd name="connsiteY24" fmla="*/ 679479 h 749301"/>
                <a:gd name="connsiteX25" fmla="*/ 358775 w 1312863"/>
                <a:gd name="connsiteY25" fmla="*/ 300010 h 749301"/>
                <a:gd name="connsiteX26" fmla="*/ 428006 w 1312863"/>
                <a:gd name="connsiteY26" fmla="*/ 230188 h 749301"/>
                <a:gd name="connsiteX27" fmla="*/ 70234 w 1312863"/>
                <a:gd name="connsiteY27" fmla="*/ 0 h 749301"/>
                <a:gd name="connsiteX28" fmla="*/ 168715 w 1312863"/>
                <a:gd name="connsiteY28" fmla="*/ 0 h 749301"/>
                <a:gd name="connsiteX29" fmla="*/ 239713 w 1312863"/>
                <a:gd name="connsiteY29" fmla="*/ 69915 h 749301"/>
                <a:gd name="connsiteX30" fmla="*/ 239713 w 1312863"/>
                <a:gd name="connsiteY30" fmla="*/ 679386 h 749301"/>
                <a:gd name="connsiteX31" fmla="*/ 168715 w 1312863"/>
                <a:gd name="connsiteY31" fmla="*/ 749300 h 749301"/>
                <a:gd name="connsiteX32" fmla="*/ 70234 w 1312863"/>
                <a:gd name="connsiteY32" fmla="*/ 749300 h 749301"/>
                <a:gd name="connsiteX33" fmla="*/ 0 w 1312863"/>
                <a:gd name="connsiteY33" fmla="*/ 679386 h 749301"/>
                <a:gd name="connsiteX34" fmla="*/ 0 w 1312863"/>
                <a:gd name="connsiteY34" fmla="*/ 69915 h 749301"/>
                <a:gd name="connsiteX35" fmla="*/ 70234 w 1312863"/>
                <a:gd name="connsiteY35" fmla="*/ 0 h 74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312863" h="749301">
                  <a:moveTo>
                    <a:pt x="1143208" y="488950"/>
                  </a:moveTo>
                  <a:lnTo>
                    <a:pt x="1243632" y="488950"/>
                  </a:lnTo>
                  <a:cubicBezTo>
                    <a:pt x="1282432" y="488950"/>
                    <a:pt x="1312863" y="520071"/>
                    <a:pt x="1312863" y="558023"/>
                  </a:cubicBezTo>
                  <a:lnTo>
                    <a:pt x="1312863" y="680228"/>
                  </a:lnTo>
                  <a:cubicBezTo>
                    <a:pt x="1312863" y="718939"/>
                    <a:pt x="1282432" y="749300"/>
                    <a:pt x="1243632" y="749300"/>
                  </a:cubicBezTo>
                  <a:lnTo>
                    <a:pt x="1143208" y="749300"/>
                  </a:lnTo>
                  <a:cubicBezTo>
                    <a:pt x="1105169" y="749300"/>
                    <a:pt x="1074738" y="718939"/>
                    <a:pt x="1074738" y="680228"/>
                  </a:cubicBezTo>
                  <a:lnTo>
                    <a:pt x="1074738" y="558023"/>
                  </a:lnTo>
                  <a:cubicBezTo>
                    <a:pt x="1074738" y="520071"/>
                    <a:pt x="1105169" y="488950"/>
                    <a:pt x="1143208" y="488950"/>
                  </a:cubicBezTo>
                  <a:close/>
                  <a:moveTo>
                    <a:pt x="788836" y="341313"/>
                  </a:moveTo>
                  <a:lnTo>
                    <a:pt x="884389" y="341313"/>
                  </a:lnTo>
                  <a:cubicBezTo>
                    <a:pt x="923824" y="341313"/>
                    <a:pt x="955675" y="373223"/>
                    <a:pt x="955675" y="412730"/>
                  </a:cubicBezTo>
                  <a:lnTo>
                    <a:pt x="955675" y="678644"/>
                  </a:lnTo>
                  <a:cubicBezTo>
                    <a:pt x="955675" y="717392"/>
                    <a:pt x="923824" y="749301"/>
                    <a:pt x="884389" y="749301"/>
                  </a:cubicBezTo>
                  <a:lnTo>
                    <a:pt x="788836" y="749301"/>
                  </a:lnTo>
                  <a:cubicBezTo>
                    <a:pt x="749401" y="749301"/>
                    <a:pt x="717550" y="717392"/>
                    <a:pt x="717550" y="678644"/>
                  </a:cubicBezTo>
                  <a:lnTo>
                    <a:pt x="717550" y="412730"/>
                  </a:lnTo>
                  <a:cubicBezTo>
                    <a:pt x="717550" y="373223"/>
                    <a:pt x="749401" y="341313"/>
                    <a:pt x="788836" y="341313"/>
                  </a:cubicBezTo>
                  <a:close/>
                  <a:moveTo>
                    <a:pt x="428006" y="230188"/>
                  </a:moveTo>
                  <a:lnTo>
                    <a:pt x="526908" y="230188"/>
                  </a:lnTo>
                  <a:cubicBezTo>
                    <a:pt x="565708" y="230188"/>
                    <a:pt x="596900" y="261305"/>
                    <a:pt x="596900" y="300010"/>
                  </a:cubicBezTo>
                  <a:lnTo>
                    <a:pt x="596900" y="679479"/>
                  </a:lnTo>
                  <a:cubicBezTo>
                    <a:pt x="596900" y="718185"/>
                    <a:pt x="565708" y="749301"/>
                    <a:pt x="526908" y="749301"/>
                  </a:cubicBezTo>
                  <a:lnTo>
                    <a:pt x="428006" y="749301"/>
                  </a:lnTo>
                  <a:cubicBezTo>
                    <a:pt x="389967" y="749301"/>
                    <a:pt x="358775" y="718185"/>
                    <a:pt x="358775" y="679479"/>
                  </a:cubicBezTo>
                  <a:lnTo>
                    <a:pt x="358775" y="300010"/>
                  </a:lnTo>
                  <a:cubicBezTo>
                    <a:pt x="358775" y="261305"/>
                    <a:pt x="389967" y="230188"/>
                    <a:pt x="428006" y="230188"/>
                  </a:cubicBezTo>
                  <a:close/>
                  <a:moveTo>
                    <a:pt x="70234" y="0"/>
                  </a:moveTo>
                  <a:lnTo>
                    <a:pt x="168715" y="0"/>
                  </a:lnTo>
                  <a:cubicBezTo>
                    <a:pt x="207649" y="0"/>
                    <a:pt x="239713" y="31158"/>
                    <a:pt x="239713" y="69915"/>
                  </a:cubicBezTo>
                  <a:lnTo>
                    <a:pt x="239713" y="679386"/>
                  </a:lnTo>
                  <a:cubicBezTo>
                    <a:pt x="239713" y="718143"/>
                    <a:pt x="207649" y="749300"/>
                    <a:pt x="168715" y="749300"/>
                  </a:cubicBezTo>
                  <a:lnTo>
                    <a:pt x="70234" y="749300"/>
                  </a:lnTo>
                  <a:cubicBezTo>
                    <a:pt x="31300" y="749300"/>
                    <a:pt x="0" y="718143"/>
                    <a:pt x="0" y="679386"/>
                  </a:cubicBezTo>
                  <a:lnTo>
                    <a:pt x="0" y="69915"/>
                  </a:lnTo>
                  <a:cubicBezTo>
                    <a:pt x="0" y="31158"/>
                    <a:pt x="31300" y="0"/>
                    <a:pt x="70234" y="0"/>
                  </a:cubicBezTo>
                  <a:close/>
                </a:path>
              </a:pathLst>
            </a:custGeom>
            <a:solidFill>
              <a:srgbClr val="FCC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FC1867D0-CFD0-4066-B88C-65793AE2F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8476" y="7218363"/>
              <a:ext cx="258763" cy="180975"/>
            </a:xfrm>
            <a:custGeom>
              <a:avLst/>
              <a:gdLst>
                <a:gd name="connsiteX0" fmla="*/ 160934 w 258763"/>
                <a:gd name="connsiteY0" fmla="*/ 0 h 180975"/>
                <a:gd name="connsiteX1" fmla="*/ 250421 w 258763"/>
                <a:gd name="connsiteY1" fmla="*/ 0 h 180975"/>
                <a:gd name="connsiteX2" fmla="*/ 250421 w 258763"/>
                <a:gd name="connsiteY2" fmla="*/ 21291 h 180975"/>
                <a:gd name="connsiteX3" fmla="*/ 178377 w 258763"/>
                <a:gd name="connsiteY3" fmla="*/ 21291 h 180975"/>
                <a:gd name="connsiteX4" fmla="*/ 169276 w 258763"/>
                <a:gd name="connsiteY4" fmla="*/ 69957 h 180975"/>
                <a:gd name="connsiteX5" fmla="*/ 203402 w 258763"/>
                <a:gd name="connsiteY5" fmla="*/ 58551 h 180975"/>
                <a:gd name="connsiteX6" fmla="*/ 242837 w 258763"/>
                <a:gd name="connsiteY6" fmla="*/ 74519 h 180975"/>
                <a:gd name="connsiteX7" fmla="*/ 258763 w 258763"/>
                <a:gd name="connsiteY7" fmla="*/ 117102 h 180975"/>
                <a:gd name="connsiteX8" fmla="*/ 245112 w 258763"/>
                <a:gd name="connsiteY8" fmla="*/ 158924 h 180975"/>
                <a:gd name="connsiteX9" fmla="*/ 197336 w 258763"/>
                <a:gd name="connsiteY9" fmla="*/ 180975 h 180975"/>
                <a:gd name="connsiteX10" fmla="*/ 157142 w 258763"/>
                <a:gd name="connsiteY10" fmla="*/ 167288 h 180975"/>
                <a:gd name="connsiteX11" fmla="*/ 139700 w 258763"/>
                <a:gd name="connsiteY11" fmla="*/ 130789 h 180975"/>
                <a:gd name="connsiteX12" fmla="*/ 163209 w 258763"/>
                <a:gd name="connsiteY12" fmla="*/ 128508 h 180975"/>
                <a:gd name="connsiteX13" fmla="*/ 174585 w 258763"/>
                <a:gd name="connsiteY13" fmla="*/ 154361 h 180975"/>
                <a:gd name="connsiteX14" fmla="*/ 197336 w 258763"/>
                <a:gd name="connsiteY14" fmla="*/ 162726 h 180975"/>
                <a:gd name="connsiteX15" fmla="*/ 224637 w 258763"/>
                <a:gd name="connsiteY15" fmla="*/ 150559 h 180975"/>
                <a:gd name="connsiteX16" fmla="*/ 235254 w 258763"/>
                <a:gd name="connsiteY16" fmla="*/ 118623 h 180975"/>
                <a:gd name="connsiteX17" fmla="*/ 224637 w 258763"/>
                <a:gd name="connsiteY17" fmla="*/ 88967 h 180975"/>
                <a:gd name="connsiteX18" fmla="*/ 197336 w 258763"/>
                <a:gd name="connsiteY18" fmla="*/ 78321 h 180975"/>
                <a:gd name="connsiteX19" fmla="*/ 177618 w 258763"/>
                <a:gd name="connsiteY19" fmla="*/ 82884 h 180975"/>
                <a:gd name="connsiteX20" fmla="*/ 164726 w 258763"/>
                <a:gd name="connsiteY20" fmla="*/ 95811 h 180975"/>
                <a:gd name="connsiteX21" fmla="*/ 143492 w 258763"/>
                <a:gd name="connsiteY21" fmla="*/ 92769 h 180975"/>
                <a:gd name="connsiteX22" fmla="*/ 0 w 258763"/>
                <a:gd name="connsiteY22" fmla="*/ 0 h 180975"/>
                <a:gd name="connsiteX23" fmla="*/ 117475 w 258763"/>
                <a:gd name="connsiteY23" fmla="*/ 0 h 180975"/>
                <a:gd name="connsiteX24" fmla="*/ 117475 w 258763"/>
                <a:gd name="connsiteY24" fmla="*/ 17632 h 180975"/>
                <a:gd name="connsiteX25" fmla="*/ 83148 w 258763"/>
                <a:gd name="connsiteY25" fmla="*/ 66696 h 180975"/>
                <a:gd name="connsiteX26" fmla="*/ 57212 w 258763"/>
                <a:gd name="connsiteY26" fmla="*/ 129558 h 180975"/>
                <a:gd name="connsiteX27" fmla="*/ 48821 w 258763"/>
                <a:gd name="connsiteY27" fmla="*/ 179388 h 180975"/>
                <a:gd name="connsiteX28" fmla="*/ 25936 w 258763"/>
                <a:gd name="connsiteY28" fmla="*/ 179388 h 180975"/>
                <a:gd name="connsiteX29" fmla="*/ 34327 w 258763"/>
                <a:gd name="connsiteY29" fmla="*/ 128025 h 180975"/>
                <a:gd name="connsiteX30" fmla="*/ 57212 w 258763"/>
                <a:gd name="connsiteY30" fmla="*/ 68996 h 180975"/>
                <a:gd name="connsiteX31" fmla="*/ 89250 w 258763"/>
                <a:gd name="connsiteY31" fmla="*/ 21465 h 180975"/>
                <a:gd name="connsiteX32" fmla="*/ 0 w 258763"/>
                <a:gd name="connsiteY32" fmla="*/ 2146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8763" h="180975">
                  <a:moveTo>
                    <a:pt x="160934" y="0"/>
                  </a:moveTo>
                  <a:lnTo>
                    <a:pt x="250421" y="0"/>
                  </a:lnTo>
                  <a:lnTo>
                    <a:pt x="250421" y="21291"/>
                  </a:lnTo>
                  <a:lnTo>
                    <a:pt x="178377" y="21291"/>
                  </a:lnTo>
                  <a:lnTo>
                    <a:pt x="169276" y="69957"/>
                  </a:lnTo>
                  <a:cubicBezTo>
                    <a:pt x="179893" y="62353"/>
                    <a:pt x="191269" y="58551"/>
                    <a:pt x="203402" y="58551"/>
                  </a:cubicBezTo>
                  <a:cubicBezTo>
                    <a:pt x="218570" y="58551"/>
                    <a:pt x="232220" y="63874"/>
                    <a:pt x="242837" y="74519"/>
                  </a:cubicBezTo>
                  <a:cubicBezTo>
                    <a:pt x="253454" y="85925"/>
                    <a:pt x="258763" y="99613"/>
                    <a:pt x="258763" y="117102"/>
                  </a:cubicBezTo>
                  <a:cubicBezTo>
                    <a:pt x="258763" y="133070"/>
                    <a:pt x="254213" y="147518"/>
                    <a:pt x="245112" y="158924"/>
                  </a:cubicBezTo>
                  <a:cubicBezTo>
                    <a:pt x="232979" y="174132"/>
                    <a:pt x="217811" y="180975"/>
                    <a:pt x="197336" y="180975"/>
                  </a:cubicBezTo>
                  <a:cubicBezTo>
                    <a:pt x="181410" y="180975"/>
                    <a:pt x="167759" y="176413"/>
                    <a:pt x="157142" y="167288"/>
                  </a:cubicBezTo>
                  <a:cubicBezTo>
                    <a:pt x="147284" y="158163"/>
                    <a:pt x="141217" y="145997"/>
                    <a:pt x="139700" y="130789"/>
                  </a:cubicBezTo>
                  <a:lnTo>
                    <a:pt x="163209" y="128508"/>
                  </a:lnTo>
                  <a:cubicBezTo>
                    <a:pt x="164726" y="139914"/>
                    <a:pt x="168518" y="149038"/>
                    <a:pt x="174585" y="154361"/>
                  </a:cubicBezTo>
                  <a:cubicBezTo>
                    <a:pt x="181410" y="160444"/>
                    <a:pt x="188994" y="162726"/>
                    <a:pt x="197336" y="162726"/>
                  </a:cubicBezTo>
                  <a:cubicBezTo>
                    <a:pt x="207953" y="162726"/>
                    <a:pt x="217053" y="158924"/>
                    <a:pt x="224637" y="150559"/>
                  </a:cubicBezTo>
                  <a:cubicBezTo>
                    <a:pt x="232220" y="142955"/>
                    <a:pt x="235254" y="132310"/>
                    <a:pt x="235254" y="118623"/>
                  </a:cubicBezTo>
                  <a:cubicBezTo>
                    <a:pt x="235254" y="106456"/>
                    <a:pt x="232220" y="96571"/>
                    <a:pt x="224637" y="88967"/>
                  </a:cubicBezTo>
                  <a:cubicBezTo>
                    <a:pt x="217811" y="81363"/>
                    <a:pt x="208711" y="78321"/>
                    <a:pt x="197336" y="78321"/>
                  </a:cubicBezTo>
                  <a:cubicBezTo>
                    <a:pt x="189752" y="78321"/>
                    <a:pt x="183685" y="79842"/>
                    <a:pt x="177618" y="82884"/>
                  </a:cubicBezTo>
                  <a:cubicBezTo>
                    <a:pt x="172310" y="85925"/>
                    <a:pt x="167759" y="90488"/>
                    <a:pt x="164726" y="95811"/>
                  </a:cubicBezTo>
                  <a:lnTo>
                    <a:pt x="143492" y="92769"/>
                  </a:lnTo>
                  <a:close/>
                  <a:moveTo>
                    <a:pt x="0" y="0"/>
                  </a:moveTo>
                  <a:lnTo>
                    <a:pt x="117475" y="0"/>
                  </a:lnTo>
                  <a:lnTo>
                    <a:pt x="117475" y="17632"/>
                  </a:lnTo>
                  <a:cubicBezTo>
                    <a:pt x="106033" y="29898"/>
                    <a:pt x="94590" y="45997"/>
                    <a:pt x="83148" y="66696"/>
                  </a:cubicBezTo>
                  <a:cubicBezTo>
                    <a:pt x="71706" y="86628"/>
                    <a:pt x="63314" y="108093"/>
                    <a:pt x="57212" y="129558"/>
                  </a:cubicBezTo>
                  <a:cubicBezTo>
                    <a:pt x="52635" y="144891"/>
                    <a:pt x="49584" y="161756"/>
                    <a:pt x="48821" y="179388"/>
                  </a:cubicBezTo>
                  <a:lnTo>
                    <a:pt x="25936" y="179388"/>
                  </a:lnTo>
                  <a:cubicBezTo>
                    <a:pt x="25936" y="165589"/>
                    <a:pt x="28987" y="147957"/>
                    <a:pt x="34327" y="128025"/>
                  </a:cubicBezTo>
                  <a:cubicBezTo>
                    <a:pt x="39667" y="107326"/>
                    <a:pt x="47295" y="88161"/>
                    <a:pt x="57212" y="68996"/>
                  </a:cubicBezTo>
                  <a:cubicBezTo>
                    <a:pt x="67129" y="49830"/>
                    <a:pt x="77808" y="34498"/>
                    <a:pt x="89250" y="21465"/>
                  </a:cubicBezTo>
                  <a:lnTo>
                    <a:pt x="0" y="21465"/>
                  </a:ln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4" name="Freeform 241">
              <a:extLst>
                <a:ext uri="{FF2B5EF4-FFF2-40B4-BE49-F238E27FC236}">
                  <a16:creationId xmlns:a16="http://schemas.microsoft.com/office/drawing/2014/main" id="{E8303605-27A9-4B93-9246-01E5C995D0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42638" y="7213600"/>
              <a:ext cx="193675" cy="190500"/>
            </a:xfrm>
            <a:custGeom>
              <a:avLst/>
              <a:gdLst>
                <a:gd name="T0" fmla="*/ 0 w 255"/>
                <a:gd name="T1" fmla="*/ 61 h 250"/>
                <a:gd name="T2" fmla="*/ 13 w 255"/>
                <a:gd name="T3" fmla="*/ 18 h 250"/>
                <a:gd name="T4" fmla="*/ 50 w 255"/>
                <a:gd name="T5" fmla="*/ 0 h 250"/>
                <a:gd name="T6" fmla="*/ 87 w 255"/>
                <a:gd name="T7" fmla="*/ 16 h 250"/>
                <a:gd name="T8" fmla="*/ 102 w 255"/>
                <a:gd name="T9" fmla="*/ 63 h 250"/>
                <a:gd name="T10" fmla="*/ 87 w 255"/>
                <a:gd name="T11" fmla="*/ 109 h 250"/>
                <a:gd name="T12" fmla="*/ 50 w 255"/>
                <a:gd name="T13" fmla="*/ 125 h 250"/>
                <a:gd name="T14" fmla="*/ 14 w 255"/>
                <a:gd name="T15" fmla="*/ 109 h 250"/>
                <a:gd name="T16" fmla="*/ 0 w 255"/>
                <a:gd name="T17" fmla="*/ 61 h 250"/>
                <a:gd name="T18" fmla="*/ 51 w 255"/>
                <a:gd name="T19" fmla="*/ 20 h 250"/>
                <a:gd name="T20" fmla="*/ 33 w 255"/>
                <a:gd name="T21" fmla="*/ 29 h 250"/>
                <a:gd name="T22" fmla="*/ 25 w 255"/>
                <a:gd name="T23" fmla="*/ 64 h 250"/>
                <a:gd name="T24" fmla="*/ 33 w 255"/>
                <a:gd name="T25" fmla="*/ 96 h 250"/>
                <a:gd name="T26" fmla="*/ 51 w 255"/>
                <a:gd name="T27" fmla="*/ 105 h 250"/>
                <a:gd name="T28" fmla="*/ 69 w 255"/>
                <a:gd name="T29" fmla="*/ 96 h 250"/>
                <a:gd name="T30" fmla="*/ 76 w 255"/>
                <a:gd name="T31" fmla="*/ 61 h 250"/>
                <a:gd name="T32" fmla="*/ 69 w 255"/>
                <a:gd name="T33" fmla="*/ 29 h 250"/>
                <a:gd name="T34" fmla="*/ 51 w 255"/>
                <a:gd name="T35" fmla="*/ 20 h 250"/>
                <a:gd name="T36" fmla="*/ 51 w 255"/>
                <a:gd name="T37" fmla="*/ 250 h 250"/>
                <a:gd name="T38" fmla="*/ 181 w 255"/>
                <a:gd name="T39" fmla="*/ 0 h 250"/>
                <a:gd name="T40" fmla="*/ 204 w 255"/>
                <a:gd name="T41" fmla="*/ 0 h 250"/>
                <a:gd name="T42" fmla="*/ 75 w 255"/>
                <a:gd name="T43" fmla="*/ 250 h 250"/>
                <a:gd name="T44" fmla="*/ 51 w 255"/>
                <a:gd name="T45" fmla="*/ 250 h 250"/>
                <a:gd name="T46" fmla="*/ 154 w 255"/>
                <a:gd name="T47" fmla="*/ 186 h 250"/>
                <a:gd name="T48" fmla="*/ 166 w 255"/>
                <a:gd name="T49" fmla="*/ 142 h 250"/>
                <a:gd name="T50" fmla="*/ 204 w 255"/>
                <a:gd name="T51" fmla="*/ 124 h 250"/>
                <a:gd name="T52" fmla="*/ 241 w 255"/>
                <a:gd name="T53" fmla="*/ 141 h 250"/>
                <a:gd name="T54" fmla="*/ 255 w 255"/>
                <a:gd name="T55" fmla="*/ 187 h 250"/>
                <a:gd name="T56" fmla="*/ 240 w 255"/>
                <a:gd name="T57" fmla="*/ 234 h 250"/>
                <a:gd name="T58" fmla="*/ 204 w 255"/>
                <a:gd name="T59" fmla="*/ 250 h 250"/>
                <a:gd name="T60" fmla="*/ 168 w 255"/>
                <a:gd name="T61" fmla="*/ 234 h 250"/>
                <a:gd name="T62" fmla="*/ 154 w 255"/>
                <a:gd name="T63" fmla="*/ 186 h 250"/>
                <a:gd name="T64" fmla="*/ 204 w 255"/>
                <a:gd name="T65" fmla="*/ 145 h 250"/>
                <a:gd name="T66" fmla="*/ 186 w 255"/>
                <a:gd name="T67" fmla="*/ 154 h 250"/>
                <a:gd name="T68" fmla="*/ 179 w 255"/>
                <a:gd name="T69" fmla="*/ 188 h 250"/>
                <a:gd name="T70" fmla="*/ 186 w 255"/>
                <a:gd name="T71" fmla="*/ 221 h 250"/>
                <a:gd name="T72" fmla="*/ 204 w 255"/>
                <a:gd name="T73" fmla="*/ 230 h 250"/>
                <a:gd name="T74" fmla="*/ 223 w 255"/>
                <a:gd name="T75" fmla="*/ 221 h 250"/>
                <a:gd name="T76" fmla="*/ 230 w 255"/>
                <a:gd name="T77" fmla="*/ 186 h 250"/>
                <a:gd name="T78" fmla="*/ 223 w 255"/>
                <a:gd name="T79" fmla="*/ 154 h 250"/>
                <a:gd name="T80" fmla="*/ 204 w 255"/>
                <a:gd name="T81" fmla="*/ 145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50">
                  <a:moveTo>
                    <a:pt x="0" y="61"/>
                  </a:moveTo>
                  <a:cubicBezTo>
                    <a:pt x="0" y="44"/>
                    <a:pt x="4" y="29"/>
                    <a:pt x="13" y="18"/>
                  </a:cubicBezTo>
                  <a:cubicBezTo>
                    <a:pt x="21" y="6"/>
                    <a:pt x="34" y="0"/>
                    <a:pt x="50" y="0"/>
                  </a:cubicBezTo>
                  <a:cubicBezTo>
                    <a:pt x="65" y="0"/>
                    <a:pt x="77" y="5"/>
                    <a:pt x="87" y="16"/>
                  </a:cubicBezTo>
                  <a:cubicBezTo>
                    <a:pt x="97" y="26"/>
                    <a:pt x="102" y="42"/>
                    <a:pt x="102" y="63"/>
                  </a:cubicBezTo>
                  <a:cubicBezTo>
                    <a:pt x="102" y="83"/>
                    <a:pt x="97" y="98"/>
                    <a:pt x="87" y="109"/>
                  </a:cubicBezTo>
                  <a:cubicBezTo>
                    <a:pt x="77" y="120"/>
                    <a:pt x="65" y="125"/>
                    <a:pt x="50" y="125"/>
                  </a:cubicBezTo>
                  <a:cubicBezTo>
                    <a:pt x="36" y="125"/>
                    <a:pt x="24" y="120"/>
                    <a:pt x="14" y="109"/>
                  </a:cubicBezTo>
                  <a:cubicBezTo>
                    <a:pt x="5" y="99"/>
                    <a:pt x="0" y="82"/>
                    <a:pt x="0" y="61"/>
                  </a:cubicBezTo>
                  <a:close/>
                  <a:moveTo>
                    <a:pt x="51" y="20"/>
                  </a:moveTo>
                  <a:cubicBezTo>
                    <a:pt x="43" y="20"/>
                    <a:pt x="37" y="23"/>
                    <a:pt x="33" y="29"/>
                  </a:cubicBezTo>
                  <a:cubicBezTo>
                    <a:pt x="28" y="35"/>
                    <a:pt x="25" y="47"/>
                    <a:pt x="25" y="64"/>
                  </a:cubicBezTo>
                  <a:cubicBezTo>
                    <a:pt x="25" y="79"/>
                    <a:pt x="28" y="90"/>
                    <a:pt x="33" y="96"/>
                  </a:cubicBezTo>
                  <a:cubicBezTo>
                    <a:pt x="38" y="102"/>
                    <a:pt x="44" y="105"/>
                    <a:pt x="51" y="105"/>
                  </a:cubicBezTo>
                  <a:cubicBezTo>
                    <a:pt x="58" y="105"/>
                    <a:pt x="64" y="102"/>
                    <a:pt x="69" y="96"/>
                  </a:cubicBezTo>
                  <a:cubicBezTo>
                    <a:pt x="74" y="90"/>
                    <a:pt x="76" y="78"/>
                    <a:pt x="76" y="61"/>
                  </a:cubicBezTo>
                  <a:cubicBezTo>
                    <a:pt x="76" y="46"/>
                    <a:pt x="74" y="35"/>
                    <a:pt x="69" y="29"/>
                  </a:cubicBezTo>
                  <a:cubicBezTo>
                    <a:pt x="64" y="23"/>
                    <a:pt x="58" y="20"/>
                    <a:pt x="51" y="20"/>
                  </a:cubicBezTo>
                  <a:close/>
                  <a:moveTo>
                    <a:pt x="51" y="250"/>
                  </a:moveTo>
                  <a:lnTo>
                    <a:pt x="181" y="0"/>
                  </a:lnTo>
                  <a:lnTo>
                    <a:pt x="204" y="0"/>
                  </a:lnTo>
                  <a:lnTo>
                    <a:pt x="75" y="250"/>
                  </a:lnTo>
                  <a:lnTo>
                    <a:pt x="51" y="250"/>
                  </a:lnTo>
                  <a:close/>
                  <a:moveTo>
                    <a:pt x="154" y="186"/>
                  </a:moveTo>
                  <a:cubicBezTo>
                    <a:pt x="154" y="168"/>
                    <a:pt x="158" y="154"/>
                    <a:pt x="166" y="142"/>
                  </a:cubicBezTo>
                  <a:cubicBezTo>
                    <a:pt x="175" y="130"/>
                    <a:pt x="187" y="124"/>
                    <a:pt x="204" y="124"/>
                  </a:cubicBezTo>
                  <a:cubicBezTo>
                    <a:pt x="218" y="124"/>
                    <a:pt x="231" y="130"/>
                    <a:pt x="241" y="141"/>
                  </a:cubicBezTo>
                  <a:cubicBezTo>
                    <a:pt x="250" y="151"/>
                    <a:pt x="255" y="167"/>
                    <a:pt x="255" y="187"/>
                  </a:cubicBezTo>
                  <a:cubicBezTo>
                    <a:pt x="255" y="207"/>
                    <a:pt x="250" y="223"/>
                    <a:pt x="240" y="234"/>
                  </a:cubicBezTo>
                  <a:cubicBezTo>
                    <a:pt x="231" y="245"/>
                    <a:pt x="218" y="250"/>
                    <a:pt x="204" y="250"/>
                  </a:cubicBezTo>
                  <a:cubicBezTo>
                    <a:pt x="189" y="250"/>
                    <a:pt x="177" y="245"/>
                    <a:pt x="168" y="234"/>
                  </a:cubicBezTo>
                  <a:cubicBezTo>
                    <a:pt x="158" y="223"/>
                    <a:pt x="154" y="207"/>
                    <a:pt x="154" y="186"/>
                  </a:cubicBezTo>
                  <a:close/>
                  <a:moveTo>
                    <a:pt x="204" y="145"/>
                  </a:moveTo>
                  <a:cubicBezTo>
                    <a:pt x="197" y="145"/>
                    <a:pt x="191" y="148"/>
                    <a:pt x="186" y="154"/>
                  </a:cubicBezTo>
                  <a:cubicBezTo>
                    <a:pt x="181" y="160"/>
                    <a:pt x="179" y="172"/>
                    <a:pt x="179" y="188"/>
                  </a:cubicBezTo>
                  <a:cubicBezTo>
                    <a:pt x="179" y="204"/>
                    <a:pt x="181" y="214"/>
                    <a:pt x="186" y="221"/>
                  </a:cubicBezTo>
                  <a:cubicBezTo>
                    <a:pt x="191" y="227"/>
                    <a:pt x="197" y="230"/>
                    <a:pt x="204" y="230"/>
                  </a:cubicBezTo>
                  <a:cubicBezTo>
                    <a:pt x="212" y="230"/>
                    <a:pt x="218" y="227"/>
                    <a:pt x="223" y="221"/>
                  </a:cubicBezTo>
                  <a:cubicBezTo>
                    <a:pt x="227" y="214"/>
                    <a:pt x="230" y="203"/>
                    <a:pt x="230" y="186"/>
                  </a:cubicBezTo>
                  <a:cubicBezTo>
                    <a:pt x="230" y="171"/>
                    <a:pt x="227" y="160"/>
                    <a:pt x="223" y="154"/>
                  </a:cubicBezTo>
                  <a:cubicBezTo>
                    <a:pt x="218" y="148"/>
                    <a:pt x="212" y="145"/>
                    <a:pt x="204" y="145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276482B5-EDFE-4F06-947A-4FAB10D07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7151" y="7034213"/>
              <a:ext cx="6815137" cy="1127125"/>
            </a:xfrm>
            <a:custGeom>
              <a:avLst/>
              <a:gdLst>
                <a:gd name="connsiteX0" fmla="*/ 64664 w 6815137"/>
                <a:gd name="connsiteY0" fmla="*/ 142875 h 1127125"/>
                <a:gd name="connsiteX1" fmla="*/ 1710161 w 6815137"/>
                <a:gd name="connsiteY1" fmla="*/ 142875 h 1127125"/>
                <a:gd name="connsiteX2" fmla="*/ 1774825 w 6815137"/>
                <a:gd name="connsiteY2" fmla="*/ 207479 h 1127125"/>
                <a:gd name="connsiteX3" fmla="*/ 1774825 w 6815137"/>
                <a:gd name="connsiteY3" fmla="*/ 1062522 h 1127125"/>
                <a:gd name="connsiteX4" fmla="*/ 1710161 w 6815137"/>
                <a:gd name="connsiteY4" fmla="*/ 1127125 h 1127125"/>
                <a:gd name="connsiteX5" fmla="*/ 64664 w 6815137"/>
                <a:gd name="connsiteY5" fmla="*/ 1127125 h 1127125"/>
                <a:gd name="connsiteX6" fmla="*/ 0 w 6815137"/>
                <a:gd name="connsiteY6" fmla="*/ 1062522 h 1127125"/>
                <a:gd name="connsiteX7" fmla="*/ 0 w 6815137"/>
                <a:gd name="connsiteY7" fmla="*/ 207479 h 1127125"/>
                <a:gd name="connsiteX8" fmla="*/ 64664 w 6815137"/>
                <a:gd name="connsiteY8" fmla="*/ 142875 h 1127125"/>
                <a:gd name="connsiteX9" fmla="*/ 2539869 w 6815137"/>
                <a:gd name="connsiteY9" fmla="*/ 85725 h 1127125"/>
                <a:gd name="connsiteX10" fmla="*/ 4867405 w 6815137"/>
                <a:gd name="connsiteY10" fmla="*/ 85725 h 1127125"/>
                <a:gd name="connsiteX11" fmla="*/ 4926012 w 6815137"/>
                <a:gd name="connsiteY11" fmla="*/ 144354 h 1127125"/>
                <a:gd name="connsiteX12" fmla="*/ 4926012 w 6815137"/>
                <a:gd name="connsiteY12" fmla="*/ 774809 h 1127125"/>
                <a:gd name="connsiteX13" fmla="*/ 4867405 w 6815137"/>
                <a:gd name="connsiteY13" fmla="*/ 833438 h 1127125"/>
                <a:gd name="connsiteX14" fmla="*/ 2539869 w 6815137"/>
                <a:gd name="connsiteY14" fmla="*/ 833438 h 1127125"/>
                <a:gd name="connsiteX15" fmla="*/ 2481262 w 6815137"/>
                <a:gd name="connsiteY15" fmla="*/ 774809 h 1127125"/>
                <a:gd name="connsiteX16" fmla="*/ 2481262 w 6815137"/>
                <a:gd name="connsiteY16" fmla="*/ 144354 h 1127125"/>
                <a:gd name="connsiteX17" fmla="*/ 2539869 w 6815137"/>
                <a:gd name="connsiteY17" fmla="*/ 85725 h 1127125"/>
                <a:gd name="connsiteX18" fmla="*/ 5146577 w 6815137"/>
                <a:gd name="connsiteY18" fmla="*/ 0 h 1127125"/>
                <a:gd name="connsiteX19" fmla="*/ 6756497 w 6815137"/>
                <a:gd name="connsiteY19" fmla="*/ 0 h 1127125"/>
                <a:gd name="connsiteX20" fmla="*/ 6815137 w 6815137"/>
                <a:gd name="connsiteY20" fmla="*/ 58607 h 1127125"/>
                <a:gd name="connsiteX21" fmla="*/ 6815137 w 6815137"/>
                <a:gd name="connsiteY21" fmla="*/ 774831 h 1127125"/>
                <a:gd name="connsiteX22" fmla="*/ 6756497 w 6815137"/>
                <a:gd name="connsiteY22" fmla="*/ 833438 h 1127125"/>
                <a:gd name="connsiteX23" fmla="*/ 5146577 w 6815137"/>
                <a:gd name="connsiteY23" fmla="*/ 833438 h 1127125"/>
                <a:gd name="connsiteX24" fmla="*/ 5087937 w 6815137"/>
                <a:gd name="connsiteY24" fmla="*/ 774831 h 1127125"/>
                <a:gd name="connsiteX25" fmla="*/ 5087937 w 6815137"/>
                <a:gd name="connsiteY25" fmla="*/ 58607 h 1127125"/>
                <a:gd name="connsiteX26" fmla="*/ 5146577 w 6815137"/>
                <a:gd name="connsiteY26" fmla="*/ 0 h 112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15137" h="1127125">
                  <a:moveTo>
                    <a:pt x="64664" y="142875"/>
                  </a:moveTo>
                  <a:lnTo>
                    <a:pt x="1710161" y="142875"/>
                  </a:lnTo>
                  <a:cubicBezTo>
                    <a:pt x="1745917" y="142875"/>
                    <a:pt x="1774825" y="171757"/>
                    <a:pt x="1774825" y="207479"/>
                  </a:cubicBezTo>
                  <a:lnTo>
                    <a:pt x="1774825" y="1062522"/>
                  </a:lnTo>
                  <a:cubicBezTo>
                    <a:pt x="1774825" y="1098244"/>
                    <a:pt x="1745917" y="1127125"/>
                    <a:pt x="1710161" y="1127125"/>
                  </a:cubicBezTo>
                  <a:lnTo>
                    <a:pt x="64664" y="1127125"/>
                  </a:lnTo>
                  <a:cubicBezTo>
                    <a:pt x="28908" y="1127125"/>
                    <a:pt x="0" y="1098244"/>
                    <a:pt x="0" y="1062522"/>
                  </a:cubicBezTo>
                  <a:lnTo>
                    <a:pt x="0" y="207479"/>
                  </a:lnTo>
                  <a:cubicBezTo>
                    <a:pt x="0" y="171757"/>
                    <a:pt x="28908" y="142875"/>
                    <a:pt x="64664" y="142875"/>
                  </a:cubicBezTo>
                  <a:close/>
                  <a:moveTo>
                    <a:pt x="2539869" y="85725"/>
                  </a:moveTo>
                  <a:lnTo>
                    <a:pt x="4867405" y="85725"/>
                  </a:lnTo>
                  <a:cubicBezTo>
                    <a:pt x="4899373" y="85725"/>
                    <a:pt x="4926012" y="111613"/>
                    <a:pt x="4926012" y="144354"/>
                  </a:cubicBezTo>
                  <a:lnTo>
                    <a:pt x="4926012" y="774809"/>
                  </a:lnTo>
                  <a:cubicBezTo>
                    <a:pt x="4926012" y="807550"/>
                    <a:pt x="4899373" y="833438"/>
                    <a:pt x="4867405" y="833438"/>
                  </a:cubicBezTo>
                  <a:lnTo>
                    <a:pt x="2539869" y="833438"/>
                  </a:lnTo>
                  <a:cubicBezTo>
                    <a:pt x="2507902" y="833438"/>
                    <a:pt x="2481262" y="807550"/>
                    <a:pt x="2481262" y="774809"/>
                  </a:cubicBezTo>
                  <a:lnTo>
                    <a:pt x="2481262" y="144354"/>
                  </a:lnTo>
                  <a:cubicBezTo>
                    <a:pt x="2481262" y="111613"/>
                    <a:pt x="2507902" y="85725"/>
                    <a:pt x="2539869" y="85725"/>
                  </a:cubicBezTo>
                  <a:close/>
                  <a:moveTo>
                    <a:pt x="5146577" y="0"/>
                  </a:moveTo>
                  <a:lnTo>
                    <a:pt x="6756497" y="0"/>
                  </a:lnTo>
                  <a:cubicBezTo>
                    <a:pt x="6788483" y="0"/>
                    <a:pt x="6815137" y="25878"/>
                    <a:pt x="6815137" y="58607"/>
                  </a:cubicBezTo>
                  <a:lnTo>
                    <a:pt x="6815137" y="774831"/>
                  </a:lnTo>
                  <a:cubicBezTo>
                    <a:pt x="6815137" y="807560"/>
                    <a:pt x="6788483" y="833438"/>
                    <a:pt x="6756497" y="833438"/>
                  </a:cubicBezTo>
                  <a:lnTo>
                    <a:pt x="5146577" y="833438"/>
                  </a:lnTo>
                  <a:cubicBezTo>
                    <a:pt x="5114591" y="833438"/>
                    <a:pt x="5087937" y="807560"/>
                    <a:pt x="5087937" y="774831"/>
                  </a:cubicBezTo>
                  <a:lnTo>
                    <a:pt x="5087937" y="58607"/>
                  </a:lnTo>
                  <a:cubicBezTo>
                    <a:pt x="5087937" y="25878"/>
                    <a:pt x="5114591" y="0"/>
                    <a:pt x="5146577" y="0"/>
                  </a:cubicBezTo>
                  <a:close/>
                </a:path>
              </a:pathLst>
            </a:custGeom>
            <a:solidFill>
              <a:srgbClr val="A7C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6" name="Freeform 243">
              <a:extLst>
                <a:ext uri="{FF2B5EF4-FFF2-40B4-BE49-F238E27FC236}">
                  <a16:creationId xmlns:a16="http://schemas.microsoft.com/office/drawing/2014/main" id="{52E5DC8B-13EF-483C-98E4-EF10AF4B82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82388" y="7172325"/>
              <a:ext cx="1784350" cy="993775"/>
            </a:xfrm>
            <a:custGeom>
              <a:avLst/>
              <a:gdLst>
                <a:gd name="T0" fmla="*/ 91 w 2345"/>
                <a:gd name="T1" fmla="*/ 0 h 1307"/>
                <a:gd name="T2" fmla="*/ 471 w 2345"/>
                <a:gd name="T3" fmla="*/ 12 h 1307"/>
                <a:gd name="T4" fmla="*/ 471 w 2345"/>
                <a:gd name="T5" fmla="*/ 0 h 1307"/>
                <a:gd name="T6" fmla="*/ 598 w 2345"/>
                <a:gd name="T7" fmla="*/ 12 h 1307"/>
                <a:gd name="T8" fmla="*/ 725 w 2345"/>
                <a:gd name="T9" fmla="*/ 12 h 1307"/>
                <a:gd name="T10" fmla="*/ 852 w 2345"/>
                <a:gd name="T11" fmla="*/ 0 h 1307"/>
                <a:gd name="T12" fmla="*/ 1233 w 2345"/>
                <a:gd name="T13" fmla="*/ 12 h 1307"/>
                <a:gd name="T14" fmla="*/ 1233 w 2345"/>
                <a:gd name="T15" fmla="*/ 0 h 1307"/>
                <a:gd name="T16" fmla="*/ 1360 w 2345"/>
                <a:gd name="T17" fmla="*/ 12 h 1307"/>
                <a:gd name="T18" fmla="*/ 1487 w 2345"/>
                <a:gd name="T19" fmla="*/ 12 h 1307"/>
                <a:gd name="T20" fmla="*/ 1614 w 2345"/>
                <a:gd name="T21" fmla="*/ 0 h 1307"/>
                <a:gd name="T22" fmla="*/ 1995 w 2345"/>
                <a:gd name="T23" fmla="*/ 12 h 1307"/>
                <a:gd name="T24" fmla="*/ 1995 w 2345"/>
                <a:gd name="T25" fmla="*/ 0 h 1307"/>
                <a:gd name="T26" fmla="*/ 2122 w 2345"/>
                <a:gd name="T27" fmla="*/ 12 h 1307"/>
                <a:gd name="T28" fmla="*/ 2249 w 2345"/>
                <a:gd name="T29" fmla="*/ 12 h 1307"/>
                <a:gd name="T30" fmla="*/ 2333 w 2345"/>
                <a:gd name="T31" fmla="*/ 91 h 1307"/>
                <a:gd name="T32" fmla="*/ 2345 w 2345"/>
                <a:gd name="T33" fmla="*/ 91 h 1307"/>
                <a:gd name="T34" fmla="*/ 0 w 2345"/>
                <a:gd name="T35" fmla="*/ 212 h 1307"/>
                <a:gd name="T36" fmla="*/ 12 w 2345"/>
                <a:gd name="T37" fmla="*/ 85 h 1307"/>
                <a:gd name="T38" fmla="*/ 2345 w 2345"/>
                <a:gd name="T39" fmla="*/ 460 h 1307"/>
                <a:gd name="T40" fmla="*/ 2345 w 2345"/>
                <a:gd name="T41" fmla="*/ 333 h 1307"/>
                <a:gd name="T42" fmla="*/ 0 w 2345"/>
                <a:gd name="T43" fmla="*/ 466 h 1307"/>
                <a:gd name="T44" fmla="*/ 12 w 2345"/>
                <a:gd name="T45" fmla="*/ 466 h 1307"/>
                <a:gd name="T46" fmla="*/ 2333 w 2345"/>
                <a:gd name="T47" fmla="*/ 587 h 1307"/>
                <a:gd name="T48" fmla="*/ 12 w 2345"/>
                <a:gd name="T49" fmla="*/ 719 h 1307"/>
                <a:gd name="T50" fmla="*/ 12 w 2345"/>
                <a:gd name="T51" fmla="*/ 592 h 1307"/>
                <a:gd name="T52" fmla="*/ 2333 w 2345"/>
                <a:gd name="T53" fmla="*/ 967 h 1307"/>
                <a:gd name="T54" fmla="*/ 2345 w 2345"/>
                <a:gd name="T55" fmla="*/ 967 h 1307"/>
                <a:gd name="T56" fmla="*/ 0 w 2345"/>
                <a:gd name="T57" fmla="*/ 846 h 1307"/>
                <a:gd name="T58" fmla="*/ 2345 w 2345"/>
                <a:gd name="T59" fmla="*/ 1222 h 1307"/>
                <a:gd name="T60" fmla="*/ 2333 w 2345"/>
                <a:gd name="T61" fmla="*/ 1094 h 1307"/>
                <a:gd name="T62" fmla="*/ 2345 w 2345"/>
                <a:gd name="T63" fmla="*/ 1222 h 1307"/>
                <a:gd name="T64" fmla="*/ 0 w 2345"/>
                <a:gd name="T65" fmla="*/ 1100 h 1307"/>
                <a:gd name="T66" fmla="*/ 13 w 2345"/>
                <a:gd name="T67" fmla="*/ 1226 h 1307"/>
                <a:gd name="T68" fmla="*/ 96 w 2345"/>
                <a:gd name="T69" fmla="*/ 1307 h 1307"/>
                <a:gd name="T70" fmla="*/ 223 w 2345"/>
                <a:gd name="T71" fmla="*/ 1307 h 1307"/>
                <a:gd name="T72" fmla="*/ 350 w 2345"/>
                <a:gd name="T73" fmla="*/ 1295 h 1307"/>
                <a:gd name="T74" fmla="*/ 731 w 2345"/>
                <a:gd name="T75" fmla="*/ 1307 h 1307"/>
                <a:gd name="T76" fmla="*/ 731 w 2345"/>
                <a:gd name="T77" fmla="*/ 1295 h 1307"/>
                <a:gd name="T78" fmla="*/ 858 w 2345"/>
                <a:gd name="T79" fmla="*/ 1307 h 1307"/>
                <a:gd name="T80" fmla="*/ 985 w 2345"/>
                <a:gd name="T81" fmla="*/ 1307 h 1307"/>
                <a:gd name="T82" fmla="*/ 1112 w 2345"/>
                <a:gd name="T83" fmla="*/ 1295 h 1307"/>
                <a:gd name="T84" fmla="*/ 1492 w 2345"/>
                <a:gd name="T85" fmla="*/ 1307 h 1307"/>
                <a:gd name="T86" fmla="*/ 1492 w 2345"/>
                <a:gd name="T87" fmla="*/ 1295 h 1307"/>
                <a:gd name="T88" fmla="*/ 1619 w 2345"/>
                <a:gd name="T89" fmla="*/ 1307 h 1307"/>
                <a:gd name="T90" fmla="*/ 1746 w 2345"/>
                <a:gd name="T91" fmla="*/ 1307 h 1307"/>
                <a:gd name="T92" fmla="*/ 1873 w 2345"/>
                <a:gd name="T93" fmla="*/ 1295 h 1307"/>
                <a:gd name="T94" fmla="*/ 2127 w 2345"/>
                <a:gd name="T95" fmla="*/ 1307 h 1307"/>
                <a:gd name="T96" fmla="*/ 2255 w 2345"/>
                <a:gd name="T97" fmla="*/ 1303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45" h="1307">
                  <a:moveTo>
                    <a:pt x="217" y="12"/>
                  </a:moveTo>
                  <a:lnTo>
                    <a:pt x="91" y="12"/>
                  </a:lnTo>
                  <a:lnTo>
                    <a:pt x="91" y="0"/>
                  </a:lnTo>
                  <a:lnTo>
                    <a:pt x="217" y="0"/>
                  </a:lnTo>
                  <a:lnTo>
                    <a:pt x="217" y="12"/>
                  </a:lnTo>
                  <a:close/>
                  <a:moveTo>
                    <a:pt x="471" y="12"/>
                  </a:moveTo>
                  <a:lnTo>
                    <a:pt x="344" y="12"/>
                  </a:lnTo>
                  <a:lnTo>
                    <a:pt x="344" y="0"/>
                  </a:lnTo>
                  <a:lnTo>
                    <a:pt x="471" y="0"/>
                  </a:lnTo>
                  <a:lnTo>
                    <a:pt x="471" y="12"/>
                  </a:lnTo>
                  <a:close/>
                  <a:moveTo>
                    <a:pt x="725" y="12"/>
                  </a:moveTo>
                  <a:lnTo>
                    <a:pt x="598" y="12"/>
                  </a:lnTo>
                  <a:lnTo>
                    <a:pt x="598" y="0"/>
                  </a:lnTo>
                  <a:lnTo>
                    <a:pt x="725" y="0"/>
                  </a:lnTo>
                  <a:lnTo>
                    <a:pt x="725" y="12"/>
                  </a:lnTo>
                  <a:close/>
                  <a:moveTo>
                    <a:pt x="979" y="12"/>
                  </a:moveTo>
                  <a:lnTo>
                    <a:pt x="852" y="12"/>
                  </a:lnTo>
                  <a:lnTo>
                    <a:pt x="852" y="0"/>
                  </a:lnTo>
                  <a:lnTo>
                    <a:pt x="979" y="0"/>
                  </a:lnTo>
                  <a:lnTo>
                    <a:pt x="979" y="12"/>
                  </a:lnTo>
                  <a:close/>
                  <a:moveTo>
                    <a:pt x="1233" y="12"/>
                  </a:moveTo>
                  <a:lnTo>
                    <a:pt x="1106" y="12"/>
                  </a:lnTo>
                  <a:lnTo>
                    <a:pt x="1106" y="0"/>
                  </a:lnTo>
                  <a:lnTo>
                    <a:pt x="1233" y="0"/>
                  </a:lnTo>
                  <a:lnTo>
                    <a:pt x="1233" y="12"/>
                  </a:lnTo>
                  <a:close/>
                  <a:moveTo>
                    <a:pt x="1487" y="12"/>
                  </a:moveTo>
                  <a:lnTo>
                    <a:pt x="1360" y="12"/>
                  </a:lnTo>
                  <a:lnTo>
                    <a:pt x="1360" y="0"/>
                  </a:lnTo>
                  <a:lnTo>
                    <a:pt x="1487" y="0"/>
                  </a:lnTo>
                  <a:lnTo>
                    <a:pt x="1487" y="12"/>
                  </a:lnTo>
                  <a:close/>
                  <a:moveTo>
                    <a:pt x="1741" y="12"/>
                  </a:moveTo>
                  <a:lnTo>
                    <a:pt x="1614" y="12"/>
                  </a:lnTo>
                  <a:lnTo>
                    <a:pt x="1614" y="0"/>
                  </a:lnTo>
                  <a:lnTo>
                    <a:pt x="1741" y="0"/>
                  </a:lnTo>
                  <a:lnTo>
                    <a:pt x="1741" y="12"/>
                  </a:lnTo>
                  <a:close/>
                  <a:moveTo>
                    <a:pt x="1995" y="12"/>
                  </a:moveTo>
                  <a:lnTo>
                    <a:pt x="1868" y="12"/>
                  </a:lnTo>
                  <a:lnTo>
                    <a:pt x="1868" y="0"/>
                  </a:lnTo>
                  <a:lnTo>
                    <a:pt x="1995" y="0"/>
                  </a:lnTo>
                  <a:lnTo>
                    <a:pt x="1995" y="12"/>
                  </a:lnTo>
                  <a:close/>
                  <a:moveTo>
                    <a:pt x="2249" y="12"/>
                  </a:moveTo>
                  <a:lnTo>
                    <a:pt x="2122" y="12"/>
                  </a:lnTo>
                  <a:lnTo>
                    <a:pt x="2122" y="0"/>
                  </a:lnTo>
                  <a:lnTo>
                    <a:pt x="2249" y="0"/>
                  </a:lnTo>
                  <a:lnTo>
                    <a:pt x="2249" y="12"/>
                  </a:lnTo>
                  <a:close/>
                  <a:moveTo>
                    <a:pt x="2345" y="206"/>
                  </a:moveTo>
                  <a:lnTo>
                    <a:pt x="2333" y="206"/>
                  </a:lnTo>
                  <a:lnTo>
                    <a:pt x="2333" y="91"/>
                  </a:lnTo>
                  <a:cubicBezTo>
                    <a:pt x="2333" y="87"/>
                    <a:pt x="2333" y="83"/>
                    <a:pt x="2332" y="80"/>
                  </a:cubicBezTo>
                  <a:lnTo>
                    <a:pt x="2344" y="78"/>
                  </a:lnTo>
                  <a:cubicBezTo>
                    <a:pt x="2345" y="82"/>
                    <a:pt x="2345" y="86"/>
                    <a:pt x="2345" y="91"/>
                  </a:cubicBezTo>
                  <a:lnTo>
                    <a:pt x="2345" y="206"/>
                  </a:lnTo>
                  <a:close/>
                  <a:moveTo>
                    <a:pt x="12" y="212"/>
                  </a:moveTo>
                  <a:lnTo>
                    <a:pt x="0" y="212"/>
                  </a:lnTo>
                  <a:lnTo>
                    <a:pt x="0" y="91"/>
                  </a:lnTo>
                  <a:cubicBezTo>
                    <a:pt x="0" y="89"/>
                    <a:pt x="0" y="86"/>
                    <a:pt x="0" y="84"/>
                  </a:cubicBezTo>
                  <a:lnTo>
                    <a:pt x="12" y="85"/>
                  </a:lnTo>
                  <a:cubicBezTo>
                    <a:pt x="12" y="87"/>
                    <a:pt x="12" y="89"/>
                    <a:pt x="12" y="91"/>
                  </a:cubicBezTo>
                  <a:lnTo>
                    <a:pt x="12" y="212"/>
                  </a:lnTo>
                  <a:close/>
                  <a:moveTo>
                    <a:pt x="2345" y="460"/>
                  </a:moveTo>
                  <a:lnTo>
                    <a:pt x="2333" y="460"/>
                  </a:lnTo>
                  <a:lnTo>
                    <a:pt x="2333" y="333"/>
                  </a:lnTo>
                  <a:lnTo>
                    <a:pt x="2345" y="333"/>
                  </a:lnTo>
                  <a:lnTo>
                    <a:pt x="2345" y="460"/>
                  </a:lnTo>
                  <a:close/>
                  <a:moveTo>
                    <a:pt x="12" y="466"/>
                  </a:moveTo>
                  <a:lnTo>
                    <a:pt x="0" y="466"/>
                  </a:lnTo>
                  <a:lnTo>
                    <a:pt x="0" y="339"/>
                  </a:lnTo>
                  <a:lnTo>
                    <a:pt x="12" y="339"/>
                  </a:lnTo>
                  <a:lnTo>
                    <a:pt x="12" y="466"/>
                  </a:lnTo>
                  <a:close/>
                  <a:moveTo>
                    <a:pt x="2345" y="713"/>
                  </a:moveTo>
                  <a:lnTo>
                    <a:pt x="2333" y="713"/>
                  </a:lnTo>
                  <a:lnTo>
                    <a:pt x="2333" y="587"/>
                  </a:lnTo>
                  <a:lnTo>
                    <a:pt x="2345" y="587"/>
                  </a:lnTo>
                  <a:lnTo>
                    <a:pt x="2345" y="713"/>
                  </a:lnTo>
                  <a:close/>
                  <a:moveTo>
                    <a:pt x="12" y="719"/>
                  </a:moveTo>
                  <a:lnTo>
                    <a:pt x="0" y="719"/>
                  </a:lnTo>
                  <a:lnTo>
                    <a:pt x="0" y="592"/>
                  </a:lnTo>
                  <a:lnTo>
                    <a:pt x="12" y="592"/>
                  </a:lnTo>
                  <a:lnTo>
                    <a:pt x="12" y="719"/>
                  </a:lnTo>
                  <a:close/>
                  <a:moveTo>
                    <a:pt x="2345" y="967"/>
                  </a:moveTo>
                  <a:lnTo>
                    <a:pt x="2333" y="967"/>
                  </a:lnTo>
                  <a:lnTo>
                    <a:pt x="2333" y="840"/>
                  </a:lnTo>
                  <a:lnTo>
                    <a:pt x="2345" y="840"/>
                  </a:lnTo>
                  <a:lnTo>
                    <a:pt x="2345" y="967"/>
                  </a:lnTo>
                  <a:close/>
                  <a:moveTo>
                    <a:pt x="12" y="973"/>
                  </a:moveTo>
                  <a:lnTo>
                    <a:pt x="0" y="973"/>
                  </a:lnTo>
                  <a:lnTo>
                    <a:pt x="0" y="846"/>
                  </a:lnTo>
                  <a:lnTo>
                    <a:pt x="12" y="846"/>
                  </a:lnTo>
                  <a:lnTo>
                    <a:pt x="12" y="973"/>
                  </a:lnTo>
                  <a:close/>
                  <a:moveTo>
                    <a:pt x="2345" y="1222"/>
                  </a:moveTo>
                  <a:lnTo>
                    <a:pt x="2333" y="1221"/>
                  </a:lnTo>
                  <a:cubicBezTo>
                    <a:pt x="2333" y="1219"/>
                    <a:pt x="2333" y="1217"/>
                    <a:pt x="2333" y="1216"/>
                  </a:cubicBezTo>
                  <a:lnTo>
                    <a:pt x="2333" y="1094"/>
                  </a:lnTo>
                  <a:lnTo>
                    <a:pt x="2345" y="1094"/>
                  </a:lnTo>
                  <a:lnTo>
                    <a:pt x="2345" y="1216"/>
                  </a:lnTo>
                  <a:cubicBezTo>
                    <a:pt x="2345" y="1218"/>
                    <a:pt x="2345" y="1220"/>
                    <a:pt x="2345" y="1222"/>
                  </a:cubicBezTo>
                  <a:close/>
                  <a:moveTo>
                    <a:pt x="1" y="1228"/>
                  </a:moveTo>
                  <a:cubicBezTo>
                    <a:pt x="0" y="1224"/>
                    <a:pt x="0" y="1220"/>
                    <a:pt x="0" y="1216"/>
                  </a:cubicBezTo>
                  <a:lnTo>
                    <a:pt x="0" y="1100"/>
                  </a:lnTo>
                  <a:lnTo>
                    <a:pt x="12" y="1100"/>
                  </a:lnTo>
                  <a:lnTo>
                    <a:pt x="12" y="1216"/>
                  </a:lnTo>
                  <a:cubicBezTo>
                    <a:pt x="12" y="1219"/>
                    <a:pt x="12" y="1223"/>
                    <a:pt x="13" y="1226"/>
                  </a:cubicBezTo>
                  <a:lnTo>
                    <a:pt x="1" y="1228"/>
                  </a:lnTo>
                  <a:close/>
                  <a:moveTo>
                    <a:pt x="223" y="1307"/>
                  </a:moveTo>
                  <a:lnTo>
                    <a:pt x="96" y="1307"/>
                  </a:lnTo>
                  <a:lnTo>
                    <a:pt x="96" y="1295"/>
                  </a:lnTo>
                  <a:lnTo>
                    <a:pt x="223" y="1295"/>
                  </a:lnTo>
                  <a:lnTo>
                    <a:pt x="223" y="1307"/>
                  </a:lnTo>
                  <a:close/>
                  <a:moveTo>
                    <a:pt x="477" y="1307"/>
                  </a:moveTo>
                  <a:lnTo>
                    <a:pt x="350" y="1307"/>
                  </a:lnTo>
                  <a:lnTo>
                    <a:pt x="350" y="1295"/>
                  </a:lnTo>
                  <a:lnTo>
                    <a:pt x="477" y="1295"/>
                  </a:lnTo>
                  <a:lnTo>
                    <a:pt x="477" y="1307"/>
                  </a:lnTo>
                  <a:close/>
                  <a:moveTo>
                    <a:pt x="731" y="1307"/>
                  </a:moveTo>
                  <a:lnTo>
                    <a:pt x="604" y="1307"/>
                  </a:lnTo>
                  <a:lnTo>
                    <a:pt x="604" y="1295"/>
                  </a:lnTo>
                  <a:lnTo>
                    <a:pt x="731" y="1295"/>
                  </a:lnTo>
                  <a:lnTo>
                    <a:pt x="731" y="1307"/>
                  </a:lnTo>
                  <a:close/>
                  <a:moveTo>
                    <a:pt x="985" y="1307"/>
                  </a:moveTo>
                  <a:lnTo>
                    <a:pt x="858" y="1307"/>
                  </a:lnTo>
                  <a:lnTo>
                    <a:pt x="858" y="1295"/>
                  </a:lnTo>
                  <a:lnTo>
                    <a:pt x="985" y="1295"/>
                  </a:lnTo>
                  <a:lnTo>
                    <a:pt x="985" y="1307"/>
                  </a:lnTo>
                  <a:close/>
                  <a:moveTo>
                    <a:pt x="1239" y="1307"/>
                  </a:moveTo>
                  <a:lnTo>
                    <a:pt x="1112" y="1307"/>
                  </a:lnTo>
                  <a:lnTo>
                    <a:pt x="1112" y="1295"/>
                  </a:lnTo>
                  <a:lnTo>
                    <a:pt x="1239" y="1295"/>
                  </a:lnTo>
                  <a:lnTo>
                    <a:pt x="1239" y="1307"/>
                  </a:lnTo>
                  <a:close/>
                  <a:moveTo>
                    <a:pt x="1492" y="1307"/>
                  </a:moveTo>
                  <a:lnTo>
                    <a:pt x="1365" y="1307"/>
                  </a:lnTo>
                  <a:lnTo>
                    <a:pt x="1365" y="1295"/>
                  </a:lnTo>
                  <a:lnTo>
                    <a:pt x="1492" y="1295"/>
                  </a:lnTo>
                  <a:lnTo>
                    <a:pt x="1492" y="1307"/>
                  </a:lnTo>
                  <a:close/>
                  <a:moveTo>
                    <a:pt x="1746" y="1307"/>
                  </a:moveTo>
                  <a:lnTo>
                    <a:pt x="1619" y="1307"/>
                  </a:lnTo>
                  <a:lnTo>
                    <a:pt x="1619" y="1295"/>
                  </a:lnTo>
                  <a:lnTo>
                    <a:pt x="1746" y="1295"/>
                  </a:lnTo>
                  <a:lnTo>
                    <a:pt x="1746" y="1307"/>
                  </a:lnTo>
                  <a:close/>
                  <a:moveTo>
                    <a:pt x="2000" y="1307"/>
                  </a:moveTo>
                  <a:lnTo>
                    <a:pt x="1873" y="1307"/>
                  </a:lnTo>
                  <a:lnTo>
                    <a:pt x="1873" y="1295"/>
                  </a:lnTo>
                  <a:lnTo>
                    <a:pt x="2000" y="1295"/>
                  </a:lnTo>
                  <a:lnTo>
                    <a:pt x="2000" y="1307"/>
                  </a:lnTo>
                  <a:close/>
                  <a:moveTo>
                    <a:pt x="2127" y="1307"/>
                  </a:moveTo>
                  <a:lnTo>
                    <a:pt x="2127" y="1295"/>
                  </a:lnTo>
                  <a:lnTo>
                    <a:pt x="2254" y="1295"/>
                  </a:lnTo>
                  <a:lnTo>
                    <a:pt x="2255" y="1303"/>
                  </a:lnTo>
                  <a:lnTo>
                    <a:pt x="2254" y="1307"/>
                  </a:lnTo>
                  <a:lnTo>
                    <a:pt x="2127" y="1307"/>
                  </a:lnTo>
                  <a:close/>
                </a:path>
              </a:pathLst>
            </a:custGeom>
            <a:solidFill>
              <a:srgbClr val="4360D0">
                <a:alpha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7" name="Freeform 245">
              <a:extLst>
                <a:ext uri="{FF2B5EF4-FFF2-40B4-BE49-F238E27FC236}">
                  <a16:creationId xmlns:a16="http://schemas.microsoft.com/office/drawing/2014/main" id="{DA3AFEF3-3FC7-4DB8-84EE-34B837D20D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63651" y="7115175"/>
              <a:ext cx="2454275" cy="757238"/>
            </a:xfrm>
            <a:custGeom>
              <a:avLst/>
              <a:gdLst>
                <a:gd name="T0" fmla="*/ 321 w 3224"/>
                <a:gd name="T1" fmla="*/ 0 h 994"/>
                <a:gd name="T2" fmla="*/ 704 w 3224"/>
                <a:gd name="T3" fmla="*/ 12 h 994"/>
                <a:gd name="T4" fmla="*/ 704 w 3224"/>
                <a:gd name="T5" fmla="*/ 0 h 994"/>
                <a:gd name="T6" fmla="*/ 831 w 3224"/>
                <a:gd name="T7" fmla="*/ 12 h 994"/>
                <a:gd name="T8" fmla="*/ 959 w 3224"/>
                <a:gd name="T9" fmla="*/ 12 h 994"/>
                <a:gd name="T10" fmla="*/ 1086 w 3224"/>
                <a:gd name="T11" fmla="*/ 0 h 994"/>
                <a:gd name="T12" fmla="*/ 1469 w 3224"/>
                <a:gd name="T13" fmla="*/ 12 h 994"/>
                <a:gd name="T14" fmla="*/ 1469 w 3224"/>
                <a:gd name="T15" fmla="*/ 0 h 994"/>
                <a:gd name="T16" fmla="*/ 1596 w 3224"/>
                <a:gd name="T17" fmla="*/ 12 h 994"/>
                <a:gd name="T18" fmla="*/ 1724 w 3224"/>
                <a:gd name="T19" fmla="*/ 12 h 994"/>
                <a:gd name="T20" fmla="*/ 1851 w 3224"/>
                <a:gd name="T21" fmla="*/ 0 h 994"/>
                <a:gd name="T22" fmla="*/ 2234 w 3224"/>
                <a:gd name="T23" fmla="*/ 12 h 994"/>
                <a:gd name="T24" fmla="*/ 2234 w 3224"/>
                <a:gd name="T25" fmla="*/ 0 h 994"/>
                <a:gd name="T26" fmla="*/ 2362 w 3224"/>
                <a:gd name="T27" fmla="*/ 12 h 994"/>
                <a:gd name="T28" fmla="*/ 2489 w 3224"/>
                <a:gd name="T29" fmla="*/ 12 h 994"/>
                <a:gd name="T30" fmla="*/ 2617 w 3224"/>
                <a:gd name="T31" fmla="*/ 0 h 994"/>
                <a:gd name="T32" fmla="*/ 2999 w 3224"/>
                <a:gd name="T33" fmla="*/ 12 h 994"/>
                <a:gd name="T34" fmla="*/ 2999 w 3224"/>
                <a:gd name="T35" fmla="*/ 0 h 994"/>
                <a:gd name="T36" fmla="*/ 65 w 3224"/>
                <a:gd name="T37" fmla="*/ 6 h 994"/>
                <a:gd name="T38" fmla="*/ 194 w 3224"/>
                <a:gd name="T39" fmla="*/ 0 h 994"/>
                <a:gd name="T40" fmla="*/ 69 w 3224"/>
                <a:gd name="T41" fmla="*/ 17 h 994"/>
                <a:gd name="T42" fmla="*/ 3127 w 3224"/>
                <a:gd name="T43" fmla="*/ 0 h 994"/>
                <a:gd name="T44" fmla="*/ 12 w 3224"/>
                <a:gd name="T45" fmla="*/ 241 h 994"/>
                <a:gd name="T46" fmla="*/ 12 w 3224"/>
                <a:gd name="T47" fmla="*/ 113 h 994"/>
                <a:gd name="T48" fmla="*/ 3212 w 3224"/>
                <a:gd name="T49" fmla="*/ 337 h 994"/>
                <a:gd name="T50" fmla="*/ 3224 w 3224"/>
                <a:gd name="T51" fmla="*/ 337 h 994"/>
                <a:gd name="T52" fmla="*/ 0 w 3224"/>
                <a:gd name="T53" fmla="*/ 368 h 994"/>
                <a:gd name="T54" fmla="*/ 3224 w 3224"/>
                <a:gd name="T55" fmla="*/ 592 h 994"/>
                <a:gd name="T56" fmla="*/ 3224 w 3224"/>
                <a:gd name="T57" fmla="*/ 465 h 994"/>
                <a:gd name="T58" fmla="*/ 0 w 3224"/>
                <a:gd name="T59" fmla="*/ 751 h 994"/>
                <a:gd name="T60" fmla="*/ 12 w 3224"/>
                <a:gd name="T61" fmla="*/ 751 h 994"/>
                <a:gd name="T62" fmla="*/ 3212 w 3224"/>
                <a:gd name="T63" fmla="*/ 720 h 994"/>
                <a:gd name="T64" fmla="*/ 63 w 3224"/>
                <a:gd name="T65" fmla="*/ 987 h 994"/>
                <a:gd name="T66" fmla="*/ 12 w 3224"/>
                <a:gd name="T67" fmla="*/ 879 h 994"/>
                <a:gd name="T68" fmla="*/ 63 w 3224"/>
                <a:gd name="T69" fmla="*/ 987 h 994"/>
                <a:gd name="T70" fmla="*/ 191 w 3224"/>
                <a:gd name="T71" fmla="*/ 982 h 994"/>
                <a:gd name="T72" fmla="*/ 574 w 3224"/>
                <a:gd name="T73" fmla="*/ 994 h 994"/>
                <a:gd name="T74" fmla="*/ 574 w 3224"/>
                <a:gd name="T75" fmla="*/ 982 h 994"/>
                <a:gd name="T76" fmla="*/ 702 w 3224"/>
                <a:gd name="T77" fmla="*/ 994 h 994"/>
                <a:gd name="T78" fmla="*/ 829 w 3224"/>
                <a:gd name="T79" fmla="*/ 994 h 994"/>
                <a:gd name="T80" fmla="*/ 957 w 3224"/>
                <a:gd name="T81" fmla="*/ 982 h 994"/>
                <a:gd name="T82" fmla="*/ 1339 w 3224"/>
                <a:gd name="T83" fmla="*/ 994 h 994"/>
                <a:gd name="T84" fmla="*/ 1339 w 3224"/>
                <a:gd name="T85" fmla="*/ 982 h 994"/>
                <a:gd name="T86" fmla="*/ 1467 w 3224"/>
                <a:gd name="T87" fmla="*/ 994 h 994"/>
                <a:gd name="T88" fmla="*/ 1594 w 3224"/>
                <a:gd name="T89" fmla="*/ 994 h 994"/>
                <a:gd name="T90" fmla="*/ 1722 w 3224"/>
                <a:gd name="T91" fmla="*/ 982 h 994"/>
                <a:gd name="T92" fmla="*/ 2105 w 3224"/>
                <a:gd name="T93" fmla="*/ 994 h 994"/>
                <a:gd name="T94" fmla="*/ 2105 w 3224"/>
                <a:gd name="T95" fmla="*/ 982 h 994"/>
                <a:gd name="T96" fmla="*/ 2232 w 3224"/>
                <a:gd name="T97" fmla="*/ 994 h 994"/>
                <a:gd name="T98" fmla="*/ 2360 w 3224"/>
                <a:gd name="T99" fmla="*/ 994 h 994"/>
                <a:gd name="T100" fmla="*/ 2487 w 3224"/>
                <a:gd name="T101" fmla="*/ 982 h 994"/>
                <a:gd name="T102" fmla="*/ 2870 w 3224"/>
                <a:gd name="T103" fmla="*/ 994 h 994"/>
                <a:gd name="T104" fmla="*/ 2870 w 3224"/>
                <a:gd name="T105" fmla="*/ 982 h 994"/>
                <a:gd name="T106" fmla="*/ 3125 w 3224"/>
                <a:gd name="T107" fmla="*/ 994 h 994"/>
                <a:gd name="T108" fmla="*/ 3125 w 3224"/>
                <a:gd name="T109" fmla="*/ 982 h 994"/>
                <a:gd name="T110" fmla="*/ 3190 w 3224"/>
                <a:gd name="T111" fmla="*/ 970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4" h="994">
                  <a:moveTo>
                    <a:pt x="449" y="12"/>
                  </a:moveTo>
                  <a:lnTo>
                    <a:pt x="321" y="12"/>
                  </a:lnTo>
                  <a:lnTo>
                    <a:pt x="321" y="0"/>
                  </a:lnTo>
                  <a:lnTo>
                    <a:pt x="449" y="0"/>
                  </a:lnTo>
                  <a:lnTo>
                    <a:pt x="449" y="12"/>
                  </a:lnTo>
                  <a:close/>
                  <a:moveTo>
                    <a:pt x="704" y="12"/>
                  </a:moveTo>
                  <a:lnTo>
                    <a:pt x="576" y="12"/>
                  </a:lnTo>
                  <a:lnTo>
                    <a:pt x="576" y="0"/>
                  </a:lnTo>
                  <a:lnTo>
                    <a:pt x="704" y="0"/>
                  </a:lnTo>
                  <a:lnTo>
                    <a:pt x="704" y="12"/>
                  </a:lnTo>
                  <a:close/>
                  <a:moveTo>
                    <a:pt x="959" y="12"/>
                  </a:moveTo>
                  <a:lnTo>
                    <a:pt x="831" y="12"/>
                  </a:lnTo>
                  <a:lnTo>
                    <a:pt x="831" y="0"/>
                  </a:lnTo>
                  <a:lnTo>
                    <a:pt x="959" y="0"/>
                  </a:lnTo>
                  <a:lnTo>
                    <a:pt x="959" y="12"/>
                  </a:lnTo>
                  <a:close/>
                  <a:moveTo>
                    <a:pt x="1214" y="12"/>
                  </a:moveTo>
                  <a:lnTo>
                    <a:pt x="1086" y="12"/>
                  </a:lnTo>
                  <a:lnTo>
                    <a:pt x="1086" y="0"/>
                  </a:lnTo>
                  <a:lnTo>
                    <a:pt x="1214" y="0"/>
                  </a:lnTo>
                  <a:lnTo>
                    <a:pt x="1214" y="12"/>
                  </a:lnTo>
                  <a:close/>
                  <a:moveTo>
                    <a:pt x="1469" y="12"/>
                  </a:moveTo>
                  <a:lnTo>
                    <a:pt x="1341" y="12"/>
                  </a:lnTo>
                  <a:lnTo>
                    <a:pt x="1341" y="0"/>
                  </a:lnTo>
                  <a:lnTo>
                    <a:pt x="1469" y="0"/>
                  </a:lnTo>
                  <a:lnTo>
                    <a:pt x="1469" y="12"/>
                  </a:lnTo>
                  <a:close/>
                  <a:moveTo>
                    <a:pt x="1724" y="12"/>
                  </a:moveTo>
                  <a:lnTo>
                    <a:pt x="1596" y="12"/>
                  </a:lnTo>
                  <a:lnTo>
                    <a:pt x="1596" y="0"/>
                  </a:lnTo>
                  <a:lnTo>
                    <a:pt x="1724" y="0"/>
                  </a:lnTo>
                  <a:lnTo>
                    <a:pt x="1724" y="12"/>
                  </a:lnTo>
                  <a:close/>
                  <a:moveTo>
                    <a:pt x="1979" y="12"/>
                  </a:moveTo>
                  <a:lnTo>
                    <a:pt x="1851" y="12"/>
                  </a:lnTo>
                  <a:lnTo>
                    <a:pt x="1851" y="0"/>
                  </a:lnTo>
                  <a:lnTo>
                    <a:pt x="1979" y="0"/>
                  </a:lnTo>
                  <a:lnTo>
                    <a:pt x="1979" y="12"/>
                  </a:lnTo>
                  <a:close/>
                  <a:moveTo>
                    <a:pt x="2234" y="12"/>
                  </a:moveTo>
                  <a:lnTo>
                    <a:pt x="2107" y="12"/>
                  </a:lnTo>
                  <a:lnTo>
                    <a:pt x="2107" y="0"/>
                  </a:lnTo>
                  <a:lnTo>
                    <a:pt x="2234" y="0"/>
                  </a:lnTo>
                  <a:lnTo>
                    <a:pt x="2234" y="12"/>
                  </a:lnTo>
                  <a:close/>
                  <a:moveTo>
                    <a:pt x="2489" y="12"/>
                  </a:moveTo>
                  <a:lnTo>
                    <a:pt x="2362" y="12"/>
                  </a:lnTo>
                  <a:lnTo>
                    <a:pt x="2362" y="0"/>
                  </a:lnTo>
                  <a:lnTo>
                    <a:pt x="2489" y="0"/>
                  </a:lnTo>
                  <a:lnTo>
                    <a:pt x="2489" y="12"/>
                  </a:lnTo>
                  <a:close/>
                  <a:moveTo>
                    <a:pt x="2744" y="12"/>
                  </a:moveTo>
                  <a:lnTo>
                    <a:pt x="2617" y="12"/>
                  </a:lnTo>
                  <a:lnTo>
                    <a:pt x="2617" y="0"/>
                  </a:lnTo>
                  <a:lnTo>
                    <a:pt x="2744" y="0"/>
                  </a:lnTo>
                  <a:lnTo>
                    <a:pt x="2744" y="12"/>
                  </a:lnTo>
                  <a:close/>
                  <a:moveTo>
                    <a:pt x="2999" y="12"/>
                  </a:moveTo>
                  <a:lnTo>
                    <a:pt x="2872" y="12"/>
                  </a:lnTo>
                  <a:lnTo>
                    <a:pt x="2872" y="0"/>
                  </a:lnTo>
                  <a:lnTo>
                    <a:pt x="2999" y="0"/>
                  </a:lnTo>
                  <a:lnTo>
                    <a:pt x="2999" y="12"/>
                  </a:lnTo>
                  <a:close/>
                  <a:moveTo>
                    <a:pt x="69" y="17"/>
                  </a:moveTo>
                  <a:lnTo>
                    <a:pt x="65" y="6"/>
                  </a:lnTo>
                  <a:cubicBezTo>
                    <a:pt x="76" y="2"/>
                    <a:pt x="87" y="0"/>
                    <a:pt x="99" y="0"/>
                  </a:cubicBezTo>
                  <a:lnTo>
                    <a:pt x="99" y="0"/>
                  </a:lnTo>
                  <a:lnTo>
                    <a:pt x="194" y="0"/>
                  </a:lnTo>
                  <a:lnTo>
                    <a:pt x="194" y="12"/>
                  </a:lnTo>
                  <a:lnTo>
                    <a:pt x="99" y="12"/>
                  </a:lnTo>
                  <a:cubicBezTo>
                    <a:pt x="89" y="11"/>
                    <a:pt x="79" y="14"/>
                    <a:pt x="69" y="17"/>
                  </a:cubicBezTo>
                  <a:moveTo>
                    <a:pt x="3211" y="83"/>
                  </a:moveTo>
                  <a:cubicBezTo>
                    <a:pt x="3203" y="43"/>
                    <a:pt x="3168" y="13"/>
                    <a:pt x="3127" y="12"/>
                  </a:cubicBezTo>
                  <a:lnTo>
                    <a:pt x="3127" y="0"/>
                  </a:lnTo>
                  <a:cubicBezTo>
                    <a:pt x="3174" y="1"/>
                    <a:pt x="3214" y="35"/>
                    <a:pt x="3222" y="81"/>
                  </a:cubicBezTo>
                  <a:lnTo>
                    <a:pt x="3211" y="83"/>
                  </a:lnTo>
                  <a:close/>
                  <a:moveTo>
                    <a:pt x="12" y="241"/>
                  </a:moveTo>
                  <a:lnTo>
                    <a:pt x="0" y="241"/>
                  </a:lnTo>
                  <a:lnTo>
                    <a:pt x="0" y="113"/>
                  </a:lnTo>
                  <a:lnTo>
                    <a:pt x="12" y="113"/>
                  </a:lnTo>
                  <a:lnTo>
                    <a:pt x="12" y="241"/>
                  </a:lnTo>
                  <a:close/>
                  <a:moveTo>
                    <a:pt x="3224" y="337"/>
                  </a:moveTo>
                  <a:lnTo>
                    <a:pt x="3212" y="337"/>
                  </a:lnTo>
                  <a:lnTo>
                    <a:pt x="3212" y="210"/>
                  </a:lnTo>
                  <a:lnTo>
                    <a:pt x="3224" y="210"/>
                  </a:lnTo>
                  <a:lnTo>
                    <a:pt x="3224" y="337"/>
                  </a:lnTo>
                  <a:close/>
                  <a:moveTo>
                    <a:pt x="12" y="496"/>
                  </a:moveTo>
                  <a:lnTo>
                    <a:pt x="0" y="496"/>
                  </a:lnTo>
                  <a:lnTo>
                    <a:pt x="0" y="368"/>
                  </a:lnTo>
                  <a:lnTo>
                    <a:pt x="12" y="368"/>
                  </a:lnTo>
                  <a:lnTo>
                    <a:pt x="12" y="496"/>
                  </a:lnTo>
                  <a:close/>
                  <a:moveTo>
                    <a:pt x="3224" y="592"/>
                  </a:moveTo>
                  <a:lnTo>
                    <a:pt x="3212" y="592"/>
                  </a:lnTo>
                  <a:lnTo>
                    <a:pt x="3212" y="465"/>
                  </a:lnTo>
                  <a:lnTo>
                    <a:pt x="3224" y="465"/>
                  </a:lnTo>
                  <a:lnTo>
                    <a:pt x="3224" y="592"/>
                  </a:lnTo>
                  <a:close/>
                  <a:moveTo>
                    <a:pt x="12" y="751"/>
                  </a:moveTo>
                  <a:lnTo>
                    <a:pt x="0" y="751"/>
                  </a:lnTo>
                  <a:lnTo>
                    <a:pt x="0" y="623"/>
                  </a:lnTo>
                  <a:lnTo>
                    <a:pt x="12" y="623"/>
                  </a:lnTo>
                  <a:lnTo>
                    <a:pt x="12" y="751"/>
                  </a:lnTo>
                  <a:close/>
                  <a:moveTo>
                    <a:pt x="3224" y="847"/>
                  </a:moveTo>
                  <a:lnTo>
                    <a:pt x="3212" y="847"/>
                  </a:lnTo>
                  <a:lnTo>
                    <a:pt x="3212" y="720"/>
                  </a:lnTo>
                  <a:lnTo>
                    <a:pt x="3224" y="720"/>
                  </a:lnTo>
                  <a:lnTo>
                    <a:pt x="3224" y="847"/>
                  </a:lnTo>
                  <a:close/>
                  <a:moveTo>
                    <a:pt x="63" y="987"/>
                  </a:moveTo>
                  <a:cubicBezTo>
                    <a:pt x="25" y="972"/>
                    <a:pt x="0" y="936"/>
                    <a:pt x="0" y="895"/>
                  </a:cubicBezTo>
                  <a:lnTo>
                    <a:pt x="0" y="879"/>
                  </a:lnTo>
                  <a:lnTo>
                    <a:pt x="12" y="879"/>
                  </a:lnTo>
                  <a:lnTo>
                    <a:pt x="12" y="895"/>
                  </a:lnTo>
                  <a:cubicBezTo>
                    <a:pt x="12" y="931"/>
                    <a:pt x="34" y="963"/>
                    <a:pt x="67" y="976"/>
                  </a:cubicBezTo>
                  <a:lnTo>
                    <a:pt x="63" y="987"/>
                  </a:lnTo>
                  <a:close/>
                  <a:moveTo>
                    <a:pt x="319" y="994"/>
                  </a:moveTo>
                  <a:lnTo>
                    <a:pt x="191" y="994"/>
                  </a:lnTo>
                  <a:lnTo>
                    <a:pt x="191" y="982"/>
                  </a:lnTo>
                  <a:lnTo>
                    <a:pt x="319" y="982"/>
                  </a:lnTo>
                  <a:lnTo>
                    <a:pt x="319" y="994"/>
                  </a:lnTo>
                  <a:close/>
                  <a:moveTo>
                    <a:pt x="574" y="994"/>
                  </a:moveTo>
                  <a:lnTo>
                    <a:pt x="447" y="994"/>
                  </a:lnTo>
                  <a:lnTo>
                    <a:pt x="447" y="982"/>
                  </a:lnTo>
                  <a:lnTo>
                    <a:pt x="574" y="982"/>
                  </a:lnTo>
                  <a:lnTo>
                    <a:pt x="574" y="994"/>
                  </a:lnTo>
                  <a:close/>
                  <a:moveTo>
                    <a:pt x="829" y="994"/>
                  </a:moveTo>
                  <a:lnTo>
                    <a:pt x="702" y="994"/>
                  </a:lnTo>
                  <a:lnTo>
                    <a:pt x="702" y="982"/>
                  </a:lnTo>
                  <a:lnTo>
                    <a:pt x="829" y="982"/>
                  </a:lnTo>
                  <a:lnTo>
                    <a:pt x="829" y="994"/>
                  </a:lnTo>
                  <a:close/>
                  <a:moveTo>
                    <a:pt x="1084" y="994"/>
                  </a:moveTo>
                  <a:lnTo>
                    <a:pt x="957" y="994"/>
                  </a:lnTo>
                  <a:lnTo>
                    <a:pt x="957" y="982"/>
                  </a:lnTo>
                  <a:lnTo>
                    <a:pt x="1084" y="982"/>
                  </a:lnTo>
                  <a:lnTo>
                    <a:pt x="1084" y="994"/>
                  </a:lnTo>
                  <a:close/>
                  <a:moveTo>
                    <a:pt x="1339" y="994"/>
                  </a:moveTo>
                  <a:lnTo>
                    <a:pt x="1212" y="994"/>
                  </a:lnTo>
                  <a:lnTo>
                    <a:pt x="1212" y="982"/>
                  </a:lnTo>
                  <a:lnTo>
                    <a:pt x="1339" y="982"/>
                  </a:lnTo>
                  <a:lnTo>
                    <a:pt x="1339" y="994"/>
                  </a:lnTo>
                  <a:close/>
                  <a:moveTo>
                    <a:pt x="1594" y="994"/>
                  </a:moveTo>
                  <a:lnTo>
                    <a:pt x="1467" y="994"/>
                  </a:lnTo>
                  <a:lnTo>
                    <a:pt x="1467" y="982"/>
                  </a:lnTo>
                  <a:lnTo>
                    <a:pt x="1594" y="982"/>
                  </a:lnTo>
                  <a:lnTo>
                    <a:pt x="1594" y="994"/>
                  </a:lnTo>
                  <a:close/>
                  <a:moveTo>
                    <a:pt x="1849" y="994"/>
                  </a:moveTo>
                  <a:lnTo>
                    <a:pt x="1722" y="994"/>
                  </a:lnTo>
                  <a:lnTo>
                    <a:pt x="1722" y="982"/>
                  </a:lnTo>
                  <a:lnTo>
                    <a:pt x="1849" y="982"/>
                  </a:lnTo>
                  <a:lnTo>
                    <a:pt x="1849" y="994"/>
                  </a:lnTo>
                  <a:close/>
                  <a:moveTo>
                    <a:pt x="2105" y="994"/>
                  </a:moveTo>
                  <a:lnTo>
                    <a:pt x="1977" y="994"/>
                  </a:lnTo>
                  <a:lnTo>
                    <a:pt x="1977" y="982"/>
                  </a:lnTo>
                  <a:lnTo>
                    <a:pt x="2105" y="982"/>
                  </a:lnTo>
                  <a:lnTo>
                    <a:pt x="2105" y="994"/>
                  </a:lnTo>
                  <a:close/>
                  <a:moveTo>
                    <a:pt x="2360" y="994"/>
                  </a:moveTo>
                  <a:lnTo>
                    <a:pt x="2232" y="994"/>
                  </a:lnTo>
                  <a:lnTo>
                    <a:pt x="2232" y="982"/>
                  </a:lnTo>
                  <a:lnTo>
                    <a:pt x="2360" y="982"/>
                  </a:lnTo>
                  <a:lnTo>
                    <a:pt x="2360" y="994"/>
                  </a:lnTo>
                  <a:close/>
                  <a:moveTo>
                    <a:pt x="2615" y="994"/>
                  </a:moveTo>
                  <a:lnTo>
                    <a:pt x="2487" y="994"/>
                  </a:lnTo>
                  <a:lnTo>
                    <a:pt x="2487" y="982"/>
                  </a:lnTo>
                  <a:lnTo>
                    <a:pt x="2615" y="982"/>
                  </a:lnTo>
                  <a:lnTo>
                    <a:pt x="2615" y="994"/>
                  </a:lnTo>
                  <a:close/>
                  <a:moveTo>
                    <a:pt x="2870" y="994"/>
                  </a:moveTo>
                  <a:lnTo>
                    <a:pt x="2742" y="994"/>
                  </a:lnTo>
                  <a:lnTo>
                    <a:pt x="2742" y="982"/>
                  </a:lnTo>
                  <a:lnTo>
                    <a:pt x="2870" y="982"/>
                  </a:lnTo>
                  <a:lnTo>
                    <a:pt x="2870" y="994"/>
                  </a:lnTo>
                  <a:close/>
                  <a:moveTo>
                    <a:pt x="3125" y="994"/>
                  </a:moveTo>
                  <a:lnTo>
                    <a:pt x="3125" y="994"/>
                  </a:lnTo>
                  <a:lnTo>
                    <a:pt x="2997" y="994"/>
                  </a:lnTo>
                  <a:lnTo>
                    <a:pt x="2997" y="982"/>
                  </a:lnTo>
                  <a:lnTo>
                    <a:pt x="3125" y="982"/>
                  </a:lnTo>
                  <a:lnTo>
                    <a:pt x="3125" y="982"/>
                  </a:lnTo>
                  <a:cubicBezTo>
                    <a:pt x="3146" y="982"/>
                    <a:pt x="3166" y="975"/>
                    <a:pt x="3182" y="961"/>
                  </a:cubicBezTo>
                  <a:lnTo>
                    <a:pt x="3190" y="970"/>
                  </a:lnTo>
                  <a:cubicBezTo>
                    <a:pt x="3172" y="986"/>
                    <a:pt x="3149" y="994"/>
                    <a:pt x="3125" y="994"/>
                  </a:cubicBezTo>
                  <a:close/>
                </a:path>
              </a:pathLst>
            </a:custGeom>
            <a:solidFill>
              <a:srgbClr val="4360D0">
                <a:alpha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8" name="Freeform 247">
              <a:extLst>
                <a:ext uri="{FF2B5EF4-FFF2-40B4-BE49-F238E27FC236}">
                  <a16:creationId xmlns:a16="http://schemas.microsoft.com/office/drawing/2014/main" id="{8E09B399-FE6C-4CC1-B91C-22A28C0EE1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70326" y="7029450"/>
              <a:ext cx="1735138" cy="842963"/>
            </a:xfrm>
            <a:custGeom>
              <a:avLst/>
              <a:gdLst>
                <a:gd name="T0" fmla="*/ 132 w 2280"/>
                <a:gd name="T1" fmla="*/ 0 h 1107"/>
                <a:gd name="T2" fmla="*/ 514 w 2280"/>
                <a:gd name="T3" fmla="*/ 12 h 1107"/>
                <a:gd name="T4" fmla="*/ 514 w 2280"/>
                <a:gd name="T5" fmla="*/ 0 h 1107"/>
                <a:gd name="T6" fmla="*/ 642 w 2280"/>
                <a:gd name="T7" fmla="*/ 12 h 1107"/>
                <a:gd name="T8" fmla="*/ 769 w 2280"/>
                <a:gd name="T9" fmla="*/ 12 h 1107"/>
                <a:gd name="T10" fmla="*/ 897 w 2280"/>
                <a:gd name="T11" fmla="*/ 0 h 1107"/>
                <a:gd name="T12" fmla="*/ 1279 w 2280"/>
                <a:gd name="T13" fmla="*/ 12 h 1107"/>
                <a:gd name="T14" fmla="*/ 1279 w 2280"/>
                <a:gd name="T15" fmla="*/ 0 h 1107"/>
                <a:gd name="T16" fmla="*/ 1407 w 2280"/>
                <a:gd name="T17" fmla="*/ 12 h 1107"/>
                <a:gd name="T18" fmla="*/ 1535 w 2280"/>
                <a:gd name="T19" fmla="*/ 12 h 1107"/>
                <a:gd name="T20" fmla="*/ 1662 w 2280"/>
                <a:gd name="T21" fmla="*/ 0 h 1107"/>
                <a:gd name="T22" fmla="*/ 2045 w 2280"/>
                <a:gd name="T23" fmla="*/ 12 h 1107"/>
                <a:gd name="T24" fmla="*/ 2045 w 2280"/>
                <a:gd name="T25" fmla="*/ 0 h 1107"/>
                <a:gd name="T26" fmla="*/ 2181 w 2280"/>
                <a:gd name="T27" fmla="*/ 12 h 1107"/>
                <a:gd name="T28" fmla="*/ 2181 w 2280"/>
                <a:gd name="T29" fmla="*/ 0 h 1107"/>
                <a:gd name="T30" fmla="*/ 12 w 2280"/>
                <a:gd name="T31" fmla="*/ 175 h 1107"/>
                <a:gd name="T32" fmla="*/ 15 w 2280"/>
                <a:gd name="T33" fmla="*/ 47 h 1107"/>
                <a:gd name="T34" fmla="*/ 12 w 2280"/>
                <a:gd name="T35" fmla="*/ 175 h 1107"/>
                <a:gd name="T36" fmla="*/ 2268 w 2280"/>
                <a:gd name="T37" fmla="*/ 199 h 1107"/>
                <a:gd name="T38" fmla="*/ 12 w 2280"/>
                <a:gd name="T39" fmla="*/ 430 h 1107"/>
                <a:gd name="T40" fmla="*/ 12 w 2280"/>
                <a:gd name="T41" fmla="*/ 303 h 1107"/>
                <a:gd name="T42" fmla="*/ 2268 w 2280"/>
                <a:gd name="T43" fmla="*/ 582 h 1107"/>
                <a:gd name="T44" fmla="*/ 2280 w 2280"/>
                <a:gd name="T45" fmla="*/ 582 h 1107"/>
                <a:gd name="T46" fmla="*/ 0 w 2280"/>
                <a:gd name="T47" fmla="*/ 558 h 1107"/>
                <a:gd name="T48" fmla="*/ 2280 w 2280"/>
                <a:gd name="T49" fmla="*/ 837 h 1107"/>
                <a:gd name="T50" fmla="*/ 2280 w 2280"/>
                <a:gd name="T51" fmla="*/ 709 h 1107"/>
                <a:gd name="T52" fmla="*/ 0 w 2280"/>
                <a:gd name="T53" fmla="*/ 940 h 1107"/>
                <a:gd name="T54" fmla="*/ 12 w 2280"/>
                <a:gd name="T55" fmla="*/ 940 h 1107"/>
                <a:gd name="T56" fmla="*/ 2268 w 2280"/>
                <a:gd name="T57" fmla="*/ 1008 h 1107"/>
                <a:gd name="T58" fmla="*/ 2280 w 2280"/>
                <a:gd name="T59" fmla="*/ 1008 h 1107"/>
                <a:gd name="T60" fmla="*/ 99 w 2280"/>
                <a:gd name="T61" fmla="*/ 1107 h 1107"/>
                <a:gd name="T62" fmla="*/ 99 w 2280"/>
                <a:gd name="T63" fmla="*/ 1095 h 1107"/>
                <a:gd name="T64" fmla="*/ 395 w 2280"/>
                <a:gd name="T65" fmla="*/ 1107 h 1107"/>
                <a:gd name="T66" fmla="*/ 395 w 2280"/>
                <a:gd name="T67" fmla="*/ 1095 h 1107"/>
                <a:gd name="T68" fmla="*/ 523 w 2280"/>
                <a:gd name="T69" fmla="*/ 1107 h 1107"/>
                <a:gd name="T70" fmla="*/ 650 w 2280"/>
                <a:gd name="T71" fmla="*/ 1107 h 1107"/>
                <a:gd name="T72" fmla="*/ 778 w 2280"/>
                <a:gd name="T73" fmla="*/ 1095 h 1107"/>
                <a:gd name="T74" fmla="*/ 1161 w 2280"/>
                <a:gd name="T75" fmla="*/ 1107 h 1107"/>
                <a:gd name="T76" fmla="*/ 1161 w 2280"/>
                <a:gd name="T77" fmla="*/ 1095 h 1107"/>
                <a:gd name="T78" fmla="*/ 1288 w 2280"/>
                <a:gd name="T79" fmla="*/ 1107 h 1107"/>
                <a:gd name="T80" fmla="*/ 1416 w 2280"/>
                <a:gd name="T81" fmla="*/ 1107 h 1107"/>
                <a:gd name="T82" fmla="*/ 1543 w 2280"/>
                <a:gd name="T83" fmla="*/ 1095 h 1107"/>
                <a:gd name="T84" fmla="*/ 1926 w 2280"/>
                <a:gd name="T85" fmla="*/ 1107 h 1107"/>
                <a:gd name="T86" fmla="*/ 1926 w 2280"/>
                <a:gd name="T87" fmla="*/ 1095 h 1107"/>
                <a:gd name="T88" fmla="*/ 2053 w 2280"/>
                <a:gd name="T89" fmla="*/ 1107 h 1107"/>
                <a:gd name="T90" fmla="*/ 2181 w 2280"/>
                <a:gd name="T91" fmla="*/ 1107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80" h="1107">
                  <a:moveTo>
                    <a:pt x="259" y="12"/>
                  </a:moveTo>
                  <a:lnTo>
                    <a:pt x="132" y="12"/>
                  </a:lnTo>
                  <a:lnTo>
                    <a:pt x="132" y="0"/>
                  </a:lnTo>
                  <a:lnTo>
                    <a:pt x="259" y="0"/>
                  </a:lnTo>
                  <a:lnTo>
                    <a:pt x="259" y="12"/>
                  </a:lnTo>
                  <a:close/>
                  <a:moveTo>
                    <a:pt x="514" y="12"/>
                  </a:moveTo>
                  <a:lnTo>
                    <a:pt x="387" y="12"/>
                  </a:lnTo>
                  <a:lnTo>
                    <a:pt x="387" y="0"/>
                  </a:lnTo>
                  <a:lnTo>
                    <a:pt x="514" y="0"/>
                  </a:lnTo>
                  <a:lnTo>
                    <a:pt x="514" y="12"/>
                  </a:lnTo>
                  <a:close/>
                  <a:moveTo>
                    <a:pt x="769" y="12"/>
                  </a:moveTo>
                  <a:lnTo>
                    <a:pt x="642" y="12"/>
                  </a:lnTo>
                  <a:lnTo>
                    <a:pt x="642" y="0"/>
                  </a:lnTo>
                  <a:lnTo>
                    <a:pt x="769" y="0"/>
                  </a:lnTo>
                  <a:lnTo>
                    <a:pt x="769" y="12"/>
                  </a:lnTo>
                  <a:close/>
                  <a:moveTo>
                    <a:pt x="1024" y="12"/>
                  </a:moveTo>
                  <a:lnTo>
                    <a:pt x="897" y="12"/>
                  </a:lnTo>
                  <a:lnTo>
                    <a:pt x="897" y="0"/>
                  </a:lnTo>
                  <a:lnTo>
                    <a:pt x="1024" y="0"/>
                  </a:lnTo>
                  <a:lnTo>
                    <a:pt x="1024" y="12"/>
                  </a:lnTo>
                  <a:close/>
                  <a:moveTo>
                    <a:pt x="1279" y="12"/>
                  </a:moveTo>
                  <a:lnTo>
                    <a:pt x="1152" y="12"/>
                  </a:lnTo>
                  <a:lnTo>
                    <a:pt x="1152" y="0"/>
                  </a:lnTo>
                  <a:lnTo>
                    <a:pt x="1279" y="0"/>
                  </a:lnTo>
                  <a:lnTo>
                    <a:pt x="1279" y="12"/>
                  </a:lnTo>
                  <a:close/>
                  <a:moveTo>
                    <a:pt x="1535" y="12"/>
                  </a:moveTo>
                  <a:lnTo>
                    <a:pt x="1407" y="12"/>
                  </a:lnTo>
                  <a:lnTo>
                    <a:pt x="1407" y="0"/>
                  </a:lnTo>
                  <a:lnTo>
                    <a:pt x="1535" y="0"/>
                  </a:lnTo>
                  <a:lnTo>
                    <a:pt x="1535" y="12"/>
                  </a:lnTo>
                  <a:close/>
                  <a:moveTo>
                    <a:pt x="1790" y="12"/>
                  </a:moveTo>
                  <a:lnTo>
                    <a:pt x="1662" y="12"/>
                  </a:lnTo>
                  <a:lnTo>
                    <a:pt x="1662" y="0"/>
                  </a:lnTo>
                  <a:lnTo>
                    <a:pt x="1790" y="0"/>
                  </a:lnTo>
                  <a:lnTo>
                    <a:pt x="1790" y="12"/>
                  </a:lnTo>
                  <a:close/>
                  <a:moveTo>
                    <a:pt x="2045" y="12"/>
                  </a:moveTo>
                  <a:lnTo>
                    <a:pt x="1917" y="12"/>
                  </a:lnTo>
                  <a:lnTo>
                    <a:pt x="1917" y="0"/>
                  </a:lnTo>
                  <a:lnTo>
                    <a:pt x="2045" y="0"/>
                  </a:lnTo>
                  <a:lnTo>
                    <a:pt x="2045" y="12"/>
                  </a:lnTo>
                  <a:close/>
                  <a:moveTo>
                    <a:pt x="2264" y="74"/>
                  </a:moveTo>
                  <a:cubicBezTo>
                    <a:pt x="2253" y="37"/>
                    <a:pt x="2219" y="12"/>
                    <a:pt x="2181" y="12"/>
                  </a:cubicBezTo>
                  <a:lnTo>
                    <a:pt x="2172" y="12"/>
                  </a:lnTo>
                  <a:lnTo>
                    <a:pt x="2172" y="0"/>
                  </a:lnTo>
                  <a:lnTo>
                    <a:pt x="2181" y="0"/>
                  </a:lnTo>
                  <a:cubicBezTo>
                    <a:pt x="2225" y="0"/>
                    <a:pt x="2263" y="28"/>
                    <a:pt x="2276" y="70"/>
                  </a:cubicBezTo>
                  <a:lnTo>
                    <a:pt x="2264" y="74"/>
                  </a:lnTo>
                  <a:close/>
                  <a:moveTo>
                    <a:pt x="12" y="175"/>
                  </a:moveTo>
                  <a:lnTo>
                    <a:pt x="0" y="175"/>
                  </a:lnTo>
                  <a:lnTo>
                    <a:pt x="0" y="99"/>
                  </a:lnTo>
                  <a:cubicBezTo>
                    <a:pt x="0" y="80"/>
                    <a:pt x="5" y="63"/>
                    <a:pt x="15" y="47"/>
                  </a:cubicBezTo>
                  <a:lnTo>
                    <a:pt x="25" y="53"/>
                  </a:lnTo>
                  <a:cubicBezTo>
                    <a:pt x="16" y="67"/>
                    <a:pt x="12" y="83"/>
                    <a:pt x="12" y="99"/>
                  </a:cubicBezTo>
                  <a:lnTo>
                    <a:pt x="12" y="175"/>
                  </a:lnTo>
                  <a:close/>
                  <a:moveTo>
                    <a:pt x="2280" y="327"/>
                  </a:moveTo>
                  <a:lnTo>
                    <a:pt x="2268" y="327"/>
                  </a:lnTo>
                  <a:lnTo>
                    <a:pt x="2268" y="199"/>
                  </a:lnTo>
                  <a:lnTo>
                    <a:pt x="2280" y="199"/>
                  </a:lnTo>
                  <a:lnTo>
                    <a:pt x="2280" y="327"/>
                  </a:lnTo>
                  <a:close/>
                  <a:moveTo>
                    <a:pt x="12" y="430"/>
                  </a:moveTo>
                  <a:lnTo>
                    <a:pt x="0" y="430"/>
                  </a:lnTo>
                  <a:lnTo>
                    <a:pt x="0" y="303"/>
                  </a:lnTo>
                  <a:lnTo>
                    <a:pt x="12" y="303"/>
                  </a:lnTo>
                  <a:lnTo>
                    <a:pt x="12" y="430"/>
                  </a:lnTo>
                  <a:close/>
                  <a:moveTo>
                    <a:pt x="2280" y="582"/>
                  </a:moveTo>
                  <a:lnTo>
                    <a:pt x="2268" y="582"/>
                  </a:lnTo>
                  <a:lnTo>
                    <a:pt x="2268" y="454"/>
                  </a:lnTo>
                  <a:lnTo>
                    <a:pt x="2280" y="454"/>
                  </a:lnTo>
                  <a:lnTo>
                    <a:pt x="2280" y="582"/>
                  </a:lnTo>
                  <a:close/>
                  <a:moveTo>
                    <a:pt x="12" y="685"/>
                  </a:moveTo>
                  <a:lnTo>
                    <a:pt x="0" y="685"/>
                  </a:lnTo>
                  <a:lnTo>
                    <a:pt x="0" y="558"/>
                  </a:lnTo>
                  <a:lnTo>
                    <a:pt x="12" y="558"/>
                  </a:lnTo>
                  <a:lnTo>
                    <a:pt x="12" y="685"/>
                  </a:lnTo>
                  <a:close/>
                  <a:moveTo>
                    <a:pt x="2280" y="837"/>
                  </a:moveTo>
                  <a:lnTo>
                    <a:pt x="2268" y="837"/>
                  </a:lnTo>
                  <a:lnTo>
                    <a:pt x="2268" y="709"/>
                  </a:lnTo>
                  <a:lnTo>
                    <a:pt x="2280" y="709"/>
                  </a:lnTo>
                  <a:lnTo>
                    <a:pt x="2280" y="837"/>
                  </a:lnTo>
                  <a:close/>
                  <a:moveTo>
                    <a:pt x="12" y="940"/>
                  </a:moveTo>
                  <a:lnTo>
                    <a:pt x="0" y="940"/>
                  </a:lnTo>
                  <a:lnTo>
                    <a:pt x="0" y="813"/>
                  </a:lnTo>
                  <a:lnTo>
                    <a:pt x="12" y="813"/>
                  </a:lnTo>
                  <a:lnTo>
                    <a:pt x="12" y="940"/>
                  </a:lnTo>
                  <a:close/>
                  <a:moveTo>
                    <a:pt x="2243" y="1086"/>
                  </a:moveTo>
                  <a:lnTo>
                    <a:pt x="2235" y="1076"/>
                  </a:lnTo>
                  <a:cubicBezTo>
                    <a:pt x="2256" y="1060"/>
                    <a:pt x="2268" y="1035"/>
                    <a:pt x="2268" y="1008"/>
                  </a:cubicBezTo>
                  <a:lnTo>
                    <a:pt x="2268" y="964"/>
                  </a:lnTo>
                  <a:lnTo>
                    <a:pt x="2280" y="964"/>
                  </a:lnTo>
                  <a:lnTo>
                    <a:pt x="2280" y="1008"/>
                  </a:lnTo>
                  <a:cubicBezTo>
                    <a:pt x="2280" y="1038"/>
                    <a:pt x="2266" y="1067"/>
                    <a:pt x="2243" y="1086"/>
                  </a:cubicBezTo>
                  <a:moveTo>
                    <a:pt x="140" y="1107"/>
                  </a:moveTo>
                  <a:lnTo>
                    <a:pt x="99" y="1107"/>
                  </a:lnTo>
                  <a:cubicBezTo>
                    <a:pt x="68" y="1107"/>
                    <a:pt x="39" y="1093"/>
                    <a:pt x="20" y="1067"/>
                  </a:cubicBezTo>
                  <a:lnTo>
                    <a:pt x="29" y="1060"/>
                  </a:lnTo>
                  <a:cubicBezTo>
                    <a:pt x="46" y="1082"/>
                    <a:pt x="71" y="1095"/>
                    <a:pt x="99" y="1095"/>
                  </a:cubicBezTo>
                  <a:lnTo>
                    <a:pt x="140" y="1095"/>
                  </a:lnTo>
                  <a:lnTo>
                    <a:pt x="140" y="1107"/>
                  </a:lnTo>
                  <a:close/>
                  <a:moveTo>
                    <a:pt x="395" y="1107"/>
                  </a:moveTo>
                  <a:lnTo>
                    <a:pt x="268" y="1107"/>
                  </a:lnTo>
                  <a:lnTo>
                    <a:pt x="268" y="1095"/>
                  </a:lnTo>
                  <a:lnTo>
                    <a:pt x="395" y="1095"/>
                  </a:lnTo>
                  <a:lnTo>
                    <a:pt x="395" y="1107"/>
                  </a:lnTo>
                  <a:close/>
                  <a:moveTo>
                    <a:pt x="650" y="1107"/>
                  </a:moveTo>
                  <a:lnTo>
                    <a:pt x="523" y="1107"/>
                  </a:lnTo>
                  <a:lnTo>
                    <a:pt x="523" y="1095"/>
                  </a:lnTo>
                  <a:lnTo>
                    <a:pt x="650" y="1095"/>
                  </a:lnTo>
                  <a:lnTo>
                    <a:pt x="650" y="1107"/>
                  </a:lnTo>
                  <a:close/>
                  <a:moveTo>
                    <a:pt x="905" y="1107"/>
                  </a:moveTo>
                  <a:lnTo>
                    <a:pt x="778" y="1107"/>
                  </a:lnTo>
                  <a:lnTo>
                    <a:pt x="778" y="1095"/>
                  </a:lnTo>
                  <a:lnTo>
                    <a:pt x="905" y="1095"/>
                  </a:lnTo>
                  <a:lnTo>
                    <a:pt x="905" y="1107"/>
                  </a:lnTo>
                  <a:close/>
                  <a:moveTo>
                    <a:pt x="1161" y="1107"/>
                  </a:moveTo>
                  <a:lnTo>
                    <a:pt x="1033" y="1107"/>
                  </a:lnTo>
                  <a:lnTo>
                    <a:pt x="1033" y="1095"/>
                  </a:lnTo>
                  <a:lnTo>
                    <a:pt x="1161" y="1095"/>
                  </a:lnTo>
                  <a:lnTo>
                    <a:pt x="1161" y="1107"/>
                  </a:lnTo>
                  <a:close/>
                  <a:moveTo>
                    <a:pt x="1416" y="1107"/>
                  </a:moveTo>
                  <a:lnTo>
                    <a:pt x="1288" y="1107"/>
                  </a:lnTo>
                  <a:lnTo>
                    <a:pt x="1288" y="1095"/>
                  </a:lnTo>
                  <a:lnTo>
                    <a:pt x="1416" y="1095"/>
                  </a:lnTo>
                  <a:lnTo>
                    <a:pt x="1416" y="1107"/>
                  </a:lnTo>
                  <a:close/>
                  <a:moveTo>
                    <a:pt x="1671" y="1107"/>
                  </a:moveTo>
                  <a:lnTo>
                    <a:pt x="1543" y="1107"/>
                  </a:lnTo>
                  <a:lnTo>
                    <a:pt x="1543" y="1095"/>
                  </a:lnTo>
                  <a:lnTo>
                    <a:pt x="1671" y="1095"/>
                  </a:lnTo>
                  <a:lnTo>
                    <a:pt x="1671" y="1107"/>
                  </a:lnTo>
                  <a:close/>
                  <a:moveTo>
                    <a:pt x="1926" y="1107"/>
                  </a:moveTo>
                  <a:lnTo>
                    <a:pt x="1798" y="1107"/>
                  </a:lnTo>
                  <a:lnTo>
                    <a:pt x="1798" y="1095"/>
                  </a:lnTo>
                  <a:lnTo>
                    <a:pt x="1926" y="1095"/>
                  </a:lnTo>
                  <a:lnTo>
                    <a:pt x="1926" y="1107"/>
                  </a:lnTo>
                  <a:close/>
                  <a:moveTo>
                    <a:pt x="2181" y="1107"/>
                  </a:moveTo>
                  <a:lnTo>
                    <a:pt x="2053" y="1107"/>
                  </a:lnTo>
                  <a:lnTo>
                    <a:pt x="2053" y="1095"/>
                  </a:lnTo>
                  <a:lnTo>
                    <a:pt x="2181" y="1095"/>
                  </a:lnTo>
                  <a:lnTo>
                    <a:pt x="2181" y="1107"/>
                  </a:lnTo>
                  <a:close/>
                </a:path>
              </a:pathLst>
            </a:custGeom>
            <a:solidFill>
              <a:srgbClr val="4360D0">
                <a:alpha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9" name="Freeform 248">
              <a:extLst>
                <a:ext uri="{FF2B5EF4-FFF2-40B4-BE49-F238E27FC236}">
                  <a16:creationId xmlns:a16="http://schemas.microsoft.com/office/drawing/2014/main" id="{6BBFD266-37FF-4EF7-A4F5-2730B788F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2888" y="6788150"/>
              <a:ext cx="230188" cy="174625"/>
            </a:xfrm>
            <a:custGeom>
              <a:avLst/>
              <a:gdLst>
                <a:gd name="T0" fmla="*/ 140 w 303"/>
                <a:gd name="T1" fmla="*/ 55 h 231"/>
                <a:gd name="T2" fmla="*/ 74 w 303"/>
                <a:gd name="T3" fmla="*/ 83 h 231"/>
                <a:gd name="T4" fmla="*/ 13 w 303"/>
                <a:gd name="T5" fmla="*/ 133 h 231"/>
                <a:gd name="T6" fmla="*/ 2 w 303"/>
                <a:gd name="T7" fmla="*/ 170 h 231"/>
                <a:gd name="T8" fmla="*/ 16 w 303"/>
                <a:gd name="T9" fmla="*/ 197 h 231"/>
                <a:gd name="T10" fmla="*/ 42 w 303"/>
                <a:gd name="T11" fmla="*/ 212 h 231"/>
                <a:gd name="T12" fmla="*/ 140 w 303"/>
                <a:gd name="T13" fmla="*/ 228 h 231"/>
                <a:gd name="T14" fmla="*/ 233 w 303"/>
                <a:gd name="T15" fmla="*/ 188 h 231"/>
                <a:gd name="T16" fmla="*/ 274 w 303"/>
                <a:gd name="T17" fmla="*/ 136 h 231"/>
                <a:gd name="T18" fmla="*/ 292 w 303"/>
                <a:gd name="T19" fmla="*/ 96 h 231"/>
                <a:gd name="T20" fmla="*/ 282 w 303"/>
                <a:gd name="T21" fmla="*/ 8 h 231"/>
                <a:gd name="T22" fmla="*/ 248 w 303"/>
                <a:gd name="T23" fmla="*/ 12 h 231"/>
                <a:gd name="T24" fmla="*/ 197 w 303"/>
                <a:gd name="T25" fmla="*/ 32 h 231"/>
                <a:gd name="T26" fmla="*/ 140 w 303"/>
                <a:gd name="T27" fmla="*/ 55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3" h="231">
                  <a:moveTo>
                    <a:pt x="140" y="55"/>
                  </a:moveTo>
                  <a:cubicBezTo>
                    <a:pt x="118" y="63"/>
                    <a:pt x="96" y="72"/>
                    <a:pt x="74" y="83"/>
                  </a:cubicBezTo>
                  <a:cubicBezTo>
                    <a:pt x="51" y="95"/>
                    <a:pt x="29" y="111"/>
                    <a:pt x="13" y="133"/>
                  </a:cubicBezTo>
                  <a:cubicBezTo>
                    <a:pt x="6" y="144"/>
                    <a:pt x="0" y="157"/>
                    <a:pt x="2" y="170"/>
                  </a:cubicBezTo>
                  <a:cubicBezTo>
                    <a:pt x="3" y="181"/>
                    <a:pt x="9" y="190"/>
                    <a:pt x="16" y="197"/>
                  </a:cubicBezTo>
                  <a:cubicBezTo>
                    <a:pt x="24" y="204"/>
                    <a:pt x="33" y="208"/>
                    <a:pt x="42" y="212"/>
                  </a:cubicBezTo>
                  <a:cubicBezTo>
                    <a:pt x="73" y="225"/>
                    <a:pt x="107" y="231"/>
                    <a:pt x="140" y="228"/>
                  </a:cubicBezTo>
                  <a:cubicBezTo>
                    <a:pt x="174" y="225"/>
                    <a:pt x="207" y="211"/>
                    <a:pt x="233" y="188"/>
                  </a:cubicBezTo>
                  <a:cubicBezTo>
                    <a:pt x="249" y="173"/>
                    <a:pt x="263" y="155"/>
                    <a:pt x="274" y="136"/>
                  </a:cubicBezTo>
                  <a:cubicBezTo>
                    <a:pt x="282" y="124"/>
                    <a:pt x="288" y="110"/>
                    <a:pt x="292" y="96"/>
                  </a:cubicBezTo>
                  <a:cubicBezTo>
                    <a:pt x="298" y="74"/>
                    <a:pt x="303" y="22"/>
                    <a:pt x="282" y="8"/>
                  </a:cubicBezTo>
                  <a:cubicBezTo>
                    <a:pt x="271" y="0"/>
                    <a:pt x="258" y="8"/>
                    <a:pt x="248" y="12"/>
                  </a:cubicBezTo>
                  <a:cubicBezTo>
                    <a:pt x="231" y="19"/>
                    <a:pt x="214" y="25"/>
                    <a:pt x="197" y="32"/>
                  </a:cubicBezTo>
                  <a:cubicBezTo>
                    <a:pt x="178" y="39"/>
                    <a:pt x="159" y="47"/>
                    <a:pt x="140" y="55"/>
                  </a:cubicBezTo>
                  <a:close/>
                </a:path>
              </a:pathLst>
            </a:custGeom>
            <a:solidFill>
              <a:srgbClr val="FFB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0" name="Freeform 249">
              <a:extLst>
                <a:ext uri="{FF2B5EF4-FFF2-40B4-BE49-F238E27FC236}">
                  <a16:creationId xmlns:a16="http://schemas.microsoft.com/office/drawing/2014/main" id="{B36CAEC5-6833-492D-96E7-B0C4F3246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2388" y="6570663"/>
              <a:ext cx="2538413" cy="1301750"/>
            </a:xfrm>
            <a:custGeom>
              <a:avLst/>
              <a:gdLst>
                <a:gd name="T0" fmla="*/ 3030 w 3336"/>
                <a:gd name="T1" fmla="*/ 1699 h 1710"/>
                <a:gd name="T2" fmla="*/ 69 w 3336"/>
                <a:gd name="T3" fmla="*/ 964 h 1710"/>
                <a:gd name="T4" fmla="*/ 10 w 3336"/>
                <a:gd name="T5" fmla="*/ 866 h 1710"/>
                <a:gd name="T6" fmla="*/ 208 w 3336"/>
                <a:gd name="T7" fmla="*/ 69 h 1710"/>
                <a:gd name="T8" fmla="*/ 306 w 3336"/>
                <a:gd name="T9" fmla="*/ 10 h 1710"/>
                <a:gd name="T10" fmla="*/ 3267 w 3336"/>
                <a:gd name="T11" fmla="*/ 746 h 1710"/>
                <a:gd name="T12" fmla="*/ 3325 w 3336"/>
                <a:gd name="T13" fmla="*/ 843 h 1710"/>
                <a:gd name="T14" fmla="*/ 3128 w 3336"/>
                <a:gd name="T15" fmla="*/ 1640 h 1710"/>
                <a:gd name="T16" fmla="*/ 3030 w 3336"/>
                <a:gd name="T17" fmla="*/ 1699 h 1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36" h="1710">
                  <a:moveTo>
                    <a:pt x="3030" y="1699"/>
                  </a:moveTo>
                  <a:lnTo>
                    <a:pt x="69" y="964"/>
                  </a:lnTo>
                  <a:cubicBezTo>
                    <a:pt x="26" y="953"/>
                    <a:pt x="0" y="909"/>
                    <a:pt x="10" y="866"/>
                  </a:cubicBezTo>
                  <a:lnTo>
                    <a:pt x="208" y="69"/>
                  </a:lnTo>
                  <a:cubicBezTo>
                    <a:pt x="219" y="26"/>
                    <a:pt x="263" y="0"/>
                    <a:pt x="306" y="10"/>
                  </a:cubicBezTo>
                  <a:lnTo>
                    <a:pt x="3267" y="746"/>
                  </a:lnTo>
                  <a:cubicBezTo>
                    <a:pt x="3310" y="756"/>
                    <a:pt x="3336" y="800"/>
                    <a:pt x="3325" y="843"/>
                  </a:cubicBezTo>
                  <a:lnTo>
                    <a:pt x="3128" y="1640"/>
                  </a:lnTo>
                  <a:cubicBezTo>
                    <a:pt x="3117" y="1684"/>
                    <a:pt x="3073" y="1710"/>
                    <a:pt x="3030" y="16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70C866E1-B079-43C6-A921-351B6F726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9400" y="6836604"/>
              <a:ext cx="1541427" cy="782097"/>
            </a:xfrm>
            <a:custGeom>
              <a:avLst/>
              <a:gdLst>
                <a:gd name="connsiteX0" fmla="*/ 1347255 w 1541427"/>
                <a:gd name="connsiteY0" fmla="*/ 545142 h 782097"/>
                <a:gd name="connsiteX1" fmla="*/ 1521753 w 1541427"/>
                <a:gd name="connsiteY1" fmla="*/ 588542 h 782097"/>
                <a:gd name="connsiteX2" fmla="*/ 1540803 w 1541427"/>
                <a:gd name="connsiteY2" fmla="*/ 618998 h 782097"/>
                <a:gd name="connsiteX3" fmla="*/ 1504227 w 1541427"/>
                <a:gd name="connsiteY3" fmla="*/ 762904 h 782097"/>
                <a:gd name="connsiteX4" fmla="*/ 1474509 w 1541427"/>
                <a:gd name="connsiteY4" fmla="*/ 781177 h 782097"/>
                <a:gd name="connsiteX5" fmla="*/ 1299249 w 1541427"/>
                <a:gd name="connsiteY5" fmla="*/ 737777 h 782097"/>
                <a:gd name="connsiteX6" fmla="*/ 1280961 w 1541427"/>
                <a:gd name="connsiteY6" fmla="*/ 707321 h 782097"/>
                <a:gd name="connsiteX7" fmla="*/ 1316775 w 1541427"/>
                <a:gd name="connsiteY7" fmla="*/ 563416 h 782097"/>
                <a:gd name="connsiteX8" fmla="*/ 1347255 w 1541427"/>
                <a:gd name="connsiteY8" fmla="*/ 545142 h 782097"/>
                <a:gd name="connsiteX9" fmla="*/ 1084938 w 1541427"/>
                <a:gd name="connsiteY9" fmla="*/ 249045 h 782097"/>
                <a:gd name="connsiteX10" fmla="*/ 1252080 w 1541427"/>
                <a:gd name="connsiteY10" fmla="*/ 290966 h 782097"/>
                <a:gd name="connsiteX11" fmla="*/ 1273352 w 1541427"/>
                <a:gd name="connsiteY11" fmla="*/ 326028 h 782097"/>
                <a:gd name="connsiteX12" fmla="*/ 1185223 w 1541427"/>
                <a:gd name="connsiteY12" fmla="*/ 680456 h 782097"/>
                <a:gd name="connsiteX13" fmla="*/ 1150276 w 1541427"/>
                <a:gd name="connsiteY13" fmla="*/ 701798 h 782097"/>
                <a:gd name="connsiteX14" fmla="*/ 983134 w 1541427"/>
                <a:gd name="connsiteY14" fmla="*/ 659877 h 782097"/>
                <a:gd name="connsiteX15" fmla="*/ 961862 w 1541427"/>
                <a:gd name="connsiteY15" fmla="*/ 624815 h 782097"/>
                <a:gd name="connsiteX16" fmla="*/ 1049991 w 1541427"/>
                <a:gd name="connsiteY16" fmla="*/ 270387 h 782097"/>
                <a:gd name="connsiteX17" fmla="*/ 1084938 w 1541427"/>
                <a:gd name="connsiteY17" fmla="*/ 249045 h 782097"/>
                <a:gd name="connsiteX18" fmla="*/ 743586 w 1541427"/>
                <a:gd name="connsiteY18" fmla="*/ 216530 h 782097"/>
                <a:gd name="connsiteX19" fmla="*/ 928675 w 1541427"/>
                <a:gd name="connsiteY19" fmla="*/ 262983 h 782097"/>
                <a:gd name="connsiteX20" fmla="*/ 943087 w 1541427"/>
                <a:gd name="connsiteY20" fmla="*/ 286591 h 782097"/>
                <a:gd name="connsiteX21" fmla="*/ 863439 w 1541427"/>
                <a:gd name="connsiteY21" fmla="*/ 609481 h 782097"/>
                <a:gd name="connsiteX22" fmla="*/ 839923 w 1541427"/>
                <a:gd name="connsiteY22" fmla="*/ 623188 h 782097"/>
                <a:gd name="connsiteX23" fmla="*/ 654076 w 1541427"/>
                <a:gd name="connsiteY23" fmla="*/ 577496 h 782097"/>
                <a:gd name="connsiteX24" fmla="*/ 640422 w 1541427"/>
                <a:gd name="connsiteY24" fmla="*/ 553889 h 782097"/>
                <a:gd name="connsiteX25" fmla="*/ 720071 w 1541427"/>
                <a:gd name="connsiteY25" fmla="*/ 230999 h 782097"/>
                <a:gd name="connsiteX26" fmla="*/ 743586 w 1541427"/>
                <a:gd name="connsiteY26" fmla="*/ 216530 h 782097"/>
                <a:gd name="connsiteX27" fmla="*/ 107128 w 1541427"/>
                <a:gd name="connsiteY27" fmla="*/ 59366 h 782097"/>
                <a:gd name="connsiteX28" fmla="*/ 285069 w 1541427"/>
                <a:gd name="connsiteY28" fmla="*/ 103528 h 782097"/>
                <a:gd name="connsiteX29" fmla="*/ 302559 w 1541427"/>
                <a:gd name="connsiteY29" fmla="*/ 132462 h 782097"/>
                <a:gd name="connsiteX30" fmla="*/ 224235 w 1541427"/>
                <a:gd name="connsiteY30" fmla="*/ 447687 h 782097"/>
                <a:gd name="connsiteX31" fmla="*/ 196099 w 1541427"/>
                <a:gd name="connsiteY31" fmla="*/ 464438 h 782097"/>
                <a:gd name="connsiteX32" fmla="*/ 18158 w 1541427"/>
                <a:gd name="connsiteY32" fmla="*/ 420276 h 782097"/>
                <a:gd name="connsiteX33" fmla="*/ 668 w 1541427"/>
                <a:gd name="connsiteY33" fmla="*/ 392104 h 782097"/>
                <a:gd name="connsiteX34" fmla="*/ 78992 w 1541427"/>
                <a:gd name="connsiteY34" fmla="*/ 76879 h 782097"/>
                <a:gd name="connsiteX35" fmla="*/ 107128 w 1541427"/>
                <a:gd name="connsiteY35" fmla="*/ 59366 h 782097"/>
                <a:gd name="connsiteX36" fmla="*/ 464252 w 1541427"/>
                <a:gd name="connsiteY36" fmla="*/ 622 h 782097"/>
                <a:gd name="connsiteX37" fmla="*/ 637569 w 1541427"/>
                <a:gd name="connsiteY37" fmla="*/ 43921 h 782097"/>
                <a:gd name="connsiteX38" fmla="*/ 656573 w 1541427"/>
                <a:gd name="connsiteY38" fmla="*/ 75065 h 782097"/>
                <a:gd name="connsiteX39" fmla="*/ 544829 w 1541427"/>
                <a:gd name="connsiteY39" fmla="*/ 523243 h 782097"/>
                <a:gd name="connsiteX40" fmla="*/ 513663 w 1541427"/>
                <a:gd name="connsiteY40" fmla="*/ 542234 h 782097"/>
                <a:gd name="connsiteX41" fmla="*/ 340346 w 1541427"/>
                <a:gd name="connsiteY41" fmla="*/ 498935 h 782097"/>
                <a:gd name="connsiteX42" fmla="*/ 321342 w 1541427"/>
                <a:gd name="connsiteY42" fmla="*/ 467790 h 782097"/>
                <a:gd name="connsiteX43" fmla="*/ 433086 w 1541427"/>
                <a:gd name="connsiteY43" fmla="*/ 19613 h 782097"/>
                <a:gd name="connsiteX44" fmla="*/ 464252 w 1541427"/>
                <a:gd name="connsiteY44" fmla="*/ 622 h 78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41427" h="782097">
                  <a:moveTo>
                    <a:pt x="1347255" y="545142"/>
                  </a:moveTo>
                  <a:lnTo>
                    <a:pt x="1521753" y="588542"/>
                  </a:lnTo>
                  <a:cubicBezTo>
                    <a:pt x="1535469" y="591588"/>
                    <a:pt x="1543851" y="605293"/>
                    <a:pt x="1540803" y="618998"/>
                  </a:cubicBezTo>
                  <a:lnTo>
                    <a:pt x="1504227" y="762904"/>
                  </a:lnTo>
                  <a:cubicBezTo>
                    <a:pt x="1501179" y="776609"/>
                    <a:pt x="1487463" y="784984"/>
                    <a:pt x="1474509" y="781177"/>
                  </a:cubicBezTo>
                  <a:lnTo>
                    <a:pt x="1299249" y="737777"/>
                  </a:lnTo>
                  <a:cubicBezTo>
                    <a:pt x="1285533" y="734732"/>
                    <a:pt x="1277151" y="721026"/>
                    <a:pt x="1280961" y="707321"/>
                  </a:cubicBezTo>
                  <a:lnTo>
                    <a:pt x="1316775" y="563416"/>
                  </a:lnTo>
                  <a:cubicBezTo>
                    <a:pt x="1319823" y="549710"/>
                    <a:pt x="1333539" y="542096"/>
                    <a:pt x="1347255" y="545142"/>
                  </a:cubicBezTo>
                  <a:close/>
                  <a:moveTo>
                    <a:pt x="1084938" y="249045"/>
                  </a:moveTo>
                  <a:lnTo>
                    <a:pt x="1252080" y="290966"/>
                  </a:lnTo>
                  <a:cubicBezTo>
                    <a:pt x="1267274" y="294777"/>
                    <a:pt x="1277151" y="310784"/>
                    <a:pt x="1273352" y="326028"/>
                  </a:cubicBezTo>
                  <a:lnTo>
                    <a:pt x="1185223" y="680456"/>
                  </a:lnTo>
                  <a:cubicBezTo>
                    <a:pt x="1181425" y="696463"/>
                    <a:pt x="1166230" y="705609"/>
                    <a:pt x="1150276" y="701798"/>
                  </a:cubicBezTo>
                  <a:lnTo>
                    <a:pt x="983134" y="659877"/>
                  </a:lnTo>
                  <a:cubicBezTo>
                    <a:pt x="967940" y="656066"/>
                    <a:pt x="958063" y="640821"/>
                    <a:pt x="961862" y="624815"/>
                  </a:cubicBezTo>
                  <a:lnTo>
                    <a:pt x="1049991" y="270387"/>
                  </a:lnTo>
                  <a:cubicBezTo>
                    <a:pt x="1053789" y="255142"/>
                    <a:pt x="1068984" y="245234"/>
                    <a:pt x="1084938" y="249045"/>
                  </a:cubicBezTo>
                  <a:close/>
                  <a:moveTo>
                    <a:pt x="743586" y="216530"/>
                  </a:moveTo>
                  <a:lnTo>
                    <a:pt x="928675" y="262983"/>
                  </a:lnTo>
                  <a:cubicBezTo>
                    <a:pt x="939295" y="265268"/>
                    <a:pt x="945363" y="275929"/>
                    <a:pt x="943087" y="286591"/>
                  </a:cubicBezTo>
                  <a:lnTo>
                    <a:pt x="863439" y="609481"/>
                  </a:lnTo>
                  <a:cubicBezTo>
                    <a:pt x="860404" y="619380"/>
                    <a:pt x="849785" y="626234"/>
                    <a:pt x="839923" y="623188"/>
                  </a:cubicBezTo>
                  <a:lnTo>
                    <a:pt x="654076" y="577496"/>
                  </a:lnTo>
                  <a:cubicBezTo>
                    <a:pt x="644215" y="574450"/>
                    <a:pt x="637388" y="564550"/>
                    <a:pt x="640422" y="553889"/>
                  </a:cubicBezTo>
                  <a:lnTo>
                    <a:pt x="720071" y="230999"/>
                  </a:lnTo>
                  <a:cubicBezTo>
                    <a:pt x="723105" y="220338"/>
                    <a:pt x="732966" y="213484"/>
                    <a:pt x="743586" y="216530"/>
                  </a:cubicBezTo>
                  <a:close/>
                  <a:moveTo>
                    <a:pt x="107128" y="59366"/>
                  </a:moveTo>
                  <a:lnTo>
                    <a:pt x="285069" y="103528"/>
                  </a:lnTo>
                  <a:cubicBezTo>
                    <a:pt x="297997" y="107335"/>
                    <a:pt x="305601" y="119518"/>
                    <a:pt x="302559" y="132462"/>
                  </a:cubicBezTo>
                  <a:lnTo>
                    <a:pt x="224235" y="447687"/>
                  </a:lnTo>
                  <a:cubicBezTo>
                    <a:pt x="221193" y="459870"/>
                    <a:pt x="208266" y="467484"/>
                    <a:pt x="196099" y="464438"/>
                  </a:cubicBezTo>
                  <a:lnTo>
                    <a:pt x="18158" y="420276"/>
                  </a:lnTo>
                  <a:cubicBezTo>
                    <a:pt x="5230" y="417231"/>
                    <a:pt x="-2374" y="404286"/>
                    <a:pt x="668" y="392104"/>
                  </a:cubicBezTo>
                  <a:lnTo>
                    <a:pt x="78992" y="76879"/>
                  </a:lnTo>
                  <a:cubicBezTo>
                    <a:pt x="82034" y="63935"/>
                    <a:pt x="94961" y="56321"/>
                    <a:pt x="107128" y="59366"/>
                  </a:cubicBezTo>
                  <a:close/>
                  <a:moveTo>
                    <a:pt x="464252" y="622"/>
                  </a:moveTo>
                  <a:lnTo>
                    <a:pt x="637569" y="43921"/>
                  </a:lnTo>
                  <a:cubicBezTo>
                    <a:pt x="651252" y="46959"/>
                    <a:pt x="659614" y="61392"/>
                    <a:pt x="656573" y="75065"/>
                  </a:cubicBezTo>
                  <a:lnTo>
                    <a:pt x="544829" y="523243"/>
                  </a:lnTo>
                  <a:cubicBezTo>
                    <a:pt x="541789" y="536916"/>
                    <a:pt x="527346" y="545272"/>
                    <a:pt x="513663" y="542234"/>
                  </a:cubicBezTo>
                  <a:lnTo>
                    <a:pt x="340346" y="498935"/>
                  </a:lnTo>
                  <a:cubicBezTo>
                    <a:pt x="326663" y="495896"/>
                    <a:pt x="318301" y="481463"/>
                    <a:pt x="321342" y="467790"/>
                  </a:cubicBezTo>
                  <a:lnTo>
                    <a:pt x="433086" y="19613"/>
                  </a:lnTo>
                  <a:cubicBezTo>
                    <a:pt x="436126" y="5940"/>
                    <a:pt x="450569" y="-2416"/>
                    <a:pt x="464252" y="622"/>
                  </a:cubicBezTo>
                  <a:close/>
                </a:path>
              </a:pathLst>
            </a:custGeom>
            <a:solidFill>
              <a:srgbClr val="41B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7A9E0A9-20ED-4847-906F-486A65829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3133" y="7184205"/>
              <a:ext cx="512475" cy="426502"/>
            </a:xfrm>
            <a:custGeom>
              <a:avLst/>
              <a:gdLst>
                <a:gd name="connsiteX0" fmla="*/ 414821 w 512475"/>
                <a:gd name="connsiteY0" fmla="*/ 84758 h 426502"/>
                <a:gd name="connsiteX1" fmla="*/ 432287 w 512475"/>
                <a:gd name="connsiteY1" fmla="*/ 84758 h 426502"/>
                <a:gd name="connsiteX2" fmla="*/ 432287 w 512475"/>
                <a:gd name="connsiteY2" fmla="*/ 101489 h 426502"/>
                <a:gd name="connsiteX3" fmla="*/ 376853 w 512475"/>
                <a:gd name="connsiteY3" fmla="*/ 157008 h 426502"/>
                <a:gd name="connsiteX4" fmla="*/ 363944 w 512475"/>
                <a:gd name="connsiteY4" fmla="*/ 160050 h 426502"/>
                <a:gd name="connsiteX5" fmla="*/ 285273 w 512475"/>
                <a:gd name="connsiteY5" fmla="*/ 128269 h 426502"/>
                <a:gd name="connsiteX6" fmla="*/ 280014 w 512475"/>
                <a:gd name="connsiteY6" fmla="*/ 135624 h 426502"/>
                <a:gd name="connsiteX7" fmla="*/ 270203 w 512475"/>
                <a:gd name="connsiteY7" fmla="*/ 136913 h 426502"/>
                <a:gd name="connsiteX8" fmla="*/ 230717 w 512475"/>
                <a:gd name="connsiteY8" fmla="*/ 293216 h 426502"/>
                <a:gd name="connsiteX9" fmla="*/ 236398 w 512475"/>
                <a:gd name="connsiteY9" fmla="*/ 297350 h 426502"/>
                <a:gd name="connsiteX10" fmla="*/ 239354 w 512475"/>
                <a:gd name="connsiteY10" fmla="*/ 317661 h 426502"/>
                <a:gd name="connsiteX11" fmla="*/ 207315 w 512475"/>
                <a:gd name="connsiteY11" fmla="*/ 337494 h 426502"/>
                <a:gd name="connsiteX12" fmla="*/ 190819 w 512475"/>
                <a:gd name="connsiteY12" fmla="*/ 325098 h 426502"/>
                <a:gd name="connsiteX13" fmla="*/ 188647 w 512475"/>
                <a:gd name="connsiteY13" fmla="*/ 311821 h 426502"/>
                <a:gd name="connsiteX14" fmla="*/ 92785 w 512475"/>
                <a:gd name="connsiteY14" fmla="*/ 270919 h 426502"/>
                <a:gd name="connsiteX15" fmla="*/ 87789 w 512475"/>
                <a:gd name="connsiteY15" fmla="*/ 278022 h 426502"/>
                <a:gd name="connsiteX16" fmla="*/ 76525 w 512475"/>
                <a:gd name="connsiteY16" fmla="*/ 279836 h 426502"/>
                <a:gd name="connsiteX17" fmla="*/ 45783 w 512475"/>
                <a:gd name="connsiteY17" fmla="*/ 383453 h 426502"/>
                <a:gd name="connsiteX18" fmla="*/ 49359 w 512475"/>
                <a:gd name="connsiteY18" fmla="*/ 386156 h 426502"/>
                <a:gd name="connsiteX19" fmla="*/ 52029 w 512475"/>
                <a:gd name="connsiteY19" fmla="*/ 406561 h 426502"/>
                <a:gd name="connsiteX20" fmla="*/ 19990 w 512475"/>
                <a:gd name="connsiteY20" fmla="*/ 425632 h 426502"/>
                <a:gd name="connsiteX21" fmla="*/ 919 w 512475"/>
                <a:gd name="connsiteY21" fmla="*/ 393593 h 426502"/>
                <a:gd name="connsiteX22" fmla="*/ 12647 w 512475"/>
                <a:gd name="connsiteY22" fmla="*/ 377097 h 426502"/>
                <a:gd name="connsiteX23" fmla="*/ 22641 w 512475"/>
                <a:gd name="connsiteY23" fmla="*/ 375455 h 426502"/>
                <a:gd name="connsiteX24" fmla="*/ 54283 w 512475"/>
                <a:gd name="connsiteY24" fmla="*/ 270004 h 426502"/>
                <a:gd name="connsiteX25" fmla="*/ 52534 w 512475"/>
                <a:gd name="connsiteY25" fmla="*/ 268645 h 426502"/>
                <a:gd name="connsiteX26" fmla="*/ 49287 w 512475"/>
                <a:gd name="connsiteY26" fmla="*/ 248633 h 426502"/>
                <a:gd name="connsiteX27" fmla="*/ 80460 w 512475"/>
                <a:gd name="connsiteY27" fmla="*/ 228525 h 426502"/>
                <a:gd name="connsiteX28" fmla="*/ 96788 w 512475"/>
                <a:gd name="connsiteY28" fmla="*/ 240996 h 426502"/>
                <a:gd name="connsiteX29" fmla="*/ 97573 w 512475"/>
                <a:gd name="connsiteY29" fmla="*/ 246288 h 426502"/>
                <a:gd name="connsiteX30" fmla="*/ 198591 w 512475"/>
                <a:gd name="connsiteY30" fmla="*/ 290249 h 426502"/>
                <a:gd name="connsiteX31" fmla="*/ 199877 w 512475"/>
                <a:gd name="connsiteY31" fmla="*/ 288578 h 426502"/>
                <a:gd name="connsiteX32" fmla="*/ 206637 w 512475"/>
                <a:gd name="connsiteY32" fmla="*/ 287599 h 426502"/>
                <a:gd name="connsiteX33" fmla="*/ 246692 w 512475"/>
                <a:gd name="connsiteY33" fmla="*/ 129043 h 426502"/>
                <a:gd name="connsiteX34" fmla="*/ 243207 w 512475"/>
                <a:gd name="connsiteY34" fmla="*/ 126565 h 426502"/>
                <a:gd name="connsiteX35" fmla="*/ 239869 w 512475"/>
                <a:gd name="connsiteY35" fmla="*/ 106255 h 426502"/>
                <a:gd name="connsiteX36" fmla="*/ 272671 w 512475"/>
                <a:gd name="connsiteY36" fmla="*/ 87184 h 426502"/>
                <a:gd name="connsiteX37" fmla="*/ 288786 w 512475"/>
                <a:gd name="connsiteY37" fmla="*/ 98913 h 426502"/>
                <a:gd name="connsiteX38" fmla="*/ 289435 w 512475"/>
                <a:gd name="connsiteY38" fmla="*/ 103372 h 426502"/>
                <a:gd name="connsiteX39" fmla="*/ 365463 w 512475"/>
                <a:gd name="connsiteY39" fmla="*/ 134192 h 426502"/>
                <a:gd name="connsiteX40" fmla="*/ 496286 w 512475"/>
                <a:gd name="connsiteY40" fmla="*/ 766 h 426502"/>
                <a:gd name="connsiteX41" fmla="*/ 508473 w 512475"/>
                <a:gd name="connsiteY41" fmla="*/ 3066 h 426502"/>
                <a:gd name="connsiteX42" fmla="*/ 512281 w 512475"/>
                <a:gd name="connsiteY42" fmla="*/ 14566 h 426502"/>
                <a:gd name="connsiteX43" fmla="*/ 488669 w 512475"/>
                <a:gd name="connsiteY43" fmla="*/ 146429 h 426502"/>
                <a:gd name="connsiteX44" fmla="*/ 477244 w 512475"/>
                <a:gd name="connsiteY44" fmla="*/ 156396 h 426502"/>
                <a:gd name="connsiteX45" fmla="*/ 474959 w 512475"/>
                <a:gd name="connsiteY45" fmla="*/ 156396 h 426502"/>
                <a:gd name="connsiteX46" fmla="*/ 465057 w 512475"/>
                <a:gd name="connsiteY46" fmla="*/ 141829 h 426502"/>
                <a:gd name="connsiteX47" fmla="*/ 484861 w 512475"/>
                <a:gd name="connsiteY47" fmla="*/ 30665 h 426502"/>
                <a:gd name="connsiteX48" fmla="*/ 379749 w 512475"/>
                <a:gd name="connsiteY48" fmla="*/ 65165 h 426502"/>
                <a:gd name="connsiteX49" fmla="*/ 364515 w 512475"/>
                <a:gd name="connsiteY49" fmla="*/ 57498 h 426502"/>
                <a:gd name="connsiteX50" fmla="*/ 372132 w 512475"/>
                <a:gd name="connsiteY50" fmla="*/ 42165 h 42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12475" h="426502">
                  <a:moveTo>
                    <a:pt x="414821" y="84758"/>
                  </a:moveTo>
                  <a:cubicBezTo>
                    <a:pt x="419378" y="80195"/>
                    <a:pt x="426971" y="80195"/>
                    <a:pt x="432287" y="84758"/>
                  </a:cubicBezTo>
                  <a:cubicBezTo>
                    <a:pt x="436843" y="89321"/>
                    <a:pt x="436843" y="96926"/>
                    <a:pt x="432287" y="101489"/>
                  </a:cubicBezTo>
                  <a:lnTo>
                    <a:pt x="376853" y="157008"/>
                  </a:lnTo>
                  <a:cubicBezTo>
                    <a:pt x="373816" y="160810"/>
                    <a:pt x="368500" y="161571"/>
                    <a:pt x="363944" y="160050"/>
                  </a:cubicBezTo>
                  <a:lnTo>
                    <a:pt x="285273" y="128269"/>
                  </a:lnTo>
                  <a:lnTo>
                    <a:pt x="280014" y="135624"/>
                  </a:lnTo>
                  <a:lnTo>
                    <a:pt x="270203" y="136913"/>
                  </a:lnTo>
                  <a:lnTo>
                    <a:pt x="230717" y="293216"/>
                  </a:lnTo>
                  <a:lnTo>
                    <a:pt x="236398" y="297350"/>
                  </a:lnTo>
                  <a:cubicBezTo>
                    <a:pt x="239926" y="303167"/>
                    <a:pt x="241261" y="310414"/>
                    <a:pt x="239354" y="317661"/>
                  </a:cubicBezTo>
                  <a:cubicBezTo>
                    <a:pt x="235540" y="332155"/>
                    <a:pt x="221809" y="340546"/>
                    <a:pt x="207315" y="337494"/>
                  </a:cubicBezTo>
                  <a:cubicBezTo>
                    <a:pt x="200068" y="335587"/>
                    <a:pt x="194347" y="331010"/>
                    <a:pt x="190819" y="325098"/>
                  </a:cubicBezTo>
                  <a:lnTo>
                    <a:pt x="188647" y="311821"/>
                  </a:lnTo>
                  <a:lnTo>
                    <a:pt x="92785" y="270919"/>
                  </a:lnTo>
                  <a:lnTo>
                    <a:pt x="87789" y="278022"/>
                  </a:lnTo>
                  <a:lnTo>
                    <a:pt x="76525" y="279836"/>
                  </a:lnTo>
                  <a:lnTo>
                    <a:pt x="45783" y="383453"/>
                  </a:lnTo>
                  <a:lnTo>
                    <a:pt x="49359" y="386156"/>
                  </a:lnTo>
                  <a:cubicBezTo>
                    <a:pt x="52792" y="392068"/>
                    <a:pt x="53936" y="399315"/>
                    <a:pt x="52029" y="406561"/>
                  </a:cubicBezTo>
                  <a:cubicBezTo>
                    <a:pt x="48978" y="420292"/>
                    <a:pt x="34484" y="429446"/>
                    <a:pt x="19990" y="425632"/>
                  </a:cubicBezTo>
                  <a:cubicBezTo>
                    <a:pt x="5496" y="421818"/>
                    <a:pt x="-2895" y="407324"/>
                    <a:pt x="919" y="393593"/>
                  </a:cubicBezTo>
                  <a:cubicBezTo>
                    <a:pt x="2445" y="386346"/>
                    <a:pt x="6831" y="380625"/>
                    <a:pt x="12647" y="377097"/>
                  </a:cubicBezTo>
                  <a:lnTo>
                    <a:pt x="22641" y="375455"/>
                  </a:lnTo>
                  <a:lnTo>
                    <a:pt x="54283" y="270004"/>
                  </a:lnTo>
                  <a:lnTo>
                    <a:pt x="52534" y="268645"/>
                  </a:lnTo>
                  <a:cubicBezTo>
                    <a:pt x="49101" y="262748"/>
                    <a:pt x="47803" y="255594"/>
                    <a:pt x="49287" y="248633"/>
                  </a:cubicBezTo>
                  <a:cubicBezTo>
                    <a:pt x="52998" y="233939"/>
                    <a:pt x="67100" y="224658"/>
                    <a:pt x="80460" y="228525"/>
                  </a:cubicBezTo>
                  <a:cubicBezTo>
                    <a:pt x="87511" y="230458"/>
                    <a:pt x="93263" y="235099"/>
                    <a:pt x="96788" y="240996"/>
                  </a:cubicBezTo>
                  <a:lnTo>
                    <a:pt x="97573" y="246288"/>
                  </a:lnTo>
                  <a:lnTo>
                    <a:pt x="198591" y="290249"/>
                  </a:lnTo>
                  <a:lnTo>
                    <a:pt x="199877" y="288578"/>
                  </a:lnTo>
                  <a:lnTo>
                    <a:pt x="206637" y="287599"/>
                  </a:lnTo>
                  <a:lnTo>
                    <a:pt x="246692" y="129043"/>
                  </a:lnTo>
                  <a:lnTo>
                    <a:pt x="243207" y="126565"/>
                  </a:lnTo>
                  <a:cubicBezTo>
                    <a:pt x="239678" y="120748"/>
                    <a:pt x="238344" y="113502"/>
                    <a:pt x="239869" y="106255"/>
                  </a:cubicBezTo>
                  <a:cubicBezTo>
                    <a:pt x="243683" y="91761"/>
                    <a:pt x="258177" y="83370"/>
                    <a:pt x="272671" y="87184"/>
                  </a:cubicBezTo>
                  <a:cubicBezTo>
                    <a:pt x="279536" y="88710"/>
                    <a:pt x="285258" y="93096"/>
                    <a:pt x="288786" y="98913"/>
                  </a:cubicBezTo>
                  <a:lnTo>
                    <a:pt x="289435" y="103372"/>
                  </a:lnTo>
                  <a:lnTo>
                    <a:pt x="365463" y="134192"/>
                  </a:lnTo>
                  <a:close/>
                  <a:moveTo>
                    <a:pt x="496286" y="766"/>
                  </a:moveTo>
                  <a:cubicBezTo>
                    <a:pt x="500856" y="-767"/>
                    <a:pt x="505426" y="-1"/>
                    <a:pt x="508473" y="3066"/>
                  </a:cubicBezTo>
                  <a:cubicBezTo>
                    <a:pt x="511520" y="6133"/>
                    <a:pt x="513043" y="9966"/>
                    <a:pt x="512281" y="14566"/>
                  </a:cubicBezTo>
                  <a:lnTo>
                    <a:pt x="488669" y="146429"/>
                  </a:lnTo>
                  <a:cubicBezTo>
                    <a:pt x="487907" y="152563"/>
                    <a:pt x="482576" y="156396"/>
                    <a:pt x="477244" y="156396"/>
                  </a:cubicBezTo>
                  <a:cubicBezTo>
                    <a:pt x="476482" y="156396"/>
                    <a:pt x="475721" y="156396"/>
                    <a:pt x="474959" y="156396"/>
                  </a:cubicBezTo>
                  <a:cubicBezTo>
                    <a:pt x="468104" y="154862"/>
                    <a:pt x="464295" y="148729"/>
                    <a:pt x="465057" y="141829"/>
                  </a:cubicBezTo>
                  <a:lnTo>
                    <a:pt x="484861" y="30665"/>
                  </a:lnTo>
                  <a:lnTo>
                    <a:pt x="379749" y="65165"/>
                  </a:lnTo>
                  <a:cubicBezTo>
                    <a:pt x="373655" y="67464"/>
                    <a:pt x="366800" y="64398"/>
                    <a:pt x="364515" y="57498"/>
                  </a:cubicBezTo>
                  <a:cubicBezTo>
                    <a:pt x="362230" y="51365"/>
                    <a:pt x="366038" y="44465"/>
                    <a:pt x="372132" y="42165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3" name="Freeform 261">
              <a:extLst>
                <a:ext uri="{FF2B5EF4-FFF2-40B4-BE49-F238E27FC236}">
                  <a16:creationId xmlns:a16="http://schemas.microsoft.com/office/drawing/2014/main" id="{7256769A-0869-45CB-9552-3D97BEF2C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5976" y="8386763"/>
              <a:ext cx="3540125" cy="2995613"/>
            </a:xfrm>
            <a:custGeom>
              <a:avLst/>
              <a:gdLst>
                <a:gd name="T0" fmla="*/ 4592 w 4652"/>
                <a:gd name="T1" fmla="*/ 3938 h 3938"/>
                <a:gd name="T2" fmla="*/ 61 w 4652"/>
                <a:gd name="T3" fmla="*/ 3938 h 3938"/>
                <a:gd name="T4" fmla="*/ 0 w 4652"/>
                <a:gd name="T5" fmla="*/ 3878 h 3938"/>
                <a:gd name="T6" fmla="*/ 0 w 4652"/>
                <a:gd name="T7" fmla="*/ 61 h 3938"/>
                <a:gd name="T8" fmla="*/ 61 w 4652"/>
                <a:gd name="T9" fmla="*/ 0 h 3938"/>
                <a:gd name="T10" fmla="*/ 4592 w 4652"/>
                <a:gd name="T11" fmla="*/ 0 h 3938"/>
                <a:gd name="T12" fmla="*/ 4652 w 4652"/>
                <a:gd name="T13" fmla="*/ 61 h 3938"/>
                <a:gd name="T14" fmla="*/ 4652 w 4652"/>
                <a:gd name="T15" fmla="*/ 3878 h 3938"/>
                <a:gd name="T16" fmla="*/ 4592 w 4652"/>
                <a:gd name="T17" fmla="*/ 3938 h 3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52" h="3938">
                  <a:moveTo>
                    <a:pt x="4592" y="3938"/>
                  </a:moveTo>
                  <a:lnTo>
                    <a:pt x="61" y="3938"/>
                  </a:lnTo>
                  <a:cubicBezTo>
                    <a:pt x="28" y="3938"/>
                    <a:pt x="0" y="3911"/>
                    <a:pt x="0" y="3878"/>
                  </a:cubicBezTo>
                  <a:lnTo>
                    <a:pt x="0" y="61"/>
                  </a:lnTo>
                  <a:cubicBezTo>
                    <a:pt x="0" y="28"/>
                    <a:pt x="28" y="0"/>
                    <a:pt x="61" y="0"/>
                  </a:cubicBezTo>
                  <a:lnTo>
                    <a:pt x="4592" y="0"/>
                  </a:lnTo>
                  <a:cubicBezTo>
                    <a:pt x="4625" y="0"/>
                    <a:pt x="4652" y="28"/>
                    <a:pt x="4652" y="61"/>
                  </a:cubicBezTo>
                  <a:lnTo>
                    <a:pt x="4652" y="3878"/>
                  </a:lnTo>
                  <a:cubicBezTo>
                    <a:pt x="4652" y="3911"/>
                    <a:pt x="4625" y="3938"/>
                    <a:pt x="4592" y="3938"/>
                  </a:cubicBezTo>
                  <a:close/>
                </a:path>
              </a:pathLst>
            </a:custGeom>
            <a:solidFill>
              <a:srgbClr val="E7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4" name="Freeform 262">
              <a:extLst>
                <a:ext uri="{FF2B5EF4-FFF2-40B4-BE49-F238E27FC236}">
                  <a16:creationId xmlns:a16="http://schemas.microsoft.com/office/drawing/2014/main" id="{DB618018-845D-4770-8532-FBF8B71FB2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09176" y="9045575"/>
              <a:ext cx="1695450" cy="1695450"/>
            </a:xfrm>
            <a:custGeom>
              <a:avLst/>
              <a:gdLst>
                <a:gd name="T0" fmla="*/ 1114 w 2228"/>
                <a:gd name="T1" fmla="*/ 287 h 2228"/>
                <a:gd name="T2" fmla="*/ 287 w 2228"/>
                <a:gd name="T3" fmla="*/ 1114 h 2228"/>
                <a:gd name="T4" fmla="*/ 1114 w 2228"/>
                <a:gd name="T5" fmla="*/ 1941 h 2228"/>
                <a:gd name="T6" fmla="*/ 1941 w 2228"/>
                <a:gd name="T7" fmla="*/ 1114 h 2228"/>
                <a:gd name="T8" fmla="*/ 1114 w 2228"/>
                <a:gd name="T9" fmla="*/ 287 h 2228"/>
                <a:gd name="T10" fmla="*/ 1114 w 2228"/>
                <a:gd name="T11" fmla="*/ 2228 h 2228"/>
                <a:gd name="T12" fmla="*/ 0 w 2228"/>
                <a:gd name="T13" fmla="*/ 1114 h 2228"/>
                <a:gd name="T14" fmla="*/ 1114 w 2228"/>
                <a:gd name="T15" fmla="*/ 0 h 2228"/>
                <a:gd name="T16" fmla="*/ 2228 w 2228"/>
                <a:gd name="T17" fmla="*/ 1114 h 2228"/>
                <a:gd name="T18" fmla="*/ 1114 w 2228"/>
                <a:gd name="T19" fmla="*/ 2228 h 2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8" h="2228">
                  <a:moveTo>
                    <a:pt x="1114" y="287"/>
                  </a:moveTo>
                  <a:cubicBezTo>
                    <a:pt x="658" y="287"/>
                    <a:pt x="287" y="658"/>
                    <a:pt x="287" y="1114"/>
                  </a:cubicBezTo>
                  <a:cubicBezTo>
                    <a:pt x="287" y="1570"/>
                    <a:pt x="658" y="1941"/>
                    <a:pt x="1114" y="1941"/>
                  </a:cubicBezTo>
                  <a:cubicBezTo>
                    <a:pt x="1570" y="1941"/>
                    <a:pt x="1941" y="1570"/>
                    <a:pt x="1941" y="1114"/>
                  </a:cubicBezTo>
                  <a:cubicBezTo>
                    <a:pt x="1941" y="658"/>
                    <a:pt x="1570" y="287"/>
                    <a:pt x="1114" y="287"/>
                  </a:cubicBezTo>
                  <a:close/>
                  <a:moveTo>
                    <a:pt x="1114" y="2228"/>
                  </a:moveTo>
                  <a:cubicBezTo>
                    <a:pt x="500" y="2228"/>
                    <a:pt x="0" y="1729"/>
                    <a:pt x="0" y="1114"/>
                  </a:cubicBezTo>
                  <a:cubicBezTo>
                    <a:pt x="0" y="500"/>
                    <a:pt x="500" y="0"/>
                    <a:pt x="1114" y="0"/>
                  </a:cubicBezTo>
                  <a:cubicBezTo>
                    <a:pt x="1728" y="0"/>
                    <a:pt x="2228" y="500"/>
                    <a:pt x="2228" y="1114"/>
                  </a:cubicBezTo>
                  <a:cubicBezTo>
                    <a:pt x="2228" y="1729"/>
                    <a:pt x="1728" y="2228"/>
                    <a:pt x="1114" y="2228"/>
                  </a:cubicBezTo>
                  <a:close/>
                </a:path>
              </a:pathLst>
            </a:custGeom>
            <a:solidFill>
              <a:srgbClr val="C7D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5" name="Freeform 263">
              <a:extLst>
                <a:ext uri="{FF2B5EF4-FFF2-40B4-BE49-F238E27FC236}">
                  <a16:creationId xmlns:a16="http://schemas.microsoft.com/office/drawing/2014/main" id="{E8A2F995-C5B1-4EC5-894C-F5657CE88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9176" y="9043988"/>
              <a:ext cx="1614488" cy="1697038"/>
            </a:xfrm>
            <a:custGeom>
              <a:avLst/>
              <a:gdLst>
                <a:gd name="T0" fmla="*/ 1114 w 2120"/>
                <a:gd name="T1" fmla="*/ 2230 h 2230"/>
                <a:gd name="T2" fmla="*/ 0 w 2120"/>
                <a:gd name="T3" fmla="*/ 1116 h 2230"/>
                <a:gd name="T4" fmla="*/ 1068 w 2120"/>
                <a:gd name="T5" fmla="*/ 3 h 2230"/>
                <a:gd name="T6" fmla="*/ 1217 w 2120"/>
                <a:gd name="T7" fmla="*/ 141 h 2230"/>
                <a:gd name="T8" fmla="*/ 1080 w 2120"/>
                <a:gd name="T9" fmla="*/ 290 h 2230"/>
                <a:gd name="T10" fmla="*/ 287 w 2120"/>
                <a:gd name="T11" fmla="*/ 1116 h 2230"/>
                <a:gd name="T12" fmla="*/ 1114 w 2120"/>
                <a:gd name="T13" fmla="*/ 1943 h 2230"/>
                <a:gd name="T14" fmla="*/ 1832 w 2120"/>
                <a:gd name="T15" fmla="*/ 1528 h 2230"/>
                <a:gd name="T16" fmla="*/ 2028 w 2120"/>
                <a:gd name="T17" fmla="*/ 1475 h 2230"/>
                <a:gd name="T18" fmla="*/ 2080 w 2120"/>
                <a:gd name="T19" fmla="*/ 1671 h 2230"/>
                <a:gd name="T20" fmla="*/ 1114 w 2120"/>
                <a:gd name="T21" fmla="*/ 2230 h 2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20" h="2230">
                  <a:moveTo>
                    <a:pt x="1114" y="2230"/>
                  </a:moveTo>
                  <a:cubicBezTo>
                    <a:pt x="500" y="2230"/>
                    <a:pt x="0" y="1731"/>
                    <a:pt x="0" y="1116"/>
                  </a:cubicBezTo>
                  <a:cubicBezTo>
                    <a:pt x="0" y="517"/>
                    <a:pt x="469" y="28"/>
                    <a:pt x="1068" y="3"/>
                  </a:cubicBezTo>
                  <a:cubicBezTo>
                    <a:pt x="1148" y="0"/>
                    <a:pt x="1214" y="62"/>
                    <a:pt x="1217" y="141"/>
                  </a:cubicBezTo>
                  <a:cubicBezTo>
                    <a:pt x="1220" y="220"/>
                    <a:pt x="1159" y="287"/>
                    <a:pt x="1080" y="290"/>
                  </a:cubicBezTo>
                  <a:cubicBezTo>
                    <a:pt x="635" y="308"/>
                    <a:pt x="287" y="671"/>
                    <a:pt x="287" y="1116"/>
                  </a:cubicBezTo>
                  <a:cubicBezTo>
                    <a:pt x="287" y="1572"/>
                    <a:pt x="658" y="1943"/>
                    <a:pt x="1114" y="1943"/>
                  </a:cubicBezTo>
                  <a:cubicBezTo>
                    <a:pt x="1409" y="1943"/>
                    <a:pt x="1684" y="1784"/>
                    <a:pt x="1832" y="1528"/>
                  </a:cubicBezTo>
                  <a:cubicBezTo>
                    <a:pt x="1871" y="1459"/>
                    <a:pt x="1959" y="1436"/>
                    <a:pt x="2028" y="1475"/>
                  </a:cubicBezTo>
                  <a:cubicBezTo>
                    <a:pt x="2096" y="1515"/>
                    <a:pt x="2120" y="1602"/>
                    <a:pt x="2080" y="1671"/>
                  </a:cubicBezTo>
                  <a:cubicBezTo>
                    <a:pt x="1882" y="2016"/>
                    <a:pt x="1512" y="2230"/>
                    <a:pt x="1114" y="2230"/>
                  </a:cubicBezTo>
                  <a:close/>
                </a:path>
              </a:pathLst>
            </a:custGeom>
            <a:solidFill>
              <a:srgbClr val="28BD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340AB31-1852-4327-9EF4-0D3ED7AA8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1638" y="8816975"/>
              <a:ext cx="1173163" cy="1906588"/>
            </a:xfrm>
            <a:custGeom>
              <a:avLst/>
              <a:gdLst>
                <a:gd name="connsiteX0" fmla="*/ 49507 w 1173163"/>
                <a:gd name="connsiteY0" fmla="*/ 673100 h 1906588"/>
                <a:gd name="connsiteX1" fmla="*/ 911693 w 1173163"/>
                <a:gd name="connsiteY1" fmla="*/ 673100 h 1906588"/>
                <a:gd name="connsiteX2" fmla="*/ 960438 w 1173163"/>
                <a:gd name="connsiteY2" fmla="*/ 721800 h 1906588"/>
                <a:gd name="connsiteX3" fmla="*/ 960438 w 1173163"/>
                <a:gd name="connsiteY3" fmla="*/ 1857888 h 1906588"/>
                <a:gd name="connsiteX4" fmla="*/ 911693 w 1173163"/>
                <a:gd name="connsiteY4" fmla="*/ 1906588 h 1906588"/>
                <a:gd name="connsiteX5" fmla="*/ 49507 w 1173163"/>
                <a:gd name="connsiteY5" fmla="*/ 1906588 h 1906588"/>
                <a:gd name="connsiteX6" fmla="*/ 0 w 1173163"/>
                <a:gd name="connsiteY6" fmla="*/ 1857888 h 1906588"/>
                <a:gd name="connsiteX7" fmla="*/ 0 w 1173163"/>
                <a:gd name="connsiteY7" fmla="*/ 721800 h 1906588"/>
                <a:gd name="connsiteX8" fmla="*/ 49507 w 1173163"/>
                <a:gd name="connsiteY8" fmla="*/ 673100 h 1906588"/>
                <a:gd name="connsiteX9" fmla="*/ 26628 w 1173163"/>
                <a:gd name="connsiteY9" fmla="*/ 357188 h 1906588"/>
                <a:gd name="connsiteX10" fmla="*/ 1146535 w 1173163"/>
                <a:gd name="connsiteY10" fmla="*/ 357188 h 1906588"/>
                <a:gd name="connsiteX11" fmla="*/ 1173163 w 1173163"/>
                <a:gd name="connsiteY11" fmla="*/ 383161 h 1906588"/>
                <a:gd name="connsiteX12" fmla="*/ 1173163 w 1173163"/>
                <a:gd name="connsiteY12" fmla="*/ 533651 h 1906588"/>
                <a:gd name="connsiteX13" fmla="*/ 1146535 w 1173163"/>
                <a:gd name="connsiteY13" fmla="*/ 560388 h 1906588"/>
                <a:gd name="connsiteX14" fmla="*/ 26628 w 1173163"/>
                <a:gd name="connsiteY14" fmla="*/ 560388 h 1906588"/>
                <a:gd name="connsiteX15" fmla="*/ 0 w 1173163"/>
                <a:gd name="connsiteY15" fmla="*/ 533651 h 1906588"/>
                <a:gd name="connsiteX16" fmla="*/ 0 w 1173163"/>
                <a:gd name="connsiteY16" fmla="*/ 383161 h 1906588"/>
                <a:gd name="connsiteX17" fmla="*/ 26628 w 1173163"/>
                <a:gd name="connsiteY17" fmla="*/ 357188 h 1906588"/>
                <a:gd name="connsiteX18" fmla="*/ 26628 w 1173163"/>
                <a:gd name="connsiteY18" fmla="*/ 0 h 1906588"/>
                <a:gd name="connsiteX19" fmla="*/ 1146535 w 1173163"/>
                <a:gd name="connsiteY19" fmla="*/ 0 h 1906588"/>
                <a:gd name="connsiteX20" fmla="*/ 1173163 w 1173163"/>
                <a:gd name="connsiteY20" fmla="*/ 26528 h 1906588"/>
                <a:gd name="connsiteX21" fmla="*/ 1173163 w 1173163"/>
                <a:gd name="connsiteY21" fmla="*/ 175085 h 1906588"/>
                <a:gd name="connsiteX22" fmla="*/ 1146535 w 1173163"/>
                <a:gd name="connsiteY22" fmla="*/ 201613 h 1906588"/>
                <a:gd name="connsiteX23" fmla="*/ 26628 w 1173163"/>
                <a:gd name="connsiteY23" fmla="*/ 201613 h 1906588"/>
                <a:gd name="connsiteX24" fmla="*/ 0 w 1173163"/>
                <a:gd name="connsiteY24" fmla="*/ 175085 h 1906588"/>
                <a:gd name="connsiteX25" fmla="*/ 0 w 1173163"/>
                <a:gd name="connsiteY25" fmla="*/ 26528 h 1906588"/>
                <a:gd name="connsiteX26" fmla="*/ 26628 w 1173163"/>
                <a:gd name="connsiteY26" fmla="*/ 0 h 190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73163" h="1906588">
                  <a:moveTo>
                    <a:pt x="49507" y="673100"/>
                  </a:moveTo>
                  <a:lnTo>
                    <a:pt x="911693" y="673100"/>
                  </a:lnTo>
                  <a:cubicBezTo>
                    <a:pt x="938350" y="673100"/>
                    <a:pt x="960438" y="695167"/>
                    <a:pt x="960438" y="721800"/>
                  </a:cubicBezTo>
                  <a:lnTo>
                    <a:pt x="960438" y="1857888"/>
                  </a:lnTo>
                  <a:cubicBezTo>
                    <a:pt x="960438" y="1885282"/>
                    <a:pt x="938350" y="1906588"/>
                    <a:pt x="911693" y="1906588"/>
                  </a:cubicBezTo>
                  <a:lnTo>
                    <a:pt x="49507" y="1906588"/>
                  </a:lnTo>
                  <a:cubicBezTo>
                    <a:pt x="22088" y="1906588"/>
                    <a:pt x="0" y="1885282"/>
                    <a:pt x="0" y="1857888"/>
                  </a:cubicBezTo>
                  <a:lnTo>
                    <a:pt x="0" y="721800"/>
                  </a:lnTo>
                  <a:cubicBezTo>
                    <a:pt x="0" y="695167"/>
                    <a:pt x="22088" y="673100"/>
                    <a:pt x="49507" y="673100"/>
                  </a:cubicBezTo>
                  <a:close/>
                  <a:moveTo>
                    <a:pt x="26628" y="357188"/>
                  </a:moveTo>
                  <a:lnTo>
                    <a:pt x="1146535" y="357188"/>
                  </a:lnTo>
                  <a:cubicBezTo>
                    <a:pt x="1160990" y="357188"/>
                    <a:pt x="1173163" y="368647"/>
                    <a:pt x="1173163" y="383161"/>
                  </a:cubicBezTo>
                  <a:lnTo>
                    <a:pt x="1173163" y="533651"/>
                  </a:lnTo>
                  <a:cubicBezTo>
                    <a:pt x="1173163" y="548165"/>
                    <a:pt x="1160990" y="560388"/>
                    <a:pt x="1146535" y="560388"/>
                  </a:cubicBezTo>
                  <a:lnTo>
                    <a:pt x="26628" y="560388"/>
                  </a:lnTo>
                  <a:cubicBezTo>
                    <a:pt x="12173" y="560388"/>
                    <a:pt x="0" y="548165"/>
                    <a:pt x="0" y="533651"/>
                  </a:cubicBezTo>
                  <a:lnTo>
                    <a:pt x="0" y="383161"/>
                  </a:lnTo>
                  <a:cubicBezTo>
                    <a:pt x="0" y="368647"/>
                    <a:pt x="12173" y="357188"/>
                    <a:pt x="26628" y="357188"/>
                  </a:cubicBezTo>
                  <a:close/>
                  <a:moveTo>
                    <a:pt x="26628" y="0"/>
                  </a:moveTo>
                  <a:lnTo>
                    <a:pt x="1146535" y="0"/>
                  </a:lnTo>
                  <a:cubicBezTo>
                    <a:pt x="1160990" y="0"/>
                    <a:pt x="1173163" y="11369"/>
                    <a:pt x="1173163" y="26528"/>
                  </a:cubicBezTo>
                  <a:lnTo>
                    <a:pt x="1173163" y="175085"/>
                  </a:lnTo>
                  <a:cubicBezTo>
                    <a:pt x="1173163" y="189486"/>
                    <a:pt x="1160990" y="201613"/>
                    <a:pt x="1146535" y="201613"/>
                  </a:cubicBezTo>
                  <a:lnTo>
                    <a:pt x="26628" y="201613"/>
                  </a:lnTo>
                  <a:cubicBezTo>
                    <a:pt x="12173" y="201613"/>
                    <a:pt x="0" y="189486"/>
                    <a:pt x="0" y="175085"/>
                  </a:cubicBezTo>
                  <a:lnTo>
                    <a:pt x="0" y="26528"/>
                  </a:lnTo>
                  <a:cubicBezTo>
                    <a:pt x="0" y="11369"/>
                    <a:pt x="12173" y="0"/>
                    <a:pt x="26628" y="0"/>
                  </a:cubicBezTo>
                  <a:close/>
                </a:path>
              </a:pathLst>
            </a:custGeom>
            <a:solidFill>
              <a:srgbClr val="C7D6E8">
                <a:alpha val="28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7" name="Freeform 265">
              <a:extLst>
                <a:ext uri="{FF2B5EF4-FFF2-40B4-BE49-F238E27FC236}">
                  <a16:creationId xmlns:a16="http://schemas.microsoft.com/office/drawing/2014/main" id="{67F075F2-AAD5-40D5-8AD2-5227D99324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25288" y="9483725"/>
              <a:ext cx="973138" cy="1246188"/>
            </a:xfrm>
            <a:custGeom>
              <a:avLst/>
              <a:gdLst>
                <a:gd name="T0" fmla="*/ 142 w 1277"/>
                <a:gd name="T1" fmla="*/ 0 h 1637"/>
                <a:gd name="T2" fmla="*/ 476 w 1277"/>
                <a:gd name="T3" fmla="*/ 16 h 1637"/>
                <a:gd name="T4" fmla="*/ 476 w 1277"/>
                <a:gd name="T5" fmla="*/ 0 h 1637"/>
                <a:gd name="T6" fmla="*/ 588 w 1277"/>
                <a:gd name="T7" fmla="*/ 16 h 1637"/>
                <a:gd name="T8" fmla="*/ 700 w 1277"/>
                <a:gd name="T9" fmla="*/ 16 h 1637"/>
                <a:gd name="T10" fmla="*/ 811 w 1277"/>
                <a:gd name="T11" fmla="*/ 0 h 1637"/>
                <a:gd name="T12" fmla="*/ 1146 w 1277"/>
                <a:gd name="T13" fmla="*/ 16 h 1637"/>
                <a:gd name="T14" fmla="*/ 1146 w 1277"/>
                <a:gd name="T15" fmla="*/ 0 h 1637"/>
                <a:gd name="T16" fmla="*/ 0 w 1277"/>
                <a:gd name="T17" fmla="*/ 124 h 1637"/>
                <a:gd name="T18" fmla="*/ 38 w 1277"/>
                <a:gd name="T19" fmla="*/ 26 h 1637"/>
                <a:gd name="T20" fmla="*/ 1277 w 1277"/>
                <a:gd name="T21" fmla="*/ 134 h 1637"/>
                <a:gd name="T22" fmla="*/ 1246 w 1277"/>
                <a:gd name="T23" fmla="*/ 32 h 1637"/>
                <a:gd name="T24" fmla="*/ 1277 w 1277"/>
                <a:gd name="T25" fmla="*/ 134 h 1637"/>
                <a:gd name="T26" fmla="*/ 0 w 1277"/>
                <a:gd name="T27" fmla="*/ 235 h 1637"/>
                <a:gd name="T28" fmla="*/ 1277 w 1277"/>
                <a:gd name="T29" fmla="*/ 357 h 1637"/>
                <a:gd name="T30" fmla="*/ 1277 w 1277"/>
                <a:gd name="T31" fmla="*/ 246 h 1637"/>
                <a:gd name="T32" fmla="*/ 0 w 1277"/>
                <a:gd name="T33" fmla="*/ 570 h 1637"/>
                <a:gd name="T34" fmla="*/ 16 w 1277"/>
                <a:gd name="T35" fmla="*/ 570 h 1637"/>
                <a:gd name="T36" fmla="*/ 1261 w 1277"/>
                <a:gd name="T37" fmla="*/ 469 h 1637"/>
                <a:gd name="T38" fmla="*/ 16 w 1277"/>
                <a:gd name="T39" fmla="*/ 793 h 1637"/>
                <a:gd name="T40" fmla="*/ 16 w 1277"/>
                <a:gd name="T41" fmla="*/ 682 h 1637"/>
                <a:gd name="T42" fmla="*/ 1261 w 1277"/>
                <a:gd name="T43" fmla="*/ 804 h 1637"/>
                <a:gd name="T44" fmla="*/ 1277 w 1277"/>
                <a:gd name="T45" fmla="*/ 804 h 1637"/>
                <a:gd name="T46" fmla="*/ 0 w 1277"/>
                <a:gd name="T47" fmla="*/ 905 h 1637"/>
                <a:gd name="T48" fmla="*/ 1277 w 1277"/>
                <a:gd name="T49" fmla="*/ 1027 h 1637"/>
                <a:gd name="T50" fmla="*/ 1277 w 1277"/>
                <a:gd name="T51" fmla="*/ 915 h 1637"/>
                <a:gd name="T52" fmla="*/ 0 w 1277"/>
                <a:gd name="T53" fmla="*/ 1240 h 1637"/>
                <a:gd name="T54" fmla="*/ 16 w 1277"/>
                <a:gd name="T55" fmla="*/ 1240 h 1637"/>
                <a:gd name="T56" fmla="*/ 1261 w 1277"/>
                <a:gd name="T57" fmla="*/ 1139 h 1637"/>
                <a:gd name="T58" fmla="*/ 16 w 1277"/>
                <a:gd name="T59" fmla="*/ 1463 h 1637"/>
                <a:gd name="T60" fmla="*/ 16 w 1277"/>
                <a:gd name="T61" fmla="*/ 1351 h 1637"/>
                <a:gd name="T62" fmla="*/ 1261 w 1277"/>
                <a:gd name="T63" fmla="*/ 1473 h 1637"/>
                <a:gd name="T64" fmla="*/ 1277 w 1277"/>
                <a:gd name="T65" fmla="*/ 1473 h 1637"/>
                <a:gd name="T66" fmla="*/ 1 w 1277"/>
                <a:gd name="T67" fmla="*/ 1575 h 1637"/>
                <a:gd name="T68" fmla="*/ 91 w 1277"/>
                <a:gd name="T69" fmla="*/ 1621 h 1637"/>
                <a:gd name="T70" fmla="*/ 203 w 1277"/>
                <a:gd name="T71" fmla="*/ 1637 h 1637"/>
                <a:gd name="T72" fmla="*/ 315 w 1277"/>
                <a:gd name="T73" fmla="*/ 1637 h 1637"/>
                <a:gd name="T74" fmla="*/ 426 w 1277"/>
                <a:gd name="T75" fmla="*/ 1621 h 1637"/>
                <a:gd name="T76" fmla="*/ 761 w 1277"/>
                <a:gd name="T77" fmla="*/ 1637 h 1637"/>
                <a:gd name="T78" fmla="*/ 761 w 1277"/>
                <a:gd name="T79" fmla="*/ 1621 h 1637"/>
                <a:gd name="T80" fmla="*/ 873 w 1277"/>
                <a:gd name="T81" fmla="*/ 1637 h 1637"/>
                <a:gd name="T82" fmla="*/ 984 w 1277"/>
                <a:gd name="T83" fmla="*/ 1637 h 1637"/>
                <a:gd name="T84" fmla="*/ 1096 w 1277"/>
                <a:gd name="T85" fmla="*/ 1637 h 1637"/>
                <a:gd name="T86" fmla="*/ 1207 w 1277"/>
                <a:gd name="T87" fmla="*/ 1621 h 1637"/>
                <a:gd name="T88" fmla="*/ 1207 w 1277"/>
                <a:gd name="T89" fmla="*/ 1637 h 1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77" h="1637">
                  <a:moveTo>
                    <a:pt x="253" y="16"/>
                  </a:moveTo>
                  <a:lnTo>
                    <a:pt x="142" y="16"/>
                  </a:lnTo>
                  <a:lnTo>
                    <a:pt x="142" y="0"/>
                  </a:lnTo>
                  <a:lnTo>
                    <a:pt x="253" y="0"/>
                  </a:lnTo>
                  <a:lnTo>
                    <a:pt x="253" y="16"/>
                  </a:lnTo>
                  <a:close/>
                  <a:moveTo>
                    <a:pt x="476" y="16"/>
                  </a:moveTo>
                  <a:lnTo>
                    <a:pt x="365" y="16"/>
                  </a:lnTo>
                  <a:lnTo>
                    <a:pt x="365" y="0"/>
                  </a:lnTo>
                  <a:lnTo>
                    <a:pt x="476" y="0"/>
                  </a:lnTo>
                  <a:lnTo>
                    <a:pt x="476" y="16"/>
                  </a:lnTo>
                  <a:close/>
                  <a:moveTo>
                    <a:pt x="700" y="16"/>
                  </a:moveTo>
                  <a:lnTo>
                    <a:pt x="588" y="16"/>
                  </a:lnTo>
                  <a:lnTo>
                    <a:pt x="588" y="0"/>
                  </a:lnTo>
                  <a:lnTo>
                    <a:pt x="700" y="0"/>
                  </a:lnTo>
                  <a:lnTo>
                    <a:pt x="700" y="16"/>
                  </a:lnTo>
                  <a:close/>
                  <a:moveTo>
                    <a:pt x="923" y="16"/>
                  </a:moveTo>
                  <a:lnTo>
                    <a:pt x="811" y="16"/>
                  </a:lnTo>
                  <a:lnTo>
                    <a:pt x="811" y="0"/>
                  </a:lnTo>
                  <a:lnTo>
                    <a:pt x="923" y="0"/>
                  </a:lnTo>
                  <a:lnTo>
                    <a:pt x="923" y="16"/>
                  </a:lnTo>
                  <a:close/>
                  <a:moveTo>
                    <a:pt x="1146" y="16"/>
                  </a:moveTo>
                  <a:lnTo>
                    <a:pt x="1034" y="16"/>
                  </a:lnTo>
                  <a:lnTo>
                    <a:pt x="1034" y="0"/>
                  </a:lnTo>
                  <a:lnTo>
                    <a:pt x="1146" y="0"/>
                  </a:lnTo>
                  <a:lnTo>
                    <a:pt x="1146" y="16"/>
                  </a:lnTo>
                  <a:close/>
                  <a:moveTo>
                    <a:pt x="16" y="124"/>
                  </a:moveTo>
                  <a:lnTo>
                    <a:pt x="0" y="124"/>
                  </a:lnTo>
                  <a:lnTo>
                    <a:pt x="0" y="69"/>
                  </a:lnTo>
                  <a:cubicBezTo>
                    <a:pt x="0" y="47"/>
                    <a:pt x="10" y="27"/>
                    <a:pt x="28" y="14"/>
                  </a:cubicBezTo>
                  <a:lnTo>
                    <a:pt x="38" y="26"/>
                  </a:lnTo>
                  <a:cubicBezTo>
                    <a:pt x="24" y="37"/>
                    <a:pt x="16" y="52"/>
                    <a:pt x="16" y="69"/>
                  </a:cubicBezTo>
                  <a:lnTo>
                    <a:pt x="16" y="124"/>
                  </a:lnTo>
                  <a:close/>
                  <a:moveTo>
                    <a:pt x="1277" y="134"/>
                  </a:moveTo>
                  <a:lnTo>
                    <a:pt x="1261" y="134"/>
                  </a:lnTo>
                  <a:lnTo>
                    <a:pt x="1261" y="69"/>
                  </a:lnTo>
                  <a:cubicBezTo>
                    <a:pt x="1261" y="56"/>
                    <a:pt x="1256" y="42"/>
                    <a:pt x="1246" y="32"/>
                  </a:cubicBezTo>
                  <a:lnTo>
                    <a:pt x="1258" y="22"/>
                  </a:lnTo>
                  <a:cubicBezTo>
                    <a:pt x="1270" y="34"/>
                    <a:pt x="1277" y="51"/>
                    <a:pt x="1277" y="69"/>
                  </a:cubicBezTo>
                  <a:lnTo>
                    <a:pt x="1277" y="134"/>
                  </a:lnTo>
                  <a:close/>
                  <a:moveTo>
                    <a:pt x="16" y="347"/>
                  </a:moveTo>
                  <a:lnTo>
                    <a:pt x="0" y="347"/>
                  </a:lnTo>
                  <a:lnTo>
                    <a:pt x="0" y="235"/>
                  </a:lnTo>
                  <a:lnTo>
                    <a:pt x="16" y="235"/>
                  </a:lnTo>
                  <a:lnTo>
                    <a:pt x="16" y="347"/>
                  </a:lnTo>
                  <a:close/>
                  <a:moveTo>
                    <a:pt x="1277" y="357"/>
                  </a:moveTo>
                  <a:lnTo>
                    <a:pt x="1261" y="357"/>
                  </a:lnTo>
                  <a:lnTo>
                    <a:pt x="1261" y="246"/>
                  </a:lnTo>
                  <a:lnTo>
                    <a:pt x="1277" y="246"/>
                  </a:lnTo>
                  <a:lnTo>
                    <a:pt x="1277" y="357"/>
                  </a:lnTo>
                  <a:close/>
                  <a:moveTo>
                    <a:pt x="16" y="570"/>
                  </a:moveTo>
                  <a:lnTo>
                    <a:pt x="0" y="570"/>
                  </a:lnTo>
                  <a:lnTo>
                    <a:pt x="0" y="459"/>
                  </a:lnTo>
                  <a:lnTo>
                    <a:pt x="16" y="459"/>
                  </a:lnTo>
                  <a:lnTo>
                    <a:pt x="16" y="570"/>
                  </a:lnTo>
                  <a:close/>
                  <a:moveTo>
                    <a:pt x="1277" y="581"/>
                  </a:moveTo>
                  <a:lnTo>
                    <a:pt x="1261" y="581"/>
                  </a:lnTo>
                  <a:lnTo>
                    <a:pt x="1261" y="469"/>
                  </a:lnTo>
                  <a:lnTo>
                    <a:pt x="1277" y="469"/>
                  </a:lnTo>
                  <a:lnTo>
                    <a:pt x="1277" y="581"/>
                  </a:lnTo>
                  <a:close/>
                  <a:moveTo>
                    <a:pt x="16" y="793"/>
                  </a:moveTo>
                  <a:lnTo>
                    <a:pt x="0" y="793"/>
                  </a:lnTo>
                  <a:lnTo>
                    <a:pt x="0" y="682"/>
                  </a:lnTo>
                  <a:lnTo>
                    <a:pt x="16" y="682"/>
                  </a:lnTo>
                  <a:lnTo>
                    <a:pt x="16" y="793"/>
                  </a:lnTo>
                  <a:close/>
                  <a:moveTo>
                    <a:pt x="1277" y="804"/>
                  </a:moveTo>
                  <a:lnTo>
                    <a:pt x="1261" y="804"/>
                  </a:lnTo>
                  <a:lnTo>
                    <a:pt x="1261" y="692"/>
                  </a:lnTo>
                  <a:lnTo>
                    <a:pt x="1277" y="692"/>
                  </a:lnTo>
                  <a:lnTo>
                    <a:pt x="1277" y="804"/>
                  </a:lnTo>
                  <a:close/>
                  <a:moveTo>
                    <a:pt x="16" y="1017"/>
                  </a:moveTo>
                  <a:lnTo>
                    <a:pt x="0" y="1017"/>
                  </a:lnTo>
                  <a:lnTo>
                    <a:pt x="0" y="905"/>
                  </a:lnTo>
                  <a:lnTo>
                    <a:pt x="16" y="905"/>
                  </a:lnTo>
                  <a:lnTo>
                    <a:pt x="16" y="1017"/>
                  </a:lnTo>
                  <a:close/>
                  <a:moveTo>
                    <a:pt x="1277" y="1027"/>
                  </a:moveTo>
                  <a:lnTo>
                    <a:pt x="1261" y="1027"/>
                  </a:lnTo>
                  <a:lnTo>
                    <a:pt x="1261" y="915"/>
                  </a:lnTo>
                  <a:lnTo>
                    <a:pt x="1277" y="915"/>
                  </a:lnTo>
                  <a:lnTo>
                    <a:pt x="1277" y="1027"/>
                  </a:lnTo>
                  <a:close/>
                  <a:moveTo>
                    <a:pt x="16" y="1240"/>
                  </a:moveTo>
                  <a:lnTo>
                    <a:pt x="0" y="1240"/>
                  </a:lnTo>
                  <a:lnTo>
                    <a:pt x="0" y="1128"/>
                  </a:lnTo>
                  <a:lnTo>
                    <a:pt x="16" y="1128"/>
                  </a:lnTo>
                  <a:lnTo>
                    <a:pt x="16" y="1240"/>
                  </a:lnTo>
                  <a:close/>
                  <a:moveTo>
                    <a:pt x="1277" y="1250"/>
                  </a:moveTo>
                  <a:lnTo>
                    <a:pt x="1261" y="1250"/>
                  </a:lnTo>
                  <a:lnTo>
                    <a:pt x="1261" y="1139"/>
                  </a:lnTo>
                  <a:lnTo>
                    <a:pt x="1277" y="1139"/>
                  </a:lnTo>
                  <a:lnTo>
                    <a:pt x="1277" y="1250"/>
                  </a:lnTo>
                  <a:close/>
                  <a:moveTo>
                    <a:pt x="16" y="1463"/>
                  </a:moveTo>
                  <a:lnTo>
                    <a:pt x="0" y="1463"/>
                  </a:lnTo>
                  <a:lnTo>
                    <a:pt x="0" y="1351"/>
                  </a:lnTo>
                  <a:lnTo>
                    <a:pt x="16" y="1351"/>
                  </a:lnTo>
                  <a:lnTo>
                    <a:pt x="16" y="1463"/>
                  </a:lnTo>
                  <a:close/>
                  <a:moveTo>
                    <a:pt x="1277" y="1473"/>
                  </a:moveTo>
                  <a:lnTo>
                    <a:pt x="1261" y="1473"/>
                  </a:lnTo>
                  <a:lnTo>
                    <a:pt x="1261" y="1362"/>
                  </a:lnTo>
                  <a:lnTo>
                    <a:pt x="1277" y="1362"/>
                  </a:lnTo>
                  <a:lnTo>
                    <a:pt x="1277" y="1473"/>
                  </a:lnTo>
                  <a:close/>
                  <a:moveTo>
                    <a:pt x="91" y="1637"/>
                  </a:moveTo>
                  <a:lnTo>
                    <a:pt x="70" y="1637"/>
                  </a:lnTo>
                  <a:cubicBezTo>
                    <a:pt x="34" y="1637"/>
                    <a:pt x="5" y="1611"/>
                    <a:pt x="1" y="1575"/>
                  </a:cubicBezTo>
                  <a:lnTo>
                    <a:pt x="17" y="1574"/>
                  </a:lnTo>
                  <a:cubicBezTo>
                    <a:pt x="20" y="1601"/>
                    <a:pt x="42" y="1621"/>
                    <a:pt x="70" y="1621"/>
                  </a:cubicBezTo>
                  <a:lnTo>
                    <a:pt x="91" y="1621"/>
                  </a:lnTo>
                  <a:lnTo>
                    <a:pt x="91" y="1637"/>
                  </a:lnTo>
                  <a:close/>
                  <a:moveTo>
                    <a:pt x="315" y="1637"/>
                  </a:moveTo>
                  <a:lnTo>
                    <a:pt x="203" y="1637"/>
                  </a:lnTo>
                  <a:lnTo>
                    <a:pt x="203" y="1621"/>
                  </a:lnTo>
                  <a:lnTo>
                    <a:pt x="315" y="1621"/>
                  </a:lnTo>
                  <a:lnTo>
                    <a:pt x="315" y="1637"/>
                  </a:lnTo>
                  <a:close/>
                  <a:moveTo>
                    <a:pt x="538" y="1637"/>
                  </a:moveTo>
                  <a:lnTo>
                    <a:pt x="426" y="1637"/>
                  </a:lnTo>
                  <a:lnTo>
                    <a:pt x="426" y="1621"/>
                  </a:lnTo>
                  <a:lnTo>
                    <a:pt x="538" y="1621"/>
                  </a:lnTo>
                  <a:lnTo>
                    <a:pt x="538" y="1637"/>
                  </a:lnTo>
                  <a:close/>
                  <a:moveTo>
                    <a:pt x="761" y="1637"/>
                  </a:moveTo>
                  <a:lnTo>
                    <a:pt x="649" y="1637"/>
                  </a:lnTo>
                  <a:lnTo>
                    <a:pt x="649" y="1621"/>
                  </a:lnTo>
                  <a:lnTo>
                    <a:pt x="761" y="1621"/>
                  </a:lnTo>
                  <a:lnTo>
                    <a:pt x="761" y="1637"/>
                  </a:lnTo>
                  <a:close/>
                  <a:moveTo>
                    <a:pt x="984" y="1637"/>
                  </a:moveTo>
                  <a:lnTo>
                    <a:pt x="873" y="1637"/>
                  </a:lnTo>
                  <a:lnTo>
                    <a:pt x="873" y="1621"/>
                  </a:lnTo>
                  <a:lnTo>
                    <a:pt x="984" y="1621"/>
                  </a:lnTo>
                  <a:lnTo>
                    <a:pt x="984" y="1637"/>
                  </a:lnTo>
                  <a:close/>
                  <a:moveTo>
                    <a:pt x="1207" y="1637"/>
                  </a:moveTo>
                  <a:lnTo>
                    <a:pt x="1207" y="1637"/>
                  </a:lnTo>
                  <a:lnTo>
                    <a:pt x="1096" y="1637"/>
                  </a:lnTo>
                  <a:lnTo>
                    <a:pt x="1096" y="1621"/>
                  </a:lnTo>
                  <a:lnTo>
                    <a:pt x="1207" y="1621"/>
                  </a:lnTo>
                  <a:lnTo>
                    <a:pt x="1207" y="1621"/>
                  </a:lnTo>
                  <a:cubicBezTo>
                    <a:pt x="1231" y="1621"/>
                    <a:pt x="1252" y="1605"/>
                    <a:pt x="1259" y="1583"/>
                  </a:cubicBezTo>
                  <a:lnTo>
                    <a:pt x="1274" y="1587"/>
                  </a:lnTo>
                  <a:cubicBezTo>
                    <a:pt x="1266" y="1617"/>
                    <a:pt x="1238" y="1637"/>
                    <a:pt x="1207" y="1637"/>
                  </a:cubicBezTo>
                  <a:close/>
                </a:path>
              </a:pathLst>
            </a:custGeom>
            <a:solidFill>
              <a:srgbClr val="092156">
                <a:alpha val="28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8" name="Freeform 267">
              <a:extLst>
                <a:ext uri="{FF2B5EF4-FFF2-40B4-BE49-F238E27FC236}">
                  <a16:creationId xmlns:a16="http://schemas.microsoft.com/office/drawing/2014/main" id="{79735B01-69AF-4DD9-86A7-95F90C5FA6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25288" y="9167813"/>
              <a:ext cx="1185863" cy="215900"/>
            </a:xfrm>
            <a:custGeom>
              <a:avLst/>
              <a:gdLst>
                <a:gd name="T0" fmla="*/ 48 w 1558"/>
                <a:gd name="T1" fmla="*/ 16 h 282"/>
                <a:gd name="T2" fmla="*/ 159 w 1558"/>
                <a:gd name="T3" fmla="*/ 0 h 282"/>
                <a:gd name="T4" fmla="*/ 383 w 1558"/>
                <a:gd name="T5" fmla="*/ 16 h 282"/>
                <a:gd name="T6" fmla="*/ 271 w 1558"/>
                <a:gd name="T7" fmla="*/ 0 h 282"/>
                <a:gd name="T8" fmla="*/ 383 w 1558"/>
                <a:gd name="T9" fmla="*/ 16 h 282"/>
                <a:gd name="T10" fmla="*/ 494 w 1558"/>
                <a:gd name="T11" fmla="*/ 16 h 282"/>
                <a:gd name="T12" fmla="*/ 606 w 1558"/>
                <a:gd name="T13" fmla="*/ 0 h 282"/>
                <a:gd name="T14" fmla="*/ 829 w 1558"/>
                <a:gd name="T15" fmla="*/ 16 h 282"/>
                <a:gd name="T16" fmla="*/ 717 w 1558"/>
                <a:gd name="T17" fmla="*/ 0 h 282"/>
                <a:gd name="T18" fmla="*/ 829 w 1558"/>
                <a:gd name="T19" fmla="*/ 16 h 282"/>
                <a:gd name="T20" fmla="*/ 941 w 1558"/>
                <a:gd name="T21" fmla="*/ 16 h 282"/>
                <a:gd name="T22" fmla="*/ 1052 w 1558"/>
                <a:gd name="T23" fmla="*/ 0 h 282"/>
                <a:gd name="T24" fmla="*/ 1275 w 1558"/>
                <a:gd name="T25" fmla="*/ 16 h 282"/>
                <a:gd name="T26" fmla="*/ 1164 w 1558"/>
                <a:gd name="T27" fmla="*/ 0 h 282"/>
                <a:gd name="T28" fmla="*/ 1275 w 1558"/>
                <a:gd name="T29" fmla="*/ 16 h 282"/>
                <a:gd name="T30" fmla="*/ 1387 w 1558"/>
                <a:gd name="T31" fmla="*/ 16 h 282"/>
                <a:gd name="T32" fmla="*/ 1499 w 1558"/>
                <a:gd name="T33" fmla="*/ 0 h 282"/>
                <a:gd name="T34" fmla="*/ 1558 w 1558"/>
                <a:gd name="T35" fmla="*/ 194 h 282"/>
                <a:gd name="T36" fmla="*/ 1542 w 1558"/>
                <a:gd name="T37" fmla="*/ 82 h 282"/>
                <a:gd name="T38" fmla="*/ 1558 w 1558"/>
                <a:gd name="T39" fmla="*/ 194 h 282"/>
                <a:gd name="T40" fmla="*/ 0 w 1558"/>
                <a:gd name="T41" fmla="*/ 206 h 282"/>
                <a:gd name="T42" fmla="*/ 16 w 1558"/>
                <a:gd name="T43" fmla="*/ 94 h 282"/>
                <a:gd name="T44" fmla="*/ 178 w 1558"/>
                <a:gd name="T45" fmla="*/ 282 h 282"/>
                <a:gd name="T46" fmla="*/ 66 w 1558"/>
                <a:gd name="T47" fmla="*/ 266 h 282"/>
                <a:gd name="T48" fmla="*/ 178 w 1558"/>
                <a:gd name="T49" fmla="*/ 282 h 282"/>
                <a:gd name="T50" fmla="*/ 289 w 1558"/>
                <a:gd name="T51" fmla="*/ 282 h 282"/>
                <a:gd name="T52" fmla="*/ 401 w 1558"/>
                <a:gd name="T53" fmla="*/ 266 h 282"/>
                <a:gd name="T54" fmla="*/ 624 w 1558"/>
                <a:gd name="T55" fmla="*/ 282 h 282"/>
                <a:gd name="T56" fmla="*/ 512 w 1558"/>
                <a:gd name="T57" fmla="*/ 266 h 282"/>
                <a:gd name="T58" fmla="*/ 624 w 1558"/>
                <a:gd name="T59" fmla="*/ 282 h 282"/>
                <a:gd name="T60" fmla="*/ 736 w 1558"/>
                <a:gd name="T61" fmla="*/ 282 h 282"/>
                <a:gd name="T62" fmla="*/ 847 w 1558"/>
                <a:gd name="T63" fmla="*/ 266 h 282"/>
                <a:gd name="T64" fmla="*/ 1070 w 1558"/>
                <a:gd name="T65" fmla="*/ 282 h 282"/>
                <a:gd name="T66" fmla="*/ 959 w 1558"/>
                <a:gd name="T67" fmla="*/ 266 h 282"/>
                <a:gd name="T68" fmla="*/ 1070 w 1558"/>
                <a:gd name="T69" fmla="*/ 282 h 282"/>
                <a:gd name="T70" fmla="*/ 1182 w 1558"/>
                <a:gd name="T71" fmla="*/ 282 h 282"/>
                <a:gd name="T72" fmla="*/ 1293 w 1558"/>
                <a:gd name="T73" fmla="*/ 266 h 282"/>
                <a:gd name="T74" fmla="*/ 1517 w 1558"/>
                <a:gd name="T75" fmla="*/ 282 h 282"/>
                <a:gd name="T76" fmla="*/ 1405 w 1558"/>
                <a:gd name="T77" fmla="*/ 266 h 282"/>
                <a:gd name="T78" fmla="*/ 1517 w 1558"/>
                <a:gd name="T79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58" h="282">
                  <a:moveTo>
                    <a:pt x="159" y="16"/>
                  </a:moveTo>
                  <a:lnTo>
                    <a:pt x="48" y="16"/>
                  </a:lnTo>
                  <a:lnTo>
                    <a:pt x="48" y="0"/>
                  </a:lnTo>
                  <a:lnTo>
                    <a:pt x="159" y="0"/>
                  </a:lnTo>
                  <a:lnTo>
                    <a:pt x="159" y="16"/>
                  </a:lnTo>
                  <a:close/>
                  <a:moveTo>
                    <a:pt x="383" y="16"/>
                  </a:moveTo>
                  <a:lnTo>
                    <a:pt x="271" y="16"/>
                  </a:lnTo>
                  <a:lnTo>
                    <a:pt x="271" y="0"/>
                  </a:lnTo>
                  <a:lnTo>
                    <a:pt x="383" y="0"/>
                  </a:lnTo>
                  <a:lnTo>
                    <a:pt x="383" y="16"/>
                  </a:lnTo>
                  <a:close/>
                  <a:moveTo>
                    <a:pt x="606" y="16"/>
                  </a:moveTo>
                  <a:lnTo>
                    <a:pt x="494" y="16"/>
                  </a:lnTo>
                  <a:lnTo>
                    <a:pt x="494" y="0"/>
                  </a:lnTo>
                  <a:lnTo>
                    <a:pt x="606" y="0"/>
                  </a:lnTo>
                  <a:lnTo>
                    <a:pt x="606" y="16"/>
                  </a:lnTo>
                  <a:close/>
                  <a:moveTo>
                    <a:pt x="829" y="16"/>
                  </a:moveTo>
                  <a:lnTo>
                    <a:pt x="717" y="16"/>
                  </a:lnTo>
                  <a:lnTo>
                    <a:pt x="717" y="0"/>
                  </a:lnTo>
                  <a:lnTo>
                    <a:pt x="829" y="0"/>
                  </a:lnTo>
                  <a:lnTo>
                    <a:pt x="829" y="16"/>
                  </a:lnTo>
                  <a:close/>
                  <a:moveTo>
                    <a:pt x="1052" y="16"/>
                  </a:moveTo>
                  <a:lnTo>
                    <a:pt x="941" y="16"/>
                  </a:lnTo>
                  <a:lnTo>
                    <a:pt x="941" y="0"/>
                  </a:lnTo>
                  <a:lnTo>
                    <a:pt x="1052" y="0"/>
                  </a:lnTo>
                  <a:lnTo>
                    <a:pt x="1052" y="16"/>
                  </a:lnTo>
                  <a:close/>
                  <a:moveTo>
                    <a:pt x="1275" y="16"/>
                  </a:moveTo>
                  <a:lnTo>
                    <a:pt x="1164" y="16"/>
                  </a:lnTo>
                  <a:lnTo>
                    <a:pt x="1164" y="0"/>
                  </a:lnTo>
                  <a:lnTo>
                    <a:pt x="1275" y="0"/>
                  </a:lnTo>
                  <a:lnTo>
                    <a:pt x="1275" y="16"/>
                  </a:lnTo>
                  <a:close/>
                  <a:moveTo>
                    <a:pt x="1499" y="16"/>
                  </a:moveTo>
                  <a:lnTo>
                    <a:pt x="1387" y="16"/>
                  </a:lnTo>
                  <a:lnTo>
                    <a:pt x="1387" y="0"/>
                  </a:lnTo>
                  <a:lnTo>
                    <a:pt x="1499" y="0"/>
                  </a:lnTo>
                  <a:lnTo>
                    <a:pt x="1499" y="16"/>
                  </a:lnTo>
                  <a:close/>
                  <a:moveTo>
                    <a:pt x="1558" y="194"/>
                  </a:moveTo>
                  <a:lnTo>
                    <a:pt x="1542" y="194"/>
                  </a:lnTo>
                  <a:lnTo>
                    <a:pt x="1542" y="82"/>
                  </a:lnTo>
                  <a:lnTo>
                    <a:pt x="1558" y="82"/>
                  </a:lnTo>
                  <a:lnTo>
                    <a:pt x="1558" y="194"/>
                  </a:lnTo>
                  <a:close/>
                  <a:moveTo>
                    <a:pt x="16" y="206"/>
                  </a:moveTo>
                  <a:lnTo>
                    <a:pt x="0" y="206"/>
                  </a:lnTo>
                  <a:lnTo>
                    <a:pt x="0" y="94"/>
                  </a:lnTo>
                  <a:lnTo>
                    <a:pt x="16" y="94"/>
                  </a:lnTo>
                  <a:lnTo>
                    <a:pt x="16" y="206"/>
                  </a:lnTo>
                  <a:close/>
                  <a:moveTo>
                    <a:pt x="178" y="282"/>
                  </a:moveTo>
                  <a:lnTo>
                    <a:pt x="66" y="282"/>
                  </a:lnTo>
                  <a:lnTo>
                    <a:pt x="66" y="266"/>
                  </a:lnTo>
                  <a:lnTo>
                    <a:pt x="178" y="266"/>
                  </a:lnTo>
                  <a:lnTo>
                    <a:pt x="178" y="282"/>
                  </a:lnTo>
                  <a:close/>
                  <a:moveTo>
                    <a:pt x="401" y="282"/>
                  </a:moveTo>
                  <a:lnTo>
                    <a:pt x="289" y="282"/>
                  </a:lnTo>
                  <a:lnTo>
                    <a:pt x="289" y="266"/>
                  </a:lnTo>
                  <a:lnTo>
                    <a:pt x="401" y="266"/>
                  </a:lnTo>
                  <a:lnTo>
                    <a:pt x="401" y="282"/>
                  </a:lnTo>
                  <a:close/>
                  <a:moveTo>
                    <a:pt x="624" y="282"/>
                  </a:moveTo>
                  <a:lnTo>
                    <a:pt x="512" y="282"/>
                  </a:lnTo>
                  <a:lnTo>
                    <a:pt x="512" y="266"/>
                  </a:lnTo>
                  <a:lnTo>
                    <a:pt x="624" y="266"/>
                  </a:lnTo>
                  <a:lnTo>
                    <a:pt x="624" y="282"/>
                  </a:lnTo>
                  <a:close/>
                  <a:moveTo>
                    <a:pt x="847" y="282"/>
                  </a:moveTo>
                  <a:lnTo>
                    <a:pt x="736" y="282"/>
                  </a:lnTo>
                  <a:lnTo>
                    <a:pt x="736" y="266"/>
                  </a:lnTo>
                  <a:lnTo>
                    <a:pt x="847" y="266"/>
                  </a:lnTo>
                  <a:lnTo>
                    <a:pt x="847" y="282"/>
                  </a:lnTo>
                  <a:close/>
                  <a:moveTo>
                    <a:pt x="1070" y="282"/>
                  </a:moveTo>
                  <a:lnTo>
                    <a:pt x="959" y="282"/>
                  </a:lnTo>
                  <a:lnTo>
                    <a:pt x="959" y="266"/>
                  </a:lnTo>
                  <a:lnTo>
                    <a:pt x="1070" y="266"/>
                  </a:lnTo>
                  <a:lnTo>
                    <a:pt x="1070" y="282"/>
                  </a:lnTo>
                  <a:close/>
                  <a:moveTo>
                    <a:pt x="1293" y="282"/>
                  </a:moveTo>
                  <a:lnTo>
                    <a:pt x="1182" y="282"/>
                  </a:lnTo>
                  <a:lnTo>
                    <a:pt x="1182" y="266"/>
                  </a:lnTo>
                  <a:lnTo>
                    <a:pt x="1293" y="266"/>
                  </a:lnTo>
                  <a:lnTo>
                    <a:pt x="1293" y="282"/>
                  </a:lnTo>
                  <a:close/>
                  <a:moveTo>
                    <a:pt x="1517" y="282"/>
                  </a:moveTo>
                  <a:lnTo>
                    <a:pt x="1405" y="282"/>
                  </a:lnTo>
                  <a:lnTo>
                    <a:pt x="1405" y="266"/>
                  </a:lnTo>
                  <a:lnTo>
                    <a:pt x="1517" y="266"/>
                  </a:lnTo>
                  <a:lnTo>
                    <a:pt x="1517" y="282"/>
                  </a:lnTo>
                  <a:close/>
                </a:path>
              </a:pathLst>
            </a:custGeom>
            <a:solidFill>
              <a:srgbClr val="092156">
                <a:alpha val="28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9" name="Freeform 269">
              <a:extLst>
                <a:ext uri="{FF2B5EF4-FFF2-40B4-BE49-F238E27FC236}">
                  <a16:creationId xmlns:a16="http://schemas.microsoft.com/office/drawing/2014/main" id="{8D987DE5-5ECB-4ABB-B068-AD04E61352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25288" y="8810625"/>
              <a:ext cx="1185863" cy="214313"/>
            </a:xfrm>
            <a:custGeom>
              <a:avLst/>
              <a:gdLst>
                <a:gd name="T0" fmla="*/ 48 w 1558"/>
                <a:gd name="T1" fmla="*/ 16 h 282"/>
                <a:gd name="T2" fmla="*/ 159 w 1558"/>
                <a:gd name="T3" fmla="*/ 0 h 282"/>
                <a:gd name="T4" fmla="*/ 383 w 1558"/>
                <a:gd name="T5" fmla="*/ 16 h 282"/>
                <a:gd name="T6" fmla="*/ 271 w 1558"/>
                <a:gd name="T7" fmla="*/ 0 h 282"/>
                <a:gd name="T8" fmla="*/ 383 w 1558"/>
                <a:gd name="T9" fmla="*/ 16 h 282"/>
                <a:gd name="T10" fmla="*/ 494 w 1558"/>
                <a:gd name="T11" fmla="*/ 16 h 282"/>
                <a:gd name="T12" fmla="*/ 606 w 1558"/>
                <a:gd name="T13" fmla="*/ 0 h 282"/>
                <a:gd name="T14" fmla="*/ 829 w 1558"/>
                <a:gd name="T15" fmla="*/ 16 h 282"/>
                <a:gd name="T16" fmla="*/ 717 w 1558"/>
                <a:gd name="T17" fmla="*/ 0 h 282"/>
                <a:gd name="T18" fmla="*/ 829 w 1558"/>
                <a:gd name="T19" fmla="*/ 16 h 282"/>
                <a:gd name="T20" fmla="*/ 941 w 1558"/>
                <a:gd name="T21" fmla="*/ 16 h 282"/>
                <a:gd name="T22" fmla="*/ 1052 w 1558"/>
                <a:gd name="T23" fmla="*/ 0 h 282"/>
                <a:gd name="T24" fmla="*/ 1275 w 1558"/>
                <a:gd name="T25" fmla="*/ 16 h 282"/>
                <a:gd name="T26" fmla="*/ 1164 w 1558"/>
                <a:gd name="T27" fmla="*/ 0 h 282"/>
                <a:gd name="T28" fmla="*/ 1275 w 1558"/>
                <a:gd name="T29" fmla="*/ 16 h 282"/>
                <a:gd name="T30" fmla="*/ 1387 w 1558"/>
                <a:gd name="T31" fmla="*/ 16 h 282"/>
                <a:gd name="T32" fmla="*/ 1499 w 1558"/>
                <a:gd name="T33" fmla="*/ 0 h 282"/>
                <a:gd name="T34" fmla="*/ 1558 w 1558"/>
                <a:gd name="T35" fmla="*/ 194 h 282"/>
                <a:gd name="T36" fmla="*/ 1542 w 1558"/>
                <a:gd name="T37" fmla="*/ 83 h 282"/>
                <a:gd name="T38" fmla="*/ 1558 w 1558"/>
                <a:gd name="T39" fmla="*/ 194 h 282"/>
                <a:gd name="T40" fmla="*/ 0 w 1558"/>
                <a:gd name="T41" fmla="*/ 206 h 282"/>
                <a:gd name="T42" fmla="*/ 16 w 1558"/>
                <a:gd name="T43" fmla="*/ 94 h 282"/>
                <a:gd name="T44" fmla="*/ 178 w 1558"/>
                <a:gd name="T45" fmla="*/ 282 h 282"/>
                <a:gd name="T46" fmla="*/ 66 w 1558"/>
                <a:gd name="T47" fmla="*/ 266 h 282"/>
                <a:gd name="T48" fmla="*/ 178 w 1558"/>
                <a:gd name="T49" fmla="*/ 282 h 282"/>
                <a:gd name="T50" fmla="*/ 289 w 1558"/>
                <a:gd name="T51" fmla="*/ 282 h 282"/>
                <a:gd name="T52" fmla="*/ 401 w 1558"/>
                <a:gd name="T53" fmla="*/ 266 h 282"/>
                <a:gd name="T54" fmla="*/ 624 w 1558"/>
                <a:gd name="T55" fmla="*/ 282 h 282"/>
                <a:gd name="T56" fmla="*/ 512 w 1558"/>
                <a:gd name="T57" fmla="*/ 266 h 282"/>
                <a:gd name="T58" fmla="*/ 624 w 1558"/>
                <a:gd name="T59" fmla="*/ 282 h 282"/>
                <a:gd name="T60" fmla="*/ 736 w 1558"/>
                <a:gd name="T61" fmla="*/ 282 h 282"/>
                <a:gd name="T62" fmla="*/ 847 w 1558"/>
                <a:gd name="T63" fmla="*/ 266 h 282"/>
                <a:gd name="T64" fmla="*/ 1070 w 1558"/>
                <a:gd name="T65" fmla="*/ 282 h 282"/>
                <a:gd name="T66" fmla="*/ 959 w 1558"/>
                <a:gd name="T67" fmla="*/ 266 h 282"/>
                <a:gd name="T68" fmla="*/ 1070 w 1558"/>
                <a:gd name="T69" fmla="*/ 282 h 282"/>
                <a:gd name="T70" fmla="*/ 1182 w 1558"/>
                <a:gd name="T71" fmla="*/ 282 h 282"/>
                <a:gd name="T72" fmla="*/ 1293 w 1558"/>
                <a:gd name="T73" fmla="*/ 266 h 282"/>
                <a:gd name="T74" fmla="*/ 1517 w 1558"/>
                <a:gd name="T75" fmla="*/ 282 h 282"/>
                <a:gd name="T76" fmla="*/ 1405 w 1558"/>
                <a:gd name="T77" fmla="*/ 266 h 282"/>
                <a:gd name="T78" fmla="*/ 1517 w 1558"/>
                <a:gd name="T79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58" h="282">
                  <a:moveTo>
                    <a:pt x="159" y="16"/>
                  </a:moveTo>
                  <a:lnTo>
                    <a:pt x="48" y="16"/>
                  </a:lnTo>
                  <a:lnTo>
                    <a:pt x="48" y="0"/>
                  </a:lnTo>
                  <a:lnTo>
                    <a:pt x="159" y="0"/>
                  </a:lnTo>
                  <a:lnTo>
                    <a:pt x="159" y="16"/>
                  </a:lnTo>
                  <a:close/>
                  <a:moveTo>
                    <a:pt x="383" y="16"/>
                  </a:moveTo>
                  <a:lnTo>
                    <a:pt x="271" y="16"/>
                  </a:lnTo>
                  <a:lnTo>
                    <a:pt x="271" y="0"/>
                  </a:lnTo>
                  <a:lnTo>
                    <a:pt x="383" y="0"/>
                  </a:lnTo>
                  <a:lnTo>
                    <a:pt x="383" y="16"/>
                  </a:lnTo>
                  <a:close/>
                  <a:moveTo>
                    <a:pt x="606" y="16"/>
                  </a:moveTo>
                  <a:lnTo>
                    <a:pt x="494" y="16"/>
                  </a:lnTo>
                  <a:lnTo>
                    <a:pt x="494" y="0"/>
                  </a:lnTo>
                  <a:lnTo>
                    <a:pt x="606" y="0"/>
                  </a:lnTo>
                  <a:lnTo>
                    <a:pt x="606" y="16"/>
                  </a:lnTo>
                  <a:close/>
                  <a:moveTo>
                    <a:pt x="829" y="16"/>
                  </a:moveTo>
                  <a:lnTo>
                    <a:pt x="717" y="16"/>
                  </a:lnTo>
                  <a:lnTo>
                    <a:pt x="717" y="0"/>
                  </a:lnTo>
                  <a:lnTo>
                    <a:pt x="829" y="0"/>
                  </a:lnTo>
                  <a:lnTo>
                    <a:pt x="829" y="16"/>
                  </a:lnTo>
                  <a:close/>
                  <a:moveTo>
                    <a:pt x="1052" y="16"/>
                  </a:moveTo>
                  <a:lnTo>
                    <a:pt x="941" y="16"/>
                  </a:lnTo>
                  <a:lnTo>
                    <a:pt x="941" y="0"/>
                  </a:lnTo>
                  <a:lnTo>
                    <a:pt x="1052" y="0"/>
                  </a:lnTo>
                  <a:lnTo>
                    <a:pt x="1052" y="16"/>
                  </a:lnTo>
                  <a:close/>
                  <a:moveTo>
                    <a:pt x="1275" y="16"/>
                  </a:moveTo>
                  <a:lnTo>
                    <a:pt x="1164" y="16"/>
                  </a:lnTo>
                  <a:lnTo>
                    <a:pt x="1164" y="0"/>
                  </a:lnTo>
                  <a:lnTo>
                    <a:pt x="1275" y="0"/>
                  </a:lnTo>
                  <a:lnTo>
                    <a:pt x="1275" y="16"/>
                  </a:lnTo>
                  <a:close/>
                  <a:moveTo>
                    <a:pt x="1499" y="16"/>
                  </a:moveTo>
                  <a:lnTo>
                    <a:pt x="1387" y="16"/>
                  </a:lnTo>
                  <a:lnTo>
                    <a:pt x="1387" y="0"/>
                  </a:lnTo>
                  <a:lnTo>
                    <a:pt x="1499" y="0"/>
                  </a:lnTo>
                  <a:lnTo>
                    <a:pt x="1499" y="16"/>
                  </a:lnTo>
                  <a:close/>
                  <a:moveTo>
                    <a:pt x="1558" y="194"/>
                  </a:moveTo>
                  <a:lnTo>
                    <a:pt x="1542" y="194"/>
                  </a:lnTo>
                  <a:lnTo>
                    <a:pt x="1542" y="83"/>
                  </a:lnTo>
                  <a:lnTo>
                    <a:pt x="1558" y="83"/>
                  </a:lnTo>
                  <a:lnTo>
                    <a:pt x="1558" y="194"/>
                  </a:lnTo>
                  <a:close/>
                  <a:moveTo>
                    <a:pt x="16" y="206"/>
                  </a:moveTo>
                  <a:lnTo>
                    <a:pt x="0" y="206"/>
                  </a:lnTo>
                  <a:lnTo>
                    <a:pt x="0" y="94"/>
                  </a:lnTo>
                  <a:lnTo>
                    <a:pt x="16" y="94"/>
                  </a:lnTo>
                  <a:lnTo>
                    <a:pt x="16" y="206"/>
                  </a:lnTo>
                  <a:close/>
                  <a:moveTo>
                    <a:pt x="178" y="282"/>
                  </a:moveTo>
                  <a:lnTo>
                    <a:pt x="66" y="282"/>
                  </a:lnTo>
                  <a:lnTo>
                    <a:pt x="66" y="266"/>
                  </a:lnTo>
                  <a:lnTo>
                    <a:pt x="178" y="266"/>
                  </a:lnTo>
                  <a:lnTo>
                    <a:pt x="178" y="282"/>
                  </a:lnTo>
                  <a:close/>
                  <a:moveTo>
                    <a:pt x="401" y="282"/>
                  </a:moveTo>
                  <a:lnTo>
                    <a:pt x="289" y="282"/>
                  </a:lnTo>
                  <a:lnTo>
                    <a:pt x="289" y="266"/>
                  </a:lnTo>
                  <a:lnTo>
                    <a:pt x="401" y="266"/>
                  </a:lnTo>
                  <a:lnTo>
                    <a:pt x="401" y="282"/>
                  </a:lnTo>
                  <a:close/>
                  <a:moveTo>
                    <a:pt x="624" y="282"/>
                  </a:moveTo>
                  <a:lnTo>
                    <a:pt x="512" y="282"/>
                  </a:lnTo>
                  <a:lnTo>
                    <a:pt x="512" y="266"/>
                  </a:lnTo>
                  <a:lnTo>
                    <a:pt x="624" y="266"/>
                  </a:lnTo>
                  <a:lnTo>
                    <a:pt x="624" y="282"/>
                  </a:lnTo>
                  <a:close/>
                  <a:moveTo>
                    <a:pt x="847" y="282"/>
                  </a:moveTo>
                  <a:lnTo>
                    <a:pt x="736" y="282"/>
                  </a:lnTo>
                  <a:lnTo>
                    <a:pt x="736" y="266"/>
                  </a:lnTo>
                  <a:lnTo>
                    <a:pt x="847" y="266"/>
                  </a:lnTo>
                  <a:lnTo>
                    <a:pt x="847" y="282"/>
                  </a:lnTo>
                  <a:close/>
                  <a:moveTo>
                    <a:pt x="1070" y="282"/>
                  </a:moveTo>
                  <a:lnTo>
                    <a:pt x="959" y="282"/>
                  </a:lnTo>
                  <a:lnTo>
                    <a:pt x="959" y="266"/>
                  </a:lnTo>
                  <a:lnTo>
                    <a:pt x="1070" y="266"/>
                  </a:lnTo>
                  <a:lnTo>
                    <a:pt x="1070" y="282"/>
                  </a:lnTo>
                  <a:close/>
                  <a:moveTo>
                    <a:pt x="1293" y="282"/>
                  </a:moveTo>
                  <a:lnTo>
                    <a:pt x="1182" y="282"/>
                  </a:lnTo>
                  <a:lnTo>
                    <a:pt x="1182" y="266"/>
                  </a:lnTo>
                  <a:lnTo>
                    <a:pt x="1293" y="266"/>
                  </a:lnTo>
                  <a:lnTo>
                    <a:pt x="1293" y="282"/>
                  </a:lnTo>
                  <a:close/>
                  <a:moveTo>
                    <a:pt x="1517" y="282"/>
                  </a:moveTo>
                  <a:lnTo>
                    <a:pt x="1405" y="282"/>
                  </a:lnTo>
                  <a:lnTo>
                    <a:pt x="1405" y="266"/>
                  </a:lnTo>
                  <a:lnTo>
                    <a:pt x="1517" y="266"/>
                  </a:lnTo>
                  <a:lnTo>
                    <a:pt x="1517" y="282"/>
                  </a:lnTo>
                  <a:close/>
                </a:path>
              </a:pathLst>
            </a:custGeom>
            <a:solidFill>
              <a:srgbClr val="092156">
                <a:alpha val="28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0" name="Freeform 270">
              <a:extLst>
                <a:ext uri="{FF2B5EF4-FFF2-40B4-BE49-F238E27FC236}">
                  <a16:creationId xmlns:a16="http://schemas.microsoft.com/office/drawing/2014/main" id="{8E3DA858-35FA-46B3-ACCF-BB1A582B1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9563" y="9536113"/>
              <a:ext cx="179388" cy="28575"/>
            </a:xfrm>
            <a:custGeom>
              <a:avLst/>
              <a:gdLst>
                <a:gd name="T0" fmla="*/ 218 w 237"/>
                <a:gd name="T1" fmla="*/ 38 h 38"/>
                <a:gd name="T2" fmla="*/ 19 w 237"/>
                <a:gd name="T3" fmla="*/ 38 h 38"/>
                <a:gd name="T4" fmla="*/ 0 w 237"/>
                <a:gd name="T5" fmla="*/ 19 h 38"/>
                <a:gd name="T6" fmla="*/ 19 w 237"/>
                <a:gd name="T7" fmla="*/ 0 h 38"/>
                <a:gd name="T8" fmla="*/ 218 w 237"/>
                <a:gd name="T9" fmla="*/ 0 h 38"/>
                <a:gd name="T10" fmla="*/ 237 w 237"/>
                <a:gd name="T11" fmla="*/ 19 h 38"/>
                <a:gd name="T12" fmla="*/ 218 w 237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7" h="38">
                  <a:moveTo>
                    <a:pt x="218" y="38"/>
                  </a:moveTo>
                  <a:lnTo>
                    <a:pt x="19" y="38"/>
                  </a:lnTo>
                  <a:cubicBezTo>
                    <a:pt x="8" y="38"/>
                    <a:pt x="0" y="30"/>
                    <a:pt x="0" y="19"/>
                  </a:cubicBezTo>
                  <a:cubicBezTo>
                    <a:pt x="0" y="9"/>
                    <a:pt x="8" y="0"/>
                    <a:pt x="19" y="0"/>
                  </a:cubicBezTo>
                  <a:lnTo>
                    <a:pt x="218" y="0"/>
                  </a:lnTo>
                  <a:cubicBezTo>
                    <a:pt x="229" y="0"/>
                    <a:pt x="237" y="9"/>
                    <a:pt x="237" y="19"/>
                  </a:cubicBezTo>
                  <a:cubicBezTo>
                    <a:pt x="237" y="30"/>
                    <a:pt x="229" y="38"/>
                    <a:pt x="218" y="38"/>
                  </a:cubicBezTo>
                  <a:close/>
                </a:path>
              </a:pathLst>
            </a:custGeom>
            <a:solidFill>
              <a:srgbClr val="43E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1" name="Freeform 271">
              <a:extLst>
                <a:ext uri="{FF2B5EF4-FFF2-40B4-BE49-F238E27FC236}">
                  <a16:creationId xmlns:a16="http://schemas.microsoft.com/office/drawing/2014/main" id="{C386CB5B-1BAC-4EC9-B172-BD087CDE5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51" y="9536113"/>
              <a:ext cx="106363" cy="28575"/>
            </a:xfrm>
            <a:custGeom>
              <a:avLst/>
              <a:gdLst>
                <a:gd name="T0" fmla="*/ 121 w 140"/>
                <a:gd name="T1" fmla="*/ 38 h 38"/>
                <a:gd name="T2" fmla="*/ 19 w 140"/>
                <a:gd name="T3" fmla="*/ 38 h 38"/>
                <a:gd name="T4" fmla="*/ 0 w 140"/>
                <a:gd name="T5" fmla="*/ 19 h 38"/>
                <a:gd name="T6" fmla="*/ 19 w 140"/>
                <a:gd name="T7" fmla="*/ 0 h 38"/>
                <a:gd name="T8" fmla="*/ 121 w 140"/>
                <a:gd name="T9" fmla="*/ 0 h 38"/>
                <a:gd name="T10" fmla="*/ 140 w 140"/>
                <a:gd name="T11" fmla="*/ 19 h 38"/>
                <a:gd name="T12" fmla="*/ 121 w 140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38">
                  <a:moveTo>
                    <a:pt x="121" y="38"/>
                  </a:moveTo>
                  <a:lnTo>
                    <a:pt x="19" y="38"/>
                  </a:lnTo>
                  <a:cubicBezTo>
                    <a:pt x="9" y="38"/>
                    <a:pt x="0" y="30"/>
                    <a:pt x="0" y="19"/>
                  </a:cubicBezTo>
                  <a:cubicBezTo>
                    <a:pt x="0" y="9"/>
                    <a:pt x="9" y="0"/>
                    <a:pt x="19" y="0"/>
                  </a:cubicBezTo>
                  <a:lnTo>
                    <a:pt x="121" y="0"/>
                  </a:lnTo>
                  <a:cubicBezTo>
                    <a:pt x="131" y="0"/>
                    <a:pt x="140" y="9"/>
                    <a:pt x="140" y="19"/>
                  </a:cubicBezTo>
                  <a:cubicBezTo>
                    <a:pt x="140" y="30"/>
                    <a:pt x="131" y="38"/>
                    <a:pt x="121" y="38"/>
                  </a:cubicBezTo>
                  <a:close/>
                </a:path>
              </a:pathLst>
            </a:custGeom>
            <a:solidFill>
              <a:srgbClr val="DA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2" name="Freeform 272">
              <a:extLst>
                <a:ext uri="{FF2B5EF4-FFF2-40B4-BE49-F238E27FC236}">
                  <a16:creationId xmlns:a16="http://schemas.microsoft.com/office/drawing/2014/main" id="{92609E6E-F4DF-4BB6-A598-3E936CE8D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6388" y="9655175"/>
              <a:ext cx="95250" cy="30163"/>
            </a:xfrm>
            <a:custGeom>
              <a:avLst/>
              <a:gdLst>
                <a:gd name="T0" fmla="*/ 107 w 126"/>
                <a:gd name="T1" fmla="*/ 39 h 39"/>
                <a:gd name="T2" fmla="*/ 19 w 126"/>
                <a:gd name="T3" fmla="*/ 39 h 39"/>
                <a:gd name="T4" fmla="*/ 0 w 126"/>
                <a:gd name="T5" fmla="*/ 20 h 39"/>
                <a:gd name="T6" fmla="*/ 19 w 126"/>
                <a:gd name="T7" fmla="*/ 0 h 39"/>
                <a:gd name="T8" fmla="*/ 107 w 126"/>
                <a:gd name="T9" fmla="*/ 0 h 39"/>
                <a:gd name="T10" fmla="*/ 126 w 126"/>
                <a:gd name="T11" fmla="*/ 20 h 39"/>
                <a:gd name="T12" fmla="*/ 107 w 126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39">
                  <a:moveTo>
                    <a:pt x="107" y="39"/>
                  </a:moveTo>
                  <a:lnTo>
                    <a:pt x="19" y="39"/>
                  </a:lnTo>
                  <a:cubicBezTo>
                    <a:pt x="8" y="39"/>
                    <a:pt x="0" y="30"/>
                    <a:pt x="0" y="20"/>
                  </a:cubicBezTo>
                  <a:cubicBezTo>
                    <a:pt x="0" y="9"/>
                    <a:pt x="8" y="0"/>
                    <a:pt x="19" y="0"/>
                  </a:cubicBezTo>
                  <a:lnTo>
                    <a:pt x="107" y="0"/>
                  </a:lnTo>
                  <a:cubicBezTo>
                    <a:pt x="117" y="0"/>
                    <a:pt x="126" y="9"/>
                    <a:pt x="126" y="20"/>
                  </a:cubicBezTo>
                  <a:cubicBezTo>
                    <a:pt x="126" y="30"/>
                    <a:pt x="117" y="39"/>
                    <a:pt x="107" y="39"/>
                  </a:cubicBezTo>
                  <a:close/>
                </a:path>
              </a:pathLst>
            </a:custGeom>
            <a:solidFill>
              <a:srgbClr val="DA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3" name="Freeform 273">
              <a:extLst>
                <a:ext uri="{FF2B5EF4-FFF2-40B4-BE49-F238E27FC236}">
                  <a16:creationId xmlns:a16="http://schemas.microsoft.com/office/drawing/2014/main" id="{FB375EA5-8BEA-41C3-B06D-9F5431544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51" y="9655175"/>
              <a:ext cx="115888" cy="30163"/>
            </a:xfrm>
            <a:custGeom>
              <a:avLst/>
              <a:gdLst>
                <a:gd name="T0" fmla="*/ 134 w 153"/>
                <a:gd name="T1" fmla="*/ 39 h 39"/>
                <a:gd name="T2" fmla="*/ 19 w 153"/>
                <a:gd name="T3" fmla="*/ 39 h 39"/>
                <a:gd name="T4" fmla="*/ 0 w 153"/>
                <a:gd name="T5" fmla="*/ 20 h 39"/>
                <a:gd name="T6" fmla="*/ 19 w 153"/>
                <a:gd name="T7" fmla="*/ 0 h 39"/>
                <a:gd name="T8" fmla="*/ 134 w 153"/>
                <a:gd name="T9" fmla="*/ 0 h 39"/>
                <a:gd name="T10" fmla="*/ 153 w 153"/>
                <a:gd name="T11" fmla="*/ 20 h 39"/>
                <a:gd name="T12" fmla="*/ 134 w 153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3" h="39">
                  <a:moveTo>
                    <a:pt x="134" y="39"/>
                  </a:moveTo>
                  <a:lnTo>
                    <a:pt x="19" y="39"/>
                  </a:lnTo>
                  <a:cubicBezTo>
                    <a:pt x="9" y="39"/>
                    <a:pt x="0" y="30"/>
                    <a:pt x="0" y="20"/>
                  </a:cubicBezTo>
                  <a:cubicBezTo>
                    <a:pt x="0" y="9"/>
                    <a:pt x="9" y="0"/>
                    <a:pt x="19" y="0"/>
                  </a:cubicBezTo>
                  <a:lnTo>
                    <a:pt x="134" y="0"/>
                  </a:lnTo>
                  <a:cubicBezTo>
                    <a:pt x="145" y="0"/>
                    <a:pt x="153" y="9"/>
                    <a:pt x="153" y="20"/>
                  </a:cubicBezTo>
                  <a:cubicBezTo>
                    <a:pt x="153" y="30"/>
                    <a:pt x="145" y="39"/>
                    <a:pt x="134" y="39"/>
                  </a:cubicBezTo>
                  <a:close/>
                </a:path>
              </a:pathLst>
            </a:custGeom>
            <a:solidFill>
              <a:srgbClr val="D66A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4" name="Freeform 274">
              <a:extLst>
                <a:ext uri="{FF2B5EF4-FFF2-40B4-BE49-F238E27FC236}">
                  <a16:creationId xmlns:a16="http://schemas.microsoft.com/office/drawing/2014/main" id="{E51D3CCE-DFE9-47C7-91BF-287786AC1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51" y="9775825"/>
              <a:ext cx="152400" cy="28575"/>
            </a:xfrm>
            <a:custGeom>
              <a:avLst/>
              <a:gdLst>
                <a:gd name="T0" fmla="*/ 181 w 200"/>
                <a:gd name="T1" fmla="*/ 38 h 38"/>
                <a:gd name="T2" fmla="*/ 19 w 200"/>
                <a:gd name="T3" fmla="*/ 38 h 38"/>
                <a:gd name="T4" fmla="*/ 0 w 200"/>
                <a:gd name="T5" fmla="*/ 19 h 38"/>
                <a:gd name="T6" fmla="*/ 19 w 200"/>
                <a:gd name="T7" fmla="*/ 0 h 38"/>
                <a:gd name="T8" fmla="*/ 181 w 200"/>
                <a:gd name="T9" fmla="*/ 0 h 38"/>
                <a:gd name="T10" fmla="*/ 200 w 200"/>
                <a:gd name="T11" fmla="*/ 19 h 38"/>
                <a:gd name="T12" fmla="*/ 181 w 200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0" h="38">
                  <a:moveTo>
                    <a:pt x="181" y="38"/>
                  </a:moveTo>
                  <a:lnTo>
                    <a:pt x="19" y="38"/>
                  </a:lnTo>
                  <a:cubicBezTo>
                    <a:pt x="9" y="38"/>
                    <a:pt x="0" y="29"/>
                    <a:pt x="0" y="19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81" y="0"/>
                  </a:lnTo>
                  <a:cubicBezTo>
                    <a:pt x="192" y="0"/>
                    <a:pt x="200" y="8"/>
                    <a:pt x="200" y="19"/>
                  </a:cubicBezTo>
                  <a:cubicBezTo>
                    <a:pt x="200" y="29"/>
                    <a:pt x="192" y="38"/>
                    <a:pt x="181" y="38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5" name="Freeform 275">
              <a:extLst>
                <a:ext uri="{FF2B5EF4-FFF2-40B4-BE49-F238E27FC236}">
                  <a16:creationId xmlns:a16="http://schemas.microsoft.com/office/drawing/2014/main" id="{3BD2B436-CFF7-42F6-9BA6-86B68C9D8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51" y="10621963"/>
              <a:ext cx="201613" cy="96838"/>
            </a:xfrm>
            <a:custGeom>
              <a:avLst/>
              <a:gdLst>
                <a:gd name="T0" fmla="*/ 245 w 265"/>
                <a:gd name="T1" fmla="*/ 127 h 127"/>
                <a:gd name="T2" fmla="*/ 20 w 265"/>
                <a:gd name="T3" fmla="*/ 127 h 127"/>
                <a:gd name="T4" fmla="*/ 0 w 265"/>
                <a:gd name="T5" fmla="*/ 107 h 127"/>
                <a:gd name="T6" fmla="*/ 0 w 265"/>
                <a:gd name="T7" fmla="*/ 20 h 127"/>
                <a:gd name="T8" fmla="*/ 20 w 265"/>
                <a:gd name="T9" fmla="*/ 0 h 127"/>
                <a:gd name="T10" fmla="*/ 245 w 265"/>
                <a:gd name="T11" fmla="*/ 0 h 127"/>
                <a:gd name="T12" fmla="*/ 265 w 265"/>
                <a:gd name="T13" fmla="*/ 20 h 127"/>
                <a:gd name="T14" fmla="*/ 265 w 265"/>
                <a:gd name="T15" fmla="*/ 107 h 127"/>
                <a:gd name="T16" fmla="*/ 245 w 265"/>
                <a:gd name="T1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5" h="127">
                  <a:moveTo>
                    <a:pt x="245" y="127"/>
                  </a:moveTo>
                  <a:lnTo>
                    <a:pt x="20" y="127"/>
                  </a:lnTo>
                  <a:cubicBezTo>
                    <a:pt x="9" y="127"/>
                    <a:pt x="0" y="118"/>
                    <a:pt x="0" y="107"/>
                  </a:cubicBezTo>
                  <a:lnTo>
                    <a:pt x="0" y="20"/>
                  </a:lnTo>
                  <a:cubicBezTo>
                    <a:pt x="0" y="9"/>
                    <a:pt x="9" y="0"/>
                    <a:pt x="20" y="0"/>
                  </a:cubicBezTo>
                  <a:lnTo>
                    <a:pt x="245" y="0"/>
                  </a:lnTo>
                  <a:cubicBezTo>
                    <a:pt x="256" y="0"/>
                    <a:pt x="265" y="9"/>
                    <a:pt x="265" y="20"/>
                  </a:cubicBezTo>
                  <a:lnTo>
                    <a:pt x="265" y="107"/>
                  </a:lnTo>
                  <a:cubicBezTo>
                    <a:pt x="265" y="118"/>
                    <a:pt x="256" y="127"/>
                    <a:pt x="245" y="127"/>
                  </a:cubicBezTo>
                  <a:close/>
                </a:path>
              </a:pathLst>
            </a:custGeom>
            <a:solidFill>
              <a:srgbClr val="DE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6" name="Freeform 276">
              <a:extLst>
                <a:ext uri="{FF2B5EF4-FFF2-40B4-BE49-F238E27FC236}">
                  <a16:creationId xmlns:a16="http://schemas.microsoft.com/office/drawing/2014/main" id="{BDCBDCB0-3CBB-48C9-8B5A-5EF70D14E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9413" y="8832850"/>
              <a:ext cx="1185863" cy="325438"/>
            </a:xfrm>
            <a:custGeom>
              <a:avLst/>
              <a:gdLst>
                <a:gd name="T0" fmla="*/ 1525 w 1558"/>
                <a:gd name="T1" fmla="*/ 266 h 429"/>
                <a:gd name="T2" fmla="*/ 62 w 1558"/>
                <a:gd name="T3" fmla="*/ 427 h 429"/>
                <a:gd name="T4" fmla="*/ 24 w 1558"/>
                <a:gd name="T5" fmla="*/ 396 h 429"/>
                <a:gd name="T6" fmla="*/ 2 w 1558"/>
                <a:gd name="T7" fmla="*/ 200 h 429"/>
                <a:gd name="T8" fmla="*/ 33 w 1558"/>
                <a:gd name="T9" fmla="*/ 162 h 429"/>
                <a:gd name="T10" fmla="*/ 1496 w 1558"/>
                <a:gd name="T11" fmla="*/ 2 h 429"/>
                <a:gd name="T12" fmla="*/ 1535 w 1558"/>
                <a:gd name="T13" fmla="*/ 33 h 429"/>
                <a:gd name="T14" fmla="*/ 1556 w 1558"/>
                <a:gd name="T15" fmla="*/ 228 h 429"/>
                <a:gd name="T16" fmla="*/ 1525 w 1558"/>
                <a:gd name="T17" fmla="*/ 266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8" h="429">
                  <a:moveTo>
                    <a:pt x="1525" y="266"/>
                  </a:moveTo>
                  <a:lnTo>
                    <a:pt x="62" y="427"/>
                  </a:lnTo>
                  <a:cubicBezTo>
                    <a:pt x="43" y="429"/>
                    <a:pt x="26" y="415"/>
                    <a:pt x="24" y="396"/>
                  </a:cubicBezTo>
                  <a:lnTo>
                    <a:pt x="2" y="200"/>
                  </a:lnTo>
                  <a:cubicBezTo>
                    <a:pt x="0" y="182"/>
                    <a:pt x="14" y="164"/>
                    <a:pt x="33" y="162"/>
                  </a:cubicBezTo>
                  <a:lnTo>
                    <a:pt x="1496" y="2"/>
                  </a:lnTo>
                  <a:cubicBezTo>
                    <a:pt x="1515" y="0"/>
                    <a:pt x="1533" y="14"/>
                    <a:pt x="1535" y="33"/>
                  </a:cubicBezTo>
                  <a:lnTo>
                    <a:pt x="1556" y="228"/>
                  </a:lnTo>
                  <a:cubicBezTo>
                    <a:pt x="1558" y="247"/>
                    <a:pt x="1544" y="264"/>
                    <a:pt x="1525" y="266"/>
                  </a:cubicBezTo>
                  <a:close/>
                </a:path>
              </a:pathLst>
            </a:custGeom>
            <a:solidFill>
              <a:srgbClr val="C7D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7" name="Freeform 277">
              <a:extLst>
                <a:ext uri="{FF2B5EF4-FFF2-40B4-BE49-F238E27FC236}">
                  <a16:creationId xmlns:a16="http://schemas.microsoft.com/office/drawing/2014/main" id="{BAF16807-CA4C-496A-9370-ADCF6F160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9413" y="8863013"/>
              <a:ext cx="903288" cy="295275"/>
            </a:xfrm>
            <a:custGeom>
              <a:avLst/>
              <a:gdLst>
                <a:gd name="T0" fmla="*/ 1154 w 1187"/>
                <a:gd name="T1" fmla="*/ 266 h 388"/>
                <a:gd name="T2" fmla="*/ 62 w 1187"/>
                <a:gd name="T3" fmla="*/ 386 h 388"/>
                <a:gd name="T4" fmla="*/ 24 w 1187"/>
                <a:gd name="T5" fmla="*/ 355 h 388"/>
                <a:gd name="T6" fmla="*/ 2 w 1187"/>
                <a:gd name="T7" fmla="*/ 159 h 388"/>
                <a:gd name="T8" fmla="*/ 33 w 1187"/>
                <a:gd name="T9" fmla="*/ 121 h 388"/>
                <a:gd name="T10" fmla="*/ 1125 w 1187"/>
                <a:gd name="T11" fmla="*/ 2 h 388"/>
                <a:gd name="T12" fmla="*/ 1163 w 1187"/>
                <a:gd name="T13" fmla="*/ 32 h 388"/>
                <a:gd name="T14" fmla="*/ 1185 w 1187"/>
                <a:gd name="T15" fmla="*/ 228 h 388"/>
                <a:gd name="T16" fmla="*/ 1154 w 1187"/>
                <a:gd name="T17" fmla="*/ 26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7" h="388">
                  <a:moveTo>
                    <a:pt x="1154" y="266"/>
                  </a:moveTo>
                  <a:lnTo>
                    <a:pt x="62" y="386"/>
                  </a:lnTo>
                  <a:cubicBezTo>
                    <a:pt x="43" y="388"/>
                    <a:pt x="26" y="374"/>
                    <a:pt x="24" y="355"/>
                  </a:cubicBezTo>
                  <a:lnTo>
                    <a:pt x="2" y="159"/>
                  </a:lnTo>
                  <a:cubicBezTo>
                    <a:pt x="0" y="141"/>
                    <a:pt x="14" y="123"/>
                    <a:pt x="33" y="121"/>
                  </a:cubicBezTo>
                  <a:lnTo>
                    <a:pt x="1125" y="2"/>
                  </a:lnTo>
                  <a:cubicBezTo>
                    <a:pt x="1144" y="0"/>
                    <a:pt x="1161" y="14"/>
                    <a:pt x="1163" y="32"/>
                  </a:cubicBezTo>
                  <a:lnTo>
                    <a:pt x="1185" y="228"/>
                  </a:lnTo>
                  <a:cubicBezTo>
                    <a:pt x="1187" y="247"/>
                    <a:pt x="1173" y="264"/>
                    <a:pt x="1154" y="266"/>
                  </a:cubicBezTo>
                  <a:close/>
                </a:path>
              </a:pathLst>
            </a:custGeom>
            <a:solidFill>
              <a:srgbClr val="DA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8" name="Freeform 278">
              <a:extLst>
                <a:ext uri="{FF2B5EF4-FFF2-40B4-BE49-F238E27FC236}">
                  <a16:creationId xmlns:a16="http://schemas.microsoft.com/office/drawing/2014/main" id="{B0E2491C-8C79-488E-9C0A-B9E519DBA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1276" y="8077200"/>
              <a:ext cx="4233863" cy="3302000"/>
            </a:xfrm>
            <a:custGeom>
              <a:avLst/>
              <a:gdLst>
                <a:gd name="T0" fmla="*/ 5434 w 5564"/>
                <a:gd name="T1" fmla="*/ 4341 h 4341"/>
                <a:gd name="T2" fmla="*/ 130 w 5564"/>
                <a:gd name="T3" fmla="*/ 4341 h 4341"/>
                <a:gd name="T4" fmla="*/ 0 w 5564"/>
                <a:gd name="T5" fmla="*/ 4212 h 4341"/>
                <a:gd name="T6" fmla="*/ 0 w 5564"/>
                <a:gd name="T7" fmla="*/ 129 h 4341"/>
                <a:gd name="T8" fmla="*/ 130 w 5564"/>
                <a:gd name="T9" fmla="*/ 0 h 4341"/>
                <a:gd name="T10" fmla="*/ 5434 w 5564"/>
                <a:gd name="T11" fmla="*/ 0 h 4341"/>
                <a:gd name="T12" fmla="*/ 5564 w 5564"/>
                <a:gd name="T13" fmla="*/ 129 h 4341"/>
                <a:gd name="T14" fmla="*/ 5564 w 5564"/>
                <a:gd name="T15" fmla="*/ 4212 h 4341"/>
                <a:gd name="T16" fmla="*/ 5434 w 5564"/>
                <a:gd name="T17" fmla="*/ 4341 h 4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64" h="4341">
                  <a:moveTo>
                    <a:pt x="5434" y="4341"/>
                  </a:moveTo>
                  <a:lnTo>
                    <a:pt x="130" y="4341"/>
                  </a:lnTo>
                  <a:cubicBezTo>
                    <a:pt x="58" y="4341"/>
                    <a:pt x="0" y="4283"/>
                    <a:pt x="0" y="4212"/>
                  </a:cubicBezTo>
                  <a:lnTo>
                    <a:pt x="0" y="129"/>
                  </a:lnTo>
                  <a:cubicBezTo>
                    <a:pt x="0" y="58"/>
                    <a:pt x="58" y="0"/>
                    <a:pt x="130" y="0"/>
                  </a:cubicBezTo>
                  <a:lnTo>
                    <a:pt x="5434" y="0"/>
                  </a:lnTo>
                  <a:cubicBezTo>
                    <a:pt x="5506" y="0"/>
                    <a:pt x="5564" y="58"/>
                    <a:pt x="5564" y="129"/>
                  </a:cubicBezTo>
                  <a:lnTo>
                    <a:pt x="5564" y="4212"/>
                  </a:lnTo>
                  <a:cubicBezTo>
                    <a:pt x="5564" y="4283"/>
                    <a:pt x="5506" y="4341"/>
                    <a:pt x="5434" y="4341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9" name="Freeform 279">
              <a:extLst>
                <a:ext uri="{FF2B5EF4-FFF2-40B4-BE49-F238E27FC236}">
                  <a16:creationId xmlns:a16="http://schemas.microsoft.com/office/drawing/2014/main" id="{310EF3D9-8D53-4C54-B767-535910AA40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38288" y="8235950"/>
              <a:ext cx="1323975" cy="1323975"/>
            </a:xfrm>
            <a:custGeom>
              <a:avLst/>
              <a:gdLst>
                <a:gd name="T0" fmla="*/ 870 w 1740"/>
                <a:gd name="T1" fmla="*/ 278 h 1740"/>
                <a:gd name="T2" fmla="*/ 278 w 1740"/>
                <a:gd name="T3" fmla="*/ 870 h 1740"/>
                <a:gd name="T4" fmla="*/ 870 w 1740"/>
                <a:gd name="T5" fmla="*/ 1462 h 1740"/>
                <a:gd name="T6" fmla="*/ 1462 w 1740"/>
                <a:gd name="T7" fmla="*/ 870 h 1740"/>
                <a:gd name="T8" fmla="*/ 870 w 1740"/>
                <a:gd name="T9" fmla="*/ 278 h 1740"/>
                <a:gd name="T10" fmla="*/ 870 w 1740"/>
                <a:gd name="T11" fmla="*/ 1740 h 1740"/>
                <a:gd name="T12" fmla="*/ 0 w 1740"/>
                <a:gd name="T13" fmla="*/ 870 h 1740"/>
                <a:gd name="T14" fmla="*/ 870 w 1740"/>
                <a:gd name="T15" fmla="*/ 0 h 1740"/>
                <a:gd name="T16" fmla="*/ 1740 w 1740"/>
                <a:gd name="T17" fmla="*/ 870 h 1740"/>
                <a:gd name="T18" fmla="*/ 870 w 1740"/>
                <a:gd name="T19" fmla="*/ 1740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0" h="1740">
                  <a:moveTo>
                    <a:pt x="870" y="278"/>
                  </a:moveTo>
                  <a:cubicBezTo>
                    <a:pt x="544" y="278"/>
                    <a:pt x="278" y="544"/>
                    <a:pt x="278" y="870"/>
                  </a:cubicBezTo>
                  <a:cubicBezTo>
                    <a:pt x="278" y="1197"/>
                    <a:pt x="544" y="1462"/>
                    <a:pt x="870" y="1462"/>
                  </a:cubicBezTo>
                  <a:cubicBezTo>
                    <a:pt x="1196" y="1462"/>
                    <a:pt x="1462" y="1197"/>
                    <a:pt x="1462" y="870"/>
                  </a:cubicBezTo>
                  <a:cubicBezTo>
                    <a:pt x="1462" y="544"/>
                    <a:pt x="1196" y="278"/>
                    <a:pt x="870" y="278"/>
                  </a:cubicBezTo>
                  <a:close/>
                  <a:moveTo>
                    <a:pt x="870" y="1740"/>
                  </a:moveTo>
                  <a:cubicBezTo>
                    <a:pt x="391" y="1740"/>
                    <a:pt x="0" y="1350"/>
                    <a:pt x="0" y="870"/>
                  </a:cubicBezTo>
                  <a:cubicBezTo>
                    <a:pt x="0" y="391"/>
                    <a:pt x="391" y="0"/>
                    <a:pt x="870" y="0"/>
                  </a:cubicBezTo>
                  <a:cubicBezTo>
                    <a:pt x="1350" y="0"/>
                    <a:pt x="1740" y="391"/>
                    <a:pt x="1740" y="870"/>
                  </a:cubicBezTo>
                  <a:cubicBezTo>
                    <a:pt x="1740" y="1350"/>
                    <a:pt x="1350" y="1740"/>
                    <a:pt x="870" y="1740"/>
                  </a:cubicBezTo>
                  <a:close/>
                </a:path>
              </a:pathLst>
            </a:custGeom>
            <a:solidFill>
              <a:srgbClr val="375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0" name="Freeform 280">
              <a:extLst>
                <a:ext uri="{FF2B5EF4-FFF2-40B4-BE49-F238E27FC236}">
                  <a16:creationId xmlns:a16="http://schemas.microsoft.com/office/drawing/2014/main" id="{8222DDC6-2CB0-4D89-B3A7-6974700646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31938" y="8231188"/>
              <a:ext cx="1336675" cy="1335088"/>
            </a:xfrm>
            <a:custGeom>
              <a:avLst/>
              <a:gdLst>
                <a:gd name="T0" fmla="*/ 823 w 1756"/>
                <a:gd name="T1" fmla="*/ 0 h 1754"/>
                <a:gd name="T2" fmla="*/ 1075 w 1756"/>
                <a:gd name="T3" fmla="*/ 37 h 1754"/>
                <a:gd name="T4" fmla="*/ 1079 w 1756"/>
                <a:gd name="T5" fmla="*/ 22 h 1754"/>
                <a:gd name="T6" fmla="*/ 456 w 1756"/>
                <a:gd name="T7" fmla="*/ 107 h 1754"/>
                <a:gd name="T8" fmla="*/ 463 w 1756"/>
                <a:gd name="T9" fmla="*/ 121 h 1754"/>
                <a:gd name="T10" fmla="*/ 1202 w 1756"/>
                <a:gd name="T11" fmla="*/ 60 h 1754"/>
                <a:gd name="T12" fmla="*/ 263 w 1756"/>
                <a:gd name="T13" fmla="*/ 273 h 1754"/>
                <a:gd name="T14" fmla="*/ 358 w 1756"/>
                <a:gd name="T15" fmla="*/ 190 h 1754"/>
                <a:gd name="T16" fmla="*/ 1414 w 1756"/>
                <a:gd name="T17" fmla="*/ 201 h 1754"/>
                <a:gd name="T18" fmla="*/ 1506 w 1756"/>
                <a:gd name="T19" fmla="*/ 287 h 1754"/>
                <a:gd name="T20" fmla="*/ 878 w 1756"/>
                <a:gd name="T21" fmla="*/ 276 h 1754"/>
                <a:gd name="T22" fmla="*/ 1022 w 1756"/>
                <a:gd name="T23" fmla="*/ 310 h 1754"/>
                <a:gd name="T24" fmla="*/ 1026 w 1756"/>
                <a:gd name="T25" fmla="*/ 295 h 1754"/>
                <a:gd name="T26" fmla="*/ 517 w 1756"/>
                <a:gd name="T27" fmla="*/ 398 h 1754"/>
                <a:gd name="T28" fmla="*/ 527 w 1756"/>
                <a:gd name="T29" fmla="*/ 410 h 1754"/>
                <a:gd name="T30" fmla="*/ 1147 w 1756"/>
                <a:gd name="T31" fmla="*/ 340 h 1754"/>
                <a:gd name="T32" fmla="*/ 115 w 1756"/>
                <a:gd name="T33" fmla="*/ 477 h 1754"/>
                <a:gd name="T34" fmla="*/ 181 w 1756"/>
                <a:gd name="T35" fmla="*/ 370 h 1754"/>
                <a:gd name="T36" fmla="*/ 1586 w 1756"/>
                <a:gd name="T37" fmla="*/ 385 h 1754"/>
                <a:gd name="T38" fmla="*/ 1650 w 1756"/>
                <a:gd name="T39" fmla="*/ 494 h 1754"/>
                <a:gd name="T40" fmla="*/ 423 w 1756"/>
                <a:gd name="T41" fmla="*/ 486 h 1754"/>
                <a:gd name="T42" fmla="*/ 1401 w 1756"/>
                <a:gd name="T43" fmla="*/ 618 h 1754"/>
                <a:gd name="T44" fmla="*/ 1416 w 1756"/>
                <a:gd name="T45" fmla="*/ 610 h 1754"/>
                <a:gd name="T46" fmla="*/ 16 w 1756"/>
                <a:gd name="T47" fmla="*/ 712 h 1754"/>
                <a:gd name="T48" fmla="*/ 32 w 1756"/>
                <a:gd name="T49" fmla="*/ 715 h 1754"/>
                <a:gd name="T50" fmla="*/ 1713 w 1756"/>
                <a:gd name="T51" fmla="*/ 605 h 1754"/>
                <a:gd name="T52" fmla="*/ 295 w 1756"/>
                <a:gd name="T53" fmla="*/ 840 h 1754"/>
                <a:gd name="T54" fmla="*/ 317 w 1756"/>
                <a:gd name="T55" fmla="*/ 716 h 1754"/>
                <a:gd name="T56" fmla="*/ 1445 w 1756"/>
                <a:gd name="T57" fmla="*/ 735 h 1754"/>
                <a:gd name="T58" fmla="*/ 1462 w 1756"/>
                <a:gd name="T59" fmla="*/ 860 h 1754"/>
                <a:gd name="T60" fmla="*/ 1 w 1756"/>
                <a:gd name="T61" fmla="*/ 839 h 1754"/>
                <a:gd name="T62" fmla="*/ 21 w 1756"/>
                <a:gd name="T63" fmla="*/ 966 h 1754"/>
                <a:gd name="T64" fmla="*/ 1733 w 1756"/>
                <a:gd name="T65" fmla="*/ 985 h 1754"/>
                <a:gd name="T66" fmla="*/ 1756 w 1756"/>
                <a:gd name="T67" fmla="*/ 858 h 1754"/>
                <a:gd name="T68" fmla="*/ 319 w 1756"/>
                <a:gd name="T69" fmla="*/ 1092 h 1754"/>
                <a:gd name="T70" fmla="*/ 334 w 1756"/>
                <a:gd name="T71" fmla="*/ 1087 h 1754"/>
                <a:gd name="T72" fmla="*/ 1415 w 1756"/>
                <a:gd name="T73" fmla="*/ 1105 h 1754"/>
                <a:gd name="T74" fmla="*/ 1430 w 1756"/>
                <a:gd name="T75" fmla="*/ 1111 h 1754"/>
                <a:gd name="T76" fmla="*/ 43 w 1756"/>
                <a:gd name="T77" fmla="*/ 1090 h 1754"/>
                <a:gd name="T78" fmla="*/ 1680 w 1756"/>
                <a:gd name="T79" fmla="*/ 1234 h 1754"/>
                <a:gd name="T80" fmla="*/ 1724 w 1756"/>
                <a:gd name="T81" fmla="*/ 1113 h 1754"/>
                <a:gd name="T82" fmla="*/ 378 w 1756"/>
                <a:gd name="T83" fmla="*/ 1207 h 1754"/>
                <a:gd name="T84" fmla="*/ 460 w 1756"/>
                <a:gd name="T85" fmla="*/ 1306 h 1754"/>
                <a:gd name="T86" fmla="*/ 1354 w 1756"/>
                <a:gd name="T87" fmla="*/ 1214 h 1754"/>
                <a:gd name="T88" fmla="*/ 202 w 1756"/>
                <a:gd name="T89" fmla="*/ 1435 h 1754"/>
                <a:gd name="T90" fmla="*/ 214 w 1756"/>
                <a:gd name="T91" fmla="*/ 1425 h 1754"/>
                <a:gd name="T92" fmla="*/ 562 w 1756"/>
                <a:gd name="T93" fmla="*/ 1386 h 1754"/>
                <a:gd name="T94" fmla="*/ 678 w 1756"/>
                <a:gd name="T95" fmla="*/ 1442 h 1754"/>
                <a:gd name="T96" fmla="*/ 1169 w 1756"/>
                <a:gd name="T97" fmla="*/ 1382 h 1754"/>
                <a:gd name="T98" fmla="*/ 1542 w 1756"/>
                <a:gd name="T99" fmla="*/ 1450 h 1754"/>
                <a:gd name="T100" fmla="*/ 1619 w 1756"/>
                <a:gd name="T101" fmla="*/ 1347 h 1754"/>
                <a:gd name="T102" fmla="*/ 804 w 1756"/>
                <a:gd name="T103" fmla="*/ 1471 h 1754"/>
                <a:gd name="T104" fmla="*/ 932 w 1756"/>
                <a:gd name="T105" fmla="*/ 1474 h 1754"/>
                <a:gd name="T106" fmla="*/ 291 w 1756"/>
                <a:gd name="T107" fmla="*/ 1528 h 1754"/>
                <a:gd name="T108" fmla="*/ 393 w 1756"/>
                <a:gd name="T109" fmla="*/ 1607 h 1754"/>
                <a:gd name="T110" fmla="*/ 1441 w 1756"/>
                <a:gd name="T111" fmla="*/ 1529 h 1754"/>
                <a:gd name="T112" fmla="*/ 625 w 1756"/>
                <a:gd name="T113" fmla="*/ 1717 h 1754"/>
                <a:gd name="T114" fmla="*/ 629 w 1756"/>
                <a:gd name="T115" fmla="*/ 1701 h 1754"/>
                <a:gd name="T116" fmla="*/ 1109 w 1756"/>
                <a:gd name="T117" fmla="*/ 1707 h 1754"/>
                <a:gd name="T118" fmla="*/ 1114 w 1756"/>
                <a:gd name="T119" fmla="*/ 1722 h 1754"/>
                <a:gd name="T120" fmla="*/ 752 w 1756"/>
                <a:gd name="T121" fmla="*/ 1729 h 1754"/>
                <a:gd name="T122" fmla="*/ 986 w 1756"/>
                <a:gd name="T123" fmla="*/ 1731 h 1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56" h="1754">
                  <a:moveTo>
                    <a:pt x="699" y="33"/>
                  </a:moveTo>
                  <a:lnTo>
                    <a:pt x="696" y="18"/>
                  </a:lnTo>
                  <a:cubicBezTo>
                    <a:pt x="738" y="9"/>
                    <a:pt x="781" y="3"/>
                    <a:pt x="823" y="0"/>
                  </a:cubicBezTo>
                  <a:lnTo>
                    <a:pt x="824" y="16"/>
                  </a:lnTo>
                  <a:cubicBezTo>
                    <a:pt x="782" y="19"/>
                    <a:pt x="740" y="24"/>
                    <a:pt x="699" y="33"/>
                  </a:cubicBezTo>
                  <a:close/>
                  <a:moveTo>
                    <a:pt x="1075" y="37"/>
                  </a:moveTo>
                  <a:cubicBezTo>
                    <a:pt x="1034" y="28"/>
                    <a:pt x="992" y="21"/>
                    <a:pt x="951" y="17"/>
                  </a:cubicBezTo>
                  <a:lnTo>
                    <a:pt x="952" y="2"/>
                  </a:lnTo>
                  <a:cubicBezTo>
                    <a:pt x="995" y="5"/>
                    <a:pt x="1037" y="12"/>
                    <a:pt x="1079" y="22"/>
                  </a:cubicBezTo>
                  <a:lnTo>
                    <a:pt x="1075" y="37"/>
                  </a:lnTo>
                  <a:close/>
                  <a:moveTo>
                    <a:pt x="463" y="121"/>
                  </a:moveTo>
                  <a:lnTo>
                    <a:pt x="456" y="107"/>
                  </a:lnTo>
                  <a:cubicBezTo>
                    <a:pt x="493" y="86"/>
                    <a:pt x="533" y="68"/>
                    <a:pt x="573" y="53"/>
                  </a:cubicBezTo>
                  <a:lnTo>
                    <a:pt x="578" y="68"/>
                  </a:lnTo>
                  <a:cubicBezTo>
                    <a:pt x="539" y="83"/>
                    <a:pt x="500" y="101"/>
                    <a:pt x="463" y="121"/>
                  </a:cubicBezTo>
                  <a:close/>
                  <a:moveTo>
                    <a:pt x="1309" y="130"/>
                  </a:moveTo>
                  <a:cubicBezTo>
                    <a:pt x="1273" y="109"/>
                    <a:pt x="1235" y="91"/>
                    <a:pt x="1196" y="75"/>
                  </a:cubicBezTo>
                  <a:lnTo>
                    <a:pt x="1202" y="60"/>
                  </a:lnTo>
                  <a:cubicBezTo>
                    <a:pt x="1241" y="76"/>
                    <a:pt x="1280" y="95"/>
                    <a:pt x="1317" y="116"/>
                  </a:cubicBezTo>
                  <a:lnTo>
                    <a:pt x="1309" y="130"/>
                  </a:lnTo>
                  <a:close/>
                  <a:moveTo>
                    <a:pt x="263" y="273"/>
                  </a:moveTo>
                  <a:lnTo>
                    <a:pt x="252" y="262"/>
                  </a:lnTo>
                  <a:cubicBezTo>
                    <a:pt x="282" y="232"/>
                    <a:pt x="314" y="203"/>
                    <a:pt x="348" y="177"/>
                  </a:cubicBezTo>
                  <a:lnTo>
                    <a:pt x="358" y="190"/>
                  </a:lnTo>
                  <a:cubicBezTo>
                    <a:pt x="324" y="215"/>
                    <a:pt x="292" y="243"/>
                    <a:pt x="263" y="273"/>
                  </a:cubicBezTo>
                  <a:close/>
                  <a:moveTo>
                    <a:pt x="1506" y="287"/>
                  </a:moveTo>
                  <a:cubicBezTo>
                    <a:pt x="1478" y="256"/>
                    <a:pt x="1446" y="228"/>
                    <a:pt x="1414" y="201"/>
                  </a:cubicBezTo>
                  <a:lnTo>
                    <a:pt x="1423" y="189"/>
                  </a:lnTo>
                  <a:cubicBezTo>
                    <a:pt x="1457" y="216"/>
                    <a:pt x="1489" y="245"/>
                    <a:pt x="1518" y="276"/>
                  </a:cubicBezTo>
                  <a:lnTo>
                    <a:pt x="1506" y="287"/>
                  </a:lnTo>
                  <a:close/>
                  <a:moveTo>
                    <a:pt x="753" y="306"/>
                  </a:moveTo>
                  <a:lnTo>
                    <a:pt x="750" y="290"/>
                  </a:lnTo>
                  <a:cubicBezTo>
                    <a:pt x="792" y="281"/>
                    <a:pt x="835" y="276"/>
                    <a:pt x="878" y="276"/>
                  </a:cubicBezTo>
                  <a:lnTo>
                    <a:pt x="878" y="292"/>
                  </a:lnTo>
                  <a:cubicBezTo>
                    <a:pt x="836" y="292"/>
                    <a:pt x="794" y="297"/>
                    <a:pt x="753" y="306"/>
                  </a:cubicBezTo>
                  <a:close/>
                  <a:moveTo>
                    <a:pt x="1022" y="310"/>
                  </a:moveTo>
                  <a:cubicBezTo>
                    <a:pt x="982" y="300"/>
                    <a:pt x="940" y="294"/>
                    <a:pt x="898" y="293"/>
                  </a:cubicBezTo>
                  <a:lnTo>
                    <a:pt x="899" y="277"/>
                  </a:lnTo>
                  <a:cubicBezTo>
                    <a:pt x="942" y="278"/>
                    <a:pt x="985" y="284"/>
                    <a:pt x="1026" y="295"/>
                  </a:cubicBezTo>
                  <a:lnTo>
                    <a:pt x="1022" y="310"/>
                  </a:lnTo>
                  <a:close/>
                  <a:moveTo>
                    <a:pt x="527" y="410"/>
                  </a:moveTo>
                  <a:lnTo>
                    <a:pt x="517" y="398"/>
                  </a:lnTo>
                  <a:cubicBezTo>
                    <a:pt x="551" y="372"/>
                    <a:pt x="589" y="349"/>
                    <a:pt x="628" y="331"/>
                  </a:cubicBezTo>
                  <a:lnTo>
                    <a:pt x="634" y="346"/>
                  </a:lnTo>
                  <a:cubicBezTo>
                    <a:pt x="596" y="363"/>
                    <a:pt x="560" y="385"/>
                    <a:pt x="527" y="410"/>
                  </a:cubicBezTo>
                  <a:close/>
                  <a:moveTo>
                    <a:pt x="1245" y="423"/>
                  </a:moveTo>
                  <a:cubicBezTo>
                    <a:pt x="1213" y="396"/>
                    <a:pt x="1177" y="373"/>
                    <a:pt x="1140" y="354"/>
                  </a:cubicBezTo>
                  <a:lnTo>
                    <a:pt x="1147" y="340"/>
                  </a:lnTo>
                  <a:cubicBezTo>
                    <a:pt x="1185" y="360"/>
                    <a:pt x="1222" y="383"/>
                    <a:pt x="1255" y="410"/>
                  </a:cubicBezTo>
                  <a:lnTo>
                    <a:pt x="1245" y="423"/>
                  </a:lnTo>
                  <a:close/>
                  <a:moveTo>
                    <a:pt x="115" y="477"/>
                  </a:moveTo>
                  <a:lnTo>
                    <a:pt x="101" y="469"/>
                  </a:lnTo>
                  <a:cubicBezTo>
                    <a:pt x="120" y="432"/>
                    <a:pt x="143" y="395"/>
                    <a:pt x="169" y="360"/>
                  </a:cubicBezTo>
                  <a:lnTo>
                    <a:pt x="181" y="370"/>
                  </a:lnTo>
                  <a:cubicBezTo>
                    <a:pt x="157" y="404"/>
                    <a:pt x="134" y="440"/>
                    <a:pt x="115" y="477"/>
                  </a:cubicBezTo>
                  <a:close/>
                  <a:moveTo>
                    <a:pt x="1650" y="494"/>
                  </a:moveTo>
                  <a:cubicBezTo>
                    <a:pt x="1632" y="456"/>
                    <a:pt x="1610" y="419"/>
                    <a:pt x="1586" y="385"/>
                  </a:cubicBezTo>
                  <a:lnTo>
                    <a:pt x="1599" y="376"/>
                  </a:lnTo>
                  <a:cubicBezTo>
                    <a:pt x="1623" y="411"/>
                    <a:pt x="1645" y="448"/>
                    <a:pt x="1664" y="486"/>
                  </a:cubicBezTo>
                  <a:lnTo>
                    <a:pt x="1650" y="494"/>
                  </a:lnTo>
                  <a:close/>
                  <a:moveTo>
                    <a:pt x="364" y="600"/>
                  </a:moveTo>
                  <a:lnTo>
                    <a:pt x="350" y="592"/>
                  </a:lnTo>
                  <a:cubicBezTo>
                    <a:pt x="370" y="554"/>
                    <a:pt x="395" y="519"/>
                    <a:pt x="423" y="486"/>
                  </a:cubicBezTo>
                  <a:lnTo>
                    <a:pt x="435" y="496"/>
                  </a:lnTo>
                  <a:cubicBezTo>
                    <a:pt x="408" y="528"/>
                    <a:pt x="384" y="563"/>
                    <a:pt x="364" y="600"/>
                  </a:cubicBezTo>
                  <a:close/>
                  <a:moveTo>
                    <a:pt x="1401" y="618"/>
                  </a:moveTo>
                  <a:cubicBezTo>
                    <a:pt x="1383" y="580"/>
                    <a:pt x="1360" y="544"/>
                    <a:pt x="1334" y="512"/>
                  </a:cubicBezTo>
                  <a:lnTo>
                    <a:pt x="1346" y="502"/>
                  </a:lnTo>
                  <a:cubicBezTo>
                    <a:pt x="1373" y="535"/>
                    <a:pt x="1397" y="572"/>
                    <a:pt x="1416" y="610"/>
                  </a:cubicBezTo>
                  <a:lnTo>
                    <a:pt x="1401" y="618"/>
                  </a:lnTo>
                  <a:close/>
                  <a:moveTo>
                    <a:pt x="32" y="715"/>
                  </a:moveTo>
                  <a:lnTo>
                    <a:pt x="16" y="712"/>
                  </a:lnTo>
                  <a:cubicBezTo>
                    <a:pt x="24" y="670"/>
                    <a:pt x="35" y="628"/>
                    <a:pt x="49" y="587"/>
                  </a:cubicBezTo>
                  <a:lnTo>
                    <a:pt x="64" y="593"/>
                  </a:lnTo>
                  <a:cubicBezTo>
                    <a:pt x="50" y="632"/>
                    <a:pt x="39" y="673"/>
                    <a:pt x="32" y="715"/>
                  </a:cubicBezTo>
                  <a:close/>
                  <a:moveTo>
                    <a:pt x="1728" y="733"/>
                  </a:moveTo>
                  <a:cubicBezTo>
                    <a:pt x="1721" y="691"/>
                    <a:pt x="1711" y="650"/>
                    <a:pt x="1698" y="610"/>
                  </a:cubicBezTo>
                  <a:lnTo>
                    <a:pt x="1713" y="605"/>
                  </a:lnTo>
                  <a:cubicBezTo>
                    <a:pt x="1726" y="646"/>
                    <a:pt x="1737" y="688"/>
                    <a:pt x="1744" y="730"/>
                  </a:cubicBezTo>
                  <a:lnTo>
                    <a:pt x="1728" y="733"/>
                  </a:lnTo>
                  <a:close/>
                  <a:moveTo>
                    <a:pt x="295" y="840"/>
                  </a:moveTo>
                  <a:lnTo>
                    <a:pt x="280" y="839"/>
                  </a:lnTo>
                  <a:cubicBezTo>
                    <a:pt x="282" y="796"/>
                    <a:pt x="290" y="753"/>
                    <a:pt x="301" y="712"/>
                  </a:cubicBezTo>
                  <a:lnTo>
                    <a:pt x="317" y="716"/>
                  </a:lnTo>
                  <a:cubicBezTo>
                    <a:pt x="305" y="756"/>
                    <a:pt x="298" y="798"/>
                    <a:pt x="295" y="840"/>
                  </a:cubicBezTo>
                  <a:close/>
                  <a:moveTo>
                    <a:pt x="1462" y="860"/>
                  </a:moveTo>
                  <a:cubicBezTo>
                    <a:pt x="1461" y="818"/>
                    <a:pt x="1455" y="776"/>
                    <a:pt x="1445" y="735"/>
                  </a:cubicBezTo>
                  <a:lnTo>
                    <a:pt x="1460" y="731"/>
                  </a:lnTo>
                  <a:cubicBezTo>
                    <a:pt x="1471" y="773"/>
                    <a:pt x="1477" y="816"/>
                    <a:pt x="1478" y="859"/>
                  </a:cubicBezTo>
                  <a:lnTo>
                    <a:pt x="1462" y="860"/>
                  </a:lnTo>
                  <a:close/>
                  <a:moveTo>
                    <a:pt x="5" y="968"/>
                  </a:moveTo>
                  <a:cubicBezTo>
                    <a:pt x="2" y="938"/>
                    <a:pt x="0" y="907"/>
                    <a:pt x="0" y="876"/>
                  </a:cubicBezTo>
                  <a:cubicBezTo>
                    <a:pt x="0" y="864"/>
                    <a:pt x="1" y="852"/>
                    <a:pt x="1" y="839"/>
                  </a:cubicBezTo>
                  <a:lnTo>
                    <a:pt x="17" y="840"/>
                  </a:lnTo>
                  <a:cubicBezTo>
                    <a:pt x="17" y="852"/>
                    <a:pt x="16" y="864"/>
                    <a:pt x="16" y="876"/>
                  </a:cubicBezTo>
                  <a:cubicBezTo>
                    <a:pt x="16" y="906"/>
                    <a:pt x="18" y="937"/>
                    <a:pt x="21" y="966"/>
                  </a:cubicBezTo>
                  <a:lnTo>
                    <a:pt x="5" y="968"/>
                  </a:lnTo>
                  <a:close/>
                  <a:moveTo>
                    <a:pt x="1749" y="987"/>
                  </a:moveTo>
                  <a:lnTo>
                    <a:pt x="1733" y="985"/>
                  </a:lnTo>
                  <a:cubicBezTo>
                    <a:pt x="1738" y="949"/>
                    <a:pt x="1740" y="912"/>
                    <a:pt x="1740" y="876"/>
                  </a:cubicBezTo>
                  <a:cubicBezTo>
                    <a:pt x="1740" y="870"/>
                    <a:pt x="1740" y="864"/>
                    <a:pt x="1740" y="859"/>
                  </a:cubicBezTo>
                  <a:lnTo>
                    <a:pt x="1756" y="858"/>
                  </a:lnTo>
                  <a:cubicBezTo>
                    <a:pt x="1756" y="864"/>
                    <a:pt x="1756" y="870"/>
                    <a:pt x="1756" y="876"/>
                  </a:cubicBezTo>
                  <a:cubicBezTo>
                    <a:pt x="1756" y="913"/>
                    <a:pt x="1754" y="950"/>
                    <a:pt x="1749" y="987"/>
                  </a:cubicBezTo>
                  <a:close/>
                  <a:moveTo>
                    <a:pt x="319" y="1092"/>
                  </a:moveTo>
                  <a:cubicBezTo>
                    <a:pt x="303" y="1052"/>
                    <a:pt x="292" y="1010"/>
                    <a:pt x="285" y="968"/>
                  </a:cubicBezTo>
                  <a:lnTo>
                    <a:pt x="301" y="965"/>
                  </a:lnTo>
                  <a:cubicBezTo>
                    <a:pt x="307" y="1007"/>
                    <a:pt x="318" y="1047"/>
                    <a:pt x="334" y="1087"/>
                  </a:cubicBezTo>
                  <a:lnTo>
                    <a:pt x="319" y="1092"/>
                  </a:lnTo>
                  <a:close/>
                  <a:moveTo>
                    <a:pt x="1430" y="1111"/>
                  </a:moveTo>
                  <a:lnTo>
                    <a:pt x="1415" y="1105"/>
                  </a:lnTo>
                  <a:cubicBezTo>
                    <a:pt x="1432" y="1066"/>
                    <a:pt x="1444" y="1026"/>
                    <a:pt x="1452" y="985"/>
                  </a:cubicBezTo>
                  <a:lnTo>
                    <a:pt x="1468" y="988"/>
                  </a:lnTo>
                  <a:cubicBezTo>
                    <a:pt x="1460" y="1030"/>
                    <a:pt x="1447" y="1072"/>
                    <a:pt x="1430" y="1111"/>
                  </a:cubicBezTo>
                  <a:close/>
                  <a:moveTo>
                    <a:pt x="69" y="1216"/>
                  </a:moveTo>
                  <a:cubicBezTo>
                    <a:pt x="52" y="1177"/>
                    <a:pt x="39" y="1136"/>
                    <a:pt x="28" y="1094"/>
                  </a:cubicBezTo>
                  <a:lnTo>
                    <a:pt x="43" y="1090"/>
                  </a:lnTo>
                  <a:cubicBezTo>
                    <a:pt x="54" y="1131"/>
                    <a:pt x="67" y="1171"/>
                    <a:pt x="84" y="1210"/>
                  </a:cubicBezTo>
                  <a:lnTo>
                    <a:pt x="69" y="1216"/>
                  </a:lnTo>
                  <a:close/>
                  <a:moveTo>
                    <a:pt x="1680" y="1234"/>
                  </a:moveTo>
                  <a:lnTo>
                    <a:pt x="1665" y="1227"/>
                  </a:lnTo>
                  <a:cubicBezTo>
                    <a:pt x="1682" y="1189"/>
                    <a:pt x="1697" y="1149"/>
                    <a:pt x="1708" y="1108"/>
                  </a:cubicBezTo>
                  <a:lnTo>
                    <a:pt x="1724" y="1113"/>
                  </a:lnTo>
                  <a:cubicBezTo>
                    <a:pt x="1712" y="1154"/>
                    <a:pt x="1697" y="1195"/>
                    <a:pt x="1680" y="1234"/>
                  </a:cubicBezTo>
                  <a:close/>
                  <a:moveTo>
                    <a:pt x="460" y="1306"/>
                  </a:moveTo>
                  <a:cubicBezTo>
                    <a:pt x="429" y="1276"/>
                    <a:pt x="402" y="1243"/>
                    <a:pt x="378" y="1207"/>
                  </a:cubicBezTo>
                  <a:lnTo>
                    <a:pt x="391" y="1198"/>
                  </a:lnTo>
                  <a:cubicBezTo>
                    <a:pt x="414" y="1233"/>
                    <a:pt x="441" y="1265"/>
                    <a:pt x="471" y="1295"/>
                  </a:cubicBezTo>
                  <a:lnTo>
                    <a:pt x="460" y="1306"/>
                  </a:lnTo>
                  <a:close/>
                  <a:moveTo>
                    <a:pt x="1281" y="1320"/>
                  </a:moveTo>
                  <a:lnTo>
                    <a:pt x="1270" y="1308"/>
                  </a:lnTo>
                  <a:cubicBezTo>
                    <a:pt x="1302" y="1280"/>
                    <a:pt x="1330" y="1248"/>
                    <a:pt x="1354" y="1214"/>
                  </a:cubicBezTo>
                  <a:lnTo>
                    <a:pt x="1367" y="1224"/>
                  </a:lnTo>
                  <a:cubicBezTo>
                    <a:pt x="1342" y="1259"/>
                    <a:pt x="1313" y="1291"/>
                    <a:pt x="1281" y="1320"/>
                  </a:cubicBezTo>
                  <a:close/>
                  <a:moveTo>
                    <a:pt x="202" y="1435"/>
                  </a:moveTo>
                  <a:cubicBezTo>
                    <a:pt x="175" y="1402"/>
                    <a:pt x="150" y="1367"/>
                    <a:pt x="127" y="1331"/>
                  </a:cubicBezTo>
                  <a:lnTo>
                    <a:pt x="141" y="1322"/>
                  </a:lnTo>
                  <a:cubicBezTo>
                    <a:pt x="163" y="1358"/>
                    <a:pt x="187" y="1393"/>
                    <a:pt x="214" y="1425"/>
                  </a:cubicBezTo>
                  <a:lnTo>
                    <a:pt x="202" y="1435"/>
                  </a:lnTo>
                  <a:close/>
                  <a:moveTo>
                    <a:pt x="678" y="1442"/>
                  </a:moveTo>
                  <a:cubicBezTo>
                    <a:pt x="638" y="1427"/>
                    <a:pt x="598" y="1408"/>
                    <a:pt x="562" y="1386"/>
                  </a:cubicBezTo>
                  <a:lnTo>
                    <a:pt x="570" y="1372"/>
                  </a:lnTo>
                  <a:cubicBezTo>
                    <a:pt x="606" y="1394"/>
                    <a:pt x="644" y="1413"/>
                    <a:pt x="683" y="1427"/>
                  </a:cubicBezTo>
                  <a:lnTo>
                    <a:pt x="678" y="1442"/>
                  </a:lnTo>
                  <a:close/>
                  <a:moveTo>
                    <a:pt x="1059" y="1448"/>
                  </a:moveTo>
                  <a:lnTo>
                    <a:pt x="1054" y="1433"/>
                  </a:lnTo>
                  <a:cubicBezTo>
                    <a:pt x="1094" y="1420"/>
                    <a:pt x="1133" y="1403"/>
                    <a:pt x="1169" y="1382"/>
                  </a:cubicBezTo>
                  <a:lnTo>
                    <a:pt x="1177" y="1396"/>
                  </a:lnTo>
                  <a:cubicBezTo>
                    <a:pt x="1140" y="1418"/>
                    <a:pt x="1100" y="1435"/>
                    <a:pt x="1059" y="1448"/>
                  </a:cubicBezTo>
                  <a:close/>
                  <a:moveTo>
                    <a:pt x="1542" y="1450"/>
                  </a:moveTo>
                  <a:lnTo>
                    <a:pt x="1530" y="1440"/>
                  </a:lnTo>
                  <a:cubicBezTo>
                    <a:pt x="1557" y="1408"/>
                    <a:pt x="1583" y="1374"/>
                    <a:pt x="1605" y="1338"/>
                  </a:cubicBezTo>
                  <a:lnTo>
                    <a:pt x="1619" y="1347"/>
                  </a:lnTo>
                  <a:cubicBezTo>
                    <a:pt x="1596" y="1383"/>
                    <a:pt x="1570" y="1418"/>
                    <a:pt x="1542" y="1450"/>
                  </a:cubicBezTo>
                  <a:moveTo>
                    <a:pt x="878" y="1476"/>
                  </a:moveTo>
                  <a:cubicBezTo>
                    <a:pt x="853" y="1476"/>
                    <a:pt x="828" y="1474"/>
                    <a:pt x="804" y="1471"/>
                  </a:cubicBezTo>
                  <a:lnTo>
                    <a:pt x="806" y="1456"/>
                  </a:lnTo>
                  <a:cubicBezTo>
                    <a:pt x="847" y="1461"/>
                    <a:pt x="890" y="1461"/>
                    <a:pt x="931" y="1458"/>
                  </a:cubicBezTo>
                  <a:lnTo>
                    <a:pt x="932" y="1474"/>
                  </a:lnTo>
                  <a:cubicBezTo>
                    <a:pt x="915" y="1475"/>
                    <a:pt x="896" y="1476"/>
                    <a:pt x="878" y="1476"/>
                  </a:cubicBezTo>
                  <a:close/>
                  <a:moveTo>
                    <a:pt x="393" y="1607"/>
                  </a:moveTo>
                  <a:cubicBezTo>
                    <a:pt x="357" y="1583"/>
                    <a:pt x="323" y="1557"/>
                    <a:pt x="291" y="1528"/>
                  </a:cubicBezTo>
                  <a:lnTo>
                    <a:pt x="302" y="1516"/>
                  </a:lnTo>
                  <a:cubicBezTo>
                    <a:pt x="333" y="1544"/>
                    <a:pt x="366" y="1570"/>
                    <a:pt x="401" y="1594"/>
                  </a:cubicBezTo>
                  <a:lnTo>
                    <a:pt x="393" y="1607"/>
                  </a:lnTo>
                  <a:close/>
                  <a:moveTo>
                    <a:pt x="1348" y="1617"/>
                  </a:moveTo>
                  <a:lnTo>
                    <a:pt x="1339" y="1604"/>
                  </a:lnTo>
                  <a:cubicBezTo>
                    <a:pt x="1375" y="1581"/>
                    <a:pt x="1409" y="1556"/>
                    <a:pt x="1441" y="1529"/>
                  </a:cubicBezTo>
                  <a:lnTo>
                    <a:pt x="1451" y="1541"/>
                  </a:lnTo>
                  <a:cubicBezTo>
                    <a:pt x="1419" y="1569"/>
                    <a:pt x="1384" y="1595"/>
                    <a:pt x="1348" y="1617"/>
                  </a:cubicBezTo>
                  <a:close/>
                  <a:moveTo>
                    <a:pt x="625" y="1717"/>
                  </a:moveTo>
                  <a:cubicBezTo>
                    <a:pt x="584" y="1704"/>
                    <a:pt x="543" y="1689"/>
                    <a:pt x="504" y="1670"/>
                  </a:cubicBezTo>
                  <a:lnTo>
                    <a:pt x="511" y="1656"/>
                  </a:lnTo>
                  <a:cubicBezTo>
                    <a:pt x="549" y="1674"/>
                    <a:pt x="589" y="1689"/>
                    <a:pt x="629" y="1701"/>
                  </a:cubicBezTo>
                  <a:lnTo>
                    <a:pt x="625" y="1717"/>
                  </a:lnTo>
                  <a:close/>
                  <a:moveTo>
                    <a:pt x="1114" y="1722"/>
                  </a:moveTo>
                  <a:lnTo>
                    <a:pt x="1109" y="1707"/>
                  </a:lnTo>
                  <a:cubicBezTo>
                    <a:pt x="1150" y="1695"/>
                    <a:pt x="1190" y="1681"/>
                    <a:pt x="1228" y="1664"/>
                  </a:cubicBezTo>
                  <a:lnTo>
                    <a:pt x="1235" y="1678"/>
                  </a:lnTo>
                  <a:cubicBezTo>
                    <a:pt x="1195" y="1696"/>
                    <a:pt x="1155" y="1710"/>
                    <a:pt x="1114" y="1722"/>
                  </a:cubicBezTo>
                  <a:close/>
                  <a:moveTo>
                    <a:pt x="879" y="1754"/>
                  </a:moveTo>
                  <a:cubicBezTo>
                    <a:pt x="836" y="1753"/>
                    <a:pt x="792" y="1751"/>
                    <a:pt x="750" y="1745"/>
                  </a:cubicBezTo>
                  <a:lnTo>
                    <a:pt x="752" y="1729"/>
                  </a:lnTo>
                  <a:cubicBezTo>
                    <a:pt x="794" y="1735"/>
                    <a:pt x="836" y="1738"/>
                    <a:pt x="878" y="1738"/>
                  </a:cubicBezTo>
                  <a:lnTo>
                    <a:pt x="879" y="1738"/>
                  </a:lnTo>
                  <a:cubicBezTo>
                    <a:pt x="914" y="1738"/>
                    <a:pt x="950" y="1736"/>
                    <a:pt x="986" y="1731"/>
                  </a:cubicBezTo>
                  <a:lnTo>
                    <a:pt x="988" y="1747"/>
                  </a:lnTo>
                  <a:cubicBezTo>
                    <a:pt x="952" y="1752"/>
                    <a:pt x="915" y="1754"/>
                    <a:pt x="879" y="1754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E2BB437E-2A8D-4E63-A0D8-141A00D40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28963" y="8613775"/>
              <a:ext cx="1117601" cy="588963"/>
            </a:xfrm>
            <a:custGeom>
              <a:avLst/>
              <a:gdLst>
                <a:gd name="connsiteX0" fmla="*/ 0 w 1117601"/>
                <a:gd name="connsiteY0" fmla="*/ 490538 h 588963"/>
                <a:gd name="connsiteX1" fmla="*/ 1117601 w 1117601"/>
                <a:gd name="connsiteY1" fmla="*/ 490538 h 588963"/>
                <a:gd name="connsiteX2" fmla="*/ 1117601 w 1117601"/>
                <a:gd name="connsiteY2" fmla="*/ 588963 h 588963"/>
                <a:gd name="connsiteX3" fmla="*/ 0 w 1117601"/>
                <a:gd name="connsiteY3" fmla="*/ 588963 h 588963"/>
                <a:gd name="connsiteX4" fmla="*/ 0 w 1117601"/>
                <a:gd name="connsiteY4" fmla="*/ 246063 h 588963"/>
                <a:gd name="connsiteX5" fmla="*/ 1117601 w 1117601"/>
                <a:gd name="connsiteY5" fmla="*/ 246063 h 588963"/>
                <a:gd name="connsiteX6" fmla="*/ 1117601 w 1117601"/>
                <a:gd name="connsiteY6" fmla="*/ 344488 h 588963"/>
                <a:gd name="connsiteX7" fmla="*/ 0 w 1117601"/>
                <a:gd name="connsiteY7" fmla="*/ 344488 h 588963"/>
                <a:gd name="connsiteX8" fmla="*/ 0 w 1117601"/>
                <a:gd name="connsiteY8" fmla="*/ 0 h 588963"/>
                <a:gd name="connsiteX9" fmla="*/ 1117601 w 1117601"/>
                <a:gd name="connsiteY9" fmla="*/ 0 h 588963"/>
                <a:gd name="connsiteX10" fmla="*/ 1117601 w 1117601"/>
                <a:gd name="connsiteY10" fmla="*/ 100013 h 588963"/>
                <a:gd name="connsiteX11" fmla="*/ 0 w 1117601"/>
                <a:gd name="connsiteY11" fmla="*/ 100013 h 58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7601" h="588963">
                  <a:moveTo>
                    <a:pt x="0" y="490538"/>
                  </a:moveTo>
                  <a:lnTo>
                    <a:pt x="1117601" y="490538"/>
                  </a:lnTo>
                  <a:lnTo>
                    <a:pt x="1117601" y="588963"/>
                  </a:lnTo>
                  <a:lnTo>
                    <a:pt x="0" y="588963"/>
                  </a:lnTo>
                  <a:close/>
                  <a:moveTo>
                    <a:pt x="0" y="246063"/>
                  </a:moveTo>
                  <a:lnTo>
                    <a:pt x="1117601" y="246063"/>
                  </a:lnTo>
                  <a:lnTo>
                    <a:pt x="1117601" y="344488"/>
                  </a:lnTo>
                  <a:lnTo>
                    <a:pt x="0" y="344488"/>
                  </a:lnTo>
                  <a:close/>
                  <a:moveTo>
                    <a:pt x="0" y="0"/>
                  </a:moveTo>
                  <a:lnTo>
                    <a:pt x="1117601" y="0"/>
                  </a:lnTo>
                  <a:lnTo>
                    <a:pt x="1117601" y="100013"/>
                  </a:lnTo>
                  <a:lnTo>
                    <a:pt x="0" y="100013"/>
                  </a:lnTo>
                  <a:close/>
                </a:path>
              </a:pathLst>
            </a:custGeom>
            <a:solidFill>
              <a:srgbClr val="375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2" name="Freeform 282">
              <a:extLst>
                <a:ext uri="{FF2B5EF4-FFF2-40B4-BE49-F238E27FC236}">
                  <a16:creationId xmlns:a16="http://schemas.microsoft.com/office/drawing/2014/main" id="{8F69D626-1540-471C-AC34-BCD24D4872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22613" y="8609013"/>
              <a:ext cx="1130300" cy="111125"/>
            </a:xfrm>
            <a:custGeom>
              <a:avLst/>
              <a:gdLst>
                <a:gd name="T0" fmla="*/ 8 w 1484"/>
                <a:gd name="T1" fmla="*/ 16 h 146"/>
                <a:gd name="T2" fmla="*/ 0 w 1484"/>
                <a:gd name="T3" fmla="*/ 11 h 146"/>
                <a:gd name="T4" fmla="*/ 86 w 1484"/>
                <a:gd name="T5" fmla="*/ 0 h 146"/>
                <a:gd name="T6" fmla="*/ 245 w 1484"/>
                <a:gd name="T7" fmla="*/ 16 h 146"/>
                <a:gd name="T8" fmla="*/ 165 w 1484"/>
                <a:gd name="T9" fmla="*/ 0 h 146"/>
                <a:gd name="T10" fmla="*/ 245 w 1484"/>
                <a:gd name="T11" fmla="*/ 16 h 146"/>
                <a:gd name="T12" fmla="*/ 325 w 1484"/>
                <a:gd name="T13" fmla="*/ 16 h 146"/>
                <a:gd name="T14" fmla="*/ 405 w 1484"/>
                <a:gd name="T15" fmla="*/ 0 h 146"/>
                <a:gd name="T16" fmla="*/ 564 w 1484"/>
                <a:gd name="T17" fmla="*/ 16 h 146"/>
                <a:gd name="T18" fmla="*/ 484 w 1484"/>
                <a:gd name="T19" fmla="*/ 0 h 146"/>
                <a:gd name="T20" fmla="*/ 564 w 1484"/>
                <a:gd name="T21" fmla="*/ 16 h 146"/>
                <a:gd name="T22" fmla="*/ 644 w 1484"/>
                <a:gd name="T23" fmla="*/ 16 h 146"/>
                <a:gd name="T24" fmla="*/ 723 w 1484"/>
                <a:gd name="T25" fmla="*/ 0 h 146"/>
                <a:gd name="T26" fmla="*/ 883 w 1484"/>
                <a:gd name="T27" fmla="*/ 16 h 146"/>
                <a:gd name="T28" fmla="*/ 803 w 1484"/>
                <a:gd name="T29" fmla="*/ 0 h 146"/>
                <a:gd name="T30" fmla="*/ 883 w 1484"/>
                <a:gd name="T31" fmla="*/ 16 h 146"/>
                <a:gd name="T32" fmla="*/ 963 w 1484"/>
                <a:gd name="T33" fmla="*/ 16 h 146"/>
                <a:gd name="T34" fmla="*/ 1042 w 1484"/>
                <a:gd name="T35" fmla="*/ 0 h 146"/>
                <a:gd name="T36" fmla="*/ 1202 w 1484"/>
                <a:gd name="T37" fmla="*/ 16 h 146"/>
                <a:gd name="T38" fmla="*/ 1122 w 1484"/>
                <a:gd name="T39" fmla="*/ 0 h 146"/>
                <a:gd name="T40" fmla="*/ 1202 w 1484"/>
                <a:gd name="T41" fmla="*/ 16 h 146"/>
                <a:gd name="T42" fmla="*/ 1281 w 1484"/>
                <a:gd name="T43" fmla="*/ 16 h 146"/>
                <a:gd name="T44" fmla="*/ 1361 w 1484"/>
                <a:gd name="T45" fmla="*/ 0 h 146"/>
                <a:gd name="T46" fmla="*/ 1484 w 1484"/>
                <a:gd name="T47" fmla="*/ 53 h 146"/>
                <a:gd name="T48" fmla="*/ 1468 w 1484"/>
                <a:gd name="T49" fmla="*/ 16 h 146"/>
                <a:gd name="T50" fmla="*/ 1441 w 1484"/>
                <a:gd name="T51" fmla="*/ 0 h 146"/>
                <a:gd name="T52" fmla="*/ 1484 w 1484"/>
                <a:gd name="T53" fmla="*/ 53 h 146"/>
                <a:gd name="T54" fmla="*/ 0 w 1484"/>
                <a:gd name="T55" fmla="*/ 146 h 146"/>
                <a:gd name="T56" fmla="*/ 16 w 1484"/>
                <a:gd name="T57" fmla="*/ 91 h 146"/>
                <a:gd name="T58" fmla="*/ 41 w 1484"/>
                <a:gd name="T59" fmla="*/ 130 h 146"/>
                <a:gd name="T60" fmla="*/ 200 w 1484"/>
                <a:gd name="T61" fmla="*/ 146 h 146"/>
                <a:gd name="T62" fmla="*/ 121 w 1484"/>
                <a:gd name="T63" fmla="*/ 130 h 146"/>
                <a:gd name="T64" fmla="*/ 200 w 1484"/>
                <a:gd name="T65" fmla="*/ 146 h 146"/>
                <a:gd name="T66" fmla="*/ 280 w 1484"/>
                <a:gd name="T67" fmla="*/ 146 h 146"/>
                <a:gd name="T68" fmla="*/ 360 w 1484"/>
                <a:gd name="T69" fmla="*/ 130 h 146"/>
                <a:gd name="T70" fmla="*/ 519 w 1484"/>
                <a:gd name="T71" fmla="*/ 146 h 146"/>
                <a:gd name="T72" fmla="*/ 440 w 1484"/>
                <a:gd name="T73" fmla="*/ 130 h 146"/>
                <a:gd name="T74" fmla="*/ 519 w 1484"/>
                <a:gd name="T75" fmla="*/ 146 h 146"/>
                <a:gd name="T76" fmla="*/ 599 w 1484"/>
                <a:gd name="T77" fmla="*/ 146 h 146"/>
                <a:gd name="T78" fmla="*/ 679 w 1484"/>
                <a:gd name="T79" fmla="*/ 130 h 146"/>
                <a:gd name="T80" fmla="*/ 838 w 1484"/>
                <a:gd name="T81" fmla="*/ 146 h 146"/>
                <a:gd name="T82" fmla="*/ 758 w 1484"/>
                <a:gd name="T83" fmla="*/ 130 h 146"/>
                <a:gd name="T84" fmla="*/ 838 w 1484"/>
                <a:gd name="T85" fmla="*/ 146 h 146"/>
                <a:gd name="T86" fmla="*/ 918 w 1484"/>
                <a:gd name="T87" fmla="*/ 146 h 146"/>
                <a:gd name="T88" fmla="*/ 998 w 1484"/>
                <a:gd name="T89" fmla="*/ 130 h 146"/>
                <a:gd name="T90" fmla="*/ 1157 w 1484"/>
                <a:gd name="T91" fmla="*/ 146 h 146"/>
                <a:gd name="T92" fmla="*/ 1077 w 1484"/>
                <a:gd name="T93" fmla="*/ 130 h 146"/>
                <a:gd name="T94" fmla="*/ 1157 w 1484"/>
                <a:gd name="T95" fmla="*/ 146 h 146"/>
                <a:gd name="T96" fmla="*/ 1237 w 1484"/>
                <a:gd name="T97" fmla="*/ 146 h 146"/>
                <a:gd name="T98" fmla="*/ 1316 w 1484"/>
                <a:gd name="T99" fmla="*/ 130 h 146"/>
                <a:gd name="T100" fmla="*/ 1484 w 1484"/>
                <a:gd name="T101" fmla="*/ 146 h 146"/>
                <a:gd name="T102" fmla="*/ 1396 w 1484"/>
                <a:gd name="T103" fmla="*/ 130 h 146"/>
                <a:gd name="T104" fmla="*/ 1476 w 1484"/>
                <a:gd name="T105" fmla="*/ 133 h 146"/>
                <a:gd name="T106" fmla="*/ 1484 w 1484"/>
                <a:gd name="T107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4" h="146">
                  <a:moveTo>
                    <a:pt x="86" y="16"/>
                  </a:moveTo>
                  <a:lnTo>
                    <a:pt x="8" y="16"/>
                  </a:lnTo>
                  <a:lnTo>
                    <a:pt x="8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86" y="0"/>
                  </a:lnTo>
                  <a:lnTo>
                    <a:pt x="86" y="16"/>
                  </a:lnTo>
                  <a:close/>
                  <a:moveTo>
                    <a:pt x="245" y="16"/>
                  </a:moveTo>
                  <a:lnTo>
                    <a:pt x="165" y="16"/>
                  </a:lnTo>
                  <a:lnTo>
                    <a:pt x="165" y="0"/>
                  </a:lnTo>
                  <a:lnTo>
                    <a:pt x="245" y="0"/>
                  </a:lnTo>
                  <a:lnTo>
                    <a:pt x="245" y="16"/>
                  </a:lnTo>
                  <a:close/>
                  <a:moveTo>
                    <a:pt x="405" y="16"/>
                  </a:moveTo>
                  <a:lnTo>
                    <a:pt x="325" y="16"/>
                  </a:lnTo>
                  <a:lnTo>
                    <a:pt x="325" y="0"/>
                  </a:lnTo>
                  <a:lnTo>
                    <a:pt x="405" y="0"/>
                  </a:lnTo>
                  <a:lnTo>
                    <a:pt x="405" y="16"/>
                  </a:lnTo>
                  <a:close/>
                  <a:moveTo>
                    <a:pt x="564" y="16"/>
                  </a:moveTo>
                  <a:lnTo>
                    <a:pt x="484" y="16"/>
                  </a:lnTo>
                  <a:lnTo>
                    <a:pt x="484" y="0"/>
                  </a:lnTo>
                  <a:lnTo>
                    <a:pt x="564" y="0"/>
                  </a:lnTo>
                  <a:lnTo>
                    <a:pt x="564" y="16"/>
                  </a:lnTo>
                  <a:close/>
                  <a:moveTo>
                    <a:pt x="723" y="16"/>
                  </a:moveTo>
                  <a:lnTo>
                    <a:pt x="644" y="16"/>
                  </a:lnTo>
                  <a:lnTo>
                    <a:pt x="644" y="0"/>
                  </a:lnTo>
                  <a:lnTo>
                    <a:pt x="723" y="0"/>
                  </a:lnTo>
                  <a:lnTo>
                    <a:pt x="723" y="16"/>
                  </a:lnTo>
                  <a:close/>
                  <a:moveTo>
                    <a:pt x="883" y="16"/>
                  </a:moveTo>
                  <a:lnTo>
                    <a:pt x="803" y="16"/>
                  </a:lnTo>
                  <a:lnTo>
                    <a:pt x="803" y="0"/>
                  </a:lnTo>
                  <a:lnTo>
                    <a:pt x="883" y="0"/>
                  </a:lnTo>
                  <a:lnTo>
                    <a:pt x="883" y="16"/>
                  </a:lnTo>
                  <a:close/>
                  <a:moveTo>
                    <a:pt x="1042" y="16"/>
                  </a:moveTo>
                  <a:lnTo>
                    <a:pt x="963" y="16"/>
                  </a:lnTo>
                  <a:lnTo>
                    <a:pt x="963" y="0"/>
                  </a:lnTo>
                  <a:lnTo>
                    <a:pt x="1042" y="0"/>
                  </a:lnTo>
                  <a:lnTo>
                    <a:pt x="1042" y="16"/>
                  </a:lnTo>
                  <a:close/>
                  <a:moveTo>
                    <a:pt x="1202" y="16"/>
                  </a:moveTo>
                  <a:lnTo>
                    <a:pt x="1122" y="16"/>
                  </a:lnTo>
                  <a:lnTo>
                    <a:pt x="1122" y="0"/>
                  </a:lnTo>
                  <a:lnTo>
                    <a:pt x="1202" y="0"/>
                  </a:lnTo>
                  <a:lnTo>
                    <a:pt x="1202" y="16"/>
                  </a:lnTo>
                  <a:close/>
                  <a:moveTo>
                    <a:pt x="1361" y="16"/>
                  </a:moveTo>
                  <a:lnTo>
                    <a:pt x="1281" y="16"/>
                  </a:lnTo>
                  <a:lnTo>
                    <a:pt x="1281" y="0"/>
                  </a:lnTo>
                  <a:lnTo>
                    <a:pt x="1361" y="0"/>
                  </a:lnTo>
                  <a:lnTo>
                    <a:pt x="1361" y="16"/>
                  </a:lnTo>
                  <a:close/>
                  <a:moveTo>
                    <a:pt x="1484" y="53"/>
                  </a:moveTo>
                  <a:lnTo>
                    <a:pt x="1468" y="53"/>
                  </a:lnTo>
                  <a:lnTo>
                    <a:pt x="1468" y="16"/>
                  </a:lnTo>
                  <a:lnTo>
                    <a:pt x="1441" y="16"/>
                  </a:lnTo>
                  <a:lnTo>
                    <a:pt x="1441" y="0"/>
                  </a:lnTo>
                  <a:lnTo>
                    <a:pt x="1484" y="0"/>
                  </a:lnTo>
                  <a:lnTo>
                    <a:pt x="1484" y="53"/>
                  </a:lnTo>
                  <a:close/>
                  <a:moveTo>
                    <a:pt x="41" y="146"/>
                  </a:moveTo>
                  <a:lnTo>
                    <a:pt x="0" y="146"/>
                  </a:lnTo>
                  <a:lnTo>
                    <a:pt x="0" y="91"/>
                  </a:lnTo>
                  <a:lnTo>
                    <a:pt x="16" y="91"/>
                  </a:lnTo>
                  <a:lnTo>
                    <a:pt x="16" y="130"/>
                  </a:lnTo>
                  <a:lnTo>
                    <a:pt x="41" y="130"/>
                  </a:lnTo>
                  <a:lnTo>
                    <a:pt x="41" y="146"/>
                  </a:lnTo>
                  <a:close/>
                  <a:moveTo>
                    <a:pt x="200" y="146"/>
                  </a:moveTo>
                  <a:lnTo>
                    <a:pt x="121" y="146"/>
                  </a:lnTo>
                  <a:lnTo>
                    <a:pt x="121" y="130"/>
                  </a:lnTo>
                  <a:lnTo>
                    <a:pt x="200" y="130"/>
                  </a:lnTo>
                  <a:lnTo>
                    <a:pt x="200" y="146"/>
                  </a:lnTo>
                  <a:close/>
                  <a:moveTo>
                    <a:pt x="360" y="146"/>
                  </a:moveTo>
                  <a:lnTo>
                    <a:pt x="280" y="146"/>
                  </a:lnTo>
                  <a:lnTo>
                    <a:pt x="280" y="130"/>
                  </a:lnTo>
                  <a:lnTo>
                    <a:pt x="360" y="130"/>
                  </a:lnTo>
                  <a:lnTo>
                    <a:pt x="360" y="146"/>
                  </a:lnTo>
                  <a:close/>
                  <a:moveTo>
                    <a:pt x="519" y="146"/>
                  </a:moveTo>
                  <a:lnTo>
                    <a:pt x="440" y="146"/>
                  </a:lnTo>
                  <a:lnTo>
                    <a:pt x="440" y="130"/>
                  </a:lnTo>
                  <a:lnTo>
                    <a:pt x="519" y="130"/>
                  </a:lnTo>
                  <a:lnTo>
                    <a:pt x="519" y="146"/>
                  </a:lnTo>
                  <a:close/>
                  <a:moveTo>
                    <a:pt x="679" y="146"/>
                  </a:moveTo>
                  <a:lnTo>
                    <a:pt x="599" y="146"/>
                  </a:lnTo>
                  <a:lnTo>
                    <a:pt x="599" y="130"/>
                  </a:lnTo>
                  <a:lnTo>
                    <a:pt x="679" y="130"/>
                  </a:lnTo>
                  <a:lnTo>
                    <a:pt x="679" y="146"/>
                  </a:lnTo>
                  <a:close/>
                  <a:moveTo>
                    <a:pt x="838" y="146"/>
                  </a:moveTo>
                  <a:lnTo>
                    <a:pt x="758" y="146"/>
                  </a:lnTo>
                  <a:lnTo>
                    <a:pt x="758" y="130"/>
                  </a:lnTo>
                  <a:lnTo>
                    <a:pt x="838" y="130"/>
                  </a:lnTo>
                  <a:lnTo>
                    <a:pt x="838" y="146"/>
                  </a:lnTo>
                  <a:close/>
                  <a:moveTo>
                    <a:pt x="998" y="146"/>
                  </a:moveTo>
                  <a:lnTo>
                    <a:pt x="918" y="146"/>
                  </a:lnTo>
                  <a:lnTo>
                    <a:pt x="918" y="130"/>
                  </a:lnTo>
                  <a:lnTo>
                    <a:pt x="998" y="130"/>
                  </a:lnTo>
                  <a:lnTo>
                    <a:pt x="998" y="146"/>
                  </a:lnTo>
                  <a:close/>
                  <a:moveTo>
                    <a:pt x="1157" y="146"/>
                  </a:moveTo>
                  <a:lnTo>
                    <a:pt x="1077" y="146"/>
                  </a:lnTo>
                  <a:lnTo>
                    <a:pt x="1077" y="130"/>
                  </a:lnTo>
                  <a:lnTo>
                    <a:pt x="1157" y="130"/>
                  </a:lnTo>
                  <a:lnTo>
                    <a:pt x="1157" y="146"/>
                  </a:lnTo>
                  <a:close/>
                  <a:moveTo>
                    <a:pt x="1316" y="146"/>
                  </a:moveTo>
                  <a:lnTo>
                    <a:pt x="1237" y="146"/>
                  </a:lnTo>
                  <a:lnTo>
                    <a:pt x="1237" y="130"/>
                  </a:lnTo>
                  <a:lnTo>
                    <a:pt x="1316" y="130"/>
                  </a:lnTo>
                  <a:lnTo>
                    <a:pt x="1316" y="146"/>
                  </a:lnTo>
                  <a:close/>
                  <a:moveTo>
                    <a:pt x="1484" y="146"/>
                  </a:moveTo>
                  <a:lnTo>
                    <a:pt x="1396" y="146"/>
                  </a:lnTo>
                  <a:lnTo>
                    <a:pt x="1396" y="130"/>
                  </a:lnTo>
                  <a:lnTo>
                    <a:pt x="1476" y="130"/>
                  </a:lnTo>
                  <a:lnTo>
                    <a:pt x="1476" y="133"/>
                  </a:lnTo>
                  <a:lnTo>
                    <a:pt x="1484" y="133"/>
                  </a:lnTo>
                  <a:lnTo>
                    <a:pt x="1484" y="146"/>
                  </a:ln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3" name="Freeform 284">
              <a:extLst>
                <a:ext uri="{FF2B5EF4-FFF2-40B4-BE49-F238E27FC236}">
                  <a16:creationId xmlns:a16="http://schemas.microsoft.com/office/drawing/2014/main" id="{55766F9B-2B05-47E9-BF81-86E585F207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22613" y="8853488"/>
              <a:ext cx="1130300" cy="111125"/>
            </a:xfrm>
            <a:custGeom>
              <a:avLst/>
              <a:gdLst>
                <a:gd name="T0" fmla="*/ 8 w 1484"/>
                <a:gd name="T1" fmla="*/ 16 h 145"/>
                <a:gd name="T2" fmla="*/ 0 w 1484"/>
                <a:gd name="T3" fmla="*/ 10 h 145"/>
                <a:gd name="T4" fmla="*/ 86 w 1484"/>
                <a:gd name="T5" fmla="*/ 0 h 145"/>
                <a:gd name="T6" fmla="*/ 245 w 1484"/>
                <a:gd name="T7" fmla="*/ 16 h 145"/>
                <a:gd name="T8" fmla="*/ 165 w 1484"/>
                <a:gd name="T9" fmla="*/ 0 h 145"/>
                <a:gd name="T10" fmla="*/ 245 w 1484"/>
                <a:gd name="T11" fmla="*/ 16 h 145"/>
                <a:gd name="T12" fmla="*/ 325 w 1484"/>
                <a:gd name="T13" fmla="*/ 16 h 145"/>
                <a:gd name="T14" fmla="*/ 405 w 1484"/>
                <a:gd name="T15" fmla="*/ 0 h 145"/>
                <a:gd name="T16" fmla="*/ 564 w 1484"/>
                <a:gd name="T17" fmla="*/ 16 h 145"/>
                <a:gd name="T18" fmla="*/ 484 w 1484"/>
                <a:gd name="T19" fmla="*/ 0 h 145"/>
                <a:gd name="T20" fmla="*/ 564 w 1484"/>
                <a:gd name="T21" fmla="*/ 16 h 145"/>
                <a:gd name="T22" fmla="*/ 644 w 1484"/>
                <a:gd name="T23" fmla="*/ 16 h 145"/>
                <a:gd name="T24" fmla="*/ 723 w 1484"/>
                <a:gd name="T25" fmla="*/ 0 h 145"/>
                <a:gd name="T26" fmla="*/ 883 w 1484"/>
                <a:gd name="T27" fmla="*/ 16 h 145"/>
                <a:gd name="T28" fmla="*/ 803 w 1484"/>
                <a:gd name="T29" fmla="*/ 0 h 145"/>
                <a:gd name="T30" fmla="*/ 883 w 1484"/>
                <a:gd name="T31" fmla="*/ 16 h 145"/>
                <a:gd name="T32" fmla="*/ 963 w 1484"/>
                <a:gd name="T33" fmla="*/ 16 h 145"/>
                <a:gd name="T34" fmla="*/ 1042 w 1484"/>
                <a:gd name="T35" fmla="*/ 0 h 145"/>
                <a:gd name="T36" fmla="*/ 1202 w 1484"/>
                <a:gd name="T37" fmla="*/ 16 h 145"/>
                <a:gd name="T38" fmla="*/ 1122 w 1484"/>
                <a:gd name="T39" fmla="*/ 0 h 145"/>
                <a:gd name="T40" fmla="*/ 1202 w 1484"/>
                <a:gd name="T41" fmla="*/ 16 h 145"/>
                <a:gd name="T42" fmla="*/ 1281 w 1484"/>
                <a:gd name="T43" fmla="*/ 16 h 145"/>
                <a:gd name="T44" fmla="*/ 1361 w 1484"/>
                <a:gd name="T45" fmla="*/ 0 h 145"/>
                <a:gd name="T46" fmla="*/ 1484 w 1484"/>
                <a:gd name="T47" fmla="*/ 53 h 145"/>
                <a:gd name="T48" fmla="*/ 1468 w 1484"/>
                <a:gd name="T49" fmla="*/ 16 h 145"/>
                <a:gd name="T50" fmla="*/ 1441 w 1484"/>
                <a:gd name="T51" fmla="*/ 0 h 145"/>
                <a:gd name="T52" fmla="*/ 1484 w 1484"/>
                <a:gd name="T53" fmla="*/ 53 h 145"/>
                <a:gd name="T54" fmla="*/ 0 w 1484"/>
                <a:gd name="T55" fmla="*/ 145 h 145"/>
                <a:gd name="T56" fmla="*/ 16 w 1484"/>
                <a:gd name="T57" fmla="*/ 90 h 145"/>
                <a:gd name="T58" fmla="*/ 41 w 1484"/>
                <a:gd name="T59" fmla="*/ 129 h 145"/>
                <a:gd name="T60" fmla="*/ 200 w 1484"/>
                <a:gd name="T61" fmla="*/ 145 h 145"/>
                <a:gd name="T62" fmla="*/ 121 w 1484"/>
                <a:gd name="T63" fmla="*/ 129 h 145"/>
                <a:gd name="T64" fmla="*/ 200 w 1484"/>
                <a:gd name="T65" fmla="*/ 145 h 145"/>
                <a:gd name="T66" fmla="*/ 280 w 1484"/>
                <a:gd name="T67" fmla="*/ 145 h 145"/>
                <a:gd name="T68" fmla="*/ 360 w 1484"/>
                <a:gd name="T69" fmla="*/ 129 h 145"/>
                <a:gd name="T70" fmla="*/ 519 w 1484"/>
                <a:gd name="T71" fmla="*/ 145 h 145"/>
                <a:gd name="T72" fmla="*/ 440 w 1484"/>
                <a:gd name="T73" fmla="*/ 129 h 145"/>
                <a:gd name="T74" fmla="*/ 519 w 1484"/>
                <a:gd name="T75" fmla="*/ 145 h 145"/>
                <a:gd name="T76" fmla="*/ 599 w 1484"/>
                <a:gd name="T77" fmla="*/ 145 h 145"/>
                <a:gd name="T78" fmla="*/ 679 w 1484"/>
                <a:gd name="T79" fmla="*/ 129 h 145"/>
                <a:gd name="T80" fmla="*/ 838 w 1484"/>
                <a:gd name="T81" fmla="*/ 145 h 145"/>
                <a:gd name="T82" fmla="*/ 758 w 1484"/>
                <a:gd name="T83" fmla="*/ 129 h 145"/>
                <a:gd name="T84" fmla="*/ 838 w 1484"/>
                <a:gd name="T85" fmla="*/ 145 h 145"/>
                <a:gd name="T86" fmla="*/ 918 w 1484"/>
                <a:gd name="T87" fmla="*/ 145 h 145"/>
                <a:gd name="T88" fmla="*/ 998 w 1484"/>
                <a:gd name="T89" fmla="*/ 129 h 145"/>
                <a:gd name="T90" fmla="*/ 1157 w 1484"/>
                <a:gd name="T91" fmla="*/ 145 h 145"/>
                <a:gd name="T92" fmla="*/ 1077 w 1484"/>
                <a:gd name="T93" fmla="*/ 129 h 145"/>
                <a:gd name="T94" fmla="*/ 1157 w 1484"/>
                <a:gd name="T95" fmla="*/ 145 h 145"/>
                <a:gd name="T96" fmla="*/ 1237 w 1484"/>
                <a:gd name="T97" fmla="*/ 145 h 145"/>
                <a:gd name="T98" fmla="*/ 1316 w 1484"/>
                <a:gd name="T99" fmla="*/ 129 h 145"/>
                <a:gd name="T100" fmla="*/ 1484 w 1484"/>
                <a:gd name="T101" fmla="*/ 145 h 145"/>
                <a:gd name="T102" fmla="*/ 1396 w 1484"/>
                <a:gd name="T103" fmla="*/ 129 h 145"/>
                <a:gd name="T104" fmla="*/ 1476 w 1484"/>
                <a:gd name="T105" fmla="*/ 132 h 145"/>
                <a:gd name="T106" fmla="*/ 1484 w 1484"/>
                <a:gd name="T107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4" h="145">
                  <a:moveTo>
                    <a:pt x="86" y="16"/>
                  </a:moveTo>
                  <a:lnTo>
                    <a:pt x="8" y="16"/>
                  </a:lnTo>
                  <a:lnTo>
                    <a:pt x="8" y="1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86" y="0"/>
                  </a:lnTo>
                  <a:lnTo>
                    <a:pt x="86" y="16"/>
                  </a:lnTo>
                  <a:close/>
                  <a:moveTo>
                    <a:pt x="245" y="16"/>
                  </a:moveTo>
                  <a:lnTo>
                    <a:pt x="165" y="16"/>
                  </a:lnTo>
                  <a:lnTo>
                    <a:pt x="165" y="0"/>
                  </a:lnTo>
                  <a:lnTo>
                    <a:pt x="245" y="0"/>
                  </a:lnTo>
                  <a:lnTo>
                    <a:pt x="245" y="16"/>
                  </a:lnTo>
                  <a:close/>
                  <a:moveTo>
                    <a:pt x="405" y="16"/>
                  </a:moveTo>
                  <a:lnTo>
                    <a:pt x="325" y="16"/>
                  </a:lnTo>
                  <a:lnTo>
                    <a:pt x="325" y="0"/>
                  </a:lnTo>
                  <a:lnTo>
                    <a:pt x="405" y="0"/>
                  </a:lnTo>
                  <a:lnTo>
                    <a:pt x="405" y="16"/>
                  </a:lnTo>
                  <a:close/>
                  <a:moveTo>
                    <a:pt x="564" y="16"/>
                  </a:moveTo>
                  <a:lnTo>
                    <a:pt x="484" y="16"/>
                  </a:lnTo>
                  <a:lnTo>
                    <a:pt x="484" y="0"/>
                  </a:lnTo>
                  <a:lnTo>
                    <a:pt x="564" y="0"/>
                  </a:lnTo>
                  <a:lnTo>
                    <a:pt x="564" y="16"/>
                  </a:lnTo>
                  <a:close/>
                  <a:moveTo>
                    <a:pt x="723" y="16"/>
                  </a:moveTo>
                  <a:lnTo>
                    <a:pt x="644" y="16"/>
                  </a:lnTo>
                  <a:lnTo>
                    <a:pt x="644" y="0"/>
                  </a:lnTo>
                  <a:lnTo>
                    <a:pt x="723" y="0"/>
                  </a:lnTo>
                  <a:lnTo>
                    <a:pt x="723" y="16"/>
                  </a:lnTo>
                  <a:close/>
                  <a:moveTo>
                    <a:pt x="883" y="16"/>
                  </a:moveTo>
                  <a:lnTo>
                    <a:pt x="803" y="16"/>
                  </a:lnTo>
                  <a:lnTo>
                    <a:pt x="803" y="0"/>
                  </a:lnTo>
                  <a:lnTo>
                    <a:pt x="883" y="0"/>
                  </a:lnTo>
                  <a:lnTo>
                    <a:pt x="883" y="16"/>
                  </a:lnTo>
                  <a:close/>
                  <a:moveTo>
                    <a:pt x="1042" y="16"/>
                  </a:moveTo>
                  <a:lnTo>
                    <a:pt x="963" y="16"/>
                  </a:lnTo>
                  <a:lnTo>
                    <a:pt x="963" y="0"/>
                  </a:lnTo>
                  <a:lnTo>
                    <a:pt x="1042" y="0"/>
                  </a:lnTo>
                  <a:lnTo>
                    <a:pt x="1042" y="16"/>
                  </a:lnTo>
                  <a:close/>
                  <a:moveTo>
                    <a:pt x="1202" y="16"/>
                  </a:moveTo>
                  <a:lnTo>
                    <a:pt x="1122" y="16"/>
                  </a:lnTo>
                  <a:lnTo>
                    <a:pt x="1122" y="0"/>
                  </a:lnTo>
                  <a:lnTo>
                    <a:pt x="1202" y="0"/>
                  </a:lnTo>
                  <a:lnTo>
                    <a:pt x="1202" y="16"/>
                  </a:lnTo>
                  <a:close/>
                  <a:moveTo>
                    <a:pt x="1361" y="16"/>
                  </a:moveTo>
                  <a:lnTo>
                    <a:pt x="1281" y="16"/>
                  </a:lnTo>
                  <a:lnTo>
                    <a:pt x="1281" y="0"/>
                  </a:lnTo>
                  <a:lnTo>
                    <a:pt x="1361" y="0"/>
                  </a:lnTo>
                  <a:lnTo>
                    <a:pt x="1361" y="16"/>
                  </a:lnTo>
                  <a:close/>
                  <a:moveTo>
                    <a:pt x="1484" y="53"/>
                  </a:moveTo>
                  <a:lnTo>
                    <a:pt x="1468" y="53"/>
                  </a:lnTo>
                  <a:lnTo>
                    <a:pt x="1468" y="16"/>
                  </a:lnTo>
                  <a:lnTo>
                    <a:pt x="1441" y="16"/>
                  </a:lnTo>
                  <a:lnTo>
                    <a:pt x="1441" y="0"/>
                  </a:lnTo>
                  <a:lnTo>
                    <a:pt x="1484" y="0"/>
                  </a:lnTo>
                  <a:lnTo>
                    <a:pt x="1484" y="53"/>
                  </a:lnTo>
                  <a:close/>
                  <a:moveTo>
                    <a:pt x="41" y="145"/>
                  </a:moveTo>
                  <a:lnTo>
                    <a:pt x="0" y="145"/>
                  </a:lnTo>
                  <a:lnTo>
                    <a:pt x="0" y="90"/>
                  </a:lnTo>
                  <a:lnTo>
                    <a:pt x="16" y="90"/>
                  </a:lnTo>
                  <a:lnTo>
                    <a:pt x="16" y="129"/>
                  </a:lnTo>
                  <a:lnTo>
                    <a:pt x="41" y="129"/>
                  </a:lnTo>
                  <a:lnTo>
                    <a:pt x="41" y="145"/>
                  </a:lnTo>
                  <a:close/>
                  <a:moveTo>
                    <a:pt x="200" y="145"/>
                  </a:moveTo>
                  <a:lnTo>
                    <a:pt x="121" y="145"/>
                  </a:lnTo>
                  <a:lnTo>
                    <a:pt x="121" y="129"/>
                  </a:lnTo>
                  <a:lnTo>
                    <a:pt x="200" y="129"/>
                  </a:lnTo>
                  <a:lnTo>
                    <a:pt x="200" y="145"/>
                  </a:lnTo>
                  <a:close/>
                  <a:moveTo>
                    <a:pt x="360" y="145"/>
                  </a:moveTo>
                  <a:lnTo>
                    <a:pt x="280" y="145"/>
                  </a:lnTo>
                  <a:lnTo>
                    <a:pt x="280" y="129"/>
                  </a:lnTo>
                  <a:lnTo>
                    <a:pt x="360" y="129"/>
                  </a:lnTo>
                  <a:lnTo>
                    <a:pt x="360" y="145"/>
                  </a:lnTo>
                  <a:close/>
                  <a:moveTo>
                    <a:pt x="519" y="145"/>
                  </a:moveTo>
                  <a:lnTo>
                    <a:pt x="440" y="145"/>
                  </a:lnTo>
                  <a:lnTo>
                    <a:pt x="440" y="129"/>
                  </a:lnTo>
                  <a:lnTo>
                    <a:pt x="519" y="129"/>
                  </a:lnTo>
                  <a:lnTo>
                    <a:pt x="519" y="145"/>
                  </a:lnTo>
                  <a:close/>
                  <a:moveTo>
                    <a:pt x="679" y="145"/>
                  </a:moveTo>
                  <a:lnTo>
                    <a:pt x="599" y="145"/>
                  </a:lnTo>
                  <a:lnTo>
                    <a:pt x="599" y="129"/>
                  </a:lnTo>
                  <a:lnTo>
                    <a:pt x="679" y="129"/>
                  </a:lnTo>
                  <a:lnTo>
                    <a:pt x="679" y="145"/>
                  </a:lnTo>
                  <a:close/>
                  <a:moveTo>
                    <a:pt x="838" y="145"/>
                  </a:moveTo>
                  <a:lnTo>
                    <a:pt x="758" y="145"/>
                  </a:lnTo>
                  <a:lnTo>
                    <a:pt x="758" y="129"/>
                  </a:lnTo>
                  <a:lnTo>
                    <a:pt x="838" y="129"/>
                  </a:lnTo>
                  <a:lnTo>
                    <a:pt x="838" y="145"/>
                  </a:lnTo>
                  <a:close/>
                  <a:moveTo>
                    <a:pt x="998" y="145"/>
                  </a:moveTo>
                  <a:lnTo>
                    <a:pt x="918" y="145"/>
                  </a:lnTo>
                  <a:lnTo>
                    <a:pt x="918" y="129"/>
                  </a:lnTo>
                  <a:lnTo>
                    <a:pt x="998" y="129"/>
                  </a:lnTo>
                  <a:lnTo>
                    <a:pt x="998" y="145"/>
                  </a:lnTo>
                  <a:close/>
                  <a:moveTo>
                    <a:pt x="1157" y="145"/>
                  </a:moveTo>
                  <a:lnTo>
                    <a:pt x="1077" y="145"/>
                  </a:lnTo>
                  <a:lnTo>
                    <a:pt x="1077" y="129"/>
                  </a:lnTo>
                  <a:lnTo>
                    <a:pt x="1157" y="129"/>
                  </a:lnTo>
                  <a:lnTo>
                    <a:pt x="1157" y="145"/>
                  </a:lnTo>
                  <a:close/>
                  <a:moveTo>
                    <a:pt x="1316" y="145"/>
                  </a:moveTo>
                  <a:lnTo>
                    <a:pt x="1237" y="145"/>
                  </a:lnTo>
                  <a:lnTo>
                    <a:pt x="1237" y="129"/>
                  </a:lnTo>
                  <a:lnTo>
                    <a:pt x="1316" y="129"/>
                  </a:lnTo>
                  <a:lnTo>
                    <a:pt x="1316" y="145"/>
                  </a:lnTo>
                  <a:close/>
                  <a:moveTo>
                    <a:pt x="1484" y="145"/>
                  </a:moveTo>
                  <a:lnTo>
                    <a:pt x="1396" y="145"/>
                  </a:lnTo>
                  <a:lnTo>
                    <a:pt x="1396" y="129"/>
                  </a:lnTo>
                  <a:lnTo>
                    <a:pt x="1476" y="129"/>
                  </a:lnTo>
                  <a:lnTo>
                    <a:pt x="1476" y="132"/>
                  </a:lnTo>
                  <a:lnTo>
                    <a:pt x="1484" y="132"/>
                  </a:lnTo>
                  <a:lnTo>
                    <a:pt x="1484" y="145"/>
                  </a:ln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4" name="Freeform 286">
              <a:extLst>
                <a:ext uri="{FF2B5EF4-FFF2-40B4-BE49-F238E27FC236}">
                  <a16:creationId xmlns:a16="http://schemas.microsoft.com/office/drawing/2014/main" id="{377411E2-9BEC-4C62-B241-461FCAFAA8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22613" y="9097963"/>
              <a:ext cx="1130300" cy="111125"/>
            </a:xfrm>
            <a:custGeom>
              <a:avLst/>
              <a:gdLst>
                <a:gd name="T0" fmla="*/ 8 w 1484"/>
                <a:gd name="T1" fmla="*/ 16 h 146"/>
                <a:gd name="T2" fmla="*/ 0 w 1484"/>
                <a:gd name="T3" fmla="*/ 11 h 146"/>
                <a:gd name="T4" fmla="*/ 86 w 1484"/>
                <a:gd name="T5" fmla="*/ 0 h 146"/>
                <a:gd name="T6" fmla="*/ 245 w 1484"/>
                <a:gd name="T7" fmla="*/ 16 h 146"/>
                <a:gd name="T8" fmla="*/ 165 w 1484"/>
                <a:gd name="T9" fmla="*/ 0 h 146"/>
                <a:gd name="T10" fmla="*/ 245 w 1484"/>
                <a:gd name="T11" fmla="*/ 16 h 146"/>
                <a:gd name="T12" fmla="*/ 325 w 1484"/>
                <a:gd name="T13" fmla="*/ 16 h 146"/>
                <a:gd name="T14" fmla="*/ 405 w 1484"/>
                <a:gd name="T15" fmla="*/ 0 h 146"/>
                <a:gd name="T16" fmla="*/ 564 w 1484"/>
                <a:gd name="T17" fmla="*/ 16 h 146"/>
                <a:gd name="T18" fmla="*/ 484 w 1484"/>
                <a:gd name="T19" fmla="*/ 0 h 146"/>
                <a:gd name="T20" fmla="*/ 564 w 1484"/>
                <a:gd name="T21" fmla="*/ 16 h 146"/>
                <a:gd name="T22" fmla="*/ 644 w 1484"/>
                <a:gd name="T23" fmla="*/ 16 h 146"/>
                <a:gd name="T24" fmla="*/ 723 w 1484"/>
                <a:gd name="T25" fmla="*/ 0 h 146"/>
                <a:gd name="T26" fmla="*/ 883 w 1484"/>
                <a:gd name="T27" fmla="*/ 16 h 146"/>
                <a:gd name="T28" fmla="*/ 803 w 1484"/>
                <a:gd name="T29" fmla="*/ 0 h 146"/>
                <a:gd name="T30" fmla="*/ 883 w 1484"/>
                <a:gd name="T31" fmla="*/ 16 h 146"/>
                <a:gd name="T32" fmla="*/ 963 w 1484"/>
                <a:gd name="T33" fmla="*/ 16 h 146"/>
                <a:gd name="T34" fmla="*/ 1042 w 1484"/>
                <a:gd name="T35" fmla="*/ 0 h 146"/>
                <a:gd name="T36" fmla="*/ 1202 w 1484"/>
                <a:gd name="T37" fmla="*/ 16 h 146"/>
                <a:gd name="T38" fmla="*/ 1122 w 1484"/>
                <a:gd name="T39" fmla="*/ 0 h 146"/>
                <a:gd name="T40" fmla="*/ 1202 w 1484"/>
                <a:gd name="T41" fmla="*/ 16 h 146"/>
                <a:gd name="T42" fmla="*/ 1281 w 1484"/>
                <a:gd name="T43" fmla="*/ 16 h 146"/>
                <a:gd name="T44" fmla="*/ 1361 w 1484"/>
                <a:gd name="T45" fmla="*/ 0 h 146"/>
                <a:gd name="T46" fmla="*/ 1484 w 1484"/>
                <a:gd name="T47" fmla="*/ 53 h 146"/>
                <a:gd name="T48" fmla="*/ 1468 w 1484"/>
                <a:gd name="T49" fmla="*/ 16 h 146"/>
                <a:gd name="T50" fmla="*/ 1441 w 1484"/>
                <a:gd name="T51" fmla="*/ 0 h 146"/>
                <a:gd name="T52" fmla="*/ 1484 w 1484"/>
                <a:gd name="T53" fmla="*/ 53 h 146"/>
                <a:gd name="T54" fmla="*/ 0 w 1484"/>
                <a:gd name="T55" fmla="*/ 146 h 146"/>
                <a:gd name="T56" fmla="*/ 16 w 1484"/>
                <a:gd name="T57" fmla="*/ 90 h 146"/>
                <a:gd name="T58" fmla="*/ 41 w 1484"/>
                <a:gd name="T59" fmla="*/ 130 h 146"/>
                <a:gd name="T60" fmla="*/ 200 w 1484"/>
                <a:gd name="T61" fmla="*/ 146 h 146"/>
                <a:gd name="T62" fmla="*/ 121 w 1484"/>
                <a:gd name="T63" fmla="*/ 130 h 146"/>
                <a:gd name="T64" fmla="*/ 200 w 1484"/>
                <a:gd name="T65" fmla="*/ 146 h 146"/>
                <a:gd name="T66" fmla="*/ 280 w 1484"/>
                <a:gd name="T67" fmla="*/ 146 h 146"/>
                <a:gd name="T68" fmla="*/ 360 w 1484"/>
                <a:gd name="T69" fmla="*/ 130 h 146"/>
                <a:gd name="T70" fmla="*/ 519 w 1484"/>
                <a:gd name="T71" fmla="*/ 146 h 146"/>
                <a:gd name="T72" fmla="*/ 440 w 1484"/>
                <a:gd name="T73" fmla="*/ 130 h 146"/>
                <a:gd name="T74" fmla="*/ 519 w 1484"/>
                <a:gd name="T75" fmla="*/ 146 h 146"/>
                <a:gd name="T76" fmla="*/ 599 w 1484"/>
                <a:gd name="T77" fmla="*/ 146 h 146"/>
                <a:gd name="T78" fmla="*/ 679 w 1484"/>
                <a:gd name="T79" fmla="*/ 130 h 146"/>
                <a:gd name="T80" fmla="*/ 838 w 1484"/>
                <a:gd name="T81" fmla="*/ 146 h 146"/>
                <a:gd name="T82" fmla="*/ 758 w 1484"/>
                <a:gd name="T83" fmla="*/ 130 h 146"/>
                <a:gd name="T84" fmla="*/ 838 w 1484"/>
                <a:gd name="T85" fmla="*/ 146 h 146"/>
                <a:gd name="T86" fmla="*/ 918 w 1484"/>
                <a:gd name="T87" fmla="*/ 146 h 146"/>
                <a:gd name="T88" fmla="*/ 998 w 1484"/>
                <a:gd name="T89" fmla="*/ 130 h 146"/>
                <a:gd name="T90" fmla="*/ 1157 w 1484"/>
                <a:gd name="T91" fmla="*/ 146 h 146"/>
                <a:gd name="T92" fmla="*/ 1077 w 1484"/>
                <a:gd name="T93" fmla="*/ 130 h 146"/>
                <a:gd name="T94" fmla="*/ 1157 w 1484"/>
                <a:gd name="T95" fmla="*/ 146 h 146"/>
                <a:gd name="T96" fmla="*/ 1237 w 1484"/>
                <a:gd name="T97" fmla="*/ 146 h 146"/>
                <a:gd name="T98" fmla="*/ 1316 w 1484"/>
                <a:gd name="T99" fmla="*/ 130 h 146"/>
                <a:gd name="T100" fmla="*/ 1484 w 1484"/>
                <a:gd name="T101" fmla="*/ 146 h 146"/>
                <a:gd name="T102" fmla="*/ 1396 w 1484"/>
                <a:gd name="T103" fmla="*/ 130 h 146"/>
                <a:gd name="T104" fmla="*/ 1476 w 1484"/>
                <a:gd name="T105" fmla="*/ 133 h 146"/>
                <a:gd name="T106" fmla="*/ 1484 w 1484"/>
                <a:gd name="T107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4" h="146">
                  <a:moveTo>
                    <a:pt x="86" y="16"/>
                  </a:moveTo>
                  <a:lnTo>
                    <a:pt x="8" y="16"/>
                  </a:lnTo>
                  <a:lnTo>
                    <a:pt x="8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86" y="0"/>
                  </a:lnTo>
                  <a:lnTo>
                    <a:pt x="86" y="16"/>
                  </a:lnTo>
                  <a:close/>
                  <a:moveTo>
                    <a:pt x="245" y="16"/>
                  </a:moveTo>
                  <a:lnTo>
                    <a:pt x="165" y="16"/>
                  </a:lnTo>
                  <a:lnTo>
                    <a:pt x="165" y="0"/>
                  </a:lnTo>
                  <a:lnTo>
                    <a:pt x="245" y="0"/>
                  </a:lnTo>
                  <a:lnTo>
                    <a:pt x="245" y="16"/>
                  </a:lnTo>
                  <a:close/>
                  <a:moveTo>
                    <a:pt x="405" y="16"/>
                  </a:moveTo>
                  <a:lnTo>
                    <a:pt x="325" y="16"/>
                  </a:lnTo>
                  <a:lnTo>
                    <a:pt x="325" y="0"/>
                  </a:lnTo>
                  <a:lnTo>
                    <a:pt x="405" y="0"/>
                  </a:lnTo>
                  <a:lnTo>
                    <a:pt x="405" y="16"/>
                  </a:lnTo>
                  <a:close/>
                  <a:moveTo>
                    <a:pt x="564" y="16"/>
                  </a:moveTo>
                  <a:lnTo>
                    <a:pt x="484" y="16"/>
                  </a:lnTo>
                  <a:lnTo>
                    <a:pt x="484" y="0"/>
                  </a:lnTo>
                  <a:lnTo>
                    <a:pt x="564" y="0"/>
                  </a:lnTo>
                  <a:lnTo>
                    <a:pt x="564" y="16"/>
                  </a:lnTo>
                  <a:close/>
                  <a:moveTo>
                    <a:pt x="723" y="16"/>
                  </a:moveTo>
                  <a:lnTo>
                    <a:pt x="644" y="16"/>
                  </a:lnTo>
                  <a:lnTo>
                    <a:pt x="644" y="0"/>
                  </a:lnTo>
                  <a:lnTo>
                    <a:pt x="723" y="0"/>
                  </a:lnTo>
                  <a:lnTo>
                    <a:pt x="723" y="16"/>
                  </a:lnTo>
                  <a:close/>
                  <a:moveTo>
                    <a:pt x="883" y="16"/>
                  </a:moveTo>
                  <a:lnTo>
                    <a:pt x="803" y="16"/>
                  </a:lnTo>
                  <a:lnTo>
                    <a:pt x="803" y="0"/>
                  </a:lnTo>
                  <a:lnTo>
                    <a:pt x="883" y="0"/>
                  </a:lnTo>
                  <a:lnTo>
                    <a:pt x="883" y="16"/>
                  </a:lnTo>
                  <a:close/>
                  <a:moveTo>
                    <a:pt x="1042" y="16"/>
                  </a:moveTo>
                  <a:lnTo>
                    <a:pt x="963" y="16"/>
                  </a:lnTo>
                  <a:lnTo>
                    <a:pt x="963" y="0"/>
                  </a:lnTo>
                  <a:lnTo>
                    <a:pt x="1042" y="0"/>
                  </a:lnTo>
                  <a:lnTo>
                    <a:pt x="1042" y="16"/>
                  </a:lnTo>
                  <a:close/>
                  <a:moveTo>
                    <a:pt x="1202" y="16"/>
                  </a:moveTo>
                  <a:lnTo>
                    <a:pt x="1122" y="16"/>
                  </a:lnTo>
                  <a:lnTo>
                    <a:pt x="1122" y="0"/>
                  </a:lnTo>
                  <a:lnTo>
                    <a:pt x="1202" y="0"/>
                  </a:lnTo>
                  <a:lnTo>
                    <a:pt x="1202" y="16"/>
                  </a:lnTo>
                  <a:close/>
                  <a:moveTo>
                    <a:pt x="1361" y="16"/>
                  </a:moveTo>
                  <a:lnTo>
                    <a:pt x="1281" y="16"/>
                  </a:lnTo>
                  <a:lnTo>
                    <a:pt x="1281" y="0"/>
                  </a:lnTo>
                  <a:lnTo>
                    <a:pt x="1361" y="0"/>
                  </a:lnTo>
                  <a:lnTo>
                    <a:pt x="1361" y="16"/>
                  </a:lnTo>
                  <a:close/>
                  <a:moveTo>
                    <a:pt x="1484" y="53"/>
                  </a:moveTo>
                  <a:lnTo>
                    <a:pt x="1468" y="53"/>
                  </a:lnTo>
                  <a:lnTo>
                    <a:pt x="1468" y="16"/>
                  </a:lnTo>
                  <a:lnTo>
                    <a:pt x="1441" y="16"/>
                  </a:lnTo>
                  <a:lnTo>
                    <a:pt x="1441" y="0"/>
                  </a:lnTo>
                  <a:lnTo>
                    <a:pt x="1484" y="0"/>
                  </a:lnTo>
                  <a:lnTo>
                    <a:pt x="1484" y="53"/>
                  </a:lnTo>
                  <a:close/>
                  <a:moveTo>
                    <a:pt x="41" y="146"/>
                  </a:moveTo>
                  <a:lnTo>
                    <a:pt x="0" y="146"/>
                  </a:lnTo>
                  <a:lnTo>
                    <a:pt x="0" y="90"/>
                  </a:lnTo>
                  <a:lnTo>
                    <a:pt x="16" y="90"/>
                  </a:lnTo>
                  <a:lnTo>
                    <a:pt x="16" y="130"/>
                  </a:lnTo>
                  <a:lnTo>
                    <a:pt x="41" y="130"/>
                  </a:lnTo>
                  <a:lnTo>
                    <a:pt x="41" y="146"/>
                  </a:lnTo>
                  <a:close/>
                  <a:moveTo>
                    <a:pt x="200" y="146"/>
                  </a:moveTo>
                  <a:lnTo>
                    <a:pt x="121" y="146"/>
                  </a:lnTo>
                  <a:lnTo>
                    <a:pt x="121" y="130"/>
                  </a:lnTo>
                  <a:lnTo>
                    <a:pt x="200" y="130"/>
                  </a:lnTo>
                  <a:lnTo>
                    <a:pt x="200" y="146"/>
                  </a:lnTo>
                  <a:close/>
                  <a:moveTo>
                    <a:pt x="360" y="146"/>
                  </a:moveTo>
                  <a:lnTo>
                    <a:pt x="280" y="146"/>
                  </a:lnTo>
                  <a:lnTo>
                    <a:pt x="280" y="130"/>
                  </a:lnTo>
                  <a:lnTo>
                    <a:pt x="360" y="130"/>
                  </a:lnTo>
                  <a:lnTo>
                    <a:pt x="360" y="146"/>
                  </a:lnTo>
                  <a:close/>
                  <a:moveTo>
                    <a:pt x="519" y="146"/>
                  </a:moveTo>
                  <a:lnTo>
                    <a:pt x="440" y="146"/>
                  </a:lnTo>
                  <a:lnTo>
                    <a:pt x="440" y="130"/>
                  </a:lnTo>
                  <a:lnTo>
                    <a:pt x="519" y="130"/>
                  </a:lnTo>
                  <a:lnTo>
                    <a:pt x="519" y="146"/>
                  </a:lnTo>
                  <a:close/>
                  <a:moveTo>
                    <a:pt x="679" y="146"/>
                  </a:moveTo>
                  <a:lnTo>
                    <a:pt x="599" y="146"/>
                  </a:lnTo>
                  <a:lnTo>
                    <a:pt x="599" y="130"/>
                  </a:lnTo>
                  <a:lnTo>
                    <a:pt x="679" y="130"/>
                  </a:lnTo>
                  <a:lnTo>
                    <a:pt x="679" y="146"/>
                  </a:lnTo>
                  <a:close/>
                  <a:moveTo>
                    <a:pt x="838" y="146"/>
                  </a:moveTo>
                  <a:lnTo>
                    <a:pt x="758" y="146"/>
                  </a:lnTo>
                  <a:lnTo>
                    <a:pt x="758" y="130"/>
                  </a:lnTo>
                  <a:lnTo>
                    <a:pt x="838" y="130"/>
                  </a:lnTo>
                  <a:lnTo>
                    <a:pt x="838" y="146"/>
                  </a:lnTo>
                  <a:close/>
                  <a:moveTo>
                    <a:pt x="998" y="146"/>
                  </a:moveTo>
                  <a:lnTo>
                    <a:pt x="918" y="146"/>
                  </a:lnTo>
                  <a:lnTo>
                    <a:pt x="918" y="130"/>
                  </a:lnTo>
                  <a:lnTo>
                    <a:pt x="998" y="130"/>
                  </a:lnTo>
                  <a:lnTo>
                    <a:pt x="998" y="146"/>
                  </a:lnTo>
                  <a:close/>
                  <a:moveTo>
                    <a:pt x="1157" y="146"/>
                  </a:moveTo>
                  <a:lnTo>
                    <a:pt x="1077" y="146"/>
                  </a:lnTo>
                  <a:lnTo>
                    <a:pt x="1077" y="130"/>
                  </a:lnTo>
                  <a:lnTo>
                    <a:pt x="1157" y="130"/>
                  </a:lnTo>
                  <a:lnTo>
                    <a:pt x="1157" y="146"/>
                  </a:lnTo>
                  <a:close/>
                  <a:moveTo>
                    <a:pt x="1316" y="146"/>
                  </a:moveTo>
                  <a:lnTo>
                    <a:pt x="1237" y="146"/>
                  </a:lnTo>
                  <a:lnTo>
                    <a:pt x="1237" y="130"/>
                  </a:lnTo>
                  <a:lnTo>
                    <a:pt x="1316" y="130"/>
                  </a:lnTo>
                  <a:lnTo>
                    <a:pt x="1316" y="146"/>
                  </a:lnTo>
                  <a:close/>
                  <a:moveTo>
                    <a:pt x="1484" y="146"/>
                  </a:moveTo>
                  <a:lnTo>
                    <a:pt x="1396" y="146"/>
                  </a:lnTo>
                  <a:lnTo>
                    <a:pt x="1396" y="130"/>
                  </a:lnTo>
                  <a:lnTo>
                    <a:pt x="1476" y="130"/>
                  </a:lnTo>
                  <a:lnTo>
                    <a:pt x="1476" y="133"/>
                  </a:lnTo>
                  <a:lnTo>
                    <a:pt x="1484" y="133"/>
                  </a:lnTo>
                  <a:lnTo>
                    <a:pt x="1484" y="146"/>
                  </a:ln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0C786D2D-372C-4199-A23D-5BC8CA59A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0038" y="9817099"/>
              <a:ext cx="3533774" cy="1227138"/>
            </a:xfrm>
            <a:custGeom>
              <a:avLst/>
              <a:gdLst>
                <a:gd name="connsiteX0" fmla="*/ 65440 w 3533774"/>
                <a:gd name="connsiteY0" fmla="*/ 1014413 h 1227138"/>
                <a:gd name="connsiteX1" fmla="*/ 3468334 w 3533774"/>
                <a:gd name="connsiteY1" fmla="*/ 1014413 h 1227138"/>
                <a:gd name="connsiteX2" fmla="*/ 3533774 w 3533774"/>
                <a:gd name="connsiteY2" fmla="*/ 1079984 h 1227138"/>
                <a:gd name="connsiteX3" fmla="*/ 3533774 w 3533774"/>
                <a:gd name="connsiteY3" fmla="*/ 1161567 h 1227138"/>
                <a:gd name="connsiteX4" fmla="*/ 3468334 w 3533774"/>
                <a:gd name="connsiteY4" fmla="*/ 1227138 h 1227138"/>
                <a:gd name="connsiteX5" fmla="*/ 65440 w 3533774"/>
                <a:gd name="connsiteY5" fmla="*/ 1227138 h 1227138"/>
                <a:gd name="connsiteX6" fmla="*/ 0 w 3533774"/>
                <a:gd name="connsiteY6" fmla="*/ 1161567 h 1227138"/>
                <a:gd name="connsiteX7" fmla="*/ 0 w 3533774"/>
                <a:gd name="connsiteY7" fmla="*/ 1079984 h 1227138"/>
                <a:gd name="connsiteX8" fmla="*/ 65440 w 3533774"/>
                <a:gd name="connsiteY8" fmla="*/ 1014413 h 1227138"/>
                <a:gd name="connsiteX9" fmla="*/ 65440 w 3533774"/>
                <a:gd name="connsiteY9" fmla="*/ 508000 h 1227138"/>
                <a:gd name="connsiteX10" fmla="*/ 3468334 w 3533774"/>
                <a:gd name="connsiteY10" fmla="*/ 508000 h 1227138"/>
                <a:gd name="connsiteX11" fmla="*/ 3533774 w 3533774"/>
                <a:gd name="connsiteY11" fmla="*/ 573082 h 1227138"/>
                <a:gd name="connsiteX12" fmla="*/ 3533774 w 3533774"/>
                <a:gd name="connsiteY12" fmla="*/ 654056 h 1227138"/>
                <a:gd name="connsiteX13" fmla="*/ 3468334 w 3533774"/>
                <a:gd name="connsiteY13" fmla="*/ 719138 h 1227138"/>
                <a:gd name="connsiteX14" fmla="*/ 65440 w 3533774"/>
                <a:gd name="connsiteY14" fmla="*/ 719138 h 1227138"/>
                <a:gd name="connsiteX15" fmla="*/ 0 w 3533774"/>
                <a:gd name="connsiteY15" fmla="*/ 654056 h 1227138"/>
                <a:gd name="connsiteX16" fmla="*/ 0 w 3533774"/>
                <a:gd name="connsiteY16" fmla="*/ 573082 h 1227138"/>
                <a:gd name="connsiteX17" fmla="*/ 65440 w 3533774"/>
                <a:gd name="connsiteY17" fmla="*/ 508000 h 1227138"/>
                <a:gd name="connsiteX18" fmla="*/ 65440 w 3533774"/>
                <a:gd name="connsiteY18" fmla="*/ 0 h 1227138"/>
                <a:gd name="connsiteX19" fmla="*/ 3468334 w 3533774"/>
                <a:gd name="connsiteY19" fmla="*/ 0 h 1227138"/>
                <a:gd name="connsiteX20" fmla="*/ 3533774 w 3533774"/>
                <a:gd name="connsiteY20" fmla="*/ 65571 h 1227138"/>
                <a:gd name="connsiteX21" fmla="*/ 3533774 w 3533774"/>
                <a:gd name="connsiteY21" fmla="*/ 147154 h 1227138"/>
                <a:gd name="connsiteX22" fmla="*/ 3468334 w 3533774"/>
                <a:gd name="connsiteY22" fmla="*/ 212725 h 1227138"/>
                <a:gd name="connsiteX23" fmla="*/ 65440 w 3533774"/>
                <a:gd name="connsiteY23" fmla="*/ 212725 h 1227138"/>
                <a:gd name="connsiteX24" fmla="*/ 0 w 3533774"/>
                <a:gd name="connsiteY24" fmla="*/ 147154 h 1227138"/>
                <a:gd name="connsiteX25" fmla="*/ 0 w 3533774"/>
                <a:gd name="connsiteY25" fmla="*/ 65571 h 1227138"/>
                <a:gd name="connsiteX26" fmla="*/ 65440 w 3533774"/>
                <a:gd name="connsiteY26" fmla="*/ 0 h 122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33774" h="1227138">
                  <a:moveTo>
                    <a:pt x="65440" y="1014413"/>
                  </a:moveTo>
                  <a:lnTo>
                    <a:pt x="3468334" y="1014413"/>
                  </a:lnTo>
                  <a:cubicBezTo>
                    <a:pt x="3504860" y="1014413"/>
                    <a:pt x="3533774" y="1043386"/>
                    <a:pt x="3533774" y="1079984"/>
                  </a:cubicBezTo>
                  <a:lnTo>
                    <a:pt x="3533774" y="1161567"/>
                  </a:lnTo>
                  <a:cubicBezTo>
                    <a:pt x="3533774" y="1198165"/>
                    <a:pt x="3504860" y="1227138"/>
                    <a:pt x="3468334" y="1227138"/>
                  </a:cubicBezTo>
                  <a:lnTo>
                    <a:pt x="65440" y="1227138"/>
                  </a:lnTo>
                  <a:cubicBezTo>
                    <a:pt x="28915" y="1227138"/>
                    <a:pt x="0" y="1198165"/>
                    <a:pt x="0" y="1161567"/>
                  </a:cubicBezTo>
                  <a:lnTo>
                    <a:pt x="0" y="1079984"/>
                  </a:lnTo>
                  <a:cubicBezTo>
                    <a:pt x="0" y="1043386"/>
                    <a:pt x="28915" y="1014413"/>
                    <a:pt x="65440" y="1014413"/>
                  </a:cubicBezTo>
                  <a:close/>
                  <a:moveTo>
                    <a:pt x="65440" y="508000"/>
                  </a:moveTo>
                  <a:lnTo>
                    <a:pt x="3468334" y="508000"/>
                  </a:lnTo>
                  <a:cubicBezTo>
                    <a:pt x="3504860" y="508000"/>
                    <a:pt x="3533774" y="536757"/>
                    <a:pt x="3533774" y="573082"/>
                  </a:cubicBezTo>
                  <a:lnTo>
                    <a:pt x="3533774" y="654056"/>
                  </a:lnTo>
                  <a:cubicBezTo>
                    <a:pt x="3533774" y="690381"/>
                    <a:pt x="3504860" y="719138"/>
                    <a:pt x="3468334" y="719138"/>
                  </a:cubicBezTo>
                  <a:lnTo>
                    <a:pt x="65440" y="719138"/>
                  </a:lnTo>
                  <a:cubicBezTo>
                    <a:pt x="28915" y="719138"/>
                    <a:pt x="0" y="690381"/>
                    <a:pt x="0" y="654056"/>
                  </a:cubicBezTo>
                  <a:lnTo>
                    <a:pt x="0" y="573082"/>
                  </a:lnTo>
                  <a:cubicBezTo>
                    <a:pt x="0" y="536757"/>
                    <a:pt x="28915" y="508000"/>
                    <a:pt x="65440" y="508000"/>
                  </a:cubicBezTo>
                  <a:close/>
                  <a:moveTo>
                    <a:pt x="65440" y="0"/>
                  </a:moveTo>
                  <a:lnTo>
                    <a:pt x="3468334" y="0"/>
                  </a:lnTo>
                  <a:cubicBezTo>
                    <a:pt x="3504860" y="0"/>
                    <a:pt x="3533774" y="28973"/>
                    <a:pt x="3533774" y="65571"/>
                  </a:cubicBezTo>
                  <a:lnTo>
                    <a:pt x="3533774" y="147154"/>
                  </a:lnTo>
                  <a:cubicBezTo>
                    <a:pt x="3533774" y="183752"/>
                    <a:pt x="3504860" y="212725"/>
                    <a:pt x="3468334" y="212725"/>
                  </a:cubicBezTo>
                  <a:lnTo>
                    <a:pt x="65440" y="212725"/>
                  </a:lnTo>
                  <a:cubicBezTo>
                    <a:pt x="28915" y="212725"/>
                    <a:pt x="0" y="183752"/>
                    <a:pt x="0" y="147154"/>
                  </a:cubicBezTo>
                  <a:lnTo>
                    <a:pt x="0" y="65571"/>
                  </a:lnTo>
                  <a:cubicBezTo>
                    <a:pt x="0" y="28973"/>
                    <a:pt x="28915" y="0"/>
                    <a:pt x="65440" y="0"/>
                  </a:cubicBezTo>
                  <a:close/>
                </a:path>
              </a:pathLst>
            </a:custGeom>
            <a:solidFill>
              <a:srgbClr val="375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6" name="Freeform 288">
              <a:extLst>
                <a:ext uri="{FF2B5EF4-FFF2-40B4-BE49-F238E27FC236}">
                  <a16:creationId xmlns:a16="http://schemas.microsoft.com/office/drawing/2014/main" id="{521E4719-5054-4F28-912C-9FCBBA2F2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0038" y="9817100"/>
              <a:ext cx="2355850" cy="212725"/>
            </a:xfrm>
            <a:custGeom>
              <a:avLst/>
              <a:gdLst>
                <a:gd name="T0" fmla="*/ 86 w 3096"/>
                <a:gd name="T1" fmla="*/ 0 h 279"/>
                <a:gd name="T2" fmla="*/ 0 w 3096"/>
                <a:gd name="T3" fmla="*/ 86 h 279"/>
                <a:gd name="T4" fmla="*/ 0 w 3096"/>
                <a:gd name="T5" fmla="*/ 86 h 279"/>
                <a:gd name="T6" fmla="*/ 0 w 3096"/>
                <a:gd name="T7" fmla="*/ 193 h 279"/>
                <a:gd name="T8" fmla="*/ 86 w 3096"/>
                <a:gd name="T9" fmla="*/ 279 h 279"/>
                <a:gd name="T10" fmla="*/ 86 w 3096"/>
                <a:gd name="T11" fmla="*/ 279 h 279"/>
                <a:gd name="T12" fmla="*/ 3010 w 3096"/>
                <a:gd name="T13" fmla="*/ 279 h 279"/>
                <a:gd name="T14" fmla="*/ 3096 w 3096"/>
                <a:gd name="T15" fmla="*/ 193 h 279"/>
                <a:gd name="T16" fmla="*/ 3096 w 3096"/>
                <a:gd name="T17" fmla="*/ 193 h 279"/>
                <a:gd name="T18" fmla="*/ 3096 w 3096"/>
                <a:gd name="T19" fmla="*/ 86 h 279"/>
                <a:gd name="T20" fmla="*/ 3010 w 3096"/>
                <a:gd name="T21" fmla="*/ 0 h 279"/>
                <a:gd name="T22" fmla="*/ 3010 w 3096"/>
                <a:gd name="T23" fmla="*/ 0 h 279"/>
                <a:gd name="T24" fmla="*/ 86 w 3096"/>
                <a:gd name="T25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6" h="279">
                  <a:moveTo>
                    <a:pt x="86" y="0"/>
                  </a:moveTo>
                  <a:cubicBezTo>
                    <a:pt x="38" y="0"/>
                    <a:pt x="0" y="38"/>
                    <a:pt x="0" y="86"/>
                  </a:cubicBezTo>
                  <a:lnTo>
                    <a:pt x="0" y="86"/>
                  </a:lnTo>
                  <a:lnTo>
                    <a:pt x="0" y="193"/>
                  </a:lnTo>
                  <a:cubicBezTo>
                    <a:pt x="0" y="241"/>
                    <a:pt x="38" y="279"/>
                    <a:pt x="86" y="279"/>
                  </a:cubicBezTo>
                  <a:lnTo>
                    <a:pt x="86" y="279"/>
                  </a:lnTo>
                  <a:lnTo>
                    <a:pt x="3010" y="279"/>
                  </a:lnTo>
                  <a:cubicBezTo>
                    <a:pt x="3058" y="279"/>
                    <a:pt x="3096" y="241"/>
                    <a:pt x="3096" y="193"/>
                  </a:cubicBezTo>
                  <a:lnTo>
                    <a:pt x="3096" y="193"/>
                  </a:lnTo>
                  <a:lnTo>
                    <a:pt x="3096" y="86"/>
                  </a:lnTo>
                  <a:cubicBezTo>
                    <a:pt x="3096" y="38"/>
                    <a:pt x="3058" y="0"/>
                    <a:pt x="3010" y="0"/>
                  </a:cubicBezTo>
                  <a:lnTo>
                    <a:pt x="3010" y="0"/>
                  </a:lnTo>
                  <a:lnTo>
                    <a:pt x="86" y="0"/>
                  </a:lnTo>
                  <a:close/>
                </a:path>
              </a:pathLst>
            </a:custGeom>
            <a:gradFill>
              <a:gsLst>
                <a:gs pos="47000">
                  <a:srgbClr val="30A7C3"/>
                </a:gs>
                <a:gs pos="0">
                  <a:srgbClr val="28F9BA"/>
                </a:gs>
                <a:gs pos="94000">
                  <a:srgbClr val="3755CB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7" name="Freeform 290">
              <a:extLst>
                <a:ext uri="{FF2B5EF4-FFF2-40B4-BE49-F238E27FC236}">
                  <a16:creationId xmlns:a16="http://schemas.microsoft.com/office/drawing/2014/main" id="{E4F4A706-8B5B-4E96-81BD-BC9E68B62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0038" y="10325100"/>
              <a:ext cx="2628900" cy="211138"/>
            </a:xfrm>
            <a:custGeom>
              <a:avLst/>
              <a:gdLst>
                <a:gd name="T0" fmla="*/ 3369 w 3455"/>
                <a:gd name="T1" fmla="*/ 279 h 279"/>
                <a:gd name="T2" fmla="*/ 86 w 3455"/>
                <a:gd name="T3" fmla="*/ 279 h 279"/>
                <a:gd name="T4" fmla="*/ 0 w 3455"/>
                <a:gd name="T5" fmla="*/ 193 h 279"/>
                <a:gd name="T6" fmla="*/ 0 w 3455"/>
                <a:gd name="T7" fmla="*/ 86 h 279"/>
                <a:gd name="T8" fmla="*/ 86 w 3455"/>
                <a:gd name="T9" fmla="*/ 0 h 279"/>
                <a:gd name="T10" fmla="*/ 3369 w 3455"/>
                <a:gd name="T11" fmla="*/ 0 h 279"/>
                <a:gd name="T12" fmla="*/ 3455 w 3455"/>
                <a:gd name="T13" fmla="*/ 86 h 279"/>
                <a:gd name="T14" fmla="*/ 3455 w 3455"/>
                <a:gd name="T15" fmla="*/ 193 h 279"/>
                <a:gd name="T16" fmla="*/ 3369 w 3455"/>
                <a:gd name="T17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55" h="279">
                  <a:moveTo>
                    <a:pt x="3369" y="279"/>
                  </a:moveTo>
                  <a:lnTo>
                    <a:pt x="86" y="279"/>
                  </a:lnTo>
                  <a:cubicBezTo>
                    <a:pt x="38" y="279"/>
                    <a:pt x="0" y="241"/>
                    <a:pt x="0" y="193"/>
                  </a:cubicBezTo>
                  <a:lnTo>
                    <a:pt x="0" y="86"/>
                  </a:lnTo>
                  <a:cubicBezTo>
                    <a:pt x="0" y="38"/>
                    <a:pt x="38" y="0"/>
                    <a:pt x="86" y="0"/>
                  </a:cubicBezTo>
                  <a:lnTo>
                    <a:pt x="3369" y="0"/>
                  </a:lnTo>
                  <a:cubicBezTo>
                    <a:pt x="3416" y="0"/>
                    <a:pt x="3455" y="38"/>
                    <a:pt x="3455" y="86"/>
                  </a:cubicBezTo>
                  <a:lnTo>
                    <a:pt x="3455" y="193"/>
                  </a:lnTo>
                  <a:cubicBezTo>
                    <a:pt x="3455" y="241"/>
                    <a:pt x="3416" y="279"/>
                    <a:pt x="3369" y="279"/>
                  </a:cubicBezTo>
                  <a:close/>
                </a:path>
              </a:pathLst>
            </a:custGeom>
            <a:solidFill>
              <a:srgbClr val="DA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8" name="Freeform 292">
              <a:extLst>
                <a:ext uri="{FF2B5EF4-FFF2-40B4-BE49-F238E27FC236}">
                  <a16:creationId xmlns:a16="http://schemas.microsoft.com/office/drawing/2014/main" id="{0BC20554-AC5C-4755-B917-1F0A20E3E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0038" y="10831513"/>
              <a:ext cx="1462088" cy="212725"/>
            </a:xfrm>
            <a:custGeom>
              <a:avLst/>
              <a:gdLst>
                <a:gd name="T0" fmla="*/ 1835 w 1921"/>
                <a:gd name="T1" fmla="*/ 279 h 279"/>
                <a:gd name="T2" fmla="*/ 86 w 1921"/>
                <a:gd name="T3" fmla="*/ 279 h 279"/>
                <a:gd name="T4" fmla="*/ 0 w 1921"/>
                <a:gd name="T5" fmla="*/ 193 h 279"/>
                <a:gd name="T6" fmla="*/ 0 w 1921"/>
                <a:gd name="T7" fmla="*/ 86 h 279"/>
                <a:gd name="T8" fmla="*/ 86 w 1921"/>
                <a:gd name="T9" fmla="*/ 0 h 279"/>
                <a:gd name="T10" fmla="*/ 1835 w 1921"/>
                <a:gd name="T11" fmla="*/ 0 h 279"/>
                <a:gd name="T12" fmla="*/ 1921 w 1921"/>
                <a:gd name="T13" fmla="*/ 86 h 279"/>
                <a:gd name="T14" fmla="*/ 1921 w 1921"/>
                <a:gd name="T15" fmla="*/ 193 h 279"/>
                <a:gd name="T16" fmla="*/ 1835 w 1921"/>
                <a:gd name="T17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1" h="279">
                  <a:moveTo>
                    <a:pt x="1835" y="279"/>
                  </a:moveTo>
                  <a:lnTo>
                    <a:pt x="86" y="279"/>
                  </a:lnTo>
                  <a:cubicBezTo>
                    <a:pt x="38" y="279"/>
                    <a:pt x="0" y="241"/>
                    <a:pt x="0" y="193"/>
                  </a:cubicBezTo>
                  <a:lnTo>
                    <a:pt x="0" y="86"/>
                  </a:lnTo>
                  <a:cubicBezTo>
                    <a:pt x="0" y="38"/>
                    <a:pt x="38" y="0"/>
                    <a:pt x="86" y="0"/>
                  </a:cubicBezTo>
                  <a:lnTo>
                    <a:pt x="1835" y="0"/>
                  </a:lnTo>
                  <a:cubicBezTo>
                    <a:pt x="1882" y="0"/>
                    <a:pt x="1921" y="38"/>
                    <a:pt x="1921" y="86"/>
                  </a:cubicBezTo>
                  <a:lnTo>
                    <a:pt x="1921" y="193"/>
                  </a:lnTo>
                  <a:cubicBezTo>
                    <a:pt x="1921" y="241"/>
                    <a:pt x="1882" y="279"/>
                    <a:pt x="1835" y="279"/>
                  </a:cubicBezTo>
                  <a:close/>
                </a:path>
              </a:pathLst>
            </a:custGeom>
            <a:solidFill>
              <a:srgbClr val="28BD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9" name="Freeform 293">
              <a:extLst>
                <a:ext uri="{FF2B5EF4-FFF2-40B4-BE49-F238E27FC236}">
                  <a16:creationId xmlns:a16="http://schemas.microsoft.com/office/drawing/2014/main" id="{8C8C626C-2419-4D36-968C-DBD4B51D5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3726" y="8510588"/>
              <a:ext cx="944563" cy="754063"/>
            </a:xfrm>
            <a:custGeom>
              <a:avLst/>
              <a:gdLst>
                <a:gd name="T0" fmla="*/ 1208 w 1241"/>
                <a:gd name="T1" fmla="*/ 991 h 991"/>
                <a:gd name="T2" fmla="*/ 33 w 1241"/>
                <a:gd name="T3" fmla="*/ 991 h 991"/>
                <a:gd name="T4" fmla="*/ 0 w 1241"/>
                <a:gd name="T5" fmla="*/ 958 h 991"/>
                <a:gd name="T6" fmla="*/ 0 w 1241"/>
                <a:gd name="T7" fmla="*/ 33 h 991"/>
                <a:gd name="T8" fmla="*/ 33 w 1241"/>
                <a:gd name="T9" fmla="*/ 0 h 991"/>
                <a:gd name="T10" fmla="*/ 1208 w 1241"/>
                <a:gd name="T11" fmla="*/ 0 h 991"/>
                <a:gd name="T12" fmla="*/ 1241 w 1241"/>
                <a:gd name="T13" fmla="*/ 33 h 991"/>
                <a:gd name="T14" fmla="*/ 1241 w 1241"/>
                <a:gd name="T15" fmla="*/ 958 h 991"/>
                <a:gd name="T16" fmla="*/ 1208 w 1241"/>
                <a:gd name="T17" fmla="*/ 991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1" h="991">
                  <a:moveTo>
                    <a:pt x="1208" y="991"/>
                  </a:moveTo>
                  <a:lnTo>
                    <a:pt x="33" y="991"/>
                  </a:lnTo>
                  <a:cubicBezTo>
                    <a:pt x="15" y="991"/>
                    <a:pt x="0" y="976"/>
                    <a:pt x="0" y="958"/>
                  </a:cubicBezTo>
                  <a:lnTo>
                    <a:pt x="0" y="33"/>
                  </a:lnTo>
                  <a:cubicBezTo>
                    <a:pt x="0" y="15"/>
                    <a:pt x="15" y="0"/>
                    <a:pt x="33" y="0"/>
                  </a:cubicBezTo>
                  <a:lnTo>
                    <a:pt x="1208" y="0"/>
                  </a:lnTo>
                  <a:cubicBezTo>
                    <a:pt x="1226" y="0"/>
                    <a:pt x="1241" y="15"/>
                    <a:pt x="1241" y="33"/>
                  </a:cubicBezTo>
                  <a:lnTo>
                    <a:pt x="1241" y="958"/>
                  </a:lnTo>
                  <a:cubicBezTo>
                    <a:pt x="1241" y="976"/>
                    <a:pt x="1226" y="991"/>
                    <a:pt x="1208" y="9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0" name="Freeform 294">
              <a:extLst>
                <a:ext uri="{FF2B5EF4-FFF2-40B4-BE49-F238E27FC236}">
                  <a16:creationId xmlns:a16="http://schemas.microsoft.com/office/drawing/2014/main" id="{D6A55292-21CC-4D69-B47B-4E96FEA92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7263" y="8602663"/>
              <a:ext cx="522288" cy="204788"/>
            </a:xfrm>
            <a:custGeom>
              <a:avLst/>
              <a:gdLst>
                <a:gd name="T0" fmla="*/ 66 w 688"/>
                <a:gd name="T1" fmla="*/ 268 h 268"/>
                <a:gd name="T2" fmla="*/ 8 w 688"/>
                <a:gd name="T3" fmla="*/ 249 h 268"/>
                <a:gd name="T4" fmla="*/ 5 w 688"/>
                <a:gd name="T5" fmla="*/ 226 h 268"/>
                <a:gd name="T6" fmla="*/ 28 w 688"/>
                <a:gd name="T7" fmla="*/ 224 h 268"/>
                <a:gd name="T8" fmla="*/ 78 w 688"/>
                <a:gd name="T9" fmla="*/ 235 h 268"/>
                <a:gd name="T10" fmla="*/ 155 w 688"/>
                <a:gd name="T11" fmla="*/ 166 h 268"/>
                <a:gd name="T12" fmla="*/ 199 w 688"/>
                <a:gd name="T13" fmla="*/ 86 h 268"/>
                <a:gd name="T14" fmla="*/ 263 w 688"/>
                <a:gd name="T15" fmla="*/ 4 h 268"/>
                <a:gd name="T16" fmla="*/ 309 w 688"/>
                <a:gd name="T17" fmla="*/ 20 h 268"/>
                <a:gd name="T18" fmla="*/ 359 w 688"/>
                <a:gd name="T19" fmla="*/ 83 h 268"/>
                <a:gd name="T20" fmla="*/ 403 w 688"/>
                <a:gd name="T21" fmla="*/ 135 h 268"/>
                <a:gd name="T22" fmla="*/ 403 w 688"/>
                <a:gd name="T23" fmla="*/ 135 h 268"/>
                <a:gd name="T24" fmla="*/ 427 w 688"/>
                <a:gd name="T25" fmla="*/ 113 h 268"/>
                <a:gd name="T26" fmla="*/ 484 w 688"/>
                <a:gd name="T27" fmla="*/ 64 h 268"/>
                <a:gd name="T28" fmla="*/ 533 w 688"/>
                <a:gd name="T29" fmla="*/ 116 h 268"/>
                <a:gd name="T30" fmla="*/ 563 w 688"/>
                <a:gd name="T31" fmla="*/ 170 h 268"/>
                <a:gd name="T32" fmla="*/ 664 w 688"/>
                <a:gd name="T33" fmla="*/ 216 h 268"/>
                <a:gd name="T34" fmla="*/ 685 w 688"/>
                <a:gd name="T35" fmla="*/ 225 h 268"/>
                <a:gd name="T36" fmla="*/ 676 w 688"/>
                <a:gd name="T37" fmla="*/ 246 h 268"/>
                <a:gd name="T38" fmla="*/ 537 w 688"/>
                <a:gd name="T39" fmla="*/ 188 h 268"/>
                <a:gd name="T40" fmla="*/ 505 w 688"/>
                <a:gd name="T41" fmla="*/ 131 h 268"/>
                <a:gd name="T42" fmla="*/ 482 w 688"/>
                <a:gd name="T43" fmla="*/ 95 h 268"/>
                <a:gd name="T44" fmla="*/ 454 w 688"/>
                <a:gd name="T45" fmla="*/ 130 h 268"/>
                <a:gd name="T46" fmla="*/ 403 w 688"/>
                <a:gd name="T47" fmla="*/ 167 h 268"/>
                <a:gd name="T48" fmla="*/ 403 w 688"/>
                <a:gd name="T49" fmla="*/ 167 h 268"/>
                <a:gd name="T50" fmla="*/ 332 w 688"/>
                <a:gd name="T51" fmla="*/ 100 h 268"/>
                <a:gd name="T52" fmla="*/ 290 w 688"/>
                <a:gd name="T53" fmla="*/ 45 h 268"/>
                <a:gd name="T54" fmla="*/ 270 w 688"/>
                <a:gd name="T55" fmla="*/ 35 h 268"/>
                <a:gd name="T56" fmla="*/ 227 w 688"/>
                <a:gd name="T57" fmla="*/ 100 h 268"/>
                <a:gd name="T58" fmla="*/ 183 w 688"/>
                <a:gd name="T59" fmla="*/ 182 h 268"/>
                <a:gd name="T60" fmla="*/ 83 w 688"/>
                <a:gd name="T61" fmla="*/ 266 h 268"/>
                <a:gd name="T62" fmla="*/ 66 w 688"/>
                <a:gd name="T63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88" h="268">
                  <a:moveTo>
                    <a:pt x="66" y="268"/>
                  </a:moveTo>
                  <a:cubicBezTo>
                    <a:pt x="32" y="268"/>
                    <a:pt x="9" y="250"/>
                    <a:pt x="8" y="249"/>
                  </a:cubicBezTo>
                  <a:cubicBezTo>
                    <a:pt x="1" y="243"/>
                    <a:pt x="0" y="233"/>
                    <a:pt x="5" y="226"/>
                  </a:cubicBezTo>
                  <a:cubicBezTo>
                    <a:pt x="11" y="219"/>
                    <a:pt x="21" y="218"/>
                    <a:pt x="28" y="224"/>
                  </a:cubicBezTo>
                  <a:cubicBezTo>
                    <a:pt x="29" y="225"/>
                    <a:pt x="50" y="240"/>
                    <a:pt x="78" y="235"/>
                  </a:cubicBezTo>
                  <a:cubicBezTo>
                    <a:pt x="106" y="229"/>
                    <a:pt x="132" y="206"/>
                    <a:pt x="155" y="166"/>
                  </a:cubicBezTo>
                  <a:cubicBezTo>
                    <a:pt x="173" y="135"/>
                    <a:pt x="187" y="108"/>
                    <a:pt x="199" y="86"/>
                  </a:cubicBezTo>
                  <a:cubicBezTo>
                    <a:pt x="224" y="36"/>
                    <a:pt x="238" y="9"/>
                    <a:pt x="263" y="4"/>
                  </a:cubicBezTo>
                  <a:cubicBezTo>
                    <a:pt x="282" y="0"/>
                    <a:pt x="298" y="11"/>
                    <a:pt x="309" y="20"/>
                  </a:cubicBezTo>
                  <a:cubicBezTo>
                    <a:pt x="328" y="35"/>
                    <a:pt x="344" y="60"/>
                    <a:pt x="359" y="83"/>
                  </a:cubicBezTo>
                  <a:cubicBezTo>
                    <a:pt x="373" y="106"/>
                    <a:pt x="391" y="135"/>
                    <a:pt x="403" y="135"/>
                  </a:cubicBezTo>
                  <a:lnTo>
                    <a:pt x="403" y="135"/>
                  </a:lnTo>
                  <a:cubicBezTo>
                    <a:pt x="406" y="135"/>
                    <a:pt x="414" y="133"/>
                    <a:pt x="427" y="113"/>
                  </a:cubicBezTo>
                  <a:cubicBezTo>
                    <a:pt x="447" y="83"/>
                    <a:pt x="463" y="62"/>
                    <a:pt x="484" y="64"/>
                  </a:cubicBezTo>
                  <a:cubicBezTo>
                    <a:pt x="506" y="65"/>
                    <a:pt x="517" y="86"/>
                    <a:pt x="533" y="116"/>
                  </a:cubicBezTo>
                  <a:cubicBezTo>
                    <a:pt x="541" y="133"/>
                    <a:pt x="551" y="151"/>
                    <a:pt x="563" y="170"/>
                  </a:cubicBezTo>
                  <a:cubicBezTo>
                    <a:pt x="608" y="237"/>
                    <a:pt x="664" y="216"/>
                    <a:pt x="664" y="216"/>
                  </a:cubicBezTo>
                  <a:cubicBezTo>
                    <a:pt x="673" y="213"/>
                    <a:pt x="682" y="217"/>
                    <a:pt x="685" y="225"/>
                  </a:cubicBezTo>
                  <a:cubicBezTo>
                    <a:pt x="688" y="234"/>
                    <a:pt x="684" y="243"/>
                    <a:pt x="676" y="246"/>
                  </a:cubicBezTo>
                  <a:cubicBezTo>
                    <a:pt x="648" y="257"/>
                    <a:pt x="584" y="258"/>
                    <a:pt x="537" y="188"/>
                  </a:cubicBezTo>
                  <a:cubicBezTo>
                    <a:pt x="523" y="167"/>
                    <a:pt x="513" y="147"/>
                    <a:pt x="505" y="131"/>
                  </a:cubicBezTo>
                  <a:cubicBezTo>
                    <a:pt x="497" y="117"/>
                    <a:pt x="487" y="98"/>
                    <a:pt x="482" y="95"/>
                  </a:cubicBezTo>
                  <a:cubicBezTo>
                    <a:pt x="482" y="96"/>
                    <a:pt x="475" y="98"/>
                    <a:pt x="454" y="130"/>
                  </a:cubicBezTo>
                  <a:cubicBezTo>
                    <a:pt x="438" y="155"/>
                    <a:pt x="421" y="167"/>
                    <a:pt x="403" y="167"/>
                  </a:cubicBezTo>
                  <a:lnTo>
                    <a:pt x="403" y="167"/>
                  </a:lnTo>
                  <a:cubicBezTo>
                    <a:pt x="373" y="167"/>
                    <a:pt x="353" y="135"/>
                    <a:pt x="332" y="100"/>
                  </a:cubicBezTo>
                  <a:cubicBezTo>
                    <a:pt x="318" y="79"/>
                    <a:pt x="304" y="57"/>
                    <a:pt x="290" y="45"/>
                  </a:cubicBezTo>
                  <a:cubicBezTo>
                    <a:pt x="277" y="35"/>
                    <a:pt x="272" y="35"/>
                    <a:pt x="270" y="35"/>
                  </a:cubicBezTo>
                  <a:cubicBezTo>
                    <a:pt x="260" y="37"/>
                    <a:pt x="244" y="67"/>
                    <a:pt x="227" y="100"/>
                  </a:cubicBezTo>
                  <a:cubicBezTo>
                    <a:pt x="215" y="123"/>
                    <a:pt x="201" y="150"/>
                    <a:pt x="183" y="182"/>
                  </a:cubicBezTo>
                  <a:cubicBezTo>
                    <a:pt x="154" y="231"/>
                    <a:pt x="121" y="259"/>
                    <a:pt x="83" y="266"/>
                  </a:cubicBezTo>
                  <a:cubicBezTo>
                    <a:pt x="77" y="267"/>
                    <a:pt x="71" y="268"/>
                    <a:pt x="66" y="268"/>
                  </a:cubicBezTo>
                  <a:close/>
                </a:path>
              </a:pathLst>
            </a:custGeom>
            <a:solidFill>
              <a:srgbClr val="41B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4C11FD2E-2267-4217-B75E-229CF5D6A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3588" y="8859838"/>
              <a:ext cx="635000" cy="296863"/>
            </a:xfrm>
            <a:custGeom>
              <a:avLst/>
              <a:gdLst>
                <a:gd name="connsiteX0" fmla="*/ 548084 w 635000"/>
                <a:gd name="connsiteY0" fmla="*/ 193675 h 296863"/>
                <a:gd name="connsiteX1" fmla="*/ 606792 w 635000"/>
                <a:gd name="connsiteY1" fmla="*/ 193675 h 296863"/>
                <a:gd name="connsiteX2" fmla="*/ 635000 w 635000"/>
                <a:gd name="connsiteY2" fmla="*/ 221956 h 296863"/>
                <a:gd name="connsiteX3" fmla="*/ 635000 w 635000"/>
                <a:gd name="connsiteY3" fmla="*/ 268582 h 296863"/>
                <a:gd name="connsiteX4" fmla="*/ 606792 w 635000"/>
                <a:gd name="connsiteY4" fmla="*/ 296863 h 296863"/>
                <a:gd name="connsiteX5" fmla="*/ 548084 w 635000"/>
                <a:gd name="connsiteY5" fmla="*/ 296863 h 296863"/>
                <a:gd name="connsiteX6" fmla="*/ 519112 w 635000"/>
                <a:gd name="connsiteY6" fmla="*/ 268582 h 296863"/>
                <a:gd name="connsiteX7" fmla="*/ 519112 w 635000"/>
                <a:gd name="connsiteY7" fmla="*/ 221956 h 296863"/>
                <a:gd name="connsiteX8" fmla="*/ 548084 w 635000"/>
                <a:gd name="connsiteY8" fmla="*/ 193675 h 296863"/>
                <a:gd name="connsiteX9" fmla="*/ 376572 w 635000"/>
                <a:gd name="connsiteY9" fmla="*/ 134937 h 296863"/>
                <a:gd name="connsiteX10" fmla="*/ 431466 w 635000"/>
                <a:gd name="connsiteY10" fmla="*/ 134937 h 296863"/>
                <a:gd name="connsiteX11" fmla="*/ 461964 w 635000"/>
                <a:gd name="connsiteY11" fmla="*/ 165489 h 296863"/>
                <a:gd name="connsiteX12" fmla="*/ 461964 w 635000"/>
                <a:gd name="connsiteY12" fmla="*/ 266310 h 296863"/>
                <a:gd name="connsiteX13" fmla="*/ 431466 w 635000"/>
                <a:gd name="connsiteY13" fmla="*/ 296862 h 296863"/>
                <a:gd name="connsiteX14" fmla="*/ 376572 w 635000"/>
                <a:gd name="connsiteY14" fmla="*/ 296862 h 296863"/>
                <a:gd name="connsiteX15" fmla="*/ 346076 w 635000"/>
                <a:gd name="connsiteY15" fmla="*/ 266310 h 296863"/>
                <a:gd name="connsiteX16" fmla="*/ 346076 w 635000"/>
                <a:gd name="connsiteY16" fmla="*/ 165489 h 296863"/>
                <a:gd name="connsiteX17" fmla="*/ 376572 w 635000"/>
                <a:gd name="connsiteY17" fmla="*/ 134937 h 296863"/>
                <a:gd name="connsiteX18" fmla="*/ 202772 w 635000"/>
                <a:gd name="connsiteY18" fmla="*/ 90487 h 296863"/>
                <a:gd name="connsiteX19" fmla="*/ 259954 w 635000"/>
                <a:gd name="connsiteY19" fmla="*/ 90487 h 296863"/>
                <a:gd name="connsiteX20" fmla="*/ 288926 w 635000"/>
                <a:gd name="connsiteY20" fmla="*/ 119532 h 296863"/>
                <a:gd name="connsiteX21" fmla="*/ 288926 w 635000"/>
                <a:gd name="connsiteY21" fmla="*/ 267817 h 296863"/>
                <a:gd name="connsiteX22" fmla="*/ 259954 w 635000"/>
                <a:gd name="connsiteY22" fmla="*/ 296862 h 296863"/>
                <a:gd name="connsiteX23" fmla="*/ 202772 w 635000"/>
                <a:gd name="connsiteY23" fmla="*/ 296862 h 296863"/>
                <a:gd name="connsiteX24" fmla="*/ 173038 w 635000"/>
                <a:gd name="connsiteY24" fmla="*/ 267817 h 296863"/>
                <a:gd name="connsiteX25" fmla="*/ 173038 w 635000"/>
                <a:gd name="connsiteY25" fmla="*/ 119532 h 296863"/>
                <a:gd name="connsiteX26" fmla="*/ 202772 w 635000"/>
                <a:gd name="connsiteY26" fmla="*/ 90487 h 296863"/>
                <a:gd name="connsiteX27" fmla="*/ 28764 w 635000"/>
                <a:gd name="connsiteY27" fmla="*/ 0 h 296863"/>
                <a:gd name="connsiteX28" fmla="*/ 85536 w 635000"/>
                <a:gd name="connsiteY28" fmla="*/ 0 h 296863"/>
                <a:gd name="connsiteX29" fmla="*/ 114300 w 635000"/>
                <a:gd name="connsiteY29" fmla="*/ 29686 h 296863"/>
                <a:gd name="connsiteX30" fmla="*/ 114300 w 635000"/>
                <a:gd name="connsiteY30" fmla="*/ 267938 h 296863"/>
                <a:gd name="connsiteX31" fmla="*/ 85536 w 635000"/>
                <a:gd name="connsiteY31" fmla="*/ 296863 h 296863"/>
                <a:gd name="connsiteX32" fmla="*/ 28764 w 635000"/>
                <a:gd name="connsiteY32" fmla="*/ 296863 h 296863"/>
                <a:gd name="connsiteX33" fmla="*/ 0 w 635000"/>
                <a:gd name="connsiteY33" fmla="*/ 267938 h 296863"/>
                <a:gd name="connsiteX34" fmla="*/ 0 w 635000"/>
                <a:gd name="connsiteY34" fmla="*/ 29686 h 296863"/>
                <a:gd name="connsiteX35" fmla="*/ 28764 w 635000"/>
                <a:gd name="connsiteY35" fmla="*/ 0 h 296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5000" h="296863">
                  <a:moveTo>
                    <a:pt x="548084" y="193675"/>
                  </a:moveTo>
                  <a:lnTo>
                    <a:pt x="606792" y="193675"/>
                  </a:lnTo>
                  <a:cubicBezTo>
                    <a:pt x="622040" y="193675"/>
                    <a:pt x="635000" y="205905"/>
                    <a:pt x="635000" y="221956"/>
                  </a:cubicBezTo>
                  <a:lnTo>
                    <a:pt x="635000" y="268582"/>
                  </a:lnTo>
                  <a:cubicBezTo>
                    <a:pt x="635000" y="283869"/>
                    <a:pt x="622040" y="296863"/>
                    <a:pt x="606792" y="296863"/>
                  </a:cubicBezTo>
                  <a:lnTo>
                    <a:pt x="548084" y="296863"/>
                  </a:lnTo>
                  <a:cubicBezTo>
                    <a:pt x="532074" y="296863"/>
                    <a:pt x="519112" y="283869"/>
                    <a:pt x="519112" y="268582"/>
                  </a:cubicBezTo>
                  <a:lnTo>
                    <a:pt x="519112" y="221956"/>
                  </a:lnTo>
                  <a:cubicBezTo>
                    <a:pt x="519112" y="205905"/>
                    <a:pt x="532074" y="193675"/>
                    <a:pt x="548084" y="193675"/>
                  </a:cubicBezTo>
                  <a:close/>
                  <a:moveTo>
                    <a:pt x="376572" y="134937"/>
                  </a:moveTo>
                  <a:lnTo>
                    <a:pt x="431466" y="134937"/>
                  </a:lnTo>
                  <a:cubicBezTo>
                    <a:pt x="448240" y="134937"/>
                    <a:pt x="461964" y="148685"/>
                    <a:pt x="461964" y="165489"/>
                  </a:cubicBezTo>
                  <a:lnTo>
                    <a:pt x="461964" y="266310"/>
                  </a:lnTo>
                  <a:cubicBezTo>
                    <a:pt x="461964" y="283114"/>
                    <a:pt x="448240" y="296862"/>
                    <a:pt x="431466" y="296862"/>
                  </a:cubicBezTo>
                  <a:lnTo>
                    <a:pt x="376572" y="296862"/>
                  </a:lnTo>
                  <a:cubicBezTo>
                    <a:pt x="359798" y="296862"/>
                    <a:pt x="346076" y="283114"/>
                    <a:pt x="346076" y="266310"/>
                  </a:cubicBezTo>
                  <a:lnTo>
                    <a:pt x="346076" y="165489"/>
                  </a:lnTo>
                  <a:cubicBezTo>
                    <a:pt x="346076" y="148685"/>
                    <a:pt x="359798" y="134937"/>
                    <a:pt x="376572" y="134937"/>
                  </a:cubicBezTo>
                  <a:close/>
                  <a:moveTo>
                    <a:pt x="202772" y="90487"/>
                  </a:moveTo>
                  <a:lnTo>
                    <a:pt x="259954" y="90487"/>
                  </a:lnTo>
                  <a:cubicBezTo>
                    <a:pt x="275964" y="90487"/>
                    <a:pt x="288926" y="103481"/>
                    <a:pt x="288926" y="119532"/>
                  </a:cubicBezTo>
                  <a:lnTo>
                    <a:pt x="288926" y="267817"/>
                  </a:lnTo>
                  <a:cubicBezTo>
                    <a:pt x="288926" y="283868"/>
                    <a:pt x="275964" y="296862"/>
                    <a:pt x="259954" y="296862"/>
                  </a:cubicBezTo>
                  <a:lnTo>
                    <a:pt x="202772" y="296862"/>
                  </a:lnTo>
                  <a:cubicBezTo>
                    <a:pt x="186762" y="296862"/>
                    <a:pt x="173038" y="283868"/>
                    <a:pt x="173038" y="267817"/>
                  </a:cubicBezTo>
                  <a:lnTo>
                    <a:pt x="173038" y="119532"/>
                  </a:lnTo>
                  <a:cubicBezTo>
                    <a:pt x="173038" y="103481"/>
                    <a:pt x="186762" y="90487"/>
                    <a:pt x="202772" y="90487"/>
                  </a:cubicBezTo>
                  <a:close/>
                  <a:moveTo>
                    <a:pt x="28764" y="0"/>
                  </a:moveTo>
                  <a:lnTo>
                    <a:pt x="85536" y="0"/>
                  </a:lnTo>
                  <a:cubicBezTo>
                    <a:pt x="101432" y="0"/>
                    <a:pt x="114300" y="12940"/>
                    <a:pt x="114300" y="29686"/>
                  </a:cubicBezTo>
                  <a:lnTo>
                    <a:pt x="114300" y="267938"/>
                  </a:lnTo>
                  <a:cubicBezTo>
                    <a:pt x="114300" y="283923"/>
                    <a:pt x="101432" y="296863"/>
                    <a:pt x="85536" y="296863"/>
                  </a:cubicBezTo>
                  <a:lnTo>
                    <a:pt x="28764" y="296863"/>
                  </a:lnTo>
                  <a:cubicBezTo>
                    <a:pt x="12868" y="296863"/>
                    <a:pt x="0" y="283923"/>
                    <a:pt x="0" y="267938"/>
                  </a:cubicBezTo>
                  <a:lnTo>
                    <a:pt x="0" y="29686"/>
                  </a:lnTo>
                  <a:cubicBezTo>
                    <a:pt x="0" y="12940"/>
                    <a:pt x="12868" y="0"/>
                    <a:pt x="28764" y="0"/>
                  </a:cubicBezTo>
                  <a:close/>
                </a:path>
              </a:pathLst>
            </a:custGeom>
            <a:solidFill>
              <a:srgbClr val="DA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2" name="Freeform 299">
              <a:extLst>
                <a:ext uri="{FF2B5EF4-FFF2-40B4-BE49-F238E27FC236}">
                  <a16:creationId xmlns:a16="http://schemas.microsoft.com/office/drawing/2014/main" id="{30EF1DF5-E669-4103-A587-644449275B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89451" y="8609013"/>
              <a:ext cx="71438" cy="111125"/>
            </a:xfrm>
            <a:custGeom>
              <a:avLst/>
              <a:gdLst>
                <a:gd name="T0" fmla="*/ 91 w 94"/>
                <a:gd name="T1" fmla="*/ 36 h 146"/>
                <a:gd name="T2" fmla="*/ 74 w 94"/>
                <a:gd name="T3" fmla="*/ 37 h 146"/>
                <a:gd name="T4" fmla="*/ 67 w 94"/>
                <a:gd name="T5" fmla="*/ 22 h 146"/>
                <a:gd name="T6" fmla="*/ 50 w 94"/>
                <a:gd name="T7" fmla="*/ 15 h 146"/>
                <a:gd name="T8" fmla="*/ 35 w 94"/>
                <a:gd name="T9" fmla="*/ 19 h 146"/>
                <a:gd name="T10" fmla="*/ 22 w 94"/>
                <a:gd name="T11" fmla="*/ 37 h 146"/>
                <a:gd name="T12" fmla="*/ 17 w 94"/>
                <a:gd name="T13" fmla="*/ 70 h 146"/>
                <a:gd name="T14" fmla="*/ 32 w 94"/>
                <a:gd name="T15" fmla="*/ 56 h 146"/>
                <a:gd name="T16" fmla="*/ 52 w 94"/>
                <a:gd name="T17" fmla="*/ 51 h 146"/>
                <a:gd name="T18" fmla="*/ 81 w 94"/>
                <a:gd name="T19" fmla="*/ 64 h 146"/>
                <a:gd name="T20" fmla="*/ 94 w 94"/>
                <a:gd name="T21" fmla="*/ 97 h 146"/>
                <a:gd name="T22" fmla="*/ 88 w 94"/>
                <a:gd name="T23" fmla="*/ 122 h 146"/>
                <a:gd name="T24" fmla="*/ 72 w 94"/>
                <a:gd name="T25" fmla="*/ 140 h 146"/>
                <a:gd name="T26" fmla="*/ 49 w 94"/>
                <a:gd name="T27" fmla="*/ 146 h 146"/>
                <a:gd name="T28" fmla="*/ 13 w 94"/>
                <a:gd name="T29" fmla="*/ 130 h 146"/>
                <a:gd name="T30" fmla="*/ 0 w 94"/>
                <a:gd name="T31" fmla="*/ 77 h 146"/>
                <a:gd name="T32" fmla="*/ 15 w 94"/>
                <a:gd name="T33" fmla="*/ 16 h 146"/>
                <a:gd name="T34" fmla="*/ 51 w 94"/>
                <a:gd name="T35" fmla="*/ 0 h 146"/>
                <a:gd name="T36" fmla="*/ 78 w 94"/>
                <a:gd name="T37" fmla="*/ 10 h 146"/>
                <a:gd name="T38" fmla="*/ 91 w 94"/>
                <a:gd name="T39" fmla="*/ 36 h 146"/>
                <a:gd name="T40" fmla="*/ 20 w 94"/>
                <a:gd name="T41" fmla="*/ 97 h 146"/>
                <a:gd name="T42" fmla="*/ 24 w 94"/>
                <a:gd name="T43" fmla="*/ 114 h 146"/>
                <a:gd name="T44" fmla="*/ 34 w 94"/>
                <a:gd name="T45" fmla="*/ 127 h 146"/>
                <a:gd name="T46" fmla="*/ 49 w 94"/>
                <a:gd name="T47" fmla="*/ 131 h 146"/>
                <a:gd name="T48" fmla="*/ 68 w 94"/>
                <a:gd name="T49" fmla="*/ 122 h 146"/>
                <a:gd name="T50" fmla="*/ 76 w 94"/>
                <a:gd name="T51" fmla="*/ 98 h 146"/>
                <a:gd name="T52" fmla="*/ 68 w 94"/>
                <a:gd name="T53" fmla="*/ 75 h 146"/>
                <a:gd name="T54" fmla="*/ 48 w 94"/>
                <a:gd name="T55" fmla="*/ 66 h 146"/>
                <a:gd name="T56" fmla="*/ 28 w 94"/>
                <a:gd name="T57" fmla="*/ 75 h 146"/>
                <a:gd name="T58" fmla="*/ 20 w 94"/>
                <a:gd name="T59" fmla="*/ 9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46">
                  <a:moveTo>
                    <a:pt x="91" y="36"/>
                  </a:moveTo>
                  <a:lnTo>
                    <a:pt x="74" y="37"/>
                  </a:lnTo>
                  <a:cubicBezTo>
                    <a:pt x="72" y="30"/>
                    <a:pt x="70" y="25"/>
                    <a:pt x="67" y="22"/>
                  </a:cubicBezTo>
                  <a:cubicBezTo>
                    <a:pt x="62" y="17"/>
                    <a:pt x="57" y="15"/>
                    <a:pt x="50" y="15"/>
                  </a:cubicBezTo>
                  <a:cubicBezTo>
                    <a:pt x="44" y="15"/>
                    <a:pt x="39" y="16"/>
                    <a:pt x="35" y="19"/>
                  </a:cubicBezTo>
                  <a:cubicBezTo>
                    <a:pt x="29" y="23"/>
                    <a:pt x="25" y="29"/>
                    <a:pt x="22" y="37"/>
                  </a:cubicBezTo>
                  <a:cubicBezTo>
                    <a:pt x="19" y="45"/>
                    <a:pt x="17" y="56"/>
                    <a:pt x="17" y="70"/>
                  </a:cubicBezTo>
                  <a:cubicBezTo>
                    <a:pt x="21" y="63"/>
                    <a:pt x="26" y="59"/>
                    <a:pt x="32" y="56"/>
                  </a:cubicBezTo>
                  <a:cubicBezTo>
                    <a:pt x="39" y="52"/>
                    <a:pt x="45" y="51"/>
                    <a:pt x="52" y="51"/>
                  </a:cubicBezTo>
                  <a:cubicBezTo>
                    <a:pt x="63" y="51"/>
                    <a:pt x="73" y="55"/>
                    <a:pt x="81" y="64"/>
                  </a:cubicBezTo>
                  <a:cubicBezTo>
                    <a:pt x="90" y="72"/>
                    <a:pt x="94" y="83"/>
                    <a:pt x="94" y="97"/>
                  </a:cubicBezTo>
                  <a:cubicBezTo>
                    <a:pt x="94" y="106"/>
                    <a:pt x="92" y="114"/>
                    <a:pt x="88" y="122"/>
                  </a:cubicBezTo>
                  <a:cubicBezTo>
                    <a:pt x="84" y="130"/>
                    <a:pt x="79" y="136"/>
                    <a:pt x="72" y="140"/>
                  </a:cubicBezTo>
                  <a:cubicBezTo>
                    <a:pt x="65" y="144"/>
                    <a:pt x="58" y="146"/>
                    <a:pt x="49" y="146"/>
                  </a:cubicBezTo>
                  <a:cubicBezTo>
                    <a:pt x="35" y="146"/>
                    <a:pt x="23" y="140"/>
                    <a:pt x="13" y="130"/>
                  </a:cubicBezTo>
                  <a:cubicBezTo>
                    <a:pt x="4" y="119"/>
                    <a:pt x="0" y="101"/>
                    <a:pt x="0" y="77"/>
                  </a:cubicBezTo>
                  <a:cubicBezTo>
                    <a:pt x="0" y="49"/>
                    <a:pt x="5" y="29"/>
                    <a:pt x="15" y="16"/>
                  </a:cubicBezTo>
                  <a:cubicBezTo>
                    <a:pt x="24" y="6"/>
                    <a:pt x="36" y="0"/>
                    <a:pt x="51" y="0"/>
                  </a:cubicBezTo>
                  <a:cubicBezTo>
                    <a:pt x="62" y="0"/>
                    <a:pt x="71" y="3"/>
                    <a:pt x="78" y="10"/>
                  </a:cubicBezTo>
                  <a:cubicBezTo>
                    <a:pt x="85" y="16"/>
                    <a:pt x="90" y="25"/>
                    <a:pt x="91" y="36"/>
                  </a:cubicBezTo>
                  <a:close/>
                  <a:moveTo>
                    <a:pt x="20" y="97"/>
                  </a:moveTo>
                  <a:cubicBezTo>
                    <a:pt x="20" y="103"/>
                    <a:pt x="21" y="109"/>
                    <a:pt x="24" y="114"/>
                  </a:cubicBezTo>
                  <a:cubicBezTo>
                    <a:pt x="26" y="120"/>
                    <a:pt x="30" y="124"/>
                    <a:pt x="34" y="127"/>
                  </a:cubicBezTo>
                  <a:cubicBezTo>
                    <a:pt x="39" y="130"/>
                    <a:pt x="44" y="131"/>
                    <a:pt x="49" y="131"/>
                  </a:cubicBezTo>
                  <a:cubicBezTo>
                    <a:pt x="56" y="131"/>
                    <a:pt x="63" y="128"/>
                    <a:pt x="68" y="122"/>
                  </a:cubicBezTo>
                  <a:cubicBezTo>
                    <a:pt x="73" y="116"/>
                    <a:pt x="76" y="108"/>
                    <a:pt x="76" y="98"/>
                  </a:cubicBezTo>
                  <a:cubicBezTo>
                    <a:pt x="76" y="88"/>
                    <a:pt x="73" y="81"/>
                    <a:pt x="68" y="75"/>
                  </a:cubicBezTo>
                  <a:cubicBezTo>
                    <a:pt x="63" y="69"/>
                    <a:pt x="56" y="66"/>
                    <a:pt x="48" y="66"/>
                  </a:cubicBezTo>
                  <a:cubicBezTo>
                    <a:pt x="40" y="66"/>
                    <a:pt x="33" y="69"/>
                    <a:pt x="28" y="75"/>
                  </a:cubicBezTo>
                  <a:cubicBezTo>
                    <a:pt x="22" y="81"/>
                    <a:pt x="20" y="88"/>
                    <a:pt x="20" y="97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3" name="Freeform 300">
              <a:extLst>
                <a:ext uri="{FF2B5EF4-FFF2-40B4-BE49-F238E27FC236}">
                  <a16:creationId xmlns:a16="http://schemas.microsoft.com/office/drawing/2014/main" id="{D8B9E273-F61F-4024-875F-1EC5CB5E65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73588" y="8609013"/>
              <a:ext cx="69850" cy="111125"/>
            </a:xfrm>
            <a:custGeom>
              <a:avLst/>
              <a:gdLst>
                <a:gd name="T0" fmla="*/ 0 w 93"/>
                <a:gd name="T1" fmla="*/ 73 h 146"/>
                <a:gd name="T2" fmla="*/ 5 w 93"/>
                <a:gd name="T3" fmla="*/ 32 h 146"/>
                <a:gd name="T4" fmla="*/ 21 w 93"/>
                <a:gd name="T5" fmla="*/ 9 h 146"/>
                <a:gd name="T6" fmla="*/ 47 w 93"/>
                <a:gd name="T7" fmla="*/ 0 h 146"/>
                <a:gd name="T8" fmla="*/ 67 w 93"/>
                <a:gd name="T9" fmla="*/ 5 h 146"/>
                <a:gd name="T10" fmla="*/ 81 w 93"/>
                <a:gd name="T11" fmla="*/ 18 h 146"/>
                <a:gd name="T12" fmla="*/ 90 w 93"/>
                <a:gd name="T13" fmla="*/ 39 h 146"/>
                <a:gd name="T14" fmla="*/ 93 w 93"/>
                <a:gd name="T15" fmla="*/ 73 h 146"/>
                <a:gd name="T16" fmla="*/ 88 w 93"/>
                <a:gd name="T17" fmla="*/ 114 h 146"/>
                <a:gd name="T18" fmla="*/ 72 w 93"/>
                <a:gd name="T19" fmla="*/ 137 h 146"/>
                <a:gd name="T20" fmla="*/ 47 w 93"/>
                <a:gd name="T21" fmla="*/ 146 h 146"/>
                <a:gd name="T22" fmla="*/ 14 w 93"/>
                <a:gd name="T23" fmla="*/ 131 h 146"/>
                <a:gd name="T24" fmla="*/ 0 w 93"/>
                <a:gd name="T25" fmla="*/ 73 h 146"/>
                <a:gd name="T26" fmla="*/ 18 w 93"/>
                <a:gd name="T27" fmla="*/ 73 h 146"/>
                <a:gd name="T28" fmla="*/ 26 w 93"/>
                <a:gd name="T29" fmla="*/ 120 h 146"/>
                <a:gd name="T30" fmla="*/ 47 w 93"/>
                <a:gd name="T31" fmla="*/ 131 h 146"/>
                <a:gd name="T32" fmla="*/ 67 w 93"/>
                <a:gd name="T33" fmla="*/ 120 h 146"/>
                <a:gd name="T34" fmla="*/ 75 w 93"/>
                <a:gd name="T35" fmla="*/ 73 h 146"/>
                <a:gd name="T36" fmla="*/ 67 w 93"/>
                <a:gd name="T37" fmla="*/ 26 h 146"/>
                <a:gd name="T38" fmla="*/ 46 w 93"/>
                <a:gd name="T39" fmla="*/ 15 h 146"/>
                <a:gd name="T40" fmla="*/ 27 w 93"/>
                <a:gd name="T41" fmla="*/ 25 h 146"/>
                <a:gd name="T42" fmla="*/ 18 w 93"/>
                <a:gd name="T43" fmla="*/ 7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146">
                  <a:moveTo>
                    <a:pt x="0" y="73"/>
                  </a:moveTo>
                  <a:cubicBezTo>
                    <a:pt x="0" y="56"/>
                    <a:pt x="2" y="43"/>
                    <a:pt x="5" y="32"/>
                  </a:cubicBezTo>
                  <a:cubicBezTo>
                    <a:pt x="9" y="22"/>
                    <a:pt x="14" y="14"/>
                    <a:pt x="21" y="9"/>
                  </a:cubicBezTo>
                  <a:cubicBezTo>
                    <a:pt x="28" y="3"/>
                    <a:pt x="36" y="0"/>
                    <a:pt x="47" y="0"/>
                  </a:cubicBezTo>
                  <a:cubicBezTo>
                    <a:pt x="54" y="0"/>
                    <a:pt x="61" y="2"/>
                    <a:pt x="67" y="5"/>
                  </a:cubicBezTo>
                  <a:cubicBezTo>
                    <a:pt x="73" y="8"/>
                    <a:pt x="77" y="12"/>
                    <a:pt x="81" y="18"/>
                  </a:cubicBezTo>
                  <a:cubicBezTo>
                    <a:pt x="85" y="24"/>
                    <a:pt x="88" y="31"/>
                    <a:pt x="90" y="39"/>
                  </a:cubicBezTo>
                  <a:cubicBezTo>
                    <a:pt x="92" y="48"/>
                    <a:pt x="93" y="59"/>
                    <a:pt x="93" y="73"/>
                  </a:cubicBezTo>
                  <a:cubicBezTo>
                    <a:pt x="93" y="90"/>
                    <a:pt x="91" y="103"/>
                    <a:pt x="88" y="114"/>
                  </a:cubicBezTo>
                  <a:cubicBezTo>
                    <a:pt x="85" y="124"/>
                    <a:pt x="79" y="132"/>
                    <a:pt x="72" y="137"/>
                  </a:cubicBezTo>
                  <a:cubicBezTo>
                    <a:pt x="66" y="143"/>
                    <a:pt x="57" y="146"/>
                    <a:pt x="47" y="146"/>
                  </a:cubicBezTo>
                  <a:cubicBezTo>
                    <a:pt x="33" y="146"/>
                    <a:pt x="22" y="141"/>
                    <a:pt x="14" y="131"/>
                  </a:cubicBezTo>
                  <a:cubicBezTo>
                    <a:pt x="5" y="119"/>
                    <a:pt x="0" y="100"/>
                    <a:pt x="0" y="73"/>
                  </a:cubicBezTo>
                  <a:close/>
                  <a:moveTo>
                    <a:pt x="18" y="73"/>
                  </a:moveTo>
                  <a:cubicBezTo>
                    <a:pt x="18" y="96"/>
                    <a:pt x="21" y="112"/>
                    <a:pt x="26" y="120"/>
                  </a:cubicBezTo>
                  <a:cubicBezTo>
                    <a:pt x="32" y="128"/>
                    <a:pt x="39" y="131"/>
                    <a:pt x="47" y="131"/>
                  </a:cubicBezTo>
                  <a:cubicBezTo>
                    <a:pt x="55" y="131"/>
                    <a:pt x="61" y="127"/>
                    <a:pt x="67" y="120"/>
                  </a:cubicBezTo>
                  <a:cubicBezTo>
                    <a:pt x="72" y="112"/>
                    <a:pt x="75" y="96"/>
                    <a:pt x="75" y="73"/>
                  </a:cubicBezTo>
                  <a:cubicBezTo>
                    <a:pt x="75" y="50"/>
                    <a:pt x="72" y="34"/>
                    <a:pt x="67" y="26"/>
                  </a:cubicBezTo>
                  <a:cubicBezTo>
                    <a:pt x="61" y="19"/>
                    <a:pt x="55" y="15"/>
                    <a:pt x="46" y="15"/>
                  </a:cubicBezTo>
                  <a:cubicBezTo>
                    <a:pt x="38" y="15"/>
                    <a:pt x="32" y="18"/>
                    <a:pt x="27" y="25"/>
                  </a:cubicBezTo>
                  <a:cubicBezTo>
                    <a:pt x="21" y="34"/>
                    <a:pt x="18" y="50"/>
                    <a:pt x="18" y="73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4" name="Freeform 301">
              <a:extLst>
                <a:ext uri="{FF2B5EF4-FFF2-40B4-BE49-F238E27FC236}">
                  <a16:creationId xmlns:a16="http://schemas.microsoft.com/office/drawing/2014/main" id="{82E3FACF-D756-4132-82F5-22E912D5D1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60901" y="8607425"/>
              <a:ext cx="115888" cy="114300"/>
            </a:xfrm>
            <a:custGeom>
              <a:avLst/>
              <a:gdLst>
                <a:gd name="T0" fmla="*/ 0 w 154"/>
                <a:gd name="T1" fmla="*/ 37 h 151"/>
                <a:gd name="T2" fmla="*/ 8 w 154"/>
                <a:gd name="T3" fmla="*/ 11 h 151"/>
                <a:gd name="T4" fmla="*/ 30 w 154"/>
                <a:gd name="T5" fmla="*/ 0 h 151"/>
                <a:gd name="T6" fmla="*/ 52 w 154"/>
                <a:gd name="T7" fmla="*/ 10 h 151"/>
                <a:gd name="T8" fmla="*/ 61 w 154"/>
                <a:gd name="T9" fmla="*/ 38 h 151"/>
                <a:gd name="T10" fmla="*/ 52 w 154"/>
                <a:gd name="T11" fmla="*/ 66 h 151"/>
                <a:gd name="T12" fmla="*/ 30 w 154"/>
                <a:gd name="T13" fmla="*/ 76 h 151"/>
                <a:gd name="T14" fmla="*/ 9 w 154"/>
                <a:gd name="T15" fmla="*/ 66 h 151"/>
                <a:gd name="T16" fmla="*/ 0 w 154"/>
                <a:gd name="T17" fmla="*/ 37 h 151"/>
                <a:gd name="T18" fmla="*/ 31 w 154"/>
                <a:gd name="T19" fmla="*/ 12 h 151"/>
                <a:gd name="T20" fmla="*/ 20 w 154"/>
                <a:gd name="T21" fmla="*/ 18 h 151"/>
                <a:gd name="T22" fmla="*/ 15 w 154"/>
                <a:gd name="T23" fmla="*/ 39 h 151"/>
                <a:gd name="T24" fmla="*/ 20 w 154"/>
                <a:gd name="T25" fmla="*/ 58 h 151"/>
                <a:gd name="T26" fmla="*/ 31 w 154"/>
                <a:gd name="T27" fmla="*/ 64 h 151"/>
                <a:gd name="T28" fmla="*/ 42 w 154"/>
                <a:gd name="T29" fmla="*/ 58 h 151"/>
                <a:gd name="T30" fmla="*/ 46 w 154"/>
                <a:gd name="T31" fmla="*/ 37 h 151"/>
                <a:gd name="T32" fmla="*/ 42 w 154"/>
                <a:gd name="T33" fmla="*/ 18 h 151"/>
                <a:gd name="T34" fmla="*/ 31 w 154"/>
                <a:gd name="T35" fmla="*/ 12 h 151"/>
                <a:gd name="T36" fmla="*/ 31 w 154"/>
                <a:gd name="T37" fmla="*/ 151 h 151"/>
                <a:gd name="T38" fmla="*/ 109 w 154"/>
                <a:gd name="T39" fmla="*/ 0 h 151"/>
                <a:gd name="T40" fmla="*/ 123 w 154"/>
                <a:gd name="T41" fmla="*/ 0 h 151"/>
                <a:gd name="T42" fmla="*/ 45 w 154"/>
                <a:gd name="T43" fmla="*/ 151 h 151"/>
                <a:gd name="T44" fmla="*/ 31 w 154"/>
                <a:gd name="T45" fmla="*/ 151 h 151"/>
                <a:gd name="T46" fmla="*/ 92 w 154"/>
                <a:gd name="T47" fmla="*/ 112 h 151"/>
                <a:gd name="T48" fmla="*/ 100 w 154"/>
                <a:gd name="T49" fmla="*/ 86 h 151"/>
                <a:gd name="T50" fmla="*/ 122 w 154"/>
                <a:gd name="T51" fmla="*/ 75 h 151"/>
                <a:gd name="T52" fmla="*/ 145 w 154"/>
                <a:gd name="T53" fmla="*/ 85 h 151"/>
                <a:gd name="T54" fmla="*/ 154 w 154"/>
                <a:gd name="T55" fmla="*/ 113 h 151"/>
                <a:gd name="T56" fmla="*/ 145 w 154"/>
                <a:gd name="T57" fmla="*/ 141 h 151"/>
                <a:gd name="T58" fmla="*/ 123 w 154"/>
                <a:gd name="T59" fmla="*/ 151 h 151"/>
                <a:gd name="T60" fmla="*/ 101 w 154"/>
                <a:gd name="T61" fmla="*/ 141 h 151"/>
                <a:gd name="T62" fmla="*/ 92 w 154"/>
                <a:gd name="T63" fmla="*/ 112 h 151"/>
                <a:gd name="T64" fmla="*/ 123 w 154"/>
                <a:gd name="T65" fmla="*/ 87 h 151"/>
                <a:gd name="T66" fmla="*/ 112 w 154"/>
                <a:gd name="T67" fmla="*/ 93 h 151"/>
                <a:gd name="T68" fmla="*/ 108 w 154"/>
                <a:gd name="T69" fmla="*/ 114 h 151"/>
                <a:gd name="T70" fmla="*/ 112 w 154"/>
                <a:gd name="T71" fmla="*/ 133 h 151"/>
                <a:gd name="T72" fmla="*/ 123 w 154"/>
                <a:gd name="T73" fmla="*/ 139 h 151"/>
                <a:gd name="T74" fmla="*/ 134 w 154"/>
                <a:gd name="T75" fmla="*/ 133 h 151"/>
                <a:gd name="T76" fmla="*/ 138 w 154"/>
                <a:gd name="T77" fmla="*/ 112 h 151"/>
                <a:gd name="T78" fmla="*/ 134 w 154"/>
                <a:gd name="T79" fmla="*/ 93 h 151"/>
                <a:gd name="T80" fmla="*/ 123 w 154"/>
                <a:gd name="T81" fmla="*/ 87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151">
                  <a:moveTo>
                    <a:pt x="0" y="37"/>
                  </a:moveTo>
                  <a:cubicBezTo>
                    <a:pt x="0" y="27"/>
                    <a:pt x="3" y="18"/>
                    <a:pt x="8" y="11"/>
                  </a:cubicBezTo>
                  <a:cubicBezTo>
                    <a:pt x="13" y="4"/>
                    <a:pt x="20" y="0"/>
                    <a:pt x="30" y="0"/>
                  </a:cubicBezTo>
                  <a:cubicBezTo>
                    <a:pt x="39" y="0"/>
                    <a:pt x="47" y="4"/>
                    <a:pt x="52" y="10"/>
                  </a:cubicBezTo>
                  <a:cubicBezTo>
                    <a:pt x="58" y="16"/>
                    <a:pt x="61" y="26"/>
                    <a:pt x="61" y="38"/>
                  </a:cubicBezTo>
                  <a:cubicBezTo>
                    <a:pt x="61" y="50"/>
                    <a:pt x="58" y="59"/>
                    <a:pt x="52" y="66"/>
                  </a:cubicBezTo>
                  <a:cubicBezTo>
                    <a:pt x="46" y="72"/>
                    <a:pt x="39" y="76"/>
                    <a:pt x="30" y="76"/>
                  </a:cubicBezTo>
                  <a:cubicBezTo>
                    <a:pt x="22" y="76"/>
                    <a:pt x="15" y="72"/>
                    <a:pt x="9" y="66"/>
                  </a:cubicBezTo>
                  <a:cubicBezTo>
                    <a:pt x="3" y="60"/>
                    <a:pt x="0" y="50"/>
                    <a:pt x="0" y="37"/>
                  </a:cubicBezTo>
                  <a:close/>
                  <a:moveTo>
                    <a:pt x="31" y="12"/>
                  </a:moveTo>
                  <a:cubicBezTo>
                    <a:pt x="26" y="12"/>
                    <a:pt x="23" y="14"/>
                    <a:pt x="20" y="18"/>
                  </a:cubicBezTo>
                  <a:cubicBezTo>
                    <a:pt x="17" y="22"/>
                    <a:pt x="15" y="29"/>
                    <a:pt x="15" y="39"/>
                  </a:cubicBezTo>
                  <a:cubicBezTo>
                    <a:pt x="15" y="48"/>
                    <a:pt x="17" y="54"/>
                    <a:pt x="20" y="58"/>
                  </a:cubicBezTo>
                  <a:cubicBezTo>
                    <a:pt x="23" y="62"/>
                    <a:pt x="26" y="64"/>
                    <a:pt x="31" y="64"/>
                  </a:cubicBezTo>
                  <a:cubicBezTo>
                    <a:pt x="35" y="64"/>
                    <a:pt x="39" y="62"/>
                    <a:pt x="42" y="58"/>
                  </a:cubicBezTo>
                  <a:cubicBezTo>
                    <a:pt x="44" y="54"/>
                    <a:pt x="46" y="47"/>
                    <a:pt x="46" y="37"/>
                  </a:cubicBezTo>
                  <a:cubicBezTo>
                    <a:pt x="46" y="28"/>
                    <a:pt x="44" y="22"/>
                    <a:pt x="42" y="18"/>
                  </a:cubicBezTo>
                  <a:cubicBezTo>
                    <a:pt x="39" y="14"/>
                    <a:pt x="35" y="12"/>
                    <a:pt x="31" y="12"/>
                  </a:cubicBezTo>
                  <a:close/>
                  <a:moveTo>
                    <a:pt x="31" y="151"/>
                  </a:moveTo>
                  <a:lnTo>
                    <a:pt x="109" y="0"/>
                  </a:lnTo>
                  <a:lnTo>
                    <a:pt x="123" y="0"/>
                  </a:lnTo>
                  <a:lnTo>
                    <a:pt x="45" y="151"/>
                  </a:lnTo>
                  <a:lnTo>
                    <a:pt x="31" y="151"/>
                  </a:lnTo>
                  <a:close/>
                  <a:moveTo>
                    <a:pt x="92" y="112"/>
                  </a:moveTo>
                  <a:cubicBezTo>
                    <a:pt x="92" y="102"/>
                    <a:pt x="95" y="93"/>
                    <a:pt x="100" y="86"/>
                  </a:cubicBezTo>
                  <a:cubicBezTo>
                    <a:pt x="105" y="79"/>
                    <a:pt x="113" y="75"/>
                    <a:pt x="122" y="75"/>
                  </a:cubicBezTo>
                  <a:cubicBezTo>
                    <a:pt x="131" y="75"/>
                    <a:pt x="139" y="78"/>
                    <a:pt x="145" y="85"/>
                  </a:cubicBezTo>
                  <a:cubicBezTo>
                    <a:pt x="151" y="91"/>
                    <a:pt x="154" y="101"/>
                    <a:pt x="154" y="113"/>
                  </a:cubicBezTo>
                  <a:cubicBezTo>
                    <a:pt x="154" y="125"/>
                    <a:pt x="151" y="134"/>
                    <a:pt x="145" y="141"/>
                  </a:cubicBezTo>
                  <a:cubicBezTo>
                    <a:pt x="139" y="147"/>
                    <a:pt x="131" y="151"/>
                    <a:pt x="123" y="151"/>
                  </a:cubicBezTo>
                  <a:cubicBezTo>
                    <a:pt x="114" y="151"/>
                    <a:pt x="107" y="147"/>
                    <a:pt x="101" y="141"/>
                  </a:cubicBezTo>
                  <a:cubicBezTo>
                    <a:pt x="95" y="134"/>
                    <a:pt x="92" y="125"/>
                    <a:pt x="92" y="112"/>
                  </a:cubicBezTo>
                  <a:close/>
                  <a:moveTo>
                    <a:pt x="123" y="87"/>
                  </a:moveTo>
                  <a:cubicBezTo>
                    <a:pt x="119" y="87"/>
                    <a:pt x="115" y="89"/>
                    <a:pt x="112" y="93"/>
                  </a:cubicBezTo>
                  <a:cubicBezTo>
                    <a:pt x="109" y="97"/>
                    <a:pt x="108" y="104"/>
                    <a:pt x="108" y="114"/>
                  </a:cubicBezTo>
                  <a:cubicBezTo>
                    <a:pt x="108" y="123"/>
                    <a:pt x="109" y="129"/>
                    <a:pt x="112" y="133"/>
                  </a:cubicBezTo>
                  <a:cubicBezTo>
                    <a:pt x="115" y="137"/>
                    <a:pt x="119" y="139"/>
                    <a:pt x="123" y="139"/>
                  </a:cubicBezTo>
                  <a:cubicBezTo>
                    <a:pt x="127" y="139"/>
                    <a:pt x="131" y="137"/>
                    <a:pt x="134" y="133"/>
                  </a:cubicBezTo>
                  <a:cubicBezTo>
                    <a:pt x="137" y="129"/>
                    <a:pt x="138" y="122"/>
                    <a:pt x="138" y="112"/>
                  </a:cubicBezTo>
                  <a:cubicBezTo>
                    <a:pt x="138" y="103"/>
                    <a:pt x="137" y="97"/>
                    <a:pt x="134" y="93"/>
                  </a:cubicBezTo>
                  <a:cubicBezTo>
                    <a:pt x="131" y="89"/>
                    <a:pt x="127" y="87"/>
                    <a:pt x="123" y="87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0A7189A-325D-4621-9899-11063C02A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8182" y="10120312"/>
              <a:ext cx="1346759" cy="3077552"/>
            </a:xfrm>
            <a:custGeom>
              <a:avLst/>
              <a:gdLst>
                <a:gd name="connsiteX0" fmla="*/ 1067946 w 1346759"/>
                <a:gd name="connsiteY0" fmla="*/ 2989949 h 3077552"/>
                <a:gd name="connsiteX1" fmla="*/ 1145575 w 1346759"/>
                <a:gd name="connsiteY1" fmla="*/ 2989949 h 3077552"/>
                <a:gd name="connsiteX2" fmla="*/ 1196566 w 1346759"/>
                <a:gd name="connsiteY2" fmla="*/ 3007376 h 3077552"/>
                <a:gd name="connsiteX3" fmla="*/ 1198850 w 1346759"/>
                <a:gd name="connsiteY3" fmla="*/ 3014952 h 3077552"/>
                <a:gd name="connsiteX4" fmla="*/ 1234620 w 1346759"/>
                <a:gd name="connsiteY4" fmla="*/ 3021771 h 3077552"/>
                <a:gd name="connsiteX5" fmla="*/ 1335081 w 1346759"/>
                <a:gd name="connsiteY5" fmla="*/ 3037682 h 3077552"/>
                <a:gd name="connsiteX6" fmla="*/ 1346497 w 1346759"/>
                <a:gd name="connsiteY6" fmla="*/ 3042229 h 3077552"/>
                <a:gd name="connsiteX7" fmla="*/ 1336603 w 1346759"/>
                <a:gd name="connsiteY7" fmla="*/ 3049048 h 3077552"/>
                <a:gd name="connsiteX8" fmla="*/ 1203416 w 1346759"/>
                <a:gd name="connsiteY8" fmla="*/ 3067232 h 3077552"/>
                <a:gd name="connsiteX9" fmla="*/ 291656 w 1346759"/>
                <a:gd name="connsiteY9" fmla="*/ 3073293 h 3077552"/>
                <a:gd name="connsiteX10" fmla="*/ 233814 w 1346759"/>
                <a:gd name="connsiteY10" fmla="*/ 3066474 h 3077552"/>
                <a:gd name="connsiteX11" fmla="*/ 226204 w 1346759"/>
                <a:gd name="connsiteY11" fmla="*/ 3056624 h 3077552"/>
                <a:gd name="connsiteX12" fmla="*/ 192717 w 1346759"/>
                <a:gd name="connsiteY12" fmla="*/ 3048290 h 3077552"/>
                <a:gd name="connsiteX13" fmla="*/ 13865 w 1346759"/>
                <a:gd name="connsiteY13" fmla="*/ 3046775 h 3077552"/>
                <a:gd name="connsiteX14" fmla="*/ 927 w 1346759"/>
                <a:gd name="connsiteY14" fmla="*/ 3043744 h 3077552"/>
                <a:gd name="connsiteX15" fmla="*/ 3971 w 1346759"/>
                <a:gd name="connsiteY15" fmla="*/ 3036925 h 3077552"/>
                <a:gd name="connsiteX16" fmla="*/ 132592 w 1346759"/>
                <a:gd name="connsiteY16" fmla="*/ 3008133 h 3077552"/>
                <a:gd name="connsiteX17" fmla="*/ 623482 w 1346759"/>
                <a:gd name="connsiteY17" fmla="*/ 3001314 h 3077552"/>
                <a:gd name="connsiteX18" fmla="*/ 1067946 w 1346759"/>
                <a:gd name="connsiteY18" fmla="*/ 2989949 h 3077552"/>
                <a:gd name="connsiteX19" fmla="*/ 928096 w 1346759"/>
                <a:gd name="connsiteY19" fmla="*/ 2382837 h 3077552"/>
                <a:gd name="connsiteX20" fmla="*/ 935760 w 1346759"/>
                <a:gd name="connsiteY20" fmla="*/ 2382837 h 3077552"/>
                <a:gd name="connsiteX21" fmla="*/ 952621 w 1346759"/>
                <a:gd name="connsiteY21" fmla="*/ 2451981 h 3077552"/>
                <a:gd name="connsiteX22" fmla="*/ 964883 w 1346759"/>
                <a:gd name="connsiteY22" fmla="*/ 2521126 h 3077552"/>
                <a:gd name="connsiteX23" fmla="*/ 908171 w 1346759"/>
                <a:gd name="connsiteY23" fmla="*/ 2546200 h 3077552"/>
                <a:gd name="connsiteX24" fmla="*/ 928096 w 1346759"/>
                <a:gd name="connsiteY24" fmla="*/ 2382837 h 3077552"/>
                <a:gd name="connsiteX25" fmla="*/ 292417 w 1346759"/>
                <a:gd name="connsiteY25" fmla="*/ 1423987 h 3077552"/>
                <a:gd name="connsiteX26" fmla="*/ 295447 w 1346759"/>
                <a:gd name="connsiteY26" fmla="*/ 1444561 h 3077552"/>
                <a:gd name="connsiteX27" fmla="*/ 316652 w 1346759"/>
                <a:gd name="connsiteY27" fmla="*/ 1545145 h 3077552"/>
                <a:gd name="connsiteX28" fmla="*/ 312866 w 1346759"/>
                <a:gd name="connsiteY28" fmla="*/ 1625155 h 3077552"/>
                <a:gd name="connsiteX29" fmla="*/ 247734 w 1346759"/>
                <a:gd name="connsiteY29" fmla="*/ 1626679 h 3077552"/>
                <a:gd name="connsiteX30" fmla="*/ 249249 w 1346759"/>
                <a:gd name="connsiteY30" fmla="*/ 1596199 h 3077552"/>
                <a:gd name="connsiteX31" fmla="*/ 292417 w 1346759"/>
                <a:gd name="connsiteY31" fmla="*/ 1423987 h 3077552"/>
                <a:gd name="connsiteX32" fmla="*/ 873889 w 1346759"/>
                <a:gd name="connsiteY32" fmla="*/ 871537 h 3077552"/>
                <a:gd name="connsiteX33" fmla="*/ 883751 w 1346759"/>
                <a:gd name="connsiteY33" fmla="*/ 875343 h 3077552"/>
                <a:gd name="connsiteX34" fmla="*/ 925476 w 1346759"/>
                <a:gd name="connsiteY34" fmla="*/ 983447 h 3077552"/>
                <a:gd name="connsiteX35" fmla="*/ 933820 w 1346759"/>
                <a:gd name="connsiteY35" fmla="*/ 1035976 h 3077552"/>
                <a:gd name="connsiteX36" fmla="*/ 900441 w 1346759"/>
                <a:gd name="connsiteY36" fmla="*/ 1074041 h 3077552"/>
                <a:gd name="connsiteX37" fmla="*/ 857199 w 1346759"/>
                <a:gd name="connsiteY37" fmla="*/ 1041305 h 3077552"/>
                <a:gd name="connsiteX38" fmla="*/ 857199 w 1346759"/>
                <a:gd name="connsiteY38" fmla="*/ 982686 h 3077552"/>
                <a:gd name="connsiteX39" fmla="*/ 873889 w 1346759"/>
                <a:gd name="connsiteY39" fmla="*/ 871537 h 3077552"/>
                <a:gd name="connsiteX40" fmla="*/ 242290 w 1346759"/>
                <a:gd name="connsiteY40" fmla="*/ 0 h 3077552"/>
                <a:gd name="connsiteX41" fmla="*/ 246086 w 1346759"/>
                <a:gd name="connsiteY41" fmla="*/ 187470 h 3077552"/>
                <a:gd name="connsiteX42" fmla="*/ 219513 w 1346759"/>
                <a:gd name="connsiteY42" fmla="*/ 207963 h 3077552"/>
                <a:gd name="connsiteX43" fmla="*/ 191421 w 1346759"/>
                <a:gd name="connsiteY43" fmla="*/ 166978 h 3077552"/>
                <a:gd name="connsiteX44" fmla="*/ 242290 w 1346759"/>
                <a:gd name="connsiteY44" fmla="*/ 0 h 3077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46759" h="3077552">
                  <a:moveTo>
                    <a:pt x="1067946" y="2989949"/>
                  </a:moveTo>
                  <a:cubicBezTo>
                    <a:pt x="1093822" y="2989191"/>
                    <a:pt x="1120459" y="2987676"/>
                    <a:pt x="1145575" y="2989949"/>
                  </a:cubicBezTo>
                  <a:cubicBezTo>
                    <a:pt x="1170690" y="2992222"/>
                    <a:pt x="1193522" y="2999041"/>
                    <a:pt x="1196566" y="3007376"/>
                  </a:cubicBezTo>
                  <a:cubicBezTo>
                    <a:pt x="1197327" y="3009649"/>
                    <a:pt x="1195805" y="3012679"/>
                    <a:pt x="1198850" y="3014952"/>
                  </a:cubicBezTo>
                  <a:cubicBezTo>
                    <a:pt x="1204177" y="3019498"/>
                    <a:pt x="1220920" y="3021014"/>
                    <a:pt x="1234620" y="3021771"/>
                  </a:cubicBezTo>
                  <a:cubicBezTo>
                    <a:pt x="1270390" y="3025560"/>
                    <a:pt x="1304638" y="3030863"/>
                    <a:pt x="1335081" y="3037682"/>
                  </a:cubicBezTo>
                  <a:cubicBezTo>
                    <a:pt x="1339647" y="3039198"/>
                    <a:pt x="1345736" y="3040713"/>
                    <a:pt x="1346497" y="3042229"/>
                  </a:cubicBezTo>
                  <a:cubicBezTo>
                    <a:pt x="1348019" y="3045259"/>
                    <a:pt x="1342692" y="3047532"/>
                    <a:pt x="1336603" y="3049048"/>
                  </a:cubicBezTo>
                  <a:cubicBezTo>
                    <a:pt x="1300833" y="3059655"/>
                    <a:pt x="1251363" y="3064201"/>
                    <a:pt x="1203416" y="3067232"/>
                  </a:cubicBezTo>
                  <a:cubicBezTo>
                    <a:pt x="905077" y="3087689"/>
                    <a:pt x="596083" y="3071020"/>
                    <a:pt x="291656" y="3073293"/>
                  </a:cubicBezTo>
                  <a:cubicBezTo>
                    <a:pt x="269584" y="3073293"/>
                    <a:pt x="243708" y="3072536"/>
                    <a:pt x="233814" y="3066474"/>
                  </a:cubicBezTo>
                  <a:cubicBezTo>
                    <a:pt x="229248" y="3063443"/>
                    <a:pt x="230770" y="3059655"/>
                    <a:pt x="226204" y="3056624"/>
                  </a:cubicBezTo>
                  <a:cubicBezTo>
                    <a:pt x="220876" y="3052078"/>
                    <a:pt x="206416" y="3049805"/>
                    <a:pt x="192717" y="3048290"/>
                  </a:cubicBezTo>
                  <a:cubicBezTo>
                    <a:pt x="134875" y="3043744"/>
                    <a:pt x="69423" y="3054351"/>
                    <a:pt x="13865" y="3046775"/>
                  </a:cubicBezTo>
                  <a:cubicBezTo>
                    <a:pt x="8538" y="3046017"/>
                    <a:pt x="3210" y="3045259"/>
                    <a:pt x="927" y="3043744"/>
                  </a:cubicBezTo>
                  <a:cubicBezTo>
                    <a:pt x="-1356" y="3041471"/>
                    <a:pt x="927" y="3039198"/>
                    <a:pt x="3971" y="3036925"/>
                  </a:cubicBezTo>
                  <a:cubicBezTo>
                    <a:pt x="29087" y="3021771"/>
                    <a:pt x="81600" y="3013437"/>
                    <a:pt x="132592" y="3008133"/>
                  </a:cubicBezTo>
                  <a:cubicBezTo>
                    <a:pt x="290133" y="2991464"/>
                    <a:pt x="461374" y="2994495"/>
                    <a:pt x="623482" y="3001314"/>
                  </a:cubicBezTo>
                  <a:cubicBezTo>
                    <a:pt x="773412" y="3007376"/>
                    <a:pt x="918015" y="2996768"/>
                    <a:pt x="1067946" y="2989949"/>
                  </a:cubicBezTo>
                  <a:close/>
                  <a:moveTo>
                    <a:pt x="928096" y="2382837"/>
                  </a:moveTo>
                  <a:lnTo>
                    <a:pt x="935760" y="2382837"/>
                  </a:lnTo>
                  <a:cubicBezTo>
                    <a:pt x="932695" y="2406392"/>
                    <a:pt x="943424" y="2429946"/>
                    <a:pt x="952621" y="2451981"/>
                  </a:cubicBezTo>
                  <a:cubicBezTo>
                    <a:pt x="962583" y="2474016"/>
                    <a:pt x="971780" y="2498331"/>
                    <a:pt x="964883" y="2521126"/>
                  </a:cubicBezTo>
                  <a:cubicBezTo>
                    <a:pt x="957985" y="2544681"/>
                    <a:pt x="927330" y="2560637"/>
                    <a:pt x="908171" y="2546200"/>
                  </a:cubicBezTo>
                  <a:cubicBezTo>
                    <a:pt x="905105" y="2490733"/>
                    <a:pt x="912002" y="2435265"/>
                    <a:pt x="928096" y="2382837"/>
                  </a:cubicBezTo>
                  <a:close/>
                  <a:moveTo>
                    <a:pt x="292417" y="1423987"/>
                  </a:moveTo>
                  <a:lnTo>
                    <a:pt x="295447" y="1444561"/>
                  </a:lnTo>
                  <a:cubicBezTo>
                    <a:pt x="302263" y="1478089"/>
                    <a:pt x="309079" y="1511617"/>
                    <a:pt x="316652" y="1545145"/>
                  </a:cubicBezTo>
                  <a:cubicBezTo>
                    <a:pt x="321954" y="1571815"/>
                    <a:pt x="327255" y="1601533"/>
                    <a:pt x="312866" y="1625155"/>
                  </a:cubicBezTo>
                  <a:cubicBezTo>
                    <a:pt x="298476" y="1648015"/>
                    <a:pt x="256822" y="1652587"/>
                    <a:pt x="247734" y="1626679"/>
                  </a:cubicBezTo>
                  <a:cubicBezTo>
                    <a:pt x="244705" y="1616773"/>
                    <a:pt x="246977" y="1606105"/>
                    <a:pt x="249249" y="1596199"/>
                  </a:cubicBezTo>
                  <a:cubicBezTo>
                    <a:pt x="263638" y="1539049"/>
                    <a:pt x="278028" y="1481137"/>
                    <a:pt x="292417" y="1423987"/>
                  </a:cubicBezTo>
                  <a:close/>
                  <a:moveTo>
                    <a:pt x="873889" y="871537"/>
                  </a:moveTo>
                  <a:lnTo>
                    <a:pt x="883751" y="875343"/>
                  </a:lnTo>
                  <a:cubicBezTo>
                    <a:pt x="899682" y="910363"/>
                    <a:pt x="914096" y="946144"/>
                    <a:pt x="925476" y="983447"/>
                  </a:cubicBezTo>
                  <a:cubicBezTo>
                    <a:pt x="931545" y="1000196"/>
                    <a:pt x="936855" y="1018467"/>
                    <a:pt x="933820" y="1035976"/>
                  </a:cubicBezTo>
                  <a:cubicBezTo>
                    <a:pt x="930786" y="1054247"/>
                    <a:pt x="918648" y="1071757"/>
                    <a:pt x="900441" y="1074041"/>
                  </a:cubicBezTo>
                  <a:cubicBezTo>
                    <a:pt x="881475" y="1076325"/>
                    <a:pt x="863268" y="1059577"/>
                    <a:pt x="857199" y="1041305"/>
                  </a:cubicBezTo>
                  <a:cubicBezTo>
                    <a:pt x="851130" y="1022273"/>
                    <a:pt x="854165" y="1002480"/>
                    <a:pt x="857199" y="982686"/>
                  </a:cubicBezTo>
                  <a:cubicBezTo>
                    <a:pt x="863268" y="946144"/>
                    <a:pt x="868578" y="908840"/>
                    <a:pt x="873889" y="871537"/>
                  </a:cubicBezTo>
                  <a:close/>
                  <a:moveTo>
                    <a:pt x="242290" y="0"/>
                  </a:moveTo>
                  <a:cubicBezTo>
                    <a:pt x="293918" y="19734"/>
                    <a:pt x="267345" y="153316"/>
                    <a:pt x="246086" y="187470"/>
                  </a:cubicBezTo>
                  <a:cubicBezTo>
                    <a:pt x="240012" y="197337"/>
                    <a:pt x="230901" y="207204"/>
                    <a:pt x="219513" y="207963"/>
                  </a:cubicBezTo>
                  <a:cubicBezTo>
                    <a:pt x="201291" y="207963"/>
                    <a:pt x="192180" y="185193"/>
                    <a:pt x="191421" y="166978"/>
                  </a:cubicBezTo>
                  <a:cubicBezTo>
                    <a:pt x="189143" y="116125"/>
                    <a:pt x="211920" y="38708"/>
                    <a:pt x="242290" y="0"/>
                  </a:cubicBezTo>
                  <a:close/>
                </a:path>
              </a:pathLst>
            </a:custGeom>
            <a:solidFill>
              <a:srgbClr val="28F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9DB0233-2A89-43F6-8DB6-A27B1E061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5900" y="13052425"/>
              <a:ext cx="1513210" cy="244475"/>
            </a:xfrm>
            <a:custGeom>
              <a:avLst/>
              <a:gdLst>
                <a:gd name="connsiteX0" fmla="*/ 750887 w 1513210"/>
                <a:gd name="connsiteY0" fmla="*/ 0 h 244475"/>
                <a:gd name="connsiteX1" fmla="*/ 1020997 w 1513210"/>
                <a:gd name="connsiteY1" fmla="*/ 6093 h 244475"/>
                <a:gd name="connsiteX2" fmla="*/ 1502629 w 1513210"/>
                <a:gd name="connsiteY2" fmla="*/ 197256 h 244475"/>
                <a:gd name="connsiteX3" fmla="*/ 1488934 w 1513210"/>
                <a:gd name="connsiteY3" fmla="*/ 244475 h 244475"/>
                <a:gd name="connsiteX4" fmla="*/ 801105 w 1513210"/>
                <a:gd name="connsiteY4" fmla="*/ 244475 h 244475"/>
                <a:gd name="connsiteX5" fmla="*/ 750887 w 1513210"/>
                <a:gd name="connsiteY5" fmla="*/ 189639 h 244475"/>
                <a:gd name="connsiteX6" fmla="*/ 0 w 1513210"/>
                <a:gd name="connsiteY6" fmla="*/ 0 h 244475"/>
                <a:gd name="connsiteX7" fmla="*/ 270110 w 1513210"/>
                <a:gd name="connsiteY7" fmla="*/ 6093 h 244475"/>
                <a:gd name="connsiteX8" fmla="*/ 751742 w 1513210"/>
                <a:gd name="connsiteY8" fmla="*/ 197256 h 244475"/>
                <a:gd name="connsiteX9" fmla="*/ 738047 w 1513210"/>
                <a:gd name="connsiteY9" fmla="*/ 244475 h 244475"/>
                <a:gd name="connsiteX10" fmla="*/ 50218 w 1513210"/>
                <a:gd name="connsiteY10" fmla="*/ 244475 h 244475"/>
                <a:gd name="connsiteX11" fmla="*/ 0 w 1513210"/>
                <a:gd name="connsiteY11" fmla="*/ 189639 h 24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3210" h="244475">
                  <a:moveTo>
                    <a:pt x="750887" y="0"/>
                  </a:moveTo>
                  <a:cubicBezTo>
                    <a:pt x="753170" y="3046"/>
                    <a:pt x="1020997" y="6093"/>
                    <a:pt x="1020997" y="6093"/>
                  </a:cubicBezTo>
                  <a:cubicBezTo>
                    <a:pt x="1271324" y="47981"/>
                    <a:pt x="1427303" y="140135"/>
                    <a:pt x="1502629" y="197256"/>
                  </a:cubicBezTo>
                  <a:cubicBezTo>
                    <a:pt x="1522412" y="211726"/>
                    <a:pt x="1512521" y="244475"/>
                    <a:pt x="1488934" y="244475"/>
                  </a:cubicBezTo>
                  <a:lnTo>
                    <a:pt x="801105" y="244475"/>
                  </a:lnTo>
                  <a:cubicBezTo>
                    <a:pt x="773713" y="244475"/>
                    <a:pt x="750887" y="220104"/>
                    <a:pt x="750887" y="189639"/>
                  </a:cubicBezTo>
                  <a:close/>
                  <a:moveTo>
                    <a:pt x="0" y="0"/>
                  </a:moveTo>
                  <a:cubicBezTo>
                    <a:pt x="2283" y="3046"/>
                    <a:pt x="270110" y="6093"/>
                    <a:pt x="270110" y="6093"/>
                  </a:cubicBezTo>
                  <a:cubicBezTo>
                    <a:pt x="520437" y="47981"/>
                    <a:pt x="675655" y="140135"/>
                    <a:pt x="751742" y="197256"/>
                  </a:cubicBezTo>
                  <a:cubicBezTo>
                    <a:pt x="771525" y="211726"/>
                    <a:pt x="761634" y="244475"/>
                    <a:pt x="738047" y="244475"/>
                  </a:cubicBezTo>
                  <a:lnTo>
                    <a:pt x="50218" y="244475"/>
                  </a:lnTo>
                  <a:cubicBezTo>
                    <a:pt x="22065" y="244475"/>
                    <a:pt x="0" y="220104"/>
                    <a:pt x="0" y="1896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D30EAF8C-8CD6-47DB-9E5D-638930132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9291" y="10823574"/>
              <a:ext cx="1286308" cy="2263776"/>
            </a:xfrm>
            <a:custGeom>
              <a:avLst/>
              <a:gdLst>
                <a:gd name="connsiteX0" fmla="*/ 84568 w 1286308"/>
                <a:gd name="connsiteY0" fmla="*/ 0 h 2263776"/>
                <a:gd name="connsiteX1" fmla="*/ 631329 w 1286308"/>
                <a:gd name="connsiteY1" fmla="*/ 51743 h 2263776"/>
                <a:gd name="connsiteX2" fmla="*/ 641240 w 1286308"/>
                <a:gd name="connsiteY2" fmla="*/ 99565 h 2263776"/>
                <a:gd name="connsiteX3" fmla="*/ 1129668 w 1286308"/>
                <a:gd name="connsiteY3" fmla="*/ 141447 h 2263776"/>
                <a:gd name="connsiteX4" fmla="*/ 1279426 w 1286308"/>
                <a:gd name="connsiteY4" fmla="*/ 998292 h 2263776"/>
                <a:gd name="connsiteX5" fmla="*/ 1277146 w 1286308"/>
                <a:gd name="connsiteY5" fmla="*/ 1168749 h 2263776"/>
                <a:gd name="connsiteX6" fmla="*/ 1039205 w 1286308"/>
                <a:gd name="connsiteY6" fmla="*/ 2240186 h 2263776"/>
                <a:gd name="connsiteX7" fmla="*/ 900850 w 1286308"/>
                <a:gd name="connsiteY7" fmla="*/ 2263776 h 2263776"/>
                <a:gd name="connsiteX8" fmla="*/ 758693 w 1286308"/>
                <a:gd name="connsiteY8" fmla="*/ 2240186 h 2263776"/>
                <a:gd name="connsiteX9" fmla="*/ 748110 w 1286308"/>
                <a:gd name="connsiteY9" fmla="*/ 1344079 h 2263776"/>
                <a:gd name="connsiteX10" fmla="*/ 747317 w 1286308"/>
                <a:gd name="connsiteY10" fmla="*/ 1281595 h 2263776"/>
                <a:gd name="connsiteX11" fmla="*/ 716725 w 1286308"/>
                <a:gd name="connsiteY11" fmla="*/ 1339186 h 2263776"/>
                <a:gd name="connsiteX12" fmla="*/ 275706 w 1286308"/>
                <a:gd name="connsiteY12" fmla="*/ 2234833 h 2263776"/>
                <a:gd name="connsiteX13" fmla="*/ 102082 w 1286308"/>
                <a:gd name="connsiteY13" fmla="*/ 2244725 h 2263776"/>
                <a:gd name="connsiteX14" fmla="*/ 4609 w 1286308"/>
                <a:gd name="connsiteY14" fmla="*/ 2234833 h 2263776"/>
                <a:gd name="connsiteX15" fmla="*/ 379271 w 1286308"/>
                <a:gd name="connsiteY15" fmla="*/ 1047031 h 2263776"/>
                <a:gd name="connsiteX16" fmla="*/ 386886 w 1286308"/>
                <a:gd name="connsiteY16" fmla="*/ 977787 h 2263776"/>
                <a:gd name="connsiteX17" fmla="*/ 84568 w 1286308"/>
                <a:gd name="connsiteY17" fmla="*/ 0 h 2263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86308" h="2263776">
                  <a:moveTo>
                    <a:pt x="84568" y="0"/>
                  </a:moveTo>
                  <a:lnTo>
                    <a:pt x="631329" y="51743"/>
                  </a:lnTo>
                  <a:lnTo>
                    <a:pt x="641240" y="99565"/>
                  </a:lnTo>
                  <a:lnTo>
                    <a:pt x="1129668" y="141447"/>
                  </a:lnTo>
                  <a:lnTo>
                    <a:pt x="1279426" y="998292"/>
                  </a:lnTo>
                  <a:cubicBezTo>
                    <a:pt x="1289309" y="1054604"/>
                    <a:pt x="1288549" y="1112437"/>
                    <a:pt x="1277146" y="1168749"/>
                  </a:cubicBezTo>
                  <a:lnTo>
                    <a:pt x="1039205" y="2240186"/>
                  </a:lnTo>
                  <a:cubicBezTo>
                    <a:pt x="1008037" y="2250839"/>
                    <a:pt x="960145" y="2263776"/>
                    <a:pt x="900850" y="2263776"/>
                  </a:cubicBezTo>
                  <a:cubicBezTo>
                    <a:pt x="839274" y="2263776"/>
                    <a:pt x="790621" y="2250839"/>
                    <a:pt x="758693" y="2240186"/>
                  </a:cubicBezTo>
                  <a:cubicBezTo>
                    <a:pt x="755272" y="1924576"/>
                    <a:pt x="751851" y="1641498"/>
                    <a:pt x="748110" y="1344079"/>
                  </a:cubicBezTo>
                  <a:lnTo>
                    <a:pt x="747317" y="1281595"/>
                  </a:lnTo>
                  <a:lnTo>
                    <a:pt x="716725" y="1339186"/>
                  </a:lnTo>
                  <a:cubicBezTo>
                    <a:pt x="559224" y="1644677"/>
                    <a:pt x="448948" y="1917908"/>
                    <a:pt x="275706" y="2234833"/>
                  </a:cubicBezTo>
                  <a:cubicBezTo>
                    <a:pt x="250576" y="2240159"/>
                    <a:pt x="137873" y="2244725"/>
                    <a:pt x="102082" y="2244725"/>
                  </a:cubicBezTo>
                  <a:cubicBezTo>
                    <a:pt x="63245" y="2244725"/>
                    <a:pt x="30501" y="2240159"/>
                    <a:pt x="4609" y="2234833"/>
                  </a:cubicBezTo>
                  <a:cubicBezTo>
                    <a:pt x="-42604" y="1667945"/>
                    <a:pt x="286367" y="1174105"/>
                    <a:pt x="379271" y="1047031"/>
                  </a:cubicBezTo>
                  <a:cubicBezTo>
                    <a:pt x="394501" y="1026486"/>
                    <a:pt x="396785" y="999854"/>
                    <a:pt x="386886" y="977787"/>
                  </a:cubicBezTo>
                  <a:cubicBezTo>
                    <a:pt x="146250" y="437531"/>
                    <a:pt x="84568" y="0"/>
                    <a:pt x="84568" y="0"/>
                  </a:cubicBezTo>
                  <a:close/>
                </a:path>
              </a:pathLst>
            </a:custGeom>
            <a:solidFill>
              <a:srgbClr val="1B2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9F9D7E6-CD68-4E4C-B4CE-602DA1356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8674" y="10823575"/>
              <a:ext cx="867293" cy="2252663"/>
            </a:xfrm>
            <a:custGeom>
              <a:avLst/>
              <a:gdLst>
                <a:gd name="connsiteX0" fmla="*/ 556502 w 867293"/>
                <a:gd name="connsiteY0" fmla="*/ 685735 h 2252663"/>
                <a:gd name="connsiteX1" fmla="*/ 584656 w 867293"/>
                <a:gd name="connsiteY1" fmla="*/ 694867 h 2252663"/>
                <a:gd name="connsiteX2" fmla="*/ 740645 w 867293"/>
                <a:gd name="connsiteY2" fmla="*/ 875228 h 2252663"/>
                <a:gd name="connsiteX3" fmla="*/ 847173 w 867293"/>
                <a:gd name="connsiteY3" fmla="*/ 1073852 h 2252663"/>
                <a:gd name="connsiteX4" fmla="*/ 866196 w 867293"/>
                <a:gd name="connsiteY4" fmla="*/ 1288458 h 2252663"/>
                <a:gd name="connsiteX5" fmla="*/ 833477 w 867293"/>
                <a:gd name="connsiteY5" fmla="*/ 2129379 h 2252663"/>
                <a:gd name="connsiteX6" fmla="*/ 823585 w 867293"/>
                <a:gd name="connsiteY6" fmla="*/ 2229072 h 2252663"/>
                <a:gd name="connsiteX7" fmla="*/ 808366 w 867293"/>
                <a:gd name="connsiteY7" fmla="*/ 2252663 h 2252663"/>
                <a:gd name="connsiteX8" fmla="*/ 758907 w 867293"/>
                <a:gd name="connsiteY8" fmla="*/ 2238965 h 2252663"/>
                <a:gd name="connsiteX9" fmla="*/ 744449 w 867293"/>
                <a:gd name="connsiteY9" fmla="*/ 1038846 h 2252663"/>
                <a:gd name="connsiteX10" fmla="*/ 719339 w 867293"/>
                <a:gd name="connsiteY10" fmla="*/ 954373 h 2252663"/>
                <a:gd name="connsiteX11" fmla="*/ 556502 w 867293"/>
                <a:gd name="connsiteY11" fmla="*/ 685735 h 2252663"/>
                <a:gd name="connsiteX12" fmla="*/ 85191 w 867293"/>
                <a:gd name="connsiteY12" fmla="*/ 0 h 2252663"/>
                <a:gd name="connsiteX13" fmla="*/ 153730 w 867293"/>
                <a:gd name="connsiteY13" fmla="*/ 6085 h 2252663"/>
                <a:gd name="connsiteX14" fmla="*/ 162868 w 867293"/>
                <a:gd name="connsiteY14" fmla="*/ 47921 h 2252663"/>
                <a:gd name="connsiteX15" fmla="*/ 433215 w 867293"/>
                <a:gd name="connsiteY15" fmla="*/ 816171 h 2252663"/>
                <a:gd name="connsiteX16" fmla="*/ 483477 w 867293"/>
                <a:gd name="connsiteY16" fmla="*/ 949283 h 2252663"/>
                <a:gd name="connsiteX17" fmla="*/ 455300 w 867293"/>
                <a:gd name="connsiteY17" fmla="*/ 1050449 h 2252663"/>
                <a:gd name="connsiteX18" fmla="*/ 264915 w 867293"/>
                <a:gd name="connsiteY18" fmla="*/ 1438377 h 2252663"/>
                <a:gd name="connsiteX19" fmla="*/ 81384 w 867293"/>
                <a:gd name="connsiteY19" fmla="*/ 2234010 h 2252663"/>
                <a:gd name="connsiteX20" fmla="*/ 80622 w 867293"/>
                <a:gd name="connsiteY20" fmla="*/ 2243138 h 2252663"/>
                <a:gd name="connsiteX21" fmla="*/ 4468 w 867293"/>
                <a:gd name="connsiteY21" fmla="*/ 2234010 h 2252663"/>
                <a:gd name="connsiteX22" fmla="*/ 379907 w 867293"/>
                <a:gd name="connsiteY22" fmla="*/ 1046646 h 2252663"/>
                <a:gd name="connsiteX23" fmla="*/ 387523 w 867293"/>
                <a:gd name="connsiteY23" fmla="*/ 977427 h 2252663"/>
                <a:gd name="connsiteX24" fmla="*/ 85191 w 867293"/>
                <a:gd name="connsiteY24" fmla="*/ 0 h 2252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7293" h="2252663">
                  <a:moveTo>
                    <a:pt x="556502" y="685735"/>
                  </a:moveTo>
                  <a:cubicBezTo>
                    <a:pt x="566394" y="684213"/>
                    <a:pt x="576286" y="686496"/>
                    <a:pt x="584656" y="694867"/>
                  </a:cubicBezTo>
                  <a:cubicBezTo>
                    <a:pt x="637920" y="745094"/>
                    <a:pt x="691185" y="799126"/>
                    <a:pt x="740645" y="875228"/>
                  </a:cubicBezTo>
                  <a:cubicBezTo>
                    <a:pt x="782495" y="939153"/>
                    <a:pt x="825868" y="1003078"/>
                    <a:pt x="847173" y="1073852"/>
                  </a:cubicBezTo>
                  <a:cubicBezTo>
                    <a:pt x="869240" y="1143105"/>
                    <a:pt x="868479" y="1216162"/>
                    <a:pt x="866196" y="1288458"/>
                  </a:cubicBezTo>
                  <a:cubicBezTo>
                    <a:pt x="860109" y="1520567"/>
                    <a:pt x="854783" y="1898031"/>
                    <a:pt x="833477" y="2129379"/>
                  </a:cubicBezTo>
                  <a:cubicBezTo>
                    <a:pt x="830433" y="2162102"/>
                    <a:pt x="827389" y="2195587"/>
                    <a:pt x="823585" y="2229072"/>
                  </a:cubicBezTo>
                  <a:cubicBezTo>
                    <a:pt x="822063" y="2238965"/>
                    <a:pt x="815976" y="2247336"/>
                    <a:pt x="808366" y="2252663"/>
                  </a:cubicBezTo>
                  <a:cubicBezTo>
                    <a:pt x="789343" y="2248858"/>
                    <a:pt x="772603" y="2243531"/>
                    <a:pt x="758907" y="2238965"/>
                  </a:cubicBezTo>
                  <a:cubicBezTo>
                    <a:pt x="754341" y="1818124"/>
                    <a:pt x="749776" y="1455120"/>
                    <a:pt x="744449" y="1038846"/>
                  </a:cubicBezTo>
                  <a:cubicBezTo>
                    <a:pt x="744449" y="1009166"/>
                    <a:pt x="735318" y="979486"/>
                    <a:pt x="719339" y="954373"/>
                  </a:cubicBezTo>
                  <a:cubicBezTo>
                    <a:pt x="685858" y="902624"/>
                    <a:pt x="623463" y="802170"/>
                    <a:pt x="556502" y="685735"/>
                  </a:cubicBezTo>
                  <a:close/>
                  <a:moveTo>
                    <a:pt x="85191" y="0"/>
                  </a:moveTo>
                  <a:lnTo>
                    <a:pt x="153730" y="6085"/>
                  </a:lnTo>
                  <a:cubicBezTo>
                    <a:pt x="157538" y="19777"/>
                    <a:pt x="160584" y="34229"/>
                    <a:pt x="162868" y="47921"/>
                  </a:cubicBezTo>
                  <a:cubicBezTo>
                    <a:pt x="205515" y="317188"/>
                    <a:pt x="297661" y="578850"/>
                    <a:pt x="433215" y="816171"/>
                  </a:cubicBezTo>
                  <a:cubicBezTo>
                    <a:pt x="457585" y="858006"/>
                    <a:pt x="483477" y="901363"/>
                    <a:pt x="483477" y="949283"/>
                  </a:cubicBezTo>
                  <a:cubicBezTo>
                    <a:pt x="483477" y="984273"/>
                    <a:pt x="469769" y="1018502"/>
                    <a:pt x="455300" y="1050449"/>
                  </a:cubicBezTo>
                  <a:cubicBezTo>
                    <a:pt x="395900" y="1182040"/>
                    <a:pt x="323553" y="1307546"/>
                    <a:pt x="264915" y="1438377"/>
                  </a:cubicBezTo>
                  <a:cubicBezTo>
                    <a:pt x="153730" y="1688629"/>
                    <a:pt x="90522" y="1960939"/>
                    <a:pt x="81384" y="2234010"/>
                  </a:cubicBezTo>
                  <a:cubicBezTo>
                    <a:pt x="81384" y="2237053"/>
                    <a:pt x="81384" y="2240095"/>
                    <a:pt x="80622" y="2243138"/>
                  </a:cubicBezTo>
                  <a:cubicBezTo>
                    <a:pt x="51683" y="2242377"/>
                    <a:pt x="25791" y="2238574"/>
                    <a:pt x="4468" y="2234010"/>
                  </a:cubicBezTo>
                  <a:cubicBezTo>
                    <a:pt x="-41986" y="1667331"/>
                    <a:pt x="287000" y="1173673"/>
                    <a:pt x="379907" y="1046646"/>
                  </a:cubicBezTo>
                  <a:cubicBezTo>
                    <a:pt x="395138" y="1026108"/>
                    <a:pt x="397423" y="999486"/>
                    <a:pt x="387523" y="977427"/>
                  </a:cubicBezTo>
                  <a:cubicBezTo>
                    <a:pt x="146876" y="437370"/>
                    <a:pt x="85191" y="0"/>
                    <a:pt x="85191" y="0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A28A380B-B844-42EA-A664-64D9D0135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5900" y="13138656"/>
              <a:ext cx="1513758" cy="158245"/>
            </a:xfrm>
            <a:custGeom>
              <a:avLst/>
              <a:gdLst>
                <a:gd name="connsiteX0" fmla="*/ 51539 w 1513758"/>
                <a:gd name="connsiteY0" fmla="*/ 1155 h 158245"/>
                <a:gd name="connsiteX1" fmla="*/ 207441 w 1513758"/>
                <a:gd name="connsiteY1" fmla="*/ 123861 h 158245"/>
                <a:gd name="connsiteX2" fmla="*/ 758748 w 1513758"/>
                <a:gd name="connsiteY2" fmla="*/ 123861 h 158245"/>
                <a:gd name="connsiteX3" fmla="*/ 750887 w 1513758"/>
                <a:gd name="connsiteY3" fmla="*/ 103231 h 158245"/>
                <a:gd name="connsiteX4" fmla="*/ 750887 w 1513758"/>
                <a:gd name="connsiteY4" fmla="*/ 1609 h 158245"/>
                <a:gd name="connsiteX5" fmla="*/ 958758 w 1513758"/>
                <a:gd name="connsiteY5" fmla="*/ 123861 h 158245"/>
                <a:gd name="connsiteX6" fmla="*/ 1512320 w 1513758"/>
                <a:gd name="connsiteY6" fmla="*/ 123861 h 158245"/>
                <a:gd name="connsiteX7" fmla="*/ 1489477 w 1513758"/>
                <a:gd name="connsiteY7" fmla="*/ 158245 h 158245"/>
                <a:gd name="connsiteX8" fmla="*/ 801142 w 1513758"/>
                <a:gd name="connsiteY8" fmla="*/ 158245 h 158245"/>
                <a:gd name="connsiteX9" fmla="*/ 765735 w 1513758"/>
                <a:gd name="connsiteY9" fmla="*/ 142199 h 158245"/>
                <a:gd name="connsiteX10" fmla="*/ 759604 w 1513758"/>
                <a:gd name="connsiteY10" fmla="*/ 126110 h 158245"/>
                <a:gd name="connsiteX11" fmla="*/ 757292 w 1513758"/>
                <a:gd name="connsiteY11" fmla="*/ 146784 h 158245"/>
                <a:gd name="connsiteX12" fmla="*/ 737060 w 1513758"/>
                <a:gd name="connsiteY12" fmla="*/ 158245 h 158245"/>
                <a:gd name="connsiteX13" fmla="*/ 50150 w 1513758"/>
                <a:gd name="connsiteY13" fmla="*/ 158245 h 158245"/>
                <a:gd name="connsiteX14" fmla="*/ 0 w 1513758"/>
                <a:gd name="connsiteY14" fmla="*/ 103231 h 158245"/>
                <a:gd name="connsiteX15" fmla="*/ 0 w 1513758"/>
                <a:gd name="connsiteY15" fmla="*/ 1609 h 158245"/>
                <a:gd name="connsiteX16" fmla="*/ 51539 w 1513758"/>
                <a:gd name="connsiteY16" fmla="*/ 1155 h 15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13758" h="158245">
                  <a:moveTo>
                    <a:pt x="51539" y="1155"/>
                  </a:moveTo>
                  <a:cubicBezTo>
                    <a:pt x="107567" y="6814"/>
                    <a:pt x="172677" y="35037"/>
                    <a:pt x="207441" y="123861"/>
                  </a:cubicBezTo>
                  <a:lnTo>
                    <a:pt x="758748" y="123861"/>
                  </a:lnTo>
                  <a:lnTo>
                    <a:pt x="750887" y="103231"/>
                  </a:lnTo>
                  <a:lnTo>
                    <a:pt x="750887" y="1609"/>
                  </a:lnTo>
                  <a:cubicBezTo>
                    <a:pt x="811802" y="-5268"/>
                    <a:pt x="912311" y="5429"/>
                    <a:pt x="958758" y="123861"/>
                  </a:cubicBezTo>
                  <a:lnTo>
                    <a:pt x="1512320" y="123861"/>
                  </a:lnTo>
                  <a:cubicBezTo>
                    <a:pt x="1517650" y="139143"/>
                    <a:pt x="1507751" y="158245"/>
                    <a:pt x="1489477" y="158245"/>
                  </a:cubicBezTo>
                  <a:lnTo>
                    <a:pt x="801142" y="158245"/>
                  </a:lnTo>
                  <a:cubicBezTo>
                    <a:pt x="787436" y="158245"/>
                    <a:pt x="774872" y="152132"/>
                    <a:pt x="765735" y="142199"/>
                  </a:cubicBezTo>
                  <a:lnTo>
                    <a:pt x="759604" y="126110"/>
                  </a:lnTo>
                  <a:lnTo>
                    <a:pt x="757292" y="146784"/>
                  </a:lnTo>
                  <a:cubicBezTo>
                    <a:pt x="753207" y="153470"/>
                    <a:pt x="746179" y="158245"/>
                    <a:pt x="737060" y="158245"/>
                  </a:cubicBezTo>
                  <a:lnTo>
                    <a:pt x="50150" y="158245"/>
                  </a:lnTo>
                  <a:cubicBezTo>
                    <a:pt x="22036" y="158245"/>
                    <a:pt x="0" y="133794"/>
                    <a:pt x="0" y="103231"/>
                  </a:cubicBezTo>
                  <a:lnTo>
                    <a:pt x="0" y="1609"/>
                  </a:lnTo>
                  <a:cubicBezTo>
                    <a:pt x="15197" y="-110"/>
                    <a:pt x="32864" y="-731"/>
                    <a:pt x="51539" y="1155"/>
                  </a:cubicBezTo>
                  <a:close/>
                </a:path>
              </a:pathLst>
            </a:custGeom>
            <a:solidFill>
              <a:srgbClr val="0F1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BB73E06B-8D13-49D8-9FC0-6CD05DDF3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9162" y="8780462"/>
              <a:ext cx="546912" cy="698500"/>
            </a:xfrm>
            <a:custGeom>
              <a:avLst/>
              <a:gdLst>
                <a:gd name="connsiteX0" fmla="*/ 191757 w 546912"/>
                <a:gd name="connsiteY0" fmla="*/ 0 h 698500"/>
                <a:gd name="connsiteX1" fmla="*/ 544886 w 546912"/>
                <a:gd name="connsiteY1" fmla="*/ 43402 h 698500"/>
                <a:gd name="connsiteX2" fmla="*/ 533445 w 546912"/>
                <a:gd name="connsiteY2" fmla="*/ 228434 h 698500"/>
                <a:gd name="connsiteX3" fmla="*/ 529632 w 546912"/>
                <a:gd name="connsiteY3" fmla="*/ 331991 h 698500"/>
                <a:gd name="connsiteX4" fmla="*/ 535733 w 546912"/>
                <a:gd name="connsiteY4" fmla="*/ 360925 h 698500"/>
                <a:gd name="connsiteX5" fmla="*/ 537259 w 546912"/>
                <a:gd name="connsiteY5" fmla="*/ 396713 h 698500"/>
                <a:gd name="connsiteX6" fmla="*/ 521242 w 546912"/>
                <a:gd name="connsiteY6" fmla="*/ 401282 h 698500"/>
                <a:gd name="connsiteX7" fmla="*/ 486921 w 546912"/>
                <a:gd name="connsiteY7" fmla="*/ 409658 h 698500"/>
                <a:gd name="connsiteX8" fmla="*/ 467853 w 546912"/>
                <a:gd name="connsiteY8" fmla="*/ 435547 h 698500"/>
                <a:gd name="connsiteX9" fmla="*/ 445735 w 546912"/>
                <a:gd name="connsiteY9" fmla="*/ 462198 h 698500"/>
                <a:gd name="connsiteX10" fmla="*/ 352686 w 546912"/>
                <a:gd name="connsiteY10" fmla="*/ 518545 h 698500"/>
                <a:gd name="connsiteX11" fmla="*/ 323704 w 546912"/>
                <a:gd name="connsiteY11" fmla="*/ 521686 h 698500"/>
                <a:gd name="connsiteX12" fmla="*/ 307455 w 546912"/>
                <a:gd name="connsiteY12" fmla="*/ 521205 h 698500"/>
                <a:gd name="connsiteX13" fmla="*/ 293551 w 546912"/>
                <a:gd name="connsiteY13" fmla="*/ 698500 h 698500"/>
                <a:gd name="connsiteX14" fmla="*/ 0 w 546912"/>
                <a:gd name="connsiteY14" fmla="*/ 528605 h 698500"/>
                <a:gd name="connsiteX15" fmla="*/ 97614 w 546912"/>
                <a:gd name="connsiteY15" fmla="*/ 362334 h 698500"/>
                <a:gd name="connsiteX16" fmla="*/ 97821 w 546912"/>
                <a:gd name="connsiteY16" fmla="*/ 361627 h 698500"/>
                <a:gd name="connsiteX17" fmla="*/ 84610 w 546912"/>
                <a:gd name="connsiteY17" fmla="*/ 342115 h 698500"/>
                <a:gd name="connsiteX18" fmla="*/ 66675 w 546912"/>
                <a:gd name="connsiteY18" fmla="*/ 312193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6912" h="698500">
                  <a:moveTo>
                    <a:pt x="191757" y="0"/>
                  </a:moveTo>
                  <a:lnTo>
                    <a:pt x="544886" y="43402"/>
                  </a:lnTo>
                  <a:cubicBezTo>
                    <a:pt x="544886" y="43402"/>
                    <a:pt x="554038" y="105841"/>
                    <a:pt x="533445" y="228434"/>
                  </a:cubicBezTo>
                  <a:cubicBezTo>
                    <a:pt x="528106" y="262699"/>
                    <a:pt x="525056" y="297725"/>
                    <a:pt x="529632" y="331991"/>
                  </a:cubicBezTo>
                  <a:cubicBezTo>
                    <a:pt x="531157" y="341128"/>
                    <a:pt x="532683" y="351027"/>
                    <a:pt x="535733" y="360925"/>
                  </a:cubicBezTo>
                  <a:cubicBezTo>
                    <a:pt x="539547" y="372347"/>
                    <a:pt x="552513" y="388338"/>
                    <a:pt x="537259" y="396713"/>
                  </a:cubicBezTo>
                  <a:cubicBezTo>
                    <a:pt x="532683" y="399759"/>
                    <a:pt x="526581" y="400521"/>
                    <a:pt x="521242" y="401282"/>
                  </a:cubicBezTo>
                  <a:cubicBezTo>
                    <a:pt x="510564" y="402044"/>
                    <a:pt x="495310" y="402044"/>
                    <a:pt x="486921" y="409658"/>
                  </a:cubicBezTo>
                  <a:cubicBezTo>
                    <a:pt x="479294" y="416511"/>
                    <a:pt x="474718" y="427171"/>
                    <a:pt x="467853" y="435547"/>
                  </a:cubicBezTo>
                  <a:cubicBezTo>
                    <a:pt x="460989" y="444685"/>
                    <a:pt x="453362" y="453822"/>
                    <a:pt x="445735" y="462198"/>
                  </a:cubicBezTo>
                  <a:cubicBezTo>
                    <a:pt x="420566" y="488848"/>
                    <a:pt x="388533" y="510169"/>
                    <a:pt x="352686" y="518545"/>
                  </a:cubicBezTo>
                  <a:cubicBezTo>
                    <a:pt x="342771" y="521210"/>
                    <a:pt x="333237" y="521781"/>
                    <a:pt x="323704" y="521686"/>
                  </a:cubicBezTo>
                  <a:lnTo>
                    <a:pt x="307455" y="521205"/>
                  </a:lnTo>
                  <a:lnTo>
                    <a:pt x="293551" y="698500"/>
                  </a:lnTo>
                  <a:cubicBezTo>
                    <a:pt x="97596" y="677930"/>
                    <a:pt x="0" y="528605"/>
                    <a:pt x="0" y="528605"/>
                  </a:cubicBezTo>
                  <a:cubicBezTo>
                    <a:pt x="58710" y="481275"/>
                    <a:pt x="90567" y="385530"/>
                    <a:pt x="97614" y="362334"/>
                  </a:cubicBezTo>
                  <a:lnTo>
                    <a:pt x="97821" y="361627"/>
                  </a:lnTo>
                  <a:lnTo>
                    <a:pt x="84610" y="342115"/>
                  </a:lnTo>
                  <a:cubicBezTo>
                    <a:pt x="73063" y="324043"/>
                    <a:pt x="66675" y="312193"/>
                    <a:pt x="66675" y="312193"/>
                  </a:cubicBezTo>
                  <a:close/>
                </a:path>
              </a:pathLst>
            </a:custGeom>
            <a:solidFill>
              <a:srgbClr val="FFB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1AF74929-E95F-4208-B534-ACF16B56A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3613" y="9171646"/>
              <a:ext cx="263069" cy="143805"/>
            </a:xfrm>
            <a:custGeom>
              <a:avLst/>
              <a:gdLst>
                <a:gd name="connsiteX0" fmla="*/ 42683 w 263069"/>
                <a:gd name="connsiteY0" fmla="*/ 0 h 143805"/>
                <a:gd name="connsiteX1" fmla="*/ 61072 w 263069"/>
                <a:gd name="connsiteY1" fmla="*/ 16366 h 143805"/>
                <a:gd name="connsiteX2" fmla="*/ 80831 w 263069"/>
                <a:gd name="connsiteY2" fmla="*/ 20840 h 143805"/>
                <a:gd name="connsiteX3" fmla="*/ 88000 w 263069"/>
                <a:gd name="connsiteY3" fmla="*/ 16818 h 143805"/>
                <a:gd name="connsiteX4" fmla="*/ 89056 w 263069"/>
                <a:gd name="connsiteY4" fmla="*/ 18190 h 143805"/>
                <a:gd name="connsiteX5" fmla="*/ 250271 w 263069"/>
                <a:gd name="connsiteY5" fmla="*/ 129646 h 143805"/>
                <a:gd name="connsiteX6" fmla="*/ 263069 w 263069"/>
                <a:gd name="connsiteY6" fmla="*/ 130024 h 143805"/>
                <a:gd name="connsiteX7" fmla="*/ 262057 w 263069"/>
                <a:gd name="connsiteY7" fmla="*/ 143805 h 143805"/>
                <a:gd name="connsiteX8" fmla="*/ 229204 w 263069"/>
                <a:gd name="connsiteY8" fmla="*/ 141535 h 143805"/>
                <a:gd name="connsiteX9" fmla="*/ 0 w 263069"/>
                <a:gd name="connsiteY9" fmla="*/ 85547 h 143805"/>
                <a:gd name="connsiteX10" fmla="*/ 40875 w 263069"/>
                <a:gd name="connsiteY10" fmla="*/ 5064 h 143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069" h="143805">
                  <a:moveTo>
                    <a:pt x="42683" y="0"/>
                  </a:moveTo>
                  <a:lnTo>
                    <a:pt x="61072" y="16366"/>
                  </a:lnTo>
                  <a:cubicBezTo>
                    <a:pt x="67152" y="20555"/>
                    <a:pt x="74181" y="21887"/>
                    <a:pt x="80831" y="20840"/>
                  </a:cubicBezTo>
                  <a:lnTo>
                    <a:pt x="88000" y="16818"/>
                  </a:lnTo>
                  <a:lnTo>
                    <a:pt x="89056" y="18190"/>
                  </a:lnTo>
                  <a:cubicBezTo>
                    <a:pt x="130337" y="67969"/>
                    <a:pt x="187349" y="120128"/>
                    <a:pt x="250271" y="129646"/>
                  </a:cubicBezTo>
                  <a:lnTo>
                    <a:pt x="263069" y="130024"/>
                  </a:lnTo>
                  <a:lnTo>
                    <a:pt x="262057" y="143805"/>
                  </a:lnTo>
                  <a:cubicBezTo>
                    <a:pt x="251361" y="143048"/>
                    <a:pt x="239901" y="142292"/>
                    <a:pt x="229204" y="141535"/>
                  </a:cubicBezTo>
                  <a:cubicBezTo>
                    <a:pt x="148983" y="133213"/>
                    <a:pt x="71817" y="113541"/>
                    <a:pt x="0" y="85547"/>
                  </a:cubicBezTo>
                  <a:cubicBezTo>
                    <a:pt x="18337" y="57931"/>
                    <a:pt x="31898" y="28046"/>
                    <a:pt x="40875" y="5064"/>
                  </a:cubicBezTo>
                  <a:close/>
                </a:path>
              </a:pathLst>
            </a:custGeom>
            <a:solidFill>
              <a:srgbClr val="DE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B4D9AAB3-A4D1-4E1C-98B5-2654A82D9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6180" y="8977731"/>
              <a:ext cx="79509" cy="94224"/>
            </a:xfrm>
            <a:custGeom>
              <a:avLst/>
              <a:gdLst>
                <a:gd name="connsiteX0" fmla="*/ 38362 w 79509"/>
                <a:gd name="connsiteY0" fmla="*/ 58965 h 94224"/>
                <a:gd name="connsiteX1" fmla="*/ 42150 w 79509"/>
                <a:gd name="connsiteY1" fmla="*/ 81895 h 94224"/>
                <a:gd name="connsiteX2" fmla="*/ 22450 w 79509"/>
                <a:gd name="connsiteY2" fmla="*/ 93361 h 94224"/>
                <a:gd name="connsiteX3" fmla="*/ 17904 w 79509"/>
                <a:gd name="connsiteY3" fmla="*/ 70430 h 94224"/>
                <a:gd name="connsiteX4" fmla="*/ 38362 w 79509"/>
                <a:gd name="connsiteY4" fmla="*/ 58965 h 94224"/>
                <a:gd name="connsiteX5" fmla="*/ 37643 w 79509"/>
                <a:gd name="connsiteY5" fmla="*/ 210 h 94224"/>
                <a:gd name="connsiteX6" fmla="*/ 78506 w 79509"/>
                <a:gd name="connsiteY6" fmla="*/ 23573 h 94224"/>
                <a:gd name="connsiteX7" fmla="*/ 76979 w 79509"/>
                <a:gd name="connsiteY7" fmla="*/ 32139 h 94224"/>
                <a:gd name="connsiteX8" fmla="*/ 73160 w 79509"/>
                <a:gd name="connsiteY8" fmla="*/ 32918 h 94224"/>
                <a:gd name="connsiteX9" fmla="*/ 68577 w 79509"/>
                <a:gd name="connsiteY9" fmla="*/ 30582 h 94224"/>
                <a:gd name="connsiteX10" fmla="*/ 9000 w 79509"/>
                <a:gd name="connsiteY10" fmla="*/ 18121 h 94224"/>
                <a:gd name="connsiteX11" fmla="*/ 599 w 79509"/>
                <a:gd name="connsiteY11" fmla="*/ 15785 h 94224"/>
                <a:gd name="connsiteX12" fmla="*/ 3654 w 79509"/>
                <a:gd name="connsiteY12" fmla="*/ 7218 h 94224"/>
                <a:gd name="connsiteX13" fmla="*/ 37643 w 79509"/>
                <a:gd name="connsiteY13" fmla="*/ 210 h 94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509" h="94224">
                  <a:moveTo>
                    <a:pt x="38362" y="58965"/>
                  </a:moveTo>
                  <a:cubicBezTo>
                    <a:pt x="45181" y="62022"/>
                    <a:pt x="46696" y="71959"/>
                    <a:pt x="42150" y="81895"/>
                  </a:cubicBezTo>
                  <a:cubicBezTo>
                    <a:pt x="38362" y="91068"/>
                    <a:pt x="29269" y="96418"/>
                    <a:pt x="22450" y="93361"/>
                  </a:cubicBezTo>
                  <a:cubicBezTo>
                    <a:pt x="15631" y="90303"/>
                    <a:pt x="13358" y="79602"/>
                    <a:pt x="17904" y="70430"/>
                  </a:cubicBezTo>
                  <a:cubicBezTo>
                    <a:pt x="22450" y="60493"/>
                    <a:pt x="31542" y="55143"/>
                    <a:pt x="38362" y="58965"/>
                  </a:cubicBezTo>
                  <a:close/>
                  <a:moveTo>
                    <a:pt x="37643" y="210"/>
                  </a:moveTo>
                  <a:cubicBezTo>
                    <a:pt x="51392" y="1378"/>
                    <a:pt x="66286" y="7608"/>
                    <a:pt x="78506" y="23573"/>
                  </a:cubicBezTo>
                  <a:cubicBezTo>
                    <a:pt x="80034" y="25909"/>
                    <a:pt x="80034" y="29803"/>
                    <a:pt x="76979" y="32139"/>
                  </a:cubicBezTo>
                  <a:cubicBezTo>
                    <a:pt x="76215" y="32918"/>
                    <a:pt x="74687" y="32918"/>
                    <a:pt x="73160" y="32918"/>
                  </a:cubicBezTo>
                  <a:cubicBezTo>
                    <a:pt x="71632" y="32918"/>
                    <a:pt x="70105" y="32139"/>
                    <a:pt x="68577" y="30582"/>
                  </a:cubicBezTo>
                  <a:cubicBezTo>
                    <a:pt x="44135" y="-569"/>
                    <a:pt x="10528" y="17343"/>
                    <a:pt x="9000" y="18121"/>
                  </a:cubicBezTo>
                  <a:cubicBezTo>
                    <a:pt x="5945" y="19679"/>
                    <a:pt x="2890" y="18900"/>
                    <a:pt x="599" y="15785"/>
                  </a:cubicBezTo>
                  <a:cubicBezTo>
                    <a:pt x="-929" y="12670"/>
                    <a:pt x="599" y="8776"/>
                    <a:pt x="3654" y="7218"/>
                  </a:cubicBezTo>
                  <a:cubicBezTo>
                    <a:pt x="11292" y="2935"/>
                    <a:pt x="23895" y="-959"/>
                    <a:pt x="37643" y="210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3" name="Freeform 329">
              <a:extLst>
                <a:ext uri="{FF2B5EF4-FFF2-40B4-BE49-F238E27FC236}">
                  <a16:creationId xmlns:a16="http://schemas.microsoft.com/office/drawing/2014/main" id="{29EDC243-8662-4CCE-BFC9-847502145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9626" y="8501063"/>
              <a:ext cx="838200" cy="695325"/>
            </a:xfrm>
            <a:custGeom>
              <a:avLst/>
              <a:gdLst>
                <a:gd name="T0" fmla="*/ 1069 w 1103"/>
                <a:gd name="T1" fmla="*/ 217 h 913"/>
                <a:gd name="T2" fmla="*/ 1066 w 1103"/>
                <a:gd name="T3" fmla="*/ 216 h 913"/>
                <a:gd name="T4" fmla="*/ 1037 w 1103"/>
                <a:gd name="T5" fmla="*/ 207 h 913"/>
                <a:gd name="T6" fmla="*/ 1028 w 1103"/>
                <a:gd name="T7" fmla="*/ 207 h 913"/>
                <a:gd name="T8" fmla="*/ 1000 w 1103"/>
                <a:gd name="T9" fmla="*/ 214 h 913"/>
                <a:gd name="T10" fmla="*/ 969 w 1103"/>
                <a:gd name="T11" fmla="*/ 237 h 913"/>
                <a:gd name="T12" fmla="*/ 959 w 1103"/>
                <a:gd name="T13" fmla="*/ 246 h 913"/>
                <a:gd name="T14" fmla="*/ 953 w 1103"/>
                <a:gd name="T15" fmla="*/ 250 h 913"/>
                <a:gd name="T16" fmla="*/ 328 w 1103"/>
                <a:gd name="T17" fmla="*/ 171 h 913"/>
                <a:gd name="T18" fmla="*/ 283 w 1103"/>
                <a:gd name="T19" fmla="*/ 902 h 913"/>
                <a:gd name="T20" fmla="*/ 332 w 1103"/>
                <a:gd name="T21" fmla="*/ 895 h 913"/>
                <a:gd name="T22" fmla="*/ 402 w 1103"/>
                <a:gd name="T23" fmla="*/ 772 h 913"/>
                <a:gd name="T24" fmla="*/ 443 w 1103"/>
                <a:gd name="T25" fmla="*/ 732 h 913"/>
                <a:gd name="T26" fmla="*/ 658 w 1103"/>
                <a:gd name="T27" fmla="*/ 573 h 913"/>
                <a:gd name="T28" fmla="*/ 832 w 1103"/>
                <a:gd name="T29" fmla="*/ 565 h 913"/>
                <a:gd name="T30" fmla="*/ 957 w 1103"/>
                <a:gd name="T31" fmla="*/ 502 h 913"/>
                <a:gd name="T32" fmla="*/ 1091 w 1103"/>
                <a:gd name="T33" fmla="*/ 324 h 913"/>
                <a:gd name="T34" fmla="*/ 1103 w 1103"/>
                <a:gd name="T35" fmla="*/ 276 h 913"/>
                <a:gd name="T36" fmla="*/ 1069 w 1103"/>
                <a:gd name="T37" fmla="*/ 217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03" h="913">
                  <a:moveTo>
                    <a:pt x="1069" y="217"/>
                  </a:moveTo>
                  <a:cubicBezTo>
                    <a:pt x="1068" y="217"/>
                    <a:pt x="1067" y="217"/>
                    <a:pt x="1066" y="216"/>
                  </a:cubicBezTo>
                  <a:cubicBezTo>
                    <a:pt x="1059" y="210"/>
                    <a:pt x="1048" y="206"/>
                    <a:pt x="1037" y="207"/>
                  </a:cubicBezTo>
                  <a:cubicBezTo>
                    <a:pt x="1034" y="207"/>
                    <a:pt x="1031" y="207"/>
                    <a:pt x="1028" y="207"/>
                  </a:cubicBezTo>
                  <a:cubicBezTo>
                    <a:pt x="1019" y="208"/>
                    <a:pt x="1009" y="210"/>
                    <a:pt x="1000" y="214"/>
                  </a:cubicBezTo>
                  <a:cubicBezTo>
                    <a:pt x="989" y="220"/>
                    <a:pt x="979" y="228"/>
                    <a:pt x="969" y="237"/>
                  </a:cubicBezTo>
                  <a:cubicBezTo>
                    <a:pt x="966" y="240"/>
                    <a:pt x="962" y="243"/>
                    <a:pt x="959" y="246"/>
                  </a:cubicBezTo>
                  <a:cubicBezTo>
                    <a:pt x="957" y="247"/>
                    <a:pt x="955" y="249"/>
                    <a:pt x="953" y="250"/>
                  </a:cubicBezTo>
                  <a:cubicBezTo>
                    <a:pt x="949" y="246"/>
                    <a:pt x="667" y="0"/>
                    <a:pt x="328" y="171"/>
                  </a:cubicBezTo>
                  <a:cubicBezTo>
                    <a:pt x="0" y="338"/>
                    <a:pt x="50" y="745"/>
                    <a:pt x="283" y="902"/>
                  </a:cubicBezTo>
                  <a:cubicBezTo>
                    <a:pt x="299" y="913"/>
                    <a:pt x="320" y="909"/>
                    <a:pt x="332" y="895"/>
                  </a:cubicBezTo>
                  <a:cubicBezTo>
                    <a:pt x="355" y="868"/>
                    <a:pt x="390" y="822"/>
                    <a:pt x="402" y="772"/>
                  </a:cubicBezTo>
                  <a:cubicBezTo>
                    <a:pt x="407" y="753"/>
                    <a:pt x="423" y="737"/>
                    <a:pt x="443" y="732"/>
                  </a:cubicBezTo>
                  <a:cubicBezTo>
                    <a:pt x="493" y="718"/>
                    <a:pt x="587" y="679"/>
                    <a:pt x="658" y="573"/>
                  </a:cubicBezTo>
                  <a:cubicBezTo>
                    <a:pt x="715" y="584"/>
                    <a:pt x="778" y="581"/>
                    <a:pt x="832" y="565"/>
                  </a:cubicBezTo>
                  <a:cubicBezTo>
                    <a:pt x="877" y="552"/>
                    <a:pt x="919" y="530"/>
                    <a:pt x="957" y="502"/>
                  </a:cubicBezTo>
                  <a:cubicBezTo>
                    <a:pt x="1016" y="456"/>
                    <a:pt x="1062" y="393"/>
                    <a:pt x="1091" y="324"/>
                  </a:cubicBezTo>
                  <a:cubicBezTo>
                    <a:pt x="1097" y="309"/>
                    <a:pt x="1103" y="293"/>
                    <a:pt x="1103" y="276"/>
                  </a:cubicBezTo>
                  <a:cubicBezTo>
                    <a:pt x="1102" y="253"/>
                    <a:pt x="1089" y="230"/>
                    <a:pt x="1069" y="217"/>
                  </a:cubicBezTo>
                  <a:close/>
                </a:path>
              </a:pathLst>
            </a:custGeom>
            <a:solidFill>
              <a:srgbClr val="0F1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4" name="Freeform 330">
              <a:extLst>
                <a:ext uri="{FF2B5EF4-FFF2-40B4-BE49-F238E27FC236}">
                  <a16:creationId xmlns:a16="http://schemas.microsoft.com/office/drawing/2014/main" id="{52976B1D-9BA6-4B0E-8629-BDC6F9758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4901" y="8978900"/>
              <a:ext cx="101600" cy="141288"/>
            </a:xfrm>
            <a:custGeom>
              <a:avLst/>
              <a:gdLst>
                <a:gd name="T0" fmla="*/ 99 w 134"/>
                <a:gd name="T1" fmla="*/ 29 h 186"/>
                <a:gd name="T2" fmla="*/ 81 w 134"/>
                <a:gd name="T3" fmla="*/ 12 h 186"/>
                <a:gd name="T4" fmla="*/ 16 w 134"/>
                <a:gd name="T5" fmla="*/ 29 h 186"/>
                <a:gd name="T6" fmla="*/ 7 w 134"/>
                <a:gd name="T7" fmla="*/ 100 h 186"/>
                <a:gd name="T8" fmla="*/ 43 w 134"/>
                <a:gd name="T9" fmla="*/ 163 h 186"/>
                <a:gd name="T10" fmla="*/ 72 w 134"/>
                <a:gd name="T11" fmla="*/ 184 h 186"/>
                <a:gd name="T12" fmla="*/ 107 w 134"/>
                <a:gd name="T13" fmla="*/ 158 h 186"/>
                <a:gd name="T14" fmla="*/ 131 w 134"/>
                <a:gd name="T15" fmla="*/ 94 h 186"/>
                <a:gd name="T16" fmla="*/ 99 w 134"/>
                <a:gd name="T17" fmla="*/ 2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186">
                  <a:moveTo>
                    <a:pt x="99" y="29"/>
                  </a:moveTo>
                  <a:cubicBezTo>
                    <a:pt x="94" y="23"/>
                    <a:pt x="88" y="16"/>
                    <a:pt x="81" y="12"/>
                  </a:cubicBezTo>
                  <a:cubicBezTo>
                    <a:pt x="59" y="0"/>
                    <a:pt x="30" y="9"/>
                    <a:pt x="16" y="29"/>
                  </a:cubicBezTo>
                  <a:cubicBezTo>
                    <a:pt x="1" y="49"/>
                    <a:pt x="0" y="76"/>
                    <a:pt x="7" y="100"/>
                  </a:cubicBezTo>
                  <a:cubicBezTo>
                    <a:pt x="14" y="123"/>
                    <a:pt x="28" y="144"/>
                    <a:pt x="43" y="163"/>
                  </a:cubicBezTo>
                  <a:cubicBezTo>
                    <a:pt x="51" y="173"/>
                    <a:pt x="59" y="183"/>
                    <a:pt x="72" y="184"/>
                  </a:cubicBezTo>
                  <a:cubicBezTo>
                    <a:pt x="87" y="186"/>
                    <a:pt x="99" y="171"/>
                    <a:pt x="107" y="158"/>
                  </a:cubicBezTo>
                  <a:cubicBezTo>
                    <a:pt x="117" y="140"/>
                    <a:pt x="134" y="114"/>
                    <a:pt x="131" y="94"/>
                  </a:cubicBezTo>
                  <a:cubicBezTo>
                    <a:pt x="127" y="71"/>
                    <a:pt x="113" y="47"/>
                    <a:pt x="99" y="29"/>
                  </a:cubicBezTo>
                  <a:close/>
                </a:path>
              </a:pathLst>
            </a:custGeom>
            <a:solidFill>
              <a:srgbClr val="FFB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83204781-4C07-4CFE-B9A7-49597EB7E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4572" y="9008068"/>
              <a:ext cx="246408" cy="237532"/>
            </a:xfrm>
            <a:custGeom>
              <a:avLst/>
              <a:gdLst>
                <a:gd name="connsiteX0" fmla="*/ 158739 w 246408"/>
                <a:gd name="connsiteY0" fmla="*/ 141463 h 237532"/>
                <a:gd name="connsiteX1" fmla="*/ 166416 w 246408"/>
                <a:gd name="connsiteY1" fmla="*/ 145305 h 237532"/>
                <a:gd name="connsiteX2" fmla="*/ 241654 w 246408"/>
                <a:gd name="connsiteY2" fmla="*/ 225235 h 237532"/>
                <a:gd name="connsiteX3" fmla="*/ 246260 w 246408"/>
                <a:gd name="connsiteY3" fmla="*/ 232921 h 237532"/>
                <a:gd name="connsiteX4" fmla="*/ 240886 w 246408"/>
                <a:gd name="connsiteY4" fmla="*/ 237532 h 237532"/>
                <a:gd name="connsiteX5" fmla="*/ 239351 w 246408"/>
                <a:gd name="connsiteY5" fmla="*/ 237532 h 237532"/>
                <a:gd name="connsiteX6" fmla="*/ 154900 w 246408"/>
                <a:gd name="connsiteY6" fmla="*/ 149148 h 237532"/>
                <a:gd name="connsiteX7" fmla="*/ 158739 w 246408"/>
                <a:gd name="connsiteY7" fmla="*/ 141463 h 237532"/>
                <a:gd name="connsiteX8" fmla="*/ 31736 w 246408"/>
                <a:gd name="connsiteY8" fmla="*/ 206 h 237532"/>
                <a:gd name="connsiteX9" fmla="*/ 45467 w 246408"/>
                <a:gd name="connsiteY9" fmla="*/ 6985 h 237532"/>
                <a:gd name="connsiteX10" fmla="*/ 45467 w 246408"/>
                <a:gd name="connsiteY10" fmla="*/ 13859 h 237532"/>
                <a:gd name="connsiteX11" fmla="*/ 38553 w 246408"/>
                <a:gd name="connsiteY11" fmla="*/ 13095 h 237532"/>
                <a:gd name="connsiteX12" fmla="*/ 20118 w 246408"/>
                <a:gd name="connsiteY12" fmla="*/ 11567 h 237532"/>
                <a:gd name="connsiteX13" fmla="*/ 9364 w 246408"/>
                <a:gd name="connsiteY13" fmla="*/ 29135 h 237532"/>
                <a:gd name="connsiteX14" fmla="*/ 14741 w 246408"/>
                <a:gd name="connsiteY14" fmla="*/ 51285 h 237532"/>
                <a:gd name="connsiteX15" fmla="*/ 29336 w 246408"/>
                <a:gd name="connsiteY15" fmla="*/ 71144 h 237532"/>
                <a:gd name="connsiteX16" fmla="*/ 28568 w 246408"/>
                <a:gd name="connsiteY16" fmla="*/ 78018 h 237532"/>
                <a:gd name="connsiteX17" fmla="*/ 25495 w 246408"/>
                <a:gd name="connsiteY17" fmla="*/ 78782 h 237532"/>
                <a:gd name="connsiteX18" fmla="*/ 22422 w 246408"/>
                <a:gd name="connsiteY18" fmla="*/ 77254 h 237532"/>
                <a:gd name="connsiteX19" fmla="*/ 6291 w 246408"/>
                <a:gd name="connsiteY19" fmla="*/ 55868 h 237532"/>
                <a:gd name="connsiteX20" fmla="*/ 146 w 246408"/>
                <a:gd name="connsiteY20" fmla="*/ 27607 h 237532"/>
                <a:gd name="connsiteX21" fmla="*/ 16277 w 246408"/>
                <a:gd name="connsiteY21" fmla="*/ 3166 h 237532"/>
                <a:gd name="connsiteX22" fmla="*/ 31736 w 246408"/>
                <a:gd name="connsiteY22" fmla="*/ 206 h 23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6408" h="237532">
                  <a:moveTo>
                    <a:pt x="158739" y="141463"/>
                  </a:moveTo>
                  <a:cubicBezTo>
                    <a:pt x="161810" y="140694"/>
                    <a:pt x="165649" y="142231"/>
                    <a:pt x="166416" y="145305"/>
                  </a:cubicBezTo>
                  <a:cubicBezTo>
                    <a:pt x="166416" y="146074"/>
                    <a:pt x="189448" y="214475"/>
                    <a:pt x="241654" y="225235"/>
                  </a:cubicBezTo>
                  <a:cubicBezTo>
                    <a:pt x="244725" y="226004"/>
                    <a:pt x="247028" y="229078"/>
                    <a:pt x="246260" y="232921"/>
                  </a:cubicBezTo>
                  <a:cubicBezTo>
                    <a:pt x="246260" y="235226"/>
                    <a:pt x="243189" y="237532"/>
                    <a:pt x="240886" y="237532"/>
                  </a:cubicBezTo>
                  <a:cubicBezTo>
                    <a:pt x="240118" y="237532"/>
                    <a:pt x="239351" y="237532"/>
                    <a:pt x="239351" y="237532"/>
                  </a:cubicBezTo>
                  <a:cubicBezTo>
                    <a:pt x="180236" y="225235"/>
                    <a:pt x="155668" y="152222"/>
                    <a:pt x="154900" y="149148"/>
                  </a:cubicBezTo>
                  <a:cubicBezTo>
                    <a:pt x="153365" y="146074"/>
                    <a:pt x="155668" y="143000"/>
                    <a:pt x="158739" y="141463"/>
                  </a:cubicBezTo>
                  <a:close/>
                  <a:moveTo>
                    <a:pt x="31736" y="206"/>
                  </a:moveTo>
                  <a:cubicBezTo>
                    <a:pt x="37017" y="875"/>
                    <a:pt x="42010" y="3166"/>
                    <a:pt x="45467" y="6985"/>
                  </a:cubicBezTo>
                  <a:cubicBezTo>
                    <a:pt x="47003" y="9276"/>
                    <a:pt x="47003" y="11567"/>
                    <a:pt x="45467" y="13859"/>
                  </a:cubicBezTo>
                  <a:cubicBezTo>
                    <a:pt x="43162" y="15386"/>
                    <a:pt x="40858" y="15386"/>
                    <a:pt x="38553" y="13095"/>
                  </a:cubicBezTo>
                  <a:cubicBezTo>
                    <a:pt x="34713" y="8512"/>
                    <a:pt x="26263" y="7748"/>
                    <a:pt x="20118" y="11567"/>
                  </a:cubicBezTo>
                  <a:cubicBezTo>
                    <a:pt x="14741" y="14623"/>
                    <a:pt x="10132" y="21497"/>
                    <a:pt x="9364" y="29135"/>
                  </a:cubicBezTo>
                  <a:cubicBezTo>
                    <a:pt x="8596" y="37537"/>
                    <a:pt x="11668" y="45939"/>
                    <a:pt x="14741" y="51285"/>
                  </a:cubicBezTo>
                  <a:cubicBezTo>
                    <a:pt x="18582" y="58923"/>
                    <a:pt x="23959" y="65797"/>
                    <a:pt x="29336" y="71144"/>
                  </a:cubicBezTo>
                  <a:cubicBezTo>
                    <a:pt x="30872" y="73435"/>
                    <a:pt x="30872" y="75727"/>
                    <a:pt x="28568" y="78018"/>
                  </a:cubicBezTo>
                  <a:cubicBezTo>
                    <a:pt x="27799" y="78782"/>
                    <a:pt x="27031" y="78782"/>
                    <a:pt x="25495" y="78782"/>
                  </a:cubicBezTo>
                  <a:cubicBezTo>
                    <a:pt x="24727" y="78782"/>
                    <a:pt x="23191" y="78018"/>
                    <a:pt x="22422" y="77254"/>
                  </a:cubicBezTo>
                  <a:cubicBezTo>
                    <a:pt x="17045" y="71144"/>
                    <a:pt x="10900" y="63506"/>
                    <a:pt x="6291" y="55868"/>
                  </a:cubicBezTo>
                  <a:cubicBezTo>
                    <a:pt x="1682" y="45939"/>
                    <a:pt x="-622" y="36773"/>
                    <a:pt x="146" y="27607"/>
                  </a:cubicBezTo>
                  <a:cubicBezTo>
                    <a:pt x="1682" y="17678"/>
                    <a:pt x="7828" y="7748"/>
                    <a:pt x="16277" y="3166"/>
                  </a:cubicBezTo>
                  <a:cubicBezTo>
                    <a:pt x="20886" y="493"/>
                    <a:pt x="26455" y="-462"/>
                    <a:pt x="31736" y="206"/>
                  </a:cubicBezTo>
                  <a:close/>
                </a:path>
              </a:pathLst>
            </a:custGeom>
            <a:solidFill>
              <a:srgbClr val="DE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F956000-196F-48BD-9E83-7E707050C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2726" y="8959339"/>
              <a:ext cx="817651" cy="1137622"/>
            </a:xfrm>
            <a:custGeom>
              <a:avLst/>
              <a:gdLst>
                <a:gd name="connsiteX0" fmla="*/ 155116 w 817651"/>
                <a:gd name="connsiteY0" fmla="*/ 0 h 1137622"/>
                <a:gd name="connsiteX1" fmla="*/ 168818 w 817651"/>
                <a:gd name="connsiteY1" fmla="*/ 7990 h 1137622"/>
                <a:gd name="connsiteX2" fmla="*/ 247225 w 817651"/>
                <a:gd name="connsiteY2" fmla="*/ 218017 h 1137622"/>
                <a:gd name="connsiteX3" fmla="*/ 254076 w 817651"/>
                <a:gd name="connsiteY3" fmla="*/ 218017 h 1137622"/>
                <a:gd name="connsiteX4" fmla="*/ 295183 w 817651"/>
                <a:gd name="connsiteY4" fmla="*/ 135832 h 1137622"/>
                <a:gd name="connsiteX5" fmla="*/ 296575 w 817651"/>
                <a:gd name="connsiteY5" fmla="*/ 613637 h 1137622"/>
                <a:gd name="connsiteX6" fmla="*/ 290367 w 817651"/>
                <a:gd name="connsiteY6" fmla="*/ 651717 h 1137622"/>
                <a:gd name="connsiteX7" fmla="*/ 297090 w 817651"/>
                <a:gd name="connsiteY7" fmla="*/ 642611 h 1137622"/>
                <a:gd name="connsiteX8" fmla="*/ 456390 w 817651"/>
                <a:gd name="connsiteY8" fmla="*/ 451934 h 1137622"/>
                <a:gd name="connsiteX9" fmla="*/ 791836 w 817651"/>
                <a:gd name="connsiteY9" fmla="*/ 48487 h 1137622"/>
                <a:gd name="connsiteX10" fmla="*/ 629057 w 817651"/>
                <a:gd name="connsiteY10" fmla="*/ 502935 h 1137622"/>
                <a:gd name="connsiteX11" fmla="*/ 0 w 817651"/>
                <a:gd name="connsiteY11" fmla="*/ 1093642 h 1137622"/>
                <a:gd name="connsiteX12" fmla="*/ 22436 w 817651"/>
                <a:gd name="connsiteY12" fmla="*/ 803358 h 1137622"/>
                <a:gd name="connsiteX13" fmla="*/ 17176 w 817651"/>
                <a:gd name="connsiteY13" fmla="*/ 762135 h 1137622"/>
                <a:gd name="connsiteX14" fmla="*/ 14287 w 817651"/>
                <a:gd name="connsiteY14" fmla="*/ 689817 h 1137622"/>
                <a:gd name="connsiteX15" fmla="*/ 196984 w 817651"/>
                <a:gd name="connsiteY15" fmla="*/ 437176 h 1137622"/>
                <a:gd name="connsiteX16" fmla="*/ 141413 w 817651"/>
                <a:gd name="connsiteY16" fmla="*/ 7990 h 1137622"/>
                <a:gd name="connsiteX17" fmla="*/ 155116 w 817651"/>
                <a:gd name="connsiteY17" fmla="*/ 0 h 113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17651" h="1137622">
                  <a:moveTo>
                    <a:pt x="155116" y="0"/>
                  </a:moveTo>
                  <a:cubicBezTo>
                    <a:pt x="160444" y="0"/>
                    <a:pt x="165773" y="2663"/>
                    <a:pt x="168818" y="7990"/>
                  </a:cubicBezTo>
                  <a:cubicBezTo>
                    <a:pt x="187088" y="38428"/>
                    <a:pt x="226672" y="122896"/>
                    <a:pt x="247225" y="218017"/>
                  </a:cubicBezTo>
                  <a:cubicBezTo>
                    <a:pt x="247986" y="221822"/>
                    <a:pt x="253315" y="221822"/>
                    <a:pt x="254076" y="218017"/>
                  </a:cubicBezTo>
                  <a:cubicBezTo>
                    <a:pt x="258644" y="184534"/>
                    <a:pt x="270062" y="125179"/>
                    <a:pt x="295183" y="135832"/>
                  </a:cubicBezTo>
                  <a:cubicBezTo>
                    <a:pt x="321446" y="146676"/>
                    <a:pt x="318163" y="439601"/>
                    <a:pt x="296575" y="613637"/>
                  </a:cubicBezTo>
                  <a:lnTo>
                    <a:pt x="290367" y="651717"/>
                  </a:lnTo>
                  <a:lnTo>
                    <a:pt x="297090" y="642611"/>
                  </a:lnTo>
                  <a:cubicBezTo>
                    <a:pt x="338584" y="587883"/>
                    <a:pt x="391925" y="522157"/>
                    <a:pt x="456390" y="451934"/>
                  </a:cubicBezTo>
                  <a:cubicBezTo>
                    <a:pt x="629057" y="264674"/>
                    <a:pt x="689909" y="19561"/>
                    <a:pt x="791836" y="48487"/>
                  </a:cubicBezTo>
                  <a:cubicBezTo>
                    <a:pt x="893763" y="78175"/>
                    <a:pt x="663286" y="398648"/>
                    <a:pt x="629057" y="502935"/>
                  </a:cubicBezTo>
                  <a:cubicBezTo>
                    <a:pt x="595588" y="605700"/>
                    <a:pt x="393256" y="1319724"/>
                    <a:pt x="0" y="1093642"/>
                  </a:cubicBezTo>
                  <a:lnTo>
                    <a:pt x="22436" y="803358"/>
                  </a:lnTo>
                  <a:lnTo>
                    <a:pt x="17176" y="762135"/>
                  </a:lnTo>
                  <a:cubicBezTo>
                    <a:pt x="15471" y="740808"/>
                    <a:pt x="14477" y="716784"/>
                    <a:pt x="14287" y="689817"/>
                  </a:cubicBezTo>
                  <a:lnTo>
                    <a:pt x="196984" y="437176"/>
                  </a:lnTo>
                  <a:cubicBezTo>
                    <a:pt x="196984" y="437176"/>
                    <a:pt x="76708" y="126701"/>
                    <a:pt x="141413" y="7990"/>
                  </a:cubicBezTo>
                  <a:cubicBezTo>
                    <a:pt x="144458" y="2663"/>
                    <a:pt x="149787" y="0"/>
                    <a:pt x="155116" y="0"/>
                  </a:cubicBezTo>
                  <a:close/>
                </a:path>
              </a:pathLst>
            </a:custGeom>
            <a:solidFill>
              <a:srgbClr val="FFB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2B8E6789-7DBB-4036-AF6C-6AFEA41A2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3632" y="9677507"/>
              <a:ext cx="78633" cy="415818"/>
            </a:xfrm>
            <a:custGeom>
              <a:avLst/>
              <a:gdLst>
                <a:gd name="connsiteX0" fmla="*/ 62041 w 78633"/>
                <a:gd name="connsiteY0" fmla="*/ 0 h 415818"/>
                <a:gd name="connsiteX1" fmla="*/ 78633 w 78633"/>
                <a:gd name="connsiteY1" fmla="*/ 10547 h 415818"/>
                <a:gd name="connsiteX2" fmla="*/ 77872 w 78633"/>
                <a:gd name="connsiteY2" fmla="*/ 11309 h 415818"/>
                <a:gd name="connsiteX3" fmla="*/ 61137 w 78633"/>
                <a:gd name="connsiteY3" fmla="*/ 92059 h 415818"/>
                <a:gd name="connsiteX4" fmla="*/ 74830 w 78633"/>
                <a:gd name="connsiteY4" fmla="*/ 415818 h 415818"/>
                <a:gd name="connsiteX5" fmla="*/ 23389 w 78633"/>
                <a:gd name="connsiteY5" fmla="*/ 401344 h 415818"/>
                <a:gd name="connsiteX6" fmla="*/ 1535 w 78633"/>
                <a:gd name="connsiteY6" fmla="*/ 390918 h 415818"/>
                <a:gd name="connsiteX7" fmla="*/ 11 w 78633"/>
                <a:gd name="connsiteY7" fmla="*/ 363501 h 415818"/>
                <a:gd name="connsiteX8" fmla="*/ 58639 w 78633"/>
                <a:gd name="connsiteY8" fmla="*/ 10044 h 41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33" h="415818">
                  <a:moveTo>
                    <a:pt x="62041" y="0"/>
                  </a:moveTo>
                  <a:lnTo>
                    <a:pt x="78633" y="10547"/>
                  </a:lnTo>
                  <a:cubicBezTo>
                    <a:pt x="78633" y="10547"/>
                    <a:pt x="78633" y="10547"/>
                    <a:pt x="77872" y="11309"/>
                  </a:cubicBezTo>
                  <a:cubicBezTo>
                    <a:pt x="71026" y="37972"/>
                    <a:pt x="65701" y="64634"/>
                    <a:pt x="61137" y="92059"/>
                  </a:cubicBezTo>
                  <a:cubicBezTo>
                    <a:pt x="44402" y="199471"/>
                    <a:pt x="48966" y="309930"/>
                    <a:pt x="74830" y="415818"/>
                  </a:cubicBezTo>
                  <a:cubicBezTo>
                    <a:pt x="58095" y="412771"/>
                    <a:pt x="40979" y="408010"/>
                    <a:pt x="23389" y="401344"/>
                  </a:cubicBezTo>
                  <a:lnTo>
                    <a:pt x="1535" y="390918"/>
                  </a:lnTo>
                  <a:lnTo>
                    <a:pt x="11" y="363501"/>
                  </a:lnTo>
                  <a:cubicBezTo>
                    <a:pt x="-650" y="226074"/>
                    <a:pt x="31334" y="95814"/>
                    <a:pt x="58639" y="10044"/>
                  </a:cubicBezTo>
                  <a:close/>
                </a:path>
              </a:pathLst>
            </a:custGeom>
            <a:solidFill>
              <a:srgbClr val="DE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819F6D2C-B5CB-40B2-8B43-F481F487E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4177" y="9279254"/>
              <a:ext cx="1357561" cy="1786387"/>
            </a:xfrm>
            <a:custGeom>
              <a:avLst/>
              <a:gdLst>
                <a:gd name="connsiteX0" fmla="*/ 681166 w 1357561"/>
                <a:gd name="connsiteY0" fmla="*/ 0 h 1786387"/>
                <a:gd name="connsiteX1" fmla="*/ 694187 w 1357561"/>
                <a:gd name="connsiteY1" fmla="*/ 5712 h 1786387"/>
                <a:gd name="connsiteX2" fmla="*/ 807958 w 1357561"/>
                <a:gd name="connsiteY2" fmla="*/ 105859 h 1786387"/>
                <a:gd name="connsiteX3" fmla="*/ 890419 w 1357561"/>
                <a:gd name="connsiteY3" fmla="*/ 157716 h 1786387"/>
                <a:gd name="connsiteX4" fmla="*/ 964415 w 1357561"/>
                <a:gd name="connsiteY4" fmla="*/ 189746 h 1786387"/>
                <a:gd name="connsiteX5" fmla="*/ 1341011 w 1357561"/>
                <a:gd name="connsiteY5" fmla="*/ 303258 h 1786387"/>
                <a:gd name="connsiteX6" fmla="*/ 1356223 w 1357561"/>
                <a:gd name="connsiteY6" fmla="*/ 329117 h 1786387"/>
                <a:gd name="connsiteX7" fmla="*/ 1274078 w 1357561"/>
                <a:gd name="connsiteY7" fmla="*/ 844771 h 1786387"/>
                <a:gd name="connsiteX8" fmla="*/ 1225399 w 1357561"/>
                <a:gd name="connsiteY8" fmla="*/ 885840 h 1786387"/>
                <a:gd name="connsiteX9" fmla="*/ 1168928 w 1357561"/>
                <a:gd name="connsiteY9" fmla="*/ 863872 h 1786387"/>
                <a:gd name="connsiteX10" fmla="*/ 1165409 w 1357561"/>
                <a:gd name="connsiteY10" fmla="*/ 862163 h 1786387"/>
                <a:gd name="connsiteX11" fmla="*/ 1144044 w 1357561"/>
                <a:gd name="connsiteY11" fmla="*/ 1048873 h 1786387"/>
                <a:gd name="connsiteX12" fmla="*/ 1141287 w 1357561"/>
                <a:gd name="connsiteY12" fmla="*/ 1258496 h 1786387"/>
                <a:gd name="connsiteX13" fmla="*/ 1193753 w 1357561"/>
                <a:gd name="connsiteY13" fmla="*/ 1583687 h 1786387"/>
                <a:gd name="connsiteX14" fmla="*/ 1223408 w 1357561"/>
                <a:gd name="connsiteY14" fmla="*/ 1654513 h 1786387"/>
                <a:gd name="connsiteX15" fmla="*/ 1237095 w 1357561"/>
                <a:gd name="connsiteY15" fmla="*/ 1685737 h 1786387"/>
                <a:gd name="connsiteX16" fmla="*/ 1185389 w 1357561"/>
                <a:gd name="connsiteY16" fmla="*/ 1710869 h 1786387"/>
                <a:gd name="connsiteX17" fmla="*/ 562642 w 1357561"/>
                <a:gd name="connsiteY17" fmla="*/ 1764941 h 1786387"/>
                <a:gd name="connsiteX18" fmla="*/ 252409 w 1357561"/>
                <a:gd name="connsiteY18" fmla="*/ 1683452 h 1786387"/>
                <a:gd name="connsiteX19" fmla="*/ 725 w 1357561"/>
                <a:gd name="connsiteY19" fmla="*/ 1550178 h 1786387"/>
                <a:gd name="connsiteX20" fmla="*/ 87408 w 1357561"/>
                <a:gd name="connsiteY20" fmla="*/ 1461074 h 1786387"/>
                <a:gd name="connsiteX21" fmla="*/ 152800 w 1357561"/>
                <a:gd name="connsiteY21" fmla="*/ 1343030 h 1786387"/>
                <a:gd name="connsiteX22" fmla="*/ 192340 w 1357561"/>
                <a:gd name="connsiteY22" fmla="*/ 1129790 h 1786387"/>
                <a:gd name="connsiteX23" fmla="*/ 282064 w 1357561"/>
                <a:gd name="connsiteY23" fmla="*/ 787084 h 1786387"/>
                <a:gd name="connsiteX24" fmla="*/ 550476 w 1357561"/>
                <a:gd name="connsiteY24" fmla="*/ 156503 h 1786387"/>
                <a:gd name="connsiteX25" fmla="*/ 667574 w 1357561"/>
                <a:gd name="connsiteY25" fmla="*/ 5712 h 1786387"/>
                <a:gd name="connsiteX26" fmla="*/ 681166 w 1357561"/>
                <a:gd name="connsiteY26" fmla="*/ 0 h 1786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57561" h="1786387">
                  <a:moveTo>
                    <a:pt x="681166" y="0"/>
                  </a:moveTo>
                  <a:cubicBezTo>
                    <a:pt x="686013" y="0"/>
                    <a:pt x="690765" y="1904"/>
                    <a:pt x="694187" y="5712"/>
                  </a:cubicBezTo>
                  <a:cubicBezTo>
                    <a:pt x="713576" y="26275"/>
                    <a:pt x="753116" y="65686"/>
                    <a:pt x="807958" y="105859"/>
                  </a:cubicBezTo>
                  <a:lnTo>
                    <a:pt x="890419" y="157716"/>
                  </a:lnTo>
                  <a:lnTo>
                    <a:pt x="964415" y="189746"/>
                  </a:lnTo>
                  <a:cubicBezTo>
                    <a:pt x="1083545" y="239372"/>
                    <a:pt x="1230343" y="291850"/>
                    <a:pt x="1341011" y="303258"/>
                  </a:cubicBezTo>
                  <a:cubicBezTo>
                    <a:pt x="1353181" y="304779"/>
                    <a:pt x="1360787" y="317709"/>
                    <a:pt x="1356223" y="329117"/>
                  </a:cubicBezTo>
                  <a:cubicBezTo>
                    <a:pt x="1328081" y="399848"/>
                    <a:pt x="1249738" y="622690"/>
                    <a:pt x="1274078" y="844771"/>
                  </a:cubicBezTo>
                  <a:cubicBezTo>
                    <a:pt x="1277120" y="872151"/>
                    <a:pt x="1251259" y="893446"/>
                    <a:pt x="1225399" y="885840"/>
                  </a:cubicBezTo>
                  <a:cubicBezTo>
                    <a:pt x="1210282" y="881182"/>
                    <a:pt x="1191100" y="873707"/>
                    <a:pt x="1168928" y="863872"/>
                  </a:cubicBezTo>
                  <a:lnTo>
                    <a:pt x="1165409" y="862163"/>
                  </a:lnTo>
                  <a:lnTo>
                    <a:pt x="1144044" y="1048873"/>
                  </a:lnTo>
                  <a:cubicBezTo>
                    <a:pt x="1139766" y="1118938"/>
                    <a:pt x="1139006" y="1189193"/>
                    <a:pt x="1141287" y="1258496"/>
                  </a:cubicBezTo>
                  <a:cubicBezTo>
                    <a:pt x="1145089" y="1368162"/>
                    <a:pt x="1158015" y="1479352"/>
                    <a:pt x="1193753" y="1583687"/>
                  </a:cubicBezTo>
                  <a:cubicBezTo>
                    <a:pt x="1202117" y="1608057"/>
                    <a:pt x="1212002" y="1631666"/>
                    <a:pt x="1223408" y="1654513"/>
                  </a:cubicBezTo>
                  <a:cubicBezTo>
                    <a:pt x="1226449" y="1661367"/>
                    <a:pt x="1240136" y="1678883"/>
                    <a:pt x="1237095" y="1685737"/>
                  </a:cubicBezTo>
                  <a:cubicBezTo>
                    <a:pt x="1233293" y="1695638"/>
                    <a:pt x="1195274" y="1706300"/>
                    <a:pt x="1185389" y="1710869"/>
                  </a:cubicBezTo>
                  <a:cubicBezTo>
                    <a:pt x="989212" y="1796165"/>
                    <a:pt x="770985" y="1801496"/>
                    <a:pt x="562642" y="1764941"/>
                  </a:cubicBezTo>
                  <a:cubicBezTo>
                    <a:pt x="456950" y="1746663"/>
                    <a:pt x="353539" y="1717723"/>
                    <a:pt x="252409" y="1683452"/>
                  </a:cubicBezTo>
                  <a:cubicBezTo>
                    <a:pt x="189298" y="1662128"/>
                    <a:pt x="13651" y="1629381"/>
                    <a:pt x="725" y="1550178"/>
                  </a:cubicBezTo>
                  <a:cubicBezTo>
                    <a:pt x="-7639" y="1500676"/>
                    <a:pt x="58514" y="1490014"/>
                    <a:pt x="87408" y="1461074"/>
                  </a:cubicBezTo>
                  <a:cubicBezTo>
                    <a:pt x="120864" y="1429088"/>
                    <a:pt x="140634" y="1387201"/>
                    <a:pt x="152800" y="1343030"/>
                  </a:cubicBezTo>
                  <a:cubicBezTo>
                    <a:pt x="171809" y="1273727"/>
                    <a:pt x="175611" y="1200616"/>
                    <a:pt x="192340" y="1129790"/>
                  </a:cubicBezTo>
                  <a:cubicBezTo>
                    <a:pt x="220473" y="1015555"/>
                    <a:pt x="248607" y="900558"/>
                    <a:pt x="282064" y="787084"/>
                  </a:cubicBezTo>
                  <a:cubicBezTo>
                    <a:pt x="345175" y="566990"/>
                    <a:pt x="426535" y="349942"/>
                    <a:pt x="550476" y="156503"/>
                  </a:cubicBezTo>
                  <a:cubicBezTo>
                    <a:pt x="585453" y="103193"/>
                    <a:pt x="623472" y="51406"/>
                    <a:pt x="667574" y="5712"/>
                  </a:cubicBezTo>
                  <a:cubicBezTo>
                    <a:pt x="671376" y="1904"/>
                    <a:pt x="676319" y="0"/>
                    <a:pt x="681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608230DA-D4CD-4CAA-94EB-FC99718B6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8563" y="12753975"/>
              <a:ext cx="2913063" cy="544513"/>
            </a:xfrm>
            <a:custGeom>
              <a:avLst/>
              <a:gdLst>
                <a:gd name="connsiteX0" fmla="*/ 2638335 w 2913063"/>
                <a:gd name="connsiteY0" fmla="*/ 178288 h 544513"/>
                <a:gd name="connsiteX1" fmla="*/ 2901647 w 2913063"/>
                <a:gd name="connsiteY1" fmla="*/ 353043 h 544513"/>
                <a:gd name="connsiteX2" fmla="*/ 2913063 w 2913063"/>
                <a:gd name="connsiteY2" fmla="*/ 544513 h 544513"/>
                <a:gd name="connsiteX3" fmla="*/ 2422967 w 2913063"/>
                <a:gd name="connsiteY3" fmla="*/ 541474 h 544513"/>
                <a:gd name="connsiteX4" fmla="*/ 2362085 w 2913063"/>
                <a:gd name="connsiteY4" fmla="*/ 480690 h 544513"/>
                <a:gd name="connsiteX5" fmla="*/ 2348387 w 2913063"/>
                <a:gd name="connsiteY5" fmla="*/ 189685 h 544513"/>
                <a:gd name="connsiteX6" fmla="*/ 2638335 w 2913063"/>
                <a:gd name="connsiteY6" fmla="*/ 178288 h 544513"/>
                <a:gd name="connsiteX7" fmla="*/ 146983 w 2913063"/>
                <a:gd name="connsiteY7" fmla="*/ 0 h 544513"/>
                <a:gd name="connsiteX8" fmla="*/ 310721 w 2913063"/>
                <a:gd name="connsiteY8" fmla="*/ 138923 h 544513"/>
                <a:gd name="connsiteX9" fmla="*/ 489691 w 2913063"/>
                <a:gd name="connsiteY9" fmla="*/ 356797 h 544513"/>
                <a:gd name="connsiteX10" fmla="*/ 765379 w 2913063"/>
                <a:gd name="connsiteY10" fmla="*/ 539750 h 544513"/>
                <a:gd name="connsiteX11" fmla="*/ 377739 w 2913063"/>
                <a:gd name="connsiteY11" fmla="*/ 539750 h 544513"/>
                <a:gd name="connsiteX12" fmla="*/ 265788 w 2913063"/>
                <a:gd name="connsiteY12" fmla="*/ 489647 h 544513"/>
                <a:gd name="connsiteX13" fmla="*/ 25893 w 2913063"/>
                <a:gd name="connsiteY13" fmla="*/ 223947 h 544513"/>
                <a:gd name="connsiteX14" fmla="*/ 0 w 2913063"/>
                <a:gd name="connsiteY14" fmla="*/ 158661 h 544513"/>
                <a:gd name="connsiteX15" fmla="*/ 146983 w 2913063"/>
                <a:gd name="connsiteY15" fmla="*/ 0 h 54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3063" h="544513">
                  <a:moveTo>
                    <a:pt x="2638335" y="178288"/>
                  </a:moveTo>
                  <a:cubicBezTo>
                    <a:pt x="2703783" y="171450"/>
                    <a:pt x="2901647" y="353043"/>
                    <a:pt x="2901647" y="353043"/>
                  </a:cubicBezTo>
                  <a:cubicBezTo>
                    <a:pt x="2902409" y="401670"/>
                    <a:pt x="2913063" y="544513"/>
                    <a:pt x="2913063" y="544513"/>
                  </a:cubicBezTo>
                  <a:lnTo>
                    <a:pt x="2422967" y="541474"/>
                  </a:lnTo>
                  <a:cubicBezTo>
                    <a:pt x="2394049" y="541474"/>
                    <a:pt x="2368175" y="516400"/>
                    <a:pt x="2362085" y="480690"/>
                  </a:cubicBezTo>
                  <a:cubicBezTo>
                    <a:pt x="2322513" y="268705"/>
                    <a:pt x="2348387" y="189685"/>
                    <a:pt x="2348387" y="189685"/>
                  </a:cubicBezTo>
                  <a:cubicBezTo>
                    <a:pt x="2527987" y="242871"/>
                    <a:pt x="2638335" y="178288"/>
                    <a:pt x="2638335" y="178288"/>
                  </a:cubicBezTo>
                  <a:close/>
                  <a:moveTo>
                    <a:pt x="146983" y="0"/>
                  </a:moveTo>
                  <a:lnTo>
                    <a:pt x="310721" y="138923"/>
                  </a:lnTo>
                  <a:lnTo>
                    <a:pt x="489691" y="356797"/>
                  </a:lnTo>
                  <a:cubicBezTo>
                    <a:pt x="788989" y="363629"/>
                    <a:pt x="765379" y="539750"/>
                    <a:pt x="765379" y="539750"/>
                  </a:cubicBezTo>
                  <a:lnTo>
                    <a:pt x="377739" y="539750"/>
                  </a:lnTo>
                  <a:cubicBezTo>
                    <a:pt x="335091" y="539750"/>
                    <a:pt x="294728" y="521531"/>
                    <a:pt x="265788" y="489647"/>
                  </a:cubicBezTo>
                  <a:lnTo>
                    <a:pt x="25893" y="223947"/>
                  </a:lnTo>
                  <a:cubicBezTo>
                    <a:pt x="9900" y="205727"/>
                    <a:pt x="0" y="182953"/>
                    <a:pt x="0" y="158661"/>
                  </a:cubicBezTo>
                  <a:cubicBezTo>
                    <a:pt x="1523" y="57695"/>
                    <a:pt x="146983" y="0"/>
                    <a:pt x="1469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19F32F7D-1A79-497D-8FE5-A71DCB32E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8563" y="12823825"/>
              <a:ext cx="2913063" cy="474663"/>
            </a:xfrm>
            <a:custGeom>
              <a:avLst/>
              <a:gdLst>
                <a:gd name="connsiteX0" fmla="*/ 2341563 w 2913063"/>
                <a:gd name="connsiteY0" fmla="*/ 255331 h 474663"/>
                <a:gd name="connsiteX1" fmla="*/ 2571075 w 2913063"/>
                <a:gd name="connsiteY1" fmla="*/ 406883 h 474663"/>
                <a:gd name="connsiteX2" fmla="*/ 2907743 w 2913063"/>
                <a:gd name="connsiteY2" fmla="*/ 406883 h 474663"/>
                <a:gd name="connsiteX3" fmla="*/ 2913063 w 2913063"/>
                <a:gd name="connsiteY3" fmla="*/ 474663 h 474663"/>
                <a:gd name="connsiteX4" fmla="*/ 2421361 w 2913063"/>
                <a:gd name="connsiteY4" fmla="*/ 471617 h 474663"/>
                <a:gd name="connsiteX5" fmla="*/ 2361323 w 2913063"/>
                <a:gd name="connsiteY5" fmla="*/ 411453 h 474663"/>
                <a:gd name="connsiteX6" fmla="*/ 2341563 w 2913063"/>
                <a:gd name="connsiteY6" fmla="*/ 255331 h 474663"/>
                <a:gd name="connsiteX7" fmla="*/ 41080 w 2913063"/>
                <a:gd name="connsiteY7" fmla="*/ 0 h 474663"/>
                <a:gd name="connsiteX8" fmla="*/ 112590 w 2913063"/>
                <a:gd name="connsiteY8" fmla="*/ 107971 h 474663"/>
                <a:gd name="connsiteX9" fmla="*/ 105743 w 2913063"/>
                <a:gd name="connsiteY9" fmla="*/ 141426 h 474663"/>
                <a:gd name="connsiteX10" fmla="*/ 124001 w 2913063"/>
                <a:gd name="connsiteY10" fmla="*/ 166518 h 474663"/>
                <a:gd name="connsiteX11" fmla="*/ 351463 w 2913063"/>
                <a:gd name="connsiteY11" fmla="*/ 437205 h 474663"/>
                <a:gd name="connsiteX12" fmla="*/ 359831 w 2913063"/>
                <a:gd name="connsiteY12" fmla="*/ 443288 h 474663"/>
                <a:gd name="connsiteX13" fmla="*/ 397107 w 2913063"/>
                <a:gd name="connsiteY13" fmla="*/ 437205 h 474663"/>
                <a:gd name="connsiteX14" fmla="*/ 692275 w 2913063"/>
                <a:gd name="connsiteY14" fmla="*/ 396145 h 474663"/>
                <a:gd name="connsiteX15" fmla="*/ 753895 w 2913063"/>
                <a:gd name="connsiteY15" fmla="*/ 407551 h 474663"/>
                <a:gd name="connsiteX16" fmla="*/ 764547 w 2913063"/>
                <a:gd name="connsiteY16" fmla="*/ 469900 h 474663"/>
                <a:gd name="connsiteX17" fmla="*/ 377329 w 2913063"/>
                <a:gd name="connsiteY17" fmla="*/ 469900 h 474663"/>
                <a:gd name="connsiteX18" fmla="*/ 265499 w 2913063"/>
                <a:gd name="connsiteY18" fmla="*/ 419717 h 474663"/>
                <a:gd name="connsiteX19" fmla="*/ 25865 w 2913063"/>
                <a:gd name="connsiteY19" fmla="*/ 153592 h 474663"/>
                <a:gd name="connsiteX20" fmla="*/ 0 w 2913063"/>
                <a:gd name="connsiteY20" fmla="*/ 88201 h 474663"/>
                <a:gd name="connsiteX21" fmla="*/ 41080 w 2913063"/>
                <a:gd name="connsiteY21" fmla="*/ 0 h 47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13063" h="474663">
                  <a:moveTo>
                    <a:pt x="2341563" y="255331"/>
                  </a:moveTo>
                  <a:cubicBezTo>
                    <a:pt x="2420601" y="249238"/>
                    <a:pt x="2528517" y="269039"/>
                    <a:pt x="2571075" y="406883"/>
                  </a:cubicBezTo>
                  <a:lnTo>
                    <a:pt x="2907743" y="406883"/>
                  </a:lnTo>
                  <a:cubicBezTo>
                    <a:pt x="2912303" y="444200"/>
                    <a:pt x="2913063" y="474663"/>
                    <a:pt x="2913063" y="474663"/>
                  </a:cubicBezTo>
                  <a:lnTo>
                    <a:pt x="2421361" y="471617"/>
                  </a:lnTo>
                  <a:cubicBezTo>
                    <a:pt x="2393241" y="471617"/>
                    <a:pt x="2368163" y="447246"/>
                    <a:pt x="2361323" y="411453"/>
                  </a:cubicBezTo>
                  <a:cubicBezTo>
                    <a:pt x="2349923" y="348242"/>
                    <a:pt x="2343843" y="296455"/>
                    <a:pt x="2341563" y="255331"/>
                  </a:cubicBezTo>
                  <a:close/>
                  <a:moveTo>
                    <a:pt x="41080" y="0"/>
                  </a:moveTo>
                  <a:cubicBezTo>
                    <a:pt x="86725" y="7604"/>
                    <a:pt x="130848" y="60068"/>
                    <a:pt x="112590" y="107971"/>
                  </a:cubicBezTo>
                  <a:cubicBezTo>
                    <a:pt x="108025" y="118616"/>
                    <a:pt x="102700" y="130021"/>
                    <a:pt x="105743" y="141426"/>
                  </a:cubicBezTo>
                  <a:cubicBezTo>
                    <a:pt x="108025" y="152071"/>
                    <a:pt x="115633" y="159675"/>
                    <a:pt x="124001" y="166518"/>
                  </a:cubicBezTo>
                  <a:cubicBezTo>
                    <a:pt x="213769" y="250157"/>
                    <a:pt x="261695" y="353566"/>
                    <a:pt x="351463" y="437205"/>
                  </a:cubicBezTo>
                  <a:cubicBezTo>
                    <a:pt x="354507" y="439486"/>
                    <a:pt x="356789" y="441767"/>
                    <a:pt x="359831" y="443288"/>
                  </a:cubicBezTo>
                  <a:cubicBezTo>
                    <a:pt x="371243" y="449370"/>
                    <a:pt x="385697" y="442527"/>
                    <a:pt x="397107" y="437205"/>
                  </a:cubicBezTo>
                  <a:cubicBezTo>
                    <a:pt x="488397" y="390823"/>
                    <a:pt x="588815" y="387021"/>
                    <a:pt x="692275" y="396145"/>
                  </a:cubicBezTo>
                  <a:cubicBezTo>
                    <a:pt x="713577" y="398427"/>
                    <a:pt x="734117" y="401468"/>
                    <a:pt x="753895" y="407551"/>
                  </a:cubicBezTo>
                  <a:cubicBezTo>
                    <a:pt x="768349" y="441767"/>
                    <a:pt x="764547" y="469900"/>
                    <a:pt x="764547" y="469900"/>
                  </a:cubicBezTo>
                  <a:lnTo>
                    <a:pt x="377329" y="469900"/>
                  </a:lnTo>
                  <a:cubicBezTo>
                    <a:pt x="334727" y="469900"/>
                    <a:pt x="294407" y="451651"/>
                    <a:pt x="265499" y="419717"/>
                  </a:cubicBezTo>
                  <a:lnTo>
                    <a:pt x="25865" y="153592"/>
                  </a:lnTo>
                  <a:cubicBezTo>
                    <a:pt x="9890" y="135343"/>
                    <a:pt x="0" y="112533"/>
                    <a:pt x="0" y="88201"/>
                  </a:cubicBezTo>
                  <a:cubicBezTo>
                    <a:pt x="761" y="53225"/>
                    <a:pt x="18258" y="23571"/>
                    <a:pt x="41080" y="0"/>
                  </a:cubicBezTo>
                  <a:close/>
                </a:path>
              </a:pathLst>
            </a:custGeom>
            <a:solidFill>
              <a:srgbClr val="0F1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2FE14A4E-6252-44DB-BEE0-DC42DE59F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1276" y="10774330"/>
              <a:ext cx="2858941" cy="2203693"/>
            </a:xfrm>
            <a:custGeom>
              <a:avLst/>
              <a:gdLst>
                <a:gd name="connsiteX0" fmla="*/ 1417352 w 2858941"/>
                <a:gd name="connsiteY0" fmla="*/ 663 h 2203693"/>
                <a:gd name="connsiteX1" fmla="*/ 2089836 w 2858941"/>
                <a:gd name="connsiteY1" fmla="*/ 111617 h 2203693"/>
                <a:gd name="connsiteX2" fmla="*/ 2152192 w 2858941"/>
                <a:gd name="connsiteY2" fmla="*/ 82630 h 2203693"/>
                <a:gd name="connsiteX3" fmla="*/ 2408872 w 2858941"/>
                <a:gd name="connsiteY3" fmla="*/ 86070 h 2203693"/>
                <a:gd name="connsiteX4" fmla="*/ 2743036 w 2858941"/>
                <a:gd name="connsiteY4" fmla="*/ 599785 h 2203693"/>
                <a:gd name="connsiteX5" fmla="*/ 2833618 w 2858941"/>
                <a:gd name="connsiteY5" fmla="*/ 1180473 h 2203693"/>
                <a:gd name="connsiteX6" fmla="*/ 2523812 w 2858941"/>
                <a:gd name="connsiteY6" fmla="*/ 2182026 h 2203693"/>
                <a:gd name="connsiteX7" fmla="*/ 2234560 w 2858941"/>
                <a:gd name="connsiteY7" fmla="*/ 2172132 h 2203693"/>
                <a:gd name="connsiteX8" fmla="*/ 2384514 w 2858941"/>
                <a:gd name="connsiteY8" fmla="*/ 1047287 h 2203693"/>
                <a:gd name="connsiteX9" fmla="*/ 1934690 w 2858941"/>
                <a:gd name="connsiteY9" fmla="*/ 765973 h 2203693"/>
                <a:gd name="connsiteX10" fmla="*/ 1931798 w 2858941"/>
                <a:gd name="connsiteY10" fmla="*/ 771884 h 2203693"/>
                <a:gd name="connsiteX11" fmla="*/ 1226292 w 2858941"/>
                <a:gd name="connsiteY11" fmla="*/ 1612213 h 2203693"/>
                <a:gd name="connsiteX12" fmla="*/ 299152 w 2858941"/>
                <a:gd name="connsiteY12" fmla="*/ 2172223 h 2203693"/>
                <a:gd name="connsiteX13" fmla="*/ 181165 w 2858941"/>
                <a:gd name="connsiteY13" fmla="*/ 2188201 h 2203693"/>
                <a:gd name="connsiteX14" fmla="*/ 0 w 2858941"/>
                <a:gd name="connsiteY14" fmla="*/ 2012437 h 2203693"/>
                <a:gd name="connsiteX15" fmla="*/ 7612 w 2858941"/>
                <a:gd name="connsiteY15" fmla="*/ 1984285 h 2203693"/>
                <a:gd name="connsiteX16" fmla="*/ 997170 w 2858941"/>
                <a:gd name="connsiteY16" fmla="*/ 1138183 h 2203693"/>
                <a:gd name="connsiteX17" fmla="*/ 1029140 w 2858941"/>
                <a:gd name="connsiteY17" fmla="*/ 1104704 h 2203693"/>
                <a:gd name="connsiteX18" fmla="*/ 1365590 w 2858941"/>
                <a:gd name="connsiteY18" fmla="*/ 30338 h 2203693"/>
                <a:gd name="connsiteX19" fmla="*/ 1417352 w 2858941"/>
                <a:gd name="connsiteY19" fmla="*/ 663 h 220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8941" h="2203693">
                  <a:moveTo>
                    <a:pt x="1417352" y="663"/>
                  </a:moveTo>
                  <a:lnTo>
                    <a:pt x="2089836" y="111617"/>
                  </a:lnTo>
                  <a:lnTo>
                    <a:pt x="2152192" y="82630"/>
                  </a:lnTo>
                  <a:cubicBezTo>
                    <a:pt x="2222502" y="58797"/>
                    <a:pt x="2307110" y="56246"/>
                    <a:pt x="2408872" y="86070"/>
                  </a:cubicBezTo>
                  <a:lnTo>
                    <a:pt x="2743036" y="599785"/>
                  </a:lnTo>
                  <a:cubicBezTo>
                    <a:pt x="2854170" y="771023"/>
                    <a:pt x="2887662" y="982597"/>
                    <a:pt x="2833618" y="1180473"/>
                  </a:cubicBezTo>
                  <a:cubicBezTo>
                    <a:pt x="2741514" y="1521427"/>
                    <a:pt x="2595364" y="2038947"/>
                    <a:pt x="2523812" y="2182026"/>
                  </a:cubicBezTo>
                  <a:cubicBezTo>
                    <a:pt x="2523812" y="2182026"/>
                    <a:pt x="2428664" y="2236822"/>
                    <a:pt x="2234560" y="2172132"/>
                  </a:cubicBezTo>
                  <a:cubicBezTo>
                    <a:pt x="2234560" y="2172132"/>
                    <a:pt x="2210202" y="1439994"/>
                    <a:pt x="2384514" y="1047287"/>
                  </a:cubicBezTo>
                  <a:lnTo>
                    <a:pt x="1934690" y="765973"/>
                  </a:lnTo>
                  <a:lnTo>
                    <a:pt x="1931798" y="771884"/>
                  </a:lnTo>
                  <a:cubicBezTo>
                    <a:pt x="1736472" y="1138088"/>
                    <a:pt x="1458934" y="1507116"/>
                    <a:pt x="1226292" y="1612213"/>
                  </a:cubicBezTo>
                  <a:cubicBezTo>
                    <a:pt x="908110" y="1756781"/>
                    <a:pt x="449868" y="2067221"/>
                    <a:pt x="299152" y="2172223"/>
                  </a:cubicBezTo>
                  <a:cubicBezTo>
                    <a:pt x="264898" y="2195810"/>
                    <a:pt x="220748" y="2201897"/>
                    <a:pt x="181165" y="2188201"/>
                  </a:cubicBezTo>
                  <a:cubicBezTo>
                    <a:pt x="23597" y="2132657"/>
                    <a:pt x="2284" y="2048199"/>
                    <a:pt x="0" y="2012437"/>
                  </a:cubicBezTo>
                  <a:cubicBezTo>
                    <a:pt x="0" y="2002546"/>
                    <a:pt x="2284" y="1992654"/>
                    <a:pt x="7612" y="1984285"/>
                  </a:cubicBezTo>
                  <a:cubicBezTo>
                    <a:pt x="419420" y="1351230"/>
                    <a:pt x="884512" y="1173945"/>
                    <a:pt x="997170" y="1138183"/>
                  </a:cubicBezTo>
                  <a:cubicBezTo>
                    <a:pt x="1013156" y="1133618"/>
                    <a:pt x="1025334" y="1120683"/>
                    <a:pt x="1029140" y="1104704"/>
                  </a:cubicBezTo>
                  <a:cubicBezTo>
                    <a:pt x="1146366" y="613935"/>
                    <a:pt x="1316112" y="158927"/>
                    <a:pt x="1365590" y="30338"/>
                  </a:cubicBezTo>
                  <a:cubicBezTo>
                    <a:pt x="1373964" y="9794"/>
                    <a:pt x="1395278" y="-3141"/>
                    <a:pt x="1417352" y="663"/>
                  </a:cubicBezTo>
                  <a:close/>
                </a:path>
              </a:pathLst>
            </a:custGeom>
            <a:solidFill>
              <a:srgbClr val="1B2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2" name="Freeform 345">
              <a:extLst>
                <a:ext uri="{FF2B5EF4-FFF2-40B4-BE49-F238E27FC236}">
                  <a16:creationId xmlns:a16="http://schemas.microsoft.com/office/drawing/2014/main" id="{17F87B17-E9CB-43DF-8BD4-4CED169E8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1276" y="10771188"/>
              <a:ext cx="1555750" cy="2112963"/>
            </a:xfrm>
            <a:custGeom>
              <a:avLst/>
              <a:gdLst>
                <a:gd name="T0" fmla="*/ 2022 w 2044"/>
                <a:gd name="T1" fmla="*/ 78 h 2776"/>
                <a:gd name="T2" fmla="*/ 2044 w 2044"/>
                <a:gd name="T3" fmla="*/ 35 h 2776"/>
                <a:gd name="T4" fmla="*/ 1862 w 2044"/>
                <a:gd name="T5" fmla="*/ 5 h 2776"/>
                <a:gd name="T6" fmla="*/ 1794 w 2044"/>
                <a:gd name="T7" fmla="*/ 44 h 2776"/>
                <a:gd name="T8" fmla="*/ 1352 w 2044"/>
                <a:gd name="T9" fmla="*/ 1456 h 2776"/>
                <a:gd name="T10" fmla="*/ 1310 w 2044"/>
                <a:gd name="T11" fmla="*/ 1500 h 2776"/>
                <a:gd name="T12" fmla="*/ 10 w 2044"/>
                <a:gd name="T13" fmla="*/ 2612 h 2776"/>
                <a:gd name="T14" fmla="*/ 0 w 2044"/>
                <a:gd name="T15" fmla="*/ 2649 h 2776"/>
                <a:gd name="T16" fmla="*/ 62 w 2044"/>
                <a:gd name="T17" fmla="*/ 2776 h 2776"/>
                <a:gd name="T18" fmla="*/ 862 w 2044"/>
                <a:gd name="T19" fmla="*/ 1946 h 2776"/>
                <a:gd name="T20" fmla="*/ 1306 w 2044"/>
                <a:gd name="T21" fmla="*/ 1678 h 2776"/>
                <a:gd name="T22" fmla="*/ 1496 w 2044"/>
                <a:gd name="T23" fmla="*/ 1573 h 2776"/>
                <a:gd name="T24" fmla="*/ 1587 w 2044"/>
                <a:gd name="T25" fmla="*/ 1500 h 2776"/>
                <a:gd name="T26" fmla="*/ 1615 w 2044"/>
                <a:gd name="T27" fmla="*/ 1407 h 2776"/>
                <a:gd name="T28" fmla="*/ 2022 w 2044"/>
                <a:gd name="T29" fmla="*/ 78 h 2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44" h="2776">
                  <a:moveTo>
                    <a:pt x="2022" y="78"/>
                  </a:moveTo>
                  <a:cubicBezTo>
                    <a:pt x="2029" y="64"/>
                    <a:pt x="2037" y="49"/>
                    <a:pt x="2044" y="35"/>
                  </a:cubicBezTo>
                  <a:lnTo>
                    <a:pt x="1862" y="5"/>
                  </a:lnTo>
                  <a:cubicBezTo>
                    <a:pt x="1833" y="0"/>
                    <a:pt x="1805" y="17"/>
                    <a:pt x="1794" y="44"/>
                  </a:cubicBezTo>
                  <a:cubicBezTo>
                    <a:pt x="1729" y="213"/>
                    <a:pt x="1506" y="811"/>
                    <a:pt x="1352" y="1456"/>
                  </a:cubicBezTo>
                  <a:cubicBezTo>
                    <a:pt x="1347" y="1477"/>
                    <a:pt x="1331" y="1494"/>
                    <a:pt x="1310" y="1500"/>
                  </a:cubicBezTo>
                  <a:cubicBezTo>
                    <a:pt x="1162" y="1547"/>
                    <a:pt x="551" y="1780"/>
                    <a:pt x="10" y="2612"/>
                  </a:cubicBezTo>
                  <a:cubicBezTo>
                    <a:pt x="3" y="2623"/>
                    <a:pt x="0" y="2636"/>
                    <a:pt x="0" y="2649"/>
                  </a:cubicBezTo>
                  <a:cubicBezTo>
                    <a:pt x="2" y="2677"/>
                    <a:pt x="12" y="2726"/>
                    <a:pt x="62" y="2776"/>
                  </a:cubicBezTo>
                  <a:cubicBezTo>
                    <a:pt x="283" y="2459"/>
                    <a:pt x="545" y="2167"/>
                    <a:pt x="862" y="1946"/>
                  </a:cubicBezTo>
                  <a:cubicBezTo>
                    <a:pt x="1003" y="1846"/>
                    <a:pt x="1155" y="1762"/>
                    <a:pt x="1306" y="1678"/>
                  </a:cubicBezTo>
                  <a:lnTo>
                    <a:pt x="1496" y="1573"/>
                  </a:lnTo>
                  <a:cubicBezTo>
                    <a:pt x="1530" y="1554"/>
                    <a:pt x="1565" y="1533"/>
                    <a:pt x="1587" y="1500"/>
                  </a:cubicBezTo>
                  <a:cubicBezTo>
                    <a:pt x="1604" y="1473"/>
                    <a:pt x="1609" y="1439"/>
                    <a:pt x="1615" y="1407"/>
                  </a:cubicBezTo>
                  <a:cubicBezTo>
                    <a:pt x="1690" y="948"/>
                    <a:pt x="1828" y="500"/>
                    <a:pt x="2022" y="78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3" name="Freeform 347">
              <a:extLst>
                <a:ext uri="{FF2B5EF4-FFF2-40B4-BE49-F238E27FC236}">
                  <a16:creationId xmlns:a16="http://schemas.microsoft.com/office/drawing/2014/main" id="{0C2B4118-309A-4DD3-9B3B-3D7315DD1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3938" y="9991725"/>
              <a:ext cx="517525" cy="598488"/>
            </a:xfrm>
            <a:custGeom>
              <a:avLst/>
              <a:gdLst>
                <a:gd name="T0" fmla="*/ 214 w 680"/>
                <a:gd name="T1" fmla="*/ 0 h 786"/>
                <a:gd name="T2" fmla="*/ 680 w 680"/>
                <a:gd name="T3" fmla="*/ 786 h 786"/>
                <a:gd name="T4" fmla="*/ 206 w 680"/>
                <a:gd name="T5" fmla="*/ 726 h 786"/>
                <a:gd name="T6" fmla="*/ 0 w 680"/>
                <a:gd name="T7" fmla="*/ 28 h 786"/>
                <a:gd name="T8" fmla="*/ 214 w 680"/>
                <a:gd name="T9" fmla="*/ 0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0" h="786">
                  <a:moveTo>
                    <a:pt x="214" y="0"/>
                  </a:moveTo>
                  <a:cubicBezTo>
                    <a:pt x="214" y="0"/>
                    <a:pt x="494" y="588"/>
                    <a:pt x="680" y="786"/>
                  </a:cubicBezTo>
                  <a:lnTo>
                    <a:pt x="206" y="726"/>
                  </a:lnTo>
                  <a:lnTo>
                    <a:pt x="0" y="2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FFB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F227EAF7-1106-4C0B-89E0-E79F48A7A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3811" y="9277349"/>
              <a:ext cx="1301752" cy="1792700"/>
            </a:xfrm>
            <a:custGeom>
              <a:avLst/>
              <a:gdLst>
                <a:gd name="connsiteX0" fmla="*/ 610766 w 1301752"/>
                <a:gd name="connsiteY0" fmla="*/ 0 h 1792700"/>
                <a:gd name="connsiteX1" fmla="*/ 795452 w 1301752"/>
                <a:gd name="connsiteY1" fmla="*/ 199904 h 1792700"/>
                <a:gd name="connsiteX2" fmla="*/ 838532 w 1301752"/>
                <a:gd name="connsiteY2" fmla="*/ 214057 h 1792700"/>
                <a:gd name="connsiteX3" fmla="*/ 835026 w 1301752"/>
                <a:gd name="connsiteY3" fmla="*/ 187325 h 1792700"/>
                <a:gd name="connsiteX4" fmla="*/ 1301752 w 1301752"/>
                <a:gd name="connsiteY4" fmla="*/ 664671 h 1792700"/>
                <a:gd name="connsiteX5" fmla="*/ 1117326 w 1301752"/>
                <a:gd name="connsiteY5" fmla="*/ 868826 h 1792700"/>
                <a:gd name="connsiteX6" fmla="*/ 1081018 w 1301752"/>
                <a:gd name="connsiteY6" fmla="*/ 891105 h 1792700"/>
                <a:gd name="connsiteX7" fmla="*/ 1100444 w 1301752"/>
                <a:gd name="connsiteY7" fmla="*/ 946544 h 1792700"/>
                <a:gd name="connsiteX8" fmla="*/ 1295400 w 1301752"/>
                <a:gd name="connsiteY8" fmla="*/ 1694338 h 1792700"/>
                <a:gd name="connsiteX9" fmla="*/ 629044 w 1301752"/>
                <a:gd name="connsiteY9" fmla="*/ 1778864 h 1792700"/>
                <a:gd name="connsiteX10" fmla="*/ 0 w 1301752"/>
                <a:gd name="connsiteY10" fmla="*/ 1593058 h 1792700"/>
                <a:gd name="connsiteX11" fmla="*/ 209428 w 1301752"/>
                <a:gd name="connsiteY11" fmla="*/ 1047062 h 1792700"/>
                <a:gd name="connsiteX12" fmla="*/ 238366 w 1301752"/>
                <a:gd name="connsiteY12" fmla="*/ 770638 h 1792700"/>
                <a:gd name="connsiteX13" fmla="*/ 260452 w 1301752"/>
                <a:gd name="connsiteY13" fmla="*/ 514012 h 1792700"/>
                <a:gd name="connsiteX14" fmla="*/ 277968 w 1301752"/>
                <a:gd name="connsiteY14" fmla="*/ 389126 h 1792700"/>
                <a:gd name="connsiteX15" fmla="*/ 287868 w 1301752"/>
                <a:gd name="connsiteY15" fmla="*/ 322876 h 1792700"/>
                <a:gd name="connsiteX16" fmla="*/ 364022 w 1301752"/>
                <a:gd name="connsiteY16" fmla="*/ 162200 h 1792700"/>
                <a:gd name="connsiteX17" fmla="*/ 610766 w 1301752"/>
                <a:gd name="connsiteY17" fmla="*/ 0 h 179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1752" h="1792700">
                  <a:moveTo>
                    <a:pt x="610766" y="0"/>
                  </a:moveTo>
                  <a:cubicBezTo>
                    <a:pt x="610766" y="0"/>
                    <a:pt x="676070" y="144006"/>
                    <a:pt x="795452" y="199904"/>
                  </a:cubicBezTo>
                  <a:lnTo>
                    <a:pt x="838532" y="214057"/>
                  </a:lnTo>
                  <a:lnTo>
                    <a:pt x="835026" y="187325"/>
                  </a:lnTo>
                  <a:cubicBezTo>
                    <a:pt x="835026" y="187325"/>
                    <a:pt x="1044406" y="548189"/>
                    <a:pt x="1301752" y="664671"/>
                  </a:cubicBezTo>
                  <a:cubicBezTo>
                    <a:pt x="1301752" y="664671"/>
                    <a:pt x="1216644" y="796986"/>
                    <a:pt x="1117326" y="868826"/>
                  </a:cubicBezTo>
                  <a:lnTo>
                    <a:pt x="1081018" y="891105"/>
                  </a:lnTo>
                  <a:lnTo>
                    <a:pt x="1100444" y="946544"/>
                  </a:lnTo>
                  <a:cubicBezTo>
                    <a:pt x="1206300" y="1246576"/>
                    <a:pt x="1220768" y="1573259"/>
                    <a:pt x="1295400" y="1694338"/>
                  </a:cubicBezTo>
                  <a:cubicBezTo>
                    <a:pt x="1295400" y="1694338"/>
                    <a:pt x="1068458" y="1836738"/>
                    <a:pt x="629044" y="1778864"/>
                  </a:cubicBezTo>
                  <a:cubicBezTo>
                    <a:pt x="189628" y="1720990"/>
                    <a:pt x="0" y="1593058"/>
                    <a:pt x="0" y="1593058"/>
                  </a:cubicBezTo>
                  <a:cubicBezTo>
                    <a:pt x="0" y="1593058"/>
                    <a:pt x="182012" y="1232868"/>
                    <a:pt x="209428" y="1047062"/>
                  </a:cubicBezTo>
                  <a:cubicBezTo>
                    <a:pt x="223136" y="955682"/>
                    <a:pt x="230752" y="862780"/>
                    <a:pt x="238366" y="770638"/>
                  </a:cubicBezTo>
                  <a:cubicBezTo>
                    <a:pt x="245220" y="685350"/>
                    <a:pt x="250552" y="599300"/>
                    <a:pt x="260452" y="514012"/>
                  </a:cubicBezTo>
                  <a:cubicBezTo>
                    <a:pt x="265022" y="472130"/>
                    <a:pt x="274160" y="431009"/>
                    <a:pt x="277968" y="389126"/>
                  </a:cubicBezTo>
                  <a:cubicBezTo>
                    <a:pt x="280252" y="367043"/>
                    <a:pt x="283298" y="344960"/>
                    <a:pt x="287868" y="322876"/>
                  </a:cubicBezTo>
                  <a:cubicBezTo>
                    <a:pt x="300814" y="264240"/>
                    <a:pt x="326706" y="208651"/>
                    <a:pt x="364022" y="162200"/>
                  </a:cubicBezTo>
                  <a:cubicBezTo>
                    <a:pt x="420378" y="89857"/>
                    <a:pt x="598580" y="762"/>
                    <a:pt x="610766" y="0"/>
                  </a:cubicBezTo>
                  <a:close/>
                </a:path>
              </a:pathLst>
            </a:custGeom>
            <a:solidFill>
              <a:srgbClr val="FCC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E38253F1-8594-4C1B-940B-6BFEA03C7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3002" y="9787082"/>
              <a:ext cx="169998" cy="379458"/>
            </a:xfrm>
            <a:custGeom>
              <a:avLst/>
              <a:gdLst>
                <a:gd name="connsiteX0" fmla="*/ 0 w 169998"/>
                <a:gd name="connsiteY0" fmla="*/ 0 h 379458"/>
                <a:gd name="connsiteX1" fmla="*/ 24540 w 169998"/>
                <a:gd name="connsiteY1" fmla="*/ 45491 h 379458"/>
                <a:gd name="connsiteX2" fmla="*/ 103786 w 169998"/>
                <a:gd name="connsiteY2" fmla="*/ 194029 h 379458"/>
                <a:gd name="connsiteX3" fmla="*/ 169998 w 169998"/>
                <a:gd name="connsiteY3" fmla="*/ 355207 h 379458"/>
                <a:gd name="connsiteX4" fmla="*/ 131156 w 169998"/>
                <a:gd name="connsiteY4" fmla="*/ 379458 h 379458"/>
                <a:gd name="connsiteX5" fmla="*/ 110096 w 169998"/>
                <a:gd name="connsiteY5" fmla="*/ 319357 h 379458"/>
                <a:gd name="connsiteX6" fmla="*/ 25460 w 169998"/>
                <a:gd name="connsiteY6" fmla="*/ 74380 h 37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998" h="379458">
                  <a:moveTo>
                    <a:pt x="0" y="0"/>
                  </a:moveTo>
                  <a:lnTo>
                    <a:pt x="24540" y="45491"/>
                  </a:lnTo>
                  <a:cubicBezTo>
                    <a:pt x="51844" y="94624"/>
                    <a:pt x="79052" y="143852"/>
                    <a:pt x="103786" y="194029"/>
                  </a:cubicBezTo>
                  <a:cubicBezTo>
                    <a:pt x="128902" y="246488"/>
                    <a:pt x="152494" y="299707"/>
                    <a:pt x="169998" y="355207"/>
                  </a:cubicBezTo>
                  <a:lnTo>
                    <a:pt x="131156" y="379458"/>
                  </a:lnTo>
                  <a:lnTo>
                    <a:pt x="110096" y="319357"/>
                  </a:lnTo>
                  <a:cubicBezTo>
                    <a:pt x="81922" y="238483"/>
                    <a:pt x="52754" y="153921"/>
                    <a:pt x="25460" y="74380"/>
                  </a:cubicBezTo>
                  <a:close/>
                </a:path>
              </a:pathLst>
            </a:custGeom>
            <a:solidFill>
              <a:srgbClr val="C59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6" name="Freeform 353">
              <a:extLst>
                <a:ext uri="{FF2B5EF4-FFF2-40B4-BE49-F238E27FC236}">
                  <a16:creationId xmlns:a16="http://schemas.microsoft.com/office/drawing/2014/main" id="{69E3435F-F2A4-4EDC-8634-731DC6128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5913" y="9540875"/>
              <a:ext cx="282575" cy="885825"/>
            </a:xfrm>
            <a:custGeom>
              <a:avLst/>
              <a:gdLst>
                <a:gd name="T0" fmla="*/ 18 w 372"/>
                <a:gd name="T1" fmla="*/ 578 h 1163"/>
                <a:gd name="T2" fmla="*/ 165 w 372"/>
                <a:gd name="T3" fmla="*/ 1086 h 1163"/>
                <a:gd name="T4" fmla="*/ 252 w 372"/>
                <a:gd name="T5" fmla="*/ 1155 h 1163"/>
                <a:gd name="T6" fmla="*/ 291 w 372"/>
                <a:gd name="T7" fmla="*/ 1133 h 1163"/>
                <a:gd name="T8" fmla="*/ 361 w 372"/>
                <a:gd name="T9" fmla="*/ 1052 h 1163"/>
                <a:gd name="T10" fmla="*/ 366 w 372"/>
                <a:gd name="T11" fmla="*/ 960 h 1163"/>
                <a:gd name="T12" fmla="*/ 302 w 372"/>
                <a:gd name="T13" fmla="*/ 288 h 1163"/>
                <a:gd name="T14" fmla="*/ 241 w 372"/>
                <a:gd name="T15" fmla="*/ 73 h 1163"/>
                <a:gd name="T16" fmla="*/ 114 w 372"/>
                <a:gd name="T17" fmla="*/ 35 h 1163"/>
                <a:gd name="T18" fmla="*/ 45 w 372"/>
                <a:gd name="T19" fmla="*/ 156 h 1163"/>
                <a:gd name="T20" fmla="*/ 18 w 372"/>
                <a:gd name="T21" fmla="*/ 578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2" h="1163">
                  <a:moveTo>
                    <a:pt x="18" y="578"/>
                  </a:moveTo>
                  <a:cubicBezTo>
                    <a:pt x="32" y="755"/>
                    <a:pt x="87" y="927"/>
                    <a:pt x="165" y="1086"/>
                  </a:cubicBezTo>
                  <a:cubicBezTo>
                    <a:pt x="183" y="1122"/>
                    <a:pt x="213" y="1163"/>
                    <a:pt x="252" y="1155"/>
                  </a:cubicBezTo>
                  <a:cubicBezTo>
                    <a:pt x="267" y="1152"/>
                    <a:pt x="279" y="1142"/>
                    <a:pt x="291" y="1133"/>
                  </a:cubicBezTo>
                  <a:cubicBezTo>
                    <a:pt x="319" y="1110"/>
                    <a:pt x="349" y="1086"/>
                    <a:pt x="361" y="1052"/>
                  </a:cubicBezTo>
                  <a:cubicBezTo>
                    <a:pt x="372" y="1023"/>
                    <a:pt x="369" y="991"/>
                    <a:pt x="366" y="960"/>
                  </a:cubicBezTo>
                  <a:cubicBezTo>
                    <a:pt x="345" y="736"/>
                    <a:pt x="323" y="512"/>
                    <a:pt x="302" y="288"/>
                  </a:cubicBezTo>
                  <a:cubicBezTo>
                    <a:pt x="295" y="213"/>
                    <a:pt x="286" y="134"/>
                    <a:pt x="241" y="73"/>
                  </a:cubicBezTo>
                  <a:cubicBezTo>
                    <a:pt x="215" y="38"/>
                    <a:pt x="156" y="0"/>
                    <a:pt x="114" y="35"/>
                  </a:cubicBezTo>
                  <a:cubicBezTo>
                    <a:pt x="86" y="58"/>
                    <a:pt x="56" y="123"/>
                    <a:pt x="45" y="156"/>
                  </a:cubicBezTo>
                  <a:cubicBezTo>
                    <a:pt x="0" y="289"/>
                    <a:pt x="7" y="438"/>
                    <a:pt x="18" y="578"/>
                  </a:cubicBezTo>
                  <a:close/>
                </a:path>
              </a:pathLst>
            </a:custGeom>
            <a:solidFill>
              <a:srgbClr val="C59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B8525EAA-FEC2-42FC-A371-E6215266E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6872" y="10864381"/>
              <a:ext cx="670616" cy="679326"/>
            </a:xfrm>
            <a:custGeom>
              <a:avLst/>
              <a:gdLst>
                <a:gd name="connsiteX0" fmla="*/ 100130 w 670616"/>
                <a:gd name="connsiteY0" fmla="*/ 617508 h 679326"/>
                <a:gd name="connsiteX1" fmla="*/ 164542 w 670616"/>
                <a:gd name="connsiteY1" fmla="*/ 650412 h 679326"/>
                <a:gd name="connsiteX2" fmla="*/ 119636 w 670616"/>
                <a:gd name="connsiteY2" fmla="*/ 640318 h 679326"/>
                <a:gd name="connsiteX3" fmla="*/ 72444 w 670616"/>
                <a:gd name="connsiteY3" fmla="*/ 657400 h 679326"/>
                <a:gd name="connsiteX4" fmla="*/ 26016 w 670616"/>
                <a:gd name="connsiteY4" fmla="*/ 679142 h 679326"/>
                <a:gd name="connsiteX5" fmla="*/ 3944 w 670616"/>
                <a:gd name="connsiteY5" fmla="*/ 672154 h 679326"/>
                <a:gd name="connsiteX6" fmla="*/ 4704 w 670616"/>
                <a:gd name="connsiteY6" fmla="*/ 645753 h 679326"/>
                <a:gd name="connsiteX7" fmla="*/ 26016 w 670616"/>
                <a:gd name="connsiteY7" fmla="*/ 629446 h 679326"/>
                <a:gd name="connsiteX8" fmla="*/ 100130 w 670616"/>
                <a:gd name="connsiteY8" fmla="*/ 617508 h 679326"/>
                <a:gd name="connsiteX9" fmla="*/ 637088 w 670616"/>
                <a:gd name="connsiteY9" fmla="*/ 110769 h 679326"/>
                <a:gd name="connsiteX10" fmla="*/ 670350 w 670616"/>
                <a:gd name="connsiteY10" fmla="*/ 129077 h 679326"/>
                <a:gd name="connsiteX11" fmla="*/ 601558 w 670616"/>
                <a:gd name="connsiteY11" fmla="*/ 199257 h 679326"/>
                <a:gd name="connsiteX12" fmla="*/ 547128 w 670616"/>
                <a:gd name="connsiteY12" fmla="*/ 286219 h 679326"/>
                <a:gd name="connsiteX13" fmla="*/ 637088 w 670616"/>
                <a:gd name="connsiteY13" fmla="*/ 110769 h 679326"/>
                <a:gd name="connsiteX14" fmla="*/ 438096 w 670616"/>
                <a:gd name="connsiteY14" fmla="*/ 398 h 679326"/>
                <a:gd name="connsiteX15" fmla="*/ 442642 w 670616"/>
                <a:gd name="connsiteY15" fmla="*/ 7226 h 679326"/>
                <a:gd name="connsiteX16" fmla="*/ 429762 w 670616"/>
                <a:gd name="connsiteY16" fmla="*/ 84606 h 679326"/>
                <a:gd name="connsiteX17" fmla="*/ 429004 w 670616"/>
                <a:gd name="connsiteY17" fmla="*/ 5709 h 679326"/>
                <a:gd name="connsiteX18" fmla="*/ 438096 w 670616"/>
                <a:gd name="connsiteY18" fmla="*/ 398 h 679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0616" h="679326">
                  <a:moveTo>
                    <a:pt x="100130" y="617508"/>
                  </a:moveTo>
                  <a:cubicBezTo>
                    <a:pt x="124772" y="620517"/>
                    <a:pt x="147798" y="631000"/>
                    <a:pt x="164542" y="650412"/>
                  </a:cubicBezTo>
                  <a:cubicBezTo>
                    <a:pt x="153886" y="637988"/>
                    <a:pt x="135618" y="637988"/>
                    <a:pt x="119636" y="640318"/>
                  </a:cubicBezTo>
                  <a:cubicBezTo>
                    <a:pt x="102890" y="643424"/>
                    <a:pt x="86906" y="649636"/>
                    <a:pt x="72444" y="657400"/>
                  </a:cubicBezTo>
                  <a:cubicBezTo>
                    <a:pt x="57222" y="665942"/>
                    <a:pt x="43522" y="676813"/>
                    <a:pt x="26016" y="679142"/>
                  </a:cubicBezTo>
                  <a:cubicBezTo>
                    <a:pt x="18404" y="679919"/>
                    <a:pt x="9270" y="678366"/>
                    <a:pt x="3944" y="672154"/>
                  </a:cubicBezTo>
                  <a:cubicBezTo>
                    <a:pt x="-2146" y="665166"/>
                    <a:pt x="-624" y="653518"/>
                    <a:pt x="4704" y="645753"/>
                  </a:cubicBezTo>
                  <a:cubicBezTo>
                    <a:pt x="9270" y="637988"/>
                    <a:pt x="17644" y="633329"/>
                    <a:pt x="26016" y="629446"/>
                  </a:cubicBezTo>
                  <a:cubicBezTo>
                    <a:pt x="49230" y="618964"/>
                    <a:pt x="75490" y="614499"/>
                    <a:pt x="100130" y="617508"/>
                  </a:cubicBezTo>
                  <a:close/>
                  <a:moveTo>
                    <a:pt x="637088" y="110769"/>
                  </a:moveTo>
                  <a:cubicBezTo>
                    <a:pt x="650694" y="110006"/>
                    <a:pt x="668082" y="117634"/>
                    <a:pt x="670350" y="129077"/>
                  </a:cubicBezTo>
                  <a:cubicBezTo>
                    <a:pt x="674128" y="146622"/>
                    <a:pt x="637088" y="162641"/>
                    <a:pt x="601558" y="199257"/>
                  </a:cubicBezTo>
                  <a:cubicBezTo>
                    <a:pt x="572832" y="229007"/>
                    <a:pt x="556956" y="261046"/>
                    <a:pt x="547128" y="286219"/>
                  </a:cubicBezTo>
                  <a:cubicBezTo>
                    <a:pt x="553176" y="257994"/>
                    <a:pt x="584170" y="113820"/>
                    <a:pt x="637088" y="110769"/>
                  </a:cubicBezTo>
                  <a:close/>
                  <a:moveTo>
                    <a:pt x="438096" y="398"/>
                  </a:moveTo>
                  <a:cubicBezTo>
                    <a:pt x="441128" y="1157"/>
                    <a:pt x="441884" y="4191"/>
                    <a:pt x="442642" y="7226"/>
                  </a:cubicBezTo>
                  <a:cubicBezTo>
                    <a:pt x="444916" y="26192"/>
                    <a:pt x="448704" y="70951"/>
                    <a:pt x="429762" y="84606"/>
                  </a:cubicBezTo>
                  <a:cubicBezTo>
                    <a:pt x="417640" y="61847"/>
                    <a:pt x="415366" y="28468"/>
                    <a:pt x="429004" y="5709"/>
                  </a:cubicBezTo>
                  <a:cubicBezTo>
                    <a:pt x="430520" y="1916"/>
                    <a:pt x="434308" y="-1119"/>
                    <a:pt x="438096" y="398"/>
                  </a:cubicBezTo>
                  <a:close/>
                </a:path>
              </a:pathLst>
            </a:custGeom>
            <a:solidFill>
              <a:srgbClr val="28F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8" name="Freeform 357">
              <a:extLst>
                <a:ext uri="{FF2B5EF4-FFF2-40B4-BE49-F238E27FC236}">
                  <a16:creationId xmlns:a16="http://schemas.microsoft.com/office/drawing/2014/main" id="{25F2BB47-B86A-4335-9CFB-7D5908EE8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8938" y="9688513"/>
              <a:ext cx="2811463" cy="1171575"/>
            </a:xfrm>
            <a:custGeom>
              <a:avLst/>
              <a:gdLst>
                <a:gd name="T0" fmla="*/ 0 w 3696"/>
                <a:gd name="T1" fmla="*/ 846 h 1538"/>
                <a:gd name="T2" fmla="*/ 3523 w 3696"/>
                <a:gd name="T3" fmla="*/ 1530 h 1538"/>
                <a:gd name="T4" fmla="*/ 3639 w 3696"/>
                <a:gd name="T5" fmla="*/ 1500 h 1538"/>
                <a:gd name="T6" fmla="*/ 3667 w 3696"/>
                <a:gd name="T7" fmla="*/ 1462 h 1538"/>
                <a:gd name="T8" fmla="*/ 3671 w 3696"/>
                <a:gd name="T9" fmla="*/ 1452 h 1538"/>
                <a:gd name="T10" fmla="*/ 3598 w 3696"/>
                <a:gd name="T11" fmla="*/ 1294 h 1538"/>
                <a:gd name="T12" fmla="*/ 239 w 3696"/>
                <a:gd name="T13" fmla="*/ 0 h 1538"/>
                <a:gd name="T14" fmla="*/ 0 w 3696"/>
                <a:gd name="T15" fmla="*/ 84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96" h="1538">
                  <a:moveTo>
                    <a:pt x="0" y="846"/>
                  </a:moveTo>
                  <a:lnTo>
                    <a:pt x="3523" y="1530"/>
                  </a:lnTo>
                  <a:cubicBezTo>
                    <a:pt x="3564" y="1538"/>
                    <a:pt x="3608" y="1528"/>
                    <a:pt x="3639" y="1500"/>
                  </a:cubicBezTo>
                  <a:cubicBezTo>
                    <a:pt x="3650" y="1489"/>
                    <a:pt x="3660" y="1477"/>
                    <a:pt x="3667" y="1462"/>
                  </a:cubicBezTo>
                  <a:cubicBezTo>
                    <a:pt x="3669" y="1459"/>
                    <a:pt x="3670" y="1455"/>
                    <a:pt x="3671" y="1452"/>
                  </a:cubicBezTo>
                  <a:cubicBezTo>
                    <a:pt x="3696" y="1389"/>
                    <a:pt x="3661" y="1319"/>
                    <a:pt x="3598" y="1294"/>
                  </a:cubicBezTo>
                  <a:cubicBezTo>
                    <a:pt x="2479" y="863"/>
                    <a:pt x="1359" y="432"/>
                    <a:pt x="239" y="0"/>
                  </a:cubicBezTo>
                  <a:lnTo>
                    <a:pt x="0" y="846"/>
                  </a:lnTo>
                  <a:close/>
                </a:path>
              </a:pathLst>
            </a:custGeom>
            <a:solidFill>
              <a:srgbClr val="E0E5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9" name="Freeform 358">
              <a:extLst>
                <a:ext uri="{FF2B5EF4-FFF2-40B4-BE49-F238E27FC236}">
                  <a16:creationId xmlns:a16="http://schemas.microsoft.com/office/drawing/2014/main" id="{7E7AC8F4-0802-4175-82E7-933ED46A5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7026" y="9672638"/>
              <a:ext cx="304800" cy="676275"/>
            </a:xfrm>
            <a:custGeom>
              <a:avLst/>
              <a:gdLst>
                <a:gd name="T0" fmla="*/ 335 w 401"/>
                <a:gd name="T1" fmla="*/ 482 h 888"/>
                <a:gd name="T2" fmla="*/ 81 w 401"/>
                <a:gd name="T3" fmla="*/ 867 h 888"/>
                <a:gd name="T4" fmla="*/ 66 w 401"/>
                <a:gd name="T5" fmla="*/ 406 h 888"/>
                <a:gd name="T6" fmla="*/ 320 w 401"/>
                <a:gd name="T7" fmla="*/ 21 h 888"/>
                <a:gd name="T8" fmla="*/ 335 w 401"/>
                <a:gd name="T9" fmla="*/ 482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1" h="888">
                  <a:moveTo>
                    <a:pt x="335" y="482"/>
                  </a:moveTo>
                  <a:cubicBezTo>
                    <a:pt x="269" y="716"/>
                    <a:pt x="156" y="888"/>
                    <a:pt x="81" y="867"/>
                  </a:cubicBezTo>
                  <a:cubicBezTo>
                    <a:pt x="7" y="846"/>
                    <a:pt x="0" y="640"/>
                    <a:pt x="66" y="406"/>
                  </a:cubicBezTo>
                  <a:cubicBezTo>
                    <a:pt x="132" y="173"/>
                    <a:pt x="246" y="0"/>
                    <a:pt x="320" y="21"/>
                  </a:cubicBezTo>
                  <a:cubicBezTo>
                    <a:pt x="395" y="42"/>
                    <a:pt x="401" y="249"/>
                    <a:pt x="335" y="482"/>
                  </a:cubicBezTo>
                  <a:close/>
                </a:path>
              </a:pathLst>
            </a:custGeom>
            <a:solidFill>
              <a:srgbClr val="ACC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0" name="Freeform 359">
              <a:extLst>
                <a:ext uri="{FF2B5EF4-FFF2-40B4-BE49-F238E27FC236}">
                  <a16:creationId xmlns:a16="http://schemas.microsoft.com/office/drawing/2014/main" id="{7EEDCD81-0FE0-4470-A20B-9D524972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5451" y="10574338"/>
              <a:ext cx="1058863" cy="925513"/>
            </a:xfrm>
            <a:custGeom>
              <a:avLst/>
              <a:gdLst>
                <a:gd name="T0" fmla="*/ 152 w 1392"/>
                <a:gd name="T1" fmla="*/ 206 h 1217"/>
                <a:gd name="T2" fmla="*/ 553 w 1392"/>
                <a:gd name="T3" fmla="*/ 5 h 1217"/>
                <a:gd name="T4" fmla="*/ 1002 w 1392"/>
                <a:gd name="T5" fmla="*/ 215 h 1217"/>
                <a:gd name="T6" fmla="*/ 1256 w 1392"/>
                <a:gd name="T7" fmla="*/ 662 h 1217"/>
                <a:gd name="T8" fmla="*/ 1392 w 1392"/>
                <a:gd name="T9" fmla="*/ 1217 h 1217"/>
                <a:gd name="T10" fmla="*/ 592 w 1392"/>
                <a:gd name="T11" fmla="*/ 908 h 1217"/>
                <a:gd name="T12" fmla="*/ 152 w 1392"/>
                <a:gd name="T13" fmla="*/ 206 h 1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2" h="1217">
                  <a:moveTo>
                    <a:pt x="152" y="206"/>
                  </a:moveTo>
                  <a:cubicBezTo>
                    <a:pt x="229" y="62"/>
                    <a:pt x="397" y="0"/>
                    <a:pt x="553" y="5"/>
                  </a:cubicBezTo>
                  <a:cubicBezTo>
                    <a:pt x="723" y="10"/>
                    <a:pt x="883" y="97"/>
                    <a:pt x="1002" y="215"/>
                  </a:cubicBezTo>
                  <a:cubicBezTo>
                    <a:pt x="1125" y="337"/>
                    <a:pt x="1214" y="495"/>
                    <a:pt x="1256" y="662"/>
                  </a:cubicBezTo>
                  <a:cubicBezTo>
                    <a:pt x="1367" y="1103"/>
                    <a:pt x="1392" y="1217"/>
                    <a:pt x="1392" y="1217"/>
                  </a:cubicBezTo>
                  <a:cubicBezTo>
                    <a:pt x="1392" y="1217"/>
                    <a:pt x="1045" y="908"/>
                    <a:pt x="592" y="908"/>
                  </a:cubicBezTo>
                  <a:cubicBezTo>
                    <a:pt x="213" y="909"/>
                    <a:pt x="0" y="494"/>
                    <a:pt x="152" y="206"/>
                  </a:cubicBezTo>
                  <a:close/>
                </a:path>
              </a:pathLst>
            </a:custGeom>
            <a:solidFill>
              <a:srgbClr val="0F1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1" name="Freeform 360">
              <a:extLst>
                <a:ext uri="{FF2B5EF4-FFF2-40B4-BE49-F238E27FC236}">
                  <a16:creationId xmlns:a16="http://schemas.microsoft.com/office/drawing/2014/main" id="{AB87D576-A585-4FE8-B048-3DD4F94B6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7276" y="10871200"/>
              <a:ext cx="427038" cy="628650"/>
            </a:xfrm>
            <a:custGeom>
              <a:avLst/>
              <a:gdLst>
                <a:gd name="T0" fmla="*/ 425 w 561"/>
                <a:gd name="T1" fmla="*/ 273 h 827"/>
                <a:gd name="T2" fmla="*/ 343 w 561"/>
                <a:gd name="T3" fmla="*/ 58 h 827"/>
                <a:gd name="T4" fmla="*/ 279 w 561"/>
                <a:gd name="T5" fmla="*/ 13 h 827"/>
                <a:gd name="T6" fmla="*/ 278 w 561"/>
                <a:gd name="T7" fmla="*/ 12 h 827"/>
                <a:gd name="T8" fmla="*/ 241 w 561"/>
                <a:gd name="T9" fmla="*/ 48 h 827"/>
                <a:gd name="T10" fmla="*/ 269 w 561"/>
                <a:gd name="T11" fmla="*/ 121 h 827"/>
                <a:gd name="T12" fmla="*/ 258 w 561"/>
                <a:gd name="T13" fmla="*/ 241 h 827"/>
                <a:gd name="T14" fmla="*/ 200 w 561"/>
                <a:gd name="T15" fmla="*/ 259 h 827"/>
                <a:gd name="T16" fmla="*/ 168 w 561"/>
                <a:gd name="T17" fmla="*/ 256 h 827"/>
                <a:gd name="T18" fmla="*/ 129 w 561"/>
                <a:gd name="T19" fmla="*/ 305 h 827"/>
                <a:gd name="T20" fmla="*/ 155 w 561"/>
                <a:gd name="T21" fmla="*/ 380 h 827"/>
                <a:gd name="T22" fmla="*/ 124 w 561"/>
                <a:gd name="T23" fmla="*/ 424 h 827"/>
                <a:gd name="T24" fmla="*/ 38 w 561"/>
                <a:gd name="T25" fmla="*/ 419 h 827"/>
                <a:gd name="T26" fmla="*/ 11 w 561"/>
                <a:gd name="T27" fmla="*/ 456 h 827"/>
                <a:gd name="T28" fmla="*/ 56 w 561"/>
                <a:gd name="T29" fmla="*/ 561 h 827"/>
                <a:gd name="T30" fmla="*/ 561 w 561"/>
                <a:gd name="T31" fmla="*/ 827 h 827"/>
                <a:gd name="T32" fmla="*/ 425 w 561"/>
                <a:gd name="T33" fmla="*/ 273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1" h="827">
                  <a:moveTo>
                    <a:pt x="425" y="273"/>
                  </a:moveTo>
                  <a:cubicBezTo>
                    <a:pt x="407" y="198"/>
                    <a:pt x="379" y="126"/>
                    <a:pt x="343" y="58"/>
                  </a:cubicBezTo>
                  <a:cubicBezTo>
                    <a:pt x="323" y="40"/>
                    <a:pt x="302" y="25"/>
                    <a:pt x="279" y="13"/>
                  </a:cubicBezTo>
                  <a:cubicBezTo>
                    <a:pt x="278" y="12"/>
                    <a:pt x="278" y="12"/>
                    <a:pt x="278" y="12"/>
                  </a:cubicBezTo>
                  <a:cubicBezTo>
                    <a:pt x="255" y="0"/>
                    <a:pt x="230" y="24"/>
                    <a:pt x="241" y="48"/>
                  </a:cubicBezTo>
                  <a:cubicBezTo>
                    <a:pt x="251" y="72"/>
                    <a:pt x="260" y="97"/>
                    <a:pt x="269" y="121"/>
                  </a:cubicBezTo>
                  <a:cubicBezTo>
                    <a:pt x="282" y="161"/>
                    <a:pt x="295" y="210"/>
                    <a:pt x="258" y="241"/>
                  </a:cubicBezTo>
                  <a:cubicBezTo>
                    <a:pt x="242" y="254"/>
                    <a:pt x="221" y="259"/>
                    <a:pt x="200" y="259"/>
                  </a:cubicBezTo>
                  <a:cubicBezTo>
                    <a:pt x="189" y="259"/>
                    <a:pt x="178" y="258"/>
                    <a:pt x="168" y="256"/>
                  </a:cubicBezTo>
                  <a:cubicBezTo>
                    <a:pt x="140" y="250"/>
                    <a:pt x="118" y="279"/>
                    <a:pt x="129" y="305"/>
                  </a:cubicBezTo>
                  <a:cubicBezTo>
                    <a:pt x="140" y="329"/>
                    <a:pt x="149" y="354"/>
                    <a:pt x="155" y="380"/>
                  </a:cubicBezTo>
                  <a:cubicBezTo>
                    <a:pt x="161" y="401"/>
                    <a:pt x="146" y="422"/>
                    <a:pt x="124" y="424"/>
                  </a:cubicBezTo>
                  <a:cubicBezTo>
                    <a:pt x="95" y="427"/>
                    <a:pt x="66" y="425"/>
                    <a:pt x="38" y="419"/>
                  </a:cubicBezTo>
                  <a:cubicBezTo>
                    <a:pt x="17" y="414"/>
                    <a:pt x="0" y="437"/>
                    <a:pt x="11" y="456"/>
                  </a:cubicBezTo>
                  <a:cubicBezTo>
                    <a:pt x="30" y="488"/>
                    <a:pt x="44" y="524"/>
                    <a:pt x="56" y="561"/>
                  </a:cubicBezTo>
                  <a:cubicBezTo>
                    <a:pt x="356" y="645"/>
                    <a:pt x="561" y="827"/>
                    <a:pt x="561" y="827"/>
                  </a:cubicBezTo>
                  <a:cubicBezTo>
                    <a:pt x="561" y="827"/>
                    <a:pt x="536" y="713"/>
                    <a:pt x="425" y="273"/>
                  </a:cubicBezTo>
                  <a:close/>
                </a:path>
              </a:pathLst>
            </a:custGeom>
            <a:solidFill>
              <a:srgbClr val="28F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2" name="Freeform 361">
              <a:extLst>
                <a:ext uri="{FF2B5EF4-FFF2-40B4-BE49-F238E27FC236}">
                  <a16:creationId xmlns:a16="http://schemas.microsoft.com/office/drawing/2014/main" id="{8835137E-792D-4DED-ABA0-42B217897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4013" y="10094913"/>
              <a:ext cx="650875" cy="596900"/>
            </a:xfrm>
            <a:custGeom>
              <a:avLst/>
              <a:gdLst>
                <a:gd name="T0" fmla="*/ 23 w 856"/>
                <a:gd name="T1" fmla="*/ 89 h 783"/>
                <a:gd name="T2" fmla="*/ 186 w 856"/>
                <a:gd name="T3" fmla="*/ 452 h 783"/>
                <a:gd name="T4" fmla="*/ 400 w 856"/>
                <a:gd name="T5" fmla="*/ 705 h 783"/>
                <a:gd name="T6" fmla="*/ 804 w 856"/>
                <a:gd name="T7" fmla="*/ 783 h 783"/>
                <a:gd name="T8" fmla="*/ 820 w 856"/>
                <a:gd name="T9" fmla="*/ 765 h 783"/>
                <a:gd name="T10" fmla="*/ 838 w 856"/>
                <a:gd name="T11" fmla="*/ 583 h 783"/>
                <a:gd name="T12" fmla="*/ 690 w 856"/>
                <a:gd name="T13" fmla="*/ 265 h 783"/>
                <a:gd name="T14" fmla="*/ 1 w 856"/>
                <a:gd name="T15" fmla="*/ 0 h 783"/>
                <a:gd name="T16" fmla="*/ 23 w 856"/>
                <a:gd name="T17" fmla="*/ 89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6" h="783">
                  <a:moveTo>
                    <a:pt x="23" y="89"/>
                  </a:moveTo>
                  <a:cubicBezTo>
                    <a:pt x="68" y="214"/>
                    <a:pt x="118" y="338"/>
                    <a:pt x="186" y="452"/>
                  </a:cubicBezTo>
                  <a:cubicBezTo>
                    <a:pt x="243" y="547"/>
                    <a:pt x="314" y="636"/>
                    <a:pt x="400" y="705"/>
                  </a:cubicBezTo>
                  <a:lnTo>
                    <a:pt x="804" y="783"/>
                  </a:lnTo>
                  <a:cubicBezTo>
                    <a:pt x="810" y="777"/>
                    <a:pt x="815" y="772"/>
                    <a:pt x="820" y="765"/>
                  </a:cubicBezTo>
                  <a:cubicBezTo>
                    <a:pt x="856" y="714"/>
                    <a:pt x="852" y="644"/>
                    <a:pt x="838" y="583"/>
                  </a:cubicBezTo>
                  <a:cubicBezTo>
                    <a:pt x="812" y="468"/>
                    <a:pt x="757" y="363"/>
                    <a:pt x="690" y="265"/>
                  </a:cubicBezTo>
                  <a:cubicBezTo>
                    <a:pt x="460" y="177"/>
                    <a:pt x="230" y="88"/>
                    <a:pt x="1" y="0"/>
                  </a:cubicBezTo>
                  <a:cubicBezTo>
                    <a:pt x="0" y="27"/>
                    <a:pt x="10" y="53"/>
                    <a:pt x="23" y="89"/>
                  </a:cubicBezTo>
                  <a:close/>
                </a:path>
              </a:pathLst>
            </a:custGeom>
            <a:solidFill>
              <a:srgbClr val="ACC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5592EFF5-3CAC-4A87-8087-CCB45882C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0687" y="9790113"/>
              <a:ext cx="2767012" cy="1054100"/>
            </a:xfrm>
            <a:custGeom>
              <a:avLst/>
              <a:gdLst>
                <a:gd name="connsiteX0" fmla="*/ 3044 w 2767012"/>
                <a:gd name="connsiteY0" fmla="*/ 417512 h 1054100"/>
                <a:gd name="connsiteX1" fmla="*/ 2728912 w 2767012"/>
                <a:gd name="connsiteY1" fmla="*/ 1046476 h 1054100"/>
                <a:gd name="connsiteX2" fmla="*/ 2718260 w 2767012"/>
                <a:gd name="connsiteY2" fmla="*/ 1054100 h 1054100"/>
                <a:gd name="connsiteX3" fmla="*/ 0 w 2767012"/>
                <a:gd name="connsiteY3" fmla="*/ 426661 h 1054100"/>
                <a:gd name="connsiteX4" fmla="*/ 46734 w 2767012"/>
                <a:gd name="connsiteY4" fmla="*/ 260350 h 1054100"/>
                <a:gd name="connsiteX5" fmla="*/ 2759076 w 2767012"/>
                <a:gd name="connsiteY5" fmla="*/ 1007646 h 1054100"/>
                <a:gd name="connsiteX6" fmla="*/ 2757552 w 2767012"/>
                <a:gd name="connsiteY6" fmla="*/ 1010684 h 1054100"/>
                <a:gd name="connsiteX7" fmla="*/ 2754508 w 2767012"/>
                <a:gd name="connsiteY7" fmla="*/ 1016000 h 1054100"/>
                <a:gd name="connsiteX8" fmla="*/ 44450 w 2767012"/>
                <a:gd name="connsiteY8" fmla="*/ 269463 h 1054100"/>
                <a:gd name="connsiteX9" fmla="*/ 90356 w 2767012"/>
                <a:gd name="connsiteY9" fmla="*/ 111125 h 1054100"/>
                <a:gd name="connsiteX10" fmla="*/ 2767012 w 2767012"/>
                <a:gd name="connsiteY10" fmla="*/ 971950 h 1054100"/>
                <a:gd name="connsiteX11" fmla="*/ 2767012 w 2767012"/>
                <a:gd name="connsiteY11" fmla="*/ 981075 h 1054100"/>
                <a:gd name="connsiteX12" fmla="*/ 87312 w 2767012"/>
                <a:gd name="connsiteY12" fmla="*/ 120250 h 1054100"/>
                <a:gd name="connsiteX13" fmla="*/ 121346 w 2767012"/>
                <a:gd name="connsiteY13" fmla="*/ 0 h 1054100"/>
                <a:gd name="connsiteX14" fmla="*/ 2748292 w 2767012"/>
                <a:gd name="connsiteY14" fmla="*/ 914941 h 1054100"/>
                <a:gd name="connsiteX15" fmla="*/ 2755900 w 2767012"/>
                <a:gd name="connsiteY15" fmla="*/ 927100 h 1054100"/>
                <a:gd name="connsiteX16" fmla="*/ 119064 w 2767012"/>
                <a:gd name="connsiteY16" fmla="*/ 9119 h 105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67012" h="1054100">
                  <a:moveTo>
                    <a:pt x="3044" y="417512"/>
                  </a:moveTo>
                  <a:lnTo>
                    <a:pt x="2728912" y="1046476"/>
                  </a:lnTo>
                  <a:cubicBezTo>
                    <a:pt x="2725868" y="1049526"/>
                    <a:pt x="2722064" y="1051813"/>
                    <a:pt x="2718260" y="1054100"/>
                  </a:cubicBezTo>
                  <a:lnTo>
                    <a:pt x="0" y="426661"/>
                  </a:lnTo>
                  <a:close/>
                  <a:moveTo>
                    <a:pt x="46734" y="260350"/>
                  </a:moveTo>
                  <a:lnTo>
                    <a:pt x="2759076" y="1007646"/>
                  </a:lnTo>
                  <a:cubicBezTo>
                    <a:pt x="2758314" y="1008405"/>
                    <a:pt x="2758314" y="1009924"/>
                    <a:pt x="2757552" y="1010684"/>
                  </a:cubicBezTo>
                  <a:cubicBezTo>
                    <a:pt x="2756792" y="1012962"/>
                    <a:pt x="2755270" y="1014481"/>
                    <a:pt x="2754508" y="1016000"/>
                  </a:cubicBezTo>
                  <a:lnTo>
                    <a:pt x="44450" y="269463"/>
                  </a:lnTo>
                  <a:close/>
                  <a:moveTo>
                    <a:pt x="90356" y="111125"/>
                  </a:moveTo>
                  <a:lnTo>
                    <a:pt x="2767012" y="971950"/>
                  </a:lnTo>
                  <a:cubicBezTo>
                    <a:pt x="2767012" y="974991"/>
                    <a:pt x="2767012" y="978033"/>
                    <a:pt x="2767012" y="981075"/>
                  </a:cubicBezTo>
                  <a:lnTo>
                    <a:pt x="87312" y="120250"/>
                  </a:lnTo>
                  <a:close/>
                  <a:moveTo>
                    <a:pt x="121346" y="0"/>
                  </a:moveTo>
                  <a:lnTo>
                    <a:pt x="2748292" y="914941"/>
                  </a:lnTo>
                  <a:cubicBezTo>
                    <a:pt x="2751336" y="918741"/>
                    <a:pt x="2753618" y="923300"/>
                    <a:pt x="2755900" y="927100"/>
                  </a:cubicBezTo>
                  <a:lnTo>
                    <a:pt x="119064" y="9119"/>
                  </a:lnTo>
                  <a:close/>
                </a:path>
              </a:pathLst>
            </a:custGeom>
            <a:solidFill>
              <a:srgbClr val="ACC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4" name="Freeform 366">
              <a:extLst>
                <a:ext uri="{FF2B5EF4-FFF2-40B4-BE49-F238E27FC236}">
                  <a16:creationId xmlns:a16="http://schemas.microsoft.com/office/drawing/2014/main" id="{D1C054A2-8A66-4BF8-BF93-2EE9E8AF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9713" y="10563225"/>
              <a:ext cx="420688" cy="296863"/>
            </a:xfrm>
            <a:custGeom>
              <a:avLst/>
              <a:gdLst>
                <a:gd name="T0" fmla="*/ 456 w 554"/>
                <a:gd name="T1" fmla="*/ 146 h 390"/>
                <a:gd name="T2" fmla="*/ 75 w 554"/>
                <a:gd name="T3" fmla="*/ 0 h 390"/>
                <a:gd name="T4" fmla="*/ 0 w 554"/>
                <a:gd name="T5" fmla="*/ 308 h 390"/>
                <a:gd name="T6" fmla="*/ 381 w 554"/>
                <a:gd name="T7" fmla="*/ 382 h 390"/>
                <a:gd name="T8" fmla="*/ 497 w 554"/>
                <a:gd name="T9" fmla="*/ 352 h 390"/>
                <a:gd name="T10" fmla="*/ 525 w 554"/>
                <a:gd name="T11" fmla="*/ 314 h 390"/>
                <a:gd name="T12" fmla="*/ 529 w 554"/>
                <a:gd name="T13" fmla="*/ 304 h 390"/>
                <a:gd name="T14" fmla="*/ 456 w 554"/>
                <a:gd name="T15" fmla="*/ 146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4" h="390">
                  <a:moveTo>
                    <a:pt x="456" y="146"/>
                  </a:moveTo>
                  <a:cubicBezTo>
                    <a:pt x="329" y="97"/>
                    <a:pt x="202" y="48"/>
                    <a:pt x="75" y="0"/>
                  </a:cubicBezTo>
                  <a:cubicBezTo>
                    <a:pt x="74" y="82"/>
                    <a:pt x="60" y="203"/>
                    <a:pt x="0" y="308"/>
                  </a:cubicBezTo>
                  <a:lnTo>
                    <a:pt x="381" y="382"/>
                  </a:lnTo>
                  <a:cubicBezTo>
                    <a:pt x="422" y="390"/>
                    <a:pt x="466" y="380"/>
                    <a:pt x="497" y="352"/>
                  </a:cubicBezTo>
                  <a:cubicBezTo>
                    <a:pt x="508" y="341"/>
                    <a:pt x="518" y="329"/>
                    <a:pt x="525" y="314"/>
                  </a:cubicBezTo>
                  <a:cubicBezTo>
                    <a:pt x="527" y="311"/>
                    <a:pt x="528" y="307"/>
                    <a:pt x="529" y="304"/>
                  </a:cubicBezTo>
                  <a:cubicBezTo>
                    <a:pt x="554" y="241"/>
                    <a:pt x="519" y="171"/>
                    <a:pt x="456" y="146"/>
                  </a:cubicBezTo>
                  <a:close/>
                </a:path>
              </a:pathLst>
            </a:custGeom>
            <a:solidFill>
              <a:srgbClr val="1B2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4E5C848E-5A88-41EB-AD64-7829D1285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9711" y="10621963"/>
              <a:ext cx="408532" cy="234040"/>
            </a:xfrm>
            <a:custGeom>
              <a:avLst/>
              <a:gdLst>
                <a:gd name="connsiteX0" fmla="*/ 390748 w 408532"/>
                <a:gd name="connsiteY0" fmla="*/ 85725 h 234040"/>
                <a:gd name="connsiteX1" fmla="*/ 402164 w 408532"/>
                <a:gd name="connsiteY1" fmla="*/ 172264 h 234040"/>
                <a:gd name="connsiteX2" fmla="*/ 399120 w 408532"/>
                <a:gd name="connsiteY2" fmla="*/ 179922 h 234040"/>
                <a:gd name="connsiteX3" fmla="*/ 377812 w 408532"/>
                <a:gd name="connsiteY3" fmla="*/ 209023 h 234040"/>
                <a:gd name="connsiteX4" fmla="*/ 289536 w 408532"/>
                <a:gd name="connsiteY4" fmla="*/ 231998 h 234040"/>
                <a:gd name="connsiteX5" fmla="*/ 174626 w 408532"/>
                <a:gd name="connsiteY5" fmla="*/ 209023 h 234040"/>
                <a:gd name="connsiteX6" fmla="*/ 390748 w 408532"/>
                <a:gd name="connsiteY6" fmla="*/ 85725 h 234040"/>
                <a:gd name="connsiteX7" fmla="*/ 213276 w 408532"/>
                <a:gd name="connsiteY7" fmla="*/ 0 h 234040"/>
                <a:gd name="connsiteX8" fmla="*/ 320676 w 408532"/>
                <a:gd name="connsiteY8" fmla="*/ 41822 h 234040"/>
                <a:gd name="connsiteX9" fmla="*/ 31230 w 408532"/>
                <a:gd name="connsiteY9" fmla="*/ 180975 h 234040"/>
                <a:gd name="connsiteX10" fmla="*/ 0 w 408532"/>
                <a:gd name="connsiteY10" fmla="*/ 174892 h 234040"/>
                <a:gd name="connsiteX11" fmla="*/ 25898 w 408532"/>
                <a:gd name="connsiteY11" fmla="*/ 118622 h 234040"/>
                <a:gd name="connsiteX12" fmla="*/ 213276 w 408532"/>
                <a:gd name="connsiteY12" fmla="*/ 0 h 234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8532" h="234040">
                  <a:moveTo>
                    <a:pt x="390748" y="85725"/>
                  </a:moveTo>
                  <a:cubicBezTo>
                    <a:pt x="408252" y="110232"/>
                    <a:pt x="414340" y="142396"/>
                    <a:pt x="402164" y="172264"/>
                  </a:cubicBezTo>
                  <a:cubicBezTo>
                    <a:pt x="401402" y="174561"/>
                    <a:pt x="400642" y="177625"/>
                    <a:pt x="399120" y="179922"/>
                  </a:cubicBezTo>
                  <a:cubicBezTo>
                    <a:pt x="393792" y="191409"/>
                    <a:pt x="386182" y="200599"/>
                    <a:pt x="377812" y="209023"/>
                  </a:cubicBezTo>
                  <a:cubicBezTo>
                    <a:pt x="354220" y="230467"/>
                    <a:pt x="320736" y="238125"/>
                    <a:pt x="289536" y="231998"/>
                  </a:cubicBezTo>
                  <a:lnTo>
                    <a:pt x="174626" y="209023"/>
                  </a:lnTo>
                  <a:cubicBezTo>
                    <a:pt x="249204" y="173795"/>
                    <a:pt x="323020" y="134738"/>
                    <a:pt x="390748" y="85725"/>
                  </a:cubicBezTo>
                  <a:close/>
                  <a:moveTo>
                    <a:pt x="213276" y="0"/>
                  </a:moveTo>
                  <a:lnTo>
                    <a:pt x="320676" y="41822"/>
                  </a:lnTo>
                  <a:cubicBezTo>
                    <a:pt x="224702" y="97331"/>
                    <a:pt x="129490" y="141434"/>
                    <a:pt x="31230" y="180975"/>
                  </a:cubicBezTo>
                  <a:lnTo>
                    <a:pt x="0" y="174892"/>
                  </a:lnTo>
                  <a:cubicBezTo>
                    <a:pt x="9904" y="156642"/>
                    <a:pt x="19044" y="137632"/>
                    <a:pt x="25898" y="118622"/>
                  </a:cubicBezTo>
                  <a:cubicBezTo>
                    <a:pt x="90644" y="82884"/>
                    <a:pt x="153864" y="46384"/>
                    <a:pt x="213276" y="0"/>
                  </a:cubicBezTo>
                  <a:close/>
                </a:path>
              </a:pathLst>
            </a:custGeom>
            <a:solidFill>
              <a:srgbClr val="3755CB">
                <a:alpha val="36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6" name="Freeform 369">
              <a:extLst>
                <a:ext uri="{FF2B5EF4-FFF2-40B4-BE49-F238E27FC236}">
                  <a16:creationId xmlns:a16="http://schemas.microsoft.com/office/drawing/2014/main" id="{ABAEF971-F621-47A2-B30C-35231B065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8138" y="10034588"/>
              <a:ext cx="249238" cy="309563"/>
            </a:xfrm>
            <a:custGeom>
              <a:avLst/>
              <a:gdLst>
                <a:gd name="T0" fmla="*/ 79 w 327"/>
                <a:gd name="T1" fmla="*/ 399 h 405"/>
                <a:gd name="T2" fmla="*/ 65 w 327"/>
                <a:gd name="T3" fmla="*/ 397 h 405"/>
                <a:gd name="T4" fmla="*/ 0 w 327"/>
                <a:gd name="T5" fmla="*/ 247 h 405"/>
                <a:gd name="T6" fmla="*/ 6 w 327"/>
                <a:gd name="T7" fmla="*/ 240 h 405"/>
                <a:gd name="T8" fmla="*/ 12 w 327"/>
                <a:gd name="T9" fmla="*/ 246 h 405"/>
                <a:gd name="T10" fmla="*/ 68 w 327"/>
                <a:gd name="T11" fmla="*/ 386 h 405"/>
                <a:gd name="T12" fmla="*/ 315 w 327"/>
                <a:gd name="T13" fmla="*/ 5 h 405"/>
                <a:gd name="T14" fmla="*/ 322 w 327"/>
                <a:gd name="T15" fmla="*/ 1 h 405"/>
                <a:gd name="T16" fmla="*/ 326 w 327"/>
                <a:gd name="T17" fmla="*/ 8 h 405"/>
                <a:gd name="T18" fmla="*/ 79 w 327"/>
                <a:gd name="T19" fmla="*/ 399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7" h="405">
                  <a:moveTo>
                    <a:pt x="79" y="399"/>
                  </a:moveTo>
                  <a:cubicBezTo>
                    <a:pt x="74" y="399"/>
                    <a:pt x="69" y="398"/>
                    <a:pt x="65" y="397"/>
                  </a:cubicBezTo>
                  <a:cubicBezTo>
                    <a:pt x="27" y="386"/>
                    <a:pt x="4" y="333"/>
                    <a:pt x="0" y="247"/>
                  </a:cubicBezTo>
                  <a:cubicBezTo>
                    <a:pt x="0" y="243"/>
                    <a:pt x="3" y="240"/>
                    <a:pt x="6" y="240"/>
                  </a:cubicBezTo>
                  <a:cubicBezTo>
                    <a:pt x="10" y="240"/>
                    <a:pt x="12" y="243"/>
                    <a:pt x="12" y="246"/>
                  </a:cubicBezTo>
                  <a:cubicBezTo>
                    <a:pt x="16" y="326"/>
                    <a:pt x="36" y="377"/>
                    <a:pt x="68" y="386"/>
                  </a:cubicBezTo>
                  <a:cubicBezTo>
                    <a:pt x="137" y="405"/>
                    <a:pt x="251" y="231"/>
                    <a:pt x="315" y="5"/>
                  </a:cubicBezTo>
                  <a:cubicBezTo>
                    <a:pt x="315" y="2"/>
                    <a:pt x="319" y="0"/>
                    <a:pt x="322" y="1"/>
                  </a:cubicBezTo>
                  <a:cubicBezTo>
                    <a:pt x="325" y="2"/>
                    <a:pt x="327" y="5"/>
                    <a:pt x="326" y="8"/>
                  </a:cubicBezTo>
                  <a:cubicBezTo>
                    <a:pt x="262" y="234"/>
                    <a:pt x="157" y="399"/>
                    <a:pt x="79" y="399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7" name="Freeform 370">
              <a:extLst>
                <a:ext uri="{FF2B5EF4-FFF2-40B4-BE49-F238E27FC236}">
                  <a16:creationId xmlns:a16="http://schemas.microsoft.com/office/drawing/2014/main" id="{6C10D3FA-D345-46FA-BA90-3BE239B2F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1663" y="10104438"/>
              <a:ext cx="1103313" cy="788988"/>
            </a:xfrm>
            <a:custGeom>
              <a:avLst/>
              <a:gdLst>
                <a:gd name="T0" fmla="*/ 0 w 1449"/>
                <a:gd name="T1" fmla="*/ 315 h 1038"/>
                <a:gd name="T2" fmla="*/ 1011 w 1449"/>
                <a:gd name="T3" fmla="*/ 987 h 1038"/>
                <a:gd name="T4" fmla="*/ 1436 w 1449"/>
                <a:gd name="T5" fmla="*/ 965 h 1038"/>
                <a:gd name="T6" fmla="*/ 1431 w 1449"/>
                <a:gd name="T7" fmla="*/ 931 h 1038"/>
                <a:gd name="T8" fmla="*/ 1171 w 1449"/>
                <a:gd name="T9" fmla="*/ 842 h 1038"/>
                <a:gd name="T10" fmla="*/ 1163 w 1449"/>
                <a:gd name="T11" fmla="*/ 812 h 1038"/>
                <a:gd name="T12" fmla="*/ 1051 w 1449"/>
                <a:gd name="T13" fmla="*/ 762 h 1038"/>
                <a:gd name="T14" fmla="*/ 311 w 1449"/>
                <a:gd name="T15" fmla="*/ 0 h 1038"/>
                <a:gd name="T16" fmla="*/ 0 w 1449"/>
                <a:gd name="T17" fmla="*/ 315 h 10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9" h="1038">
                  <a:moveTo>
                    <a:pt x="0" y="315"/>
                  </a:moveTo>
                  <a:cubicBezTo>
                    <a:pt x="0" y="315"/>
                    <a:pt x="173" y="848"/>
                    <a:pt x="1011" y="987"/>
                  </a:cubicBezTo>
                  <a:cubicBezTo>
                    <a:pt x="1011" y="987"/>
                    <a:pt x="1335" y="1038"/>
                    <a:pt x="1436" y="965"/>
                  </a:cubicBezTo>
                  <a:cubicBezTo>
                    <a:pt x="1449" y="956"/>
                    <a:pt x="1446" y="936"/>
                    <a:pt x="1431" y="931"/>
                  </a:cubicBezTo>
                  <a:lnTo>
                    <a:pt x="1171" y="842"/>
                  </a:lnTo>
                  <a:cubicBezTo>
                    <a:pt x="1158" y="838"/>
                    <a:pt x="1154" y="822"/>
                    <a:pt x="1163" y="812"/>
                  </a:cubicBezTo>
                  <a:cubicBezTo>
                    <a:pt x="1210" y="757"/>
                    <a:pt x="1312" y="624"/>
                    <a:pt x="1051" y="762"/>
                  </a:cubicBezTo>
                  <a:cubicBezTo>
                    <a:pt x="1051" y="762"/>
                    <a:pt x="561" y="645"/>
                    <a:pt x="311" y="0"/>
                  </a:cubicBezTo>
                  <a:lnTo>
                    <a:pt x="0" y="315"/>
                  </a:lnTo>
                  <a:close/>
                </a:path>
              </a:pathLst>
            </a:custGeom>
            <a:solidFill>
              <a:srgbClr val="FFB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8" name="Freeform 371">
              <a:extLst>
                <a:ext uri="{FF2B5EF4-FFF2-40B4-BE49-F238E27FC236}">
                  <a16:creationId xmlns:a16="http://schemas.microsoft.com/office/drawing/2014/main" id="{27D96D32-70D8-4C5F-8891-9B62AFBD3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2351" y="10421938"/>
              <a:ext cx="682625" cy="420688"/>
            </a:xfrm>
            <a:custGeom>
              <a:avLst/>
              <a:gdLst>
                <a:gd name="T0" fmla="*/ 882 w 897"/>
                <a:gd name="T1" fmla="*/ 553 h 553"/>
                <a:gd name="T2" fmla="*/ 877 w 897"/>
                <a:gd name="T3" fmla="*/ 551 h 553"/>
                <a:gd name="T4" fmla="*/ 879 w 897"/>
                <a:gd name="T5" fmla="*/ 542 h 553"/>
                <a:gd name="T6" fmla="*/ 884 w 897"/>
                <a:gd name="T7" fmla="*/ 529 h 553"/>
                <a:gd name="T8" fmla="*/ 875 w 897"/>
                <a:gd name="T9" fmla="*/ 519 h 553"/>
                <a:gd name="T10" fmla="*/ 615 w 897"/>
                <a:gd name="T11" fmla="*/ 430 h 553"/>
                <a:gd name="T12" fmla="*/ 599 w 897"/>
                <a:gd name="T13" fmla="*/ 413 h 553"/>
                <a:gd name="T14" fmla="*/ 604 w 897"/>
                <a:gd name="T15" fmla="*/ 390 h 553"/>
                <a:gd name="T16" fmla="*/ 661 w 897"/>
                <a:gd name="T17" fmla="*/ 292 h 553"/>
                <a:gd name="T18" fmla="*/ 500 w 897"/>
                <a:gd name="T19" fmla="*/ 349 h 553"/>
                <a:gd name="T20" fmla="*/ 496 w 897"/>
                <a:gd name="T21" fmla="*/ 350 h 553"/>
                <a:gd name="T22" fmla="*/ 2 w 897"/>
                <a:gd name="T23" fmla="*/ 11 h 553"/>
                <a:gd name="T24" fmla="*/ 3 w 897"/>
                <a:gd name="T25" fmla="*/ 3 h 553"/>
                <a:gd name="T26" fmla="*/ 11 w 897"/>
                <a:gd name="T27" fmla="*/ 3 h 553"/>
                <a:gd name="T28" fmla="*/ 497 w 897"/>
                <a:gd name="T29" fmla="*/ 337 h 553"/>
                <a:gd name="T30" fmla="*/ 671 w 897"/>
                <a:gd name="T31" fmla="*/ 285 h 553"/>
                <a:gd name="T32" fmla="*/ 613 w 897"/>
                <a:gd name="T33" fmla="*/ 398 h 553"/>
                <a:gd name="T34" fmla="*/ 610 w 897"/>
                <a:gd name="T35" fmla="*/ 409 h 553"/>
                <a:gd name="T36" fmla="*/ 619 w 897"/>
                <a:gd name="T37" fmla="*/ 418 h 553"/>
                <a:gd name="T38" fmla="*/ 879 w 897"/>
                <a:gd name="T39" fmla="*/ 508 h 553"/>
                <a:gd name="T40" fmla="*/ 896 w 897"/>
                <a:gd name="T41" fmla="*/ 528 h 553"/>
                <a:gd name="T42" fmla="*/ 886 w 897"/>
                <a:gd name="T43" fmla="*/ 552 h 553"/>
                <a:gd name="T44" fmla="*/ 882 w 897"/>
                <a:gd name="T45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7" h="553">
                  <a:moveTo>
                    <a:pt x="882" y="553"/>
                  </a:moveTo>
                  <a:cubicBezTo>
                    <a:pt x="880" y="553"/>
                    <a:pt x="878" y="552"/>
                    <a:pt x="877" y="551"/>
                  </a:cubicBezTo>
                  <a:cubicBezTo>
                    <a:pt x="875" y="548"/>
                    <a:pt x="876" y="544"/>
                    <a:pt x="879" y="542"/>
                  </a:cubicBezTo>
                  <a:cubicBezTo>
                    <a:pt x="883" y="539"/>
                    <a:pt x="885" y="534"/>
                    <a:pt x="884" y="529"/>
                  </a:cubicBezTo>
                  <a:cubicBezTo>
                    <a:pt x="883" y="524"/>
                    <a:pt x="880" y="521"/>
                    <a:pt x="875" y="519"/>
                  </a:cubicBezTo>
                  <a:lnTo>
                    <a:pt x="615" y="430"/>
                  </a:lnTo>
                  <a:cubicBezTo>
                    <a:pt x="607" y="427"/>
                    <a:pt x="601" y="421"/>
                    <a:pt x="599" y="413"/>
                  </a:cubicBezTo>
                  <a:cubicBezTo>
                    <a:pt x="597" y="405"/>
                    <a:pt x="599" y="396"/>
                    <a:pt x="604" y="390"/>
                  </a:cubicBezTo>
                  <a:cubicBezTo>
                    <a:pt x="656" y="330"/>
                    <a:pt x="667" y="300"/>
                    <a:pt x="661" y="292"/>
                  </a:cubicBezTo>
                  <a:cubicBezTo>
                    <a:pt x="657" y="288"/>
                    <a:pt x="635" y="278"/>
                    <a:pt x="500" y="349"/>
                  </a:cubicBezTo>
                  <a:cubicBezTo>
                    <a:pt x="499" y="350"/>
                    <a:pt x="497" y="350"/>
                    <a:pt x="496" y="350"/>
                  </a:cubicBezTo>
                  <a:cubicBezTo>
                    <a:pt x="493" y="349"/>
                    <a:pt x="236" y="285"/>
                    <a:pt x="2" y="11"/>
                  </a:cubicBezTo>
                  <a:cubicBezTo>
                    <a:pt x="0" y="8"/>
                    <a:pt x="0" y="5"/>
                    <a:pt x="3" y="3"/>
                  </a:cubicBezTo>
                  <a:cubicBezTo>
                    <a:pt x="5" y="0"/>
                    <a:pt x="9" y="1"/>
                    <a:pt x="11" y="3"/>
                  </a:cubicBezTo>
                  <a:cubicBezTo>
                    <a:pt x="232" y="261"/>
                    <a:pt x="471" y="331"/>
                    <a:pt x="497" y="337"/>
                  </a:cubicBezTo>
                  <a:cubicBezTo>
                    <a:pt x="631" y="266"/>
                    <a:pt x="660" y="272"/>
                    <a:pt x="671" y="285"/>
                  </a:cubicBezTo>
                  <a:cubicBezTo>
                    <a:pt x="675" y="291"/>
                    <a:pt x="690" y="309"/>
                    <a:pt x="613" y="398"/>
                  </a:cubicBezTo>
                  <a:cubicBezTo>
                    <a:pt x="610" y="401"/>
                    <a:pt x="609" y="405"/>
                    <a:pt x="610" y="409"/>
                  </a:cubicBezTo>
                  <a:cubicBezTo>
                    <a:pt x="612" y="414"/>
                    <a:pt x="614" y="417"/>
                    <a:pt x="619" y="418"/>
                  </a:cubicBezTo>
                  <a:lnTo>
                    <a:pt x="879" y="508"/>
                  </a:lnTo>
                  <a:cubicBezTo>
                    <a:pt x="888" y="511"/>
                    <a:pt x="895" y="518"/>
                    <a:pt x="896" y="528"/>
                  </a:cubicBezTo>
                  <a:cubicBezTo>
                    <a:pt x="897" y="537"/>
                    <a:pt x="893" y="546"/>
                    <a:pt x="886" y="552"/>
                  </a:cubicBezTo>
                  <a:cubicBezTo>
                    <a:pt x="884" y="553"/>
                    <a:pt x="883" y="553"/>
                    <a:pt x="882" y="553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80893524-28F1-4DA4-BB67-C5631C8B2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9306" y="10187668"/>
              <a:ext cx="260170" cy="388258"/>
            </a:xfrm>
            <a:custGeom>
              <a:avLst/>
              <a:gdLst>
                <a:gd name="connsiteX0" fmla="*/ 255346 w 260170"/>
                <a:gd name="connsiteY0" fmla="*/ 0 h 388258"/>
                <a:gd name="connsiteX1" fmla="*/ 260170 w 260170"/>
                <a:gd name="connsiteY1" fmla="*/ 11068 h 388258"/>
                <a:gd name="connsiteX2" fmla="*/ 249514 w 260170"/>
                <a:gd name="connsiteY2" fmla="*/ 26277 h 388258"/>
                <a:gd name="connsiteX3" fmla="*/ 152850 w 260170"/>
                <a:gd name="connsiteY3" fmla="*/ 300044 h 388258"/>
                <a:gd name="connsiteX4" fmla="*/ 143716 w 260170"/>
                <a:gd name="connsiteY4" fmla="*/ 388258 h 388258"/>
                <a:gd name="connsiteX5" fmla="*/ 15942 w 260170"/>
                <a:gd name="connsiteY5" fmla="*/ 226944 h 388258"/>
                <a:gd name="connsiteX6" fmla="*/ 0 w 260170"/>
                <a:gd name="connsiteY6" fmla="*/ 195471 h 388258"/>
                <a:gd name="connsiteX7" fmla="*/ 75762 w 260170"/>
                <a:gd name="connsiteY7" fmla="*/ 156562 h 388258"/>
                <a:gd name="connsiteX8" fmla="*/ 216704 w 260170"/>
                <a:gd name="connsiteY8" fmla="*/ 43202 h 388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170" h="388258">
                  <a:moveTo>
                    <a:pt x="255346" y="0"/>
                  </a:moveTo>
                  <a:lnTo>
                    <a:pt x="260170" y="11068"/>
                  </a:lnTo>
                  <a:cubicBezTo>
                    <a:pt x="256364" y="16391"/>
                    <a:pt x="252558" y="21714"/>
                    <a:pt x="249514" y="26277"/>
                  </a:cubicBezTo>
                  <a:cubicBezTo>
                    <a:pt x="200802" y="110688"/>
                    <a:pt x="168074" y="203465"/>
                    <a:pt x="152850" y="300044"/>
                  </a:cubicBezTo>
                  <a:cubicBezTo>
                    <a:pt x="148284" y="328942"/>
                    <a:pt x="145240" y="358600"/>
                    <a:pt x="143716" y="388258"/>
                  </a:cubicBezTo>
                  <a:cubicBezTo>
                    <a:pt x="80922" y="327801"/>
                    <a:pt x="40584" y="269816"/>
                    <a:pt x="15942" y="226944"/>
                  </a:cubicBezTo>
                  <a:lnTo>
                    <a:pt x="0" y="195471"/>
                  </a:lnTo>
                  <a:lnTo>
                    <a:pt x="75762" y="156562"/>
                  </a:lnTo>
                  <a:cubicBezTo>
                    <a:pt x="132338" y="121694"/>
                    <a:pt x="179272" y="81413"/>
                    <a:pt x="216704" y="43202"/>
                  </a:cubicBezTo>
                  <a:close/>
                </a:path>
              </a:pathLst>
            </a:custGeom>
            <a:solidFill>
              <a:srgbClr val="DE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0" name="Freeform 373">
              <a:extLst>
                <a:ext uri="{FF2B5EF4-FFF2-40B4-BE49-F238E27FC236}">
                  <a16:creationId xmlns:a16="http://schemas.microsoft.com/office/drawing/2014/main" id="{99A4626E-E2CE-41B7-A2EB-914FD7832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3213" y="9436100"/>
              <a:ext cx="644525" cy="989013"/>
            </a:xfrm>
            <a:custGeom>
              <a:avLst/>
              <a:gdLst>
                <a:gd name="T0" fmla="*/ 616 w 848"/>
                <a:gd name="T1" fmla="*/ 207 h 1299"/>
                <a:gd name="T2" fmla="*/ 848 w 848"/>
                <a:gd name="T3" fmla="*/ 854 h 1299"/>
                <a:gd name="T4" fmla="*/ 254 w 848"/>
                <a:gd name="T5" fmla="*/ 1299 h 1299"/>
                <a:gd name="T6" fmla="*/ 22 w 848"/>
                <a:gd name="T7" fmla="*/ 387 h 1299"/>
                <a:gd name="T8" fmla="*/ 245 w 848"/>
                <a:gd name="T9" fmla="*/ 43 h 1299"/>
                <a:gd name="T10" fmla="*/ 616 w 848"/>
                <a:gd name="T11" fmla="*/ 207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8" h="1299">
                  <a:moveTo>
                    <a:pt x="616" y="207"/>
                  </a:moveTo>
                  <a:cubicBezTo>
                    <a:pt x="693" y="363"/>
                    <a:pt x="769" y="789"/>
                    <a:pt x="848" y="854"/>
                  </a:cubicBezTo>
                  <a:cubicBezTo>
                    <a:pt x="848" y="854"/>
                    <a:pt x="654" y="1212"/>
                    <a:pt x="254" y="1299"/>
                  </a:cubicBezTo>
                  <a:cubicBezTo>
                    <a:pt x="254" y="1299"/>
                    <a:pt x="84" y="816"/>
                    <a:pt x="22" y="387"/>
                  </a:cubicBezTo>
                  <a:cubicBezTo>
                    <a:pt x="0" y="233"/>
                    <a:pt x="96" y="86"/>
                    <a:pt x="245" y="43"/>
                  </a:cubicBezTo>
                  <a:cubicBezTo>
                    <a:pt x="392" y="0"/>
                    <a:pt x="549" y="69"/>
                    <a:pt x="616" y="207"/>
                  </a:cubicBezTo>
                  <a:close/>
                </a:path>
              </a:pathLst>
            </a:custGeom>
            <a:solidFill>
              <a:srgbClr val="FCC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856589B6-B837-480E-9FD2-ACEB075B9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0448" y="9520700"/>
              <a:ext cx="819285" cy="909177"/>
            </a:xfrm>
            <a:custGeom>
              <a:avLst/>
              <a:gdLst>
                <a:gd name="connsiteX0" fmla="*/ 642712 w 819285"/>
                <a:gd name="connsiteY0" fmla="*/ 209850 h 909177"/>
                <a:gd name="connsiteX1" fmla="*/ 648080 w 819285"/>
                <a:gd name="connsiteY1" fmla="*/ 212133 h 909177"/>
                <a:gd name="connsiteX2" fmla="*/ 819086 w 819285"/>
                <a:gd name="connsiteY2" fmla="*/ 701476 h 909177"/>
                <a:gd name="connsiteX3" fmla="*/ 816018 w 819285"/>
                <a:gd name="connsiteY3" fmla="*/ 707564 h 909177"/>
                <a:gd name="connsiteX4" fmla="*/ 814486 w 819285"/>
                <a:gd name="connsiteY4" fmla="*/ 707564 h 909177"/>
                <a:gd name="connsiteX5" fmla="*/ 810650 w 819285"/>
                <a:gd name="connsiteY5" fmla="*/ 704520 h 909177"/>
                <a:gd name="connsiteX6" fmla="*/ 639644 w 819285"/>
                <a:gd name="connsiteY6" fmla="*/ 215177 h 909177"/>
                <a:gd name="connsiteX7" fmla="*/ 642712 w 819285"/>
                <a:gd name="connsiteY7" fmla="*/ 209850 h 909177"/>
                <a:gd name="connsiteX8" fmla="*/ 529052 w 819285"/>
                <a:gd name="connsiteY8" fmla="*/ 24112 h 909177"/>
                <a:gd name="connsiteX9" fmla="*/ 533526 w 819285"/>
                <a:gd name="connsiteY9" fmla="*/ 27914 h 909177"/>
                <a:gd name="connsiteX10" fmla="*/ 561114 w 819285"/>
                <a:gd name="connsiteY10" fmla="*/ 174701 h 909177"/>
                <a:gd name="connsiteX11" fmla="*/ 573046 w 819285"/>
                <a:gd name="connsiteY11" fmla="*/ 217292 h 909177"/>
                <a:gd name="connsiteX12" fmla="*/ 570062 w 819285"/>
                <a:gd name="connsiteY12" fmla="*/ 223376 h 909177"/>
                <a:gd name="connsiteX13" fmla="*/ 569318 w 819285"/>
                <a:gd name="connsiteY13" fmla="*/ 223376 h 909177"/>
                <a:gd name="connsiteX14" fmla="*/ 564844 w 819285"/>
                <a:gd name="connsiteY14" fmla="*/ 220334 h 909177"/>
                <a:gd name="connsiteX15" fmla="*/ 552168 w 819285"/>
                <a:gd name="connsiteY15" fmla="*/ 177743 h 909177"/>
                <a:gd name="connsiteX16" fmla="*/ 525324 w 819285"/>
                <a:gd name="connsiteY16" fmla="*/ 28675 h 909177"/>
                <a:gd name="connsiteX17" fmla="*/ 529052 w 819285"/>
                <a:gd name="connsiteY17" fmla="*/ 24112 h 909177"/>
                <a:gd name="connsiteX18" fmla="*/ 74908 w 819285"/>
                <a:gd name="connsiteY18" fmla="*/ 1063 h 909177"/>
                <a:gd name="connsiteX19" fmla="*/ 80998 w 819285"/>
                <a:gd name="connsiteY19" fmla="*/ 1825 h 909177"/>
                <a:gd name="connsiteX20" fmla="*/ 80998 w 819285"/>
                <a:gd name="connsiteY20" fmla="*/ 7919 h 909177"/>
                <a:gd name="connsiteX21" fmla="*/ 10968 w 819285"/>
                <a:gd name="connsiteY21" fmla="*/ 209045 h 909177"/>
                <a:gd name="connsiteX22" fmla="*/ 186802 w 819285"/>
                <a:gd name="connsiteY22" fmla="*/ 899273 h 909177"/>
                <a:gd name="connsiteX23" fmla="*/ 631332 w 819285"/>
                <a:gd name="connsiteY23" fmla="*/ 563301 h 909177"/>
                <a:gd name="connsiteX24" fmla="*/ 637422 w 819285"/>
                <a:gd name="connsiteY24" fmla="*/ 561778 h 909177"/>
                <a:gd name="connsiteX25" fmla="*/ 639704 w 819285"/>
                <a:gd name="connsiteY25" fmla="*/ 567872 h 909177"/>
                <a:gd name="connsiteX26" fmla="*/ 184518 w 819285"/>
                <a:gd name="connsiteY26" fmla="*/ 909177 h 909177"/>
                <a:gd name="connsiteX27" fmla="*/ 183756 w 819285"/>
                <a:gd name="connsiteY27" fmla="*/ 909177 h 909177"/>
                <a:gd name="connsiteX28" fmla="*/ 179190 w 819285"/>
                <a:gd name="connsiteY28" fmla="*/ 906130 h 909177"/>
                <a:gd name="connsiteX29" fmla="*/ 2596 w 819285"/>
                <a:gd name="connsiteY29" fmla="*/ 209807 h 909177"/>
                <a:gd name="connsiteX30" fmla="*/ 74908 w 819285"/>
                <a:gd name="connsiteY30" fmla="*/ 1063 h 90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9285" h="909177">
                  <a:moveTo>
                    <a:pt x="642712" y="209850"/>
                  </a:moveTo>
                  <a:cubicBezTo>
                    <a:pt x="645012" y="209089"/>
                    <a:pt x="647314" y="209850"/>
                    <a:pt x="648080" y="212133"/>
                  </a:cubicBezTo>
                  <a:cubicBezTo>
                    <a:pt x="694858" y="347597"/>
                    <a:pt x="762340" y="542420"/>
                    <a:pt x="819086" y="701476"/>
                  </a:cubicBezTo>
                  <a:cubicBezTo>
                    <a:pt x="819852" y="703759"/>
                    <a:pt x="818320" y="706803"/>
                    <a:pt x="816018" y="707564"/>
                  </a:cubicBezTo>
                  <a:cubicBezTo>
                    <a:pt x="816018" y="707564"/>
                    <a:pt x="815252" y="707564"/>
                    <a:pt x="814486" y="707564"/>
                  </a:cubicBezTo>
                  <a:cubicBezTo>
                    <a:pt x="812952" y="707564"/>
                    <a:pt x="810650" y="706042"/>
                    <a:pt x="810650" y="704520"/>
                  </a:cubicBezTo>
                  <a:cubicBezTo>
                    <a:pt x="753904" y="545465"/>
                    <a:pt x="686422" y="350641"/>
                    <a:pt x="639644" y="215177"/>
                  </a:cubicBezTo>
                  <a:cubicBezTo>
                    <a:pt x="638878" y="212894"/>
                    <a:pt x="640412" y="210611"/>
                    <a:pt x="642712" y="209850"/>
                  </a:cubicBezTo>
                  <a:close/>
                  <a:moveTo>
                    <a:pt x="529052" y="24112"/>
                  </a:moveTo>
                  <a:cubicBezTo>
                    <a:pt x="532034" y="23351"/>
                    <a:pt x="533526" y="25633"/>
                    <a:pt x="533526" y="27914"/>
                  </a:cubicBezTo>
                  <a:cubicBezTo>
                    <a:pt x="540982" y="106251"/>
                    <a:pt x="546202" y="123744"/>
                    <a:pt x="561114" y="174701"/>
                  </a:cubicBezTo>
                  <a:cubicBezTo>
                    <a:pt x="564844" y="186870"/>
                    <a:pt x="568572" y="200559"/>
                    <a:pt x="573046" y="217292"/>
                  </a:cubicBezTo>
                  <a:cubicBezTo>
                    <a:pt x="573792" y="220334"/>
                    <a:pt x="572300" y="222615"/>
                    <a:pt x="570062" y="223376"/>
                  </a:cubicBezTo>
                  <a:cubicBezTo>
                    <a:pt x="570062" y="223376"/>
                    <a:pt x="569318" y="223376"/>
                    <a:pt x="569318" y="223376"/>
                  </a:cubicBezTo>
                  <a:cubicBezTo>
                    <a:pt x="567080" y="223376"/>
                    <a:pt x="565588" y="221855"/>
                    <a:pt x="564844" y="220334"/>
                  </a:cubicBezTo>
                  <a:cubicBezTo>
                    <a:pt x="560370" y="203602"/>
                    <a:pt x="555896" y="189151"/>
                    <a:pt x="552168" y="177743"/>
                  </a:cubicBezTo>
                  <a:cubicBezTo>
                    <a:pt x="537254" y="126786"/>
                    <a:pt x="532034" y="107772"/>
                    <a:pt x="525324" y="28675"/>
                  </a:cubicBezTo>
                  <a:cubicBezTo>
                    <a:pt x="524578" y="26393"/>
                    <a:pt x="526814" y="24112"/>
                    <a:pt x="529052" y="24112"/>
                  </a:cubicBezTo>
                  <a:close/>
                  <a:moveTo>
                    <a:pt x="74908" y="1063"/>
                  </a:moveTo>
                  <a:cubicBezTo>
                    <a:pt x="76430" y="-461"/>
                    <a:pt x="79476" y="-461"/>
                    <a:pt x="80998" y="1825"/>
                  </a:cubicBezTo>
                  <a:cubicBezTo>
                    <a:pt x="82520" y="3348"/>
                    <a:pt x="82520" y="6396"/>
                    <a:pt x="80998" y="7919"/>
                  </a:cubicBezTo>
                  <a:cubicBezTo>
                    <a:pt x="26954" y="59724"/>
                    <a:pt x="312" y="135147"/>
                    <a:pt x="10968" y="209045"/>
                  </a:cubicBezTo>
                  <a:cubicBezTo>
                    <a:pt x="55878" y="513782"/>
                    <a:pt x="173100" y="858895"/>
                    <a:pt x="186802" y="899273"/>
                  </a:cubicBezTo>
                  <a:cubicBezTo>
                    <a:pt x="482902" y="832993"/>
                    <a:pt x="629810" y="566349"/>
                    <a:pt x="631332" y="563301"/>
                  </a:cubicBezTo>
                  <a:cubicBezTo>
                    <a:pt x="632854" y="561016"/>
                    <a:pt x="635138" y="560254"/>
                    <a:pt x="637422" y="561778"/>
                  </a:cubicBezTo>
                  <a:cubicBezTo>
                    <a:pt x="639704" y="562539"/>
                    <a:pt x="640466" y="565587"/>
                    <a:pt x="639704" y="567872"/>
                  </a:cubicBezTo>
                  <a:cubicBezTo>
                    <a:pt x="638182" y="570158"/>
                    <a:pt x="487468" y="842897"/>
                    <a:pt x="184518" y="909177"/>
                  </a:cubicBezTo>
                  <a:cubicBezTo>
                    <a:pt x="184518" y="909177"/>
                    <a:pt x="183756" y="909177"/>
                    <a:pt x="183756" y="909177"/>
                  </a:cubicBezTo>
                  <a:cubicBezTo>
                    <a:pt x="181474" y="909177"/>
                    <a:pt x="179952" y="907653"/>
                    <a:pt x="179190" y="906130"/>
                  </a:cubicBezTo>
                  <a:cubicBezTo>
                    <a:pt x="178428" y="902320"/>
                    <a:pt x="49028" y="533589"/>
                    <a:pt x="2596" y="209807"/>
                  </a:cubicBezTo>
                  <a:cubicBezTo>
                    <a:pt x="-8822" y="133623"/>
                    <a:pt x="17820" y="55153"/>
                    <a:pt x="74908" y="1063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CBB30C4-8675-4AEB-B7C3-30CDCB0B4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8651" y="8823325"/>
              <a:ext cx="673100" cy="741363"/>
            </a:xfrm>
            <a:custGeom>
              <a:avLst/>
              <a:gdLst>
                <a:gd name="connsiteX0" fmla="*/ 550056 w 673100"/>
                <a:gd name="connsiteY0" fmla="*/ 0 h 741363"/>
                <a:gd name="connsiteX1" fmla="*/ 673100 w 673100"/>
                <a:gd name="connsiteY1" fmla="*/ 271577 h 741363"/>
                <a:gd name="connsiteX2" fmla="*/ 551576 w 673100"/>
                <a:gd name="connsiteY2" fmla="*/ 494467 h 741363"/>
                <a:gd name="connsiteX3" fmla="*/ 536386 w 673100"/>
                <a:gd name="connsiteY3" fmla="*/ 507399 h 741363"/>
                <a:gd name="connsiteX4" fmla="*/ 477902 w 673100"/>
                <a:gd name="connsiteY4" fmla="*/ 492946 h 741363"/>
                <a:gd name="connsiteX5" fmla="*/ 468028 w 673100"/>
                <a:gd name="connsiteY5" fmla="*/ 494467 h 741363"/>
                <a:gd name="connsiteX6" fmla="*/ 318436 w 673100"/>
                <a:gd name="connsiteY6" fmla="*/ 572471 h 741363"/>
                <a:gd name="connsiteX7" fmla="*/ 293876 w 673100"/>
                <a:gd name="connsiteY7" fmla="*/ 563410 h 741363"/>
                <a:gd name="connsiteX8" fmla="*/ 278604 w 673100"/>
                <a:gd name="connsiteY8" fmla="*/ 606023 h 741363"/>
                <a:gd name="connsiteX9" fmla="*/ 194766 w 673100"/>
                <a:gd name="connsiteY9" fmla="*/ 741363 h 741363"/>
                <a:gd name="connsiteX10" fmla="*/ 0 w 673100"/>
                <a:gd name="connsiteY10" fmla="*/ 456197 h 741363"/>
                <a:gd name="connsiteX11" fmla="*/ 104440 w 673100"/>
                <a:gd name="connsiteY11" fmla="*/ 390791 h 741363"/>
                <a:gd name="connsiteX12" fmla="*/ 134270 w 673100"/>
                <a:gd name="connsiteY12" fmla="*/ 351682 h 741363"/>
                <a:gd name="connsiteX13" fmla="*/ 128502 w 673100"/>
                <a:gd name="connsiteY13" fmla="*/ 314736 h 741363"/>
                <a:gd name="connsiteX14" fmla="*/ 130802 w 673100"/>
                <a:gd name="connsiteY14" fmla="*/ 260166 h 741363"/>
                <a:gd name="connsiteX15" fmla="*/ 550056 w 673100"/>
                <a:gd name="connsiteY15" fmla="*/ 0 h 74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3100" h="741363">
                  <a:moveTo>
                    <a:pt x="550056" y="0"/>
                  </a:moveTo>
                  <a:lnTo>
                    <a:pt x="673100" y="271577"/>
                  </a:lnTo>
                  <a:cubicBezTo>
                    <a:pt x="673100" y="271577"/>
                    <a:pt x="569804" y="371991"/>
                    <a:pt x="551576" y="494467"/>
                  </a:cubicBezTo>
                  <a:cubicBezTo>
                    <a:pt x="550816" y="502074"/>
                    <a:pt x="543980" y="507399"/>
                    <a:pt x="536386" y="507399"/>
                  </a:cubicBezTo>
                  <a:cubicBezTo>
                    <a:pt x="520436" y="505878"/>
                    <a:pt x="494612" y="502835"/>
                    <a:pt x="477902" y="492946"/>
                  </a:cubicBezTo>
                  <a:cubicBezTo>
                    <a:pt x="474864" y="490664"/>
                    <a:pt x="470308" y="491424"/>
                    <a:pt x="468028" y="494467"/>
                  </a:cubicBezTo>
                  <a:cubicBezTo>
                    <a:pt x="449420" y="513770"/>
                    <a:pt x="380222" y="582580"/>
                    <a:pt x="318436" y="572471"/>
                  </a:cubicBezTo>
                  <a:lnTo>
                    <a:pt x="293876" y="563410"/>
                  </a:lnTo>
                  <a:lnTo>
                    <a:pt x="278604" y="606023"/>
                  </a:lnTo>
                  <a:cubicBezTo>
                    <a:pt x="262216" y="645481"/>
                    <a:pt x="235690" y="695995"/>
                    <a:pt x="194766" y="741363"/>
                  </a:cubicBezTo>
                  <a:cubicBezTo>
                    <a:pt x="190220" y="738313"/>
                    <a:pt x="34860" y="639954"/>
                    <a:pt x="0" y="456197"/>
                  </a:cubicBezTo>
                  <a:cubicBezTo>
                    <a:pt x="2842" y="455625"/>
                    <a:pt x="57264" y="437040"/>
                    <a:pt x="104440" y="390791"/>
                  </a:cubicBezTo>
                  <a:lnTo>
                    <a:pt x="134270" y="351682"/>
                  </a:lnTo>
                  <a:lnTo>
                    <a:pt x="128502" y="314736"/>
                  </a:lnTo>
                  <a:cubicBezTo>
                    <a:pt x="127480" y="297287"/>
                    <a:pt x="128144" y="279089"/>
                    <a:pt x="130802" y="260166"/>
                  </a:cubicBezTo>
                  <a:cubicBezTo>
                    <a:pt x="152828" y="108022"/>
                    <a:pt x="550056" y="0"/>
                    <a:pt x="550056" y="0"/>
                  </a:cubicBezTo>
                  <a:close/>
                </a:path>
              </a:pathLst>
            </a:custGeom>
            <a:solidFill>
              <a:srgbClr val="FFB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4F9304C3-3365-4816-BB7D-721801FF3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6276" y="9173960"/>
              <a:ext cx="246058" cy="255791"/>
            </a:xfrm>
            <a:custGeom>
              <a:avLst/>
              <a:gdLst>
                <a:gd name="connsiteX0" fmla="*/ 86482 w 246058"/>
                <a:gd name="connsiteY0" fmla="*/ 0 h 255791"/>
                <a:gd name="connsiteX1" fmla="*/ 88696 w 246058"/>
                <a:gd name="connsiteY1" fmla="*/ 14177 h 255791"/>
                <a:gd name="connsiteX2" fmla="*/ 244956 w 246058"/>
                <a:gd name="connsiteY2" fmla="*/ 212297 h 255791"/>
                <a:gd name="connsiteX3" fmla="*/ 246058 w 246058"/>
                <a:gd name="connsiteY3" fmla="*/ 212704 h 255791"/>
                <a:gd name="connsiteX4" fmla="*/ 230426 w 246058"/>
                <a:gd name="connsiteY4" fmla="*/ 255791 h 255791"/>
                <a:gd name="connsiteX5" fmla="*/ 167306 w 246058"/>
                <a:gd name="connsiteY5" fmla="*/ 219189 h 255791"/>
                <a:gd name="connsiteX6" fmla="*/ 98102 w 246058"/>
                <a:gd name="connsiteY6" fmla="*/ 171912 h 255791"/>
                <a:gd name="connsiteX7" fmla="*/ 0 w 246058"/>
                <a:gd name="connsiteY7" fmla="*/ 82695 h 255791"/>
                <a:gd name="connsiteX8" fmla="*/ 51428 w 246058"/>
                <a:gd name="connsiteY8" fmla="*/ 44378 h 255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6058" h="255791">
                  <a:moveTo>
                    <a:pt x="86482" y="0"/>
                  </a:moveTo>
                  <a:lnTo>
                    <a:pt x="88696" y="14177"/>
                  </a:lnTo>
                  <a:cubicBezTo>
                    <a:pt x="113226" y="109743"/>
                    <a:pt x="187422" y="177494"/>
                    <a:pt x="244956" y="212297"/>
                  </a:cubicBezTo>
                  <a:lnTo>
                    <a:pt x="246058" y="212704"/>
                  </a:lnTo>
                  <a:lnTo>
                    <a:pt x="230426" y="255791"/>
                  </a:lnTo>
                  <a:cubicBezTo>
                    <a:pt x="209132" y="245115"/>
                    <a:pt x="187838" y="232152"/>
                    <a:pt x="167306" y="219189"/>
                  </a:cubicBezTo>
                  <a:cubicBezTo>
                    <a:pt x="144492" y="203939"/>
                    <a:pt x="120916" y="188688"/>
                    <a:pt x="98102" y="171912"/>
                  </a:cubicBezTo>
                  <a:cubicBezTo>
                    <a:pt x="63120" y="145223"/>
                    <a:pt x="29658" y="115484"/>
                    <a:pt x="0" y="82695"/>
                  </a:cubicBezTo>
                  <a:cubicBezTo>
                    <a:pt x="15970" y="73164"/>
                    <a:pt x="34032" y="60582"/>
                    <a:pt x="51428" y="44378"/>
                  </a:cubicBezTo>
                  <a:close/>
                </a:path>
              </a:pathLst>
            </a:custGeom>
            <a:solidFill>
              <a:srgbClr val="DE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4CC89C8C-DF52-4E38-A23D-14777BF5F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4200" y="9266238"/>
              <a:ext cx="330558" cy="371475"/>
            </a:xfrm>
            <a:custGeom>
              <a:avLst/>
              <a:gdLst>
                <a:gd name="connsiteX0" fmla="*/ 311106 w 330558"/>
                <a:gd name="connsiteY0" fmla="*/ 190500 h 371475"/>
                <a:gd name="connsiteX1" fmla="*/ 293370 w 330558"/>
                <a:gd name="connsiteY1" fmla="*/ 358775 h 371475"/>
                <a:gd name="connsiteX2" fmla="*/ 255588 w 330558"/>
                <a:gd name="connsiteY2" fmla="*/ 278825 h 371475"/>
                <a:gd name="connsiteX3" fmla="*/ 70744 w 330558"/>
                <a:gd name="connsiteY3" fmla="*/ 0 h 371475"/>
                <a:gd name="connsiteX4" fmla="*/ 72266 w 330558"/>
                <a:gd name="connsiteY4" fmla="*/ 763 h 371475"/>
                <a:gd name="connsiteX5" fmla="*/ 255588 w 330558"/>
                <a:gd name="connsiteY5" fmla="*/ 278416 h 371475"/>
                <a:gd name="connsiteX6" fmla="*/ 203862 w 330558"/>
                <a:gd name="connsiteY6" fmla="*/ 371475 h 371475"/>
                <a:gd name="connsiteX7" fmla="*/ 0 w 330558"/>
                <a:gd name="connsiteY7" fmla="*/ 33562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0558" h="371475">
                  <a:moveTo>
                    <a:pt x="311106" y="190500"/>
                  </a:moveTo>
                  <a:cubicBezTo>
                    <a:pt x="363538" y="270450"/>
                    <a:pt x="293370" y="358775"/>
                    <a:pt x="293370" y="358775"/>
                  </a:cubicBezTo>
                  <a:cubicBezTo>
                    <a:pt x="293370" y="358775"/>
                    <a:pt x="255588" y="280348"/>
                    <a:pt x="255588" y="278825"/>
                  </a:cubicBezTo>
                  <a:close/>
                  <a:moveTo>
                    <a:pt x="70744" y="0"/>
                  </a:moveTo>
                  <a:cubicBezTo>
                    <a:pt x="71504" y="0"/>
                    <a:pt x="72266" y="0"/>
                    <a:pt x="72266" y="763"/>
                  </a:cubicBezTo>
                  <a:cubicBezTo>
                    <a:pt x="79112" y="19070"/>
                    <a:pt x="159744" y="229597"/>
                    <a:pt x="255588" y="278416"/>
                  </a:cubicBezTo>
                  <a:lnTo>
                    <a:pt x="203862" y="371475"/>
                  </a:lnTo>
                  <a:cubicBezTo>
                    <a:pt x="203862" y="371475"/>
                    <a:pt x="2284" y="169338"/>
                    <a:pt x="0" y="335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5" name="Freeform 380">
              <a:extLst>
                <a:ext uri="{FF2B5EF4-FFF2-40B4-BE49-F238E27FC236}">
                  <a16:creationId xmlns:a16="http://schemas.microsoft.com/office/drawing/2014/main" id="{1F640F1B-6390-43A4-B60B-DAC4A607C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6276" y="8558213"/>
              <a:ext cx="920750" cy="608013"/>
            </a:xfrm>
            <a:custGeom>
              <a:avLst/>
              <a:gdLst>
                <a:gd name="T0" fmla="*/ 605 w 1210"/>
                <a:gd name="T1" fmla="*/ 457 h 799"/>
                <a:gd name="T2" fmla="*/ 972 w 1210"/>
                <a:gd name="T3" fmla="*/ 761 h 799"/>
                <a:gd name="T4" fmla="*/ 983 w 1210"/>
                <a:gd name="T5" fmla="*/ 428 h 799"/>
                <a:gd name="T6" fmla="*/ 623 w 1210"/>
                <a:gd name="T7" fmla="*/ 54 h 799"/>
                <a:gd name="T8" fmla="*/ 433 w 1210"/>
                <a:gd name="T9" fmla="*/ 172 h 799"/>
                <a:gd name="T10" fmla="*/ 113 w 1210"/>
                <a:gd name="T11" fmla="*/ 278 h 799"/>
                <a:gd name="T12" fmla="*/ 106 w 1210"/>
                <a:gd name="T13" fmla="*/ 786 h 799"/>
                <a:gd name="T14" fmla="*/ 378 w 1210"/>
                <a:gd name="T15" fmla="*/ 530 h 799"/>
                <a:gd name="T16" fmla="*/ 605 w 1210"/>
                <a:gd name="T17" fmla="*/ 457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0" h="799">
                  <a:moveTo>
                    <a:pt x="605" y="457"/>
                  </a:moveTo>
                  <a:cubicBezTo>
                    <a:pt x="605" y="457"/>
                    <a:pt x="734" y="799"/>
                    <a:pt x="972" y="761"/>
                  </a:cubicBezTo>
                  <a:cubicBezTo>
                    <a:pt x="1210" y="722"/>
                    <a:pt x="1203" y="446"/>
                    <a:pt x="983" y="428"/>
                  </a:cubicBezTo>
                  <a:cubicBezTo>
                    <a:pt x="983" y="428"/>
                    <a:pt x="963" y="0"/>
                    <a:pt x="623" y="54"/>
                  </a:cubicBezTo>
                  <a:cubicBezTo>
                    <a:pt x="623" y="54"/>
                    <a:pt x="562" y="58"/>
                    <a:pt x="433" y="172"/>
                  </a:cubicBezTo>
                  <a:cubicBezTo>
                    <a:pt x="433" y="172"/>
                    <a:pt x="227" y="133"/>
                    <a:pt x="113" y="278"/>
                  </a:cubicBezTo>
                  <a:cubicBezTo>
                    <a:pt x="0" y="423"/>
                    <a:pt x="18" y="598"/>
                    <a:pt x="106" y="786"/>
                  </a:cubicBezTo>
                  <a:cubicBezTo>
                    <a:pt x="106" y="786"/>
                    <a:pt x="304" y="643"/>
                    <a:pt x="378" y="530"/>
                  </a:cubicBezTo>
                  <a:cubicBezTo>
                    <a:pt x="378" y="530"/>
                    <a:pt x="514" y="552"/>
                    <a:pt x="605" y="457"/>
                  </a:cubicBezTo>
                  <a:close/>
                </a:path>
              </a:pathLst>
            </a:custGeom>
            <a:solidFill>
              <a:srgbClr val="0F1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D16C28A9-61FC-41ED-971B-781D406D1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2200" y="9072012"/>
              <a:ext cx="120959" cy="135489"/>
            </a:xfrm>
            <a:custGeom>
              <a:avLst/>
              <a:gdLst>
                <a:gd name="connsiteX0" fmla="*/ 19844 w 120959"/>
                <a:gd name="connsiteY0" fmla="*/ 95801 h 135489"/>
                <a:gd name="connsiteX1" fmla="*/ 39688 w 120959"/>
                <a:gd name="connsiteY1" fmla="*/ 115645 h 135489"/>
                <a:gd name="connsiteX2" fmla="*/ 19844 w 120959"/>
                <a:gd name="connsiteY2" fmla="*/ 135489 h 135489"/>
                <a:gd name="connsiteX3" fmla="*/ 0 w 120959"/>
                <a:gd name="connsiteY3" fmla="*/ 115645 h 135489"/>
                <a:gd name="connsiteX4" fmla="*/ 19844 w 120959"/>
                <a:gd name="connsiteY4" fmla="*/ 95801 h 135489"/>
                <a:gd name="connsiteX5" fmla="*/ 58482 w 120959"/>
                <a:gd name="connsiteY5" fmla="*/ 484 h 135489"/>
                <a:gd name="connsiteX6" fmla="*/ 105340 w 120959"/>
                <a:gd name="connsiteY6" fmla="*/ 30900 h 135489"/>
                <a:gd name="connsiteX7" fmla="*/ 120702 w 120959"/>
                <a:gd name="connsiteY7" fmla="*/ 84128 h 135489"/>
                <a:gd name="connsiteX8" fmla="*/ 115326 w 120959"/>
                <a:gd name="connsiteY8" fmla="*/ 89451 h 135489"/>
                <a:gd name="connsiteX9" fmla="*/ 114558 w 120959"/>
                <a:gd name="connsiteY9" fmla="*/ 89451 h 135489"/>
                <a:gd name="connsiteX10" fmla="*/ 109180 w 120959"/>
                <a:gd name="connsiteY10" fmla="*/ 83368 h 135489"/>
                <a:gd name="connsiteX11" fmla="*/ 95354 w 120959"/>
                <a:gd name="connsiteY11" fmla="*/ 37744 h 135489"/>
                <a:gd name="connsiteX12" fmla="*/ 55410 w 120959"/>
                <a:gd name="connsiteY12" fmla="*/ 11890 h 135489"/>
                <a:gd name="connsiteX13" fmla="*/ 51570 w 120959"/>
                <a:gd name="connsiteY13" fmla="*/ 4286 h 135489"/>
                <a:gd name="connsiteX14" fmla="*/ 58482 w 120959"/>
                <a:gd name="connsiteY14" fmla="*/ 484 h 13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0959" h="135489">
                  <a:moveTo>
                    <a:pt x="19844" y="95801"/>
                  </a:moveTo>
                  <a:cubicBezTo>
                    <a:pt x="30804" y="95801"/>
                    <a:pt x="39688" y="104685"/>
                    <a:pt x="39688" y="115645"/>
                  </a:cubicBezTo>
                  <a:cubicBezTo>
                    <a:pt x="39688" y="126605"/>
                    <a:pt x="30804" y="135489"/>
                    <a:pt x="19844" y="135489"/>
                  </a:cubicBezTo>
                  <a:cubicBezTo>
                    <a:pt x="8884" y="135489"/>
                    <a:pt x="0" y="126605"/>
                    <a:pt x="0" y="115645"/>
                  </a:cubicBezTo>
                  <a:cubicBezTo>
                    <a:pt x="0" y="104685"/>
                    <a:pt x="8884" y="95801"/>
                    <a:pt x="19844" y="95801"/>
                  </a:cubicBezTo>
                  <a:close/>
                  <a:moveTo>
                    <a:pt x="58482" y="484"/>
                  </a:moveTo>
                  <a:cubicBezTo>
                    <a:pt x="76918" y="4286"/>
                    <a:pt x="93818" y="15692"/>
                    <a:pt x="105340" y="30900"/>
                  </a:cubicBezTo>
                  <a:cubicBezTo>
                    <a:pt x="116862" y="46108"/>
                    <a:pt x="122240" y="65118"/>
                    <a:pt x="120702" y="84128"/>
                  </a:cubicBezTo>
                  <a:cubicBezTo>
                    <a:pt x="120702" y="87170"/>
                    <a:pt x="118398" y="89451"/>
                    <a:pt x="115326" y="89451"/>
                  </a:cubicBezTo>
                  <a:cubicBezTo>
                    <a:pt x="114558" y="89451"/>
                    <a:pt x="114558" y="89451"/>
                    <a:pt x="114558" y="89451"/>
                  </a:cubicBezTo>
                  <a:cubicBezTo>
                    <a:pt x="111484" y="89451"/>
                    <a:pt x="108412" y="86409"/>
                    <a:pt x="109180" y="83368"/>
                  </a:cubicBezTo>
                  <a:cubicBezTo>
                    <a:pt x="109948" y="67399"/>
                    <a:pt x="105340" y="50670"/>
                    <a:pt x="95354" y="37744"/>
                  </a:cubicBezTo>
                  <a:cubicBezTo>
                    <a:pt x="86136" y="24817"/>
                    <a:pt x="71542" y="15692"/>
                    <a:pt x="55410" y="11890"/>
                  </a:cubicBezTo>
                  <a:cubicBezTo>
                    <a:pt x="52338" y="11129"/>
                    <a:pt x="50800" y="8088"/>
                    <a:pt x="51570" y="4286"/>
                  </a:cubicBezTo>
                  <a:cubicBezTo>
                    <a:pt x="52338" y="1244"/>
                    <a:pt x="55410" y="-1037"/>
                    <a:pt x="58482" y="484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7" name="Freeform 382">
              <a:extLst>
                <a:ext uri="{FF2B5EF4-FFF2-40B4-BE49-F238E27FC236}">
                  <a16:creationId xmlns:a16="http://schemas.microsoft.com/office/drawing/2014/main" id="{60324C8D-CF26-4295-A004-13AFFA7119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681701" y="8955088"/>
              <a:ext cx="304800" cy="303213"/>
            </a:xfrm>
            <a:custGeom>
              <a:avLst/>
              <a:gdLst>
                <a:gd name="T0" fmla="*/ 267 w 401"/>
                <a:gd name="T1" fmla="*/ 385 h 400"/>
                <a:gd name="T2" fmla="*/ 173 w 401"/>
                <a:gd name="T3" fmla="*/ 291 h 400"/>
                <a:gd name="T4" fmla="*/ 267 w 401"/>
                <a:gd name="T5" fmla="*/ 197 h 400"/>
                <a:gd name="T6" fmla="*/ 360 w 401"/>
                <a:gd name="T7" fmla="*/ 291 h 400"/>
                <a:gd name="T8" fmla="*/ 267 w 401"/>
                <a:gd name="T9" fmla="*/ 385 h 400"/>
                <a:gd name="T10" fmla="*/ 396 w 401"/>
                <a:gd name="T11" fmla="*/ 381 h 400"/>
                <a:gd name="T12" fmla="*/ 357 w 401"/>
                <a:gd name="T13" fmla="*/ 353 h 400"/>
                <a:gd name="T14" fmla="*/ 376 w 401"/>
                <a:gd name="T15" fmla="*/ 291 h 400"/>
                <a:gd name="T16" fmla="*/ 267 w 401"/>
                <a:gd name="T17" fmla="*/ 181 h 400"/>
                <a:gd name="T18" fmla="*/ 197 w 401"/>
                <a:gd name="T19" fmla="*/ 206 h 400"/>
                <a:gd name="T20" fmla="*/ 12 w 401"/>
                <a:gd name="T21" fmla="*/ 0 h 400"/>
                <a:gd name="T22" fmla="*/ 0 w 401"/>
                <a:gd name="T23" fmla="*/ 10 h 400"/>
                <a:gd name="T24" fmla="*/ 186 w 401"/>
                <a:gd name="T25" fmla="*/ 217 h 400"/>
                <a:gd name="T26" fmla="*/ 157 w 401"/>
                <a:gd name="T27" fmla="*/ 291 h 400"/>
                <a:gd name="T28" fmla="*/ 267 w 401"/>
                <a:gd name="T29" fmla="*/ 400 h 400"/>
                <a:gd name="T30" fmla="*/ 347 w 401"/>
                <a:gd name="T31" fmla="*/ 365 h 400"/>
                <a:gd name="T32" fmla="*/ 387 w 401"/>
                <a:gd name="T33" fmla="*/ 394 h 400"/>
                <a:gd name="T34" fmla="*/ 392 w 401"/>
                <a:gd name="T35" fmla="*/ 395 h 400"/>
                <a:gd name="T36" fmla="*/ 398 w 401"/>
                <a:gd name="T37" fmla="*/ 392 h 400"/>
                <a:gd name="T38" fmla="*/ 396 w 401"/>
                <a:gd name="T39" fmla="*/ 381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1" h="400">
                  <a:moveTo>
                    <a:pt x="267" y="385"/>
                  </a:moveTo>
                  <a:cubicBezTo>
                    <a:pt x="215" y="385"/>
                    <a:pt x="173" y="342"/>
                    <a:pt x="173" y="291"/>
                  </a:cubicBezTo>
                  <a:cubicBezTo>
                    <a:pt x="173" y="239"/>
                    <a:pt x="215" y="197"/>
                    <a:pt x="267" y="197"/>
                  </a:cubicBezTo>
                  <a:cubicBezTo>
                    <a:pt x="318" y="197"/>
                    <a:pt x="360" y="239"/>
                    <a:pt x="360" y="291"/>
                  </a:cubicBezTo>
                  <a:cubicBezTo>
                    <a:pt x="360" y="342"/>
                    <a:pt x="318" y="385"/>
                    <a:pt x="267" y="385"/>
                  </a:cubicBezTo>
                  <a:close/>
                  <a:moveTo>
                    <a:pt x="396" y="381"/>
                  </a:moveTo>
                  <a:lnTo>
                    <a:pt x="357" y="353"/>
                  </a:lnTo>
                  <a:cubicBezTo>
                    <a:pt x="369" y="335"/>
                    <a:pt x="376" y="314"/>
                    <a:pt x="376" y="291"/>
                  </a:cubicBezTo>
                  <a:cubicBezTo>
                    <a:pt x="376" y="230"/>
                    <a:pt x="327" y="181"/>
                    <a:pt x="267" y="181"/>
                  </a:cubicBezTo>
                  <a:cubicBezTo>
                    <a:pt x="240" y="181"/>
                    <a:pt x="216" y="190"/>
                    <a:pt x="197" y="206"/>
                  </a:cubicBezTo>
                  <a:lnTo>
                    <a:pt x="12" y="0"/>
                  </a:lnTo>
                  <a:lnTo>
                    <a:pt x="0" y="10"/>
                  </a:lnTo>
                  <a:lnTo>
                    <a:pt x="186" y="217"/>
                  </a:lnTo>
                  <a:cubicBezTo>
                    <a:pt x="168" y="236"/>
                    <a:pt x="157" y="262"/>
                    <a:pt x="157" y="291"/>
                  </a:cubicBezTo>
                  <a:cubicBezTo>
                    <a:pt x="157" y="351"/>
                    <a:pt x="206" y="400"/>
                    <a:pt x="267" y="400"/>
                  </a:cubicBezTo>
                  <a:cubicBezTo>
                    <a:pt x="298" y="400"/>
                    <a:pt x="327" y="387"/>
                    <a:pt x="347" y="365"/>
                  </a:cubicBezTo>
                  <a:lnTo>
                    <a:pt x="387" y="394"/>
                  </a:lnTo>
                  <a:cubicBezTo>
                    <a:pt x="389" y="395"/>
                    <a:pt x="390" y="395"/>
                    <a:pt x="392" y="395"/>
                  </a:cubicBezTo>
                  <a:cubicBezTo>
                    <a:pt x="394" y="395"/>
                    <a:pt x="397" y="394"/>
                    <a:pt x="398" y="392"/>
                  </a:cubicBezTo>
                  <a:cubicBezTo>
                    <a:pt x="401" y="388"/>
                    <a:pt x="400" y="383"/>
                    <a:pt x="396" y="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8" name="Freeform 385">
              <a:extLst>
                <a:ext uri="{FF2B5EF4-FFF2-40B4-BE49-F238E27FC236}">
                  <a16:creationId xmlns:a16="http://schemas.microsoft.com/office/drawing/2014/main" id="{7099D092-322C-425F-AA3C-442746A7F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3438" y="8934450"/>
              <a:ext cx="106363" cy="160338"/>
            </a:xfrm>
            <a:custGeom>
              <a:avLst/>
              <a:gdLst>
                <a:gd name="T0" fmla="*/ 121 w 139"/>
                <a:gd name="T1" fmla="*/ 39 h 211"/>
                <a:gd name="T2" fmla="*/ 53 w 139"/>
                <a:gd name="T3" fmla="*/ 13 h 211"/>
                <a:gd name="T4" fmla="*/ 24 w 139"/>
                <a:gd name="T5" fmla="*/ 39 h 211"/>
                <a:gd name="T6" fmla="*/ 1 w 139"/>
                <a:gd name="T7" fmla="*/ 144 h 211"/>
                <a:gd name="T8" fmla="*/ 28 w 139"/>
                <a:gd name="T9" fmla="*/ 209 h 211"/>
                <a:gd name="T10" fmla="*/ 48 w 139"/>
                <a:gd name="T11" fmla="*/ 210 h 211"/>
                <a:gd name="T12" fmla="*/ 85 w 139"/>
                <a:gd name="T13" fmla="*/ 194 h 211"/>
                <a:gd name="T14" fmla="*/ 136 w 139"/>
                <a:gd name="T15" fmla="*/ 107 h 211"/>
                <a:gd name="T16" fmla="*/ 121 w 139"/>
                <a:gd name="T17" fmla="*/ 3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9" h="211">
                  <a:moveTo>
                    <a:pt x="121" y="39"/>
                  </a:moveTo>
                  <a:cubicBezTo>
                    <a:pt x="106" y="15"/>
                    <a:pt x="83" y="0"/>
                    <a:pt x="53" y="13"/>
                  </a:cubicBezTo>
                  <a:cubicBezTo>
                    <a:pt x="41" y="19"/>
                    <a:pt x="31" y="28"/>
                    <a:pt x="24" y="39"/>
                  </a:cubicBezTo>
                  <a:cubicBezTo>
                    <a:pt x="5" y="68"/>
                    <a:pt x="0" y="110"/>
                    <a:pt x="1" y="144"/>
                  </a:cubicBezTo>
                  <a:cubicBezTo>
                    <a:pt x="2" y="167"/>
                    <a:pt x="4" y="198"/>
                    <a:pt x="28" y="209"/>
                  </a:cubicBezTo>
                  <a:cubicBezTo>
                    <a:pt x="34" y="211"/>
                    <a:pt x="41" y="211"/>
                    <a:pt x="48" y="210"/>
                  </a:cubicBezTo>
                  <a:cubicBezTo>
                    <a:pt x="62" y="208"/>
                    <a:pt x="75" y="202"/>
                    <a:pt x="85" y="194"/>
                  </a:cubicBezTo>
                  <a:cubicBezTo>
                    <a:pt x="112" y="172"/>
                    <a:pt x="132" y="142"/>
                    <a:pt x="136" y="107"/>
                  </a:cubicBezTo>
                  <a:cubicBezTo>
                    <a:pt x="139" y="87"/>
                    <a:pt x="133" y="60"/>
                    <a:pt x="121" y="39"/>
                  </a:cubicBezTo>
                  <a:close/>
                </a:path>
              </a:pathLst>
            </a:custGeom>
            <a:solidFill>
              <a:srgbClr val="FFB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E8F03619-6D1D-4018-82CC-1636860A1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2148" y="8977531"/>
              <a:ext cx="187664" cy="396656"/>
            </a:xfrm>
            <a:custGeom>
              <a:avLst/>
              <a:gdLst>
                <a:gd name="connsiteX0" fmla="*/ 129520 w 187664"/>
                <a:gd name="connsiteY0" fmla="*/ 310931 h 396656"/>
                <a:gd name="connsiteX1" fmla="*/ 136406 w 187664"/>
                <a:gd name="connsiteY1" fmla="*/ 316241 h 396656"/>
                <a:gd name="connsiteX2" fmla="*/ 187664 w 187664"/>
                <a:gd name="connsiteY2" fmla="*/ 389070 h 396656"/>
                <a:gd name="connsiteX3" fmla="*/ 176190 w 187664"/>
                <a:gd name="connsiteY3" fmla="*/ 396656 h 396656"/>
                <a:gd name="connsiteX4" fmla="*/ 124164 w 187664"/>
                <a:gd name="connsiteY4" fmla="*/ 317759 h 396656"/>
                <a:gd name="connsiteX5" fmla="*/ 129520 w 187664"/>
                <a:gd name="connsiteY5" fmla="*/ 310931 h 396656"/>
                <a:gd name="connsiteX6" fmla="*/ 32620 w 187664"/>
                <a:gd name="connsiteY6" fmla="*/ 476 h 396656"/>
                <a:gd name="connsiteX7" fmla="*/ 58322 w 187664"/>
                <a:gd name="connsiteY7" fmla="*/ 15695 h 396656"/>
                <a:gd name="connsiteX8" fmla="*/ 55298 w 187664"/>
                <a:gd name="connsiteY8" fmla="*/ 21022 h 396656"/>
                <a:gd name="connsiteX9" fmla="*/ 50006 w 187664"/>
                <a:gd name="connsiteY9" fmla="*/ 17978 h 396656"/>
                <a:gd name="connsiteX10" fmla="*/ 34888 w 187664"/>
                <a:gd name="connsiteY10" fmla="*/ 9607 h 396656"/>
                <a:gd name="connsiteX11" fmla="*/ 17500 w 187664"/>
                <a:gd name="connsiteY11" fmla="*/ 24826 h 396656"/>
                <a:gd name="connsiteX12" fmla="*/ 20524 w 187664"/>
                <a:gd name="connsiteY12" fmla="*/ 83419 h 396656"/>
                <a:gd name="connsiteX13" fmla="*/ 20524 w 187664"/>
                <a:gd name="connsiteY13" fmla="*/ 89507 h 396656"/>
                <a:gd name="connsiteX14" fmla="*/ 17500 w 187664"/>
                <a:gd name="connsiteY14" fmla="*/ 90268 h 396656"/>
                <a:gd name="connsiteX15" fmla="*/ 13720 w 187664"/>
                <a:gd name="connsiteY15" fmla="*/ 88746 h 396656"/>
                <a:gd name="connsiteX16" fmla="*/ 9186 w 187664"/>
                <a:gd name="connsiteY16" fmla="*/ 17217 h 396656"/>
                <a:gd name="connsiteX17" fmla="*/ 32620 w 187664"/>
                <a:gd name="connsiteY17" fmla="*/ 476 h 39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7664" h="396656">
                  <a:moveTo>
                    <a:pt x="129520" y="310931"/>
                  </a:moveTo>
                  <a:cubicBezTo>
                    <a:pt x="133346" y="310931"/>
                    <a:pt x="136406" y="313207"/>
                    <a:pt x="136406" y="316241"/>
                  </a:cubicBezTo>
                  <a:cubicBezTo>
                    <a:pt x="140996" y="346587"/>
                    <a:pt x="160122" y="374656"/>
                    <a:pt x="187664" y="389070"/>
                  </a:cubicBezTo>
                  <a:cubicBezTo>
                    <a:pt x="183840" y="392104"/>
                    <a:pt x="180014" y="394380"/>
                    <a:pt x="176190" y="396656"/>
                  </a:cubicBezTo>
                  <a:cubicBezTo>
                    <a:pt x="148646" y="379208"/>
                    <a:pt x="128756" y="350380"/>
                    <a:pt x="124164" y="317759"/>
                  </a:cubicBezTo>
                  <a:cubicBezTo>
                    <a:pt x="124164" y="314724"/>
                    <a:pt x="126460" y="311690"/>
                    <a:pt x="129520" y="310931"/>
                  </a:cubicBezTo>
                  <a:close/>
                  <a:moveTo>
                    <a:pt x="32620" y="476"/>
                  </a:moveTo>
                  <a:cubicBezTo>
                    <a:pt x="43204" y="-1807"/>
                    <a:pt x="56054" y="4281"/>
                    <a:pt x="58322" y="15695"/>
                  </a:cubicBezTo>
                  <a:cubicBezTo>
                    <a:pt x="59078" y="17978"/>
                    <a:pt x="57566" y="20261"/>
                    <a:pt x="55298" y="21022"/>
                  </a:cubicBezTo>
                  <a:cubicBezTo>
                    <a:pt x="52274" y="21782"/>
                    <a:pt x="50006" y="20261"/>
                    <a:pt x="50006" y="17978"/>
                  </a:cubicBezTo>
                  <a:cubicBezTo>
                    <a:pt x="48494" y="11129"/>
                    <a:pt x="40936" y="8085"/>
                    <a:pt x="34888" y="9607"/>
                  </a:cubicBezTo>
                  <a:cubicBezTo>
                    <a:pt x="26572" y="11129"/>
                    <a:pt x="20524" y="20261"/>
                    <a:pt x="17500" y="24826"/>
                  </a:cubicBezTo>
                  <a:cubicBezTo>
                    <a:pt x="6162" y="43089"/>
                    <a:pt x="6918" y="66679"/>
                    <a:pt x="20524" y="83419"/>
                  </a:cubicBezTo>
                  <a:cubicBezTo>
                    <a:pt x="22036" y="84941"/>
                    <a:pt x="22036" y="87985"/>
                    <a:pt x="20524" y="89507"/>
                  </a:cubicBezTo>
                  <a:cubicBezTo>
                    <a:pt x="19012" y="90268"/>
                    <a:pt x="18256" y="90268"/>
                    <a:pt x="17500" y="90268"/>
                  </a:cubicBezTo>
                  <a:cubicBezTo>
                    <a:pt x="15988" y="90268"/>
                    <a:pt x="14476" y="90268"/>
                    <a:pt x="13720" y="88746"/>
                  </a:cubicBezTo>
                  <a:cubicBezTo>
                    <a:pt x="-2910" y="68961"/>
                    <a:pt x="-4422" y="39284"/>
                    <a:pt x="9186" y="17217"/>
                  </a:cubicBezTo>
                  <a:cubicBezTo>
                    <a:pt x="15988" y="8085"/>
                    <a:pt x="24304" y="1998"/>
                    <a:pt x="32620" y="476"/>
                  </a:cubicBezTo>
                  <a:close/>
                </a:path>
              </a:pathLst>
            </a:custGeom>
            <a:solidFill>
              <a:srgbClr val="DE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0" name="Freeform 387">
              <a:extLst>
                <a:ext uri="{FF2B5EF4-FFF2-40B4-BE49-F238E27FC236}">
                  <a16:creationId xmlns:a16="http://schemas.microsoft.com/office/drawing/2014/main" id="{8C03082B-C6C3-4631-AFA9-3CBDBC42A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5976" y="5610225"/>
              <a:ext cx="592138" cy="501650"/>
            </a:xfrm>
            <a:custGeom>
              <a:avLst/>
              <a:gdLst>
                <a:gd name="T0" fmla="*/ 108 w 778"/>
                <a:gd name="T1" fmla="*/ 409 h 659"/>
                <a:gd name="T2" fmla="*/ 39 w 778"/>
                <a:gd name="T3" fmla="*/ 492 h 659"/>
                <a:gd name="T4" fmla="*/ 10 w 778"/>
                <a:gd name="T5" fmla="*/ 591 h 659"/>
                <a:gd name="T6" fmla="*/ 85 w 778"/>
                <a:gd name="T7" fmla="*/ 652 h 659"/>
                <a:gd name="T8" fmla="*/ 186 w 778"/>
                <a:gd name="T9" fmla="*/ 651 h 659"/>
                <a:gd name="T10" fmla="*/ 534 w 778"/>
                <a:gd name="T11" fmla="*/ 633 h 659"/>
                <a:gd name="T12" fmla="*/ 609 w 778"/>
                <a:gd name="T13" fmla="*/ 627 h 659"/>
                <a:gd name="T14" fmla="*/ 684 w 778"/>
                <a:gd name="T15" fmla="*/ 575 h 659"/>
                <a:gd name="T16" fmla="*/ 763 w 778"/>
                <a:gd name="T17" fmla="*/ 283 h 659"/>
                <a:gd name="T18" fmla="*/ 703 w 778"/>
                <a:gd name="T19" fmla="*/ 139 h 659"/>
                <a:gd name="T20" fmla="*/ 618 w 778"/>
                <a:gd name="T21" fmla="*/ 71 h 659"/>
                <a:gd name="T22" fmla="*/ 346 w 778"/>
                <a:gd name="T23" fmla="*/ 9 h 659"/>
                <a:gd name="T24" fmla="*/ 117 w 778"/>
                <a:gd name="T25" fmla="*/ 109 h 659"/>
                <a:gd name="T26" fmla="*/ 69 w 778"/>
                <a:gd name="T27" fmla="*/ 203 h 659"/>
                <a:gd name="T28" fmla="*/ 114 w 778"/>
                <a:gd name="T29" fmla="*/ 272 h 659"/>
                <a:gd name="T30" fmla="*/ 108 w 778"/>
                <a:gd name="T31" fmla="*/ 409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8" h="659">
                  <a:moveTo>
                    <a:pt x="108" y="409"/>
                  </a:moveTo>
                  <a:cubicBezTo>
                    <a:pt x="90" y="440"/>
                    <a:pt x="62" y="464"/>
                    <a:pt x="39" y="492"/>
                  </a:cubicBezTo>
                  <a:cubicBezTo>
                    <a:pt x="17" y="520"/>
                    <a:pt x="0" y="557"/>
                    <a:pt x="10" y="591"/>
                  </a:cubicBezTo>
                  <a:cubicBezTo>
                    <a:pt x="20" y="623"/>
                    <a:pt x="52" y="645"/>
                    <a:pt x="85" y="652"/>
                  </a:cubicBezTo>
                  <a:cubicBezTo>
                    <a:pt x="118" y="659"/>
                    <a:pt x="152" y="655"/>
                    <a:pt x="186" y="651"/>
                  </a:cubicBezTo>
                  <a:cubicBezTo>
                    <a:pt x="301" y="637"/>
                    <a:pt x="417" y="631"/>
                    <a:pt x="534" y="633"/>
                  </a:cubicBezTo>
                  <a:cubicBezTo>
                    <a:pt x="559" y="634"/>
                    <a:pt x="585" y="634"/>
                    <a:pt x="609" y="627"/>
                  </a:cubicBezTo>
                  <a:cubicBezTo>
                    <a:pt x="638" y="618"/>
                    <a:pt x="663" y="598"/>
                    <a:pt x="684" y="575"/>
                  </a:cubicBezTo>
                  <a:cubicBezTo>
                    <a:pt x="753" y="497"/>
                    <a:pt x="778" y="386"/>
                    <a:pt x="763" y="283"/>
                  </a:cubicBezTo>
                  <a:cubicBezTo>
                    <a:pt x="755" y="231"/>
                    <a:pt x="736" y="180"/>
                    <a:pt x="703" y="139"/>
                  </a:cubicBezTo>
                  <a:cubicBezTo>
                    <a:pt x="679" y="111"/>
                    <a:pt x="649" y="89"/>
                    <a:pt x="618" y="71"/>
                  </a:cubicBezTo>
                  <a:cubicBezTo>
                    <a:pt x="536" y="24"/>
                    <a:pt x="440" y="0"/>
                    <a:pt x="346" y="9"/>
                  </a:cubicBezTo>
                  <a:cubicBezTo>
                    <a:pt x="262" y="16"/>
                    <a:pt x="179" y="51"/>
                    <a:pt x="117" y="109"/>
                  </a:cubicBezTo>
                  <a:cubicBezTo>
                    <a:pt x="94" y="132"/>
                    <a:pt x="60" y="167"/>
                    <a:pt x="69" y="203"/>
                  </a:cubicBezTo>
                  <a:cubicBezTo>
                    <a:pt x="76" y="229"/>
                    <a:pt x="103" y="248"/>
                    <a:pt x="114" y="272"/>
                  </a:cubicBezTo>
                  <a:cubicBezTo>
                    <a:pt x="134" y="314"/>
                    <a:pt x="131" y="368"/>
                    <a:pt x="108" y="409"/>
                  </a:cubicBezTo>
                  <a:close/>
                </a:path>
              </a:pathLst>
            </a:custGeom>
            <a:solidFill>
              <a:srgbClr val="E8B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9D3FC289-F9C4-4F6F-AB2A-3AE95F7BC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5745" y="6092825"/>
              <a:ext cx="1948512" cy="987425"/>
            </a:xfrm>
            <a:custGeom>
              <a:avLst/>
              <a:gdLst>
                <a:gd name="connsiteX0" fmla="*/ 1891575 w 1948512"/>
                <a:gd name="connsiteY0" fmla="*/ 658381 h 987425"/>
                <a:gd name="connsiteX1" fmla="*/ 1943263 w 1948512"/>
                <a:gd name="connsiteY1" fmla="*/ 694517 h 987425"/>
                <a:gd name="connsiteX2" fmla="*/ 1940982 w 1948512"/>
                <a:gd name="connsiteY2" fmla="*/ 758591 h 987425"/>
                <a:gd name="connsiteX3" fmla="*/ 1905994 w 1948512"/>
                <a:gd name="connsiteY3" fmla="*/ 815036 h 987425"/>
                <a:gd name="connsiteX4" fmla="*/ 1727252 w 1948512"/>
                <a:gd name="connsiteY4" fmla="*/ 969881 h 987425"/>
                <a:gd name="connsiteX5" fmla="*/ 1664882 w 1948512"/>
                <a:gd name="connsiteY5" fmla="*/ 987425 h 987425"/>
                <a:gd name="connsiteX6" fmla="*/ 1611640 w 1948512"/>
                <a:gd name="connsiteY6" fmla="*/ 956151 h 987425"/>
                <a:gd name="connsiteX7" fmla="*/ 1610119 w 1948512"/>
                <a:gd name="connsiteY7" fmla="*/ 914198 h 987425"/>
                <a:gd name="connsiteX8" fmla="*/ 1642064 w 1948512"/>
                <a:gd name="connsiteY8" fmla="*/ 856989 h 987425"/>
                <a:gd name="connsiteX9" fmla="*/ 1789621 w 1948512"/>
                <a:gd name="connsiteY9" fmla="*/ 713586 h 987425"/>
                <a:gd name="connsiteX10" fmla="*/ 1891575 w 1948512"/>
                <a:gd name="connsiteY10" fmla="*/ 658381 h 987425"/>
                <a:gd name="connsiteX11" fmla="*/ 371556 w 1948512"/>
                <a:gd name="connsiteY11" fmla="*/ 0 h 987425"/>
                <a:gd name="connsiteX12" fmla="*/ 449161 w 1948512"/>
                <a:gd name="connsiteY12" fmla="*/ 112776 h 987425"/>
                <a:gd name="connsiteX13" fmla="*/ 427097 w 1948512"/>
                <a:gd name="connsiteY13" fmla="*/ 133350 h 987425"/>
                <a:gd name="connsiteX14" fmla="*/ 22329 w 1948512"/>
                <a:gd name="connsiteY14" fmla="*/ 133350 h 987425"/>
                <a:gd name="connsiteX15" fmla="*/ 6351 w 1948512"/>
                <a:gd name="connsiteY15" fmla="*/ 95250 h 987425"/>
                <a:gd name="connsiteX16" fmla="*/ 371556 w 1948512"/>
                <a:gd name="connsiteY16" fmla="*/ 0 h 98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48512" h="987425">
                  <a:moveTo>
                    <a:pt x="1891575" y="658381"/>
                  </a:moveTo>
                  <a:cubicBezTo>
                    <a:pt x="1912708" y="656294"/>
                    <a:pt x="1931569" y="665054"/>
                    <a:pt x="1943263" y="694517"/>
                  </a:cubicBezTo>
                  <a:cubicBezTo>
                    <a:pt x="1951630" y="714349"/>
                    <a:pt x="1949348" y="737995"/>
                    <a:pt x="1940982" y="758591"/>
                  </a:cubicBezTo>
                  <a:cubicBezTo>
                    <a:pt x="1932615" y="779186"/>
                    <a:pt x="1919685" y="797492"/>
                    <a:pt x="1905994" y="815036"/>
                  </a:cubicBezTo>
                  <a:cubicBezTo>
                    <a:pt x="1856554" y="876822"/>
                    <a:pt x="1797988" y="933268"/>
                    <a:pt x="1727252" y="969881"/>
                  </a:cubicBezTo>
                  <a:cubicBezTo>
                    <a:pt x="1707476" y="979035"/>
                    <a:pt x="1686940" y="987425"/>
                    <a:pt x="1664882" y="987425"/>
                  </a:cubicBezTo>
                  <a:cubicBezTo>
                    <a:pt x="1642825" y="986662"/>
                    <a:pt x="1620767" y="975983"/>
                    <a:pt x="1611640" y="956151"/>
                  </a:cubicBezTo>
                  <a:cubicBezTo>
                    <a:pt x="1605555" y="943184"/>
                    <a:pt x="1606316" y="927928"/>
                    <a:pt x="1610119" y="914198"/>
                  </a:cubicBezTo>
                  <a:cubicBezTo>
                    <a:pt x="1616203" y="892840"/>
                    <a:pt x="1629134" y="874533"/>
                    <a:pt x="1642064" y="856989"/>
                  </a:cubicBezTo>
                  <a:cubicBezTo>
                    <a:pt x="1683897" y="802069"/>
                    <a:pt x="1733337" y="753251"/>
                    <a:pt x="1789621" y="713586"/>
                  </a:cubicBezTo>
                  <a:cubicBezTo>
                    <a:pt x="1814816" y="695470"/>
                    <a:pt x="1856352" y="661860"/>
                    <a:pt x="1891575" y="658381"/>
                  </a:cubicBezTo>
                  <a:close/>
                  <a:moveTo>
                    <a:pt x="371556" y="0"/>
                  </a:moveTo>
                  <a:cubicBezTo>
                    <a:pt x="446879" y="2286"/>
                    <a:pt x="451444" y="75438"/>
                    <a:pt x="449161" y="112776"/>
                  </a:cubicBezTo>
                  <a:cubicBezTo>
                    <a:pt x="448401" y="124206"/>
                    <a:pt x="439271" y="133350"/>
                    <a:pt x="427097" y="133350"/>
                  </a:cubicBezTo>
                  <a:lnTo>
                    <a:pt x="22329" y="133350"/>
                  </a:lnTo>
                  <a:cubicBezTo>
                    <a:pt x="2547" y="133350"/>
                    <a:pt x="-7344" y="108966"/>
                    <a:pt x="6351" y="95250"/>
                  </a:cubicBezTo>
                  <a:cubicBezTo>
                    <a:pt x="94609" y="9906"/>
                    <a:pt x="371556" y="0"/>
                    <a:pt x="371556" y="0"/>
                  </a:cubicBezTo>
                  <a:close/>
                </a:path>
              </a:pathLst>
            </a:custGeom>
            <a:solidFill>
              <a:srgbClr val="FFB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2" name="Freeform 398">
              <a:extLst>
                <a:ext uri="{FF2B5EF4-FFF2-40B4-BE49-F238E27FC236}">
                  <a16:creationId xmlns:a16="http://schemas.microsoft.com/office/drawing/2014/main" id="{7F2FB9AF-7D16-4F37-A652-91D6D06BE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5113" y="5807075"/>
              <a:ext cx="1727200" cy="425450"/>
            </a:xfrm>
            <a:custGeom>
              <a:avLst/>
              <a:gdLst>
                <a:gd name="T0" fmla="*/ 1538 w 2270"/>
                <a:gd name="T1" fmla="*/ 72 h 559"/>
                <a:gd name="T2" fmla="*/ 1067 w 2270"/>
                <a:gd name="T3" fmla="*/ 251 h 559"/>
                <a:gd name="T4" fmla="*/ 18 w 2270"/>
                <a:gd name="T5" fmla="*/ 352 h 559"/>
                <a:gd name="T6" fmla="*/ 3 w 2270"/>
                <a:gd name="T7" fmla="*/ 374 h 559"/>
                <a:gd name="T8" fmla="*/ 20 w 2270"/>
                <a:gd name="T9" fmla="*/ 540 h 559"/>
                <a:gd name="T10" fmla="*/ 37 w 2270"/>
                <a:gd name="T11" fmla="*/ 559 h 559"/>
                <a:gd name="T12" fmla="*/ 2247 w 2270"/>
                <a:gd name="T13" fmla="*/ 559 h 559"/>
                <a:gd name="T14" fmla="*/ 2258 w 2270"/>
                <a:gd name="T15" fmla="*/ 529 h 559"/>
                <a:gd name="T16" fmla="*/ 1538 w 2270"/>
                <a:gd name="T17" fmla="*/ 72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70" h="559">
                  <a:moveTo>
                    <a:pt x="1538" y="72"/>
                  </a:moveTo>
                  <a:cubicBezTo>
                    <a:pt x="1538" y="72"/>
                    <a:pt x="1388" y="218"/>
                    <a:pt x="1067" y="251"/>
                  </a:cubicBezTo>
                  <a:cubicBezTo>
                    <a:pt x="777" y="281"/>
                    <a:pt x="141" y="341"/>
                    <a:pt x="18" y="352"/>
                  </a:cubicBezTo>
                  <a:cubicBezTo>
                    <a:pt x="7" y="353"/>
                    <a:pt x="0" y="363"/>
                    <a:pt x="3" y="374"/>
                  </a:cubicBezTo>
                  <a:cubicBezTo>
                    <a:pt x="12" y="408"/>
                    <a:pt x="28" y="482"/>
                    <a:pt x="20" y="540"/>
                  </a:cubicBezTo>
                  <a:cubicBezTo>
                    <a:pt x="18" y="550"/>
                    <a:pt x="26" y="559"/>
                    <a:pt x="37" y="559"/>
                  </a:cubicBezTo>
                  <a:lnTo>
                    <a:pt x="2247" y="559"/>
                  </a:lnTo>
                  <a:cubicBezTo>
                    <a:pt x="2263" y="559"/>
                    <a:pt x="2270" y="540"/>
                    <a:pt x="2258" y="529"/>
                  </a:cubicBezTo>
                  <a:cubicBezTo>
                    <a:pt x="2126" y="412"/>
                    <a:pt x="1645" y="0"/>
                    <a:pt x="1538" y="72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3" name="Freeform 400">
              <a:extLst>
                <a:ext uri="{FF2B5EF4-FFF2-40B4-BE49-F238E27FC236}">
                  <a16:creationId xmlns:a16="http://schemas.microsoft.com/office/drawing/2014/main" id="{A40DBE61-8A7E-47A2-B246-B511C1C2C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3676" y="8047038"/>
              <a:ext cx="539750" cy="493713"/>
            </a:xfrm>
            <a:custGeom>
              <a:avLst/>
              <a:gdLst>
                <a:gd name="T0" fmla="*/ 352 w 708"/>
                <a:gd name="T1" fmla="*/ 113 h 650"/>
                <a:gd name="T2" fmla="*/ 190 w 708"/>
                <a:gd name="T3" fmla="*/ 369 h 650"/>
                <a:gd name="T4" fmla="*/ 9 w 708"/>
                <a:gd name="T5" fmla="*/ 621 h 650"/>
                <a:gd name="T6" fmla="*/ 51 w 708"/>
                <a:gd name="T7" fmla="*/ 640 h 650"/>
                <a:gd name="T8" fmla="*/ 616 w 708"/>
                <a:gd name="T9" fmla="*/ 331 h 650"/>
                <a:gd name="T10" fmla="*/ 681 w 708"/>
                <a:gd name="T11" fmla="*/ 151 h 650"/>
                <a:gd name="T12" fmla="*/ 587 w 708"/>
                <a:gd name="T13" fmla="*/ 0 h 650"/>
                <a:gd name="T14" fmla="*/ 352 w 708"/>
                <a:gd name="T15" fmla="*/ 113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8" h="650">
                  <a:moveTo>
                    <a:pt x="352" y="113"/>
                  </a:moveTo>
                  <a:cubicBezTo>
                    <a:pt x="352" y="113"/>
                    <a:pt x="388" y="207"/>
                    <a:pt x="190" y="369"/>
                  </a:cubicBezTo>
                  <a:cubicBezTo>
                    <a:pt x="28" y="501"/>
                    <a:pt x="0" y="566"/>
                    <a:pt x="9" y="621"/>
                  </a:cubicBezTo>
                  <a:cubicBezTo>
                    <a:pt x="13" y="640"/>
                    <a:pt x="34" y="650"/>
                    <a:pt x="51" y="640"/>
                  </a:cubicBezTo>
                  <a:lnTo>
                    <a:pt x="616" y="331"/>
                  </a:lnTo>
                  <a:cubicBezTo>
                    <a:pt x="680" y="296"/>
                    <a:pt x="708" y="219"/>
                    <a:pt x="681" y="151"/>
                  </a:cubicBezTo>
                  <a:cubicBezTo>
                    <a:pt x="655" y="86"/>
                    <a:pt x="620" y="16"/>
                    <a:pt x="587" y="0"/>
                  </a:cubicBezTo>
                  <a:lnTo>
                    <a:pt x="352" y="113"/>
                  </a:lnTo>
                  <a:close/>
                </a:path>
              </a:pathLst>
            </a:custGeom>
            <a:solidFill>
              <a:srgbClr val="E7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4" name="Freeform 401">
              <a:extLst>
                <a:ext uri="{FF2B5EF4-FFF2-40B4-BE49-F238E27FC236}">
                  <a16:creationId xmlns:a16="http://schemas.microsoft.com/office/drawing/2014/main" id="{BB2C7195-56AC-482C-8B57-59A4C7653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0026" y="8134350"/>
              <a:ext cx="533400" cy="406400"/>
            </a:xfrm>
            <a:custGeom>
              <a:avLst/>
              <a:gdLst>
                <a:gd name="T0" fmla="*/ 608 w 700"/>
                <a:gd name="T1" fmla="*/ 215 h 534"/>
                <a:gd name="T2" fmla="*/ 673 w 700"/>
                <a:gd name="T3" fmla="*/ 35 h 534"/>
                <a:gd name="T4" fmla="*/ 658 w 700"/>
                <a:gd name="T5" fmla="*/ 0 h 534"/>
                <a:gd name="T6" fmla="*/ 550 w 700"/>
                <a:gd name="T7" fmla="*/ 107 h 534"/>
                <a:gd name="T8" fmla="*/ 386 w 700"/>
                <a:gd name="T9" fmla="*/ 259 h 534"/>
                <a:gd name="T10" fmla="*/ 89 w 700"/>
                <a:gd name="T11" fmla="*/ 437 h 534"/>
                <a:gd name="T12" fmla="*/ 21 w 700"/>
                <a:gd name="T13" fmla="*/ 473 h 534"/>
                <a:gd name="T14" fmla="*/ 0 w 700"/>
                <a:gd name="T15" fmla="*/ 485 h 534"/>
                <a:gd name="T16" fmla="*/ 1 w 700"/>
                <a:gd name="T17" fmla="*/ 505 h 534"/>
                <a:gd name="T18" fmla="*/ 43 w 700"/>
                <a:gd name="T19" fmla="*/ 524 h 534"/>
                <a:gd name="T20" fmla="*/ 608 w 700"/>
                <a:gd name="T21" fmla="*/ 215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0" h="534">
                  <a:moveTo>
                    <a:pt x="608" y="215"/>
                  </a:moveTo>
                  <a:cubicBezTo>
                    <a:pt x="672" y="180"/>
                    <a:pt x="700" y="103"/>
                    <a:pt x="673" y="35"/>
                  </a:cubicBezTo>
                  <a:cubicBezTo>
                    <a:pt x="668" y="23"/>
                    <a:pt x="663" y="11"/>
                    <a:pt x="658" y="0"/>
                  </a:cubicBezTo>
                  <a:cubicBezTo>
                    <a:pt x="617" y="30"/>
                    <a:pt x="586" y="68"/>
                    <a:pt x="550" y="107"/>
                  </a:cubicBezTo>
                  <a:cubicBezTo>
                    <a:pt x="501" y="162"/>
                    <a:pt x="448" y="217"/>
                    <a:pt x="386" y="259"/>
                  </a:cubicBezTo>
                  <a:cubicBezTo>
                    <a:pt x="292" y="325"/>
                    <a:pt x="191" y="383"/>
                    <a:pt x="89" y="437"/>
                  </a:cubicBezTo>
                  <a:cubicBezTo>
                    <a:pt x="67" y="449"/>
                    <a:pt x="44" y="461"/>
                    <a:pt x="21" y="473"/>
                  </a:cubicBezTo>
                  <a:cubicBezTo>
                    <a:pt x="14" y="477"/>
                    <a:pt x="7" y="481"/>
                    <a:pt x="0" y="485"/>
                  </a:cubicBezTo>
                  <a:cubicBezTo>
                    <a:pt x="0" y="492"/>
                    <a:pt x="0" y="498"/>
                    <a:pt x="1" y="505"/>
                  </a:cubicBezTo>
                  <a:cubicBezTo>
                    <a:pt x="5" y="524"/>
                    <a:pt x="26" y="534"/>
                    <a:pt x="43" y="524"/>
                  </a:cubicBezTo>
                  <a:lnTo>
                    <a:pt x="608" y="215"/>
                  </a:ln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5" name="Freeform 402">
              <a:extLst>
                <a:ext uri="{FF2B5EF4-FFF2-40B4-BE49-F238E27FC236}">
                  <a16:creationId xmlns:a16="http://schemas.microsoft.com/office/drawing/2014/main" id="{3ABA3F94-7836-407F-8372-7C4E8DDBF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3038" y="5399088"/>
              <a:ext cx="1760538" cy="2771775"/>
            </a:xfrm>
            <a:custGeom>
              <a:avLst/>
              <a:gdLst>
                <a:gd name="T0" fmla="*/ 1773 w 2314"/>
                <a:gd name="T1" fmla="*/ 1904 h 3643"/>
                <a:gd name="T2" fmla="*/ 1942 w 2314"/>
                <a:gd name="T3" fmla="*/ 2208 h 3643"/>
                <a:gd name="T4" fmla="*/ 2066 w 2314"/>
                <a:gd name="T5" fmla="*/ 2616 h 3643"/>
                <a:gd name="T6" fmla="*/ 2298 w 2314"/>
                <a:gd name="T7" fmla="*/ 3442 h 3643"/>
                <a:gd name="T8" fmla="*/ 2311 w 2314"/>
                <a:gd name="T9" fmla="*/ 3491 h 3643"/>
                <a:gd name="T10" fmla="*/ 2303 w 2314"/>
                <a:gd name="T11" fmla="*/ 3518 h 3643"/>
                <a:gd name="T12" fmla="*/ 2051 w 2314"/>
                <a:gd name="T13" fmla="*/ 3635 h 3643"/>
                <a:gd name="T14" fmla="*/ 1825 w 2314"/>
                <a:gd name="T15" fmla="*/ 3218 h 3643"/>
                <a:gd name="T16" fmla="*/ 1621 w 2314"/>
                <a:gd name="T17" fmla="*/ 2774 h 3643"/>
                <a:gd name="T18" fmla="*/ 1187 w 2314"/>
                <a:gd name="T19" fmla="*/ 1975 h 3643"/>
                <a:gd name="T20" fmla="*/ 616 w 2314"/>
                <a:gd name="T21" fmla="*/ 1333 h 3643"/>
                <a:gd name="T22" fmla="*/ 494 w 2314"/>
                <a:gd name="T23" fmla="*/ 1172 h 3643"/>
                <a:gd name="T24" fmla="*/ 359 w 2314"/>
                <a:gd name="T25" fmla="*/ 1035 h 3643"/>
                <a:gd name="T26" fmla="*/ 119 w 2314"/>
                <a:gd name="T27" fmla="*/ 679 h 3643"/>
                <a:gd name="T28" fmla="*/ 141 w 2314"/>
                <a:gd name="T29" fmla="*/ 92 h 3643"/>
                <a:gd name="T30" fmla="*/ 389 w 2314"/>
                <a:gd name="T31" fmla="*/ 6 h 3643"/>
                <a:gd name="T32" fmla="*/ 945 w 2314"/>
                <a:gd name="T33" fmla="*/ 124 h 3643"/>
                <a:gd name="T34" fmla="*/ 1215 w 2314"/>
                <a:gd name="T35" fmla="*/ 454 h 3643"/>
                <a:gd name="T36" fmla="*/ 1626 w 2314"/>
                <a:gd name="T37" fmla="*/ 1603 h 3643"/>
                <a:gd name="T38" fmla="*/ 1743 w 2314"/>
                <a:gd name="T39" fmla="*/ 1871 h 3643"/>
                <a:gd name="T40" fmla="*/ 1773 w 2314"/>
                <a:gd name="T41" fmla="*/ 1904 h 3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14" h="3643">
                  <a:moveTo>
                    <a:pt x="1773" y="1904"/>
                  </a:moveTo>
                  <a:cubicBezTo>
                    <a:pt x="1860" y="1990"/>
                    <a:pt x="1907" y="2093"/>
                    <a:pt x="1942" y="2208"/>
                  </a:cubicBezTo>
                  <a:cubicBezTo>
                    <a:pt x="1984" y="2344"/>
                    <a:pt x="2026" y="2480"/>
                    <a:pt x="2066" y="2616"/>
                  </a:cubicBezTo>
                  <a:cubicBezTo>
                    <a:pt x="2148" y="2890"/>
                    <a:pt x="2226" y="3165"/>
                    <a:pt x="2298" y="3442"/>
                  </a:cubicBezTo>
                  <a:cubicBezTo>
                    <a:pt x="2303" y="3458"/>
                    <a:pt x="2307" y="3475"/>
                    <a:pt x="2311" y="3491"/>
                  </a:cubicBezTo>
                  <a:cubicBezTo>
                    <a:pt x="2314" y="3501"/>
                    <a:pt x="2310" y="3511"/>
                    <a:pt x="2303" y="3518"/>
                  </a:cubicBezTo>
                  <a:cubicBezTo>
                    <a:pt x="2244" y="3568"/>
                    <a:pt x="2118" y="3614"/>
                    <a:pt x="2051" y="3635"/>
                  </a:cubicBezTo>
                  <a:cubicBezTo>
                    <a:pt x="2023" y="3643"/>
                    <a:pt x="1844" y="3258"/>
                    <a:pt x="1825" y="3218"/>
                  </a:cubicBezTo>
                  <a:cubicBezTo>
                    <a:pt x="1753" y="3072"/>
                    <a:pt x="1691" y="2922"/>
                    <a:pt x="1621" y="2774"/>
                  </a:cubicBezTo>
                  <a:cubicBezTo>
                    <a:pt x="1489" y="2495"/>
                    <a:pt x="1381" y="2222"/>
                    <a:pt x="1187" y="1975"/>
                  </a:cubicBezTo>
                  <a:cubicBezTo>
                    <a:pt x="1009" y="1750"/>
                    <a:pt x="795" y="1557"/>
                    <a:pt x="616" y="1333"/>
                  </a:cubicBezTo>
                  <a:cubicBezTo>
                    <a:pt x="575" y="1281"/>
                    <a:pt x="541" y="1218"/>
                    <a:pt x="494" y="1172"/>
                  </a:cubicBezTo>
                  <a:cubicBezTo>
                    <a:pt x="449" y="1126"/>
                    <a:pt x="402" y="1084"/>
                    <a:pt x="359" y="1035"/>
                  </a:cubicBezTo>
                  <a:cubicBezTo>
                    <a:pt x="265" y="927"/>
                    <a:pt x="177" y="811"/>
                    <a:pt x="119" y="679"/>
                  </a:cubicBezTo>
                  <a:cubicBezTo>
                    <a:pt x="49" y="518"/>
                    <a:pt x="0" y="234"/>
                    <a:pt x="141" y="92"/>
                  </a:cubicBezTo>
                  <a:cubicBezTo>
                    <a:pt x="206" y="27"/>
                    <a:pt x="301" y="10"/>
                    <a:pt x="389" y="6"/>
                  </a:cubicBezTo>
                  <a:cubicBezTo>
                    <a:pt x="572" y="0"/>
                    <a:pt x="789" y="20"/>
                    <a:pt x="945" y="124"/>
                  </a:cubicBezTo>
                  <a:cubicBezTo>
                    <a:pt x="1066" y="204"/>
                    <a:pt x="1148" y="328"/>
                    <a:pt x="1215" y="454"/>
                  </a:cubicBezTo>
                  <a:cubicBezTo>
                    <a:pt x="1404" y="815"/>
                    <a:pt x="1517" y="1210"/>
                    <a:pt x="1626" y="1603"/>
                  </a:cubicBezTo>
                  <a:cubicBezTo>
                    <a:pt x="1652" y="1698"/>
                    <a:pt x="1679" y="1796"/>
                    <a:pt x="1743" y="1871"/>
                  </a:cubicBezTo>
                  <a:cubicBezTo>
                    <a:pt x="1752" y="1883"/>
                    <a:pt x="1763" y="1893"/>
                    <a:pt x="1773" y="1904"/>
                  </a:cubicBezTo>
                  <a:close/>
                </a:path>
              </a:pathLst>
            </a:custGeom>
            <a:solidFill>
              <a:srgbClr val="1B2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6" name="Freeform 403">
              <a:extLst>
                <a:ext uri="{FF2B5EF4-FFF2-40B4-BE49-F238E27FC236}">
                  <a16:creationId xmlns:a16="http://schemas.microsoft.com/office/drawing/2014/main" id="{E0C9FE95-8C6A-4452-AE25-E22228F98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3038" y="5407025"/>
              <a:ext cx="1638300" cy="2763838"/>
            </a:xfrm>
            <a:custGeom>
              <a:avLst/>
              <a:gdLst>
                <a:gd name="T0" fmla="*/ 2136 w 2154"/>
                <a:gd name="T1" fmla="*/ 3537 h 3632"/>
                <a:gd name="T2" fmla="*/ 1895 w 2154"/>
                <a:gd name="T3" fmla="*/ 2948 h 3632"/>
                <a:gd name="T4" fmla="*/ 1662 w 2154"/>
                <a:gd name="T5" fmla="*/ 2434 h 3632"/>
                <a:gd name="T6" fmla="*/ 730 w 2154"/>
                <a:gd name="T7" fmla="*/ 1120 h 3632"/>
                <a:gd name="T8" fmla="*/ 451 w 2154"/>
                <a:gd name="T9" fmla="*/ 493 h 3632"/>
                <a:gd name="T10" fmla="*/ 346 w 2154"/>
                <a:gd name="T11" fmla="*/ 0 h 3632"/>
                <a:gd name="T12" fmla="*/ 141 w 2154"/>
                <a:gd name="T13" fmla="*/ 81 h 3632"/>
                <a:gd name="T14" fmla="*/ 119 w 2154"/>
                <a:gd name="T15" fmla="*/ 668 h 3632"/>
                <a:gd name="T16" fmla="*/ 359 w 2154"/>
                <a:gd name="T17" fmla="*/ 1024 h 3632"/>
                <a:gd name="T18" fmla="*/ 494 w 2154"/>
                <a:gd name="T19" fmla="*/ 1161 h 3632"/>
                <a:gd name="T20" fmla="*/ 616 w 2154"/>
                <a:gd name="T21" fmla="*/ 1322 h 3632"/>
                <a:gd name="T22" fmla="*/ 1187 w 2154"/>
                <a:gd name="T23" fmla="*/ 1964 h 3632"/>
                <a:gd name="T24" fmla="*/ 1621 w 2154"/>
                <a:gd name="T25" fmla="*/ 2763 h 3632"/>
                <a:gd name="T26" fmla="*/ 1825 w 2154"/>
                <a:gd name="T27" fmla="*/ 3207 h 3632"/>
                <a:gd name="T28" fmla="*/ 2051 w 2154"/>
                <a:gd name="T29" fmla="*/ 3624 h 3632"/>
                <a:gd name="T30" fmla="*/ 2154 w 2154"/>
                <a:gd name="T31" fmla="*/ 3587 h 3632"/>
                <a:gd name="T32" fmla="*/ 2136 w 2154"/>
                <a:gd name="T33" fmla="*/ 3537 h 3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4" h="3632">
                  <a:moveTo>
                    <a:pt x="2136" y="3537"/>
                  </a:moveTo>
                  <a:cubicBezTo>
                    <a:pt x="2056" y="3341"/>
                    <a:pt x="1975" y="3144"/>
                    <a:pt x="1895" y="2948"/>
                  </a:cubicBezTo>
                  <a:cubicBezTo>
                    <a:pt x="1824" y="2774"/>
                    <a:pt x="1752" y="2599"/>
                    <a:pt x="1662" y="2434"/>
                  </a:cubicBezTo>
                  <a:cubicBezTo>
                    <a:pt x="1405" y="1962"/>
                    <a:pt x="1005" y="1582"/>
                    <a:pt x="730" y="1120"/>
                  </a:cubicBezTo>
                  <a:cubicBezTo>
                    <a:pt x="612" y="923"/>
                    <a:pt x="519" y="712"/>
                    <a:pt x="451" y="493"/>
                  </a:cubicBezTo>
                  <a:cubicBezTo>
                    <a:pt x="400" y="331"/>
                    <a:pt x="368" y="167"/>
                    <a:pt x="346" y="0"/>
                  </a:cubicBezTo>
                  <a:cubicBezTo>
                    <a:pt x="266" y="8"/>
                    <a:pt x="191" y="31"/>
                    <a:pt x="141" y="81"/>
                  </a:cubicBezTo>
                  <a:cubicBezTo>
                    <a:pt x="0" y="223"/>
                    <a:pt x="49" y="507"/>
                    <a:pt x="119" y="668"/>
                  </a:cubicBezTo>
                  <a:cubicBezTo>
                    <a:pt x="177" y="800"/>
                    <a:pt x="265" y="916"/>
                    <a:pt x="359" y="1024"/>
                  </a:cubicBezTo>
                  <a:cubicBezTo>
                    <a:pt x="402" y="1073"/>
                    <a:pt x="449" y="1115"/>
                    <a:pt x="494" y="1161"/>
                  </a:cubicBezTo>
                  <a:cubicBezTo>
                    <a:pt x="541" y="1207"/>
                    <a:pt x="575" y="1270"/>
                    <a:pt x="616" y="1322"/>
                  </a:cubicBezTo>
                  <a:cubicBezTo>
                    <a:pt x="795" y="1546"/>
                    <a:pt x="1009" y="1739"/>
                    <a:pt x="1187" y="1964"/>
                  </a:cubicBezTo>
                  <a:cubicBezTo>
                    <a:pt x="1381" y="2211"/>
                    <a:pt x="1489" y="2484"/>
                    <a:pt x="1621" y="2763"/>
                  </a:cubicBezTo>
                  <a:cubicBezTo>
                    <a:pt x="1691" y="2911"/>
                    <a:pt x="1753" y="3061"/>
                    <a:pt x="1825" y="3207"/>
                  </a:cubicBezTo>
                  <a:cubicBezTo>
                    <a:pt x="1844" y="3247"/>
                    <a:pt x="2023" y="3632"/>
                    <a:pt x="2051" y="3624"/>
                  </a:cubicBezTo>
                  <a:cubicBezTo>
                    <a:pt x="2078" y="3615"/>
                    <a:pt x="2115" y="3603"/>
                    <a:pt x="2154" y="3587"/>
                  </a:cubicBezTo>
                  <a:cubicBezTo>
                    <a:pt x="2149" y="3570"/>
                    <a:pt x="2142" y="3553"/>
                    <a:pt x="2136" y="3537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7" name="Freeform 404">
              <a:extLst>
                <a:ext uri="{FF2B5EF4-FFF2-40B4-BE49-F238E27FC236}">
                  <a16:creationId xmlns:a16="http://schemas.microsoft.com/office/drawing/2014/main" id="{D026E213-53CA-4951-B133-4B3DBEEF5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5088" y="5318125"/>
              <a:ext cx="1690688" cy="1255713"/>
            </a:xfrm>
            <a:custGeom>
              <a:avLst/>
              <a:gdLst>
                <a:gd name="T0" fmla="*/ 0 w 2222"/>
                <a:gd name="T1" fmla="*/ 738 h 1650"/>
                <a:gd name="T2" fmla="*/ 2184 w 2222"/>
                <a:gd name="T3" fmla="*/ 1220 h 1650"/>
                <a:gd name="T4" fmla="*/ 2212 w 2222"/>
                <a:gd name="T5" fmla="*/ 1160 h 1650"/>
                <a:gd name="T6" fmla="*/ 2096 w 2222"/>
                <a:gd name="T7" fmla="*/ 183 h 1650"/>
                <a:gd name="T8" fmla="*/ 1730 w 2222"/>
                <a:gd name="T9" fmla="*/ 149 h 1650"/>
                <a:gd name="T10" fmla="*/ 930 w 2222"/>
                <a:gd name="T11" fmla="*/ 258 h 1650"/>
                <a:gd name="T12" fmla="*/ 129 w 2222"/>
                <a:gd name="T13" fmla="*/ 306 h 1650"/>
                <a:gd name="T14" fmla="*/ 129 w 2222"/>
                <a:gd name="T15" fmla="*/ 306 h 1650"/>
                <a:gd name="T16" fmla="*/ 0 w 2222"/>
                <a:gd name="T17" fmla="*/ 738 h 1650"/>
                <a:gd name="T18" fmla="*/ 0 w 2222"/>
                <a:gd name="T19" fmla="*/ 738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2" h="1650">
                  <a:moveTo>
                    <a:pt x="0" y="738"/>
                  </a:moveTo>
                  <a:cubicBezTo>
                    <a:pt x="2" y="740"/>
                    <a:pt x="875" y="1650"/>
                    <a:pt x="2184" y="1220"/>
                  </a:cubicBezTo>
                  <a:cubicBezTo>
                    <a:pt x="2209" y="1212"/>
                    <a:pt x="2222" y="1184"/>
                    <a:pt x="2212" y="1160"/>
                  </a:cubicBezTo>
                  <a:cubicBezTo>
                    <a:pt x="2164" y="1043"/>
                    <a:pt x="2051" y="669"/>
                    <a:pt x="2096" y="183"/>
                  </a:cubicBezTo>
                  <a:cubicBezTo>
                    <a:pt x="2113" y="0"/>
                    <a:pt x="1819" y="122"/>
                    <a:pt x="1730" y="149"/>
                  </a:cubicBezTo>
                  <a:cubicBezTo>
                    <a:pt x="1473" y="228"/>
                    <a:pt x="1197" y="238"/>
                    <a:pt x="930" y="258"/>
                  </a:cubicBezTo>
                  <a:cubicBezTo>
                    <a:pt x="663" y="278"/>
                    <a:pt x="396" y="294"/>
                    <a:pt x="129" y="306"/>
                  </a:cubicBezTo>
                  <a:cubicBezTo>
                    <a:pt x="129" y="306"/>
                    <a:pt x="129" y="306"/>
                    <a:pt x="129" y="306"/>
                  </a:cubicBezTo>
                  <a:lnTo>
                    <a:pt x="0" y="738"/>
                  </a:lnTo>
                  <a:cubicBezTo>
                    <a:pt x="0" y="738"/>
                    <a:pt x="0" y="738"/>
                    <a:pt x="0" y="738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8" name="Freeform 410">
              <a:extLst>
                <a:ext uri="{FF2B5EF4-FFF2-40B4-BE49-F238E27FC236}">
                  <a16:creationId xmlns:a16="http://schemas.microsoft.com/office/drawing/2014/main" id="{29698568-0A7E-4CB3-9F2A-DF139AAD3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2738" y="6821488"/>
              <a:ext cx="95250" cy="84138"/>
            </a:xfrm>
            <a:custGeom>
              <a:avLst/>
              <a:gdLst>
                <a:gd name="T0" fmla="*/ 9 w 126"/>
                <a:gd name="T1" fmla="*/ 110 h 110"/>
                <a:gd name="T2" fmla="*/ 3 w 126"/>
                <a:gd name="T3" fmla="*/ 108 h 110"/>
                <a:gd name="T4" fmla="*/ 3 w 126"/>
                <a:gd name="T5" fmla="*/ 97 h 110"/>
                <a:gd name="T6" fmla="*/ 13 w 126"/>
                <a:gd name="T7" fmla="*/ 86 h 110"/>
                <a:gd name="T8" fmla="*/ 39 w 126"/>
                <a:gd name="T9" fmla="*/ 58 h 110"/>
                <a:gd name="T10" fmla="*/ 103 w 126"/>
                <a:gd name="T11" fmla="*/ 9 h 110"/>
                <a:gd name="T12" fmla="*/ 112 w 126"/>
                <a:gd name="T13" fmla="*/ 3 h 110"/>
                <a:gd name="T14" fmla="*/ 123 w 126"/>
                <a:gd name="T15" fmla="*/ 5 h 110"/>
                <a:gd name="T16" fmla="*/ 121 w 126"/>
                <a:gd name="T17" fmla="*/ 16 h 110"/>
                <a:gd name="T18" fmla="*/ 113 w 126"/>
                <a:gd name="T19" fmla="*/ 22 h 110"/>
                <a:gd name="T20" fmla="*/ 51 w 126"/>
                <a:gd name="T21" fmla="*/ 69 h 110"/>
                <a:gd name="T22" fmla="*/ 25 w 126"/>
                <a:gd name="T23" fmla="*/ 96 h 110"/>
                <a:gd name="T24" fmla="*/ 15 w 126"/>
                <a:gd name="T25" fmla="*/ 108 h 110"/>
                <a:gd name="T26" fmla="*/ 9 w 126"/>
                <a:gd name="T27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110">
                  <a:moveTo>
                    <a:pt x="9" y="110"/>
                  </a:moveTo>
                  <a:cubicBezTo>
                    <a:pt x="7" y="110"/>
                    <a:pt x="5" y="110"/>
                    <a:pt x="3" y="108"/>
                  </a:cubicBezTo>
                  <a:cubicBezTo>
                    <a:pt x="0" y="105"/>
                    <a:pt x="0" y="100"/>
                    <a:pt x="3" y="97"/>
                  </a:cubicBezTo>
                  <a:lnTo>
                    <a:pt x="13" y="86"/>
                  </a:lnTo>
                  <a:cubicBezTo>
                    <a:pt x="22" y="77"/>
                    <a:pt x="30" y="67"/>
                    <a:pt x="39" y="58"/>
                  </a:cubicBezTo>
                  <a:cubicBezTo>
                    <a:pt x="54" y="44"/>
                    <a:pt x="84" y="23"/>
                    <a:pt x="103" y="9"/>
                  </a:cubicBezTo>
                  <a:lnTo>
                    <a:pt x="112" y="3"/>
                  </a:lnTo>
                  <a:cubicBezTo>
                    <a:pt x="116" y="0"/>
                    <a:pt x="121" y="1"/>
                    <a:pt x="123" y="5"/>
                  </a:cubicBezTo>
                  <a:cubicBezTo>
                    <a:pt x="126" y="8"/>
                    <a:pt x="125" y="13"/>
                    <a:pt x="121" y="16"/>
                  </a:cubicBezTo>
                  <a:lnTo>
                    <a:pt x="113" y="22"/>
                  </a:lnTo>
                  <a:cubicBezTo>
                    <a:pt x="93" y="35"/>
                    <a:pt x="64" y="56"/>
                    <a:pt x="51" y="69"/>
                  </a:cubicBezTo>
                  <a:cubicBezTo>
                    <a:pt x="42" y="78"/>
                    <a:pt x="33" y="87"/>
                    <a:pt x="25" y="96"/>
                  </a:cubicBezTo>
                  <a:cubicBezTo>
                    <a:pt x="22" y="100"/>
                    <a:pt x="18" y="104"/>
                    <a:pt x="15" y="108"/>
                  </a:cubicBezTo>
                  <a:cubicBezTo>
                    <a:pt x="13" y="110"/>
                    <a:pt x="11" y="110"/>
                    <a:pt x="9" y="110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9" name="Freeform 411">
              <a:extLst>
                <a:ext uri="{FF2B5EF4-FFF2-40B4-BE49-F238E27FC236}">
                  <a16:creationId xmlns:a16="http://schemas.microsoft.com/office/drawing/2014/main" id="{DAE89DC3-D30B-435A-9673-B88FF1FEC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5600" y="5661025"/>
              <a:ext cx="1098550" cy="1270000"/>
            </a:xfrm>
            <a:custGeom>
              <a:avLst/>
              <a:gdLst>
                <a:gd name="T0" fmla="*/ 18 w 1442"/>
                <a:gd name="T1" fmla="*/ 380 h 1669"/>
                <a:gd name="T2" fmla="*/ 696 w 1442"/>
                <a:gd name="T3" fmla="*/ 829 h 1669"/>
                <a:gd name="T4" fmla="*/ 701 w 1442"/>
                <a:gd name="T5" fmla="*/ 889 h 1669"/>
                <a:gd name="T6" fmla="*/ 118 w 1442"/>
                <a:gd name="T7" fmla="*/ 1459 h 1669"/>
                <a:gd name="T8" fmla="*/ 128 w 1442"/>
                <a:gd name="T9" fmla="*/ 1504 h 1669"/>
                <a:gd name="T10" fmla="*/ 249 w 1442"/>
                <a:gd name="T11" fmla="*/ 1629 h 1669"/>
                <a:gd name="T12" fmla="*/ 332 w 1442"/>
                <a:gd name="T13" fmla="*/ 1656 h 1669"/>
                <a:gd name="T14" fmla="*/ 1307 w 1442"/>
                <a:gd name="T15" fmla="*/ 751 h 1669"/>
                <a:gd name="T16" fmla="*/ 361 w 1442"/>
                <a:gd name="T17" fmla="*/ 5 h 1669"/>
                <a:gd name="T18" fmla="*/ 323 w 1442"/>
                <a:gd name="T19" fmla="*/ 13 h 1669"/>
                <a:gd name="T20" fmla="*/ 15 w 1442"/>
                <a:gd name="T21" fmla="*/ 327 h 1669"/>
                <a:gd name="T22" fmla="*/ 18 w 1442"/>
                <a:gd name="T23" fmla="*/ 380 h 1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2" h="1669">
                  <a:moveTo>
                    <a:pt x="18" y="380"/>
                  </a:moveTo>
                  <a:cubicBezTo>
                    <a:pt x="114" y="455"/>
                    <a:pt x="415" y="684"/>
                    <a:pt x="696" y="829"/>
                  </a:cubicBezTo>
                  <a:cubicBezTo>
                    <a:pt x="719" y="841"/>
                    <a:pt x="722" y="873"/>
                    <a:pt x="701" y="889"/>
                  </a:cubicBezTo>
                  <a:cubicBezTo>
                    <a:pt x="575" y="986"/>
                    <a:pt x="224" y="1264"/>
                    <a:pt x="118" y="1459"/>
                  </a:cubicBezTo>
                  <a:cubicBezTo>
                    <a:pt x="109" y="1474"/>
                    <a:pt x="114" y="1494"/>
                    <a:pt x="128" y="1504"/>
                  </a:cubicBezTo>
                  <a:cubicBezTo>
                    <a:pt x="162" y="1528"/>
                    <a:pt x="219" y="1574"/>
                    <a:pt x="249" y="1629"/>
                  </a:cubicBezTo>
                  <a:cubicBezTo>
                    <a:pt x="265" y="1658"/>
                    <a:pt x="301" y="1669"/>
                    <a:pt x="332" y="1656"/>
                  </a:cubicBezTo>
                  <a:cubicBezTo>
                    <a:pt x="578" y="1551"/>
                    <a:pt x="1442" y="1148"/>
                    <a:pt x="1307" y="751"/>
                  </a:cubicBezTo>
                  <a:cubicBezTo>
                    <a:pt x="1164" y="334"/>
                    <a:pt x="492" y="56"/>
                    <a:pt x="361" y="5"/>
                  </a:cubicBezTo>
                  <a:cubicBezTo>
                    <a:pt x="348" y="0"/>
                    <a:pt x="333" y="3"/>
                    <a:pt x="323" y="13"/>
                  </a:cubicBezTo>
                  <a:lnTo>
                    <a:pt x="15" y="327"/>
                  </a:lnTo>
                  <a:cubicBezTo>
                    <a:pt x="0" y="342"/>
                    <a:pt x="1" y="367"/>
                    <a:pt x="18" y="380"/>
                  </a:cubicBezTo>
                  <a:close/>
                </a:path>
              </a:pathLst>
            </a:custGeom>
            <a:solidFill>
              <a:srgbClr val="43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8AF21A04-6AFD-4ECA-8819-513642FE7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3524" y="4694779"/>
              <a:ext cx="1057837" cy="686935"/>
            </a:xfrm>
            <a:custGeom>
              <a:avLst/>
              <a:gdLst>
                <a:gd name="connsiteX0" fmla="*/ 95524 w 1057837"/>
                <a:gd name="connsiteY0" fmla="*/ 485175 h 686935"/>
                <a:gd name="connsiteX1" fmla="*/ 107713 w 1057837"/>
                <a:gd name="connsiteY1" fmla="*/ 485175 h 686935"/>
                <a:gd name="connsiteX2" fmla="*/ 192272 w 1057837"/>
                <a:gd name="connsiteY2" fmla="*/ 511155 h 686935"/>
                <a:gd name="connsiteX3" fmla="*/ 202175 w 1057837"/>
                <a:gd name="connsiteY3" fmla="*/ 514976 h 686935"/>
                <a:gd name="connsiteX4" fmla="*/ 204460 w 1057837"/>
                <a:gd name="connsiteY4" fmla="*/ 526438 h 686935"/>
                <a:gd name="connsiteX5" fmla="*/ 194557 w 1057837"/>
                <a:gd name="connsiteY5" fmla="*/ 613549 h 686935"/>
                <a:gd name="connsiteX6" fmla="*/ 208269 w 1057837"/>
                <a:gd name="connsiteY6" fmla="*/ 619662 h 686935"/>
                <a:gd name="connsiteX7" fmla="*/ 224267 w 1057837"/>
                <a:gd name="connsiteY7" fmla="*/ 654048 h 686935"/>
                <a:gd name="connsiteX8" fmla="*/ 205984 w 1057837"/>
                <a:gd name="connsiteY8" fmla="*/ 681557 h 686935"/>
                <a:gd name="connsiteX9" fmla="*/ 177798 w 1057837"/>
                <a:gd name="connsiteY9" fmla="*/ 685378 h 686935"/>
                <a:gd name="connsiteX10" fmla="*/ 157991 w 1057837"/>
                <a:gd name="connsiteY10" fmla="*/ 673916 h 686935"/>
                <a:gd name="connsiteX11" fmla="*/ 149611 w 1057837"/>
                <a:gd name="connsiteY11" fmla="*/ 658633 h 686935"/>
                <a:gd name="connsiteX12" fmla="*/ 148850 w 1057837"/>
                <a:gd name="connsiteY12" fmla="*/ 635709 h 686935"/>
                <a:gd name="connsiteX13" fmla="*/ 166371 w 1057837"/>
                <a:gd name="connsiteY13" fmla="*/ 615841 h 686935"/>
                <a:gd name="connsiteX14" fmla="*/ 173989 w 1057837"/>
                <a:gd name="connsiteY14" fmla="*/ 613549 h 686935"/>
                <a:gd name="connsiteX15" fmla="*/ 175512 w 1057837"/>
                <a:gd name="connsiteY15" fmla="*/ 612785 h 686935"/>
                <a:gd name="connsiteX16" fmla="*/ 184654 w 1057837"/>
                <a:gd name="connsiteY16" fmla="*/ 529494 h 686935"/>
                <a:gd name="connsiteX17" fmla="*/ 103904 w 1057837"/>
                <a:gd name="connsiteY17" fmla="*/ 503514 h 686935"/>
                <a:gd name="connsiteX18" fmla="*/ 68100 w 1057837"/>
                <a:gd name="connsiteY18" fmla="*/ 578399 h 686935"/>
                <a:gd name="connsiteX19" fmla="*/ 76480 w 1057837"/>
                <a:gd name="connsiteY19" fmla="*/ 605144 h 686935"/>
                <a:gd name="connsiteX20" fmla="*/ 58197 w 1057837"/>
                <a:gd name="connsiteY20" fmla="*/ 632652 h 686935"/>
                <a:gd name="connsiteX21" fmla="*/ 30011 w 1057837"/>
                <a:gd name="connsiteY21" fmla="*/ 636473 h 686935"/>
                <a:gd name="connsiteX22" fmla="*/ 10204 w 1057837"/>
                <a:gd name="connsiteY22" fmla="*/ 625011 h 686935"/>
                <a:gd name="connsiteX23" fmla="*/ 1824 w 1057837"/>
                <a:gd name="connsiteY23" fmla="*/ 609728 h 686935"/>
                <a:gd name="connsiteX24" fmla="*/ 1063 w 1057837"/>
                <a:gd name="connsiteY24" fmla="*/ 586804 h 686935"/>
                <a:gd name="connsiteX25" fmla="*/ 17822 w 1057837"/>
                <a:gd name="connsiteY25" fmla="*/ 566937 h 686935"/>
                <a:gd name="connsiteX26" fmla="*/ 26202 w 1057837"/>
                <a:gd name="connsiteY26" fmla="*/ 564644 h 686935"/>
                <a:gd name="connsiteX27" fmla="*/ 34581 w 1057837"/>
                <a:gd name="connsiteY27" fmla="*/ 563880 h 686935"/>
                <a:gd name="connsiteX28" fmla="*/ 42199 w 1057837"/>
                <a:gd name="connsiteY28" fmla="*/ 563880 h 686935"/>
                <a:gd name="connsiteX29" fmla="*/ 52864 w 1057837"/>
                <a:gd name="connsiteY29" fmla="*/ 566937 h 686935"/>
                <a:gd name="connsiteX30" fmla="*/ 87145 w 1057837"/>
                <a:gd name="connsiteY30" fmla="*/ 494344 h 686935"/>
                <a:gd name="connsiteX31" fmla="*/ 95524 w 1057837"/>
                <a:gd name="connsiteY31" fmla="*/ 485175 h 686935"/>
                <a:gd name="connsiteX32" fmla="*/ 1053852 w 1057837"/>
                <a:gd name="connsiteY32" fmla="*/ 358164 h 686935"/>
                <a:gd name="connsiteX33" fmla="*/ 1057644 w 1057837"/>
                <a:gd name="connsiteY33" fmla="*/ 364997 h 686935"/>
                <a:gd name="connsiteX34" fmla="*/ 1056885 w 1057837"/>
                <a:gd name="connsiteY34" fmla="*/ 367275 h 686935"/>
                <a:gd name="connsiteX35" fmla="*/ 1054610 w 1057837"/>
                <a:gd name="connsiteY35" fmla="*/ 373349 h 686935"/>
                <a:gd name="connsiteX36" fmla="*/ 1052335 w 1057837"/>
                <a:gd name="connsiteY36" fmla="*/ 381701 h 686935"/>
                <a:gd name="connsiteX37" fmla="*/ 1049302 w 1057837"/>
                <a:gd name="connsiteY37" fmla="*/ 390812 h 686935"/>
                <a:gd name="connsiteX38" fmla="*/ 1046268 w 1057837"/>
                <a:gd name="connsiteY38" fmla="*/ 401441 h 686935"/>
                <a:gd name="connsiteX39" fmla="*/ 1042476 w 1057837"/>
                <a:gd name="connsiteY39" fmla="*/ 412829 h 686935"/>
                <a:gd name="connsiteX40" fmla="*/ 1039443 w 1057837"/>
                <a:gd name="connsiteY40" fmla="*/ 424977 h 686935"/>
                <a:gd name="connsiteX41" fmla="*/ 1035651 w 1057837"/>
                <a:gd name="connsiteY41" fmla="*/ 437125 h 686935"/>
                <a:gd name="connsiteX42" fmla="*/ 1032618 w 1057837"/>
                <a:gd name="connsiteY42" fmla="*/ 449273 h 686935"/>
                <a:gd name="connsiteX43" fmla="*/ 1029584 w 1057837"/>
                <a:gd name="connsiteY43" fmla="*/ 461421 h 686935"/>
                <a:gd name="connsiteX44" fmla="*/ 1026551 w 1057837"/>
                <a:gd name="connsiteY44" fmla="*/ 473569 h 686935"/>
                <a:gd name="connsiteX45" fmla="*/ 1023517 w 1057837"/>
                <a:gd name="connsiteY45" fmla="*/ 484958 h 686935"/>
                <a:gd name="connsiteX46" fmla="*/ 1023517 w 1057837"/>
                <a:gd name="connsiteY46" fmla="*/ 487995 h 686935"/>
                <a:gd name="connsiteX47" fmla="*/ 1022759 w 1057837"/>
                <a:gd name="connsiteY47" fmla="*/ 490272 h 686935"/>
                <a:gd name="connsiteX48" fmla="*/ 1022001 w 1057837"/>
                <a:gd name="connsiteY48" fmla="*/ 494069 h 686935"/>
                <a:gd name="connsiteX49" fmla="*/ 1022001 w 1057837"/>
                <a:gd name="connsiteY49" fmla="*/ 494828 h 686935"/>
                <a:gd name="connsiteX50" fmla="*/ 1018967 w 1057837"/>
                <a:gd name="connsiteY50" fmla="*/ 509253 h 686935"/>
                <a:gd name="connsiteX51" fmla="*/ 1014417 w 1057837"/>
                <a:gd name="connsiteY51" fmla="*/ 516086 h 686935"/>
                <a:gd name="connsiteX52" fmla="*/ 1008350 w 1057837"/>
                <a:gd name="connsiteY52" fmla="*/ 521401 h 686935"/>
                <a:gd name="connsiteX53" fmla="*/ 1001525 w 1057837"/>
                <a:gd name="connsiteY53" fmla="*/ 525197 h 686935"/>
                <a:gd name="connsiteX54" fmla="*/ 993183 w 1057837"/>
                <a:gd name="connsiteY54" fmla="*/ 528234 h 686935"/>
                <a:gd name="connsiteX55" fmla="*/ 985599 w 1057837"/>
                <a:gd name="connsiteY55" fmla="*/ 529753 h 686935"/>
                <a:gd name="connsiteX56" fmla="*/ 965882 w 1057837"/>
                <a:gd name="connsiteY56" fmla="*/ 528234 h 686935"/>
                <a:gd name="connsiteX57" fmla="*/ 940856 w 1057837"/>
                <a:gd name="connsiteY57" fmla="*/ 502420 h 686935"/>
                <a:gd name="connsiteX58" fmla="*/ 950714 w 1057837"/>
                <a:gd name="connsiteY58" fmla="*/ 473569 h 686935"/>
                <a:gd name="connsiteX59" fmla="*/ 977257 w 1057837"/>
                <a:gd name="connsiteY59" fmla="*/ 462939 h 686935"/>
                <a:gd name="connsiteX60" fmla="*/ 1003041 w 1057837"/>
                <a:gd name="connsiteY60" fmla="*/ 470532 h 686935"/>
                <a:gd name="connsiteX61" fmla="*/ 1013659 w 1057837"/>
                <a:gd name="connsiteY61" fmla="*/ 478124 h 686935"/>
                <a:gd name="connsiteX62" fmla="*/ 1046268 w 1057837"/>
                <a:gd name="connsiteY62" fmla="*/ 361201 h 686935"/>
                <a:gd name="connsiteX63" fmla="*/ 1053852 w 1057837"/>
                <a:gd name="connsiteY63" fmla="*/ 358164 h 686935"/>
                <a:gd name="connsiteX64" fmla="*/ 496083 w 1057837"/>
                <a:gd name="connsiteY64" fmla="*/ 559 h 686935"/>
                <a:gd name="connsiteX65" fmla="*/ 499601 w 1057837"/>
                <a:gd name="connsiteY65" fmla="*/ 3124 h 686935"/>
                <a:gd name="connsiteX66" fmla="*/ 500362 w 1057837"/>
                <a:gd name="connsiteY66" fmla="*/ 31246 h 686935"/>
                <a:gd name="connsiteX67" fmla="*/ 500362 w 1057837"/>
                <a:gd name="connsiteY67" fmla="*/ 32006 h 686935"/>
                <a:gd name="connsiteX68" fmla="*/ 506447 w 1057837"/>
                <a:gd name="connsiteY68" fmla="*/ 59367 h 686935"/>
                <a:gd name="connsiteX69" fmla="*/ 509490 w 1057837"/>
                <a:gd name="connsiteY69" fmla="*/ 71528 h 686935"/>
                <a:gd name="connsiteX70" fmla="*/ 593925 w 1057837"/>
                <a:gd name="connsiteY70" fmla="*/ 165012 h 686935"/>
                <a:gd name="connsiteX71" fmla="*/ 594686 w 1057837"/>
                <a:gd name="connsiteY71" fmla="*/ 150572 h 686935"/>
                <a:gd name="connsiteX72" fmla="*/ 597729 w 1057837"/>
                <a:gd name="connsiteY72" fmla="*/ 141451 h 686935"/>
                <a:gd name="connsiteX73" fmla="*/ 602293 w 1057837"/>
                <a:gd name="connsiteY73" fmla="*/ 133091 h 686935"/>
                <a:gd name="connsiteX74" fmla="*/ 608378 w 1057837"/>
                <a:gd name="connsiteY74" fmla="*/ 126250 h 686935"/>
                <a:gd name="connsiteX75" fmla="*/ 627395 w 1057837"/>
                <a:gd name="connsiteY75" fmla="*/ 113330 h 686935"/>
                <a:gd name="connsiteX76" fmla="*/ 669232 w 1057837"/>
                <a:gd name="connsiteY76" fmla="*/ 117890 h 686935"/>
                <a:gd name="connsiteX77" fmla="*/ 681403 w 1057837"/>
                <a:gd name="connsiteY77" fmla="*/ 151332 h 686935"/>
                <a:gd name="connsiteX78" fmla="*/ 664668 w 1057837"/>
                <a:gd name="connsiteY78" fmla="*/ 180213 h 686935"/>
                <a:gd name="connsiteX79" fmla="*/ 641087 w 1057837"/>
                <a:gd name="connsiteY79" fmla="*/ 191614 h 686935"/>
                <a:gd name="connsiteX80" fmla="*/ 622070 w 1057837"/>
                <a:gd name="connsiteY80" fmla="*/ 190854 h 686935"/>
                <a:gd name="connsiteX81" fmla="*/ 615224 w 1057837"/>
                <a:gd name="connsiteY81" fmla="*/ 188574 h 686935"/>
                <a:gd name="connsiteX82" fmla="*/ 505687 w 1057837"/>
                <a:gd name="connsiteY82" fmla="*/ 93569 h 686935"/>
                <a:gd name="connsiteX83" fmla="*/ 471456 w 1057837"/>
                <a:gd name="connsiteY83" fmla="*/ 127770 h 686935"/>
                <a:gd name="connsiteX84" fmla="*/ 464610 w 1057837"/>
                <a:gd name="connsiteY84" fmla="*/ 126250 h 686935"/>
                <a:gd name="connsiteX85" fmla="*/ 460046 w 1057837"/>
                <a:gd name="connsiteY85" fmla="*/ 110290 h 686935"/>
                <a:gd name="connsiteX86" fmla="*/ 428097 w 1057837"/>
                <a:gd name="connsiteY86" fmla="*/ 71528 h 686935"/>
                <a:gd name="connsiteX87" fmla="*/ 428858 w 1057837"/>
                <a:gd name="connsiteY87" fmla="*/ 66967 h 686935"/>
                <a:gd name="connsiteX88" fmla="*/ 452439 w 1057837"/>
                <a:gd name="connsiteY88" fmla="*/ 49486 h 686935"/>
                <a:gd name="connsiteX89" fmla="*/ 467653 w 1057837"/>
                <a:gd name="connsiteY89" fmla="*/ 34286 h 686935"/>
                <a:gd name="connsiteX90" fmla="*/ 491994 w 1057837"/>
                <a:gd name="connsiteY90" fmla="*/ 5404 h 686935"/>
                <a:gd name="connsiteX91" fmla="*/ 496083 w 1057837"/>
                <a:gd name="connsiteY91" fmla="*/ 559 h 6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057837" h="686935">
                  <a:moveTo>
                    <a:pt x="95524" y="485175"/>
                  </a:moveTo>
                  <a:cubicBezTo>
                    <a:pt x="99333" y="483646"/>
                    <a:pt x="103904" y="483646"/>
                    <a:pt x="107713" y="485175"/>
                  </a:cubicBezTo>
                  <a:cubicBezTo>
                    <a:pt x="147326" y="501985"/>
                    <a:pt x="180083" y="511919"/>
                    <a:pt x="192272" y="511155"/>
                  </a:cubicBezTo>
                  <a:cubicBezTo>
                    <a:pt x="196080" y="510391"/>
                    <a:pt x="199889" y="511919"/>
                    <a:pt x="202175" y="514976"/>
                  </a:cubicBezTo>
                  <a:cubicBezTo>
                    <a:pt x="205222" y="518032"/>
                    <a:pt x="205984" y="522617"/>
                    <a:pt x="204460" y="526438"/>
                  </a:cubicBezTo>
                  <a:cubicBezTo>
                    <a:pt x="196842" y="554711"/>
                    <a:pt x="193795" y="584512"/>
                    <a:pt x="194557" y="613549"/>
                  </a:cubicBezTo>
                  <a:cubicBezTo>
                    <a:pt x="199889" y="615077"/>
                    <a:pt x="204460" y="616606"/>
                    <a:pt x="208269" y="619662"/>
                  </a:cubicBezTo>
                  <a:cubicBezTo>
                    <a:pt x="218172" y="627303"/>
                    <a:pt x="226552" y="640294"/>
                    <a:pt x="224267" y="654048"/>
                  </a:cubicBezTo>
                  <a:cubicBezTo>
                    <a:pt x="221981" y="665510"/>
                    <a:pt x="215125" y="676208"/>
                    <a:pt x="205984" y="681557"/>
                  </a:cubicBezTo>
                  <a:cubicBezTo>
                    <a:pt x="197604" y="686906"/>
                    <a:pt x="186939" y="688434"/>
                    <a:pt x="177798" y="685378"/>
                  </a:cubicBezTo>
                  <a:cubicBezTo>
                    <a:pt x="170180" y="683085"/>
                    <a:pt x="163324" y="679265"/>
                    <a:pt x="157991" y="673916"/>
                  </a:cubicBezTo>
                  <a:cubicBezTo>
                    <a:pt x="154182" y="669331"/>
                    <a:pt x="151135" y="664746"/>
                    <a:pt x="149611" y="658633"/>
                  </a:cubicBezTo>
                  <a:cubicBezTo>
                    <a:pt x="147326" y="651756"/>
                    <a:pt x="147326" y="643350"/>
                    <a:pt x="148850" y="635709"/>
                  </a:cubicBezTo>
                  <a:cubicBezTo>
                    <a:pt x="151135" y="625775"/>
                    <a:pt x="157229" y="619662"/>
                    <a:pt x="166371" y="615841"/>
                  </a:cubicBezTo>
                  <a:cubicBezTo>
                    <a:pt x="168656" y="615077"/>
                    <a:pt x="170941" y="613549"/>
                    <a:pt x="173989" y="613549"/>
                  </a:cubicBezTo>
                  <a:cubicBezTo>
                    <a:pt x="174750" y="613549"/>
                    <a:pt x="174750" y="613549"/>
                    <a:pt x="175512" y="612785"/>
                  </a:cubicBezTo>
                  <a:cubicBezTo>
                    <a:pt x="174750" y="585276"/>
                    <a:pt x="177798" y="557003"/>
                    <a:pt x="184654" y="529494"/>
                  </a:cubicBezTo>
                  <a:cubicBezTo>
                    <a:pt x="161800" y="527202"/>
                    <a:pt x="125996" y="513447"/>
                    <a:pt x="103904" y="503514"/>
                  </a:cubicBezTo>
                  <a:cubicBezTo>
                    <a:pt x="97048" y="521853"/>
                    <a:pt x="83336" y="557767"/>
                    <a:pt x="68100" y="578399"/>
                  </a:cubicBezTo>
                  <a:cubicBezTo>
                    <a:pt x="74194" y="585276"/>
                    <a:pt x="78003" y="595210"/>
                    <a:pt x="76480" y="605144"/>
                  </a:cubicBezTo>
                  <a:cubicBezTo>
                    <a:pt x="74194" y="616606"/>
                    <a:pt x="67338" y="627303"/>
                    <a:pt x="58197" y="632652"/>
                  </a:cubicBezTo>
                  <a:cubicBezTo>
                    <a:pt x="49055" y="638766"/>
                    <a:pt x="39152" y="639530"/>
                    <a:pt x="30011" y="636473"/>
                  </a:cubicBezTo>
                  <a:cubicBezTo>
                    <a:pt x="22393" y="634945"/>
                    <a:pt x="15537" y="630360"/>
                    <a:pt x="10204" y="625011"/>
                  </a:cubicBezTo>
                  <a:cubicBezTo>
                    <a:pt x="6395" y="621190"/>
                    <a:pt x="3348" y="615841"/>
                    <a:pt x="1824" y="609728"/>
                  </a:cubicBezTo>
                  <a:cubicBezTo>
                    <a:pt x="-461" y="602851"/>
                    <a:pt x="-461" y="594446"/>
                    <a:pt x="1063" y="586804"/>
                  </a:cubicBezTo>
                  <a:cubicBezTo>
                    <a:pt x="3348" y="577635"/>
                    <a:pt x="9442" y="570758"/>
                    <a:pt x="17822" y="566937"/>
                  </a:cubicBezTo>
                  <a:cubicBezTo>
                    <a:pt x="20869" y="566173"/>
                    <a:pt x="23154" y="565409"/>
                    <a:pt x="26202" y="564644"/>
                  </a:cubicBezTo>
                  <a:cubicBezTo>
                    <a:pt x="28487" y="563880"/>
                    <a:pt x="31534" y="563880"/>
                    <a:pt x="34581" y="563880"/>
                  </a:cubicBezTo>
                  <a:cubicBezTo>
                    <a:pt x="36867" y="563880"/>
                    <a:pt x="39914" y="563880"/>
                    <a:pt x="42199" y="563880"/>
                  </a:cubicBezTo>
                  <a:cubicBezTo>
                    <a:pt x="46008" y="564644"/>
                    <a:pt x="49817" y="565409"/>
                    <a:pt x="52864" y="566937"/>
                  </a:cubicBezTo>
                  <a:cubicBezTo>
                    <a:pt x="68100" y="547069"/>
                    <a:pt x="82574" y="506570"/>
                    <a:pt x="87145" y="494344"/>
                  </a:cubicBezTo>
                  <a:cubicBezTo>
                    <a:pt x="88668" y="490523"/>
                    <a:pt x="91715" y="486703"/>
                    <a:pt x="95524" y="485175"/>
                  </a:cubicBezTo>
                  <a:close/>
                  <a:moveTo>
                    <a:pt x="1053852" y="358164"/>
                  </a:moveTo>
                  <a:cubicBezTo>
                    <a:pt x="1056885" y="358923"/>
                    <a:pt x="1058402" y="361960"/>
                    <a:pt x="1057644" y="364997"/>
                  </a:cubicBezTo>
                  <a:lnTo>
                    <a:pt x="1056885" y="367275"/>
                  </a:lnTo>
                  <a:lnTo>
                    <a:pt x="1054610" y="373349"/>
                  </a:lnTo>
                  <a:cubicBezTo>
                    <a:pt x="1053852" y="376386"/>
                    <a:pt x="1053093" y="378664"/>
                    <a:pt x="1052335" y="381701"/>
                  </a:cubicBezTo>
                  <a:cubicBezTo>
                    <a:pt x="1051577" y="384738"/>
                    <a:pt x="1050060" y="387775"/>
                    <a:pt x="1049302" y="390812"/>
                  </a:cubicBezTo>
                  <a:cubicBezTo>
                    <a:pt x="1048543" y="394608"/>
                    <a:pt x="1047027" y="397645"/>
                    <a:pt x="1046268" y="401441"/>
                  </a:cubicBezTo>
                  <a:cubicBezTo>
                    <a:pt x="1044751" y="405237"/>
                    <a:pt x="1043993" y="409033"/>
                    <a:pt x="1042476" y="412829"/>
                  </a:cubicBezTo>
                  <a:cubicBezTo>
                    <a:pt x="1041718" y="416626"/>
                    <a:pt x="1040201" y="420422"/>
                    <a:pt x="1039443" y="424977"/>
                  </a:cubicBezTo>
                  <a:cubicBezTo>
                    <a:pt x="1037926" y="428773"/>
                    <a:pt x="1037168" y="432570"/>
                    <a:pt x="1035651" y="437125"/>
                  </a:cubicBezTo>
                  <a:cubicBezTo>
                    <a:pt x="1034893" y="440921"/>
                    <a:pt x="1033376" y="445477"/>
                    <a:pt x="1032618" y="449273"/>
                  </a:cubicBezTo>
                  <a:cubicBezTo>
                    <a:pt x="1031101" y="453069"/>
                    <a:pt x="1030343" y="457625"/>
                    <a:pt x="1029584" y="461421"/>
                  </a:cubicBezTo>
                  <a:cubicBezTo>
                    <a:pt x="1028067" y="465976"/>
                    <a:pt x="1027309" y="469772"/>
                    <a:pt x="1026551" y="473569"/>
                  </a:cubicBezTo>
                  <a:cubicBezTo>
                    <a:pt x="1025034" y="477365"/>
                    <a:pt x="1024276" y="481161"/>
                    <a:pt x="1023517" y="484958"/>
                  </a:cubicBezTo>
                  <a:cubicBezTo>
                    <a:pt x="1023517" y="485717"/>
                    <a:pt x="1023517" y="487235"/>
                    <a:pt x="1023517" y="487995"/>
                  </a:cubicBezTo>
                  <a:cubicBezTo>
                    <a:pt x="1023517" y="488754"/>
                    <a:pt x="1022759" y="489513"/>
                    <a:pt x="1022759" y="490272"/>
                  </a:cubicBezTo>
                  <a:cubicBezTo>
                    <a:pt x="1022759" y="491032"/>
                    <a:pt x="1022001" y="492550"/>
                    <a:pt x="1022001" y="494069"/>
                  </a:cubicBezTo>
                  <a:cubicBezTo>
                    <a:pt x="1022001" y="494069"/>
                    <a:pt x="1022001" y="494069"/>
                    <a:pt x="1022001" y="494828"/>
                  </a:cubicBezTo>
                  <a:cubicBezTo>
                    <a:pt x="1022001" y="499383"/>
                    <a:pt x="1021242" y="504698"/>
                    <a:pt x="1018967" y="509253"/>
                  </a:cubicBezTo>
                  <a:cubicBezTo>
                    <a:pt x="1017450" y="511531"/>
                    <a:pt x="1015934" y="513809"/>
                    <a:pt x="1014417" y="516086"/>
                  </a:cubicBezTo>
                  <a:cubicBezTo>
                    <a:pt x="1012142" y="517605"/>
                    <a:pt x="1010625" y="519883"/>
                    <a:pt x="1008350" y="521401"/>
                  </a:cubicBezTo>
                  <a:cubicBezTo>
                    <a:pt x="1006075" y="522920"/>
                    <a:pt x="1003800" y="524438"/>
                    <a:pt x="1001525" y="525197"/>
                  </a:cubicBezTo>
                  <a:cubicBezTo>
                    <a:pt x="998491" y="526716"/>
                    <a:pt x="996216" y="527475"/>
                    <a:pt x="993183" y="528234"/>
                  </a:cubicBezTo>
                  <a:cubicBezTo>
                    <a:pt x="990908" y="528994"/>
                    <a:pt x="987874" y="529753"/>
                    <a:pt x="985599" y="529753"/>
                  </a:cubicBezTo>
                  <a:cubicBezTo>
                    <a:pt x="978774" y="531271"/>
                    <a:pt x="971949" y="530512"/>
                    <a:pt x="965882" y="528234"/>
                  </a:cubicBezTo>
                  <a:cubicBezTo>
                    <a:pt x="953748" y="524438"/>
                    <a:pt x="942372" y="515327"/>
                    <a:pt x="940856" y="502420"/>
                  </a:cubicBezTo>
                  <a:cubicBezTo>
                    <a:pt x="939339" y="491791"/>
                    <a:pt x="943131" y="481161"/>
                    <a:pt x="950714" y="473569"/>
                  </a:cubicBezTo>
                  <a:cubicBezTo>
                    <a:pt x="957540" y="465976"/>
                    <a:pt x="967398" y="462939"/>
                    <a:pt x="977257" y="462939"/>
                  </a:cubicBezTo>
                  <a:cubicBezTo>
                    <a:pt x="986358" y="462939"/>
                    <a:pt x="995458" y="465976"/>
                    <a:pt x="1003041" y="470532"/>
                  </a:cubicBezTo>
                  <a:cubicBezTo>
                    <a:pt x="1006833" y="472809"/>
                    <a:pt x="1010625" y="475087"/>
                    <a:pt x="1013659" y="478124"/>
                  </a:cubicBezTo>
                  <a:cubicBezTo>
                    <a:pt x="1023517" y="434847"/>
                    <a:pt x="1040960" y="380182"/>
                    <a:pt x="1046268" y="361201"/>
                  </a:cubicBezTo>
                  <a:cubicBezTo>
                    <a:pt x="1047785" y="358923"/>
                    <a:pt x="1050818" y="356646"/>
                    <a:pt x="1053852" y="358164"/>
                  </a:cubicBezTo>
                  <a:close/>
                  <a:moveTo>
                    <a:pt x="496083" y="559"/>
                  </a:moveTo>
                  <a:cubicBezTo>
                    <a:pt x="497699" y="-486"/>
                    <a:pt x="499220" y="-296"/>
                    <a:pt x="499601" y="3124"/>
                  </a:cubicBezTo>
                  <a:cubicBezTo>
                    <a:pt x="500362" y="13005"/>
                    <a:pt x="498840" y="22125"/>
                    <a:pt x="500362" y="31246"/>
                  </a:cubicBezTo>
                  <a:cubicBezTo>
                    <a:pt x="500362" y="32006"/>
                    <a:pt x="500362" y="32006"/>
                    <a:pt x="500362" y="32006"/>
                  </a:cubicBezTo>
                  <a:cubicBezTo>
                    <a:pt x="501122" y="41126"/>
                    <a:pt x="503405" y="50246"/>
                    <a:pt x="506447" y="59367"/>
                  </a:cubicBezTo>
                  <a:cubicBezTo>
                    <a:pt x="507208" y="63167"/>
                    <a:pt x="508729" y="67727"/>
                    <a:pt x="509490" y="71528"/>
                  </a:cubicBezTo>
                  <a:cubicBezTo>
                    <a:pt x="520900" y="103449"/>
                    <a:pt x="545242" y="140691"/>
                    <a:pt x="593925" y="165012"/>
                  </a:cubicBezTo>
                  <a:cubicBezTo>
                    <a:pt x="593165" y="160452"/>
                    <a:pt x="593165" y="155892"/>
                    <a:pt x="594686" y="150572"/>
                  </a:cubicBezTo>
                  <a:cubicBezTo>
                    <a:pt x="595447" y="147531"/>
                    <a:pt x="596207" y="144491"/>
                    <a:pt x="597729" y="141451"/>
                  </a:cubicBezTo>
                  <a:cubicBezTo>
                    <a:pt x="599250" y="139171"/>
                    <a:pt x="600771" y="136131"/>
                    <a:pt x="602293" y="133091"/>
                  </a:cubicBezTo>
                  <a:cubicBezTo>
                    <a:pt x="604575" y="130811"/>
                    <a:pt x="606096" y="128530"/>
                    <a:pt x="608378" y="126250"/>
                  </a:cubicBezTo>
                  <a:cubicBezTo>
                    <a:pt x="614464" y="120170"/>
                    <a:pt x="620549" y="115610"/>
                    <a:pt x="627395" y="113330"/>
                  </a:cubicBezTo>
                  <a:cubicBezTo>
                    <a:pt x="640327" y="108009"/>
                    <a:pt x="658583" y="108009"/>
                    <a:pt x="669232" y="117890"/>
                  </a:cubicBezTo>
                  <a:cubicBezTo>
                    <a:pt x="677600" y="126250"/>
                    <a:pt x="682164" y="139171"/>
                    <a:pt x="681403" y="151332"/>
                  </a:cubicBezTo>
                  <a:cubicBezTo>
                    <a:pt x="679882" y="162732"/>
                    <a:pt x="673797" y="172613"/>
                    <a:pt x="664668" y="180213"/>
                  </a:cubicBezTo>
                  <a:cubicBezTo>
                    <a:pt x="657822" y="185533"/>
                    <a:pt x="649455" y="189334"/>
                    <a:pt x="641087" y="191614"/>
                  </a:cubicBezTo>
                  <a:cubicBezTo>
                    <a:pt x="634241" y="193134"/>
                    <a:pt x="628156" y="192374"/>
                    <a:pt x="622070" y="190854"/>
                  </a:cubicBezTo>
                  <a:cubicBezTo>
                    <a:pt x="619788" y="190094"/>
                    <a:pt x="617506" y="189334"/>
                    <a:pt x="615224" y="188574"/>
                  </a:cubicBezTo>
                  <a:cubicBezTo>
                    <a:pt x="553609" y="167292"/>
                    <a:pt x="521661" y="129291"/>
                    <a:pt x="505687" y="93569"/>
                  </a:cubicBezTo>
                  <a:cubicBezTo>
                    <a:pt x="493516" y="105729"/>
                    <a:pt x="479063" y="119410"/>
                    <a:pt x="471456" y="127770"/>
                  </a:cubicBezTo>
                  <a:cubicBezTo>
                    <a:pt x="469174" y="130051"/>
                    <a:pt x="466131" y="129291"/>
                    <a:pt x="464610" y="126250"/>
                  </a:cubicBezTo>
                  <a:cubicBezTo>
                    <a:pt x="463089" y="121690"/>
                    <a:pt x="461567" y="114850"/>
                    <a:pt x="460046" y="110290"/>
                  </a:cubicBezTo>
                  <a:cubicBezTo>
                    <a:pt x="453960" y="95089"/>
                    <a:pt x="441029" y="82928"/>
                    <a:pt x="428097" y="71528"/>
                  </a:cubicBezTo>
                  <a:cubicBezTo>
                    <a:pt x="426576" y="70007"/>
                    <a:pt x="427337" y="67727"/>
                    <a:pt x="428858" y="66967"/>
                  </a:cubicBezTo>
                  <a:cubicBezTo>
                    <a:pt x="437986" y="62407"/>
                    <a:pt x="445593" y="55567"/>
                    <a:pt x="452439" y="49486"/>
                  </a:cubicBezTo>
                  <a:cubicBezTo>
                    <a:pt x="457764" y="44166"/>
                    <a:pt x="463089" y="39606"/>
                    <a:pt x="467653" y="34286"/>
                  </a:cubicBezTo>
                  <a:cubicBezTo>
                    <a:pt x="476781" y="25165"/>
                    <a:pt x="484388" y="15285"/>
                    <a:pt x="491994" y="5404"/>
                  </a:cubicBezTo>
                  <a:cubicBezTo>
                    <a:pt x="492755" y="3884"/>
                    <a:pt x="494466" y="1604"/>
                    <a:pt x="496083" y="5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211EF-6AB7-40BC-A856-531172294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2687" y="8956675"/>
              <a:ext cx="680949" cy="773113"/>
            </a:xfrm>
            <a:custGeom>
              <a:avLst/>
              <a:gdLst>
                <a:gd name="connsiteX0" fmla="*/ 630282 w 680949"/>
                <a:gd name="connsiteY0" fmla="*/ 45401 h 773113"/>
                <a:gd name="connsiteX1" fmla="*/ 652728 w 680949"/>
                <a:gd name="connsiteY1" fmla="*/ 47671 h 773113"/>
                <a:gd name="connsiteX2" fmla="*/ 675574 w 680949"/>
                <a:gd name="connsiteY2" fmla="*/ 65179 h 773113"/>
                <a:gd name="connsiteX3" fmla="*/ 671767 w 680949"/>
                <a:gd name="connsiteY3" fmla="*/ 141301 h 773113"/>
                <a:gd name="connsiteX4" fmla="*/ 667959 w 680949"/>
                <a:gd name="connsiteY4" fmla="*/ 142823 h 773113"/>
                <a:gd name="connsiteX5" fmla="*/ 665674 w 680949"/>
                <a:gd name="connsiteY5" fmla="*/ 139017 h 773113"/>
                <a:gd name="connsiteX6" fmla="*/ 670243 w 680949"/>
                <a:gd name="connsiteY6" fmla="*/ 68224 h 773113"/>
                <a:gd name="connsiteX7" fmla="*/ 651205 w 680949"/>
                <a:gd name="connsiteY7" fmla="*/ 53761 h 773113"/>
                <a:gd name="connsiteX8" fmla="*/ 487476 w 680949"/>
                <a:gd name="connsiteY8" fmla="*/ 215901 h 773113"/>
                <a:gd name="connsiteX9" fmla="*/ 318416 w 680949"/>
                <a:gd name="connsiteY9" fmla="*/ 456446 h 773113"/>
                <a:gd name="connsiteX10" fmla="*/ 70918 w 680949"/>
                <a:gd name="connsiteY10" fmla="*/ 771591 h 773113"/>
                <a:gd name="connsiteX11" fmla="*/ 68634 w 680949"/>
                <a:gd name="connsiteY11" fmla="*/ 773113 h 773113"/>
                <a:gd name="connsiteX12" fmla="*/ 67111 w 680949"/>
                <a:gd name="connsiteY12" fmla="*/ 772352 h 773113"/>
                <a:gd name="connsiteX13" fmla="*/ 66349 w 680949"/>
                <a:gd name="connsiteY13" fmla="*/ 768546 h 773113"/>
                <a:gd name="connsiteX14" fmla="*/ 313847 w 680949"/>
                <a:gd name="connsiteY14" fmla="*/ 452640 h 773113"/>
                <a:gd name="connsiteX15" fmla="*/ 482907 w 680949"/>
                <a:gd name="connsiteY15" fmla="*/ 212094 h 773113"/>
                <a:gd name="connsiteX16" fmla="*/ 630282 w 680949"/>
                <a:gd name="connsiteY16" fmla="*/ 45401 h 773113"/>
                <a:gd name="connsiteX17" fmla="*/ 16486 w 680949"/>
                <a:gd name="connsiteY17" fmla="*/ 0 h 773113"/>
                <a:gd name="connsiteX18" fmla="*/ 33233 w 680949"/>
                <a:gd name="connsiteY18" fmla="*/ 9121 h 773113"/>
                <a:gd name="connsiteX19" fmla="*/ 111639 w 680949"/>
                <a:gd name="connsiteY19" fmla="*/ 219666 h 773113"/>
                <a:gd name="connsiteX20" fmla="*/ 142849 w 680949"/>
                <a:gd name="connsiteY20" fmla="*/ 136056 h 773113"/>
                <a:gd name="connsiteX21" fmla="*/ 158073 w 680949"/>
                <a:gd name="connsiteY21" fmla="*/ 135296 h 773113"/>
                <a:gd name="connsiteX22" fmla="*/ 167969 w 680949"/>
                <a:gd name="connsiteY22" fmla="*/ 552585 h 773113"/>
                <a:gd name="connsiteX23" fmla="*/ 164924 w 680949"/>
                <a:gd name="connsiteY23" fmla="*/ 555625 h 773113"/>
                <a:gd name="connsiteX24" fmla="*/ 164163 w 680949"/>
                <a:gd name="connsiteY24" fmla="*/ 555625 h 773113"/>
                <a:gd name="connsiteX25" fmla="*/ 161879 w 680949"/>
                <a:gd name="connsiteY25" fmla="*/ 551825 h 773113"/>
                <a:gd name="connsiteX26" fmla="*/ 155789 w 680949"/>
                <a:gd name="connsiteY26" fmla="*/ 141377 h 773113"/>
                <a:gd name="connsiteX27" fmla="*/ 145893 w 680949"/>
                <a:gd name="connsiteY27" fmla="*/ 141377 h 773113"/>
                <a:gd name="connsiteX28" fmla="*/ 118490 w 680949"/>
                <a:gd name="connsiteY28" fmla="*/ 220426 h 773113"/>
                <a:gd name="connsiteX29" fmla="*/ 112400 w 680949"/>
                <a:gd name="connsiteY29" fmla="*/ 226507 h 773113"/>
                <a:gd name="connsiteX30" fmla="*/ 105549 w 680949"/>
                <a:gd name="connsiteY30" fmla="*/ 221186 h 773113"/>
                <a:gd name="connsiteX31" fmla="*/ 27904 w 680949"/>
                <a:gd name="connsiteY31" fmla="*/ 12161 h 773113"/>
                <a:gd name="connsiteX32" fmla="*/ 16486 w 680949"/>
                <a:gd name="connsiteY32" fmla="*/ 6081 h 773113"/>
                <a:gd name="connsiteX33" fmla="*/ 5829 w 680949"/>
                <a:gd name="connsiteY33" fmla="*/ 12161 h 773113"/>
                <a:gd name="connsiteX34" fmla="*/ 1261 w 680949"/>
                <a:gd name="connsiteY34" fmla="*/ 13682 h 773113"/>
                <a:gd name="connsiteX35" fmla="*/ 500 w 680949"/>
                <a:gd name="connsiteY35" fmla="*/ 9121 h 773113"/>
                <a:gd name="connsiteX36" fmla="*/ 16486 w 680949"/>
                <a:gd name="connsiteY36" fmla="*/ 0 h 77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80949" h="773113">
                  <a:moveTo>
                    <a:pt x="630282" y="45401"/>
                  </a:moveTo>
                  <a:cubicBezTo>
                    <a:pt x="637557" y="44769"/>
                    <a:pt x="645017" y="45483"/>
                    <a:pt x="652728" y="47671"/>
                  </a:cubicBezTo>
                  <a:cubicBezTo>
                    <a:pt x="663390" y="50716"/>
                    <a:pt x="670243" y="56806"/>
                    <a:pt x="675574" y="65179"/>
                  </a:cubicBezTo>
                  <a:cubicBezTo>
                    <a:pt x="683951" y="81165"/>
                    <a:pt x="682428" y="106285"/>
                    <a:pt x="671767" y="141301"/>
                  </a:cubicBezTo>
                  <a:cubicBezTo>
                    <a:pt x="671005" y="142823"/>
                    <a:pt x="669482" y="143585"/>
                    <a:pt x="667959" y="142823"/>
                  </a:cubicBezTo>
                  <a:cubicBezTo>
                    <a:pt x="666436" y="142823"/>
                    <a:pt x="665674" y="140540"/>
                    <a:pt x="665674" y="139017"/>
                  </a:cubicBezTo>
                  <a:cubicBezTo>
                    <a:pt x="676336" y="106285"/>
                    <a:pt x="677859" y="82687"/>
                    <a:pt x="670243" y="68224"/>
                  </a:cubicBezTo>
                  <a:cubicBezTo>
                    <a:pt x="665674" y="61373"/>
                    <a:pt x="659582" y="56044"/>
                    <a:pt x="651205" y="53761"/>
                  </a:cubicBezTo>
                  <a:cubicBezTo>
                    <a:pt x="594090" y="37775"/>
                    <a:pt x="549160" y="112375"/>
                    <a:pt x="487476" y="215901"/>
                  </a:cubicBezTo>
                  <a:cubicBezTo>
                    <a:pt x="444830" y="288216"/>
                    <a:pt x="390761" y="378040"/>
                    <a:pt x="318416" y="456446"/>
                  </a:cubicBezTo>
                  <a:cubicBezTo>
                    <a:pt x="187433" y="598794"/>
                    <a:pt x="102141" y="724395"/>
                    <a:pt x="70918" y="771591"/>
                  </a:cubicBezTo>
                  <a:cubicBezTo>
                    <a:pt x="70157" y="772352"/>
                    <a:pt x="69395" y="773113"/>
                    <a:pt x="68634" y="773113"/>
                  </a:cubicBezTo>
                  <a:cubicBezTo>
                    <a:pt x="67872" y="773113"/>
                    <a:pt x="67111" y="772352"/>
                    <a:pt x="67111" y="772352"/>
                  </a:cubicBezTo>
                  <a:cubicBezTo>
                    <a:pt x="65588" y="771591"/>
                    <a:pt x="64826" y="769307"/>
                    <a:pt x="66349" y="768546"/>
                  </a:cubicBezTo>
                  <a:cubicBezTo>
                    <a:pt x="96810" y="720589"/>
                    <a:pt x="182863" y="594988"/>
                    <a:pt x="313847" y="452640"/>
                  </a:cubicBezTo>
                  <a:cubicBezTo>
                    <a:pt x="386192" y="374234"/>
                    <a:pt x="439499" y="284410"/>
                    <a:pt x="482907" y="212094"/>
                  </a:cubicBezTo>
                  <a:cubicBezTo>
                    <a:pt x="537546" y="120177"/>
                    <a:pt x="579359" y="49824"/>
                    <a:pt x="630282" y="45401"/>
                  </a:cubicBezTo>
                  <a:close/>
                  <a:moveTo>
                    <a:pt x="16486" y="0"/>
                  </a:moveTo>
                  <a:cubicBezTo>
                    <a:pt x="23337" y="0"/>
                    <a:pt x="29427" y="3040"/>
                    <a:pt x="33233" y="9121"/>
                  </a:cubicBezTo>
                  <a:cubicBezTo>
                    <a:pt x="51502" y="40285"/>
                    <a:pt x="91086" y="123894"/>
                    <a:pt x="111639" y="219666"/>
                  </a:cubicBezTo>
                  <a:cubicBezTo>
                    <a:pt x="116967" y="186982"/>
                    <a:pt x="125341" y="145937"/>
                    <a:pt x="142849" y="136056"/>
                  </a:cubicBezTo>
                  <a:cubicBezTo>
                    <a:pt x="147416" y="133776"/>
                    <a:pt x="152744" y="133016"/>
                    <a:pt x="158073" y="135296"/>
                  </a:cubicBezTo>
                  <a:cubicBezTo>
                    <a:pt x="185477" y="146697"/>
                    <a:pt x="181671" y="393726"/>
                    <a:pt x="167969" y="552585"/>
                  </a:cubicBezTo>
                  <a:cubicBezTo>
                    <a:pt x="167969" y="554105"/>
                    <a:pt x="166446" y="555625"/>
                    <a:pt x="164924" y="555625"/>
                  </a:cubicBezTo>
                  <a:cubicBezTo>
                    <a:pt x="164924" y="555625"/>
                    <a:pt x="164924" y="555625"/>
                    <a:pt x="164163" y="555625"/>
                  </a:cubicBezTo>
                  <a:cubicBezTo>
                    <a:pt x="162640" y="554865"/>
                    <a:pt x="161879" y="553345"/>
                    <a:pt x="161879" y="551825"/>
                  </a:cubicBezTo>
                  <a:cubicBezTo>
                    <a:pt x="178626" y="364083"/>
                    <a:pt x="175581" y="148977"/>
                    <a:pt x="155789" y="141377"/>
                  </a:cubicBezTo>
                  <a:cubicBezTo>
                    <a:pt x="151983" y="139856"/>
                    <a:pt x="148938" y="139856"/>
                    <a:pt x="145893" y="141377"/>
                  </a:cubicBezTo>
                  <a:cubicBezTo>
                    <a:pt x="134475" y="148217"/>
                    <a:pt x="124579" y="177101"/>
                    <a:pt x="118490" y="220426"/>
                  </a:cubicBezTo>
                  <a:cubicBezTo>
                    <a:pt x="117728" y="224226"/>
                    <a:pt x="115445" y="226507"/>
                    <a:pt x="112400" y="226507"/>
                  </a:cubicBezTo>
                  <a:cubicBezTo>
                    <a:pt x="108594" y="226507"/>
                    <a:pt x="106310" y="224226"/>
                    <a:pt x="105549" y="221186"/>
                  </a:cubicBezTo>
                  <a:cubicBezTo>
                    <a:pt x="84996" y="126175"/>
                    <a:pt x="45412" y="42565"/>
                    <a:pt x="27904" y="12161"/>
                  </a:cubicBezTo>
                  <a:cubicBezTo>
                    <a:pt x="25621" y="8361"/>
                    <a:pt x="21053" y="6081"/>
                    <a:pt x="16486" y="6081"/>
                  </a:cubicBezTo>
                  <a:cubicBezTo>
                    <a:pt x="11919" y="6081"/>
                    <a:pt x="8112" y="8361"/>
                    <a:pt x="5829" y="12161"/>
                  </a:cubicBezTo>
                  <a:cubicBezTo>
                    <a:pt x="5068" y="13682"/>
                    <a:pt x="2784" y="14442"/>
                    <a:pt x="1261" y="13682"/>
                  </a:cubicBezTo>
                  <a:cubicBezTo>
                    <a:pt x="-261" y="12922"/>
                    <a:pt x="-261" y="10641"/>
                    <a:pt x="500" y="9121"/>
                  </a:cubicBezTo>
                  <a:cubicBezTo>
                    <a:pt x="3545" y="3800"/>
                    <a:pt x="9635" y="0"/>
                    <a:pt x="16486" y="0"/>
                  </a:cubicBezTo>
                  <a:close/>
                </a:path>
              </a:pathLst>
            </a:custGeom>
            <a:solidFill>
              <a:srgbClr val="0F1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2" name="Freeform 322">
              <a:extLst>
                <a:ext uri="{FF2B5EF4-FFF2-40B4-BE49-F238E27FC236}">
                  <a16:creationId xmlns:a16="http://schemas.microsoft.com/office/drawing/2014/main" id="{75DA8EB9-1C23-4558-AE74-0B643F6D1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0551" y="10366375"/>
              <a:ext cx="612775" cy="923925"/>
            </a:xfrm>
            <a:custGeom>
              <a:avLst/>
              <a:gdLst>
                <a:gd name="T0" fmla="*/ 805 w 805"/>
                <a:gd name="T1" fmla="*/ 1073 h 1214"/>
                <a:gd name="T2" fmla="*/ 243 w 805"/>
                <a:gd name="T3" fmla="*/ 22 h 1214"/>
                <a:gd name="T4" fmla="*/ 198 w 805"/>
                <a:gd name="T5" fmla="*/ 9 h 1214"/>
                <a:gd name="T6" fmla="*/ 22 w 805"/>
                <a:gd name="T7" fmla="*/ 103 h 1214"/>
                <a:gd name="T8" fmla="*/ 9 w 805"/>
                <a:gd name="T9" fmla="*/ 148 h 1214"/>
                <a:gd name="T10" fmla="*/ 579 w 805"/>
                <a:gd name="T11" fmla="*/ 1214 h 1214"/>
                <a:gd name="T12" fmla="*/ 805 w 805"/>
                <a:gd name="T13" fmla="*/ 1073 h 1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5" h="1214">
                  <a:moveTo>
                    <a:pt x="805" y="1073"/>
                  </a:moveTo>
                  <a:lnTo>
                    <a:pt x="243" y="22"/>
                  </a:lnTo>
                  <a:cubicBezTo>
                    <a:pt x="234" y="6"/>
                    <a:pt x="214" y="0"/>
                    <a:pt x="198" y="9"/>
                  </a:cubicBezTo>
                  <a:lnTo>
                    <a:pt x="22" y="103"/>
                  </a:lnTo>
                  <a:cubicBezTo>
                    <a:pt x="6" y="112"/>
                    <a:pt x="0" y="132"/>
                    <a:pt x="9" y="148"/>
                  </a:cubicBezTo>
                  <a:lnTo>
                    <a:pt x="579" y="1214"/>
                  </a:lnTo>
                  <a:cubicBezTo>
                    <a:pt x="678" y="1187"/>
                    <a:pt x="753" y="1128"/>
                    <a:pt x="805" y="1073"/>
                  </a:cubicBezTo>
                  <a:close/>
                </a:path>
              </a:pathLst>
            </a:custGeom>
            <a:solidFill>
              <a:srgbClr val="C7D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3" name="Freeform 323">
              <a:extLst>
                <a:ext uri="{FF2B5EF4-FFF2-40B4-BE49-F238E27FC236}">
                  <a16:creationId xmlns:a16="http://schemas.microsoft.com/office/drawing/2014/main" id="{1E7C4AF8-D634-4FE1-A7FA-3800E0A97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3751" y="10748963"/>
              <a:ext cx="409575" cy="541338"/>
            </a:xfrm>
            <a:custGeom>
              <a:avLst/>
              <a:gdLst>
                <a:gd name="T0" fmla="*/ 208 w 538"/>
                <a:gd name="T1" fmla="*/ 5 h 713"/>
                <a:gd name="T2" fmla="*/ 17 w 538"/>
                <a:gd name="T3" fmla="*/ 107 h 713"/>
                <a:gd name="T4" fmla="*/ 0 w 538"/>
                <a:gd name="T5" fmla="*/ 129 h 713"/>
                <a:gd name="T6" fmla="*/ 312 w 538"/>
                <a:gd name="T7" fmla="*/ 713 h 713"/>
                <a:gd name="T8" fmla="*/ 538 w 538"/>
                <a:gd name="T9" fmla="*/ 572 h 713"/>
                <a:gd name="T10" fmla="*/ 233 w 538"/>
                <a:gd name="T11" fmla="*/ 2 h 713"/>
                <a:gd name="T12" fmla="*/ 208 w 538"/>
                <a:gd name="T13" fmla="*/ 5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8" h="713">
                  <a:moveTo>
                    <a:pt x="208" y="5"/>
                  </a:moveTo>
                  <a:lnTo>
                    <a:pt x="17" y="107"/>
                  </a:lnTo>
                  <a:cubicBezTo>
                    <a:pt x="8" y="112"/>
                    <a:pt x="2" y="120"/>
                    <a:pt x="0" y="129"/>
                  </a:cubicBezTo>
                  <a:lnTo>
                    <a:pt x="312" y="713"/>
                  </a:lnTo>
                  <a:cubicBezTo>
                    <a:pt x="411" y="686"/>
                    <a:pt x="486" y="627"/>
                    <a:pt x="538" y="572"/>
                  </a:cubicBezTo>
                  <a:lnTo>
                    <a:pt x="233" y="2"/>
                  </a:lnTo>
                  <a:cubicBezTo>
                    <a:pt x="225" y="0"/>
                    <a:pt x="216" y="1"/>
                    <a:pt x="208" y="5"/>
                  </a:cubicBezTo>
                  <a:close/>
                </a:path>
              </a:pathLst>
            </a:custGeom>
            <a:solidFill>
              <a:srgbClr val="FCC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8B729FD9-378D-4509-95D0-13A2E2F5B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5463" y="11086440"/>
              <a:ext cx="750129" cy="451510"/>
            </a:xfrm>
            <a:custGeom>
              <a:avLst/>
              <a:gdLst>
                <a:gd name="connsiteX0" fmla="*/ 5316 w 750129"/>
                <a:gd name="connsiteY0" fmla="*/ 76860 h 451510"/>
                <a:gd name="connsiteX1" fmla="*/ 12151 w 750129"/>
                <a:gd name="connsiteY1" fmla="*/ 82190 h 451510"/>
                <a:gd name="connsiteX2" fmla="*/ 44047 w 750129"/>
                <a:gd name="connsiteY2" fmla="*/ 177376 h 451510"/>
                <a:gd name="connsiteX3" fmla="*/ 142774 w 750129"/>
                <a:gd name="connsiteY3" fmla="*/ 293121 h 451510"/>
                <a:gd name="connsiteX4" fmla="*/ 159482 w 750129"/>
                <a:gd name="connsiteY4" fmla="*/ 309874 h 451510"/>
                <a:gd name="connsiteX5" fmla="*/ 262006 w 750129"/>
                <a:gd name="connsiteY5" fmla="*/ 442372 h 451510"/>
                <a:gd name="connsiteX6" fmla="*/ 260487 w 750129"/>
                <a:gd name="connsiteY6" fmla="*/ 450749 h 451510"/>
                <a:gd name="connsiteX7" fmla="*/ 256690 w 750129"/>
                <a:gd name="connsiteY7" fmla="*/ 451510 h 451510"/>
                <a:gd name="connsiteX8" fmla="*/ 251374 w 750129"/>
                <a:gd name="connsiteY8" fmla="*/ 449226 h 451510"/>
                <a:gd name="connsiteX9" fmla="*/ 151128 w 750129"/>
                <a:gd name="connsiteY9" fmla="*/ 319012 h 451510"/>
                <a:gd name="connsiteX10" fmla="*/ 133661 w 750129"/>
                <a:gd name="connsiteY10" fmla="*/ 302259 h 451510"/>
                <a:gd name="connsiteX11" fmla="*/ 34175 w 750129"/>
                <a:gd name="connsiteY11" fmla="*/ 183468 h 451510"/>
                <a:gd name="connsiteX12" fmla="*/ 0 w 750129"/>
                <a:gd name="connsiteY12" fmla="*/ 84475 h 451510"/>
                <a:gd name="connsiteX13" fmla="*/ 5316 w 750129"/>
                <a:gd name="connsiteY13" fmla="*/ 76860 h 451510"/>
                <a:gd name="connsiteX14" fmla="*/ 747096 w 750129"/>
                <a:gd name="connsiteY14" fmla="*/ 599 h 451510"/>
                <a:gd name="connsiteX15" fmla="*/ 749371 w 750129"/>
                <a:gd name="connsiteY15" fmla="*/ 8990 h 451510"/>
                <a:gd name="connsiteX16" fmla="*/ 421742 w 750129"/>
                <a:gd name="connsiteY16" fmla="*/ 221055 h 451510"/>
                <a:gd name="connsiteX17" fmla="*/ 382305 w 750129"/>
                <a:gd name="connsiteY17" fmla="*/ 218766 h 451510"/>
                <a:gd name="connsiteX18" fmla="*/ 376996 w 750129"/>
                <a:gd name="connsiteY18" fmla="*/ 211901 h 451510"/>
                <a:gd name="connsiteX19" fmla="*/ 383822 w 750129"/>
                <a:gd name="connsiteY19" fmla="*/ 206561 h 451510"/>
                <a:gd name="connsiteX20" fmla="*/ 738754 w 750129"/>
                <a:gd name="connsiteY20" fmla="*/ 3650 h 451510"/>
                <a:gd name="connsiteX21" fmla="*/ 747096 w 750129"/>
                <a:gd name="connsiteY21" fmla="*/ 599 h 45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0129" h="451510">
                  <a:moveTo>
                    <a:pt x="5316" y="76860"/>
                  </a:moveTo>
                  <a:cubicBezTo>
                    <a:pt x="8354" y="76860"/>
                    <a:pt x="11392" y="79144"/>
                    <a:pt x="12151" y="82190"/>
                  </a:cubicBezTo>
                  <a:cubicBezTo>
                    <a:pt x="18227" y="119503"/>
                    <a:pt x="28859" y="150724"/>
                    <a:pt x="44047" y="177376"/>
                  </a:cubicBezTo>
                  <a:cubicBezTo>
                    <a:pt x="69868" y="222303"/>
                    <a:pt x="105562" y="256570"/>
                    <a:pt x="142774" y="293121"/>
                  </a:cubicBezTo>
                  <a:cubicBezTo>
                    <a:pt x="148090" y="299213"/>
                    <a:pt x="153406" y="304544"/>
                    <a:pt x="159482" y="309874"/>
                  </a:cubicBezTo>
                  <a:cubicBezTo>
                    <a:pt x="188341" y="338810"/>
                    <a:pt x="236185" y="405060"/>
                    <a:pt x="262006" y="442372"/>
                  </a:cubicBezTo>
                  <a:cubicBezTo>
                    <a:pt x="263525" y="445418"/>
                    <a:pt x="262766" y="449226"/>
                    <a:pt x="260487" y="450749"/>
                  </a:cubicBezTo>
                  <a:cubicBezTo>
                    <a:pt x="258968" y="451510"/>
                    <a:pt x="258209" y="451510"/>
                    <a:pt x="256690" y="451510"/>
                  </a:cubicBezTo>
                  <a:cubicBezTo>
                    <a:pt x="254412" y="451510"/>
                    <a:pt x="252893" y="450749"/>
                    <a:pt x="251374" y="449226"/>
                  </a:cubicBezTo>
                  <a:cubicBezTo>
                    <a:pt x="227072" y="412674"/>
                    <a:pt x="179227" y="347187"/>
                    <a:pt x="151128" y="319012"/>
                  </a:cubicBezTo>
                  <a:cubicBezTo>
                    <a:pt x="145053" y="312920"/>
                    <a:pt x="139737" y="307590"/>
                    <a:pt x="133661" y="302259"/>
                  </a:cubicBezTo>
                  <a:cubicBezTo>
                    <a:pt x="97968" y="266469"/>
                    <a:pt x="59996" y="229918"/>
                    <a:pt x="34175" y="183468"/>
                  </a:cubicBezTo>
                  <a:cubicBezTo>
                    <a:pt x="17467" y="155293"/>
                    <a:pt x="6835" y="122549"/>
                    <a:pt x="0" y="84475"/>
                  </a:cubicBezTo>
                  <a:cubicBezTo>
                    <a:pt x="0" y="80667"/>
                    <a:pt x="1519" y="77621"/>
                    <a:pt x="5316" y="76860"/>
                  </a:cubicBezTo>
                  <a:close/>
                  <a:moveTo>
                    <a:pt x="747096" y="599"/>
                  </a:moveTo>
                  <a:cubicBezTo>
                    <a:pt x="750130" y="2887"/>
                    <a:pt x="750888" y="5938"/>
                    <a:pt x="749371" y="8990"/>
                  </a:cubicBezTo>
                  <a:cubicBezTo>
                    <a:pt x="748613" y="11278"/>
                    <a:pt x="637128" y="221055"/>
                    <a:pt x="421742" y="221055"/>
                  </a:cubicBezTo>
                  <a:cubicBezTo>
                    <a:pt x="408849" y="221055"/>
                    <a:pt x="395956" y="220292"/>
                    <a:pt x="382305" y="218766"/>
                  </a:cubicBezTo>
                  <a:cubicBezTo>
                    <a:pt x="378513" y="218004"/>
                    <a:pt x="376238" y="214952"/>
                    <a:pt x="376996" y="211901"/>
                  </a:cubicBezTo>
                  <a:cubicBezTo>
                    <a:pt x="376996" y="208850"/>
                    <a:pt x="380030" y="206561"/>
                    <a:pt x="383822" y="206561"/>
                  </a:cubicBezTo>
                  <a:cubicBezTo>
                    <a:pt x="616651" y="234023"/>
                    <a:pt x="737995" y="5938"/>
                    <a:pt x="738754" y="3650"/>
                  </a:cubicBezTo>
                  <a:cubicBezTo>
                    <a:pt x="740270" y="599"/>
                    <a:pt x="744062" y="-927"/>
                    <a:pt x="747096" y="599"/>
                  </a:cubicBezTo>
                  <a:close/>
                </a:path>
              </a:pathLst>
            </a:custGeom>
            <a:solidFill>
              <a:srgbClr val="0F1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20962586-151C-4256-ABBD-6D88E040B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6576" y="9810822"/>
              <a:ext cx="492082" cy="452367"/>
            </a:xfrm>
            <a:custGeom>
              <a:avLst/>
              <a:gdLst>
                <a:gd name="connsiteX0" fmla="*/ 0 w 492082"/>
                <a:gd name="connsiteY0" fmla="*/ 0 h 452367"/>
                <a:gd name="connsiteX1" fmla="*/ 1506 w 492082"/>
                <a:gd name="connsiteY1" fmla="*/ 2057 h 452367"/>
                <a:gd name="connsiteX2" fmla="*/ 417516 w 492082"/>
                <a:gd name="connsiteY2" fmla="*/ 300782 h 452367"/>
                <a:gd name="connsiteX3" fmla="*/ 492082 w 492082"/>
                <a:gd name="connsiteY3" fmla="*/ 336760 h 452367"/>
                <a:gd name="connsiteX4" fmla="*/ 490398 w 492082"/>
                <a:gd name="connsiteY4" fmla="*/ 348232 h 452367"/>
                <a:gd name="connsiteX5" fmla="*/ 478782 w 492082"/>
                <a:gd name="connsiteY5" fmla="*/ 452367 h 452367"/>
                <a:gd name="connsiteX6" fmla="*/ 27300 w 492082"/>
                <a:gd name="connsiteY6" fmla="*/ 73412 h 45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2082" h="452367">
                  <a:moveTo>
                    <a:pt x="0" y="0"/>
                  </a:moveTo>
                  <a:lnTo>
                    <a:pt x="1506" y="2057"/>
                  </a:lnTo>
                  <a:cubicBezTo>
                    <a:pt x="98122" y="110937"/>
                    <a:pt x="280639" y="229690"/>
                    <a:pt x="417516" y="300782"/>
                  </a:cubicBezTo>
                  <a:lnTo>
                    <a:pt x="492082" y="336760"/>
                  </a:lnTo>
                  <a:lnTo>
                    <a:pt x="490398" y="348232"/>
                  </a:lnTo>
                  <a:cubicBezTo>
                    <a:pt x="486970" y="373171"/>
                    <a:pt x="482591" y="408961"/>
                    <a:pt x="478782" y="452367"/>
                  </a:cubicBezTo>
                  <a:cubicBezTo>
                    <a:pt x="285496" y="390400"/>
                    <a:pt x="112039" y="258470"/>
                    <a:pt x="27300" y="73412"/>
                  </a:cubicBezTo>
                  <a:close/>
                </a:path>
              </a:pathLst>
            </a:custGeom>
            <a:solidFill>
              <a:srgbClr val="C4D8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5D71BB0-03BC-46A0-BCAC-15AB26566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0664" y="9594189"/>
              <a:ext cx="1075099" cy="954749"/>
            </a:xfrm>
            <a:custGeom>
              <a:avLst/>
              <a:gdLst>
                <a:gd name="connsiteX0" fmla="*/ 473087 w 1075099"/>
                <a:gd name="connsiteY0" fmla="*/ 146644 h 954749"/>
                <a:gd name="connsiteX1" fmla="*/ 481446 w 1075099"/>
                <a:gd name="connsiteY1" fmla="*/ 148925 h 954749"/>
                <a:gd name="connsiteX2" fmla="*/ 1070392 w 1075099"/>
                <a:gd name="connsiteY2" fmla="*/ 564761 h 954749"/>
                <a:gd name="connsiteX3" fmla="*/ 1074952 w 1075099"/>
                <a:gd name="connsiteY3" fmla="*/ 572363 h 954749"/>
                <a:gd name="connsiteX4" fmla="*/ 1068873 w 1075099"/>
                <a:gd name="connsiteY4" fmla="*/ 576924 h 954749"/>
                <a:gd name="connsiteX5" fmla="*/ 1067353 w 1075099"/>
                <a:gd name="connsiteY5" fmla="*/ 576164 h 954749"/>
                <a:gd name="connsiteX6" fmla="*/ 470807 w 1075099"/>
                <a:gd name="connsiteY6" fmla="*/ 155007 h 954749"/>
                <a:gd name="connsiteX7" fmla="*/ 473087 w 1075099"/>
                <a:gd name="connsiteY7" fmla="*/ 146644 h 954749"/>
                <a:gd name="connsiteX8" fmla="*/ 302799 w 1075099"/>
                <a:gd name="connsiteY8" fmla="*/ 597 h 954749"/>
                <a:gd name="connsiteX9" fmla="*/ 305841 w 1075099"/>
                <a:gd name="connsiteY9" fmla="*/ 8973 h 954749"/>
                <a:gd name="connsiteX10" fmla="*/ 130181 w 1075099"/>
                <a:gd name="connsiteY10" fmla="*/ 474246 h 954749"/>
                <a:gd name="connsiteX11" fmla="*/ 36648 w 1075099"/>
                <a:gd name="connsiteY11" fmla="*/ 849663 h 954749"/>
                <a:gd name="connsiteX12" fmla="*/ 12314 w 1075099"/>
                <a:gd name="connsiteY12" fmla="*/ 950180 h 954749"/>
                <a:gd name="connsiteX13" fmla="*/ 6231 w 1075099"/>
                <a:gd name="connsiteY13" fmla="*/ 954749 h 954749"/>
                <a:gd name="connsiteX14" fmla="*/ 4710 w 1075099"/>
                <a:gd name="connsiteY14" fmla="*/ 954749 h 954749"/>
                <a:gd name="connsiteX15" fmla="*/ 147 w 1075099"/>
                <a:gd name="connsiteY15" fmla="*/ 947134 h 954749"/>
                <a:gd name="connsiteX16" fmla="*/ 24481 w 1075099"/>
                <a:gd name="connsiteY16" fmla="*/ 846617 h 954749"/>
                <a:gd name="connsiteX17" fmla="*/ 118775 w 1075099"/>
                <a:gd name="connsiteY17" fmla="*/ 470439 h 954749"/>
                <a:gd name="connsiteX18" fmla="*/ 295195 w 1075099"/>
                <a:gd name="connsiteY18" fmla="*/ 3643 h 954749"/>
                <a:gd name="connsiteX19" fmla="*/ 302799 w 1075099"/>
                <a:gd name="connsiteY19" fmla="*/ 597 h 95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5099" h="954749">
                  <a:moveTo>
                    <a:pt x="473087" y="146644"/>
                  </a:moveTo>
                  <a:cubicBezTo>
                    <a:pt x="476126" y="145124"/>
                    <a:pt x="479926" y="145884"/>
                    <a:pt x="481446" y="148925"/>
                  </a:cubicBezTo>
                  <a:cubicBezTo>
                    <a:pt x="571118" y="310850"/>
                    <a:pt x="945764" y="526750"/>
                    <a:pt x="1070392" y="564761"/>
                  </a:cubicBezTo>
                  <a:cubicBezTo>
                    <a:pt x="1073432" y="565521"/>
                    <a:pt x="1075712" y="569322"/>
                    <a:pt x="1074952" y="572363"/>
                  </a:cubicBezTo>
                  <a:cubicBezTo>
                    <a:pt x="1073432" y="574643"/>
                    <a:pt x="1071152" y="576924"/>
                    <a:pt x="1068873" y="576924"/>
                  </a:cubicBezTo>
                  <a:cubicBezTo>
                    <a:pt x="1068113" y="576924"/>
                    <a:pt x="1067353" y="576164"/>
                    <a:pt x="1067353" y="576164"/>
                  </a:cubicBezTo>
                  <a:cubicBezTo>
                    <a:pt x="940444" y="538153"/>
                    <a:pt x="561999" y="319212"/>
                    <a:pt x="470807" y="155007"/>
                  </a:cubicBezTo>
                  <a:cubicBezTo>
                    <a:pt x="469287" y="151966"/>
                    <a:pt x="470047" y="148165"/>
                    <a:pt x="473087" y="146644"/>
                  </a:cubicBezTo>
                  <a:close/>
                  <a:moveTo>
                    <a:pt x="302799" y="597"/>
                  </a:moveTo>
                  <a:cubicBezTo>
                    <a:pt x="305841" y="2120"/>
                    <a:pt x="307362" y="5927"/>
                    <a:pt x="305841" y="8973"/>
                  </a:cubicBezTo>
                  <a:cubicBezTo>
                    <a:pt x="239684" y="140712"/>
                    <a:pt x="184172" y="288442"/>
                    <a:pt x="130181" y="474246"/>
                  </a:cubicBezTo>
                  <a:cubicBezTo>
                    <a:pt x="105087" y="560295"/>
                    <a:pt x="65545" y="727062"/>
                    <a:pt x="36648" y="849663"/>
                  </a:cubicBezTo>
                  <a:cubicBezTo>
                    <a:pt x="27523" y="888499"/>
                    <a:pt x="19158" y="922766"/>
                    <a:pt x="12314" y="950180"/>
                  </a:cubicBezTo>
                  <a:cubicBezTo>
                    <a:pt x="11554" y="953226"/>
                    <a:pt x="9273" y="954749"/>
                    <a:pt x="6231" y="954749"/>
                  </a:cubicBezTo>
                  <a:cubicBezTo>
                    <a:pt x="6231" y="954749"/>
                    <a:pt x="5470" y="954749"/>
                    <a:pt x="4710" y="954749"/>
                  </a:cubicBezTo>
                  <a:cubicBezTo>
                    <a:pt x="1668" y="953987"/>
                    <a:pt x="-613" y="950941"/>
                    <a:pt x="147" y="947134"/>
                  </a:cubicBezTo>
                  <a:cubicBezTo>
                    <a:pt x="6991" y="920482"/>
                    <a:pt x="15356" y="885453"/>
                    <a:pt x="24481" y="846617"/>
                  </a:cubicBezTo>
                  <a:cubicBezTo>
                    <a:pt x="54138" y="724016"/>
                    <a:pt x="93681" y="557249"/>
                    <a:pt x="118775" y="470439"/>
                  </a:cubicBezTo>
                  <a:cubicBezTo>
                    <a:pt x="172766" y="284634"/>
                    <a:pt x="228277" y="136143"/>
                    <a:pt x="295195" y="3643"/>
                  </a:cubicBezTo>
                  <a:cubicBezTo>
                    <a:pt x="296716" y="597"/>
                    <a:pt x="299758" y="-926"/>
                    <a:pt x="302799" y="597"/>
                  </a:cubicBezTo>
                  <a:close/>
                </a:path>
              </a:pathLst>
            </a:custGeom>
            <a:solidFill>
              <a:srgbClr val="0F1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ACD46A67-ECF5-44DC-A110-4B7BD4564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1527" y="5908799"/>
              <a:ext cx="1882775" cy="415518"/>
            </a:xfrm>
            <a:custGeom>
              <a:avLst/>
              <a:gdLst>
                <a:gd name="connsiteX0" fmla="*/ 1860350 w 1882775"/>
                <a:gd name="connsiteY0" fmla="*/ 381311 h 415518"/>
                <a:gd name="connsiteX1" fmla="*/ 1878975 w 1882775"/>
                <a:gd name="connsiteY1" fmla="*/ 407124 h 415518"/>
                <a:gd name="connsiteX2" fmla="*/ 1882775 w 1882775"/>
                <a:gd name="connsiteY2" fmla="*/ 413978 h 415518"/>
                <a:gd name="connsiteX3" fmla="*/ 1857095 w 1882775"/>
                <a:gd name="connsiteY3" fmla="*/ 415518 h 415518"/>
                <a:gd name="connsiteX4" fmla="*/ 1032972 w 1882775"/>
                <a:gd name="connsiteY4" fmla="*/ 163860 h 415518"/>
                <a:gd name="connsiteX5" fmla="*/ 1073194 w 1882775"/>
                <a:gd name="connsiteY5" fmla="*/ 192237 h 415518"/>
                <a:gd name="connsiteX6" fmla="*/ 1384303 w 1882775"/>
                <a:gd name="connsiteY6" fmla="*/ 383041 h 415518"/>
                <a:gd name="connsiteX7" fmla="*/ 1392109 w 1882775"/>
                <a:gd name="connsiteY7" fmla="*/ 394737 h 415518"/>
                <a:gd name="connsiteX8" fmla="*/ 1343109 w 1882775"/>
                <a:gd name="connsiteY8" fmla="*/ 386348 h 415518"/>
                <a:gd name="connsiteX9" fmla="*/ 1190346 w 1882775"/>
                <a:gd name="connsiteY9" fmla="*/ 343914 h 415518"/>
                <a:gd name="connsiteX10" fmla="*/ 1044233 w 1882775"/>
                <a:gd name="connsiteY10" fmla="*/ 187126 h 415518"/>
                <a:gd name="connsiteX11" fmla="*/ 593921 w 1882775"/>
                <a:gd name="connsiteY11" fmla="*/ 0 h 415518"/>
                <a:gd name="connsiteX12" fmla="*/ 594552 w 1882775"/>
                <a:gd name="connsiteY12" fmla="*/ 593 h 415518"/>
                <a:gd name="connsiteX13" fmla="*/ 1021520 w 1882775"/>
                <a:gd name="connsiteY13" fmla="*/ 277671 h 415518"/>
                <a:gd name="connsiteX14" fmla="*/ 1133247 w 1882775"/>
                <a:gd name="connsiteY14" fmla="*/ 323726 h 415518"/>
                <a:gd name="connsiteX15" fmla="*/ 273788 w 1882775"/>
                <a:gd name="connsiteY15" fmla="*/ 323726 h 415518"/>
                <a:gd name="connsiteX16" fmla="*/ 253254 w 1882775"/>
                <a:gd name="connsiteY16" fmla="*/ 311516 h 415518"/>
                <a:gd name="connsiteX17" fmla="*/ 205341 w 1882775"/>
                <a:gd name="connsiteY17" fmla="*/ 280989 h 415518"/>
                <a:gd name="connsiteX18" fmla="*/ 203060 w 1882775"/>
                <a:gd name="connsiteY18" fmla="*/ 279463 h 415518"/>
                <a:gd name="connsiteX19" fmla="*/ 98108 w 1882775"/>
                <a:gd name="connsiteY19" fmla="*/ 202383 h 415518"/>
                <a:gd name="connsiteX20" fmla="*/ 47913 w 1882775"/>
                <a:gd name="connsiteY20" fmla="*/ 159646 h 415518"/>
                <a:gd name="connsiteX21" fmla="*/ 22816 w 1882775"/>
                <a:gd name="connsiteY21" fmla="*/ 138277 h 415518"/>
                <a:gd name="connsiteX22" fmla="*/ 0 w 1882775"/>
                <a:gd name="connsiteY22" fmla="*/ 119198 h 415518"/>
                <a:gd name="connsiteX23" fmla="*/ 305730 w 1882775"/>
                <a:gd name="connsiteY23" fmla="*/ 88671 h 415518"/>
                <a:gd name="connsiteX24" fmla="*/ 576382 w 1882775"/>
                <a:gd name="connsiteY24" fmla="*/ 10924 h 41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82775" h="415518">
                  <a:moveTo>
                    <a:pt x="1860350" y="381311"/>
                  </a:moveTo>
                  <a:lnTo>
                    <a:pt x="1878975" y="407124"/>
                  </a:lnTo>
                  <a:cubicBezTo>
                    <a:pt x="1880495" y="409409"/>
                    <a:pt x="1882015" y="411694"/>
                    <a:pt x="1882775" y="413978"/>
                  </a:cubicBezTo>
                  <a:lnTo>
                    <a:pt x="1857095" y="415518"/>
                  </a:lnTo>
                  <a:close/>
                  <a:moveTo>
                    <a:pt x="1032972" y="163860"/>
                  </a:moveTo>
                  <a:lnTo>
                    <a:pt x="1073194" y="192237"/>
                  </a:lnTo>
                  <a:cubicBezTo>
                    <a:pt x="1166422" y="256726"/>
                    <a:pt x="1277267" y="327874"/>
                    <a:pt x="1384303" y="383041"/>
                  </a:cubicBezTo>
                  <a:lnTo>
                    <a:pt x="1392109" y="394737"/>
                  </a:lnTo>
                  <a:lnTo>
                    <a:pt x="1343109" y="386348"/>
                  </a:lnTo>
                  <a:cubicBezTo>
                    <a:pt x="1289773" y="374281"/>
                    <a:pt x="1238801" y="359907"/>
                    <a:pt x="1190346" y="343914"/>
                  </a:cubicBezTo>
                  <a:cubicBezTo>
                    <a:pt x="1131060" y="302789"/>
                    <a:pt x="1080752" y="249670"/>
                    <a:pt x="1044233" y="187126"/>
                  </a:cubicBezTo>
                  <a:close/>
                  <a:moveTo>
                    <a:pt x="593921" y="0"/>
                  </a:moveTo>
                  <a:lnTo>
                    <a:pt x="594552" y="593"/>
                  </a:lnTo>
                  <a:cubicBezTo>
                    <a:pt x="655314" y="55923"/>
                    <a:pt x="803455" y="178355"/>
                    <a:pt x="1021520" y="277671"/>
                  </a:cubicBezTo>
                  <a:lnTo>
                    <a:pt x="1133247" y="323726"/>
                  </a:lnTo>
                  <a:lnTo>
                    <a:pt x="273788" y="323726"/>
                  </a:lnTo>
                  <a:cubicBezTo>
                    <a:pt x="266944" y="319910"/>
                    <a:pt x="260099" y="316095"/>
                    <a:pt x="253254" y="311516"/>
                  </a:cubicBezTo>
                  <a:cubicBezTo>
                    <a:pt x="237283" y="301594"/>
                    <a:pt x="220552" y="291673"/>
                    <a:pt x="205341" y="280989"/>
                  </a:cubicBezTo>
                  <a:cubicBezTo>
                    <a:pt x="204581" y="280989"/>
                    <a:pt x="203820" y="280226"/>
                    <a:pt x="203060" y="279463"/>
                  </a:cubicBezTo>
                  <a:cubicBezTo>
                    <a:pt x="166555" y="255805"/>
                    <a:pt x="131571" y="229857"/>
                    <a:pt x="98108" y="202383"/>
                  </a:cubicBezTo>
                  <a:cubicBezTo>
                    <a:pt x="81376" y="187883"/>
                    <a:pt x="64645" y="174146"/>
                    <a:pt x="47913" y="159646"/>
                  </a:cubicBezTo>
                  <a:cubicBezTo>
                    <a:pt x="39547" y="152777"/>
                    <a:pt x="31181" y="145146"/>
                    <a:pt x="22816" y="138277"/>
                  </a:cubicBezTo>
                  <a:cubicBezTo>
                    <a:pt x="19013" y="135224"/>
                    <a:pt x="3803" y="118435"/>
                    <a:pt x="0" y="119198"/>
                  </a:cubicBezTo>
                  <a:cubicBezTo>
                    <a:pt x="115600" y="107751"/>
                    <a:pt x="227397" y="97066"/>
                    <a:pt x="305730" y="88671"/>
                  </a:cubicBezTo>
                  <a:cubicBezTo>
                    <a:pt x="427795" y="76079"/>
                    <a:pt x="517346" y="41927"/>
                    <a:pt x="576382" y="10924"/>
                  </a:cubicBezTo>
                  <a:close/>
                </a:path>
              </a:pathLst>
            </a:custGeom>
            <a:solidFill>
              <a:srgbClr val="204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847A6EB-3BEE-49B8-AB96-A2B95169C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6233" y="5869944"/>
              <a:ext cx="1211274" cy="643569"/>
            </a:xfrm>
            <a:custGeom>
              <a:avLst/>
              <a:gdLst>
                <a:gd name="connsiteX0" fmla="*/ 10029 w 1211274"/>
                <a:gd name="connsiteY0" fmla="*/ 91812 h 643569"/>
                <a:gd name="connsiteX1" fmla="*/ 332901 w 1211274"/>
                <a:gd name="connsiteY1" fmla="*/ 294028 h 643569"/>
                <a:gd name="connsiteX2" fmla="*/ 335954 w 1211274"/>
                <a:gd name="connsiteY2" fmla="*/ 301630 h 643569"/>
                <a:gd name="connsiteX3" fmla="*/ 330611 w 1211274"/>
                <a:gd name="connsiteY3" fmla="*/ 305431 h 643569"/>
                <a:gd name="connsiteX4" fmla="*/ 327558 w 1211274"/>
                <a:gd name="connsiteY4" fmla="*/ 304671 h 643569"/>
                <a:gd name="connsiteX5" fmla="*/ 2396 w 1211274"/>
                <a:gd name="connsiteY5" fmla="*/ 100934 h 643569"/>
                <a:gd name="connsiteX6" fmla="*/ 1633 w 1211274"/>
                <a:gd name="connsiteY6" fmla="*/ 92572 h 643569"/>
                <a:gd name="connsiteX7" fmla="*/ 10029 w 1211274"/>
                <a:gd name="connsiteY7" fmla="*/ 91812 h 643569"/>
                <a:gd name="connsiteX8" fmla="*/ 882347 w 1211274"/>
                <a:gd name="connsiteY8" fmla="*/ 1327 h 643569"/>
                <a:gd name="connsiteX9" fmla="*/ 1200016 w 1211274"/>
                <a:gd name="connsiteY9" fmla="*/ 361257 h 643569"/>
                <a:gd name="connsiteX10" fmla="*/ 1113379 w 1211274"/>
                <a:gd name="connsiteY10" fmla="*/ 642047 h 643569"/>
                <a:gd name="connsiteX11" fmla="*/ 1108819 w 1211274"/>
                <a:gd name="connsiteY11" fmla="*/ 643569 h 643569"/>
                <a:gd name="connsiteX12" fmla="*/ 1105019 w 1211274"/>
                <a:gd name="connsiteY12" fmla="*/ 642047 h 643569"/>
                <a:gd name="connsiteX13" fmla="*/ 1104259 w 1211274"/>
                <a:gd name="connsiteY13" fmla="*/ 633677 h 643569"/>
                <a:gd name="connsiteX14" fmla="*/ 1188616 w 1211274"/>
                <a:gd name="connsiteY14" fmla="*/ 365061 h 643569"/>
                <a:gd name="connsiteX15" fmla="*/ 875507 w 1211274"/>
                <a:gd name="connsiteY15" fmla="*/ 11219 h 643569"/>
                <a:gd name="connsiteX16" fmla="*/ 873987 w 1211274"/>
                <a:gd name="connsiteY16" fmla="*/ 2849 h 643569"/>
                <a:gd name="connsiteX17" fmla="*/ 882347 w 1211274"/>
                <a:gd name="connsiteY17" fmla="*/ 1327 h 643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1274" h="643569">
                  <a:moveTo>
                    <a:pt x="10029" y="91812"/>
                  </a:moveTo>
                  <a:cubicBezTo>
                    <a:pt x="77199" y="145027"/>
                    <a:pt x="187876" y="224089"/>
                    <a:pt x="332901" y="294028"/>
                  </a:cubicBezTo>
                  <a:cubicBezTo>
                    <a:pt x="335954" y="295548"/>
                    <a:pt x="337481" y="298589"/>
                    <a:pt x="335954" y="301630"/>
                  </a:cubicBezTo>
                  <a:cubicBezTo>
                    <a:pt x="335191" y="303911"/>
                    <a:pt x="332901" y="305431"/>
                    <a:pt x="330611" y="305431"/>
                  </a:cubicBezTo>
                  <a:cubicBezTo>
                    <a:pt x="329848" y="305431"/>
                    <a:pt x="328321" y="305431"/>
                    <a:pt x="327558" y="304671"/>
                  </a:cubicBezTo>
                  <a:cubicBezTo>
                    <a:pt x="181770" y="233971"/>
                    <a:pt x="70329" y="154909"/>
                    <a:pt x="2396" y="100934"/>
                  </a:cubicBezTo>
                  <a:cubicBezTo>
                    <a:pt x="-657" y="99414"/>
                    <a:pt x="-657" y="95613"/>
                    <a:pt x="1633" y="92572"/>
                  </a:cubicBezTo>
                  <a:cubicBezTo>
                    <a:pt x="3159" y="90291"/>
                    <a:pt x="6976" y="89531"/>
                    <a:pt x="10029" y="91812"/>
                  </a:cubicBezTo>
                  <a:close/>
                  <a:moveTo>
                    <a:pt x="882347" y="1327"/>
                  </a:moveTo>
                  <a:cubicBezTo>
                    <a:pt x="1051061" y="116231"/>
                    <a:pt x="1157457" y="237983"/>
                    <a:pt x="1200016" y="361257"/>
                  </a:cubicBezTo>
                  <a:cubicBezTo>
                    <a:pt x="1229655" y="448005"/>
                    <a:pt x="1200776" y="542363"/>
                    <a:pt x="1113379" y="642047"/>
                  </a:cubicBezTo>
                  <a:cubicBezTo>
                    <a:pt x="1112619" y="642808"/>
                    <a:pt x="1110339" y="643569"/>
                    <a:pt x="1108819" y="643569"/>
                  </a:cubicBezTo>
                  <a:cubicBezTo>
                    <a:pt x="1107299" y="643569"/>
                    <a:pt x="1105779" y="643569"/>
                    <a:pt x="1105019" y="642047"/>
                  </a:cubicBezTo>
                  <a:cubicBezTo>
                    <a:pt x="1102739" y="639764"/>
                    <a:pt x="1101979" y="635960"/>
                    <a:pt x="1104259" y="633677"/>
                  </a:cubicBezTo>
                  <a:cubicBezTo>
                    <a:pt x="1188616" y="537797"/>
                    <a:pt x="1216735" y="448005"/>
                    <a:pt x="1188616" y="365061"/>
                  </a:cubicBezTo>
                  <a:cubicBezTo>
                    <a:pt x="1147578" y="244070"/>
                    <a:pt x="1041941" y="124601"/>
                    <a:pt x="875507" y="11219"/>
                  </a:cubicBezTo>
                  <a:cubicBezTo>
                    <a:pt x="873227" y="9697"/>
                    <a:pt x="872467" y="5892"/>
                    <a:pt x="873987" y="2849"/>
                  </a:cubicBezTo>
                  <a:cubicBezTo>
                    <a:pt x="876267" y="-195"/>
                    <a:pt x="880067" y="-956"/>
                    <a:pt x="882347" y="1327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D5104FC-0AEE-4EFB-8458-FD21C1737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8358" y="5463887"/>
              <a:ext cx="548536" cy="464492"/>
            </a:xfrm>
            <a:custGeom>
              <a:avLst/>
              <a:gdLst>
                <a:gd name="connsiteX0" fmla="*/ 236107 w 548536"/>
                <a:gd name="connsiteY0" fmla="*/ 2 h 464492"/>
                <a:gd name="connsiteX1" fmla="*/ 295686 w 548536"/>
                <a:gd name="connsiteY1" fmla="*/ 8822 h 464492"/>
                <a:gd name="connsiteX2" fmla="*/ 425044 w 548536"/>
                <a:gd name="connsiteY2" fmla="*/ 115613 h 464492"/>
                <a:gd name="connsiteX3" fmla="*/ 460808 w 548536"/>
                <a:gd name="connsiteY3" fmla="*/ 205146 h 464492"/>
                <a:gd name="connsiteX4" fmla="*/ 463862 w 548536"/>
                <a:gd name="connsiteY4" fmla="*/ 231538 h 464492"/>
                <a:gd name="connsiteX5" fmla="*/ 542332 w 548536"/>
                <a:gd name="connsiteY5" fmla="*/ 255551 h 464492"/>
                <a:gd name="connsiteX6" fmla="*/ 497389 w 548536"/>
                <a:gd name="connsiteY6" fmla="*/ 416213 h 464492"/>
                <a:gd name="connsiteX7" fmla="*/ 424261 w 548536"/>
                <a:gd name="connsiteY7" fmla="*/ 402346 h 464492"/>
                <a:gd name="connsiteX8" fmla="*/ 409249 w 548536"/>
                <a:gd name="connsiteY8" fmla="*/ 403390 h 464492"/>
                <a:gd name="connsiteX9" fmla="*/ 389352 w 548536"/>
                <a:gd name="connsiteY9" fmla="*/ 423901 h 464492"/>
                <a:gd name="connsiteX10" fmla="*/ 348190 w 548536"/>
                <a:gd name="connsiteY10" fmla="*/ 448954 h 464492"/>
                <a:gd name="connsiteX11" fmla="*/ 171654 w 548536"/>
                <a:gd name="connsiteY11" fmla="*/ 442852 h 464492"/>
                <a:gd name="connsiteX12" fmla="*/ 5011 w 548536"/>
                <a:gd name="connsiteY12" fmla="*/ 183502 h 464492"/>
                <a:gd name="connsiteX13" fmla="*/ 71212 w 548536"/>
                <a:gd name="connsiteY13" fmla="*/ 69083 h 464492"/>
                <a:gd name="connsiteX14" fmla="*/ 236107 w 548536"/>
                <a:gd name="connsiteY14" fmla="*/ 2 h 4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8536" h="464492">
                  <a:moveTo>
                    <a:pt x="236107" y="2"/>
                  </a:moveTo>
                  <a:cubicBezTo>
                    <a:pt x="256213" y="-93"/>
                    <a:pt x="276282" y="2720"/>
                    <a:pt x="295686" y="8822"/>
                  </a:cubicBezTo>
                  <a:cubicBezTo>
                    <a:pt x="349712" y="26366"/>
                    <a:pt x="394607" y="66794"/>
                    <a:pt x="425044" y="115613"/>
                  </a:cubicBezTo>
                  <a:cubicBezTo>
                    <a:pt x="441784" y="143074"/>
                    <a:pt x="454150" y="173585"/>
                    <a:pt x="460808" y="205146"/>
                  </a:cubicBezTo>
                  <a:lnTo>
                    <a:pt x="463862" y="231538"/>
                  </a:lnTo>
                  <a:lnTo>
                    <a:pt x="542332" y="255551"/>
                  </a:lnTo>
                  <a:cubicBezTo>
                    <a:pt x="569755" y="332057"/>
                    <a:pt x="497389" y="416213"/>
                    <a:pt x="497389" y="416213"/>
                  </a:cubicBezTo>
                  <a:cubicBezTo>
                    <a:pt x="477583" y="404355"/>
                    <a:pt x="448447" y="401868"/>
                    <a:pt x="424261" y="402346"/>
                  </a:cubicBezTo>
                  <a:lnTo>
                    <a:pt x="409249" y="403390"/>
                  </a:lnTo>
                  <a:lnTo>
                    <a:pt x="389352" y="423901"/>
                  </a:lnTo>
                  <a:cubicBezTo>
                    <a:pt x="376820" y="433984"/>
                    <a:pt x="363028" y="442470"/>
                    <a:pt x="348190" y="448954"/>
                  </a:cubicBezTo>
                  <a:cubicBezTo>
                    <a:pt x="292642" y="473363"/>
                    <a:pt x="227202" y="467261"/>
                    <a:pt x="171654" y="442852"/>
                  </a:cubicBezTo>
                  <a:cubicBezTo>
                    <a:pt x="66646" y="396321"/>
                    <a:pt x="-22383" y="305549"/>
                    <a:pt x="5011" y="183502"/>
                  </a:cubicBezTo>
                  <a:cubicBezTo>
                    <a:pt x="14903" y="140022"/>
                    <a:pt x="39252" y="100357"/>
                    <a:pt x="71212" y="69083"/>
                  </a:cubicBezTo>
                  <a:cubicBezTo>
                    <a:pt x="115155" y="26748"/>
                    <a:pt x="175792" y="288"/>
                    <a:pt x="236107" y="2"/>
                  </a:cubicBezTo>
                  <a:close/>
                </a:path>
              </a:pathLst>
            </a:custGeom>
            <a:solidFill>
              <a:srgbClr val="FFB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B39D01E-89EB-4973-8DEF-19B36CA35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8895" y="5724424"/>
              <a:ext cx="137058" cy="141527"/>
            </a:xfrm>
            <a:custGeom>
              <a:avLst/>
              <a:gdLst>
                <a:gd name="connsiteX0" fmla="*/ 55183 w 137058"/>
                <a:gd name="connsiteY0" fmla="*/ 0 h 141527"/>
                <a:gd name="connsiteX1" fmla="*/ 94498 w 137058"/>
                <a:gd name="connsiteY1" fmla="*/ 13774 h 141527"/>
                <a:gd name="connsiteX2" fmla="*/ 135963 w 137058"/>
                <a:gd name="connsiteY2" fmla="*/ 32264 h 141527"/>
                <a:gd name="connsiteX3" fmla="*/ 137058 w 137058"/>
                <a:gd name="connsiteY3" fmla="*/ 41949 h 141527"/>
                <a:gd name="connsiteX4" fmla="*/ 80713 w 137058"/>
                <a:gd name="connsiteY4" fmla="*/ 97438 h 141527"/>
                <a:gd name="connsiteX5" fmla="*/ 9900 w 137058"/>
                <a:gd name="connsiteY5" fmla="*/ 140765 h 141527"/>
                <a:gd name="connsiteX6" fmla="*/ 0 w 137058"/>
                <a:gd name="connsiteY6" fmla="*/ 141527 h 141527"/>
                <a:gd name="connsiteX7" fmla="*/ 12416 w 137058"/>
                <a:gd name="connsiteY7" fmla="*/ 128729 h 141527"/>
                <a:gd name="connsiteX8" fmla="*/ 51794 w 137058"/>
                <a:gd name="connsiteY8" fmla="*/ 40436 h 14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058" h="141527">
                  <a:moveTo>
                    <a:pt x="55183" y="0"/>
                  </a:moveTo>
                  <a:lnTo>
                    <a:pt x="94498" y="13774"/>
                  </a:lnTo>
                  <a:lnTo>
                    <a:pt x="135963" y="32264"/>
                  </a:lnTo>
                  <a:lnTo>
                    <a:pt x="137058" y="41949"/>
                  </a:lnTo>
                  <a:cubicBezTo>
                    <a:pt x="123353" y="58672"/>
                    <a:pt x="105078" y="78435"/>
                    <a:pt x="80713" y="97438"/>
                  </a:cubicBezTo>
                  <a:cubicBezTo>
                    <a:pt x="54824" y="117961"/>
                    <a:pt x="29697" y="131643"/>
                    <a:pt x="9900" y="140765"/>
                  </a:cubicBezTo>
                  <a:lnTo>
                    <a:pt x="0" y="141527"/>
                  </a:lnTo>
                  <a:lnTo>
                    <a:pt x="12416" y="128729"/>
                  </a:lnTo>
                  <a:cubicBezTo>
                    <a:pt x="32010" y="102985"/>
                    <a:pt x="45707" y="72473"/>
                    <a:pt x="51794" y="40436"/>
                  </a:cubicBezTo>
                  <a:close/>
                </a:path>
              </a:pathLst>
            </a:custGeom>
            <a:solidFill>
              <a:srgbClr val="DE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5CA87B8-2C3F-4559-A0A9-7EE198219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8213" y="5709587"/>
              <a:ext cx="149227" cy="170514"/>
            </a:xfrm>
            <a:custGeom>
              <a:avLst/>
              <a:gdLst>
                <a:gd name="connsiteX0" fmla="*/ 65088 w 149227"/>
                <a:gd name="connsiteY0" fmla="*/ 146700 h 170514"/>
                <a:gd name="connsiteX1" fmla="*/ 76201 w 149227"/>
                <a:gd name="connsiteY1" fmla="*/ 158607 h 170514"/>
                <a:gd name="connsiteX2" fmla="*/ 65088 w 149227"/>
                <a:gd name="connsiteY2" fmla="*/ 170514 h 170514"/>
                <a:gd name="connsiteX3" fmla="*/ 53975 w 149227"/>
                <a:gd name="connsiteY3" fmla="*/ 158607 h 170514"/>
                <a:gd name="connsiteX4" fmla="*/ 65088 w 149227"/>
                <a:gd name="connsiteY4" fmla="*/ 146700 h 170514"/>
                <a:gd name="connsiteX5" fmla="*/ 24296 w 149227"/>
                <a:gd name="connsiteY5" fmla="*/ 99804 h 170514"/>
                <a:gd name="connsiteX6" fmla="*/ 32647 w 149227"/>
                <a:gd name="connsiteY6" fmla="*/ 100576 h 170514"/>
                <a:gd name="connsiteX7" fmla="*/ 32647 w 149227"/>
                <a:gd name="connsiteY7" fmla="*/ 109072 h 170514"/>
                <a:gd name="connsiteX8" fmla="*/ 12148 w 149227"/>
                <a:gd name="connsiteY8" fmla="*/ 149231 h 170514"/>
                <a:gd name="connsiteX9" fmla="*/ 6074 w 149227"/>
                <a:gd name="connsiteY9" fmla="*/ 154637 h 170514"/>
                <a:gd name="connsiteX10" fmla="*/ 5315 w 149227"/>
                <a:gd name="connsiteY10" fmla="*/ 154637 h 170514"/>
                <a:gd name="connsiteX11" fmla="*/ 0 w 149227"/>
                <a:gd name="connsiteY11" fmla="*/ 147687 h 170514"/>
                <a:gd name="connsiteX12" fmla="*/ 24296 w 149227"/>
                <a:gd name="connsiteY12" fmla="*/ 99804 h 170514"/>
                <a:gd name="connsiteX13" fmla="*/ 137320 w 149227"/>
                <a:gd name="connsiteY13" fmla="*/ 54625 h 170514"/>
                <a:gd name="connsiteX14" fmla="*/ 149227 w 149227"/>
                <a:gd name="connsiteY14" fmla="*/ 65738 h 170514"/>
                <a:gd name="connsiteX15" fmla="*/ 137320 w 149227"/>
                <a:gd name="connsiteY15" fmla="*/ 76851 h 170514"/>
                <a:gd name="connsiteX16" fmla="*/ 125413 w 149227"/>
                <a:gd name="connsiteY16" fmla="*/ 65738 h 170514"/>
                <a:gd name="connsiteX17" fmla="*/ 137320 w 149227"/>
                <a:gd name="connsiteY17" fmla="*/ 54625 h 170514"/>
                <a:gd name="connsiteX18" fmla="*/ 116160 w 149227"/>
                <a:gd name="connsiteY18" fmla="*/ 605 h 170514"/>
                <a:gd name="connsiteX19" fmla="*/ 123871 w 149227"/>
                <a:gd name="connsiteY19" fmla="*/ 3692 h 170514"/>
                <a:gd name="connsiteX20" fmla="*/ 120015 w 149227"/>
                <a:gd name="connsiteY20" fmla="*/ 12181 h 170514"/>
                <a:gd name="connsiteX21" fmla="*/ 84546 w 149227"/>
                <a:gd name="connsiteY21" fmla="*/ 49995 h 170514"/>
                <a:gd name="connsiteX22" fmla="*/ 78378 w 149227"/>
                <a:gd name="connsiteY22" fmla="*/ 54625 h 170514"/>
                <a:gd name="connsiteX23" fmla="*/ 76835 w 149227"/>
                <a:gd name="connsiteY23" fmla="*/ 53853 h 170514"/>
                <a:gd name="connsiteX24" fmla="*/ 72209 w 149227"/>
                <a:gd name="connsiteY24" fmla="*/ 46136 h 170514"/>
                <a:gd name="connsiteX25" fmla="*/ 116160 w 149227"/>
                <a:gd name="connsiteY25" fmla="*/ 605 h 17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9227" h="170514">
                  <a:moveTo>
                    <a:pt x="65088" y="146700"/>
                  </a:moveTo>
                  <a:cubicBezTo>
                    <a:pt x="71226" y="146700"/>
                    <a:pt x="76201" y="152031"/>
                    <a:pt x="76201" y="158607"/>
                  </a:cubicBezTo>
                  <a:cubicBezTo>
                    <a:pt x="76201" y="165183"/>
                    <a:pt x="71226" y="170514"/>
                    <a:pt x="65088" y="170514"/>
                  </a:cubicBezTo>
                  <a:cubicBezTo>
                    <a:pt x="58950" y="170514"/>
                    <a:pt x="53975" y="165183"/>
                    <a:pt x="53975" y="158607"/>
                  </a:cubicBezTo>
                  <a:cubicBezTo>
                    <a:pt x="53975" y="152031"/>
                    <a:pt x="58950" y="146700"/>
                    <a:pt x="65088" y="146700"/>
                  </a:cubicBezTo>
                  <a:close/>
                  <a:moveTo>
                    <a:pt x="24296" y="99804"/>
                  </a:moveTo>
                  <a:cubicBezTo>
                    <a:pt x="26573" y="97487"/>
                    <a:pt x="30370" y="97487"/>
                    <a:pt x="32647" y="100576"/>
                  </a:cubicBezTo>
                  <a:cubicBezTo>
                    <a:pt x="34925" y="102893"/>
                    <a:pt x="34925" y="106755"/>
                    <a:pt x="32647" y="109072"/>
                  </a:cubicBezTo>
                  <a:cubicBezTo>
                    <a:pt x="21259" y="119112"/>
                    <a:pt x="14426" y="133785"/>
                    <a:pt x="12148" y="149231"/>
                  </a:cubicBezTo>
                  <a:cubicBezTo>
                    <a:pt x="12148" y="152320"/>
                    <a:pt x="9111" y="154637"/>
                    <a:pt x="6074" y="154637"/>
                  </a:cubicBezTo>
                  <a:cubicBezTo>
                    <a:pt x="6074" y="154637"/>
                    <a:pt x="5315" y="154637"/>
                    <a:pt x="5315" y="154637"/>
                  </a:cubicBezTo>
                  <a:cubicBezTo>
                    <a:pt x="2278" y="153865"/>
                    <a:pt x="0" y="150776"/>
                    <a:pt x="0" y="147687"/>
                  </a:cubicBezTo>
                  <a:cubicBezTo>
                    <a:pt x="2278" y="129151"/>
                    <a:pt x="11389" y="112161"/>
                    <a:pt x="24296" y="99804"/>
                  </a:cubicBezTo>
                  <a:close/>
                  <a:moveTo>
                    <a:pt x="137320" y="54625"/>
                  </a:moveTo>
                  <a:cubicBezTo>
                    <a:pt x="143896" y="54625"/>
                    <a:pt x="149227" y="59600"/>
                    <a:pt x="149227" y="65738"/>
                  </a:cubicBezTo>
                  <a:cubicBezTo>
                    <a:pt x="149227" y="71876"/>
                    <a:pt x="143896" y="76851"/>
                    <a:pt x="137320" y="76851"/>
                  </a:cubicBezTo>
                  <a:cubicBezTo>
                    <a:pt x="130744" y="76851"/>
                    <a:pt x="125413" y="71876"/>
                    <a:pt x="125413" y="65738"/>
                  </a:cubicBezTo>
                  <a:cubicBezTo>
                    <a:pt x="125413" y="59600"/>
                    <a:pt x="130744" y="54625"/>
                    <a:pt x="137320" y="54625"/>
                  </a:cubicBezTo>
                  <a:close/>
                  <a:moveTo>
                    <a:pt x="116160" y="605"/>
                  </a:moveTo>
                  <a:cubicBezTo>
                    <a:pt x="119244" y="-938"/>
                    <a:pt x="123100" y="605"/>
                    <a:pt x="123871" y="3692"/>
                  </a:cubicBezTo>
                  <a:cubicBezTo>
                    <a:pt x="125413" y="6779"/>
                    <a:pt x="123100" y="10637"/>
                    <a:pt x="120015" y="12181"/>
                  </a:cubicBezTo>
                  <a:cubicBezTo>
                    <a:pt x="103052" y="18354"/>
                    <a:pt x="89173" y="33017"/>
                    <a:pt x="84546" y="49995"/>
                  </a:cubicBezTo>
                  <a:cubicBezTo>
                    <a:pt x="83004" y="52310"/>
                    <a:pt x="80691" y="54625"/>
                    <a:pt x="78378" y="54625"/>
                  </a:cubicBezTo>
                  <a:cubicBezTo>
                    <a:pt x="77607" y="54625"/>
                    <a:pt x="76835" y="54625"/>
                    <a:pt x="76835" y="53853"/>
                  </a:cubicBezTo>
                  <a:cubicBezTo>
                    <a:pt x="72980" y="53081"/>
                    <a:pt x="71438" y="49995"/>
                    <a:pt x="72209" y="46136"/>
                  </a:cubicBezTo>
                  <a:cubicBezTo>
                    <a:pt x="79149" y="25300"/>
                    <a:pt x="95341" y="7551"/>
                    <a:pt x="116160" y="605"/>
                  </a:cubicBezTo>
                  <a:close/>
                </a:path>
              </a:pathLst>
            </a:custGeom>
            <a:solidFill>
              <a:srgbClr val="092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D3A33278-AEDF-406A-8C23-B2C4B271E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8691" y="5804585"/>
              <a:ext cx="146784" cy="88214"/>
            </a:xfrm>
            <a:custGeom>
              <a:avLst/>
              <a:gdLst>
                <a:gd name="connsiteX0" fmla="*/ 7211 w 146784"/>
                <a:gd name="connsiteY0" fmla="*/ 29436 h 88214"/>
                <a:gd name="connsiteX1" fmla="*/ 51731 w 146784"/>
                <a:gd name="connsiteY1" fmla="*/ 77387 h 88214"/>
                <a:gd name="connsiteX2" fmla="*/ 60174 w 146784"/>
                <a:gd name="connsiteY2" fmla="*/ 61919 h 88214"/>
                <a:gd name="connsiteX3" fmla="*/ 64012 w 146784"/>
                <a:gd name="connsiteY3" fmla="*/ 57278 h 88214"/>
                <a:gd name="connsiteX4" fmla="*/ 69385 w 146784"/>
                <a:gd name="connsiteY4" fmla="*/ 61919 h 88214"/>
                <a:gd name="connsiteX5" fmla="*/ 51731 w 146784"/>
                <a:gd name="connsiteY5" fmla="*/ 88214 h 88214"/>
                <a:gd name="connsiteX6" fmla="*/ 50195 w 146784"/>
                <a:gd name="connsiteY6" fmla="*/ 88214 h 88214"/>
                <a:gd name="connsiteX7" fmla="*/ 46358 w 146784"/>
                <a:gd name="connsiteY7" fmla="*/ 85894 h 88214"/>
                <a:gd name="connsiteX8" fmla="*/ 1838 w 146784"/>
                <a:gd name="connsiteY8" fmla="*/ 37170 h 88214"/>
                <a:gd name="connsiteX9" fmla="*/ 1070 w 146784"/>
                <a:gd name="connsiteY9" fmla="*/ 30983 h 88214"/>
                <a:gd name="connsiteX10" fmla="*/ 7211 w 146784"/>
                <a:gd name="connsiteY10" fmla="*/ 29436 h 88214"/>
                <a:gd name="connsiteX11" fmla="*/ 128916 w 146784"/>
                <a:gd name="connsiteY11" fmla="*/ 821 h 88214"/>
                <a:gd name="connsiteX12" fmla="*/ 135266 w 146784"/>
                <a:gd name="connsiteY12" fmla="*/ 1575 h 88214"/>
                <a:gd name="connsiteX13" fmla="*/ 136854 w 146784"/>
                <a:gd name="connsiteY13" fmla="*/ 71666 h 88214"/>
                <a:gd name="connsiteX14" fmla="*/ 132885 w 146784"/>
                <a:gd name="connsiteY14" fmla="*/ 73927 h 88214"/>
                <a:gd name="connsiteX15" fmla="*/ 130504 w 146784"/>
                <a:gd name="connsiteY15" fmla="*/ 73174 h 88214"/>
                <a:gd name="connsiteX16" fmla="*/ 128916 w 146784"/>
                <a:gd name="connsiteY16" fmla="*/ 66391 h 88214"/>
                <a:gd name="connsiteX17" fmla="*/ 127329 w 146784"/>
                <a:gd name="connsiteY17" fmla="*/ 6850 h 88214"/>
                <a:gd name="connsiteX18" fmla="*/ 128916 w 146784"/>
                <a:gd name="connsiteY18" fmla="*/ 821 h 8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6784" h="88214">
                  <a:moveTo>
                    <a:pt x="7211" y="29436"/>
                  </a:moveTo>
                  <a:cubicBezTo>
                    <a:pt x="24865" y="43357"/>
                    <a:pt x="39449" y="59599"/>
                    <a:pt x="51731" y="77387"/>
                  </a:cubicBezTo>
                  <a:cubicBezTo>
                    <a:pt x="57104" y="74293"/>
                    <a:pt x="60174" y="68106"/>
                    <a:pt x="60174" y="61919"/>
                  </a:cubicBezTo>
                  <a:cubicBezTo>
                    <a:pt x="59406" y="59599"/>
                    <a:pt x="61709" y="57278"/>
                    <a:pt x="64012" y="57278"/>
                  </a:cubicBezTo>
                  <a:cubicBezTo>
                    <a:pt x="67082" y="57278"/>
                    <a:pt x="68617" y="59599"/>
                    <a:pt x="69385" y="61919"/>
                  </a:cubicBezTo>
                  <a:cubicBezTo>
                    <a:pt x="69385" y="73520"/>
                    <a:pt x="62477" y="83574"/>
                    <a:pt x="51731" y="88214"/>
                  </a:cubicBezTo>
                  <a:cubicBezTo>
                    <a:pt x="50963" y="88214"/>
                    <a:pt x="50963" y="88214"/>
                    <a:pt x="50195" y="88214"/>
                  </a:cubicBezTo>
                  <a:cubicBezTo>
                    <a:pt x="48660" y="88214"/>
                    <a:pt x="47125" y="87441"/>
                    <a:pt x="46358" y="85894"/>
                  </a:cubicBezTo>
                  <a:cubicBezTo>
                    <a:pt x="34844" y="67333"/>
                    <a:pt x="19492" y="50318"/>
                    <a:pt x="1838" y="37170"/>
                  </a:cubicBezTo>
                  <a:cubicBezTo>
                    <a:pt x="-465" y="35623"/>
                    <a:pt x="-465" y="32530"/>
                    <a:pt x="1070" y="30983"/>
                  </a:cubicBezTo>
                  <a:cubicBezTo>
                    <a:pt x="2605" y="28663"/>
                    <a:pt x="5676" y="27889"/>
                    <a:pt x="7211" y="29436"/>
                  </a:cubicBezTo>
                  <a:close/>
                  <a:moveTo>
                    <a:pt x="128916" y="821"/>
                  </a:moveTo>
                  <a:cubicBezTo>
                    <a:pt x="131298" y="-686"/>
                    <a:pt x="133679" y="67"/>
                    <a:pt x="135266" y="1575"/>
                  </a:cubicBezTo>
                  <a:cubicBezTo>
                    <a:pt x="150348" y="21924"/>
                    <a:pt x="150348" y="50564"/>
                    <a:pt x="136854" y="71666"/>
                  </a:cubicBezTo>
                  <a:cubicBezTo>
                    <a:pt x="136060" y="73174"/>
                    <a:pt x="134473" y="73927"/>
                    <a:pt x="132885" y="73927"/>
                  </a:cubicBezTo>
                  <a:cubicBezTo>
                    <a:pt x="132091" y="73927"/>
                    <a:pt x="131298" y="73174"/>
                    <a:pt x="130504" y="73174"/>
                  </a:cubicBezTo>
                  <a:cubicBezTo>
                    <a:pt x="128123" y="71666"/>
                    <a:pt x="127329" y="68652"/>
                    <a:pt x="128916" y="66391"/>
                  </a:cubicBezTo>
                  <a:cubicBezTo>
                    <a:pt x="140823" y="49056"/>
                    <a:pt x="140029" y="24185"/>
                    <a:pt x="127329" y="6850"/>
                  </a:cubicBezTo>
                  <a:cubicBezTo>
                    <a:pt x="126535" y="4589"/>
                    <a:pt x="126535" y="2328"/>
                    <a:pt x="128916" y="821"/>
                  </a:cubicBezTo>
                  <a:close/>
                </a:path>
              </a:pathLst>
            </a:custGeom>
            <a:solidFill>
              <a:srgbClr val="DE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3" name="Freeform 413">
              <a:extLst>
                <a:ext uri="{FF2B5EF4-FFF2-40B4-BE49-F238E27FC236}">
                  <a16:creationId xmlns:a16="http://schemas.microsoft.com/office/drawing/2014/main" id="{04D9B28C-97F9-4148-8B81-E443B6875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7238" y="5324475"/>
              <a:ext cx="1654175" cy="608013"/>
            </a:xfrm>
            <a:custGeom>
              <a:avLst/>
              <a:gdLst>
                <a:gd name="T0" fmla="*/ 1849 w 2173"/>
                <a:gd name="T1" fmla="*/ 96 h 798"/>
                <a:gd name="T2" fmla="*/ 1220 w 2173"/>
                <a:gd name="T3" fmla="*/ 97 h 798"/>
                <a:gd name="T4" fmla="*/ 755 w 2173"/>
                <a:gd name="T5" fmla="*/ 15 h 798"/>
                <a:gd name="T6" fmla="*/ 418 w 2173"/>
                <a:gd name="T7" fmla="*/ 18 h 798"/>
                <a:gd name="T8" fmla="*/ 138 w 2173"/>
                <a:gd name="T9" fmla="*/ 130 h 798"/>
                <a:gd name="T10" fmla="*/ 34 w 2173"/>
                <a:gd name="T11" fmla="*/ 281 h 798"/>
                <a:gd name="T12" fmla="*/ 23 w 2173"/>
                <a:gd name="T13" fmla="*/ 429 h 798"/>
                <a:gd name="T14" fmla="*/ 29 w 2173"/>
                <a:gd name="T15" fmla="*/ 569 h 798"/>
                <a:gd name="T16" fmla="*/ 22 w 2173"/>
                <a:gd name="T17" fmla="*/ 678 h 798"/>
                <a:gd name="T18" fmla="*/ 83 w 2173"/>
                <a:gd name="T19" fmla="*/ 709 h 798"/>
                <a:gd name="T20" fmla="*/ 216 w 2173"/>
                <a:gd name="T21" fmla="*/ 642 h 798"/>
                <a:gd name="T22" fmla="*/ 308 w 2173"/>
                <a:gd name="T23" fmla="*/ 422 h 798"/>
                <a:gd name="T24" fmla="*/ 342 w 2173"/>
                <a:gd name="T25" fmla="*/ 406 h 798"/>
                <a:gd name="T26" fmla="*/ 407 w 2173"/>
                <a:gd name="T27" fmla="*/ 430 h 798"/>
                <a:gd name="T28" fmla="*/ 770 w 2173"/>
                <a:gd name="T29" fmla="*/ 543 h 798"/>
                <a:gd name="T30" fmla="*/ 981 w 2173"/>
                <a:gd name="T31" fmla="*/ 630 h 798"/>
                <a:gd name="T32" fmla="*/ 1634 w 2173"/>
                <a:gd name="T33" fmla="*/ 684 h 798"/>
                <a:gd name="T34" fmla="*/ 1848 w 2173"/>
                <a:gd name="T35" fmla="*/ 770 h 798"/>
                <a:gd name="T36" fmla="*/ 2070 w 2173"/>
                <a:gd name="T37" fmla="*/ 755 h 798"/>
                <a:gd name="T38" fmla="*/ 2164 w 2173"/>
                <a:gd name="T39" fmla="*/ 553 h 798"/>
                <a:gd name="T40" fmla="*/ 1849 w 2173"/>
                <a:gd name="T41" fmla="*/ 96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3" h="798">
                  <a:moveTo>
                    <a:pt x="1849" y="96"/>
                  </a:moveTo>
                  <a:cubicBezTo>
                    <a:pt x="1649" y="29"/>
                    <a:pt x="1431" y="106"/>
                    <a:pt x="1220" y="97"/>
                  </a:cubicBezTo>
                  <a:cubicBezTo>
                    <a:pt x="1062" y="91"/>
                    <a:pt x="911" y="37"/>
                    <a:pt x="755" y="15"/>
                  </a:cubicBezTo>
                  <a:cubicBezTo>
                    <a:pt x="643" y="0"/>
                    <a:pt x="530" y="1"/>
                    <a:pt x="418" y="18"/>
                  </a:cubicBezTo>
                  <a:cubicBezTo>
                    <a:pt x="318" y="34"/>
                    <a:pt x="216" y="65"/>
                    <a:pt x="138" y="130"/>
                  </a:cubicBezTo>
                  <a:cubicBezTo>
                    <a:pt x="90" y="169"/>
                    <a:pt x="53" y="222"/>
                    <a:pt x="34" y="281"/>
                  </a:cubicBezTo>
                  <a:cubicBezTo>
                    <a:pt x="19" y="329"/>
                    <a:pt x="19" y="380"/>
                    <a:pt x="23" y="429"/>
                  </a:cubicBezTo>
                  <a:cubicBezTo>
                    <a:pt x="28" y="476"/>
                    <a:pt x="41" y="523"/>
                    <a:pt x="29" y="569"/>
                  </a:cubicBezTo>
                  <a:cubicBezTo>
                    <a:pt x="20" y="606"/>
                    <a:pt x="0" y="643"/>
                    <a:pt x="22" y="678"/>
                  </a:cubicBezTo>
                  <a:cubicBezTo>
                    <a:pt x="35" y="699"/>
                    <a:pt x="59" y="710"/>
                    <a:pt x="83" y="709"/>
                  </a:cubicBezTo>
                  <a:cubicBezTo>
                    <a:pt x="131" y="708"/>
                    <a:pt x="187" y="676"/>
                    <a:pt x="216" y="642"/>
                  </a:cubicBezTo>
                  <a:cubicBezTo>
                    <a:pt x="269" y="578"/>
                    <a:pt x="292" y="502"/>
                    <a:pt x="308" y="422"/>
                  </a:cubicBezTo>
                  <a:cubicBezTo>
                    <a:pt x="311" y="406"/>
                    <a:pt x="328" y="398"/>
                    <a:pt x="342" y="406"/>
                  </a:cubicBezTo>
                  <a:cubicBezTo>
                    <a:pt x="362" y="417"/>
                    <a:pt x="385" y="424"/>
                    <a:pt x="407" y="430"/>
                  </a:cubicBezTo>
                  <a:cubicBezTo>
                    <a:pt x="529" y="463"/>
                    <a:pt x="653" y="493"/>
                    <a:pt x="770" y="543"/>
                  </a:cubicBezTo>
                  <a:cubicBezTo>
                    <a:pt x="840" y="572"/>
                    <a:pt x="908" y="609"/>
                    <a:pt x="981" y="630"/>
                  </a:cubicBezTo>
                  <a:cubicBezTo>
                    <a:pt x="1192" y="691"/>
                    <a:pt x="1425" y="618"/>
                    <a:pt x="1634" y="684"/>
                  </a:cubicBezTo>
                  <a:cubicBezTo>
                    <a:pt x="1707" y="707"/>
                    <a:pt x="1774" y="746"/>
                    <a:pt x="1848" y="770"/>
                  </a:cubicBezTo>
                  <a:cubicBezTo>
                    <a:pt x="1921" y="793"/>
                    <a:pt x="2006" y="798"/>
                    <a:pt x="2070" y="755"/>
                  </a:cubicBezTo>
                  <a:cubicBezTo>
                    <a:pt x="2133" y="711"/>
                    <a:pt x="2160" y="630"/>
                    <a:pt x="2164" y="553"/>
                  </a:cubicBezTo>
                  <a:cubicBezTo>
                    <a:pt x="2173" y="354"/>
                    <a:pt x="2037" y="158"/>
                    <a:pt x="1849" y="96"/>
                  </a:cubicBezTo>
                  <a:close/>
                </a:path>
              </a:pathLst>
            </a:custGeom>
            <a:solidFill>
              <a:srgbClr val="FCC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4" name="Freeform 414">
              <a:extLst>
                <a:ext uri="{FF2B5EF4-FFF2-40B4-BE49-F238E27FC236}">
                  <a16:creationId xmlns:a16="http://schemas.microsoft.com/office/drawing/2014/main" id="{0AA7A8F9-CA3E-4A4D-9863-0061D3B9F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5175" y="5518150"/>
              <a:ext cx="357188" cy="152400"/>
            </a:xfrm>
            <a:custGeom>
              <a:avLst/>
              <a:gdLst>
                <a:gd name="T0" fmla="*/ 446 w 470"/>
                <a:gd name="T1" fmla="*/ 105 h 200"/>
                <a:gd name="T2" fmla="*/ 467 w 470"/>
                <a:gd name="T3" fmla="*/ 48 h 200"/>
                <a:gd name="T4" fmla="*/ 458 w 470"/>
                <a:gd name="T5" fmla="*/ 29 h 200"/>
                <a:gd name="T6" fmla="*/ 244 w 470"/>
                <a:gd name="T7" fmla="*/ 8 h 200"/>
                <a:gd name="T8" fmla="*/ 15 w 470"/>
                <a:gd name="T9" fmla="*/ 93 h 200"/>
                <a:gd name="T10" fmla="*/ 3 w 470"/>
                <a:gd name="T11" fmla="*/ 113 h 200"/>
                <a:gd name="T12" fmla="*/ 4 w 470"/>
                <a:gd name="T13" fmla="*/ 189 h 200"/>
                <a:gd name="T14" fmla="*/ 19 w 470"/>
                <a:gd name="T15" fmla="*/ 196 h 200"/>
                <a:gd name="T16" fmla="*/ 202 w 470"/>
                <a:gd name="T17" fmla="*/ 108 h 200"/>
                <a:gd name="T18" fmla="*/ 428 w 470"/>
                <a:gd name="T19" fmla="*/ 114 h 200"/>
                <a:gd name="T20" fmla="*/ 446 w 470"/>
                <a:gd name="T21" fmla="*/ 10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0" h="200">
                  <a:moveTo>
                    <a:pt x="446" y="105"/>
                  </a:moveTo>
                  <a:lnTo>
                    <a:pt x="467" y="48"/>
                  </a:lnTo>
                  <a:cubicBezTo>
                    <a:pt x="470" y="41"/>
                    <a:pt x="466" y="32"/>
                    <a:pt x="458" y="29"/>
                  </a:cubicBezTo>
                  <a:cubicBezTo>
                    <a:pt x="411" y="14"/>
                    <a:pt x="326" y="0"/>
                    <a:pt x="244" y="8"/>
                  </a:cubicBezTo>
                  <a:cubicBezTo>
                    <a:pt x="122" y="19"/>
                    <a:pt x="57" y="63"/>
                    <a:pt x="15" y="93"/>
                  </a:cubicBezTo>
                  <a:cubicBezTo>
                    <a:pt x="9" y="98"/>
                    <a:pt x="4" y="105"/>
                    <a:pt x="3" y="113"/>
                  </a:cubicBezTo>
                  <a:cubicBezTo>
                    <a:pt x="0" y="139"/>
                    <a:pt x="2" y="163"/>
                    <a:pt x="4" y="189"/>
                  </a:cubicBezTo>
                  <a:cubicBezTo>
                    <a:pt x="4" y="196"/>
                    <a:pt x="13" y="200"/>
                    <a:pt x="19" y="196"/>
                  </a:cubicBezTo>
                  <a:cubicBezTo>
                    <a:pt x="54" y="168"/>
                    <a:pt x="116" y="127"/>
                    <a:pt x="202" y="108"/>
                  </a:cubicBezTo>
                  <a:cubicBezTo>
                    <a:pt x="301" y="85"/>
                    <a:pt x="384" y="101"/>
                    <a:pt x="428" y="114"/>
                  </a:cubicBezTo>
                  <a:cubicBezTo>
                    <a:pt x="435" y="116"/>
                    <a:pt x="443" y="112"/>
                    <a:pt x="446" y="105"/>
                  </a:cubicBezTo>
                  <a:close/>
                </a:path>
              </a:pathLst>
            </a:custGeom>
            <a:solidFill>
              <a:srgbClr val="DA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5" name="Freeform 415">
              <a:extLst>
                <a:ext uri="{FF2B5EF4-FFF2-40B4-BE49-F238E27FC236}">
                  <a16:creationId xmlns:a16="http://schemas.microsoft.com/office/drawing/2014/main" id="{AEA9C5C8-9EE4-4002-BEC6-EDBE898A9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6763" y="5518150"/>
              <a:ext cx="355600" cy="95250"/>
            </a:xfrm>
            <a:custGeom>
              <a:avLst/>
              <a:gdLst>
                <a:gd name="T0" fmla="*/ 456 w 468"/>
                <a:gd name="T1" fmla="*/ 29 h 125"/>
                <a:gd name="T2" fmla="*/ 242 w 468"/>
                <a:gd name="T3" fmla="*/ 8 h 125"/>
                <a:gd name="T4" fmla="*/ 8 w 468"/>
                <a:gd name="T5" fmla="*/ 97 h 125"/>
                <a:gd name="T6" fmla="*/ 2 w 468"/>
                <a:gd name="T7" fmla="*/ 107 h 125"/>
                <a:gd name="T8" fmla="*/ 0 w 468"/>
                <a:gd name="T9" fmla="*/ 125 h 125"/>
                <a:gd name="T10" fmla="*/ 176 w 468"/>
                <a:gd name="T11" fmla="*/ 48 h 125"/>
                <a:gd name="T12" fmla="*/ 449 w 468"/>
                <a:gd name="T13" fmla="*/ 56 h 125"/>
                <a:gd name="T14" fmla="*/ 461 w 468"/>
                <a:gd name="T15" fmla="*/ 59 h 125"/>
                <a:gd name="T16" fmla="*/ 465 w 468"/>
                <a:gd name="T17" fmla="*/ 48 h 125"/>
                <a:gd name="T18" fmla="*/ 456 w 468"/>
                <a:gd name="T19" fmla="*/ 2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125">
                  <a:moveTo>
                    <a:pt x="456" y="29"/>
                  </a:moveTo>
                  <a:cubicBezTo>
                    <a:pt x="409" y="14"/>
                    <a:pt x="324" y="0"/>
                    <a:pt x="242" y="8"/>
                  </a:cubicBezTo>
                  <a:cubicBezTo>
                    <a:pt x="114" y="20"/>
                    <a:pt x="49" y="67"/>
                    <a:pt x="8" y="97"/>
                  </a:cubicBezTo>
                  <a:cubicBezTo>
                    <a:pt x="6" y="100"/>
                    <a:pt x="4" y="103"/>
                    <a:pt x="2" y="107"/>
                  </a:cubicBezTo>
                  <a:cubicBezTo>
                    <a:pt x="1" y="113"/>
                    <a:pt x="1" y="119"/>
                    <a:pt x="0" y="125"/>
                  </a:cubicBezTo>
                  <a:cubicBezTo>
                    <a:pt x="53" y="88"/>
                    <a:pt x="113" y="62"/>
                    <a:pt x="176" y="48"/>
                  </a:cubicBezTo>
                  <a:cubicBezTo>
                    <a:pt x="266" y="26"/>
                    <a:pt x="361" y="29"/>
                    <a:pt x="449" y="56"/>
                  </a:cubicBezTo>
                  <a:cubicBezTo>
                    <a:pt x="453" y="57"/>
                    <a:pt x="457" y="58"/>
                    <a:pt x="461" y="59"/>
                  </a:cubicBezTo>
                  <a:lnTo>
                    <a:pt x="465" y="48"/>
                  </a:lnTo>
                  <a:cubicBezTo>
                    <a:pt x="468" y="41"/>
                    <a:pt x="464" y="32"/>
                    <a:pt x="456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6" name="Oval 416">
              <a:extLst>
                <a:ext uri="{FF2B5EF4-FFF2-40B4-BE49-F238E27FC236}">
                  <a16:creationId xmlns:a16="http://schemas.microsoft.com/office/drawing/2014/main" id="{53CA408F-9574-4E53-88D3-0CFEF248C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9500" y="5481638"/>
              <a:ext cx="233363" cy="2349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7" name="Freeform 417">
              <a:extLst>
                <a:ext uri="{FF2B5EF4-FFF2-40B4-BE49-F238E27FC236}">
                  <a16:creationId xmlns:a16="http://schemas.microsoft.com/office/drawing/2014/main" id="{14A56A75-A49A-4BA6-91AC-7B87F36E7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1088" y="5518150"/>
              <a:ext cx="230188" cy="198438"/>
            </a:xfrm>
            <a:custGeom>
              <a:avLst/>
              <a:gdLst>
                <a:gd name="T0" fmla="*/ 152 w 304"/>
                <a:gd name="T1" fmla="*/ 0 h 260"/>
                <a:gd name="T2" fmla="*/ 0 w 304"/>
                <a:gd name="T3" fmla="*/ 130 h 260"/>
                <a:gd name="T4" fmla="*/ 152 w 304"/>
                <a:gd name="T5" fmla="*/ 260 h 260"/>
                <a:gd name="T6" fmla="*/ 304 w 304"/>
                <a:gd name="T7" fmla="*/ 130 h 260"/>
                <a:gd name="T8" fmla="*/ 152 w 304"/>
                <a:gd name="T9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4" h="260">
                  <a:moveTo>
                    <a:pt x="152" y="0"/>
                  </a:moveTo>
                  <a:cubicBezTo>
                    <a:pt x="75" y="0"/>
                    <a:pt x="12" y="57"/>
                    <a:pt x="0" y="130"/>
                  </a:cubicBezTo>
                  <a:cubicBezTo>
                    <a:pt x="12" y="204"/>
                    <a:pt x="75" y="260"/>
                    <a:pt x="152" y="260"/>
                  </a:cubicBezTo>
                  <a:cubicBezTo>
                    <a:pt x="229" y="260"/>
                    <a:pt x="293" y="204"/>
                    <a:pt x="304" y="130"/>
                  </a:cubicBezTo>
                  <a:cubicBezTo>
                    <a:pt x="293" y="57"/>
                    <a:pt x="229" y="0"/>
                    <a:pt x="152" y="0"/>
                  </a:cubicBezTo>
                  <a:close/>
                </a:path>
              </a:pathLst>
            </a:custGeom>
            <a:solidFill>
              <a:srgbClr val="DA6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6D344C27-22DB-4E8C-B64D-9D2A779CF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6565" y="11302472"/>
              <a:ext cx="528571" cy="1668991"/>
            </a:xfrm>
            <a:custGeom>
              <a:avLst/>
              <a:gdLst>
                <a:gd name="connsiteX0" fmla="*/ 113284 w 528571"/>
                <a:gd name="connsiteY0" fmla="*/ 0 h 1668991"/>
                <a:gd name="connsiteX1" fmla="*/ 157078 w 528571"/>
                <a:gd name="connsiteY1" fmla="*/ 18792 h 1668991"/>
                <a:gd name="connsiteX2" fmla="*/ 369420 w 528571"/>
                <a:gd name="connsiteY2" fmla="*/ 191856 h 1668991"/>
                <a:gd name="connsiteX3" fmla="*/ 443182 w 528571"/>
                <a:gd name="connsiteY3" fmla="*/ 264952 h 1668991"/>
                <a:gd name="connsiteX4" fmla="*/ 511622 w 528571"/>
                <a:gd name="connsiteY4" fmla="*/ 375356 h 1668991"/>
                <a:gd name="connsiteX5" fmla="*/ 507820 w 528571"/>
                <a:gd name="connsiteY5" fmla="*/ 644895 h 1668991"/>
                <a:gd name="connsiteX6" fmla="*/ 420370 w 528571"/>
                <a:gd name="connsiteY6" fmla="*/ 1330164 h 1668991"/>
                <a:gd name="connsiteX7" fmla="*/ 394514 w 528571"/>
                <a:gd name="connsiteY7" fmla="*/ 1668991 h 1668991"/>
                <a:gd name="connsiteX8" fmla="*/ 300222 w 528571"/>
                <a:gd name="connsiteY8" fmla="*/ 1643864 h 1668991"/>
                <a:gd name="connsiteX9" fmla="*/ 449266 w 528571"/>
                <a:gd name="connsiteY9" fmla="*/ 518501 h 1668991"/>
                <a:gd name="connsiteX10" fmla="*/ 0 w 528571"/>
                <a:gd name="connsiteY10" fmla="*/ 236608 h 1668991"/>
                <a:gd name="connsiteX11" fmla="*/ 102822 w 528571"/>
                <a:gd name="connsiteY11" fmla="*/ 26491 h 166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8571" h="1668991">
                  <a:moveTo>
                    <a:pt x="113284" y="0"/>
                  </a:moveTo>
                  <a:lnTo>
                    <a:pt x="157078" y="18792"/>
                  </a:lnTo>
                  <a:cubicBezTo>
                    <a:pt x="240384" y="63368"/>
                    <a:pt x="320942" y="146647"/>
                    <a:pt x="369420" y="191856"/>
                  </a:cubicBezTo>
                  <a:cubicBezTo>
                    <a:pt x="394514" y="215460"/>
                    <a:pt x="419608" y="239064"/>
                    <a:pt x="443182" y="264952"/>
                  </a:cubicBezTo>
                  <a:cubicBezTo>
                    <a:pt x="472078" y="298454"/>
                    <a:pt x="497174" y="334240"/>
                    <a:pt x="511622" y="375356"/>
                  </a:cubicBezTo>
                  <a:cubicBezTo>
                    <a:pt x="542800" y="461395"/>
                    <a:pt x="524548" y="555049"/>
                    <a:pt x="507820" y="644895"/>
                  </a:cubicBezTo>
                  <a:cubicBezTo>
                    <a:pt x="466756" y="871795"/>
                    <a:pt x="439380" y="1100979"/>
                    <a:pt x="420370" y="1330164"/>
                  </a:cubicBezTo>
                  <a:cubicBezTo>
                    <a:pt x="414286" y="1406305"/>
                    <a:pt x="425692" y="1554780"/>
                    <a:pt x="394514" y="1668991"/>
                  </a:cubicBezTo>
                  <a:cubicBezTo>
                    <a:pt x="369420" y="1664422"/>
                    <a:pt x="330638" y="1653763"/>
                    <a:pt x="300222" y="1643864"/>
                  </a:cubicBezTo>
                  <a:cubicBezTo>
                    <a:pt x="300222" y="1643864"/>
                    <a:pt x="275126" y="911388"/>
                    <a:pt x="449266" y="518501"/>
                  </a:cubicBezTo>
                  <a:lnTo>
                    <a:pt x="0" y="236608"/>
                  </a:lnTo>
                  <a:lnTo>
                    <a:pt x="102822" y="26491"/>
                  </a:lnTo>
                  <a:close/>
                </a:path>
              </a:pathLst>
            </a:custGeom>
            <a:solidFill>
              <a:srgbClr val="0F1431">
                <a:alpha val="23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9" name="Freeform 346">
              <a:extLst>
                <a:ext uri="{FF2B5EF4-FFF2-40B4-BE49-F238E27FC236}">
                  <a16:creationId xmlns:a16="http://schemas.microsoft.com/office/drawing/2014/main" id="{7C5281C4-F0CA-48B4-A2A9-F690C348D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6913" y="11168063"/>
              <a:ext cx="180975" cy="381000"/>
            </a:xfrm>
            <a:custGeom>
              <a:avLst/>
              <a:gdLst>
                <a:gd name="T0" fmla="*/ 10 w 239"/>
                <a:gd name="T1" fmla="*/ 502 h 502"/>
                <a:gd name="T2" fmla="*/ 6 w 239"/>
                <a:gd name="T3" fmla="*/ 501 h 502"/>
                <a:gd name="T4" fmla="*/ 2 w 239"/>
                <a:gd name="T5" fmla="*/ 490 h 502"/>
                <a:gd name="T6" fmla="*/ 222 w 239"/>
                <a:gd name="T7" fmla="*/ 6 h 502"/>
                <a:gd name="T8" fmla="*/ 233 w 239"/>
                <a:gd name="T9" fmla="*/ 1 h 502"/>
                <a:gd name="T10" fmla="*/ 237 w 239"/>
                <a:gd name="T11" fmla="*/ 12 h 502"/>
                <a:gd name="T12" fmla="*/ 17 w 239"/>
                <a:gd name="T13" fmla="*/ 498 h 502"/>
                <a:gd name="T14" fmla="*/ 10 w 239"/>
                <a:gd name="T15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9" h="502">
                  <a:moveTo>
                    <a:pt x="10" y="502"/>
                  </a:moveTo>
                  <a:cubicBezTo>
                    <a:pt x="8" y="502"/>
                    <a:pt x="7" y="502"/>
                    <a:pt x="6" y="501"/>
                  </a:cubicBezTo>
                  <a:cubicBezTo>
                    <a:pt x="2" y="499"/>
                    <a:pt x="0" y="494"/>
                    <a:pt x="2" y="490"/>
                  </a:cubicBezTo>
                  <a:cubicBezTo>
                    <a:pt x="91" y="323"/>
                    <a:pt x="167" y="156"/>
                    <a:pt x="222" y="6"/>
                  </a:cubicBezTo>
                  <a:cubicBezTo>
                    <a:pt x="224" y="2"/>
                    <a:pt x="229" y="0"/>
                    <a:pt x="233" y="1"/>
                  </a:cubicBezTo>
                  <a:cubicBezTo>
                    <a:pt x="237" y="3"/>
                    <a:pt x="239" y="7"/>
                    <a:pt x="237" y="12"/>
                  </a:cubicBezTo>
                  <a:cubicBezTo>
                    <a:pt x="182" y="162"/>
                    <a:pt x="106" y="330"/>
                    <a:pt x="17" y="498"/>
                  </a:cubicBezTo>
                  <a:cubicBezTo>
                    <a:pt x="15" y="500"/>
                    <a:pt x="12" y="502"/>
                    <a:pt x="10" y="502"/>
                  </a:cubicBezTo>
                  <a:close/>
                </a:path>
              </a:pathLst>
            </a:custGeom>
            <a:solidFill>
              <a:srgbClr val="0F1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5DE53CA8-6B09-412A-A32C-B0B2F3148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4071" y="5751726"/>
              <a:ext cx="106706" cy="173152"/>
            </a:xfrm>
            <a:custGeom>
              <a:avLst/>
              <a:gdLst>
                <a:gd name="connsiteX0" fmla="*/ 49660 w 106706"/>
                <a:gd name="connsiteY0" fmla="*/ 0 h 173152"/>
                <a:gd name="connsiteX1" fmla="*/ 98777 w 106706"/>
                <a:gd name="connsiteY1" fmla="*/ 21902 h 173152"/>
                <a:gd name="connsiteX2" fmla="*/ 106706 w 106706"/>
                <a:gd name="connsiteY2" fmla="*/ 24916 h 173152"/>
                <a:gd name="connsiteX3" fmla="*/ 95723 w 106706"/>
                <a:gd name="connsiteY3" fmla="*/ 71186 h 173152"/>
                <a:gd name="connsiteX4" fmla="*/ 70335 w 106706"/>
                <a:gd name="connsiteY4" fmla="*/ 129382 h 173152"/>
                <a:gd name="connsiteX5" fmla="*/ 31074 w 106706"/>
                <a:gd name="connsiteY5" fmla="*/ 172123 h 173152"/>
                <a:gd name="connsiteX6" fmla="*/ 8423 w 106706"/>
                <a:gd name="connsiteY6" fmla="*/ 167543 h 173152"/>
                <a:gd name="connsiteX7" fmla="*/ 17483 w 106706"/>
                <a:gd name="connsiteY7" fmla="*/ 90458 h 173152"/>
                <a:gd name="connsiteX8" fmla="*/ 45419 w 106706"/>
                <a:gd name="connsiteY8" fmla="*/ 20241 h 173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706" h="173152">
                  <a:moveTo>
                    <a:pt x="49660" y="0"/>
                  </a:moveTo>
                  <a:lnTo>
                    <a:pt x="98777" y="21902"/>
                  </a:lnTo>
                  <a:lnTo>
                    <a:pt x="106706" y="24916"/>
                  </a:lnTo>
                  <a:lnTo>
                    <a:pt x="95723" y="71186"/>
                  </a:lnTo>
                  <a:cubicBezTo>
                    <a:pt x="88645" y="91603"/>
                    <a:pt x="79773" y="111446"/>
                    <a:pt x="70335" y="129382"/>
                  </a:cubicBezTo>
                  <a:cubicBezTo>
                    <a:pt x="60520" y="146936"/>
                    <a:pt x="51460" y="165254"/>
                    <a:pt x="31074" y="172123"/>
                  </a:cubicBezTo>
                  <a:cubicBezTo>
                    <a:pt x="24278" y="174412"/>
                    <a:pt x="13708" y="172886"/>
                    <a:pt x="8423" y="167543"/>
                  </a:cubicBezTo>
                  <a:cubicBezTo>
                    <a:pt x="-11208" y="149226"/>
                    <a:pt x="8423" y="109538"/>
                    <a:pt x="17483" y="90458"/>
                  </a:cubicBezTo>
                  <a:cubicBezTo>
                    <a:pt x="28054" y="68324"/>
                    <a:pt x="37869" y="44664"/>
                    <a:pt x="45419" y="20241"/>
                  </a:cubicBezTo>
                  <a:close/>
                </a:path>
              </a:pathLst>
            </a:custGeom>
            <a:solidFill>
              <a:srgbClr val="375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385" name="TextBox 384">
            <a:extLst>
              <a:ext uri="{FF2B5EF4-FFF2-40B4-BE49-F238E27FC236}">
                <a16:creationId xmlns:a16="http://schemas.microsoft.com/office/drawing/2014/main" id="{6C222F1A-B1C3-4CAD-8B7B-16FB20223389}"/>
              </a:ext>
            </a:extLst>
          </p:cNvPr>
          <p:cNvSpPr txBox="1"/>
          <p:nvPr/>
        </p:nvSpPr>
        <p:spPr>
          <a:xfrm>
            <a:off x="2748501" y="4778244"/>
            <a:ext cx="4240750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01</a:t>
            </a:r>
            <a:endParaRPr lang="en-US" sz="3400" b="1" spc="-30" dirty="0">
              <a:solidFill>
                <a:srgbClr val="FFFFFF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386" name="TextBox 385">
            <a:extLst>
              <a:ext uri="{FF2B5EF4-FFF2-40B4-BE49-F238E27FC236}">
                <a16:creationId xmlns:a16="http://schemas.microsoft.com/office/drawing/2014/main" id="{9186EA49-E7EA-4463-ADF9-16F4744F0810}"/>
              </a:ext>
            </a:extLst>
          </p:cNvPr>
          <p:cNvSpPr txBox="1"/>
          <p:nvPr/>
        </p:nvSpPr>
        <p:spPr>
          <a:xfrm>
            <a:off x="2748500" y="5368423"/>
            <a:ext cx="4240751" cy="14480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387" name="TextBox 386">
            <a:extLst>
              <a:ext uri="{FF2B5EF4-FFF2-40B4-BE49-F238E27FC236}">
                <a16:creationId xmlns:a16="http://schemas.microsoft.com/office/drawing/2014/main" id="{F8713E2B-FEAE-4D8A-A59D-8BB035D28D44}"/>
              </a:ext>
            </a:extLst>
          </p:cNvPr>
          <p:cNvSpPr txBox="1"/>
          <p:nvPr/>
        </p:nvSpPr>
        <p:spPr>
          <a:xfrm>
            <a:off x="1413256" y="1901896"/>
            <a:ext cx="11284179" cy="533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n-US" sz="2830" spc="-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our professional slides and charts</a:t>
            </a:r>
          </a:p>
        </p:txBody>
      </p:sp>
      <p:sp>
        <p:nvSpPr>
          <p:cNvPr id="388" name="TextBox 387">
            <a:extLst>
              <a:ext uri="{FF2B5EF4-FFF2-40B4-BE49-F238E27FC236}">
                <a16:creationId xmlns:a16="http://schemas.microsoft.com/office/drawing/2014/main" id="{14C1BBB9-094D-4F2C-B444-ADEB5568F8C8}"/>
              </a:ext>
            </a:extLst>
          </p:cNvPr>
          <p:cNvSpPr txBox="1"/>
          <p:nvPr/>
        </p:nvSpPr>
        <p:spPr>
          <a:xfrm>
            <a:off x="2748502" y="8531945"/>
            <a:ext cx="4240750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02</a:t>
            </a:r>
            <a:endParaRPr lang="en-US" sz="3400" b="1" spc="-30" dirty="0">
              <a:solidFill>
                <a:srgbClr val="FFFFFF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389" name="TextBox 388">
            <a:extLst>
              <a:ext uri="{FF2B5EF4-FFF2-40B4-BE49-F238E27FC236}">
                <a16:creationId xmlns:a16="http://schemas.microsoft.com/office/drawing/2014/main" id="{37F76D37-F09D-4C16-B8E0-0A72B7CA2A20}"/>
              </a:ext>
            </a:extLst>
          </p:cNvPr>
          <p:cNvSpPr txBox="1"/>
          <p:nvPr/>
        </p:nvSpPr>
        <p:spPr>
          <a:xfrm>
            <a:off x="2748501" y="9122124"/>
            <a:ext cx="4240751" cy="14480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390" name="TextBox 389">
            <a:extLst>
              <a:ext uri="{FF2B5EF4-FFF2-40B4-BE49-F238E27FC236}">
                <a16:creationId xmlns:a16="http://schemas.microsoft.com/office/drawing/2014/main" id="{0668B98B-ECDF-4ECE-AED3-9620F11861FD}"/>
              </a:ext>
            </a:extLst>
          </p:cNvPr>
          <p:cNvSpPr txBox="1"/>
          <p:nvPr/>
        </p:nvSpPr>
        <p:spPr>
          <a:xfrm>
            <a:off x="1413256" y="662940"/>
            <a:ext cx="11284179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lnSpc>
                <a:spcPts val="9400"/>
              </a:lnSpc>
            </a:pPr>
            <a:r>
              <a:rPr lang="en-US" sz="7500" b="1" spc="-3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STARTUP SLIDE</a:t>
            </a:r>
          </a:p>
        </p:txBody>
      </p:sp>
    </p:spTree>
    <p:extLst>
      <p:ext uri="{BB962C8B-B14F-4D97-AF65-F5344CB8AC3E}">
        <p14:creationId xmlns:p14="http://schemas.microsoft.com/office/powerpoint/2010/main" val="338876204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4" name="Group 1123">
            <a:extLst>
              <a:ext uri="{FF2B5EF4-FFF2-40B4-BE49-F238E27FC236}">
                <a16:creationId xmlns:a16="http://schemas.microsoft.com/office/drawing/2014/main" id="{9AFE53A9-0FE1-46B9-AE69-212C4256F69C}"/>
              </a:ext>
            </a:extLst>
          </p:cNvPr>
          <p:cNvGrpSpPr/>
          <p:nvPr/>
        </p:nvGrpSpPr>
        <p:grpSpPr>
          <a:xfrm>
            <a:off x="8523288" y="3835400"/>
            <a:ext cx="14837711" cy="8580438"/>
            <a:chOff x="8523288" y="3835400"/>
            <a:chExt cx="14837711" cy="8580438"/>
          </a:xfrm>
        </p:grpSpPr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8D84E60D-5FBB-404D-B356-20F3F1981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2646" y="4329112"/>
              <a:ext cx="1481330" cy="711200"/>
            </a:xfrm>
            <a:custGeom>
              <a:avLst/>
              <a:gdLst>
                <a:gd name="connsiteX0" fmla="*/ 1150984 w 1481330"/>
                <a:gd name="connsiteY0" fmla="*/ 365125 h 711200"/>
                <a:gd name="connsiteX1" fmla="*/ 1190564 w 1481330"/>
                <a:gd name="connsiteY1" fmla="*/ 382581 h 711200"/>
                <a:gd name="connsiteX2" fmla="*/ 1255262 w 1481330"/>
                <a:gd name="connsiteY2" fmla="*/ 475930 h 711200"/>
                <a:gd name="connsiteX3" fmla="*/ 1444032 w 1481330"/>
                <a:gd name="connsiteY3" fmla="*/ 639101 h 711200"/>
                <a:gd name="connsiteX4" fmla="*/ 1481330 w 1481330"/>
                <a:gd name="connsiteY4" fmla="*/ 702852 h 711200"/>
                <a:gd name="connsiteX5" fmla="*/ 1478284 w 1481330"/>
                <a:gd name="connsiteY5" fmla="*/ 710441 h 711200"/>
                <a:gd name="connsiteX6" fmla="*/ 1474478 w 1481330"/>
                <a:gd name="connsiteY6" fmla="*/ 711200 h 711200"/>
                <a:gd name="connsiteX7" fmla="*/ 1327574 w 1481330"/>
                <a:gd name="connsiteY7" fmla="*/ 638342 h 711200"/>
                <a:gd name="connsiteX8" fmla="*/ 1203504 w 1481330"/>
                <a:gd name="connsiteY8" fmla="*/ 598878 h 711200"/>
                <a:gd name="connsiteX9" fmla="*/ 1081716 w 1481330"/>
                <a:gd name="connsiteY9" fmla="*/ 551824 h 711200"/>
                <a:gd name="connsiteX10" fmla="*/ 1018540 w 1481330"/>
                <a:gd name="connsiteY10" fmla="*/ 459992 h 711200"/>
                <a:gd name="connsiteX11" fmla="*/ 1111402 w 1481330"/>
                <a:gd name="connsiteY11" fmla="*/ 380304 h 711200"/>
                <a:gd name="connsiteX12" fmla="*/ 1150984 w 1481330"/>
                <a:gd name="connsiteY12" fmla="*/ 365125 h 711200"/>
                <a:gd name="connsiteX13" fmla="*/ 540142 w 1481330"/>
                <a:gd name="connsiteY13" fmla="*/ 0 h 711200"/>
                <a:gd name="connsiteX14" fmla="*/ 575186 w 1481330"/>
                <a:gd name="connsiteY14" fmla="*/ 16037 h 711200"/>
                <a:gd name="connsiteX15" fmla="*/ 557664 w 1481330"/>
                <a:gd name="connsiteY15" fmla="*/ 61856 h 711200"/>
                <a:gd name="connsiteX16" fmla="*/ 284926 w 1481330"/>
                <a:gd name="connsiteY16" fmla="*/ 221460 h 711200"/>
                <a:gd name="connsiteX17" fmla="*/ 208743 w 1481330"/>
                <a:gd name="connsiteY17" fmla="*/ 294771 h 711200"/>
                <a:gd name="connsiteX18" fmla="*/ 111990 w 1481330"/>
                <a:gd name="connsiteY18" fmla="*/ 317681 h 711200"/>
                <a:gd name="connsiteX19" fmla="*/ 46472 w 1481330"/>
                <a:gd name="connsiteY19" fmla="*/ 303935 h 711200"/>
                <a:gd name="connsiteX20" fmla="*/ 7618 w 1481330"/>
                <a:gd name="connsiteY20" fmla="*/ 239788 h 711200"/>
                <a:gd name="connsiteX21" fmla="*/ 10666 w 1481330"/>
                <a:gd name="connsiteY21" fmla="*/ 158840 h 711200"/>
                <a:gd name="connsiteX22" fmla="*/ 99039 w 1481330"/>
                <a:gd name="connsiteY22" fmla="*/ 122185 h 711200"/>
                <a:gd name="connsiteX23" fmla="*/ 198077 w 1481330"/>
                <a:gd name="connsiteY23" fmla="*/ 123712 h 711200"/>
                <a:gd name="connsiteX24" fmla="*/ 283403 w 1481330"/>
                <a:gd name="connsiteY24" fmla="*/ 86293 h 711200"/>
                <a:gd name="connsiteX25" fmla="*/ 467766 w 1481330"/>
                <a:gd name="connsiteY25" fmla="*/ 11455 h 711200"/>
                <a:gd name="connsiteX26" fmla="*/ 540142 w 1481330"/>
                <a:gd name="connsiteY26" fmla="*/ 0 h 71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81330" h="711200">
                  <a:moveTo>
                    <a:pt x="1150984" y="365125"/>
                  </a:moveTo>
                  <a:cubicBezTo>
                    <a:pt x="1166206" y="365125"/>
                    <a:pt x="1179908" y="373474"/>
                    <a:pt x="1190564" y="382581"/>
                  </a:cubicBezTo>
                  <a:cubicBezTo>
                    <a:pt x="1219488" y="407626"/>
                    <a:pt x="1233950" y="444814"/>
                    <a:pt x="1255262" y="475930"/>
                  </a:cubicBezTo>
                  <a:cubicBezTo>
                    <a:pt x="1303216" y="544234"/>
                    <a:pt x="1383138" y="582181"/>
                    <a:pt x="1444032" y="639101"/>
                  </a:cubicBezTo>
                  <a:cubicBezTo>
                    <a:pt x="1462300" y="656557"/>
                    <a:pt x="1480568" y="677807"/>
                    <a:pt x="1481330" y="702852"/>
                  </a:cubicBezTo>
                  <a:cubicBezTo>
                    <a:pt x="1481330" y="705888"/>
                    <a:pt x="1480568" y="709682"/>
                    <a:pt x="1478284" y="710441"/>
                  </a:cubicBezTo>
                  <a:cubicBezTo>
                    <a:pt x="1476762" y="711200"/>
                    <a:pt x="1475240" y="711200"/>
                    <a:pt x="1474478" y="711200"/>
                  </a:cubicBezTo>
                  <a:cubicBezTo>
                    <a:pt x="1419674" y="707406"/>
                    <a:pt x="1376288" y="664146"/>
                    <a:pt x="1327574" y="638342"/>
                  </a:cubicBezTo>
                  <a:cubicBezTo>
                    <a:pt x="1288754" y="618610"/>
                    <a:pt x="1245368" y="608744"/>
                    <a:pt x="1203504" y="598878"/>
                  </a:cubicBezTo>
                  <a:cubicBezTo>
                    <a:pt x="1160878" y="588253"/>
                    <a:pt x="1117492" y="576110"/>
                    <a:pt x="1081716" y="551824"/>
                  </a:cubicBezTo>
                  <a:cubicBezTo>
                    <a:pt x="1052792" y="532091"/>
                    <a:pt x="1020824" y="496421"/>
                    <a:pt x="1018540" y="459992"/>
                  </a:cubicBezTo>
                  <a:cubicBezTo>
                    <a:pt x="1017778" y="428876"/>
                    <a:pt x="1087046" y="395483"/>
                    <a:pt x="1111402" y="380304"/>
                  </a:cubicBezTo>
                  <a:cubicBezTo>
                    <a:pt x="1123582" y="372715"/>
                    <a:pt x="1137282" y="365884"/>
                    <a:pt x="1150984" y="365125"/>
                  </a:cubicBezTo>
                  <a:close/>
                  <a:moveTo>
                    <a:pt x="540142" y="0"/>
                  </a:moveTo>
                  <a:cubicBezTo>
                    <a:pt x="553092" y="763"/>
                    <a:pt x="569090" y="3818"/>
                    <a:pt x="575186" y="16037"/>
                  </a:cubicBezTo>
                  <a:cubicBezTo>
                    <a:pt x="582804" y="31310"/>
                    <a:pt x="570614" y="49637"/>
                    <a:pt x="557664" y="61856"/>
                  </a:cubicBezTo>
                  <a:cubicBezTo>
                    <a:pt x="479956" y="132876"/>
                    <a:pt x="361872" y="149676"/>
                    <a:pt x="284926" y="221460"/>
                  </a:cubicBezTo>
                  <a:cubicBezTo>
                    <a:pt x="259024" y="245897"/>
                    <a:pt x="238454" y="275680"/>
                    <a:pt x="208743" y="294771"/>
                  </a:cubicBezTo>
                  <a:cubicBezTo>
                    <a:pt x="180555" y="313863"/>
                    <a:pt x="145511" y="322263"/>
                    <a:pt x="111990" y="317681"/>
                  </a:cubicBezTo>
                  <a:cubicBezTo>
                    <a:pt x="92182" y="314626"/>
                    <a:pt x="62471" y="316917"/>
                    <a:pt x="46472" y="303935"/>
                  </a:cubicBezTo>
                  <a:cubicBezTo>
                    <a:pt x="28188" y="289426"/>
                    <a:pt x="15237" y="261170"/>
                    <a:pt x="7618" y="239788"/>
                  </a:cubicBezTo>
                  <a:cubicBezTo>
                    <a:pt x="-1524" y="213824"/>
                    <a:pt x="-4571" y="182514"/>
                    <a:pt x="10666" y="158840"/>
                  </a:cubicBezTo>
                  <a:cubicBezTo>
                    <a:pt x="28188" y="130585"/>
                    <a:pt x="65518" y="121421"/>
                    <a:pt x="99039" y="122185"/>
                  </a:cubicBezTo>
                  <a:cubicBezTo>
                    <a:pt x="131798" y="122185"/>
                    <a:pt x="165318" y="129821"/>
                    <a:pt x="198077" y="123712"/>
                  </a:cubicBezTo>
                  <a:cubicBezTo>
                    <a:pt x="229312" y="118366"/>
                    <a:pt x="255977" y="101566"/>
                    <a:pt x="283403" y="86293"/>
                  </a:cubicBezTo>
                  <a:cubicBezTo>
                    <a:pt x="342064" y="54219"/>
                    <a:pt x="403773" y="29019"/>
                    <a:pt x="467766" y="11455"/>
                  </a:cubicBezTo>
                  <a:cubicBezTo>
                    <a:pt x="491384" y="5345"/>
                    <a:pt x="515762" y="0"/>
                    <a:pt x="540142" y="0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26" name="Freeform 66">
              <a:extLst>
                <a:ext uri="{FF2B5EF4-FFF2-40B4-BE49-F238E27FC236}">
                  <a16:creationId xmlns:a16="http://schemas.microsoft.com/office/drawing/2014/main" id="{CF21C8FD-708B-4015-8F1B-D7D18A5764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99900" y="11801475"/>
              <a:ext cx="217488" cy="158750"/>
            </a:xfrm>
            <a:custGeom>
              <a:avLst/>
              <a:gdLst>
                <a:gd name="T0" fmla="*/ 46 w 286"/>
                <a:gd name="T1" fmla="*/ 27 h 208"/>
                <a:gd name="T2" fmla="*/ 187 w 286"/>
                <a:gd name="T3" fmla="*/ 182 h 208"/>
                <a:gd name="T4" fmla="*/ 259 w 286"/>
                <a:gd name="T5" fmla="*/ 73 h 208"/>
                <a:gd name="T6" fmla="*/ 46 w 286"/>
                <a:gd name="T7" fmla="*/ 27 h 208"/>
                <a:gd name="T8" fmla="*/ 189 w 286"/>
                <a:gd name="T9" fmla="*/ 208 h 208"/>
                <a:gd name="T10" fmla="*/ 0 w 286"/>
                <a:gd name="T11" fmla="*/ 0 h 208"/>
                <a:gd name="T12" fmla="*/ 286 w 286"/>
                <a:gd name="T13" fmla="*/ 63 h 208"/>
                <a:gd name="T14" fmla="*/ 189 w 286"/>
                <a:gd name="T15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6" h="208">
                  <a:moveTo>
                    <a:pt x="46" y="27"/>
                  </a:moveTo>
                  <a:lnTo>
                    <a:pt x="187" y="182"/>
                  </a:lnTo>
                  <a:lnTo>
                    <a:pt x="259" y="73"/>
                  </a:lnTo>
                  <a:lnTo>
                    <a:pt x="46" y="27"/>
                  </a:lnTo>
                  <a:close/>
                  <a:moveTo>
                    <a:pt x="189" y="208"/>
                  </a:moveTo>
                  <a:lnTo>
                    <a:pt x="0" y="0"/>
                  </a:lnTo>
                  <a:lnTo>
                    <a:pt x="286" y="63"/>
                  </a:lnTo>
                  <a:lnTo>
                    <a:pt x="189" y="208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27" name="Freeform 67">
              <a:extLst>
                <a:ext uri="{FF2B5EF4-FFF2-40B4-BE49-F238E27FC236}">
                  <a16:creationId xmlns:a16="http://schemas.microsoft.com/office/drawing/2014/main" id="{5A4E9B56-4BDC-41C6-BC64-96968AA63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4838" y="5815013"/>
              <a:ext cx="288925" cy="388938"/>
            </a:xfrm>
            <a:custGeom>
              <a:avLst/>
              <a:gdLst>
                <a:gd name="T0" fmla="*/ 70 w 381"/>
                <a:gd name="T1" fmla="*/ 0 h 511"/>
                <a:gd name="T2" fmla="*/ 0 w 381"/>
                <a:gd name="T3" fmla="*/ 511 h 511"/>
                <a:gd name="T4" fmla="*/ 381 w 381"/>
                <a:gd name="T5" fmla="*/ 394 h 511"/>
                <a:gd name="T6" fmla="*/ 70 w 381"/>
                <a:gd name="T7" fmla="*/ 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1" h="511">
                  <a:moveTo>
                    <a:pt x="70" y="0"/>
                  </a:moveTo>
                  <a:lnTo>
                    <a:pt x="0" y="511"/>
                  </a:lnTo>
                  <a:lnTo>
                    <a:pt x="381" y="394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28" name="Freeform 68">
              <a:extLst>
                <a:ext uri="{FF2B5EF4-FFF2-40B4-BE49-F238E27FC236}">
                  <a16:creationId xmlns:a16="http://schemas.microsoft.com/office/drawing/2014/main" id="{C880E11F-24EA-4DDC-926C-C6E4A6D046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64700" y="9678988"/>
              <a:ext cx="328613" cy="361950"/>
            </a:xfrm>
            <a:custGeom>
              <a:avLst/>
              <a:gdLst>
                <a:gd name="T0" fmla="*/ 203 w 432"/>
                <a:gd name="T1" fmla="*/ 40 h 477"/>
                <a:gd name="T2" fmla="*/ 40 w 432"/>
                <a:gd name="T3" fmla="*/ 436 h 477"/>
                <a:gd name="T4" fmla="*/ 398 w 432"/>
                <a:gd name="T5" fmla="*/ 273 h 477"/>
                <a:gd name="T6" fmla="*/ 203 w 432"/>
                <a:gd name="T7" fmla="*/ 40 h 477"/>
                <a:gd name="T8" fmla="*/ 0 w 432"/>
                <a:gd name="T9" fmla="*/ 477 h 477"/>
                <a:gd name="T10" fmla="*/ 196 w 432"/>
                <a:gd name="T11" fmla="*/ 0 h 477"/>
                <a:gd name="T12" fmla="*/ 432 w 432"/>
                <a:gd name="T13" fmla="*/ 281 h 477"/>
                <a:gd name="T14" fmla="*/ 0 w 432"/>
                <a:gd name="T15" fmla="*/ 477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2" h="477">
                  <a:moveTo>
                    <a:pt x="203" y="40"/>
                  </a:moveTo>
                  <a:lnTo>
                    <a:pt x="40" y="436"/>
                  </a:lnTo>
                  <a:lnTo>
                    <a:pt x="398" y="273"/>
                  </a:lnTo>
                  <a:lnTo>
                    <a:pt x="203" y="40"/>
                  </a:lnTo>
                  <a:close/>
                  <a:moveTo>
                    <a:pt x="0" y="477"/>
                  </a:moveTo>
                  <a:lnTo>
                    <a:pt x="196" y="0"/>
                  </a:lnTo>
                  <a:lnTo>
                    <a:pt x="432" y="281"/>
                  </a:lnTo>
                  <a:lnTo>
                    <a:pt x="0" y="477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29" name="Freeform 69">
              <a:extLst>
                <a:ext uri="{FF2B5EF4-FFF2-40B4-BE49-F238E27FC236}">
                  <a16:creationId xmlns:a16="http://schemas.microsoft.com/office/drawing/2014/main" id="{87E83CBC-6D39-45BC-8DF7-1CF63C4F49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48875" y="5527675"/>
              <a:ext cx="241300" cy="250825"/>
            </a:xfrm>
            <a:custGeom>
              <a:avLst/>
              <a:gdLst>
                <a:gd name="T0" fmla="*/ 39 w 316"/>
                <a:gd name="T1" fmla="*/ 41 h 330"/>
                <a:gd name="T2" fmla="*/ 138 w 316"/>
                <a:gd name="T3" fmla="*/ 293 h 330"/>
                <a:gd name="T4" fmla="*/ 280 w 316"/>
                <a:gd name="T5" fmla="*/ 154 h 330"/>
                <a:gd name="T6" fmla="*/ 39 w 316"/>
                <a:gd name="T7" fmla="*/ 41 h 330"/>
                <a:gd name="T8" fmla="*/ 130 w 316"/>
                <a:gd name="T9" fmla="*/ 330 h 330"/>
                <a:gd name="T10" fmla="*/ 0 w 316"/>
                <a:gd name="T11" fmla="*/ 0 h 330"/>
                <a:gd name="T12" fmla="*/ 316 w 316"/>
                <a:gd name="T13" fmla="*/ 148 h 330"/>
                <a:gd name="T14" fmla="*/ 130 w 316"/>
                <a:gd name="T15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6" h="330">
                  <a:moveTo>
                    <a:pt x="39" y="41"/>
                  </a:moveTo>
                  <a:lnTo>
                    <a:pt x="138" y="293"/>
                  </a:lnTo>
                  <a:lnTo>
                    <a:pt x="280" y="154"/>
                  </a:lnTo>
                  <a:lnTo>
                    <a:pt x="39" y="41"/>
                  </a:lnTo>
                  <a:close/>
                  <a:moveTo>
                    <a:pt x="130" y="330"/>
                  </a:moveTo>
                  <a:lnTo>
                    <a:pt x="0" y="0"/>
                  </a:lnTo>
                  <a:lnTo>
                    <a:pt x="316" y="148"/>
                  </a:lnTo>
                  <a:lnTo>
                    <a:pt x="130" y="330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30" name="Freeform 70">
              <a:extLst>
                <a:ext uri="{FF2B5EF4-FFF2-40B4-BE49-F238E27FC236}">
                  <a16:creationId xmlns:a16="http://schemas.microsoft.com/office/drawing/2014/main" id="{93551437-4BC4-4797-AC57-E6E1733AB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288" y="5815013"/>
              <a:ext cx="201613" cy="311150"/>
            </a:xfrm>
            <a:custGeom>
              <a:avLst/>
              <a:gdLst>
                <a:gd name="T0" fmla="*/ 0 w 264"/>
                <a:gd name="T1" fmla="*/ 0 h 407"/>
                <a:gd name="T2" fmla="*/ 7 w 264"/>
                <a:gd name="T3" fmla="*/ 407 h 407"/>
                <a:gd name="T4" fmla="*/ 264 w 264"/>
                <a:gd name="T5" fmla="*/ 294 h 407"/>
                <a:gd name="T6" fmla="*/ 0 w 264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4" h="407">
                  <a:moveTo>
                    <a:pt x="0" y="0"/>
                  </a:moveTo>
                  <a:lnTo>
                    <a:pt x="7" y="407"/>
                  </a:lnTo>
                  <a:lnTo>
                    <a:pt x="264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31" name="Freeform 71">
              <a:extLst>
                <a:ext uri="{FF2B5EF4-FFF2-40B4-BE49-F238E27FC236}">
                  <a16:creationId xmlns:a16="http://schemas.microsoft.com/office/drawing/2014/main" id="{46C60382-7D25-4B81-8A35-59B7E2EB0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7625" y="4343400"/>
              <a:ext cx="261938" cy="363538"/>
            </a:xfrm>
            <a:custGeom>
              <a:avLst/>
              <a:gdLst>
                <a:gd name="T0" fmla="*/ 20 w 346"/>
                <a:gd name="T1" fmla="*/ 0 h 476"/>
                <a:gd name="T2" fmla="*/ 0 w 346"/>
                <a:gd name="T3" fmla="*/ 476 h 476"/>
                <a:gd name="T4" fmla="*/ 346 w 346"/>
                <a:gd name="T5" fmla="*/ 320 h 476"/>
                <a:gd name="T6" fmla="*/ 20 w 346"/>
                <a:gd name="T7" fmla="*/ 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6" h="476">
                  <a:moveTo>
                    <a:pt x="20" y="0"/>
                  </a:moveTo>
                  <a:lnTo>
                    <a:pt x="0" y="476"/>
                  </a:lnTo>
                  <a:lnTo>
                    <a:pt x="346" y="32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32" name="Freeform 72">
              <a:extLst>
                <a:ext uri="{FF2B5EF4-FFF2-40B4-BE49-F238E27FC236}">
                  <a16:creationId xmlns:a16="http://schemas.microsoft.com/office/drawing/2014/main" id="{EA1C23E7-23AD-4E16-945F-5DD30BFA2C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088100" y="4325938"/>
              <a:ext cx="285750" cy="393700"/>
            </a:xfrm>
            <a:custGeom>
              <a:avLst/>
              <a:gdLst>
                <a:gd name="T0" fmla="*/ 40 w 375"/>
                <a:gd name="T1" fmla="*/ 48 h 517"/>
                <a:gd name="T2" fmla="*/ 23 w 375"/>
                <a:gd name="T3" fmla="*/ 483 h 517"/>
                <a:gd name="T4" fmla="*/ 338 w 375"/>
                <a:gd name="T5" fmla="*/ 340 h 517"/>
                <a:gd name="T6" fmla="*/ 40 w 375"/>
                <a:gd name="T7" fmla="*/ 48 h 517"/>
                <a:gd name="T8" fmla="*/ 0 w 375"/>
                <a:gd name="T9" fmla="*/ 517 h 517"/>
                <a:gd name="T10" fmla="*/ 21 w 375"/>
                <a:gd name="T11" fmla="*/ 0 h 517"/>
                <a:gd name="T12" fmla="*/ 375 w 375"/>
                <a:gd name="T13" fmla="*/ 347 h 517"/>
                <a:gd name="T14" fmla="*/ 0 w 375"/>
                <a:gd name="T15" fmla="*/ 51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5" h="517">
                  <a:moveTo>
                    <a:pt x="40" y="48"/>
                  </a:moveTo>
                  <a:lnTo>
                    <a:pt x="23" y="483"/>
                  </a:lnTo>
                  <a:lnTo>
                    <a:pt x="338" y="340"/>
                  </a:lnTo>
                  <a:lnTo>
                    <a:pt x="40" y="48"/>
                  </a:lnTo>
                  <a:close/>
                  <a:moveTo>
                    <a:pt x="0" y="517"/>
                  </a:moveTo>
                  <a:lnTo>
                    <a:pt x="21" y="0"/>
                  </a:lnTo>
                  <a:lnTo>
                    <a:pt x="375" y="347"/>
                  </a:lnTo>
                  <a:lnTo>
                    <a:pt x="0" y="517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33" name="Freeform 73">
              <a:extLst>
                <a:ext uri="{FF2B5EF4-FFF2-40B4-BE49-F238E27FC236}">
                  <a16:creationId xmlns:a16="http://schemas.microsoft.com/office/drawing/2014/main" id="{1D65CCEE-BB19-42EA-B498-8A0574146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2225" y="10175875"/>
              <a:ext cx="301625" cy="185738"/>
            </a:xfrm>
            <a:custGeom>
              <a:avLst/>
              <a:gdLst>
                <a:gd name="T0" fmla="*/ 397 w 397"/>
                <a:gd name="T1" fmla="*/ 30 h 244"/>
                <a:gd name="T2" fmla="*/ 313 w 397"/>
                <a:gd name="T3" fmla="*/ 244 h 244"/>
                <a:gd name="T4" fmla="*/ 0 w 397"/>
                <a:gd name="T5" fmla="*/ 0 h 244"/>
                <a:gd name="T6" fmla="*/ 397 w 397"/>
                <a:gd name="T7" fmla="*/ 3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7" h="244">
                  <a:moveTo>
                    <a:pt x="397" y="30"/>
                  </a:moveTo>
                  <a:lnTo>
                    <a:pt x="313" y="244"/>
                  </a:lnTo>
                  <a:lnTo>
                    <a:pt x="0" y="0"/>
                  </a:lnTo>
                  <a:lnTo>
                    <a:pt x="397" y="30"/>
                  </a:lnTo>
                  <a:close/>
                </a:path>
              </a:pathLst>
            </a:custGeom>
            <a:solidFill>
              <a:srgbClr val="FFF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34" name="Freeform 74">
              <a:extLst>
                <a:ext uri="{FF2B5EF4-FFF2-40B4-BE49-F238E27FC236}">
                  <a16:creationId xmlns:a16="http://schemas.microsoft.com/office/drawing/2014/main" id="{8404FDA0-FE80-49FE-AA98-63E438AC36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85238" y="10164763"/>
              <a:ext cx="339725" cy="209550"/>
            </a:xfrm>
            <a:custGeom>
              <a:avLst/>
              <a:gdLst>
                <a:gd name="T0" fmla="*/ 68 w 446"/>
                <a:gd name="T1" fmla="*/ 26 h 274"/>
                <a:gd name="T2" fmla="*/ 343 w 446"/>
                <a:gd name="T3" fmla="*/ 240 h 274"/>
                <a:gd name="T4" fmla="*/ 416 w 446"/>
                <a:gd name="T5" fmla="*/ 53 h 274"/>
                <a:gd name="T6" fmla="*/ 68 w 446"/>
                <a:gd name="T7" fmla="*/ 26 h 274"/>
                <a:gd name="T8" fmla="*/ 352 w 446"/>
                <a:gd name="T9" fmla="*/ 274 h 274"/>
                <a:gd name="T10" fmla="*/ 0 w 446"/>
                <a:gd name="T11" fmla="*/ 0 h 274"/>
                <a:gd name="T12" fmla="*/ 446 w 446"/>
                <a:gd name="T13" fmla="*/ 34 h 274"/>
                <a:gd name="T14" fmla="*/ 352 w 446"/>
                <a:gd name="T15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6" h="274">
                  <a:moveTo>
                    <a:pt x="68" y="26"/>
                  </a:moveTo>
                  <a:lnTo>
                    <a:pt x="343" y="240"/>
                  </a:lnTo>
                  <a:lnTo>
                    <a:pt x="416" y="53"/>
                  </a:lnTo>
                  <a:lnTo>
                    <a:pt x="68" y="26"/>
                  </a:lnTo>
                  <a:close/>
                  <a:moveTo>
                    <a:pt x="352" y="274"/>
                  </a:moveTo>
                  <a:lnTo>
                    <a:pt x="0" y="0"/>
                  </a:lnTo>
                  <a:lnTo>
                    <a:pt x="446" y="34"/>
                  </a:lnTo>
                  <a:lnTo>
                    <a:pt x="352" y="274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35" name="Freeform 75">
              <a:extLst>
                <a:ext uri="{FF2B5EF4-FFF2-40B4-BE49-F238E27FC236}">
                  <a16:creationId xmlns:a16="http://schemas.microsoft.com/office/drawing/2014/main" id="{26A5C1CB-133B-4C14-8B37-2D010D6E6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4050" y="11598275"/>
              <a:ext cx="195263" cy="195263"/>
            </a:xfrm>
            <a:custGeom>
              <a:avLst/>
              <a:gdLst>
                <a:gd name="T0" fmla="*/ 255 w 256"/>
                <a:gd name="T1" fmla="*/ 128 h 256"/>
                <a:gd name="T2" fmla="*/ 128 w 256"/>
                <a:gd name="T3" fmla="*/ 256 h 256"/>
                <a:gd name="T4" fmla="*/ 0 w 256"/>
                <a:gd name="T5" fmla="*/ 128 h 256"/>
                <a:gd name="T6" fmla="*/ 127 w 256"/>
                <a:gd name="T7" fmla="*/ 0 h 256"/>
                <a:gd name="T8" fmla="*/ 255 w 256"/>
                <a:gd name="T9" fmla="*/ 128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256">
                  <a:moveTo>
                    <a:pt x="255" y="128"/>
                  </a:moveTo>
                  <a:cubicBezTo>
                    <a:pt x="256" y="198"/>
                    <a:pt x="198" y="256"/>
                    <a:pt x="128" y="256"/>
                  </a:cubicBezTo>
                  <a:cubicBezTo>
                    <a:pt x="57" y="256"/>
                    <a:pt x="0" y="199"/>
                    <a:pt x="0" y="128"/>
                  </a:cubicBezTo>
                  <a:cubicBezTo>
                    <a:pt x="0" y="58"/>
                    <a:pt x="57" y="0"/>
                    <a:pt x="127" y="0"/>
                  </a:cubicBezTo>
                  <a:cubicBezTo>
                    <a:pt x="198" y="0"/>
                    <a:pt x="255" y="57"/>
                    <a:pt x="255" y="128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36" name="Freeform 76">
              <a:extLst>
                <a:ext uri="{FF2B5EF4-FFF2-40B4-BE49-F238E27FC236}">
                  <a16:creationId xmlns:a16="http://schemas.microsoft.com/office/drawing/2014/main" id="{2811C5CC-09AD-409C-9CEE-A5067A986D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6113" y="11590338"/>
              <a:ext cx="211138" cy="211138"/>
            </a:xfrm>
            <a:custGeom>
              <a:avLst/>
              <a:gdLst>
                <a:gd name="T0" fmla="*/ 139 w 277"/>
                <a:gd name="T1" fmla="*/ 21 h 276"/>
                <a:gd name="T2" fmla="*/ 138 w 277"/>
                <a:gd name="T3" fmla="*/ 21 h 276"/>
                <a:gd name="T4" fmla="*/ 55 w 277"/>
                <a:gd name="T5" fmla="*/ 55 h 276"/>
                <a:gd name="T6" fmla="*/ 21 w 277"/>
                <a:gd name="T7" fmla="*/ 138 h 276"/>
                <a:gd name="T8" fmla="*/ 56 w 277"/>
                <a:gd name="T9" fmla="*/ 221 h 276"/>
                <a:gd name="T10" fmla="*/ 139 w 277"/>
                <a:gd name="T11" fmla="*/ 255 h 276"/>
                <a:gd name="T12" fmla="*/ 256 w 277"/>
                <a:gd name="T13" fmla="*/ 138 h 276"/>
                <a:gd name="T14" fmla="*/ 139 w 277"/>
                <a:gd name="T15" fmla="*/ 21 h 276"/>
                <a:gd name="T16" fmla="*/ 139 w 277"/>
                <a:gd name="T17" fmla="*/ 276 h 276"/>
                <a:gd name="T18" fmla="*/ 0 w 277"/>
                <a:gd name="T19" fmla="*/ 138 h 276"/>
                <a:gd name="T20" fmla="*/ 41 w 277"/>
                <a:gd name="T21" fmla="*/ 40 h 276"/>
                <a:gd name="T22" fmla="*/ 138 w 277"/>
                <a:gd name="T23" fmla="*/ 0 h 276"/>
                <a:gd name="T24" fmla="*/ 139 w 277"/>
                <a:gd name="T25" fmla="*/ 0 h 276"/>
                <a:gd name="T26" fmla="*/ 277 w 277"/>
                <a:gd name="T27" fmla="*/ 138 h 276"/>
                <a:gd name="T28" fmla="*/ 139 w 277"/>
                <a:gd name="T29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276">
                  <a:moveTo>
                    <a:pt x="139" y="21"/>
                  </a:moveTo>
                  <a:lnTo>
                    <a:pt x="138" y="21"/>
                  </a:lnTo>
                  <a:cubicBezTo>
                    <a:pt x="107" y="21"/>
                    <a:pt x="78" y="33"/>
                    <a:pt x="55" y="55"/>
                  </a:cubicBezTo>
                  <a:cubicBezTo>
                    <a:pt x="33" y="77"/>
                    <a:pt x="21" y="107"/>
                    <a:pt x="21" y="138"/>
                  </a:cubicBezTo>
                  <a:cubicBezTo>
                    <a:pt x="21" y="170"/>
                    <a:pt x="33" y="199"/>
                    <a:pt x="56" y="221"/>
                  </a:cubicBezTo>
                  <a:cubicBezTo>
                    <a:pt x="78" y="243"/>
                    <a:pt x="107" y="256"/>
                    <a:pt x="139" y="255"/>
                  </a:cubicBezTo>
                  <a:cubicBezTo>
                    <a:pt x="204" y="255"/>
                    <a:pt x="256" y="203"/>
                    <a:pt x="256" y="138"/>
                  </a:cubicBezTo>
                  <a:cubicBezTo>
                    <a:pt x="256" y="73"/>
                    <a:pt x="203" y="21"/>
                    <a:pt x="139" y="21"/>
                  </a:cubicBezTo>
                  <a:close/>
                  <a:moveTo>
                    <a:pt x="139" y="276"/>
                  </a:moveTo>
                  <a:cubicBezTo>
                    <a:pt x="62" y="276"/>
                    <a:pt x="0" y="215"/>
                    <a:pt x="0" y="138"/>
                  </a:cubicBezTo>
                  <a:cubicBezTo>
                    <a:pt x="0" y="101"/>
                    <a:pt x="14" y="67"/>
                    <a:pt x="41" y="40"/>
                  </a:cubicBezTo>
                  <a:cubicBezTo>
                    <a:pt x="67" y="14"/>
                    <a:pt x="101" y="0"/>
                    <a:pt x="138" y="0"/>
                  </a:cubicBezTo>
                  <a:lnTo>
                    <a:pt x="139" y="0"/>
                  </a:lnTo>
                  <a:cubicBezTo>
                    <a:pt x="215" y="0"/>
                    <a:pt x="277" y="62"/>
                    <a:pt x="277" y="138"/>
                  </a:cubicBezTo>
                  <a:cubicBezTo>
                    <a:pt x="277" y="214"/>
                    <a:pt x="215" y="276"/>
                    <a:pt x="139" y="276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37" name="Freeform 77">
              <a:extLst>
                <a:ext uri="{FF2B5EF4-FFF2-40B4-BE49-F238E27FC236}">
                  <a16:creationId xmlns:a16="http://schemas.microsoft.com/office/drawing/2014/main" id="{A369C150-2CF4-41AC-A607-409F03F7A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9825" y="8059738"/>
              <a:ext cx="193675" cy="195263"/>
            </a:xfrm>
            <a:custGeom>
              <a:avLst/>
              <a:gdLst>
                <a:gd name="T0" fmla="*/ 256 w 256"/>
                <a:gd name="T1" fmla="*/ 128 h 257"/>
                <a:gd name="T2" fmla="*/ 128 w 256"/>
                <a:gd name="T3" fmla="*/ 256 h 257"/>
                <a:gd name="T4" fmla="*/ 0 w 256"/>
                <a:gd name="T5" fmla="*/ 129 h 257"/>
                <a:gd name="T6" fmla="*/ 127 w 256"/>
                <a:gd name="T7" fmla="*/ 1 h 257"/>
                <a:gd name="T8" fmla="*/ 256 w 256"/>
                <a:gd name="T9" fmla="*/ 128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257">
                  <a:moveTo>
                    <a:pt x="256" y="128"/>
                  </a:moveTo>
                  <a:cubicBezTo>
                    <a:pt x="256" y="199"/>
                    <a:pt x="199" y="256"/>
                    <a:pt x="128" y="256"/>
                  </a:cubicBezTo>
                  <a:cubicBezTo>
                    <a:pt x="57" y="257"/>
                    <a:pt x="0" y="199"/>
                    <a:pt x="0" y="129"/>
                  </a:cubicBezTo>
                  <a:cubicBezTo>
                    <a:pt x="0" y="58"/>
                    <a:pt x="57" y="1"/>
                    <a:pt x="127" y="1"/>
                  </a:cubicBezTo>
                  <a:cubicBezTo>
                    <a:pt x="198" y="0"/>
                    <a:pt x="255" y="58"/>
                    <a:pt x="256" y="128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38" name="Freeform 78">
              <a:extLst>
                <a:ext uri="{FF2B5EF4-FFF2-40B4-BE49-F238E27FC236}">
                  <a16:creationId xmlns:a16="http://schemas.microsoft.com/office/drawing/2014/main" id="{B1AC2056-20ED-4C64-9A7C-F462D2CC7B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50300" y="8051800"/>
              <a:ext cx="211138" cy="211138"/>
            </a:xfrm>
            <a:custGeom>
              <a:avLst/>
              <a:gdLst>
                <a:gd name="T0" fmla="*/ 139 w 277"/>
                <a:gd name="T1" fmla="*/ 21 h 277"/>
                <a:gd name="T2" fmla="*/ 138 w 277"/>
                <a:gd name="T3" fmla="*/ 21 h 277"/>
                <a:gd name="T4" fmla="*/ 55 w 277"/>
                <a:gd name="T5" fmla="*/ 56 h 277"/>
                <a:gd name="T6" fmla="*/ 21 w 277"/>
                <a:gd name="T7" fmla="*/ 139 h 277"/>
                <a:gd name="T8" fmla="*/ 139 w 277"/>
                <a:gd name="T9" fmla="*/ 256 h 277"/>
                <a:gd name="T10" fmla="*/ 139 w 277"/>
                <a:gd name="T11" fmla="*/ 256 h 277"/>
                <a:gd name="T12" fmla="*/ 222 w 277"/>
                <a:gd name="T13" fmla="*/ 221 h 277"/>
                <a:gd name="T14" fmla="*/ 256 w 277"/>
                <a:gd name="T15" fmla="*/ 138 h 277"/>
                <a:gd name="T16" fmla="*/ 222 w 277"/>
                <a:gd name="T17" fmla="*/ 55 h 277"/>
                <a:gd name="T18" fmla="*/ 139 w 277"/>
                <a:gd name="T19" fmla="*/ 21 h 277"/>
                <a:gd name="T20" fmla="*/ 139 w 277"/>
                <a:gd name="T21" fmla="*/ 277 h 277"/>
                <a:gd name="T22" fmla="*/ 0 w 277"/>
                <a:gd name="T23" fmla="*/ 139 h 277"/>
                <a:gd name="T24" fmla="*/ 41 w 277"/>
                <a:gd name="T25" fmla="*/ 41 h 277"/>
                <a:gd name="T26" fmla="*/ 138 w 277"/>
                <a:gd name="T27" fmla="*/ 0 h 277"/>
                <a:gd name="T28" fmla="*/ 139 w 277"/>
                <a:gd name="T29" fmla="*/ 0 h 277"/>
                <a:gd name="T30" fmla="*/ 236 w 277"/>
                <a:gd name="T31" fmla="*/ 40 h 277"/>
                <a:gd name="T32" fmla="*/ 277 w 277"/>
                <a:gd name="T33" fmla="*/ 138 h 277"/>
                <a:gd name="T34" fmla="*/ 237 w 277"/>
                <a:gd name="T35" fmla="*/ 236 h 277"/>
                <a:gd name="T36" fmla="*/ 139 w 277"/>
                <a:gd name="T37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7" h="277">
                  <a:moveTo>
                    <a:pt x="139" y="21"/>
                  </a:moveTo>
                  <a:lnTo>
                    <a:pt x="138" y="21"/>
                  </a:lnTo>
                  <a:cubicBezTo>
                    <a:pt x="107" y="21"/>
                    <a:pt x="78" y="33"/>
                    <a:pt x="55" y="56"/>
                  </a:cubicBezTo>
                  <a:cubicBezTo>
                    <a:pt x="33" y="78"/>
                    <a:pt x="21" y="107"/>
                    <a:pt x="21" y="139"/>
                  </a:cubicBezTo>
                  <a:cubicBezTo>
                    <a:pt x="21" y="203"/>
                    <a:pt x="74" y="256"/>
                    <a:pt x="139" y="256"/>
                  </a:cubicBezTo>
                  <a:lnTo>
                    <a:pt x="139" y="256"/>
                  </a:lnTo>
                  <a:cubicBezTo>
                    <a:pt x="170" y="256"/>
                    <a:pt x="200" y="244"/>
                    <a:pt x="222" y="221"/>
                  </a:cubicBezTo>
                  <a:cubicBezTo>
                    <a:pt x="244" y="199"/>
                    <a:pt x="256" y="170"/>
                    <a:pt x="256" y="138"/>
                  </a:cubicBezTo>
                  <a:cubicBezTo>
                    <a:pt x="256" y="107"/>
                    <a:pt x="244" y="77"/>
                    <a:pt x="222" y="55"/>
                  </a:cubicBezTo>
                  <a:cubicBezTo>
                    <a:pt x="199" y="33"/>
                    <a:pt x="170" y="21"/>
                    <a:pt x="139" y="21"/>
                  </a:cubicBezTo>
                  <a:close/>
                  <a:moveTo>
                    <a:pt x="139" y="277"/>
                  </a:moveTo>
                  <a:cubicBezTo>
                    <a:pt x="62" y="277"/>
                    <a:pt x="0" y="215"/>
                    <a:pt x="0" y="139"/>
                  </a:cubicBezTo>
                  <a:cubicBezTo>
                    <a:pt x="0" y="102"/>
                    <a:pt x="15" y="67"/>
                    <a:pt x="41" y="41"/>
                  </a:cubicBezTo>
                  <a:cubicBezTo>
                    <a:pt x="67" y="15"/>
                    <a:pt x="101" y="0"/>
                    <a:pt x="138" y="0"/>
                  </a:cubicBezTo>
                  <a:lnTo>
                    <a:pt x="139" y="0"/>
                  </a:lnTo>
                  <a:cubicBezTo>
                    <a:pt x="176" y="0"/>
                    <a:pt x="210" y="14"/>
                    <a:pt x="236" y="40"/>
                  </a:cubicBezTo>
                  <a:cubicBezTo>
                    <a:pt x="262" y="67"/>
                    <a:pt x="277" y="101"/>
                    <a:pt x="277" y="138"/>
                  </a:cubicBezTo>
                  <a:cubicBezTo>
                    <a:pt x="277" y="175"/>
                    <a:pt x="263" y="210"/>
                    <a:pt x="237" y="236"/>
                  </a:cubicBezTo>
                  <a:cubicBezTo>
                    <a:pt x="211" y="262"/>
                    <a:pt x="176" y="277"/>
                    <a:pt x="139" y="277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39" name="Oval 79">
              <a:extLst>
                <a:ext uri="{FF2B5EF4-FFF2-40B4-BE49-F238E27FC236}">
                  <a16:creationId xmlns:a16="http://schemas.microsoft.com/office/drawing/2014/main" id="{D5418A43-E676-4ABA-ABCD-63479CD9D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3200" y="9042400"/>
              <a:ext cx="195263" cy="193675"/>
            </a:xfrm>
            <a:prstGeom prst="ellipse">
              <a:avLst/>
            </a:pr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40" name="Freeform 80">
              <a:extLst>
                <a:ext uri="{FF2B5EF4-FFF2-40B4-BE49-F238E27FC236}">
                  <a16:creationId xmlns:a16="http://schemas.microsoft.com/office/drawing/2014/main" id="{3398F8A7-731A-462D-9FCA-64DFE175AE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56850" y="9034463"/>
              <a:ext cx="209550" cy="209550"/>
            </a:xfrm>
            <a:custGeom>
              <a:avLst/>
              <a:gdLst>
                <a:gd name="T0" fmla="*/ 138 w 276"/>
                <a:gd name="T1" fmla="*/ 21 h 277"/>
                <a:gd name="T2" fmla="*/ 20 w 276"/>
                <a:gd name="T3" fmla="*/ 138 h 277"/>
                <a:gd name="T4" fmla="*/ 138 w 276"/>
                <a:gd name="T5" fmla="*/ 256 h 277"/>
                <a:gd name="T6" fmla="*/ 255 w 276"/>
                <a:gd name="T7" fmla="*/ 138 h 277"/>
                <a:gd name="T8" fmla="*/ 138 w 276"/>
                <a:gd name="T9" fmla="*/ 21 h 277"/>
                <a:gd name="T10" fmla="*/ 138 w 276"/>
                <a:gd name="T11" fmla="*/ 277 h 277"/>
                <a:gd name="T12" fmla="*/ 0 w 276"/>
                <a:gd name="T13" fmla="*/ 138 h 277"/>
                <a:gd name="T14" fmla="*/ 138 w 276"/>
                <a:gd name="T15" fmla="*/ 0 h 277"/>
                <a:gd name="T16" fmla="*/ 276 w 276"/>
                <a:gd name="T17" fmla="*/ 138 h 277"/>
                <a:gd name="T18" fmla="*/ 138 w 276"/>
                <a:gd name="T19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6" h="277">
                  <a:moveTo>
                    <a:pt x="138" y="21"/>
                  </a:moveTo>
                  <a:cubicBezTo>
                    <a:pt x="73" y="21"/>
                    <a:pt x="20" y="74"/>
                    <a:pt x="20" y="138"/>
                  </a:cubicBezTo>
                  <a:cubicBezTo>
                    <a:pt x="20" y="203"/>
                    <a:pt x="73" y="256"/>
                    <a:pt x="138" y="256"/>
                  </a:cubicBezTo>
                  <a:cubicBezTo>
                    <a:pt x="203" y="256"/>
                    <a:pt x="255" y="203"/>
                    <a:pt x="255" y="138"/>
                  </a:cubicBezTo>
                  <a:cubicBezTo>
                    <a:pt x="255" y="74"/>
                    <a:pt x="203" y="21"/>
                    <a:pt x="138" y="21"/>
                  </a:cubicBezTo>
                  <a:close/>
                  <a:moveTo>
                    <a:pt x="138" y="277"/>
                  </a:moveTo>
                  <a:cubicBezTo>
                    <a:pt x="62" y="277"/>
                    <a:pt x="0" y="215"/>
                    <a:pt x="0" y="138"/>
                  </a:cubicBezTo>
                  <a:cubicBezTo>
                    <a:pt x="0" y="62"/>
                    <a:pt x="62" y="0"/>
                    <a:pt x="138" y="0"/>
                  </a:cubicBezTo>
                  <a:cubicBezTo>
                    <a:pt x="214" y="0"/>
                    <a:pt x="276" y="62"/>
                    <a:pt x="276" y="138"/>
                  </a:cubicBezTo>
                  <a:cubicBezTo>
                    <a:pt x="276" y="215"/>
                    <a:pt x="214" y="277"/>
                    <a:pt x="138" y="277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41" name="Freeform 81">
              <a:extLst>
                <a:ext uri="{FF2B5EF4-FFF2-40B4-BE49-F238E27FC236}">
                  <a16:creationId xmlns:a16="http://schemas.microsoft.com/office/drawing/2014/main" id="{7677F293-8AF3-433E-86CD-C136F8314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9313" y="4648200"/>
              <a:ext cx="193675" cy="193675"/>
            </a:xfrm>
            <a:custGeom>
              <a:avLst/>
              <a:gdLst>
                <a:gd name="T0" fmla="*/ 256 w 256"/>
                <a:gd name="T1" fmla="*/ 128 h 256"/>
                <a:gd name="T2" fmla="*/ 129 w 256"/>
                <a:gd name="T3" fmla="*/ 256 h 256"/>
                <a:gd name="T4" fmla="*/ 1 w 256"/>
                <a:gd name="T5" fmla="*/ 128 h 256"/>
                <a:gd name="T6" fmla="*/ 128 w 256"/>
                <a:gd name="T7" fmla="*/ 0 h 256"/>
                <a:gd name="T8" fmla="*/ 256 w 256"/>
                <a:gd name="T9" fmla="*/ 128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256">
                  <a:moveTo>
                    <a:pt x="256" y="128"/>
                  </a:moveTo>
                  <a:cubicBezTo>
                    <a:pt x="256" y="198"/>
                    <a:pt x="199" y="256"/>
                    <a:pt x="129" y="256"/>
                  </a:cubicBezTo>
                  <a:cubicBezTo>
                    <a:pt x="58" y="256"/>
                    <a:pt x="1" y="199"/>
                    <a:pt x="1" y="128"/>
                  </a:cubicBezTo>
                  <a:cubicBezTo>
                    <a:pt x="0" y="57"/>
                    <a:pt x="58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42" name="Freeform 82">
              <a:extLst>
                <a:ext uri="{FF2B5EF4-FFF2-40B4-BE49-F238E27FC236}">
                  <a16:creationId xmlns:a16="http://schemas.microsoft.com/office/drawing/2014/main" id="{148B65D4-F583-4E5A-B2E0-B7A98977B4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271375" y="4638675"/>
              <a:ext cx="211138" cy="211138"/>
            </a:xfrm>
            <a:custGeom>
              <a:avLst/>
              <a:gdLst>
                <a:gd name="T0" fmla="*/ 138 w 277"/>
                <a:gd name="T1" fmla="*/ 21 h 277"/>
                <a:gd name="T2" fmla="*/ 138 w 277"/>
                <a:gd name="T3" fmla="*/ 21 h 277"/>
                <a:gd name="T4" fmla="*/ 55 w 277"/>
                <a:gd name="T5" fmla="*/ 56 h 277"/>
                <a:gd name="T6" fmla="*/ 21 w 277"/>
                <a:gd name="T7" fmla="*/ 139 h 277"/>
                <a:gd name="T8" fmla="*/ 138 w 277"/>
                <a:gd name="T9" fmla="*/ 256 h 277"/>
                <a:gd name="T10" fmla="*/ 139 w 277"/>
                <a:gd name="T11" fmla="*/ 256 h 277"/>
                <a:gd name="T12" fmla="*/ 256 w 277"/>
                <a:gd name="T13" fmla="*/ 139 h 277"/>
                <a:gd name="T14" fmla="*/ 138 w 277"/>
                <a:gd name="T15" fmla="*/ 21 h 277"/>
                <a:gd name="T16" fmla="*/ 138 w 277"/>
                <a:gd name="T17" fmla="*/ 277 h 277"/>
                <a:gd name="T18" fmla="*/ 0 w 277"/>
                <a:gd name="T19" fmla="*/ 139 h 277"/>
                <a:gd name="T20" fmla="*/ 138 w 277"/>
                <a:gd name="T21" fmla="*/ 0 h 277"/>
                <a:gd name="T22" fmla="*/ 277 w 277"/>
                <a:gd name="T23" fmla="*/ 139 h 277"/>
                <a:gd name="T24" fmla="*/ 139 w 277"/>
                <a:gd name="T25" fmla="*/ 277 h 277"/>
                <a:gd name="T26" fmla="*/ 138 w 277"/>
                <a:gd name="T27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7" h="277">
                  <a:moveTo>
                    <a:pt x="138" y="21"/>
                  </a:moveTo>
                  <a:lnTo>
                    <a:pt x="138" y="21"/>
                  </a:lnTo>
                  <a:cubicBezTo>
                    <a:pt x="107" y="21"/>
                    <a:pt x="77" y="34"/>
                    <a:pt x="55" y="56"/>
                  </a:cubicBezTo>
                  <a:cubicBezTo>
                    <a:pt x="33" y="78"/>
                    <a:pt x="21" y="108"/>
                    <a:pt x="21" y="139"/>
                  </a:cubicBezTo>
                  <a:cubicBezTo>
                    <a:pt x="21" y="204"/>
                    <a:pt x="74" y="256"/>
                    <a:pt x="138" y="256"/>
                  </a:cubicBezTo>
                  <a:lnTo>
                    <a:pt x="139" y="256"/>
                  </a:lnTo>
                  <a:cubicBezTo>
                    <a:pt x="203" y="256"/>
                    <a:pt x="256" y="203"/>
                    <a:pt x="256" y="139"/>
                  </a:cubicBezTo>
                  <a:cubicBezTo>
                    <a:pt x="256" y="74"/>
                    <a:pt x="203" y="21"/>
                    <a:pt x="138" y="21"/>
                  </a:cubicBezTo>
                  <a:close/>
                  <a:moveTo>
                    <a:pt x="138" y="277"/>
                  </a:moveTo>
                  <a:cubicBezTo>
                    <a:pt x="62" y="277"/>
                    <a:pt x="0" y="215"/>
                    <a:pt x="0" y="139"/>
                  </a:cubicBezTo>
                  <a:cubicBezTo>
                    <a:pt x="0" y="63"/>
                    <a:pt x="62" y="1"/>
                    <a:pt x="138" y="0"/>
                  </a:cubicBezTo>
                  <a:cubicBezTo>
                    <a:pt x="215" y="0"/>
                    <a:pt x="277" y="62"/>
                    <a:pt x="277" y="139"/>
                  </a:cubicBezTo>
                  <a:cubicBezTo>
                    <a:pt x="277" y="215"/>
                    <a:pt x="215" y="277"/>
                    <a:pt x="139" y="277"/>
                  </a:cubicBezTo>
                  <a:lnTo>
                    <a:pt x="138" y="277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43" name="Freeform 83">
              <a:extLst>
                <a:ext uri="{FF2B5EF4-FFF2-40B4-BE49-F238E27FC236}">
                  <a16:creationId xmlns:a16="http://schemas.microsoft.com/office/drawing/2014/main" id="{4394C09B-4695-44F9-91C2-DDCF0F26D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7825" y="4922838"/>
              <a:ext cx="195263" cy="193675"/>
            </a:xfrm>
            <a:custGeom>
              <a:avLst/>
              <a:gdLst>
                <a:gd name="T0" fmla="*/ 256 w 256"/>
                <a:gd name="T1" fmla="*/ 128 h 256"/>
                <a:gd name="T2" fmla="*/ 129 w 256"/>
                <a:gd name="T3" fmla="*/ 256 h 256"/>
                <a:gd name="T4" fmla="*/ 0 w 256"/>
                <a:gd name="T5" fmla="*/ 128 h 256"/>
                <a:gd name="T6" fmla="*/ 128 w 256"/>
                <a:gd name="T7" fmla="*/ 0 h 256"/>
                <a:gd name="T8" fmla="*/ 256 w 256"/>
                <a:gd name="T9" fmla="*/ 128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256">
                  <a:moveTo>
                    <a:pt x="256" y="128"/>
                  </a:moveTo>
                  <a:cubicBezTo>
                    <a:pt x="256" y="199"/>
                    <a:pt x="199" y="256"/>
                    <a:pt x="129" y="256"/>
                  </a:cubicBezTo>
                  <a:cubicBezTo>
                    <a:pt x="58" y="256"/>
                    <a:pt x="1" y="199"/>
                    <a:pt x="0" y="128"/>
                  </a:cubicBezTo>
                  <a:cubicBezTo>
                    <a:pt x="0" y="58"/>
                    <a:pt x="57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44" name="Freeform 84">
              <a:extLst>
                <a:ext uri="{FF2B5EF4-FFF2-40B4-BE49-F238E27FC236}">
                  <a16:creationId xmlns:a16="http://schemas.microsoft.com/office/drawing/2014/main" id="{67A53854-F94A-4A25-A11E-E74A2C0F9D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89888" y="4914900"/>
              <a:ext cx="211138" cy="211138"/>
            </a:xfrm>
            <a:custGeom>
              <a:avLst/>
              <a:gdLst>
                <a:gd name="T0" fmla="*/ 138 w 277"/>
                <a:gd name="T1" fmla="*/ 21 h 277"/>
                <a:gd name="T2" fmla="*/ 138 w 277"/>
                <a:gd name="T3" fmla="*/ 21 h 277"/>
                <a:gd name="T4" fmla="*/ 21 w 277"/>
                <a:gd name="T5" fmla="*/ 138 h 277"/>
                <a:gd name="T6" fmla="*/ 55 w 277"/>
                <a:gd name="T7" fmla="*/ 221 h 277"/>
                <a:gd name="T8" fmla="*/ 138 w 277"/>
                <a:gd name="T9" fmla="*/ 256 h 277"/>
                <a:gd name="T10" fmla="*/ 138 w 277"/>
                <a:gd name="T11" fmla="*/ 256 h 277"/>
                <a:gd name="T12" fmla="*/ 256 w 277"/>
                <a:gd name="T13" fmla="*/ 138 h 277"/>
                <a:gd name="T14" fmla="*/ 221 w 277"/>
                <a:gd name="T15" fmla="*/ 55 h 277"/>
                <a:gd name="T16" fmla="*/ 138 w 277"/>
                <a:gd name="T17" fmla="*/ 21 h 277"/>
                <a:gd name="T18" fmla="*/ 138 w 277"/>
                <a:gd name="T19" fmla="*/ 277 h 277"/>
                <a:gd name="T20" fmla="*/ 41 w 277"/>
                <a:gd name="T21" fmla="*/ 236 h 277"/>
                <a:gd name="T22" fmla="*/ 0 w 277"/>
                <a:gd name="T23" fmla="*/ 138 h 277"/>
                <a:gd name="T24" fmla="*/ 138 w 277"/>
                <a:gd name="T25" fmla="*/ 0 h 277"/>
                <a:gd name="T26" fmla="*/ 138 w 277"/>
                <a:gd name="T27" fmla="*/ 0 h 277"/>
                <a:gd name="T28" fmla="*/ 236 w 277"/>
                <a:gd name="T29" fmla="*/ 40 h 277"/>
                <a:gd name="T30" fmla="*/ 277 w 277"/>
                <a:gd name="T31" fmla="*/ 138 h 277"/>
                <a:gd name="T32" fmla="*/ 139 w 277"/>
                <a:gd name="T33" fmla="*/ 277 h 277"/>
                <a:gd name="T34" fmla="*/ 138 w 277"/>
                <a:gd name="T35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277">
                  <a:moveTo>
                    <a:pt x="138" y="21"/>
                  </a:moveTo>
                  <a:lnTo>
                    <a:pt x="138" y="21"/>
                  </a:lnTo>
                  <a:cubicBezTo>
                    <a:pt x="73" y="21"/>
                    <a:pt x="21" y="74"/>
                    <a:pt x="21" y="138"/>
                  </a:cubicBezTo>
                  <a:cubicBezTo>
                    <a:pt x="21" y="170"/>
                    <a:pt x="33" y="199"/>
                    <a:pt x="55" y="221"/>
                  </a:cubicBezTo>
                  <a:cubicBezTo>
                    <a:pt x="78" y="243"/>
                    <a:pt x="107" y="256"/>
                    <a:pt x="138" y="256"/>
                  </a:cubicBezTo>
                  <a:lnTo>
                    <a:pt x="138" y="256"/>
                  </a:lnTo>
                  <a:cubicBezTo>
                    <a:pt x="203" y="255"/>
                    <a:pt x="256" y="203"/>
                    <a:pt x="256" y="138"/>
                  </a:cubicBezTo>
                  <a:cubicBezTo>
                    <a:pt x="256" y="107"/>
                    <a:pt x="243" y="77"/>
                    <a:pt x="221" y="55"/>
                  </a:cubicBezTo>
                  <a:cubicBezTo>
                    <a:pt x="199" y="33"/>
                    <a:pt x="170" y="21"/>
                    <a:pt x="138" y="21"/>
                  </a:cubicBezTo>
                  <a:close/>
                  <a:moveTo>
                    <a:pt x="138" y="277"/>
                  </a:moveTo>
                  <a:cubicBezTo>
                    <a:pt x="101" y="277"/>
                    <a:pt x="67" y="262"/>
                    <a:pt x="41" y="236"/>
                  </a:cubicBezTo>
                  <a:cubicBezTo>
                    <a:pt x="14" y="210"/>
                    <a:pt x="0" y="175"/>
                    <a:pt x="0" y="138"/>
                  </a:cubicBezTo>
                  <a:cubicBezTo>
                    <a:pt x="0" y="62"/>
                    <a:pt x="62" y="0"/>
                    <a:pt x="138" y="0"/>
                  </a:cubicBezTo>
                  <a:lnTo>
                    <a:pt x="138" y="0"/>
                  </a:lnTo>
                  <a:cubicBezTo>
                    <a:pt x="175" y="0"/>
                    <a:pt x="210" y="14"/>
                    <a:pt x="236" y="40"/>
                  </a:cubicBezTo>
                  <a:cubicBezTo>
                    <a:pt x="262" y="66"/>
                    <a:pt x="277" y="101"/>
                    <a:pt x="277" y="138"/>
                  </a:cubicBezTo>
                  <a:cubicBezTo>
                    <a:pt x="277" y="214"/>
                    <a:pt x="215" y="276"/>
                    <a:pt x="139" y="277"/>
                  </a:cubicBezTo>
                  <a:lnTo>
                    <a:pt x="138" y="277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45" name="Freeform 85">
              <a:extLst>
                <a:ext uri="{FF2B5EF4-FFF2-40B4-BE49-F238E27FC236}">
                  <a16:creationId xmlns:a16="http://schemas.microsoft.com/office/drawing/2014/main" id="{E611C3F3-7DAF-47E0-BC3C-FD3E123C09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64800" y="5181600"/>
              <a:ext cx="149225" cy="239713"/>
            </a:xfrm>
            <a:custGeom>
              <a:avLst/>
              <a:gdLst>
                <a:gd name="T0" fmla="*/ 29 w 197"/>
                <a:gd name="T1" fmla="*/ 275 h 316"/>
                <a:gd name="T2" fmla="*/ 169 w 197"/>
                <a:gd name="T3" fmla="*/ 291 h 316"/>
                <a:gd name="T4" fmla="*/ 110 w 197"/>
                <a:gd name="T5" fmla="*/ 68 h 316"/>
                <a:gd name="T6" fmla="*/ 29 w 197"/>
                <a:gd name="T7" fmla="*/ 275 h 316"/>
                <a:gd name="T8" fmla="*/ 197 w 197"/>
                <a:gd name="T9" fmla="*/ 316 h 316"/>
                <a:gd name="T10" fmla="*/ 0 w 197"/>
                <a:gd name="T11" fmla="*/ 292 h 316"/>
                <a:gd name="T12" fmla="*/ 114 w 197"/>
                <a:gd name="T13" fmla="*/ 0 h 316"/>
                <a:gd name="T14" fmla="*/ 197 w 197"/>
                <a:gd name="T15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316">
                  <a:moveTo>
                    <a:pt x="29" y="275"/>
                  </a:moveTo>
                  <a:lnTo>
                    <a:pt x="169" y="291"/>
                  </a:lnTo>
                  <a:lnTo>
                    <a:pt x="110" y="68"/>
                  </a:lnTo>
                  <a:lnTo>
                    <a:pt x="29" y="275"/>
                  </a:lnTo>
                  <a:close/>
                  <a:moveTo>
                    <a:pt x="197" y="316"/>
                  </a:moveTo>
                  <a:lnTo>
                    <a:pt x="0" y="292"/>
                  </a:lnTo>
                  <a:lnTo>
                    <a:pt x="114" y="0"/>
                  </a:lnTo>
                  <a:lnTo>
                    <a:pt x="197" y="316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05EDAAAB-6DFC-4EE9-8AC9-DDB61E47C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7788" y="5599113"/>
              <a:ext cx="8856664" cy="5337175"/>
            </a:xfrm>
            <a:custGeom>
              <a:avLst/>
              <a:gdLst>
                <a:gd name="connsiteX0" fmla="*/ 8175624 w 8856664"/>
                <a:gd name="connsiteY0" fmla="*/ 0 h 5337175"/>
                <a:gd name="connsiteX1" fmla="*/ 8856664 w 8856664"/>
                <a:gd name="connsiteY1" fmla="*/ 0 h 5337175"/>
                <a:gd name="connsiteX2" fmla="*/ 8856664 w 8856664"/>
                <a:gd name="connsiteY2" fmla="*/ 2244725 h 5337175"/>
                <a:gd name="connsiteX3" fmla="*/ 8838400 w 8856664"/>
                <a:gd name="connsiteY3" fmla="*/ 2244725 h 5337175"/>
                <a:gd name="connsiteX4" fmla="*/ 8838400 w 8856664"/>
                <a:gd name="connsiteY4" fmla="*/ 18256 h 5337175"/>
                <a:gd name="connsiteX5" fmla="*/ 8175624 w 8856664"/>
                <a:gd name="connsiteY5" fmla="*/ 18256 h 5337175"/>
                <a:gd name="connsiteX6" fmla="*/ 0 w 8856664"/>
                <a:gd name="connsiteY6" fmla="*/ 0 h 5337175"/>
                <a:gd name="connsiteX7" fmla="*/ 7320940 w 8856664"/>
                <a:gd name="connsiteY7" fmla="*/ 0 h 5337175"/>
                <a:gd name="connsiteX8" fmla="*/ 7320940 w 8856664"/>
                <a:gd name="connsiteY8" fmla="*/ 18265 h 5337175"/>
                <a:gd name="connsiteX9" fmla="*/ 18264 w 8856664"/>
                <a:gd name="connsiteY9" fmla="*/ 18265 h 5337175"/>
                <a:gd name="connsiteX10" fmla="*/ 18264 w 8856664"/>
                <a:gd name="connsiteY10" fmla="*/ 5318910 h 5337175"/>
                <a:gd name="connsiteX11" fmla="*/ 8838400 w 8856664"/>
                <a:gd name="connsiteY11" fmla="*/ 5318910 h 5337175"/>
                <a:gd name="connsiteX12" fmla="*/ 8838400 w 8856664"/>
                <a:gd name="connsiteY12" fmla="*/ 4493943 h 5337175"/>
                <a:gd name="connsiteX13" fmla="*/ 8856664 w 8856664"/>
                <a:gd name="connsiteY13" fmla="*/ 4493943 h 5337175"/>
                <a:gd name="connsiteX14" fmla="*/ 8856664 w 8856664"/>
                <a:gd name="connsiteY14" fmla="*/ 5337175 h 5337175"/>
                <a:gd name="connsiteX15" fmla="*/ 0 w 8856664"/>
                <a:gd name="connsiteY15" fmla="*/ 5337175 h 533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56664" h="5337175">
                  <a:moveTo>
                    <a:pt x="8175624" y="0"/>
                  </a:moveTo>
                  <a:lnTo>
                    <a:pt x="8856664" y="0"/>
                  </a:lnTo>
                  <a:lnTo>
                    <a:pt x="8856664" y="2244725"/>
                  </a:lnTo>
                  <a:lnTo>
                    <a:pt x="8838400" y="2244725"/>
                  </a:lnTo>
                  <a:lnTo>
                    <a:pt x="8838400" y="18256"/>
                  </a:lnTo>
                  <a:lnTo>
                    <a:pt x="8175624" y="18256"/>
                  </a:lnTo>
                  <a:close/>
                  <a:moveTo>
                    <a:pt x="0" y="0"/>
                  </a:moveTo>
                  <a:lnTo>
                    <a:pt x="7320940" y="0"/>
                  </a:lnTo>
                  <a:lnTo>
                    <a:pt x="7320940" y="18265"/>
                  </a:lnTo>
                  <a:lnTo>
                    <a:pt x="18264" y="18265"/>
                  </a:lnTo>
                  <a:lnTo>
                    <a:pt x="18264" y="5318910"/>
                  </a:lnTo>
                  <a:lnTo>
                    <a:pt x="8838400" y="5318910"/>
                  </a:lnTo>
                  <a:lnTo>
                    <a:pt x="8838400" y="4493943"/>
                  </a:lnTo>
                  <a:lnTo>
                    <a:pt x="8856664" y="4493943"/>
                  </a:lnTo>
                  <a:lnTo>
                    <a:pt x="8856664" y="5337175"/>
                  </a:lnTo>
                  <a:lnTo>
                    <a:pt x="0" y="5337175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47" name="Rectangle 88">
              <a:extLst>
                <a:ext uri="{FF2B5EF4-FFF2-40B4-BE49-F238E27FC236}">
                  <a16:creationId xmlns:a16="http://schemas.microsoft.com/office/drawing/2014/main" id="{CE4829DD-837A-4B59-9015-86CEF0429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1875" y="5851525"/>
              <a:ext cx="8837613" cy="5319713"/>
            </a:xfrm>
            <a:prstGeom prst="rect">
              <a:avLst/>
            </a:prstGeom>
            <a:solidFill>
              <a:srgbClr val="8D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48" name="Freeform 89">
              <a:extLst>
                <a:ext uri="{FF2B5EF4-FFF2-40B4-BE49-F238E27FC236}">
                  <a16:creationId xmlns:a16="http://schemas.microsoft.com/office/drawing/2014/main" id="{887463B6-B651-48F8-8570-9A0ECB5C19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83938" y="5843588"/>
              <a:ext cx="8853488" cy="533400"/>
            </a:xfrm>
            <a:custGeom>
              <a:avLst/>
              <a:gdLst>
                <a:gd name="T0" fmla="*/ 19 w 11633"/>
                <a:gd name="T1" fmla="*/ 682 h 701"/>
                <a:gd name="T2" fmla="*/ 11613 w 11633"/>
                <a:gd name="T3" fmla="*/ 682 h 701"/>
                <a:gd name="T4" fmla="*/ 11613 w 11633"/>
                <a:gd name="T5" fmla="*/ 20 h 701"/>
                <a:gd name="T6" fmla="*/ 19 w 11633"/>
                <a:gd name="T7" fmla="*/ 20 h 701"/>
                <a:gd name="T8" fmla="*/ 19 w 11633"/>
                <a:gd name="T9" fmla="*/ 682 h 701"/>
                <a:gd name="T10" fmla="*/ 11633 w 11633"/>
                <a:gd name="T11" fmla="*/ 701 h 701"/>
                <a:gd name="T12" fmla="*/ 0 w 11633"/>
                <a:gd name="T13" fmla="*/ 701 h 701"/>
                <a:gd name="T14" fmla="*/ 0 w 11633"/>
                <a:gd name="T15" fmla="*/ 0 h 701"/>
                <a:gd name="T16" fmla="*/ 11633 w 11633"/>
                <a:gd name="T17" fmla="*/ 0 h 701"/>
                <a:gd name="T18" fmla="*/ 11633 w 11633"/>
                <a:gd name="T19" fmla="*/ 701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33" h="701">
                  <a:moveTo>
                    <a:pt x="19" y="682"/>
                  </a:moveTo>
                  <a:lnTo>
                    <a:pt x="11613" y="682"/>
                  </a:lnTo>
                  <a:lnTo>
                    <a:pt x="11613" y="20"/>
                  </a:lnTo>
                  <a:lnTo>
                    <a:pt x="19" y="20"/>
                  </a:lnTo>
                  <a:lnTo>
                    <a:pt x="19" y="682"/>
                  </a:lnTo>
                  <a:close/>
                  <a:moveTo>
                    <a:pt x="11633" y="701"/>
                  </a:moveTo>
                  <a:lnTo>
                    <a:pt x="0" y="701"/>
                  </a:lnTo>
                  <a:lnTo>
                    <a:pt x="0" y="0"/>
                  </a:lnTo>
                  <a:lnTo>
                    <a:pt x="11633" y="0"/>
                  </a:lnTo>
                  <a:lnTo>
                    <a:pt x="11633" y="701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49" name="Oval 90">
              <a:extLst>
                <a:ext uri="{FF2B5EF4-FFF2-40B4-BE49-F238E27FC236}">
                  <a16:creationId xmlns:a16="http://schemas.microsoft.com/office/drawing/2014/main" id="{7898589A-7F77-4142-9B8E-176EBB36E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4475" y="5969000"/>
              <a:ext cx="296863" cy="2952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50" name="Freeform 91">
              <a:extLst>
                <a:ext uri="{FF2B5EF4-FFF2-40B4-BE49-F238E27FC236}">
                  <a16:creationId xmlns:a16="http://schemas.microsoft.com/office/drawing/2014/main" id="{6F7E6273-D772-48E5-B66F-6EFE1A00E9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286538" y="5961063"/>
              <a:ext cx="311150" cy="311150"/>
            </a:xfrm>
            <a:custGeom>
              <a:avLst/>
              <a:gdLst>
                <a:gd name="T0" fmla="*/ 204 w 408"/>
                <a:gd name="T1" fmla="*/ 19 h 408"/>
                <a:gd name="T2" fmla="*/ 20 w 408"/>
                <a:gd name="T3" fmla="*/ 204 h 408"/>
                <a:gd name="T4" fmla="*/ 204 w 408"/>
                <a:gd name="T5" fmla="*/ 389 h 408"/>
                <a:gd name="T6" fmla="*/ 389 w 408"/>
                <a:gd name="T7" fmla="*/ 204 h 408"/>
                <a:gd name="T8" fmla="*/ 204 w 408"/>
                <a:gd name="T9" fmla="*/ 19 h 408"/>
                <a:gd name="T10" fmla="*/ 204 w 408"/>
                <a:gd name="T11" fmla="*/ 408 h 408"/>
                <a:gd name="T12" fmla="*/ 0 w 408"/>
                <a:gd name="T13" fmla="*/ 204 h 408"/>
                <a:gd name="T14" fmla="*/ 204 w 408"/>
                <a:gd name="T15" fmla="*/ 0 h 408"/>
                <a:gd name="T16" fmla="*/ 408 w 408"/>
                <a:gd name="T17" fmla="*/ 204 h 408"/>
                <a:gd name="T18" fmla="*/ 204 w 408"/>
                <a:gd name="T19" fmla="*/ 408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8" h="408">
                  <a:moveTo>
                    <a:pt x="204" y="19"/>
                  </a:moveTo>
                  <a:cubicBezTo>
                    <a:pt x="102" y="19"/>
                    <a:pt x="20" y="102"/>
                    <a:pt x="20" y="204"/>
                  </a:cubicBezTo>
                  <a:cubicBezTo>
                    <a:pt x="20" y="306"/>
                    <a:pt x="102" y="389"/>
                    <a:pt x="204" y="389"/>
                  </a:cubicBezTo>
                  <a:cubicBezTo>
                    <a:pt x="306" y="389"/>
                    <a:pt x="389" y="306"/>
                    <a:pt x="389" y="204"/>
                  </a:cubicBezTo>
                  <a:cubicBezTo>
                    <a:pt x="389" y="102"/>
                    <a:pt x="306" y="19"/>
                    <a:pt x="204" y="19"/>
                  </a:cubicBezTo>
                  <a:close/>
                  <a:moveTo>
                    <a:pt x="204" y="408"/>
                  </a:moveTo>
                  <a:cubicBezTo>
                    <a:pt x="92" y="408"/>
                    <a:pt x="0" y="317"/>
                    <a:pt x="0" y="204"/>
                  </a:cubicBezTo>
                  <a:cubicBezTo>
                    <a:pt x="0" y="92"/>
                    <a:pt x="92" y="0"/>
                    <a:pt x="204" y="0"/>
                  </a:cubicBezTo>
                  <a:cubicBezTo>
                    <a:pt x="317" y="0"/>
                    <a:pt x="408" y="92"/>
                    <a:pt x="408" y="204"/>
                  </a:cubicBezTo>
                  <a:cubicBezTo>
                    <a:pt x="408" y="317"/>
                    <a:pt x="317" y="408"/>
                    <a:pt x="204" y="408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D4539A83-A8A2-46DC-B4E7-D77D89715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49" y="6024563"/>
              <a:ext cx="214314" cy="239713"/>
            </a:xfrm>
            <a:custGeom>
              <a:avLst/>
              <a:gdLst>
                <a:gd name="connsiteX0" fmla="*/ 107156 w 214314"/>
                <a:gd name="connsiteY0" fmla="*/ 127000 h 239713"/>
                <a:gd name="connsiteX1" fmla="*/ 214314 w 214314"/>
                <a:gd name="connsiteY1" fmla="*/ 193569 h 239713"/>
                <a:gd name="connsiteX2" fmla="*/ 107156 w 214314"/>
                <a:gd name="connsiteY2" fmla="*/ 239713 h 239713"/>
                <a:gd name="connsiteX3" fmla="*/ 0 w 214314"/>
                <a:gd name="connsiteY3" fmla="*/ 193569 h 239713"/>
                <a:gd name="connsiteX4" fmla="*/ 107156 w 214314"/>
                <a:gd name="connsiteY4" fmla="*/ 127000 h 239713"/>
                <a:gd name="connsiteX5" fmla="*/ 107158 w 214314"/>
                <a:gd name="connsiteY5" fmla="*/ 0 h 239713"/>
                <a:gd name="connsiteX6" fmla="*/ 157164 w 214314"/>
                <a:gd name="connsiteY6" fmla="*/ 50800 h 239713"/>
                <a:gd name="connsiteX7" fmla="*/ 107158 w 214314"/>
                <a:gd name="connsiteY7" fmla="*/ 101600 h 239713"/>
                <a:gd name="connsiteX8" fmla="*/ 57150 w 214314"/>
                <a:gd name="connsiteY8" fmla="*/ 50800 h 239713"/>
                <a:gd name="connsiteX9" fmla="*/ 107158 w 214314"/>
                <a:gd name="connsiteY9" fmla="*/ 0 h 23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4314" h="239713">
                  <a:moveTo>
                    <a:pt x="107156" y="127000"/>
                  </a:moveTo>
                  <a:cubicBezTo>
                    <a:pt x="154274" y="127000"/>
                    <a:pt x="195314" y="154233"/>
                    <a:pt x="214314" y="193569"/>
                  </a:cubicBezTo>
                  <a:cubicBezTo>
                    <a:pt x="187714" y="221558"/>
                    <a:pt x="149716" y="239713"/>
                    <a:pt x="107156" y="239713"/>
                  </a:cubicBezTo>
                  <a:cubicBezTo>
                    <a:pt x="65358" y="239713"/>
                    <a:pt x="27360" y="221558"/>
                    <a:pt x="0" y="193569"/>
                  </a:cubicBezTo>
                  <a:cubicBezTo>
                    <a:pt x="19760" y="154233"/>
                    <a:pt x="60038" y="127000"/>
                    <a:pt x="107156" y="127000"/>
                  </a:cubicBezTo>
                  <a:close/>
                  <a:moveTo>
                    <a:pt x="107158" y="0"/>
                  </a:moveTo>
                  <a:cubicBezTo>
                    <a:pt x="134774" y="0"/>
                    <a:pt x="157164" y="22744"/>
                    <a:pt x="157164" y="50800"/>
                  </a:cubicBezTo>
                  <a:cubicBezTo>
                    <a:pt x="157164" y="78856"/>
                    <a:pt x="134774" y="101600"/>
                    <a:pt x="107158" y="101600"/>
                  </a:cubicBezTo>
                  <a:cubicBezTo>
                    <a:pt x="79538" y="101600"/>
                    <a:pt x="57150" y="78856"/>
                    <a:pt x="57150" y="50800"/>
                  </a:cubicBezTo>
                  <a:cubicBezTo>
                    <a:pt x="57150" y="22744"/>
                    <a:pt x="79538" y="0"/>
                    <a:pt x="107158" y="0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52" name="Oval 94">
              <a:extLst>
                <a:ext uri="{FF2B5EF4-FFF2-40B4-BE49-F238E27FC236}">
                  <a16:creationId xmlns:a16="http://schemas.microsoft.com/office/drawing/2014/main" id="{31C8DC1D-3ABC-4FBD-A766-5A981DE2A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2150" y="5946775"/>
              <a:ext cx="73025" cy="73025"/>
            </a:xfrm>
            <a:prstGeom prst="ellipse">
              <a:avLst/>
            </a:prstGeom>
            <a:solidFill>
              <a:srgbClr val="FFF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53" name="Oval 95">
              <a:extLst>
                <a:ext uri="{FF2B5EF4-FFF2-40B4-BE49-F238E27FC236}">
                  <a16:creationId xmlns:a16="http://schemas.microsoft.com/office/drawing/2014/main" id="{F64B8382-CB1D-401B-AC60-0B3AF18D3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2150" y="6075363"/>
              <a:ext cx="73025" cy="730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54" name="Oval 96">
              <a:extLst>
                <a:ext uri="{FF2B5EF4-FFF2-40B4-BE49-F238E27FC236}">
                  <a16:creationId xmlns:a16="http://schemas.microsoft.com/office/drawing/2014/main" id="{1EC5DFED-1680-4371-927C-7905CEC2D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2150" y="6202363"/>
              <a:ext cx="73025" cy="74613"/>
            </a:xfrm>
            <a:prstGeom prst="ellipse">
              <a:avLst/>
            </a:pr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55" name="Rectangle 98">
              <a:extLst>
                <a:ext uri="{FF2B5EF4-FFF2-40B4-BE49-F238E27FC236}">
                  <a16:creationId xmlns:a16="http://schemas.microsoft.com/office/drawing/2014/main" id="{D90D0D40-6456-4292-93BF-F9208A990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4475" y="6008688"/>
              <a:ext cx="7423150" cy="2317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D878B29E-2C27-4E5D-ADC8-D1A55275A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6537" y="6000750"/>
              <a:ext cx="7439026" cy="247651"/>
            </a:xfrm>
            <a:custGeom>
              <a:avLst/>
              <a:gdLst>
                <a:gd name="connsiteX0" fmla="*/ 3130550 w 7439026"/>
                <a:gd name="connsiteY0" fmla="*/ 233363 h 247651"/>
                <a:gd name="connsiteX1" fmla="*/ 6281738 w 7439026"/>
                <a:gd name="connsiteY1" fmla="*/ 233363 h 247651"/>
                <a:gd name="connsiteX2" fmla="*/ 6281738 w 7439026"/>
                <a:gd name="connsiteY2" fmla="*/ 247651 h 247651"/>
                <a:gd name="connsiteX3" fmla="*/ 3130550 w 7439026"/>
                <a:gd name="connsiteY3" fmla="*/ 247651 h 247651"/>
                <a:gd name="connsiteX4" fmla="*/ 6564312 w 7439026"/>
                <a:gd name="connsiteY4" fmla="*/ 0 h 247651"/>
                <a:gd name="connsiteX5" fmla="*/ 7439026 w 7439026"/>
                <a:gd name="connsiteY5" fmla="*/ 0 h 247651"/>
                <a:gd name="connsiteX6" fmla="*/ 7439026 w 7439026"/>
                <a:gd name="connsiteY6" fmla="*/ 247650 h 247651"/>
                <a:gd name="connsiteX7" fmla="*/ 6992914 w 7439026"/>
                <a:gd name="connsiteY7" fmla="*/ 247650 h 247651"/>
                <a:gd name="connsiteX8" fmla="*/ 6992914 w 7439026"/>
                <a:gd name="connsiteY8" fmla="*/ 233172 h 247651"/>
                <a:gd name="connsiteX9" fmla="*/ 7423800 w 7439026"/>
                <a:gd name="connsiteY9" fmla="*/ 233172 h 247651"/>
                <a:gd name="connsiteX10" fmla="*/ 7423800 w 7439026"/>
                <a:gd name="connsiteY10" fmla="*/ 14478 h 247651"/>
                <a:gd name="connsiteX11" fmla="*/ 6564312 w 7439026"/>
                <a:gd name="connsiteY11" fmla="*/ 14478 h 247651"/>
                <a:gd name="connsiteX12" fmla="*/ 0 w 7439026"/>
                <a:gd name="connsiteY12" fmla="*/ 0 h 247651"/>
                <a:gd name="connsiteX13" fmla="*/ 4665663 w 7439026"/>
                <a:gd name="connsiteY13" fmla="*/ 0 h 247651"/>
                <a:gd name="connsiteX14" fmla="*/ 4665663 w 7439026"/>
                <a:gd name="connsiteY14" fmla="*/ 14478 h 247651"/>
                <a:gd name="connsiteX15" fmla="*/ 14461 w 7439026"/>
                <a:gd name="connsiteY15" fmla="*/ 14478 h 247651"/>
                <a:gd name="connsiteX16" fmla="*/ 14461 w 7439026"/>
                <a:gd name="connsiteY16" fmla="*/ 233172 h 247651"/>
                <a:gd name="connsiteX17" fmla="*/ 2221708 w 7439026"/>
                <a:gd name="connsiteY17" fmla="*/ 233172 h 247651"/>
                <a:gd name="connsiteX18" fmla="*/ 2221708 w 7439026"/>
                <a:gd name="connsiteY18" fmla="*/ 247650 h 247651"/>
                <a:gd name="connsiteX19" fmla="*/ 0 w 7439026"/>
                <a:gd name="connsiteY19" fmla="*/ 247650 h 24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439026" h="247651">
                  <a:moveTo>
                    <a:pt x="3130550" y="233363"/>
                  </a:moveTo>
                  <a:lnTo>
                    <a:pt x="6281738" y="233363"/>
                  </a:lnTo>
                  <a:lnTo>
                    <a:pt x="6281738" y="247651"/>
                  </a:lnTo>
                  <a:lnTo>
                    <a:pt x="3130550" y="247651"/>
                  </a:lnTo>
                  <a:close/>
                  <a:moveTo>
                    <a:pt x="6564312" y="0"/>
                  </a:moveTo>
                  <a:lnTo>
                    <a:pt x="7439026" y="0"/>
                  </a:lnTo>
                  <a:lnTo>
                    <a:pt x="7439026" y="247650"/>
                  </a:lnTo>
                  <a:lnTo>
                    <a:pt x="6992914" y="247650"/>
                  </a:lnTo>
                  <a:lnTo>
                    <a:pt x="6992914" y="233172"/>
                  </a:lnTo>
                  <a:lnTo>
                    <a:pt x="7423800" y="233172"/>
                  </a:lnTo>
                  <a:lnTo>
                    <a:pt x="7423800" y="14478"/>
                  </a:lnTo>
                  <a:lnTo>
                    <a:pt x="6564312" y="14478"/>
                  </a:lnTo>
                  <a:close/>
                  <a:moveTo>
                    <a:pt x="0" y="0"/>
                  </a:moveTo>
                  <a:lnTo>
                    <a:pt x="4665663" y="0"/>
                  </a:lnTo>
                  <a:lnTo>
                    <a:pt x="4665663" y="14478"/>
                  </a:lnTo>
                  <a:lnTo>
                    <a:pt x="14461" y="14478"/>
                  </a:lnTo>
                  <a:lnTo>
                    <a:pt x="14461" y="233172"/>
                  </a:lnTo>
                  <a:lnTo>
                    <a:pt x="2221708" y="233172"/>
                  </a:lnTo>
                  <a:lnTo>
                    <a:pt x="2221708" y="247650"/>
                  </a:lnTo>
                  <a:lnTo>
                    <a:pt x="0" y="247650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C2B64245-E280-40DF-A26E-4198315E9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6813" y="6008688"/>
              <a:ext cx="1839912" cy="231775"/>
            </a:xfrm>
            <a:custGeom>
              <a:avLst/>
              <a:gdLst>
                <a:gd name="connsiteX0" fmla="*/ 94457 w 1839912"/>
                <a:gd name="connsiteY0" fmla="*/ 15875 h 231775"/>
                <a:gd name="connsiteX1" fmla="*/ 188914 w 1839912"/>
                <a:gd name="connsiteY1" fmla="*/ 109538 h 231775"/>
                <a:gd name="connsiteX2" fmla="*/ 94457 w 1839912"/>
                <a:gd name="connsiteY2" fmla="*/ 203201 h 231775"/>
                <a:gd name="connsiteX3" fmla="*/ 0 w 1839912"/>
                <a:gd name="connsiteY3" fmla="*/ 109538 h 231775"/>
                <a:gd name="connsiteX4" fmla="*/ 94457 w 1839912"/>
                <a:gd name="connsiteY4" fmla="*/ 15875 h 231775"/>
                <a:gd name="connsiteX5" fmla="*/ 347662 w 1839912"/>
                <a:gd name="connsiteY5" fmla="*/ 0 h 231775"/>
                <a:gd name="connsiteX6" fmla="*/ 1839912 w 1839912"/>
                <a:gd name="connsiteY6" fmla="*/ 0 h 231775"/>
                <a:gd name="connsiteX7" fmla="*/ 1839912 w 1839912"/>
                <a:gd name="connsiteY7" fmla="*/ 231775 h 231775"/>
                <a:gd name="connsiteX8" fmla="*/ 347662 w 1839912"/>
                <a:gd name="connsiteY8" fmla="*/ 231775 h 23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9912" h="231775">
                  <a:moveTo>
                    <a:pt x="94457" y="15875"/>
                  </a:moveTo>
                  <a:cubicBezTo>
                    <a:pt x="146624" y="15875"/>
                    <a:pt x="188914" y="57809"/>
                    <a:pt x="188914" y="109538"/>
                  </a:cubicBezTo>
                  <a:cubicBezTo>
                    <a:pt x="188914" y="161267"/>
                    <a:pt x="146624" y="203201"/>
                    <a:pt x="94457" y="203201"/>
                  </a:cubicBezTo>
                  <a:cubicBezTo>
                    <a:pt x="42290" y="203201"/>
                    <a:pt x="0" y="161267"/>
                    <a:pt x="0" y="109538"/>
                  </a:cubicBezTo>
                  <a:cubicBezTo>
                    <a:pt x="0" y="57809"/>
                    <a:pt x="42290" y="15875"/>
                    <a:pt x="94457" y="15875"/>
                  </a:cubicBezTo>
                  <a:close/>
                  <a:moveTo>
                    <a:pt x="347662" y="0"/>
                  </a:moveTo>
                  <a:lnTo>
                    <a:pt x="1839912" y="0"/>
                  </a:lnTo>
                  <a:lnTo>
                    <a:pt x="1839912" y="231775"/>
                  </a:lnTo>
                  <a:lnTo>
                    <a:pt x="347662" y="231775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58" name="Rectangle 103">
              <a:extLst>
                <a:ext uri="{FF2B5EF4-FFF2-40B4-BE49-F238E27FC236}">
                  <a16:creationId xmlns:a16="http://schemas.microsoft.com/office/drawing/2014/main" id="{FF727397-E2A4-4C6E-90C9-AC888ED7A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2088" y="7086600"/>
              <a:ext cx="2554288" cy="2441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59" name="Freeform 104">
              <a:extLst>
                <a:ext uri="{FF2B5EF4-FFF2-40B4-BE49-F238E27FC236}">
                  <a16:creationId xmlns:a16="http://schemas.microsoft.com/office/drawing/2014/main" id="{A7F40CC6-457D-46DA-BBED-40FCC5CB01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155738" y="7081838"/>
              <a:ext cx="2566988" cy="2452688"/>
            </a:xfrm>
            <a:custGeom>
              <a:avLst/>
              <a:gdLst>
                <a:gd name="T0" fmla="*/ 17 w 3372"/>
                <a:gd name="T1" fmla="*/ 3208 h 3224"/>
                <a:gd name="T2" fmla="*/ 3356 w 3372"/>
                <a:gd name="T3" fmla="*/ 3208 h 3224"/>
                <a:gd name="T4" fmla="*/ 3356 w 3372"/>
                <a:gd name="T5" fmla="*/ 16 h 3224"/>
                <a:gd name="T6" fmla="*/ 17 w 3372"/>
                <a:gd name="T7" fmla="*/ 16 h 3224"/>
                <a:gd name="T8" fmla="*/ 17 w 3372"/>
                <a:gd name="T9" fmla="*/ 3208 h 3224"/>
                <a:gd name="T10" fmla="*/ 3372 w 3372"/>
                <a:gd name="T11" fmla="*/ 3224 h 3224"/>
                <a:gd name="T12" fmla="*/ 0 w 3372"/>
                <a:gd name="T13" fmla="*/ 3224 h 3224"/>
                <a:gd name="T14" fmla="*/ 0 w 3372"/>
                <a:gd name="T15" fmla="*/ 0 h 3224"/>
                <a:gd name="T16" fmla="*/ 3372 w 3372"/>
                <a:gd name="T17" fmla="*/ 0 h 3224"/>
                <a:gd name="T18" fmla="*/ 3372 w 3372"/>
                <a:gd name="T19" fmla="*/ 3224 h 3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2" h="3224">
                  <a:moveTo>
                    <a:pt x="17" y="3208"/>
                  </a:moveTo>
                  <a:lnTo>
                    <a:pt x="3356" y="3208"/>
                  </a:lnTo>
                  <a:lnTo>
                    <a:pt x="3356" y="16"/>
                  </a:lnTo>
                  <a:lnTo>
                    <a:pt x="17" y="16"/>
                  </a:lnTo>
                  <a:lnTo>
                    <a:pt x="17" y="3208"/>
                  </a:lnTo>
                  <a:close/>
                  <a:moveTo>
                    <a:pt x="3372" y="3224"/>
                  </a:moveTo>
                  <a:lnTo>
                    <a:pt x="0" y="3224"/>
                  </a:lnTo>
                  <a:lnTo>
                    <a:pt x="0" y="0"/>
                  </a:lnTo>
                  <a:lnTo>
                    <a:pt x="3372" y="0"/>
                  </a:lnTo>
                  <a:lnTo>
                    <a:pt x="3372" y="3224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60" name="Oval 105">
              <a:extLst>
                <a:ext uri="{FF2B5EF4-FFF2-40B4-BE49-F238E27FC236}">
                  <a16:creationId xmlns:a16="http://schemas.microsoft.com/office/drawing/2014/main" id="{0F0C29B0-DBDC-43FE-852B-1F3BD1DCD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6750" y="7491413"/>
              <a:ext cx="1631950" cy="1630363"/>
            </a:xfrm>
            <a:prstGeom prst="ellipse">
              <a:avLst/>
            </a:prstGeom>
            <a:solidFill>
              <a:srgbClr val="8D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61" name="Freeform 106">
              <a:extLst>
                <a:ext uri="{FF2B5EF4-FFF2-40B4-BE49-F238E27FC236}">
                  <a16:creationId xmlns:a16="http://schemas.microsoft.com/office/drawing/2014/main" id="{BEF90ED9-8CE6-43DC-9DAA-B8A6DBA52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630400" y="7485063"/>
              <a:ext cx="1643063" cy="1644650"/>
            </a:xfrm>
            <a:custGeom>
              <a:avLst/>
              <a:gdLst>
                <a:gd name="T0" fmla="*/ 1080 w 2160"/>
                <a:gd name="T1" fmla="*/ 16 h 2160"/>
                <a:gd name="T2" fmla="*/ 16 w 2160"/>
                <a:gd name="T3" fmla="*/ 1080 h 2160"/>
                <a:gd name="T4" fmla="*/ 1080 w 2160"/>
                <a:gd name="T5" fmla="*/ 2143 h 2160"/>
                <a:gd name="T6" fmla="*/ 2144 w 2160"/>
                <a:gd name="T7" fmla="*/ 1080 h 2160"/>
                <a:gd name="T8" fmla="*/ 1080 w 2160"/>
                <a:gd name="T9" fmla="*/ 16 h 2160"/>
                <a:gd name="T10" fmla="*/ 1080 w 2160"/>
                <a:gd name="T11" fmla="*/ 2160 h 2160"/>
                <a:gd name="T12" fmla="*/ 0 w 2160"/>
                <a:gd name="T13" fmla="*/ 1080 h 2160"/>
                <a:gd name="T14" fmla="*/ 1080 w 2160"/>
                <a:gd name="T15" fmla="*/ 0 h 2160"/>
                <a:gd name="T16" fmla="*/ 2160 w 2160"/>
                <a:gd name="T17" fmla="*/ 1080 h 2160"/>
                <a:gd name="T18" fmla="*/ 1080 w 2160"/>
                <a:gd name="T19" fmla="*/ 2160 h 2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60" h="2160">
                  <a:moveTo>
                    <a:pt x="1080" y="16"/>
                  </a:moveTo>
                  <a:cubicBezTo>
                    <a:pt x="493" y="16"/>
                    <a:pt x="16" y="493"/>
                    <a:pt x="16" y="1080"/>
                  </a:cubicBezTo>
                  <a:cubicBezTo>
                    <a:pt x="16" y="1666"/>
                    <a:pt x="493" y="2143"/>
                    <a:pt x="1080" y="2143"/>
                  </a:cubicBezTo>
                  <a:cubicBezTo>
                    <a:pt x="1667" y="2143"/>
                    <a:pt x="2144" y="1666"/>
                    <a:pt x="2144" y="1080"/>
                  </a:cubicBezTo>
                  <a:cubicBezTo>
                    <a:pt x="2144" y="493"/>
                    <a:pt x="1667" y="16"/>
                    <a:pt x="1080" y="16"/>
                  </a:cubicBezTo>
                  <a:close/>
                  <a:moveTo>
                    <a:pt x="1080" y="2160"/>
                  </a:moveTo>
                  <a:cubicBezTo>
                    <a:pt x="484" y="2160"/>
                    <a:pt x="0" y="1675"/>
                    <a:pt x="0" y="1080"/>
                  </a:cubicBezTo>
                  <a:cubicBezTo>
                    <a:pt x="0" y="484"/>
                    <a:pt x="484" y="0"/>
                    <a:pt x="1080" y="0"/>
                  </a:cubicBezTo>
                  <a:cubicBezTo>
                    <a:pt x="1675" y="0"/>
                    <a:pt x="2160" y="484"/>
                    <a:pt x="2160" y="1080"/>
                  </a:cubicBezTo>
                  <a:cubicBezTo>
                    <a:pt x="2160" y="1675"/>
                    <a:pt x="1675" y="2160"/>
                    <a:pt x="1080" y="2160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62" name="Freeform 107">
              <a:extLst>
                <a:ext uri="{FF2B5EF4-FFF2-40B4-BE49-F238E27FC236}">
                  <a16:creationId xmlns:a16="http://schemas.microsoft.com/office/drawing/2014/main" id="{65A1A6EE-CC7A-4983-8687-97B1524FE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1763" y="7602538"/>
              <a:ext cx="985838" cy="755650"/>
            </a:xfrm>
            <a:custGeom>
              <a:avLst/>
              <a:gdLst>
                <a:gd name="T0" fmla="*/ 936 w 1295"/>
                <a:gd name="T1" fmla="*/ 0 h 993"/>
                <a:gd name="T2" fmla="*/ 0 w 1295"/>
                <a:gd name="T3" fmla="*/ 993 h 993"/>
                <a:gd name="T4" fmla="*/ 1295 w 1295"/>
                <a:gd name="T5" fmla="*/ 565 h 993"/>
                <a:gd name="T6" fmla="*/ 936 w 1295"/>
                <a:gd name="T7" fmla="*/ 0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5" h="993">
                  <a:moveTo>
                    <a:pt x="936" y="0"/>
                  </a:moveTo>
                  <a:lnTo>
                    <a:pt x="0" y="993"/>
                  </a:lnTo>
                  <a:lnTo>
                    <a:pt x="1295" y="565"/>
                  </a:lnTo>
                  <a:cubicBezTo>
                    <a:pt x="1229" y="344"/>
                    <a:pt x="1103" y="150"/>
                    <a:pt x="936" y="0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7E4E5246-3DC4-4660-AE90-877F8918E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68463" y="9086850"/>
              <a:ext cx="2146300" cy="290513"/>
            </a:xfrm>
            <a:custGeom>
              <a:avLst/>
              <a:gdLst>
                <a:gd name="connsiteX0" fmla="*/ 1652587 w 2146300"/>
                <a:gd name="connsiteY0" fmla="*/ 228600 h 290513"/>
                <a:gd name="connsiteX1" fmla="*/ 1957387 w 2146300"/>
                <a:gd name="connsiteY1" fmla="*/ 228600 h 290513"/>
                <a:gd name="connsiteX2" fmla="*/ 1957387 w 2146300"/>
                <a:gd name="connsiteY2" fmla="*/ 290513 h 290513"/>
                <a:gd name="connsiteX3" fmla="*/ 1652587 w 2146300"/>
                <a:gd name="connsiteY3" fmla="*/ 290513 h 290513"/>
                <a:gd name="connsiteX4" fmla="*/ 0 w 2146300"/>
                <a:gd name="connsiteY4" fmla="*/ 119063 h 290513"/>
                <a:gd name="connsiteX5" fmla="*/ 552450 w 2146300"/>
                <a:gd name="connsiteY5" fmla="*/ 119063 h 290513"/>
                <a:gd name="connsiteX6" fmla="*/ 552450 w 2146300"/>
                <a:gd name="connsiteY6" fmla="*/ 280988 h 290513"/>
                <a:gd name="connsiteX7" fmla="*/ 0 w 2146300"/>
                <a:gd name="connsiteY7" fmla="*/ 280988 h 290513"/>
                <a:gd name="connsiteX8" fmla="*/ 1652587 w 2146300"/>
                <a:gd name="connsiteY8" fmla="*/ 114300 h 290513"/>
                <a:gd name="connsiteX9" fmla="*/ 2146300 w 2146300"/>
                <a:gd name="connsiteY9" fmla="*/ 114300 h 290513"/>
                <a:gd name="connsiteX10" fmla="*/ 2146300 w 2146300"/>
                <a:gd name="connsiteY10" fmla="*/ 176213 h 290513"/>
                <a:gd name="connsiteX11" fmla="*/ 1652587 w 2146300"/>
                <a:gd name="connsiteY11" fmla="*/ 176213 h 290513"/>
                <a:gd name="connsiteX12" fmla="*/ 1652587 w 2146300"/>
                <a:gd name="connsiteY12" fmla="*/ 0 h 290513"/>
                <a:gd name="connsiteX13" fmla="*/ 2146300 w 2146300"/>
                <a:gd name="connsiteY13" fmla="*/ 0 h 290513"/>
                <a:gd name="connsiteX14" fmla="*/ 2146300 w 2146300"/>
                <a:gd name="connsiteY14" fmla="*/ 61913 h 290513"/>
                <a:gd name="connsiteX15" fmla="*/ 1652587 w 2146300"/>
                <a:gd name="connsiteY15" fmla="*/ 61913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46300" h="290513">
                  <a:moveTo>
                    <a:pt x="1652587" y="228600"/>
                  </a:moveTo>
                  <a:lnTo>
                    <a:pt x="1957387" y="228600"/>
                  </a:lnTo>
                  <a:lnTo>
                    <a:pt x="1957387" y="290513"/>
                  </a:lnTo>
                  <a:lnTo>
                    <a:pt x="1652587" y="290513"/>
                  </a:lnTo>
                  <a:close/>
                  <a:moveTo>
                    <a:pt x="0" y="119063"/>
                  </a:moveTo>
                  <a:lnTo>
                    <a:pt x="552450" y="119063"/>
                  </a:lnTo>
                  <a:lnTo>
                    <a:pt x="552450" y="280988"/>
                  </a:lnTo>
                  <a:lnTo>
                    <a:pt x="0" y="280988"/>
                  </a:lnTo>
                  <a:close/>
                  <a:moveTo>
                    <a:pt x="1652587" y="114300"/>
                  </a:moveTo>
                  <a:lnTo>
                    <a:pt x="2146300" y="114300"/>
                  </a:lnTo>
                  <a:lnTo>
                    <a:pt x="2146300" y="176213"/>
                  </a:lnTo>
                  <a:lnTo>
                    <a:pt x="1652587" y="176213"/>
                  </a:lnTo>
                  <a:close/>
                  <a:moveTo>
                    <a:pt x="1652587" y="0"/>
                  </a:moveTo>
                  <a:lnTo>
                    <a:pt x="2146300" y="0"/>
                  </a:lnTo>
                  <a:lnTo>
                    <a:pt x="2146300" y="61913"/>
                  </a:lnTo>
                  <a:lnTo>
                    <a:pt x="1652587" y="61913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64" name="Rectangle 112">
              <a:extLst>
                <a:ext uri="{FF2B5EF4-FFF2-40B4-BE49-F238E27FC236}">
                  <a16:creationId xmlns:a16="http://schemas.microsoft.com/office/drawing/2014/main" id="{18627871-7761-48B3-832F-A4907DF50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41513" y="9891713"/>
              <a:ext cx="2079625" cy="768350"/>
            </a:xfrm>
            <a:prstGeom prst="rect">
              <a:avLst/>
            </a:pr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736E885E-B0F1-4C36-90AF-69240BD21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0274" y="10029825"/>
              <a:ext cx="1685926" cy="496888"/>
            </a:xfrm>
            <a:custGeom>
              <a:avLst/>
              <a:gdLst>
                <a:gd name="connsiteX0" fmla="*/ 862013 w 1685926"/>
                <a:gd name="connsiteY0" fmla="*/ 420688 h 496888"/>
                <a:gd name="connsiteX1" fmla="*/ 1685926 w 1685926"/>
                <a:gd name="connsiteY1" fmla="*/ 420688 h 496888"/>
                <a:gd name="connsiteX2" fmla="*/ 1685926 w 1685926"/>
                <a:gd name="connsiteY2" fmla="*/ 496888 h 496888"/>
                <a:gd name="connsiteX3" fmla="*/ 862013 w 1685926"/>
                <a:gd name="connsiteY3" fmla="*/ 496888 h 496888"/>
                <a:gd name="connsiteX4" fmla="*/ 1133475 w 1685926"/>
                <a:gd name="connsiteY4" fmla="*/ 225425 h 496888"/>
                <a:gd name="connsiteX5" fmla="*/ 1685925 w 1685926"/>
                <a:gd name="connsiteY5" fmla="*/ 225425 h 496888"/>
                <a:gd name="connsiteX6" fmla="*/ 1685925 w 1685926"/>
                <a:gd name="connsiteY6" fmla="*/ 301625 h 496888"/>
                <a:gd name="connsiteX7" fmla="*/ 1133475 w 1685926"/>
                <a:gd name="connsiteY7" fmla="*/ 301625 h 496888"/>
                <a:gd name="connsiteX8" fmla="*/ 414338 w 1685926"/>
                <a:gd name="connsiteY8" fmla="*/ 225425 h 496888"/>
                <a:gd name="connsiteX9" fmla="*/ 987426 w 1685926"/>
                <a:gd name="connsiteY9" fmla="*/ 225425 h 496888"/>
                <a:gd name="connsiteX10" fmla="*/ 987426 w 1685926"/>
                <a:gd name="connsiteY10" fmla="*/ 301625 h 496888"/>
                <a:gd name="connsiteX11" fmla="*/ 414338 w 1685926"/>
                <a:gd name="connsiteY11" fmla="*/ 301625 h 496888"/>
                <a:gd name="connsiteX12" fmla="*/ 0 w 1685926"/>
                <a:gd name="connsiteY12" fmla="*/ 0 h 496888"/>
                <a:gd name="connsiteX13" fmla="*/ 1685925 w 1685926"/>
                <a:gd name="connsiteY13" fmla="*/ 0 h 496888"/>
                <a:gd name="connsiteX14" fmla="*/ 1685925 w 1685926"/>
                <a:gd name="connsiteY14" fmla="*/ 76200 h 496888"/>
                <a:gd name="connsiteX15" fmla="*/ 0 w 1685926"/>
                <a:gd name="connsiteY15" fmla="*/ 76200 h 49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85926" h="496888">
                  <a:moveTo>
                    <a:pt x="862013" y="420688"/>
                  </a:moveTo>
                  <a:lnTo>
                    <a:pt x="1685926" y="420688"/>
                  </a:lnTo>
                  <a:lnTo>
                    <a:pt x="1685926" y="496888"/>
                  </a:lnTo>
                  <a:lnTo>
                    <a:pt x="862013" y="496888"/>
                  </a:lnTo>
                  <a:close/>
                  <a:moveTo>
                    <a:pt x="1133475" y="225425"/>
                  </a:moveTo>
                  <a:lnTo>
                    <a:pt x="1685925" y="225425"/>
                  </a:lnTo>
                  <a:lnTo>
                    <a:pt x="1685925" y="301625"/>
                  </a:lnTo>
                  <a:lnTo>
                    <a:pt x="1133475" y="301625"/>
                  </a:lnTo>
                  <a:close/>
                  <a:moveTo>
                    <a:pt x="414338" y="225425"/>
                  </a:moveTo>
                  <a:lnTo>
                    <a:pt x="987426" y="225425"/>
                  </a:lnTo>
                  <a:lnTo>
                    <a:pt x="987426" y="301625"/>
                  </a:lnTo>
                  <a:lnTo>
                    <a:pt x="414338" y="301625"/>
                  </a:lnTo>
                  <a:close/>
                  <a:moveTo>
                    <a:pt x="0" y="0"/>
                  </a:moveTo>
                  <a:lnTo>
                    <a:pt x="1685925" y="0"/>
                  </a:lnTo>
                  <a:lnTo>
                    <a:pt x="1685925" y="76200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66" name="Rectangle 117">
              <a:extLst>
                <a:ext uri="{FF2B5EF4-FFF2-40B4-BE49-F238E27FC236}">
                  <a16:creationId xmlns:a16="http://schemas.microsoft.com/office/drawing/2014/main" id="{6C6CDAAB-D74E-4532-A9E1-2C190D881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08575" y="7134225"/>
              <a:ext cx="1428750" cy="2400300"/>
            </a:xfrm>
            <a:prstGeom prst="rect">
              <a:avLst/>
            </a:pr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67" name="Freeform 118">
              <a:extLst>
                <a:ext uri="{FF2B5EF4-FFF2-40B4-BE49-F238E27FC236}">
                  <a16:creationId xmlns:a16="http://schemas.microsoft.com/office/drawing/2014/main" id="{0719DE25-1EED-473F-BBFC-6DF82376B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6375" y="8801100"/>
              <a:ext cx="866775" cy="546100"/>
            </a:xfrm>
            <a:custGeom>
              <a:avLst/>
              <a:gdLst>
                <a:gd name="T0" fmla="*/ 1131 w 1139"/>
                <a:gd name="T1" fmla="*/ 717 h 717"/>
                <a:gd name="T2" fmla="*/ 8 w 1139"/>
                <a:gd name="T3" fmla="*/ 717 h 717"/>
                <a:gd name="T4" fmla="*/ 0 w 1139"/>
                <a:gd name="T5" fmla="*/ 709 h 717"/>
                <a:gd name="T6" fmla="*/ 0 w 1139"/>
                <a:gd name="T7" fmla="*/ 8 h 717"/>
                <a:gd name="T8" fmla="*/ 8 w 1139"/>
                <a:gd name="T9" fmla="*/ 0 h 717"/>
                <a:gd name="T10" fmla="*/ 1131 w 1139"/>
                <a:gd name="T11" fmla="*/ 0 h 717"/>
                <a:gd name="T12" fmla="*/ 1139 w 1139"/>
                <a:gd name="T13" fmla="*/ 8 h 717"/>
                <a:gd name="T14" fmla="*/ 1139 w 1139"/>
                <a:gd name="T15" fmla="*/ 709 h 717"/>
                <a:gd name="T16" fmla="*/ 1131 w 1139"/>
                <a:gd name="T17" fmla="*/ 717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9" h="717">
                  <a:moveTo>
                    <a:pt x="1131" y="717"/>
                  </a:moveTo>
                  <a:lnTo>
                    <a:pt x="8" y="717"/>
                  </a:lnTo>
                  <a:cubicBezTo>
                    <a:pt x="3" y="717"/>
                    <a:pt x="0" y="713"/>
                    <a:pt x="0" y="709"/>
                  </a:cubicBezTo>
                  <a:lnTo>
                    <a:pt x="0" y="8"/>
                  </a:lnTo>
                  <a:cubicBezTo>
                    <a:pt x="0" y="4"/>
                    <a:pt x="3" y="0"/>
                    <a:pt x="8" y="0"/>
                  </a:cubicBezTo>
                  <a:lnTo>
                    <a:pt x="1131" y="0"/>
                  </a:lnTo>
                  <a:cubicBezTo>
                    <a:pt x="1136" y="0"/>
                    <a:pt x="1139" y="4"/>
                    <a:pt x="1139" y="8"/>
                  </a:cubicBezTo>
                  <a:lnTo>
                    <a:pt x="1139" y="709"/>
                  </a:lnTo>
                  <a:cubicBezTo>
                    <a:pt x="1139" y="713"/>
                    <a:pt x="1136" y="717"/>
                    <a:pt x="1131" y="717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5F7DEC0F-DC8F-405A-A1EC-9558E656F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4787" y="7392988"/>
              <a:ext cx="1076324" cy="1122363"/>
            </a:xfrm>
            <a:custGeom>
              <a:avLst/>
              <a:gdLst>
                <a:gd name="connsiteX0" fmla="*/ 0 w 1076324"/>
                <a:gd name="connsiteY0" fmla="*/ 1044575 h 1122363"/>
                <a:gd name="connsiteX1" fmla="*/ 403224 w 1076324"/>
                <a:gd name="connsiteY1" fmla="*/ 1044575 h 1122363"/>
                <a:gd name="connsiteX2" fmla="*/ 403224 w 1076324"/>
                <a:gd name="connsiteY2" fmla="*/ 1122363 h 1122363"/>
                <a:gd name="connsiteX3" fmla="*/ 0 w 1076324"/>
                <a:gd name="connsiteY3" fmla="*/ 1122363 h 1122363"/>
                <a:gd name="connsiteX4" fmla="*/ 0 w 1076324"/>
                <a:gd name="connsiteY4" fmla="*/ 835025 h 1122363"/>
                <a:gd name="connsiteX5" fmla="*/ 763588 w 1076324"/>
                <a:gd name="connsiteY5" fmla="*/ 835025 h 1122363"/>
                <a:gd name="connsiteX6" fmla="*/ 763588 w 1076324"/>
                <a:gd name="connsiteY6" fmla="*/ 912813 h 1122363"/>
                <a:gd name="connsiteX7" fmla="*/ 0 w 1076324"/>
                <a:gd name="connsiteY7" fmla="*/ 912813 h 1122363"/>
                <a:gd name="connsiteX8" fmla="*/ 0 w 1076324"/>
                <a:gd name="connsiteY8" fmla="*/ 627062 h 1122363"/>
                <a:gd name="connsiteX9" fmla="*/ 1076324 w 1076324"/>
                <a:gd name="connsiteY9" fmla="*/ 627062 h 1122363"/>
                <a:gd name="connsiteX10" fmla="*/ 1076324 w 1076324"/>
                <a:gd name="connsiteY10" fmla="*/ 703262 h 1122363"/>
                <a:gd name="connsiteX11" fmla="*/ 0 w 1076324"/>
                <a:gd name="connsiteY11" fmla="*/ 703262 h 1122363"/>
                <a:gd name="connsiteX12" fmla="*/ 723900 w 1076324"/>
                <a:gd name="connsiteY12" fmla="*/ 417512 h 1122363"/>
                <a:gd name="connsiteX13" fmla="*/ 1076324 w 1076324"/>
                <a:gd name="connsiteY13" fmla="*/ 417512 h 1122363"/>
                <a:gd name="connsiteX14" fmla="*/ 1076324 w 1076324"/>
                <a:gd name="connsiteY14" fmla="*/ 495300 h 1122363"/>
                <a:gd name="connsiteX15" fmla="*/ 723900 w 1076324"/>
                <a:gd name="connsiteY15" fmla="*/ 495300 h 1122363"/>
                <a:gd name="connsiteX16" fmla="*/ 0 w 1076324"/>
                <a:gd name="connsiteY16" fmla="*/ 417512 h 1122363"/>
                <a:gd name="connsiteX17" fmla="*/ 614364 w 1076324"/>
                <a:gd name="connsiteY17" fmla="*/ 417512 h 1122363"/>
                <a:gd name="connsiteX18" fmla="*/ 614364 w 1076324"/>
                <a:gd name="connsiteY18" fmla="*/ 495300 h 1122363"/>
                <a:gd name="connsiteX19" fmla="*/ 0 w 1076324"/>
                <a:gd name="connsiteY19" fmla="*/ 495300 h 1122363"/>
                <a:gd name="connsiteX20" fmla="*/ 0 w 1076324"/>
                <a:gd name="connsiteY20" fmla="*/ 207962 h 1122363"/>
                <a:gd name="connsiteX21" fmla="*/ 1076324 w 1076324"/>
                <a:gd name="connsiteY21" fmla="*/ 207962 h 1122363"/>
                <a:gd name="connsiteX22" fmla="*/ 1076324 w 1076324"/>
                <a:gd name="connsiteY22" fmla="*/ 285750 h 1122363"/>
                <a:gd name="connsiteX23" fmla="*/ 0 w 1076324"/>
                <a:gd name="connsiteY23" fmla="*/ 285750 h 1122363"/>
                <a:gd name="connsiteX24" fmla="*/ 579436 w 1076324"/>
                <a:gd name="connsiteY24" fmla="*/ 0 h 1122363"/>
                <a:gd name="connsiteX25" fmla="*/ 1076324 w 1076324"/>
                <a:gd name="connsiteY25" fmla="*/ 0 h 1122363"/>
                <a:gd name="connsiteX26" fmla="*/ 1076324 w 1076324"/>
                <a:gd name="connsiteY26" fmla="*/ 76200 h 1122363"/>
                <a:gd name="connsiteX27" fmla="*/ 579436 w 1076324"/>
                <a:gd name="connsiteY27" fmla="*/ 76200 h 1122363"/>
                <a:gd name="connsiteX28" fmla="*/ 0 w 1076324"/>
                <a:gd name="connsiteY28" fmla="*/ 0 h 1122363"/>
                <a:gd name="connsiteX29" fmla="*/ 481012 w 1076324"/>
                <a:gd name="connsiteY29" fmla="*/ 0 h 1122363"/>
                <a:gd name="connsiteX30" fmla="*/ 481012 w 1076324"/>
                <a:gd name="connsiteY30" fmla="*/ 76200 h 1122363"/>
                <a:gd name="connsiteX31" fmla="*/ 0 w 1076324"/>
                <a:gd name="connsiteY31" fmla="*/ 76200 h 112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76324" h="1122363">
                  <a:moveTo>
                    <a:pt x="0" y="1044575"/>
                  </a:moveTo>
                  <a:lnTo>
                    <a:pt x="403224" y="1044575"/>
                  </a:lnTo>
                  <a:lnTo>
                    <a:pt x="403224" y="1122363"/>
                  </a:lnTo>
                  <a:lnTo>
                    <a:pt x="0" y="1122363"/>
                  </a:lnTo>
                  <a:close/>
                  <a:moveTo>
                    <a:pt x="0" y="835025"/>
                  </a:moveTo>
                  <a:lnTo>
                    <a:pt x="763588" y="835025"/>
                  </a:lnTo>
                  <a:lnTo>
                    <a:pt x="763588" y="912813"/>
                  </a:lnTo>
                  <a:lnTo>
                    <a:pt x="0" y="912813"/>
                  </a:lnTo>
                  <a:close/>
                  <a:moveTo>
                    <a:pt x="0" y="627062"/>
                  </a:moveTo>
                  <a:lnTo>
                    <a:pt x="1076324" y="627062"/>
                  </a:lnTo>
                  <a:lnTo>
                    <a:pt x="1076324" y="703262"/>
                  </a:lnTo>
                  <a:lnTo>
                    <a:pt x="0" y="703262"/>
                  </a:lnTo>
                  <a:close/>
                  <a:moveTo>
                    <a:pt x="723900" y="417512"/>
                  </a:moveTo>
                  <a:lnTo>
                    <a:pt x="1076324" y="417512"/>
                  </a:lnTo>
                  <a:lnTo>
                    <a:pt x="1076324" y="495300"/>
                  </a:lnTo>
                  <a:lnTo>
                    <a:pt x="723900" y="495300"/>
                  </a:lnTo>
                  <a:close/>
                  <a:moveTo>
                    <a:pt x="0" y="417512"/>
                  </a:moveTo>
                  <a:lnTo>
                    <a:pt x="614364" y="417512"/>
                  </a:lnTo>
                  <a:lnTo>
                    <a:pt x="614364" y="495300"/>
                  </a:lnTo>
                  <a:lnTo>
                    <a:pt x="0" y="495300"/>
                  </a:lnTo>
                  <a:close/>
                  <a:moveTo>
                    <a:pt x="0" y="207962"/>
                  </a:moveTo>
                  <a:lnTo>
                    <a:pt x="1076324" y="207962"/>
                  </a:lnTo>
                  <a:lnTo>
                    <a:pt x="1076324" y="285750"/>
                  </a:lnTo>
                  <a:lnTo>
                    <a:pt x="0" y="285750"/>
                  </a:lnTo>
                  <a:close/>
                  <a:moveTo>
                    <a:pt x="579436" y="0"/>
                  </a:moveTo>
                  <a:lnTo>
                    <a:pt x="1076324" y="0"/>
                  </a:lnTo>
                  <a:lnTo>
                    <a:pt x="1076324" y="76200"/>
                  </a:lnTo>
                  <a:lnTo>
                    <a:pt x="579436" y="76200"/>
                  </a:lnTo>
                  <a:close/>
                  <a:moveTo>
                    <a:pt x="0" y="0"/>
                  </a:moveTo>
                  <a:lnTo>
                    <a:pt x="481012" y="0"/>
                  </a:lnTo>
                  <a:lnTo>
                    <a:pt x="481012" y="76200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69" name="Rectangle 127">
              <a:extLst>
                <a:ext uri="{FF2B5EF4-FFF2-40B4-BE49-F238E27FC236}">
                  <a16:creationId xmlns:a16="http://schemas.microsoft.com/office/drawing/2014/main" id="{6549F13E-6D8A-4D46-BE31-2161B333B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6513" y="9891713"/>
              <a:ext cx="1428750" cy="762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E135243-02A0-463E-8A8A-9B2F251CE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0164" y="9885363"/>
              <a:ext cx="1441448" cy="774700"/>
            </a:xfrm>
            <a:custGeom>
              <a:avLst/>
              <a:gdLst>
                <a:gd name="connsiteX0" fmla="*/ 0 w 1441448"/>
                <a:gd name="connsiteY0" fmla="*/ 604837 h 774700"/>
                <a:gd name="connsiteX1" fmla="*/ 12184 w 1441448"/>
                <a:gd name="connsiteY1" fmla="*/ 604837 h 774700"/>
                <a:gd name="connsiteX2" fmla="*/ 12184 w 1441448"/>
                <a:gd name="connsiteY2" fmla="*/ 762513 h 774700"/>
                <a:gd name="connsiteX3" fmla="*/ 657224 w 1441448"/>
                <a:gd name="connsiteY3" fmla="*/ 762513 h 774700"/>
                <a:gd name="connsiteX4" fmla="*/ 657224 w 1441448"/>
                <a:gd name="connsiteY4" fmla="*/ 774700 h 774700"/>
                <a:gd name="connsiteX5" fmla="*/ 0 w 1441448"/>
                <a:gd name="connsiteY5" fmla="*/ 774700 h 774700"/>
                <a:gd name="connsiteX6" fmla="*/ 1429270 w 1441448"/>
                <a:gd name="connsiteY6" fmla="*/ 498475 h 774700"/>
                <a:gd name="connsiteX7" fmla="*/ 1441448 w 1441448"/>
                <a:gd name="connsiteY7" fmla="*/ 498475 h 774700"/>
                <a:gd name="connsiteX8" fmla="*/ 1441448 w 1441448"/>
                <a:gd name="connsiteY8" fmla="*/ 774700 h 774700"/>
                <a:gd name="connsiteX9" fmla="*/ 922336 w 1441448"/>
                <a:gd name="connsiteY9" fmla="*/ 774700 h 774700"/>
                <a:gd name="connsiteX10" fmla="*/ 922336 w 1441448"/>
                <a:gd name="connsiteY10" fmla="*/ 762525 h 774700"/>
                <a:gd name="connsiteX11" fmla="*/ 1429270 w 1441448"/>
                <a:gd name="connsiteY11" fmla="*/ 762525 h 774700"/>
                <a:gd name="connsiteX12" fmla="*/ 492124 w 1441448"/>
                <a:gd name="connsiteY12" fmla="*/ 0 h 774700"/>
                <a:gd name="connsiteX13" fmla="*/ 1441448 w 1441448"/>
                <a:gd name="connsiteY13" fmla="*/ 0 h 774700"/>
                <a:gd name="connsiteX14" fmla="*/ 1441448 w 1441448"/>
                <a:gd name="connsiteY14" fmla="*/ 261938 h 774700"/>
                <a:gd name="connsiteX15" fmla="*/ 1429268 w 1441448"/>
                <a:gd name="connsiteY15" fmla="*/ 261938 h 774700"/>
                <a:gd name="connsiteX16" fmla="*/ 1429268 w 1441448"/>
                <a:gd name="connsiteY16" fmla="*/ 12907 h 774700"/>
                <a:gd name="connsiteX17" fmla="*/ 492124 w 1441448"/>
                <a:gd name="connsiteY17" fmla="*/ 12907 h 774700"/>
                <a:gd name="connsiteX18" fmla="*/ 0 w 1441448"/>
                <a:gd name="connsiteY18" fmla="*/ 0 h 774700"/>
                <a:gd name="connsiteX19" fmla="*/ 285748 w 1441448"/>
                <a:gd name="connsiteY19" fmla="*/ 0 h 774700"/>
                <a:gd name="connsiteX20" fmla="*/ 285748 w 1441448"/>
                <a:gd name="connsiteY20" fmla="*/ 12941 h 774700"/>
                <a:gd name="connsiteX21" fmla="*/ 12224 w 1441448"/>
                <a:gd name="connsiteY21" fmla="*/ 12941 h 774700"/>
                <a:gd name="connsiteX22" fmla="*/ 12224 w 1441448"/>
                <a:gd name="connsiteY22" fmla="*/ 427038 h 774700"/>
                <a:gd name="connsiteX23" fmla="*/ 0 w 1441448"/>
                <a:gd name="connsiteY23" fmla="*/ 427038 h 77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41448" h="774700">
                  <a:moveTo>
                    <a:pt x="0" y="604837"/>
                  </a:moveTo>
                  <a:lnTo>
                    <a:pt x="12184" y="604837"/>
                  </a:lnTo>
                  <a:lnTo>
                    <a:pt x="12184" y="762513"/>
                  </a:lnTo>
                  <a:lnTo>
                    <a:pt x="657224" y="762513"/>
                  </a:lnTo>
                  <a:lnTo>
                    <a:pt x="657224" y="774700"/>
                  </a:lnTo>
                  <a:lnTo>
                    <a:pt x="0" y="774700"/>
                  </a:lnTo>
                  <a:close/>
                  <a:moveTo>
                    <a:pt x="1429270" y="498475"/>
                  </a:moveTo>
                  <a:lnTo>
                    <a:pt x="1441448" y="498475"/>
                  </a:lnTo>
                  <a:lnTo>
                    <a:pt x="1441448" y="774700"/>
                  </a:lnTo>
                  <a:lnTo>
                    <a:pt x="922336" y="774700"/>
                  </a:lnTo>
                  <a:lnTo>
                    <a:pt x="922336" y="762525"/>
                  </a:lnTo>
                  <a:lnTo>
                    <a:pt x="1429270" y="762525"/>
                  </a:lnTo>
                  <a:close/>
                  <a:moveTo>
                    <a:pt x="492124" y="0"/>
                  </a:moveTo>
                  <a:lnTo>
                    <a:pt x="1441448" y="0"/>
                  </a:lnTo>
                  <a:lnTo>
                    <a:pt x="1441448" y="261938"/>
                  </a:lnTo>
                  <a:lnTo>
                    <a:pt x="1429268" y="261938"/>
                  </a:lnTo>
                  <a:lnTo>
                    <a:pt x="1429268" y="12907"/>
                  </a:lnTo>
                  <a:lnTo>
                    <a:pt x="492124" y="12907"/>
                  </a:lnTo>
                  <a:close/>
                  <a:moveTo>
                    <a:pt x="0" y="0"/>
                  </a:moveTo>
                  <a:lnTo>
                    <a:pt x="285748" y="0"/>
                  </a:lnTo>
                  <a:lnTo>
                    <a:pt x="285748" y="12941"/>
                  </a:lnTo>
                  <a:lnTo>
                    <a:pt x="12224" y="12941"/>
                  </a:lnTo>
                  <a:lnTo>
                    <a:pt x="12224" y="427038"/>
                  </a:lnTo>
                  <a:lnTo>
                    <a:pt x="0" y="427038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C35A816C-A6E8-4110-ADB3-15EAAB157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97487" y="10066338"/>
              <a:ext cx="1095376" cy="436563"/>
            </a:xfrm>
            <a:custGeom>
              <a:avLst/>
              <a:gdLst>
                <a:gd name="connsiteX0" fmla="*/ 0 w 1095376"/>
                <a:gd name="connsiteY0" fmla="*/ 371475 h 436563"/>
                <a:gd name="connsiteX1" fmla="*/ 1095376 w 1095376"/>
                <a:gd name="connsiteY1" fmla="*/ 371475 h 436563"/>
                <a:gd name="connsiteX2" fmla="*/ 1095376 w 1095376"/>
                <a:gd name="connsiteY2" fmla="*/ 436563 h 436563"/>
                <a:gd name="connsiteX3" fmla="*/ 0 w 1095376"/>
                <a:gd name="connsiteY3" fmla="*/ 436563 h 436563"/>
                <a:gd name="connsiteX4" fmla="*/ 0 w 1095376"/>
                <a:gd name="connsiteY4" fmla="*/ 179387 h 436563"/>
                <a:gd name="connsiteX5" fmla="*/ 714376 w 1095376"/>
                <a:gd name="connsiteY5" fmla="*/ 179387 h 436563"/>
                <a:gd name="connsiteX6" fmla="*/ 714376 w 1095376"/>
                <a:gd name="connsiteY6" fmla="*/ 242887 h 436563"/>
                <a:gd name="connsiteX7" fmla="*/ 0 w 1095376"/>
                <a:gd name="connsiteY7" fmla="*/ 242887 h 436563"/>
                <a:gd name="connsiteX8" fmla="*/ 0 w 1095376"/>
                <a:gd name="connsiteY8" fmla="*/ 0 h 436563"/>
                <a:gd name="connsiteX9" fmla="*/ 1095376 w 1095376"/>
                <a:gd name="connsiteY9" fmla="*/ 0 h 436563"/>
                <a:gd name="connsiteX10" fmla="*/ 1095376 w 1095376"/>
                <a:gd name="connsiteY10" fmla="*/ 63500 h 436563"/>
                <a:gd name="connsiteX11" fmla="*/ 0 w 1095376"/>
                <a:gd name="connsiteY11" fmla="*/ 63500 h 43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5376" h="436563">
                  <a:moveTo>
                    <a:pt x="0" y="371475"/>
                  </a:moveTo>
                  <a:lnTo>
                    <a:pt x="1095376" y="371475"/>
                  </a:lnTo>
                  <a:lnTo>
                    <a:pt x="1095376" y="436563"/>
                  </a:lnTo>
                  <a:lnTo>
                    <a:pt x="0" y="436563"/>
                  </a:lnTo>
                  <a:close/>
                  <a:moveTo>
                    <a:pt x="0" y="179387"/>
                  </a:moveTo>
                  <a:lnTo>
                    <a:pt x="714376" y="179387"/>
                  </a:lnTo>
                  <a:lnTo>
                    <a:pt x="714376" y="242887"/>
                  </a:lnTo>
                  <a:lnTo>
                    <a:pt x="0" y="242887"/>
                  </a:lnTo>
                  <a:close/>
                  <a:moveTo>
                    <a:pt x="0" y="0"/>
                  </a:moveTo>
                  <a:lnTo>
                    <a:pt x="1095376" y="0"/>
                  </a:lnTo>
                  <a:lnTo>
                    <a:pt x="1095376" y="63500"/>
                  </a:lnTo>
                  <a:lnTo>
                    <a:pt x="0" y="63500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72" name="Oval 135">
              <a:extLst>
                <a:ext uri="{FF2B5EF4-FFF2-40B4-BE49-F238E27FC236}">
                  <a16:creationId xmlns:a16="http://schemas.microsoft.com/office/drawing/2014/main" id="{4053AC61-FDD0-4B85-826A-49B735829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63638" y="9950450"/>
              <a:ext cx="534988" cy="5349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73" name="Freeform 136">
              <a:extLst>
                <a:ext uri="{FF2B5EF4-FFF2-40B4-BE49-F238E27FC236}">
                  <a16:creationId xmlns:a16="http://schemas.microsoft.com/office/drawing/2014/main" id="{A6215226-EE13-4088-9064-BD9021684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3188" y="10298113"/>
              <a:ext cx="107950" cy="111125"/>
            </a:xfrm>
            <a:custGeom>
              <a:avLst/>
              <a:gdLst>
                <a:gd name="T0" fmla="*/ 0 w 143"/>
                <a:gd name="T1" fmla="*/ 130 h 147"/>
                <a:gd name="T2" fmla="*/ 68 w 143"/>
                <a:gd name="T3" fmla="*/ 146 h 147"/>
                <a:gd name="T4" fmla="*/ 143 w 143"/>
                <a:gd name="T5" fmla="*/ 130 h 147"/>
                <a:gd name="T6" fmla="*/ 143 w 143"/>
                <a:gd name="T7" fmla="*/ 0 h 147"/>
                <a:gd name="T8" fmla="*/ 0 w 143"/>
                <a:gd name="T9" fmla="*/ 0 h 147"/>
                <a:gd name="T10" fmla="*/ 0 w 143"/>
                <a:gd name="T11" fmla="*/ 13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147">
                  <a:moveTo>
                    <a:pt x="0" y="130"/>
                  </a:moveTo>
                  <a:cubicBezTo>
                    <a:pt x="13" y="136"/>
                    <a:pt x="37" y="146"/>
                    <a:pt x="68" y="146"/>
                  </a:cubicBezTo>
                  <a:cubicBezTo>
                    <a:pt x="103" y="147"/>
                    <a:pt x="130" y="136"/>
                    <a:pt x="143" y="130"/>
                  </a:cubicBezTo>
                  <a:lnTo>
                    <a:pt x="143" y="0"/>
                  </a:lnTo>
                  <a:lnTo>
                    <a:pt x="0" y="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74" name="Freeform 137">
              <a:extLst>
                <a:ext uri="{FF2B5EF4-FFF2-40B4-BE49-F238E27FC236}">
                  <a16:creationId xmlns:a16="http://schemas.microsoft.com/office/drawing/2014/main" id="{6ED2FA2B-4E66-4B77-BEB6-AFF9A4A1A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6988" y="10363200"/>
              <a:ext cx="284163" cy="125413"/>
            </a:xfrm>
            <a:custGeom>
              <a:avLst/>
              <a:gdLst>
                <a:gd name="T0" fmla="*/ 181 w 375"/>
                <a:gd name="T1" fmla="*/ 165 h 165"/>
                <a:gd name="T2" fmla="*/ 0 w 375"/>
                <a:gd name="T3" fmla="*/ 106 h 165"/>
                <a:gd name="T4" fmla="*/ 91 w 375"/>
                <a:gd name="T5" fmla="*/ 27 h 165"/>
                <a:gd name="T6" fmla="*/ 94 w 375"/>
                <a:gd name="T7" fmla="*/ 27 h 165"/>
                <a:gd name="T8" fmla="*/ 249 w 375"/>
                <a:gd name="T9" fmla="*/ 2 h 165"/>
                <a:gd name="T10" fmla="*/ 256 w 375"/>
                <a:gd name="T11" fmla="*/ 0 h 165"/>
                <a:gd name="T12" fmla="*/ 375 w 375"/>
                <a:gd name="T13" fmla="*/ 91 h 165"/>
                <a:gd name="T14" fmla="*/ 181 w 375"/>
                <a:gd name="T15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5" h="165">
                  <a:moveTo>
                    <a:pt x="181" y="165"/>
                  </a:moveTo>
                  <a:cubicBezTo>
                    <a:pt x="118" y="165"/>
                    <a:pt x="52" y="134"/>
                    <a:pt x="0" y="106"/>
                  </a:cubicBezTo>
                  <a:cubicBezTo>
                    <a:pt x="30" y="40"/>
                    <a:pt x="81" y="29"/>
                    <a:pt x="91" y="27"/>
                  </a:cubicBezTo>
                  <a:cubicBezTo>
                    <a:pt x="92" y="27"/>
                    <a:pt x="93" y="27"/>
                    <a:pt x="94" y="27"/>
                  </a:cubicBezTo>
                  <a:cubicBezTo>
                    <a:pt x="177" y="52"/>
                    <a:pt x="235" y="12"/>
                    <a:pt x="249" y="2"/>
                  </a:cubicBezTo>
                  <a:cubicBezTo>
                    <a:pt x="251" y="0"/>
                    <a:pt x="253" y="0"/>
                    <a:pt x="256" y="0"/>
                  </a:cubicBezTo>
                  <a:cubicBezTo>
                    <a:pt x="327" y="17"/>
                    <a:pt x="367" y="77"/>
                    <a:pt x="375" y="91"/>
                  </a:cubicBezTo>
                  <a:cubicBezTo>
                    <a:pt x="317" y="128"/>
                    <a:pt x="255" y="165"/>
                    <a:pt x="181" y="165"/>
                  </a:cubicBezTo>
                  <a:close/>
                </a:path>
              </a:pathLst>
            </a:custGeom>
            <a:solidFill>
              <a:srgbClr val="8D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75" name="Freeform 138">
              <a:extLst>
                <a:ext uri="{FF2B5EF4-FFF2-40B4-BE49-F238E27FC236}">
                  <a16:creationId xmlns:a16="http://schemas.microsoft.com/office/drawing/2014/main" id="{33DC3A6C-6C95-4304-B6A0-91A392E0A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6513" y="10156825"/>
              <a:ext cx="206375" cy="180975"/>
            </a:xfrm>
            <a:custGeom>
              <a:avLst/>
              <a:gdLst>
                <a:gd name="T0" fmla="*/ 271 w 271"/>
                <a:gd name="T1" fmla="*/ 162 h 237"/>
                <a:gd name="T2" fmla="*/ 141 w 271"/>
                <a:gd name="T3" fmla="*/ 236 h 237"/>
                <a:gd name="T4" fmla="*/ 47 w 271"/>
                <a:gd name="T5" fmla="*/ 196 h 237"/>
                <a:gd name="T6" fmla="*/ 47 w 271"/>
                <a:gd name="T7" fmla="*/ 0 h 237"/>
                <a:gd name="T8" fmla="*/ 262 w 271"/>
                <a:gd name="T9" fmla="*/ 49 h 237"/>
                <a:gd name="T10" fmla="*/ 271 w 271"/>
                <a:gd name="T11" fmla="*/ 16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1" h="237">
                  <a:moveTo>
                    <a:pt x="271" y="162"/>
                  </a:moveTo>
                  <a:cubicBezTo>
                    <a:pt x="243" y="208"/>
                    <a:pt x="193" y="237"/>
                    <a:pt x="141" y="236"/>
                  </a:cubicBezTo>
                  <a:cubicBezTo>
                    <a:pt x="136" y="236"/>
                    <a:pt x="83" y="234"/>
                    <a:pt x="47" y="196"/>
                  </a:cubicBezTo>
                  <a:cubicBezTo>
                    <a:pt x="2" y="150"/>
                    <a:pt x="0" y="69"/>
                    <a:pt x="47" y="0"/>
                  </a:cubicBezTo>
                  <a:cubicBezTo>
                    <a:pt x="118" y="16"/>
                    <a:pt x="190" y="32"/>
                    <a:pt x="262" y="49"/>
                  </a:cubicBezTo>
                  <a:lnTo>
                    <a:pt x="271" y="162"/>
                  </a:ln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76" name="Freeform 139">
              <a:extLst>
                <a:ext uri="{FF2B5EF4-FFF2-40B4-BE49-F238E27FC236}">
                  <a16:creationId xmlns:a16="http://schemas.microsoft.com/office/drawing/2014/main" id="{F9D5685B-B658-4055-90B4-D94D87B75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8575" y="9996488"/>
              <a:ext cx="338138" cy="279400"/>
            </a:xfrm>
            <a:custGeom>
              <a:avLst/>
              <a:gdLst>
                <a:gd name="T0" fmla="*/ 264 w 444"/>
                <a:gd name="T1" fmla="*/ 303 h 368"/>
                <a:gd name="T2" fmla="*/ 116 w 444"/>
                <a:gd name="T3" fmla="*/ 270 h 368"/>
                <a:gd name="T4" fmla="*/ 29 w 444"/>
                <a:gd name="T5" fmla="*/ 185 h 368"/>
                <a:gd name="T6" fmla="*/ 18 w 444"/>
                <a:gd name="T7" fmla="*/ 82 h 368"/>
                <a:gd name="T8" fmla="*/ 50 w 444"/>
                <a:gd name="T9" fmla="*/ 48 h 368"/>
                <a:gd name="T10" fmla="*/ 269 w 444"/>
                <a:gd name="T11" fmla="*/ 99 h 368"/>
                <a:gd name="T12" fmla="*/ 291 w 444"/>
                <a:gd name="T13" fmla="*/ 142 h 368"/>
                <a:gd name="T14" fmla="*/ 298 w 444"/>
                <a:gd name="T15" fmla="*/ 170 h 368"/>
                <a:gd name="T16" fmla="*/ 418 w 444"/>
                <a:gd name="T17" fmla="*/ 217 h 368"/>
                <a:gd name="T18" fmla="*/ 308 w 444"/>
                <a:gd name="T19" fmla="*/ 360 h 368"/>
                <a:gd name="T20" fmla="*/ 264 w 444"/>
                <a:gd name="T21" fmla="*/ 303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4" h="368">
                  <a:moveTo>
                    <a:pt x="264" y="303"/>
                  </a:moveTo>
                  <a:cubicBezTo>
                    <a:pt x="264" y="303"/>
                    <a:pt x="205" y="321"/>
                    <a:pt x="116" y="270"/>
                  </a:cubicBezTo>
                  <a:cubicBezTo>
                    <a:pt x="81" y="249"/>
                    <a:pt x="50" y="220"/>
                    <a:pt x="29" y="185"/>
                  </a:cubicBezTo>
                  <a:cubicBezTo>
                    <a:pt x="11" y="154"/>
                    <a:pt x="0" y="115"/>
                    <a:pt x="18" y="82"/>
                  </a:cubicBezTo>
                  <a:cubicBezTo>
                    <a:pt x="26" y="69"/>
                    <a:pt x="37" y="57"/>
                    <a:pt x="50" y="48"/>
                  </a:cubicBezTo>
                  <a:cubicBezTo>
                    <a:pt x="122" y="0"/>
                    <a:pt x="222" y="30"/>
                    <a:pt x="269" y="99"/>
                  </a:cubicBezTo>
                  <a:cubicBezTo>
                    <a:pt x="278" y="112"/>
                    <a:pt x="286" y="127"/>
                    <a:pt x="291" y="142"/>
                  </a:cubicBezTo>
                  <a:cubicBezTo>
                    <a:pt x="292" y="145"/>
                    <a:pt x="296" y="170"/>
                    <a:pt x="298" y="170"/>
                  </a:cubicBezTo>
                  <a:cubicBezTo>
                    <a:pt x="298" y="170"/>
                    <a:pt x="392" y="152"/>
                    <a:pt x="418" y="217"/>
                  </a:cubicBezTo>
                  <a:cubicBezTo>
                    <a:pt x="444" y="285"/>
                    <a:pt x="410" y="368"/>
                    <a:pt x="308" y="360"/>
                  </a:cubicBezTo>
                  <a:lnTo>
                    <a:pt x="264" y="303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77" name="Freeform 140">
              <a:extLst>
                <a:ext uri="{FF2B5EF4-FFF2-40B4-BE49-F238E27FC236}">
                  <a16:creationId xmlns:a16="http://schemas.microsoft.com/office/drawing/2014/main" id="{001B20CA-B5F8-40CA-9DAB-2A26BB88B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9550" y="10218738"/>
              <a:ext cx="66675" cy="79375"/>
            </a:xfrm>
            <a:custGeom>
              <a:avLst/>
              <a:gdLst>
                <a:gd name="T0" fmla="*/ 2 w 87"/>
                <a:gd name="T1" fmla="*/ 76 h 104"/>
                <a:gd name="T2" fmla="*/ 7 w 87"/>
                <a:gd name="T3" fmla="*/ 96 h 104"/>
                <a:gd name="T4" fmla="*/ 40 w 87"/>
                <a:gd name="T5" fmla="*/ 97 h 104"/>
                <a:gd name="T6" fmla="*/ 75 w 87"/>
                <a:gd name="T7" fmla="*/ 69 h 104"/>
                <a:gd name="T8" fmla="*/ 84 w 87"/>
                <a:gd name="T9" fmla="*/ 27 h 104"/>
                <a:gd name="T10" fmla="*/ 78 w 87"/>
                <a:gd name="T11" fmla="*/ 12 h 104"/>
                <a:gd name="T12" fmla="*/ 45 w 87"/>
                <a:gd name="T13" fmla="*/ 3 h 104"/>
                <a:gd name="T14" fmla="*/ 15 w 87"/>
                <a:gd name="T15" fmla="*/ 20 h 104"/>
                <a:gd name="T16" fmla="*/ 2 w 87"/>
                <a:gd name="T17" fmla="*/ 7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04">
                  <a:moveTo>
                    <a:pt x="2" y="76"/>
                  </a:moveTo>
                  <a:cubicBezTo>
                    <a:pt x="0" y="82"/>
                    <a:pt x="2" y="91"/>
                    <a:pt x="7" y="96"/>
                  </a:cubicBezTo>
                  <a:cubicBezTo>
                    <a:pt x="16" y="104"/>
                    <a:pt x="30" y="101"/>
                    <a:pt x="40" y="97"/>
                  </a:cubicBezTo>
                  <a:cubicBezTo>
                    <a:pt x="54" y="90"/>
                    <a:pt x="67" y="81"/>
                    <a:pt x="75" y="69"/>
                  </a:cubicBezTo>
                  <a:cubicBezTo>
                    <a:pt x="83" y="57"/>
                    <a:pt x="87" y="42"/>
                    <a:pt x="84" y="27"/>
                  </a:cubicBezTo>
                  <a:cubicBezTo>
                    <a:pt x="83" y="22"/>
                    <a:pt x="81" y="16"/>
                    <a:pt x="78" y="12"/>
                  </a:cubicBezTo>
                  <a:cubicBezTo>
                    <a:pt x="70" y="3"/>
                    <a:pt x="56" y="0"/>
                    <a:pt x="45" y="3"/>
                  </a:cubicBezTo>
                  <a:cubicBezTo>
                    <a:pt x="33" y="5"/>
                    <a:pt x="24" y="12"/>
                    <a:pt x="15" y="20"/>
                  </a:cubicBezTo>
                  <a:cubicBezTo>
                    <a:pt x="11" y="38"/>
                    <a:pt x="3" y="75"/>
                    <a:pt x="2" y="76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78" name="Freeform 141">
              <a:extLst>
                <a:ext uri="{FF2B5EF4-FFF2-40B4-BE49-F238E27FC236}">
                  <a16:creationId xmlns:a16="http://schemas.microsoft.com/office/drawing/2014/main" id="{8ADF8380-175C-46A8-8E8C-A578FD3E19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857288" y="9944100"/>
              <a:ext cx="547688" cy="547688"/>
            </a:xfrm>
            <a:custGeom>
              <a:avLst/>
              <a:gdLst>
                <a:gd name="T0" fmla="*/ 360 w 720"/>
                <a:gd name="T1" fmla="*/ 16 h 719"/>
                <a:gd name="T2" fmla="*/ 16 w 720"/>
                <a:gd name="T3" fmla="*/ 359 h 719"/>
                <a:gd name="T4" fmla="*/ 360 w 720"/>
                <a:gd name="T5" fmla="*/ 703 h 719"/>
                <a:gd name="T6" fmla="*/ 703 w 720"/>
                <a:gd name="T7" fmla="*/ 359 h 719"/>
                <a:gd name="T8" fmla="*/ 360 w 720"/>
                <a:gd name="T9" fmla="*/ 16 h 719"/>
                <a:gd name="T10" fmla="*/ 360 w 720"/>
                <a:gd name="T11" fmla="*/ 719 h 719"/>
                <a:gd name="T12" fmla="*/ 0 w 720"/>
                <a:gd name="T13" fmla="*/ 359 h 719"/>
                <a:gd name="T14" fmla="*/ 360 w 720"/>
                <a:gd name="T15" fmla="*/ 0 h 719"/>
                <a:gd name="T16" fmla="*/ 720 w 720"/>
                <a:gd name="T17" fmla="*/ 359 h 719"/>
                <a:gd name="T18" fmla="*/ 360 w 720"/>
                <a:gd name="T19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719">
                  <a:moveTo>
                    <a:pt x="360" y="16"/>
                  </a:moveTo>
                  <a:cubicBezTo>
                    <a:pt x="170" y="16"/>
                    <a:pt x="16" y="170"/>
                    <a:pt x="16" y="359"/>
                  </a:cubicBezTo>
                  <a:cubicBezTo>
                    <a:pt x="16" y="549"/>
                    <a:pt x="170" y="703"/>
                    <a:pt x="360" y="703"/>
                  </a:cubicBezTo>
                  <a:cubicBezTo>
                    <a:pt x="549" y="703"/>
                    <a:pt x="703" y="549"/>
                    <a:pt x="703" y="359"/>
                  </a:cubicBezTo>
                  <a:cubicBezTo>
                    <a:pt x="703" y="170"/>
                    <a:pt x="549" y="16"/>
                    <a:pt x="360" y="16"/>
                  </a:cubicBezTo>
                  <a:close/>
                  <a:moveTo>
                    <a:pt x="360" y="719"/>
                  </a:moveTo>
                  <a:cubicBezTo>
                    <a:pt x="161" y="719"/>
                    <a:pt x="0" y="558"/>
                    <a:pt x="0" y="359"/>
                  </a:cubicBezTo>
                  <a:cubicBezTo>
                    <a:pt x="0" y="161"/>
                    <a:pt x="161" y="0"/>
                    <a:pt x="360" y="0"/>
                  </a:cubicBezTo>
                  <a:cubicBezTo>
                    <a:pt x="558" y="0"/>
                    <a:pt x="720" y="161"/>
                    <a:pt x="720" y="359"/>
                  </a:cubicBezTo>
                  <a:cubicBezTo>
                    <a:pt x="720" y="558"/>
                    <a:pt x="558" y="719"/>
                    <a:pt x="360" y="719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79" name="Freeform 142">
              <a:extLst>
                <a:ext uri="{FF2B5EF4-FFF2-40B4-BE49-F238E27FC236}">
                  <a16:creationId xmlns:a16="http://schemas.microsoft.com/office/drawing/2014/main" id="{DE880205-89E5-4D1A-8710-38B6EF5DB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4025" y="8177213"/>
              <a:ext cx="1801813" cy="1036638"/>
            </a:xfrm>
            <a:custGeom>
              <a:avLst/>
              <a:gdLst>
                <a:gd name="T0" fmla="*/ 1135 w 1135"/>
                <a:gd name="T1" fmla="*/ 436 h 653"/>
                <a:gd name="T2" fmla="*/ 1135 w 1135"/>
                <a:gd name="T3" fmla="*/ 0 h 653"/>
                <a:gd name="T4" fmla="*/ 0 w 1135"/>
                <a:gd name="T5" fmla="*/ 0 h 653"/>
                <a:gd name="T6" fmla="*/ 0 w 1135"/>
                <a:gd name="T7" fmla="*/ 551 h 653"/>
                <a:gd name="T8" fmla="*/ 1041 w 1135"/>
                <a:gd name="T9" fmla="*/ 551 h 653"/>
                <a:gd name="T10" fmla="*/ 1135 w 1135"/>
                <a:gd name="T11" fmla="*/ 653 h 653"/>
                <a:gd name="T12" fmla="*/ 1135 w 1135"/>
                <a:gd name="T13" fmla="*/ 43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5" h="653">
                  <a:moveTo>
                    <a:pt x="1135" y="436"/>
                  </a:moveTo>
                  <a:lnTo>
                    <a:pt x="1135" y="0"/>
                  </a:lnTo>
                  <a:lnTo>
                    <a:pt x="0" y="0"/>
                  </a:lnTo>
                  <a:lnTo>
                    <a:pt x="0" y="551"/>
                  </a:lnTo>
                  <a:lnTo>
                    <a:pt x="1041" y="551"/>
                  </a:lnTo>
                  <a:lnTo>
                    <a:pt x="1135" y="653"/>
                  </a:lnTo>
                  <a:lnTo>
                    <a:pt x="1135" y="4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D45FEBEF-074D-4BB0-870F-0E2C1170D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7675" y="8170863"/>
              <a:ext cx="1814513" cy="1057275"/>
            </a:xfrm>
            <a:custGeom>
              <a:avLst/>
              <a:gdLst>
                <a:gd name="connsiteX0" fmla="*/ 1802333 w 1814513"/>
                <a:gd name="connsiteY0" fmla="*/ 457200 h 1057275"/>
                <a:gd name="connsiteX1" fmla="*/ 1814513 w 1814513"/>
                <a:gd name="connsiteY1" fmla="*/ 457200 h 1057275"/>
                <a:gd name="connsiteX2" fmla="*/ 1814513 w 1814513"/>
                <a:gd name="connsiteY2" fmla="*/ 1057275 h 1057275"/>
                <a:gd name="connsiteX3" fmla="*/ 1655410 w 1814513"/>
                <a:gd name="connsiteY3" fmla="*/ 886151 h 1057275"/>
                <a:gd name="connsiteX4" fmla="*/ 1163638 w 1814513"/>
                <a:gd name="connsiteY4" fmla="*/ 886151 h 1057275"/>
                <a:gd name="connsiteX5" fmla="*/ 1163638 w 1814513"/>
                <a:gd name="connsiteY5" fmla="*/ 873982 h 1057275"/>
                <a:gd name="connsiteX6" fmla="*/ 1660739 w 1814513"/>
                <a:gd name="connsiteY6" fmla="*/ 873982 h 1057275"/>
                <a:gd name="connsiteX7" fmla="*/ 1802333 w 1814513"/>
                <a:gd name="connsiteY7" fmla="*/ 1026092 h 1057275"/>
                <a:gd name="connsiteX8" fmla="*/ 0 w 1814513"/>
                <a:gd name="connsiteY8" fmla="*/ 0 h 1057275"/>
                <a:gd name="connsiteX9" fmla="*/ 1814513 w 1814513"/>
                <a:gd name="connsiteY9" fmla="*/ 0 h 1057275"/>
                <a:gd name="connsiteX10" fmla="*/ 1814513 w 1814513"/>
                <a:gd name="connsiteY10" fmla="*/ 262326 h 1057275"/>
                <a:gd name="connsiteX11" fmla="*/ 1802335 w 1814513"/>
                <a:gd name="connsiteY11" fmla="*/ 262326 h 1057275"/>
                <a:gd name="connsiteX12" fmla="*/ 1802335 w 1814513"/>
                <a:gd name="connsiteY12" fmla="*/ 12166 h 1057275"/>
                <a:gd name="connsiteX13" fmla="*/ 12178 w 1814513"/>
                <a:gd name="connsiteY13" fmla="*/ 12166 h 1057275"/>
                <a:gd name="connsiteX14" fmla="*/ 12178 w 1814513"/>
                <a:gd name="connsiteY14" fmla="*/ 873659 h 1057275"/>
                <a:gd name="connsiteX15" fmla="*/ 885945 w 1814513"/>
                <a:gd name="connsiteY15" fmla="*/ 873659 h 1057275"/>
                <a:gd name="connsiteX16" fmla="*/ 885945 w 1814513"/>
                <a:gd name="connsiteY16" fmla="*/ 885825 h 1057275"/>
                <a:gd name="connsiteX17" fmla="*/ 0 w 1814513"/>
                <a:gd name="connsiteY17" fmla="*/ 885825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14513" h="1057275">
                  <a:moveTo>
                    <a:pt x="1802333" y="457200"/>
                  </a:moveTo>
                  <a:lnTo>
                    <a:pt x="1814513" y="457200"/>
                  </a:lnTo>
                  <a:lnTo>
                    <a:pt x="1814513" y="1057275"/>
                  </a:lnTo>
                  <a:lnTo>
                    <a:pt x="1655410" y="886151"/>
                  </a:lnTo>
                  <a:lnTo>
                    <a:pt x="1163638" y="886151"/>
                  </a:lnTo>
                  <a:lnTo>
                    <a:pt x="1163638" y="873982"/>
                  </a:lnTo>
                  <a:lnTo>
                    <a:pt x="1660739" y="873982"/>
                  </a:lnTo>
                  <a:lnTo>
                    <a:pt x="1802333" y="1026092"/>
                  </a:lnTo>
                  <a:close/>
                  <a:moveTo>
                    <a:pt x="0" y="0"/>
                  </a:moveTo>
                  <a:lnTo>
                    <a:pt x="1814513" y="0"/>
                  </a:lnTo>
                  <a:lnTo>
                    <a:pt x="1814513" y="262326"/>
                  </a:lnTo>
                  <a:lnTo>
                    <a:pt x="1802335" y="262326"/>
                  </a:lnTo>
                  <a:lnTo>
                    <a:pt x="1802335" y="12166"/>
                  </a:lnTo>
                  <a:lnTo>
                    <a:pt x="12178" y="12166"/>
                  </a:lnTo>
                  <a:lnTo>
                    <a:pt x="12178" y="873659"/>
                  </a:lnTo>
                  <a:lnTo>
                    <a:pt x="885945" y="873659"/>
                  </a:lnTo>
                  <a:lnTo>
                    <a:pt x="885945" y="885825"/>
                  </a:lnTo>
                  <a:lnTo>
                    <a:pt x="0" y="885825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81" name="Rectangle 146">
              <a:extLst>
                <a:ext uri="{FF2B5EF4-FFF2-40B4-BE49-F238E27FC236}">
                  <a16:creationId xmlns:a16="http://schemas.microsoft.com/office/drawing/2014/main" id="{C9C8EDB7-0CEC-4BCC-9650-354020709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34838" y="8405813"/>
              <a:ext cx="636588" cy="74613"/>
            </a:xfrm>
            <a:prstGeom prst="rect">
              <a:avLst/>
            </a:pr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3616B7FF-AA1C-43EB-939D-F7C89956F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34838" y="8405812"/>
              <a:ext cx="1490663" cy="404812"/>
            </a:xfrm>
            <a:custGeom>
              <a:avLst/>
              <a:gdLst>
                <a:gd name="connsiteX0" fmla="*/ 766762 w 1490663"/>
                <a:gd name="connsiteY0" fmla="*/ 331787 h 404812"/>
                <a:gd name="connsiteX1" fmla="*/ 1490662 w 1490663"/>
                <a:gd name="connsiteY1" fmla="*/ 331787 h 404812"/>
                <a:gd name="connsiteX2" fmla="*/ 1490662 w 1490663"/>
                <a:gd name="connsiteY2" fmla="*/ 404812 h 404812"/>
                <a:gd name="connsiteX3" fmla="*/ 766762 w 1490663"/>
                <a:gd name="connsiteY3" fmla="*/ 404812 h 404812"/>
                <a:gd name="connsiteX4" fmla="*/ 0 w 1490663"/>
                <a:gd name="connsiteY4" fmla="*/ 166687 h 404812"/>
                <a:gd name="connsiteX5" fmla="*/ 1490663 w 1490663"/>
                <a:gd name="connsiteY5" fmla="*/ 166687 h 404812"/>
                <a:gd name="connsiteX6" fmla="*/ 1490663 w 1490663"/>
                <a:gd name="connsiteY6" fmla="*/ 239712 h 404812"/>
                <a:gd name="connsiteX7" fmla="*/ 0 w 1490663"/>
                <a:gd name="connsiteY7" fmla="*/ 239712 h 404812"/>
                <a:gd name="connsiteX8" fmla="*/ 825500 w 1490663"/>
                <a:gd name="connsiteY8" fmla="*/ 0 h 404812"/>
                <a:gd name="connsiteX9" fmla="*/ 1490663 w 1490663"/>
                <a:gd name="connsiteY9" fmla="*/ 0 h 404812"/>
                <a:gd name="connsiteX10" fmla="*/ 1490663 w 1490663"/>
                <a:gd name="connsiteY10" fmla="*/ 74613 h 404812"/>
                <a:gd name="connsiteX11" fmla="*/ 825500 w 1490663"/>
                <a:gd name="connsiteY11" fmla="*/ 74613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90663" h="404812">
                  <a:moveTo>
                    <a:pt x="766762" y="331787"/>
                  </a:moveTo>
                  <a:lnTo>
                    <a:pt x="1490662" y="331787"/>
                  </a:lnTo>
                  <a:lnTo>
                    <a:pt x="1490662" y="404812"/>
                  </a:lnTo>
                  <a:lnTo>
                    <a:pt x="766762" y="404812"/>
                  </a:lnTo>
                  <a:close/>
                  <a:moveTo>
                    <a:pt x="0" y="166687"/>
                  </a:moveTo>
                  <a:lnTo>
                    <a:pt x="1490663" y="166687"/>
                  </a:lnTo>
                  <a:lnTo>
                    <a:pt x="1490663" y="239712"/>
                  </a:lnTo>
                  <a:lnTo>
                    <a:pt x="0" y="239712"/>
                  </a:lnTo>
                  <a:close/>
                  <a:moveTo>
                    <a:pt x="825500" y="0"/>
                  </a:moveTo>
                  <a:lnTo>
                    <a:pt x="1490663" y="0"/>
                  </a:lnTo>
                  <a:lnTo>
                    <a:pt x="1490663" y="74613"/>
                  </a:lnTo>
                  <a:lnTo>
                    <a:pt x="825500" y="74613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83" name="Freeform 150">
              <a:extLst>
                <a:ext uri="{FF2B5EF4-FFF2-40B4-BE49-F238E27FC236}">
                  <a16:creationId xmlns:a16="http://schemas.microsoft.com/office/drawing/2014/main" id="{591D41B4-B576-448F-A4BC-6F8E5C342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4025" y="9324975"/>
              <a:ext cx="1801813" cy="1036638"/>
            </a:xfrm>
            <a:custGeom>
              <a:avLst/>
              <a:gdLst>
                <a:gd name="T0" fmla="*/ 1135 w 1135"/>
                <a:gd name="T1" fmla="*/ 436 h 653"/>
                <a:gd name="T2" fmla="*/ 1135 w 1135"/>
                <a:gd name="T3" fmla="*/ 0 h 653"/>
                <a:gd name="T4" fmla="*/ 0 w 1135"/>
                <a:gd name="T5" fmla="*/ 0 h 653"/>
                <a:gd name="T6" fmla="*/ 0 w 1135"/>
                <a:gd name="T7" fmla="*/ 499 h 653"/>
                <a:gd name="T8" fmla="*/ 1041 w 1135"/>
                <a:gd name="T9" fmla="*/ 499 h 653"/>
                <a:gd name="T10" fmla="*/ 1135 w 1135"/>
                <a:gd name="T11" fmla="*/ 653 h 653"/>
                <a:gd name="T12" fmla="*/ 1135 w 1135"/>
                <a:gd name="T13" fmla="*/ 43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5" h="653">
                  <a:moveTo>
                    <a:pt x="1135" y="436"/>
                  </a:moveTo>
                  <a:lnTo>
                    <a:pt x="1135" y="0"/>
                  </a:lnTo>
                  <a:lnTo>
                    <a:pt x="0" y="0"/>
                  </a:lnTo>
                  <a:lnTo>
                    <a:pt x="0" y="499"/>
                  </a:lnTo>
                  <a:lnTo>
                    <a:pt x="1041" y="499"/>
                  </a:lnTo>
                  <a:lnTo>
                    <a:pt x="1135" y="653"/>
                  </a:lnTo>
                  <a:lnTo>
                    <a:pt x="1135" y="4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B477A0D-34F4-4A8D-923F-706790EAD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7675" y="9318624"/>
              <a:ext cx="1814513" cy="1063626"/>
            </a:xfrm>
            <a:custGeom>
              <a:avLst/>
              <a:gdLst>
                <a:gd name="connsiteX0" fmla="*/ 1290638 w 1814513"/>
                <a:gd name="connsiteY0" fmla="*/ 0 h 1063626"/>
                <a:gd name="connsiteX1" fmla="*/ 1606550 w 1814513"/>
                <a:gd name="connsiteY1" fmla="*/ 0 h 1063626"/>
                <a:gd name="connsiteX2" fmla="*/ 1606551 w 1814513"/>
                <a:gd name="connsiteY2" fmla="*/ 0 h 1063626"/>
                <a:gd name="connsiteX3" fmla="*/ 1814513 w 1814513"/>
                <a:gd name="connsiteY3" fmla="*/ 0 h 1063626"/>
                <a:gd name="connsiteX4" fmla="*/ 1814513 w 1814513"/>
                <a:gd name="connsiteY4" fmla="*/ 171450 h 1063626"/>
                <a:gd name="connsiteX5" fmla="*/ 1814513 w 1814513"/>
                <a:gd name="connsiteY5" fmla="*/ 420688 h 1063626"/>
                <a:gd name="connsiteX6" fmla="*/ 1814513 w 1814513"/>
                <a:gd name="connsiteY6" fmla="*/ 1063626 h 1063626"/>
                <a:gd name="connsiteX7" fmla="*/ 1654175 w 1814513"/>
                <a:gd name="connsiteY7" fmla="*/ 801435 h 1063626"/>
                <a:gd name="connsiteX8" fmla="*/ 1664007 w 1814513"/>
                <a:gd name="connsiteY8" fmla="*/ 795355 h 1063626"/>
                <a:gd name="connsiteX9" fmla="*/ 1802412 w 1814513"/>
                <a:gd name="connsiteY9" fmla="*/ 1020307 h 1063626"/>
                <a:gd name="connsiteX10" fmla="*/ 1802412 w 1814513"/>
                <a:gd name="connsiteY10" fmla="*/ 420688 h 1063626"/>
                <a:gd name="connsiteX11" fmla="*/ 1803400 w 1814513"/>
                <a:gd name="connsiteY11" fmla="*/ 420688 h 1063626"/>
                <a:gd name="connsiteX12" fmla="*/ 1803400 w 1814513"/>
                <a:gd name="connsiteY12" fmla="*/ 171450 h 1063626"/>
                <a:gd name="connsiteX13" fmla="*/ 1802369 w 1814513"/>
                <a:gd name="connsiteY13" fmla="*/ 171450 h 1063626"/>
                <a:gd name="connsiteX14" fmla="*/ 1802369 w 1814513"/>
                <a:gd name="connsiteY14" fmla="*/ 12246 h 1063626"/>
                <a:gd name="connsiteX15" fmla="*/ 1606551 w 1814513"/>
                <a:gd name="connsiteY15" fmla="*/ 12246 h 1063626"/>
                <a:gd name="connsiteX16" fmla="*/ 1606551 w 1814513"/>
                <a:gd name="connsiteY16" fmla="*/ 12700 h 1063626"/>
                <a:gd name="connsiteX17" fmla="*/ 1290638 w 1814513"/>
                <a:gd name="connsiteY17" fmla="*/ 12700 h 1063626"/>
                <a:gd name="connsiteX18" fmla="*/ 0 w 1814513"/>
                <a:gd name="connsiteY18" fmla="*/ 0 h 1063626"/>
                <a:gd name="connsiteX19" fmla="*/ 585519 w 1814513"/>
                <a:gd name="connsiteY19" fmla="*/ 0 h 1063626"/>
                <a:gd name="connsiteX20" fmla="*/ 585519 w 1814513"/>
                <a:gd name="connsiteY20" fmla="*/ 12183 h 1063626"/>
                <a:gd name="connsiteX21" fmla="*/ 12182 w 1814513"/>
                <a:gd name="connsiteY21" fmla="*/ 12183 h 1063626"/>
                <a:gd name="connsiteX22" fmla="*/ 12182 w 1814513"/>
                <a:gd name="connsiteY22" fmla="*/ 792680 h 1063626"/>
                <a:gd name="connsiteX23" fmla="*/ 1214438 w 1814513"/>
                <a:gd name="connsiteY23" fmla="*/ 792680 h 1063626"/>
                <a:gd name="connsiteX24" fmla="*/ 1214438 w 1814513"/>
                <a:gd name="connsiteY24" fmla="*/ 804863 h 1063626"/>
                <a:gd name="connsiteX25" fmla="*/ 0 w 1814513"/>
                <a:gd name="connsiteY25" fmla="*/ 804863 h 106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14513" h="1063626">
                  <a:moveTo>
                    <a:pt x="1290638" y="0"/>
                  </a:moveTo>
                  <a:lnTo>
                    <a:pt x="1606550" y="0"/>
                  </a:lnTo>
                  <a:lnTo>
                    <a:pt x="1606551" y="0"/>
                  </a:lnTo>
                  <a:lnTo>
                    <a:pt x="1814513" y="0"/>
                  </a:lnTo>
                  <a:lnTo>
                    <a:pt x="1814513" y="171450"/>
                  </a:lnTo>
                  <a:lnTo>
                    <a:pt x="1814513" y="420688"/>
                  </a:lnTo>
                  <a:lnTo>
                    <a:pt x="1814513" y="1063626"/>
                  </a:lnTo>
                  <a:lnTo>
                    <a:pt x="1654175" y="801435"/>
                  </a:lnTo>
                  <a:lnTo>
                    <a:pt x="1664007" y="795355"/>
                  </a:lnTo>
                  <a:lnTo>
                    <a:pt x="1802412" y="1020307"/>
                  </a:lnTo>
                  <a:lnTo>
                    <a:pt x="1802412" y="420688"/>
                  </a:lnTo>
                  <a:lnTo>
                    <a:pt x="1803400" y="420688"/>
                  </a:lnTo>
                  <a:lnTo>
                    <a:pt x="1803400" y="171450"/>
                  </a:lnTo>
                  <a:lnTo>
                    <a:pt x="1802369" y="171450"/>
                  </a:lnTo>
                  <a:lnTo>
                    <a:pt x="1802369" y="12246"/>
                  </a:lnTo>
                  <a:lnTo>
                    <a:pt x="1606551" y="12246"/>
                  </a:lnTo>
                  <a:lnTo>
                    <a:pt x="1606551" y="12700"/>
                  </a:lnTo>
                  <a:lnTo>
                    <a:pt x="1290638" y="12700"/>
                  </a:lnTo>
                  <a:close/>
                  <a:moveTo>
                    <a:pt x="0" y="0"/>
                  </a:moveTo>
                  <a:lnTo>
                    <a:pt x="585519" y="0"/>
                  </a:lnTo>
                  <a:lnTo>
                    <a:pt x="585519" y="12183"/>
                  </a:lnTo>
                  <a:lnTo>
                    <a:pt x="12182" y="12183"/>
                  </a:lnTo>
                  <a:lnTo>
                    <a:pt x="12182" y="792680"/>
                  </a:lnTo>
                  <a:lnTo>
                    <a:pt x="1214438" y="792680"/>
                  </a:lnTo>
                  <a:lnTo>
                    <a:pt x="1214438" y="804863"/>
                  </a:lnTo>
                  <a:lnTo>
                    <a:pt x="0" y="804863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A62A2B61-2F40-4E72-A7A7-EEE265AC6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34838" y="9534525"/>
              <a:ext cx="1493837" cy="406401"/>
            </a:xfrm>
            <a:custGeom>
              <a:avLst/>
              <a:gdLst>
                <a:gd name="connsiteX0" fmla="*/ 766762 w 1493837"/>
                <a:gd name="connsiteY0" fmla="*/ 331788 h 406401"/>
                <a:gd name="connsiteX1" fmla="*/ 1493837 w 1493837"/>
                <a:gd name="connsiteY1" fmla="*/ 331788 h 406401"/>
                <a:gd name="connsiteX2" fmla="*/ 1493837 w 1493837"/>
                <a:gd name="connsiteY2" fmla="*/ 406401 h 406401"/>
                <a:gd name="connsiteX3" fmla="*/ 766762 w 1493837"/>
                <a:gd name="connsiteY3" fmla="*/ 406401 h 406401"/>
                <a:gd name="connsiteX4" fmla="*/ 947737 w 1493837"/>
                <a:gd name="connsiteY4" fmla="*/ 166688 h 406401"/>
                <a:gd name="connsiteX5" fmla="*/ 1493837 w 1493837"/>
                <a:gd name="connsiteY5" fmla="*/ 166688 h 406401"/>
                <a:gd name="connsiteX6" fmla="*/ 1493837 w 1493837"/>
                <a:gd name="connsiteY6" fmla="*/ 239713 h 406401"/>
                <a:gd name="connsiteX7" fmla="*/ 947737 w 1493837"/>
                <a:gd name="connsiteY7" fmla="*/ 239713 h 406401"/>
                <a:gd name="connsiteX8" fmla="*/ 0 w 1493837"/>
                <a:gd name="connsiteY8" fmla="*/ 166688 h 406401"/>
                <a:gd name="connsiteX9" fmla="*/ 777875 w 1493837"/>
                <a:gd name="connsiteY9" fmla="*/ 166688 h 406401"/>
                <a:gd name="connsiteX10" fmla="*/ 777875 w 1493837"/>
                <a:gd name="connsiteY10" fmla="*/ 239713 h 406401"/>
                <a:gd name="connsiteX11" fmla="*/ 0 w 1493837"/>
                <a:gd name="connsiteY11" fmla="*/ 239713 h 406401"/>
                <a:gd name="connsiteX12" fmla="*/ 0 w 1493837"/>
                <a:gd name="connsiteY12" fmla="*/ 0 h 406401"/>
                <a:gd name="connsiteX13" fmla="*/ 1492250 w 1493837"/>
                <a:gd name="connsiteY13" fmla="*/ 0 h 406401"/>
                <a:gd name="connsiteX14" fmla="*/ 1492250 w 1493837"/>
                <a:gd name="connsiteY14" fmla="*/ 74613 h 406401"/>
                <a:gd name="connsiteX15" fmla="*/ 0 w 1493837"/>
                <a:gd name="connsiteY15" fmla="*/ 74613 h 40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3837" h="406401">
                  <a:moveTo>
                    <a:pt x="766762" y="331788"/>
                  </a:moveTo>
                  <a:lnTo>
                    <a:pt x="1493837" y="331788"/>
                  </a:lnTo>
                  <a:lnTo>
                    <a:pt x="1493837" y="406401"/>
                  </a:lnTo>
                  <a:lnTo>
                    <a:pt x="766762" y="406401"/>
                  </a:lnTo>
                  <a:close/>
                  <a:moveTo>
                    <a:pt x="947737" y="166688"/>
                  </a:moveTo>
                  <a:lnTo>
                    <a:pt x="1493837" y="166688"/>
                  </a:lnTo>
                  <a:lnTo>
                    <a:pt x="1493837" y="239713"/>
                  </a:lnTo>
                  <a:lnTo>
                    <a:pt x="947737" y="239713"/>
                  </a:lnTo>
                  <a:close/>
                  <a:moveTo>
                    <a:pt x="0" y="166688"/>
                  </a:moveTo>
                  <a:lnTo>
                    <a:pt x="777875" y="166688"/>
                  </a:lnTo>
                  <a:lnTo>
                    <a:pt x="777875" y="239713"/>
                  </a:lnTo>
                  <a:lnTo>
                    <a:pt x="0" y="239713"/>
                  </a:lnTo>
                  <a:close/>
                  <a:moveTo>
                    <a:pt x="0" y="0"/>
                  </a:moveTo>
                  <a:lnTo>
                    <a:pt x="1492250" y="0"/>
                  </a:lnTo>
                  <a:lnTo>
                    <a:pt x="1492250" y="74613"/>
                  </a:lnTo>
                  <a:lnTo>
                    <a:pt x="0" y="74613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86" name="Freeform 159">
              <a:extLst>
                <a:ext uri="{FF2B5EF4-FFF2-40B4-BE49-F238E27FC236}">
                  <a16:creationId xmlns:a16="http://schemas.microsoft.com/office/drawing/2014/main" id="{861627F6-EE6B-46AB-8155-FC16AA263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3188" y="5743575"/>
              <a:ext cx="350838" cy="588963"/>
            </a:xfrm>
            <a:custGeom>
              <a:avLst/>
              <a:gdLst>
                <a:gd name="T0" fmla="*/ 6 w 463"/>
                <a:gd name="T1" fmla="*/ 623 h 774"/>
                <a:gd name="T2" fmla="*/ 29 w 463"/>
                <a:gd name="T3" fmla="*/ 742 h 774"/>
                <a:gd name="T4" fmla="*/ 157 w 463"/>
                <a:gd name="T5" fmla="*/ 748 h 774"/>
                <a:gd name="T6" fmla="*/ 301 w 463"/>
                <a:gd name="T7" fmla="*/ 577 h 774"/>
                <a:gd name="T8" fmla="*/ 434 w 463"/>
                <a:gd name="T9" fmla="*/ 234 h 774"/>
                <a:gd name="T10" fmla="*/ 452 w 463"/>
                <a:gd name="T11" fmla="*/ 53 h 774"/>
                <a:gd name="T12" fmla="*/ 443 w 463"/>
                <a:gd name="T13" fmla="*/ 27 h 774"/>
                <a:gd name="T14" fmla="*/ 396 w 463"/>
                <a:gd name="T15" fmla="*/ 2 h 774"/>
                <a:gd name="T16" fmla="*/ 342 w 463"/>
                <a:gd name="T17" fmla="*/ 13 h 774"/>
                <a:gd name="T18" fmla="*/ 175 w 463"/>
                <a:gd name="T19" fmla="*/ 174 h 774"/>
                <a:gd name="T20" fmla="*/ 46 w 463"/>
                <a:gd name="T21" fmla="*/ 454 h 774"/>
                <a:gd name="T22" fmla="*/ 6 w 463"/>
                <a:gd name="T23" fmla="*/ 623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3" h="774">
                  <a:moveTo>
                    <a:pt x="6" y="623"/>
                  </a:moveTo>
                  <a:cubicBezTo>
                    <a:pt x="0" y="664"/>
                    <a:pt x="0" y="712"/>
                    <a:pt x="29" y="742"/>
                  </a:cubicBezTo>
                  <a:cubicBezTo>
                    <a:pt x="62" y="774"/>
                    <a:pt x="117" y="769"/>
                    <a:pt x="157" y="748"/>
                  </a:cubicBezTo>
                  <a:cubicBezTo>
                    <a:pt x="225" y="713"/>
                    <a:pt x="267" y="645"/>
                    <a:pt x="301" y="577"/>
                  </a:cubicBezTo>
                  <a:cubicBezTo>
                    <a:pt x="357" y="468"/>
                    <a:pt x="402" y="353"/>
                    <a:pt x="434" y="234"/>
                  </a:cubicBezTo>
                  <a:cubicBezTo>
                    <a:pt x="450" y="175"/>
                    <a:pt x="463" y="113"/>
                    <a:pt x="452" y="53"/>
                  </a:cubicBezTo>
                  <a:cubicBezTo>
                    <a:pt x="450" y="44"/>
                    <a:pt x="448" y="35"/>
                    <a:pt x="443" y="27"/>
                  </a:cubicBezTo>
                  <a:cubicBezTo>
                    <a:pt x="434" y="11"/>
                    <a:pt x="415" y="3"/>
                    <a:pt x="396" y="2"/>
                  </a:cubicBezTo>
                  <a:cubicBezTo>
                    <a:pt x="378" y="0"/>
                    <a:pt x="360" y="6"/>
                    <a:pt x="342" y="13"/>
                  </a:cubicBezTo>
                  <a:cubicBezTo>
                    <a:pt x="262" y="45"/>
                    <a:pt x="215" y="101"/>
                    <a:pt x="175" y="174"/>
                  </a:cubicBezTo>
                  <a:cubicBezTo>
                    <a:pt x="124" y="263"/>
                    <a:pt x="78" y="356"/>
                    <a:pt x="46" y="454"/>
                  </a:cubicBezTo>
                  <a:cubicBezTo>
                    <a:pt x="27" y="509"/>
                    <a:pt x="14" y="565"/>
                    <a:pt x="6" y="623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87" name="Freeform 160">
              <a:extLst>
                <a:ext uri="{FF2B5EF4-FFF2-40B4-BE49-F238E27FC236}">
                  <a16:creationId xmlns:a16="http://schemas.microsoft.com/office/drawing/2014/main" id="{977C58B1-0A7B-4B2B-9533-4A08CFC48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0213" y="7216775"/>
              <a:ext cx="312738" cy="396875"/>
            </a:xfrm>
            <a:custGeom>
              <a:avLst/>
              <a:gdLst>
                <a:gd name="T0" fmla="*/ 289 w 411"/>
                <a:gd name="T1" fmla="*/ 29 h 522"/>
                <a:gd name="T2" fmla="*/ 380 w 411"/>
                <a:gd name="T3" fmla="*/ 23 h 522"/>
                <a:gd name="T4" fmla="*/ 395 w 411"/>
                <a:gd name="T5" fmla="*/ 53 h 522"/>
                <a:gd name="T6" fmla="*/ 347 w 411"/>
                <a:gd name="T7" fmla="*/ 235 h 522"/>
                <a:gd name="T8" fmla="*/ 172 w 411"/>
                <a:gd name="T9" fmla="*/ 472 h 522"/>
                <a:gd name="T10" fmla="*/ 109 w 411"/>
                <a:gd name="T11" fmla="*/ 518 h 522"/>
                <a:gd name="T12" fmla="*/ 46 w 411"/>
                <a:gd name="T13" fmla="*/ 497 h 522"/>
                <a:gd name="T14" fmla="*/ 61 w 411"/>
                <a:gd name="T15" fmla="*/ 295 h 522"/>
                <a:gd name="T16" fmla="*/ 186 w 411"/>
                <a:gd name="T17" fmla="*/ 108 h 522"/>
                <a:gd name="T18" fmla="*/ 289 w 411"/>
                <a:gd name="T19" fmla="*/ 29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" h="522">
                  <a:moveTo>
                    <a:pt x="289" y="29"/>
                  </a:moveTo>
                  <a:cubicBezTo>
                    <a:pt x="318" y="13"/>
                    <a:pt x="357" y="0"/>
                    <a:pt x="380" y="23"/>
                  </a:cubicBezTo>
                  <a:cubicBezTo>
                    <a:pt x="388" y="31"/>
                    <a:pt x="392" y="42"/>
                    <a:pt x="395" y="53"/>
                  </a:cubicBezTo>
                  <a:cubicBezTo>
                    <a:pt x="411" y="115"/>
                    <a:pt x="380" y="179"/>
                    <a:pt x="347" y="235"/>
                  </a:cubicBezTo>
                  <a:cubicBezTo>
                    <a:pt x="297" y="319"/>
                    <a:pt x="238" y="399"/>
                    <a:pt x="172" y="472"/>
                  </a:cubicBezTo>
                  <a:cubicBezTo>
                    <a:pt x="154" y="492"/>
                    <a:pt x="134" y="512"/>
                    <a:pt x="109" y="518"/>
                  </a:cubicBezTo>
                  <a:cubicBezTo>
                    <a:pt x="86" y="522"/>
                    <a:pt x="61" y="514"/>
                    <a:pt x="46" y="497"/>
                  </a:cubicBezTo>
                  <a:cubicBezTo>
                    <a:pt x="0" y="446"/>
                    <a:pt x="39" y="348"/>
                    <a:pt x="61" y="295"/>
                  </a:cubicBezTo>
                  <a:cubicBezTo>
                    <a:pt x="89" y="225"/>
                    <a:pt x="132" y="161"/>
                    <a:pt x="186" y="108"/>
                  </a:cubicBezTo>
                  <a:cubicBezTo>
                    <a:pt x="217" y="78"/>
                    <a:pt x="252" y="51"/>
                    <a:pt x="289" y="29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88" name="Freeform 161">
              <a:extLst>
                <a:ext uri="{FF2B5EF4-FFF2-40B4-BE49-F238E27FC236}">
                  <a16:creationId xmlns:a16="http://schemas.microsoft.com/office/drawing/2014/main" id="{3A5A4A11-CA5C-4BC7-A0B9-5DEE2C0A2A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122275" y="7207250"/>
              <a:ext cx="327025" cy="411163"/>
            </a:xfrm>
            <a:custGeom>
              <a:avLst/>
              <a:gdLst>
                <a:gd name="T0" fmla="*/ 299 w 430"/>
                <a:gd name="T1" fmla="*/ 42 h 540"/>
                <a:gd name="T2" fmla="*/ 300 w 430"/>
                <a:gd name="T3" fmla="*/ 42 h 540"/>
                <a:gd name="T4" fmla="*/ 299 w 430"/>
                <a:gd name="T5" fmla="*/ 42 h 540"/>
                <a:gd name="T6" fmla="*/ 357 w 430"/>
                <a:gd name="T7" fmla="*/ 32 h 540"/>
                <a:gd name="T8" fmla="*/ 304 w 430"/>
                <a:gd name="T9" fmla="*/ 49 h 540"/>
                <a:gd name="T10" fmla="*/ 304 w 430"/>
                <a:gd name="T11" fmla="*/ 49 h 540"/>
                <a:gd name="T12" fmla="*/ 202 w 430"/>
                <a:gd name="T13" fmla="*/ 127 h 540"/>
                <a:gd name="T14" fmla="*/ 78 w 430"/>
                <a:gd name="T15" fmla="*/ 311 h 540"/>
                <a:gd name="T16" fmla="*/ 62 w 430"/>
                <a:gd name="T17" fmla="*/ 505 h 540"/>
                <a:gd name="T18" fmla="*/ 117 w 430"/>
                <a:gd name="T19" fmla="*/ 523 h 540"/>
                <a:gd name="T20" fmla="*/ 176 w 430"/>
                <a:gd name="T21" fmla="*/ 480 h 540"/>
                <a:gd name="T22" fmla="*/ 350 w 430"/>
                <a:gd name="T23" fmla="*/ 243 h 540"/>
                <a:gd name="T24" fmla="*/ 397 w 430"/>
                <a:gd name="T25" fmla="*/ 68 h 540"/>
                <a:gd name="T26" fmla="*/ 384 w 430"/>
                <a:gd name="T27" fmla="*/ 42 h 540"/>
                <a:gd name="T28" fmla="*/ 357 w 430"/>
                <a:gd name="T29" fmla="*/ 32 h 540"/>
                <a:gd name="T30" fmla="*/ 105 w 430"/>
                <a:gd name="T31" fmla="*/ 540 h 540"/>
                <a:gd name="T32" fmla="*/ 50 w 430"/>
                <a:gd name="T33" fmla="*/ 515 h 540"/>
                <a:gd name="T34" fmla="*/ 63 w 430"/>
                <a:gd name="T35" fmla="*/ 305 h 540"/>
                <a:gd name="T36" fmla="*/ 191 w 430"/>
                <a:gd name="T37" fmla="*/ 116 h 540"/>
                <a:gd name="T38" fmla="*/ 295 w 430"/>
                <a:gd name="T39" fmla="*/ 36 h 540"/>
                <a:gd name="T40" fmla="*/ 396 w 430"/>
                <a:gd name="T41" fmla="*/ 30 h 540"/>
                <a:gd name="T42" fmla="*/ 413 w 430"/>
                <a:gd name="T43" fmla="*/ 64 h 540"/>
                <a:gd name="T44" fmla="*/ 364 w 430"/>
                <a:gd name="T45" fmla="*/ 252 h 540"/>
                <a:gd name="T46" fmla="*/ 188 w 430"/>
                <a:gd name="T47" fmla="*/ 491 h 540"/>
                <a:gd name="T48" fmla="*/ 120 w 430"/>
                <a:gd name="T49" fmla="*/ 538 h 540"/>
                <a:gd name="T50" fmla="*/ 105 w 430"/>
                <a:gd name="T51" fmla="*/ 54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30" h="540">
                  <a:moveTo>
                    <a:pt x="299" y="42"/>
                  </a:moveTo>
                  <a:lnTo>
                    <a:pt x="300" y="42"/>
                  </a:lnTo>
                  <a:lnTo>
                    <a:pt x="299" y="42"/>
                  </a:lnTo>
                  <a:close/>
                  <a:moveTo>
                    <a:pt x="357" y="32"/>
                  </a:moveTo>
                  <a:cubicBezTo>
                    <a:pt x="336" y="32"/>
                    <a:pt x="312" y="44"/>
                    <a:pt x="304" y="49"/>
                  </a:cubicBezTo>
                  <a:lnTo>
                    <a:pt x="304" y="49"/>
                  </a:lnTo>
                  <a:cubicBezTo>
                    <a:pt x="267" y="71"/>
                    <a:pt x="233" y="97"/>
                    <a:pt x="202" y="127"/>
                  </a:cubicBezTo>
                  <a:cubicBezTo>
                    <a:pt x="149" y="179"/>
                    <a:pt x="106" y="242"/>
                    <a:pt x="78" y="311"/>
                  </a:cubicBezTo>
                  <a:cubicBezTo>
                    <a:pt x="59" y="358"/>
                    <a:pt x="19" y="456"/>
                    <a:pt x="62" y="505"/>
                  </a:cubicBezTo>
                  <a:cubicBezTo>
                    <a:pt x="75" y="520"/>
                    <a:pt x="97" y="527"/>
                    <a:pt x="117" y="523"/>
                  </a:cubicBezTo>
                  <a:cubicBezTo>
                    <a:pt x="140" y="518"/>
                    <a:pt x="159" y="499"/>
                    <a:pt x="176" y="480"/>
                  </a:cubicBezTo>
                  <a:cubicBezTo>
                    <a:pt x="241" y="407"/>
                    <a:pt x="300" y="327"/>
                    <a:pt x="350" y="243"/>
                  </a:cubicBezTo>
                  <a:cubicBezTo>
                    <a:pt x="382" y="190"/>
                    <a:pt x="413" y="128"/>
                    <a:pt x="397" y="68"/>
                  </a:cubicBezTo>
                  <a:cubicBezTo>
                    <a:pt x="394" y="56"/>
                    <a:pt x="390" y="48"/>
                    <a:pt x="384" y="42"/>
                  </a:cubicBezTo>
                  <a:cubicBezTo>
                    <a:pt x="377" y="34"/>
                    <a:pt x="367" y="32"/>
                    <a:pt x="357" y="32"/>
                  </a:cubicBezTo>
                  <a:close/>
                  <a:moveTo>
                    <a:pt x="105" y="540"/>
                  </a:moveTo>
                  <a:cubicBezTo>
                    <a:pt x="85" y="540"/>
                    <a:pt x="64" y="531"/>
                    <a:pt x="50" y="515"/>
                  </a:cubicBezTo>
                  <a:cubicBezTo>
                    <a:pt x="0" y="459"/>
                    <a:pt x="43" y="355"/>
                    <a:pt x="63" y="305"/>
                  </a:cubicBezTo>
                  <a:cubicBezTo>
                    <a:pt x="92" y="234"/>
                    <a:pt x="136" y="169"/>
                    <a:pt x="191" y="116"/>
                  </a:cubicBezTo>
                  <a:cubicBezTo>
                    <a:pt x="223" y="84"/>
                    <a:pt x="258" y="58"/>
                    <a:pt x="295" y="36"/>
                  </a:cubicBezTo>
                  <a:cubicBezTo>
                    <a:pt x="315" y="24"/>
                    <a:pt x="365" y="0"/>
                    <a:pt x="396" y="30"/>
                  </a:cubicBezTo>
                  <a:cubicBezTo>
                    <a:pt x="404" y="38"/>
                    <a:pt x="409" y="49"/>
                    <a:pt x="413" y="64"/>
                  </a:cubicBezTo>
                  <a:cubicBezTo>
                    <a:pt x="430" y="130"/>
                    <a:pt x="398" y="196"/>
                    <a:pt x="364" y="252"/>
                  </a:cubicBezTo>
                  <a:cubicBezTo>
                    <a:pt x="313" y="337"/>
                    <a:pt x="254" y="417"/>
                    <a:pt x="188" y="491"/>
                  </a:cubicBezTo>
                  <a:cubicBezTo>
                    <a:pt x="169" y="512"/>
                    <a:pt x="148" y="532"/>
                    <a:pt x="120" y="538"/>
                  </a:cubicBezTo>
                  <a:cubicBezTo>
                    <a:pt x="115" y="540"/>
                    <a:pt x="110" y="540"/>
                    <a:pt x="105" y="540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89" name="Freeform 162">
              <a:extLst>
                <a:ext uri="{FF2B5EF4-FFF2-40B4-BE49-F238E27FC236}">
                  <a16:creationId xmlns:a16="http://schemas.microsoft.com/office/drawing/2014/main" id="{673AEBA6-EC99-4E1B-AB3E-CB76A2C80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1950" y="6026150"/>
              <a:ext cx="2336800" cy="2330450"/>
            </a:xfrm>
            <a:custGeom>
              <a:avLst/>
              <a:gdLst>
                <a:gd name="T0" fmla="*/ 1379 w 3070"/>
                <a:gd name="T1" fmla="*/ 3014 h 3062"/>
                <a:gd name="T2" fmla="*/ 0 w 3070"/>
                <a:gd name="T3" fmla="*/ 1499 h 3062"/>
                <a:gd name="T4" fmla="*/ 1648 w 3070"/>
                <a:gd name="T5" fmla="*/ 0 h 3062"/>
                <a:gd name="T6" fmla="*/ 3070 w 3070"/>
                <a:gd name="T7" fmla="*/ 1563 h 3062"/>
                <a:gd name="T8" fmla="*/ 1422 w 3070"/>
                <a:gd name="T9" fmla="*/ 3062 h 3062"/>
                <a:gd name="T10" fmla="*/ 1379 w 3070"/>
                <a:gd name="T11" fmla="*/ 3014 h 3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70" h="3062">
                  <a:moveTo>
                    <a:pt x="1379" y="3014"/>
                  </a:moveTo>
                  <a:lnTo>
                    <a:pt x="0" y="1499"/>
                  </a:lnTo>
                  <a:lnTo>
                    <a:pt x="1648" y="0"/>
                  </a:lnTo>
                  <a:lnTo>
                    <a:pt x="3070" y="1563"/>
                  </a:lnTo>
                  <a:lnTo>
                    <a:pt x="1422" y="3062"/>
                  </a:lnTo>
                  <a:lnTo>
                    <a:pt x="1379" y="3014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D22002EC-91ED-45D2-8E44-FEE52BF1B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5600" y="6019800"/>
              <a:ext cx="2360613" cy="2341563"/>
            </a:xfrm>
            <a:custGeom>
              <a:avLst/>
              <a:gdLst>
                <a:gd name="connsiteX0" fmla="*/ 645653 w 2360613"/>
                <a:gd name="connsiteY0" fmla="*/ 1838325 h 2341563"/>
                <a:gd name="connsiteX1" fmla="*/ 1095375 w 2360613"/>
                <a:gd name="connsiteY1" fmla="*/ 2331681 h 2341563"/>
                <a:gd name="connsiteX2" fmla="*/ 1083961 w 2360613"/>
                <a:gd name="connsiteY2" fmla="*/ 2341563 h 2341563"/>
                <a:gd name="connsiteX3" fmla="*/ 635000 w 2360613"/>
                <a:gd name="connsiteY3" fmla="*/ 1848208 h 2341563"/>
                <a:gd name="connsiteX4" fmla="*/ 2154532 w 2360613"/>
                <a:gd name="connsiteY4" fmla="*/ 977900 h 2341563"/>
                <a:gd name="connsiteX5" fmla="*/ 2360613 w 2360613"/>
                <a:gd name="connsiteY5" fmla="*/ 1204362 h 2341563"/>
                <a:gd name="connsiteX6" fmla="*/ 2197877 w 2360613"/>
                <a:gd name="connsiteY6" fmla="*/ 1352550 h 2341563"/>
                <a:gd name="connsiteX7" fmla="*/ 2187991 w 2360613"/>
                <a:gd name="connsiteY7" fmla="*/ 1341151 h 2341563"/>
                <a:gd name="connsiteX8" fmla="*/ 2339320 w 2360613"/>
                <a:gd name="connsiteY8" fmla="*/ 1203602 h 2341563"/>
                <a:gd name="connsiteX9" fmla="*/ 2143125 w 2360613"/>
                <a:gd name="connsiteY9" fmla="*/ 987779 h 2341563"/>
                <a:gd name="connsiteX10" fmla="*/ 288527 w 2360613"/>
                <a:gd name="connsiteY10" fmla="*/ 881063 h 2341563"/>
                <a:gd name="connsiteX11" fmla="*/ 298450 w 2360613"/>
                <a:gd name="connsiteY11" fmla="*/ 891746 h 2341563"/>
                <a:gd name="connsiteX12" fmla="*/ 17556 w 2360613"/>
                <a:gd name="connsiteY12" fmla="*/ 1147378 h 2341563"/>
                <a:gd name="connsiteX13" fmla="*/ 215250 w 2360613"/>
                <a:gd name="connsiteY13" fmla="*/ 1364856 h 2341563"/>
                <a:gd name="connsiteX14" fmla="*/ 204564 w 2360613"/>
                <a:gd name="connsiteY14" fmla="*/ 1374776 h 2341563"/>
                <a:gd name="connsiteX15" fmla="*/ 1527 w 2360613"/>
                <a:gd name="connsiteY15" fmla="*/ 1151957 h 2341563"/>
                <a:gd name="connsiteX16" fmla="*/ 0 w 2360613"/>
                <a:gd name="connsiteY16" fmla="*/ 1146615 h 2341563"/>
                <a:gd name="connsiteX17" fmla="*/ 2290 w 2360613"/>
                <a:gd name="connsiteY17" fmla="*/ 1142037 h 2341563"/>
                <a:gd name="connsiteX18" fmla="*/ 1261292 w 2360613"/>
                <a:gd name="connsiteY18" fmla="*/ 0 h 2341563"/>
                <a:gd name="connsiteX19" fmla="*/ 1266617 w 2360613"/>
                <a:gd name="connsiteY19" fmla="*/ 2280 h 2341563"/>
                <a:gd name="connsiteX20" fmla="*/ 1808163 w 2360613"/>
                <a:gd name="connsiteY20" fmla="*/ 596546 h 2341563"/>
                <a:gd name="connsiteX21" fmla="*/ 1796754 w 2360613"/>
                <a:gd name="connsiteY21" fmla="*/ 606425 h 2341563"/>
                <a:gd name="connsiteX22" fmla="*/ 1260532 w 2360613"/>
                <a:gd name="connsiteY22" fmla="*/ 17478 h 2341563"/>
                <a:gd name="connsiteX23" fmla="*/ 852851 w 2360613"/>
                <a:gd name="connsiteY23" fmla="*/ 388325 h 2341563"/>
                <a:gd name="connsiteX24" fmla="*/ 842963 w 2360613"/>
                <a:gd name="connsiteY24" fmla="*/ 376926 h 2341563"/>
                <a:gd name="connsiteX25" fmla="*/ 1255968 w 2360613"/>
                <a:gd name="connsiteY25" fmla="*/ 1520 h 2341563"/>
                <a:gd name="connsiteX26" fmla="*/ 1261292 w 2360613"/>
                <a:gd name="connsiteY26" fmla="*/ 0 h 234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60613" h="2341563">
                  <a:moveTo>
                    <a:pt x="645653" y="1838325"/>
                  </a:moveTo>
                  <a:lnTo>
                    <a:pt x="1095375" y="2331681"/>
                  </a:lnTo>
                  <a:lnTo>
                    <a:pt x="1083961" y="2341563"/>
                  </a:lnTo>
                  <a:lnTo>
                    <a:pt x="635000" y="1848208"/>
                  </a:lnTo>
                  <a:close/>
                  <a:moveTo>
                    <a:pt x="2154532" y="977900"/>
                  </a:moveTo>
                  <a:lnTo>
                    <a:pt x="2360613" y="1204362"/>
                  </a:lnTo>
                  <a:lnTo>
                    <a:pt x="2197877" y="1352550"/>
                  </a:lnTo>
                  <a:lnTo>
                    <a:pt x="2187991" y="1341151"/>
                  </a:lnTo>
                  <a:lnTo>
                    <a:pt x="2339320" y="1203602"/>
                  </a:lnTo>
                  <a:lnTo>
                    <a:pt x="2143125" y="987779"/>
                  </a:lnTo>
                  <a:close/>
                  <a:moveTo>
                    <a:pt x="288527" y="881063"/>
                  </a:moveTo>
                  <a:lnTo>
                    <a:pt x="298450" y="891746"/>
                  </a:lnTo>
                  <a:lnTo>
                    <a:pt x="17556" y="1147378"/>
                  </a:lnTo>
                  <a:lnTo>
                    <a:pt x="215250" y="1364856"/>
                  </a:lnTo>
                  <a:lnTo>
                    <a:pt x="204564" y="1374776"/>
                  </a:lnTo>
                  <a:lnTo>
                    <a:pt x="1527" y="1151957"/>
                  </a:lnTo>
                  <a:cubicBezTo>
                    <a:pt x="763" y="1150431"/>
                    <a:pt x="0" y="1148904"/>
                    <a:pt x="0" y="1146615"/>
                  </a:cubicBezTo>
                  <a:cubicBezTo>
                    <a:pt x="0" y="1145089"/>
                    <a:pt x="763" y="1142800"/>
                    <a:pt x="2290" y="1142037"/>
                  </a:cubicBezTo>
                  <a:close/>
                  <a:moveTo>
                    <a:pt x="1261292" y="0"/>
                  </a:moveTo>
                  <a:cubicBezTo>
                    <a:pt x="1263574" y="0"/>
                    <a:pt x="1265095" y="760"/>
                    <a:pt x="1266617" y="2280"/>
                  </a:cubicBezTo>
                  <a:lnTo>
                    <a:pt x="1808163" y="596546"/>
                  </a:lnTo>
                  <a:lnTo>
                    <a:pt x="1796754" y="606425"/>
                  </a:lnTo>
                  <a:lnTo>
                    <a:pt x="1260532" y="17478"/>
                  </a:lnTo>
                  <a:lnTo>
                    <a:pt x="852851" y="388325"/>
                  </a:lnTo>
                  <a:lnTo>
                    <a:pt x="842963" y="376926"/>
                  </a:lnTo>
                  <a:lnTo>
                    <a:pt x="1255968" y="1520"/>
                  </a:lnTo>
                  <a:cubicBezTo>
                    <a:pt x="1257489" y="0"/>
                    <a:pt x="1259771" y="0"/>
                    <a:pt x="1261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91" name="Freeform 167">
              <a:extLst>
                <a:ext uri="{FF2B5EF4-FFF2-40B4-BE49-F238E27FC236}">
                  <a16:creationId xmlns:a16="http://schemas.microsoft.com/office/drawing/2014/main" id="{FBD85B47-D516-4E93-95B4-2B100B1D63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701713" y="6642100"/>
              <a:ext cx="1125538" cy="1155700"/>
            </a:xfrm>
            <a:custGeom>
              <a:avLst/>
              <a:gdLst>
                <a:gd name="T0" fmla="*/ 242 w 1480"/>
                <a:gd name="T1" fmla="*/ 613 h 1519"/>
                <a:gd name="T2" fmla="*/ 260 w 1480"/>
                <a:gd name="T3" fmla="*/ 243 h 1519"/>
                <a:gd name="T4" fmla="*/ 631 w 1480"/>
                <a:gd name="T5" fmla="*/ 260 h 1519"/>
                <a:gd name="T6" fmla="*/ 778 w 1480"/>
                <a:gd name="T7" fmla="*/ 422 h 1519"/>
                <a:gd name="T8" fmla="*/ 390 w 1480"/>
                <a:gd name="T9" fmla="*/ 775 h 1519"/>
                <a:gd name="T10" fmla="*/ 242 w 1480"/>
                <a:gd name="T11" fmla="*/ 613 h 1519"/>
                <a:gd name="T12" fmla="*/ 891 w 1480"/>
                <a:gd name="T13" fmla="*/ 319 h 1519"/>
                <a:gd name="T14" fmla="*/ 875 w 1480"/>
                <a:gd name="T15" fmla="*/ 334 h 1519"/>
                <a:gd name="T16" fmla="*/ 727 w 1480"/>
                <a:gd name="T17" fmla="*/ 172 h 1519"/>
                <a:gd name="T18" fmla="*/ 172 w 1480"/>
                <a:gd name="T19" fmla="*/ 146 h 1519"/>
                <a:gd name="T20" fmla="*/ 146 w 1480"/>
                <a:gd name="T21" fmla="*/ 701 h 1519"/>
                <a:gd name="T22" fmla="*/ 293 w 1480"/>
                <a:gd name="T23" fmla="*/ 863 h 1519"/>
                <a:gd name="T24" fmla="*/ 277 w 1480"/>
                <a:gd name="T25" fmla="*/ 878 h 1519"/>
                <a:gd name="T26" fmla="*/ 272 w 1480"/>
                <a:gd name="T27" fmla="*/ 972 h 1519"/>
                <a:gd name="T28" fmla="*/ 743 w 1480"/>
                <a:gd name="T29" fmla="*/ 1489 h 1519"/>
                <a:gd name="T30" fmla="*/ 837 w 1480"/>
                <a:gd name="T31" fmla="*/ 1494 h 1519"/>
                <a:gd name="T32" fmla="*/ 1451 w 1480"/>
                <a:gd name="T33" fmla="*/ 935 h 1519"/>
                <a:gd name="T34" fmla="*/ 1456 w 1480"/>
                <a:gd name="T35" fmla="*/ 841 h 1519"/>
                <a:gd name="T36" fmla="*/ 985 w 1480"/>
                <a:gd name="T37" fmla="*/ 324 h 1519"/>
                <a:gd name="T38" fmla="*/ 891 w 1480"/>
                <a:gd name="T39" fmla="*/ 319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80" h="1519">
                  <a:moveTo>
                    <a:pt x="242" y="613"/>
                  </a:moveTo>
                  <a:cubicBezTo>
                    <a:pt x="145" y="506"/>
                    <a:pt x="153" y="340"/>
                    <a:pt x="260" y="243"/>
                  </a:cubicBezTo>
                  <a:cubicBezTo>
                    <a:pt x="367" y="145"/>
                    <a:pt x="533" y="153"/>
                    <a:pt x="631" y="260"/>
                  </a:cubicBezTo>
                  <a:lnTo>
                    <a:pt x="778" y="422"/>
                  </a:lnTo>
                  <a:lnTo>
                    <a:pt x="390" y="775"/>
                  </a:lnTo>
                  <a:lnTo>
                    <a:pt x="242" y="613"/>
                  </a:lnTo>
                  <a:close/>
                  <a:moveTo>
                    <a:pt x="891" y="319"/>
                  </a:moveTo>
                  <a:lnTo>
                    <a:pt x="875" y="334"/>
                  </a:lnTo>
                  <a:lnTo>
                    <a:pt x="727" y="172"/>
                  </a:lnTo>
                  <a:cubicBezTo>
                    <a:pt x="582" y="12"/>
                    <a:pt x="332" y="0"/>
                    <a:pt x="172" y="146"/>
                  </a:cubicBezTo>
                  <a:cubicBezTo>
                    <a:pt x="12" y="292"/>
                    <a:pt x="0" y="541"/>
                    <a:pt x="146" y="701"/>
                  </a:cubicBezTo>
                  <a:lnTo>
                    <a:pt x="293" y="863"/>
                  </a:lnTo>
                  <a:lnTo>
                    <a:pt x="277" y="878"/>
                  </a:lnTo>
                  <a:cubicBezTo>
                    <a:pt x="249" y="903"/>
                    <a:pt x="247" y="945"/>
                    <a:pt x="272" y="972"/>
                  </a:cubicBezTo>
                  <a:lnTo>
                    <a:pt x="743" y="1489"/>
                  </a:lnTo>
                  <a:cubicBezTo>
                    <a:pt x="767" y="1517"/>
                    <a:pt x="810" y="1519"/>
                    <a:pt x="837" y="1494"/>
                  </a:cubicBezTo>
                  <a:lnTo>
                    <a:pt x="1451" y="935"/>
                  </a:lnTo>
                  <a:cubicBezTo>
                    <a:pt x="1478" y="910"/>
                    <a:pt x="1480" y="868"/>
                    <a:pt x="1456" y="841"/>
                  </a:cubicBezTo>
                  <a:lnTo>
                    <a:pt x="985" y="324"/>
                  </a:lnTo>
                  <a:cubicBezTo>
                    <a:pt x="960" y="296"/>
                    <a:pt x="918" y="294"/>
                    <a:pt x="891" y="319"/>
                  </a:cubicBezTo>
                  <a:close/>
                </a:path>
              </a:pathLst>
            </a:custGeom>
            <a:solidFill>
              <a:srgbClr val="FFF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92" name="Freeform 168">
              <a:extLst>
                <a:ext uri="{FF2B5EF4-FFF2-40B4-BE49-F238E27FC236}">
                  <a16:creationId xmlns:a16="http://schemas.microsoft.com/office/drawing/2014/main" id="{AC194486-75A5-4EE6-B543-15677A594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2888" y="7180263"/>
              <a:ext cx="269875" cy="284163"/>
            </a:xfrm>
            <a:custGeom>
              <a:avLst/>
              <a:gdLst>
                <a:gd name="T0" fmla="*/ 199 w 354"/>
                <a:gd name="T1" fmla="*/ 48 h 374"/>
                <a:gd name="T2" fmla="*/ 44 w 354"/>
                <a:gd name="T3" fmla="*/ 42 h 374"/>
                <a:gd name="T4" fmla="*/ 41 w 354"/>
                <a:gd name="T5" fmla="*/ 196 h 374"/>
                <a:gd name="T6" fmla="*/ 155 w 354"/>
                <a:gd name="T7" fmla="*/ 223 h 374"/>
                <a:gd name="T8" fmla="*/ 277 w 354"/>
                <a:gd name="T9" fmla="*/ 356 h 374"/>
                <a:gd name="T10" fmla="*/ 336 w 354"/>
                <a:gd name="T11" fmla="*/ 359 h 374"/>
                <a:gd name="T12" fmla="*/ 338 w 354"/>
                <a:gd name="T13" fmla="*/ 300 h 374"/>
                <a:gd name="T14" fmla="*/ 217 w 354"/>
                <a:gd name="T15" fmla="*/ 166 h 374"/>
                <a:gd name="T16" fmla="*/ 199 w 354"/>
                <a:gd name="T17" fmla="*/ 48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4" h="374">
                  <a:moveTo>
                    <a:pt x="199" y="48"/>
                  </a:moveTo>
                  <a:cubicBezTo>
                    <a:pt x="158" y="2"/>
                    <a:pt x="88" y="0"/>
                    <a:pt x="44" y="42"/>
                  </a:cubicBezTo>
                  <a:cubicBezTo>
                    <a:pt x="1" y="83"/>
                    <a:pt x="0" y="153"/>
                    <a:pt x="41" y="196"/>
                  </a:cubicBezTo>
                  <a:cubicBezTo>
                    <a:pt x="71" y="227"/>
                    <a:pt x="116" y="237"/>
                    <a:pt x="155" y="223"/>
                  </a:cubicBezTo>
                  <a:lnTo>
                    <a:pt x="277" y="356"/>
                  </a:lnTo>
                  <a:cubicBezTo>
                    <a:pt x="292" y="373"/>
                    <a:pt x="319" y="374"/>
                    <a:pt x="336" y="359"/>
                  </a:cubicBezTo>
                  <a:cubicBezTo>
                    <a:pt x="353" y="343"/>
                    <a:pt x="354" y="317"/>
                    <a:pt x="338" y="300"/>
                  </a:cubicBezTo>
                  <a:lnTo>
                    <a:pt x="217" y="166"/>
                  </a:lnTo>
                  <a:cubicBezTo>
                    <a:pt x="235" y="128"/>
                    <a:pt x="229" y="81"/>
                    <a:pt x="199" y="48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93" name="Freeform 169">
              <a:extLst>
                <a:ext uri="{FF2B5EF4-FFF2-40B4-BE49-F238E27FC236}">
                  <a16:creationId xmlns:a16="http://schemas.microsoft.com/office/drawing/2014/main" id="{2F243DA0-A589-4650-B66B-E5032810A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0700" y="11987213"/>
              <a:ext cx="723900" cy="428625"/>
            </a:xfrm>
            <a:custGeom>
              <a:avLst/>
              <a:gdLst>
                <a:gd name="T0" fmla="*/ 77 w 952"/>
                <a:gd name="T1" fmla="*/ 293 h 564"/>
                <a:gd name="T2" fmla="*/ 195 w 952"/>
                <a:gd name="T3" fmla="*/ 368 h 564"/>
                <a:gd name="T4" fmla="*/ 336 w 952"/>
                <a:gd name="T5" fmla="*/ 388 h 564"/>
                <a:gd name="T6" fmla="*/ 824 w 952"/>
                <a:gd name="T7" fmla="*/ 532 h 564"/>
                <a:gd name="T8" fmla="*/ 890 w 952"/>
                <a:gd name="T9" fmla="*/ 554 h 564"/>
                <a:gd name="T10" fmla="*/ 927 w 952"/>
                <a:gd name="T11" fmla="*/ 494 h 564"/>
                <a:gd name="T12" fmla="*/ 665 w 952"/>
                <a:gd name="T13" fmla="*/ 289 h 564"/>
                <a:gd name="T14" fmla="*/ 359 w 952"/>
                <a:gd name="T15" fmla="*/ 83 h 564"/>
                <a:gd name="T16" fmla="*/ 270 w 952"/>
                <a:gd name="T17" fmla="*/ 36 h 564"/>
                <a:gd name="T18" fmla="*/ 77 w 952"/>
                <a:gd name="T19" fmla="*/ 293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2" h="564">
                  <a:moveTo>
                    <a:pt x="77" y="293"/>
                  </a:moveTo>
                  <a:cubicBezTo>
                    <a:pt x="104" y="333"/>
                    <a:pt x="149" y="356"/>
                    <a:pt x="195" y="368"/>
                  </a:cubicBezTo>
                  <a:cubicBezTo>
                    <a:pt x="241" y="380"/>
                    <a:pt x="289" y="382"/>
                    <a:pt x="336" y="388"/>
                  </a:cubicBezTo>
                  <a:cubicBezTo>
                    <a:pt x="505" y="407"/>
                    <a:pt x="664" y="474"/>
                    <a:pt x="824" y="532"/>
                  </a:cubicBezTo>
                  <a:cubicBezTo>
                    <a:pt x="846" y="539"/>
                    <a:pt x="868" y="547"/>
                    <a:pt x="890" y="554"/>
                  </a:cubicBezTo>
                  <a:cubicBezTo>
                    <a:pt x="925" y="564"/>
                    <a:pt x="952" y="521"/>
                    <a:pt x="927" y="494"/>
                  </a:cubicBezTo>
                  <a:cubicBezTo>
                    <a:pt x="850" y="415"/>
                    <a:pt x="757" y="351"/>
                    <a:pt x="665" y="289"/>
                  </a:cubicBezTo>
                  <a:cubicBezTo>
                    <a:pt x="563" y="220"/>
                    <a:pt x="461" y="152"/>
                    <a:pt x="359" y="83"/>
                  </a:cubicBezTo>
                  <a:cubicBezTo>
                    <a:pt x="331" y="64"/>
                    <a:pt x="303" y="45"/>
                    <a:pt x="270" y="36"/>
                  </a:cubicBezTo>
                  <a:cubicBezTo>
                    <a:pt x="140" y="0"/>
                    <a:pt x="0" y="177"/>
                    <a:pt x="77" y="293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31BDF5B9-63C6-4BEB-82FD-EA878C7C1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6392" y="9752921"/>
              <a:ext cx="3644140" cy="2413127"/>
            </a:xfrm>
            <a:custGeom>
              <a:avLst/>
              <a:gdLst>
                <a:gd name="connsiteX0" fmla="*/ 1601705 w 3644140"/>
                <a:gd name="connsiteY0" fmla="*/ 0 h 2413127"/>
                <a:gd name="connsiteX1" fmla="*/ 2293533 w 3644140"/>
                <a:gd name="connsiteY1" fmla="*/ 429300 h 2413127"/>
                <a:gd name="connsiteX2" fmla="*/ 2287133 w 3644140"/>
                <a:gd name="connsiteY2" fmla="*/ 433951 h 2413127"/>
                <a:gd name="connsiteX3" fmla="*/ 2272112 w 3644140"/>
                <a:gd name="connsiteY3" fmla="*/ 444894 h 2413127"/>
                <a:gd name="connsiteX4" fmla="*/ 2285087 w 3644140"/>
                <a:gd name="connsiteY4" fmla="*/ 463578 h 2413127"/>
                <a:gd name="connsiteX5" fmla="*/ 2894309 w 3644140"/>
                <a:gd name="connsiteY5" fmla="*/ 1369991 h 2413127"/>
                <a:gd name="connsiteX6" fmla="*/ 3633973 w 3644140"/>
                <a:gd name="connsiteY6" fmla="*/ 2250999 h 2413127"/>
                <a:gd name="connsiteX7" fmla="*/ 3637016 w 3644140"/>
                <a:gd name="connsiteY7" fmla="*/ 2298169 h 2413127"/>
                <a:gd name="connsiteX8" fmla="*/ 3586792 w 3644140"/>
                <a:gd name="connsiteY8" fmla="*/ 2355990 h 2413127"/>
                <a:gd name="connsiteX9" fmla="*/ 3484061 w 3644140"/>
                <a:gd name="connsiteY9" fmla="*/ 2410768 h 2413127"/>
                <a:gd name="connsiteX10" fmla="*/ 3440686 w 3644140"/>
                <a:gd name="connsiteY10" fmla="*/ 2397073 h 2413127"/>
                <a:gd name="connsiteX11" fmla="*/ 3010737 w 3644140"/>
                <a:gd name="connsiteY11" fmla="*/ 2039496 h 2413127"/>
                <a:gd name="connsiteX12" fmla="*/ 2512302 w 3644140"/>
                <a:gd name="connsiteY12" fmla="*/ 1502370 h 2413127"/>
                <a:gd name="connsiteX13" fmla="*/ 1716350 w 3644140"/>
                <a:gd name="connsiteY13" fmla="*/ 892326 h 2413127"/>
                <a:gd name="connsiteX14" fmla="*/ 1701395 w 3644140"/>
                <a:gd name="connsiteY14" fmla="*/ 871002 h 2413127"/>
                <a:gd name="connsiteX15" fmla="*/ 1642869 w 3644140"/>
                <a:gd name="connsiteY15" fmla="*/ 915600 h 2413127"/>
                <a:gd name="connsiteX16" fmla="*/ 1311991 w 3644140"/>
                <a:gd name="connsiteY16" fmla="*/ 1175216 h 2413127"/>
                <a:gd name="connsiteX17" fmla="*/ 665238 w 3644140"/>
                <a:gd name="connsiteY17" fmla="*/ 1158488 h 2413127"/>
                <a:gd name="connsiteX18" fmla="*/ 605128 w 3644140"/>
                <a:gd name="connsiteY18" fmla="*/ 1090816 h 2413127"/>
                <a:gd name="connsiteX19" fmla="*/ 7072 w 3644140"/>
                <a:gd name="connsiteY19" fmla="*/ 478723 h 2413127"/>
                <a:gd name="connsiteX20" fmla="*/ 224 w 3644140"/>
                <a:gd name="connsiteY20" fmla="*/ 463516 h 2413127"/>
                <a:gd name="connsiteX21" fmla="*/ 58813 w 3644140"/>
                <a:gd name="connsiteY21" fmla="*/ 277988 h 2413127"/>
                <a:gd name="connsiteX22" fmla="*/ 74791 w 3644140"/>
                <a:gd name="connsiteY22" fmla="*/ 274186 h 2413127"/>
                <a:gd name="connsiteX23" fmla="*/ 377624 w 3644140"/>
                <a:gd name="connsiteY23" fmla="*/ 457433 h 2413127"/>
                <a:gd name="connsiteX24" fmla="*/ 990897 w 3644140"/>
                <a:gd name="connsiteY24" fmla="*/ 778307 h 2413127"/>
                <a:gd name="connsiteX25" fmla="*/ 1431450 w 3644140"/>
                <a:gd name="connsiteY25" fmla="*/ 79533 h 2413127"/>
                <a:gd name="connsiteX26" fmla="*/ 1601705 w 3644140"/>
                <a:gd name="connsiteY26" fmla="*/ 0 h 241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644140" h="2413127">
                  <a:moveTo>
                    <a:pt x="1601705" y="0"/>
                  </a:moveTo>
                  <a:cubicBezTo>
                    <a:pt x="1885663" y="-377"/>
                    <a:pt x="2293533" y="429300"/>
                    <a:pt x="2293533" y="429300"/>
                  </a:cubicBezTo>
                  <a:cubicBezTo>
                    <a:pt x="2293533" y="429300"/>
                    <a:pt x="2291342" y="430889"/>
                    <a:pt x="2287133" y="433951"/>
                  </a:cubicBezTo>
                  <a:lnTo>
                    <a:pt x="2272112" y="444894"/>
                  </a:lnTo>
                  <a:lnTo>
                    <a:pt x="2285087" y="463578"/>
                  </a:lnTo>
                  <a:cubicBezTo>
                    <a:pt x="2404393" y="635549"/>
                    <a:pt x="2737264" y="1117785"/>
                    <a:pt x="2894309" y="1369991"/>
                  </a:cubicBezTo>
                  <a:cubicBezTo>
                    <a:pt x="3115751" y="1723003"/>
                    <a:pt x="3394267" y="1996891"/>
                    <a:pt x="3633973" y="2250999"/>
                  </a:cubicBezTo>
                  <a:cubicBezTo>
                    <a:pt x="3646148" y="2263933"/>
                    <a:pt x="3647670" y="2283714"/>
                    <a:pt x="3637016" y="2298169"/>
                  </a:cubicBezTo>
                  <a:cubicBezTo>
                    <a:pt x="3624841" y="2316428"/>
                    <a:pt x="3608861" y="2336209"/>
                    <a:pt x="3586792" y="2355990"/>
                  </a:cubicBezTo>
                  <a:cubicBezTo>
                    <a:pt x="3556353" y="2383379"/>
                    <a:pt x="3515261" y="2400116"/>
                    <a:pt x="3484061" y="2410768"/>
                  </a:cubicBezTo>
                  <a:cubicBezTo>
                    <a:pt x="3468081" y="2416854"/>
                    <a:pt x="3450579" y="2410768"/>
                    <a:pt x="3440686" y="2397073"/>
                  </a:cubicBezTo>
                  <a:cubicBezTo>
                    <a:pt x="3401115" y="2339252"/>
                    <a:pt x="3278599" y="2184809"/>
                    <a:pt x="3010737" y="2039496"/>
                  </a:cubicBezTo>
                  <a:cubicBezTo>
                    <a:pt x="2672867" y="1856904"/>
                    <a:pt x="2512302" y="1502370"/>
                    <a:pt x="2512302" y="1502370"/>
                  </a:cubicBezTo>
                  <a:cubicBezTo>
                    <a:pt x="2030608" y="1261577"/>
                    <a:pt x="1801032" y="1005376"/>
                    <a:pt x="1716350" y="892326"/>
                  </a:cubicBezTo>
                  <a:lnTo>
                    <a:pt x="1701395" y="871002"/>
                  </a:lnTo>
                  <a:lnTo>
                    <a:pt x="1642869" y="915600"/>
                  </a:lnTo>
                  <a:cubicBezTo>
                    <a:pt x="1531126" y="1001426"/>
                    <a:pt x="1417184" y="1090436"/>
                    <a:pt x="1311991" y="1175216"/>
                  </a:cubicBezTo>
                  <a:cubicBezTo>
                    <a:pt x="958940" y="1459592"/>
                    <a:pt x="730674" y="1238326"/>
                    <a:pt x="665238" y="1158488"/>
                  </a:cubicBezTo>
                  <a:cubicBezTo>
                    <a:pt x="646216" y="1134917"/>
                    <a:pt x="626433" y="1112106"/>
                    <a:pt x="605128" y="1090816"/>
                  </a:cubicBezTo>
                  <a:lnTo>
                    <a:pt x="7072" y="478723"/>
                  </a:lnTo>
                  <a:cubicBezTo>
                    <a:pt x="3268" y="474922"/>
                    <a:pt x="224" y="469599"/>
                    <a:pt x="224" y="463516"/>
                  </a:cubicBezTo>
                  <a:cubicBezTo>
                    <a:pt x="-3580" y="380637"/>
                    <a:pt x="42073" y="303840"/>
                    <a:pt x="58813" y="277988"/>
                  </a:cubicBezTo>
                  <a:cubicBezTo>
                    <a:pt x="62617" y="272665"/>
                    <a:pt x="69465" y="270384"/>
                    <a:pt x="74791" y="274186"/>
                  </a:cubicBezTo>
                  <a:cubicBezTo>
                    <a:pt x="104466" y="290153"/>
                    <a:pt x="204142" y="347181"/>
                    <a:pt x="377624" y="457433"/>
                  </a:cubicBezTo>
                  <a:cubicBezTo>
                    <a:pt x="588389" y="592018"/>
                    <a:pt x="990897" y="778307"/>
                    <a:pt x="990897" y="778307"/>
                  </a:cubicBezTo>
                  <a:cubicBezTo>
                    <a:pt x="1124813" y="443747"/>
                    <a:pt x="1431450" y="79533"/>
                    <a:pt x="1431450" y="79533"/>
                  </a:cubicBezTo>
                  <a:cubicBezTo>
                    <a:pt x="1477246" y="23076"/>
                    <a:pt x="1536176" y="87"/>
                    <a:pt x="1601705" y="0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95" name="Freeform 171">
              <a:extLst>
                <a:ext uri="{FF2B5EF4-FFF2-40B4-BE49-F238E27FC236}">
                  <a16:creationId xmlns:a16="http://schemas.microsoft.com/office/drawing/2014/main" id="{428BA0B1-82E1-4270-ACE2-0BCD669B9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9872663"/>
              <a:ext cx="325438" cy="763588"/>
            </a:xfrm>
            <a:custGeom>
              <a:avLst/>
              <a:gdLst>
                <a:gd name="T0" fmla="*/ 130 w 429"/>
                <a:gd name="T1" fmla="*/ 94 h 1004"/>
                <a:gd name="T2" fmla="*/ 75 w 429"/>
                <a:gd name="T3" fmla="*/ 223 h 1004"/>
                <a:gd name="T4" fmla="*/ 79 w 429"/>
                <a:gd name="T5" fmla="*/ 365 h 1004"/>
                <a:gd name="T6" fmla="*/ 16 w 429"/>
                <a:gd name="T7" fmla="*/ 870 h 1004"/>
                <a:gd name="T8" fmla="*/ 3 w 429"/>
                <a:gd name="T9" fmla="*/ 957 h 1004"/>
                <a:gd name="T10" fmla="*/ 59 w 429"/>
                <a:gd name="T11" fmla="*/ 979 h 1004"/>
                <a:gd name="T12" fmla="*/ 229 w 429"/>
                <a:gd name="T13" fmla="*/ 673 h 1004"/>
                <a:gd name="T14" fmla="*/ 383 w 429"/>
                <a:gd name="T15" fmla="*/ 338 h 1004"/>
                <a:gd name="T16" fmla="*/ 414 w 429"/>
                <a:gd name="T17" fmla="*/ 243 h 1004"/>
                <a:gd name="T18" fmla="*/ 130 w 429"/>
                <a:gd name="T19" fmla="*/ 94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9" h="1004">
                  <a:moveTo>
                    <a:pt x="130" y="94"/>
                  </a:moveTo>
                  <a:cubicBezTo>
                    <a:pt x="95" y="127"/>
                    <a:pt x="79" y="175"/>
                    <a:pt x="75" y="223"/>
                  </a:cubicBezTo>
                  <a:cubicBezTo>
                    <a:pt x="70" y="270"/>
                    <a:pt x="76" y="318"/>
                    <a:pt x="79" y="365"/>
                  </a:cubicBezTo>
                  <a:cubicBezTo>
                    <a:pt x="87" y="535"/>
                    <a:pt x="46" y="703"/>
                    <a:pt x="16" y="870"/>
                  </a:cubicBezTo>
                  <a:cubicBezTo>
                    <a:pt x="10" y="899"/>
                    <a:pt x="5" y="928"/>
                    <a:pt x="3" y="957"/>
                  </a:cubicBezTo>
                  <a:cubicBezTo>
                    <a:pt x="0" y="988"/>
                    <a:pt x="40" y="1004"/>
                    <a:pt x="59" y="979"/>
                  </a:cubicBezTo>
                  <a:cubicBezTo>
                    <a:pt x="131" y="887"/>
                    <a:pt x="181" y="779"/>
                    <a:pt x="229" y="673"/>
                  </a:cubicBezTo>
                  <a:cubicBezTo>
                    <a:pt x="280" y="562"/>
                    <a:pt x="331" y="450"/>
                    <a:pt x="383" y="338"/>
                  </a:cubicBezTo>
                  <a:cubicBezTo>
                    <a:pt x="397" y="308"/>
                    <a:pt x="411" y="277"/>
                    <a:pt x="414" y="243"/>
                  </a:cubicBezTo>
                  <a:cubicBezTo>
                    <a:pt x="429" y="109"/>
                    <a:pt x="231" y="0"/>
                    <a:pt x="130" y="94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96" name="Freeform 173">
              <a:extLst>
                <a:ext uri="{FF2B5EF4-FFF2-40B4-BE49-F238E27FC236}">
                  <a16:creationId xmlns:a16="http://schemas.microsoft.com/office/drawing/2014/main" id="{73A31D38-562D-4F96-922D-EB414BBFA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1438" y="10294938"/>
              <a:ext cx="441325" cy="334963"/>
            </a:xfrm>
            <a:custGeom>
              <a:avLst/>
              <a:gdLst>
                <a:gd name="T0" fmla="*/ 9 w 580"/>
                <a:gd name="T1" fmla="*/ 441 h 441"/>
                <a:gd name="T2" fmla="*/ 0 w 580"/>
                <a:gd name="T3" fmla="*/ 429 h 441"/>
                <a:gd name="T4" fmla="*/ 571 w 580"/>
                <a:gd name="T5" fmla="*/ 0 h 441"/>
                <a:gd name="T6" fmla="*/ 580 w 580"/>
                <a:gd name="T7" fmla="*/ 13 h 441"/>
                <a:gd name="T8" fmla="*/ 9 w 580"/>
                <a:gd name="T9" fmla="*/ 441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0" h="441">
                  <a:moveTo>
                    <a:pt x="9" y="441"/>
                  </a:moveTo>
                  <a:lnTo>
                    <a:pt x="0" y="429"/>
                  </a:lnTo>
                  <a:cubicBezTo>
                    <a:pt x="223" y="258"/>
                    <a:pt x="433" y="101"/>
                    <a:pt x="571" y="0"/>
                  </a:cubicBezTo>
                  <a:lnTo>
                    <a:pt x="580" y="13"/>
                  </a:lnTo>
                  <a:cubicBezTo>
                    <a:pt x="443" y="114"/>
                    <a:pt x="233" y="271"/>
                    <a:pt x="9" y="4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97" name="Freeform 174">
              <a:extLst>
                <a:ext uri="{FF2B5EF4-FFF2-40B4-BE49-F238E27FC236}">
                  <a16:creationId xmlns:a16="http://schemas.microsoft.com/office/drawing/2014/main" id="{FBE1EE5D-60B8-4804-857B-CA92EE041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0550" y="10498138"/>
              <a:ext cx="123825" cy="90488"/>
            </a:xfrm>
            <a:custGeom>
              <a:avLst/>
              <a:gdLst>
                <a:gd name="T0" fmla="*/ 154 w 163"/>
                <a:gd name="T1" fmla="*/ 118 h 118"/>
                <a:gd name="T2" fmla="*/ 148 w 163"/>
                <a:gd name="T3" fmla="*/ 116 h 118"/>
                <a:gd name="T4" fmla="*/ 5 w 163"/>
                <a:gd name="T5" fmla="*/ 16 h 118"/>
                <a:gd name="T6" fmla="*/ 2 w 163"/>
                <a:gd name="T7" fmla="*/ 5 h 118"/>
                <a:gd name="T8" fmla="*/ 13 w 163"/>
                <a:gd name="T9" fmla="*/ 2 h 118"/>
                <a:gd name="T10" fmla="*/ 159 w 163"/>
                <a:gd name="T11" fmla="*/ 104 h 118"/>
                <a:gd name="T12" fmla="*/ 160 w 163"/>
                <a:gd name="T13" fmla="*/ 116 h 118"/>
                <a:gd name="T14" fmla="*/ 154 w 163"/>
                <a:gd name="T1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3" h="118">
                  <a:moveTo>
                    <a:pt x="154" y="118"/>
                  </a:moveTo>
                  <a:cubicBezTo>
                    <a:pt x="152" y="118"/>
                    <a:pt x="150" y="118"/>
                    <a:pt x="148" y="116"/>
                  </a:cubicBezTo>
                  <a:cubicBezTo>
                    <a:pt x="105" y="76"/>
                    <a:pt x="57" y="43"/>
                    <a:pt x="5" y="16"/>
                  </a:cubicBezTo>
                  <a:cubicBezTo>
                    <a:pt x="1" y="14"/>
                    <a:pt x="0" y="9"/>
                    <a:pt x="2" y="5"/>
                  </a:cubicBezTo>
                  <a:cubicBezTo>
                    <a:pt x="4" y="1"/>
                    <a:pt x="9" y="0"/>
                    <a:pt x="13" y="2"/>
                  </a:cubicBezTo>
                  <a:cubicBezTo>
                    <a:pt x="65" y="29"/>
                    <a:pt x="115" y="64"/>
                    <a:pt x="159" y="104"/>
                  </a:cubicBezTo>
                  <a:cubicBezTo>
                    <a:pt x="163" y="107"/>
                    <a:pt x="163" y="112"/>
                    <a:pt x="160" y="116"/>
                  </a:cubicBezTo>
                  <a:cubicBezTo>
                    <a:pt x="158" y="118"/>
                    <a:pt x="156" y="118"/>
                    <a:pt x="154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98" name="Freeform 175">
              <a:extLst>
                <a:ext uri="{FF2B5EF4-FFF2-40B4-BE49-F238E27FC236}">
                  <a16:creationId xmlns:a16="http://schemas.microsoft.com/office/drawing/2014/main" id="{B78D1B46-990F-434E-A473-B520BB92F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8225" y="7386638"/>
              <a:ext cx="863600" cy="1057275"/>
            </a:xfrm>
            <a:custGeom>
              <a:avLst/>
              <a:gdLst>
                <a:gd name="T0" fmla="*/ 1059 w 1135"/>
                <a:gd name="T1" fmla="*/ 37 h 1390"/>
                <a:gd name="T2" fmla="*/ 1121 w 1135"/>
                <a:gd name="T3" fmla="*/ 18 h 1390"/>
                <a:gd name="T4" fmla="*/ 1114 w 1135"/>
                <a:gd name="T5" fmla="*/ 72 h 1390"/>
                <a:gd name="T6" fmla="*/ 520 w 1135"/>
                <a:gd name="T7" fmla="*/ 1147 h 1390"/>
                <a:gd name="T8" fmla="*/ 407 w 1135"/>
                <a:gd name="T9" fmla="*/ 1271 h 1390"/>
                <a:gd name="T10" fmla="*/ 240 w 1135"/>
                <a:gd name="T11" fmla="*/ 1362 h 1390"/>
                <a:gd name="T12" fmla="*/ 118 w 1135"/>
                <a:gd name="T13" fmla="*/ 1376 h 1390"/>
                <a:gd name="T14" fmla="*/ 31 w 1135"/>
                <a:gd name="T15" fmla="*/ 1264 h 1390"/>
                <a:gd name="T16" fmla="*/ 142 w 1135"/>
                <a:gd name="T17" fmla="*/ 1049 h 1390"/>
                <a:gd name="T18" fmla="*/ 366 w 1135"/>
                <a:gd name="T19" fmla="*/ 802 h 1390"/>
                <a:gd name="T20" fmla="*/ 814 w 1135"/>
                <a:gd name="T21" fmla="*/ 308 h 1390"/>
                <a:gd name="T22" fmla="*/ 1059 w 1135"/>
                <a:gd name="T23" fmla="*/ 37 h 1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5" h="1390">
                  <a:moveTo>
                    <a:pt x="1059" y="37"/>
                  </a:moveTo>
                  <a:cubicBezTo>
                    <a:pt x="1076" y="19"/>
                    <a:pt x="1104" y="0"/>
                    <a:pt x="1121" y="18"/>
                  </a:cubicBezTo>
                  <a:cubicBezTo>
                    <a:pt x="1135" y="32"/>
                    <a:pt x="1125" y="55"/>
                    <a:pt x="1114" y="72"/>
                  </a:cubicBezTo>
                  <a:cubicBezTo>
                    <a:pt x="900" y="422"/>
                    <a:pt x="763" y="817"/>
                    <a:pt x="520" y="1147"/>
                  </a:cubicBezTo>
                  <a:cubicBezTo>
                    <a:pt x="486" y="1192"/>
                    <a:pt x="451" y="1236"/>
                    <a:pt x="407" y="1271"/>
                  </a:cubicBezTo>
                  <a:cubicBezTo>
                    <a:pt x="358" y="1311"/>
                    <a:pt x="300" y="1340"/>
                    <a:pt x="240" y="1362"/>
                  </a:cubicBezTo>
                  <a:cubicBezTo>
                    <a:pt x="201" y="1377"/>
                    <a:pt x="157" y="1390"/>
                    <a:pt x="118" y="1376"/>
                  </a:cubicBezTo>
                  <a:cubicBezTo>
                    <a:pt x="72" y="1359"/>
                    <a:pt x="46" y="1311"/>
                    <a:pt x="31" y="1264"/>
                  </a:cubicBezTo>
                  <a:cubicBezTo>
                    <a:pt x="0" y="1169"/>
                    <a:pt x="85" y="1113"/>
                    <a:pt x="142" y="1049"/>
                  </a:cubicBezTo>
                  <a:lnTo>
                    <a:pt x="366" y="802"/>
                  </a:lnTo>
                  <a:cubicBezTo>
                    <a:pt x="515" y="637"/>
                    <a:pt x="665" y="473"/>
                    <a:pt x="814" y="308"/>
                  </a:cubicBezTo>
                  <a:cubicBezTo>
                    <a:pt x="896" y="218"/>
                    <a:pt x="978" y="127"/>
                    <a:pt x="1059" y="37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99" name="Freeform 176">
              <a:extLst>
                <a:ext uri="{FF2B5EF4-FFF2-40B4-BE49-F238E27FC236}">
                  <a16:creationId xmlns:a16="http://schemas.microsoft.com/office/drawing/2014/main" id="{6C67FAC8-BC78-41F6-ABBD-12BBA65B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3788" y="7616825"/>
              <a:ext cx="568325" cy="622300"/>
            </a:xfrm>
            <a:custGeom>
              <a:avLst/>
              <a:gdLst>
                <a:gd name="T0" fmla="*/ 12 w 747"/>
                <a:gd name="T1" fmla="*/ 818 h 818"/>
                <a:gd name="T2" fmla="*/ 0 w 747"/>
                <a:gd name="T3" fmla="*/ 807 h 818"/>
                <a:gd name="T4" fmla="*/ 31 w 747"/>
                <a:gd name="T5" fmla="*/ 775 h 818"/>
                <a:gd name="T6" fmla="*/ 63 w 747"/>
                <a:gd name="T7" fmla="*/ 742 h 818"/>
                <a:gd name="T8" fmla="*/ 735 w 747"/>
                <a:gd name="T9" fmla="*/ 0 h 818"/>
                <a:gd name="T10" fmla="*/ 747 w 747"/>
                <a:gd name="T11" fmla="*/ 11 h 818"/>
                <a:gd name="T12" fmla="*/ 75 w 747"/>
                <a:gd name="T13" fmla="*/ 753 h 818"/>
                <a:gd name="T14" fmla="*/ 42 w 747"/>
                <a:gd name="T15" fmla="*/ 787 h 818"/>
                <a:gd name="T16" fmla="*/ 12 w 747"/>
                <a:gd name="T17" fmla="*/ 818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7" h="818">
                  <a:moveTo>
                    <a:pt x="12" y="818"/>
                  </a:moveTo>
                  <a:lnTo>
                    <a:pt x="0" y="807"/>
                  </a:lnTo>
                  <a:cubicBezTo>
                    <a:pt x="10" y="796"/>
                    <a:pt x="20" y="786"/>
                    <a:pt x="31" y="775"/>
                  </a:cubicBezTo>
                  <a:cubicBezTo>
                    <a:pt x="42" y="765"/>
                    <a:pt x="53" y="753"/>
                    <a:pt x="63" y="742"/>
                  </a:cubicBezTo>
                  <a:lnTo>
                    <a:pt x="735" y="0"/>
                  </a:lnTo>
                  <a:lnTo>
                    <a:pt x="747" y="11"/>
                  </a:lnTo>
                  <a:lnTo>
                    <a:pt x="75" y="753"/>
                  </a:lnTo>
                  <a:cubicBezTo>
                    <a:pt x="65" y="764"/>
                    <a:pt x="53" y="776"/>
                    <a:pt x="42" y="787"/>
                  </a:cubicBezTo>
                  <a:cubicBezTo>
                    <a:pt x="32" y="797"/>
                    <a:pt x="21" y="807"/>
                    <a:pt x="12" y="818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00" name="Freeform 177">
              <a:extLst>
                <a:ext uri="{FF2B5EF4-FFF2-40B4-BE49-F238E27FC236}">
                  <a16:creationId xmlns:a16="http://schemas.microsoft.com/office/drawing/2014/main" id="{095A5F87-1BFF-485D-9C71-6E350D9B3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9100" y="7388225"/>
              <a:ext cx="219075" cy="415925"/>
            </a:xfrm>
            <a:custGeom>
              <a:avLst/>
              <a:gdLst>
                <a:gd name="T0" fmla="*/ 14 w 287"/>
                <a:gd name="T1" fmla="*/ 547 h 547"/>
                <a:gd name="T2" fmla="*/ 0 w 287"/>
                <a:gd name="T3" fmla="*/ 540 h 547"/>
                <a:gd name="T4" fmla="*/ 10 w 287"/>
                <a:gd name="T5" fmla="*/ 519 h 547"/>
                <a:gd name="T6" fmla="*/ 252 w 287"/>
                <a:gd name="T7" fmla="*/ 65 h 547"/>
                <a:gd name="T8" fmla="*/ 259 w 287"/>
                <a:gd name="T9" fmla="*/ 20 h 547"/>
                <a:gd name="T10" fmla="*/ 248 w 287"/>
                <a:gd name="T11" fmla="*/ 16 h 547"/>
                <a:gd name="T12" fmla="*/ 209 w 287"/>
                <a:gd name="T13" fmla="*/ 39 h 547"/>
                <a:gd name="T14" fmla="*/ 113 w 287"/>
                <a:gd name="T15" fmla="*/ 146 h 547"/>
                <a:gd name="T16" fmla="*/ 101 w 287"/>
                <a:gd name="T17" fmla="*/ 135 h 547"/>
                <a:gd name="T18" fmla="*/ 197 w 287"/>
                <a:gd name="T19" fmla="*/ 29 h 547"/>
                <a:gd name="T20" fmla="*/ 248 w 287"/>
                <a:gd name="T21" fmla="*/ 0 h 547"/>
                <a:gd name="T22" fmla="*/ 271 w 287"/>
                <a:gd name="T23" fmla="*/ 9 h 547"/>
                <a:gd name="T24" fmla="*/ 265 w 287"/>
                <a:gd name="T25" fmla="*/ 73 h 547"/>
                <a:gd name="T26" fmla="*/ 24 w 287"/>
                <a:gd name="T27" fmla="*/ 526 h 547"/>
                <a:gd name="T28" fmla="*/ 14 w 287"/>
                <a:gd name="T29" fmla="*/ 547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7" h="547">
                  <a:moveTo>
                    <a:pt x="14" y="547"/>
                  </a:moveTo>
                  <a:lnTo>
                    <a:pt x="0" y="540"/>
                  </a:lnTo>
                  <a:lnTo>
                    <a:pt x="10" y="519"/>
                  </a:lnTo>
                  <a:cubicBezTo>
                    <a:pt x="85" y="368"/>
                    <a:pt x="162" y="211"/>
                    <a:pt x="252" y="65"/>
                  </a:cubicBezTo>
                  <a:cubicBezTo>
                    <a:pt x="260" y="50"/>
                    <a:pt x="269" y="31"/>
                    <a:pt x="259" y="20"/>
                  </a:cubicBezTo>
                  <a:cubicBezTo>
                    <a:pt x="256" y="17"/>
                    <a:pt x="253" y="16"/>
                    <a:pt x="248" y="16"/>
                  </a:cubicBezTo>
                  <a:cubicBezTo>
                    <a:pt x="236" y="16"/>
                    <a:pt x="220" y="28"/>
                    <a:pt x="209" y="39"/>
                  </a:cubicBezTo>
                  <a:lnTo>
                    <a:pt x="113" y="146"/>
                  </a:lnTo>
                  <a:lnTo>
                    <a:pt x="101" y="135"/>
                  </a:lnTo>
                  <a:lnTo>
                    <a:pt x="197" y="29"/>
                  </a:lnTo>
                  <a:cubicBezTo>
                    <a:pt x="210" y="15"/>
                    <a:pt x="230" y="0"/>
                    <a:pt x="248" y="0"/>
                  </a:cubicBezTo>
                  <a:cubicBezTo>
                    <a:pt x="257" y="0"/>
                    <a:pt x="265" y="3"/>
                    <a:pt x="271" y="9"/>
                  </a:cubicBezTo>
                  <a:cubicBezTo>
                    <a:pt x="280" y="19"/>
                    <a:pt x="287" y="38"/>
                    <a:pt x="265" y="73"/>
                  </a:cubicBezTo>
                  <a:cubicBezTo>
                    <a:pt x="176" y="219"/>
                    <a:pt x="99" y="375"/>
                    <a:pt x="24" y="526"/>
                  </a:cubicBezTo>
                  <a:lnTo>
                    <a:pt x="14" y="547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01" name="Freeform 178">
              <a:extLst>
                <a:ext uri="{FF2B5EF4-FFF2-40B4-BE49-F238E27FC236}">
                  <a16:creationId xmlns:a16="http://schemas.microsoft.com/office/drawing/2014/main" id="{98CEE849-E911-44B6-A20A-9CFE270C8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2775" y="8169275"/>
              <a:ext cx="650875" cy="547688"/>
            </a:xfrm>
            <a:custGeom>
              <a:avLst/>
              <a:gdLst>
                <a:gd name="T0" fmla="*/ 652 w 855"/>
                <a:gd name="T1" fmla="*/ 8 h 720"/>
                <a:gd name="T2" fmla="*/ 838 w 855"/>
                <a:gd name="T3" fmla="*/ 409 h 720"/>
                <a:gd name="T4" fmla="*/ 853 w 855"/>
                <a:gd name="T5" fmla="*/ 407 h 720"/>
                <a:gd name="T6" fmla="*/ 364 w 855"/>
                <a:gd name="T7" fmla="*/ 695 h 720"/>
                <a:gd name="T8" fmla="*/ 182 w 855"/>
                <a:gd name="T9" fmla="*/ 705 h 720"/>
                <a:gd name="T10" fmla="*/ 57 w 855"/>
                <a:gd name="T11" fmla="*/ 617 h 720"/>
                <a:gd name="T12" fmla="*/ 9 w 855"/>
                <a:gd name="T13" fmla="*/ 486 h 720"/>
                <a:gd name="T14" fmla="*/ 85 w 855"/>
                <a:gd name="T15" fmla="*/ 335 h 720"/>
                <a:gd name="T16" fmla="*/ 283 w 855"/>
                <a:gd name="T17" fmla="*/ 261 h 720"/>
                <a:gd name="T18" fmla="*/ 640 w 855"/>
                <a:gd name="T19" fmla="*/ 4 h 720"/>
                <a:gd name="T20" fmla="*/ 652 w 855"/>
                <a:gd name="T21" fmla="*/ 8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5" h="720">
                  <a:moveTo>
                    <a:pt x="652" y="8"/>
                  </a:moveTo>
                  <a:cubicBezTo>
                    <a:pt x="656" y="153"/>
                    <a:pt x="715" y="305"/>
                    <a:pt x="838" y="409"/>
                  </a:cubicBezTo>
                  <a:cubicBezTo>
                    <a:pt x="840" y="411"/>
                    <a:pt x="855" y="405"/>
                    <a:pt x="853" y="407"/>
                  </a:cubicBezTo>
                  <a:cubicBezTo>
                    <a:pt x="746" y="551"/>
                    <a:pt x="561" y="647"/>
                    <a:pt x="364" y="695"/>
                  </a:cubicBezTo>
                  <a:cubicBezTo>
                    <a:pt x="305" y="709"/>
                    <a:pt x="241" y="720"/>
                    <a:pt x="182" y="705"/>
                  </a:cubicBezTo>
                  <a:cubicBezTo>
                    <a:pt x="128" y="691"/>
                    <a:pt x="85" y="657"/>
                    <a:pt x="57" y="617"/>
                  </a:cubicBezTo>
                  <a:cubicBezTo>
                    <a:pt x="29" y="577"/>
                    <a:pt x="16" y="532"/>
                    <a:pt x="9" y="486"/>
                  </a:cubicBezTo>
                  <a:cubicBezTo>
                    <a:pt x="0" y="429"/>
                    <a:pt x="8" y="355"/>
                    <a:pt x="85" y="335"/>
                  </a:cubicBezTo>
                  <a:cubicBezTo>
                    <a:pt x="157" y="316"/>
                    <a:pt x="217" y="296"/>
                    <a:pt x="283" y="261"/>
                  </a:cubicBezTo>
                  <a:cubicBezTo>
                    <a:pt x="418" y="192"/>
                    <a:pt x="538" y="105"/>
                    <a:pt x="640" y="4"/>
                  </a:cubicBezTo>
                  <a:cubicBezTo>
                    <a:pt x="644" y="0"/>
                    <a:pt x="652" y="3"/>
                    <a:pt x="65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02" name="Freeform 179">
              <a:extLst>
                <a:ext uri="{FF2B5EF4-FFF2-40B4-BE49-F238E27FC236}">
                  <a16:creationId xmlns:a16="http://schemas.microsoft.com/office/drawing/2014/main" id="{988E9BF8-AB05-4529-9EA8-731DE767D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1188" y="8166100"/>
              <a:ext cx="500063" cy="539750"/>
            </a:xfrm>
            <a:custGeom>
              <a:avLst/>
              <a:gdLst>
                <a:gd name="T0" fmla="*/ 182 w 658"/>
                <a:gd name="T1" fmla="*/ 709 h 709"/>
                <a:gd name="T2" fmla="*/ 57 w 658"/>
                <a:gd name="T3" fmla="*/ 621 h 709"/>
                <a:gd name="T4" fmla="*/ 9 w 658"/>
                <a:gd name="T5" fmla="*/ 490 h 709"/>
                <a:gd name="T6" fmla="*/ 85 w 658"/>
                <a:gd name="T7" fmla="*/ 339 h 709"/>
                <a:gd name="T8" fmla="*/ 284 w 658"/>
                <a:gd name="T9" fmla="*/ 265 h 709"/>
                <a:gd name="T10" fmla="*/ 658 w 658"/>
                <a:gd name="T11" fmla="*/ 0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8" h="709">
                  <a:moveTo>
                    <a:pt x="182" y="709"/>
                  </a:moveTo>
                  <a:cubicBezTo>
                    <a:pt x="129" y="695"/>
                    <a:pt x="85" y="661"/>
                    <a:pt x="57" y="621"/>
                  </a:cubicBezTo>
                  <a:cubicBezTo>
                    <a:pt x="29" y="581"/>
                    <a:pt x="16" y="535"/>
                    <a:pt x="9" y="490"/>
                  </a:cubicBezTo>
                  <a:cubicBezTo>
                    <a:pt x="0" y="433"/>
                    <a:pt x="8" y="359"/>
                    <a:pt x="85" y="339"/>
                  </a:cubicBezTo>
                  <a:cubicBezTo>
                    <a:pt x="157" y="319"/>
                    <a:pt x="217" y="299"/>
                    <a:pt x="284" y="265"/>
                  </a:cubicBezTo>
                  <a:cubicBezTo>
                    <a:pt x="418" y="195"/>
                    <a:pt x="556" y="101"/>
                    <a:pt x="65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03" name="Freeform 180">
              <a:extLst>
                <a:ext uri="{FF2B5EF4-FFF2-40B4-BE49-F238E27FC236}">
                  <a16:creationId xmlns:a16="http://schemas.microsoft.com/office/drawing/2014/main" id="{82FB9133-CC94-4B82-8084-E4BDE2379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6425" y="8161338"/>
              <a:ext cx="509588" cy="549275"/>
            </a:xfrm>
            <a:custGeom>
              <a:avLst/>
              <a:gdLst>
                <a:gd name="T0" fmla="*/ 186 w 669"/>
                <a:gd name="T1" fmla="*/ 721 h 721"/>
                <a:gd name="T2" fmla="*/ 57 w 669"/>
                <a:gd name="T3" fmla="*/ 631 h 721"/>
                <a:gd name="T4" fmla="*/ 7 w 669"/>
                <a:gd name="T5" fmla="*/ 496 h 721"/>
                <a:gd name="T6" fmla="*/ 89 w 669"/>
                <a:gd name="T7" fmla="*/ 336 h 721"/>
                <a:gd name="T8" fmla="*/ 286 w 669"/>
                <a:gd name="T9" fmla="*/ 263 h 721"/>
                <a:gd name="T10" fmla="*/ 658 w 669"/>
                <a:gd name="T11" fmla="*/ 0 h 721"/>
                <a:gd name="T12" fmla="*/ 669 w 669"/>
                <a:gd name="T13" fmla="*/ 11 h 721"/>
                <a:gd name="T14" fmla="*/ 293 w 669"/>
                <a:gd name="T15" fmla="*/ 277 h 721"/>
                <a:gd name="T16" fmla="*/ 93 w 669"/>
                <a:gd name="T17" fmla="*/ 351 h 721"/>
                <a:gd name="T18" fmla="*/ 23 w 669"/>
                <a:gd name="T19" fmla="*/ 494 h 721"/>
                <a:gd name="T20" fmla="*/ 70 w 669"/>
                <a:gd name="T21" fmla="*/ 622 h 721"/>
                <a:gd name="T22" fmla="*/ 190 w 669"/>
                <a:gd name="T23" fmla="*/ 706 h 721"/>
                <a:gd name="T24" fmla="*/ 186 w 669"/>
                <a:gd name="T25" fmla="*/ 721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9" h="721">
                  <a:moveTo>
                    <a:pt x="186" y="721"/>
                  </a:moveTo>
                  <a:cubicBezTo>
                    <a:pt x="134" y="708"/>
                    <a:pt x="88" y="676"/>
                    <a:pt x="57" y="631"/>
                  </a:cubicBezTo>
                  <a:cubicBezTo>
                    <a:pt x="31" y="595"/>
                    <a:pt x="15" y="551"/>
                    <a:pt x="7" y="496"/>
                  </a:cubicBezTo>
                  <a:cubicBezTo>
                    <a:pt x="0" y="446"/>
                    <a:pt x="0" y="359"/>
                    <a:pt x="89" y="336"/>
                  </a:cubicBezTo>
                  <a:cubicBezTo>
                    <a:pt x="158" y="318"/>
                    <a:pt x="218" y="298"/>
                    <a:pt x="286" y="263"/>
                  </a:cubicBezTo>
                  <a:cubicBezTo>
                    <a:pt x="427" y="189"/>
                    <a:pt x="563" y="93"/>
                    <a:pt x="658" y="0"/>
                  </a:cubicBezTo>
                  <a:lnTo>
                    <a:pt x="669" y="11"/>
                  </a:lnTo>
                  <a:cubicBezTo>
                    <a:pt x="573" y="106"/>
                    <a:pt x="436" y="203"/>
                    <a:pt x="293" y="277"/>
                  </a:cubicBezTo>
                  <a:cubicBezTo>
                    <a:pt x="224" y="313"/>
                    <a:pt x="163" y="333"/>
                    <a:pt x="93" y="351"/>
                  </a:cubicBezTo>
                  <a:cubicBezTo>
                    <a:pt x="17" y="372"/>
                    <a:pt x="16" y="449"/>
                    <a:pt x="23" y="494"/>
                  </a:cubicBezTo>
                  <a:cubicBezTo>
                    <a:pt x="31" y="546"/>
                    <a:pt x="46" y="588"/>
                    <a:pt x="70" y="622"/>
                  </a:cubicBezTo>
                  <a:cubicBezTo>
                    <a:pt x="99" y="663"/>
                    <a:pt x="142" y="694"/>
                    <a:pt x="190" y="706"/>
                  </a:cubicBezTo>
                  <a:lnTo>
                    <a:pt x="186" y="721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04" name="Freeform 181">
              <a:extLst>
                <a:ext uri="{FF2B5EF4-FFF2-40B4-BE49-F238E27FC236}">
                  <a16:creationId xmlns:a16="http://schemas.microsoft.com/office/drawing/2014/main" id="{DC905F3F-7EB3-414B-BEDC-3FEA33273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6888" y="8248650"/>
              <a:ext cx="252413" cy="176213"/>
            </a:xfrm>
            <a:custGeom>
              <a:avLst/>
              <a:gdLst>
                <a:gd name="T0" fmla="*/ 0 w 331"/>
                <a:gd name="T1" fmla="*/ 181 h 231"/>
                <a:gd name="T2" fmla="*/ 133 w 331"/>
                <a:gd name="T3" fmla="*/ 224 h 231"/>
                <a:gd name="T4" fmla="*/ 331 w 331"/>
                <a:gd name="T5" fmla="*/ 207 h 231"/>
                <a:gd name="T6" fmla="*/ 317 w 331"/>
                <a:gd name="T7" fmla="*/ 0 h 231"/>
                <a:gd name="T8" fmla="*/ 221 w 331"/>
                <a:gd name="T9" fmla="*/ 12 h 231"/>
                <a:gd name="T10" fmla="*/ 121 w 331"/>
                <a:gd name="T11" fmla="*/ 13 h 231"/>
                <a:gd name="T12" fmla="*/ 71 w 331"/>
                <a:gd name="T13" fmla="*/ 9 h 231"/>
                <a:gd name="T14" fmla="*/ 26 w 331"/>
                <a:gd name="T15" fmla="*/ 4 h 231"/>
                <a:gd name="T16" fmla="*/ 6 w 331"/>
                <a:gd name="T17" fmla="*/ 62 h 231"/>
                <a:gd name="T18" fmla="*/ 0 w 331"/>
                <a:gd name="T19" fmla="*/ 18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1" h="231">
                  <a:moveTo>
                    <a:pt x="0" y="181"/>
                  </a:moveTo>
                  <a:cubicBezTo>
                    <a:pt x="37" y="210"/>
                    <a:pt x="86" y="219"/>
                    <a:pt x="133" y="224"/>
                  </a:cubicBezTo>
                  <a:cubicBezTo>
                    <a:pt x="199" y="231"/>
                    <a:pt x="268" y="231"/>
                    <a:pt x="331" y="207"/>
                  </a:cubicBezTo>
                  <a:cubicBezTo>
                    <a:pt x="314" y="140"/>
                    <a:pt x="310" y="69"/>
                    <a:pt x="317" y="0"/>
                  </a:cubicBezTo>
                  <a:cubicBezTo>
                    <a:pt x="316" y="6"/>
                    <a:pt x="230" y="11"/>
                    <a:pt x="221" y="12"/>
                  </a:cubicBezTo>
                  <a:cubicBezTo>
                    <a:pt x="188" y="14"/>
                    <a:pt x="154" y="15"/>
                    <a:pt x="121" y="13"/>
                  </a:cubicBezTo>
                  <a:cubicBezTo>
                    <a:pt x="104" y="12"/>
                    <a:pt x="88" y="11"/>
                    <a:pt x="71" y="9"/>
                  </a:cubicBezTo>
                  <a:cubicBezTo>
                    <a:pt x="57" y="8"/>
                    <a:pt x="40" y="2"/>
                    <a:pt x="26" y="4"/>
                  </a:cubicBezTo>
                  <a:cubicBezTo>
                    <a:pt x="0" y="9"/>
                    <a:pt x="5" y="41"/>
                    <a:pt x="6" y="62"/>
                  </a:cubicBezTo>
                  <a:cubicBezTo>
                    <a:pt x="6" y="102"/>
                    <a:pt x="4" y="141"/>
                    <a:pt x="0" y="181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05" name="Freeform 182">
              <a:extLst>
                <a:ext uri="{FF2B5EF4-FFF2-40B4-BE49-F238E27FC236}">
                  <a16:creationId xmlns:a16="http://schemas.microsoft.com/office/drawing/2014/main" id="{9DDA751C-CA40-4A8E-8FEF-9916AC607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4313" y="8091488"/>
              <a:ext cx="292100" cy="317500"/>
            </a:xfrm>
            <a:custGeom>
              <a:avLst/>
              <a:gdLst>
                <a:gd name="T0" fmla="*/ 5 w 384"/>
                <a:gd name="T1" fmla="*/ 219 h 417"/>
                <a:gd name="T2" fmla="*/ 112 w 384"/>
                <a:gd name="T3" fmla="*/ 385 h 417"/>
                <a:gd name="T4" fmla="*/ 161 w 384"/>
                <a:gd name="T5" fmla="*/ 405 h 417"/>
                <a:gd name="T6" fmla="*/ 304 w 384"/>
                <a:gd name="T7" fmla="*/ 361 h 417"/>
                <a:gd name="T8" fmla="*/ 372 w 384"/>
                <a:gd name="T9" fmla="*/ 259 h 417"/>
                <a:gd name="T10" fmla="*/ 370 w 384"/>
                <a:gd name="T11" fmla="*/ 137 h 417"/>
                <a:gd name="T12" fmla="*/ 336 w 384"/>
                <a:gd name="T13" fmla="*/ 80 h 417"/>
                <a:gd name="T14" fmla="*/ 153 w 384"/>
                <a:gd name="T15" fmla="*/ 4 h 417"/>
                <a:gd name="T16" fmla="*/ 27 w 384"/>
                <a:gd name="T17" fmla="*/ 103 h 417"/>
                <a:gd name="T18" fmla="*/ 5 w 384"/>
                <a:gd name="T19" fmla="*/ 219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417">
                  <a:moveTo>
                    <a:pt x="5" y="219"/>
                  </a:moveTo>
                  <a:cubicBezTo>
                    <a:pt x="12" y="287"/>
                    <a:pt x="54" y="350"/>
                    <a:pt x="112" y="385"/>
                  </a:cubicBezTo>
                  <a:cubicBezTo>
                    <a:pt x="127" y="394"/>
                    <a:pt x="144" y="402"/>
                    <a:pt x="161" y="405"/>
                  </a:cubicBezTo>
                  <a:cubicBezTo>
                    <a:pt x="211" y="417"/>
                    <a:pt x="264" y="395"/>
                    <a:pt x="304" y="361"/>
                  </a:cubicBezTo>
                  <a:cubicBezTo>
                    <a:pt x="335" y="334"/>
                    <a:pt x="359" y="299"/>
                    <a:pt x="372" y="259"/>
                  </a:cubicBezTo>
                  <a:cubicBezTo>
                    <a:pt x="384" y="220"/>
                    <a:pt x="384" y="176"/>
                    <a:pt x="370" y="137"/>
                  </a:cubicBezTo>
                  <a:cubicBezTo>
                    <a:pt x="362" y="117"/>
                    <a:pt x="351" y="97"/>
                    <a:pt x="336" y="80"/>
                  </a:cubicBezTo>
                  <a:cubicBezTo>
                    <a:pt x="291" y="27"/>
                    <a:pt x="221" y="0"/>
                    <a:pt x="153" y="4"/>
                  </a:cubicBezTo>
                  <a:cubicBezTo>
                    <a:pt x="96" y="7"/>
                    <a:pt x="52" y="55"/>
                    <a:pt x="27" y="103"/>
                  </a:cubicBezTo>
                  <a:cubicBezTo>
                    <a:pt x="8" y="138"/>
                    <a:pt x="0" y="179"/>
                    <a:pt x="5" y="219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06" name="Freeform 183">
              <a:extLst>
                <a:ext uri="{FF2B5EF4-FFF2-40B4-BE49-F238E27FC236}">
                  <a16:creationId xmlns:a16="http://schemas.microsoft.com/office/drawing/2014/main" id="{893FB754-E667-4985-8B36-422CEF4A9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4825" y="7605713"/>
              <a:ext cx="317500" cy="325438"/>
            </a:xfrm>
            <a:custGeom>
              <a:avLst/>
              <a:gdLst>
                <a:gd name="T0" fmla="*/ 368 w 418"/>
                <a:gd name="T1" fmla="*/ 218 h 428"/>
                <a:gd name="T2" fmla="*/ 394 w 418"/>
                <a:gd name="T3" fmla="*/ 279 h 428"/>
                <a:gd name="T4" fmla="*/ 389 w 418"/>
                <a:gd name="T5" fmla="*/ 400 h 428"/>
                <a:gd name="T6" fmla="*/ 309 w 418"/>
                <a:gd name="T7" fmla="*/ 420 h 428"/>
                <a:gd name="T8" fmla="*/ 231 w 418"/>
                <a:gd name="T9" fmla="*/ 363 h 428"/>
                <a:gd name="T10" fmla="*/ 111 w 418"/>
                <a:gd name="T11" fmla="*/ 200 h 428"/>
                <a:gd name="T12" fmla="*/ 76 w 418"/>
                <a:gd name="T13" fmla="*/ 4 h 428"/>
                <a:gd name="T14" fmla="*/ 264 w 418"/>
                <a:gd name="T15" fmla="*/ 93 h 428"/>
                <a:gd name="T16" fmla="*/ 368 w 418"/>
                <a:gd name="T17" fmla="*/ 21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8" h="428">
                  <a:moveTo>
                    <a:pt x="368" y="218"/>
                  </a:moveTo>
                  <a:cubicBezTo>
                    <a:pt x="379" y="238"/>
                    <a:pt x="388" y="258"/>
                    <a:pt x="394" y="279"/>
                  </a:cubicBezTo>
                  <a:cubicBezTo>
                    <a:pt x="405" y="316"/>
                    <a:pt x="418" y="368"/>
                    <a:pt x="389" y="400"/>
                  </a:cubicBezTo>
                  <a:cubicBezTo>
                    <a:pt x="370" y="423"/>
                    <a:pt x="337" y="428"/>
                    <a:pt x="309" y="420"/>
                  </a:cubicBezTo>
                  <a:cubicBezTo>
                    <a:pt x="277" y="412"/>
                    <a:pt x="253" y="387"/>
                    <a:pt x="231" y="363"/>
                  </a:cubicBezTo>
                  <a:cubicBezTo>
                    <a:pt x="186" y="313"/>
                    <a:pt x="143" y="260"/>
                    <a:pt x="111" y="200"/>
                  </a:cubicBezTo>
                  <a:cubicBezTo>
                    <a:pt x="96" y="169"/>
                    <a:pt x="0" y="0"/>
                    <a:pt x="76" y="4"/>
                  </a:cubicBezTo>
                  <a:cubicBezTo>
                    <a:pt x="141" y="7"/>
                    <a:pt x="217" y="52"/>
                    <a:pt x="264" y="93"/>
                  </a:cubicBezTo>
                  <a:cubicBezTo>
                    <a:pt x="304" y="128"/>
                    <a:pt x="342" y="170"/>
                    <a:pt x="368" y="218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07" name="Freeform 184">
              <a:extLst>
                <a:ext uri="{FF2B5EF4-FFF2-40B4-BE49-F238E27FC236}">
                  <a16:creationId xmlns:a16="http://schemas.microsoft.com/office/drawing/2014/main" id="{61EAC5A1-F6ED-435D-9FB9-B194217C9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0050" y="7758113"/>
              <a:ext cx="439738" cy="544513"/>
            </a:xfrm>
            <a:custGeom>
              <a:avLst/>
              <a:gdLst>
                <a:gd name="T0" fmla="*/ 534 w 579"/>
                <a:gd name="T1" fmla="*/ 244 h 717"/>
                <a:gd name="T2" fmla="*/ 572 w 579"/>
                <a:gd name="T3" fmla="*/ 473 h 717"/>
                <a:gd name="T4" fmla="*/ 539 w 579"/>
                <a:gd name="T5" fmla="*/ 590 h 717"/>
                <a:gd name="T6" fmla="*/ 334 w 579"/>
                <a:gd name="T7" fmla="*/ 711 h 717"/>
                <a:gd name="T8" fmla="*/ 100 w 579"/>
                <a:gd name="T9" fmla="*/ 642 h 717"/>
                <a:gd name="T10" fmla="*/ 34 w 579"/>
                <a:gd name="T11" fmla="*/ 576 h 717"/>
                <a:gd name="T12" fmla="*/ 3 w 579"/>
                <a:gd name="T13" fmla="*/ 474 h 717"/>
                <a:gd name="T14" fmla="*/ 12 w 579"/>
                <a:gd name="T15" fmla="*/ 369 h 717"/>
                <a:gd name="T16" fmla="*/ 155 w 579"/>
                <a:gd name="T17" fmla="*/ 131 h 717"/>
                <a:gd name="T18" fmla="*/ 264 w 579"/>
                <a:gd name="T19" fmla="*/ 29 h 717"/>
                <a:gd name="T20" fmla="*/ 375 w 579"/>
                <a:gd name="T21" fmla="*/ 40 h 717"/>
                <a:gd name="T22" fmla="*/ 534 w 579"/>
                <a:gd name="T23" fmla="*/ 244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9" h="717">
                  <a:moveTo>
                    <a:pt x="534" y="244"/>
                  </a:moveTo>
                  <a:cubicBezTo>
                    <a:pt x="563" y="317"/>
                    <a:pt x="579" y="395"/>
                    <a:pt x="572" y="473"/>
                  </a:cubicBezTo>
                  <a:cubicBezTo>
                    <a:pt x="569" y="514"/>
                    <a:pt x="559" y="554"/>
                    <a:pt x="539" y="590"/>
                  </a:cubicBezTo>
                  <a:cubicBezTo>
                    <a:pt x="498" y="660"/>
                    <a:pt x="417" y="704"/>
                    <a:pt x="334" y="711"/>
                  </a:cubicBezTo>
                  <a:cubicBezTo>
                    <a:pt x="251" y="717"/>
                    <a:pt x="168" y="689"/>
                    <a:pt x="100" y="642"/>
                  </a:cubicBezTo>
                  <a:cubicBezTo>
                    <a:pt x="74" y="624"/>
                    <a:pt x="50" y="602"/>
                    <a:pt x="34" y="576"/>
                  </a:cubicBezTo>
                  <a:cubicBezTo>
                    <a:pt x="14" y="546"/>
                    <a:pt x="6" y="510"/>
                    <a:pt x="3" y="474"/>
                  </a:cubicBezTo>
                  <a:cubicBezTo>
                    <a:pt x="0" y="439"/>
                    <a:pt x="4" y="403"/>
                    <a:pt x="12" y="369"/>
                  </a:cubicBezTo>
                  <a:cubicBezTo>
                    <a:pt x="35" y="279"/>
                    <a:pt x="94" y="202"/>
                    <a:pt x="155" y="131"/>
                  </a:cubicBezTo>
                  <a:cubicBezTo>
                    <a:pt x="187" y="93"/>
                    <a:pt x="222" y="56"/>
                    <a:pt x="264" y="29"/>
                  </a:cubicBezTo>
                  <a:cubicBezTo>
                    <a:pt x="308" y="0"/>
                    <a:pt x="334" y="14"/>
                    <a:pt x="375" y="40"/>
                  </a:cubicBezTo>
                  <a:cubicBezTo>
                    <a:pt x="452" y="88"/>
                    <a:pt x="503" y="162"/>
                    <a:pt x="534" y="244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08" name="Freeform 185">
              <a:extLst>
                <a:ext uri="{FF2B5EF4-FFF2-40B4-BE49-F238E27FC236}">
                  <a16:creationId xmlns:a16="http://schemas.microsoft.com/office/drawing/2014/main" id="{22A215B0-6EF5-42F7-BEA2-78432943B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6250" y="8088313"/>
              <a:ext cx="366713" cy="217488"/>
            </a:xfrm>
            <a:custGeom>
              <a:avLst/>
              <a:gdLst>
                <a:gd name="T0" fmla="*/ 214 w 481"/>
                <a:gd name="T1" fmla="*/ 285 h 285"/>
                <a:gd name="T2" fmla="*/ 0 w 481"/>
                <a:gd name="T3" fmla="*/ 230 h 285"/>
                <a:gd name="T4" fmla="*/ 8 w 481"/>
                <a:gd name="T5" fmla="*/ 215 h 285"/>
                <a:gd name="T6" fmla="*/ 232 w 481"/>
                <a:gd name="T7" fmla="*/ 268 h 285"/>
                <a:gd name="T8" fmla="*/ 431 w 481"/>
                <a:gd name="T9" fmla="*/ 151 h 285"/>
                <a:gd name="T10" fmla="*/ 463 w 481"/>
                <a:gd name="T11" fmla="*/ 37 h 285"/>
                <a:gd name="T12" fmla="*/ 464 w 481"/>
                <a:gd name="T13" fmla="*/ 0 h 285"/>
                <a:gd name="T14" fmla="*/ 481 w 481"/>
                <a:gd name="T15" fmla="*/ 0 h 285"/>
                <a:gd name="T16" fmla="*/ 479 w 481"/>
                <a:gd name="T17" fmla="*/ 39 h 285"/>
                <a:gd name="T18" fmla="*/ 445 w 481"/>
                <a:gd name="T19" fmla="*/ 159 h 285"/>
                <a:gd name="T20" fmla="*/ 234 w 481"/>
                <a:gd name="T21" fmla="*/ 284 h 285"/>
                <a:gd name="T22" fmla="*/ 214 w 481"/>
                <a:gd name="T23" fmla="*/ 28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1" h="285">
                  <a:moveTo>
                    <a:pt x="214" y="285"/>
                  </a:moveTo>
                  <a:cubicBezTo>
                    <a:pt x="142" y="285"/>
                    <a:pt x="52" y="258"/>
                    <a:pt x="0" y="230"/>
                  </a:cubicBezTo>
                  <a:lnTo>
                    <a:pt x="8" y="215"/>
                  </a:lnTo>
                  <a:cubicBezTo>
                    <a:pt x="69" y="249"/>
                    <a:pt x="170" y="273"/>
                    <a:pt x="232" y="268"/>
                  </a:cubicBezTo>
                  <a:cubicBezTo>
                    <a:pt x="317" y="261"/>
                    <a:pt x="393" y="216"/>
                    <a:pt x="431" y="151"/>
                  </a:cubicBezTo>
                  <a:cubicBezTo>
                    <a:pt x="448" y="120"/>
                    <a:pt x="459" y="82"/>
                    <a:pt x="463" y="37"/>
                  </a:cubicBezTo>
                  <a:cubicBezTo>
                    <a:pt x="464" y="25"/>
                    <a:pt x="465" y="13"/>
                    <a:pt x="464" y="0"/>
                  </a:cubicBezTo>
                  <a:lnTo>
                    <a:pt x="481" y="0"/>
                  </a:lnTo>
                  <a:cubicBezTo>
                    <a:pt x="481" y="13"/>
                    <a:pt x="480" y="26"/>
                    <a:pt x="479" y="39"/>
                  </a:cubicBezTo>
                  <a:cubicBezTo>
                    <a:pt x="475" y="85"/>
                    <a:pt x="464" y="126"/>
                    <a:pt x="445" y="159"/>
                  </a:cubicBezTo>
                  <a:cubicBezTo>
                    <a:pt x="404" y="229"/>
                    <a:pt x="324" y="277"/>
                    <a:pt x="234" y="284"/>
                  </a:cubicBezTo>
                  <a:cubicBezTo>
                    <a:pt x="227" y="284"/>
                    <a:pt x="221" y="285"/>
                    <a:pt x="214" y="285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09" name="Freeform 186">
              <a:extLst>
                <a:ext uri="{FF2B5EF4-FFF2-40B4-BE49-F238E27FC236}">
                  <a16:creationId xmlns:a16="http://schemas.microsoft.com/office/drawing/2014/main" id="{97872A67-7895-403F-B3B9-44EB78EBC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4313" y="7593013"/>
              <a:ext cx="447675" cy="711200"/>
            </a:xfrm>
            <a:custGeom>
              <a:avLst/>
              <a:gdLst>
                <a:gd name="T0" fmla="*/ 585 w 588"/>
                <a:gd name="T1" fmla="*/ 376 h 935"/>
                <a:gd name="T2" fmla="*/ 586 w 588"/>
                <a:gd name="T3" fmla="*/ 267 h 935"/>
                <a:gd name="T4" fmla="*/ 486 w 588"/>
                <a:gd name="T5" fmla="*/ 24 h 935"/>
                <a:gd name="T6" fmla="*/ 292 w 588"/>
                <a:gd name="T7" fmla="*/ 46 h 935"/>
                <a:gd name="T8" fmla="*/ 32 w 588"/>
                <a:gd name="T9" fmla="*/ 365 h 935"/>
                <a:gd name="T10" fmla="*/ 139 w 588"/>
                <a:gd name="T11" fmla="*/ 759 h 935"/>
                <a:gd name="T12" fmla="*/ 331 w 588"/>
                <a:gd name="T13" fmla="*/ 883 h 935"/>
                <a:gd name="T14" fmla="*/ 530 w 588"/>
                <a:gd name="T15" fmla="*/ 621 h 935"/>
                <a:gd name="T16" fmla="*/ 585 w 588"/>
                <a:gd name="T17" fmla="*/ 376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8" h="935">
                  <a:moveTo>
                    <a:pt x="585" y="376"/>
                  </a:moveTo>
                  <a:cubicBezTo>
                    <a:pt x="588" y="340"/>
                    <a:pt x="588" y="303"/>
                    <a:pt x="586" y="267"/>
                  </a:cubicBezTo>
                  <a:cubicBezTo>
                    <a:pt x="582" y="178"/>
                    <a:pt x="579" y="64"/>
                    <a:pt x="486" y="24"/>
                  </a:cubicBezTo>
                  <a:cubicBezTo>
                    <a:pt x="428" y="0"/>
                    <a:pt x="348" y="18"/>
                    <a:pt x="292" y="46"/>
                  </a:cubicBezTo>
                  <a:cubicBezTo>
                    <a:pt x="164" y="108"/>
                    <a:pt x="64" y="227"/>
                    <a:pt x="32" y="365"/>
                  </a:cubicBezTo>
                  <a:cubicBezTo>
                    <a:pt x="0" y="503"/>
                    <a:pt x="38" y="658"/>
                    <a:pt x="139" y="759"/>
                  </a:cubicBezTo>
                  <a:cubicBezTo>
                    <a:pt x="182" y="803"/>
                    <a:pt x="275" y="935"/>
                    <a:pt x="331" y="883"/>
                  </a:cubicBezTo>
                  <a:cubicBezTo>
                    <a:pt x="414" y="808"/>
                    <a:pt x="489" y="726"/>
                    <a:pt x="530" y="621"/>
                  </a:cubicBezTo>
                  <a:cubicBezTo>
                    <a:pt x="560" y="543"/>
                    <a:pt x="579" y="460"/>
                    <a:pt x="585" y="376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10" name="Freeform 187">
              <a:extLst>
                <a:ext uri="{FF2B5EF4-FFF2-40B4-BE49-F238E27FC236}">
                  <a16:creationId xmlns:a16="http://schemas.microsoft.com/office/drawing/2014/main" id="{A7D0D4DE-5514-4C1D-A0FF-AD213AC7A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2650" y="8364538"/>
              <a:ext cx="1303338" cy="1919288"/>
            </a:xfrm>
            <a:custGeom>
              <a:avLst/>
              <a:gdLst>
                <a:gd name="T0" fmla="*/ 1524 w 1713"/>
                <a:gd name="T1" fmla="*/ 46 h 2521"/>
                <a:gd name="T2" fmla="*/ 1275 w 1713"/>
                <a:gd name="T3" fmla="*/ 35 h 2521"/>
                <a:gd name="T4" fmla="*/ 1180 w 1713"/>
                <a:gd name="T5" fmla="*/ 8 h 2521"/>
                <a:gd name="T6" fmla="*/ 1092 w 1713"/>
                <a:gd name="T7" fmla="*/ 60 h 2521"/>
                <a:gd name="T8" fmla="*/ 932 w 1713"/>
                <a:gd name="T9" fmla="*/ 421 h 2521"/>
                <a:gd name="T10" fmla="*/ 242 w 1713"/>
                <a:gd name="T11" fmla="*/ 1620 h 2521"/>
                <a:gd name="T12" fmla="*/ 0 w 1713"/>
                <a:gd name="T13" fmla="*/ 1974 h 2521"/>
                <a:gd name="T14" fmla="*/ 400 w 1713"/>
                <a:gd name="T15" fmla="*/ 2134 h 2521"/>
                <a:gd name="T16" fmla="*/ 1634 w 1713"/>
                <a:gd name="T17" fmla="*/ 2492 h 2521"/>
                <a:gd name="T18" fmla="*/ 1604 w 1713"/>
                <a:gd name="T19" fmla="*/ 1536 h 2521"/>
                <a:gd name="T20" fmla="*/ 1637 w 1713"/>
                <a:gd name="T21" fmla="*/ 315 h 2521"/>
                <a:gd name="T22" fmla="*/ 1524 w 1713"/>
                <a:gd name="T23" fmla="*/ 46 h 2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13" h="2521">
                  <a:moveTo>
                    <a:pt x="1524" y="46"/>
                  </a:moveTo>
                  <a:cubicBezTo>
                    <a:pt x="1442" y="59"/>
                    <a:pt x="1356" y="51"/>
                    <a:pt x="1275" y="35"/>
                  </a:cubicBezTo>
                  <a:cubicBezTo>
                    <a:pt x="1242" y="29"/>
                    <a:pt x="1212" y="14"/>
                    <a:pt x="1180" y="8"/>
                  </a:cubicBezTo>
                  <a:cubicBezTo>
                    <a:pt x="1128" y="0"/>
                    <a:pt x="1117" y="17"/>
                    <a:pt x="1092" y="60"/>
                  </a:cubicBezTo>
                  <a:cubicBezTo>
                    <a:pt x="1025" y="174"/>
                    <a:pt x="982" y="299"/>
                    <a:pt x="932" y="421"/>
                  </a:cubicBezTo>
                  <a:cubicBezTo>
                    <a:pt x="758" y="851"/>
                    <a:pt x="499" y="1236"/>
                    <a:pt x="242" y="1620"/>
                  </a:cubicBezTo>
                  <a:cubicBezTo>
                    <a:pt x="163" y="1738"/>
                    <a:pt x="82" y="1857"/>
                    <a:pt x="0" y="1974"/>
                  </a:cubicBezTo>
                  <a:cubicBezTo>
                    <a:pt x="0" y="1974"/>
                    <a:pt x="165" y="1995"/>
                    <a:pt x="400" y="2134"/>
                  </a:cubicBezTo>
                  <a:cubicBezTo>
                    <a:pt x="636" y="2273"/>
                    <a:pt x="1167" y="2521"/>
                    <a:pt x="1634" y="2492"/>
                  </a:cubicBezTo>
                  <a:cubicBezTo>
                    <a:pt x="1634" y="2492"/>
                    <a:pt x="1541" y="1927"/>
                    <a:pt x="1604" y="1536"/>
                  </a:cubicBezTo>
                  <a:cubicBezTo>
                    <a:pt x="1604" y="1536"/>
                    <a:pt x="1713" y="758"/>
                    <a:pt x="1637" y="315"/>
                  </a:cubicBezTo>
                  <a:cubicBezTo>
                    <a:pt x="1620" y="218"/>
                    <a:pt x="1581" y="126"/>
                    <a:pt x="1524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11" name="Freeform 188">
              <a:extLst>
                <a:ext uri="{FF2B5EF4-FFF2-40B4-BE49-F238E27FC236}">
                  <a16:creationId xmlns:a16="http://schemas.microsoft.com/office/drawing/2014/main" id="{82A8AB84-711F-4AD2-A8AB-518A4AA08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7888" y="8683625"/>
              <a:ext cx="720725" cy="1185863"/>
            </a:xfrm>
            <a:custGeom>
              <a:avLst/>
              <a:gdLst>
                <a:gd name="T0" fmla="*/ 13 w 946"/>
                <a:gd name="T1" fmla="*/ 1560 h 1560"/>
                <a:gd name="T2" fmla="*/ 0 w 946"/>
                <a:gd name="T3" fmla="*/ 1551 h 1560"/>
                <a:gd name="T4" fmla="*/ 242 w 946"/>
                <a:gd name="T5" fmla="*/ 1197 h 1560"/>
                <a:gd name="T6" fmla="*/ 249 w 946"/>
                <a:gd name="T7" fmla="*/ 1186 h 1560"/>
                <a:gd name="T8" fmla="*/ 931 w 946"/>
                <a:gd name="T9" fmla="*/ 0 h 1560"/>
                <a:gd name="T10" fmla="*/ 946 w 946"/>
                <a:gd name="T11" fmla="*/ 6 h 1560"/>
                <a:gd name="T12" fmla="*/ 262 w 946"/>
                <a:gd name="T13" fmla="*/ 1195 h 1560"/>
                <a:gd name="T14" fmla="*/ 255 w 946"/>
                <a:gd name="T15" fmla="*/ 1206 h 1560"/>
                <a:gd name="T16" fmla="*/ 13 w 946"/>
                <a:gd name="T17" fmla="*/ 1560 h 1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6" h="1560">
                  <a:moveTo>
                    <a:pt x="13" y="1560"/>
                  </a:moveTo>
                  <a:lnTo>
                    <a:pt x="0" y="1551"/>
                  </a:lnTo>
                  <a:cubicBezTo>
                    <a:pt x="71" y="1450"/>
                    <a:pt x="148" y="1337"/>
                    <a:pt x="242" y="1197"/>
                  </a:cubicBezTo>
                  <a:lnTo>
                    <a:pt x="249" y="1186"/>
                  </a:lnTo>
                  <a:cubicBezTo>
                    <a:pt x="500" y="812"/>
                    <a:pt x="759" y="425"/>
                    <a:pt x="931" y="0"/>
                  </a:cubicBezTo>
                  <a:lnTo>
                    <a:pt x="946" y="6"/>
                  </a:lnTo>
                  <a:cubicBezTo>
                    <a:pt x="773" y="433"/>
                    <a:pt x="513" y="820"/>
                    <a:pt x="262" y="1195"/>
                  </a:cubicBezTo>
                  <a:lnTo>
                    <a:pt x="255" y="1206"/>
                  </a:lnTo>
                  <a:cubicBezTo>
                    <a:pt x="161" y="1346"/>
                    <a:pt x="84" y="1459"/>
                    <a:pt x="13" y="1560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12" name="Freeform 189">
              <a:extLst>
                <a:ext uri="{FF2B5EF4-FFF2-40B4-BE49-F238E27FC236}">
                  <a16:creationId xmlns:a16="http://schemas.microsoft.com/office/drawing/2014/main" id="{DBCD6D51-41EB-4BA2-8738-CBDF5BB78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3713" y="8361363"/>
              <a:ext cx="371475" cy="244475"/>
            </a:xfrm>
            <a:custGeom>
              <a:avLst/>
              <a:gdLst>
                <a:gd name="T0" fmla="*/ 471 w 487"/>
                <a:gd name="T1" fmla="*/ 321 h 321"/>
                <a:gd name="T2" fmla="*/ 363 w 487"/>
                <a:gd name="T3" fmla="*/ 59 h 321"/>
                <a:gd name="T4" fmla="*/ 115 w 487"/>
                <a:gd name="T5" fmla="*/ 48 h 321"/>
                <a:gd name="T6" fmla="*/ 61 w 487"/>
                <a:gd name="T7" fmla="*/ 33 h 321"/>
                <a:gd name="T8" fmla="*/ 0 w 487"/>
                <a:gd name="T9" fmla="*/ 16 h 321"/>
                <a:gd name="T10" fmla="*/ 2 w 487"/>
                <a:gd name="T11" fmla="*/ 0 h 321"/>
                <a:gd name="T12" fmla="*/ 66 w 487"/>
                <a:gd name="T13" fmla="*/ 18 h 321"/>
                <a:gd name="T14" fmla="*/ 118 w 487"/>
                <a:gd name="T15" fmla="*/ 32 h 321"/>
                <a:gd name="T16" fmla="*/ 365 w 487"/>
                <a:gd name="T17" fmla="*/ 43 h 321"/>
                <a:gd name="T18" fmla="*/ 370 w 487"/>
                <a:gd name="T19" fmla="*/ 42 h 321"/>
                <a:gd name="T20" fmla="*/ 373 w 487"/>
                <a:gd name="T21" fmla="*/ 46 h 321"/>
                <a:gd name="T22" fmla="*/ 487 w 487"/>
                <a:gd name="T23" fmla="*/ 319 h 321"/>
                <a:gd name="T24" fmla="*/ 471 w 487"/>
                <a:gd name="T25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7" h="321">
                  <a:moveTo>
                    <a:pt x="471" y="321"/>
                  </a:moveTo>
                  <a:cubicBezTo>
                    <a:pt x="455" y="230"/>
                    <a:pt x="418" y="139"/>
                    <a:pt x="363" y="59"/>
                  </a:cubicBezTo>
                  <a:cubicBezTo>
                    <a:pt x="290" y="70"/>
                    <a:pt x="209" y="67"/>
                    <a:pt x="115" y="48"/>
                  </a:cubicBezTo>
                  <a:cubicBezTo>
                    <a:pt x="100" y="45"/>
                    <a:pt x="81" y="39"/>
                    <a:pt x="61" y="33"/>
                  </a:cubicBezTo>
                  <a:cubicBezTo>
                    <a:pt x="39" y="26"/>
                    <a:pt x="17" y="19"/>
                    <a:pt x="0" y="16"/>
                  </a:cubicBezTo>
                  <a:lnTo>
                    <a:pt x="2" y="0"/>
                  </a:lnTo>
                  <a:cubicBezTo>
                    <a:pt x="20" y="3"/>
                    <a:pt x="43" y="11"/>
                    <a:pt x="66" y="18"/>
                  </a:cubicBezTo>
                  <a:cubicBezTo>
                    <a:pt x="85" y="24"/>
                    <a:pt x="104" y="30"/>
                    <a:pt x="118" y="32"/>
                  </a:cubicBezTo>
                  <a:cubicBezTo>
                    <a:pt x="212" y="51"/>
                    <a:pt x="293" y="54"/>
                    <a:pt x="365" y="43"/>
                  </a:cubicBezTo>
                  <a:lnTo>
                    <a:pt x="370" y="42"/>
                  </a:lnTo>
                  <a:lnTo>
                    <a:pt x="373" y="46"/>
                  </a:lnTo>
                  <a:cubicBezTo>
                    <a:pt x="431" y="129"/>
                    <a:pt x="470" y="223"/>
                    <a:pt x="487" y="319"/>
                  </a:cubicBezTo>
                  <a:lnTo>
                    <a:pt x="471" y="321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13" name="Freeform 190">
              <a:extLst>
                <a:ext uri="{FF2B5EF4-FFF2-40B4-BE49-F238E27FC236}">
                  <a16:creationId xmlns:a16="http://schemas.microsoft.com/office/drawing/2014/main" id="{68969FA2-FBA6-4D3F-BA5C-FC05C0CF1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8038" y="8604250"/>
              <a:ext cx="114300" cy="1292225"/>
            </a:xfrm>
            <a:custGeom>
              <a:avLst/>
              <a:gdLst>
                <a:gd name="T0" fmla="*/ 8 w 151"/>
                <a:gd name="T1" fmla="*/ 1698 h 1698"/>
                <a:gd name="T2" fmla="*/ 26 w 151"/>
                <a:gd name="T3" fmla="*/ 1221 h 1698"/>
                <a:gd name="T4" fmla="*/ 59 w 151"/>
                <a:gd name="T5" fmla="*/ 2 h 1698"/>
                <a:gd name="T6" fmla="*/ 75 w 151"/>
                <a:gd name="T7" fmla="*/ 0 h 1698"/>
                <a:gd name="T8" fmla="*/ 42 w 151"/>
                <a:gd name="T9" fmla="*/ 1223 h 1698"/>
                <a:gd name="T10" fmla="*/ 24 w 151"/>
                <a:gd name="T11" fmla="*/ 1698 h 1698"/>
                <a:gd name="T12" fmla="*/ 8 w 151"/>
                <a:gd name="T13" fmla="*/ 1698 h 1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1698">
                  <a:moveTo>
                    <a:pt x="8" y="1698"/>
                  </a:moveTo>
                  <a:cubicBezTo>
                    <a:pt x="0" y="1510"/>
                    <a:pt x="6" y="1349"/>
                    <a:pt x="26" y="1221"/>
                  </a:cubicBezTo>
                  <a:cubicBezTo>
                    <a:pt x="28" y="1213"/>
                    <a:pt x="134" y="439"/>
                    <a:pt x="59" y="2"/>
                  </a:cubicBezTo>
                  <a:lnTo>
                    <a:pt x="75" y="0"/>
                  </a:lnTo>
                  <a:cubicBezTo>
                    <a:pt x="151" y="439"/>
                    <a:pt x="44" y="1215"/>
                    <a:pt x="42" y="1223"/>
                  </a:cubicBezTo>
                  <a:cubicBezTo>
                    <a:pt x="22" y="1351"/>
                    <a:pt x="16" y="1511"/>
                    <a:pt x="24" y="1698"/>
                  </a:cubicBezTo>
                  <a:lnTo>
                    <a:pt x="8" y="1698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14" name="Freeform 191">
              <a:extLst>
                <a:ext uri="{FF2B5EF4-FFF2-40B4-BE49-F238E27FC236}">
                  <a16:creationId xmlns:a16="http://schemas.microsoft.com/office/drawing/2014/main" id="{786877F5-4B60-4F56-9E37-06622A29C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4250" y="7481888"/>
              <a:ext cx="1212850" cy="1357313"/>
            </a:xfrm>
            <a:custGeom>
              <a:avLst/>
              <a:gdLst>
                <a:gd name="T0" fmla="*/ 263 w 1593"/>
                <a:gd name="T1" fmla="*/ 1216 h 1783"/>
                <a:gd name="T2" fmla="*/ 1287 w 1593"/>
                <a:gd name="T3" fmla="*/ 275 h 1783"/>
                <a:gd name="T4" fmla="*/ 1486 w 1593"/>
                <a:gd name="T5" fmla="*/ 27 h 1783"/>
                <a:gd name="T6" fmla="*/ 1527 w 1593"/>
                <a:gd name="T7" fmla="*/ 3 h 1783"/>
                <a:gd name="T8" fmla="*/ 1583 w 1593"/>
                <a:gd name="T9" fmla="*/ 60 h 1783"/>
                <a:gd name="T10" fmla="*/ 1536 w 1593"/>
                <a:gd name="T11" fmla="*/ 227 h 1783"/>
                <a:gd name="T12" fmla="*/ 1241 w 1593"/>
                <a:gd name="T13" fmla="*/ 711 h 1783"/>
                <a:gd name="T14" fmla="*/ 381 w 1593"/>
                <a:gd name="T15" fmla="*/ 1701 h 1783"/>
                <a:gd name="T16" fmla="*/ 152 w 1593"/>
                <a:gd name="T17" fmla="*/ 1750 h 1783"/>
                <a:gd name="T18" fmla="*/ 66 w 1593"/>
                <a:gd name="T19" fmla="*/ 1664 h 1783"/>
                <a:gd name="T20" fmla="*/ 36 w 1593"/>
                <a:gd name="T21" fmla="*/ 1386 h 1783"/>
                <a:gd name="T22" fmla="*/ 114 w 1593"/>
                <a:gd name="T23" fmla="*/ 1310 h 1783"/>
                <a:gd name="T24" fmla="*/ 263 w 1593"/>
                <a:gd name="T25" fmla="*/ 1216 h 1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3" h="1783">
                  <a:moveTo>
                    <a:pt x="263" y="1216"/>
                  </a:moveTo>
                  <a:cubicBezTo>
                    <a:pt x="638" y="941"/>
                    <a:pt x="1009" y="648"/>
                    <a:pt x="1287" y="275"/>
                  </a:cubicBezTo>
                  <a:cubicBezTo>
                    <a:pt x="1350" y="189"/>
                    <a:pt x="1409" y="100"/>
                    <a:pt x="1486" y="27"/>
                  </a:cubicBezTo>
                  <a:cubicBezTo>
                    <a:pt x="1498" y="15"/>
                    <a:pt x="1511" y="4"/>
                    <a:pt x="1527" y="3"/>
                  </a:cubicBezTo>
                  <a:cubicBezTo>
                    <a:pt x="1556" y="0"/>
                    <a:pt x="1578" y="31"/>
                    <a:pt x="1583" y="60"/>
                  </a:cubicBezTo>
                  <a:cubicBezTo>
                    <a:pt x="1593" y="118"/>
                    <a:pt x="1564" y="175"/>
                    <a:pt x="1536" y="227"/>
                  </a:cubicBezTo>
                  <a:cubicBezTo>
                    <a:pt x="1445" y="393"/>
                    <a:pt x="1343" y="552"/>
                    <a:pt x="1241" y="711"/>
                  </a:cubicBezTo>
                  <a:cubicBezTo>
                    <a:pt x="1003" y="1082"/>
                    <a:pt x="753" y="1465"/>
                    <a:pt x="381" y="1701"/>
                  </a:cubicBezTo>
                  <a:cubicBezTo>
                    <a:pt x="312" y="1745"/>
                    <a:pt x="227" y="1783"/>
                    <a:pt x="152" y="1750"/>
                  </a:cubicBezTo>
                  <a:cubicBezTo>
                    <a:pt x="115" y="1733"/>
                    <a:pt x="87" y="1699"/>
                    <a:pt x="66" y="1664"/>
                  </a:cubicBezTo>
                  <a:cubicBezTo>
                    <a:pt x="17" y="1583"/>
                    <a:pt x="0" y="1475"/>
                    <a:pt x="36" y="1386"/>
                  </a:cubicBezTo>
                  <a:cubicBezTo>
                    <a:pt x="54" y="1341"/>
                    <a:pt x="72" y="1326"/>
                    <a:pt x="114" y="1310"/>
                  </a:cubicBezTo>
                  <a:cubicBezTo>
                    <a:pt x="168" y="1289"/>
                    <a:pt x="217" y="1250"/>
                    <a:pt x="263" y="1216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15" name="Freeform 192">
              <a:extLst>
                <a:ext uri="{FF2B5EF4-FFF2-40B4-BE49-F238E27FC236}">
                  <a16:creationId xmlns:a16="http://schemas.microsoft.com/office/drawing/2014/main" id="{ACF40273-6C24-493F-B03A-3F7A48F7D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8550" y="8145463"/>
              <a:ext cx="422275" cy="323850"/>
            </a:xfrm>
            <a:custGeom>
              <a:avLst/>
              <a:gdLst>
                <a:gd name="T0" fmla="*/ 8 w 555"/>
                <a:gd name="T1" fmla="*/ 426 h 426"/>
                <a:gd name="T2" fmla="*/ 0 w 555"/>
                <a:gd name="T3" fmla="*/ 412 h 426"/>
                <a:gd name="T4" fmla="*/ 91 w 555"/>
                <a:gd name="T5" fmla="*/ 350 h 426"/>
                <a:gd name="T6" fmla="*/ 108 w 555"/>
                <a:gd name="T7" fmla="*/ 338 h 426"/>
                <a:gd name="T8" fmla="*/ 545 w 555"/>
                <a:gd name="T9" fmla="*/ 0 h 426"/>
                <a:gd name="T10" fmla="*/ 555 w 555"/>
                <a:gd name="T11" fmla="*/ 12 h 426"/>
                <a:gd name="T12" fmla="*/ 118 w 555"/>
                <a:gd name="T13" fmla="*/ 351 h 426"/>
                <a:gd name="T14" fmla="*/ 101 w 555"/>
                <a:gd name="T15" fmla="*/ 363 h 426"/>
                <a:gd name="T16" fmla="*/ 8 w 555"/>
                <a:gd name="T17" fmla="*/ 426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5" h="426">
                  <a:moveTo>
                    <a:pt x="8" y="426"/>
                  </a:moveTo>
                  <a:lnTo>
                    <a:pt x="0" y="412"/>
                  </a:lnTo>
                  <a:cubicBezTo>
                    <a:pt x="32" y="394"/>
                    <a:pt x="62" y="372"/>
                    <a:pt x="91" y="350"/>
                  </a:cubicBezTo>
                  <a:lnTo>
                    <a:pt x="108" y="338"/>
                  </a:lnTo>
                  <a:cubicBezTo>
                    <a:pt x="231" y="248"/>
                    <a:pt x="391" y="129"/>
                    <a:pt x="545" y="0"/>
                  </a:cubicBezTo>
                  <a:lnTo>
                    <a:pt x="555" y="12"/>
                  </a:lnTo>
                  <a:cubicBezTo>
                    <a:pt x="401" y="141"/>
                    <a:pt x="240" y="261"/>
                    <a:pt x="118" y="351"/>
                  </a:cubicBezTo>
                  <a:lnTo>
                    <a:pt x="101" y="363"/>
                  </a:lnTo>
                  <a:cubicBezTo>
                    <a:pt x="71" y="385"/>
                    <a:pt x="40" y="408"/>
                    <a:pt x="8" y="426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16" name="Freeform 193">
              <a:extLst>
                <a:ext uri="{FF2B5EF4-FFF2-40B4-BE49-F238E27FC236}">
                  <a16:creationId xmlns:a16="http://schemas.microsoft.com/office/drawing/2014/main" id="{2C0D55DA-68BE-443B-ABAC-6687FD6AC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9488" y="7475538"/>
              <a:ext cx="1222375" cy="1354138"/>
            </a:xfrm>
            <a:custGeom>
              <a:avLst/>
              <a:gdLst>
                <a:gd name="T0" fmla="*/ 219 w 1607"/>
                <a:gd name="T1" fmla="*/ 1779 h 1779"/>
                <a:gd name="T2" fmla="*/ 155 w 1607"/>
                <a:gd name="T3" fmla="*/ 1765 h 1779"/>
                <a:gd name="T4" fmla="*/ 65 w 1607"/>
                <a:gd name="T5" fmla="*/ 1676 h 1779"/>
                <a:gd name="T6" fmla="*/ 35 w 1607"/>
                <a:gd name="T7" fmla="*/ 1391 h 1779"/>
                <a:gd name="T8" fmla="*/ 117 w 1607"/>
                <a:gd name="T9" fmla="*/ 1310 h 1779"/>
                <a:gd name="T10" fmla="*/ 156 w 1607"/>
                <a:gd name="T11" fmla="*/ 1292 h 1779"/>
                <a:gd name="T12" fmla="*/ 164 w 1607"/>
                <a:gd name="T13" fmla="*/ 1306 h 1779"/>
                <a:gd name="T14" fmla="*/ 123 w 1607"/>
                <a:gd name="T15" fmla="*/ 1325 h 1779"/>
                <a:gd name="T16" fmla="*/ 50 w 1607"/>
                <a:gd name="T17" fmla="*/ 1397 h 1779"/>
                <a:gd name="T18" fmla="*/ 79 w 1607"/>
                <a:gd name="T19" fmla="*/ 1668 h 1779"/>
                <a:gd name="T20" fmla="*/ 162 w 1607"/>
                <a:gd name="T21" fmla="*/ 1751 h 1779"/>
                <a:gd name="T22" fmla="*/ 382 w 1607"/>
                <a:gd name="T23" fmla="*/ 1702 h 1779"/>
                <a:gd name="T24" fmla="*/ 1240 w 1607"/>
                <a:gd name="T25" fmla="*/ 715 h 1779"/>
                <a:gd name="T26" fmla="*/ 1535 w 1607"/>
                <a:gd name="T27" fmla="*/ 231 h 1779"/>
                <a:gd name="T28" fmla="*/ 1581 w 1607"/>
                <a:gd name="T29" fmla="*/ 70 h 1779"/>
                <a:gd name="T30" fmla="*/ 1534 w 1607"/>
                <a:gd name="T31" fmla="*/ 19 h 1779"/>
                <a:gd name="T32" fmla="*/ 1498 w 1607"/>
                <a:gd name="T33" fmla="*/ 40 h 1779"/>
                <a:gd name="T34" fmla="*/ 1363 w 1607"/>
                <a:gd name="T35" fmla="*/ 200 h 1779"/>
                <a:gd name="T36" fmla="*/ 1350 w 1607"/>
                <a:gd name="T37" fmla="*/ 191 h 1779"/>
                <a:gd name="T38" fmla="*/ 1487 w 1607"/>
                <a:gd name="T39" fmla="*/ 29 h 1779"/>
                <a:gd name="T40" fmla="*/ 1532 w 1607"/>
                <a:gd name="T41" fmla="*/ 3 h 1779"/>
                <a:gd name="T42" fmla="*/ 1596 w 1607"/>
                <a:gd name="T43" fmla="*/ 67 h 1779"/>
                <a:gd name="T44" fmla="*/ 1549 w 1607"/>
                <a:gd name="T45" fmla="*/ 239 h 1779"/>
                <a:gd name="T46" fmla="*/ 1254 w 1607"/>
                <a:gd name="T47" fmla="*/ 724 h 1779"/>
                <a:gd name="T48" fmla="*/ 391 w 1607"/>
                <a:gd name="T49" fmla="*/ 1716 h 1779"/>
                <a:gd name="T50" fmla="*/ 219 w 1607"/>
                <a:gd name="T5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07" h="1779">
                  <a:moveTo>
                    <a:pt x="219" y="1779"/>
                  </a:moveTo>
                  <a:cubicBezTo>
                    <a:pt x="196" y="1779"/>
                    <a:pt x="175" y="1774"/>
                    <a:pt x="155" y="1765"/>
                  </a:cubicBezTo>
                  <a:cubicBezTo>
                    <a:pt x="121" y="1750"/>
                    <a:pt x="91" y="1721"/>
                    <a:pt x="65" y="1676"/>
                  </a:cubicBezTo>
                  <a:cubicBezTo>
                    <a:pt x="12" y="1586"/>
                    <a:pt x="0" y="1477"/>
                    <a:pt x="35" y="1391"/>
                  </a:cubicBezTo>
                  <a:cubicBezTo>
                    <a:pt x="53" y="1346"/>
                    <a:pt x="72" y="1327"/>
                    <a:pt x="117" y="1310"/>
                  </a:cubicBezTo>
                  <a:cubicBezTo>
                    <a:pt x="130" y="1305"/>
                    <a:pt x="142" y="1299"/>
                    <a:pt x="156" y="1292"/>
                  </a:cubicBezTo>
                  <a:lnTo>
                    <a:pt x="164" y="1306"/>
                  </a:lnTo>
                  <a:cubicBezTo>
                    <a:pt x="149" y="1314"/>
                    <a:pt x="136" y="1320"/>
                    <a:pt x="123" y="1325"/>
                  </a:cubicBezTo>
                  <a:cubicBezTo>
                    <a:pt x="81" y="1341"/>
                    <a:pt x="66" y="1356"/>
                    <a:pt x="50" y="1397"/>
                  </a:cubicBezTo>
                  <a:cubicBezTo>
                    <a:pt x="17" y="1479"/>
                    <a:pt x="28" y="1582"/>
                    <a:pt x="79" y="1668"/>
                  </a:cubicBezTo>
                  <a:cubicBezTo>
                    <a:pt x="104" y="1709"/>
                    <a:pt x="131" y="1737"/>
                    <a:pt x="162" y="1751"/>
                  </a:cubicBezTo>
                  <a:cubicBezTo>
                    <a:pt x="219" y="1776"/>
                    <a:pt x="291" y="1760"/>
                    <a:pt x="382" y="1702"/>
                  </a:cubicBezTo>
                  <a:cubicBezTo>
                    <a:pt x="761" y="1463"/>
                    <a:pt x="1016" y="1066"/>
                    <a:pt x="1240" y="715"/>
                  </a:cubicBezTo>
                  <a:cubicBezTo>
                    <a:pt x="1341" y="559"/>
                    <a:pt x="1444" y="397"/>
                    <a:pt x="1535" y="231"/>
                  </a:cubicBezTo>
                  <a:cubicBezTo>
                    <a:pt x="1563" y="180"/>
                    <a:pt x="1590" y="125"/>
                    <a:pt x="1581" y="70"/>
                  </a:cubicBezTo>
                  <a:cubicBezTo>
                    <a:pt x="1576" y="43"/>
                    <a:pt x="1557" y="17"/>
                    <a:pt x="1534" y="19"/>
                  </a:cubicBezTo>
                  <a:cubicBezTo>
                    <a:pt x="1520" y="20"/>
                    <a:pt x="1508" y="31"/>
                    <a:pt x="1498" y="40"/>
                  </a:cubicBezTo>
                  <a:cubicBezTo>
                    <a:pt x="1450" y="86"/>
                    <a:pt x="1409" y="137"/>
                    <a:pt x="1363" y="200"/>
                  </a:cubicBezTo>
                  <a:lnTo>
                    <a:pt x="1350" y="191"/>
                  </a:lnTo>
                  <a:cubicBezTo>
                    <a:pt x="1397" y="127"/>
                    <a:pt x="1438" y="75"/>
                    <a:pt x="1487" y="29"/>
                  </a:cubicBezTo>
                  <a:cubicBezTo>
                    <a:pt x="1499" y="17"/>
                    <a:pt x="1514" y="4"/>
                    <a:pt x="1532" y="3"/>
                  </a:cubicBezTo>
                  <a:cubicBezTo>
                    <a:pt x="1566" y="0"/>
                    <a:pt x="1591" y="34"/>
                    <a:pt x="1596" y="67"/>
                  </a:cubicBezTo>
                  <a:cubicBezTo>
                    <a:pt x="1607" y="127"/>
                    <a:pt x="1579" y="185"/>
                    <a:pt x="1549" y="239"/>
                  </a:cubicBezTo>
                  <a:cubicBezTo>
                    <a:pt x="1458" y="405"/>
                    <a:pt x="1354" y="567"/>
                    <a:pt x="1254" y="724"/>
                  </a:cubicBezTo>
                  <a:cubicBezTo>
                    <a:pt x="1028" y="1076"/>
                    <a:pt x="772" y="1475"/>
                    <a:pt x="391" y="1716"/>
                  </a:cubicBezTo>
                  <a:cubicBezTo>
                    <a:pt x="325" y="1758"/>
                    <a:pt x="268" y="1779"/>
                    <a:pt x="219" y="1779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17" name="Freeform 194">
              <a:extLst>
                <a:ext uri="{FF2B5EF4-FFF2-40B4-BE49-F238E27FC236}">
                  <a16:creationId xmlns:a16="http://schemas.microsoft.com/office/drawing/2014/main" id="{F327700C-23F1-49D5-B243-2B4442ECE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8500" y="8407400"/>
              <a:ext cx="558800" cy="766763"/>
            </a:xfrm>
            <a:custGeom>
              <a:avLst/>
              <a:gdLst>
                <a:gd name="T0" fmla="*/ 21 w 734"/>
                <a:gd name="T1" fmla="*/ 132 h 1008"/>
                <a:gd name="T2" fmla="*/ 511 w 734"/>
                <a:gd name="T3" fmla="*/ 4 h 1008"/>
                <a:gd name="T4" fmla="*/ 526 w 734"/>
                <a:gd name="T5" fmla="*/ 10 h 1008"/>
                <a:gd name="T6" fmla="*/ 730 w 734"/>
                <a:gd name="T7" fmla="*/ 630 h 1008"/>
                <a:gd name="T8" fmla="*/ 729 w 734"/>
                <a:gd name="T9" fmla="*/ 646 h 1008"/>
                <a:gd name="T10" fmla="*/ 401 w 734"/>
                <a:gd name="T11" fmla="*/ 856 h 1008"/>
                <a:gd name="T12" fmla="*/ 0 w 734"/>
                <a:gd name="T13" fmla="*/ 1008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4" h="1008">
                  <a:moveTo>
                    <a:pt x="21" y="132"/>
                  </a:moveTo>
                  <a:cubicBezTo>
                    <a:pt x="21" y="132"/>
                    <a:pt x="308" y="152"/>
                    <a:pt x="511" y="4"/>
                  </a:cubicBezTo>
                  <a:cubicBezTo>
                    <a:pt x="517" y="0"/>
                    <a:pt x="525" y="4"/>
                    <a:pt x="526" y="10"/>
                  </a:cubicBezTo>
                  <a:cubicBezTo>
                    <a:pt x="534" y="92"/>
                    <a:pt x="583" y="476"/>
                    <a:pt x="730" y="630"/>
                  </a:cubicBezTo>
                  <a:cubicBezTo>
                    <a:pt x="734" y="634"/>
                    <a:pt x="734" y="642"/>
                    <a:pt x="729" y="646"/>
                  </a:cubicBezTo>
                  <a:cubicBezTo>
                    <a:pt x="644" y="713"/>
                    <a:pt x="535" y="788"/>
                    <a:pt x="401" y="856"/>
                  </a:cubicBezTo>
                  <a:cubicBezTo>
                    <a:pt x="251" y="933"/>
                    <a:pt x="112" y="979"/>
                    <a:pt x="0" y="100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18" name="Freeform 195">
              <a:extLst>
                <a:ext uri="{FF2B5EF4-FFF2-40B4-BE49-F238E27FC236}">
                  <a16:creationId xmlns:a16="http://schemas.microsoft.com/office/drawing/2014/main" id="{953F292B-A884-4C68-8E3E-E761968F2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6913" y="8410575"/>
              <a:ext cx="565150" cy="769938"/>
            </a:xfrm>
            <a:custGeom>
              <a:avLst/>
              <a:gdLst>
                <a:gd name="T0" fmla="*/ 4 w 743"/>
                <a:gd name="T1" fmla="*/ 1012 h 1012"/>
                <a:gd name="T2" fmla="*/ 0 w 743"/>
                <a:gd name="T3" fmla="*/ 997 h 1012"/>
                <a:gd name="T4" fmla="*/ 399 w 743"/>
                <a:gd name="T5" fmla="*/ 846 h 1012"/>
                <a:gd name="T6" fmla="*/ 726 w 743"/>
                <a:gd name="T7" fmla="*/ 637 h 1012"/>
                <a:gd name="T8" fmla="*/ 727 w 743"/>
                <a:gd name="T9" fmla="*/ 635 h 1012"/>
                <a:gd name="T10" fmla="*/ 726 w 743"/>
                <a:gd name="T11" fmla="*/ 632 h 1012"/>
                <a:gd name="T12" fmla="*/ 512 w 743"/>
                <a:gd name="T13" fmla="*/ 1 h 1012"/>
                <a:gd name="T14" fmla="*/ 528 w 743"/>
                <a:gd name="T15" fmla="*/ 0 h 1012"/>
                <a:gd name="T16" fmla="*/ 738 w 743"/>
                <a:gd name="T17" fmla="*/ 621 h 1012"/>
                <a:gd name="T18" fmla="*/ 743 w 743"/>
                <a:gd name="T19" fmla="*/ 636 h 1012"/>
                <a:gd name="T20" fmla="*/ 736 w 743"/>
                <a:gd name="T21" fmla="*/ 649 h 1012"/>
                <a:gd name="T22" fmla="*/ 407 w 743"/>
                <a:gd name="T23" fmla="*/ 861 h 1012"/>
                <a:gd name="T24" fmla="*/ 4 w 743"/>
                <a:gd name="T25" fmla="*/ 1012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3" h="1012">
                  <a:moveTo>
                    <a:pt x="4" y="1012"/>
                  </a:moveTo>
                  <a:lnTo>
                    <a:pt x="0" y="997"/>
                  </a:lnTo>
                  <a:cubicBezTo>
                    <a:pt x="138" y="961"/>
                    <a:pt x="272" y="911"/>
                    <a:pt x="399" y="846"/>
                  </a:cubicBezTo>
                  <a:cubicBezTo>
                    <a:pt x="515" y="788"/>
                    <a:pt x="624" y="717"/>
                    <a:pt x="726" y="637"/>
                  </a:cubicBezTo>
                  <a:cubicBezTo>
                    <a:pt x="727" y="636"/>
                    <a:pt x="727" y="636"/>
                    <a:pt x="727" y="635"/>
                  </a:cubicBezTo>
                  <a:cubicBezTo>
                    <a:pt x="727" y="634"/>
                    <a:pt x="727" y="633"/>
                    <a:pt x="726" y="632"/>
                  </a:cubicBezTo>
                  <a:cubicBezTo>
                    <a:pt x="564" y="463"/>
                    <a:pt x="514" y="20"/>
                    <a:pt x="512" y="1"/>
                  </a:cubicBezTo>
                  <a:lnTo>
                    <a:pt x="528" y="0"/>
                  </a:lnTo>
                  <a:cubicBezTo>
                    <a:pt x="545" y="157"/>
                    <a:pt x="611" y="488"/>
                    <a:pt x="738" y="621"/>
                  </a:cubicBezTo>
                  <a:cubicBezTo>
                    <a:pt x="741" y="625"/>
                    <a:pt x="743" y="631"/>
                    <a:pt x="743" y="636"/>
                  </a:cubicBezTo>
                  <a:cubicBezTo>
                    <a:pt x="743" y="641"/>
                    <a:pt x="740" y="646"/>
                    <a:pt x="736" y="649"/>
                  </a:cubicBezTo>
                  <a:cubicBezTo>
                    <a:pt x="634" y="730"/>
                    <a:pt x="523" y="801"/>
                    <a:pt x="407" y="861"/>
                  </a:cubicBezTo>
                  <a:cubicBezTo>
                    <a:pt x="279" y="926"/>
                    <a:pt x="143" y="977"/>
                    <a:pt x="4" y="1012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19" name="Freeform 196">
              <a:extLst>
                <a:ext uri="{FF2B5EF4-FFF2-40B4-BE49-F238E27FC236}">
                  <a16:creationId xmlns:a16="http://schemas.microsoft.com/office/drawing/2014/main" id="{8CCEBF10-68EC-4DF5-8E29-21FD9A2A2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1750" y="4818063"/>
              <a:ext cx="1508125" cy="903288"/>
            </a:xfrm>
            <a:custGeom>
              <a:avLst/>
              <a:gdLst>
                <a:gd name="T0" fmla="*/ 63 w 1981"/>
                <a:gd name="T1" fmla="*/ 582 h 1189"/>
                <a:gd name="T2" fmla="*/ 139 w 1981"/>
                <a:gd name="T3" fmla="*/ 788 h 1189"/>
                <a:gd name="T4" fmla="*/ 148 w 1981"/>
                <a:gd name="T5" fmla="*/ 979 h 1189"/>
                <a:gd name="T6" fmla="*/ 224 w 1981"/>
                <a:gd name="T7" fmla="*/ 1148 h 1189"/>
                <a:gd name="T8" fmla="*/ 416 w 1981"/>
                <a:gd name="T9" fmla="*/ 1169 h 1189"/>
                <a:gd name="T10" fmla="*/ 596 w 1981"/>
                <a:gd name="T11" fmla="*/ 1081 h 1189"/>
                <a:gd name="T12" fmla="*/ 1778 w 1981"/>
                <a:gd name="T13" fmla="*/ 776 h 1189"/>
                <a:gd name="T14" fmla="*/ 1976 w 1981"/>
                <a:gd name="T15" fmla="*/ 517 h 1189"/>
                <a:gd name="T16" fmla="*/ 1954 w 1981"/>
                <a:gd name="T17" fmla="*/ 363 h 1189"/>
                <a:gd name="T18" fmla="*/ 1788 w 1981"/>
                <a:gd name="T19" fmla="*/ 90 h 1189"/>
                <a:gd name="T20" fmla="*/ 1428 w 1981"/>
                <a:gd name="T21" fmla="*/ 20 h 1189"/>
                <a:gd name="T22" fmla="*/ 1064 w 1981"/>
                <a:gd name="T23" fmla="*/ 121 h 1189"/>
                <a:gd name="T24" fmla="*/ 692 w 1981"/>
                <a:gd name="T25" fmla="*/ 140 h 1189"/>
                <a:gd name="T26" fmla="*/ 345 w 1981"/>
                <a:gd name="T27" fmla="*/ 15 h 1189"/>
                <a:gd name="T28" fmla="*/ 120 w 1981"/>
                <a:gd name="T29" fmla="*/ 120 h 1189"/>
                <a:gd name="T30" fmla="*/ 63 w 1981"/>
                <a:gd name="T31" fmla="*/ 582 h 1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81" h="1189">
                  <a:moveTo>
                    <a:pt x="63" y="582"/>
                  </a:moveTo>
                  <a:cubicBezTo>
                    <a:pt x="90" y="650"/>
                    <a:pt x="126" y="716"/>
                    <a:pt x="139" y="788"/>
                  </a:cubicBezTo>
                  <a:cubicBezTo>
                    <a:pt x="150" y="851"/>
                    <a:pt x="143" y="915"/>
                    <a:pt x="148" y="979"/>
                  </a:cubicBezTo>
                  <a:cubicBezTo>
                    <a:pt x="153" y="1042"/>
                    <a:pt x="173" y="1109"/>
                    <a:pt x="224" y="1148"/>
                  </a:cubicBezTo>
                  <a:cubicBezTo>
                    <a:pt x="276" y="1189"/>
                    <a:pt x="352" y="1189"/>
                    <a:pt x="416" y="1169"/>
                  </a:cubicBezTo>
                  <a:cubicBezTo>
                    <a:pt x="480" y="1149"/>
                    <a:pt x="536" y="1112"/>
                    <a:pt x="596" y="1081"/>
                  </a:cubicBezTo>
                  <a:cubicBezTo>
                    <a:pt x="961" y="896"/>
                    <a:pt x="1425" y="983"/>
                    <a:pt x="1778" y="776"/>
                  </a:cubicBezTo>
                  <a:cubicBezTo>
                    <a:pt x="1875" y="718"/>
                    <a:pt x="1965" y="629"/>
                    <a:pt x="1976" y="517"/>
                  </a:cubicBezTo>
                  <a:cubicBezTo>
                    <a:pt x="1981" y="465"/>
                    <a:pt x="1969" y="413"/>
                    <a:pt x="1954" y="363"/>
                  </a:cubicBezTo>
                  <a:cubicBezTo>
                    <a:pt x="1922" y="259"/>
                    <a:pt x="1874" y="156"/>
                    <a:pt x="1788" y="90"/>
                  </a:cubicBezTo>
                  <a:cubicBezTo>
                    <a:pt x="1688" y="13"/>
                    <a:pt x="1552" y="0"/>
                    <a:pt x="1428" y="20"/>
                  </a:cubicBezTo>
                  <a:cubicBezTo>
                    <a:pt x="1303" y="39"/>
                    <a:pt x="1185" y="87"/>
                    <a:pt x="1064" y="121"/>
                  </a:cubicBezTo>
                  <a:cubicBezTo>
                    <a:pt x="943" y="156"/>
                    <a:pt x="813" y="176"/>
                    <a:pt x="692" y="140"/>
                  </a:cubicBezTo>
                  <a:cubicBezTo>
                    <a:pt x="573" y="105"/>
                    <a:pt x="469" y="16"/>
                    <a:pt x="345" y="15"/>
                  </a:cubicBezTo>
                  <a:cubicBezTo>
                    <a:pt x="260" y="13"/>
                    <a:pt x="177" y="56"/>
                    <a:pt x="120" y="120"/>
                  </a:cubicBezTo>
                  <a:cubicBezTo>
                    <a:pt x="5" y="248"/>
                    <a:pt x="0" y="428"/>
                    <a:pt x="63" y="582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20" name="Freeform 197">
              <a:extLst>
                <a:ext uri="{FF2B5EF4-FFF2-40B4-BE49-F238E27FC236}">
                  <a16:creationId xmlns:a16="http://schemas.microsoft.com/office/drawing/2014/main" id="{442F302F-9EBF-4081-9F51-6840BDBB6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5425" y="5394325"/>
              <a:ext cx="358775" cy="609600"/>
            </a:xfrm>
            <a:custGeom>
              <a:avLst/>
              <a:gdLst>
                <a:gd name="T0" fmla="*/ 0 w 471"/>
                <a:gd name="T1" fmla="*/ 612 h 802"/>
                <a:gd name="T2" fmla="*/ 174 w 471"/>
                <a:gd name="T3" fmla="*/ 697 h 802"/>
                <a:gd name="T4" fmla="*/ 287 w 471"/>
                <a:gd name="T5" fmla="*/ 802 h 802"/>
                <a:gd name="T6" fmla="*/ 466 w 471"/>
                <a:gd name="T7" fmla="*/ 256 h 802"/>
                <a:gd name="T8" fmla="*/ 451 w 471"/>
                <a:gd name="T9" fmla="*/ 157 h 802"/>
                <a:gd name="T10" fmla="*/ 352 w 471"/>
                <a:gd name="T11" fmla="*/ 36 h 802"/>
                <a:gd name="T12" fmla="*/ 255 w 471"/>
                <a:gd name="T13" fmla="*/ 52 h 802"/>
                <a:gd name="T14" fmla="*/ 71 w 471"/>
                <a:gd name="T15" fmla="*/ 405 h 802"/>
                <a:gd name="T16" fmla="*/ 0 w 471"/>
                <a:gd name="T17" fmla="*/ 612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1" h="802">
                  <a:moveTo>
                    <a:pt x="0" y="612"/>
                  </a:moveTo>
                  <a:cubicBezTo>
                    <a:pt x="59" y="638"/>
                    <a:pt x="118" y="665"/>
                    <a:pt x="174" y="697"/>
                  </a:cubicBezTo>
                  <a:cubicBezTo>
                    <a:pt x="219" y="723"/>
                    <a:pt x="266" y="754"/>
                    <a:pt x="287" y="802"/>
                  </a:cubicBezTo>
                  <a:cubicBezTo>
                    <a:pt x="407" y="648"/>
                    <a:pt x="471" y="452"/>
                    <a:pt x="466" y="256"/>
                  </a:cubicBezTo>
                  <a:cubicBezTo>
                    <a:pt x="465" y="223"/>
                    <a:pt x="462" y="189"/>
                    <a:pt x="451" y="157"/>
                  </a:cubicBezTo>
                  <a:cubicBezTo>
                    <a:pt x="436" y="109"/>
                    <a:pt x="394" y="64"/>
                    <a:pt x="352" y="36"/>
                  </a:cubicBezTo>
                  <a:cubicBezTo>
                    <a:pt x="297" y="1"/>
                    <a:pt x="288" y="0"/>
                    <a:pt x="255" y="52"/>
                  </a:cubicBezTo>
                  <a:cubicBezTo>
                    <a:pt x="185" y="162"/>
                    <a:pt x="120" y="283"/>
                    <a:pt x="71" y="405"/>
                  </a:cubicBezTo>
                  <a:cubicBezTo>
                    <a:pt x="43" y="472"/>
                    <a:pt x="20" y="541"/>
                    <a:pt x="0" y="612"/>
                  </a:cubicBezTo>
                  <a:close/>
                </a:path>
              </a:pathLst>
            </a:custGeom>
            <a:solidFill>
              <a:srgbClr val="FFF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21" name="Freeform 198">
              <a:extLst>
                <a:ext uri="{FF2B5EF4-FFF2-40B4-BE49-F238E27FC236}">
                  <a16:creationId xmlns:a16="http://schemas.microsoft.com/office/drawing/2014/main" id="{8E22F33F-D5C6-4C82-9336-50AD28379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3838" y="5419725"/>
              <a:ext cx="366713" cy="596900"/>
            </a:xfrm>
            <a:custGeom>
              <a:avLst/>
              <a:gdLst>
                <a:gd name="T0" fmla="*/ 287 w 482"/>
                <a:gd name="T1" fmla="*/ 784 h 784"/>
                <a:gd name="T2" fmla="*/ 282 w 482"/>
                <a:gd name="T3" fmla="*/ 772 h 784"/>
                <a:gd name="T4" fmla="*/ 173 w 482"/>
                <a:gd name="T5" fmla="*/ 670 h 784"/>
                <a:gd name="T6" fmla="*/ 0 w 482"/>
                <a:gd name="T7" fmla="*/ 585 h 784"/>
                <a:gd name="T8" fmla="*/ 7 w 482"/>
                <a:gd name="T9" fmla="*/ 570 h 784"/>
                <a:gd name="T10" fmla="*/ 181 w 482"/>
                <a:gd name="T11" fmla="*/ 656 h 784"/>
                <a:gd name="T12" fmla="*/ 291 w 482"/>
                <a:gd name="T13" fmla="*/ 753 h 784"/>
                <a:gd name="T14" fmla="*/ 460 w 482"/>
                <a:gd name="T15" fmla="*/ 222 h 784"/>
                <a:gd name="T16" fmla="*/ 447 w 482"/>
                <a:gd name="T17" fmla="*/ 125 h 784"/>
                <a:gd name="T18" fmla="*/ 360 w 482"/>
                <a:gd name="T19" fmla="*/ 13 h 784"/>
                <a:gd name="T20" fmla="*/ 368 w 482"/>
                <a:gd name="T21" fmla="*/ 0 h 784"/>
                <a:gd name="T22" fmla="*/ 462 w 482"/>
                <a:gd name="T23" fmla="*/ 120 h 784"/>
                <a:gd name="T24" fmla="*/ 477 w 482"/>
                <a:gd name="T25" fmla="*/ 222 h 784"/>
                <a:gd name="T26" fmla="*/ 296 w 482"/>
                <a:gd name="T27" fmla="*/ 773 h 784"/>
                <a:gd name="T28" fmla="*/ 287 w 482"/>
                <a:gd name="T29" fmla="*/ 784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2" h="784">
                  <a:moveTo>
                    <a:pt x="287" y="784"/>
                  </a:moveTo>
                  <a:lnTo>
                    <a:pt x="282" y="772"/>
                  </a:lnTo>
                  <a:cubicBezTo>
                    <a:pt x="262" y="725"/>
                    <a:pt x="216" y="694"/>
                    <a:pt x="173" y="670"/>
                  </a:cubicBezTo>
                  <a:cubicBezTo>
                    <a:pt x="116" y="638"/>
                    <a:pt x="57" y="610"/>
                    <a:pt x="0" y="585"/>
                  </a:cubicBezTo>
                  <a:lnTo>
                    <a:pt x="7" y="570"/>
                  </a:lnTo>
                  <a:cubicBezTo>
                    <a:pt x="64" y="596"/>
                    <a:pt x="124" y="624"/>
                    <a:pt x="181" y="656"/>
                  </a:cubicBezTo>
                  <a:cubicBezTo>
                    <a:pt x="222" y="679"/>
                    <a:pt x="267" y="709"/>
                    <a:pt x="291" y="753"/>
                  </a:cubicBezTo>
                  <a:cubicBezTo>
                    <a:pt x="404" y="603"/>
                    <a:pt x="466" y="410"/>
                    <a:pt x="460" y="222"/>
                  </a:cubicBezTo>
                  <a:cubicBezTo>
                    <a:pt x="460" y="195"/>
                    <a:pt x="457" y="159"/>
                    <a:pt x="447" y="125"/>
                  </a:cubicBezTo>
                  <a:cubicBezTo>
                    <a:pt x="432" y="80"/>
                    <a:pt x="401" y="40"/>
                    <a:pt x="360" y="13"/>
                  </a:cubicBezTo>
                  <a:lnTo>
                    <a:pt x="368" y="0"/>
                  </a:lnTo>
                  <a:cubicBezTo>
                    <a:pt x="413" y="28"/>
                    <a:pt x="446" y="71"/>
                    <a:pt x="462" y="120"/>
                  </a:cubicBezTo>
                  <a:cubicBezTo>
                    <a:pt x="473" y="156"/>
                    <a:pt x="476" y="193"/>
                    <a:pt x="477" y="222"/>
                  </a:cubicBezTo>
                  <a:cubicBezTo>
                    <a:pt x="482" y="418"/>
                    <a:pt x="416" y="619"/>
                    <a:pt x="296" y="773"/>
                  </a:cubicBezTo>
                  <a:lnTo>
                    <a:pt x="287" y="784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22" name="Freeform 199">
              <a:extLst>
                <a:ext uri="{FF2B5EF4-FFF2-40B4-BE49-F238E27FC236}">
                  <a16:creationId xmlns:a16="http://schemas.microsoft.com/office/drawing/2014/main" id="{17CADA97-5A34-4FEA-AF9F-96CB73DA6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9900" y="5024438"/>
              <a:ext cx="87313" cy="117475"/>
            </a:xfrm>
            <a:custGeom>
              <a:avLst/>
              <a:gdLst>
                <a:gd name="T0" fmla="*/ 33 w 115"/>
                <a:gd name="T1" fmla="*/ 6 h 155"/>
                <a:gd name="T2" fmla="*/ 74 w 115"/>
                <a:gd name="T3" fmla="*/ 11 h 155"/>
                <a:gd name="T4" fmla="*/ 100 w 115"/>
                <a:gd name="T5" fmla="*/ 45 h 155"/>
                <a:gd name="T6" fmla="*/ 61 w 115"/>
                <a:gd name="T7" fmla="*/ 155 h 155"/>
                <a:gd name="T8" fmla="*/ 15 w 115"/>
                <a:gd name="T9" fmla="*/ 69 h 155"/>
                <a:gd name="T10" fmla="*/ 33 w 115"/>
                <a:gd name="T11" fmla="*/ 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155">
                  <a:moveTo>
                    <a:pt x="33" y="6"/>
                  </a:moveTo>
                  <a:cubicBezTo>
                    <a:pt x="47" y="0"/>
                    <a:pt x="62" y="3"/>
                    <a:pt x="74" y="11"/>
                  </a:cubicBezTo>
                  <a:cubicBezTo>
                    <a:pt x="87" y="19"/>
                    <a:pt x="95" y="31"/>
                    <a:pt x="100" y="45"/>
                  </a:cubicBezTo>
                  <a:cubicBezTo>
                    <a:pt x="115" y="84"/>
                    <a:pt x="98" y="134"/>
                    <a:pt x="61" y="155"/>
                  </a:cubicBezTo>
                  <a:cubicBezTo>
                    <a:pt x="70" y="150"/>
                    <a:pt x="19" y="76"/>
                    <a:pt x="15" y="69"/>
                  </a:cubicBezTo>
                  <a:cubicBezTo>
                    <a:pt x="0" y="47"/>
                    <a:pt x="5" y="17"/>
                    <a:pt x="33" y="6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23" name="Freeform 200">
              <a:extLst>
                <a:ext uri="{FF2B5EF4-FFF2-40B4-BE49-F238E27FC236}">
                  <a16:creationId xmlns:a16="http://schemas.microsoft.com/office/drawing/2014/main" id="{E56E7DE3-4B55-42F9-A804-83460EDCC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9100" y="5178425"/>
              <a:ext cx="182563" cy="219075"/>
            </a:xfrm>
            <a:custGeom>
              <a:avLst/>
              <a:gdLst>
                <a:gd name="T0" fmla="*/ 0 w 240"/>
                <a:gd name="T1" fmla="*/ 216 h 289"/>
                <a:gd name="T2" fmla="*/ 68 w 240"/>
                <a:gd name="T3" fmla="*/ 289 h 289"/>
                <a:gd name="T4" fmla="*/ 240 w 240"/>
                <a:gd name="T5" fmla="*/ 71 h 289"/>
                <a:gd name="T6" fmla="*/ 147 w 240"/>
                <a:gd name="T7" fmla="*/ 0 h 289"/>
                <a:gd name="T8" fmla="*/ 0 w 240"/>
                <a:gd name="T9" fmla="*/ 21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89">
                  <a:moveTo>
                    <a:pt x="0" y="216"/>
                  </a:moveTo>
                  <a:lnTo>
                    <a:pt x="68" y="289"/>
                  </a:lnTo>
                  <a:cubicBezTo>
                    <a:pt x="68" y="289"/>
                    <a:pt x="197" y="241"/>
                    <a:pt x="240" y="71"/>
                  </a:cubicBezTo>
                  <a:lnTo>
                    <a:pt x="147" y="0"/>
                  </a:lnTo>
                  <a:cubicBezTo>
                    <a:pt x="147" y="0"/>
                    <a:pt x="151" y="181"/>
                    <a:pt x="0" y="216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24" name="Freeform 201">
              <a:extLst>
                <a:ext uri="{FF2B5EF4-FFF2-40B4-BE49-F238E27FC236}">
                  <a16:creationId xmlns:a16="http://schemas.microsoft.com/office/drawing/2014/main" id="{913607DA-421B-489F-BF73-067695AAF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8113" y="4970463"/>
              <a:ext cx="398463" cy="388938"/>
            </a:xfrm>
            <a:custGeom>
              <a:avLst/>
              <a:gdLst>
                <a:gd name="T0" fmla="*/ 212 w 525"/>
                <a:gd name="T1" fmla="*/ 486 h 511"/>
                <a:gd name="T2" fmla="*/ 284 w 525"/>
                <a:gd name="T3" fmla="*/ 504 h 511"/>
                <a:gd name="T4" fmla="*/ 458 w 525"/>
                <a:gd name="T5" fmla="*/ 442 h 511"/>
                <a:gd name="T6" fmla="*/ 518 w 525"/>
                <a:gd name="T7" fmla="*/ 267 h 511"/>
                <a:gd name="T8" fmla="*/ 502 w 525"/>
                <a:gd name="T9" fmla="*/ 200 h 511"/>
                <a:gd name="T10" fmla="*/ 463 w 525"/>
                <a:gd name="T11" fmla="*/ 121 h 511"/>
                <a:gd name="T12" fmla="*/ 205 w 525"/>
                <a:gd name="T13" fmla="*/ 22 h 511"/>
                <a:gd name="T14" fmla="*/ 18 w 525"/>
                <a:gd name="T15" fmla="*/ 225 h 511"/>
                <a:gd name="T16" fmla="*/ 212 w 525"/>
                <a:gd name="T17" fmla="*/ 486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5" h="511">
                  <a:moveTo>
                    <a:pt x="212" y="486"/>
                  </a:moveTo>
                  <a:cubicBezTo>
                    <a:pt x="235" y="495"/>
                    <a:pt x="259" y="502"/>
                    <a:pt x="284" y="504"/>
                  </a:cubicBezTo>
                  <a:cubicBezTo>
                    <a:pt x="348" y="511"/>
                    <a:pt x="413" y="487"/>
                    <a:pt x="458" y="442"/>
                  </a:cubicBezTo>
                  <a:cubicBezTo>
                    <a:pt x="503" y="396"/>
                    <a:pt x="525" y="330"/>
                    <a:pt x="518" y="267"/>
                  </a:cubicBezTo>
                  <a:cubicBezTo>
                    <a:pt x="516" y="244"/>
                    <a:pt x="509" y="222"/>
                    <a:pt x="502" y="200"/>
                  </a:cubicBezTo>
                  <a:cubicBezTo>
                    <a:pt x="492" y="172"/>
                    <a:pt x="479" y="145"/>
                    <a:pt x="463" y="121"/>
                  </a:cubicBezTo>
                  <a:cubicBezTo>
                    <a:pt x="407" y="41"/>
                    <a:pt x="300" y="0"/>
                    <a:pt x="205" y="22"/>
                  </a:cubicBezTo>
                  <a:cubicBezTo>
                    <a:pt x="110" y="44"/>
                    <a:pt x="32" y="128"/>
                    <a:pt x="18" y="225"/>
                  </a:cubicBezTo>
                  <a:cubicBezTo>
                    <a:pt x="0" y="342"/>
                    <a:pt x="113" y="446"/>
                    <a:pt x="212" y="486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25" name="Freeform 202">
              <a:extLst>
                <a:ext uri="{FF2B5EF4-FFF2-40B4-BE49-F238E27FC236}">
                  <a16:creationId xmlns:a16="http://schemas.microsoft.com/office/drawing/2014/main" id="{06A6AEF6-29E0-4D8F-9079-F5716E59F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3538" y="5132388"/>
              <a:ext cx="182563" cy="236538"/>
            </a:xfrm>
            <a:custGeom>
              <a:avLst/>
              <a:gdLst>
                <a:gd name="T0" fmla="*/ 13 w 239"/>
                <a:gd name="T1" fmla="*/ 309 h 309"/>
                <a:gd name="T2" fmla="*/ 0 w 239"/>
                <a:gd name="T3" fmla="*/ 308 h 309"/>
                <a:gd name="T4" fmla="*/ 2 w 239"/>
                <a:gd name="T5" fmla="*/ 292 h 309"/>
                <a:gd name="T6" fmla="*/ 156 w 239"/>
                <a:gd name="T7" fmla="*/ 215 h 309"/>
                <a:gd name="T8" fmla="*/ 207 w 239"/>
                <a:gd name="T9" fmla="*/ 120 h 309"/>
                <a:gd name="T10" fmla="*/ 210 w 239"/>
                <a:gd name="T11" fmla="*/ 5 h 309"/>
                <a:gd name="T12" fmla="*/ 226 w 239"/>
                <a:gd name="T13" fmla="*/ 0 h 309"/>
                <a:gd name="T14" fmla="*/ 223 w 239"/>
                <a:gd name="T15" fmla="*/ 124 h 309"/>
                <a:gd name="T16" fmla="*/ 167 w 239"/>
                <a:gd name="T17" fmla="*/ 226 h 309"/>
                <a:gd name="T18" fmla="*/ 13 w 239"/>
                <a:gd name="T19" fmla="*/ 30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9" h="309">
                  <a:moveTo>
                    <a:pt x="13" y="309"/>
                  </a:moveTo>
                  <a:cubicBezTo>
                    <a:pt x="9" y="309"/>
                    <a:pt x="5" y="308"/>
                    <a:pt x="0" y="308"/>
                  </a:cubicBezTo>
                  <a:lnTo>
                    <a:pt x="2" y="292"/>
                  </a:lnTo>
                  <a:cubicBezTo>
                    <a:pt x="50" y="297"/>
                    <a:pt x="99" y="272"/>
                    <a:pt x="156" y="215"/>
                  </a:cubicBezTo>
                  <a:cubicBezTo>
                    <a:pt x="180" y="190"/>
                    <a:pt x="198" y="157"/>
                    <a:pt x="207" y="120"/>
                  </a:cubicBezTo>
                  <a:cubicBezTo>
                    <a:pt x="212" y="100"/>
                    <a:pt x="222" y="48"/>
                    <a:pt x="210" y="5"/>
                  </a:cubicBezTo>
                  <a:lnTo>
                    <a:pt x="226" y="0"/>
                  </a:lnTo>
                  <a:cubicBezTo>
                    <a:pt x="239" y="48"/>
                    <a:pt x="228" y="102"/>
                    <a:pt x="223" y="124"/>
                  </a:cubicBezTo>
                  <a:cubicBezTo>
                    <a:pt x="213" y="164"/>
                    <a:pt x="194" y="200"/>
                    <a:pt x="167" y="226"/>
                  </a:cubicBezTo>
                  <a:cubicBezTo>
                    <a:pt x="131" y="262"/>
                    <a:pt x="78" y="309"/>
                    <a:pt x="13" y="309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26" name="Freeform 203">
              <a:extLst>
                <a:ext uri="{FF2B5EF4-FFF2-40B4-BE49-F238E27FC236}">
                  <a16:creationId xmlns:a16="http://schemas.microsoft.com/office/drawing/2014/main" id="{429545B6-B8D6-4579-AEF7-DB0D45AFD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7625" y="4802188"/>
              <a:ext cx="469900" cy="509588"/>
            </a:xfrm>
            <a:custGeom>
              <a:avLst/>
              <a:gdLst>
                <a:gd name="T0" fmla="*/ 143 w 618"/>
                <a:gd name="T1" fmla="*/ 664 h 669"/>
                <a:gd name="T2" fmla="*/ 137 w 618"/>
                <a:gd name="T3" fmla="*/ 665 h 669"/>
                <a:gd name="T4" fmla="*/ 227 w 618"/>
                <a:gd name="T5" fmla="*/ 552 h 669"/>
                <a:gd name="T6" fmla="*/ 242 w 618"/>
                <a:gd name="T7" fmla="*/ 375 h 669"/>
                <a:gd name="T8" fmla="*/ 432 w 618"/>
                <a:gd name="T9" fmla="*/ 368 h 669"/>
                <a:gd name="T10" fmla="*/ 520 w 618"/>
                <a:gd name="T11" fmla="*/ 108 h 669"/>
                <a:gd name="T12" fmla="*/ 114 w 618"/>
                <a:gd name="T13" fmla="*/ 130 h 669"/>
                <a:gd name="T14" fmla="*/ 11 w 618"/>
                <a:gd name="T15" fmla="*/ 451 h 669"/>
                <a:gd name="T16" fmla="*/ 139 w 618"/>
                <a:gd name="T17" fmla="*/ 664 h 669"/>
                <a:gd name="T18" fmla="*/ 143 w 618"/>
                <a:gd name="T19" fmla="*/ 664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8" h="669">
                  <a:moveTo>
                    <a:pt x="143" y="664"/>
                  </a:moveTo>
                  <a:cubicBezTo>
                    <a:pt x="140" y="666"/>
                    <a:pt x="138" y="669"/>
                    <a:pt x="137" y="665"/>
                  </a:cubicBezTo>
                  <a:cubicBezTo>
                    <a:pt x="182" y="669"/>
                    <a:pt x="216" y="584"/>
                    <a:pt x="227" y="552"/>
                  </a:cubicBezTo>
                  <a:cubicBezTo>
                    <a:pt x="248" y="495"/>
                    <a:pt x="248" y="432"/>
                    <a:pt x="242" y="375"/>
                  </a:cubicBezTo>
                  <a:cubicBezTo>
                    <a:pt x="263" y="415"/>
                    <a:pt x="399" y="383"/>
                    <a:pt x="432" y="368"/>
                  </a:cubicBezTo>
                  <a:cubicBezTo>
                    <a:pt x="540" y="320"/>
                    <a:pt x="618" y="206"/>
                    <a:pt x="520" y="108"/>
                  </a:cubicBezTo>
                  <a:cubicBezTo>
                    <a:pt x="410" y="0"/>
                    <a:pt x="215" y="23"/>
                    <a:pt x="114" y="130"/>
                  </a:cubicBezTo>
                  <a:cubicBezTo>
                    <a:pt x="30" y="218"/>
                    <a:pt x="0" y="332"/>
                    <a:pt x="11" y="451"/>
                  </a:cubicBezTo>
                  <a:cubicBezTo>
                    <a:pt x="19" y="544"/>
                    <a:pt x="57" y="618"/>
                    <a:pt x="139" y="664"/>
                  </a:cubicBezTo>
                  <a:cubicBezTo>
                    <a:pt x="135" y="663"/>
                    <a:pt x="133" y="660"/>
                    <a:pt x="143" y="664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58C45AC7-1C74-4F8C-AE29-D96576869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420" y="4606302"/>
              <a:ext cx="1941718" cy="1242048"/>
            </a:xfrm>
            <a:custGeom>
              <a:avLst/>
              <a:gdLst>
                <a:gd name="connsiteX0" fmla="*/ 976235 w 1941718"/>
                <a:gd name="connsiteY0" fmla="*/ 861 h 1242048"/>
                <a:gd name="connsiteX1" fmla="*/ 1044200 w 1941718"/>
                <a:gd name="connsiteY1" fmla="*/ 14650 h 1242048"/>
                <a:gd name="connsiteX2" fmla="*/ 1164017 w 1941718"/>
                <a:gd name="connsiteY2" fmla="*/ 641880 h 1242048"/>
                <a:gd name="connsiteX3" fmla="*/ 1168183 w 1941718"/>
                <a:gd name="connsiteY3" fmla="*/ 656523 h 1242048"/>
                <a:gd name="connsiteX4" fmla="*/ 1260140 w 1941718"/>
                <a:gd name="connsiteY4" fmla="*/ 585597 h 1242048"/>
                <a:gd name="connsiteX5" fmla="*/ 1834400 w 1941718"/>
                <a:gd name="connsiteY5" fmla="*/ 180010 h 1242048"/>
                <a:gd name="connsiteX6" fmla="*/ 1941718 w 1941718"/>
                <a:gd name="connsiteY6" fmla="*/ 310102 h 1242048"/>
                <a:gd name="connsiteX7" fmla="*/ 1188215 w 1941718"/>
                <a:gd name="connsiteY7" fmla="*/ 1175100 h 1242048"/>
                <a:gd name="connsiteX8" fmla="*/ 1066437 w 1941718"/>
                <a:gd name="connsiteY8" fmla="*/ 1242048 h 1242048"/>
                <a:gd name="connsiteX9" fmla="*/ 112761 w 1941718"/>
                <a:gd name="connsiteY9" fmla="*/ 1242048 h 1242048"/>
                <a:gd name="connsiteX10" fmla="*/ 99061 w 1941718"/>
                <a:gd name="connsiteY10" fmla="*/ 634952 h 1242048"/>
                <a:gd name="connsiteX11" fmla="*/ 827447 w 1941718"/>
                <a:gd name="connsiteY11" fmla="*/ 923285 h 1242048"/>
                <a:gd name="connsiteX12" fmla="*/ 836682 w 1941718"/>
                <a:gd name="connsiteY12" fmla="*/ 915932 h 1242048"/>
                <a:gd name="connsiteX13" fmla="*/ 859738 w 1941718"/>
                <a:gd name="connsiteY13" fmla="*/ 897628 h 1242048"/>
                <a:gd name="connsiteX14" fmla="*/ 840683 w 1941718"/>
                <a:gd name="connsiteY14" fmla="*/ 612603 h 1242048"/>
                <a:gd name="connsiteX15" fmla="*/ 855871 w 1941718"/>
                <a:gd name="connsiteY15" fmla="*/ 353186 h 1242048"/>
                <a:gd name="connsiteX16" fmla="*/ 861946 w 1941718"/>
                <a:gd name="connsiteY16" fmla="*/ 179733 h 1242048"/>
                <a:gd name="connsiteX17" fmla="*/ 862705 w 1941718"/>
                <a:gd name="connsiteY17" fmla="*/ 32147 h 1242048"/>
                <a:gd name="connsiteX18" fmla="*/ 976235 w 1941718"/>
                <a:gd name="connsiteY18" fmla="*/ 861 h 1242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41718" h="1242048">
                  <a:moveTo>
                    <a:pt x="976235" y="861"/>
                  </a:moveTo>
                  <a:cubicBezTo>
                    <a:pt x="1014014" y="3999"/>
                    <a:pt x="1044200" y="14650"/>
                    <a:pt x="1044200" y="14650"/>
                  </a:cubicBezTo>
                  <a:cubicBezTo>
                    <a:pt x="1030530" y="145310"/>
                    <a:pt x="1118952" y="481801"/>
                    <a:pt x="1164017" y="641880"/>
                  </a:cubicBezTo>
                  <a:lnTo>
                    <a:pt x="1168183" y="656523"/>
                  </a:lnTo>
                  <a:lnTo>
                    <a:pt x="1260140" y="585597"/>
                  </a:lnTo>
                  <a:cubicBezTo>
                    <a:pt x="1488284" y="411095"/>
                    <a:pt x="1740022" y="225276"/>
                    <a:pt x="1834400" y="180010"/>
                  </a:cubicBezTo>
                  <a:cubicBezTo>
                    <a:pt x="1834400" y="180010"/>
                    <a:pt x="1893006" y="293365"/>
                    <a:pt x="1941718" y="310102"/>
                  </a:cubicBezTo>
                  <a:cubicBezTo>
                    <a:pt x="1941718" y="310102"/>
                    <a:pt x="1348810" y="926328"/>
                    <a:pt x="1188215" y="1175100"/>
                  </a:cubicBezTo>
                  <a:cubicBezTo>
                    <a:pt x="1160815" y="1216943"/>
                    <a:pt x="1115148" y="1242048"/>
                    <a:pt x="1066437" y="1242048"/>
                  </a:cubicBezTo>
                  <a:lnTo>
                    <a:pt x="112761" y="1242048"/>
                  </a:lnTo>
                  <a:cubicBezTo>
                    <a:pt x="112761" y="1242048"/>
                    <a:pt x="-131557" y="1014577"/>
                    <a:pt x="99061" y="634952"/>
                  </a:cubicBezTo>
                  <a:cubicBezTo>
                    <a:pt x="99061" y="634952"/>
                    <a:pt x="577040" y="741460"/>
                    <a:pt x="827447" y="923285"/>
                  </a:cubicBezTo>
                  <a:cubicBezTo>
                    <a:pt x="827447" y="923285"/>
                    <a:pt x="830643" y="920735"/>
                    <a:pt x="836682" y="915932"/>
                  </a:cubicBezTo>
                  <a:lnTo>
                    <a:pt x="859738" y="897628"/>
                  </a:lnTo>
                  <a:lnTo>
                    <a:pt x="840683" y="612603"/>
                  </a:lnTo>
                  <a:cubicBezTo>
                    <a:pt x="838405" y="525116"/>
                    <a:pt x="850555" y="439912"/>
                    <a:pt x="855871" y="353186"/>
                  </a:cubicBezTo>
                  <a:cubicBezTo>
                    <a:pt x="858909" y="295368"/>
                    <a:pt x="861187" y="237551"/>
                    <a:pt x="861946" y="179733"/>
                  </a:cubicBezTo>
                  <a:cubicBezTo>
                    <a:pt x="862705" y="155389"/>
                    <a:pt x="849036" y="46601"/>
                    <a:pt x="862705" y="32147"/>
                  </a:cubicBezTo>
                  <a:cubicBezTo>
                    <a:pt x="893081" y="2097"/>
                    <a:pt x="938455" y="-2277"/>
                    <a:pt x="976235" y="861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28" name="Freeform 209">
              <a:extLst>
                <a:ext uri="{FF2B5EF4-FFF2-40B4-BE49-F238E27FC236}">
                  <a16:creationId xmlns:a16="http://schemas.microsoft.com/office/drawing/2014/main" id="{C74844EB-D68E-4C8A-889F-16B546E81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1888" y="5197475"/>
              <a:ext cx="409575" cy="322263"/>
            </a:xfrm>
            <a:custGeom>
              <a:avLst/>
              <a:gdLst>
                <a:gd name="T0" fmla="*/ 10 w 538"/>
                <a:gd name="T1" fmla="*/ 425 h 425"/>
                <a:gd name="T2" fmla="*/ 0 w 538"/>
                <a:gd name="T3" fmla="*/ 412 h 425"/>
                <a:gd name="T4" fmla="*/ 528 w 538"/>
                <a:gd name="T5" fmla="*/ 0 h 425"/>
                <a:gd name="T6" fmla="*/ 538 w 538"/>
                <a:gd name="T7" fmla="*/ 13 h 425"/>
                <a:gd name="T8" fmla="*/ 10 w 538"/>
                <a:gd name="T9" fmla="*/ 425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8" h="425">
                  <a:moveTo>
                    <a:pt x="10" y="425"/>
                  </a:moveTo>
                  <a:lnTo>
                    <a:pt x="0" y="412"/>
                  </a:lnTo>
                  <a:cubicBezTo>
                    <a:pt x="3" y="411"/>
                    <a:pt x="252" y="212"/>
                    <a:pt x="528" y="0"/>
                  </a:cubicBezTo>
                  <a:lnTo>
                    <a:pt x="538" y="13"/>
                  </a:lnTo>
                  <a:cubicBezTo>
                    <a:pt x="262" y="225"/>
                    <a:pt x="13" y="423"/>
                    <a:pt x="10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29" name="Freeform 210">
              <a:extLst>
                <a:ext uri="{FF2B5EF4-FFF2-40B4-BE49-F238E27FC236}">
                  <a16:creationId xmlns:a16="http://schemas.microsoft.com/office/drawing/2014/main" id="{EC5FAED2-EA45-42E8-A286-9D4A9BA5F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6563" y="5121275"/>
              <a:ext cx="1276350" cy="725488"/>
            </a:xfrm>
            <a:custGeom>
              <a:avLst/>
              <a:gdLst>
                <a:gd name="T0" fmla="*/ 23 w 1679"/>
                <a:gd name="T1" fmla="*/ 374 h 953"/>
                <a:gd name="T2" fmla="*/ 219 w 1679"/>
                <a:gd name="T3" fmla="*/ 154 h 953"/>
                <a:gd name="T4" fmla="*/ 247 w 1679"/>
                <a:gd name="T5" fmla="*/ 135 h 953"/>
                <a:gd name="T6" fmla="*/ 1606 w 1679"/>
                <a:gd name="T7" fmla="*/ 8 h 953"/>
                <a:gd name="T8" fmla="*/ 1646 w 1679"/>
                <a:gd name="T9" fmla="*/ 42 h 953"/>
                <a:gd name="T10" fmla="*/ 1672 w 1679"/>
                <a:gd name="T11" fmla="*/ 912 h 953"/>
                <a:gd name="T12" fmla="*/ 1643 w 1679"/>
                <a:gd name="T13" fmla="*/ 953 h 953"/>
                <a:gd name="T14" fmla="*/ 343 w 1679"/>
                <a:gd name="T15" fmla="*/ 953 h 953"/>
                <a:gd name="T16" fmla="*/ 307 w 1679"/>
                <a:gd name="T17" fmla="*/ 934 h 953"/>
                <a:gd name="T18" fmla="*/ 219 w 1679"/>
                <a:gd name="T19" fmla="*/ 873 h 953"/>
                <a:gd name="T20" fmla="*/ 1 w 1679"/>
                <a:gd name="T21" fmla="*/ 404 h 953"/>
                <a:gd name="T22" fmla="*/ 23 w 1679"/>
                <a:gd name="T23" fmla="*/ 374 h 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9" h="953">
                  <a:moveTo>
                    <a:pt x="23" y="374"/>
                  </a:moveTo>
                  <a:cubicBezTo>
                    <a:pt x="64" y="362"/>
                    <a:pt x="152" y="318"/>
                    <a:pt x="219" y="154"/>
                  </a:cubicBezTo>
                  <a:cubicBezTo>
                    <a:pt x="223" y="143"/>
                    <a:pt x="234" y="135"/>
                    <a:pt x="247" y="135"/>
                  </a:cubicBezTo>
                  <a:cubicBezTo>
                    <a:pt x="392" y="135"/>
                    <a:pt x="1271" y="131"/>
                    <a:pt x="1606" y="8"/>
                  </a:cubicBezTo>
                  <a:cubicBezTo>
                    <a:pt x="1628" y="0"/>
                    <a:pt x="1651" y="19"/>
                    <a:pt x="1646" y="42"/>
                  </a:cubicBezTo>
                  <a:cubicBezTo>
                    <a:pt x="1619" y="190"/>
                    <a:pt x="1561" y="600"/>
                    <a:pt x="1672" y="912"/>
                  </a:cubicBezTo>
                  <a:cubicBezTo>
                    <a:pt x="1679" y="932"/>
                    <a:pt x="1664" y="953"/>
                    <a:pt x="1643" y="953"/>
                  </a:cubicBezTo>
                  <a:lnTo>
                    <a:pt x="343" y="953"/>
                  </a:lnTo>
                  <a:cubicBezTo>
                    <a:pt x="333" y="953"/>
                    <a:pt x="315" y="938"/>
                    <a:pt x="307" y="934"/>
                  </a:cubicBezTo>
                  <a:cubicBezTo>
                    <a:pt x="276" y="916"/>
                    <a:pt x="247" y="895"/>
                    <a:pt x="219" y="873"/>
                  </a:cubicBezTo>
                  <a:cubicBezTo>
                    <a:pt x="82" y="765"/>
                    <a:pt x="0" y="580"/>
                    <a:pt x="1" y="404"/>
                  </a:cubicBezTo>
                  <a:cubicBezTo>
                    <a:pt x="1" y="390"/>
                    <a:pt x="10" y="378"/>
                    <a:pt x="23" y="374"/>
                  </a:cubicBezTo>
                  <a:close/>
                </a:path>
              </a:pathLst>
            </a:custGeom>
            <a:solidFill>
              <a:srgbClr val="FFF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30" name="Freeform 211">
              <a:extLst>
                <a:ext uri="{FF2B5EF4-FFF2-40B4-BE49-F238E27FC236}">
                  <a16:creationId xmlns:a16="http://schemas.microsoft.com/office/drawing/2014/main" id="{115EA212-E569-424C-A91E-E7ED4D4A0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6088" y="5553075"/>
              <a:ext cx="393700" cy="295275"/>
            </a:xfrm>
            <a:custGeom>
              <a:avLst/>
              <a:gdLst>
                <a:gd name="T0" fmla="*/ 517 w 517"/>
                <a:gd name="T1" fmla="*/ 389 h 389"/>
                <a:gd name="T2" fmla="*/ 326 w 517"/>
                <a:gd name="T3" fmla="*/ 389 h 389"/>
                <a:gd name="T4" fmla="*/ 294 w 517"/>
                <a:gd name="T5" fmla="*/ 374 h 389"/>
                <a:gd name="T6" fmla="*/ 286 w 517"/>
                <a:gd name="T7" fmla="*/ 369 h 389"/>
                <a:gd name="T8" fmla="*/ 197 w 517"/>
                <a:gd name="T9" fmla="*/ 307 h 389"/>
                <a:gd name="T10" fmla="*/ 0 w 517"/>
                <a:gd name="T11" fmla="*/ 5 h 389"/>
                <a:gd name="T12" fmla="*/ 16 w 517"/>
                <a:gd name="T13" fmla="*/ 0 h 389"/>
                <a:gd name="T14" fmla="*/ 207 w 517"/>
                <a:gd name="T15" fmla="*/ 295 h 389"/>
                <a:gd name="T16" fmla="*/ 294 w 517"/>
                <a:gd name="T17" fmla="*/ 355 h 389"/>
                <a:gd name="T18" fmla="*/ 303 w 517"/>
                <a:gd name="T19" fmla="*/ 360 h 389"/>
                <a:gd name="T20" fmla="*/ 326 w 517"/>
                <a:gd name="T21" fmla="*/ 373 h 389"/>
                <a:gd name="T22" fmla="*/ 517 w 517"/>
                <a:gd name="T23" fmla="*/ 373 h 389"/>
                <a:gd name="T24" fmla="*/ 517 w 517"/>
                <a:gd name="T25" fmla="*/ 389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7" h="389">
                  <a:moveTo>
                    <a:pt x="517" y="389"/>
                  </a:moveTo>
                  <a:lnTo>
                    <a:pt x="326" y="389"/>
                  </a:lnTo>
                  <a:cubicBezTo>
                    <a:pt x="317" y="389"/>
                    <a:pt x="306" y="382"/>
                    <a:pt x="294" y="374"/>
                  </a:cubicBezTo>
                  <a:cubicBezTo>
                    <a:pt x="291" y="372"/>
                    <a:pt x="288" y="370"/>
                    <a:pt x="286" y="369"/>
                  </a:cubicBezTo>
                  <a:cubicBezTo>
                    <a:pt x="255" y="350"/>
                    <a:pt x="225" y="329"/>
                    <a:pt x="197" y="307"/>
                  </a:cubicBezTo>
                  <a:cubicBezTo>
                    <a:pt x="106" y="235"/>
                    <a:pt x="36" y="128"/>
                    <a:pt x="0" y="5"/>
                  </a:cubicBezTo>
                  <a:lnTo>
                    <a:pt x="16" y="0"/>
                  </a:lnTo>
                  <a:cubicBezTo>
                    <a:pt x="50" y="120"/>
                    <a:pt x="118" y="225"/>
                    <a:pt x="207" y="295"/>
                  </a:cubicBezTo>
                  <a:cubicBezTo>
                    <a:pt x="234" y="316"/>
                    <a:pt x="264" y="337"/>
                    <a:pt x="294" y="355"/>
                  </a:cubicBezTo>
                  <a:cubicBezTo>
                    <a:pt x="297" y="356"/>
                    <a:pt x="299" y="358"/>
                    <a:pt x="303" y="360"/>
                  </a:cubicBezTo>
                  <a:cubicBezTo>
                    <a:pt x="309" y="365"/>
                    <a:pt x="321" y="373"/>
                    <a:pt x="326" y="373"/>
                  </a:cubicBezTo>
                  <a:lnTo>
                    <a:pt x="517" y="373"/>
                  </a:lnTo>
                  <a:lnTo>
                    <a:pt x="517" y="389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31" name="Freeform 212">
              <a:extLst>
                <a:ext uri="{FF2B5EF4-FFF2-40B4-BE49-F238E27FC236}">
                  <a16:creationId xmlns:a16="http://schemas.microsoft.com/office/drawing/2014/main" id="{66C8B0AC-6B25-4462-95A9-031DE3C89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2288" y="5813425"/>
              <a:ext cx="425450" cy="1279525"/>
            </a:xfrm>
            <a:custGeom>
              <a:avLst/>
              <a:gdLst>
                <a:gd name="T0" fmla="*/ 244 w 559"/>
                <a:gd name="T1" fmla="*/ 554 h 1683"/>
                <a:gd name="T2" fmla="*/ 200 w 559"/>
                <a:gd name="T3" fmla="*/ 847 h 1683"/>
                <a:gd name="T4" fmla="*/ 147 w 559"/>
                <a:gd name="T5" fmla="*/ 1132 h 1683"/>
                <a:gd name="T6" fmla="*/ 19 w 559"/>
                <a:gd name="T7" fmla="*/ 1433 h 1683"/>
                <a:gd name="T8" fmla="*/ 9 w 559"/>
                <a:gd name="T9" fmla="*/ 1486 h 1683"/>
                <a:gd name="T10" fmla="*/ 57 w 559"/>
                <a:gd name="T11" fmla="*/ 1497 h 1683"/>
                <a:gd name="T12" fmla="*/ 95 w 559"/>
                <a:gd name="T13" fmla="*/ 1459 h 1683"/>
                <a:gd name="T14" fmla="*/ 86 w 559"/>
                <a:gd name="T15" fmla="*/ 1607 h 1683"/>
                <a:gd name="T16" fmla="*/ 112 w 559"/>
                <a:gd name="T17" fmla="*/ 1673 h 1683"/>
                <a:gd name="T18" fmla="*/ 172 w 559"/>
                <a:gd name="T19" fmla="*/ 1619 h 1683"/>
                <a:gd name="T20" fmla="*/ 541 w 559"/>
                <a:gd name="T21" fmla="*/ 218 h 1683"/>
                <a:gd name="T22" fmla="*/ 518 w 559"/>
                <a:gd name="T23" fmla="*/ 42 h 1683"/>
                <a:gd name="T24" fmla="*/ 413 w 559"/>
                <a:gd name="T25" fmla="*/ 2 h 1683"/>
                <a:gd name="T26" fmla="*/ 305 w 559"/>
                <a:gd name="T27" fmla="*/ 44 h 1683"/>
                <a:gd name="T28" fmla="*/ 277 w 559"/>
                <a:gd name="T29" fmla="*/ 269 h 1683"/>
                <a:gd name="T30" fmla="*/ 244 w 559"/>
                <a:gd name="T31" fmla="*/ 554 h 1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59" h="1683">
                  <a:moveTo>
                    <a:pt x="244" y="554"/>
                  </a:moveTo>
                  <a:cubicBezTo>
                    <a:pt x="229" y="652"/>
                    <a:pt x="215" y="750"/>
                    <a:pt x="200" y="847"/>
                  </a:cubicBezTo>
                  <a:cubicBezTo>
                    <a:pt x="186" y="943"/>
                    <a:pt x="172" y="1039"/>
                    <a:pt x="147" y="1132"/>
                  </a:cubicBezTo>
                  <a:cubicBezTo>
                    <a:pt x="118" y="1238"/>
                    <a:pt x="75" y="1339"/>
                    <a:pt x="19" y="1433"/>
                  </a:cubicBezTo>
                  <a:cubicBezTo>
                    <a:pt x="10" y="1450"/>
                    <a:pt x="0" y="1469"/>
                    <a:pt x="9" y="1486"/>
                  </a:cubicBezTo>
                  <a:cubicBezTo>
                    <a:pt x="17" y="1502"/>
                    <a:pt x="40" y="1505"/>
                    <a:pt x="57" y="1497"/>
                  </a:cubicBezTo>
                  <a:cubicBezTo>
                    <a:pt x="73" y="1489"/>
                    <a:pt x="84" y="1474"/>
                    <a:pt x="95" y="1459"/>
                  </a:cubicBezTo>
                  <a:cubicBezTo>
                    <a:pt x="92" y="1508"/>
                    <a:pt x="89" y="1557"/>
                    <a:pt x="86" y="1607"/>
                  </a:cubicBezTo>
                  <a:cubicBezTo>
                    <a:pt x="84" y="1632"/>
                    <a:pt x="87" y="1665"/>
                    <a:pt x="112" y="1673"/>
                  </a:cubicBezTo>
                  <a:cubicBezTo>
                    <a:pt x="140" y="1683"/>
                    <a:pt x="162" y="1648"/>
                    <a:pt x="172" y="1619"/>
                  </a:cubicBezTo>
                  <a:cubicBezTo>
                    <a:pt x="335" y="1164"/>
                    <a:pt x="458" y="695"/>
                    <a:pt x="541" y="218"/>
                  </a:cubicBezTo>
                  <a:cubicBezTo>
                    <a:pt x="551" y="158"/>
                    <a:pt x="559" y="88"/>
                    <a:pt x="518" y="42"/>
                  </a:cubicBezTo>
                  <a:cubicBezTo>
                    <a:pt x="493" y="13"/>
                    <a:pt x="452" y="0"/>
                    <a:pt x="413" y="2"/>
                  </a:cubicBezTo>
                  <a:cubicBezTo>
                    <a:pt x="374" y="5"/>
                    <a:pt x="337" y="22"/>
                    <a:pt x="305" y="44"/>
                  </a:cubicBezTo>
                  <a:cubicBezTo>
                    <a:pt x="244" y="84"/>
                    <a:pt x="280" y="204"/>
                    <a:pt x="277" y="269"/>
                  </a:cubicBezTo>
                  <a:cubicBezTo>
                    <a:pt x="272" y="365"/>
                    <a:pt x="258" y="460"/>
                    <a:pt x="244" y="554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32" name="Freeform 213">
              <a:extLst>
                <a:ext uri="{FF2B5EF4-FFF2-40B4-BE49-F238E27FC236}">
                  <a16:creationId xmlns:a16="http://schemas.microsoft.com/office/drawing/2014/main" id="{F5C58EDE-342A-467E-B2E4-84854B735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8175" y="5478463"/>
              <a:ext cx="392113" cy="490538"/>
            </a:xfrm>
            <a:custGeom>
              <a:avLst/>
              <a:gdLst>
                <a:gd name="T0" fmla="*/ 0 w 515"/>
                <a:gd name="T1" fmla="*/ 22 h 644"/>
                <a:gd name="T2" fmla="*/ 35 w 515"/>
                <a:gd name="T3" fmla="*/ 238 h 644"/>
                <a:gd name="T4" fmla="*/ 34 w 515"/>
                <a:gd name="T5" fmla="*/ 633 h 644"/>
                <a:gd name="T6" fmla="*/ 432 w 515"/>
                <a:gd name="T7" fmla="*/ 644 h 644"/>
                <a:gd name="T8" fmla="*/ 503 w 515"/>
                <a:gd name="T9" fmla="*/ 324 h 644"/>
                <a:gd name="T10" fmla="*/ 473 w 515"/>
                <a:gd name="T11" fmla="*/ 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5" h="644">
                  <a:moveTo>
                    <a:pt x="0" y="22"/>
                  </a:moveTo>
                  <a:cubicBezTo>
                    <a:pt x="28" y="90"/>
                    <a:pt x="32" y="165"/>
                    <a:pt x="35" y="238"/>
                  </a:cubicBezTo>
                  <a:cubicBezTo>
                    <a:pt x="39" y="370"/>
                    <a:pt x="39" y="502"/>
                    <a:pt x="34" y="633"/>
                  </a:cubicBezTo>
                  <a:cubicBezTo>
                    <a:pt x="161" y="587"/>
                    <a:pt x="307" y="591"/>
                    <a:pt x="432" y="644"/>
                  </a:cubicBezTo>
                  <a:cubicBezTo>
                    <a:pt x="461" y="539"/>
                    <a:pt x="490" y="433"/>
                    <a:pt x="503" y="324"/>
                  </a:cubicBezTo>
                  <a:cubicBezTo>
                    <a:pt x="515" y="215"/>
                    <a:pt x="510" y="102"/>
                    <a:pt x="473" y="0"/>
                  </a:cubicBezTo>
                </a:path>
              </a:pathLst>
            </a:custGeom>
            <a:solidFill>
              <a:srgbClr val="FFF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33" name="Freeform 214">
              <a:extLst>
                <a:ext uri="{FF2B5EF4-FFF2-40B4-BE49-F238E27FC236}">
                  <a16:creationId xmlns:a16="http://schemas.microsoft.com/office/drawing/2014/main" id="{A907BA0D-B7F5-4355-B890-763854856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1988" y="5476875"/>
              <a:ext cx="376238" cy="500063"/>
            </a:xfrm>
            <a:custGeom>
              <a:avLst/>
              <a:gdLst>
                <a:gd name="T0" fmla="*/ 406 w 494"/>
                <a:gd name="T1" fmla="*/ 658 h 658"/>
                <a:gd name="T2" fmla="*/ 397 w 494"/>
                <a:gd name="T3" fmla="*/ 655 h 658"/>
                <a:gd name="T4" fmla="*/ 6 w 494"/>
                <a:gd name="T5" fmla="*/ 644 h 658"/>
                <a:gd name="T6" fmla="*/ 0 w 494"/>
                <a:gd name="T7" fmla="*/ 629 h 658"/>
                <a:gd name="T8" fmla="*/ 395 w 494"/>
                <a:gd name="T9" fmla="*/ 636 h 658"/>
                <a:gd name="T10" fmla="*/ 464 w 494"/>
                <a:gd name="T11" fmla="*/ 326 h 658"/>
                <a:gd name="T12" fmla="*/ 434 w 494"/>
                <a:gd name="T13" fmla="*/ 5 h 658"/>
                <a:gd name="T14" fmla="*/ 449 w 494"/>
                <a:gd name="T15" fmla="*/ 0 h 658"/>
                <a:gd name="T16" fmla="*/ 480 w 494"/>
                <a:gd name="T17" fmla="*/ 328 h 658"/>
                <a:gd name="T18" fmla="*/ 408 w 494"/>
                <a:gd name="T19" fmla="*/ 649 h 658"/>
                <a:gd name="T20" fmla="*/ 406 w 494"/>
                <a:gd name="T21" fmla="*/ 658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4" h="658">
                  <a:moveTo>
                    <a:pt x="406" y="658"/>
                  </a:moveTo>
                  <a:lnTo>
                    <a:pt x="397" y="655"/>
                  </a:lnTo>
                  <a:cubicBezTo>
                    <a:pt x="274" y="602"/>
                    <a:pt x="131" y="599"/>
                    <a:pt x="6" y="644"/>
                  </a:cubicBezTo>
                  <a:lnTo>
                    <a:pt x="0" y="629"/>
                  </a:lnTo>
                  <a:cubicBezTo>
                    <a:pt x="127" y="583"/>
                    <a:pt x="270" y="586"/>
                    <a:pt x="395" y="636"/>
                  </a:cubicBezTo>
                  <a:cubicBezTo>
                    <a:pt x="423" y="535"/>
                    <a:pt x="452" y="431"/>
                    <a:pt x="464" y="326"/>
                  </a:cubicBezTo>
                  <a:cubicBezTo>
                    <a:pt x="478" y="205"/>
                    <a:pt x="468" y="97"/>
                    <a:pt x="434" y="5"/>
                  </a:cubicBezTo>
                  <a:lnTo>
                    <a:pt x="449" y="0"/>
                  </a:lnTo>
                  <a:cubicBezTo>
                    <a:pt x="484" y="94"/>
                    <a:pt x="494" y="204"/>
                    <a:pt x="480" y="328"/>
                  </a:cubicBezTo>
                  <a:cubicBezTo>
                    <a:pt x="467" y="437"/>
                    <a:pt x="437" y="545"/>
                    <a:pt x="408" y="649"/>
                  </a:cubicBezTo>
                  <a:lnTo>
                    <a:pt x="406" y="658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34" name="Freeform 215">
              <a:extLst>
                <a:ext uri="{FF2B5EF4-FFF2-40B4-BE49-F238E27FC236}">
                  <a16:creationId xmlns:a16="http://schemas.microsoft.com/office/drawing/2014/main" id="{D2F549DD-300F-4994-B644-3ABEFF1EC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0300" y="6965950"/>
              <a:ext cx="2851150" cy="1196975"/>
            </a:xfrm>
            <a:custGeom>
              <a:avLst/>
              <a:gdLst>
                <a:gd name="T0" fmla="*/ 29 w 3748"/>
                <a:gd name="T1" fmla="*/ 0 h 1574"/>
                <a:gd name="T2" fmla="*/ 3558 w 3748"/>
                <a:gd name="T3" fmla="*/ 0 h 1574"/>
                <a:gd name="T4" fmla="*/ 3577 w 3748"/>
                <a:gd name="T5" fmla="*/ 19 h 1574"/>
                <a:gd name="T6" fmla="*/ 3577 w 3748"/>
                <a:gd name="T7" fmla="*/ 1138 h 1574"/>
                <a:gd name="T8" fmla="*/ 3748 w 3748"/>
                <a:gd name="T9" fmla="*/ 1574 h 1574"/>
                <a:gd name="T10" fmla="*/ 3367 w 3748"/>
                <a:gd name="T11" fmla="*/ 1368 h 1574"/>
                <a:gd name="T12" fmla="*/ 29 w 3748"/>
                <a:gd name="T13" fmla="*/ 1368 h 1574"/>
                <a:gd name="T14" fmla="*/ 0 w 3748"/>
                <a:gd name="T15" fmla="*/ 1338 h 1574"/>
                <a:gd name="T16" fmla="*/ 0 w 3748"/>
                <a:gd name="T17" fmla="*/ 30 h 1574"/>
                <a:gd name="T18" fmla="*/ 29 w 3748"/>
                <a:gd name="T19" fmla="*/ 0 h 1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48" h="1574">
                  <a:moveTo>
                    <a:pt x="29" y="0"/>
                  </a:moveTo>
                  <a:lnTo>
                    <a:pt x="3558" y="0"/>
                  </a:lnTo>
                  <a:cubicBezTo>
                    <a:pt x="3569" y="0"/>
                    <a:pt x="3577" y="8"/>
                    <a:pt x="3577" y="19"/>
                  </a:cubicBezTo>
                  <a:lnTo>
                    <a:pt x="3577" y="1138"/>
                  </a:lnTo>
                  <a:lnTo>
                    <a:pt x="3748" y="1574"/>
                  </a:lnTo>
                  <a:lnTo>
                    <a:pt x="3367" y="1368"/>
                  </a:lnTo>
                  <a:lnTo>
                    <a:pt x="29" y="1368"/>
                  </a:lnTo>
                  <a:cubicBezTo>
                    <a:pt x="13" y="1368"/>
                    <a:pt x="0" y="1355"/>
                    <a:pt x="0" y="1338"/>
                  </a:cubicBezTo>
                  <a:lnTo>
                    <a:pt x="0" y="30"/>
                  </a:lnTo>
                  <a:cubicBezTo>
                    <a:pt x="0" y="13"/>
                    <a:pt x="13" y="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35" name="Freeform 216">
              <a:extLst>
                <a:ext uri="{FF2B5EF4-FFF2-40B4-BE49-F238E27FC236}">
                  <a16:creationId xmlns:a16="http://schemas.microsoft.com/office/drawing/2014/main" id="{C27D6199-F439-4978-BCDA-92049762C0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42363" y="6958013"/>
              <a:ext cx="2874963" cy="1220788"/>
            </a:xfrm>
            <a:custGeom>
              <a:avLst/>
              <a:gdLst>
                <a:gd name="T0" fmla="*/ 39 w 3777"/>
                <a:gd name="T1" fmla="*/ 19 h 1604"/>
                <a:gd name="T2" fmla="*/ 19 w 3777"/>
                <a:gd name="T3" fmla="*/ 39 h 1604"/>
                <a:gd name="T4" fmla="*/ 19 w 3777"/>
                <a:gd name="T5" fmla="*/ 1347 h 1604"/>
                <a:gd name="T6" fmla="*/ 39 w 3777"/>
                <a:gd name="T7" fmla="*/ 1367 h 1604"/>
                <a:gd name="T8" fmla="*/ 3379 w 3777"/>
                <a:gd name="T9" fmla="*/ 1367 h 1604"/>
                <a:gd name="T10" fmla="*/ 3739 w 3777"/>
                <a:gd name="T11" fmla="*/ 1562 h 1604"/>
                <a:gd name="T12" fmla="*/ 3577 w 3777"/>
                <a:gd name="T13" fmla="*/ 1148 h 1604"/>
                <a:gd name="T14" fmla="*/ 3577 w 3777"/>
                <a:gd name="T15" fmla="*/ 28 h 1604"/>
                <a:gd name="T16" fmla="*/ 3568 w 3777"/>
                <a:gd name="T17" fmla="*/ 19 h 1604"/>
                <a:gd name="T18" fmla="*/ 39 w 3777"/>
                <a:gd name="T19" fmla="*/ 19 h 1604"/>
                <a:gd name="T20" fmla="*/ 3777 w 3777"/>
                <a:gd name="T21" fmla="*/ 1604 h 1604"/>
                <a:gd name="T22" fmla="*/ 3374 w 3777"/>
                <a:gd name="T23" fmla="*/ 1386 h 1604"/>
                <a:gd name="T24" fmla="*/ 39 w 3777"/>
                <a:gd name="T25" fmla="*/ 1386 h 1604"/>
                <a:gd name="T26" fmla="*/ 0 w 3777"/>
                <a:gd name="T27" fmla="*/ 1347 h 1604"/>
                <a:gd name="T28" fmla="*/ 0 w 3777"/>
                <a:gd name="T29" fmla="*/ 39 h 1604"/>
                <a:gd name="T30" fmla="*/ 39 w 3777"/>
                <a:gd name="T31" fmla="*/ 0 h 1604"/>
                <a:gd name="T32" fmla="*/ 3568 w 3777"/>
                <a:gd name="T33" fmla="*/ 0 h 1604"/>
                <a:gd name="T34" fmla="*/ 3596 w 3777"/>
                <a:gd name="T35" fmla="*/ 28 h 1604"/>
                <a:gd name="T36" fmla="*/ 3596 w 3777"/>
                <a:gd name="T37" fmla="*/ 1145 h 1604"/>
                <a:gd name="T38" fmla="*/ 3777 w 3777"/>
                <a:gd name="T39" fmla="*/ 1604 h 1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77" h="1604">
                  <a:moveTo>
                    <a:pt x="39" y="19"/>
                  </a:moveTo>
                  <a:cubicBezTo>
                    <a:pt x="28" y="19"/>
                    <a:pt x="19" y="28"/>
                    <a:pt x="19" y="39"/>
                  </a:cubicBezTo>
                  <a:lnTo>
                    <a:pt x="19" y="1347"/>
                  </a:lnTo>
                  <a:cubicBezTo>
                    <a:pt x="19" y="1358"/>
                    <a:pt x="28" y="1367"/>
                    <a:pt x="39" y="1367"/>
                  </a:cubicBezTo>
                  <a:lnTo>
                    <a:pt x="3379" y="1367"/>
                  </a:lnTo>
                  <a:lnTo>
                    <a:pt x="3739" y="1562"/>
                  </a:lnTo>
                  <a:lnTo>
                    <a:pt x="3577" y="1148"/>
                  </a:lnTo>
                  <a:lnTo>
                    <a:pt x="3577" y="28"/>
                  </a:lnTo>
                  <a:cubicBezTo>
                    <a:pt x="3577" y="23"/>
                    <a:pt x="3573" y="19"/>
                    <a:pt x="3568" y="19"/>
                  </a:cubicBezTo>
                  <a:lnTo>
                    <a:pt x="39" y="19"/>
                  </a:lnTo>
                  <a:close/>
                  <a:moveTo>
                    <a:pt x="3777" y="1604"/>
                  </a:moveTo>
                  <a:lnTo>
                    <a:pt x="3374" y="1386"/>
                  </a:lnTo>
                  <a:lnTo>
                    <a:pt x="39" y="1386"/>
                  </a:lnTo>
                  <a:cubicBezTo>
                    <a:pt x="17" y="1386"/>
                    <a:pt x="0" y="1369"/>
                    <a:pt x="0" y="1347"/>
                  </a:cubicBezTo>
                  <a:lnTo>
                    <a:pt x="0" y="39"/>
                  </a:lnTo>
                  <a:cubicBezTo>
                    <a:pt x="0" y="17"/>
                    <a:pt x="17" y="0"/>
                    <a:pt x="39" y="0"/>
                  </a:cubicBezTo>
                  <a:lnTo>
                    <a:pt x="3568" y="0"/>
                  </a:lnTo>
                  <a:cubicBezTo>
                    <a:pt x="3584" y="0"/>
                    <a:pt x="3596" y="12"/>
                    <a:pt x="3596" y="28"/>
                  </a:cubicBezTo>
                  <a:lnTo>
                    <a:pt x="3596" y="1145"/>
                  </a:lnTo>
                  <a:lnTo>
                    <a:pt x="3777" y="1604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463661D0-BD3D-4DEB-8DDC-D0F7937D0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4962" y="7197724"/>
              <a:ext cx="1993900" cy="573088"/>
            </a:xfrm>
            <a:custGeom>
              <a:avLst/>
              <a:gdLst>
                <a:gd name="connsiteX0" fmla="*/ 1406525 w 1993900"/>
                <a:gd name="connsiteY0" fmla="*/ 479425 h 573088"/>
                <a:gd name="connsiteX1" fmla="*/ 1993900 w 1993900"/>
                <a:gd name="connsiteY1" fmla="*/ 479425 h 573088"/>
                <a:gd name="connsiteX2" fmla="*/ 1993900 w 1993900"/>
                <a:gd name="connsiteY2" fmla="*/ 573088 h 573088"/>
                <a:gd name="connsiteX3" fmla="*/ 1406525 w 1993900"/>
                <a:gd name="connsiteY3" fmla="*/ 573088 h 573088"/>
                <a:gd name="connsiteX4" fmla="*/ 720725 w 1993900"/>
                <a:gd name="connsiteY4" fmla="*/ 479425 h 573088"/>
                <a:gd name="connsiteX5" fmla="*/ 1225550 w 1993900"/>
                <a:gd name="connsiteY5" fmla="*/ 479425 h 573088"/>
                <a:gd name="connsiteX6" fmla="*/ 1225550 w 1993900"/>
                <a:gd name="connsiteY6" fmla="*/ 573088 h 573088"/>
                <a:gd name="connsiteX7" fmla="*/ 720725 w 1993900"/>
                <a:gd name="connsiteY7" fmla="*/ 573088 h 573088"/>
                <a:gd name="connsiteX8" fmla="*/ 493712 w 1993900"/>
                <a:gd name="connsiteY8" fmla="*/ 225425 h 573088"/>
                <a:gd name="connsiteX9" fmla="*/ 1993900 w 1993900"/>
                <a:gd name="connsiteY9" fmla="*/ 225425 h 573088"/>
                <a:gd name="connsiteX10" fmla="*/ 1993900 w 1993900"/>
                <a:gd name="connsiteY10" fmla="*/ 317500 h 573088"/>
                <a:gd name="connsiteX11" fmla="*/ 493712 w 1993900"/>
                <a:gd name="connsiteY11" fmla="*/ 317500 h 573088"/>
                <a:gd name="connsiteX12" fmla="*/ 0 w 1993900"/>
                <a:gd name="connsiteY12" fmla="*/ 0 h 573088"/>
                <a:gd name="connsiteX13" fmla="*/ 1993900 w 1993900"/>
                <a:gd name="connsiteY13" fmla="*/ 0 h 573088"/>
                <a:gd name="connsiteX14" fmla="*/ 1993900 w 1993900"/>
                <a:gd name="connsiteY14" fmla="*/ 93663 h 573088"/>
                <a:gd name="connsiteX15" fmla="*/ 0 w 1993900"/>
                <a:gd name="connsiteY15" fmla="*/ 93663 h 57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93900" h="573088">
                  <a:moveTo>
                    <a:pt x="1406525" y="479425"/>
                  </a:moveTo>
                  <a:lnTo>
                    <a:pt x="1993900" y="479425"/>
                  </a:lnTo>
                  <a:lnTo>
                    <a:pt x="1993900" y="573088"/>
                  </a:lnTo>
                  <a:lnTo>
                    <a:pt x="1406525" y="573088"/>
                  </a:lnTo>
                  <a:close/>
                  <a:moveTo>
                    <a:pt x="720725" y="479425"/>
                  </a:moveTo>
                  <a:lnTo>
                    <a:pt x="1225550" y="479425"/>
                  </a:lnTo>
                  <a:lnTo>
                    <a:pt x="1225550" y="573088"/>
                  </a:lnTo>
                  <a:lnTo>
                    <a:pt x="720725" y="573088"/>
                  </a:lnTo>
                  <a:close/>
                  <a:moveTo>
                    <a:pt x="493712" y="225425"/>
                  </a:moveTo>
                  <a:lnTo>
                    <a:pt x="1993900" y="225425"/>
                  </a:lnTo>
                  <a:lnTo>
                    <a:pt x="1993900" y="317500"/>
                  </a:lnTo>
                  <a:lnTo>
                    <a:pt x="493712" y="317500"/>
                  </a:lnTo>
                  <a:close/>
                  <a:moveTo>
                    <a:pt x="0" y="0"/>
                  </a:moveTo>
                  <a:lnTo>
                    <a:pt x="1993900" y="0"/>
                  </a:lnTo>
                  <a:lnTo>
                    <a:pt x="1993900" y="93663"/>
                  </a:lnTo>
                  <a:lnTo>
                    <a:pt x="0" y="93663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37" name="Freeform 221">
              <a:extLst>
                <a:ext uri="{FF2B5EF4-FFF2-40B4-BE49-F238E27FC236}">
                  <a16:creationId xmlns:a16="http://schemas.microsoft.com/office/drawing/2014/main" id="{1347D45B-9D87-42C5-B3BA-390599974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4013" y="3848100"/>
              <a:ext cx="1836738" cy="771525"/>
            </a:xfrm>
            <a:custGeom>
              <a:avLst/>
              <a:gdLst>
                <a:gd name="T0" fmla="*/ 2395 w 2413"/>
                <a:gd name="T1" fmla="*/ 0 h 1014"/>
                <a:gd name="T2" fmla="*/ 122 w 2413"/>
                <a:gd name="T3" fmla="*/ 0 h 1014"/>
                <a:gd name="T4" fmla="*/ 110 w 2413"/>
                <a:gd name="T5" fmla="*/ 12 h 1014"/>
                <a:gd name="T6" fmla="*/ 110 w 2413"/>
                <a:gd name="T7" fmla="*/ 733 h 1014"/>
                <a:gd name="T8" fmla="*/ 0 w 2413"/>
                <a:gd name="T9" fmla="*/ 1014 h 1014"/>
                <a:gd name="T10" fmla="*/ 245 w 2413"/>
                <a:gd name="T11" fmla="*/ 881 h 1014"/>
                <a:gd name="T12" fmla="*/ 2395 w 2413"/>
                <a:gd name="T13" fmla="*/ 881 h 1014"/>
                <a:gd name="T14" fmla="*/ 2413 w 2413"/>
                <a:gd name="T15" fmla="*/ 862 h 1014"/>
                <a:gd name="T16" fmla="*/ 2413 w 2413"/>
                <a:gd name="T17" fmla="*/ 19 h 1014"/>
                <a:gd name="T18" fmla="*/ 2395 w 2413"/>
                <a:gd name="T19" fmla="*/ 0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13" h="1014">
                  <a:moveTo>
                    <a:pt x="2395" y="0"/>
                  </a:moveTo>
                  <a:lnTo>
                    <a:pt x="122" y="0"/>
                  </a:lnTo>
                  <a:cubicBezTo>
                    <a:pt x="115" y="0"/>
                    <a:pt x="110" y="6"/>
                    <a:pt x="110" y="12"/>
                  </a:cubicBezTo>
                  <a:lnTo>
                    <a:pt x="110" y="733"/>
                  </a:lnTo>
                  <a:lnTo>
                    <a:pt x="0" y="1014"/>
                  </a:lnTo>
                  <a:lnTo>
                    <a:pt x="245" y="881"/>
                  </a:lnTo>
                  <a:lnTo>
                    <a:pt x="2395" y="881"/>
                  </a:lnTo>
                  <a:cubicBezTo>
                    <a:pt x="2405" y="881"/>
                    <a:pt x="2413" y="873"/>
                    <a:pt x="2413" y="862"/>
                  </a:cubicBezTo>
                  <a:lnTo>
                    <a:pt x="2413" y="19"/>
                  </a:lnTo>
                  <a:cubicBezTo>
                    <a:pt x="2413" y="9"/>
                    <a:pt x="2405" y="0"/>
                    <a:pt x="23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38" name="Freeform 222">
              <a:extLst>
                <a:ext uri="{FF2B5EF4-FFF2-40B4-BE49-F238E27FC236}">
                  <a16:creationId xmlns:a16="http://schemas.microsoft.com/office/drawing/2014/main" id="{01F2FDED-B87E-4A18-9B72-7DF03CC6C5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08138" y="3835400"/>
              <a:ext cx="1857375" cy="795338"/>
            </a:xfrm>
            <a:custGeom>
              <a:avLst/>
              <a:gdLst>
                <a:gd name="T0" fmla="*/ 141 w 2442"/>
                <a:gd name="T1" fmla="*/ 19 h 1044"/>
                <a:gd name="T2" fmla="*/ 139 w 2442"/>
                <a:gd name="T3" fmla="*/ 21 h 1044"/>
                <a:gd name="T4" fmla="*/ 139 w 2442"/>
                <a:gd name="T5" fmla="*/ 744 h 1044"/>
                <a:gd name="T6" fmla="*/ 38 w 2442"/>
                <a:gd name="T7" fmla="*/ 1002 h 1044"/>
                <a:gd name="T8" fmla="*/ 262 w 2442"/>
                <a:gd name="T9" fmla="*/ 880 h 1044"/>
                <a:gd name="T10" fmla="*/ 2414 w 2442"/>
                <a:gd name="T11" fmla="*/ 880 h 1044"/>
                <a:gd name="T12" fmla="*/ 2423 w 2442"/>
                <a:gd name="T13" fmla="*/ 871 h 1044"/>
                <a:gd name="T14" fmla="*/ 2423 w 2442"/>
                <a:gd name="T15" fmla="*/ 28 h 1044"/>
                <a:gd name="T16" fmla="*/ 2414 w 2442"/>
                <a:gd name="T17" fmla="*/ 19 h 1044"/>
                <a:gd name="T18" fmla="*/ 141 w 2442"/>
                <a:gd name="T19" fmla="*/ 19 h 1044"/>
                <a:gd name="T20" fmla="*/ 0 w 2442"/>
                <a:gd name="T21" fmla="*/ 1044 h 1044"/>
                <a:gd name="T22" fmla="*/ 120 w 2442"/>
                <a:gd name="T23" fmla="*/ 740 h 1044"/>
                <a:gd name="T24" fmla="*/ 120 w 2442"/>
                <a:gd name="T25" fmla="*/ 21 h 1044"/>
                <a:gd name="T26" fmla="*/ 141 w 2442"/>
                <a:gd name="T27" fmla="*/ 0 h 1044"/>
                <a:gd name="T28" fmla="*/ 2414 w 2442"/>
                <a:gd name="T29" fmla="*/ 0 h 1044"/>
                <a:gd name="T30" fmla="*/ 2442 w 2442"/>
                <a:gd name="T31" fmla="*/ 28 h 1044"/>
                <a:gd name="T32" fmla="*/ 2442 w 2442"/>
                <a:gd name="T33" fmla="*/ 871 h 1044"/>
                <a:gd name="T34" fmla="*/ 2414 w 2442"/>
                <a:gd name="T35" fmla="*/ 900 h 1044"/>
                <a:gd name="T36" fmla="*/ 267 w 2442"/>
                <a:gd name="T37" fmla="*/ 900 h 1044"/>
                <a:gd name="T38" fmla="*/ 0 w 2442"/>
                <a:gd name="T39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2" h="1044">
                  <a:moveTo>
                    <a:pt x="141" y="19"/>
                  </a:moveTo>
                  <a:cubicBezTo>
                    <a:pt x="140" y="19"/>
                    <a:pt x="139" y="20"/>
                    <a:pt x="139" y="21"/>
                  </a:cubicBezTo>
                  <a:lnTo>
                    <a:pt x="139" y="744"/>
                  </a:lnTo>
                  <a:lnTo>
                    <a:pt x="38" y="1002"/>
                  </a:lnTo>
                  <a:lnTo>
                    <a:pt x="262" y="880"/>
                  </a:lnTo>
                  <a:lnTo>
                    <a:pt x="2414" y="880"/>
                  </a:lnTo>
                  <a:cubicBezTo>
                    <a:pt x="2419" y="880"/>
                    <a:pt x="2423" y="876"/>
                    <a:pt x="2423" y="871"/>
                  </a:cubicBezTo>
                  <a:lnTo>
                    <a:pt x="2423" y="28"/>
                  </a:lnTo>
                  <a:cubicBezTo>
                    <a:pt x="2423" y="23"/>
                    <a:pt x="2419" y="19"/>
                    <a:pt x="2414" y="19"/>
                  </a:cubicBezTo>
                  <a:lnTo>
                    <a:pt x="141" y="19"/>
                  </a:lnTo>
                  <a:close/>
                  <a:moveTo>
                    <a:pt x="0" y="1044"/>
                  </a:moveTo>
                  <a:lnTo>
                    <a:pt x="120" y="740"/>
                  </a:lnTo>
                  <a:lnTo>
                    <a:pt x="120" y="21"/>
                  </a:lnTo>
                  <a:cubicBezTo>
                    <a:pt x="120" y="9"/>
                    <a:pt x="129" y="0"/>
                    <a:pt x="141" y="0"/>
                  </a:cubicBezTo>
                  <a:lnTo>
                    <a:pt x="2414" y="0"/>
                  </a:lnTo>
                  <a:cubicBezTo>
                    <a:pt x="2430" y="0"/>
                    <a:pt x="2442" y="13"/>
                    <a:pt x="2442" y="28"/>
                  </a:cubicBezTo>
                  <a:lnTo>
                    <a:pt x="2442" y="871"/>
                  </a:lnTo>
                  <a:cubicBezTo>
                    <a:pt x="2442" y="887"/>
                    <a:pt x="2430" y="900"/>
                    <a:pt x="2414" y="900"/>
                  </a:cubicBezTo>
                  <a:lnTo>
                    <a:pt x="267" y="900"/>
                  </a:lnTo>
                  <a:lnTo>
                    <a:pt x="0" y="1044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39" name="Rectangle 223">
              <a:extLst>
                <a:ext uri="{FF2B5EF4-FFF2-40B4-BE49-F238E27FC236}">
                  <a16:creationId xmlns:a16="http://schemas.microsoft.com/office/drawing/2014/main" id="{3368B254-B0ED-437A-863C-886BA1CB0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68500" y="4032250"/>
              <a:ext cx="1270000" cy="79375"/>
            </a:xfrm>
            <a:prstGeom prst="rect">
              <a:avLst/>
            </a:pr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40" name="Rectangle 224">
              <a:extLst>
                <a:ext uri="{FF2B5EF4-FFF2-40B4-BE49-F238E27FC236}">
                  <a16:creationId xmlns:a16="http://schemas.microsoft.com/office/drawing/2014/main" id="{F651BEC5-53C7-493A-8E07-56C225FD1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68500" y="4248150"/>
              <a:ext cx="525463" cy="79375"/>
            </a:xfrm>
            <a:prstGeom prst="rect">
              <a:avLst/>
            </a:pr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41" name="Rectangle 225">
              <a:extLst>
                <a:ext uri="{FF2B5EF4-FFF2-40B4-BE49-F238E27FC236}">
                  <a16:creationId xmlns:a16="http://schemas.microsoft.com/office/drawing/2014/main" id="{F419E2A9-47F7-4D4D-AA5A-D8377253B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62225" y="4248150"/>
              <a:ext cx="484188" cy="79375"/>
            </a:xfrm>
            <a:prstGeom prst="rect">
              <a:avLst/>
            </a:pr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42" name="Freeform 226">
              <a:extLst>
                <a:ext uri="{FF2B5EF4-FFF2-40B4-BE49-F238E27FC236}">
                  <a16:creationId xmlns:a16="http://schemas.microsoft.com/office/drawing/2014/main" id="{37C998DE-DA42-4238-9BCC-8F586923C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4188" y="6965950"/>
              <a:ext cx="2039938" cy="990600"/>
            </a:xfrm>
            <a:custGeom>
              <a:avLst/>
              <a:gdLst>
                <a:gd name="T0" fmla="*/ 2665 w 2680"/>
                <a:gd name="T1" fmla="*/ 0 h 1302"/>
                <a:gd name="T2" fmla="*/ 157 w 2680"/>
                <a:gd name="T3" fmla="*/ 0 h 1302"/>
                <a:gd name="T4" fmla="*/ 142 w 2680"/>
                <a:gd name="T5" fmla="*/ 15 h 1302"/>
                <a:gd name="T6" fmla="*/ 142 w 2680"/>
                <a:gd name="T7" fmla="*/ 941 h 1302"/>
                <a:gd name="T8" fmla="*/ 0 w 2680"/>
                <a:gd name="T9" fmla="*/ 1302 h 1302"/>
                <a:gd name="T10" fmla="*/ 316 w 2680"/>
                <a:gd name="T11" fmla="*/ 1131 h 1302"/>
                <a:gd name="T12" fmla="*/ 2645 w 2680"/>
                <a:gd name="T13" fmla="*/ 1131 h 1302"/>
                <a:gd name="T14" fmla="*/ 2680 w 2680"/>
                <a:gd name="T15" fmla="*/ 1096 h 1302"/>
                <a:gd name="T16" fmla="*/ 2680 w 2680"/>
                <a:gd name="T17" fmla="*/ 15 h 1302"/>
                <a:gd name="T18" fmla="*/ 2665 w 2680"/>
                <a:gd name="T19" fmla="*/ 0 h 1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80" h="1302">
                  <a:moveTo>
                    <a:pt x="2665" y="0"/>
                  </a:moveTo>
                  <a:lnTo>
                    <a:pt x="157" y="0"/>
                  </a:lnTo>
                  <a:cubicBezTo>
                    <a:pt x="149" y="0"/>
                    <a:pt x="142" y="7"/>
                    <a:pt x="142" y="15"/>
                  </a:cubicBezTo>
                  <a:lnTo>
                    <a:pt x="142" y="941"/>
                  </a:lnTo>
                  <a:lnTo>
                    <a:pt x="0" y="1302"/>
                  </a:lnTo>
                  <a:lnTo>
                    <a:pt x="316" y="1131"/>
                  </a:lnTo>
                  <a:lnTo>
                    <a:pt x="2645" y="1131"/>
                  </a:lnTo>
                  <a:cubicBezTo>
                    <a:pt x="2664" y="1131"/>
                    <a:pt x="2680" y="1115"/>
                    <a:pt x="2680" y="1096"/>
                  </a:cubicBezTo>
                  <a:lnTo>
                    <a:pt x="2680" y="15"/>
                  </a:lnTo>
                  <a:cubicBezTo>
                    <a:pt x="2680" y="7"/>
                    <a:pt x="2674" y="0"/>
                    <a:pt x="26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43" name="Freeform 227">
              <a:extLst>
                <a:ext uri="{FF2B5EF4-FFF2-40B4-BE49-F238E27FC236}">
                  <a16:creationId xmlns:a16="http://schemas.microsoft.com/office/drawing/2014/main" id="{A1AD95B8-9095-4CC4-B042-357AC048C9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91488" y="6958013"/>
              <a:ext cx="2060575" cy="1014413"/>
            </a:xfrm>
            <a:custGeom>
              <a:avLst/>
              <a:gdLst>
                <a:gd name="T0" fmla="*/ 175 w 2708"/>
                <a:gd name="T1" fmla="*/ 19 h 1332"/>
                <a:gd name="T2" fmla="*/ 170 w 2708"/>
                <a:gd name="T3" fmla="*/ 24 h 1332"/>
                <a:gd name="T4" fmla="*/ 170 w 2708"/>
                <a:gd name="T5" fmla="*/ 952 h 1332"/>
                <a:gd name="T6" fmla="*/ 169 w 2708"/>
                <a:gd name="T7" fmla="*/ 954 h 1332"/>
                <a:gd name="T8" fmla="*/ 37 w 2708"/>
                <a:gd name="T9" fmla="*/ 1290 h 1332"/>
                <a:gd name="T10" fmla="*/ 331 w 2708"/>
                <a:gd name="T11" fmla="*/ 1131 h 1332"/>
                <a:gd name="T12" fmla="*/ 2663 w 2708"/>
                <a:gd name="T13" fmla="*/ 1131 h 1332"/>
                <a:gd name="T14" fmla="*/ 2689 w 2708"/>
                <a:gd name="T15" fmla="*/ 1105 h 1332"/>
                <a:gd name="T16" fmla="*/ 2689 w 2708"/>
                <a:gd name="T17" fmla="*/ 24 h 1332"/>
                <a:gd name="T18" fmla="*/ 2683 w 2708"/>
                <a:gd name="T19" fmla="*/ 19 h 1332"/>
                <a:gd name="T20" fmla="*/ 175 w 2708"/>
                <a:gd name="T21" fmla="*/ 19 h 1332"/>
                <a:gd name="T22" fmla="*/ 0 w 2708"/>
                <a:gd name="T23" fmla="*/ 1332 h 1332"/>
                <a:gd name="T24" fmla="*/ 150 w 2708"/>
                <a:gd name="T25" fmla="*/ 948 h 1332"/>
                <a:gd name="T26" fmla="*/ 150 w 2708"/>
                <a:gd name="T27" fmla="*/ 24 h 1332"/>
                <a:gd name="T28" fmla="*/ 175 w 2708"/>
                <a:gd name="T29" fmla="*/ 0 h 1332"/>
                <a:gd name="T30" fmla="*/ 2683 w 2708"/>
                <a:gd name="T31" fmla="*/ 0 h 1332"/>
                <a:gd name="T32" fmla="*/ 2708 w 2708"/>
                <a:gd name="T33" fmla="*/ 24 h 1332"/>
                <a:gd name="T34" fmla="*/ 2708 w 2708"/>
                <a:gd name="T35" fmla="*/ 1105 h 1332"/>
                <a:gd name="T36" fmla="*/ 2663 w 2708"/>
                <a:gd name="T37" fmla="*/ 1150 h 1332"/>
                <a:gd name="T38" fmla="*/ 336 w 2708"/>
                <a:gd name="T39" fmla="*/ 1150 h 1332"/>
                <a:gd name="T40" fmla="*/ 0 w 2708"/>
                <a:gd name="T41" fmla="*/ 1332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08" h="1332">
                  <a:moveTo>
                    <a:pt x="175" y="19"/>
                  </a:moveTo>
                  <a:cubicBezTo>
                    <a:pt x="172" y="19"/>
                    <a:pt x="170" y="21"/>
                    <a:pt x="170" y="24"/>
                  </a:cubicBezTo>
                  <a:lnTo>
                    <a:pt x="170" y="952"/>
                  </a:lnTo>
                  <a:lnTo>
                    <a:pt x="169" y="954"/>
                  </a:lnTo>
                  <a:lnTo>
                    <a:pt x="37" y="1290"/>
                  </a:lnTo>
                  <a:lnTo>
                    <a:pt x="331" y="1131"/>
                  </a:lnTo>
                  <a:lnTo>
                    <a:pt x="2663" y="1131"/>
                  </a:lnTo>
                  <a:cubicBezTo>
                    <a:pt x="2677" y="1131"/>
                    <a:pt x="2689" y="1119"/>
                    <a:pt x="2689" y="1105"/>
                  </a:cubicBezTo>
                  <a:lnTo>
                    <a:pt x="2689" y="24"/>
                  </a:lnTo>
                  <a:cubicBezTo>
                    <a:pt x="2689" y="21"/>
                    <a:pt x="2686" y="19"/>
                    <a:pt x="2683" y="19"/>
                  </a:cubicBezTo>
                  <a:lnTo>
                    <a:pt x="175" y="19"/>
                  </a:lnTo>
                  <a:close/>
                  <a:moveTo>
                    <a:pt x="0" y="1332"/>
                  </a:moveTo>
                  <a:lnTo>
                    <a:pt x="150" y="948"/>
                  </a:lnTo>
                  <a:lnTo>
                    <a:pt x="150" y="24"/>
                  </a:lnTo>
                  <a:cubicBezTo>
                    <a:pt x="150" y="11"/>
                    <a:pt x="161" y="0"/>
                    <a:pt x="175" y="0"/>
                  </a:cubicBezTo>
                  <a:lnTo>
                    <a:pt x="2683" y="0"/>
                  </a:lnTo>
                  <a:cubicBezTo>
                    <a:pt x="2697" y="0"/>
                    <a:pt x="2708" y="11"/>
                    <a:pt x="2708" y="24"/>
                  </a:cubicBezTo>
                  <a:lnTo>
                    <a:pt x="2708" y="1105"/>
                  </a:lnTo>
                  <a:cubicBezTo>
                    <a:pt x="2708" y="1130"/>
                    <a:pt x="2688" y="1150"/>
                    <a:pt x="2663" y="1150"/>
                  </a:cubicBezTo>
                  <a:lnTo>
                    <a:pt x="336" y="1150"/>
                  </a:lnTo>
                  <a:lnTo>
                    <a:pt x="0" y="1332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DE2A3981-5217-4E45-8A8A-6C8FC3B34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94711" y="7158038"/>
              <a:ext cx="1366840" cy="460375"/>
            </a:xfrm>
            <a:custGeom>
              <a:avLst/>
              <a:gdLst>
                <a:gd name="connsiteX0" fmla="*/ 530226 w 1366840"/>
                <a:gd name="connsiteY0" fmla="*/ 396875 h 460375"/>
                <a:gd name="connsiteX1" fmla="*/ 1028700 w 1366840"/>
                <a:gd name="connsiteY1" fmla="*/ 396875 h 460375"/>
                <a:gd name="connsiteX2" fmla="*/ 1028700 w 1366840"/>
                <a:gd name="connsiteY2" fmla="*/ 460375 h 460375"/>
                <a:gd name="connsiteX3" fmla="*/ 530226 w 1366840"/>
                <a:gd name="connsiteY3" fmla="*/ 460375 h 460375"/>
                <a:gd name="connsiteX4" fmla="*/ 0 w 1366840"/>
                <a:gd name="connsiteY4" fmla="*/ 396875 h 460375"/>
                <a:gd name="connsiteX5" fmla="*/ 417514 w 1366840"/>
                <a:gd name="connsiteY5" fmla="*/ 396875 h 460375"/>
                <a:gd name="connsiteX6" fmla="*/ 417514 w 1366840"/>
                <a:gd name="connsiteY6" fmla="*/ 460375 h 460375"/>
                <a:gd name="connsiteX7" fmla="*/ 0 w 1366840"/>
                <a:gd name="connsiteY7" fmla="*/ 460375 h 460375"/>
                <a:gd name="connsiteX8" fmla="*/ 0 w 1366840"/>
                <a:gd name="connsiteY8" fmla="*/ 193675 h 460375"/>
                <a:gd name="connsiteX9" fmla="*/ 1366840 w 1366840"/>
                <a:gd name="connsiteY9" fmla="*/ 193675 h 460375"/>
                <a:gd name="connsiteX10" fmla="*/ 1366840 w 1366840"/>
                <a:gd name="connsiteY10" fmla="*/ 258763 h 460375"/>
                <a:gd name="connsiteX11" fmla="*/ 0 w 1366840"/>
                <a:gd name="connsiteY11" fmla="*/ 258763 h 460375"/>
                <a:gd name="connsiteX12" fmla="*/ 646112 w 1366840"/>
                <a:gd name="connsiteY12" fmla="*/ 0 h 460375"/>
                <a:gd name="connsiteX13" fmla="*/ 1366838 w 1366840"/>
                <a:gd name="connsiteY13" fmla="*/ 0 h 460375"/>
                <a:gd name="connsiteX14" fmla="*/ 1366838 w 1366840"/>
                <a:gd name="connsiteY14" fmla="*/ 63500 h 460375"/>
                <a:gd name="connsiteX15" fmla="*/ 646112 w 1366840"/>
                <a:gd name="connsiteY15" fmla="*/ 63500 h 460375"/>
                <a:gd name="connsiteX16" fmla="*/ 0 w 1366840"/>
                <a:gd name="connsiteY16" fmla="*/ 0 h 460375"/>
                <a:gd name="connsiteX17" fmla="*/ 538164 w 1366840"/>
                <a:gd name="connsiteY17" fmla="*/ 0 h 460375"/>
                <a:gd name="connsiteX18" fmla="*/ 538164 w 1366840"/>
                <a:gd name="connsiteY18" fmla="*/ 63500 h 460375"/>
                <a:gd name="connsiteX19" fmla="*/ 0 w 1366840"/>
                <a:gd name="connsiteY19" fmla="*/ 63500 h 46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66840" h="460375">
                  <a:moveTo>
                    <a:pt x="530226" y="396875"/>
                  </a:moveTo>
                  <a:lnTo>
                    <a:pt x="1028700" y="396875"/>
                  </a:lnTo>
                  <a:lnTo>
                    <a:pt x="1028700" y="460375"/>
                  </a:lnTo>
                  <a:lnTo>
                    <a:pt x="530226" y="460375"/>
                  </a:lnTo>
                  <a:close/>
                  <a:moveTo>
                    <a:pt x="0" y="396875"/>
                  </a:moveTo>
                  <a:lnTo>
                    <a:pt x="417514" y="396875"/>
                  </a:lnTo>
                  <a:lnTo>
                    <a:pt x="417514" y="460375"/>
                  </a:lnTo>
                  <a:lnTo>
                    <a:pt x="0" y="460375"/>
                  </a:lnTo>
                  <a:close/>
                  <a:moveTo>
                    <a:pt x="0" y="193675"/>
                  </a:moveTo>
                  <a:lnTo>
                    <a:pt x="1366840" y="193675"/>
                  </a:lnTo>
                  <a:lnTo>
                    <a:pt x="1366840" y="258763"/>
                  </a:lnTo>
                  <a:lnTo>
                    <a:pt x="0" y="258763"/>
                  </a:lnTo>
                  <a:close/>
                  <a:moveTo>
                    <a:pt x="646112" y="0"/>
                  </a:moveTo>
                  <a:lnTo>
                    <a:pt x="1366838" y="0"/>
                  </a:lnTo>
                  <a:lnTo>
                    <a:pt x="1366838" y="63500"/>
                  </a:lnTo>
                  <a:lnTo>
                    <a:pt x="646112" y="63500"/>
                  </a:lnTo>
                  <a:close/>
                  <a:moveTo>
                    <a:pt x="0" y="0"/>
                  </a:moveTo>
                  <a:lnTo>
                    <a:pt x="538164" y="0"/>
                  </a:lnTo>
                  <a:lnTo>
                    <a:pt x="538164" y="63500"/>
                  </a:lnTo>
                  <a:lnTo>
                    <a:pt x="0" y="63500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45" name="Freeform 233">
              <a:extLst>
                <a:ext uri="{FF2B5EF4-FFF2-40B4-BE49-F238E27FC236}">
                  <a16:creationId xmlns:a16="http://schemas.microsoft.com/office/drawing/2014/main" id="{9D8EB40D-27FD-4291-A34E-347B04BCA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9513" y="8313738"/>
              <a:ext cx="558800" cy="849313"/>
            </a:xfrm>
            <a:custGeom>
              <a:avLst/>
              <a:gdLst>
                <a:gd name="T0" fmla="*/ 94 w 735"/>
                <a:gd name="T1" fmla="*/ 279 h 1116"/>
                <a:gd name="T2" fmla="*/ 12 w 735"/>
                <a:gd name="T3" fmla="*/ 420 h 1116"/>
                <a:gd name="T4" fmla="*/ 42 w 735"/>
                <a:gd name="T5" fmla="*/ 580 h 1116"/>
                <a:gd name="T6" fmla="*/ 134 w 735"/>
                <a:gd name="T7" fmla="*/ 679 h 1116"/>
                <a:gd name="T8" fmla="*/ 170 w 735"/>
                <a:gd name="T9" fmla="*/ 889 h 1116"/>
                <a:gd name="T10" fmla="*/ 284 w 735"/>
                <a:gd name="T11" fmla="*/ 1088 h 1116"/>
                <a:gd name="T12" fmla="*/ 421 w 735"/>
                <a:gd name="T13" fmla="*/ 1110 h 1116"/>
                <a:gd name="T14" fmla="*/ 662 w 735"/>
                <a:gd name="T15" fmla="*/ 955 h 1116"/>
                <a:gd name="T16" fmla="*/ 712 w 735"/>
                <a:gd name="T17" fmla="*/ 663 h 1116"/>
                <a:gd name="T18" fmla="*/ 660 w 735"/>
                <a:gd name="T19" fmla="*/ 553 h 1116"/>
                <a:gd name="T20" fmla="*/ 584 w 735"/>
                <a:gd name="T21" fmla="*/ 485 h 1116"/>
                <a:gd name="T22" fmla="*/ 449 w 735"/>
                <a:gd name="T23" fmla="*/ 277 h 1116"/>
                <a:gd name="T24" fmla="*/ 397 w 735"/>
                <a:gd name="T25" fmla="*/ 111 h 1116"/>
                <a:gd name="T26" fmla="*/ 247 w 735"/>
                <a:gd name="T27" fmla="*/ 39 h 1116"/>
                <a:gd name="T28" fmla="*/ 188 w 735"/>
                <a:gd name="T29" fmla="*/ 187 h 1116"/>
                <a:gd name="T30" fmla="*/ 94 w 735"/>
                <a:gd name="T31" fmla="*/ 279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5" h="1116">
                  <a:moveTo>
                    <a:pt x="94" y="279"/>
                  </a:moveTo>
                  <a:cubicBezTo>
                    <a:pt x="55" y="316"/>
                    <a:pt x="24" y="365"/>
                    <a:pt x="12" y="420"/>
                  </a:cubicBezTo>
                  <a:cubicBezTo>
                    <a:pt x="0" y="475"/>
                    <a:pt x="9" y="536"/>
                    <a:pt x="42" y="580"/>
                  </a:cubicBezTo>
                  <a:cubicBezTo>
                    <a:pt x="69" y="617"/>
                    <a:pt x="109" y="641"/>
                    <a:pt x="134" y="679"/>
                  </a:cubicBezTo>
                  <a:cubicBezTo>
                    <a:pt x="172" y="739"/>
                    <a:pt x="162" y="818"/>
                    <a:pt x="170" y="889"/>
                  </a:cubicBezTo>
                  <a:cubicBezTo>
                    <a:pt x="178" y="969"/>
                    <a:pt x="216" y="1051"/>
                    <a:pt x="284" y="1088"/>
                  </a:cubicBezTo>
                  <a:cubicBezTo>
                    <a:pt x="325" y="1111"/>
                    <a:pt x="374" y="1116"/>
                    <a:pt x="421" y="1110"/>
                  </a:cubicBezTo>
                  <a:cubicBezTo>
                    <a:pt x="517" y="1097"/>
                    <a:pt x="607" y="1039"/>
                    <a:pt x="662" y="955"/>
                  </a:cubicBezTo>
                  <a:cubicBezTo>
                    <a:pt x="717" y="871"/>
                    <a:pt x="735" y="762"/>
                    <a:pt x="712" y="663"/>
                  </a:cubicBezTo>
                  <a:cubicBezTo>
                    <a:pt x="703" y="623"/>
                    <a:pt x="686" y="584"/>
                    <a:pt x="660" y="553"/>
                  </a:cubicBezTo>
                  <a:cubicBezTo>
                    <a:pt x="638" y="527"/>
                    <a:pt x="610" y="508"/>
                    <a:pt x="584" y="485"/>
                  </a:cubicBezTo>
                  <a:cubicBezTo>
                    <a:pt x="521" y="431"/>
                    <a:pt x="474" y="358"/>
                    <a:pt x="449" y="277"/>
                  </a:cubicBezTo>
                  <a:cubicBezTo>
                    <a:pt x="431" y="221"/>
                    <a:pt x="424" y="162"/>
                    <a:pt x="397" y="111"/>
                  </a:cubicBezTo>
                  <a:cubicBezTo>
                    <a:pt x="373" y="65"/>
                    <a:pt x="299" y="0"/>
                    <a:pt x="247" y="39"/>
                  </a:cubicBezTo>
                  <a:cubicBezTo>
                    <a:pt x="208" y="67"/>
                    <a:pt x="213" y="147"/>
                    <a:pt x="188" y="187"/>
                  </a:cubicBezTo>
                  <a:cubicBezTo>
                    <a:pt x="164" y="225"/>
                    <a:pt x="126" y="249"/>
                    <a:pt x="94" y="279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46" name="Freeform 234">
              <a:extLst>
                <a:ext uri="{FF2B5EF4-FFF2-40B4-BE49-F238E27FC236}">
                  <a16:creationId xmlns:a16="http://schemas.microsoft.com/office/drawing/2014/main" id="{48E4CDB3-A261-45AD-B7F3-F84B8CEBE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9088" y="8651875"/>
              <a:ext cx="323850" cy="366713"/>
            </a:xfrm>
            <a:custGeom>
              <a:avLst/>
              <a:gdLst>
                <a:gd name="T0" fmla="*/ 46 w 425"/>
                <a:gd name="T1" fmla="*/ 481 h 481"/>
                <a:gd name="T2" fmla="*/ 291 w 425"/>
                <a:gd name="T3" fmla="*/ 337 h 481"/>
                <a:gd name="T4" fmla="*/ 341 w 425"/>
                <a:gd name="T5" fmla="*/ 286 h 481"/>
                <a:gd name="T6" fmla="*/ 425 w 425"/>
                <a:gd name="T7" fmla="*/ 182 h 481"/>
                <a:gd name="T8" fmla="*/ 227 w 425"/>
                <a:gd name="T9" fmla="*/ 0 h 481"/>
                <a:gd name="T10" fmla="*/ 20 w 425"/>
                <a:gd name="T11" fmla="*/ 187 h 481"/>
                <a:gd name="T12" fmla="*/ 27 w 425"/>
                <a:gd name="T13" fmla="*/ 242 h 481"/>
                <a:gd name="T14" fmla="*/ 50 w 425"/>
                <a:gd name="T15" fmla="*/ 319 h 481"/>
                <a:gd name="T16" fmla="*/ 46 w 425"/>
                <a:gd name="T17" fmla="*/ 481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5" h="481">
                  <a:moveTo>
                    <a:pt x="46" y="481"/>
                  </a:moveTo>
                  <a:cubicBezTo>
                    <a:pt x="133" y="441"/>
                    <a:pt x="221" y="401"/>
                    <a:pt x="291" y="337"/>
                  </a:cubicBezTo>
                  <a:cubicBezTo>
                    <a:pt x="309" y="321"/>
                    <a:pt x="325" y="304"/>
                    <a:pt x="341" y="286"/>
                  </a:cubicBezTo>
                  <a:cubicBezTo>
                    <a:pt x="370" y="253"/>
                    <a:pt x="399" y="218"/>
                    <a:pt x="425" y="182"/>
                  </a:cubicBezTo>
                  <a:cubicBezTo>
                    <a:pt x="344" y="142"/>
                    <a:pt x="284" y="70"/>
                    <a:pt x="227" y="0"/>
                  </a:cubicBezTo>
                  <a:cubicBezTo>
                    <a:pt x="153" y="57"/>
                    <a:pt x="84" y="119"/>
                    <a:pt x="20" y="187"/>
                  </a:cubicBezTo>
                  <a:cubicBezTo>
                    <a:pt x="0" y="207"/>
                    <a:pt x="19" y="221"/>
                    <a:pt x="27" y="242"/>
                  </a:cubicBezTo>
                  <a:cubicBezTo>
                    <a:pt x="38" y="267"/>
                    <a:pt x="45" y="293"/>
                    <a:pt x="50" y="319"/>
                  </a:cubicBezTo>
                  <a:cubicBezTo>
                    <a:pt x="60" y="372"/>
                    <a:pt x="59" y="428"/>
                    <a:pt x="46" y="481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47" name="Freeform 235">
              <a:extLst>
                <a:ext uri="{FF2B5EF4-FFF2-40B4-BE49-F238E27FC236}">
                  <a16:creationId xmlns:a16="http://schemas.microsoft.com/office/drawing/2014/main" id="{7416EF6C-ED3E-4AF7-8AFE-A6A008944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9850" y="8366125"/>
              <a:ext cx="474663" cy="495300"/>
            </a:xfrm>
            <a:custGeom>
              <a:avLst/>
              <a:gdLst>
                <a:gd name="T0" fmla="*/ 596 w 623"/>
                <a:gd name="T1" fmla="*/ 172 h 650"/>
                <a:gd name="T2" fmla="*/ 566 w 623"/>
                <a:gd name="T3" fmla="*/ 100 h 650"/>
                <a:gd name="T4" fmla="*/ 449 w 623"/>
                <a:gd name="T5" fmla="*/ 17 h 650"/>
                <a:gd name="T6" fmla="*/ 305 w 623"/>
                <a:gd name="T7" fmla="*/ 0 h 650"/>
                <a:gd name="T8" fmla="*/ 187 w 623"/>
                <a:gd name="T9" fmla="*/ 15 h 650"/>
                <a:gd name="T10" fmla="*/ 93 w 623"/>
                <a:gd name="T11" fmla="*/ 85 h 650"/>
                <a:gd name="T12" fmla="*/ 74 w 623"/>
                <a:gd name="T13" fmla="*/ 105 h 650"/>
                <a:gd name="T14" fmla="*/ 27 w 623"/>
                <a:gd name="T15" fmla="*/ 394 h 650"/>
                <a:gd name="T16" fmla="*/ 358 w 623"/>
                <a:gd name="T17" fmla="*/ 603 h 650"/>
                <a:gd name="T18" fmla="*/ 424 w 623"/>
                <a:gd name="T19" fmla="*/ 569 h 650"/>
                <a:gd name="T20" fmla="*/ 519 w 623"/>
                <a:gd name="T21" fmla="*/ 489 h 650"/>
                <a:gd name="T22" fmla="*/ 596 w 623"/>
                <a:gd name="T23" fmla="*/ 172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3" h="650">
                  <a:moveTo>
                    <a:pt x="596" y="172"/>
                  </a:moveTo>
                  <a:cubicBezTo>
                    <a:pt x="590" y="146"/>
                    <a:pt x="581" y="121"/>
                    <a:pt x="566" y="100"/>
                  </a:cubicBezTo>
                  <a:cubicBezTo>
                    <a:pt x="539" y="59"/>
                    <a:pt x="496" y="32"/>
                    <a:pt x="449" y="17"/>
                  </a:cubicBezTo>
                  <a:cubicBezTo>
                    <a:pt x="403" y="3"/>
                    <a:pt x="354" y="0"/>
                    <a:pt x="305" y="0"/>
                  </a:cubicBezTo>
                  <a:cubicBezTo>
                    <a:pt x="265" y="1"/>
                    <a:pt x="225" y="3"/>
                    <a:pt x="187" y="15"/>
                  </a:cubicBezTo>
                  <a:cubicBezTo>
                    <a:pt x="149" y="28"/>
                    <a:pt x="113" y="51"/>
                    <a:pt x="93" y="85"/>
                  </a:cubicBezTo>
                  <a:lnTo>
                    <a:pt x="74" y="105"/>
                  </a:lnTo>
                  <a:cubicBezTo>
                    <a:pt x="26" y="190"/>
                    <a:pt x="0" y="299"/>
                    <a:pt x="27" y="394"/>
                  </a:cubicBezTo>
                  <a:cubicBezTo>
                    <a:pt x="64" y="527"/>
                    <a:pt x="215" y="650"/>
                    <a:pt x="358" y="603"/>
                  </a:cubicBezTo>
                  <a:cubicBezTo>
                    <a:pt x="381" y="595"/>
                    <a:pt x="403" y="583"/>
                    <a:pt x="424" y="569"/>
                  </a:cubicBezTo>
                  <a:cubicBezTo>
                    <a:pt x="459" y="546"/>
                    <a:pt x="492" y="520"/>
                    <a:pt x="519" y="489"/>
                  </a:cubicBezTo>
                  <a:cubicBezTo>
                    <a:pt x="593" y="404"/>
                    <a:pt x="623" y="281"/>
                    <a:pt x="596" y="172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48" name="Freeform 236">
              <a:extLst>
                <a:ext uri="{FF2B5EF4-FFF2-40B4-BE49-F238E27FC236}">
                  <a16:creationId xmlns:a16="http://schemas.microsoft.com/office/drawing/2014/main" id="{D88DB408-D0FE-4153-8F89-F4141D7B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5438" y="8707438"/>
              <a:ext cx="165100" cy="134938"/>
            </a:xfrm>
            <a:custGeom>
              <a:avLst/>
              <a:gdLst>
                <a:gd name="T0" fmla="*/ 3 w 218"/>
                <a:gd name="T1" fmla="*/ 176 h 176"/>
                <a:gd name="T2" fmla="*/ 0 w 218"/>
                <a:gd name="T3" fmla="*/ 161 h 176"/>
                <a:gd name="T4" fmla="*/ 111 w 218"/>
                <a:gd name="T5" fmla="*/ 96 h 176"/>
                <a:gd name="T6" fmla="*/ 205 w 218"/>
                <a:gd name="T7" fmla="*/ 0 h 176"/>
                <a:gd name="T8" fmla="*/ 218 w 218"/>
                <a:gd name="T9" fmla="*/ 9 h 176"/>
                <a:gd name="T10" fmla="*/ 121 w 218"/>
                <a:gd name="T11" fmla="*/ 109 h 176"/>
                <a:gd name="T12" fmla="*/ 3 w 218"/>
                <a:gd name="T13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176">
                  <a:moveTo>
                    <a:pt x="3" y="176"/>
                  </a:moveTo>
                  <a:lnTo>
                    <a:pt x="0" y="161"/>
                  </a:lnTo>
                  <a:cubicBezTo>
                    <a:pt x="41" y="151"/>
                    <a:pt x="77" y="124"/>
                    <a:pt x="111" y="96"/>
                  </a:cubicBezTo>
                  <a:cubicBezTo>
                    <a:pt x="146" y="68"/>
                    <a:pt x="178" y="35"/>
                    <a:pt x="205" y="0"/>
                  </a:cubicBezTo>
                  <a:lnTo>
                    <a:pt x="218" y="9"/>
                  </a:lnTo>
                  <a:cubicBezTo>
                    <a:pt x="190" y="46"/>
                    <a:pt x="158" y="80"/>
                    <a:pt x="121" y="109"/>
                  </a:cubicBezTo>
                  <a:cubicBezTo>
                    <a:pt x="86" y="138"/>
                    <a:pt x="48" y="166"/>
                    <a:pt x="3" y="176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49" name="Freeform 237">
              <a:extLst>
                <a:ext uri="{FF2B5EF4-FFF2-40B4-BE49-F238E27FC236}">
                  <a16:creationId xmlns:a16="http://schemas.microsoft.com/office/drawing/2014/main" id="{161843E0-4DC3-4126-83E0-0D83320F4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0738" y="8753475"/>
              <a:ext cx="1077913" cy="1090613"/>
            </a:xfrm>
            <a:custGeom>
              <a:avLst/>
              <a:gdLst>
                <a:gd name="T0" fmla="*/ 1416 w 1416"/>
                <a:gd name="T1" fmla="*/ 839 h 1433"/>
                <a:gd name="T2" fmla="*/ 759 w 1416"/>
                <a:gd name="T3" fmla="*/ 1433 h 1433"/>
                <a:gd name="T4" fmla="*/ 0 w 1416"/>
                <a:gd name="T5" fmla="*/ 594 h 1433"/>
                <a:gd name="T6" fmla="*/ 656 w 1416"/>
                <a:gd name="T7" fmla="*/ 0 h 1433"/>
                <a:gd name="T8" fmla="*/ 1416 w 1416"/>
                <a:gd name="T9" fmla="*/ 839 h 1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6" h="1433">
                  <a:moveTo>
                    <a:pt x="1416" y="839"/>
                  </a:moveTo>
                  <a:lnTo>
                    <a:pt x="759" y="1433"/>
                  </a:lnTo>
                  <a:lnTo>
                    <a:pt x="0" y="594"/>
                  </a:lnTo>
                  <a:lnTo>
                    <a:pt x="656" y="0"/>
                  </a:lnTo>
                  <a:lnTo>
                    <a:pt x="1416" y="839"/>
                  </a:lnTo>
                  <a:close/>
                </a:path>
              </a:pathLst>
            </a:custGeom>
            <a:solidFill>
              <a:srgbClr val="8D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50" name="Freeform 238">
              <a:extLst>
                <a:ext uri="{FF2B5EF4-FFF2-40B4-BE49-F238E27FC236}">
                  <a16:creationId xmlns:a16="http://schemas.microsoft.com/office/drawing/2014/main" id="{9E848075-21FB-4F14-8C84-A367BE52D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7563" y="8912225"/>
              <a:ext cx="325438" cy="609600"/>
            </a:xfrm>
            <a:custGeom>
              <a:avLst/>
              <a:gdLst>
                <a:gd name="T0" fmla="*/ 370 w 428"/>
                <a:gd name="T1" fmla="*/ 800 h 800"/>
                <a:gd name="T2" fmla="*/ 8 w 428"/>
                <a:gd name="T3" fmla="*/ 400 h 800"/>
                <a:gd name="T4" fmla="*/ 10 w 428"/>
                <a:gd name="T5" fmla="*/ 369 h 800"/>
                <a:gd name="T6" fmla="*/ 418 w 428"/>
                <a:gd name="T7" fmla="*/ 0 h 800"/>
                <a:gd name="T8" fmla="*/ 428 w 428"/>
                <a:gd name="T9" fmla="*/ 12 h 800"/>
                <a:gd name="T10" fmla="*/ 20 w 428"/>
                <a:gd name="T11" fmla="*/ 381 h 800"/>
                <a:gd name="T12" fmla="*/ 20 w 428"/>
                <a:gd name="T13" fmla="*/ 389 h 800"/>
                <a:gd name="T14" fmla="*/ 382 w 428"/>
                <a:gd name="T15" fmla="*/ 789 h 800"/>
                <a:gd name="T16" fmla="*/ 370 w 428"/>
                <a:gd name="T17" fmla="*/ 800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8" h="800">
                  <a:moveTo>
                    <a:pt x="370" y="800"/>
                  </a:moveTo>
                  <a:lnTo>
                    <a:pt x="8" y="400"/>
                  </a:lnTo>
                  <a:cubicBezTo>
                    <a:pt x="0" y="391"/>
                    <a:pt x="1" y="377"/>
                    <a:pt x="10" y="369"/>
                  </a:cubicBezTo>
                  <a:lnTo>
                    <a:pt x="418" y="0"/>
                  </a:lnTo>
                  <a:lnTo>
                    <a:pt x="428" y="12"/>
                  </a:lnTo>
                  <a:lnTo>
                    <a:pt x="20" y="381"/>
                  </a:lnTo>
                  <a:cubicBezTo>
                    <a:pt x="18" y="383"/>
                    <a:pt x="18" y="387"/>
                    <a:pt x="20" y="389"/>
                  </a:cubicBezTo>
                  <a:lnTo>
                    <a:pt x="382" y="789"/>
                  </a:lnTo>
                  <a:lnTo>
                    <a:pt x="370" y="800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DAA4D548-DB21-4826-B387-E9F191428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4177" y="8910090"/>
              <a:ext cx="607516" cy="823154"/>
            </a:xfrm>
            <a:custGeom>
              <a:avLst/>
              <a:gdLst>
                <a:gd name="connsiteX0" fmla="*/ 331148 w 607516"/>
                <a:gd name="connsiteY0" fmla="*/ 398062 h 823154"/>
                <a:gd name="connsiteX1" fmla="*/ 345622 w 607516"/>
                <a:gd name="connsiteY1" fmla="*/ 398825 h 823154"/>
                <a:gd name="connsiteX2" fmla="*/ 601576 w 607516"/>
                <a:gd name="connsiteY2" fmla="*/ 681819 h 823154"/>
                <a:gd name="connsiteX3" fmla="*/ 600814 w 607516"/>
                <a:gd name="connsiteY3" fmla="*/ 696312 h 823154"/>
                <a:gd name="connsiteX4" fmla="*/ 463696 w 607516"/>
                <a:gd name="connsiteY4" fmla="*/ 820647 h 823154"/>
                <a:gd name="connsiteX5" fmla="*/ 449222 w 607516"/>
                <a:gd name="connsiteY5" fmla="*/ 819884 h 823154"/>
                <a:gd name="connsiteX6" fmla="*/ 193268 w 607516"/>
                <a:gd name="connsiteY6" fmla="*/ 536890 h 823154"/>
                <a:gd name="connsiteX7" fmla="*/ 194030 w 607516"/>
                <a:gd name="connsiteY7" fmla="*/ 522397 h 823154"/>
                <a:gd name="connsiteX8" fmla="*/ 367314 w 607516"/>
                <a:gd name="connsiteY8" fmla="*/ 248831 h 823154"/>
                <a:gd name="connsiteX9" fmla="*/ 382510 w 607516"/>
                <a:gd name="connsiteY9" fmla="*/ 249593 h 823154"/>
                <a:gd name="connsiteX10" fmla="*/ 381752 w 607516"/>
                <a:gd name="connsiteY10" fmla="*/ 264825 h 823154"/>
                <a:gd name="connsiteX11" fmla="*/ 138606 w 607516"/>
                <a:gd name="connsiteY11" fmla="*/ 485690 h 823154"/>
                <a:gd name="connsiteX12" fmla="*/ 123410 w 607516"/>
                <a:gd name="connsiteY12" fmla="*/ 484928 h 823154"/>
                <a:gd name="connsiteX13" fmla="*/ 124168 w 607516"/>
                <a:gd name="connsiteY13" fmla="*/ 469696 h 823154"/>
                <a:gd name="connsiteX14" fmla="*/ 529164 w 607516"/>
                <a:gd name="connsiteY14" fmla="*/ 218646 h 823154"/>
                <a:gd name="connsiteX15" fmla="*/ 543670 w 607516"/>
                <a:gd name="connsiteY15" fmla="*/ 219403 h 823154"/>
                <a:gd name="connsiteX16" fmla="*/ 604742 w 607516"/>
                <a:gd name="connsiteY16" fmla="*/ 286794 h 823154"/>
                <a:gd name="connsiteX17" fmla="*/ 603980 w 607516"/>
                <a:gd name="connsiteY17" fmla="*/ 301180 h 823154"/>
                <a:gd name="connsiteX18" fmla="*/ 448242 w 607516"/>
                <a:gd name="connsiteY18" fmla="*/ 441262 h 823154"/>
                <a:gd name="connsiteX19" fmla="*/ 433738 w 607516"/>
                <a:gd name="connsiteY19" fmla="*/ 440505 h 823154"/>
                <a:gd name="connsiteX20" fmla="*/ 372664 w 607516"/>
                <a:gd name="connsiteY20" fmla="*/ 373114 h 823154"/>
                <a:gd name="connsiteX21" fmla="*/ 373428 w 607516"/>
                <a:gd name="connsiteY21" fmla="*/ 358728 h 823154"/>
                <a:gd name="connsiteX22" fmla="*/ 430052 w 607516"/>
                <a:gd name="connsiteY22" fmla="*/ 67848 h 823154"/>
                <a:gd name="connsiteX23" fmla="*/ 445250 w 607516"/>
                <a:gd name="connsiteY23" fmla="*/ 68608 h 823154"/>
                <a:gd name="connsiteX24" fmla="*/ 444490 w 607516"/>
                <a:gd name="connsiteY24" fmla="*/ 83807 h 823154"/>
                <a:gd name="connsiteX25" fmla="*/ 76694 w 607516"/>
                <a:gd name="connsiteY25" fmla="*/ 416676 h 823154"/>
                <a:gd name="connsiteX26" fmla="*/ 61496 w 607516"/>
                <a:gd name="connsiteY26" fmla="*/ 415916 h 823154"/>
                <a:gd name="connsiteX27" fmla="*/ 62256 w 607516"/>
                <a:gd name="connsiteY27" fmla="*/ 400717 h 823154"/>
                <a:gd name="connsiteX28" fmla="*/ 372038 w 607516"/>
                <a:gd name="connsiteY28" fmla="*/ 2768 h 823154"/>
                <a:gd name="connsiteX29" fmla="*/ 387266 w 607516"/>
                <a:gd name="connsiteY29" fmla="*/ 3530 h 823154"/>
                <a:gd name="connsiteX30" fmla="*/ 386504 w 607516"/>
                <a:gd name="connsiteY30" fmla="*/ 18761 h 823154"/>
                <a:gd name="connsiteX31" fmla="*/ 17994 w 607516"/>
                <a:gd name="connsiteY31" fmla="*/ 352340 h 823154"/>
                <a:gd name="connsiteX32" fmla="*/ 2766 w 607516"/>
                <a:gd name="connsiteY32" fmla="*/ 351578 h 823154"/>
                <a:gd name="connsiteX33" fmla="*/ 3528 w 607516"/>
                <a:gd name="connsiteY33" fmla="*/ 336347 h 823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7516" h="823154">
                  <a:moveTo>
                    <a:pt x="331148" y="398062"/>
                  </a:moveTo>
                  <a:cubicBezTo>
                    <a:pt x="334958" y="394248"/>
                    <a:pt x="341814" y="394248"/>
                    <a:pt x="345622" y="398825"/>
                  </a:cubicBezTo>
                  <a:lnTo>
                    <a:pt x="601576" y="681819"/>
                  </a:lnTo>
                  <a:cubicBezTo>
                    <a:pt x="605386" y="685633"/>
                    <a:pt x="605386" y="692498"/>
                    <a:pt x="600814" y="696312"/>
                  </a:cubicBezTo>
                  <a:lnTo>
                    <a:pt x="463696" y="820647"/>
                  </a:lnTo>
                  <a:cubicBezTo>
                    <a:pt x="459888" y="824461"/>
                    <a:pt x="453032" y="823698"/>
                    <a:pt x="449222" y="819884"/>
                  </a:cubicBezTo>
                  <a:lnTo>
                    <a:pt x="193268" y="536890"/>
                  </a:lnTo>
                  <a:cubicBezTo>
                    <a:pt x="189460" y="532313"/>
                    <a:pt x="189460" y="526210"/>
                    <a:pt x="194030" y="522397"/>
                  </a:cubicBezTo>
                  <a:close/>
                  <a:moveTo>
                    <a:pt x="367314" y="248831"/>
                  </a:moveTo>
                  <a:cubicBezTo>
                    <a:pt x="371874" y="245023"/>
                    <a:pt x="378712" y="245023"/>
                    <a:pt x="382510" y="249593"/>
                  </a:cubicBezTo>
                  <a:cubicBezTo>
                    <a:pt x="386310" y="254162"/>
                    <a:pt x="386310" y="261017"/>
                    <a:pt x="381752" y="264825"/>
                  </a:cubicBezTo>
                  <a:lnTo>
                    <a:pt x="138606" y="485690"/>
                  </a:lnTo>
                  <a:cubicBezTo>
                    <a:pt x="134046" y="489498"/>
                    <a:pt x="127208" y="488736"/>
                    <a:pt x="123410" y="484928"/>
                  </a:cubicBezTo>
                  <a:cubicBezTo>
                    <a:pt x="119610" y="480359"/>
                    <a:pt x="119610" y="473504"/>
                    <a:pt x="124168" y="469696"/>
                  </a:cubicBezTo>
                  <a:close/>
                  <a:moveTo>
                    <a:pt x="529164" y="218646"/>
                  </a:moveTo>
                  <a:cubicBezTo>
                    <a:pt x="533746" y="214860"/>
                    <a:pt x="539852" y="215617"/>
                    <a:pt x="543670" y="219403"/>
                  </a:cubicBezTo>
                  <a:lnTo>
                    <a:pt x="604742" y="286794"/>
                  </a:lnTo>
                  <a:cubicBezTo>
                    <a:pt x="608560" y="290580"/>
                    <a:pt x="608560" y="297395"/>
                    <a:pt x="603980" y="301180"/>
                  </a:cubicBezTo>
                  <a:lnTo>
                    <a:pt x="448242" y="441262"/>
                  </a:lnTo>
                  <a:cubicBezTo>
                    <a:pt x="444426" y="445048"/>
                    <a:pt x="437554" y="444291"/>
                    <a:pt x="433738" y="440505"/>
                  </a:cubicBezTo>
                  <a:lnTo>
                    <a:pt x="372664" y="373114"/>
                  </a:lnTo>
                  <a:cubicBezTo>
                    <a:pt x="368846" y="369328"/>
                    <a:pt x="368846" y="362513"/>
                    <a:pt x="373428" y="358728"/>
                  </a:cubicBezTo>
                  <a:close/>
                  <a:moveTo>
                    <a:pt x="430052" y="67848"/>
                  </a:moveTo>
                  <a:cubicBezTo>
                    <a:pt x="434612" y="64048"/>
                    <a:pt x="441450" y="64048"/>
                    <a:pt x="445250" y="68608"/>
                  </a:cubicBezTo>
                  <a:cubicBezTo>
                    <a:pt x="449810" y="73168"/>
                    <a:pt x="449050" y="80007"/>
                    <a:pt x="444490" y="83807"/>
                  </a:cubicBezTo>
                  <a:lnTo>
                    <a:pt x="76694" y="416676"/>
                  </a:lnTo>
                  <a:cubicBezTo>
                    <a:pt x="72136" y="421236"/>
                    <a:pt x="65296" y="420476"/>
                    <a:pt x="61496" y="415916"/>
                  </a:cubicBezTo>
                  <a:cubicBezTo>
                    <a:pt x="57698" y="412116"/>
                    <a:pt x="57698" y="405277"/>
                    <a:pt x="62256" y="400717"/>
                  </a:cubicBezTo>
                  <a:close/>
                  <a:moveTo>
                    <a:pt x="372038" y="2768"/>
                  </a:moveTo>
                  <a:cubicBezTo>
                    <a:pt x="376606" y="-1040"/>
                    <a:pt x="383460" y="-1040"/>
                    <a:pt x="387266" y="3530"/>
                  </a:cubicBezTo>
                  <a:cubicBezTo>
                    <a:pt x="391074" y="8099"/>
                    <a:pt x="391074" y="14953"/>
                    <a:pt x="386504" y="18761"/>
                  </a:cubicBezTo>
                  <a:lnTo>
                    <a:pt x="17994" y="352340"/>
                  </a:lnTo>
                  <a:cubicBezTo>
                    <a:pt x="13426" y="356148"/>
                    <a:pt x="6574" y="356148"/>
                    <a:pt x="2766" y="351578"/>
                  </a:cubicBezTo>
                  <a:cubicBezTo>
                    <a:pt x="-1040" y="347009"/>
                    <a:pt x="-1040" y="340154"/>
                    <a:pt x="3528" y="3363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52" name="Freeform 244">
              <a:extLst>
                <a:ext uri="{FF2B5EF4-FFF2-40B4-BE49-F238E27FC236}">
                  <a16:creationId xmlns:a16="http://schemas.microsoft.com/office/drawing/2014/main" id="{03EBF533-61E6-4CBA-B659-455CCD068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7800" y="9240838"/>
              <a:ext cx="239713" cy="230188"/>
            </a:xfrm>
            <a:custGeom>
              <a:avLst/>
              <a:gdLst>
                <a:gd name="T0" fmla="*/ 308 w 314"/>
                <a:gd name="T1" fmla="*/ 113 h 303"/>
                <a:gd name="T2" fmla="*/ 104 w 314"/>
                <a:gd name="T3" fmla="*/ 298 h 303"/>
                <a:gd name="T4" fmla="*/ 85 w 314"/>
                <a:gd name="T5" fmla="*/ 297 h 303"/>
                <a:gd name="T6" fmla="*/ 5 w 314"/>
                <a:gd name="T7" fmla="*/ 209 h 303"/>
                <a:gd name="T8" fmla="*/ 6 w 314"/>
                <a:gd name="T9" fmla="*/ 189 h 303"/>
                <a:gd name="T10" fmla="*/ 210 w 314"/>
                <a:gd name="T11" fmla="*/ 5 h 303"/>
                <a:gd name="T12" fmla="*/ 229 w 314"/>
                <a:gd name="T13" fmla="*/ 6 h 303"/>
                <a:gd name="T14" fmla="*/ 309 w 314"/>
                <a:gd name="T15" fmla="*/ 94 h 303"/>
                <a:gd name="T16" fmla="*/ 308 w 314"/>
                <a:gd name="T17" fmla="*/ 11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4" h="303">
                  <a:moveTo>
                    <a:pt x="308" y="113"/>
                  </a:moveTo>
                  <a:lnTo>
                    <a:pt x="104" y="298"/>
                  </a:lnTo>
                  <a:cubicBezTo>
                    <a:pt x="99" y="303"/>
                    <a:pt x="90" y="303"/>
                    <a:pt x="85" y="297"/>
                  </a:cubicBezTo>
                  <a:lnTo>
                    <a:pt x="5" y="209"/>
                  </a:lnTo>
                  <a:cubicBezTo>
                    <a:pt x="0" y="203"/>
                    <a:pt x="1" y="195"/>
                    <a:pt x="6" y="189"/>
                  </a:cubicBezTo>
                  <a:lnTo>
                    <a:pt x="210" y="5"/>
                  </a:lnTo>
                  <a:cubicBezTo>
                    <a:pt x="216" y="0"/>
                    <a:pt x="224" y="0"/>
                    <a:pt x="229" y="6"/>
                  </a:cubicBezTo>
                  <a:lnTo>
                    <a:pt x="309" y="94"/>
                  </a:lnTo>
                  <a:cubicBezTo>
                    <a:pt x="314" y="100"/>
                    <a:pt x="314" y="108"/>
                    <a:pt x="308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53" name="Freeform 245">
              <a:extLst>
                <a:ext uri="{FF2B5EF4-FFF2-40B4-BE49-F238E27FC236}">
                  <a16:creationId xmlns:a16="http://schemas.microsoft.com/office/drawing/2014/main" id="{1BD40A9E-A4F1-4391-BBB9-0729A5EAF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5875" y="8178800"/>
              <a:ext cx="1304925" cy="1147763"/>
            </a:xfrm>
            <a:custGeom>
              <a:avLst/>
              <a:gdLst>
                <a:gd name="T0" fmla="*/ 1685 w 1715"/>
                <a:gd name="T1" fmla="*/ 994 h 1507"/>
                <a:gd name="T2" fmla="*/ 1629 w 1715"/>
                <a:gd name="T3" fmla="*/ 953 h 1507"/>
                <a:gd name="T4" fmla="*/ 1643 w 1715"/>
                <a:gd name="T5" fmla="*/ 848 h 1507"/>
                <a:gd name="T6" fmla="*/ 1678 w 1715"/>
                <a:gd name="T7" fmla="*/ 744 h 1507"/>
                <a:gd name="T8" fmla="*/ 1479 w 1715"/>
                <a:gd name="T9" fmla="*/ 613 h 1507"/>
                <a:gd name="T10" fmla="*/ 1478 w 1715"/>
                <a:gd name="T11" fmla="*/ 559 h 1507"/>
                <a:gd name="T12" fmla="*/ 1478 w 1715"/>
                <a:gd name="T13" fmla="*/ 459 h 1507"/>
                <a:gd name="T14" fmla="*/ 1413 w 1715"/>
                <a:gd name="T15" fmla="*/ 390 h 1507"/>
                <a:gd name="T16" fmla="*/ 1305 w 1715"/>
                <a:gd name="T17" fmla="*/ 432 h 1507"/>
                <a:gd name="T18" fmla="*/ 1195 w 1715"/>
                <a:gd name="T19" fmla="*/ 442 h 1507"/>
                <a:gd name="T20" fmla="*/ 1172 w 1715"/>
                <a:gd name="T21" fmla="*/ 401 h 1507"/>
                <a:gd name="T22" fmla="*/ 1147 w 1715"/>
                <a:gd name="T23" fmla="*/ 301 h 1507"/>
                <a:gd name="T24" fmla="*/ 1081 w 1715"/>
                <a:gd name="T25" fmla="*/ 228 h 1507"/>
                <a:gd name="T26" fmla="*/ 861 w 1715"/>
                <a:gd name="T27" fmla="*/ 287 h 1507"/>
                <a:gd name="T28" fmla="*/ 723 w 1715"/>
                <a:gd name="T29" fmla="*/ 139 h 1507"/>
                <a:gd name="T30" fmla="*/ 506 w 1715"/>
                <a:gd name="T31" fmla="*/ 9 h 1507"/>
                <a:gd name="T32" fmla="*/ 268 w 1715"/>
                <a:gd name="T33" fmla="*/ 93 h 1507"/>
                <a:gd name="T34" fmla="*/ 213 w 1715"/>
                <a:gd name="T35" fmla="*/ 144 h 1507"/>
                <a:gd name="T36" fmla="*/ 51 w 1715"/>
                <a:gd name="T37" fmla="*/ 180 h 1507"/>
                <a:gd name="T38" fmla="*/ 2 w 1715"/>
                <a:gd name="T39" fmla="*/ 320 h 1507"/>
                <a:gd name="T40" fmla="*/ 8 w 1715"/>
                <a:gd name="T41" fmla="*/ 400 h 1507"/>
                <a:gd name="T42" fmla="*/ 51 w 1715"/>
                <a:gd name="T43" fmla="*/ 467 h 1507"/>
                <a:gd name="T44" fmla="*/ 124 w 1715"/>
                <a:gd name="T45" fmla="*/ 492 h 1507"/>
                <a:gd name="T46" fmla="*/ 232 w 1715"/>
                <a:gd name="T47" fmla="*/ 478 h 1507"/>
                <a:gd name="T48" fmla="*/ 281 w 1715"/>
                <a:gd name="T49" fmla="*/ 453 h 1507"/>
                <a:gd name="T50" fmla="*/ 317 w 1715"/>
                <a:gd name="T51" fmla="*/ 425 h 1507"/>
                <a:gd name="T52" fmla="*/ 538 w 1715"/>
                <a:gd name="T53" fmla="*/ 556 h 1507"/>
                <a:gd name="T54" fmla="*/ 555 w 1715"/>
                <a:gd name="T55" fmla="*/ 574 h 1507"/>
                <a:gd name="T56" fmla="*/ 681 w 1715"/>
                <a:gd name="T57" fmla="*/ 865 h 1507"/>
                <a:gd name="T58" fmla="*/ 852 w 1715"/>
                <a:gd name="T59" fmla="*/ 951 h 1507"/>
                <a:gd name="T60" fmla="*/ 1017 w 1715"/>
                <a:gd name="T61" fmla="*/ 1054 h 1507"/>
                <a:gd name="T62" fmla="*/ 1182 w 1715"/>
                <a:gd name="T63" fmla="*/ 1214 h 1507"/>
                <a:gd name="T64" fmla="*/ 1230 w 1715"/>
                <a:gd name="T65" fmla="*/ 1279 h 1507"/>
                <a:gd name="T66" fmla="*/ 1330 w 1715"/>
                <a:gd name="T67" fmla="*/ 1449 h 1507"/>
                <a:gd name="T68" fmla="*/ 1358 w 1715"/>
                <a:gd name="T69" fmla="*/ 1488 h 1507"/>
                <a:gd name="T70" fmla="*/ 1443 w 1715"/>
                <a:gd name="T71" fmla="*/ 1499 h 1507"/>
                <a:gd name="T72" fmla="*/ 1535 w 1715"/>
                <a:gd name="T73" fmla="*/ 1439 h 1507"/>
                <a:gd name="T74" fmla="*/ 1536 w 1715"/>
                <a:gd name="T75" fmla="*/ 1334 h 1507"/>
                <a:gd name="T76" fmla="*/ 1514 w 1715"/>
                <a:gd name="T77" fmla="*/ 1302 h 1507"/>
                <a:gd name="T78" fmla="*/ 1524 w 1715"/>
                <a:gd name="T79" fmla="*/ 1262 h 1507"/>
                <a:gd name="T80" fmla="*/ 1612 w 1715"/>
                <a:gd name="T81" fmla="*/ 1184 h 1507"/>
                <a:gd name="T82" fmla="*/ 1696 w 1715"/>
                <a:gd name="T83" fmla="*/ 1103 h 1507"/>
                <a:gd name="T84" fmla="*/ 1685 w 1715"/>
                <a:gd name="T85" fmla="*/ 994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15" h="1507">
                  <a:moveTo>
                    <a:pt x="1685" y="994"/>
                  </a:moveTo>
                  <a:cubicBezTo>
                    <a:pt x="1668" y="978"/>
                    <a:pt x="1643" y="972"/>
                    <a:pt x="1629" y="953"/>
                  </a:cubicBezTo>
                  <a:cubicBezTo>
                    <a:pt x="1606" y="923"/>
                    <a:pt x="1623" y="880"/>
                    <a:pt x="1643" y="848"/>
                  </a:cubicBezTo>
                  <a:cubicBezTo>
                    <a:pt x="1664" y="816"/>
                    <a:pt x="1689" y="780"/>
                    <a:pt x="1678" y="744"/>
                  </a:cubicBezTo>
                  <a:cubicBezTo>
                    <a:pt x="1655" y="664"/>
                    <a:pt x="1505" y="692"/>
                    <a:pt x="1479" y="613"/>
                  </a:cubicBezTo>
                  <a:cubicBezTo>
                    <a:pt x="1474" y="596"/>
                    <a:pt x="1476" y="577"/>
                    <a:pt x="1478" y="559"/>
                  </a:cubicBezTo>
                  <a:cubicBezTo>
                    <a:pt x="1483" y="526"/>
                    <a:pt x="1487" y="492"/>
                    <a:pt x="1478" y="459"/>
                  </a:cubicBezTo>
                  <a:cubicBezTo>
                    <a:pt x="1470" y="427"/>
                    <a:pt x="1446" y="396"/>
                    <a:pt x="1413" y="390"/>
                  </a:cubicBezTo>
                  <a:cubicBezTo>
                    <a:pt x="1374" y="383"/>
                    <a:pt x="1338" y="410"/>
                    <a:pt x="1305" y="432"/>
                  </a:cubicBezTo>
                  <a:cubicBezTo>
                    <a:pt x="1272" y="453"/>
                    <a:pt x="1225" y="469"/>
                    <a:pt x="1195" y="442"/>
                  </a:cubicBezTo>
                  <a:cubicBezTo>
                    <a:pt x="1183" y="432"/>
                    <a:pt x="1177" y="416"/>
                    <a:pt x="1172" y="401"/>
                  </a:cubicBezTo>
                  <a:cubicBezTo>
                    <a:pt x="1162" y="368"/>
                    <a:pt x="1159" y="334"/>
                    <a:pt x="1147" y="301"/>
                  </a:cubicBezTo>
                  <a:cubicBezTo>
                    <a:pt x="1136" y="269"/>
                    <a:pt x="1114" y="238"/>
                    <a:pt x="1081" y="228"/>
                  </a:cubicBezTo>
                  <a:cubicBezTo>
                    <a:pt x="1007" y="204"/>
                    <a:pt x="938" y="296"/>
                    <a:pt x="861" y="287"/>
                  </a:cubicBezTo>
                  <a:cubicBezTo>
                    <a:pt x="791" y="278"/>
                    <a:pt x="762" y="197"/>
                    <a:pt x="723" y="139"/>
                  </a:cubicBezTo>
                  <a:cubicBezTo>
                    <a:pt x="674" y="66"/>
                    <a:pt x="593" y="17"/>
                    <a:pt x="506" y="9"/>
                  </a:cubicBezTo>
                  <a:cubicBezTo>
                    <a:pt x="419" y="0"/>
                    <a:pt x="330" y="32"/>
                    <a:pt x="268" y="93"/>
                  </a:cubicBezTo>
                  <a:cubicBezTo>
                    <a:pt x="251" y="111"/>
                    <a:pt x="233" y="131"/>
                    <a:pt x="213" y="144"/>
                  </a:cubicBezTo>
                  <a:cubicBezTo>
                    <a:pt x="155" y="119"/>
                    <a:pt x="92" y="131"/>
                    <a:pt x="51" y="180"/>
                  </a:cubicBezTo>
                  <a:cubicBezTo>
                    <a:pt x="18" y="219"/>
                    <a:pt x="5" y="270"/>
                    <a:pt x="2" y="320"/>
                  </a:cubicBezTo>
                  <a:cubicBezTo>
                    <a:pt x="0" y="347"/>
                    <a:pt x="1" y="374"/>
                    <a:pt x="8" y="400"/>
                  </a:cubicBezTo>
                  <a:cubicBezTo>
                    <a:pt x="15" y="426"/>
                    <a:pt x="30" y="451"/>
                    <a:pt x="51" y="467"/>
                  </a:cubicBezTo>
                  <a:cubicBezTo>
                    <a:pt x="72" y="482"/>
                    <a:pt x="98" y="489"/>
                    <a:pt x="124" y="492"/>
                  </a:cubicBezTo>
                  <a:cubicBezTo>
                    <a:pt x="160" y="496"/>
                    <a:pt x="198" y="491"/>
                    <a:pt x="232" y="478"/>
                  </a:cubicBezTo>
                  <a:cubicBezTo>
                    <a:pt x="249" y="472"/>
                    <a:pt x="266" y="463"/>
                    <a:pt x="281" y="453"/>
                  </a:cubicBezTo>
                  <a:cubicBezTo>
                    <a:pt x="288" y="449"/>
                    <a:pt x="318" y="434"/>
                    <a:pt x="317" y="425"/>
                  </a:cubicBezTo>
                  <a:cubicBezTo>
                    <a:pt x="317" y="425"/>
                    <a:pt x="339" y="570"/>
                    <a:pt x="538" y="556"/>
                  </a:cubicBezTo>
                  <a:cubicBezTo>
                    <a:pt x="542" y="556"/>
                    <a:pt x="553" y="572"/>
                    <a:pt x="555" y="574"/>
                  </a:cubicBezTo>
                  <a:cubicBezTo>
                    <a:pt x="625" y="659"/>
                    <a:pt x="599" y="785"/>
                    <a:pt x="681" y="865"/>
                  </a:cubicBezTo>
                  <a:cubicBezTo>
                    <a:pt x="727" y="911"/>
                    <a:pt x="793" y="926"/>
                    <a:pt x="852" y="951"/>
                  </a:cubicBezTo>
                  <a:cubicBezTo>
                    <a:pt x="912" y="976"/>
                    <a:pt x="966" y="1014"/>
                    <a:pt x="1017" y="1054"/>
                  </a:cubicBezTo>
                  <a:cubicBezTo>
                    <a:pt x="1078" y="1102"/>
                    <a:pt x="1133" y="1154"/>
                    <a:pt x="1182" y="1214"/>
                  </a:cubicBezTo>
                  <a:cubicBezTo>
                    <a:pt x="1199" y="1235"/>
                    <a:pt x="1215" y="1256"/>
                    <a:pt x="1230" y="1279"/>
                  </a:cubicBezTo>
                  <a:cubicBezTo>
                    <a:pt x="1267" y="1333"/>
                    <a:pt x="1301" y="1390"/>
                    <a:pt x="1330" y="1449"/>
                  </a:cubicBezTo>
                  <a:cubicBezTo>
                    <a:pt x="1338" y="1463"/>
                    <a:pt x="1345" y="1478"/>
                    <a:pt x="1358" y="1488"/>
                  </a:cubicBezTo>
                  <a:cubicBezTo>
                    <a:pt x="1380" y="1507"/>
                    <a:pt x="1414" y="1506"/>
                    <a:pt x="1443" y="1499"/>
                  </a:cubicBezTo>
                  <a:cubicBezTo>
                    <a:pt x="1479" y="1490"/>
                    <a:pt x="1514" y="1471"/>
                    <a:pt x="1535" y="1439"/>
                  </a:cubicBezTo>
                  <a:cubicBezTo>
                    <a:pt x="1556" y="1408"/>
                    <a:pt x="1559" y="1364"/>
                    <a:pt x="1536" y="1334"/>
                  </a:cubicBezTo>
                  <a:cubicBezTo>
                    <a:pt x="1528" y="1323"/>
                    <a:pt x="1518" y="1315"/>
                    <a:pt x="1514" y="1302"/>
                  </a:cubicBezTo>
                  <a:cubicBezTo>
                    <a:pt x="1510" y="1288"/>
                    <a:pt x="1517" y="1274"/>
                    <a:pt x="1524" y="1262"/>
                  </a:cubicBezTo>
                  <a:cubicBezTo>
                    <a:pt x="1546" y="1229"/>
                    <a:pt x="1579" y="1207"/>
                    <a:pt x="1612" y="1184"/>
                  </a:cubicBezTo>
                  <a:cubicBezTo>
                    <a:pt x="1644" y="1162"/>
                    <a:pt x="1677" y="1138"/>
                    <a:pt x="1696" y="1103"/>
                  </a:cubicBezTo>
                  <a:cubicBezTo>
                    <a:pt x="1714" y="1068"/>
                    <a:pt x="1715" y="1021"/>
                    <a:pt x="1685" y="994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54" name="Freeform 246">
              <a:extLst>
                <a:ext uri="{FF2B5EF4-FFF2-40B4-BE49-F238E27FC236}">
                  <a16:creationId xmlns:a16="http://schemas.microsoft.com/office/drawing/2014/main" id="{8C6DF552-02A0-4613-80F1-A126397B0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1163" y="8550275"/>
              <a:ext cx="84138" cy="133350"/>
            </a:xfrm>
            <a:custGeom>
              <a:avLst/>
              <a:gdLst>
                <a:gd name="T0" fmla="*/ 11 w 110"/>
                <a:gd name="T1" fmla="*/ 32 h 175"/>
                <a:gd name="T2" fmla="*/ 31 w 110"/>
                <a:gd name="T3" fmla="*/ 11 h 175"/>
                <a:gd name="T4" fmla="*/ 87 w 110"/>
                <a:gd name="T5" fmla="*/ 27 h 175"/>
                <a:gd name="T6" fmla="*/ 106 w 110"/>
                <a:gd name="T7" fmla="*/ 93 h 175"/>
                <a:gd name="T8" fmla="*/ 33 w 110"/>
                <a:gd name="T9" fmla="*/ 175 h 175"/>
                <a:gd name="T10" fmla="*/ 8 w 110"/>
                <a:gd name="T11" fmla="*/ 99 h 175"/>
                <a:gd name="T12" fmla="*/ 11 w 110"/>
                <a:gd name="T13" fmla="*/ 3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175">
                  <a:moveTo>
                    <a:pt x="11" y="32"/>
                  </a:moveTo>
                  <a:cubicBezTo>
                    <a:pt x="15" y="23"/>
                    <a:pt x="22" y="16"/>
                    <a:pt x="31" y="11"/>
                  </a:cubicBezTo>
                  <a:cubicBezTo>
                    <a:pt x="52" y="0"/>
                    <a:pt x="73" y="11"/>
                    <a:pt x="87" y="27"/>
                  </a:cubicBezTo>
                  <a:cubicBezTo>
                    <a:pt x="103" y="44"/>
                    <a:pt x="110" y="69"/>
                    <a:pt x="106" y="93"/>
                  </a:cubicBezTo>
                  <a:cubicBezTo>
                    <a:pt x="100" y="132"/>
                    <a:pt x="67" y="159"/>
                    <a:pt x="33" y="175"/>
                  </a:cubicBezTo>
                  <a:cubicBezTo>
                    <a:pt x="34" y="174"/>
                    <a:pt x="10" y="106"/>
                    <a:pt x="8" y="99"/>
                  </a:cubicBezTo>
                  <a:cubicBezTo>
                    <a:pt x="1" y="78"/>
                    <a:pt x="0" y="52"/>
                    <a:pt x="11" y="32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55" name="Freeform 247">
              <a:extLst>
                <a:ext uri="{FF2B5EF4-FFF2-40B4-BE49-F238E27FC236}">
                  <a16:creationId xmlns:a16="http://schemas.microsoft.com/office/drawing/2014/main" id="{9CF0CBC5-CE39-4BEB-A255-A9EC0BC07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3863" y="8578850"/>
              <a:ext cx="57150" cy="55563"/>
            </a:xfrm>
            <a:custGeom>
              <a:avLst/>
              <a:gdLst>
                <a:gd name="T0" fmla="*/ 74 w 75"/>
                <a:gd name="T1" fmla="*/ 22 h 74"/>
                <a:gd name="T2" fmla="*/ 39 w 75"/>
                <a:gd name="T3" fmla="*/ 0 h 74"/>
                <a:gd name="T4" fmla="*/ 38 w 75"/>
                <a:gd name="T5" fmla="*/ 0 h 74"/>
                <a:gd name="T6" fmla="*/ 2 w 75"/>
                <a:gd name="T7" fmla="*/ 18 h 74"/>
                <a:gd name="T8" fmla="*/ 4 w 75"/>
                <a:gd name="T9" fmla="*/ 26 h 74"/>
                <a:gd name="T10" fmla="*/ 12 w 75"/>
                <a:gd name="T11" fmla="*/ 24 h 74"/>
                <a:gd name="T12" fmla="*/ 35 w 75"/>
                <a:gd name="T13" fmla="*/ 12 h 74"/>
                <a:gd name="T14" fmla="*/ 35 w 75"/>
                <a:gd name="T15" fmla="*/ 14 h 74"/>
                <a:gd name="T16" fmla="*/ 25 w 75"/>
                <a:gd name="T17" fmla="*/ 64 h 74"/>
                <a:gd name="T18" fmla="*/ 26 w 75"/>
                <a:gd name="T19" fmla="*/ 73 h 74"/>
                <a:gd name="T20" fmla="*/ 30 w 75"/>
                <a:gd name="T21" fmla="*/ 74 h 74"/>
                <a:gd name="T22" fmla="*/ 35 w 75"/>
                <a:gd name="T23" fmla="*/ 72 h 74"/>
                <a:gd name="T24" fmla="*/ 47 w 75"/>
                <a:gd name="T25" fmla="*/ 13 h 74"/>
                <a:gd name="T26" fmla="*/ 62 w 75"/>
                <a:gd name="T27" fmla="*/ 25 h 74"/>
                <a:gd name="T28" fmla="*/ 68 w 75"/>
                <a:gd name="T29" fmla="*/ 30 h 74"/>
                <a:gd name="T30" fmla="*/ 70 w 75"/>
                <a:gd name="T31" fmla="*/ 29 h 74"/>
                <a:gd name="T32" fmla="*/ 74 w 75"/>
                <a:gd name="T33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74">
                  <a:moveTo>
                    <a:pt x="74" y="22"/>
                  </a:moveTo>
                  <a:cubicBezTo>
                    <a:pt x="69" y="7"/>
                    <a:pt x="53" y="0"/>
                    <a:pt x="39" y="0"/>
                  </a:cubicBezTo>
                  <a:lnTo>
                    <a:pt x="38" y="0"/>
                  </a:lnTo>
                  <a:cubicBezTo>
                    <a:pt x="26" y="0"/>
                    <a:pt x="10" y="4"/>
                    <a:pt x="2" y="18"/>
                  </a:cubicBezTo>
                  <a:cubicBezTo>
                    <a:pt x="0" y="21"/>
                    <a:pt x="1" y="24"/>
                    <a:pt x="4" y="26"/>
                  </a:cubicBezTo>
                  <a:cubicBezTo>
                    <a:pt x="7" y="28"/>
                    <a:pt x="11" y="27"/>
                    <a:pt x="12" y="24"/>
                  </a:cubicBezTo>
                  <a:cubicBezTo>
                    <a:pt x="16" y="17"/>
                    <a:pt x="25" y="13"/>
                    <a:pt x="35" y="12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41" y="31"/>
                    <a:pt x="37" y="50"/>
                    <a:pt x="25" y="64"/>
                  </a:cubicBezTo>
                  <a:cubicBezTo>
                    <a:pt x="23" y="67"/>
                    <a:pt x="24" y="70"/>
                    <a:pt x="26" y="73"/>
                  </a:cubicBezTo>
                  <a:cubicBezTo>
                    <a:pt x="27" y="74"/>
                    <a:pt x="29" y="74"/>
                    <a:pt x="30" y="74"/>
                  </a:cubicBezTo>
                  <a:cubicBezTo>
                    <a:pt x="32" y="74"/>
                    <a:pt x="33" y="73"/>
                    <a:pt x="35" y="72"/>
                  </a:cubicBezTo>
                  <a:cubicBezTo>
                    <a:pt x="48" y="56"/>
                    <a:pt x="53" y="34"/>
                    <a:pt x="47" y="13"/>
                  </a:cubicBezTo>
                  <a:cubicBezTo>
                    <a:pt x="54" y="15"/>
                    <a:pt x="60" y="19"/>
                    <a:pt x="62" y="25"/>
                  </a:cubicBezTo>
                  <a:cubicBezTo>
                    <a:pt x="63" y="28"/>
                    <a:pt x="65" y="30"/>
                    <a:pt x="68" y="30"/>
                  </a:cubicBezTo>
                  <a:cubicBezTo>
                    <a:pt x="69" y="30"/>
                    <a:pt x="69" y="29"/>
                    <a:pt x="70" y="29"/>
                  </a:cubicBezTo>
                  <a:cubicBezTo>
                    <a:pt x="73" y="28"/>
                    <a:pt x="75" y="25"/>
                    <a:pt x="74" y="22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DF436416-C605-44DF-85E9-364FDEF70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9907" y="10229943"/>
              <a:ext cx="4471092" cy="2076096"/>
            </a:xfrm>
            <a:custGeom>
              <a:avLst/>
              <a:gdLst>
                <a:gd name="connsiteX0" fmla="*/ 44456 w 4471092"/>
                <a:gd name="connsiteY0" fmla="*/ 1808506 h 2076096"/>
                <a:gd name="connsiteX1" fmla="*/ 87132 w 4471092"/>
                <a:gd name="connsiteY1" fmla="*/ 1810217 h 2076096"/>
                <a:gd name="connsiteX2" fmla="*/ 307642 w 4471092"/>
                <a:gd name="connsiteY2" fmla="*/ 1829227 h 2076096"/>
                <a:gd name="connsiteX3" fmla="*/ 415616 w 4471092"/>
                <a:gd name="connsiteY3" fmla="*/ 1827706 h 2076096"/>
                <a:gd name="connsiteX4" fmla="*/ 504582 w 4471092"/>
                <a:gd name="connsiteY4" fmla="*/ 1848997 h 2076096"/>
                <a:gd name="connsiteX5" fmla="*/ 558568 w 4471092"/>
                <a:gd name="connsiteY5" fmla="*/ 1880174 h 2076096"/>
                <a:gd name="connsiteX6" fmla="*/ 594306 w 4471092"/>
                <a:gd name="connsiteY6" fmla="*/ 1963818 h 2076096"/>
                <a:gd name="connsiteX7" fmla="*/ 566172 w 4471092"/>
                <a:gd name="connsiteY7" fmla="*/ 2051264 h 2076096"/>
                <a:gd name="connsiteX8" fmla="*/ 539560 w 4471092"/>
                <a:gd name="connsiteY8" fmla="*/ 2074836 h 2076096"/>
                <a:gd name="connsiteX9" fmla="*/ 518268 w 4471092"/>
                <a:gd name="connsiteY9" fmla="*/ 2075597 h 2076096"/>
                <a:gd name="connsiteX10" fmla="*/ 338058 w 4471092"/>
                <a:gd name="connsiteY10" fmla="*/ 1991953 h 2076096"/>
                <a:gd name="connsiteX11" fmla="*/ 198908 w 4471092"/>
                <a:gd name="connsiteY11" fmla="*/ 1923516 h 2076096"/>
                <a:gd name="connsiteX12" fmla="*/ 11094 w 4471092"/>
                <a:gd name="connsiteY12" fmla="*/ 1845195 h 2076096"/>
                <a:gd name="connsiteX13" fmla="*/ 448 w 4471092"/>
                <a:gd name="connsiteY13" fmla="*/ 1828466 h 2076096"/>
                <a:gd name="connsiteX14" fmla="*/ 5770 w 4471092"/>
                <a:gd name="connsiteY14" fmla="*/ 1821623 h 2076096"/>
                <a:gd name="connsiteX15" fmla="*/ 44456 w 4471092"/>
                <a:gd name="connsiteY15" fmla="*/ 1808506 h 2076096"/>
                <a:gd name="connsiteX16" fmla="*/ 4114902 w 4471092"/>
                <a:gd name="connsiteY16" fmla="*/ 603 h 2076096"/>
                <a:gd name="connsiteX17" fmla="*/ 4133928 w 4471092"/>
                <a:gd name="connsiteY17" fmla="*/ 10501 h 2076096"/>
                <a:gd name="connsiteX18" fmla="*/ 4251120 w 4471092"/>
                <a:gd name="connsiteY18" fmla="*/ 170396 h 2076096"/>
                <a:gd name="connsiteX19" fmla="*/ 4340156 w 4471092"/>
                <a:gd name="connsiteY19" fmla="*/ 298312 h 2076096"/>
                <a:gd name="connsiteX20" fmla="*/ 4467242 w 4471092"/>
                <a:gd name="connsiteY20" fmla="*/ 457445 h 2076096"/>
                <a:gd name="connsiteX21" fmla="*/ 4468764 w 4471092"/>
                <a:gd name="connsiteY21" fmla="*/ 477241 h 2076096"/>
                <a:gd name="connsiteX22" fmla="*/ 4460394 w 4471092"/>
                <a:gd name="connsiteY22" fmla="*/ 480287 h 2076096"/>
                <a:gd name="connsiteX23" fmla="*/ 4383532 w 4471092"/>
                <a:gd name="connsiteY23" fmla="*/ 451354 h 2076096"/>
                <a:gd name="connsiteX24" fmla="*/ 4199372 w 4471092"/>
                <a:gd name="connsiteY24" fmla="*/ 327245 h 2076096"/>
                <a:gd name="connsiteX25" fmla="*/ 4104248 w 4471092"/>
                <a:gd name="connsiteY25" fmla="*/ 276992 h 2076096"/>
                <a:gd name="connsiteX26" fmla="*/ 4036520 w 4471092"/>
                <a:gd name="connsiteY26" fmla="*/ 215319 h 2076096"/>
                <a:gd name="connsiteX27" fmla="*/ 4004558 w 4471092"/>
                <a:gd name="connsiteY27" fmla="*/ 162021 h 2076096"/>
                <a:gd name="connsiteX28" fmla="*/ 4012930 w 4471092"/>
                <a:gd name="connsiteY28" fmla="*/ 71414 h 2076096"/>
                <a:gd name="connsiteX29" fmla="*/ 4080658 w 4471092"/>
                <a:gd name="connsiteY29" fmla="*/ 8217 h 2076096"/>
                <a:gd name="connsiteX30" fmla="*/ 4114902 w 4471092"/>
                <a:gd name="connsiteY30" fmla="*/ 603 h 207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471092" h="2076096">
                  <a:moveTo>
                    <a:pt x="44456" y="1808506"/>
                  </a:moveTo>
                  <a:cubicBezTo>
                    <a:pt x="58428" y="1807365"/>
                    <a:pt x="73066" y="1808696"/>
                    <a:pt x="87132" y="1810217"/>
                  </a:cubicBezTo>
                  <a:cubicBezTo>
                    <a:pt x="160888" y="1817821"/>
                    <a:pt x="233886" y="1826946"/>
                    <a:pt x="307642" y="1829227"/>
                  </a:cubicBezTo>
                  <a:cubicBezTo>
                    <a:pt x="343380" y="1830748"/>
                    <a:pt x="379878" y="1830748"/>
                    <a:pt x="415616" y="1827706"/>
                  </a:cubicBezTo>
                  <a:cubicBezTo>
                    <a:pt x="452116" y="1825425"/>
                    <a:pt x="471124" y="1833789"/>
                    <a:pt x="504582" y="1848997"/>
                  </a:cubicBezTo>
                  <a:cubicBezTo>
                    <a:pt x="523592" y="1857362"/>
                    <a:pt x="542600" y="1865726"/>
                    <a:pt x="558568" y="1880174"/>
                  </a:cubicBezTo>
                  <a:cubicBezTo>
                    <a:pt x="581380" y="1900704"/>
                    <a:pt x="594306" y="1932641"/>
                    <a:pt x="594306" y="1963818"/>
                  </a:cubicBezTo>
                  <a:cubicBezTo>
                    <a:pt x="595068" y="1994994"/>
                    <a:pt x="583662" y="2025410"/>
                    <a:pt x="566172" y="2051264"/>
                  </a:cubicBezTo>
                  <a:cubicBezTo>
                    <a:pt x="559330" y="2061149"/>
                    <a:pt x="550964" y="2071034"/>
                    <a:pt x="539560" y="2074836"/>
                  </a:cubicBezTo>
                  <a:cubicBezTo>
                    <a:pt x="532716" y="2076357"/>
                    <a:pt x="525112" y="2076357"/>
                    <a:pt x="518268" y="2075597"/>
                  </a:cubicBezTo>
                  <a:cubicBezTo>
                    <a:pt x="452116" y="2067232"/>
                    <a:pt x="395846" y="2026171"/>
                    <a:pt x="338058" y="1991953"/>
                  </a:cubicBezTo>
                  <a:cubicBezTo>
                    <a:pt x="293956" y="1965339"/>
                    <a:pt x="246812" y="1942526"/>
                    <a:pt x="198908" y="1923516"/>
                  </a:cubicBezTo>
                  <a:cubicBezTo>
                    <a:pt x="135796" y="1898423"/>
                    <a:pt x="68882" y="1880174"/>
                    <a:pt x="11094" y="1845195"/>
                  </a:cubicBezTo>
                  <a:cubicBezTo>
                    <a:pt x="5010" y="1841393"/>
                    <a:pt x="-1832" y="1835310"/>
                    <a:pt x="448" y="1828466"/>
                  </a:cubicBezTo>
                  <a:cubicBezTo>
                    <a:pt x="1208" y="1825425"/>
                    <a:pt x="3490" y="1823144"/>
                    <a:pt x="5770" y="1821623"/>
                  </a:cubicBezTo>
                  <a:cubicBezTo>
                    <a:pt x="17176" y="1813259"/>
                    <a:pt x="30484" y="1809647"/>
                    <a:pt x="44456" y="1808506"/>
                  </a:cubicBezTo>
                  <a:close/>
                  <a:moveTo>
                    <a:pt x="4114902" y="603"/>
                  </a:moveTo>
                  <a:cubicBezTo>
                    <a:pt x="4121752" y="2126"/>
                    <a:pt x="4127840" y="5933"/>
                    <a:pt x="4133928" y="10501"/>
                  </a:cubicBezTo>
                  <a:cubicBezTo>
                    <a:pt x="4187958" y="49333"/>
                    <a:pt x="4217636" y="112529"/>
                    <a:pt x="4251120" y="170396"/>
                  </a:cubicBezTo>
                  <a:cubicBezTo>
                    <a:pt x="4276994" y="215319"/>
                    <a:pt x="4307434" y="257957"/>
                    <a:pt x="4340156" y="298312"/>
                  </a:cubicBezTo>
                  <a:cubicBezTo>
                    <a:pt x="4383532" y="350087"/>
                    <a:pt x="4432998" y="398817"/>
                    <a:pt x="4467242" y="457445"/>
                  </a:cubicBezTo>
                  <a:cubicBezTo>
                    <a:pt x="4470286" y="463536"/>
                    <a:pt x="4473330" y="471912"/>
                    <a:pt x="4468764" y="477241"/>
                  </a:cubicBezTo>
                  <a:cubicBezTo>
                    <a:pt x="4466482" y="479526"/>
                    <a:pt x="4463438" y="480287"/>
                    <a:pt x="4460394" y="480287"/>
                  </a:cubicBezTo>
                  <a:cubicBezTo>
                    <a:pt x="4432236" y="484094"/>
                    <a:pt x="4406362" y="467343"/>
                    <a:pt x="4383532" y="451354"/>
                  </a:cubicBezTo>
                  <a:cubicBezTo>
                    <a:pt x="4322654" y="408715"/>
                    <a:pt x="4263296" y="365315"/>
                    <a:pt x="4199372" y="327245"/>
                  </a:cubicBezTo>
                  <a:cubicBezTo>
                    <a:pt x="4168934" y="308971"/>
                    <a:pt x="4136972" y="291459"/>
                    <a:pt x="4104248" y="276992"/>
                  </a:cubicBezTo>
                  <a:cubicBezTo>
                    <a:pt x="4070766" y="261764"/>
                    <a:pt x="4058590" y="245014"/>
                    <a:pt x="4036520" y="215319"/>
                  </a:cubicBezTo>
                  <a:cubicBezTo>
                    <a:pt x="4023584" y="198568"/>
                    <a:pt x="4011408" y="181817"/>
                    <a:pt x="4004558" y="162021"/>
                  </a:cubicBezTo>
                  <a:cubicBezTo>
                    <a:pt x="3993904" y="132326"/>
                    <a:pt x="3998470" y="98824"/>
                    <a:pt x="4012930" y="71414"/>
                  </a:cubicBezTo>
                  <a:cubicBezTo>
                    <a:pt x="4028150" y="44003"/>
                    <a:pt x="4052502" y="21922"/>
                    <a:pt x="4080658" y="8217"/>
                  </a:cubicBezTo>
                  <a:cubicBezTo>
                    <a:pt x="4091312" y="2887"/>
                    <a:pt x="4102726" y="-1681"/>
                    <a:pt x="4114902" y="603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57" name="Freeform 250">
              <a:extLst>
                <a:ext uri="{FF2B5EF4-FFF2-40B4-BE49-F238E27FC236}">
                  <a16:creationId xmlns:a16="http://schemas.microsoft.com/office/drawing/2014/main" id="{C6D286DB-511B-46CD-A441-4F16FBC16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4488" y="10742613"/>
              <a:ext cx="228600" cy="220663"/>
            </a:xfrm>
            <a:custGeom>
              <a:avLst/>
              <a:gdLst>
                <a:gd name="T0" fmla="*/ 12 w 301"/>
                <a:gd name="T1" fmla="*/ 290 h 290"/>
                <a:gd name="T2" fmla="*/ 0 w 301"/>
                <a:gd name="T3" fmla="*/ 278 h 290"/>
                <a:gd name="T4" fmla="*/ 30 w 301"/>
                <a:gd name="T5" fmla="*/ 248 h 290"/>
                <a:gd name="T6" fmla="*/ 291 w 301"/>
                <a:gd name="T7" fmla="*/ 0 h 290"/>
                <a:gd name="T8" fmla="*/ 301 w 301"/>
                <a:gd name="T9" fmla="*/ 12 h 290"/>
                <a:gd name="T10" fmla="*/ 41 w 301"/>
                <a:gd name="T11" fmla="*/ 260 h 290"/>
                <a:gd name="T12" fmla="*/ 12 w 301"/>
                <a:gd name="T13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290">
                  <a:moveTo>
                    <a:pt x="12" y="290"/>
                  </a:moveTo>
                  <a:lnTo>
                    <a:pt x="0" y="278"/>
                  </a:lnTo>
                  <a:lnTo>
                    <a:pt x="30" y="248"/>
                  </a:lnTo>
                  <a:cubicBezTo>
                    <a:pt x="106" y="170"/>
                    <a:pt x="211" y="63"/>
                    <a:pt x="291" y="0"/>
                  </a:cubicBezTo>
                  <a:lnTo>
                    <a:pt x="301" y="12"/>
                  </a:lnTo>
                  <a:cubicBezTo>
                    <a:pt x="221" y="75"/>
                    <a:pt x="117" y="182"/>
                    <a:pt x="41" y="260"/>
                  </a:cubicBezTo>
                  <a:lnTo>
                    <a:pt x="12" y="2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9273E2A9-AAAB-49A5-92F8-388FFCECF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3749" y="9944100"/>
              <a:ext cx="3692775" cy="2202833"/>
            </a:xfrm>
            <a:custGeom>
              <a:avLst/>
              <a:gdLst>
                <a:gd name="connsiteX0" fmla="*/ 2304229 w 3692775"/>
                <a:gd name="connsiteY0" fmla="*/ 0 h 2202833"/>
                <a:gd name="connsiteX1" fmla="*/ 2328881 w 3692775"/>
                <a:gd name="connsiteY1" fmla="*/ 20891 h 2202833"/>
                <a:gd name="connsiteX2" fmla="*/ 2331791 w 3692775"/>
                <a:gd name="connsiteY2" fmla="*/ 24695 h 2202833"/>
                <a:gd name="connsiteX3" fmla="*/ 2338979 w 3692775"/>
                <a:gd name="connsiteY3" fmla="*/ 22225 h 2202833"/>
                <a:gd name="connsiteX4" fmla="*/ 2339747 w 3692775"/>
                <a:gd name="connsiteY4" fmla="*/ 35094 h 2202833"/>
                <a:gd name="connsiteX5" fmla="*/ 2357243 w 3692775"/>
                <a:gd name="connsiteY5" fmla="*/ 57962 h 2202833"/>
                <a:gd name="connsiteX6" fmla="*/ 2734343 w 3692775"/>
                <a:gd name="connsiteY6" fmla="*/ 921494 h 2202833"/>
                <a:gd name="connsiteX7" fmla="*/ 3595335 w 3692775"/>
                <a:gd name="connsiteY7" fmla="*/ 373167 h 2202833"/>
                <a:gd name="connsiteX8" fmla="*/ 3692775 w 3692775"/>
                <a:gd name="connsiteY8" fmla="*/ 564320 h 2202833"/>
                <a:gd name="connsiteX9" fmla="*/ 3146187 w 3692775"/>
                <a:gd name="connsiteY9" fmla="*/ 1151487 h 2202833"/>
                <a:gd name="connsiteX10" fmla="*/ 2898015 w 3692775"/>
                <a:gd name="connsiteY10" fmla="*/ 1383003 h 2202833"/>
                <a:gd name="connsiteX11" fmla="*/ 2640707 w 3692775"/>
                <a:gd name="connsiteY11" fmla="*/ 1420320 h 2202833"/>
                <a:gd name="connsiteX12" fmla="*/ 1888901 w 3692775"/>
                <a:gd name="connsiteY12" fmla="*/ 766162 h 2202833"/>
                <a:gd name="connsiteX13" fmla="*/ 1882557 w 3692775"/>
                <a:gd name="connsiteY13" fmla="*/ 757076 h 2202833"/>
                <a:gd name="connsiteX14" fmla="*/ 1829875 w 3692775"/>
                <a:gd name="connsiteY14" fmla="*/ 808611 h 2202833"/>
                <a:gd name="connsiteX15" fmla="*/ 1005205 w 3692775"/>
                <a:gd name="connsiteY15" fmla="*/ 1501989 h 2202833"/>
                <a:gd name="connsiteX16" fmla="*/ 469565 w 3692775"/>
                <a:gd name="connsiteY16" fmla="*/ 1966079 h 2202833"/>
                <a:gd name="connsiteX17" fmla="*/ 185007 w 3692775"/>
                <a:gd name="connsiteY17" fmla="*/ 2196603 h 2202833"/>
                <a:gd name="connsiteX18" fmla="*/ 162181 w 3692775"/>
                <a:gd name="connsiteY18" fmla="*/ 2202689 h 2202833"/>
                <a:gd name="connsiteX19" fmla="*/ 8489 w 3692775"/>
                <a:gd name="connsiteY19" fmla="*/ 2129652 h 2202833"/>
                <a:gd name="connsiteX20" fmla="*/ 6967 w 3692775"/>
                <a:gd name="connsiteY20" fmla="*/ 2091612 h 2202833"/>
                <a:gd name="connsiteX21" fmla="*/ 583693 w 3692775"/>
                <a:gd name="connsiteY21" fmla="*/ 1400802 h 2202833"/>
                <a:gd name="connsiteX22" fmla="*/ 1400087 w 3692775"/>
                <a:gd name="connsiteY22" fmla="*/ 344806 h 2202833"/>
                <a:gd name="connsiteX23" fmla="*/ 2276381 w 3692775"/>
                <a:gd name="connsiteY23" fmla="*/ 43732 h 220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692775" h="2202833">
                  <a:moveTo>
                    <a:pt x="2304229" y="0"/>
                  </a:moveTo>
                  <a:cubicBezTo>
                    <a:pt x="2311747" y="3998"/>
                    <a:pt x="2320005" y="11096"/>
                    <a:pt x="2328881" y="20891"/>
                  </a:cubicBezTo>
                  <a:lnTo>
                    <a:pt x="2331791" y="24695"/>
                  </a:lnTo>
                  <a:lnTo>
                    <a:pt x="2338979" y="22225"/>
                  </a:lnTo>
                  <a:lnTo>
                    <a:pt x="2339747" y="35094"/>
                  </a:lnTo>
                  <a:lnTo>
                    <a:pt x="2357243" y="57962"/>
                  </a:lnTo>
                  <a:cubicBezTo>
                    <a:pt x="2497127" y="264954"/>
                    <a:pt x="2734343" y="921494"/>
                    <a:pt x="2734343" y="921494"/>
                  </a:cubicBezTo>
                  <a:cubicBezTo>
                    <a:pt x="2952827" y="693786"/>
                    <a:pt x="3595335" y="373167"/>
                    <a:pt x="3595335" y="373167"/>
                  </a:cubicBezTo>
                  <a:cubicBezTo>
                    <a:pt x="3675267" y="413530"/>
                    <a:pt x="3692775" y="564320"/>
                    <a:pt x="3692775" y="564320"/>
                  </a:cubicBezTo>
                  <a:cubicBezTo>
                    <a:pt x="3692775" y="564320"/>
                    <a:pt x="3392837" y="860569"/>
                    <a:pt x="3146187" y="1151487"/>
                  </a:cubicBezTo>
                  <a:cubicBezTo>
                    <a:pt x="3045701" y="1271053"/>
                    <a:pt x="2961961" y="1341878"/>
                    <a:pt x="2898015" y="1383003"/>
                  </a:cubicBezTo>
                  <a:cubicBezTo>
                    <a:pt x="2821889" y="1432505"/>
                    <a:pt x="2727491" y="1446213"/>
                    <a:pt x="2640707" y="1420320"/>
                  </a:cubicBezTo>
                  <a:cubicBezTo>
                    <a:pt x="2306703" y="1320079"/>
                    <a:pt x="1994307" y="914667"/>
                    <a:pt x="1888901" y="766162"/>
                  </a:cubicBezTo>
                  <a:lnTo>
                    <a:pt x="1882557" y="757076"/>
                  </a:lnTo>
                  <a:lnTo>
                    <a:pt x="1829875" y="808611"/>
                  </a:lnTo>
                  <a:cubicBezTo>
                    <a:pt x="1524107" y="1087921"/>
                    <a:pt x="1165745" y="1351730"/>
                    <a:pt x="1005205" y="1501989"/>
                  </a:cubicBezTo>
                  <a:cubicBezTo>
                    <a:pt x="843905" y="1651867"/>
                    <a:pt x="636953" y="1827613"/>
                    <a:pt x="469565" y="1966079"/>
                  </a:cubicBezTo>
                  <a:cubicBezTo>
                    <a:pt x="353915" y="2060419"/>
                    <a:pt x="256527" y="2139542"/>
                    <a:pt x="185007" y="2196603"/>
                  </a:cubicBezTo>
                  <a:cubicBezTo>
                    <a:pt x="178159" y="2201168"/>
                    <a:pt x="170551" y="2203450"/>
                    <a:pt x="162181" y="2202689"/>
                  </a:cubicBezTo>
                  <a:cubicBezTo>
                    <a:pt x="104357" y="2192799"/>
                    <a:pt x="51857" y="2170736"/>
                    <a:pt x="8489" y="2129652"/>
                  </a:cubicBezTo>
                  <a:cubicBezTo>
                    <a:pt x="-2163" y="2119762"/>
                    <a:pt x="-2925" y="2103024"/>
                    <a:pt x="6967" y="2091612"/>
                  </a:cubicBezTo>
                  <a:cubicBezTo>
                    <a:pt x="86095" y="1995750"/>
                    <a:pt x="423153" y="1590242"/>
                    <a:pt x="583693" y="1400802"/>
                  </a:cubicBezTo>
                  <a:cubicBezTo>
                    <a:pt x="766297" y="1183973"/>
                    <a:pt x="1400087" y="344806"/>
                    <a:pt x="1400087" y="344806"/>
                  </a:cubicBezTo>
                  <a:lnTo>
                    <a:pt x="2276381" y="43732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59" name="Freeform 253">
              <a:extLst>
                <a:ext uri="{FF2B5EF4-FFF2-40B4-BE49-F238E27FC236}">
                  <a16:creationId xmlns:a16="http://schemas.microsoft.com/office/drawing/2014/main" id="{BB75F3BE-C96B-4903-96B1-2EBD365C6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3600" y="10250488"/>
              <a:ext cx="396875" cy="463550"/>
            </a:xfrm>
            <a:custGeom>
              <a:avLst/>
              <a:gdLst>
                <a:gd name="T0" fmla="*/ 11 w 521"/>
                <a:gd name="T1" fmla="*/ 611 h 611"/>
                <a:gd name="T2" fmla="*/ 0 w 521"/>
                <a:gd name="T3" fmla="*/ 599 h 611"/>
                <a:gd name="T4" fmla="*/ 507 w 521"/>
                <a:gd name="T5" fmla="*/ 0 h 611"/>
                <a:gd name="T6" fmla="*/ 521 w 521"/>
                <a:gd name="T7" fmla="*/ 8 h 611"/>
                <a:gd name="T8" fmla="*/ 11 w 521"/>
                <a:gd name="T9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1" h="611">
                  <a:moveTo>
                    <a:pt x="11" y="611"/>
                  </a:moveTo>
                  <a:lnTo>
                    <a:pt x="0" y="599"/>
                  </a:lnTo>
                  <a:cubicBezTo>
                    <a:pt x="229" y="384"/>
                    <a:pt x="404" y="177"/>
                    <a:pt x="507" y="0"/>
                  </a:cubicBezTo>
                  <a:lnTo>
                    <a:pt x="521" y="8"/>
                  </a:lnTo>
                  <a:cubicBezTo>
                    <a:pt x="417" y="186"/>
                    <a:pt x="241" y="395"/>
                    <a:pt x="11" y="6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60" name="Freeform 254">
              <a:extLst>
                <a:ext uri="{FF2B5EF4-FFF2-40B4-BE49-F238E27FC236}">
                  <a16:creationId xmlns:a16="http://schemas.microsoft.com/office/drawing/2014/main" id="{2294CADE-D8F8-495C-A2A4-D48A40150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1938" y="8794750"/>
              <a:ext cx="1230313" cy="1641475"/>
            </a:xfrm>
            <a:custGeom>
              <a:avLst/>
              <a:gdLst>
                <a:gd name="T0" fmla="*/ 116 w 1617"/>
                <a:gd name="T1" fmla="*/ 256 h 2156"/>
                <a:gd name="T2" fmla="*/ 476 w 1617"/>
                <a:gd name="T3" fmla="*/ 0 h 2156"/>
                <a:gd name="T4" fmla="*/ 605 w 1617"/>
                <a:gd name="T5" fmla="*/ 66 h 2156"/>
                <a:gd name="T6" fmla="*/ 810 w 1617"/>
                <a:gd name="T7" fmla="*/ 295 h 2156"/>
                <a:gd name="T8" fmla="*/ 1254 w 1617"/>
                <a:gd name="T9" fmla="*/ 1164 h 2156"/>
                <a:gd name="T10" fmla="*/ 1613 w 1617"/>
                <a:gd name="T11" fmla="*/ 1631 h 2156"/>
                <a:gd name="T12" fmla="*/ 1606 w 1617"/>
                <a:gd name="T13" fmla="*/ 1643 h 2156"/>
                <a:gd name="T14" fmla="*/ 666 w 1617"/>
                <a:gd name="T15" fmla="*/ 1831 h 2156"/>
                <a:gd name="T16" fmla="*/ 9 w 1617"/>
                <a:gd name="T17" fmla="*/ 2153 h 2156"/>
                <a:gd name="T18" fmla="*/ 1 w 1617"/>
                <a:gd name="T19" fmla="*/ 2148 h 2156"/>
                <a:gd name="T20" fmla="*/ 161 w 1617"/>
                <a:gd name="T21" fmla="*/ 1112 h 2156"/>
                <a:gd name="T22" fmla="*/ 139 w 1617"/>
                <a:gd name="T23" fmla="*/ 775 h 2156"/>
                <a:gd name="T24" fmla="*/ 123 w 1617"/>
                <a:gd name="T25" fmla="*/ 466 h 2156"/>
                <a:gd name="T26" fmla="*/ 104 w 1617"/>
                <a:gd name="T27" fmla="*/ 275 h 2156"/>
                <a:gd name="T28" fmla="*/ 116 w 1617"/>
                <a:gd name="T29" fmla="*/ 256 h 2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17" h="2156">
                  <a:moveTo>
                    <a:pt x="116" y="256"/>
                  </a:moveTo>
                  <a:cubicBezTo>
                    <a:pt x="168" y="239"/>
                    <a:pt x="356" y="168"/>
                    <a:pt x="476" y="0"/>
                  </a:cubicBezTo>
                  <a:cubicBezTo>
                    <a:pt x="476" y="0"/>
                    <a:pt x="534" y="19"/>
                    <a:pt x="605" y="66"/>
                  </a:cubicBezTo>
                  <a:cubicBezTo>
                    <a:pt x="725" y="145"/>
                    <a:pt x="784" y="250"/>
                    <a:pt x="810" y="295"/>
                  </a:cubicBezTo>
                  <a:cubicBezTo>
                    <a:pt x="995" y="622"/>
                    <a:pt x="1071" y="881"/>
                    <a:pt x="1254" y="1164"/>
                  </a:cubicBezTo>
                  <a:cubicBezTo>
                    <a:pt x="1382" y="1363"/>
                    <a:pt x="1564" y="1574"/>
                    <a:pt x="1613" y="1631"/>
                  </a:cubicBezTo>
                  <a:cubicBezTo>
                    <a:pt x="1617" y="1636"/>
                    <a:pt x="1613" y="1644"/>
                    <a:pt x="1606" y="1643"/>
                  </a:cubicBezTo>
                  <a:cubicBezTo>
                    <a:pt x="1519" y="1636"/>
                    <a:pt x="1142" y="1622"/>
                    <a:pt x="666" y="1831"/>
                  </a:cubicBezTo>
                  <a:cubicBezTo>
                    <a:pt x="666" y="1831"/>
                    <a:pt x="250" y="1988"/>
                    <a:pt x="9" y="2153"/>
                  </a:cubicBezTo>
                  <a:cubicBezTo>
                    <a:pt x="5" y="2156"/>
                    <a:pt x="0" y="2152"/>
                    <a:pt x="1" y="2148"/>
                  </a:cubicBezTo>
                  <a:cubicBezTo>
                    <a:pt x="35" y="2035"/>
                    <a:pt x="172" y="1323"/>
                    <a:pt x="161" y="1112"/>
                  </a:cubicBezTo>
                  <a:cubicBezTo>
                    <a:pt x="155" y="1000"/>
                    <a:pt x="147" y="887"/>
                    <a:pt x="139" y="775"/>
                  </a:cubicBezTo>
                  <a:cubicBezTo>
                    <a:pt x="132" y="672"/>
                    <a:pt x="137" y="568"/>
                    <a:pt x="123" y="466"/>
                  </a:cubicBezTo>
                  <a:cubicBezTo>
                    <a:pt x="114" y="402"/>
                    <a:pt x="112" y="339"/>
                    <a:pt x="104" y="275"/>
                  </a:cubicBezTo>
                  <a:cubicBezTo>
                    <a:pt x="103" y="267"/>
                    <a:pt x="108" y="259"/>
                    <a:pt x="116" y="256"/>
                  </a:cubicBezTo>
                  <a:close/>
                </a:path>
              </a:pathLst>
            </a:custGeom>
            <a:solidFill>
              <a:srgbClr val="FFF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61" name="Freeform 255">
              <a:extLst>
                <a:ext uri="{FF2B5EF4-FFF2-40B4-BE49-F238E27FC236}">
                  <a16:creationId xmlns:a16="http://schemas.microsoft.com/office/drawing/2014/main" id="{6090F890-6162-4C2E-94CC-AE17F2816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7663" y="8786813"/>
              <a:ext cx="774700" cy="723900"/>
            </a:xfrm>
            <a:custGeom>
              <a:avLst/>
              <a:gdLst>
                <a:gd name="T0" fmla="*/ 1002 w 1017"/>
                <a:gd name="T1" fmla="*/ 950 h 950"/>
                <a:gd name="T2" fmla="*/ 892 w 1017"/>
                <a:gd name="T3" fmla="*/ 716 h 950"/>
                <a:gd name="T4" fmla="*/ 689 w 1017"/>
                <a:gd name="T5" fmla="*/ 309 h 950"/>
                <a:gd name="T6" fmla="*/ 486 w 1017"/>
                <a:gd name="T7" fmla="*/ 83 h 950"/>
                <a:gd name="T8" fmla="*/ 365 w 1017"/>
                <a:gd name="T9" fmla="*/ 20 h 950"/>
                <a:gd name="T10" fmla="*/ 5 w 1017"/>
                <a:gd name="T11" fmla="*/ 274 h 950"/>
                <a:gd name="T12" fmla="*/ 0 w 1017"/>
                <a:gd name="T13" fmla="*/ 259 h 950"/>
                <a:gd name="T14" fmla="*/ 355 w 1017"/>
                <a:gd name="T15" fmla="*/ 5 h 950"/>
                <a:gd name="T16" fmla="*/ 359 w 1017"/>
                <a:gd name="T17" fmla="*/ 0 h 950"/>
                <a:gd name="T18" fmla="*/ 364 w 1017"/>
                <a:gd name="T19" fmla="*/ 2 h 950"/>
                <a:gd name="T20" fmla="*/ 495 w 1017"/>
                <a:gd name="T21" fmla="*/ 69 h 950"/>
                <a:gd name="T22" fmla="*/ 703 w 1017"/>
                <a:gd name="T23" fmla="*/ 301 h 950"/>
                <a:gd name="T24" fmla="*/ 906 w 1017"/>
                <a:gd name="T25" fmla="*/ 710 h 950"/>
                <a:gd name="T26" fmla="*/ 1017 w 1017"/>
                <a:gd name="T27" fmla="*/ 942 h 950"/>
                <a:gd name="T28" fmla="*/ 1002 w 1017"/>
                <a:gd name="T29" fmla="*/ 950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17" h="950">
                  <a:moveTo>
                    <a:pt x="1002" y="950"/>
                  </a:moveTo>
                  <a:cubicBezTo>
                    <a:pt x="963" y="872"/>
                    <a:pt x="928" y="797"/>
                    <a:pt x="892" y="716"/>
                  </a:cubicBezTo>
                  <a:cubicBezTo>
                    <a:pt x="833" y="588"/>
                    <a:pt x="772" y="456"/>
                    <a:pt x="689" y="309"/>
                  </a:cubicBezTo>
                  <a:cubicBezTo>
                    <a:pt x="664" y="265"/>
                    <a:pt x="605" y="161"/>
                    <a:pt x="486" y="83"/>
                  </a:cubicBezTo>
                  <a:cubicBezTo>
                    <a:pt x="430" y="45"/>
                    <a:pt x="381" y="26"/>
                    <a:pt x="365" y="20"/>
                  </a:cubicBezTo>
                  <a:cubicBezTo>
                    <a:pt x="244" y="186"/>
                    <a:pt x="59" y="256"/>
                    <a:pt x="5" y="274"/>
                  </a:cubicBezTo>
                  <a:lnTo>
                    <a:pt x="0" y="259"/>
                  </a:lnTo>
                  <a:cubicBezTo>
                    <a:pt x="53" y="241"/>
                    <a:pt x="237" y="171"/>
                    <a:pt x="355" y="5"/>
                  </a:cubicBezTo>
                  <a:lnTo>
                    <a:pt x="359" y="0"/>
                  </a:lnTo>
                  <a:lnTo>
                    <a:pt x="364" y="2"/>
                  </a:lnTo>
                  <a:cubicBezTo>
                    <a:pt x="367" y="3"/>
                    <a:pt x="424" y="23"/>
                    <a:pt x="495" y="69"/>
                  </a:cubicBezTo>
                  <a:cubicBezTo>
                    <a:pt x="617" y="149"/>
                    <a:pt x="677" y="256"/>
                    <a:pt x="703" y="301"/>
                  </a:cubicBezTo>
                  <a:cubicBezTo>
                    <a:pt x="786" y="448"/>
                    <a:pt x="847" y="581"/>
                    <a:pt x="906" y="710"/>
                  </a:cubicBezTo>
                  <a:cubicBezTo>
                    <a:pt x="943" y="790"/>
                    <a:pt x="978" y="865"/>
                    <a:pt x="1017" y="942"/>
                  </a:cubicBezTo>
                  <a:lnTo>
                    <a:pt x="1002" y="950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62" name="Freeform 256">
              <a:extLst>
                <a:ext uri="{FF2B5EF4-FFF2-40B4-BE49-F238E27FC236}">
                  <a16:creationId xmlns:a16="http://schemas.microsoft.com/office/drawing/2014/main" id="{B0AF0418-7AFC-4261-A158-11976A309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0513" y="8966200"/>
              <a:ext cx="106363" cy="1298575"/>
            </a:xfrm>
            <a:custGeom>
              <a:avLst/>
              <a:gdLst>
                <a:gd name="T0" fmla="*/ 16 w 141"/>
                <a:gd name="T1" fmla="*/ 1706 h 1706"/>
                <a:gd name="T2" fmla="*/ 0 w 141"/>
                <a:gd name="T3" fmla="*/ 1703 h 1706"/>
                <a:gd name="T4" fmla="*/ 116 w 141"/>
                <a:gd name="T5" fmla="*/ 864 h 1706"/>
                <a:gd name="T6" fmla="*/ 100 w 141"/>
                <a:gd name="T7" fmla="*/ 608 h 1706"/>
                <a:gd name="T8" fmla="*/ 94 w 141"/>
                <a:gd name="T9" fmla="*/ 527 h 1706"/>
                <a:gd name="T10" fmla="*/ 90 w 141"/>
                <a:gd name="T11" fmla="*/ 406 h 1706"/>
                <a:gd name="T12" fmla="*/ 78 w 141"/>
                <a:gd name="T13" fmla="*/ 218 h 1706"/>
                <a:gd name="T14" fmla="*/ 68 w 141"/>
                <a:gd name="T15" fmla="*/ 115 h 1706"/>
                <a:gd name="T16" fmla="*/ 60 w 141"/>
                <a:gd name="T17" fmla="*/ 27 h 1706"/>
                <a:gd name="T18" fmla="*/ 77 w 141"/>
                <a:gd name="T19" fmla="*/ 0 h 1706"/>
                <a:gd name="T20" fmla="*/ 82 w 141"/>
                <a:gd name="T21" fmla="*/ 15 h 1706"/>
                <a:gd name="T22" fmla="*/ 76 w 141"/>
                <a:gd name="T23" fmla="*/ 25 h 1706"/>
                <a:gd name="T24" fmla="*/ 84 w 141"/>
                <a:gd name="T25" fmla="*/ 114 h 1706"/>
                <a:gd name="T26" fmla="*/ 94 w 141"/>
                <a:gd name="T27" fmla="*/ 216 h 1706"/>
                <a:gd name="T28" fmla="*/ 106 w 141"/>
                <a:gd name="T29" fmla="*/ 406 h 1706"/>
                <a:gd name="T30" fmla="*/ 110 w 141"/>
                <a:gd name="T31" fmla="*/ 526 h 1706"/>
                <a:gd name="T32" fmla="*/ 116 w 141"/>
                <a:gd name="T33" fmla="*/ 607 h 1706"/>
                <a:gd name="T34" fmla="*/ 132 w 141"/>
                <a:gd name="T35" fmla="*/ 863 h 1706"/>
                <a:gd name="T36" fmla="*/ 16 w 141"/>
                <a:gd name="T37" fmla="*/ 1706 h 1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1" h="1706">
                  <a:moveTo>
                    <a:pt x="16" y="1706"/>
                  </a:moveTo>
                  <a:lnTo>
                    <a:pt x="0" y="1703"/>
                  </a:lnTo>
                  <a:cubicBezTo>
                    <a:pt x="44" y="1485"/>
                    <a:pt x="125" y="1028"/>
                    <a:pt x="116" y="864"/>
                  </a:cubicBezTo>
                  <a:cubicBezTo>
                    <a:pt x="112" y="778"/>
                    <a:pt x="106" y="692"/>
                    <a:pt x="100" y="608"/>
                  </a:cubicBezTo>
                  <a:cubicBezTo>
                    <a:pt x="98" y="581"/>
                    <a:pt x="96" y="554"/>
                    <a:pt x="94" y="527"/>
                  </a:cubicBezTo>
                  <a:cubicBezTo>
                    <a:pt x="91" y="486"/>
                    <a:pt x="90" y="445"/>
                    <a:pt x="90" y="406"/>
                  </a:cubicBezTo>
                  <a:cubicBezTo>
                    <a:pt x="88" y="344"/>
                    <a:pt x="86" y="280"/>
                    <a:pt x="78" y="218"/>
                  </a:cubicBezTo>
                  <a:cubicBezTo>
                    <a:pt x="73" y="183"/>
                    <a:pt x="70" y="148"/>
                    <a:pt x="68" y="115"/>
                  </a:cubicBezTo>
                  <a:cubicBezTo>
                    <a:pt x="66" y="86"/>
                    <a:pt x="63" y="56"/>
                    <a:pt x="60" y="27"/>
                  </a:cubicBezTo>
                  <a:cubicBezTo>
                    <a:pt x="58" y="15"/>
                    <a:pt x="65" y="3"/>
                    <a:pt x="77" y="0"/>
                  </a:cubicBezTo>
                  <a:lnTo>
                    <a:pt x="82" y="15"/>
                  </a:lnTo>
                  <a:cubicBezTo>
                    <a:pt x="78" y="16"/>
                    <a:pt x="75" y="20"/>
                    <a:pt x="76" y="25"/>
                  </a:cubicBezTo>
                  <a:cubicBezTo>
                    <a:pt x="79" y="55"/>
                    <a:pt x="82" y="85"/>
                    <a:pt x="84" y="114"/>
                  </a:cubicBezTo>
                  <a:cubicBezTo>
                    <a:pt x="87" y="147"/>
                    <a:pt x="89" y="182"/>
                    <a:pt x="94" y="216"/>
                  </a:cubicBezTo>
                  <a:cubicBezTo>
                    <a:pt x="103" y="279"/>
                    <a:pt x="104" y="343"/>
                    <a:pt x="106" y="406"/>
                  </a:cubicBezTo>
                  <a:cubicBezTo>
                    <a:pt x="107" y="445"/>
                    <a:pt x="108" y="486"/>
                    <a:pt x="110" y="526"/>
                  </a:cubicBezTo>
                  <a:cubicBezTo>
                    <a:pt x="112" y="553"/>
                    <a:pt x="114" y="580"/>
                    <a:pt x="116" y="607"/>
                  </a:cubicBezTo>
                  <a:cubicBezTo>
                    <a:pt x="122" y="691"/>
                    <a:pt x="128" y="777"/>
                    <a:pt x="132" y="863"/>
                  </a:cubicBezTo>
                  <a:cubicBezTo>
                    <a:pt x="141" y="1029"/>
                    <a:pt x="60" y="1487"/>
                    <a:pt x="16" y="1706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63" name="Freeform 257">
              <a:extLst>
                <a:ext uri="{FF2B5EF4-FFF2-40B4-BE49-F238E27FC236}">
                  <a16:creationId xmlns:a16="http://schemas.microsoft.com/office/drawing/2014/main" id="{F754A5EA-D324-4569-98F0-D970EB69D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1900" y="9709150"/>
              <a:ext cx="266700" cy="339725"/>
            </a:xfrm>
            <a:custGeom>
              <a:avLst/>
              <a:gdLst>
                <a:gd name="T0" fmla="*/ 338 w 350"/>
                <a:gd name="T1" fmla="*/ 446 h 446"/>
                <a:gd name="T2" fmla="*/ 0 w 350"/>
                <a:gd name="T3" fmla="*/ 9 h 446"/>
                <a:gd name="T4" fmla="*/ 13 w 350"/>
                <a:gd name="T5" fmla="*/ 0 h 446"/>
                <a:gd name="T6" fmla="*/ 350 w 350"/>
                <a:gd name="T7" fmla="*/ 435 h 446"/>
                <a:gd name="T8" fmla="*/ 338 w 350"/>
                <a:gd name="T9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0" h="446">
                  <a:moveTo>
                    <a:pt x="338" y="446"/>
                  </a:moveTo>
                  <a:cubicBezTo>
                    <a:pt x="295" y="397"/>
                    <a:pt x="123" y="187"/>
                    <a:pt x="0" y="9"/>
                  </a:cubicBezTo>
                  <a:lnTo>
                    <a:pt x="13" y="0"/>
                  </a:lnTo>
                  <a:cubicBezTo>
                    <a:pt x="135" y="178"/>
                    <a:pt x="307" y="386"/>
                    <a:pt x="350" y="435"/>
                  </a:cubicBezTo>
                  <a:lnTo>
                    <a:pt x="338" y="446"/>
                  </a:ln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64" name="Freeform 258">
              <a:extLst>
                <a:ext uri="{FF2B5EF4-FFF2-40B4-BE49-F238E27FC236}">
                  <a16:creationId xmlns:a16="http://schemas.microsoft.com/office/drawing/2014/main" id="{F815B1E1-C8E1-435F-A0D2-D2BC957DA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5538" y="9569450"/>
              <a:ext cx="290513" cy="377825"/>
            </a:xfrm>
            <a:custGeom>
              <a:avLst/>
              <a:gdLst>
                <a:gd name="T0" fmla="*/ 174 w 381"/>
                <a:gd name="T1" fmla="*/ 150 h 497"/>
                <a:gd name="T2" fmla="*/ 37 w 381"/>
                <a:gd name="T3" fmla="*/ 0 h 497"/>
                <a:gd name="T4" fmla="*/ 60 w 381"/>
                <a:gd name="T5" fmla="*/ 364 h 497"/>
                <a:gd name="T6" fmla="*/ 381 w 381"/>
                <a:gd name="T7" fmla="*/ 401 h 497"/>
                <a:gd name="T8" fmla="*/ 174 w 381"/>
                <a:gd name="T9" fmla="*/ 15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1" h="497">
                  <a:moveTo>
                    <a:pt x="174" y="150"/>
                  </a:moveTo>
                  <a:lnTo>
                    <a:pt x="37" y="0"/>
                  </a:lnTo>
                  <a:cubicBezTo>
                    <a:pt x="37" y="0"/>
                    <a:pt x="0" y="248"/>
                    <a:pt x="60" y="364"/>
                  </a:cubicBezTo>
                  <a:cubicBezTo>
                    <a:pt x="120" y="480"/>
                    <a:pt x="227" y="497"/>
                    <a:pt x="381" y="401"/>
                  </a:cubicBezTo>
                  <a:lnTo>
                    <a:pt x="174" y="150"/>
                  </a:lnTo>
                  <a:close/>
                </a:path>
              </a:pathLst>
            </a:custGeom>
            <a:solidFill>
              <a:srgbClr val="FFF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65" name="Freeform 259">
              <a:extLst>
                <a:ext uri="{FF2B5EF4-FFF2-40B4-BE49-F238E27FC236}">
                  <a16:creationId xmlns:a16="http://schemas.microsoft.com/office/drawing/2014/main" id="{95A0FF56-9717-4E27-BA9B-F66859EC2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5075" y="9004300"/>
              <a:ext cx="784225" cy="920750"/>
            </a:xfrm>
            <a:custGeom>
              <a:avLst/>
              <a:gdLst>
                <a:gd name="T0" fmla="*/ 737 w 1030"/>
                <a:gd name="T1" fmla="*/ 24 h 1210"/>
                <a:gd name="T2" fmla="*/ 564 w 1030"/>
                <a:gd name="T3" fmla="*/ 126 h 1210"/>
                <a:gd name="T4" fmla="*/ 40 w 1030"/>
                <a:gd name="T5" fmla="*/ 883 h 1210"/>
                <a:gd name="T6" fmla="*/ 1 w 1030"/>
                <a:gd name="T7" fmla="*/ 1036 h 1210"/>
                <a:gd name="T8" fmla="*/ 221 w 1030"/>
                <a:gd name="T9" fmla="*/ 1152 h 1210"/>
                <a:gd name="T10" fmla="*/ 951 w 1030"/>
                <a:gd name="T11" fmla="*/ 518 h 1210"/>
                <a:gd name="T12" fmla="*/ 990 w 1030"/>
                <a:gd name="T13" fmla="*/ 237 h 1210"/>
                <a:gd name="T14" fmla="*/ 737 w 1030"/>
                <a:gd name="T15" fmla="*/ 24 h 1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0" h="1210">
                  <a:moveTo>
                    <a:pt x="737" y="24"/>
                  </a:moveTo>
                  <a:cubicBezTo>
                    <a:pt x="669" y="36"/>
                    <a:pt x="609" y="73"/>
                    <a:pt x="564" y="126"/>
                  </a:cubicBezTo>
                  <a:cubicBezTo>
                    <a:pt x="442" y="270"/>
                    <a:pt x="121" y="715"/>
                    <a:pt x="40" y="883"/>
                  </a:cubicBezTo>
                  <a:cubicBezTo>
                    <a:pt x="40" y="883"/>
                    <a:pt x="0" y="955"/>
                    <a:pt x="1" y="1036"/>
                  </a:cubicBezTo>
                  <a:cubicBezTo>
                    <a:pt x="3" y="1146"/>
                    <a:pt x="127" y="1210"/>
                    <a:pt x="221" y="1152"/>
                  </a:cubicBezTo>
                  <a:cubicBezTo>
                    <a:pt x="385" y="1051"/>
                    <a:pt x="716" y="824"/>
                    <a:pt x="951" y="518"/>
                  </a:cubicBezTo>
                  <a:cubicBezTo>
                    <a:pt x="1013" y="438"/>
                    <a:pt x="1030" y="330"/>
                    <a:pt x="990" y="237"/>
                  </a:cubicBezTo>
                  <a:cubicBezTo>
                    <a:pt x="950" y="146"/>
                    <a:pt x="873" y="0"/>
                    <a:pt x="737" y="24"/>
                  </a:cubicBezTo>
                  <a:close/>
                </a:path>
              </a:pathLst>
            </a:custGeom>
            <a:solidFill>
              <a:srgbClr val="FFF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66" name="Freeform 260">
              <a:extLst>
                <a:ext uri="{FF2B5EF4-FFF2-40B4-BE49-F238E27FC236}">
                  <a16:creationId xmlns:a16="http://schemas.microsoft.com/office/drawing/2014/main" id="{FC587065-B772-4C37-AF74-06D1F7A8A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3338" y="9136063"/>
              <a:ext cx="333375" cy="469900"/>
            </a:xfrm>
            <a:custGeom>
              <a:avLst/>
              <a:gdLst>
                <a:gd name="T0" fmla="*/ 13 w 440"/>
                <a:gd name="T1" fmla="*/ 616 h 616"/>
                <a:gd name="T2" fmla="*/ 0 w 440"/>
                <a:gd name="T3" fmla="*/ 608 h 616"/>
                <a:gd name="T4" fmla="*/ 427 w 440"/>
                <a:gd name="T5" fmla="*/ 0 h 616"/>
                <a:gd name="T6" fmla="*/ 440 w 440"/>
                <a:gd name="T7" fmla="*/ 10 h 616"/>
                <a:gd name="T8" fmla="*/ 13 w 440"/>
                <a:gd name="T9" fmla="*/ 616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0" h="616">
                  <a:moveTo>
                    <a:pt x="13" y="616"/>
                  </a:moveTo>
                  <a:lnTo>
                    <a:pt x="0" y="608"/>
                  </a:lnTo>
                  <a:cubicBezTo>
                    <a:pt x="105" y="434"/>
                    <a:pt x="306" y="154"/>
                    <a:pt x="427" y="0"/>
                  </a:cubicBezTo>
                  <a:lnTo>
                    <a:pt x="440" y="10"/>
                  </a:lnTo>
                  <a:cubicBezTo>
                    <a:pt x="318" y="163"/>
                    <a:pt x="118" y="443"/>
                    <a:pt x="13" y="616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67" name="Freeform 261">
              <a:extLst>
                <a:ext uri="{FF2B5EF4-FFF2-40B4-BE49-F238E27FC236}">
                  <a16:creationId xmlns:a16="http://schemas.microsoft.com/office/drawing/2014/main" id="{1E75CACD-AA39-4984-AA65-E8F80E6C1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9450" y="9178925"/>
              <a:ext cx="87313" cy="230188"/>
            </a:xfrm>
            <a:custGeom>
              <a:avLst/>
              <a:gdLst>
                <a:gd name="T0" fmla="*/ 13 w 114"/>
                <a:gd name="T1" fmla="*/ 302 h 302"/>
                <a:gd name="T2" fmla="*/ 0 w 114"/>
                <a:gd name="T3" fmla="*/ 293 h 302"/>
                <a:gd name="T4" fmla="*/ 79 w 114"/>
                <a:gd name="T5" fmla="*/ 4 h 302"/>
                <a:gd name="T6" fmla="*/ 95 w 114"/>
                <a:gd name="T7" fmla="*/ 0 h 302"/>
                <a:gd name="T8" fmla="*/ 13 w 114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302">
                  <a:moveTo>
                    <a:pt x="13" y="302"/>
                  </a:moveTo>
                  <a:lnTo>
                    <a:pt x="0" y="293"/>
                  </a:lnTo>
                  <a:cubicBezTo>
                    <a:pt x="71" y="191"/>
                    <a:pt x="98" y="93"/>
                    <a:pt x="79" y="4"/>
                  </a:cubicBezTo>
                  <a:lnTo>
                    <a:pt x="95" y="0"/>
                  </a:lnTo>
                  <a:cubicBezTo>
                    <a:pt x="114" y="95"/>
                    <a:pt x="87" y="196"/>
                    <a:pt x="13" y="302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68" name="Freeform 262">
              <a:extLst>
                <a:ext uri="{FF2B5EF4-FFF2-40B4-BE49-F238E27FC236}">
                  <a16:creationId xmlns:a16="http://schemas.microsoft.com/office/drawing/2014/main" id="{55CBBD38-2481-47B8-B263-A98A2115B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5538" y="9512300"/>
              <a:ext cx="742950" cy="414338"/>
            </a:xfrm>
            <a:custGeom>
              <a:avLst/>
              <a:gdLst>
                <a:gd name="T0" fmla="*/ 206 w 975"/>
                <a:gd name="T1" fmla="*/ 546 h 546"/>
                <a:gd name="T2" fmla="*/ 157 w 975"/>
                <a:gd name="T3" fmla="*/ 539 h 546"/>
                <a:gd name="T4" fmla="*/ 53 w 975"/>
                <a:gd name="T5" fmla="*/ 443 h 546"/>
                <a:gd name="T6" fmla="*/ 27 w 975"/>
                <a:gd name="T7" fmla="*/ 84 h 546"/>
                <a:gd name="T8" fmla="*/ 43 w 975"/>
                <a:gd name="T9" fmla="*/ 86 h 546"/>
                <a:gd name="T10" fmla="*/ 67 w 975"/>
                <a:gd name="T11" fmla="*/ 435 h 546"/>
                <a:gd name="T12" fmla="*/ 162 w 975"/>
                <a:gd name="T13" fmla="*/ 523 h 546"/>
                <a:gd name="T14" fmla="*/ 342 w 975"/>
                <a:gd name="T15" fmla="*/ 489 h 546"/>
                <a:gd name="T16" fmla="*/ 360 w 975"/>
                <a:gd name="T17" fmla="*/ 480 h 546"/>
                <a:gd name="T18" fmla="*/ 963 w 975"/>
                <a:gd name="T19" fmla="*/ 0 h 546"/>
                <a:gd name="T20" fmla="*/ 975 w 975"/>
                <a:gd name="T21" fmla="*/ 11 h 546"/>
                <a:gd name="T22" fmla="*/ 369 w 975"/>
                <a:gd name="T23" fmla="*/ 493 h 546"/>
                <a:gd name="T24" fmla="*/ 349 w 975"/>
                <a:gd name="T25" fmla="*/ 504 h 546"/>
                <a:gd name="T26" fmla="*/ 206 w 975"/>
                <a:gd name="T2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5" h="546">
                  <a:moveTo>
                    <a:pt x="206" y="546"/>
                  </a:moveTo>
                  <a:cubicBezTo>
                    <a:pt x="189" y="546"/>
                    <a:pt x="172" y="544"/>
                    <a:pt x="157" y="539"/>
                  </a:cubicBezTo>
                  <a:cubicBezTo>
                    <a:pt x="114" y="525"/>
                    <a:pt x="79" y="493"/>
                    <a:pt x="53" y="443"/>
                  </a:cubicBezTo>
                  <a:cubicBezTo>
                    <a:pt x="0" y="340"/>
                    <a:pt x="20" y="142"/>
                    <a:pt x="27" y="84"/>
                  </a:cubicBezTo>
                  <a:lnTo>
                    <a:pt x="43" y="86"/>
                  </a:lnTo>
                  <a:cubicBezTo>
                    <a:pt x="38" y="126"/>
                    <a:pt x="15" y="334"/>
                    <a:pt x="67" y="435"/>
                  </a:cubicBezTo>
                  <a:cubicBezTo>
                    <a:pt x="91" y="482"/>
                    <a:pt x="123" y="511"/>
                    <a:pt x="162" y="523"/>
                  </a:cubicBezTo>
                  <a:cubicBezTo>
                    <a:pt x="210" y="539"/>
                    <a:pt x="271" y="527"/>
                    <a:pt x="342" y="489"/>
                  </a:cubicBezTo>
                  <a:cubicBezTo>
                    <a:pt x="349" y="486"/>
                    <a:pt x="355" y="483"/>
                    <a:pt x="360" y="480"/>
                  </a:cubicBezTo>
                  <a:cubicBezTo>
                    <a:pt x="607" y="327"/>
                    <a:pt x="810" y="166"/>
                    <a:pt x="963" y="0"/>
                  </a:cubicBezTo>
                  <a:lnTo>
                    <a:pt x="975" y="11"/>
                  </a:lnTo>
                  <a:cubicBezTo>
                    <a:pt x="820" y="178"/>
                    <a:pt x="617" y="340"/>
                    <a:pt x="369" y="493"/>
                  </a:cubicBezTo>
                  <a:cubicBezTo>
                    <a:pt x="363" y="497"/>
                    <a:pt x="356" y="500"/>
                    <a:pt x="349" y="504"/>
                  </a:cubicBezTo>
                  <a:cubicBezTo>
                    <a:pt x="296" y="532"/>
                    <a:pt x="248" y="546"/>
                    <a:pt x="206" y="546"/>
                  </a:cubicBezTo>
                  <a:close/>
                </a:path>
              </a:pathLst>
            </a:custGeom>
            <a:solidFill>
              <a:srgbClr val="48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1269" name="Freeform 335">
            <a:extLst>
              <a:ext uri="{FF2B5EF4-FFF2-40B4-BE49-F238E27FC236}">
                <a16:creationId xmlns:a16="http://schemas.microsoft.com/office/drawing/2014/main" id="{2B8ADAAC-EFCA-4E0E-9D75-8B8BEA417D3D}"/>
              </a:ext>
            </a:extLst>
          </p:cNvPr>
          <p:cNvSpPr>
            <a:spLocks/>
          </p:cNvSpPr>
          <p:nvPr/>
        </p:nvSpPr>
        <p:spPr bwMode="auto">
          <a:xfrm>
            <a:off x="1501775" y="3967163"/>
            <a:ext cx="1231900" cy="2214563"/>
          </a:xfrm>
          <a:custGeom>
            <a:avLst/>
            <a:gdLst>
              <a:gd name="T0" fmla="*/ 809 w 1617"/>
              <a:gd name="T1" fmla="*/ 1616 h 2911"/>
              <a:gd name="T2" fmla="*/ 0 w 1617"/>
              <a:gd name="T3" fmla="*/ 808 h 2911"/>
              <a:gd name="T4" fmla="*/ 809 w 1617"/>
              <a:gd name="T5" fmla="*/ 0 h 2911"/>
              <a:gd name="T6" fmla="*/ 1617 w 1617"/>
              <a:gd name="T7" fmla="*/ 808 h 2911"/>
              <a:gd name="T8" fmla="*/ 1617 w 1617"/>
              <a:gd name="T9" fmla="*/ 2911 h 2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7" h="2911">
                <a:moveTo>
                  <a:pt x="809" y="1616"/>
                </a:moveTo>
                <a:cubicBezTo>
                  <a:pt x="362" y="1616"/>
                  <a:pt x="0" y="1254"/>
                  <a:pt x="0" y="808"/>
                </a:cubicBezTo>
                <a:cubicBezTo>
                  <a:pt x="0" y="362"/>
                  <a:pt x="362" y="0"/>
                  <a:pt x="809" y="0"/>
                </a:cubicBezTo>
                <a:cubicBezTo>
                  <a:pt x="1255" y="0"/>
                  <a:pt x="1617" y="362"/>
                  <a:pt x="1617" y="808"/>
                </a:cubicBezTo>
                <a:lnTo>
                  <a:pt x="1617" y="2911"/>
                </a:lnTo>
              </a:path>
            </a:pathLst>
          </a:custGeom>
          <a:noFill/>
          <a:ln w="25400" cap="flat">
            <a:solidFill>
              <a:srgbClr val="8DA8F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270" name="Freeform 409">
            <a:extLst>
              <a:ext uri="{FF2B5EF4-FFF2-40B4-BE49-F238E27FC236}">
                <a16:creationId xmlns:a16="http://schemas.microsoft.com/office/drawing/2014/main" id="{0F1643A4-16B4-4112-95BF-6F604683D429}"/>
              </a:ext>
            </a:extLst>
          </p:cNvPr>
          <p:cNvSpPr>
            <a:spLocks/>
          </p:cNvSpPr>
          <p:nvPr/>
        </p:nvSpPr>
        <p:spPr bwMode="auto">
          <a:xfrm>
            <a:off x="1501775" y="7015163"/>
            <a:ext cx="1231900" cy="2214563"/>
          </a:xfrm>
          <a:custGeom>
            <a:avLst/>
            <a:gdLst>
              <a:gd name="T0" fmla="*/ 809 w 1617"/>
              <a:gd name="T1" fmla="*/ 1616 h 2911"/>
              <a:gd name="T2" fmla="*/ 0 w 1617"/>
              <a:gd name="T3" fmla="*/ 808 h 2911"/>
              <a:gd name="T4" fmla="*/ 809 w 1617"/>
              <a:gd name="T5" fmla="*/ 0 h 2911"/>
              <a:gd name="T6" fmla="*/ 1617 w 1617"/>
              <a:gd name="T7" fmla="*/ 808 h 2911"/>
              <a:gd name="T8" fmla="*/ 1617 w 1617"/>
              <a:gd name="T9" fmla="*/ 2911 h 2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7" h="2911">
                <a:moveTo>
                  <a:pt x="809" y="1616"/>
                </a:moveTo>
                <a:cubicBezTo>
                  <a:pt x="362" y="1616"/>
                  <a:pt x="0" y="1255"/>
                  <a:pt x="0" y="808"/>
                </a:cubicBezTo>
                <a:cubicBezTo>
                  <a:pt x="0" y="362"/>
                  <a:pt x="362" y="0"/>
                  <a:pt x="809" y="0"/>
                </a:cubicBezTo>
                <a:cubicBezTo>
                  <a:pt x="1255" y="0"/>
                  <a:pt x="1617" y="362"/>
                  <a:pt x="1617" y="808"/>
                </a:cubicBezTo>
                <a:lnTo>
                  <a:pt x="1617" y="2911"/>
                </a:lnTo>
              </a:path>
            </a:pathLst>
          </a:custGeom>
          <a:noFill/>
          <a:ln w="25400" cap="flat">
            <a:solidFill>
              <a:srgbClr val="F2C1B7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271" name="Freeform 482">
            <a:extLst>
              <a:ext uri="{FF2B5EF4-FFF2-40B4-BE49-F238E27FC236}">
                <a16:creationId xmlns:a16="http://schemas.microsoft.com/office/drawing/2014/main" id="{01303AB9-D176-478B-80EA-96BC71AB3CEB}"/>
              </a:ext>
            </a:extLst>
          </p:cNvPr>
          <p:cNvSpPr>
            <a:spLocks/>
          </p:cNvSpPr>
          <p:nvPr/>
        </p:nvSpPr>
        <p:spPr bwMode="auto">
          <a:xfrm>
            <a:off x="1501775" y="10063163"/>
            <a:ext cx="1231900" cy="2216150"/>
          </a:xfrm>
          <a:custGeom>
            <a:avLst/>
            <a:gdLst>
              <a:gd name="T0" fmla="*/ 809 w 1617"/>
              <a:gd name="T1" fmla="*/ 1617 h 2911"/>
              <a:gd name="T2" fmla="*/ 0 w 1617"/>
              <a:gd name="T3" fmla="*/ 808 h 2911"/>
              <a:gd name="T4" fmla="*/ 809 w 1617"/>
              <a:gd name="T5" fmla="*/ 0 h 2911"/>
              <a:gd name="T6" fmla="*/ 1617 w 1617"/>
              <a:gd name="T7" fmla="*/ 808 h 2911"/>
              <a:gd name="T8" fmla="*/ 1617 w 1617"/>
              <a:gd name="T9" fmla="*/ 2911 h 2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7" h="2911">
                <a:moveTo>
                  <a:pt x="809" y="1617"/>
                </a:moveTo>
                <a:cubicBezTo>
                  <a:pt x="362" y="1617"/>
                  <a:pt x="0" y="1255"/>
                  <a:pt x="0" y="808"/>
                </a:cubicBezTo>
                <a:cubicBezTo>
                  <a:pt x="0" y="362"/>
                  <a:pt x="362" y="0"/>
                  <a:pt x="809" y="0"/>
                </a:cubicBezTo>
                <a:cubicBezTo>
                  <a:pt x="1255" y="0"/>
                  <a:pt x="1617" y="362"/>
                  <a:pt x="1617" y="808"/>
                </a:cubicBezTo>
                <a:lnTo>
                  <a:pt x="1617" y="2911"/>
                </a:lnTo>
              </a:path>
            </a:pathLst>
          </a:custGeom>
          <a:noFill/>
          <a:ln w="25400" cap="flat">
            <a:solidFill>
              <a:srgbClr val="484A5B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113" name="TextBox 1112">
            <a:extLst>
              <a:ext uri="{FF2B5EF4-FFF2-40B4-BE49-F238E27FC236}">
                <a16:creationId xmlns:a16="http://schemas.microsoft.com/office/drawing/2014/main" id="{FF1B9444-1EEE-4B48-AB65-17FA855FBF12}"/>
              </a:ext>
            </a:extLst>
          </p:cNvPr>
          <p:cNvSpPr txBox="1"/>
          <p:nvPr/>
        </p:nvSpPr>
        <p:spPr>
          <a:xfrm>
            <a:off x="1455974" y="3919244"/>
            <a:ext cx="1298688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88A4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A</a:t>
            </a:r>
          </a:p>
        </p:txBody>
      </p:sp>
      <p:sp>
        <p:nvSpPr>
          <p:cNvPr id="1114" name="TextBox 1113">
            <a:extLst>
              <a:ext uri="{FF2B5EF4-FFF2-40B4-BE49-F238E27FC236}">
                <a16:creationId xmlns:a16="http://schemas.microsoft.com/office/drawing/2014/main" id="{E6C18635-370D-49CA-A498-204F025C918B}"/>
              </a:ext>
            </a:extLst>
          </p:cNvPr>
          <p:cNvSpPr txBox="1"/>
          <p:nvPr/>
        </p:nvSpPr>
        <p:spPr>
          <a:xfrm>
            <a:off x="3208241" y="4098748"/>
            <a:ext cx="4240750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01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1115" name="TextBox 1114">
            <a:extLst>
              <a:ext uri="{FF2B5EF4-FFF2-40B4-BE49-F238E27FC236}">
                <a16:creationId xmlns:a16="http://schemas.microsoft.com/office/drawing/2014/main" id="{F3D1A973-CE22-49E2-9190-D1C1DD7DC0E8}"/>
              </a:ext>
            </a:extLst>
          </p:cNvPr>
          <p:cNvSpPr txBox="1"/>
          <p:nvPr/>
        </p:nvSpPr>
        <p:spPr>
          <a:xfrm>
            <a:off x="3208240" y="4696547"/>
            <a:ext cx="4240751" cy="14480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1116" name="TextBox 1115">
            <a:extLst>
              <a:ext uri="{FF2B5EF4-FFF2-40B4-BE49-F238E27FC236}">
                <a16:creationId xmlns:a16="http://schemas.microsoft.com/office/drawing/2014/main" id="{5148A329-3F3A-433F-A98F-822E5F400E60}"/>
              </a:ext>
            </a:extLst>
          </p:cNvPr>
          <p:cNvSpPr txBox="1"/>
          <p:nvPr/>
        </p:nvSpPr>
        <p:spPr>
          <a:xfrm>
            <a:off x="6546736" y="1901896"/>
            <a:ext cx="11284179" cy="533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83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our professional slides and charts</a:t>
            </a:r>
          </a:p>
        </p:txBody>
      </p:sp>
      <p:sp>
        <p:nvSpPr>
          <p:cNvPr id="1117" name="TextBox 1116">
            <a:extLst>
              <a:ext uri="{FF2B5EF4-FFF2-40B4-BE49-F238E27FC236}">
                <a16:creationId xmlns:a16="http://schemas.microsoft.com/office/drawing/2014/main" id="{AC4FCD19-6362-49AD-969D-BE8CC61CB9FA}"/>
              </a:ext>
            </a:extLst>
          </p:cNvPr>
          <p:cNvSpPr txBox="1"/>
          <p:nvPr/>
        </p:nvSpPr>
        <p:spPr>
          <a:xfrm>
            <a:off x="3208242" y="7156881"/>
            <a:ext cx="4240750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02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1118" name="TextBox 1117">
            <a:extLst>
              <a:ext uri="{FF2B5EF4-FFF2-40B4-BE49-F238E27FC236}">
                <a16:creationId xmlns:a16="http://schemas.microsoft.com/office/drawing/2014/main" id="{5D1E667F-3D74-46E4-AF79-9C887BF2EFDF}"/>
              </a:ext>
            </a:extLst>
          </p:cNvPr>
          <p:cNvSpPr txBox="1"/>
          <p:nvPr/>
        </p:nvSpPr>
        <p:spPr>
          <a:xfrm>
            <a:off x="3208241" y="7754680"/>
            <a:ext cx="4240751" cy="14480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1119" name="TextBox 1118">
            <a:extLst>
              <a:ext uri="{FF2B5EF4-FFF2-40B4-BE49-F238E27FC236}">
                <a16:creationId xmlns:a16="http://schemas.microsoft.com/office/drawing/2014/main" id="{0531794F-48D0-470D-B779-0392979E5222}"/>
              </a:ext>
            </a:extLst>
          </p:cNvPr>
          <p:cNvSpPr txBox="1"/>
          <p:nvPr/>
        </p:nvSpPr>
        <p:spPr>
          <a:xfrm>
            <a:off x="3208241" y="10205804"/>
            <a:ext cx="4240750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03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1120" name="TextBox 1119">
            <a:extLst>
              <a:ext uri="{FF2B5EF4-FFF2-40B4-BE49-F238E27FC236}">
                <a16:creationId xmlns:a16="http://schemas.microsoft.com/office/drawing/2014/main" id="{DC1FDD44-5F29-46F1-AC3E-F38606DB0F77}"/>
              </a:ext>
            </a:extLst>
          </p:cNvPr>
          <p:cNvSpPr txBox="1"/>
          <p:nvPr/>
        </p:nvSpPr>
        <p:spPr>
          <a:xfrm>
            <a:off x="3208240" y="10803603"/>
            <a:ext cx="4240751" cy="14480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1121" name="TextBox 1120">
            <a:extLst>
              <a:ext uri="{FF2B5EF4-FFF2-40B4-BE49-F238E27FC236}">
                <a16:creationId xmlns:a16="http://schemas.microsoft.com/office/drawing/2014/main" id="{96B69819-5B69-4B85-9928-22A5AE84BCA2}"/>
              </a:ext>
            </a:extLst>
          </p:cNvPr>
          <p:cNvSpPr txBox="1"/>
          <p:nvPr/>
        </p:nvSpPr>
        <p:spPr>
          <a:xfrm>
            <a:off x="1455974" y="6975271"/>
            <a:ext cx="1298688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s-NI" sz="7500" b="1" spc="-330" dirty="0">
                <a:solidFill>
                  <a:srgbClr val="F1BEB3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B</a:t>
            </a:r>
            <a:endParaRPr lang="en-US" sz="7500" b="1" spc="-330" dirty="0">
              <a:solidFill>
                <a:srgbClr val="F1BEB3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1122" name="TextBox 1121">
            <a:extLst>
              <a:ext uri="{FF2B5EF4-FFF2-40B4-BE49-F238E27FC236}">
                <a16:creationId xmlns:a16="http://schemas.microsoft.com/office/drawing/2014/main" id="{8EE78B14-70D9-443D-ACF2-3D3CC9BBB77D}"/>
              </a:ext>
            </a:extLst>
          </p:cNvPr>
          <p:cNvSpPr txBox="1"/>
          <p:nvPr/>
        </p:nvSpPr>
        <p:spPr>
          <a:xfrm>
            <a:off x="1455974" y="10014345"/>
            <a:ext cx="1298688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s-NI" sz="7500" b="1" spc="-330" dirty="0">
                <a:solidFill>
                  <a:srgbClr val="44465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C</a:t>
            </a:r>
            <a:endParaRPr lang="en-US" sz="7500" b="1" spc="-330" dirty="0">
              <a:solidFill>
                <a:srgbClr val="444658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1123" name="TextBox 1122">
            <a:extLst>
              <a:ext uri="{FF2B5EF4-FFF2-40B4-BE49-F238E27FC236}">
                <a16:creationId xmlns:a16="http://schemas.microsoft.com/office/drawing/2014/main" id="{5978570F-66E9-449A-AFD2-AF95F0DDBB74}"/>
              </a:ext>
            </a:extLst>
          </p:cNvPr>
          <p:cNvSpPr txBox="1"/>
          <p:nvPr/>
        </p:nvSpPr>
        <p:spPr>
          <a:xfrm>
            <a:off x="6546736" y="662940"/>
            <a:ext cx="11284179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STARTUP SLIDE</a:t>
            </a:r>
          </a:p>
        </p:txBody>
      </p:sp>
    </p:spTree>
    <p:extLst>
      <p:ext uri="{BB962C8B-B14F-4D97-AF65-F5344CB8AC3E}">
        <p14:creationId xmlns:p14="http://schemas.microsoft.com/office/powerpoint/2010/main" val="420426537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1">
            <a:extLst>
              <a:ext uri="{FF2B5EF4-FFF2-40B4-BE49-F238E27FC236}">
                <a16:creationId xmlns:a16="http://schemas.microsoft.com/office/drawing/2014/main" id="{31B294D3-48F8-42DB-A002-68F252552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24377650" cy="13713175"/>
          </a:xfrm>
          <a:custGeom>
            <a:avLst/>
            <a:gdLst>
              <a:gd name="T0" fmla="*/ 0 w 26973"/>
              <a:gd name="T1" fmla="*/ 15171 h 15172"/>
              <a:gd name="T2" fmla="*/ 26972 w 26973"/>
              <a:gd name="T3" fmla="*/ 15171 h 15172"/>
              <a:gd name="T4" fmla="*/ 26972 w 26973"/>
              <a:gd name="T5" fmla="*/ 0 h 15172"/>
              <a:gd name="T6" fmla="*/ 0 w 26973"/>
              <a:gd name="T7" fmla="*/ 0 h 15172"/>
              <a:gd name="T8" fmla="*/ 0 w 26973"/>
              <a:gd name="T9" fmla="*/ 15171 h 15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973" h="15172">
                <a:moveTo>
                  <a:pt x="0" y="15171"/>
                </a:moveTo>
                <a:lnTo>
                  <a:pt x="26972" y="15171"/>
                </a:lnTo>
                <a:lnTo>
                  <a:pt x="26972" y="0"/>
                </a:lnTo>
                <a:lnTo>
                  <a:pt x="0" y="0"/>
                </a:lnTo>
                <a:lnTo>
                  <a:pt x="0" y="15171"/>
                </a:lnTo>
              </a:path>
            </a:pathLst>
          </a:custGeom>
          <a:solidFill>
            <a:srgbClr val="E3E3E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0" name="Freeform 2">
            <a:extLst>
              <a:ext uri="{FF2B5EF4-FFF2-40B4-BE49-F238E27FC236}">
                <a16:creationId xmlns:a16="http://schemas.microsoft.com/office/drawing/2014/main" id="{DA9DEC51-F391-44C2-89AE-A4C27E339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33102" y="4240285"/>
            <a:ext cx="8763519" cy="8731638"/>
          </a:xfrm>
          <a:custGeom>
            <a:avLst/>
            <a:gdLst>
              <a:gd name="T0" fmla="*/ 2779 w 9698"/>
              <a:gd name="T1" fmla="*/ 9662 h 9663"/>
              <a:gd name="T2" fmla="*/ 2779 w 9698"/>
              <a:gd name="T3" fmla="*/ 9662 h 9663"/>
              <a:gd name="T4" fmla="*/ 7260 w 9698"/>
              <a:gd name="T5" fmla="*/ 8397 h 9663"/>
              <a:gd name="T6" fmla="*/ 7260 w 9698"/>
              <a:gd name="T7" fmla="*/ 8397 h 9663"/>
              <a:gd name="T8" fmla="*/ 9096 w 9698"/>
              <a:gd name="T9" fmla="*/ 9158 h 9663"/>
              <a:gd name="T10" fmla="*/ 9096 w 9698"/>
              <a:gd name="T11" fmla="*/ 9158 h 9663"/>
              <a:gd name="T12" fmla="*/ 6735 w 9698"/>
              <a:gd name="T13" fmla="*/ 4952 h 9663"/>
              <a:gd name="T14" fmla="*/ 6735 w 9698"/>
              <a:gd name="T15" fmla="*/ 4952 h 9663"/>
              <a:gd name="T16" fmla="*/ 7924 w 9698"/>
              <a:gd name="T17" fmla="*/ 3723 h 9663"/>
              <a:gd name="T18" fmla="*/ 7924 w 9698"/>
              <a:gd name="T19" fmla="*/ 3723 h 9663"/>
              <a:gd name="T20" fmla="*/ 5036 w 9698"/>
              <a:gd name="T21" fmla="*/ 3163 h 9663"/>
              <a:gd name="T22" fmla="*/ 5036 w 9698"/>
              <a:gd name="T23" fmla="*/ 3163 h 9663"/>
              <a:gd name="T24" fmla="*/ 0 w 9698"/>
              <a:gd name="T25" fmla="*/ 400 h 96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698" h="9663">
                <a:moveTo>
                  <a:pt x="2779" y="9662"/>
                </a:moveTo>
                <a:lnTo>
                  <a:pt x="2779" y="9662"/>
                </a:lnTo>
                <a:cubicBezTo>
                  <a:pt x="2779" y="9662"/>
                  <a:pt x="5290" y="8785"/>
                  <a:pt x="7260" y="8397"/>
                </a:cubicBezTo>
                <a:lnTo>
                  <a:pt x="7260" y="8397"/>
                </a:lnTo>
                <a:cubicBezTo>
                  <a:pt x="9230" y="8010"/>
                  <a:pt x="9697" y="9142"/>
                  <a:pt x="9096" y="9158"/>
                </a:cubicBezTo>
                <a:lnTo>
                  <a:pt x="9096" y="9158"/>
                </a:lnTo>
                <a:cubicBezTo>
                  <a:pt x="8496" y="9173"/>
                  <a:pt x="6919" y="7461"/>
                  <a:pt x="6735" y="4952"/>
                </a:cubicBezTo>
                <a:lnTo>
                  <a:pt x="6735" y="4952"/>
                </a:lnTo>
                <a:cubicBezTo>
                  <a:pt x="6552" y="2442"/>
                  <a:pt x="8179" y="3234"/>
                  <a:pt x="7924" y="3723"/>
                </a:cubicBezTo>
                <a:lnTo>
                  <a:pt x="7924" y="3723"/>
                </a:lnTo>
                <a:cubicBezTo>
                  <a:pt x="7669" y="4213"/>
                  <a:pt x="5327" y="4638"/>
                  <a:pt x="5036" y="3163"/>
                </a:cubicBezTo>
                <a:lnTo>
                  <a:pt x="5036" y="3163"/>
                </a:lnTo>
                <a:cubicBezTo>
                  <a:pt x="4746" y="1696"/>
                  <a:pt x="2427" y="0"/>
                  <a:pt x="0" y="400"/>
                </a:cubicBezTo>
              </a:path>
            </a:pathLst>
          </a:custGeom>
          <a:noFill/>
          <a:ln w="25400" cap="flat">
            <a:solidFill>
              <a:srgbClr val="089EAB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1" name="Freeform 3">
            <a:extLst>
              <a:ext uri="{FF2B5EF4-FFF2-40B4-BE49-F238E27FC236}">
                <a16:creationId xmlns:a16="http://schemas.microsoft.com/office/drawing/2014/main" id="{1BF86E02-5747-43F5-9850-41D55E1D0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97234" y="4455487"/>
            <a:ext cx="183321" cy="267009"/>
          </a:xfrm>
          <a:custGeom>
            <a:avLst/>
            <a:gdLst>
              <a:gd name="T0" fmla="*/ 137 w 203"/>
              <a:gd name="T1" fmla="*/ 0 h 297"/>
              <a:gd name="T2" fmla="*/ 165 w 203"/>
              <a:gd name="T3" fmla="*/ 22 h 297"/>
              <a:gd name="T4" fmla="*/ 53 w 203"/>
              <a:gd name="T5" fmla="*/ 163 h 297"/>
              <a:gd name="T6" fmla="*/ 202 w 203"/>
              <a:gd name="T7" fmla="*/ 265 h 297"/>
              <a:gd name="T8" fmla="*/ 180 w 203"/>
              <a:gd name="T9" fmla="*/ 296 h 297"/>
              <a:gd name="T10" fmla="*/ 0 w 203"/>
              <a:gd name="T11" fmla="*/ 171 h 297"/>
              <a:gd name="T12" fmla="*/ 137 w 203"/>
              <a:gd name="T13" fmla="*/ 0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3" h="297">
                <a:moveTo>
                  <a:pt x="137" y="0"/>
                </a:moveTo>
                <a:lnTo>
                  <a:pt x="165" y="22"/>
                </a:lnTo>
                <a:lnTo>
                  <a:pt x="53" y="163"/>
                </a:lnTo>
                <a:lnTo>
                  <a:pt x="202" y="265"/>
                </a:lnTo>
                <a:lnTo>
                  <a:pt x="180" y="296"/>
                </a:lnTo>
                <a:lnTo>
                  <a:pt x="0" y="171"/>
                </a:lnTo>
                <a:lnTo>
                  <a:pt x="137" y="0"/>
                </a:lnTo>
              </a:path>
            </a:pathLst>
          </a:custGeom>
          <a:solidFill>
            <a:srgbClr val="089EA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89EAB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2" name="Freeform 5">
            <a:extLst>
              <a:ext uri="{FF2B5EF4-FFF2-40B4-BE49-F238E27FC236}">
                <a16:creationId xmlns:a16="http://schemas.microsoft.com/office/drawing/2014/main" id="{AB018D14-C93D-439A-A724-7D3EC00A3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5860" y="3650471"/>
            <a:ext cx="8193633" cy="8313190"/>
          </a:xfrm>
          <a:custGeom>
            <a:avLst/>
            <a:gdLst>
              <a:gd name="T0" fmla="*/ 4715 w 9066"/>
              <a:gd name="T1" fmla="*/ 9197 h 9198"/>
              <a:gd name="T2" fmla="*/ 4715 w 9066"/>
              <a:gd name="T3" fmla="*/ 9197 h 9198"/>
              <a:gd name="T4" fmla="*/ 672 w 9066"/>
              <a:gd name="T5" fmla="*/ 5868 h 9198"/>
              <a:gd name="T6" fmla="*/ 672 w 9066"/>
              <a:gd name="T7" fmla="*/ 5868 h 9198"/>
              <a:gd name="T8" fmla="*/ 4536 w 9066"/>
              <a:gd name="T9" fmla="*/ 3107 h 9198"/>
              <a:gd name="T10" fmla="*/ 4536 w 9066"/>
              <a:gd name="T11" fmla="*/ 3107 h 9198"/>
              <a:gd name="T12" fmla="*/ 2372 w 9066"/>
              <a:gd name="T13" fmla="*/ 2893 h 9198"/>
              <a:gd name="T14" fmla="*/ 2372 w 9066"/>
              <a:gd name="T15" fmla="*/ 2893 h 9198"/>
              <a:gd name="T16" fmla="*/ 6543 w 9066"/>
              <a:gd name="T17" fmla="*/ 635 h 9198"/>
              <a:gd name="T18" fmla="*/ 6543 w 9066"/>
              <a:gd name="T19" fmla="*/ 635 h 9198"/>
              <a:gd name="T20" fmla="*/ 9065 w 9066"/>
              <a:gd name="T21" fmla="*/ 1163 h 9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066" h="9198">
                <a:moveTo>
                  <a:pt x="4715" y="9197"/>
                </a:moveTo>
                <a:lnTo>
                  <a:pt x="4715" y="9197"/>
                </a:lnTo>
                <a:cubicBezTo>
                  <a:pt x="3890" y="8980"/>
                  <a:pt x="1239" y="8117"/>
                  <a:pt x="672" y="5868"/>
                </a:cubicBezTo>
                <a:lnTo>
                  <a:pt x="672" y="5868"/>
                </a:lnTo>
                <a:cubicBezTo>
                  <a:pt x="0" y="3199"/>
                  <a:pt x="4583" y="2476"/>
                  <a:pt x="4536" y="3107"/>
                </a:cubicBezTo>
                <a:lnTo>
                  <a:pt x="4536" y="3107"/>
                </a:lnTo>
                <a:cubicBezTo>
                  <a:pt x="4490" y="3737"/>
                  <a:pt x="1990" y="3765"/>
                  <a:pt x="2372" y="2893"/>
                </a:cubicBezTo>
                <a:lnTo>
                  <a:pt x="2372" y="2893"/>
                </a:lnTo>
                <a:cubicBezTo>
                  <a:pt x="2755" y="2020"/>
                  <a:pt x="4484" y="0"/>
                  <a:pt x="6543" y="635"/>
                </a:cubicBezTo>
                <a:lnTo>
                  <a:pt x="6543" y="635"/>
                </a:lnTo>
                <a:cubicBezTo>
                  <a:pt x="7974" y="1076"/>
                  <a:pt x="8734" y="1155"/>
                  <a:pt x="9065" y="1163"/>
                </a:cubicBezTo>
              </a:path>
            </a:pathLst>
          </a:custGeom>
          <a:noFill/>
          <a:ln w="25400" cap="flat">
            <a:solidFill>
              <a:srgbClr val="CA3669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3" name="Freeform 6">
            <a:extLst>
              <a:ext uri="{FF2B5EF4-FFF2-40B4-BE49-F238E27FC236}">
                <a16:creationId xmlns:a16="http://schemas.microsoft.com/office/drawing/2014/main" id="{BE7A33B1-1FC5-4CE5-ACBD-82A5A1810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1227" y="4698585"/>
            <a:ext cx="75721" cy="3986"/>
          </a:xfrm>
          <a:custGeom>
            <a:avLst/>
            <a:gdLst>
              <a:gd name="T0" fmla="*/ 0 w 85"/>
              <a:gd name="T1" fmla="*/ 4 h 5"/>
              <a:gd name="T2" fmla="*/ 0 w 85"/>
              <a:gd name="T3" fmla="*/ 4 h 5"/>
              <a:gd name="T4" fmla="*/ 84 w 85"/>
              <a:gd name="T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5" h="5">
                <a:moveTo>
                  <a:pt x="0" y="4"/>
                </a:moveTo>
                <a:lnTo>
                  <a:pt x="0" y="4"/>
                </a:lnTo>
                <a:cubicBezTo>
                  <a:pt x="37" y="4"/>
                  <a:pt x="64" y="2"/>
                  <a:pt x="84" y="0"/>
                </a:cubicBezTo>
              </a:path>
            </a:pathLst>
          </a:custGeom>
          <a:noFill/>
          <a:ln w="10080" cap="flat">
            <a:solidFill>
              <a:srgbClr val="CA3669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4" name="Freeform 7">
            <a:extLst>
              <a:ext uri="{FF2B5EF4-FFF2-40B4-BE49-F238E27FC236}">
                <a16:creationId xmlns:a16="http://schemas.microsoft.com/office/drawing/2014/main" id="{F973B767-5EE8-4AB5-922C-CD977BEC1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01450" y="4567074"/>
            <a:ext cx="175350" cy="270996"/>
          </a:xfrm>
          <a:custGeom>
            <a:avLst/>
            <a:gdLst>
              <a:gd name="T0" fmla="*/ 41 w 193"/>
              <a:gd name="T1" fmla="*/ 298 h 299"/>
              <a:gd name="T2" fmla="*/ 14 w 193"/>
              <a:gd name="T3" fmla="*/ 272 h 299"/>
              <a:gd name="T4" fmla="*/ 138 w 193"/>
              <a:gd name="T5" fmla="*/ 142 h 299"/>
              <a:gd name="T6" fmla="*/ 0 w 193"/>
              <a:gd name="T7" fmla="*/ 28 h 299"/>
              <a:gd name="T8" fmla="*/ 23 w 193"/>
              <a:gd name="T9" fmla="*/ 0 h 299"/>
              <a:gd name="T10" fmla="*/ 192 w 193"/>
              <a:gd name="T11" fmla="*/ 139 h 299"/>
              <a:gd name="T12" fmla="*/ 41 w 193"/>
              <a:gd name="T13" fmla="*/ 298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3" h="299">
                <a:moveTo>
                  <a:pt x="41" y="298"/>
                </a:moveTo>
                <a:lnTo>
                  <a:pt x="14" y="272"/>
                </a:lnTo>
                <a:lnTo>
                  <a:pt x="138" y="142"/>
                </a:lnTo>
                <a:lnTo>
                  <a:pt x="0" y="28"/>
                </a:lnTo>
                <a:lnTo>
                  <a:pt x="23" y="0"/>
                </a:lnTo>
                <a:lnTo>
                  <a:pt x="192" y="139"/>
                </a:lnTo>
                <a:lnTo>
                  <a:pt x="41" y="298"/>
                </a:lnTo>
              </a:path>
            </a:pathLst>
          </a:custGeom>
          <a:solidFill>
            <a:srgbClr val="CA36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CA3669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5" name="Freeform 8">
            <a:extLst>
              <a:ext uri="{FF2B5EF4-FFF2-40B4-BE49-F238E27FC236}">
                <a16:creationId xmlns:a16="http://schemas.microsoft.com/office/drawing/2014/main" id="{9BDAA655-8B12-4D0F-A51D-2C9496D5C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51029" y="4056964"/>
            <a:ext cx="6416220" cy="2606340"/>
          </a:xfrm>
          <a:custGeom>
            <a:avLst/>
            <a:gdLst>
              <a:gd name="T0" fmla="*/ 0 w 7101"/>
              <a:gd name="T1" fmla="*/ 2883 h 2884"/>
              <a:gd name="T2" fmla="*/ 0 w 7101"/>
              <a:gd name="T3" fmla="*/ 2883 h 2884"/>
              <a:gd name="T4" fmla="*/ 92 w 7101"/>
              <a:gd name="T5" fmla="*/ 2461 h 2884"/>
              <a:gd name="T6" fmla="*/ 92 w 7101"/>
              <a:gd name="T7" fmla="*/ 184 h 2884"/>
              <a:gd name="T8" fmla="*/ 92 w 7101"/>
              <a:gd name="T9" fmla="*/ 184 h 2884"/>
              <a:gd name="T10" fmla="*/ 278 w 7101"/>
              <a:gd name="T11" fmla="*/ 0 h 2884"/>
              <a:gd name="T12" fmla="*/ 6914 w 7101"/>
              <a:gd name="T13" fmla="*/ 0 h 2884"/>
              <a:gd name="T14" fmla="*/ 6914 w 7101"/>
              <a:gd name="T15" fmla="*/ 0 h 2884"/>
              <a:gd name="T16" fmla="*/ 7100 w 7101"/>
              <a:gd name="T17" fmla="*/ 184 h 2884"/>
              <a:gd name="T18" fmla="*/ 7100 w 7101"/>
              <a:gd name="T19" fmla="*/ 2461 h 2884"/>
              <a:gd name="T20" fmla="*/ 7100 w 7101"/>
              <a:gd name="T21" fmla="*/ 2461 h 2884"/>
              <a:gd name="T22" fmla="*/ 6914 w 7101"/>
              <a:gd name="T23" fmla="*/ 2644 h 2884"/>
              <a:gd name="T24" fmla="*/ 376 w 7101"/>
              <a:gd name="T25" fmla="*/ 2644 h 2884"/>
              <a:gd name="T26" fmla="*/ 0 w 7101"/>
              <a:gd name="T27" fmla="*/ 2883 h 28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101" h="2884">
                <a:moveTo>
                  <a:pt x="0" y="2883"/>
                </a:moveTo>
                <a:lnTo>
                  <a:pt x="0" y="2883"/>
                </a:lnTo>
                <a:cubicBezTo>
                  <a:pt x="0" y="2883"/>
                  <a:pt x="92" y="2482"/>
                  <a:pt x="92" y="2461"/>
                </a:cubicBezTo>
                <a:lnTo>
                  <a:pt x="92" y="184"/>
                </a:lnTo>
                <a:lnTo>
                  <a:pt x="92" y="184"/>
                </a:lnTo>
                <a:cubicBezTo>
                  <a:pt x="92" y="83"/>
                  <a:pt x="176" y="0"/>
                  <a:pt x="278" y="0"/>
                </a:cubicBezTo>
                <a:lnTo>
                  <a:pt x="6914" y="0"/>
                </a:lnTo>
                <a:lnTo>
                  <a:pt x="6914" y="0"/>
                </a:lnTo>
                <a:cubicBezTo>
                  <a:pt x="7016" y="0"/>
                  <a:pt x="7100" y="83"/>
                  <a:pt x="7100" y="184"/>
                </a:cubicBezTo>
                <a:lnTo>
                  <a:pt x="7100" y="2461"/>
                </a:lnTo>
                <a:lnTo>
                  <a:pt x="7100" y="2461"/>
                </a:lnTo>
                <a:cubicBezTo>
                  <a:pt x="7100" y="2563"/>
                  <a:pt x="7016" y="2644"/>
                  <a:pt x="6914" y="2644"/>
                </a:cubicBezTo>
                <a:lnTo>
                  <a:pt x="376" y="2644"/>
                </a:lnTo>
                <a:lnTo>
                  <a:pt x="0" y="288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CA3669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6" name="Freeform 9">
            <a:extLst>
              <a:ext uri="{FF2B5EF4-FFF2-40B4-BE49-F238E27FC236}">
                <a16:creationId xmlns:a16="http://schemas.microsoft.com/office/drawing/2014/main" id="{973A8B26-64D5-40ED-9E7D-B6D1E1A387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50352" y="4056964"/>
            <a:ext cx="1916897" cy="653578"/>
          </a:xfrm>
          <a:custGeom>
            <a:avLst/>
            <a:gdLst>
              <a:gd name="T0" fmla="*/ 0 w 2123"/>
              <a:gd name="T1" fmla="*/ 0 h 723"/>
              <a:gd name="T2" fmla="*/ 1936 w 2123"/>
              <a:gd name="T3" fmla="*/ 0 h 723"/>
              <a:gd name="T4" fmla="*/ 1936 w 2123"/>
              <a:gd name="T5" fmla="*/ 0 h 723"/>
              <a:gd name="T6" fmla="*/ 2122 w 2123"/>
              <a:gd name="T7" fmla="*/ 184 h 723"/>
              <a:gd name="T8" fmla="*/ 2122 w 2123"/>
              <a:gd name="T9" fmla="*/ 722 h 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23" h="723">
                <a:moveTo>
                  <a:pt x="0" y="0"/>
                </a:moveTo>
                <a:lnTo>
                  <a:pt x="1936" y="0"/>
                </a:lnTo>
                <a:lnTo>
                  <a:pt x="1936" y="0"/>
                </a:lnTo>
                <a:cubicBezTo>
                  <a:pt x="2038" y="0"/>
                  <a:pt x="2122" y="83"/>
                  <a:pt x="2122" y="184"/>
                </a:cubicBezTo>
                <a:lnTo>
                  <a:pt x="2122" y="722"/>
                </a:lnTo>
              </a:path>
            </a:pathLst>
          </a:custGeom>
          <a:noFill/>
          <a:ln w="25400" cap="flat">
            <a:solidFill>
              <a:srgbClr val="6552A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7" name="Freeform 10">
            <a:extLst>
              <a:ext uri="{FF2B5EF4-FFF2-40B4-BE49-F238E27FC236}">
                <a16:creationId xmlns:a16="http://schemas.microsoft.com/office/drawing/2014/main" id="{ADCC572C-F056-4CE8-857B-B82941ED2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34718" y="4224344"/>
            <a:ext cx="3986" cy="1574165"/>
          </a:xfrm>
          <a:custGeom>
            <a:avLst/>
            <a:gdLst>
              <a:gd name="T0" fmla="*/ 0 w 1"/>
              <a:gd name="T1" fmla="*/ 1739 h 1740"/>
              <a:gd name="T2" fmla="*/ 0 w 1"/>
              <a:gd name="T3" fmla="*/ 392 h 1740"/>
              <a:gd name="T4" fmla="*/ 0 w 1"/>
              <a:gd name="T5" fmla="*/ 0 h 1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740">
                <a:moveTo>
                  <a:pt x="0" y="1739"/>
                </a:moveTo>
                <a:lnTo>
                  <a:pt x="0" y="392"/>
                </a:lnTo>
                <a:lnTo>
                  <a:pt x="0" y="0"/>
                </a:lnTo>
              </a:path>
            </a:pathLst>
          </a:custGeom>
          <a:noFill/>
          <a:ln w="25400" cap="flat">
            <a:solidFill>
              <a:srgbClr val="6552A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8" name="Freeform 330">
            <a:extLst>
              <a:ext uri="{FF2B5EF4-FFF2-40B4-BE49-F238E27FC236}">
                <a16:creationId xmlns:a16="http://schemas.microsoft.com/office/drawing/2014/main" id="{6BA713B8-A30B-42C3-9E7D-4E0DCF7A0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15543" y="3283829"/>
            <a:ext cx="2542577" cy="2546561"/>
          </a:xfrm>
          <a:custGeom>
            <a:avLst/>
            <a:gdLst>
              <a:gd name="T0" fmla="*/ 2814 w 2815"/>
              <a:gd name="T1" fmla="*/ 1407 h 2817"/>
              <a:gd name="T2" fmla="*/ 2814 w 2815"/>
              <a:gd name="T3" fmla="*/ 1407 h 2817"/>
              <a:gd name="T4" fmla="*/ 1407 w 2815"/>
              <a:gd name="T5" fmla="*/ 2816 h 2817"/>
              <a:gd name="T6" fmla="*/ 1407 w 2815"/>
              <a:gd name="T7" fmla="*/ 2816 h 2817"/>
              <a:gd name="T8" fmla="*/ 0 w 2815"/>
              <a:gd name="T9" fmla="*/ 1407 h 2817"/>
              <a:gd name="T10" fmla="*/ 0 w 2815"/>
              <a:gd name="T11" fmla="*/ 1407 h 2817"/>
              <a:gd name="T12" fmla="*/ 1407 w 2815"/>
              <a:gd name="T13" fmla="*/ 0 h 2817"/>
              <a:gd name="T14" fmla="*/ 1407 w 2815"/>
              <a:gd name="T15" fmla="*/ 0 h 2817"/>
              <a:gd name="T16" fmla="*/ 2814 w 2815"/>
              <a:gd name="T17" fmla="*/ 1407 h 28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15" h="2817">
                <a:moveTo>
                  <a:pt x="2814" y="1407"/>
                </a:moveTo>
                <a:lnTo>
                  <a:pt x="2814" y="1407"/>
                </a:lnTo>
                <a:cubicBezTo>
                  <a:pt x="2814" y="2186"/>
                  <a:pt x="2184" y="2816"/>
                  <a:pt x="1407" y="2816"/>
                </a:cubicBezTo>
                <a:lnTo>
                  <a:pt x="1407" y="2816"/>
                </a:lnTo>
                <a:cubicBezTo>
                  <a:pt x="629" y="2816"/>
                  <a:pt x="0" y="2186"/>
                  <a:pt x="0" y="1407"/>
                </a:cubicBezTo>
                <a:lnTo>
                  <a:pt x="0" y="1407"/>
                </a:lnTo>
                <a:cubicBezTo>
                  <a:pt x="0" y="630"/>
                  <a:pt x="629" y="0"/>
                  <a:pt x="1407" y="0"/>
                </a:cubicBezTo>
                <a:lnTo>
                  <a:pt x="1407" y="0"/>
                </a:lnTo>
                <a:cubicBezTo>
                  <a:pt x="2184" y="0"/>
                  <a:pt x="2814" y="630"/>
                  <a:pt x="2814" y="140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6552A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9" name="Freeform 331">
            <a:extLst>
              <a:ext uri="{FF2B5EF4-FFF2-40B4-BE49-F238E27FC236}">
                <a16:creationId xmlns:a16="http://schemas.microsoft.com/office/drawing/2014/main" id="{34E45C2D-92CF-4E6C-8A6F-EA77051EF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8070" y="8488540"/>
            <a:ext cx="2546561" cy="2546561"/>
          </a:xfrm>
          <a:custGeom>
            <a:avLst/>
            <a:gdLst>
              <a:gd name="T0" fmla="*/ 2816 w 2817"/>
              <a:gd name="T1" fmla="*/ 1408 h 2816"/>
              <a:gd name="T2" fmla="*/ 2816 w 2817"/>
              <a:gd name="T3" fmla="*/ 1408 h 2816"/>
              <a:gd name="T4" fmla="*/ 1409 w 2817"/>
              <a:gd name="T5" fmla="*/ 2815 h 2816"/>
              <a:gd name="T6" fmla="*/ 1409 w 2817"/>
              <a:gd name="T7" fmla="*/ 2815 h 2816"/>
              <a:gd name="T8" fmla="*/ 0 w 2817"/>
              <a:gd name="T9" fmla="*/ 1408 h 2816"/>
              <a:gd name="T10" fmla="*/ 0 w 2817"/>
              <a:gd name="T11" fmla="*/ 1408 h 2816"/>
              <a:gd name="T12" fmla="*/ 1409 w 2817"/>
              <a:gd name="T13" fmla="*/ 0 h 2816"/>
              <a:gd name="T14" fmla="*/ 1409 w 2817"/>
              <a:gd name="T15" fmla="*/ 0 h 2816"/>
              <a:gd name="T16" fmla="*/ 2816 w 2817"/>
              <a:gd name="T17" fmla="*/ 1408 h 2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17" h="2816">
                <a:moveTo>
                  <a:pt x="2816" y="1408"/>
                </a:moveTo>
                <a:lnTo>
                  <a:pt x="2816" y="1408"/>
                </a:lnTo>
                <a:cubicBezTo>
                  <a:pt x="2816" y="2186"/>
                  <a:pt x="2186" y="2815"/>
                  <a:pt x="1409" y="2815"/>
                </a:cubicBezTo>
                <a:lnTo>
                  <a:pt x="1409" y="2815"/>
                </a:lnTo>
                <a:cubicBezTo>
                  <a:pt x="631" y="2815"/>
                  <a:pt x="0" y="2186"/>
                  <a:pt x="0" y="1408"/>
                </a:cubicBezTo>
                <a:lnTo>
                  <a:pt x="0" y="1408"/>
                </a:lnTo>
                <a:cubicBezTo>
                  <a:pt x="0" y="630"/>
                  <a:pt x="631" y="0"/>
                  <a:pt x="1409" y="0"/>
                </a:cubicBezTo>
                <a:lnTo>
                  <a:pt x="1409" y="0"/>
                </a:lnTo>
                <a:cubicBezTo>
                  <a:pt x="2186" y="0"/>
                  <a:pt x="2816" y="630"/>
                  <a:pt x="2816" y="1408"/>
                </a:cubicBezTo>
              </a:path>
            </a:pathLst>
          </a:custGeom>
          <a:solidFill>
            <a:srgbClr val="089EA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6552A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62FE09FA-3BBF-4330-A7E1-4C31C8743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81572" y="9006620"/>
            <a:ext cx="1208530" cy="1401895"/>
          </a:xfrm>
          <a:custGeom>
            <a:avLst/>
            <a:gdLst>
              <a:gd name="connsiteX0" fmla="*/ 1130932 w 1208530"/>
              <a:gd name="connsiteY0" fmla="*/ 1305207 h 1401895"/>
              <a:gd name="connsiteX1" fmla="*/ 1145490 w 1208530"/>
              <a:gd name="connsiteY1" fmla="*/ 1311321 h 1401895"/>
              <a:gd name="connsiteX2" fmla="*/ 1159244 w 1208530"/>
              <a:gd name="connsiteY2" fmla="*/ 1325813 h 1401895"/>
              <a:gd name="connsiteX3" fmla="*/ 1173914 w 1208530"/>
              <a:gd name="connsiteY3" fmla="*/ 1311321 h 1401895"/>
              <a:gd name="connsiteX4" fmla="*/ 1202340 w 1208530"/>
              <a:gd name="connsiteY4" fmla="*/ 1311321 h 1401895"/>
              <a:gd name="connsiteX5" fmla="*/ 1202340 w 1208530"/>
              <a:gd name="connsiteY5" fmla="*/ 1340305 h 1401895"/>
              <a:gd name="connsiteX6" fmla="*/ 1188586 w 1208530"/>
              <a:gd name="connsiteY6" fmla="*/ 1353891 h 1401895"/>
              <a:gd name="connsiteX7" fmla="*/ 1202340 w 1208530"/>
              <a:gd name="connsiteY7" fmla="*/ 1367477 h 1401895"/>
              <a:gd name="connsiteX8" fmla="*/ 1202340 w 1208530"/>
              <a:gd name="connsiteY8" fmla="*/ 1396461 h 1401895"/>
              <a:gd name="connsiteX9" fmla="*/ 1187670 w 1208530"/>
              <a:gd name="connsiteY9" fmla="*/ 1401895 h 1401895"/>
              <a:gd name="connsiteX10" fmla="*/ 1173914 w 1208530"/>
              <a:gd name="connsiteY10" fmla="*/ 1396461 h 1401895"/>
              <a:gd name="connsiteX11" fmla="*/ 1159244 w 1208530"/>
              <a:gd name="connsiteY11" fmla="*/ 1381969 h 1401895"/>
              <a:gd name="connsiteX12" fmla="*/ 1145490 w 1208530"/>
              <a:gd name="connsiteY12" fmla="*/ 1396461 h 1401895"/>
              <a:gd name="connsiteX13" fmla="*/ 1130818 w 1208530"/>
              <a:gd name="connsiteY13" fmla="*/ 1401895 h 1401895"/>
              <a:gd name="connsiteX14" fmla="*/ 1117064 w 1208530"/>
              <a:gd name="connsiteY14" fmla="*/ 1396461 h 1401895"/>
              <a:gd name="connsiteX15" fmla="*/ 1117064 w 1208530"/>
              <a:gd name="connsiteY15" fmla="*/ 1367477 h 1401895"/>
              <a:gd name="connsiteX16" fmla="*/ 1130818 w 1208530"/>
              <a:gd name="connsiteY16" fmla="*/ 1353891 h 1401895"/>
              <a:gd name="connsiteX17" fmla="*/ 1117064 w 1208530"/>
              <a:gd name="connsiteY17" fmla="*/ 1340305 h 1401895"/>
              <a:gd name="connsiteX18" fmla="*/ 1117064 w 1208530"/>
              <a:gd name="connsiteY18" fmla="*/ 1311321 h 1401895"/>
              <a:gd name="connsiteX19" fmla="*/ 1130932 w 1208530"/>
              <a:gd name="connsiteY19" fmla="*/ 1305207 h 1401895"/>
              <a:gd name="connsiteX20" fmla="*/ 62420 w 1208530"/>
              <a:gd name="connsiteY20" fmla="*/ 1183886 h 1401895"/>
              <a:gd name="connsiteX21" fmla="*/ 39804 w 1208530"/>
              <a:gd name="connsiteY21" fmla="*/ 1206463 h 1401895"/>
              <a:gd name="connsiteX22" fmla="*/ 39804 w 1208530"/>
              <a:gd name="connsiteY22" fmla="*/ 1275998 h 1401895"/>
              <a:gd name="connsiteX23" fmla="*/ 121222 w 1208530"/>
              <a:gd name="connsiteY23" fmla="*/ 1357273 h 1401895"/>
              <a:gd name="connsiteX24" fmla="*/ 837698 w 1208530"/>
              <a:gd name="connsiteY24" fmla="*/ 1357273 h 1401895"/>
              <a:gd name="connsiteX25" fmla="*/ 815082 w 1208530"/>
              <a:gd name="connsiteY25" fmla="*/ 1292253 h 1401895"/>
              <a:gd name="connsiteX26" fmla="*/ 815082 w 1208530"/>
              <a:gd name="connsiteY26" fmla="*/ 1206463 h 1401895"/>
              <a:gd name="connsiteX27" fmla="*/ 792466 w 1208530"/>
              <a:gd name="connsiteY27" fmla="*/ 1183886 h 1401895"/>
              <a:gd name="connsiteX28" fmla="*/ 361724 w 1208530"/>
              <a:gd name="connsiteY28" fmla="*/ 1012248 h 1401895"/>
              <a:gd name="connsiteX29" fmla="*/ 576982 w 1208530"/>
              <a:gd name="connsiteY29" fmla="*/ 1012248 h 1401895"/>
              <a:gd name="connsiteX30" fmla="*/ 596880 w 1208530"/>
              <a:gd name="connsiteY30" fmla="*/ 1031731 h 1401895"/>
              <a:gd name="connsiteX31" fmla="*/ 576982 w 1208530"/>
              <a:gd name="connsiteY31" fmla="*/ 1051214 h 1401895"/>
              <a:gd name="connsiteX32" fmla="*/ 361724 w 1208530"/>
              <a:gd name="connsiteY32" fmla="*/ 1051214 h 1401895"/>
              <a:gd name="connsiteX33" fmla="*/ 342730 w 1208530"/>
              <a:gd name="connsiteY33" fmla="*/ 1031731 h 1401895"/>
              <a:gd name="connsiteX34" fmla="*/ 361724 w 1208530"/>
              <a:gd name="connsiteY34" fmla="*/ 1012248 h 1401895"/>
              <a:gd name="connsiteX35" fmla="*/ 361724 w 1208530"/>
              <a:gd name="connsiteY35" fmla="*/ 928557 h 1401895"/>
              <a:gd name="connsiteX36" fmla="*/ 576982 w 1208530"/>
              <a:gd name="connsiteY36" fmla="*/ 928557 h 1401895"/>
              <a:gd name="connsiteX37" fmla="*/ 596880 w 1208530"/>
              <a:gd name="connsiteY37" fmla="*/ 947617 h 1401895"/>
              <a:gd name="connsiteX38" fmla="*/ 576982 w 1208530"/>
              <a:gd name="connsiteY38" fmla="*/ 967543 h 1401895"/>
              <a:gd name="connsiteX39" fmla="*/ 361724 w 1208530"/>
              <a:gd name="connsiteY39" fmla="*/ 967543 h 1401895"/>
              <a:gd name="connsiteX40" fmla="*/ 342730 w 1208530"/>
              <a:gd name="connsiteY40" fmla="*/ 947617 h 1401895"/>
              <a:gd name="connsiteX41" fmla="*/ 361724 w 1208530"/>
              <a:gd name="connsiteY41" fmla="*/ 928557 h 1401895"/>
              <a:gd name="connsiteX42" fmla="*/ 451258 w 1208530"/>
              <a:gd name="connsiteY42" fmla="*/ 801030 h 1401895"/>
              <a:gd name="connsiteX43" fmla="*/ 752282 w 1208530"/>
              <a:gd name="connsiteY43" fmla="*/ 801030 h 1401895"/>
              <a:gd name="connsiteX44" fmla="*/ 772228 w 1208530"/>
              <a:gd name="connsiteY44" fmla="*/ 819628 h 1401895"/>
              <a:gd name="connsiteX45" fmla="*/ 752282 w 1208530"/>
              <a:gd name="connsiteY45" fmla="*/ 839996 h 1401895"/>
              <a:gd name="connsiteX46" fmla="*/ 451258 w 1208530"/>
              <a:gd name="connsiteY46" fmla="*/ 839996 h 1401895"/>
              <a:gd name="connsiteX47" fmla="*/ 430404 w 1208530"/>
              <a:gd name="connsiteY47" fmla="*/ 819628 h 1401895"/>
              <a:gd name="connsiteX48" fmla="*/ 451258 w 1208530"/>
              <a:gd name="connsiteY48" fmla="*/ 801030 h 1401895"/>
              <a:gd name="connsiteX49" fmla="*/ 405540 w 1208530"/>
              <a:gd name="connsiteY49" fmla="*/ 669518 h 1401895"/>
              <a:gd name="connsiteX50" fmla="*/ 792208 w 1208530"/>
              <a:gd name="connsiteY50" fmla="*/ 669518 h 1401895"/>
              <a:gd name="connsiteX51" fmla="*/ 812084 w 1208530"/>
              <a:gd name="connsiteY51" fmla="*/ 689444 h 1401895"/>
              <a:gd name="connsiteX52" fmla="*/ 792208 w 1208530"/>
              <a:gd name="connsiteY52" fmla="*/ 708504 h 1401895"/>
              <a:gd name="connsiteX53" fmla="*/ 405540 w 1208530"/>
              <a:gd name="connsiteY53" fmla="*/ 708504 h 1401895"/>
              <a:gd name="connsiteX54" fmla="*/ 386568 w 1208530"/>
              <a:gd name="connsiteY54" fmla="*/ 689444 h 1401895"/>
              <a:gd name="connsiteX55" fmla="*/ 405540 w 1208530"/>
              <a:gd name="connsiteY55" fmla="*/ 669518 h 1401895"/>
              <a:gd name="connsiteX56" fmla="*/ 405540 w 1208530"/>
              <a:gd name="connsiteY56" fmla="*/ 541991 h 1401895"/>
              <a:gd name="connsiteX57" fmla="*/ 792208 w 1208530"/>
              <a:gd name="connsiteY57" fmla="*/ 541991 h 1401895"/>
              <a:gd name="connsiteX58" fmla="*/ 812084 w 1208530"/>
              <a:gd name="connsiteY58" fmla="*/ 562360 h 1401895"/>
              <a:gd name="connsiteX59" fmla="*/ 792208 w 1208530"/>
              <a:gd name="connsiteY59" fmla="*/ 580957 h 1401895"/>
              <a:gd name="connsiteX60" fmla="*/ 405540 w 1208530"/>
              <a:gd name="connsiteY60" fmla="*/ 580957 h 1401895"/>
              <a:gd name="connsiteX61" fmla="*/ 386568 w 1208530"/>
              <a:gd name="connsiteY61" fmla="*/ 562360 h 1401895"/>
              <a:gd name="connsiteX62" fmla="*/ 405540 w 1208530"/>
              <a:gd name="connsiteY62" fmla="*/ 541991 h 1401895"/>
              <a:gd name="connsiteX63" fmla="*/ 361770 w 1208530"/>
              <a:gd name="connsiteY63" fmla="*/ 414464 h 1401895"/>
              <a:gd name="connsiteX64" fmla="*/ 835066 w 1208530"/>
              <a:gd name="connsiteY64" fmla="*/ 414464 h 1401895"/>
              <a:gd name="connsiteX65" fmla="*/ 855920 w 1208530"/>
              <a:gd name="connsiteY65" fmla="*/ 433947 h 1401895"/>
              <a:gd name="connsiteX66" fmla="*/ 835066 w 1208530"/>
              <a:gd name="connsiteY66" fmla="*/ 453430 h 1401895"/>
              <a:gd name="connsiteX67" fmla="*/ 361770 w 1208530"/>
              <a:gd name="connsiteY67" fmla="*/ 453430 h 1401895"/>
              <a:gd name="connsiteX68" fmla="*/ 342730 w 1208530"/>
              <a:gd name="connsiteY68" fmla="*/ 433947 h 1401895"/>
              <a:gd name="connsiteX69" fmla="*/ 361770 w 1208530"/>
              <a:gd name="connsiteY69" fmla="*/ 414464 h 1401895"/>
              <a:gd name="connsiteX70" fmla="*/ 1092808 w 1208530"/>
              <a:gd name="connsiteY70" fmla="*/ 155305 h 1401895"/>
              <a:gd name="connsiteX71" fmla="*/ 1026768 w 1208530"/>
              <a:gd name="connsiteY71" fmla="*/ 220325 h 1401895"/>
              <a:gd name="connsiteX72" fmla="*/ 1026768 w 1208530"/>
              <a:gd name="connsiteY72" fmla="*/ 237483 h 1401895"/>
              <a:gd name="connsiteX73" fmla="*/ 1026768 w 1208530"/>
              <a:gd name="connsiteY73" fmla="*/ 307018 h 1401895"/>
              <a:gd name="connsiteX74" fmla="*/ 1026768 w 1208530"/>
              <a:gd name="connsiteY74" fmla="*/ 329595 h 1401895"/>
              <a:gd name="connsiteX75" fmla="*/ 1148896 w 1208530"/>
              <a:gd name="connsiteY75" fmla="*/ 329595 h 1401895"/>
              <a:gd name="connsiteX76" fmla="*/ 1157942 w 1208530"/>
              <a:gd name="connsiteY76" fmla="*/ 319661 h 1401895"/>
              <a:gd name="connsiteX77" fmla="*/ 1157942 w 1208530"/>
              <a:gd name="connsiteY77" fmla="*/ 220325 h 1401895"/>
              <a:gd name="connsiteX78" fmla="*/ 1092808 w 1208530"/>
              <a:gd name="connsiteY78" fmla="*/ 155305 h 1401895"/>
              <a:gd name="connsiteX79" fmla="*/ 288580 w 1208530"/>
              <a:gd name="connsiteY79" fmla="*/ 155305 h 1401895"/>
              <a:gd name="connsiteX80" fmla="*/ 211686 w 1208530"/>
              <a:gd name="connsiteY80" fmla="*/ 232064 h 1401895"/>
              <a:gd name="connsiteX81" fmla="*/ 211686 w 1208530"/>
              <a:gd name="connsiteY81" fmla="*/ 1143249 h 1401895"/>
              <a:gd name="connsiteX82" fmla="*/ 792466 w 1208530"/>
              <a:gd name="connsiteY82" fmla="*/ 1143249 h 1401895"/>
              <a:gd name="connsiteX83" fmla="*/ 855792 w 1208530"/>
              <a:gd name="connsiteY83" fmla="*/ 1206463 h 1401895"/>
              <a:gd name="connsiteX84" fmla="*/ 855792 w 1208530"/>
              <a:gd name="connsiteY84" fmla="*/ 1292253 h 1401895"/>
              <a:gd name="connsiteX85" fmla="*/ 920926 w 1208530"/>
              <a:gd name="connsiteY85" fmla="*/ 1357273 h 1401895"/>
              <a:gd name="connsiteX86" fmla="*/ 986964 w 1208530"/>
              <a:gd name="connsiteY86" fmla="*/ 1292253 h 1401895"/>
              <a:gd name="connsiteX87" fmla="*/ 986964 w 1208530"/>
              <a:gd name="connsiteY87" fmla="*/ 1164019 h 1401895"/>
              <a:gd name="connsiteX88" fmla="*/ 986964 w 1208530"/>
              <a:gd name="connsiteY88" fmla="*/ 307018 h 1401895"/>
              <a:gd name="connsiteX89" fmla="*/ 986964 w 1208530"/>
              <a:gd name="connsiteY89" fmla="*/ 237483 h 1401895"/>
              <a:gd name="connsiteX90" fmla="*/ 986964 w 1208530"/>
              <a:gd name="connsiteY90" fmla="*/ 220325 h 1401895"/>
              <a:gd name="connsiteX91" fmla="*/ 1009580 w 1208530"/>
              <a:gd name="connsiteY91" fmla="*/ 155305 h 1401895"/>
              <a:gd name="connsiteX92" fmla="*/ 958920 w 1208530"/>
              <a:gd name="connsiteY92" fmla="*/ 155305 h 1401895"/>
              <a:gd name="connsiteX93" fmla="*/ 878408 w 1208530"/>
              <a:gd name="connsiteY93" fmla="*/ 155305 h 1401895"/>
              <a:gd name="connsiteX94" fmla="*/ 288580 w 1208530"/>
              <a:gd name="connsiteY94" fmla="*/ 115570 h 1401895"/>
              <a:gd name="connsiteX95" fmla="*/ 878408 w 1208530"/>
              <a:gd name="connsiteY95" fmla="*/ 115570 h 1401895"/>
              <a:gd name="connsiteX96" fmla="*/ 958920 w 1208530"/>
              <a:gd name="connsiteY96" fmla="*/ 115570 h 1401895"/>
              <a:gd name="connsiteX97" fmla="*/ 1092808 w 1208530"/>
              <a:gd name="connsiteY97" fmla="*/ 115570 h 1401895"/>
              <a:gd name="connsiteX98" fmla="*/ 1198650 w 1208530"/>
              <a:gd name="connsiteY98" fmla="*/ 220325 h 1401895"/>
              <a:gd name="connsiteX99" fmla="*/ 1198650 w 1208530"/>
              <a:gd name="connsiteY99" fmla="*/ 319661 h 1401895"/>
              <a:gd name="connsiteX100" fmla="*/ 1148896 w 1208530"/>
              <a:gd name="connsiteY100" fmla="*/ 370232 h 1401895"/>
              <a:gd name="connsiteX101" fmla="*/ 1026768 w 1208530"/>
              <a:gd name="connsiteY101" fmla="*/ 370232 h 1401895"/>
              <a:gd name="connsiteX102" fmla="*/ 1026768 w 1208530"/>
              <a:gd name="connsiteY102" fmla="*/ 1164019 h 1401895"/>
              <a:gd name="connsiteX103" fmla="*/ 1026768 w 1208530"/>
              <a:gd name="connsiteY103" fmla="*/ 1292253 h 1401895"/>
              <a:gd name="connsiteX104" fmla="*/ 920926 w 1208530"/>
              <a:gd name="connsiteY104" fmla="*/ 1397911 h 1401895"/>
              <a:gd name="connsiteX105" fmla="*/ 121222 w 1208530"/>
              <a:gd name="connsiteY105" fmla="*/ 1397911 h 1401895"/>
              <a:gd name="connsiteX106" fmla="*/ 0 w 1208530"/>
              <a:gd name="connsiteY106" fmla="*/ 1275998 h 1401895"/>
              <a:gd name="connsiteX107" fmla="*/ 0 w 1208530"/>
              <a:gd name="connsiteY107" fmla="*/ 1206463 h 1401895"/>
              <a:gd name="connsiteX108" fmla="*/ 62420 w 1208530"/>
              <a:gd name="connsiteY108" fmla="*/ 1143249 h 1401895"/>
              <a:gd name="connsiteX109" fmla="*/ 171882 w 1208530"/>
              <a:gd name="connsiteY109" fmla="*/ 1143249 h 1401895"/>
              <a:gd name="connsiteX110" fmla="*/ 171882 w 1208530"/>
              <a:gd name="connsiteY110" fmla="*/ 232064 h 1401895"/>
              <a:gd name="connsiteX111" fmla="*/ 288580 w 1208530"/>
              <a:gd name="connsiteY111" fmla="*/ 115570 h 1401895"/>
              <a:gd name="connsiteX112" fmla="*/ 87218 w 1208530"/>
              <a:gd name="connsiteY112" fmla="*/ 0 h 1401895"/>
              <a:gd name="connsiteX113" fmla="*/ 108236 w 1208530"/>
              <a:gd name="connsiteY113" fmla="*/ 19190 h 1401895"/>
              <a:gd name="connsiteX114" fmla="*/ 108236 w 1208530"/>
              <a:gd name="connsiteY114" fmla="*/ 50259 h 1401895"/>
              <a:gd name="connsiteX115" fmla="*/ 138392 w 1208530"/>
              <a:gd name="connsiteY115" fmla="*/ 50259 h 1401895"/>
              <a:gd name="connsiteX116" fmla="*/ 158496 w 1208530"/>
              <a:gd name="connsiteY116" fmla="*/ 71277 h 1401895"/>
              <a:gd name="connsiteX117" fmla="*/ 138392 w 1208530"/>
              <a:gd name="connsiteY117" fmla="*/ 91381 h 1401895"/>
              <a:gd name="connsiteX118" fmla="*/ 108236 w 1208530"/>
              <a:gd name="connsiteY118" fmla="*/ 91381 h 1401895"/>
              <a:gd name="connsiteX119" fmla="*/ 108236 w 1208530"/>
              <a:gd name="connsiteY119" fmla="*/ 122450 h 1401895"/>
              <a:gd name="connsiteX120" fmla="*/ 87218 w 1208530"/>
              <a:gd name="connsiteY120" fmla="*/ 142554 h 1401895"/>
              <a:gd name="connsiteX121" fmla="*/ 67114 w 1208530"/>
              <a:gd name="connsiteY121" fmla="*/ 122450 h 1401895"/>
              <a:gd name="connsiteX122" fmla="*/ 67114 w 1208530"/>
              <a:gd name="connsiteY122" fmla="*/ 91381 h 1401895"/>
              <a:gd name="connsiteX123" fmla="*/ 36044 w 1208530"/>
              <a:gd name="connsiteY123" fmla="*/ 91381 h 1401895"/>
              <a:gd name="connsiteX124" fmla="*/ 15940 w 1208530"/>
              <a:gd name="connsiteY124" fmla="*/ 71277 h 1401895"/>
              <a:gd name="connsiteX125" fmla="*/ 36044 w 1208530"/>
              <a:gd name="connsiteY125" fmla="*/ 50259 h 1401895"/>
              <a:gd name="connsiteX126" fmla="*/ 67114 w 1208530"/>
              <a:gd name="connsiteY126" fmla="*/ 50259 h 1401895"/>
              <a:gd name="connsiteX127" fmla="*/ 67114 w 1208530"/>
              <a:gd name="connsiteY127" fmla="*/ 19190 h 1401895"/>
              <a:gd name="connsiteX128" fmla="*/ 87218 w 1208530"/>
              <a:gd name="connsiteY128" fmla="*/ 0 h 1401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1208530" h="1401895">
                <a:moveTo>
                  <a:pt x="1130932" y="1305207"/>
                </a:moveTo>
                <a:cubicBezTo>
                  <a:pt x="1136090" y="1305207"/>
                  <a:pt x="1141364" y="1307245"/>
                  <a:pt x="1145490" y="1311321"/>
                </a:cubicBezTo>
                <a:lnTo>
                  <a:pt x="1159244" y="1325813"/>
                </a:lnTo>
                <a:lnTo>
                  <a:pt x="1173914" y="1311321"/>
                </a:lnTo>
                <a:cubicBezTo>
                  <a:pt x="1181250" y="1303169"/>
                  <a:pt x="1195004" y="1303169"/>
                  <a:pt x="1202340" y="1311321"/>
                </a:cubicBezTo>
                <a:cubicBezTo>
                  <a:pt x="1210594" y="1319472"/>
                  <a:pt x="1210594" y="1332153"/>
                  <a:pt x="1202340" y="1340305"/>
                </a:cubicBezTo>
                <a:lnTo>
                  <a:pt x="1188586" y="1353891"/>
                </a:lnTo>
                <a:lnTo>
                  <a:pt x="1202340" y="1367477"/>
                </a:lnTo>
                <a:cubicBezTo>
                  <a:pt x="1210594" y="1376534"/>
                  <a:pt x="1210594" y="1388309"/>
                  <a:pt x="1202340" y="1396461"/>
                </a:cubicBezTo>
                <a:cubicBezTo>
                  <a:pt x="1198672" y="1400084"/>
                  <a:pt x="1193170" y="1401895"/>
                  <a:pt x="1187670" y="1401895"/>
                </a:cubicBezTo>
                <a:cubicBezTo>
                  <a:pt x="1183084" y="1401895"/>
                  <a:pt x="1177582" y="1400084"/>
                  <a:pt x="1173914" y="1396461"/>
                </a:cubicBezTo>
                <a:lnTo>
                  <a:pt x="1159244" y="1381969"/>
                </a:lnTo>
                <a:lnTo>
                  <a:pt x="1145490" y="1396461"/>
                </a:lnTo>
                <a:cubicBezTo>
                  <a:pt x="1141822" y="1400084"/>
                  <a:pt x="1136320" y="1401895"/>
                  <a:pt x="1130818" y="1401895"/>
                </a:cubicBezTo>
                <a:cubicBezTo>
                  <a:pt x="1126234" y="1401895"/>
                  <a:pt x="1120732" y="1400084"/>
                  <a:pt x="1117064" y="1396461"/>
                </a:cubicBezTo>
                <a:cubicBezTo>
                  <a:pt x="1107894" y="1388309"/>
                  <a:pt x="1107894" y="1376534"/>
                  <a:pt x="1117064" y="1367477"/>
                </a:cubicBezTo>
                <a:lnTo>
                  <a:pt x="1130818" y="1353891"/>
                </a:lnTo>
                <a:lnTo>
                  <a:pt x="1117064" y="1340305"/>
                </a:lnTo>
                <a:cubicBezTo>
                  <a:pt x="1107894" y="1332153"/>
                  <a:pt x="1107894" y="1319472"/>
                  <a:pt x="1117064" y="1311321"/>
                </a:cubicBezTo>
                <a:cubicBezTo>
                  <a:pt x="1120732" y="1307245"/>
                  <a:pt x="1125774" y="1305207"/>
                  <a:pt x="1130932" y="1305207"/>
                </a:cubicBezTo>
                <a:close/>
                <a:moveTo>
                  <a:pt x="62420" y="1183886"/>
                </a:moveTo>
                <a:cubicBezTo>
                  <a:pt x="50660" y="1183886"/>
                  <a:pt x="39804" y="1192917"/>
                  <a:pt x="39804" y="1206463"/>
                </a:cubicBezTo>
                <a:lnTo>
                  <a:pt x="39804" y="1275998"/>
                </a:lnTo>
                <a:cubicBezTo>
                  <a:pt x="39804" y="1321151"/>
                  <a:pt x="75990" y="1357273"/>
                  <a:pt x="121222" y="1357273"/>
                </a:cubicBezTo>
                <a:lnTo>
                  <a:pt x="837698" y="1357273"/>
                </a:lnTo>
                <a:cubicBezTo>
                  <a:pt x="823224" y="1339212"/>
                  <a:pt x="815082" y="1316636"/>
                  <a:pt x="815082" y="1292253"/>
                </a:cubicBezTo>
                <a:lnTo>
                  <a:pt x="815082" y="1206463"/>
                </a:lnTo>
                <a:cubicBezTo>
                  <a:pt x="815082" y="1192917"/>
                  <a:pt x="805132" y="1183886"/>
                  <a:pt x="792466" y="1183886"/>
                </a:cubicBezTo>
                <a:close/>
                <a:moveTo>
                  <a:pt x="361724" y="1012248"/>
                </a:moveTo>
                <a:lnTo>
                  <a:pt x="576982" y="1012248"/>
                </a:lnTo>
                <a:cubicBezTo>
                  <a:pt x="587836" y="1012248"/>
                  <a:pt x="596880" y="1020218"/>
                  <a:pt x="596880" y="1031731"/>
                </a:cubicBezTo>
                <a:cubicBezTo>
                  <a:pt x="596880" y="1042358"/>
                  <a:pt x="587836" y="1051214"/>
                  <a:pt x="576982" y="1051214"/>
                </a:cubicBezTo>
                <a:lnTo>
                  <a:pt x="361724" y="1051214"/>
                </a:lnTo>
                <a:cubicBezTo>
                  <a:pt x="351774" y="1051214"/>
                  <a:pt x="342730" y="1042358"/>
                  <a:pt x="342730" y="1031731"/>
                </a:cubicBezTo>
                <a:cubicBezTo>
                  <a:pt x="342730" y="1020218"/>
                  <a:pt x="351774" y="1012248"/>
                  <a:pt x="361724" y="1012248"/>
                </a:cubicBezTo>
                <a:close/>
                <a:moveTo>
                  <a:pt x="361724" y="928557"/>
                </a:moveTo>
                <a:lnTo>
                  <a:pt x="576982" y="928557"/>
                </a:lnTo>
                <a:cubicBezTo>
                  <a:pt x="587836" y="928557"/>
                  <a:pt x="596880" y="937220"/>
                  <a:pt x="596880" y="947617"/>
                </a:cubicBezTo>
                <a:cubicBezTo>
                  <a:pt x="596880" y="958879"/>
                  <a:pt x="587836" y="967543"/>
                  <a:pt x="576982" y="967543"/>
                </a:cubicBezTo>
                <a:lnTo>
                  <a:pt x="361724" y="967543"/>
                </a:lnTo>
                <a:cubicBezTo>
                  <a:pt x="351774" y="967543"/>
                  <a:pt x="342730" y="958879"/>
                  <a:pt x="342730" y="947617"/>
                </a:cubicBezTo>
                <a:cubicBezTo>
                  <a:pt x="342730" y="937220"/>
                  <a:pt x="351774" y="928557"/>
                  <a:pt x="361724" y="928557"/>
                </a:cubicBezTo>
                <a:close/>
                <a:moveTo>
                  <a:pt x="451258" y="801030"/>
                </a:moveTo>
                <a:lnTo>
                  <a:pt x="752282" y="801030"/>
                </a:lnTo>
                <a:cubicBezTo>
                  <a:pt x="763162" y="801030"/>
                  <a:pt x="772228" y="809886"/>
                  <a:pt x="772228" y="819628"/>
                </a:cubicBezTo>
                <a:cubicBezTo>
                  <a:pt x="772228" y="831140"/>
                  <a:pt x="763162" y="839996"/>
                  <a:pt x="752282" y="839996"/>
                </a:cubicBezTo>
                <a:lnTo>
                  <a:pt x="451258" y="839996"/>
                </a:lnTo>
                <a:cubicBezTo>
                  <a:pt x="439472" y="839996"/>
                  <a:pt x="430404" y="831140"/>
                  <a:pt x="430404" y="819628"/>
                </a:cubicBezTo>
                <a:cubicBezTo>
                  <a:pt x="430404" y="809886"/>
                  <a:pt x="439472" y="801030"/>
                  <a:pt x="451258" y="801030"/>
                </a:cubicBezTo>
                <a:close/>
                <a:moveTo>
                  <a:pt x="405540" y="669518"/>
                </a:moveTo>
                <a:lnTo>
                  <a:pt x="792208" y="669518"/>
                </a:lnTo>
                <a:cubicBezTo>
                  <a:pt x="803050" y="669518"/>
                  <a:pt x="812084" y="678181"/>
                  <a:pt x="812084" y="689444"/>
                </a:cubicBezTo>
                <a:cubicBezTo>
                  <a:pt x="812084" y="699840"/>
                  <a:pt x="803050" y="708504"/>
                  <a:pt x="792208" y="708504"/>
                </a:cubicBezTo>
                <a:lnTo>
                  <a:pt x="405540" y="708504"/>
                </a:lnTo>
                <a:cubicBezTo>
                  <a:pt x="395604" y="708504"/>
                  <a:pt x="386568" y="699840"/>
                  <a:pt x="386568" y="689444"/>
                </a:cubicBezTo>
                <a:cubicBezTo>
                  <a:pt x="386568" y="678181"/>
                  <a:pt x="395604" y="669518"/>
                  <a:pt x="405540" y="669518"/>
                </a:cubicBezTo>
                <a:close/>
                <a:moveTo>
                  <a:pt x="405540" y="541991"/>
                </a:moveTo>
                <a:lnTo>
                  <a:pt x="792208" y="541991"/>
                </a:lnTo>
                <a:cubicBezTo>
                  <a:pt x="803050" y="541991"/>
                  <a:pt x="812084" y="550847"/>
                  <a:pt x="812084" y="562360"/>
                </a:cubicBezTo>
                <a:cubicBezTo>
                  <a:pt x="812084" y="572101"/>
                  <a:pt x="803050" y="580957"/>
                  <a:pt x="792208" y="580957"/>
                </a:cubicBezTo>
                <a:lnTo>
                  <a:pt x="405540" y="580957"/>
                </a:lnTo>
                <a:cubicBezTo>
                  <a:pt x="395604" y="580957"/>
                  <a:pt x="386568" y="572101"/>
                  <a:pt x="386568" y="562360"/>
                </a:cubicBezTo>
                <a:cubicBezTo>
                  <a:pt x="386568" y="550847"/>
                  <a:pt x="395604" y="541991"/>
                  <a:pt x="405540" y="541991"/>
                </a:cubicBezTo>
                <a:close/>
                <a:moveTo>
                  <a:pt x="361770" y="414464"/>
                </a:moveTo>
                <a:lnTo>
                  <a:pt x="835066" y="414464"/>
                </a:lnTo>
                <a:cubicBezTo>
                  <a:pt x="846852" y="414464"/>
                  <a:pt x="855920" y="422434"/>
                  <a:pt x="855920" y="433947"/>
                </a:cubicBezTo>
                <a:cubicBezTo>
                  <a:pt x="855920" y="444574"/>
                  <a:pt x="846852" y="453430"/>
                  <a:pt x="835066" y="453430"/>
                </a:cubicBezTo>
                <a:lnTo>
                  <a:pt x="361770" y="453430"/>
                </a:lnTo>
                <a:cubicBezTo>
                  <a:pt x="351796" y="453430"/>
                  <a:pt x="342730" y="444574"/>
                  <a:pt x="342730" y="433947"/>
                </a:cubicBezTo>
                <a:cubicBezTo>
                  <a:pt x="342730" y="422434"/>
                  <a:pt x="351796" y="414464"/>
                  <a:pt x="361770" y="414464"/>
                </a:cubicBezTo>
                <a:close/>
                <a:moveTo>
                  <a:pt x="1092808" y="155305"/>
                </a:moveTo>
                <a:cubicBezTo>
                  <a:pt x="1056622" y="155305"/>
                  <a:pt x="1026768" y="185105"/>
                  <a:pt x="1026768" y="220325"/>
                </a:cubicBezTo>
                <a:lnTo>
                  <a:pt x="1026768" y="237483"/>
                </a:lnTo>
                <a:lnTo>
                  <a:pt x="1026768" y="307018"/>
                </a:lnTo>
                <a:lnTo>
                  <a:pt x="1026768" y="329595"/>
                </a:lnTo>
                <a:lnTo>
                  <a:pt x="1148896" y="329595"/>
                </a:lnTo>
                <a:cubicBezTo>
                  <a:pt x="1154322" y="329595"/>
                  <a:pt x="1157942" y="325079"/>
                  <a:pt x="1157942" y="319661"/>
                </a:cubicBezTo>
                <a:lnTo>
                  <a:pt x="1157942" y="220325"/>
                </a:lnTo>
                <a:cubicBezTo>
                  <a:pt x="1157942" y="185105"/>
                  <a:pt x="1128992" y="155305"/>
                  <a:pt x="1092808" y="155305"/>
                </a:cubicBezTo>
                <a:close/>
                <a:moveTo>
                  <a:pt x="288580" y="155305"/>
                </a:moveTo>
                <a:cubicBezTo>
                  <a:pt x="246062" y="155305"/>
                  <a:pt x="211686" y="189621"/>
                  <a:pt x="211686" y="232064"/>
                </a:cubicBezTo>
                <a:lnTo>
                  <a:pt x="211686" y="1143249"/>
                </a:lnTo>
                <a:lnTo>
                  <a:pt x="792466" y="1143249"/>
                </a:lnTo>
                <a:cubicBezTo>
                  <a:pt x="827748" y="1143249"/>
                  <a:pt x="855792" y="1171244"/>
                  <a:pt x="855792" y="1206463"/>
                </a:cubicBezTo>
                <a:lnTo>
                  <a:pt x="855792" y="1292253"/>
                </a:lnTo>
                <a:cubicBezTo>
                  <a:pt x="855792" y="1328376"/>
                  <a:pt x="884740" y="1357273"/>
                  <a:pt x="920926" y="1357273"/>
                </a:cubicBezTo>
                <a:cubicBezTo>
                  <a:pt x="957112" y="1357273"/>
                  <a:pt x="986964" y="1328376"/>
                  <a:pt x="986964" y="1292253"/>
                </a:cubicBezTo>
                <a:lnTo>
                  <a:pt x="986964" y="1164019"/>
                </a:lnTo>
                <a:lnTo>
                  <a:pt x="986964" y="307018"/>
                </a:lnTo>
                <a:lnTo>
                  <a:pt x="986964" y="237483"/>
                </a:lnTo>
                <a:lnTo>
                  <a:pt x="986964" y="220325"/>
                </a:lnTo>
                <a:cubicBezTo>
                  <a:pt x="986964" y="195942"/>
                  <a:pt x="995106" y="173366"/>
                  <a:pt x="1009580" y="155305"/>
                </a:cubicBezTo>
                <a:lnTo>
                  <a:pt x="958920" y="155305"/>
                </a:lnTo>
                <a:lnTo>
                  <a:pt x="878408" y="155305"/>
                </a:lnTo>
                <a:close/>
                <a:moveTo>
                  <a:pt x="288580" y="115570"/>
                </a:moveTo>
                <a:lnTo>
                  <a:pt x="878408" y="115570"/>
                </a:lnTo>
                <a:lnTo>
                  <a:pt x="958920" y="115570"/>
                </a:lnTo>
                <a:lnTo>
                  <a:pt x="1092808" y="115570"/>
                </a:lnTo>
                <a:cubicBezTo>
                  <a:pt x="1151608" y="115570"/>
                  <a:pt x="1198650" y="162529"/>
                  <a:pt x="1198650" y="220325"/>
                </a:cubicBezTo>
                <a:lnTo>
                  <a:pt x="1198650" y="319661"/>
                </a:lnTo>
                <a:cubicBezTo>
                  <a:pt x="1198650" y="346753"/>
                  <a:pt x="1176034" y="370232"/>
                  <a:pt x="1148896" y="370232"/>
                </a:cubicBezTo>
                <a:lnTo>
                  <a:pt x="1026768" y="370232"/>
                </a:lnTo>
                <a:lnTo>
                  <a:pt x="1026768" y="1164019"/>
                </a:lnTo>
                <a:lnTo>
                  <a:pt x="1026768" y="1292253"/>
                </a:lnTo>
                <a:cubicBezTo>
                  <a:pt x="1026768" y="1350049"/>
                  <a:pt x="978822" y="1397911"/>
                  <a:pt x="920926" y="1397911"/>
                </a:cubicBezTo>
                <a:lnTo>
                  <a:pt x="121222" y="1397911"/>
                </a:lnTo>
                <a:cubicBezTo>
                  <a:pt x="54278" y="1397911"/>
                  <a:pt x="0" y="1342824"/>
                  <a:pt x="0" y="1275998"/>
                </a:cubicBezTo>
                <a:lnTo>
                  <a:pt x="0" y="1206463"/>
                </a:lnTo>
                <a:cubicBezTo>
                  <a:pt x="0" y="1171244"/>
                  <a:pt x="27140" y="1143249"/>
                  <a:pt x="62420" y="1143249"/>
                </a:cubicBezTo>
                <a:lnTo>
                  <a:pt x="171882" y="1143249"/>
                </a:lnTo>
                <a:lnTo>
                  <a:pt x="171882" y="232064"/>
                </a:lnTo>
                <a:cubicBezTo>
                  <a:pt x="171882" y="167044"/>
                  <a:pt x="224352" y="115570"/>
                  <a:pt x="288580" y="115570"/>
                </a:cubicBezTo>
                <a:close/>
                <a:moveTo>
                  <a:pt x="87218" y="0"/>
                </a:moveTo>
                <a:cubicBezTo>
                  <a:pt x="99098" y="0"/>
                  <a:pt x="108236" y="9138"/>
                  <a:pt x="108236" y="19190"/>
                </a:cubicBezTo>
                <a:lnTo>
                  <a:pt x="108236" y="50259"/>
                </a:lnTo>
                <a:lnTo>
                  <a:pt x="138392" y="50259"/>
                </a:lnTo>
                <a:cubicBezTo>
                  <a:pt x="149358" y="50259"/>
                  <a:pt x="158496" y="60311"/>
                  <a:pt x="158496" y="71277"/>
                </a:cubicBezTo>
                <a:cubicBezTo>
                  <a:pt x="158496" y="82243"/>
                  <a:pt x="149358" y="91381"/>
                  <a:pt x="138392" y="91381"/>
                </a:cubicBezTo>
                <a:lnTo>
                  <a:pt x="108236" y="91381"/>
                </a:lnTo>
                <a:lnTo>
                  <a:pt x="108236" y="122450"/>
                </a:lnTo>
                <a:cubicBezTo>
                  <a:pt x="108236" y="133416"/>
                  <a:pt x="99098" y="142554"/>
                  <a:pt x="87218" y="142554"/>
                </a:cubicBezTo>
                <a:cubicBezTo>
                  <a:pt x="76252" y="142554"/>
                  <a:pt x="67114" y="133416"/>
                  <a:pt x="67114" y="122450"/>
                </a:cubicBezTo>
                <a:lnTo>
                  <a:pt x="67114" y="91381"/>
                </a:lnTo>
                <a:lnTo>
                  <a:pt x="36044" y="91381"/>
                </a:lnTo>
                <a:cubicBezTo>
                  <a:pt x="25992" y="91381"/>
                  <a:pt x="15940" y="82243"/>
                  <a:pt x="15940" y="71277"/>
                </a:cubicBezTo>
                <a:cubicBezTo>
                  <a:pt x="15940" y="60311"/>
                  <a:pt x="25992" y="50259"/>
                  <a:pt x="36044" y="50259"/>
                </a:cubicBezTo>
                <a:lnTo>
                  <a:pt x="67114" y="50259"/>
                </a:lnTo>
                <a:lnTo>
                  <a:pt x="67114" y="19190"/>
                </a:lnTo>
                <a:cubicBezTo>
                  <a:pt x="67114" y="9138"/>
                  <a:pt x="76252" y="0"/>
                  <a:pt x="872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6552A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394AE03-A06C-4552-B7CE-CC018352D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73423" y="3889583"/>
            <a:ext cx="1442066" cy="1437764"/>
          </a:xfrm>
          <a:custGeom>
            <a:avLst/>
            <a:gdLst>
              <a:gd name="connsiteX0" fmla="*/ 416452 w 1442066"/>
              <a:gd name="connsiteY0" fmla="*/ 1282161 h 1437764"/>
              <a:gd name="connsiteX1" fmla="*/ 417167 w 1442066"/>
              <a:gd name="connsiteY1" fmla="*/ 1283915 h 1437764"/>
              <a:gd name="connsiteX2" fmla="*/ 412885 w 1442066"/>
              <a:gd name="connsiteY2" fmla="*/ 1332099 h 1437764"/>
              <a:gd name="connsiteX3" fmla="*/ 216141 w 1442066"/>
              <a:gd name="connsiteY3" fmla="*/ 1130033 h 1437764"/>
              <a:gd name="connsiteX4" fmla="*/ 233410 w 1442066"/>
              <a:gd name="connsiteY4" fmla="*/ 1136675 h 1437764"/>
              <a:gd name="connsiteX5" fmla="*/ 233410 w 1442066"/>
              <a:gd name="connsiteY5" fmla="*/ 1171214 h 1437764"/>
              <a:gd name="connsiteX6" fmla="*/ 198872 w 1442066"/>
              <a:gd name="connsiteY6" fmla="*/ 1204867 h 1437764"/>
              <a:gd name="connsiteX7" fmla="*/ 164333 w 1442066"/>
              <a:gd name="connsiteY7" fmla="*/ 1204867 h 1437764"/>
              <a:gd name="connsiteX8" fmla="*/ 164333 w 1442066"/>
              <a:gd name="connsiteY8" fmla="*/ 1172100 h 1437764"/>
              <a:gd name="connsiteX9" fmla="*/ 198872 w 1442066"/>
              <a:gd name="connsiteY9" fmla="*/ 1136675 h 1437764"/>
              <a:gd name="connsiteX10" fmla="*/ 216141 w 1442066"/>
              <a:gd name="connsiteY10" fmla="*/ 1130033 h 1437764"/>
              <a:gd name="connsiteX11" fmla="*/ 146988 w 1442066"/>
              <a:gd name="connsiteY11" fmla="*/ 1058605 h 1437764"/>
              <a:gd name="connsiteX12" fmla="*/ 164403 w 1442066"/>
              <a:gd name="connsiteY12" fmla="*/ 1066168 h 1437764"/>
              <a:gd name="connsiteX13" fmla="*/ 164403 w 1442066"/>
              <a:gd name="connsiteY13" fmla="*/ 1100999 h 1437764"/>
              <a:gd name="connsiteX14" fmla="*/ 128656 w 1442066"/>
              <a:gd name="connsiteY14" fmla="*/ 1136748 h 1437764"/>
              <a:gd name="connsiteX15" fmla="*/ 93825 w 1442066"/>
              <a:gd name="connsiteY15" fmla="*/ 1136748 h 1437764"/>
              <a:gd name="connsiteX16" fmla="*/ 93825 w 1442066"/>
              <a:gd name="connsiteY16" fmla="*/ 1101916 h 1437764"/>
              <a:gd name="connsiteX17" fmla="*/ 129572 w 1442066"/>
              <a:gd name="connsiteY17" fmla="*/ 1066168 h 1437764"/>
              <a:gd name="connsiteX18" fmla="*/ 146988 w 1442066"/>
              <a:gd name="connsiteY18" fmla="*/ 1058605 h 1437764"/>
              <a:gd name="connsiteX19" fmla="*/ 444175 w 1442066"/>
              <a:gd name="connsiteY19" fmla="*/ 894087 h 1437764"/>
              <a:gd name="connsiteX20" fmla="*/ 451807 w 1442066"/>
              <a:gd name="connsiteY20" fmla="*/ 894087 h 1437764"/>
              <a:gd name="connsiteX21" fmla="*/ 422240 w 1442066"/>
              <a:gd name="connsiteY21" fmla="*/ 1226819 h 1437764"/>
              <a:gd name="connsiteX22" fmla="*/ 420528 w 1442066"/>
              <a:gd name="connsiteY22" fmla="*/ 1225117 h 1437764"/>
              <a:gd name="connsiteX23" fmla="*/ 220780 w 1442066"/>
              <a:gd name="connsiteY23" fmla="*/ 581844 h 1437764"/>
              <a:gd name="connsiteX24" fmla="*/ 240723 w 1442066"/>
              <a:gd name="connsiteY24" fmla="*/ 602693 h 1437764"/>
              <a:gd name="connsiteX25" fmla="*/ 240723 w 1442066"/>
              <a:gd name="connsiteY25" fmla="*/ 667055 h 1437764"/>
              <a:gd name="connsiteX26" fmla="*/ 305085 w 1442066"/>
              <a:gd name="connsiteY26" fmla="*/ 667055 h 1437764"/>
              <a:gd name="connsiteX27" fmla="*/ 325934 w 1442066"/>
              <a:gd name="connsiteY27" fmla="*/ 686999 h 1437764"/>
              <a:gd name="connsiteX28" fmla="*/ 305085 w 1442066"/>
              <a:gd name="connsiteY28" fmla="*/ 707848 h 1437764"/>
              <a:gd name="connsiteX29" fmla="*/ 240723 w 1442066"/>
              <a:gd name="connsiteY29" fmla="*/ 707848 h 1437764"/>
              <a:gd name="connsiteX30" fmla="*/ 240723 w 1442066"/>
              <a:gd name="connsiteY30" fmla="*/ 772210 h 1437764"/>
              <a:gd name="connsiteX31" fmla="*/ 220780 w 1442066"/>
              <a:gd name="connsiteY31" fmla="*/ 792153 h 1437764"/>
              <a:gd name="connsiteX32" fmla="*/ 199930 w 1442066"/>
              <a:gd name="connsiteY32" fmla="*/ 772210 h 1437764"/>
              <a:gd name="connsiteX33" fmla="*/ 199930 w 1442066"/>
              <a:gd name="connsiteY33" fmla="*/ 707848 h 1437764"/>
              <a:gd name="connsiteX34" fmla="*/ 135568 w 1442066"/>
              <a:gd name="connsiteY34" fmla="*/ 707848 h 1437764"/>
              <a:gd name="connsiteX35" fmla="*/ 115625 w 1442066"/>
              <a:gd name="connsiteY35" fmla="*/ 686999 h 1437764"/>
              <a:gd name="connsiteX36" fmla="*/ 135568 w 1442066"/>
              <a:gd name="connsiteY36" fmla="*/ 667055 h 1437764"/>
              <a:gd name="connsiteX37" fmla="*/ 199930 w 1442066"/>
              <a:gd name="connsiteY37" fmla="*/ 667055 h 1437764"/>
              <a:gd name="connsiteX38" fmla="*/ 199930 w 1442066"/>
              <a:gd name="connsiteY38" fmla="*/ 602693 h 1437764"/>
              <a:gd name="connsiteX39" fmla="*/ 220780 w 1442066"/>
              <a:gd name="connsiteY39" fmla="*/ 581844 h 1437764"/>
              <a:gd name="connsiteX40" fmla="*/ 523289 w 1442066"/>
              <a:gd name="connsiteY40" fmla="*/ 342281 h 1437764"/>
              <a:gd name="connsiteX41" fmla="*/ 480756 w 1442066"/>
              <a:gd name="connsiteY41" fmla="*/ 382019 h 1437764"/>
              <a:gd name="connsiteX42" fmla="*/ 444175 w 1442066"/>
              <a:gd name="connsiteY42" fmla="*/ 894087 h 1437764"/>
              <a:gd name="connsiteX43" fmla="*/ 385736 w 1442066"/>
              <a:gd name="connsiteY43" fmla="*/ 894087 h 1437764"/>
              <a:gd name="connsiteX44" fmla="*/ 227369 w 1442066"/>
              <a:gd name="connsiteY44" fmla="*/ 1033167 h 1437764"/>
              <a:gd name="connsiteX45" fmla="*/ 420528 w 1442066"/>
              <a:gd name="connsiteY45" fmla="*/ 1225117 h 1437764"/>
              <a:gd name="connsiteX46" fmla="*/ 416452 w 1442066"/>
              <a:gd name="connsiteY46" fmla="*/ 1282161 h 1437764"/>
              <a:gd name="connsiteX47" fmla="*/ 412885 w 1442066"/>
              <a:gd name="connsiteY47" fmla="*/ 1273397 h 1437764"/>
              <a:gd name="connsiteX48" fmla="*/ 164022 w 1442066"/>
              <a:gd name="connsiteY48" fmla="*/ 1025942 h 1437764"/>
              <a:gd name="connsiteX49" fmla="*/ 106105 w 1442066"/>
              <a:gd name="connsiteY49" fmla="*/ 1025942 h 1437764"/>
              <a:gd name="connsiteX50" fmla="*/ 52713 w 1442066"/>
              <a:gd name="connsiteY50" fmla="*/ 1079226 h 1437764"/>
              <a:gd name="connsiteX51" fmla="*/ 52713 w 1442066"/>
              <a:gd name="connsiteY51" fmla="*/ 1137026 h 1437764"/>
              <a:gd name="connsiteX52" fmla="*/ 301575 w 1442066"/>
              <a:gd name="connsiteY52" fmla="*/ 1384480 h 1437764"/>
              <a:gd name="connsiteX53" fmla="*/ 358588 w 1442066"/>
              <a:gd name="connsiteY53" fmla="*/ 1384480 h 1437764"/>
              <a:gd name="connsiteX54" fmla="*/ 412885 w 1442066"/>
              <a:gd name="connsiteY54" fmla="*/ 1332099 h 1437764"/>
              <a:gd name="connsiteX55" fmla="*/ 424649 w 1442066"/>
              <a:gd name="connsiteY55" fmla="*/ 1302296 h 1437764"/>
              <a:gd name="connsiteX56" fmla="*/ 417167 w 1442066"/>
              <a:gd name="connsiteY56" fmla="*/ 1283915 h 1437764"/>
              <a:gd name="connsiteX57" fmla="*/ 422240 w 1442066"/>
              <a:gd name="connsiteY57" fmla="*/ 1226819 h 1437764"/>
              <a:gd name="connsiteX58" fmla="*/ 440938 w 1442066"/>
              <a:gd name="connsiteY58" fmla="*/ 1245400 h 1437764"/>
              <a:gd name="connsiteX59" fmla="*/ 441843 w 1442066"/>
              <a:gd name="connsiteY59" fmla="*/ 1245400 h 1437764"/>
              <a:gd name="connsiteX60" fmla="*/ 1065357 w 1442066"/>
              <a:gd name="connsiteY60" fmla="*/ 1245400 h 1437764"/>
              <a:gd name="connsiteX61" fmla="*/ 1387521 w 1442066"/>
              <a:gd name="connsiteY61" fmla="*/ 944661 h 1437764"/>
              <a:gd name="connsiteX62" fmla="*/ 1352228 w 1442066"/>
              <a:gd name="connsiteY62" fmla="*/ 793841 h 1437764"/>
              <a:gd name="connsiteX63" fmla="*/ 1207435 w 1442066"/>
              <a:gd name="connsiteY63" fmla="*/ 844415 h 1437764"/>
              <a:gd name="connsiteX64" fmla="*/ 1042733 w 1442066"/>
              <a:gd name="connsiteY64" fmla="*/ 1019620 h 1437764"/>
              <a:gd name="connsiteX65" fmla="*/ 1042733 w 1442066"/>
              <a:gd name="connsiteY65" fmla="*/ 1033167 h 1437764"/>
              <a:gd name="connsiteX66" fmla="*/ 945903 w 1442066"/>
              <a:gd name="connsiteY66" fmla="*/ 1165926 h 1437764"/>
              <a:gd name="connsiteX67" fmla="*/ 600210 w 1442066"/>
              <a:gd name="connsiteY67" fmla="*/ 1165926 h 1437764"/>
              <a:gd name="connsiteX68" fmla="*/ 579396 w 1442066"/>
              <a:gd name="connsiteY68" fmla="*/ 1146057 h 1437764"/>
              <a:gd name="connsiteX69" fmla="*/ 600210 w 1442066"/>
              <a:gd name="connsiteY69" fmla="*/ 1125285 h 1437764"/>
              <a:gd name="connsiteX70" fmla="*/ 945903 w 1442066"/>
              <a:gd name="connsiteY70" fmla="*/ 1125285 h 1437764"/>
              <a:gd name="connsiteX71" fmla="*/ 1002915 w 1442066"/>
              <a:gd name="connsiteY71" fmla="*/ 1033167 h 1437764"/>
              <a:gd name="connsiteX72" fmla="*/ 945903 w 1442066"/>
              <a:gd name="connsiteY72" fmla="*/ 940146 h 1437764"/>
              <a:gd name="connsiteX73" fmla="*/ 617405 w 1442066"/>
              <a:gd name="connsiteY73" fmla="*/ 940146 h 1437764"/>
              <a:gd name="connsiteX74" fmla="*/ 600210 w 1442066"/>
              <a:gd name="connsiteY74" fmla="*/ 931114 h 1437764"/>
              <a:gd name="connsiteX75" fmla="*/ 597496 w 1442066"/>
              <a:gd name="connsiteY75" fmla="*/ 930211 h 1437764"/>
              <a:gd name="connsiteX76" fmla="*/ 491616 w 1442066"/>
              <a:gd name="connsiteY76" fmla="*/ 894087 h 1437764"/>
              <a:gd name="connsiteX77" fmla="*/ 451807 w 1442066"/>
              <a:gd name="connsiteY77" fmla="*/ 894087 h 1437764"/>
              <a:gd name="connsiteX78" fmla="*/ 455418 w 1442066"/>
              <a:gd name="connsiteY78" fmla="*/ 853446 h 1437764"/>
              <a:gd name="connsiteX79" fmla="*/ 491616 w 1442066"/>
              <a:gd name="connsiteY79" fmla="*/ 853446 h 1437764"/>
              <a:gd name="connsiteX80" fmla="*/ 624644 w 1442066"/>
              <a:gd name="connsiteY80" fmla="*/ 899505 h 1437764"/>
              <a:gd name="connsiteX81" fmla="*/ 945903 w 1442066"/>
              <a:gd name="connsiteY81" fmla="*/ 899505 h 1437764"/>
              <a:gd name="connsiteX82" fmla="*/ 1033684 w 1442066"/>
              <a:gd name="connsiteY82" fmla="*/ 976270 h 1437764"/>
              <a:gd name="connsiteX83" fmla="*/ 1129609 w 1442066"/>
              <a:gd name="connsiteY83" fmla="*/ 875121 h 1437764"/>
              <a:gd name="connsiteX84" fmla="*/ 1102460 w 1442066"/>
              <a:gd name="connsiteY84" fmla="*/ 382019 h 1437764"/>
              <a:gd name="connsiteX85" fmla="*/ 1060832 w 1442066"/>
              <a:gd name="connsiteY85" fmla="*/ 342281 h 1437764"/>
              <a:gd name="connsiteX86" fmla="*/ 988436 w 1442066"/>
              <a:gd name="connsiteY86" fmla="*/ 342281 h 1437764"/>
              <a:gd name="connsiteX87" fmla="*/ 988436 w 1442066"/>
              <a:gd name="connsiteY87" fmla="*/ 400081 h 1437764"/>
              <a:gd name="connsiteX88" fmla="*/ 999295 w 1442066"/>
              <a:gd name="connsiteY88" fmla="*/ 423562 h 1437764"/>
              <a:gd name="connsiteX89" fmla="*/ 968527 w 1442066"/>
              <a:gd name="connsiteY89" fmla="*/ 454268 h 1437764"/>
              <a:gd name="connsiteX90" fmla="*/ 936853 w 1442066"/>
              <a:gd name="connsiteY90" fmla="*/ 423562 h 1437764"/>
              <a:gd name="connsiteX91" fmla="*/ 947713 w 1442066"/>
              <a:gd name="connsiteY91" fmla="*/ 400081 h 1437764"/>
              <a:gd name="connsiteX92" fmla="*/ 947713 w 1442066"/>
              <a:gd name="connsiteY92" fmla="*/ 342281 h 1437764"/>
              <a:gd name="connsiteX93" fmla="*/ 636409 w 1442066"/>
              <a:gd name="connsiteY93" fmla="*/ 342281 h 1437764"/>
              <a:gd name="connsiteX94" fmla="*/ 636409 w 1442066"/>
              <a:gd name="connsiteY94" fmla="*/ 400081 h 1437764"/>
              <a:gd name="connsiteX95" fmla="*/ 647268 w 1442066"/>
              <a:gd name="connsiteY95" fmla="*/ 423562 h 1437764"/>
              <a:gd name="connsiteX96" fmla="*/ 616500 w 1442066"/>
              <a:gd name="connsiteY96" fmla="*/ 454268 h 1437764"/>
              <a:gd name="connsiteX97" fmla="*/ 583921 w 1442066"/>
              <a:gd name="connsiteY97" fmla="*/ 423562 h 1437764"/>
              <a:gd name="connsiteX98" fmla="*/ 595686 w 1442066"/>
              <a:gd name="connsiteY98" fmla="*/ 400081 h 1437764"/>
              <a:gd name="connsiteX99" fmla="*/ 595686 w 1442066"/>
              <a:gd name="connsiteY99" fmla="*/ 342281 h 1437764"/>
              <a:gd name="connsiteX100" fmla="*/ 1133882 w 1442066"/>
              <a:gd name="connsiteY100" fmla="*/ 185155 h 1437764"/>
              <a:gd name="connsiteX101" fmla="*/ 1147768 w 1442066"/>
              <a:gd name="connsiteY101" fmla="*/ 190659 h 1437764"/>
              <a:gd name="connsiteX102" fmla="*/ 1169269 w 1442066"/>
              <a:gd name="connsiteY102" fmla="*/ 211755 h 1437764"/>
              <a:gd name="connsiteX103" fmla="*/ 1190770 w 1442066"/>
              <a:gd name="connsiteY103" fmla="*/ 190659 h 1437764"/>
              <a:gd name="connsiteX104" fmla="*/ 1204656 w 1442066"/>
              <a:gd name="connsiteY104" fmla="*/ 185155 h 1437764"/>
              <a:gd name="connsiteX105" fmla="*/ 1218543 w 1442066"/>
              <a:gd name="connsiteY105" fmla="*/ 190659 h 1437764"/>
              <a:gd name="connsiteX106" fmla="*/ 1218543 w 1442066"/>
              <a:gd name="connsiteY106" fmla="*/ 219093 h 1437764"/>
              <a:gd name="connsiteX107" fmla="*/ 1197938 w 1442066"/>
              <a:gd name="connsiteY107" fmla="*/ 241106 h 1437764"/>
              <a:gd name="connsiteX108" fmla="*/ 1218543 w 1442066"/>
              <a:gd name="connsiteY108" fmla="*/ 263119 h 1437764"/>
              <a:gd name="connsiteX109" fmla="*/ 1218543 w 1442066"/>
              <a:gd name="connsiteY109" fmla="*/ 291553 h 1437764"/>
              <a:gd name="connsiteX110" fmla="*/ 1204209 w 1442066"/>
              <a:gd name="connsiteY110" fmla="*/ 297974 h 1437764"/>
              <a:gd name="connsiteX111" fmla="*/ 1190770 w 1442066"/>
              <a:gd name="connsiteY111" fmla="*/ 291553 h 1437764"/>
              <a:gd name="connsiteX112" fmla="*/ 1169269 w 1442066"/>
              <a:gd name="connsiteY112" fmla="*/ 270457 h 1437764"/>
              <a:gd name="connsiteX113" fmla="*/ 1147768 w 1442066"/>
              <a:gd name="connsiteY113" fmla="*/ 291553 h 1437764"/>
              <a:gd name="connsiteX114" fmla="*/ 1133433 w 1442066"/>
              <a:gd name="connsiteY114" fmla="*/ 297974 h 1437764"/>
              <a:gd name="connsiteX115" fmla="*/ 1119995 w 1442066"/>
              <a:gd name="connsiteY115" fmla="*/ 291553 h 1437764"/>
              <a:gd name="connsiteX116" fmla="*/ 1119995 w 1442066"/>
              <a:gd name="connsiteY116" fmla="*/ 263119 h 1437764"/>
              <a:gd name="connsiteX117" fmla="*/ 1141496 w 1442066"/>
              <a:gd name="connsiteY117" fmla="*/ 241106 h 1437764"/>
              <a:gd name="connsiteX118" fmla="*/ 1119995 w 1442066"/>
              <a:gd name="connsiteY118" fmla="*/ 219093 h 1437764"/>
              <a:gd name="connsiteX119" fmla="*/ 1119995 w 1442066"/>
              <a:gd name="connsiteY119" fmla="*/ 190659 h 1437764"/>
              <a:gd name="connsiteX120" fmla="*/ 1133882 w 1442066"/>
              <a:gd name="connsiteY120" fmla="*/ 185155 h 1437764"/>
              <a:gd name="connsiteX121" fmla="*/ 791156 w 1442066"/>
              <a:gd name="connsiteY121" fmla="*/ 40640 h 1437764"/>
              <a:gd name="connsiteX122" fmla="*/ 636409 w 1442066"/>
              <a:gd name="connsiteY122" fmla="*/ 196880 h 1437764"/>
              <a:gd name="connsiteX123" fmla="*/ 636409 w 1442066"/>
              <a:gd name="connsiteY123" fmla="*/ 302544 h 1437764"/>
              <a:gd name="connsiteX124" fmla="*/ 947713 w 1442066"/>
              <a:gd name="connsiteY124" fmla="*/ 302544 h 1437764"/>
              <a:gd name="connsiteX125" fmla="*/ 947713 w 1442066"/>
              <a:gd name="connsiteY125" fmla="*/ 196880 h 1437764"/>
              <a:gd name="connsiteX126" fmla="*/ 791156 w 1442066"/>
              <a:gd name="connsiteY126" fmla="*/ 40640 h 1437764"/>
              <a:gd name="connsiteX127" fmla="*/ 791156 w 1442066"/>
              <a:gd name="connsiteY127" fmla="*/ 0 h 1437764"/>
              <a:gd name="connsiteX128" fmla="*/ 988436 w 1442066"/>
              <a:gd name="connsiteY128" fmla="*/ 196880 h 1437764"/>
              <a:gd name="connsiteX129" fmla="*/ 988436 w 1442066"/>
              <a:gd name="connsiteY129" fmla="*/ 302544 h 1437764"/>
              <a:gd name="connsiteX130" fmla="*/ 1060832 w 1442066"/>
              <a:gd name="connsiteY130" fmla="*/ 302544 h 1437764"/>
              <a:gd name="connsiteX131" fmla="*/ 1143183 w 1442066"/>
              <a:gd name="connsiteY131" fmla="*/ 380212 h 1437764"/>
              <a:gd name="connsiteX132" fmla="*/ 1168522 w 1442066"/>
              <a:gd name="connsiteY132" fmla="*/ 829062 h 1437764"/>
              <a:gd name="connsiteX133" fmla="*/ 1173952 w 1442066"/>
              <a:gd name="connsiteY133" fmla="*/ 820934 h 1437764"/>
              <a:gd name="connsiteX134" fmla="*/ 1373946 w 1442066"/>
              <a:gd name="connsiteY134" fmla="*/ 760425 h 1437764"/>
              <a:gd name="connsiteX135" fmla="*/ 1421909 w 1442066"/>
              <a:gd name="connsiteY135" fmla="*/ 965433 h 1437764"/>
              <a:gd name="connsiteX136" fmla="*/ 1421004 w 1442066"/>
              <a:gd name="connsiteY136" fmla="*/ 967239 h 1437764"/>
              <a:gd name="connsiteX137" fmla="*/ 1065357 w 1442066"/>
              <a:gd name="connsiteY137" fmla="*/ 1286040 h 1437764"/>
              <a:gd name="connsiteX138" fmla="*/ 462657 w 1442066"/>
              <a:gd name="connsiteY138" fmla="*/ 1286040 h 1437764"/>
              <a:gd name="connsiteX139" fmla="*/ 440938 w 1442066"/>
              <a:gd name="connsiteY139" fmla="*/ 1360096 h 1437764"/>
              <a:gd name="connsiteX140" fmla="*/ 387546 w 1442066"/>
              <a:gd name="connsiteY140" fmla="*/ 1413380 h 1437764"/>
              <a:gd name="connsiteX141" fmla="*/ 330534 w 1442066"/>
              <a:gd name="connsiteY141" fmla="*/ 1437764 h 1437764"/>
              <a:gd name="connsiteX142" fmla="*/ 271712 w 1442066"/>
              <a:gd name="connsiteY142" fmla="*/ 1413380 h 1437764"/>
              <a:gd name="connsiteX143" fmla="*/ 23754 w 1442066"/>
              <a:gd name="connsiteY143" fmla="*/ 1165022 h 1437764"/>
              <a:gd name="connsiteX144" fmla="*/ 23754 w 1442066"/>
              <a:gd name="connsiteY144" fmla="*/ 1051229 h 1437764"/>
              <a:gd name="connsiteX145" fmla="*/ 77147 w 1442066"/>
              <a:gd name="connsiteY145" fmla="*/ 996139 h 1437764"/>
              <a:gd name="connsiteX146" fmla="*/ 192076 w 1442066"/>
              <a:gd name="connsiteY146" fmla="*/ 996139 h 1437764"/>
              <a:gd name="connsiteX147" fmla="*/ 194791 w 1442066"/>
              <a:gd name="connsiteY147" fmla="*/ 999751 h 1437764"/>
              <a:gd name="connsiteX148" fmla="*/ 385736 w 1442066"/>
              <a:gd name="connsiteY148" fmla="*/ 853446 h 1437764"/>
              <a:gd name="connsiteX149" fmla="*/ 414695 w 1442066"/>
              <a:gd name="connsiteY149" fmla="*/ 853446 h 1437764"/>
              <a:gd name="connsiteX150" fmla="*/ 441843 w 1442066"/>
              <a:gd name="connsiteY150" fmla="*/ 380212 h 1437764"/>
              <a:gd name="connsiteX151" fmla="*/ 523289 w 1442066"/>
              <a:gd name="connsiteY151" fmla="*/ 302544 h 1437764"/>
              <a:gd name="connsiteX152" fmla="*/ 595686 w 1442066"/>
              <a:gd name="connsiteY152" fmla="*/ 302544 h 1437764"/>
              <a:gd name="connsiteX153" fmla="*/ 595686 w 1442066"/>
              <a:gd name="connsiteY153" fmla="*/ 196880 h 1437764"/>
              <a:gd name="connsiteX154" fmla="*/ 791156 w 1442066"/>
              <a:gd name="connsiteY154" fmla="*/ 0 h 1437764"/>
              <a:gd name="connsiteX155" fmla="*/ 469852 w 1442066"/>
              <a:gd name="connsiteY155" fmla="*/ 0 h 1437764"/>
              <a:gd name="connsiteX156" fmla="*/ 489956 w 1442066"/>
              <a:gd name="connsiteY156" fmla="*/ 20884 h 1437764"/>
              <a:gd name="connsiteX157" fmla="*/ 489956 w 1442066"/>
              <a:gd name="connsiteY157" fmla="*/ 50849 h 1437764"/>
              <a:gd name="connsiteX158" fmla="*/ 521025 w 1442066"/>
              <a:gd name="connsiteY158" fmla="*/ 50849 h 1437764"/>
              <a:gd name="connsiteX159" fmla="*/ 541129 w 1442066"/>
              <a:gd name="connsiteY159" fmla="*/ 70826 h 1437764"/>
              <a:gd name="connsiteX160" fmla="*/ 521025 w 1442066"/>
              <a:gd name="connsiteY160" fmla="*/ 90802 h 1437764"/>
              <a:gd name="connsiteX161" fmla="*/ 489956 w 1442066"/>
              <a:gd name="connsiteY161" fmla="*/ 90802 h 1437764"/>
              <a:gd name="connsiteX162" fmla="*/ 489956 w 1442066"/>
              <a:gd name="connsiteY162" fmla="*/ 121675 h 1437764"/>
              <a:gd name="connsiteX163" fmla="*/ 469852 w 1442066"/>
              <a:gd name="connsiteY163" fmla="*/ 142560 h 1437764"/>
              <a:gd name="connsiteX164" fmla="*/ 449748 w 1442066"/>
              <a:gd name="connsiteY164" fmla="*/ 121675 h 1437764"/>
              <a:gd name="connsiteX165" fmla="*/ 449748 w 1442066"/>
              <a:gd name="connsiteY165" fmla="*/ 90802 h 1437764"/>
              <a:gd name="connsiteX166" fmla="*/ 418679 w 1442066"/>
              <a:gd name="connsiteY166" fmla="*/ 90802 h 1437764"/>
              <a:gd name="connsiteX167" fmla="*/ 398575 w 1442066"/>
              <a:gd name="connsiteY167" fmla="*/ 70826 h 1437764"/>
              <a:gd name="connsiteX168" fmla="*/ 418679 w 1442066"/>
              <a:gd name="connsiteY168" fmla="*/ 50849 h 1437764"/>
              <a:gd name="connsiteX169" fmla="*/ 449748 w 1442066"/>
              <a:gd name="connsiteY169" fmla="*/ 50849 h 1437764"/>
              <a:gd name="connsiteX170" fmla="*/ 449748 w 1442066"/>
              <a:gd name="connsiteY170" fmla="*/ 20884 h 1437764"/>
              <a:gd name="connsiteX171" fmla="*/ 469852 w 1442066"/>
              <a:gd name="connsiteY171" fmla="*/ 0 h 143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</a:cxnLst>
            <a:rect l="l" t="t" r="r" b="b"/>
            <a:pathLst>
              <a:path w="1442066" h="1437764">
                <a:moveTo>
                  <a:pt x="416452" y="1282161"/>
                </a:moveTo>
                <a:lnTo>
                  <a:pt x="417167" y="1283915"/>
                </a:lnTo>
                <a:lnTo>
                  <a:pt x="412885" y="1332099"/>
                </a:lnTo>
                <a:close/>
                <a:moveTo>
                  <a:pt x="216141" y="1130033"/>
                </a:moveTo>
                <a:cubicBezTo>
                  <a:pt x="222340" y="1130033"/>
                  <a:pt x="228540" y="1132247"/>
                  <a:pt x="233410" y="1136675"/>
                </a:cubicBezTo>
                <a:cubicBezTo>
                  <a:pt x="242266" y="1146417"/>
                  <a:pt x="242266" y="1161472"/>
                  <a:pt x="233410" y="1171214"/>
                </a:cubicBezTo>
                <a:lnTo>
                  <a:pt x="198872" y="1204867"/>
                </a:lnTo>
                <a:cubicBezTo>
                  <a:pt x="189130" y="1214609"/>
                  <a:pt x="174075" y="1214609"/>
                  <a:pt x="164333" y="1204867"/>
                </a:cubicBezTo>
                <a:cubicBezTo>
                  <a:pt x="155477" y="1196011"/>
                  <a:pt x="155477" y="1180070"/>
                  <a:pt x="164333" y="1172100"/>
                </a:cubicBezTo>
                <a:lnTo>
                  <a:pt x="198872" y="1136675"/>
                </a:lnTo>
                <a:cubicBezTo>
                  <a:pt x="203743" y="1132247"/>
                  <a:pt x="209942" y="1130033"/>
                  <a:pt x="216141" y="1130033"/>
                </a:cubicBezTo>
                <a:close/>
                <a:moveTo>
                  <a:pt x="146988" y="1058605"/>
                </a:moveTo>
                <a:cubicBezTo>
                  <a:pt x="153404" y="1058605"/>
                  <a:pt x="159820" y="1061126"/>
                  <a:pt x="164403" y="1066168"/>
                </a:cubicBezTo>
                <a:cubicBezTo>
                  <a:pt x="174485" y="1075334"/>
                  <a:pt x="174485" y="1091833"/>
                  <a:pt x="164403" y="1100999"/>
                </a:cubicBezTo>
                <a:lnTo>
                  <a:pt x="128656" y="1136748"/>
                </a:lnTo>
                <a:cubicBezTo>
                  <a:pt x="118573" y="1146831"/>
                  <a:pt x="102991" y="1146831"/>
                  <a:pt x="93825" y="1136748"/>
                </a:cubicBezTo>
                <a:cubicBezTo>
                  <a:pt x="83743" y="1127581"/>
                  <a:pt x="83743" y="1111082"/>
                  <a:pt x="93825" y="1101916"/>
                </a:cubicBezTo>
                <a:lnTo>
                  <a:pt x="129572" y="1066168"/>
                </a:lnTo>
                <a:cubicBezTo>
                  <a:pt x="134155" y="1061126"/>
                  <a:pt x="140571" y="1058605"/>
                  <a:pt x="146988" y="1058605"/>
                </a:cubicBezTo>
                <a:close/>
                <a:moveTo>
                  <a:pt x="444175" y="894087"/>
                </a:moveTo>
                <a:lnTo>
                  <a:pt x="451807" y="894087"/>
                </a:lnTo>
                <a:lnTo>
                  <a:pt x="422240" y="1226819"/>
                </a:lnTo>
                <a:lnTo>
                  <a:pt x="420528" y="1225117"/>
                </a:lnTo>
                <a:close/>
                <a:moveTo>
                  <a:pt x="220780" y="581844"/>
                </a:moveTo>
                <a:cubicBezTo>
                  <a:pt x="231658" y="581844"/>
                  <a:pt x="240723" y="590909"/>
                  <a:pt x="240723" y="602693"/>
                </a:cubicBezTo>
                <a:lnTo>
                  <a:pt x="240723" y="667055"/>
                </a:lnTo>
                <a:lnTo>
                  <a:pt x="305085" y="667055"/>
                </a:lnTo>
                <a:cubicBezTo>
                  <a:pt x="316869" y="667055"/>
                  <a:pt x="325934" y="676120"/>
                  <a:pt x="325934" y="686999"/>
                </a:cubicBezTo>
                <a:cubicBezTo>
                  <a:pt x="325934" y="698783"/>
                  <a:pt x="316869" y="707848"/>
                  <a:pt x="305085" y="707848"/>
                </a:cubicBezTo>
                <a:lnTo>
                  <a:pt x="240723" y="707848"/>
                </a:lnTo>
                <a:lnTo>
                  <a:pt x="240723" y="772210"/>
                </a:lnTo>
                <a:cubicBezTo>
                  <a:pt x="240723" y="783995"/>
                  <a:pt x="231658" y="792153"/>
                  <a:pt x="220780" y="792153"/>
                </a:cubicBezTo>
                <a:cubicBezTo>
                  <a:pt x="209902" y="792153"/>
                  <a:pt x="199930" y="783995"/>
                  <a:pt x="199930" y="772210"/>
                </a:cubicBezTo>
                <a:lnTo>
                  <a:pt x="199930" y="707848"/>
                </a:lnTo>
                <a:lnTo>
                  <a:pt x="135568" y="707848"/>
                </a:lnTo>
                <a:cubicBezTo>
                  <a:pt x="124690" y="707848"/>
                  <a:pt x="115625" y="698783"/>
                  <a:pt x="115625" y="686999"/>
                </a:cubicBezTo>
                <a:cubicBezTo>
                  <a:pt x="115625" y="676120"/>
                  <a:pt x="124690" y="667055"/>
                  <a:pt x="135568" y="667055"/>
                </a:cubicBezTo>
                <a:lnTo>
                  <a:pt x="199930" y="667055"/>
                </a:lnTo>
                <a:lnTo>
                  <a:pt x="199930" y="602693"/>
                </a:lnTo>
                <a:cubicBezTo>
                  <a:pt x="199930" y="590909"/>
                  <a:pt x="209902" y="581844"/>
                  <a:pt x="220780" y="581844"/>
                </a:cubicBezTo>
                <a:close/>
                <a:moveTo>
                  <a:pt x="523289" y="342281"/>
                </a:moveTo>
                <a:cubicBezTo>
                  <a:pt x="500665" y="342281"/>
                  <a:pt x="482566" y="360344"/>
                  <a:pt x="480756" y="382019"/>
                </a:cubicBezTo>
                <a:lnTo>
                  <a:pt x="444175" y="894087"/>
                </a:lnTo>
                <a:lnTo>
                  <a:pt x="385736" y="894087"/>
                </a:lnTo>
                <a:cubicBezTo>
                  <a:pt x="277142" y="894087"/>
                  <a:pt x="240039" y="969045"/>
                  <a:pt x="227369" y="1033167"/>
                </a:cubicBezTo>
                <a:lnTo>
                  <a:pt x="420528" y="1225117"/>
                </a:lnTo>
                <a:lnTo>
                  <a:pt x="416452" y="1282161"/>
                </a:lnTo>
                <a:lnTo>
                  <a:pt x="412885" y="1273397"/>
                </a:lnTo>
                <a:lnTo>
                  <a:pt x="164022" y="1025942"/>
                </a:lnTo>
                <a:cubicBezTo>
                  <a:pt x="147733" y="1009686"/>
                  <a:pt x="121489" y="1009686"/>
                  <a:pt x="106105" y="1025942"/>
                </a:cubicBezTo>
                <a:lnTo>
                  <a:pt x="52713" y="1079226"/>
                </a:lnTo>
                <a:cubicBezTo>
                  <a:pt x="36424" y="1094579"/>
                  <a:pt x="36424" y="1120769"/>
                  <a:pt x="52713" y="1137026"/>
                </a:cubicBezTo>
                <a:lnTo>
                  <a:pt x="301575" y="1384480"/>
                </a:lnTo>
                <a:cubicBezTo>
                  <a:pt x="316055" y="1399833"/>
                  <a:pt x="343203" y="1399833"/>
                  <a:pt x="358588" y="1384480"/>
                </a:cubicBezTo>
                <a:lnTo>
                  <a:pt x="412885" y="1332099"/>
                </a:lnTo>
                <a:cubicBezTo>
                  <a:pt x="420124" y="1323971"/>
                  <a:pt x="424649" y="1313134"/>
                  <a:pt x="424649" y="1302296"/>
                </a:cubicBezTo>
                <a:lnTo>
                  <a:pt x="417167" y="1283915"/>
                </a:lnTo>
                <a:lnTo>
                  <a:pt x="422240" y="1226819"/>
                </a:lnTo>
                <a:lnTo>
                  <a:pt x="440938" y="1245400"/>
                </a:lnTo>
                <a:lnTo>
                  <a:pt x="441843" y="1245400"/>
                </a:lnTo>
                <a:lnTo>
                  <a:pt x="1065357" y="1245400"/>
                </a:lnTo>
                <a:cubicBezTo>
                  <a:pt x="1139563" y="1245400"/>
                  <a:pt x="1301550" y="1061163"/>
                  <a:pt x="1387521" y="944661"/>
                </a:cubicBezTo>
                <a:cubicBezTo>
                  <a:pt x="1416479" y="891377"/>
                  <a:pt x="1401095" y="826353"/>
                  <a:pt x="1352228" y="793841"/>
                </a:cubicBezTo>
                <a:cubicBezTo>
                  <a:pt x="1287976" y="753200"/>
                  <a:pt x="1233678" y="807387"/>
                  <a:pt x="1207435" y="844415"/>
                </a:cubicBezTo>
                <a:cubicBezTo>
                  <a:pt x="1194766" y="859768"/>
                  <a:pt x="1098840" y="981689"/>
                  <a:pt x="1042733" y="1019620"/>
                </a:cubicBezTo>
                <a:cubicBezTo>
                  <a:pt x="1042733" y="1024136"/>
                  <a:pt x="1042733" y="1028651"/>
                  <a:pt x="1042733" y="1033167"/>
                </a:cubicBezTo>
                <a:cubicBezTo>
                  <a:pt x="1042733" y="1107223"/>
                  <a:pt x="1000200" y="1165926"/>
                  <a:pt x="945903" y="1165926"/>
                </a:cubicBezTo>
                <a:lnTo>
                  <a:pt x="600210" y="1165926"/>
                </a:lnTo>
                <a:cubicBezTo>
                  <a:pt x="588446" y="1165926"/>
                  <a:pt x="579396" y="1156894"/>
                  <a:pt x="579396" y="1146057"/>
                </a:cubicBezTo>
                <a:cubicBezTo>
                  <a:pt x="579396" y="1134316"/>
                  <a:pt x="588446" y="1125285"/>
                  <a:pt x="600210" y="1125285"/>
                </a:cubicBezTo>
                <a:lnTo>
                  <a:pt x="945903" y="1125285"/>
                </a:lnTo>
                <a:cubicBezTo>
                  <a:pt x="976671" y="1125285"/>
                  <a:pt x="1002915" y="1083741"/>
                  <a:pt x="1002915" y="1033167"/>
                </a:cubicBezTo>
                <a:cubicBezTo>
                  <a:pt x="1002915" y="982592"/>
                  <a:pt x="976671" y="940146"/>
                  <a:pt x="945903" y="940146"/>
                </a:cubicBezTo>
                <a:lnTo>
                  <a:pt x="617405" y="940146"/>
                </a:lnTo>
                <a:cubicBezTo>
                  <a:pt x="609260" y="940146"/>
                  <a:pt x="602925" y="936533"/>
                  <a:pt x="600210" y="931114"/>
                </a:cubicBezTo>
                <a:cubicBezTo>
                  <a:pt x="599305" y="931114"/>
                  <a:pt x="598400" y="931114"/>
                  <a:pt x="597496" y="930211"/>
                </a:cubicBezTo>
                <a:cubicBezTo>
                  <a:pt x="571252" y="905827"/>
                  <a:pt x="535959" y="894087"/>
                  <a:pt x="491616" y="894087"/>
                </a:cubicBezTo>
                <a:lnTo>
                  <a:pt x="451807" y="894087"/>
                </a:lnTo>
                <a:lnTo>
                  <a:pt x="455418" y="853446"/>
                </a:lnTo>
                <a:lnTo>
                  <a:pt x="491616" y="853446"/>
                </a:lnTo>
                <a:cubicBezTo>
                  <a:pt x="545008" y="853446"/>
                  <a:pt x="590256" y="869702"/>
                  <a:pt x="624644" y="899505"/>
                </a:cubicBezTo>
                <a:lnTo>
                  <a:pt x="945903" y="899505"/>
                </a:lnTo>
                <a:cubicBezTo>
                  <a:pt x="984816" y="899505"/>
                  <a:pt x="1018299" y="931114"/>
                  <a:pt x="1033684" y="976270"/>
                </a:cubicBezTo>
                <a:cubicBezTo>
                  <a:pt x="1061737" y="953692"/>
                  <a:pt x="1098840" y="912149"/>
                  <a:pt x="1129609" y="875121"/>
                </a:cubicBezTo>
                <a:lnTo>
                  <a:pt x="1102460" y="382019"/>
                </a:lnTo>
                <a:cubicBezTo>
                  <a:pt x="1101555" y="360344"/>
                  <a:pt x="1082551" y="342281"/>
                  <a:pt x="1060832" y="342281"/>
                </a:cubicBezTo>
                <a:lnTo>
                  <a:pt x="988436" y="342281"/>
                </a:lnTo>
                <a:lnTo>
                  <a:pt x="988436" y="400081"/>
                </a:lnTo>
                <a:cubicBezTo>
                  <a:pt x="994771" y="405500"/>
                  <a:pt x="999295" y="413628"/>
                  <a:pt x="999295" y="423562"/>
                </a:cubicBezTo>
                <a:cubicBezTo>
                  <a:pt x="999295" y="440721"/>
                  <a:pt x="985721" y="454268"/>
                  <a:pt x="968527" y="454268"/>
                </a:cubicBezTo>
                <a:cubicBezTo>
                  <a:pt x="950428" y="454268"/>
                  <a:pt x="936853" y="440721"/>
                  <a:pt x="936853" y="423562"/>
                </a:cubicBezTo>
                <a:cubicBezTo>
                  <a:pt x="936853" y="413628"/>
                  <a:pt x="941378" y="405500"/>
                  <a:pt x="947713" y="400081"/>
                </a:cubicBezTo>
                <a:lnTo>
                  <a:pt x="947713" y="342281"/>
                </a:lnTo>
                <a:lnTo>
                  <a:pt x="636409" y="342281"/>
                </a:lnTo>
                <a:lnTo>
                  <a:pt x="636409" y="400081"/>
                </a:lnTo>
                <a:cubicBezTo>
                  <a:pt x="642743" y="405500"/>
                  <a:pt x="647268" y="413628"/>
                  <a:pt x="647268" y="423562"/>
                </a:cubicBezTo>
                <a:cubicBezTo>
                  <a:pt x="647268" y="440721"/>
                  <a:pt x="633694" y="454268"/>
                  <a:pt x="616500" y="454268"/>
                </a:cubicBezTo>
                <a:cubicBezTo>
                  <a:pt x="598400" y="454268"/>
                  <a:pt x="583921" y="440721"/>
                  <a:pt x="583921" y="423562"/>
                </a:cubicBezTo>
                <a:cubicBezTo>
                  <a:pt x="583921" y="413628"/>
                  <a:pt x="588446" y="405500"/>
                  <a:pt x="595686" y="400081"/>
                </a:cubicBezTo>
                <a:lnTo>
                  <a:pt x="595686" y="342281"/>
                </a:lnTo>
                <a:close/>
                <a:moveTo>
                  <a:pt x="1133882" y="185155"/>
                </a:moveTo>
                <a:cubicBezTo>
                  <a:pt x="1139033" y="185155"/>
                  <a:pt x="1144185" y="186990"/>
                  <a:pt x="1147768" y="190659"/>
                </a:cubicBezTo>
                <a:lnTo>
                  <a:pt x="1169269" y="211755"/>
                </a:lnTo>
                <a:lnTo>
                  <a:pt x="1190770" y="190659"/>
                </a:lnTo>
                <a:cubicBezTo>
                  <a:pt x="1194802" y="186990"/>
                  <a:pt x="1199729" y="185155"/>
                  <a:pt x="1204656" y="185155"/>
                </a:cubicBezTo>
                <a:cubicBezTo>
                  <a:pt x="1209584" y="185155"/>
                  <a:pt x="1214511" y="186990"/>
                  <a:pt x="1218543" y="190659"/>
                </a:cubicBezTo>
                <a:cubicBezTo>
                  <a:pt x="1226606" y="197996"/>
                  <a:pt x="1226606" y="211755"/>
                  <a:pt x="1218543" y="219093"/>
                </a:cubicBezTo>
                <a:lnTo>
                  <a:pt x="1197938" y="241106"/>
                </a:lnTo>
                <a:lnTo>
                  <a:pt x="1218543" y="263119"/>
                </a:lnTo>
                <a:cubicBezTo>
                  <a:pt x="1226606" y="271374"/>
                  <a:pt x="1226606" y="284215"/>
                  <a:pt x="1218543" y="291553"/>
                </a:cubicBezTo>
                <a:cubicBezTo>
                  <a:pt x="1214960" y="296139"/>
                  <a:pt x="1209584" y="297974"/>
                  <a:pt x="1204209" y="297974"/>
                </a:cubicBezTo>
                <a:cubicBezTo>
                  <a:pt x="1198833" y="297974"/>
                  <a:pt x="1194354" y="296139"/>
                  <a:pt x="1190770" y="291553"/>
                </a:cubicBezTo>
                <a:lnTo>
                  <a:pt x="1169269" y="270457"/>
                </a:lnTo>
                <a:lnTo>
                  <a:pt x="1147768" y="291553"/>
                </a:lnTo>
                <a:cubicBezTo>
                  <a:pt x="1144184" y="296139"/>
                  <a:pt x="1138809" y="297974"/>
                  <a:pt x="1133433" y="297974"/>
                </a:cubicBezTo>
                <a:cubicBezTo>
                  <a:pt x="1128954" y="297974"/>
                  <a:pt x="1123579" y="296139"/>
                  <a:pt x="1119995" y="291553"/>
                </a:cubicBezTo>
                <a:cubicBezTo>
                  <a:pt x="1111932" y="284215"/>
                  <a:pt x="1111932" y="271374"/>
                  <a:pt x="1119995" y="263119"/>
                </a:cubicBezTo>
                <a:lnTo>
                  <a:pt x="1141496" y="241106"/>
                </a:lnTo>
                <a:lnTo>
                  <a:pt x="1119995" y="219093"/>
                </a:lnTo>
                <a:cubicBezTo>
                  <a:pt x="1111932" y="211755"/>
                  <a:pt x="1111932" y="197996"/>
                  <a:pt x="1119995" y="190659"/>
                </a:cubicBezTo>
                <a:cubicBezTo>
                  <a:pt x="1123578" y="186990"/>
                  <a:pt x="1128730" y="185155"/>
                  <a:pt x="1133882" y="185155"/>
                </a:cubicBezTo>
                <a:close/>
                <a:moveTo>
                  <a:pt x="791156" y="40640"/>
                </a:moveTo>
                <a:cubicBezTo>
                  <a:pt x="706090" y="40640"/>
                  <a:pt x="636409" y="110180"/>
                  <a:pt x="636409" y="196880"/>
                </a:cubicBezTo>
                <a:lnTo>
                  <a:pt x="636409" y="302544"/>
                </a:lnTo>
                <a:lnTo>
                  <a:pt x="947713" y="302544"/>
                </a:lnTo>
                <a:lnTo>
                  <a:pt x="947713" y="196880"/>
                </a:lnTo>
                <a:cubicBezTo>
                  <a:pt x="947713" y="110180"/>
                  <a:pt x="878031" y="40640"/>
                  <a:pt x="791156" y="40640"/>
                </a:cubicBezTo>
                <a:close/>
                <a:moveTo>
                  <a:pt x="791156" y="0"/>
                </a:moveTo>
                <a:cubicBezTo>
                  <a:pt x="899750" y="0"/>
                  <a:pt x="988436" y="88505"/>
                  <a:pt x="988436" y="196880"/>
                </a:cubicBezTo>
                <a:lnTo>
                  <a:pt x="988436" y="302544"/>
                </a:lnTo>
                <a:lnTo>
                  <a:pt x="1060832" y="302544"/>
                </a:lnTo>
                <a:cubicBezTo>
                  <a:pt x="1104270" y="302544"/>
                  <a:pt x="1140468" y="336863"/>
                  <a:pt x="1143183" y="380212"/>
                </a:cubicBezTo>
                <a:lnTo>
                  <a:pt x="1168522" y="829062"/>
                </a:lnTo>
                <a:cubicBezTo>
                  <a:pt x="1170332" y="826353"/>
                  <a:pt x="1173047" y="822740"/>
                  <a:pt x="1173952" y="820934"/>
                </a:cubicBezTo>
                <a:cubicBezTo>
                  <a:pt x="1232774" y="740557"/>
                  <a:pt x="1307885" y="717979"/>
                  <a:pt x="1373946" y="760425"/>
                </a:cubicBezTo>
                <a:cubicBezTo>
                  <a:pt x="1440913" y="803775"/>
                  <a:pt x="1461727" y="893183"/>
                  <a:pt x="1421909" y="965433"/>
                </a:cubicBezTo>
                <a:lnTo>
                  <a:pt x="1421004" y="967239"/>
                </a:lnTo>
                <a:cubicBezTo>
                  <a:pt x="1397475" y="999751"/>
                  <a:pt x="1183906" y="1286040"/>
                  <a:pt x="1065357" y="1286040"/>
                </a:cubicBezTo>
                <a:lnTo>
                  <a:pt x="462657" y="1286040"/>
                </a:lnTo>
                <a:cubicBezTo>
                  <a:pt x="468087" y="1312231"/>
                  <a:pt x="460847" y="1340227"/>
                  <a:pt x="440938" y="1360096"/>
                </a:cubicBezTo>
                <a:lnTo>
                  <a:pt x="387546" y="1413380"/>
                </a:lnTo>
                <a:cubicBezTo>
                  <a:pt x="371257" y="1428733"/>
                  <a:pt x="350443" y="1437764"/>
                  <a:pt x="330534" y="1437764"/>
                </a:cubicBezTo>
                <a:cubicBezTo>
                  <a:pt x="308815" y="1437764"/>
                  <a:pt x="288001" y="1428733"/>
                  <a:pt x="271712" y="1413380"/>
                </a:cubicBezTo>
                <a:lnTo>
                  <a:pt x="23754" y="1165022"/>
                </a:lnTo>
                <a:cubicBezTo>
                  <a:pt x="-7919" y="1133413"/>
                  <a:pt x="-7919" y="1081935"/>
                  <a:pt x="23754" y="1051229"/>
                </a:cubicBezTo>
                <a:lnTo>
                  <a:pt x="77147" y="996139"/>
                </a:lnTo>
                <a:cubicBezTo>
                  <a:pt x="108820" y="965433"/>
                  <a:pt x="160403" y="965433"/>
                  <a:pt x="192076" y="996139"/>
                </a:cubicBezTo>
                <a:lnTo>
                  <a:pt x="194791" y="999751"/>
                </a:lnTo>
                <a:cubicBezTo>
                  <a:pt x="211985" y="941049"/>
                  <a:pt x="258138" y="853446"/>
                  <a:pt x="385736" y="853446"/>
                </a:cubicBezTo>
                <a:lnTo>
                  <a:pt x="414695" y="853446"/>
                </a:lnTo>
                <a:lnTo>
                  <a:pt x="441843" y="380212"/>
                </a:lnTo>
                <a:cubicBezTo>
                  <a:pt x="443653" y="336863"/>
                  <a:pt x="479851" y="302544"/>
                  <a:pt x="523289" y="302544"/>
                </a:cubicBezTo>
                <a:lnTo>
                  <a:pt x="595686" y="302544"/>
                </a:lnTo>
                <a:lnTo>
                  <a:pt x="595686" y="196880"/>
                </a:lnTo>
                <a:cubicBezTo>
                  <a:pt x="595686" y="88505"/>
                  <a:pt x="684371" y="0"/>
                  <a:pt x="791156" y="0"/>
                </a:cubicBezTo>
                <a:close/>
                <a:moveTo>
                  <a:pt x="469852" y="0"/>
                </a:moveTo>
                <a:cubicBezTo>
                  <a:pt x="480818" y="0"/>
                  <a:pt x="489956" y="9080"/>
                  <a:pt x="489956" y="20884"/>
                </a:cubicBezTo>
                <a:lnTo>
                  <a:pt x="489956" y="50849"/>
                </a:lnTo>
                <a:lnTo>
                  <a:pt x="521025" y="50849"/>
                </a:lnTo>
                <a:cubicBezTo>
                  <a:pt x="532905" y="50849"/>
                  <a:pt x="541129" y="59930"/>
                  <a:pt x="541129" y="70826"/>
                </a:cubicBezTo>
                <a:cubicBezTo>
                  <a:pt x="541129" y="82630"/>
                  <a:pt x="532905" y="90802"/>
                  <a:pt x="521025" y="90802"/>
                </a:cubicBezTo>
                <a:lnTo>
                  <a:pt x="489956" y="90802"/>
                </a:lnTo>
                <a:lnTo>
                  <a:pt x="489956" y="121675"/>
                </a:lnTo>
                <a:cubicBezTo>
                  <a:pt x="489956" y="133480"/>
                  <a:pt x="480818" y="142560"/>
                  <a:pt x="469852" y="142560"/>
                </a:cubicBezTo>
                <a:cubicBezTo>
                  <a:pt x="457973" y="142560"/>
                  <a:pt x="449748" y="133480"/>
                  <a:pt x="449748" y="121675"/>
                </a:cubicBezTo>
                <a:lnTo>
                  <a:pt x="449748" y="90802"/>
                </a:lnTo>
                <a:lnTo>
                  <a:pt x="418679" y="90802"/>
                </a:lnTo>
                <a:cubicBezTo>
                  <a:pt x="407713" y="90802"/>
                  <a:pt x="398575" y="82630"/>
                  <a:pt x="398575" y="70826"/>
                </a:cubicBezTo>
                <a:cubicBezTo>
                  <a:pt x="398575" y="59930"/>
                  <a:pt x="407713" y="50849"/>
                  <a:pt x="418679" y="50849"/>
                </a:cubicBezTo>
                <a:lnTo>
                  <a:pt x="449748" y="50849"/>
                </a:lnTo>
                <a:lnTo>
                  <a:pt x="449748" y="20884"/>
                </a:lnTo>
                <a:cubicBezTo>
                  <a:pt x="449748" y="9080"/>
                  <a:pt x="457973" y="0"/>
                  <a:pt x="469852" y="0"/>
                </a:cubicBezTo>
                <a:close/>
              </a:path>
            </a:pathLst>
          </a:custGeom>
          <a:solidFill>
            <a:srgbClr val="6552A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6552A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22" name="Freeform 347">
            <a:extLst>
              <a:ext uri="{FF2B5EF4-FFF2-40B4-BE49-F238E27FC236}">
                <a16:creationId xmlns:a16="http://schemas.microsoft.com/office/drawing/2014/main" id="{6516A384-1602-442E-A27E-45CA91047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4644" y="7292971"/>
            <a:ext cx="2546561" cy="2546561"/>
          </a:xfrm>
          <a:custGeom>
            <a:avLst/>
            <a:gdLst>
              <a:gd name="T0" fmla="*/ 2817 w 2818"/>
              <a:gd name="T1" fmla="*/ 1408 h 2817"/>
              <a:gd name="T2" fmla="*/ 2817 w 2818"/>
              <a:gd name="T3" fmla="*/ 1408 h 2817"/>
              <a:gd name="T4" fmla="*/ 1409 w 2818"/>
              <a:gd name="T5" fmla="*/ 2816 h 2817"/>
              <a:gd name="T6" fmla="*/ 1409 w 2818"/>
              <a:gd name="T7" fmla="*/ 2816 h 2817"/>
              <a:gd name="T8" fmla="*/ 0 w 2818"/>
              <a:gd name="T9" fmla="*/ 1408 h 2817"/>
              <a:gd name="T10" fmla="*/ 0 w 2818"/>
              <a:gd name="T11" fmla="*/ 1408 h 2817"/>
              <a:gd name="T12" fmla="*/ 1409 w 2818"/>
              <a:gd name="T13" fmla="*/ 0 h 2817"/>
              <a:gd name="T14" fmla="*/ 1409 w 2818"/>
              <a:gd name="T15" fmla="*/ 0 h 2817"/>
              <a:gd name="T16" fmla="*/ 2817 w 2818"/>
              <a:gd name="T17" fmla="*/ 1408 h 28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18" h="2817">
                <a:moveTo>
                  <a:pt x="2817" y="1408"/>
                </a:moveTo>
                <a:lnTo>
                  <a:pt x="2817" y="1408"/>
                </a:lnTo>
                <a:cubicBezTo>
                  <a:pt x="2817" y="2186"/>
                  <a:pt x="2186" y="2816"/>
                  <a:pt x="1409" y="2816"/>
                </a:cubicBezTo>
                <a:lnTo>
                  <a:pt x="1409" y="2816"/>
                </a:lnTo>
                <a:cubicBezTo>
                  <a:pt x="631" y="2816"/>
                  <a:pt x="0" y="2186"/>
                  <a:pt x="0" y="1408"/>
                </a:cubicBezTo>
                <a:lnTo>
                  <a:pt x="0" y="1408"/>
                </a:lnTo>
                <a:cubicBezTo>
                  <a:pt x="0" y="631"/>
                  <a:pt x="631" y="0"/>
                  <a:pt x="1409" y="0"/>
                </a:cubicBezTo>
                <a:lnTo>
                  <a:pt x="1409" y="0"/>
                </a:lnTo>
                <a:cubicBezTo>
                  <a:pt x="2186" y="0"/>
                  <a:pt x="2817" y="631"/>
                  <a:pt x="2817" y="1408"/>
                </a:cubicBezTo>
              </a:path>
            </a:pathLst>
          </a:custGeom>
          <a:solidFill>
            <a:srgbClr val="CA366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6552A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76DB5E03-9CD0-4FD8-9D40-12B7152F8C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2281" y="7832994"/>
            <a:ext cx="1379828" cy="1371984"/>
          </a:xfrm>
          <a:custGeom>
            <a:avLst/>
            <a:gdLst>
              <a:gd name="connsiteX0" fmla="*/ 637636 w 1379828"/>
              <a:gd name="connsiteY0" fmla="*/ 1185579 h 1371984"/>
              <a:gd name="connsiteX1" fmla="*/ 656696 w 1379828"/>
              <a:gd name="connsiteY1" fmla="*/ 1205619 h 1371984"/>
              <a:gd name="connsiteX2" fmla="*/ 656696 w 1379828"/>
              <a:gd name="connsiteY2" fmla="*/ 1292155 h 1371984"/>
              <a:gd name="connsiteX3" fmla="*/ 637636 w 1379828"/>
              <a:gd name="connsiteY3" fmla="*/ 1312195 h 1371984"/>
              <a:gd name="connsiteX4" fmla="*/ 617710 w 1379828"/>
              <a:gd name="connsiteY4" fmla="*/ 1292155 h 1371984"/>
              <a:gd name="connsiteX5" fmla="*/ 617710 w 1379828"/>
              <a:gd name="connsiteY5" fmla="*/ 1205619 h 1371984"/>
              <a:gd name="connsiteX6" fmla="*/ 637636 w 1379828"/>
              <a:gd name="connsiteY6" fmla="*/ 1185579 h 1371984"/>
              <a:gd name="connsiteX7" fmla="*/ 1189199 w 1379828"/>
              <a:gd name="connsiteY7" fmla="*/ 815883 h 1371984"/>
              <a:gd name="connsiteX8" fmla="*/ 1156619 w 1379828"/>
              <a:gd name="connsiteY8" fmla="*/ 834841 h 1371984"/>
              <a:gd name="connsiteX9" fmla="*/ 1155714 w 1379828"/>
              <a:gd name="connsiteY9" fmla="*/ 838452 h 1371984"/>
              <a:gd name="connsiteX10" fmla="*/ 1154809 w 1379828"/>
              <a:gd name="connsiteY10" fmla="*/ 839355 h 1371984"/>
              <a:gd name="connsiteX11" fmla="*/ 1152094 w 1379828"/>
              <a:gd name="connsiteY11" fmla="*/ 848383 h 1371984"/>
              <a:gd name="connsiteX12" fmla="*/ 1152094 w 1379828"/>
              <a:gd name="connsiteY12" fmla="*/ 850188 h 1371984"/>
              <a:gd name="connsiteX13" fmla="*/ 1152999 w 1379828"/>
              <a:gd name="connsiteY13" fmla="*/ 853799 h 1371984"/>
              <a:gd name="connsiteX14" fmla="*/ 1181959 w 1379828"/>
              <a:gd name="connsiteY14" fmla="*/ 887201 h 1371984"/>
              <a:gd name="connsiteX15" fmla="*/ 1293277 w 1379828"/>
              <a:gd name="connsiteY15" fmla="*/ 908867 h 1371984"/>
              <a:gd name="connsiteX16" fmla="*/ 1284227 w 1379828"/>
              <a:gd name="connsiteY16" fmla="*/ 895326 h 1371984"/>
              <a:gd name="connsiteX17" fmla="*/ 1294182 w 1379828"/>
              <a:gd name="connsiteY17" fmla="*/ 847480 h 1371984"/>
              <a:gd name="connsiteX18" fmla="*/ 1307757 w 1379828"/>
              <a:gd name="connsiteY18" fmla="*/ 838452 h 1371984"/>
              <a:gd name="connsiteX19" fmla="*/ 1195535 w 1379828"/>
              <a:gd name="connsiteY19" fmla="*/ 815883 h 1371984"/>
              <a:gd name="connsiteX20" fmla="*/ 1189199 w 1379828"/>
              <a:gd name="connsiteY20" fmla="*/ 815883 h 1371984"/>
              <a:gd name="connsiteX21" fmla="*/ 775604 w 1379828"/>
              <a:gd name="connsiteY21" fmla="*/ 626303 h 1371984"/>
              <a:gd name="connsiteX22" fmla="*/ 690532 w 1379828"/>
              <a:gd name="connsiteY22" fmla="*/ 712065 h 1371984"/>
              <a:gd name="connsiteX23" fmla="*/ 694152 w 1379828"/>
              <a:gd name="connsiteY23" fmla="*/ 724704 h 1371984"/>
              <a:gd name="connsiteX24" fmla="*/ 811805 w 1379828"/>
              <a:gd name="connsiteY24" fmla="*/ 749981 h 1371984"/>
              <a:gd name="connsiteX25" fmla="*/ 812710 w 1379828"/>
              <a:gd name="connsiteY25" fmla="*/ 733732 h 1371984"/>
              <a:gd name="connsiteX26" fmla="*/ 775604 w 1379828"/>
              <a:gd name="connsiteY26" fmla="*/ 626303 h 1371984"/>
              <a:gd name="connsiteX27" fmla="*/ 639851 w 1379828"/>
              <a:gd name="connsiteY27" fmla="*/ 561304 h 1371984"/>
              <a:gd name="connsiteX28" fmla="*/ 466086 w 1379828"/>
              <a:gd name="connsiteY28" fmla="*/ 733732 h 1371984"/>
              <a:gd name="connsiteX29" fmla="*/ 639851 w 1379828"/>
              <a:gd name="connsiteY29" fmla="*/ 907062 h 1371984"/>
              <a:gd name="connsiteX30" fmla="*/ 802755 w 1379828"/>
              <a:gd name="connsiteY30" fmla="*/ 789703 h 1371984"/>
              <a:gd name="connsiteX31" fmla="*/ 686007 w 1379828"/>
              <a:gd name="connsiteY31" fmla="*/ 764426 h 1371984"/>
              <a:gd name="connsiteX32" fmla="*/ 639851 w 1379828"/>
              <a:gd name="connsiteY32" fmla="*/ 789703 h 1371984"/>
              <a:gd name="connsiteX33" fmla="*/ 583739 w 1379828"/>
              <a:gd name="connsiteY33" fmla="*/ 733732 h 1371984"/>
              <a:gd name="connsiteX34" fmla="*/ 639851 w 1379828"/>
              <a:gd name="connsiteY34" fmla="*/ 678663 h 1371984"/>
              <a:gd name="connsiteX35" fmla="*/ 661571 w 1379828"/>
              <a:gd name="connsiteY35" fmla="*/ 683177 h 1371984"/>
              <a:gd name="connsiteX36" fmla="*/ 746644 w 1379828"/>
              <a:gd name="connsiteY36" fmla="*/ 598317 h 1371984"/>
              <a:gd name="connsiteX37" fmla="*/ 719493 w 1379828"/>
              <a:gd name="connsiteY37" fmla="*/ 580262 h 1371984"/>
              <a:gd name="connsiteX38" fmla="*/ 639851 w 1379828"/>
              <a:gd name="connsiteY38" fmla="*/ 561304 h 1371984"/>
              <a:gd name="connsiteX39" fmla="*/ 927648 w 1379828"/>
              <a:gd name="connsiteY39" fmla="*/ 475542 h 1371984"/>
              <a:gd name="connsiteX40" fmla="*/ 803660 w 1379828"/>
              <a:gd name="connsiteY40" fmla="*/ 598317 h 1371984"/>
              <a:gd name="connsiteX41" fmla="*/ 852531 w 1379828"/>
              <a:gd name="connsiteY41" fmla="*/ 733732 h 1371984"/>
              <a:gd name="connsiteX42" fmla="*/ 850721 w 1379828"/>
              <a:gd name="connsiteY42" fmla="*/ 759009 h 1371984"/>
              <a:gd name="connsiteX43" fmla="*/ 1022675 w 1379828"/>
              <a:gd name="connsiteY43" fmla="*/ 796022 h 1371984"/>
              <a:gd name="connsiteX44" fmla="*/ 1027200 w 1379828"/>
              <a:gd name="connsiteY44" fmla="*/ 733732 h 1371984"/>
              <a:gd name="connsiteX45" fmla="*/ 927648 w 1379828"/>
              <a:gd name="connsiteY45" fmla="*/ 475542 h 1371984"/>
              <a:gd name="connsiteX46" fmla="*/ 639851 w 1379828"/>
              <a:gd name="connsiteY46" fmla="*/ 347350 h 1371984"/>
              <a:gd name="connsiteX47" fmla="*/ 251596 w 1379828"/>
              <a:gd name="connsiteY47" fmla="*/ 733732 h 1371984"/>
              <a:gd name="connsiteX48" fmla="*/ 639851 w 1379828"/>
              <a:gd name="connsiteY48" fmla="*/ 1120114 h 1371984"/>
              <a:gd name="connsiteX49" fmla="*/ 1013625 w 1379828"/>
              <a:gd name="connsiteY49" fmla="*/ 834841 h 1371984"/>
              <a:gd name="connsiteX50" fmla="*/ 842576 w 1379828"/>
              <a:gd name="connsiteY50" fmla="*/ 797828 h 1371984"/>
              <a:gd name="connsiteX51" fmla="*/ 639851 w 1379828"/>
              <a:gd name="connsiteY51" fmla="*/ 946783 h 1371984"/>
              <a:gd name="connsiteX52" fmla="*/ 426265 w 1379828"/>
              <a:gd name="connsiteY52" fmla="*/ 733732 h 1371984"/>
              <a:gd name="connsiteX53" fmla="*/ 639851 w 1379828"/>
              <a:gd name="connsiteY53" fmla="*/ 520680 h 1371984"/>
              <a:gd name="connsiteX54" fmla="*/ 737593 w 1379828"/>
              <a:gd name="connsiteY54" fmla="*/ 544152 h 1371984"/>
              <a:gd name="connsiteX55" fmla="*/ 775604 w 1379828"/>
              <a:gd name="connsiteY55" fmla="*/ 570332 h 1371984"/>
              <a:gd name="connsiteX56" fmla="*/ 899592 w 1379828"/>
              <a:gd name="connsiteY56" fmla="*/ 446653 h 1371984"/>
              <a:gd name="connsiteX57" fmla="*/ 639851 w 1379828"/>
              <a:gd name="connsiteY57" fmla="*/ 347350 h 1371984"/>
              <a:gd name="connsiteX58" fmla="*/ 1077882 w 1379828"/>
              <a:gd name="connsiteY58" fmla="*/ 326586 h 1371984"/>
              <a:gd name="connsiteX59" fmla="*/ 955704 w 1379828"/>
              <a:gd name="connsiteY59" fmla="*/ 446653 h 1371984"/>
              <a:gd name="connsiteX60" fmla="*/ 1067926 w 1379828"/>
              <a:gd name="connsiteY60" fmla="*/ 733732 h 1371984"/>
              <a:gd name="connsiteX61" fmla="*/ 1061591 w 1379828"/>
              <a:gd name="connsiteY61" fmla="*/ 804147 h 1371984"/>
              <a:gd name="connsiteX62" fmla="*/ 1121323 w 1379828"/>
              <a:gd name="connsiteY62" fmla="*/ 815883 h 1371984"/>
              <a:gd name="connsiteX63" fmla="*/ 1204585 w 1379828"/>
              <a:gd name="connsiteY63" fmla="*/ 777064 h 1371984"/>
              <a:gd name="connsiteX64" fmla="*/ 1237166 w 1379828"/>
              <a:gd name="connsiteY64" fmla="*/ 782481 h 1371984"/>
              <a:gd name="connsiteX65" fmla="*/ 1239881 w 1379828"/>
              <a:gd name="connsiteY65" fmla="*/ 733732 h 1371984"/>
              <a:gd name="connsiteX66" fmla="*/ 1077882 w 1379828"/>
              <a:gd name="connsiteY66" fmla="*/ 326586 h 1371984"/>
              <a:gd name="connsiteX67" fmla="*/ 637636 w 1379828"/>
              <a:gd name="connsiteY67" fmla="*/ 157390 h 1371984"/>
              <a:gd name="connsiteX68" fmla="*/ 656696 w 1379828"/>
              <a:gd name="connsiteY68" fmla="*/ 177430 h 1371984"/>
              <a:gd name="connsiteX69" fmla="*/ 656696 w 1379828"/>
              <a:gd name="connsiteY69" fmla="*/ 263966 h 1371984"/>
              <a:gd name="connsiteX70" fmla="*/ 637636 w 1379828"/>
              <a:gd name="connsiteY70" fmla="*/ 284006 h 1371984"/>
              <a:gd name="connsiteX71" fmla="*/ 617710 w 1379828"/>
              <a:gd name="connsiteY71" fmla="*/ 263966 h 1371984"/>
              <a:gd name="connsiteX72" fmla="*/ 617710 w 1379828"/>
              <a:gd name="connsiteY72" fmla="*/ 177430 h 1371984"/>
              <a:gd name="connsiteX73" fmla="*/ 637636 w 1379828"/>
              <a:gd name="connsiteY73" fmla="*/ 157390 h 1371984"/>
              <a:gd name="connsiteX74" fmla="*/ 639851 w 1379828"/>
              <a:gd name="connsiteY74" fmla="*/ 136103 h 1371984"/>
              <a:gd name="connsiteX75" fmla="*/ 39821 w 1379828"/>
              <a:gd name="connsiteY75" fmla="*/ 733732 h 1371984"/>
              <a:gd name="connsiteX76" fmla="*/ 639851 w 1379828"/>
              <a:gd name="connsiteY76" fmla="*/ 1332263 h 1371984"/>
              <a:gd name="connsiteX77" fmla="*/ 1204585 w 1379828"/>
              <a:gd name="connsiteY77" fmla="*/ 932339 h 1371984"/>
              <a:gd name="connsiteX78" fmla="*/ 1173814 w 1379828"/>
              <a:gd name="connsiteY78" fmla="*/ 926020 h 1371984"/>
              <a:gd name="connsiteX79" fmla="*/ 1112273 w 1379828"/>
              <a:gd name="connsiteY79" fmla="*/ 857410 h 1371984"/>
              <a:gd name="connsiteX80" fmla="*/ 1112273 w 1379828"/>
              <a:gd name="connsiteY80" fmla="*/ 855605 h 1371984"/>
              <a:gd name="connsiteX81" fmla="*/ 1053446 w 1379828"/>
              <a:gd name="connsiteY81" fmla="*/ 842966 h 1371984"/>
              <a:gd name="connsiteX82" fmla="*/ 639851 w 1379828"/>
              <a:gd name="connsiteY82" fmla="*/ 1160738 h 1371984"/>
              <a:gd name="connsiteX83" fmla="*/ 211775 w 1379828"/>
              <a:gd name="connsiteY83" fmla="*/ 733732 h 1371984"/>
              <a:gd name="connsiteX84" fmla="*/ 639851 w 1379828"/>
              <a:gd name="connsiteY84" fmla="*/ 306725 h 1371984"/>
              <a:gd name="connsiteX85" fmla="*/ 927648 w 1379828"/>
              <a:gd name="connsiteY85" fmla="*/ 417765 h 1371984"/>
              <a:gd name="connsiteX86" fmla="*/ 1048921 w 1379828"/>
              <a:gd name="connsiteY86" fmla="*/ 296795 h 1371984"/>
              <a:gd name="connsiteX87" fmla="*/ 639851 w 1379828"/>
              <a:gd name="connsiteY87" fmla="*/ 136103 h 1371984"/>
              <a:gd name="connsiteX88" fmla="*/ 1270651 w 1379828"/>
              <a:gd name="connsiteY88" fmla="*/ 58466 h 1371984"/>
              <a:gd name="connsiteX89" fmla="*/ 1190104 w 1379828"/>
              <a:gd name="connsiteY89" fmla="*/ 137909 h 1371984"/>
              <a:gd name="connsiteX90" fmla="*/ 1179923 w 1379828"/>
              <a:gd name="connsiteY90" fmla="*/ 159349 h 1371984"/>
              <a:gd name="connsiteX91" fmla="*/ 1184537 w 1379828"/>
              <a:gd name="connsiteY91" fmla="*/ 181485 h 1371984"/>
              <a:gd name="connsiteX92" fmla="*/ 1184674 w 1379828"/>
              <a:gd name="connsiteY92" fmla="*/ 182144 h 1371984"/>
              <a:gd name="connsiteX93" fmla="*/ 1185579 w 1379828"/>
              <a:gd name="connsiteY93" fmla="*/ 184852 h 1371984"/>
              <a:gd name="connsiteX94" fmla="*/ 1186484 w 1379828"/>
              <a:gd name="connsiteY94" fmla="*/ 185755 h 1371984"/>
              <a:gd name="connsiteX95" fmla="*/ 1192820 w 1379828"/>
              <a:gd name="connsiteY95" fmla="*/ 192977 h 1371984"/>
              <a:gd name="connsiteX96" fmla="*/ 1194630 w 1379828"/>
              <a:gd name="connsiteY96" fmla="*/ 193880 h 1371984"/>
              <a:gd name="connsiteX97" fmla="*/ 1197345 w 1379828"/>
              <a:gd name="connsiteY97" fmla="*/ 195686 h 1371984"/>
              <a:gd name="connsiteX98" fmla="*/ 1240786 w 1379828"/>
              <a:gd name="connsiteY98" fmla="*/ 190269 h 1371984"/>
              <a:gd name="connsiteX99" fmla="*/ 1321333 w 1379828"/>
              <a:gd name="connsiteY99" fmla="*/ 109020 h 1371984"/>
              <a:gd name="connsiteX100" fmla="*/ 1305042 w 1379828"/>
              <a:gd name="connsiteY100" fmla="*/ 109020 h 1371984"/>
              <a:gd name="connsiteX101" fmla="*/ 1270651 w 1379828"/>
              <a:gd name="connsiteY101" fmla="*/ 74715 h 1371984"/>
              <a:gd name="connsiteX102" fmla="*/ 1277665 w 1379828"/>
              <a:gd name="connsiteY102" fmla="*/ 689 h 1371984"/>
              <a:gd name="connsiteX103" fmla="*/ 1293277 w 1379828"/>
              <a:gd name="connsiteY103" fmla="*/ 1592 h 1371984"/>
              <a:gd name="connsiteX104" fmla="*/ 1310472 w 1379828"/>
              <a:gd name="connsiteY104" fmla="*/ 27772 h 1371984"/>
              <a:gd name="connsiteX105" fmla="*/ 1310472 w 1379828"/>
              <a:gd name="connsiteY105" fmla="*/ 68396 h 1371984"/>
              <a:gd name="connsiteX106" fmla="*/ 1352103 w 1379828"/>
              <a:gd name="connsiteY106" fmla="*/ 68396 h 1371984"/>
              <a:gd name="connsiteX107" fmla="*/ 1377444 w 1379828"/>
              <a:gd name="connsiteY107" fmla="*/ 85549 h 1371984"/>
              <a:gd name="connsiteX108" fmla="*/ 1371109 w 1379828"/>
              <a:gd name="connsiteY108" fmla="*/ 116243 h 1371984"/>
              <a:gd name="connsiteX109" fmla="*/ 1268841 w 1379828"/>
              <a:gd name="connsiteY109" fmla="*/ 218255 h 1371984"/>
              <a:gd name="connsiteX110" fmla="*/ 1215445 w 1379828"/>
              <a:gd name="connsiteY110" fmla="*/ 239921 h 1371984"/>
              <a:gd name="connsiteX111" fmla="*/ 1178339 w 1379828"/>
              <a:gd name="connsiteY111" fmla="*/ 229991 h 1371984"/>
              <a:gd name="connsiteX112" fmla="*/ 1174719 w 1379828"/>
              <a:gd name="connsiteY112" fmla="*/ 229088 h 1371984"/>
              <a:gd name="connsiteX113" fmla="*/ 1105937 w 1379828"/>
              <a:gd name="connsiteY113" fmla="*/ 296795 h 1371984"/>
              <a:gd name="connsiteX114" fmla="*/ 1279702 w 1379828"/>
              <a:gd name="connsiteY114" fmla="*/ 733732 h 1371984"/>
              <a:gd name="connsiteX115" fmla="*/ 1276987 w 1379828"/>
              <a:gd name="connsiteY115" fmla="*/ 790606 h 1371984"/>
              <a:gd name="connsiteX116" fmla="*/ 1345768 w 1379828"/>
              <a:gd name="connsiteY116" fmla="*/ 805050 h 1371984"/>
              <a:gd name="connsiteX117" fmla="*/ 1367489 w 1379828"/>
              <a:gd name="connsiteY117" fmla="*/ 826716 h 1371984"/>
              <a:gd name="connsiteX118" fmla="*/ 1354818 w 1379828"/>
              <a:gd name="connsiteY118" fmla="*/ 854702 h 1371984"/>
              <a:gd name="connsiteX119" fmla="*/ 1321333 w 1379828"/>
              <a:gd name="connsiteY119" fmla="*/ 877271 h 1371984"/>
              <a:gd name="connsiteX120" fmla="*/ 1343958 w 1379828"/>
              <a:gd name="connsiteY120" fmla="*/ 912479 h 1371984"/>
              <a:gd name="connsiteX121" fmla="*/ 1343958 w 1379828"/>
              <a:gd name="connsiteY121" fmla="*/ 942270 h 1371984"/>
              <a:gd name="connsiteX122" fmla="*/ 1321333 w 1379828"/>
              <a:gd name="connsiteY122" fmla="*/ 954908 h 1371984"/>
              <a:gd name="connsiteX123" fmla="*/ 1315903 w 1379828"/>
              <a:gd name="connsiteY123" fmla="*/ 954908 h 1371984"/>
              <a:gd name="connsiteX124" fmla="*/ 1245311 w 1379828"/>
              <a:gd name="connsiteY124" fmla="*/ 940464 h 1371984"/>
              <a:gd name="connsiteX125" fmla="*/ 639851 w 1379828"/>
              <a:gd name="connsiteY125" fmla="*/ 1371984 h 1371984"/>
              <a:gd name="connsiteX126" fmla="*/ 0 w 1379828"/>
              <a:gd name="connsiteY126" fmla="*/ 733732 h 1371984"/>
              <a:gd name="connsiteX127" fmla="*/ 639851 w 1379828"/>
              <a:gd name="connsiteY127" fmla="*/ 95479 h 1371984"/>
              <a:gd name="connsiteX128" fmla="*/ 1077882 w 1379828"/>
              <a:gd name="connsiteY128" fmla="*/ 268809 h 1371984"/>
              <a:gd name="connsiteX129" fmla="*/ 1147568 w 1379828"/>
              <a:gd name="connsiteY129" fmla="*/ 199297 h 1371984"/>
              <a:gd name="connsiteX130" fmla="*/ 1162049 w 1379828"/>
              <a:gd name="connsiteY130" fmla="*/ 109923 h 1371984"/>
              <a:gd name="connsiteX131" fmla="*/ 1263411 w 1379828"/>
              <a:gd name="connsiteY131" fmla="*/ 7911 h 1371984"/>
              <a:gd name="connsiteX132" fmla="*/ 1277665 w 1379828"/>
              <a:gd name="connsiteY132" fmla="*/ 689 h 1371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79828" h="1371984">
                <a:moveTo>
                  <a:pt x="637636" y="1185579"/>
                </a:moveTo>
                <a:cubicBezTo>
                  <a:pt x="648032" y="1185579"/>
                  <a:pt x="656696" y="1194688"/>
                  <a:pt x="656696" y="1205619"/>
                </a:cubicBezTo>
                <a:lnTo>
                  <a:pt x="656696" y="1292155"/>
                </a:lnTo>
                <a:cubicBezTo>
                  <a:pt x="656696" y="1303086"/>
                  <a:pt x="648032" y="1312195"/>
                  <a:pt x="637636" y="1312195"/>
                </a:cubicBezTo>
                <a:cubicBezTo>
                  <a:pt x="626374" y="1312195"/>
                  <a:pt x="617710" y="1303086"/>
                  <a:pt x="617710" y="1292155"/>
                </a:cubicBezTo>
                <a:lnTo>
                  <a:pt x="617710" y="1205619"/>
                </a:lnTo>
                <a:cubicBezTo>
                  <a:pt x="617710" y="1194688"/>
                  <a:pt x="626374" y="1185579"/>
                  <a:pt x="637636" y="1185579"/>
                </a:cubicBezTo>
                <a:close/>
                <a:moveTo>
                  <a:pt x="1189199" y="815883"/>
                </a:moveTo>
                <a:cubicBezTo>
                  <a:pt x="1175624" y="815883"/>
                  <a:pt x="1162954" y="823105"/>
                  <a:pt x="1156619" y="834841"/>
                </a:cubicBezTo>
                <a:lnTo>
                  <a:pt x="1155714" y="838452"/>
                </a:lnTo>
                <a:cubicBezTo>
                  <a:pt x="1154809" y="838452"/>
                  <a:pt x="1154809" y="838452"/>
                  <a:pt x="1154809" y="839355"/>
                </a:cubicBezTo>
                <a:lnTo>
                  <a:pt x="1152094" y="848383"/>
                </a:lnTo>
                <a:cubicBezTo>
                  <a:pt x="1152094" y="849285"/>
                  <a:pt x="1152094" y="849285"/>
                  <a:pt x="1152094" y="850188"/>
                </a:cubicBezTo>
                <a:lnTo>
                  <a:pt x="1152999" y="853799"/>
                </a:lnTo>
                <a:cubicBezTo>
                  <a:pt x="1153904" y="870049"/>
                  <a:pt x="1165669" y="882687"/>
                  <a:pt x="1181959" y="887201"/>
                </a:cubicBezTo>
                <a:lnTo>
                  <a:pt x="1293277" y="908867"/>
                </a:lnTo>
                <a:lnTo>
                  <a:pt x="1284227" y="895326"/>
                </a:lnTo>
                <a:cubicBezTo>
                  <a:pt x="1273366" y="879076"/>
                  <a:pt x="1277892" y="857410"/>
                  <a:pt x="1294182" y="847480"/>
                </a:cubicBezTo>
                <a:lnTo>
                  <a:pt x="1307757" y="838452"/>
                </a:lnTo>
                <a:lnTo>
                  <a:pt x="1195535" y="815883"/>
                </a:lnTo>
                <a:cubicBezTo>
                  <a:pt x="1193725" y="815883"/>
                  <a:pt x="1191009" y="815883"/>
                  <a:pt x="1189199" y="815883"/>
                </a:cubicBezTo>
                <a:close/>
                <a:moveTo>
                  <a:pt x="775604" y="626303"/>
                </a:moveTo>
                <a:lnTo>
                  <a:pt x="690532" y="712065"/>
                </a:lnTo>
                <a:cubicBezTo>
                  <a:pt x="692342" y="715677"/>
                  <a:pt x="693247" y="720190"/>
                  <a:pt x="694152" y="724704"/>
                </a:cubicBezTo>
                <a:lnTo>
                  <a:pt x="811805" y="749981"/>
                </a:lnTo>
                <a:cubicBezTo>
                  <a:pt x="811805" y="744565"/>
                  <a:pt x="812710" y="739148"/>
                  <a:pt x="812710" y="733732"/>
                </a:cubicBezTo>
                <a:cubicBezTo>
                  <a:pt x="812710" y="694010"/>
                  <a:pt x="799135" y="656997"/>
                  <a:pt x="775604" y="626303"/>
                </a:cubicBezTo>
                <a:close/>
                <a:moveTo>
                  <a:pt x="639851" y="561304"/>
                </a:moveTo>
                <a:cubicBezTo>
                  <a:pt x="543918" y="561304"/>
                  <a:pt x="466086" y="638942"/>
                  <a:pt x="466086" y="733732"/>
                </a:cubicBezTo>
                <a:cubicBezTo>
                  <a:pt x="466086" y="829425"/>
                  <a:pt x="543918" y="907062"/>
                  <a:pt x="639851" y="907062"/>
                </a:cubicBezTo>
                <a:cubicBezTo>
                  <a:pt x="714968" y="907062"/>
                  <a:pt x="780129" y="857410"/>
                  <a:pt x="802755" y="789703"/>
                </a:cubicBezTo>
                <a:lnTo>
                  <a:pt x="686007" y="764426"/>
                </a:lnTo>
                <a:cubicBezTo>
                  <a:pt x="676052" y="779773"/>
                  <a:pt x="658856" y="789703"/>
                  <a:pt x="639851" y="789703"/>
                </a:cubicBezTo>
                <a:cubicBezTo>
                  <a:pt x="608175" y="789703"/>
                  <a:pt x="583739" y="764426"/>
                  <a:pt x="583739" y="733732"/>
                </a:cubicBezTo>
                <a:cubicBezTo>
                  <a:pt x="583739" y="703941"/>
                  <a:pt x="608175" y="678663"/>
                  <a:pt x="639851" y="678663"/>
                </a:cubicBezTo>
                <a:cubicBezTo>
                  <a:pt x="647091" y="678663"/>
                  <a:pt x="655236" y="679566"/>
                  <a:pt x="661571" y="683177"/>
                </a:cubicBezTo>
                <a:lnTo>
                  <a:pt x="746644" y="598317"/>
                </a:lnTo>
                <a:cubicBezTo>
                  <a:pt x="738498" y="591095"/>
                  <a:pt x="728543" y="585679"/>
                  <a:pt x="719493" y="580262"/>
                </a:cubicBezTo>
                <a:cubicBezTo>
                  <a:pt x="694152" y="568526"/>
                  <a:pt x="667002" y="561304"/>
                  <a:pt x="639851" y="561304"/>
                </a:cubicBezTo>
                <a:close/>
                <a:moveTo>
                  <a:pt x="927648" y="475542"/>
                </a:moveTo>
                <a:lnTo>
                  <a:pt x="803660" y="598317"/>
                </a:lnTo>
                <a:cubicBezTo>
                  <a:pt x="835336" y="635331"/>
                  <a:pt x="852531" y="684080"/>
                  <a:pt x="852531" y="733732"/>
                </a:cubicBezTo>
                <a:cubicBezTo>
                  <a:pt x="852531" y="742759"/>
                  <a:pt x="852531" y="750884"/>
                  <a:pt x="850721" y="759009"/>
                </a:cubicBezTo>
                <a:lnTo>
                  <a:pt x="1022675" y="796022"/>
                </a:lnTo>
                <a:cubicBezTo>
                  <a:pt x="1025390" y="775259"/>
                  <a:pt x="1027200" y="754495"/>
                  <a:pt x="1027200" y="733732"/>
                </a:cubicBezTo>
                <a:cubicBezTo>
                  <a:pt x="1027200" y="634428"/>
                  <a:pt x="989189" y="543249"/>
                  <a:pt x="927648" y="475542"/>
                </a:cubicBezTo>
                <a:close/>
                <a:moveTo>
                  <a:pt x="639851" y="347350"/>
                </a:moveTo>
                <a:cubicBezTo>
                  <a:pt x="425360" y="347350"/>
                  <a:pt x="251596" y="520680"/>
                  <a:pt x="251596" y="733732"/>
                </a:cubicBezTo>
                <a:cubicBezTo>
                  <a:pt x="251596" y="946783"/>
                  <a:pt x="425360" y="1120114"/>
                  <a:pt x="639851" y="1120114"/>
                </a:cubicBezTo>
                <a:cubicBezTo>
                  <a:pt x="818140" y="1120114"/>
                  <a:pt x="969279" y="999144"/>
                  <a:pt x="1013625" y="834841"/>
                </a:cubicBezTo>
                <a:lnTo>
                  <a:pt x="842576" y="797828"/>
                </a:lnTo>
                <a:cubicBezTo>
                  <a:pt x="816330" y="883590"/>
                  <a:pt x="734878" y="946783"/>
                  <a:pt x="639851" y="946783"/>
                </a:cubicBezTo>
                <a:cubicBezTo>
                  <a:pt x="521293" y="946783"/>
                  <a:pt x="426265" y="851091"/>
                  <a:pt x="426265" y="733732"/>
                </a:cubicBezTo>
                <a:cubicBezTo>
                  <a:pt x="426265" y="616373"/>
                  <a:pt x="521293" y="520680"/>
                  <a:pt x="639851" y="520680"/>
                </a:cubicBezTo>
                <a:cubicBezTo>
                  <a:pt x="673337" y="520680"/>
                  <a:pt x="706823" y="529707"/>
                  <a:pt x="737593" y="544152"/>
                </a:cubicBezTo>
                <a:cubicBezTo>
                  <a:pt x="751169" y="552276"/>
                  <a:pt x="763839" y="560401"/>
                  <a:pt x="775604" y="570332"/>
                </a:cubicBezTo>
                <a:lnTo>
                  <a:pt x="899592" y="446653"/>
                </a:lnTo>
                <a:cubicBezTo>
                  <a:pt x="830811" y="384363"/>
                  <a:pt x="738498" y="347350"/>
                  <a:pt x="639851" y="347350"/>
                </a:cubicBezTo>
                <a:close/>
                <a:moveTo>
                  <a:pt x="1077882" y="326586"/>
                </a:moveTo>
                <a:lnTo>
                  <a:pt x="955704" y="446653"/>
                </a:lnTo>
                <a:cubicBezTo>
                  <a:pt x="1025390" y="522485"/>
                  <a:pt x="1067926" y="623595"/>
                  <a:pt x="1067926" y="733732"/>
                </a:cubicBezTo>
                <a:cubicBezTo>
                  <a:pt x="1067926" y="757204"/>
                  <a:pt x="1065211" y="780675"/>
                  <a:pt x="1061591" y="804147"/>
                </a:cubicBezTo>
                <a:lnTo>
                  <a:pt x="1121323" y="815883"/>
                </a:lnTo>
                <a:cubicBezTo>
                  <a:pt x="1136708" y="786092"/>
                  <a:pt x="1171099" y="769842"/>
                  <a:pt x="1204585" y="777064"/>
                </a:cubicBezTo>
                <a:lnTo>
                  <a:pt x="1237166" y="782481"/>
                </a:lnTo>
                <a:cubicBezTo>
                  <a:pt x="1238071" y="766231"/>
                  <a:pt x="1239881" y="750884"/>
                  <a:pt x="1239881" y="733732"/>
                </a:cubicBezTo>
                <a:cubicBezTo>
                  <a:pt x="1239881" y="576651"/>
                  <a:pt x="1177434" y="432209"/>
                  <a:pt x="1077882" y="326586"/>
                </a:cubicBezTo>
                <a:close/>
                <a:moveTo>
                  <a:pt x="637636" y="157390"/>
                </a:moveTo>
                <a:cubicBezTo>
                  <a:pt x="648032" y="157390"/>
                  <a:pt x="656696" y="166499"/>
                  <a:pt x="656696" y="177430"/>
                </a:cubicBezTo>
                <a:lnTo>
                  <a:pt x="656696" y="263966"/>
                </a:lnTo>
                <a:cubicBezTo>
                  <a:pt x="656696" y="275808"/>
                  <a:pt x="648032" y="284006"/>
                  <a:pt x="637636" y="284006"/>
                </a:cubicBezTo>
                <a:cubicBezTo>
                  <a:pt x="626374" y="284006"/>
                  <a:pt x="617710" y="275808"/>
                  <a:pt x="617710" y="263966"/>
                </a:cubicBezTo>
                <a:lnTo>
                  <a:pt x="617710" y="177430"/>
                </a:lnTo>
                <a:cubicBezTo>
                  <a:pt x="617710" y="166499"/>
                  <a:pt x="626374" y="157390"/>
                  <a:pt x="637636" y="157390"/>
                </a:cubicBezTo>
                <a:close/>
                <a:moveTo>
                  <a:pt x="639851" y="136103"/>
                </a:moveTo>
                <a:cubicBezTo>
                  <a:pt x="308612" y="136103"/>
                  <a:pt x="39821" y="404224"/>
                  <a:pt x="39821" y="733732"/>
                </a:cubicBezTo>
                <a:cubicBezTo>
                  <a:pt x="39821" y="1064143"/>
                  <a:pt x="308612" y="1332263"/>
                  <a:pt x="639851" y="1332263"/>
                </a:cubicBezTo>
                <a:cubicBezTo>
                  <a:pt x="895067" y="1332263"/>
                  <a:pt x="1121323" y="1172474"/>
                  <a:pt x="1204585" y="932339"/>
                </a:cubicBezTo>
                <a:lnTo>
                  <a:pt x="1173814" y="926020"/>
                </a:lnTo>
                <a:cubicBezTo>
                  <a:pt x="1140328" y="919701"/>
                  <a:pt x="1115893" y="891715"/>
                  <a:pt x="1112273" y="857410"/>
                </a:cubicBezTo>
                <a:cubicBezTo>
                  <a:pt x="1112273" y="856507"/>
                  <a:pt x="1112273" y="856507"/>
                  <a:pt x="1112273" y="855605"/>
                </a:cubicBezTo>
                <a:lnTo>
                  <a:pt x="1053446" y="842966"/>
                </a:lnTo>
                <a:cubicBezTo>
                  <a:pt x="1005480" y="1026227"/>
                  <a:pt x="838051" y="1160738"/>
                  <a:pt x="639851" y="1160738"/>
                </a:cubicBezTo>
                <a:cubicBezTo>
                  <a:pt x="403640" y="1160738"/>
                  <a:pt x="211775" y="969353"/>
                  <a:pt x="211775" y="733732"/>
                </a:cubicBezTo>
                <a:cubicBezTo>
                  <a:pt x="211775" y="499013"/>
                  <a:pt x="403640" y="306725"/>
                  <a:pt x="639851" y="306725"/>
                </a:cubicBezTo>
                <a:cubicBezTo>
                  <a:pt x="750264" y="306725"/>
                  <a:pt x="850721" y="349155"/>
                  <a:pt x="927648" y="417765"/>
                </a:cubicBezTo>
                <a:lnTo>
                  <a:pt x="1048921" y="296795"/>
                </a:lnTo>
                <a:cubicBezTo>
                  <a:pt x="942128" y="197491"/>
                  <a:pt x="797325" y="136103"/>
                  <a:pt x="639851" y="136103"/>
                </a:cubicBezTo>
                <a:close/>
                <a:moveTo>
                  <a:pt x="1270651" y="58466"/>
                </a:moveTo>
                <a:lnTo>
                  <a:pt x="1190104" y="137909"/>
                </a:lnTo>
                <a:cubicBezTo>
                  <a:pt x="1184222" y="144228"/>
                  <a:pt x="1180828" y="151676"/>
                  <a:pt x="1179923" y="159349"/>
                </a:cubicBezTo>
                <a:lnTo>
                  <a:pt x="1184537" y="181485"/>
                </a:lnTo>
                <a:lnTo>
                  <a:pt x="1184674" y="182144"/>
                </a:lnTo>
                <a:lnTo>
                  <a:pt x="1185579" y="184852"/>
                </a:lnTo>
                <a:cubicBezTo>
                  <a:pt x="1185579" y="184852"/>
                  <a:pt x="1185579" y="185755"/>
                  <a:pt x="1186484" y="185755"/>
                </a:cubicBezTo>
                <a:lnTo>
                  <a:pt x="1192820" y="192977"/>
                </a:lnTo>
                <a:cubicBezTo>
                  <a:pt x="1193725" y="192977"/>
                  <a:pt x="1193725" y="193880"/>
                  <a:pt x="1194630" y="193880"/>
                </a:cubicBezTo>
                <a:lnTo>
                  <a:pt x="1197345" y="195686"/>
                </a:lnTo>
                <a:cubicBezTo>
                  <a:pt x="1210920" y="203810"/>
                  <a:pt x="1229020" y="201102"/>
                  <a:pt x="1240786" y="190269"/>
                </a:cubicBezTo>
                <a:lnTo>
                  <a:pt x="1321333" y="109020"/>
                </a:lnTo>
                <a:lnTo>
                  <a:pt x="1305042" y="109020"/>
                </a:lnTo>
                <a:cubicBezTo>
                  <a:pt x="1286037" y="109020"/>
                  <a:pt x="1270651" y="93673"/>
                  <a:pt x="1270651" y="74715"/>
                </a:cubicBezTo>
                <a:close/>
                <a:moveTo>
                  <a:pt x="1277665" y="689"/>
                </a:moveTo>
                <a:cubicBezTo>
                  <a:pt x="1282869" y="-439"/>
                  <a:pt x="1288299" y="-214"/>
                  <a:pt x="1293277" y="1592"/>
                </a:cubicBezTo>
                <a:cubicBezTo>
                  <a:pt x="1304137" y="7008"/>
                  <a:pt x="1310472" y="16036"/>
                  <a:pt x="1310472" y="27772"/>
                </a:cubicBezTo>
                <a:lnTo>
                  <a:pt x="1310472" y="68396"/>
                </a:lnTo>
                <a:lnTo>
                  <a:pt x="1352103" y="68396"/>
                </a:lnTo>
                <a:cubicBezTo>
                  <a:pt x="1362964" y="68396"/>
                  <a:pt x="1373824" y="75618"/>
                  <a:pt x="1377444" y="85549"/>
                </a:cubicBezTo>
                <a:cubicBezTo>
                  <a:pt x="1381969" y="96382"/>
                  <a:pt x="1380159" y="108118"/>
                  <a:pt x="1371109" y="116243"/>
                </a:cubicBezTo>
                <a:lnTo>
                  <a:pt x="1268841" y="218255"/>
                </a:lnTo>
                <a:cubicBezTo>
                  <a:pt x="1254361" y="232699"/>
                  <a:pt x="1235356" y="239921"/>
                  <a:pt x="1215445" y="239921"/>
                </a:cubicBezTo>
                <a:cubicBezTo>
                  <a:pt x="1202775" y="239921"/>
                  <a:pt x="1190104" y="237213"/>
                  <a:pt x="1178339" y="229991"/>
                </a:cubicBezTo>
                <a:cubicBezTo>
                  <a:pt x="1176529" y="229991"/>
                  <a:pt x="1176529" y="229088"/>
                  <a:pt x="1174719" y="229088"/>
                </a:cubicBezTo>
                <a:lnTo>
                  <a:pt x="1105937" y="296795"/>
                </a:lnTo>
                <a:cubicBezTo>
                  <a:pt x="1213635" y="411446"/>
                  <a:pt x="1279702" y="564915"/>
                  <a:pt x="1279702" y="733732"/>
                </a:cubicBezTo>
                <a:cubicBezTo>
                  <a:pt x="1279702" y="752690"/>
                  <a:pt x="1277892" y="771648"/>
                  <a:pt x="1276987" y="790606"/>
                </a:cubicBezTo>
                <a:lnTo>
                  <a:pt x="1345768" y="805050"/>
                </a:lnTo>
                <a:cubicBezTo>
                  <a:pt x="1356629" y="806855"/>
                  <a:pt x="1365679" y="815883"/>
                  <a:pt x="1367489" y="826716"/>
                </a:cubicBezTo>
                <a:cubicBezTo>
                  <a:pt x="1369299" y="837549"/>
                  <a:pt x="1365679" y="849285"/>
                  <a:pt x="1354818" y="854702"/>
                </a:cubicBezTo>
                <a:lnTo>
                  <a:pt x="1321333" y="877271"/>
                </a:lnTo>
                <a:lnTo>
                  <a:pt x="1343958" y="912479"/>
                </a:lnTo>
                <a:cubicBezTo>
                  <a:pt x="1349388" y="921506"/>
                  <a:pt x="1349388" y="933242"/>
                  <a:pt x="1343958" y="942270"/>
                </a:cubicBezTo>
                <a:cubicBezTo>
                  <a:pt x="1338528" y="949492"/>
                  <a:pt x="1330383" y="954908"/>
                  <a:pt x="1321333" y="954908"/>
                </a:cubicBezTo>
                <a:cubicBezTo>
                  <a:pt x="1319523" y="954908"/>
                  <a:pt x="1316808" y="954908"/>
                  <a:pt x="1315903" y="954908"/>
                </a:cubicBezTo>
                <a:lnTo>
                  <a:pt x="1245311" y="940464"/>
                </a:lnTo>
                <a:cubicBezTo>
                  <a:pt x="1156619" y="1198654"/>
                  <a:pt x="914073" y="1371984"/>
                  <a:pt x="639851" y="1371984"/>
                </a:cubicBezTo>
                <a:cubicBezTo>
                  <a:pt x="286892" y="1371984"/>
                  <a:pt x="0" y="1085809"/>
                  <a:pt x="0" y="733732"/>
                </a:cubicBezTo>
                <a:cubicBezTo>
                  <a:pt x="0" y="381654"/>
                  <a:pt x="286892" y="95479"/>
                  <a:pt x="639851" y="95479"/>
                </a:cubicBezTo>
                <a:cubicBezTo>
                  <a:pt x="808185" y="95479"/>
                  <a:pt x="962039" y="161381"/>
                  <a:pt x="1077882" y="268809"/>
                </a:cubicBezTo>
                <a:lnTo>
                  <a:pt x="1147568" y="199297"/>
                </a:lnTo>
                <a:cubicBezTo>
                  <a:pt x="1132183" y="169505"/>
                  <a:pt x="1137613" y="133395"/>
                  <a:pt x="1162049" y="109923"/>
                </a:cubicBezTo>
                <a:lnTo>
                  <a:pt x="1263411" y="7911"/>
                </a:lnTo>
                <a:cubicBezTo>
                  <a:pt x="1267484" y="4300"/>
                  <a:pt x="1272461" y="1818"/>
                  <a:pt x="1277665" y="6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6552A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24" name="Freeform 351">
            <a:extLst>
              <a:ext uri="{FF2B5EF4-FFF2-40B4-BE49-F238E27FC236}">
                <a16:creationId xmlns:a16="http://schemas.microsoft.com/office/drawing/2014/main" id="{959FA01D-2D3C-45AE-A814-FF81570F42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2430" y="3283829"/>
            <a:ext cx="6416220" cy="2606340"/>
          </a:xfrm>
          <a:custGeom>
            <a:avLst/>
            <a:gdLst>
              <a:gd name="T0" fmla="*/ 7099 w 7100"/>
              <a:gd name="T1" fmla="*/ 2882 h 2883"/>
              <a:gd name="T2" fmla="*/ 7099 w 7100"/>
              <a:gd name="T3" fmla="*/ 2882 h 2883"/>
              <a:gd name="T4" fmla="*/ 7007 w 7100"/>
              <a:gd name="T5" fmla="*/ 2461 h 2883"/>
              <a:gd name="T6" fmla="*/ 7007 w 7100"/>
              <a:gd name="T7" fmla="*/ 183 h 2883"/>
              <a:gd name="T8" fmla="*/ 7007 w 7100"/>
              <a:gd name="T9" fmla="*/ 183 h 2883"/>
              <a:gd name="T10" fmla="*/ 6821 w 7100"/>
              <a:gd name="T11" fmla="*/ 0 h 2883"/>
              <a:gd name="T12" fmla="*/ 186 w 7100"/>
              <a:gd name="T13" fmla="*/ 0 h 2883"/>
              <a:gd name="T14" fmla="*/ 186 w 7100"/>
              <a:gd name="T15" fmla="*/ 0 h 2883"/>
              <a:gd name="T16" fmla="*/ 0 w 7100"/>
              <a:gd name="T17" fmla="*/ 183 h 2883"/>
              <a:gd name="T18" fmla="*/ 0 w 7100"/>
              <a:gd name="T19" fmla="*/ 2461 h 2883"/>
              <a:gd name="T20" fmla="*/ 0 w 7100"/>
              <a:gd name="T21" fmla="*/ 2461 h 2883"/>
              <a:gd name="T22" fmla="*/ 186 w 7100"/>
              <a:gd name="T23" fmla="*/ 2644 h 2883"/>
              <a:gd name="T24" fmla="*/ 6724 w 7100"/>
              <a:gd name="T25" fmla="*/ 2644 h 2883"/>
              <a:gd name="T26" fmla="*/ 7099 w 7100"/>
              <a:gd name="T27" fmla="*/ 2882 h 28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100" h="2883">
                <a:moveTo>
                  <a:pt x="7099" y="2882"/>
                </a:moveTo>
                <a:lnTo>
                  <a:pt x="7099" y="2882"/>
                </a:lnTo>
                <a:cubicBezTo>
                  <a:pt x="7099" y="2882"/>
                  <a:pt x="7007" y="2480"/>
                  <a:pt x="7007" y="2461"/>
                </a:cubicBezTo>
                <a:lnTo>
                  <a:pt x="7007" y="183"/>
                </a:lnTo>
                <a:lnTo>
                  <a:pt x="7007" y="183"/>
                </a:lnTo>
                <a:cubicBezTo>
                  <a:pt x="7007" y="81"/>
                  <a:pt x="6924" y="0"/>
                  <a:pt x="6821" y="0"/>
                </a:cubicBezTo>
                <a:lnTo>
                  <a:pt x="186" y="0"/>
                </a:lnTo>
                <a:lnTo>
                  <a:pt x="186" y="0"/>
                </a:lnTo>
                <a:cubicBezTo>
                  <a:pt x="83" y="0"/>
                  <a:pt x="0" y="81"/>
                  <a:pt x="0" y="183"/>
                </a:cubicBezTo>
                <a:lnTo>
                  <a:pt x="0" y="2461"/>
                </a:lnTo>
                <a:lnTo>
                  <a:pt x="0" y="2461"/>
                </a:lnTo>
                <a:cubicBezTo>
                  <a:pt x="0" y="2562"/>
                  <a:pt x="83" y="2644"/>
                  <a:pt x="186" y="2644"/>
                </a:cubicBezTo>
                <a:lnTo>
                  <a:pt x="6724" y="2644"/>
                </a:lnTo>
                <a:lnTo>
                  <a:pt x="7099" y="288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6552A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25" name="Freeform 352">
            <a:extLst>
              <a:ext uri="{FF2B5EF4-FFF2-40B4-BE49-F238E27FC236}">
                <a16:creationId xmlns:a16="http://schemas.microsoft.com/office/drawing/2014/main" id="{67FBF701-EC27-40E3-98BF-89BF11B09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2430" y="3283829"/>
            <a:ext cx="1916897" cy="653578"/>
          </a:xfrm>
          <a:custGeom>
            <a:avLst/>
            <a:gdLst>
              <a:gd name="T0" fmla="*/ 2122 w 2123"/>
              <a:gd name="T1" fmla="*/ 0 h 721"/>
              <a:gd name="T2" fmla="*/ 186 w 2123"/>
              <a:gd name="T3" fmla="*/ 0 h 721"/>
              <a:gd name="T4" fmla="*/ 186 w 2123"/>
              <a:gd name="T5" fmla="*/ 0 h 721"/>
              <a:gd name="T6" fmla="*/ 0 w 2123"/>
              <a:gd name="T7" fmla="*/ 183 h 721"/>
              <a:gd name="T8" fmla="*/ 0 w 2123"/>
              <a:gd name="T9" fmla="*/ 720 h 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23" h="721">
                <a:moveTo>
                  <a:pt x="2122" y="0"/>
                </a:moveTo>
                <a:lnTo>
                  <a:pt x="186" y="0"/>
                </a:lnTo>
                <a:lnTo>
                  <a:pt x="186" y="0"/>
                </a:lnTo>
                <a:cubicBezTo>
                  <a:pt x="83" y="0"/>
                  <a:pt x="0" y="81"/>
                  <a:pt x="0" y="183"/>
                </a:cubicBezTo>
                <a:lnTo>
                  <a:pt x="0" y="720"/>
                </a:lnTo>
              </a:path>
            </a:pathLst>
          </a:custGeom>
          <a:noFill/>
          <a:ln w="25400" cap="flat">
            <a:solidFill>
              <a:srgbClr val="6552A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26" name="Freeform 353">
            <a:extLst>
              <a:ext uri="{FF2B5EF4-FFF2-40B4-BE49-F238E27FC236}">
                <a16:creationId xmlns:a16="http://schemas.microsoft.com/office/drawing/2014/main" id="{76E30946-1B40-49F7-802B-7DC2F5B2C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4962" y="3451209"/>
            <a:ext cx="3984" cy="1574165"/>
          </a:xfrm>
          <a:custGeom>
            <a:avLst/>
            <a:gdLst>
              <a:gd name="T0" fmla="*/ 0 w 1"/>
              <a:gd name="T1" fmla="*/ 1739 h 1740"/>
              <a:gd name="T2" fmla="*/ 0 w 1"/>
              <a:gd name="T3" fmla="*/ 393 h 1740"/>
              <a:gd name="T4" fmla="*/ 0 w 1"/>
              <a:gd name="T5" fmla="*/ 0 h 1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740">
                <a:moveTo>
                  <a:pt x="0" y="1739"/>
                </a:moveTo>
                <a:lnTo>
                  <a:pt x="0" y="393"/>
                </a:lnTo>
                <a:lnTo>
                  <a:pt x="0" y="0"/>
                </a:lnTo>
              </a:path>
            </a:pathLst>
          </a:custGeom>
          <a:noFill/>
          <a:ln w="25400" cap="flat">
            <a:solidFill>
              <a:srgbClr val="6552A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D466F43D-F06D-4DC7-9C8C-8BDBF95A41FC}"/>
              </a:ext>
            </a:extLst>
          </p:cNvPr>
          <p:cNvGrpSpPr/>
          <p:nvPr/>
        </p:nvGrpSpPr>
        <p:grpSpPr>
          <a:xfrm>
            <a:off x="6189061" y="6982123"/>
            <a:ext cx="11998615" cy="6731052"/>
            <a:chOff x="6189061" y="6982123"/>
            <a:chExt cx="11998615" cy="6731052"/>
          </a:xfrm>
        </p:grpSpPr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084F6039-B7B4-4655-ABEB-50FBA111B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0795" y="6994077"/>
              <a:ext cx="557932" cy="211218"/>
            </a:xfrm>
            <a:custGeom>
              <a:avLst/>
              <a:gdLst>
                <a:gd name="T0" fmla="*/ 579 w 618"/>
                <a:gd name="T1" fmla="*/ 232 h 233"/>
                <a:gd name="T2" fmla="*/ 38 w 618"/>
                <a:gd name="T3" fmla="*/ 232 h 233"/>
                <a:gd name="T4" fmla="*/ 38 w 618"/>
                <a:gd name="T5" fmla="*/ 232 h 233"/>
                <a:gd name="T6" fmla="*/ 0 w 618"/>
                <a:gd name="T7" fmla="*/ 193 h 233"/>
                <a:gd name="T8" fmla="*/ 0 w 618"/>
                <a:gd name="T9" fmla="*/ 39 h 233"/>
                <a:gd name="T10" fmla="*/ 0 w 618"/>
                <a:gd name="T11" fmla="*/ 39 h 233"/>
                <a:gd name="T12" fmla="*/ 38 w 618"/>
                <a:gd name="T13" fmla="*/ 0 h 233"/>
                <a:gd name="T14" fmla="*/ 579 w 618"/>
                <a:gd name="T15" fmla="*/ 0 h 233"/>
                <a:gd name="T16" fmla="*/ 579 w 618"/>
                <a:gd name="T17" fmla="*/ 0 h 233"/>
                <a:gd name="T18" fmla="*/ 617 w 618"/>
                <a:gd name="T19" fmla="*/ 39 h 233"/>
                <a:gd name="T20" fmla="*/ 617 w 618"/>
                <a:gd name="T21" fmla="*/ 193 h 233"/>
                <a:gd name="T22" fmla="*/ 617 w 618"/>
                <a:gd name="T23" fmla="*/ 193 h 233"/>
                <a:gd name="T24" fmla="*/ 579 w 618"/>
                <a:gd name="T25" fmla="*/ 23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8" h="233">
                  <a:moveTo>
                    <a:pt x="579" y="232"/>
                  </a:moveTo>
                  <a:lnTo>
                    <a:pt x="38" y="232"/>
                  </a:lnTo>
                  <a:lnTo>
                    <a:pt x="38" y="232"/>
                  </a:lnTo>
                  <a:cubicBezTo>
                    <a:pt x="17" y="232"/>
                    <a:pt x="0" y="215"/>
                    <a:pt x="0" y="193"/>
                  </a:cubicBezTo>
                  <a:lnTo>
                    <a:pt x="0" y="39"/>
                  </a:lnTo>
                  <a:lnTo>
                    <a:pt x="0" y="39"/>
                  </a:lnTo>
                  <a:cubicBezTo>
                    <a:pt x="0" y="17"/>
                    <a:pt x="17" y="0"/>
                    <a:pt x="38" y="0"/>
                  </a:cubicBezTo>
                  <a:lnTo>
                    <a:pt x="579" y="0"/>
                  </a:lnTo>
                  <a:lnTo>
                    <a:pt x="579" y="0"/>
                  </a:lnTo>
                  <a:cubicBezTo>
                    <a:pt x="600" y="0"/>
                    <a:pt x="617" y="17"/>
                    <a:pt x="617" y="39"/>
                  </a:cubicBezTo>
                  <a:lnTo>
                    <a:pt x="617" y="193"/>
                  </a:lnTo>
                  <a:lnTo>
                    <a:pt x="617" y="193"/>
                  </a:lnTo>
                  <a:cubicBezTo>
                    <a:pt x="617" y="215"/>
                    <a:pt x="600" y="232"/>
                    <a:pt x="579" y="232"/>
                  </a:cubicBezTo>
                </a:path>
              </a:pathLst>
            </a:custGeom>
            <a:solidFill>
              <a:srgbClr val="CC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D05BCAA4-9C57-4D62-B231-F2F43DD9B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2824" y="6982123"/>
              <a:ext cx="577860" cy="231143"/>
            </a:xfrm>
            <a:custGeom>
              <a:avLst/>
              <a:gdLst>
                <a:gd name="T0" fmla="*/ 617 w 639"/>
                <a:gd name="T1" fmla="*/ 203 h 254"/>
                <a:gd name="T2" fmla="*/ 617 w 639"/>
                <a:gd name="T3" fmla="*/ 203 h 254"/>
                <a:gd name="T4" fmla="*/ 590 w 639"/>
                <a:gd name="T5" fmla="*/ 232 h 254"/>
                <a:gd name="T6" fmla="*/ 49 w 639"/>
                <a:gd name="T7" fmla="*/ 232 h 254"/>
                <a:gd name="T8" fmla="*/ 49 w 639"/>
                <a:gd name="T9" fmla="*/ 232 h 254"/>
                <a:gd name="T10" fmla="*/ 21 w 639"/>
                <a:gd name="T11" fmla="*/ 203 h 254"/>
                <a:gd name="T12" fmla="*/ 21 w 639"/>
                <a:gd name="T13" fmla="*/ 49 h 254"/>
                <a:gd name="T14" fmla="*/ 21 w 639"/>
                <a:gd name="T15" fmla="*/ 49 h 254"/>
                <a:gd name="T16" fmla="*/ 49 w 639"/>
                <a:gd name="T17" fmla="*/ 21 h 254"/>
                <a:gd name="T18" fmla="*/ 590 w 639"/>
                <a:gd name="T19" fmla="*/ 21 h 254"/>
                <a:gd name="T20" fmla="*/ 590 w 639"/>
                <a:gd name="T21" fmla="*/ 21 h 254"/>
                <a:gd name="T22" fmla="*/ 617 w 639"/>
                <a:gd name="T23" fmla="*/ 49 h 254"/>
                <a:gd name="T24" fmla="*/ 617 w 639"/>
                <a:gd name="T25" fmla="*/ 203 h 254"/>
                <a:gd name="T26" fmla="*/ 590 w 639"/>
                <a:gd name="T27" fmla="*/ 0 h 254"/>
                <a:gd name="T28" fmla="*/ 49 w 639"/>
                <a:gd name="T29" fmla="*/ 0 h 254"/>
                <a:gd name="T30" fmla="*/ 49 w 639"/>
                <a:gd name="T31" fmla="*/ 0 h 254"/>
                <a:gd name="T32" fmla="*/ 0 w 639"/>
                <a:gd name="T33" fmla="*/ 49 h 254"/>
                <a:gd name="T34" fmla="*/ 0 w 639"/>
                <a:gd name="T35" fmla="*/ 203 h 254"/>
                <a:gd name="T36" fmla="*/ 0 w 639"/>
                <a:gd name="T37" fmla="*/ 203 h 254"/>
                <a:gd name="T38" fmla="*/ 49 w 639"/>
                <a:gd name="T39" fmla="*/ 253 h 254"/>
                <a:gd name="T40" fmla="*/ 590 w 639"/>
                <a:gd name="T41" fmla="*/ 253 h 254"/>
                <a:gd name="T42" fmla="*/ 590 w 639"/>
                <a:gd name="T43" fmla="*/ 253 h 254"/>
                <a:gd name="T44" fmla="*/ 638 w 639"/>
                <a:gd name="T45" fmla="*/ 203 h 254"/>
                <a:gd name="T46" fmla="*/ 638 w 639"/>
                <a:gd name="T47" fmla="*/ 49 h 254"/>
                <a:gd name="T48" fmla="*/ 638 w 639"/>
                <a:gd name="T49" fmla="*/ 49 h 254"/>
                <a:gd name="T50" fmla="*/ 590 w 639"/>
                <a:gd name="T51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39" h="254">
                  <a:moveTo>
                    <a:pt x="617" y="203"/>
                  </a:moveTo>
                  <a:lnTo>
                    <a:pt x="617" y="203"/>
                  </a:lnTo>
                  <a:cubicBezTo>
                    <a:pt x="617" y="219"/>
                    <a:pt x="606" y="232"/>
                    <a:pt x="590" y="232"/>
                  </a:cubicBezTo>
                  <a:lnTo>
                    <a:pt x="49" y="232"/>
                  </a:lnTo>
                  <a:lnTo>
                    <a:pt x="49" y="232"/>
                  </a:lnTo>
                  <a:cubicBezTo>
                    <a:pt x="34" y="232"/>
                    <a:pt x="21" y="219"/>
                    <a:pt x="21" y="203"/>
                  </a:cubicBezTo>
                  <a:lnTo>
                    <a:pt x="21" y="49"/>
                  </a:lnTo>
                  <a:lnTo>
                    <a:pt x="21" y="49"/>
                  </a:lnTo>
                  <a:cubicBezTo>
                    <a:pt x="21" y="33"/>
                    <a:pt x="34" y="21"/>
                    <a:pt x="49" y="21"/>
                  </a:cubicBezTo>
                  <a:lnTo>
                    <a:pt x="590" y="21"/>
                  </a:lnTo>
                  <a:lnTo>
                    <a:pt x="590" y="21"/>
                  </a:lnTo>
                  <a:cubicBezTo>
                    <a:pt x="606" y="21"/>
                    <a:pt x="617" y="33"/>
                    <a:pt x="617" y="49"/>
                  </a:cubicBezTo>
                  <a:lnTo>
                    <a:pt x="617" y="203"/>
                  </a:lnTo>
                  <a:close/>
                  <a:moveTo>
                    <a:pt x="590" y="0"/>
                  </a:moveTo>
                  <a:lnTo>
                    <a:pt x="49" y="0"/>
                  </a:lnTo>
                  <a:lnTo>
                    <a:pt x="49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203"/>
                  </a:lnTo>
                  <a:lnTo>
                    <a:pt x="0" y="203"/>
                  </a:lnTo>
                  <a:cubicBezTo>
                    <a:pt x="0" y="231"/>
                    <a:pt x="22" y="253"/>
                    <a:pt x="49" y="253"/>
                  </a:cubicBezTo>
                  <a:lnTo>
                    <a:pt x="590" y="253"/>
                  </a:lnTo>
                  <a:lnTo>
                    <a:pt x="590" y="253"/>
                  </a:lnTo>
                  <a:cubicBezTo>
                    <a:pt x="617" y="253"/>
                    <a:pt x="638" y="231"/>
                    <a:pt x="638" y="203"/>
                  </a:cubicBezTo>
                  <a:lnTo>
                    <a:pt x="638" y="49"/>
                  </a:lnTo>
                  <a:lnTo>
                    <a:pt x="638" y="49"/>
                  </a:lnTo>
                  <a:cubicBezTo>
                    <a:pt x="638" y="22"/>
                    <a:pt x="617" y="0"/>
                    <a:pt x="590" y="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8537A1F-0467-4CF7-8C9D-779376FC6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78483" y="7743319"/>
              <a:ext cx="539035" cy="190353"/>
            </a:xfrm>
            <a:custGeom>
              <a:avLst/>
              <a:gdLst>
                <a:gd name="connsiteX0" fmla="*/ 25281 w 539035"/>
                <a:gd name="connsiteY0" fmla="*/ 0 h 190353"/>
                <a:gd name="connsiteX1" fmla="*/ 514657 w 539035"/>
                <a:gd name="connsiteY1" fmla="*/ 0 h 190353"/>
                <a:gd name="connsiteX2" fmla="*/ 539035 w 539035"/>
                <a:gd name="connsiteY2" fmla="*/ 25380 h 190353"/>
                <a:gd name="connsiteX3" fmla="*/ 539035 w 539035"/>
                <a:gd name="connsiteY3" fmla="*/ 164973 h 190353"/>
                <a:gd name="connsiteX4" fmla="*/ 514657 w 539035"/>
                <a:gd name="connsiteY4" fmla="*/ 190353 h 190353"/>
                <a:gd name="connsiteX5" fmla="*/ 25281 w 539035"/>
                <a:gd name="connsiteY5" fmla="*/ 190353 h 190353"/>
                <a:gd name="connsiteX6" fmla="*/ 0 w 539035"/>
                <a:gd name="connsiteY6" fmla="*/ 164973 h 190353"/>
                <a:gd name="connsiteX7" fmla="*/ 0 w 539035"/>
                <a:gd name="connsiteY7" fmla="*/ 25380 h 190353"/>
                <a:gd name="connsiteX8" fmla="*/ 25281 w 539035"/>
                <a:gd name="connsiteY8" fmla="*/ 0 h 19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9035" h="190353">
                  <a:moveTo>
                    <a:pt x="25281" y="0"/>
                  </a:moveTo>
                  <a:lnTo>
                    <a:pt x="514657" y="0"/>
                  </a:lnTo>
                  <a:cubicBezTo>
                    <a:pt x="528200" y="0"/>
                    <a:pt x="539035" y="10877"/>
                    <a:pt x="539035" y="25380"/>
                  </a:cubicBezTo>
                  <a:lnTo>
                    <a:pt x="539035" y="164973"/>
                  </a:lnTo>
                  <a:cubicBezTo>
                    <a:pt x="539035" y="178569"/>
                    <a:pt x="528200" y="190353"/>
                    <a:pt x="514657" y="190353"/>
                  </a:cubicBezTo>
                  <a:lnTo>
                    <a:pt x="25281" y="190353"/>
                  </a:lnTo>
                  <a:cubicBezTo>
                    <a:pt x="10835" y="190353"/>
                    <a:pt x="0" y="178569"/>
                    <a:pt x="0" y="164973"/>
                  </a:cubicBezTo>
                  <a:lnTo>
                    <a:pt x="0" y="25380"/>
                  </a:lnTo>
                  <a:cubicBezTo>
                    <a:pt x="0" y="10877"/>
                    <a:pt x="10835" y="0"/>
                    <a:pt x="25281" y="0"/>
                  </a:cubicBezTo>
                  <a:close/>
                </a:path>
              </a:pathLst>
            </a:custGeom>
            <a:solidFill>
              <a:srgbClr val="CC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" name="Freeform 75">
              <a:extLst>
                <a:ext uri="{FF2B5EF4-FFF2-40B4-BE49-F238E27FC236}">
                  <a16:creationId xmlns:a16="http://schemas.microsoft.com/office/drawing/2014/main" id="{83273EDD-21A1-41AC-9A03-94CB4A678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37595" y="7109650"/>
              <a:ext cx="561919" cy="211216"/>
            </a:xfrm>
            <a:custGeom>
              <a:avLst/>
              <a:gdLst>
                <a:gd name="T0" fmla="*/ 580 w 620"/>
                <a:gd name="T1" fmla="*/ 232 h 233"/>
                <a:gd name="T2" fmla="*/ 39 w 620"/>
                <a:gd name="T3" fmla="*/ 232 h 233"/>
                <a:gd name="T4" fmla="*/ 39 w 620"/>
                <a:gd name="T5" fmla="*/ 232 h 233"/>
                <a:gd name="T6" fmla="*/ 0 w 620"/>
                <a:gd name="T7" fmla="*/ 193 h 233"/>
                <a:gd name="T8" fmla="*/ 0 w 620"/>
                <a:gd name="T9" fmla="*/ 39 h 233"/>
                <a:gd name="T10" fmla="*/ 0 w 620"/>
                <a:gd name="T11" fmla="*/ 39 h 233"/>
                <a:gd name="T12" fmla="*/ 39 w 620"/>
                <a:gd name="T13" fmla="*/ 0 h 233"/>
                <a:gd name="T14" fmla="*/ 580 w 620"/>
                <a:gd name="T15" fmla="*/ 0 h 233"/>
                <a:gd name="T16" fmla="*/ 580 w 620"/>
                <a:gd name="T17" fmla="*/ 0 h 233"/>
                <a:gd name="T18" fmla="*/ 619 w 620"/>
                <a:gd name="T19" fmla="*/ 39 h 233"/>
                <a:gd name="T20" fmla="*/ 619 w 620"/>
                <a:gd name="T21" fmla="*/ 193 h 233"/>
                <a:gd name="T22" fmla="*/ 619 w 620"/>
                <a:gd name="T23" fmla="*/ 193 h 233"/>
                <a:gd name="T24" fmla="*/ 580 w 620"/>
                <a:gd name="T25" fmla="*/ 23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0" h="233">
                  <a:moveTo>
                    <a:pt x="580" y="232"/>
                  </a:moveTo>
                  <a:lnTo>
                    <a:pt x="39" y="232"/>
                  </a:lnTo>
                  <a:lnTo>
                    <a:pt x="39" y="232"/>
                  </a:lnTo>
                  <a:cubicBezTo>
                    <a:pt x="18" y="232"/>
                    <a:pt x="0" y="215"/>
                    <a:pt x="0" y="193"/>
                  </a:cubicBezTo>
                  <a:lnTo>
                    <a:pt x="0" y="39"/>
                  </a:lnTo>
                  <a:lnTo>
                    <a:pt x="0" y="39"/>
                  </a:lnTo>
                  <a:cubicBezTo>
                    <a:pt x="0" y="18"/>
                    <a:pt x="18" y="0"/>
                    <a:pt x="39" y="0"/>
                  </a:cubicBezTo>
                  <a:lnTo>
                    <a:pt x="580" y="0"/>
                  </a:lnTo>
                  <a:lnTo>
                    <a:pt x="580" y="0"/>
                  </a:lnTo>
                  <a:cubicBezTo>
                    <a:pt x="601" y="0"/>
                    <a:pt x="619" y="18"/>
                    <a:pt x="619" y="39"/>
                  </a:cubicBezTo>
                  <a:lnTo>
                    <a:pt x="619" y="193"/>
                  </a:lnTo>
                  <a:lnTo>
                    <a:pt x="619" y="193"/>
                  </a:lnTo>
                  <a:cubicBezTo>
                    <a:pt x="619" y="215"/>
                    <a:pt x="601" y="232"/>
                    <a:pt x="580" y="232"/>
                  </a:cubicBezTo>
                </a:path>
              </a:pathLst>
            </a:custGeom>
            <a:solidFill>
              <a:srgbClr val="CC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2" name="Freeform 76">
              <a:extLst>
                <a:ext uri="{FF2B5EF4-FFF2-40B4-BE49-F238E27FC236}">
                  <a16:creationId xmlns:a16="http://schemas.microsoft.com/office/drawing/2014/main" id="{B47D436A-095D-4159-9E8A-FEB65D14F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9625" y="7097693"/>
              <a:ext cx="577860" cy="231143"/>
            </a:xfrm>
            <a:custGeom>
              <a:avLst/>
              <a:gdLst>
                <a:gd name="T0" fmla="*/ 618 w 640"/>
                <a:gd name="T1" fmla="*/ 203 h 254"/>
                <a:gd name="T2" fmla="*/ 618 w 640"/>
                <a:gd name="T3" fmla="*/ 203 h 254"/>
                <a:gd name="T4" fmla="*/ 590 w 640"/>
                <a:gd name="T5" fmla="*/ 232 h 254"/>
                <a:gd name="T6" fmla="*/ 49 w 640"/>
                <a:gd name="T7" fmla="*/ 232 h 254"/>
                <a:gd name="T8" fmla="*/ 49 w 640"/>
                <a:gd name="T9" fmla="*/ 232 h 254"/>
                <a:gd name="T10" fmla="*/ 21 w 640"/>
                <a:gd name="T11" fmla="*/ 203 h 254"/>
                <a:gd name="T12" fmla="*/ 21 w 640"/>
                <a:gd name="T13" fmla="*/ 49 h 254"/>
                <a:gd name="T14" fmla="*/ 21 w 640"/>
                <a:gd name="T15" fmla="*/ 49 h 254"/>
                <a:gd name="T16" fmla="*/ 49 w 640"/>
                <a:gd name="T17" fmla="*/ 21 h 254"/>
                <a:gd name="T18" fmla="*/ 590 w 640"/>
                <a:gd name="T19" fmla="*/ 21 h 254"/>
                <a:gd name="T20" fmla="*/ 590 w 640"/>
                <a:gd name="T21" fmla="*/ 21 h 254"/>
                <a:gd name="T22" fmla="*/ 618 w 640"/>
                <a:gd name="T23" fmla="*/ 49 h 254"/>
                <a:gd name="T24" fmla="*/ 618 w 640"/>
                <a:gd name="T25" fmla="*/ 203 h 254"/>
                <a:gd name="T26" fmla="*/ 590 w 640"/>
                <a:gd name="T27" fmla="*/ 0 h 254"/>
                <a:gd name="T28" fmla="*/ 49 w 640"/>
                <a:gd name="T29" fmla="*/ 0 h 254"/>
                <a:gd name="T30" fmla="*/ 49 w 640"/>
                <a:gd name="T31" fmla="*/ 0 h 254"/>
                <a:gd name="T32" fmla="*/ 0 w 640"/>
                <a:gd name="T33" fmla="*/ 49 h 254"/>
                <a:gd name="T34" fmla="*/ 0 w 640"/>
                <a:gd name="T35" fmla="*/ 203 h 254"/>
                <a:gd name="T36" fmla="*/ 0 w 640"/>
                <a:gd name="T37" fmla="*/ 203 h 254"/>
                <a:gd name="T38" fmla="*/ 49 w 640"/>
                <a:gd name="T39" fmla="*/ 253 h 254"/>
                <a:gd name="T40" fmla="*/ 590 w 640"/>
                <a:gd name="T41" fmla="*/ 253 h 254"/>
                <a:gd name="T42" fmla="*/ 590 w 640"/>
                <a:gd name="T43" fmla="*/ 253 h 254"/>
                <a:gd name="T44" fmla="*/ 639 w 640"/>
                <a:gd name="T45" fmla="*/ 203 h 254"/>
                <a:gd name="T46" fmla="*/ 639 w 640"/>
                <a:gd name="T47" fmla="*/ 49 h 254"/>
                <a:gd name="T48" fmla="*/ 639 w 640"/>
                <a:gd name="T49" fmla="*/ 49 h 254"/>
                <a:gd name="T50" fmla="*/ 590 w 640"/>
                <a:gd name="T51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0" h="254">
                  <a:moveTo>
                    <a:pt x="618" y="203"/>
                  </a:moveTo>
                  <a:lnTo>
                    <a:pt x="618" y="203"/>
                  </a:lnTo>
                  <a:cubicBezTo>
                    <a:pt x="618" y="219"/>
                    <a:pt x="605" y="232"/>
                    <a:pt x="590" y="232"/>
                  </a:cubicBezTo>
                  <a:lnTo>
                    <a:pt x="49" y="232"/>
                  </a:lnTo>
                  <a:lnTo>
                    <a:pt x="49" y="232"/>
                  </a:lnTo>
                  <a:cubicBezTo>
                    <a:pt x="34" y="232"/>
                    <a:pt x="21" y="219"/>
                    <a:pt x="21" y="203"/>
                  </a:cubicBezTo>
                  <a:lnTo>
                    <a:pt x="21" y="49"/>
                  </a:lnTo>
                  <a:lnTo>
                    <a:pt x="21" y="49"/>
                  </a:lnTo>
                  <a:cubicBezTo>
                    <a:pt x="21" y="34"/>
                    <a:pt x="34" y="21"/>
                    <a:pt x="49" y="21"/>
                  </a:cubicBezTo>
                  <a:lnTo>
                    <a:pt x="590" y="21"/>
                  </a:lnTo>
                  <a:lnTo>
                    <a:pt x="590" y="21"/>
                  </a:lnTo>
                  <a:cubicBezTo>
                    <a:pt x="605" y="21"/>
                    <a:pt x="618" y="34"/>
                    <a:pt x="618" y="49"/>
                  </a:cubicBezTo>
                  <a:lnTo>
                    <a:pt x="618" y="203"/>
                  </a:lnTo>
                  <a:close/>
                  <a:moveTo>
                    <a:pt x="590" y="0"/>
                  </a:moveTo>
                  <a:lnTo>
                    <a:pt x="49" y="0"/>
                  </a:lnTo>
                  <a:lnTo>
                    <a:pt x="49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203"/>
                  </a:lnTo>
                  <a:lnTo>
                    <a:pt x="0" y="203"/>
                  </a:lnTo>
                  <a:cubicBezTo>
                    <a:pt x="0" y="230"/>
                    <a:pt x="22" y="253"/>
                    <a:pt x="49" y="253"/>
                  </a:cubicBezTo>
                  <a:lnTo>
                    <a:pt x="590" y="253"/>
                  </a:lnTo>
                  <a:lnTo>
                    <a:pt x="590" y="253"/>
                  </a:lnTo>
                  <a:cubicBezTo>
                    <a:pt x="617" y="253"/>
                    <a:pt x="639" y="230"/>
                    <a:pt x="639" y="203"/>
                  </a:cubicBezTo>
                  <a:lnTo>
                    <a:pt x="639" y="49"/>
                  </a:lnTo>
                  <a:lnTo>
                    <a:pt x="639" y="49"/>
                  </a:lnTo>
                  <a:cubicBezTo>
                    <a:pt x="639" y="22"/>
                    <a:pt x="617" y="0"/>
                    <a:pt x="590" y="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3" name="Freeform 77">
              <a:extLst>
                <a:ext uri="{FF2B5EF4-FFF2-40B4-BE49-F238E27FC236}">
                  <a16:creationId xmlns:a16="http://schemas.microsoft.com/office/drawing/2014/main" id="{0DAEED2A-406F-4D0B-B0F0-DCDC68812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8666" y="7253119"/>
              <a:ext cx="557932" cy="211216"/>
            </a:xfrm>
            <a:custGeom>
              <a:avLst/>
              <a:gdLst>
                <a:gd name="T0" fmla="*/ 580 w 619"/>
                <a:gd name="T1" fmla="*/ 232 h 233"/>
                <a:gd name="T2" fmla="*/ 39 w 619"/>
                <a:gd name="T3" fmla="*/ 232 h 233"/>
                <a:gd name="T4" fmla="*/ 39 w 619"/>
                <a:gd name="T5" fmla="*/ 232 h 233"/>
                <a:gd name="T6" fmla="*/ 0 w 619"/>
                <a:gd name="T7" fmla="*/ 194 h 233"/>
                <a:gd name="T8" fmla="*/ 0 w 619"/>
                <a:gd name="T9" fmla="*/ 39 h 233"/>
                <a:gd name="T10" fmla="*/ 0 w 619"/>
                <a:gd name="T11" fmla="*/ 39 h 233"/>
                <a:gd name="T12" fmla="*/ 39 w 619"/>
                <a:gd name="T13" fmla="*/ 0 h 233"/>
                <a:gd name="T14" fmla="*/ 580 w 619"/>
                <a:gd name="T15" fmla="*/ 0 h 233"/>
                <a:gd name="T16" fmla="*/ 580 w 619"/>
                <a:gd name="T17" fmla="*/ 0 h 233"/>
                <a:gd name="T18" fmla="*/ 618 w 619"/>
                <a:gd name="T19" fmla="*/ 39 h 233"/>
                <a:gd name="T20" fmla="*/ 618 w 619"/>
                <a:gd name="T21" fmla="*/ 194 h 233"/>
                <a:gd name="T22" fmla="*/ 618 w 619"/>
                <a:gd name="T23" fmla="*/ 194 h 233"/>
                <a:gd name="T24" fmla="*/ 580 w 619"/>
                <a:gd name="T25" fmla="*/ 23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9" h="233">
                  <a:moveTo>
                    <a:pt x="580" y="232"/>
                  </a:moveTo>
                  <a:lnTo>
                    <a:pt x="39" y="232"/>
                  </a:lnTo>
                  <a:lnTo>
                    <a:pt x="39" y="232"/>
                  </a:lnTo>
                  <a:cubicBezTo>
                    <a:pt x="17" y="232"/>
                    <a:pt x="0" y="215"/>
                    <a:pt x="0" y="194"/>
                  </a:cubicBezTo>
                  <a:lnTo>
                    <a:pt x="0" y="39"/>
                  </a:lnTo>
                  <a:lnTo>
                    <a:pt x="0" y="39"/>
                  </a:lnTo>
                  <a:cubicBezTo>
                    <a:pt x="0" y="18"/>
                    <a:pt x="17" y="0"/>
                    <a:pt x="39" y="0"/>
                  </a:cubicBezTo>
                  <a:lnTo>
                    <a:pt x="580" y="0"/>
                  </a:lnTo>
                  <a:lnTo>
                    <a:pt x="580" y="0"/>
                  </a:lnTo>
                  <a:cubicBezTo>
                    <a:pt x="601" y="0"/>
                    <a:pt x="618" y="18"/>
                    <a:pt x="618" y="39"/>
                  </a:cubicBezTo>
                  <a:lnTo>
                    <a:pt x="618" y="194"/>
                  </a:lnTo>
                  <a:lnTo>
                    <a:pt x="618" y="194"/>
                  </a:lnTo>
                  <a:cubicBezTo>
                    <a:pt x="618" y="215"/>
                    <a:pt x="601" y="232"/>
                    <a:pt x="580" y="232"/>
                  </a:cubicBezTo>
                </a:path>
              </a:pathLst>
            </a:custGeom>
            <a:solidFill>
              <a:srgbClr val="CC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4" name="Freeform 78">
              <a:extLst>
                <a:ext uri="{FF2B5EF4-FFF2-40B4-BE49-F238E27FC236}">
                  <a16:creationId xmlns:a16="http://schemas.microsoft.com/office/drawing/2014/main" id="{E2D7F677-7CA2-4B68-B1F3-4491FEC37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76709" y="7241162"/>
              <a:ext cx="577860" cy="231143"/>
            </a:xfrm>
            <a:custGeom>
              <a:avLst/>
              <a:gdLst>
                <a:gd name="T0" fmla="*/ 618 w 640"/>
                <a:gd name="T1" fmla="*/ 204 h 254"/>
                <a:gd name="T2" fmla="*/ 618 w 640"/>
                <a:gd name="T3" fmla="*/ 204 h 254"/>
                <a:gd name="T4" fmla="*/ 590 w 640"/>
                <a:gd name="T5" fmla="*/ 232 h 254"/>
                <a:gd name="T6" fmla="*/ 49 w 640"/>
                <a:gd name="T7" fmla="*/ 232 h 254"/>
                <a:gd name="T8" fmla="*/ 49 w 640"/>
                <a:gd name="T9" fmla="*/ 232 h 254"/>
                <a:gd name="T10" fmla="*/ 21 w 640"/>
                <a:gd name="T11" fmla="*/ 204 h 254"/>
                <a:gd name="T12" fmla="*/ 21 w 640"/>
                <a:gd name="T13" fmla="*/ 49 h 254"/>
                <a:gd name="T14" fmla="*/ 21 w 640"/>
                <a:gd name="T15" fmla="*/ 49 h 254"/>
                <a:gd name="T16" fmla="*/ 49 w 640"/>
                <a:gd name="T17" fmla="*/ 21 h 254"/>
                <a:gd name="T18" fmla="*/ 590 w 640"/>
                <a:gd name="T19" fmla="*/ 21 h 254"/>
                <a:gd name="T20" fmla="*/ 590 w 640"/>
                <a:gd name="T21" fmla="*/ 21 h 254"/>
                <a:gd name="T22" fmla="*/ 618 w 640"/>
                <a:gd name="T23" fmla="*/ 49 h 254"/>
                <a:gd name="T24" fmla="*/ 618 w 640"/>
                <a:gd name="T25" fmla="*/ 204 h 254"/>
                <a:gd name="T26" fmla="*/ 590 w 640"/>
                <a:gd name="T27" fmla="*/ 0 h 254"/>
                <a:gd name="T28" fmla="*/ 49 w 640"/>
                <a:gd name="T29" fmla="*/ 0 h 254"/>
                <a:gd name="T30" fmla="*/ 49 w 640"/>
                <a:gd name="T31" fmla="*/ 0 h 254"/>
                <a:gd name="T32" fmla="*/ 0 w 640"/>
                <a:gd name="T33" fmla="*/ 49 h 254"/>
                <a:gd name="T34" fmla="*/ 0 w 640"/>
                <a:gd name="T35" fmla="*/ 204 h 254"/>
                <a:gd name="T36" fmla="*/ 0 w 640"/>
                <a:gd name="T37" fmla="*/ 204 h 254"/>
                <a:gd name="T38" fmla="*/ 49 w 640"/>
                <a:gd name="T39" fmla="*/ 253 h 254"/>
                <a:gd name="T40" fmla="*/ 590 w 640"/>
                <a:gd name="T41" fmla="*/ 253 h 254"/>
                <a:gd name="T42" fmla="*/ 590 w 640"/>
                <a:gd name="T43" fmla="*/ 253 h 254"/>
                <a:gd name="T44" fmla="*/ 639 w 640"/>
                <a:gd name="T45" fmla="*/ 204 h 254"/>
                <a:gd name="T46" fmla="*/ 639 w 640"/>
                <a:gd name="T47" fmla="*/ 49 h 254"/>
                <a:gd name="T48" fmla="*/ 639 w 640"/>
                <a:gd name="T49" fmla="*/ 49 h 254"/>
                <a:gd name="T50" fmla="*/ 590 w 640"/>
                <a:gd name="T51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0" h="254">
                  <a:moveTo>
                    <a:pt x="618" y="204"/>
                  </a:moveTo>
                  <a:lnTo>
                    <a:pt x="618" y="204"/>
                  </a:lnTo>
                  <a:cubicBezTo>
                    <a:pt x="618" y="219"/>
                    <a:pt x="605" y="232"/>
                    <a:pt x="590" y="232"/>
                  </a:cubicBezTo>
                  <a:lnTo>
                    <a:pt x="49" y="232"/>
                  </a:lnTo>
                  <a:lnTo>
                    <a:pt x="49" y="232"/>
                  </a:lnTo>
                  <a:cubicBezTo>
                    <a:pt x="33" y="232"/>
                    <a:pt x="21" y="219"/>
                    <a:pt x="21" y="204"/>
                  </a:cubicBezTo>
                  <a:lnTo>
                    <a:pt x="21" y="49"/>
                  </a:lnTo>
                  <a:lnTo>
                    <a:pt x="21" y="49"/>
                  </a:lnTo>
                  <a:cubicBezTo>
                    <a:pt x="21" y="34"/>
                    <a:pt x="33" y="21"/>
                    <a:pt x="49" y="21"/>
                  </a:cubicBezTo>
                  <a:lnTo>
                    <a:pt x="590" y="21"/>
                  </a:lnTo>
                  <a:lnTo>
                    <a:pt x="590" y="21"/>
                  </a:lnTo>
                  <a:cubicBezTo>
                    <a:pt x="605" y="21"/>
                    <a:pt x="618" y="34"/>
                    <a:pt x="618" y="49"/>
                  </a:cubicBezTo>
                  <a:lnTo>
                    <a:pt x="618" y="204"/>
                  </a:lnTo>
                  <a:close/>
                  <a:moveTo>
                    <a:pt x="590" y="0"/>
                  </a:moveTo>
                  <a:lnTo>
                    <a:pt x="49" y="0"/>
                  </a:lnTo>
                  <a:lnTo>
                    <a:pt x="49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204"/>
                  </a:lnTo>
                  <a:lnTo>
                    <a:pt x="0" y="204"/>
                  </a:lnTo>
                  <a:cubicBezTo>
                    <a:pt x="0" y="231"/>
                    <a:pt x="22" y="253"/>
                    <a:pt x="49" y="253"/>
                  </a:cubicBezTo>
                  <a:lnTo>
                    <a:pt x="590" y="253"/>
                  </a:lnTo>
                  <a:lnTo>
                    <a:pt x="590" y="253"/>
                  </a:lnTo>
                  <a:cubicBezTo>
                    <a:pt x="617" y="253"/>
                    <a:pt x="639" y="231"/>
                    <a:pt x="639" y="204"/>
                  </a:cubicBezTo>
                  <a:lnTo>
                    <a:pt x="639" y="49"/>
                  </a:lnTo>
                  <a:lnTo>
                    <a:pt x="639" y="49"/>
                  </a:lnTo>
                  <a:cubicBezTo>
                    <a:pt x="639" y="22"/>
                    <a:pt x="617" y="0"/>
                    <a:pt x="590" y="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5" name="Freeform 79">
              <a:extLst>
                <a:ext uri="{FF2B5EF4-FFF2-40B4-BE49-F238E27FC236}">
                  <a16:creationId xmlns:a16="http://schemas.microsoft.com/office/drawing/2014/main" id="{0754A106-B76B-4A4B-BA26-31C0F8FB1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031" y="8683815"/>
              <a:ext cx="545978" cy="211218"/>
            </a:xfrm>
            <a:custGeom>
              <a:avLst/>
              <a:gdLst>
                <a:gd name="T0" fmla="*/ 565 w 604"/>
                <a:gd name="T1" fmla="*/ 231 h 232"/>
                <a:gd name="T2" fmla="*/ 39 w 604"/>
                <a:gd name="T3" fmla="*/ 231 h 232"/>
                <a:gd name="T4" fmla="*/ 39 w 604"/>
                <a:gd name="T5" fmla="*/ 231 h 232"/>
                <a:gd name="T6" fmla="*/ 0 w 604"/>
                <a:gd name="T7" fmla="*/ 194 h 232"/>
                <a:gd name="T8" fmla="*/ 0 w 604"/>
                <a:gd name="T9" fmla="*/ 39 h 232"/>
                <a:gd name="T10" fmla="*/ 0 w 604"/>
                <a:gd name="T11" fmla="*/ 39 h 232"/>
                <a:gd name="T12" fmla="*/ 39 w 604"/>
                <a:gd name="T13" fmla="*/ 0 h 232"/>
                <a:gd name="T14" fmla="*/ 565 w 604"/>
                <a:gd name="T15" fmla="*/ 0 h 232"/>
                <a:gd name="T16" fmla="*/ 565 w 604"/>
                <a:gd name="T17" fmla="*/ 0 h 232"/>
                <a:gd name="T18" fmla="*/ 603 w 604"/>
                <a:gd name="T19" fmla="*/ 39 h 232"/>
                <a:gd name="T20" fmla="*/ 603 w 604"/>
                <a:gd name="T21" fmla="*/ 194 h 232"/>
                <a:gd name="T22" fmla="*/ 603 w 604"/>
                <a:gd name="T23" fmla="*/ 194 h 232"/>
                <a:gd name="T24" fmla="*/ 565 w 604"/>
                <a:gd name="T25" fmla="*/ 23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4" h="232">
                  <a:moveTo>
                    <a:pt x="565" y="231"/>
                  </a:moveTo>
                  <a:lnTo>
                    <a:pt x="39" y="231"/>
                  </a:lnTo>
                  <a:lnTo>
                    <a:pt x="39" y="231"/>
                  </a:lnTo>
                  <a:cubicBezTo>
                    <a:pt x="17" y="231"/>
                    <a:pt x="0" y="215"/>
                    <a:pt x="0" y="194"/>
                  </a:cubicBezTo>
                  <a:lnTo>
                    <a:pt x="0" y="39"/>
                  </a:lnTo>
                  <a:lnTo>
                    <a:pt x="0" y="39"/>
                  </a:lnTo>
                  <a:cubicBezTo>
                    <a:pt x="0" y="18"/>
                    <a:pt x="17" y="0"/>
                    <a:pt x="39" y="0"/>
                  </a:cubicBezTo>
                  <a:lnTo>
                    <a:pt x="565" y="0"/>
                  </a:lnTo>
                  <a:lnTo>
                    <a:pt x="565" y="0"/>
                  </a:lnTo>
                  <a:cubicBezTo>
                    <a:pt x="587" y="0"/>
                    <a:pt x="603" y="18"/>
                    <a:pt x="603" y="39"/>
                  </a:cubicBezTo>
                  <a:lnTo>
                    <a:pt x="603" y="194"/>
                  </a:lnTo>
                  <a:lnTo>
                    <a:pt x="603" y="194"/>
                  </a:lnTo>
                  <a:cubicBezTo>
                    <a:pt x="603" y="215"/>
                    <a:pt x="587" y="231"/>
                    <a:pt x="565" y="231"/>
                  </a:cubicBezTo>
                </a:path>
              </a:pathLst>
            </a:custGeom>
            <a:solidFill>
              <a:srgbClr val="CC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6" name="Freeform 80">
              <a:extLst>
                <a:ext uri="{FF2B5EF4-FFF2-40B4-BE49-F238E27FC236}">
                  <a16:creationId xmlns:a16="http://schemas.microsoft.com/office/drawing/2014/main" id="{1C1A063E-74A0-47A7-B62E-E0A07A749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9061" y="8675844"/>
              <a:ext cx="565903" cy="231143"/>
            </a:xfrm>
            <a:custGeom>
              <a:avLst/>
              <a:gdLst>
                <a:gd name="T0" fmla="*/ 603 w 625"/>
                <a:gd name="T1" fmla="*/ 204 h 254"/>
                <a:gd name="T2" fmla="*/ 603 w 625"/>
                <a:gd name="T3" fmla="*/ 204 h 254"/>
                <a:gd name="T4" fmla="*/ 575 w 625"/>
                <a:gd name="T5" fmla="*/ 232 h 254"/>
                <a:gd name="T6" fmla="*/ 49 w 625"/>
                <a:gd name="T7" fmla="*/ 232 h 254"/>
                <a:gd name="T8" fmla="*/ 49 w 625"/>
                <a:gd name="T9" fmla="*/ 232 h 254"/>
                <a:gd name="T10" fmla="*/ 21 w 625"/>
                <a:gd name="T11" fmla="*/ 204 h 254"/>
                <a:gd name="T12" fmla="*/ 21 w 625"/>
                <a:gd name="T13" fmla="*/ 49 h 254"/>
                <a:gd name="T14" fmla="*/ 21 w 625"/>
                <a:gd name="T15" fmla="*/ 49 h 254"/>
                <a:gd name="T16" fmla="*/ 49 w 625"/>
                <a:gd name="T17" fmla="*/ 21 h 254"/>
                <a:gd name="T18" fmla="*/ 575 w 625"/>
                <a:gd name="T19" fmla="*/ 21 h 254"/>
                <a:gd name="T20" fmla="*/ 575 w 625"/>
                <a:gd name="T21" fmla="*/ 21 h 254"/>
                <a:gd name="T22" fmla="*/ 603 w 625"/>
                <a:gd name="T23" fmla="*/ 49 h 254"/>
                <a:gd name="T24" fmla="*/ 603 w 625"/>
                <a:gd name="T25" fmla="*/ 204 h 254"/>
                <a:gd name="T26" fmla="*/ 575 w 625"/>
                <a:gd name="T27" fmla="*/ 0 h 254"/>
                <a:gd name="T28" fmla="*/ 49 w 625"/>
                <a:gd name="T29" fmla="*/ 0 h 254"/>
                <a:gd name="T30" fmla="*/ 49 w 625"/>
                <a:gd name="T31" fmla="*/ 0 h 254"/>
                <a:gd name="T32" fmla="*/ 0 w 625"/>
                <a:gd name="T33" fmla="*/ 49 h 254"/>
                <a:gd name="T34" fmla="*/ 0 w 625"/>
                <a:gd name="T35" fmla="*/ 204 h 254"/>
                <a:gd name="T36" fmla="*/ 0 w 625"/>
                <a:gd name="T37" fmla="*/ 204 h 254"/>
                <a:gd name="T38" fmla="*/ 49 w 625"/>
                <a:gd name="T39" fmla="*/ 253 h 254"/>
                <a:gd name="T40" fmla="*/ 575 w 625"/>
                <a:gd name="T41" fmla="*/ 253 h 254"/>
                <a:gd name="T42" fmla="*/ 575 w 625"/>
                <a:gd name="T43" fmla="*/ 253 h 254"/>
                <a:gd name="T44" fmla="*/ 624 w 625"/>
                <a:gd name="T45" fmla="*/ 204 h 254"/>
                <a:gd name="T46" fmla="*/ 624 w 625"/>
                <a:gd name="T47" fmla="*/ 49 h 254"/>
                <a:gd name="T48" fmla="*/ 624 w 625"/>
                <a:gd name="T49" fmla="*/ 49 h 254"/>
                <a:gd name="T50" fmla="*/ 575 w 625"/>
                <a:gd name="T51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5" h="254">
                  <a:moveTo>
                    <a:pt x="603" y="204"/>
                  </a:moveTo>
                  <a:lnTo>
                    <a:pt x="603" y="204"/>
                  </a:lnTo>
                  <a:cubicBezTo>
                    <a:pt x="603" y="219"/>
                    <a:pt x="591" y="232"/>
                    <a:pt x="575" y="232"/>
                  </a:cubicBezTo>
                  <a:lnTo>
                    <a:pt x="49" y="232"/>
                  </a:lnTo>
                  <a:lnTo>
                    <a:pt x="49" y="232"/>
                  </a:lnTo>
                  <a:cubicBezTo>
                    <a:pt x="33" y="232"/>
                    <a:pt x="21" y="219"/>
                    <a:pt x="21" y="204"/>
                  </a:cubicBezTo>
                  <a:lnTo>
                    <a:pt x="21" y="49"/>
                  </a:lnTo>
                  <a:lnTo>
                    <a:pt x="21" y="49"/>
                  </a:lnTo>
                  <a:cubicBezTo>
                    <a:pt x="21" y="34"/>
                    <a:pt x="33" y="21"/>
                    <a:pt x="49" y="21"/>
                  </a:cubicBezTo>
                  <a:lnTo>
                    <a:pt x="575" y="21"/>
                  </a:lnTo>
                  <a:lnTo>
                    <a:pt x="575" y="21"/>
                  </a:lnTo>
                  <a:cubicBezTo>
                    <a:pt x="591" y="21"/>
                    <a:pt x="603" y="34"/>
                    <a:pt x="603" y="49"/>
                  </a:cubicBezTo>
                  <a:lnTo>
                    <a:pt x="603" y="204"/>
                  </a:lnTo>
                  <a:close/>
                  <a:moveTo>
                    <a:pt x="575" y="0"/>
                  </a:moveTo>
                  <a:lnTo>
                    <a:pt x="49" y="0"/>
                  </a:lnTo>
                  <a:lnTo>
                    <a:pt x="49" y="0"/>
                  </a:lnTo>
                  <a:cubicBezTo>
                    <a:pt x="21" y="0"/>
                    <a:pt x="0" y="22"/>
                    <a:pt x="0" y="49"/>
                  </a:cubicBezTo>
                  <a:lnTo>
                    <a:pt x="0" y="204"/>
                  </a:lnTo>
                  <a:lnTo>
                    <a:pt x="0" y="204"/>
                  </a:lnTo>
                  <a:cubicBezTo>
                    <a:pt x="0" y="231"/>
                    <a:pt x="21" y="253"/>
                    <a:pt x="49" y="253"/>
                  </a:cubicBezTo>
                  <a:lnTo>
                    <a:pt x="575" y="253"/>
                  </a:lnTo>
                  <a:lnTo>
                    <a:pt x="575" y="253"/>
                  </a:lnTo>
                  <a:cubicBezTo>
                    <a:pt x="602" y="253"/>
                    <a:pt x="624" y="231"/>
                    <a:pt x="624" y="204"/>
                  </a:cubicBezTo>
                  <a:lnTo>
                    <a:pt x="624" y="49"/>
                  </a:lnTo>
                  <a:lnTo>
                    <a:pt x="624" y="49"/>
                  </a:lnTo>
                  <a:cubicBezTo>
                    <a:pt x="624" y="22"/>
                    <a:pt x="602" y="0"/>
                    <a:pt x="575" y="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7" name="Freeform 81">
              <a:extLst>
                <a:ext uri="{FF2B5EF4-FFF2-40B4-BE49-F238E27FC236}">
                  <a16:creationId xmlns:a16="http://schemas.microsoft.com/office/drawing/2014/main" id="{69593A86-1036-4ADA-93CF-47976B8FF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2013" y="8556287"/>
              <a:ext cx="545975" cy="211218"/>
            </a:xfrm>
            <a:custGeom>
              <a:avLst/>
              <a:gdLst>
                <a:gd name="T0" fmla="*/ 564 w 604"/>
                <a:gd name="T1" fmla="*/ 232 h 233"/>
                <a:gd name="T2" fmla="*/ 38 w 604"/>
                <a:gd name="T3" fmla="*/ 232 h 233"/>
                <a:gd name="T4" fmla="*/ 38 w 604"/>
                <a:gd name="T5" fmla="*/ 232 h 233"/>
                <a:gd name="T6" fmla="*/ 0 w 604"/>
                <a:gd name="T7" fmla="*/ 194 h 233"/>
                <a:gd name="T8" fmla="*/ 0 w 604"/>
                <a:gd name="T9" fmla="*/ 39 h 233"/>
                <a:gd name="T10" fmla="*/ 0 w 604"/>
                <a:gd name="T11" fmla="*/ 39 h 233"/>
                <a:gd name="T12" fmla="*/ 38 w 604"/>
                <a:gd name="T13" fmla="*/ 0 h 233"/>
                <a:gd name="T14" fmla="*/ 564 w 604"/>
                <a:gd name="T15" fmla="*/ 0 h 233"/>
                <a:gd name="T16" fmla="*/ 564 w 604"/>
                <a:gd name="T17" fmla="*/ 0 h 233"/>
                <a:gd name="T18" fmla="*/ 603 w 604"/>
                <a:gd name="T19" fmla="*/ 39 h 233"/>
                <a:gd name="T20" fmla="*/ 603 w 604"/>
                <a:gd name="T21" fmla="*/ 194 h 233"/>
                <a:gd name="T22" fmla="*/ 603 w 604"/>
                <a:gd name="T23" fmla="*/ 194 h 233"/>
                <a:gd name="T24" fmla="*/ 564 w 604"/>
                <a:gd name="T25" fmla="*/ 23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4" h="233">
                  <a:moveTo>
                    <a:pt x="564" y="232"/>
                  </a:moveTo>
                  <a:lnTo>
                    <a:pt x="38" y="232"/>
                  </a:lnTo>
                  <a:lnTo>
                    <a:pt x="38" y="232"/>
                  </a:lnTo>
                  <a:cubicBezTo>
                    <a:pt x="16" y="232"/>
                    <a:pt x="0" y="215"/>
                    <a:pt x="0" y="194"/>
                  </a:cubicBezTo>
                  <a:lnTo>
                    <a:pt x="0" y="39"/>
                  </a:lnTo>
                  <a:lnTo>
                    <a:pt x="0" y="39"/>
                  </a:lnTo>
                  <a:cubicBezTo>
                    <a:pt x="0" y="18"/>
                    <a:pt x="16" y="0"/>
                    <a:pt x="38" y="0"/>
                  </a:cubicBezTo>
                  <a:lnTo>
                    <a:pt x="564" y="0"/>
                  </a:lnTo>
                  <a:lnTo>
                    <a:pt x="564" y="0"/>
                  </a:lnTo>
                  <a:cubicBezTo>
                    <a:pt x="585" y="0"/>
                    <a:pt x="603" y="18"/>
                    <a:pt x="603" y="39"/>
                  </a:cubicBezTo>
                  <a:lnTo>
                    <a:pt x="603" y="194"/>
                  </a:lnTo>
                  <a:lnTo>
                    <a:pt x="603" y="194"/>
                  </a:lnTo>
                  <a:cubicBezTo>
                    <a:pt x="603" y="215"/>
                    <a:pt x="585" y="232"/>
                    <a:pt x="564" y="232"/>
                  </a:cubicBezTo>
                </a:path>
              </a:pathLst>
            </a:custGeom>
            <a:solidFill>
              <a:srgbClr val="CC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8" name="Freeform 82">
              <a:extLst>
                <a:ext uri="{FF2B5EF4-FFF2-40B4-BE49-F238E27FC236}">
                  <a16:creationId xmlns:a16="http://schemas.microsoft.com/office/drawing/2014/main" id="{07462035-7707-4DC2-9EC9-5B05AB22C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0056" y="8548317"/>
              <a:ext cx="565903" cy="231143"/>
            </a:xfrm>
            <a:custGeom>
              <a:avLst/>
              <a:gdLst>
                <a:gd name="T0" fmla="*/ 604 w 626"/>
                <a:gd name="T1" fmla="*/ 204 h 254"/>
                <a:gd name="T2" fmla="*/ 604 w 626"/>
                <a:gd name="T3" fmla="*/ 204 h 254"/>
                <a:gd name="T4" fmla="*/ 576 w 626"/>
                <a:gd name="T5" fmla="*/ 232 h 254"/>
                <a:gd name="T6" fmla="*/ 50 w 626"/>
                <a:gd name="T7" fmla="*/ 232 h 254"/>
                <a:gd name="T8" fmla="*/ 50 w 626"/>
                <a:gd name="T9" fmla="*/ 232 h 254"/>
                <a:gd name="T10" fmla="*/ 22 w 626"/>
                <a:gd name="T11" fmla="*/ 204 h 254"/>
                <a:gd name="T12" fmla="*/ 22 w 626"/>
                <a:gd name="T13" fmla="*/ 49 h 254"/>
                <a:gd name="T14" fmla="*/ 22 w 626"/>
                <a:gd name="T15" fmla="*/ 49 h 254"/>
                <a:gd name="T16" fmla="*/ 50 w 626"/>
                <a:gd name="T17" fmla="*/ 21 h 254"/>
                <a:gd name="T18" fmla="*/ 576 w 626"/>
                <a:gd name="T19" fmla="*/ 21 h 254"/>
                <a:gd name="T20" fmla="*/ 576 w 626"/>
                <a:gd name="T21" fmla="*/ 21 h 254"/>
                <a:gd name="T22" fmla="*/ 604 w 626"/>
                <a:gd name="T23" fmla="*/ 49 h 254"/>
                <a:gd name="T24" fmla="*/ 604 w 626"/>
                <a:gd name="T25" fmla="*/ 204 h 254"/>
                <a:gd name="T26" fmla="*/ 576 w 626"/>
                <a:gd name="T27" fmla="*/ 0 h 254"/>
                <a:gd name="T28" fmla="*/ 50 w 626"/>
                <a:gd name="T29" fmla="*/ 0 h 254"/>
                <a:gd name="T30" fmla="*/ 50 w 626"/>
                <a:gd name="T31" fmla="*/ 0 h 254"/>
                <a:gd name="T32" fmla="*/ 0 w 626"/>
                <a:gd name="T33" fmla="*/ 49 h 254"/>
                <a:gd name="T34" fmla="*/ 0 w 626"/>
                <a:gd name="T35" fmla="*/ 204 h 254"/>
                <a:gd name="T36" fmla="*/ 0 w 626"/>
                <a:gd name="T37" fmla="*/ 204 h 254"/>
                <a:gd name="T38" fmla="*/ 50 w 626"/>
                <a:gd name="T39" fmla="*/ 253 h 254"/>
                <a:gd name="T40" fmla="*/ 576 w 626"/>
                <a:gd name="T41" fmla="*/ 253 h 254"/>
                <a:gd name="T42" fmla="*/ 576 w 626"/>
                <a:gd name="T43" fmla="*/ 253 h 254"/>
                <a:gd name="T44" fmla="*/ 625 w 626"/>
                <a:gd name="T45" fmla="*/ 204 h 254"/>
                <a:gd name="T46" fmla="*/ 625 w 626"/>
                <a:gd name="T47" fmla="*/ 49 h 254"/>
                <a:gd name="T48" fmla="*/ 625 w 626"/>
                <a:gd name="T49" fmla="*/ 49 h 254"/>
                <a:gd name="T50" fmla="*/ 576 w 626"/>
                <a:gd name="T51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6" h="254">
                  <a:moveTo>
                    <a:pt x="604" y="204"/>
                  </a:moveTo>
                  <a:lnTo>
                    <a:pt x="604" y="204"/>
                  </a:lnTo>
                  <a:cubicBezTo>
                    <a:pt x="604" y="219"/>
                    <a:pt x="591" y="232"/>
                    <a:pt x="576" y="232"/>
                  </a:cubicBezTo>
                  <a:lnTo>
                    <a:pt x="50" y="232"/>
                  </a:lnTo>
                  <a:lnTo>
                    <a:pt x="50" y="232"/>
                  </a:lnTo>
                  <a:cubicBezTo>
                    <a:pt x="34" y="232"/>
                    <a:pt x="22" y="219"/>
                    <a:pt x="22" y="204"/>
                  </a:cubicBezTo>
                  <a:lnTo>
                    <a:pt x="22" y="49"/>
                  </a:lnTo>
                  <a:lnTo>
                    <a:pt x="22" y="49"/>
                  </a:lnTo>
                  <a:cubicBezTo>
                    <a:pt x="22" y="34"/>
                    <a:pt x="34" y="21"/>
                    <a:pt x="50" y="21"/>
                  </a:cubicBezTo>
                  <a:lnTo>
                    <a:pt x="576" y="21"/>
                  </a:lnTo>
                  <a:lnTo>
                    <a:pt x="576" y="21"/>
                  </a:lnTo>
                  <a:cubicBezTo>
                    <a:pt x="591" y="21"/>
                    <a:pt x="604" y="34"/>
                    <a:pt x="604" y="49"/>
                  </a:cubicBezTo>
                  <a:lnTo>
                    <a:pt x="604" y="204"/>
                  </a:lnTo>
                  <a:close/>
                  <a:moveTo>
                    <a:pt x="576" y="0"/>
                  </a:moveTo>
                  <a:lnTo>
                    <a:pt x="50" y="0"/>
                  </a:lnTo>
                  <a:lnTo>
                    <a:pt x="50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204"/>
                  </a:lnTo>
                  <a:lnTo>
                    <a:pt x="0" y="204"/>
                  </a:lnTo>
                  <a:cubicBezTo>
                    <a:pt x="0" y="231"/>
                    <a:pt x="22" y="253"/>
                    <a:pt x="50" y="253"/>
                  </a:cubicBezTo>
                  <a:lnTo>
                    <a:pt x="576" y="253"/>
                  </a:lnTo>
                  <a:lnTo>
                    <a:pt x="576" y="253"/>
                  </a:lnTo>
                  <a:cubicBezTo>
                    <a:pt x="603" y="253"/>
                    <a:pt x="625" y="231"/>
                    <a:pt x="625" y="204"/>
                  </a:cubicBezTo>
                  <a:lnTo>
                    <a:pt x="625" y="49"/>
                  </a:lnTo>
                  <a:lnTo>
                    <a:pt x="625" y="49"/>
                  </a:lnTo>
                  <a:cubicBezTo>
                    <a:pt x="625" y="22"/>
                    <a:pt x="603" y="0"/>
                    <a:pt x="576" y="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9" name="Freeform 83">
              <a:extLst>
                <a:ext uri="{FF2B5EF4-FFF2-40B4-BE49-F238E27FC236}">
                  <a16:creationId xmlns:a16="http://schemas.microsoft.com/office/drawing/2014/main" id="{40C895CF-2088-4DEA-9E91-0BB377D4F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4995" y="13211036"/>
              <a:ext cx="545975" cy="211218"/>
            </a:xfrm>
            <a:custGeom>
              <a:avLst/>
              <a:gdLst>
                <a:gd name="T0" fmla="*/ 38 w 604"/>
                <a:gd name="T1" fmla="*/ 232 h 233"/>
                <a:gd name="T2" fmla="*/ 564 w 604"/>
                <a:gd name="T3" fmla="*/ 232 h 233"/>
                <a:gd name="T4" fmla="*/ 564 w 604"/>
                <a:gd name="T5" fmla="*/ 232 h 233"/>
                <a:gd name="T6" fmla="*/ 603 w 604"/>
                <a:gd name="T7" fmla="*/ 193 h 233"/>
                <a:gd name="T8" fmla="*/ 603 w 604"/>
                <a:gd name="T9" fmla="*/ 39 h 233"/>
                <a:gd name="T10" fmla="*/ 603 w 604"/>
                <a:gd name="T11" fmla="*/ 39 h 233"/>
                <a:gd name="T12" fmla="*/ 564 w 604"/>
                <a:gd name="T13" fmla="*/ 0 h 233"/>
                <a:gd name="T14" fmla="*/ 38 w 604"/>
                <a:gd name="T15" fmla="*/ 0 h 233"/>
                <a:gd name="T16" fmla="*/ 38 w 604"/>
                <a:gd name="T17" fmla="*/ 0 h 233"/>
                <a:gd name="T18" fmla="*/ 0 w 604"/>
                <a:gd name="T19" fmla="*/ 39 h 233"/>
                <a:gd name="T20" fmla="*/ 0 w 604"/>
                <a:gd name="T21" fmla="*/ 193 h 233"/>
                <a:gd name="T22" fmla="*/ 0 w 604"/>
                <a:gd name="T23" fmla="*/ 193 h 233"/>
                <a:gd name="T24" fmla="*/ 38 w 604"/>
                <a:gd name="T25" fmla="*/ 23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4" h="233">
                  <a:moveTo>
                    <a:pt x="38" y="232"/>
                  </a:moveTo>
                  <a:lnTo>
                    <a:pt x="564" y="232"/>
                  </a:lnTo>
                  <a:lnTo>
                    <a:pt x="564" y="232"/>
                  </a:lnTo>
                  <a:cubicBezTo>
                    <a:pt x="586" y="232"/>
                    <a:pt x="603" y="215"/>
                    <a:pt x="603" y="193"/>
                  </a:cubicBezTo>
                  <a:lnTo>
                    <a:pt x="603" y="39"/>
                  </a:lnTo>
                  <a:lnTo>
                    <a:pt x="603" y="39"/>
                  </a:lnTo>
                  <a:cubicBezTo>
                    <a:pt x="603" y="18"/>
                    <a:pt x="586" y="0"/>
                    <a:pt x="564" y="0"/>
                  </a:cubicBezTo>
                  <a:lnTo>
                    <a:pt x="38" y="0"/>
                  </a:lnTo>
                  <a:lnTo>
                    <a:pt x="38" y="0"/>
                  </a:lnTo>
                  <a:cubicBezTo>
                    <a:pt x="17" y="0"/>
                    <a:pt x="0" y="18"/>
                    <a:pt x="0" y="39"/>
                  </a:cubicBezTo>
                  <a:lnTo>
                    <a:pt x="0" y="193"/>
                  </a:lnTo>
                  <a:lnTo>
                    <a:pt x="0" y="193"/>
                  </a:lnTo>
                  <a:cubicBezTo>
                    <a:pt x="0" y="215"/>
                    <a:pt x="17" y="232"/>
                    <a:pt x="38" y="232"/>
                  </a:cubicBezTo>
                </a:path>
              </a:pathLst>
            </a:custGeom>
            <a:solidFill>
              <a:srgbClr val="CC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0" name="Freeform 84">
              <a:extLst>
                <a:ext uri="{FF2B5EF4-FFF2-40B4-BE49-F238E27FC236}">
                  <a16:creationId xmlns:a16="http://schemas.microsoft.com/office/drawing/2014/main" id="{05040B78-4D0A-4FFE-84D7-E7CEB5D7F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33038" y="13203066"/>
              <a:ext cx="565903" cy="231143"/>
            </a:xfrm>
            <a:custGeom>
              <a:avLst/>
              <a:gdLst>
                <a:gd name="T0" fmla="*/ 604 w 626"/>
                <a:gd name="T1" fmla="*/ 203 h 254"/>
                <a:gd name="T2" fmla="*/ 604 w 626"/>
                <a:gd name="T3" fmla="*/ 203 h 254"/>
                <a:gd name="T4" fmla="*/ 576 w 626"/>
                <a:gd name="T5" fmla="*/ 232 h 254"/>
                <a:gd name="T6" fmla="*/ 49 w 626"/>
                <a:gd name="T7" fmla="*/ 232 h 254"/>
                <a:gd name="T8" fmla="*/ 49 w 626"/>
                <a:gd name="T9" fmla="*/ 232 h 254"/>
                <a:gd name="T10" fmla="*/ 21 w 626"/>
                <a:gd name="T11" fmla="*/ 203 h 254"/>
                <a:gd name="T12" fmla="*/ 21 w 626"/>
                <a:gd name="T13" fmla="*/ 49 h 254"/>
                <a:gd name="T14" fmla="*/ 21 w 626"/>
                <a:gd name="T15" fmla="*/ 49 h 254"/>
                <a:gd name="T16" fmla="*/ 49 w 626"/>
                <a:gd name="T17" fmla="*/ 21 h 254"/>
                <a:gd name="T18" fmla="*/ 576 w 626"/>
                <a:gd name="T19" fmla="*/ 21 h 254"/>
                <a:gd name="T20" fmla="*/ 576 w 626"/>
                <a:gd name="T21" fmla="*/ 21 h 254"/>
                <a:gd name="T22" fmla="*/ 604 w 626"/>
                <a:gd name="T23" fmla="*/ 49 h 254"/>
                <a:gd name="T24" fmla="*/ 604 w 626"/>
                <a:gd name="T25" fmla="*/ 203 h 254"/>
                <a:gd name="T26" fmla="*/ 576 w 626"/>
                <a:gd name="T27" fmla="*/ 0 h 254"/>
                <a:gd name="T28" fmla="*/ 49 w 626"/>
                <a:gd name="T29" fmla="*/ 0 h 254"/>
                <a:gd name="T30" fmla="*/ 49 w 626"/>
                <a:gd name="T31" fmla="*/ 0 h 254"/>
                <a:gd name="T32" fmla="*/ 0 w 626"/>
                <a:gd name="T33" fmla="*/ 49 h 254"/>
                <a:gd name="T34" fmla="*/ 0 w 626"/>
                <a:gd name="T35" fmla="*/ 203 h 254"/>
                <a:gd name="T36" fmla="*/ 0 w 626"/>
                <a:gd name="T37" fmla="*/ 203 h 254"/>
                <a:gd name="T38" fmla="*/ 49 w 626"/>
                <a:gd name="T39" fmla="*/ 253 h 254"/>
                <a:gd name="T40" fmla="*/ 576 w 626"/>
                <a:gd name="T41" fmla="*/ 253 h 254"/>
                <a:gd name="T42" fmla="*/ 576 w 626"/>
                <a:gd name="T43" fmla="*/ 253 h 254"/>
                <a:gd name="T44" fmla="*/ 625 w 626"/>
                <a:gd name="T45" fmla="*/ 203 h 254"/>
                <a:gd name="T46" fmla="*/ 625 w 626"/>
                <a:gd name="T47" fmla="*/ 49 h 254"/>
                <a:gd name="T48" fmla="*/ 625 w 626"/>
                <a:gd name="T49" fmla="*/ 49 h 254"/>
                <a:gd name="T50" fmla="*/ 576 w 626"/>
                <a:gd name="T51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6" h="254">
                  <a:moveTo>
                    <a:pt x="604" y="203"/>
                  </a:moveTo>
                  <a:lnTo>
                    <a:pt x="604" y="203"/>
                  </a:lnTo>
                  <a:cubicBezTo>
                    <a:pt x="604" y="219"/>
                    <a:pt x="591" y="232"/>
                    <a:pt x="576" y="232"/>
                  </a:cubicBezTo>
                  <a:lnTo>
                    <a:pt x="49" y="232"/>
                  </a:lnTo>
                  <a:lnTo>
                    <a:pt x="49" y="232"/>
                  </a:lnTo>
                  <a:cubicBezTo>
                    <a:pt x="34" y="232"/>
                    <a:pt x="21" y="219"/>
                    <a:pt x="21" y="203"/>
                  </a:cubicBezTo>
                  <a:lnTo>
                    <a:pt x="21" y="49"/>
                  </a:lnTo>
                  <a:lnTo>
                    <a:pt x="21" y="49"/>
                  </a:lnTo>
                  <a:cubicBezTo>
                    <a:pt x="21" y="34"/>
                    <a:pt x="34" y="21"/>
                    <a:pt x="49" y="21"/>
                  </a:cubicBezTo>
                  <a:lnTo>
                    <a:pt x="576" y="21"/>
                  </a:lnTo>
                  <a:lnTo>
                    <a:pt x="576" y="21"/>
                  </a:lnTo>
                  <a:cubicBezTo>
                    <a:pt x="591" y="21"/>
                    <a:pt x="604" y="34"/>
                    <a:pt x="604" y="49"/>
                  </a:cubicBezTo>
                  <a:lnTo>
                    <a:pt x="604" y="203"/>
                  </a:lnTo>
                  <a:close/>
                  <a:moveTo>
                    <a:pt x="576" y="0"/>
                  </a:moveTo>
                  <a:lnTo>
                    <a:pt x="49" y="0"/>
                  </a:lnTo>
                  <a:lnTo>
                    <a:pt x="49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203"/>
                  </a:lnTo>
                  <a:lnTo>
                    <a:pt x="0" y="203"/>
                  </a:lnTo>
                  <a:cubicBezTo>
                    <a:pt x="0" y="230"/>
                    <a:pt x="22" y="253"/>
                    <a:pt x="49" y="253"/>
                  </a:cubicBezTo>
                  <a:lnTo>
                    <a:pt x="576" y="253"/>
                  </a:lnTo>
                  <a:lnTo>
                    <a:pt x="576" y="253"/>
                  </a:lnTo>
                  <a:cubicBezTo>
                    <a:pt x="603" y="253"/>
                    <a:pt x="625" y="230"/>
                    <a:pt x="625" y="203"/>
                  </a:cubicBezTo>
                  <a:lnTo>
                    <a:pt x="625" y="49"/>
                  </a:lnTo>
                  <a:lnTo>
                    <a:pt x="625" y="49"/>
                  </a:lnTo>
                  <a:cubicBezTo>
                    <a:pt x="625" y="22"/>
                    <a:pt x="603" y="0"/>
                    <a:pt x="576" y="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" name="Freeform 85">
              <a:extLst>
                <a:ext uri="{FF2B5EF4-FFF2-40B4-BE49-F238E27FC236}">
                  <a16:creationId xmlns:a16="http://schemas.microsoft.com/office/drawing/2014/main" id="{8A660340-C844-43B7-AC37-102643C7D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4220" y="13083509"/>
              <a:ext cx="545978" cy="211218"/>
            </a:xfrm>
            <a:custGeom>
              <a:avLst/>
              <a:gdLst>
                <a:gd name="T0" fmla="*/ 38 w 605"/>
                <a:gd name="T1" fmla="*/ 231 h 232"/>
                <a:gd name="T2" fmla="*/ 565 w 605"/>
                <a:gd name="T3" fmla="*/ 231 h 232"/>
                <a:gd name="T4" fmla="*/ 565 w 605"/>
                <a:gd name="T5" fmla="*/ 231 h 232"/>
                <a:gd name="T6" fmla="*/ 604 w 605"/>
                <a:gd name="T7" fmla="*/ 193 h 232"/>
                <a:gd name="T8" fmla="*/ 604 w 605"/>
                <a:gd name="T9" fmla="*/ 39 h 232"/>
                <a:gd name="T10" fmla="*/ 604 w 605"/>
                <a:gd name="T11" fmla="*/ 39 h 232"/>
                <a:gd name="T12" fmla="*/ 565 w 605"/>
                <a:gd name="T13" fmla="*/ 0 h 232"/>
                <a:gd name="T14" fmla="*/ 38 w 605"/>
                <a:gd name="T15" fmla="*/ 0 h 232"/>
                <a:gd name="T16" fmla="*/ 38 w 605"/>
                <a:gd name="T17" fmla="*/ 0 h 232"/>
                <a:gd name="T18" fmla="*/ 0 w 605"/>
                <a:gd name="T19" fmla="*/ 39 h 232"/>
                <a:gd name="T20" fmla="*/ 0 w 605"/>
                <a:gd name="T21" fmla="*/ 193 h 232"/>
                <a:gd name="T22" fmla="*/ 0 w 605"/>
                <a:gd name="T23" fmla="*/ 193 h 232"/>
                <a:gd name="T24" fmla="*/ 38 w 605"/>
                <a:gd name="T25" fmla="*/ 23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5" h="232">
                  <a:moveTo>
                    <a:pt x="38" y="231"/>
                  </a:moveTo>
                  <a:lnTo>
                    <a:pt x="565" y="231"/>
                  </a:lnTo>
                  <a:lnTo>
                    <a:pt x="565" y="231"/>
                  </a:lnTo>
                  <a:cubicBezTo>
                    <a:pt x="586" y="231"/>
                    <a:pt x="604" y="215"/>
                    <a:pt x="604" y="193"/>
                  </a:cubicBezTo>
                  <a:lnTo>
                    <a:pt x="604" y="39"/>
                  </a:lnTo>
                  <a:lnTo>
                    <a:pt x="604" y="39"/>
                  </a:lnTo>
                  <a:cubicBezTo>
                    <a:pt x="604" y="17"/>
                    <a:pt x="586" y="0"/>
                    <a:pt x="565" y="0"/>
                  </a:cubicBezTo>
                  <a:lnTo>
                    <a:pt x="38" y="0"/>
                  </a:lnTo>
                  <a:lnTo>
                    <a:pt x="38" y="0"/>
                  </a:lnTo>
                  <a:cubicBezTo>
                    <a:pt x="17" y="0"/>
                    <a:pt x="0" y="17"/>
                    <a:pt x="0" y="39"/>
                  </a:cubicBezTo>
                  <a:lnTo>
                    <a:pt x="0" y="193"/>
                  </a:lnTo>
                  <a:lnTo>
                    <a:pt x="0" y="193"/>
                  </a:lnTo>
                  <a:cubicBezTo>
                    <a:pt x="0" y="215"/>
                    <a:pt x="17" y="231"/>
                    <a:pt x="38" y="231"/>
                  </a:cubicBezTo>
                </a:path>
              </a:pathLst>
            </a:custGeom>
            <a:solidFill>
              <a:srgbClr val="CC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" name="Freeform 86">
              <a:extLst>
                <a:ext uri="{FF2B5EF4-FFF2-40B4-BE49-F238E27FC236}">
                  <a16:creationId xmlns:a16="http://schemas.microsoft.com/office/drawing/2014/main" id="{A5953682-1BB5-47E6-9916-52EF99FC9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06249" y="13075538"/>
              <a:ext cx="565903" cy="227159"/>
            </a:xfrm>
            <a:custGeom>
              <a:avLst/>
              <a:gdLst>
                <a:gd name="T0" fmla="*/ 603 w 625"/>
                <a:gd name="T1" fmla="*/ 203 h 253"/>
                <a:gd name="T2" fmla="*/ 603 w 625"/>
                <a:gd name="T3" fmla="*/ 203 h 253"/>
                <a:gd name="T4" fmla="*/ 575 w 625"/>
                <a:gd name="T5" fmla="*/ 231 h 253"/>
                <a:gd name="T6" fmla="*/ 48 w 625"/>
                <a:gd name="T7" fmla="*/ 231 h 253"/>
                <a:gd name="T8" fmla="*/ 48 w 625"/>
                <a:gd name="T9" fmla="*/ 231 h 253"/>
                <a:gd name="T10" fmla="*/ 21 w 625"/>
                <a:gd name="T11" fmla="*/ 203 h 253"/>
                <a:gd name="T12" fmla="*/ 21 w 625"/>
                <a:gd name="T13" fmla="*/ 49 h 253"/>
                <a:gd name="T14" fmla="*/ 21 w 625"/>
                <a:gd name="T15" fmla="*/ 49 h 253"/>
                <a:gd name="T16" fmla="*/ 48 w 625"/>
                <a:gd name="T17" fmla="*/ 21 h 253"/>
                <a:gd name="T18" fmla="*/ 575 w 625"/>
                <a:gd name="T19" fmla="*/ 21 h 253"/>
                <a:gd name="T20" fmla="*/ 575 w 625"/>
                <a:gd name="T21" fmla="*/ 21 h 253"/>
                <a:gd name="T22" fmla="*/ 603 w 625"/>
                <a:gd name="T23" fmla="*/ 49 h 253"/>
                <a:gd name="T24" fmla="*/ 603 w 625"/>
                <a:gd name="T25" fmla="*/ 203 h 253"/>
                <a:gd name="T26" fmla="*/ 575 w 625"/>
                <a:gd name="T27" fmla="*/ 0 h 253"/>
                <a:gd name="T28" fmla="*/ 48 w 625"/>
                <a:gd name="T29" fmla="*/ 0 h 253"/>
                <a:gd name="T30" fmla="*/ 48 w 625"/>
                <a:gd name="T31" fmla="*/ 0 h 253"/>
                <a:gd name="T32" fmla="*/ 0 w 625"/>
                <a:gd name="T33" fmla="*/ 49 h 253"/>
                <a:gd name="T34" fmla="*/ 0 w 625"/>
                <a:gd name="T35" fmla="*/ 203 h 253"/>
                <a:gd name="T36" fmla="*/ 0 w 625"/>
                <a:gd name="T37" fmla="*/ 203 h 253"/>
                <a:gd name="T38" fmla="*/ 48 w 625"/>
                <a:gd name="T39" fmla="*/ 252 h 253"/>
                <a:gd name="T40" fmla="*/ 575 w 625"/>
                <a:gd name="T41" fmla="*/ 252 h 253"/>
                <a:gd name="T42" fmla="*/ 575 w 625"/>
                <a:gd name="T43" fmla="*/ 252 h 253"/>
                <a:gd name="T44" fmla="*/ 624 w 625"/>
                <a:gd name="T45" fmla="*/ 203 h 253"/>
                <a:gd name="T46" fmla="*/ 624 w 625"/>
                <a:gd name="T47" fmla="*/ 49 h 253"/>
                <a:gd name="T48" fmla="*/ 624 w 625"/>
                <a:gd name="T49" fmla="*/ 49 h 253"/>
                <a:gd name="T50" fmla="*/ 575 w 625"/>
                <a:gd name="T5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5" h="253">
                  <a:moveTo>
                    <a:pt x="603" y="203"/>
                  </a:moveTo>
                  <a:lnTo>
                    <a:pt x="603" y="203"/>
                  </a:lnTo>
                  <a:cubicBezTo>
                    <a:pt x="603" y="219"/>
                    <a:pt x="590" y="231"/>
                    <a:pt x="575" y="231"/>
                  </a:cubicBezTo>
                  <a:lnTo>
                    <a:pt x="48" y="231"/>
                  </a:lnTo>
                  <a:lnTo>
                    <a:pt x="48" y="231"/>
                  </a:lnTo>
                  <a:cubicBezTo>
                    <a:pt x="33" y="231"/>
                    <a:pt x="21" y="219"/>
                    <a:pt x="21" y="203"/>
                  </a:cubicBezTo>
                  <a:lnTo>
                    <a:pt x="21" y="49"/>
                  </a:lnTo>
                  <a:lnTo>
                    <a:pt x="21" y="49"/>
                  </a:lnTo>
                  <a:cubicBezTo>
                    <a:pt x="21" y="33"/>
                    <a:pt x="33" y="21"/>
                    <a:pt x="48" y="21"/>
                  </a:cubicBezTo>
                  <a:lnTo>
                    <a:pt x="575" y="21"/>
                  </a:lnTo>
                  <a:lnTo>
                    <a:pt x="575" y="21"/>
                  </a:lnTo>
                  <a:cubicBezTo>
                    <a:pt x="590" y="21"/>
                    <a:pt x="603" y="33"/>
                    <a:pt x="603" y="49"/>
                  </a:cubicBezTo>
                  <a:lnTo>
                    <a:pt x="603" y="203"/>
                  </a:lnTo>
                  <a:close/>
                  <a:moveTo>
                    <a:pt x="575" y="0"/>
                  </a:moveTo>
                  <a:lnTo>
                    <a:pt x="48" y="0"/>
                  </a:lnTo>
                  <a:lnTo>
                    <a:pt x="48" y="0"/>
                  </a:lnTo>
                  <a:cubicBezTo>
                    <a:pt x="22" y="0"/>
                    <a:pt x="0" y="21"/>
                    <a:pt x="0" y="49"/>
                  </a:cubicBezTo>
                  <a:lnTo>
                    <a:pt x="0" y="203"/>
                  </a:lnTo>
                  <a:lnTo>
                    <a:pt x="0" y="203"/>
                  </a:lnTo>
                  <a:cubicBezTo>
                    <a:pt x="0" y="231"/>
                    <a:pt x="22" y="252"/>
                    <a:pt x="48" y="252"/>
                  </a:cubicBezTo>
                  <a:lnTo>
                    <a:pt x="575" y="252"/>
                  </a:lnTo>
                  <a:lnTo>
                    <a:pt x="575" y="252"/>
                  </a:lnTo>
                  <a:cubicBezTo>
                    <a:pt x="602" y="252"/>
                    <a:pt x="624" y="231"/>
                    <a:pt x="624" y="203"/>
                  </a:cubicBezTo>
                  <a:lnTo>
                    <a:pt x="624" y="49"/>
                  </a:lnTo>
                  <a:lnTo>
                    <a:pt x="624" y="49"/>
                  </a:lnTo>
                  <a:cubicBezTo>
                    <a:pt x="624" y="21"/>
                    <a:pt x="602" y="0"/>
                    <a:pt x="575" y="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" name="Freeform 88">
              <a:extLst>
                <a:ext uri="{FF2B5EF4-FFF2-40B4-BE49-F238E27FC236}">
                  <a16:creationId xmlns:a16="http://schemas.microsoft.com/office/drawing/2014/main" id="{C32A4949-C592-4671-AEAA-208A9CE8F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96266" y="12848381"/>
              <a:ext cx="565903" cy="231143"/>
            </a:xfrm>
            <a:custGeom>
              <a:avLst/>
              <a:gdLst>
                <a:gd name="T0" fmla="*/ 603 w 625"/>
                <a:gd name="T1" fmla="*/ 204 h 254"/>
                <a:gd name="T2" fmla="*/ 603 w 625"/>
                <a:gd name="T3" fmla="*/ 204 h 254"/>
                <a:gd name="T4" fmla="*/ 575 w 625"/>
                <a:gd name="T5" fmla="*/ 232 h 254"/>
                <a:gd name="T6" fmla="*/ 49 w 625"/>
                <a:gd name="T7" fmla="*/ 232 h 254"/>
                <a:gd name="T8" fmla="*/ 49 w 625"/>
                <a:gd name="T9" fmla="*/ 232 h 254"/>
                <a:gd name="T10" fmla="*/ 21 w 625"/>
                <a:gd name="T11" fmla="*/ 204 h 254"/>
                <a:gd name="T12" fmla="*/ 21 w 625"/>
                <a:gd name="T13" fmla="*/ 49 h 254"/>
                <a:gd name="T14" fmla="*/ 21 w 625"/>
                <a:gd name="T15" fmla="*/ 49 h 254"/>
                <a:gd name="T16" fmla="*/ 49 w 625"/>
                <a:gd name="T17" fmla="*/ 22 h 254"/>
                <a:gd name="T18" fmla="*/ 575 w 625"/>
                <a:gd name="T19" fmla="*/ 22 h 254"/>
                <a:gd name="T20" fmla="*/ 575 w 625"/>
                <a:gd name="T21" fmla="*/ 22 h 254"/>
                <a:gd name="T22" fmla="*/ 603 w 625"/>
                <a:gd name="T23" fmla="*/ 49 h 254"/>
                <a:gd name="T24" fmla="*/ 603 w 625"/>
                <a:gd name="T25" fmla="*/ 204 h 254"/>
                <a:gd name="T26" fmla="*/ 575 w 625"/>
                <a:gd name="T27" fmla="*/ 0 h 254"/>
                <a:gd name="T28" fmla="*/ 49 w 625"/>
                <a:gd name="T29" fmla="*/ 0 h 254"/>
                <a:gd name="T30" fmla="*/ 49 w 625"/>
                <a:gd name="T31" fmla="*/ 0 h 254"/>
                <a:gd name="T32" fmla="*/ 0 w 625"/>
                <a:gd name="T33" fmla="*/ 49 h 254"/>
                <a:gd name="T34" fmla="*/ 0 w 625"/>
                <a:gd name="T35" fmla="*/ 204 h 254"/>
                <a:gd name="T36" fmla="*/ 0 w 625"/>
                <a:gd name="T37" fmla="*/ 204 h 254"/>
                <a:gd name="T38" fmla="*/ 49 w 625"/>
                <a:gd name="T39" fmla="*/ 253 h 254"/>
                <a:gd name="T40" fmla="*/ 575 w 625"/>
                <a:gd name="T41" fmla="*/ 253 h 254"/>
                <a:gd name="T42" fmla="*/ 575 w 625"/>
                <a:gd name="T43" fmla="*/ 253 h 254"/>
                <a:gd name="T44" fmla="*/ 624 w 625"/>
                <a:gd name="T45" fmla="*/ 204 h 254"/>
                <a:gd name="T46" fmla="*/ 624 w 625"/>
                <a:gd name="T47" fmla="*/ 49 h 254"/>
                <a:gd name="T48" fmla="*/ 624 w 625"/>
                <a:gd name="T49" fmla="*/ 49 h 254"/>
                <a:gd name="T50" fmla="*/ 575 w 625"/>
                <a:gd name="T51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5" h="254">
                  <a:moveTo>
                    <a:pt x="603" y="204"/>
                  </a:moveTo>
                  <a:lnTo>
                    <a:pt x="603" y="204"/>
                  </a:lnTo>
                  <a:cubicBezTo>
                    <a:pt x="603" y="220"/>
                    <a:pt x="591" y="232"/>
                    <a:pt x="575" y="232"/>
                  </a:cubicBezTo>
                  <a:lnTo>
                    <a:pt x="49" y="232"/>
                  </a:lnTo>
                  <a:lnTo>
                    <a:pt x="49" y="232"/>
                  </a:lnTo>
                  <a:cubicBezTo>
                    <a:pt x="33" y="232"/>
                    <a:pt x="21" y="220"/>
                    <a:pt x="21" y="204"/>
                  </a:cubicBezTo>
                  <a:lnTo>
                    <a:pt x="21" y="49"/>
                  </a:lnTo>
                  <a:lnTo>
                    <a:pt x="21" y="49"/>
                  </a:lnTo>
                  <a:cubicBezTo>
                    <a:pt x="21" y="34"/>
                    <a:pt x="33" y="22"/>
                    <a:pt x="49" y="22"/>
                  </a:cubicBezTo>
                  <a:lnTo>
                    <a:pt x="575" y="22"/>
                  </a:lnTo>
                  <a:lnTo>
                    <a:pt x="575" y="22"/>
                  </a:lnTo>
                  <a:cubicBezTo>
                    <a:pt x="591" y="22"/>
                    <a:pt x="603" y="34"/>
                    <a:pt x="603" y="49"/>
                  </a:cubicBezTo>
                  <a:lnTo>
                    <a:pt x="603" y="204"/>
                  </a:lnTo>
                  <a:close/>
                  <a:moveTo>
                    <a:pt x="575" y="0"/>
                  </a:moveTo>
                  <a:lnTo>
                    <a:pt x="49" y="0"/>
                  </a:lnTo>
                  <a:lnTo>
                    <a:pt x="49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204"/>
                  </a:lnTo>
                  <a:lnTo>
                    <a:pt x="0" y="204"/>
                  </a:lnTo>
                  <a:cubicBezTo>
                    <a:pt x="0" y="231"/>
                    <a:pt x="22" y="253"/>
                    <a:pt x="49" y="253"/>
                  </a:cubicBezTo>
                  <a:lnTo>
                    <a:pt x="575" y="253"/>
                  </a:lnTo>
                  <a:lnTo>
                    <a:pt x="575" y="253"/>
                  </a:lnTo>
                  <a:cubicBezTo>
                    <a:pt x="603" y="253"/>
                    <a:pt x="624" y="231"/>
                    <a:pt x="624" y="204"/>
                  </a:cubicBezTo>
                  <a:lnTo>
                    <a:pt x="624" y="49"/>
                  </a:lnTo>
                  <a:lnTo>
                    <a:pt x="624" y="49"/>
                  </a:lnTo>
                  <a:cubicBezTo>
                    <a:pt x="624" y="22"/>
                    <a:pt x="603" y="0"/>
                    <a:pt x="575" y="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B1E1885-3FE7-4D84-B0B6-13A8C93C0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04236" y="12728824"/>
              <a:ext cx="760278" cy="337838"/>
            </a:xfrm>
            <a:custGeom>
              <a:avLst/>
              <a:gdLst>
                <a:gd name="connsiteX0" fmla="*/ 249552 w 760278"/>
                <a:gd name="connsiteY0" fmla="*/ 0 h 337838"/>
                <a:gd name="connsiteX1" fmla="*/ 725928 w 760278"/>
                <a:gd name="connsiteY1" fmla="*/ 0 h 337838"/>
                <a:gd name="connsiteX2" fmla="*/ 760278 w 760278"/>
                <a:gd name="connsiteY2" fmla="*/ 35354 h 337838"/>
                <a:gd name="connsiteX3" fmla="*/ 760278 w 760278"/>
                <a:gd name="connsiteY3" fmla="*/ 174956 h 337838"/>
                <a:gd name="connsiteX4" fmla="*/ 725928 w 760278"/>
                <a:gd name="connsiteY4" fmla="*/ 210310 h 337838"/>
                <a:gd name="connsiteX5" fmla="*/ 545074 w 760278"/>
                <a:gd name="connsiteY5" fmla="*/ 210310 h 337838"/>
                <a:gd name="connsiteX6" fmla="*/ 545074 w 760278"/>
                <a:gd name="connsiteY6" fmla="*/ 303390 h 337838"/>
                <a:gd name="connsiteX7" fmla="*/ 510724 w 760278"/>
                <a:gd name="connsiteY7" fmla="*/ 337838 h 337838"/>
                <a:gd name="connsiteX8" fmla="*/ 35254 w 760278"/>
                <a:gd name="connsiteY8" fmla="*/ 337838 h 337838"/>
                <a:gd name="connsiteX9" fmla="*/ 0 w 760278"/>
                <a:gd name="connsiteY9" fmla="*/ 303390 h 337838"/>
                <a:gd name="connsiteX10" fmla="*/ 0 w 760278"/>
                <a:gd name="connsiteY10" fmla="*/ 162882 h 337838"/>
                <a:gd name="connsiteX11" fmla="*/ 35254 w 760278"/>
                <a:gd name="connsiteY11" fmla="*/ 127528 h 337838"/>
                <a:gd name="connsiteX12" fmla="*/ 215204 w 760278"/>
                <a:gd name="connsiteY12" fmla="*/ 127528 h 337838"/>
                <a:gd name="connsiteX13" fmla="*/ 215204 w 760278"/>
                <a:gd name="connsiteY13" fmla="*/ 35354 h 337838"/>
                <a:gd name="connsiteX14" fmla="*/ 249552 w 760278"/>
                <a:gd name="connsiteY14" fmla="*/ 0 h 33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278" h="337838">
                  <a:moveTo>
                    <a:pt x="249552" y="0"/>
                  </a:moveTo>
                  <a:lnTo>
                    <a:pt x="725928" y="0"/>
                  </a:lnTo>
                  <a:cubicBezTo>
                    <a:pt x="744910" y="0"/>
                    <a:pt x="760278" y="16317"/>
                    <a:pt x="760278" y="35354"/>
                  </a:cubicBezTo>
                  <a:lnTo>
                    <a:pt x="760278" y="174956"/>
                  </a:lnTo>
                  <a:cubicBezTo>
                    <a:pt x="760278" y="194899"/>
                    <a:pt x="744910" y="210310"/>
                    <a:pt x="725928" y="210310"/>
                  </a:cubicBezTo>
                  <a:lnTo>
                    <a:pt x="545074" y="210310"/>
                  </a:lnTo>
                  <a:lnTo>
                    <a:pt x="545074" y="303390"/>
                  </a:lnTo>
                  <a:cubicBezTo>
                    <a:pt x="545074" y="322427"/>
                    <a:pt x="530612" y="337838"/>
                    <a:pt x="510724" y="337838"/>
                  </a:cubicBezTo>
                  <a:lnTo>
                    <a:pt x="35254" y="337838"/>
                  </a:lnTo>
                  <a:cubicBezTo>
                    <a:pt x="16270" y="337838"/>
                    <a:pt x="0" y="322427"/>
                    <a:pt x="0" y="303390"/>
                  </a:cubicBezTo>
                  <a:lnTo>
                    <a:pt x="0" y="162882"/>
                  </a:lnTo>
                  <a:cubicBezTo>
                    <a:pt x="0" y="143845"/>
                    <a:pt x="16270" y="127528"/>
                    <a:pt x="35254" y="127528"/>
                  </a:cubicBezTo>
                  <a:lnTo>
                    <a:pt x="215204" y="127528"/>
                  </a:lnTo>
                  <a:lnTo>
                    <a:pt x="215204" y="35354"/>
                  </a:lnTo>
                  <a:cubicBezTo>
                    <a:pt x="215204" y="16317"/>
                    <a:pt x="230570" y="0"/>
                    <a:pt x="249552" y="0"/>
                  </a:cubicBezTo>
                  <a:close/>
                </a:path>
              </a:pathLst>
            </a:custGeom>
            <a:solidFill>
              <a:srgbClr val="CC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" name="Freeform 90">
              <a:extLst>
                <a:ext uri="{FF2B5EF4-FFF2-40B4-BE49-F238E27FC236}">
                  <a16:creationId xmlns:a16="http://schemas.microsoft.com/office/drawing/2014/main" id="{B787A7A5-DD5D-492B-944C-61BF2A7DD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11468" y="12720854"/>
              <a:ext cx="565903" cy="231143"/>
            </a:xfrm>
            <a:custGeom>
              <a:avLst/>
              <a:gdLst>
                <a:gd name="T0" fmla="*/ 604 w 626"/>
                <a:gd name="T1" fmla="*/ 203 h 254"/>
                <a:gd name="T2" fmla="*/ 604 w 626"/>
                <a:gd name="T3" fmla="*/ 203 h 254"/>
                <a:gd name="T4" fmla="*/ 576 w 626"/>
                <a:gd name="T5" fmla="*/ 231 h 254"/>
                <a:gd name="T6" fmla="*/ 49 w 626"/>
                <a:gd name="T7" fmla="*/ 231 h 254"/>
                <a:gd name="T8" fmla="*/ 49 w 626"/>
                <a:gd name="T9" fmla="*/ 231 h 254"/>
                <a:gd name="T10" fmla="*/ 21 w 626"/>
                <a:gd name="T11" fmla="*/ 203 h 254"/>
                <a:gd name="T12" fmla="*/ 21 w 626"/>
                <a:gd name="T13" fmla="*/ 49 h 254"/>
                <a:gd name="T14" fmla="*/ 21 w 626"/>
                <a:gd name="T15" fmla="*/ 49 h 254"/>
                <a:gd name="T16" fmla="*/ 49 w 626"/>
                <a:gd name="T17" fmla="*/ 21 h 254"/>
                <a:gd name="T18" fmla="*/ 576 w 626"/>
                <a:gd name="T19" fmla="*/ 21 h 254"/>
                <a:gd name="T20" fmla="*/ 576 w 626"/>
                <a:gd name="T21" fmla="*/ 21 h 254"/>
                <a:gd name="T22" fmla="*/ 604 w 626"/>
                <a:gd name="T23" fmla="*/ 49 h 254"/>
                <a:gd name="T24" fmla="*/ 604 w 626"/>
                <a:gd name="T25" fmla="*/ 203 h 254"/>
                <a:gd name="T26" fmla="*/ 576 w 626"/>
                <a:gd name="T27" fmla="*/ 0 h 254"/>
                <a:gd name="T28" fmla="*/ 49 w 626"/>
                <a:gd name="T29" fmla="*/ 0 h 254"/>
                <a:gd name="T30" fmla="*/ 49 w 626"/>
                <a:gd name="T31" fmla="*/ 0 h 254"/>
                <a:gd name="T32" fmla="*/ 0 w 626"/>
                <a:gd name="T33" fmla="*/ 49 h 254"/>
                <a:gd name="T34" fmla="*/ 0 w 626"/>
                <a:gd name="T35" fmla="*/ 203 h 254"/>
                <a:gd name="T36" fmla="*/ 0 w 626"/>
                <a:gd name="T37" fmla="*/ 203 h 254"/>
                <a:gd name="T38" fmla="*/ 49 w 626"/>
                <a:gd name="T39" fmla="*/ 253 h 254"/>
                <a:gd name="T40" fmla="*/ 576 w 626"/>
                <a:gd name="T41" fmla="*/ 253 h 254"/>
                <a:gd name="T42" fmla="*/ 576 w 626"/>
                <a:gd name="T43" fmla="*/ 253 h 254"/>
                <a:gd name="T44" fmla="*/ 625 w 626"/>
                <a:gd name="T45" fmla="*/ 203 h 254"/>
                <a:gd name="T46" fmla="*/ 625 w 626"/>
                <a:gd name="T47" fmla="*/ 49 h 254"/>
                <a:gd name="T48" fmla="*/ 625 w 626"/>
                <a:gd name="T49" fmla="*/ 49 h 254"/>
                <a:gd name="T50" fmla="*/ 576 w 626"/>
                <a:gd name="T51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6" h="254">
                  <a:moveTo>
                    <a:pt x="604" y="203"/>
                  </a:moveTo>
                  <a:lnTo>
                    <a:pt x="604" y="203"/>
                  </a:lnTo>
                  <a:cubicBezTo>
                    <a:pt x="604" y="219"/>
                    <a:pt x="591" y="231"/>
                    <a:pt x="576" y="231"/>
                  </a:cubicBezTo>
                  <a:lnTo>
                    <a:pt x="49" y="231"/>
                  </a:lnTo>
                  <a:lnTo>
                    <a:pt x="49" y="231"/>
                  </a:lnTo>
                  <a:cubicBezTo>
                    <a:pt x="34" y="231"/>
                    <a:pt x="21" y="219"/>
                    <a:pt x="21" y="203"/>
                  </a:cubicBezTo>
                  <a:lnTo>
                    <a:pt x="21" y="49"/>
                  </a:lnTo>
                  <a:lnTo>
                    <a:pt x="21" y="49"/>
                  </a:lnTo>
                  <a:cubicBezTo>
                    <a:pt x="21" y="34"/>
                    <a:pt x="34" y="21"/>
                    <a:pt x="49" y="21"/>
                  </a:cubicBezTo>
                  <a:lnTo>
                    <a:pt x="576" y="21"/>
                  </a:lnTo>
                  <a:lnTo>
                    <a:pt x="576" y="21"/>
                  </a:lnTo>
                  <a:cubicBezTo>
                    <a:pt x="591" y="21"/>
                    <a:pt x="604" y="34"/>
                    <a:pt x="604" y="49"/>
                  </a:cubicBezTo>
                  <a:lnTo>
                    <a:pt x="604" y="203"/>
                  </a:lnTo>
                  <a:close/>
                  <a:moveTo>
                    <a:pt x="576" y="0"/>
                  </a:moveTo>
                  <a:lnTo>
                    <a:pt x="49" y="0"/>
                  </a:lnTo>
                  <a:lnTo>
                    <a:pt x="49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203"/>
                  </a:lnTo>
                  <a:lnTo>
                    <a:pt x="0" y="203"/>
                  </a:lnTo>
                  <a:cubicBezTo>
                    <a:pt x="0" y="230"/>
                    <a:pt x="22" y="253"/>
                    <a:pt x="49" y="253"/>
                  </a:cubicBezTo>
                  <a:lnTo>
                    <a:pt x="576" y="253"/>
                  </a:lnTo>
                  <a:lnTo>
                    <a:pt x="576" y="253"/>
                  </a:lnTo>
                  <a:cubicBezTo>
                    <a:pt x="603" y="253"/>
                    <a:pt x="625" y="230"/>
                    <a:pt x="625" y="203"/>
                  </a:cubicBezTo>
                  <a:lnTo>
                    <a:pt x="625" y="49"/>
                  </a:lnTo>
                  <a:lnTo>
                    <a:pt x="625" y="49"/>
                  </a:lnTo>
                  <a:cubicBezTo>
                    <a:pt x="625" y="22"/>
                    <a:pt x="603" y="0"/>
                    <a:pt x="576" y="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" name="Freeform 91">
              <a:extLst>
                <a:ext uri="{FF2B5EF4-FFF2-40B4-BE49-F238E27FC236}">
                  <a16:creationId xmlns:a16="http://schemas.microsoft.com/office/drawing/2014/main" id="{E0BD0656-EFA5-42DA-BB7F-F9D7F09D9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3047" y="11118792"/>
              <a:ext cx="1586121" cy="2179920"/>
            </a:xfrm>
            <a:custGeom>
              <a:avLst/>
              <a:gdLst>
                <a:gd name="T0" fmla="*/ 155 w 1756"/>
                <a:gd name="T1" fmla="*/ 1361 h 2410"/>
                <a:gd name="T2" fmla="*/ 155 w 1756"/>
                <a:gd name="T3" fmla="*/ 1361 h 2410"/>
                <a:gd name="T4" fmla="*/ 120 w 1756"/>
                <a:gd name="T5" fmla="*/ 1365 h 2410"/>
                <a:gd name="T6" fmla="*/ 120 w 1756"/>
                <a:gd name="T7" fmla="*/ 1365 h 2410"/>
                <a:gd name="T8" fmla="*/ 385 w 1756"/>
                <a:gd name="T9" fmla="*/ 2188 h 2410"/>
                <a:gd name="T10" fmla="*/ 385 w 1756"/>
                <a:gd name="T11" fmla="*/ 2188 h 2410"/>
                <a:gd name="T12" fmla="*/ 1095 w 1756"/>
                <a:gd name="T13" fmla="*/ 2342 h 2410"/>
                <a:gd name="T14" fmla="*/ 1095 w 1756"/>
                <a:gd name="T15" fmla="*/ 2342 h 2410"/>
                <a:gd name="T16" fmla="*/ 1525 w 1756"/>
                <a:gd name="T17" fmla="*/ 2046 h 2410"/>
                <a:gd name="T18" fmla="*/ 1525 w 1756"/>
                <a:gd name="T19" fmla="*/ 2046 h 2410"/>
                <a:gd name="T20" fmla="*/ 1732 w 1756"/>
                <a:gd name="T21" fmla="*/ 1363 h 2410"/>
                <a:gd name="T22" fmla="*/ 1732 w 1756"/>
                <a:gd name="T23" fmla="*/ 1363 h 2410"/>
                <a:gd name="T24" fmla="*/ 1629 w 1756"/>
                <a:gd name="T25" fmla="*/ 752 h 2410"/>
                <a:gd name="T26" fmla="*/ 1629 w 1756"/>
                <a:gd name="T27" fmla="*/ 752 h 2410"/>
                <a:gd name="T28" fmla="*/ 1160 w 1756"/>
                <a:gd name="T29" fmla="*/ 345 h 2410"/>
                <a:gd name="T30" fmla="*/ 1160 w 1756"/>
                <a:gd name="T31" fmla="*/ 345 h 2410"/>
                <a:gd name="T32" fmla="*/ 483 w 1756"/>
                <a:gd name="T33" fmla="*/ 39 h 2410"/>
                <a:gd name="T34" fmla="*/ 483 w 1756"/>
                <a:gd name="T35" fmla="*/ 39 h 2410"/>
                <a:gd name="T36" fmla="*/ 406 w 1756"/>
                <a:gd name="T37" fmla="*/ 7 h 2410"/>
                <a:gd name="T38" fmla="*/ 406 w 1756"/>
                <a:gd name="T39" fmla="*/ 7 h 2410"/>
                <a:gd name="T40" fmla="*/ 377 w 1756"/>
                <a:gd name="T41" fmla="*/ 28 h 2410"/>
                <a:gd name="T42" fmla="*/ 377 w 1756"/>
                <a:gd name="T43" fmla="*/ 28 h 2410"/>
                <a:gd name="T44" fmla="*/ 276 w 1756"/>
                <a:gd name="T45" fmla="*/ 1486 h 2410"/>
                <a:gd name="T46" fmla="*/ 276 w 1756"/>
                <a:gd name="T47" fmla="*/ 1486 h 2410"/>
                <a:gd name="T48" fmla="*/ 266 w 1756"/>
                <a:gd name="T49" fmla="*/ 1489 h 2410"/>
                <a:gd name="T50" fmla="*/ 266 w 1756"/>
                <a:gd name="T51" fmla="*/ 1489 h 2410"/>
                <a:gd name="T52" fmla="*/ 155 w 1756"/>
                <a:gd name="T53" fmla="*/ 1361 h 2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56" h="2410">
                  <a:moveTo>
                    <a:pt x="155" y="1361"/>
                  </a:moveTo>
                  <a:lnTo>
                    <a:pt x="155" y="1361"/>
                  </a:lnTo>
                  <a:cubicBezTo>
                    <a:pt x="147" y="1347"/>
                    <a:pt x="125" y="1349"/>
                    <a:pt x="120" y="1365"/>
                  </a:cubicBezTo>
                  <a:lnTo>
                    <a:pt x="120" y="1365"/>
                  </a:lnTo>
                  <a:cubicBezTo>
                    <a:pt x="80" y="1490"/>
                    <a:pt x="0" y="1879"/>
                    <a:pt x="385" y="2188"/>
                  </a:cubicBezTo>
                  <a:lnTo>
                    <a:pt x="385" y="2188"/>
                  </a:lnTo>
                  <a:cubicBezTo>
                    <a:pt x="585" y="2348"/>
                    <a:pt x="846" y="2409"/>
                    <a:pt x="1095" y="2342"/>
                  </a:cubicBezTo>
                  <a:lnTo>
                    <a:pt x="1095" y="2342"/>
                  </a:lnTo>
                  <a:cubicBezTo>
                    <a:pt x="1275" y="2293"/>
                    <a:pt x="1430" y="2213"/>
                    <a:pt x="1525" y="2046"/>
                  </a:cubicBezTo>
                  <a:lnTo>
                    <a:pt x="1525" y="2046"/>
                  </a:lnTo>
                  <a:cubicBezTo>
                    <a:pt x="1640" y="1844"/>
                    <a:pt x="1706" y="1593"/>
                    <a:pt x="1732" y="1363"/>
                  </a:cubicBezTo>
                  <a:lnTo>
                    <a:pt x="1732" y="1363"/>
                  </a:lnTo>
                  <a:cubicBezTo>
                    <a:pt x="1755" y="1154"/>
                    <a:pt x="1731" y="936"/>
                    <a:pt x="1629" y="752"/>
                  </a:cubicBezTo>
                  <a:lnTo>
                    <a:pt x="1629" y="752"/>
                  </a:lnTo>
                  <a:cubicBezTo>
                    <a:pt x="1526" y="568"/>
                    <a:pt x="1351" y="433"/>
                    <a:pt x="1160" y="345"/>
                  </a:cubicBezTo>
                  <a:lnTo>
                    <a:pt x="1160" y="345"/>
                  </a:lnTo>
                  <a:cubicBezTo>
                    <a:pt x="935" y="242"/>
                    <a:pt x="707" y="145"/>
                    <a:pt x="483" y="39"/>
                  </a:cubicBezTo>
                  <a:lnTo>
                    <a:pt x="483" y="39"/>
                  </a:lnTo>
                  <a:cubicBezTo>
                    <a:pt x="476" y="36"/>
                    <a:pt x="436" y="21"/>
                    <a:pt x="406" y="7"/>
                  </a:cubicBezTo>
                  <a:lnTo>
                    <a:pt x="406" y="7"/>
                  </a:lnTo>
                  <a:cubicBezTo>
                    <a:pt x="391" y="0"/>
                    <a:pt x="375" y="12"/>
                    <a:pt x="377" y="28"/>
                  </a:cubicBezTo>
                  <a:lnTo>
                    <a:pt x="377" y="28"/>
                  </a:lnTo>
                  <a:cubicBezTo>
                    <a:pt x="397" y="189"/>
                    <a:pt x="450" y="763"/>
                    <a:pt x="276" y="1486"/>
                  </a:cubicBezTo>
                  <a:lnTo>
                    <a:pt x="276" y="1486"/>
                  </a:lnTo>
                  <a:cubicBezTo>
                    <a:pt x="275" y="1490"/>
                    <a:pt x="270" y="1492"/>
                    <a:pt x="266" y="1489"/>
                  </a:cubicBezTo>
                  <a:lnTo>
                    <a:pt x="266" y="1489"/>
                  </a:lnTo>
                  <a:cubicBezTo>
                    <a:pt x="247" y="1478"/>
                    <a:pt x="199" y="1440"/>
                    <a:pt x="155" y="1361"/>
                  </a:cubicBezTo>
                </a:path>
              </a:pathLst>
            </a:custGeom>
            <a:solidFill>
              <a:srgbClr val="61B9A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" name="Freeform 92">
              <a:extLst>
                <a:ext uri="{FF2B5EF4-FFF2-40B4-BE49-F238E27FC236}">
                  <a16:creationId xmlns:a16="http://schemas.microsoft.com/office/drawing/2014/main" id="{F730AA42-4BB2-4462-BB87-99355BEBE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2677" y="12338272"/>
              <a:ext cx="1466565" cy="956455"/>
            </a:xfrm>
            <a:custGeom>
              <a:avLst/>
              <a:gdLst>
                <a:gd name="T0" fmla="*/ 1623 w 1624"/>
                <a:gd name="T1" fmla="*/ 0 h 1058"/>
                <a:gd name="T2" fmla="*/ 1623 w 1624"/>
                <a:gd name="T3" fmla="*/ 0 h 1058"/>
                <a:gd name="T4" fmla="*/ 1521 w 1624"/>
                <a:gd name="T5" fmla="*/ 304 h 1058"/>
                <a:gd name="T6" fmla="*/ 1521 w 1624"/>
                <a:gd name="T7" fmla="*/ 304 h 1058"/>
                <a:gd name="T8" fmla="*/ 844 w 1624"/>
                <a:gd name="T9" fmla="*/ 888 h 1058"/>
                <a:gd name="T10" fmla="*/ 844 w 1624"/>
                <a:gd name="T11" fmla="*/ 888 h 1058"/>
                <a:gd name="T12" fmla="*/ 412 w 1624"/>
                <a:gd name="T13" fmla="*/ 820 h 1058"/>
                <a:gd name="T14" fmla="*/ 412 w 1624"/>
                <a:gd name="T15" fmla="*/ 820 h 1058"/>
                <a:gd name="T16" fmla="*/ 0 w 1624"/>
                <a:gd name="T17" fmla="*/ 437 h 1058"/>
                <a:gd name="T18" fmla="*/ 0 w 1624"/>
                <a:gd name="T19" fmla="*/ 437 h 1058"/>
                <a:gd name="T20" fmla="*/ 275 w 1624"/>
                <a:gd name="T21" fmla="*/ 836 h 1058"/>
                <a:gd name="T22" fmla="*/ 275 w 1624"/>
                <a:gd name="T23" fmla="*/ 836 h 1058"/>
                <a:gd name="T24" fmla="*/ 985 w 1624"/>
                <a:gd name="T25" fmla="*/ 990 h 1058"/>
                <a:gd name="T26" fmla="*/ 985 w 1624"/>
                <a:gd name="T27" fmla="*/ 990 h 1058"/>
                <a:gd name="T28" fmla="*/ 1415 w 1624"/>
                <a:gd name="T29" fmla="*/ 694 h 1058"/>
                <a:gd name="T30" fmla="*/ 1415 w 1624"/>
                <a:gd name="T31" fmla="*/ 694 h 1058"/>
                <a:gd name="T32" fmla="*/ 1622 w 1624"/>
                <a:gd name="T33" fmla="*/ 11 h 1058"/>
                <a:gd name="T34" fmla="*/ 1622 w 1624"/>
                <a:gd name="T35" fmla="*/ 11 h 1058"/>
                <a:gd name="T36" fmla="*/ 1623 w 1624"/>
                <a:gd name="T37" fmla="*/ 0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24" h="1058">
                  <a:moveTo>
                    <a:pt x="1623" y="0"/>
                  </a:moveTo>
                  <a:lnTo>
                    <a:pt x="1623" y="0"/>
                  </a:lnTo>
                  <a:cubicBezTo>
                    <a:pt x="1598" y="104"/>
                    <a:pt x="1566" y="207"/>
                    <a:pt x="1521" y="304"/>
                  </a:cubicBezTo>
                  <a:lnTo>
                    <a:pt x="1521" y="304"/>
                  </a:lnTo>
                  <a:cubicBezTo>
                    <a:pt x="1394" y="587"/>
                    <a:pt x="1151" y="838"/>
                    <a:pt x="844" y="888"/>
                  </a:cubicBezTo>
                  <a:lnTo>
                    <a:pt x="844" y="888"/>
                  </a:lnTo>
                  <a:cubicBezTo>
                    <a:pt x="697" y="911"/>
                    <a:pt x="544" y="888"/>
                    <a:pt x="412" y="820"/>
                  </a:cubicBezTo>
                  <a:lnTo>
                    <a:pt x="412" y="820"/>
                  </a:lnTo>
                  <a:cubicBezTo>
                    <a:pt x="235" y="731"/>
                    <a:pt x="125" y="581"/>
                    <a:pt x="0" y="437"/>
                  </a:cubicBezTo>
                  <a:lnTo>
                    <a:pt x="0" y="437"/>
                  </a:lnTo>
                  <a:cubicBezTo>
                    <a:pt x="36" y="567"/>
                    <a:pt x="115" y="708"/>
                    <a:pt x="275" y="836"/>
                  </a:cubicBezTo>
                  <a:lnTo>
                    <a:pt x="275" y="836"/>
                  </a:lnTo>
                  <a:cubicBezTo>
                    <a:pt x="475" y="996"/>
                    <a:pt x="736" y="1057"/>
                    <a:pt x="985" y="990"/>
                  </a:cubicBezTo>
                  <a:lnTo>
                    <a:pt x="985" y="990"/>
                  </a:lnTo>
                  <a:cubicBezTo>
                    <a:pt x="1165" y="941"/>
                    <a:pt x="1320" y="861"/>
                    <a:pt x="1415" y="694"/>
                  </a:cubicBezTo>
                  <a:lnTo>
                    <a:pt x="1415" y="694"/>
                  </a:lnTo>
                  <a:cubicBezTo>
                    <a:pt x="1530" y="492"/>
                    <a:pt x="1596" y="241"/>
                    <a:pt x="1622" y="11"/>
                  </a:cubicBezTo>
                  <a:lnTo>
                    <a:pt x="1622" y="11"/>
                  </a:lnTo>
                  <a:cubicBezTo>
                    <a:pt x="1623" y="7"/>
                    <a:pt x="1623" y="4"/>
                    <a:pt x="1623" y="0"/>
                  </a:cubicBezTo>
                </a:path>
              </a:pathLst>
            </a:custGeom>
            <a:solidFill>
              <a:srgbClr val="089E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" name="Freeform 93">
              <a:extLst>
                <a:ext uri="{FF2B5EF4-FFF2-40B4-BE49-F238E27FC236}">
                  <a16:creationId xmlns:a16="http://schemas.microsoft.com/office/drawing/2014/main" id="{E2428ECE-7B1A-4039-B32F-D5E563D6D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2752" y="11477462"/>
              <a:ext cx="1072026" cy="2235713"/>
            </a:xfrm>
            <a:custGeom>
              <a:avLst/>
              <a:gdLst>
                <a:gd name="T0" fmla="*/ 993 w 1185"/>
                <a:gd name="T1" fmla="*/ 1459 h 2474"/>
                <a:gd name="T2" fmla="*/ 991 w 1185"/>
                <a:gd name="T3" fmla="*/ 1461 h 2474"/>
                <a:gd name="T4" fmla="*/ 1014 w 1185"/>
                <a:gd name="T5" fmla="*/ 1803 h 2474"/>
                <a:gd name="T6" fmla="*/ 1020 w 1185"/>
                <a:gd name="T7" fmla="*/ 1942 h 2474"/>
                <a:gd name="T8" fmla="*/ 1022 w 1185"/>
                <a:gd name="T9" fmla="*/ 2473 h 2474"/>
                <a:gd name="T10" fmla="*/ 1010 w 1185"/>
                <a:gd name="T11" fmla="*/ 1945 h 2474"/>
                <a:gd name="T12" fmla="*/ 1004 w 1185"/>
                <a:gd name="T13" fmla="*/ 1806 h 2474"/>
                <a:gd name="T14" fmla="*/ 992 w 1185"/>
                <a:gd name="T15" fmla="*/ 1601 h 2474"/>
                <a:gd name="T16" fmla="*/ 727 w 1185"/>
                <a:gd name="T17" fmla="*/ 1641 h 2474"/>
                <a:gd name="T18" fmla="*/ 447 w 1185"/>
                <a:gd name="T19" fmla="*/ 1596 h 2474"/>
                <a:gd name="T20" fmla="*/ 3 w 1185"/>
                <a:gd name="T21" fmla="*/ 1272 h 2474"/>
                <a:gd name="T22" fmla="*/ 1 w 1185"/>
                <a:gd name="T23" fmla="*/ 1270 h 2474"/>
                <a:gd name="T24" fmla="*/ 2 w 1185"/>
                <a:gd name="T25" fmla="*/ 1262 h 2474"/>
                <a:gd name="T26" fmla="*/ 2 w 1185"/>
                <a:gd name="T27" fmla="*/ 1262 h 2474"/>
                <a:gd name="T28" fmla="*/ 10 w 1185"/>
                <a:gd name="T29" fmla="*/ 1264 h 2474"/>
                <a:gd name="T30" fmla="*/ 450 w 1185"/>
                <a:gd name="T31" fmla="*/ 1585 h 2474"/>
                <a:gd name="T32" fmla="*/ 991 w 1185"/>
                <a:gd name="T33" fmla="*/ 1590 h 2474"/>
                <a:gd name="T34" fmla="*/ 933 w 1185"/>
                <a:gd name="T35" fmla="*/ 1062 h 2474"/>
                <a:gd name="T36" fmla="*/ 897 w 1185"/>
                <a:gd name="T37" fmla="*/ 1056 h 2474"/>
                <a:gd name="T38" fmla="*/ 448 w 1185"/>
                <a:gd name="T39" fmla="*/ 778 h 2474"/>
                <a:gd name="T40" fmla="*/ 450 w 1185"/>
                <a:gd name="T41" fmla="*/ 771 h 2474"/>
                <a:gd name="T42" fmla="*/ 457 w 1185"/>
                <a:gd name="T43" fmla="*/ 773 h 2474"/>
                <a:gd name="T44" fmla="*/ 897 w 1185"/>
                <a:gd name="T45" fmla="*/ 1045 h 2474"/>
                <a:gd name="T46" fmla="*/ 898 w 1185"/>
                <a:gd name="T47" fmla="*/ 1045 h 2474"/>
                <a:gd name="T48" fmla="*/ 931 w 1185"/>
                <a:gd name="T49" fmla="*/ 1049 h 2474"/>
                <a:gd name="T50" fmla="*/ 836 w 1185"/>
                <a:gd name="T51" fmla="*/ 595 h 2474"/>
                <a:gd name="T52" fmla="*/ 699 w 1185"/>
                <a:gd name="T53" fmla="*/ 258 h 2474"/>
                <a:gd name="T54" fmla="*/ 701 w 1185"/>
                <a:gd name="T55" fmla="*/ 251 h 2474"/>
                <a:gd name="T56" fmla="*/ 709 w 1185"/>
                <a:gd name="T57" fmla="*/ 252 h 2474"/>
                <a:gd name="T58" fmla="*/ 847 w 1185"/>
                <a:gd name="T59" fmla="*/ 593 h 2474"/>
                <a:gd name="T60" fmla="*/ 879 w 1185"/>
                <a:gd name="T61" fmla="*/ 724 h 2474"/>
                <a:gd name="T62" fmla="*/ 1020 w 1185"/>
                <a:gd name="T63" fmla="*/ 533 h 2474"/>
                <a:gd name="T64" fmla="*/ 1153 w 1185"/>
                <a:gd name="T65" fmla="*/ 5 h 2474"/>
                <a:gd name="T66" fmla="*/ 1158 w 1185"/>
                <a:gd name="T67" fmla="*/ 0 h 2474"/>
                <a:gd name="T68" fmla="*/ 1164 w 1185"/>
                <a:gd name="T69" fmla="*/ 5 h 2474"/>
                <a:gd name="T70" fmla="*/ 1029 w 1185"/>
                <a:gd name="T71" fmla="*/ 538 h 2474"/>
                <a:gd name="T72" fmla="*/ 881 w 1185"/>
                <a:gd name="T73" fmla="*/ 735 h 2474"/>
                <a:gd name="T74" fmla="*/ 990 w 1185"/>
                <a:gd name="T75" fmla="*/ 1448 h 2474"/>
                <a:gd name="T76" fmla="*/ 1173 w 1185"/>
                <a:gd name="T77" fmla="*/ 1206 h 2474"/>
                <a:gd name="T78" fmla="*/ 1180 w 1185"/>
                <a:gd name="T79" fmla="*/ 1205 h 2474"/>
                <a:gd name="T80" fmla="*/ 1183 w 1185"/>
                <a:gd name="T81" fmla="*/ 1211 h 2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85" h="2474">
                  <a:moveTo>
                    <a:pt x="993" y="1459"/>
                  </a:moveTo>
                  <a:lnTo>
                    <a:pt x="993" y="1459"/>
                  </a:lnTo>
                  <a:cubicBezTo>
                    <a:pt x="993" y="1460"/>
                    <a:pt x="992" y="1460"/>
                    <a:pt x="991" y="1461"/>
                  </a:cubicBezTo>
                  <a:lnTo>
                    <a:pt x="991" y="1461"/>
                  </a:lnTo>
                  <a:cubicBezTo>
                    <a:pt x="1001" y="1575"/>
                    <a:pt x="1009" y="1689"/>
                    <a:pt x="1014" y="1803"/>
                  </a:cubicBezTo>
                  <a:lnTo>
                    <a:pt x="1014" y="1803"/>
                  </a:lnTo>
                  <a:cubicBezTo>
                    <a:pt x="1016" y="1849"/>
                    <a:pt x="1018" y="1896"/>
                    <a:pt x="1020" y="1942"/>
                  </a:cubicBezTo>
                  <a:lnTo>
                    <a:pt x="1020" y="1942"/>
                  </a:lnTo>
                  <a:cubicBezTo>
                    <a:pt x="1026" y="2120"/>
                    <a:pt x="1030" y="2298"/>
                    <a:pt x="1032" y="2473"/>
                  </a:cubicBezTo>
                  <a:lnTo>
                    <a:pt x="1022" y="2473"/>
                  </a:lnTo>
                  <a:lnTo>
                    <a:pt x="1022" y="2473"/>
                  </a:lnTo>
                  <a:cubicBezTo>
                    <a:pt x="1019" y="2299"/>
                    <a:pt x="1016" y="2122"/>
                    <a:pt x="1010" y="1945"/>
                  </a:cubicBezTo>
                  <a:lnTo>
                    <a:pt x="1010" y="1945"/>
                  </a:lnTo>
                  <a:cubicBezTo>
                    <a:pt x="1008" y="1899"/>
                    <a:pt x="1006" y="1853"/>
                    <a:pt x="1004" y="1806"/>
                  </a:cubicBezTo>
                  <a:lnTo>
                    <a:pt x="1004" y="1806"/>
                  </a:lnTo>
                  <a:cubicBezTo>
                    <a:pt x="1000" y="1738"/>
                    <a:pt x="997" y="1670"/>
                    <a:pt x="992" y="1601"/>
                  </a:cubicBezTo>
                  <a:lnTo>
                    <a:pt x="992" y="1601"/>
                  </a:lnTo>
                  <a:cubicBezTo>
                    <a:pt x="906" y="1628"/>
                    <a:pt x="817" y="1641"/>
                    <a:pt x="727" y="1641"/>
                  </a:cubicBezTo>
                  <a:lnTo>
                    <a:pt x="727" y="1641"/>
                  </a:lnTo>
                  <a:cubicBezTo>
                    <a:pt x="632" y="1641"/>
                    <a:pt x="537" y="1626"/>
                    <a:pt x="447" y="1596"/>
                  </a:cubicBezTo>
                  <a:lnTo>
                    <a:pt x="447" y="1596"/>
                  </a:lnTo>
                  <a:cubicBezTo>
                    <a:pt x="269" y="1538"/>
                    <a:pt x="113" y="1423"/>
                    <a:pt x="3" y="1272"/>
                  </a:cubicBezTo>
                  <a:lnTo>
                    <a:pt x="3" y="1272"/>
                  </a:lnTo>
                  <a:cubicBezTo>
                    <a:pt x="3" y="1271"/>
                    <a:pt x="2" y="1270"/>
                    <a:pt x="1" y="1270"/>
                  </a:cubicBezTo>
                  <a:lnTo>
                    <a:pt x="1" y="1270"/>
                  </a:lnTo>
                  <a:cubicBezTo>
                    <a:pt x="0" y="1267"/>
                    <a:pt x="0" y="1264"/>
                    <a:pt x="2" y="1262"/>
                  </a:cubicBezTo>
                  <a:lnTo>
                    <a:pt x="2" y="1262"/>
                  </a:lnTo>
                  <a:lnTo>
                    <a:pt x="2" y="1262"/>
                  </a:lnTo>
                  <a:cubicBezTo>
                    <a:pt x="5" y="1260"/>
                    <a:pt x="8" y="1261"/>
                    <a:pt x="10" y="1264"/>
                  </a:cubicBezTo>
                  <a:lnTo>
                    <a:pt x="10" y="1264"/>
                  </a:lnTo>
                  <a:cubicBezTo>
                    <a:pt x="118" y="1414"/>
                    <a:pt x="274" y="1528"/>
                    <a:pt x="450" y="1585"/>
                  </a:cubicBezTo>
                  <a:lnTo>
                    <a:pt x="450" y="1585"/>
                  </a:lnTo>
                  <a:cubicBezTo>
                    <a:pt x="623" y="1644"/>
                    <a:pt x="816" y="1646"/>
                    <a:pt x="991" y="1590"/>
                  </a:cubicBezTo>
                  <a:lnTo>
                    <a:pt x="991" y="1590"/>
                  </a:lnTo>
                  <a:cubicBezTo>
                    <a:pt x="978" y="1414"/>
                    <a:pt x="961" y="1237"/>
                    <a:pt x="933" y="1062"/>
                  </a:cubicBezTo>
                  <a:lnTo>
                    <a:pt x="933" y="1062"/>
                  </a:lnTo>
                  <a:cubicBezTo>
                    <a:pt x="924" y="1056"/>
                    <a:pt x="910" y="1056"/>
                    <a:pt x="898" y="1056"/>
                  </a:cubicBezTo>
                  <a:lnTo>
                    <a:pt x="897" y="1056"/>
                  </a:lnTo>
                  <a:lnTo>
                    <a:pt x="897" y="1056"/>
                  </a:lnTo>
                  <a:cubicBezTo>
                    <a:pt x="712" y="1053"/>
                    <a:pt x="533" y="941"/>
                    <a:pt x="448" y="778"/>
                  </a:cubicBezTo>
                  <a:lnTo>
                    <a:pt x="448" y="778"/>
                  </a:lnTo>
                  <a:cubicBezTo>
                    <a:pt x="447" y="775"/>
                    <a:pt x="447" y="772"/>
                    <a:pt x="450" y="771"/>
                  </a:cubicBezTo>
                  <a:lnTo>
                    <a:pt x="450" y="771"/>
                  </a:lnTo>
                  <a:cubicBezTo>
                    <a:pt x="453" y="769"/>
                    <a:pt x="456" y="771"/>
                    <a:pt x="457" y="773"/>
                  </a:cubicBezTo>
                  <a:lnTo>
                    <a:pt x="457" y="773"/>
                  </a:lnTo>
                  <a:cubicBezTo>
                    <a:pt x="540" y="933"/>
                    <a:pt x="716" y="1043"/>
                    <a:pt x="897" y="1045"/>
                  </a:cubicBezTo>
                  <a:lnTo>
                    <a:pt x="898" y="1045"/>
                  </a:lnTo>
                  <a:lnTo>
                    <a:pt x="898" y="1045"/>
                  </a:lnTo>
                  <a:cubicBezTo>
                    <a:pt x="909" y="1045"/>
                    <a:pt x="920" y="1046"/>
                    <a:pt x="931" y="1049"/>
                  </a:cubicBezTo>
                  <a:lnTo>
                    <a:pt x="931" y="1049"/>
                  </a:lnTo>
                  <a:cubicBezTo>
                    <a:pt x="908" y="897"/>
                    <a:pt x="876" y="745"/>
                    <a:pt x="836" y="595"/>
                  </a:cubicBezTo>
                  <a:lnTo>
                    <a:pt x="836" y="595"/>
                  </a:lnTo>
                  <a:cubicBezTo>
                    <a:pt x="805" y="480"/>
                    <a:pt x="768" y="361"/>
                    <a:pt x="699" y="258"/>
                  </a:cubicBezTo>
                  <a:lnTo>
                    <a:pt x="699" y="258"/>
                  </a:lnTo>
                  <a:cubicBezTo>
                    <a:pt x="697" y="255"/>
                    <a:pt x="699" y="252"/>
                    <a:pt x="701" y="251"/>
                  </a:cubicBezTo>
                  <a:lnTo>
                    <a:pt x="701" y="251"/>
                  </a:lnTo>
                  <a:cubicBezTo>
                    <a:pt x="703" y="249"/>
                    <a:pt x="707" y="249"/>
                    <a:pt x="709" y="252"/>
                  </a:cubicBezTo>
                  <a:lnTo>
                    <a:pt x="709" y="252"/>
                  </a:lnTo>
                  <a:cubicBezTo>
                    <a:pt x="778" y="356"/>
                    <a:pt x="816" y="477"/>
                    <a:pt x="847" y="593"/>
                  </a:cubicBezTo>
                  <a:lnTo>
                    <a:pt x="847" y="593"/>
                  </a:lnTo>
                  <a:cubicBezTo>
                    <a:pt x="858" y="636"/>
                    <a:pt x="869" y="680"/>
                    <a:pt x="879" y="724"/>
                  </a:cubicBezTo>
                  <a:lnTo>
                    <a:pt x="879" y="724"/>
                  </a:lnTo>
                  <a:cubicBezTo>
                    <a:pt x="945" y="675"/>
                    <a:pt x="989" y="597"/>
                    <a:pt x="1020" y="533"/>
                  </a:cubicBezTo>
                  <a:lnTo>
                    <a:pt x="1020" y="533"/>
                  </a:lnTo>
                  <a:cubicBezTo>
                    <a:pt x="1108" y="353"/>
                    <a:pt x="1153" y="175"/>
                    <a:pt x="1153" y="5"/>
                  </a:cubicBezTo>
                  <a:lnTo>
                    <a:pt x="1153" y="5"/>
                  </a:lnTo>
                  <a:cubicBezTo>
                    <a:pt x="1153" y="2"/>
                    <a:pt x="1155" y="0"/>
                    <a:pt x="1158" y="0"/>
                  </a:cubicBezTo>
                  <a:lnTo>
                    <a:pt x="1158" y="0"/>
                  </a:lnTo>
                  <a:cubicBezTo>
                    <a:pt x="1161" y="0"/>
                    <a:pt x="1164" y="2"/>
                    <a:pt x="1164" y="5"/>
                  </a:cubicBezTo>
                  <a:lnTo>
                    <a:pt x="1164" y="5"/>
                  </a:lnTo>
                  <a:cubicBezTo>
                    <a:pt x="1164" y="177"/>
                    <a:pt x="1118" y="356"/>
                    <a:pt x="1029" y="538"/>
                  </a:cubicBezTo>
                  <a:lnTo>
                    <a:pt x="1029" y="538"/>
                  </a:lnTo>
                  <a:cubicBezTo>
                    <a:pt x="997" y="603"/>
                    <a:pt x="950" y="685"/>
                    <a:pt x="881" y="735"/>
                  </a:cubicBezTo>
                  <a:lnTo>
                    <a:pt x="881" y="735"/>
                  </a:lnTo>
                  <a:cubicBezTo>
                    <a:pt x="935" y="970"/>
                    <a:pt x="969" y="1208"/>
                    <a:pt x="990" y="1448"/>
                  </a:cubicBezTo>
                  <a:lnTo>
                    <a:pt x="990" y="1448"/>
                  </a:lnTo>
                  <a:cubicBezTo>
                    <a:pt x="1063" y="1378"/>
                    <a:pt x="1125" y="1296"/>
                    <a:pt x="1173" y="1206"/>
                  </a:cubicBezTo>
                  <a:lnTo>
                    <a:pt x="1173" y="1206"/>
                  </a:lnTo>
                  <a:cubicBezTo>
                    <a:pt x="1174" y="1204"/>
                    <a:pt x="1177" y="1203"/>
                    <a:pt x="1180" y="1205"/>
                  </a:cubicBezTo>
                  <a:lnTo>
                    <a:pt x="1180" y="1205"/>
                  </a:lnTo>
                  <a:cubicBezTo>
                    <a:pt x="1183" y="1205"/>
                    <a:pt x="1184" y="1209"/>
                    <a:pt x="1183" y="1211"/>
                  </a:cubicBezTo>
                  <a:lnTo>
                    <a:pt x="1183" y="1211"/>
                  </a:lnTo>
                  <a:cubicBezTo>
                    <a:pt x="1133" y="1304"/>
                    <a:pt x="1069" y="1387"/>
                    <a:pt x="993" y="1459"/>
                  </a:cubicBezTo>
                </a:path>
              </a:pathLst>
            </a:custGeom>
            <a:solidFill>
              <a:srgbClr val="4B2D5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" name="Freeform 94">
              <a:extLst>
                <a:ext uri="{FF2B5EF4-FFF2-40B4-BE49-F238E27FC236}">
                  <a16:creationId xmlns:a16="http://schemas.microsoft.com/office/drawing/2014/main" id="{6494DC73-94D8-4CC5-AE1D-299AEB6B9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2748" y="11465505"/>
              <a:ext cx="1805310" cy="1817265"/>
            </a:xfrm>
            <a:custGeom>
              <a:avLst/>
              <a:gdLst>
                <a:gd name="T0" fmla="*/ 261 w 1999"/>
                <a:gd name="T1" fmla="*/ 1861 h 2010"/>
                <a:gd name="T2" fmla="*/ 261 w 1999"/>
                <a:gd name="T3" fmla="*/ 1861 h 2010"/>
                <a:gd name="T4" fmla="*/ 203 w 1999"/>
                <a:gd name="T5" fmla="*/ 1806 h 2010"/>
                <a:gd name="T6" fmla="*/ 203 w 1999"/>
                <a:gd name="T7" fmla="*/ 1806 h 2010"/>
                <a:gd name="T8" fmla="*/ 63 w 1999"/>
                <a:gd name="T9" fmla="*/ 1516 h 2010"/>
                <a:gd name="T10" fmla="*/ 63 w 1999"/>
                <a:gd name="T11" fmla="*/ 1516 h 2010"/>
                <a:gd name="T12" fmla="*/ 263 w 1999"/>
                <a:gd name="T13" fmla="*/ 737 h 2010"/>
                <a:gd name="T14" fmla="*/ 263 w 1999"/>
                <a:gd name="T15" fmla="*/ 737 h 2010"/>
                <a:gd name="T16" fmla="*/ 740 w 1999"/>
                <a:gd name="T17" fmla="*/ 459 h 2010"/>
                <a:gd name="T18" fmla="*/ 740 w 1999"/>
                <a:gd name="T19" fmla="*/ 459 h 2010"/>
                <a:gd name="T20" fmla="*/ 1456 w 1999"/>
                <a:gd name="T21" fmla="*/ 200 h 2010"/>
                <a:gd name="T22" fmla="*/ 1456 w 1999"/>
                <a:gd name="T23" fmla="*/ 200 h 2010"/>
                <a:gd name="T24" fmla="*/ 1787 w 1999"/>
                <a:gd name="T25" fmla="*/ 16 h 2010"/>
                <a:gd name="T26" fmla="*/ 1787 w 1999"/>
                <a:gd name="T27" fmla="*/ 16 h 2010"/>
                <a:gd name="T28" fmla="*/ 1839 w 1999"/>
                <a:gd name="T29" fmla="*/ 55 h 2010"/>
                <a:gd name="T30" fmla="*/ 1839 w 1999"/>
                <a:gd name="T31" fmla="*/ 55 h 2010"/>
                <a:gd name="T32" fmla="*/ 1812 w 1999"/>
                <a:gd name="T33" fmla="*/ 391 h 2010"/>
                <a:gd name="T34" fmla="*/ 1812 w 1999"/>
                <a:gd name="T35" fmla="*/ 391 h 2010"/>
                <a:gd name="T36" fmla="*/ 1740 w 1999"/>
                <a:gd name="T37" fmla="*/ 934 h 2010"/>
                <a:gd name="T38" fmla="*/ 1740 w 1999"/>
                <a:gd name="T39" fmla="*/ 934 h 2010"/>
                <a:gd name="T40" fmla="*/ 1751 w 1999"/>
                <a:gd name="T41" fmla="*/ 948 h 2010"/>
                <a:gd name="T42" fmla="*/ 1751 w 1999"/>
                <a:gd name="T43" fmla="*/ 948 h 2010"/>
                <a:gd name="T44" fmla="*/ 1933 w 1999"/>
                <a:gd name="T45" fmla="*/ 816 h 2010"/>
                <a:gd name="T46" fmla="*/ 1933 w 1999"/>
                <a:gd name="T47" fmla="*/ 816 h 2010"/>
                <a:gd name="T48" fmla="*/ 1990 w 1999"/>
                <a:gd name="T49" fmla="*/ 831 h 2010"/>
                <a:gd name="T50" fmla="*/ 1990 w 1999"/>
                <a:gd name="T51" fmla="*/ 831 h 2010"/>
                <a:gd name="T52" fmla="*/ 1990 w 1999"/>
                <a:gd name="T53" fmla="*/ 832 h 2010"/>
                <a:gd name="T54" fmla="*/ 1990 w 1999"/>
                <a:gd name="T55" fmla="*/ 832 h 2010"/>
                <a:gd name="T56" fmla="*/ 1982 w 1999"/>
                <a:gd name="T57" fmla="*/ 1033 h 2010"/>
                <a:gd name="T58" fmla="*/ 1982 w 1999"/>
                <a:gd name="T59" fmla="*/ 1033 h 2010"/>
                <a:gd name="T60" fmla="*/ 588 w 1999"/>
                <a:gd name="T61" fmla="*/ 1968 h 2010"/>
                <a:gd name="T62" fmla="*/ 588 w 1999"/>
                <a:gd name="T63" fmla="*/ 1968 h 2010"/>
                <a:gd name="T64" fmla="*/ 261 w 1999"/>
                <a:gd name="T65" fmla="*/ 1861 h 2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99" h="2010">
                  <a:moveTo>
                    <a:pt x="261" y="1861"/>
                  </a:moveTo>
                  <a:lnTo>
                    <a:pt x="261" y="1861"/>
                  </a:lnTo>
                  <a:cubicBezTo>
                    <a:pt x="241" y="1845"/>
                    <a:pt x="220" y="1827"/>
                    <a:pt x="203" y="1806"/>
                  </a:cubicBezTo>
                  <a:lnTo>
                    <a:pt x="203" y="1806"/>
                  </a:lnTo>
                  <a:cubicBezTo>
                    <a:pt x="131" y="1725"/>
                    <a:pt x="87" y="1621"/>
                    <a:pt x="63" y="1516"/>
                  </a:cubicBezTo>
                  <a:lnTo>
                    <a:pt x="63" y="1516"/>
                  </a:lnTo>
                  <a:cubicBezTo>
                    <a:pt x="0" y="1244"/>
                    <a:pt x="70" y="940"/>
                    <a:pt x="263" y="737"/>
                  </a:cubicBezTo>
                  <a:lnTo>
                    <a:pt x="263" y="737"/>
                  </a:lnTo>
                  <a:cubicBezTo>
                    <a:pt x="391" y="603"/>
                    <a:pt x="564" y="521"/>
                    <a:pt x="740" y="459"/>
                  </a:cubicBezTo>
                  <a:lnTo>
                    <a:pt x="740" y="459"/>
                  </a:lnTo>
                  <a:cubicBezTo>
                    <a:pt x="981" y="375"/>
                    <a:pt x="1225" y="316"/>
                    <a:pt x="1456" y="200"/>
                  </a:cubicBezTo>
                  <a:lnTo>
                    <a:pt x="1456" y="200"/>
                  </a:lnTo>
                  <a:cubicBezTo>
                    <a:pt x="1568" y="143"/>
                    <a:pt x="1679" y="81"/>
                    <a:pt x="1787" y="16"/>
                  </a:cubicBezTo>
                  <a:lnTo>
                    <a:pt x="1787" y="16"/>
                  </a:lnTo>
                  <a:cubicBezTo>
                    <a:pt x="1814" y="0"/>
                    <a:pt x="1848" y="24"/>
                    <a:pt x="1839" y="55"/>
                  </a:cubicBezTo>
                  <a:lnTo>
                    <a:pt x="1839" y="55"/>
                  </a:lnTo>
                  <a:cubicBezTo>
                    <a:pt x="1818" y="134"/>
                    <a:pt x="1796" y="257"/>
                    <a:pt x="1812" y="391"/>
                  </a:cubicBezTo>
                  <a:lnTo>
                    <a:pt x="1812" y="391"/>
                  </a:lnTo>
                  <a:cubicBezTo>
                    <a:pt x="1835" y="601"/>
                    <a:pt x="1824" y="817"/>
                    <a:pt x="1740" y="934"/>
                  </a:cubicBezTo>
                  <a:lnTo>
                    <a:pt x="1740" y="934"/>
                  </a:lnTo>
                  <a:cubicBezTo>
                    <a:pt x="1734" y="942"/>
                    <a:pt x="1743" y="952"/>
                    <a:pt x="1751" y="948"/>
                  </a:cubicBezTo>
                  <a:lnTo>
                    <a:pt x="1751" y="948"/>
                  </a:lnTo>
                  <a:cubicBezTo>
                    <a:pt x="1793" y="930"/>
                    <a:pt x="1867" y="890"/>
                    <a:pt x="1933" y="816"/>
                  </a:cubicBezTo>
                  <a:lnTo>
                    <a:pt x="1933" y="816"/>
                  </a:lnTo>
                  <a:cubicBezTo>
                    <a:pt x="1952" y="795"/>
                    <a:pt x="1985" y="805"/>
                    <a:pt x="1990" y="831"/>
                  </a:cubicBezTo>
                  <a:lnTo>
                    <a:pt x="1990" y="831"/>
                  </a:lnTo>
                  <a:cubicBezTo>
                    <a:pt x="1990" y="832"/>
                    <a:pt x="1990" y="832"/>
                    <a:pt x="1990" y="832"/>
                  </a:cubicBezTo>
                  <a:lnTo>
                    <a:pt x="1990" y="832"/>
                  </a:lnTo>
                  <a:cubicBezTo>
                    <a:pt x="1998" y="899"/>
                    <a:pt x="1994" y="967"/>
                    <a:pt x="1982" y="1033"/>
                  </a:cubicBezTo>
                  <a:lnTo>
                    <a:pt x="1982" y="1033"/>
                  </a:lnTo>
                  <a:cubicBezTo>
                    <a:pt x="1869" y="1654"/>
                    <a:pt x="1174" y="2009"/>
                    <a:pt x="588" y="1968"/>
                  </a:cubicBezTo>
                  <a:lnTo>
                    <a:pt x="588" y="1968"/>
                  </a:lnTo>
                  <a:cubicBezTo>
                    <a:pt x="469" y="1959"/>
                    <a:pt x="354" y="1933"/>
                    <a:pt x="261" y="1861"/>
                  </a:cubicBezTo>
                </a:path>
              </a:pathLst>
            </a:custGeom>
            <a:solidFill>
              <a:srgbClr val="61B9A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" name="Freeform 95">
              <a:extLst>
                <a:ext uri="{FF2B5EF4-FFF2-40B4-BE49-F238E27FC236}">
                  <a16:creationId xmlns:a16="http://schemas.microsoft.com/office/drawing/2014/main" id="{A33449CB-F0FC-4807-8F4C-A1BB62B23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4705" y="12222699"/>
              <a:ext cx="1462578" cy="1044130"/>
            </a:xfrm>
            <a:custGeom>
              <a:avLst/>
              <a:gdLst>
                <a:gd name="T0" fmla="*/ 1618 w 1619"/>
                <a:gd name="T1" fmla="*/ 790 h 1156"/>
                <a:gd name="T2" fmla="*/ 1618 w 1619"/>
                <a:gd name="T3" fmla="*/ 790 h 1156"/>
                <a:gd name="T4" fmla="*/ 996 w 1619"/>
                <a:gd name="T5" fmla="*/ 957 h 1156"/>
                <a:gd name="T6" fmla="*/ 996 w 1619"/>
                <a:gd name="T7" fmla="*/ 957 h 1156"/>
                <a:gd name="T8" fmla="*/ 611 w 1619"/>
                <a:gd name="T9" fmla="*/ 948 h 1156"/>
                <a:gd name="T10" fmla="*/ 611 w 1619"/>
                <a:gd name="T11" fmla="*/ 948 h 1156"/>
                <a:gd name="T12" fmla="*/ 283 w 1619"/>
                <a:gd name="T13" fmla="*/ 755 h 1156"/>
                <a:gd name="T14" fmla="*/ 283 w 1619"/>
                <a:gd name="T15" fmla="*/ 755 h 1156"/>
                <a:gd name="T16" fmla="*/ 159 w 1619"/>
                <a:gd name="T17" fmla="*/ 441 h 1156"/>
                <a:gd name="T18" fmla="*/ 159 w 1619"/>
                <a:gd name="T19" fmla="*/ 441 h 1156"/>
                <a:gd name="T20" fmla="*/ 172 w 1619"/>
                <a:gd name="T21" fmla="*/ 0 h 1156"/>
                <a:gd name="T22" fmla="*/ 172 w 1619"/>
                <a:gd name="T23" fmla="*/ 0 h 1156"/>
                <a:gd name="T24" fmla="*/ 53 w 1619"/>
                <a:gd name="T25" fmla="*/ 678 h 1156"/>
                <a:gd name="T26" fmla="*/ 53 w 1619"/>
                <a:gd name="T27" fmla="*/ 678 h 1156"/>
                <a:gd name="T28" fmla="*/ 193 w 1619"/>
                <a:gd name="T29" fmla="*/ 968 h 1156"/>
                <a:gd name="T30" fmla="*/ 193 w 1619"/>
                <a:gd name="T31" fmla="*/ 968 h 1156"/>
                <a:gd name="T32" fmla="*/ 251 w 1619"/>
                <a:gd name="T33" fmla="*/ 1023 h 1156"/>
                <a:gd name="T34" fmla="*/ 251 w 1619"/>
                <a:gd name="T35" fmla="*/ 1023 h 1156"/>
                <a:gd name="T36" fmla="*/ 578 w 1619"/>
                <a:gd name="T37" fmla="*/ 1130 h 1156"/>
                <a:gd name="T38" fmla="*/ 578 w 1619"/>
                <a:gd name="T39" fmla="*/ 1130 h 1156"/>
                <a:gd name="T40" fmla="*/ 1618 w 1619"/>
                <a:gd name="T41" fmla="*/ 790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19" h="1156">
                  <a:moveTo>
                    <a:pt x="1618" y="790"/>
                  </a:moveTo>
                  <a:lnTo>
                    <a:pt x="1618" y="790"/>
                  </a:lnTo>
                  <a:cubicBezTo>
                    <a:pt x="1420" y="875"/>
                    <a:pt x="1210" y="932"/>
                    <a:pt x="996" y="957"/>
                  </a:cubicBezTo>
                  <a:lnTo>
                    <a:pt x="996" y="957"/>
                  </a:lnTo>
                  <a:cubicBezTo>
                    <a:pt x="868" y="972"/>
                    <a:pt x="736" y="976"/>
                    <a:pt x="611" y="948"/>
                  </a:cubicBezTo>
                  <a:lnTo>
                    <a:pt x="611" y="948"/>
                  </a:lnTo>
                  <a:cubicBezTo>
                    <a:pt x="484" y="919"/>
                    <a:pt x="364" y="855"/>
                    <a:pt x="283" y="755"/>
                  </a:cubicBezTo>
                  <a:lnTo>
                    <a:pt x="283" y="755"/>
                  </a:lnTo>
                  <a:cubicBezTo>
                    <a:pt x="212" y="665"/>
                    <a:pt x="177" y="554"/>
                    <a:pt x="159" y="441"/>
                  </a:cubicBezTo>
                  <a:lnTo>
                    <a:pt x="159" y="441"/>
                  </a:lnTo>
                  <a:cubicBezTo>
                    <a:pt x="135" y="295"/>
                    <a:pt x="141" y="145"/>
                    <a:pt x="172" y="0"/>
                  </a:cubicBezTo>
                  <a:lnTo>
                    <a:pt x="172" y="0"/>
                  </a:lnTo>
                  <a:cubicBezTo>
                    <a:pt x="42" y="195"/>
                    <a:pt x="0" y="448"/>
                    <a:pt x="53" y="678"/>
                  </a:cubicBezTo>
                  <a:lnTo>
                    <a:pt x="53" y="678"/>
                  </a:lnTo>
                  <a:cubicBezTo>
                    <a:pt x="77" y="783"/>
                    <a:pt x="121" y="887"/>
                    <a:pt x="193" y="968"/>
                  </a:cubicBezTo>
                  <a:lnTo>
                    <a:pt x="193" y="968"/>
                  </a:lnTo>
                  <a:cubicBezTo>
                    <a:pt x="210" y="989"/>
                    <a:pt x="231" y="1007"/>
                    <a:pt x="251" y="1023"/>
                  </a:cubicBezTo>
                  <a:lnTo>
                    <a:pt x="251" y="1023"/>
                  </a:lnTo>
                  <a:cubicBezTo>
                    <a:pt x="344" y="1095"/>
                    <a:pt x="459" y="1121"/>
                    <a:pt x="578" y="1130"/>
                  </a:cubicBezTo>
                  <a:lnTo>
                    <a:pt x="578" y="1130"/>
                  </a:lnTo>
                  <a:cubicBezTo>
                    <a:pt x="936" y="1155"/>
                    <a:pt x="1336" y="1032"/>
                    <a:pt x="1618" y="790"/>
                  </a:cubicBezTo>
                </a:path>
              </a:pathLst>
            </a:custGeom>
            <a:solidFill>
              <a:srgbClr val="089E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9CCCC09F-F6AD-4E07-BC30-3AE0174AC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7250" y="12087202"/>
              <a:ext cx="1867623" cy="1625071"/>
            </a:xfrm>
            <a:custGeom>
              <a:avLst/>
              <a:gdLst>
                <a:gd name="connsiteX0" fmla="*/ 880654 w 1867623"/>
                <a:gd name="connsiteY0" fmla="*/ 0 h 1625071"/>
                <a:gd name="connsiteX1" fmla="*/ 885180 w 1867623"/>
                <a:gd name="connsiteY1" fmla="*/ 6323 h 1625071"/>
                <a:gd name="connsiteX2" fmla="*/ 929529 w 1867623"/>
                <a:gd name="connsiteY2" fmla="*/ 317065 h 1625071"/>
                <a:gd name="connsiteX3" fmla="*/ 1266223 w 1867623"/>
                <a:gd name="connsiteY3" fmla="*/ 89429 h 1625071"/>
                <a:gd name="connsiteX4" fmla="*/ 1272559 w 1867623"/>
                <a:gd name="connsiteY4" fmla="*/ 91235 h 1625071"/>
                <a:gd name="connsiteX5" fmla="*/ 1271654 w 1867623"/>
                <a:gd name="connsiteY5" fmla="*/ 96655 h 1625071"/>
                <a:gd name="connsiteX6" fmla="*/ 782678 w 1867623"/>
                <a:gd name="connsiteY6" fmla="*/ 454595 h 1625071"/>
                <a:gd name="connsiteX7" fmla="*/ 698022 w 1867623"/>
                <a:gd name="connsiteY7" fmla="*/ 540311 h 1625071"/>
                <a:gd name="connsiteX8" fmla="*/ 832623 w 1867623"/>
                <a:gd name="connsiteY8" fmla="*/ 616872 h 1625071"/>
                <a:gd name="connsiteX9" fmla="*/ 1284679 w 1867623"/>
                <a:gd name="connsiteY9" fmla="*/ 709486 h 1625071"/>
                <a:gd name="connsiteX10" fmla="*/ 1860042 w 1867623"/>
                <a:gd name="connsiteY10" fmla="*/ 499977 h 1625071"/>
                <a:gd name="connsiteX11" fmla="*/ 1866364 w 1867623"/>
                <a:gd name="connsiteY11" fmla="*/ 500888 h 1625071"/>
                <a:gd name="connsiteX12" fmla="*/ 1865461 w 1867623"/>
                <a:gd name="connsiteY12" fmla="*/ 507264 h 1625071"/>
                <a:gd name="connsiteX13" fmla="*/ 1284679 w 1867623"/>
                <a:gd name="connsiteY13" fmla="*/ 719506 h 1625071"/>
                <a:gd name="connsiteX14" fmla="*/ 1251260 w 1867623"/>
                <a:gd name="connsiteY14" fmla="*/ 720417 h 1625071"/>
                <a:gd name="connsiteX15" fmla="*/ 692156 w 1867623"/>
                <a:gd name="connsiteY15" fmla="*/ 548255 h 1625071"/>
                <a:gd name="connsiteX16" fmla="*/ 691759 w 1867623"/>
                <a:gd name="connsiteY16" fmla="*/ 546653 h 1625071"/>
                <a:gd name="connsiteX17" fmla="*/ 589696 w 1867623"/>
                <a:gd name="connsiteY17" fmla="*/ 649994 h 1625071"/>
                <a:gd name="connsiteX18" fmla="*/ 428109 w 1867623"/>
                <a:gd name="connsiteY18" fmla="*/ 846410 h 1625071"/>
                <a:gd name="connsiteX19" fmla="*/ 316782 w 1867623"/>
                <a:gd name="connsiteY19" fmla="*/ 1005394 h 1625071"/>
                <a:gd name="connsiteX20" fmla="*/ 9051 w 1867623"/>
                <a:gd name="connsiteY20" fmla="*/ 1625071 h 1625071"/>
                <a:gd name="connsiteX21" fmla="*/ 0 w 1867623"/>
                <a:gd name="connsiteY21" fmla="*/ 1625071 h 1625071"/>
                <a:gd name="connsiteX22" fmla="*/ 272433 w 1867623"/>
                <a:gd name="connsiteY22" fmla="*/ 1056883 h 1625071"/>
                <a:gd name="connsiteX23" fmla="*/ 310447 w 1867623"/>
                <a:gd name="connsiteY23" fmla="*/ 998167 h 1625071"/>
                <a:gd name="connsiteX24" fmla="*/ 422678 w 1867623"/>
                <a:gd name="connsiteY24" fmla="*/ 839183 h 1625071"/>
                <a:gd name="connsiteX25" fmla="*/ 651666 w 1867623"/>
                <a:gd name="connsiteY25" fmla="*/ 570898 h 1625071"/>
                <a:gd name="connsiteX26" fmla="*/ 517713 w 1867623"/>
                <a:gd name="connsiteY26" fmla="*/ 430883 h 1625071"/>
                <a:gd name="connsiteX27" fmla="*/ 502326 w 1867623"/>
                <a:gd name="connsiteY27" fmla="*/ 402880 h 1625071"/>
                <a:gd name="connsiteX28" fmla="*/ 420868 w 1867623"/>
                <a:gd name="connsiteY28" fmla="*/ 11743 h 1625071"/>
                <a:gd name="connsiteX29" fmla="*/ 425393 w 1867623"/>
                <a:gd name="connsiteY29" fmla="*/ 7227 h 1625071"/>
                <a:gd name="connsiteX30" fmla="*/ 430824 w 1867623"/>
                <a:gd name="connsiteY30" fmla="*/ 11743 h 1625071"/>
                <a:gd name="connsiteX31" fmla="*/ 505946 w 1867623"/>
                <a:gd name="connsiteY31" fmla="*/ 390234 h 1625071"/>
                <a:gd name="connsiteX32" fmla="*/ 520428 w 1867623"/>
                <a:gd name="connsiteY32" fmla="*/ 416430 h 1625071"/>
                <a:gd name="connsiteX33" fmla="*/ 658002 w 1867623"/>
                <a:gd name="connsiteY33" fmla="*/ 562768 h 1625071"/>
                <a:gd name="connsiteX34" fmla="*/ 658907 w 1867623"/>
                <a:gd name="connsiteY34" fmla="*/ 563671 h 1625071"/>
                <a:gd name="connsiteX35" fmla="*/ 922289 w 1867623"/>
                <a:gd name="connsiteY35" fmla="*/ 323388 h 1625071"/>
                <a:gd name="connsiteX36" fmla="*/ 874319 w 1867623"/>
                <a:gd name="connsiteY36" fmla="*/ 4517 h 1625071"/>
                <a:gd name="connsiteX37" fmla="*/ 880654 w 1867623"/>
                <a:gd name="connsiteY37" fmla="*/ 0 h 162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67623" h="1625071">
                  <a:moveTo>
                    <a:pt x="880654" y="0"/>
                  </a:moveTo>
                  <a:cubicBezTo>
                    <a:pt x="883370" y="903"/>
                    <a:pt x="885180" y="4517"/>
                    <a:pt x="885180" y="6323"/>
                  </a:cubicBezTo>
                  <a:cubicBezTo>
                    <a:pt x="837210" y="199633"/>
                    <a:pt x="923194" y="308032"/>
                    <a:pt x="929529" y="317065"/>
                  </a:cubicBezTo>
                  <a:cubicBezTo>
                    <a:pt x="1030899" y="235766"/>
                    <a:pt x="1143131" y="159887"/>
                    <a:pt x="1266223" y="89429"/>
                  </a:cubicBezTo>
                  <a:cubicBezTo>
                    <a:pt x="1268938" y="87622"/>
                    <a:pt x="1271654" y="88525"/>
                    <a:pt x="1272559" y="91235"/>
                  </a:cubicBezTo>
                  <a:cubicBezTo>
                    <a:pt x="1274369" y="93042"/>
                    <a:pt x="1273464" y="96655"/>
                    <a:pt x="1271654" y="96655"/>
                  </a:cubicBezTo>
                  <a:cubicBezTo>
                    <a:pt x="1084300" y="203699"/>
                    <a:pt x="922289" y="326324"/>
                    <a:pt x="782678" y="454595"/>
                  </a:cubicBezTo>
                  <a:lnTo>
                    <a:pt x="698022" y="540311"/>
                  </a:lnTo>
                  <a:lnTo>
                    <a:pt x="832623" y="616872"/>
                  </a:lnTo>
                  <a:cubicBezTo>
                    <a:pt x="973401" y="682842"/>
                    <a:pt x="1129549" y="715635"/>
                    <a:pt x="1284679" y="709486"/>
                  </a:cubicBezTo>
                  <a:cubicBezTo>
                    <a:pt x="1491521" y="703110"/>
                    <a:pt x="1695652" y="628415"/>
                    <a:pt x="1860042" y="499977"/>
                  </a:cubicBezTo>
                  <a:cubicBezTo>
                    <a:pt x="1861848" y="498155"/>
                    <a:pt x="1864558" y="498155"/>
                    <a:pt x="1866364" y="500888"/>
                  </a:cubicBezTo>
                  <a:cubicBezTo>
                    <a:pt x="1868171" y="503620"/>
                    <a:pt x="1868171" y="506353"/>
                    <a:pt x="1865461" y="507264"/>
                  </a:cubicBezTo>
                  <a:cubicBezTo>
                    <a:pt x="1700169" y="636613"/>
                    <a:pt x="1493327" y="712219"/>
                    <a:pt x="1284679" y="719506"/>
                  </a:cubicBezTo>
                  <a:cubicBezTo>
                    <a:pt x="1273841" y="719506"/>
                    <a:pt x="1263002" y="720417"/>
                    <a:pt x="1251260" y="720417"/>
                  </a:cubicBezTo>
                  <a:cubicBezTo>
                    <a:pt x="1053451" y="720417"/>
                    <a:pt x="856545" y="659386"/>
                    <a:pt x="692156" y="548255"/>
                  </a:cubicBezTo>
                  <a:lnTo>
                    <a:pt x="691759" y="546653"/>
                  </a:lnTo>
                  <a:lnTo>
                    <a:pt x="589696" y="649994"/>
                  </a:lnTo>
                  <a:cubicBezTo>
                    <a:pt x="530723" y="715711"/>
                    <a:pt x="476984" y="781597"/>
                    <a:pt x="428109" y="846410"/>
                  </a:cubicBezTo>
                  <a:cubicBezTo>
                    <a:pt x="388285" y="900609"/>
                    <a:pt x="350271" y="953905"/>
                    <a:pt x="316782" y="1005394"/>
                  </a:cubicBezTo>
                  <a:cubicBezTo>
                    <a:pt x="95940" y="1342332"/>
                    <a:pt x="10861" y="1615134"/>
                    <a:pt x="9051" y="1625071"/>
                  </a:cubicBezTo>
                  <a:lnTo>
                    <a:pt x="0" y="1625071"/>
                  </a:lnTo>
                  <a:cubicBezTo>
                    <a:pt x="0" y="1616037"/>
                    <a:pt x="75123" y="1371238"/>
                    <a:pt x="272433" y="1056883"/>
                  </a:cubicBezTo>
                  <a:cubicBezTo>
                    <a:pt x="284199" y="1037913"/>
                    <a:pt x="296870" y="1018040"/>
                    <a:pt x="310447" y="998167"/>
                  </a:cubicBezTo>
                  <a:cubicBezTo>
                    <a:pt x="343935" y="947581"/>
                    <a:pt x="381044" y="894286"/>
                    <a:pt x="422678" y="839183"/>
                  </a:cubicBezTo>
                  <a:cubicBezTo>
                    <a:pt x="487845" y="752465"/>
                    <a:pt x="564777" y="662133"/>
                    <a:pt x="651666" y="570898"/>
                  </a:cubicBezTo>
                  <a:cubicBezTo>
                    <a:pt x="638995" y="564574"/>
                    <a:pt x="574733" y="527538"/>
                    <a:pt x="517713" y="430883"/>
                  </a:cubicBezTo>
                  <a:cubicBezTo>
                    <a:pt x="512282" y="421850"/>
                    <a:pt x="506852" y="411913"/>
                    <a:pt x="502326" y="402880"/>
                  </a:cubicBezTo>
                  <a:cubicBezTo>
                    <a:pt x="457977" y="317065"/>
                    <a:pt x="420868" y="191504"/>
                    <a:pt x="420868" y="11743"/>
                  </a:cubicBezTo>
                  <a:cubicBezTo>
                    <a:pt x="420868" y="9937"/>
                    <a:pt x="422678" y="7227"/>
                    <a:pt x="425393" y="7227"/>
                  </a:cubicBezTo>
                  <a:cubicBezTo>
                    <a:pt x="428109" y="7227"/>
                    <a:pt x="430824" y="9937"/>
                    <a:pt x="430824" y="11743"/>
                  </a:cubicBezTo>
                  <a:cubicBezTo>
                    <a:pt x="430824" y="185180"/>
                    <a:pt x="464312" y="306225"/>
                    <a:pt x="505946" y="390234"/>
                  </a:cubicBezTo>
                  <a:cubicBezTo>
                    <a:pt x="511377" y="399267"/>
                    <a:pt x="514997" y="407397"/>
                    <a:pt x="520428" y="416430"/>
                  </a:cubicBezTo>
                  <a:cubicBezTo>
                    <a:pt x="583784" y="527538"/>
                    <a:pt x="656192" y="561864"/>
                    <a:pt x="658002" y="562768"/>
                  </a:cubicBezTo>
                  <a:cubicBezTo>
                    <a:pt x="658002" y="562768"/>
                    <a:pt x="658002" y="563671"/>
                    <a:pt x="658907" y="563671"/>
                  </a:cubicBezTo>
                  <a:cubicBezTo>
                    <a:pt x="737650" y="482372"/>
                    <a:pt x="825444" y="401074"/>
                    <a:pt x="922289" y="323388"/>
                  </a:cubicBezTo>
                  <a:cubicBezTo>
                    <a:pt x="913238" y="311645"/>
                    <a:pt x="826349" y="199633"/>
                    <a:pt x="874319" y="4517"/>
                  </a:cubicBezTo>
                  <a:cubicBezTo>
                    <a:pt x="876129" y="1807"/>
                    <a:pt x="878844" y="0"/>
                    <a:pt x="880654" y="0"/>
                  </a:cubicBezTo>
                  <a:close/>
                </a:path>
              </a:pathLst>
            </a:custGeom>
            <a:solidFill>
              <a:srgbClr val="4B2D5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" name="Freeform 98">
              <a:extLst>
                <a:ext uri="{FF2B5EF4-FFF2-40B4-BE49-F238E27FC236}">
                  <a16:creationId xmlns:a16="http://schemas.microsoft.com/office/drawing/2014/main" id="{42096D9A-3460-450E-8AA3-A28DBFF9A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0571" y="7492232"/>
              <a:ext cx="6460059" cy="3857703"/>
            </a:xfrm>
            <a:custGeom>
              <a:avLst/>
              <a:gdLst>
                <a:gd name="T0" fmla="*/ 7089 w 7149"/>
                <a:gd name="T1" fmla="*/ 4253 h 4267"/>
                <a:gd name="T2" fmla="*/ 7089 w 7149"/>
                <a:gd name="T3" fmla="*/ 4253 h 4267"/>
                <a:gd name="T4" fmla="*/ 7141 w 7149"/>
                <a:gd name="T5" fmla="*/ 4212 h 4267"/>
                <a:gd name="T6" fmla="*/ 7141 w 7149"/>
                <a:gd name="T7" fmla="*/ 4212 h 4267"/>
                <a:gd name="T8" fmla="*/ 7066 w 7149"/>
                <a:gd name="T9" fmla="*/ 3866 h 4267"/>
                <a:gd name="T10" fmla="*/ 7066 w 7149"/>
                <a:gd name="T11" fmla="*/ 183 h 4267"/>
                <a:gd name="T12" fmla="*/ 7066 w 7149"/>
                <a:gd name="T13" fmla="*/ 183 h 4267"/>
                <a:gd name="T14" fmla="*/ 6878 w 7149"/>
                <a:gd name="T15" fmla="*/ 0 h 4267"/>
                <a:gd name="T16" fmla="*/ 188 w 7149"/>
                <a:gd name="T17" fmla="*/ 0 h 4267"/>
                <a:gd name="T18" fmla="*/ 188 w 7149"/>
                <a:gd name="T19" fmla="*/ 0 h 4267"/>
                <a:gd name="T20" fmla="*/ 0 w 7149"/>
                <a:gd name="T21" fmla="*/ 183 h 4267"/>
                <a:gd name="T22" fmla="*/ 0 w 7149"/>
                <a:gd name="T23" fmla="*/ 3866 h 4267"/>
                <a:gd name="T24" fmla="*/ 0 w 7149"/>
                <a:gd name="T25" fmla="*/ 3866 h 4267"/>
                <a:gd name="T26" fmla="*/ 188 w 7149"/>
                <a:gd name="T27" fmla="*/ 4049 h 4267"/>
                <a:gd name="T28" fmla="*/ 6657 w 7149"/>
                <a:gd name="T29" fmla="*/ 4049 h 4267"/>
                <a:gd name="T30" fmla="*/ 6657 w 7149"/>
                <a:gd name="T31" fmla="*/ 4049 h 4267"/>
                <a:gd name="T32" fmla="*/ 6705 w 7149"/>
                <a:gd name="T33" fmla="*/ 4061 h 4267"/>
                <a:gd name="T34" fmla="*/ 7089 w 7149"/>
                <a:gd name="T35" fmla="*/ 4253 h 4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149" h="4267">
                  <a:moveTo>
                    <a:pt x="7089" y="4253"/>
                  </a:moveTo>
                  <a:lnTo>
                    <a:pt x="7089" y="4253"/>
                  </a:lnTo>
                  <a:cubicBezTo>
                    <a:pt x="7117" y="4266"/>
                    <a:pt x="7148" y="4242"/>
                    <a:pt x="7141" y="4212"/>
                  </a:cubicBezTo>
                  <a:lnTo>
                    <a:pt x="7141" y="4212"/>
                  </a:lnTo>
                  <a:cubicBezTo>
                    <a:pt x="7114" y="4094"/>
                    <a:pt x="7066" y="3880"/>
                    <a:pt x="7066" y="3866"/>
                  </a:cubicBezTo>
                  <a:lnTo>
                    <a:pt x="7066" y="183"/>
                  </a:lnTo>
                  <a:lnTo>
                    <a:pt x="7066" y="183"/>
                  </a:lnTo>
                  <a:cubicBezTo>
                    <a:pt x="7066" y="82"/>
                    <a:pt x="6981" y="0"/>
                    <a:pt x="6878" y="0"/>
                  </a:cubicBezTo>
                  <a:lnTo>
                    <a:pt x="188" y="0"/>
                  </a:lnTo>
                  <a:lnTo>
                    <a:pt x="188" y="0"/>
                  </a:lnTo>
                  <a:cubicBezTo>
                    <a:pt x="84" y="0"/>
                    <a:pt x="0" y="82"/>
                    <a:pt x="0" y="183"/>
                  </a:cubicBezTo>
                  <a:lnTo>
                    <a:pt x="0" y="3866"/>
                  </a:lnTo>
                  <a:lnTo>
                    <a:pt x="0" y="3866"/>
                  </a:lnTo>
                  <a:cubicBezTo>
                    <a:pt x="0" y="3967"/>
                    <a:pt x="84" y="4049"/>
                    <a:pt x="188" y="4049"/>
                  </a:cubicBezTo>
                  <a:lnTo>
                    <a:pt x="6657" y="4049"/>
                  </a:lnTo>
                  <a:lnTo>
                    <a:pt x="6657" y="4049"/>
                  </a:lnTo>
                  <a:cubicBezTo>
                    <a:pt x="6673" y="4049"/>
                    <a:pt x="6690" y="4053"/>
                    <a:pt x="6705" y="4061"/>
                  </a:cubicBezTo>
                  <a:lnTo>
                    <a:pt x="7089" y="4253"/>
                  </a:lnTo>
                </a:path>
              </a:pathLst>
            </a:custGeom>
            <a:solidFill>
              <a:srgbClr val="CC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" name="Freeform 99">
              <a:extLst>
                <a:ext uri="{FF2B5EF4-FFF2-40B4-BE49-F238E27FC236}">
                  <a16:creationId xmlns:a16="http://schemas.microsoft.com/office/drawing/2014/main" id="{1675B079-5E84-4CD7-B9C0-DA91E89F6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4705" y="7360718"/>
              <a:ext cx="6416220" cy="3877630"/>
            </a:xfrm>
            <a:custGeom>
              <a:avLst/>
              <a:gdLst>
                <a:gd name="T0" fmla="*/ 7099 w 7100"/>
                <a:gd name="T1" fmla="*/ 4288 h 4289"/>
                <a:gd name="T2" fmla="*/ 7099 w 7100"/>
                <a:gd name="T3" fmla="*/ 4288 h 4289"/>
                <a:gd name="T4" fmla="*/ 7006 w 7100"/>
                <a:gd name="T5" fmla="*/ 3867 h 4289"/>
                <a:gd name="T6" fmla="*/ 7006 w 7100"/>
                <a:gd name="T7" fmla="*/ 184 h 4289"/>
                <a:gd name="T8" fmla="*/ 7006 w 7100"/>
                <a:gd name="T9" fmla="*/ 184 h 4289"/>
                <a:gd name="T10" fmla="*/ 6820 w 7100"/>
                <a:gd name="T11" fmla="*/ 0 h 4289"/>
                <a:gd name="T12" fmla="*/ 186 w 7100"/>
                <a:gd name="T13" fmla="*/ 0 h 4289"/>
                <a:gd name="T14" fmla="*/ 186 w 7100"/>
                <a:gd name="T15" fmla="*/ 0 h 4289"/>
                <a:gd name="T16" fmla="*/ 0 w 7100"/>
                <a:gd name="T17" fmla="*/ 184 h 4289"/>
                <a:gd name="T18" fmla="*/ 0 w 7100"/>
                <a:gd name="T19" fmla="*/ 3867 h 4289"/>
                <a:gd name="T20" fmla="*/ 0 w 7100"/>
                <a:gd name="T21" fmla="*/ 3867 h 4289"/>
                <a:gd name="T22" fmla="*/ 186 w 7100"/>
                <a:gd name="T23" fmla="*/ 4050 h 4289"/>
                <a:gd name="T24" fmla="*/ 6723 w 7100"/>
                <a:gd name="T25" fmla="*/ 4050 h 4289"/>
                <a:gd name="T26" fmla="*/ 7099 w 7100"/>
                <a:gd name="T27" fmla="*/ 4288 h 4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100" h="4289">
                  <a:moveTo>
                    <a:pt x="7099" y="4288"/>
                  </a:moveTo>
                  <a:lnTo>
                    <a:pt x="7099" y="4288"/>
                  </a:lnTo>
                  <a:cubicBezTo>
                    <a:pt x="7099" y="4288"/>
                    <a:pt x="7006" y="3887"/>
                    <a:pt x="7006" y="3867"/>
                  </a:cubicBezTo>
                  <a:lnTo>
                    <a:pt x="7006" y="184"/>
                  </a:lnTo>
                  <a:lnTo>
                    <a:pt x="7006" y="184"/>
                  </a:lnTo>
                  <a:cubicBezTo>
                    <a:pt x="7006" y="83"/>
                    <a:pt x="6923" y="0"/>
                    <a:pt x="6820" y="0"/>
                  </a:cubicBezTo>
                  <a:lnTo>
                    <a:pt x="186" y="0"/>
                  </a:lnTo>
                  <a:lnTo>
                    <a:pt x="186" y="0"/>
                  </a:lnTo>
                  <a:cubicBezTo>
                    <a:pt x="83" y="0"/>
                    <a:pt x="0" y="83"/>
                    <a:pt x="0" y="184"/>
                  </a:cubicBezTo>
                  <a:lnTo>
                    <a:pt x="0" y="3867"/>
                  </a:lnTo>
                  <a:lnTo>
                    <a:pt x="0" y="3867"/>
                  </a:lnTo>
                  <a:cubicBezTo>
                    <a:pt x="0" y="3968"/>
                    <a:pt x="83" y="4050"/>
                    <a:pt x="186" y="4050"/>
                  </a:cubicBezTo>
                  <a:lnTo>
                    <a:pt x="6723" y="4050"/>
                  </a:lnTo>
                  <a:lnTo>
                    <a:pt x="7099" y="428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" name="Freeform 100">
              <a:extLst>
                <a:ext uri="{FF2B5EF4-FFF2-40B4-BE49-F238E27FC236}">
                  <a16:creationId xmlns:a16="http://schemas.microsoft.com/office/drawing/2014/main" id="{4E56EC8D-0831-4D4F-83B3-37837BA5C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6548" y="8516435"/>
              <a:ext cx="119557" cy="2088260"/>
            </a:xfrm>
            <a:custGeom>
              <a:avLst/>
              <a:gdLst>
                <a:gd name="T0" fmla="*/ 131 w 132"/>
                <a:gd name="T1" fmla="*/ 2311 h 2312"/>
                <a:gd name="T2" fmla="*/ 0 w 132"/>
                <a:gd name="T3" fmla="*/ 2311 h 2312"/>
                <a:gd name="T4" fmla="*/ 0 w 132"/>
                <a:gd name="T5" fmla="*/ 0 h 2312"/>
                <a:gd name="T6" fmla="*/ 131 w 132"/>
                <a:gd name="T7" fmla="*/ 0 h 2312"/>
                <a:gd name="T8" fmla="*/ 131 w 132"/>
                <a:gd name="T9" fmla="*/ 2311 h 2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312">
                  <a:moveTo>
                    <a:pt x="131" y="2311"/>
                  </a:moveTo>
                  <a:lnTo>
                    <a:pt x="0" y="2311"/>
                  </a:lnTo>
                  <a:lnTo>
                    <a:pt x="0" y="0"/>
                  </a:lnTo>
                  <a:lnTo>
                    <a:pt x="131" y="0"/>
                  </a:lnTo>
                  <a:lnTo>
                    <a:pt x="131" y="2311"/>
                  </a:lnTo>
                </a:path>
              </a:pathLst>
            </a:custGeom>
            <a:solidFill>
              <a:srgbClr val="CA366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" name="Freeform 101">
              <a:extLst>
                <a:ext uri="{FF2B5EF4-FFF2-40B4-BE49-F238E27FC236}">
                  <a16:creationId xmlns:a16="http://schemas.microsoft.com/office/drawing/2014/main" id="{2F684AA4-9130-4F2B-A4E6-3FBBE3A84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1676" y="8090017"/>
              <a:ext cx="119557" cy="2506708"/>
            </a:xfrm>
            <a:custGeom>
              <a:avLst/>
              <a:gdLst>
                <a:gd name="T0" fmla="*/ 131 w 132"/>
                <a:gd name="T1" fmla="*/ 2773 h 2774"/>
                <a:gd name="T2" fmla="*/ 0 w 132"/>
                <a:gd name="T3" fmla="*/ 2773 h 2774"/>
                <a:gd name="T4" fmla="*/ 0 w 132"/>
                <a:gd name="T5" fmla="*/ 0 h 2774"/>
                <a:gd name="T6" fmla="*/ 131 w 132"/>
                <a:gd name="T7" fmla="*/ 0 h 2774"/>
                <a:gd name="T8" fmla="*/ 131 w 132"/>
                <a:gd name="T9" fmla="*/ 2773 h 2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774">
                  <a:moveTo>
                    <a:pt x="131" y="2773"/>
                  </a:moveTo>
                  <a:lnTo>
                    <a:pt x="0" y="2773"/>
                  </a:lnTo>
                  <a:lnTo>
                    <a:pt x="0" y="0"/>
                  </a:lnTo>
                  <a:lnTo>
                    <a:pt x="131" y="0"/>
                  </a:lnTo>
                  <a:lnTo>
                    <a:pt x="131" y="2773"/>
                  </a:lnTo>
                </a:path>
              </a:pathLst>
            </a:custGeom>
            <a:solidFill>
              <a:srgbClr val="6552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" name="Freeform 102">
              <a:extLst>
                <a:ext uri="{FF2B5EF4-FFF2-40B4-BE49-F238E27FC236}">
                  <a16:creationId xmlns:a16="http://schemas.microsoft.com/office/drawing/2014/main" id="{3E8E8E5C-1C2D-407B-8EED-115FFCCFF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16806" y="7910680"/>
              <a:ext cx="119557" cy="2686045"/>
            </a:xfrm>
            <a:custGeom>
              <a:avLst/>
              <a:gdLst>
                <a:gd name="T0" fmla="*/ 131 w 132"/>
                <a:gd name="T1" fmla="*/ 2972 h 2973"/>
                <a:gd name="T2" fmla="*/ 0 w 132"/>
                <a:gd name="T3" fmla="*/ 2972 h 2973"/>
                <a:gd name="T4" fmla="*/ 0 w 132"/>
                <a:gd name="T5" fmla="*/ 0 h 2973"/>
                <a:gd name="T6" fmla="*/ 131 w 132"/>
                <a:gd name="T7" fmla="*/ 0 h 2973"/>
                <a:gd name="T8" fmla="*/ 131 w 132"/>
                <a:gd name="T9" fmla="*/ 2972 h 2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973">
                  <a:moveTo>
                    <a:pt x="131" y="2972"/>
                  </a:moveTo>
                  <a:lnTo>
                    <a:pt x="0" y="2972"/>
                  </a:lnTo>
                  <a:lnTo>
                    <a:pt x="0" y="0"/>
                  </a:lnTo>
                  <a:lnTo>
                    <a:pt x="131" y="0"/>
                  </a:lnTo>
                  <a:lnTo>
                    <a:pt x="131" y="2972"/>
                  </a:lnTo>
                </a:path>
              </a:pathLst>
            </a:custGeom>
            <a:solidFill>
              <a:srgbClr val="CA366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" name="Freeform 103">
              <a:extLst>
                <a:ext uri="{FF2B5EF4-FFF2-40B4-BE49-F238E27FC236}">
                  <a16:creationId xmlns:a16="http://schemas.microsoft.com/office/drawing/2014/main" id="{BFB7B294-FF08-40CF-9D7D-83B14C8B5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63890" y="8388908"/>
              <a:ext cx="119557" cy="2207817"/>
            </a:xfrm>
            <a:custGeom>
              <a:avLst/>
              <a:gdLst>
                <a:gd name="T0" fmla="*/ 131 w 132"/>
                <a:gd name="T1" fmla="*/ 2443 h 2444"/>
                <a:gd name="T2" fmla="*/ 0 w 132"/>
                <a:gd name="T3" fmla="*/ 2443 h 2444"/>
                <a:gd name="T4" fmla="*/ 0 w 132"/>
                <a:gd name="T5" fmla="*/ 0 h 2444"/>
                <a:gd name="T6" fmla="*/ 131 w 132"/>
                <a:gd name="T7" fmla="*/ 0 h 2444"/>
                <a:gd name="T8" fmla="*/ 131 w 132"/>
                <a:gd name="T9" fmla="*/ 2443 h 2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444">
                  <a:moveTo>
                    <a:pt x="131" y="2443"/>
                  </a:moveTo>
                  <a:lnTo>
                    <a:pt x="0" y="2443"/>
                  </a:lnTo>
                  <a:lnTo>
                    <a:pt x="0" y="0"/>
                  </a:lnTo>
                  <a:lnTo>
                    <a:pt x="131" y="0"/>
                  </a:lnTo>
                  <a:lnTo>
                    <a:pt x="131" y="2443"/>
                  </a:lnTo>
                </a:path>
              </a:pathLst>
            </a:custGeom>
            <a:solidFill>
              <a:srgbClr val="6552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" name="Freeform 104">
              <a:extLst>
                <a:ext uri="{FF2B5EF4-FFF2-40B4-BE49-F238E27FC236}">
                  <a16:creationId xmlns:a16="http://schemas.microsoft.com/office/drawing/2014/main" id="{6899EE6C-5C2C-4E7B-AFBE-2845F7BA5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10974" y="9006620"/>
              <a:ext cx="119557" cy="1594092"/>
            </a:xfrm>
            <a:custGeom>
              <a:avLst/>
              <a:gdLst>
                <a:gd name="T0" fmla="*/ 131 w 132"/>
                <a:gd name="T1" fmla="*/ 1761 h 1762"/>
                <a:gd name="T2" fmla="*/ 0 w 132"/>
                <a:gd name="T3" fmla="*/ 1761 h 1762"/>
                <a:gd name="T4" fmla="*/ 0 w 132"/>
                <a:gd name="T5" fmla="*/ 0 h 1762"/>
                <a:gd name="T6" fmla="*/ 131 w 132"/>
                <a:gd name="T7" fmla="*/ 0 h 1762"/>
                <a:gd name="T8" fmla="*/ 131 w 132"/>
                <a:gd name="T9" fmla="*/ 1761 h 1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762">
                  <a:moveTo>
                    <a:pt x="131" y="1761"/>
                  </a:moveTo>
                  <a:lnTo>
                    <a:pt x="0" y="1761"/>
                  </a:lnTo>
                  <a:lnTo>
                    <a:pt x="0" y="0"/>
                  </a:lnTo>
                  <a:lnTo>
                    <a:pt x="131" y="0"/>
                  </a:lnTo>
                  <a:lnTo>
                    <a:pt x="131" y="1761"/>
                  </a:lnTo>
                </a:path>
              </a:pathLst>
            </a:custGeom>
            <a:solidFill>
              <a:srgbClr val="CA366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" name="Freeform 105">
              <a:extLst>
                <a:ext uri="{FF2B5EF4-FFF2-40B4-BE49-F238E27FC236}">
                  <a16:creationId xmlns:a16="http://schemas.microsoft.com/office/drawing/2014/main" id="{9142F031-C955-4732-BB17-CB7CBB015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1008" y="9205881"/>
              <a:ext cx="115573" cy="1390844"/>
            </a:xfrm>
            <a:custGeom>
              <a:avLst/>
              <a:gdLst>
                <a:gd name="T0" fmla="*/ 129 w 130"/>
                <a:gd name="T1" fmla="*/ 1539 h 1540"/>
                <a:gd name="T2" fmla="*/ 0 w 130"/>
                <a:gd name="T3" fmla="*/ 1539 h 1540"/>
                <a:gd name="T4" fmla="*/ 0 w 130"/>
                <a:gd name="T5" fmla="*/ 0 h 1540"/>
                <a:gd name="T6" fmla="*/ 129 w 130"/>
                <a:gd name="T7" fmla="*/ 0 h 1540"/>
                <a:gd name="T8" fmla="*/ 129 w 130"/>
                <a:gd name="T9" fmla="*/ 1539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540">
                  <a:moveTo>
                    <a:pt x="129" y="1539"/>
                  </a:moveTo>
                  <a:lnTo>
                    <a:pt x="0" y="1539"/>
                  </a:lnTo>
                  <a:lnTo>
                    <a:pt x="0" y="0"/>
                  </a:lnTo>
                  <a:lnTo>
                    <a:pt x="129" y="0"/>
                  </a:lnTo>
                  <a:lnTo>
                    <a:pt x="129" y="1539"/>
                  </a:lnTo>
                </a:path>
              </a:pathLst>
            </a:custGeom>
            <a:solidFill>
              <a:srgbClr val="CA366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" name="Freeform 106">
              <a:extLst>
                <a:ext uri="{FF2B5EF4-FFF2-40B4-BE49-F238E27FC236}">
                  <a16:creationId xmlns:a16="http://schemas.microsoft.com/office/drawing/2014/main" id="{32055F87-FDB8-4821-9D23-5D2E2C34F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6029" y="8755549"/>
              <a:ext cx="119557" cy="1845163"/>
            </a:xfrm>
            <a:custGeom>
              <a:avLst/>
              <a:gdLst>
                <a:gd name="T0" fmla="*/ 131 w 132"/>
                <a:gd name="T1" fmla="*/ 2039 h 2040"/>
                <a:gd name="T2" fmla="*/ 0 w 132"/>
                <a:gd name="T3" fmla="*/ 2039 h 2040"/>
                <a:gd name="T4" fmla="*/ 0 w 132"/>
                <a:gd name="T5" fmla="*/ 0 h 2040"/>
                <a:gd name="T6" fmla="*/ 131 w 132"/>
                <a:gd name="T7" fmla="*/ 0 h 2040"/>
                <a:gd name="T8" fmla="*/ 131 w 132"/>
                <a:gd name="T9" fmla="*/ 2039 h 2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040">
                  <a:moveTo>
                    <a:pt x="131" y="2039"/>
                  </a:moveTo>
                  <a:lnTo>
                    <a:pt x="0" y="2039"/>
                  </a:lnTo>
                  <a:lnTo>
                    <a:pt x="0" y="0"/>
                  </a:lnTo>
                  <a:lnTo>
                    <a:pt x="131" y="0"/>
                  </a:lnTo>
                  <a:lnTo>
                    <a:pt x="131" y="2039"/>
                  </a:lnTo>
                </a:path>
              </a:pathLst>
            </a:custGeom>
            <a:solidFill>
              <a:srgbClr val="6552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14493F1F-E522-4991-AB19-E324FE317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7582" y="7850903"/>
              <a:ext cx="2071416" cy="2756875"/>
            </a:xfrm>
            <a:custGeom>
              <a:avLst/>
              <a:gdLst>
                <a:gd name="connsiteX0" fmla="*/ 56327 w 2071416"/>
                <a:gd name="connsiteY0" fmla="*/ 0 h 2756875"/>
                <a:gd name="connsiteX1" fmla="*/ 60848 w 2071416"/>
                <a:gd name="connsiteY1" fmla="*/ 4519 h 2756875"/>
                <a:gd name="connsiteX2" fmla="*/ 60848 w 2071416"/>
                <a:gd name="connsiteY2" fmla="*/ 239114 h 2756875"/>
                <a:gd name="connsiteX3" fmla="*/ 109150 w 2071416"/>
                <a:gd name="connsiteY3" fmla="*/ 239114 h 2756875"/>
                <a:gd name="connsiteX4" fmla="*/ 114653 w 2071416"/>
                <a:gd name="connsiteY4" fmla="*/ 244095 h 2756875"/>
                <a:gd name="connsiteX5" fmla="*/ 109150 w 2071416"/>
                <a:gd name="connsiteY5" fmla="*/ 250072 h 2756875"/>
                <a:gd name="connsiteX6" fmla="*/ 60848 w 2071416"/>
                <a:gd name="connsiteY6" fmla="*/ 250072 h 2756875"/>
                <a:gd name="connsiteX7" fmla="*/ 60848 w 2071416"/>
                <a:gd name="connsiteY7" fmla="*/ 518080 h 2756875"/>
                <a:gd name="connsiteX8" fmla="*/ 109150 w 2071416"/>
                <a:gd name="connsiteY8" fmla="*/ 518080 h 2756875"/>
                <a:gd name="connsiteX9" fmla="*/ 114653 w 2071416"/>
                <a:gd name="connsiteY9" fmla="*/ 520978 h 2756875"/>
                <a:gd name="connsiteX10" fmla="*/ 109150 w 2071416"/>
                <a:gd name="connsiteY10" fmla="*/ 525325 h 2756875"/>
                <a:gd name="connsiteX11" fmla="*/ 60848 w 2071416"/>
                <a:gd name="connsiteY11" fmla="*/ 525325 h 2756875"/>
                <a:gd name="connsiteX12" fmla="*/ 60848 w 2071416"/>
                <a:gd name="connsiteY12" fmla="*/ 793060 h 2756875"/>
                <a:gd name="connsiteX13" fmla="*/ 109150 w 2071416"/>
                <a:gd name="connsiteY13" fmla="*/ 793060 h 2756875"/>
                <a:gd name="connsiteX14" fmla="*/ 114653 w 2071416"/>
                <a:gd name="connsiteY14" fmla="*/ 796683 h 2756875"/>
                <a:gd name="connsiteX15" fmla="*/ 109150 w 2071416"/>
                <a:gd name="connsiteY15" fmla="*/ 800305 h 2756875"/>
                <a:gd name="connsiteX16" fmla="*/ 60848 w 2071416"/>
                <a:gd name="connsiteY16" fmla="*/ 800305 h 2756875"/>
                <a:gd name="connsiteX17" fmla="*/ 60848 w 2071416"/>
                <a:gd name="connsiteY17" fmla="*/ 1068042 h 2756875"/>
                <a:gd name="connsiteX18" fmla="*/ 109150 w 2071416"/>
                <a:gd name="connsiteY18" fmla="*/ 1068042 h 2756875"/>
                <a:gd name="connsiteX19" fmla="*/ 114653 w 2071416"/>
                <a:gd name="connsiteY19" fmla="*/ 1071665 h 2756875"/>
                <a:gd name="connsiteX20" fmla="*/ 109150 w 2071416"/>
                <a:gd name="connsiteY20" fmla="*/ 1075287 h 2756875"/>
                <a:gd name="connsiteX21" fmla="*/ 60848 w 2071416"/>
                <a:gd name="connsiteY21" fmla="*/ 1075287 h 2756875"/>
                <a:gd name="connsiteX22" fmla="*/ 60848 w 2071416"/>
                <a:gd name="connsiteY22" fmla="*/ 1339037 h 2756875"/>
                <a:gd name="connsiteX23" fmla="*/ 109150 w 2071416"/>
                <a:gd name="connsiteY23" fmla="*/ 1339037 h 2756875"/>
                <a:gd name="connsiteX24" fmla="*/ 114653 w 2071416"/>
                <a:gd name="connsiteY24" fmla="*/ 1342660 h 2756875"/>
                <a:gd name="connsiteX25" fmla="*/ 109150 w 2071416"/>
                <a:gd name="connsiteY25" fmla="*/ 1346282 h 2756875"/>
                <a:gd name="connsiteX26" fmla="*/ 60848 w 2071416"/>
                <a:gd name="connsiteY26" fmla="*/ 1346282 h 2756875"/>
                <a:gd name="connsiteX27" fmla="*/ 60848 w 2071416"/>
                <a:gd name="connsiteY27" fmla="*/ 1614017 h 2756875"/>
                <a:gd name="connsiteX28" fmla="*/ 109150 w 2071416"/>
                <a:gd name="connsiteY28" fmla="*/ 1614017 h 2756875"/>
                <a:gd name="connsiteX29" fmla="*/ 114653 w 2071416"/>
                <a:gd name="connsiteY29" fmla="*/ 1619995 h 2756875"/>
                <a:gd name="connsiteX30" fmla="*/ 109150 w 2071416"/>
                <a:gd name="connsiteY30" fmla="*/ 1624978 h 2756875"/>
                <a:gd name="connsiteX31" fmla="*/ 60848 w 2071416"/>
                <a:gd name="connsiteY31" fmla="*/ 1624978 h 2756875"/>
                <a:gd name="connsiteX32" fmla="*/ 60848 w 2071416"/>
                <a:gd name="connsiteY32" fmla="*/ 1892983 h 2756875"/>
                <a:gd name="connsiteX33" fmla="*/ 109150 w 2071416"/>
                <a:gd name="connsiteY33" fmla="*/ 1892983 h 2756875"/>
                <a:gd name="connsiteX34" fmla="*/ 114653 w 2071416"/>
                <a:gd name="connsiteY34" fmla="*/ 1896606 h 2756875"/>
                <a:gd name="connsiteX35" fmla="*/ 109150 w 2071416"/>
                <a:gd name="connsiteY35" fmla="*/ 1900228 h 2756875"/>
                <a:gd name="connsiteX36" fmla="*/ 60848 w 2071416"/>
                <a:gd name="connsiteY36" fmla="*/ 1900228 h 2756875"/>
                <a:gd name="connsiteX37" fmla="*/ 60848 w 2071416"/>
                <a:gd name="connsiteY37" fmla="*/ 2167965 h 2756875"/>
                <a:gd name="connsiteX38" fmla="*/ 109150 w 2071416"/>
                <a:gd name="connsiteY38" fmla="*/ 2167965 h 2756875"/>
                <a:gd name="connsiteX39" fmla="*/ 114653 w 2071416"/>
                <a:gd name="connsiteY39" fmla="*/ 2171588 h 2756875"/>
                <a:gd name="connsiteX40" fmla="*/ 109150 w 2071416"/>
                <a:gd name="connsiteY40" fmla="*/ 2175210 h 2756875"/>
                <a:gd name="connsiteX41" fmla="*/ 60848 w 2071416"/>
                <a:gd name="connsiteY41" fmla="*/ 2175210 h 2756875"/>
                <a:gd name="connsiteX42" fmla="*/ 60848 w 2071416"/>
                <a:gd name="connsiteY42" fmla="*/ 2442945 h 2756875"/>
                <a:gd name="connsiteX43" fmla="*/ 109150 w 2071416"/>
                <a:gd name="connsiteY43" fmla="*/ 2442945 h 2756875"/>
                <a:gd name="connsiteX44" fmla="*/ 114653 w 2071416"/>
                <a:gd name="connsiteY44" fmla="*/ 2445843 h 2756875"/>
                <a:gd name="connsiteX45" fmla="*/ 109150 w 2071416"/>
                <a:gd name="connsiteY45" fmla="*/ 2450190 h 2756875"/>
                <a:gd name="connsiteX46" fmla="*/ 60848 w 2071416"/>
                <a:gd name="connsiteY46" fmla="*/ 2450190 h 2756875"/>
                <a:gd name="connsiteX47" fmla="*/ 60848 w 2071416"/>
                <a:gd name="connsiteY47" fmla="*/ 2746932 h 2756875"/>
                <a:gd name="connsiteX48" fmla="*/ 2066896 w 2071416"/>
                <a:gd name="connsiteY48" fmla="*/ 2746932 h 2756875"/>
                <a:gd name="connsiteX49" fmla="*/ 2071416 w 2071416"/>
                <a:gd name="connsiteY49" fmla="*/ 2751452 h 2756875"/>
                <a:gd name="connsiteX50" fmla="*/ 2066896 w 2071416"/>
                <a:gd name="connsiteY50" fmla="*/ 2756875 h 2756875"/>
                <a:gd name="connsiteX51" fmla="*/ 56327 w 2071416"/>
                <a:gd name="connsiteY51" fmla="*/ 2756875 h 2756875"/>
                <a:gd name="connsiteX52" fmla="*/ 51807 w 2071416"/>
                <a:gd name="connsiteY52" fmla="*/ 2751452 h 2756875"/>
                <a:gd name="connsiteX53" fmla="*/ 51807 w 2071416"/>
                <a:gd name="connsiteY53" fmla="*/ 2450190 h 2756875"/>
                <a:gd name="connsiteX54" fmla="*/ 4586 w 2071416"/>
                <a:gd name="connsiteY54" fmla="*/ 2450190 h 2756875"/>
                <a:gd name="connsiteX55" fmla="*/ 0 w 2071416"/>
                <a:gd name="connsiteY55" fmla="*/ 2445843 h 2756875"/>
                <a:gd name="connsiteX56" fmla="*/ 4586 w 2071416"/>
                <a:gd name="connsiteY56" fmla="*/ 2442945 h 2756875"/>
                <a:gd name="connsiteX57" fmla="*/ 51807 w 2071416"/>
                <a:gd name="connsiteY57" fmla="*/ 2442945 h 2756875"/>
                <a:gd name="connsiteX58" fmla="*/ 51807 w 2071416"/>
                <a:gd name="connsiteY58" fmla="*/ 2175210 h 2756875"/>
                <a:gd name="connsiteX59" fmla="*/ 4586 w 2071416"/>
                <a:gd name="connsiteY59" fmla="*/ 2175210 h 2756875"/>
                <a:gd name="connsiteX60" fmla="*/ 0 w 2071416"/>
                <a:gd name="connsiteY60" fmla="*/ 2171588 h 2756875"/>
                <a:gd name="connsiteX61" fmla="*/ 4586 w 2071416"/>
                <a:gd name="connsiteY61" fmla="*/ 2167965 h 2756875"/>
                <a:gd name="connsiteX62" fmla="*/ 51807 w 2071416"/>
                <a:gd name="connsiteY62" fmla="*/ 2167965 h 2756875"/>
                <a:gd name="connsiteX63" fmla="*/ 51807 w 2071416"/>
                <a:gd name="connsiteY63" fmla="*/ 1900228 h 2756875"/>
                <a:gd name="connsiteX64" fmla="*/ 4586 w 2071416"/>
                <a:gd name="connsiteY64" fmla="*/ 1900228 h 2756875"/>
                <a:gd name="connsiteX65" fmla="*/ 0 w 2071416"/>
                <a:gd name="connsiteY65" fmla="*/ 1896606 h 2756875"/>
                <a:gd name="connsiteX66" fmla="*/ 4586 w 2071416"/>
                <a:gd name="connsiteY66" fmla="*/ 1892983 h 2756875"/>
                <a:gd name="connsiteX67" fmla="*/ 51807 w 2071416"/>
                <a:gd name="connsiteY67" fmla="*/ 1892983 h 2756875"/>
                <a:gd name="connsiteX68" fmla="*/ 51807 w 2071416"/>
                <a:gd name="connsiteY68" fmla="*/ 1624978 h 2756875"/>
                <a:gd name="connsiteX69" fmla="*/ 4586 w 2071416"/>
                <a:gd name="connsiteY69" fmla="*/ 1624978 h 2756875"/>
                <a:gd name="connsiteX70" fmla="*/ 0 w 2071416"/>
                <a:gd name="connsiteY70" fmla="*/ 1619995 h 2756875"/>
                <a:gd name="connsiteX71" fmla="*/ 4586 w 2071416"/>
                <a:gd name="connsiteY71" fmla="*/ 1614017 h 2756875"/>
                <a:gd name="connsiteX72" fmla="*/ 51807 w 2071416"/>
                <a:gd name="connsiteY72" fmla="*/ 1614017 h 2756875"/>
                <a:gd name="connsiteX73" fmla="*/ 51807 w 2071416"/>
                <a:gd name="connsiteY73" fmla="*/ 1346282 h 2756875"/>
                <a:gd name="connsiteX74" fmla="*/ 4586 w 2071416"/>
                <a:gd name="connsiteY74" fmla="*/ 1346282 h 2756875"/>
                <a:gd name="connsiteX75" fmla="*/ 0 w 2071416"/>
                <a:gd name="connsiteY75" fmla="*/ 1342660 h 2756875"/>
                <a:gd name="connsiteX76" fmla="*/ 4586 w 2071416"/>
                <a:gd name="connsiteY76" fmla="*/ 1339037 h 2756875"/>
                <a:gd name="connsiteX77" fmla="*/ 51807 w 2071416"/>
                <a:gd name="connsiteY77" fmla="*/ 1339037 h 2756875"/>
                <a:gd name="connsiteX78" fmla="*/ 51807 w 2071416"/>
                <a:gd name="connsiteY78" fmla="*/ 1075287 h 2756875"/>
                <a:gd name="connsiteX79" fmla="*/ 4586 w 2071416"/>
                <a:gd name="connsiteY79" fmla="*/ 1075287 h 2756875"/>
                <a:gd name="connsiteX80" fmla="*/ 0 w 2071416"/>
                <a:gd name="connsiteY80" fmla="*/ 1071665 h 2756875"/>
                <a:gd name="connsiteX81" fmla="*/ 4586 w 2071416"/>
                <a:gd name="connsiteY81" fmla="*/ 1068042 h 2756875"/>
                <a:gd name="connsiteX82" fmla="*/ 51807 w 2071416"/>
                <a:gd name="connsiteY82" fmla="*/ 1068042 h 2756875"/>
                <a:gd name="connsiteX83" fmla="*/ 51807 w 2071416"/>
                <a:gd name="connsiteY83" fmla="*/ 800305 h 2756875"/>
                <a:gd name="connsiteX84" fmla="*/ 4586 w 2071416"/>
                <a:gd name="connsiteY84" fmla="*/ 800305 h 2756875"/>
                <a:gd name="connsiteX85" fmla="*/ 0 w 2071416"/>
                <a:gd name="connsiteY85" fmla="*/ 796683 h 2756875"/>
                <a:gd name="connsiteX86" fmla="*/ 4586 w 2071416"/>
                <a:gd name="connsiteY86" fmla="*/ 793060 h 2756875"/>
                <a:gd name="connsiteX87" fmla="*/ 51807 w 2071416"/>
                <a:gd name="connsiteY87" fmla="*/ 793060 h 2756875"/>
                <a:gd name="connsiteX88" fmla="*/ 51807 w 2071416"/>
                <a:gd name="connsiteY88" fmla="*/ 525325 h 2756875"/>
                <a:gd name="connsiteX89" fmla="*/ 4586 w 2071416"/>
                <a:gd name="connsiteY89" fmla="*/ 525325 h 2756875"/>
                <a:gd name="connsiteX90" fmla="*/ 0 w 2071416"/>
                <a:gd name="connsiteY90" fmla="*/ 520978 h 2756875"/>
                <a:gd name="connsiteX91" fmla="*/ 4586 w 2071416"/>
                <a:gd name="connsiteY91" fmla="*/ 518080 h 2756875"/>
                <a:gd name="connsiteX92" fmla="*/ 51807 w 2071416"/>
                <a:gd name="connsiteY92" fmla="*/ 518080 h 2756875"/>
                <a:gd name="connsiteX93" fmla="*/ 51807 w 2071416"/>
                <a:gd name="connsiteY93" fmla="*/ 250072 h 2756875"/>
                <a:gd name="connsiteX94" fmla="*/ 4586 w 2071416"/>
                <a:gd name="connsiteY94" fmla="*/ 250072 h 2756875"/>
                <a:gd name="connsiteX95" fmla="*/ 0 w 2071416"/>
                <a:gd name="connsiteY95" fmla="*/ 244095 h 2756875"/>
                <a:gd name="connsiteX96" fmla="*/ 4586 w 2071416"/>
                <a:gd name="connsiteY96" fmla="*/ 239114 h 2756875"/>
                <a:gd name="connsiteX97" fmla="*/ 51807 w 2071416"/>
                <a:gd name="connsiteY97" fmla="*/ 239114 h 2756875"/>
                <a:gd name="connsiteX98" fmla="*/ 51807 w 2071416"/>
                <a:gd name="connsiteY98" fmla="*/ 4519 h 2756875"/>
                <a:gd name="connsiteX99" fmla="*/ 56327 w 2071416"/>
                <a:gd name="connsiteY99" fmla="*/ 0 h 275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071416" h="2756875">
                  <a:moveTo>
                    <a:pt x="56327" y="0"/>
                  </a:moveTo>
                  <a:cubicBezTo>
                    <a:pt x="59040" y="0"/>
                    <a:pt x="60848" y="2711"/>
                    <a:pt x="60848" y="4519"/>
                  </a:cubicBezTo>
                  <a:lnTo>
                    <a:pt x="60848" y="239114"/>
                  </a:lnTo>
                  <a:lnTo>
                    <a:pt x="109150" y="239114"/>
                  </a:lnTo>
                  <a:cubicBezTo>
                    <a:pt x="111901" y="239114"/>
                    <a:pt x="114653" y="242102"/>
                    <a:pt x="114653" y="244095"/>
                  </a:cubicBezTo>
                  <a:cubicBezTo>
                    <a:pt x="114653" y="248079"/>
                    <a:pt x="111901" y="250072"/>
                    <a:pt x="109150" y="250072"/>
                  </a:cubicBezTo>
                  <a:lnTo>
                    <a:pt x="60848" y="250072"/>
                  </a:lnTo>
                  <a:lnTo>
                    <a:pt x="60848" y="518080"/>
                  </a:lnTo>
                  <a:lnTo>
                    <a:pt x="109150" y="518080"/>
                  </a:lnTo>
                  <a:cubicBezTo>
                    <a:pt x="111901" y="518080"/>
                    <a:pt x="114653" y="519529"/>
                    <a:pt x="114653" y="520978"/>
                  </a:cubicBezTo>
                  <a:cubicBezTo>
                    <a:pt x="114653" y="523876"/>
                    <a:pt x="111901" y="525325"/>
                    <a:pt x="109150" y="525325"/>
                  </a:cubicBezTo>
                  <a:lnTo>
                    <a:pt x="60848" y="525325"/>
                  </a:lnTo>
                  <a:lnTo>
                    <a:pt x="60848" y="793060"/>
                  </a:lnTo>
                  <a:lnTo>
                    <a:pt x="109150" y="793060"/>
                  </a:lnTo>
                  <a:cubicBezTo>
                    <a:pt x="111901" y="793060"/>
                    <a:pt x="114653" y="794509"/>
                    <a:pt x="114653" y="796683"/>
                  </a:cubicBezTo>
                  <a:cubicBezTo>
                    <a:pt x="114653" y="798856"/>
                    <a:pt x="111901" y="800305"/>
                    <a:pt x="109150" y="800305"/>
                  </a:cubicBezTo>
                  <a:lnTo>
                    <a:pt x="60848" y="800305"/>
                  </a:lnTo>
                  <a:lnTo>
                    <a:pt x="60848" y="1068042"/>
                  </a:lnTo>
                  <a:lnTo>
                    <a:pt x="109150" y="1068042"/>
                  </a:lnTo>
                  <a:cubicBezTo>
                    <a:pt x="111901" y="1068042"/>
                    <a:pt x="114653" y="1069491"/>
                    <a:pt x="114653" y="1071665"/>
                  </a:cubicBezTo>
                  <a:cubicBezTo>
                    <a:pt x="114653" y="1073838"/>
                    <a:pt x="111901" y="1075287"/>
                    <a:pt x="109150" y="1075287"/>
                  </a:cubicBezTo>
                  <a:lnTo>
                    <a:pt x="60848" y="1075287"/>
                  </a:lnTo>
                  <a:lnTo>
                    <a:pt x="60848" y="1339037"/>
                  </a:lnTo>
                  <a:lnTo>
                    <a:pt x="109150" y="1339037"/>
                  </a:lnTo>
                  <a:cubicBezTo>
                    <a:pt x="111901" y="1339037"/>
                    <a:pt x="114653" y="1341211"/>
                    <a:pt x="114653" y="1342660"/>
                  </a:cubicBezTo>
                  <a:cubicBezTo>
                    <a:pt x="114653" y="1345558"/>
                    <a:pt x="111901" y="1346282"/>
                    <a:pt x="109150" y="1346282"/>
                  </a:cubicBezTo>
                  <a:lnTo>
                    <a:pt x="60848" y="1346282"/>
                  </a:lnTo>
                  <a:lnTo>
                    <a:pt x="60848" y="1614017"/>
                  </a:lnTo>
                  <a:lnTo>
                    <a:pt x="109150" y="1614017"/>
                  </a:lnTo>
                  <a:cubicBezTo>
                    <a:pt x="111901" y="1614017"/>
                    <a:pt x="114653" y="1617006"/>
                    <a:pt x="114653" y="1619995"/>
                  </a:cubicBezTo>
                  <a:cubicBezTo>
                    <a:pt x="114653" y="1622985"/>
                    <a:pt x="111901" y="1624978"/>
                    <a:pt x="109150" y="1624978"/>
                  </a:cubicBezTo>
                  <a:lnTo>
                    <a:pt x="60848" y="1624978"/>
                  </a:lnTo>
                  <a:lnTo>
                    <a:pt x="60848" y="1892983"/>
                  </a:lnTo>
                  <a:lnTo>
                    <a:pt x="109150" y="1892983"/>
                  </a:lnTo>
                  <a:cubicBezTo>
                    <a:pt x="111901" y="1892983"/>
                    <a:pt x="114653" y="1894432"/>
                    <a:pt x="114653" y="1896606"/>
                  </a:cubicBezTo>
                  <a:cubicBezTo>
                    <a:pt x="114653" y="1898779"/>
                    <a:pt x="111901" y="1900228"/>
                    <a:pt x="109150" y="1900228"/>
                  </a:cubicBezTo>
                  <a:lnTo>
                    <a:pt x="60848" y="1900228"/>
                  </a:lnTo>
                  <a:lnTo>
                    <a:pt x="60848" y="2167965"/>
                  </a:lnTo>
                  <a:lnTo>
                    <a:pt x="109150" y="2167965"/>
                  </a:lnTo>
                  <a:cubicBezTo>
                    <a:pt x="111901" y="2167965"/>
                    <a:pt x="114653" y="2170139"/>
                    <a:pt x="114653" y="2171588"/>
                  </a:cubicBezTo>
                  <a:cubicBezTo>
                    <a:pt x="114653" y="2173037"/>
                    <a:pt x="111901" y="2175210"/>
                    <a:pt x="109150" y="2175210"/>
                  </a:cubicBezTo>
                  <a:lnTo>
                    <a:pt x="60848" y="2175210"/>
                  </a:lnTo>
                  <a:lnTo>
                    <a:pt x="60848" y="2442945"/>
                  </a:lnTo>
                  <a:lnTo>
                    <a:pt x="109150" y="2442945"/>
                  </a:lnTo>
                  <a:cubicBezTo>
                    <a:pt x="111901" y="2442945"/>
                    <a:pt x="114653" y="2444394"/>
                    <a:pt x="114653" y="2445843"/>
                  </a:cubicBezTo>
                  <a:cubicBezTo>
                    <a:pt x="114653" y="2448017"/>
                    <a:pt x="111901" y="2450190"/>
                    <a:pt x="109150" y="2450190"/>
                  </a:cubicBezTo>
                  <a:lnTo>
                    <a:pt x="60848" y="2450190"/>
                  </a:lnTo>
                  <a:lnTo>
                    <a:pt x="60848" y="2746932"/>
                  </a:lnTo>
                  <a:lnTo>
                    <a:pt x="2066896" y="2746932"/>
                  </a:lnTo>
                  <a:cubicBezTo>
                    <a:pt x="2068704" y="2746932"/>
                    <a:pt x="2071416" y="2748740"/>
                    <a:pt x="2071416" y="2751452"/>
                  </a:cubicBezTo>
                  <a:cubicBezTo>
                    <a:pt x="2071416" y="2754163"/>
                    <a:pt x="2068704" y="2756875"/>
                    <a:pt x="2066896" y="2756875"/>
                  </a:cubicBezTo>
                  <a:lnTo>
                    <a:pt x="56327" y="2756875"/>
                  </a:lnTo>
                  <a:cubicBezTo>
                    <a:pt x="53615" y="2756875"/>
                    <a:pt x="51807" y="2754163"/>
                    <a:pt x="51807" y="2751452"/>
                  </a:cubicBezTo>
                  <a:lnTo>
                    <a:pt x="51807" y="2450190"/>
                  </a:lnTo>
                  <a:lnTo>
                    <a:pt x="4586" y="2450190"/>
                  </a:lnTo>
                  <a:cubicBezTo>
                    <a:pt x="1835" y="2450190"/>
                    <a:pt x="0" y="2448017"/>
                    <a:pt x="0" y="2445843"/>
                  </a:cubicBezTo>
                  <a:cubicBezTo>
                    <a:pt x="0" y="2444394"/>
                    <a:pt x="1835" y="2442945"/>
                    <a:pt x="4586" y="2442945"/>
                  </a:cubicBezTo>
                  <a:lnTo>
                    <a:pt x="51807" y="2442945"/>
                  </a:lnTo>
                  <a:lnTo>
                    <a:pt x="51807" y="2175210"/>
                  </a:lnTo>
                  <a:lnTo>
                    <a:pt x="4586" y="2175210"/>
                  </a:lnTo>
                  <a:cubicBezTo>
                    <a:pt x="1835" y="2175210"/>
                    <a:pt x="0" y="2173037"/>
                    <a:pt x="0" y="2171588"/>
                  </a:cubicBezTo>
                  <a:cubicBezTo>
                    <a:pt x="0" y="2170139"/>
                    <a:pt x="1835" y="2167965"/>
                    <a:pt x="4586" y="2167965"/>
                  </a:cubicBezTo>
                  <a:lnTo>
                    <a:pt x="51807" y="2167965"/>
                  </a:lnTo>
                  <a:lnTo>
                    <a:pt x="51807" y="1900228"/>
                  </a:lnTo>
                  <a:lnTo>
                    <a:pt x="4586" y="1900228"/>
                  </a:lnTo>
                  <a:cubicBezTo>
                    <a:pt x="1835" y="1900228"/>
                    <a:pt x="0" y="1898779"/>
                    <a:pt x="0" y="1896606"/>
                  </a:cubicBezTo>
                  <a:cubicBezTo>
                    <a:pt x="0" y="1894432"/>
                    <a:pt x="1835" y="1892983"/>
                    <a:pt x="4586" y="1892983"/>
                  </a:cubicBezTo>
                  <a:lnTo>
                    <a:pt x="51807" y="1892983"/>
                  </a:lnTo>
                  <a:lnTo>
                    <a:pt x="51807" y="1624978"/>
                  </a:lnTo>
                  <a:lnTo>
                    <a:pt x="4586" y="1624978"/>
                  </a:lnTo>
                  <a:cubicBezTo>
                    <a:pt x="1835" y="1624978"/>
                    <a:pt x="0" y="1622985"/>
                    <a:pt x="0" y="1619995"/>
                  </a:cubicBezTo>
                  <a:cubicBezTo>
                    <a:pt x="0" y="1617006"/>
                    <a:pt x="1835" y="1614017"/>
                    <a:pt x="4586" y="1614017"/>
                  </a:cubicBezTo>
                  <a:lnTo>
                    <a:pt x="51807" y="1614017"/>
                  </a:lnTo>
                  <a:lnTo>
                    <a:pt x="51807" y="1346282"/>
                  </a:lnTo>
                  <a:lnTo>
                    <a:pt x="4586" y="1346282"/>
                  </a:lnTo>
                  <a:cubicBezTo>
                    <a:pt x="1835" y="1346282"/>
                    <a:pt x="0" y="1345558"/>
                    <a:pt x="0" y="1342660"/>
                  </a:cubicBezTo>
                  <a:cubicBezTo>
                    <a:pt x="0" y="1341211"/>
                    <a:pt x="1835" y="1339037"/>
                    <a:pt x="4586" y="1339037"/>
                  </a:cubicBezTo>
                  <a:lnTo>
                    <a:pt x="51807" y="1339037"/>
                  </a:lnTo>
                  <a:lnTo>
                    <a:pt x="51807" y="1075287"/>
                  </a:lnTo>
                  <a:lnTo>
                    <a:pt x="4586" y="1075287"/>
                  </a:lnTo>
                  <a:cubicBezTo>
                    <a:pt x="1835" y="1075287"/>
                    <a:pt x="0" y="1073838"/>
                    <a:pt x="0" y="1071665"/>
                  </a:cubicBezTo>
                  <a:cubicBezTo>
                    <a:pt x="0" y="1069491"/>
                    <a:pt x="1835" y="1068042"/>
                    <a:pt x="4586" y="1068042"/>
                  </a:cubicBezTo>
                  <a:lnTo>
                    <a:pt x="51807" y="1068042"/>
                  </a:lnTo>
                  <a:lnTo>
                    <a:pt x="51807" y="800305"/>
                  </a:lnTo>
                  <a:lnTo>
                    <a:pt x="4586" y="800305"/>
                  </a:lnTo>
                  <a:cubicBezTo>
                    <a:pt x="1835" y="800305"/>
                    <a:pt x="0" y="798856"/>
                    <a:pt x="0" y="796683"/>
                  </a:cubicBezTo>
                  <a:cubicBezTo>
                    <a:pt x="0" y="794509"/>
                    <a:pt x="1835" y="793060"/>
                    <a:pt x="4586" y="793060"/>
                  </a:cubicBezTo>
                  <a:lnTo>
                    <a:pt x="51807" y="793060"/>
                  </a:lnTo>
                  <a:lnTo>
                    <a:pt x="51807" y="525325"/>
                  </a:lnTo>
                  <a:lnTo>
                    <a:pt x="4586" y="525325"/>
                  </a:lnTo>
                  <a:cubicBezTo>
                    <a:pt x="1835" y="525325"/>
                    <a:pt x="0" y="523876"/>
                    <a:pt x="0" y="520978"/>
                  </a:cubicBezTo>
                  <a:cubicBezTo>
                    <a:pt x="0" y="519529"/>
                    <a:pt x="1835" y="518080"/>
                    <a:pt x="4586" y="518080"/>
                  </a:cubicBezTo>
                  <a:lnTo>
                    <a:pt x="51807" y="518080"/>
                  </a:lnTo>
                  <a:lnTo>
                    <a:pt x="51807" y="250072"/>
                  </a:lnTo>
                  <a:lnTo>
                    <a:pt x="4586" y="250072"/>
                  </a:lnTo>
                  <a:cubicBezTo>
                    <a:pt x="1835" y="250072"/>
                    <a:pt x="0" y="248079"/>
                    <a:pt x="0" y="244095"/>
                  </a:cubicBezTo>
                  <a:cubicBezTo>
                    <a:pt x="0" y="242102"/>
                    <a:pt x="1835" y="239114"/>
                    <a:pt x="4586" y="239114"/>
                  </a:cubicBezTo>
                  <a:lnTo>
                    <a:pt x="51807" y="239114"/>
                  </a:lnTo>
                  <a:lnTo>
                    <a:pt x="51807" y="4519"/>
                  </a:lnTo>
                  <a:cubicBezTo>
                    <a:pt x="51807" y="2711"/>
                    <a:pt x="53615" y="0"/>
                    <a:pt x="56327" y="0"/>
                  </a:cubicBezTo>
                  <a:close/>
                </a:path>
              </a:pathLst>
            </a:custGeom>
            <a:solidFill>
              <a:srgbClr val="4B2D5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54CE4D9A-36DF-485B-9AE1-BC959B058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8124" y="7951214"/>
              <a:ext cx="688542" cy="1385274"/>
            </a:xfrm>
            <a:custGeom>
              <a:avLst/>
              <a:gdLst>
                <a:gd name="connsiteX0" fmla="*/ 112656 w 688542"/>
                <a:gd name="connsiteY0" fmla="*/ 1222785 h 1385274"/>
                <a:gd name="connsiteX1" fmla="*/ 376622 w 688542"/>
                <a:gd name="connsiteY1" fmla="*/ 1222785 h 1385274"/>
                <a:gd name="connsiteX2" fmla="*/ 385662 w 688542"/>
                <a:gd name="connsiteY2" fmla="*/ 1231842 h 1385274"/>
                <a:gd name="connsiteX3" fmla="*/ 376622 w 688542"/>
                <a:gd name="connsiteY3" fmla="*/ 1241804 h 1385274"/>
                <a:gd name="connsiteX4" fmla="*/ 112656 w 688542"/>
                <a:gd name="connsiteY4" fmla="*/ 1241804 h 1385274"/>
                <a:gd name="connsiteX5" fmla="*/ 103616 w 688542"/>
                <a:gd name="connsiteY5" fmla="*/ 1231842 h 1385274"/>
                <a:gd name="connsiteX6" fmla="*/ 112656 w 688542"/>
                <a:gd name="connsiteY6" fmla="*/ 1222785 h 1385274"/>
                <a:gd name="connsiteX7" fmla="*/ 245008 w 688542"/>
                <a:gd name="connsiteY7" fmla="*/ 1063376 h 1385274"/>
                <a:gd name="connsiteX8" fmla="*/ 507301 w 688542"/>
                <a:gd name="connsiteY8" fmla="*/ 1063376 h 1385274"/>
                <a:gd name="connsiteX9" fmla="*/ 517182 w 688542"/>
                <a:gd name="connsiteY9" fmla="*/ 1073338 h 1385274"/>
                <a:gd name="connsiteX10" fmla="*/ 507301 w 688542"/>
                <a:gd name="connsiteY10" fmla="*/ 1082395 h 1385274"/>
                <a:gd name="connsiteX11" fmla="*/ 245008 w 688542"/>
                <a:gd name="connsiteY11" fmla="*/ 1082395 h 1385274"/>
                <a:gd name="connsiteX12" fmla="*/ 235127 w 688542"/>
                <a:gd name="connsiteY12" fmla="*/ 1073338 h 1385274"/>
                <a:gd name="connsiteX13" fmla="*/ 245008 w 688542"/>
                <a:gd name="connsiteY13" fmla="*/ 1063376 h 1385274"/>
                <a:gd name="connsiteX14" fmla="*/ 317640 w 688542"/>
                <a:gd name="connsiteY14" fmla="*/ 919908 h 1385274"/>
                <a:gd name="connsiteX15" fmla="*/ 579035 w 688542"/>
                <a:gd name="connsiteY15" fmla="*/ 919908 h 1385274"/>
                <a:gd name="connsiteX16" fmla="*/ 588916 w 688542"/>
                <a:gd name="connsiteY16" fmla="*/ 928965 h 1385274"/>
                <a:gd name="connsiteX17" fmla="*/ 579035 w 688542"/>
                <a:gd name="connsiteY17" fmla="*/ 938927 h 1385274"/>
                <a:gd name="connsiteX18" fmla="*/ 317640 w 688542"/>
                <a:gd name="connsiteY18" fmla="*/ 938927 h 1385274"/>
                <a:gd name="connsiteX19" fmla="*/ 306861 w 688542"/>
                <a:gd name="connsiteY19" fmla="*/ 928965 h 1385274"/>
                <a:gd name="connsiteX20" fmla="*/ 317640 w 688542"/>
                <a:gd name="connsiteY20" fmla="*/ 919908 h 1385274"/>
                <a:gd name="connsiteX21" fmla="*/ 364596 w 688542"/>
                <a:gd name="connsiteY21" fmla="*/ 744558 h 1385274"/>
                <a:gd name="connsiteX22" fmla="*/ 626824 w 688542"/>
                <a:gd name="connsiteY22" fmla="*/ 744558 h 1385274"/>
                <a:gd name="connsiteX23" fmla="*/ 636736 w 688542"/>
                <a:gd name="connsiteY23" fmla="*/ 753221 h 1385274"/>
                <a:gd name="connsiteX24" fmla="*/ 626824 w 688542"/>
                <a:gd name="connsiteY24" fmla="*/ 763617 h 1385274"/>
                <a:gd name="connsiteX25" fmla="*/ 364596 w 688542"/>
                <a:gd name="connsiteY25" fmla="*/ 763617 h 1385274"/>
                <a:gd name="connsiteX26" fmla="*/ 354684 w 688542"/>
                <a:gd name="connsiteY26" fmla="*/ 753221 h 1385274"/>
                <a:gd name="connsiteX27" fmla="*/ 364596 w 688542"/>
                <a:gd name="connsiteY27" fmla="*/ 744558 h 1385274"/>
                <a:gd name="connsiteX28" fmla="*/ 364596 w 688542"/>
                <a:gd name="connsiteY28" fmla="*/ 593119 h 1385274"/>
                <a:gd name="connsiteX29" fmla="*/ 626824 w 688542"/>
                <a:gd name="connsiteY29" fmla="*/ 593119 h 1385274"/>
                <a:gd name="connsiteX30" fmla="*/ 636736 w 688542"/>
                <a:gd name="connsiteY30" fmla="*/ 603082 h 1385274"/>
                <a:gd name="connsiteX31" fmla="*/ 626824 w 688542"/>
                <a:gd name="connsiteY31" fmla="*/ 612138 h 1385274"/>
                <a:gd name="connsiteX32" fmla="*/ 364596 w 688542"/>
                <a:gd name="connsiteY32" fmla="*/ 612138 h 1385274"/>
                <a:gd name="connsiteX33" fmla="*/ 354684 w 688542"/>
                <a:gd name="connsiteY33" fmla="*/ 603082 h 1385274"/>
                <a:gd name="connsiteX34" fmla="*/ 364596 w 688542"/>
                <a:gd name="connsiteY34" fmla="*/ 593119 h 1385274"/>
                <a:gd name="connsiteX35" fmla="*/ 328699 w 688542"/>
                <a:gd name="connsiteY35" fmla="*/ 457621 h 1385274"/>
                <a:gd name="connsiteX36" fmla="*/ 590989 w 688542"/>
                <a:gd name="connsiteY36" fmla="*/ 457621 h 1385274"/>
                <a:gd name="connsiteX37" fmla="*/ 600870 w 688542"/>
                <a:gd name="connsiteY37" fmla="*/ 468017 h 1385274"/>
                <a:gd name="connsiteX38" fmla="*/ 590989 w 688542"/>
                <a:gd name="connsiteY38" fmla="*/ 476680 h 1385274"/>
                <a:gd name="connsiteX39" fmla="*/ 328699 w 688542"/>
                <a:gd name="connsiteY39" fmla="*/ 476680 h 1385274"/>
                <a:gd name="connsiteX40" fmla="*/ 318818 w 688542"/>
                <a:gd name="connsiteY40" fmla="*/ 468017 h 1385274"/>
                <a:gd name="connsiteX41" fmla="*/ 328699 w 688542"/>
                <a:gd name="connsiteY41" fmla="*/ 457621 h 1385274"/>
                <a:gd name="connsiteX42" fmla="*/ 252109 w 688542"/>
                <a:gd name="connsiteY42" fmla="*/ 326107 h 1385274"/>
                <a:gd name="connsiteX43" fmla="*/ 515238 w 688542"/>
                <a:gd name="connsiteY43" fmla="*/ 326107 h 1385274"/>
                <a:gd name="connsiteX44" fmla="*/ 525150 w 688542"/>
                <a:gd name="connsiteY44" fmla="*/ 336071 h 1385274"/>
                <a:gd name="connsiteX45" fmla="*/ 515238 w 688542"/>
                <a:gd name="connsiteY45" fmla="*/ 345128 h 1385274"/>
                <a:gd name="connsiteX46" fmla="*/ 252109 w 688542"/>
                <a:gd name="connsiteY46" fmla="*/ 345128 h 1385274"/>
                <a:gd name="connsiteX47" fmla="*/ 243098 w 688542"/>
                <a:gd name="connsiteY47" fmla="*/ 336071 h 1385274"/>
                <a:gd name="connsiteX48" fmla="*/ 252109 w 688542"/>
                <a:gd name="connsiteY48" fmla="*/ 326107 h 1385274"/>
                <a:gd name="connsiteX49" fmla="*/ 152508 w 688542"/>
                <a:gd name="connsiteY49" fmla="*/ 198580 h 1385274"/>
                <a:gd name="connsiteX50" fmla="*/ 416474 w 688542"/>
                <a:gd name="connsiteY50" fmla="*/ 198580 h 1385274"/>
                <a:gd name="connsiteX51" fmla="*/ 425514 w 688542"/>
                <a:gd name="connsiteY51" fmla="*/ 208544 h 1385274"/>
                <a:gd name="connsiteX52" fmla="*/ 416474 w 688542"/>
                <a:gd name="connsiteY52" fmla="*/ 217601 h 1385274"/>
                <a:gd name="connsiteX53" fmla="*/ 152508 w 688542"/>
                <a:gd name="connsiteY53" fmla="*/ 217601 h 1385274"/>
                <a:gd name="connsiteX54" fmla="*/ 143468 w 688542"/>
                <a:gd name="connsiteY54" fmla="*/ 208544 h 1385274"/>
                <a:gd name="connsiteX55" fmla="*/ 152508 w 688542"/>
                <a:gd name="connsiteY55" fmla="*/ 198580 h 1385274"/>
                <a:gd name="connsiteX56" fmla="*/ 9040 w 688542"/>
                <a:gd name="connsiteY56" fmla="*/ 90980 h 1385274"/>
                <a:gd name="connsiteX57" fmla="*/ 273006 w 688542"/>
                <a:gd name="connsiteY57" fmla="*/ 90980 h 1385274"/>
                <a:gd name="connsiteX58" fmla="*/ 282046 w 688542"/>
                <a:gd name="connsiteY58" fmla="*/ 100037 h 1385274"/>
                <a:gd name="connsiteX59" fmla="*/ 273006 w 688542"/>
                <a:gd name="connsiteY59" fmla="*/ 110000 h 1385274"/>
                <a:gd name="connsiteX60" fmla="*/ 9040 w 688542"/>
                <a:gd name="connsiteY60" fmla="*/ 110000 h 1385274"/>
                <a:gd name="connsiteX61" fmla="*/ 0 w 688542"/>
                <a:gd name="connsiteY61" fmla="*/ 100037 h 1385274"/>
                <a:gd name="connsiteX62" fmla="*/ 9040 w 688542"/>
                <a:gd name="connsiteY62" fmla="*/ 90980 h 1385274"/>
                <a:gd name="connsiteX63" fmla="*/ 178381 w 688542"/>
                <a:gd name="connsiteY63" fmla="*/ 222 h 1385274"/>
                <a:gd name="connsiteX64" fmla="*/ 688542 w 688542"/>
                <a:gd name="connsiteY64" fmla="*/ 688228 h 1385274"/>
                <a:gd name="connsiteX65" fmla="*/ 143228 w 688542"/>
                <a:gd name="connsiteY65" fmla="*/ 1384370 h 1385274"/>
                <a:gd name="connsiteX66" fmla="*/ 142327 w 688542"/>
                <a:gd name="connsiteY66" fmla="*/ 1385274 h 1385274"/>
                <a:gd name="connsiteX67" fmla="*/ 132412 w 688542"/>
                <a:gd name="connsiteY67" fmla="*/ 1378041 h 1385274"/>
                <a:gd name="connsiteX68" fmla="*/ 139623 w 688542"/>
                <a:gd name="connsiteY68" fmla="*/ 1366288 h 1385274"/>
                <a:gd name="connsiteX69" fmla="*/ 669613 w 688542"/>
                <a:gd name="connsiteY69" fmla="*/ 688228 h 1385274"/>
                <a:gd name="connsiteX70" fmla="*/ 172973 w 688542"/>
                <a:gd name="connsiteY70" fmla="*/ 19208 h 1385274"/>
                <a:gd name="connsiteX71" fmla="*/ 166663 w 688542"/>
                <a:gd name="connsiteY71" fmla="*/ 6551 h 1385274"/>
                <a:gd name="connsiteX72" fmla="*/ 178381 w 688542"/>
                <a:gd name="connsiteY72" fmla="*/ 222 h 1385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688542" h="1385274">
                  <a:moveTo>
                    <a:pt x="112656" y="1222785"/>
                  </a:moveTo>
                  <a:lnTo>
                    <a:pt x="376622" y="1222785"/>
                  </a:lnTo>
                  <a:cubicBezTo>
                    <a:pt x="382046" y="1222785"/>
                    <a:pt x="385662" y="1226408"/>
                    <a:pt x="385662" y="1231842"/>
                  </a:cubicBezTo>
                  <a:cubicBezTo>
                    <a:pt x="385662" y="1237276"/>
                    <a:pt x="382046" y="1241804"/>
                    <a:pt x="376622" y="1241804"/>
                  </a:cubicBezTo>
                  <a:lnTo>
                    <a:pt x="112656" y="1241804"/>
                  </a:lnTo>
                  <a:cubicBezTo>
                    <a:pt x="107232" y="1241804"/>
                    <a:pt x="103616" y="1237276"/>
                    <a:pt x="103616" y="1231842"/>
                  </a:cubicBezTo>
                  <a:cubicBezTo>
                    <a:pt x="103616" y="1226408"/>
                    <a:pt x="107232" y="1222785"/>
                    <a:pt x="112656" y="1222785"/>
                  </a:cubicBezTo>
                  <a:close/>
                  <a:moveTo>
                    <a:pt x="245008" y="1063376"/>
                  </a:moveTo>
                  <a:lnTo>
                    <a:pt x="507301" y="1063376"/>
                  </a:lnTo>
                  <a:cubicBezTo>
                    <a:pt x="512690" y="1063376"/>
                    <a:pt x="517182" y="1067904"/>
                    <a:pt x="517182" y="1073338"/>
                  </a:cubicBezTo>
                  <a:cubicBezTo>
                    <a:pt x="517182" y="1078773"/>
                    <a:pt x="512690" y="1082395"/>
                    <a:pt x="507301" y="1082395"/>
                  </a:cubicBezTo>
                  <a:lnTo>
                    <a:pt x="245008" y="1082395"/>
                  </a:lnTo>
                  <a:cubicBezTo>
                    <a:pt x="239618" y="1082395"/>
                    <a:pt x="235127" y="1078773"/>
                    <a:pt x="235127" y="1073338"/>
                  </a:cubicBezTo>
                  <a:cubicBezTo>
                    <a:pt x="235127" y="1067904"/>
                    <a:pt x="239618" y="1063376"/>
                    <a:pt x="245008" y="1063376"/>
                  </a:cubicBezTo>
                  <a:close/>
                  <a:moveTo>
                    <a:pt x="317640" y="919908"/>
                  </a:moveTo>
                  <a:lnTo>
                    <a:pt x="579035" y="919908"/>
                  </a:lnTo>
                  <a:cubicBezTo>
                    <a:pt x="584424" y="919908"/>
                    <a:pt x="588916" y="924436"/>
                    <a:pt x="588916" y="928965"/>
                  </a:cubicBezTo>
                  <a:cubicBezTo>
                    <a:pt x="588916" y="934399"/>
                    <a:pt x="584424" y="938927"/>
                    <a:pt x="579035" y="938927"/>
                  </a:cubicBezTo>
                  <a:lnTo>
                    <a:pt x="317640" y="938927"/>
                  </a:lnTo>
                  <a:cubicBezTo>
                    <a:pt x="312251" y="938927"/>
                    <a:pt x="306861" y="934399"/>
                    <a:pt x="306861" y="928965"/>
                  </a:cubicBezTo>
                  <a:cubicBezTo>
                    <a:pt x="306861" y="924436"/>
                    <a:pt x="312251" y="919908"/>
                    <a:pt x="317640" y="919908"/>
                  </a:cubicBezTo>
                  <a:close/>
                  <a:moveTo>
                    <a:pt x="364596" y="744558"/>
                  </a:moveTo>
                  <a:lnTo>
                    <a:pt x="626824" y="744558"/>
                  </a:lnTo>
                  <a:cubicBezTo>
                    <a:pt x="632230" y="744558"/>
                    <a:pt x="636736" y="748890"/>
                    <a:pt x="636736" y="753221"/>
                  </a:cubicBezTo>
                  <a:cubicBezTo>
                    <a:pt x="636736" y="758419"/>
                    <a:pt x="632230" y="763617"/>
                    <a:pt x="626824" y="763617"/>
                  </a:cubicBezTo>
                  <a:lnTo>
                    <a:pt x="364596" y="763617"/>
                  </a:lnTo>
                  <a:cubicBezTo>
                    <a:pt x="359190" y="763617"/>
                    <a:pt x="354684" y="758419"/>
                    <a:pt x="354684" y="753221"/>
                  </a:cubicBezTo>
                  <a:cubicBezTo>
                    <a:pt x="354684" y="748890"/>
                    <a:pt x="359190" y="744558"/>
                    <a:pt x="364596" y="744558"/>
                  </a:cubicBezTo>
                  <a:close/>
                  <a:moveTo>
                    <a:pt x="364596" y="593119"/>
                  </a:moveTo>
                  <a:lnTo>
                    <a:pt x="626824" y="593119"/>
                  </a:lnTo>
                  <a:cubicBezTo>
                    <a:pt x="632230" y="593119"/>
                    <a:pt x="636736" y="597647"/>
                    <a:pt x="636736" y="603082"/>
                  </a:cubicBezTo>
                  <a:cubicBezTo>
                    <a:pt x="636736" y="608516"/>
                    <a:pt x="632230" y="612138"/>
                    <a:pt x="626824" y="612138"/>
                  </a:cubicBezTo>
                  <a:lnTo>
                    <a:pt x="364596" y="612138"/>
                  </a:lnTo>
                  <a:cubicBezTo>
                    <a:pt x="359190" y="612138"/>
                    <a:pt x="354684" y="608516"/>
                    <a:pt x="354684" y="603082"/>
                  </a:cubicBezTo>
                  <a:cubicBezTo>
                    <a:pt x="354684" y="597647"/>
                    <a:pt x="359190" y="593119"/>
                    <a:pt x="364596" y="593119"/>
                  </a:cubicBezTo>
                  <a:close/>
                  <a:moveTo>
                    <a:pt x="328699" y="457621"/>
                  </a:moveTo>
                  <a:lnTo>
                    <a:pt x="590989" y="457621"/>
                  </a:lnTo>
                  <a:cubicBezTo>
                    <a:pt x="596378" y="457621"/>
                    <a:pt x="600870" y="462819"/>
                    <a:pt x="600870" y="468017"/>
                  </a:cubicBezTo>
                  <a:cubicBezTo>
                    <a:pt x="600870" y="473214"/>
                    <a:pt x="596378" y="476680"/>
                    <a:pt x="590989" y="476680"/>
                  </a:cubicBezTo>
                  <a:lnTo>
                    <a:pt x="328699" y="476680"/>
                  </a:lnTo>
                  <a:cubicBezTo>
                    <a:pt x="323309" y="476680"/>
                    <a:pt x="318818" y="473214"/>
                    <a:pt x="318818" y="468017"/>
                  </a:cubicBezTo>
                  <a:cubicBezTo>
                    <a:pt x="318818" y="462819"/>
                    <a:pt x="323309" y="457621"/>
                    <a:pt x="328699" y="457621"/>
                  </a:cubicBezTo>
                  <a:close/>
                  <a:moveTo>
                    <a:pt x="252109" y="326107"/>
                  </a:moveTo>
                  <a:lnTo>
                    <a:pt x="515238" y="326107"/>
                  </a:lnTo>
                  <a:cubicBezTo>
                    <a:pt x="520644" y="326107"/>
                    <a:pt x="525150" y="331542"/>
                    <a:pt x="525150" y="336071"/>
                  </a:cubicBezTo>
                  <a:cubicBezTo>
                    <a:pt x="525150" y="341505"/>
                    <a:pt x="520644" y="345128"/>
                    <a:pt x="515238" y="345128"/>
                  </a:cubicBezTo>
                  <a:lnTo>
                    <a:pt x="252109" y="345128"/>
                  </a:lnTo>
                  <a:cubicBezTo>
                    <a:pt x="246702" y="345128"/>
                    <a:pt x="243098" y="341505"/>
                    <a:pt x="243098" y="336071"/>
                  </a:cubicBezTo>
                  <a:cubicBezTo>
                    <a:pt x="243098" y="331542"/>
                    <a:pt x="246702" y="326107"/>
                    <a:pt x="252109" y="326107"/>
                  </a:cubicBezTo>
                  <a:close/>
                  <a:moveTo>
                    <a:pt x="152508" y="198580"/>
                  </a:moveTo>
                  <a:lnTo>
                    <a:pt x="416474" y="198580"/>
                  </a:lnTo>
                  <a:cubicBezTo>
                    <a:pt x="421898" y="198580"/>
                    <a:pt x="425514" y="203109"/>
                    <a:pt x="425514" y="208544"/>
                  </a:cubicBezTo>
                  <a:cubicBezTo>
                    <a:pt x="425514" y="213073"/>
                    <a:pt x="421898" y="217601"/>
                    <a:pt x="416474" y="217601"/>
                  </a:cubicBezTo>
                  <a:lnTo>
                    <a:pt x="152508" y="217601"/>
                  </a:lnTo>
                  <a:cubicBezTo>
                    <a:pt x="147988" y="217601"/>
                    <a:pt x="143468" y="213073"/>
                    <a:pt x="143468" y="208544"/>
                  </a:cubicBezTo>
                  <a:cubicBezTo>
                    <a:pt x="143468" y="203109"/>
                    <a:pt x="147988" y="198580"/>
                    <a:pt x="152508" y="198580"/>
                  </a:cubicBezTo>
                  <a:close/>
                  <a:moveTo>
                    <a:pt x="9040" y="90980"/>
                  </a:moveTo>
                  <a:lnTo>
                    <a:pt x="273006" y="90980"/>
                  </a:lnTo>
                  <a:cubicBezTo>
                    <a:pt x="277526" y="90980"/>
                    <a:pt x="282046" y="95509"/>
                    <a:pt x="282046" y="100037"/>
                  </a:cubicBezTo>
                  <a:cubicBezTo>
                    <a:pt x="282046" y="105471"/>
                    <a:pt x="277526" y="110000"/>
                    <a:pt x="273006" y="110000"/>
                  </a:cubicBezTo>
                  <a:lnTo>
                    <a:pt x="9040" y="110000"/>
                  </a:lnTo>
                  <a:cubicBezTo>
                    <a:pt x="3616" y="110000"/>
                    <a:pt x="0" y="105471"/>
                    <a:pt x="0" y="100037"/>
                  </a:cubicBezTo>
                  <a:cubicBezTo>
                    <a:pt x="0" y="95509"/>
                    <a:pt x="3616" y="90980"/>
                    <a:pt x="9040" y="90980"/>
                  </a:cubicBezTo>
                  <a:close/>
                  <a:moveTo>
                    <a:pt x="178381" y="222"/>
                  </a:moveTo>
                  <a:cubicBezTo>
                    <a:pt x="478528" y="83398"/>
                    <a:pt x="688542" y="366375"/>
                    <a:pt x="688542" y="688228"/>
                  </a:cubicBezTo>
                  <a:cubicBezTo>
                    <a:pt x="688542" y="1022738"/>
                    <a:pt x="458699" y="1315660"/>
                    <a:pt x="143228" y="1384370"/>
                  </a:cubicBezTo>
                  <a:cubicBezTo>
                    <a:pt x="143228" y="1384370"/>
                    <a:pt x="143228" y="1385274"/>
                    <a:pt x="142327" y="1385274"/>
                  </a:cubicBezTo>
                  <a:cubicBezTo>
                    <a:pt x="137820" y="1385274"/>
                    <a:pt x="133314" y="1382562"/>
                    <a:pt x="132412" y="1378041"/>
                  </a:cubicBezTo>
                  <a:cubicBezTo>
                    <a:pt x="131511" y="1372617"/>
                    <a:pt x="134215" y="1367192"/>
                    <a:pt x="139623" y="1366288"/>
                  </a:cubicBezTo>
                  <a:cubicBezTo>
                    <a:pt x="446981" y="1298482"/>
                    <a:pt x="669613" y="1013697"/>
                    <a:pt x="669613" y="688228"/>
                  </a:cubicBezTo>
                  <a:cubicBezTo>
                    <a:pt x="669613" y="375416"/>
                    <a:pt x="465008" y="99671"/>
                    <a:pt x="172973" y="19208"/>
                  </a:cubicBezTo>
                  <a:cubicBezTo>
                    <a:pt x="167565" y="17400"/>
                    <a:pt x="164861" y="11975"/>
                    <a:pt x="166663" y="6551"/>
                  </a:cubicBezTo>
                  <a:cubicBezTo>
                    <a:pt x="167565" y="1126"/>
                    <a:pt x="172973" y="-682"/>
                    <a:pt x="178381" y="222"/>
                  </a:cubicBezTo>
                  <a:close/>
                </a:path>
              </a:pathLst>
            </a:custGeom>
            <a:solidFill>
              <a:srgbClr val="6552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" name="Freeform 127">
              <a:extLst>
                <a:ext uri="{FF2B5EF4-FFF2-40B4-BE49-F238E27FC236}">
                  <a16:creationId xmlns:a16="http://schemas.microsoft.com/office/drawing/2014/main" id="{8F566EEF-80CB-4A4E-9C94-0D2379D95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7239" y="7958503"/>
              <a:ext cx="1386860" cy="1386860"/>
            </a:xfrm>
            <a:custGeom>
              <a:avLst/>
              <a:gdLst>
                <a:gd name="T0" fmla="*/ 0 w 1533"/>
                <a:gd name="T1" fmla="*/ 766 h 1533"/>
                <a:gd name="T2" fmla="*/ 0 w 1533"/>
                <a:gd name="T3" fmla="*/ 766 h 1533"/>
                <a:gd name="T4" fmla="*/ 765 w 1533"/>
                <a:gd name="T5" fmla="*/ 0 h 1533"/>
                <a:gd name="T6" fmla="*/ 765 w 1533"/>
                <a:gd name="T7" fmla="*/ 0 h 1533"/>
                <a:gd name="T8" fmla="*/ 1532 w 1533"/>
                <a:gd name="T9" fmla="*/ 766 h 1533"/>
                <a:gd name="T10" fmla="*/ 1532 w 1533"/>
                <a:gd name="T11" fmla="*/ 766 h 1533"/>
                <a:gd name="T12" fmla="*/ 765 w 1533"/>
                <a:gd name="T13" fmla="*/ 1532 h 1533"/>
                <a:gd name="T14" fmla="*/ 765 w 1533"/>
                <a:gd name="T15" fmla="*/ 1532 h 1533"/>
                <a:gd name="T16" fmla="*/ 0 w 1533"/>
                <a:gd name="T17" fmla="*/ 766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3" h="1533">
                  <a:moveTo>
                    <a:pt x="0" y="766"/>
                  </a:moveTo>
                  <a:lnTo>
                    <a:pt x="0" y="766"/>
                  </a:lnTo>
                  <a:cubicBezTo>
                    <a:pt x="0" y="343"/>
                    <a:pt x="344" y="0"/>
                    <a:pt x="765" y="0"/>
                  </a:cubicBezTo>
                  <a:lnTo>
                    <a:pt x="765" y="0"/>
                  </a:lnTo>
                  <a:cubicBezTo>
                    <a:pt x="1189" y="0"/>
                    <a:pt x="1532" y="343"/>
                    <a:pt x="1532" y="766"/>
                  </a:cubicBezTo>
                  <a:lnTo>
                    <a:pt x="1532" y="766"/>
                  </a:lnTo>
                  <a:cubicBezTo>
                    <a:pt x="1532" y="1189"/>
                    <a:pt x="1189" y="1532"/>
                    <a:pt x="765" y="1532"/>
                  </a:cubicBezTo>
                  <a:lnTo>
                    <a:pt x="765" y="1532"/>
                  </a:lnTo>
                  <a:cubicBezTo>
                    <a:pt x="344" y="1532"/>
                    <a:pt x="0" y="1189"/>
                    <a:pt x="0" y="766"/>
                  </a:cubicBezTo>
                </a:path>
              </a:pathLst>
            </a:custGeom>
            <a:solidFill>
              <a:srgbClr val="FEDA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" name="Freeform 128">
              <a:extLst>
                <a:ext uri="{FF2B5EF4-FFF2-40B4-BE49-F238E27FC236}">
                  <a16:creationId xmlns:a16="http://schemas.microsoft.com/office/drawing/2014/main" id="{B0C6FFE4-760B-40CC-8E1A-512427C68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60783" y="8082046"/>
              <a:ext cx="1139776" cy="1139776"/>
            </a:xfrm>
            <a:custGeom>
              <a:avLst/>
              <a:gdLst>
                <a:gd name="T0" fmla="*/ 1246 w 1262"/>
                <a:gd name="T1" fmla="*/ 703 h 1263"/>
                <a:gd name="T2" fmla="*/ 1199 w 1262"/>
                <a:gd name="T3" fmla="*/ 876 h 1263"/>
                <a:gd name="T4" fmla="*/ 1190 w 1262"/>
                <a:gd name="T5" fmla="*/ 897 h 1263"/>
                <a:gd name="T6" fmla="*/ 1103 w 1262"/>
                <a:gd name="T7" fmla="*/ 1032 h 1263"/>
                <a:gd name="T8" fmla="*/ 1084 w 1262"/>
                <a:gd name="T9" fmla="*/ 1053 h 1263"/>
                <a:gd name="T10" fmla="*/ 629 w 1262"/>
                <a:gd name="T11" fmla="*/ 1251 h 1263"/>
                <a:gd name="T12" fmla="*/ 10 w 1262"/>
                <a:gd name="T13" fmla="*/ 631 h 1263"/>
                <a:gd name="T14" fmla="*/ 629 w 1262"/>
                <a:gd name="T15" fmla="*/ 10 h 1263"/>
                <a:gd name="T16" fmla="*/ 1095 w 1262"/>
                <a:gd name="T17" fmla="*/ 220 h 1263"/>
                <a:gd name="T18" fmla="*/ 1113 w 1262"/>
                <a:gd name="T19" fmla="*/ 241 h 1263"/>
                <a:gd name="T20" fmla="*/ 1190 w 1262"/>
                <a:gd name="T21" fmla="*/ 365 h 1263"/>
                <a:gd name="T22" fmla="*/ 1200 w 1262"/>
                <a:gd name="T23" fmla="*/ 386 h 1263"/>
                <a:gd name="T24" fmla="*/ 1239 w 1262"/>
                <a:gd name="T25" fmla="*/ 513 h 1263"/>
                <a:gd name="T26" fmla="*/ 1242 w 1262"/>
                <a:gd name="T27" fmla="*/ 534 h 1263"/>
                <a:gd name="T28" fmla="*/ 1250 w 1262"/>
                <a:gd name="T29" fmla="*/ 631 h 1263"/>
                <a:gd name="T30" fmla="*/ 1248 w 1262"/>
                <a:gd name="T31" fmla="*/ 681 h 1263"/>
                <a:gd name="T32" fmla="*/ 1253 w 1262"/>
                <a:gd name="T33" fmla="*/ 534 h 1263"/>
                <a:gd name="T34" fmla="*/ 1250 w 1262"/>
                <a:gd name="T35" fmla="*/ 513 h 1263"/>
                <a:gd name="T36" fmla="*/ 1211 w 1262"/>
                <a:gd name="T37" fmla="*/ 386 h 1263"/>
                <a:gd name="T38" fmla="*/ 1202 w 1262"/>
                <a:gd name="T39" fmla="*/ 365 h 1263"/>
                <a:gd name="T40" fmla="*/ 1126 w 1262"/>
                <a:gd name="T41" fmla="*/ 241 h 1263"/>
                <a:gd name="T42" fmla="*/ 1109 w 1262"/>
                <a:gd name="T43" fmla="*/ 220 h 1263"/>
                <a:gd name="T44" fmla="*/ 967 w 1262"/>
                <a:gd name="T45" fmla="*/ 97 h 1263"/>
                <a:gd name="T46" fmla="*/ 951 w 1262"/>
                <a:gd name="T47" fmla="*/ 88 h 1263"/>
                <a:gd name="T48" fmla="*/ 629 w 1262"/>
                <a:gd name="T49" fmla="*/ 0 h 1263"/>
                <a:gd name="T50" fmla="*/ 0 w 1262"/>
                <a:gd name="T51" fmla="*/ 631 h 1263"/>
                <a:gd name="T52" fmla="*/ 629 w 1262"/>
                <a:gd name="T53" fmla="*/ 1262 h 1263"/>
                <a:gd name="T54" fmla="*/ 1098 w 1262"/>
                <a:gd name="T55" fmla="*/ 1053 h 1263"/>
                <a:gd name="T56" fmla="*/ 1116 w 1262"/>
                <a:gd name="T57" fmla="*/ 1032 h 1263"/>
                <a:gd name="T58" fmla="*/ 1202 w 1262"/>
                <a:gd name="T59" fmla="*/ 897 h 1263"/>
                <a:gd name="T60" fmla="*/ 1211 w 1262"/>
                <a:gd name="T61" fmla="*/ 876 h 1263"/>
                <a:gd name="T62" fmla="*/ 1257 w 1262"/>
                <a:gd name="T63" fmla="*/ 703 h 1263"/>
                <a:gd name="T64" fmla="*/ 1259 w 1262"/>
                <a:gd name="T65" fmla="*/ 681 h 1263"/>
                <a:gd name="T66" fmla="*/ 1261 w 1262"/>
                <a:gd name="T67" fmla="*/ 631 h 1263"/>
                <a:gd name="T68" fmla="*/ 1253 w 1262"/>
                <a:gd name="T69" fmla="*/ 534 h 1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2" h="1263">
                  <a:moveTo>
                    <a:pt x="1246" y="703"/>
                  </a:moveTo>
                  <a:lnTo>
                    <a:pt x="1246" y="703"/>
                  </a:lnTo>
                  <a:cubicBezTo>
                    <a:pt x="1239" y="763"/>
                    <a:pt x="1223" y="821"/>
                    <a:pt x="1199" y="876"/>
                  </a:cubicBezTo>
                  <a:lnTo>
                    <a:pt x="1199" y="876"/>
                  </a:lnTo>
                  <a:cubicBezTo>
                    <a:pt x="1197" y="883"/>
                    <a:pt x="1193" y="891"/>
                    <a:pt x="1190" y="897"/>
                  </a:cubicBezTo>
                  <a:lnTo>
                    <a:pt x="1190" y="897"/>
                  </a:lnTo>
                  <a:cubicBezTo>
                    <a:pt x="1167" y="946"/>
                    <a:pt x="1137" y="992"/>
                    <a:pt x="1103" y="1032"/>
                  </a:cubicBezTo>
                  <a:lnTo>
                    <a:pt x="1103" y="1032"/>
                  </a:lnTo>
                  <a:cubicBezTo>
                    <a:pt x="1097" y="1040"/>
                    <a:pt x="1090" y="1047"/>
                    <a:pt x="1084" y="1053"/>
                  </a:cubicBezTo>
                  <a:lnTo>
                    <a:pt x="1084" y="1053"/>
                  </a:lnTo>
                  <a:cubicBezTo>
                    <a:pt x="970" y="1175"/>
                    <a:pt x="809" y="1251"/>
                    <a:pt x="629" y="1251"/>
                  </a:cubicBezTo>
                  <a:lnTo>
                    <a:pt x="629" y="1251"/>
                  </a:lnTo>
                  <a:cubicBezTo>
                    <a:pt x="288" y="1251"/>
                    <a:pt x="10" y="973"/>
                    <a:pt x="10" y="631"/>
                  </a:cubicBezTo>
                  <a:lnTo>
                    <a:pt x="10" y="631"/>
                  </a:lnTo>
                  <a:cubicBezTo>
                    <a:pt x="10" y="289"/>
                    <a:pt x="288" y="10"/>
                    <a:pt x="629" y="10"/>
                  </a:cubicBezTo>
                  <a:lnTo>
                    <a:pt x="629" y="10"/>
                  </a:lnTo>
                  <a:cubicBezTo>
                    <a:pt x="815" y="10"/>
                    <a:pt x="981" y="91"/>
                    <a:pt x="1095" y="220"/>
                  </a:cubicBezTo>
                  <a:lnTo>
                    <a:pt x="1095" y="220"/>
                  </a:lnTo>
                  <a:cubicBezTo>
                    <a:pt x="1101" y="227"/>
                    <a:pt x="1107" y="235"/>
                    <a:pt x="1113" y="241"/>
                  </a:cubicBezTo>
                  <a:lnTo>
                    <a:pt x="1113" y="241"/>
                  </a:lnTo>
                  <a:cubicBezTo>
                    <a:pt x="1143" y="279"/>
                    <a:pt x="1169" y="321"/>
                    <a:pt x="1190" y="365"/>
                  </a:cubicBezTo>
                  <a:lnTo>
                    <a:pt x="1190" y="365"/>
                  </a:lnTo>
                  <a:cubicBezTo>
                    <a:pt x="1193" y="372"/>
                    <a:pt x="1197" y="379"/>
                    <a:pt x="1200" y="386"/>
                  </a:cubicBezTo>
                  <a:lnTo>
                    <a:pt x="1200" y="386"/>
                  </a:lnTo>
                  <a:cubicBezTo>
                    <a:pt x="1217" y="426"/>
                    <a:pt x="1230" y="469"/>
                    <a:pt x="1239" y="513"/>
                  </a:cubicBezTo>
                  <a:lnTo>
                    <a:pt x="1239" y="513"/>
                  </a:lnTo>
                  <a:cubicBezTo>
                    <a:pt x="1241" y="520"/>
                    <a:pt x="1242" y="527"/>
                    <a:pt x="1242" y="534"/>
                  </a:cubicBezTo>
                  <a:lnTo>
                    <a:pt x="1242" y="534"/>
                  </a:lnTo>
                  <a:cubicBezTo>
                    <a:pt x="1248" y="566"/>
                    <a:pt x="1250" y="598"/>
                    <a:pt x="1250" y="631"/>
                  </a:cubicBezTo>
                  <a:lnTo>
                    <a:pt x="1250" y="631"/>
                  </a:lnTo>
                  <a:cubicBezTo>
                    <a:pt x="1250" y="648"/>
                    <a:pt x="1250" y="665"/>
                    <a:pt x="1248" y="681"/>
                  </a:cubicBezTo>
                  <a:lnTo>
                    <a:pt x="1248" y="681"/>
                  </a:lnTo>
                  <a:cubicBezTo>
                    <a:pt x="1248" y="688"/>
                    <a:pt x="1247" y="696"/>
                    <a:pt x="1246" y="703"/>
                  </a:cubicBezTo>
                  <a:close/>
                  <a:moveTo>
                    <a:pt x="1253" y="534"/>
                  </a:moveTo>
                  <a:lnTo>
                    <a:pt x="1253" y="534"/>
                  </a:lnTo>
                  <a:cubicBezTo>
                    <a:pt x="1252" y="527"/>
                    <a:pt x="1251" y="520"/>
                    <a:pt x="1250" y="513"/>
                  </a:cubicBezTo>
                  <a:lnTo>
                    <a:pt x="1250" y="513"/>
                  </a:lnTo>
                  <a:cubicBezTo>
                    <a:pt x="1242" y="469"/>
                    <a:pt x="1228" y="426"/>
                    <a:pt x="1211" y="386"/>
                  </a:cubicBezTo>
                  <a:lnTo>
                    <a:pt x="1211" y="386"/>
                  </a:lnTo>
                  <a:cubicBezTo>
                    <a:pt x="1208" y="379"/>
                    <a:pt x="1205" y="372"/>
                    <a:pt x="1202" y="365"/>
                  </a:cubicBezTo>
                  <a:lnTo>
                    <a:pt x="1202" y="365"/>
                  </a:lnTo>
                  <a:cubicBezTo>
                    <a:pt x="1182" y="321"/>
                    <a:pt x="1156" y="279"/>
                    <a:pt x="1126" y="241"/>
                  </a:cubicBezTo>
                  <a:lnTo>
                    <a:pt x="1126" y="241"/>
                  </a:lnTo>
                  <a:cubicBezTo>
                    <a:pt x="1121" y="235"/>
                    <a:pt x="1115" y="227"/>
                    <a:pt x="1109" y="220"/>
                  </a:cubicBezTo>
                  <a:lnTo>
                    <a:pt x="1109" y="220"/>
                  </a:lnTo>
                  <a:cubicBezTo>
                    <a:pt x="1068" y="173"/>
                    <a:pt x="1020" y="131"/>
                    <a:pt x="967" y="97"/>
                  </a:cubicBezTo>
                  <a:lnTo>
                    <a:pt x="967" y="97"/>
                  </a:lnTo>
                  <a:cubicBezTo>
                    <a:pt x="962" y="94"/>
                    <a:pt x="956" y="91"/>
                    <a:pt x="951" y="88"/>
                  </a:cubicBezTo>
                  <a:lnTo>
                    <a:pt x="951" y="88"/>
                  </a:lnTo>
                  <a:cubicBezTo>
                    <a:pt x="856" y="32"/>
                    <a:pt x="747" y="0"/>
                    <a:pt x="629" y="0"/>
                  </a:cubicBezTo>
                  <a:lnTo>
                    <a:pt x="629" y="0"/>
                  </a:lnTo>
                  <a:cubicBezTo>
                    <a:pt x="282" y="0"/>
                    <a:pt x="0" y="283"/>
                    <a:pt x="0" y="631"/>
                  </a:cubicBezTo>
                  <a:lnTo>
                    <a:pt x="0" y="631"/>
                  </a:lnTo>
                  <a:cubicBezTo>
                    <a:pt x="0" y="979"/>
                    <a:pt x="282" y="1262"/>
                    <a:pt x="629" y="1262"/>
                  </a:cubicBezTo>
                  <a:lnTo>
                    <a:pt x="629" y="1262"/>
                  </a:lnTo>
                  <a:cubicBezTo>
                    <a:pt x="815" y="1262"/>
                    <a:pt x="983" y="1181"/>
                    <a:pt x="1098" y="1053"/>
                  </a:cubicBezTo>
                  <a:lnTo>
                    <a:pt x="1098" y="1053"/>
                  </a:lnTo>
                  <a:cubicBezTo>
                    <a:pt x="1104" y="1047"/>
                    <a:pt x="1110" y="1040"/>
                    <a:pt x="1116" y="1032"/>
                  </a:cubicBezTo>
                  <a:lnTo>
                    <a:pt x="1116" y="1032"/>
                  </a:lnTo>
                  <a:cubicBezTo>
                    <a:pt x="1150" y="992"/>
                    <a:pt x="1179" y="946"/>
                    <a:pt x="1202" y="897"/>
                  </a:cubicBezTo>
                  <a:lnTo>
                    <a:pt x="1202" y="897"/>
                  </a:lnTo>
                  <a:cubicBezTo>
                    <a:pt x="1205" y="891"/>
                    <a:pt x="1208" y="883"/>
                    <a:pt x="1211" y="876"/>
                  </a:cubicBezTo>
                  <a:lnTo>
                    <a:pt x="1211" y="876"/>
                  </a:lnTo>
                  <a:cubicBezTo>
                    <a:pt x="1234" y="821"/>
                    <a:pt x="1250" y="763"/>
                    <a:pt x="1257" y="703"/>
                  </a:cubicBezTo>
                  <a:lnTo>
                    <a:pt x="1257" y="703"/>
                  </a:lnTo>
                  <a:cubicBezTo>
                    <a:pt x="1257" y="696"/>
                    <a:pt x="1258" y="688"/>
                    <a:pt x="1259" y="681"/>
                  </a:cubicBezTo>
                  <a:lnTo>
                    <a:pt x="1259" y="681"/>
                  </a:lnTo>
                  <a:cubicBezTo>
                    <a:pt x="1260" y="665"/>
                    <a:pt x="1261" y="648"/>
                    <a:pt x="1261" y="631"/>
                  </a:cubicBezTo>
                  <a:lnTo>
                    <a:pt x="1261" y="631"/>
                  </a:lnTo>
                  <a:cubicBezTo>
                    <a:pt x="1261" y="598"/>
                    <a:pt x="1258" y="566"/>
                    <a:pt x="1253" y="534"/>
                  </a:cubicBezTo>
                  <a:close/>
                </a:path>
              </a:pathLst>
            </a:custGeom>
            <a:solidFill>
              <a:srgbClr val="6552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" name="Freeform 129">
              <a:extLst>
                <a:ext uri="{FF2B5EF4-FFF2-40B4-BE49-F238E27FC236}">
                  <a16:creationId xmlns:a16="http://schemas.microsoft.com/office/drawing/2014/main" id="{D771902B-55D3-40AA-9067-34113D1E2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51335" y="8285292"/>
              <a:ext cx="378596" cy="765164"/>
            </a:xfrm>
            <a:custGeom>
              <a:avLst/>
              <a:gdLst>
                <a:gd name="T0" fmla="*/ 319 w 420"/>
                <a:gd name="T1" fmla="*/ 548 h 846"/>
                <a:gd name="T2" fmla="*/ 291 w 420"/>
                <a:gd name="T3" fmla="*/ 603 h 846"/>
                <a:gd name="T4" fmla="*/ 246 w 420"/>
                <a:gd name="T5" fmla="*/ 620 h 846"/>
                <a:gd name="T6" fmla="*/ 261 w 420"/>
                <a:gd name="T7" fmla="*/ 481 h 846"/>
                <a:gd name="T8" fmla="*/ 274 w 420"/>
                <a:gd name="T9" fmla="*/ 487 h 846"/>
                <a:gd name="T10" fmla="*/ 306 w 420"/>
                <a:gd name="T11" fmla="*/ 511 h 846"/>
                <a:gd name="T12" fmla="*/ 319 w 420"/>
                <a:gd name="T13" fmla="*/ 546 h 846"/>
                <a:gd name="T14" fmla="*/ 188 w 420"/>
                <a:gd name="T15" fmla="*/ 355 h 846"/>
                <a:gd name="T16" fmla="*/ 174 w 420"/>
                <a:gd name="T17" fmla="*/ 348 h 846"/>
                <a:gd name="T18" fmla="*/ 155 w 420"/>
                <a:gd name="T19" fmla="*/ 339 h 846"/>
                <a:gd name="T20" fmla="*/ 124 w 420"/>
                <a:gd name="T21" fmla="*/ 316 h 846"/>
                <a:gd name="T22" fmla="*/ 110 w 420"/>
                <a:gd name="T23" fmla="*/ 280 h 846"/>
                <a:gd name="T24" fmla="*/ 136 w 420"/>
                <a:gd name="T25" fmla="*/ 230 h 846"/>
                <a:gd name="T26" fmla="*/ 176 w 420"/>
                <a:gd name="T27" fmla="*/ 213 h 846"/>
                <a:gd name="T28" fmla="*/ 188 w 420"/>
                <a:gd name="T29" fmla="*/ 355 h 846"/>
                <a:gd name="T30" fmla="*/ 405 w 420"/>
                <a:gd name="T31" fmla="*/ 471 h 846"/>
                <a:gd name="T32" fmla="*/ 365 w 420"/>
                <a:gd name="T33" fmla="*/ 427 h 846"/>
                <a:gd name="T34" fmla="*/ 310 w 420"/>
                <a:gd name="T35" fmla="*/ 396 h 846"/>
                <a:gd name="T36" fmla="*/ 246 w 420"/>
                <a:gd name="T37" fmla="*/ 373 h 846"/>
                <a:gd name="T38" fmla="*/ 259 w 420"/>
                <a:gd name="T39" fmla="*/ 219 h 846"/>
                <a:gd name="T40" fmla="*/ 283 w 420"/>
                <a:gd name="T41" fmla="*/ 227 h 846"/>
                <a:gd name="T42" fmla="*/ 325 w 420"/>
                <a:gd name="T43" fmla="*/ 243 h 846"/>
                <a:gd name="T44" fmla="*/ 342 w 420"/>
                <a:gd name="T45" fmla="*/ 248 h 846"/>
                <a:gd name="T46" fmla="*/ 381 w 420"/>
                <a:gd name="T47" fmla="*/ 225 h 846"/>
                <a:gd name="T48" fmla="*/ 385 w 420"/>
                <a:gd name="T49" fmla="*/ 190 h 846"/>
                <a:gd name="T50" fmla="*/ 361 w 420"/>
                <a:gd name="T51" fmla="*/ 163 h 846"/>
                <a:gd name="T52" fmla="*/ 312 w 420"/>
                <a:gd name="T53" fmla="*/ 144 h 846"/>
                <a:gd name="T54" fmla="*/ 255 w 420"/>
                <a:gd name="T55" fmla="*/ 132 h 846"/>
                <a:gd name="T56" fmla="*/ 246 w 420"/>
                <a:gd name="T57" fmla="*/ 29 h 846"/>
                <a:gd name="T58" fmla="*/ 217 w 420"/>
                <a:gd name="T59" fmla="*/ 0 h 846"/>
                <a:gd name="T60" fmla="*/ 188 w 420"/>
                <a:gd name="T61" fmla="*/ 29 h 846"/>
                <a:gd name="T62" fmla="*/ 179 w 420"/>
                <a:gd name="T63" fmla="*/ 129 h 846"/>
                <a:gd name="T64" fmla="*/ 128 w 420"/>
                <a:gd name="T65" fmla="*/ 139 h 846"/>
                <a:gd name="T66" fmla="*/ 65 w 420"/>
                <a:gd name="T67" fmla="*/ 172 h 846"/>
                <a:gd name="T68" fmla="*/ 25 w 420"/>
                <a:gd name="T69" fmla="*/ 224 h 846"/>
                <a:gd name="T70" fmla="*/ 10 w 420"/>
                <a:gd name="T71" fmla="*/ 293 h 846"/>
                <a:gd name="T72" fmla="*/ 10 w 420"/>
                <a:gd name="T73" fmla="*/ 296 h 846"/>
                <a:gd name="T74" fmla="*/ 25 w 420"/>
                <a:gd name="T75" fmla="*/ 360 h 846"/>
                <a:gd name="T76" fmla="*/ 65 w 420"/>
                <a:gd name="T77" fmla="*/ 403 h 846"/>
                <a:gd name="T78" fmla="*/ 119 w 420"/>
                <a:gd name="T79" fmla="*/ 433 h 846"/>
                <a:gd name="T80" fmla="*/ 188 w 420"/>
                <a:gd name="T81" fmla="*/ 458 h 846"/>
                <a:gd name="T82" fmla="*/ 176 w 420"/>
                <a:gd name="T83" fmla="*/ 618 h 846"/>
                <a:gd name="T84" fmla="*/ 122 w 420"/>
                <a:gd name="T85" fmla="*/ 603 h 846"/>
                <a:gd name="T86" fmla="*/ 67 w 420"/>
                <a:gd name="T87" fmla="*/ 577 h 846"/>
                <a:gd name="T88" fmla="*/ 45 w 420"/>
                <a:gd name="T89" fmla="*/ 572 h 846"/>
                <a:gd name="T90" fmla="*/ 9 w 420"/>
                <a:gd name="T91" fmla="*/ 591 h 846"/>
                <a:gd name="T92" fmla="*/ 3 w 420"/>
                <a:gd name="T93" fmla="*/ 625 h 846"/>
                <a:gd name="T94" fmla="*/ 23 w 420"/>
                <a:gd name="T95" fmla="*/ 652 h 846"/>
                <a:gd name="T96" fmla="*/ 93 w 420"/>
                <a:gd name="T97" fmla="*/ 684 h 846"/>
                <a:gd name="T98" fmla="*/ 179 w 420"/>
                <a:gd name="T99" fmla="*/ 704 h 846"/>
                <a:gd name="T100" fmla="*/ 188 w 420"/>
                <a:gd name="T101" fmla="*/ 816 h 846"/>
                <a:gd name="T102" fmla="*/ 217 w 420"/>
                <a:gd name="T103" fmla="*/ 845 h 846"/>
                <a:gd name="T104" fmla="*/ 246 w 420"/>
                <a:gd name="T105" fmla="*/ 816 h 846"/>
                <a:gd name="T106" fmla="*/ 255 w 420"/>
                <a:gd name="T107" fmla="*/ 704 h 846"/>
                <a:gd name="T108" fmla="*/ 297 w 420"/>
                <a:gd name="T109" fmla="*/ 695 h 846"/>
                <a:gd name="T110" fmla="*/ 362 w 420"/>
                <a:gd name="T111" fmla="*/ 662 h 846"/>
                <a:gd name="T112" fmla="*/ 404 w 420"/>
                <a:gd name="T113" fmla="*/ 610 h 846"/>
                <a:gd name="T114" fmla="*/ 419 w 420"/>
                <a:gd name="T115" fmla="*/ 534 h 846"/>
                <a:gd name="T116" fmla="*/ 419 w 420"/>
                <a:gd name="T117" fmla="*/ 533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20" h="846">
                  <a:moveTo>
                    <a:pt x="319" y="548"/>
                  </a:moveTo>
                  <a:lnTo>
                    <a:pt x="319" y="548"/>
                  </a:lnTo>
                  <a:cubicBezTo>
                    <a:pt x="319" y="572"/>
                    <a:pt x="310" y="589"/>
                    <a:pt x="291" y="603"/>
                  </a:cubicBezTo>
                  <a:lnTo>
                    <a:pt x="291" y="603"/>
                  </a:lnTo>
                  <a:cubicBezTo>
                    <a:pt x="282" y="609"/>
                    <a:pt x="272" y="614"/>
                    <a:pt x="259" y="617"/>
                  </a:cubicBezTo>
                  <a:lnTo>
                    <a:pt x="246" y="620"/>
                  </a:lnTo>
                  <a:lnTo>
                    <a:pt x="246" y="474"/>
                  </a:lnTo>
                  <a:lnTo>
                    <a:pt x="261" y="481"/>
                  </a:lnTo>
                  <a:lnTo>
                    <a:pt x="261" y="481"/>
                  </a:lnTo>
                  <a:cubicBezTo>
                    <a:pt x="266" y="483"/>
                    <a:pt x="270" y="484"/>
                    <a:pt x="274" y="487"/>
                  </a:cubicBezTo>
                  <a:lnTo>
                    <a:pt x="274" y="487"/>
                  </a:lnTo>
                  <a:cubicBezTo>
                    <a:pt x="288" y="494"/>
                    <a:pt x="298" y="502"/>
                    <a:pt x="306" y="511"/>
                  </a:cubicBezTo>
                  <a:lnTo>
                    <a:pt x="306" y="511"/>
                  </a:lnTo>
                  <a:cubicBezTo>
                    <a:pt x="315" y="521"/>
                    <a:pt x="319" y="533"/>
                    <a:pt x="319" y="546"/>
                  </a:cubicBezTo>
                  <a:lnTo>
                    <a:pt x="319" y="548"/>
                  </a:lnTo>
                  <a:close/>
                  <a:moveTo>
                    <a:pt x="188" y="355"/>
                  </a:moveTo>
                  <a:lnTo>
                    <a:pt x="174" y="348"/>
                  </a:lnTo>
                  <a:lnTo>
                    <a:pt x="174" y="348"/>
                  </a:lnTo>
                  <a:cubicBezTo>
                    <a:pt x="167" y="345"/>
                    <a:pt x="161" y="342"/>
                    <a:pt x="155" y="339"/>
                  </a:cubicBezTo>
                  <a:lnTo>
                    <a:pt x="155" y="339"/>
                  </a:lnTo>
                  <a:cubicBezTo>
                    <a:pt x="143" y="333"/>
                    <a:pt x="132" y="325"/>
                    <a:pt x="124" y="316"/>
                  </a:cubicBezTo>
                  <a:lnTo>
                    <a:pt x="124" y="316"/>
                  </a:lnTo>
                  <a:cubicBezTo>
                    <a:pt x="115" y="307"/>
                    <a:pt x="110" y="295"/>
                    <a:pt x="110" y="282"/>
                  </a:cubicBezTo>
                  <a:lnTo>
                    <a:pt x="110" y="280"/>
                  </a:lnTo>
                  <a:lnTo>
                    <a:pt x="110" y="280"/>
                  </a:lnTo>
                  <a:cubicBezTo>
                    <a:pt x="110" y="259"/>
                    <a:pt x="118" y="243"/>
                    <a:pt x="136" y="230"/>
                  </a:cubicBezTo>
                  <a:lnTo>
                    <a:pt x="136" y="230"/>
                  </a:lnTo>
                  <a:cubicBezTo>
                    <a:pt x="146" y="222"/>
                    <a:pt x="161" y="216"/>
                    <a:pt x="176" y="213"/>
                  </a:cubicBezTo>
                  <a:lnTo>
                    <a:pt x="188" y="212"/>
                  </a:lnTo>
                  <a:lnTo>
                    <a:pt x="188" y="355"/>
                  </a:lnTo>
                  <a:close/>
                  <a:moveTo>
                    <a:pt x="405" y="471"/>
                  </a:moveTo>
                  <a:lnTo>
                    <a:pt x="405" y="471"/>
                  </a:lnTo>
                  <a:cubicBezTo>
                    <a:pt x="395" y="453"/>
                    <a:pt x="381" y="439"/>
                    <a:pt x="365" y="427"/>
                  </a:cubicBezTo>
                  <a:lnTo>
                    <a:pt x="365" y="427"/>
                  </a:lnTo>
                  <a:cubicBezTo>
                    <a:pt x="348" y="415"/>
                    <a:pt x="330" y="404"/>
                    <a:pt x="310" y="396"/>
                  </a:cubicBezTo>
                  <a:lnTo>
                    <a:pt x="310" y="396"/>
                  </a:lnTo>
                  <a:cubicBezTo>
                    <a:pt x="292" y="388"/>
                    <a:pt x="274" y="382"/>
                    <a:pt x="253" y="376"/>
                  </a:cubicBezTo>
                  <a:lnTo>
                    <a:pt x="246" y="373"/>
                  </a:lnTo>
                  <a:lnTo>
                    <a:pt x="246" y="216"/>
                  </a:lnTo>
                  <a:lnTo>
                    <a:pt x="259" y="219"/>
                  </a:lnTo>
                  <a:lnTo>
                    <a:pt x="259" y="219"/>
                  </a:lnTo>
                  <a:cubicBezTo>
                    <a:pt x="268" y="222"/>
                    <a:pt x="276" y="224"/>
                    <a:pt x="283" y="227"/>
                  </a:cubicBezTo>
                  <a:lnTo>
                    <a:pt x="283" y="227"/>
                  </a:lnTo>
                  <a:cubicBezTo>
                    <a:pt x="297" y="231"/>
                    <a:pt x="311" y="237"/>
                    <a:pt x="325" y="243"/>
                  </a:cubicBezTo>
                  <a:lnTo>
                    <a:pt x="325" y="243"/>
                  </a:lnTo>
                  <a:cubicBezTo>
                    <a:pt x="331" y="246"/>
                    <a:pt x="337" y="248"/>
                    <a:pt x="342" y="248"/>
                  </a:cubicBezTo>
                  <a:lnTo>
                    <a:pt x="342" y="248"/>
                  </a:lnTo>
                  <a:cubicBezTo>
                    <a:pt x="359" y="248"/>
                    <a:pt x="373" y="239"/>
                    <a:pt x="381" y="225"/>
                  </a:cubicBezTo>
                  <a:lnTo>
                    <a:pt x="381" y="225"/>
                  </a:lnTo>
                  <a:cubicBezTo>
                    <a:pt x="387" y="214"/>
                    <a:pt x="389" y="201"/>
                    <a:pt x="385" y="190"/>
                  </a:cubicBezTo>
                  <a:lnTo>
                    <a:pt x="385" y="190"/>
                  </a:lnTo>
                  <a:cubicBezTo>
                    <a:pt x="381" y="178"/>
                    <a:pt x="373" y="169"/>
                    <a:pt x="361" y="163"/>
                  </a:cubicBezTo>
                  <a:lnTo>
                    <a:pt x="361" y="163"/>
                  </a:lnTo>
                  <a:cubicBezTo>
                    <a:pt x="346" y="156"/>
                    <a:pt x="329" y="150"/>
                    <a:pt x="312" y="144"/>
                  </a:cubicBezTo>
                  <a:lnTo>
                    <a:pt x="312" y="144"/>
                  </a:lnTo>
                  <a:cubicBezTo>
                    <a:pt x="294" y="138"/>
                    <a:pt x="274" y="134"/>
                    <a:pt x="255" y="132"/>
                  </a:cubicBezTo>
                  <a:lnTo>
                    <a:pt x="246" y="130"/>
                  </a:lnTo>
                  <a:lnTo>
                    <a:pt x="246" y="29"/>
                  </a:lnTo>
                  <a:lnTo>
                    <a:pt x="246" y="29"/>
                  </a:lnTo>
                  <a:cubicBezTo>
                    <a:pt x="246" y="13"/>
                    <a:pt x="233" y="0"/>
                    <a:pt x="217" y="0"/>
                  </a:cubicBezTo>
                  <a:lnTo>
                    <a:pt x="217" y="0"/>
                  </a:lnTo>
                  <a:cubicBezTo>
                    <a:pt x="202" y="0"/>
                    <a:pt x="188" y="13"/>
                    <a:pt x="188" y="29"/>
                  </a:cubicBezTo>
                  <a:lnTo>
                    <a:pt x="188" y="128"/>
                  </a:lnTo>
                  <a:lnTo>
                    <a:pt x="179" y="129"/>
                  </a:lnTo>
                  <a:lnTo>
                    <a:pt x="179" y="129"/>
                  </a:lnTo>
                  <a:cubicBezTo>
                    <a:pt x="161" y="130"/>
                    <a:pt x="144" y="134"/>
                    <a:pt x="128" y="139"/>
                  </a:cubicBezTo>
                  <a:lnTo>
                    <a:pt x="128" y="139"/>
                  </a:lnTo>
                  <a:cubicBezTo>
                    <a:pt x="104" y="147"/>
                    <a:pt x="83" y="157"/>
                    <a:pt x="65" y="172"/>
                  </a:cubicBezTo>
                  <a:lnTo>
                    <a:pt x="65" y="172"/>
                  </a:lnTo>
                  <a:cubicBezTo>
                    <a:pt x="49" y="186"/>
                    <a:pt x="34" y="204"/>
                    <a:pt x="25" y="224"/>
                  </a:cubicBezTo>
                  <a:lnTo>
                    <a:pt x="25" y="224"/>
                  </a:lnTo>
                  <a:cubicBezTo>
                    <a:pt x="15" y="244"/>
                    <a:pt x="10" y="268"/>
                    <a:pt x="10" y="293"/>
                  </a:cubicBezTo>
                  <a:lnTo>
                    <a:pt x="10" y="296"/>
                  </a:lnTo>
                  <a:lnTo>
                    <a:pt x="10" y="296"/>
                  </a:lnTo>
                  <a:cubicBezTo>
                    <a:pt x="10" y="321"/>
                    <a:pt x="15" y="343"/>
                    <a:pt x="25" y="360"/>
                  </a:cubicBezTo>
                  <a:lnTo>
                    <a:pt x="25" y="360"/>
                  </a:lnTo>
                  <a:cubicBezTo>
                    <a:pt x="35" y="377"/>
                    <a:pt x="49" y="392"/>
                    <a:pt x="65" y="403"/>
                  </a:cubicBezTo>
                  <a:lnTo>
                    <a:pt x="65" y="403"/>
                  </a:lnTo>
                  <a:cubicBezTo>
                    <a:pt x="81" y="415"/>
                    <a:pt x="99" y="425"/>
                    <a:pt x="119" y="433"/>
                  </a:cubicBezTo>
                  <a:lnTo>
                    <a:pt x="119" y="433"/>
                  </a:lnTo>
                  <a:cubicBezTo>
                    <a:pt x="140" y="441"/>
                    <a:pt x="161" y="448"/>
                    <a:pt x="182" y="455"/>
                  </a:cubicBezTo>
                  <a:lnTo>
                    <a:pt x="188" y="458"/>
                  </a:lnTo>
                  <a:lnTo>
                    <a:pt x="188" y="620"/>
                  </a:lnTo>
                  <a:lnTo>
                    <a:pt x="176" y="618"/>
                  </a:lnTo>
                  <a:lnTo>
                    <a:pt x="176" y="618"/>
                  </a:lnTo>
                  <a:cubicBezTo>
                    <a:pt x="159" y="614"/>
                    <a:pt x="140" y="609"/>
                    <a:pt x="122" y="603"/>
                  </a:cubicBezTo>
                  <a:lnTo>
                    <a:pt x="122" y="603"/>
                  </a:lnTo>
                  <a:cubicBezTo>
                    <a:pt x="103" y="597"/>
                    <a:pt x="86" y="587"/>
                    <a:pt x="67" y="577"/>
                  </a:cubicBezTo>
                  <a:lnTo>
                    <a:pt x="67" y="577"/>
                  </a:lnTo>
                  <a:cubicBezTo>
                    <a:pt x="60" y="573"/>
                    <a:pt x="53" y="572"/>
                    <a:pt x="45" y="572"/>
                  </a:cubicBezTo>
                  <a:lnTo>
                    <a:pt x="45" y="572"/>
                  </a:lnTo>
                  <a:cubicBezTo>
                    <a:pt x="31" y="572"/>
                    <a:pt x="17" y="579"/>
                    <a:pt x="9" y="591"/>
                  </a:cubicBezTo>
                  <a:lnTo>
                    <a:pt x="9" y="591"/>
                  </a:lnTo>
                  <a:cubicBezTo>
                    <a:pt x="2" y="601"/>
                    <a:pt x="0" y="613"/>
                    <a:pt x="3" y="625"/>
                  </a:cubicBezTo>
                  <a:lnTo>
                    <a:pt x="3" y="625"/>
                  </a:lnTo>
                  <a:cubicBezTo>
                    <a:pt x="6" y="637"/>
                    <a:pt x="12" y="646"/>
                    <a:pt x="23" y="652"/>
                  </a:cubicBezTo>
                  <a:lnTo>
                    <a:pt x="23" y="652"/>
                  </a:lnTo>
                  <a:cubicBezTo>
                    <a:pt x="45" y="666"/>
                    <a:pt x="69" y="676"/>
                    <a:pt x="93" y="684"/>
                  </a:cubicBezTo>
                  <a:lnTo>
                    <a:pt x="93" y="684"/>
                  </a:lnTo>
                  <a:cubicBezTo>
                    <a:pt x="122" y="695"/>
                    <a:pt x="151" y="701"/>
                    <a:pt x="179" y="704"/>
                  </a:cubicBezTo>
                  <a:lnTo>
                    <a:pt x="188" y="705"/>
                  </a:lnTo>
                  <a:lnTo>
                    <a:pt x="188" y="816"/>
                  </a:lnTo>
                  <a:lnTo>
                    <a:pt x="188" y="816"/>
                  </a:lnTo>
                  <a:cubicBezTo>
                    <a:pt x="188" y="833"/>
                    <a:pt x="202" y="845"/>
                    <a:pt x="217" y="845"/>
                  </a:cubicBezTo>
                  <a:lnTo>
                    <a:pt x="217" y="845"/>
                  </a:lnTo>
                  <a:cubicBezTo>
                    <a:pt x="233" y="845"/>
                    <a:pt x="246" y="833"/>
                    <a:pt x="246" y="816"/>
                  </a:cubicBezTo>
                  <a:lnTo>
                    <a:pt x="246" y="705"/>
                  </a:lnTo>
                  <a:lnTo>
                    <a:pt x="255" y="704"/>
                  </a:lnTo>
                  <a:lnTo>
                    <a:pt x="255" y="704"/>
                  </a:lnTo>
                  <a:cubicBezTo>
                    <a:pt x="270" y="701"/>
                    <a:pt x="283" y="699"/>
                    <a:pt x="297" y="695"/>
                  </a:cubicBezTo>
                  <a:lnTo>
                    <a:pt x="297" y="695"/>
                  </a:lnTo>
                  <a:cubicBezTo>
                    <a:pt x="321" y="688"/>
                    <a:pt x="343" y="677"/>
                    <a:pt x="362" y="662"/>
                  </a:cubicBezTo>
                  <a:lnTo>
                    <a:pt x="362" y="662"/>
                  </a:lnTo>
                  <a:cubicBezTo>
                    <a:pt x="379" y="649"/>
                    <a:pt x="394" y="631"/>
                    <a:pt x="404" y="610"/>
                  </a:cubicBezTo>
                  <a:lnTo>
                    <a:pt x="404" y="610"/>
                  </a:lnTo>
                  <a:cubicBezTo>
                    <a:pt x="414" y="589"/>
                    <a:pt x="419" y="563"/>
                    <a:pt x="419" y="534"/>
                  </a:cubicBezTo>
                  <a:lnTo>
                    <a:pt x="419" y="533"/>
                  </a:lnTo>
                  <a:lnTo>
                    <a:pt x="419" y="533"/>
                  </a:lnTo>
                  <a:cubicBezTo>
                    <a:pt x="419" y="508"/>
                    <a:pt x="415" y="487"/>
                    <a:pt x="405" y="471"/>
                  </a:cubicBezTo>
                  <a:close/>
                </a:path>
              </a:pathLst>
            </a:custGeom>
            <a:solidFill>
              <a:srgbClr val="6552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276D693E-0A19-4AE6-9D32-88AEE8910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5801" y="9708020"/>
              <a:ext cx="90754" cy="656655"/>
            </a:xfrm>
            <a:custGeom>
              <a:avLst/>
              <a:gdLst>
                <a:gd name="connsiteX0" fmla="*/ 45377 w 90754"/>
                <a:gd name="connsiteY0" fmla="*/ 486198 h 656655"/>
                <a:gd name="connsiteX1" fmla="*/ 90754 w 90754"/>
                <a:gd name="connsiteY1" fmla="*/ 573240 h 656655"/>
                <a:gd name="connsiteX2" fmla="*/ 45377 w 90754"/>
                <a:gd name="connsiteY2" fmla="*/ 656655 h 656655"/>
                <a:gd name="connsiteX3" fmla="*/ 45377 w 90754"/>
                <a:gd name="connsiteY3" fmla="*/ 654842 h 656655"/>
                <a:gd name="connsiteX4" fmla="*/ 0 w 90754"/>
                <a:gd name="connsiteY4" fmla="*/ 573240 h 656655"/>
                <a:gd name="connsiteX5" fmla="*/ 45377 w 90754"/>
                <a:gd name="connsiteY5" fmla="*/ 0 h 656655"/>
                <a:gd name="connsiteX6" fmla="*/ 90754 w 90754"/>
                <a:gd name="connsiteY6" fmla="*/ 85033 h 656655"/>
                <a:gd name="connsiteX7" fmla="*/ 45377 w 90754"/>
                <a:gd name="connsiteY7" fmla="*/ 166485 h 656655"/>
                <a:gd name="connsiteX8" fmla="*/ 0 w 90754"/>
                <a:gd name="connsiteY8" fmla="*/ 85033 h 65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754" h="656655">
                  <a:moveTo>
                    <a:pt x="45377" y="486198"/>
                  </a:moveTo>
                  <a:lnTo>
                    <a:pt x="90754" y="573240"/>
                  </a:lnTo>
                  <a:lnTo>
                    <a:pt x="45377" y="656655"/>
                  </a:lnTo>
                  <a:lnTo>
                    <a:pt x="45377" y="654842"/>
                  </a:lnTo>
                  <a:lnTo>
                    <a:pt x="0" y="573240"/>
                  </a:lnTo>
                  <a:close/>
                  <a:moveTo>
                    <a:pt x="45377" y="0"/>
                  </a:moveTo>
                  <a:lnTo>
                    <a:pt x="90754" y="85033"/>
                  </a:lnTo>
                  <a:lnTo>
                    <a:pt x="45377" y="166485"/>
                  </a:lnTo>
                  <a:lnTo>
                    <a:pt x="0" y="85033"/>
                  </a:lnTo>
                  <a:close/>
                </a:path>
              </a:pathLst>
            </a:custGeom>
            <a:solidFill>
              <a:srgbClr val="CA366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" name="Freeform 132">
              <a:extLst>
                <a:ext uri="{FF2B5EF4-FFF2-40B4-BE49-F238E27FC236}">
                  <a16:creationId xmlns:a16="http://schemas.microsoft.com/office/drawing/2014/main" id="{0E7398E9-FE76-4FF2-A2CE-FB0829520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9787" y="9963075"/>
              <a:ext cx="95646" cy="95646"/>
            </a:xfrm>
            <a:custGeom>
              <a:avLst/>
              <a:gdLst>
                <a:gd name="T0" fmla="*/ 0 w 104"/>
                <a:gd name="T1" fmla="*/ 51 h 104"/>
                <a:gd name="T2" fmla="*/ 0 w 104"/>
                <a:gd name="T3" fmla="*/ 51 h 104"/>
                <a:gd name="T4" fmla="*/ 52 w 104"/>
                <a:gd name="T5" fmla="*/ 0 h 104"/>
                <a:gd name="T6" fmla="*/ 52 w 104"/>
                <a:gd name="T7" fmla="*/ 0 h 104"/>
                <a:gd name="T8" fmla="*/ 103 w 104"/>
                <a:gd name="T9" fmla="*/ 51 h 104"/>
                <a:gd name="T10" fmla="*/ 103 w 104"/>
                <a:gd name="T11" fmla="*/ 51 h 104"/>
                <a:gd name="T12" fmla="*/ 52 w 104"/>
                <a:gd name="T13" fmla="*/ 103 h 104"/>
                <a:gd name="T14" fmla="*/ 52 w 104"/>
                <a:gd name="T15" fmla="*/ 103 h 104"/>
                <a:gd name="T16" fmla="*/ 0 w 104"/>
                <a:gd name="T17" fmla="*/ 5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104">
                  <a:moveTo>
                    <a:pt x="0" y="51"/>
                  </a:moveTo>
                  <a:lnTo>
                    <a:pt x="0" y="51"/>
                  </a:lnTo>
                  <a:cubicBezTo>
                    <a:pt x="0" y="22"/>
                    <a:pt x="23" y="0"/>
                    <a:pt x="52" y="0"/>
                  </a:cubicBezTo>
                  <a:lnTo>
                    <a:pt x="52" y="0"/>
                  </a:lnTo>
                  <a:cubicBezTo>
                    <a:pt x="80" y="0"/>
                    <a:pt x="103" y="22"/>
                    <a:pt x="103" y="51"/>
                  </a:cubicBezTo>
                  <a:lnTo>
                    <a:pt x="103" y="51"/>
                  </a:lnTo>
                  <a:cubicBezTo>
                    <a:pt x="103" y="80"/>
                    <a:pt x="80" y="103"/>
                    <a:pt x="52" y="103"/>
                  </a:cubicBezTo>
                  <a:lnTo>
                    <a:pt x="52" y="103"/>
                  </a:lnTo>
                  <a:cubicBezTo>
                    <a:pt x="23" y="103"/>
                    <a:pt x="0" y="80"/>
                    <a:pt x="0" y="51"/>
                  </a:cubicBezTo>
                </a:path>
              </a:pathLst>
            </a:custGeom>
            <a:solidFill>
              <a:srgbClr val="089E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AD4D258-1DB2-4E01-ACF7-CD84CF7A8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8827" y="9779754"/>
              <a:ext cx="760275" cy="501219"/>
            </a:xfrm>
            <a:custGeom>
              <a:avLst/>
              <a:gdLst>
                <a:gd name="connsiteX0" fmla="*/ 0 w 760275"/>
                <a:gd name="connsiteY0" fmla="*/ 490182 h 501219"/>
                <a:gd name="connsiteX1" fmla="*/ 760275 w 760275"/>
                <a:gd name="connsiteY1" fmla="*/ 490182 h 501219"/>
                <a:gd name="connsiteX2" fmla="*/ 760275 w 760275"/>
                <a:gd name="connsiteY2" fmla="*/ 501219 h 501219"/>
                <a:gd name="connsiteX3" fmla="*/ 0 w 760275"/>
                <a:gd name="connsiteY3" fmla="*/ 501219 h 501219"/>
                <a:gd name="connsiteX4" fmla="*/ 0 w 760275"/>
                <a:gd name="connsiteY4" fmla="*/ 247085 h 501219"/>
                <a:gd name="connsiteX5" fmla="*/ 760275 w 760275"/>
                <a:gd name="connsiteY5" fmla="*/ 247085 h 501219"/>
                <a:gd name="connsiteX6" fmla="*/ 760275 w 760275"/>
                <a:gd name="connsiteY6" fmla="*/ 254330 h 501219"/>
                <a:gd name="connsiteX7" fmla="*/ 0 w 760275"/>
                <a:gd name="connsiteY7" fmla="*/ 254330 h 501219"/>
                <a:gd name="connsiteX8" fmla="*/ 0 w 760275"/>
                <a:gd name="connsiteY8" fmla="*/ 0 h 501219"/>
                <a:gd name="connsiteX9" fmla="*/ 760275 w 760275"/>
                <a:gd name="connsiteY9" fmla="*/ 0 h 501219"/>
                <a:gd name="connsiteX10" fmla="*/ 760275 w 760275"/>
                <a:gd name="connsiteY10" fmla="*/ 11034 h 501219"/>
                <a:gd name="connsiteX11" fmla="*/ 0 w 760275"/>
                <a:gd name="connsiteY11" fmla="*/ 11034 h 50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0275" h="501219">
                  <a:moveTo>
                    <a:pt x="0" y="490182"/>
                  </a:moveTo>
                  <a:lnTo>
                    <a:pt x="760275" y="490182"/>
                  </a:lnTo>
                  <a:lnTo>
                    <a:pt x="760275" y="501219"/>
                  </a:lnTo>
                  <a:lnTo>
                    <a:pt x="0" y="501219"/>
                  </a:lnTo>
                  <a:close/>
                  <a:moveTo>
                    <a:pt x="0" y="247085"/>
                  </a:moveTo>
                  <a:lnTo>
                    <a:pt x="760275" y="247085"/>
                  </a:lnTo>
                  <a:lnTo>
                    <a:pt x="760275" y="254330"/>
                  </a:lnTo>
                  <a:lnTo>
                    <a:pt x="0" y="254330"/>
                  </a:lnTo>
                  <a:close/>
                  <a:moveTo>
                    <a:pt x="0" y="0"/>
                  </a:moveTo>
                  <a:lnTo>
                    <a:pt x="760275" y="0"/>
                  </a:lnTo>
                  <a:lnTo>
                    <a:pt x="760275" y="11034"/>
                  </a:lnTo>
                  <a:lnTo>
                    <a:pt x="0" y="11034"/>
                  </a:lnTo>
                  <a:close/>
                </a:path>
              </a:pathLst>
            </a:custGeom>
            <a:solidFill>
              <a:srgbClr val="4B2D5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FCCA46C8-4D41-4AAE-A368-83D7E237D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8381" y="9779754"/>
              <a:ext cx="513188" cy="501219"/>
            </a:xfrm>
            <a:custGeom>
              <a:avLst/>
              <a:gdLst>
                <a:gd name="connsiteX0" fmla="*/ 0 w 513188"/>
                <a:gd name="connsiteY0" fmla="*/ 490182 h 501219"/>
                <a:gd name="connsiteX1" fmla="*/ 513188 w 513188"/>
                <a:gd name="connsiteY1" fmla="*/ 490182 h 501219"/>
                <a:gd name="connsiteX2" fmla="*/ 513188 w 513188"/>
                <a:gd name="connsiteY2" fmla="*/ 501219 h 501219"/>
                <a:gd name="connsiteX3" fmla="*/ 0 w 513188"/>
                <a:gd name="connsiteY3" fmla="*/ 501219 h 501219"/>
                <a:gd name="connsiteX4" fmla="*/ 0 w 513188"/>
                <a:gd name="connsiteY4" fmla="*/ 247085 h 501219"/>
                <a:gd name="connsiteX5" fmla="*/ 513188 w 513188"/>
                <a:gd name="connsiteY5" fmla="*/ 247085 h 501219"/>
                <a:gd name="connsiteX6" fmla="*/ 513188 w 513188"/>
                <a:gd name="connsiteY6" fmla="*/ 254330 h 501219"/>
                <a:gd name="connsiteX7" fmla="*/ 0 w 513188"/>
                <a:gd name="connsiteY7" fmla="*/ 254330 h 501219"/>
                <a:gd name="connsiteX8" fmla="*/ 0 w 513188"/>
                <a:gd name="connsiteY8" fmla="*/ 0 h 501219"/>
                <a:gd name="connsiteX9" fmla="*/ 513188 w 513188"/>
                <a:gd name="connsiteY9" fmla="*/ 0 h 501219"/>
                <a:gd name="connsiteX10" fmla="*/ 513188 w 513188"/>
                <a:gd name="connsiteY10" fmla="*/ 11034 h 501219"/>
                <a:gd name="connsiteX11" fmla="*/ 0 w 513188"/>
                <a:gd name="connsiteY11" fmla="*/ 11034 h 50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3188" h="501219">
                  <a:moveTo>
                    <a:pt x="0" y="490182"/>
                  </a:moveTo>
                  <a:lnTo>
                    <a:pt x="513188" y="490182"/>
                  </a:lnTo>
                  <a:lnTo>
                    <a:pt x="513188" y="501219"/>
                  </a:lnTo>
                  <a:lnTo>
                    <a:pt x="0" y="501219"/>
                  </a:lnTo>
                  <a:close/>
                  <a:moveTo>
                    <a:pt x="0" y="247085"/>
                  </a:moveTo>
                  <a:lnTo>
                    <a:pt x="513188" y="247085"/>
                  </a:lnTo>
                  <a:lnTo>
                    <a:pt x="513188" y="254330"/>
                  </a:lnTo>
                  <a:lnTo>
                    <a:pt x="0" y="254330"/>
                  </a:lnTo>
                  <a:close/>
                  <a:moveTo>
                    <a:pt x="0" y="0"/>
                  </a:moveTo>
                  <a:lnTo>
                    <a:pt x="513188" y="0"/>
                  </a:lnTo>
                  <a:lnTo>
                    <a:pt x="513188" y="11034"/>
                  </a:lnTo>
                  <a:lnTo>
                    <a:pt x="0" y="11034"/>
                  </a:lnTo>
                  <a:close/>
                </a:path>
              </a:pathLst>
            </a:custGeom>
            <a:solidFill>
              <a:srgbClr val="4B2D5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" name="Freeform 139">
              <a:extLst>
                <a:ext uri="{FF2B5EF4-FFF2-40B4-BE49-F238E27FC236}">
                  <a16:creationId xmlns:a16="http://schemas.microsoft.com/office/drawing/2014/main" id="{7E19E895-3EF7-4D2B-8849-1372CC65D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01297" y="9684109"/>
              <a:ext cx="11954" cy="765164"/>
            </a:xfrm>
            <a:custGeom>
              <a:avLst/>
              <a:gdLst>
                <a:gd name="T0" fmla="*/ 11 w 12"/>
                <a:gd name="T1" fmla="*/ 845 h 846"/>
                <a:gd name="T2" fmla="*/ 0 w 12"/>
                <a:gd name="T3" fmla="*/ 845 h 846"/>
                <a:gd name="T4" fmla="*/ 0 w 12"/>
                <a:gd name="T5" fmla="*/ 0 h 846"/>
                <a:gd name="T6" fmla="*/ 11 w 12"/>
                <a:gd name="T7" fmla="*/ 0 h 846"/>
                <a:gd name="T8" fmla="*/ 11 w 12"/>
                <a:gd name="T9" fmla="*/ 845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6">
                  <a:moveTo>
                    <a:pt x="11" y="845"/>
                  </a:moveTo>
                  <a:lnTo>
                    <a:pt x="0" y="845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845"/>
                  </a:lnTo>
                </a:path>
              </a:pathLst>
            </a:custGeom>
            <a:solidFill>
              <a:srgbClr val="4B2D5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AEA725A-6FB3-4FA1-9FE0-851F15C2B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8749" y="9763813"/>
              <a:ext cx="42926" cy="529101"/>
            </a:xfrm>
            <a:custGeom>
              <a:avLst/>
              <a:gdLst>
                <a:gd name="connsiteX0" fmla="*/ 21919 w 42926"/>
                <a:gd name="connsiteY0" fmla="*/ 486198 h 529101"/>
                <a:gd name="connsiteX1" fmla="*/ 42926 w 42926"/>
                <a:gd name="connsiteY1" fmla="*/ 507650 h 529101"/>
                <a:gd name="connsiteX2" fmla="*/ 21919 w 42926"/>
                <a:gd name="connsiteY2" fmla="*/ 529101 h 529101"/>
                <a:gd name="connsiteX3" fmla="*/ 0 w 42926"/>
                <a:gd name="connsiteY3" fmla="*/ 507650 h 529101"/>
                <a:gd name="connsiteX4" fmla="*/ 21919 w 42926"/>
                <a:gd name="connsiteY4" fmla="*/ 486198 h 529101"/>
                <a:gd name="connsiteX5" fmla="*/ 21919 w 42926"/>
                <a:gd name="connsiteY5" fmla="*/ 247085 h 529101"/>
                <a:gd name="connsiteX6" fmla="*/ 42926 w 42926"/>
                <a:gd name="connsiteY6" fmla="*/ 268090 h 529101"/>
                <a:gd name="connsiteX7" fmla="*/ 21919 w 42926"/>
                <a:gd name="connsiteY7" fmla="*/ 290008 h 529101"/>
                <a:gd name="connsiteX8" fmla="*/ 0 w 42926"/>
                <a:gd name="connsiteY8" fmla="*/ 268090 h 529101"/>
                <a:gd name="connsiteX9" fmla="*/ 21919 w 42926"/>
                <a:gd name="connsiteY9" fmla="*/ 247085 h 529101"/>
                <a:gd name="connsiteX10" fmla="*/ 21919 w 42926"/>
                <a:gd name="connsiteY10" fmla="*/ 0 h 529101"/>
                <a:gd name="connsiteX11" fmla="*/ 42926 w 42926"/>
                <a:gd name="connsiteY11" fmla="*/ 20519 h 529101"/>
                <a:gd name="connsiteX12" fmla="*/ 21919 w 42926"/>
                <a:gd name="connsiteY12" fmla="*/ 42903 h 529101"/>
                <a:gd name="connsiteX13" fmla="*/ 0 w 42926"/>
                <a:gd name="connsiteY13" fmla="*/ 20519 h 529101"/>
                <a:gd name="connsiteX14" fmla="*/ 21919 w 42926"/>
                <a:gd name="connsiteY14" fmla="*/ 0 h 52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26" h="529101">
                  <a:moveTo>
                    <a:pt x="21919" y="486198"/>
                  </a:moveTo>
                  <a:cubicBezTo>
                    <a:pt x="33793" y="486198"/>
                    <a:pt x="42926" y="496457"/>
                    <a:pt x="42926" y="507650"/>
                  </a:cubicBezTo>
                  <a:cubicBezTo>
                    <a:pt x="42926" y="519775"/>
                    <a:pt x="33793" y="529101"/>
                    <a:pt x="21919" y="529101"/>
                  </a:cubicBezTo>
                  <a:cubicBezTo>
                    <a:pt x="9133" y="529101"/>
                    <a:pt x="0" y="519775"/>
                    <a:pt x="0" y="507650"/>
                  </a:cubicBezTo>
                  <a:cubicBezTo>
                    <a:pt x="0" y="496457"/>
                    <a:pt x="9133" y="486198"/>
                    <a:pt x="21919" y="486198"/>
                  </a:cubicBezTo>
                  <a:close/>
                  <a:moveTo>
                    <a:pt x="21919" y="247085"/>
                  </a:moveTo>
                  <a:cubicBezTo>
                    <a:pt x="33793" y="247085"/>
                    <a:pt x="42926" y="256217"/>
                    <a:pt x="42926" y="268090"/>
                  </a:cubicBezTo>
                  <a:cubicBezTo>
                    <a:pt x="42926" y="280875"/>
                    <a:pt x="33793" y="290008"/>
                    <a:pt x="21919" y="290008"/>
                  </a:cubicBezTo>
                  <a:cubicBezTo>
                    <a:pt x="9133" y="290008"/>
                    <a:pt x="0" y="280875"/>
                    <a:pt x="0" y="268090"/>
                  </a:cubicBezTo>
                  <a:cubicBezTo>
                    <a:pt x="0" y="256217"/>
                    <a:pt x="9133" y="247085"/>
                    <a:pt x="21919" y="247085"/>
                  </a:cubicBezTo>
                  <a:close/>
                  <a:moveTo>
                    <a:pt x="21919" y="0"/>
                  </a:moveTo>
                  <a:cubicBezTo>
                    <a:pt x="33793" y="0"/>
                    <a:pt x="42926" y="9327"/>
                    <a:pt x="42926" y="20519"/>
                  </a:cubicBezTo>
                  <a:cubicBezTo>
                    <a:pt x="42926" y="32644"/>
                    <a:pt x="33793" y="42903"/>
                    <a:pt x="21919" y="42903"/>
                  </a:cubicBezTo>
                  <a:cubicBezTo>
                    <a:pt x="9133" y="42903"/>
                    <a:pt x="0" y="32644"/>
                    <a:pt x="0" y="20519"/>
                  </a:cubicBezTo>
                  <a:cubicBezTo>
                    <a:pt x="0" y="9327"/>
                    <a:pt x="9133" y="0"/>
                    <a:pt x="21919" y="0"/>
                  </a:cubicBezTo>
                  <a:close/>
                </a:path>
              </a:pathLst>
            </a:custGeom>
            <a:solidFill>
              <a:srgbClr val="CA366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" name="Freeform 143">
              <a:extLst>
                <a:ext uri="{FF2B5EF4-FFF2-40B4-BE49-F238E27FC236}">
                  <a16:creationId xmlns:a16="http://schemas.microsoft.com/office/drawing/2014/main" id="{7F5B660B-9D41-4834-9E30-7AD346E56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5695" y="8683815"/>
              <a:ext cx="1307155" cy="1307155"/>
            </a:xfrm>
            <a:custGeom>
              <a:avLst/>
              <a:gdLst>
                <a:gd name="T0" fmla="*/ 723 w 1448"/>
                <a:gd name="T1" fmla="*/ 1437 h 1448"/>
                <a:gd name="T2" fmla="*/ 723 w 1448"/>
                <a:gd name="T3" fmla="*/ 1437 h 1448"/>
                <a:gd name="T4" fmla="*/ 10 w 1448"/>
                <a:gd name="T5" fmla="*/ 724 h 1448"/>
                <a:gd name="T6" fmla="*/ 10 w 1448"/>
                <a:gd name="T7" fmla="*/ 724 h 1448"/>
                <a:gd name="T8" fmla="*/ 710 w 1448"/>
                <a:gd name="T9" fmla="*/ 11 h 1448"/>
                <a:gd name="T10" fmla="*/ 710 w 1448"/>
                <a:gd name="T11" fmla="*/ 11 h 1448"/>
                <a:gd name="T12" fmla="*/ 723 w 1448"/>
                <a:gd name="T13" fmla="*/ 11 h 1448"/>
                <a:gd name="T14" fmla="*/ 723 w 1448"/>
                <a:gd name="T15" fmla="*/ 11 h 1448"/>
                <a:gd name="T16" fmla="*/ 1436 w 1448"/>
                <a:gd name="T17" fmla="*/ 724 h 1448"/>
                <a:gd name="T18" fmla="*/ 1436 w 1448"/>
                <a:gd name="T19" fmla="*/ 724 h 1448"/>
                <a:gd name="T20" fmla="*/ 1431 w 1448"/>
                <a:gd name="T21" fmla="*/ 813 h 1448"/>
                <a:gd name="T22" fmla="*/ 1431 w 1448"/>
                <a:gd name="T23" fmla="*/ 813 h 1448"/>
                <a:gd name="T24" fmla="*/ 723 w 1448"/>
                <a:gd name="T25" fmla="*/ 1437 h 1448"/>
                <a:gd name="T26" fmla="*/ 723 w 1448"/>
                <a:gd name="T27" fmla="*/ 0 h 1448"/>
                <a:gd name="T28" fmla="*/ 723 w 1448"/>
                <a:gd name="T29" fmla="*/ 0 h 1448"/>
                <a:gd name="T30" fmla="*/ 710 w 1448"/>
                <a:gd name="T31" fmla="*/ 0 h 1448"/>
                <a:gd name="T32" fmla="*/ 710 w 1448"/>
                <a:gd name="T33" fmla="*/ 0 h 1448"/>
                <a:gd name="T34" fmla="*/ 0 w 1448"/>
                <a:gd name="T35" fmla="*/ 724 h 1448"/>
                <a:gd name="T36" fmla="*/ 0 w 1448"/>
                <a:gd name="T37" fmla="*/ 724 h 1448"/>
                <a:gd name="T38" fmla="*/ 723 w 1448"/>
                <a:gd name="T39" fmla="*/ 1447 h 1448"/>
                <a:gd name="T40" fmla="*/ 723 w 1448"/>
                <a:gd name="T41" fmla="*/ 1447 h 1448"/>
                <a:gd name="T42" fmla="*/ 1442 w 1448"/>
                <a:gd name="T43" fmla="*/ 813 h 1448"/>
                <a:gd name="T44" fmla="*/ 1442 w 1448"/>
                <a:gd name="T45" fmla="*/ 813 h 1448"/>
                <a:gd name="T46" fmla="*/ 1447 w 1448"/>
                <a:gd name="T47" fmla="*/ 724 h 1448"/>
                <a:gd name="T48" fmla="*/ 1447 w 1448"/>
                <a:gd name="T49" fmla="*/ 724 h 1448"/>
                <a:gd name="T50" fmla="*/ 723 w 1448"/>
                <a:gd name="T51" fmla="*/ 0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48" h="1448">
                  <a:moveTo>
                    <a:pt x="723" y="1437"/>
                  </a:moveTo>
                  <a:lnTo>
                    <a:pt x="723" y="1437"/>
                  </a:lnTo>
                  <a:cubicBezTo>
                    <a:pt x="331" y="1437"/>
                    <a:pt x="10" y="1117"/>
                    <a:pt x="10" y="724"/>
                  </a:cubicBezTo>
                  <a:lnTo>
                    <a:pt x="10" y="724"/>
                  </a:lnTo>
                  <a:cubicBezTo>
                    <a:pt x="10" y="336"/>
                    <a:pt x="323" y="19"/>
                    <a:pt x="710" y="11"/>
                  </a:cubicBezTo>
                  <a:lnTo>
                    <a:pt x="710" y="11"/>
                  </a:lnTo>
                  <a:cubicBezTo>
                    <a:pt x="714" y="11"/>
                    <a:pt x="719" y="11"/>
                    <a:pt x="723" y="11"/>
                  </a:cubicBezTo>
                  <a:lnTo>
                    <a:pt x="723" y="11"/>
                  </a:lnTo>
                  <a:cubicBezTo>
                    <a:pt x="1117" y="11"/>
                    <a:pt x="1436" y="331"/>
                    <a:pt x="1436" y="724"/>
                  </a:cubicBezTo>
                  <a:lnTo>
                    <a:pt x="1436" y="724"/>
                  </a:lnTo>
                  <a:cubicBezTo>
                    <a:pt x="1436" y="754"/>
                    <a:pt x="1435" y="784"/>
                    <a:pt x="1431" y="813"/>
                  </a:cubicBezTo>
                  <a:lnTo>
                    <a:pt x="1431" y="813"/>
                  </a:lnTo>
                  <a:cubicBezTo>
                    <a:pt x="1387" y="1164"/>
                    <a:pt x="1087" y="1437"/>
                    <a:pt x="723" y="1437"/>
                  </a:cubicBezTo>
                  <a:close/>
                  <a:moveTo>
                    <a:pt x="723" y="0"/>
                  </a:moveTo>
                  <a:lnTo>
                    <a:pt x="723" y="0"/>
                  </a:lnTo>
                  <a:cubicBezTo>
                    <a:pt x="719" y="0"/>
                    <a:pt x="714" y="0"/>
                    <a:pt x="710" y="0"/>
                  </a:cubicBezTo>
                  <a:lnTo>
                    <a:pt x="710" y="0"/>
                  </a:lnTo>
                  <a:cubicBezTo>
                    <a:pt x="317" y="8"/>
                    <a:pt x="0" y="330"/>
                    <a:pt x="0" y="724"/>
                  </a:cubicBezTo>
                  <a:lnTo>
                    <a:pt x="0" y="724"/>
                  </a:lnTo>
                  <a:cubicBezTo>
                    <a:pt x="0" y="1123"/>
                    <a:pt x="325" y="1447"/>
                    <a:pt x="723" y="1447"/>
                  </a:cubicBezTo>
                  <a:lnTo>
                    <a:pt x="723" y="1447"/>
                  </a:lnTo>
                  <a:cubicBezTo>
                    <a:pt x="1092" y="1447"/>
                    <a:pt x="1398" y="1170"/>
                    <a:pt x="1442" y="813"/>
                  </a:cubicBezTo>
                  <a:lnTo>
                    <a:pt x="1442" y="813"/>
                  </a:lnTo>
                  <a:cubicBezTo>
                    <a:pt x="1446" y="784"/>
                    <a:pt x="1447" y="754"/>
                    <a:pt x="1447" y="724"/>
                  </a:cubicBezTo>
                  <a:lnTo>
                    <a:pt x="1447" y="724"/>
                  </a:lnTo>
                  <a:cubicBezTo>
                    <a:pt x="1447" y="325"/>
                    <a:pt x="1123" y="0"/>
                    <a:pt x="723" y="0"/>
                  </a:cubicBezTo>
                  <a:close/>
                </a:path>
              </a:pathLst>
            </a:custGeom>
            <a:solidFill>
              <a:srgbClr val="089E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" name="Freeform 144">
              <a:extLst>
                <a:ext uri="{FF2B5EF4-FFF2-40B4-BE49-F238E27FC236}">
                  <a16:creationId xmlns:a16="http://schemas.microsoft.com/office/drawing/2014/main" id="{13C1C40E-2C53-41C5-BDAF-B67097125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37316" y="8600126"/>
              <a:ext cx="733282" cy="816971"/>
            </a:xfrm>
            <a:custGeom>
              <a:avLst/>
              <a:gdLst>
                <a:gd name="T0" fmla="*/ 810 w 811"/>
                <a:gd name="T1" fmla="*/ 788 h 906"/>
                <a:gd name="T2" fmla="*/ 810 w 811"/>
                <a:gd name="T3" fmla="*/ 788 h 906"/>
                <a:gd name="T4" fmla="*/ 22 w 811"/>
                <a:gd name="T5" fmla="*/ 0 h 906"/>
                <a:gd name="T6" fmla="*/ 22 w 811"/>
                <a:gd name="T7" fmla="*/ 0 h 906"/>
                <a:gd name="T8" fmla="*/ 22 w 811"/>
                <a:gd name="T9" fmla="*/ 0 h 906"/>
                <a:gd name="T10" fmla="*/ 0 w 811"/>
                <a:gd name="T11" fmla="*/ 22 h 906"/>
                <a:gd name="T12" fmla="*/ 0 w 811"/>
                <a:gd name="T13" fmla="*/ 905 h 906"/>
                <a:gd name="T14" fmla="*/ 781 w 811"/>
                <a:gd name="T15" fmla="*/ 905 h 906"/>
                <a:gd name="T16" fmla="*/ 781 w 811"/>
                <a:gd name="T17" fmla="*/ 905 h 906"/>
                <a:gd name="T18" fmla="*/ 804 w 811"/>
                <a:gd name="T19" fmla="*/ 886 h 906"/>
                <a:gd name="T20" fmla="*/ 804 w 811"/>
                <a:gd name="T21" fmla="*/ 886 h 906"/>
                <a:gd name="T22" fmla="*/ 810 w 811"/>
                <a:gd name="T23" fmla="*/ 788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1" h="906">
                  <a:moveTo>
                    <a:pt x="810" y="788"/>
                  </a:moveTo>
                  <a:lnTo>
                    <a:pt x="810" y="788"/>
                  </a:lnTo>
                  <a:cubicBezTo>
                    <a:pt x="810" y="353"/>
                    <a:pt x="458" y="0"/>
                    <a:pt x="22" y="0"/>
                  </a:cubicBezTo>
                  <a:lnTo>
                    <a:pt x="22" y="0"/>
                  </a:lnTo>
                  <a:lnTo>
                    <a:pt x="22" y="0"/>
                  </a:lnTo>
                  <a:cubicBezTo>
                    <a:pt x="10" y="0"/>
                    <a:pt x="0" y="11"/>
                    <a:pt x="0" y="22"/>
                  </a:cubicBezTo>
                  <a:lnTo>
                    <a:pt x="0" y="905"/>
                  </a:lnTo>
                  <a:lnTo>
                    <a:pt x="781" y="905"/>
                  </a:lnTo>
                  <a:lnTo>
                    <a:pt x="781" y="905"/>
                  </a:lnTo>
                  <a:cubicBezTo>
                    <a:pt x="793" y="905"/>
                    <a:pt x="802" y="896"/>
                    <a:pt x="804" y="886"/>
                  </a:cubicBezTo>
                  <a:lnTo>
                    <a:pt x="804" y="886"/>
                  </a:lnTo>
                  <a:cubicBezTo>
                    <a:pt x="808" y="853"/>
                    <a:pt x="810" y="821"/>
                    <a:pt x="810" y="788"/>
                  </a:cubicBezTo>
                </a:path>
              </a:pathLst>
            </a:custGeom>
            <a:solidFill>
              <a:srgbClr val="CA366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87D42435-6802-43EC-9539-588B1865A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43518" y="10178277"/>
              <a:ext cx="1238502" cy="114845"/>
            </a:xfrm>
            <a:custGeom>
              <a:avLst/>
              <a:gdLst>
                <a:gd name="connsiteX0" fmla="*/ 5416 w 1238502"/>
                <a:gd name="connsiteY0" fmla="*/ 107600 h 114845"/>
                <a:gd name="connsiteX1" fmla="*/ 1233989 w 1238502"/>
                <a:gd name="connsiteY1" fmla="*/ 107600 h 114845"/>
                <a:gd name="connsiteX2" fmla="*/ 1238502 w 1238502"/>
                <a:gd name="connsiteY2" fmla="*/ 111947 h 114845"/>
                <a:gd name="connsiteX3" fmla="*/ 1233989 w 1238502"/>
                <a:gd name="connsiteY3" fmla="*/ 114845 h 114845"/>
                <a:gd name="connsiteX4" fmla="*/ 5416 w 1238502"/>
                <a:gd name="connsiteY4" fmla="*/ 114845 h 114845"/>
                <a:gd name="connsiteX5" fmla="*/ 0 w 1238502"/>
                <a:gd name="connsiteY5" fmla="*/ 111947 h 114845"/>
                <a:gd name="connsiteX6" fmla="*/ 5416 w 1238502"/>
                <a:gd name="connsiteY6" fmla="*/ 107600 h 114845"/>
                <a:gd name="connsiteX7" fmla="*/ 5416 w 1238502"/>
                <a:gd name="connsiteY7" fmla="*/ 0 h 114845"/>
                <a:gd name="connsiteX8" fmla="*/ 1233989 w 1238502"/>
                <a:gd name="connsiteY8" fmla="*/ 0 h 114845"/>
                <a:gd name="connsiteX9" fmla="*/ 1238502 w 1238502"/>
                <a:gd name="connsiteY9" fmla="*/ 4981 h 114845"/>
                <a:gd name="connsiteX10" fmla="*/ 1233989 w 1238502"/>
                <a:gd name="connsiteY10" fmla="*/ 10958 h 114845"/>
                <a:gd name="connsiteX11" fmla="*/ 5416 w 1238502"/>
                <a:gd name="connsiteY11" fmla="*/ 10958 h 114845"/>
                <a:gd name="connsiteX12" fmla="*/ 0 w 1238502"/>
                <a:gd name="connsiteY12" fmla="*/ 4981 h 114845"/>
                <a:gd name="connsiteX13" fmla="*/ 5416 w 1238502"/>
                <a:gd name="connsiteY13" fmla="*/ 0 h 114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8502" h="114845">
                  <a:moveTo>
                    <a:pt x="5416" y="107600"/>
                  </a:moveTo>
                  <a:lnTo>
                    <a:pt x="1233989" y="107600"/>
                  </a:lnTo>
                  <a:cubicBezTo>
                    <a:pt x="1235794" y="107600"/>
                    <a:pt x="1238502" y="109049"/>
                    <a:pt x="1238502" y="111947"/>
                  </a:cubicBezTo>
                  <a:cubicBezTo>
                    <a:pt x="1238502" y="113396"/>
                    <a:pt x="1235794" y="114845"/>
                    <a:pt x="1233989" y="114845"/>
                  </a:cubicBezTo>
                  <a:lnTo>
                    <a:pt x="5416" y="114845"/>
                  </a:lnTo>
                  <a:cubicBezTo>
                    <a:pt x="1805" y="114845"/>
                    <a:pt x="0" y="113396"/>
                    <a:pt x="0" y="111947"/>
                  </a:cubicBezTo>
                  <a:cubicBezTo>
                    <a:pt x="0" y="109049"/>
                    <a:pt x="1805" y="107600"/>
                    <a:pt x="5416" y="107600"/>
                  </a:cubicBezTo>
                  <a:close/>
                  <a:moveTo>
                    <a:pt x="5416" y="0"/>
                  </a:moveTo>
                  <a:lnTo>
                    <a:pt x="1233989" y="0"/>
                  </a:lnTo>
                  <a:cubicBezTo>
                    <a:pt x="1235794" y="0"/>
                    <a:pt x="1238502" y="1992"/>
                    <a:pt x="1238502" y="4981"/>
                  </a:cubicBezTo>
                  <a:cubicBezTo>
                    <a:pt x="1238502" y="7969"/>
                    <a:pt x="1235794" y="10958"/>
                    <a:pt x="1233989" y="10958"/>
                  </a:cubicBezTo>
                  <a:lnTo>
                    <a:pt x="5416" y="10958"/>
                  </a:lnTo>
                  <a:cubicBezTo>
                    <a:pt x="1805" y="10958"/>
                    <a:pt x="0" y="7969"/>
                    <a:pt x="0" y="4981"/>
                  </a:cubicBezTo>
                  <a:cubicBezTo>
                    <a:pt x="0" y="1992"/>
                    <a:pt x="1805" y="0"/>
                    <a:pt x="5416" y="0"/>
                  </a:cubicBezTo>
                  <a:close/>
                </a:path>
              </a:pathLst>
            </a:custGeom>
            <a:solidFill>
              <a:srgbClr val="089E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5" name="Freeform 147">
              <a:extLst>
                <a:ext uri="{FF2B5EF4-FFF2-40B4-BE49-F238E27FC236}">
                  <a16:creationId xmlns:a16="http://schemas.microsoft.com/office/drawing/2014/main" id="{131F212B-19AC-4FF9-AF17-741BE72A6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64460" y="13314652"/>
              <a:ext cx="362657" cy="394539"/>
            </a:xfrm>
            <a:custGeom>
              <a:avLst/>
              <a:gdLst>
                <a:gd name="T0" fmla="*/ 399 w 400"/>
                <a:gd name="T1" fmla="*/ 437 h 438"/>
                <a:gd name="T2" fmla="*/ 0 w 400"/>
                <a:gd name="T3" fmla="*/ 437 h 438"/>
                <a:gd name="T4" fmla="*/ 0 w 400"/>
                <a:gd name="T5" fmla="*/ 437 h 438"/>
                <a:gd name="T6" fmla="*/ 2 w 400"/>
                <a:gd name="T7" fmla="*/ 435 h 438"/>
                <a:gd name="T8" fmla="*/ 2 w 400"/>
                <a:gd name="T9" fmla="*/ 435 h 438"/>
                <a:gd name="T10" fmla="*/ 367 w 400"/>
                <a:gd name="T11" fmla="*/ 0 h 438"/>
                <a:gd name="T12" fmla="*/ 367 w 400"/>
                <a:gd name="T13" fmla="*/ 0 h 438"/>
                <a:gd name="T14" fmla="*/ 365 w 400"/>
                <a:gd name="T15" fmla="*/ 87 h 438"/>
                <a:gd name="T16" fmla="*/ 365 w 400"/>
                <a:gd name="T17" fmla="*/ 87 h 438"/>
                <a:gd name="T18" fmla="*/ 365 w 400"/>
                <a:gd name="T19" fmla="*/ 87 h 438"/>
                <a:gd name="T20" fmla="*/ 399 w 400"/>
                <a:gd name="T21" fmla="*/ 437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0" h="438">
                  <a:moveTo>
                    <a:pt x="399" y="437"/>
                  </a:moveTo>
                  <a:lnTo>
                    <a:pt x="0" y="437"/>
                  </a:lnTo>
                  <a:lnTo>
                    <a:pt x="0" y="437"/>
                  </a:lnTo>
                  <a:cubicBezTo>
                    <a:pt x="1" y="437"/>
                    <a:pt x="2" y="436"/>
                    <a:pt x="2" y="435"/>
                  </a:cubicBezTo>
                  <a:lnTo>
                    <a:pt x="2" y="435"/>
                  </a:lnTo>
                  <a:cubicBezTo>
                    <a:pt x="41" y="406"/>
                    <a:pt x="367" y="0"/>
                    <a:pt x="367" y="0"/>
                  </a:cubicBezTo>
                  <a:lnTo>
                    <a:pt x="367" y="0"/>
                  </a:lnTo>
                  <a:cubicBezTo>
                    <a:pt x="367" y="0"/>
                    <a:pt x="365" y="36"/>
                    <a:pt x="365" y="87"/>
                  </a:cubicBezTo>
                  <a:lnTo>
                    <a:pt x="365" y="87"/>
                  </a:lnTo>
                  <a:lnTo>
                    <a:pt x="365" y="87"/>
                  </a:lnTo>
                  <a:cubicBezTo>
                    <a:pt x="365" y="192"/>
                    <a:pt x="370" y="361"/>
                    <a:pt x="399" y="437"/>
                  </a:cubicBezTo>
                </a:path>
              </a:pathLst>
            </a:custGeom>
            <a:solidFill>
              <a:srgbClr val="0502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6" name="Freeform 148">
              <a:extLst>
                <a:ext uri="{FF2B5EF4-FFF2-40B4-BE49-F238E27FC236}">
                  <a16:creationId xmlns:a16="http://schemas.microsoft.com/office/drawing/2014/main" id="{F9E23C2B-729A-443D-9044-3754AF5DD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8153" y="12581370"/>
              <a:ext cx="1462581" cy="1127821"/>
            </a:xfrm>
            <a:custGeom>
              <a:avLst/>
              <a:gdLst>
                <a:gd name="T0" fmla="*/ 1474 w 1620"/>
                <a:gd name="T1" fmla="*/ 886 h 1250"/>
                <a:gd name="T2" fmla="*/ 1474 w 1620"/>
                <a:gd name="T3" fmla="*/ 886 h 1250"/>
                <a:gd name="T4" fmla="*/ 1467 w 1620"/>
                <a:gd name="T5" fmla="*/ 899 h 1250"/>
                <a:gd name="T6" fmla="*/ 1467 w 1620"/>
                <a:gd name="T7" fmla="*/ 899 h 1250"/>
                <a:gd name="T8" fmla="*/ 1467 w 1620"/>
                <a:gd name="T9" fmla="*/ 899 h 1250"/>
                <a:gd name="T10" fmla="*/ 1278 w 1620"/>
                <a:gd name="T11" fmla="*/ 1249 h 1250"/>
                <a:gd name="T12" fmla="*/ 0 w 1620"/>
                <a:gd name="T13" fmla="*/ 1249 h 1250"/>
                <a:gd name="T14" fmla="*/ 0 w 1620"/>
                <a:gd name="T15" fmla="*/ 1249 h 1250"/>
                <a:gd name="T16" fmla="*/ 22 w 1620"/>
                <a:gd name="T17" fmla="*/ 421 h 1250"/>
                <a:gd name="T18" fmla="*/ 22 w 1620"/>
                <a:gd name="T19" fmla="*/ 421 h 1250"/>
                <a:gd name="T20" fmla="*/ 24 w 1620"/>
                <a:gd name="T21" fmla="*/ 361 h 1250"/>
                <a:gd name="T22" fmla="*/ 24 w 1620"/>
                <a:gd name="T23" fmla="*/ 361 h 1250"/>
                <a:gd name="T24" fmla="*/ 25 w 1620"/>
                <a:gd name="T25" fmla="*/ 352 h 1250"/>
                <a:gd name="T26" fmla="*/ 25 w 1620"/>
                <a:gd name="T27" fmla="*/ 352 h 1250"/>
                <a:gd name="T28" fmla="*/ 25 w 1620"/>
                <a:gd name="T29" fmla="*/ 346 h 1250"/>
                <a:gd name="T30" fmla="*/ 65 w 1620"/>
                <a:gd name="T31" fmla="*/ 336 h 1250"/>
                <a:gd name="T32" fmla="*/ 195 w 1620"/>
                <a:gd name="T33" fmla="*/ 304 h 1250"/>
                <a:gd name="T34" fmla="*/ 273 w 1620"/>
                <a:gd name="T35" fmla="*/ 285 h 1250"/>
                <a:gd name="T36" fmla="*/ 423 w 1620"/>
                <a:gd name="T37" fmla="*/ 248 h 1250"/>
                <a:gd name="T38" fmla="*/ 1421 w 1620"/>
                <a:gd name="T39" fmla="*/ 0 h 1250"/>
                <a:gd name="T40" fmla="*/ 1421 w 1620"/>
                <a:gd name="T41" fmla="*/ 0 h 1250"/>
                <a:gd name="T42" fmla="*/ 1448 w 1620"/>
                <a:gd name="T43" fmla="*/ 26 h 1250"/>
                <a:gd name="T44" fmla="*/ 1448 w 1620"/>
                <a:gd name="T45" fmla="*/ 26 h 1250"/>
                <a:gd name="T46" fmla="*/ 1453 w 1620"/>
                <a:gd name="T47" fmla="*/ 32 h 1250"/>
                <a:gd name="T48" fmla="*/ 1453 w 1620"/>
                <a:gd name="T49" fmla="*/ 32 h 1250"/>
                <a:gd name="T50" fmla="*/ 1479 w 1620"/>
                <a:gd name="T51" fmla="*/ 70 h 1250"/>
                <a:gd name="T52" fmla="*/ 1479 w 1620"/>
                <a:gd name="T53" fmla="*/ 70 h 1250"/>
                <a:gd name="T54" fmla="*/ 1474 w 1620"/>
                <a:gd name="T55" fmla="*/ 886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20" h="1250">
                  <a:moveTo>
                    <a:pt x="1474" y="886"/>
                  </a:moveTo>
                  <a:lnTo>
                    <a:pt x="1474" y="886"/>
                  </a:lnTo>
                  <a:cubicBezTo>
                    <a:pt x="1471" y="890"/>
                    <a:pt x="1470" y="894"/>
                    <a:pt x="1467" y="899"/>
                  </a:cubicBezTo>
                  <a:lnTo>
                    <a:pt x="1467" y="899"/>
                  </a:lnTo>
                  <a:lnTo>
                    <a:pt x="1467" y="899"/>
                  </a:lnTo>
                  <a:cubicBezTo>
                    <a:pt x="1415" y="1011"/>
                    <a:pt x="1306" y="1194"/>
                    <a:pt x="1278" y="1249"/>
                  </a:cubicBezTo>
                  <a:lnTo>
                    <a:pt x="0" y="1249"/>
                  </a:lnTo>
                  <a:lnTo>
                    <a:pt x="0" y="1249"/>
                  </a:lnTo>
                  <a:cubicBezTo>
                    <a:pt x="4" y="1114"/>
                    <a:pt x="17" y="611"/>
                    <a:pt x="22" y="421"/>
                  </a:cubicBezTo>
                  <a:lnTo>
                    <a:pt x="22" y="421"/>
                  </a:lnTo>
                  <a:cubicBezTo>
                    <a:pt x="23" y="394"/>
                    <a:pt x="24" y="373"/>
                    <a:pt x="24" y="361"/>
                  </a:cubicBezTo>
                  <a:lnTo>
                    <a:pt x="24" y="361"/>
                  </a:lnTo>
                  <a:cubicBezTo>
                    <a:pt x="24" y="357"/>
                    <a:pt x="24" y="354"/>
                    <a:pt x="25" y="352"/>
                  </a:cubicBezTo>
                  <a:lnTo>
                    <a:pt x="25" y="352"/>
                  </a:lnTo>
                  <a:cubicBezTo>
                    <a:pt x="25" y="349"/>
                    <a:pt x="25" y="346"/>
                    <a:pt x="25" y="346"/>
                  </a:cubicBezTo>
                  <a:lnTo>
                    <a:pt x="65" y="336"/>
                  </a:lnTo>
                  <a:lnTo>
                    <a:pt x="195" y="304"/>
                  </a:lnTo>
                  <a:lnTo>
                    <a:pt x="273" y="285"/>
                  </a:lnTo>
                  <a:lnTo>
                    <a:pt x="423" y="248"/>
                  </a:lnTo>
                  <a:lnTo>
                    <a:pt x="1421" y="0"/>
                  </a:lnTo>
                  <a:lnTo>
                    <a:pt x="1421" y="0"/>
                  </a:lnTo>
                  <a:cubicBezTo>
                    <a:pt x="1430" y="7"/>
                    <a:pt x="1439" y="17"/>
                    <a:pt x="1448" y="26"/>
                  </a:cubicBezTo>
                  <a:lnTo>
                    <a:pt x="1448" y="26"/>
                  </a:lnTo>
                  <a:cubicBezTo>
                    <a:pt x="1449" y="28"/>
                    <a:pt x="1451" y="30"/>
                    <a:pt x="1453" y="32"/>
                  </a:cubicBezTo>
                  <a:lnTo>
                    <a:pt x="1453" y="32"/>
                  </a:lnTo>
                  <a:cubicBezTo>
                    <a:pt x="1462" y="44"/>
                    <a:pt x="1471" y="56"/>
                    <a:pt x="1479" y="70"/>
                  </a:cubicBezTo>
                  <a:lnTo>
                    <a:pt x="1479" y="70"/>
                  </a:lnTo>
                  <a:cubicBezTo>
                    <a:pt x="1619" y="302"/>
                    <a:pt x="1525" y="772"/>
                    <a:pt x="1474" y="886"/>
                  </a:cubicBezTo>
                </a:path>
              </a:pathLst>
            </a:custGeom>
            <a:solidFill>
              <a:srgbClr val="4B2D5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DBAC123-56D7-4757-8DEC-78D1F8A99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8079" y="12653103"/>
              <a:ext cx="1350090" cy="820052"/>
            </a:xfrm>
            <a:custGeom>
              <a:avLst/>
              <a:gdLst>
                <a:gd name="connsiteX0" fmla="*/ 354870 w 1350090"/>
                <a:gd name="connsiteY0" fmla="*/ 432217 h 820052"/>
                <a:gd name="connsiteX1" fmla="*/ 366650 w 1350090"/>
                <a:gd name="connsiteY1" fmla="*/ 438560 h 820052"/>
                <a:gd name="connsiteX2" fmla="*/ 749040 w 1350090"/>
                <a:gd name="connsiteY2" fmla="*/ 801929 h 820052"/>
                <a:gd name="connsiteX3" fmla="*/ 754477 w 1350090"/>
                <a:gd name="connsiteY3" fmla="*/ 813709 h 820052"/>
                <a:gd name="connsiteX4" fmla="*/ 746321 w 1350090"/>
                <a:gd name="connsiteY4" fmla="*/ 820052 h 820052"/>
                <a:gd name="connsiteX5" fmla="*/ 743603 w 1350090"/>
                <a:gd name="connsiteY5" fmla="*/ 820052 h 820052"/>
                <a:gd name="connsiteX6" fmla="*/ 348527 w 1350090"/>
                <a:gd name="connsiteY6" fmla="*/ 443997 h 820052"/>
                <a:gd name="connsiteX7" fmla="*/ 354870 w 1350090"/>
                <a:gd name="connsiteY7" fmla="*/ 432217 h 820052"/>
                <a:gd name="connsiteX8" fmla="*/ 897245 w 1350090"/>
                <a:gd name="connsiteY8" fmla="*/ 115573 h 820052"/>
                <a:gd name="connsiteX9" fmla="*/ 911762 w 1350090"/>
                <a:gd name="connsiteY9" fmla="*/ 212509 h 820052"/>
                <a:gd name="connsiteX10" fmla="*/ 903222 w 1350090"/>
                <a:gd name="connsiteY10" fmla="*/ 214304 h 820052"/>
                <a:gd name="connsiteX11" fmla="*/ 888705 w 1350090"/>
                <a:gd name="connsiteY11" fmla="*/ 117368 h 820052"/>
                <a:gd name="connsiteX12" fmla="*/ 1344675 w 1350090"/>
                <a:gd name="connsiteY12" fmla="*/ 95645 h 820052"/>
                <a:gd name="connsiteX13" fmla="*/ 1350090 w 1350090"/>
                <a:gd name="connsiteY13" fmla="*/ 103731 h 820052"/>
                <a:gd name="connsiteX14" fmla="*/ 1227354 w 1350090"/>
                <a:gd name="connsiteY14" fmla="*/ 142362 h 820052"/>
                <a:gd name="connsiteX15" fmla="*/ 1221939 w 1350090"/>
                <a:gd name="connsiteY15" fmla="*/ 142362 h 820052"/>
                <a:gd name="connsiteX16" fmla="*/ 1033324 w 1350090"/>
                <a:gd name="connsiteY16" fmla="*/ 184587 h 820052"/>
                <a:gd name="connsiteX17" fmla="*/ 969249 w 1350090"/>
                <a:gd name="connsiteY17" fmla="*/ 204352 h 820052"/>
                <a:gd name="connsiteX18" fmla="*/ 899759 w 1350090"/>
                <a:gd name="connsiteY18" fmla="*/ 225914 h 820052"/>
                <a:gd name="connsiteX19" fmla="*/ 714753 w 1350090"/>
                <a:gd name="connsiteY19" fmla="*/ 269037 h 820052"/>
                <a:gd name="connsiteX20" fmla="*/ 232836 w 1350090"/>
                <a:gd name="connsiteY20" fmla="*/ 366963 h 820052"/>
                <a:gd name="connsiteX21" fmla="*/ 902 w 1350090"/>
                <a:gd name="connsiteY21" fmla="*/ 405595 h 820052"/>
                <a:gd name="connsiteX22" fmla="*/ 0 w 1350090"/>
                <a:gd name="connsiteY22" fmla="*/ 396611 h 820052"/>
                <a:gd name="connsiteX23" fmla="*/ 116531 w 1350090"/>
                <a:gd name="connsiteY23" fmla="*/ 380327 h 820052"/>
                <a:gd name="connsiteX24" fmla="*/ 120398 w 1350090"/>
                <a:gd name="connsiteY24" fmla="*/ 379572 h 820052"/>
                <a:gd name="connsiteX25" fmla="*/ 111587 w 1350090"/>
                <a:gd name="connsiteY25" fmla="*/ 259943 h 820052"/>
                <a:gd name="connsiteX26" fmla="*/ 121550 w 1350090"/>
                <a:gd name="connsiteY26" fmla="*/ 259041 h 820052"/>
                <a:gd name="connsiteX27" fmla="*/ 130285 w 1350090"/>
                <a:gd name="connsiteY27" fmla="*/ 377642 h 820052"/>
                <a:gd name="connsiteX28" fmla="*/ 173443 w 1350090"/>
                <a:gd name="connsiteY28" fmla="*/ 369219 h 820052"/>
                <a:gd name="connsiteX29" fmla="*/ 166242 w 1350090"/>
                <a:gd name="connsiteY29" fmla="*/ 243100 h 820052"/>
                <a:gd name="connsiteX30" fmla="*/ 175635 w 1350090"/>
                <a:gd name="connsiteY30" fmla="*/ 245828 h 820052"/>
                <a:gd name="connsiteX31" fmla="*/ 182074 w 1350090"/>
                <a:gd name="connsiteY31" fmla="*/ 367534 h 820052"/>
                <a:gd name="connsiteX32" fmla="*/ 231031 w 1350090"/>
                <a:gd name="connsiteY32" fmla="*/ 357979 h 820052"/>
                <a:gd name="connsiteX33" fmla="*/ 712948 w 1350090"/>
                <a:gd name="connsiteY33" fmla="*/ 259155 h 820052"/>
                <a:gd name="connsiteX34" fmla="*/ 829672 w 1350090"/>
                <a:gd name="connsiteY34" fmla="*/ 232514 h 820052"/>
                <a:gd name="connsiteX35" fmla="*/ 827789 w 1350090"/>
                <a:gd name="connsiteY35" fmla="*/ 129156 h 820052"/>
                <a:gd name="connsiteX36" fmla="*/ 826840 w 1350090"/>
                <a:gd name="connsiteY36" fmla="*/ 119277 h 820052"/>
                <a:gd name="connsiteX37" fmla="*/ 833482 w 1350090"/>
                <a:gd name="connsiteY37" fmla="*/ 107602 h 820052"/>
                <a:gd name="connsiteX38" fmla="*/ 836329 w 1350090"/>
                <a:gd name="connsiteY38" fmla="*/ 121073 h 820052"/>
                <a:gd name="connsiteX39" fmla="*/ 839079 w 1350090"/>
                <a:gd name="connsiteY39" fmla="*/ 230367 h 820052"/>
                <a:gd name="connsiteX40" fmla="*/ 897954 w 1350090"/>
                <a:gd name="connsiteY40" fmla="*/ 216930 h 820052"/>
                <a:gd name="connsiteX41" fmla="*/ 965639 w 1350090"/>
                <a:gd name="connsiteY41" fmla="*/ 195368 h 820052"/>
                <a:gd name="connsiteX42" fmla="*/ 1031519 w 1350090"/>
                <a:gd name="connsiteY42" fmla="*/ 175603 h 820052"/>
                <a:gd name="connsiteX43" fmla="*/ 1220134 w 1350090"/>
                <a:gd name="connsiteY43" fmla="*/ 133378 h 820052"/>
                <a:gd name="connsiteX44" fmla="*/ 1226452 w 1350090"/>
                <a:gd name="connsiteY44" fmla="*/ 131581 h 820052"/>
                <a:gd name="connsiteX45" fmla="*/ 1344675 w 1350090"/>
                <a:gd name="connsiteY45" fmla="*/ 95645 h 820052"/>
                <a:gd name="connsiteX46" fmla="*/ 1266941 w 1350090"/>
                <a:gd name="connsiteY46" fmla="*/ 2697 h 820052"/>
                <a:gd name="connsiteX47" fmla="*/ 1265250 w 1350090"/>
                <a:gd name="connsiteY47" fmla="*/ 4495 h 820052"/>
                <a:gd name="connsiteX48" fmla="*/ 1269477 w 1350090"/>
                <a:gd name="connsiteY48" fmla="*/ 6292 h 820052"/>
                <a:gd name="connsiteX49" fmla="*/ 1266941 w 1350090"/>
                <a:gd name="connsiteY49" fmla="*/ 2697 h 820052"/>
                <a:gd name="connsiteX50" fmla="*/ 1264405 w 1350090"/>
                <a:gd name="connsiteY50" fmla="*/ 0 h 820052"/>
                <a:gd name="connsiteX51" fmla="*/ 1272013 w 1350090"/>
                <a:gd name="connsiteY51" fmla="*/ 6292 h 820052"/>
                <a:gd name="connsiteX52" fmla="*/ 1274548 w 1350090"/>
                <a:gd name="connsiteY52" fmla="*/ 15282 h 820052"/>
                <a:gd name="connsiteX53" fmla="*/ 1284692 w 1350090"/>
                <a:gd name="connsiteY53" fmla="*/ 116860 h 820052"/>
                <a:gd name="connsiteX54" fmla="*/ 1284692 w 1350090"/>
                <a:gd name="connsiteY54" fmla="*/ 118658 h 820052"/>
                <a:gd name="connsiteX55" fmla="*/ 1279620 w 1350090"/>
                <a:gd name="connsiteY55" fmla="*/ 118658 h 820052"/>
                <a:gd name="connsiteX56" fmla="*/ 1276239 w 1350090"/>
                <a:gd name="connsiteY56" fmla="*/ 118658 h 820052"/>
                <a:gd name="connsiteX57" fmla="*/ 1266095 w 1350090"/>
                <a:gd name="connsiteY57" fmla="*/ 19776 h 820052"/>
                <a:gd name="connsiteX58" fmla="*/ 1264405 w 1350090"/>
                <a:gd name="connsiteY58" fmla="*/ 10787 h 820052"/>
                <a:gd name="connsiteX59" fmla="*/ 1263560 w 1350090"/>
                <a:gd name="connsiteY59" fmla="*/ 10787 h 820052"/>
                <a:gd name="connsiteX60" fmla="*/ 1261024 w 1350090"/>
                <a:gd name="connsiteY60" fmla="*/ 4495 h 820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50090" h="820052">
                  <a:moveTo>
                    <a:pt x="354870" y="432217"/>
                  </a:moveTo>
                  <a:cubicBezTo>
                    <a:pt x="360307" y="430405"/>
                    <a:pt x="365744" y="433123"/>
                    <a:pt x="366650" y="438560"/>
                  </a:cubicBezTo>
                  <a:cubicBezTo>
                    <a:pt x="425549" y="611636"/>
                    <a:pt x="572343" y="751184"/>
                    <a:pt x="749040" y="801929"/>
                  </a:cubicBezTo>
                  <a:cubicBezTo>
                    <a:pt x="753570" y="803741"/>
                    <a:pt x="756289" y="809178"/>
                    <a:pt x="754477" y="813709"/>
                  </a:cubicBezTo>
                  <a:cubicBezTo>
                    <a:pt x="754477" y="818240"/>
                    <a:pt x="750852" y="820052"/>
                    <a:pt x="746321" y="820052"/>
                  </a:cubicBezTo>
                  <a:cubicBezTo>
                    <a:pt x="745415" y="820052"/>
                    <a:pt x="744509" y="820052"/>
                    <a:pt x="743603" y="820052"/>
                  </a:cubicBezTo>
                  <a:cubicBezTo>
                    <a:pt x="561469" y="767495"/>
                    <a:pt x="410145" y="624322"/>
                    <a:pt x="348527" y="443997"/>
                  </a:cubicBezTo>
                  <a:cubicBezTo>
                    <a:pt x="346715" y="439467"/>
                    <a:pt x="349433" y="434030"/>
                    <a:pt x="354870" y="432217"/>
                  </a:cubicBezTo>
                  <a:close/>
                  <a:moveTo>
                    <a:pt x="897245" y="115573"/>
                  </a:moveTo>
                  <a:cubicBezTo>
                    <a:pt x="901514" y="148783"/>
                    <a:pt x="905784" y="181095"/>
                    <a:pt x="911762" y="212509"/>
                  </a:cubicBezTo>
                  <a:lnTo>
                    <a:pt x="903222" y="214304"/>
                  </a:lnTo>
                  <a:cubicBezTo>
                    <a:pt x="897245" y="182890"/>
                    <a:pt x="892121" y="149680"/>
                    <a:pt x="888705" y="117368"/>
                  </a:cubicBezTo>
                  <a:close/>
                  <a:moveTo>
                    <a:pt x="1344675" y="95645"/>
                  </a:moveTo>
                  <a:lnTo>
                    <a:pt x="1350090" y="103731"/>
                  </a:lnTo>
                  <a:cubicBezTo>
                    <a:pt x="1313991" y="126191"/>
                    <a:pt x="1269770" y="134276"/>
                    <a:pt x="1227354" y="142362"/>
                  </a:cubicBezTo>
                  <a:lnTo>
                    <a:pt x="1221939" y="142362"/>
                  </a:lnTo>
                  <a:cubicBezTo>
                    <a:pt x="1150644" y="154940"/>
                    <a:pt x="1089277" y="169314"/>
                    <a:pt x="1033324" y="184587"/>
                  </a:cubicBezTo>
                  <a:cubicBezTo>
                    <a:pt x="1012567" y="190876"/>
                    <a:pt x="990908" y="198063"/>
                    <a:pt x="969249" y="204352"/>
                  </a:cubicBezTo>
                  <a:cubicBezTo>
                    <a:pt x="946687" y="212438"/>
                    <a:pt x="923223" y="219625"/>
                    <a:pt x="899759" y="225914"/>
                  </a:cubicBezTo>
                  <a:cubicBezTo>
                    <a:pt x="839294" y="242983"/>
                    <a:pt x="776121" y="256459"/>
                    <a:pt x="714753" y="269037"/>
                  </a:cubicBezTo>
                  <a:lnTo>
                    <a:pt x="232836" y="366963"/>
                  </a:lnTo>
                  <a:cubicBezTo>
                    <a:pt x="157029" y="383134"/>
                    <a:pt x="79417" y="399306"/>
                    <a:pt x="902" y="405595"/>
                  </a:cubicBezTo>
                  <a:lnTo>
                    <a:pt x="0" y="396611"/>
                  </a:lnTo>
                  <a:cubicBezTo>
                    <a:pt x="38806" y="393017"/>
                    <a:pt x="77838" y="387177"/>
                    <a:pt x="116531" y="380327"/>
                  </a:cubicBezTo>
                  <a:lnTo>
                    <a:pt x="120398" y="379572"/>
                  </a:lnTo>
                  <a:lnTo>
                    <a:pt x="111587" y="259943"/>
                  </a:lnTo>
                  <a:lnTo>
                    <a:pt x="121550" y="259041"/>
                  </a:lnTo>
                  <a:lnTo>
                    <a:pt x="130285" y="377642"/>
                  </a:lnTo>
                  <a:lnTo>
                    <a:pt x="173443" y="369219"/>
                  </a:lnTo>
                  <a:lnTo>
                    <a:pt x="166242" y="243100"/>
                  </a:lnTo>
                  <a:lnTo>
                    <a:pt x="175635" y="245828"/>
                  </a:lnTo>
                  <a:lnTo>
                    <a:pt x="182074" y="367534"/>
                  </a:lnTo>
                  <a:lnTo>
                    <a:pt x="231031" y="357979"/>
                  </a:lnTo>
                  <a:lnTo>
                    <a:pt x="712948" y="259155"/>
                  </a:lnTo>
                  <a:lnTo>
                    <a:pt x="829672" y="232514"/>
                  </a:lnTo>
                  <a:lnTo>
                    <a:pt x="827789" y="129156"/>
                  </a:lnTo>
                  <a:cubicBezTo>
                    <a:pt x="824942" y="125564"/>
                    <a:pt x="824942" y="121971"/>
                    <a:pt x="826840" y="119277"/>
                  </a:cubicBezTo>
                  <a:lnTo>
                    <a:pt x="833482" y="107602"/>
                  </a:lnTo>
                  <a:lnTo>
                    <a:pt x="836329" y="121073"/>
                  </a:lnTo>
                  <a:lnTo>
                    <a:pt x="839079" y="230367"/>
                  </a:lnTo>
                  <a:lnTo>
                    <a:pt x="897954" y="216930"/>
                  </a:lnTo>
                  <a:cubicBezTo>
                    <a:pt x="920516" y="209742"/>
                    <a:pt x="943980" y="203454"/>
                    <a:pt x="965639" y="195368"/>
                  </a:cubicBezTo>
                  <a:cubicBezTo>
                    <a:pt x="987298" y="189079"/>
                    <a:pt x="1009860" y="181892"/>
                    <a:pt x="1031519" y="175603"/>
                  </a:cubicBezTo>
                  <a:cubicBezTo>
                    <a:pt x="1087472" y="159432"/>
                    <a:pt x="1148840" y="145956"/>
                    <a:pt x="1220134" y="133378"/>
                  </a:cubicBezTo>
                  <a:lnTo>
                    <a:pt x="1226452" y="131581"/>
                  </a:lnTo>
                  <a:cubicBezTo>
                    <a:pt x="1267063" y="125292"/>
                    <a:pt x="1310381" y="117207"/>
                    <a:pt x="1344675" y="95645"/>
                  </a:cubicBezTo>
                  <a:close/>
                  <a:moveTo>
                    <a:pt x="1266941" y="2697"/>
                  </a:moveTo>
                  <a:lnTo>
                    <a:pt x="1265250" y="4495"/>
                  </a:lnTo>
                  <a:lnTo>
                    <a:pt x="1269477" y="6292"/>
                  </a:lnTo>
                  <a:cubicBezTo>
                    <a:pt x="1269477" y="3596"/>
                    <a:pt x="1268631" y="2697"/>
                    <a:pt x="1266941" y="2697"/>
                  </a:cubicBezTo>
                  <a:close/>
                  <a:moveTo>
                    <a:pt x="1264405" y="0"/>
                  </a:moveTo>
                  <a:cubicBezTo>
                    <a:pt x="1266095" y="0"/>
                    <a:pt x="1269477" y="0"/>
                    <a:pt x="1272013" y="6292"/>
                  </a:cubicBezTo>
                  <a:cubicBezTo>
                    <a:pt x="1272858" y="8989"/>
                    <a:pt x="1273703" y="11686"/>
                    <a:pt x="1274548" y="15282"/>
                  </a:cubicBezTo>
                  <a:cubicBezTo>
                    <a:pt x="1282156" y="48542"/>
                    <a:pt x="1286383" y="82701"/>
                    <a:pt x="1284692" y="116860"/>
                  </a:cubicBezTo>
                  <a:lnTo>
                    <a:pt x="1284692" y="118658"/>
                  </a:lnTo>
                  <a:lnTo>
                    <a:pt x="1279620" y="118658"/>
                  </a:lnTo>
                  <a:lnTo>
                    <a:pt x="1276239" y="118658"/>
                  </a:lnTo>
                  <a:cubicBezTo>
                    <a:pt x="1277930" y="85398"/>
                    <a:pt x="1274548" y="51239"/>
                    <a:pt x="1266095" y="19776"/>
                  </a:cubicBezTo>
                  <a:cubicBezTo>
                    <a:pt x="1265250" y="17080"/>
                    <a:pt x="1264405" y="13484"/>
                    <a:pt x="1264405" y="10787"/>
                  </a:cubicBezTo>
                  <a:lnTo>
                    <a:pt x="1263560" y="10787"/>
                  </a:lnTo>
                  <a:cubicBezTo>
                    <a:pt x="1261024" y="9888"/>
                    <a:pt x="1259333" y="7191"/>
                    <a:pt x="1261024" y="4495"/>
                  </a:cubicBezTo>
                  <a:close/>
                </a:path>
              </a:pathLst>
            </a:custGeom>
            <a:solidFill>
              <a:srgbClr val="0502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8" name="Freeform 156">
              <a:extLst>
                <a:ext uri="{FF2B5EF4-FFF2-40B4-BE49-F238E27FC236}">
                  <a16:creationId xmlns:a16="http://schemas.microsoft.com/office/drawing/2014/main" id="{FD028BC4-E6DC-4F29-A141-7BD450588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58705" y="13127347"/>
              <a:ext cx="350700" cy="326789"/>
            </a:xfrm>
            <a:custGeom>
              <a:avLst/>
              <a:gdLst>
                <a:gd name="T0" fmla="*/ 0 w 388"/>
                <a:gd name="T1" fmla="*/ 0 h 362"/>
                <a:gd name="T2" fmla="*/ 329 w 388"/>
                <a:gd name="T3" fmla="*/ 0 h 362"/>
                <a:gd name="T4" fmla="*/ 329 w 388"/>
                <a:gd name="T5" fmla="*/ 0 h 362"/>
                <a:gd name="T6" fmla="*/ 387 w 388"/>
                <a:gd name="T7" fmla="*/ 58 h 362"/>
                <a:gd name="T8" fmla="*/ 387 w 388"/>
                <a:gd name="T9" fmla="*/ 361 h 362"/>
                <a:gd name="T10" fmla="*/ 387 w 388"/>
                <a:gd name="T11" fmla="*/ 361 h 362"/>
                <a:gd name="T12" fmla="*/ 0 w 388"/>
                <a:gd name="T13" fmla="*/ 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8" h="362">
                  <a:moveTo>
                    <a:pt x="0" y="0"/>
                  </a:moveTo>
                  <a:lnTo>
                    <a:pt x="329" y="0"/>
                  </a:lnTo>
                  <a:lnTo>
                    <a:pt x="329" y="0"/>
                  </a:lnTo>
                  <a:cubicBezTo>
                    <a:pt x="361" y="0"/>
                    <a:pt x="387" y="26"/>
                    <a:pt x="387" y="58"/>
                  </a:cubicBezTo>
                  <a:lnTo>
                    <a:pt x="387" y="361"/>
                  </a:lnTo>
                  <a:lnTo>
                    <a:pt x="387" y="361"/>
                  </a:lnTo>
                  <a:cubicBezTo>
                    <a:pt x="387" y="361"/>
                    <a:pt x="131" y="309"/>
                    <a:pt x="0" y="0"/>
                  </a:cubicBezTo>
                </a:path>
              </a:pathLst>
            </a:custGeom>
            <a:solidFill>
              <a:srgbClr val="050205">
                <a:alpha val="29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" name="Freeform 157">
              <a:extLst>
                <a:ext uri="{FF2B5EF4-FFF2-40B4-BE49-F238E27FC236}">
                  <a16:creationId xmlns:a16="http://schemas.microsoft.com/office/drawing/2014/main" id="{8978E6B7-0BB8-41C9-A7CA-878D726BD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3946" y="10572814"/>
              <a:ext cx="434391" cy="514096"/>
            </a:xfrm>
            <a:custGeom>
              <a:avLst/>
              <a:gdLst>
                <a:gd name="T0" fmla="*/ 480 w 481"/>
                <a:gd name="T1" fmla="*/ 0 h 570"/>
                <a:gd name="T2" fmla="*/ 480 w 481"/>
                <a:gd name="T3" fmla="*/ 0 h 570"/>
                <a:gd name="T4" fmla="*/ 0 w 481"/>
                <a:gd name="T5" fmla="*/ 569 h 570"/>
                <a:gd name="T6" fmla="*/ 183 w 481"/>
                <a:gd name="T7" fmla="*/ 511 h 570"/>
                <a:gd name="T8" fmla="*/ 480 w 481"/>
                <a:gd name="T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1" h="570">
                  <a:moveTo>
                    <a:pt x="480" y="0"/>
                  </a:moveTo>
                  <a:lnTo>
                    <a:pt x="480" y="0"/>
                  </a:lnTo>
                  <a:cubicBezTo>
                    <a:pt x="480" y="0"/>
                    <a:pt x="62" y="207"/>
                    <a:pt x="0" y="569"/>
                  </a:cubicBezTo>
                  <a:lnTo>
                    <a:pt x="183" y="511"/>
                  </a:lnTo>
                  <a:lnTo>
                    <a:pt x="480" y="0"/>
                  </a:lnTo>
                </a:path>
              </a:pathLst>
            </a:custGeom>
            <a:solidFill>
              <a:srgbClr val="6552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" name="Freeform 158">
              <a:extLst>
                <a:ext uri="{FF2B5EF4-FFF2-40B4-BE49-F238E27FC236}">
                  <a16:creationId xmlns:a16="http://schemas.microsoft.com/office/drawing/2014/main" id="{416F0AAE-416D-474F-9DE6-789079BA3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83064" y="11011189"/>
              <a:ext cx="1470549" cy="1829222"/>
            </a:xfrm>
            <a:custGeom>
              <a:avLst/>
              <a:gdLst>
                <a:gd name="T0" fmla="*/ 1627 w 1628"/>
                <a:gd name="T1" fmla="*/ 1510 h 2022"/>
                <a:gd name="T2" fmla="*/ 495 w 1628"/>
                <a:gd name="T3" fmla="*/ 2021 h 2022"/>
                <a:gd name="T4" fmla="*/ 0 w 1628"/>
                <a:gd name="T5" fmla="*/ 603 h 2022"/>
                <a:gd name="T6" fmla="*/ 1060 w 1628"/>
                <a:gd name="T7" fmla="*/ 0 h 2022"/>
                <a:gd name="T8" fmla="*/ 1627 w 1628"/>
                <a:gd name="T9" fmla="*/ 1510 h 2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8" h="2022">
                  <a:moveTo>
                    <a:pt x="1627" y="1510"/>
                  </a:moveTo>
                  <a:lnTo>
                    <a:pt x="495" y="2021"/>
                  </a:lnTo>
                  <a:lnTo>
                    <a:pt x="0" y="603"/>
                  </a:lnTo>
                  <a:lnTo>
                    <a:pt x="1060" y="0"/>
                  </a:lnTo>
                  <a:lnTo>
                    <a:pt x="1627" y="1510"/>
                  </a:lnTo>
                </a:path>
              </a:pathLst>
            </a:custGeom>
            <a:solidFill>
              <a:srgbClr val="61B9A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" name="Freeform 159">
              <a:extLst>
                <a:ext uri="{FF2B5EF4-FFF2-40B4-BE49-F238E27FC236}">
                  <a16:creationId xmlns:a16="http://schemas.microsoft.com/office/drawing/2014/main" id="{BCB05C98-C545-4ACC-A6D4-0BAADDF77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8930" y="11023146"/>
              <a:ext cx="960442" cy="534021"/>
            </a:xfrm>
            <a:custGeom>
              <a:avLst/>
              <a:gdLst>
                <a:gd name="T0" fmla="*/ 0 w 1062"/>
                <a:gd name="T1" fmla="*/ 588 h 589"/>
                <a:gd name="T2" fmla="*/ 1034 w 1062"/>
                <a:gd name="T3" fmla="*/ 0 h 589"/>
                <a:gd name="T4" fmla="*/ 1061 w 1062"/>
                <a:gd name="T5" fmla="*/ 67 h 589"/>
                <a:gd name="T6" fmla="*/ 199 w 1062"/>
                <a:gd name="T7" fmla="*/ 540 h 589"/>
                <a:gd name="T8" fmla="*/ 0 w 1062"/>
                <a:gd name="T9" fmla="*/ 588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2" h="589">
                  <a:moveTo>
                    <a:pt x="0" y="588"/>
                  </a:moveTo>
                  <a:lnTo>
                    <a:pt x="1034" y="0"/>
                  </a:lnTo>
                  <a:lnTo>
                    <a:pt x="1061" y="67"/>
                  </a:lnTo>
                  <a:lnTo>
                    <a:pt x="199" y="540"/>
                  </a:lnTo>
                  <a:lnTo>
                    <a:pt x="0" y="58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" name="Freeform 160">
              <a:extLst>
                <a:ext uri="{FF2B5EF4-FFF2-40B4-BE49-F238E27FC236}">
                  <a16:creationId xmlns:a16="http://schemas.microsoft.com/office/drawing/2014/main" id="{8E92E0DE-BF3D-4FD1-885E-B82543357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83064" y="11509344"/>
              <a:ext cx="649591" cy="1327080"/>
            </a:xfrm>
            <a:custGeom>
              <a:avLst/>
              <a:gdLst>
                <a:gd name="T0" fmla="*/ 0 w 720"/>
                <a:gd name="T1" fmla="*/ 51 h 1470"/>
                <a:gd name="T2" fmla="*/ 238 w 720"/>
                <a:gd name="T3" fmla="*/ 0 h 1470"/>
                <a:gd name="T4" fmla="*/ 719 w 720"/>
                <a:gd name="T5" fmla="*/ 1446 h 1470"/>
                <a:gd name="T6" fmla="*/ 495 w 720"/>
                <a:gd name="T7" fmla="*/ 1469 h 1470"/>
                <a:gd name="T8" fmla="*/ 0 w 720"/>
                <a:gd name="T9" fmla="*/ 51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1470">
                  <a:moveTo>
                    <a:pt x="0" y="51"/>
                  </a:moveTo>
                  <a:lnTo>
                    <a:pt x="238" y="0"/>
                  </a:lnTo>
                  <a:lnTo>
                    <a:pt x="719" y="1446"/>
                  </a:lnTo>
                  <a:lnTo>
                    <a:pt x="495" y="1469"/>
                  </a:lnTo>
                  <a:lnTo>
                    <a:pt x="0" y="51"/>
                  </a:lnTo>
                </a:path>
              </a:pathLst>
            </a:custGeom>
            <a:solidFill>
              <a:srgbClr val="089E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" name="Freeform 161">
              <a:extLst>
                <a:ext uri="{FF2B5EF4-FFF2-40B4-BE49-F238E27FC236}">
                  <a16:creationId xmlns:a16="http://schemas.microsoft.com/office/drawing/2014/main" id="{0D54558B-A8D1-485B-A154-F171D4512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98266" y="11047057"/>
              <a:ext cx="1279258" cy="1769442"/>
            </a:xfrm>
            <a:custGeom>
              <a:avLst/>
              <a:gdLst>
                <a:gd name="T0" fmla="*/ 0 w 1416"/>
                <a:gd name="T1" fmla="*/ 511 h 1958"/>
                <a:gd name="T2" fmla="*/ 903 w 1416"/>
                <a:gd name="T3" fmla="*/ 0 h 1958"/>
                <a:gd name="T4" fmla="*/ 1415 w 1416"/>
                <a:gd name="T5" fmla="*/ 1414 h 1958"/>
                <a:gd name="T6" fmla="*/ 481 w 1416"/>
                <a:gd name="T7" fmla="*/ 1957 h 1958"/>
                <a:gd name="T8" fmla="*/ 0 w 1416"/>
                <a:gd name="T9" fmla="*/ 511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6" h="1958">
                  <a:moveTo>
                    <a:pt x="0" y="511"/>
                  </a:moveTo>
                  <a:lnTo>
                    <a:pt x="903" y="0"/>
                  </a:lnTo>
                  <a:lnTo>
                    <a:pt x="1415" y="1414"/>
                  </a:lnTo>
                  <a:lnTo>
                    <a:pt x="481" y="1957"/>
                  </a:lnTo>
                  <a:lnTo>
                    <a:pt x="0" y="511"/>
                  </a:lnTo>
                </a:path>
              </a:pathLst>
            </a:custGeom>
            <a:solidFill>
              <a:srgbClr val="61B9A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A81C6DE-3603-48D1-A0D7-1B0AF41CC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86680" y="11620931"/>
              <a:ext cx="445453" cy="1134888"/>
            </a:xfrm>
            <a:custGeom>
              <a:avLst/>
              <a:gdLst>
                <a:gd name="connsiteX0" fmla="*/ 394538 w 445453"/>
                <a:gd name="connsiteY0" fmla="*/ 1032173 h 1134888"/>
                <a:gd name="connsiteX1" fmla="*/ 445453 w 445453"/>
                <a:gd name="connsiteY1" fmla="*/ 1083530 h 1134888"/>
                <a:gd name="connsiteX2" fmla="*/ 394538 w 445453"/>
                <a:gd name="connsiteY2" fmla="*/ 1134888 h 1134888"/>
                <a:gd name="connsiteX3" fmla="*/ 342730 w 445453"/>
                <a:gd name="connsiteY3" fmla="*/ 1083530 h 1134888"/>
                <a:gd name="connsiteX4" fmla="*/ 394538 w 445453"/>
                <a:gd name="connsiteY4" fmla="*/ 1032173 h 1134888"/>
                <a:gd name="connsiteX5" fmla="*/ 51357 w 445453"/>
                <a:gd name="connsiteY5" fmla="*/ 0 h 1134888"/>
                <a:gd name="connsiteX6" fmla="*/ 102715 w 445453"/>
                <a:gd name="connsiteY6" fmla="*/ 51357 h 1134888"/>
                <a:gd name="connsiteX7" fmla="*/ 51357 w 445453"/>
                <a:gd name="connsiteY7" fmla="*/ 102715 h 1134888"/>
                <a:gd name="connsiteX8" fmla="*/ 0 w 445453"/>
                <a:gd name="connsiteY8" fmla="*/ 51357 h 1134888"/>
                <a:gd name="connsiteX9" fmla="*/ 51357 w 445453"/>
                <a:gd name="connsiteY9" fmla="*/ 0 h 113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5453" h="1134888">
                  <a:moveTo>
                    <a:pt x="394538" y="1032173"/>
                  </a:moveTo>
                  <a:cubicBezTo>
                    <a:pt x="422228" y="1032173"/>
                    <a:pt x="445453" y="1055599"/>
                    <a:pt x="445453" y="1083530"/>
                  </a:cubicBezTo>
                  <a:cubicBezTo>
                    <a:pt x="445453" y="1112363"/>
                    <a:pt x="422228" y="1134888"/>
                    <a:pt x="394538" y="1134888"/>
                  </a:cubicBezTo>
                  <a:cubicBezTo>
                    <a:pt x="365954" y="1134888"/>
                    <a:pt x="342730" y="1112363"/>
                    <a:pt x="342730" y="1083530"/>
                  </a:cubicBezTo>
                  <a:cubicBezTo>
                    <a:pt x="342730" y="1055599"/>
                    <a:pt x="365954" y="1032173"/>
                    <a:pt x="394538" y="1032173"/>
                  </a:cubicBezTo>
                  <a:close/>
                  <a:moveTo>
                    <a:pt x="51357" y="0"/>
                  </a:moveTo>
                  <a:cubicBezTo>
                    <a:pt x="79289" y="0"/>
                    <a:pt x="102715" y="22525"/>
                    <a:pt x="102715" y="51357"/>
                  </a:cubicBezTo>
                  <a:cubicBezTo>
                    <a:pt x="102715" y="80190"/>
                    <a:pt x="79289" y="102715"/>
                    <a:pt x="51357" y="102715"/>
                  </a:cubicBezTo>
                  <a:cubicBezTo>
                    <a:pt x="23426" y="102715"/>
                    <a:pt x="0" y="80190"/>
                    <a:pt x="0" y="51357"/>
                  </a:cubicBezTo>
                  <a:cubicBezTo>
                    <a:pt x="0" y="22525"/>
                    <a:pt x="23426" y="0"/>
                    <a:pt x="51357" y="0"/>
                  </a:cubicBezTo>
                  <a:close/>
                </a:path>
              </a:pathLst>
            </a:custGeom>
            <a:solidFill>
              <a:srgbClr val="CC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07042069-6320-4DC1-98AC-B7D2A178D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86680" y="11624915"/>
              <a:ext cx="425499" cy="1126931"/>
            </a:xfrm>
            <a:custGeom>
              <a:avLst/>
              <a:gdLst>
                <a:gd name="connsiteX0" fmla="*/ 385034 w 425499"/>
                <a:gd name="connsiteY0" fmla="*/ 1028189 h 1126931"/>
                <a:gd name="connsiteX1" fmla="*/ 425499 w 425499"/>
                <a:gd name="connsiteY1" fmla="*/ 1078005 h 1126931"/>
                <a:gd name="connsiteX2" fmla="*/ 385034 w 425499"/>
                <a:gd name="connsiteY2" fmla="*/ 1126931 h 1126931"/>
                <a:gd name="connsiteX3" fmla="*/ 342730 w 425499"/>
                <a:gd name="connsiteY3" fmla="*/ 1078005 h 1126931"/>
                <a:gd name="connsiteX4" fmla="*/ 385034 w 425499"/>
                <a:gd name="connsiteY4" fmla="*/ 1028189 h 1126931"/>
                <a:gd name="connsiteX5" fmla="*/ 149815 w 425499"/>
                <a:gd name="connsiteY5" fmla="*/ 235129 h 1126931"/>
                <a:gd name="connsiteX6" fmla="*/ 385662 w 425499"/>
                <a:gd name="connsiteY6" fmla="*/ 912083 h 1126931"/>
                <a:gd name="connsiteX7" fmla="*/ 307950 w 425499"/>
                <a:gd name="connsiteY7" fmla="*/ 915698 h 1126931"/>
                <a:gd name="connsiteX8" fmla="*/ 75718 w 425499"/>
                <a:gd name="connsiteY8" fmla="*/ 245975 h 1126931"/>
                <a:gd name="connsiteX9" fmla="*/ 41395 w 425499"/>
                <a:gd name="connsiteY9" fmla="*/ 0 h 1126931"/>
                <a:gd name="connsiteX10" fmla="*/ 82789 w 425499"/>
                <a:gd name="connsiteY10" fmla="*/ 51350 h 1126931"/>
                <a:gd name="connsiteX11" fmla="*/ 41395 w 425499"/>
                <a:gd name="connsiteY11" fmla="*/ 102699 h 1126931"/>
                <a:gd name="connsiteX12" fmla="*/ 0 w 425499"/>
                <a:gd name="connsiteY12" fmla="*/ 51350 h 1126931"/>
                <a:gd name="connsiteX13" fmla="*/ 41395 w 425499"/>
                <a:gd name="connsiteY13" fmla="*/ 0 h 112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5499" h="1126931">
                  <a:moveTo>
                    <a:pt x="385034" y="1028189"/>
                  </a:moveTo>
                  <a:cubicBezTo>
                    <a:pt x="408026" y="1033526"/>
                    <a:pt x="425499" y="1053987"/>
                    <a:pt x="425499" y="1078005"/>
                  </a:cubicBezTo>
                  <a:cubicBezTo>
                    <a:pt x="425499" y="1102023"/>
                    <a:pt x="408026" y="1122484"/>
                    <a:pt x="385034" y="1126931"/>
                  </a:cubicBezTo>
                  <a:cubicBezTo>
                    <a:pt x="360204" y="1122484"/>
                    <a:pt x="342730" y="1102023"/>
                    <a:pt x="342730" y="1078005"/>
                  </a:cubicBezTo>
                  <a:cubicBezTo>
                    <a:pt x="342730" y="1053987"/>
                    <a:pt x="360204" y="1033526"/>
                    <a:pt x="385034" y="1028189"/>
                  </a:cubicBezTo>
                  <a:close/>
                  <a:moveTo>
                    <a:pt x="149815" y="235129"/>
                  </a:moveTo>
                  <a:lnTo>
                    <a:pt x="385662" y="912083"/>
                  </a:lnTo>
                  <a:lnTo>
                    <a:pt x="307950" y="915698"/>
                  </a:lnTo>
                  <a:lnTo>
                    <a:pt x="75718" y="245975"/>
                  </a:lnTo>
                  <a:close/>
                  <a:moveTo>
                    <a:pt x="41395" y="0"/>
                  </a:moveTo>
                  <a:cubicBezTo>
                    <a:pt x="64791" y="5502"/>
                    <a:pt x="82789" y="25675"/>
                    <a:pt x="82789" y="51350"/>
                  </a:cubicBezTo>
                  <a:cubicBezTo>
                    <a:pt x="82789" y="77024"/>
                    <a:pt x="64791" y="98114"/>
                    <a:pt x="41395" y="102699"/>
                  </a:cubicBezTo>
                  <a:cubicBezTo>
                    <a:pt x="17998" y="98114"/>
                    <a:pt x="0" y="77024"/>
                    <a:pt x="0" y="51350"/>
                  </a:cubicBezTo>
                  <a:cubicBezTo>
                    <a:pt x="0" y="25675"/>
                    <a:pt x="17998" y="5502"/>
                    <a:pt x="41395" y="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6" name="Freeform 167">
              <a:extLst>
                <a:ext uri="{FF2B5EF4-FFF2-40B4-BE49-F238E27FC236}">
                  <a16:creationId xmlns:a16="http://schemas.microsoft.com/office/drawing/2014/main" id="{E683B458-AC98-4D30-835D-C7C702100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06975" y="11840117"/>
              <a:ext cx="494169" cy="561919"/>
            </a:xfrm>
            <a:custGeom>
              <a:avLst/>
              <a:gdLst>
                <a:gd name="T0" fmla="*/ 22 w 548"/>
                <a:gd name="T1" fmla="*/ 369 h 620"/>
                <a:gd name="T2" fmla="*/ 22 w 548"/>
                <a:gd name="T3" fmla="*/ 369 h 620"/>
                <a:gd name="T4" fmla="*/ 75 w 548"/>
                <a:gd name="T5" fmla="*/ 428 h 620"/>
                <a:gd name="T6" fmla="*/ 75 w 548"/>
                <a:gd name="T7" fmla="*/ 428 h 620"/>
                <a:gd name="T8" fmla="*/ 70 w 548"/>
                <a:gd name="T9" fmla="*/ 486 h 620"/>
                <a:gd name="T10" fmla="*/ 70 w 548"/>
                <a:gd name="T11" fmla="*/ 486 h 620"/>
                <a:gd name="T12" fmla="*/ 114 w 548"/>
                <a:gd name="T13" fmla="*/ 512 h 620"/>
                <a:gd name="T14" fmla="*/ 114 w 548"/>
                <a:gd name="T15" fmla="*/ 512 h 620"/>
                <a:gd name="T16" fmla="*/ 151 w 548"/>
                <a:gd name="T17" fmla="*/ 608 h 620"/>
                <a:gd name="T18" fmla="*/ 151 w 548"/>
                <a:gd name="T19" fmla="*/ 608 h 620"/>
                <a:gd name="T20" fmla="*/ 218 w 548"/>
                <a:gd name="T21" fmla="*/ 610 h 620"/>
                <a:gd name="T22" fmla="*/ 218 w 548"/>
                <a:gd name="T23" fmla="*/ 610 h 620"/>
                <a:gd name="T24" fmla="*/ 276 w 548"/>
                <a:gd name="T25" fmla="*/ 575 h 620"/>
                <a:gd name="T26" fmla="*/ 276 w 548"/>
                <a:gd name="T27" fmla="*/ 575 h 620"/>
                <a:gd name="T28" fmla="*/ 336 w 548"/>
                <a:gd name="T29" fmla="*/ 530 h 620"/>
                <a:gd name="T30" fmla="*/ 336 w 548"/>
                <a:gd name="T31" fmla="*/ 530 h 620"/>
                <a:gd name="T32" fmla="*/ 460 w 548"/>
                <a:gd name="T33" fmla="*/ 421 h 620"/>
                <a:gd name="T34" fmla="*/ 460 w 548"/>
                <a:gd name="T35" fmla="*/ 421 h 620"/>
                <a:gd name="T36" fmla="*/ 544 w 548"/>
                <a:gd name="T37" fmla="*/ 278 h 620"/>
                <a:gd name="T38" fmla="*/ 544 w 548"/>
                <a:gd name="T39" fmla="*/ 278 h 620"/>
                <a:gd name="T40" fmla="*/ 500 w 548"/>
                <a:gd name="T41" fmla="*/ 254 h 620"/>
                <a:gd name="T42" fmla="*/ 500 w 548"/>
                <a:gd name="T43" fmla="*/ 254 h 620"/>
                <a:gd name="T44" fmla="*/ 509 w 548"/>
                <a:gd name="T45" fmla="*/ 235 h 620"/>
                <a:gd name="T46" fmla="*/ 509 w 548"/>
                <a:gd name="T47" fmla="*/ 235 h 620"/>
                <a:gd name="T48" fmla="*/ 519 w 548"/>
                <a:gd name="T49" fmla="*/ 215 h 620"/>
                <a:gd name="T50" fmla="*/ 519 w 548"/>
                <a:gd name="T51" fmla="*/ 215 h 620"/>
                <a:gd name="T52" fmla="*/ 536 w 548"/>
                <a:gd name="T53" fmla="*/ 170 h 620"/>
                <a:gd name="T54" fmla="*/ 536 w 548"/>
                <a:gd name="T55" fmla="*/ 170 h 620"/>
                <a:gd name="T56" fmla="*/ 540 w 548"/>
                <a:gd name="T57" fmla="*/ 157 h 620"/>
                <a:gd name="T58" fmla="*/ 540 w 548"/>
                <a:gd name="T59" fmla="*/ 157 h 620"/>
                <a:gd name="T60" fmla="*/ 505 w 548"/>
                <a:gd name="T61" fmla="*/ 132 h 620"/>
                <a:gd name="T62" fmla="*/ 505 w 548"/>
                <a:gd name="T63" fmla="*/ 132 h 620"/>
                <a:gd name="T64" fmla="*/ 483 w 548"/>
                <a:gd name="T65" fmla="*/ 153 h 620"/>
                <a:gd name="T66" fmla="*/ 483 w 548"/>
                <a:gd name="T67" fmla="*/ 153 h 620"/>
                <a:gd name="T68" fmla="*/ 497 w 548"/>
                <a:gd name="T69" fmla="*/ 65 h 620"/>
                <a:gd name="T70" fmla="*/ 497 w 548"/>
                <a:gd name="T71" fmla="*/ 65 h 620"/>
                <a:gd name="T72" fmla="*/ 440 w 548"/>
                <a:gd name="T73" fmla="*/ 58 h 620"/>
                <a:gd name="T74" fmla="*/ 440 w 548"/>
                <a:gd name="T75" fmla="*/ 58 h 620"/>
                <a:gd name="T76" fmla="*/ 408 w 548"/>
                <a:gd name="T77" fmla="*/ 93 h 620"/>
                <a:gd name="T78" fmla="*/ 408 w 548"/>
                <a:gd name="T79" fmla="*/ 93 h 620"/>
                <a:gd name="T80" fmla="*/ 403 w 548"/>
                <a:gd name="T81" fmla="*/ 16 h 620"/>
                <a:gd name="T82" fmla="*/ 403 w 548"/>
                <a:gd name="T83" fmla="*/ 16 h 620"/>
                <a:gd name="T84" fmla="*/ 237 w 548"/>
                <a:gd name="T85" fmla="*/ 76 h 620"/>
                <a:gd name="T86" fmla="*/ 237 w 548"/>
                <a:gd name="T87" fmla="*/ 76 h 620"/>
                <a:gd name="T88" fmla="*/ 123 w 548"/>
                <a:gd name="T89" fmla="*/ 144 h 620"/>
                <a:gd name="T90" fmla="*/ 123 w 548"/>
                <a:gd name="T91" fmla="*/ 144 h 620"/>
                <a:gd name="T92" fmla="*/ 19 w 548"/>
                <a:gd name="T93" fmla="*/ 198 h 620"/>
                <a:gd name="T94" fmla="*/ 19 w 548"/>
                <a:gd name="T95" fmla="*/ 198 h 620"/>
                <a:gd name="T96" fmla="*/ 44 w 548"/>
                <a:gd name="T97" fmla="*/ 289 h 620"/>
                <a:gd name="T98" fmla="*/ 44 w 548"/>
                <a:gd name="T99" fmla="*/ 289 h 620"/>
                <a:gd name="T100" fmla="*/ 22 w 548"/>
                <a:gd name="T101" fmla="*/ 36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8" h="620">
                  <a:moveTo>
                    <a:pt x="22" y="369"/>
                  </a:moveTo>
                  <a:lnTo>
                    <a:pt x="22" y="369"/>
                  </a:lnTo>
                  <a:cubicBezTo>
                    <a:pt x="25" y="398"/>
                    <a:pt x="47" y="426"/>
                    <a:pt x="75" y="428"/>
                  </a:cubicBezTo>
                  <a:lnTo>
                    <a:pt x="75" y="428"/>
                  </a:lnTo>
                  <a:cubicBezTo>
                    <a:pt x="68" y="446"/>
                    <a:pt x="64" y="467"/>
                    <a:pt x="70" y="486"/>
                  </a:cubicBezTo>
                  <a:lnTo>
                    <a:pt x="70" y="486"/>
                  </a:lnTo>
                  <a:cubicBezTo>
                    <a:pt x="75" y="504"/>
                    <a:pt x="96" y="518"/>
                    <a:pt x="114" y="512"/>
                  </a:cubicBezTo>
                  <a:lnTo>
                    <a:pt x="114" y="512"/>
                  </a:lnTo>
                  <a:cubicBezTo>
                    <a:pt x="111" y="548"/>
                    <a:pt x="120" y="590"/>
                    <a:pt x="151" y="608"/>
                  </a:cubicBezTo>
                  <a:lnTo>
                    <a:pt x="151" y="608"/>
                  </a:lnTo>
                  <a:cubicBezTo>
                    <a:pt x="172" y="619"/>
                    <a:pt x="196" y="618"/>
                    <a:pt x="218" y="610"/>
                  </a:cubicBezTo>
                  <a:lnTo>
                    <a:pt x="218" y="610"/>
                  </a:lnTo>
                  <a:cubicBezTo>
                    <a:pt x="239" y="602"/>
                    <a:pt x="258" y="588"/>
                    <a:pt x="276" y="575"/>
                  </a:cubicBezTo>
                  <a:lnTo>
                    <a:pt x="276" y="575"/>
                  </a:lnTo>
                  <a:cubicBezTo>
                    <a:pt x="296" y="560"/>
                    <a:pt x="316" y="545"/>
                    <a:pt x="336" y="530"/>
                  </a:cubicBezTo>
                  <a:lnTo>
                    <a:pt x="336" y="530"/>
                  </a:lnTo>
                  <a:cubicBezTo>
                    <a:pt x="380" y="496"/>
                    <a:pt x="423" y="461"/>
                    <a:pt x="460" y="421"/>
                  </a:cubicBezTo>
                  <a:lnTo>
                    <a:pt x="460" y="421"/>
                  </a:lnTo>
                  <a:cubicBezTo>
                    <a:pt x="493" y="384"/>
                    <a:pt x="539" y="330"/>
                    <a:pt x="544" y="278"/>
                  </a:cubicBezTo>
                  <a:lnTo>
                    <a:pt x="544" y="278"/>
                  </a:lnTo>
                  <a:cubicBezTo>
                    <a:pt x="547" y="256"/>
                    <a:pt x="511" y="222"/>
                    <a:pt x="500" y="254"/>
                  </a:cubicBezTo>
                  <a:lnTo>
                    <a:pt x="500" y="254"/>
                  </a:lnTo>
                  <a:cubicBezTo>
                    <a:pt x="503" y="248"/>
                    <a:pt x="507" y="241"/>
                    <a:pt x="509" y="235"/>
                  </a:cubicBezTo>
                  <a:lnTo>
                    <a:pt x="509" y="235"/>
                  </a:lnTo>
                  <a:cubicBezTo>
                    <a:pt x="513" y="228"/>
                    <a:pt x="516" y="222"/>
                    <a:pt x="519" y="215"/>
                  </a:cubicBezTo>
                  <a:lnTo>
                    <a:pt x="519" y="215"/>
                  </a:lnTo>
                  <a:cubicBezTo>
                    <a:pt x="526" y="201"/>
                    <a:pt x="532" y="185"/>
                    <a:pt x="536" y="170"/>
                  </a:cubicBezTo>
                  <a:lnTo>
                    <a:pt x="536" y="170"/>
                  </a:lnTo>
                  <a:cubicBezTo>
                    <a:pt x="538" y="166"/>
                    <a:pt x="540" y="162"/>
                    <a:pt x="540" y="157"/>
                  </a:cubicBezTo>
                  <a:lnTo>
                    <a:pt x="540" y="157"/>
                  </a:lnTo>
                  <a:cubicBezTo>
                    <a:pt x="540" y="138"/>
                    <a:pt x="523" y="123"/>
                    <a:pt x="505" y="132"/>
                  </a:cubicBezTo>
                  <a:lnTo>
                    <a:pt x="505" y="132"/>
                  </a:lnTo>
                  <a:cubicBezTo>
                    <a:pt x="496" y="137"/>
                    <a:pt x="489" y="145"/>
                    <a:pt x="483" y="153"/>
                  </a:cubicBezTo>
                  <a:lnTo>
                    <a:pt x="483" y="153"/>
                  </a:lnTo>
                  <a:cubicBezTo>
                    <a:pt x="498" y="128"/>
                    <a:pt x="518" y="91"/>
                    <a:pt x="497" y="65"/>
                  </a:cubicBezTo>
                  <a:lnTo>
                    <a:pt x="497" y="65"/>
                  </a:lnTo>
                  <a:cubicBezTo>
                    <a:pt x="483" y="46"/>
                    <a:pt x="458" y="45"/>
                    <a:pt x="440" y="58"/>
                  </a:cubicBezTo>
                  <a:lnTo>
                    <a:pt x="440" y="58"/>
                  </a:lnTo>
                  <a:cubicBezTo>
                    <a:pt x="426" y="66"/>
                    <a:pt x="417" y="80"/>
                    <a:pt x="408" y="93"/>
                  </a:cubicBezTo>
                  <a:lnTo>
                    <a:pt x="408" y="93"/>
                  </a:lnTo>
                  <a:cubicBezTo>
                    <a:pt x="421" y="72"/>
                    <a:pt x="434" y="26"/>
                    <a:pt x="403" y="16"/>
                  </a:cubicBezTo>
                  <a:lnTo>
                    <a:pt x="403" y="16"/>
                  </a:lnTo>
                  <a:cubicBezTo>
                    <a:pt x="352" y="0"/>
                    <a:pt x="278" y="51"/>
                    <a:pt x="237" y="76"/>
                  </a:cubicBezTo>
                  <a:lnTo>
                    <a:pt x="237" y="76"/>
                  </a:lnTo>
                  <a:cubicBezTo>
                    <a:pt x="200" y="99"/>
                    <a:pt x="163" y="125"/>
                    <a:pt x="123" y="144"/>
                  </a:cubicBezTo>
                  <a:lnTo>
                    <a:pt x="123" y="144"/>
                  </a:lnTo>
                  <a:cubicBezTo>
                    <a:pt x="93" y="160"/>
                    <a:pt x="37" y="167"/>
                    <a:pt x="19" y="198"/>
                  </a:cubicBezTo>
                  <a:lnTo>
                    <a:pt x="19" y="198"/>
                  </a:lnTo>
                  <a:cubicBezTo>
                    <a:pt x="0" y="228"/>
                    <a:pt x="8" y="277"/>
                    <a:pt x="44" y="289"/>
                  </a:cubicBezTo>
                  <a:lnTo>
                    <a:pt x="44" y="289"/>
                  </a:lnTo>
                  <a:cubicBezTo>
                    <a:pt x="32" y="314"/>
                    <a:pt x="18" y="340"/>
                    <a:pt x="22" y="369"/>
                  </a:cubicBezTo>
                </a:path>
              </a:pathLst>
            </a:custGeom>
            <a:solidFill>
              <a:srgbClr val="FDC6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4B9596AB-8D56-4102-9982-BAA0CC41E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9230" y="11896780"/>
              <a:ext cx="309131" cy="344941"/>
            </a:xfrm>
            <a:custGeom>
              <a:avLst/>
              <a:gdLst>
                <a:gd name="connsiteX0" fmla="*/ 306426 w 309131"/>
                <a:gd name="connsiteY0" fmla="*/ 159444 h 344941"/>
                <a:gd name="connsiteX1" fmla="*/ 309131 w 309131"/>
                <a:gd name="connsiteY1" fmla="*/ 165778 h 344941"/>
                <a:gd name="connsiteX2" fmla="*/ 96394 w 309131"/>
                <a:gd name="connsiteY2" fmla="*/ 341322 h 344941"/>
                <a:gd name="connsiteX3" fmla="*/ 90084 w 309131"/>
                <a:gd name="connsiteY3" fmla="*/ 344036 h 344941"/>
                <a:gd name="connsiteX4" fmla="*/ 88282 w 309131"/>
                <a:gd name="connsiteY4" fmla="*/ 344941 h 344941"/>
                <a:gd name="connsiteX5" fmla="*/ 84676 w 309131"/>
                <a:gd name="connsiteY5" fmla="*/ 343131 h 344941"/>
                <a:gd name="connsiteX6" fmla="*/ 84676 w 309131"/>
                <a:gd name="connsiteY6" fmla="*/ 335892 h 344941"/>
                <a:gd name="connsiteX7" fmla="*/ 91887 w 309131"/>
                <a:gd name="connsiteY7" fmla="*/ 333178 h 344941"/>
                <a:gd name="connsiteX8" fmla="*/ 299215 w 309131"/>
                <a:gd name="connsiteY8" fmla="*/ 161254 h 344941"/>
                <a:gd name="connsiteX9" fmla="*/ 306426 w 309131"/>
                <a:gd name="connsiteY9" fmla="*/ 159444 h 344941"/>
                <a:gd name="connsiteX10" fmla="*/ 289604 w 309131"/>
                <a:gd name="connsiteY10" fmla="*/ 64709 h 344941"/>
                <a:gd name="connsiteX11" fmla="*/ 291399 w 309131"/>
                <a:gd name="connsiteY11" fmla="*/ 70154 h 344941"/>
                <a:gd name="connsiteX12" fmla="*/ 74218 w 309131"/>
                <a:gd name="connsiteY12" fmla="*/ 240770 h 344941"/>
                <a:gd name="connsiteX13" fmla="*/ 67935 w 309131"/>
                <a:gd name="connsiteY13" fmla="*/ 244400 h 344941"/>
                <a:gd name="connsiteX14" fmla="*/ 64346 w 309131"/>
                <a:gd name="connsiteY14" fmla="*/ 245307 h 344941"/>
                <a:gd name="connsiteX15" fmla="*/ 60756 w 309131"/>
                <a:gd name="connsiteY15" fmla="*/ 243492 h 344941"/>
                <a:gd name="connsiteX16" fmla="*/ 62551 w 309131"/>
                <a:gd name="connsiteY16" fmla="*/ 237140 h 344941"/>
                <a:gd name="connsiteX17" fmla="*/ 70628 w 309131"/>
                <a:gd name="connsiteY17" fmla="*/ 231695 h 344941"/>
                <a:gd name="connsiteX18" fmla="*/ 283322 w 309131"/>
                <a:gd name="connsiteY18" fmla="*/ 66524 h 344941"/>
                <a:gd name="connsiteX19" fmla="*/ 289604 w 309131"/>
                <a:gd name="connsiteY19" fmla="*/ 64709 h 344941"/>
                <a:gd name="connsiteX20" fmla="*/ 229824 w 309131"/>
                <a:gd name="connsiteY20" fmla="*/ 945 h 344941"/>
                <a:gd name="connsiteX21" fmla="*/ 231619 w 309131"/>
                <a:gd name="connsiteY21" fmla="*/ 7298 h 344941"/>
                <a:gd name="connsiteX22" fmla="*/ 14440 w 309131"/>
                <a:gd name="connsiteY22" fmla="*/ 177006 h 344941"/>
                <a:gd name="connsiteX23" fmla="*/ 7261 w 309131"/>
                <a:gd name="connsiteY23" fmla="*/ 180636 h 344941"/>
                <a:gd name="connsiteX24" fmla="*/ 4569 w 309131"/>
                <a:gd name="connsiteY24" fmla="*/ 181543 h 344941"/>
                <a:gd name="connsiteX25" fmla="*/ 979 w 309131"/>
                <a:gd name="connsiteY25" fmla="*/ 178821 h 344941"/>
                <a:gd name="connsiteX26" fmla="*/ 1876 w 309131"/>
                <a:gd name="connsiteY26" fmla="*/ 173376 h 344941"/>
                <a:gd name="connsiteX27" fmla="*/ 9953 w 309131"/>
                <a:gd name="connsiteY27" fmla="*/ 167931 h 344941"/>
                <a:gd name="connsiteX28" fmla="*/ 223542 w 309131"/>
                <a:gd name="connsiteY28" fmla="*/ 2760 h 344941"/>
                <a:gd name="connsiteX29" fmla="*/ 229824 w 309131"/>
                <a:gd name="connsiteY29" fmla="*/ 945 h 34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09131" h="344941">
                  <a:moveTo>
                    <a:pt x="306426" y="159444"/>
                  </a:moveTo>
                  <a:cubicBezTo>
                    <a:pt x="309131" y="160349"/>
                    <a:pt x="309131" y="163063"/>
                    <a:pt x="309131" y="165778"/>
                  </a:cubicBezTo>
                  <a:cubicBezTo>
                    <a:pt x="282989" y="218260"/>
                    <a:pt x="209974" y="278886"/>
                    <a:pt x="96394" y="341322"/>
                  </a:cubicBezTo>
                  <a:cubicBezTo>
                    <a:pt x="93690" y="343131"/>
                    <a:pt x="90986" y="343131"/>
                    <a:pt x="90084" y="344036"/>
                  </a:cubicBezTo>
                  <a:cubicBezTo>
                    <a:pt x="90084" y="344036"/>
                    <a:pt x="89183" y="344941"/>
                    <a:pt x="88282" y="344941"/>
                  </a:cubicBezTo>
                  <a:cubicBezTo>
                    <a:pt x="86479" y="344941"/>
                    <a:pt x="84676" y="344036"/>
                    <a:pt x="84676" y="343131"/>
                  </a:cubicBezTo>
                  <a:cubicBezTo>
                    <a:pt x="82873" y="340417"/>
                    <a:pt x="82873" y="337702"/>
                    <a:pt x="84676" y="335892"/>
                  </a:cubicBezTo>
                  <a:cubicBezTo>
                    <a:pt x="85577" y="335892"/>
                    <a:pt x="88282" y="334988"/>
                    <a:pt x="91887" y="333178"/>
                  </a:cubicBezTo>
                  <a:cubicBezTo>
                    <a:pt x="201861" y="271647"/>
                    <a:pt x="275778" y="211021"/>
                    <a:pt x="299215" y="161254"/>
                  </a:cubicBezTo>
                  <a:cubicBezTo>
                    <a:pt x="301018" y="159444"/>
                    <a:pt x="303722" y="158539"/>
                    <a:pt x="306426" y="159444"/>
                  </a:cubicBezTo>
                  <a:close/>
                  <a:moveTo>
                    <a:pt x="289604" y="64709"/>
                  </a:moveTo>
                  <a:cubicBezTo>
                    <a:pt x="292296" y="65617"/>
                    <a:pt x="293194" y="68339"/>
                    <a:pt x="291399" y="70154"/>
                  </a:cubicBezTo>
                  <a:cubicBezTo>
                    <a:pt x="274347" y="106455"/>
                    <a:pt x="222296" y="165445"/>
                    <a:pt x="74218" y="240770"/>
                  </a:cubicBezTo>
                  <a:cubicBezTo>
                    <a:pt x="70628" y="242585"/>
                    <a:pt x="67935" y="244400"/>
                    <a:pt x="67935" y="244400"/>
                  </a:cubicBezTo>
                  <a:cubicBezTo>
                    <a:pt x="67038" y="245307"/>
                    <a:pt x="65243" y="245307"/>
                    <a:pt x="64346" y="245307"/>
                  </a:cubicBezTo>
                  <a:cubicBezTo>
                    <a:pt x="62551" y="245307"/>
                    <a:pt x="61653" y="244400"/>
                    <a:pt x="60756" y="243492"/>
                  </a:cubicBezTo>
                  <a:cubicBezTo>
                    <a:pt x="58961" y="240770"/>
                    <a:pt x="59858" y="238047"/>
                    <a:pt x="62551" y="237140"/>
                  </a:cubicBezTo>
                  <a:cubicBezTo>
                    <a:pt x="62551" y="236232"/>
                    <a:pt x="64346" y="235325"/>
                    <a:pt x="70628" y="231695"/>
                  </a:cubicBezTo>
                  <a:cubicBezTo>
                    <a:pt x="216013" y="159092"/>
                    <a:pt x="266270" y="101010"/>
                    <a:pt x="283322" y="66524"/>
                  </a:cubicBezTo>
                  <a:cubicBezTo>
                    <a:pt x="285117" y="64709"/>
                    <a:pt x="286911" y="62894"/>
                    <a:pt x="289604" y="64709"/>
                  </a:cubicBezTo>
                  <a:close/>
                  <a:moveTo>
                    <a:pt x="229824" y="945"/>
                  </a:moveTo>
                  <a:cubicBezTo>
                    <a:pt x="231619" y="1853"/>
                    <a:pt x="233414" y="4575"/>
                    <a:pt x="231619" y="7298"/>
                  </a:cubicBezTo>
                  <a:cubicBezTo>
                    <a:pt x="214568" y="42691"/>
                    <a:pt x="162516" y="101681"/>
                    <a:pt x="14440" y="177006"/>
                  </a:cubicBezTo>
                  <a:cubicBezTo>
                    <a:pt x="10851" y="178821"/>
                    <a:pt x="7261" y="180636"/>
                    <a:pt x="7261" y="180636"/>
                  </a:cubicBezTo>
                  <a:cubicBezTo>
                    <a:pt x="6363" y="181543"/>
                    <a:pt x="5466" y="181543"/>
                    <a:pt x="4569" y="181543"/>
                  </a:cubicBezTo>
                  <a:cubicBezTo>
                    <a:pt x="3671" y="181543"/>
                    <a:pt x="1876" y="180636"/>
                    <a:pt x="979" y="178821"/>
                  </a:cubicBezTo>
                  <a:cubicBezTo>
                    <a:pt x="-816" y="177913"/>
                    <a:pt x="81" y="174283"/>
                    <a:pt x="1876" y="173376"/>
                  </a:cubicBezTo>
                  <a:cubicBezTo>
                    <a:pt x="2774" y="172468"/>
                    <a:pt x="4569" y="171561"/>
                    <a:pt x="9953" y="167931"/>
                  </a:cubicBezTo>
                  <a:cubicBezTo>
                    <a:pt x="156234" y="94421"/>
                    <a:pt x="206491" y="37246"/>
                    <a:pt x="223542" y="2760"/>
                  </a:cubicBezTo>
                  <a:cubicBezTo>
                    <a:pt x="224439" y="38"/>
                    <a:pt x="227132" y="-870"/>
                    <a:pt x="229824" y="945"/>
                  </a:cubicBezTo>
                  <a:close/>
                </a:path>
              </a:pathLst>
            </a:custGeom>
            <a:solidFill>
              <a:srgbClr val="F7936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8" name="Freeform 171">
              <a:extLst>
                <a:ext uri="{FF2B5EF4-FFF2-40B4-BE49-F238E27FC236}">
                  <a16:creationId xmlns:a16="http://schemas.microsoft.com/office/drawing/2014/main" id="{5C5A60FB-797D-4093-B076-E911079F2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0110" y="10222114"/>
              <a:ext cx="1331067" cy="2741838"/>
            </a:xfrm>
            <a:custGeom>
              <a:avLst/>
              <a:gdLst>
                <a:gd name="T0" fmla="*/ 546 w 1473"/>
                <a:gd name="T1" fmla="*/ 357 h 3036"/>
                <a:gd name="T2" fmla="*/ 546 w 1473"/>
                <a:gd name="T3" fmla="*/ 357 h 3036"/>
                <a:gd name="T4" fmla="*/ 506 w 1473"/>
                <a:gd name="T5" fmla="*/ 384 h 3036"/>
                <a:gd name="T6" fmla="*/ 506 w 1473"/>
                <a:gd name="T7" fmla="*/ 384 h 3036"/>
                <a:gd name="T8" fmla="*/ 63 w 1473"/>
                <a:gd name="T9" fmla="*/ 1321 h 3036"/>
                <a:gd name="T10" fmla="*/ 63 w 1473"/>
                <a:gd name="T11" fmla="*/ 1321 h 3036"/>
                <a:gd name="T12" fmla="*/ 0 w 1473"/>
                <a:gd name="T13" fmla="*/ 3035 h 3036"/>
                <a:gd name="T14" fmla="*/ 0 w 1473"/>
                <a:gd name="T15" fmla="*/ 3035 h 3036"/>
                <a:gd name="T16" fmla="*/ 801 w 1473"/>
                <a:gd name="T17" fmla="*/ 2855 h 3036"/>
                <a:gd name="T18" fmla="*/ 801 w 1473"/>
                <a:gd name="T19" fmla="*/ 2855 h 3036"/>
                <a:gd name="T20" fmla="*/ 1472 w 1473"/>
                <a:gd name="T21" fmla="*/ 2676 h 3036"/>
                <a:gd name="T22" fmla="*/ 1472 w 1473"/>
                <a:gd name="T23" fmla="*/ 2676 h 3036"/>
                <a:gd name="T24" fmla="*/ 1417 w 1473"/>
                <a:gd name="T25" fmla="*/ 2109 h 3036"/>
                <a:gd name="T26" fmla="*/ 1417 w 1473"/>
                <a:gd name="T27" fmla="*/ 2109 h 3036"/>
                <a:gd name="T28" fmla="*/ 1410 w 1473"/>
                <a:gd name="T29" fmla="*/ 678 h 3036"/>
                <a:gd name="T30" fmla="*/ 1410 w 1473"/>
                <a:gd name="T31" fmla="*/ 678 h 3036"/>
                <a:gd name="T32" fmla="*/ 546 w 1473"/>
                <a:gd name="T33" fmla="*/ 357 h 3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3" h="3036">
                  <a:moveTo>
                    <a:pt x="546" y="357"/>
                  </a:moveTo>
                  <a:lnTo>
                    <a:pt x="546" y="357"/>
                  </a:lnTo>
                  <a:cubicBezTo>
                    <a:pt x="531" y="364"/>
                    <a:pt x="518" y="373"/>
                    <a:pt x="506" y="384"/>
                  </a:cubicBezTo>
                  <a:lnTo>
                    <a:pt x="506" y="384"/>
                  </a:lnTo>
                  <a:cubicBezTo>
                    <a:pt x="416" y="461"/>
                    <a:pt x="52" y="804"/>
                    <a:pt x="63" y="1321"/>
                  </a:cubicBezTo>
                  <a:lnTo>
                    <a:pt x="63" y="1321"/>
                  </a:lnTo>
                  <a:cubicBezTo>
                    <a:pt x="76" y="1909"/>
                    <a:pt x="0" y="3035"/>
                    <a:pt x="0" y="3035"/>
                  </a:cubicBezTo>
                  <a:lnTo>
                    <a:pt x="0" y="3035"/>
                  </a:lnTo>
                  <a:cubicBezTo>
                    <a:pt x="0" y="3035"/>
                    <a:pt x="249" y="2925"/>
                    <a:pt x="801" y="2855"/>
                  </a:cubicBezTo>
                  <a:lnTo>
                    <a:pt x="801" y="2855"/>
                  </a:lnTo>
                  <a:cubicBezTo>
                    <a:pt x="1355" y="2786"/>
                    <a:pt x="1472" y="2676"/>
                    <a:pt x="1472" y="2676"/>
                  </a:cubicBezTo>
                  <a:lnTo>
                    <a:pt x="1472" y="2676"/>
                  </a:lnTo>
                  <a:cubicBezTo>
                    <a:pt x="1472" y="2676"/>
                    <a:pt x="1438" y="2213"/>
                    <a:pt x="1417" y="2109"/>
                  </a:cubicBezTo>
                  <a:lnTo>
                    <a:pt x="1417" y="2109"/>
                  </a:lnTo>
                  <a:cubicBezTo>
                    <a:pt x="1397" y="2006"/>
                    <a:pt x="1410" y="678"/>
                    <a:pt x="1410" y="678"/>
                  </a:cubicBezTo>
                  <a:lnTo>
                    <a:pt x="1410" y="678"/>
                  </a:lnTo>
                  <a:cubicBezTo>
                    <a:pt x="1410" y="678"/>
                    <a:pt x="1301" y="0"/>
                    <a:pt x="546" y="357"/>
                  </a:cubicBezTo>
                </a:path>
              </a:pathLst>
            </a:custGeom>
            <a:solidFill>
              <a:srgbClr val="6552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A0AC173C-F9DA-4F23-BD5C-4BA5912B8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11992" y="11387382"/>
              <a:ext cx="969775" cy="1041335"/>
            </a:xfrm>
            <a:custGeom>
              <a:avLst/>
              <a:gdLst>
                <a:gd name="connsiteX0" fmla="*/ 969775 w 969775"/>
                <a:gd name="connsiteY0" fmla="*/ 0 h 1041335"/>
                <a:gd name="connsiteX1" fmla="*/ 952059 w 969775"/>
                <a:gd name="connsiteY1" fmla="*/ 83394 h 1041335"/>
                <a:gd name="connsiteX2" fmla="*/ 748028 w 969775"/>
                <a:gd name="connsiteY2" fmla="*/ 492282 h 1041335"/>
                <a:gd name="connsiteX3" fmla="*/ 36137 w 969775"/>
                <a:gd name="connsiteY3" fmla="*/ 1040742 h 1041335"/>
                <a:gd name="connsiteX4" fmla="*/ 0 w 969775"/>
                <a:gd name="connsiteY4" fmla="*/ 1039838 h 1041335"/>
                <a:gd name="connsiteX5" fmla="*/ 5420 w 969775"/>
                <a:gd name="connsiteY5" fmla="*/ 943158 h 1041335"/>
                <a:gd name="connsiteX6" fmla="*/ 182490 w 969775"/>
                <a:gd name="connsiteY6" fmla="*/ 707329 h 1041335"/>
                <a:gd name="connsiteX7" fmla="*/ 382032 w 969775"/>
                <a:gd name="connsiteY7" fmla="*/ 477374 h 1041335"/>
                <a:gd name="connsiteX8" fmla="*/ 490557 w 969775"/>
                <a:gd name="connsiteY8" fmla="*/ 356652 h 1041335"/>
                <a:gd name="connsiteX9" fmla="*/ 496903 w 969775"/>
                <a:gd name="connsiteY9" fmla="*/ 370405 h 1041335"/>
                <a:gd name="connsiteX10" fmla="*/ 540559 w 969775"/>
                <a:gd name="connsiteY10" fmla="*/ 541758 h 1041335"/>
                <a:gd name="connsiteX11" fmla="*/ 571276 w 969775"/>
                <a:gd name="connsiteY11" fmla="*/ 550783 h 1041335"/>
                <a:gd name="connsiteX12" fmla="*/ 647165 w 969775"/>
                <a:gd name="connsiteY12" fmla="*/ 453312 h 1041335"/>
                <a:gd name="connsiteX13" fmla="*/ 918196 w 969775"/>
                <a:gd name="connsiteY13" fmla="*/ 72451 h 104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9775" h="1041335">
                  <a:moveTo>
                    <a:pt x="969775" y="0"/>
                  </a:moveTo>
                  <a:lnTo>
                    <a:pt x="952059" y="83394"/>
                  </a:lnTo>
                  <a:cubicBezTo>
                    <a:pt x="908949" y="228331"/>
                    <a:pt x="834078" y="360815"/>
                    <a:pt x="748028" y="492282"/>
                  </a:cubicBezTo>
                  <a:cubicBezTo>
                    <a:pt x="587220" y="736243"/>
                    <a:pt x="359560" y="993757"/>
                    <a:pt x="36137" y="1040742"/>
                  </a:cubicBezTo>
                  <a:cubicBezTo>
                    <a:pt x="24392" y="1041646"/>
                    <a:pt x="11744" y="1041646"/>
                    <a:pt x="0" y="1039838"/>
                  </a:cubicBezTo>
                  <a:cubicBezTo>
                    <a:pt x="1807" y="1008214"/>
                    <a:pt x="3614" y="976589"/>
                    <a:pt x="5420" y="943158"/>
                  </a:cubicBezTo>
                  <a:cubicBezTo>
                    <a:pt x="59625" y="861837"/>
                    <a:pt x="120154" y="784131"/>
                    <a:pt x="182490" y="707329"/>
                  </a:cubicBezTo>
                  <a:cubicBezTo>
                    <a:pt x="247084" y="629171"/>
                    <a:pt x="314163" y="553047"/>
                    <a:pt x="382032" y="477374"/>
                  </a:cubicBezTo>
                  <a:lnTo>
                    <a:pt x="490557" y="356652"/>
                  </a:lnTo>
                  <a:lnTo>
                    <a:pt x="496903" y="370405"/>
                  </a:lnTo>
                  <a:cubicBezTo>
                    <a:pt x="526796" y="445132"/>
                    <a:pt x="537171" y="503852"/>
                    <a:pt x="540559" y="541758"/>
                  </a:cubicBezTo>
                  <a:cubicBezTo>
                    <a:pt x="541462" y="558003"/>
                    <a:pt x="561338" y="563418"/>
                    <a:pt x="571276" y="550783"/>
                  </a:cubicBezTo>
                  <a:cubicBezTo>
                    <a:pt x="599282" y="515585"/>
                    <a:pt x="634516" y="470460"/>
                    <a:pt x="647165" y="453312"/>
                  </a:cubicBezTo>
                  <a:cubicBezTo>
                    <a:pt x="747446" y="316130"/>
                    <a:pt x="819721" y="210535"/>
                    <a:pt x="918196" y="72451"/>
                  </a:cubicBezTo>
                  <a:close/>
                </a:path>
              </a:pathLst>
            </a:custGeom>
            <a:solidFill>
              <a:srgbClr val="0502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06990D17-A4C9-4EB0-B88F-D80E0F42C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13055" y="8819312"/>
              <a:ext cx="1097958" cy="1784434"/>
            </a:xfrm>
            <a:custGeom>
              <a:avLst/>
              <a:gdLst>
                <a:gd name="connsiteX0" fmla="*/ 411622 w 1097958"/>
                <a:gd name="connsiteY0" fmla="*/ 0 h 1784434"/>
                <a:gd name="connsiteX1" fmla="*/ 1097958 w 1097958"/>
                <a:gd name="connsiteY1" fmla="*/ 436750 h 1784434"/>
                <a:gd name="connsiteX2" fmla="*/ 874899 w 1097958"/>
                <a:gd name="connsiteY2" fmla="*/ 1017880 h 1784434"/>
                <a:gd name="connsiteX3" fmla="*/ 843475 w 1097958"/>
                <a:gd name="connsiteY3" fmla="*/ 1050492 h 1784434"/>
                <a:gd name="connsiteX4" fmla="*/ 843469 w 1097958"/>
                <a:gd name="connsiteY4" fmla="*/ 1050496 h 1784434"/>
                <a:gd name="connsiteX5" fmla="*/ 807954 w 1097958"/>
                <a:gd name="connsiteY5" fmla="*/ 1655240 h 1784434"/>
                <a:gd name="connsiteX6" fmla="*/ 401444 w 1097958"/>
                <a:gd name="connsiteY6" fmla="*/ 1770098 h 1784434"/>
                <a:gd name="connsiteX7" fmla="*/ 459883 w 1097958"/>
                <a:gd name="connsiteY7" fmla="*/ 1182654 h 1784434"/>
                <a:gd name="connsiteX8" fmla="*/ 455281 w 1097958"/>
                <a:gd name="connsiteY8" fmla="*/ 1158193 h 1784434"/>
                <a:gd name="connsiteX9" fmla="*/ 422884 w 1097958"/>
                <a:gd name="connsiteY9" fmla="*/ 1156078 h 1784434"/>
                <a:gd name="connsiteX10" fmla="*/ 49490 w 1097958"/>
                <a:gd name="connsiteY10" fmla="*/ 611811 h 1784434"/>
                <a:gd name="connsiteX11" fmla="*/ 62133 w 1097958"/>
                <a:gd name="connsiteY11" fmla="*/ 476454 h 1784434"/>
                <a:gd name="connsiteX12" fmla="*/ 411622 w 1097958"/>
                <a:gd name="connsiteY12" fmla="*/ 0 h 178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7958" h="1784434">
                  <a:moveTo>
                    <a:pt x="411622" y="0"/>
                  </a:moveTo>
                  <a:lnTo>
                    <a:pt x="1097958" y="436750"/>
                  </a:lnTo>
                  <a:cubicBezTo>
                    <a:pt x="1097958" y="436750"/>
                    <a:pt x="927277" y="939373"/>
                    <a:pt x="874899" y="1017880"/>
                  </a:cubicBezTo>
                  <a:cubicBezTo>
                    <a:pt x="867223" y="1029385"/>
                    <a:pt x="856386" y="1040270"/>
                    <a:pt x="843475" y="1050492"/>
                  </a:cubicBezTo>
                  <a:lnTo>
                    <a:pt x="843469" y="1050496"/>
                  </a:lnTo>
                  <a:lnTo>
                    <a:pt x="807954" y="1655240"/>
                  </a:lnTo>
                  <a:cubicBezTo>
                    <a:pt x="668527" y="1844258"/>
                    <a:pt x="401444" y="1770098"/>
                    <a:pt x="401444" y="1770098"/>
                  </a:cubicBezTo>
                  <a:cubicBezTo>
                    <a:pt x="505335" y="1559149"/>
                    <a:pt x="479362" y="1299363"/>
                    <a:pt x="459883" y="1182654"/>
                  </a:cubicBezTo>
                  <a:lnTo>
                    <a:pt x="455281" y="1158193"/>
                  </a:lnTo>
                  <a:lnTo>
                    <a:pt x="422884" y="1156078"/>
                  </a:lnTo>
                  <a:cubicBezTo>
                    <a:pt x="44727" y="1099570"/>
                    <a:pt x="49490" y="611811"/>
                    <a:pt x="49490" y="611811"/>
                  </a:cubicBezTo>
                  <a:cubicBezTo>
                    <a:pt x="-68813" y="533304"/>
                    <a:pt x="62133" y="476454"/>
                    <a:pt x="62133" y="476454"/>
                  </a:cubicBezTo>
                  <a:cubicBezTo>
                    <a:pt x="280676" y="341098"/>
                    <a:pt x="411622" y="0"/>
                    <a:pt x="411622" y="0"/>
                  </a:cubicBezTo>
                  <a:close/>
                </a:path>
              </a:pathLst>
            </a:custGeom>
            <a:solidFill>
              <a:srgbClr val="FDC6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C0A179F5-8918-4F6B-AB45-1DE5179DE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70479" y="9923178"/>
              <a:ext cx="314625" cy="179352"/>
            </a:xfrm>
            <a:custGeom>
              <a:avLst/>
              <a:gdLst>
                <a:gd name="connsiteX0" fmla="*/ 289363 w 314625"/>
                <a:gd name="connsiteY0" fmla="*/ 0 h 179352"/>
                <a:gd name="connsiteX1" fmla="*/ 314625 w 314625"/>
                <a:gd name="connsiteY1" fmla="*/ 55385 h 179352"/>
                <a:gd name="connsiteX2" fmla="*/ 255323 w 314625"/>
                <a:gd name="connsiteY2" fmla="*/ 111539 h 179352"/>
                <a:gd name="connsiteX3" fmla="*/ 218672 w 314625"/>
                <a:gd name="connsiteY3" fmla="*/ 179352 h 179352"/>
                <a:gd name="connsiteX4" fmla="*/ 123474 w 314625"/>
                <a:gd name="connsiteY4" fmla="*/ 158528 h 179352"/>
                <a:gd name="connsiteX5" fmla="*/ 16354 w 314625"/>
                <a:gd name="connsiteY5" fmla="*/ 97282 h 179352"/>
                <a:gd name="connsiteX6" fmla="*/ 5460 w 314625"/>
                <a:gd name="connsiteY6" fmla="*/ 84672 h 179352"/>
                <a:gd name="connsiteX7" fmla="*/ 0 w 314625"/>
                <a:gd name="connsiteY7" fmla="*/ 54468 h 179352"/>
                <a:gd name="connsiteX8" fmla="*/ 46313 w 314625"/>
                <a:gd name="connsiteY8" fmla="*/ 57492 h 179352"/>
                <a:gd name="connsiteX9" fmla="*/ 243183 w 314625"/>
                <a:gd name="connsiteY9" fmla="*/ 19593 h 179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625" h="179352">
                  <a:moveTo>
                    <a:pt x="289363" y="0"/>
                  </a:moveTo>
                  <a:lnTo>
                    <a:pt x="314625" y="55385"/>
                  </a:lnTo>
                  <a:cubicBezTo>
                    <a:pt x="290435" y="70518"/>
                    <a:pt x="270993" y="90054"/>
                    <a:pt x="255323" y="111539"/>
                  </a:cubicBezTo>
                  <a:lnTo>
                    <a:pt x="218672" y="179352"/>
                  </a:lnTo>
                  <a:lnTo>
                    <a:pt x="123474" y="158528"/>
                  </a:lnTo>
                  <a:cubicBezTo>
                    <a:pt x="83531" y="144117"/>
                    <a:pt x="48126" y="126103"/>
                    <a:pt x="16354" y="97282"/>
                  </a:cubicBezTo>
                  <a:cubicBezTo>
                    <a:pt x="12722" y="93679"/>
                    <a:pt x="6368" y="89175"/>
                    <a:pt x="5460" y="84672"/>
                  </a:cubicBezTo>
                  <a:lnTo>
                    <a:pt x="0" y="54468"/>
                  </a:lnTo>
                  <a:lnTo>
                    <a:pt x="46313" y="57492"/>
                  </a:lnTo>
                  <a:cubicBezTo>
                    <a:pt x="113140" y="56590"/>
                    <a:pt x="179967" y="43054"/>
                    <a:pt x="243183" y="19593"/>
                  </a:cubicBezTo>
                  <a:close/>
                </a:path>
              </a:pathLst>
            </a:custGeom>
            <a:solidFill>
              <a:srgbClr val="0502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0544372-2086-47DB-8ECF-72B38672C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8604" y="9016186"/>
              <a:ext cx="583664" cy="360165"/>
            </a:xfrm>
            <a:custGeom>
              <a:avLst/>
              <a:gdLst>
                <a:gd name="connsiteX0" fmla="*/ 326044 w 583664"/>
                <a:gd name="connsiteY0" fmla="*/ 213607 h 360165"/>
                <a:gd name="connsiteX1" fmla="*/ 583664 w 583664"/>
                <a:gd name="connsiteY1" fmla="*/ 351229 h 360165"/>
                <a:gd name="connsiteX2" fmla="*/ 579160 w 583664"/>
                <a:gd name="connsiteY2" fmla="*/ 360165 h 360165"/>
                <a:gd name="connsiteX3" fmla="*/ 321540 w 583664"/>
                <a:gd name="connsiteY3" fmla="*/ 221650 h 360165"/>
                <a:gd name="connsiteX4" fmla="*/ 169130 w 583664"/>
                <a:gd name="connsiteY4" fmla="*/ 9262 h 360165"/>
                <a:gd name="connsiteX5" fmla="*/ 134871 w 583664"/>
                <a:gd name="connsiteY5" fmla="*/ 13786 h 360165"/>
                <a:gd name="connsiteX6" fmla="*/ 129462 w 583664"/>
                <a:gd name="connsiteY6" fmla="*/ 14691 h 360165"/>
                <a:gd name="connsiteX7" fmla="*/ 23981 w 583664"/>
                <a:gd name="connsiteY7" fmla="*/ 106981 h 360165"/>
                <a:gd name="connsiteX8" fmla="*/ 17670 w 583664"/>
                <a:gd name="connsiteY8" fmla="*/ 125982 h 360165"/>
                <a:gd name="connsiteX9" fmla="*/ 9557 w 583664"/>
                <a:gd name="connsiteY9" fmla="*/ 177556 h 360165"/>
                <a:gd name="connsiteX10" fmla="*/ 25784 w 583664"/>
                <a:gd name="connsiteY10" fmla="*/ 249035 h 360165"/>
                <a:gd name="connsiteX11" fmla="*/ 115939 w 583664"/>
                <a:gd name="connsiteY11" fmla="*/ 326849 h 360165"/>
                <a:gd name="connsiteX12" fmla="*/ 311573 w 583664"/>
                <a:gd name="connsiteY12" fmla="*/ 218272 h 360165"/>
                <a:gd name="connsiteX13" fmla="*/ 213305 w 583664"/>
                <a:gd name="connsiteY13" fmla="*/ 16500 h 360165"/>
                <a:gd name="connsiteX14" fmla="*/ 169130 w 583664"/>
                <a:gd name="connsiteY14" fmla="*/ 9262 h 360165"/>
                <a:gd name="connsiteX15" fmla="*/ 179047 w 583664"/>
                <a:gd name="connsiteY15" fmla="*/ 327 h 360165"/>
                <a:gd name="connsiteX16" fmla="*/ 216010 w 583664"/>
                <a:gd name="connsiteY16" fmla="*/ 7452 h 360165"/>
                <a:gd name="connsiteX17" fmla="*/ 320589 w 583664"/>
                <a:gd name="connsiteY17" fmla="*/ 220082 h 360165"/>
                <a:gd name="connsiteX18" fmla="*/ 320589 w 583664"/>
                <a:gd name="connsiteY18" fmla="*/ 220986 h 360165"/>
                <a:gd name="connsiteX19" fmla="*/ 319687 w 583664"/>
                <a:gd name="connsiteY19" fmla="*/ 224606 h 360165"/>
                <a:gd name="connsiteX20" fmla="*/ 258382 w 583664"/>
                <a:gd name="connsiteY20" fmla="*/ 310562 h 360165"/>
                <a:gd name="connsiteX21" fmla="*/ 160114 w 583664"/>
                <a:gd name="connsiteY21" fmla="*/ 343135 h 360165"/>
                <a:gd name="connsiteX22" fmla="*/ 113234 w 583664"/>
                <a:gd name="connsiteY22" fmla="*/ 335897 h 360165"/>
                <a:gd name="connsiteX23" fmla="*/ 17670 w 583664"/>
                <a:gd name="connsiteY23" fmla="*/ 253559 h 360165"/>
                <a:gd name="connsiteX24" fmla="*/ 541 w 583664"/>
                <a:gd name="connsiteY24" fmla="*/ 187508 h 360165"/>
                <a:gd name="connsiteX25" fmla="*/ 8655 w 583664"/>
                <a:gd name="connsiteY25" fmla="*/ 122362 h 360165"/>
                <a:gd name="connsiteX26" fmla="*/ 19473 w 583664"/>
                <a:gd name="connsiteY26" fmla="*/ 96123 h 360165"/>
                <a:gd name="connsiteX27" fmla="*/ 135772 w 583664"/>
                <a:gd name="connsiteY27" fmla="*/ 3833 h 360165"/>
                <a:gd name="connsiteX28" fmla="*/ 142083 w 583664"/>
                <a:gd name="connsiteY28" fmla="*/ 2023 h 360165"/>
                <a:gd name="connsiteX29" fmla="*/ 179047 w 583664"/>
                <a:gd name="connsiteY29" fmla="*/ 327 h 36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3664" h="360165">
                  <a:moveTo>
                    <a:pt x="326044" y="213607"/>
                  </a:moveTo>
                  <a:lnTo>
                    <a:pt x="583664" y="351229"/>
                  </a:lnTo>
                  <a:lnTo>
                    <a:pt x="579160" y="360165"/>
                  </a:lnTo>
                  <a:lnTo>
                    <a:pt x="321540" y="221650"/>
                  </a:lnTo>
                  <a:close/>
                  <a:moveTo>
                    <a:pt x="169130" y="9262"/>
                  </a:moveTo>
                  <a:cubicBezTo>
                    <a:pt x="157409" y="9262"/>
                    <a:pt x="145689" y="11071"/>
                    <a:pt x="134871" y="13786"/>
                  </a:cubicBezTo>
                  <a:cubicBezTo>
                    <a:pt x="133068" y="14691"/>
                    <a:pt x="132166" y="14691"/>
                    <a:pt x="129462" y="14691"/>
                  </a:cubicBezTo>
                  <a:cubicBezTo>
                    <a:pt x="84385" y="27358"/>
                    <a:pt x="44717" y="59931"/>
                    <a:pt x="23981" y="106981"/>
                  </a:cubicBezTo>
                  <a:cubicBezTo>
                    <a:pt x="22178" y="112410"/>
                    <a:pt x="20375" y="118743"/>
                    <a:pt x="17670" y="125982"/>
                  </a:cubicBezTo>
                  <a:cubicBezTo>
                    <a:pt x="12261" y="142268"/>
                    <a:pt x="9557" y="159459"/>
                    <a:pt x="9557" y="177556"/>
                  </a:cubicBezTo>
                  <a:cubicBezTo>
                    <a:pt x="10458" y="201985"/>
                    <a:pt x="15867" y="226415"/>
                    <a:pt x="25784" y="249035"/>
                  </a:cubicBezTo>
                  <a:cubicBezTo>
                    <a:pt x="44717" y="287037"/>
                    <a:pt x="77172" y="315086"/>
                    <a:pt x="115939" y="326849"/>
                  </a:cubicBezTo>
                  <a:cubicBezTo>
                    <a:pt x="197077" y="352183"/>
                    <a:pt x="285428" y="303324"/>
                    <a:pt x="311573" y="218272"/>
                  </a:cubicBezTo>
                  <a:cubicBezTo>
                    <a:pt x="338620" y="132315"/>
                    <a:pt x="294444" y="41835"/>
                    <a:pt x="213305" y="16500"/>
                  </a:cubicBezTo>
                  <a:cubicBezTo>
                    <a:pt x="198880" y="11976"/>
                    <a:pt x="184456" y="9262"/>
                    <a:pt x="169130" y="9262"/>
                  </a:cubicBezTo>
                  <a:close/>
                  <a:moveTo>
                    <a:pt x="179047" y="327"/>
                  </a:moveTo>
                  <a:cubicBezTo>
                    <a:pt x="191443" y="1119"/>
                    <a:pt x="203839" y="3381"/>
                    <a:pt x="216010" y="7452"/>
                  </a:cubicBezTo>
                  <a:cubicBezTo>
                    <a:pt x="301656" y="34596"/>
                    <a:pt x="348536" y="129601"/>
                    <a:pt x="320589" y="220082"/>
                  </a:cubicBezTo>
                  <a:cubicBezTo>
                    <a:pt x="320589" y="220082"/>
                    <a:pt x="320589" y="220082"/>
                    <a:pt x="320589" y="220986"/>
                  </a:cubicBezTo>
                  <a:cubicBezTo>
                    <a:pt x="320589" y="222796"/>
                    <a:pt x="320589" y="223701"/>
                    <a:pt x="319687" y="224606"/>
                  </a:cubicBezTo>
                  <a:cubicBezTo>
                    <a:pt x="307967" y="260798"/>
                    <a:pt x="285428" y="289752"/>
                    <a:pt x="258382" y="310562"/>
                  </a:cubicBezTo>
                  <a:cubicBezTo>
                    <a:pt x="229533" y="331373"/>
                    <a:pt x="195274" y="343135"/>
                    <a:pt x="160114" y="343135"/>
                  </a:cubicBezTo>
                  <a:cubicBezTo>
                    <a:pt x="144788" y="343135"/>
                    <a:pt x="128560" y="340421"/>
                    <a:pt x="113234" y="335897"/>
                  </a:cubicBezTo>
                  <a:cubicBezTo>
                    <a:pt x="71763" y="323229"/>
                    <a:pt x="37504" y="293371"/>
                    <a:pt x="17670" y="253559"/>
                  </a:cubicBezTo>
                  <a:cubicBezTo>
                    <a:pt x="7753" y="232749"/>
                    <a:pt x="1443" y="210129"/>
                    <a:pt x="541" y="187508"/>
                  </a:cubicBezTo>
                  <a:cubicBezTo>
                    <a:pt x="-1262" y="165793"/>
                    <a:pt x="1443" y="144078"/>
                    <a:pt x="8655" y="122362"/>
                  </a:cubicBezTo>
                  <a:cubicBezTo>
                    <a:pt x="11360" y="113314"/>
                    <a:pt x="14966" y="104266"/>
                    <a:pt x="19473" y="96123"/>
                  </a:cubicBezTo>
                  <a:cubicBezTo>
                    <a:pt x="43815" y="47264"/>
                    <a:pt x="87991" y="13786"/>
                    <a:pt x="135772" y="3833"/>
                  </a:cubicBezTo>
                  <a:cubicBezTo>
                    <a:pt x="138477" y="2928"/>
                    <a:pt x="141182" y="2928"/>
                    <a:pt x="142083" y="2023"/>
                  </a:cubicBezTo>
                  <a:cubicBezTo>
                    <a:pt x="154254" y="214"/>
                    <a:pt x="166650" y="-465"/>
                    <a:pt x="179047" y="327"/>
                  </a:cubicBezTo>
                  <a:close/>
                </a:path>
              </a:pathLst>
            </a:custGeom>
            <a:solidFill>
              <a:srgbClr val="0502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3" name="Freeform 184">
              <a:extLst>
                <a:ext uri="{FF2B5EF4-FFF2-40B4-BE49-F238E27FC236}">
                  <a16:creationId xmlns:a16="http://schemas.microsoft.com/office/drawing/2014/main" id="{DEF3F4E0-91D8-45AF-B883-0FA200056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71030" y="9122190"/>
              <a:ext cx="143468" cy="127527"/>
            </a:xfrm>
            <a:custGeom>
              <a:avLst/>
              <a:gdLst>
                <a:gd name="T0" fmla="*/ 52 w 159"/>
                <a:gd name="T1" fmla="*/ 1 h 143"/>
                <a:gd name="T2" fmla="*/ 52 w 159"/>
                <a:gd name="T3" fmla="*/ 1 h 143"/>
                <a:gd name="T4" fmla="*/ 52 w 159"/>
                <a:gd name="T5" fmla="*/ 1 h 143"/>
                <a:gd name="T6" fmla="*/ 52 w 159"/>
                <a:gd name="T7" fmla="*/ 1 h 143"/>
                <a:gd name="T8" fmla="*/ 24 w 159"/>
                <a:gd name="T9" fmla="*/ 137 h 143"/>
                <a:gd name="T10" fmla="*/ 24 w 159"/>
                <a:gd name="T11" fmla="*/ 137 h 143"/>
                <a:gd name="T12" fmla="*/ 96 w 159"/>
                <a:gd name="T13" fmla="*/ 136 h 143"/>
                <a:gd name="T14" fmla="*/ 96 w 159"/>
                <a:gd name="T15" fmla="*/ 136 h 143"/>
                <a:gd name="T16" fmla="*/ 158 w 159"/>
                <a:gd name="T17" fmla="*/ 113 h 143"/>
                <a:gd name="T18" fmla="*/ 158 w 159"/>
                <a:gd name="T19" fmla="*/ 113 h 143"/>
                <a:gd name="T20" fmla="*/ 94 w 159"/>
                <a:gd name="T21" fmla="*/ 57 h 143"/>
                <a:gd name="T22" fmla="*/ 94 w 159"/>
                <a:gd name="T23" fmla="*/ 57 h 143"/>
                <a:gd name="T24" fmla="*/ 52 w 159"/>
                <a:gd name="T25" fmla="*/ 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" h="143">
                  <a:moveTo>
                    <a:pt x="52" y="1"/>
                  </a:moveTo>
                  <a:lnTo>
                    <a:pt x="52" y="1"/>
                  </a:lnTo>
                  <a:lnTo>
                    <a:pt x="52" y="1"/>
                  </a:lnTo>
                  <a:lnTo>
                    <a:pt x="52" y="1"/>
                  </a:lnTo>
                  <a:cubicBezTo>
                    <a:pt x="51" y="0"/>
                    <a:pt x="0" y="63"/>
                    <a:pt x="24" y="137"/>
                  </a:cubicBezTo>
                  <a:lnTo>
                    <a:pt x="24" y="137"/>
                  </a:lnTo>
                  <a:cubicBezTo>
                    <a:pt x="40" y="140"/>
                    <a:pt x="66" y="142"/>
                    <a:pt x="96" y="136"/>
                  </a:cubicBezTo>
                  <a:lnTo>
                    <a:pt x="96" y="136"/>
                  </a:lnTo>
                  <a:cubicBezTo>
                    <a:pt x="123" y="130"/>
                    <a:pt x="145" y="120"/>
                    <a:pt x="158" y="113"/>
                  </a:cubicBezTo>
                  <a:lnTo>
                    <a:pt x="158" y="113"/>
                  </a:lnTo>
                  <a:cubicBezTo>
                    <a:pt x="142" y="102"/>
                    <a:pt x="118" y="84"/>
                    <a:pt x="94" y="57"/>
                  </a:cubicBezTo>
                  <a:lnTo>
                    <a:pt x="94" y="57"/>
                  </a:lnTo>
                  <a:cubicBezTo>
                    <a:pt x="69" y="30"/>
                    <a:pt x="53" y="3"/>
                    <a:pt x="5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148D355-ABD8-46B2-A9D5-D9DD42516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3728" y="9075417"/>
              <a:ext cx="173223" cy="176431"/>
            </a:xfrm>
            <a:custGeom>
              <a:avLst/>
              <a:gdLst>
                <a:gd name="connsiteX0" fmla="*/ 34794 w 173223"/>
                <a:gd name="connsiteY0" fmla="*/ 742 h 176431"/>
                <a:gd name="connsiteX1" fmla="*/ 41056 w 173223"/>
                <a:gd name="connsiteY1" fmla="*/ 2534 h 176431"/>
                <a:gd name="connsiteX2" fmla="*/ 106352 w 173223"/>
                <a:gd name="connsiteY2" fmla="*/ 105613 h 176431"/>
                <a:gd name="connsiteX3" fmla="*/ 156352 w 173223"/>
                <a:gd name="connsiteY3" fmla="*/ 139251 h 176431"/>
                <a:gd name="connsiteX4" fmla="*/ 165597 w 173223"/>
                <a:gd name="connsiteY4" fmla="*/ 135341 h 176431"/>
                <a:gd name="connsiteX5" fmla="*/ 171957 w 173223"/>
                <a:gd name="connsiteY5" fmla="*/ 137128 h 176431"/>
                <a:gd name="connsiteX6" fmla="*/ 171049 w 173223"/>
                <a:gd name="connsiteY6" fmla="*/ 143381 h 176431"/>
                <a:gd name="connsiteX7" fmla="*/ 58389 w 173223"/>
                <a:gd name="connsiteY7" fmla="*/ 176431 h 176431"/>
                <a:gd name="connsiteX8" fmla="*/ 2967 w 173223"/>
                <a:gd name="connsiteY8" fmla="*/ 166605 h 176431"/>
                <a:gd name="connsiteX9" fmla="*/ 242 w 173223"/>
                <a:gd name="connsiteY9" fmla="*/ 159459 h 176431"/>
                <a:gd name="connsiteX10" fmla="*/ 6601 w 173223"/>
                <a:gd name="connsiteY10" fmla="*/ 156779 h 176431"/>
                <a:gd name="connsiteX11" fmla="*/ 106002 w 173223"/>
                <a:gd name="connsiteY11" fmla="*/ 160548 h 176431"/>
                <a:gd name="connsiteX12" fmla="*/ 145917 w 173223"/>
                <a:gd name="connsiteY12" fmla="*/ 143665 h 176431"/>
                <a:gd name="connsiteX13" fmla="*/ 100173 w 173223"/>
                <a:gd name="connsiteY13" fmla="*/ 113230 h 176431"/>
                <a:gd name="connsiteX14" fmla="*/ 32110 w 173223"/>
                <a:gd name="connsiteY14" fmla="*/ 6119 h 176431"/>
                <a:gd name="connsiteX15" fmla="*/ 34794 w 173223"/>
                <a:gd name="connsiteY15" fmla="*/ 742 h 176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223" h="176431">
                  <a:moveTo>
                    <a:pt x="34794" y="742"/>
                  </a:moveTo>
                  <a:cubicBezTo>
                    <a:pt x="37478" y="-1050"/>
                    <a:pt x="40162" y="742"/>
                    <a:pt x="41056" y="2534"/>
                  </a:cubicBezTo>
                  <a:cubicBezTo>
                    <a:pt x="41056" y="3879"/>
                    <a:pt x="62193" y="62685"/>
                    <a:pt x="106352" y="105613"/>
                  </a:cubicBezTo>
                  <a:lnTo>
                    <a:pt x="156352" y="139251"/>
                  </a:lnTo>
                  <a:lnTo>
                    <a:pt x="165597" y="135341"/>
                  </a:lnTo>
                  <a:cubicBezTo>
                    <a:pt x="168323" y="134448"/>
                    <a:pt x="171049" y="134448"/>
                    <a:pt x="171957" y="137128"/>
                  </a:cubicBezTo>
                  <a:cubicBezTo>
                    <a:pt x="173774" y="138914"/>
                    <a:pt x="173774" y="142487"/>
                    <a:pt x="171049" y="143381"/>
                  </a:cubicBezTo>
                  <a:cubicBezTo>
                    <a:pt x="125621" y="169285"/>
                    <a:pt x="87462" y="176431"/>
                    <a:pt x="58389" y="176431"/>
                  </a:cubicBezTo>
                  <a:cubicBezTo>
                    <a:pt x="31132" y="176431"/>
                    <a:pt x="12053" y="170178"/>
                    <a:pt x="2967" y="166605"/>
                  </a:cubicBezTo>
                  <a:cubicBezTo>
                    <a:pt x="1150" y="164819"/>
                    <a:pt x="-667" y="162139"/>
                    <a:pt x="242" y="159459"/>
                  </a:cubicBezTo>
                  <a:cubicBezTo>
                    <a:pt x="1150" y="156779"/>
                    <a:pt x="3876" y="156779"/>
                    <a:pt x="6601" y="156779"/>
                  </a:cubicBezTo>
                  <a:cubicBezTo>
                    <a:pt x="15460" y="160799"/>
                    <a:pt x="51915" y="174868"/>
                    <a:pt x="106002" y="160548"/>
                  </a:cubicBezTo>
                  <a:lnTo>
                    <a:pt x="145917" y="143665"/>
                  </a:lnTo>
                  <a:lnTo>
                    <a:pt x="100173" y="113230"/>
                  </a:lnTo>
                  <a:cubicBezTo>
                    <a:pt x="54085" y="68957"/>
                    <a:pt x="32781" y="8807"/>
                    <a:pt x="32110" y="6119"/>
                  </a:cubicBezTo>
                  <a:cubicBezTo>
                    <a:pt x="31215" y="3430"/>
                    <a:pt x="32110" y="742"/>
                    <a:pt x="34794" y="742"/>
                  </a:cubicBezTo>
                  <a:close/>
                </a:path>
              </a:pathLst>
            </a:custGeom>
            <a:solidFill>
              <a:srgbClr val="0502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5" name="Freeform 186">
              <a:extLst>
                <a:ext uri="{FF2B5EF4-FFF2-40B4-BE49-F238E27FC236}">
                  <a16:creationId xmlns:a16="http://schemas.microsoft.com/office/drawing/2014/main" id="{D1BE5E9B-8F72-4DEE-AC91-091B99B7D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71030" y="9122190"/>
              <a:ext cx="63764" cy="127527"/>
            </a:xfrm>
            <a:custGeom>
              <a:avLst/>
              <a:gdLst>
                <a:gd name="T0" fmla="*/ 64 w 69"/>
                <a:gd name="T1" fmla="*/ 21 h 141"/>
                <a:gd name="T2" fmla="*/ 64 w 69"/>
                <a:gd name="T3" fmla="*/ 21 h 141"/>
                <a:gd name="T4" fmla="*/ 52 w 69"/>
                <a:gd name="T5" fmla="*/ 2 h 141"/>
                <a:gd name="T6" fmla="*/ 52 w 69"/>
                <a:gd name="T7" fmla="*/ 2 h 141"/>
                <a:gd name="T8" fmla="*/ 52 w 69"/>
                <a:gd name="T9" fmla="*/ 2 h 141"/>
                <a:gd name="T10" fmla="*/ 52 w 69"/>
                <a:gd name="T11" fmla="*/ 2 h 141"/>
                <a:gd name="T12" fmla="*/ 24 w 69"/>
                <a:gd name="T13" fmla="*/ 139 h 141"/>
                <a:gd name="T14" fmla="*/ 24 w 69"/>
                <a:gd name="T15" fmla="*/ 139 h 141"/>
                <a:gd name="T16" fmla="*/ 32 w 69"/>
                <a:gd name="T17" fmla="*/ 140 h 141"/>
                <a:gd name="T18" fmla="*/ 32 w 69"/>
                <a:gd name="T19" fmla="*/ 140 h 141"/>
                <a:gd name="T20" fmla="*/ 65 w 69"/>
                <a:gd name="T21" fmla="*/ 72 h 141"/>
                <a:gd name="T22" fmla="*/ 65 w 69"/>
                <a:gd name="T23" fmla="*/ 72 h 141"/>
                <a:gd name="T24" fmla="*/ 64 w 69"/>
                <a:gd name="T25" fmla="*/ 2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141">
                  <a:moveTo>
                    <a:pt x="64" y="21"/>
                  </a:moveTo>
                  <a:lnTo>
                    <a:pt x="64" y="21"/>
                  </a:lnTo>
                  <a:cubicBezTo>
                    <a:pt x="56" y="10"/>
                    <a:pt x="52" y="2"/>
                    <a:pt x="52" y="2"/>
                  </a:cubicBez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cubicBezTo>
                    <a:pt x="50" y="0"/>
                    <a:pt x="0" y="65"/>
                    <a:pt x="24" y="139"/>
                  </a:cubicBezTo>
                  <a:lnTo>
                    <a:pt x="24" y="139"/>
                  </a:lnTo>
                  <a:cubicBezTo>
                    <a:pt x="27" y="139"/>
                    <a:pt x="29" y="139"/>
                    <a:pt x="32" y="140"/>
                  </a:cubicBezTo>
                  <a:lnTo>
                    <a:pt x="32" y="140"/>
                  </a:lnTo>
                  <a:cubicBezTo>
                    <a:pt x="47" y="129"/>
                    <a:pt x="61" y="104"/>
                    <a:pt x="65" y="72"/>
                  </a:cubicBezTo>
                  <a:lnTo>
                    <a:pt x="65" y="72"/>
                  </a:lnTo>
                  <a:cubicBezTo>
                    <a:pt x="68" y="53"/>
                    <a:pt x="67" y="35"/>
                    <a:pt x="64" y="21"/>
                  </a:cubicBezTo>
                </a:path>
              </a:pathLst>
            </a:custGeom>
            <a:solidFill>
              <a:srgbClr val="0502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6" name="Freeform 189">
              <a:extLst>
                <a:ext uri="{FF2B5EF4-FFF2-40B4-BE49-F238E27FC236}">
                  <a16:creationId xmlns:a16="http://schemas.microsoft.com/office/drawing/2014/main" id="{F96C8478-6C80-4556-A795-76ACB09B9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61583" y="9628316"/>
              <a:ext cx="227159" cy="95646"/>
            </a:xfrm>
            <a:custGeom>
              <a:avLst/>
              <a:gdLst>
                <a:gd name="T0" fmla="*/ 0 w 252"/>
                <a:gd name="T1" fmla="*/ 48 h 106"/>
                <a:gd name="T2" fmla="*/ 0 w 252"/>
                <a:gd name="T3" fmla="*/ 48 h 106"/>
                <a:gd name="T4" fmla="*/ 152 w 252"/>
                <a:gd name="T5" fmla="*/ 85 h 106"/>
                <a:gd name="T6" fmla="*/ 152 w 252"/>
                <a:gd name="T7" fmla="*/ 85 h 106"/>
                <a:gd name="T8" fmla="*/ 174 w 252"/>
                <a:gd name="T9" fmla="*/ 0 h 106"/>
                <a:gd name="T10" fmla="*/ 0 w 252"/>
                <a:gd name="T1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2" h="106">
                  <a:moveTo>
                    <a:pt x="0" y="48"/>
                  </a:moveTo>
                  <a:lnTo>
                    <a:pt x="0" y="48"/>
                  </a:lnTo>
                  <a:cubicBezTo>
                    <a:pt x="0" y="48"/>
                    <a:pt x="52" y="105"/>
                    <a:pt x="152" y="85"/>
                  </a:cubicBezTo>
                  <a:lnTo>
                    <a:pt x="152" y="85"/>
                  </a:lnTo>
                  <a:cubicBezTo>
                    <a:pt x="251" y="66"/>
                    <a:pt x="174" y="0"/>
                    <a:pt x="174" y="0"/>
                  </a:cubicBezTo>
                  <a:lnTo>
                    <a:pt x="0" y="48"/>
                  </a:lnTo>
                </a:path>
              </a:pathLst>
            </a:custGeom>
            <a:solidFill>
              <a:srgbClr val="0502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7" name="Freeform 190">
              <a:extLst>
                <a:ext uri="{FF2B5EF4-FFF2-40B4-BE49-F238E27FC236}">
                  <a16:creationId xmlns:a16="http://schemas.microsoft.com/office/drawing/2014/main" id="{A5797040-200D-4BDC-802A-652097DA2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8633" y="8962781"/>
              <a:ext cx="159409" cy="99632"/>
            </a:xfrm>
            <a:custGeom>
              <a:avLst/>
              <a:gdLst>
                <a:gd name="T0" fmla="*/ 157 w 176"/>
                <a:gd name="T1" fmla="*/ 111 h 112"/>
                <a:gd name="T2" fmla="*/ 157 w 176"/>
                <a:gd name="T3" fmla="*/ 111 h 112"/>
                <a:gd name="T4" fmla="*/ 144 w 176"/>
                <a:gd name="T5" fmla="*/ 106 h 112"/>
                <a:gd name="T6" fmla="*/ 144 w 176"/>
                <a:gd name="T7" fmla="*/ 106 h 112"/>
                <a:gd name="T8" fmla="*/ 15 w 176"/>
                <a:gd name="T9" fmla="*/ 31 h 112"/>
                <a:gd name="T10" fmla="*/ 15 w 176"/>
                <a:gd name="T11" fmla="*/ 31 h 112"/>
                <a:gd name="T12" fmla="*/ 2 w 176"/>
                <a:gd name="T13" fmla="*/ 14 h 112"/>
                <a:gd name="T14" fmla="*/ 2 w 176"/>
                <a:gd name="T15" fmla="*/ 14 h 112"/>
                <a:gd name="T16" fmla="*/ 20 w 176"/>
                <a:gd name="T17" fmla="*/ 0 h 112"/>
                <a:gd name="T18" fmla="*/ 20 w 176"/>
                <a:gd name="T19" fmla="*/ 0 h 112"/>
                <a:gd name="T20" fmla="*/ 170 w 176"/>
                <a:gd name="T21" fmla="*/ 86 h 112"/>
                <a:gd name="T22" fmla="*/ 170 w 176"/>
                <a:gd name="T23" fmla="*/ 86 h 112"/>
                <a:gd name="T24" fmla="*/ 167 w 176"/>
                <a:gd name="T25" fmla="*/ 108 h 112"/>
                <a:gd name="T26" fmla="*/ 167 w 176"/>
                <a:gd name="T27" fmla="*/ 108 h 112"/>
                <a:gd name="T28" fmla="*/ 157 w 176"/>
                <a:gd name="T29" fmla="*/ 11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6" h="112">
                  <a:moveTo>
                    <a:pt x="157" y="111"/>
                  </a:moveTo>
                  <a:lnTo>
                    <a:pt x="157" y="111"/>
                  </a:lnTo>
                  <a:cubicBezTo>
                    <a:pt x="152" y="111"/>
                    <a:pt x="148" y="110"/>
                    <a:pt x="144" y="106"/>
                  </a:cubicBezTo>
                  <a:lnTo>
                    <a:pt x="144" y="106"/>
                  </a:lnTo>
                  <a:cubicBezTo>
                    <a:pt x="113" y="66"/>
                    <a:pt x="66" y="39"/>
                    <a:pt x="15" y="31"/>
                  </a:cubicBezTo>
                  <a:lnTo>
                    <a:pt x="15" y="31"/>
                  </a:lnTo>
                  <a:cubicBezTo>
                    <a:pt x="6" y="31"/>
                    <a:pt x="0" y="22"/>
                    <a:pt x="2" y="14"/>
                  </a:cubicBezTo>
                  <a:lnTo>
                    <a:pt x="2" y="14"/>
                  </a:lnTo>
                  <a:cubicBezTo>
                    <a:pt x="3" y="6"/>
                    <a:pt x="11" y="0"/>
                    <a:pt x="20" y="0"/>
                  </a:cubicBezTo>
                  <a:lnTo>
                    <a:pt x="20" y="0"/>
                  </a:lnTo>
                  <a:cubicBezTo>
                    <a:pt x="78" y="9"/>
                    <a:pt x="132" y="40"/>
                    <a:pt x="170" y="86"/>
                  </a:cubicBezTo>
                  <a:lnTo>
                    <a:pt x="170" y="86"/>
                  </a:lnTo>
                  <a:cubicBezTo>
                    <a:pt x="175" y="93"/>
                    <a:pt x="174" y="103"/>
                    <a:pt x="167" y="108"/>
                  </a:cubicBezTo>
                  <a:lnTo>
                    <a:pt x="167" y="108"/>
                  </a:lnTo>
                  <a:cubicBezTo>
                    <a:pt x="164" y="111"/>
                    <a:pt x="160" y="111"/>
                    <a:pt x="157" y="111"/>
                  </a:cubicBezTo>
                </a:path>
              </a:pathLst>
            </a:custGeom>
            <a:solidFill>
              <a:srgbClr val="67323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5C7F603-FF79-4CFA-AEC7-35BA020B7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6485" y="9533399"/>
              <a:ext cx="1070994" cy="2803645"/>
            </a:xfrm>
            <a:custGeom>
              <a:avLst/>
              <a:gdLst>
                <a:gd name="connsiteX0" fmla="*/ 630311 w 1070994"/>
                <a:gd name="connsiteY0" fmla="*/ 2062 h 2803645"/>
                <a:gd name="connsiteX1" fmla="*/ 656448 w 1070994"/>
                <a:gd name="connsiteY1" fmla="*/ 2513 h 2803645"/>
                <a:gd name="connsiteX2" fmla="*/ 652827 w 1070994"/>
                <a:gd name="connsiteY2" fmla="*/ 59437 h 2803645"/>
                <a:gd name="connsiteX3" fmla="*/ 494420 w 1070994"/>
                <a:gd name="connsiteY3" fmla="*/ 194971 h 2803645"/>
                <a:gd name="connsiteX4" fmla="*/ 474074 w 1070994"/>
                <a:gd name="connsiteY4" fmla="*/ 210357 h 2803645"/>
                <a:gd name="connsiteX5" fmla="*/ 532812 w 1070994"/>
                <a:gd name="connsiteY5" fmla="*/ 217401 h 2803645"/>
                <a:gd name="connsiteX6" fmla="*/ 570978 w 1070994"/>
                <a:gd name="connsiteY6" fmla="*/ 237382 h 2803645"/>
                <a:gd name="connsiteX7" fmla="*/ 673663 w 1070994"/>
                <a:gd name="connsiteY7" fmla="*/ 425378 h 2803645"/>
                <a:gd name="connsiteX8" fmla="*/ 624365 w 1070994"/>
                <a:gd name="connsiteY8" fmla="*/ 453191 h 2803645"/>
                <a:gd name="connsiteX9" fmla="*/ 623719 w 1070994"/>
                <a:gd name="connsiteY9" fmla="*/ 452729 h 2803645"/>
                <a:gd name="connsiteX10" fmla="*/ 627709 w 1070994"/>
                <a:gd name="connsiteY10" fmla="*/ 468027 h 2803645"/>
                <a:gd name="connsiteX11" fmla="*/ 625982 w 1070994"/>
                <a:gd name="connsiteY11" fmla="*/ 485157 h 2803645"/>
                <a:gd name="connsiteX12" fmla="*/ 546259 w 1070994"/>
                <a:gd name="connsiteY12" fmla="*/ 491032 h 2803645"/>
                <a:gd name="connsiteX13" fmla="*/ 518220 w 1070994"/>
                <a:gd name="connsiteY13" fmla="*/ 445157 h 2803645"/>
                <a:gd name="connsiteX14" fmla="*/ 520287 w 1070994"/>
                <a:gd name="connsiteY14" fmla="*/ 460019 h 2803645"/>
                <a:gd name="connsiteX15" fmla="*/ 518150 w 1070994"/>
                <a:gd name="connsiteY15" fmla="*/ 507755 h 2803645"/>
                <a:gd name="connsiteX16" fmla="*/ 510051 w 1070994"/>
                <a:gd name="connsiteY16" fmla="*/ 537760 h 2803645"/>
                <a:gd name="connsiteX17" fmla="*/ 483054 w 1070994"/>
                <a:gd name="connsiteY17" fmla="*/ 548671 h 2803645"/>
                <a:gd name="connsiteX18" fmla="*/ 468656 w 1070994"/>
                <a:gd name="connsiteY18" fmla="*/ 535941 h 2803645"/>
                <a:gd name="connsiteX19" fmla="*/ 459657 w 1070994"/>
                <a:gd name="connsiteY19" fmla="*/ 481386 h 2803645"/>
                <a:gd name="connsiteX20" fmla="*/ 458649 w 1070994"/>
                <a:gd name="connsiteY20" fmla="*/ 472685 h 2803645"/>
                <a:gd name="connsiteX21" fmla="*/ 401073 w 1070994"/>
                <a:gd name="connsiteY21" fmla="*/ 504438 h 2803645"/>
                <a:gd name="connsiteX22" fmla="*/ 306142 w 1070994"/>
                <a:gd name="connsiteY22" fmla="*/ 571753 h 2803645"/>
                <a:gd name="connsiteX23" fmla="*/ 232822 w 1070994"/>
                <a:gd name="connsiteY23" fmla="*/ 657590 h 2803645"/>
                <a:gd name="connsiteX24" fmla="*/ 572266 w 1070994"/>
                <a:gd name="connsiteY24" fmla="*/ 1912628 h 2803645"/>
                <a:gd name="connsiteX25" fmla="*/ 672698 w 1070994"/>
                <a:gd name="connsiteY25" fmla="*/ 1773876 h 2803645"/>
                <a:gd name="connsiteX26" fmla="*/ 685645 w 1070994"/>
                <a:gd name="connsiteY26" fmla="*/ 1761993 h 2803645"/>
                <a:gd name="connsiteX27" fmla="*/ 779045 w 1070994"/>
                <a:gd name="connsiteY27" fmla="*/ 1851502 h 2803645"/>
                <a:gd name="connsiteX28" fmla="*/ 1069885 w 1070994"/>
                <a:gd name="connsiteY28" fmla="*/ 2351075 h 2803645"/>
                <a:gd name="connsiteX29" fmla="*/ 1070994 w 1070994"/>
                <a:gd name="connsiteY29" fmla="*/ 2359092 h 2803645"/>
                <a:gd name="connsiteX30" fmla="*/ 1022953 w 1070994"/>
                <a:gd name="connsiteY30" fmla="*/ 2419163 h 2803645"/>
                <a:gd name="connsiteX31" fmla="*/ 535153 w 1070994"/>
                <a:gd name="connsiteY31" fmla="*/ 2799918 h 2803645"/>
                <a:gd name="connsiteX32" fmla="*/ 159503 w 1070994"/>
                <a:gd name="connsiteY32" fmla="*/ 2065328 h 2803645"/>
                <a:gd name="connsiteX33" fmla="*/ 10148 w 1070994"/>
                <a:gd name="connsiteY33" fmla="*/ 551875 h 2803645"/>
                <a:gd name="connsiteX34" fmla="*/ 93424 w 1070994"/>
                <a:gd name="connsiteY34" fmla="*/ 379296 h 2803645"/>
                <a:gd name="connsiteX35" fmla="*/ 271745 w 1070994"/>
                <a:gd name="connsiteY35" fmla="*/ 242859 h 2803645"/>
                <a:gd name="connsiteX36" fmla="*/ 539679 w 1070994"/>
                <a:gd name="connsiteY36" fmla="*/ 51305 h 2803645"/>
                <a:gd name="connsiteX37" fmla="*/ 604852 w 1070994"/>
                <a:gd name="connsiteY37" fmla="*/ 12453 h 2803645"/>
                <a:gd name="connsiteX38" fmla="*/ 630311 w 1070994"/>
                <a:gd name="connsiteY38" fmla="*/ 2062 h 280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0994" h="2803645">
                  <a:moveTo>
                    <a:pt x="630311" y="2062"/>
                  </a:moveTo>
                  <a:cubicBezTo>
                    <a:pt x="639702" y="-423"/>
                    <a:pt x="649207" y="-1101"/>
                    <a:pt x="656448" y="2513"/>
                  </a:cubicBezTo>
                  <a:cubicBezTo>
                    <a:pt x="682698" y="13356"/>
                    <a:pt x="664594" y="44980"/>
                    <a:pt x="652827" y="59437"/>
                  </a:cubicBezTo>
                  <a:cubicBezTo>
                    <a:pt x="609378" y="114554"/>
                    <a:pt x="551447" y="154311"/>
                    <a:pt x="494420" y="194971"/>
                  </a:cubicBezTo>
                  <a:lnTo>
                    <a:pt x="474074" y="210357"/>
                  </a:lnTo>
                  <a:lnTo>
                    <a:pt x="532812" y="217401"/>
                  </a:lnTo>
                  <a:cubicBezTo>
                    <a:pt x="548260" y="219218"/>
                    <a:pt x="561891" y="226483"/>
                    <a:pt x="570978" y="237382"/>
                  </a:cubicBezTo>
                  <a:cubicBezTo>
                    <a:pt x="605510" y="277342"/>
                    <a:pt x="690020" y="388142"/>
                    <a:pt x="673663" y="425378"/>
                  </a:cubicBezTo>
                  <a:cubicBezTo>
                    <a:pt x="662758" y="448991"/>
                    <a:pt x="644584" y="459435"/>
                    <a:pt x="624365" y="453191"/>
                  </a:cubicBezTo>
                  <a:lnTo>
                    <a:pt x="623719" y="452729"/>
                  </a:lnTo>
                  <a:lnTo>
                    <a:pt x="627709" y="468027"/>
                  </a:lnTo>
                  <a:cubicBezTo>
                    <a:pt x="628489" y="474699"/>
                    <a:pt x="628010" y="480503"/>
                    <a:pt x="625982" y="485157"/>
                  </a:cubicBezTo>
                  <a:cubicBezTo>
                    <a:pt x="610435" y="520577"/>
                    <a:pt x="577650" y="526367"/>
                    <a:pt x="546259" y="491032"/>
                  </a:cubicBezTo>
                  <a:lnTo>
                    <a:pt x="518220" y="445157"/>
                  </a:lnTo>
                  <a:lnTo>
                    <a:pt x="520287" y="460019"/>
                  </a:lnTo>
                  <a:cubicBezTo>
                    <a:pt x="521074" y="475931"/>
                    <a:pt x="520399" y="491843"/>
                    <a:pt x="518150" y="507755"/>
                  </a:cubicBezTo>
                  <a:cubicBezTo>
                    <a:pt x="518150" y="517756"/>
                    <a:pt x="516350" y="528667"/>
                    <a:pt x="510051" y="537760"/>
                  </a:cubicBezTo>
                  <a:cubicBezTo>
                    <a:pt x="503752" y="546852"/>
                    <a:pt x="492953" y="552308"/>
                    <a:pt x="483054" y="548671"/>
                  </a:cubicBezTo>
                  <a:cubicBezTo>
                    <a:pt x="476755" y="546852"/>
                    <a:pt x="471356" y="541397"/>
                    <a:pt x="468656" y="535941"/>
                  </a:cubicBezTo>
                  <a:cubicBezTo>
                    <a:pt x="459657" y="519575"/>
                    <a:pt x="460557" y="499571"/>
                    <a:pt x="459657" y="481386"/>
                  </a:cubicBezTo>
                  <a:lnTo>
                    <a:pt x="458649" y="472685"/>
                  </a:lnTo>
                  <a:lnTo>
                    <a:pt x="401073" y="504438"/>
                  </a:lnTo>
                  <a:cubicBezTo>
                    <a:pt x="367695" y="524768"/>
                    <a:pt x="335561" y="546905"/>
                    <a:pt x="306142" y="571753"/>
                  </a:cubicBezTo>
                  <a:cubicBezTo>
                    <a:pt x="277176" y="596149"/>
                    <a:pt x="250926" y="624159"/>
                    <a:pt x="232822" y="657590"/>
                  </a:cubicBezTo>
                  <a:cubicBezTo>
                    <a:pt x="232822" y="657590"/>
                    <a:pt x="429247" y="1642465"/>
                    <a:pt x="572266" y="1912628"/>
                  </a:cubicBezTo>
                  <a:cubicBezTo>
                    <a:pt x="572266" y="1912628"/>
                    <a:pt x="607907" y="1844014"/>
                    <a:pt x="672698" y="1773876"/>
                  </a:cubicBezTo>
                  <a:lnTo>
                    <a:pt x="685645" y="1761993"/>
                  </a:lnTo>
                  <a:lnTo>
                    <a:pt x="779045" y="1851502"/>
                  </a:lnTo>
                  <a:cubicBezTo>
                    <a:pt x="987474" y="2069237"/>
                    <a:pt x="1051008" y="2248580"/>
                    <a:pt x="1069885" y="2351075"/>
                  </a:cubicBezTo>
                  <a:lnTo>
                    <a:pt x="1070994" y="2359092"/>
                  </a:lnTo>
                  <a:lnTo>
                    <a:pt x="1022953" y="2419163"/>
                  </a:lnTo>
                  <a:cubicBezTo>
                    <a:pt x="899984" y="2567112"/>
                    <a:pt x="704309" y="2769988"/>
                    <a:pt x="535153" y="2799918"/>
                  </a:cubicBezTo>
                  <a:cubicBezTo>
                    <a:pt x="265409" y="2847807"/>
                    <a:pt x="201141" y="2424943"/>
                    <a:pt x="159503" y="2065328"/>
                  </a:cubicBezTo>
                  <a:cubicBezTo>
                    <a:pt x="124201" y="1768059"/>
                    <a:pt x="-42353" y="928657"/>
                    <a:pt x="10148" y="551875"/>
                  </a:cubicBezTo>
                  <a:cubicBezTo>
                    <a:pt x="18294" y="490433"/>
                    <a:pt x="46355" y="420859"/>
                    <a:pt x="93424" y="379296"/>
                  </a:cubicBezTo>
                  <a:cubicBezTo>
                    <a:pt x="149546" y="328697"/>
                    <a:pt x="210193" y="286230"/>
                    <a:pt x="271745" y="242859"/>
                  </a:cubicBezTo>
                  <a:cubicBezTo>
                    <a:pt x="360453" y="179610"/>
                    <a:pt x="450066" y="115458"/>
                    <a:pt x="539679" y="51305"/>
                  </a:cubicBezTo>
                  <a:cubicBezTo>
                    <a:pt x="560498" y="37752"/>
                    <a:pt x="582223" y="23295"/>
                    <a:pt x="604852" y="12453"/>
                  </a:cubicBezTo>
                  <a:cubicBezTo>
                    <a:pt x="611641" y="8839"/>
                    <a:pt x="620919" y="4547"/>
                    <a:pt x="630311" y="2062"/>
                  </a:cubicBezTo>
                  <a:close/>
                </a:path>
              </a:pathLst>
            </a:custGeom>
            <a:solidFill>
              <a:srgbClr val="FDC6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F03989A-7DCE-4FDC-956F-4B28BD6B1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86853" y="9525271"/>
              <a:ext cx="468454" cy="2095763"/>
            </a:xfrm>
            <a:custGeom>
              <a:avLst/>
              <a:gdLst>
                <a:gd name="connsiteX0" fmla="*/ 325570 w 468454"/>
                <a:gd name="connsiteY0" fmla="*/ 324746 h 2095763"/>
                <a:gd name="connsiteX1" fmla="*/ 327524 w 468454"/>
                <a:gd name="connsiteY1" fmla="*/ 328664 h 2095763"/>
                <a:gd name="connsiteX2" fmla="*/ 328886 w 468454"/>
                <a:gd name="connsiteY2" fmla="*/ 328309 h 2095763"/>
                <a:gd name="connsiteX3" fmla="*/ 171055 w 468454"/>
                <a:gd name="connsiteY3" fmla="*/ 306081 h 2095763"/>
                <a:gd name="connsiteX4" fmla="*/ 168244 w 468454"/>
                <a:gd name="connsiteY4" fmla="*/ 309247 h 2095763"/>
                <a:gd name="connsiteX5" fmla="*/ 152010 w 468454"/>
                <a:gd name="connsiteY5" fmla="*/ 336956 h 2095763"/>
                <a:gd name="connsiteX6" fmla="*/ 152010 w 468454"/>
                <a:gd name="connsiteY6" fmla="*/ 338759 h 2095763"/>
                <a:gd name="connsiteX7" fmla="*/ 146561 w 468454"/>
                <a:gd name="connsiteY7" fmla="*/ 364890 h 2095763"/>
                <a:gd name="connsiteX8" fmla="*/ 171990 w 468454"/>
                <a:gd name="connsiteY8" fmla="*/ 366692 h 2095763"/>
                <a:gd name="connsiteX9" fmla="*/ 179255 w 468454"/>
                <a:gd name="connsiteY9" fmla="*/ 366692 h 2095763"/>
                <a:gd name="connsiteX10" fmla="*/ 264622 w 468454"/>
                <a:gd name="connsiteY10" fmla="*/ 345066 h 2095763"/>
                <a:gd name="connsiteX11" fmla="*/ 318516 w 468454"/>
                <a:gd name="connsiteY11" fmla="*/ 331013 h 2095763"/>
                <a:gd name="connsiteX12" fmla="*/ 310819 w 468454"/>
                <a:gd name="connsiteY12" fmla="*/ 317896 h 2095763"/>
                <a:gd name="connsiteX13" fmla="*/ 294499 w 468454"/>
                <a:gd name="connsiteY13" fmla="*/ 307898 h 2095763"/>
                <a:gd name="connsiteX14" fmla="*/ 191093 w 468454"/>
                <a:gd name="connsiteY14" fmla="*/ 306108 h 2095763"/>
                <a:gd name="connsiteX15" fmla="*/ 195719 w 468454"/>
                <a:gd name="connsiteY15" fmla="*/ 279588 h 2095763"/>
                <a:gd name="connsiteX16" fmla="*/ 189245 w 468454"/>
                <a:gd name="connsiteY16" fmla="*/ 285594 h 2095763"/>
                <a:gd name="connsiteX17" fmla="*/ 179166 w 468454"/>
                <a:gd name="connsiteY17" fmla="*/ 296946 h 2095763"/>
                <a:gd name="connsiteX18" fmla="*/ 192949 w 468454"/>
                <a:gd name="connsiteY18" fmla="*/ 296082 h 2095763"/>
                <a:gd name="connsiteX19" fmla="*/ 234204 w 468454"/>
                <a:gd name="connsiteY19" fmla="*/ 296650 h 2095763"/>
                <a:gd name="connsiteX20" fmla="*/ 294499 w 468454"/>
                <a:gd name="connsiteY20" fmla="*/ 297900 h 2095763"/>
                <a:gd name="connsiteX21" fmla="*/ 295405 w 468454"/>
                <a:gd name="connsiteY21" fmla="*/ 297900 h 2095763"/>
                <a:gd name="connsiteX22" fmla="*/ 303793 w 468454"/>
                <a:gd name="connsiteY22" fmla="*/ 300702 h 2095763"/>
                <a:gd name="connsiteX23" fmla="*/ 296932 w 468454"/>
                <a:gd name="connsiteY23" fmla="*/ 295569 h 2095763"/>
                <a:gd name="connsiteX24" fmla="*/ 277127 w 468454"/>
                <a:gd name="connsiteY24" fmla="*/ 290181 h 2095763"/>
                <a:gd name="connsiteX25" fmla="*/ 262190 w 468454"/>
                <a:gd name="connsiteY25" fmla="*/ 223333 h 2095763"/>
                <a:gd name="connsiteX26" fmla="*/ 231134 w 468454"/>
                <a:gd name="connsiteY26" fmla="*/ 246734 h 2095763"/>
                <a:gd name="connsiteX27" fmla="*/ 204491 w 468454"/>
                <a:gd name="connsiteY27" fmla="*/ 271451 h 2095763"/>
                <a:gd name="connsiteX28" fmla="*/ 277127 w 468454"/>
                <a:gd name="connsiteY28" fmla="*/ 279404 h 2095763"/>
                <a:gd name="connsiteX29" fmla="*/ 318538 w 468454"/>
                <a:gd name="connsiteY29" fmla="*/ 301856 h 2095763"/>
                <a:gd name="connsiteX30" fmla="*/ 338343 w 468454"/>
                <a:gd name="connsiteY30" fmla="*/ 327002 h 2095763"/>
                <a:gd name="connsiteX31" fmla="*/ 338500 w 468454"/>
                <a:gd name="connsiteY31" fmla="*/ 327159 h 2095763"/>
                <a:gd name="connsiteX32" fmla="*/ 399029 w 468454"/>
                <a:gd name="connsiteY32" fmla="*/ 322539 h 2095763"/>
                <a:gd name="connsiteX33" fmla="*/ 413558 w 468454"/>
                <a:gd name="connsiteY33" fmla="*/ 326907 h 2095763"/>
                <a:gd name="connsiteX34" fmla="*/ 357060 w 468454"/>
                <a:gd name="connsiteY34" fmla="*/ 248818 h 2095763"/>
                <a:gd name="connsiteX35" fmla="*/ 321699 w 468454"/>
                <a:gd name="connsiteY35" fmla="*/ 230640 h 2095763"/>
                <a:gd name="connsiteX36" fmla="*/ 262764 w 468454"/>
                <a:gd name="connsiteY36" fmla="*/ 223369 h 2095763"/>
                <a:gd name="connsiteX37" fmla="*/ 422868 w 468454"/>
                <a:gd name="connsiteY37" fmla="*/ 1750 h 2095763"/>
                <a:gd name="connsiteX38" fmla="*/ 451702 w 468454"/>
                <a:gd name="connsiteY38" fmla="*/ 2651 h 2095763"/>
                <a:gd name="connsiteX39" fmla="*/ 467141 w 468454"/>
                <a:gd name="connsiteY39" fmla="*/ 18870 h 2095763"/>
                <a:gd name="connsiteX40" fmla="*/ 448978 w 468454"/>
                <a:gd name="connsiteY40" fmla="*/ 66628 h 2095763"/>
                <a:gd name="connsiteX41" fmla="*/ 306397 w 468454"/>
                <a:gd name="connsiteY41" fmla="*/ 190979 h 2095763"/>
                <a:gd name="connsiteX42" fmla="*/ 276428 w 468454"/>
                <a:gd name="connsiteY42" fmla="*/ 212605 h 2095763"/>
                <a:gd name="connsiteX43" fmla="*/ 273199 w 468454"/>
                <a:gd name="connsiteY43" fmla="*/ 215038 h 2095763"/>
                <a:gd name="connsiteX44" fmla="*/ 274551 w 468454"/>
                <a:gd name="connsiteY44" fmla="*/ 215189 h 2095763"/>
                <a:gd name="connsiteX45" fmla="*/ 322606 w 468454"/>
                <a:gd name="connsiteY45" fmla="*/ 221551 h 2095763"/>
                <a:gd name="connsiteX46" fmla="*/ 363407 w 468454"/>
                <a:gd name="connsiteY46" fmla="*/ 242456 h 2095763"/>
                <a:gd name="connsiteX47" fmla="*/ 423476 w 468454"/>
                <a:gd name="connsiteY47" fmla="*/ 321873 h 2095763"/>
                <a:gd name="connsiteX48" fmla="*/ 428883 w 468454"/>
                <a:gd name="connsiteY48" fmla="*/ 331515 h 2095763"/>
                <a:gd name="connsiteX49" fmla="*/ 428998 w 468454"/>
                <a:gd name="connsiteY49" fmla="*/ 331550 h 2095763"/>
                <a:gd name="connsiteX50" fmla="*/ 442621 w 468454"/>
                <a:gd name="connsiteY50" fmla="*/ 347769 h 2095763"/>
                <a:gd name="connsiteX51" fmla="*/ 438267 w 468454"/>
                <a:gd name="connsiteY51" fmla="*/ 348249 h 2095763"/>
                <a:gd name="connsiteX52" fmla="*/ 459290 w 468454"/>
                <a:gd name="connsiteY52" fmla="*/ 385738 h 2095763"/>
                <a:gd name="connsiteX53" fmla="*/ 465864 w 468454"/>
                <a:gd name="connsiteY53" fmla="*/ 436055 h 2095763"/>
                <a:gd name="connsiteX54" fmla="*/ 425062 w 468454"/>
                <a:gd name="connsiteY54" fmla="*/ 468776 h 2095763"/>
                <a:gd name="connsiteX55" fmla="*/ 421166 w 468454"/>
                <a:gd name="connsiteY55" fmla="*/ 467995 h 2095763"/>
                <a:gd name="connsiteX56" fmla="*/ 421166 w 468454"/>
                <a:gd name="connsiteY56" fmla="*/ 492249 h 2095763"/>
                <a:gd name="connsiteX57" fmla="*/ 378854 w 468454"/>
                <a:gd name="connsiteY57" fmla="*/ 524580 h 2095763"/>
                <a:gd name="connsiteX58" fmla="*/ 317638 w 468454"/>
                <a:gd name="connsiteY58" fmla="*/ 477880 h 2095763"/>
                <a:gd name="connsiteX59" fmla="*/ 315491 w 468454"/>
                <a:gd name="connsiteY59" fmla="*/ 474668 h 2095763"/>
                <a:gd name="connsiteX60" fmla="*/ 316269 w 468454"/>
                <a:gd name="connsiteY60" fmla="*/ 483348 h 2095763"/>
                <a:gd name="connsiteX61" fmla="*/ 314472 w 468454"/>
                <a:gd name="connsiteY61" fmla="*/ 517052 h 2095763"/>
                <a:gd name="connsiteX62" fmla="*/ 304587 w 468454"/>
                <a:gd name="connsiteY62" fmla="*/ 549845 h 2095763"/>
                <a:gd name="connsiteX63" fmla="*/ 280323 w 468454"/>
                <a:gd name="connsiteY63" fmla="*/ 564419 h 2095763"/>
                <a:gd name="connsiteX64" fmla="*/ 272236 w 468454"/>
                <a:gd name="connsiteY64" fmla="*/ 562597 h 2095763"/>
                <a:gd name="connsiteX65" fmla="*/ 256060 w 468454"/>
                <a:gd name="connsiteY65" fmla="*/ 547112 h 2095763"/>
                <a:gd name="connsiteX66" fmla="*/ 246175 w 468454"/>
                <a:gd name="connsiteY66" fmla="*/ 500655 h 2095763"/>
                <a:gd name="connsiteX67" fmla="*/ 246175 w 468454"/>
                <a:gd name="connsiteY67" fmla="*/ 491546 h 2095763"/>
                <a:gd name="connsiteX68" fmla="*/ 245279 w 468454"/>
                <a:gd name="connsiteY68" fmla="*/ 482468 h 2095763"/>
                <a:gd name="connsiteX69" fmla="*/ 254997 w 468454"/>
                <a:gd name="connsiteY69" fmla="*/ 477109 h 2095763"/>
                <a:gd name="connsiteX70" fmla="*/ 255161 w 468454"/>
                <a:gd name="connsiteY70" fmla="*/ 477883 h 2095763"/>
                <a:gd name="connsiteX71" fmla="*/ 256060 w 468454"/>
                <a:gd name="connsiteY71" fmla="*/ 490635 h 2095763"/>
                <a:gd name="connsiteX72" fmla="*/ 256060 w 468454"/>
                <a:gd name="connsiteY72" fmla="*/ 500655 h 2095763"/>
                <a:gd name="connsiteX73" fmla="*/ 264148 w 468454"/>
                <a:gd name="connsiteY73" fmla="*/ 542557 h 2095763"/>
                <a:gd name="connsiteX74" fmla="*/ 275830 w 468454"/>
                <a:gd name="connsiteY74" fmla="*/ 553488 h 2095763"/>
                <a:gd name="connsiteX75" fmla="*/ 296499 w 468454"/>
                <a:gd name="connsiteY75" fmla="*/ 544379 h 2095763"/>
                <a:gd name="connsiteX76" fmla="*/ 304587 w 468454"/>
                <a:gd name="connsiteY76" fmla="*/ 516141 h 2095763"/>
                <a:gd name="connsiteX77" fmla="*/ 305486 w 468454"/>
                <a:gd name="connsiteY77" fmla="*/ 465130 h 2095763"/>
                <a:gd name="connsiteX78" fmla="*/ 304810 w 468454"/>
                <a:gd name="connsiteY78" fmla="*/ 455542 h 2095763"/>
                <a:gd name="connsiteX79" fmla="*/ 302783 w 468454"/>
                <a:gd name="connsiteY79" fmla="*/ 451162 h 2095763"/>
                <a:gd name="connsiteX80" fmla="*/ 314320 w 468454"/>
                <a:gd name="connsiteY80" fmla="*/ 445284 h 2095763"/>
                <a:gd name="connsiteX81" fmla="*/ 314472 w 468454"/>
                <a:gd name="connsiteY81" fmla="*/ 446001 h 2095763"/>
                <a:gd name="connsiteX82" fmla="*/ 314927 w 468454"/>
                <a:gd name="connsiteY82" fmla="*/ 454768 h 2095763"/>
                <a:gd name="connsiteX83" fmla="*/ 316738 w 468454"/>
                <a:gd name="connsiteY83" fmla="*/ 458122 h 2095763"/>
                <a:gd name="connsiteX84" fmla="*/ 378854 w 468454"/>
                <a:gd name="connsiteY84" fmla="*/ 514701 h 2095763"/>
                <a:gd name="connsiteX85" fmla="*/ 412164 w 468454"/>
                <a:gd name="connsiteY85" fmla="*/ 488657 h 2095763"/>
                <a:gd name="connsiteX86" fmla="*/ 410664 w 468454"/>
                <a:gd name="connsiteY86" fmla="*/ 466219 h 2095763"/>
                <a:gd name="connsiteX87" fmla="*/ 409649 w 468454"/>
                <a:gd name="connsiteY87" fmla="*/ 466049 h 2095763"/>
                <a:gd name="connsiteX88" fmla="*/ 362002 w 468454"/>
                <a:gd name="connsiteY88" fmla="*/ 420990 h 2095763"/>
                <a:gd name="connsiteX89" fmla="*/ 370992 w 468454"/>
                <a:gd name="connsiteY89" fmla="*/ 416409 h 2095763"/>
                <a:gd name="connsiteX90" fmla="*/ 405115 w 468454"/>
                <a:gd name="connsiteY90" fmla="*/ 452416 h 2095763"/>
                <a:gd name="connsiteX91" fmla="*/ 407208 w 468454"/>
                <a:gd name="connsiteY91" fmla="*/ 453615 h 2095763"/>
                <a:gd name="connsiteX92" fmla="*/ 405862 w 468454"/>
                <a:gd name="connsiteY92" fmla="*/ 448243 h 2095763"/>
                <a:gd name="connsiteX93" fmla="*/ 384413 w 468454"/>
                <a:gd name="connsiteY93" fmla="*/ 409564 h 2095763"/>
                <a:gd name="connsiteX94" fmla="*/ 393895 w 468454"/>
                <a:gd name="connsiteY94" fmla="*/ 404718 h 2095763"/>
                <a:gd name="connsiteX95" fmla="*/ 417565 w 468454"/>
                <a:gd name="connsiteY95" fmla="*/ 453632 h 2095763"/>
                <a:gd name="connsiteX96" fmla="*/ 419062 w 468454"/>
                <a:gd name="connsiteY96" fmla="*/ 458110 h 2095763"/>
                <a:gd name="connsiteX97" fmla="*/ 425062 w 468454"/>
                <a:gd name="connsiteY97" fmla="*/ 458778 h 2095763"/>
                <a:gd name="connsiteX98" fmla="*/ 457703 w 468454"/>
                <a:gd name="connsiteY98" fmla="*/ 432419 h 2095763"/>
                <a:gd name="connsiteX99" fmla="*/ 439570 w 468454"/>
                <a:gd name="connsiteY99" fmla="*/ 366978 h 2095763"/>
                <a:gd name="connsiteX100" fmla="*/ 439213 w 468454"/>
                <a:gd name="connsiteY100" fmla="*/ 366422 h 2095763"/>
                <a:gd name="connsiteX101" fmla="*/ 435679 w 468454"/>
                <a:gd name="connsiteY101" fmla="*/ 375714 h 2095763"/>
                <a:gd name="connsiteX102" fmla="*/ 382098 w 468454"/>
                <a:gd name="connsiteY102" fmla="*/ 409772 h 2095763"/>
                <a:gd name="connsiteX103" fmla="*/ 295006 w 468454"/>
                <a:gd name="connsiteY103" fmla="*/ 454052 h 2095763"/>
                <a:gd name="connsiteX104" fmla="*/ 97235 w 468454"/>
                <a:gd name="connsiteY104" fmla="*/ 577855 h 2095763"/>
                <a:gd name="connsiteX105" fmla="*/ 23751 w 468454"/>
                <a:gd name="connsiteY105" fmla="*/ 663704 h 2095763"/>
                <a:gd name="connsiteX106" fmla="*/ 363954 w 468454"/>
                <a:gd name="connsiteY106" fmla="*/ 1918909 h 2095763"/>
                <a:gd name="connsiteX107" fmla="*/ 400242 w 468454"/>
                <a:gd name="connsiteY107" fmla="*/ 1859266 h 2095763"/>
                <a:gd name="connsiteX108" fmla="*/ 396613 w 468454"/>
                <a:gd name="connsiteY108" fmla="*/ 1892702 h 2095763"/>
                <a:gd name="connsiteX109" fmla="*/ 372118 w 468454"/>
                <a:gd name="connsiteY109" fmla="*/ 2088800 h 2095763"/>
                <a:gd name="connsiteX110" fmla="*/ 359418 w 468454"/>
                <a:gd name="connsiteY110" fmla="*/ 2091511 h 2095763"/>
                <a:gd name="connsiteX111" fmla="*/ 62761 w 468454"/>
                <a:gd name="connsiteY111" fmla="*/ 989027 h 2095763"/>
                <a:gd name="connsiteX112" fmla="*/ 18308 w 468454"/>
                <a:gd name="connsiteY112" fmla="*/ 794737 h 2095763"/>
                <a:gd name="connsiteX113" fmla="*/ 3792 w 468454"/>
                <a:gd name="connsiteY113" fmla="*/ 720636 h 2095763"/>
                <a:gd name="connsiteX114" fmla="*/ 1978 w 468454"/>
                <a:gd name="connsiteY114" fmla="*/ 662801 h 2095763"/>
                <a:gd name="connsiteX115" fmla="*/ 45524 w 468454"/>
                <a:gd name="connsiteY115" fmla="*/ 588699 h 2095763"/>
                <a:gd name="connsiteX116" fmla="*/ 97235 w 468454"/>
                <a:gd name="connsiteY116" fmla="*/ 543515 h 2095763"/>
                <a:gd name="connsiteX117" fmla="*/ 324944 w 468454"/>
                <a:gd name="connsiteY117" fmla="*/ 410675 h 2095763"/>
                <a:gd name="connsiteX118" fmla="*/ 435648 w 468454"/>
                <a:gd name="connsiteY118" fmla="*/ 351569 h 2095763"/>
                <a:gd name="connsiteX119" fmla="*/ 434424 w 468454"/>
                <a:gd name="connsiteY119" fmla="*/ 348683 h 2095763"/>
                <a:gd name="connsiteX120" fmla="*/ 434051 w 468454"/>
                <a:gd name="connsiteY120" fmla="*/ 348344 h 2095763"/>
                <a:gd name="connsiteX121" fmla="*/ 423549 w 468454"/>
                <a:gd name="connsiteY121" fmla="*/ 339660 h 2095763"/>
                <a:gd name="connsiteX122" fmla="*/ 399029 w 468454"/>
                <a:gd name="connsiteY122" fmla="*/ 332451 h 2095763"/>
                <a:gd name="connsiteX123" fmla="*/ 345805 w 468454"/>
                <a:gd name="connsiteY123" fmla="*/ 336346 h 2095763"/>
                <a:gd name="connsiteX124" fmla="*/ 347794 w 468454"/>
                <a:gd name="connsiteY124" fmla="*/ 339124 h 2095763"/>
                <a:gd name="connsiteX125" fmla="*/ 337403 w 468454"/>
                <a:gd name="connsiteY125" fmla="*/ 340584 h 2095763"/>
                <a:gd name="connsiteX126" fmla="*/ 334930 w 468454"/>
                <a:gd name="connsiteY126" fmla="*/ 337142 h 2095763"/>
                <a:gd name="connsiteX127" fmla="*/ 332847 w 468454"/>
                <a:gd name="connsiteY127" fmla="*/ 337295 h 2095763"/>
                <a:gd name="connsiteX128" fmla="*/ 332420 w 468454"/>
                <a:gd name="connsiteY128" fmla="*/ 337410 h 2095763"/>
                <a:gd name="connsiteX129" fmla="*/ 332580 w 468454"/>
                <a:gd name="connsiteY129" fmla="*/ 337892 h 2095763"/>
                <a:gd name="connsiteX130" fmla="*/ 333486 w 468454"/>
                <a:gd name="connsiteY130" fmla="*/ 339710 h 2095763"/>
                <a:gd name="connsiteX131" fmla="*/ 334114 w 468454"/>
                <a:gd name="connsiteY131" fmla="*/ 341045 h 2095763"/>
                <a:gd name="connsiteX132" fmla="*/ 323556 w 468454"/>
                <a:gd name="connsiteY132" fmla="*/ 342529 h 2095763"/>
                <a:gd name="connsiteX133" fmla="*/ 323513 w 468454"/>
                <a:gd name="connsiteY133" fmla="*/ 342437 h 2095763"/>
                <a:gd name="connsiteX134" fmla="*/ 322568 w 468454"/>
                <a:gd name="connsiteY134" fmla="*/ 340070 h 2095763"/>
                <a:gd name="connsiteX135" fmla="*/ 267346 w 468454"/>
                <a:gd name="connsiteY135" fmla="*/ 354978 h 2095763"/>
                <a:gd name="connsiteX136" fmla="*/ 180163 w 468454"/>
                <a:gd name="connsiteY136" fmla="*/ 375703 h 2095763"/>
                <a:gd name="connsiteX137" fmla="*/ 173806 w 468454"/>
                <a:gd name="connsiteY137" fmla="*/ 376604 h 2095763"/>
                <a:gd name="connsiteX138" fmla="*/ 137480 w 468454"/>
                <a:gd name="connsiteY138" fmla="*/ 369396 h 2095763"/>
                <a:gd name="connsiteX139" fmla="*/ 142929 w 468454"/>
                <a:gd name="connsiteY139" fmla="*/ 336055 h 2095763"/>
                <a:gd name="connsiteX140" fmla="*/ 142929 w 468454"/>
                <a:gd name="connsiteY140" fmla="*/ 334253 h 2095763"/>
                <a:gd name="connsiteX141" fmla="*/ 181071 w 468454"/>
                <a:gd name="connsiteY141" fmla="*/ 278385 h 2095763"/>
                <a:gd name="connsiteX142" fmla="*/ 270979 w 468454"/>
                <a:gd name="connsiteY142" fmla="*/ 205397 h 2095763"/>
                <a:gd name="connsiteX143" fmla="*/ 300948 w 468454"/>
                <a:gd name="connsiteY143" fmla="*/ 182869 h 2095763"/>
                <a:gd name="connsiteX144" fmla="*/ 441713 w 468454"/>
                <a:gd name="connsiteY144" fmla="*/ 61222 h 2095763"/>
                <a:gd name="connsiteX145" fmla="*/ 457151 w 468454"/>
                <a:gd name="connsiteY145" fmla="*/ 22475 h 2095763"/>
                <a:gd name="connsiteX146" fmla="*/ 448070 w 468454"/>
                <a:gd name="connsiteY146" fmla="*/ 11662 h 2095763"/>
                <a:gd name="connsiteX147" fmla="*/ 399029 w 468454"/>
                <a:gd name="connsiteY147" fmla="*/ 21574 h 2095763"/>
                <a:gd name="connsiteX148" fmla="*/ 335458 w 468454"/>
                <a:gd name="connsiteY148" fmla="*/ 60321 h 2095763"/>
                <a:gd name="connsiteX149" fmla="*/ 328193 w 468454"/>
                <a:gd name="connsiteY149" fmla="*/ 59420 h 2095763"/>
                <a:gd name="connsiteX150" fmla="*/ 329101 w 468454"/>
                <a:gd name="connsiteY150" fmla="*/ 52211 h 2095763"/>
                <a:gd name="connsiteX151" fmla="*/ 395397 w 468454"/>
                <a:gd name="connsiteY151" fmla="*/ 11662 h 2095763"/>
                <a:gd name="connsiteX152" fmla="*/ 422868 w 468454"/>
                <a:gd name="connsiteY152" fmla="*/ 1750 h 209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468454" h="2095763">
                  <a:moveTo>
                    <a:pt x="325570" y="324746"/>
                  </a:moveTo>
                  <a:lnTo>
                    <a:pt x="327524" y="328664"/>
                  </a:lnTo>
                  <a:lnTo>
                    <a:pt x="328886" y="328309"/>
                  </a:lnTo>
                  <a:close/>
                  <a:moveTo>
                    <a:pt x="171055" y="306081"/>
                  </a:moveTo>
                  <a:lnTo>
                    <a:pt x="168244" y="309247"/>
                  </a:lnTo>
                  <a:cubicBezTo>
                    <a:pt x="161773" y="317808"/>
                    <a:pt x="156097" y="327044"/>
                    <a:pt x="152010" y="336956"/>
                  </a:cubicBezTo>
                  <a:lnTo>
                    <a:pt x="152010" y="338759"/>
                  </a:lnTo>
                  <a:cubicBezTo>
                    <a:pt x="150194" y="344165"/>
                    <a:pt x="143837" y="359484"/>
                    <a:pt x="146561" y="364890"/>
                  </a:cubicBezTo>
                  <a:cubicBezTo>
                    <a:pt x="150194" y="370297"/>
                    <a:pt x="162000" y="369396"/>
                    <a:pt x="171990" y="366692"/>
                  </a:cubicBezTo>
                  <a:cubicBezTo>
                    <a:pt x="174714" y="366692"/>
                    <a:pt x="176530" y="366692"/>
                    <a:pt x="179255" y="366692"/>
                  </a:cubicBezTo>
                  <a:cubicBezTo>
                    <a:pt x="208316" y="362187"/>
                    <a:pt x="237377" y="354077"/>
                    <a:pt x="264622" y="345066"/>
                  </a:cubicBezTo>
                  <a:lnTo>
                    <a:pt x="318516" y="331013"/>
                  </a:lnTo>
                  <a:lnTo>
                    <a:pt x="310819" y="317896"/>
                  </a:lnTo>
                  <a:cubicBezTo>
                    <a:pt x="307192" y="311534"/>
                    <a:pt x="300846" y="307898"/>
                    <a:pt x="294499" y="307898"/>
                  </a:cubicBezTo>
                  <a:cubicBezTo>
                    <a:pt x="250977" y="306534"/>
                    <a:pt x="215616" y="306194"/>
                    <a:pt x="191093" y="306108"/>
                  </a:cubicBezTo>
                  <a:close/>
                  <a:moveTo>
                    <a:pt x="195719" y="279588"/>
                  </a:moveTo>
                  <a:lnTo>
                    <a:pt x="189245" y="285594"/>
                  </a:lnTo>
                  <a:lnTo>
                    <a:pt x="179166" y="296946"/>
                  </a:lnTo>
                  <a:lnTo>
                    <a:pt x="192949" y="296082"/>
                  </a:lnTo>
                  <a:cubicBezTo>
                    <a:pt x="204283" y="296082"/>
                    <a:pt x="217656" y="296309"/>
                    <a:pt x="234204" y="296650"/>
                  </a:cubicBezTo>
                  <a:cubicBezTo>
                    <a:pt x="250751" y="296991"/>
                    <a:pt x="270472" y="297446"/>
                    <a:pt x="294499" y="297900"/>
                  </a:cubicBezTo>
                  <a:cubicBezTo>
                    <a:pt x="294499" y="297900"/>
                    <a:pt x="294499" y="297900"/>
                    <a:pt x="295405" y="297900"/>
                  </a:cubicBezTo>
                  <a:lnTo>
                    <a:pt x="303793" y="300702"/>
                  </a:lnTo>
                  <a:lnTo>
                    <a:pt x="296932" y="295569"/>
                  </a:lnTo>
                  <a:cubicBezTo>
                    <a:pt x="290630" y="292875"/>
                    <a:pt x="283428" y="290181"/>
                    <a:pt x="277127" y="290181"/>
                  </a:cubicBezTo>
                  <a:close/>
                  <a:moveTo>
                    <a:pt x="262190" y="223333"/>
                  </a:moveTo>
                  <a:lnTo>
                    <a:pt x="231134" y="246734"/>
                  </a:lnTo>
                  <a:lnTo>
                    <a:pt x="204491" y="271451"/>
                  </a:lnTo>
                  <a:lnTo>
                    <a:pt x="277127" y="279404"/>
                  </a:lnTo>
                  <a:cubicBezTo>
                    <a:pt x="293331" y="282098"/>
                    <a:pt x="308635" y="290181"/>
                    <a:pt x="318538" y="301856"/>
                  </a:cubicBezTo>
                  <a:cubicBezTo>
                    <a:pt x="319438" y="302754"/>
                    <a:pt x="327541" y="312633"/>
                    <a:pt x="338343" y="327002"/>
                  </a:cubicBezTo>
                  <a:lnTo>
                    <a:pt x="338500" y="327159"/>
                  </a:lnTo>
                  <a:lnTo>
                    <a:pt x="399029" y="322539"/>
                  </a:lnTo>
                  <a:lnTo>
                    <a:pt x="413558" y="326907"/>
                  </a:lnTo>
                  <a:lnTo>
                    <a:pt x="357060" y="248818"/>
                  </a:lnTo>
                  <a:cubicBezTo>
                    <a:pt x="347994" y="238820"/>
                    <a:pt x="335300" y="232458"/>
                    <a:pt x="321699" y="230640"/>
                  </a:cubicBezTo>
                  <a:lnTo>
                    <a:pt x="262764" y="223369"/>
                  </a:lnTo>
                  <a:close/>
                  <a:moveTo>
                    <a:pt x="422868" y="1750"/>
                  </a:moveTo>
                  <a:cubicBezTo>
                    <a:pt x="432858" y="-503"/>
                    <a:pt x="443074" y="-953"/>
                    <a:pt x="451702" y="2651"/>
                  </a:cubicBezTo>
                  <a:cubicBezTo>
                    <a:pt x="459876" y="6255"/>
                    <a:pt x="465325" y="11662"/>
                    <a:pt x="467141" y="18870"/>
                  </a:cubicBezTo>
                  <a:cubicBezTo>
                    <a:pt x="471682" y="37793"/>
                    <a:pt x="454427" y="61222"/>
                    <a:pt x="448978" y="66628"/>
                  </a:cubicBezTo>
                  <a:cubicBezTo>
                    <a:pt x="409019" y="117090"/>
                    <a:pt x="357254" y="154034"/>
                    <a:pt x="306397" y="190979"/>
                  </a:cubicBezTo>
                  <a:lnTo>
                    <a:pt x="276428" y="212605"/>
                  </a:lnTo>
                  <a:lnTo>
                    <a:pt x="273199" y="215038"/>
                  </a:lnTo>
                  <a:lnTo>
                    <a:pt x="274551" y="215189"/>
                  </a:lnTo>
                  <a:lnTo>
                    <a:pt x="322606" y="221551"/>
                  </a:lnTo>
                  <a:cubicBezTo>
                    <a:pt x="338927" y="222460"/>
                    <a:pt x="353434" y="230640"/>
                    <a:pt x="363407" y="242456"/>
                  </a:cubicBezTo>
                  <a:cubicBezTo>
                    <a:pt x="364314" y="243365"/>
                    <a:pt x="395368" y="279722"/>
                    <a:pt x="423476" y="321873"/>
                  </a:cubicBezTo>
                  <a:lnTo>
                    <a:pt x="428883" y="331515"/>
                  </a:lnTo>
                  <a:lnTo>
                    <a:pt x="428998" y="331550"/>
                  </a:lnTo>
                  <a:cubicBezTo>
                    <a:pt x="434447" y="334253"/>
                    <a:pt x="438988" y="343264"/>
                    <a:pt x="442621" y="347769"/>
                  </a:cubicBezTo>
                  <a:lnTo>
                    <a:pt x="438267" y="348249"/>
                  </a:lnTo>
                  <a:lnTo>
                    <a:pt x="459290" y="385738"/>
                  </a:lnTo>
                  <a:cubicBezTo>
                    <a:pt x="467734" y="406004"/>
                    <a:pt x="471304" y="424012"/>
                    <a:pt x="465864" y="436055"/>
                  </a:cubicBezTo>
                  <a:cubicBezTo>
                    <a:pt x="457703" y="456960"/>
                    <a:pt x="442290" y="467867"/>
                    <a:pt x="425062" y="468776"/>
                  </a:cubicBezTo>
                  <a:lnTo>
                    <a:pt x="421166" y="467995"/>
                  </a:lnTo>
                  <a:lnTo>
                    <a:pt x="421166" y="492249"/>
                  </a:lnTo>
                  <a:cubicBezTo>
                    <a:pt x="412164" y="512905"/>
                    <a:pt x="396859" y="524580"/>
                    <a:pt x="378854" y="524580"/>
                  </a:cubicBezTo>
                  <a:cubicBezTo>
                    <a:pt x="358149" y="524580"/>
                    <a:pt x="335643" y="508414"/>
                    <a:pt x="317638" y="477880"/>
                  </a:cubicBezTo>
                  <a:lnTo>
                    <a:pt x="315491" y="474668"/>
                  </a:lnTo>
                  <a:lnTo>
                    <a:pt x="316269" y="483348"/>
                  </a:lnTo>
                  <a:cubicBezTo>
                    <a:pt x="316269" y="495190"/>
                    <a:pt x="315371" y="506121"/>
                    <a:pt x="314472" y="517052"/>
                  </a:cubicBezTo>
                  <a:cubicBezTo>
                    <a:pt x="313573" y="527983"/>
                    <a:pt x="310877" y="539825"/>
                    <a:pt x="304587" y="549845"/>
                  </a:cubicBezTo>
                  <a:cubicBezTo>
                    <a:pt x="300094" y="557132"/>
                    <a:pt x="289310" y="564419"/>
                    <a:pt x="280323" y="564419"/>
                  </a:cubicBezTo>
                  <a:cubicBezTo>
                    <a:pt x="277628" y="564419"/>
                    <a:pt x="274932" y="563508"/>
                    <a:pt x="272236" y="562597"/>
                  </a:cubicBezTo>
                  <a:cubicBezTo>
                    <a:pt x="264148" y="559865"/>
                    <a:pt x="258756" y="552577"/>
                    <a:pt x="256060" y="547112"/>
                  </a:cubicBezTo>
                  <a:cubicBezTo>
                    <a:pt x="247972" y="532537"/>
                    <a:pt x="247074" y="517052"/>
                    <a:pt x="246175" y="500655"/>
                  </a:cubicBezTo>
                  <a:cubicBezTo>
                    <a:pt x="246175" y="497923"/>
                    <a:pt x="246175" y="494279"/>
                    <a:pt x="246175" y="491546"/>
                  </a:cubicBezTo>
                  <a:lnTo>
                    <a:pt x="245279" y="482468"/>
                  </a:lnTo>
                  <a:lnTo>
                    <a:pt x="254997" y="477109"/>
                  </a:lnTo>
                  <a:lnTo>
                    <a:pt x="255161" y="477883"/>
                  </a:lnTo>
                  <a:cubicBezTo>
                    <a:pt x="255161" y="481526"/>
                    <a:pt x="256060" y="486081"/>
                    <a:pt x="256060" y="490635"/>
                  </a:cubicBezTo>
                  <a:cubicBezTo>
                    <a:pt x="256060" y="493368"/>
                    <a:pt x="256060" y="497923"/>
                    <a:pt x="256060" y="500655"/>
                  </a:cubicBezTo>
                  <a:cubicBezTo>
                    <a:pt x="256959" y="516141"/>
                    <a:pt x="256959" y="530715"/>
                    <a:pt x="264148" y="542557"/>
                  </a:cubicBezTo>
                  <a:cubicBezTo>
                    <a:pt x="265945" y="546201"/>
                    <a:pt x="270438" y="551666"/>
                    <a:pt x="275830" y="553488"/>
                  </a:cubicBezTo>
                  <a:cubicBezTo>
                    <a:pt x="283918" y="556221"/>
                    <a:pt x="292905" y="550755"/>
                    <a:pt x="296499" y="544379"/>
                  </a:cubicBezTo>
                  <a:cubicBezTo>
                    <a:pt x="301891" y="537092"/>
                    <a:pt x="303688" y="527072"/>
                    <a:pt x="304587" y="516141"/>
                  </a:cubicBezTo>
                  <a:cubicBezTo>
                    <a:pt x="306384" y="498834"/>
                    <a:pt x="307283" y="482437"/>
                    <a:pt x="305486" y="465130"/>
                  </a:cubicBezTo>
                  <a:lnTo>
                    <a:pt x="304810" y="455542"/>
                  </a:lnTo>
                  <a:lnTo>
                    <a:pt x="302783" y="451162"/>
                  </a:lnTo>
                  <a:lnTo>
                    <a:pt x="314320" y="445284"/>
                  </a:lnTo>
                  <a:lnTo>
                    <a:pt x="314472" y="446001"/>
                  </a:lnTo>
                  <a:lnTo>
                    <a:pt x="314927" y="454768"/>
                  </a:lnTo>
                  <a:lnTo>
                    <a:pt x="316738" y="458122"/>
                  </a:lnTo>
                  <a:cubicBezTo>
                    <a:pt x="334742" y="494045"/>
                    <a:pt x="358149" y="514701"/>
                    <a:pt x="378854" y="514701"/>
                  </a:cubicBezTo>
                  <a:cubicBezTo>
                    <a:pt x="393258" y="514701"/>
                    <a:pt x="404061" y="505720"/>
                    <a:pt x="412164" y="488657"/>
                  </a:cubicBezTo>
                  <a:lnTo>
                    <a:pt x="410664" y="466219"/>
                  </a:lnTo>
                  <a:lnTo>
                    <a:pt x="409649" y="466049"/>
                  </a:lnTo>
                  <a:lnTo>
                    <a:pt x="362002" y="420990"/>
                  </a:lnTo>
                  <a:lnTo>
                    <a:pt x="370992" y="416409"/>
                  </a:lnTo>
                  <a:lnTo>
                    <a:pt x="405115" y="452416"/>
                  </a:lnTo>
                  <a:lnTo>
                    <a:pt x="407208" y="453615"/>
                  </a:lnTo>
                  <a:lnTo>
                    <a:pt x="405862" y="448243"/>
                  </a:lnTo>
                  <a:lnTo>
                    <a:pt x="384413" y="409564"/>
                  </a:lnTo>
                  <a:lnTo>
                    <a:pt x="393895" y="404718"/>
                  </a:lnTo>
                  <a:lnTo>
                    <a:pt x="417565" y="453632"/>
                  </a:lnTo>
                  <a:lnTo>
                    <a:pt x="419062" y="458110"/>
                  </a:lnTo>
                  <a:lnTo>
                    <a:pt x="425062" y="458778"/>
                  </a:lnTo>
                  <a:cubicBezTo>
                    <a:pt x="438663" y="458778"/>
                    <a:pt x="450450" y="448780"/>
                    <a:pt x="457703" y="432419"/>
                  </a:cubicBezTo>
                  <a:cubicBezTo>
                    <a:pt x="463144" y="419695"/>
                    <a:pt x="454077" y="395154"/>
                    <a:pt x="439570" y="366978"/>
                  </a:cubicBezTo>
                  <a:lnTo>
                    <a:pt x="439213" y="366422"/>
                  </a:lnTo>
                  <a:lnTo>
                    <a:pt x="435679" y="375714"/>
                  </a:lnTo>
                  <a:cubicBezTo>
                    <a:pt x="422922" y="391133"/>
                    <a:pt x="394345" y="402994"/>
                    <a:pt x="382098" y="409772"/>
                  </a:cubicBezTo>
                  <a:cubicBezTo>
                    <a:pt x="353067" y="425134"/>
                    <a:pt x="324036" y="439593"/>
                    <a:pt x="295006" y="454052"/>
                  </a:cubicBezTo>
                  <a:cubicBezTo>
                    <a:pt x="226058" y="489295"/>
                    <a:pt x="156203" y="528153"/>
                    <a:pt x="97235" y="577855"/>
                  </a:cubicBezTo>
                  <a:cubicBezTo>
                    <a:pt x="68204" y="602254"/>
                    <a:pt x="41895" y="630268"/>
                    <a:pt x="23751" y="663704"/>
                  </a:cubicBezTo>
                  <a:cubicBezTo>
                    <a:pt x="23751" y="663704"/>
                    <a:pt x="220615" y="1648710"/>
                    <a:pt x="363954" y="1918909"/>
                  </a:cubicBezTo>
                  <a:cubicBezTo>
                    <a:pt x="363954" y="1918909"/>
                    <a:pt x="376654" y="1894510"/>
                    <a:pt x="400242" y="1859266"/>
                  </a:cubicBezTo>
                  <a:cubicBezTo>
                    <a:pt x="401149" y="1871014"/>
                    <a:pt x="398427" y="1881858"/>
                    <a:pt x="396613" y="1892702"/>
                  </a:cubicBezTo>
                  <a:cubicBezTo>
                    <a:pt x="383912" y="1957767"/>
                    <a:pt x="374840" y="2022832"/>
                    <a:pt x="372118" y="2088800"/>
                  </a:cubicBezTo>
                  <a:cubicBezTo>
                    <a:pt x="372118" y="2096029"/>
                    <a:pt x="362139" y="2098740"/>
                    <a:pt x="359418" y="2091511"/>
                  </a:cubicBezTo>
                  <a:cubicBezTo>
                    <a:pt x="215172" y="1739078"/>
                    <a:pt x="148945" y="1359534"/>
                    <a:pt x="62761" y="989027"/>
                  </a:cubicBezTo>
                  <a:lnTo>
                    <a:pt x="18308" y="794737"/>
                  </a:lnTo>
                  <a:cubicBezTo>
                    <a:pt x="13772" y="770338"/>
                    <a:pt x="8328" y="745035"/>
                    <a:pt x="3792" y="720636"/>
                  </a:cubicBezTo>
                  <a:cubicBezTo>
                    <a:pt x="163" y="700755"/>
                    <a:pt x="-1651" y="681778"/>
                    <a:pt x="1978" y="662801"/>
                  </a:cubicBezTo>
                  <a:cubicBezTo>
                    <a:pt x="7421" y="633883"/>
                    <a:pt x="26472" y="609484"/>
                    <a:pt x="45524" y="588699"/>
                  </a:cubicBezTo>
                  <a:cubicBezTo>
                    <a:pt x="61854" y="572433"/>
                    <a:pt x="79090" y="557974"/>
                    <a:pt x="97235" y="543515"/>
                  </a:cubicBezTo>
                  <a:cubicBezTo>
                    <a:pt x="168904" y="492006"/>
                    <a:pt x="246924" y="450437"/>
                    <a:pt x="324944" y="410675"/>
                  </a:cubicBezTo>
                  <a:lnTo>
                    <a:pt x="435648" y="351569"/>
                  </a:lnTo>
                  <a:lnTo>
                    <a:pt x="434424" y="348683"/>
                  </a:lnTo>
                  <a:lnTo>
                    <a:pt x="434051" y="348344"/>
                  </a:lnTo>
                  <a:lnTo>
                    <a:pt x="423549" y="339660"/>
                  </a:lnTo>
                  <a:cubicBezTo>
                    <a:pt x="416284" y="334253"/>
                    <a:pt x="406294" y="333352"/>
                    <a:pt x="399029" y="332451"/>
                  </a:cubicBezTo>
                  <a:lnTo>
                    <a:pt x="345805" y="336346"/>
                  </a:lnTo>
                  <a:lnTo>
                    <a:pt x="347794" y="339124"/>
                  </a:lnTo>
                  <a:lnTo>
                    <a:pt x="337403" y="340584"/>
                  </a:lnTo>
                  <a:lnTo>
                    <a:pt x="334930" y="337142"/>
                  </a:lnTo>
                  <a:lnTo>
                    <a:pt x="332847" y="337295"/>
                  </a:lnTo>
                  <a:lnTo>
                    <a:pt x="332420" y="337410"/>
                  </a:lnTo>
                  <a:lnTo>
                    <a:pt x="332580" y="337892"/>
                  </a:lnTo>
                  <a:cubicBezTo>
                    <a:pt x="332580" y="338801"/>
                    <a:pt x="333486" y="339710"/>
                    <a:pt x="333486" y="339710"/>
                  </a:cubicBezTo>
                  <a:lnTo>
                    <a:pt x="334114" y="341045"/>
                  </a:lnTo>
                  <a:lnTo>
                    <a:pt x="323556" y="342529"/>
                  </a:lnTo>
                  <a:lnTo>
                    <a:pt x="323513" y="342437"/>
                  </a:lnTo>
                  <a:lnTo>
                    <a:pt x="322568" y="340070"/>
                  </a:lnTo>
                  <a:lnTo>
                    <a:pt x="267346" y="354978"/>
                  </a:lnTo>
                  <a:cubicBezTo>
                    <a:pt x="239193" y="363088"/>
                    <a:pt x="209224" y="372099"/>
                    <a:pt x="180163" y="375703"/>
                  </a:cubicBezTo>
                  <a:cubicBezTo>
                    <a:pt x="178347" y="375703"/>
                    <a:pt x="175622" y="375703"/>
                    <a:pt x="173806" y="376604"/>
                  </a:cubicBezTo>
                  <a:cubicBezTo>
                    <a:pt x="161092" y="379308"/>
                    <a:pt x="144745" y="381110"/>
                    <a:pt x="137480" y="369396"/>
                  </a:cubicBezTo>
                  <a:cubicBezTo>
                    <a:pt x="133847" y="361286"/>
                    <a:pt x="138388" y="346868"/>
                    <a:pt x="142929" y="336055"/>
                  </a:cubicBezTo>
                  <a:lnTo>
                    <a:pt x="142929" y="334253"/>
                  </a:lnTo>
                  <a:cubicBezTo>
                    <a:pt x="152010" y="312627"/>
                    <a:pt x="167449" y="293704"/>
                    <a:pt x="181071" y="278385"/>
                  </a:cubicBezTo>
                  <a:cubicBezTo>
                    <a:pt x="208316" y="250451"/>
                    <a:pt x="240102" y="227023"/>
                    <a:pt x="270979" y="205397"/>
                  </a:cubicBezTo>
                  <a:lnTo>
                    <a:pt x="300948" y="182869"/>
                  </a:lnTo>
                  <a:cubicBezTo>
                    <a:pt x="350897" y="147727"/>
                    <a:pt x="402662" y="108980"/>
                    <a:pt x="441713" y="61222"/>
                  </a:cubicBezTo>
                  <a:cubicBezTo>
                    <a:pt x="450794" y="50409"/>
                    <a:pt x="460784" y="32387"/>
                    <a:pt x="457151" y="22475"/>
                  </a:cubicBezTo>
                  <a:cubicBezTo>
                    <a:pt x="456243" y="17068"/>
                    <a:pt x="453519" y="13464"/>
                    <a:pt x="448070" y="11662"/>
                  </a:cubicBezTo>
                  <a:cubicBezTo>
                    <a:pt x="432631" y="4453"/>
                    <a:pt x="408111" y="17068"/>
                    <a:pt x="399029" y="21574"/>
                  </a:cubicBezTo>
                  <a:cubicBezTo>
                    <a:pt x="375417" y="32387"/>
                    <a:pt x="353621" y="47705"/>
                    <a:pt x="335458" y="60321"/>
                  </a:cubicBezTo>
                  <a:cubicBezTo>
                    <a:pt x="332734" y="61222"/>
                    <a:pt x="330009" y="61222"/>
                    <a:pt x="328193" y="59420"/>
                  </a:cubicBezTo>
                  <a:cubicBezTo>
                    <a:pt x="326377" y="56716"/>
                    <a:pt x="327285" y="54013"/>
                    <a:pt x="329101" y="52211"/>
                  </a:cubicBezTo>
                  <a:cubicBezTo>
                    <a:pt x="348172" y="39596"/>
                    <a:pt x="369968" y="24277"/>
                    <a:pt x="395397" y="11662"/>
                  </a:cubicBezTo>
                  <a:cubicBezTo>
                    <a:pt x="403116" y="8058"/>
                    <a:pt x="412879" y="4003"/>
                    <a:pt x="422868" y="1750"/>
                  </a:cubicBezTo>
                  <a:close/>
                </a:path>
              </a:pathLst>
            </a:custGeom>
            <a:solidFill>
              <a:srgbClr val="F7936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82400EF-9253-4F9F-AD79-7FCA4858D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38415" y="8193151"/>
              <a:ext cx="2433337" cy="3661354"/>
            </a:xfrm>
            <a:custGeom>
              <a:avLst/>
              <a:gdLst>
                <a:gd name="connsiteX0" fmla="*/ 1049399 w 2433337"/>
                <a:gd name="connsiteY0" fmla="*/ 135 h 3661354"/>
                <a:gd name="connsiteX1" fmla="*/ 1474120 w 2433337"/>
                <a:gd name="connsiteY1" fmla="*/ 113157 h 3661354"/>
                <a:gd name="connsiteX2" fmla="*/ 1647745 w 2433337"/>
                <a:gd name="connsiteY2" fmla="*/ 896434 h 3661354"/>
                <a:gd name="connsiteX3" fmla="*/ 2098085 w 2433337"/>
                <a:gd name="connsiteY3" fmla="*/ 1146685 h 3661354"/>
                <a:gd name="connsiteX4" fmla="*/ 1930789 w 2433337"/>
                <a:gd name="connsiteY4" fmla="*/ 1884790 h 3661354"/>
                <a:gd name="connsiteX5" fmla="*/ 2386553 w 2433337"/>
                <a:gd name="connsiteY5" fmla="*/ 2173889 h 3661354"/>
                <a:gd name="connsiteX6" fmla="*/ 1301399 w 2433337"/>
                <a:gd name="connsiteY6" fmla="*/ 3290533 h 3661354"/>
                <a:gd name="connsiteX7" fmla="*/ 1191075 w 2433337"/>
                <a:gd name="connsiteY7" fmla="*/ 3639258 h 3661354"/>
                <a:gd name="connsiteX8" fmla="*/ 1156712 w 2433337"/>
                <a:gd name="connsiteY8" fmla="*/ 3652809 h 3661354"/>
                <a:gd name="connsiteX9" fmla="*/ 1082559 w 2433337"/>
                <a:gd name="connsiteY9" fmla="*/ 3438695 h 3661354"/>
                <a:gd name="connsiteX10" fmla="*/ 875476 w 2433337"/>
                <a:gd name="connsiteY10" fmla="*/ 3207417 h 3661354"/>
                <a:gd name="connsiteX11" fmla="*/ 735310 w 2433337"/>
                <a:gd name="connsiteY11" fmla="*/ 3136949 h 3661354"/>
                <a:gd name="connsiteX12" fmla="*/ 581580 w 2433337"/>
                <a:gd name="connsiteY12" fmla="*/ 2321148 h 3661354"/>
                <a:gd name="connsiteX13" fmla="*/ 521896 w 2433337"/>
                <a:gd name="connsiteY13" fmla="*/ 2021209 h 3661354"/>
                <a:gd name="connsiteX14" fmla="*/ 646689 w 2433337"/>
                <a:gd name="connsiteY14" fmla="*/ 1785412 h 3661354"/>
                <a:gd name="connsiteX15" fmla="*/ 607220 w 2433337"/>
                <a:gd name="connsiteY15" fmla="*/ 1505261 h 3661354"/>
                <a:gd name="connsiteX16" fmla="*/ 634923 w 2433337"/>
                <a:gd name="connsiteY16" fmla="*/ 1450737 h 3661354"/>
                <a:gd name="connsiteX17" fmla="*/ 656079 w 2433337"/>
                <a:gd name="connsiteY17" fmla="*/ 1445007 h 3661354"/>
                <a:gd name="connsiteX18" fmla="*/ 795674 w 2433337"/>
                <a:gd name="connsiteY18" fmla="*/ 1346439 h 3661354"/>
                <a:gd name="connsiteX19" fmla="*/ 801078 w 2433337"/>
                <a:gd name="connsiteY19" fmla="*/ 1183664 h 3661354"/>
                <a:gd name="connsiteX20" fmla="*/ 716420 w 2433337"/>
                <a:gd name="connsiteY20" fmla="*/ 1140258 h 3661354"/>
                <a:gd name="connsiteX21" fmla="*/ 668124 w 2433337"/>
                <a:gd name="connsiteY21" fmla="*/ 1151110 h 3661354"/>
                <a:gd name="connsiteX22" fmla="*/ 653712 w 2433337"/>
                <a:gd name="connsiteY22" fmla="*/ 1162380 h 3661354"/>
                <a:gd name="connsiteX23" fmla="*/ 622932 w 2433337"/>
                <a:gd name="connsiteY23" fmla="*/ 1154900 h 3661354"/>
                <a:gd name="connsiteX24" fmla="*/ 434179 w 2433337"/>
                <a:gd name="connsiteY24" fmla="*/ 774470 h 3661354"/>
                <a:gd name="connsiteX25" fmla="*/ 287853 w 2433337"/>
                <a:gd name="connsiteY25" fmla="*/ 725642 h 3661354"/>
                <a:gd name="connsiteX26" fmla="*/ 276032 w 2433337"/>
                <a:gd name="connsiteY26" fmla="*/ 713374 h 3661354"/>
                <a:gd name="connsiteX27" fmla="*/ 210277 w 2433337"/>
                <a:gd name="connsiteY27" fmla="*/ 800477 h 3661354"/>
                <a:gd name="connsiteX28" fmla="*/ 95545 w 2433337"/>
                <a:gd name="connsiteY28" fmla="*/ 964005 h 3661354"/>
                <a:gd name="connsiteX29" fmla="*/ 56698 w 2433337"/>
                <a:gd name="connsiteY29" fmla="*/ 502332 h 3661354"/>
                <a:gd name="connsiteX30" fmla="*/ 426263 w 2433337"/>
                <a:gd name="connsiteY30" fmla="*/ 321286 h 3661354"/>
                <a:gd name="connsiteX31" fmla="*/ 446498 w 2433337"/>
                <a:gd name="connsiteY31" fmla="*/ 319944 h 3661354"/>
                <a:gd name="connsiteX32" fmla="*/ 458595 w 2433337"/>
                <a:gd name="connsiteY32" fmla="*/ 312816 h 3661354"/>
                <a:gd name="connsiteX33" fmla="*/ 1049399 w 2433337"/>
                <a:gd name="connsiteY33" fmla="*/ 135 h 366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3337" h="3661354">
                  <a:moveTo>
                    <a:pt x="1049399" y="135"/>
                  </a:moveTo>
                  <a:cubicBezTo>
                    <a:pt x="1181213" y="-2496"/>
                    <a:pt x="1322198" y="33542"/>
                    <a:pt x="1474120" y="113157"/>
                  </a:cubicBezTo>
                  <a:cubicBezTo>
                    <a:pt x="1879245" y="325464"/>
                    <a:pt x="1647745" y="896434"/>
                    <a:pt x="1647745" y="896434"/>
                  </a:cubicBezTo>
                  <a:cubicBezTo>
                    <a:pt x="1647745" y="896434"/>
                    <a:pt x="1879245" y="883786"/>
                    <a:pt x="2098085" y="1146685"/>
                  </a:cubicBezTo>
                  <a:cubicBezTo>
                    <a:pt x="2316017" y="1409584"/>
                    <a:pt x="1930789" y="1884790"/>
                    <a:pt x="1930789" y="1884790"/>
                  </a:cubicBezTo>
                  <a:cubicBezTo>
                    <a:pt x="2284369" y="1942610"/>
                    <a:pt x="2386553" y="2173889"/>
                    <a:pt x="2386553" y="2173889"/>
                  </a:cubicBezTo>
                  <a:cubicBezTo>
                    <a:pt x="2682257" y="2803582"/>
                    <a:pt x="1486780" y="3194769"/>
                    <a:pt x="1301399" y="3290533"/>
                  </a:cubicBezTo>
                  <a:cubicBezTo>
                    <a:pt x="1169372" y="3359193"/>
                    <a:pt x="1175702" y="3539880"/>
                    <a:pt x="1191075" y="3639258"/>
                  </a:cubicBezTo>
                  <a:cubicBezTo>
                    <a:pt x="1193788" y="3659133"/>
                    <a:pt x="1168468" y="3669975"/>
                    <a:pt x="1156712" y="3652809"/>
                  </a:cubicBezTo>
                  <a:cubicBezTo>
                    <a:pt x="1127774" y="3610348"/>
                    <a:pt x="1096124" y="3541687"/>
                    <a:pt x="1082559" y="3438695"/>
                  </a:cubicBezTo>
                  <a:cubicBezTo>
                    <a:pt x="1064474" y="3295050"/>
                    <a:pt x="941489" y="3230906"/>
                    <a:pt x="875476" y="3207417"/>
                  </a:cubicBezTo>
                  <a:cubicBezTo>
                    <a:pt x="825739" y="3189348"/>
                    <a:pt x="778716" y="3166762"/>
                    <a:pt x="735310" y="3136949"/>
                  </a:cubicBezTo>
                  <a:cubicBezTo>
                    <a:pt x="299439" y="2829781"/>
                    <a:pt x="580675" y="2321148"/>
                    <a:pt x="581580" y="2321148"/>
                  </a:cubicBezTo>
                  <a:cubicBezTo>
                    <a:pt x="557164" y="2277783"/>
                    <a:pt x="501097" y="2163047"/>
                    <a:pt x="521896" y="2021209"/>
                  </a:cubicBezTo>
                  <a:cubicBezTo>
                    <a:pt x="529130" y="1976940"/>
                    <a:pt x="549929" y="1845942"/>
                    <a:pt x="646689" y="1785412"/>
                  </a:cubicBezTo>
                  <a:cubicBezTo>
                    <a:pt x="583953" y="1665142"/>
                    <a:pt x="583402" y="1573204"/>
                    <a:pt x="607220" y="1505261"/>
                  </a:cubicBezTo>
                  <a:lnTo>
                    <a:pt x="634923" y="1450737"/>
                  </a:lnTo>
                  <a:lnTo>
                    <a:pt x="656079" y="1445007"/>
                  </a:lnTo>
                  <a:cubicBezTo>
                    <a:pt x="710116" y="1425113"/>
                    <a:pt x="763252" y="1394367"/>
                    <a:pt x="795674" y="1346439"/>
                  </a:cubicBezTo>
                  <a:cubicBezTo>
                    <a:pt x="828997" y="1299415"/>
                    <a:pt x="837102" y="1229784"/>
                    <a:pt x="801078" y="1183664"/>
                  </a:cubicBezTo>
                  <a:cubicBezTo>
                    <a:pt x="781264" y="1157440"/>
                    <a:pt x="748842" y="1141162"/>
                    <a:pt x="716420" y="1140258"/>
                  </a:cubicBezTo>
                  <a:cubicBezTo>
                    <a:pt x="699759" y="1140258"/>
                    <a:pt x="683097" y="1144101"/>
                    <a:pt x="668124" y="1151110"/>
                  </a:cubicBezTo>
                  <a:lnTo>
                    <a:pt x="653712" y="1162380"/>
                  </a:lnTo>
                  <a:lnTo>
                    <a:pt x="622932" y="1154900"/>
                  </a:lnTo>
                  <a:cubicBezTo>
                    <a:pt x="399562" y="1078814"/>
                    <a:pt x="434179" y="774470"/>
                    <a:pt x="434179" y="774470"/>
                  </a:cubicBezTo>
                  <a:cubicBezTo>
                    <a:pt x="371331" y="772889"/>
                    <a:pt x="323799" y="753635"/>
                    <a:pt x="287853" y="725642"/>
                  </a:cubicBezTo>
                  <a:lnTo>
                    <a:pt x="276032" y="713374"/>
                  </a:lnTo>
                  <a:lnTo>
                    <a:pt x="210277" y="800477"/>
                  </a:lnTo>
                  <a:cubicBezTo>
                    <a:pt x="164204" y="854685"/>
                    <a:pt x="141619" y="927866"/>
                    <a:pt x="95545" y="964005"/>
                  </a:cubicBezTo>
                  <a:cubicBezTo>
                    <a:pt x="95545" y="964005"/>
                    <a:pt x="-90557" y="689350"/>
                    <a:pt x="56698" y="502332"/>
                  </a:cubicBezTo>
                  <a:cubicBezTo>
                    <a:pt x="165785" y="362069"/>
                    <a:pt x="343982" y="329036"/>
                    <a:pt x="426263" y="321286"/>
                  </a:cubicBezTo>
                  <a:lnTo>
                    <a:pt x="446498" y="319944"/>
                  </a:lnTo>
                  <a:lnTo>
                    <a:pt x="458595" y="312816"/>
                  </a:lnTo>
                  <a:cubicBezTo>
                    <a:pt x="635498" y="116319"/>
                    <a:pt x="829710" y="4519"/>
                    <a:pt x="1049399" y="135"/>
                  </a:cubicBezTo>
                  <a:close/>
                </a:path>
              </a:pathLst>
            </a:custGeom>
            <a:solidFill>
              <a:srgbClr val="67323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26FB7DB-5D3D-4E7A-81C4-1347E4FC6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3949" y="8504481"/>
              <a:ext cx="1369833" cy="2430087"/>
            </a:xfrm>
            <a:custGeom>
              <a:avLst/>
              <a:gdLst>
                <a:gd name="connsiteX0" fmla="*/ 1341293 w 1369833"/>
                <a:gd name="connsiteY0" fmla="*/ 1956746 h 2430087"/>
                <a:gd name="connsiteX1" fmla="*/ 1363981 w 1369833"/>
                <a:gd name="connsiteY1" fmla="*/ 2120247 h 2430087"/>
                <a:gd name="connsiteX2" fmla="*/ 1291379 w 1369833"/>
                <a:gd name="connsiteY2" fmla="*/ 2269295 h 2430087"/>
                <a:gd name="connsiteX3" fmla="*/ 1106243 w 1369833"/>
                <a:gd name="connsiteY3" fmla="*/ 2430087 h 2430087"/>
                <a:gd name="connsiteX4" fmla="*/ 1102611 w 1369833"/>
                <a:gd name="connsiteY4" fmla="*/ 2421053 h 2430087"/>
                <a:gd name="connsiteX5" fmla="*/ 1283211 w 1369833"/>
                <a:gd name="connsiteY5" fmla="*/ 2262972 h 2430087"/>
                <a:gd name="connsiteX6" fmla="*/ 1354905 w 1369833"/>
                <a:gd name="connsiteY6" fmla="*/ 2118441 h 2430087"/>
                <a:gd name="connsiteX7" fmla="*/ 1333125 w 1369833"/>
                <a:gd name="connsiteY7" fmla="*/ 1962166 h 2430087"/>
                <a:gd name="connsiteX8" fmla="*/ 49285 w 1369833"/>
                <a:gd name="connsiteY8" fmla="*/ 1594092 h 2430087"/>
                <a:gd name="connsiteX9" fmla="*/ 56643 w 1369833"/>
                <a:gd name="connsiteY9" fmla="*/ 1600450 h 2430087"/>
                <a:gd name="connsiteX10" fmla="*/ 81473 w 1369833"/>
                <a:gd name="connsiteY10" fmla="*/ 1904735 h 2430087"/>
                <a:gd name="connsiteX11" fmla="*/ 75036 w 1369833"/>
                <a:gd name="connsiteY11" fmla="*/ 1912002 h 2430087"/>
                <a:gd name="connsiteX12" fmla="*/ 49285 w 1369833"/>
                <a:gd name="connsiteY12" fmla="*/ 1594092 h 2430087"/>
                <a:gd name="connsiteX13" fmla="*/ 429110 w 1369833"/>
                <a:gd name="connsiteY13" fmla="*/ 0 h 2430087"/>
                <a:gd name="connsiteX14" fmla="*/ 612321 w 1369833"/>
                <a:gd name="connsiteY14" fmla="*/ 66313 h 2430087"/>
                <a:gd name="connsiteX15" fmla="*/ 677623 w 1369833"/>
                <a:gd name="connsiteY15" fmla="*/ 246176 h 2430087"/>
                <a:gd name="connsiteX16" fmla="*/ 668553 w 1369833"/>
                <a:gd name="connsiteY16" fmla="*/ 245267 h 2430087"/>
                <a:gd name="connsiteX17" fmla="*/ 606879 w 1369833"/>
                <a:gd name="connsiteY17" fmla="*/ 74489 h 2430087"/>
                <a:gd name="connsiteX18" fmla="*/ 429110 w 1369833"/>
                <a:gd name="connsiteY18" fmla="*/ 9992 h 243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69833" h="2430087">
                  <a:moveTo>
                    <a:pt x="1341293" y="1956746"/>
                  </a:moveTo>
                  <a:cubicBezTo>
                    <a:pt x="1368519" y="2001912"/>
                    <a:pt x="1376687" y="2060628"/>
                    <a:pt x="1363981" y="2120247"/>
                  </a:cubicBezTo>
                  <a:cubicBezTo>
                    <a:pt x="1353091" y="2168123"/>
                    <a:pt x="1329495" y="2216903"/>
                    <a:pt x="1291379" y="2269295"/>
                  </a:cubicBezTo>
                  <a:cubicBezTo>
                    <a:pt x="1238741" y="2339755"/>
                    <a:pt x="1175215" y="2394857"/>
                    <a:pt x="1106243" y="2430087"/>
                  </a:cubicBezTo>
                  <a:lnTo>
                    <a:pt x="1102611" y="2421053"/>
                  </a:lnTo>
                  <a:cubicBezTo>
                    <a:pt x="1168861" y="2387631"/>
                    <a:pt x="1231481" y="2332528"/>
                    <a:pt x="1283211" y="2262972"/>
                  </a:cubicBezTo>
                  <a:cubicBezTo>
                    <a:pt x="1321327" y="2212386"/>
                    <a:pt x="1344015" y="2165413"/>
                    <a:pt x="1354905" y="2118441"/>
                  </a:cubicBezTo>
                  <a:cubicBezTo>
                    <a:pt x="1367611" y="2061531"/>
                    <a:pt x="1359443" y="2004622"/>
                    <a:pt x="1333125" y="1962166"/>
                  </a:cubicBezTo>
                  <a:close/>
                  <a:moveTo>
                    <a:pt x="49285" y="1594092"/>
                  </a:moveTo>
                  <a:lnTo>
                    <a:pt x="56643" y="1600450"/>
                  </a:lnTo>
                  <a:cubicBezTo>
                    <a:pt x="-15091" y="1687648"/>
                    <a:pt x="-3135" y="1830253"/>
                    <a:pt x="81473" y="1904735"/>
                  </a:cubicBezTo>
                  <a:lnTo>
                    <a:pt x="75036" y="1912002"/>
                  </a:lnTo>
                  <a:cubicBezTo>
                    <a:pt x="-14171" y="1833887"/>
                    <a:pt x="-25207" y="1685832"/>
                    <a:pt x="49285" y="1594092"/>
                  </a:cubicBezTo>
                  <a:close/>
                  <a:moveTo>
                    <a:pt x="429110" y="0"/>
                  </a:moveTo>
                  <a:cubicBezTo>
                    <a:pt x="501669" y="2725"/>
                    <a:pt x="566971" y="26344"/>
                    <a:pt x="612321" y="66313"/>
                  </a:cubicBezTo>
                  <a:cubicBezTo>
                    <a:pt x="665833" y="113550"/>
                    <a:pt x="691228" y="184405"/>
                    <a:pt x="677623" y="246176"/>
                  </a:cubicBezTo>
                  <a:lnTo>
                    <a:pt x="668553" y="245267"/>
                  </a:lnTo>
                  <a:cubicBezTo>
                    <a:pt x="681251" y="186221"/>
                    <a:pt x="656763" y="119000"/>
                    <a:pt x="606879" y="74489"/>
                  </a:cubicBezTo>
                  <a:cubicBezTo>
                    <a:pt x="562436" y="35427"/>
                    <a:pt x="498948" y="12718"/>
                    <a:pt x="429110" y="9992"/>
                  </a:cubicBezTo>
                  <a:close/>
                </a:path>
              </a:pathLst>
            </a:custGeom>
            <a:solidFill>
              <a:srgbClr val="0502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8985732-C85C-436E-A987-4063DBD46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19961" y="9326323"/>
              <a:ext cx="945238" cy="352895"/>
            </a:xfrm>
            <a:custGeom>
              <a:avLst/>
              <a:gdLst>
                <a:gd name="connsiteX0" fmla="*/ 243013 w 945238"/>
                <a:gd name="connsiteY0" fmla="*/ 251104 h 352895"/>
                <a:gd name="connsiteX1" fmla="*/ 250174 w 945238"/>
                <a:gd name="connsiteY1" fmla="*/ 254782 h 352895"/>
                <a:gd name="connsiteX2" fmla="*/ 246594 w 945238"/>
                <a:gd name="connsiteY2" fmla="*/ 261220 h 352895"/>
                <a:gd name="connsiteX3" fmla="*/ 131128 w 945238"/>
                <a:gd name="connsiteY3" fmla="*/ 285132 h 352895"/>
                <a:gd name="connsiteX4" fmla="*/ 88164 w 945238"/>
                <a:gd name="connsiteY4" fmla="*/ 281454 h 352895"/>
                <a:gd name="connsiteX5" fmla="*/ 84584 w 945238"/>
                <a:gd name="connsiteY5" fmla="*/ 275935 h 352895"/>
                <a:gd name="connsiteX6" fmla="*/ 89955 w 945238"/>
                <a:gd name="connsiteY6" fmla="*/ 271337 h 352895"/>
                <a:gd name="connsiteX7" fmla="*/ 243013 w 945238"/>
                <a:gd name="connsiteY7" fmla="*/ 251104 h 352895"/>
                <a:gd name="connsiteX8" fmla="*/ 280864 w 945238"/>
                <a:gd name="connsiteY8" fmla="*/ 208167 h 352895"/>
                <a:gd name="connsiteX9" fmla="*/ 288455 w 945238"/>
                <a:gd name="connsiteY9" fmla="*/ 208167 h 352895"/>
                <a:gd name="connsiteX10" fmla="*/ 310278 w 945238"/>
                <a:gd name="connsiteY10" fmla="*/ 286398 h 352895"/>
                <a:gd name="connsiteX11" fmla="*/ 305534 w 945238"/>
                <a:gd name="connsiteY11" fmla="*/ 289127 h 352895"/>
                <a:gd name="connsiteX12" fmla="*/ 304585 w 945238"/>
                <a:gd name="connsiteY12" fmla="*/ 289127 h 352895"/>
                <a:gd name="connsiteX13" fmla="*/ 300790 w 945238"/>
                <a:gd name="connsiteY13" fmla="*/ 282760 h 352895"/>
                <a:gd name="connsiteX14" fmla="*/ 281813 w 945238"/>
                <a:gd name="connsiteY14" fmla="*/ 214535 h 352895"/>
                <a:gd name="connsiteX15" fmla="*/ 280864 w 945238"/>
                <a:gd name="connsiteY15" fmla="*/ 208167 h 352895"/>
                <a:gd name="connsiteX16" fmla="*/ 762567 w 945238"/>
                <a:gd name="connsiteY16" fmla="*/ 79718 h 352895"/>
                <a:gd name="connsiteX17" fmla="*/ 826152 w 945238"/>
                <a:gd name="connsiteY17" fmla="*/ 129969 h 352895"/>
                <a:gd name="connsiteX18" fmla="*/ 819883 w 945238"/>
                <a:gd name="connsiteY18" fmla="*/ 211627 h 352895"/>
                <a:gd name="connsiteX19" fmla="*/ 814510 w 945238"/>
                <a:gd name="connsiteY19" fmla="*/ 213422 h 352895"/>
                <a:gd name="connsiteX20" fmla="*/ 812719 w 945238"/>
                <a:gd name="connsiteY20" fmla="*/ 212524 h 352895"/>
                <a:gd name="connsiteX21" fmla="*/ 810928 w 945238"/>
                <a:gd name="connsiteY21" fmla="*/ 207140 h 352895"/>
                <a:gd name="connsiteX22" fmla="*/ 817197 w 945238"/>
                <a:gd name="connsiteY22" fmla="*/ 133559 h 352895"/>
                <a:gd name="connsiteX23" fmla="*/ 809552 w 945238"/>
                <a:gd name="connsiteY23" fmla="*/ 122982 h 352895"/>
                <a:gd name="connsiteX24" fmla="*/ 809430 w 945238"/>
                <a:gd name="connsiteY24" fmla="*/ 123861 h 352895"/>
                <a:gd name="connsiteX25" fmla="*/ 715167 w 945238"/>
                <a:gd name="connsiteY25" fmla="*/ 238543 h 352895"/>
                <a:gd name="connsiteX26" fmla="*/ 710721 w 945238"/>
                <a:gd name="connsiteY26" fmla="*/ 241296 h 352895"/>
                <a:gd name="connsiteX27" fmla="*/ 709831 w 945238"/>
                <a:gd name="connsiteY27" fmla="*/ 240378 h 352895"/>
                <a:gd name="connsiteX28" fmla="*/ 706274 w 945238"/>
                <a:gd name="connsiteY28" fmla="*/ 234873 h 352895"/>
                <a:gd name="connsiteX29" fmla="*/ 708053 w 945238"/>
                <a:gd name="connsiteY29" fmla="*/ 225699 h 352895"/>
                <a:gd name="connsiteX30" fmla="*/ 712499 w 945238"/>
                <a:gd name="connsiteY30" fmla="*/ 222029 h 352895"/>
                <a:gd name="connsiteX31" fmla="*/ 804094 w 945238"/>
                <a:gd name="connsiteY31" fmla="*/ 115603 h 352895"/>
                <a:gd name="connsiteX32" fmla="*/ 804251 w 945238"/>
                <a:gd name="connsiteY32" fmla="*/ 115649 h 352895"/>
                <a:gd name="connsiteX33" fmla="*/ 795144 w 945238"/>
                <a:gd name="connsiteY33" fmla="*/ 103049 h 352895"/>
                <a:gd name="connsiteX34" fmla="*/ 761672 w 945238"/>
                <a:gd name="connsiteY34" fmla="*/ 88692 h 352895"/>
                <a:gd name="connsiteX35" fmla="*/ 757194 w 945238"/>
                <a:gd name="connsiteY35" fmla="*/ 83308 h 352895"/>
                <a:gd name="connsiteX36" fmla="*/ 762567 w 945238"/>
                <a:gd name="connsiteY36" fmla="*/ 79718 h 352895"/>
                <a:gd name="connsiteX37" fmla="*/ 0 w 945238"/>
                <a:gd name="connsiteY37" fmla="*/ 64489 h 352895"/>
                <a:gd name="connsiteX38" fmla="*/ 26900 w 945238"/>
                <a:gd name="connsiteY38" fmla="*/ 73817 h 352895"/>
                <a:gd name="connsiteX39" fmla="*/ 34969 w 945238"/>
                <a:gd name="connsiteY39" fmla="*/ 100867 h 352895"/>
                <a:gd name="connsiteX40" fmla="*/ 34073 w 945238"/>
                <a:gd name="connsiteY40" fmla="*/ 101799 h 352895"/>
                <a:gd name="connsiteX41" fmla="*/ 0 w 945238"/>
                <a:gd name="connsiteY41" fmla="*/ 64489 h 352895"/>
                <a:gd name="connsiteX42" fmla="*/ 832457 w 945238"/>
                <a:gd name="connsiteY42" fmla="*/ 21 h 352895"/>
                <a:gd name="connsiteX43" fmla="*/ 920783 w 945238"/>
                <a:gd name="connsiteY43" fmla="*/ 47071 h 352895"/>
                <a:gd name="connsiteX44" fmla="*/ 916277 w 945238"/>
                <a:gd name="connsiteY44" fmla="*/ 215365 h 352895"/>
                <a:gd name="connsiteX45" fmla="*/ 773873 w 945238"/>
                <a:gd name="connsiteY45" fmla="*/ 315798 h 352895"/>
                <a:gd name="connsiteX46" fmla="*/ 635976 w 945238"/>
                <a:gd name="connsiteY46" fmla="*/ 352895 h 352895"/>
                <a:gd name="connsiteX47" fmla="*/ 635075 w 945238"/>
                <a:gd name="connsiteY47" fmla="*/ 352895 h 352895"/>
                <a:gd name="connsiteX48" fmla="*/ 630568 w 945238"/>
                <a:gd name="connsiteY48" fmla="*/ 349276 h 352895"/>
                <a:gd name="connsiteX49" fmla="*/ 635075 w 945238"/>
                <a:gd name="connsiteY49" fmla="*/ 342942 h 352895"/>
                <a:gd name="connsiteX50" fmla="*/ 770268 w 945238"/>
                <a:gd name="connsiteY50" fmla="*/ 306750 h 352895"/>
                <a:gd name="connsiteX51" fmla="*/ 908165 w 945238"/>
                <a:gd name="connsiteY51" fmla="*/ 209936 h 352895"/>
                <a:gd name="connsiteX52" fmla="*/ 913573 w 945238"/>
                <a:gd name="connsiteY52" fmla="*/ 53404 h 352895"/>
                <a:gd name="connsiteX53" fmla="*/ 832457 w 945238"/>
                <a:gd name="connsiteY53" fmla="*/ 9069 h 352895"/>
                <a:gd name="connsiteX54" fmla="*/ 740526 w 945238"/>
                <a:gd name="connsiteY54" fmla="*/ 61548 h 352895"/>
                <a:gd name="connsiteX55" fmla="*/ 735118 w 945238"/>
                <a:gd name="connsiteY55" fmla="*/ 62452 h 352895"/>
                <a:gd name="connsiteX56" fmla="*/ 734217 w 945238"/>
                <a:gd name="connsiteY56" fmla="*/ 55214 h 352895"/>
                <a:gd name="connsiteX57" fmla="*/ 832457 w 945238"/>
                <a:gd name="connsiteY57" fmla="*/ 21 h 352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45238" h="352895">
                  <a:moveTo>
                    <a:pt x="243013" y="251104"/>
                  </a:moveTo>
                  <a:cubicBezTo>
                    <a:pt x="246594" y="250184"/>
                    <a:pt x="248384" y="251104"/>
                    <a:pt x="250174" y="254782"/>
                  </a:cubicBezTo>
                  <a:cubicBezTo>
                    <a:pt x="250174" y="256622"/>
                    <a:pt x="250174" y="259381"/>
                    <a:pt x="246594" y="261220"/>
                  </a:cubicBezTo>
                  <a:cubicBezTo>
                    <a:pt x="211685" y="275935"/>
                    <a:pt x="171407" y="285132"/>
                    <a:pt x="131128" y="285132"/>
                  </a:cubicBezTo>
                  <a:cubicBezTo>
                    <a:pt x="116807" y="285132"/>
                    <a:pt x="102486" y="284213"/>
                    <a:pt x="88164" y="281454"/>
                  </a:cubicBezTo>
                  <a:cubicBezTo>
                    <a:pt x="86374" y="281454"/>
                    <a:pt x="83689" y="278694"/>
                    <a:pt x="84584" y="275935"/>
                  </a:cubicBezTo>
                  <a:cubicBezTo>
                    <a:pt x="84584" y="273176"/>
                    <a:pt x="87269" y="271337"/>
                    <a:pt x="89955" y="271337"/>
                  </a:cubicBezTo>
                  <a:cubicBezTo>
                    <a:pt x="140974" y="280534"/>
                    <a:pt x="195574" y="272257"/>
                    <a:pt x="243013" y="251104"/>
                  </a:cubicBezTo>
                  <a:close/>
                  <a:moveTo>
                    <a:pt x="280864" y="208167"/>
                  </a:moveTo>
                  <a:cubicBezTo>
                    <a:pt x="282761" y="206348"/>
                    <a:pt x="286557" y="206348"/>
                    <a:pt x="288455" y="208167"/>
                  </a:cubicBezTo>
                  <a:cubicBezTo>
                    <a:pt x="309329" y="227270"/>
                    <a:pt x="317869" y="258199"/>
                    <a:pt x="310278" y="286398"/>
                  </a:cubicBezTo>
                  <a:cubicBezTo>
                    <a:pt x="309329" y="288218"/>
                    <a:pt x="307432" y="289127"/>
                    <a:pt x="305534" y="289127"/>
                  </a:cubicBezTo>
                  <a:lnTo>
                    <a:pt x="304585" y="289127"/>
                  </a:lnTo>
                  <a:cubicBezTo>
                    <a:pt x="301739" y="288218"/>
                    <a:pt x="299841" y="286398"/>
                    <a:pt x="300790" y="282760"/>
                  </a:cubicBezTo>
                  <a:cubicBezTo>
                    <a:pt x="307432" y="259108"/>
                    <a:pt x="299841" y="231819"/>
                    <a:pt x="281813" y="214535"/>
                  </a:cubicBezTo>
                  <a:cubicBezTo>
                    <a:pt x="278966" y="212716"/>
                    <a:pt x="278966" y="209987"/>
                    <a:pt x="280864" y="208167"/>
                  </a:cubicBezTo>
                  <a:close/>
                  <a:moveTo>
                    <a:pt x="762567" y="79718"/>
                  </a:moveTo>
                  <a:cubicBezTo>
                    <a:pt x="790330" y="82410"/>
                    <a:pt x="815406" y="102152"/>
                    <a:pt x="826152" y="129969"/>
                  </a:cubicBezTo>
                  <a:cubicBezTo>
                    <a:pt x="836003" y="154197"/>
                    <a:pt x="833317" y="184707"/>
                    <a:pt x="819883" y="211627"/>
                  </a:cubicBezTo>
                  <a:cubicBezTo>
                    <a:pt x="818092" y="212524"/>
                    <a:pt x="816301" y="213422"/>
                    <a:pt x="814510" y="213422"/>
                  </a:cubicBezTo>
                  <a:cubicBezTo>
                    <a:pt x="814510" y="213422"/>
                    <a:pt x="813614" y="213422"/>
                    <a:pt x="812719" y="212524"/>
                  </a:cubicBezTo>
                  <a:cubicBezTo>
                    <a:pt x="810928" y="211627"/>
                    <a:pt x="810032" y="208935"/>
                    <a:pt x="810928" y="207140"/>
                  </a:cubicBezTo>
                  <a:cubicBezTo>
                    <a:pt x="823466" y="183810"/>
                    <a:pt x="825257" y="155095"/>
                    <a:pt x="817197" y="133559"/>
                  </a:cubicBezTo>
                  <a:lnTo>
                    <a:pt x="809552" y="122982"/>
                  </a:lnTo>
                  <a:lnTo>
                    <a:pt x="809430" y="123861"/>
                  </a:lnTo>
                  <a:cubicBezTo>
                    <a:pt x="768523" y="152302"/>
                    <a:pt x="736510" y="192670"/>
                    <a:pt x="715167" y="238543"/>
                  </a:cubicBezTo>
                  <a:cubicBezTo>
                    <a:pt x="714278" y="239461"/>
                    <a:pt x="712499" y="241296"/>
                    <a:pt x="710721" y="241296"/>
                  </a:cubicBezTo>
                  <a:cubicBezTo>
                    <a:pt x="709831" y="241296"/>
                    <a:pt x="709831" y="240378"/>
                    <a:pt x="709831" y="240378"/>
                  </a:cubicBezTo>
                  <a:cubicBezTo>
                    <a:pt x="707164" y="239461"/>
                    <a:pt x="705385" y="237626"/>
                    <a:pt x="706274" y="234873"/>
                  </a:cubicBezTo>
                  <a:lnTo>
                    <a:pt x="708053" y="225699"/>
                  </a:lnTo>
                  <a:cubicBezTo>
                    <a:pt x="708942" y="223864"/>
                    <a:pt x="709831" y="222029"/>
                    <a:pt x="712499" y="222029"/>
                  </a:cubicBezTo>
                  <a:cubicBezTo>
                    <a:pt x="733842" y="179826"/>
                    <a:pt x="765856" y="143127"/>
                    <a:pt x="804094" y="115603"/>
                  </a:cubicBezTo>
                  <a:lnTo>
                    <a:pt x="804251" y="115649"/>
                  </a:lnTo>
                  <a:lnTo>
                    <a:pt x="795144" y="103049"/>
                  </a:lnTo>
                  <a:cubicBezTo>
                    <a:pt x="785404" y="95198"/>
                    <a:pt x="773762" y="90038"/>
                    <a:pt x="761672" y="88692"/>
                  </a:cubicBezTo>
                  <a:cubicBezTo>
                    <a:pt x="758985" y="88692"/>
                    <a:pt x="757194" y="86897"/>
                    <a:pt x="757194" y="83308"/>
                  </a:cubicBezTo>
                  <a:cubicBezTo>
                    <a:pt x="758985" y="81513"/>
                    <a:pt x="760776" y="78821"/>
                    <a:pt x="762567" y="79718"/>
                  </a:cubicBezTo>
                  <a:close/>
                  <a:moveTo>
                    <a:pt x="0" y="64489"/>
                  </a:moveTo>
                  <a:cubicBezTo>
                    <a:pt x="7173" y="58893"/>
                    <a:pt x="21520" y="69153"/>
                    <a:pt x="26900" y="73817"/>
                  </a:cubicBezTo>
                  <a:cubicBezTo>
                    <a:pt x="32279" y="81279"/>
                    <a:pt x="34969" y="90606"/>
                    <a:pt x="34969" y="100867"/>
                  </a:cubicBezTo>
                  <a:lnTo>
                    <a:pt x="34073" y="101799"/>
                  </a:lnTo>
                  <a:cubicBezTo>
                    <a:pt x="16140" y="88741"/>
                    <a:pt x="5380" y="76615"/>
                    <a:pt x="0" y="64489"/>
                  </a:cubicBezTo>
                  <a:close/>
                  <a:moveTo>
                    <a:pt x="832457" y="21"/>
                  </a:moveTo>
                  <a:cubicBezTo>
                    <a:pt x="866706" y="926"/>
                    <a:pt x="899152" y="18117"/>
                    <a:pt x="920783" y="47071"/>
                  </a:cubicBezTo>
                  <a:cubicBezTo>
                    <a:pt x="959539" y="96835"/>
                    <a:pt x="947822" y="170124"/>
                    <a:pt x="916277" y="215365"/>
                  </a:cubicBezTo>
                  <a:cubicBezTo>
                    <a:pt x="887436" y="256986"/>
                    <a:pt x="841470" y="290464"/>
                    <a:pt x="773873" y="315798"/>
                  </a:cubicBezTo>
                  <a:cubicBezTo>
                    <a:pt x="729710" y="333894"/>
                    <a:pt x="682843" y="345657"/>
                    <a:pt x="635976" y="352895"/>
                  </a:cubicBezTo>
                  <a:lnTo>
                    <a:pt x="635075" y="352895"/>
                  </a:lnTo>
                  <a:cubicBezTo>
                    <a:pt x="633272" y="352895"/>
                    <a:pt x="630568" y="351086"/>
                    <a:pt x="630568" y="349276"/>
                  </a:cubicBezTo>
                  <a:cubicBezTo>
                    <a:pt x="629667" y="345657"/>
                    <a:pt x="632371" y="343847"/>
                    <a:pt x="635075" y="342942"/>
                  </a:cubicBezTo>
                  <a:cubicBezTo>
                    <a:pt x="681040" y="335704"/>
                    <a:pt x="726105" y="324846"/>
                    <a:pt x="770268" y="306750"/>
                  </a:cubicBezTo>
                  <a:cubicBezTo>
                    <a:pt x="836062" y="282320"/>
                    <a:pt x="881127" y="250652"/>
                    <a:pt x="908165" y="209936"/>
                  </a:cubicBezTo>
                  <a:cubicBezTo>
                    <a:pt x="937908" y="167410"/>
                    <a:pt x="948723" y="99549"/>
                    <a:pt x="913573" y="53404"/>
                  </a:cubicBezTo>
                  <a:cubicBezTo>
                    <a:pt x="893745" y="26260"/>
                    <a:pt x="862200" y="9069"/>
                    <a:pt x="832457" y="9069"/>
                  </a:cubicBezTo>
                  <a:cubicBezTo>
                    <a:pt x="801813" y="9069"/>
                    <a:pt x="762156" y="35308"/>
                    <a:pt x="740526" y="61548"/>
                  </a:cubicBezTo>
                  <a:cubicBezTo>
                    <a:pt x="739624" y="63357"/>
                    <a:pt x="736920" y="63357"/>
                    <a:pt x="735118" y="62452"/>
                  </a:cubicBezTo>
                  <a:cubicBezTo>
                    <a:pt x="732414" y="60643"/>
                    <a:pt x="731513" y="57024"/>
                    <a:pt x="734217" y="55214"/>
                  </a:cubicBezTo>
                  <a:cubicBezTo>
                    <a:pt x="756749" y="28070"/>
                    <a:pt x="798208" y="-884"/>
                    <a:pt x="832457" y="21"/>
                  </a:cubicBezTo>
                  <a:close/>
                </a:path>
              </a:pathLst>
            </a:custGeom>
            <a:solidFill>
              <a:srgbClr val="F7936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430D9347-9E46-4188-8D2D-1A6655258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50811" y="9596434"/>
              <a:ext cx="3514058" cy="2481893"/>
            </a:xfrm>
            <a:custGeom>
              <a:avLst/>
              <a:gdLst>
                <a:gd name="connsiteX0" fmla="*/ 2202918 w 3514058"/>
                <a:gd name="connsiteY0" fmla="*/ 2395122 h 2481893"/>
                <a:gd name="connsiteX1" fmla="*/ 2246756 w 3514058"/>
                <a:gd name="connsiteY1" fmla="*/ 2438508 h 2481893"/>
                <a:gd name="connsiteX2" fmla="*/ 2202918 w 3514058"/>
                <a:gd name="connsiteY2" fmla="*/ 2481893 h 2481893"/>
                <a:gd name="connsiteX3" fmla="*/ 2159994 w 3514058"/>
                <a:gd name="connsiteY3" fmla="*/ 2438508 h 2481893"/>
                <a:gd name="connsiteX4" fmla="*/ 2202918 w 3514058"/>
                <a:gd name="connsiteY4" fmla="*/ 2395122 h 2481893"/>
                <a:gd name="connsiteX5" fmla="*/ 42924 w 3514058"/>
                <a:gd name="connsiteY5" fmla="*/ 912616 h 2481893"/>
                <a:gd name="connsiteX6" fmla="*/ 86762 w 3514058"/>
                <a:gd name="connsiteY6" fmla="*/ 955098 h 2481893"/>
                <a:gd name="connsiteX7" fmla="*/ 42924 w 3514058"/>
                <a:gd name="connsiteY7" fmla="*/ 999387 h 2481893"/>
                <a:gd name="connsiteX8" fmla="*/ 0 w 3514058"/>
                <a:gd name="connsiteY8" fmla="*/ 955098 h 2481893"/>
                <a:gd name="connsiteX9" fmla="*/ 42924 w 3514058"/>
                <a:gd name="connsiteY9" fmla="*/ 912616 h 2481893"/>
                <a:gd name="connsiteX10" fmla="*/ 3470222 w 3514058"/>
                <a:gd name="connsiteY10" fmla="*/ 0 h 2481893"/>
                <a:gd name="connsiteX11" fmla="*/ 3514058 w 3514058"/>
                <a:gd name="connsiteY11" fmla="*/ 43386 h 2481893"/>
                <a:gd name="connsiteX12" fmla="*/ 3470222 w 3514058"/>
                <a:gd name="connsiteY12" fmla="*/ 86771 h 2481893"/>
                <a:gd name="connsiteX13" fmla="*/ 3427296 w 3514058"/>
                <a:gd name="connsiteY13" fmla="*/ 43386 h 2481893"/>
                <a:gd name="connsiteX14" fmla="*/ 3470222 w 3514058"/>
                <a:gd name="connsiteY14" fmla="*/ 0 h 248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14058" h="2481893">
                  <a:moveTo>
                    <a:pt x="2202918" y="2395122"/>
                  </a:moveTo>
                  <a:cubicBezTo>
                    <a:pt x="2227577" y="2395122"/>
                    <a:pt x="2246756" y="2415007"/>
                    <a:pt x="2246756" y="2438508"/>
                  </a:cubicBezTo>
                  <a:cubicBezTo>
                    <a:pt x="2246756" y="2462008"/>
                    <a:pt x="2227577" y="2481893"/>
                    <a:pt x="2202918" y="2481893"/>
                  </a:cubicBezTo>
                  <a:cubicBezTo>
                    <a:pt x="2179173" y="2481893"/>
                    <a:pt x="2159994" y="2462008"/>
                    <a:pt x="2159994" y="2438508"/>
                  </a:cubicBezTo>
                  <a:cubicBezTo>
                    <a:pt x="2159994" y="2415007"/>
                    <a:pt x="2179173" y="2395122"/>
                    <a:pt x="2202918" y="2395122"/>
                  </a:cubicBezTo>
                  <a:close/>
                  <a:moveTo>
                    <a:pt x="42924" y="912616"/>
                  </a:moveTo>
                  <a:cubicBezTo>
                    <a:pt x="66670" y="912616"/>
                    <a:pt x="86762" y="932501"/>
                    <a:pt x="86762" y="955098"/>
                  </a:cubicBezTo>
                  <a:cubicBezTo>
                    <a:pt x="86762" y="980406"/>
                    <a:pt x="66670" y="999387"/>
                    <a:pt x="42924" y="999387"/>
                  </a:cubicBezTo>
                  <a:cubicBezTo>
                    <a:pt x="19179" y="999387"/>
                    <a:pt x="0" y="980406"/>
                    <a:pt x="0" y="955098"/>
                  </a:cubicBezTo>
                  <a:cubicBezTo>
                    <a:pt x="0" y="932501"/>
                    <a:pt x="19179" y="912616"/>
                    <a:pt x="42924" y="912616"/>
                  </a:cubicBezTo>
                  <a:close/>
                  <a:moveTo>
                    <a:pt x="3470222" y="0"/>
                  </a:moveTo>
                  <a:cubicBezTo>
                    <a:pt x="3493966" y="0"/>
                    <a:pt x="3514058" y="19885"/>
                    <a:pt x="3514058" y="43386"/>
                  </a:cubicBezTo>
                  <a:cubicBezTo>
                    <a:pt x="3514058" y="66886"/>
                    <a:pt x="3493966" y="86771"/>
                    <a:pt x="3470222" y="86771"/>
                  </a:cubicBezTo>
                  <a:cubicBezTo>
                    <a:pt x="3446476" y="86771"/>
                    <a:pt x="3427296" y="66886"/>
                    <a:pt x="3427296" y="43386"/>
                  </a:cubicBezTo>
                  <a:cubicBezTo>
                    <a:pt x="3427296" y="19885"/>
                    <a:pt x="3446476" y="0"/>
                    <a:pt x="3470222" y="0"/>
                  </a:cubicBezTo>
                  <a:close/>
                </a:path>
              </a:pathLst>
            </a:custGeom>
            <a:solidFill>
              <a:srgbClr val="6552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2428FED5-5D18-4057-955F-F05686FE6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0111" y="8376953"/>
              <a:ext cx="3765137" cy="4502397"/>
            </a:xfrm>
            <a:custGeom>
              <a:avLst/>
              <a:gdLst>
                <a:gd name="connsiteX0" fmla="*/ 3035833 w 3765137"/>
                <a:gd name="connsiteY0" fmla="*/ 4415635 h 4502397"/>
                <a:gd name="connsiteX1" fmla="*/ 3079671 w 3765137"/>
                <a:gd name="connsiteY1" fmla="*/ 4458559 h 4502397"/>
                <a:gd name="connsiteX2" fmla="*/ 3035833 w 3765137"/>
                <a:gd name="connsiteY2" fmla="*/ 4502397 h 4502397"/>
                <a:gd name="connsiteX3" fmla="*/ 2992909 w 3765137"/>
                <a:gd name="connsiteY3" fmla="*/ 4458559 h 4502397"/>
                <a:gd name="connsiteX4" fmla="*/ 3035833 w 3765137"/>
                <a:gd name="connsiteY4" fmla="*/ 4415635 h 4502397"/>
                <a:gd name="connsiteX5" fmla="*/ 43837 w 3765137"/>
                <a:gd name="connsiteY5" fmla="*/ 3311725 h 4502397"/>
                <a:gd name="connsiteX6" fmla="*/ 86762 w 3765137"/>
                <a:gd name="connsiteY6" fmla="*/ 3355563 h 4502397"/>
                <a:gd name="connsiteX7" fmla="*/ 43837 w 3765137"/>
                <a:gd name="connsiteY7" fmla="*/ 3398487 h 4502397"/>
                <a:gd name="connsiteX8" fmla="*/ 0 w 3765137"/>
                <a:gd name="connsiteY8" fmla="*/ 3355563 h 4502397"/>
                <a:gd name="connsiteX9" fmla="*/ 43837 w 3765137"/>
                <a:gd name="connsiteY9" fmla="*/ 3311725 h 4502397"/>
                <a:gd name="connsiteX10" fmla="*/ 3718851 w 3765137"/>
                <a:gd name="connsiteY10" fmla="*/ 2590400 h 4502397"/>
                <a:gd name="connsiteX11" fmla="*/ 3765137 w 3765137"/>
                <a:gd name="connsiteY11" fmla="*/ 2675433 h 4502397"/>
                <a:gd name="connsiteX12" fmla="*/ 3718851 w 3765137"/>
                <a:gd name="connsiteY12" fmla="*/ 2756885 h 4502397"/>
                <a:gd name="connsiteX13" fmla="*/ 3674381 w 3765137"/>
                <a:gd name="connsiteY13" fmla="*/ 2675433 h 4502397"/>
                <a:gd name="connsiteX14" fmla="*/ 412012 w 3765137"/>
                <a:gd name="connsiteY14" fmla="*/ 414464 h 4502397"/>
                <a:gd name="connsiteX15" fmla="*/ 465353 w 3765137"/>
                <a:gd name="connsiteY15" fmla="*/ 468264 h 4502397"/>
                <a:gd name="connsiteX16" fmla="*/ 412012 w 3765137"/>
                <a:gd name="connsiteY16" fmla="*/ 521152 h 4502397"/>
                <a:gd name="connsiteX17" fmla="*/ 358671 w 3765137"/>
                <a:gd name="connsiteY17" fmla="*/ 468264 h 4502397"/>
                <a:gd name="connsiteX18" fmla="*/ 412012 w 3765137"/>
                <a:gd name="connsiteY18" fmla="*/ 414464 h 4502397"/>
                <a:gd name="connsiteX19" fmla="*/ 3386533 w 3765137"/>
                <a:gd name="connsiteY19" fmla="*/ 0 h 4502397"/>
                <a:gd name="connsiteX20" fmla="*/ 3430371 w 3765137"/>
                <a:gd name="connsiteY20" fmla="*/ 43837 h 4502397"/>
                <a:gd name="connsiteX21" fmla="*/ 3386533 w 3765137"/>
                <a:gd name="connsiteY21" fmla="*/ 86762 h 4502397"/>
                <a:gd name="connsiteX22" fmla="*/ 3343609 w 3765137"/>
                <a:gd name="connsiteY22" fmla="*/ 43837 h 4502397"/>
                <a:gd name="connsiteX23" fmla="*/ 3386533 w 3765137"/>
                <a:gd name="connsiteY23" fmla="*/ 0 h 4502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65137" h="4502397">
                  <a:moveTo>
                    <a:pt x="3035833" y="4415635"/>
                  </a:moveTo>
                  <a:cubicBezTo>
                    <a:pt x="3060491" y="4415635"/>
                    <a:pt x="3079671" y="4434814"/>
                    <a:pt x="3079671" y="4458559"/>
                  </a:cubicBezTo>
                  <a:cubicBezTo>
                    <a:pt x="3079671" y="4482305"/>
                    <a:pt x="3060491" y="4502397"/>
                    <a:pt x="3035833" y="4502397"/>
                  </a:cubicBezTo>
                  <a:cubicBezTo>
                    <a:pt x="3012087" y="4502397"/>
                    <a:pt x="2992909" y="4482305"/>
                    <a:pt x="2992909" y="4458559"/>
                  </a:cubicBezTo>
                  <a:cubicBezTo>
                    <a:pt x="2992909" y="4434814"/>
                    <a:pt x="3012087" y="4415635"/>
                    <a:pt x="3035833" y="4415635"/>
                  </a:cubicBezTo>
                  <a:close/>
                  <a:moveTo>
                    <a:pt x="43837" y="3311725"/>
                  </a:moveTo>
                  <a:cubicBezTo>
                    <a:pt x="67583" y="3311725"/>
                    <a:pt x="86762" y="3330904"/>
                    <a:pt x="86762" y="3355563"/>
                  </a:cubicBezTo>
                  <a:cubicBezTo>
                    <a:pt x="86762" y="3379308"/>
                    <a:pt x="67583" y="3398487"/>
                    <a:pt x="43837" y="3398487"/>
                  </a:cubicBezTo>
                  <a:cubicBezTo>
                    <a:pt x="19179" y="3398487"/>
                    <a:pt x="0" y="3379308"/>
                    <a:pt x="0" y="3355563"/>
                  </a:cubicBezTo>
                  <a:cubicBezTo>
                    <a:pt x="0" y="3330904"/>
                    <a:pt x="19179" y="3311725"/>
                    <a:pt x="43837" y="3311725"/>
                  </a:cubicBezTo>
                  <a:close/>
                  <a:moveTo>
                    <a:pt x="3718851" y="2590400"/>
                  </a:moveTo>
                  <a:lnTo>
                    <a:pt x="3765137" y="2675433"/>
                  </a:lnTo>
                  <a:lnTo>
                    <a:pt x="3718851" y="2756885"/>
                  </a:lnTo>
                  <a:lnTo>
                    <a:pt x="3674381" y="2675433"/>
                  </a:lnTo>
                  <a:close/>
                  <a:moveTo>
                    <a:pt x="412012" y="414464"/>
                  </a:moveTo>
                  <a:cubicBezTo>
                    <a:pt x="441442" y="414464"/>
                    <a:pt x="465353" y="438172"/>
                    <a:pt x="465353" y="468264"/>
                  </a:cubicBezTo>
                  <a:cubicBezTo>
                    <a:pt x="465353" y="497444"/>
                    <a:pt x="441442" y="521152"/>
                    <a:pt x="412012" y="521152"/>
                  </a:cubicBezTo>
                  <a:cubicBezTo>
                    <a:pt x="382583" y="521152"/>
                    <a:pt x="358671" y="497444"/>
                    <a:pt x="358671" y="468264"/>
                  </a:cubicBezTo>
                  <a:cubicBezTo>
                    <a:pt x="358671" y="438172"/>
                    <a:pt x="382583" y="414464"/>
                    <a:pt x="412012" y="414464"/>
                  </a:cubicBezTo>
                  <a:close/>
                  <a:moveTo>
                    <a:pt x="3386533" y="0"/>
                  </a:moveTo>
                  <a:cubicBezTo>
                    <a:pt x="3410279" y="0"/>
                    <a:pt x="3430371" y="19179"/>
                    <a:pt x="3430371" y="43837"/>
                  </a:cubicBezTo>
                  <a:cubicBezTo>
                    <a:pt x="3430371" y="67583"/>
                    <a:pt x="3410279" y="86762"/>
                    <a:pt x="3386533" y="86762"/>
                  </a:cubicBezTo>
                  <a:cubicBezTo>
                    <a:pt x="3362787" y="86762"/>
                    <a:pt x="3343609" y="67583"/>
                    <a:pt x="3343609" y="43837"/>
                  </a:cubicBezTo>
                  <a:cubicBezTo>
                    <a:pt x="3343609" y="19179"/>
                    <a:pt x="3362787" y="0"/>
                    <a:pt x="3386533" y="0"/>
                  </a:cubicBezTo>
                  <a:close/>
                </a:path>
              </a:pathLst>
            </a:custGeom>
            <a:solidFill>
              <a:srgbClr val="CA366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F1FE319-28A3-43D5-BEB6-023218FEF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85571" y="8384924"/>
              <a:ext cx="3163395" cy="4797304"/>
            </a:xfrm>
            <a:custGeom>
              <a:avLst/>
              <a:gdLst>
                <a:gd name="connsiteX0" fmla="*/ 71284 w 3163395"/>
                <a:gd name="connsiteY0" fmla="*/ 4710542 h 4797304"/>
                <a:gd name="connsiteX1" fmla="*/ 114669 w 3163395"/>
                <a:gd name="connsiteY1" fmla="*/ 4753466 h 4797304"/>
                <a:gd name="connsiteX2" fmla="*/ 71284 w 3163395"/>
                <a:gd name="connsiteY2" fmla="*/ 4797304 h 4797304"/>
                <a:gd name="connsiteX3" fmla="*/ 27898 w 3163395"/>
                <a:gd name="connsiteY3" fmla="*/ 4753466 h 4797304"/>
                <a:gd name="connsiteX4" fmla="*/ 71284 w 3163395"/>
                <a:gd name="connsiteY4" fmla="*/ 4710542 h 4797304"/>
                <a:gd name="connsiteX5" fmla="*/ 2321397 w 3163395"/>
                <a:gd name="connsiteY5" fmla="*/ 3738146 h 4797304"/>
                <a:gd name="connsiteX6" fmla="*/ 2346407 w 3163395"/>
                <a:gd name="connsiteY6" fmla="*/ 3763610 h 4797304"/>
                <a:gd name="connsiteX7" fmla="*/ 2321397 w 3163395"/>
                <a:gd name="connsiteY7" fmla="*/ 3789075 h 4797304"/>
                <a:gd name="connsiteX8" fmla="*/ 2295493 w 3163395"/>
                <a:gd name="connsiteY8" fmla="*/ 3763610 h 4797304"/>
                <a:gd name="connsiteX9" fmla="*/ 2321397 w 3163395"/>
                <a:gd name="connsiteY9" fmla="*/ 3738146 h 4797304"/>
                <a:gd name="connsiteX10" fmla="*/ 3137931 w 3163395"/>
                <a:gd name="connsiteY10" fmla="*/ 3160286 h 4797304"/>
                <a:gd name="connsiteX11" fmla="*/ 3163395 w 3163395"/>
                <a:gd name="connsiteY11" fmla="*/ 3186190 h 4797304"/>
                <a:gd name="connsiteX12" fmla="*/ 3137931 w 3163395"/>
                <a:gd name="connsiteY12" fmla="*/ 3211202 h 4797304"/>
                <a:gd name="connsiteX13" fmla="*/ 3112465 w 3163395"/>
                <a:gd name="connsiteY13" fmla="*/ 3186190 h 4797304"/>
                <a:gd name="connsiteX14" fmla="*/ 3137931 w 3163395"/>
                <a:gd name="connsiteY14" fmla="*/ 3160286 h 4797304"/>
                <a:gd name="connsiteX15" fmla="*/ 25465 w 3163395"/>
                <a:gd name="connsiteY15" fmla="*/ 1111878 h 4797304"/>
                <a:gd name="connsiteX16" fmla="*/ 50931 w 3163395"/>
                <a:gd name="connsiteY16" fmla="*/ 1136889 h 4797304"/>
                <a:gd name="connsiteX17" fmla="*/ 25465 w 3163395"/>
                <a:gd name="connsiteY17" fmla="*/ 1162794 h 4797304"/>
                <a:gd name="connsiteX18" fmla="*/ 0 w 3163395"/>
                <a:gd name="connsiteY18" fmla="*/ 1136889 h 4797304"/>
                <a:gd name="connsiteX19" fmla="*/ 25465 w 3163395"/>
                <a:gd name="connsiteY19" fmla="*/ 1111878 h 4797304"/>
                <a:gd name="connsiteX20" fmla="*/ 435484 w 3163395"/>
                <a:gd name="connsiteY20" fmla="*/ 0 h 4797304"/>
                <a:gd name="connsiteX21" fmla="*/ 481315 w 3163395"/>
                <a:gd name="connsiteY21" fmla="*/ 85033 h 4797304"/>
                <a:gd name="connsiteX22" fmla="*/ 435484 w 3163395"/>
                <a:gd name="connsiteY22" fmla="*/ 166485 h 4797304"/>
                <a:gd name="connsiteX23" fmla="*/ 390552 w 3163395"/>
                <a:gd name="connsiteY23" fmla="*/ 85033 h 4797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63395" h="4797304">
                  <a:moveTo>
                    <a:pt x="71284" y="4710542"/>
                  </a:moveTo>
                  <a:cubicBezTo>
                    <a:pt x="94784" y="4710542"/>
                    <a:pt x="114669" y="4729721"/>
                    <a:pt x="114669" y="4753466"/>
                  </a:cubicBezTo>
                  <a:cubicBezTo>
                    <a:pt x="114669" y="4778125"/>
                    <a:pt x="94784" y="4797304"/>
                    <a:pt x="71284" y="4797304"/>
                  </a:cubicBezTo>
                  <a:cubicBezTo>
                    <a:pt x="47783" y="4797304"/>
                    <a:pt x="27898" y="4778125"/>
                    <a:pt x="27898" y="4753466"/>
                  </a:cubicBezTo>
                  <a:cubicBezTo>
                    <a:pt x="27898" y="4729721"/>
                    <a:pt x="47783" y="4710542"/>
                    <a:pt x="71284" y="4710542"/>
                  </a:cubicBezTo>
                  <a:close/>
                  <a:moveTo>
                    <a:pt x="2321397" y="3738146"/>
                  </a:moveTo>
                  <a:cubicBezTo>
                    <a:pt x="2335689" y="3738146"/>
                    <a:pt x="2346407" y="3749561"/>
                    <a:pt x="2346407" y="3763610"/>
                  </a:cubicBezTo>
                  <a:cubicBezTo>
                    <a:pt x="2346407" y="3777660"/>
                    <a:pt x="2335689" y="3789075"/>
                    <a:pt x="2321397" y="3789075"/>
                  </a:cubicBezTo>
                  <a:cubicBezTo>
                    <a:pt x="2307105" y="3789075"/>
                    <a:pt x="2295493" y="3777660"/>
                    <a:pt x="2295493" y="3763610"/>
                  </a:cubicBezTo>
                  <a:cubicBezTo>
                    <a:pt x="2295493" y="3749561"/>
                    <a:pt x="2307105" y="3738146"/>
                    <a:pt x="2321397" y="3738146"/>
                  </a:cubicBezTo>
                  <a:close/>
                  <a:moveTo>
                    <a:pt x="3137931" y="3160286"/>
                  </a:moveTo>
                  <a:cubicBezTo>
                    <a:pt x="3151979" y="3160286"/>
                    <a:pt x="3163395" y="3171898"/>
                    <a:pt x="3163395" y="3186190"/>
                  </a:cubicBezTo>
                  <a:cubicBezTo>
                    <a:pt x="3163395" y="3200483"/>
                    <a:pt x="3151979" y="3211202"/>
                    <a:pt x="3137931" y="3211202"/>
                  </a:cubicBezTo>
                  <a:cubicBezTo>
                    <a:pt x="3124759" y="3211202"/>
                    <a:pt x="3112465" y="3200483"/>
                    <a:pt x="3112465" y="3186190"/>
                  </a:cubicBezTo>
                  <a:cubicBezTo>
                    <a:pt x="3112465" y="3171898"/>
                    <a:pt x="3124759" y="3160286"/>
                    <a:pt x="3137931" y="3160286"/>
                  </a:cubicBezTo>
                  <a:close/>
                  <a:moveTo>
                    <a:pt x="25465" y="1111878"/>
                  </a:moveTo>
                  <a:cubicBezTo>
                    <a:pt x="38637" y="1111878"/>
                    <a:pt x="50931" y="1123490"/>
                    <a:pt x="50931" y="1136889"/>
                  </a:cubicBezTo>
                  <a:cubicBezTo>
                    <a:pt x="50931" y="1152075"/>
                    <a:pt x="38637" y="1162794"/>
                    <a:pt x="25465" y="1162794"/>
                  </a:cubicBezTo>
                  <a:cubicBezTo>
                    <a:pt x="11416" y="1162794"/>
                    <a:pt x="0" y="1152075"/>
                    <a:pt x="0" y="1136889"/>
                  </a:cubicBezTo>
                  <a:cubicBezTo>
                    <a:pt x="0" y="1123490"/>
                    <a:pt x="11416" y="1111878"/>
                    <a:pt x="25465" y="1111878"/>
                  </a:cubicBezTo>
                  <a:close/>
                  <a:moveTo>
                    <a:pt x="435484" y="0"/>
                  </a:moveTo>
                  <a:lnTo>
                    <a:pt x="481315" y="85033"/>
                  </a:lnTo>
                  <a:lnTo>
                    <a:pt x="435484" y="166485"/>
                  </a:lnTo>
                  <a:lnTo>
                    <a:pt x="390552" y="85033"/>
                  </a:lnTo>
                  <a:close/>
                </a:path>
              </a:pathLst>
            </a:custGeom>
            <a:solidFill>
              <a:srgbClr val="61B9A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7797A91-0EF2-4AE8-9611-E18C9BCA0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31625" y="7826992"/>
              <a:ext cx="4056051" cy="4904905"/>
            </a:xfrm>
            <a:custGeom>
              <a:avLst/>
              <a:gdLst>
                <a:gd name="connsiteX0" fmla="*/ 44468 w 4056051"/>
                <a:gd name="connsiteY0" fmla="*/ 4734453 h 4904905"/>
                <a:gd name="connsiteX1" fmla="*/ 90751 w 4056051"/>
                <a:gd name="connsiteY1" fmla="*/ 4821047 h 4904905"/>
                <a:gd name="connsiteX2" fmla="*/ 44468 w 4056051"/>
                <a:gd name="connsiteY2" fmla="*/ 4904905 h 4904905"/>
                <a:gd name="connsiteX3" fmla="*/ 0 w 4056051"/>
                <a:gd name="connsiteY3" fmla="*/ 4821047 h 4904905"/>
                <a:gd name="connsiteX4" fmla="*/ 3021255 w 4056051"/>
                <a:gd name="connsiteY4" fmla="*/ 3738145 h 4904905"/>
                <a:gd name="connsiteX5" fmla="*/ 3063737 w 4056051"/>
                <a:gd name="connsiteY5" fmla="*/ 3781069 h 4904905"/>
                <a:gd name="connsiteX6" fmla="*/ 3021255 w 4056051"/>
                <a:gd name="connsiteY6" fmla="*/ 3824907 h 4904905"/>
                <a:gd name="connsiteX7" fmla="*/ 2976967 w 4056051"/>
                <a:gd name="connsiteY7" fmla="*/ 3781069 h 4904905"/>
                <a:gd name="connsiteX8" fmla="*/ 3021255 w 4056051"/>
                <a:gd name="connsiteY8" fmla="*/ 3738145 h 4904905"/>
                <a:gd name="connsiteX9" fmla="*/ 4013127 w 4056051"/>
                <a:gd name="connsiteY9" fmla="*/ 1167671 h 4904905"/>
                <a:gd name="connsiteX10" fmla="*/ 4056051 w 4056051"/>
                <a:gd name="connsiteY10" fmla="*/ 1210153 h 4904905"/>
                <a:gd name="connsiteX11" fmla="*/ 4013127 w 4056051"/>
                <a:gd name="connsiteY11" fmla="*/ 1254442 h 4904905"/>
                <a:gd name="connsiteX12" fmla="*/ 3969289 w 4056051"/>
                <a:gd name="connsiteY12" fmla="*/ 1210153 h 4904905"/>
                <a:gd name="connsiteX13" fmla="*/ 4013127 w 4056051"/>
                <a:gd name="connsiteY13" fmla="*/ 1167671 h 4904905"/>
                <a:gd name="connsiteX14" fmla="*/ 2018058 w 4056051"/>
                <a:gd name="connsiteY14" fmla="*/ 0 h 4904905"/>
                <a:gd name="connsiteX15" fmla="*/ 2071399 w 4056051"/>
                <a:gd name="connsiteY15" fmla="*/ 53340 h 4904905"/>
                <a:gd name="connsiteX16" fmla="*/ 2018058 w 4056051"/>
                <a:gd name="connsiteY16" fmla="*/ 106680 h 4904905"/>
                <a:gd name="connsiteX17" fmla="*/ 1964717 w 4056051"/>
                <a:gd name="connsiteY17" fmla="*/ 53340 h 4904905"/>
                <a:gd name="connsiteX18" fmla="*/ 2018058 w 4056051"/>
                <a:gd name="connsiteY18" fmla="*/ 0 h 4904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056051" h="4904905">
                  <a:moveTo>
                    <a:pt x="44468" y="4734453"/>
                  </a:moveTo>
                  <a:lnTo>
                    <a:pt x="90751" y="4821047"/>
                  </a:lnTo>
                  <a:lnTo>
                    <a:pt x="44468" y="4904905"/>
                  </a:lnTo>
                  <a:lnTo>
                    <a:pt x="0" y="4821047"/>
                  </a:lnTo>
                  <a:close/>
                  <a:moveTo>
                    <a:pt x="3021255" y="3738145"/>
                  </a:moveTo>
                  <a:cubicBezTo>
                    <a:pt x="3044755" y="3738145"/>
                    <a:pt x="3063737" y="3757324"/>
                    <a:pt x="3063737" y="3781069"/>
                  </a:cubicBezTo>
                  <a:cubicBezTo>
                    <a:pt x="3063737" y="3805728"/>
                    <a:pt x="3044755" y="3824907"/>
                    <a:pt x="3021255" y="3824907"/>
                  </a:cubicBezTo>
                  <a:cubicBezTo>
                    <a:pt x="2996851" y="3824907"/>
                    <a:pt x="2976967" y="3805728"/>
                    <a:pt x="2976967" y="3781069"/>
                  </a:cubicBezTo>
                  <a:cubicBezTo>
                    <a:pt x="2976967" y="3757324"/>
                    <a:pt x="2996851" y="3738145"/>
                    <a:pt x="3021255" y="3738145"/>
                  </a:cubicBezTo>
                  <a:close/>
                  <a:moveTo>
                    <a:pt x="4013127" y="1167671"/>
                  </a:moveTo>
                  <a:cubicBezTo>
                    <a:pt x="4036871" y="1167671"/>
                    <a:pt x="4056051" y="1186652"/>
                    <a:pt x="4056051" y="1210153"/>
                  </a:cubicBezTo>
                  <a:cubicBezTo>
                    <a:pt x="4056051" y="1234557"/>
                    <a:pt x="4036871" y="1254442"/>
                    <a:pt x="4013127" y="1254442"/>
                  </a:cubicBezTo>
                  <a:cubicBezTo>
                    <a:pt x="3988467" y="1254442"/>
                    <a:pt x="3969289" y="1234557"/>
                    <a:pt x="3969289" y="1210153"/>
                  </a:cubicBezTo>
                  <a:cubicBezTo>
                    <a:pt x="3969289" y="1186652"/>
                    <a:pt x="3988467" y="1167671"/>
                    <a:pt x="4013127" y="1167671"/>
                  </a:cubicBezTo>
                  <a:close/>
                  <a:moveTo>
                    <a:pt x="2018058" y="0"/>
                  </a:moveTo>
                  <a:cubicBezTo>
                    <a:pt x="2048407" y="0"/>
                    <a:pt x="2071399" y="23911"/>
                    <a:pt x="2071399" y="53340"/>
                  </a:cubicBezTo>
                  <a:cubicBezTo>
                    <a:pt x="2071399" y="83689"/>
                    <a:pt x="2048407" y="106680"/>
                    <a:pt x="2018058" y="106680"/>
                  </a:cubicBezTo>
                  <a:cubicBezTo>
                    <a:pt x="1988629" y="106680"/>
                    <a:pt x="1964717" y="83689"/>
                    <a:pt x="1964717" y="53340"/>
                  </a:cubicBezTo>
                  <a:cubicBezTo>
                    <a:pt x="1964717" y="23911"/>
                    <a:pt x="1988629" y="0"/>
                    <a:pt x="2018058" y="0"/>
                  </a:cubicBezTo>
                  <a:close/>
                </a:path>
              </a:pathLst>
            </a:custGeom>
            <a:solidFill>
              <a:srgbClr val="FEDA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033FB9A-AE05-4BE3-A7FE-D28924FBA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9045" y="11445580"/>
              <a:ext cx="533118" cy="437467"/>
            </a:xfrm>
            <a:custGeom>
              <a:avLst/>
              <a:gdLst>
                <a:gd name="connsiteX0" fmla="*/ 457323 w 533118"/>
                <a:gd name="connsiteY0" fmla="*/ 304895 h 437467"/>
                <a:gd name="connsiteX1" fmla="*/ 447398 w 533118"/>
                <a:gd name="connsiteY1" fmla="*/ 306711 h 437467"/>
                <a:gd name="connsiteX2" fmla="*/ 400477 w 533118"/>
                <a:gd name="connsiteY2" fmla="*/ 366641 h 437467"/>
                <a:gd name="connsiteX3" fmla="*/ 458226 w 533118"/>
                <a:gd name="connsiteY3" fmla="*/ 428387 h 437467"/>
                <a:gd name="connsiteX4" fmla="*/ 459128 w 533118"/>
                <a:gd name="connsiteY4" fmla="*/ 428387 h 437467"/>
                <a:gd name="connsiteX5" fmla="*/ 461835 w 533118"/>
                <a:gd name="connsiteY5" fmla="*/ 429295 h 437467"/>
                <a:gd name="connsiteX6" fmla="*/ 468151 w 533118"/>
                <a:gd name="connsiteY6" fmla="*/ 428387 h 437467"/>
                <a:gd name="connsiteX7" fmla="*/ 523192 w 533118"/>
                <a:gd name="connsiteY7" fmla="*/ 366641 h 437467"/>
                <a:gd name="connsiteX8" fmla="*/ 461835 w 533118"/>
                <a:gd name="connsiteY8" fmla="*/ 304895 h 437467"/>
                <a:gd name="connsiteX9" fmla="*/ 457323 w 533118"/>
                <a:gd name="connsiteY9" fmla="*/ 304895 h 437467"/>
                <a:gd name="connsiteX10" fmla="*/ 453714 w 533118"/>
                <a:gd name="connsiteY10" fmla="*/ 294907 h 437467"/>
                <a:gd name="connsiteX11" fmla="*/ 461835 w 533118"/>
                <a:gd name="connsiteY11" fmla="*/ 294907 h 437467"/>
                <a:gd name="connsiteX12" fmla="*/ 533118 w 533118"/>
                <a:gd name="connsiteY12" fmla="*/ 366641 h 437467"/>
                <a:gd name="connsiteX13" fmla="*/ 467249 w 533118"/>
                <a:gd name="connsiteY13" fmla="*/ 437467 h 437467"/>
                <a:gd name="connsiteX14" fmla="*/ 461835 w 533118"/>
                <a:gd name="connsiteY14" fmla="*/ 437467 h 437467"/>
                <a:gd name="connsiteX15" fmla="*/ 457323 w 533118"/>
                <a:gd name="connsiteY15" fmla="*/ 437467 h 437467"/>
                <a:gd name="connsiteX16" fmla="*/ 390552 w 533118"/>
                <a:gd name="connsiteY16" fmla="*/ 366641 h 437467"/>
                <a:gd name="connsiteX17" fmla="*/ 445593 w 533118"/>
                <a:gd name="connsiteY17" fmla="*/ 297631 h 437467"/>
                <a:gd name="connsiteX18" fmla="*/ 453714 w 533118"/>
                <a:gd name="connsiteY18" fmla="*/ 294907 h 437467"/>
                <a:gd name="connsiteX19" fmla="*/ 71283 w 533118"/>
                <a:gd name="connsiteY19" fmla="*/ 9925 h 437467"/>
                <a:gd name="connsiteX20" fmla="*/ 9925 w 533118"/>
                <a:gd name="connsiteY20" fmla="*/ 71283 h 437467"/>
                <a:gd name="connsiteX21" fmla="*/ 10828 w 533118"/>
                <a:gd name="connsiteY21" fmla="*/ 82111 h 437467"/>
                <a:gd name="connsiteX22" fmla="*/ 12632 w 533118"/>
                <a:gd name="connsiteY22" fmla="*/ 91134 h 437467"/>
                <a:gd name="connsiteX23" fmla="*/ 71283 w 533118"/>
                <a:gd name="connsiteY23" fmla="*/ 133543 h 437467"/>
                <a:gd name="connsiteX24" fmla="*/ 133543 w 533118"/>
                <a:gd name="connsiteY24" fmla="*/ 71283 h 437467"/>
                <a:gd name="connsiteX25" fmla="*/ 132640 w 533118"/>
                <a:gd name="connsiteY25" fmla="*/ 66771 h 437467"/>
                <a:gd name="connsiteX26" fmla="*/ 131738 w 533118"/>
                <a:gd name="connsiteY26" fmla="*/ 57748 h 437467"/>
                <a:gd name="connsiteX27" fmla="*/ 71283 w 533118"/>
                <a:gd name="connsiteY27" fmla="*/ 9925 h 437467"/>
                <a:gd name="connsiteX28" fmla="*/ 71283 w 533118"/>
                <a:gd name="connsiteY28" fmla="*/ 0 h 437467"/>
                <a:gd name="connsiteX29" fmla="*/ 140761 w 533118"/>
                <a:gd name="connsiteY29" fmla="*/ 57748 h 437467"/>
                <a:gd name="connsiteX30" fmla="*/ 142566 w 533118"/>
                <a:gd name="connsiteY30" fmla="*/ 66771 h 437467"/>
                <a:gd name="connsiteX31" fmla="*/ 142566 w 533118"/>
                <a:gd name="connsiteY31" fmla="*/ 71283 h 437467"/>
                <a:gd name="connsiteX32" fmla="*/ 71283 w 533118"/>
                <a:gd name="connsiteY32" fmla="*/ 142566 h 437467"/>
                <a:gd name="connsiteX33" fmla="*/ 4512 w 533118"/>
                <a:gd name="connsiteY33" fmla="*/ 94743 h 437467"/>
                <a:gd name="connsiteX34" fmla="*/ 1805 w 533118"/>
                <a:gd name="connsiteY34" fmla="*/ 85720 h 437467"/>
                <a:gd name="connsiteX35" fmla="*/ 0 w 533118"/>
                <a:gd name="connsiteY35" fmla="*/ 71283 h 437467"/>
                <a:gd name="connsiteX36" fmla="*/ 71283 w 533118"/>
                <a:gd name="connsiteY36" fmla="*/ 0 h 43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3118" h="437467">
                  <a:moveTo>
                    <a:pt x="457323" y="304895"/>
                  </a:moveTo>
                  <a:cubicBezTo>
                    <a:pt x="453714" y="304895"/>
                    <a:pt x="450105" y="305803"/>
                    <a:pt x="447398" y="306711"/>
                  </a:cubicBezTo>
                  <a:cubicBezTo>
                    <a:pt x="420328" y="312159"/>
                    <a:pt x="400477" y="336676"/>
                    <a:pt x="400477" y="366641"/>
                  </a:cubicBezTo>
                  <a:cubicBezTo>
                    <a:pt x="400477" y="399330"/>
                    <a:pt x="425742" y="426571"/>
                    <a:pt x="458226" y="428387"/>
                  </a:cubicBezTo>
                  <a:lnTo>
                    <a:pt x="459128" y="428387"/>
                  </a:lnTo>
                  <a:cubicBezTo>
                    <a:pt x="459128" y="429295"/>
                    <a:pt x="460030" y="429295"/>
                    <a:pt x="461835" y="429295"/>
                  </a:cubicBezTo>
                  <a:cubicBezTo>
                    <a:pt x="463639" y="429295"/>
                    <a:pt x="466346" y="429295"/>
                    <a:pt x="468151" y="428387"/>
                  </a:cubicBezTo>
                  <a:cubicBezTo>
                    <a:pt x="498830" y="424755"/>
                    <a:pt x="523192" y="398422"/>
                    <a:pt x="523192" y="366641"/>
                  </a:cubicBezTo>
                  <a:cubicBezTo>
                    <a:pt x="523192" y="332136"/>
                    <a:pt x="496123" y="304895"/>
                    <a:pt x="461835" y="304895"/>
                  </a:cubicBezTo>
                  <a:cubicBezTo>
                    <a:pt x="460030" y="304895"/>
                    <a:pt x="459128" y="304895"/>
                    <a:pt x="457323" y="304895"/>
                  </a:cubicBezTo>
                  <a:close/>
                  <a:moveTo>
                    <a:pt x="453714" y="294907"/>
                  </a:moveTo>
                  <a:cubicBezTo>
                    <a:pt x="456421" y="294907"/>
                    <a:pt x="459128" y="294907"/>
                    <a:pt x="461835" y="294907"/>
                  </a:cubicBezTo>
                  <a:cubicBezTo>
                    <a:pt x="501537" y="294907"/>
                    <a:pt x="533118" y="326688"/>
                    <a:pt x="533118" y="366641"/>
                  </a:cubicBezTo>
                  <a:cubicBezTo>
                    <a:pt x="533118" y="403870"/>
                    <a:pt x="503341" y="435651"/>
                    <a:pt x="467249" y="437467"/>
                  </a:cubicBezTo>
                  <a:cubicBezTo>
                    <a:pt x="465444" y="437467"/>
                    <a:pt x="462737" y="437467"/>
                    <a:pt x="461835" y="437467"/>
                  </a:cubicBezTo>
                  <a:cubicBezTo>
                    <a:pt x="460030" y="437467"/>
                    <a:pt x="459128" y="437467"/>
                    <a:pt x="457323" y="437467"/>
                  </a:cubicBezTo>
                  <a:cubicBezTo>
                    <a:pt x="420328" y="435651"/>
                    <a:pt x="390552" y="403870"/>
                    <a:pt x="390552" y="366641"/>
                  </a:cubicBezTo>
                  <a:cubicBezTo>
                    <a:pt x="390552" y="333044"/>
                    <a:pt x="414012" y="304895"/>
                    <a:pt x="445593" y="297631"/>
                  </a:cubicBezTo>
                  <a:cubicBezTo>
                    <a:pt x="448300" y="295815"/>
                    <a:pt x="451007" y="295815"/>
                    <a:pt x="453714" y="294907"/>
                  </a:cubicBezTo>
                  <a:close/>
                  <a:moveTo>
                    <a:pt x="71283" y="9925"/>
                  </a:moveTo>
                  <a:cubicBezTo>
                    <a:pt x="37897" y="9925"/>
                    <a:pt x="9925" y="36995"/>
                    <a:pt x="9925" y="71283"/>
                  </a:cubicBezTo>
                  <a:cubicBezTo>
                    <a:pt x="9925" y="74892"/>
                    <a:pt x="9925" y="78501"/>
                    <a:pt x="10828" y="82111"/>
                  </a:cubicBezTo>
                  <a:cubicBezTo>
                    <a:pt x="11730" y="85720"/>
                    <a:pt x="12632" y="88427"/>
                    <a:pt x="12632" y="91134"/>
                  </a:cubicBezTo>
                  <a:cubicBezTo>
                    <a:pt x="21656" y="115496"/>
                    <a:pt x="44213" y="133543"/>
                    <a:pt x="71283" y="133543"/>
                  </a:cubicBezTo>
                  <a:cubicBezTo>
                    <a:pt x="104668" y="133543"/>
                    <a:pt x="133543" y="105571"/>
                    <a:pt x="133543" y="71283"/>
                  </a:cubicBezTo>
                  <a:cubicBezTo>
                    <a:pt x="133543" y="69478"/>
                    <a:pt x="133543" y="68576"/>
                    <a:pt x="132640" y="66771"/>
                  </a:cubicBezTo>
                  <a:cubicBezTo>
                    <a:pt x="132640" y="64064"/>
                    <a:pt x="132640" y="61357"/>
                    <a:pt x="131738" y="57748"/>
                  </a:cubicBezTo>
                  <a:cubicBezTo>
                    <a:pt x="124519" y="30679"/>
                    <a:pt x="101059" y="9925"/>
                    <a:pt x="71283" y="9925"/>
                  </a:cubicBezTo>
                  <a:close/>
                  <a:moveTo>
                    <a:pt x="71283" y="0"/>
                  </a:moveTo>
                  <a:cubicBezTo>
                    <a:pt x="106473" y="0"/>
                    <a:pt x="134445" y="25265"/>
                    <a:pt x="140761" y="57748"/>
                  </a:cubicBezTo>
                  <a:cubicBezTo>
                    <a:pt x="141663" y="61357"/>
                    <a:pt x="142566" y="64064"/>
                    <a:pt x="142566" y="66771"/>
                  </a:cubicBezTo>
                  <a:cubicBezTo>
                    <a:pt x="142566" y="68576"/>
                    <a:pt x="142566" y="69478"/>
                    <a:pt x="142566" y="71283"/>
                  </a:cubicBezTo>
                  <a:cubicBezTo>
                    <a:pt x="142566" y="110082"/>
                    <a:pt x="110082" y="142566"/>
                    <a:pt x="71283" y="142566"/>
                  </a:cubicBezTo>
                  <a:cubicBezTo>
                    <a:pt x="40604" y="142566"/>
                    <a:pt x="13535" y="122715"/>
                    <a:pt x="4512" y="94743"/>
                  </a:cubicBezTo>
                  <a:cubicBezTo>
                    <a:pt x="3609" y="92036"/>
                    <a:pt x="2707" y="89329"/>
                    <a:pt x="1805" y="85720"/>
                  </a:cubicBezTo>
                  <a:cubicBezTo>
                    <a:pt x="902" y="81208"/>
                    <a:pt x="0" y="75794"/>
                    <a:pt x="0" y="71283"/>
                  </a:cubicBezTo>
                  <a:cubicBezTo>
                    <a:pt x="0" y="31581"/>
                    <a:pt x="32483" y="0"/>
                    <a:pt x="71283" y="0"/>
                  </a:cubicBezTo>
                  <a:close/>
                </a:path>
              </a:pathLst>
            </a:custGeom>
            <a:solidFill>
              <a:srgbClr val="61B9A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8" name="Freeform 231">
              <a:extLst>
                <a:ext uri="{FF2B5EF4-FFF2-40B4-BE49-F238E27FC236}">
                  <a16:creationId xmlns:a16="http://schemas.microsoft.com/office/drawing/2014/main" id="{264BCF98-67F8-4EFA-A98E-E660A05EB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1888" y="11899897"/>
              <a:ext cx="382582" cy="386566"/>
            </a:xfrm>
            <a:custGeom>
              <a:avLst/>
              <a:gdLst>
                <a:gd name="T0" fmla="*/ 423 w 424"/>
                <a:gd name="T1" fmla="*/ 213 h 428"/>
                <a:gd name="T2" fmla="*/ 423 w 424"/>
                <a:gd name="T3" fmla="*/ 213 h 428"/>
                <a:gd name="T4" fmla="*/ 212 w 424"/>
                <a:gd name="T5" fmla="*/ 427 h 428"/>
                <a:gd name="T6" fmla="*/ 212 w 424"/>
                <a:gd name="T7" fmla="*/ 427 h 428"/>
                <a:gd name="T8" fmla="*/ 0 w 424"/>
                <a:gd name="T9" fmla="*/ 213 h 428"/>
                <a:gd name="T10" fmla="*/ 0 w 424"/>
                <a:gd name="T11" fmla="*/ 213 h 428"/>
                <a:gd name="T12" fmla="*/ 212 w 424"/>
                <a:gd name="T13" fmla="*/ 0 h 428"/>
                <a:gd name="T14" fmla="*/ 212 w 424"/>
                <a:gd name="T15" fmla="*/ 0 h 428"/>
                <a:gd name="T16" fmla="*/ 423 w 424"/>
                <a:gd name="T17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28">
                  <a:moveTo>
                    <a:pt x="423" y="213"/>
                  </a:moveTo>
                  <a:lnTo>
                    <a:pt x="423" y="213"/>
                  </a:lnTo>
                  <a:cubicBezTo>
                    <a:pt x="423" y="331"/>
                    <a:pt x="329" y="427"/>
                    <a:pt x="212" y="427"/>
                  </a:cubicBezTo>
                  <a:lnTo>
                    <a:pt x="212" y="427"/>
                  </a:lnTo>
                  <a:cubicBezTo>
                    <a:pt x="95" y="427"/>
                    <a:pt x="0" y="331"/>
                    <a:pt x="0" y="213"/>
                  </a:cubicBezTo>
                  <a:lnTo>
                    <a:pt x="0" y="213"/>
                  </a:lnTo>
                  <a:cubicBezTo>
                    <a:pt x="0" y="96"/>
                    <a:pt x="95" y="0"/>
                    <a:pt x="212" y="0"/>
                  </a:cubicBezTo>
                  <a:lnTo>
                    <a:pt x="212" y="0"/>
                  </a:lnTo>
                  <a:cubicBezTo>
                    <a:pt x="329" y="0"/>
                    <a:pt x="423" y="96"/>
                    <a:pt x="423" y="213"/>
                  </a:cubicBezTo>
                </a:path>
              </a:pathLst>
            </a:custGeom>
            <a:solidFill>
              <a:srgbClr val="61B9A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E27B137-A906-45F6-ACA5-D7E7B3599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3370" y="11505689"/>
              <a:ext cx="668294" cy="678403"/>
            </a:xfrm>
            <a:custGeom>
              <a:avLst/>
              <a:gdLst>
                <a:gd name="connsiteX0" fmla="*/ 570807 w 668294"/>
                <a:gd name="connsiteY0" fmla="*/ 457971 h 678403"/>
                <a:gd name="connsiteX1" fmla="*/ 576213 w 668294"/>
                <a:gd name="connsiteY1" fmla="*/ 462419 h 678403"/>
                <a:gd name="connsiteX2" fmla="*/ 579817 w 668294"/>
                <a:gd name="connsiteY2" fmla="*/ 546036 h 678403"/>
                <a:gd name="connsiteX3" fmla="*/ 661809 w 668294"/>
                <a:gd name="connsiteY3" fmla="*/ 529135 h 678403"/>
                <a:gd name="connsiteX4" fmla="*/ 668116 w 668294"/>
                <a:gd name="connsiteY4" fmla="*/ 533582 h 678403"/>
                <a:gd name="connsiteX5" fmla="*/ 664512 w 668294"/>
                <a:gd name="connsiteY5" fmla="*/ 538030 h 678403"/>
                <a:gd name="connsiteX6" fmla="*/ 577114 w 668294"/>
                <a:gd name="connsiteY6" fmla="*/ 556710 h 678403"/>
                <a:gd name="connsiteX7" fmla="*/ 575312 w 668294"/>
                <a:gd name="connsiteY7" fmla="*/ 556710 h 678403"/>
                <a:gd name="connsiteX8" fmla="*/ 572609 w 668294"/>
                <a:gd name="connsiteY8" fmla="*/ 555821 h 678403"/>
                <a:gd name="connsiteX9" fmla="*/ 570807 w 668294"/>
                <a:gd name="connsiteY9" fmla="*/ 551373 h 678403"/>
                <a:gd name="connsiteX10" fmla="*/ 566302 w 668294"/>
                <a:gd name="connsiteY10" fmla="*/ 463308 h 678403"/>
                <a:gd name="connsiteX11" fmla="*/ 570807 w 668294"/>
                <a:gd name="connsiteY11" fmla="*/ 457971 h 678403"/>
                <a:gd name="connsiteX12" fmla="*/ 55439 w 668294"/>
                <a:gd name="connsiteY12" fmla="*/ 167955 h 678403"/>
                <a:gd name="connsiteX13" fmla="*/ 56345 w 668294"/>
                <a:gd name="connsiteY13" fmla="*/ 174301 h 678403"/>
                <a:gd name="connsiteX14" fmla="*/ 105238 w 668294"/>
                <a:gd name="connsiteY14" fmla="*/ 573230 h 678403"/>
                <a:gd name="connsiteX15" fmla="*/ 505439 w 668294"/>
                <a:gd name="connsiteY15" fmla="*/ 619470 h 678403"/>
                <a:gd name="connsiteX16" fmla="*/ 512682 w 668294"/>
                <a:gd name="connsiteY16" fmla="*/ 621283 h 678403"/>
                <a:gd name="connsiteX17" fmla="*/ 510871 w 668294"/>
                <a:gd name="connsiteY17" fmla="*/ 628536 h 678403"/>
                <a:gd name="connsiteX18" fmla="*/ 334312 w 668294"/>
                <a:gd name="connsiteY18" fmla="*/ 678403 h 678403"/>
                <a:gd name="connsiteX19" fmla="*/ 97995 w 668294"/>
                <a:gd name="connsiteY19" fmla="*/ 580484 h 678403"/>
                <a:gd name="connsiteX20" fmla="*/ 48196 w 668294"/>
                <a:gd name="connsiteY20" fmla="*/ 169768 h 678403"/>
                <a:gd name="connsiteX21" fmla="*/ 55439 w 668294"/>
                <a:gd name="connsiteY21" fmla="*/ 167955 h 678403"/>
                <a:gd name="connsiteX22" fmla="*/ 92303 w 668294"/>
                <a:gd name="connsiteY22" fmla="*/ 115242 h 678403"/>
                <a:gd name="connsiteX23" fmla="*/ 96808 w 668294"/>
                <a:gd name="connsiteY23" fmla="*/ 117021 h 678403"/>
                <a:gd name="connsiteX24" fmla="*/ 98610 w 668294"/>
                <a:gd name="connsiteY24" fmla="*/ 119690 h 678403"/>
                <a:gd name="connsiteX25" fmla="*/ 103115 w 668294"/>
                <a:gd name="connsiteY25" fmla="*/ 208644 h 678403"/>
                <a:gd name="connsiteX26" fmla="*/ 98610 w 668294"/>
                <a:gd name="connsiteY26" fmla="*/ 213981 h 678403"/>
                <a:gd name="connsiteX27" fmla="*/ 97709 w 668294"/>
                <a:gd name="connsiteY27" fmla="*/ 213981 h 678403"/>
                <a:gd name="connsiteX28" fmla="*/ 94105 w 668294"/>
                <a:gd name="connsiteY28" fmla="*/ 208644 h 678403"/>
                <a:gd name="connsiteX29" fmla="*/ 89600 w 668294"/>
                <a:gd name="connsiteY29" fmla="*/ 125917 h 678403"/>
                <a:gd name="connsiteX30" fmla="*/ 6707 w 668294"/>
                <a:gd name="connsiteY30" fmla="*/ 141928 h 678403"/>
                <a:gd name="connsiteX31" fmla="*/ 1301 w 668294"/>
                <a:gd name="connsiteY31" fmla="*/ 138370 h 678403"/>
                <a:gd name="connsiteX32" fmla="*/ 5806 w 668294"/>
                <a:gd name="connsiteY32" fmla="*/ 133033 h 678403"/>
                <a:gd name="connsiteX33" fmla="*/ 314110 w 668294"/>
                <a:gd name="connsiteY33" fmla="*/ 414 h 678403"/>
                <a:gd name="connsiteX34" fmla="*/ 566525 w 668294"/>
                <a:gd name="connsiteY34" fmla="*/ 97865 h 678403"/>
                <a:gd name="connsiteX35" fmla="*/ 617230 w 668294"/>
                <a:gd name="connsiteY35" fmla="*/ 507068 h 678403"/>
                <a:gd name="connsiteX36" fmla="*/ 612702 w 668294"/>
                <a:gd name="connsiteY36" fmla="*/ 508875 h 678403"/>
                <a:gd name="connsiteX37" fmla="*/ 610892 w 668294"/>
                <a:gd name="connsiteY37" fmla="*/ 507971 h 678403"/>
                <a:gd name="connsiteX38" fmla="*/ 609081 w 668294"/>
                <a:gd name="connsiteY38" fmla="*/ 501648 h 678403"/>
                <a:gd name="connsiteX39" fmla="*/ 561093 w 668294"/>
                <a:gd name="connsiteY39" fmla="*/ 104188 h 678403"/>
                <a:gd name="connsiteX40" fmla="*/ 159081 w 668294"/>
                <a:gd name="connsiteY40" fmla="*/ 58119 h 678403"/>
                <a:gd name="connsiteX41" fmla="*/ 153649 w 668294"/>
                <a:gd name="connsiteY41" fmla="*/ 56312 h 678403"/>
                <a:gd name="connsiteX42" fmla="*/ 154554 w 668294"/>
                <a:gd name="connsiteY42" fmla="*/ 50892 h 678403"/>
                <a:gd name="connsiteX43" fmla="*/ 314110 w 668294"/>
                <a:gd name="connsiteY43" fmla="*/ 414 h 678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68294" h="678403">
                  <a:moveTo>
                    <a:pt x="570807" y="457971"/>
                  </a:moveTo>
                  <a:cubicBezTo>
                    <a:pt x="573510" y="457971"/>
                    <a:pt x="575312" y="459750"/>
                    <a:pt x="576213" y="462419"/>
                  </a:cubicBezTo>
                  <a:lnTo>
                    <a:pt x="579817" y="546036"/>
                  </a:lnTo>
                  <a:lnTo>
                    <a:pt x="661809" y="529135"/>
                  </a:lnTo>
                  <a:cubicBezTo>
                    <a:pt x="665413" y="529135"/>
                    <a:pt x="667215" y="530024"/>
                    <a:pt x="668116" y="533582"/>
                  </a:cubicBezTo>
                  <a:cubicBezTo>
                    <a:pt x="669017" y="535361"/>
                    <a:pt x="666314" y="537140"/>
                    <a:pt x="664512" y="538030"/>
                  </a:cubicBezTo>
                  <a:lnTo>
                    <a:pt x="577114" y="556710"/>
                  </a:lnTo>
                  <a:cubicBezTo>
                    <a:pt x="576213" y="556710"/>
                    <a:pt x="576213" y="556710"/>
                    <a:pt x="575312" y="556710"/>
                  </a:cubicBezTo>
                  <a:cubicBezTo>
                    <a:pt x="574411" y="556710"/>
                    <a:pt x="573510" y="555821"/>
                    <a:pt x="572609" y="555821"/>
                  </a:cubicBezTo>
                  <a:cubicBezTo>
                    <a:pt x="571708" y="554042"/>
                    <a:pt x="570807" y="553152"/>
                    <a:pt x="570807" y="551373"/>
                  </a:cubicBezTo>
                  <a:lnTo>
                    <a:pt x="566302" y="463308"/>
                  </a:lnTo>
                  <a:cubicBezTo>
                    <a:pt x="566302" y="460640"/>
                    <a:pt x="568104" y="457971"/>
                    <a:pt x="570807" y="457971"/>
                  </a:cubicBezTo>
                  <a:close/>
                  <a:moveTo>
                    <a:pt x="55439" y="167955"/>
                  </a:moveTo>
                  <a:cubicBezTo>
                    <a:pt x="57250" y="169768"/>
                    <a:pt x="58156" y="172488"/>
                    <a:pt x="56345" y="174301"/>
                  </a:cubicBezTo>
                  <a:cubicBezTo>
                    <a:pt x="-21522" y="303047"/>
                    <a:pt x="-1603" y="467151"/>
                    <a:pt x="105238" y="573230"/>
                  </a:cubicBezTo>
                  <a:cubicBezTo>
                    <a:pt x="212079" y="680216"/>
                    <a:pt x="376867" y="700162"/>
                    <a:pt x="505439" y="619470"/>
                  </a:cubicBezTo>
                  <a:cubicBezTo>
                    <a:pt x="508155" y="618563"/>
                    <a:pt x="510871" y="619470"/>
                    <a:pt x="512682" y="621283"/>
                  </a:cubicBezTo>
                  <a:cubicBezTo>
                    <a:pt x="513588" y="624003"/>
                    <a:pt x="513588" y="626723"/>
                    <a:pt x="510871" y="628536"/>
                  </a:cubicBezTo>
                  <a:cubicBezTo>
                    <a:pt x="455640" y="662083"/>
                    <a:pt x="394976" y="678403"/>
                    <a:pt x="334312" y="678403"/>
                  </a:cubicBezTo>
                  <a:cubicBezTo>
                    <a:pt x="248296" y="678403"/>
                    <a:pt x="163186" y="644856"/>
                    <a:pt x="97995" y="580484"/>
                  </a:cubicBezTo>
                  <a:cubicBezTo>
                    <a:pt x="-10657" y="470778"/>
                    <a:pt x="-31482" y="302140"/>
                    <a:pt x="48196" y="169768"/>
                  </a:cubicBezTo>
                  <a:cubicBezTo>
                    <a:pt x="50007" y="167955"/>
                    <a:pt x="52723" y="167048"/>
                    <a:pt x="55439" y="167955"/>
                  </a:cubicBezTo>
                  <a:close/>
                  <a:moveTo>
                    <a:pt x="92303" y="115242"/>
                  </a:moveTo>
                  <a:cubicBezTo>
                    <a:pt x="94105" y="115242"/>
                    <a:pt x="95907" y="115242"/>
                    <a:pt x="96808" y="117021"/>
                  </a:cubicBezTo>
                  <a:cubicBezTo>
                    <a:pt x="97709" y="117911"/>
                    <a:pt x="98610" y="118800"/>
                    <a:pt x="98610" y="119690"/>
                  </a:cubicBezTo>
                  <a:lnTo>
                    <a:pt x="103115" y="208644"/>
                  </a:lnTo>
                  <a:cubicBezTo>
                    <a:pt x="103115" y="211313"/>
                    <a:pt x="101313" y="213981"/>
                    <a:pt x="98610" y="213981"/>
                  </a:cubicBezTo>
                  <a:lnTo>
                    <a:pt x="97709" y="213981"/>
                  </a:lnTo>
                  <a:cubicBezTo>
                    <a:pt x="95907" y="213981"/>
                    <a:pt x="94105" y="212202"/>
                    <a:pt x="94105" y="208644"/>
                  </a:cubicBezTo>
                  <a:lnTo>
                    <a:pt x="89600" y="125917"/>
                  </a:lnTo>
                  <a:lnTo>
                    <a:pt x="6707" y="141928"/>
                  </a:lnTo>
                  <a:cubicBezTo>
                    <a:pt x="4905" y="142818"/>
                    <a:pt x="2202" y="141039"/>
                    <a:pt x="1301" y="138370"/>
                  </a:cubicBezTo>
                  <a:cubicBezTo>
                    <a:pt x="400" y="136591"/>
                    <a:pt x="2202" y="133922"/>
                    <a:pt x="5806" y="133033"/>
                  </a:cubicBezTo>
                  <a:close/>
                  <a:moveTo>
                    <a:pt x="314110" y="414"/>
                  </a:moveTo>
                  <a:cubicBezTo>
                    <a:pt x="405882" y="-4182"/>
                    <a:pt x="498052" y="29551"/>
                    <a:pt x="566525" y="97865"/>
                  </a:cubicBezTo>
                  <a:cubicBezTo>
                    <a:pt x="676988" y="207166"/>
                    <a:pt x="696908" y="375184"/>
                    <a:pt x="617230" y="507068"/>
                  </a:cubicBezTo>
                  <a:cubicBezTo>
                    <a:pt x="616324" y="507971"/>
                    <a:pt x="614513" y="508875"/>
                    <a:pt x="612702" y="508875"/>
                  </a:cubicBezTo>
                  <a:cubicBezTo>
                    <a:pt x="611797" y="508875"/>
                    <a:pt x="610892" y="508875"/>
                    <a:pt x="610892" y="507971"/>
                  </a:cubicBezTo>
                  <a:cubicBezTo>
                    <a:pt x="608175" y="507068"/>
                    <a:pt x="607270" y="504358"/>
                    <a:pt x="609081" y="501648"/>
                  </a:cubicBezTo>
                  <a:cubicBezTo>
                    <a:pt x="686948" y="374280"/>
                    <a:pt x="667028" y="210780"/>
                    <a:pt x="561093" y="104188"/>
                  </a:cubicBezTo>
                  <a:cubicBezTo>
                    <a:pt x="453347" y="-1500"/>
                    <a:pt x="288558" y="-21373"/>
                    <a:pt x="159081" y="58119"/>
                  </a:cubicBezTo>
                  <a:cubicBezTo>
                    <a:pt x="157271" y="59925"/>
                    <a:pt x="154554" y="59022"/>
                    <a:pt x="153649" y="56312"/>
                  </a:cubicBezTo>
                  <a:cubicBezTo>
                    <a:pt x="151838" y="54506"/>
                    <a:pt x="152743" y="50892"/>
                    <a:pt x="154554" y="50892"/>
                  </a:cubicBezTo>
                  <a:cubicBezTo>
                    <a:pt x="204126" y="19728"/>
                    <a:pt x="259046" y="3172"/>
                    <a:pt x="314110" y="414"/>
                  </a:cubicBezTo>
                  <a:close/>
                </a:path>
              </a:pathLst>
            </a:custGeom>
            <a:solidFill>
              <a:srgbClr val="4B2D5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0" name="Freeform 236">
              <a:extLst>
                <a:ext uri="{FF2B5EF4-FFF2-40B4-BE49-F238E27FC236}">
                  <a16:creationId xmlns:a16="http://schemas.microsoft.com/office/drawing/2014/main" id="{6722577C-2FCA-4FF2-86E4-D86C5C299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2918" y="11987572"/>
              <a:ext cx="310848" cy="310848"/>
            </a:xfrm>
            <a:custGeom>
              <a:avLst/>
              <a:gdLst>
                <a:gd name="T0" fmla="*/ 344 w 345"/>
                <a:gd name="T1" fmla="*/ 172 h 344"/>
                <a:gd name="T2" fmla="*/ 344 w 345"/>
                <a:gd name="T3" fmla="*/ 172 h 344"/>
                <a:gd name="T4" fmla="*/ 172 w 345"/>
                <a:gd name="T5" fmla="*/ 343 h 344"/>
                <a:gd name="T6" fmla="*/ 172 w 345"/>
                <a:gd name="T7" fmla="*/ 343 h 344"/>
                <a:gd name="T8" fmla="*/ 0 w 345"/>
                <a:gd name="T9" fmla="*/ 172 h 344"/>
                <a:gd name="T10" fmla="*/ 0 w 345"/>
                <a:gd name="T11" fmla="*/ 172 h 344"/>
                <a:gd name="T12" fmla="*/ 172 w 345"/>
                <a:gd name="T13" fmla="*/ 0 h 344"/>
                <a:gd name="T14" fmla="*/ 172 w 345"/>
                <a:gd name="T15" fmla="*/ 0 h 344"/>
                <a:gd name="T16" fmla="*/ 344 w 345"/>
                <a:gd name="T17" fmla="*/ 17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5" h="344">
                  <a:moveTo>
                    <a:pt x="344" y="172"/>
                  </a:moveTo>
                  <a:lnTo>
                    <a:pt x="344" y="172"/>
                  </a:lnTo>
                  <a:cubicBezTo>
                    <a:pt x="344" y="266"/>
                    <a:pt x="267" y="343"/>
                    <a:pt x="172" y="343"/>
                  </a:cubicBezTo>
                  <a:lnTo>
                    <a:pt x="172" y="343"/>
                  </a:lnTo>
                  <a:cubicBezTo>
                    <a:pt x="77" y="343"/>
                    <a:pt x="0" y="266"/>
                    <a:pt x="0" y="172"/>
                  </a:cubicBezTo>
                  <a:lnTo>
                    <a:pt x="0" y="172"/>
                  </a:lnTo>
                  <a:cubicBezTo>
                    <a:pt x="0" y="77"/>
                    <a:pt x="77" y="0"/>
                    <a:pt x="172" y="0"/>
                  </a:cubicBezTo>
                  <a:lnTo>
                    <a:pt x="172" y="0"/>
                  </a:lnTo>
                  <a:cubicBezTo>
                    <a:pt x="267" y="0"/>
                    <a:pt x="344" y="77"/>
                    <a:pt x="344" y="172"/>
                  </a:cubicBezTo>
                </a:path>
              </a:pathLst>
            </a:custGeom>
            <a:solidFill>
              <a:srgbClr val="4B2D5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1" name="Freeform 237">
              <a:extLst>
                <a:ext uri="{FF2B5EF4-FFF2-40B4-BE49-F238E27FC236}">
                  <a16:creationId xmlns:a16="http://schemas.microsoft.com/office/drawing/2014/main" id="{A630708B-A4FC-4F56-8290-9A751C039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1008" y="11365876"/>
              <a:ext cx="2662134" cy="1466565"/>
            </a:xfrm>
            <a:custGeom>
              <a:avLst/>
              <a:gdLst>
                <a:gd name="T0" fmla="*/ 2838 w 2947"/>
                <a:gd name="T1" fmla="*/ 1622 h 1623"/>
                <a:gd name="T2" fmla="*/ 122 w 2947"/>
                <a:gd name="T3" fmla="*/ 1622 h 1623"/>
                <a:gd name="T4" fmla="*/ 122 w 2947"/>
                <a:gd name="T5" fmla="*/ 1622 h 1623"/>
                <a:gd name="T6" fmla="*/ 0 w 2947"/>
                <a:gd name="T7" fmla="*/ 1499 h 1623"/>
                <a:gd name="T8" fmla="*/ 0 w 2947"/>
                <a:gd name="T9" fmla="*/ 103 h 1623"/>
                <a:gd name="T10" fmla="*/ 0 w 2947"/>
                <a:gd name="T11" fmla="*/ 103 h 1623"/>
                <a:gd name="T12" fmla="*/ 104 w 2947"/>
                <a:gd name="T13" fmla="*/ 0 h 1623"/>
                <a:gd name="T14" fmla="*/ 2797 w 2947"/>
                <a:gd name="T15" fmla="*/ 0 h 1623"/>
                <a:gd name="T16" fmla="*/ 2797 w 2947"/>
                <a:gd name="T17" fmla="*/ 0 h 1623"/>
                <a:gd name="T18" fmla="*/ 2946 w 2947"/>
                <a:gd name="T19" fmla="*/ 148 h 1623"/>
                <a:gd name="T20" fmla="*/ 2946 w 2947"/>
                <a:gd name="T21" fmla="*/ 1514 h 1623"/>
                <a:gd name="T22" fmla="*/ 2946 w 2947"/>
                <a:gd name="T23" fmla="*/ 1514 h 1623"/>
                <a:gd name="T24" fmla="*/ 2838 w 2947"/>
                <a:gd name="T25" fmla="*/ 1622 h 1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47" h="1623">
                  <a:moveTo>
                    <a:pt x="2838" y="1622"/>
                  </a:moveTo>
                  <a:lnTo>
                    <a:pt x="122" y="1622"/>
                  </a:lnTo>
                  <a:lnTo>
                    <a:pt x="122" y="1622"/>
                  </a:lnTo>
                  <a:cubicBezTo>
                    <a:pt x="55" y="1622"/>
                    <a:pt x="0" y="1567"/>
                    <a:pt x="0" y="1499"/>
                  </a:cubicBezTo>
                  <a:lnTo>
                    <a:pt x="0" y="103"/>
                  </a:lnTo>
                  <a:lnTo>
                    <a:pt x="0" y="103"/>
                  </a:lnTo>
                  <a:cubicBezTo>
                    <a:pt x="0" y="46"/>
                    <a:pt x="46" y="0"/>
                    <a:pt x="104" y="0"/>
                  </a:cubicBezTo>
                  <a:lnTo>
                    <a:pt x="2797" y="0"/>
                  </a:lnTo>
                  <a:lnTo>
                    <a:pt x="2797" y="0"/>
                  </a:lnTo>
                  <a:cubicBezTo>
                    <a:pt x="2880" y="0"/>
                    <a:pt x="2946" y="66"/>
                    <a:pt x="2946" y="148"/>
                  </a:cubicBezTo>
                  <a:lnTo>
                    <a:pt x="2946" y="1514"/>
                  </a:lnTo>
                  <a:lnTo>
                    <a:pt x="2946" y="1514"/>
                  </a:lnTo>
                  <a:cubicBezTo>
                    <a:pt x="2946" y="1573"/>
                    <a:pt x="2897" y="1622"/>
                    <a:pt x="2838" y="16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21A3F58-A450-4AAA-9EDF-1DA7D943C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9827" y="11565137"/>
              <a:ext cx="2171047" cy="1180954"/>
            </a:xfrm>
            <a:custGeom>
              <a:avLst/>
              <a:gdLst>
                <a:gd name="connsiteX0" fmla="*/ 147327 w 2171047"/>
                <a:gd name="connsiteY0" fmla="*/ 585828 h 1180954"/>
                <a:gd name="connsiteX1" fmla="*/ 1848370 w 2171047"/>
                <a:gd name="connsiteY1" fmla="*/ 585828 h 1180954"/>
                <a:gd name="connsiteX2" fmla="*/ 1995697 w 2171047"/>
                <a:gd name="connsiteY2" fmla="*/ 733568 h 1180954"/>
                <a:gd name="connsiteX3" fmla="*/ 1995697 w 2171047"/>
                <a:gd name="connsiteY3" fmla="*/ 867796 h 1180954"/>
                <a:gd name="connsiteX4" fmla="*/ 1848370 w 2171047"/>
                <a:gd name="connsiteY4" fmla="*/ 1014635 h 1180954"/>
                <a:gd name="connsiteX5" fmla="*/ 147327 w 2171047"/>
                <a:gd name="connsiteY5" fmla="*/ 1014635 h 1180954"/>
                <a:gd name="connsiteX6" fmla="*/ 127443 w 2171047"/>
                <a:gd name="connsiteY6" fmla="*/ 1013734 h 1180954"/>
                <a:gd name="connsiteX7" fmla="*/ 127443 w 2171047"/>
                <a:gd name="connsiteY7" fmla="*/ 1020941 h 1180954"/>
                <a:gd name="connsiteX8" fmla="*/ 124731 w 2171047"/>
                <a:gd name="connsiteY8" fmla="*/ 1015536 h 1180954"/>
                <a:gd name="connsiteX9" fmla="*/ 125635 w 2171047"/>
                <a:gd name="connsiteY9" fmla="*/ 1013734 h 1180954"/>
                <a:gd name="connsiteX10" fmla="*/ 121116 w 2171047"/>
                <a:gd name="connsiteY10" fmla="*/ 1012833 h 1180954"/>
                <a:gd name="connsiteX11" fmla="*/ 119308 w 2171047"/>
                <a:gd name="connsiteY11" fmla="*/ 1023643 h 1180954"/>
                <a:gd name="connsiteX12" fmla="*/ 29827 w 2171047"/>
                <a:gd name="connsiteY12" fmla="*/ 1173185 h 1180954"/>
                <a:gd name="connsiteX13" fmla="*/ 2712 w 2171047"/>
                <a:gd name="connsiteY13" fmla="*/ 1166879 h 1180954"/>
                <a:gd name="connsiteX14" fmla="*/ 2712 w 2171047"/>
                <a:gd name="connsiteY14" fmla="*/ 893019 h 1180954"/>
                <a:gd name="connsiteX15" fmla="*/ 0 w 2171047"/>
                <a:gd name="connsiteY15" fmla="*/ 867796 h 1180954"/>
                <a:gd name="connsiteX16" fmla="*/ 0 w 2171047"/>
                <a:gd name="connsiteY16" fmla="*/ 733568 h 1180954"/>
                <a:gd name="connsiteX17" fmla="*/ 147327 w 2171047"/>
                <a:gd name="connsiteY17" fmla="*/ 585828 h 1180954"/>
                <a:gd name="connsiteX18" fmla="*/ 322677 w 2171047"/>
                <a:gd name="connsiteY18" fmla="*/ 0 h 1180954"/>
                <a:gd name="connsiteX19" fmla="*/ 2023720 w 2171047"/>
                <a:gd name="connsiteY19" fmla="*/ 0 h 1180954"/>
                <a:gd name="connsiteX20" fmla="*/ 2171047 w 2171047"/>
                <a:gd name="connsiteY20" fmla="*/ 146157 h 1180954"/>
                <a:gd name="connsiteX21" fmla="*/ 2171047 w 2171047"/>
                <a:gd name="connsiteY21" fmla="*/ 281487 h 1180954"/>
                <a:gd name="connsiteX22" fmla="*/ 2168336 w 2171047"/>
                <a:gd name="connsiteY22" fmla="*/ 306748 h 1180954"/>
                <a:gd name="connsiteX23" fmla="*/ 2168336 w 2171047"/>
                <a:gd name="connsiteY23" fmla="*/ 581017 h 1180954"/>
                <a:gd name="connsiteX24" fmla="*/ 2141220 w 2171047"/>
                <a:gd name="connsiteY24" fmla="*/ 588235 h 1180954"/>
                <a:gd name="connsiteX25" fmla="*/ 2051739 w 2171047"/>
                <a:gd name="connsiteY25" fmla="*/ 437567 h 1180954"/>
                <a:gd name="connsiteX26" fmla="*/ 2049028 w 2171047"/>
                <a:gd name="connsiteY26" fmla="*/ 426741 h 1180954"/>
                <a:gd name="connsiteX27" fmla="*/ 2045412 w 2171047"/>
                <a:gd name="connsiteY27" fmla="*/ 426741 h 1180954"/>
                <a:gd name="connsiteX28" fmla="*/ 2046316 w 2171047"/>
                <a:gd name="connsiteY28" fmla="*/ 430350 h 1180954"/>
                <a:gd name="connsiteX29" fmla="*/ 2043605 w 2171047"/>
                <a:gd name="connsiteY29" fmla="*/ 434861 h 1180954"/>
                <a:gd name="connsiteX30" fmla="*/ 2043605 w 2171047"/>
                <a:gd name="connsiteY30" fmla="*/ 426741 h 1180954"/>
                <a:gd name="connsiteX31" fmla="*/ 2023720 w 2171047"/>
                <a:gd name="connsiteY31" fmla="*/ 428545 h 1180954"/>
                <a:gd name="connsiteX32" fmla="*/ 322677 w 2171047"/>
                <a:gd name="connsiteY32" fmla="*/ 428545 h 1180954"/>
                <a:gd name="connsiteX33" fmla="*/ 175350 w 2171047"/>
                <a:gd name="connsiteY33" fmla="*/ 281487 h 1180954"/>
                <a:gd name="connsiteX34" fmla="*/ 175350 w 2171047"/>
                <a:gd name="connsiteY34" fmla="*/ 146157 h 1180954"/>
                <a:gd name="connsiteX35" fmla="*/ 322677 w 2171047"/>
                <a:gd name="connsiteY35" fmla="*/ 0 h 118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71047" h="1180954">
                  <a:moveTo>
                    <a:pt x="147327" y="585828"/>
                  </a:moveTo>
                  <a:lnTo>
                    <a:pt x="1848370" y="585828"/>
                  </a:lnTo>
                  <a:cubicBezTo>
                    <a:pt x="1929716" y="585828"/>
                    <a:pt x="1995697" y="651590"/>
                    <a:pt x="1995697" y="733568"/>
                  </a:cubicBezTo>
                  <a:lnTo>
                    <a:pt x="1995697" y="867796"/>
                  </a:lnTo>
                  <a:cubicBezTo>
                    <a:pt x="1995697" y="948872"/>
                    <a:pt x="1929716" y="1014635"/>
                    <a:pt x="1848370" y="1014635"/>
                  </a:cubicBezTo>
                  <a:lnTo>
                    <a:pt x="147327" y="1014635"/>
                  </a:lnTo>
                  <a:cubicBezTo>
                    <a:pt x="140097" y="1014635"/>
                    <a:pt x="133770" y="1014635"/>
                    <a:pt x="127443" y="1013734"/>
                  </a:cubicBezTo>
                  <a:lnTo>
                    <a:pt x="127443" y="1020941"/>
                  </a:lnTo>
                  <a:lnTo>
                    <a:pt x="124731" y="1015536"/>
                  </a:lnTo>
                  <a:lnTo>
                    <a:pt x="125635" y="1013734"/>
                  </a:lnTo>
                  <a:cubicBezTo>
                    <a:pt x="124731" y="1012833"/>
                    <a:pt x="122923" y="1012833"/>
                    <a:pt x="121116" y="1012833"/>
                  </a:cubicBezTo>
                  <a:cubicBezTo>
                    <a:pt x="122923" y="1015536"/>
                    <a:pt x="122020" y="1020040"/>
                    <a:pt x="119308" y="1023643"/>
                  </a:cubicBezTo>
                  <a:lnTo>
                    <a:pt x="29827" y="1173185"/>
                  </a:lnTo>
                  <a:cubicBezTo>
                    <a:pt x="21692" y="1186698"/>
                    <a:pt x="2712" y="1181293"/>
                    <a:pt x="2712" y="1166879"/>
                  </a:cubicBezTo>
                  <a:lnTo>
                    <a:pt x="2712" y="893019"/>
                  </a:lnTo>
                  <a:cubicBezTo>
                    <a:pt x="904" y="884912"/>
                    <a:pt x="0" y="876804"/>
                    <a:pt x="0" y="867796"/>
                  </a:cubicBezTo>
                  <a:lnTo>
                    <a:pt x="0" y="733568"/>
                  </a:lnTo>
                  <a:cubicBezTo>
                    <a:pt x="0" y="651590"/>
                    <a:pt x="65981" y="585828"/>
                    <a:pt x="147327" y="585828"/>
                  </a:cubicBezTo>
                  <a:close/>
                  <a:moveTo>
                    <a:pt x="322677" y="0"/>
                  </a:moveTo>
                  <a:lnTo>
                    <a:pt x="2023720" y="0"/>
                  </a:lnTo>
                  <a:cubicBezTo>
                    <a:pt x="2105066" y="0"/>
                    <a:pt x="2171047" y="64958"/>
                    <a:pt x="2171047" y="146157"/>
                  </a:cubicBezTo>
                  <a:lnTo>
                    <a:pt x="2171047" y="281487"/>
                  </a:lnTo>
                  <a:cubicBezTo>
                    <a:pt x="2171047" y="290509"/>
                    <a:pt x="2170143" y="299531"/>
                    <a:pt x="2168336" y="306748"/>
                  </a:cubicBezTo>
                  <a:lnTo>
                    <a:pt x="2168336" y="581017"/>
                  </a:lnTo>
                  <a:cubicBezTo>
                    <a:pt x="2168336" y="595453"/>
                    <a:pt x="2148451" y="600866"/>
                    <a:pt x="2141220" y="588235"/>
                  </a:cubicBezTo>
                  <a:lnTo>
                    <a:pt x="2051739" y="437567"/>
                  </a:lnTo>
                  <a:cubicBezTo>
                    <a:pt x="2049028" y="433959"/>
                    <a:pt x="2048124" y="430350"/>
                    <a:pt x="2049028" y="426741"/>
                  </a:cubicBezTo>
                  <a:cubicBezTo>
                    <a:pt x="2047220" y="426741"/>
                    <a:pt x="2046316" y="426741"/>
                    <a:pt x="2045412" y="426741"/>
                  </a:cubicBezTo>
                  <a:lnTo>
                    <a:pt x="2046316" y="430350"/>
                  </a:lnTo>
                  <a:lnTo>
                    <a:pt x="2043605" y="434861"/>
                  </a:lnTo>
                  <a:lnTo>
                    <a:pt x="2043605" y="426741"/>
                  </a:lnTo>
                  <a:cubicBezTo>
                    <a:pt x="2037278" y="428545"/>
                    <a:pt x="2030951" y="428545"/>
                    <a:pt x="2023720" y="428545"/>
                  </a:cubicBezTo>
                  <a:lnTo>
                    <a:pt x="322677" y="428545"/>
                  </a:lnTo>
                  <a:cubicBezTo>
                    <a:pt x="241331" y="428545"/>
                    <a:pt x="175350" y="362685"/>
                    <a:pt x="175350" y="281487"/>
                  </a:cubicBezTo>
                  <a:lnTo>
                    <a:pt x="175350" y="146157"/>
                  </a:lnTo>
                  <a:cubicBezTo>
                    <a:pt x="175350" y="64958"/>
                    <a:pt x="241331" y="0"/>
                    <a:pt x="322677" y="0"/>
                  </a:cubicBezTo>
                  <a:close/>
                </a:path>
              </a:pathLst>
            </a:custGeom>
            <a:solidFill>
              <a:srgbClr val="6552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668BACF-54C5-4D0D-B768-47932DBF0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6468" y="11684694"/>
              <a:ext cx="1609129" cy="186308"/>
            </a:xfrm>
            <a:custGeom>
              <a:avLst/>
              <a:gdLst>
                <a:gd name="connsiteX0" fmla="*/ 864796 w 1609129"/>
                <a:gd name="connsiteY0" fmla="*/ 175350 h 186308"/>
                <a:gd name="connsiteX1" fmla="*/ 1609129 w 1609129"/>
                <a:gd name="connsiteY1" fmla="*/ 175350 h 186308"/>
                <a:gd name="connsiteX2" fmla="*/ 1609129 w 1609129"/>
                <a:gd name="connsiteY2" fmla="*/ 186308 h 186308"/>
                <a:gd name="connsiteX3" fmla="*/ 864796 w 1609129"/>
                <a:gd name="connsiteY3" fmla="*/ 186308 h 186308"/>
                <a:gd name="connsiteX4" fmla="*/ 406493 w 1609129"/>
                <a:gd name="connsiteY4" fmla="*/ 87675 h 186308"/>
                <a:gd name="connsiteX5" fmla="*/ 1609127 w 1609129"/>
                <a:gd name="connsiteY5" fmla="*/ 87675 h 186308"/>
                <a:gd name="connsiteX6" fmla="*/ 1609127 w 1609129"/>
                <a:gd name="connsiteY6" fmla="*/ 94920 h 186308"/>
                <a:gd name="connsiteX7" fmla="*/ 406493 w 1609129"/>
                <a:gd name="connsiteY7" fmla="*/ 94920 h 186308"/>
                <a:gd name="connsiteX8" fmla="*/ 0 w 1609129"/>
                <a:gd name="connsiteY8" fmla="*/ 0 h 186308"/>
                <a:gd name="connsiteX9" fmla="*/ 1605146 w 1609129"/>
                <a:gd name="connsiteY9" fmla="*/ 0 h 186308"/>
                <a:gd name="connsiteX10" fmla="*/ 1605146 w 1609129"/>
                <a:gd name="connsiteY10" fmla="*/ 10958 h 186308"/>
                <a:gd name="connsiteX11" fmla="*/ 0 w 1609129"/>
                <a:gd name="connsiteY11" fmla="*/ 10958 h 18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09129" h="186308">
                  <a:moveTo>
                    <a:pt x="864796" y="175350"/>
                  </a:moveTo>
                  <a:lnTo>
                    <a:pt x="1609129" y="175350"/>
                  </a:lnTo>
                  <a:lnTo>
                    <a:pt x="1609129" y="186308"/>
                  </a:lnTo>
                  <a:lnTo>
                    <a:pt x="864796" y="186308"/>
                  </a:lnTo>
                  <a:close/>
                  <a:moveTo>
                    <a:pt x="406493" y="87675"/>
                  </a:moveTo>
                  <a:lnTo>
                    <a:pt x="1609127" y="87675"/>
                  </a:lnTo>
                  <a:lnTo>
                    <a:pt x="1609127" y="94920"/>
                  </a:lnTo>
                  <a:lnTo>
                    <a:pt x="406493" y="94920"/>
                  </a:lnTo>
                  <a:close/>
                  <a:moveTo>
                    <a:pt x="0" y="0"/>
                  </a:moveTo>
                  <a:lnTo>
                    <a:pt x="1605146" y="0"/>
                  </a:lnTo>
                  <a:lnTo>
                    <a:pt x="1605146" y="10958"/>
                  </a:lnTo>
                  <a:lnTo>
                    <a:pt x="0" y="109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67E28DD-0A14-486A-AF82-75C17A72A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5177" y="12298420"/>
              <a:ext cx="1605145" cy="106802"/>
            </a:xfrm>
            <a:custGeom>
              <a:avLst/>
              <a:gdLst>
                <a:gd name="connsiteX0" fmla="*/ 0 w 1605145"/>
                <a:gd name="connsiteY0" fmla="*/ 99629 h 106802"/>
                <a:gd name="connsiteX1" fmla="*/ 1166770 w 1605145"/>
                <a:gd name="connsiteY1" fmla="*/ 99629 h 106802"/>
                <a:gd name="connsiteX2" fmla="*/ 1166770 w 1605145"/>
                <a:gd name="connsiteY2" fmla="*/ 106802 h 106802"/>
                <a:gd name="connsiteX3" fmla="*/ 0 w 1605145"/>
                <a:gd name="connsiteY3" fmla="*/ 106802 h 106802"/>
                <a:gd name="connsiteX4" fmla="*/ 0 w 1605145"/>
                <a:gd name="connsiteY4" fmla="*/ 0 h 106802"/>
                <a:gd name="connsiteX5" fmla="*/ 1605145 w 1605145"/>
                <a:gd name="connsiteY5" fmla="*/ 0 h 106802"/>
                <a:gd name="connsiteX6" fmla="*/ 1605145 w 1605145"/>
                <a:gd name="connsiteY6" fmla="*/ 7245 h 106802"/>
                <a:gd name="connsiteX7" fmla="*/ 0 w 1605145"/>
                <a:gd name="connsiteY7" fmla="*/ 7245 h 10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5145" h="106802">
                  <a:moveTo>
                    <a:pt x="0" y="99629"/>
                  </a:moveTo>
                  <a:lnTo>
                    <a:pt x="1166770" y="99629"/>
                  </a:lnTo>
                  <a:lnTo>
                    <a:pt x="1166770" y="106802"/>
                  </a:lnTo>
                  <a:lnTo>
                    <a:pt x="0" y="106802"/>
                  </a:lnTo>
                  <a:close/>
                  <a:moveTo>
                    <a:pt x="0" y="0"/>
                  </a:moveTo>
                  <a:lnTo>
                    <a:pt x="1605145" y="0"/>
                  </a:lnTo>
                  <a:lnTo>
                    <a:pt x="1605145" y="7245"/>
                  </a:lnTo>
                  <a:lnTo>
                    <a:pt x="0" y="72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3D8E2E16-D439-4324-805C-674CA192B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8906" y="11401742"/>
              <a:ext cx="2533694" cy="1381975"/>
            </a:xfrm>
            <a:custGeom>
              <a:avLst/>
              <a:gdLst>
                <a:gd name="connsiteX0" fmla="*/ 54893 w 2533694"/>
                <a:gd name="connsiteY0" fmla="*/ 1281188 h 1381975"/>
                <a:gd name="connsiteX1" fmla="*/ 9899 w 2533694"/>
                <a:gd name="connsiteY1" fmla="*/ 1326182 h 1381975"/>
                <a:gd name="connsiteX2" fmla="*/ 54893 w 2533694"/>
                <a:gd name="connsiteY2" fmla="*/ 1372976 h 1381975"/>
                <a:gd name="connsiteX3" fmla="*/ 101687 w 2533694"/>
                <a:gd name="connsiteY3" fmla="*/ 1326182 h 1381975"/>
                <a:gd name="connsiteX4" fmla="*/ 54893 w 2533694"/>
                <a:gd name="connsiteY4" fmla="*/ 1281188 h 1381975"/>
                <a:gd name="connsiteX5" fmla="*/ 54893 w 2533694"/>
                <a:gd name="connsiteY5" fmla="*/ 1271289 h 1381975"/>
                <a:gd name="connsiteX6" fmla="*/ 110686 w 2533694"/>
                <a:gd name="connsiteY6" fmla="*/ 1326182 h 1381975"/>
                <a:gd name="connsiteX7" fmla="*/ 54893 w 2533694"/>
                <a:gd name="connsiteY7" fmla="*/ 1381975 h 1381975"/>
                <a:gd name="connsiteX8" fmla="*/ 0 w 2533694"/>
                <a:gd name="connsiteY8" fmla="*/ 1326182 h 1381975"/>
                <a:gd name="connsiteX9" fmla="*/ 54893 w 2533694"/>
                <a:gd name="connsiteY9" fmla="*/ 1271289 h 1381975"/>
                <a:gd name="connsiteX10" fmla="*/ 2468850 w 2533694"/>
                <a:gd name="connsiteY10" fmla="*/ 1081098 h 1381975"/>
                <a:gd name="connsiteX11" fmla="*/ 2412226 w 2533694"/>
                <a:gd name="connsiteY11" fmla="*/ 1136423 h 1381975"/>
                <a:gd name="connsiteX12" fmla="*/ 2468850 w 2533694"/>
                <a:gd name="connsiteY12" fmla="*/ 1192655 h 1381975"/>
                <a:gd name="connsiteX13" fmla="*/ 2524561 w 2533694"/>
                <a:gd name="connsiteY13" fmla="*/ 1136423 h 1381975"/>
                <a:gd name="connsiteX14" fmla="*/ 2468850 w 2533694"/>
                <a:gd name="connsiteY14" fmla="*/ 1081098 h 1381975"/>
                <a:gd name="connsiteX15" fmla="*/ 2468850 w 2533694"/>
                <a:gd name="connsiteY15" fmla="*/ 1072028 h 1381975"/>
                <a:gd name="connsiteX16" fmla="*/ 2533694 w 2533694"/>
                <a:gd name="connsiteY16" fmla="*/ 1136423 h 1381975"/>
                <a:gd name="connsiteX17" fmla="*/ 2468850 w 2533694"/>
                <a:gd name="connsiteY17" fmla="*/ 1202632 h 1381975"/>
                <a:gd name="connsiteX18" fmla="*/ 2403093 w 2533694"/>
                <a:gd name="connsiteY18" fmla="*/ 1136423 h 1381975"/>
                <a:gd name="connsiteX19" fmla="*/ 2468850 w 2533694"/>
                <a:gd name="connsiteY19" fmla="*/ 1072028 h 1381975"/>
                <a:gd name="connsiteX20" fmla="*/ 160953 w 2533694"/>
                <a:gd name="connsiteY20" fmla="*/ 9876 h 1381975"/>
                <a:gd name="connsiteX21" fmla="*/ 57699 w 2533694"/>
                <a:gd name="connsiteY21" fmla="*/ 113131 h 1381975"/>
                <a:gd name="connsiteX22" fmla="*/ 148383 w 2533694"/>
                <a:gd name="connsiteY22" fmla="*/ 215487 h 1381975"/>
                <a:gd name="connsiteX23" fmla="*/ 149286 w 2533694"/>
                <a:gd name="connsiteY23" fmla="*/ 215616 h 1381975"/>
                <a:gd name="connsiteX24" fmla="*/ 147452 w 2533694"/>
                <a:gd name="connsiteY24" fmla="*/ 206333 h 1381975"/>
                <a:gd name="connsiteX25" fmla="*/ 230242 w 2533694"/>
                <a:gd name="connsiteY25" fmla="*/ 123543 h 1381975"/>
                <a:gd name="connsiteX26" fmla="*/ 262492 w 2533694"/>
                <a:gd name="connsiteY26" fmla="*/ 130037 h 1381975"/>
                <a:gd name="connsiteX27" fmla="*/ 263308 w 2533694"/>
                <a:gd name="connsiteY27" fmla="*/ 127496 h 1381975"/>
                <a:gd name="connsiteX28" fmla="*/ 264206 w 2533694"/>
                <a:gd name="connsiteY28" fmla="*/ 113131 h 1381975"/>
                <a:gd name="connsiteX29" fmla="*/ 160953 w 2533694"/>
                <a:gd name="connsiteY29" fmla="*/ 9876 h 1381975"/>
                <a:gd name="connsiteX30" fmla="*/ 160953 w 2533694"/>
                <a:gd name="connsiteY30" fmla="*/ 0 h 1381975"/>
                <a:gd name="connsiteX31" fmla="*/ 274082 w 2533694"/>
                <a:gd name="connsiteY31" fmla="*/ 113131 h 1381975"/>
                <a:gd name="connsiteX32" fmla="*/ 272286 w 2533694"/>
                <a:gd name="connsiteY32" fmla="*/ 131986 h 1381975"/>
                <a:gd name="connsiteX33" fmla="*/ 271035 w 2533694"/>
                <a:gd name="connsiteY33" fmla="*/ 135527 h 1381975"/>
                <a:gd name="connsiteX34" fmla="*/ 289635 w 2533694"/>
                <a:gd name="connsiteY34" fmla="*/ 148065 h 1381975"/>
                <a:gd name="connsiteX35" fmla="*/ 313932 w 2533694"/>
                <a:gd name="connsiteY35" fmla="*/ 206333 h 1381975"/>
                <a:gd name="connsiteX36" fmla="*/ 230242 w 2533694"/>
                <a:gd name="connsiteY36" fmla="*/ 290023 h 1381975"/>
                <a:gd name="connsiteX37" fmla="*/ 153934 w 2533694"/>
                <a:gd name="connsiteY37" fmla="*/ 239151 h 1381975"/>
                <a:gd name="connsiteX38" fmla="*/ 151388 w 2533694"/>
                <a:gd name="connsiteY38" fmla="*/ 226261 h 1381975"/>
                <a:gd name="connsiteX39" fmla="*/ 150178 w 2533694"/>
                <a:gd name="connsiteY39" fmla="*/ 226261 h 1381975"/>
                <a:gd name="connsiteX40" fmla="*/ 47823 w 2533694"/>
                <a:gd name="connsiteY40" fmla="*/ 113131 h 1381975"/>
                <a:gd name="connsiteX41" fmla="*/ 160953 w 2533694"/>
                <a:gd name="connsiteY41" fmla="*/ 0 h 138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33694" h="1381975">
                  <a:moveTo>
                    <a:pt x="54893" y="1281188"/>
                  </a:moveTo>
                  <a:cubicBezTo>
                    <a:pt x="29696" y="1281188"/>
                    <a:pt x="9899" y="1300985"/>
                    <a:pt x="9899" y="1326182"/>
                  </a:cubicBezTo>
                  <a:cubicBezTo>
                    <a:pt x="9899" y="1352279"/>
                    <a:pt x="29696" y="1372976"/>
                    <a:pt x="54893" y="1372976"/>
                  </a:cubicBezTo>
                  <a:cubicBezTo>
                    <a:pt x="80990" y="1372976"/>
                    <a:pt x="101687" y="1352279"/>
                    <a:pt x="101687" y="1326182"/>
                  </a:cubicBezTo>
                  <a:cubicBezTo>
                    <a:pt x="101687" y="1300985"/>
                    <a:pt x="80990" y="1281188"/>
                    <a:pt x="54893" y="1281188"/>
                  </a:cubicBezTo>
                  <a:close/>
                  <a:moveTo>
                    <a:pt x="54893" y="1271289"/>
                  </a:moveTo>
                  <a:cubicBezTo>
                    <a:pt x="85489" y="1271289"/>
                    <a:pt x="110686" y="1295586"/>
                    <a:pt x="110686" y="1326182"/>
                  </a:cubicBezTo>
                  <a:cubicBezTo>
                    <a:pt x="110686" y="1357678"/>
                    <a:pt x="85489" y="1381975"/>
                    <a:pt x="54893" y="1381975"/>
                  </a:cubicBezTo>
                  <a:cubicBezTo>
                    <a:pt x="25197" y="1381975"/>
                    <a:pt x="0" y="1357678"/>
                    <a:pt x="0" y="1326182"/>
                  </a:cubicBezTo>
                  <a:cubicBezTo>
                    <a:pt x="0" y="1295586"/>
                    <a:pt x="25197" y="1271289"/>
                    <a:pt x="54893" y="1271289"/>
                  </a:cubicBezTo>
                  <a:close/>
                  <a:moveTo>
                    <a:pt x="2468850" y="1081098"/>
                  </a:moveTo>
                  <a:cubicBezTo>
                    <a:pt x="2437798" y="1081098"/>
                    <a:pt x="2412226" y="1105586"/>
                    <a:pt x="2412226" y="1136423"/>
                  </a:cubicBezTo>
                  <a:cubicBezTo>
                    <a:pt x="2412226" y="1167260"/>
                    <a:pt x="2437798" y="1192655"/>
                    <a:pt x="2468850" y="1192655"/>
                  </a:cubicBezTo>
                  <a:cubicBezTo>
                    <a:pt x="2498989" y="1192655"/>
                    <a:pt x="2524561" y="1167260"/>
                    <a:pt x="2524561" y="1136423"/>
                  </a:cubicBezTo>
                  <a:cubicBezTo>
                    <a:pt x="2524561" y="1105586"/>
                    <a:pt x="2498989" y="1081098"/>
                    <a:pt x="2468850" y="1081098"/>
                  </a:cubicBezTo>
                  <a:close/>
                  <a:moveTo>
                    <a:pt x="2468850" y="1072028"/>
                  </a:moveTo>
                  <a:cubicBezTo>
                    <a:pt x="2504468" y="1072028"/>
                    <a:pt x="2533694" y="1100144"/>
                    <a:pt x="2533694" y="1136423"/>
                  </a:cubicBezTo>
                  <a:cubicBezTo>
                    <a:pt x="2533694" y="1172702"/>
                    <a:pt x="2504468" y="1202632"/>
                    <a:pt x="2468850" y="1202632"/>
                  </a:cubicBezTo>
                  <a:cubicBezTo>
                    <a:pt x="2432318" y="1202632"/>
                    <a:pt x="2403093" y="1172702"/>
                    <a:pt x="2403093" y="1136423"/>
                  </a:cubicBezTo>
                  <a:cubicBezTo>
                    <a:pt x="2403093" y="1100144"/>
                    <a:pt x="2432318" y="1072028"/>
                    <a:pt x="2468850" y="1072028"/>
                  </a:cubicBezTo>
                  <a:close/>
                  <a:moveTo>
                    <a:pt x="160953" y="9876"/>
                  </a:moveTo>
                  <a:cubicBezTo>
                    <a:pt x="103490" y="9876"/>
                    <a:pt x="57699" y="55667"/>
                    <a:pt x="57699" y="113131"/>
                  </a:cubicBezTo>
                  <a:cubicBezTo>
                    <a:pt x="57699" y="166104"/>
                    <a:pt x="97205" y="210100"/>
                    <a:pt x="148383" y="215487"/>
                  </a:cubicBezTo>
                  <a:lnTo>
                    <a:pt x="149286" y="215616"/>
                  </a:lnTo>
                  <a:lnTo>
                    <a:pt x="147452" y="206333"/>
                  </a:lnTo>
                  <a:cubicBezTo>
                    <a:pt x="147452" y="161338"/>
                    <a:pt x="184348" y="123543"/>
                    <a:pt x="230242" y="123543"/>
                  </a:cubicBezTo>
                  <a:lnTo>
                    <a:pt x="262492" y="130037"/>
                  </a:lnTo>
                  <a:lnTo>
                    <a:pt x="263308" y="127496"/>
                  </a:lnTo>
                  <a:cubicBezTo>
                    <a:pt x="264206" y="123007"/>
                    <a:pt x="264206" y="118518"/>
                    <a:pt x="264206" y="113131"/>
                  </a:cubicBezTo>
                  <a:cubicBezTo>
                    <a:pt x="264206" y="55667"/>
                    <a:pt x="218415" y="9876"/>
                    <a:pt x="160953" y="9876"/>
                  </a:cubicBezTo>
                  <a:close/>
                  <a:moveTo>
                    <a:pt x="160953" y="0"/>
                  </a:moveTo>
                  <a:cubicBezTo>
                    <a:pt x="223802" y="0"/>
                    <a:pt x="274082" y="51178"/>
                    <a:pt x="274082" y="113131"/>
                  </a:cubicBezTo>
                  <a:cubicBezTo>
                    <a:pt x="274082" y="119416"/>
                    <a:pt x="273184" y="125701"/>
                    <a:pt x="272286" y="131986"/>
                  </a:cubicBezTo>
                  <a:lnTo>
                    <a:pt x="271035" y="135527"/>
                  </a:lnTo>
                  <a:lnTo>
                    <a:pt x="289635" y="148065"/>
                  </a:lnTo>
                  <a:cubicBezTo>
                    <a:pt x="304708" y="163138"/>
                    <a:pt x="313932" y="183835"/>
                    <a:pt x="313932" y="206333"/>
                  </a:cubicBezTo>
                  <a:cubicBezTo>
                    <a:pt x="313932" y="253128"/>
                    <a:pt x="277037" y="290023"/>
                    <a:pt x="230242" y="290023"/>
                  </a:cubicBezTo>
                  <a:cubicBezTo>
                    <a:pt x="195822" y="290023"/>
                    <a:pt x="166462" y="269270"/>
                    <a:pt x="153934" y="239151"/>
                  </a:cubicBezTo>
                  <a:lnTo>
                    <a:pt x="151388" y="226261"/>
                  </a:lnTo>
                  <a:lnTo>
                    <a:pt x="150178" y="226261"/>
                  </a:lnTo>
                  <a:cubicBezTo>
                    <a:pt x="92716" y="220874"/>
                    <a:pt x="47823" y="171492"/>
                    <a:pt x="47823" y="113131"/>
                  </a:cubicBezTo>
                  <a:cubicBezTo>
                    <a:pt x="47823" y="51178"/>
                    <a:pt x="98103" y="0"/>
                    <a:pt x="160953" y="0"/>
                  </a:cubicBezTo>
                  <a:close/>
                </a:path>
              </a:pathLst>
            </a:custGeom>
            <a:solidFill>
              <a:srgbClr val="6552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A0BE3360-5318-49AF-B1BA-9DA9737AC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33038" y="11357905"/>
              <a:ext cx="2681157" cy="1477794"/>
            </a:xfrm>
            <a:custGeom>
              <a:avLst/>
              <a:gdLst>
                <a:gd name="connsiteX0" fmla="*/ 682915 w 2681157"/>
                <a:gd name="connsiteY0" fmla="*/ 1470549 h 1477794"/>
                <a:gd name="connsiteX1" fmla="*/ 1866728 w 2681157"/>
                <a:gd name="connsiteY1" fmla="*/ 1470549 h 1477794"/>
                <a:gd name="connsiteX2" fmla="*/ 1872154 w 2681157"/>
                <a:gd name="connsiteY2" fmla="*/ 1474172 h 1477794"/>
                <a:gd name="connsiteX3" fmla="*/ 1866728 w 2681157"/>
                <a:gd name="connsiteY3" fmla="*/ 1477794 h 1477794"/>
                <a:gd name="connsiteX4" fmla="*/ 682915 w 2681157"/>
                <a:gd name="connsiteY4" fmla="*/ 1477794 h 1477794"/>
                <a:gd name="connsiteX5" fmla="*/ 677489 w 2681157"/>
                <a:gd name="connsiteY5" fmla="*/ 1474172 h 1477794"/>
                <a:gd name="connsiteX6" fmla="*/ 682915 w 2681157"/>
                <a:gd name="connsiteY6" fmla="*/ 1470549 h 1477794"/>
                <a:gd name="connsiteX7" fmla="*/ 2672622 w 2681157"/>
                <a:gd name="connsiteY7" fmla="*/ 924574 h 1477794"/>
                <a:gd name="connsiteX8" fmla="*/ 2677166 w 2681157"/>
                <a:gd name="connsiteY8" fmla="*/ 929085 h 1477794"/>
                <a:gd name="connsiteX9" fmla="*/ 2677166 w 2681157"/>
                <a:gd name="connsiteY9" fmla="*/ 1398225 h 1477794"/>
                <a:gd name="connsiteX10" fmla="*/ 2598091 w 2681157"/>
                <a:gd name="connsiteY10" fmla="*/ 1477618 h 1477794"/>
                <a:gd name="connsiteX11" fmla="*/ 2423581 w 2681157"/>
                <a:gd name="connsiteY11" fmla="*/ 1477618 h 1477794"/>
                <a:gd name="connsiteX12" fmla="*/ 2419036 w 2681157"/>
                <a:gd name="connsiteY12" fmla="*/ 1472205 h 1477794"/>
                <a:gd name="connsiteX13" fmla="*/ 2423581 w 2681157"/>
                <a:gd name="connsiteY13" fmla="*/ 1467694 h 1477794"/>
                <a:gd name="connsiteX14" fmla="*/ 2598091 w 2681157"/>
                <a:gd name="connsiteY14" fmla="*/ 1467694 h 1477794"/>
                <a:gd name="connsiteX15" fmla="*/ 2668077 w 2681157"/>
                <a:gd name="connsiteY15" fmla="*/ 1398225 h 1477794"/>
                <a:gd name="connsiteX16" fmla="*/ 2668077 w 2681157"/>
                <a:gd name="connsiteY16" fmla="*/ 929085 h 1477794"/>
                <a:gd name="connsiteX17" fmla="*/ 2672622 w 2681157"/>
                <a:gd name="connsiteY17" fmla="*/ 924574 h 1477794"/>
                <a:gd name="connsiteX18" fmla="*/ 5519 w 2681157"/>
                <a:gd name="connsiteY18" fmla="*/ 286937 h 1477794"/>
                <a:gd name="connsiteX19" fmla="*/ 11037 w 2681157"/>
                <a:gd name="connsiteY19" fmla="*/ 291444 h 1477794"/>
                <a:gd name="connsiteX20" fmla="*/ 11037 w 2681157"/>
                <a:gd name="connsiteY20" fmla="*/ 935106 h 1477794"/>
                <a:gd name="connsiteX21" fmla="*/ 5519 w 2681157"/>
                <a:gd name="connsiteY21" fmla="*/ 939613 h 1477794"/>
                <a:gd name="connsiteX22" fmla="*/ 0 w 2681157"/>
                <a:gd name="connsiteY22" fmla="*/ 935106 h 1477794"/>
                <a:gd name="connsiteX23" fmla="*/ 0 w 2681157"/>
                <a:gd name="connsiteY23" fmla="*/ 291444 h 1477794"/>
                <a:gd name="connsiteX24" fmla="*/ 5519 w 2681157"/>
                <a:gd name="connsiteY24" fmla="*/ 286937 h 1477794"/>
                <a:gd name="connsiteX25" fmla="*/ 669150 w 2681157"/>
                <a:gd name="connsiteY25" fmla="*/ 0 h 1477794"/>
                <a:gd name="connsiteX26" fmla="*/ 2574501 w 2681157"/>
                <a:gd name="connsiteY26" fmla="*/ 0 h 1477794"/>
                <a:gd name="connsiteX27" fmla="*/ 2681157 w 2681157"/>
                <a:gd name="connsiteY27" fmla="*/ 106300 h 1477794"/>
                <a:gd name="connsiteX28" fmla="*/ 2681157 w 2681157"/>
                <a:gd name="connsiteY28" fmla="*/ 345249 h 1477794"/>
                <a:gd name="connsiteX29" fmla="*/ 2675734 w 2681157"/>
                <a:gd name="connsiteY29" fmla="*/ 349791 h 1477794"/>
                <a:gd name="connsiteX30" fmla="*/ 2671215 w 2681157"/>
                <a:gd name="connsiteY30" fmla="*/ 345249 h 1477794"/>
                <a:gd name="connsiteX31" fmla="*/ 2671215 w 2681157"/>
                <a:gd name="connsiteY31" fmla="*/ 106300 h 1477794"/>
                <a:gd name="connsiteX32" fmla="*/ 2574501 w 2681157"/>
                <a:gd name="connsiteY32" fmla="*/ 9085 h 1477794"/>
                <a:gd name="connsiteX33" fmla="*/ 669150 w 2681157"/>
                <a:gd name="connsiteY33" fmla="*/ 9085 h 1477794"/>
                <a:gd name="connsiteX34" fmla="*/ 665535 w 2681157"/>
                <a:gd name="connsiteY34" fmla="*/ 4543 h 1477794"/>
                <a:gd name="connsiteX35" fmla="*/ 669150 w 2681157"/>
                <a:gd name="connsiteY35" fmla="*/ 0 h 147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81157" h="1477794">
                  <a:moveTo>
                    <a:pt x="682915" y="1470549"/>
                  </a:moveTo>
                  <a:lnTo>
                    <a:pt x="1866728" y="1470549"/>
                  </a:lnTo>
                  <a:cubicBezTo>
                    <a:pt x="1869440" y="1470549"/>
                    <a:pt x="1872154" y="1472723"/>
                    <a:pt x="1872154" y="1474172"/>
                  </a:cubicBezTo>
                  <a:cubicBezTo>
                    <a:pt x="1872154" y="1475621"/>
                    <a:pt x="1869440" y="1477794"/>
                    <a:pt x="1866728" y="1477794"/>
                  </a:cubicBezTo>
                  <a:lnTo>
                    <a:pt x="682915" y="1477794"/>
                  </a:lnTo>
                  <a:cubicBezTo>
                    <a:pt x="679298" y="1477794"/>
                    <a:pt x="677489" y="1475621"/>
                    <a:pt x="677489" y="1474172"/>
                  </a:cubicBezTo>
                  <a:cubicBezTo>
                    <a:pt x="677489" y="1472723"/>
                    <a:pt x="679298" y="1470549"/>
                    <a:pt x="682915" y="1470549"/>
                  </a:cubicBezTo>
                  <a:close/>
                  <a:moveTo>
                    <a:pt x="2672622" y="924574"/>
                  </a:moveTo>
                  <a:cubicBezTo>
                    <a:pt x="2675348" y="924574"/>
                    <a:pt x="2677166" y="927281"/>
                    <a:pt x="2677166" y="929085"/>
                  </a:cubicBezTo>
                  <a:lnTo>
                    <a:pt x="2677166" y="1398225"/>
                  </a:lnTo>
                  <a:cubicBezTo>
                    <a:pt x="2677166" y="1441530"/>
                    <a:pt x="2641719" y="1477618"/>
                    <a:pt x="2598091" y="1477618"/>
                  </a:cubicBezTo>
                  <a:lnTo>
                    <a:pt x="2423581" y="1477618"/>
                  </a:lnTo>
                  <a:cubicBezTo>
                    <a:pt x="2421763" y="1477618"/>
                    <a:pt x="2419036" y="1474911"/>
                    <a:pt x="2419036" y="1472205"/>
                  </a:cubicBezTo>
                  <a:cubicBezTo>
                    <a:pt x="2419036" y="1469498"/>
                    <a:pt x="2421763" y="1467694"/>
                    <a:pt x="2423581" y="1467694"/>
                  </a:cubicBezTo>
                  <a:lnTo>
                    <a:pt x="2598091" y="1467694"/>
                  </a:lnTo>
                  <a:cubicBezTo>
                    <a:pt x="2636265" y="1467694"/>
                    <a:pt x="2668077" y="1436117"/>
                    <a:pt x="2668077" y="1398225"/>
                  </a:cubicBezTo>
                  <a:lnTo>
                    <a:pt x="2668077" y="929085"/>
                  </a:lnTo>
                  <a:cubicBezTo>
                    <a:pt x="2668077" y="927281"/>
                    <a:pt x="2669895" y="924574"/>
                    <a:pt x="2672622" y="924574"/>
                  </a:cubicBezTo>
                  <a:close/>
                  <a:moveTo>
                    <a:pt x="5519" y="286937"/>
                  </a:moveTo>
                  <a:cubicBezTo>
                    <a:pt x="8278" y="286937"/>
                    <a:pt x="11037" y="288740"/>
                    <a:pt x="11037" y="291444"/>
                  </a:cubicBezTo>
                  <a:lnTo>
                    <a:pt x="11037" y="935106"/>
                  </a:lnTo>
                  <a:cubicBezTo>
                    <a:pt x="11037" y="937811"/>
                    <a:pt x="8278" y="939613"/>
                    <a:pt x="5519" y="939613"/>
                  </a:cubicBezTo>
                  <a:cubicBezTo>
                    <a:pt x="2759" y="939613"/>
                    <a:pt x="0" y="937811"/>
                    <a:pt x="0" y="935106"/>
                  </a:cubicBezTo>
                  <a:lnTo>
                    <a:pt x="0" y="291444"/>
                  </a:lnTo>
                  <a:cubicBezTo>
                    <a:pt x="0" y="288740"/>
                    <a:pt x="2759" y="286937"/>
                    <a:pt x="5519" y="286937"/>
                  </a:cubicBezTo>
                  <a:close/>
                  <a:moveTo>
                    <a:pt x="669150" y="0"/>
                  </a:moveTo>
                  <a:lnTo>
                    <a:pt x="2574501" y="0"/>
                  </a:lnTo>
                  <a:cubicBezTo>
                    <a:pt x="2633252" y="0"/>
                    <a:pt x="2681157" y="47245"/>
                    <a:pt x="2681157" y="106300"/>
                  </a:cubicBezTo>
                  <a:lnTo>
                    <a:pt x="2681157" y="345249"/>
                  </a:lnTo>
                  <a:cubicBezTo>
                    <a:pt x="2681157" y="347974"/>
                    <a:pt x="2678446" y="349791"/>
                    <a:pt x="2675734" y="349791"/>
                  </a:cubicBezTo>
                  <a:cubicBezTo>
                    <a:pt x="2673022" y="349791"/>
                    <a:pt x="2671215" y="347974"/>
                    <a:pt x="2671215" y="345249"/>
                  </a:cubicBezTo>
                  <a:lnTo>
                    <a:pt x="2671215" y="106300"/>
                  </a:lnTo>
                  <a:cubicBezTo>
                    <a:pt x="2671215" y="52696"/>
                    <a:pt x="2627829" y="9085"/>
                    <a:pt x="2574501" y="9085"/>
                  </a:cubicBezTo>
                  <a:lnTo>
                    <a:pt x="669150" y="9085"/>
                  </a:lnTo>
                  <a:cubicBezTo>
                    <a:pt x="667343" y="9085"/>
                    <a:pt x="665535" y="7268"/>
                    <a:pt x="665535" y="4543"/>
                  </a:cubicBezTo>
                  <a:cubicBezTo>
                    <a:pt x="665535" y="1817"/>
                    <a:pt x="667343" y="0"/>
                    <a:pt x="669150" y="0"/>
                  </a:cubicBezTo>
                  <a:close/>
                </a:path>
              </a:pathLst>
            </a:custGeom>
            <a:solidFill>
              <a:srgbClr val="6552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7" name="Freeform 253">
              <a:extLst>
                <a:ext uri="{FF2B5EF4-FFF2-40B4-BE49-F238E27FC236}">
                  <a16:creationId xmlns:a16="http://schemas.microsoft.com/office/drawing/2014/main" id="{FE075974-57B3-443D-A018-BBC94949E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5651" y="12421960"/>
              <a:ext cx="773135" cy="526050"/>
            </a:xfrm>
            <a:custGeom>
              <a:avLst/>
              <a:gdLst>
                <a:gd name="T0" fmla="*/ 824 w 856"/>
                <a:gd name="T1" fmla="*/ 580 h 581"/>
                <a:gd name="T2" fmla="*/ 30 w 856"/>
                <a:gd name="T3" fmla="*/ 580 h 581"/>
                <a:gd name="T4" fmla="*/ 30 w 856"/>
                <a:gd name="T5" fmla="*/ 580 h 581"/>
                <a:gd name="T6" fmla="*/ 0 w 856"/>
                <a:gd name="T7" fmla="*/ 551 h 581"/>
                <a:gd name="T8" fmla="*/ 0 w 856"/>
                <a:gd name="T9" fmla="*/ 30 h 581"/>
                <a:gd name="T10" fmla="*/ 0 w 856"/>
                <a:gd name="T11" fmla="*/ 30 h 581"/>
                <a:gd name="T12" fmla="*/ 30 w 856"/>
                <a:gd name="T13" fmla="*/ 0 h 581"/>
                <a:gd name="T14" fmla="*/ 824 w 856"/>
                <a:gd name="T15" fmla="*/ 0 h 581"/>
                <a:gd name="T16" fmla="*/ 824 w 856"/>
                <a:gd name="T17" fmla="*/ 0 h 581"/>
                <a:gd name="T18" fmla="*/ 855 w 856"/>
                <a:gd name="T19" fmla="*/ 30 h 581"/>
                <a:gd name="T20" fmla="*/ 855 w 856"/>
                <a:gd name="T21" fmla="*/ 551 h 581"/>
                <a:gd name="T22" fmla="*/ 855 w 856"/>
                <a:gd name="T23" fmla="*/ 551 h 581"/>
                <a:gd name="T24" fmla="*/ 824 w 856"/>
                <a:gd name="T25" fmla="*/ 580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6" h="581">
                  <a:moveTo>
                    <a:pt x="824" y="580"/>
                  </a:moveTo>
                  <a:lnTo>
                    <a:pt x="30" y="580"/>
                  </a:lnTo>
                  <a:lnTo>
                    <a:pt x="30" y="580"/>
                  </a:lnTo>
                  <a:cubicBezTo>
                    <a:pt x="14" y="580"/>
                    <a:pt x="0" y="567"/>
                    <a:pt x="0" y="551"/>
                  </a:cubicBezTo>
                  <a:lnTo>
                    <a:pt x="0" y="30"/>
                  </a:lnTo>
                  <a:lnTo>
                    <a:pt x="0" y="30"/>
                  </a:lnTo>
                  <a:cubicBezTo>
                    <a:pt x="0" y="13"/>
                    <a:pt x="14" y="0"/>
                    <a:pt x="30" y="0"/>
                  </a:cubicBezTo>
                  <a:lnTo>
                    <a:pt x="824" y="0"/>
                  </a:lnTo>
                  <a:lnTo>
                    <a:pt x="824" y="0"/>
                  </a:lnTo>
                  <a:cubicBezTo>
                    <a:pt x="841" y="0"/>
                    <a:pt x="855" y="13"/>
                    <a:pt x="855" y="30"/>
                  </a:cubicBezTo>
                  <a:lnTo>
                    <a:pt x="855" y="551"/>
                  </a:lnTo>
                  <a:lnTo>
                    <a:pt x="855" y="551"/>
                  </a:lnTo>
                  <a:cubicBezTo>
                    <a:pt x="855" y="567"/>
                    <a:pt x="841" y="580"/>
                    <a:pt x="824" y="580"/>
                  </a:cubicBezTo>
                </a:path>
              </a:pathLst>
            </a:custGeom>
            <a:solidFill>
              <a:srgbClr val="CC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8" name="Freeform 254">
              <a:extLst>
                <a:ext uri="{FF2B5EF4-FFF2-40B4-BE49-F238E27FC236}">
                  <a16:creationId xmlns:a16="http://schemas.microsoft.com/office/drawing/2014/main" id="{4FA3E317-7049-463B-997D-FC9C9DCC0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7829" y="12374138"/>
              <a:ext cx="761178" cy="526050"/>
            </a:xfrm>
            <a:custGeom>
              <a:avLst/>
              <a:gdLst>
                <a:gd name="T0" fmla="*/ 802 w 843"/>
                <a:gd name="T1" fmla="*/ 581 h 582"/>
                <a:gd name="T2" fmla="*/ 41 w 843"/>
                <a:gd name="T3" fmla="*/ 581 h 582"/>
                <a:gd name="T4" fmla="*/ 41 w 843"/>
                <a:gd name="T5" fmla="*/ 581 h 582"/>
                <a:gd name="T6" fmla="*/ 0 w 843"/>
                <a:gd name="T7" fmla="*/ 541 h 582"/>
                <a:gd name="T8" fmla="*/ 0 w 843"/>
                <a:gd name="T9" fmla="*/ 40 h 582"/>
                <a:gd name="T10" fmla="*/ 0 w 843"/>
                <a:gd name="T11" fmla="*/ 40 h 582"/>
                <a:gd name="T12" fmla="*/ 41 w 843"/>
                <a:gd name="T13" fmla="*/ 0 h 582"/>
                <a:gd name="T14" fmla="*/ 802 w 843"/>
                <a:gd name="T15" fmla="*/ 0 h 582"/>
                <a:gd name="T16" fmla="*/ 802 w 843"/>
                <a:gd name="T17" fmla="*/ 0 h 582"/>
                <a:gd name="T18" fmla="*/ 842 w 843"/>
                <a:gd name="T19" fmla="*/ 40 h 582"/>
                <a:gd name="T20" fmla="*/ 842 w 843"/>
                <a:gd name="T21" fmla="*/ 541 h 582"/>
                <a:gd name="T22" fmla="*/ 842 w 843"/>
                <a:gd name="T23" fmla="*/ 541 h 582"/>
                <a:gd name="T24" fmla="*/ 802 w 843"/>
                <a:gd name="T25" fmla="*/ 581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3" h="582">
                  <a:moveTo>
                    <a:pt x="802" y="581"/>
                  </a:moveTo>
                  <a:lnTo>
                    <a:pt x="41" y="581"/>
                  </a:lnTo>
                  <a:lnTo>
                    <a:pt x="41" y="581"/>
                  </a:lnTo>
                  <a:cubicBezTo>
                    <a:pt x="19" y="581"/>
                    <a:pt x="0" y="563"/>
                    <a:pt x="0" y="541"/>
                  </a:cubicBezTo>
                  <a:lnTo>
                    <a:pt x="0" y="40"/>
                  </a:lnTo>
                  <a:lnTo>
                    <a:pt x="0" y="40"/>
                  </a:lnTo>
                  <a:cubicBezTo>
                    <a:pt x="0" y="18"/>
                    <a:pt x="19" y="0"/>
                    <a:pt x="41" y="0"/>
                  </a:cubicBezTo>
                  <a:lnTo>
                    <a:pt x="802" y="0"/>
                  </a:lnTo>
                  <a:lnTo>
                    <a:pt x="802" y="0"/>
                  </a:lnTo>
                  <a:cubicBezTo>
                    <a:pt x="824" y="0"/>
                    <a:pt x="842" y="18"/>
                    <a:pt x="842" y="40"/>
                  </a:cubicBezTo>
                  <a:lnTo>
                    <a:pt x="842" y="541"/>
                  </a:lnTo>
                  <a:lnTo>
                    <a:pt x="842" y="541"/>
                  </a:lnTo>
                  <a:cubicBezTo>
                    <a:pt x="842" y="563"/>
                    <a:pt x="824" y="581"/>
                    <a:pt x="802" y="58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9" name="Freeform 255">
              <a:extLst>
                <a:ext uri="{FF2B5EF4-FFF2-40B4-BE49-F238E27FC236}">
                  <a16:creationId xmlns:a16="http://schemas.microsoft.com/office/drawing/2014/main" id="{D12B6405-B772-4F9C-8940-2CA1C7695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5504" y="12477754"/>
              <a:ext cx="147452" cy="302877"/>
            </a:xfrm>
            <a:custGeom>
              <a:avLst/>
              <a:gdLst>
                <a:gd name="T0" fmla="*/ 130 w 164"/>
                <a:gd name="T1" fmla="*/ 219 h 337"/>
                <a:gd name="T2" fmla="*/ 117 w 164"/>
                <a:gd name="T3" fmla="*/ 244 h 337"/>
                <a:gd name="T4" fmla="*/ 92 w 164"/>
                <a:gd name="T5" fmla="*/ 253 h 337"/>
                <a:gd name="T6" fmla="*/ 104 w 164"/>
                <a:gd name="T7" fmla="*/ 188 h 337"/>
                <a:gd name="T8" fmla="*/ 110 w 164"/>
                <a:gd name="T9" fmla="*/ 191 h 337"/>
                <a:gd name="T10" fmla="*/ 124 w 164"/>
                <a:gd name="T11" fmla="*/ 202 h 337"/>
                <a:gd name="T12" fmla="*/ 130 w 164"/>
                <a:gd name="T13" fmla="*/ 219 h 337"/>
                <a:gd name="T14" fmla="*/ 65 w 164"/>
                <a:gd name="T15" fmla="*/ 141 h 337"/>
                <a:gd name="T16" fmla="*/ 58 w 164"/>
                <a:gd name="T17" fmla="*/ 138 h 337"/>
                <a:gd name="T18" fmla="*/ 44 w 164"/>
                <a:gd name="T19" fmla="*/ 127 h 337"/>
                <a:gd name="T20" fmla="*/ 37 w 164"/>
                <a:gd name="T21" fmla="*/ 111 h 337"/>
                <a:gd name="T22" fmla="*/ 37 w 164"/>
                <a:gd name="T23" fmla="*/ 110 h 337"/>
                <a:gd name="T24" fmla="*/ 48 w 164"/>
                <a:gd name="T25" fmla="*/ 86 h 337"/>
                <a:gd name="T26" fmla="*/ 76 w 164"/>
                <a:gd name="T27" fmla="*/ 77 h 337"/>
                <a:gd name="T28" fmla="*/ 158 w 164"/>
                <a:gd name="T29" fmla="*/ 190 h 337"/>
                <a:gd name="T30" fmla="*/ 143 w 164"/>
                <a:gd name="T31" fmla="*/ 173 h 337"/>
                <a:gd name="T32" fmla="*/ 121 w 164"/>
                <a:gd name="T33" fmla="*/ 160 h 337"/>
                <a:gd name="T34" fmla="*/ 98 w 164"/>
                <a:gd name="T35" fmla="*/ 152 h 337"/>
                <a:gd name="T36" fmla="*/ 92 w 164"/>
                <a:gd name="T37" fmla="*/ 78 h 337"/>
                <a:gd name="T38" fmla="*/ 102 w 164"/>
                <a:gd name="T39" fmla="*/ 81 h 337"/>
                <a:gd name="T40" fmla="*/ 112 w 164"/>
                <a:gd name="T41" fmla="*/ 84 h 337"/>
                <a:gd name="T42" fmla="*/ 130 w 164"/>
                <a:gd name="T43" fmla="*/ 91 h 337"/>
                <a:gd name="T44" fmla="*/ 136 w 164"/>
                <a:gd name="T45" fmla="*/ 93 h 337"/>
                <a:gd name="T46" fmla="*/ 148 w 164"/>
                <a:gd name="T47" fmla="*/ 85 h 337"/>
                <a:gd name="T48" fmla="*/ 149 w 164"/>
                <a:gd name="T49" fmla="*/ 74 h 337"/>
                <a:gd name="T50" fmla="*/ 142 w 164"/>
                <a:gd name="T51" fmla="*/ 65 h 337"/>
                <a:gd name="T52" fmla="*/ 122 w 164"/>
                <a:gd name="T53" fmla="*/ 58 h 337"/>
                <a:gd name="T54" fmla="*/ 92 w 164"/>
                <a:gd name="T55" fmla="*/ 52 h 337"/>
                <a:gd name="T56" fmla="*/ 92 w 164"/>
                <a:gd name="T57" fmla="*/ 7 h 337"/>
                <a:gd name="T58" fmla="*/ 85 w 164"/>
                <a:gd name="T59" fmla="*/ 0 h 337"/>
                <a:gd name="T60" fmla="*/ 76 w 164"/>
                <a:gd name="T61" fmla="*/ 51 h 337"/>
                <a:gd name="T62" fmla="*/ 69 w 164"/>
                <a:gd name="T63" fmla="*/ 52 h 337"/>
                <a:gd name="T64" fmla="*/ 48 w 164"/>
                <a:gd name="T65" fmla="*/ 56 h 337"/>
                <a:gd name="T66" fmla="*/ 25 w 164"/>
                <a:gd name="T67" fmla="*/ 68 h 337"/>
                <a:gd name="T68" fmla="*/ 9 w 164"/>
                <a:gd name="T69" fmla="*/ 89 h 337"/>
                <a:gd name="T70" fmla="*/ 3 w 164"/>
                <a:gd name="T71" fmla="*/ 116 h 337"/>
                <a:gd name="T72" fmla="*/ 9 w 164"/>
                <a:gd name="T73" fmla="*/ 140 h 337"/>
                <a:gd name="T74" fmla="*/ 24 w 164"/>
                <a:gd name="T75" fmla="*/ 157 h 337"/>
                <a:gd name="T76" fmla="*/ 46 w 164"/>
                <a:gd name="T77" fmla="*/ 169 h 337"/>
                <a:gd name="T78" fmla="*/ 71 w 164"/>
                <a:gd name="T79" fmla="*/ 177 h 337"/>
                <a:gd name="T80" fmla="*/ 76 w 164"/>
                <a:gd name="T81" fmla="*/ 253 h 337"/>
                <a:gd name="T82" fmla="*/ 67 w 164"/>
                <a:gd name="T83" fmla="*/ 251 h 337"/>
                <a:gd name="T84" fmla="*/ 44 w 164"/>
                <a:gd name="T85" fmla="*/ 244 h 337"/>
                <a:gd name="T86" fmla="*/ 20 w 164"/>
                <a:gd name="T87" fmla="*/ 234 h 337"/>
                <a:gd name="T88" fmla="*/ 14 w 164"/>
                <a:gd name="T89" fmla="*/ 232 h 337"/>
                <a:gd name="T90" fmla="*/ 2 w 164"/>
                <a:gd name="T91" fmla="*/ 239 h 337"/>
                <a:gd name="T92" fmla="*/ 0 w 164"/>
                <a:gd name="T93" fmla="*/ 250 h 337"/>
                <a:gd name="T94" fmla="*/ 6 w 164"/>
                <a:gd name="T95" fmla="*/ 259 h 337"/>
                <a:gd name="T96" fmla="*/ 35 w 164"/>
                <a:gd name="T97" fmla="*/ 271 h 337"/>
                <a:gd name="T98" fmla="*/ 76 w 164"/>
                <a:gd name="T99" fmla="*/ 280 h 337"/>
                <a:gd name="T100" fmla="*/ 76 w 164"/>
                <a:gd name="T101" fmla="*/ 329 h 337"/>
                <a:gd name="T102" fmla="*/ 85 w 164"/>
                <a:gd name="T103" fmla="*/ 336 h 337"/>
                <a:gd name="T104" fmla="*/ 92 w 164"/>
                <a:gd name="T105" fmla="*/ 280 h 337"/>
                <a:gd name="T106" fmla="*/ 100 w 164"/>
                <a:gd name="T107" fmla="*/ 279 h 337"/>
                <a:gd name="T108" fmla="*/ 116 w 164"/>
                <a:gd name="T109" fmla="*/ 276 h 337"/>
                <a:gd name="T110" fmla="*/ 141 w 164"/>
                <a:gd name="T111" fmla="*/ 263 h 337"/>
                <a:gd name="T112" fmla="*/ 157 w 164"/>
                <a:gd name="T113" fmla="*/ 243 h 337"/>
                <a:gd name="T114" fmla="*/ 163 w 164"/>
                <a:gd name="T115" fmla="*/ 213 h 337"/>
                <a:gd name="T116" fmla="*/ 158 w 164"/>
                <a:gd name="T117" fmla="*/ 19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4" h="337">
                  <a:moveTo>
                    <a:pt x="130" y="219"/>
                  </a:moveTo>
                  <a:lnTo>
                    <a:pt x="130" y="219"/>
                  </a:lnTo>
                  <a:cubicBezTo>
                    <a:pt x="130" y="229"/>
                    <a:pt x="125" y="238"/>
                    <a:pt x="117" y="244"/>
                  </a:cubicBezTo>
                  <a:lnTo>
                    <a:pt x="117" y="244"/>
                  </a:lnTo>
                  <a:cubicBezTo>
                    <a:pt x="112" y="247"/>
                    <a:pt x="108" y="250"/>
                    <a:pt x="102" y="250"/>
                  </a:cubicBezTo>
                  <a:lnTo>
                    <a:pt x="92" y="253"/>
                  </a:lnTo>
                  <a:lnTo>
                    <a:pt x="92" y="183"/>
                  </a:lnTo>
                  <a:lnTo>
                    <a:pt x="104" y="188"/>
                  </a:lnTo>
                  <a:lnTo>
                    <a:pt x="104" y="188"/>
                  </a:lnTo>
                  <a:cubicBezTo>
                    <a:pt x="106" y="189"/>
                    <a:pt x="107" y="190"/>
                    <a:pt x="110" y="191"/>
                  </a:cubicBezTo>
                  <a:lnTo>
                    <a:pt x="110" y="191"/>
                  </a:lnTo>
                  <a:cubicBezTo>
                    <a:pt x="116" y="194"/>
                    <a:pt x="120" y="197"/>
                    <a:pt x="124" y="202"/>
                  </a:cubicBezTo>
                  <a:lnTo>
                    <a:pt x="124" y="202"/>
                  </a:lnTo>
                  <a:cubicBezTo>
                    <a:pt x="128" y="207"/>
                    <a:pt x="130" y="212"/>
                    <a:pt x="130" y="219"/>
                  </a:cubicBezTo>
                  <a:close/>
                  <a:moveTo>
                    <a:pt x="76" y="146"/>
                  </a:moveTo>
                  <a:lnTo>
                    <a:pt x="65" y="141"/>
                  </a:lnTo>
                  <a:lnTo>
                    <a:pt x="65" y="141"/>
                  </a:lnTo>
                  <a:cubicBezTo>
                    <a:pt x="63" y="139"/>
                    <a:pt x="59" y="138"/>
                    <a:pt x="58" y="138"/>
                  </a:cubicBezTo>
                  <a:lnTo>
                    <a:pt x="58" y="138"/>
                  </a:lnTo>
                  <a:cubicBezTo>
                    <a:pt x="52" y="134"/>
                    <a:pt x="47" y="131"/>
                    <a:pt x="44" y="127"/>
                  </a:cubicBezTo>
                  <a:lnTo>
                    <a:pt x="44" y="127"/>
                  </a:lnTo>
                  <a:cubicBezTo>
                    <a:pt x="39" y="123"/>
                    <a:pt x="37" y="117"/>
                    <a:pt x="37" y="111"/>
                  </a:cubicBezTo>
                  <a:lnTo>
                    <a:pt x="37" y="110"/>
                  </a:lnTo>
                  <a:lnTo>
                    <a:pt x="37" y="110"/>
                  </a:lnTo>
                  <a:cubicBezTo>
                    <a:pt x="37" y="101"/>
                    <a:pt x="41" y="92"/>
                    <a:pt x="48" y="86"/>
                  </a:cubicBezTo>
                  <a:lnTo>
                    <a:pt x="48" y="86"/>
                  </a:lnTo>
                  <a:cubicBezTo>
                    <a:pt x="53" y="83"/>
                    <a:pt x="59" y="80"/>
                    <a:pt x="67" y="78"/>
                  </a:cubicBezTo>
                  <a:lnTo>
                    <a:pt x="76" y="77"/>
                  </a:lnTo>
                  <a:lnTo>
                    <a:pt x="76" y="146"/>
                  </a:lnTo>
                  <a:close/>
                  <a:moveTo>
                    <a:pt x="158" y="190"/>
                  </a:moveTo>
                  <a:lnTo>
                    <a:pt x="158" y="190"/>
                  </a:lnTo>
                  <a:cubicBezTo>
                    <a:pt x="154" y="183"/>
                    <a:pt x="149" y="177"/>
                    <a:pt x="143" y="173"/>
                  </a:cubicBezTo>
                  <a:lnTo>
                    <a:pt x="143" y="173"/>
                  </a:lnTo>
                  <a:cubicBezTo>
                    <a:pt x="136" y="168"/>
                    <a:pt x="128" y="164"/>
                    <a:pt x="121" y="160"/>
                  </a:cubicBezTo>
                  <a:lnTo>
                    <a:pt x="121" y="160"/>
                  </a:lnTo>
                  <a:cubicBezTo>
                    <a:pt x="113" y="158"/>
                    <a:pt x="106" y="154"/>
                    <a:pt x="98" y="152"/>
                  </a:cubicBezTo>
                  <a:lnTo>
                    <a:pt x="92" y="150"/>
                  </a:lnTo>
                  <a:lnTo>
                    <a:pt x="92" y="78"/>
                  </a:lnTo>
                  <a:lnTo>
                    <a:pt x="102" y="81"/>
                  </a:lnTo>
                  <a:lnTo>
                    <a:pt x="102" y="81"/>
                  </a:lnTo>
                  <a:cubicBezTo>
                    <a:pt x="106" y="82"/>
                    <a:pt x="109" y="84"/>
                    <a:pt x="112" y="84"/>
                  </a:cubicBezTo>
                  <a:lnTo>
                    <a:pt x="112" y="84"/>
                  </a:lnTo>
                  <a:cubicBezTo>
                    <a:pt x="118" y="86"/>
                    <a:pt x="124" y="89"/>
                    <a:pt x="130" y="91"/>
                  </a:cubicBezTo>
                  <a:lnTo>
                    <a:pt x="130" y="91"/>
                  </a:lnTo>
                  <a:cubicBezTo>
                    <a:pt x="132" y="92"/>
                    <a:pt x="134" y="93"/>
                    <a:pt x="136" y="93"/>
                  </a:cubicBezTo>
                  <a:lnTo>
                    <a:pt x="136" y="93"/>
                  </a:lnTo>
                  <a:cubicBezTo>
                    <a:pt x="141" y="93"/>
                    <a:pt x="145" y="90"/>
                    <a:pt x="148" y="85"/>
                  </a:cubicBezTo>
                  <a:lnTo>
                    <a:pt x="148" y="85"/>
                  </a:lnTo>
                  <a:cubicBezTo>
                    <a:pt x="150" y="82"/>
                    <a:pt x="150" y="78"/>
                    <a:pt x="149" y="74"/>
                  </a:cubicBezTo>
                  <a:lnTo>
                    <a:pt x="149" y="74"/>
                  </a:lnTo>
                  <a:cubicBezTo>
                    <a:pt x="148" y="70"/>
                    <a:pt x="145" y="67"/>
                    <a:pt x="142" y="65"/>
                  </a:cubicBezTo>
                  <a:lnTo>
                    <a:pt x="142" y="65"/>
                  </a:lnTo>
                  <a:cubicBezTo>
                    <a:pt x="135" y="62"/>
                    <a:pt x="128" y="60"/>
                    <a:pt x="122" y="58"/>
                  </a:cubicBezTo>
                  <a:lnTo>
                    <a:pt x="122" y="58"/>
                  </a:lnTo>
                  <a:cubicBezTo>
                    <a:pt x="114" y="55"/>
                    <a:pt x="106" y="53"/>
                    <a:pt x="99" y="52"/>
                  </a:cubicBezTo>
                  <a:lnTo>
                    <a:pt x="92" y="52"/>
                  </a:lnTo>
                  <a:lnTo>
                    <a:pt x="92" y="7"/>
                  </a:lnTo>
                  <a:lnTo>
                    <a:pt x="92" y="7"/>
                  </a:lnTo>
                  <a:cubicBezTo>
                    <a:pt x="92" y="3"/>
                    <a:pt x="89" y="0"/>
                    <a:pt x="85" y="0"/>
                  </a:cubicBezTo>
                  <a:lnTo>
                    <a:pt x="85" y="0"/>
                  </a:lnTo>
                  <a:cubicBezTo>
                    <a:pt x="81" y="0"/>
                    <a:pt x="76" y="3"/>
                    <a:pt x="76" y="7"/>
                  </a:cubicBezTo>
                  <a:lnTo>
                    <a:pt x="76" y="51"/>
                  </a:lnTo>
                  <a:lnTo>
                    <a:pt x="69" y="52"/>
                  </a:lnTo>
                  <a:lnTo>
                    <a:pt x="69" y="52"/>
                  </a:lnTo>
                  <a:cubicBezTo>
                    <a:pt x="62" y="52"/>
                    <a:pt x="55" y="53"/>
                    <a:pt x="48" y="56"/>
                  </a:cubicBezTo>
                  <a:lnTo>
                    <a:pt x="48" y="56"/>
                  </a:lnTo>
                  <a:cubicBezTo>
                    <a:pt x="39" y="58"/>
                    <a:pt x="32" y="62"/>
                    <a:pt x="25" y="68"/>
                  </a:cubicBezTo>
                  <a:lnTo>
                    <a:pt x="25" y="68"/>
                  </a:lnTo>
                  <a:cubicBezTo>
                    <a:pt x="18" y="74"/>
                    <a:pt x="12" y="80"/>
                    <a:pt x="9" y="89"/>
                  </a:cubicBezTo>
                  <a:lnTo>
                    <a:pt x="9" y="89"/>
                  </a:lnTo>
                  <a:cubicBezTo>
                    <a:pt x="4" y="96"/>
                    <a:pt x="3" y="105"/>
                    <a:pt x="3" y="115"/>
                  </a:cubicBezTo>
                  <a:lnTo>
                    <a:pt x="3" y="116"/>
                  </a:lnTo>
                  <a:lnTo>
                    <a:pt x="3" y="116"/>
                  </a:lnTo>
                  <a:cubicBezTo>
                    <a:pt x="3" y="126"/>
                    <a:pt x="4" y="134"/>
                    <a:pt x="9" y="140"/>
                  </a:cubicBezTo>
                  <a:lnTo>
                    <a:pt x="9" y="140"/>
                  </a:lnTo>
                  <a:cubicBezTo>
                    <a:pt x="12" y="147"/>
                    <a:pt x="17" y="153"/>
                    <a:pt x="24" y="157"/>
                  </a:cubicBezTo>
                  <a:lnTo>
                    <a:pt x="24" y="157"/>
                  </a:lnTo>
                  <a:cubicBezTo>
                    <a:pt x="30" y="162"/>
                    <a:pt x="38" y="166"/>
                    <a:pt x="46" y="169"/>
                  </a:cubicBezTo>
                  <a:lnTo>
                    <a:pt x="46" y="169"/>
                  </a:lnTo>
                  <a:cubicBezTo>
                    <a:pt x="53" y="172"/>
                    <a:pt x="62" y="175"/>
                    <a:pt x="71" y="177"/>
                  </a:cubicBezTo>
                  <a:lnTo>
                    <a:pt x="76" y="180"/>
                  </a:lnTo>
                  <a:lnTo>
                    <a:pt x="76" y="253"/>
                  </a:lnTo>
                  <a:lnTo>
                    <a:pt x="67" y="251"/>
                  </a:lnTo>
                  <a:lnTo>
                    <a:pt x="67" y="251"/>
                  </a:lnTo>
                  <a:cubicBezTo>
                    <a:pt x="59" y="250"/>
                    <a:pt x="52" y="248"/>
                    <a:pt x="44" y="244"/>
                  </a:cubicBezTo>
                  <a:lnTo>
                    <a:pt x="44" y="244"/>
                  </a:lnTo>
                  <a:cubicBezTo>
                    <a:pt x="36" y="242"/>
                    <a:pt x="28" y="239"/>
                    <a:pt x="20" y="234"/>
                  </a:cubicBezTo>
                  <a:lnTo>
                    <a:pt x="20" y="234"/>
                  </a:lnTo>
                  <a:cubicBezTo>
                    <a:pt x="19" y="233"/>
                    <a:pt x="16" y="232"/>
                    <a:pt x="14" y="232"/>
                  </a:cubicBezTo>
                  <a:lnTo>
                    <a:pt x="14" y="232"/>
                  </a:lnTo>
                  <a:cubicBezTo>
                    <a:pt x="9" y="232"/>
                    <a:pt x="4" y="234"/>
                    <a:pt x="2" y="239"/>
                  </a:cubicBezTo>
                  <a:lnTo>
                    <a:pt x="2" y="239"/>
                  </a:lnTo>
                  <a:cubicBezTo>
                    <a:pt x="0" y="242"/>
                    <a:pt x="0" y="246"/>
                    <a:pt x="0" y="250"/>
                  </a:cubicBezTo>
                  <a:lnTo>
                    <a:pt x="0" y="250"/>
                  </a:lnTo>
                  <a:cubicBezTo>
                    <a:pt x="1" y="253"/>
                    <a:pt x="3" y="256"/>
                    <a:pt x="6" y="259"/>
                  </a:cubicBezTo>
                  <a:lnTo>
                    <a:pt x="6" y="259"/>
                  </a:lnTo>
                  <a:cubicBezTo>
                    <a:pt x="16" y="264"/>
                    <a:pt x="25" y="268"/>
                    <a:pt x="35" y="271"/>
                  </a:cubicBezTo>
                  <a:lnTo>
                    <a:pt x="35" y="271"/>
                  </a:lnTo>
                  <a:cubicBezTo>
                    <a:pt x="46" y="275"/>
                    <a:pt x="58" y="278"/>
                    <a:pt x="69" y="279"/>
                  </a:cubicBezTo>
                  <a:lnTo>
                    <a:pt x="76" y="280"/>
                  </a:lnTo>
                  <a:lnTo>
                    <a:pt x="76" y="329"/>
                  </a:lnTo>
                  <a:lnTo>
                    <a:pt x="76" y="329"/>
                  </a:lnTo>
                  <a:cubicBezTo>
                    <a:pt x="76" y="333"/>
                    <a:pt x="81" y="336"/>
                    <a:pt x="85" y="336"/>
                  </a:cubicBezTo>
                  <a:lnTo>
                    <a:pt x="85" y="336"/>
                  </a:lnTo>
                  <a:cubicBezTo>
                    <a:pt x="89" y="336"/>
                    <a:pt x="92" y="333"/>
                    <a:pt x="92" y="329"/>
                  </a:cubicBezTo>
                  <a:lnTo>
                    <a:pt x="92" y="280"/>
                  </a:lnTo>
                  <a:lnTo>
                    <a:pt x="100" y="279"/>
                  </a:lnTo>
                  <a:lnTo>
                    <a:pt x="100" y="279"/>
                  </a:lnTo>
                  <a:cubicBezTo>
                    <a:pt x="105" y="278"/>
                    <a:pt x="111" y="277"/>
                    <a:pt x="116" y="276"/>
                  </a:cubicBezTo>
                  <a:lnTo>
                    <a:pt x="116" y="276"/>
                  </a:lnTo>
                  <a:cubicBezTo>
                    <a:pt x="126" y="272"/>
                    <a:pt x="134" y="268"/>
                    <a:pt x="141" y="263"/>
                  </a:cubicBezTo>
                  <a:lnTo>
                    <a:pt x="141" y="263"/>
                  </a:lnTo>
                  <a:cubicBezTo>
                    <a:pt x="148" y="257"/>
                    <a:pt x="154" y="250"/>
                    <a:pt x="157" y="243"/>
                  </a:cubicBezTo>
                  <a:lnTo>
                    <a:pt x="157" y="243"/>
                  </a:lnTo>
                  <a:cubicBezTo>
                    <a:pt x="161" y="234"/>
                    <a:pt x="163" y="225"/>
                    <a:pt x="163" y="213"/>
                  </a:cubicBezTo>
                  <a:lnTo>
                    <a:pt x="163" y="213"/>
                  </a:lnTo>
                  <a:lnTo>
                    <a:pt x="163" y="213"/>
                  </a:lnTo>
                  <a:cubicBezTo>
                    <a:pt x="163" y="203"/>
                    <a:pt x="161" y="196"/>
                    <a:pt x="158" y="190"/>
                  </a:cubicBezTo>
                  <a:close/>
                </a:path>
              </a:pathLst>
            </a:custGeom>
            <a:solidFill>
              <a:srgbClr val="4B2D5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72310B4-274F-4C13-BAC2-8CD27101C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08529" y="12517605"/>
              <a:ext cx="337842" cy="246088"/>
            </a:xfrm>
            <a:custGeom>
              <a:avLst/>
              <a:gdLst>
                <a:gd name="connsiteX0" fmla="*/ 5405 w 337842"/>
                <a:gd name="connsiteY0" fmla="*/ 235130 h 246088"/>
                <a:gd name="connsiteX1" fmla="*/ 332437 w 337842"/>
                <a:gd name="connsiteY1" fmla="*/ 235130 h 246088"/>
                <a:gd name="connsiteX2" fmla="*/ 337842 w 337842"/>
                <a:gd name="connsiteY2" fmla="*/ 240111 h 246088"/>
                <a:gd name="connsiteX3" fmla="*/ 332437 w 337842"/>
                <a:gd name="connsiteY3" fmla="*/ 246088 h 246088"/>
                <a:gd name="connsiteX4" fmla="*/ 5405 w 337842"/>
                <a:gd name="connsiteY4" fmla="*/ 246088 h 246088"/>
                <a:gd name="connsiteX5" fmla="*/ 0 w 337842"/>
                <a:gd name="connsiteY5" fmla="*/ 240111 h 246088"/>
                <a:gd name="connsiteX6" fmla="*/ 5405 w 337842"/>
                <a:gd name="connsiteY6" fmla="*/ 235130 h 246088"/>
                <a:gd name="connsiteX7" fmla="*/ 5405 w 337842"/>
                <a:gd name="connsiteY7" fmla="*/ 115573 h 246088"/>
                <a:gd name="connsiteX8" fmla="*/ 332437 w 337842"/>
                <a:gd name="connsiteY8" fmla="*/ 115573 h 246088"/>
                <a:gd name="connsiteX9" fmla="*/ 337842 w 337842"/>
                <a:gd name="connsiteY9" fmla="*/ 121550 h 246088"/>
                <a:gd name="connsiteX10" fmla="*/ 332437 w 337842"/>
                <a:gd name="connsiteY10" fmla="*/ 126531 h 246088"/>
                <a:gd name="connsiteX11" fmla="*/ 5405 w 337842"/>
                <a:gd name="connsiteY11" fmla="*/ 126531 h 246088"/>
                <a:gd name="connsiteX12" fmla="*/ 0 w 337842"/>
                <a:gd name="connsiteY12" fmla="*/ 121550 h 246088"/>
                <a:gd name="connsiteX13" fmla="*/ 5405 w 337842"/>
                <a:gd name="connsiteY13" fmla="*/ 115573 h 246088"/>
                <a:gd name="connsiteX14" fmla="*/ 5405 w 337842"/>
                <a:gd name="connsiteY14" fmla="*/ 0 h 246088"/>
                <a:gd name="connsiteX15" fmla="*/ 332437 w 337842"/>
                <a:gd name="connsiteY15" fmla="*/ 0 h 246088"/>
                <a:gd name="connsiteX16" fmla="*/ 337842 w 337842"/>
                <a:gd name="connsiteY16" fmla="*/ 4982 h 246088"/>
                <a:gd name="connsiteX17" fmla="*/ 332437 w 337842"/>
                <a:gd name="connsiteY17" fmla="*/ 10961 h 246088"/>
                <a:gd name="connsiteX18" fmla="*/ 5405 w 337842"/>
                <a:gd name="connsiteY18" fmla="*/ 10961 h 246088"/>
                <a:gd name="connsiteX19" fmla="*/ 0 w 337842"/>
                <a:gd name="connsiteY19" fmla="*/ 4982 h 246088"/>
                <a:gd name="connsiteX20" fmla="*/ 5405 w 337842"/>
                <a:gd name="connsiteY20" fmla="*/ 0 h 246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7842" h="246088">
                  <a:moveTo>
                    <a:pt x="5405" y="235130"/>
                  </a:moveTo>
                  <a:lnTo>
                    <a:pt x="332437" y="235130"/>
                  </a:lnTo>
                  <a:cubicBezTo>
                    <a:pt x="335139" y="235130"/>
                    <a:pt x="337842" y="238118"/>
                    <a:pt x="337842" y="240111"/>
                  </a:cubicBezTo>
                  <a:cubicBezTo>
                    <a:pt x="337842" y="243099"/>
                    <a:pt x="335139" y="246088"/>
                    <a:pt x="332437" y="246088"/>
                  </a:cubicBezTo>
                  <a:lnTo>
                    <a:pt x="5405" y="246088"/>
                  </a:lnTo>
                  <a:cubicBezTo>
                    <a:pt x="2703" y="246088"/>
                    <a:pt x="0" y="243099"/>
                    <a:pt x="0" y="240111"/>
                  </a:cubicBezTo>
                  <a:cubicBezTo>
                    <a:pt x="0" y="238118"/>
                    <a:pt x="2703" y="235130"/>
                    <a:pt x="5405" y="235130"/>
                  </a:cubicBezTo>
                  <a:close/>
                  <a:moveTo>
                    <a:pt x="5405" y="115573"/>
                  </a:moveTo>
                  <a:lnTo>
                    <a:pt x="332437" y="115573"/>
                  </a:lnTo>
                  <a:cubicBezTo>
                    <a:pt x="335139" y="115573"/>
                    <a:pt x="337842" y="118562"/>
                    <a:pt x="337842" y="121550"/>
                  </a:cubicBezTo>
                  <a:cubicBezTo>
                    <a:pt x="337842" y="124538"/>
                    <a:pt x="335139" y="126531"/>
                    <a:pt x="332437" y="126531"/>
                  </a:cubicBezTo>
                  <a:lnTo>
                    <a:pt x="5405" y="126531"/>
                  </a:lnTo>
                  <a:cubicBezTo>
                    <a:pt x="2703" y="126531"/>
                    <a:pt x="0" y="124538"/>
                    <a:pt x="0" y="121550"/>
                  </a:cubicBezTo>
                  <a:cubicBezTo>
                    <a:pt x="0" y="118562"/>
                    <a:pt x="2703" y="115573"/>
                    <a:pt x="5405" y="115573"/>
                  </a:cubicBezTo>
                  <a:close/>
                  <a:moveTo>
                    <a:pt x="5405" y="0"/>
                  </a:moveTo>
                  <a:lnTo>
                    <a:pt x="332437" y="0"/>
                  </a:lnTo>
                  <a:cubicBezTo>
                    <a:pt x="335139" y="0"/>
                    <a:pt x="337842" y="1993"/>
                    <a:pt x="337842" y="4982"/>
                  </a:cubicBezTo>
                  <a:cubicBezTo>
                    <a:pt x="337842" y="7971"/>
                    <a:pt x="335139" y="10961"/>
                    <a:pt x="332437" y="10961"/>
                  </a:cubicBezTo>
                  <a:lnTo>
                    <a:pt x="5405" y="10961"/>
                  </a:lnTo>
                  <a:cubicBezTo>
                    <a:pt x="2703" y="10961"/>
                    <a:pt x="0" y="7971"/>
                    <a:pt x="0" y="4982"/>
                  </a:cubicBezTo>
                  <a:cubicBezTo>
                    <a:pt x="0" y="1993"/>
                    <a:pt x="2703" y="0"/>
                    <a:pt x="5405" y="0"/>
                  </a:cubicBezTo>
                  <a:close/>
                </a:path>
              </a:pathLst>
            </a:custGeom>
            <a:solidFill>
              <a:srgbClr val="4B2D5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0946F7C2-8E4E-4311-8AD1-6D9F5CA8D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0659" y="10645603"/>
              <a:ext cx="1328792" cy="2265633"/>
            </a:xfrm>
            <a:custGeom>
              <a:avLst/>
              <a:gdLst>
                <a:gd name="connsiteX0" fmla="*/ 1323289 w 1328792"/>
                <a:gd name="connsiteY0" fmla="*/ 1944646 h 2265633"/>
                <a:gd name="connsiteX1" fmla="*/ 1327807 w 1328792"/>
                <a:gd name="connsiteY1" fmla="*/ 1946465 h 2265633"/>
                <a:gd name="connsiteX2" fmla="*/ 1326903 w 1328792"/>
                <a:gd name="connsiteY2" fmla="*/ 1951921 h 2265633"/>
                <a:gd name="connsiteX3" fmla="*/ 614832 w 1328792"/>
                <a:gd name="connsiteY3" fmla="*/ 2132873 h 2265633"/>
                <a:gd name="connsiteX4" fmla="*/ 4873 w 1328792"/>
                <a:gd name="connsiteY4" fmla="*/ 2265633 h 2265633"/>
                <a:gd name="connsiteX5" fmla="*/ 3066 w 1328792"/>
                <a:gd name="connsiteY5" fmla="*/ 2265633 h 2265633"/>
                <a:gd name="connsiteX6" fmla="*/ 355 w 1328792"/>
                <a:gd name="connsiteY6" fmla="*/ 2263814 h 2265633"/>
                <a:gd name="connsiteX7" fmla="*/ 2162 w 1328792"/>
                <a:gd name="connsiteY7" fmla="*/ 2259268 h 2265633"/>
                <a:gd name="connsiteX8" fmla="*/ 613929 w 1328792"/>
                <a:gd name="connsiteY8" fmla="*/ 2125599 h 2265633"/>
                <a:gd name="connsiteX9" fmla="*/ 1323289 w 1328792"/>
                <a:gd name="connsiteY9" fmla="*/ 1944646 h 2265633"/>
                <a:gd name="connsiteX10" fmla="*/ 977090 w 1328792"/>
                <a:gd name="connsiteY10" fmla="*/ 1203389 h 2265633"/>
                <a:gd name="connsiteX11" fmla="*/ 978909 w 1328792"/>
                <a:gd name="connsiteY11" fmla="*/ 1207914 h 2265633"/>
                <a:gd name="connsiteX12" fmla="*/ 714278 w 1328792"/>
                <a:gd name="connsiteY12" fmla="*/ 1654990 h 2265633"/>
                <a:gd name="connsiteX13" fmla="*/ 712460 w 1328792"/>
                <a:gd name="connsiteY13" fmla="*/ 1655895 h 2265633"/>
                <a:gd name="connsiteX14" fmla="*/ 709731 w 1328792"/>
                <a:gd name="connsiteY14" fmla="*/ 1654990 h 2265633"/>
                <a:gd name="connsiteX15" fmla="*/ 709731 w 1328792"/>
                <a:gd name="connsiteY15" fmla="*/ 1649560 h 2265633"/>
                <a:gd name="connsiteX16" fmla="*/ 971634 w 1328792"/>
                <a:gd name="connsiteY16" fmla="*/ 1206104 h 2265633"/>
                <a:gd name="connsiteX17" fmla="*/ 977090 w 1328792"/>
                <a:gd name="connsiteY17" fmla="*/ 1203389 h 2265633"/>
                <a:gd name="connsiteX18" fmla="*/ 214782 w 1328792"/>
                <a:gd name="connsiteY18" fmla="*/ 573720 h 2265633"/>
                <a:gd name="connsiteX19" fmla="*/ 620111 w 1328792"/>
                <a:gd name="connsiteY19" fmla="*/ 1136238 h 2265633"/>
                <a:gd name="connsiteX20" fmla="*/ 650065 w 1328792"/>
                <a:gd name="connsiteY20" fmla="*/ 1227590 h 2265633"/>
                <a:gd name="connsiteX21" fmla="*/ 658686 w 1328792"/>
                <a:gd name="connsiteY21" fmla="*/ 1216412 h 2265633"/>
                <a:gd name="connsiteX22" fmla="*/ 677916 w 1328792"/>
                <a:gd name="connsiteY22" fmla="*/ 1191480 h 2265633"/>
                <a:gd name="connsiteX23" fmla="*/ 868853 w 1328792"/>
                <a:gd name="connsiteY23" fmla="*/ 924331 h 2265633"/>
                <a:gd name="connsiteX24" fmla="*/ 948486 w 1328792"/>
                <a:gd name="connsiteY24" fmla="*/ 810612 h 2265633"/>
                <a:gd name="connsiteX25" fmla="*/ 974728 w 1328792"/>
                <a:gd name="connsiteY25" fmla="*/ 775414 h 2265633"/>
                <a:gd name="connsiteX26" fmla="*/ 999979 w 1328792"/>
                <a:gd name="connsiteY26" fmla="*/ 738247 h 2265633"/>
                <a:gd name="connsiteX27" fmla="*/ 1008776 w 1328792"/>
                <a:gd name="connsiteY27" fmla="*/ 742670 h 2265633"/>
                <a:gd name="connsiteX28" fmla="*/ 982873 w 1328792"/>
                <a:gd name="connsiteY28" fmla="*/ 780829 h 2265633"/>
                <a:gd name="connsiteX29" fmla="*/ 956630 w 1328792"/>
                <a:gd name="connsiteY29" fmla="*/ 816930 h 2265633"/>
                <a:gd name="connsiteX30" fmla="*/ 876093 w 1328792"/>
                <a:gd name="connsiteY30" fmla="*/ 930649 h 2265633"/>
                <a:gd name="connsiteX31" fmla="*/ 685155 w 1328792"/>
                <a:gd name="connsiteY31" fmla="*/ 1196895 h 2265633"/>
                <a:gd name="connsiteX32" fmla="*/ 639909 w 1328792"/>
                <a:gd name="connsiteY32" fmla="*/ 1255559 h 2265633"/>
                <a:gd name="connsiteX33" fmla="*/ 610047 w 1328792"/>
                <a:gd name="connsiteY33" fmla="*/ 1295271 h 2265633"/>
                <a:gd name="connsiteX34" fmla="*/ 591949 w 1328792"/>
                <a:gd name="connsiteY34" fmla="*/ 1305199 h 2265633"/>
                <a:gd name="connsiteX35" fmla="*/ 585614 w 1328792"/>
                <a:gd name="connsiteY35" fmla="*/ 1303393 h 2265633"/>
                <a:gd name="connsiteX36" fmla="*/ 570231 w 1328792"/>
                <a:gd name="connsiteY36" fmla="*/ 1283538 h 2265633"/>
                <a:gd name="connsiteX37" fmla="*/ 156684 w 1328792"/>
                <a:gd name="connsiteY37" fmla="*/ 630107 h 2265633"/>
                <a:gd name="connsiteX38" fmla="*/ 156684 w 1328792"/>
                <a:gd name="connsiteY38" fmla="*/ 623789 h 2265633"/>
                <a:gd name="connsiteX39" fmla="*/ 163923 w 1328792"/>
                <a:gd name="connsiteY39" fmla="*/ 623789 h 2265633"/>
                <a:gd name="connsiteX40" fmla="*/ 580185 w 1328792"/>
                <a:gd name="connsiteY40" fmla="*/ 1283538 h 2265633"/>
                <a:gd name="connsiteX41" fmla="*/ 588329 w 1328792"/>
                <a:gd name="connsiteY41" fmla="*/ 1294368 h 2265633"/>
                <a:gd name="connsiteX42" fmla="*/ 601903 w 1328792"/>
                <a:gd name="connsiteY42" fmla="*/ 1289855 h 2265633"/>
                <a:gd name="connsiteX43" fmla="*/ 632670 w 1328792"/>
                <a:gd name="connsiteY43" fmla="*/ 1250144 h 2265633"/>
                <a:gd name="connsiteX44" fmla="*/ 644091 w 1328792"/>
                <a:gd name="connsiteY44" fmla="*/ 1235336 h 2265633"/>
                <a:gd name="connsiteX45" fmla="*/ 642230 w 1328792"/>
                <a:gd name="connsiteY45" fmla="*/ 1233844 h 2265633"/>
                <a:gd name="connsiteX46" fmla="*/ 208483 w 1328792"/>
                <a:gd name="connsiteY46" fmla="*/ 581836 h 2265633"/>
                <a:gd name="connsiteX47" fmla="*/ 207583 w 1328792"/>
                <a:gd name="connsiteY47" fmla="*/ 574622 h 2265633"/>
                <a:gd name="connsiteX48" fmla="*/ 214782 w 1328792"/>
                <a:gd name="connsiteY48" fmla="*/ 573720 h 2265633"/>
                <a:gd name="connsiteX49" fmla="*/ 327510 w 1328792"/>
                <a:gd name="connsiteY49" fmla="*/ 56545 h 2265633"/>
                <a:gd name="connsiteX50" fmla="*/ 327510 w 1328792"/>
                <a:gd name="connsiteY50" fmla="*/ 62871 h 2265633"/>
                <a:gd name="connsiteX51" fmla="*/ 64289 w 1328792"/>
                <a:gd name="connsiteY51" fmla="*/ 671012 h 2265633"/>
                <a:gd name="connsiteX52" fmla="*/ 59767 w 1328792"/>
                <a:gd name="connsiteY52" fmla="*/ 675530 h 2265633"/>
                <a:gd name="connsiteX53" fmla="*/ 55244 w 1328792"/>
                <a:gd name="connsiteY53" fmla="*/ 670109 h 2265633"/>
                <a:gd name="connsiteX54" fmla="*/ 321179 w 1328792"/>
                <a:gd name="connsiteY54" fmla="*/ 57449 h 2265633"/>
                <a:gd name="connsiteX55" fmla="*/ 327510 w 1328792"/>
                <a:gd name="connsiteY55" fmla="*/ 56545 h 2265633"/>
                <a:gd name="connsiteX56" fmla="*/ 386216 w 1328792"/>
                <a:gd name="connsiteY56" fmla="*/ 365 h 2265633"/>
                <a:gd name="connsiteX57" fmla="*/ 676513 w 1328792"/>
                <a:gd name="connsiteY57" fmla="*/ 14591 h 2265633"/>
                <a:gd name="connsiteX58" fmla="*/ 683206 w 1328792"/>
                <a:gd name="connsiteY58" fmla="*/ 12067 h 2265633"/>
                <a:gd name="connsiteX59" fmla="*/ 680228 w 1328792"/>
                <a:gd name="connsiteY59" fmla="*/ 21597 h 2265633"/>
                <a:gd name="connsiteX60" fmla="*/ 666158 w 1328792"/>
                <a:gd name="connsiteY60" fmla="*/ 26699 h 2265633"/>
                <a:gd name="connsiteX61" fmla="*/ 554159 w 1328792"/>
                <a:gd name="connsiteY61" fmla="*/ 39344 h 2265633"/>
                <a:gd name="connsiteX62" fmla="*/ 381677 w 1328792"/>
                <a:gd name="connsiteY62" fmla="*/ 9646 h 2265633"/>
                <a:gd name="connsiteX63" fmla="*/ 379862 w 1328792"/>
                <a:gd name="connsiteY63" fmla="*/ 2221 h 2265633"/>
                <a:gd name="connsiteX64" fmla="*/ 386216 w 1328792"/>
                <a:gd name="connsiteY64" fmla="*/ 365 h 226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328792" h="2265633">
                  <a:moveTo>
                    <a:pt x="1323289" y="1944646"/>
                  </a:moveTo>
                  <a:cubicBezTo>
                    <a:pt x="1325096" y="1943737"/>
                    <a:pt x="1326903" y="1944646"/>
                    <a:pt x="1327807" y="1946465"/>
                  </a:cubicBezTo>
                  <a:cubicBezTo>
                    <a:pt x="1329614" y="1948284"/>
                    <a:pt x="1328711" y="1951011"/>
                    <a:pt x="1326903" y="1951921"/>
                  </a:cubicBezTo>
                  <a:cubicBezTo>
                    <a:pt x="1110029" y="2069222"/>
                    <a:pt x="857912" y="2101957"/>
                    <a:pt x="614832" y="2132873"/>
                  </a:cubicBezTo>
                  <a:cubicBezTo>
                    <a:pt x="408802" y="2159243"/>
                    <a:pt x="196445" y="2187432"/>
                    <a:pt x="4873" y="2265633"/>
                  </a:cubicBezTo>
                  <a:cubicBezTo>
                    <a:pt x="3969" y="2265633"/>
                    <a:pt x="3969" y="2265633"/>
                    <a:pt x="3066" y="2265633"/>
                  </a:cubicBezTo>
                  <a:cubicBezTo>
                    <a:pt x="2162" y="2265633"/>
                    <a:pt x="355" y="2265633"/>
                    <a:pt x="355" y="2263814"/>
                  </a:cubicBezTo>
                  <a:cubicBezTo>
                    <a:pt x="-549" y="2261995"/>
                    <a:pt x="355" y="2260177"/>
                    <a:pt x="2162" y="2259268"/>
                  </a:cubicBezTo>
                  <a:cubicBezTo>
                    <a:pt x="194638" y="2180158"/>
                    <a:pt x="408802" y="2151969"/>
                    <a:pt x="613929" y="2125599"/>
                  </a:cubicBezTo>
                  <a:cubicBezTo>
                    <a:pt x="856105" y="2094682"/>
                    <a:pt x="1107318" y="2061947"/>
                    <a:pt x="1323289" y="1944646"/>
                  </a:cubicBezTo>
                  <a:close/>
                  <a:moveTo>
                    <a:pt x="977090" y="1203389"/>
                  </a:moveTo>
                  <a:cubicBezTo>
                    <a:pt x="977999" y="1204294"/>
                    <a:pt x="978909" y="1206104"/>
                    <a:pt x="978909" y="1207914"/>
                  </a:cubicBezTo>
                  <a:cubicBezTo>
                    <a:pt x="928893" y="1376246"/>
                    <a:pt x="837954" y="1530098"/>
                    <a:pt x="714278" y="1654990"/>
                  </a:cubicBezTo>
                  <a:cubicBezTo>
                    <a:pt x="714278" y="1655895"/>
                    <a:pt x="713369" y="1655895"/>
                    <a:pt x="712460" y="1655895"/>
                  </a:cubicBezTo>
                  <a:cubicBezTo>
                    <a:pt x="711550" y="1655895"/>
                    <a:pt x="709731" y="1655895"/>
                    <a:pt x="709731" y="1654990"/>
                  </a:cubicBezTo>
                  <a:cubicBezTo>
                    <a:pt x="708822" y="1654085"/>
                    <a:pt x="708822" y="1651370"/>
                    <a:pt x="709731" y="1649560"/>
                  </a:cubicBezTo>
                  <a:cubicBezTo>
                    <a:pt x="831589" y="1526478"/>
                    <a:pt x="922527" y="1372626"/>
                    <a:pt x="971634" y="1206104"/>
                  </a:cubicBezTo>
                  <a:cubicBezTo>
                    <a:pt x="971634" y="1204294"/>
                    <a:pt x="974362" y="1202484"/>
                    <a:pt x="977090" y="1203389"/>
                  </a:cubicBezTo>
                  <a:close/>
                  <a:moveTo>
                    <a:pt x="214782" y="573720"/>
                  </a:moveTo>
                  <a:cubicBezTo>
                    <a:pt x="397460" y="720489"/>
                    <a:pt x="538799" y="917661"/>
                    <a:pt x="620111" y="1136238"/>
                  </a:cubicBezTo>
                  <a:lnTo>
                    <a:pt x="650065" y="1227590"/>
                  </a:lnTo>
                  <a:lnTo>
                    <a:pt x="658686" y="1216412"/>
                  </a:lnTo>
                  <a:cubicBezTo>
                    <a:pt x="666604" y="1206146"/>
                    <a:pt x="673391" y="1197346"/>
                    <a:pt x="677916" y="1191480"/>
                  </a:cubicBezTo>
                  <a:cubicBezTo>
                    <a:pt x="748499" y="1094909"/>
                    <a:pt x="807319" y="1011876"/>
                    <a:pt x="868853" y="924331"/>
                  </a:cubicBezTo>
                  <a:cubicBezTo>
                    <a:pt x="894191" y="888230"/>
                    <a:pt x="920433" y="851226"/>
                    <a:pt x="948486" y="810612"/>
                  </a:cubicBezTo>
                  <a:cubicBezTo>
                    <a:pt x="957535" y="799782"/>
                    <a:pt x="965679" y="787147"/>
                    <a:pt x="974728" y="775414"/>
                  </a:cubicBezTo>
                  <a:lnTo>
                    <a:pt x="999979" y="738247"/>
                  </a:lnTo>
                  <a:lnTo>
                    <a:pt x="1008776" y="742670"/>
                  </a:lnTo>
                  <a:lnTo>
                    <a:pt x="982873" y="780829"/>
                  </a:lnTo>
                  <a:cubicBezTo>
                    <a:pt x="972919" y="792562"/>
                    <a:pt x="964774" y="805197"/>
                    <a:pt x="956630" y="816930"/>
                  </a:cubicBezTo>
                  <a:cubicBezTo>
                    <a:pt x="928578" y="856641"/>
                    <a:pt x="901430" y="893645"/>
                    <a:pt x="876093" y="930649"/>
                  </a:cubicBezTo>
                  <a:cubicBezTo>
                    <a:pt x="814558" y="1017292"/>
                    <a:pt x="756643" y="1100324"/>
                    <a:pt x="685155" y="1196895"/>
                  </a:cubicBezTo>
                  <a:cubicBezTo>
                    <a:pt x="677011" y="1208628"/>
                    <a:pt x="658008" y="1231191"/>
                    <a:pt x="639909" y="1255559"/>
                  </a:cubicBezTo>
                  <a:cubicBezTo>
                    <a:pt x="629955" y="1270000"/>
                    <a:pt x="619096" y="1283538"/>
                    <a:pt x="610047" y="1295271"/>
                  </a:cubicBezTo>
                  <a:cubicBezTo>
                    <a:pt x="604618" y="1300686"/>
                    <a:pt x="599188" y="1305199"/>
                    <a:pt x="591949" y="1305199"/>
                  </a:cubicBezTo>
                  <a:cubicBezTo>
                    <a:pt x="590139" y="1305199"/>
                    <a:pt x="588329" y="1303393"/>
                    <a:pt x="585614" y="1303393"/>
                  </a:cubicBezTo>
                  <a:cubicBezTo>
                    <a:pt x="576565" y="1300686"/>
                    <a:pt x="571136" y="1293466"/>
                    <a:pt x="570231" y="1283538"/>
                  </a:cubicBezTo>
                  <a:cubicBezTo>
                    <a:pt x="562086" y="1190577"/>
                    <a:pt x="505982" y="939674"/>
                    <a:pt x="156684" y="630107"/>
                  </a:cubicBezTo>
                  <a:cubicBezTo>
                    <a:pt x="155779" y="629204"/>
                    <a:pt x="154874" y="625594"/>
                    <a:pt x="156684" y="623789"/>
                  </a:cubicBezTo>
                  <a:cubicBezTo>
                    <a:pt x="158494" y="621984"/>
                    <a:pt x="162113" y="621984"/>
                    <a:pt x="163923" y="623789"/>
                  </a:cubicBezTo>
                  <a:cubicBezTo>
                    <a:pt x="515031" y="934259"/>
                    <a:pt x="571136" y="1188772"/>
                    <a:pt x="580185" y="1283538"/>
                  </a:cubicBezTo>
                  <a:cubicBezTo>
                    <a:pt x="580185" y="1288953"/>
                    <a:pt x="584709" y="1293466"/>
                    <a:pt x="588329" y="1294368"/>
                  </a:cubicBezTo>
                  <a:cubicBezTo>
                    <a:pt x="592854" y="1295271"/>
                    <a:pt x="598283" y="1294368"/>
                    <a:pt x="601903" y="1289855"/>
                  </a:cubicBezTo>
                  <a:cubicBezTo>
                    <a:pt x="610952" y="1277220"/>
                    <a:pt x="621811" y="1263682"/>
                    <a:pt x="632670" y="1250144"/>
                  </a:cubicBezTo>
                  <a:lnTo>
                    <a:pt x="644091" y="1235336"/>
                  </a:lnTo>
                  <a:lnTo>
                    <a:pt x="642230" y="1233844"/>
                  </a:lnTo>
                  <a:cubicBezTo>
                    <a:pt x="569339" y="979534"/>
                    <a:pt x="415458" y="747769"/>
                    <a:pt x="208483" y="581836"/>
                  </a:cubicBezTo>
                  <a:cubicBezTo>
                    <a:pt x="206683" y="580032"/>
                    <a:pt x="206683" y="577327"/>
                    <a:pt x="207583" y="574622"/>
                  </a:cubicBezTo>
                  <a:cubicBezTo>
                    <a:pt x="209383" y="572818"/>
                    <a:pt x="212082" y="572818"/>
                    <a:pt x="214782" y="573720"/>
                  </a:cubicBezTo>
                  <a:close/>
                  <a:moveTo>
                    <a:pt x="327510" y="56545"/>
                  </a:moveTo>
                  <a:cubicBezTo>
                    <a:pt x="329319" y="58353"/>
                    <a:pt x="329319" y="61063"/>
                    <a:pt x="327510" y="62871"/>
                  </a:cubicBezTo>
                  <a:cubicBezTo>
                    <a:pt x="219870" y="191186"/>
                    <a:pt x="86903" y="401731"/>
                    <a:pt x="64289" y="671012"/>
                  </a:cubicBezTo>
                  <a:cubicBezTo>
                    <a:pt x="64289" y="674627"/>
                    <a:pt x="61576" y="675530"/>
                    <a:pt x="59767" y="675530"/>
                  </a:cubicBezTo>
                  <a:cubicBezTo>
                    <a:pt x="56149" y="675530"/>
                    <a:pt x="55244" y="673723"/>
                    <a:pt x="55244" y="670109"/>
                  </a:cubicBezTo>
                  <a:cubicBezTo>
                    <a:pt x="77857" y="397213"/>
                    <a:pt x="211729" y="186668"/>
                    <a:pt x="321179" y="57449"/>
                  </a:cubicBezTo>
                  <a:cubicBezTo>
                    <a:pt x="322083" y="54738"/>
                    <a:pt x="325701" y="54738"/>
                    <a:pt x="327510" y="56545"/>
                  </a:cubicBezTo>
                  <a:close/>
                  <a:moveTo>
                    <a:pt x="386216" y="365"/>
                  </a:moveTo>
                  <a:cubicBezTo>
                    <a:pt x="478131" y="34471"/>
                    <a:pt x="581279" y="39344"/>
                    <a:pt x="676513" y="14591"/>
                  </a:cubicBezTo>
                  <a:lnTo>
                    <a:pt x="683206" y="12067"/>
                  </a:lnTo>
                  <a:lnTo>
                    <a:pt x="680228" y="21597"/>
                  </a:lnTo>
                  <a:lnTo>
                    <a:pt x="666158" y="26699"/>
                  </a:lnTo>
                  <a:cubicBezTo>
                    <a:pt x="629506" y="35168"/>
                    <a:pt x="591833" y="39344"/>
                    <a:pt x="554159" y="39344"/>
                  </a:cubicBezTo>
                  <a:cubicBezTo>
                    <a:pt x="495152" y="39344"/>
                    <a:pt x="436145" y="30063"/>
                    <a:pt x="381677" y="9646"/>
                  </a:cubicBezTo>
                  <a:cubicBezTo>
                    <a:pt x="379862" y="7790"/>
                    <a:pt x="378046" y="5006"/>
                    <a:pt x="379862" y="2221"/>
                  </a:cubicBezTo>
                  <a:cubicBezTo>
                    <a:pt x="380769" y="365"/>
                    <a:pt x="383493" y="-563"/>
                    <a:pt x="386216" y="365"/>
                  </a:cubicBezTo>
                  <a:close/>
                </a:path>
              </a:pathLst>
            </a:custGeom>
            <a:solidFill>
              <a:srgbClr val="0502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552A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514" name="TextBox 513">
            <a:extLst>
              <a:ext uri="{FF2B5EF4-FFF2-40B4-BE49-F238E27FC236}">
                <a16:creationId xmlns:a16="http://schemas.microsoft.com/office/drawing/2014/main" id="{49F3398B-05CB-4C24-9B0C-DDB6F44596A5}"/>
              </a:ext>
            </a:extLst>
          </p:cNvPr>
          <p:cNvSpPr txBox="1"/>
          <p:nvPr/>
        </p:nvSpPr>
        <p:spPr>
          <a:xfrm>
            <a:off x="1693825" y="3624263"/>
            <a:ext cx="595404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01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515" name="TextBox 514">
            <a:extLst>
              <a:ext uri="{FF2B5EF4-FFF2-40B4-BE49-F238E27FC236}">
                <a16:creationId xmlns:a16="http://schemas.microsoft.com/office/drawing/2014/main" id="{7BB123F4-2760-4B39-A2EA-692EE07F9036}"/>
              </a:ext>
            </a:extLst>
          </p:cNvPr>
          <p:cNvSpPr txBox="1"/>
          <p:nvPr/>
        </p:nvSpPr>
        <p:spPr>
          <a:xfrm>
            <a:off x="1693825" y="4222062"/>
            <a:ext cx="5954048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516" name="TextBox 515">
            <a:extLst>
              <a:ext uri="{FF2B5EF4-FFF2-40B4-BE49-F238E27FC236}">
                <a16:creationId xmlns:a16="http://schemas.microsoft.com/office/drawing/2014/main" id="{AFA39672-8B94-4892-BE5E-8AA9BADE57C5}"/>
              </a:ext>
            </a:extLst>
          </p:cNvPr>
          <p:cNvSpPr txBox="1"/>
          <p:nvPr/>
        </p:nvSpPr>
        <p:spPr>
          <a:xfrm>
            <a:off x="6546736" y="1901896"/>
            <a:ext cx="11284179" cy="533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83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our professional slides and charts</a:t>
            </a:r>
          </a:p>
        </p:txBody>
      </p:sp>
      <p:sp>
        <p:nvSpPr>
          <p:cNvPr id="517" name="TextBox 516">
            <a:extLst>
              <a:ext uri="{FF2B5EF4-FFF2-40B4-BE49-F238E27FC236}">
                <a16:creationId xmlns:a16="http://schemas.microsoft.com/office/drawing/2014/main" id="{8E637BF7-F1BE-4767-85A3-2ED62602BC77}"/>
              </a:ext>
            </a:extLst>
          </p:cNvPr>
          <p:cNvSpPr txBox="1"/>
          <p:nvPr/>
        </p:nvSpPr>
        <p:spPr>
          <a:xfrm>
            <a:off x="16729779" y="4400483"/>
            <a:ext cx="595404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02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518" name="TextBox 517">
            <a:extLst>
              <a:ext uri="{FF2B5EF4-FFF2-40B4-BE49-F238E27FC236}">
                <a16:creationId xmlns:a16="http://schemas.microsoft.com/office/drawing/2014/main" id="{5077CF26-BC04-4890-ACF0-E4CBA0472BAC}"/>
              </a:ext>
            </a:extLst>
          </p:cNvPr>
          <p:cNvSpPr txBox="1"/>
          <p:nvPr/>
        </p:nvSpPr>
        <p:spPr>
          <a:xfrm>
            <a:off x="16729779" y="4998282"/>
            <a:ext cx="5954048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519" name="TextBox 518">
            <a:extLst>
              <a:ext uri="{FF2B5EF4-FFF2-40B4-BE49-F238E27FC236}">
                <a16:creationId xmlns:a16="http://schemas.microsoft.com/office/drawing/2014/main" id="{6FDD34BF-C54C-4B64-A324-6BDBA50803F9}"/>
              </a:ext>
            </a:extLst>
          </p:cNvPr>
          <p:cNvSpPr txBox="1"/>
          <p:nvPr/>
        </p:nvSpPr>
        <p:spPr>
          <a:xfrm>
            <a:off x="6546736" y="662940"/>
            <a:ext cx="11284179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STARTUP SLIDE</a:t>
            </a:r>
          </a:p>
        </p:txBody>
      </p:sp>
    </p:spTree>
    <p:extLst>
      <p:ext uri="{BB962C8B-B14F-4D97-AF65-F5344CB8AC3E}">
        <p14:creationId xmlns:p14="http://schemas.microsoft.com/office/powerpoint/2010/main" val="79111001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Line 600">
            <a:extLst>
              <a:ext uri="{FF2B5EF4-FFF2-40B4-BE49-F238E27FC236}">
                <a16:creationId xmlns:a16="http://schemas.microsoft.com/office/drawing/2014/main" id="{6E3BA83F-5824-49BE-8E76-364118DA5BE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7838" y="3567113"/>
            <a:ext cx="0" cy="10139363"/>
          </a:xfrm>
          <a:prstGeom prst="line">
            <a:avLst/>
          </a:prstGeom>
          <a:noFill/>
          <a:ln w="31750" cap="flat">
            <a:solidFill>
              <a:srgbClr val="ECDFC7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3" name="Freeform 601">
            <a:extLst>
              <a:ext uri="{FF2B5EF4-FFF2-40B4-BE49-F238E27FC236}">
                <a16:creationId xmlns:a16="http://schemas.microsoft.com/office/drawing/2014/main" id="{FB157E15-49E8-4262-B8E8-10F63D561CFF}"/>
              </a:ext>
            </a:extLst>
          </p:cNvPr>
          <p:cNvSpPr>
            <a:spLocks/>
          </p:cNvSpPr>
          <p:nvPr/>
        </p:nvSpPr>
        <p:spPr bwMode="auto">
          <a:xfrm>
            <a:off x="1501775" y="3289300"/>
            <a:ext cx="490538" cy="555625"/>
          </a:xfrm>
          <a:custGeom>
            <a:avLst/>
            <a:gdLst>
              <a:gd name="T0" fmla="*/ 323 w 644"/>
              <a:gd name="T1" fmla="*/ 0 h 730"/>
              <a:gd name="T2" fmla="*/ 0 w 644"/>
              <a:gd name="T3" fmla="*/ 729 h 730"/>
              <a:gd name="T4" fmla="*/ 3 w 644"/>
              <a:gd name="T5" fmla="*/ 729 h 730"/>
              <a:gd name="T6" fmla="*/ 322 w 644"/>
              <a:gd name="T7" fmla="*/ 457 h 730"/>
              <a:gd name="T8" fmla="*/ 641 w 644"/>
              <a:gd name="T9" fmla="*/ 730 h 730"/>
              <a:gd name="T10" fmla="*/ 644 w 644"/>
              <a:gd name="T11" fmla="*/ 730 h 730"/>
              <a:gd name="T12" fmla="*/ 323 w 644"/>
              <a:gd name="T13" fmla="*/ 0 h 7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4" h="730">
                <a:moveTo>
                  <a:pt x="323" y="0"/>
                </a:moveTo>
                <a:lnTo>
                  <a:pt x="0" y="729"/>
                </a:lnTo>
                <a:lnTo>
                  <a:pt x="3" y="729"/>
                </a:lnTo>
                <a:lnTo>
                  <a:pt x="322" y="457"/>
                </a:lnTo>
                <a:lnTo>
                  <a:pt x="641" y="730"/>
                </a:lnTo>
                <a:lnTo>
                  <a:pt x="644" y="730"/>
                </a:lnTo>
                <a:lnTo>
                  <a:pt x="323" y="0"/>
                </a:lnTo>
                <a:close/>
              </a:path>
            </a:pathLst>
          </a:custGeom>
          <a:solidFill>
            <a:srgbClr val="A07D4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5" name="Line 603">
            <a:extLst>
              <a:ext uri="{FF2B5EF4-FFF2-40B4-BE49-F238E27FC236}">
                <a16:creationId xmlns:a16="http://schemas.microsoft.com/office/drawing/2014/main" id="{B1BB625B-A958-425F-B747-576D9EE636E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7838" y="4864100"/>
            <a:ext cx="698500" cy="0"/>
          </a:xfrm>
          <a:prstGeom prst="line">
            <a:avLst/>
          </a:prstGeom>
          <a:noFill/>
          <a:ln w="31750" cap="flat">
            <a:solidFill>
              <a:srgbClr val="A07D44"/>
            </a:solidFill>
            <a:prstDash val="solid"/>
            <a:miter lim="800000"/>
            <a:headEnd type="oval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7" name="Line 605">
            <a:extLst>
              <a:ext uri="{FF2B5EF4-FFF2-40B4-BE49-F238E27FC236}">
                <a16:creationId xmlns:a16="http://schemas.microsoft.com/office/drawing/2014/main" id="{CF69F5A6-D4BA-410C-9932-0ADCF12D769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7838" y="7564438"/>
            <a:ext cx="698500" cy="0"/>
          </a:xfrm>
          <a:prstGeom prst="line">
            <a:avLst/>
          </a:prstGeom>
          <a:noFill/>
          <a:ln w="31750" cap="flat">
            <a:solidFill>
              <a:srgbClr val="A07D44"/>
            </a:solidFill>
            <a:prstDash val="solid"/>
            <a:miter lim="800000"/>
            <a:headEnd type="oval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9" name="Line 608">
            <a:extLst>
              <a:ext uri="{FF2B5EF4-FFF2-40B4-BE49-F238E27FC236}">
                <a16:creationId xmlns:a16="http://schemas.microsoft.com/office/drawing/2014/main" id="{17147A5D-02F4-4ECF-8827-C1E2932E6ED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7838" y="10264775"/>
            <a:ext cx="698500" cy="0"/>
          </a:xfrm>
          <a:prstGeom prst="line">
            <a:avLst/>
          </a:prstGeom>
          <a:noFill/>
          <a:ln w="31750" cap="flat">
            <a:solidFill>
              <a:srgbClr val="A07D44"/>
            </a:solidFill>
            <a:prstDash val="solid"/>
            <a:miter lim="800000"/>
            <a:headEnd type="oval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BFEA5C0-A54C-413A-9BCE-0601E8E4D267}"/>
              </a:ext>
            </a:extLst>
          </p:cNvPr>
          <p:cNvGrpSpPr/>
          <p:nvPr/>
        </p:nvGrpSpPr>
        <p:grpSpPr>
          <a:xfrm>
            <a:off x="8907463" y="5654675"/>
            <a:ext cx="13939838" cy="7300914"/>
            <a:chOff x="8907463" y="5654675"/>
            <a:chExt cx="13939838" cy="7300914"/>
          </a:xfrm>
        </p:grpSpPr>
        <p:sp>
          <p:nvSpPr>
            <p:cNvPr id="21" name="Freeform 66">
              <a:extLst>
                <a:ext uri="{FF2B5EF4-FFF2-40B4-BE49-F238E27FC236}">
                  <a16:creationId xmlns:a16="http://schemas.microsoft.com/office/drawing/2014/main" id="{427CC537-2B1D-48E5-81ED-AECC9F778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5250" y="6627813"/>
              <a:ext cx="10834688" cy="6184900"/>
            </a:xfrm>
            <a:custGeom>
              <a:avLst/>
              <a:gdLst>
                <a:gd name="T0" fmla="*/ 4325 w 14235"/>
                <a:gd name="T1" fmla="*/ 2023 h 8128"/>
                <a:gd name="T2" fmla="*/ 1308 w 14235"/>
                <a:gd name="T3" fmla="*/ 2870 h 8128"/>
                <a:gd name="T4" fmla="*/ 765 w 14235"/>
                <a:gd name="T5" fmla="*/ 6211 h 8128"/>
                <a:gd name="T6" fmla="*/ 4658 w 14235"/>
                <a:gd name="T7" fmla="*/ 8062 h 8128"/>
                <a:gd name="T8" fmla="*/ 6579 w 14235"/>
                <a:gd name="T9" fmla="*/ 8071 h 8128"/>
                <a:gd name="T10" fmla="*/ 11261 w 14235"/>
                <a:gd name="T11" fmla="*/ 6543 h 8128"/>
                <a:gd name="T12" fmla="*/ 13793 w 14235"/>
                <a:gd name="T13" fmla="*/ 3367 h 8128"/>
                <a:gd name="T14" fmla="*/ 12384 w 14235"/>
                <a:gd name="T15" fmla="*/ 133 h 8128"/>
                <a:gd name="T16" fmla="*/ 10288 w 14235"/>
                <a:gd name="T17" fmla="*/ 467 h 8128"/>
                <a:gd name="T18" fmla="*/ 8751 w 14235"/>
                <a:gd name="T19" fmla="*/ 1723 h 8128"/>
                <a:gd name="T20" fmla="*/ 6739 w 14235"/>
                <a:gd name="T21" fmla="*/ 2392 h 8128"/>
                <a:gd name="T22" fmla="*/ 4325 w 14235"/>
                <a:gd name="T23" fmla="*/ 2023 h 8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35" h="8128">
                  <a:moveTo>
                    <a:pt x="4325" y="2023"/>
                  </a:moveTo>
                  <a:cubicBezTo>
                    <a:pt x="3257" y="1983"/>
                    <a:pt x="2135" y="2202"/>
                    <a:pt x="1308" y="2870"/>
                  </a:cubicBezTo>
                  <a:cubicBezTo>
                    <a:pt x="301" y="3684"/>
                    <a:pt x="0" y="5134"/>
                    <a:pt x="765" y="6211"/>
                  </a:cubicBezTo>
                  <a:cubicBezTo>
                    <a:pt x="1606" y="7396"/>
                    <a:pt x="3271" y="7917"/>
                    <a:pt x="4658" y="8062"/>
                  </a:cubicBezTo>
                  <a:cubicBezTo>
                    <a:pt x="5296" y="8128"/>
                    <a:pt x="5940" y="8126"/>
                    <a:pt x="6579" y="8071"/>
                  </a:cubicBezTo>
                  <a:cubicBezTo>
                    <a:pt x="8235" y="7930"/>
                    <a:pt x="9889" y="7468"/>
                    <a:pt x="11261" y="6543"/>
                  </a:cubicBezTo>
                  <a:cubicBezTo>
                    <a:pt x="12403" y="5774"/>
                    <a:pt x="13339" y="4665"/>
                    <a:pt x="13793" y="3367"/>
                  </a:cubicBezTo>
                  <a:cubicBezTo>
                    <a:pt x="14235" y="2104"/>
                    <a:pt x="13920" y="407"/>
                    <a:pt x="12384" y="133"/>
                  </a:cubicBezTo>
                  <a:cubicBezTo>
                    <a:pt x="11635" y="0"/>
                    <a:pt x="10916" y="43"/>
                    <a:pt x="10288" y="467"/>
                  </a:cubicBezTo>
                  <a:cubicBezTo>
                    <a:pt x="9738" y="838"/>
                    <a:pt x="9250" y="1289"/>
                    <a:pt x="8751" y="1723"/>
                  </a:cubicBezTo>
                  <a:cubicBezTo>
                    <a:pt x="8188" y="2213"/>
                    <a:pt x="7506" y="2556"/>
                    <a:pt x="6739" y="2392"/>
                  </a:cubicBezTo>
                  <a:cubicBezTo>
                    <a:pt x="5943" y="2223"/>
                    <a:pt x="5142" y="2054"/>
                    <a:pt x="4325" y="2023"/>
                  </a:cubicBezTo>
                  <a:close/>
                </a:path>
              </a:pathLst>
            </a:custGeom>
            <a:solidFill>
              <a:srgbClr val="E7E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2" name="Freeform 81">
              <a:extLst>
                <a:ext uri="{FF2B5EF4-FFF2-40B4-BE49-F238E27FC236}">
                  <a16:creationId xmlns:a16="http://schemas.microsoft.com/office/drawing/2014/main" id="{DB5153B4-E998-40B4-BA25-BA56F09C2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0663" y="9393238"/>
              <a:ext cx="1827213" cy="3546475"/>
            </a:xfrm>
            <a:custGeom>
              <a:avLst/>
              <a:gdLst>
                <a:gd name="T0" fmla="*/ 1201 w 2401"/>
                <a:gd name="T1" fmla="*/ 4660 h 4660"/>
                <a:gd name="T2" fmla="*/ 0 w 2401"/>
                <a:gd name="T3" fmla="*/ 4660 h 4660"/>
                <a:gd name="T4" fmla="*/ 600 w 2401"/>
                <a:gd name="T5" fmla="*/ 2330 h 4660"/>
                <a:gd name="T6" fmla="*/ 1201 w 2401"/>
                <a:gd name="T7" fmla="*/ 0 h 4660"/>
                <a:gd name="T8" fmla="*/ 1801 w 2401"/>
                <a:gd name="T9" fmla="*/ 2330 h 4660"/>
                <a:gd name="T10" fmla="*/ 2401 w 2401"/>
                <a:gd name="T11" fmla="*/ 4660 h 4660"/>
                <a:gd name="T12" fmla="*/ 1201 w 2401"/>
                <a:gd name="T13" fmla="*/ 4660 h 4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1" h="4660">
                  <a:moveTo>
                    <a:pt x="1201" y="4660"/>
                  </a:moveTo>
                  <a:lnTo>
                    <a:pt x="0" y="4660"/>
                  </a:lnTo>
                  <a:lnTo>
                    <a:pt x="600" y="2330"/>
                  </a:lnTo>
                  <a:lnTo>
                    <a:pt x="1201" y="0"/>
                  </a:lnTo>
                  <a:lnTo>
                    <a:pt x="1801" y="2330"/>
                  </a:lnTo>
                  <a:lnTo>
                    <a:pt x="2401" y="4660"/>
                  </a:lnTo>
                  <a:lnTo>
                    <a:pt x="1201" y="4660"/>
                  </a:lnTo>
                  <a:close/>
                </a:path>
              </a:pathLst>
            </a:custGeom>
            <a:solidFill>
              <a:srgbClr val="1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3" name="Freeform 82">
              <a:extLst>
                <a:ext uri="{FF2B5EF4-FFF2-40B4-BE49-F238E27FC236}">
                  <a16:creationId xmlns:a16="http://schemas.microsoft.com/office/drawing/2014/main" id="{F83D56E7-5BBD-40F0-A6F7-01FC19A06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5963" y="7200900"/>
              <a:ext cx="1827213" cy="5738813"/>
            </a:xfrm>
            <a:custGeom>
              <a:avLst/>
              <a:gdLst>
                <a:gd name="T0" fmla="*/ 1201 w 2401"/>
                <a:gd name="T1" fmla="*/ 7542 h 7542"/>
                <a:gd name="T2" fmla="*/ 0 w 2401"/>
                <a:gd name="T3" fmla="*/ 7542 h 7542"/>
                <a:gd name="T4" fmla="*/ 600 w 2401"/>
                <a:gd name="T5" fmla="*/ 3771 h 7542"/>
                <a:gd name="T6" fmla="*/ 1201 w 2401"/>
                <a:gd name="T7" fmla="*/ 0 h 7542"/>
                <a:gd name="T8" fmla="*/ 1801 w 2401"/>
                <a:gd name="T9" fmla="*/ 3771 h 7542"/>
                <a:gd name="T10" fmla="*/ 2401 w 2401"/>
                <a:gd name="T11" fmla="*/ 7542 h 7542"/>
                <a:gd name="T12" fmla="*/ 1201 w 2401"/>
                <a:gd name="T13" fmla="*/ 7542 h 7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1" h="7542">
                  <a:moveTo>
                    <a:pt x="1201" y="7542"/>
                  </a:moveTo>
                  <a:lnTo>
                    <a:pt x="0" y="7542"/>
                  </a:lnTo>
                  <a:lnTo>
                    <a:pt x="600" y="3771"/>
                  </a:lnTo>
                  <a:lnTo>
                    <a:pt x="1201" y="0"/>
                  </a:lnTo>
                  <a:lnTo>
                    <a:pt x="1801" y="3771"/>
                  </a:lnTo>
                  <a:lnTo>
                    <a:pt x="2401" y="7542"/>
                  </a:lnTo>
                  <a:lnTo>
                    <a:pt x="1201" y="7542"/>
                  </a:lnTo>
                  <a:close/>
                </a:path>
              </a:pathLst>
            </a:custGeom>
            <a:solidFill>
              <a:srgbClr val="4A7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3358BE6-2252-467A-97C7-D2C5ABD30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3813" y="9344025"/>
              <a:ext cx="8801099" cy="3600451"/>
            </a:xfrm>
            <a:custGeom>
              <a:avLst/>
              <a:gdLst>
                <a:gd name="connsiteX0" fmla="*/ 0 w 8801099"/>
                <a:gd name="connsiteY0" fmla="*/ 2401888 h 3600451"/>
                <a:gd name="connsiteX1" fmla="*/ 1543050 w 8801099"/>
                <a:gd name="connsiteY1" fmla="*/ 2401888 h 3600451"/>
                <a:gd name="connsiteX2" fmla="*/ 1543050 w 8801099"/>
                <a:gd name="connsiteY2" fmla="*/ 3600451 h 3600451"/>
                <a:gd name="connsiteX3" fmla="*/ 0 w 8801099"/>
                <a:gd name="connsiteY3" fmla="*/ 3600451 h 3600451"/>
                <a:gd name="connsiteX4" fmla="*/ 1816100 w 8801099"/>
                <a:gd name="connsiteY4" fmla="*/ 1798638 h 3600451"/>
                <a:gd name="connsiteX5" fmla="*/ 3357563 w 8801099"/>
                <a:gd name="connsiteY5" fmla="*/ 1798638 h 3600451"/>
                <a:gd name="connsiteX6" fmla="*/ 3357563 w 8801099"/>
                <a:gd name="connsiteY6" fmla="*/ 3600451 h 3600451"/>
                <a:gd name="connsiteX7" fmla="*/ 1816100 w 8801099"/>
                <a:gd name="connsiteY7" fmla="*/ 3600451 h 3600451"/>
                <a:gd name="connsiteX8" fmla="*/ 3630612 w 8801099"/>
                <a:gd name="connsiteY8" fmla="*/ 1304925 h 3600451"/>
                <a:gd name="connsiteX9" fmla="*/ 5172075 w 8801099"/>
                <a:gd name="connsiteY9" fmla="*/ 1304925 h 3600451"/>
                <a:gd name="connsiteX10" fmla="*/ 5172075 w 8801099"/>
                <a:gd name="connsiteY10" fmla="*/ 3600450 h 3600451"/>
                <a:gd name="connsiteX11" fmla="*/ 3630612 w 8801099"/>
                <a:gd name="connsiteY11" fmla="*/ 3600450 h 3600451"/>
                <a:gd name="connsiteX12" fmla="*/ 5443537 w 8801099"/>
                <a:gd name="connsiteY12" fmla="*/ 646113 h 3600451"/>
                <a:gd name="connsiteX13" fmla="*/ 6986587 w 8801099"/>
                <a:gd name="connsiteY13" fmla="*/ 646113 h 3600451"/>
                <a:gd name="connsiteX14" fmla="*/ 6986587 w 8801099"/>
                <a:gd name="connsiteY14" fmla="*/ 3600451 h 3600451"/>
                <a:gd name="connsiteX15" fmla="*/ 5443537 w 8801099"/>
                <a:gd name="connsiteY15" fmla="*/ 3600451 h 3600451"/>
                <a:gd name="connsiteX16" fmla="*/ 7258051 w 8801099"/>
                <a:gd name="connsiteY16" fmla="*/ 0 h 3600451"/>
                <a:gd name="connsiteX17" fmla="*/ 8801099 w 8801099"/>
                <a:gd name="connsiteY17" fmla="*/ 0 h 3600451"/>
                <a:gd name="connsiteX18" fmla="*/ 8801099 w 8801099"/>
                <a:gd name="connsiteY18" fmla="*/ 3600450 h 3600451"/>
                <a:gd name="connsiteX19" fmla="*/ 7258051 w 8801099"/>
                <a:gd name="connsiteY19" fmla="*/ 3600450 h 3600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801099" h="3600451">
                  <a:moveTo>
                    <a:pt x="0" y="2401888"/>
                  </a:moveTo>
                  <a:lnTo>
                    <a:pt x="1543050" y="2401888"/>
                  </a:lnTo>
                  <a:lnTo>
                    <a:pt x="1543050" y="3600451"/>
                  </a:lnTo>
                  <a:lnTo>
                    <a:pt x="0" y="3600451"/>
                  </a:lnTo>
                  <a:close/>
                  <a:moveTo>
                    <a:pt x="1816100" y="1798638"/>
                  </a:moveTo>
                  <a:lnTo>
                    <a:pt x="3357563" y="1798638"/>
                  </a:lnTo>
                  <a:lnTo>
                    <a:pt x="3357563" y="3600451"/>
                  </a:lnTo>
                  <a:lnTo>
                    <a:pt x="1816100" y="3600451"/>
                  </a:lnTo>
                  <a:close/>
                  <a:moveTo>
                    <a:pt x="3630612" y="1304925"/>
                  </a:moveTo>
                  <a:lnTo>
                    <a:pt x="5172075" y="1304925"/>
                  </a:lnTo>
                  <a:lnTo>
                    <a:pt x="5172075" y="3600450"/>
                  </a:lnTo>
                  <a:lnTo>
                    <a:pt x="3630612" y="3600450"/>
                  </a:lnTo>
                  <a:close/>
                  <a:moveTo>
                    <a:pt x="5443537" y="646113"/>
                  </a:moveTo>
                  <a:lnTo>
                    <a:pt x="6986587" y="646113"/>
                  </a:lnTo>
                  <a:lnTo>
                    <a:pt x="6986587" y="3600451"/>
                  </a:lnTo>
                  <a:lnTo>
                    <a:pt x="5443537" y="3600451"/>
                  </a:lnTo>
                  <a:close/>
                  <a:moveTo>
                    <a:pt x="7258051" y="0"/>
                  </a:moveTo>
                  <a:lnTo>
                    <a:pt x="8801099" y="0"/>
                  </a:lnTo>
                  <a:lnTo>
                    <a:pt x="8801099" y="3600450"/>
                  </a:lnTo>
                  <a:lnTo>
                    <a:pt x="7258051" y="3600450"/>
                  </a:lnTo>
                  <a:close/>
                </a:path>
              </a:pathLst>
            </a:custGeom>
            <a:solidFill>
              <a:srgbClr val="E3D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5" name="Freeform 67">
              <a:extLst>
                <a:ext uri="{FF2B5EF4-FFF2-40B4-BE49-F238E27FC236}">
                  <a16:creationId xmlns:a16="http://schemas.microsoft.com/office/drawing/2014/main" id="{1F6296B4-D72E-4D96-B30E-7967918A4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3888" y="5986463"/>
              <a:ext cx="73025" cy="96838"/>
            </a:xfrm>
            <a:custGeom>
              <a:avLst/>
              <a:gdLst>
                <a:gd name="T0" fmla="*/ 11 w 96"/>
                <a:gd name="T1" fmla="*/ 128 h 128"/>
                <a:gd name="T2" fmla="*/ 0 w 96"/>
                <a:gd name="T3" fmla="*/ 120 h 128"/>
                <a:gd name="T4" fmla="*/ 84 w 96"/>
                <a:gd name="T5" fmla="*/ 0 h 128"/>
                <a:gd name="T6" fmla="*/ 96 w 96"/>
                <a:gd name="T7" fmla="*/ 7 h 128"/>
                <a:gd name="T8" fmla="*/ 11 w 96"/>
                <a:gd name="T9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28">
                  <a:moveTo>
                    <a:pt x="11" y="128"/>
                  </a:moveTo>
                  <a:lnTo>
                    <a:pt x="0" y="120"/>
                  </a:lnTo>
                  <a:cubicBezTo>
                    <a:pt x="30" y="82"/>
                    <a:pt x="59" y="41"/>
                    <a:pt x="84" y="0"/>
                  </a:cubicBezTo>
                  <a:lnTo>
                    <a:pt x="96" y="7"/>
                  </a:lnTo>
                  <a:cubicBezTo>
                    <a:pt x="70" y="49"/>
                    <a:pt x="41" y="90"/>
                    <a:pt x="11" y="128"/>
                  </a:cubicBezTo>
                  <a:close/>
                </a:path>
              </a:pathLst>
            </a:custGeom>
            <a:solidFill>
              <a:srgbClr val="4A7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" name="Freeform 68">
              <a:extLst>
                <a:ext uri="{FF2B5EF4-FFF2-40B4-BE49-F238E27FC236}">
                  <a16:creationId xmlns:a16="http://schemas.microsoft.com/office/drawing/2014/main" id="{8CDAB6D3-2EB2-417E-85A6-60A2461B84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44075" y="6237288"/>
              <a:ext cx="11049000" cy="5580063"/>
            </a:xfrm>
            <a:custGeom>
              <a:avLst/>
              <a:gdLst>
                <a:gd name="T0" fmla="*/ 14509 w 14517"/>
                <a:gd name="T1" fmla="*/ 0 h 7334"/>
                <a:gd name="T2" fmla="*/ 13712 w 14517"/>
                <a:gd name="T3" fmla="*/ 373 h 7334"/>
                <a:gd name="T4" fmla="*/ 13997 w 14517"/>
                <a:gd name="T5" fmla="*/ 293 h 7334"/>
                <a:gd name="T6" fmla="*/ 11348 w 14517"/>
                <a:gd name="T7" fmla="*/ 432 h 7334"/>
                <a:gd name="T8" fmla="*/ 11349 w 14517"/>
                <a:gd name="T9" fmla="*/ 445 h 7334"/>
                <a:gd name="T10" fmla="*/ 11940 w 14517"/>
                <a:gd name="T11" fmla="*/ 430 h 7334"/>
                <a:gd name="T12" fmla="*/ 12236 w 14517"/>
                <a:gd name="T13" fmla="*/ 433 h 7334"/>
                <a:gd name="T14" fmla="*/ 13124 w 14517"/>
                <a:gd name="T15" fmla="*/ 439 h 7334"/>
                <a:gd name="T16" fmla="*/ 13124 w 14517"/>
                <a:gd name="T17" fmla="*/ 452 h 7334"/>
                <a:gd name="T18" fmla="*/ 12532 w 14517"/>
                <a:gd name="T19" fmla="*/ 446 h 7334"/>
                <a:gd name="T20" fmla="*/ 12828 w 14517"/>
                <a:gd name="T21" fmla="*/ 463 h 7334"/>
                <a:gd name="T22" fmla="*/ 10761 w 14517"/>
                <a:gd name="T23" fmla="*/ 510 h 7334"/>
                <a:gd name="T24" fmla="*/ 10763 w 14517"/>
                <a:gd name="T25" fmla="*/ 523 h 7334"/>
                <a:gd name="T26" fmla="*/ 10470 w 14517"/>
                <a:gd name="T27" fmla="*/ 570 h 7334"/>
                <a:gd name="T28" fmla="*/ 9622 w 14517"/>
                <a:gd name="T29" fmla="*/ 832 h 7334"/>
                <a:gd name="T30" fmla="*/ 9902 w 14517"/>
                <a:gd name="T31" fmla="*/ 738 h 7334"/>
                <a:gd name="T32" fmla="*/ 9067 w 14517"/>
                <a:gd name="T33" fmla="*/ 1040 h 7334"/>
                <a:gd name="T34" fmla="*/ 9345 w 14517"/>
                <a:gd name="T35" fmla="*/ 937 h 7334"/>
                <a:gd name="T36" fmla="*/ 8541 w 14517"/>
                <a:gd name="T37" fmla="*/ 1314 h 7334"/>
                <a:gd name="T38" fmla="*/ 8798 w 14517"/>
                <a:gd name="T39" fmla="*/ 1166 h 7334"/>
                <a:gd name="T40" fmla="*/ 8541 w 14517"/>
                <a:gd name="T41" fmla="*/ 1314 h 7334"/>
                <a:gd name="T42" fmla="*/ 5342 w 14517"/>
                <a:gd name="T43" fmla="*/ 1447 h 7334"/>
                <a:gd name="T44" fmla="*/ 5933 w 14517"/>
                <a:gd name="T45" fmla="*/ 1478 h 7334"/>
                <a:gd name="T46" fmla="*/ 5934 w 14517"/>
                <a:gd name="T47" fmla="*/ 1465 h 7334"/>
                <a:gd name="T48" fmla="*/ 7986 w 14517"/>
                <a:gd name="T49" fmla="*/ 1517 h 7334"/>
                <a:gd name="T50" fmla="*/ 7989 w 14517"/>
                <a:gd name="T51" fmla="*/ 1530 h 7334"/>
                <a:gd name="T52" fmla="*/ 4750 w 14517"/>
                <a:gd name="T53" fmla="*/ 1481 h 7334"/>
                <a:gd name="T54" fmla="*/ 6521 w 14517"/>
                <a:gd name="T55" fmla="*/ 1546 h 7334"/>
                <a:gd name="T56" fmla="*/ 6523 w 14517"/>
                <a:gd name="T57" fmla="*/ 1533 h 7334"/>
                <a:gd name="T58" fmla="*/ 7404 w 14517"/>
                <a:gd name="T59" fmla="*/ 1613 h 7334"/>
                <a:gd name="T60" fmla="*/ 7405 w 14517"/>
                <a:gd name="T61" fmla="*/ 1626 h 7334"/>
                <a:gd name="T62" fmla="*/ 6815 w 14517"/>
                <a:gd name="T63" fmla="*/ 1584 h 7334"/>
                <a:gd name="T64" fmla="*/ 3878 w 14517"/>
                <a:gd name="T65" fmla="*/ 1647 h 7334"/>
                <a:gd name="T66" fmla="*/ 4167 w 14517"/>
                <a:gd name="T67" fmla="*/ 1582 h 7334"/>
                <a:gd name="T68" fmla="*/ 3307 w 14517"/>
                <a:gd name="T69" fmla="*/ 1805 h 7334"/>
                <a:gd name="T70" fmla="*/ 3312 w 14517"/>
                <a:gd name="T71" fmla="*/ 1817 h 7334"/>
                <a:gd name="T72" fmla="*/ 3031 w 14517"/>
                <a:gd name="T73" fmla="*/ 1911 h 7334"/>
                <a:gd name="T74" fmla="*/ 2244 w 14517"/>
                <a:gd name="T75" fmla="*/ 2322 h 7334"/>
                <a:gd name="T76" fmla="*/ 2501 w 14517"/>
                <a:gd name="T77" fmla="*/ 2176 h 7334"/>
                <a:gd name="T78" fmla="*/ 1745 w 14517"/>
                <a:gd name="T79" fmla="*/ 2641 h 7334"/>
                <a:gd name="T80" fmla="*/ 1753 w 14517"/>
                <a:gd name="T81" fmla="*/ 2652 h 7334"/>
                <a:gd name="T82" fmla="*/ 1497 w 14517"/>
                <a:gd name="T83" fmla="*/ 2835 h 7334"/>
                <a:gd name="T84" fmla="*/ 1506 w 14517"/>
                <a:gd name="T85" fmla="*/ 2845 h 7334"/>
                <a:gd name="T86" fmla="*/ 874 w 14517"/>
                <a:gd name="T87" fmla="*/ 3442 h 7334"/>
                <a:gd name="T88" fmla="*/ 885 w 14517"/>
                <a:gd name="T89" fmla="*/ 3451 h 7334"/>
                <a:gd name="T90" fmla="*/ 690 w 14517"/>
                <a:gd name="T91" fmla="*/ 3675 h 7334"/>
                <a:gd name="T92" fmla="*/ 265 w 14517"/>
                <a:gd name="T93" fmla="*/ 4452 h 7334"/>
                <a:gd name="T94" fmla="*/ 389 w 14517"/>
                <a:gd name="T95" fmla="*/ 4184 h 7334"/>
                <a:gd name="T96" fmla="*/ 75 w 14517"/>
                <a:gd name="T97" fmla="*/ 5012 h 7334"/>
                <a:gd name="T98" fmla="*/ 88 w 14517"/>
                <a:gd name="T99" fmla="*/ 5015 h 7334"/>
                <a:gd name="T100" fmla="*/ 25 w 14517"/>
                <a:gd name="T101" fmla="*/ 5304 h 7334"/>
                <a:gd name="T102" fmla="*/ 24 w 14517"/>
                <a:gd name="T103" fmla="*/ 6192 h 7334"/>
                <a:gd name="T104" fmla="*/ 38 w 14517"/>
                <a:gd name="T105" fmla="*/ 6191 h 7334"/>
                <a:gd name="T106" fmla="*/ 71 w 14517"/>
                <a:gd name="T107" fmla="*/ 6485 h 7334"/>
                <a:gd name="T108" fmla="*/ 139 w 14517"/>
                <a:gd name="T109" fmla="*/ 6774 h 7334"/>
                <a:gd name="T110" fmla="*/ 240 w 14517"/>
                <a:gd name="T111" fmla="*/ 7053 h 7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517" h="7334">
                  <a:moveTo>
                    <a:pt x="14270" y="174"/>
                  </a:moveTo>
                  <a:lnTo>
                    <a:pt x="14263" y="162"/>
                  </a:lnTo>
                  <a:cubicBezTo>
                    <a:pt x="14353" y="115"/>
                    <a:pt x="14435" y="60"/>
                    <a:pt x="14509" y="0"/>
                  </a:cubicBezTo>
                  <a:lnTo>
                    <a:pt x="14517" y="11"/>
                  </a:lnTo>
                  <a:cubicBezTo>
                    <a:pt x="14443" y="71"/>
                    <a:pt x="14360" y="126"/>
                    <a:pt x="14270" y="174"/>
                  </a:cubicBezTo>
                  <a:close/>
                  <a:moveTo>
                    <a:pt x="13712" y="373"/>
                  </a:moveTo>
                  <a:lnTo>
                    <a:pt x="13709" y="360"/>
                  </a:lnTo>
                  <a:cubicBezTo>
                    <a:pt x="13809" y="338"/>
                    <a:pt x="13905" y="311"/>
                    <a:pt x="13993" y="280"/>
                  </a:cubicBezTo>
                  <a:lnTo>
                    <a:pt x="13997" y="293"/>
                  </a:lnTo>
                  <a:cubicBezTo>
                    <a:pt x="13909" y="324"/>
                    <a:pt x="13813" y="351"/>
                    <a:pt x="13712" y="373"/>
                  </a:cubicBezTo>
                  <a:close/>
                  <a:moveTo>
                    <a:pt x="11349" y="445"/>
                  </a:moveTo>
                  <a:lnTo>
                    <a:pt x="11348" y="432"/>
                  </a:lnTo>
                  <a:cubicBezTo>
                    <a:pt x="11448" y="424"/>
                    <a:pt x="11547" y="418"/>
                    <a:pt x="11644" y="415"/>
                  </a:cubicBezTo>
                  <a:lnTo>
                    <a:pt x="11644" y="429"/>
                  </a:lnTo>
                  <a:cubicBezTo>
                    <a:pt x="11548" y="432"/>
                    <a:pt x="11449" y="437"/>
                    <a:pt x="11349" y="445"/>
                  </a:cubicBezTo>
                  <a:close/>
                  <a:moveTo>
                    <a:pt x="12236" y="446"/>
                  </a:moveTo>
                  <a:cubicBezTo>
                    <a:pt x="12180" y="443"/>
                    <a:pt x="12126" y="440"/>
                    <a:pt x="12074" y="436"/>
                  </a:cubicBezTo>
                  <a:cubicBezTo>
                    <a:pt x="12030" y="434"/>
                    <a:pt x="11985" y="431"/>
                    <a:pt x="11940" y="430"/>
                  </a:cubicBezTo>
                  <a:lnTo>
                    <a:pt x="11940" y="416"/>
                  </a:lnTo>
                  <a:cubicBezTo>
                    <a:pt x="11985" y="418"/>
                    <a:pt x="12030" y="420"/>
                    <a:pt x="12075" y="423"/>
                  </a:cubicBezTo>
                  <a:cubicBezTo>
                    <a:pt x="12127" y="427"/>
                    <a:pt x="12181" y="430"/>
                    <a:pt x="12236" y="433"/>
                  </a:cubicBezTo>
                  <a:lnTo>
                    <a:pt x="12236" y="446"/>
                  </a:lnTo>
                  <a:close/>
                  <a:moveTo>
                    <a:pt x="13124" y="452"/>
                  </a:moveTo>
                  <a:lnTo>
                    <a:pt x="13124" y="439"/>
                  </a:lnTo>
                  <a:cubicBezTo>
                    <a:pt x="13226" y="433"/>
                    <a:pt x="13325" y="423"/>
                    <a:pt x="13418" y="411"/>
                  </a:cubicBezTo>
                  <a:lnTo>
                    <a:pt x="13420" y="424"/>
                  </a:lnTo>
                  <a:cubicBezTo>
                    <a:pt x="13326" y="437"/>
                    <a:pt x="13227" y="446"/>
                    <a:pt x="13124" y="452"/>
                  </a:cubicBezTo>
                  <a:close/>
                  <a:moveTo>
                    <a:pt x="12766" y="463"/>
                  </a:moveTo>
                  <a:cubicBezTo>
                    <a:pt x="12692" y="463"/>
                    <a:pt x="12613" y="462"/>
                    <a:pt x="12532" y="459"/>
                  </a:cubicBezTo>
                  <a:lnTo>
                    <a:pt x="12532" y="446"/>
                  </a:lnTo>
                  <a:cubicBezTo>
                    <a:pt x="12612" y="448"/>
                    <a:pt x="12690" y="450"/>
                    <a:pt x="12764" y="450"/>
                  </a:cubicBezTo>
                  <a:cubicBezTo>
                    <a:pt x="12785" y="450"/>
                    <a:pt x="12807" y="449"/>
                    <a:pt x="12828" y="449"/>
                  </a:cubicBezTo>
                  <a:lnTo>
                    <a:pt x="12828" y="463"/>
                  </a:lnTo>
                  <a:cubicBezTo>
                    <a:pt x="12807" y="463"/>
                    <a:pt x="12786" y="463"/>
                    <a:pt x="12766" y="463"/>
                  </a:cubicBezTo>
                  <a:close/>
                  <a:moveTo>
                    <a:pt x="10763" y="523"/>
                  </a:moveTo>
                  <a:lnTo>
                    <a:pt x="10761" y="510"/>
                  </a:lnTo>
                  <a:cubicBezTo>
                    <a:pt x="10859" y="492"/>
                    <a:pt x="10957" y="477"/>
                    <a:pt x="11053" y="464"/>
                  </a:cubicBezTo>
                  <a:lnTo>
                    <a:pt x="11055" y="477"/>
                  </a:lnTo>
                  <a:cubicBezTo>
                    <a:pt x="10959" y="490"/>
                    <a:pt x="10861" y="506"/>
                    <a:pt x="10763" y="523"/>
                  </a:cubicBezTo>
                  <a:close/>
                  <a:moveTo>
                    <a:pt x="10186" y="655"/>
                  </a:moveTo>
                  <a:lnTo>
                    <a:pt x="10183" y="642"/>
                  </a:lnTo>
                  <a:cubicBezTo>
                    <a:pt x="10278" y="616"/>
                    <a:pt x="10375" y="592"/>
                    <a:pt x="10470" y="570"/>
                  </a:cubicBezTo>
                  <a:lnTo>
                    <a:pt x="10473" y="583"/>
                  </a:lnTo>
                  <a:cubicBezTo>
                    <a:pt x="10378" y="605"/>
                    <a:pt x="10282" y="629"/>
                    <a:pt x="10186" y="655"/>
                  </a:cubicBezTo>
                  <a:close/>
                  <a:moveTo>
                    <a:pt x="9622" y="832"/>
                  </a:moveTo>
                  <a:lnTo>
                    <a:pt x="9617" y="819"/>
                  </a:lnTo>
                  <a:cubicBezTo>
                    <a:pt x="9710" y="786"/>
                    <a:pt x="9805" y="754"/>
                    <a:pt x="9898" y="725"/>
                  </a:cubicBezTo>
                  <a:lnTo>
                    <a:pt x="9902" y="738"/>
                  </a:lnTo>
                  <a:cubicBezTo>
                    <a:pt x="9809" y="767"/>
                    <a:pt x="9714" y="799"/>
                    <a:pt x="9622" y="832"/>
                  </a:cubicBezTo>
                  <a:close/>
                  <a:moveTo>
                    <a:pt x="9072" y="1052"/>
                  </a:moveTo>
                  <a:lnTo>
                    <a:pt x="9067" y="1040"/>
                  </a:lnTo>
                  <a:cubicBezTo>
                    <a:pt x="9083" y="1033"/>
                    <a:pt x="9100" y="1025"/>
                    <a:pt x="9117" y="1018"/>
                  </a:cubicBezTo>
                  <a:cubicBezTo>
                    <a:pt x="9190" y="986"/>
                    <a:pt x="9265" y="955"/>
                    <a:pt x="9340" y="925"/>
                  </a:cubicBezTo>
                  <a:lnTo>
                    <a:pt x="9345" y="937"/>
                  </a:lnTo>
                  <a:cubicBezTo>
                    <a:pt x="9270" y="967"/>
                    <a:pt x="9195" y="998"/>
                    <a:pt x="9122" y="1030"/>
                  </a:cubicBezTo>
                  <a:cubicBezTo>
                    <a:pt x="9105" y="1038"/>
                    <a:pt x="9089" y="1045"/>
                    <a:pt x="9072" y="1052"/>
                  </a:cubicBezTo>
                  <a:close/>
                  <a:moveTo>
                    <a:pt x="8541" y="1314"/>
                  </a:moveTo>
                  <a:lnTo>
                    <a:pt x="8535" y="1302"/>
                  </a:lnTo>
                  <a:cubicBezTo>
                    <a:pt x="8548" y="1296"/>
                    <a:pt x="8560" y="1289"/>
                    <a:pt x="8572" y="1283"/>
                  </a:cubicBezTo>
                  <a:cubicBezTo>
                    <a:pt x="8646" y="1243"/>
                    <a:pt x="8722" y="1204"/>
                    <a:pt x="8798" y="1166"/>
                  </a:cubicBezTo>
                  <a:lnTo>
                    <a:pt x="8804" y="1178"/>
                  </a:lnTo>
                  <a:cubicBezTo>
                    <a:pt x="8728" y="1216"/>
                    <a:pt x="8653" y="1255"/>
                    <a:pt x="8579" y="1294"/>
                  </a:cubicBezTo>
                  <a:cubicBezTo>
                    <a:pt x="8566" y="1301"/>
                    <a:pt x="8554" y="1308"/>
                    <a:pt x="8541" y="1314"/>
                  </a:cubicBezTo>
                  <a:moveTo>
                    <a:pt x="5046" y="1471"/>
                  </a:moveTo>
                  <a:lnTo>
                    <a:pt x="5046" y="1458"/>
                  </a:lnTo>
                  <a:cubicBezTo>
                    <a:pt x="5144" y="1452"/>
                    <a:pt x="5243" y="1448"/>
                    <a:pt x="5342" y="1447"/>
                  </a:cubicBezTo>
                  <a:lnTo>
                    <a:pt x="5342" y="1460"/>
                  </a:lnTo>
                  <a:cubicBezTo>
                    <a:pt x="5244" y="1462"/>
                    <a:pt x="5144" y="1465"/>
                    <a:pt x="5046" y="1471"/>
                  </a:cubicBezTo>
                  <a:moveTo>
                    <a:pt x="5933" y="1478"/>
                  </a:moveTo>
                  <a:cubicBezTo>
                    <a:pt x="5835" y="1471"/>
                    <a:pt x="5736" y="1466"/>
                    <a:pt x="5638" y="1463"/>
                  </a:cubicBezTo>
                  <a:lnTo>
                    <a:pt x="5638" y="1449"/>
                  </a:lnTo>
                  <a:cubicBezTo>
                    <a:pt x="5737" y="1452"/>
                    <a:pt x="5836" y="1458"/>
                    <a:pt x="5934" y="1465"/>
                  </a:cubicBezTo>
                  <a:lnTo>
                    <a:pt x="5933" y="1478"/>
                  </a:lnTo>
                  <a:close/>
                  <a:moveTo>
                    <a:pt x="7989" y="1530"/>
                  </a:moveTo>
                  <a:lnTo>
                    <a:pt x="7986" y="1517"/>
                  </a:lnTo>
                  <a:cubicBezTo>
                    <a:pt x="8080" y="1491"/>
                    <a:pt x="8175" y="1460"/>
                    <a:pt x="8266" y="1424"/>
                  </a:cubicBezTo>
                  <a:lnTo>
                    <a:pt x="8271" y="1437"/>
                  </a:lnTo>
                  <a:cubicBezTo>
                    <a:pt x="8179" y="1472"/>
                    <a:pt x="8085" y="1504"/>
                    <a:pt x="7989" y="1530"/>
                  </a:cubicBezTo>
                  <a:close/>
                  <a:moveTo>
                    <a:pt x="4458" y="1532"/>
                  </a:moveTo>
                  <a:lnTo>
                    <a:pt x="4456" y="1518"/>
                  </a:lnTo>
                  <a:cubicBezTo>
                    <a:pt x="4553" y="1504"/>
                    <a:pt x="4652" y="1491"/>
                    <a:pt x="4750" y="1481"/>
                  </a:cubicBezTo>
                  <a:lnTo>
                    <a:pt x="4752" y="1495"/>
                  </a:lnTo>
                  <a:cubicBezTo>
                    <a:pt x="4654" y="1505"/>
                    <a:pt x="4555" y="1517"/>
                    <a:pt x="4458" y="1532"/>
                  </a:cubicBezTo>
                  <a:close/>
                  <a:moveTo>
                    <a:pt x="6521" y="1546"/>
                  </a:moveTo>
                  <a:cubicBezTo>
                    <a:pt x="6424" y="1531"/>
                    <a:pt x="6326" y="1517"/>
                    <a:pt x="6228" y="1506"/>
                  </a:cubicBezTo>
                  <a:lnTo>
                    <a:pt x="6230" y="1492"/>
                  </a:lnTo>
                  <a:cubicBezTo>
                    <a:pt x="6328" y="1504"/>
                    <a:pt x="6426" y="1517"/>
                    <a:pt x="6523" y="1533"/>
                  </a:cubicBezTo>
                  <a:lnTo>
                    <a:pt x="6521" y="1546"/>
                  </a:lnTo>
                  <a:close/>
                  <a:moveTo>
                    <a:pt x="7405" y="1626"/>
                  </a:moveTo>
                  <a:lnTo>
                    <a:pt x="7404" y="1613"/>
                  </a:lnTo>
                  <a:cubicBezTo>
                    <a:pt x="7502" y="1607"/>
                    <a:pt x="7601" y="1596"/>
                    <a:pt x="7697" y="1580"/>
                  </a:cubicBezTo>
                  <a:lnTo>
                    <a:pt x="7700" y="1593"/>
                  </a:lnTo>
                  <a:cubicBezTo>
                    <a:pt x="7602" y="1609"/>
                    <a:pt x="7503" y="1620"/>
                    <a:pt x="7405" y="1626"/>
                  </a:cubicBezTo>
                  <a:moveTo>
                    <a:pt x="7108" y="1627"/>
                  </a:moveTo>
                  <a:cubicBezTo>
                    <a:pt x="7010" y="1622"/>
                    <a:pt x="6910" y="1612"/>
                    <a:pt x="6813" y="1597"/>
                  </a:cubicBezTo>
                  <a:lnTo>
                    <a:pt x="6815" y="1584"/>
                  </a:lnTo>
                  <a:cubicBezTo>
                    <a:pt x="6912" y="1599"/>
                    <a:pt x="7011" y="1609"/>
                    <a:pt x="7109" y="1614"/>
                  </a:cubicBezTo>
                  <a:lnTo>
                    <a:pt x="7108" y="1627"/>
                  </a:lnTo>
                  <a:close/>
                  <a:moveTo>
                    <a:pt x="3878" y="1647"/>
                  </a:moveTo>
                  <a:lnTo>
                    <a:pt x="3875" y="1634"/>
                  </a:lnTo>
                  <a:cubicBezTo>
                    <a:pt x="3970" y="1610"/>
                    <a:pt x="4067" y="1588"/>
                    <a:pt x="4164" y="1569"/>
                  </a:cubicBezTo>
                  <a:lnTo>
                    <a:pt x="4167" y="1582"/>
                  </a:lnTo>
                  <a:cubicBezTo>
                    <a:pt x="4070" y="1602"/>
                    <a:pt x="3973" y="1623"/>
                    <a:pt x="3878" y="1647"/>
                  </a:cubicBezTo>
                  <a:close/>
                  <a:moveTo>
                    <a:pt x="3312" y="1817"/>
                  </a:moveTo>
                  <a:lnTo>
                    <a:pt x="3307" y="1805"/>
                  </a:lnTo>
                  <a:cubicBezTo>
                    <a:pt x="3400" y="1772"/>
                    <a:pt x="3495" y="1741"/>
                    <a:pt x="3589" y="1712"/>
                  </a:cubicBezTo>
                  <a:lnTo>
                    <a:pt x="3593" y="1725"/>
                  </a:lnTo>
                  <a:cubicBezTo>
                    <a:pt x="3499" y="1753"/>
                    <a:pt x="3404" y="1784"/>
                    <a:pt x="3312" y="1817"/>
                  </a:cubicBezTo>
                  <a:close/>
                  <a:moveTo>
                    <a:pt x="2765" y="2043"/>
                  </a:moveTo>
                  <a:lnTo>
                    <a:pt x="2759" y="2031"/>
                  </a:lnTo>
                  <a:cubicBezTo>
                    <a:pt x="2848" y="1989"/>
                    <a:pt x="2940" y="1949"/>
                    <a:pt x="3031" y="1911"/>
                  </a:cubicBezTo>
                  <a:lnTo>
                    <a:pt x="3036" y="1923"/>
                  </a:lnTo>
                  <a:cubicBezTo>
                    <a:pt x="2945" y="1961"/>
                    <a:pt x="2854" y="2001"/>
                    <a:pt x="2765" y="2043"/>
                  </a:cubicBezTo>
                  <a:close/>
                  <a:moveTo>
                    <a:pt x="2244" y="2322"/>
                  </a:moveTo>
                  <a:lnTo>
                    <a:pt x="2237" y="2311"/>
                  </a:lnTo>
                  <a:cubicBezTo>
                    <a:pt x="2322" y="2260"/>
                    <a:pt x="2408" y="2211"/>
                    <a:pt x="2495" y="2164"/>
                  </a:cubicBezTo>
                  <a:lnTo>
                    <a:pt x="2501" y="2176"/>
                  </a:lnTo>
                  <a:cubicBezTo>
                    <a:pt x="2415" y="2222"/>
                    <a:pt x="2328" y="2272"/>
                    <a:pt x="2244" y="2322"/>
                  </a:cubicBezTo>
                  <a:close/>
                  <a:moveTo>
                    <a:pt x="1753" y="2652"/>
                  </a:moveTo>
                  <a:lnTo>
                    <a:pt x="1745" y="2641"/>
                  </a:lnTo>
                  <a:cubicBezTo>
                    <a:pt x="1824" y="2582"/>
                    <a:pt x="1905" y="2524"/>
                    <a:pt x="1987" y="2470"/>
                  </a:cubicBezTo>
                  <a:lnTo>
                    <a:pt x="1994" y="2481"/>
                  </a:lnTo>
                  <a:cubicBezTo>
                    <a:pt x="1913" y="2535"/>
                    <a:pt x="1832" y="2593"/>
                    <a:pt x="1753" y="2652"/>
                  </a:cubicBezTo>
                  <a:close/>
                  <a:moveTo>
                    <a:pt x="1296" y="3027"/>
                  </a:moveTo>
                  <a:lnTo>
                    <a:pt x="1287" y="3017"/>
                  </a:lnTo>
                  <a:cubicBezTo>
                    <a:pt x="1354" y="2955"/>
                    <a:pt x="1425" y="2894"/>
                    <a:pt x="1497" y="2835"/>
                  </a:cubicBezTo>
                  <a:lnTo>
                    <a:pt x="1511" y="2823"/>
                  </a:lnTo>
                  <a:lnTo>
                    <a:pt x="1520" y="2833"/>
                  </a:lnTo>
                  <a:lnTo>
                    <a:pt x="1506" y="2845"/>
                  </a:lnTo>
                  <a:cubicBezTo>
                    <a:pt x="1433" y="2904"/>
                    <a:pt x="1363" y="2966"/>
                    <a:pt x="1296" y="3027"/>
                  </a:cubicBezTo>
                  <a:close/>
                  <a:moveTo>
                    <a:pt x="885" y="3451"/>
                  </a:moveTo>
                  <a:lnTo>
                    <a:pt x="874" y="3442"/>
                  </a:lnTo>
                  <a:cubicBezTo>
                    <a:pt x="937" y="3368"/>
                    <a:pt x="1004" y="3295"/>
                    <a:pt x="1074" y="3223"/>
                  </a:cubicBezTo>
                  <a:lnTo>
                    <a:pt x="1084" y="3232"/>
                  </a:lnTo>
                  <a:cubicBezTo>
                    <a:pt x="1014" y="3304"/>
                    <a:pt x="947" y="3377"/>
                    <a:pt x="885" y="3451"/>
                  </a:cubicBezTo>
                  <a:close/>
                  <a:moveTo>
                    <a:pt x="535" y="3927"/>
                  </a:moveTo>
                  <a:lnTo>
                    <a:pt x="524" y="3920"/>
                  </a:lnTo>
                  <a:cubicBezTo>
                    <a:pt x="575" y="3837"/>
                    <a:pt x="631" y="3755"/>
                    <a:pt x="690" y="3675"/>
                  </a:cubicBezTo>
                  <a:lnTo>
                    <a:pt x="701" y="3683"/>
                  </a:lnTo>
                  <a:cubicBezTo>
                    <a:pt x="642" y="3762"/>
                    <a:pt x="586" y="3845"/>
                    <a:pt x="535" y="3927"/>
                  </a:cubicBezTo>
                  <a:close/>
                  <a:moveTo>
                    <a:pt x="265" y="4452"/>
                  </a:moveTo>
                  <a:lnTo>
                    <a:pt x="252" y="4447"/>
                  </a:lnTo>
                  <a:cubicBezTo>
                    <a:pt x="290" y="4356"/>
                    <a:pt x="332" y="4266"/>
                    <a:pt x="377" y="4178"/>
                  </a:cubicBezTo>
                  <a:lnTo>
                    <a:pt x="389" y="4184"/>
                  </a:lnTo>
                  <a:cubicBezTo>
                    <a:pt x="344" y="4272"/>
                    <a:pt x="302" y="4362"/>
                    <a:pt x="265" y="4452"/>
                  </a:cubicBezTo>
                  <a:close/>
                  <a:moveTo>
                    <a:pt x="88" y="5015"/>
                  </a:moveTo>
                  <a:lnTo>
                    <a:pt x="75" y="5012"/>
                  </a:lnTo>
                  <a:cubicBezTo>
                    <a:pt x="96" y="4916"/>
                    <a:pt x="122" y="4820"/>
                    <a:pt x="151" y="4726"/>
                  </a:cubicBezTo>
                  <a:lnTo>
                    <a:pt x="164" y="4730"/>
                  </a:lnTo>
                  <a:cubicBezTo>
                    <a:pt x="135" y="4823"/>
                    <a:pt x="109" y="4919"/>
                    <a:pt x="88" y="5015"/>
                  </a:cubicBezTo>
                  <a:close/>
                  <a:moveTo>
                    <a:pt x="13" y="5601"/>
                  </a:moveTo>
                  <a:lnTo>
                    <a:pt x="0" y="5600"/>
                  </a:lnTo>
                  <a:cubicBezTo>
                    <a:pt x="4" y="5501"/>
                    <a:pt x="12" y="5402"/>
                    <a:pt x="25" y="5304"/>
                  </a:cubicBezTo>
                  <a:lnTo>
                    <a:pt x="38" y="5306"/>
                  </a:lnTo>
                  <a:cubicBezTo>
                    <a:pt x="26" y="5403"/>
                    <a:pt x="17" y="5502"/>
                    <a:pt x="13" y="5601"/>
                  </a:cubicBezTo>
                  <a:close/>
                  <a:moveTo>
                    <a:pt x="24" y="6192"/>
                  </a:moveTo>
                  <a:cubicBezTo>
                    <a:pt x="12" y="6094"/>
                    <a:pt x="4" y="5994"/>
                    <a:pt x="0" y="5897"/>
                  </a:cubicBezTo>
                  <a:lnTo>
                    <a:pt x="14" y="5896"/>
                  </a:lnTo>
                  <a:cubicBezTo>
                    <a:pt x="18" y="5993"/>
                    <a:pt x="26" y="6092"/>
                    <a:pt x="38" y="6191"/>
                  </a:cubicBezTo>
                  <a:lnTo>
                    <a:pt x="24" y="6192"/>
                  </a:lnTo>
                  <a:close/>
                  <a:moveTo>
                    <a:pt x="139" y="6774"/>
                  </a:moveTo>
                  <a:cubicBezTo>
                    <a:pt x="113" y="6678"/>
                    <a:pt x="90" y="6581"/>
                    <a:pt x="71" y="6485"/>
                  </a:cubicBezTo>
                  <a:lnTo>
                    <a:pt x="84" y="6483"/>
                  </a:lnTo>
                  <a:cubicBezTo>
                    <a:pt x="103" y="6578"/>
                    <a:pt x="126" y="6675"/>
                    <a:pt x="152" y="6770"/>
                  </a:cubicBezTo>
                  <a:lnTo>
                    <a:pt x="139" y="6774"/>
                  </a:lnTo>
                  <a:close/>
                  <a:moveTo>
                    <a:pt x="335" y="7334"/>
                  </a:moveTo>
                  <a:cubicBezTo>
                    <a:pt x="296" y="7244"/>
                    <a:pt x="260" y="7151"/>
                    <a:pt x="227" y="7057"/>
                  </a:cubicBezTo>
                  <a:lnTo>
                    <a:pt x="240" y="7053"/>
                  </a:lnTo>
                  <a:cubicBezTo>
                    <a:pt x="272" y="7146"/>
                    <a:pt x="309" y="7239"/>
                    <a:pt x="347" y="7328"/>
                  </a:cubicBezTo>
                  <a:lnTo>
                    <a:pt x="335" y="7334"/>
                  </a:lnTo>
                  <a:close/>
                </a:path>
              </a:pathLst>
            </a:custGeom>
            <a:solidFill>
              <a:srgbClr val="4A7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C6013202-5637-4859-803E-625C9C67F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2600" y="5654675"/>
              <a:ext cx="366713" cy="457200"/>
            </a:xfrm>
            <a:custGeom>
              <a:avLst/>
              <a:gdLst>
                <a:gd name="T0" fmla="*/ 288 w 481"/>
                <a:gd name="T1" fmla="*/ 341 h 601"/>
                <a:gd name="T2" fmla="*/ 479 w 481"/>
                <a:gd name="T3" fmla="*/ 600 h 601"/>
                <a:gd name="T4" fmla="*/ 481 w 481"/>
                <a:gd name="T5" fmla="*/ 601 h 601"/>
                <a:gd name="T6" fmla="*/ 425 w 481"/>
                <a:gd name="T7" fmla="*/ 300 h 601"/>
                <a:gd name="T8" fmla="*/ 368 w 481"/>
                <a:gd name="T9" fmla="*/ 0 h 601"/>
                <a:gd name="T10" fmla="*/ 184 w 481"/>
                <a:gd name="T11" fmla="*/ 244 h 601"/>
                <a:gd name="T12" fmla="*/ 0 w 481"/>
                <a:gd name="T13" fmla="*/ 488 h 601"/>
                <a:gd name="T14" fmla="*/ 2 w 481"/>
                <a:gd name="T15" fmla="*/ 488 h 601"/>
                <a:gd name="T16" fmla="*/ 288 w 481"/>
                <a:gd name="T17" fmla="*/ 341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1" h="601">
                  <a:moveTo>
                    <a:pt x="288" y="341"/>
                  </a:moveTo>
                  <a:lnTo>
                    <a:pt x="479" y="600"/>
                  </a:lnTo>
                  <a:lnTo>
                    <a:pt x="481" y="601"/>
                  </a:lnTo>
                  <a:lnTo>
                    <a:pt x="425" y="300"/>
                  </a:lnTo>
                  <a:lnTo>
                    <a:pt x="368" y="0"/>
                  </a:lnTo>
                  <a:lnTo>
                    <a:pt x="184" y="244"/>
                  </a:lnTo>
                  <a:lnTo>
                    <a:pt x="0" y="488"/>
                  </a:lnTo>
                  <a:lnTo>
                    <a:pt x="2" y="488"/>
                  </a:lnTo>
                  <a:lnTo>
                    <a:pt x="288" y="341"/>
                  </a:lnTo>
                  <a:close/>
                </a:path>
              </a:pathLst>
            </a:custGeom>
            <a:solidFill>
              <a:srgbClr val="4A7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9AC42A3D-C3A3-4D45-8845-27557CFFC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3100" y="7885113"/>
              <a:ext cx="104775" cy="104775"/>
            </a:xfrm>
            <a:custGeom>
              <a:avLst/>
              <a:gdLst>
                <a:gd name="T0" fmla="*/ 76 w 139"/>
                <a:gd name="T1" fmla="*/ 4 h 139"/>
                <a:gd name="T2" fmla="*/ 135 w 139"/>
                <a:gd name="T3" fmla="*/ 76 h 139"/>
                <a:gd name="T4" fmla="*/ 62 w 139"/>
                <a:gd name="T5" fmla="*/ 135 h 139"/>
                <a:gd name="T6" fmla="*/ 4 w 139"/>
                <a:gd name="T7" fmla="*/ 62 h 139"/>
                <a:gd name="T8" fmla="*/ 76 w 139"/>
                <a:gd name="T9" fmla="*/ 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139">
                  <a:moveTo>
                    <a:pt x="76" y="4"/>
                  </a:moveTo>
                  <a:cubicBezTo>
                    <a:pt x="113" y="8"/>
                    <a:pt x="139" y="40"/>
                    <a:pt x="135" y="76"/>
                  </a:cubicBezTo>
                  <a:cubicBezTo>
                    <a:pt x="131" y="113"/>
                    <a:pt x="98" y="139"/>
                    <a:pt x="62" y="135"/>
                  </a:cubicBezTo>
                  <a:cubicBezTo>
                    <a:pt x="26" y="131"/>
                    <a:pt x="0" y="99"/>
                    <a:pt x="4" y="62"/>
                  </a:cubicBezTo>
                  <a:cubicBezTo>
                    <a:pt x="8" y="26"/>
                    <a:pt x="40" y="0"/>
                    <a:pt x="76" y="4"/>
                  </a:cubicBezTo>
                  <a:close/>
                </a:path>
              </a:pathLst>
            </a:custGeom>
            <a:solidFill>
              <a:srgbClr val="E3D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" name="Oval 72">
              <a:extLst>
                <a:ext uri="{FF2B5EF4-FFF2-40B4-BE49-F238E27FC236}">
                  <a16:creationId xmlns:a16="http://schemas.microsoft.com/office/drawing/2014/main" id="{BC9CA92E-FA18-4805-9225-011EC5277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93588" y="7994650"/>
              <a:ext cx="101600" cy="101600"/>
            </a:xfrm>
            <a:prstGeom prst="ellipse">
              <a:avLst/>
            </a:prstGeom>
            <a:solidFill>
              <a:srgbClr val="A07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0" name="Oval 73">
              <a:extLst>
                <a:ext uri="{FF2B5EF4-FFF2-40B4-BE49-F238E27FC236}">
                  <a16:creationId xmlns:a16="http://schemas.microsoft.com/office/drawing/2014/main" id="{2FC7D6C6-6FBD-414A-A6B4-85887BD69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1913" y="6961188"/>
              <a:ext cx="100013" cy="100013"/>
            </a:xfrm>
            <a:prstGeom prst="ellipse">
              <a:avLst/>
            </a:prstGeom>
            <a:solidFill>
              <a:srgbClr val="E3D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" name="Oval 74">
              <a:extLst>
                <a:ext uri="{FF2B5EF4-FFF2-40B4-BE49-F238E27FC236}">
                  <a16:creationId xmlns:a16="http://schemas.microsoft.com/office/drawing/2014/main" id="{30B06B0C-D179-4156-890A-C1113DC1B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4163" y="7269163"/>
              <a:ext cx="100013" cy="101600"/>
            </a:xfrm>
            <a:prstGeom prst="ellipse">
              <a:avLst/>
            </a:prstGeom>
            <a:solidFill>
              <a:srgbClr val="E3D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2" name="Oval 75">
              <a:extLst>
                <a:ext uri="{FF2B5EF4-FFF2-40B4-BE49-F238E27FC236}">
                  <a16:creationId xmlns:a16="http://schemas.microsoft.com/office/drawing/2014/main" id="{D8CBA52A-88C9-4F9E-8FE4-480718AAC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7000" y="6296025"/>
              <a:ext cx="100013" cy="101600"/>
            </a:xfrm>
            <a:prstGeom prst="ellipse">
              <a:avLst/>
            </a:prstGeom>
            <a:solidFill>
              <a:srgbClr val="A07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3" name="Oval 76">
              <a:extLst>
                <a:ext uri="{FF2B5EF4-FFF2-40B4-BE49-F238E27FC236}">
                  <a16:creationId xmlns:a16="http://schemas.microsoft.com/office/drawing/2014/main" id="{5F5CD069-115A-4633-8994-FA95072D7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35463" y="6405563"/>
              <a:ext cx="100013" cy="100013"/>
            </a:xfrm>
            <a:prstGeom prst="ellipse">
              <a:avLst/>
            </a:prstGeom>
            <a:solidFill>
              <a:srgbClr val="E3D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4" name="Oval 77">
              <a:extLst>
                <a:ext uri="{FF2B5EF4-FFF2-40B4-BE49-F238E27FC236}">
                  <a16:creationId xmlns:a16="http://schemas.microsoft.com/office/drawing/2014/main" id="{ABE2F4CB-01A6-456B-ACF7-705C04BFB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50138" y="6635750"/>
              <a:ext cx="100013" cy="100013"/>
            </a:xfrm>
            <a:prstGeom prst="ellipse">
              <a:avLst/>
            </a:prstGeom>
            <a:solidFill>
              <a:srgbClr val="A07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5" name="Oval 78">
              <a:extLst>
                <a:ext uri="{FF2B5EF4-FFF2-40B4-BE49-F238E27FC236}">
                  <a16:creationId xmlns:a16="http://schemas.microsoft.com/office/drawing/2014/main" id="{4F96991F-A975-474A-877C-B1577AE1E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62975" y="7575550"/>
              <a:ext cx="100013" cy="100013"/>
            </a:xfrm>
            <a:prstGeom prst="ellipse">
              <a:avLst/>
            </a:prstGeom>
            <a:solidFill>
              <a:srgbClr val="E3D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6" name="Oval 79">
              <a:extLst>
                <a:ext uri="{FF2B5EF4-FFF2-40B4-BE49-F238E27FC236}">
                  <a16:creationId xmlns:a16="http://schemas.microsoft.com/office/drawing/2014/main" id="{FD1A9586-9906-4C1E-9942-B46133890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48663" y="8456613"/>
              <a:ext cx="100013" cy="100013"/>
            </a:xfrm>
            <a:prstGeom prst="ellipse">
              <a:avLst/>
            </a:prstGeom>
            <a:solidFill>
              <a:srgbClr val="A07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7" name="Oval 80">
              <a:extLst>
                <a:ext uri="{FF2B5EF4-FFF2-40B4-BE49-F238E27FC236}">
                  <a16:creationId xmlns:a16="http://schemas.microsoft.com/office/drawing/2014/main" id="{DEC619E5-B547-444B-AFB2-A504A1237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5838" y="8002588"/>
              <a:ext cx="101600" cy="100013"/>
            </a:xfrm>
            <a:prstGeom prst="ellipse">
              <a:avLst/>
            </a:prstGeom>
            <a:solidFill>
              <a:srgbClr val="E3D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8" name="Freeform 83">
              <a:extLst>
                <a:ext uri="{FF2B5EF4-FFF2-40B4-BE49-F238E27FC236}">
                  <a16:creationId xmlns:a16="http://schemas.microsoft.com/office/drawing/2014/main" id="{C4D0E646-FC7B-409D-B744-1F6CC17F9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0088" y="8347075"/>
              <a:ext cx="1481138" cy="4592638"/>
            </a:xfrm>
            <a:custGeom>
              <a:avLst/>
              <a:gdLst>
                <a:gd name="T0" fmla="*/ 972 w 1945"/>
                <a:gd name="T1" fmla="*/ 6035 h 6035"/>
                <a:gd name="T2" fmla="*/ 0 w 1945"/>
                <a:gd name="T3" fmla="*/ 6035 h 6035"/>
                <a:gd name="T4" fmla="*/ 486 w 1945"/>
                <a:gd name="T5" fmla="*/ 3017 h 6035"/>
                <a:gd name="T6" fmla="*/ 972 w 1945"/>
                <a:gd name="T7" fmla="*/ 0 h 6035"/>
                <a:gd name="T8" fmla="*/ 1458 w 1945"/>
                <a:gd name="T9" fmla="*/ 3017 h 6035"/>
                <a:gd name="T10" fmla="*/ 1945 w 1945"/>
                <a:gd name="T11" fmla="*/ 6035 h 6035"/>
                <a:gd name="T12" fmla="*/ 972 w 1945"/>
                <a:gd name="T13" fmla="*/ 6035 h 6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5" h="6035">
                  <a:moveTo>
                    <a:pt x="972" y="6035"/>
                  </a:moveTo>
                  <a:lnTo>
                    <a:pt x="0" y="6035"/>
                  </a:lnTo>
                  <a:lnTo>
                    <a:pt x="486" y="3017"/>
                  </a:lnTo>
                  <a:lnTo>
                    <a:pt x="972" y="0"/>
                  </a:lnTo>
                  <a:lnTo>
                    <a:pt x="1458" y="3017"/>
                  </a:lnTo>
                  <a:lnTo>
                    <a:pt x="1945" y="6035"/>
                  </a:lnTo>
                  <a:lnTo>
                    <a:pt x="972" y="6035"/>
                  </a:lnTo>
                  <a:close/>
                </a:path>
              </a:pathLst>
            </a:custGeom>
            <a:solidFill>
              <a:srgbClr val="4A7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D1B700D6-6168-4CBB-883E-82D30217A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6788" y="6918325"/>
              <a:ext cx="717550" cy="6021388"/>
            </a:xfrm>
            <a:custGeom>
              <a:avLst/>
              <a:gdLst>
                <a:gd name="T0" fmla="*/ 169 w 942"/>
                <a:gd name="T1" fmla="*/ 7913 h 7913"/>
                <a:gd name="T2" fmla="*/ 131 w 942"/>
                <a:gd name="T3" fmla="*/ 7900 h 7913"/>
                <a:gd name="T4" fmla="*/ 888 w 942"/>
                <a:gd name="T5" fmla="*/ 5695 h 7913"/>
                <a:gd name="T6" fmla="*/ 0 w 942"/>
                <a:gd name="T7" fmla="*/ 3331 h 7913"/>
                <a:gd name="T8" fmla="*/ 897 w 942"/>
                <a:gd name="T9" fmla="*/ 1715 h 7913"/>
                <a:gd name="T10" fmla="*/ 76 w 942"/>
                <a:gd name="T11" fmla="*/ 18 h 7913"/>
                <a:gd name="T12" fmla="*/ 112 w 942"/>
                <a:gd name="T13" fmla="*/ 0 h 7913"/>
                <a:gd name="T14" fmla="*/ 942 w 942"/>
                <a:gd name="T15" fmla="*/ 1716 h 7913"/>
                <a:gd name="T16" fmla="*/ 44 w 942"/>
                <a:gd name="T17" fmla="*/ 3334 h 7913"/>
                <a:gd name="T18" fmla="*/ 931 w 942"/>
                <a:gd name="T19" fmla="*/ 5694 h 7913"/>
                <a:gd name="T20" fmla="*/ 169 w 942"/>
                <a:gd name="T21" fmla="*/ 7913 h 7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2" h="7913">
                  <a:moveTo>
                    <a:pt x="169" y="7913"/>
                  </a:moveTo>
                  <a:lnTo>
                    <a:pt x="131" y="7900"/>
                  </a:lnTo>
                  <a:lnTo>
                    <a:pt x="888" y="5695"/>
                  </a:lnTo>
                  <a:lnTo>
                    <a:pt x="0" y="3331"/>
                  </a:lnTo>
                  <a:lnTo>
                    <a:pt x="897" y="1715"/>
                  </a:lnTo>
                  <a:lnTo>
                    <a:pt x="76" y="18"/>
                  </a:lnTo>
                  <a:lnTo>
                    <a:pt x="112" y="0"/>
                  </a:lnTo>
                  <a:lnTo>
                    <a:pt x="942" y="1716"/>
                  </a:lnTo>
                  <a:lnTo>
                    <a:pt x="44" y="3334"/>
                  </a:lnTo>
                  <a:lnTo>
                    <a:pt x="931" y="5694"/>
                  </a:lnTo>
                  <a:lnTo>
                    <a:pt x="169" y="7913"/>
                  </a:lnTo>
                  <a:close/>
                </a:path>
              </a:pathLst>
            </a:custGeom>
            <a:solidFill>
              <a:srgbClr val="ECDF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942DBCD-4E68-44AE-B7EF-9C1FEDCE2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7576" y="8140700"/>
              <a:ext cx="822324" cy="3212351"/>
            </a:xfrm>
            <a:custGeom>
              <a:avLst/>
              <a:gdLst>
                <a:gd name="connsiteX0" fmla="*/ 730248 w 822324"/>
                <a:gd name="connsiteY0" fmla="*/ 3041650 h 3212351"/>
                <a:gd name="connsiteX1" fmla="*/ 815974 w 822324"/>
                <a:gd name="connsiteY1" fmla="*/ 3127375 h 3212351"/>
                <a:gd name="connsiteX2" fmla="*/ 730248 w 822324"/>
                <a:gd name="connsiteY2" fmla="*/ 3212341 h 3212351"/>
                <a:gd name="connsiteX3" fmla="*/ 644524 w 822324"/>
                <a:gd name="connsiteY3" fmla="*/ 3127375 h 3212351"/>
                <a:gd name="connsiteX4" fmla="*/ 730248 w 822324"/>
                <a:gd name="connsiteY4" fmla="*/ 3041650 h 3212351"/>
                <a:gd name="connsiteX5" fmla="*/ 85724 w 822324"/>
                <a:gd name="connsiteY5" fmla="*/ 1230313 h 3212351"/>
                <a:gd name="connsiteX6" fmla="*/ 171448 w 822324"/>
                <a:gd name="connsiteY6" fmla="*/ 1316832 h 3212351"/>
                <a:gd name="connsiteX7" fmla="*/ 85724 w 822324"/>
                <a:gd name="connsiteY7" fmla="*/ 1403351 h 3212351"/>
                <a:gd name="connsiteX8" fmla="*/ 0 w 822324"/>
                <a:gd name="connsiteY8" fmla="*/ 1316832 h 3212351"/>
                <a:gd name="connsiteX9" fmla="*/ 85724 w 822324"/>
                <a:gd name="connsiteY9" fmla="*/ 1230313 h 3212351"/>
                <a:gd name="connsiteX10" fmla="*/ 736600 w 822324"/>
                <a:gd name="connsiteY10" fmla="*/ 0 h 3212351"/>
                <a:gd name="connsiteX11" fmla="*/ 822324 w 822324"/>
                <a:gd name="connsiteY11" fmla="*/ 85725 h 3212351"/>
                <a:gd name="connsiteX12" fmla="*/ 736600 w 822324"/>
                <a:gd name="connsiteY12" fmla="*/ 171450 h 3212351"/>
                <a:gd name="connsiteX13" fmla="*/ 650874 w 822324"/>
                <a:gd name="connsiteY13" fmla="*/ 85725 h 3212351"/>
                <a:gd name="connsiteX14" fmla="*/ 736600 w 822324"/>
                <a:gd name="connsiteY14" fmla="*/ 0 h 3212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2324" h="3212351">
                  <a:moveTo>
                    <a:pt x="730248" y="3041650"/>
                  </a:moveTo>
                  <a:cubicBezTo>
                    <a:pt x="777284" y="3041650"/>
                    <a:pt x="815974" y="3079581"/>
                    <a:pt x="815974" y="3127375"/>
                  </a:cubicBezTo>
                  <a:cubicBezTo>
                    <a:pt x="815974" y="3174410"/>
                    <a:pt x="777284" y="3212341"/>
                    <a:pt x="730248" y="3212341"/>
                  </a:cubicBezTo>
                  <a:cubicBezTo>
                    <a:pt x="683214" y="3213100"/>
                    <a:pt x="645282" y="3174410"/>
                    <a:pt x="644524" y="3127375"/>
                  </a:cubicBezTo>
                  <a:cubicBezTo>
                    <a:pt x="644524" y="3080340"/>
                    <a:pt x="683214" y="3041650"/>
                    <a:pt x="730248" y="3041650"/>
                  </a:cubicBezTo>
                  <a:close/>
                  <a:moveTo>
                    <a:pt x="85724" y="1230313"/>
                  </a:moveTo>
                  <a:cubicBezTo>
                    <a:pt x="132758" y="1230313"/>
                    <a:pt x="171448" y="1269361"/>
                    <a:pt x="171448" y="1316832"/>
                  </a:cubicBezTo>
                  <a:cubicBezTo>
                    <a:pt x="171448" y="1364303"/>
                    <a:pt x="132758" y="1402585"/>
                    <a:pt x="85724" y="1403351"/>
                  </a:cubicBezTo>
                  <a:cubicBezTo>
                    <a:pt x="38690" y="1403351"/>
                    <a:pt x="758" y="1364303"/>
                    <a:pt x="0" y="1316832"/>
                  </a:cubicBezTo>
                  <a:cubicBezTo>
                    <a:pt x="0" y="1269361"/>
                    <a:pt x="38690" y="1230313"/>
                    <a:pt x="85724" y="1230313"/>
                  </a:cubicBezTo>
                  <a:close/>
                  <a:moveTo>
                    <a:pt x="736600" y="0"/>
                  </a:moveTo>
                  <a:cubicBezTo>
                    <a:pt x="783634" y="0"/>
                    <a:pt x="822324" y="38690"/>
                    <a:pt x="822324" y="85725"/>
                  </a:cubicBezTo>
                  <a:cubicBezTo>
                    <a:pt x="822324" y="132760"/>
                    <a:pt x="783634" y="171450"/>
                    <a:pt x="736600" y="171450"/>
                  </a:cubicBezTo>
                  <a:cubicBezTo>
                    <a:pt x="689564" y="171450"/>
                    <a:pt x="651632" y="132760"/>
                    <a:pt x="650874" y="85725"/>
                  </a:cubicBezTo>
                  <a:cubicBezTo>
                    <a:pt x="650874" y="38690"/>
                    <a:pt x="689564" y="758"/>
                    <a:pt x="736600" y="0"/>
                  </a:cubicBezTo>
                  <a:close/>
                </a:path>
              </a:pathLst>
            </a:custGeom>
            <a:solidFill>
              <a:srgbClr val="A07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" name="Freeform 88">
              <a:extLst>
                <a:ext uri="{FF2B5EF4-FFF2-40B4-BE49-F238E27FC236}">
                  <a16:creationId xmlns:a16="http://schemas.microsoft.com/office/drawing/2014/main" id="{456E3375-9A03-4FFA-B03F-A893BEFA0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8525" y="6694488"/>
              <a:ext cx="487363" cy="603250"/>
            </a:xfrm>
            <a:custGeom>
              <a:avLst/>
              <a:gdLst>
                <a:gd name="T0" fmla="*/ 227 w 642"/>
                <a:gd name="T1" fmla="*/ 396 h 793"/>
                <a:gd name="T2" fmla="*/ 640 w 642"/>
                <a:gd name="T3" fmla="*/ 474 h 793"/>
                <a:gd name="T4" fmla="*/ 642 w 642"/>
                <a:gd name="T5" fmla="*/ 473 h 793"/>
                <a:gd name="T6" fmla="*/ 0 w 642"/>
                <a:gd name="T7" fmla="*/ 0 h 793"/>
                <a:gd name="T8" fmla="*/ 84 w 642"/>
                <a:gd name="T9" fmla="*/ 793 h 793"/>
                <a:gd name="T10" fmla="*/ 86 w 642"/>
                <a:gd name="T11" fmla="*/ 792 h 793"/>
                <a:gd name="T12" fmla="*/ 227 w 642"/>
                <a:gd name="T13" fmla="*/ 396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2" h="793">
                  <a:moveTo>
                    <a:pt x="227" y="396"/>
                  </a:moveTo>
                  <a:lnTo>
                    <a:pt x="640" y="474"/>
                  </a:lnTo>
                  <a:lnTo>
                    <a:pt x="642" y="473"/>
                  </a:lnTo>
                  <a:lnTo>
                    <a:pt x="0" y="0"/>
                  </a:lnTo>
                  <a:lnTo>
                    <a:pt x="84" y="793"/>
                  </a:lnTo>
                  <a:lnTo>
                    <a:pt x="86" y="792"/>
                  </a:lnTo>
                  <a:lnTo>
                    <a:pt x="227" y="396"/>
                  </a:lnTo>
                  <a:close/>
                </a:path>
              </a:pathLst>
            </a:custGeom>
            <a:solidFill>
              <a:srgbClr val="A07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" name="Oval 89">
              <a:extLst>
                <a:ext uri="{FF2B5EF4-FFF2-40B4-BE49-F238E27FC236}">
                  <a16:creationId xmlns:a16="http://schemas.microsoft.com/office/drawing/2014/main" id="{6AB630CB-CB64-473C-B1C6-5DCF75560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2263" y="6910388"/>
              <a:ext cx="1493838" cy="1495425"/>
            </a:xfrm>
            <a:prstGeom prst="ellipse">
              <a:avLst/>
            </a:prstGeom>
            <a:solidFill>
              <a:srgbClr val="A07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51D3BE4-75DD-47BE-BE07-740E46BC5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5988" y="6910387"/>
              <a:ext cx="900112" cy="1495426"/>
            </a:xfrm>
            <a:custGeom>
              <a:avLst/>
              <a:gdLst>
                <a:gd name="connsiteX0" fmla="*/ 30162 w 900112"/>
                <a:gd name="connsiteY0" fmla="*/ 1474788 h 1495426"/>
                <a:gd name="connsiteX1" fmla="*/ 328612 w 900112"/>
                <a:gd name="connsiteY1" fmla="*/ 1474788 h 1495426"/>
                <a:gd name="connsiteX2" fmla="*/ 153188 w 900112"/>
                <a:gd name="connsiteY2" fmla="*/ 1495426 h 1495426"/>
                <a:gd name="connsiteX3" fmla="*/ 30162 w 900112"/>
                <a:gd name="connsiteY3" fmla="*/ 1485489 h 1495426"/>
                <a:gd name="connsiteX4" fmla="*/ 107948 w 900112"/>
                <a:gd name="connsiteY4" fmla="*/ 1311275 h 1495426"/>
                <a:gd name="connsiteX5" fmla="*/ 644524 w 900112"/>
                <a:gd name="connsiteY5" fmla="*/ 1311275 h 1495426"/>
                <a:gd name="connsiteX6" fmla="*/ 600380 w 900112"/>
                <a:gd name="connsiteY6" fmla="*/ 1346200 h 1495426"/>
                <a:gd name="connsiteX7" fmla="*/ 107948 w 900112"/>
                <a:gd name="connsiteY7" fmla="*/ 1346200 h 1495426"/>
                <a:gd name="connsiteX8" fmla="*/ 107948 w 900112"/>
                <a:gd name="connsiteY8" fmla="*/ 1108075 h 1495426"/>
                <a:gd name="connsiteX9" fmla="*/ 808036 w 900112"/>
                <a:gd name="connsiteY9" fmla="*/ 1108075 h 1495426"/>
                <a:gd name="connsiteX10" fmla="*/ 786732 w 900112"/>
                <a:gd name="connsiteY10" fmla="*/ 1144588 h 1495426"/>
                <a:gd name="connsiteX11" fmla="*/ 107948 w 900112"/>
                <a:gd name="connsiteY11" fmla="*/ 1144588 h 1495426"/>
                <a:gd name="connsiteX12" fmla="*/ 107948 w 900112"/>
                <a:gd name="connsiteY12" fmla="*/ 904875 h 1495426"/>
                <a:gd name="connsiteX13" fmla="*/ 884236 w 900112"/>
                <a:gd name="connsiteY13" fmla="*/ 904875 h 1495426"/>
                <a:gd name="connsiteX14" fmla="*/ 875856 w 900112"/>
                <a:gd name="connsiteY14" fmla="*/ 941388 h 1495426"/>
                <a:gd name="connsiteX15" fmla="*/ 107948 w 900112"/>
                <a:gd name="connsiteY15" fmla="*/ 941388 h 1495426"/>
                <a:gd name="connsiteX16" fmla="*/ 107948 w 900112"/>
                <a:gd name="connsiteY16" fmla="*/ 703262 h 1495426"/>
                <a:gd name="connsiteX17" fmla="*/ 898592 w 900112"/>
                <a:gd name="connsiteY17" fmla="*/ 703262 h 1495426"/>
                <a:gd name="connsiteX18" fmla="*/ 900112 w 900112"/>
                <a:gd name="connsiteY18" fmla="*/ 738187 h 1495426"/>
                <a:gd name="connsiteX19" fmla="*/ 107948 w 900112"/>
                <a:gd name="connsiteY19" fmla="*/ 738187 h 1495426"/>
                <a:gd name="connsiteX20" fmla="*/ 107948 w 900112"/>
                <a:gd name="connsiteY20" fmla="*/ 500062 h 1495426"/>
                <a:gd name="connsiteX21" fmla="*/ 858532 w 900112"/>
                <a:gd name="connsiteY21" fmla="*/ 500062 h 1495426"/>
                <a:gd name="connsiteX22" fmla="*/ 869948 w 900112"/>
                <a:gd name="connsiteY22" fmla="*/ 536575 h 1495426"/>
                <a:gd name="connsiteX23" fmla="*/ 107948 w 900112"/>
                <a:gd name="connsiteY23" fmla="*/ 536575 h 1495426"/>
                <a:gd name="connsiteX24" fmla="*/ 107948 w 900112"/>
                <a:gd name="connsiteY24" fmla="*/ 296862 h 1495426"/>
                <a:gd name="connsiteX25" fmla="*/ 749580 w 900112"/>
                <a:gd name="connsiteY25" fmla="*/ 296862 h 1495426"/>
                <a:gd name="connsiteX26" fmla="*/ 774700 w 900112"/>
                <a:gd name="connsiteY26" fmla="*/ 333375 h 1495426"/>
                <a:gd name="connsiteX27" fmla="*/ 107948 w 900112"/>
                <a:gd name="connsiteY27" fmla="*/ 333375 h 1495426"/>
                <a:gd name="connsiteX28" fmla="*/ 107948 w 900112"/>
                <a:gd name="connsiteY28" fmla="*/ 95250 h 1495426"/>
                <a:gd name="connsiteX29" fmla="*/ 516048 w 900112"/>
                <a:gd name="connsiteY29" fmla="*/ 95250 h 1495426"/>
                <a:gd name="connsiteX30" fmla="*/ 574676 w 900112"/>
                <a:gd name="connsiteY30" fmla="*/ 130175 h 1495426"/>
                <a:gd name="connsiteX31" fmla="*/ 107948 w 900112"/>
                <a:gd name="connsiteY31" fmla="*/ 130175 h 1495426"/>
                <a:gd name="connsiteX32" fmla="*/ 153332 w 900112"/>
                <a:gd name="connsiteY32" fmla="*/ 0 h 1495426"/>
                <a:gd name="connsiteX33" fmla="*/ 330200 w 900112"/>
                <a:gd name="connsiteY33" fmla="*/ 22225 h 1495426"/>
                <a:gd name="connsiteX34" fmla="*/ 0 w 900112"/>
                <a:gd name="connsiteY34" fmla="*/ 22225 h 1495426"/>
                <a:gd name="connsiteX35" fmla="*/ 0 w 900112"/>
                <a:gd name="connsiteY35" fmla="*/ 16669 h 1495426"/>
                <a:gd name="connsiteX36" fmla="*/ 153332 w 900112"/>
                <a:gd name="connsiteY36" fmla="*/ 0 h 149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00112" h="1495426">
                  <a:moveTo>
                    <a:pt x="30162" y="1474788"/>
                  </a:moveTo>
                  <a:lnTo>
                    <a:pt x="328612" y="1474788"/>
                  </a:lnTo>
                  <a:cubicBezTo>
                    <a:pt x="272416" y="1488547"/>
                    <a:pt x="213940" y="1495426"/>
                    <a:pt x="153188" y="1495426"/>
                  </a:cubicBezTo>
                  <a:cubicBezTo>
                    <a:pt x="111420" y="1495426"/>
                    <a:pt x="70410" y="1492369"/>
                    <a:pt x="30162" y="1485489"/>
                  </a:cubicBezTo>
                  <a:close/>
                  <a:moveTo>
                    <a:pt x="107948" y="1311275"/>
                  </a:moveTo>
                  <a:lnTo>
                    <a:pt x="644524" y="1311275"/>
                  </a:lnTo>
                  <a:cubicBezTo>
                    <a:pt x="630064" y="1323165"/>
                    <a:pt x="615604" y="1335054"/>
                    <a:pt x="600380" y="1346200"/>
                  </a:cubicBezTo>
                  <a:lnTo>
                    <a:pt x="107948" y="1346200"/>
                  </a:lnTo>
                  <a:close/>
                  <a:moveTo>
                    <a:pt x="107948" y="1108075"/>
                  </a:moveTo>
                  <a:lnTo>
                    <a:pt x="808036" y="1108075"/>
                  </a:lnTo>
                  <a:cubicBezTo>
                    <a:pt x="801188" y="1120505"/>
                    <a:pt x="793580" y="1132158"/>
                    <a:pt x="786732" y="1144588"/>
                  </a:cubicBezTo>
                  <a:lnTo>
                    <a:pt x="107948" y="1144588"/>
                  </a:lnTo>
                  <a:close/>
                  <a:moveTo>
                    <a:pt x="107948" y="904875"/>
                  </a:moveTo>
                  <a:lnTo>
                    <a:pt x="884236" y="904875"/>
                  </a:lnTo>
                  <a:cubicBezTo>
                    <a:pt x="881952" y="917046"/>
                    <a:pt x="878904" y="929217"/>
                    <a:pt x="875856" y="941388"/>
                  </a:cubicBezTo>
                  <a:lnTo>
                    <a:pt x="107948" y="941388"/>
                  </a:lnTo>
                  <a:close/>
                  <a:moveTo>
                    <a:pt x="107948" y="703262"/>
                  </a:moveTo>
                  <a:lnTo>
                    <a:pt x="898592" y="703262"/>
                  </a:lnTo>
                  <a:cubicBezTo>
                    <a:pt x="899352" y="715152"/>
                    <a:pt x="900112" y="726298"/>
                    <a:pt x="900112" y="738187"/>
                  </a:cubicBezTo>
                  <a:lnTo>
                    <a:pt x="107948" y="738187"/>
                  </a:lnTo>
                  <a:close/>
                  <a:moveTo>
                    <a:pt x="107948" y="500062"/>
                  </a:moveTo>
                  <a:lnTo>
                    <a:pt x="858532" y="500062"/>
                  </a:lnTo>
                  <a:cubicBezTo>
                    <a:pt x="862336" y="511715"/>
                    <a:pt x="866144" y="524145"/>
                    <a:pt x="869948" y="536575"/>
                  </a:cubicBezTo>
                  <a:lnTo>
                    <a:pt x="107948" y="536575"/>
                  </a:lnTo>
                  <a:close/>
                  <a:moveTo>
                    <a:pt x="107948" y="296862"/>
                  </a:moveTo>
                  <a:lnTo>
                    <a:pt x="749580" y="296862"/>
                  </a:lnTo>
                  <a:cubicBezTo>
                    <a:pt x="757956" y="309033"/>
                    <a:pt x="766328" y="321204"/>
                    <a:pt x="774700" y="333375"/>
                  </a:cubicBezTo>
                  <a:lnTo>
                    <a:pt x="107948" y="333375"/>
                  </a:lnTo>
                  <a:close/>
                  <a:moveTo>
                    <a:pt x="107948" y="95250"/>
                  </a:moveTo>
                  <a:lnTo>
                    <a:pt x="516048" y="95250"/>
                  </a:lnTo>
                  <a:cubicBezTo>
                    <a:pt x="535844" y="106397"/>
                    <a:pt x="555640" y="118286"/>
                    <a:pt x="574676" y="130175"/>
                  </a:cubicBezTo>
                  <a:lnTo>
                    <a:pt x="107948" y="130175"/>
                  </a:lnTo>
                  <a:close/>
                  <a:moveTo>
                    <a:pt x="153332" y="0"/>
                  </a:moveTo>
                  <a:cubicBezTo>
                    <a:pt x="214060" y="0"/>
                    <a:pt x="273268" y="7937"/>
                    <a:pt x="330200" y="22225"/>
                  </a:cubicBezTo>
                  <a:lnTo>
                    <a:pt x="0" y="22225"/>
                  </a:lnTo>
                  <a:lnTo>
                    <a:pt x="0" y="16669"/>
                  </a:lnTo>
                  <a:cubicBezTo>
                    <a:pt x="49340" y="6350"/>
                    <a:pt x="100956" y="0"/>
                    <a:pt x="153332" y="0"/>
                  </a:cubicBezTo>
                  <a:close/>
                </a:path>
              </a:pathLst>
            </a:custGeom>
            <a:solidFill>
              <a:srgbClr val="E3D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" name="Oval 99">
              <a:extLst>
                <a:ext uri="{FF2B5EF4-FFF2-40B4-BE49-F238E27FC236}">
                  <a16:creationId xmlns:a16="http://schemas.microsoft.com/office/drawing/2014/main" id="{19897728-BCAA-4F31-8BCD-19268418B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24625" y="6910388"/>
              <a:ext cx="1495425" cy="1495425"/>
            </a:xfrm>
            <a:prstGeom prst="ellipse">
              <a:avLst/>
            </a:prstGeom>
            <a:solidFill>
              <a:srgbClr val="D1B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" name="Oval 100">
              <a:extLst>
                <a:ext uri="{FF2B5EF4-FFF2-40B4-BE49-F238E27FC236}">
                  <a16:creationId xmlns:a16="http://schemas.microsoft.com/office/drawing/2014/main" id="{1B257937-14F3-471D-BCC5-DE20DD23A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9725" y="7075488"/>
              <a:ext cx="1166813" cy="1166813"/>
            </a:xfrm>
            <a:prstGeom prst="ellipse">
              <a:avLst/>
            </a:prstGeom>
            <a:solidFill>
              <a:srgbClr val="C8A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" name="Freeform 101">
              <a:extLst>
                <a:ext uri="{FF2B5EF4-FFF2-40B4-BE49-F238E27FC236}">
                  <a16:creationId xmlns:a16="http://schemas.microsoft.com/office/drawing/2014/main" id="{720E29E8-89A7-4E3E-8C99-63893D2890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751675" y="7296150"/>
              <a:ext cx="439738" cy="701675"/>
            </a:xfrm>
            <a:custGeom>
              <a:avLst/>
              <a:gdLst>
                <a:gd name="T0" fmla="*/ 446 w 578"/>
                <a:gd name="T1" fmla="*/ 581 h 922"/>
                <a:gd name="T2" fmla="*/ 429 w 578"/>
                <a:gd name="T3" fmla="*/ 554 h 922"/>
                <a:gd name="T4" fmla="*/ 396 w 578"/>
                <a:gd name="T5" fmla="*/ 532 h 922"/>
                <a:gd name="T6" fmla="*/ 344 w 578"/>
                <a:gd name="T7" fmla="*/ 512 h 922"/>
                <a:gd name="T8" fmla="*/ 344 w 578"/>
                <a:gd name="T9" fmla="*/ 707 h 922"/>
                <a:gd name="T10" fmla="*/ 423 w 578"/>
                <a:gd name="T11" fmla="*/ 678 h 922"/>
                <a:gd name="T12" fmla="*/ 451 w 578"/>
                <a:gd name="T13" fmla="*/ 614 h 922"/>
                <a:gd name="T14" fmla="*/ 446 w 578"/>
                <a:gd name="T15" fmla="*/ 581 h 922"/>
                <a:gd name="T16" fmla="*/ 259 w 578"/>
                <a:gd name="T17" fmla="*/ 171 h 922"/>
                <a:gd name="T18" fmla="*/ 181 w 578"/>
                <a:gd name="T19" fmla="*/ 201 h 922"/>
                <a:gd name="T20" fmla="*/ 156 w 578"/>
                <a:gd name="T21" fmla="*/ 262 h 922"/>
                <a:gd name="T22" fmla="*/ 176 w 578"/>
                <a:gd name="T23" fmla="*/ 319 h 922"/>
                <a:gd name="T24" fmla="*/ 259 w 578"/>
                <a:gd name="T25" fmla="*/ 361 h 922"/>
                <a:gd name="T26" fmla="*/ 259 w 578"/>
                <a:gd name="T27" fmla="*/ 171 h 922"/>
                <a:gd name="T28" fmla="*/ 561 w 578"/>
                <a:gd name="T29" fmla="*/ 687 h 922"/>
                <a:gd name="T30" fmla="*/ 514 w 578"/>
                <a:gd name="T31" fmla="*/ 751 h 922"/>
                <a:gd name="T32" fmla="*/ 442 w 578"/>
                <a:gd name="T33" fmla="*/ 795 h 922"/>
                <a:gd name="T34" fmla="*/ 348 w 578"/>
                <a:gd name="T35" fmla="*/ 816 h 922"/>
                <a:gd name="T36" fmla="*/ 348 w 578"/>
                <a:gd name="T37" fmla="*/ 922 h 922"/>
                <a:gd name="T38" fmla="*/ 255 w 578"/>
                <a:gd name="T39" fmla="*/ 922 h 922"/>
                <a:gd name="T40" fmla="*/ 255 w 578"/>
                <a:gd name="T41" fmla="*/ 815 h 922"/>
                <a:gd name="T42" fmla="*/ 119 w 578"/>
                <a:gd name="T43" fmla="*/ 779 h 922"/>
                <a:gd name="T44" fmla="*/ 0 w 578"/>
                <a:gd name="T45" fmla="*/ 708 h 922"/>
                <a:gd name="T46" fmla="*/ 69 w 578"/>
                <a:gd name="T47" fmla="*/ 610 h 922"/>
                <a:gd name="T48" fmla="*/ 161 w 578"/>
                <a:gd name="T49" fmla="*/ 671 h 922"/>
                <a:gd name="T50" fmla="*/ 259 w 578"/>
                <a:gd name="T51" fmla="*/ 703 h 922"/>
                <a:gd name="T52" fmla="*/ 259 w 578"/>
                <a:gd name="T53" fmla="*/ 491 h 922"/>
                <a:gd name="T54" fmla="*/ 157 w 578"/>
                <a:gd name="T55" fmla="*/ 457 h 922"/>
                <a:gd name="T56" fmla="*/ 85 w 578"/>
                <a:gd name="T57" fmla="*/ 411 h 922"/>
                <a:gd name="T58" fmla="*/ 42 w 578"/>
                <a:gd name="T59" fmla="*/ 350 h 922"/>
                <a:gd name="T60" fmla="*/ 28 w 578"/>
                <a:gd name="T61" fmla="*/ 269 h 922"/>
                <a:gd name="T62" fmla="*/ 45 w 578"/>
                <a:gd name="T63" fmla="*/ 190 h 922"/>
                <a:gd name="T64" fmla="*/ 91 w 578"/>
                <a:gd name="T65" fmla="*/ 126 h 922"/>
                <a:gd name="T66" fmla="*/ 163 w 578"/>
                <a:gd name="T67" fmla="*/ 83 h 922"/>
                <a:gd name="T68" fmla="*/ 255 w 578"/>
                <a:gd name="T69" fmla="*/ 62 h 922"/>
                <a:gd name="T70" fmla="*/ 255 w 578"/>
                <a:gd name="T71" fmla="*/ 0 h 922"/>
                <a:gd name="T72" fmla="*/ 348 w 578"/>
                <a:gd name="T73" fmla="*/ 0 h 922"/>
                <a:gd name="T74" fmla="*/ 348 w 578"/>
                <a:gd name="T75" fmla="*/ 65 h 922"/>
                <a:gd name="T76" fmla="*/ 457 w 578"/>
                <a:gd name="T77" fmla="*/ 93 h 922"/>
                <a:gd name="T78" fmla="*/ 551 w 578"/>
                <a:gd name="T79" fmla="*/ 146 h 922"/>
                <a:gd name="T80" fmla="*/ 491 w 578"/>
                <a:gd name="T81" fmla="*/ 248 h 922"/>
                <a:gd name="T82" fmla="*/ 344 w 578"/>
                <a:gd name="T83" fmla="*/ 179 h 922"/>
                <a:gd name="T84" fmla="*/ 344 w 578"/>
                <a:gd name="T85" fmla="*/ 384 h 922"/>
                <a:gd name="T86" fmla="*/ 523 w 578"/>
                <a:gd name="T87" fmla="*/ 467 h 922"/>
                <a:gd name="T88" fmla="*/ 578 w 578"/>
                <a:gd name="T89" fmla="*/ 607 h 922"/>
                <a:gd name="T90" fmla="*/ 561 w 578"/>
                <a:gd name="T91" fmla="*/ 687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78" h="922">
                  <a:moveTo>
                    <a:pt x="446" y="581"/>
                  </a:moveTo>
                  <a:cubicBezTo>
                    <a:pt x="443" y="572"/>
                    <a:pt x="437" y="563"/>
                    <a:pt x="429" y="554"/>
                  </a:cubicBezTo>
                  <a:cubicBezTo>
                    <a:pt x="420" y="546"/>
                    <a:pt x="410" y="539"/>
                    <a:pt x="396" y="532"/>
                  </a:cubicBezTo>
                  <a:cubicBezTo>
                    <a:pt x="382" y="525"/>
                    <a:pt x="365" y="518"/>
                    <a:pt x="344" y="512"/>
                  </a:cubicBezTo>
                  <a:lnTo>
                    <a:pt x="344" y="707"/>
                  </a:lnTo>
                  <a:cubicBezTo>
                    <a:pt x="379" y="704"/>
                    <a:pt x="405" y="694"/>
                    <a:pt x="423" y="678"/>
                  </a:cubicBezTo>
                  <a:cubicBezTo>
                    <a:pt x="442" y="661"/>
                    <a:pt x="451" y="640"/>
                    <a:pt x="451" y="614"/>
                  </a:cubicBezTo>
                  <a:cubicBezTo>
                    <a:pt x="451" y="602"/>
                    <a:pt x="449" y="591"/>
                    <a:pt x="446" y="581"/>
                  </a:cubicBezTo>
                  <a:close/>
                  <a:moveTo>
                    <a:pt x="259" y="171"/>
                  </a:moveTo>
                  <a:cubicBezTo>
                    <a:pt x="225" y="174"/>
                    <a:pt x="199" y="184"/>
                    <a:pt x="181" y="201"/>
                  </a:cubicBezTo>
                  <a:cubicBezTo>
                    <a:pt x="164" y="218"/>
                    <a:pt x="156" y="238"/>
                    <a:pt x="156" y="262"/>
                  </a:cubicBezTo>
                  <a:cubicBezTo>
                    <a:pt x="156" y="285"/>
                    <a:pt x="162" y="304"/>
                    <a:pt x="176" y="319"/>
                  </a:cubicBezTo>
                  <a:cubicBezTo>
                    <a:pt x="190" y="335"/>
                    <a:pt x="217" y="349"/>
                    <a:pt x="259" y="361"/>
                  </a:cubicBezTo>
                  <a:lnTo>
                    <a:pt x="259" y="171"/>
                  </a:lnTo>
                  <a:close/>
                  <a:moveTo>
                    <a:pt x="561" y="687"/>
                  </a:moveTo>
                  <a:cubicBezTo>
                    <a:pt x="550" y="712"/>
                    <a:pt x="535" y="733"/>
                    <a:pt x="514" y="751"/>
                  </a:cubicBezTo>
                  <a:cubicBezTo>
                    <a:pt x="494" y="769"/>
                    <a:pt x="470" y="784"/>
                    <a:pt x="442" y="795"/>
                  </a:cubicBezTo>
                  <a:cubicBezTo>
                    <a:pt x="414" y="806"/>
                    <a:pt x="383" y="813"/>
                    <a:pt x="348" y="816"/>
                  </a:cubicBezTo>
                  <a:lnTo>
                    <a:pt x="348" y="922"/>
                  </a:lnTo>
                  <a:lnTo>
                    <a:pt x="255" y="922"/>
                  </a:lnTo>
                  <a:lnTo>
                    <a:pt x="255" y="815"/>
                  </a:lnTo>
                  <a:cubicBezTo>
                    <a:pt x="207" y="809"/>
                    <a:pt x="162" y="797"/>
                    <a:pt x="119" y="779"/>
                  </a:cubicBezTo>
                  <a:cubicBezTo>
                    <a:pt x="77" y="761"/>
                    <a:pt x="37" y="737"/>
                    <a:pt x="0" y="708"/>
                  </a:cubicBezTo>
                  <a:lnTo>
                    <a:pt x="69" y="610"/>
                  </a:lnTo>
                  <a:cubicBezTo>
                    <a:pt x="100" y="635"/>
                    <a:pt x="131" y="655"/>
                    <a:pt x="161" y="671"/>
                  </a:cubicBezTo>
                  <a:cubicBezTo>
                    <a:pt x="191" y="686"/>
                    <a:pt x="224" y="697"/>
                    <a:pt x="259" y="703"/>
                  </a:cubicBezTo>
                  <a:lnTo>
                    <a:pt x="259" y="491"/>
                  </a:lnTo>
                  <a:cubicBezTo>
                    <a:pt x="219" y="481"/>
                    <a:pt x="185" y="470"/>
                    <a:pt x="157" y="457"/>
                  </a:cubicBezTo>
                  <a:cubicBezTo>
                    <a:pt x="128" y="444"/>
                    <a:pt x="104" y="429"/>
                    <a:pt x="85" y="411"/>
                  </a:cubicBezTo>
                  <a:cubicBezTo>
                    <a:pt x="66" y="393"/>
                    <a:pt x="52" y="373"/>
                    <a:pt x="42" y="350"/>
                  </a:cubicBezTo>
                  <a:cubicBezTo>
                    <a:pt x="33" y="326"/>
                    <a:pt x="28" y="299"/>
                    <a:pt x="28" y="269"/>
                  </a:cubicBezTo>
                  <a:cubicBezTo>
                    <a:pt x="28" y="241"/>
                    <a:pt x="34" y="214"/>
                    <a:pt x="45" y="190"/>
                  </a:cubicBezTo>
                  <a:cubicBezTo>
                    <a:pt x="55" y="165"/>
                    <a:pt x="71" y="144"/>
                    <a:pt x="91" y="126"/>
                  </a:cubicBezTo>
                  <a:cubicBezTo>
                    <a:pt x="111" y="108"/>
                    <a:pt x="135" y="94"/>
                    <a:pt x="163" y="83"/>
                  </a:cubicBezTo>
                  <a:cubicBezTo>
                    <a:pt x="190" y="72"/>
                    <a:pt x="221" y="65"/>
                    <a:pt x="255" y="62"/>
                  </a:cubicBezTo>
                  <a:lnTo>
                    <a:pt x="255" y="0"/>
                  </a:lnTo>
                  <a:lnTo>
                    <a:pt x="348" y="0"/>
                  </a:lnTo>
                  <a:lnTo>
                    <a:pt x="348" y="65"/>
                  </a:lnTo>
                  <a:cubicBezTo>
                    <a:pt x="388" y="70"/>
                    <a:pt x="424" y="79"/>
                    <a:pt x="457" y="93"/>
                  </a:cubicBezTo>
                  <a:cubicBezTo>
                    <a:pt x="489" y="106"/>
                    <a:pt x="521" y="124"/>
                    <a:pt x="551" y="146"/>
                  </a:cubicBezTo>
                  <a:lnTo>
                    <a:pt x="491" y="248"/>
                  </a:lnTo>
                  <a:cubicBezTo>
                    <a:pt x="444" y="213"/>
                    <a:pt x="395" y="190"/>
                    <a:pt x="344" y="179"/>
                  </a:cubicBezTo>
                  <a:lnTo>
                    <a:pt x="344" y="384"/>
                  </a:lnTo>
                  <a:cubicBezTo>
                    <a:pt x="426" y="404"/>
                    <a:pt x="485" y="432"/>
                    <a:pt x="523" y="467"/>
                  </a:cubicBezTo>
                  <a:cubicBezTo>
                    <a:pt x="560" y="502"/>
                    <a:pt x="578" y="548"/>
                    <a:pt x="578" y="607"/>
                  </a:cubicBezTo>
                  <a:cubicBezTo>
                    <a:pt x="578" y="636"/>
                    <a:pt x="572" y="663"/>
                    <a:pt x="561" y="687"/>
                  </a:cubicBezTo>
                  <a:close/>
                </a:path>
              </a:pathLst>
            </a:custGeom>
            <a:solidFill>
              <a:srgbClr val="E3D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8B7BDEB-7B18-4833-AB8C-5E6FB3A15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2563" y="6910388"/>
              <a:ext cx="1481136" cy="1495425"/>
            </a:xfrm>
            <a:custGeom>
              <a:avLst/>
              <a:gdLst>
                <a:gd name="connsiteX0" fmla="*/ 1322108 w 1481136"/>
                <a:gd name="connsiteY0" fmla="*/ 279400 h 1495425"/>
                <a:gd name="connsiteX1" fmla="*/ 1481136 w 1481136"/>
                <a:gd name="connsiteY1" fmla="*/ 650223 h 1495425"/>
                <a:gd name="connsiteX2" fmla="*/ 827522 w 1481136"/>
                <a:gd name="connsiteY2" fmla="*/ 1490095 h 1495425"/>
                <a:gd name="connsiteX3" fmla="*/ 740020 w 1481136"/>
                <a:gd name="connsiteY3" fmla="*/ 1495425 h 1495425"/>
                <a:gd name="connsiteX4" fmla="*/ 469900 w 1481136"/>
                <a:gd name="connsiteY4" fmla="*/ 1445170 h 1495425"/>
                <a:gd name="connsiteX5" fmla="*/ 1322108 w 1481136"/>
                <a:gd name="connsiteY5" fmla="*/ 279400 h 1495425"/>
                <a:gd name="connsiteX6" fmla="*/ 739982 w 1481136"/>
                <a:gd name="connsiteY6" fmla="*/ 0 h 1495425"/>
                <a:gd name="connsiteX7" fmla="*/ 1173162 w 1481136"/>
                <a:gd name="connsiteY7" fmla="*/ 138598 h 1495425"/>
                <a:gd name="connsiteX8" fmla="*/ 272544 w 1481136"/>
                <a:gd name="connsiteY8" fmla="*/ 1331913 h 1495425"/>
                <a:gd name="connsiteX9" fmla="*/ 0 w 1481136"/>
                <a:gd name="connsiteY9" fmla="*/ 849866 h 1495425"/>
                <a:gd name="connsiteX10" fmla="*/ 676034 w 1481136"/>
                <a:gd name="connsiteY10" fmla="*/ 3046 h 1495425"/>
                <a:gd name="connsiteX11" fmla="*/ 739982 w 1481136"/>
                <a:gd name="connsiteY11" fmla="*/ 0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1136" h="1495425">
                  <a:moveTo>
                    <a:pt x="1322108" y="279400"/>
                  </a:moveTo>
                  <a:cubicBezTo>
                    <a:pt x="1405808" y="383718"/>
                    <a:pt x="1462876" y="510879"/>
                    <a:pt x="1481136" y="650223"/>
                  </a:cubicBezTo>
                  <a:cubicBezTo>
                    <a:pt x="1263520" y="930434"/>
                    <a:pt x="1058076" y="1221306"/>
                    <a:pt x="827522" y="1490095"/>
                  </a:cubicBezTo>
                  <a:cubicBezTo>
                    <a:pt x="799370" y="1493902"/>
                    <a:pt x="769694" y="1495425"/>
                    <a:pt x="740020" y="1495425"/>
                  </a:cubicBezTo>
                  <a:cubicBezTo>
                    <a:pt x="644906" y="1495425"/>
                    <a:pt x="553598" y="1477912"/>
                    <a:pt x="469900" y="1445170"/>
                  </a:cubicBezTo>
                  <a:cubicBezTo>
                    <a:pt x="733932" y="1042366"/>
                    <a:pt x="1016226" y="650985"/>
                    <a:pt x="1322108" y="279400"/>
                  </a:cubicBezTo>
                  <a:close/>
                  <a:moveTo>
                    <a:pt x="739982" y="0"/>
                  </a:moveTo>
                  <a:cubicBezTo>
                    <a:pt x="901378" y="0"/>
                    <a:pt x="1051354" y="51784"/>
                    <a:pt x="1173162" y="138598"/>
                  </a:cubicBezTo>
                  <a:cubicBezTo>
                    <a:pt x="847326" y="514032"/>
                    <a:pt x="564122" y="927542"/>
                    <a:pt x="272544" y="1331913"/>
                  </a:cubicBezTo>
                  <a:cubicBezTo>
                    <a:pt x="127136" y="1214638"/>
                    <a:pt x="25884" y="1044056"/>
                    <a:pt x="0" y="849866"/>
                  </a:cubicBezTo>
                  <a:cubicBezTo>
                    <a:pt x="216970" y="562770"/>
                    <a:pt x="434702" y="272627"/>
                    <a:pt x="676034" y="3046"/>
                  </a:cubicBezTo>
                  <a:cubicBezTo>
                    <a:pt x="697350" y="1523"/>
                    <a:pt x="718666" y="0"/>
                    <a:pt x="739982" y="0"/>
                  </a:cubicBezTo>
                  <a:close/>
                </a:path>
              </a:pathLst>
            </a:custGeom>
            <a:solidFill>
              <a:srgbClr val="FFFFFF">
                <a:alpha val="17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9AB79CF-8A9F-4D7D-B6A1-6B8FE2379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2525" y="9702800"/>
              <a:ext cx="777875" cy="285751"/>
            </a:xfrm>
            <a:custGeom>
              <a:avLst/>
              <a:gdLst>
                <a:gd name="connsiteX0" fmla="*/ 57846 w 777875"/>
                <a:gd name="connsiteY0" fmla="*/ 0 h 285751"/>
                <a:gd name="connsiteX1" fmla="*/ 719267 w 777875"/>
                <a:gd name="connsiteY1" fmla="*/ 0 h 285751"/>
                <a:gd name="connsiteX2" fmla="*/ 777875 w 777875"/>
                <a:gd name="connsiteY2" fmla="*/ 56411 h 285751"/>
                <a:gd name="connsiteX3" fmla="*/ 777875 w 777875"/>
                <a:gd name="connsiteY3" fmla="*/ 153988 h 285751"/>
                <a:gd name="connsiteX4" fmla="*/ 763213 w 777875"/>
                <a:gd name="connsiteY4" fmla="*/ 153988 h 285751"/>
                <a:gd name="connsiteX5" fmla="*/ 777875 w 777875"/>
                <a:gd name="connsiteY5" fmla="*/ 188937 h 285751"/>
                <a:gd name="connsiteX6" fmla="*/ 777875 w 777875"/>
                <a:gd name="connsiteY6" fmla="*/ 285751 h 285751"/>
                <a:gd name="connsiteX7" fmla="*/ 0 w 777875"/>
                <a:gd name="connsiteY7" fmla="*/ 285751 h 285751"/>
                <a:gd name="connsiteX8" fmla="*/ 0 w 777875"/>
                <a:gd name="connsiteY8" fmla="*/ 188937 h 285751"/>
                <a:gd name="connsiteX9" fmla="*/ 14580 w 777875"/>
                <a:gd name="connsiteY9" fmla="*/ 153988 h 285751"/>
                <a:gd name="connsiteX10" fmla="*/ 0 w 777875"/>
                <a:gd name="connsiteY10" fmla="*/ 153988 h 285751"/>
                <a:gd name="connsiteX11" fmla="*/ 0 w 777875"/>
                <a:gd name="connsiteY11" fmla="*/ 56411 h 285751"/>
                <a:gd name="connsiteX12" fmla="*/ 57846 w 777875"/>
                <a:gd name="connsiteY12" fmla="*/ 0 h 28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875" h="285751">
                  <a:moveTo>
                    <a:pt x="57846" y="0"/>
                  </a:moveTo>
                  <a:lnTo>
                    <a:pt x="719267" y="0"/>
                  </a:lnTo>
                  <a:cubicBezTo>
                    <a:pt x="751997" y="0"/>
                    <a:pt x="777875" y="25156"/>
                    <a:pt x="777875" y="56411"/>
                  </a:cubicBezTo>
                  <a:lnTo>
                    <a:pt x="777875" y="153988"/>
                  </a:lnTo>
                  <a:lnTo>
                    <a:pt x="763213" y="153988"/>
                  </a:lnTo>
                  <a:lnTo>
                    <a:pt x="777875" y="188937"/>
                  </a:lnTo>
                  <a:lnTo>
                    <a:pt x="777875" y="285751"/>
                  </a:lnTo>
                  <a:lnTo>
                    <a:pt x="0" y="285751"/>
                  </a:lnTo>
                  <a:lnTo>
                    <a:pt x="0" y="188937"/>
                  </a:lnTo>
                  <a:lnTo>
                    <a:pt x="14580" y="153988"/>
                  </a:lnTo>
                  <a:lnTo>
                    <a:pt x="0" y="153988"/>
                  </a:lnTo>
                  <a:lnTo>
                    <a:pt x="0" y="56411"/>
                  </a:lnTo>
                  <a:cubicBezTo>
                    <a:pt x="0" y="25156"/>
                    <a:pt x="25878" y="0"/>
                    <a:pt x="57846" y="0"/>
                  </a:cubicBezTo>
                  <a:close/>
                </a:path>
              </a:pathLst>
            </a:custGeom>
            <a:solidFill>
              <a:srgbClr val="A07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F957BB3-106F-40F3-9FAE-4D864D4DB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3487" y="9702800"/>
              <a:ext cx="623888" cy="285751"/>
            </a:xfrm>
            <a:custGeom>
              <a:avLst/>
              <a:gdLst>
                <a:gd name="connsiteX0" fmla="*/ 606424 w 623888"/>
                <a:gd name="connsiteY0" fmla="*/ 0 h 285751"/>
                <a:gd name="connsiteX1" fmla="*/ 623888 w 623888"/>
                <a:gd name="connsiteY1" fmla="*/ 0 h 285751"/>
                <a:gd name="connsiteX2" fmla="*/ 623888 w 623888"/>
                <a:gd name="connsiteY2" fmla="*/ 131763 h 285751"/>
                <a:gd name="connsiteX3" fmla="*/ 623888 w 623888"/>
                <a:gd name="connsiteY3" fmla="*/ 153988 h 285751"/>
                <a:gd name="connsiteX4" fmla="*/ 623888 w 623888"/>
                <a:gd name="connsiteY4" fmla="*/ 285751 h 285751"/>
                <a:gd name="connsiteX5" fmla="*/ 606424 w 623888"/>
                <a:gd name="connsiteY5" fmla="*/ 285751 h 285751"/>
                <a:gd name="connsiteX6" fmla="*/ 606424 w 623888"/>
                <a:gd name="connsiteY6" fmla="*/ 153988 h 285751"/>
                <a:gd name="connsiteX7" fmla="*/ 606424 w 623888"/>
                <a:gd name="connsiteY7" fmla="*/ 131763 h 285751"/>
                <a:gd name="connsiteX8" fmla="*/ 504824 w 623888"/>
                <a:gd name="connsiteY8" fmla="*/ 0 h 285751"/>
                <a:gd name="connsiteX9" fmla="*/ 522288 w 623888"/>
                <a:gd name="connsiteY9" fmla="*/ 0 h 285751"/>
                <a:gd name="connsiteX10" fmla="*/ 522288 w 623888"/>
                <a:gd name="connsiteY10" fmla="*/ 131763 h 285751"/>
                <a:gd name="connsiteX11" fmla="*/ 522288 w 623888"/>
                <a:gd name="connsiteY11" fmla="*/ 153988 h 285751"/>
                <a:gd name="connsiteX12" fmla="*/ 522288 w 623888"/>
                <a:gd name="connsiteY12" fmla="*/ 285751 h 285751"/>
                <a:gd name="connsiteX13" fmla="*/ 504824 w 623888"/>
                <a:gd name="connsiteY13" fmla="*/ 285751 h 285751"/>
                <a:gd name="connsiteX14" fmla="*/ 504824 w 623888"/>
                <a:gd name="connsiteY14" fmla="*/ 153988 h 285751"/>
                <a:gd name="connsiteX15" fmla="*/ 504824 w 623888"/>
                <a:gd name="connsiteY15" fmla="*/ 131763 h 285751"/>
                <a:gd name="connsiteX16" fmla="*/ 404812 w 623888"/>
                <a:gd name="connsiteY16" fmla="*/ 0 h 285751"/>
                <a:gd name="connsiteX17" fmla="*/ 420688 w 623888"/>
                <a:gd name="connsiteY17" fmla="*/ 0 h 285751"/>
                <a:gd name="connsiteX18" fmla="*/ 420688 w 623888"/>
                <a:gd name="connsiteY18" fmla="*/ 131763 h 285751"/>
                <a:gd name="connsiteX19" fmla="*/ 420688 w 623888"/>
                <a:gd name="connsiteY19" fmla="*/ 153988 h 285751"/>
                <a:gd name="connsiteX20" fmla="*/ 420688 w 623888"/>
                <a:gd name="connsiteY20" fmla="*/ 285751 h 285751"/>
                <a:gd name="connsiteX21" fmla="*/ 404812 w 623888"/>
                <a:gd name="connsiteY21" fmla="*/ 285751 h 285751"/>
                <a:gd name="connsiteX22" fmla="*/ 404812 w 623888"/>
                <a:gd name="connsiteY22" fmla="*/ 153988 h 285751"/>
                <a:gd name="connsiteX23" fmla="*/ 404812 w 623888"/>
                <a:gd name="connsiteY23" fmla="*/ 131763 h 285751"/>
                <a:gd name="connsiteX24" fmla="*/ 303212 w 623888"/>
                <a:gd name="connsiteY24" fmla="*/ 0 h 285751"/>
                <a:gd name="connsiteX25" fmla="*/ 320676 w 623888"/>
                <a:gd name="connsiteY25" fmla="*/ 0 h 285751"/>
                <a:gd name="connsiteX26" fmla="*/ 320676 w 623888"/>
                <a:gd name="connsiteY26" fmla="*/ 131763 h 285751"/>
                <a:gd name="connsiteX27" fmla="*/ 320676 w 623888"/>
                <a:gd name="connsiteY27" fmla="*/ 153988 h 285751"/>
                <a:gd name="connsiteX28" fmla="*/ 320676 w 623888"/>
                <a:gd name="connsiteY28" fmla="*/ 285751 h 285751"/>
                <a:gd name="connsiteX29" fmla="*/ 303212 w 623888"/>
                <a:gd name="connsiteY29" fmla="*/ 285751 h 285751"/>
                <a:gd name="connsiteX30" fmla="*/ 303212 w 623888"/>
                <a:gd name="connsiteY30" fmla="*/ 153988 h 285751"/>
                <a:gd name="connsiteX31" fmla="*/ 303212 w 623888"/>
                <a:gd name="connsiteY31" fmla="*/ 131763 h 285751"/>
                <a:gd name="connsiteX32" fmla="*/ 203200 w 623888"/>
                <a:gd name="connsiteY32" fmla="*/ 0 h 285751"/>
                <a:gd name="connsiteX33" fmla="*/ 219075 w 623888"/>
                <a:gd name="connsiteY33" fmla="*/ 0 h 285751"/>
                <a:gd name="connsiteX34" fmla="*/ 219075 w 623888"/>
                <a:gd name="connsiteY34" fmla="*/ 131763 h 285751"/>
                <a:gd name="connsiteX35" fmla="*/ 219075 w 623888"/>
                <a:gd name="connsiteY35" fmla="*/ 153988 h 285751"/>
                <a:gd name="connsiteX36" fmla="*/ 219075 w 623888"/>
                <a:gd name="connsiteY36" fmla="*/ 285751 h 285751"/>
                <a:gd name="connsiteX37" fmla="*/ 203200 w 623888"/>
                <a:gd name="connsiteY37" fmla="*/ 285751 h 285751"/>
                <a:gd name="connsiteX38" fmla="*/ 203200 w 623888"/>
                <a:gd name="connsiteY38" fmla="*/ 153988 h 285751"/>
                <a:gd name="connsiteX39" fmla="*/ 203200 w 623888"/>
                <a:gd name="connsiteY39" fmla="*/ 131763 h 285751"/>
                <a:gd name="connsiteX40" fmla="*/ 101600 w 623888"/>
                <a:gd name="connsiteY40" fmla="*/ 0 h 285751"/>
                <a:gd name="connsiteX41" fmla="*/ 117475 w 623888"/>
                <a:gd name="connsiteY41" fmla="*/ 0 h 285751"/>
                <a:gd name="connsiteX42" fmla="*/ 117475 w 623888"/>
                <a:gd name="connsiteY42" fmla="*/ 131763 h 285751"/>
                <a:gd name="connsiteX43" fmla="*/ 117475 w 623888"/>
                <a:gd name="connsiteY43" fmla="*/ 153988 h 285751"/>
                <a:gd name="connsiteX44" fmla="*/ 117475 w 623888"/>
                <a:gd name="connsiteY44" fmla="*/ 285751 h 285751"/>
                <a:gd name="connsiteX45" fmla="*/ 101600 w 623888"/>
                <a:gd name="connsiteY45" fmla="*/ 285751 h 285751"/>
                <a:gd name="connsiteX46" fmla="*/ 101600 w 623888"/>
                <a:gd name="connsiteY46" fmla="*/ 153988 h 285751"/>
                <a:gd name="connsiteX47" fmla="*/ 101600 w 623888"/>
                <a:gd name="connsiteY47" fmla="*/ 131763 h 285751"/>
                <a:gd name="connsiteX48" fmla="*/ 0 w 623888"/>
                <a:gd name="connsiteY48" fmla="*/ 0 h 285751"/>
                <a:gd name="connsiteX49" fmla="*/ 794 w 623888"/>
                <a:gd name="connsiteY49" fmla="*/ 0 h 285751"/>
                <a:gd name="connsiteX50" fmla="*/ 17463 w 623888"/>
                <a:gd name="connsiteY50" fmla="*/ 0 h 285751"/>
                <a:gd name="connsiteX51" fmla="*/ 17463 w 623888"/>
                <a:gd name="connsiteY51" fmla="*/ 131763 h 285751"/>
                <a:gd name="connsiteX52" fmla="*/ 17463 w 623888"/>
                <a:gd name="connsiteY52" fmla="*/ 153988 h 285751"/>
                <a:gd name="connsiteX53" fmla="*/ 17463 w 623888"/>
                <a:gd name="connsiteY53" fmla="*/ 285751 h 285751"/>
                <a:gd name="connsiteX54" fmla="*/ 0 w 623888"/>
                <a:gd name="connsiteY54" fmla="*/ 285751 h 285751"/>
                <a:gd name="connsiteX55" fmla="*/ 0 w 623888"/>
                <a:gd name="connsiteY55" fmla="*/ 153988 h 285751"/>
                <a:gd name="connsiteX56" fmla="*/ 0 w 623888"/>
                <a:gd name="connsiteY56" fmla="*/ 131763 h 28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23888" h="285751">
                  <a:moveTo>
                    <a:pt x="606424" y="0"/>
                  </a:moveTo>
                  <a:lnTo>
                    <a:pt x="623888" y="0"/>
                  </a:lnTo>
                  <a:lnTo>
                    <a:pt x="623888" y="131763"/>
                  </a:lnTo>
                  <a:lnTo>
                    <a:pt x="623888" y="153988"/>
                  </a:lnTo>
                  <a:lnTo>
                    <a:pt x="623888" y="285751"/>
                  </a:lnTo>
                  <a:lnTo>
                    <a:pt x="606424" y="285751"/>
                  </a:lnTo>
                  <a:lnTo>
                    <a:pt x="606424" y="153988"/>
                  </a:lnTo>
                  <a:lnTo>
                    <a:pt x="606424" y="131763"/>
                  </a:lnTo>
                  <a:close/>
                  <a:moveTo>
                    <a:pt x="504824" y="0"/>
                  </a:moveTo>
                  <a:lnTo>
                    <a:pt x="522288" y="0"/>
                  </a:lnTo>
                  <a:lnTo>
                    <a:pt x="522288" y="131763"/>
                  </a:lnTo>
                  <a:lnTo>
                    <a:pt x="522288" y="153988"/>
                  </a:lnTo>
                  <a:lnTo>
                    <a:pt x="522288" y="285751"/>
                  </a:lnTo>
                  <a:lnTo>
                    <a:pt x="504824" y="285751"/>
                  </a:lnTo>
                  <a:lnTo>
                    <a:pt x="504824" y="153988"/>
                  </a:lnTo>
                  <a:lnTo>
                    <a:pt x="504824" y="131763"/>
                  </a:lnTo>
                  <a:close/>
                  <a:moveTo>
                    <a:pt x="404812" y="0"/>
                  </a:moveTo>
                  <a:lnTo>
                    <a:pt x="420688" y="0"/>
                  </a:lnTo>
                  <a:lnTo>
                    <a:pt x="420688" y="131763"/>
                  </a:lnTo>
                  <a:lnTo>
                    <a:pt x="420688" y="153988"/>
                  </a:lnTo>
                  <a:lnTo>
                    <a:pt x="420688" y="285751"/>
                  </a:lnTo>
                  <a:lnTo>
                    <a:pt x="404812" y="285751"/>
                  </a:lnTo>
                  <a:lnTo>
                    <a:pt x="404812" y="153988"/>
                  </a:lnTo>
                  <a:lnTo>
                    <a:pt x="404812" y="131763"/>
                  </a:lnTo>
                  <a:close/>
                  <a:moveTo>
                    <a:pt x="303212" y="0"/>
                  </a:moveTo>
                  <a:lnTo>
                    <a:pt x="320676" y="0"/>
                  </a:lnTo>
                  <a:lnTo>
                    <a:pt x="320676" y="131763"/>
                  </a:lnTo>
                  <a:lnTo>
                    <a:pt x="320676" y="153988"/>
                  </a:lnTo>
                  <a:lnTo>
                    <a:pt x="320676" y="285751"/>
                  </a:lnTo>
                  <a:lnTo>
                    <a:pt x="303212" y="285751"/>
                  </a:lnTo>
                  <a:lnTo>
                    <a:pt x="303212" y="153988"/>
                  </a:lnTo>
                  <a:lnTo>
                    <a:pt x="303212" y="131763"/>
                  </a:lnTo>
                  <a:close/>
                  <a:moveTo>
                    <a:pt x="203200" y="0"/>
                  </a:moveTo>
                  <a:lnTo>
                    <a:pt x="219075" y="0"/>
                  </a:lnTo>
                  <a:lnTo>
                    <a:pt x="219075" y="131763"/>
                  </a:lnTo>
                  <a:lnTo>
                    <a:pt x="219075" y="153988"/>
                  </a:lnTo>
                  <a:lnTo>
                    <a:pt x="219075" y="285751"/>
                  </a:lnTo>
                  <a:lnTo>
                    <a:pt x="203200" y="285751"/>
                  </a:lnTo>
                  <a:lnTo>
                    <a:pt x="203200" y="153988"/>
                  </a:lnTo>
                  <a:lnTo>
                    <a:pt x="203200" y="131763"/>
                  </a:lnTo>
                  <a:close/>
                  <a:moveTo>
                    <a:pt x="101600" y="0"/>
                  </a:moveTo>
                  <a:lnTo>
                    <a:pt x="117475" y="0"/>
                  </a:lnTo>
                  <a:lnTo>
                    <a:pt x="117475" y="131763"/>
                  </a:lnTo>
                  <a:lnTo>
                    <a:pt x="117475" y="153988"/>
                  </a:lnTo>
                  <a:lnTo>
                    <a:pt x="117475" y="285751"/>
                  </a:lnTo>
                  <a:lnTo>
                    <a:pt x="101600" y="285751"/>
                  </a:lnTo>
                  <a:lnTo>
                    <a:pt x="101600" y="153988"/>
                  </a:lnTo>
                  <a:lnTo>
                    <a:pt x="101600" y="131763"/>
                  </a:lnTo>
                  <a:close/>
                  <a:moveTo>
                    <a:pt x="0" y="0"/>
                  </a:moveTo>
                  <a:cubicBezTo>
                    <a:pt x="0" y="0"/>
                    <a:pt x="0" y="0"/>
                    <a:pt x="794" y="0"/>
                  </a:cubicBezTo>
                  <a:lnTo>
                    <a:pt x="17463" y="0"/>
                  </a:lnTo>
                  <a:lnTo>
                    <a:pt x="17463" y="131763"/>
                  </a:lnTo>
                  <a:lnTo>
                    <a:pt x="17463" y="153988"/>
                  </a:lnTo>
                  <a:lnTo>
                    <a:pt x="17463" y="285751"/>
                  </a:lnTo>
                  <a:lnTo>
                    <a:pt x="0" y="285751"/>
                  </a:lnTo>
                  <a:lnTo>
                    <a:pt x="0" y="153988"/>
                  </a:lnTo>
                  <a:lnTo>
                    <a:pt x="0" y="131763"/>
                  </a:lnTo>
                  <a:close/>
                </a:path>
              </a:pathLst>
            </a:custGeom>
            <a:solidFill>
              <a:srgbClr val="E3D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D8AC554-BC1A-42CE-B9E2-2224974AA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2525" y="9844088"/>
              <a:ext cx="777875" cy="146050"/>
            </a:xfrm>
            <a:custGeom>
              <a:avLst/>
              <a:gdLst>
                <a:gd name="connsiteX0" fmla="*/ 0 w 777875"/>
                <a:gd name="connsiteY0" fmla="*/ 131762 h 146050"/>
                <a:gd name="connsiteX1" fmla="*/ 777875 w 777875"/>
                <a:gd name="connsiteY1" fmla="*/ 131762 h 146050"/>
                <a:gd name="connsiteX2" fmla="*/ 777875 w 777875"/>
                <a:gd name="connsiteY2" fmla="*/ 146050 h 146050"/>
                <a:gd name="connsiteX3" fmla="*/ 0 w 777875"/>
                <a:gd name="connsiteY3" fmla="*/ 146050 h 146050"/>
                <a:gd name="connsiteX4" fmla="*/ 0 w 777875"/>
                <a:gd name="connsiteY4" fmla="*/ 0 h 146050"/>
                <a:gd name="connsiteX5" fmla="*/ 777875 w 777875"/>
                <a:gd name="connsiteY5" fmla="*/ 0 h 146050"/>
                <a:gd name="connsiteX6" fmla="*/ 777875 w 777875"/>
                <a:gd name="connsiteY6" fmla="*/ 12700 h 146050"/>
                <a:gd name="connsiteX7" fmla="*/ 0 w 777875"/>
                <a:gd name="connsiteY7" fmla="*/ 12700 h 14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7875" h="146050">
                  <a:moveTo>
                    <a:pt x="0" y="131762"/>
                  </a:moveTo>
                  <a:lnTo>
                    <a:pt x="777875" y="131762"/>
                  </a:lnTo>
                  <a:lnTo>
                    <a:pt x="777875" y="146050"/>
                  </a:lnTo>
                  <a:lnTo>
                    <a:pt x="0" y="146050"/>
                  </a:lnTo>
                  <a:close/>
                  <a:moveTo>
                    <a:pt x="0" y="0"/>
                  </a:moveTo>
                  <a:lnTo>
                    <a:pt x="777875" y="0"/>
                  </a:lnTo>
                  <a:lnTo>
                    <a:pt x="777875" y="12700"/>
                  </a:lnTo>
                  <a:lnTo>
                    <a:pt x="0" y="12700"/>
                  </a:lnTo>
                  <a:close/>
                </a:path>
              </a:pathLst>
            </a:custGeom>
            <a:solidFill>
              <a:srgbClr val="82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7FB2835-F80C-400D-93F5-8CA0EEFAC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8013" y="10363200"/>
              <a:ext cx="777875" cy="285751"/>
            </a:xfrm>
            <a:custGeom>
              <a:avLst/>
              <a:gdLst>
                <a:gd name="connsiteX0" fmla="*/ 57846 w 777875"/>
                <a:gd name="connsiteY0" fmla="*/ 0 h 285751"/>
                <a:gd name="connsiteX1" fmla="*/ 720029 w 777875"/>
                <a:gd name="connsiteY1" fmla="*/ 0 h 285751"/>
                <a:gd name="connsiteX2" fmla="*/ 777875 w 777875"/>
                <a:gd name="connsiteY2" fmla="*/ 56107 h 285751"/>
                <a:gd name="connsiteX3" fmla="*/ 777875 w 777875"/>
                <a:gd name="connsiteY3" fmla="*/ 152400 h 285751"/>
                <a:gd name="connsiteX4" fmla="*/ 762701 w 777875"/>
                <a:gd name="connsiteY4" fmla="*/ 152400 h 285751"/>
                <a:gd name="connsiteX5" fmla="*/ 777875 w 777875"/>
                <a:gd name="connsiteY5" fmla="*/ 188174 h 285751"/>
                <a:gd name="connsiteX6" fmla="*/ 777875 w 777875"/>
                <a:gd name="connsiteY6" fmla="*/ 285751 h 285751"/>
                <a:gd name="connsiteX7" fmla="*/ 0 w 777875"/>
                <a:gd name="connsiteY7" fmla="*/ 285751 h 285751"/>
                <a:gd name="connsiteX8" fmla="*/ 0 w 777875"/>
                <a:gd name="connsiteY8" fmla="*/ 188174 h 285751"/>
                <a:gd name="connsiteX9" fmla="*/ 15174 w 777875"/>
                <a:gd name="connsiteY9" fmla="*/ 152400 h 285751"/>
                <a:gd name="connsiteX10" fmla="*/ 0 w 777875"/>
                <a:gd name="connsiteY10" fmla="*/ 152400 h 285751"/>
                <a:gd name="connsiteX11" fmla="*/ 0 w 777875"/>
                <a:gd name="connsiteY11" fmla="*/ 56107 h 285751"/>
                <a:gd name="connsiteX12" fmla="*/ 57846 w 777875"/>
                <a:gd name="connsiteY12" fmla="*/ 0 h 28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875" h="285751">
                  <a:moveTo>
                    <a:pt x="57846" y="0"/>
                  </a:moveTo>
                  <a:lnTo>
                    <a:pt x="720029" y="0"/>
                  </a:lnTo>
                  <a:cubicBezTo>
                    <a:pt x="751997" y="0"/>
                    <a:pt x="777875" y="25021"/>
                    <a:pt x="777875" y="56107"/>
                  </a:cubicBezTo>
                  <a:lnTo>
                    <a:pt x="777875" y="152400"/>
                  </a:lnTo>
                  <a:lnTo>
                    <a:pt x="762701" y="152400"/>
                  </a:lnTo>
                  <a:lnTo>
                    <a:pt x="777875" y="188174"/>
                  </a:lnTo>
                  <a:lnTo>
                    <a:pt x="777875" y="285751"/>
                  </a:lnTo>
                  <a:lnTo>
                    <a:pt x="0" y="285751"/>
                  </a:lnTo>
                  <a:lnTo>
                    <a:pt x="0" y="188174"/>
                  </a:lnTo>
                  <a:lnTo>
                    <a:pt x="15174" y="152400"/>
                  </a:lnTo>
                  <a:lnTo>
                    <a:pt x="0" y="152400"/>
                  </a:lnTo>
                  <a:lnTo>
                    <a:pt x="0" y="56107"/>
                  </a:lnTo>
                  <a:cubicBezTo>
                    <a:pt x="0" y="25021"/>
                    <a:pt x="25878" y="0"/>
                    <a:pt x="57846" y="0"/>
                  </a:cubicBezTo>
                  <a:close/>
                </a:path>
              </a:pathLst>
            </a:custGeom>
            <a:solidFill>
              <a:srgbClr val="A07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6AA32A0-7D7F-4E4B-80B8-72481D7E0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8974" y="10363200"/>
              <a:ext cx="623888" cy="285751"/>
            </a:xfrm>
            <a:custGeom>
              <a:avLst/>
              <a:gdLst>
                <a:gd name="connsiteX0" fmla="*/ 606425 w 623888"/>
                <a:gd name="connsiteY0" fmla="*/ 0 h 285751"/>
                <a:gd name="connsiteX1" fmla="*/ 623888 w 623888"/>
                <a:gd name="connsiteY1" fmla="*/ 0 h 285751"/>
                <a:gd name="connsiteX2" fmla="*/ 623888 w 623888"/>
                <a:gd name="connsiteY2" fmla="*/ 131763 h 285751"/>
                <a:gd name="connsiteX3" fmla="*/ 623888 w 623888"/>
                <a:gd name="connsiteY3" fmla="*/ 152400 h 285751"/>
                <a:gd name="connsiteX4" fmla="*/ 623888 w 623888"/>
                <a:gd name="connsiteY4" fmla="*/ 285751 h 285751"/>
                <a:gd name="connsiteX5" fmla="*/ 606425 w 623888"/>
                <a:gd name="connsiteY5" fmla="*/ 285751 h 285751"/>
                <a:gd name="connsiteX6" fmla="*/ 606425 w 623888"/>
                <a:gd name="connsiteY6" fmla="*/ 152400 h 285751"/>
                <a:gd name="connsiteX7" fmla="*/ 606425 w 623888"/>
                <a:gd name="connsiteY7" fmla="*/ 131763 h 285751"/>
                <a:gd name="connsiteX8" fmla="*/ 504825 w 623888"/>
                <a:gd name="connsiteY8" fmla="*/ 0 h 285751"/>
                <a:gd name="connsiteX9" fmla="*/ 522288 w 623888"/>
                <a:gd name="connsiteY9" fmla="*/ 0 h 285751"/>
                <a:gd name="connsiteX10" fmla="*/ 522288 w 623888"/>
                <a:gd name="connsiteY10" fmla="*/ 131763 h 285751"/>
                <a:gd name="connsiteX11" fmla="*/ 522288 w 623888"/>
                <a:gd name="connsiteY11" fmla="*/ 152400 h 285751"/>
                <a:gd name="connsiteX12" fmla="*/ 522288 w 623888"/>
                <a:gd name="connsiteY12" fmla="*/ 285751 h 285751"/>
                <a:gd name="connsiteX13" fmla="*/ 504825 w 623888"/>
                <a:gd name="connsiteY13" fmla="*/ 285751 h 285751"/>
                <a:gd name="connsiteX14" fmla="*/ 504825 w 623888"/>
                <a:gd name="connsiteY14" fmla="*/ 152400 h 285751"/>
                <a:gd name="connsiteX15" fmla="*/ 504825 w 623888"/>
                <a:gd name="connsiteY15" fmla="*/ 131763 h 285751"/>
                <a:gd name="connsiteX16" fmla="*/ 404813 w 623888"/>
                <a:gd name="connsiteY16" fmla="*/ 0 h 285751"/>
                <a:gd name="connsiteX17" fmla="*/ 420688 w 623888"/>
                <a:gd name="connsiteY17" fmla="*/ 0 h 285751"/>
                <a:gd name="connsiteX18" fmla="*/ 420688 w 623888"/>
                <a:gd name="connsiteY18" fmla="*/ 131763 h 285751"/>
                <a:gd name="connsiteX19" fmla="*/ 420688 w 623888"/>
                <a:gd name="connsiteY19" fmla="*/ 152400 h 285751"/>
                <a:gd name="connsiteX20" fmla="*/ 420688 w 623888"/>
                <a:gd name="connsiteY20" fmla="*/ 285751 h 285751"/>
                <a:gd name="connsiteX21" fmla="*/ 404813 w 623888"/>
                <a:gd name="connsiteY21" fmla="*/ 285751 h 285751"/>
                <a:gd name="connsiteX22" fmla="*/ 404813 w 623888"/>
                <a:gd name="connsiteY22" fmla="*/ 152400 h 285751"/>
                <a:gd name="connsiteX23" fmla="*/ 404813 w 623888"/>
                <a:gd name="connsiteY23" fmla="*/ 131763 h 285751"/>
                <a:gd name="connsiteX24" fmla="*/ 303213 w 623888"/>
                <a:gd name="connsiteY24" fmla="*/ 0 h 285751"/>
                <a:gd name="connsiteX25" fmla="*/ 320676 w 623888"/>
                <a:gd name="connsiteY25" fmla="*/ 0 h 285751"/>
                <a:gd name="connsiteX26" fmla="*/ 320676 w 623888"/>
                <a:gd name="connsiteY26" fmla="*/ 131763 h 285751"/>
                <a:gd name="connsiteX27" fmla="*/ 320676 w 623888"/>
                <a:gd name="connsiteY27" fmla="*/ 152400 h 285751"/>
                <a:gd name="connsiteX28" fmla="*/ 320676 w 623888"/>
                <a:gd name="connsiteY28" fmla="*/ 285751 h 285751"/>
                <a:gd name="connsiteX29" fmla="*/ 303213 w 623888"/>
                <a:gd name="connsiteY29" fmla="*/ 285751 h 285751"/>
                <a:gd name="connsiteX30" fmla="*/ 303213 w 623888"/>
                <a:gd name="connsiteY30" fmla="*/ 152400 h 285751"/>
                <a:gd name="connsiteX31" fmla="*/ 303213 w 623888"/>
                <a:gd name="connsiteY31" fmla="*/ 131763 h 285751"/>
                <a:gd name="connsiteX32" fmla="*/ 203200 w 623888"/>
                <a:gd name="connsiteY32" fmla="*/ 0 h 285751"/>
                <a:gd name="connsiteX33" fmla="*/ 219075 w 623888"/>
                <a:gd name="connsiteY33" fmla="*/ 0 h 285751"/>
                <a:gd name="connsiteX34" fmla="*/ 219075 w 623888"/>
                <a:gd name="connsiteY34" fmla="*/ 131763 h 285751"/>
                <a:gd name="connsiteX35" fmla="*/ 219075 w 623888"/>
                <a:gd name="connsiteY35" fmla="*/ 152400 h 285751"/>
                <a:gd name="connsiteX36" fmla="*/ 219075 w 623888"/>
                <a:gd name="connsiteY36" fmla="*/ 285751 h 285751"/>
                <a:gd name="connsiteX37" fmla="*/ 203200 w 623888"/>
                <a:gd name="connsiteY37" fmla="*/ 285751 h 285751"/>
                <a:gd name="connsiteX38" fmla="*/ 203200 w 623888"/>
                <a:gd name="connsiteY38" fmla="*/ 152400 h 285751"/>
                <a:gd name="connsiteX39" fmla="*/ 203200 w 623888"/>
                <a:gd name="connsiteY39" fmla="*/ 131763 h 285751"/>
                <a:gd name="connsiteX40" fmla="*/ 101600 w 623888"/>
                <a:gd name="connsiteY40" fmla="*/ 0 h 285751"/>
                <a:gd name="connsiteX41" fmla="*/ 117475 w 623888"/>
                <a:gd name="connsiteY41" fmla="*/ 0 h 285751"/>
                <a:gd name="connsiteX42" fmla="*/ 117475 w 623888"/>
                <a:gd name="connsiteY42" fmla="*/ 131763 h 285751"/>
                <a:gd name="connsiteX43" fmla="*/ 117475 w 623888"/>
                <a:gd name="connsiteY43" fmla="*/ 152400 h 285751"/>
                <a:gd name="connsiteX44" fmla="*/ 117475 w 623888"/>
                <a:gd name="connsiteY44" fmla="*/ 285751 h 285751"/>
                <a:gd name="connsiteX45" fmla="*/ 101600 w 623888"/>
                <a:gd name="connsiteY45" fmla="*/ 285751 h 285751"/>
                <a:gd name="connsiteX46" fmla="*/ 101600 w 623888"/>
                <a:gd name="connsiteY46" fmla="*/ 152400 h 285751"/>
                <a:gd name="connsiteX47" fmla="*/ 101600 w 623888"/>
                <a:gd name="connsiteY47" fmla="*/ 131763 h 285751"/>
                <a:gd name="connsiteX48" fmla="*/ 0 w 623888"/>
                <a:gd name="connsiteY48" fmla="*/ 0 h 285751"/>
                <a:gd name="connsiteX49" fmla="*/ 759 w 623888"/>
                <a:gd name="connsiteY49" fmla="*/ 0 h 285751"/>
                <a:gd name="connsiteX50" fmla="*/ 17463 w 623888"/>
                <a:gd name="connsiteY50" fmla="*/ 0 h 285751"/>
                <a:gd name="connsiteX51" fmla="*/ 17463 w 623888"/>
                <a:gd name="connsiteY51" fmla="*/ 131763 h 285751"/>
                <a:gd name="connsiteX52" fmla="*/ 17463 w 623888"/>
                <a:gd name="connsiteY52" fmla="*/ 152400 h 285751"/>
                <a:gd name="connsiteX53" fmla="*/ 17463 w 623888"/>
                <a:gd name="connsiteY53" fmla="*/ 285751 h 285751"/>
                <a:gd name="connsiteX54" fmla="*/ 0 w 623888"/>
                <a:gd name="connsiteY54" fmla="*/ 285751 h 285751"/>
                <a:gd name="connsiteX55" fmla="*/ 0 w 623888"/>
                <a:gd name="connsiteY55" fmla="*/ 152400 h 285751"/>
                <a:gd name="connsiteX56" fmla="*/ 0 w 623888"/>
                <a:gd name="connsiteY56" fmla="*/ 131763 h 28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23888" h="285751">
                  <a:moveTo>
                    <a:pt x="606425" y="0"/>
                  </a:moveTo>
                  <a:lnTo>
                    <a:pt x="623888" y="0"/>
                  </a:lnTo>
                  <a:lnTo>
                    <a:pt x="623888" y="131763"/>
                  </a:lnTo>
                  <a:lnTo>
                    <a:pt x="623888" y="152400"/>
                  </a:lnTo>
                  <a:lnTo>
                    <a:pt x="623888" y="285751"/>
                  </a:lnTo>
                  <a:lnTo>
                    <a:pt x="606425" y="285751"/>
                  </a:lnTo>
                  <a:lnTo>
                    <a:pt x="606425" y="152400"/>
                  </a:lnTo>
                  <a:lnTo>
                    <a:pt x="606425" y="131763"/>
                  </a:lnTo>
                  <a:close/>
                  <a:moveTo>
                    <a:pt x="504825" y="0"/>
                  </a:moveTo>
                  <a:lnTo>
                    <a:pt x="522288" y="0"/>
                  </a:lnTo>
                  <a:lnTo>
                    <a:pt x="522288" y="131763"/>
                  </a:lnTo>
                  <a:lnTo>
                    <a:pt x="522288" y="152400"/>
                  </a:lnTo>
                  <a:lnTo>
                    <a:pt x="522288" y="285751"/>
                  </a:lnTo>
                  <a:lnTo>
                    <a:pt x="504825" y="285751"/>
                  </a:lnTo>
                  <a:lnTo>
                    <a:pt x="504825" y="152400"/>
                  </a:lnTo>
                  <a:lnTo>
                    <a:pt x="504825" y="131763"/>
                  </a:lnTo>
                  <a:close/>
                  <a:moveTo>
                    <a:pt x="404813" y="0"/>
                  </a:moveTo>
                  <a:lnTo>
                    <a:pt x="420688" y="0"/>
                  </a:lnTo>
                  <a:lnTo>
                    <a:pt x="420688" y="131763"/>
                  </a:lnTo>
                  <a:lnTo>
                    <a:pt x="420688" y="152400"/>
                  </a:lnTo>
                  <a:lnTo>
                    <a:pt x="420688" y="285751"/>
                  </a:lnTo>
                  <a:lnTo>
                    <a:pt x="404813" y="285751"/>
                  </a:lnTo>
                  <a:lnTo>
                    <a:pt x="404813" y="152400"/>
                  </a:lnTo>
                  <a:lnTo>
                    <a:pt x="404813" y="131763"/>
                  </a:lnTo>
                  <a:close/>
                  <a:moveTo>
                    <a:pt x="303213" y="0"/>
                  </a:moveTo>
                  <a:lnTo>
                    <a:pt x="320676" y="0"/>
                  </a:lnTo>
                  <a:lnTo>
                    <a:pt x="320676" y="131763"/>
                  </a:lnTo>
                  <a:lnTo>
                    <a:pt x="320676" y="152400"/>
                  </a:lnTo>
                  <a:lnTo>
                    <a:pt x="320676" y="285751"/>
                  </a:lnTo>
                  <a:lnTo>
                    <a:pt x="303213" y="285751"/>
                  </a:lnTo>
                  <a:lnTo>
                    <a:pt x="303213" y="152400"/>
                  </a:lnTo>
                  <a:lnTo>
                    <a:pt x="303213" y="131763"/>
                  </a:lnTo>
                  <a:close/>
                  <a:moveTo>
                    <a:pt x="203200" y="0"/>
                  </a:moveTo>
                  <a:lnTo>
                    <a:pt x="219075" y="0"/>
                  </a:lnTo>
                  <a:lnTo>
                    <a:pt x="219075" y="131763"/>
                  </a:lnTo>
                  <a:lnTo>
                    <a:pt x="219075" y="152400"/>
                  </a:lnTo>
                  <a:lnTo>
                    <a:pt x="219075" y="285751"/>
                  </a:lnTo>
                  <a:lnTo>
                    <a:pt x="203200" y="285751"/>
                  </a:lnTo>
                  <a:lnTo>
                    <a:pt x="203200" y="152400"/>
                  </a:lnTo>
                  <a:lnTo>
                    <a:pt x="203200" y="131763"/>
                  </a:lnTo>
                  <a:close/>
                  <a:moveTo>
                    <a:pt x="101600" y="0"/>
                  </a:moveTo>
                  <a:lnTo>
                    <a:pt x="117475" y="0"/>
                  </a:lnTo>
                  <a:lnTo>
                    <a:pt x="117475" y="131763"/>
                  </a:lnTo>
                  <a:lnTo>
                    <a:pt x="117475" y="152400"/>
                  </a:lnTo>
                  <a:lnTo>
                    <a:pt x="117475" y="285751"/>
                  </a:lnTo>
                  <a:lnTo>
                    <a:pt x="101600" y="285751"/>
                  </a:lnTo>
                  <a:lnTo>
                    <a:pt x="101600" y="152400"/>
                  </a:lnTo>
                  <a:lnTo>
                    <a:pt x="101600" y="131763"/>
                  </a:lnTo>
                  <a:close/>
                  <a:moveTo>
                    <a:pt x="0" y="0"/>
                  </a:moveTo>
                  <a:cubicBezTo>
                    <a:pt x="0" y="0"/>
                    <a:pt x="0" y="0"/>
                    <a:pt x="759" y="0"/>
                  </a:cubicBezTo>
                  <a:lnTo>
                    <a:pt x="17463" y="0"/>
                  </a:lnTo>
                  <a:lnTo>
                    <a:pt x="17463" y="131763"/>
                  </a:lnTo>
                  <a:lnTo>
                    <a:pt x="17463" y="152400"/>
                  </a:lnTo>
                  <a:lnTo>
                    <a:pt x="17463" y="285751"/>
                  </a:lnTo>
                  <a:lnTo>
                    <a:pt x="0" y="285751"/>
                  </a:lnTo>
                  <a:lnTo>
                    <a:pt x="0" y="152400"/>
                  </a:lnTo>
                  <a:lnTo>
                    <a:pt x="0" y="131763"/>
                  </a:lnTo>
                  <a:close/>
                </a:path>
              </a:pathLst>
            </a:custGeom>
            <a:solidFill>
              <a:srgbClr val="E3D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5D73FD6-C25E-4B89-BFE0-1D8CD49D8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3500" y="10855325"/>
              <a:ext cx="777875" cy="287338"/>
            </a:xfrm>
            <a:custGeom>
              <a:avLst/>
              <a:gdLst>
                <a:gd name="connsiteX0" fmla="*/ 57846 w 777875"/>
                <a:gd name="connsiteY0" fmla="*/ 0 h 287338"/>
                <a:gd name="connsiteX1" fmla="*/ 719268 w 777875"/>
                <a:gd name="connsiteY1" fmla="*/ 0 h 287338"/>
                <a:gd name="connsiteX2" fmla="*/ 777875 w 777875"/>
                <a:gd name="connsiteY2" fmla="*/ 57174 h 287338"/>
                <a:gd name="connsiteX3" fmla="*/ 777875 w 777875"/>
                <a:gd name="connsiteY3" fmla="*/ 153988 h 287338"/>
                <a:gd name="connsiteX4" fmla="*/ 762616 w 777875"/>
                <a:gd name="connsiteY4" fmla="*/ 153988 h 287338"/>
                <a:gd name="connsiteX5" fmla="*/ 777875 w 777875"/>
                <a:gd name="connsiteY5" fmla="*/ 189761 h 287338"/>
                <a:gd name="connsiteX6" fmla="*/ 777875 w 777875"/>
                <a:gd name="connsiteY6" fmla="*/ 287338 h 287338"/>
                <a:gd name="connsiteX7" fmla="*/ 0 w 777875"/>
                <a:gd name="connsiteY7" fmla="*/ 287338 h 287338"/>
                <a:gd name="connsiteX8" fmla="*/ 0 w 777875"/>
                <a:gd name="connsiteY8" fmla="*/ 189761 h 287338"/>
                <a:gd name="connsiteX9" fmla="*/ 15173 w 777875"/>
                <a:gd name="connsiteY9" fmla="*/ 153988 h 287338"/>
                <a:gd name="connsiteX10" fmla="*/ 0 w 777875"/>
                <a:gd name="connsiteY10" fmla="*/ 153988 h 287338"/>
                <a:gd name="connsiteX11" fmla="*/ 0 w 777875"/>
                <a:gd name="connsiteY11" fmla="*/ 57174 h 287338"/>
                <a:gd name="connsiteX12" fmla="*/ 57846 w 777875"/>
                <a:gd name="connsiteY12" fmla="*/ 0 h 28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875" h="287338">
                  <a:moveTo>
                    <a:pt x="57846" y="0"/>
                  </a:moveTo>
                  <a:lnTo>
                    <a:pt x="719268" y="0"/>
                  </a:lnTo>
                  <a:cubicBezTo>
                    <a:pt x="751997" y="0"/>
                    <a:pt x="777875" y="25919"/>
                    <a:pt x="777875" y="57174"/>
                  </a:cubicBezTo>
                  <a:lnTo>
                    <a:pt x="777875" y="153988"/>
                  </a:lnTo>
                  <a:lnTo>
                    <a:pt x="762616" y="153988"/>
                  </a:lnTo>
                  <a:lnTo>
                    <a:pt x="777875" y="189761"/>
                  </a:lnTo>
                  <a:lnTo>
                    <a:pt x="777875" y="287338"/>
                  </a:lnTo>
                  <a:lnTo>
                    <a:pt x="0" y="287338"/>
                  </a:lnTo>
                  <a:lnTo>
                    <a:pt x="0" y="189761"/>
                  </a:lnTo>
                  <a:lnTo>
                    <a:pt x="15173" y="153988"/>
                  </a:lnTo>
                  <a:lnTo>
                    <a:pt x="0" y="153988"/>
                  </a:lnTo>
                  <a:lnTo>
                    <a:pt x="0" y="57174"/>
                  </a:lnTo>
                  <a:cubicBezTo>
                    <a:pt x="0" y="25919"/>
                    <a:pt x="25878" y="0"/>
                    <a:pt x="57846" y="0"/>
                  </a:cubicBezTo>
                  <a:close/>
                </a:path>
              </a:pathLst>
            </a:custGeom>
            <a:solidFill>
              <a:srgbClr val="A07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ED26F16-BA12-49E4-8E09-AE2F30E04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4462" y="10855325"/>
              <a:ext cx="623888" cy="287338"/>
            </a:xfrm>
            <a:custGeom>
              <a:avLst/>
              <a:gdLst>
                <a:gd name="connsiteX0" fmla="*/ 606425 w 623888"/>
                <a:gd name="connsiteY0" fmla="*/ 0 h 287338"/>
                <a:gd name="connsiteX1" fmla="*/ 623888 w 623888"/>
                <a:gd name="connsiteY1" fmla="*/ 0 h 287338"/>
                <a:gd name="connsiteX2" fmla="*/ 623888 w 623888"/>
                <a:gd name="connsiteY2" fmla="*/ 133350 h 287338"/>
                <a:gd name="connsiteX3" fmla="*/ 623888 w 623888"/>
                <a:gd name="connsiteY3" fmla="*/ 153988 h 287338"/>
                <a:gd name="connsiteX4" fmla="*/ 623888 w 623888"/>
                <a:gd name="connsiteY4" fmla="*/ 287338 h 287338"/>
                <a:gd name="connsiteX5" fmla="*/ 606425 w 623888"/>
                <a:gd name="connsiteY5" fmla="*/ 287338 h 287338"/>
                <a:gd name="connsiteX6" fmla="*/ 606425 w 623888"/>
                <a:gd name="connsiteY6" fmla="*/ 153988 h 287338"/>
                <a:gd name="connsiteX7" fmla="*/ 606425 w 623888"/>
                <a:gd name="connsiteY7" fmla="*/ 133350 h 287338"/>
                <a:gd name="connsiteX8" fmla="*/ 506412 w 623888"/>
                <a:gd name="connsiteY8" fmla="*/ 0 h 287338"/>
                <a:gd name="connsiteX9" fmla="*/ 522287 w 623888"/>
                <a:gd name="connsiteY9" fmla="*/ 0 h 287338"/>
                <a:gd name="connsiteX10" fmla="*/ 522287 w 623888"/>
                <a:gd name="connsiteY10" fmla="*/ 133350 h 287338"/>
                <a:gd name="connsiteX11" fmla="*/ 522287 w 623888"/>
                <a:gd name="connsiteY11" fmla="*/ 153988 h 287338"/>
                <a:gd name="connsiteX12" fmla="*/ 522287 w 623888"/>
                <a:gd name="connsiteY12" fmla="*/ 287338 h 287338"/>
                <a:gd name="connsiteX13" fmla="*/ 506412 w 623888"/>
                <a:gd name="connsiteY13" fmla="*/ 287338 h 287338"/>
                <a:gd name="connsiteX14" fmla="*/ 506412 w 623888"/>
                <a:gd name="connsiteY14" fmla="*/ 153988 h 287338"/>
                <a:gd name="connsiteX15" fmla="*/ 506412 w 623888"/>
                <a:gd name="connsiteY15" fmla="*/ 133350 h 287338"/>
                <a:gd name="connsiteX16" fmla="*/ 404812 w 623888"/>
                <a:gd name="connsiteY16" fmla="*/ 0 h 287338"/>
                <a:gd name="connsiteX17" fmla="*/ 420687 w 623888"/>
                <a:gd name="connsiteY17" fmla="*/ 0 h 287338"/>
                <a:gd name="connsiteX18" fmla="*/ 420687 w 623888"/>
                <a:gd name="connsiteY18" fmla="*/ 133350 h 287338"/>
                <a:gd name="connsiteX19" fmla="*/ 420687 w 623888"/>
                <a:gd name="connsiteY19" fmla="*/ 153988 h 287338"/>
                <a:gd name="connsiteX20" fmla="*/ 420687 w 623888"/>
                <a:gd name="connsiteY20" fmla="*/ 287338 h 287338"/>
                <a:gd name="connsiteX21" fmla="*/ 404812 w 623888"/>
                <a:gd name="connsiteY21" fmla="*/ 287338 h 287338"/>
                <a:gd name="connsiteX22" fmla="*/ 404812 w 623888"/>
                <a:gd name="connsiteY22" fmla="*/ 153988 h 287338"/>
                <a:gd name="connsiteX23" fmla="*/ 404812 w 623888"/>
                <a:gd name="connsiteY23" fmla="*/ 133350 h 287338"/>
                <a:gd name="connsiteX24" fmla="*/ 303212 w 623888"/>
                <a:gd name="connsiteY24" fmla="*/ 0 h 287338"/>
                <a:gd name="connsiteX25" fmla="*/ 320675 w 623888"/>
                <a:gd name="connsiteY25" fmla="*/ 0 h 287338"/>
                <a:gd name="connsiteX26" fmla="*/ 320675 w 623888"/>
                <a:gd name="connsiteY26" fmla="*/ 133350 h 287338"/>
                <a:gd name="connsiteX27" fmla="*/ 320675 w 623888"/>
                <a:gd name="connsiteY27" fmla="*/ 153988 h 287338"/>
                <a:gd name="connsiteX28" fmla="*/ 320675 w 623888"/>
                <a:gd name="connsiteY28" fmla="*/ 287338 h 287338"/>
                <a:gd name="connsiteX29" fmla="*/ 303212 w 623888"/>
                <a:gd name="connsiteY29" fmla="*/ 287338 h 287338"/>
                <a:gd name="connsiteX30" fmla="*/ 303212 w 623888"/>
                <a:gd name="connsiteY30" fmla="*/ 153988 h 287338"/>
                <a:gd name="connsiteX31" fmla="*/ 303212 w 623888"/>
                <a:gd name="connsiteY31" fmla="*/ 133350 h 287338"/>
                <a:gd name="connsiteX32" fmla="*/ 203200 w 623888"/>
                <a:gd name="connsiteY32" fmla="*/ 0 h 287338"/>
                <a:gd name="connsiteX33" fmla="*/ 219075 w 623888"/>
                <a:gd name="connsiteY33" fmla="*/ 0 h 287338"/>
                <a:gd name="connsiteX34" fmla="*/ 219075 w 623888"/>
                <a:gd name="connsiteY34" fmla="*/ 133350 h 287338"/>
                <a:gd name="connsiteX35" fmla="*/ 219075 w 623888"/>
                <a:gd name="connsiteY35" fmla="*/ 153988 h 287338"/>
                <a:gd name="connsiteX36" fmla="*/ 219075 w 623888"/>
                <a:gd name="connsiteY36" fmla="*/ 287338 h 287338"/>
                <a:gd name="connsiteX37" fmla="*/ 203200 w 623888"/>
                <a:gd name="connsiteY37" fmla="*/ 287338 h 287338"/>
                <a:gd name="connsiteX38" fmla="*/ 203200 w 623888"/>
                <a:gd name="connsiteY38" fmla="*/ 153988 h 287338"/>
                <a:gd name="connsiteX39" fmla="*/ 203200 w 623888"/>
                <a:gd name="connsiteY39" fmla="*/ 133350 h 287338"/>
                <a:gd name="connsiteX40" fmla="*/ 101600 w 623888"/>
                <a:gd name="connsiteY40" fmla="*/ 0 h 287338"/>
                <a:gd name="connsiteX41" fmla="*/ 119063 w 623888"/>
                <a:gd name="connsiteY41" fmla="*/ 0 h 287338"/>
                <a:gd name="connsiteX42" fmla="*/ 119063 w 623888"/>
                <a:gd name="connsiteY42" fmla="*/ 133350 h 287338"/>
                <a:gd name="connsiteX43" fmla="*/ 119063 w 623888"/>
                <a:gd name="connsiteY43" fmla="*/ 153988 h 287338"/>
                <a:gd name="connsiteX44" fmla="*/ 119063 w 623888"/>
                <a:gd name="connsiteY44" fmla="*/ 287338 h 287338"/>
                <a:gd name="connsiteX45" fmla="*/ 101600 w 623888"/>
                <a:gd name="connsiteY45" fmla="*/ 287338 h 287338"/>
                <a:gd name="connsiteX46" fmla="*/ 101600 w 623888"/>
                <a:gd name="connsiteY46" fmla="*/ 153988 h 287338"/>
                <a:gd name="connsiteX47" fmla="*/ 101600 w 623888"/>
                <a:gd name="connsiteY47" fmla="*/ 133350 h 287338"/>
                <a:gd name="connsiteX48" fmla="*/ 794 w 623888"/>
                <a:gd name="connsiteY48" fmla="*/ 0 h 287338"/>
                <a:gd name="connsiteX49" fmla="*/ 17463 w 623888"/>
                <a:gd name="connsiteY49" fmla="*/ 0 h 287338"/>
                <a:gd name="connsiteX50" fmla="*/ 17463 w 623888"/>
                <a:gd name="connsiteY50" fmla="*/ 133350 h 287338"/>
                <a:gd name="connsiteX51" fmla="*/ 17463 w 623888"/>
                <a:gd name="connsiteY51" fmla="*/ 153988 h 287338"/>
                <a:gd name="connsiteX52" fmla="*/ 17463 w 623888"/>
                <a:gd name="connsiteY52" fmla="*/ 287338 h 287338"/>
                <a:gd name="connsiteX53" fmla="*/ 0 w 623888"/>
                <a:gd name="connsiteY53" fmla="*/ 287338 h 287338"/>
                <a:gd name="connsiteX54" fmla="*/ 0 w 623888"/>
                <a:gd name="connsiteY54" fmla="*/ 153988 h 287338"/>
                <a:gd name="connsiteX55" fmla="*/ 0 w 623888"/>
                <a:gd name="connsiteY55" fmla="*/ 133350 h 287338"/>
                <a:gd name="connsiteX56" fmla="*/ 0 w 623888"/>
                <a:gd name="connsiteY56" fmla="*/ 762 h 287338"/>
                <a:gd name="connsiteX57" fmla="*/ 794 w 623888"/>
                <a:gd name="connsiteY57" fmla="*/ 0 h 28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888" h="287338">
                  <a:moveTo>
                    <a:pt x="606425" y="0"/>
                  </a:moveTo>
                  <a:lnTo>
                    <a:pt x="623888" y="0"/>
                  </a:lnTo>
                  <a:lnTo>
                    <a:pt x="623888" y="133350"/>
                  </a:lnTo>
                  <a:lnTo>
                    <a:pt x="623888" y="153988"/>
                  </a:lnTo>
                  <a:lnTo>
                    <a:pt x="623888" y="287338"/>
                  </a:lnTo>
                  <a:lnTo>
                    <a:pt x="606425" y="287338"/>
                  </a:lnTo>
                  <a:lnTo>
                    <a:pt x="606425" y="153988"/>
                  </a:lnTo>
                  <a:lnTo>
                    <a:pt x="606425" y="133350"/>
                  </a:lnTo>
                  <a:close/>
                  <a:moveTo>
                    <a:pt x="506412" y="0"/>
                  </a:moveTo>
                  <a:lnTo>
                    <a:pt x="522287" y="0"/>
                  </a:lnTo>
                  <a:lnTo>
                    <a:pt x="522287" y="133350"/>
                  </a:lnTo>
                  <a:lnTo>
                    <a:pt x="522287" y="153988"/>
                  </a:lnTo>
                  <a:lnTo>
                    <a:pt x="522287" y="287338"/>
                  </a:lnTo>
                  <a:lnTo>
                    <a:pt x="506412" y="287338"/>
                  </a:lnTo>
                  <a:lnTo>
                    <a:pt x="506412" y="153988"/>
                  </a:lnTo>
                  <a:lnTo>
                    <a:pt x="506412" y="133350"/>
                  </a:lnTo>
                  <a:close/>
                  <a:moveTo>
                    <a:pt x="404812" y="0"/>
                  </a:moveTo>
                  <a:lnTo>
                    <a:pt x="420687" y="0"/>
                  </a:lnTo>
                  <a:lnTo>
                    <a:pt x="420687" y="133350"/>
                  </a:lnTo>
                  <a:lnTo>
                    <a:pt x="420687" y="153988"/>
                  </a:lnTo>
                  <a:lnTo>
                    <a:pt x="420687" y="287338"/>
                  </a:lnTo>
                  <a:lnTo>
                    <a:pt x="404812" y="287338"/>
                  </a:lnTo>
                  <a:lnTo>
                    <a:pt x="404812" y="153988"/>
                  </a:lnTo>
                  <a:lnTo>
                    <a:pt x="404812" y="133350"/>
                  </a:lnTo>
                  <a:close/>
                  <a:moveTo>
                    <a:pt x="303212" y="0"/>
                  </a:moveTo>
                  <a:lnTo>
                    <a:pt x="320675" y="0"/>
                  </a:lnTo>
                  <a:lnTo>
                    <a:pt x="320675" y="133350"/>
                  </a:lnTo>
                  <a:lnTo>
                    <a:pt x="320675" y="153988"/>
                  </a:lnTo>
                  <a:lnTo>
                    <a:pt x="320675" y="287338"/>
                  </a:lnTo>
                  <a:lnTo>
                    <a:pt x="303212" y="287338"/>
                  </a:lnTo>
                  <a:lnTo>
                    <a:pt x="303212" y="153988"/>
                  </a:lnTo>
                  <a:lnTo>
                    <a:pt x="303212" y="133350"/>
                  </a:lnTo>
                  <a:close/>
                  <a:moveTo>
                    <a:pt x="203200" y="0"/>
                  </a:moveTo>
                  <a:lnTo>
                    <a:pt x="219075" y="0"/>
                  </a:lnTo>
                  <a:lnTo>
                    <a:pt x="219075" y="133350"/>
                  </a:lnTo>
                  <a:lnTo>
                    <a:pt x="219075" y="153988"/>
                  </a:lnTo>
                  <a:lnTo>
                    <a:pt x="219075" y="287338"/>
                  </a:lnTo>
                  <a:lnTo>
                    <a:pt x="203200" y="287338"/>
                  </a:lnTo>
                  <a:lnTo>
                    <a:pt x="203200" y="153988"/>
                  </a:lnTo>
                  <a:lnTo>
                    <a:pt x="203200" y="133350"/>
                  </a:lnTo>
                  <a:close/>
                  <a:moveTo>
                    <a:pt x="101600" y="0"/>
                  </a:moveTo>
                  <a:lnTo>
                    <a:pt x="119063" y="0"/>
                  </a:lnTo>
                  <a:lnTo>
                    <a:pt x="119063" y="133350"/>
                  </a:lnTo>
                  <a:lnTo>
                    <a:pt x="119063" y="153988"/>
                  </a:lnTo>
                  <a:lnTo>
                    <a:pt x="119063" y="287338"/>
                  </a:lnTo>
                  <a:lnTo>
                    <a:pt x="101600" y="287338"/>
                  </a:lnTo>
                  <a:lnTo>
                    <a:pt x="101600" y="153988"/>
                  </a:lnTo>
                  <a:lnTo>
                    <a:pt x="101600" y="133350"/>
                  </a:lnTo>
                  <a:close/>
                  <a:moveTo>
                    <a:pt x="794" y="0"/>
                  </a:moveTo>
                  <a:lnTo>
                    <a:pt x="17463" y="0"/>
                  </a:lnTo>
                  <a:lnTo>
                    <a:pt x="17463" y="133350"/>
                  </a:lnTo>
                  <a:lnTo>
                    <a:pt x="17463" y="153988"/>
                  </a:lnTo>
                  <a:lnTo>
                    <a:pt x="17463" y="287338"/>
                  </a:lnTo>
                  <a:lnTo>
                    <a:pt x="0" y="287338"/>
                  </a:lnTo>
                  <a:lnTo>
                    <a:pt x="0" y="153988"/>
                  </a:lnTo>
                  <a:lnTo>
                    <a:pt x="0" y="133350"/>
                  </a:lnTo>
                  <a:lnTo>
                    <a:pt x="0" y="762"/>
                  </a:lnTo>
                  <a:cubicBezTo>
                    <a:pt x="0" y="762"/>
                    <a:pt x="0" y="0"/>
                    <a:pt x="794" y="0"/>
                  </a:cubicBezTo>
                  <a:close/>
                </a:path>
              </a:pathLst>
            </a:custGeom>
            <a:solidFill>
              <a:srgbClr val="E3D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1DB2A27-A057-470E-92DB-41265EF78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3500" y="10996613"/>
              <a:ext cx="777875" cy="146050"/>
            </a:xfrm>
            <a:custGeom>
              <a:avLst/>
              <a:gdLst>
                <a:gd name="connsiteX0" fmla="*/ 0 w 777875"/>
                <a:gd name="connsiteY0" fmla="*/ 133350 h 146050"/>
                <a:gd name="connsiteX1" fmla="*/ 777875 w 777875"/>
                <a:gd name="connsiteY1" fmla="*/ 133350 h 146050"/>
                <a:gd name="connsiteX2" fmla="*/ 777875 w 777875"/>
                <a:gd name="connsiteY2" fmla="*/ 146050 h 146050"/>
                <a:gd name="connsiteX3" fmla="*/ 0 w 777875"/>
                <a:gd name="connsiteY3" fmla="*/ 146050 h 146050"/>
                <a:gd name="connsiteX4" fmla="*/ 0 w 777875"/>
                <a:gd name="connsiteY4" fmla="*/ 0 h 146050"/>
                <a:gd name="connsiteX5" fmla="*/ 777875 w 777875"/>
                <a:gd name="connsiteY5" fmla="*/ 0 h 146050"/>
                <a:gd name="connsiteX6" fmla="*/ 777875 w 777875"/>
                <a:gd name="connsiteY6" fmla="*/ 14288 h 146050"/>
                <a:gd name="connsiteX7" fmla="*/ 0 w 777875"/>
                <a:gd name="connsiteY7" fmla="*/ 14288 h 14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7875" h="146050">
                  <a:moveTo>
                    <a:pt x="0" y="133350"/>
                  </a:moveTo>
                  <a:lnTo>
                    <a:pt x="777875" y="133350"/>
                  </a:lnTo>
                  <a:lnTo>
                    <a:pt x="777875" y="146050"/>
                  </a:lnTo>
                  <a:lnTo>
                    <a:pt x="0" y="146050"/>
                  </a:lnTo>
                  <a:close/>
                  <a:moveTo>
                    <a:pt x="0" y="0"/>
                  </a:moveTo>
                  <a:lnTo>
                    <a:pt x="777875" y="0"/>
                  </a:lnTo>
                  <a:lnTo>
                    <a:pt x="777875" y="14288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82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F6036CD-661D-497F-8A80-E9881AF33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0575" y="11458575"/>
              <a:ext cx="777875" cy="287338"/>
            </a:xfrm>
            <a:custGeom>
              <a:avLst/>
              <a:gdLst>
                <a:gd name="connsiteX0" fmla="*/ 57846 w 777875"/>
                <a:gd name="connsiteY0" fmla="*/ 0 h 287338"/>
                <a:gd name="connsiteX1" fmla="*/ 720029 w 777875"/>
                <a:gd name="connsiteY1" fmla="*/ 0 h 287338"/>
                <a:gd name="connsiteX2" fmla="*/ 777875 w 777875"/>
                <a:gd name="connsiteY2" fmla="*/ 57174 h 287338"/>
                <a:gd name="connsiteX3" fmla="*/ 777875 w 777875"/>
                <a:gd name="connsiteY3" fmla="*/ 153988 h 287338"/>
                <a:gd name="connsiteX4" fmla="*/ 762702 w 777875"/>
                <a:gd name="connsiteY4" fmla="*/ 153988 h 287338"/>
                <a:gd name="connsiteX5" fmla="*/ 777875 w 777875"/>
                <a:gd name="connsiteY5" fmla="*/ 189761 h 287338"/>
                <a:gd name="connsiteX6" fmla="*/ 777875 w 777875"/>
                <a:gd name="connsiteY6" fmla="*/ 287338 h 287338"/>
                <a:gd name="connsiteX7" fmla="*/ 0 w 777875"/>
                <a:gd name="connsiteY7" fmla="*/ 287338 h 287338"/>
                <a:gd name="connsiteX8" fmla="*/ 0 w 777875"/>
                <a:gd name="connsiteY8" fmla="*/ 189761 h 287338"/>
                <a:gd name="connsiteX9" fmla="*/ 15173 w 777875"/>
                <a:gd name="connsiteY9" fmla="*/ 153988 h 287338"/>
                <a:gd name="connsiteX10" fmla="*/ 0 w 777875"/>
                <a:gd name="connsiteY10" fmla="*/ 153988 h 287338"/>
                <a:gd name="connsiteX11" fmla="*/ 0 w 777875"/>
                <a:gd name="connsiteY11" fmla="*/ 57174 h 287338"/>
                <a:gd name="connsiteX12" fmla="*/ 57846 w 777875"/>
                <a:gd name="connsiteY12" fmla="*/ 0 h 28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875" h="287338">
                  <a:moveTo>
                    <a:pt x="57846" y="0"/>
                  </a:moveTo>
                  <a:lnTo>
                    <a:pt x="720029" y="0"/>
                  </a:lnTo>
                  <a:cubicBezTo>
                    <a:pt x="751997" y="0"/>
                    <a:pt x="777875" y="25919"/>
                    <a:pt x="777875" y="57174"/>
                  </a:cubicBezTo>
                  <a:lnTo>
                    <a:pt x="777875" y="153988"/>
                  </a:lnTo>
                  <a:lnTo>
                    <a:pt x="762702" y="153988"/>
                  </a:lnTo>
                  <a:lnTo>
                    <a:pt x="777875" y="189761"/>
                  </a:lnTo>
                  <a:lnTo>
                    <a:pt x="777875" y="287338"/>
                  </a:lnTo>
                  <a:lnTo>
                    <a:pt x="0" y="287338"/>
                  </a:lnTo>
                  <a:lnTo>
                    <a:pt x="0" y="189761"/>
                  </a:lnTo>
                  <a:lnTo>
                    <a:pt x="15173" y="153988"/>
                  </a:lnTo>
                  <a:lnTo>
                    <a:pt x="0" y="153988"/>
                  </a:lnTo>
                  <a:lnTo>
                    <a:pt x="0" y="57174"/>
                  </a:lnTo>
                  <a:cubicBezTo>
                    <a:pt x="0" y="25919"/>
                    <a:pt x="25878" y="0"/>
                    <a:pt x="57846" y="0"/>
                  </a:cubicBezTo>
                  <a:close/>
                </a:path>
              </a:pathLst>
            </a:custGeom>
            <a:solidFill>
              <a:srgbClr val="A07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A7DF95D-B9C1-4CDC-BCAD-B61129137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9949" y="11458575"/>
              <a:ext cx="623888" cy="287338"/>
            </a:xfrm>
            <a:custGeom>
              <a:avLst/>
              <a:gdLst>
                <a:gd name="connsiteX0" fmla="*/ 606425 w 623888"/>
                <a:gd name="connsiteY0" fmla="*/ 0 h 287338"/>
                <a:gd name="connsiteX1" fmla="*/ 623888 w 623888"/>
                <a:gd name="connsiteY1" fmla="*/ 0 h 287338"/>
                <a:gd name="connsiteX2" fmla="*/ 623888 w 623888"/>
                <a:gd name="connsiteY2" fmla="*/ 133350 h 287338"/>
                <a:gd name="connsiteX3" fmla="*/ 623888 w 623888"/>
                <a:gd name="connsiteY3" fmla="*/ 153988 h 287338"/>
                <a:gd name="connsiteX4" fmla="*/ 623888 w 623888"/>
                <a:gd name="connsiteY4" fmla="*/ 287338 h 287338"/>
                <a:gd name="connsiteX5" fmla="*/ 606425 w 623888"/>
                <a:gd name="connsiteY5" fmla="*/ 287338 h 287338"/>
                <a:gd name="connsiteX6" fmla="*/ 606425 w 623888"/>
                <a:gd name="connsiteY6" fmla="*/ 153988 h 287338"/>
                <a:gd name="connsiteX7" fmla="*/ 606425 w 623888"/>
                <a:gd name="connsiteY7" fmla="*/ 133350 h 287338"/>
                <a:gd name="connsiteX8" fmla="*/ 506413 w 623888"/>
                <a:gd name="connsiteY8" fmla="*/ 0 h 287338"/>
                <a:gd name="connsiteX9" fmla="*/ 522288 w 623888"/>
                <a:gd name="connsiteY9" fmla="*/ 0 h 287338"/>
                <a:gd name="connsiteX10" fmla="*/ 522288 w 623888"/>
                <a:gd name="connsiteY10" fmla="*/ 133350 h 287338"/>
                <a:gd name="connsiteX11" fmla="*/ 522288 w 623888"/>
                <a:gd name="connsiteY11" fmla="*/ 153988 h 287338"/>
                <a:gd name="connsiteX12" fmla="*/ 522288 w 623888"/>
                <a:gd name="connsiteY12" fmla="*/ 287338 h 287338"/>
                <a:gd name="connsiteX13" fmla="*/ 506413 w 623888"/>
                <a:gd name="connsiteY13" fmla="*/ 287338 h 287338"/>
                <a:gd name="connsiteX14" fmla="*/ 506413 w 623888"/>
                <a:gd name="connsiteY14" fmla="*/ 153988 h 287338"/>
                <a:gd name="connsiteX15" fmla="*/ 506413 w 623888"/>
                <a:gd name="connsiteY15" fmla="*/ 133350 h 287338"/>
                <a:gd name="connsiteX16" fmla="*/ 404813 w 623888"/>
                <a:gd name="connsiteY16" fmla="*/ 0 h 287338"/>
                <a:gd name="connsiteX17" fmla="*/ 420688 w 623888"/>
                <a:gd name="connsiteY17" fmla="*/ 0 h 287338"/>
                <a:gd name="connsiteX18" fmla="*/ 420688 w 623888"/>
                <a:gd name="connsiteY18" fmla="*/ 133350 h 287338"/>
                <a:gd name="connsiteX19" fmla="*/ 420688 w 623888"/>
                <a:gd name="connsiteY19" fmla="*/ 153988 h 287338"/>
                <a:gd name="connsiteX20" fmla="*/ 420688 w 623888"/>
                <a:gd name="connsiteY20" fmla="*/ 287338 h 287338"/>
                <a:gd name="connsiteX21" fmla="*/ 404813 w 623888"/>
                <a:gd name="connsiteY21" fmla="*/ 287338 h 287338"/>
                <a:gd name="connsiteX22" fmla="*/ 404813 w 623888"/>
                <a:gd name="connsiteY22" fmla="*/ 153988 h 287338"/>
                <a:gd name="connsiteX23" fmla="*/ 404813 w 623888"/>
                <a:gd name="connsiteY23" fmla="*/ 133350 h 287338"/>
                <a:gd name="connsiteX24" fmla="*/ 303213 w 623888"/>
                <a:gd name="connsiteY24" fmla="*/ 0 h 287338"/>
                <a:gd name="connsiteX25" fmla="*/ 320676 w 623888"/>
                <a:gd name="connsiteY25" fmla="*/ 0 h 287338"/>
                <a:gd name="connsiteX26" fmla="*/ 320676 w 623888"/>
                <a:gd name="connsiteY26" fmla="*/ 133350 h 287338"/>
                <a:gd name="connsiteX27" fmla="*/ 320676 w 623888"/>
                <a:gd name="connsiteY27" fmla="*/ 153988 h 287338"/>
                <a:gd name="connsiteX28" fmla="*/ 320676 w 623888"/>
                <a:gd name="connsiteY28" fmla="*/ 287338 h 287338"/>
                <a:gd name="connsiteX29" fmla="*/ 303213 w 623888"/>
                <a:gd name="connsiteY29" fmla="*/ 287338 h 287338"/>
                <a:gd name="connsiteX30" fmla="*/ 303213 w 623888"/>
                <a:gd name="connsiteY30" fmla="*/ 153988 h 287338"/>
                <a:gd name="connsiteX31" fmla="*/ 303213 w 623888"/>
                <a:gd name="connsiteY31" fmla="*/ 133350 h 287338"/>
                <a:gd name="connsiteX32" fmla="*/ 203200 w 623888"/>
                <a:gd name="connsiteY32" fmla="*/ 0 h 287338"/>
                <a:gd name="connsiteX33" fmla="*/ 219075 w 623888"/>
                <a:gd name="connsiteY33" fmla="*/ 0 h 287338"/>
                <a:gd name="connsiteX34" fmla="*/ 219075 w 623888"/>
                <a:gd name="connsiteY34" fmla="*/ 133350 h 287338"/>
                <a:gd name="connsiteX35" fmla="*/ 219075 w 623888"/>
                <a:gd name="connsiteY35" fmla="*/ 153988 h 287338"/>
                <a:gd name="connsiteX36" fmla="*/ 219075 w 623888"/>
                <a:gd name="connsiteY36" fmla="*/ 287338 h 287338"/>
                <a:gd name="connsiteX37" fmla="*/ 203200 w 623888"/>
                <a:gd name="connsiteY37" fmla="*/ 287338 h 287338"/>
                <a:gd name="connsiteX38" fmla="*/ 203200 w 623888"/>
                <a:gd name="connsiteY38" fmla="*/ 153988 h 287338"/>
                <a:gd name="connsiteX39" fmla="*/ 203200 w 623888"/>
                <a:gd name="connsiteY39" fmla="*/ 133350 h 287338"/>
                <a:gd name="connsiteX40" fmla="*/ 101600 w 623888"/>
                <a:gd name="connsiteY40" fmla="*/ 0 h 287338"/>
                <a:gd name="connsiteX41" fmla="*/ 119063 w 623888"/>
                <a:gd name="connsiteY41" fmla="*/ 0 h 287338"/>
                <a:gd name="connsiteX42" fmla="*/ 119063 w 623888"/>
                <a:gd name="connsiteY42" fmla="*/ 133350 h 287338"/>
                <a:gd name="connsiteX43" fmla="*/ 119063 w 623888"/>
                <a:gd name="connsiteY43" fmla="*/ 153988 h 287338"/>
                <a:gd name="connsiteX44" fmla="*/ 119063 w 623888"/>
                <a:gd name="connsiteY44" fmla="*/ 287338 h 287338"/>
                <a:gd name="connsiteX45" fmla="*/ 101600 w 623888"/>
                <a:gd name="connsiteY45" fmla="*/ 287338 h 287338"/>
                <a:gd name="connsiteX46" fmla="*/ 101600 w 623888"/>
                <a:gd name="connsiteY46" fmla="*/ 153988 h 287338"/>
                <a:gd name="connsiteX47" fmla="*/ 101600 w 623888"/>
                <a:gd name="connsiteY47" fmla="*/ 133350 h 287338"/>
                <a:gd name="connsiteX48" fmla="*/ 0 w 623888"/>
                <a:gd name="connsiteY48" fmla="*/ 0 h 287338"/>
                <a:gd name="connsiteX49" fmla="*/ 794 w 623888"/>
                <a:gd name="connsiteY49" fmla="*/ 0 h 287338"/>
                <a:gd name="connsiteX50" fmla="*/ 17463 w 623888"/>
                <a:gd name="connsiteY50" fmla="*/ 0 h 287338"/>
                <a:gd name="connsiteX51" fmla="*/ 17463 w 623888"/>
                <a:gd name="connsiteY51" fmla="*/ 133350 h 287338"/>
                <a:gd name="connsiteX52" fmla="*/ 17463 w 623888"/>
                <a:gd name="connsiteY52" fmla="*/ 153988 h 287338"/>
                <a:gd name="connsiteX53" fmla="*/ 17463 w 623888"/>
                <a:gd name="connsiteY53" fmla="*/ 287338 h 287338"/>
                <a:gd name="connsiteX54" fmla="*/ 0 w 623888"/>
                <a:gd name="connsiteY54" fmla="*/ 287338 h 287338"/>
                <a:gd name="connsiteX55" fmla="*/ 0 w 623888"/>
                <a:gd name="connsiteY55" fmla="*/ 153988 h 287338"/>
                <a:gd name="connsiteX56" fmla="*/ 0 w 623888"/>
                <a:gd name="connsiteY56" fmla="*/ 133350 h 28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23888" h="287338">
                  <a:moveTo>
                    <a:pt x="606425" y="0"/>
                  </a:moveTo>
                  <a:lnTo>
                    <a:pt x="623888" y="0"/>
                  </a:lnTo>
                  <a:lnTo>
                    <a:pt x="623888" y="133350"/>
                  </a:lnTo>
                  <a:lnTo>
                    <a:pt x="623888" y="153988"/>
                  </a:lnTo>
                  <a:lnTo>
                    <a:pt x="623888" y="287338"/>
                  </a:lnTo>
                  <a:lnTo>
                    <a:pt x="606425" y="287338"/>
                  </a:lnTo>
                  <a:lnTo>
                    <a:pt x="606425" y="153988"/>
                  </a:lnTo>
                  <a:lnTo>
                    <a:pt x="606425" y="133350"/>
                  </a:lnTo>
                  <a:close/>
                  <a:moveTo>
                    <a:pt x="506413" y="0"/>
                  </a:moveTo>
                  <a:lnTo>
                    <a:pt x="522288" y="0"/>
                  </a:lnTo>
                  <a:lnTo>
                    <a:pt x="522288" y="133350"/>
                  </a:lnTo>
                  <a:lnTo>
                    <a:pt x="522288" y="153988"/>
                  </a:lnTo>
                  <a:lnTo>
                    <a:pt x="522288" y="287338"/>
                  </a:lnTo>
                  <a:lnTo>
                    <a:pt x="506413" y="287338"/>
                  </a:lnTo>
                  <a:lnTo>
                    <a:pt x="506413" y="153988"/>
                  </a:lnTo>
                  <a:lnTo>
                    <a:pt x="506413" y="133350"/>
                  </a:lnTo>
                  <a:close/>
                  <a:moveTo>
                    <a:pt x="404813" y="0"/>
                  </a:moveTo>
                  <a:lnTo>
                    <a:pt x="420688" y="0"/>
                  </a:lnTo>
                  <a:lnTo>
                    <a:pt x="420688" y="133350"/>
                  </a:lnTo>
                  <a:lnTo>
                    <a:pt x="420688" y="153988"/>
                  </a:lnTo>
                  <a:lnTo>
                    <a:pt x="420688" y="287338"/>
                  </a:lnTo>
                  <a:lnTo>
                    <a:pt x="404813" y="287338"/>
                  </a:lnTo>
                  <a:lnTo>
                    <a:pt x="404813" y="153988"/>
                  </a:lnTo>
                  <a:lnTo>
                    <a:pt x="404813" y="133350"/>
                  </a:lnTo>
                  <a:close/>
                  <a:moveTo>
                    <a:pt x="303213" y="0"/>
                  </a:moveTo>
                  <a:lnTo>
                    <a:pt x="320676" y="0"/>
                  </a:lnTo>
                  <a:lnTo>
                    <a:pt x="320676" y="133350"/>
                  </a:lnTo>
                  <a:lnTo>
                    <a:pt x="320676" y="153988"/>
                  </a:lnTo>
                  <a:lnTo>
                    <a:pt x="320676" y="287338"/>
                  </a:lnTo>
                  <a:lnTo>
                    <a:pt x="303213" y="287338"/>
                  </a:lnTo>
                  <a:lnTo>
                    <a:pt x="303213" y="153988"/>
                  </a:lnTo>
                  <a:lnTo>
                    <a:pt x="303213" y="133350"/>
                  </a:lnTo>
                  <a:close/>
                  <a:moveTo>
                    <a:pt x="203200" y="0"/>
                  </a:moveTo>
                  <a:lnTo>
                    <a:pt x="219075" y="0"/>
                  </a:lnTo>
                  <a:lnTo>
                    <a:pt x="219075" y="133350"/>
                  </a:lnTo>
                  <a:lnTo>
                    <a:pt x="219075" y="153988"/>
                  </a:lnTo>
                  <a:lnTo>
                    <a:pt x="219075" y="287338"/>
                  </a:lnTo>
                  <a:lnTo>
                    <a:pt x="203200" y="287338"/>
                  </a:lnTo>
                  <a:lnTo>
                    <a:pt x="203200" y="153988"/>
                  </a:lnTo>
                  <a:lnTo>
                    <a:pt x="203200" y="133350"/>
                  </a:lnTo>
                  <a:close/>
                  <a:moveTo>
                    <a:pt x="101600" y="0"/>
                  </a:moveTo>
                  <a:lnTo>
                    <a:pt x="119063" y="0"/>
                  </a:lnTo>
                  <a:lnTo>
                    <a:pt x="119063" y="133350"/>
                  </a:lnTo>
                  <a:lnTo>
                    <a:pt x="119063" y="153988"/>
                  </a:lnTo>
                  <a:lnTo>
                    <a:pt x="119063" y="287338"/>
                  </a:lnTo>
                  <a:lnTo>
                    <a:pt x="101600" y="287338"/>
                  </a:lnTo>
                  <a:lnTo>
                    <a:pt x="101600" y="153988"/>
                  </a:lnTo>
                  <a:lnTo>
                    <a:pt x="101600" y="133350"/>
                  </a:lnTo>
                  <a:close/>
                  <a:moveTo>
                    <a:pt x="0" y="0"/>
                  </a:moveTo>
                  <a:cubicBezTo>
                    <a:pt x="0" y="0"/>
                    <a:pt x="0" y="0"/>
                    <a:pt x="794" y="0"/>
                  </a:cubicBezTo>
                  <a:lnTo>
                    <a:pt x="17463" y="0"/>
                  </a:lnTo>
                  <a:lnTo>
                    <a:pt x="17463" y="133350"/>
                  </a:lnTo>
                  <a:lnTo>
                    <a:pt x="17463" y="153988"/>
                  </a:lnTo>
                  <a:lnTo>
                    <a:pt x="17463" y="287338"/>
                  </a:lnTo>
                  <a:lnTo>
                    <a:pt x="0" y="287338"/>
                  </a:lnTo>
                  <a:lnTo>
                    <a:pt x="0" y="153988"/>
                  </a:lnTo>
                  <a:lnTo>
                    <a:pt x="0" y="133350"/>
                  </a:lnTo>
                  <a:close/>
                </a:path>
              </a:pathLst>
            </a:custGeom>
            <a:solidFill>
              <a:srgbClr val="E3D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887CFC7-DA82-4E87-9161-07041EBEA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7963" y="9344025"/>
              <a:ext cx="8616949" cy="3600451"/>
            </a:xfrm>
            <a:custGeom>
              <a:avLst/>
              <a:gdLst>
                <a:gd name="connsiteX0" fmla="*/ 0 w 8616949"/>
                <a:gd name="connsiteY0" fmla="*/ 2401888 h 3600451"/>
                <a:gd name="connsiteX1" fmla="*/ 1358900 w 8616949"/>
                <a:gd name="connsiteY1" fmla="*/ 2401888 h 3600451"/>
                <a:gd name="connsiteX2" fmla="*/ 1358900 w 8616949"/>
                <a:gd name="connsiteY2" fmla="*/ 3600451 h 3600451"/>
                <a:gd name="connsiteX3" fmla="*/ 0 w 8616949"/>
                <a:gd name="connsiteY3" fmla="*/ 3600451 h 3600451"/>
                <a:gd name="connsiteX4" fmla="*/ 1816100 w 8616949"/>
                <a:gd name="connsiteY4" fmla="*/ 1798638 h 3600451"/>
                <a:gd name="connsiteX5" fmla="*/ 3173413 w 8616949"/>
                <a:gd name="connsiteY5" fmla="*/ 1798638 h 3600451"/>
                <a:gd name="connsiteX6" fmla="*/ 3173413 w 8616949"/>
                <a:gd name="connsiteY6" fmla="*/ 3600451 h 3600451"/>
                <a:gd name="connsiteX7" fmla="*/ 1816100 w 8616949"/>
                <a:gd name="connsiteY7" fmla="*/ 3600451 h 3600451"/>
                <a:gd name="connsiteX8" fmla="*/ 3630612 w 8616949"/>
                <a:gd name="connsiteY8" fmla="*/ 1304925 h 3600451"/>
                <a:gd name="connsiteX9" fmla="*/ 4987925 w 8616949"/>
                <a:gd name="connsiteY9" fmla="*/ 1304925 h 3600451"/>
                <a:gd name="connsiteX10" fmla="*/ 4987925 w 8616949"/>
                <a:gd name="connsiteY10" fmla="*/ 3600450 h 3600451"/>
                <a:gd name="connsiteX11" fmla="*/ 3630612 w 8616949"/>
                <a:gd name="connsiteY11" fmla="*/ 3600450 h 3600451"/>
                <a:gd name="connsiteX12" fmla="*/ 5443537 w 8616949"/>
                <a:gd name="connsiteY12" fmla="*/ 646113 h 3600451"/>
                <a:gd name="connsiteX13" fmla="*/ 6802437 w 8616949"/>
                <a:gd name="connsiteY13" fmla="*/ 646113 h 3600451"/>
                <a:gd name="connsiteX14" fmla="*/ 6802437 w 8616949"/>
                <a:gd name="connsiteY14" fmla="*/ 3600451 h 3600451"/>
                <a:gd name="connsiteX15" fmla="*/ 5443537 w 8616949"/>
                <a:gd name="connsiteY15" fmla="*/ 3600451 h 3600451"/>
                <a:gd name="connsiteX16" fmla="*/ 7258049 w 8616949"/>
                <a:gd name="connsiteY16" fmla="*/ 0 h 3600451"/>
                <a:gd name="connsiteX17" fmla="*/ 8616949 w 8616949"/>
                <a:gd name="connsiteY17" fmla="*/ 0 h 3600451"/>
                <a:gd name="connsiteX18" fmla="*/ 8616949 w 8616949"/>
                <a:gd name="connsiteY18" fmla="*/ 3600450 h 3600451"/>
                <a:gd name="connsiteX19" fmla="*/ 7258049 w 8616949"/>
                <a:gd name="connsiteY19" fmla="*/ 3600450 h 3600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16949" h="3600451">
                  <a:moveTo>
                    <a:pt x="0" y="2401888"/>
                  </a:moveTo>
                  <a:lnTo>
                    <a:pt x="1358900" y="2401888"/>
                  </a:lnTo>
                  <a:lnTo>
                    <a:pt x="1358900" y="3600451"/>
                  </a:lnTo>
                  <a:lnTo>
                    <a:pt x="0" y="3600451"/>
                  </a:lnTo>
                  <a:close/>
                  <a:moveTo>
                    <a:pt x="1816100" y="1798638"/>
                  </a:moveTo>
                  <a:lnTo>
                    <a:pt x="3173413" y="1798638"/>
                  </a:lnTo>
                  <a:lnTo>
                    <a:pt x="3173413" y="3600451"/>
                  </a:lnTo>
                  <a:lnTo>
                    <a:pt x="1816100" y="3600451"/>
                  </a:lnTo>
                  <a:close/>
                  <a:moveTo>
                    <a:pt x="3630612" y="1304925"/>
                  </a:moveTo>
                  <a:lnTo>
                    <a:pt x="4987925" y="1304925"/>
                  </a:lnTo>
                  <a:lnTo>
                    <a:pt x="4987925" y="3600450"/>
                  </a:lnTo>
                  <a:lnTo>
                    <a:pt x="3630612" y="3600450"/>
                  </a:lnTo>
                  <a:close/>
                  <a:moveTo>
                    <a:pt x="5443537" y="646113"/>
                  </a:moveTo>
                  <a:lnTo>
                    <a:pt x="6802437" y="646113"/>
                  </a:lnTo>
                  <a:lnTo>
                    <a:pt x="6802437" y="3600451"/>
                  </a:lnTo>
                  <a:lnTo>
                    <a:pt x="5443537" y="3600451"/>
                  </a:lnTo>
                  <a:close/>
                  <a:moveTo>
                    <a:pt x="7258049" y="0"/>
                  </a:moveTo>
                  <a:lnTo>
                    <a:pt x="8616949" y="0"/>
                  </a:lnTo>
                  <a:lnTo>
                    <a:pt x="8616949" y="3600450"/>
                  </a:lnTo>
                  <a:lnTo>
                    <a:pt x="7258049" y="3600450"/>
                  </a:lnTo>
                  <a:close/>
                </a:path>
              </a:pathLst>
            </a:custGeom>
            <a:solidFill>
              <a:srgbClr val="ECDF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371EBD0-93BF-4504-8957-E4363FBCE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7038" y="8924925"/>
              <a:ext cx="777874" cy="417513"/>
            </a:xfrm>
            <a:custGeom>
              <a:avLst/>
              <a:gdLst>
                <a:gd name="connsiteX0" fmla="*/ 57846 w 777874"/>
                <a:gd name="connsiteY0" fmla="*/ 0 h 417513"/>
                <a:gd name="connsiteX1" fmla="*/ 719268 w 777874"/>
                <a:gd name="connsiteY1" fmla="*/ 0 h 417513"/>
                <a:gd name="connsiteX2" fmla="*/ 777874 w 777874"/>
                <a:gd name="connsiteY2" fmla="*/ 55830 h 417513"/>
                <a:gd name="connsiteX3" fmla="*/ 777874 w 777874"/>
                <a:gd name="connsiteY3" fmla="*/ 152400 h 417513"/>
                <a:gd name="connsiteX4" fmla="*/ 762178 w 777874"/>
                <a:gd name="connsiteY4" fmla="*/ 152400 h 417513"/>
                <a:gd name="connsiteX5" fmla="*/ 777874 w 777874"/>
                <a:gd name="connsiteY5" fmla="*/ 188937 h 417513"/>
                <a:gd name="connsiteX6" fmla="*/ 777874 w 777874"/>
                <a:gd name="connsiteY6" fmla="*/ 285751 h 417513"/>
                <a:gd name="connsiteX7" fmla="*/ 762408 w 777874"/>
                <a:gd name="connsiteY7" fmla="*/ 285751 h 417513"/>
                <a:gd name="connsiteX8" fmla="*/ 777874 w 777874"/>
                <a:gd name="connsiteY8" fmla="*/ 321220 h 417513"/>
                <a:gd name="connsiteX9" fmla="*/ 777874 w 777874"/>
                <a:gd name="connsiteY9" fmla="*/ 417513 h 417513"/>
                <a:gd name="connsiteX10" fmla="*/ 0 w 777874"/>
                <a:gd name="connsiteY10" fmla="*/ 417513 h 417513"/>
                <a:gd name="connsiteX11" fmla="*/ 0 w 777874"/>
                <a:gd name="connsiteY11" fmla="*/ 321220 h 417513"/>
                <a:gd name="connsiteX12" fmla="*/ 15126 w 777874"/>
                <a:gd name="connsiteY12" fmla="*/ 285751 h 417513"/>
                <a:gd name="connsiteX13" fmla="*/ 0 w 777874"/>
                <a:gd name="connsiteY13" fmla="*/ 285751 h 417513"/>
                <a:gd name="connsiteX14" fmla="*/ 0 w 777874"/>
                <a:gd name="connsiteY14" fmla="*/ 188937 h 417513"/>
                <a:gd name="connsiteX15" fmla="*/ 15350 w 777874"/>
                <a:gd name="connsiteY15" fmla="*/ 152400 h 417513"/>
                <a:gd name="connsiteX16" fmla="*/ 0 w 777874"/>
                <a:gd name="connsiteY16" fmla="*/ 152400 h 417513"/>
                <a:gd name="connsiteX17" fmla="*/ 0 w 777874"/>
                <a:gd name="connsiteY17" fmla="*/ 55830 h 417513"/>
                <a:gd name="connsiteX18" fmla="*/ 57846 w 777874"/>
                <a:gd name="connsiteY18" fmla="*/ 0 h 417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7874" h="417513">
                  <a:moveTo>
                    <a:pt x="57846" y="0"/>
                  </a:moveTo>
                  <a:lnTo>
                    <a:pt x="719268" y="0"/>
                  </a:lnTo>
                  <a:cubicBezTo>
                    <a:pt x="751236" y="0"/>
                    <a:pt x="777874" y="24897"/>
                    <a:pt x="777874" y="55830"/>
                  </a:cubicBezTo>
                  <a:lnTo>
                    <a:pt x="777874" y="152400"/>
                  </a:lnTo>
                  <a:lnTo>
                    <a:pt x="762178" y="152400"/>
                  </a:lnTo>
                  <a:lnTo>
                    <a:pt x="777874" y="188937"/>
                  </a:lnTo>
                  <a:lnTo>
                    <a:pt x="777874" y="285751"/>
                  </a:lnTo>
                  <a:lnTo>
                    <a:pt x="762408" y="285751"/>
                  </a:lnTo>
                  <a:lnTo>
                    <a:pt x="777874" y="321220"/>
                  </a:lnTo>
                  <a:lnTo>
                    <a:pt x="777874" y="417513"/>
                  </a:lnTo>
                  <a:lnTo>
                    <a:pt x="0" y="417513"/>
                  </a:lnTo>
                  <a:lnTo>
                    <a:pt x="0" y="321220"/>
                  </a:lnTo>
                  <a:lnTo>
                    <a:pt x="15126" y="285751"/>
                  </a:lnTo>
                  <a:lnTo>
                    <a:pt x="0" y="285751"/>
                  </a:lnTo>
                  <a:lnTo>
                    <a:pt x="0" y="188937"/>
                  </a:lnTo>
                  <a:lnTo>
                    <a:pt x="15350" y="152400"/>
                  </a:lnTo>
                  <a:lnTo>
                    <a:pt x="0" y="152400"/>
                  </a:lnTo>
                  <a:lnTo>
                    <a:pt x="0" y="55830"/>
                  </a:lnTo>
                  <a:cubicBezTo>
                    <a:pt x="0" y="24897"/>
                    <a:pt x="25878" y="0"/>
                    <a:pt x="57846" y="0"/>
                  </a:cubicBezTo>
                  <a:close/>
                </a:path>
              </a:pathLst>
            </a:custGeom>
            <a:solidFill>
              <a:srgbClr val="A07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FBAAFBA-D470-498F-9356-9219AB0D4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6412" y="8924926"/>
              <a:ext cx="623888" cy="417512"/>
            </a:xfrm>
            <a:custGeom>
              <a:avLst/>
              <a:gdLst>
                <a:gd name="connsiteX0" fmla="*/ 606426 w 623888"/>
                <a:gd name="connsiteY0" fmla="*/ 0 h 417512"/>
                <a:gd name="connsiteX1" fmla="*/ 623888 w 623888"/>
                <a:gd name="connsiteY1" fmla="*/ 0 h 417512"/>
                <a:gd name="connsiteX2" fmla="*/ 623888 w 623888"/>
                <a:gd name="connsiteY2" fmla="*/ 131762 h 417512"/>
                <a:gd name="connsiteX3" fmla="*/ 623888 w 623888"/>
                <a:gd name="connsiteY3" fmla="*/ 152400 h 417512"/>
                <a:gd name="connsiteX4" fmla="*/ 623888 w 623888"/>
                <a:gd name="connsiteY4" fmla="*/ 265112 h 417512"/>
                <a:gd name="connsiteX5" fmla="*/ 623888 w 623888"/>
                <a:gd name="connsiteY5" fmla="*/ 285750 h 417512"/>
                <a:gd name="connsiteX6" fmla="*/ 623888 w 623888"/>
                <a:gd name="connsiteY6" fmla="*/ 417512 h 417512"/>
                <a:gd name="connsiteX7" fmla="*/ 606426 w 623888"/>
                <a:gd name="connsiteY7" fmla="*/ 417512 h 417512"/>
                <a:gd name="connsiteX8" fmla="*/ 606426 w 623888"/>
                <a:gd name="connsiteY8" fmla="*/ 285750 h 417512"/>
                <a:gd name="connsiteX9" fmla="*/ 606426 w 623888"/>
                <a:gd name="connsiteY9" fmla="*/ 265112 h 417512"/>
                <a:gd name="connsiteX10" fmla="*/ 606426 w 623888"/>
                <a:gd name="connsiteY10" fmla="*/ 152400 h 417512"/>
                <a:gd name="connsiteX11" fmla="*/ 606426 w 623888"/>
                <a:gd name="connsiteY11" fmla="*/ 131762 h 417512"/>
                <a:gd name="connsiteX12" fmla="*/ 506412 w 623888"/>
                <a:gd name="connsiteY12" fmla="*/ 0 h 417512"/>
                <a:gd name="connsiteX13" fmla="*/ 522288 w 623888"/>
                <a:gd name="connsiteY13" fmla="*/ 0 h 417512"/>
                <a:gd name="connsiteX14" fmla="*/ 522288 w 623888"/>
                <a:gd name="connsiteY14" fmla="*/ 131762 h 417512"/>
                <a:gd name="connsiteX15" fmla="*/ 522288 w 623888"/>
                <a:gd name="connsiteY15" fmla="*/ 152400 h 417512"/>
                <a:gd name="connsiteX16" fmla="*/ 522288 w 623888"/>
                <a:gd name="connsiteY16" fmla="*/ 265112 h 417512"/>
                <a:gd name="connsiteX17" fmla="*/ 522288 w 623888"/>
                <a:gd name="connsiteY17" fmla="*/ 285750 h 417512"/>
                <a:gd name="connsiteX18" fmla="*/ 522288 w 623888"/>
                <a:gd name="connsiteY18" fmla="*/ 417512 h 417512"/>
                <a:gd name="connsiteX19" fmla="*/ 506412 w 623888"/>
                <a:gd name="connsiteY19" fmla="*/ 417512 h 417512"/>
                <a:gd name="connsiteX20" fmla="*/ 506412 w 623888"/>
                <a:gd name="connsiteY20" fmla="*/ 285750 h 417512"/>
                <a:gd name="connsiteX21" fmla="*/ 506412 w 623888"/>
                <a:gd name="connsiteY21" fmla="*/ 265112 h 417512"/>
                <a:gd name="connsiteX22" fmla="*/ 506412 w 623888"/>
                <a:gd name="connsiteY22" fmla="*/ 152400 h 417512"/>
                <a:gd name="connsiteX23" fmla="*/ 506412 w 623888"/>
                <a:gd name="connsiteY23" fmla="*/ 131762 h 417512"/>
                <a:gd name="connsiteX24" fmla="*/ 404812 w 623888"/>
                <a:gd name="connsiteY24" fmla="*/ 0 h 417512"/>
                <a:gd name="connsiteX25" fmla="*/ 422276 w 623888"/>
                <a:gd name="connsiteY25" fmla="*/ 0 h 417512"/>
                <a:gd name="connsiteX26" fmla="*/ 422276 w 623888"/>
                <a:gd name="connsiteY26" fmla="*/ 131762 h 417512"/>
                <a:gd name="connsiteX27" fmla="*/ 422276 w 623888"/>
                <a:gd name="connsiteY27" fmla="*/ 152400 h 417512"/>
                <a:gd name="connsiteX28" fmla="*/ 422276 w 623888"/>
                <a:gd name="connsiteY28" fmla="*/ 265112 h 417512"/>
                <a:gd name="connsiteX29" fmla="*/ 422276 w 623888"/>
                <a:gd name="connsiteY29" fmla="*/ 285750 h 417512"/>
                <a:gd name="connsiteX30" fmla="*/ 422276 w 623888"/>
                <a:gd name="connsiteY30" fmla="*/ 417512 h 417512"/>
                <a:gd name="connsiteX31" fmla="*/ 404812 w 623888"/>
                <a:gd name="connsiteY31" fmla="*/ 417512 h 417512"/>
                <a:gd name="connsiteX32" fmla="*/ 404812 w 623888"/>
                <a:gd name="connsiteY32" fmla="*/ 285750 h 417512"/>
                <a:gd name="connsiteX33" fmla="*/ 404812 w 623888"/>
                <a:gd name="connsiteY33" fmla="*/ 265112 h 417512"/>
                <a:gd name="connsiteX34" fmla="*/ 404812 w 623888"/>
                <a:gd name="connsiteY34" fmla="*/ 152400 h 417512"/>
                <a:gd name="connsiteX35" fmla="*/ 404812 w 623888"/>
                <a:gd name="connsiteY35" fmla="*/ 131762 h 417512"/>
                <a:gd name="connsiteX36" fmla="*/ 303212 w 623888"/>
                <a:gd name="connsiteY36" fmla="*/ 0 h 417512"/>
                <a:gd name="connsiteX37" fmla="*/ 320676 w 623888"/>
                <a:gd name="connsiteY37" fmla="*/ 0 h 417512"/>
                <a:gd name="connsiteX38" fmla="*/ 320676 w 623888"/>
                <a:gd name="connsiteY38" fmla="*/ 131762 h 417512"/>
                <a:gd name="connsiteX39" fmla="*/ 320676 w 623888"/>
                <a:gd name="connsiteY39" fmla="*/ 152400 h 417512"/>
                <a:gd name="connsiteX40" fmla="*/ 320676 w 623888"/>
                <a:gd name="connsiteY40" fmla="*/ 265112 h 417512"/>
                <a:gd name="connsiteX41" fmla="*/ 320676 w 623888"/>
                <a:gd name="connsiteY41" fmla="*/ 285750 h 417512"/>
                <a:gd name="connsiteX42" fmla="*/ 320676 w 623888"/>
                <a:gd name="connsiteY42" fmla="*/ 417512 h 417512"/>
                <a:gd name="connsiteX43" fmla="*/ 303212 w 623888"/>
                <a:gd name="connsiteY43" fmla="*/ 417512 h 417512"/>
                <a:gd name="connsiteX44" fmla="*/ 303212 w 623888"/>
                <a:gd name="connsiteY44" fmla="*/ 285750 h 417512"/>
                <a:gd name="connsiteX45" fmla="*/ 303212 w 623888"/>
                <a:gd name="connsiteY45" fmla="*/ 265112 h 417512"/>
                <a:gd name="connsiteX46" fmla="*/ 303212 w 623888"/>
                <a:gd name="connsiteY46" fmla="*/ 152400 h 417512"/>
                <a:gd name="connsiteX47" fmla="*/ 303212 w 623888"/>
                <a:gd name="connsiteY47" fmla="*/ 131762 h 417512"/>
                <a:gd name="connsiteX48" fmla="*/ 201612 w 623888"/>
                <a:gd name="connsiteY48" fmla="*/ 0 h 417512"/>
                <a:gd name="connsiteX49" fmla="*/ 220664 w 623888"/>
                <a:gd name="connsiteY49" fmla="*/ 0 h 417512"/>
                <a:gd name="connsiteX50" fmla="*/ 220664 w 623888"/>
                <a:gd name="connsiteY50" fmla="*/ 131762 h 417512"/>
                <a:gd name="connsiteX51" fmla="*/ 220664 w 623888"/>
                <a:gd name="connsiteY51" fmla="*/ 152400 h 417512"/>
                <a:gd name="connsiteX52" fmla="*/ 220664 w 623888"/>
                <a:gd name="connsiteY52" fmla="*/ 265112 h 417512"/>
                <a:gd name="connsiteX53" fmla="*/ 220664 w 623888"/>
                <a:gd name="connsiteY53" fmla="*/ 285750 h 417512"/>
                <a:gd name="connsiteX54" fmla="*/ 220664 w 623888"/>
                <a:gd name="connsiteY54" fmla="*/ 417512 h 417512"/>
                <a:gd name="connsiteX55" fmla="*/ 201612 w 623888"/>
                <a:gd name="connsiteY55" fmla="*/ 417512 h 417512"/>
                <a:gd name="connsiteX56" fmla="*/ 201612 w 623888"/>
                <a:gd name="connsiteY56" fmla="*/ 285750 h 417512"/>
                <a:gd name="connsiteX57" fmla="*/ 201612 w 623888"/>
                <a:gd name="connsiteY57" fmla="*/ 265112 h 417512"/>
                <a:gd name="connsiteX58" fmla="*/ 201612 w 623888"/>
                <a:gd name="connsiteY58" fmla="*/ 152400 h 417512"/>
                <a:gd name="connsiteX59" fmla="*/ 201612 w 623888"/>
                <a:gd name="connsiteY59" fmla="*/ 131762 h 417512"/>
                <a:gd name="connsiteX60" fmla="*/ 101600 w 623888"/>
                <a:gd name="connsiteY60" fmla="*/ 0 h 417512"/>
                <a:gd name="connsiteX61" fmla="*/ 119064 w 623888"/>
                <a:gd name="connsiteY61" fmla="*/ 0 h 417512"/>
                <a:gd name="connsiteX62" fmla="*/ 119064 w 623888"/>
                <a:gd name="connsiteY62" fmla="*/ 131762 h 417512"/>
                <a:gd name="connsiteX63" fmla="*/ 119064 w 623888"/>
                <a:gd name="connsiteY63" fmla="*/ 152400 h 417512"/>
                <a:gd name="connsiteX64" fmla="*/ 119064 w 623888"/>
                <a:gd name="connsiteY64" fmla="*/ 265112 h 417512"/>
                <a:gd name="connsiteX65" fmla="*/ 119064 w 623888"/>
                <a:gd name="connsiteY65" fmla="*/ 285750 h 417512"/>
                <a:gd name="connsiteX66" fmla="*/ 119064 w 623888"/>
                <a:gd name="connsiteY66" fmla="*/ 417512 h 417512"/>
                <a:gd name="connsiteX67" fmla="*/ 101600 w 623888"/>
                <a:gd name="connsiteY67" fmla="*/ 417512 h 417512"/>
                <a:gd name="connsiteX68" fmla="*/ 101600 w 623888"/>
                <a:gd name="connsiteY68" fmla="*/ 285750 h 417512"/>
                <a:gd name="connsiteX69" fmla="*/ 101600 w 623888"/>
                <a:gd name="connsiteY69" fmla="*/ 265112 h 417512"/>
                <a:gd name="connsiteX70" fmla="*/ 101600 w 623888"/>
                <a:gd name="connsiteY70" fmla="*/ 152400 h 417512"/>
                <a:gd name="connsiteX71" fmla="*/ 101600 w 623888"/>
                <a:gd name="connsiteY71" fmla="*/ 131762 h 417512"/>
                <a:gd name="connsiteX72" fmla="*/ 0 w 623888"/>
                <a:gd name="connsiteY72" fmla="*/ 0 h 417512"/>
                <a:gd name="connsiteX73" fmla="*/ 17464 w 623888"/>
                <a:gd name="connsiteY73" fmla="*/ 0 h 417512"/>
                <a:gd name="connsiteX74" fmla="*/ 17464 w 623888"/>
                <a:gd name="connsiteY74" fmla="*/ 131762 h 417512"/>
                <a:gd name="connsiteX75" fmla="*/ 17464 w 623888"/>
                <a:gd name="connsiteY75" fmla="*/ 152400 h 417512"/>
                <a:gd name="connsiteX76" fmla="*/ 17464 w 623888"/>
                <a:gd name="connsiteY76" fmla="*/ 265112 h 417512"/>
                <a:gd name="connsiteX77" fmla="*/ 17464 w 623888"/>
                <a:gd name="connsiteY77" fmla="*/ 285750 h 417512"/>
                <a:gd name="connsiteX78" fmla="*/ 17464 w 623888"/>
                <a:gd name="connsiteY78" fmla="*/ 417512 h 417512"/>
                <a:gd name="connsiteX79" fmla="*/ 0 w 623888"/>
                <a:gd name="connsiteY79" fmla="*/ 417512 h 417512"/>
                <a:gd name="connsiteX80" fmla="*/ 0 w 623888"/>
                <a:gd name="connsiteY80" fmla="*/ 285750 h 417512"/>
                <a:gd name="connsiteX81" fmla="*/ 0 w 623888"/>
                <a:gd name="connsiteY81" fmla="*/ 265112 h 417512"/>
                <a:gd name="connsiteX82" fmla="*/ 0 w 623888"/>
                <a:gd name="connsiteY82" fmla="*/ 152400 h 417512"/>
                <a:gd name="connsiteX83" fmla="*/ 0 w 623888"/>
                <a:gd name="connsiteY83" fmla="*/ 131762 h 41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623888" h="417512">
                  <a:moveTo>
                    <a:pt x="606426" y="0"/>
                  </a:moveTo>
                  <a:lnTo>
                    <a:pt x="623888" y="0"/>
                  </a:lnTo>
                  <a:lnTo>
                    <a:pt x="623888" y="131762"/>
                  </a:lnTo>
                  <a:lnTo>
                    <a:pt x="623888" y="152400"/>
                  </a:lnTo>
                  <a:lnTo>
                    <a:pt x="623888" y="265112"/>
                  </a:lnTo>
                  <a:lnTo>
                    <a:pt x="623888" y="285750"/>
                  </a:lnTo>
                  <a:lnTo>
                    <a:pt x="623888" y="417512"/>
                  </a:lnTo>
                  <a:lnTo>
                    <a:pt x="606426" y="417512"/>
                  </a:lnTo>
                  <a:lnTo>
                    <a:pt x="606426" y="285750"/>
                  </a:lnTo>
                  <a:lnTo>
                    <a:pt x="606426" y="265112"/>
                  </a:lnTo>
                  <a:lnTo>
                    <a:pt x="606426" y="152400"/>
                  </a:lnTo>
                  <a:lnTo>
                    <a:pt x="606426" y="131762"/>
                  </a:lnTo>
                  <a:close/>
                  <a:moveTo>
                    <a:pt x="506412" y="0"/>
                  </a:moveTo>
                  <a:lnTo>
                    <a:pt x="522288" y="0"/>
                  </a:lnTo>
                  <a:lnTo>
                    <a:pt x="522288" y="131762"/>
                  </a:lnTo>
                  <a:lnTo>
                    <a:pt x="522288" y="152400"/>
                  </a:lnTo>
                  <a:lnTo>
                    <a:pt x="522288" y="265112"/>
                  </a:lnTo>
                  <a:lnTo>
                    <a:pt x="522288" y="285750"/>
                  </a:lnTo>
                  <a:lnTo>
                    <a:pt x="522288" y="417512"/>
                  </a:lnTo>
                  <a:lnTo>
                    <a:pt x="506412" y="417512"/>
                  </a:lnTo>
                  <a:lnTo>
                    <a:pt x="506412" y="285750"/>
                  </a:lnTo>
                  <a:lnTo>
                    <a:pt x="506412" y="265112"/>
                  </a:lnTo>
                  <a:lnTo>
                    <a:pt x="506412" y="152400"/>
                  </a:lnTo>
                  <a:lnTo>
                    <a:pt x="506412" y="131762"/>
                  </a:lnTo>
                  <a:close/>
                  <a:moveTo>
                    <a:pt x="404812" y="0"/>
                  </a:moveTo>
                  <a:lnTo>
                    <a:pt x="422276" y="0"/>
                  </a:lnTo>
                  <a:lnTo>
                    <a:pt x="422276" y="131762"/>
                  </a:lnTo>
                  <a:lnTo>
                    <a:pt x="422276" y="152400"/>
                  </a:lnTo>
                  <a:lnTo>
                    <a:pt x="422276" y="265112"/>
                  </a:lnTo>
                  <a:lnTo>
                    <a:pt x="422276" y="285750"/>
                  </a:lnTo>
                  <a:lnTo>
                    <a:pt x="422276" y="417512"/>
                  </a:lnTo>
                  <a:lnTo>
                    <a:pt x="404812" y="417512"/>
                  </a:lnTo>
                  <a:lnTo>
                    <a:pt x="404812" y="285750"/>
                  </a:lnTo>
                  <a:lnTo>
                    <a:pt x="404812" y="265112"/>
                  </a:lnTo>
                  <a:lnTo>
                    <a:pt x="404812" y="152400"/>
                  </a:lnTo>
                  <a:lnTo>
                    <a:pt x="404812" y="131762"/>
                  </a:lnTo>
                  <a:close/>
                  <a:moveTo>
                    <a:pt x="303212" y="0"/>
                  </a:moveTo>
                  <a:lnTo>
                    <a:pt x="320676" y="0"/>
                  </a:lnTo>
                  <a:lnTo>
                    <a:pt x="320676" y="131762"/>
                  </a:lnTo>
                  <a:lnTo>
                    <a:pt x="320676" y="152400"/>
                  </a:lnTo>
                  <a:lnTo>
                    <a:pt x="320676" y="265112"/>
                  </a:lnTo>
                  <a:lnTo>
                    <a:pt x="320676" y="285750"/>
                  </a:lnTo>
                  <a:lnTo>
                    <a:pt x="320676" y="417512"/>
                  </a:lnTo>
                  <a:lnTo>
                    <a:pt x="303212" y="417512"/>
                  </a:lnTo>
                  <a:lnTo>
                    <a:pt x="303212" y="285750"/>
                  </a:lnTo>
                  <a:lnTo>
                    <a:pt x="303212" y="265112"/>
                  </a:lnTo>
                  <a:lnTo>
                    <a:pt x="303212" y="152400"/>
                  </a:lnTo>
                  <a:lnTo>
                    <a:pt x="303212" y="131762"/>
                  </a:lnTo>
                  <a:close/>
                  <a:moveTo>
                    <a:pt x="201612" y="0"/>
                  </a:moveTo>
                  <a:lnTo>
                    <a:pt x="220664" y="0"/>
                  </a:lnTo>
                  <a:lnTo>
                    <a:pt x="220664" y="131762"/>
                  </a:lnTo>
                  <a:lnTo>
                    <a:pt x="220664" y="152400"/>
                  </a:lnTo>
                  <a:lnTo>
                    <a:pt x="220664" y="265112"/>
                  </a:lnTo>
                  <a:lnTo>
                    <a:pt x="220664" y="285750"/>
                  </a:lnTo>
                  <a:lnTo>
                    <a:pt x="220664" y="417512"/>
                  </a:lnTo>
                  <a:lnTo>
                    <a:pt x="201612" y="417512"/>
                  </a:lnTo>
                  <a:lnTo>
                    <a:pt x="201612" y="285750"/>
                  </a:lnTo>
                  <a:lnTo>
                    <a:pt x="201612" y="265112"/>
                  </a:lnTo>
                  <a:lnTo>
                    <a:pt x="201612" y="152400"/>
                  </a:lnTo>
                  <a:lnTo>
                    <a:pt x="201612" y="131762"/>
                  </a:lnTo>
                  <a:close/>
                  <a:moveTo>
                    <a:pt x="101600" y="0"/>
                  </a:moveTo>
                  <a:lnTo>
                    <a:pt x="119064" y="0"/>
                  </a:lnTo>
                  <a:lnTo>
                    <a:pt x="119064" y="131762"/>
                  </a:lnTo>
                  <a:lnTo>
                    <a:pt x="119064" y="152400"/>
                  </a:lnTo>
                  <a:lnTo>
                    <a:pt x="119064" y="265112"/>
                  </a:lnTo>
                  <a:lnTo>
                    <a:pt x="119064" y="285750"/>
                  </a:lnTo>
                  <a:lnTo>
                    <a:pt x="119064" y="417512"/>
                  </a:lnTo>
                  <a:lnTo>
                    <a:pt x="101600" y="417512"/>
                  </a:lnTo>
                  <a:lnTo>
                    <a:pt x="101600" y="285750"/>
                  </a:lnTo>
                  <a:lnTo>
                    <a:pt x="101600" y="265112"/>
                  </a:lnTo>
                  <a:lnTo>
                    <a:pt x="101600" y="152400"/>
                  </a:lnTo>
                  <a:lnTo>
                    <a:pt x="101600" y="131762"/>
                  </a:lnTo>
                  <a:close/>
                  <a:moveTo>
                    <a:pt x="0" y="0"/>
                  </a:moveTo>
                  <a:lnTo>
                    <a:pt x="17464" y="0"/>
                  </a:lnTo>
                  <a:lnTo>
                    <a:pt x="17464" y="131762"/>
                  </a:lnTo>
                  <a:lnTo>
                    <a:pt x="17464" y="152400"/>
                  </a:lnTo>
                  <a:lnTo>
                    <a:pt x="17464" y="265112"/>
                  </a:lnTo>
                  <a:lnTo>
                    <a:pt x="17464" y="285750"/>
                  </a:lnTo>
                  <a:lnTo>
                    <a:pt x="17464" y="417512"/>
                  </a:lnTo>
                  <a:lnTo>
                    <a:pt x="0" y="417512"/>
                  </a:lnTo>
                  <a:lnTo>
                    <a:pt x="0" y="285750"/>
                  </a:lnTo>
                  <a:lnTo>
                    <a:pt x="0" y="265112"/>
                  </a:lnTo>
                  <a:lnTo>
                    <a:pt x="0" y="152400"/>
                  </a:lnTo>
                  <a:lnTo>
                    <a:pt x="0" y="131762"/>
                  </a:lnTo>
                  <a:close/>
                </a:path>
              </a:pathLst>
            </a:custGeom>
            <a:solidFill>
              <a:srgbClr val="E3D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3B40FC7-40C4-42CD-93F5-142FCC121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07038" y="9064626"/>
              <a:ext cx="777874" cy="279400"/>
            </a:xfrm>
            <a:custGeom>
              <a:avLst/>
              <a:gdLst>
                <a:gd name="connsiteX0" fmla="*/ 0 w 777874"/>
                <a:gd name="connsiteY0" fmla="*/ 265112 h 279400"/>
                <a:gd name="connsiteX1" fmla="*/ 777874 w 777874"/>
                <a:gd name="connsiteY1" fmla="*/ 265112 h 279400"/>
                <a:gd name="connsiteX2" fmla="*/ 777874 w 777874"/>
                <a:gd name="connsiteY2" fmla="*/ 279400 h 279400"/>
                <a:gd name="connsiteX3" fmla="*/ 0 w 777874"/>
                <a:gd name="connsiteY3" fmla="*/ 279400 h 279400"/>
                <a:gd name="connsiteX4" fmla="*/ 0 w 777874"/>
                <a:gd name="connsiteY4" fmla="*/ 133349 h 279400"/>
                <a:gd name="connsiteX5" fmla="*/ 777874 w 777874"/>
                <a:gd name="connsiteY5" fmla="*/ 133349 h 279400"/>
                <a:gd name="connsiteX6" fmla="*/ 777874 w 777874"/>
                <a:gd name="connsiteY6" fmla="*/ 147637 h 279400"/>
                <a:gd name="connsiteX7" fmla="*/ 0 w 777874"/>
                <a:gd name="connsiteY7" fmla="*/ 147637 h 279400"/>
                <a:gd name="connsiteX8" fmla="*/ 0 w 777874"/>
                <a:gd name="connsiteY8" fmla="*/ 0 h 279400"/>
                <a:gd name="connsiteX9" fmla="*/ 777874 w 777874"/>
                <a:gd name="connsiteY9" fmla="*/ 0 h 279400"/>
                <a:gd name="connsiteX10" fmla="*/ 777874 w 777874"/>
                <a:gd name="connsiteY10" fmla="*/ 14288 h 279400"/>
                <a:gd name="connsiteX11" fmla="*/ 0 w 777874"/>
                <a:gd name="connsiteY11" fmla="*/ 14288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874" h="279400">
                  <a:moveTo>
                    <a:pt x="0" y="265112"/>
                  </a:moveTo>
                  <a:lnTo>
                    <a:pt x="777874" y="265112"/>
                  </a:lnTo>
                  <a:lnTo>
                    <a:pt x="777874" y="279400"/>
                  </a:lnTo>
                  <a:lnTo>
                    <a:pt x="0" y="279400"/>
                  </a:lnTo>
                  <a:close/>
                  <a:moveTo>
                    <a:pt x="0" y="133349"/>
                  </a:moveTo>
                  <a:lnTo>
                    <a:pt x="777874" y="133349"/>
                  </a:lnTo>
                  <a:lnTo>
                    <a:pt x="777874" y="147637"/>
                  </a:lnTo>
                  <a:lnTo>
                    <a:pt x="0" y="147637"/>
                  </a:lnTo>
                  <a:close/>
                  <a:moveTo>
                    <a:pt x="0" y="0"/>
                  </a:moveTo>
                  <a:lnTo>
                    <a:pt x="777874" y="0"/>
                  </a:lnTo>
                  <a:lnTo>
                    <a:pt x="777874" y="14288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82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E60C0F33-AABB-4B82-B6CA-311D74FE5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0664" y="8588376"/>
              <a:ext cx="1647824" cy="4346575"/>
            </a:xfrm>
            <a:custGeom>
              <a:avLst/>
              <a:gdLst>
                <a:gd name="connsiteX0" fmla="*/ 123358 w 1647824"/>
                <a:gd name="connsiteY0" fmla="*/ 0 h 4346575"/>
                <a:gd name="connsiteX1" fmla="*/ 1525228 w 1647824"/>
                <a:gd name="connsiteY1" fmla="*/ 0 h 4346575"/>
                <a:gd name="connsiteX2" fmla="*/ 1647824 w 1647824"/>
                <a:gd name="connsiteY2" fmla="*/ 120138 h 4346575"/>
                <a:gd name="connsiteX3" fmla="*/ 1647824 w 1647824"/>
                <a:gd name="connsiteY3" fmla="*/ 325438 h 4346575"/>
                <a:gd name="connsiteX4" fmla="*/ 1582826 w 1647824"/>
                <a:gd name="connsiteY4" fmla="*/ 325438 h 4346575"/>
                <a:gd name="connsiteX5" fmla="*/ 1611940 w 1647824"/>
                <a:gd name="connsiteY5" fmla="*/ 344621 h 4346575"/>
                <a:gd name="connsiteX6" fmla="*/ 1647824 w 1647824"/>
                <a:gd name="connsiteY6" fmla="*/ 429982 h 4346575"/>
                <a:gd name="connsiteX7" fmla="*/ 1647824 w 1647824"/>
                <a:gd name="connsiteY7" fmla="*/ 635000 h 4346575"/>
                <a:gd name="connsiteX8" fmla="*/ 1582652 w 1647824"/>
                <a:gd name="connsiteY8" fmla="*/ 635000 h 4346575"/>
                <a:gd name="connsiteX9" fmla="*/ 1611940 w 1647824"/>
                <a:gd name="connsiteY9" fmla="*/ 654387 h 4346575"/>
                <a:gd name="connsiteX10" fmla="*/ 1647824 w 1647824"/>
                <a:gd name="connsiteY10" fmla="*/ 739263 h 4346575"/>
                <a:gd name="connsiteX11" fmla="*/ 1647824 w 1647824"/>
                <a:gd name="connsiteY11" fmla="*/ 944563 h 4346575"/>
                <a:gd name="connsiteX12" fmla="*/ 1582826 w 1647824"/>
                <a:gd name="connsiteY12" fmla="*/ 944563 h 4346575"/>
                <a:gd name="connsiteX13" fmla="*/ 1611940 w 1647824"/>
                <a:gd name="connsiteY13" fmla="*/ 963746 h 4346575"/>
                <a:gd name="connsiteX14" fmla="*/ 1647824 w 1647824"/>
                <a:gd name="connsiteY14" fmla="*/ 1049107 h 4346575"/>
                <a:gd name="connsiteX15" fmla="*/ 1647824 w 1647824"/>
                <a:gd name="connsiteY15" fmla="*/ 1254125 h 4346575"/>
                <a:gd name="connsiteX16" fmla="*/ 1582652 w 1647824"/>
                <a:gd name="connsiteY16" fmla="*/ 1254125 h 4346575"/>
                <a:gd name="connsiteX17" fmla="*/ 1611940 w 1647824"/>
                <a:gd name="connsiteY17" fmla="*/ 1273512 h 4346575"/>
                <a:gd name="connsiteX18" fmla="*/ 1647824 w 1647824"/>
                <a:gd name="connsiteY18" fmla="*/ 1358388 h 4346575"/>
                <a:gd name="connsiteX19" fmla="*/ 1647824 w 1647824"/>
                <a:gd name="connsiteY19" fmla="*/ 1563688 h 4346575"/>
                <a:gd name="connsiteX20" fmla="*/ 1582944 w 1647824"/>
                <a:gd name="connsiteY20" fmla="*/ 1563688 h 4346575"/>
                <a:gd name="connsiteX21" fmla="*/ 1611940 w 1647824"/>
                <a:gd name="connsiteY21" fmla="*/ 1582700 h 4346575"/>
                <a:gd name="connsiteX22" fmla="*/ 1647824 w 1647824"/>
                <a:gd name="connsiteY22" fmla="*/ 1667644 h 4346575"/>
                <a:gd name="connsiteX23" fmla="*/ 1647824 w 1647824"/>
                <a:gd name="connsiteY23" fmla="*/ 1871662 h 4346575"/>
                <a:gd name="connsiteX24" fmla="*/ 1582652 w 1647824"/>
                <a:gd name="connsiteY24" fmla="*/ 1871662 h 4346575"/>
                <a:gd name="connsiteX25" fmla="*/ 1611940 w 1647824"/>
                <a:gd name="connsiteY25" fmla="*/ 1891049 h 4346575"/>
                <a:gd name="connsiteX26" fmla="*/ 1647824 w 1647824"/>
                <a:gd name="connsiteY26" fmla="*/ 1975925 h 4346575"/>
                <a:gd name="connsiteX27" fmla="*/ 1647824 w 1647824"/>
                <a:gd name="connsiteY27" fmla="*/ 2181225 h 4346575"/>
                <a:gd name="connsiteX28" fmla="*/ 1582596 w 1647824"/>
                <a:gd name="connsiteY28" fmla="*/ 2181225 h 4346575"/>
                <a:gd name="connsiteX29" fmla="*/ 1611940 w 1647824"/>
                <a:gd name="connsiteY29" fmla="*/ 2200695 h 4346575"/>
                <a:gd name="connsiteX30" fmla="*/ 1647824 w 1647824"/>
                <a:gd name="connsiteY30" fmla="*/ 2285770 h 4346575"/>
                <a:gd name="connsiteX31" fmla="*/ 1647824 w 1647824"/>
                <a:gd name="connsiteY31" fmla="*/ 2490788 h 4346575"/>
                <a:gd name="connsiteX32" fmla="*/ 1582654 w 1647824"/>
                <a:gd name="connsiteY32" fmla="*/ 2490788 h 4346575"/>
                <a:gd name="connsiteX33" fmla="*/ 1611940 w 1647824"/>
                <a:gd name="connsiteY33" fmla="*/ 2510174 h 4346575"/>
                <a:gd name="connsiteX34" fmla="*/ 1647824 w 1647824"/>
                <a:gd name="connsiteY34" fmla="*/ 2595050 h 4346575"/>
                <a:gd name="connsiteX35" fmla="*/ 1647824 w 1647824"/>
                <a:gd name="connsiteY35" fmla="*/ 2800350 h 4346575"/>
                <a:gd name="connsiteX36" fmla="*/ 1582596 w 1647824"/>
                <a:gd name="connsiteY36" fmla="*/ 2800350 h 4346575"/>
                <a:gd name="connsiteX37" fmla="*/ 1611940 w 1647824"/>
                <a:gd name="connsiteY37" fmla="*/ 2819820 h 4346575"/>
                <a:gd name="connsiteX38" fmla="*/ 1647824 w 1647824"/>
                <a:gd name="connsiteY38" fmla="*/ 2904895 h 4346575"/>
                <a:gd name="connsiteX39" fmla="*/ 1647824 w 1647824"/>
                <a:gd name="connsiteY39" fmla="*/ 3109913 h 4346575"/>
                <a:gd name="connsiteX40" fmla="*/ 1582654 w 1647824"/>
                <a:gd name="connsiteY40" fmla="*/ 3109913 h 4346575"/>
                <a:gd name="connsiteX41" fmla="*/ 1611940 w 1647824"/>
                <a:gd name="connsiteY41" fmla="*/ 3129299 h 4346575"/>
                <a:gd name="connsiteX42" fmla="*/ 1647824 w 1647824"/>
                <a:gd name="connsiteY42" fmla="*/ 3214175 h 4346575"/>
                <a:gd name="connsiteX43" fmla="*/ 1647824 w 1647824"/>
                <a:gd name="connsiteY43" fmla="*/ 3419475 h 4346575"/>
                <a:gd name="connsiteX44" fmla="*/ 1582596 w 1647824"/>
                <a:gd name="connsiteY44" fmla="*/ 3419475 h 4346575"/>
                <a:gd name="connsiteX45" fmla="*/ 1611940 w 1647824"/>
                <a:gd name="connsiteY45" fmla="*/ 3438945 h 4346575"/>
                <a:gd name="connsiteX46" fmla="*/ 1647824 w 1647824"/>
                <a:gd name="connsiteY46" fmla="*/ 3524020 h 4346575"/>
                <a:gd name="connsiteX47" fmla="*/ 1647824 w 1647824"/>
                <a:gd name="connsiteY47" fmla="*/ 3729038 h 4346575"/>
                <a:gd name="connsiteX48" fmla="*/ 1584922 w 1647824"/>
                <a:gd name="connsiteY48" fmla="*/ 3729038 h 4346575"/>
                <a:gd name="connsiteX49" fmla="*/ 1611940 w 1647824"/>
                <a:gd name="connsiteY49" fmla="*/ 3747009 h 4346575"/>
                <a:gd name="connsiteX50" fmla="*/ 1647824 w 1647824"/>
                <a:gd name="connsiteY50" fmla="*/ 3832299 h 4346575"/>
                <a:gd name="connsiteX51" fmla="*/ 1647824 w 1647824"/>
                <a:gd name="connsiteY51" fmla="*/ 4038600 h 4346575"/>
                <a:gd name="connsiteX52" fmla="*/ 1582712 w 1647824"/>
                <a:gd name="connsiteY52" fmla="*/ 4038600 h 4346575"/>
                <a:gd name="connsiteX53" fmla="*/ 1611940 w 1647824"/>
                <a:gd name="connsiteY53" fmla="*/ 4057897 h 4346575"/>
                <a:gd name="connsiteX54" fmla="*/ 1647824 w 1647824"/>
                <a:gd name="connsiteY54" fmla="*/ 4142557 h 4346575"/>
                <a:gd name="connsiteX55" fmla="*/ 1647824 w 1647824"/>
                <a:gd name="connsiteY55" fmla="*/ 4346575 h 4346575"/>
                <a:gd name="connsiteX56" fmla="*/ 0 w 1647824"/>
                <a:gd name="connsiteY56" fmla="*/ 4346575 h 4346575"/>
                <a:gd name="connsiteX57" fmla="*/ 0 w 1647824"/>
                <a:gd name="connsiteY57" fmla="*/ 4142557 h 4346575"/>
                <a:gd name="connsiteX58" fmla="*/ 36264 w 1647824"/>
                <a:gd name="connsiteY58" fmla="*/ 4057897 h 4346575"/>
                <a:gd name="connsiteX59" fmla="*/ 65688 w 1647824"/>
                <a:gd name="connsiteY59" fmla="*/ 4038600 h 4346575"/>
                <a:gd name="connsiteX60" fmla="*/ 0 w 1647824"/>
                <a:gd name="connsiteY60" fmla="*/ 4038600 h 4346575"/>
                <a:gd name="connsiteX61" fmla="*/ 0 w 1647824"/>
                <a:gd name="connsiteY61" fmla="*/ 3832299 h 4346575"/>
                <a:gd name="connsiteX62" fmla="*/ 36264 w 1647824"/>
                <a:gd name="connsiteY62" fmla="*/ 3747009 h 4346575"/>
                <a:gd name="connsiteX63" fmla="*/ 63464 w 1647824"/>
                <a:gd name="connsiteY63" fmla="*/ 3729038 h 4346575"/>
                <a:gd name="connsiteX64" fmla="*/ 0 w 1647824"/>
                <a:gd name="connsiteY64" fmla="*/ 3729038 h 4346575"/>
                <a:gd name="connsiteX65" fmla="*/ 0 w 1647824"/>
                <a:gd name="connsiteY65" fmla="*/ 3524020 h 4346575"/>
                <a:gd name="connsiteX66" fmla="*/ 36264 w 1647824"/>
                <a:gd name="connsiteY66" fmla="*/ 3438945 h 4346575"/>
                <a:gd name="connsiteX67" fmla="*/ 65806 w 1647824"/>
                <a:gd name="connsiteY67" fmla="*/ 3419475 h 4346575"/>
                <a:gd name="connsiteX68" fmla="*/ 0 w 1647824"/>
                <a:gd name="connsiteY68" fmla="*/ 3419475 h 4346575"/>
                <a:gd name="connsiteX69" fmla="*/ 0 w 1647824"/>
                <a:gd name="connsiteY69" fmla="*/ 3214175 h 4346575"/>
                <a:gd name="connsiteX70" fmla="*/ 36264 w 1647824"/>
                <a:gd name="connsiteY70" fmla="*/ 3129299 h 4346575"/>
                <a:gd name="connsiteX71" fmla="*/ 65748 w 1647824"/>
                <a:gd name="connsiteY71" fmla="*/ 3109913 h 4346575"/>
                <a:gd name="connsiteX72" fmla="*/ 0 w 1647824"/>
                <a:gd name="connsiteY72" fmla="*/ 3109913 h 4346575"/>
                <a:gd name="connsiteX73" fmla="*/ 0 w 1647824"/>
                <a:gd name="connsiteY73" fmla="*/ 2904895 h 4346575"/>
                <a:gd name="connsiteX74" fmla="*/ 36264 w 1647824"/>
                <a:gd name="connsiteY74" fmla="*/ 2819820 h 4346575"/>
                <a:gd name="connsiteX75" fmla="*/ 65806 w 1647824"/>
                <a:gd name="connsiteY75" fmla="*/ 2800350 h 4346575"/>
                <a:gd name="connsiteX76" fmla="*/ 0 w 1647824"/>
                <a:gd name="connsiteY76" fmla="*/ 2800350 h 4346575"/>
                <a:gd name="connsiteX77" fmla="*/ 0 w 1647824"/>
                <a:gd name="connsiteY77" fmla="*/ 2595050 h 4346575"/>
                <a:gd name="connsiteX78" fmla="*/ 36264 w 1647824"/>
                <a:gd name="connsiteY78" fmla="*/ 2510174 h 4346575"/>
                <a:gd name="connsiteX79" fmla="*/ 65748 w 1647824"/>
                <a:gd name="connsiteY79" fmla="*/ 2490788 h 4346575"/>
                <a:gd name="connsiteX80" fmla="*/ 0 w 1647824"/>
                <a:gd name="connsiteY80" fmla="*/ 2490788 h 4346575"/>
                <a:gd name="connsiteX81" fmla="*/ 0 w 1647824"/>
                <a:gd name="connsiteY81" fmla="*/ 2285770 h 4346575"/>
                <a:gd name="connsiteX82" fmla="*/ 36264 w 1647824"/>
                <a:gd name="connsiteY82" fmla="*/ 2200695 h 4346575"/>
                <a:gd name="connsiteX83" fmla="*/ 65806 w 1647824"/>
                <a:gd name="connsiteY83" fmla="*/ 2181225 h 4346575"/>
                <a:gd name="connsiteX84" fmla="*/ 0 w 1647824"/>
                <a:gd name="connsiteY84" fmla="*/ 2181225 h 4346575"/>
                <a:gd name="connsiteX85" fmla="*/ 0 w 1647824"/>
                <a:gd name="connsiteY85" fmla="*/ 1975925 h 4346575"/>
                <a:gd name="connsiteX86" fmla="*/ 36264 w 1647824"/>
                <a:gd name="connsiteY86" fmla="*/ 1891049 h 4346575"/>
                <a:gd name="connsiteX87" fmla="*/ 65750 w 1647824"/>
                <a:gd name="connsiteY87" fmla="*/ 1871662 h 4346575"/>
                <a:gd name="connsiteX88" fmla="*/ 0 w 1647824"/>
                <a:gd name="connsiteY88" fmla="*/ 1871662 h 4346575"/>
                <a:gd name="connsiteX89" fmla="*/ 0 w 1647824"/>
                <a:gd name="connsiteY89" fmla="*/ 1667644 h 4346575"/>
                <a:gd name="connsiteX90" fmla="*/ 36264 w 1647824"/>
                <a:gd name="connsiteY90" fmla="*/ 1582700 h 4346575"/>
                <a:gd name="connsiteX91" fmla="*/ 65454 w 1647824"/>
                <a:gd name="connsiteY91" fmla="*/ 1563688 h 4346575"/>
                <a:gd name="connsiteX92" fmla="*/ 0 w 1647824"/>
                <a:gd name="connsiteY92" fmla="*/ 1563688 h 4346575"/>
                <a:gd name="connsiteX93" fmla="*/ 0 w 1647824"/>
                <a:gd name="connsiteY93" fmla="*/ 1358388 h 4346575"/>
                <a:gd name="connsiteX94" fmla="*/ 36264 w 1647824"/>
                <a:gd name="connsiteY94" fmla="*/ 1273512 h 4346575"/>
                <a:gd name="connsiteX95" fmla="*/ 65750 w 1647824"/>
                <a:gd name="connsiteY95" fmla="*/ 1254125 h 4346575"/>
                <a:gd name="connsiteX96" fmla="*/ 0 w 1647824"/>
                <a:gd name="connsiteY96" fmla="*/ 1254125 h 4346575"/>
                <a:gd name="connsiteX97" fmla="*/ 0 w 1647824"/>
                <a:gd name="connsiteY97" fmla="*/ 1049107 h 4346575"/>
                <a:gd name="connsiteX98" fmla="*/ 36264 w 1647824"/>
                <a:gd name="connsiteY98" fmla="*/ 963746 h 4346575"/>
                <a:gd name="connsiteX99" fmla="*/ 65574 w 1647824"/>
                <a:gd name="connsiteY99" fmla="*/ 944563 h 4346575"/>
                <a:gd name="connsiteX100" fmla="*/ 0 w 1647824"/>
                <a:gd name="connsiteY100" fmla="*/ 944563 h 4346575"/>
                <a:gd name="connsiteX101" fmla="*/ 0 w 1647824"/>
                <a:gd name="connsiteY101" fmla="*/ 739263 h 4346575"/>
                <a:gd name="connsiteX102" fmla="*/ 36264 w 1647824"/>
                <a:gd name="connsiteY102" fmla="*/ 654387 h 4346575"/>
                <a:gd name="connsiteX103" fmla="*/ 65750 w 1647824"/>
                <a:gd name="connsiteY103" fmla="*/ 635000 h 4346575"/>
                <a:gd name="connsiteX104" fmla="*/ 0 w 1647824"/>
                <a:gd name="connsiteY104" fmla="*/ 635000 h 4346575"/>
                <a:gd name="connsiteX105" fmla="*/ 0 w 1647824"/>
                <a:gd name="connsiteY105" fmla="*/ 429982 h 4346575"/>
                <a:gd name="connsiteX106" fmla="*/ 36264 w 1647824"/>
                <a:gd name="connsiteY106" fmla="*/ 344621 h 4346575"/>
                <a:gd name="connsiteX107" fmla="*/ 65574 w 1647824"/>
                <a:gd name="connsiteY107" fmla="*/ 325438 h 4346575"/>
                <a:gd name="connsiteX108" fmla="*/ 0 w 1647824"/>
                <a:gd name="connsiteY108" fmla="*/ 325438 h 4346575"/>
                <a:gd name="connsiteX109" fmla="*/ 0 w 1647824"/>
                <a:gd name="connsiteY109" fmla="*/ 120138 h 4346575"/>
                <a:gd name="connsiteX110" fmla="*/ 123358 w 1647824"/>
                <a:gd name="connsiteY110" fmla="*/ 0 h 434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1647824" h="4346575">
                  <a:moveTo>
                    <a:pt x="123358" y="0"/>
                  </a:moveTo>
                  <a:lnTo>
                    <a:pt x="1525228" y="0"/>
                  </a:lnTo>
                  <a:cubicBezTo>
                    <a:pt x="1592998" y="0"/>
                    <a:pt x="1647824" y="53986"/>
                    <a:pt x="1647824" y="120138"/>
                  </a:cubicBezTo>
                  <a:lnTo>
                    <a:pt x="1647824" y="325438"/>
                  </a:lnTo>
                  <a:lnTo>
                    <a:pt x="1582826" y="325438"/>
                  </a:lnTo>
                  <a:lnTo>
                    <a:pt x="1611940" y="344621"/>
                  </a:lnTo>
                  <a:cubicBezTo>
                    <a:pt x="1634118" y="366342"/>
                    <a:pt x="1647824" y="396447"/>
                    <a:pt x="1647824" y="429982"/>
                  </a:cubicBezTo>
                  <a:lnTo>
                    <a:pt x="1647824" y="635000"/>
                  </a:lnTo>
                  <a:lnTo>
                    <a:pt x="1582652" y="635000"/>
                  </a:lnTo>
                  <a:lnTo>
                    <a:pt x="1611940" y="654387"/>
                  </a:lnTo>
                  <a:cubicBezTo>
                    <a:pt x="1634118" y="676152"/>
                    <a:pt x="1647824" y="706187"/>
                    <a:pt x="1647824" y="739263"/>
                  </a:cubicBezTo>
                  <a:lnTo>
                    <a:pt x="1647824" y="944563"/>
                  </a:lnTo>
                  <a:lnTo>
                    <a:pt x="1582826" y="944563"/>
                  </a:lnTo>
                  <a:lnTo>
                    <a:pt x="1611940" y="963746"/>
                  </a:lnTo>
                  <a:cubicBezTo>
                    <a:pt x="1634118" y="985467"/>
                    <a:pt x="1647824" y="1015572"/>
                    <a:pt x="1647824" y="1049107"/>
                  </a:cubicBezTo>
                  <a:lnTo>
                    <a:pt x="1647824" y="1254125"/>
                  </a:lnTo>
                  <a:lnTo>
                    <a:pt x="1582652" y="1254125"/>
                  </a:lnTo>
                  <a:lnTo>
                    <a:pt x="1611940" y="1273512"/>
                  </a:lnTo>
                  <a:cubicBezTo>
                    <a:pt x="1634118" y="1295277"/>
                    <a:pt x="1647824" y="1325312"/>
                    <a:pt x="1647824" y="1358388"/>
                  </a:cubicBezTo>
                  <a:lnTo>
                    <a:pt x="1647824" y="1563688"/>
                  </a:lnTo>
                  <a:lnTo>
                    <a:pt x="1582944" y="1563688"/>
                  </a:lnTo>
                  <a:lnTo>
                    <a:pt x="1611940" y="1582700"/>
                  </a:lnTo>
                  <a:cubicBezTo>
                    <a:pt x="1634118" y="1604315"/>
                    <a:pt x="1647824" y="1634273"/>
                    <a:pt x="1647824" y="1667644"/>
                  </a:cubicBezTo>
                  <a:lnTo>
                    <a:pt x="1647824" y="1871662"/>
                  </a:lnTo>
                  <a:lnTo>
                    <a:pt x="1582652" y="1871662"/>
                  </a:lnTo>
                  <a:lnTo>
                    <a:pt x="1611940" y="1891049"/>
                  </a:lnTo>
                  <a:cubicBezTo>
                    <a:pt x="1634118" y="1912815"/>
                    <a:pt x="1647824" y="1942849"/>
                    <a:pt x="1647824" y="1975925"/>
                  </a:cubicBezTo>
                  <a:lnTo>
                    <a:pt x="1647824" y="2181225"/>
                  </a:lnTo>
                  <a:lnTo>
                    <a:pt x="1582596" y="2181225"/>
                  </a:lnTo>
                  <a:lnTo>
                    <a:pt x="1611940" y="2200695"/>
                  </a:lnTo>
                  <a:cubicBezTo>
                    <a:pt x="1634118" y="2222512"/>
                    <a:pt x="1647824" y="2252616"/>
                    <a:pt x="1647824" y="2285770"/>
                  </a:cubicBezTo>
                  <a:lnTo>
                    <a:pt x="1647824" y="2490788"/>
                  </a:lnTo>
                  <a:lnTo>
                    <a:pt x="1582654" y="2490788"/>
                  </a:lnTo>
                  <a:lnTo>
                    <a:pt x="1611940" y="2510174"/>
                  </a:lnTo>
                  <a:cubicBezTo>
                    <a:pt x="1634118" y="2531939"/>
                    <a:pt x="1647824" y="2561974"/>
                    <a:pt x="1647824" y="2595050"/>
                  </a:cubicBezTo>
                  <a:lnTo>
                    <a:pt x="1647824" y="2800350"/>
                  </a:lnTo>
                  <a:lnTo>
                    <a:pt x="1582596" y="2800350"/>
                  </a:lnTo>
                  <a:lnTo>
                    <a:pt x="1611940" y="2819820"/>
                  </a:lnTo>
                  <a:cubicBezTo>
                    <a:pt x="1634118" y="2841637"/>
                    <a:pt x="1647824" y="2871742"/>
                    <a:pt x="1647824" y="2904895"/>
                  </a:cubicBezTo>
                  <a:lnTo>
                    <a:pt x="1647824" y="3109913"/>
                  </a:lnTo>
                  <a:lnTo>
                    <a:pt x="1582654" y="3109913"/>
                  </a:lnTo>
                  <a:lnTo>
                    <a:pt x="1611940" y="3129299"/>
                  </a:lnTo>
                  <a:cubicBezTo>
                    <a:pt x="1634118" y="3151065"/>
                    <a:pt x="1647824" y="3181099"/>
                    <a:pt x="1647824" y="3214175"/>
                  </a:cubicBezTo>
                  <a:lnTo>
                    <a:pt x="1647824" y="3419475"/>
                  </a:lnTo>
                  <a:lnTo>
                    <a:pt x="1582596" y="3419475"/>
                  </a:lnTo>
                  <a:lnTo>
                    <a:pt x="1611940" y="3438945"/>
                  </a:lnTo>
                  <a:cubicBezTo>
                    <a:pt x="1634118" y="3460762"/>
                    <a:pt x="1647824" y="3490867"/>
                    <a:pt x="1647824" y="3524020"/>
                  </a:cubicBezTo>
                  <a:lnTo>
                    <a:pt x="1647824" y="3729038"/>
                  </a:lnTo>
                  <a:lnTo>
                    <a:pt x="1584922" y="3729038"/>
                  </a:lnTo>
                  <a:lnTo>
                    <a:pt x="1611940" y="3747009"/>
                  </a:lnTo>
                  <a:cubicBezTo>
                    <a:pt x="1634118" y="3768880"/>
                    <a:pt x="1647824" y="3799061"/>
                    <a:pt x="1647824" y="3832299"/>
                  </a:cubicBezTo>
                  <a:lnTo>
                    <a:pt x="1647824" y="4038600"/>
                  </a:lnTo>
                  <a:lnTo>
                    <a:pt x="1582712" y="4038600"/>
                  </a:lnTo>
                  <a:lnTo>
                    <a:pt x="1611940" y="4057897"/>
                  </a:lnTo>
                  <a:cubicBezTo>
                    <a:pt x="1634118" y="4079607"/>
                    <a:pt x="1647824" y="4109566"/>
                    <a:pt x="1647824" y="4142557"/>
                  </a:cubicBezTo>
                  <a:lnTo>
                    <a:pt x="1647824" y="4346575"/>
                  </a:lnTo>
                  <a:lnTo>
                    <a:pt x="0" y="4346575"/>
                  </a:lnTo>
                  <a:lnTo>
                    <a:pt x="0" y="4142557"/>
                  </a:lnTo>
                  <a:cubicBezTo>
                    <a:pt x="0" y="4109566"/>
                    <a:pt x="13896" y="4079607"/>
                    <a:pt x="36264" y="4057897"/>
                  </a:cubicBezTo>
                  <a:lnTo>
                    <a:pt x="65688" y="4038600"/>
                  </a:lnTo>
                  <a:lnTo>
                    <a:pt x="0" y="4038600"/>
                  </a:lnTo>
                  <a:lnTo>
                    <a:pt x="0" y="3832299"/>
                  </a:lnTo>
                  <a:cubicBezTo>
                    <a:pt x="0" y="3799061"/>
                    <a:pt x="13896" y="3768880"/>
                    <a:pt x="36264" y="3747009"/>
                  </a:cubicBezTo>
                  <a:lnTo>
                    <a:pt x="63464" y="3729038"/>
                  </a:lnTo>
                  <a:lnTo>
                    <a:pt x="0" y="3729038"/>
                  </a:lnTo>
                  <a:lnTo>
                    <a:pt x="0" y="3524020"/>
                  </a:lnTo>
                  <a:cubicBezTo>
                    <a:pt x="0" y="3490867"/>
                    <a:pt x="13896" y="3460762"/>
                    <a:pt x="36264" y="3438945"/>
                  </a:cubicBezTo>
                  <a:lnTo>
                    <a:pt x="65806" y="3419475"/>
                  </a:lnTo>
                  <a:lnTo>
                    <a:pt x="0" y="3419475"/>
                  </a:lnTo>
                  <a:lnTo>
                    <a:pt x="0" y="3214175"/>
                  </a:lnTo>
                  <a:cubicBezTo>
                    <a:pt x="0" y="3181099"/>
                    <a:pt x="13896" y="3151065"/>
                    <a:pt x="36264" y="3129299"/>
                  </a:cubicBezTo>
                  <a:lnTo>
                    <a:pt x="65748" y="3109913"/>
                  </a:lnTo>
                  <a:lnTo>
                    <a:pt x="0" y="3109913"/>
                  </a:lnTo>
                  <a:lnTo>
                    <a:pt x="0" y="2904895"/>
                  </a:lnTo>
                  <a:cubicBezTo>
                    <a:pt x="0" y="2871742"/>
                    <a:pt x="13896" y="2841637"/>
                    <a:pt x="36264" y="2819820"/>
                  </a:cubicBezTo>
                  <a:lnTo>
                    <a:pt x="65806" y="2800350"/>
                  </a:lnTo>
                  <a:lnTo>
                    <a:pt x="0" y="2800350"/>
                  </a:lnTo>
                  <a:lnTo>
                    <a:pt x="0" y="2595050"/>
                  </a:lnTo>
                  <a:cubicBezTo>
                    <a:pt x="0" y="2561974"/>
                    <a:pt x="13896" y="2531939"/>
                    <a:pt x="36264" y="2510174"/>
                  </a:cubicBezTo>
                  <a:lnTo>
                    <a:pt x="65748" y="2490788"/>
                  </a:lnTo>
                  <a:lnTo>
                    <a:pt x="0" y="2490788"/>
                  </a:lnTo>
                  <a:lnTo>
                    <a:pt x="0" y="2285770"/>
                  </a:lnTo>
                  <a:cubicBezTo>
                    <a:pt x="0" y="2252616"/>
                    <a:pt x="13896" y="2222512"/>
                    <a:pt x="36264" y="2200695"/>
                  </a:cubicBezTo>
                  <a:lnTo>
                    <a:pt x="65806" y="2181225"/>
                  </a:lnTo>
                  <a:lnTo>
                    <a:pt x="0" y="2181225"/>
                  </a:lnTo>
                  <a:lnTo>
                    <a:pt x="0" y="1975925"/>
                  </a:lnTo>
                  <a:cubicBezTo>
                    <a:pt x="0" y="1942849"/>
                    <a:pt x="13896" y="1912815"/>
                    <a:pt x="36264" y="1891049"/>
                  </a:cubicBezTo>
                  <a:lnTo>
                    <a:pt x="65750" y="1871662"/>
                  </a:lnTo>
                  <a:lnTo>
                    <a:pt x="0" y="1871662"/>
                  </a:lnTo>
                  <a:lnTo>
                    <a:pt x="0" y="1667644"/>
                  </a:lnTo>
                  <a:cubicBezTo>
                    <a:pt x="0" y="1634273"/>
                    <a:pt x="13896" y="1604315"/>
                    <a:pt x="36264" y="1582700"/>
                  </a:cubicBezTo>
                  <a:lnTo>
                    <a:pt x="65454" y="1563688"/>
                  </a:lnTo>
                  <a:lnTo>
                    <a:pt x="0" y="1563688"/>
                  </a:lnTo>
                  <a:lnTo>
                    <a:pt x="0" y="1358388"/>
                  </a:lnTo>
                  <a:cubicBezTo>
                    <a:pt x="0" y="1325312"/>
                    <a:pt x="13896" y="1295277"/>
                    <a:pt x="36264" y="1273512"/>
                  </a:cubicBezTo>
                  <a:lnTo>
                    <a:pt x="65750" y="1254125"/>
                  </a:lnTo>
                  <a:lnTo>
                    <a:pt x="0" y="1254125"/>
                  </a:lnTo>
                  <a:lnTo>
                    <a:pt x="0" y="1049107"/>
                  </a:lnTo>
                  <a:cubicBezTo>
                    <a:pt x="0" y="1015572"/>
                    <a:pt x="13896" y="985467"/>
                    <a:pt x="36264" y="963746"/>
                  </a:cubicBezTo>
                  <a:lnTo>
                    <a:pt x="65574" y="944563"/>
                  </a:lnTo>
                  <a:lnTo>
                    <a:pt x="0" y="944563"/>
                  </a:lnTo>
                  <a:lnTo>
                    <a:pt x="0" y="739263"/>
                  </a:lnTo>
                  <a:cubicBezTo>
                    <a:pt x="0" y="706187"/>
                    <a:pt x="13896" y="676152"/>
                    <a:pt x="36264" y="654387"/>
                  </a:cubicBezTo>
                  <a:lnTo>
                    <a:pt x="65750" y="635000"/>
                  </a:lnTo>
                  <a:lnTo>
                    <a:pt x="0" y="635000"/>
                  </a:lnTo>
                  <a:lnTo>
                    <a:pt x="0" y="429982"/>
                  </a:lnTo>
                  <a:cubicBezTo>
                    <a:pt x="0" y="396447"/>
                    <a:pt x="13896" y="366342"/>
                    <a:pt x="36264" y="344621"/>
                  </a:cubicBezTo>
                  <a:lnTo>
                    <a:pt x="65574" y="325438"/>
                  </a:lnTo>
                  <a:lnTo>
                    <a:pt x="0" y="325438"/>
                  </a:lnTo>
                  <a:lnTo>
                    <a:pt x="0" y="120138"/>
                  </a:lnTo>
                  <a:cubicBezTo>
                    <a:pt x="0" y="53986"/>
                    <a:pt x="55586" y="0"/>
                    <a:pt x="123358" y="0"/>
                  </a:cubicBezTo>
                  <a:close/>
                </a:path>
              </a:pathLst>
            </a:custGeom>
            <a:solidFill>
              <a:srgbClr val="A07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C456141-6E94-45A2-98CE-C234170A5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2111" y="8588376"/>
              <a:ext cx="1319212" cy="4346575"/>
            </a:xfrm>
            <a:custGeom>
              <a:avLst/>
              <a:gdLst>
                <a:gd name="connsiteX0" fmla="*/ 1284288 w 1319212"/>
                <a:gd name="connsiteY0" fmla="*/ 0 h 4346575"/>
                <a:gd name="connsiteX1" fmla="*/ 1319212 w 1319212"/>
                <a:gd name="connsiteY1" fmla="*/ 0 h 4346575"/>
                <a:gd name="connsiteX2" fmla="*/ 1319212 w 1319212"/>
                <a:gd name="connsiteY2" fmla="*/ 309562 h 4346575"/>
                <a:gd name="connsiteX3" fmla="*/ 1319212 w 1319212"/>
                <a:gd name="connsiteY3" fmla="*/ 325438 h 4346575"/>
                <a:gd name="connsiteX4" fmla="*/ 1319212 w 1319212"/>
                <a:gd name="connsiteY4" fmla="*/ 619125 h 4346575"/>
                <a:gd name="connsiteX5" fmla="*/ 1319212 w 1319212"/>
                <a:gd name="connsiteY5" fmla="*/ 635000 h 4346575"/>
                <a:gd name="connsiteX6" fmla="*/ 1319212 w 1319212"/>
                <a:gd name="connsiteY6" fmla="*/ 928687 h 4346575"/>
                <a:gd name="connsiteX7" fmla="*/ 1319212 w 1319212"/>
                <a:gd name="connsiteY7" fmla="*/ 944563 h 4346575"/>
                <a:gd name="connsiteX8" fmla="*/ 1319212 w 1319212"/>
                <a:gd name="connsiteY8" fmla="*/ 1238250 h 4346575"/>
                <a:gd name="connsiteX9" fmla="*/ 1319212 w 1319212"/>
                <a:gd name="connsiteY9" fmla="*/ 1254125 h 4346575"/>
                <a:gd name="connsiteX10" fmla="*/ 1319212 w 1319212"/>
                <a:gd name="connsiteY10" fmla="*/ 1547812 h 4346575"/>
                <a:gd name="connsiteX11" fmla="*/ 1319212 w 1319212"/>
                <a:gd name="connsiteY11" fmla="*/ 1563688 h 4346575"/>
                <a:gd name="connsiteX12" fmla="*/ 1319212 w 1319212"/>
                <a:gd name="connsiteY12" fmla="*/ 1855787 h 4346575"/>
                <a:gd name="connsiteX13" fmla="*/ 1319212 w 1319212"/>
                <a:gd name="connsiteY13" fmla="*/ 1871662 h 4346575"/>
                <a:gd name="connsiteX14" fmla="*/ 1319212 w 1319212"/>
                <a:gd name="connsiteY14" fmla="*/ 2165350 h 4346575"/>
                <a:gd name="connsiteX15" fmla="*/ 1319212 w 1319212"/>
                <a:gd name="connsiteY15" fmla="*/ 2181225 h 4346575"/>
                <a:gd name="connsiteX16" fmla="*/ 1319212 w 1319212"/>
                <a:gd name="connsiteY16" fmla="*/ 2474912 h 4346575"/>
                <a:gd name="connsiteX17" fmla="*/ 1319212 w 1319212"/>
                <a:gd name="connsiteY17" fmla="*/ 2490788 h 4346575"/>
                <a:gd name="connsiteX18" fmla="*/ 1319212 w 1319212"/>
                <a:gd name="connsiteY18" fmla="*/ 2784475 h 4346575"/>
                <a:gd name="connsiteX19" fmla="*/ 1319212 w 1319212"/>
                <a:gd name="connsiteY19" fmla="*/ 2800350 h 4346575"/>
                <a:gd name="connsiteX20" fmla="*/ 1319212 w 1319212"/>
                <a:gd name="connsiteY20" fmla="*/ 3094037 h 4346575"/>
                <a:gd name="connsiteX21" fmla="*/ 1319212 w 1319212"/>
                <a:gd name="connsiteY21" fmla="*/ 3109913 h 4346575"/>
                <a:gd name="connsiteX22" fmla="*/ 1319212 w 1319212"/>
                <a:gd name="connsiteY22" fmla="*/ 3403600 h 4346575"/>
                <a:gd name="connsiteX23" fmla="*/ 1319212 w 1319212"/>
                <a:gd name="connsiteY23" fmla="*/ 3419475 h 4346575"/>
                <a:gd name="connsiteX24" fmla="*/ 1319212 w 1319212"/>
                <a:gd name="connsiteY24" fmla="*/ 3711575 h 4346575"/>
                <a:gd name="connsiteX25" fmla="*/ 1319212 w 1319212"/>
                <a:gd name="connsiteY25" fmla="*/ 3729038 h 4346575"/>
                <a:gd name="connsiteX26" fmla="*/ 1319212 w 1319212"/>
                <a:gd name="connsiteY26" fmla="*/ 4022725 h 4346575"/>
                <a:gd name="connsiteX27" fmla="*/ 1319212 w 1319212"/>
                <a:gd name="connsiteY27" fmla="*/ 4038600 h 4346575"/>
                <a:gd name="connsiteX28" fmla="*/ 1319212 w 1319212"/>
                <a:gd name="connsiteY28" fmla="*/ 4346575 h 4346575"/>
                <a:gd name="connsiteX29" fmla="*/ 1284288 w 1319212"/>
                <a:gd name="connsiteY29" fmla="*/ 4346575 h 4346575"/>
                <a:gd name="connsiteX30" fmla="*/ 1284288 w 1319212"/>
                <a:gd name="connsiteY30" fmla="*/ 4038600 h 4346575"/>
                <a:gd name="connsiteX31" fmla="*/ 1284288 w 1319212"/>
                <a:gd name="connsiteY31" fmla="*/ 4022725 h 4346575"/>
                <a:gd name="connsiteX32" fmla="*/ 1284288 w 1319212"/>
                <a:gd name="connsiteY32" fmla="*/ 3729038 h 4346575"/>
                <a:gd name="connsiteX33" fmla="*/ 1284288 w 1319212"/>
                <a:gd name="connsiteY33" fmla="*/ 3711575 h 4346575"/>
                <a:gd name="connsiteX34" fmla="*/ 1284288 w 1319212"/>
                <a:gd name="connsiteY34" fmla="*/ 3419475 h 4346575"/>
                <a:gd name="connsiteX35" fmla="*/ 1284288 w 1319212"/>
                <a:gd name="connsiteY35" fmla="*/ 3403600 h 4346575"/>
                <a:gd name="connsiteX36" fmla="*/ 1284288 w 1319212"/>
                <a:gd name="connsiteY36" fmla="*/ 3109913 h 4346575"/>
                <a:gd name="connsiteX37" fmla="*/ 1284288 w 1319212"/>
                <a:gd name="connsiteY37" fmla="*/ 3094037 h 4346575"/>
                <a:gd name="connsiteX38" fmla="*/ 1284288 w 1319212"/>
                <a:gd name="connsiteY38" fmla="*/ 2800350 h 4346575"/>
                <a:gd name="connsiteX39" fmla="*/ 1284288 w 1319212"/>
                <a:gd name="connsiteY39" fmla="*/ 2784475 h 4346575"/>
                <a:gd name="connsiteX40" fmla="*/ 1284288 w 1319212"/>
                <a:gd name="connsiteY40" fmla="*/ 2490788 h 4346575"/>
                <a:gd name="connsiteX41" fmla="*/ 1284288 w 1319212"/>
                <a:gd name="connsiteY41" fmla="*/ 2474912 h 4346575"/>
                <a:gd name="connsiteX42" fmla="*/ 1284288 w 1319212"/>
                <a:gd name="connsiteY42" fmla="*/ 2181225 h 4346575"/>
                <a:gd name="connsiteX43" fmla="*/ 1284288 w 1319212"/>
                <a:gd name="connsiteY43" fmla="*/ 2165350 h 4346575"/>
                <a:gd name="connsiteX44" fmla="*/ 1284288 w 1319212"/>
                <a:gd name="connsiteY44" fmla="*/ 1871662 h 4346575"/>
                <a:gd name="connsiteX45" fmla="*/ 1284288 w 1319212"/>
                <a:gd name="connsiteY45" fmla="*/ 1855787 h 4346575"/>
                <a:gd name="connsiteX46" fmla="*/ 1284288 w 1319212"/>
                <a:gd name="connsiteY46" fmla="*/ 1563688 h 4346575"/>
                <a:gd name="connsiteX47" fmla="*/ 1284288 w 1319212"/>
                <a:gd name="connsiteY47" fmla="*/ 1547812 h 4346575"/>
                <a:gd name="connsiteX48" fmla="*/ 1284288 w 1319212"/>
                <a:gd name="connsiteY48" fmla="*/ 1254125 h 4346575"/>
                <a:gd name="connsiteX49" fmla="*/ 1284288 w 1319212"/>
                <a:gd name="connsiteY49" fmla="*/ 1238250 h 4346575"/>
                <a:gd name="connsiteX50" fmla="*/ 1284288 w 1319212"/>
                <a:gd name="connsiteY50" fmla="*/ 944563 h 4346575"/>
                <a:gd name="connsiteX51" fmla="*/ 1284288 w 1319212"/>
                <a:gd name="connsiteY51" fmla="*/ 928687 h 4346575"/>
                <a:gd name="connsiteX52" fmla="*/ 1284288 w 1319212"/>
                <a:gd name="connsiteY52" fmla="*/ 635000 h 4346575"/>
                <a:gd name="connsiteX53" fmla="*/ 1284288 w 1319212"/>
                <a:gd name="connsiteY53" fmla="*/ 619125 h 4346575"/>
                <a:gd name="connsiteX54" fmla="*/ 1284288 w 1319212"/>
                <a:gd name="connsiteY54" fmla="*/ 325438 h 4346575"/>
                <a:gd name="connsiteX55" fmla="*/ 1284288 w 1319212"/>
                <a:gd name="connsiteY55" fmla="*/ 309562 h 4346575"/>
                <a:gd name="connsiteX56" fmla="*/ 1069976 w 1319212"/>
                <a:gd name="connsiteY56" fmla="*/ 0 h 4346575"/>
                <a:gd name="connsiteX57" fmla="*/ 1106488 w 1319212"/>
                <a:gd name="connsiteY57" fmla="*/ 0 h 4346575"/>
                <a:gd name="connsiteX58" fmla="*/ 1106488 w 1319212"/>
                <a:gd name="connsiteY58" fmla="*/ 309562 h 4346575"/>
                <a:gd name="connsiteX59" fmla="*/ 1106488 w 1319212"/>
                <a:gd name="connsiteY59" fmla="*/ 325438 h 4346575"/>
                <a:gd name="connsiteX60" fmla="*/ 1106488 w 1319212"/>
                <a:gd name="connsiteY60" fmla="*/ 619125 h 4346575"/>
                <a:gd name="connsiteX61" fmla="*/ 1106488 w 1319212"/>
                <a:gd name="connsiteY61" fmla="*/ 635000 h 4346575"/>
                <a:gd name="connsiteX62" fmla="*/ 1106488 w 1319212"/>
                <a:gd name="connsiteY62" fmla="*/ 928687 h 4346575"/>
                <a:gd name="connsiteX63" fmla="*/ 1106488 w 1319212"/>
                <a:gd name="connsiteY63" fmla="*/ 944563 h 4346575"/>
                <a:gd name="connsiteX64" fmla="*/ 1106488 w 1319212"/>
                <a:gd name="connsiteY64" fmla="*/ 1238250 h 4346575"/>
                <a:gd name="connsiteX65" fmla="*/ 1106488 w 1319212"/>
                <a:gd name="connsiteY65" fmla="*/ 1254125 h 4346575"/>
                <a:gd name="connsiteX66" fmla="*/ 1106488 w 1319212"/>
                <a:gd name="connsiteY66" fmla="*/ 1547812 h 4346575"/>
                <a:gd name="connsiteX67" fmla="*/ 1106488 w 1319212"/>
                <a:gd name="connsiteY67" fmla="*/ 1563688 h 4346575"/>
                <a:gd name="connsiteX68" fmla="*/ 1106488 w 1319212"/>
                <a:gd name="connsiteY68" fmla="*/ 1855787 h 4346575"/>
                <a:gd name="connsiteX69" fmla="*/ 1106488 w 1319212"/>
                <a:gd name="connsiteY69" fmla="*/ 1871662 h 4346575"/>
                <a:gd name="connsiteX70" fmla="*/ 1106488 w 1319212"/>
                <a:gd name="connsiteY70" fmla="*/ 2165350 h 4346575"/>
                <a:gd name="connsiteX71" fmla="*/ 1106488 w 1319212"/>
                <a:gd name="connsiteY71" fmla="*/ 2181225 h 4346575"/>
                <a:gd name="connsiteX72" fmla="*/ 1106488 w 1319212"/>
                <a:gd name="connsiteY72" fmla="*/ 2474912 h 4346575"/>
                <a:gd name="connsiteX73" fmla="*/ 1106488 w 1319212"/>
                <a:gd name="connsiteY73" fmla="*/ 2490788 h 4346575"/>
                <a:gd name="connsiteX74" fmla="*/ 1106488 w 1319212"/>
                <a:gd name="connsiteY74" fmla="*/ 2784475 h 4346575"/>
                <a:gd name="connsiteX75" fmla="*/ 1106488 w 1319212"/>
                <a:gd name="connsiteY75" fmla="*/ 2800350 h 4346575"/>
                <a:gd name="connsiteX76" fmla="*/ 1106488 w 1319212"/>
                <a:gd name="connsiteY76" fmla="*/ 3094037 h 4346575"/>
                <a:gd name="connsiteX77" fmla="*/ 1106488 w 1319212"/>
                <a:gd name="connsiteY77" fmla="*/ 3109913 h 4346575"/>
                <a:gd name="connsiteX78" fmla="*/ 1106488 w 1319212"/>
                <a:gd name="connsiteY78" fmla="*/ 3403600 h 4346575"/>
                <a:gd name="connsiteX79" fmla="*/ 1106488 w 1319212"/>
                <a:gd name="connsiteY79" fmla="*/ 3419475 h 4346575"/>
                <a:gd name="connsiteX80" fmla="*/ 1106488 w 1319212"/>
                <a:gd name="connsiteY80" fmla="*/ 3711575 h 4346575"/>
                <a:gd name="connsiteX81" fmla="*/ 1106488 w 1319212"/>
                <a:gd name="connsiteY81" fmla="*/ 3729038 h 4346575"/>
                <a:gd name="connsiteX82" fmla="*/ 1106488 w 1319212"/>
                <a:gd name="connsiteY82" fmla="*/ 4022725 h 4346575"/>
                <a:gd name="connsiteX83" fmla="*/ 1106488 w 1319212"/>
                <a:gd name="connsiteY83" fmla="*/ 4038600 h 4346575"/>
                <a:gd name="connsiteX84" fmla="*/ 1106488 w 1319212"/>
                <a:gd name="connsiteY84" fmla="*/ 4346575 h 4346575"/>
                <a:gd name="connsiteX85" fmla="*/ 1069976 w 1319212"/>
                <a:gd name="connsiteY85" fmla="*/ 4346575 h 4346575"/>
                <a:gd name="connsiteX86" fmla="*/ 1069976 w 1319212"/>
                <a:gd name="connsiteY86" fmla="*/ 4038600 h 4346575"/>
                <a:gd name="connsiteX87" fmla="*/ 1069976 w 1319212"/>
                <a:gd name="connsiteY87" fmla="*/ 4022725 h 4346575"/>
                <a:gd name="connsiteX88" fmla="*/ 1069976 w 1319212"/>
                <a:gd name="connsiteY88" fmla="*/ 3729038 h 4346575"/>
                <a:gd name="connsiteX89" fmla="*/ 1069976 w 1319212"/>
                <a:gd name="connsiteY89" fmla="*/ 3711575 h 4346575"/>
                <a:gd name="connsiteX90" fmla="*/ 1069976 w 1319212"/>
                <a:gd name="connsiteY90" fmla="*/ 3419475 h 4346575"/>
                <a:gd name="connsiteX91" fmla="*/ 1069976 w 1319212"/>
                <a:gd name="connsiteY91" fmla="*/ 3403600 h 4346575"/>
                <a:gd name="connsiteX92" fmla="*/ 1069976 w 1319212"/>
                <a:gd name="connsiteY92" fmla="*/ 3109913 h 4346575"/>
                <a:gd name="connsiteX93" fmla="*/ 1069976 w 1319212"/>
                <a:gd name="connsiteY93" fmla="*/ 3094037 h 4346575"/>
                <a:gd name="connsiteX94" fmla="*/ 1069976 w 1319212"/>
                <a:gd name="connsiteY94" fmla="*/ 2800350 h 4346575"/>
                <a:gd name="connsiteX95" fmla="*/ 1069976 w 1319212"/>
                <a:gd name="connsiteY95" fmla="*/ 2784475 h 4346575"/>
                <a:gd name="connsiteX96" fmla="*/ 1069976 w 1319212"/>
                <a:gd name="connsiteY96" fmla="*/ 2490788 h 4346575"/>
                <a:gd name="connsiteX97" fmla="*/ 1069976 w 1319212"/>
                <a:gd name="connsiteY97" fmla="*/ 2474912 h 4346575"/>
                <a:gd name="connsiteX98" fmla="*/ 1069976 w 1319212"/>
                <a:gd name="connsiteY98" fmla="*/ 2181225 h 4346575"/>
                <a:gd name="connsiteX99" fmla="*/ 1069976 w 1319212"/>
                <a:gd name="connsiteY99" fmla="*/ 2165350 h 4346575"/>
                <a:gd name="connsiteX100" fmla="*/ 1069976 w 1319212"/>
                <a:gd name="connsiteY100" fmla="*/ 1871662 h 4346575"/>
                <a:gd name="connsiteX101" fmla="*/ 1069976 w 1319212"/>
                <a:gd name="connsiteY101" fmla="*/ 1855787 h 4346575"/>
                <a:gd name="connsiteX102" fmla="*/ 1069976 w 1319212"/>
                <a:gd name="connsiteY102" fmla="*/ 1563688 h 4346575"/>
                <a:gd name="connsiteX103" fmla="*/ 1069976 w 1319212"/>
                <a:gd name="connsiteY103" fmla="*/ 1547812 h 4346575"/>
                <a:gd name="connsiteX104" fmla="*/ 1069976 w 1319212"/>
                <a:gd name="connsiteY104" fmla="*/ 1254125 h 4346575"/>
                <a:gd name="connsiteX105" fmla="*/ 1069976 w 1319212"/>
                <a:gd name="connsiteY105" fmla="*/ 1238250 h 4346575"/>
                <a:gd name="connsiteX106" fmla="*/ 1069976 w 1319212"/>
                <a:gd name="connsiteY106" fmla="*/ 944563 h 4346575"/>
                <a:gd name="connsiteX107" fmla="*/ 1069976 w 1319212"/>
                <a:gd name="connsiteY107" fmla="*/ 928687 h 4346575"/>
                <a:gd name="connsiteX108" fmla="*/ 1069976 w 1319212"/>
                <a:gd name="connsiteY108" fmla="*/ 635000 h 4346575"/>
                <a:gd name="connsiteX109" fmla="*/ 1069976 w 1319212"/>
                <a:gd name="connsiteY109" fmla="*/ 619125 h 4346575"/>
                <a:gd name="connsiteX110" fmla="*/ 1069976 w 1319212"/>
                <a:gd name="connsiteY110" fmla="*/ 325438 h 4346575"/>
                <a:gd name="connsiteX111" fmla="*/ 1069976 w 1319212"/>
                <a:gd name="connsiteY111" fmla="*/ 309562 h 4346575"/>
                <a:gd name="connsiteX112" fmla="*/ 855664 w 1319212"/>
                <a:gd name="connsiteY112" fmla="*/ 0 h 4346575"/>
                <a:gd name="connsiteX113" fmla="*/ 892176 w 1319212"/>
                <a:gd name="connsiteY113" fmla="*/ 0 h 4346575"/>
                <a:gd name="connsiteX114" fmla="*/ 892176 w 1319212"/>
                <a:gd name="connsiteY114" fmla="*/ 309562 h 4346575"/>
                <a:gd name="connsiteX115" fmla="*/ 892176 w 1319212"/>
                <a:gd name="connsiteY115" fmla="*/ 325438 h 4346575"/>
                <a:gd name="connsiteX116" fmla="*/ 892176 w 1319212"/>
                <a:gd name="connsiteY116" fmla="*/ 619125 h 4346575"/>
                <a:gd name="connsiteX117" fmla="*/ 892176 w 1319212"/>
                <a:gd name="connsiteY117" fmla="*/ 635000 h 4346575"/>
                <a:gd name="connsiteX118" fmla="*/ 892176 w 1319212"/>
                <a:gd name="connsiteY118" fmla="*/ 928687 h 4346575"/>
                <a:gd name="connsiteX119" fmla="*/ 892176 w 1319212"/>
                <a:gd name="connsiteY119" fmla="*/ 944563 h 4346575"/>
                <a:gd name="connsiteX120" fmla="*/ 892176 w 1319212"/>
                <a:gd name="connsiteY120" fmla="*/ 1238250 h 4346575"/>
                <a:gd name="connsiteX121" fmla="*/ 892176 w 1319212"/>
                <a:gd name="connsiteY121" fmla="*/ 1254125 h 4346575"/>
                <a:gd name="connsiteX122" fmla="*/ 892176 w 1319212"/>
                <a:gd name="connsiteY122" fmla="*/ 1547812 h 4346575"/>
                <a:gd name="connsiteX123" fmla="*/ 892176 w 1319212"/>
                <a:gd name="connsiteY123" fmla="*/ 1563688 h 4346575"/>
                <a:gd name="connsiteX124" fmla="*/ 892176 w 1319212"/>
                <a:gd name="connsiteY124" fmla="*/ 1855787 h 4346575"/>
                <a:gd name="connsiteX125" fmla="*/ 892176 w 1319212"/>
                <a:gd name="connsiteY125" fmla="*/ 1871662 h 4346575"/>
                <a:gd name="connsiteX126" fmla="*/ 892176 w 1319212"/>
                <a:gd name="connsiteY126" fmla="*/ 2165350 h 4346575"/>
                <a:gd name="connsiteX127" fmla="*/ 892176 w 1319212"/>
                <a:gd name="connsiteY127" fmla="*/ 2181225 h 4346575"/>
                <a:gd name="connsiteX128" fmla="*/ 892176 w 1319212"/>
                <a:gd name="connsiteY128" fmla="*/ 2474912 h 4346575"/>
                <a:gd name="connsiteX129" fmla="*/ 892176 w 1319212"/>
                <a:gd name="connsiteY129" fmla="*/ 2490788 h 4346575"/>
                <a:gd name="connsiteX130" fmla="*/ 892176 w 1319212"/>
                <a:gd name="connsiteY130" fmla="*/ 2784475 h 4346575"/>
                <a:gd name="connsiteX131" fmla="*/ 892176 w 1319212"/>
                <a:gd name="connsiteY131" fmla="*/ 2800350 h 4346575"/>
                <a:gd name="connsiteX132" fmla="*/ 892176 w 1319212"/>
                <a:gd name="connsiteY132" fmla="*/ 3094037 h 4346575"/>
                <a:gd name="connsiteX133" fmla="*/ 892176 w 1319212"/>
                <a:gd name="connsiteY133" fmla="*/ 3109913 h 4346575"/>
                <a:gd name="connsiteX134" fmla="*/ 892176 w 1319212"/>
                <a:gd name="connsiteY134" fmla="*/ 3403600 h 4346575"/>
                <a:gd name="connsiteX135" fmla="*/ 892176 w 1319212"/>
                <a:gd name="connsiteY135" fmla="*/ 3419475 h 4346575"/>
                <a:gd name="connsiteX136" fmla="*/ 892176 w 1319212"/>
                <a:gd name="connsiteY136" fmla="*/ 3711575 h 4346575"/>
                <a:gd name="connsiteX137" fmla="*/ 892176 w 1319212"/>
                <a:gd name="connsiteY137" fmla="*/ 3729038 h 4346575"/>
                <a:gd name="connsiteX138" fmla="*/ 892176 w 1319212"/>
                <a:gd name="connsiteY138" fmla="*/ 4022725 h 4346575"/>
                <a:gd name="connsiteX139" fmla="*/ 892176 w 1319212"/>
                <a:gd name="connsiteY139" fmla="*/ 4038600 h 4346575"/>
                <a:gd name="connsiteX140" fmla="*/ 892176 w 1319212"/>
                <a:gd name="connsiteY140" fmla="*/ 4346575 h 4346575"/>
                <a:gd name="connsiteX141" fmla="*/ 855664 w 1319212"/>
                <a:gd name="connsiteY141" fmla="*/ 4346575 h 4346575"/>
                <a:gd name="connsiteX142" fmla="*/ 855664 w 1319212"/>
                <a:gd name="connsiteY142" fmla="*/ 4038600 h 4346575"/>
                <a:gd name="connsiteX143" fmla="*/ 855664 w 1319212"/>
                <a:gd name="connsiteY143" fmla="*/ 4022725 h 4346575"/>
                <a:gd name="connsiteX144" fmla="*/ 855664 w 1319212"/>
                <a:gd name="connsiteY144" fmla="*/ 3729038 h 4346575"/>
                <a:gd name="connsiteX145" fmla="*/ 855664 w 1319212"/>
                <a:gd name="connsiteY145" fmla="*/ 3711575 h 4346575"/>
                <a:gd name="connsiteX146" fmla="*/ 855664 w 1319212"/>
                <a:gd name="connsiteY146" fmla="*/ 3419475 h 4346575"/>
                <a:gd name="connsiteX147" fmla="*/ 855664 w 1319212"/>
                <a:gd name="connsiteY147" fmla="*/ 3403600 h 4346575"/>
                <a:gd name="connsiteX148" fmla="*/ 855664 w 1319212"/>
                <a:gd name="connsiteY148" fmla="*/ 3109913 h 4346575"/>
                <a:gd name="connsiteX149" fmla="*/ 855664 w 1319212"/>
                <a:gd name="connsiteY149" fmla="*/ 3094037 h 4346575"/>
                <a:gd name="connsiteX150" fmla="*/ 855664 w 1319212"/>
                <a:gd name="connsiteY150" fmla="*/ 2800350 h 4346575"/>
                <a:gd name="connsiteX151" fmla="*/ 855664 w 1319212"/>
                <a:gd name="connsiteY151" fmla="*/ 2784475 h 4346575"/>
                <a:gd name="connsiteX152" fmla="*/ 855664 w 1319212"/>
                <a:gd name="connsiteY152" fmla="*/ 2490788 h 4346575"/>
                <a:gd name="connsiteX153" fmla="*/ 855664 w 1319212"/>
                <a:gd name="connsiteY153" fmla="*/ 2474912 h 4346575"/>
                <a:gd name="connsiteX154" fmla="*/ 855664 w 1319212"/>
                <a:gd name="connsiteY154" fmla="*/ 2181225 h 4346575"/>
                <a:gd name="connsiteX155" fmla="*/ 855664 w 1319212"/>
                <a:gd name="connsiteY155" fmla="*/ 2165350 h 4346575"/>
                <a:gd name="connsiteX156" fmla="*/ 855664 w 1319212"/>
                <a:gd name="connsiteY156" fmla="*/ 1871662 h 4346575"/>
                <a:gd name="connsiteX157" fmla="*/ 855664 w 1319212"/>
                <a:gd name="connsiteY157" fmla="*/ 1855787 h 4346575"/>
                <a:gd name="connsiteX158" fmla="*/ 855664 w 1319212"/>
                <a:gd name="connsiteY158" fmla="*/ 1563688 h 4346575"/>
                <a:gd name="connsiteX159" fmla="*/ 855664 w 1319212"/>
                <a:gd name="connsiteY159" fmla="*/ 1547812 h 4346575"/>
                <a:gd name="connsiteX160" fmla="*/ 855664 w 1319212"/>
                <a:gd name="connsiteY160" fmla="*/ 1254125 h 4346575"/>
                <a:gd name="connsiteX161" fmla="*/ 855664 w 1319212"/>
                <a:gd name="connsiteY161" fmla="*/ 1238250 h 4346575"/>
                <a:gd name="connsiteX162" fmla="*/ 855664 w 1319212"/>
                <a:gd name="connsiteY162" fmla="*/ 944563 h 4346575"/>
                <a:gd name="connsiteX163" fmla="*/ 855664 w 1319212"/>
                <a:gd name="connsiteY163" fmla="*/ 928687 h 4346575"/>
                <a:gd name="connsiteX164" fmla="*/ 855664 w 1319212"/>
                <a:gd name="connsiteY164" fmla="*/ 635000 h 4346575"/>
                <a:gd name="connsiteX165" fmla="*/ 855664 w 1319212"/>
                <a:gd name="connsiteY165" fmla="*/ 619125 h 4346575"/>
                <a:gd name="connsiteX166" fmla="*/ 855664 w 1319212"/>
                <a:gd name="connsiteY166" fmla="*/ 325438 h 4346575"/>
                <a:gd name="connsiteX167" fmla="*/ 855664 w 1319212"/>
                <a:gd name="connsiteY167" fmla="*/ 309562 h 4346575"/>
                <a:gd name="connsiteX168" fmla="*/ 641352 w 1319212"/>
                <a:gd name="connsiteY168" fmla="*/ 0 h 4346575"/>
                <a:gd name="connsiteX169" fmla="*/ 677864 w 1319212"/>
                <a:gd name="connsiteY169" fmla="*/ 0 h 4346575"/>
                <a:gd name="connsiteX170" fmla="*/ 677864 w 1319212"/>
                <a:gd name="connsiteY170" fmla="*/ 309562 h 4346575"/>
                <a:gd name="connsiteX171" fmla="*/ 677864 w 1319212"/>
                <a:gd name="connsiteY171" fmla="*/ 325438 h 4346575"/>
                <a:gd name="connsiteX172" fmla="*/ 677864 w 1319212"/>
                <a:gd name="connsiteY172" fmla="*/ 619125 h 4346575"/>
                <a:gd name="connsiteX173" fmla="*/ 677864 w 1319212"/>
                <a:gd name="connsiteY173" fmla="*/ 635000 h 4346575"/>
                <a:gd name="connsiteX174" fmla="*/ 677864 w 1319212"/>
                <a:gd name="connsiteY174" fmla="*/ 928687 h 4346575"/>
                <a:gd name="connsiteX175" fmla="*/ 677864 w 1319212"/>
                <a:gd name="connsiteY175" fmla="*/ 944563 h 4346575"/>
                <a:gd name="connsiteX176" fmla="*/ 677864 w 1319212"/>
                <a:gd name="connsiteY176" fmla="*/ 1238250 h 4346575"/>
                <a:gd name="connsiteX177" fmla="*/ 677864 w 1319212"/>
                <a:gd name="connsiteY177" fmla="*/ 1254125 h 4346575"/>
                <a:gd name="connsiteX178" fmla="*/ 677864 w 1319212"/>
                <a:gd name="connsiteY178" fmla="*/ 1547812 h 4346575"/>
                <a:gd name="connsiteX179" fmla="*/ 677864 w 1319212"/>
                <a:gd name="connsiteY179" fmla="*/ 1563688 h 4346575"/>
                <a:gd name="connsiteX180" fmla="*/ 677864 w 1319212"/>
                <a:gd name="connsiteY180" fmla="*/ 1855787 h 4346575"/>
                <a:gd name="connsiteX181" fmla="*/ 677864 w 1319212"/>
                <a:gd name="connsiteY181" fmla="*/ 1871662 h 4346575"/>
                <a:gd name="connsiteX182" fmla="*/ 677864 w 1319212"/>
                <a:gd name="connsiteY182" fmla="*/ 2165350 h 4346575"/>
                <a:gd name="connsiteX183" fmla="*/ 677864 w 1319212"/>
                <a:gd name="connsiteY183" fmla="*/ 2181225 h 4346575"/>
                <a:gd name="connsiteX184" fmla="*/ 677864 w 1319212"/>
                <a:gd name="connsiteY184" fmla="*/ 2474912 h 4346575"/>
                <a:gd name="connsiteX185" fmla="*/ 677864 w 1319212"/>
                <a:gd name="connsiteY185" fmla="*/ 2490788 h 4346575"/>
                <a:gd name="connsiteX186" fmla="*/ 677864 w 1319212"/>
                <a:gd name="connsiteY186" fmla="*/ 2784475 h 4346575"/>
                <a:gd name="connsiteX187" fmla="*/ 677864 w 1319212"/>
                <a:gd name="connsiteY187" fmla="*/ 2800350 h 4346575"/>
                <a:gd name="connsiteX188" fmla="*/ 677864 w 1319212"/>
                <a:gd name="connsiteY188" fmla="*/ 3094037 h 4346575"/>
                <a:gd name="connsiteX189" fmla="*/ 677864 w 1319212"/>
                <a:gd name="connsiteY189" fmla="*/ 3109913 h 4346575"/>
                <a:gd name="connsiteX190" fmla="*/ 677864 w 1319212"/>
                <a:gd name="connsiteY190" fmla="*/ 3403600 h 4346575"/>
                <a:gd name="connsiteX191" fmla="*/ 677864 w 1319212"/>
                <a:gd name="connsiteY191" fmla="*/ 3419475 h 4346575"/>
                <a:gd name="connsiteX192" fmla="*/ 677864 w 1319212"/>
                <a:gd name="connsiteY192" fmla="*/ 3711575 h 4346575"/>
                <a:gd name="connsiteX193" fmla="*/ 677864 w 1319212"/>
                <a:gd name="connsiteY193" fmla="*/ 3729038 h 4346575"/>
                <a:gd name="connsiteX194" fmla="*/ 677864 w 1319212"/>
                <a:gd name="connsiteY194" fmla="*/ 4022725 h 4346575"/>
                <a:gd name="connsiteX195" fmla="*/ 677864 w 1319212"/>
                <a:gd name="connsiteY195" fmla="*/ 4038600 h 4346575"/>
                <a:gd name="connsiteX196" fmla="*/ 677864 w 1319212"/>
                <a:gd name="connsiteY196" fmla="*/ 4346575 h 4346575"/>
                <a:gd name="connsiteX197" fmla="*/ 641352 w 1319212"/>
                <a:gd name="connsiteY197" fmla="*/ 4346575 h 4346575"/>
                <a:gd name="connsiteX198" fmla="*/ 641352 w 1319212"/>
                <a:gd name="connsiteY198" fmla="*/ 4038600 h 4346575"/>
                <a:gd name="connsiteX199" fmla="*/ 641352 w 1319212"/>
                <a:gd name="connsiteY199" fmla="*/ 4022725 h 4346575"/>
                <a:gd name="connsiteX200" fmla="*/ 641352 w 1319212"/>
                <a:gd name="connsiteY200" fmla="*/ 3729038 h 4346575"/>
                <a:gd name="connsiteX201" fmla="*/ 641352 w 1319212"/>
                <a:gd name="connsiteY201" fmla="*/ 3711575 h 4346575"/>
                <a:gd name="connsiteX202" fmla="*/ 641352 w 1319212"/>
                <a:gd name="connsiteY202" fmla="*/ 3419475 h 4346575"/>
                <a:gd name="connsiteX203" fmla="*/ 641352 w 1319212"/>
                <a:gd name="connsiteY203" fmla="*/ 3403600 h 4346575"/>
                <a:gd name="connsiteX204" fmla="*/ 641352 w 1319212"/>
                <a:gd name="connsiteY204" fmla="*/ 3109913 h 4346575"/>
                <a:gd name="connsiteX205" fmla="*/ 641352 w 1319212"/>
                <a:gd name="connsiteY205" fmla="*/ 3094037 h 4346575"/>
                <a:gd name="connsiteX206" fmla="*/ 641352 w 1319212"/>
                <a:gd name="connsiteY206" fmla="*/ 2800350 h 4346575"/>
                <a:gd name="connsiteX207" fmla="*/ 641352 w 1319212"/>
                <a:gd name="connsiteY207" fmla="*/ 2784475 h 4346575"/>
                <a:gd name="connsiteX208" fmla="*/ 641352 w 1319212"/>
                <a:gd name="connsiteY208" fmla="*/ 2490788 h 4346575"/>
                <a:gd name="connsiteX209" fmla="*/ 641352 w 1319212"/>
                <a:gd name="connsiteY209" fmla="*/ 2474912 h 4346575"/>
                <a:gd name="connsiteX210" fmla="*/ 641352 w 1319212"/>
                <a:gd name="connsiteY210" fmla="*/ 2181225 h 4346575"/>
                <a:gd name="connsiteX211" fmla="*/ 641352 w 1319212"/>
                <a:gd name="connsiteY211" fmla="*/ 2165350 h 4346575"/>
                <a:gd name="connsiteX212" fmla="*/ 641352 w 1319212"/>
                <a:gd name="connsiteY212" fmla="*/ 1871662 h 4346575"/>
                <a:gd name="connsiteX213" fmla="*/ 641352 w 1319212"/>
                <a:gd name="connsiteY213" fmla="*/ 1855787 h 4346575"/>
                <a:gd name="connsiteX214" fmla="*/ 641352 w 1319212"/>
                <a:gd name="connsiteY214" fmla="*/ 1563688 h 4346575"/>
                <a:gd name="connsiteX215" fmla="*/ 641352 w 1319212"/>
                <a:gd name="connsiteY215" fmla="*/ 1547812 h 4346575"/>
                <a:gd name="connsiteX216" fmla="*/ 641352 w 1319212"/>
                <a:gd name="connsiteY216" fmla="*/ 1254125 h 4346575"/>
                <a:gd name="connsiteX217" fmla="*/ 641352 w 1319212"/>
                <a:gd name="connsiteY217" fmla="*/ 1238250 h 4346575"/>
                <a:gd name="connsiteX218" fmla="*/ 641352 w 1319212"/>
                <a:gd name="connsiteY218" fmla="*/ 944563 h 4346575"/>
                <a:gd name="connsiteX219" fmla="*/ 641352 w 1319212"/>
                <a:gd name="connsiteY219" fmla="*/ 928687 h 4346575"/>
                <a:gd name="connsiteX220" fmla="*/ 641352 w 1319212"/>
                <a:gd name="connsiteY220" fmla="*/ 635000 h 4346575"/>
                <a:gd name="connsiteX221" fmla="*/ 641352 w 1319212"/>
                <a:gd name="connsiteY221" fmla="*/ 619125 h 4346575"/>
                <a:gd name="connsiteX222" fmla="*/ 641352 w 1319212"/>
                <a:gd name="connsiteY222" fmla="*/ 325438 h 4346575"/>
                <a:gd name="connsiteX223" fmla="*/ 641352 w 1319212"/>
                <a:gd name="connsiteY223" fmla="*/ 309562 h 4346575"/>
                <a:gd name="connsiteX224" fmla="*/ 428626 w 1319212"/>
                <a:gd name="connsiteY224" fmla="*/ 0 h 4346575"/>
                <a:gd name="connsiteX225" fmla="*/ 465140 w 1319212"/>
                <a:gd name="connsiteY225" fmla="*/ 0 h 4346575"/>
                <a:gd name="connsiteX226" fmla="*/ 465140 w 1319212"/>
                <a:gd name="connsiteY226" fmla="*/ 309562 h 4346575"/>
                <a:gd name="connsiteX227" fmla="*/ 465140 w 1319212"/>
                <a:gd name="connsiteY227" fmla="*/ 325438 h 4346575"/>
                <a:gd name="connsiteX228" fmla="*/ 465140 w 1319212"/>
                <a:gd name="connsiteY228" fmla="*/ 619125 h 4346575"/>
                <a:gd name="connsiteX229" fmla="*/ 465140 w 1319212"/>
                <a:gd name="connsiteY229" fmla="*/ 635000 h 4346575"/>
                <a:gd name="connsiteX230" fmla="*/ 465140 w 1319212"/>
                <a:gd name="connsiteY230" fmla="*/ 928687 h 4346575"/>
                <a:gd name="connsiteX231" fmla="*/ 465140 w 1319212"/>
                <a:gd name="connsiteY231" fmla="*/ 944563 h 4346575"/>
                <a:gd name="connsiteX232" fmla="*/ 465140 w 1319212"/>
                <a:gd name="connsiteY232" fmla="*/ 1238250 h 4346575"/>
                <a:gd name="connsiteX233" fmla="*/ 465140 w 1319212"/>
                <a:gd name="connsiteY233" fmla="*/ 1254125 h 4346575"/>
                <a:gd name="connsiteX234" fmla="*/ 465140 w 1319212"/>
                <a:gd name="connsiteY234" fmla="*/ 1547812 h 4346575"/>
                <a:gd name="connsiteX235" fmla="*/ 465140 w 1319212"/>
                <a:gd name="connsiteY235" fmla="*/ 1563688 h 4346575"/>
                <a:gd name="connsiteX236" fmla="*/ 465140 w 1319212"/>
                <a:gd name="connsiteY236" fmla="*/ 1855787 h 4346575"/>
                <a:gd name="connsiteX237" fmla="*/ 465140 w 1319212"/>
                <a:gd name="connsiteY237" fmla="*/ 1871662 h 4346575"/>
                <a:gd name="connsiteX238" fmla="*/ 465140 w 1319212"/>
                <a:gd name="connsiteY238" fmla="*/ 2165350 h 4346575"/>
                <a:gd name="connsiteX239" fmla="*/ 465140 w 1319212"/>
                <a:gd name="connsiteY239" fmla="*/ 2181225 h 4346575"/>
                <a:gd name="connsiteX240" fmla="*/ 465140 w 1319212"/>
                <a:gd name="connsiteY240" fmla="*/ 2474912 h 4346575"/>
                <a:gd name="connsiteX241" fmla="*/ 465140 w 1319212"/>
                <a:gd name="connsiteY241" fmla="*/ 2490788 h 4346575"/>
                <a:gd name="connsiteX242" fmla="*/ 465140 w 1319212"/>
                <a:gd name="connsiteY242" fmla="*/ 2784475 h 4346575"/>
                <a:gd name="connsiteX243" fmla="*/ 465140 w 1319212"/>
                <a:gd name="connsiteY243" fmla="*/ 2800350 h 4346575"/>
                <a:gd name="connsiteX244" fmla="*/ 465140 w 1319212"/>
                <a:gd name="connsiteY244" fmla="*/ 3094037 h 4346575"/>
                <a:gd name="connsiteX245" fmla="*/ 465140 w 1319212"/>
                <a:gd name="connsiteY245" fmla="*/ 3109913 h 4346575"/>
                <a:gd name="connsiteX246" fmla="*/ 465140 w 1319212"/>
                <a:gd name="connsiteY246" fmla="*/ 3403600 h 4346575"/>
                <a:gd name="connsiteX247" fmla="*/ 465140 w 1319212"/>
                <a:gd name="connsiteY247" fmla="*/ 3419475 h 4346575"/>
                <a:gd name="connsiteX248" fmla="*/ 465140 w 1319212"/>
                <a:gd name="connsiteY248" fmla="*/ 3711575 h 4346575"/>
                <a:gd name="connsiteX249" fmla="*/ 465140 w 1319212"/>
                <a:gd name="connsiteY249" fmla="*/ 3729038 h 4346575"/>
                <a:gd name="connsiteX250" fmla="*/ 465140 w 1319212"/>
                <a:gd name="connsiteY250" fmla="*/ 4022725 h 4346575"/>
                <a:gd name="connsiteX251" fmla="*/ 465140 w 1319212"/>
                <a:gd name="connsiteY251" fmla="*/ 4038600 h 4346575"/>
                <a:gd name="connsiteX252" fmla="*/ 465140 w 1319212"/>
                <a:gd name="connsiteY252" fmla="*/ 4346575 h 4346575"/>
                <a:gd name="connsiteX253" fmla="*/ 428626 w 1319212"/>
                <a:gd name="connsiteY253" fmla="*/ 4346575 h 4346575"/>
                <a:gd name="connsiteX254" fmla="*/ 428626 w 1319212"/>
                <a:gd name="connsiteY254" fmla="*/ 4038600 h 4346575"/>
                <a:gd name="connsiteX255" fmla="*/ 428626 w 1319212"/>
                <a:gd name="connsiteY255" fmla="*/ 4022725 h 4346575"/>
                <a:gd name="connsiteX256" fmla="*/ 428626 w 1319212"/>
                <a:gd name="connsiteY256" fmla="*/ 3729038 h 4346575"/>
                <a:gd name="connsiteX257" fmla="*/ 428626 w 1319212"/>
                <a:gd name="connsiteY257" fmla="*/ 3711575 h 4346575"/>
                <a:gd name="connsiteX258" fmla="*/ 428626 w 1319212"/>
                <a:gd name="connsiteY258" fmla="*/ 3419475 h 4346575"/>
                <a:gd name="connsiteX259" fmla="*/ 428626 w 1319212"/>
                <a:gd name="connsiteY259" fmla="*/ 3403600 h 4346575"/>
                <a:gd name="connsiteX260" fmla="*/ 428626 w 1319212"/>
                <a:gd name="connsiteY260" fmla="*/ 3109913 h 4346575"/>
                <a:gd name="connsiteX261" fmla="*/ 428626 w 1319212"/>
                <a:gd name="connsiteY261" fmla="*/ 3094037 h 4346575"/>
                <a:gd name="connsiteX262" fmla="*/ 428626 w 1319212"/>
                <a:gd name="connsiteY262" fmla="*/ 2800350 h 4346575"/>
                <a:gd name="connsiteX263" fmla="*/ 428626 w 1319212"/>
                <a:gd name="connsiteY263" fmla="*/ 2784475 h 4346575"/>
                <a:gd name="connsiteX264" fmla="*/ 428626 w 1319212"/>
                <a:gd name="connsiteY264" fmla="*/ 2490788 h 4346575"/>
                <a:gd name="connsiteX265" fmla="*/ 428626 w 1319212"/>
                <a:gd name="connsiteY265" fmla="*/ 2474912 h 4346575"/>
                <a:gd name="connsiteX266" fmla="*/ 428626 w 1319212"/>
                <a:gd name="connsiteY266" fmla="*/ 2181225 h 4346575"/>
                <a:gd name="connsiteX267" fmla="*/ 428626 w 1319212"/>
                <a:gd name="connsiteY267" fmla="*/ 2165350 h 4346575"/>
                <a:gd name="connsiteX268" fmla="*/ 428626 w 1319212"/>
                <a:gd name="connsiteY268" fmla="*/ 1871662 h 4346575"/>
                <a:gd name="connsiteX269" fmla="*/ 428626 w 1319212"/>
                <a:gd name="connsiteY269" fmla="*/ 1855787 h 4346575"/>
                <a:gd name="connsiteX270" fmla="*/ 428626 w 1319212"/>
                <a:gd name="connsiteY270" fmla="*/ 1563688 h 4346575"/>
                <a:gd name="connsiteX271" fmla="*/ 428626 w 1319212"/>
                <a:gd name="connsiteY271" fmla="*/ 1547812 h 4346575"/>
                <a:gd name="connsiteX272" fmla="*/ 428626 w 1319212"/>
                <a:gd name="connsiteY272" fmla="*/ 1254125 h 4346575"/>
                <a:gd name="connsiteX273" fmla="*/ 428626 w 1319212"/>
                <a:gd name="connsiteY273" fmla="*/ 1238250 h 4346575"/>
                <a:gd name="connsiteX274" fmla="*/ 428626 w 1319212"/>
                <a:gd name="connsiteY274" fmla="*/ 944563 h 4346575"/>
                <a:gd name="connsiteX275" fmla="*/ 428626 w 1319212"/>
                <a:gd name="connsiteY275" fmla="*/ 928687 h 4346575"/>
                <a:gd name="connsiteX276" fmla="*/ 428626 w 1319212"/>
                <a:gd name="connsiteY276" fmla="*/ 635000 h 4346575"/>
                <a:gd name="connsiteX277" fmla="*/ 428626 w 1319212"/>
                <a:gd name="connsiteY277" fmla="*/ 619125 h 4346575"/>
                <a:gd name="connsiteX278" fmla="*/ 428626 w 1319212"/>
                <a:gd name="connsiteY278" fmla="*/ 325438 h 4346575"/>
                <a:gd name="connsiteX279" fmla="*/ 428626 w 1319212"/>
                <a:gd name="connsiteY279" fmla="*/ 309562 h 4346575"/>
                <a:gd name="connsiteX280" fmla="*/ 214312 w 1319212"/>
                <a:gd name="connsiteY280" fmla="*/ 0 h 4346575"/>
                <a:gd name="connsiteX281" fmla="*/ 250826 w 1319212"/>
                <a:gd name="connsiteY281" fmla="*/ 0 h 4346575"/>
                <a:gd name="connsiteX282" fmla="*/ 250826 w 1319212"/>
                <a:gd name="connsiteY282" fmla="*/ 309562 h 4346575"/>
                <a:gd name="connsiteX283" fmla="*/ 250826 w 1319212"/>
                <a:gd name="connsiteY283" fmla="*/ 325438 h 4346575"/>
                <a:gd name="connsiteX284" fmla="*/ 250826 w 1319212"/>
                <a:gd name="connsiteY284" fmla="*/ 619125 h 4346575"/>
                <a:gd name="connsiteX285" fmla="*/ 250826 w 1319212"/>
                <a:gd name="connsiteY285" fmla="*/ 635000 h 4346575"/>
                <a:gd name="connsiteX286" fmla="*/ 250826 w 1319212"/>
                <a:gd name="connsiteY286" fmla="*/ 928687 h 4346575"/>
                <a:gd name="connsiteX287" fmla="*/ 250826 w 1319212"/>
                <a:gd name="connsiteY287" fmla="*/ 944563 h 4346575"/>
                <a:gd name="connsiteX288" fmla="*/ 250826 w 1319212"/>
                <a:gd name="connsiteY288" fmla="*/ 1238250 h 4346575"/>
                <a:gd name="connsiteX289" fmla="*/ 250826 w 1319212"/>
                <a:gd name="connsiteY289" fmla="*/ 1254125 h 4346575"/>
                <a:gd name="connsiteX290" fmla="*/ 250826 w 1319212"/>
                <a:gd name="connsiteY290" fmla="*/ 1547812 h 4346575"/>
                <a:gd name="connsiteX291" fmla="*/ 250826 w 1319212"/>
                <a:gd name="connsiteY291" fmla="*/ 1563688 h 4346575"/>
                <a:gd name="connsiteX292" fmla="*/ 250826 w 1319212"/>
                <a:gd name="connsiteY292" fmla="*/ 1855787 h 4346575"/>
                <a:gd name="connsiteX293" fmla="*/ 250826 w 1319212"/>
                <a:gd name="connsiteY293" fmla="*/ 1871662 h 4346575"/>
                <a:gd name="connsiteX294" fmla="*/ 250826 w 1319212"/>
                <a:gd name="connsiteY294" fmla="*/ 2165350 h 4346575"/>
                <a:gd name="connsiteX295" fmla="*/ 250826 w 1319212"/>
                <a:gd name="connsiteY295" fmla="*/ 2181225 h 4346575"/>
                <a:gd name="connsiteX296" fmla="*/ 250826 w 1319212"/>
                <a:gd name="connsiteY296" fmla="*/ 2474912 h 4346575"/>
                <a:gd name="connsiteX297" fmla="*/ 250826 w 1319212"/>
                <a:gd name="connsiteY297" fmla="*/ 2490788 h 4346575"/>
                <a:gd name="connsiteX298" fmla="*/ 250826 w 1319212"/>
                <a:gd name="connsiteY298" fmla="*/ 2784475 h 4346575"/>
                <a:gd name="connsiteX299" fmla="*/ 250826 w 1319212"/>
                <a:gd name="connsiteY299" fmla="*/ 2800350 h 4346575"/>
                <a:gd name="connsiteX300" fmla="*/ 250826 w 1319212"/>
                <a:gd name="connsiteY300" fmla="*/ 3094037 h 4346575"/>
                <a:gd name="connsiteX301" fmla="*/ 250826 w 1319212"/>
                <a:gd name="connsiteY301" fmla="*/ 3109913 h 4346575"/>
                <a:gd name="connsiteX302" fmla="*/ 250826 w 1319212"/>
                <a:gd name="connsiteY302" fmla="*/ 3403600 h 4346575"/>
                <a:gd name="connsiteX303" fmla="*/ 250826 w 1319212"/>
                <a:gd name="connsiteY303" fmla="*/ 3419475 h 4346575"/>
                <a:gd name="connsiteX304" fmla="*/ 250826 w 1319212"/>
                <a:gd name="connsiteY304" fmla="*/ 3711575 h 4346575"/>
                <a:gd name="connsiteX305" fmla="*/ 250826 w 1319212"/>
                <a:gd name="connsiteY305" fmla="*/ 3729038 h 4346575"/>
                <a:gd name="connsiteX306" fmla="*/ 250826 w 1319212"/>
                <a:gd name="connsiteY306" fmla="*/ 4022725 h 4346575"/>
                <a:gd name="connsiteX307" fmla="*/ 250826 w 1319212"/>
                <a:gd name="connsiteY307" fmla="*/ 4038600 h 4346575"/>
                <a:gd name="connsiteX308" fmla="*/ 250826 w 1319212"/>
                <a:gd name="connsiteY308" fmla="*/ 4346575 h 4346575"/>
                <a:gd name="connsiteX309" fmla="*/ 214312 w 1319212"/>
                <a:gd name="connsiteY309" fmla="*/ 4346575 h 4346575"/>
                <a:gd name="connsiteX310" fmla="*/ 214312 w 1319212"/>
                <a:gd name="connsiteY310" fmla="*/ 4038600 h 4346575"/>
                <a:gd name="connsiteX311" fmla="*/ 214312 w 1319212"/>
                <a:gd name="connsiteY311" fmla="*/ 4022725 h 4346575"/>
                <a:gd name="connsiteX312" fmla="*/ 214312 w 1319212"/>
                <a:gd name="connsiteY312" fmla="*/ 3729038 h 4346575"/>
                <a:gd name="connsiteX313" fmla="*/ 214312 w 1319212"/>
                <a:gd name="connsiteY313" fmla="*/ 3711575 h 4346575"/>
                <a:gd name="connsiteX314" fmla="*/ 214312 w 1319212"/>
                <a:gd name="connsiteY314" fmla="*/ 3419475 h 4346575"/>
                <a:gd name="connsiteX315" fmla="*/ 214312 w 1319212"/>
                <a:gd name="connsiteY315" fmla="*/ 3403600 h 4346575"/>
                <a:gd name="connsiteX316" fmla="*/ 214312 w 1319212"/>
                <a:gd name="connsiteY316" fmla="*/ 3109913 h 4346575"/>
                <a:gd name="connsiteX317" fmla="*/ 214312 w 1319212"/>
                <a:gd name="connsiteY317" fmla="*/ 3094037 h 4346575"/>
                <a:gd name="connsiteX318" fmla="*/ 214312 w 1319212"/>
                <a:gd name="connsiteY318" fmla="*/ 2800350 h 4346575"/>
                <a:gd name="connsiteX319" fmla="*/ 214312 w 1319212"/>
                <a:gd name="connsiteY319" fmla="*/ 2784475 h 4346575"/>
                <a:gd name="connsiteX320" fmla="*/ 214312 w 1319212"/>
                <a:gd name="connsiteY320" fmla="*/ 2490788 h 4346575"/>
                <a:gd name="connsiteX321" fmla="*/ 214312 w 1319212"/>
                <a:gd name="connsiteY321" fmla="*/ 2474912 h 4346575"/>
                <a:gd name="connsiteX322" fmla="*/ 214312 w 1319212"/>
                <a:gd name="connsiteY322" fmla="*/ 2181225 h 4346575"/>
                <a:gd name="connsiteX323" fmla="*/ 214312 w 1319212"/>
                <a:gd name="connsiteY323" fmla="*/ 2165350 h 4346575"/>
                <a:gd name="connsiteX324" fmla="*/ 214312 w 1319212"/>
                <a:gd name="connsiteY324" fmla="*/ 1871662 h 4346575"/>
                <a:gd name="connsiteX325" fmla="*/ 214312 w 1319212"/>
                <a:gd name="connsiteY325" fmla="*/ 1855787 h 4346575"/>
                <a:gd name="connsiteX326" fmla="*/ 214312 w 1319212"/>
                <a:gd name="connsiteY326" fmla="*/ 1563688 h 4346575"/>
                <a:gd name="connsiteX327" fmla="*/ 214312 w 1319212"/>
                <a:gd name="connsiteY327" fmla="*/ 1547812 h 4346575"/>
                <a:gd name="connsiteX328" fmla="*/ 214312 w 1319212"/>
                <a:gd name="connsiteY328" fmla="*/ 1254125 h 4346575"/>
                <a:gd name="connsiteX329" fmla="*/ 214312 w 1319212"/>
                <a:gd name="connsiteY329" fmla="*/ 1238250 h 4346575"/>
                <a:gd name="connsiteX330" fmla="*/ 214312 w 1319212"/>
                <a:gd name="connsiteY330" fmla="*/ 944563 h 4346575"/>
                <a:gd name="connsiteX331" fmla="*/ 214312 w 1319212"/>
                <a:gd name="connsiteY331" fmla="*/ 928687 h 4346575"/>
                <a:gd name="connsiteX332" fmla="*/ 214312 w 1319212"/>
                <a:gd name="connsiteY332" fmla="*/ 635000 h 4346575"/>
                <a:gd name="connsiteX333" fmla="*/ 214312 w 1319212"/>
                <a:gd name="connsiteY333" fmla="*/ 619125 h 4346575"/>
                <a:gd name="connsiteX334" fmla="*/ 214312 w 1319212"/>
                <a:gd name="connsiteY334" fmla="*/ 325438 h 4346575"/>
                <a:gd name="connsiteX335" fmla="*/ 214312 w 1319212"/>
                <a:gd name="connsiteY335" fmla="*/ 309562 h 4346575"/>
                <a:gd name="connsiteX336" fmla="*/ 0 w 1319212"/>
                <a:gd name="connsiteY336" fmla="*/ 0 h 4346575"/>
                <a:gd name="connsiteX337" fmla="*/ 778 w 1319212"/>
                <a:gd name="connsiteY337" fmla="*/ 0 h 4346575"/>
                <a:gd name="connsiteX338" fmla="*/ 36514 w 1319212"/>
                <a:gd name="connsiteY338" fmla="*/ 0 h 4346575"/>
                <a:gd name="connsiteX339" fmla="*/ 36514 w 1319212"/>
                <a:gd name="connsiteY339" fmla="*/ 309562 h 4346575"/>
                <a:gd name="connsiteX340" fmla="*/ 36514 w 1319212"/>
                <a:gd name="connsiteY340" fmla="*/ 325438 h 4346575"/>
                <a:gd name="connsiteX341" fmla="*/ 36514 w 1319212"/>
                <a:gd name="connsiteY341" fmla="*/ 619125 h 4346575"/>
                <a:gd name="connsiteX342" fmla="*/ 36514 w 1319212"/>
                <a:gd name="connsiteY342" fmla="*/ 635000 h 4346575"/>
                <a:gd name="connsiteX343" fmla="*/ 36514 w 1319212"/>
                <a:gd name="connsiteY343" fmla="*/ 928687 h 4346575"/>
                <a:gd name="connsiteX344" fmla="*/ 36514 w 1319212"/>
                <a:gd name="connsiteY344" fmla="*/ 944563 h 4346575"/>
                <a:gd name="connsiteX345" fmla="*/ 36514 w 1319212"/>
                <a:gd name="connsiteY345" fmla="*/ 1238250 h 4346575"/>
                <a:gd name="connsiteX346" fmla="*/ 36514 w 1319212"/>
                <a:gd name="connsiteY346" fmla="*/ 1254125 h 4346575"/>
                <a:gd name="connsiteX347" fmla="*/ 36514 w 1319212"/>
                <a:gd name="connsiteY347" fmla="*/ 1547812 h 4346575"/>
                <a:gd name="connsiteX348" fmla="*/ 36514 w 1319212"/>
                <a:gd name="connsiteY348" fmla="*/ 1563688 h 4346575"/>
                <a:gd name="connsiteX349" fmla="*/ 36514 w 1319212"/>
                <a:gd name="connsiteY349" fmla="*/ 1855787 h 4346575"/>
                <a:gd name="connsiteX350" fmla="*/ 36514 w 1319212"/>
                <a:gd name="connsiteY350" fmla="*/ 1871662 h 4346575"/>
                <a:gd name="connsiteX351" fmla="*/ 36514 w 1319212"/>
                <a:gd name="connsiteY351" fmla="*/ 2165350 h 4346575"/>
                <a:gd name="connsiteX352" fmla="*/ 36514 w 1319212"/>
                <a:gd name="connsiteY352" fmla="*/ 2181225 h 4346575"/>
                <a:gd name="connsiteX353" fmla="*/ 36514 w 1319212"/>
                <a:gd name="connsiteY353" fmla="*/ 2474912 h 4346575"/>
                <a:gd name="connsiteX354" fmla="*/ 36514 w 1319212"/>
                <a:gd name="connsiteY354" fmla="*/ 2490788 h 4346575"/>
                <a:gd name="connsiteX355" fmla="*/ 36514 w 1319212"/>
                <a:gd name="connsiteY355" fmla="*/ 2784475 h 4346575"/>
                <a:gd name="connsiteX356" fmla="*/ 36514 w 1319212"/>
                <a:gd name="connsiteY356" fmla="*/ 2800350 h 4346575"/>
                <a:gd name="connsiteX357" fmla="*/ 36514 w 1319212"/>
                <a:gd name="connsiteY357" fmla="*/ 3094037 h 4346575"/>
                <a:gd name="connsiteX358" fmla="*/ 36514 w 1319212"/>
                <a:gd name="connsiteY358" fmla="*/ 3109913 h 4346575"/>
                <a:gd name="connsiteX359" fmla="*/ 36514 w 1319212"/>
                <a:gd name="connsiteY359" fmla="*/ 3403600 h 4346575"/>
                <a:gd name="connsiteX360" fmla="*/ 36514 w 1319212"/>
                <a:gd name="connsiteY360" fmla="*/ 3419475 h 4346575"/>
                <a:gd name="connsiteX361" fmla="*/ 36514 w 1319212"/>
                <a:gd name="connsiteY361" fmla="*/ 3711575 h 4346575"/>
                <a:gd name="connsiteX362" fmla="*/ 36514 w 1319212"/>
                <a:gd name="connsiteY362" fmla="*/ 3729038 h 4346575"/>
                <a:gd name="connsiteX363" fmla="*/ 36514 w 1319212"/>
                <a:gd name="connsiteY363" fmla="*/ 4022725 h 4346575"/>
                <a:gd name="connsiteX364" fmla="*/ 36514 w 1319212"/>
                <a:gd name="connsiteY364" fmla="*/ 4038600 h 4346575"/>
                <a:gd name="connsiteX365" fmla="*/ 36514 w 1319212"/>
                <a:gd name="connsiteY365" fmla="*/ 4346575 h 4346575"/>
                <a:gd name="connsiteX366" fmla="*/ 0 w 1319212"/>
                <a:gd name="connsiteY366" fmla="*/ 4346575 h 4346575"/>
                <a:gd name="connsiteX367" fmla="*/ 0 w 1319212"/>
                <a:gd name="connsiteY367" fmla="*/ 4038600 h 4346575"/>
                <a:gd name="connsiteX368" fmla="*/ 0 w 1319212"/>
                <a:gd name="connsiteY368" fmla="*/ 4022725 h 4346575"/>
                <a:gd name="connsiteX369" fmla="*/ 0 w 1319212"/>
                <a:gd name="connsiteY369" fmla="*/ 3729038 h 4346575"/>
                <a:gd name="connsiteX370" fmla="*/ 0 w 1319212"/>
                <a:gd name="connsiteY370" fmla="*/ 3712339 h 4346575"/>
                <a:gd name="connsiteX371" fmla="*/ 0 w 1319212"/>
                <a:gd name="connsiteY371" fmla="*/ 3419475 h 4346575"/>
                <a:gd name="connsiteX372" fmla="*/ 0 w 1319212"/>
                <a:gd name="connsiteY372" fmla="*/ 3403600 h 4346575"/>
                <a:gd name="connsiteX373" fmla="*/ 0 w 1319212"/>
                <a:gd name="connsiteY373" fmla="*/ 3109913 h 4346575"/>
                <a:gd name="connsiteX374" fmla="*/ 0 w 1319212"/>
                <a:gd name="connsiteY374" fmla="*/ 3094037 h 4346575"/>
                <a:gd name="connsiteX375" fmla="*/ 0 w 1319212"/>
                <a:gd name="connsiteY375" fmla="*/ 2800350 h 4346575"/>
                <a:gd name="connsiteX376" fmla="*/ 0 w 1319212"/>
                <a:gd name="connsiteY376" fmla="*/ 2784475 h 4346575"/>
                <a:gd name="connsiteX377" fmla="*/ 0 w 1319212"/>
                <a:gd name="connsiteY377" fmla="*/ 2490788 h 4346575"/>
                <a:gd name="connsiteX378" fmla="*/ 0 w 1319212"/>
                <a:gd name="connsiteY378" fmla="*/ 2474912 h 4346575"/>
                <a:gd name="connsiteX379" fmla="*/ 0 w 1319212"/>
                <a:gd name="connsiteY379" fmla="*/ 2181225 h 4346575"/>
                <a:gd name="connsiteX380" fmla="*/ 0 w 1319212"/>
                <a:gd name="connsiteY380" fmla="*/ 2165350 h 4346575"/>
                <a:gd name="connsiteX381" fmla="*/ 0 w 1319212"/>
                <a:gd name="connsiteY381" fmla="*/ 1871662 h 4346575"/>
                <a:gd name="connsiteX382" fmla="*/ 0 w 1319212"/>
                <a:gd name="connsiteY382" fmla="*/ 1855787 h 4346575"/>
                <a:gd name="connsiteX383" fmla="*/ 0 w 1319212"/>
                <a:gd name="connsiteY383" fmla="*/ 1563688 h 4346575"/>
                <a:gd name="connsiteX384" fmla="*/ 0 w 1319212"/>
                <a:gd name="connsiteY384" fmla="*/ 1547812 h 4346575"/>
                <a:gd name="connsiteX385" fmla="*/ 0 w 1319212"/>
                <a:gd name="connsiteY385" fmla="*/ 1254125 h 4346575"/>
                <a:gd name="connsiteX386" fmla="*/ 0 w 1319212"/>
                <a:gd name="connsiteY386" fmla="*/ 1238250 h 4346575"/>
                <a:gd name="connsiteX387" fmla="*/ 0 w 1319212"/>
                <a:gd name="connsiteY387" fmla="*/ 944563 h 4346575"/>
                <a:gd name="connsiteX388" fmla="*/ 0 w 1319212"/>
                <a:gd name="connsiteY388" fmla="*/ 928687 h 4346575"/>
                <a:gd name="connsiteX389" fmla="*/ 0 w 1319212"/>
                <a:gd name="connsiteY389" fmla="*/ 635000 h 4346575"/>
                <a:gd name="connsiteX390" fmla="*/ 0 w 1319212"/>
                <a:gd name="connsiteY390" fmla="*/ 619125 h 4346575"/>
                <a:gd name="connsiteX391" fmla="*/ 0 w 1319212"/>
                <a:gd name="connsiteY391" fmla="*/ 325438 h 4346575"/>
                <a:gd name="connsiteX392" fmla="*/ 0 w 1319212"/>
                <a:gd name="connsiteY392" fmla="*/ 309562 h 434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</a:cxnLst>
              <a:rect l="l" t="t" r="r" b="b"/>
              <a:pathLst>
                <a:path w="1319212" h="4346575">
                  <a:moveTo>
                    <a:pt x="1284288" y="0"/>
                  </a:moveTo>
                  <a:lnTo>
                    <a:pt x="1319212" y="0"/>
                  </a:lnTo>
                  <a:lnTo>
                    <a:pt x="1319212" y="309562"/>
                  </a:lnTo>
                  <a:lnTo>
                    <a:pt x="1319212" y="325438"/>
                  </a:lnTo>
                  <a:lnTo>
                    <a:pt x="1319212" y="619125"/>
                  </a:lnTo>
                  <a:lnTo>
                    <a:pt x="1319212" y="635000"/>
                  </a:lnTo>
                  <a:lnTo>
                    <a:pt x="1319212" y="928687"/>
                  </a:lnTo>
                  <a:lnTo>
                    <a:pt x="1319212" y="944563"/>
                  </a:lnTo>
                  <a:lnTo>
                    <a:pt x="1319212" y="1238250"/>
                  </a:lnTo>
                  <a:lnTo>
                    <a:pt x="1319212" y="1254125"/>
                  </a:lnTo>
                  <a:lnTo>
                    <a:pt x="1319212" y="1547812"/>
                  </a:lnTo>
                  <a:lnTo>
                    <a:pt x="1319212" y="1563688"/>
                  </a:lnTo>
                  <a:lnTo>
                    <a:pt x="1319212" y="1855787"/>
                  </a:lnTo>
                  <a:lnTo>
                    <a:pt x="1319212" y="1871662"/>
                  </a:lnTo>
                  <a:lnTo>
                    <a:pt x="1319212" y="2165350"/>
                  </a:lnTo>
                  <a:lnTo>
                    <a:pt x="1319212" y="2181225"/>
                  </a:lnTo>
                  <a:lnTo>
                    <a:pt x="1319212" y="2474912"/>
                  </a:lnTo>
                  <a:lnTo>
                    <a:pt x="1319212" y="2490788"/>
                  </a:lnTo>
                  <a:lnTo>
                    <a:pt x="1319212" y="2784475"/>
                  </a:lnTo>
                  <a:lnTo>
                    <a:pt x="1319212" y="2800350"/>
                  </a:lnTo>
                  <a:lnTo>
                    <a:pt x="1319212" y="3094037"/>
                  </a:lnTo>
                  <a:lnTo>
                    <a:pt x="1319212" y="3109913"/>
                  </a:lnTo>
                  <a:lnTo>
                    <a:pt x="1319212" y="3403600"/>
                  </a:lnTo>
                  <a:lnTo>
                    <a:pt x="1319212" y="3419475"/>
                  </a:lnTo>
                  <a:lnTo>
                    <a:pt x="1319212" y="3711575"/>
                  </a:lnTo>
                  <a:lnTo>
                    <a:pt x="1319212" y="3729038"/>
                  </a:lnTo>
                  <a:lnTo>
                    <a:pt x="1319212" y="4022725"/>
                  </a:lnTo>
                  <a:lnTo>
                    <a:pt x="1319212" y="4038600"/>
                  </a:lnTo>
                  <a:lnTo>
                    <a:pt x="1319212" y="4346575"/>
                  </a:lnTo>
                  <a:lnTo>
                    <a:pt x="1284288" y="4346575"/>
                  </a:lnTo>
                  <a:lnTo>
                    <a:pt x="1284288" y="4038600"/>
                  </a:lnTo>
                  <a:lnTo>
                    <a:pt x="1284288" y="4022725"/>
                  </a:lnTo>
                  <a:lnTo>
                    <a:pt x="1284288" y="3729038"/>
                  </a:lnTo>
                  <a:lnTo>
                    <a:pt x="1284288" y="3711575"/>
                  </a:lnTo>
                  <a:lnTo>
                    <a:pt x="1284288" y="3419475"/>
                  </a:lnTo>
                  <a:lnTo>
                    <a:pt x="1284288" y="3403600"/>
                  </a:lnTo>
                  <a:lnTo>
                    <a:pt x="1284288" y="3109913"/>
                  </a:lnTo>
                  <a:lnTo>
                    <a:pt x="1284288" y="3094037"/>
                  </a:lnTo>
                  <a:lnTo>
                    <a:pt x="1284288" y="2800350"/>
                  </a:lnTo>
                  <a:lnTo>
                    <a:pt x="1284288" y="2784475"/>
                  </a:lnTo>
                  <a:lnTo>
                    <a:pt x="1284288" y="2490788"/>
                  </a:lnTo>
                  <a:lnTo>
                    <a:pt x="1284288" y="2474912"/>
                  </a:lnTo>
                  <a:lnTo>
                    <a:pt x="1284288" y="2181225"/>
                  </a:lnTo>
                  <a:lnTo>
                    <a:pt x="1284288" y="2165350"/>
                  </a:lnTo>
                  <a:lnTo>
                    <a:pt x="1284288" y="1871662"/>
                  </a:lnTo>
                  <a:lnTo>
                    <a:pt x="1284288" y="1855787"/>
                  </a:lnTo>
                  <a:lnTo>
                    <a:pt x="1284288" y="1563688"/>
                  </a:lnTo>
                  <a:lnTo>
                    <a:pt x="1284288" y="1547812"/>
                  </a:lnTo>
                  <a:lnTo>
                    <a:pt x="1284288" y="1254125"/>
                  </a:lnTo>
                  <a:lnTo>
                    <a:pt x="1284288" y="1238250"/>
                  </a:lnTo>
                  <a:lnTo>
                    <a:pt x="1284288" y="944563"/>
                  </a:lnTo>
                  <a:lnTo>
                    <a:pt x="1284288" y="928687"/>
                  </a:lnTo>
                  <a:lnTo>
                    <a:pt x="1284288" y="635000"/>
                  </a:lnTo>
                  <a:lnTo>
                    <a:pt x="1284288" y="619125"/>
                  </a:lnTo>
                  <a:lnTo>
                    <a:pt x="1284288" y="325438"/>
                  </a:lnTo>
                  <a:lnTo>
                    <a:pt x="1284288" y="309562"/>
                  </a:lnTo>
                  <a:close/>
                  <a:moveTo>
                    <a:pt x="1069976" y="0"/>
                  </a:moveTo>
                  <a:lnTo>
                    <a:pt x="1106488" y="0"/>
                  </a:lnTo>
                  <a:lnTo>
                    <a:pt x="1106488" y="309562"/>
                  </a:lnTo>
                  <a:lnTo>
                    <a:pt x="1106488" y="325438"/>
                  </a:lnTo>
                  <a:lnTo>
                    <a:pt x="1106488" y="619125"/>
                  </a:lnTo>
                  <a:lnTo>
                    <a:pt x="1106488" y="635000"/>
                  </a:lnTo>
                  <a:lnTo>
                    <a:pt x="1106488" y="928687"/>
                  </a:lnTo>
                  <a:lnTo>
                    <a:pt x="1106488" y="944563"/>
                  </a:lnTo>
                  <a:lnTo>
                    <a:pt x="1106488" y="1238250"/>
                  </a:lnTo>
                  <a:lnTo>
                    <a:pt x="1106488" y="1254125"/>
                  </a:lnTo>
                  <a:lnTo>
                    <a:pt x="1106488" y="1547812"/>
                  </a:lnTo>
                  <a:lnTo>
                    <a:pt x="1106488" y="1563688"/>
                  </a:lnTo>
                  <a:lnTo>
                    <a:pt x="1106488" y="1855787"/>
                  </a:lnTo>
                  <a:lnTo>
                    <a:pt x="1106488" y="1871662"/>
                  </a:lnTo>
                  <a:lnTo>
                    <a:pt x="1106488" y="2165350"/>
                  </a:lnTo>
                  <a:lnTo>
                    <a:pt x="1106488" y="2181225"/>
                  </a:lnTo>
                  <a:lnTo>
                    <a:pt x="1106488" y="2474912"/>
                  </a:lnTo>
                  <a:lnTo>
                    <a:pt x="1106488" y="2490788"/>
                  </a:lnTo>
                  <a:lnTo>
                    <a:pt x="1106488" y="2784475"/>
                  </a:lnTo>
                  <a:lnTo>
                    <a:pt x="1106488" y="2800350"/>
                  </a:lnTo>
                  <a:lnTo>
                    <a:pt x="1106488" y="3094037"/>
                  </a:lnTo>
                  <a:lnTo>
                    <a:pt x="1106488" y="3109913"/>
                  </a:lnTo>
                  <a:lnTo>
                    <a:pt x="1106488" y="3403600"/>
                  </a:lnTo>
                  <a:lnTo>
                    <a:pt x="1106488" y="3419475"/>
                  </a:lnTo>
                  <a:lnTo>
                    <a:pt x="1106488" y="3711575"/>
                  </a:lnTo>
                  <a:lnTo>
                    <a:pt x="1106488" y="3729038"/>
                  </a:lnTo>
                  <a:lnTo>
                    <a:pt x="1106488" y="4022725"/>
                  </a:lnTo>
                  <a:lnTo>
                    <a:pt x="1106488" y="4038600"/>
                  </a:lnTo>
                  <a:lnTo>
                    <a:pt x="1106488" y="4346575"/>
                  </a:lnTo>
                  <a:lnTo>
                    <a:pt x="1069976" y="4346575"/>
                  </a:lnTo>
                  <a:lnTo>
                    <a:pt x="1069976" y="4038600"/>
                  </a:lnTo>
                  <a:lnTo>
                    <a:pt x="1069976" y="4022725"/>
                  </a:lnTo>
                  <a:lnTo>
                    <a:pt x="1069976" y="3729038"/>
                  </a:lnTo>
                  <a:lnTo>
                    <a:pt x="1069976" y="3711575"/>
                  </a:lnTo>
                  <a:lnTo>
                    <a:pt x="1069976" y="3419475"/>
                  </a:lnTo>
                  <a:lnTo>
                    <a:pt x="1069976" y="3403600"/>
                  </a:lnTo>
                  <a:lnTo>
                    <a:pt x="1069976" y="3109913"/>
                  </a:lnTo>
                  <a:lnTo>
                    <a:pt x="1069976" y="3094037"/>
                  </a:lnTo>
                  <a:lnTo>
                    <a:pt x="1069976" y="2800350"/>
                  </a:lnTo>
                  <a:lnTo>
                    <a:pt x="1069976" y="2784475"/>
                  </a:lnTo>
                  <a:lnTo>
                    <a:pt x="1069976" y="2490788"/>
                  </a:lnTo>
                  <a:lnTo>
                    <a:pt x="1069976" y="2474912"/>
                  </a:lnTo>
                  <a:lnTo>
                    <a:pt x="1069976" y="2181225"/>
                  </a:lnTo>
                  <a:lnTo>
                    <a:pt x="1069976" y="2165350"/>
                  </a:lnTo>
                  <a:lnTo>
                    <a:pt x="1069976" y="1871662"/>
                  </a:lnTo>
                  <a:lnTo>
                    <a:pt x="1069976" y="1855787"/>
                  </a:lnTo>
                  <a:lnTo>
                    <a:pt x="1069976" y="1563688"/>
                  </a:lnTo>
                  <a:lnTo>
                    <a:pt x="1069976" y="1547812"/>
                  </a:lnTo>
                  <a:lnTo>
                    <a:pt x="1069976" y="1254125"/>
                  </a:lnTo>
                  <a:lnTo>
                    <a:pt x="1069976" y="1238250"/>
                  </a:lnTo>
                  <a:lnTo>
                    <a:pt x="1069976" y="944563"/>
                  </a:lnTo>
                  <a:lnTo>
                    <a:pt x="1069976" y="928687"/>
                  </a:lnTo>
                  <a:lnTo>
                    <a:pt x="1069976" y="635000"/>
                  </a:lnTo>
                  <a:lnTo>
                    <a:pt x="1069976" y="619125"/>
                  </a:lnTo>
                  <a:lnTo>
                    <a:pt x="1069976" y="325438"/>
                  </a:lnTo>
                  <a:lnTo>
                    <a:pt x="1069976" y="309562"/>
                  </a:lnTo>
                  <a:close/>
                  <a:moveTo>
                    <a:pt x="855664" y="0"/>
                  </a:moveTo>
                  <a:lnTo>
                    <a:pt x="892176" y="0"/>
                  </a:lnTo>
                  <a:lnTo>
                    <a:pt x="892176" y="309562"/>
                  </a:lnTo>
                  <a:lnTo>
                    <a:pt x="892176" y="325438"/>
                  </a:lnTo>
                  <a:lnTo>
                    <a:pt x="892176" y="619125"/>
                  </a:lnTo>
                  <a:lnTo>
                    <a:pt x="892176" y="635000"/>
                  </a:lnTo>
                  <a:lnTo>
                    <a:pt x="892176" y="928687"/>
                  </a:lnTo>
                  <a:lnTo>
                    <a:pt x="892176" y="944563"/>
                  </a:lnTo>
                  <a:lnTo>
                    <a:pt x="892176" y="1238250"/>
                  </a:lnTo>
                  <a:lnTo>
                    <a:pt x="892176" y="1254125"/>
                  </a:lnTo>
                  <a:lnTo>
                    <a:pt x="892176" y="1547812"/>
                  </a:lnTo>
                  <a:lnTo>
                    <a:pt x="892176" y="1563688"/>
                  </a:lnTo>
                  <a:lnTo>
                    <a:pt x="892176" y="1855787"/>
                  </a:lnTo>
                  <a:lnTo>
                    <a:pt x="892176" y="1871662"/>
                  </a:lnTo>
                  <a:lnTo>
                    <a:pt x="892176" y="2165350"/>
                  </a:lnTo>
                  <a:lnTo>
                    <a:pt x="892176" y="2181225"/>
                  </a:lnTo>
                  <a:lnTo>
                    <a:pt x="892176" y="2474912"/>
                  </a:lnTo>
                  <a:lnTo>
                    <a:pt x="892176" y="2490788"/>
                  </a:lnTo>
                  <a:lnTo>
                    <a:pt x="892176" y="2784475"/>
                  </a:lnTo>
                  <a:lnTo>
                    <a:pt x="892176" y="2800350"/>
                  </a:lnTo>
                  <a:lnTo>
                    <a:pt x="892176" y="3094037"/>
                  </a:lnTo>
                  <a:lnTo>
                    <a:pt x="892176" y="3109913"/>
                  </a:lnTo>
                  <a:lnTo>
                    <a:pt x="892176" y="3403600"/>
                  </a:lnTo>
                  <a:lnTo>
                    <a:pt x="892176" y="3419475"/>
                  </a:lnTo>
                  <a:lnTo>
                    <a:pt x="892176" y="3711575"/>
                  </a:lnTo>
                  <a:lnTo>
                    <a:pt x="892176" y="3729038"/>
                  </a:lnTo>
                  <a:lnTo>
                    <a:pt x="892176" y="4022725"/>
                  </a:lnTo>
                  <a:lnTo>
                    <a:pt x="892176" y="4038600"/>
                  </a:lnTo>
                  <a:lnTo>
                    <a:pt x="892176" y="4346575"/>
                  </a:lnTo>
                  <a:lnTo>
                    <a:pt x="855664" y="4346575"/>
                  </a:lnTo>
                  <a:lnTo>
                    <a:pt x="855664" y="4038600"/>
                  </a:lnTo>
                  <a:lnTo>
                    <a:pt x="855664" y="4022725"/>
                  </a:lnTo>
                  <a:lnTo>
                    <a:pt x="855664" y="3729038"/>
                  </a:lnTo>
                  <a:lnTo>
                    <a:pt x="855664" y="3711575"/>
                  </a:lnTo>
                  <a:lnTo>
                    <a:pt x="855664" y="3419475"/>
                  </a:lnTo>
                  <a:lnTo>
                    <a:pt x="855664" y="3403600"/>
                  </a:lnTo>
                  <a:lnTo>
                    <a:pt x="855664" y="3109913"/>
                  </a:lnTo>
                  <a:lnTo>
                    <a:pt x="855664" y="3094037"/>
                  </a:lnTo>
                  <a:lnTo>
                    <a:pt x="855664" y="2800350"/>
                  </a:lnTo>
                  <a:lnTo>
                    <a:pt x="855664" y="2784475"/>
                  </a:lnTo>
                  <a:lnTo>
                    <a:pt x="855664" y="2490788"/>
                  </a:lnTo>
                  <a:lnTo>
                    <a:pt x="855664" y="2474912"/>
                  </a:lnTo>
                  <a:lnTo>
                    <a:pt x="855664" y="2181225"/>
                  </a:lnTo>
                  <a:lnTo>
                    <a:pt x="855664" y="2165350"/>
                  </a:lnTo>
                  <a:lnTo>
                    <a:pt x="855664" y="1871662"/>
                  </a:lnTo>
                  <a:lnTo>
                    <a:pt x="855664" y="1855787"/>
                  </a:lnTo>
                  <a:lnTo>
                    <a:pt x="855664" y="1563688"/>
                  </a:lnTo>
                  <a:lnTo>
                    <a:pt x="855664" y="1547812"/>
                  </a:lnTo>
                  <a:lnTo>
                    <a:pt x="855664" y="1254125"/>
                  </a:lnTo>
                  <a:lnTo>
                    <a:pt x="855664" y="1238250"/>
                  </a:lnTo>
                  <a:lnTo>
                    <a:pt x="855664" y="944563"/>
                  </a:lnTo>
                  <a:lnTo>
                    <a:pt x="855664" y="928687"/>
                  </a:lnTo>
                  <a:lnTo>
                    <a:pt x="855664" y="635000"/>
                  </a:lnTo>
                  <a:lnTo>
                    <a:pt x="855664" y="619125"/>
                  </a:lnTo>
                  <a:lnTo>
                    <a:pt x="855664" y="325438"/>
                  </a:lnTo>
                  <a:lnTo>
                    <a:pt x="855664" y="309562"/>
                  </a:lnTo>
                  <a:close/>
                  <a:moveTo>
                    <a:pt x="641352" y="0"/>
                  </a:moveTo>
                  <a:lnTo>
                    <a:pt x="677864" y="0"/>
                  </a:lnTo>
                  <a:lnTo>
                    <a:pt x="677864" y="309562"/>
                  </a:lnTo>
                  <a:lnTo>
                    <a:pt x="677864" y="325438"/>
                  </a:lnTo>
                  <a:lnTo>
                    <a:pt x="677864" y="619125"/>
                  </a:lnTo>
                  <a:lnTo>
                    <a:pt x="677864" y="635000"/>
                  </a:lnTo>
                  <a:lnTo>
                    <a:pt x="677864" y="928687"/>
                  </a:lnTo>
                  <a:lnTo>
                    <a:pt x="677864" y="944563"/>
                  </a:lnTo>
                  <a:lnTo>
                    <a:pt x="677864" y="1238250"/>
                  </a:lnTo>
                  <a:lnTo>
                    <a:pt x="677864" y="1254125"/>
                  </a:lnTo>
                  <a:lnTo>
                    <a:pt x="677864" y="1547812"/>
                  </a:lnTo>
                  <a:lnTo>
                    <a:pt x="677864" y="1563688"/>
                  </a:lnTo>
                  <a:lnTo>
                    <a:pt x="677864" y="1855787"/>
                  </a:lnTo>
                  <a:lnTo>
                    <a:pt x="677864" y="1871662"/>
                  </a:lnTo>
                  <a:lnTo>
                    <a:pt x="677864" y="2165350"/>
                  </a:lnTo>
                  <a:lnTo>
                    <a:pt x="677864" y="2181225"/>
                  </a:lnTo>
                  <a:lnTo>
                    <a:pt x="677864" y="2474912"/>
                  </a:lnTo>
                  <a:lnTo>
                    <a:pt x="677864" y="2490788"/>
                  </a:lnTo>
                  <a:lnTo>
                    <a:pt x="677864" y="2784475"/>
                  </a:lnTo>
                  <a:lnTo>
                    <a:pt x="677864" y="2800350"/>
                  </a:lnTo>
                  <a:lnTo>
                    <a:pt x="677864" y="3094037"/>
                  </a:lnTo>
                  <a:lnTo>
                    <a:pt x="677864" y="3109913"/>
                  </a:lnTo>
                  <a:lnTo>
                    <a:pt x="677864" y="3403600"/>
                  </a:lnTo>
                  <a:lnTo>
                    <a:pt x="677864" y="3419475"/>
                  </a:lnTo>
                  <a:lnTo>
                    <a:pt x="677864" y="3711575"/>
                  </a:lnTo>
                  <a:lnTo>
                    <a:pt x="677864" y="3729038"/>
                  </a:lnTo>
                  <a:lnTo>
                    <a:pt x="677864" y="4022725"/>
                  </a:lnTo>
                  <a:lnTo>
                    <a:pt x="677864" y="4038600"/>
                  </a:lnTo>
                  <a:lnTo>
                    <a:pt x="677864" y="4346575"/>
                  </a:lnTo>
                  <a:lnTo>
                    <a:pt x="641352" y="4346575"/>
                  </a:lnTo>
                  <a:lnTo>
                    <a:pt x="641352" y="4038600"/>
                  </a:lnTo>
                  <a:lnTo>
                    <a:pt x="641352" y="4022725"/>
                  </a:lnTo>
                  <a:lnTo>
                    <a:pt x="641352" y="3729038"/>
                  </a:lnTo>
                  <a:lnTo>
                    <a:pt x="641352" y="3711575"/>
                  </a:lnTo>
                  <a:lnTo>
                    <a:pt x="641352" y="3419475"/>
                  </a:lnTo>
                  <a:lnTo>
                    <a:pt x="641352" y="3403600"/>
                  </a:lnTo>
                  <a:lnTo>
                    <a:pt x="641352" y="3109913"/>
                  </a:lnTo>
                  <a:lnTo>
                    <a:pt x="641352" y="3094037"/>
                  </a:lnTo>
                  <a:lnTo>
                    <a:pt x="641352" y="2800350"/>
                  </a:lnTo>
                  <a:lnTo>
                    <a:pt x="641352" y="2784475"/>
                  </a:lnTo>
                  <a:lnTo>
                    <a:pt x="641352" y="2490788"/>
                  </a:lnTo>
                  <a:lnTo>
                    <a:pt x="641352" y="2474912"/>
                  </a:lnTo>
                  <a:lnTo>
                    <a:pt x="641352" y="2181225"/>
                  </a:lnTo>
                  <a:lnTo>
                    <a:pt x="641352" y="2165350"/>
                  </a:lnTo>
                  <a:lnTo>
                    <a:pt x="641352" y="1871662"/>
                  </a:lnTo>
                  <a:lnTo>
                    <a:pt x="641352" y="1855787"/>
                  </a:lnTo>
                  <a:lnTo>
                    <a:pt x="641352" y="1563688"/>
                  </a:lnTo>
                  <a:lnTo>
                    <a:pt x="641352" y="1547812"/>
                  </a:lnTo>
                  <a:lnTo>
                    <a:pt x="641352" y="1254125"/>
                  </a:lnTo>
                  <a:lnTo>
                    <a:pt x="641352" y="1238250"/>
                  </a:lnTo>
                  <a:lnTo>
                    <a:pt x="641352" y="944563"/>
                  </a:lnTo>
                  <a:lnTo>
                    <a:pt x="641352" y="928687"/>
                  </a:lnTo>
                  <a:lnTo>
                    <a:pt x="641352" y="635000"/>
                  </a:lnTo>
                  <a:lnTo>
                    <a:pt x="641352" y="619125"/>
                  </a:lnTo>
                  <a:lnTo>
                    <a:pt x="641352" y="325438"/>
                  </a:lnTo>
                  <a:lnTo>
                    <a:pt x="641352" y="309562"/>
                  </a:lnTo>
                  <a:close/>
                  <a:moveTo>
                    <a:pt x="428626" y="0"/>
                  </a:moveTo>
                  <a:lnTo>
                    <a:pt x="465140" y="0"/>
                  </a:lnTo>
                  <a:lnTo>
                    <a:pt x="465140" y="309562"/>
                  </a:lnTo>
                  <a:lnTo>
                    <a:pt x="465140" y="325438"/>
                  </a:lnTo>
                  <a:lnTo>
                    <a:pt x="465140" y="619125"/>
                  </a:lnTo>
                  <a:lnTo>
                    <a:pt x="465140" y="635000"/>
                  </a:lnTo>
                  <a:lnTo>
                    <a:pt x="465140" y="928687"/>
                  </a:lnTo>
                  <a:lnTo>
                    <a:pt x="465140" y="944563"/>
                  </a:lnTo>
                  <a:lnTo>
                    <a:pt x="465140" y="1238250"/>
                  </a:lnTo>
                  <a:lnTo>
                    <a:pt x="465140" y="1254125"/>
                  </a:lnTo>
                  <a:lnTo>
                    <a:pt x="465140" y="1547812"/>
                  </a:lnTo>
                  <a:lnTo>
                    <a:pt x="465140" y="1563688"/>
                  </a:lnTo>
                  <a:lnTo>
                    <a:pt x="465140" y="1855787"/>
                  </a:lnTo>
                  <a:lnTo>
                    <a:pt x="465140" y="1871662"/>
                  </a:lnTo>
                  <a:lnTo>
                    <a:pt x="465140" y="2165350"/>
                  </a:lnTo>
                  <a:lnTo>
                    <a:pt x="465140" y="2181225"/>
                  </a:lnTo>
                  <a:lnTo>
                    <a:pt x="465140" y="2474912"/>
                  </a:lnTo>
                  <a:lnTo>
                    <a:pt x="465140" y="2490788"/>
                  </a:lnTo>
                  <a:lnTo>
                    <a:pt x="465140" y="2784475"/>
                  </a:lnTo>
                  <a:lnTo>
                    <a:pt x="465140" y="2800350"/>
                  </a:lnTo>
                  <a:lnTo>
                    <a:pt x="465140" y="3094037"/>
                  </a:lnTo>
                  <a:lnTo>
                    <a:pt x="465140" y="3109913"/>
                  </a:lnTo>
                  <a:lnTo>
                    <a:pt x="465140" y="3403600"/>
                  </a:lnTo>
                  <a:lnTo>
                    <a:pt x="465140" y="3419475"/>
                  </a:lnTo>
                  <a:lnTo>
                    <a:pt x="465140" y="3711575"/>
                  </a:lnTo>
                  <a:lnTo>
                    <a:pt x="465140" y="3729038"/>
                  </a:lnTo>
                  <a:lnTo>
                    <a:pt x="465140" y="4022725"/>
                  </a:lnTo>
                  <a:lnTo>
                    <a:pt x="465140" y="4038600"/>
                  </a:lnTo>
                  <a:lnTo>
                    <a:pt x="465140" y="4346575"/>
                  </a:lnTo>
                  <a:lnTo>
                    <a:pt x="428626" y="4346575"/>
                  </a:lnTo>
                  <a:lnTo>
                    <a:pt x="428626" y="4038600"/>
                  </a:lnTo>
                  <a:lnTo>
                    <a:pt x="428626" y="4022725"/>
                  </a:lnTo>
                  <a:lnTo>
                    <a:pt x="428626" y="3729038"/>
                  </a:lnTo>
                  <a:lnTo>
                    <a:pt x="428626" y="3711575"/>
                  </a:lnTo>
                  <a:lnTo>
                    <a:pt x="428626" y="3419475"/>
                  </a:lnTo>
                  <a:lnTo>
                    <a:pt x="428626" y="3403600"/>
                  </a:lnTo>
                  <a:lnTo>
                    <a:pt x="428626" y="3109913"/>
                  </a:lnTo>
                  <a:lnTo>
                    <a:pt x="428626" y="3094037"/>
                  </a:lnTo>
                  <a:lnTo>
                    <a:pt x="428626" y="2800350"/>
                  </a:lnTo>
                  <a:lnTo>
                    <a:pt x="428626" y="2784475"/>
                  </a:lnTo>
                  <a:lnTo>
                    <a:pt x="428626" y="2490788"/>
                  </a:lnTo>
                  <a:lnTo>
                    <a:pt x="428626" y="2474912"/>
                  </a:lnTo>
                  <a:lnTo>
                    <a:pt x="428626" y="2181225"/>
                  </a:lnTo>
                  <a:lnTo>
                    <a:pt x="428626" y="2165350"/>
                  </a:lnTo>
                  <a:lnTo>
                    <a:pt x="428626" y="1871662"/>
                  </a:lnTo>
                  <a:lnTo>
                    <a:pt x="428626" y="1855787"/>
                  </a:lnTo>
                  <a:lnTo>
                    <a:pt x="428626" y="1563688"/>
                  </a:lnTo>
                  <a:lnTo>
                    <a:pt x="428626" y="1547812"/>
                  </a:lnTo>
                  <a:lnTo>
                    <a:pt x="428626" y="1254125"/>
                  </a:lnTo>
                  <a:lnTo>
                    <a:pt x="428626" y="1238250"/>
                  </a:lnTo>
                  <a:lnTo>
                    <a:pt x="428626" y="944563"/>
                  </a:lnTo>
                  <a:lnTo>
                    <a:pt x="428626" y="928687"/>
                  </a:lnTo>
                  <a:lnTo>
                    <a:pt x="428626" y="635000"/>
                  </a:lnTo>
                  <a:lnTo>
                    <a:pt x="428626" y="619125"/>
                  </a:lnTo>
                  <a:lnTo>
                    <a:pt x="428626" y="325438"/>
                  </a:lnTo>
                  <a:lnTo>
                    <a:pt x="428626" y="309562"/>
                  </a:lnTo>
                  <a:close/>
                  <a:moveTo>
                    <a:pt x="214312" y="0"/>
                  </a:moveTo>
                  <a:lnTo>
                    <a:pt x="250826" y="0"/>
                  </a:lnTo>
                  <a:lnTo>
                    <a:pt x="250826" y="309562"/>
                  </a:lnTo>
                  <a:lnTo>
                    <a:pt x="250826" y="325438"/>
                  </a:lnTo>
                  <a:lnTo>
                    <a:pt x="250826" y="619125"/>
                  </a:lnTo>
                  <a:lnTo>
                    <a:pt x="250826" y="635000"/>
                  </a:lnTo>
                  <a:lnTo>
                    <a:pt x="250826" y="928687"/>
                  </a:lnTo>
                  <a:lnTo>
                    <a:pt x="250826" y="944563"/>
                  </a:lnTo>
                  <a:lnTo>
                    <a:pt x="250826" y="1238250"/>
                  </a:lnTo>
                  <a:lnTo>
                    <a:pt x="250826" y="1254125"/>
                  </a:lnTo>
                  <a:lnTo>
                    <a:pt x="250826" y="1547812"/>
                  </a:lnTo>
                  <a:lnTo>
                    <a:pt x="250826" y="1563688"/>
                  </a:lnTo>
                  <a:lnTo>
                    <a:pt x="250826" y="1855787"/>
                  </a:lnTo>
                  <a:lnTo>
                    <a:pt x="250826" y="1871662"/>
                  </a:lnTo>
                  <a:lnTo>
                    <a:pt x="250826" y="2165350"/>
                  </a:lnTo>
                  <a:lnTo>
                    <a:pt x="250826" y="2181225"/>
                  </a:lnTo>
                  <a:lnTo>
                    <a:pt x="250826" y="2474912"/>
                  </a:lnTo>
                  <a:lnTo>
                    <a:pt x="250826" y="2490788"/>
                  </a:lnTo>
                  <a:lnTo>
                    <a:pt x="250826" y="2784475"/>
                  </a:lnTo>
                  <a:lnTo>
                    <a:pt x="250826" y="2800350"/>
                  </a:lnTo>
                  <a:lnTo>
                    <a:pt x="250826" y="3094037"/>
                  </a:lnTo>
                  <a:lnTo>
                    <a:pt x="250826" y="3109913"/>
                  </a:lnTo>
                  <a:lnTo>
                    <a:pt x="250826" y="3403600"/>
                  </a:lnTo>
                  <a:lnTo>
                    <a:pt x="250826" y="3419475"/>
                  </a:lnTo>
                  <a:lnTo>
                    <a:pt x="250826" y="3711575"/>
                  </a:lnTo>
                  <a:lnTo>
                    <a:pt x="250826" y="3729038"/>
                  </a:lnTo>
                  <a:lnTo>
                    <a:pt x="250826" y="4022725"/>
                  </a:lnTo>
                  <a:lnTo>
                    <a:pt x="250826" y="4038600"/>
                  </a:lnTo>
                  <a:lnTo>
                    <a:pt x="250826" y="4346575"/>
                  </a:lnTo>
                  <a:lnTo>
                    <a:pt x="214312" y="4346575"/>
                  </a:lnTo>
                  <a:lnTo>
                    <a:pt x="214312" y="4038600"/>
                  </a:lnTo>
                  <a:lnTo>
                    <a:pt x="214312" y="4022725"/>
                  </a:lnTo>
                  <a:lnTo>
                    <a:pt x="214312" y="3729038"/>
                  </a:lnTo>
                  <a:lnTo>
                    <a:pt x="214312" y="3711575"/>
                  </a:lnTo>
                  <a:lnTo>
                    <a:pt x="214312" y="3419475"/>
                  </a:lnTo>
                  <a:lnTo>
                    <a:pt x="214312" y="3403600"/>
                  </a:lnTo>
                  <a:lnTo>
                    <a:pt x="214312" y="3109913"/>
                  </a:lnTo>
                  <a:lnTo>
                    <a:pt x="214312" y="3094037"/>
                  </a:lnTo>
                  <a:lnTo>
                    <a:pt x="214312" y="2800350"/>
                  </a:lnTo>
                  <a:lnTo>
                    <a:pt x="214312" y="2784475"/>
                  </a:lnTo>
                  <a:lnTo>
                    <a:pt x="214312" y="2490788"/>
                  </a:lnTo>
                  <a:lnTo>
                    <a:pt x="214312" y="2474912"/>
                  </a:lnTo>
                  <a:lnTo>
                    <a:pt x="214312" y="2181225"/>
                  </a:lnTo>
                  <a:lnTo>
                    <a:pt x="214312" y="2165350"/>
                  </a:lnTo>
                  <a:lnTo>
                    <a:pt x="214312" y="1871662"/>
                  </a:lnTo>
                  <a:lnTo>
                    <a:pt x="214312" y="1855787"/>
                  </a:lnTo>
                  <a:lnTo>
                    <a:pt x="214312" y="1563688"/>
                  </a:lnTo>
                  <a:lnTo>
                    <a:pt x="214312" y="1547812"/>
                  </a:lnTo>
                  <a:lnTo>
                    <a:pt x="214312" y="1254125"/>
                  </a:lnTo>
                  <a:lnTo>
                    <a:pt x="214312" y="1238250"/>
                  </a:lnTo>
                  <a:lnTo>
                    <a:pt x="214312" y="944563"/>
                  </a:lnTo>
                  <a:lnTo>
                    <a:pt x="214312" y="928687"/>
                  </a:lnTo>
                  <a:lnTo>
                    <a:pt x="214312" y="635000"/>
                  </a:lnTo>
                  <a:lnTo>
                    <a:pt x="214312" y="619125"/>
                  </a:lnTo>
                  <a:lnTo>
                    <a:pt x="214312" y="325438"/>
                  </a:lnTo>
                  <a:lnTo>
                    <a:pt x="214312" y="309562"/>
                  </a:lnTo>
                  <a:close/>
                  <a:moveTo>
                    <a:pt x="0" y="0"/>
                  </a:moveTo>
                  <a:cubicBezTo>
                    <a:pt x="0" y="0"/>
                    <a:pt x="778" y="0"/>
                    <a:pt x="778" y="0"/>
                  </a:cubicBezTo>
                  <a:lnTo>
                    <a:pt x="36514" y="0"/>
                  </a:lnTo>
                  <a:lnTo>
                    <a:pt x="36514" y="309562"/>
                  </a:lnTo>
                  <a:lnTo>
                    <a:pt x="36514" y="325438"/>
                  </a:lnTo>
                  <a:lnTo>
                    <a:pt x="36514" y="619125"/>
                  </a:lnTo>
                  <a:lnTo>
                    <a:pt x="36514" y="635000"/>
                  </a:lnTo>
                  <a:lnTo>
                    <a:pt x="36514" y="928687"/>
                  </a:lnTo>
                  <a:lnTo>
                    <a:pt x="36514" y="944563"/>
                  </a:lnTo>
                  <a:lnTo>
                    <a:pt x="36514" y="1238250"/>
                  </a:lnTo>
                  <a:lnTo>
                    <a:pt x="36514" y="1254125"/>
                  </a:lnTo>
                  <a:lnTo>
                    <a:pt x="36514" y="1547812"/>
                  </a:lnTo>
                  <a:lnTo>
                    <a:pt x="36514" y="1563688"/>
                  </a:lnTo>
                  <a:lnTo>
                    <a:pt x="36514" y="1855787"/>
                  </a:lnTo>
                  <a:lnTo>
                    <a:pt x="36514" y="1871662"/>
                  </a:lnTo>
                  <a:lnTo>
                    <a:pt x="36514" y="2165350"/>
                  </a:lnTo>
                  <a:lnTo>
                    <a:pt x="36514" y="2181225"/>
                  </a:lnTo>
                  <a:lnTo>
                    <a:pt x="36514" y="2474912"/>
                  </a:lnTo>
                  <a:lnTo>
                    <a:pt x="36514" y="2490788"/>
                  </a:lnTo>
                  <a:lnTo>
                    <a:pt x="36514" y="2784475"/>
                  </a:lnTo>
                  <a:lnTo>
                    <a:pt x="36514" y="2800350"/>
                  </a:lnTo>
                  <a:lnTo>
                    <a:pt x="36514" y="3094037"/>
                  </a:lnTo>
                  <a:lnTo>
                    <a:pt x="36514" y="3109913"/>
                  </a:lnTo>
                  <a:lnTo>
                    <a:pt x="36514" y="3403600"/>
                  </a:lnTo>
                  <a:lnTo>
                    <a:pt x="36514" y="3419475"/>
                  </a:lnTo>
                  <a:lnTo>
                    <a:pt x="36514" y="3711575"/>
                  </a:lnTo>
                  <a:lnTo>
                    <a:pt x="36514" y="3729038"/>
                  </a:lnTo>
                  <a:lnTo>
                    <a:pt x="36514" y="4022725"/>
                  </a:lnTo>
                  <a:lnTo>
                    <a:pt x="36514" y="4038600"/>
                  </a:lnTo>
                  <a:lnTo>
                    <a:pt x="36514" y="4346575"/>
                  </a:lnTo>
                  <a:lnTo>
                    <a:pt x="0" y="4346575"/>
                  </a:lnTo>
                  <a:lnTo>
                    <a:pt x="0" y="4038600"/>
                  </a:lnTo>
                  <a:lnTo>
                    <a:pt x="0" y="4022725"/>
                  </a:lnTo>
                  <a:lnTo>
                    <a:pt x="0" y="3729038"/>
                  </a:lnTo>
                  <a:lnTo>
                    <a:pt x="0" y="3712339"/>
                  </a:lnTo>
                  <a:lnTo>
                    <a:pt x="0" y="3419475"/>
                  </a:lnTo>
                  <a:lnTo>
                    <a:pt x="0" y="3403600"/>
                  </a:lnTo>
                  <a:lnTo>
                    <a:pt x="0" y="3109913"/>
                  </a:lnTo>
                  <a:lnTo>
                    <a:pt x="0" y="3094037"/>
                  </a:lnTo>
                  <a:lnTo>
                    <a:pt x="0" y="2800350"/>
                  </a:lnTo>
                  <a:lnTo>
                    <a:pt x="0" y="2784475"/>
                  </a:lnTo>
                  <a:lnTo>
                    <a:pt x="0" y="2490788"/>
                  </a:lnTo>
                  <a:lnTo>
                    <a:pt x="0" y="2474912"/>
                  </a:lnTo>
                  <a:lnTo>
                    <a:pt x="0" y="2181225"/>
                  </a:lnTo>
                  <a:lnTo>
                    <a:pt x="0" y="2165350"/>
                  </a:lnTo>
                  <a:lnTo>
                    <a:pt x="0" y="1871662"/>
                  </a:lnTo>
                  <a:lnTo>
                    <a:pt x="0" y="1855787"/>
                  </a:lnTo>
                  <a:lnTo>
                    <a:pt x="0" y="1563688"/>
                  </a:lnTo>
                  <a:lnTo>
                    <a:pt x="0" y="1547812"/>
                  </a:lnTo>
                  <a:lnTo>
                    <a:pt x="0" y="1254125"/>
                  </a:lnTo>
                  <a:lnTo>
                    <a:pt x="0" y="1238250"/>
                  </a:lnTo>
                  <a:lnTo>
                    <a:pt x="0" y="944563"/>
                  </a:lnTo>
                  <a:lnTo>
                    <a:pt x="0" y="928687"/>
                  </a:lnTo>
                  <a:lnTo>
                    <a:pt x="0" y="635000"/>
                  </a:lnTo>
                  <a:lnTo>
                    <a:pt x="0" y="619125"/>
                  </a:lnTo>
                  <a:lnTo>
                    <a:pt x="0" y="325438"/>
                  </a:lnTo>
                  <a:lnTo>
                    <a:pt x="0" y="309562"/>
                  </a:lnTo>
                  <a:close/>
                </a:path>
              </a:pathLst>
            </a:custGeom>
            <a:solidFill>
              <a:srgbClr val="E3D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0EDB95C1-99FD-4896-9798-90626ABC2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70664" y="8886825"/>
              <a:ext cx="1647824" cy="4051300"/>
            </a:xfrm>
            <a:custGeom>
              <a:avLst/>
              <a:gdLst>
                <a:gd name="connsiteX0" fmla="*/ 0 w 1647824"/>
                <a:gd name="connsiteY0" fmla="*/ 4021137 h 4051300"/>
                <a:gd name="connsiteX1" fmla="*/ 1647824 w 1647824"/>
                <a:gd name="connsiteY1" fmla="*/ 4021137 h 4051300"/>
                <a:gd name="connsiteX2" fmla="*/ 1647824 w 1647824"/>
                <a:gd name="connsiteY2" fmla="*/ 4051300 h 4051300"/>
                <a:gd name="connsiteX3" fmla="*/ 0 w 1647824"/>
                <a:gd name="connsiteY3" fmla="*/ 4051300 h 4051300"/>
                <a:gd name="connsiteX4" fmla="*/ 0 w 1647824"/>
                <a:gd name="connsiteY4" fmla="*/ 3711575 h 4051300"/>
                <a:gd name="connsiteX5" fmla="*/ 1647824 w 1647824"/>
                <a:gd name="connsiteY5" fmla="*/ 3711575 h 4051300"/>
                <a:gd name="connsiteX6" fmla="*/ 1647824 w 1647824"/>
                <a:gd name="connsiteY6" fmla="*/ 3741738 h 4051300"/>
                <a:gd name="connsiteX7" fmla="*/ 0 w 1647824"/>
                <a:gd name="connsiteY7" fmla="*/ 3741738 h 4051300"/>
                <a:gd name="connsiteX8" fmla="*/ 0 w 1647824"/>
                <a:gd name="connsiteY8" fmla="*/ 3402012 h 4051300"/>
                <a:gd name="connsiteX9" fmla="*/ 1647824 w 1647824"/>
                <a:gd name="connsiteY9" fmla="*/ 3402012 h 4051300"/>
                <a:gd name="connsiteX10" fmla="*/ 1647824 w 1647824"/>
                <a:gd name="connsiteY10" fmla="*/ 3432175 h 4051300"/>
                <a:gd name="connsiteX11" fmla="*/ 0 w 1647824"/>
                <a:gd name="connsiteY11" fmla="*/ 3432175 h 4051300"/>
                <a:gd name="connsiteX12" fmla="*/ 0 w 1647824"/>
                <a:gd name="connsiteY12" fmla="*/ 3094037 h 4051300"/>
                <a:gd name="connsiteX13" fmla="*/ 1647824 w 1647824"/>
                <a:gd name="connsiteY13" fmla="*/ 3094037 h 4051300"/>
                <a:gd name="connsiteX14" fmla="*/ 1647824 w 1647824"/>
                <a:gd name="connsiteY14" fmla="*/ 3122612 h 4051300"/>
                <a:gd name="connsiteX15" fmla="*/ 0 w 1647824"/>
                <a:gd name="connsiteY15" fmla="*/ 3122612 h 4051300"/>
                <a:gd name="connsiteX16" fmla="*/ 0 w 1647824"/>
                <a:gd name="connsiteY16" fmla="*/ 2784475 h 4051300"/>
                <a:gd name="connsiteX17" fmla="*/ 1647824 w 1647824"/>
                <a:gd name="connsiteY17" fmla="*/ 2784475 h 4051300"/>
                <a:gd name="connsiteX18" fmla="*/ 1647824 w 1647824"/>
                <a:gd name="connsiteY18" fmla="*/ 2814638 h 4051300"/>
                <a:gd name="connsiteX19" fmla="*/ 0 w 1647824"/>
                <a:gd name="connsiteY19" fmla="*/ 2814638 h 4051300"/>
                <a:gd name="connsiteX20" fmla="*/ 0 w 1647824"/>
                <a:gd name="connsiteY20" fmla="*/ 2474912 h 4051300"/>
                <a:gd name="connsiteX21" fmla="*/ 1647824 w 1647824"/>
                <a:gd name="connsiteY21" fmla="*/ 2474912 h 4051300"/>
                <a:gd name="connsiteX22" fmla="*/ 1647824 w 1647824"/>
                <a:gd name="connsiteY22" fmla="*/ 2505075 h 4051300"/>
                <a:gd name="connsiteX23" fmla="*/ 0 w 1647824"/>
                <a:gd name="connsiteY23" fmla="*/ 2505075 h 4051300"/>
                <a:gd name="connsiteX24" fmla="*/ 0 w 1647824"/>
                <a:gd name="connsiteY24" fmla="*/ 2165350 h 4051300"/>
                <a:gd name="connsiteX25" fmla="*/ 1647824 w 1647824"/>
                <a:gd name="connsiteY25" fmla="*/ 2165350 h 4051300"/>
                <a:gd name="connsiteX26" fmla="*/ 1647824 w 1647824"/>
                <a:gd name="connsiteY26" fmla="*/ 2195513 h 4051300"/>
                <a:gd name="connsiteX27" fmla="*/ 0 w 1647824"/>
                <a:gd name="connsiteY27" fmla="*/ 2195513 h 4051300"/>
                <a:gd name="connsiteX28" fmla="*/ 0 w 1647824"/>
                <a:gd name="connsiteY28" fmla="*/ 1855787 h 4051300"/>
                <a:gd name="connsiteX29" fmla="*/ 1647824 w 1647824"/>
                <a:gd name="connsiteY29" fmla="*/ 1855787 h 4051300"/>
                <a:gd name="connsiteX30" fmla="*/ 1647824 w 1647824"/>
                <a:gd name="connsiteY30" fmla="*/ 1885950 h 4051300"/>
                <a:gd name="connsiteX31" fmla="*/ 0 w 1647824"/>
                <a:gd name="connsiteY31" fmla="*/ 1885950 h 4051300"/>
                <a:gd name="connsiteX32" fmla="*/ 0 w 1647824"/>
                <a:gd name="connsiteY32" fmla="*/ 1546225 h 4051300"/>
                <a:gd name="connsiteX33" fmla="*/ 1647824 w 1647824"/>
                <a:gd name="connsiteY33" fmla="*/ 1546225 h 4051300"/>
                <a:gd name="connsiteX34" fmla="*/ 1647824 w 1647824"/>
                <a:gd name="connsiteY34" fmla="*/ 1576388 h 4051300"/>
                <a:gd name="connsiteX35" fmla="*/ 0 w 1647824"/>
                <a:gd name="connsiteY35" fmla="*/ 1576388 h 4051300"/>
                <a:gd name="connsiteX36" fmla="*/ 0 w 1647824"/>
                <a:gd name="connsiteY36" fmla="*/ 1238250 h 4051300"/>
                <a:gd name="connsiteX37" fmla="*/ 1647824 w 1647824"/>
                <a:gd name="connsiteY37" fmla="*/ 1238250 h 4051300"/>
                <a:gd name="connsiteX38" fmla="*/ 1647824 w 1647824"/>
                <a:gd name="connsiteY38" fmla="*/ 1266825 h 4051300"/>
                <a:gd name="connsiteX39" fmla="*/ 0 w 1647824"/>
                <a:gd name="connsiteY39" fmla="*/ 1266825 h 4051300"/>
                <a:gd name="connsiteX40" fmla="*/ 0 w 1647824"/>
                <a:gd name="connsiteY40" fmla="*/ 927100 h 4051300"/>
                <a:gd name="connsiteX41" fmla="*/ 1647824 w 1647824"/>
                <a:gd name="connsiteY41" fmla="*/ 927100 h 4051300"/>
                <a:gd name="connsiteX42" fmla="*/ 1647824 w 1647824"/>
                <a:gd name="connsiteY42" fmla="*/ 957263 h 4051300"/>
                <a:gd name="connsiteX43" fmla="*/ 0 w 1647824"/>
                <a:gd name="connsiteY43" fmla="*/ 957263 h 4051300"/>
                <a:gd name="connsiteX44" fmla="*/ 0 w 1647824"/>
                <a:gd name="connsiteY44" fmla="*/ 619125 h 4051300"/>
                <a:gd name="connsiteX45" fmla="*/ 1647824 w 1647824"/>
                <a:gd name="connsiteY45" fmla="*/ 619125 h 4051300"/>
                <a:gd name="connsiteX46" fmla="*/ 1647824 w 1647824"/>
                <a:gd name="connsiteY46" fmla="*/ 647700 h 4051300"/>
                <a:gd name="connsiteX47" fmla="*/ 0 w 1647824"/>
                <a:gd name="connsiteY47" fmla="*/ 647700 h 4051300"/>
                <a:gd name="connsiteX48" fmla="*/ 0 w 1647824"/>
                <a:gd name="connsiteY48" fmla="*/ 309562 h 4051300"/>
                <a:gd name="connsiteX49" fmla="*/ 1647824 w 1647824"/>
                <a:gd name="connsiteY49" fmla="*/ 309562 h 4051300"/>
                <a:gd name="connsiteX50" fmla="*/ 1647824 w 1647824"/>
                <a:gd name="connsiteY50" fmla="*/ 338137 h 4051300"/>
                <a:gd name="connsiteX51" fmla="*/ 0 w 1647824"/>
                <a:gd name="connsiteY51" fmla="*/ 338137 h 4051300"/>
                <a:gd name="connsiteX52" fmla="*/ 0 w 1647824"/>
                <a:gd name="connsiteY52" fmla="*/ 0 h 4051300"/>
                <a:gd name="connsiteX53" fmla="*/ 1647824 w 1647824"/>
                <a:gd name="connsiteY53" fmla="*/ 0 h 4051300"/>
                <a:gd name="connsiteX54" fmla="*/ 1647824 w 1647824"/>
                <a:gd name="connsiteY54" fmla="*/ 30163 h 4051300"/>
                <a:gd name="connsiteX55" fmla="*/ 0 w 1647824"/>
                <a:gd name="connsiteY55" fmla="*/ 30163 h 405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47824" h="4051300">
                  <a:moveTo>
                    <a:pt x="0" y="4021137"/>
                  </a:moveTo>
                  <a:lnTo>
                    <a:pt x="1647824" y="4021137"/>
                  </a:lnTo>
                  <a:lnTo>
                    <a:pt x="1647824" y="4051300"/>
                  </a:lnTo>
                  <a:lnTo>
                    <a:pt x="0" y="4051300"/>
                  </a:lnTo>
                  <a:close/>
                  <a:moveTo>
                    <a:pt x="0" y="3711575"/>
                  </a:moveTo>
                  <a:lnTo>
                    <a:pt x="1647824" y="3711575"/>
                  </a:lnTo>
                  <a:lnTo>
                    <a:pt x="1647824" y="3741738"/>
                  </a:lnTo>
                  <a:lnTo>
                    <a:pt x="0" y="3741738"/>
                  </a:lnTo>
                  <a:close/>
                  <a:moveTo>
                    <a:pt x="0" y="3402012"/>
                  </a:moveTo>
                  <a:lnTo>
                    <a:pt x="1647824" y="3402012"/>
                  </a:lnTo>
                  <a:lnTo>
                    <a:pt x="1647824" y="3432175"/>
                  </a:lnTo>
                  <a:lnTo>
                    <a:pt x="0" y="3432175"/>
                  </a:lnTo>
                  <a:close/>
                  <a:moveTo>
                    <a:pt x="0" y="3094037"/>
                  </a:moveTo>
                  <a:lnTo>
                    <a:pt x="1647824" y="3094037"/>
                  </a:lnTo>
                  <a:lnTo>
                    <a:pt x="1647824" y="3122612"/>
                  </a:lnTo>
                  <a:lnTo>
                    <a:pt x="0" y="3122612"/>
                  </a:lnTo>
                  <a:close/>
                  <a:moveTo>
                    <a:pt x="0" y="2784475"/>
                  </a:moveTo>
                  <a:lnTo>
                    <a:pt x="1647824" y="2784475"/>
                  </a:lnTo>
                  <a:lnTo>
                    <a:pt x="1647824" y="2814638"/>
                  </a:lnTo>
                  <a:lnTo>
                    <a:pt x="0" y="2814638"/>
                  </a:lnTo>
                  <a:close/>
                  <a:moveTo>
                    <a:pt x="0" y="2474912"/>
                  </a:moveTo>
                  <a:lnTo>
                    <a:pt x="1647824" y="2474912"/>
                  </a:lnTo>
                  <a:lnTo>
                    <a:pt x="1647824" y="2505075"/>
                  </a:lnTo>
                  <a:lnTo>
                    <a:pt x="0" y="2505075"/>
                  </a:lnTo>
                  <a:close/>
                  <a:moveTo>
                    <a:pt x="0" y="2165350"/>
                  </a:moveTo>
                  <a:lnTo>
                    <a:pt x="1647824" y="2165350"/>
                  </a:lnTo>
                  <a:lnTo>
                    <a:pt x="1647824" y="2195513"/>
                  </a:lnTo>
                  <a:lnTo>
                    <a:pt x="0" y="2195513"/>
                  </a:lnTo>
                  <a:close/>
                  <a:moveTo>
                    <a:pt x="0" y="1855787"/>
                  </a:moveTo>
                  <a:lnTo>
                    <a:pt x="1647824" y="1855787"/>
                  </a:lnTo>
                  <a:lnTo>
                    <a:pt x="1647824" y="1885950"/>
                  </a:lnTo>
                  <a:lnTo>
                    <a:pt x="0" y="1885950"/>
                  </a:lnTo>
                  <a:close/>
                  <a:moveTo>
                    <a:pt x="0" y="1546225"/>
                  </a:moveTo>
                  <a:lnTo>
                    <a:pt x="1647824" y="1546225"/>
                  </a:lnTo>
                  <a:lnTo>
                    <a:pt x="1647824" y="1576388"/>
                  </a:lnTo>
                  <a:lnTo>
                    <a:pt x="0" y="1576388"/>
                  </a:lnTo>
                  <a:close/>
                  <a:moveTo>
                    <a:pt x="0" y="1238250"/>
                  </a:moveTo>
                  <a:lnTo>
                    <a:pt x="1647824" y="1238250"/>
                  </a:lnTo>
                  <a:lnTo>
                    <a:pt x="1647824" y="1266825"/>
                  </a:lnTo>
                  <a:lnTo>
                    <a:pt x="0" y="1266825"/>
                  </a:lnTo>
                  <a:close/>
                  <a:moveTo>
                    <a:pt x="0" y="927100"/>
                  </a:moveTo>
                  <a:lnTo>
                    <a:pt x="1647824" y="927100"/>
                  </a:lnTo>
                  <a:lnTo>
                    <a:pt x="1647824" y="957263"/>
                  </a:lnTo>
                  <a:lnTo>
                    <a:pt x="0" y="957263"/>
                  </a:lnTo>
                  <a:close/>
                  <a:moveTo>
                    <a:pt x="0" y="619125"/>
                  </a:moveTo>
                  <a:lnTo>
                    <a:pt x="1647824" y="619125"/>
                  </a:lnTo>
                  <a:lnTo>
                    <a:pt x="1647824" y="647700"/>
                  </a:lnTo>
                  <a:lnTo>
                    <a:pt x="0" y="647700"/>
                  </a:lnTo>
                  <a:close/>
                  <a:moveTo>
                    <a:pt x="0" y="309562"/>
                  </a:moveTo>
                  <a:lnTo>
                    <a:pt x="1647824" y="309562"/>
                  </a:lnTo>
                  <a:lnTo>
                    <a:pt x="1647824" y="338137"/>
                  </a:lnTo>
                  <a:lnTo>
                    <a:pt x="0" y="338137"/>
                  </a:lnTo>
                  <a:close/>
                  <a:moveTo>
                    <a:pt x="0" y="0"/>
                  </a:moveTo>
                  <a:lnTo>
                    <a:pt x="1647824" y="0"/>
                  </a:lnTo>
                  <a:lnTo>
                    <a:pt x="1647824" y="30163"/>
                  </a:lnTo>
                  <a:lnTo>
                    <a:pt x="0" y="30163"/>
                  </a:lnTo>
                  <a:close/>
                </a:path>
              </a:pathLst>
            </a:custGeom>
            <a:solidFill>
              <a:srgbClr val="82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75A2D8A4-AA8D-4F25-B94E-0A0184F86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0664" y="8761413"/>
              <a:ext cx="1647824" cy="3905251"/>
            </a:xfrm>
            <a:custGeom>
              <a:avLst/>
              <a:gdLst>
                <a:gd name="connsiteX0" fmla="*/ 1647824 w 1647824"/>
                <a:gd name="connsiteY0" fmla="*/ 1643063 h 3905251"/>
                <a:gd name="connsiteX1" fmla="*/ 1647824 w 1647824"/>
                <a:gd name="connsiteY1" fmla="*/ 1697106 h 3905251"/>
                <a:gd name="connsiteX2" fmla="*/ 1647824 w 1647824"/>
                <a:gd name="connsiteY2" fmla="*/ 1724508 h 3905251"/>
                <a:gd name="connsiteX3" fmla="*/ 1647824 w 1647824"/>
                <a:gd name="connsiteY3" fmla="*/ 1726791 h 3905251"/>
                <a:gd name="connsiteX4" fmla="*/ 1589952 w 1647824"/>
                <a:gd name="connsiteY4" fmla="*/ 1726791 h 3905251"/>
                <a:gd name="connsiteX5" fmla="*/ 1647824 w 1647824"/>
                <a:gd name="connsiteY5" fmla="*/ 1829549 h 3905251"/>
                <a:gd name="connsiteX6" fmla="*/ 1647824 w 1647824"/>
                <a:gd name="connsiteY6" fmla="*/ 2008423 h 3905251"/>
                <a:gd name="connsiteX7" fmla="*/ 1647824 w 1647824"/>
                <a:gd name="connsiteY7" fmla="*/ 2035825 h 3905251"/>
                <a:gd name="connsiteX8" fmla="*/ 1647824 w 1647824"/>
                <a:gd name="connsiteY8" fmla="*/ 2038109 h 3905251"/>
                <a:gd name="connsiteX9" fmla="*/ 1589952 w 1647824"/>
                <a:gd name="connsiteY9" fmla="*/ 2038109 h 3905251"/>
                <a:gd name="connsiteX10" fmla="*/ 1647824 w 1647824"/>
                <a:gd name="connsiteY10" fmla="*/ 2140105 h 3905251"/>
                <a:gd name="connsiteX11" fmla="*/ 1647824 w 1647824"/>
                <a:gd name="connsiteY11" fmla="*/ 2318979 h 3905251"/>
                <a:gd name="connsiteX12" fmla="*/ 1647824 w 1647824"/>
                <a:gd name="connsiteY12" fmla="*/ 2347142 h 3905251"/>
                <a:gd name="connsiteX13" fmla="*/ 1647824 w 1647824"/>
                <a:gd name="connsiteY13" fmla="*/ 2349426 h 3905251"/>
                <a:gd name="connsiteX14" fmla="*/ 1589952 w 1647824"/>
                <a:gd name="connsiteY14" fmla="*/ 2349426 h 3905251"/>
                <a:gd name="connsiteX15" fmla="*/ 1647824 w 1647824"/>
                <a:gd name="connsiteY15" fmla="*/ 2451422 h 3905251"/>
                <a:gd name="connsiteX16" fmla="*/ 1647824 w 1647824"/>
                <a:gd name="connsiteY16" fmla="*/ 2630296 h 3905251"/>
                <a:gd name="connsiteX17" fmla="*/ 1647824 w 1647824"/>
                <a:gd name="connsiteY17" fmla="*/ 2657698 h 3905251"/>
                <a:gd name="connsiteX18" fmla="*/ 1647824 w 1647824"/>
                <a:gd name="connsiteY18" fmla="*/ 2660743 h 3905251"/>
                <a:gd name="connsiteX19" fmla="*/ 1589952 w 1647824"/>
                <a:gd name="connsiteY19" fmla="*/ 2660743 h 3905251"/>
                <a:gd name="connsiteX20" fmla="*/ 1647824 w 1647824"/>
                <a:gd name="connsiteY20" fmla="*/ 2762739 h 3905251"/>
                <a:gd name="connsiteX21" fmla="*/ 1647824 w 1647824"/>
                <a:gd name="connsiteY21" fmla="*/ 2941614 h 3905251"/>
                <a:gd name="connsiteX22" fmla="*/ 1647824 w 1647824"/>
                <a:gd name="connsiteY22" fmla="*/ 2969016 h 3905251"/>
                <a:gd name="connsiteX23" fmla="*/ 1647824 w 1647824"/>
                <a:gd name="connsiteY23" fmla="*/ 2971299 h 3905251"/>
                <a:gd name="connsiteX24" fmla="*/ 1589952 w 1647824"/>
                <a:gd name="connsiteY24" fmla="*/ 2971299 h 3905251"/>
                <a:gd name="connsiteX25" fmla="*/ 1644016 w 1647824"/>
                <a:gd name="connsiteY25" fmla="*/ 3042849 h 3905251"/>
                <a:gd name="connsiteX26" fmla="*/ 1546548 w 1647824"/>
                <a:gd name="connsiteY26" fmla="*/ 3106787 h 3905251"/>
                <a:gd name="connsiteX27" fmla="*/ 45688 w 1647824"/>
                <a:gd name="connsiteY27" fmla="*/ 3905251 h 3905251"/>
                <a:gd name="connsiteX28" fmla="*/ 0 w 1647824"/>
                <a:gd name="connsiteY28" fmla="*/ 3905251 h 3905251"/>
                <a:gd name="connsiteX29" fmla="*/ 0 w 1647824"/>
                <a:gd name="connsiteY29" fmla="*/ 3902967 h 3905251"/>
                <a:gd name="connsiteX30" fmla="*/ 0 w 1647824"/>
                <a:gd name="connsiteY30" fmla="*/ 3874804 h 3905251"/>
                <a:gd name="connsiteX31" fmla="*/ 0 w 1647824"/>
                <a:gd name="connsiteY31" fmla="*/ 3695930 h 3905251"/>
                <a:gd name="connsiteX32" fmla="*/ 57870 w 1647824"/>
                <a:gd name="connsiteY32" fmla="*/ 3593934 h 3905251"/>
                <a:gd name="connsiteX33" fmla="*/ 0 w 1647824"/>
                <a:gd name="connsiteY33" fmla="*/ 3593934 h 3905251"/>
                <a:gd name="connsiteX34" fmla="*/ 0 w 1647824"/>
                <a:gd name="connsiteY34" fmla="*/ 3591650 h 3905251"/>
                <a:gd name="connsiteX35" fmla="*/ 0 w 1647824"/>
                <a:gd name="connsiteY35" fmla="*/ 3564248 h 3905251"/>
                <a:gd name="connsiteX36" fmla="*/ 0 w 1647824"/>
                <a:gd name="connsiteY36" fmla="*/ 3385374 h 3905251"/>
                <a:gd name="connsiteX37" fmla="*/ 57870 w 1647824"/>
                <a:gd name="connsiteY37" fmla="*/ 3282617 h 3905251"/>
                <a:gd name="connsiteX38" fmla="*/ 0 w 1647824"/>
                <a:gd name="connsiteY38" fmla="*/ 3282617 h 3905251"/>
                <a:gd name="connsiteX39" fmla="*/ 0 w 1647824"/>
                <a:gd name="connsiteY39" fmla="*/ 3280333 h 3905251"/>
                <a:gd name="connsiteX40" fmla="*/ 0 w 1647824"/>
                <a:gd name="connsiteY40" fmla="*/ 3252931 h 3905251"/>
                <a:gd name="connsiteX41" fmla="*/ 0 w 1647824"/>
                <a:gd name="connsiteY41" fmla="*/ 3074057 h 3905251"/>
                <a:gd name="connsiteX42" fmla="*/ 57870 w 1647824"/>
                <a:gd name="connsiteY42" fmla="*/ 2971299 h 3905251"/>
                <a:gd name="connsiteX43" fmla="*/ 0 w 1647824"/>
                <a:gd name="connsiteY43" fmla="*/ 2971299 h 3905251"/>
                <a:gd name="connsiteX44" fmla="*/ 0 w 1647824"/>
                <a:gd name="connsiteY44" fmla="*/ 2969016 h 3905251"/>
                <a:gd name="connsiteX45" fmla="*/ 0 w 1647824"/>
                <a:gd name="connsiteY45" fmla="*/ 2941614 h 3905251"/>
                <a:gd name="connsiteX46" fmla="*/ 0 w 1647824"/>
                <a:gd name="connsiteY46" fmla="*/ 2762739 h 3905251"/>
                <a:gd name="connsiteX47" fmla="*/ 57870 w 1647824"/>
                <a:gd name="connsiteY47" fmla="*/ 2660743 h 3905251"/>
                <a:gd name="connsiteX48" fmla="*/ 0 w 1647824"/>
                <a:gd name="connsiteY48" fmla="*/ 2660743 h 3905251"/>
                <a:gd name="connsiteX49" fmla="*/ 0 w 1647824"/>
                <a:gd name="connsiteY49" fmla="*/ 2657698 h 3905251"/>
                <a:gd name="connsiteX50" fmla="*/ 0 w 1647824"/>
                <a:gd name="connsiteY50" fmla="*/ 2630296 h 3905251"/>
                <a:gd name="connsiteX51" fmla="*/ 0 w 1647824"/>
                <a:gd name="connsiteY51" fmla="*/ 2618879 h 3905251"/>
                <a:gd name="connsiteX52" fmla="*/ 1362272 w 1647824"/>
                <a:gd name="connsiteY52" fmla="*/ 1822698 h 3905251"/>
                <a:gd name="connsiteX53" fmla="*/ 1597566 w 1647824"/>
                <a:gd name="connsiteY53" fmla="*/ 1662092 h 3905251"/>
                <a:gd name="connsiteX54" fmla="*/ 1647824 w 1647824"/>
                <a:gd name="connsiteY54" fmla="*/ 1643063 h 3905251"/>
                <a:gd name="connsiteX55" fmla="*/ 1647824 w 1647824"/>
                <a:gd name="connsiteY55" fmla="*/ 0 h 3905251"/>
                <a:gd name="connsiteX56" fmla="*/ 1647824 w 1647824"/>
                <a:gd name="connsiteY56" fmla="*/ 142253 h 3905251"/>
                <a:gd name="connsiteX57" fmla="*/ 1647824 w 1647824"/>
                <a:gd name="connsiteY57" fmla="*/ 169639 h 3905251"/>
                <a:gd name="connsiteX58" fmla="*/ 1647824 w 1647824"/>
                <a:gd name="connsiteY58" fmla="*/ 171921 h 3905251"/>
                <a:gd name="connsiteX59" fmla="*/ 1589952 w 1647824"/>
                <a:gd name="connsiteY59" fmla="*/ 171921 h 3905251"/>
                <a:gd name="connsiteX60" fmla="*/ 1647824 w 1647824"/>
                <a:gd name="connsiteY60" fmla="*/ 274617 h 3905251"/>
                <a:gd name="connsiteX61" fmla="*/ 1647824 w 1647824"/>
                <a:gd name="connsiteY61" fmla="*/ 453384 h 3905251"/>
                <a:gd name="connsiteX62" fmla="*/ 1647824 w 1647824"/>
                <a:gd name="connsiteY62" fmla="*/ 480770 h 3905251"/>
                <a:gd name="connsiteX63" fmla="*/ 1647824 w 1647824"/>
                <a:gd name="connsiteY63" fmla="*/ 483052 h 3905251"/>
                <a:gd name="connsiteX64" fmla="*/ 1589952 w 1647824"/>
                <a:gd name="connsiteY64" fmla="*/ 483052 h 3905251"/>
                <a:gd name="connsiteX65" fmla="*/ 1647824 w 1647824"/>
                <a:gd name="connsiteY65" fmla="*/ 584987 h 3905251"/>
                <a:gd name="connsiteX66" fmla="*/ 1647824 w 1647824"/>
                <a:gd name="connsiteY66" fmla="*/ 763754 h 3905251"/>
                <a:gd name="connsiteX67" fmla="*/ 1647824 w 1647824"/>
                <a:gd name="connsiteY67" fmla="*/ 791901 h 3905251"/>
                <a:gd name="connsiteX68" fmla="*/ 1647824 w 1647824"/>
                <a:gd name="connsiteY68" fmla="*/ 794183 h 3905251"/>
                <a:gd name="connsiteX69" fmla="*/ 1589952 w 1647824"/>
                <a:gd name="connsiteY69" fmla="*/ 794183 h 3905251"/>
                <a:gd name="connsiteX70" fmla="*/ 1647824 w 1647824"/>
                <a:gd name="connsiteY70" fmla="*/ 896118 h 3905251"/>
                <a:gd name="connsiteX71" fmla="*/ 1647824 w 1647824"/>
                <a:gd name="connsiteY71" fmla="*/ 1074885 h 3905251"/>
                <a:gd name="connsiteX72" fmla="*/ 1647824 w 1647824"/>
                <a:gd name="connsiteY72" fmla="*/ 1102271 h 3905251"/>
                <a:gd name="connsiteX73" fmla="*/ 1647824 w 1647824"/>
                <a:gd name="connsiteY73" fmla="*/ 1105314 h 3905251"/>
                <a:gd name="connsiteX74" fmla="*/ 1589952 w 1647824"/>
                <a:gd name="connsiteY74" fmla="*/ 1105314 h 3905251"/>
                <a:gd name="connsiteX75" fmla="*/ 1647824 w 1647824"/>
                <a:gd name="connsiteY75" fmla="*/ 1207249 h 3905251"/>
                <a:gd name="connsiteX76" fmla="*/ 1647824 w 1647824"/>
                <a:gd name="connsiteY76" fmla="*/ 1227788 h 3905251"/>
                <a:gd name="connsiteX77" fmla="*/ 402818 w 1647824"/>
                <a:gd name="connsiteY77" fmla="*/ 1972525 h 3905251"/>
                <a:gd name="connsiteX78" fmla="*/ 0 w 1647824"/>
                <a:gd name="connsiteY78" fmla="*/ 2211388 h 3905251"/>
                <a:gd name="connsiteX79" fmla="*/ 0 w 1647824"/>
                <a:gd name="connsiteY79" fmla="*/ 2139881 h 3905251"/>
                <a:gd name="connsiteX80" fmla="*/ 57870 w 1647824"/>
                <a:gd name="connsiteY80" fmla="*/ 2037946 h 3905251"/>
                <a:gd name="connsiteX81" fmla="*/ 0 w 1647824"/>
                <a:gd name="connsiteY81" fmla="*/ 2037946 h 3905251"/>
                <a:gd name="connsiteX82" fmla="*/ 0 w 1647824"/>
                <a:gd name="connsiteY82" fmla="*/ 2035664 h 3905251"/>
                <a:gd name="connsiteX83" fmla="*/ 0 w 1647824"/>
                <a:gd name="connsiteY83" fmla="*/ 2008278 h 3905251"/>
                <a:gd name="connsiteX84" fmla="*/ 0 w 1647824"/>
                <a:gd name="connsiteY84" fmla="*/ 1829511 h 3905251"/>
                <a:gd name="connsiteX85" fmla="*/ 57870 w 1647824"/>
                <a:gd name="connsiteY85" fmla="*/ 1726815 h 3905251"/>
                <a:gd name="connsiteX86" fmla="*/ 0 w 1647824"/>
                <a:gd name="connsiteY86" fmla="*/ 1726815 h 3905251"/>
                <a:gd name="connsiteX87" fmla="*/ 0 w 1647824"/>
                <a:gd name="connsiteY87" fmla="*/ 1724533 h 3905251"/>
                <a:gd name="connsiteX88" fmla="*/ 0 w 1647824"/>
                <a:gd name="connsiteY88" fmla="*/ 1697147 h 3905251"/>
                <a:gd name="connsiteX89" fmla="*/ 0 w 1647824"/>
                <a:gd name="connsiteY89" fmla="*/ 1518380 h 3905251"/>
                <a:gd name="connsiteX90" fmla="*/ 57870 w 1647824"/>
                <a:gd name="connsiteY90" fmla="*/ 1415684 h 3905251"/>
                <a:gd name="connsiteX91" fmla="*/ 0 w 1647824"/>
                <a:gd name="connsiteY91" fmla="*/ 1415684 h 3905251"/>
                <a:gd name="connsiteX92" fmla="*/ 0 w 1647824"/>
                <a:gd name="connsiteY92" fmla="*/ 1413402 h 3905251"/>
                <a:gd name="connsiteX93" fmla="*/ 0 w 1647824"/>
                <a:gd name="connsiteY93" fmla="*/ 1386016 h 3905251"/>
                <a:gd name="connsiteX94" fmla="*/ 0 w 1647824"/>
                <a:gd name="connsiteY94" fmla="*/ 1207249 h 3905251"/>
                <a:gd name="connsiteX95" fmla="*/ 57870 w 1647824"/>
                <a:gd name="connsiteY95" fmla="*/ 1105314 h 3905251"/>
                <a:gd name="connsiteX96" fmla="*/ 0 w 1647824"/>
                <a:gd name="connsiteY96" fmla="*/ 1105314 h 3905251"/>
                <a:gd name="connsiteX97" fmla="*/ 0 w 1647824"/>
                <a:gd name="connsiteY97" fmla="*/ 1102271 h 3905251"/>
                <a:gd name="connsiteX98" fmla="*/ 0 w 1647824"/>
                <a:gd name="connsiteY98" fmla="*/ 1074885 h 3905251"/>
                <a:gd name="connsiteX99" fmla="*/ 0 w 1647824"/>
                <a:gd name="connsiteY99" fmla="*/ 915897 h 3905251"/>
                <a:gd name="connsiteX100" fmla="*/ 1647824 w 1647824"/>
                <a:gd name="connsiteY100" fmla="*/ 0 h 3905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1647824" h="3905251">
                  <a:moveTo>
                    <a:pt x="1647824" y="1643063"/>
                  </a:moveTo>
                  <a:lnTo>
                    <a:pt x="1647824" y="1697106"/>
                  </a:lnTo>
                  <a:lnTo>
                    <a:pt x="1647824" y="1724508"/>
                  </a:lnTo>
                  <a:lnTo>
                    <a:pt x="1647824" y="1726791"/>
                  </a:lnTo>
                  <a:lnTo>
                    <a:pt x="1589952" y="1726791"/>
                  </a:lnTo>
                  <a:cubicBezTo>
                    <a:pt x="1624980" y="1748104"/>
                    <a:pt x="1647824" y="1786162"/>
                    <a:pt x="1647824" y="1829549"/>
                  </a:cubicBezTo>
                  <a:lnTo>
                    <a:pt x="1647824" y="2008423"/>
                  </a:lnTo>
                  <a:lnTo>
                    <a:pt x="1647824" y="2035825"/>
                  </a:lnTo>
                  <a:lnTo>
                    <a:pt x="1647824" y="2038109"/>
                  </a:lnTo>
                  <a:lnTo>
                    <a:pt x="1589952" y="2038109"/>
                  </a:lnTo>
                  <a:cubicBezTo>
                    <a:pt x="1624980" y="2059421"/>
                    <a:pt x="1647824" y="2097480"/>
                    <a:pt x="1647824" y="2140105"/>
                  </a:cubicBezTo>
                  <a:lnTo>
                    <a:pt x="1647824" y="2318979"/>
                  </a:lnTo>
                  <a:lnTo>
                    <a:pt x="1647824" y="2347142"/>
                  </a:lnTo>
                  <a:lnTo>
                    <a:pt x="1647824" y="2349426"/>
                  </a:lnTo>
                  <a:lnTo>
                    <a:pt x="1589952" y="2349426"/>
                  </a:lnTo>
                  <a:cubicBezTo>
                    <a:pt x="1624980" y="2370739"/>
                    <a:pt x="1647824" y="2408036"/>
                    <a:pt x="1647824" y="2451422"/>
                  </a:cubicBezTo>
                  <a:lnTo>
                    <a:pt x="1647824" y="2630296"/>
                  </a:lnTo>
                  <a:lnTo>
                    <a:pt x="1647824" y="2657698"/>
                  </a:lnTo>
                  <a:lnTo>
                    <a:pt x="1647824" y="2660743"/>
                  </a:lnTo>
                  <a:lnTo>
                    <a:pt x="1589952" y="2660743"/>
                  </a:lnTo>
                  <a:cubicBezTo>
                    <a:pt x="1624980" y="2682056"/>
                    <a:pt x="1647824" y="2719353"/>
                    <a:pt x="1647824" y="2762739"/>
                  </a:cubicBezTo>
                  <a:lnTo>
                    <a:pt x="1647824" y="2941614"/>
                  </a:lnTo>
                  <a:lnTo>
                    <a:pt x="1647824" y="2969016"/>
                  </a:lnTo>
                  <a:lnTo>
                    <a:pt x="1647824" y="2971299"/>
                  </a:lnTo>
                  <a:lnTo>
                    <a:pt x="1589952" y="2971299"/>
                  </a:lnTo>
                  <a:cubicBezTo>
                    <a:pt x="1615842" y="2987284"/>
                    <a:pt x="1635640" y="3013163"/>
                    <a:pt x="1644016" y="3042849"/>
                  </a:cubicBezTo>
                  <a:cubicBezTo>
                    <a:pt x="1611274" y="3063400"/>
                    <a:pt x="1578530" y="3084713"/>
                    <a:pt x="1546548" y="3106787"/>
                  </a:cubicBezTo>
                  <a:cubicBezTo>
                    <a:pt x="1053876" y="3431805"/>
                    <a:pt x="548258" y="3656349"/>
                    <a:pt x="45688" y="3905251"/>
                  </a:cubicBezTo>
                  <a:lnTo>
                    <a:pt x="0" y="3905251"/>
                  </a:lnTo>
                  <a:lnTo>
                    <a:pt x="0" y="3902967"/>
                  </a:lnTo>
                  <a:lnTo>
                    <a:pt x="0" y="3874804"/>
                  </a:lnTo>
                  <a:lnTo>
                    <a:pt x="0" y="3695930"/>
                  </a:lnTo>
                  <a:cubicBezTo>
                    <a:pt x="0" y="3653305"/>
                    <a:pt x="23604" y="3615246"/>
                    <a:pt x="57870" y="3593934"/>
                  </a:cubicBezTo>
                  <a:lnTo>
                    <a:pt x="0" y="3593934"/>
                  </a:lnTo>
                  <a:lnTo>
                    <a:pt x="0" y="3591650"/>
                  </a:lnTo>
                  <a:lnTo>
                    <a:pt x="0" y="3564248"/>
                  </a:lnTo>
                  <a:lnTo>
                    <a:pt x="0" y="3385374"/>
                  </a:lnTo>
                  <a:cubicBezTo>
                    <a:pt x="0" y="3341987"/>
                    <a:pt x="23604" y="3303929"/>
                    <a:pt x="57870" y="3282617"/>
                  </a:cubicBezTo>
                  <a:lnTo>
                    <a:pt x="0" y="3282617"/>
                  </a:lnTo>
                  <a:lnTo>
                    <a:pt x="0" y="3280333"/>
                  </a:lnTo>
                  <a:lnTo>
                    <a:pt x="0" y="3252931"/>
                  </a:lnTo>
                  <a:lnTo>
                    <a:pt x="0" y="3074057"/>
                  </a:lnTo>
                  <a:cubicBezTo>
                    <a:pt x="0" y="3030670"/>
                    <a:pt x="23604" y="2992612"/>
                    <a:pt x="57870" y="2971299"/>
                  </a:cubicBezTo>
                  <a:lnTo>
                    <a:pt x="0" y="2971299"/>
                  </a:lnTo>
                  <a:lnTo>
                    <a:pt x="0" y="2969016"/>
                  </a:lnTo>
                  <a:lnTo>
                    <a:pt x="0" y="2941614"/>
                  </a:lnTo>
                  <a:lnTo>
                    <a:pt x="0" y="2762739"/>
                  </a:lnTo>
                  <a:cubicBezTo>
                    <a:pt x="0" y="2719353"/>
                    <a:pt x="23604" y="2682056"/>
                    <a:pt x="57870" y="2660743"/>
                  </a:cubicBezTo>
                  <a:lnTo>
                    <a:pt x="0" y="2660743"/>
                  </a:lnTo>
                  <a:lnTo>
                    <a:pt x="0" y="2657698"/>
                  </a:lnTo>
                  <a:lnTo>
                    <a:pt x="0" y="2630296"/>
                  </a:lnTo>
                  <a:lnTo>
                    <a:pt x="0" y="2618879"/>
                  </a:lnTo>
                  <a:cubicBezTo>
                    <a:pt x="436322" y="2323546"/>
                    <a:pt x="887876" y="2073122"/>
                    <a:pt x="1362272" y="1822698"/>
                  </a:cubicBezTo>
                  <a:cubicBezTo>
                    <a:pt x="1443750" y="1772461"/>
                    <a:pt x="1515328" y="1691778"/>
                    <a:pt x="1597566" y="1662092"/>
                  </a:cubicBezTo>
                  <a:cubicBezTo>
                    <a:pt x="1614320" y="1656003"/>
                    <a:pt x="1631072" y="1649152"/>
                    <a:pt x="1647824" y="1643063"/>
                  </a:cubicBezTo>
                  <a:close/>
                  <a:moveTo>
                    <a:pt x="1647824" y="0"/>
                  </a:moveTo>
                  <a:lnTo>
                    <a:pt x="1647824" y="142253"/>
                  </a:lnTo>
                  <a:lnTo>
                    <a:pt x="1647824" y="169639"/>
                  </a:lnTo>
                  <a:lnTo>
                    <a:pt x="1647824" y="171921"/>
                  </a:lnTo>
                  <a:lnTo>
                    <a:pt x="1589952" y="171921"/>
                  </a:lnTo>
                  <a:cubicBezTo>
                    <a:pt x="1624980" y="193221"/>
                    <a:pt x="1647824" y="231256"/>
                    <a:pt x="1647824" y="274617"/>
                  </a:cubicBezTo>
                  <a:lnTo>
                    <a:pt x="1647824" y="453384"/>
                  </a:lnTo>
                  <a:lnTo>
                    <a:pt x="1647824" y="480770"/>
                  </a:lnTo>
                  <a:lnTo>
                    <a:pt x="1647824" y="483052"/>
                  </a:lnTo>
                  <a:lnTo>
                    <a:pt x="1589952" y="483052"/>
                  </a:lnTo>
                  <a:cubicBezTo>
                    <a:pt x="1624980" y="504352"/>
                    <a:pt x="1647824" y="542387"/>
                    <a:pt x="1647824" y="584987"/>
                  </a:cubicBezTo>
                  <a:lnTo>
                    <a:pt x="1647824" y="763754"/>
                  </a:lnTo>
                  <a:lnTo>
                    <a:pt x="1647824" y="791901"/>
                  </a:lnTo>
                  <a:lnTo>
                    <a:pt x="1647824" y="794183"/>
                  </a:lnTo>
                  <a:lnTo>
                    <a:pt x="1589952" y="794183"/>
                  </a:lnTo>
                  <a:cubicBezTo>
                    <a:pt x="1624980" y="815483"/>
                    <a:pt x="1647824" y="853518"/>
                    <a:pt x="1647824" y="896118"/>
                  </a:cubicBezTo>
                  <a:lnTo>
                    <a:pt x="1647824" y="1074885"/>
                  </a:lnTo>
                  <a:lnTo>
                    <a:pt x="1647824" y="1102271"/>
                  </a:lnTo>
                  <a:lnTo>
                    <a:pt x="1647824" y="1105314"/>
                  </a:lnTo>
                  <a:lnTo>
                    <a:pt x="1589952" y="1105314"/>
                  </a:lnTo>
                  <a:cubicBezTo>
                    <a:pt x="1624980" y="1126614"/>
                    <a:pt x="1647824" y="1163888"/>
                    <a:pt x="1647824" y="1207249"/>
                  </a:cubicBezTo>
                  <a:lnTo>
                    <a:pt x="1647824" y="1227788"/>
                  </a:lnTo>
                  <a:cubicBezTo>
                    <a:pt x="1232822" y="1475780"/>
                    <a:pt x="837618" y="1732901"/>
                    <a:pt x="402818" y="1972525"/>
                  </a:cubicBezTo>
                  <a:cubicBezTo>
                    <a:pt x="262706" y="2049357"/>
                    <a:pt x="130210" y="2129231"/>
                    <a:pt x="0" y="2211388"/>
                  </a:cubicBezTo>
                  <a:lnTo>
                    <a:pt x="0" y="2139881"/>
                  </a:lnTo>
                  <a:cubicBezTo>
                    <a:pt x="0" y="2097281"/>
                    <a:pt x="23604" y="2059246"/>
                    <a:pt x="57870" y="2037946"/>
                  </a:cubicBezTo>
                  <a:lnTo>
                    <a:pt x="0" y="2037946"/>
                  </a:lnTo>
                  <a:lnTo>
                    <a:pt x="0" y="2035664"/>
                  </a:lnTo>
                  <a:lnTo>
                    <a:pt x="0" y="2008278"/>
                  </a:lnTo>
                  <a:lnTo>
                    <a:pt x="0" y="1829511"/>
                  </a:lnTo>
                  <a:cubicBezTo>
                    <a:pt x="0" y="1786150"/>
                    <a:pt x="23604" y="1748115"/>
                    <a:pt x="57870" y="1726815"/>
                  </a:cubicBezTo>
                  <a:lnTo>
                    <a:pt x="0" y="1726815"/>
                  </a:lnTo>
                  <a:lnTo>
                    <a:pt x="0" y="1724533"/>
                  </a:lnTo>
                  <a:lnTo>
                    <a:pt x="0" y="1697147"/>
                  </a:lnTo>
                  <a:lnTo>
                    <a:pt x="0" y="1518380"/>
                  </a:lnTo>
                  <a:cubicBezTo>
                    <a:pt x="0" y="1475019"/>
                    <a:pt x="23604" y="1436984"/>
                    <a:pt x="57870" y="1415684"/>
                  </a:cubicBezTo>
                  <a:lnTo>
                    <a:pt x="0" y="1415684"/>
                  </a:lnTo>
                  <a:lnTo>
                    <a:pt x="0" y="1413402"/>
                  </a:lnTo>
                  <a:lnTo>
                    <a:pt x="0" y="1386016"/>
                  </a:lnTo>
                  <a:lnTo>
                    <a:pt x="0" y="1207249"/>
                  </a:lnTo>
                  <a:cubicBezTo>
                    <a:pt x="0" y="1163888"/>
                    <a:pt x="23604" y="1126614"/>
                    <a:pt x="57870" y="1105314"/>
                  </a:cubicBezTo>
                  <a:lnTo>
                    <a:pt x="0" y="1105314"/>
                  </a:lnTo>
                  <a:lnTo>
                    <a:pt x="0" y="1102271"/>
                  </a:lnTo>
                  <a:lnTo>
                    <a:pt x="0" y="1074885"/>
                  </a:lnTo>
                  <a:lnTo>
                    <a:pt x="0" y="915897"/>
                  </a:lnTo>
                  <a:cubicBezTo>
                    <a:pt x="537598" y="591073"/>
                    <a:pt x="1087380" y="289831"/>
                    <a:pt x="1647824" y="0"/>
                  </a:cubicBezTo>
                  <a:close/>
                </a:path>
              </a:pathLst>
            </a:custGeom>
            <a:solidFill>
              <a:srgbClr val="FFFFFF">
                <a:alpha val="17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" name="Rectangle 342">
              <a:extLst>
                <a:ext uri="{FF2B5EF4-FFF2-40B4-BE49-F238E27FC236}">
                  <a16:creationId xmlns:a16="http://schemas.microsoft.com/office/drawing/2014/main" id="{C728656D-45F7-45F3-B6BA-875E3094B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7463" y="12934951"/>
              <a:ext cx="13939838" cy="20638"/>
            </a:xfrm>
            <a:prstGeom prst="rect">
              <a:avLst/>
            </a:prstGeom>
            <a:solidFill>
              <a:srgbClr val="202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" name="Freeform 343">
              <a:extLst>
                <a:ext uri="{FF2B5EF4-FFF2-40B4-BE49-F238E27FC236}">
                  <a16:creationId xmlns:a16="http://schemas.microsoft.com/office/drawing/2014/main" id="{7A0E8A5B-BEA4-46FF-A5C4-972F39C5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5700" y="6688138"/>
              <a:ext cx="811213" cy="722313"/>
            </a:xfrm>
            <a:custGeom>
              <a:avLst/>
              <a:gdLst>
                <a:gd name="T0" fmla="*/ 547 w 1066"/>
                <a:gd name="T1" fmla="*/ 628 h 949"/>
                <a:gd name="T2" fmla="*/ 832 w 1066"/>
                <a:gd name="T3" fmla="*/ 812 h 949"/>
                <a:gd name="T4" fmla="*/ 684 w 1066"/>
                <a:gd name="T5" fmla="*/ 506 h 949"/>
                <a:gd name="T6" fmla="*/ 1066 w 1066"/>
                <a:gd name="T7" fmla="*/ 0 h 949"/>
                <a:gd name="T8" fmla="*/ 519 w 1066"/>
                <a:gd name="T9" fmla="*/ 321 h 949"/>
                <a:gd name="T10" fmla="*/ 251 w 1066"/>
                <a:gd name="T11" fmla="*/ 155 h 949"/>
                <a:gd name="T12" fmla="*/ 382 w 1066"/>
                <a:gd name="T13" fmla="*/ 443 h 949"/>
                <a:gd name="T14" fmla="*/ 0 w 1066"/>
                <a:gd name="T15" fmla="*/ 949 h 949"/>
                <a:gd name="T16" fmla="*/ 547 w 1066"/>
                <a:gd name="T17" fmla="*/ 628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6" h="949">
                  <a:moveTo>
                    <a:pt x="547" y="628"/>
                  </a:moveTo>
                  <a:lnTo>
                    <a:pt x="832" y="812"/>
                  </a:lnTo>
                  <a:lnTo>
                    <a:pt x="684" y="506"/>
                  </a:lnTo>
                  <a:lnTo>
                    <a:pt x="1066" y="0"/>
                  </a:lnTo>
                  <a:lnTo>
                    <a:pt x="519" y="321"/>
                  </a:lnTo>
                  <a:lnTo>
                    <a:pt x="251" y="155"/>
                  </a:lnTo>
                  <a:lnTo>
                    <a:pt x="382" y="443"/>
                  </a:lnTo>
                  <a:lnTo>
                    <a:pt x="0" y="949"/>
                  </a:lnTo>
                  <a:lnTo>
                    <a:pt x="547" y="628"/>
                  </a:lnTo>
                  <a:close/>
                </a:path>
              </a:pathLst>
            </a:custGeom>
            <a:solidFill>
              <a:srgbClr val="C8A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" name="Freeform 344">
              <a:extLst>
                <a:ext uri="{FF2B5EF4-FFF2-40B4-BE49-F238E27FC236}">
                  <a16:creationId xmlns:a16="http://schemas.microsoft.com/office/drawing/2014/main" id="{3835790B-DA65-45AF-B7AD-0ABAEBF1F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5700" y="6688138"/>
              <a:ext cx="811213" cy="722313"/>
            </a:xfrm>
            <a:custGeom>
              <a:avLst/>
              <a:gdLst>
                <a:gd name="T0" fmla="*/ 1066 w 1066"/>
                <a:gd name="T1" fmla="*/ 0 h 949"/>
                <a:gd name="T2" fmla="*/ 958 w 1066"/>
                <a:gd name="T3" fmla="*/ 63 h 949"/>
                <a:gd name="T4" fmla="*/ 652 w 1066"/>
                <a:gd name="T5" fmla="*/ 468 h 949"/>
                <a:gd name="T6" fmla="*/ 799 w 1066"/>
                <a:gd name="T7" fmla="*/ 775 h 949"/>
                <a:gd name="T8" fmla="*/ 514 w 1066"/>
                <a:gd name="T9" fmla="*/ 591 h 949"/>
                <a:gd name="T10" fmla="*/ 76 w 1066"/>
                <a:gd name="T11" fmla="*/ 849 h 949"/>
                <a:gd name="T12" fmla="*/ 0 w 1066"/>
                <a:gd name="T13" fmla="*/ 949 h 949"/>
                <a:gd name="T14" fmla="*/ 547 w 1066"/>
                <a:gd name="T15" fmla="*/ 628 h 949"/>
                <a:gd name="T16" fmla="*/ 832 w 1066"/>
                <a:gd name="T17" fmla="*/ 812 h 949"/>
                <a:gd name="T18" fmla="*/ 684 w 1066"/>
                <a:gd name="T19" fmla="*/ 506 h 949"/>
                <a:gd name="T20" fmla="*/ 1066 w 1066"/>
                <a:gd name="T21" fmla="*/ 0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66" h="949">
                  <a:moveTo>
                    <a:pt x="1066" y="0"/>
                  </a:moveTo>
                  <a:lnTo>
                    <a:pt x="958" y="63"/>
                  </a:lnTo>
                  <a:lnTo>
                    <a:pt x="652" y="468"/>
                  </a:lnTo>
                  <a:lnTo>
                    <a:pt x="799" y="775"/>
                  </a:lnTo>
                  <a:lnTo>
                    <a:pt x="514" y="591"/>
                  </a:lnTo>
                  <a:lnTo>
                    <a:pt x="76" y="849"/>
                  </a:lnTo>
                  <a:lnTo>
                    <a:pt x="0" y="949"/>
                  </a:lnTo>
                  <a:lnTo>
                    <a:pt x="547" y="628"/>
                  </a:lnTo>
                  <a:lnTo>
                    <a:pt x="832" y="812"/>
                  </a:lnTo>
                  <a:lnTo>
                    <a:pt x="684" y="506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rgbClr val="A07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" name="Freeform 345">
              <a:extLst>
                <a:ext uri="{FF2B5EF4-FFF2-40B4-BE49-F238E27FC236}">
                  <a16:creationId xmlns:a16="http://schemas.microsoft.com/office/drawing/2014/main" id="{6C952BCD-7F99-4D9B-B62E-6B1B04C95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9688" y="7593013"/>
              <a:ext cx="889000" cy="849313"/>
            </a:xfrm>
            <a:custGeom>
              <a:avLst/>
              <a:gdLst>
                <a:gd name="T0" fmla="*/ 1032 w 1168"/>
                <a:gd name="T1" fmla="*/ 0 h 1116"/>
                <a:gd name="T2" fmla="*/ 0 w 1168"/>
                <a:gd name="T3" fmla="*/ 778 h 1116"/>
                <a:gd name="T4" fmla="*/ 267 w 1168"/>
                <a:gd name="T5" fmla="*/ 1116 h 1116"/>
                <a:gd name="T6" fmla="*/ 1168 w 1168"/>
                <a:gd name="T7" fmla="*/ 108 h 1116"/>
                <a:gd name="T8" fmla="*/ 1032 w 1168"/>
                <a:gd name="T9" fmla="*/ 0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8" h="1116">
                  <a:moveTo>
                    <a:pt x="1032" y="0"/>
                  </a:moveTo>
                  <a:lnTo>
                    <a:pt x="0" y="778"/>
                  </a:lnTo>
                  <a:lnTo>
                    <a:pt x="267" y="1116"/>
                  </a:lnTo>
                  <a:lnTo>
                    <a:pt x="1168" y="108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rgbClr val="626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" name="Freeform 346">
              <a:extLst>
                <a:ext uri="{FF2B5EF4-FFF2-40B4-BE49-F238E27FC236}">
                  <a16:creationId xmlns:a16="http://schemas.microsoft.com/office/drawing/2014/main" id="{54E17DCE-99D0-458D-BC90-8291338ED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2225" y="8169276"/>
              <a:ext cx="238125" cy="290513"/>
            </a:xfrm>
            <a:custGeom>
              <a:avLst/>
              <a:gdLst>
                <a:gd name="T0" fmla="*/ 199 w 314"/>
                <a:gd name="T1" fmla="*/ 164 h 382"/>
                <a:gd name="T2" fmla="*/ 289 w 314"/>
                <a:gd name="T3" fmla="*/ 361 h 382"/>
                <a:gd name="T4" fmla="*/ 106 w 314"/>
                <a:gd name="T5" fmla="*/ 234 h 382"/>
                <a:gd name="T6" fmla="*/ 25 w 314"/>
                <a:gd name="T7" fmla="*/ 20 h 382"/>
                <a:gd name="T8" fmla="*/ 199 w 314"/>
                <a:gd name="T9" fmla="*/ 164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4" h="382">
                  <a:moveTo>
                    <a:pt x="199" y="164"/>
                  </a:moveTo>
                  <a:cubicBezTo>
                    <a:pt x="275" y="256"/>
                    <a:pt x="314" y="341"/>
                    <a:pt x="289" y="361"/>
                  </a:cubicBezTo>
                  <a:cubicBezTo>
                    <a:pt x="264" y="382"/>
                    <a:pt x="181" y="327"/>
                    <a:pt x="106" y="234"/>
                  </a:cubicBezTo>
                  <a:cubicBezTo>
                    <a:pt x="30" y="142"/>
                    <a:pt x="0" y="41"/>
                    <a:pt x="25" y="20"/>
                  </a:cubicBezTo>
                  <a:cubicBezTo>
                    <a:pt x="50" y="0"/>
                    <a:pt x="124" y="72"/>
                    <a:pt x="199" y="164"/>
                  </a:cubicBezTo>
                  <a:close/>
                </a:path>
              </a:pathLst>
            </a:custGeom>
            <a:solidFill>
              <a:srgbClr val="202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" name="Freeform 347">
              <a:extLst>
                <a:ext uri="{FF2B5EF4-FFF2-40B4-BE49-F238E27FC236}">
                  <a16:creationId xmlns:a16="http://schemas.microsoft.com/office/drawing/2014/main" id="{FB24F637-BCDD-40D6-AA93-E070FC9AF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2300" y="7593013"/>
              <a:ext cx="306388" cy="284163"/>
            </a:xfrm>
            <a:custGeom>
              <a:avLst/>
              <a:gdLst>
                <a:gd name="T0" fmla="*/ 168 w 404"/>
                <a:gd name="T1" fmla="*/ 373 h 373"/>
                <a:gd name="T2" fmla="*/ 404 w 404"/>
                <a:gd name="T3" fmla="*/ 108 h 373"/>
                <a:gd name="T4" fmla="*/ 268 w 404"/>
                <a:gd name="T5" fmla="*/ 0 h 373"/>
                <a:gd name="T6" fmla="*/ 0 w 404"/>
                <a:gd name="T7" fmla="*/ 202 h 373"/>
                <a:gd name="T8" fmla="*/ 168 w 404"/>
                <a:gd name="T9" fmla="*/ 37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" h="373">
                  <a:moveTo>
                    <a:pt x="168" y="373"/>
                  </a:moveTo>
                  <a:lnTo>
                    <a:pt x="404" y="108"/>
                  </a:lnTo>
                  <a:lnTo>
                    <a:pt x="268" y="0"/>
                  </a:lnTo>
                  <a:lnTo>
                    <a:pt x="0" y="202"/>
                  </a:lnTo>
                  <a:lnTo>
                    <a:pt x="168" y="373"/>
                  </a:lnTo>
                  <a:close/>
                </a:path>
              </a:pathLst>
            </a:custGeom>
            <a:solidFill>
              <a:srgbClr val="202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" name="Freeform 348">
              <a:extLst>
                <a:ext uri="{FF2B5EF4-FFF2-40B4-BE49-F238E27FC236}">
                  <a16:creationId xmlns:a16="http://schemas.microsoft.com/office/drawing/2014/main" id="{5A35BA32-CA36-4392-B368-AE3163BB7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2800" y="6416676"/>
              <a:ext cx="1809750" cy="1512888"/>
            </a:xfrm>
            <a:custGeom>
              <a:avLst/>
              <a:gdLst>
                <a:gd name="T0" fmla="*/ 1484 w 2377"/>
                <a:gd name="T1" fmla="*/ 1223 h 1989"/>
                <a:gd name="T2" fmla="*/ 124 w 2377"/>
                <a:gd name="T3" fmla="*/ 1684 h 1989"/>
                <a:gd name="T4" fmla="*/ 19 w 2377"/>
                <a:gd name="T5" fmla="*/ 1686 h 1989"/>
                <a:gd name="T6" fmla="*/ 6 w 2377"/>
                <a:gd name="T7" fmla="*/ 1698 h 1989"/>
                <a:gd name="T8" fmla="*/ 1523 w 2377"/>
                <a:gd name="T9" fmla="*/ 1456 h 1989"/>
                <a:gd name="T10" fmla="*/ 2152 w 2377"/>
                <a:gd name="T11" fmla="*/ 128 h 1989"/>
                <a:gd name="T12" fmla="*/ 2026 w 2377"/>
                <a:gd name="T13" fmla="*/ 0 h 1989"/>
                <a:gd name="T14" fmla="*/ 1484 w 2377"/>
                <a:gd name="T15" fmla="*/ 1223 h 1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7" h="1989">
                  <a:moveTo>
                    <a:pt x="1484" y="1223"/>
                  </a:moveTo>
                  <a:cubicBezTo>
                    <a:pt x="865" y="1704"/>
                    <a:pt x="324" y="1705"/>
                    <a:pt x="124" y="1684"/>
                  </a:cubicBezTo>
                  <a:cubicBezTo>
                    <a:pt x="89" y="1680"/>
                    <a:pt x="54" y="1681"/>
                    <a:pt x="19" y="1686"/>
                  </a:cubicBezTo>
                  <a:cubicBezTo>
                    <a:pt x="8" y="1688"/>
                    <a:pt x="0" y="1690"/>
                    <a:pt x="6" y="1698"/>
                  </a:cubicBezTo>
                  <a:cubicBezTo>
                    <a:pt x="231" y="1989"/>
                    <a:pt x="951" y="1898"/>
                    <a:pt x="1523" y="1456"/>
                  </a:cubicBezTo>
                  <a:cubicBezTo>
                    <a:pt x="2096" y="1013"/>
                    <a:pt x="2377" y="419"/>
                    <a:pt x="2152" y="128"/>
                  </a:cubicBezTo>
                  <a:cubicBezTo>
                    <a:pt x="2129" y="98"/>
                    <a:pt x="2057" y="21"/>
                    <a:pt x="2026" y="0"/>
                  </a:cubicBezTo>
                  <a:cubicBezTo>
                    <a:pt x="2026" y="0"/>
                    <a:pt x="2266" y="615"/>
                    <a:pt x="1484" y="1223"/>
                  </a:cubicBezTo>
                  <a:close/>
                </a:path>
              </a:pathLst>
            </a:custGeom>
            <a:solidFill>
              <a:srgbClr val="202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" name="Freeform 349">
              <a:extLst>
                <a:ext uri="{FF2B5EF4-FFF2-40B4-BE49-F238E27FC236}">
                  <a16:creationId xmlns:a16="http://schemas.microsoft.com/office/drawing/2014/main" id="{8E2DA72D-0A69-49CC-B00B-D0BFEEE358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22775" y="6202363"/>
              <a:ext cx="1919288" cy="1662113"/>
            </a:xfrm>
            <a:custGeom>
              <a:avLst/>
              <a:gdLst>
                <a:gd name="T0" fmla="*/ 1602 w 2523"/>
                <a:gd name="T1" fmla="*/ 1532 h 2184"/>
                <a:gd name="T2" fmla="*/ 316 w 2523"/>
                <a:gd name="T3" fmla="*/ 1809 h 2184"/>
                <a:gd name="T4" fmla="*/ 909 w 2523"/>
                <a:gd name="T5" fmla="*/ 635 h 2184"/>
                <a:gd name="T6" fmla="*/ 2195 w 2523"/>
                <a:gd name="T7" fmla="*/ 357 h 2184"/>
                <a:gd name="T8" fmla="*/ 1602 w 2523"/>
                <a:gd name="T9" fmla="*/ 1532 h 2184"/>
                <a:gd name="T10" fmla="*/ 2298 w 2523"/>
                <a:gd name="T11" fmla="*/ 291 h 2184"/>
                <a:gd name="T12" fmla="*/ 854 w 2523"/>
                <a:gd name="T13" fmla="*/ 564 h 2184"/>
                <a:gd name="T14" fmla="*/ 225 w 2523"/>
                <a:gd name="T15" fmla="*/ 1892 h 2184"/>
                <a:gd name="T16" fmla="*/ 1669 w 2523"/>
                <a:gd name="T17" fmla="*/ 1619 h 2184"/>
                <a:gd name="T18" fmla="*/ 2298 w 2523"/>
                <a:gd name="T19" fmla="*/ 291 h 2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23" h="2184">
                  <a:moveTo>
                    <a:pt x="1602" y="1532"/>
                  </a:moveTo>
                  <a:cubicBezTo>
                    <a:pt x="1083" y="1932"/>
                    <a:pt x="507" y="2057"/>
                    <a:pt x="316" y="1809"/>
                  </a:cubicBezTo>
                  <a:cubicBezTo>
                    <a:pt x="125" y="1561"/>
                    <a:pt x="390" y="1036"/>
                    <a:pt x="909" y="635"/>
                  </a:cubicBezTo>
                  <a:cubicBezTo>
                    <a:pt x="1428" y="234"/>
                    <a:pt x="2003" y="110"/>
                    <a:pt x="2195" y="357"/>
                  </a:cubicBezTo>
                  <a:cubicBezTo>
                    <a:pt x="2386" y="605"/>
                    <a:pt x="2120" y="1131"/>
                    <a:pt x="1602" y="1532"/>
                  </a:cubicBezTo>
                  <a:close/>
                  <a:moveTo>
                    <a:pt x="2298" y="291"/>
                  </a:moveTo>
                  <a:cubicBezTo>
                    <a:pt x="2073" y="0"/>
                    <a:pt x="1427" y="122"/>
                    <a:pt x="854" y="564"/>
                  </a:cubicBezTo>
                  <a:cubicBezTo>
                    <a:pt x="282" y="1007"/>
                    <a:pt x="0" y="1601"/>
                    <a:pt x="225" y="1892"/>
                  </a:cubicBezTo>
                  <a:cubicBezTo>
                    <a:pt x="450" y="2184"/>
                    <a:pt x="1097" y="2061"/>
                    <a:pt x="1669" y="1619"/>
                  </a:cubicBezTo>
                  <a:cubicBezTo>
                    <a:pt x="2242" y="1176"/>
                    <a:pt x="2523" y="582"/>
                    <a:pt x="2298" y="291"/>
                  </a:cubicBezTo>
                  <a:close/>
                </a:path>
              </a:pathLst>
            </a:custGeom>
            <a:solidFill>
              <a:srgbClr val="626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4" name="Freeform 350">
              <a:extLst>
                <a:ext uri="{FF2B5EF4-FFF2-40B4-BE49-F238E27FC236}">
                  <a16:creationId xmlns:a16="http://schemas.microsoft.com/office/drawing/2014/main" id="{745B46E9-6F30-4147-A08F-58569AC4D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8025" y="6286501"/>
              <a:ext cx="1590675" cy="1347788"/>
            </a:xfrm>
            <a:custGeom>
              <a:avLst/>
              <a:gdLst>
                <a:gd name="T0" fmla="*/ 889 w 2091"/>
                <a:gd name="T1" fmla="*/ 630 h 1771"/>
                <a:gd name="T2" fmla="*/ 2091 w 2091"/>
                <a:gd name="T3" fmla="*/ 280 h 1771"/>
                <a:gd name="T4" fmla="*/ 2070 w 2091"/>
                <a:gd name="T5" fmla="*/ 247 h 1771"/>
                <a:gd name="T6" fmla="*/ 784 w 2091"/>
                <a:gd name="T7" fmla="*/ 525 h 1771"/>
                <a:gd name="T8" fmla="*/ 191 w 2091"/>
                <a:gd name="T9" fmla="*/ 1699 h 1771"/>
                <a:gd name="T10" fmla="*/ 275 w 2091"/>
                <a:gd name="T11" fmla="*/ 1771 h 1771"/>
                <a:gd name="T12" fmla="*/ 889 w 2091"/>
                <a:gd name="T13" fmla="*/ 630 h 1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1" h="1771">
                  <a:moveTo>
                    <a:pt x="889" y="630"/>
                  </a:moveTo>
                  <a:cubicBezTo>
                    <a:pt x="1346" y="277"/>
                    <a:pt x="1848" y="138"/>
                    <a:pt x="2091" y="280"/>
                  </a:cubicBezTo>
                  <a:cubicBezTo>
                    <a:pt x="2085" y="269"/>
                    <a:pt x="2078" y="258"/>
                    <a:pt x="2070" y="247"/>
                  </a:cubicBezTo>
                  <a:cubicBezTo>
                    <a:pt x="1878" y="0"/>
                    <a:pt x="1303" y="124"/>
                    <a:pt x="784" y="525"/>
                  </a:cubicBezTo>
                  <a:cubicBezTo>
                    <a:pt x="265" y="926"/>
                    <a:pt x="0" y="1451"/>
                    <a:pt x="191" y="1699"/>
                  </a:cubicBezTo>
                  <a:cubicBezTo>
                    <a:pt x="214" y="1728"/>
                    <a:pt x="242" y="1752"/>
                    <a:pt x="275" y="1771"/>
                  </a:cubicBezTo>
                  <a:cubicBezTo>
                    <a:pt x="128" y="1513"/>
                    <a:pt x="392" y="1014"/>
                    <a:pt x="889" y="630"/>
                  </a:cubicBezTo>
                  <a:close/>
                </a:path>
              </a:pathLst>
            </a:custGeom>
            <a:solidFill>
              <a:srgbClr val="202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8FE8F68-5197-4F8C-9F6A-468B599D6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3912" y="6379046"/>
              <a:ext cx="1508455" cy="1296518"/>
            </a:xfrm>
            <a:custGeom>
              <a:avLst/>
              <a:gdLst>
                <a:gd name="connsiteX0" fmla="*/ 804864 w 1508455"/>
                <a:gd name="connsiteY0" fmla="*/ 107480 h 1296518"/>
                <a:gd name="connsiteX1" fmla="*/ 236816 w 1508455"/>
                <a:gd name="connsiteY1" fmla="*/ 1296518 h 1296518"/>
                <a:gd name="connsiteX2" fmla="*/ 30460 w 1508455"/>
                <a:gd name="connsiteY2" fmla="*/ 1201365 h 1296518"/>
                <a:gd name="connsiteX3" fmla="*/ 0 w 1508455"/>
                <a:gd name="connsiteY3" fmla="*/ 1145034 h 1296518"/>
                <a:gd name="connsiteX4" fmla="*/ 63202 w 1508455"/>
                <a:gd name="connsiteY4" fmla="*/ 1015625 h 1296518"/>
                <a:gd name="connsiteX5" fmla="*/ 401290 w 1508455"/>
                <a:gd name="connsiteY5" fmla="*/ 373149 h 1296518"/>
                <a:gd name="connsiteX6" fmla="*/ 482006 w 1508455"/>
                <a:gd name="connsiteY6" fmla="*/ 306922 h 1296518"/>
                <a:gd name="connsiteX7" fmla="*/ 804864 w 1508455"/>
                <a:gd name="connsiteY7" fmla="*/ 107480 h 1296518"/>
                <a:gd name="connsiteX8" fmla="*/ 1432832 w 1508455"/>
                <a:gd name="connsiteY8" fmla="*/ 66205 h 1296518"/>
                <a:gd name="connsiteX9" fmla="*/ 1461058 w 1508455"/>
                <a:gd name="connsiteY9" fmla="*/ 95909 h 1296518"/>
                <a:gd name="connsiteX10" fmla="*/ 1122364 w 1508455"/>
                <a:gd name="connsiteY10" fmla="*/ 894880 h 1296518"/>
                <a:gd name="connsiteX11" fmla="*/ 1432832 w 1508455"/>
                <a:gd name="connsiteY11" fmla="*/ 66205 h 1296518"/>
                <a:gd name="connsiteX12" fmla="*/ 1233488 w 1508455"/>
                <a:gd name="connsiteY12" fmla="*/ 223 h 1296518"/>
                <a:gd name="connsiteX13" fmla="*/ 819454 w 1508455"/>
                <a:gd name="connsiteY13" fmla="*/ 893099 h 1296518"/>
                <a:gd name="connsiteX14" fmla="*/ 725840 w 1508455"/>
                <a:gd name="connsiteY14" fmla="*/ 1169936 h 1296518"/>
                <a:gd name="connsiteX15" fmla="*/ 382588 w 1508455"/>
                <a:gd name="connsiteY15" fmla="*/ 1288580 h 1296518"/>
                <a:gd name="connsiteX16" fmla="*/ 451848 w 1508455"/>
                <a:gd name="connsiteY16" fmla="*/ 1157767 h 1296518"/>
                <a:gd name="connsiteX17" fmla="*/ 965584 w 1508455"/>
                <a:gd name="connsiteY17" fmla="*/ 44335 h 1296518"/>
                <a:gd name="connsiteX18" fmla="*/ 1233488 w 1508455"/>
                <a:gd name="connsiteY18" fmla="*/ 223 h 129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8455" h="1296518">
                  <a:moveTo>
                    <a:pt x="804864" y="107480"/>
                  </a:moveTo>
                  <a:cubicBezTo>
                    <a:pt x="629728" y="510170"/>
                    <a:pt x="446216" y="913621"/>
                    <a:pt x="236816" y="1296518"/>
                  </a:cubicBezTo>
                  <a:cubicBezTo>
                    <a:pt x="146962" y="1289667"/>
                    <a:pt x="75386" y="1258457"/>
                    <a:pt x="30460" y="1201365"/>
                  </a:cubicBezTo>
                  <a:cubicBezTo>
                    <a:pt x="17514" y="1183856"/>
                    <a:pt x="7616" y="1164826"/>
                    <a:pt x="0" y="1145034"/>
                  </a:cubicBezTo>
                  <a:cubicBezTo>
                    <a:pt x="20560" y="1102405"/>
                    <a:pt x="41120" y="1059015"/>
                    <a:pt x="63202" y="1015625"/>
                  </a:cubicBezTo>
                  <a:cubicBezTo>
                    <a:pt x="161430" y="791824"/>
                    <a:pt x="292402" y="587815"/>
                    <a:pt x="401290" y="373149"/>
                  </a:cubicBezTo>
                  <a:cubicBezTo>
                    <a:pt x="427180" y="351073"/>
                    <a:pt x="453832" y="328998"/>
                    <a:pt x="482006" y="306922"/>
                  </a:cubicBezTo>
                  <a:cubicBezTo>
                    <a:pt x="588610" y="224709"/>
                    <a:pt x="698260" y="157721"/>
                    <a:pt x="804864" y="107480"/>
                  </a:cubicBezTo>
                  <a:close/>
                  <a:moveTo>
                    <a:pt x="1432832" y="66205"/>
                  </a:moveTo>
                  <a:cubicBezTo>
                    <a:pt x="1442750" y="75345"/>
                    <a:pt x="1452666" y="85246"/>
                    <a:pt x="1461058" y="95909"/>
                  </a:cubicBezTo>
                  <a:cubicBezTo>
                    <a:pt x="1592264" y="265757"/>
                    <a:pt x="1441986" y="606215"/>
                    <a:pt x="1122364" y="894880"/>
                  </a:cubicBezTo>
                  <a:cubicBezTo>
                    <a:pt x="1216190" y="613831"/>
                    <a:pt x="1322986" y="338876"/>
                    <a:pt x="1432832" y="66205"/>
                  </a:cubicBezTo>
                  <a:close/>
                  <a:moveTo>
                    <a:pt x="1233488" y="223"/>
                  </a:moveTo>
                  <a:cubicBezTo>
                    <a:pt x="1119324" y="305201"/>
                    <a:pt x="976240" y="595727"/>
                    <a:pt x="819454" y="893099"/>
                  </a:cubicBezTo>
                  <a:cubicBezTo>
                    <a:pt x="768462" y="976758"/>
                    <a:pt x="752478" y="1075629"/>
                    <a:pt x="725840" y="1169936"/>
                  </a:cubicBezTo>
                  <a:cubicBezTo>
                    <a:pt x="604826" y="1231540"/>
                    <a:pt x="486858" y="1271848"/>
                    <a:pt x="382588" y="1288580"/>
                  </a:cubicBezTo>
                  <a:cubicBezTo>
                    <a:pt x="408466" y="1245990"/>
                    <a:pt x="432058" y="1201879"/>
                    <a:pt x="451848" y="1157767"/>
                  </a:cubicBezTo>
                  <a:cubicBezTo>
                    <a:pt x="627660" y="777497"/>
                    <a:pt x="766178" y="406353"/>
                    <a:pt x="965584" y="44335"/>
                  </a:cubicBezTo>
                  <a:cubicBezTo>
                    <a:pt x="1063004" y="13153"/>
                    <a:pt x="1154334" y="-2058"/>
                    <a:pt x="1233488" y="223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A4C41CB-85F6-4F7D-BDAF-03989F8EF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2691" y="9777413"/>
              <a:ext cx="2615246" cy="866775"/>
            </a:xfrm>
            <a:custGeom>
              <a:avLst/>
              <a:gdLst>
                <a:gd name="connsiteX0" fmla="*/ 101618 w 2615246"/>
                <a:gd name="connsiteY0" fmla="*/ 447675 h 866775"/>
                <a:gd name="connsiteX1" fmla="*/ 269382 w 2615246"/>
                <a:gd name="connsiteY1" fmla="*/ 610447 h 866775"/>
                <a:gd name="connsiteX2" fmla="*/ 338775 w 2615246"/>
                <a:gd name="connsiteY2" fmla="*/ 720737 h 866775"/>
                <a:gd name="connsiteX3" fmla="*/ 466124 w 2615246"/>
                <a:gd name="connsiteY3" fmla="*/ 786150 h 866775"/>
                <a:gd name="connsiteX4" fmla="*/ 591184 w 2615246"/>
                <a:gd name="connsiteY4" fmla="*/ 866775 h 866775"/>
                <a:gd name="connsiteX5" fmla="*/ 227441 w 2615246"/>
                <a:gd name="connsiteY5" fmla="*/ 866775 h 866775"/>
                <a:gd name="connsiteX6" fmla="*/ 31462 w 2615246"/>
                <a:gd name="connsiteY6" fmla="*/ 659127 h 866775"/>
                <a:gd name="connsiteX7" fmla="*/ 15448 w 2615246"/>
                <a:gd name="connsiteY7" fmla="*/ 522215 h 866775"/>
                <a:gd name="connsiteX8" fmla="*/ 101618 w 2615246"/>
                <a:gd name="connsiteY8" fmla="*/ 447675 h 866775"/>
                <a:gd name="connsiteX9" fmla="*/ 2231027 w 2615246"/>
                <a:gd name="connsiteY9" fmla="*/ 0 h 866775"/>
                <a:gd name="connsiteX10" fmla="*/ 2508730 w 2615246"/>
                <a:gd name="connsiteY10" fmla="*/ 114780 h 866775"/>
                <a:gd name="connsiteX11" fmla="*/ 2615246 w 2615246"/>
                <a:gd name="connsiteY11" fmla="*/ 212725 h 866775"/>
                <a:gd name="connsiteX12" fmla="*/ 2024081 w 2615246"/>
                <a:gd name="connsiteY12" fmla="*/ 212725 h 866775"/>
                <a:gd name="connsiteX13" fmla="*/ 2033972 w 2615246"/>
                <a:gd name="connsiteY13" fmla="*/ 765 h 866775"/>
                <a:gd name="connsiteX14" fmla="*/ 2231027 w 2615246"/>
                <a:gd name="connsiteY14" fmla="*/ 0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15246" h="866775">
                  <a:moveTo>
                    <a:pt x="101618" y="447675"/>
                  </a:moveTo>
                  <a:lnTo>
                    <a:pt x="269382" y="610447"/>
                  </a:lnTo>
                  <a:cubicBezTo>
                    <a:pt x="269382" y="610447"/>
                    <a:pt x="283108" y="666733"/>
                    <a:pt x="338775" y="720737"/>
                  </a:cubicBezTo>
                  <a:cubicBezTo>
                    <a:pt x="373853" y="754204"/>
                    <a:pt x="418845" y="775501"/>
                    <a:pt x="466124" y="786150"/>
                  </a:cubicBezTo>
                  <a:cubicBezTo>
                    <a:pt x="512640" y="796038"/>
                    <a:pt x="585846" y="819617"/>
                    <a:pt x="591184" y="866775"/>
                  </a:cubicBezTo>
                  <a:lnTo>
                    <a:pt x="227441" y="866775"/>
                  </a:lnTo>
                  <a:lnTo>
                    <a:pt x="31462" y="659127"/>
                  </a:lnTo>
                  <a:cubicBezTo>
                    <a:pt x="-2853" y="621856"/>
                    <a:pt x="-10479" y="566331"/>
                    <a:pt x="15448" y="522215"/>
                  </a:cubicBezTo>
                  <a:cubicBezTo>
                    <a:pt x="31462" y="494833"/>
                    <a:pt x="58152" y="467451"/>
                    <a:pt x="101618" y="447675"/>
                  </a:cubicBezTo>
                  <a:close/>
                  <a:moveTo>
                    <a:pt x="2231027" y="0"/>
                  </a:moveTo>
                  <a:cubicBezTo>
                    <a:pt x="2226462" y="58155"/>
                    <a:pt x="2404496" y="106363"/>
                    <a:pt x="2508730" y="114780"/>
                  </a:cubicBezTo>
                  <a:cubicBezTo>
                    <a:pt x="2612203" y="123197"/>
                    <a:pt x="2615246" y="212725"/>
                    <a:pt x="2615246" y="212725"/>
                  </a:cubicBezTo>
                  <a:lnTo>
                    <a:pt x="2024081" y="212725"/>
                  </a:lnTo>
                  <a:cubicBezTo>
                    <a:pt x="1954846" y="93354"/>
                    <a:pt x="2033972" y="765"/>
                    <a:pt x="2033972" y="765"/>
                  </a:cubicBezTo>
                  <a:cubicBezTo>
                    <a:pt x="2033211" y="0"/>
                    <a:pt x="2231027" y="0"/>
                    <a:pt x="2231027" y="0"/>
                  </a:cubicBezTo>
                  <a:close/>
                </a:path>
              </a:pathLst>
            </a:custGeom>
            <a:solidFill>
              <a:srgbClr val="202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7" name="Freeform 357">
              <a:extLst>
                <a:ext uri="{FF2B5EF4-FFF2-40B4-BE49-F238E27FC236}">
                  <a16:creationId xmlns:a16="http://schemas.microsoft.com/office/drawing/2014/main" id="{095E50EA-9B73-41CB-AEA3-524CE802A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3813" y="10110788"/>
              <a:ext cx="260350" cy="279400"/>
            </a:xfrm>
            <a:custGeom>
              <a:avLst/>
              <a:gdLst>
                <a:gd name="T0" fmla="*/ 0 w 343"/>
                <a:gd name="T1" fmla="*/ 157 h 367"/>
                <a:gd name="T2" fmla="*/ 136 w 343"/>
                <a:gd name="T3" fmla="*/ 0 h 367"/>
                <a:gd name="T4" fmla="*/ 343 w 343"/>
                <a:gd name="T5" fmla="*/ 215 h 367"/>
                <a:gd name="T6" fmla="*/ 236 w 343"/>
                <a:gd name="T7" fmla="*/ 367 h 367"/>
                <a:gd name="T8" fmla="*/ 0 w 343"/>
                <a:gd name="T9" fmla="*/ 157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367">
                  <a:moveTo>
                    <a:pt x="0" y="157"/>
                  </a:moveTo>
                  <a:lnTo>
                    <a:pt x="136" y="0"/>
                  </a:lnTo>
                  <a:lnTo>
                    <a:pt x="343" y="215"/>
                  </a:lnTo>
                  <a:lnTo>
                    <a:pt x="236" y="367"/>
                  </a:lnTo>
                  <a:cubicBezTo>
                    <a:pt x="236" y="367"/>
                    <a:pt x="20" y="338"/>
                    <a:pt x="0" y="157"/>
                  </a:cubicBezTo>
                  <a:close/>
                </a:path>
              </a:pathLst>
            </a:custGeom>
            <a:solidFill>
              <a:srgbClr val="D1B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8" name="Freeform 358">
              <a:extLst>
                <a:ext uri="{FF2B5EF4-FFF2-40B4-BE49-F238E27FC236}">
                  <a16:creationId xmlns:a16="http://schemas.microsoft.com/office/drawing/2014/main" id="{7106EB21-5C4B-4A84-BC6E-06675BB52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3813" y="10110788"/>
              <a:ext cx="260350" cy="192088"/>
            </a:xfrm>
            <a:custGeom>
              <a:avLst/>
              <a:gdLst>
                <a:gd name="T0" fmla="*/ 0 w 343"/>
                <a:gd name="T1" fmla="*/ 157 h 252"/>
                <a:gd name="T2" fmla="*/ 1 w 343"/>
                <a:gd name="T3" fmla="*/ 164 h 252"/>
                <a:gd name="T4" fmla="*/ 317 w 343"/>
                <a:gd name="T5" fmla="*/ 252 h 252"/>
                <a:gd name="T6" fmla="*/ 343 w 343"/>
                <a:gd name="T7" fmla="*/ 215 h 252"/>
                <a:gd name="T8" fmla="*/ 136 w 343"/>
                <a:gd name="T9" fmla="*/ 0 h 252"/>
                <a:gd name="T10" fmla="*/ 0 w 343"/>
                <a:gd name="T11" fmla="*/ 15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3" h="252">
                  <a:moveTo>
                    <a:pt x="0" y="157"/>
                  </a:moveTo>
                  <a:cubicBezTo>
                    <a:pt x="1" y="159"/>
                    <a:pt x="1" y="162"/>
                    <a:pt x="1" y="164"/>
                  </a:cubicBezTo>
                  <a:cubicBezTo>
                    <a:pt x="55" y="190"/>
                    <a:pt x="164" y="234"/>
                    <a:pt x="317" y="252"/>
                  </a:cubicBezTo>
                  <a:lnTo>
                    <a:pt x="343" y="215"/>
                  </a:lnTo>
                  <a:lnTo>
                    <a:pt x="136" y="0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rgbClr val="C8A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7E5C946-F22D-4B21-9F37-713C8F7E3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5396" y="7697789"/>
              <a:ext cx="2359546" cy="2638471"/>
            </a:xfrm>
            <a:custGeom>
              <a:avLst/>
              <a:gdLst>
                <a:gd name="connsiteX0" fmla="*/ 733901 w 2359546"/>
                <a:gd name="connsiteY0" fmla="*/ 0 h 2638471"/>
                <a:gd name="connsiteX1" fmla="*/ 1254989 w 2359546"/>
                <a:gd name="connsiteY1" fmla="*/ 253387 h 2638471"/>
                <a:gd name="connsiteX2" fmla="*/ 1575512 w 2359546"/>
                <a:gd name="connsiteY2" fmla="*/ 267437 h 2638471"/>
                <a:gd name="connsiteX3" fmla="*/ 2050506 w 2359546"/>
                <a:gd name="connsiteY3" fmla="*/ 708835 h 2638471"/>
                <a:gd name="connsiteX4" fmla="*/ 2330631 w 2359546"/>
                <a:gd name="connsiteY4" fmla="*/ 1324510 h 2638471"/>
                <a:gd name="connsiteX5" fmla="*/ 2123582 w 2359546"/>
                <a:gd name="connsiteY5" fmla="*/ 2087064 h 2638471"/>
                <a:gd name="connsiteX6" fmla="*/ 2115209 w 2359546"/>
                <a:gd name="connsiteY6" fmla="*/ 2093913 h 2638471"/>
                <a:gd name="connsiteX7" fmla="*/ 1886846 w 2359546"/>
                <a:gd name="connsiteY7" fmla="*/ 2093913 h 2638471"/>
                <a:gd name="connsiteX8" fmla="*/ 1877712 w 2359546"/>
                <a:gd name="connsiteY8" fmla="*/ 2086303 h 2638471"/>
                <a:gd name="connsiteX9" fmla="*/ 1943176 w 2359546"/>
                <a:gd name="connsiteY9" fmla="*/ 1195896 h 2638471"/>
                <a:gd name="connsiteX10" fmla="*/ 1569723 w 2359546"/>
                <a:gd name="connsiteY10" fmla="*/ 1050041 h 2638471"/>
                <a:gd name="connsiteX11" fmla="*/ 1465803 w 2359546"/>
                <a:gd name="connsiteY11" fmla="*/ 998750 h 2638471"/>
                <a:gd name="connsiteX12" fmla="*/ 1426731 w 2359546"/>
                <a:gd name="connsiteY12" fmla="*/ 1119876 h 2638471"/>
                <a:gd name="connsiteX13" fmla="*/ 824484 w 2359546"/>
                <a:gd name="connsiteY13" fmla="*/ 1976444 h 2638471"/>
                <a:gd name="connsiteX14" fmla="*/ 286313 w 2359546"/>
                <a:gd name="connsiteY14" fmla="*/ 2628662 h 2638471"/>
                <a:gd name="connsiteX15" fmla="*/ 256626 w 2359546"/>
                <a:gd name="connsiteY15" fmla="*/ 2633990 h 2638471"/>
                <a:gd name="connsiteX16" fmla="*/ 3906 w 2359546"/>
                <a:gd name="connsiteY16" fmla="*/ 2358490 h 2638471"/>
                <a:gd name="connsiteX17" fmla="*/ 4668 w 2359546"/>
                <a:gd name="connsiteY17" fmla="*/ 2334136 h 2638471"/>
                <a:gd name="connsiteX18" fmla="*/ 156147 w 2359546"/>
                <a:gd name="connsiteY18" fmla="*/ 2137025 h 2638471"/>
                <a:gd name="connsiteX19" fmla="*/ 726289 w 2359546"/>
                <a:gd name="connsiteY19" fmla="*/ 1176581 h 2638471"/>
                <a:gd name="connsiteX20" fmla="*/ 749125 w 2359546"/>
                <a:gd name="connsiteY20" fmla="*/ 1082211 h 2638471"/>
                <a:gd name="connsiteX21" fmla="*/ 702691 w 2359546"/>
                <a:gd name="connsiteY21" fmla="*/ 605795 h 2638471"/>
                <a:gd name="connsiteX22" fmla="*/ 723244 w 2359546"/>
                <a:gd name="connsiteY22" fmla="*/ 130901 h 2638471"/>
                <a:gd name="connsiteX23" fmla="*/ 733901 w 2359546"/>
                <a:gd name="connsiteY23" fmla="*/ 0 h 2638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59546" h="2638471">
                  <a:moveTo>
                    <a:pt x="733901" y="0"/>
                  </a:moveTo>
                  <a:lnTo>
                    <a:pt x="1254989" y="253387"/>
                  </a:lnTo>
                  <a:lnTo>
                    <a:pt x="1575512" y="267437"/>
                  </a:lnTo>
                  <a:cubicBezTo>
                    <a:pt x="1575512" y="267437"/>
                    <a:pt x="1757441" y="500313"/>
                    <a:pt x="2050506" y="708835"/>
                  </a:cubicBezTo>
                  <a:cubicBezTo>
                    <a:pt x="2343571" y="917358"/>
                    <a:pt x="2405229" y="1041406"/>
                    <a:pt x="2330631" y="1324510"/>
                  </a:cubicBezTo>
                  <a:cubicBezTo>
                    <a:pt x="2261361" y="1587827"/>
                    <a:pt x="2140329" y="2027703"/>
                    <a:pt x="2123582" y="2087064"/>
                  </a:cubicBezTo>
                  <a:cubicBezTo>
                    <a:pt x="2122821" y="2091630"/>
                    <a:pt x="2119015" y="2093913"/>
                    <a:pt x="2115209" y="2093913"/>
                  </a:cubicBezTo>
                  <a:lnTo>
                    <a:pt x="1886846" y="2093913"/>
                  </a:lnTo>
                  <a:cubicBezTo>
                    <a:pt x="1882279" y="2093913"/>
                    <a:pt x="1878473" y="2090869"/>
                    <a:pt x="1877712" y="2086303"/>
                  </a:cubicBezTo>
                  <a:cubicBezTo>
                    <a:pt x="1831278" y="1804721"/>
                    <a:pt x="1943176" y="1195896"/>
                    <a:pt x="1943176" y="1195896"/>
                  </a:cubicBezTo>
                  <a:cubicBezTo>
                    <a:pt x="1844409" y="1173350"/>
                    <a:pt x="1705179" y="1114632"/>
                    <a:pt x="1569723" y="1050041"/>
                  </a:cubicBezTo>
                  <a:lnTo>
                    <a:pt x="1465803" y="998750"/>
                  </a:lnTo>
                  <a:lnTo>
                    <a:pt x="1426731" y="1119876"/>
                  </a:lnTo>
                  <a:cubicBezTo>
                    <a:pt x="1309371" y="1435552"/>
                    <a:pt x="1113551" y="1663462"/>
                    <a:pt x="824484" y="1976444"/>
                  </a:cubicBezTo>
                  <a:cubicBezTo>
                    <a:pt x="447688" y="2384366"/>
                    <a:pt x="320567" y="2572344"/>
                    <a:pt x="286313" y="2628662"/>
                  </a:cubicBezTo>
                  <a:cubicBezTo>
                    <a:pt x="280223" y="2639317"/>
                    <a:pt x="266522" y="2641600"/>
                    <a:pt x="256626" y="2633990"/>
                  </a:cubicBezTo>
                  <a:cubicBezTo>
                    <a:pt x="142445" y="2544186"/>
                    <a:pt x="35116" y="2401108"/>
                    <a:pt x="3906" y="2358490"/>
                  </a:cubicBezTo>
                  <a:cubicBezTo>
                    <a:pt x="-1422" y="2351640"/>
                    <a:pt x="-1422" y="2341747"/>
                    <a:pt x="4668" y="2334136"/>
                  </a:cubicBezTo>
                  <a:cubicBezTo>
                    <a:pt x="25981" y="2307500"/>
                    <a:pt x="82310" y="2235200"/>
                    <a:pt x="156147" y="2137025"/>
                  </a:cubicBezTo>
                  <a:lnTo>
                    <a:pt x="726289" y="1176581"/>
                  </a:lnTo>
                  <a:cubicBezTo>
                    <a:pt x="743035" y="1147661"/>
                    <a:pt x="750647" y="1114936"/>
                    <a:pt x="749125" y="1082211"/>
                  </a:cubicBezTo>
                  <a:cubicBezTo>
                    <a:pt x="739229" y="923152"/>
                    <a:pt x="706497" y="765615"/>
                    <a:pt x="702691" y="605795"/>
                  </a:cubicBezTo>
                  <a:cubicBezTo>
                    <a:pt x="699647" y="448258"/>
                    <a:pt x="711826" y="285393"/>
                    <a:pt x="723244" y="130901"/>
                  </a:cubicBezTo>
                  <a:cubicBezTo>
                    <a:pt x="724005" y="122529"/>
                    <a:pt x="740751" y="3044"/>
                    <a:pt x="733901" y="0"/>
                  </a:cubicBezTo>
                  <a:close/>
                </a:path>
              </a:pathLst>
            </a:custGeom>
            <a:solidFill>
              <a:srgbClr val="2E5A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" name="Freeform 360">
              <a:extLst>
                <a:ext uri="{FF2B5EF4-FFF2-40B4-BE49-F238E27FC236}">
                  <a16:creationId xmlns:a16="http://schemas.microsoft.com/office/drawing/2014/main" id="{B6CEE56A-9287-4B99-9598-8350A7A1D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3588" y="7697788"/>
              <a:ext cx="862013" cy="792163"/>
            </a:xfrm>
            <a:custGeom>
              <a:avLst/>
              <a:gdLst>
                <a:gd name="T0" fmla="*/ 19 w 1133"/>
                <a:gd name="T1" fmla="*/ 172 h 1042"/>
                <a:gd name="T2" fmla="*/ 0 w 1133"/>
                <a:gd name="T3" fmla="*/ 398 h 1042"/>
                <a:gd name="T4" fmla="*/ 48 w 1133"/>
                <a:gd name="T5" fmla="*/ 462 h 1042"/>
                <a:gd name="T6" fmla="*/ 501 w 1133"/>
                <a:gd name="T7" fmla="*/ 832 h 1042"/>
                <a:gd name="T8" fmla="*/ 770 w 1133"/>
                <a:gd name="T9" fmla="*/ 944 h 1042"/>
                <a:gd name="T10" fmla="*/ 1071 w 1133"/>
                <a:gd name="T11" fmla="*/ 1042 h 1042"/>
                <a:gd name="T12" fmla="*/ 1075 w 1133"/>
                <a:gd name="T13" fmla="*/ 1026 h 1042"/>
                <a:gd name="T14" fmla="*/ 1080 w 1133"/>
                <a:gd name="T15" fmla="*/ 1003 h 1042"/>
                <a:gd name="T16" fmla="*/ 1084 w 1133"/>
                <a:gd name="T17" fmla="*/ 987 h 1042"/>
                <a:gd name="T18" fmla="*/ 1092 w 1133"/>
                <a:gd name="T19" fmla="*/ 952 h 1042"/>
                <a:gd name="T20" fmla="*/ 1094 w 1133"/>
                <a:gd name="T21" fmla="*/ 938 h 1042"/>
                <a:gd name="T22" fmla="*/ 1101 w 1133"/>
                <a:gd name="T23" fmla="*/ 907 h 1042"/>
                <a:gd name="T24" fmla="*/ 1103 w 1133"/>
                <a:gd name="T25" fmla="*/ 898 h 1042"/>
                <a:gd name="T26" fmla="*/ 1109 w 1133"/>
                <a:gd name="T27" fmla="*/ 859 h 1042"/>
                <a:gd name="T28" fmla="*/ 1112 w 1133"/>
                <a:gd name="T29" fmla="*/ 846 h 1042"/>
                <a:gd name="T30" fmla="*/ 1118 w 1133"/>
                <a:gd name="T31" fmla="*/ 805 h 1042"/>
                <a:gd name="T32" fmla="*/ 1119 w 1133"/>
                <a:gd name="T33" fmla="*/ 798 h 1042"/>
                <a:gd name="T34" fmla="*/ 1123 w 1133"/>
                <a:gd name="T35" fmla="*/ 759 h 1042"/>
                <a:gd name="T36" fmla="*/ 1124 w 1133"/>
                <a:gd name="T37" fmla="*/ 748 h 1042"/>
                <a:gd name="T38" fmla="*/ 1128 w 1133"/>
                <a:gd name="T39" fmla="*/ 704 h 1042"/>
                <a:gd name="T40" fmla="*/ 1129 w 1133"/>
                <a:gd name="T41" fmla="*/ 694 h 1042"/>
                <a:gd name="T42" fmla="*/ 1132 w 1133"/>
                <a:gd name="T43" fmla="*/ 653 h 1042"/>
                <a:gd name="T44" fmla="*/ 1132 w 1133"/>
                <a:gd name="T45" fmla="*/ 645 h 1042"/>
                <a:gd name="T46" fmla="*/ 1133 w 1133"/>
                <a:gd name="T47" fmla="*/ 597 h 1042"/>
                <a:gd name="T48" fmla="*/ 1133 w 1133"/>
                <a:gd name="T49" fmla="*/ 586 h 1042"/>
                <a:gd name="T50" fmla="*/ 1133 w 1133"/>
                <a:gd name="T51" fmla="*/ 535 h 1042"/>
                <a:gd name="T52" fmla="*/ 33 w 1133"/>
                <a:gd name="T53" fmla="*/ 0 h 1042"/>
                <a:gd name="T54" fmla="*/ 19 w 1133"/>
                <a:gd name="T55" fmla="*/ 172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3" h="1042">
                  <a:moveTo>
                    <a:pt x="19" y="172"/>
                  </a:moveTo>
                  <a:cubicBezTo>
                    <a:pt x="13" y="247"/>
                    <a:pt x="6" y="322"/>
                    <a:pt x="0" y="398"/>
                  </a:cubicBezTo>
                  <a:cubicBezTo>
                    <a:pt x="15" y="420"/>
                    <a:pt x="31" y="441"/>
                    <a:pt x="48" y="462"/>
                  </a:cubicBezTo>
                  <a:cubicBezTo>
                    <a:pt x="172" y="615"/>
                    <a:pt x="328" y="741"/>
                    <a:pt x="501" y="832"/>
                  </a:cubicBezTo>
                  <a:cubicBezTo>
                    <a:pt x="588" y="877"/>
                    <a:pt x="680" y="910"/>
                    <a:pt x="770" y="944"/>
                  </a:cubicBezTo>
                  <a:cubicBezTo>
                    <a:pt x="790" y="952"/>
                    <a:pt x="966" y="1012"/>
                    <a:pt x="1071" y="1042"/>
                  </a:cubicBezTo>
                  <a:cubicBezTo>
                    <a:pt x="1072" y="1036"/>
                    <a:pt x="1073" y="1031"/>
                    <a:pt x="1075" y="1026"/>
                  </a:cubicBezTo>
                  <a:cubicBezTo>
                    <a:pt x="1076" y="1018"/>
                    <a:pt x="1078" y="1010"/>
                    <a:pt x="1080" y="1003"/>
                  </a:cubicBezTo>
                  <a:cubicBezTo>
                    <a:pt x="1081" y="998"/>
                    <a:pt x="1083" y="992"/>
                    <a:pt x="1084" y="987"/>
                  </a:cubicBezTo>
                  <a:cubicBezTo>
                    <a:pt x="1086" y="976"/>
                    <a:pt x="1089" y="964"/>
                    <a:pt x="1092" y="952"/>
                  </a:cubicBezTo>
                  <a:cubicBezTo>
                    <a:pt x="1093" y="948"/>
                    <a:pt x="1094" y="943"/>
                    <a:pt x="1094" y="938"/>
                  </a:cubicBezTo>
                  <a:cubicBezTo>
                    <a:pt x="1097" y="928"/>
                    <a:pt x="1099" y="918"/>
                    <a:pt x="1101" y="907"/>
                  </a:cubicBezTo>
                  <a:cubicBezTo>
                    <a:pt x="1101" y="904"/>
                    <a:pt x="1102" y="901"/>
                    <a:pt x="1103" y="898"/>
                  </a:cubicBezTo>
                  <a:cubicBezTo>
                    <a:pt x="1105" y="885"/>
                    <a:pt x="1107" y="872"/>
                    <a:pt x="1109" y="859"/>
                  </a:cubicBezTo>
                  <a:cubicBezTo>
                    <a:pt x="1110" y="854"/>
                    <a:pt x="1111" y="850"/>
                    <a:pt x="1112" y="846"/>
                  </a:cubicBezTo>
                  <a:cubicBezTo>
                    <a:pt x="1114" y="832"/>
                    <a:pt x="1116" y="819"/>
                    <a:pt x="1118" y="805"/>
                  </a:cubicBezTo>
                  <a:cubicBezTo>
                    <a:pt x="1118" y="802"/>
                    <a:pt x="1118" y="800"/>
                    <a:pt x="1119" y="798"/>
                  </a:cubicBezTo>
                  <a:cubicBezTo>
                    <a:pt x="1120" y="785"/>
                    <a:pt x="1122" y="772"/>
                    <a:pt x="1123" y="759"/>
                  </a:cubicBezTo>
                  <a:cubicBezTo>
                    <a:pt x="1124" y="756"/>
                    <a:pt x="1124" y="752"/>
                    <a:pt x="1124" y="748"/>
                  </a:cubicBezTo>
                  <a:cubicBezTo>
                    <a:pt x="1126" y="734"/>
                    <a:pt x="1127" y="719"/>
                    <a:pt x="1128" y="704"/>
                  </a:cubicBezTo>
                  <a:cubicBezTo>
                    <a:pt x="1129" y="701"/>
                    <a:pt x="1129" y="698"/>
                    <a:pt x="1129" y="694"/>
                  </a:cubicBezTo>
                  <a:cubicBezTo>
                    <a:pt x="1130" y="681"/>
                    <a:pt x="1131" y="667"/>
                    <a:pt x="1132" y="653"/>
                  </a:cubicBezTo>
                  <a:cubicBezTo>
                    <a:pt x="1132" y="650"/>
                    <a:pt x="1132" y="647"/>
                    <a:pt x="1132" y="645"/>
                  </a:cubicBezTo>
                  <a:cubicBezTo>
                    <a:pt x="1133" y="629"/>
                    <a:pt x="1133" y="613"/>
                    <a:pt x="1133" y="597"/>
                  </a:cubicBezTo>
                  <a:cubicBezTo>
                    <a:pt x="1133" y="593"/>
                    <a:pt x="1133" y="589"/>
                    <a:pt x="1133" y="586"/>
                  </a:cubicBezTo>
                  <a:cubicBezTo>
                    <a:pt x="1133" y="569"/>
                    <a:pt x="1133" y="552"/>
                    <a:pt x="1133" y="535"/>
                  </a:cubicBezTo>
                  <a:lnTo>
                    <a:pt x="33" y="0"/>
                  </a:lnTo>
                  <a:cubicBezTo>
                    <a:pt x="42" y="4"/>
                    <a:pt x="20" y="161"/>
                    <a:pt x="19" y="172"/>
                  </a:cubicBezTo>
                  <a:close/>
                </a:path>
              </a:pathLst>
            </a:custGeom>
            <a:solidFill>
              <a:srgbClr val="202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" name="Freeform 361">
              <a:extLst>
                <a:ext uri="{FF2B5EF4-FFF2-40B4-BE49-F238E27FC236}">
                  <a16:creationId xmlns:a16="http://schemas.microsoft.com/office/drawing/2014/main" id="{44F0F249-A7E3-4647-B1EE-77A4E1079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0825" y="8323263"/>
              <a:ext cx="96838" cy="384175"/>
            </a:xfrm>
            <a:custGeom>
              <a:avLst/>
              <a:gdLst>
                <a:gd name="T0" fmla="*/ 7 w 128"/>
                <a:gd name="T1" fmla="*/ 504 h 504"/>
                <a:gd name="T2" fmla="*/ 5 w 128"/>
                <a:gd name="T3" fmla="*/ 504 h 504"/>
                <a:gd name="T4" fmla="*/ 1 w 128"/>
                <a:gd name="T5" fmla="*/ 496 h 504"/>
                <a:gd name="T6" fmla="*/ 3 w 128"/>
                <a:gd name="T7" fmla="*/ 490 h 504"/>
                <a:gd name="T8" fmla="*/ 114 w 128"/>
                <a:gd name="T9" fmla="*/ 6 h 504"/>
                <a:gd name="T10" fmla="*/ 122 w 128"/>
                <a:gd name="T11" fmla="*/ 0 h 504"/>
                <a:gd name="T12" fmla="*/ 127 w 128"/>
                <a:gd name="T13" fmla="*/ 8 h 504"/>
                <a:gd name="T14" fmla="*/ 15 w 128"/>
                <a:gd name="T15" fmla="*/ 494 h 504"/>
                <a:gd name="T16" fmla="*/ 14 w 128"/>
                <a:gd name="T17" fmla="*/ 499 h 504"/>
                <a:gd name="T18" fmla="*/ 7 w 128"/>
                <a:gd name="T19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504">
                  <a:moveTo>
                    <a:pt x="7" y="504"/>
                  </a:moveTo>
                  <a:cubicBezTo>
                    <a:pt x="7" y="504"/>
                    <a:pt x="6" y="504"/>
                    <a:pt x="5" y="504"/>
                  </a:cubicBezTo>
                  <a:cubicBezTo>
                    <a:pt x="2" y="503"/>
                    <a:pt x="0" y="499"/>
                    <a:pt x="1" y="496"/>
                  </a:cubicBezTo>
                  <a:lnTo>
                    <a:pt x="3" y="490"/>
                  </a:lnTo>
                  <a:cubicBezTo>
                    <a:pt x="30" y="402"/>
                    <a:pt x="96" y="178"/>
                    <a:pt x="114" y="6"/>
                  </a:cubicBezTo>
                  <a:cubicBezTo>
                    <a:pt x="115" y="3"/>
                    <a:pt x="118" y="0"/>
                    <a:pt x="122" y="0"/>
                  </a:cubicBezTo>
                  <a:cubicBezTo>
                    <a:pt x="125" y="1"/>
                    <a:pt x="128" y="4"/>
                    <a:pt x="127" y="8"/>
                  </a:cubicBezTo>
                  <a:cubicBezTo>
                    <a:pt x="109" y="181"/>
                    <a:pt x="43" y="406"/>
                    <a:pt x="15" y="494"/>
                  </a:cubicBezTo>
                  <a:lnTo>
                    <a:pt x="14" y="499"/>
                  </a:lnTo>
                  <a:cubicBezTo>
                    <a:pt x="13" y="502"/>
                    <a:pt x="10" y="504"/>
                    <a:pt x="7" y="5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" name="Freeform 362">
              <a:extLst>
                <a:ext uri="{FF2B5EF4-FFF2-40B4-BE49-F238E27FC236}">
                  <a16:creationId xmlns:a16="http://schemas.microsoft.com/office/drawing/2014/main" id="{5D193349-3F6F-4387-8CDD-685DF862EA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08038" y="7812088"/>
              <a:ext cx="777875" cy="712788"/>
            </a:xfrm>
            <a:custGeom>
              <a:avLst/>
              <a:gdLst>
                <a:gd name="T0" fmla="*/ 135 w 1022"/>
                <a:gd name="T1" fmla="*/ 356 h 937"/>
                <a:gd name="T2" fmla="*/ 337 w 1022"/>
                <a:gd name="T3" fmla="*/ 797 h 937"/>
                <a:gd name="T4" fmla="*/ 760 w 1022"/>
                <a:gd name="T5" fmla="*/ 603 h 937"/>
                <a:gd name="T6" fmla="*/ 872 w 1022"/>
                <a:gd name="T7" fmla="*/ 482 h 937"/>
                <a:gd name="T8" fmla="*/ 865 w 1022"/>
                <a:gd name="T9" fmla="*/ 318 h 937"/>
                <a:gd name="T10" fmla="*/ 842 w 1022"/>
                <a:gd name="T11" fmla="*/ 267 h 937"/>
                <a:gd name="T12" fmla="*/ 722 w 1022"/>
                <a:gd name="T13" fmla="*/ 156 h 937"/>
                <a:gd name="T14" fmla="*/ 558 w 1022"/>
                <a:gd name="T15" fmla="*/ 162 h 937"/>
                <a:gd name="T16" fmla="*/ 135 w 1022"/>
                <a:gd name="T17" fmla="*/ 356 h 937"/>
                <a:gd name="T18" fmla="*/ 290 w 1022"/>
                <a:gd name="T19" fmla="*/ 937 h 937"/>
                <a:gd name="T20" fmla="*/ 0 w 1022"/>
                <a:gd name="T21" fmla="*/ 304 h 937"/>
                <a:gd name="T22" fmla="*/ 499 w 1022"/>
                <a:gd name="T23" fmla="*/ 75 h 937"/>
                <a:gd name="T24" fmla="*/ 927 w 1022"/>
                <a:gd name="T25" fmla="*/ 233 h 937"/>
                <a:gd name="T26" fmla="*/ 948 w 1022"/>
                <a:gd name="T27" fmla="*/ 279 h 937"/>
                <a:gd name="T28" fmla="*/ 789 w 1022"/>
                <a:gd name="T29" fmla="*/ 708 h 937"/>
                <a:gd name="T30" fmla="*/ 290 w 1022"/>
                <a:gd name="T31" fmla="*/ 937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22" h="937">
                  <a:moveTo>
                    <a:pt x="135" y="356"/>
                  </a:moveTo>
                  <a:lnTo>
                    <a:pt x="337" y="797"/>
                  </a:lnTo>
                  <a:lnTo>
                    <a:pt x="760" y="603"/>
                  </a:lnTo>
                  <a:cubicBezTo>
                    <a:pt x="812" y="579"/>
                    <a:pt x="852" y="536"/>
                    <a:pt x="872" y="482"/>
                  </a:cubicBezTo>
                  <a:cubicBezTo>
                    <a:pt x="891" y="429"/>
                    <a:pt x="889" y="370"/>
                    <a:pt x="865" y="318"/>
                  </a:cubicBezTo>
                  <a:lnTo>
                    <a:pt x="842" y="267"/>
                  </a:lnTo>
                  <a:cubicBezTo>
                    <a:pt x="818" y="215"/>
                    <a:pt x="775" y="176"/>
                    <a:pt x="722" y="156"/>
                  </a:cubicBezTo>
                  <a:cubicBezTo>
                    <a:pt x="668" y="136"/>
                    <a:pt x="610" y="138"/>
                    <a:pt x="558" y="162"/>
                  </a:cubicBezTo>
                  <a:lnTo>
                    <a:pt x="135" y="356"/>
                  </a:lnTo>
                  <a:close/>
                  <a:moveTo>
                    <a:pt x="290" y="937"/>
                  </a:moveTo>
                  <a:lnTo>
                    <a:pt x="0" y="304"/>
                  </a:lnTo>
                  <a:lnTo>
                    <a:pt x="499" y="75"/>
                  </a:lnTo>
                  <a:cubicBezTo>
                    <a:pt x="661" y="0"/>
                    <a:pt x="853" y="72"/>
                    <a:pt x="927" y="233"/>
                  </a:cubicBezTo>
                  <a:lnTo>
                    <a:pt x="948" y="279"/>
                  </a:lnTo>
                  <a:cubicBezTo>
                    <a:pt x="1022" y="441"/>
                    <a:pt x="951" y="633"/>
                    <a:pt x="789" y="708"/>
                  </a:cubicBezTo>
                  <a:lnTo>
                    <a:pt x="290" y="937"/>
                  </a:lnTo>
                  <a:close/>
                </a:path>
              </a:pathLst>
            </a:custGeom>
            <a:solidFill>
              <a:srgbClr val="202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C7E0B6CE-06EA-4E16-9AFF-54FE0052D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8177" y="7636927"/>
              <a:ext cx="1094273" cy="1299582"/>
            </a:xfrm>
            <a:custGeom>
              <a:avLst/>
              <a:gdLst>
                <a:gd name="connsiteX0" fmla="*/ 657768 w 1094273"/>
                <a:gd name="connsiteY0" fmla="*/ 5 h 1299582"/>
                <a:gd name="connsiteX1" fmla="*/ 712710 w 1094273"/>
                <a:gd name="connsiteY1" fmla="*/ 38980 h 1299582"/>
                <a:gd name="connsiteX2" fmla="*/ 1085894 w 1094273"/>
                <a:gd name="connsiteY2" fmla="*/ 915354 h 1299582"/>
                <a:gd name="connsiteX3" fmla="*/ 1065331 w 1094273"/>
                <a:gd name="connsiteY3" fmla="*/ 995302 h 1299582"/>
                <a:gd name="connsiteX4" fmla="*/ 702809 w 1094273"/>
                <a:gd name="connsiteY4" fmla="*/ 1205449 h 1299582"/>
                <a:gd name="connsiteX5" fmla="*/ 698408 w 1094273"/>
                <a:gd name="connsiteY5" fmla="*/ 1196683 h 1299582"/>
                <a:gd name="connsiteX6" fmla="*/ 695037 w 1094273"/>
                <a:gd name="connsiteY6" fmla="*/ 1189931 h 1299582"/>
                <a:gd name="connsiteX7" fmla="*/ 474030 w 1094273"/>
                <a:gd name="connsiteY7" fmla="*/ 1294796 h 1299582"/>
                <a:gd name="connsiteX8" fmla="*/ 409342 w 1094273"/>
                <a:gd name="connsiteY8" fmla="*/ 1276511 h 1299582"/>
                <a:gd name="connsiteX9" fmla="*/ 2944 w 1094273"/>
                <a:gd name="connsiteY9" fmla="*/ 376742 h 1299582"/>
                <a:gd name="connsiteX10" fmla="*/ 27298 w 1094273"/>
                <a:gd name="connsiteY10" fmla="*/ 314269 h 1299582"/>
                <a:gd name="connsiteX11" fmla="*/ 250393 w 1094273"/>
                <a:gd name="connsiteY11" fmla="*/ 206081 h 1299582"/>
                <a:gd name="connsiteX12" fmla="*/ 262352 w 1094273"/>
                <a:gd name="connsiteY12" fmla="*/ 200891 h 1299582"/>
                <a:gd name="connsiteX13" fmla="*/ 256511 w 1094273"/>
                <a:gd name="connsiteY13" fmla="*/ 179078 h 1299582"/>
                <a:gd name="connsiteX14" fmla="*/ 634265 w 1094273"/>
                <a:gd name="connsiteY14" fmla="*/ 5478 h 1299582"/>
                <a:gd name="connsiteX15" fmla="*/ 657768 w 1094273"/>
                <a:gd name="connsiteY15" fmla="*/ 5 h 129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4273" h="1299582">
                  <a:moveTo>
                    <a:pt x="657768" y="5"/>
                  </a:moveTo>
                  <a:cubicBezTo>
                    <a:pt x="681437" y="-280"/>
                    <a:pt x="704142" y="14424"/>
                    <a:pt x="712710" y="38980"/>
                  </a:cubicBezTo>
                  <a:cubicBezTo>
                    <a:pt x="772114" y="204966"/>
                    <a:pt x="944236" y="677035"/>
                    <a:pt x="1085894" y="915354"/>
                  </a:cubicBezTo>
                  <a:cubicBezTo>
                    <a:pt x="1102649" y="943526"/>
                    <a:pt x="1093510" y="979312"/>
                    <a:pt x="1065331" y="995302"/>
                  </a:cubicBezTo>
                  <a:cubicBezTo>
                    <a:pt x="992979" y="1036417"/>
                    <a:pt x="853606" y="1131593"/>
                    <a:pt x="702809" y="1205449"/>
                  </a:cubicBezTo>
                  <a:cubicBezTo>
                    <a:pt x="702809" y="1205449"/>
                    <a:pt x="701283" y="1202421"/>
                    <a:pt x="698408" y="1196683"/>
                  </a:cubicBezTo>
                  <a:lnTo>
                    <a:pt x="695037" y="1189931"/>
                  </a:lnTo>
                  <a:lnTo>
                    <a:pt x="474030" y="1294796"/>
                  </a:lnTo>
                  <a:cubicBezTo>
                    <a:pt x="451199" y="1305462"/>
                    <a:pt x="423801" y="1297843"/>
                    <a:pt x="409342" y="1276511"/>
                  </a:cubicBezTo>
                  <a:cubicBezTo>
                    <a:pt x="235824" y="1012142"/>
                    <a:pt x="54695" y="521497"/>
                    <a:pt x="2944" y="376742"/>
                  </a:cubicBezTo>
                  <a:cubicBezTo>
                    <a:pt x="-5427" y="352362"/>
                    <a:pt x="4467" y="326458"/>
                    <a:pt x="27298" y="314269"/>
                  </a:cubicBezTo>
                  <a:cubicBezTo>
                    <a:pt x="119574" y="265223"/>
                    <a:pt x="201743" y="227487"/>
                    <a:pt x="250393" y="206081"/>
                  </a:cubicBezTo>
                  <a:lnTo>
                    <a:pt x="262352" y="200891"/>
                  </a:lnTo>
                  <a:lnTo>
                    <a:pt x="256511" y="179078"/>
                  </a:lnTo>
                  <a:lnTo>
                    <a:pt x="634265" y="5478"/>
                  </a:lnTo>
                  <a:cubicBezTo>
                    <a:pt x="641881" y="1861"/>
                    <a:pt x="649878" y="100"/>
                    <a:pt x="657768" y="5"/>
                  </a:cubicBezTo>
                  <a:close/>
                </a:path>
              </a:pathLst>
            </a:custGeom>
            <a:solidFill>
              <a:srgbClr val="202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24A7F1AF-2D77-465C-8FC4-B69BE1449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5163" y="7812088"/>
              <a:ext cx="465138" cy="1035050"/>
            </a:xfrm>
            <a:custGeom>
              <a:avLst/>
              <a:gdLst>
                <a:gd name="connsiteX0" fmla="*/ 17538 w 465138"/>
                <a:gd name="connsiteY0" fmla="*/ 0 h 1035050"/>
                <a:gd name="connsiteX1" fmla="*/ 110423 w 465138"/>
                <a:gd name="connsiteY1" fmla="*/ 263139 h 1035050"/>
                <a:gd name="connsiteX2" fmla="*/ 178337 w 465138"/>
                <a:gd name="connsiteY2" fmla="*/ 420785 h 1035050"/>
                <a:gd name="connsiteX3" fmla="*/ 194425 w 465138"/>
                <a:gd name="connsiteY3" fmla="*/ 413374 h 1035050"/>
                <a:gd name="connsiteX4" fmla="*/ 215842 w 465138"/>
                <a:gd name="connsiteY4" fmla="*/ 420971 h 1035050"/>
                <a:gd name="connsiteX5" fmla="*/ 294626 w 465138"/>
                <a:gd name="connsiteY5" fmla="*/ 590383 h 1035050"/>
                <a:gd name="connsiteX6" fmla="*/ 286977 w 465138"/>
                <a:gd name="connsiteY6" fmla="*/ 611654 h 1035050"/>
                <a:gd name="connsiteX7" fmla="*/ 269183 w 465138"/>
                <a:gd name="connsiteY7" fmla="*/ 619971 h 1035050"/>
                <a:gd name="connsiteX8" fmla="*/ 336516 w 465138"/>
                <a:gd name="connsiteY8" fmla="*/ 762464 h 1035050"/>
                <a:gd name="connsiteX9" fmla="*/ 465138 w 465138"/>
                <a:gd name="connsiteY9" fmla="*/ 1025156 h 1035050"/>
                <a:gd name="connsiteX10" fmla="*/ 447600 w 465138"/>
                <a:gd name="connsiteY10" fmla="*/ 1035050 h 1035050"/>
                <a:gd name="connsiteX11" fmla="*/ 313282 w 465138"/>
                <a:gd name="connsiteY11" fmla="*/ 761534 h 1035050"/>
                <a:gd name="connsiteX12" fmla="*/ 250629 w 465138"/>
                <a:gd name="connsiteY12" fmla="*/ 628643 h 1035050"/>
                <a:gd name="connsiteX13" fmla="*/ 234964 w 465138"/>
                <a:gd name="connsiteY13" fmla="*/ 635965 h 1035050"/>
                <a:gd name="connsiteX14" fmla="*/ 213548 w 465138"/>
                <a:gd name="connsiteY14" fmla="*/ 628368 h 1035050"/>
                <a:gd name="connsiteX15" fmla="*/ 133999 w 465138"/>
                <a:gd name="connsiteY15" fmla="*/ 458956 h 1035050"/>
                <a:gd name="connsiteX16" fmla="*/ 141648 w 465138"/>
                <a:gd name="connsiteY16" fmla="*/ 437684 h 1035050"/>
                <a:gd name="connsiteX17" fmla="*/ 159813 w 465138"/>
                <a:gd name="connsiteY17" fmla="*/ 429317 h 1035050"/>
                <a:gd name="connsiteX18" fmla="*/ 91062 w 465138"/>
                <a:gd name="connsiteY18" fmla="*/ 268645 h 1035050"/>
                <a:gd name="connsiteX19" fmla="*/ 0 w 465138"/>
                <a:gd name="connsiteY19" fmla="*/ 7611 h 103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138" h="1035050">
                  <a:moveTo>
                    <a:pt x="17538" y="0"/>
                  </a:moveTo>
                  <a:cubicBezTo>
                    <a:pt x="31454" y="61647"/>
                    <a:pt x="66149" y="156066"/>
                    <a:pt x="110423" y="263139"/>
                  </a:cubicBezTo>
                  <a:lnTo>
                    <a:pt x="178337" y="420785"/>
                  </a:lnTo>
                  <a:lnTo>
                    <a:pt x="194425" y="413374"/>
                  </a:lnTo>
                  <a:cubicBezTo>
                    <a:pt x="202074" y="409575"/>
                    <a:pt x="212018" y="412614"/>
                    <a:pt x="215842" y="420971"/>
                  </a:cubicBezTo>
                  <a:lnTo>
                    <a:pt x="294626" y="590383"/>
                  </a:lnTo>
                  <a:cubicBezTo>
                    <a:pt x="298450" y="598739"/>
                    <a:pt x="295390" y="607856"/>
                    <a:pt x="286977" y="611654"/>
                  </a:cubicBezTo>
                  <a:lnTo>
                    <a:pt x="269183" y="619971"/>
                  </a:lnTo>
                  <a:lnTo>
                    <a:pt x="336516" y="762464"/>
                  </a:lnTo>
                  <a:cubicBezTo>
                    <a:pt x="408235" y="912102"/>
                    <a:pt x="463708" y="1022302"/>
                    <a:pt x="465138" y="1025156"/>
                  </a:cubicBezTo>
                  <a:lnTo>
                    <a:pt x="447600" y="1035050"/>
                  </a:lnTo>
                  <a:cubicBezTo>
                    <a:pt x="441309" y="1023063"/>
                    <a:pt x="384621" y="910580"/>
                    <a:pt x="313282" y="761534"/>
                  </a:cubicBezTo>
                  <a:lnTo>
                    <a:pt x="250629" y="628643"/>
                  </a:lnTo>
                  <a:lnTo>
                    <a:pt x="234964" y="635965"/>
                  </a:lnTo>
                  <a:cubicBezTo>
                    <a:pt x="227316" y="639763"/>
                    <a:pt x="217372" y="635965"/>
                    <a:pt x="213548" y="628368"/>
                  </a:cubicBezTo>
                  <a:lnTo>
                    <a:pt x="133999" y="458956"/>
                  </a:lnTo>
                  <a:cubicBezTo>
                    <a:pt x="130175" y="450599"/>
                    <a:pt x="133999" y="440723"/>
                    <a:pt x="141648" y="437684"/>
                  </a:cubicBezTo>
                  <a:lnTo>
                    <a:pt x="159813" y="429317"/>
                  </a:lnTo>
                  <a:lnTo>
                    <a:pt x="91062" y="268645"/>
                  </a:lnTo>
                  <a:cubicBezTo>
                    <a:pt x="47801" y="163154"/>
                    <a:pt x="13916" y="69828"/>
                    <a:pt x="0" y="7611"/>
                  </a:cubicBezTo>
                  <a:close/>
                </a:path>
              </a:pathLst>
            </a:custGeom>
            <a:solidFill>
              <a:srgbClr val="626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BE18503-815C-4EFE-A48A-1B19E2B02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3913" y="8237538"/>
              <a:ext cx="111125" cy="212726"/>
            </a:xfrm>
            <a:custGeom>
              <a:avLst/>
              <a:gdLst>
                <a:gd name="connsiteX0" fmla="*/ 92144 w 111125"/>
                <a:gd name="connsiteY0" fmla="*/ 74613 h 212726"/>
                <a:gd name="connsiteX1" fmla="*/ 111125 w 111125"/>
                <a:gd name="connsiteY1" fmla="*/ 114833 h 212726"/>
                <a:gd name="connsiteX2" fmla="*/ 70126 w 111125"/>
                <a:gd name="connsiteY2" fmla="*/ 212726 h 212726"/>
                <a:gd name="connsiteX3" fmla="*/ 54182 w 111125"/>
                <a:gd name="connsiteY3" fmla="*/ 203620 h 212726"/>
                <a:gd name="connsiteX4" fmla="*/ 41275 w 111125"/>
                <a:gd name="connsiteY4" fmla="*/ 175542 h 212726"/>
                <a:gd name="connsiteX5" fmla="*/ 92144 w 111125"/>
                <a:gd name="connsiteY5" fmla="*/ 74613 h 212726"/>
                <a:gd name="connsiteX6" fmla="*/ 58497 w 111125"/>
                <a:gd name="connsiteY6" fmla="*/ 0 h 212726"/>
                <a:gd name="connsiteX7" fmla="*/ 76200 w 111125"/>
                <a:gd name="connsiteY7" fmla="*/ 37553 h 212726"/>
                <a:gd name="connsiteX8" fmla="*/ 21552 w 111125"/>
                <a:gd name="connsiteY8" fmla="*/ 133350 h 212726"/>
                <a:gd name="connsiteX9" fmla="*/ 0 w 111125"/>
                <a:gd name="connsiteY9" fmla="*/ 87367 h 212726"/>
                <a:gd name="connsiteX10" fmla="*/ 58497 w 111125"/>
                <a:gd name="connsiteY10" fmla="*/ 0 h 2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25" h="212726">
                  <a:moveTo>
                    <a:pt x="92144" y="74613"/>
                  </a:moveTo>
                  <a:lnTo>
                    <a:pt x="111125" y="114833"/>
                  </a:lnTo>
                  <a:cubicBezTo>
                    <a:pt x="93663" y="143670"/>
                    <a:pt x="77718" y="175542"/>
                    <a:pt x="70126" y="212726"/>
                  </a:cubicBezTo>
                  <a:cubicBezTo>
                    <a:pt x="63293" y="212726"/>
                    <a:pt x="57219" y="209691"/>
                    <a:pt x="54182" y="203620"/>
                  </a:cubicBezTo>
                  <a:lnTo>
                    <a:pt x="41275" y="175542"/>
                  </a:lnTo>
                  <a:cubicBezTo>
                    <a:pt x="59497" y="144429"/>
                    <a:pt x="72404" y="106485"/>
                    <a:pt x="92144" y="74613"/>
                  </a:cubicBezTo>
                  <a:close/>
                  <a:moveTo>
                    <a:pt x="58497" y="0"/>
                  </a:moveTo>
                  <a:lnTo>
                    <a:pt x="76200" y="37553"/>
                  </a:lnTo>
                  <a:cubicBezTo>
                    <a:pt x="54648" y="67442"/>
                    <a:pt x="34636" y="98863"/>
                    <a:pt x="21552" y="133350"/>
                  </a:cubicBezTo>
                  <a:lnTo>
                    <a:pt x="0" y="87367"/>
                  </a:lnTo>
                  <a:cubicBezTo>
                    <a:pt x="17703" y="55946"/>
                    <a:pt x="39255" y="28356"/>
                    <a:pt x="58497" y="0"/>
                  </a:cubicBezTo>
                  <a:close/>
                </a:path>
              </a:pathLst>
            </a:custGeom>
            <a:solidFill>
              <a:srgbClr val="E7EBF2">
                <a:alpha val="24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4BFBB9F8-991B-4A27-B4D5-7D12F4D28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6418" y="7669775"/>
              <a:ext cx="3250532" cy="481350"/>
            </a:xfrm>
            <a:custGeom>
              <a:avLst/>
              <a:gdLst>
                <a:gd name="connsiteX0" fmla="*/ 285358 w 3250532"/>
                <a:gd name="connsiteY0" fmla="*/ 193814 h 481350"/>
                <a:gd name="connsiteX1" fmla="*/ 315708 w 3250532"/>
                <a:gd name="connsiteY1" fmla="*/ 226623 h 481350"/>
                <a:gd name="connsiteX2" fmla="*/ 326331 w 3250532"/>
                <a:gd name="connsiteY2" fmla="*/ 296817 h 481350"/>
                <a:gd name="connsiteX3" fmla="*/ 320261 w 3250532"/>
                <a:gd name="connsiteY3" fmla="*/ 328862 h 481350"/>
                <a:gd name="connsiteX4" fmla="*/ 280047 w 3250532"/>
                <a:gd name="connsiteY4" fmla="*/ 369301 h 481350"/>
                <a:gd name="connsiteX5" fmla="*/ 207206 w 3250532"/>
                <a:gd name="connsiteY5" fmla="*/ 430339 h 481350"/>
                <a:gd name="connsiteX6" fmla="*/ 137400 w 3250532"/>
                <a:gd name="connsiteY6" fmla="*/ 470778 h 481350"/>
                <a:gd name="connsiteX7" fmla="*/ 69871 w 3250532"/>
                <a:gd name="connsiteY7" fmla="*/ 475355 h 481350"/>
                <a:gd name="connsiteX8" fmla="*/ 47108 w 3250532"/>
                <a:gd name="connsiteY8" fmla="*/ 444073 h 481350"/>
                <a:gd name="connsiteX9" fmla="*/ 56972 w 3250532"/>
                <a:gd name="connsiteY9" fmla="*/ 406687 h 481350"/>
                <a:gd name="connsiteX10" fmla="*/ 19034 w 3250532"/>
                <a:gd name="connsiteY10" fmla="*/ 371590 h 481350"/>
                <a:gd name="connsiteX11" fmla="*/ 20551 w 3250532"/>
                <a:gd name="connsiteY11" fmla="*/ 318944 h 481350"/>
                <a:gd name="connsiteX12" fmla="*/ 65 w 3250532"/>
                <a:gd name="connsiteY12" fmla="*/ 291476 h 481350"/>
                <a:gd name="connsiteX13" fmla="*/ 12964 w 3250532"/>
                <a:gd name="connsiteY13" fmla="*/ 266298 h 481350"/>
                <a:gd name="connsiteX14" fmla="*/ 39520 w 3250532"/>
                <a:gd name="connsiteY14" fmla="*/ 255616 h 481350"/>
                <a:gd name="connsiteX15" fmla="*/ 110085 w 3250532"/>
                <a:gd name="connsiteY15" fmla="*/ 238067 h 481350"/>
                <a:gd name="connsiteX16" fmla="*/ 236797 w 3250532"/>
                <a:gd name="connsiteY16" fmla="*/ 210600 h 481350"/>
                <a:gd name="connsiteX17" fmla="*/ 266389 w 3250532"/>
                <a:gd name="connsiteY17" fmla="*/ 201444 h 481350"/>
                <a:gd name="connsiteX18" fmla="*/ 285358 w 3250532"/>
                <a:gd name="connsiteY18" fmla="*/ 193814 h 481350"/>
                <a:gd name="connsiteX19" fmla="*/ 3160229 w 3250532"/>
                <a:gd name="connsiteY19" fmla="*/ 482 h 481350"/>
                <a:gd name="connsiteX20" fmla="*/ 3177109 w 3250532"/>
                <a:gd name="connsiteY20" fmla="*/ 4297 h 481350"/>
                <a:gd name="connsiteX21" fmla="*/ 3133745 w 3250532"/>
                <a:gd name="connsiteY21" fmla="*/ 110021 h 481350"/>
                <a:gd name="connsiteX22" fmla="*/ 3248619 w 3250532"/>
                <a:gd name="connsiteY22" fmla="*/ 211943 h 481350"/>
                <a:gd name="connsiteX23" fmla="*/ 3216667 w 3250532"/>
                <a:gd name="connsiteY23" fmla="*/ 239325 h 481350"/>
                <a:gd name="connsiteX24" fmla="*/ 3218189 w 3250532"/>
                <a:gd name="connsiteY24" fmla="*/ 276594 h 481350"/>
                <a:gd name="connsiteX25" fmla="*/ 3193845 w 3250532"/>
                <a:gd name="connsiteY25" fmla="*/ 281919 h 481350"/>
                <a:gd name="connsiteX26" fmla="*/ 3142113 w 3250532"/>
                <a:gd name="connsiteY26" fmla="*/ 318428 h 481350"/>
                <a:gd name="connsiteX27" fmla="*/ 2973987 w 3250532"/>
                <a:gd name="connsiteY27" fmla="*/ 230197 h 481350"/>
                <a:gd name="connsiteX28" fmla="*/ 3021913 w 3250532"/>
                <a:gd name="connsiteY28" fmla="*/ 87203 h 481350"/>
                <a:gd name="connsiteX29" fmla="*/ 3103315 w 3250532"/>
                <a:gd name="connsiteY29" fmla="*/ 54497 h 481350"/>
                <a:gd name="connsiteX30" fmla="*/ 3160229 w 3250532"/>
                <a:gd name="connsiteY30" fmla="*/ 482 h 4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250532" h="481350">
                  <a:moveTo>
                    <a:pt x="285358" y="193814"/>
                  </a:moveTo>
                  <a:cubicBezTo>
                    <a:pt x="302809" y="191525"/>
                    <a:pt x="311915" y="213652"/>
                    <a:pt x="315708" y="226623"/>
                  </a:cubicBezTo>
                  <a:cubicBezTo>
                    <a:pt x="323296" y="249512"/>
                    <a:pt x="326331" y="273165"/>
                    <a:pt x="326331" y="296817"/>
                  </a:cubicBezTo>
                  <a:cubicBezTo>
                    <a:pt x="325572" y="307499"/>
                    <a:pt x="324813" y="318944"/>
                    <a:pt x="320261" y="328862"/>
                  </a:cubicBezTo>
                  <a:cubicBezTo>
                    <a:pt x="311915" y="346411"/>
                    <a:pt x="295222" y="357856"/>
                    <a:pt x="280047" y="369301"/>
                  </a:cubicBezTo>
                  <a:cubicBezTo>
                    <a:pt x="255008" y="388375"/>
                    <a:pt x="232245" y="411265"/>
                    <a:pt x="207206" y="430339"/>
                  </a:cubicBezTo>
                  <a:cubicBezTo>
                    <a:pt x="185961" y="446362"/>
                    <a:pt x="162439" y="460096"/>
                    <a:pt x="137400" y="470778"/>
                  </a:cubicBezTo>
                  <a:cubicBezTo>
                    <a:pt x="116155" y="479933"/>
                    <a:pt x="90357" y="486800"/>
                    <a:pt x="69871" y="475355"/>
                  </a:cubicBezTo>
                  <a:cubicBezTo>
                    <a:pt x="58489" y="469252"/>
                    <a:pt x="49384" y="457807"/>
                    <a:pt x="47108" y="444073"/>
                  </a:cubicBezTo>
                  <a:cubicBezTo>
                    <a:pt x="44073" y="431102"/>
                    <a:pt x="47867" y="417369"/>
                    <a:pt x="56972" y="406687"/>
                  </a:cubicBezTo>
                  <a:cubicBezTo>
                    <a:pt x="39520" y="401346"/>
                    <a:pt x="25863" y="387612"/>
                    <a:pt x="19034" y="371590"/>
                  </a:cubicBezTo>
                  <a:cubicBezTo>
                    <a:pt x="12205" y="354804"/>
                    <a:pt x="12964" y="334966"/>
                    <a:pt x="20551" y="318944"/>
                  </a:cubicBezTo>
                  <a:cubicBezTo>
                    <a:pt x="10687" y="312840"/>
                    <a:pt x="65" y="303684"/>
                    <a:pt x="65" y="291476"/>
                  </a:cubicBezTo>
                  <a:cubicBezTo>
                    <a:pt x="-694" y="281557"/>
                    <a:pt x="5376" y="272402"/>
                    <a:pt x="12964" y="266298"/>
                  </a:cubicBezTo>
                  <a:cubicBezTo>
                    <a:pt x="20551" y="260957"/>
                    <a:pt x="30415" y="257905"/>
                    <a:pt x="39520" y="255616"/>
                  </a:cubicBezTo>
                  <a:cubicBezTo>
                    <a:pt x="63042" y="248749"/>
                    <a:pt x="86563" y="243408"/>
                    <a:pt x="110085" y="238067"/>
                  </a:cubicBezTo>
                  <a:cubicBezTo>
                    <a:pt x="152575" y="229674"/>
                    <a:pt x="195066" y="222045"/>
                    <a:pt x="236797" y="210600"/>
                  </a:cubicBezTo>
                  <a:cubicBezTo>
                    <a:pt x="246661" y="207548"/>
                    <a:pt x="256525" y="205259"/>
                    <a:pt x="266389" y="201444"/>
                  </a:cubicBezTo>
                  <a:cubicBezTo>
                    <a:pt x="272459" y="199155"/>
                    <a:pt x="278529" y="194577"/>
                    <a:pt x="285358" y="193814"/>
                  </a:cubicBezTo>
                  <a:close/>
                  <a:moveTo>
                    <a:pt x="3160229" y="482"/>
                  </a:moveTo>
                  <a:cubicBezTo>
                    <a:pt x="3164985" y="-742"/>
                    <a:pt x="3170261" y="304"/>
                    <a:pt x="3177109" y="4297"/>
                  </a:cubicBezTo>
                  <a:cubicBezTo>
                    <a:pt x="3204495" y="20270"/>
                    <a:pt x="3133745" y="110021"/>
                    <a:pt x="3133745" y="110021"/>
                  </a:cubicBezTo>
                  <a:cubicBezTo>
                    <a:pt x="3133745" y="110021"/>
                    <a:pt x="3237209" y="168588"/>
                    <a:pt x="3248619" y="211943"/>
                  </a:cubicBezTo>
                  <a:cubicBezTo>
                    <a:pt x="3260031" y="254537"/>
                    <a:pt x="3216667" y="239325"/>
                    <a:pt x="3216667" y="239325"/>
                  </a:cubicBezTo>
                  <a:cubicBezTo>
                    <a:pt x="3226557" y="251494"/>
                    <a:pt x="3226557" y="267467"/>
                    <a:pt x="3218189" y="276594"/>
                  </a:cubicBezTo>
                  <a:cubicBezTo>
                    <a:pt x="3209061" y="284961"/>
                    <a:pt x="3194605" y="281919"/>
                    <a:pt x="3193845" y="281919"/>
                  </a:cubicBezTo>
                  <a:cubicBezTo>
                    <a:pt x="3193845" y="281919"/>
                    <a:pt x="3197649" y="334400"/>
                    <a:pt x="3142113" y="318428"/>
                  </a:cubicBezTo>
                  <a:cubicBezTo>
                    <a:pt x="3086579" y="302455"/>
                    <a:pt x="2973987" y="230197"/>
                    <a:pt x="2973987" y="230197"/>
                  </a:cubicBezTo>
                  <a:cubicBezTo>
                    <a:pt x="2973987" y="230197"/>
                    <a:pt x="2948881" y="129797"/>
                    <a:pt x="3021913" y="87203"/>
                  </a:cubicBezTo>
                  <a:cubicBezTo>
                    <a:pt x="3021913" y="87203"/>
                    <a:pt x="3059191" y="89485"/>
                    <a:pt x="3103315" y="54497"/>
                  </a:cubicBezTo>
                  <a:cubicBezTo>
                    <a:pt x="3136407" y="28257"/>
                    <a:pt x="3145965" y="4155"/>
                    <a:pt x="3160229" y="482"/>
                  </a:cubicBezTo>
                  <a:close/>
                </a:path>
              </a:pathLst>
            </a:custGeom>
            <a:solidFill>
              <a:srgbClr val="D1B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7" name="Freeform 370">
              <a:extLst>
                <a:ext uri="{FF2B5EF4-FFF2-40B4-BE49-F238E27FC236}">
                  <a16:creationId xmlns:a16="http://schemas.microsoft.com/office/drawing/2014/main" id="{294CFB90-9A61-42AA-B834-C5590DC5F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6075" y="7605713"/>
              <a:ext cx="508000" cy="439738"/>
            </a:xfrm>
            <a:custGeom>
              <a:avLst/>
              <a:gdLst>
                <a:gd name="T0" fmla="*/ 3 w 667"/>
                <a:gd name="T1" fmla="*/ 333 h 577"/>
                <a:gd name="T2" fmla="*/ 62 w 667"/>
                <a:gd name="T3" fmla="*/ 567 h 577"/>
                <a:gd name="T4" fmla="*/ 81 w 667"/>
                <a:gd name="T5" fmla="*/ 576 h 577"/>
                <a:gd name="T6" fmla="*/ 667 w 667"/>
                <a:gd name="T7" fmla="*/ 282 h 577"/>
                <a:gd name="T8" fmla="*/ 526 w 667"/>
                <a:gd name="T9" fmla="*/ 0 h 577"/>
                <a:gd name="T10" fmla="*/ 325 w 667"/>
                <a:gd name="T11" fmla="*/ 150 h 577"/>
                <a:gd name="T12" fmla="*/ 22 w 667"/>
                <a:gd name="T13" fmla="*/ 315 h 577"/>
                <a:gd name="T14" fmla="*/ 3 w 667"/>
                <a:gd name="T15" fmla="*/ 333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7" h="577">
                  <a:moveTo>
                    <a:pt x="3" y="333"/>
                  </a:moveTo>
                  <a:cubicBezTo>
                    <a:pt x="0" y="372"/>
                    <a:pt x="2" y="466"/>
                    <a:pt x="62" y="567"/>
                  </a:cubicBezTo>
                  <a:cubicBezTo>
                    <a:pt x="66" y="574"/>
                    <a:pt x="73" y="577"/>
                    <a:pt x="81" y="576"/>
                  </a:cubicBezTo>
                  <a:cubicBezTo>
                    <a:pt x="155" y="561"/>
                    <a:pt x="540" y="474"/>
                    <a:pt x="667" y="282"/>
                  </a:cubicBezTo>
                  <a:lnTo>
                    <a:pt x="526" y="0"/>
                  </a:lnTo>
                  <a:cubicBezTo>
                    <a:pt x="526" y="0"/>
                    <a:pt x="497" y="28"/>
                    <a:pt x="325" y="150"/>
                  </a:cubicBezTo>
                  <a:cubicBezTo>
                    <a:pt x="198" y="241"/>
                    <a:pt x="53" y="315"/>
                    <a:pt x="22" y="315"/>
                  </a:cubicBezTo>
                  <a:cubicBezTo>
                    <a:pt x="12" y="315"/>
                    <a:pt x="4" y="323"/>
                    <a:pt x="3" y="333"/>
                  </a:cubicBezTo>
                  <a:close/>
                </a:path>
              </a:pathLst>
            </a:custGeom>
            <a:solidFill>
              <a:srgbClr val="1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8479678-4E1B-4732-817B-FBBC2E774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5843" y="6149828"/>
              <a:ext cx="589883" cy="446235"/>
            </a:xfrm>
            <a:custGeom>
              <a:avLst/>
              <a:gdLst>
                <a:gd name="connsiteX0" fmla="*/ 256520 w 589883"/>
                <a:gd name="connsiteY0" fmla="*/ 844 h 446235"/>
                <a:gd name="connsiteX1" fmla="*/ 337197 w 589883"/>
                <a:gd name="connsiteY1" fmla="*/ 8457 h 446235"/>
                <a:gd name="connsiteX2" fmla="*/ 484090 w 589883"/>
                <a:gd name="connsiteY2" fmla="*/ 141694 h 446235"/>
                <a:gd name="connsiteX3" fmla="*/ 494745 w 589883"/>
                <a:gd name="connsiteY3" fmla="*/ 159966 h 446235"/>
                <a:gd name="connsiteX4" fmla="*/ 538128 w 589883"/>
                <a:gd name="connsiteY4" fmla="*/ 172909 h 446235"/>
                <a:gd name="connsiteX5" fmla="*/ 589883 w 589883"/>
                <a:gd name="connsiteY5" fmla="*/ 168341 h 446235"/>
                <a:gd name="connsiteX6" fmla="*/ 491012 w 589883"/>
                <a:gd name="connsiteY6" fmla="*/ 283760 h 446235"/>
                <a:gd name="connsiteX7" fmla="*/ 474218 w 589883"/>
                <a:gd name="connsiteY7" fmla="*/ 293756 h 446235"/>
                <a:gd name="connsiteX8" fmla="*/ 471831 w 589883"/>
                <a:gd name="connsiteY8" fmla="*/ 313019 h 446235"/>
                <a:gd name="connsiteX9" fmla="*/ 403187 w 589883"/>
                <a:gd name="connsiteY9" fmla="*/ 432010 h 446235"/>
                <a:gd name="connsiteX10" fmla="*/ 345984 w 589883"/>
                <a:gd name="connsiteY10" fmla="*/ 355461 h 446235"/>
                <a:gd name="connsiteX11" fmla="*/ 353189 w 589883"/>
                <a:gd name="connsiteY11" fmla="*/ 334153 h 446235"/>
                <a:gd name="connsiteX12" fmla="*/ 297144 w 589883"/>
                <a:gd name="connsiteY12" fmla="*/ 338790 h 446235"/>
                <a:gd name="connsiteX13" fmla="*/ 115716 w 589883"/>
                <a:gd name="connsiteY13" fmla="*/ 300817 h 446235"/>
                <a:gd name="connsiteX14" fmla="*/ 74616 w 589883"/>
                <a:gd name="connsiteY14" fmla="*/ 446235 h 446235"/>
                <a:gd name="connsiteX15" fmla="*/ 50261 w 589883"/>
                <a:gd name="connsiteY15" fmla="*/ 414258 h 446235"/>
                <a:gd name="connsiteX16" fmla="*/ 28 w 589883"/>
                <a:gd name="connsiteY16" fmla="*/ 244477 h 446235"/>
                <a:gd name="connsiteX17" fmla="*/ 256520 w 589883"/>
                <a:gd name="connsiteY17" fmla="*/ 844 h 44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9883" h="446235">
                  <a:moveTo>
                    <a:pt x="256520" y="844"/>
                  </a:moveTo>
                  <a:cubicBezTo>
                    <a:pt x="283920" y="-1440"/>
                    <a:pt x="311319" y="844"/>
                    <a:pt x="337197" y="8457"/>
                  </a:cubicBezTo>
                  <a:cubicBezTo>
                    <a:pt x="405696" y="27491"/>
                    <a:pt x="453646" y="79263"/>
                    <a:pt x="484090" y="141694"/>
                  </a:cubicBezTo>
                  <a:cubicBezTo>
                    <a:pt x="487134" y="147785"/>
                    <a:pt x="490179" y="154637"/>
                    <a:pt x="494745" y="159966"/>
                  </a:cubicBezTo>
                  <a:cubicBezTo>
                    <a:pt x="504639" y="172148"/>
                    <a:pt x="522906" y="172909"/>
                    <a:pt x="538128" y="172909"/>
                  </a:cubicBezTo>
                  <a:cubicBezTo>
                    <a:pt x="555633" y="172909"/>
                    <a:pt x="573139" y="171387"/>
                    <a:pt x="589883" y="168341"/>
                  </a:cubicBezTo>
                  <a:cubicBezTo>
                    <a:pt x="562055" y="220446"/>
                    <a:pt x="527993" y="257670"/>
                    <a:pt x="491012" y="283760"/>
                  </a:cubicBezTo>
                  <a:lnTo>
                    <a:pt x="474218" y="293756"/>
                  </a:lnTo>
                  <a:lnTo>
                    <a:pt x="471831" y="313019"/>
                  </a:lnTo>
                  <a:cubicBezTo>
                    <a:pt x="461916" y="357735"/>
                    <a:pt x="441323" y="404725"/>
                    <a:pt x="403187" y="432010"/>
                  </a:cubicBezTo>
                  <a:cubicBezTo>
                    <a:pt x="354374" y="466873"/>
                    <a:pt x="340645" y="390325"/>
                    <a:pt x="345984" y="355461"/>
                  </a:cubicBezTo>
                  <a:lnTo>
                    <a:pt x="353189" y="334153"/>
                  </a:lnTo>
                  <a:lnTo>
                    <a:pt x="297144" y="338790"/>
                  </a:lnTo>
                  <a:cubicBezTo>
                    <a:pt x="197154" y="337172"/>
                    <a:pt x="115716" y="300817"/>
                    <a:pt x="115716" y="300817"/>
                  </a:cubicBezTo>
                  <a:cubicBezTo>
                    <a:pt x="56350" y="354112"/>
                    <a:pt x="74616" y="446235"/>
                    <a:pt x="74616" y="446235"/>
                  </a:cubicBezTo>
                  <a:cubicBezTo>
                    <a:pt x="65483" y="437099"/>
                    <a:pt x="58633" y="424917"/>
                    <a:pt x="50261" y="414258"/>
                  </a:cubicBezTo>
                  <a:cubicBezTo>
                    <a:pt x="12206" y="363248"/>
                    <a:pt x="789" y="309953"/>
                    <a:pt x="28" y="244477"/>
                  </a:cubicBezTo>
                  <a:cubicBezTo>
                    <a:pt x="-2255" y="108194"/>
                    <a:pt x="132460" y="11503"/>
                    <a:pt x="256520" y="844"/>
                  </a:cubicBezTo>
                  <a:close/>
                </a:path>
              </a:pathLst>
            </a:custGeom>
            <a:solidFill>
              <a:srgbClr val="202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D948397-5C1B-425D-A8AA-735274847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5012" y="6431613"/>
              <a:ext cx="428216" cy="447025"/>
            </a:xfrm>
            <a:custGeom>
              <a:avLst/>
              <a:gdLst>
                <a:gd name="connsiteX0" fmla="*/ 108131 w 428216"/>
                <a:gd name="connsiteY0" fmla="*/ 117 h 447025"/>
                <a:gd name="connsiteX1" fmla="*/ 133924 w 428216"/>
                <a:gd name="connsiteY1" fmla="*/ 7022 h 447025"/>
                <a:gd name="connsiteX2" fmla="*/ 145986 w 428216"/>
                <a:gd name="connsiteY2" fmla="*/ 19752 h 447025"/>
                <a:gd name="connsiteX3" fmla="*/ 146546 w 428216"/>
                <a:gd name="connsiteY3" fmla="*/ 19031 h 447025"/>
                <a:gd name="connsiteX4" fmla="*/ 405462 w 428216"/>
                <a:gd name="connsiteY4" fmla="*/ 50593 h 447025"/>
                <a:gd name="connsiteX5" fmla="*/ 428216 w 428216"/>
                <a:gd name="connsiteY5" fmla="*/ 43032 h 447025"/>
                <a:gd name="connsiteX6" fmla="*/ 426302 w 428216"/>
                <a:gd name="connsiteY6" fmla="*/ 48295 h 447025"/>
                <a:gd name="connsiteX7" fmla="*/ 427698 w 428216"/>
                <a:gd name="connsiteY7" fmla="*/ 187632 h 447025"/>
                <a:gd name="connsiteX8" fmla="*/ 368890 w 428216"/>
                <a:gd name="connsiteY8" fmla="*/ 202853 h 447025"/>
                <a:gd name="connsiteX9" fmla="*/ 276063 w 428216"/>
                <a:gd name="connsiteY9" fmla="*/ 299574 h 447025"/>
                <a:gd name="connsiteX10" fmla="*/ 255099 w 428216"/>
                <a:gd name="connsiteY10" fmla="*/ 292472 h 447025"/>
                <a:gd name="connsiteX11" fmla="*/ 248289 w 428216"/>
                <a:gd name="connsiteY11" fmla="*/ 298516 h 447025"/>
                <a:gd name="connsiteX12" fmla="*/ 142774 w 428216"/>
                <a:gd name="connsiteY12" fmla="*/ 447025 h 447025"/>
                <a:gd name="connsiteX13" fmla="*/ 120751 w 428216"/>
                <a:gd name="connsiteY13" fmla="*/ 440187 h 447025"/>
                <a:gd name="connsiteX14" fmla="*/ 63033 w 428216"/>
                <a:gd name="connsiteY14" fmla="*/ 380926 h 447025"/>
                <a:gd name="connsiteX15" fmla="*/ 0 w 428216"/>
                <a:gd name="connsiteY15" fmla="*/ 242650 h 447025"/>
                <a:gd name="connsiteX16" fmla="*/ 80097 w 428216"/>
                <a:gd name="connsiteY16" fmla="*/ 196815 h 447025"/>
                <a:gd name="connsiteX17" fmla="*/ 105726 w 428216"/>
                <a:gd name="connsiteY17" fmla="*/ 160310 h 447025"/>
                <a:gd name="connsiteX18" fmla="*/ 104526 w 428216"/>
                <a:gd name="connsiteY18" fmla="*/ 158160 h 447025"/>
                <a:gd name="connsiteX19" fmla="*/ 103520 w 428216"/>
                <a:gd name="connsiteY19" fmla="*/ 149222 h 447025"/>
                <a:gd name="connsiteX20" fmla="*/ 102988 w 428216"/>
                <a:gd name="connsiteY20" fmla="*/ 122516 h 447025"/>
                <a:gd name="connsiteX21" fmla="*/ 104792 w 428216"/>
                <a:gd name="connsiteY21" fmla="*/ 108760 h 447025"/>
                <a:gd name="connsiteX22" fmla="*/ 91821 w 428216"/>
                <a:gd name="connsiteY22" fmla="*/ 94494 h 447025"/>
                <a:gd name="connsiteX23" fmla="*/ 77786 w 428216"/>
                <a:gd name="connsiteY23" fmla="*/ 42318 h 447025"/>
                <a:gd name="connsiteX24" fmla="*/ 83855 w 428216"/>
                <a:gd name="connsiteY24" fmla="*/ 16230 h 447025"/>
                <a:gd name="connsiteX25" fmla="*/ 108131 w 428216"/>
                <a:gd name="connsiteY25" fmla="*/ 117 h 4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8216" h="447025">
                  <a:moveTo>
                    <a:pt x="108131" y="117"/>
                  </a:moveTo>
                  <a:cubicBezTo>
                    <a:pt x="117235" y="-651"/>
                    <a:pt x="126338" y="2418"/>
                    <a:pt x="133924" y="7022"/>
                  </a:cubicBezTo>
                  <a:lnTo>
                    <a:pt x="145986" y="19752"/>
                  </a:lnTo>
                  <a:lnTo>
                    <a:pt x="146546" y="19031"/>
                  </a:lnTo>
                  <a:cubicBezTo>
                    <a:pt x="146546" y="19031"/>
                    <a:pt x="273793" y="75835"/>
                    <a:pt x="405462" y="50593"/>
                  </a:cubicBezTo>
                  <a:lnTo>
                    <a:pt x="428216" y="43032"/>
                  </a:lnTo>
                  <a:lnTo>
                    <a:pt x="426302" y="48295"/>
                  </a:lnTo>
                  <a:cubicBezTo>
                    <a:pt x="414094" y="87463"/>
                    <a:pt x="403067" y="146537"/>
                    <a:pt x="427698" y="187632"/>
                  </a:cubicBezTo>
                  <a:cubicBezTo>
                    <a:pt x="427698" y="187632"/>
                    <a:pt x="387220" y="202092"/>
                    <a:pt x="368890" y="202853"/>
                  </a:cubicBezTo>
                  <a:cubicBezTo>
                    <a:pt x="368890" y="202853"/>
                    <a:pt x="343747" y="307148"/>
                    <a:pt x="276063" y="299574"/>
                  </a:cubicBezTo>
                  <a:lnTo>
                    <a:pt x="255099" y="292472"/>
                  </a:lnTo>
                  <a:lnTo>
                    <a:pt x="248289" y="298516"/>
                  </a:lnTo>
                  <a:cubicBezTo>
                    <a:pt x="220379" y="324087"/>
                    <a:pt x="162140" y="383205"/>
                    <a:pt x="142774" y="447025"/>
                  </a:cubicBezTo>
                  <a:cubicBezTo>
                    <a:pt x="137458" y="445506"/>
                    <a:pt x="129104" y="444746"/>
                    <a:pt x="120751" y="440187"/>
                  </a:cubicBezTo>
                  <a:cubicBezTo>
                    <a:pt x="88095" y="421193"/>
                    <a:pt x="69868" y="399920"/>
                    <a:pt x="63033" y="380926"/>
                  </a:cubicBezTo>
                  <a:cubicBezTo>
                    <a:pt x="51642" y="346737"/>
                    <a:pt x="32656" y="301911"/>
                    <a:pt x="0" y="242650"/>
                  </a:cubicBezTo>
                  <a:cubicBezTo>
                    <a:pt x="0" y="242650"/>
                    <a:pt x="41437" y="236239"/>
                    <a:pt x="80097" y="196815"/>
                  </a:cubicBezTo>
                  <a:lnTo>
                    <a:pt x="105726" y="160310"/>
                  </a:lnTo>
                  <a:lnTo>
                    <a:pt x="104526" y="158160"/>
                  </a:lnTo>
                  <a:lnTo>
                    <a:pt x="103520" y="149222"/>
                  </a:lnTo>
                  <a:cubicBezTo>
                    <a:pt x="102931" y="142120"/>
                    <a:pt x="102543" y="132931"/>
                    <a:pt x="102988" y="122516"/>
                  </a:cubicBezTo>
                  <a:lnTo>
                    <a:pt x="104792" y="108760"/>
                  </a:lnTo>
                  <a:lnTo>
                    <a:pt x="91821" y="94494"/>
                  </a:lnTo>
                  <a:cubicBezTo>
                    <a:pt x="82717" y="78189"/>
                    <a:pt x="77786" y="60349"/>
                    <a:pt x="77786" y="42318"/>
                  </a:cubicBezTo>
                  <a:cubicBezTo>
                    <a:pt x="77786" y="33110"/>
                    <a:pt x="78545" y="23903"/>
                    <a:pt x="83855" y="16230"/>
                  </a:cubicBezTo>
                  <a:cubicBezTo>
                    <a:pt x="88407" y="7789"/>
                    <a:pt x="97510" y="1651"/>
                    <a:pt x="108131" y="117"/>
                  </a:cubicBezTo>
                  <a:close/>
                </a:path>
              </a:pathLst>
            </a:custGeom>
            <a:solidFill>
              <a:srgbClr val="D1B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B6B782B-7C73-4D2D-99EC-1504F3CC7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1051" y="6593423"/>
              <a:ext cx="209841" cy="155041"/>
            </a:xfrm>
            <a:custGeom>
              <a:avLst/>
              <a:gdLst>
                <a:gd name="connsiteX0" fmla="*/ 60525 w 209841"/>
                <a:gd name="connsiteY0" fmla="*/ 0 h 155041"/>
                <a:gd name="connsiteX1" fmla="*/ 84185 w 209841"/>
                <a:gd name="connsiteY1" fmla="*/ 42376 h 155041"/>
                <a:gd name="connsiteX2" fmla="*/ 84186 w 209841"/>
                <a:gd name="connsiteY2" fmla="*/ 42377 h 155041"/>
                <a:gd name="connsiteX3" fmla="*/ 84186 w 209841"/>
                <a:gd name="connsiteY3" fmla="*/ 42377 h 155041"/>
                <a:gd name="connsiteX4" fmla="*/ 90495 w 209841"/>
                <a:gd name="connsiteY4" fmla="*/ 48054 h 155041"/>
                <a:gd name="connsiteX5" fmla="*/ 134400 w 209841"/>
                <a:gd name="connsiteY5" fmla="*/ 87562 h 155041"/>
                <a:gd name="connsiteX6" fmla="*/ 165845 w 209841"/>
                <a:gd name="connsiteY6" fmla="*/ 106970 h 155041"/>
                <a:gd name="connsiteX7" fmla="*/ 198364 w 209841"/>
                <a:gd name="connsiteY7" fmla="*/ 127040 h 155041"/>
                <a:gd name="connsiteX8" fmla="*/ 209841 w 209841"/>
                <a:gd name="connsiteY8" fmla="*/ 130928 h 155041"/>
                <a:gd name="connsiteX9" fmla="*/ 208395 w 209841"/>
                <a:gd name="connsiteY9" fmla="*/ 132277 h 155041"/>
                <a:gd name="connsiteX10" fmla="*/ 185660 w 209841"/>
                <a:gd name="connsiteY10" fmla="*/ 155041 h 155041"/>
                <a:gd name="connsiteX11" fmla="*/ 0 w 209841"/>
                <a:gd name="connsiteY11" fmla="*/ 62077 h 155041"/>
                <a:gd name="connsiteX12" fmla="*/ 52643 w 209841"/>
                <a:gd name="connsiteY12" fmla="*/ 13000 h 155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9841" h="155041">
                  <a:moveTo>
                    <a:pt x="60525" y="0"/>
                  </a:moveTo>
                  <a:lnTo>
                    <a:pt x="84185" y="42376"/>
                  </a:lnTo>
                  <a:lnTo>
                    <a:pt x="84186" y="42377"/>
                  </a:lnTo>
                  <a:lnTo>
                    <a:pt x="84186" y="42377"/>
                  </a:lnTo>
                  <a:lnTo>
                    <a:pt x="90495" y="48054"/>
                  </a:lnTo>
                  <a:lnTo>
                    <a:pt x="134400" y="87562"/>
                  </a:lnTo>
                  <a:lnTo>
                    <a:pt x="165845" y="106970"/>
                  </a:lnTo>
                  <a:lnTo>
                    <a:pt x="198364" y="127040"/>
                  </a:lnTo>
                  <a:lnTo>
                    <a:pt x="209841" y="130928"/>
                  </a:lnTo>
                  <a:lnTo>
                    <a:pt x="208395" y="132277"/>
                  </a:lnTo>
                  <a:cubicBezTo>
                    <a:pt x="202711" y="137706"/>
                    <a:pt x="194754" y="145516"/>
                    <a:pt x="185660" y="155041"/>
                  </a:cubicBezTo>
                  <a:cubicBezTo>
                    <a:pt x="100787" y="141325"/>
                    <a:pt x="33343" y="90271"/>
                    <a:pt x="0" y="62077"/>
                  </a:cubicBezTo>
                  <a:cubicBezTo>
                    <a:pt x="14777" y="52362"/>
                    <a:pt x="34243" y="38360"/>
                    <a:pt x="52643" y="13000"/>
                  </a:cubicBezTo>
                  <a:close/>
                </a:path>
              </a:pathLst>
            </a:custGeom>
            <a:solidFill>
              <a:srgbClr val="C8A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1" name="Freeform 377">
              <a:extLst>
                <a:ext uri="{FF2B5EF4-FFF2-40B4-BE49-F238E27FC236}">
                  <a16:creationId xmlns:a16="http://schemas.microsoft.com/office/drawing/2014/main" id="{6E8E6817-B8A0-4BC2-A081-C33F94CEE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4025" y="6805613"/>
              <a:ext cx="509588" cy="1501775"/>
            </a:xfrm>
            <a:custGeom>
              <a:avLst/>
              <a:gdLst>
                <a:gd name="T0" fmla="*/ 599 w 670"/>
                <a:gd name="T1" fmla="*/ 0 h 1973"/>
                <a:gd name="T2" fmla="*/ 584 w 670"/>
                <a:gd name="T3" fmla="*/ 555 h 1973"/>
                <a:gd name="T4" fmla="*/ 358 w 670"/>
                <a:gd name="T5" fmla="*/ 1820 h 1973"/>
                <a:gd name="T6" fmla="*/ 355 w 670"/>
                <a:gd name="T7" fmla="*/ 1830 h 1973"/>
                <a:gd name="T8" fmla="*/ 0 w 670"/>
                <a:gd name="T9" fmla="*/ 1838 h 1973"/>
                <a:gd name="T10" fmla="*/ 599 w 670"/>
                <a:gd name="T11" fmla="*/ 0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0" h="1973">
                  <a:moveTo>
                    <a:pt x="599" y="0"/>
                  </a:moveTo>
                  <a:cubicBezTo>
                    <a:pt x="599" y="0"/>
                    <a:pt x="670" y="306"/>
                    <a:pt x="584" y="555"/>
                  </a:cubicBezTo>
                  <a:cubicBezTo>
                    <a:pt x="499" y="801"/>
                    <a:pt x="280" y="1541"/>
                    <a:pt x="358" y="1820"/>
                  </a:cubicBezTo>
                  <a:cubicBezTo>
                    <a:pt x="359" y="1824"/>
                    <a:pt x="358" y="1828"/>
                    <a:pt x="355" y="1830"/>
                  </a:cubicBezTo>
                  <a:cubicBezTo>
                    <a:pt x="328" y="1855"/>
                    <a:pt x="186" y="1973"/>
                    <a:pt x="0" y="1838"/>
                  </a:cubicBezTo>
                  <a:cubicBezTo>
                    <a:pt x="0" y="1838"/>
                    <a:pt x="485" y="84"/>
                    <a:pt x="599" y="0"/>
                  </a:cubicBezTo>
                  <a:close/>
                </a:path>
              </a:pathLst>
            </a:custGeom>
            <a:solidFill>
              <a:srgbClr val="2E5A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2" name="Freeform 378">
              <a:extLst>
                <a:ext uri="{FF2B5EF4-FFF2-40B4-BE49-F238E27FC236}">
                  <a16:creationId xmlns:a16="http://schemas.microsoft.com/office/drawing/2014/main" id="{09737A58-8B8B-42E4-9D7C-9937A6E79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25" y="6810376"/>
              <a:ext cx="384175" cy="1216025"/>
            </a:xfrm>
            <a:custGeom>
              <a:avLst/>
              <a:gdLst>
                <a:gd name="T0" fmla="*/ 503 w 503"/>
                <a:gd name="T1" fmla="*/ 581 h 1598"/>
                <a:gd name="T2" fmla="*/ 441 w 503"/>
                <a:gd name="T3" fmla="*/ 195 h 1598"/>
                <a:gd name="T4" fmla="*/ 459 w 503"/>
                <a:gd name="T5" fmla="*/ 130 h 1598"/>
                <a:gd name="T6" fmla="*/ 481 w 503"/>
                <a:gd name="T7" fmla="*/ 98 h 1598"/>
                <a:gd name="T8" fmla="*/ 469 w 503"/>
                <a:gd name="T9" fmla="*/ 0 h 1598"/>
                <a:gd name="T10" fmla="*/ 412 w 503"/>
                <a:gd name="T11" fmla="*/ 102 h 1598"/>
                <a:gd name="T12" fmla="*/ 351 w 503"/>
                <a:gd name="T13" fmla="*/ 416 h 1598"/>
                <a:gd name="T14" fmla="*/ 251 w 503"/>
                <a:gd name="T15" fmla="*/ 829 h 1598"/>
                <a:gd name="T16" fmla="*/ 232 w 503"/>
                <a:gd name="T17" fmla="*/ 895 h 1598"/>
                <a:gd name="T18" fmla="*/ 0 w 503"/>
                <a:gd name="T19" fmla="*/ 1591 h 1598"/>
                <a:gd name="T20" fmla="*/ 321 w 503"/>
                <a:gd name="T21" fmla="*/ 1111 h 1598"/>
                <a:gd name="T22" fmla="*/ 331 w 503"/>
                <a:gd name="T23" fmla="*/ 1070 h 1598"/>
                <a:gd name="T24" fmla="*/ 291 w 503"/>
                <a:gd name="T25" fmla="*/ 832 h 1598"/>
                <a:gd name="T26" fmla="*/ 503 w 503"/>
                <a:gd name="T27" fmla="*/ 582 h 1598"/>
                <a:gd name="T28" fmla="*/ 503 w 503"/>
                <a:gd name="T29" fmla="*/ 581 h 1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3" h="1598">
                  <a:moveTo>
                    <a:pt x="503" y="581"/>
                  </a:moveTo>
                  <a:lnTo>
                    <a:pt x="441" y="195"/>
                  </a:lnTo>
                  <a:cubicBezTo>
                    <a:pt x="437" y="172"/>
                    <a:pt x="444" y="148"/>
                    <a:pt x="459" y="130"/>
                  </a:cubicBezTo>
                  <a:cubicBezTo>
                    <a:pt x="467" y="121"/>
                    <a:pt x="475" y="110"/>
                    <a:pt x="481" y="98"/>
                  </a:cubicBezTo>
                  <a:cubicBezTo>
                    <a:pt x="473" y="35"/>
                    <a:pt x="469" y="0"/>
                    <a:pt x="469" y="0"/>
                  </a:cubicBezTo>
                  <a:cubicBezTo>
                    <a:pt x="453" y="22"/>
                    <a:pt x="430" y="56"/>
                    <a:pt x="412" y="102"/>
                  </a:cubicBezTo>
                  <a:cubicBezTo>
                    <a:pt x="358" y="239"/>
                    <a:pt x="356" y="351"/>
                    <a:pt x="351" y="416"/>
                  </a:cubicBezTo>
                  <a:cubicBezTo>
                    <a:pt x="344" y="515"/>
                    <a:pt x="322" y="655"/>
                    <a:pt x="251" y="829"/>
                  </a:cubicBezTo>
                  <a:cubicBezTo>
                    <a:pt x="246" y="852"/>
                    <a:pt x="240" y="873"/>
                    <a:pt x="232" y="895"/>
                  </a:cubicBezTo>
                  <a:cubicBezTo>
                    <a:pt x="155" y="1109"/>
                    <a:pt x="0" y="1584"/>
                    <a:pt x="0" y="1591"/>
                  </a:cubicBezTo>
                  <a:cubicBezTo>
                    <a:pt x="0" y="1598"/>
                    <a:pt x="260" y="1205"/>
                    <a:pt x="321" y="1111"/>
                  </a:cubicBezTo>
                  <a:cubicBezTo>
                    <a:pt x="329" y="1098"/>
                    <a:pt x="333" y="1084"/>
                    <a:pt x="331" y="1070"/>
                  </a:cubicBezTo>
                  <a:lnTo>
                    <a:pt x="291" y="832"/>
                  </a:lnTo>
                  <a:lnTo>
                    <a:pt x="503" y="582"/>
                  </a:lnTo>
                  <a:cubicBezTo>
                    <a:pt x="503" y="582"/>
                    <a:pt x="503" y="581"/>
                    <a:pt x="503" y="581"/>
                  </a:cubicBezTo>
                  <a:close/>
                </a:path>
              </a:pathLst>
            </a:custGeom>
            <a:solidFill>
              <a:srgbClr val="4A7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3" name="Freeform 379">
              <a:extLst>
                <a:ext uri="{FF2B5EF4-FFF2-40B4-BE49-F238E27FC236}">
                  <a16:creationId xmlns:a16="http://schemas.microsoft.com/office/drawing/2014/main" id="{58E0CC71-84B0-4925-88FB-1787E33B5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1150" y="6832601"/>
              <a:ext cx="565150" cy="1425575"/>
            </a:xfrm>
            <a:custGeom>
              <a:avLst/>
              <a:gdLst>
                <a:gd name="T0" fmla="*/ 0 w 741"/>
                <a:gd name="T1" fmla="*/ 1774 h 1872"/>
                <a:gd name="T2" fmla="*/ 210 w 741"/>
                <a:gd name="T3" fmla="*/ 1819 h 1872"/>
                <a:gd name="T4" fmla="*/ 541 w 741"/>
                <a:gd name="T5" fmla="*/ 933 h 1872"/>
                <a:gd name="T6" fmla="*/ 741 w 741"/>
                <a:gd name="T7" fmla="*/ 57 h 1872"/>
                <a:gd name="T8" fmla="*/ 680 w 741"/>
                <a:gd name="T9" fmla="*/ 12 h 1872"/>
                <a:gd name="T10" fmla="*/ 0 w 741"/>
                <a:gd name="T11" fmla="*/ 1774 h 1872"/>
                <a:gd name="T12" fmla="*/ 0 w 741"/>
                <a:gd name="T13" fmla="*/ 1774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1" h="1872">
                  <a:moveTo>
                    <a:pt x="0" y="1774"/>
                  </a:moveTo>
                  <a:cubicBezTo>
                    <a:pt x="0" y="1774"/>
                    <a:pt x="65" y="1872"/>
                    <a:pt x="210" y="1819"/>
                  </a:cubicBezTo>
                  <a:cubicBezTo>
                    <a:pt x="322" y="1576"/>
                    <a:pt x="441" y="1256"/>
                    <a:pt x="541" y="933"/>
                  </a:cubicBezTo>
                  <a:cubicBezTo>
                    <a:pt x="639" y="615"/>
                    <a:pt x="696" y="318"/>
                    <a:pt x="741" y="57"/>
                  </a:cubicBezTo>
                  <a:cubicBezTo>
                    <a:pt x="736" y="69"/>
                    <a:pt x="685" y="0"/>
                    <a:pt x="680" y="12"/>
                  </a:cubicBezTo>
                  <a:cubicBezTo>
                    <a:pt x="436" y="572"/>
                    <a:pt x="245" y="1214"/>
                    <a:pt x="0" y="1774"/>
                  </a:cubicBezTo>
                  <a:cubicBezTo>
                    <a:pt x="0" y="1774"/>
                    <a:pt x="0" y="1774"/>
                    <a:pt x="0" y="1774"/>
                  </a:cubicBezTo>
                  <a:close/>
                </a:path>
              </a:pathLst>
            </a:custGeom>
            <a:solidFill>
              <a:srgbClr val="F8F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4" name="Freeform 380">
              <a:extLst>
                <a:ext uri="{FF2B5EF4-FFF2-40B4-BE49-F238E27FC236}">
                  <a16:creationId xmlns:a16="http://schemas.microsoft.com/office/drawing/2014/main" id="{ED3F516B-4176-4996-ADB9-F6F08750A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5325" y="6653213"/>
              <a:ext cx="1419225" cy="1690688"/>
            </a:xfrm>
            <a:custGeom>
              <a:avLst/>
              <a:gdLst>
                <a:gd name="T0" fmla="*/ 1866 w 1866"/>
                <a:gd name="T1" fmla="*/ 320 h 2222"/>
                <a:gd name="T2" fmla="*/ 1202 w 1866"/>
                <a:gd name="T3" fmla="*/ 2208 h 2222"/>
                <a:gd name="T4" fmla="*/ 1182 w 1866"/>
                <a:gd name="T5" fmla="*/ 2220 h 2222"/>
                <a:gd name="T6" fmla="*/ 867 w 1866"/>
                <a:gd name="T7" fmla="*/ 2122 h 2222"/>
                <a:gd name="T8" fmla="*/ 631 w 1866"/>
                <a:gd name="T9" fmla="*/ 2023 h 2222"/>
                <a:gd name="T10" fmla="*/ 233 w 1866"/>
                <a:gd name="T11" fmla="*/ 1699 h 2222"/>
                <a:gd name="T12" fmla="*/ 5 w 1866"/>
                <a:gd name="T13" fmla="*/ 1265 h 2222"/>
                <a:gd name="T14" fmla="*/ 0 w 1866"/>
                <a:gd name="T15" fmla="*/ 1254 h 2222"/>
                <a:gd name="T16" fmla="*/ 474 w 1866"/>
                <a:gd name="T17" fmla="*/ 879 h 2222"/>
                <a:gd name="T18" fmla="*/ 807 w 1866"/>
                <a:gd name="T19" fmla="*/ 614 h 2222"/>
                <a:gd name="T20" fmla="*/ 870 w 1866"/>
                <a:gd name="T21" fmla="*/ 566 h 2222"/>
                <a:gd name="T22" fmla="*/ 936 w 1866"/>
                <a:gd name="T23" fmla="*/ 515 h 2222"/>
                <a:gd name="T24" fmla="*/ 1003 w 1866"/>
                <a:gd name="T25" fmla="*/ 464 h 2222"/>
                <a:gd name="T26" fmla="*/ 1070 w 1866"/>
                <a:gd name="T27" fmla="*/ 414 h 2222"/>
                <a:gd name="T28" fmla="*/ 1137 w 1866"/>
                <a:gd name="T29" fmla="*/ 364 h 2222"/>
                <a:gd name="T30" fmla="*/ 1204 w 1866"/>
                <a:gd name="T31" fmla="*/ 315 h 2222"/>
                <a:gd name="T32" fmla="*/ 1272 w 1866"/>
                <a:gd name="T33" fmla="*/ 267 h 2222"/>
                <a:gd name="T34" fmla="*/ 1341 w 1866"/>
                <a:gd name="T35" fmla="*/ 220 h 2222"/>
                <a:gd name="T36" fmla="*/ 1410 w 1866"/>
                <a:gd name="T37" fmla="*/ 174 h 2222"/>
                <a:gd name="T38" fmla="*/ 1481 w 1866"/>
                <a:gd name="T39" fmla="*/ 129 h 2222"/>
                <a:gd name="T40" fmla="*/ 1552 w 1866"/>
                <a:gd name="T41" fmla="*/ 86 h 2222"/>
                <a:gd name="T42" fmla="*/ 1624 w 1866"/>
                <a:gd name="T43" fmla="*/ 44 h 2222"/>
                <a:gd name="T44" fmla="*/ 1697 w 1866"/>
                <a:gd name="T45" fmla="*/ 5 h 2222"/>
                <a:gd name="T46" fmla="*/ 1712 w 1866"/>
                <a:gd name="T47" fmla="*/ 2 h 2222"/>
                <a:gd name="T48" fmla="*/ 1722 w 1866"/>
                <a:gd name="T49" fmla="*/ 13 h 2222"/>
                <a:gd name="T50" fmla="*/ 1729 w 1866"/>
                <a:gd name="T51" fmla="*/ 32 h 2222"/>
                <a:gd name="T52" fmla="*/ 1745 w 1866"/>
                <a:gd name="T53" fmla="*/ 64 h 2222"/>
                <a:gd name="T54" fmla="*/ 1763 w 1866"/>
                <a:gd name="T55" fmla="*/ 99 h 2222"/>
                <a:gd name="T56" fmla="*/ 1786 w 1866"/>
                <a:gd name="T57" fmla="*/ 144 h 2222"/>
                <a:gd name="T58" fmla="*/ 1811 w 1866"/>
                <a:gd name="T59" fmla="*/ 191 h 2222"/>
                <a:gd name="T60" fmla="*/ 1835 w 1866"/>
                <a:gd name="T61" fmla="*/ 236 h 2222"/>
                <a:gd name="T62" fmla="*/ 1854 w 1866"/>
                <a:gd name="T63" fmla="*/ 273 h 2222"/>
                <a:gd name="T64" fmla="*/ 1864 w 1866"/>
                <a:gd name="T65" fmla="*/ 291 h 2222"/>
                <a:gd name="T66" fmla="*/ 1866 w 1866"/>
                <a:gd name="T67" fmla="*/ 320 h 2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66" h="2222">
                  <a:moveTo>
                    <a:pt x="1866" y="320"/>
                  </a:moveTo>
                  <a:cubicBezTo>
                    <a:pt x="1775" y="572"/>
                    <a:pt x="1256" y="2056"/>
                    <a:pt x="1202" y="2208"/>
                  </a:cubicBezTo>
                  <a:cubicBezTo>
                    <a:pt x="1199" y="2217"/>
                    <a:pt x="1190" y="2222"/>
                    <a:pt x="1182" y="2220"/>
                  </a:cubicBezTo>
                  <a:cubicBezTo>
                    <a:pt x="1118" y="2207"/>
                    <a:pt x="888" y="2130"/>
                    <a:pt x="867" y="2122"/>
                  </a:cubicBezTo>
                  <a:cubicBezTo>
                    <a:pt x="787" y="2091"/>
                    <a:pt x="707" y="2063"/>
                    <a:pt x="631" y="2023"/>
                  </a:cubicBezTo>
                  <a:cubicBezTo>
                    <a:pt x="479" y="1943"/>
                    <a:pt x="342" y="1832"/>
                    <a:pt x="233" y="1699"/>
                  </a:cubicBezTo>
                  <a:cubicBezTo>
                    <a:pt x="129" y="1571"/>
                    <a:pt x="69" y="1416"/>
                    <a:pt x="5" y="1265"/>
                  </a:cubicBezTo>
                  <a:cubicBezTo>
                    <a:pt x="3" y="1261"/>
                    <a:pt x="2" y="1257"/>
                    <a:pt x="0" y="1254"/>
                  </a:cubicBezTo>
                  <a:cubicBezTo>
                    <a:pt x="0" y="1254"/>
                    <a:pt x="319" y="1007"/>
                    <a:pt x="474" y="879"/>
                  </a:cubicBezTo>
                  <a:cubicBezTo>
                    <a:pt x="584" y="789"/>
                    <a:pt x="695" y="700"/>
                    <a:pt x="807" y="614"/>
                  </a:cubicBezTo>
                  <a:cubicBezTo>
                    <a:pt x="828" y="598"/>
                    <a:pt x="849" y="582"/>
                    <a:pt x="870" y="566"/>
                  </a:cubicBezTo>
                  <a:cubicBezTo>
                    <a:pt x="892" y="549"/>
                    <a:pt x="914" y="532"/>
                    <a:pt x="936" y="515"/>
                  </a:cubicBezTo>
                  <a:cubicBezTo>
                    <a:pt x="959" y="498"/>
                    <a:pt x="981" y="481"/>
                    <a:pt x="1003" y="464"/>
                  </a:cubicBezTo>
                  <a:cubicBezTo>
                    <a:pt x="1025" y="447"/>
                    <a:pt x="1047" y="431"/>
                    <a:pt x="1070" y="414"/>
                  </a:cubicBezTo>
                  <a:cubicBezTo>
                    <a:pt x="1092" y="397"/>
                    <a:pt x="1114" y="381"/>
                    <a:pt x="1137" y="364"/>
                  </a:cubicBezTo>
                  <a:cubicBezTo>
                    <a:pt x="1159" y="348"/>
                    <a:pt x="1182" y="331"/>
                    <a:pt x="1204" y="315"/>
                  </a:cubicBezTo>
                  <a:cubicBezTo>
                    <a:pt x="1227" y="299"/>
                    <a:pt x="1250" y="283"/>
                    <a:pt x="1272" y="267"/>
                  </a:cubicBezTo>
                  <a:cubicBezTo>
                    <a:pt x="1295" y="251"/>
                    <a:pt x="1318" y="235"/>
                    <a:pt x="1341" y="220"/>
                  </a:cubicBezTo>
                  <a:cubicBezTo>
                    <a:pt x="1364" y="204"/>
                    <a:pt x="1387" y="189"/>
                    <a:pt x="1410" y="174"/>
                  </a:cubicBezTo>
                  <a:cubicBezTo>
                    <a:pt x="1434" y="159"/>
                    <a:pt x="1457" y="144"/>
                    <a:pt x="1481" y="129"/>
                  </a:cubicBezTo>
                  <a:cubicBezTo>
                    <a:pt x="1504" y="114"/>
                    <a:pt x="1528" y="100"/>
                    <a:pt x="1552" y="86"/>
                  </a:cubicBezTo>
                  <a:cubicBezTo>
                    <a:pt x="1576" y="72"/>
                    <a:pt x="1600" y="58"/>
                    <a:pt x="1624" y="44"/>
                  </a:cubicBezTo>
                  <a:cubicBezTo>
                    <a:pt x="1648" y="31"/>
                    <a:pt x="1672" y="18"/>
                    <a:pt x="1697" y="5"/>
                  </a:cubicBezTo>
                  <a:cubicBezTo>
                    <a:pt x="1702" y="2"/>
                    <a:pt x="1706" y="0"/>
                    <a:pt x="1712" y="2"/>
                  </a:cubicBezTo>
                  <a:cubicBezTo>
                    <a:pt x="1717" y="3"/>
                    <a:pt x="1720" y="8"/>
                    <a:pt x="1722" y="13"/>
                  </a:cubicBezTo>
                  <a:cubicBezTo>
                    <a:pt x="1724" y="19"/>
                    <a:pt x="1726" y="26"/>
                    <a:pt x="1729" y="32"/>
                  </a:cubicBezTo>
                  <a:cubicBezTo>
                    <a:pt x="1733" y="43"/>
                    <a:pt x="1740" y="54"/>
                    <a:pt x="1745" y="64"/>
                  </a:cubicBezTo>
                  <a:cubicBezTo>
                    <a:pt x="1751" y="76"/>
                    <a:pt x="1757" y="87"/>
                    <a:pt x="1763" y="99"/>
                  </a:cubicBezTo>
                  <a:cubicBezTo>
                    <a:pt x="1771" y="114"/>
                    <a:pt x="1779" y="129"/>
                    <a:pt x="1786" y="144"/>
                  </a:cubicBezTo>
                  <a:cubicBezTo>
                    <a:pt x="1795" y="159"/>
                    <a:pt x="1803" y="175"/>
                    <a:pt x="1811" y="191"/>
                  </a:cubicBezTo>
                  <a:cubicBezTo>
                    <a:pt x="1819" y="206"/>
                    <a:pt x="1827" y="221"/>
                    <a:pt x="1835" y="236"/>
                  </a:cubicBezTo>
                  <a:cubicBezTo>
                    <a:pt x="1841" y="248"/>
                    <a:pt x="1848" y="261"/>
                    <a:pt x="1854" y="273"/>
                  </a:cubicBezTo>
                  <a:lnTo>
                    <a:pt x="1864" y="291"/>
                  </a:lnTo>
                  <a:cubicBezTo>
                    <a:pt x="1864" y="300"/>
                    <a:pt x="1865" y="312"/>
                    <a:pt x="1866" y="320"/>
                  </a:cubicBezTo>
                  <a:close/>
                </a:path>
              </a:pathLst>
            </a:custGeom>
            <a:solidFill>
              <a:srgbClr val="2E5A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5" name="Freeform 381">
              <a:extLst>
                <a:ext uri="{FF2B5EF4-FFF2-40B4-BE49-F238E27FC236}">
                  <a16:creationId xmlns:a16="http://schemas.microsoft.com/office/drawing/2014/main" id="{D10BA229-538A-49A5-AE77-4C1784A5A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2438" y="6653213"/>
              <a:ext cx="393700" cy="1358900"/>
            </a:xfrm>
            <a:custGeom>
              <a:avLst/>
              <a:gdLst>
                <a:gd name="T0" fmla="*/ 517 w 517"/>
                <a:gd name="T1" fmla="*/ 314 h 1786"/>
                <a:gd name="T2" fmla="*/ 517 w 517"/>
                <a:gd name="T3" fmla="*/ 306 h 1786"/>
                <a:gd name="T4" fmla="*/ 504 w 517"/>
                <a:gd name="T5" fmla="*/ 273 h 1786"/>
                <a:gd name="T6" fmla="*/ 485 w 517"/>
                <a:gd name="T7" fmla="*/ 236 h 1786"/>
                <a:gd name="T8" fmla="*/ 461 w 517"/>
                <a:gd name="T9" fmla="*/ 191 h 1786"/>
                <a:gd name="T10" fmla="*/ 436 w 517"/>
                <a:gd name="T11" fmla="*/ 144 h 1786"/>
                <a:gd name="T12" fmla="*/ 413 w 517"/>
                <a:gd name="T13" fmla="*/ 99 h 1786"/>
                <a:gd name="T14" fmla="*/ 395 w 517"/>
                <a:gd name="T15" fmla="*/ 64 h 1786"/>
                <a:gd name="T16" fmla="*/ 379 w 517"/>
                <a:gd name="T17" fmla="*/ 32 h 1786"/>
                <a:gd name="T18" fmla="*/ 372 w 517"/>
                <a:gd name="T19" fmla="*/ 13 h 1786"/>
                <a:gd name="T20" fmla="*/ 362 w 517"/>
                <a:gd name="T21" fmla="*/ 2 h 1786"/>
                <a:gd name="T22" fmla="*/ 347 w 517"/>
                <a:gd name="T23" fmla="*/ 5 h 1786"/>
                <a:gd name="T24" fmla="*/ 303 w 517"/>
                <a:gd name="T25" fmla="*/ 28 h 1786"/>
                <a:gd name="T26" fmla="*/ 303 w 517"/>
                <a:gd name="T27" fmla="*/ 50 h 1786"/>
                <a:gd name="T28" fmla="*/ 307 w 517"/>
                <a:gd name="T29" fmla="*/ 71 h 1786"/>
                <a:gd name="T30" fmla="*/ 366 w 517"/>
                <a:gd name="T31" fmla="*/ 208 h 1786"/>
                <a:gd name="T32" fmla="*/ 438 w 517"/>
                <a:gd name="T33" fmla="*/ 312 h 1786"/>
                <a:gd name="T34" fmla="*/ 441 w 517"/>
                <a:gd name="T35" fmla="*/ 412 h 1786"/>
                <a:gd name="T36" fmla="*/ 227 w 517"/>
                <a:gd name="T37" fmla="*/ 705 h 1786"/>
                <a:gd name="T38" fmla="*/ 215 w 517"/>
                <a:gd name="T39" fmla="*/ 743 h 1786"/>
                <a:gd name="T40" fmla="*/ 225 w 517"/>
                <a:gd name="T41" fmla="*/ 946 h 1786"/>
                <a:gd name="T42" fmla="*/ 188 w 517"/>
                <a:gd name="T43" fmla="*/ 1023 h 1786"/>
                <a:gd name="T44" fmla="*/ 66 w 517"/>
                <a:gd name="T45" fmla="*/ 1114 h 1786"/>
                <a:gd name="T46" fmla="*/ 33 w 517"/>
                <a:gd name="T47" fmla="*/ 1169 h 1786"/>
                <a:gd name="T48" fmla="*/ 0 w 517"/>
                <a:gd name="T49" fmla="*/ 1786 h 1786"/>
                <a:gd name="T50" fmla="*/ 1 w 517"/>
                <a:gd name="T51" fmla="*/ 1786 h 1786"/>
                <a:gd name="T52" fmla="*/ 7 w 517"/>
                <a:gd name="T53" fmla="*/ 1768 h 1786"/>
                <a:gd name="T54" fmla="*/ 18 w 517"/>
                <a:gd name="T55" fmla="*/ 1738 h 1786"/>
                <a:gd name="T56" fmla="*/ 33 w 517"/>
                <a:gd name="T57" fmla="*/ 1695 h 1786"/>
                <a:gd name="T58" fmla="*/ 52 w 517"/>
                <a:gd name="T59" fmla="*/ 1641 h 1786"/>
                <a:gd name="T60" fmla="*/ 74 w 517"/>
                <a:gd name="T61" fmla="*/ 1577 h 1786"/>
                <a:gd name="T62" fmla="*/ 99 w 517"/>
                <a:gd name="T63" fmla="*/ 1506 h 1786"/>
                <a:gd name="T64" fmla="*/ 127 w 517"/>
                <a:gd name="T65" fmla="*/ 1427 h 1786"/>
                <a:gd name="T66" fmla="*/ 156 w 517"/>
                <a:gd name="T67" fmla="*/ 1343 h 1786"/>
                <a:gd name="T68" fmla="*/ 187 w 517"/>
                <a:gd name="T69" fmla="*/ 1255 h 1786"/>
                <a:gd name="T70" fmla="*/ 220 w 517"/>
                <a:gd name="T71" fmla="*/ 1163 h 1786"/>
                <a:gd name="T72" fmla="*/ 252 w 517"/>
                <a:gd name="T73" fmla="*/ 1070 h 1786"/>
                <a:gd name="T74" fmla="*/ 285 w 517"/>
                <a:gd name="T75" fmla="*/ 977 h 1786"/>
                <a:gd name="T76" fmla="*/ 318 w 517"/>
                <a:gd name="T77" fmla="*/ 885 h 1786"/>
                <a:gd name="T78" fmla="*/ 349 w 517"/>
                <a:gd name="T79" fmla="*/ 795 h 1786"/>
                <a:gd name="T80" fmla="*/ 380 w 517"/>
                <a:gd name="T81" fmla="*/ 708 h 1786"/>
                <a:gd name="T82" fmla="*/ 408 w 517"/>
                <a:gd name="T83" fmla="*/ 627 h 1786"/>
                <a:gd name="T84" fmla="*/ 435 w 517"/>
                <a:gd name="T85" fmla="*/ 552 h 1786"/>
                <a:gd name="T86" fmla="*/ 458 w 517"/>
                <a:gd name="T87" fmla="*/ 484 h 1786"/>
                <a:gd name="T88" fmla="*/ 479 w 517"/>
                <a:gd name="T89" fmla="*/ 425 h 1786"/>
                <a:gd name="T90" fmla="*/ 496 w 517"/>
                <a:gd name="T91" fmla="*/ 377 h 1786"/>
                <a:gd name="T92" fmla="*/ 509 w 517"/>
                <a:gd name="T93" fmla="*/ 340 h 1786"/>
                <a:gd name="T94" fmla="*/ 517 w 517"/>
                <a:gd name="T95" fmla="*/ 314 h 1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7" h="1786">
                  <a:moveTo>
                    <a:pt x="517" y="314"/>
                  </a:moveTo>
                  <a:cubicBezTo>
                    <a:pt x="517" y="312"/>
                    <a:pt x="517" y="309"/>
                    <a:pt x="517" y="306"/>
                  </a:cubicBezTo>
                  <a:cubicBezTo>
                    <a:pt x="517" y="293"/>
                    <a:pt x="510" y="284"/>
                    <a:pt x="504" y="273"/>
                  </a:cubicBezTo>
                  <a:cubicBezTo>
                    <a:pt x="498" y="261"/>
                    <a:pt x="491" y="248"/>
                    <a:pt x="485" y="236"/>
                  </a:cubicBezTo>
                  <a:cubicBezTo>
                    <a:pt x="477" y="221"/>
                    <a:pt x="469" y="206"/>
                    <a:pt x="461" y="191"/>
                  </a:cubicBezTo>
                  <a:cubicBezTo>
                    <a:pt x="453" y="175"/>
                    <a:pt x="445" y="159"/>
                    <a:pt x="436" y="144"/>
                  </a:cubicBezTo>
                  <a:cubicBezTo>
                    <a:pt x="429" y="129"/>
                    <a:pt x="421" y="114"/>
                    <a:pt x="413" y="99"/>
                  </a:cubicBezTo>
                  <a:cubicBezTo>
                    <a:pt x="407" y="87"/>
                    <a:pt x="401" y="76"/>
                    <a:pt x="395" y="64"/>
                  </a:cubicBezTo>
                  <a:cubicBezTo>
                    <a:pt x="390" y="54"/>
                    <a:pt x="383" y="43"/>
                    <a:pt x="379" y="32"/>
                  </a:cubicBezTo>
                  <a:cubicBezTo>
                    <a:pt x="376" y="26"/>
                    <a:pt x="374" y="19"/>
                    <a:pt x="372" y="13"/>
                  </a:cubicBezTo>
                  <a:cubicBezTo>
                    <a:pt x="370" y="8"/>
                    <a:pt x="367" y="3"/>
                    <a:pt x="362" y="2"/>
                  </a:cubicBezTo>
                  <a:cubicBezTo>
                    <a:pt x="356" y="0"/>
                    <a:pt x="352" y="2"/>
                    <a:pt x="347" y="5"/>
                  </a:cubicBezTo>
                  <a:cubicBezTo>
                    <a:pt x="335" y="11"/>
                    <a:pt x="315" y="21"/>
                    <a:pt x="303" y="28"/>
                  </a:cubicBezTo>
                  <a:cubicBezTo>
                    <a:pt x="300" y="29"/>
                    <a:pt x="302" y="47"/>
                    <a:pt x="303" y="50"/>
                  </a:cubicBezTo>
                  <a:cubicBezTo>
                    <a:pt x="303" y="57"/>
                    <a:pt x="305" y="64"/>
                    <a:pt x="307" y="71"/>
                  </a:cubicBezTo>
                  <a:cubicBezTo>
                    <a:pt x="320" y="120"/>
                    <a:pt x="340" y="165"/>
                    <a:pt x="366" y="208"/>
                  </a:cubicBezTo>
                  <a:cubicBezTo>
                    <a:pt x="388" y="244"/>
                    <a:pt x="411" y="279"/>
                    <a:pt x="438" y="312"/>
                  </a:cubicBezTo>
                  <a:cubicBezTo>
                    <a:pt x="462" y="341"/>
                    <a:pt x="463" y="382"/>
                    <a:pt x="441" y="412"/>
                  </a:cubicBezTo>
                  <a:cubicBezTo>
                    <a:pt x="365" y="516"/>
                    <a:pt x="260" y="660"/>
                    <a:pt x="227" y="705"/>
                  </a:cubicBezTo>
                  <a:cubicBezTo>
                    <a:pt x="219" y="716"/>
                    <a:pt x="215" y="729"/>
                    <a:pt x="215" y="743"/>
                  </a:cubicBezTo>
                  <a:lnTo>
                    <a:pt x="225" y="946"/>
                  </a:lnTo>
                  <a:cubicBezTo>
                    <a:pt x="226" y="976"/>
                    <a:pt x="212" y="1005"/>
                    <a:pt x="188" y="1023"/>
                  </a:cubicBezTo>
                  <a:lnTo>
                    <a:pt x="66" y="1114"/>
                  </a:lnTo>
                  <a:cubicBezTo>
                    <a:pt x="49" y="1127"/>
                    <a:pt x="36" y="1147"/>
                    <a:pt x="33" y="1169"/>
                  </a:cubicBezTo>
                  <a:cubicBezTo>
                    <a:pt x="12" y="1293"/>
                    <a:pt x="1" y="1741"/>
                    <a:pt x="0" y="1786"/>
                  </a:cubicBezTo>
                  <a:cubicBezTo>
                    <a:pt x="0" y="1786"/>
                    <a:pt x="0" y="1786"/>
                    <a:pt x="1" y="1786"/>
                  </a:cubicBezTo>
                  <a:cubicBezTo>
                    <a:pt x="3" y="1780"/>
                    <a:pt x="5" y="1774"/>
                    <a:pt x="7" y="1768"/>
                  </a:cubicBezTo>
                  <a:lnTo>
                    <a:pt x="18" y="1738"/>
                  </a:lnTo>
                  <a:cubicBezTo>
                    <a:pt x="23" y="1723"/>
                    <a:pt x="28" y="1709"/>
                    <a:pt x="33" y="1695"/>
                  </a:cubicBezTo>
                  <a:lnTo>
                    <a:pt x="52" y="1641"/>
                  </a:lnTo>
                  <a:cubicBezTo>
                    <a:pt x="59" y="1620"/>
                    <a:pt x="67" y="1599"/>
                    <a:pt x="74" y="1577"/>
                  </a:cubicBezTo>
                  <a:cubicBezTo>
                    <a:pt x="82" y="1554"/>
                    <a:pt x="91" y="1530"/>
                    <a:pt x="99" y="1506"/>
                  </a:cubicBezTo>
                  <a:cubicBezTo>
                    <a:pt x="108" y="1480"/>
                    <a:pt x="118" y="1453"/>
                    <a:pt x="127" y="1427"/>
                  </a:cubicBezTo>
                  <a:cubicBezTo>
                    <a:pt x="137" y="1399"/>
                    <a:pt x="146" y="1371"/>
                    <a:pt x="156" y="1343"/>
                  </a:cubicBezTo>
                  <a:cubicBezTo>
                    <a:pt x="167" y="1314"/>
                    <a:pt x="177" y="1284"/>
                    <a:pt x="187" y="1255"/>
                  </a:cubicBezTo>
                  <a:lnTo>
                    <a:pt x="220" y="1163"/>
                  </a:lnTo>
                  <a:lnTo>
                    <a:pt x="252" y="1070"/>
                  </a:lnTo>
                  <a:cubicBezTo>
                    <a:pt x="263" y="1039"/>
                    <a:pt x="274" y="1008"/>
                    <a:pt x="285" y="977"/>
                  </a:cubicBezTo>
                  <a:lnTo>
                    <a:pt x="318" y="885"/>
                  </a:lnTo>
                  <a:lnTo>
                    <a:pt x="349" y="795"/>
                  </a:lnTo>
                  <a:cubicBezTo>
                    <a:pt x="359" y="766"/>
                    <a:pt x="369" y="737"/>
                    <a:pt x="380" y="708"/>
                  </a:cubicBezTo>
                  <a:cubicBezTo>
                    <a:pt x="389" y="681"/>
                    <a:pt x="399" y="654"/>
                    <a:pt x="408" y="627"/>
                  </a:cubicBezTo>
                  <a:lnTo>
                    <a:pt x="435" y="552"/>
                  </a:lnTo>
                  <a:cubicBezTo>
                    <a:pt x="443" y="529"/>
                    <a:pt x="450" y="506"/>
                    <a:pt x="458" y="484"/>
                  </a:cubicBezTo>
                  <a:cubicBezTo>
                    <a:pt x="465" y="464"/>
                    <a:pt x="472" y="445"/>
                    <a:pt x="479" y="425"/>
                  </a:cubicBezTo>
                  <a:cubicBezTo>
                    <a:pt x="485" y="409"/>
                    <a:pt x="490" y="393"/>
                    <a:pt x="496" y="377"/>
                  </a:cubicBezTo>
                  <a:cubicBezTo>
                    <a:pt x="500" y="364"/>
                    <a:pt x="505" y="352"/>
                    <a:pt x="509" y="340"/>
                  </a:cubicBezTo>
                  <a:cubicBezTo>
                    <a:pt x="512" y="332"/>
                    <a:pt x="515" y="323"/>
                    <a:pt x="517" y="314"/>
                  </a:cubicBezTo>
                  <a:close/>
                </a:path>
              </a:pathLst>
            </a:custGeom>
            <a:solidFill>
              <a:srgbClr val="4A7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6" name="Freeform 382">
              <a:extLst>
                <a:ext uri="{FF2B5EF4-FFF2-40B4-BE49-F238E27FC236}">
                  <a16:creationId xmlns:a16="http://schemas.microsoft.com/office/drawing/2014/main" id="{752A4AC8-A65C-43B6-8234-04ACCEB9D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8125" y="6924676"/>
              <a:ext cx="609600" cy="1285875"/>
            </a:xfrm>
            <a:custGeom>
              <a:avLst/>
              <a:gdLst>
                <a:gd name="T0" fmla="*/ 800 w 800"/>
                <a:gd name="T1" fmla="*/ 0 h 1690"/>
                <a:gd name="T2" fmla="*/ 766 w 800"/>
                <a:gd name="T3" fmla="*/ 49 h 1690"/>
                <a:gd name="T4" fmla="*/ 733 w 800"/>
                <a:gd name="T5" fmla="*/ 141 h 1690"/>
                <a:gd name="T6" fmla="*/ 736 w 800"/>
                <a:gd name="T7" fmla="*/ 146 h 1690"/>
                <a:gd name="T8" fmla="*/ 43 w 800"/>
                <a:gd name="T9" fmla="*/ 1335 h 1690"/>
                <a:gd name="T10" fmla="*/ 0 w 800"/>
                <a:gd name="T11" fmla="*/ 1690 h 1690"/>
                <a:gd name="T12" fmla="*/ 331 w 800"/>
                <a:gd name="T13" fmla="*/ 1498 h 1690"/>
                <a:gd name="T14" fmla="*/ 650 w 800"/>
                <a:gd name="T15" fmla="*/ 742 h 1690"/>
                <a:gd name="T16" fmla="*/ 669 w 800"/>
                <a:gd name="T17" fmla="*/ 677 h 1690"/>
                <a:gd name="T18" fmla="*/ 769 w 800"/>
                <a:gd name="T19" fmla="*/ 264 h 1690"/>
                <a:gd name="T20" fmla="*/ 799 w 800"/>
                <a:gd name="T21" fmla="*/ 44 h 1690"/>
                <a:gd name="T22" fmla="*/ 800 w 800"/>
                <a:gd name="T23" fmla="*/ 0 h 1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0" h="1690">
                  <a:moveTo>
                    <a:pt x="800" y="0"/>
                  </a:moveTo>
                  <a:lnTo>
                    <a:pt x="766" y="49"/>
                  </a:lnTo>
                  <a:lnTo>
                    <a:pt x="733" y="141"/>
                  </a:lnTo>
                  <a:lnTo>
                    <a:pt x="736" y="146"/>
                  </a:lnTo>
                  <a:cubicBezTo>
                    <a:pt x="710" y="235"/>
                    <a:pt x="520" y="847"/>
                    <a:pt x="43" y="1335"/>
                  </a:cubicBezTo>
                  <a:lnTo>
                    <a:pt x="0" y="1690"/>
                  </a:lnTo>
                  <a:lnTo>
                    <a:pt x="331" y="1498"/>
                  </a:lnTo>
                  <a:cubicBezTo>
                    <a:pt x="331" y="1498"/>
                    <a:pt x="589" y="912"/>
                    <a:pt x="650" y="742"/>
                  </a:cubicBezTo>
                  <a:cubicBezTo>
                    <a:pt x="658" y="721"/>
                    <a:pt x="664" y="699"/>
                    <a:pt x="669" y="677"/>
                  </a:cubicBezTo>
                  <a:cubicBezTo>
                    <a:pt x="740" y="502"/>
                    <a:pt x="762" y="362"/>
                    <a:pt x="769" y="264"/>
                  </a:cubicBezTo>
                  <a:cubicBezTo>
                    <a:pt x="773" y="214"/>
                    <a:pt x="775" y="138"/>
                    <a:pt x="799" y="44"/>
                  </a:cubicBezTo>
                  <a:lnTo>
                    <a:pt x="800" y="0"/>
                  </a:lnTo>
                  <a:close/>
                </a:path>
              </a:pathLst>
            </a:custGeom>
            <a:solidFill>
              <a:srgbClr val="D1B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7" name="Freeform 383">
              <a:extLst>
                <a:ext uri="{FF2B5EF4-FFF2-40B4-BE49-F238E27FC236}">
                  <a16:creationId xmlns:a16="http://schemas.microsoft.com/office/drawing/2014/main" id="{2A2CF0F0-0706-4865-AFAC-DE7436599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8125" y="6924676"/>
              <a:ext cx="609600" cy="1285875"/>
            </a:xfrm>
            <a:custGeom>
              <a:avLst/>
              <a:gdLst>
                <a:gd name="T0" fmla="*/ 694 w 800"/>
                <a:gd name="T1" fmla="*/ 423 h 1690"/>
                <a:gd name="T2" fmla="*/ 795 w 800"/>
                <a:gd name="T3" fmla="*/ 37 h 1690"/>
                <a:gd name="T4" fmla="*/ 800 w 800"/>
                <a:gd name="T5" fmla="*/ 11 h 1690"/>
                <a:gd name="T6" fmla="*/ 800 w 800"/>
                <a:gd name="T7" fmla="*/ 0 h 1690"/>
                <a:gd name="T8" fmla="*/ 766 w 800"/>
                <a:gd name="T9" fmla="*/ 49 h 1690"/>
                <a:gd name="T10" fmla="*/ 733 w 800"/>
                <a:gd name="T11" fmla="*/ 141 h 1690"/>
                <a:gd name="T12" fmla="*/ 736 w 800"/>
                <a:gd name="T13" fmla="*/ 146 h 1690"/>
                <a:gd name="T14" fmla="*/ 43 w 800"/>
                <a:gd name="T15" fmla="*/ 1335 h 1690"/>
                <a:gd name="T16" fmla="*/ 0 w 800"/>
                <a:gd name="T17" fmla="*/ 1690 h 1690"/>
                <a:gd name="T18" fmla="*/ 16 w 800"/>
                <a:gd name="T19" fmla="*/ 1681 h 1690"/>
                <a:gd name="T20" fmla="*/ 140 w 800"/>
                <a:gd name="T21" fmla="*/ 1486 h 1690"/>
                <a:gd name="T22" fmla="*/ 452 w 800"/>
                <a:gd name="T23" fmla="*/ 939 h 1690"/>
                <a:gd name="T24" fmla="*/ 694 w 800"/>
                <a:gd name="T25" fmla="*/ 423 h 1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0" h="1690">
                  <a:moveTo>
                    <a:pt x="694" y="423"/>
                  </a:moveTo>
                  <a:cubicBezTo>
                    <a:pt x="737" y="297"/>
                    <a:pt x="766" y="167"/>
                    <a:pt x="795" y="37"/>
                  </a:cubicBezTo>
                  <a:cubicBezTo>
                    <a:pt x="796" y="28"/>
                    <a:pt x="798" y="20"/>
                    <a:pt x="800" y="11"/>
                  </a:cubicBezTo>
                  <a:lnTo>
                    <a:pt x="800" y="0"/>
                  </a:lnTo>
                  <a:lnTo>
                    <a:pt x="766" y="49"/>
                  </a:lnTo>
                  <a:lnTo>
                    <a:pt x="733" y="141"/>
                  </a:lnTo>
                  <a:lnTo>
                    <a:pt x="736" y="146"/>
                  </a:lnTo>
                  <a:cubicBezTo>
                    <a:pt x="710" y="235"/>
                    <a:pt x="520" y="847"/>
                    <a:pt x="43" y="1335"/>
                  </a:cubicBezTo>
                  <a:lnTo>
                    <a:pt x="0" y="1690"/>
                  </a:lnTo>
                  <a:lnTo>
                    <a:pt x="16" y="1681"/>
                  </a:lnTo>
                  <a:cubicBezTo>
                    <a:pt x="63" y="1620"/>
                    <a:pt x="102" y="1546"/>
                    <a:pt x="140" y="1486"/>
                  </a:cubicBezTo>
                  <a:cubicBezTo>
                    <a:pt x="253" y="1308"/>
                    <a:pt x="352" y="1123"/>
                    <a:pt x="452" y="939"/>
                  </a:cubicBezTo>
                  <a:cubicBezTo>
                    <a:pt x="542" y="771"/>
                    <a:pt x="632" y="603"/>
                    <a:pt x="694" y="423"/>
                  </a:cubicBezTo>
                  <a:close/>
                </a:path>
              </a:pathLst>
            </a:custGeom>
            <a:solidFill>
              <a:srgbClr val="C8A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8" name="Freeform 385">
              <a:extLst>
                <a:ext uri="{FF2B5EF4-FFF2-40B4-BE49-F238E27FC236}">
                  <a16:creationId xmlns:a16="http://schemas.microsoft.com/office/drawing/2014/main" id="{19A0793D-21BC-498B-974E-1318F93F1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9263" y="6811963"/>
              <a:ext cx="1422400" cy="1130300"/>
            </a:xfrm>
            <a:custGeom>
              <a:avLst/>
              <a:gdLst>
                <a:gd name="T0" fmla="*/ 112 w 1868"/>
                <a:gd name="T1" fmla="*/ 89 h 1485"/>
                <a:gd name="T2" fmla="*/ 459 w 1868"/>
                <a:gd name="T3" fmla="*/ 145 h 1485"/>
                <a:gd name="T4" fmla="*/ 932 w 1868"/>
                <a:gd name="T5" fmla="*/ 852 h 1485"/>
                <a:gd name="T6" fmla="*/ 996 w 1868"/>
                <a:gd name="T7" fmla="*/ 877 h 1485"/>
                <a:gd name="T8" fmla="*/ 1174 w 1868"/>
                <a:gd name="T9" fmla="*/ 949 h 1485"/>
                <a:gd name="T10" fmla="*/ 1645 w 1868"/>
                <a:gd name="T11" fmla="*/ 1165 h 1485"/>
                <a:gd name="T12" fmla="*/ 1813 w 1868"/>
                <a:gd name="T13" fmla="*/ 1217 h 1485"/>
                <a:gd name="T14" fmla="*/ 1841 w 1868"/>
                <a:gd name="T15" fmla="*/ 1295 h 1485"/>
                <a:gd name="T16" fmla="*/ 1745 w 1868"/>
                <a:gd name="T17" fmla="*/ 1467 h 1485"/>
                <a:gd name="T18" fmla="*/ 1725 w 1868"/>
                <a:gd name="T19" fmla="*/ 1450 h 1485"/>
                <a:gd name="T20" fmla="*/ 1521 w 1868"/>
                <a:gd name="T21" fmla="*/ 1383 h 1485"/>
                <a:gd name="T22" fmla="*/ 1274 w 1868"/>
                <a:gd name="T23" fmla="*/ 1333 h 1485"/>
                <a:gd name="T24" fmla="*/ 721 w 1868"/>
                <a:gd name="T25" fmla="*/ 1160 h 1485"/>
                <a:gd name="T26" fmla="*/ 577 w 1868"/>
                <a:gd name="T27" fmla="*/ 1075 h 1485"/>
                <a:gd name="T28" fmla="*/ 179 w 1868"/>
                <a:gd name="T29" fmla="*/ 650 h 1485"/>
                <a:gd name="T30" fmla="*/ 67 w 1868"/>
                <a:gd name="T31" fmla="*/ 441 h 1485"/>
                <a:gd name="T32" fmla="*/ 43 w 1868"/>
                <a:gd name="T33" fmla="*/ 385 h 1485"/>
                <a:gd name="T34" fmla="*/ 101 w 1868"/>
                <a:gd name="T35" fmla="*/ 99 h 1485"/>
                <a:gd name="T36" fmla="*/ 112 w 1868"/>
                <a:gd name="T37" fmla="*/ 89 h 1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68" h="1485">
                  <a:moveTo>
                    <a:pt x="112" y="89"/>
                  </a:moveTo>
                  <a:cubicBezTo>
                    <a:pt x="219" y="0"/>
                    <a:pt x="381" y="29"/>
                    <a:pt x="459" y="145"/>
                  </a:cubicBezTo>
                  <a:cubicBezTo>
                    <a:pt x="588" y="338"/>
                    <a:pt x="932" y="852"/>
                    <a:pt x="932" y="852"/>
                  </a:cubicBezTo>
                  <a:cubicBezTo>
                    <a:pt x="939" y="863"/>
                    <a:pt x="984" y="872"/>
                    <a:pt x="996" y="877"/>
                  </a:cubicBezTo>
                  <a:cubicBezTo>
                    <a:pt x="1055" y="900"/>
                    <a:pt x="1115" y="925"/>
                    <a:pt x="1174" y="949"/>
                  </a:cubicBezTo>
                  <a:cubicBezTo>
                    <a:pt x="1333" y="1016"/>
                    <a:pt x="1492" y="1085"/>
                    <a:pt x="1645" y="1165"/>
                  </a:cubicBezTo>
                  <a:cubicBezTo>
                    <a:pt x="1695" y="1193"/>
                    <a:pt x="1754" y="1209"/>
                    <a:pt x="1813" y="1217"/>
                  </a:cubicBezTo>
                  <a:cubicBezTo>
                    <a:pt x="1868" y="1225"/>
                    <a:pt x="1855" y="1248"/>
                    <a:pt x="1841" y="1295"/>
                  </a:cubicBezTo>
                  <a:cubicBezTo>
                    <a:pt x="1835" y="1317"/>
                    <a:pt x="1783" y="1485"/>
                    <a:pt x="1745" y="1467"/>
                  </a:cubicBezTo>
                  <a:cubicBezTo>
                    <a:pt x="1737" y="1464"/>
                    <a:pt x="1731" y="1456"/>
                    <a:pt x="1725" y="1450"/>
                  </a:cubicBezTo>
                  <a:cubicBezTo>
                    <a:pt x="1673" y="1396"/>
                    <a:pt x="1590" y="1395"/>
                    <a:pt x="1521" y="1383"/>
                  </a:cubicBezTo>
                  <a:cubicBezTo>
                    <a:pt x="1438" y="1368"/>
                    <a:pt x="1356" y="1351"/>
                    <a:pt x="1274" y="1333"/>
                  </a:cubicBezTo>
                  <a:cubicBezTo>
                    <a:pt x="1087" y="1291"/>
                    <a:pt x="896" y="1242"/>
                    <a:pt x="721" y="1160"/>
                  </a:cubicBezTo>
                  <a:cubicBezTo>
                    <a:pt x="671" y="1136"/>
                    <a:pt x="621" y="1109"/>
                    <a:pt x="577" y="1075"/>
                  </a:cubicBezTo>
                  <a:cubicBezTo>
                    <a:pt x="433" y="960"/>
                    <a:pt x="276" y="793"/>
                    <a:pt x="179" y="650"/>
                  </a:cubicBezTo>
                  <a:cubicBezTo>
                    <a:pt x="119" y="562"/>
                    <a:pt x="83" y="483"/>
                    <a:pt x="67" y="441"/>
                  </a:cubicBezTo>
                  <a:cubicBezTo>
                    <a:pt x="59" y="422"/>
                    <a:pt x="51" y="404"/>
                    <a:pt x="43" y="385"/>
                  </a:cubicBezTo>
                  <a:cubicBezTo>
                    <a:pt x="0" y="288"/>
                    <a:pt x="22" y="172"/>
                    <a:pt x="101" y="99"/>
                  </a:cubicBezTo>
                  <a:cubicBezTo>
                    <a:pt x="104" y="96"/>
                    <a:pt x="108" y="92"/>
                    <a:pt x="112" y="89"/>
                  </a:cubicBezTo>
                  <a:close/>
                </a:path>
              </a:pathLst>
            </a:custGeom>
            <a:solidFill>
              <a:srgbClr val="2E5A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802BEA0-8483-4D15-808B-CFE806865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50575" y="11598275"/>
              <a:ext cx="777875" cy="147638"/>
            </a:xfrm>
            <a:custGeom>
              <a:avLst/>
              <a:gdLst>
                <a:gd name="connsiteX0" fmla="*/ 0 w 777875"/>
                <a:gd name="connsiteY0" fmla="*/ 133350 h 147638"/>
                <a:gd name="connsiteX1" fmla="*/ 777875 w 777875"/>
                <a:gd name="connsiteY1" fmla="*/ 133350 h 147638"/>
                <a:gd name="connsiteX2" fmla="*/ 777875 w 777875"/>
                <a:gd name="connsiteY2" fmla="*/ 147638 h 147638"/>
                <a:gd name="connsiteX3" fmla="*/ 0 w 777875"/>
                <a:gd name="connsiteY3" fmla="*/ 147638 h 147638"/>
                <a:gd name="connsiteX4" fmla="*/ 0 w 777875"/>
                <a:gd name="connsiteY4" fmla="*/ 0 h 147638"/>
                <a:gd name="connsiteX5" fmla="*/ 777875 w 777875"/>
                <a:gd name="connsiteY5" fmla="*/ 0 h 147638"/>
                <a:gd name="connsiteX6" fmla="*/ 777875 w 777875"/>
                <a:gd name="connsiteY6" fmla="*/ 15875 h 147638"/>
                <a:gd name="connsiteX7" fmla="*/ 0 w 777875"/>
                <a:gd name="connsiteY7" fmla="*/ 15875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7875" h="147638">
                  <a:moveTo>
                    <a:pt x="0" y="133350"/>
                  </a:moveTo>
                  <a:lnTo>
                    <a:pt x="777875" y="133350"/>
                  </a:lnTo>
                  <a:lnTo>
                    <a:pt x="777875" y="147638"/>
                  </a:lnTo>
                  <a:lnTo>
                    <a:pt x="0" y="147638"/>
                  </a:lnTo>
                  <a:close/>
                  <a:moveTo>
                    <a:pt x="0" y="0"/>
                  </a:moveTo>
                  <a:lnTo>
                    <a:pt x="777875" y="0"/>
                  </a:lnTo>
                  <a:lnTo>
                    <a:pt x="777875" y="15875"/>
                  </a:lnTo>
                  <a:lnTo>
                    <a:pt x="0" y="15875"/>
                  </a:lnTo>
                  <a:close/>
                </a:path>
              </a:pathLst>
            </a:custGeom>
            <a:solidFill>
              <a:srgbClr val="82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11A16A6-3F40-49B2-AB5C-D36444C47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8013" y="10502900"/>
              <a:ext cx="777875" cy="146050"/>
            </a:xfrm>
            <a:custGeom>
              <a:avLst/>
              <a:gdLst>
                <a:gd name="connsiteX0" fmla="*/ 0 w 777875"/>
                <a:gd name="connsiteY0" fmla="*/ 133350 h 146050"/>
                <a:gd name="connsiteX1" fmla="*/ 777875 w 777875"/>
                <a:gd name="connsiteY1" fmla="*/ 133350 h 146050"/>
                <a:gd name="connsiteX2" fmla="*/ 777875 w 777875"/>
                <a:gd name="connsiteY2" fmla="*/ 146050 h 146050"/>
                <a:gd name="connsiteX3" fmla="*/ 0 w 777875"/>
                <a:gd name="connsiteY3" fmla="*/ 146050 h 146050"/>
                <a:gd name="connsiteX4" fmla="*/ 0 w 777875"/>
                <a:gd name="connsiteY4" fmla="*/ 0 h 146050"/>
                <a:gd name="connsiteX5" fmla="*/ 777875 w 777875"/>
                <a:gd name="connsiteY5" fmla="*/ 0 h 146050"/>
                <a:gd name="connsiteX6" fmla="*/ 777875 w 777875"/>
                <a:gd name="connsiteY6" fmla="*/ 14288 h 146050"/>
                <a:gd name="connsiteX7" fmla="*/ 0 w 777875"/>
                <a:gd name="connsiteY7" fmla="*/ 14288 h 14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7875" h="146050">
                  <a:moveTo>
                    <a:pt x="0" y="133350"/>
                  </a:moveTo>
                  <a:lnTo>
                    <a:pt x="777875" y="133350"/>
                  </a:lnTo>
                  <a:lnTo>
                    <a:pt x="777875" y="146050"/>
                  </a:lnTo>
                  <a:lnTo>
                    <a:pt x="0" y="146050"/>
                  </a:lnTo>
                  <a:close/>
                  <a:moveTo>
                    <a:pt x="0" y="0"/>
                  </a:moveTo>
                  <a:lnTo>
                    <a:pt x="777875" y="0"/>
                  </a:lnTo>
                  <a:lnTo>
                    <a:pt x="777875" y="14288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82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F4429267-91BF-4EE9-B757-0A3BED4EFAF9}"/>
              </a:ext>
            </a:extLst>
          </p:cNvPr>
          <p:cNvSpPr txBox="1"/>
          <p:nvPr/>
        </p:nvSpPr>
        <p:spPr>
          <a:xfrm>
            <a:off x="2631758" y="4573733"/>
            <a:ext cx="595639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01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8B4FB90-9442-4DBA-A5FB-EFF67CB7720A}"/>
              </a:ext>
            </a:extLst>
          </p:cNvPr>
          <p:cNvSpPr txBox="1"/>
          <p:nvPr/>
        </p:nvSpPr>
        <p:spPr>
          <a:xfrm>
            <a:off x="2631758" y="5171532"/>
            <a:ext cx="5956398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FE2BE4E-CD5A-4E03-9F28-9B877A643002}"/>
              </a:ext>
            </a:extLst>
          </p:cNvPr>
          <p:cNvSpPr txBox="1"/>
          <p:nvPr/>
        </p:nvSpPr>
        <p:spPr>
          <a:xfrm>
            <a:off x="6546736" y="1901896"/>
            <a:ext cx="11284179" cy="533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83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our professional slides and charts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C3323C2-6046-4C28-9CD7-E29ADC17F00D}"/>
              </a:ext>
            </a:extLst>
          </p:cNvPr>
          <p:cNvSpPr txBox="1"/>
          <p:nvPr/>
        </p:nvSpPr>
        <p:spPr>
          <a:xfrm>
            <a:off x="2631759" y="7284322"/>
            <a:ext cx="595639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02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9FE8F30-F650-405D-8B45-4F0A02DEFD8A}"/>
              </a:ext>
            </a:extLst>
          </p:cNvPr>
          <p:cNvSpPr txBox="1"/>
          <p:nvPr/>
        </p:nvSpPr>
        <p:spPr>
          <a:xfrm>
            <a:off x="2631759" y="7882121"/>
            <a:ext cx="5956398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347E42F-5D1B-42D7-9E56-C75F383C2A57}"/>
              </a:ext>
            </a:extLst>
          </p:cNvPr>
          <p:cNvSpPr txBox="1"/>
          <p:nvPr/>
        </p:nvSpPr>
        <p:spPr>
          <a:xfrm>
            <a:off x="2631758" y="9994911"/>
            <a:ext cx="595639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03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D6E4A0D-7477-4256-89E0-531233E6E1E6}"/>
              </a:ext>
            </a:extLst>
          </p:cNvPr>
          <p:cNvSpPr txBox="1"/>
          <p:nvPr/>
        </p:nvSpPr>
        <p:spPr>
          <a:xfrm>
            <a:off x="2631758" y="10592710"/>
            <a:ext cx="5956398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9F6F9A2-B088-47D8-98F2-9E0F19AF9A7C}"/>
              </a:ext>
            </a:extLst>
          </p:cNvPr>
          <p:cNvSpPr txBox="1"/>
          <p:nvPr/>
        </p:nvSpPr>
        <p:spPr>
          <a:xfrm>
            <a:off x="6546736" y="662940"/>
            <a:ext cx="11284179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STARTUP SLIDE</a:t>
            </a:r>
          </a:p>
        </p:txBody>
      </p:sp>
    </p:spTree>
    <p:extLst>
      <p:ext uri="{BB962C8B-B14F-4D97-AF65-F5344CB8AC3E}">
        <p14:creationId xmlns:p14="http://schemas.microsoft.com/office/powerpoint/2010/main" val="227735449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1" name="Group 430">
            <a:extLst>
              <a:ext uri="{FF2B5EF4-FFF2-40B4-BE49-F238E27FC236}">
                <a16:creationId xmlns:a16="http://schemas.microsoft.com/office/drawing/2014/main" id="{C85C29E8-619C-4C1A-9D75-690F9BEC5D32}"/>
              </a:ext>
            </a:extLst>
          </p:cNvPr>
          <p:cNvGrpSpPr/>
          <p:nvPr/>
        </p:nvGrpSpPr>
        <p:grpSpPr>
          <a:xfrm>
            <a:off x="4884738" y="3113087"/>
            <a:ext cx="19542125" cy="10602913"/>
            <a:chOff x="4884738" y="3113087"/>
            <a:chExt cx="19542125" cy="10602913"/>
          </a:xfrm>
        </p:grpSpPr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E5068860-8F87-4245-8934-1E620501C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8050" y="3113087"/>
              <a:ext cx="5251450" cy="3440112"/>
            </a:xfrm>
            <a:custGeom>
              <a:avLst/>
              <a:gdLst>
                <a:gd name="connsiteX0" fmla="*/ 5112234 w 5251450"/>
                <a:gd name="connsiteY0" fmla="*/ 1265237 h 3440112"/>
                <a:gd name="connsiteX1" fmla="*/ 5221782 w 5251450"/>
                <a:gd name="connsiteY1" fmla="*/ 1299513 h 3440112"/>
                <a:gd name="connsiteX2" fmla="*/ 5251450 w 5251450"/>
                <a:gd name="connsiteY2" fmla="*/ 2150324 h 3440112"/>
                <a:gd name="connsiteX3" fmla="*/ 5139620 w 5251450"/>
                <a:gd name="connsiteY3" fmla="*/ 2154894 h 3440112"/>
                <a:gd name="connsiteX4" fmla="*/ 4870318 w 5251450"/>
                <a:gd name="connsiteY4" fmla="*/ 2173174 h 3440112"/>
                <a:gd name="connsiteX5" fmla="*/ 4550806 w 5251450"/>
                <a:gd name="connsiteY5" fmla="*/ 2208212 h 3440112"/>
                <a:gd name="connsiteX6" fmla="*/ 4483100 w 5251450"/>
                <a:gd name="connsiteY6" fmla="*/ 1296467 h 3440112"/>
                <a:gd name="connsiteX7" fmla="*/ 2321372 w 5251450"/>
                <a:gd name="connsiteY7" fmla="*/ 341312 h 3440112"/>
                <a:gd name="connsiteX8" fmla="*/ 2481040 w 5251450"/>
                <a:gd name="connsiteY8" fmla="*/ 367954 h 3440112"/>
                <a:gd name="connsiteX9" fmla="*/ 2927350 w 5251450"/>
                <a:gd name="connsiteY9" fmla="*/ 2528993 h 3440112"/>
                <a:gd name="connsiteX10" fmla="*/ 2734988 w 5251450"/>
                <a:gd name="connsiteY10" fmla="*/ 2586083 h 3440112"/>
                <a:gd name="connsiteX11" fmla="*/ 2556312 w 5251450"/>
                <a:gd name="connsiteY11" fmla="*/ 2643173 h 3440112"/>
                <a:gd name="connsiteX12" fmla="*/ 2080350 w 5251450"/>
                <a:gd name="connsiteY12" fmla="*/ 2809875 h 3440112"/>
                <a:gd name="connsiteX13" fmla="*/ 1573214 w 5251450"/>
                <a:gd name="connsiteY13" fmla="*/ 556731 h 3440112"/>
                <a:gd name="connsiteX14" fmla="*/ 813728 w 5251450"/>
                <a:gd name="connsiteY14" fmla="*/ 325437 h 3440112"/>
                <a:gd name="connsiteX15" fmla="*/ 1032194 w 5251450"/>
                <a:gd name="connsiteY15" fmla="*/ 354347 h 3440112"/>
                <a:gd name="connsiteX16" fmla="*/ 1763714 w 5251450"/>
                <a:gd name="connsiteY16" fmla="*/ 2966901 h 3440112"/>
                <a:gd name="connsiteX17" fmla="*/ 1557426 w 5251450"/>
                <a:gd name="connsiteY17" fmla="*/ 3066564 h 3440112"/>
                <a:gd name="connsiteX18" fmla="*/ 981954 w 5251450"/>
                <a:gd name="connsiteY18" fmla="*/ 3440112 h 3440112"/>
                <a:gd name="connsiteX19" fmla="*/ 0 w 5251450"/>
                <a:gd name="connsiteY19" fmla="*/ 708875 h 3440112"/>
                <a:gd name="connsiteX20" fmla="*/ 3736556 w 5251450"/>
                <a:gd name="connsiteY20" fmla="*/ 0 h 3440112"/>
                <a:gd name="connsiteX21" fmla="*/ 3876510 w 5251450"/>
                <a:gd name="connsiteY21" fmla="*/ 58599 h 3440112"/>
                <a:gd name="connsiteX22" fmla="*/ 4310062 w 5251450"/>
                <a:gd name="connsiteY22" fmla="*/ 2238961 h 3440112"/>
                <a:gd name="connsiteX23" fmla="*/ 4190646 w 5251450"/>
                <a:gd name="connsiteY23" fmla="*/ 2255704 h 3440112"/>
                <a:gd name="connsiteX24" fmla="*/ 4000490 w 5251450"/>
                <a:gd name="connsiteY24" fmla="*/ 2285384 h 3440112"/>
                <a:gd name="connsiteX25" fmla="*/ 3435350 w 5251450"/>
                <a:gd name="connsiteY25" fmla="*/ 2400300 h 3440112"/>
                <a:gd name="connsiteX26" fmla="*/ 2979738 w 5251450"/>
                <a:gd name="connsiteY26" fmla="*/ 604261 h 3440112"/>
                <a:gd name="connsiteX27" fmla="*/ 3580628 w 5251450"/>
                <a:gd name="connsiteY27" fmla="*/ 373667 h 3440112"/>
                <a:gd name="connsiteX28" fmla="*/ 3525864 w 5251450"/>
                <a:gd name="connsiteY28" fmla="*/ 94368 h 3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51450" h="3440112">
                  <a:moveTo>
                    <a:pt x="5112234" y="1265237"/>
                  </a:moveTo>
                  <a:lnTo>
                    <a:pt x="5221782" y="1299513"/>
                  </a:lnTo>
                  <a:lnTo>
                    <a:pt x="5251450" y="2150324"/>
                  </a:lnTo>
                  <a:cubicBezTo>
                    <a:pt x="5214934" y="2151847"/>
                    <a:pt x="5176898" y="2153370"/>
                    <a:pt x="5139620" y="2154894"/>
                  </a:cubicBezTo>
                  <a:cubicBezTo>
                    <a:pt x="5052136" y="2159464"/>
                    <a:pt x="4962368" y="2165557"/>
                    <a:pt x="4870318" y="2173174"/>
                  </a:cubicBezTo>
                  <a:cubicBezTo>
                    <a:pt x="4760010" y="2183076"/>
                    <a:pt x="4653506" y="2194502"/>
                    <a:pt x="4550806" y="2208212"/>
                  </a:cubicBezTo>
                  <a:lnTo>
                    <a:pt x="4483100" y="1296467"/>
                  </a:lnTo>
                  <a:close/>
                  <a:moveTo>
                    <a:pt x="2321372" y="341312"/>
                  </a:moveTo>
                  <a:lnTo>
                    <a:pt x="2481040" y="367954"/>
                  </a:lnTo>
                  <a:lnTo>
                    <a:pt x="2927350" y="2528993"/>
                  </a:lnTo>
                  <a:cubicBezTo>
                    <a:pt x="2864244" y="2547262"/>
                    <a:pt x="2799616" y="2566292"/>
                    <a:pt x="2734988" y="2586083"/>
                  </a:cubicBezTo>
                  <a:cubicBezTo>
                    <a:pt x="2676444" y="2604352"/>
                    <a:pt x="2616378" y="2623382"/>
                    <a:pt x="2556312" y="2643173"/>
                  </a:cubicBezTo>
                  <a:cubicBezTo>
                    <a:pt x="2391322" y="2697218"/>
                    <a:pt x="2232414" y="2752785"/>
                    <a:pt x="2080350" y="2809875"/>
                  </a:cubicBezTo>
                  <a:lnTo>
                    <a:pt x="1573214" y="556731"/>
                  </a:lnTo>
                  <a:close/>
                  <a:moveTo>
                    <a:pt x="813728" y="325437"/>
                  </a:moveTo>
                  <a:lnTo>
                    <a:pt x="1032194" y="354347"/>
                  </a:lnTo>
                  <a:lnTo>
                    <a:pt x="1763714" y="2966901"/>
                  </a:lnTo>
                  <a:lnTo>
                    <a:pt x="1557426" y="3066564"/>
                  </a:lnTo>
                  <a:lnTo>
                    <a:pt x="981954" y="3440112"/>
                  </a:lnTo>
                  <a:lnTo>
                    <a:pt x="0" y="708875"/>
                  </a:lnTo>
                  <a:close/>
                  <a:moveTo>
                    <a:pt x="3736556" y="0"/>
                  </a:moveTo>
                  <a:lnTo>
                    <a:pt x="3876510" y="58599"/>
                  </a:lnTo>
                  <a:lnTo>
                    <a:pt x="4310062" y="2238961"/>
                  </a:lnTo>
                  <a:cubicBezTo>
                    <a:pt x="4270510" y="2244288"/>
                    <a:pt x="4230958" y="2249615"/>
                    <a:pt x="4190646" y="2255704"/>
                  </a:cubicBezTo>
                  <a:cubicBezTo>
                    <a:pt x="4128274" y="2264836"/>
                    <a:pt x="4064382" y="2274730"/>
                    <a:pt x="4000490" y="2285384"/>
                  </a:cubicBezTo>
                  <a:cubicBezTo>
                    <a:pt x="3801968" y="2319631"/>
                    <a:pt x="3613334" y="2357682"/>
                    <a:pt x="3435350" y="2400300"/>
                  </a:cubicBezTo>
                  <a:lnTo>
                    <a:pt x="2979738" y="604261"/>
                  </a:lnTo>
                  <a:lnTo>
                    <a:pt x="3580628" y="373667"/>
                  </a:lnTo>
                  <a:lnTo>
                    <a:pt x="3525864" y="94368"/>
                  </a:lnTo>
                  <a:close/>
                </a:path>
              </a:pathLst>
            </a:custGeom>
            <a:solidFill>
              <a:srgbClr val="3B1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3123235E-9724-4FFF-A355-4C59C2B34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8342" y="3774288"/>
              <a:ext cx="1240076" cy="2418100"/>
            </a:xfrm>
            <a:custGeom>
              <a:avLst/>
              <a:gdLst>
                <a:gd name="connsiteX0" fmla="*/ 860519 w 1240076"/>
                <a:gd name="connsiteY0" fmla="*/ 2159703 h 2418100"/>
                <a:gd name="connsiteX1" fmla="*/ 881727 w 1240076"/>
                <a:gd name="connsiteY1" fmla="*/ 2183829 h 2418100"/>
                <a:gd name="connsiteX2" fmla="*/ 922809 w 1240076"/>
                <a:gd name="connsiteY2" fmla="*/ 2310468 h 2418100"/>
                <a:gd name="connsiteX3" fmla="*/ 904549 w 1240076"/>
                <a:gd name="connsiteY3" fmla="*/ 2357004 h 2418100"/>
                <a:gd name="connsiteX4" fmla="*/ 798041 w 1240076"/>
                <a:gd name="connsiteY4" fmla="*/ 2413457 h 2418100"/>
                <a:gd name="connsiteX5" fmla="*/ 743265 w 1240076"/>
                <a:gd name="connsiteY5" fmla="*/ 2392096 h 2418100"/>
                <a:gd name="connsiteX6" fmla="*/ 696857 w 1240076"/>
                <a:gd name="connsiteY6" fmla="*/ 2261643 h 2418100"/>
                <a:gd name="connsiteX7" fmla="*/ 716637 w 1240076"/>
                <a:gd name="connsiteY7" fmla="*/ 2214344 h 2418100"/>
                <a:gd name="connsiteX8" fmla="*/ 828471 w 1240076"/>
                <a:gd name="connsiteY8" fmla="*/ 2160180 h 2418100"/>
                <a:gd name="connsiteX9" fmla="*/ 860519 w 1240076"/>
                <a:gd name="connsiteY9" fmla="*/ 2159703 h 2418100"/>
                <a:gd name="connsiteX10" fmla="*/ 1177241 w 1240076"/>
                <a:gd name="connsiteY10" fmla="*/ 2005684 h 2418100"/>
                <a:gd name="connsiteX11" fmla="*/ 1193855 w 1240076"/>
                <a:gd name="connsiteY11" fmla="*/ 2024569 h 2418100"/>
                <a:gd name="connsiteX12" fmla="*/ 1238663 w 1240076"/>
                <a:gd name="connsiteY12" fmla="*/ 2171838 h 2418100"/>
                <a:gd name="connsiteX13" fmla="*/ 1223473 w 1240076"/>
                <a:gd name="connsiteY13" fmla="*/ 2206939 h 2418100"/>
                <a:gd name="connsiteX14" fmla="*/ 1109553 w 1240076"/>
                <a:gd name="connsiteY14" fmla="*/ 2265694 h 2418100"/>
                <a:gd name="connsiteX15" fmla="*/ 1067783 w 1240076"/>
                <a:gd name="connsiteY15" fmla="*/ 2248143 h 2418100"/>
                <a:gd name="connsiteX16" fmla="*/ 1019177 w 1240076"/>
                <a:gd name="connsiteY16" fmla="*/ 2099348 h 2418100"/>
                <a:gd name="connsiteX17" fmla="*/ 1034367 w 1240076"/>
                <a:gd name="connsiteY17" fmla="*/ 2062722 h 2418100"/>
                <a:gd name="connsiteX18" fmla="*/ 1152083 w 1240076"/>
                <a:gd name="connsiteY18" fmla="*/ 2006256 h 2418100"/>
                <a:gd name="connsiteX19" fmla="*/ 1177241 w 1240076"/>
                <a:gd name="connsiteY19" fmla="*/ 2005684 h 2418100"/>
                <a:gd name="connsiteX20" fmla="*/ 736451 w 1240076"/>
                <a:gd name="connsiteY20" fmla="*/ 1779051 h 2418100"/>
                <a:gd name="connsiteX21" fmla="*/ 758109 w 1240076"/>
                <a:gd name="connsiteY21" fmla="*/ 1803474 h 2418100"/>
                <a:gd name="connsiteX22" fmla="*/ 808489 w 1240076"/>
                <a:gd name="connsiteY22" fmla="*/ 1957048 h 2418100"/>
                <a:gd name="connsiteX23" fmla="*/ 788643 w 1240076"/>
                <a:gd name="connsiteY23" fmla="*/ 2004945 h 2418100"/>
                <a:gd name="connsiteX24" fmla="*/ 674909 w 1240076"/>
                <a:gd name="connsiteY24" fmla="*/ 2064246 h 2418100"/>
                <a:gd name="connsiteX25" fmla="*/ 619187 w 1240076"/>
                <a:gd name="connsiteY25" fmla="*/ 2042959 h 2418100"/>
                <a:gd name="connsiteX26" fmla="*/ 562701 w 1240076"/>
                <a:gd name="connsiteY26" fmla="*/ 1883302 h 2418100"/>
                <a:gd name="connsiteX27" fmla="*/ 583311 w 1240076"/>
                <a:gd name="connsiteY27" fmla="*/ 1833885 h 2418100"/>
                <a:gd name="connsiteX28" fmla="*/ 703915 w 1240076"/>
                <a:gd name="connsiteY28" fmla="*/ 1779146 h 2418100"/>
                <a:gd name="connsiteX29" fmla="*/ 736451 w 1240076"/>
                <a:gd name="connsiteY29" fmla="*/ 1779051 h 2418100"/>
                <a:gd name="connsiteX30" fmla="*/ 1034869 w 1240076"/>
                <a:gd name="connsiteY30" fmla="*/ 1635124 h 2418100"/>
                <a:gd name="connsiteX31" fmla="*/ 1056735 w 1240076"/>
                <a:gd name="connsiteY31" fmla="*/ 1639948 h 2418100"/>
                <a:gd name="connsiteX32" fmla="*/ 1086285 w 1240076"/>
                <a:gd name="connsiteY32" fmla="*/ 1673425 h 2418100"/>
                <a:gd name="connsiteX33" fmla="*/ 1119731 w 1240076"/>
                <a:gd name="connsiteY33" fmla="*/ 1781156 h 2418100"/>
                <a:gd name="connsiteX34" fmla="*/ 1093127 w 1240076"/>
                <a:gd name="connsiteY34" fmla="*/ 1844884 h 2418100"/>
                <a:gd name="connsiteX35" fmla="*/ 1016353 w 1240076"/>
                <a:gd name="connsiteY35" fmla="*/ 1885852 h 2418100"/>
                <a:gd name="connsiteX36" fmla="*/ 939579 w 1240076"/>
                <a:gd name="connsiteY36" fmla="*/ 1854746 h 2418100"/>
                <a:gd name="connsiteX37" fmla="*/ 902331 w 1240076"/>
                <a:gd name="connsiteY37" fmla="*/ 1742464 h 2418100"/>
                <a:gd name="connsiteX38" fmla="*/ 931217 w 1240076"/>
                <a:gd name="connsiteY38" fmla="*/ 1676459 h 2418100"/>
                <a:gd name="connsiteX39" fmla="*/ 1011791 w 1240076"/>
                <a:gd name="connsiteY39" fmla="*/ 1640043 h 2418100"/>
                <a:gd name="connsiteX40" fmla="*/ 1034869 w 1240076"/>
                <a:gd name="connsiteY40" fmla="*/ 1635124 h 2418100"/>
                <a:gd name="connsiteX41" fmla="*/ 582307 w 1240076"/>
                <a:gd name="connsiteY41" fmla="*/ 1400537 h 2418100"/>
                <a:gd name="connsiteX42" fmla="*/ 635329 w 1240076"/>
                <a:gd name="connsiteY42" fmla="*/ 1424803 h 2418100"/>
                <a:gd name="connsiteX43" fmla="*/ 681535 w 1240076"/>
                <a:gd name="connsiteY43" fmla="*/ 1568128 h 2418100"/>
                <a:gd name="connsiteX44" fmla="*/ 659569 w 1240076"/>
                <a:gd name="connsiteY44" fmla="*/ 1615903 h 2418100"/>
                <a:gd name="connsiteX45" fmla="*/ 533071 w 1240076"/>
                <a:gd name="connsiteY45" fmla="*/ 1671262 h 2418100"/>
                <a:gd name="connsiteX46" fmla="*/ 480049 w 1240076"/>
                <a:gd name="connsiteY46" fmla="*/ 1648512 h 2418100"/>
                <a:gd name="connsiteX47" fmla="*/ 429299 w 1240076"/>
                <a:gd name="connsiteY47" fmla="*/ 1505187 h 2418100"/>
                <a:gd name="connsiteX48" fmla="*/ 451265 w 1240076"/>
                <a:gd name="connsiteY48" fmla="*/ 1455895 h 2418100"/>
                <a:gd name="connsiteX49" fmla="*/ 925851 w 1240076"/>
                <a:gd name="connsiteY49" fmla="*/ 1255438 h 2418100"/>
                <a:gd name="connsiteX50" fmla="*/ 963845 w 1240076"/>
                <a:gd name="connsiteY50" fmla="*/ 1273011 h 2418100"/>
                <a:gd name="connsiteX51" fmla="*/ 1013235 w 1240076"/>
                <a:gd name="connsiteY51" fmla="*/ 1434987 h 2418100"/>
                <a:gd name="connsiteX52" fmla="*/ 997279 w 1240076"/>
                <a:gd name="connsiteY52" fmla="*/ 1469369 h 2418100"/>
                <a:gd name="connsiteX53" fmla="*/ 864301 w 1240076"/>
                <a:gd name="connsiteY53" fmla="*/ 1527435 h 2418100"/>
                <a:gd name="connsiteX54" fmla="*/ 826307 w 1240076"/>
                <a:gd name="connsiteY54" fmla="*/ 1510627 h 2418100"/>
                <a:gd name="connsiteX55" fmla="*/ 773117 w 1240076"/>
                <a:gd name="connsiteY55" fmla="*/ 1347887 h 2418100"/>
                <a:gd name="connsiteX56" fmla="*/ 789073 w 1240076"/>
                <a:gd name="connsiteY56" fmla="*/ 1312741 h 2418100"/>
                <a:gd name="connsiteX57" fmla="*/ 432067 w 1240076"/>
                <a:gd name="connsiteY57" fmla="*/ 1001857 h 2418100"/>
                <a:gd name="connsiteX58" fmla="*/ 508995 w 1240076"/>
                <a:gd name="connsiteY58" fmla="*/ 1035972 h 2418100"/>
                <a:gd name="connsiteX59" fmla="*/ 556217 w 1240076"/>
                <a:gd name="connsiteY59" fmla="*/ 1180768 h 2418100"/>
                <a:gd name="connsiteX60" fmla="*/ 525751 w 1240076"/>
                <a:gd name="connsiteY60" fmla="*/ 1248997 h 2418100"/>
                <a:gd name="connsiteX61" fmla="*/ 418357 w 1240076"/>
                <a:gd name="connsiteY61" fmla="*/ 1295999 h 2418100"/>
                <a:gd name="connsiteX62" fmla="*/ 342953 w 1240076"/>
                <a:gd name="connsiteY62" fmla="*/ 1263401 h 2418100"/>
                <a:gd name="connsiteX63" fmla="*/ 292683 w 1240076"/>
                <a:gd name="connsiteY63" fmla="*/ 1121637 h 2418100"/>
                <a:gd name="connsiteX64" fmla="*/ 322389 w 1240076"/>
                <a:gd name="connsiteY64" fmla="*/ 1052650 h 2418100"/>
                <a:gd name="connsiteX65" fmla="*/ 815999 w 1240076"/>
                <a:gd name="connsiteY65" fmla="*/ 841436 h 2418100"/>
                <a:gd name="connsiteX66" fmla="*/ 838789 w 1240076"/>
                <a:gd name="connsiteY66" fmla="*/ 866878 h 2418100"/>
                <a:gd name="connsiteX67" fmla="*/ 893483 w 1240076"/>
                <a:gd name="connsiteY67" fmla="*/ 1046780 h 2418100"/>
                <a:gd name="connsiteX68" fmla="*/ 870695 w 1240076"/>
                <a:gd name="connsiteY68" fmla="*/ 1097091 h 2418100"/>
                <a:gd name="connsiteX69" fmla="*/ 755989 w 1240076"/>
                <a:gd name="connsiteY69" fmla="*/ 1148165 h 2418100"/>
                <a:gd name="connsiteX70" fmla="*/ 699017 w 1240076"/>
                <a:gd name="connsiteY70" fmla="*/ 1123009 h 2418100"/>
                <a:gd name="connsiteX71" fmla="*/ 641285 w 1240076"/>
                <a:gd name="connsiteY71" fmla="*/ 946919 h 2418100"/>
                <a:gd name="connsiteX72" fmla="*/ 664073 w 1240076"/>
                <a:gd name="connsiteY72" fmla="*/ 895845 h 2418100"/>
                <a:gd name="connsiteX73" fmla="*/ 781817 w 1240076"/>
                <a:gd name="connsiteY73" fmla="*/ 841722 h 2418100"/>
                <a:gd name="connsiteX74" fmla="*/ 815999 w 1240076"/>
                <a:gd name="connsiteY74" fmla="*/ 841436 h 2418100"/>
                <a:gd name="connsiteX75" fmla="*/ 345775 w 1240076"/>
                <a:gd name="connsiteY75" fmla="*/ 580438 h 2418100"/>
                <a:gd name="connsiteX76" fmla="*/ 371835 w 1240076"/>
                <a:gd name="connsiteY76" fmla="*/ 609467 h 2418100"/>
                <a:gd name="connsiteX77" fmla="*/ 423573 w 1240076"/>
                <a:gd name="connsiteY77" fmla="*/ 769367 h 2418100"/>
                <a:gd name="connsiteX78" fmla="*/ 399985 w 1240076"/>
                <a:gd name="connsiteY78" fmla="*/ 826474 h 2418100"/>
                <a:gd name="connsiteX79" fmla="*/ 269881 w 1240076"/>
                <a:gd name="connsiteY79" fmla="*/ 892718 h 2418100"/>
                <a:gd name="connsiteX80" fmla="*/ 203687 w 1240076"/>
                <a:gd name="connsiteY80" fmla="*/ 866068 h 2418100"/>
                <a:gd name="connsiteX81" fmla="*/ 145101 w 1240076"/>
                <a:gd name="connsiteY81" fmla="*/ 700838 h 2418100"/>
                <a:gd name="connsiteX82" fmla="*/ 170209 w 1240076"/>
                <a:gd name="connsiteY82" fmla="*/ 641447 h 2418100"/>
                <a:gd name="connsiteX83" fmla="*/ 307163 w 1240076"/>
                <a:gd name="connsiteY83" fmla="*/ 580533 h 2418100"/>
                <a:gd name="connsiteX84" fmla="*/ 345775 w 1240076"/>
                <a:gd name="connsiteY84" fmla="*/ 580438 h 2418100"/>
                <a:gd name="connsiteX85" fmla="*/ 642247 w 1240076"/>
                <a:gd name="connsiteY85" fmla="*/ 431192 h 2418100"/>
                <a:gd name="connsiteX86" fmla="*/ 714375 w 1240076"/>
                <a:gd name="connsiteY86" fmla="*/ 463803 h 2418100"/>
                <a:gd name="connsiteX87" fmla="*/ 754615 w 1240076"/>
                <a:gd name="connsiteY87" fmla="*/ 595762 h 2418100"/>
                <a:gd name="connsiteX88" fmla="*/ 728043 w 1240076"/>
                <a:gd name="connsiteY88" fmla="*/ 658708 h 2418100"/>
                <a:gd name="connsiteX89" fmla="*/ 627823 w 1240076"/>
                <a:gd name="connsiteY89" fmla="*/ 709520 h 2418100"/>
                <a:gd name="connsiteX90" fmla="*/ 553417 w 1240076"/>
                <a:gd name="connsiteY90" fmla="*/ 679185 h 2418100"/>
                <a:gd name="connsiteX91" fmla="*/ 508621 w 1240076"/>
                <a:gd name="connsiteY91" fmla="*/ 542675 h 2418100"/>
                <a:gd name="connsiteX92" fmla="*/ 537473 w 1240076"/>
                <a:gd name="connsiteY92" fmla="*/ 477454 h 2418100"/>
                <a:gd name="connsiteX93" fmla="*/ 212263 w 1240076"/>
                <a:gd name="connsiteY93" fmla="*/ 157919 h 2418100"/>
                <a:gd name="connsiteX94" fmla="*/ 231553 w 1240076"/>
                <a:gd name="connsiteY94" fmla="*/ 177449 h 2418100"/>
                <a:gd name="connsiteX95" fmla="*/ 297249 w 1240076"/>
                <a:gd name="connsiteY95" fmla="*/ 380939 h 2418100"/>
                <a:gd name="connsiteX96" fmla="*/ 281971 w 1240076"/>
                <a:gd name="connsiteY96" fmla="*/ 418283 h 2418100"/>
                <a:gd name="connsiteX97" fmla="*/ 112383 w 1240076"/>
                <a:gd name="connsiteY97" fmla="*/ 505166 h 2418100"/>
                <a:gd name="connsiteX98" fmla="*/ 68075 w 1240076"/>
                <a:gd name="connsiteY98" fmla="*/ 487637 h 2418100"/>
                <a:gd name="connsiteX99" fmla="*/ 1615 w 1240076"/>
                <a:gd name="connsiteY99" fmla="*/ 300152 h 2418100"/>
                <a:gd name="connsiteX100" fmla="*/ 15365 w 1240076"/>
                <a:gd name="connsiteY100" fmla="*/ 262808 h 2418100"/>
                <a:gd name="connsiteX101" fmla="*/ 184953 w 1240076"/>
                <a:gd name="connsiteY101" fmla="*/ 160682 h 2418100"/>
                <a:gd name="connsiteX102" fmla="*/ 212263 w 1240076"/>
                <a:gd name="connsiteY102" fmla="*/ 157919 h 2418100"/>
                <a:gd name="connsiteX103" fmla="*/ 561611 w 1240076"/>
                <a:gd name="connsiteY103" fmla="*/ 2447 h 2418100"/>
                <a:gd name="connsiteX104" fmla="*/ 579109 w 1240076"/>
                <a:gd name="connsiteY104" fmla="*/ 21900 h 2418100"/>
                <a:gd name="connsiteX105" fmla="*/ 636167 w 1240076"/>
                <a:gd name="connsiteY105" fmla="*/ 206515 h 2418100"/>
                <a:gd name="connsiteX106" fmla="*/ 620189 w 1240076"/>
                <a:gd name="connsiteY106" fmla="*/ 243133 h 2418100"/>
                <a:gd name="connsiteX107" fmla="*/ 473361 w 1240076"/>
                <a:gd name="connsiteY107" fmla="*/ 319420 h 2418100"/>
                <a:gd name="connsiteX108" fmla="*/ 429237 w 1240076"/>
                <a:gd name="connsiteY108" fmla="*/ 301111 h 2418100"/>
                <a:gd name="connsiteX109" fmla="*/ 369897 w 1240076"/>
                <a:gd name="connsiteY109" fmla="*/ 118785 h 2418100"/>
                <a:gd name="connsiteX110" fmla="*/ 385113 w 1240076"/>
                <a:gd name="connsiteY110" fmla="*/ 81404 h 2418100"/>
                <a:gd name="connsiteX111" fmla="*/ 534983 w 1240076"/>
                <a:gd name="connsiteY111" fmla="*/ 3591 h 2418100"/>
                <a:gd name="connsiteX112" fmla="*/ 561611 w 1240076"/>
                <a:gd name="connsiteY112" fmla="*/ 2447 h 241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240076" h="2418100">
                  <a:moveTo>
                    <a:pt x="860519" y="2159703"/>
                  </a:moveTo>
                  <a:cubicBezTo>
                    <a:pt x="870315" y="2163994"/>
                    <a:pt x="878303" y="2172386"/>
                    <a:pt x="881727" y="2183829"/>
                  </a:cubicBezTo>
                  <a:lnTo>
                    <a:pt x="922809" y="2310468"/>
                  </a:lnTo>
                  <a:cubicBezTo>
                    <a:pt x="928895" y="2328777"/>
                    <a:pt x="920527" y="2347849"/>
                    <a:pt x="904549" y="2357004"/>
                  </a:cubicBezTo>
                  <a:lnTo>
                    <a:pt x="798041" y="2413457"/>
                  </a:lnTo>
                  <a:cubicBezTo>
                    <a:pt x="776739" y="2424900"/>
                    <a:pt x="750871" y="2414220"/>
                    <a:pt x="743265" y="2392096"/>
                  </a:cubicBezTo>
                  <a:lnTo>
                    <a:pt x="696857" y="2261643"/>
                  </a:lnTo>
                  <a:cubicBezTo>
                    <a:pt x="690769" y="2243334"/>
                    <a:pt x="699139" y="2222736"/>
                    <a:pt x="716637" y="2214344"/>
                  </a:cubicBezTo>
                  <a:lnTo>
                    <a:pt x="828471" y="2160180"/>
                  </a:lnTo>
                  <a:cubicBezTo>
                    <a:pt x="839123" y="2155221"/>
                    <a:pt x="850725" y="2155412"/>
                    <a:pt x="860519" y="2159703"/>
                  </a:cubicBezTo>
                  <a:close/>
                  <a:moveTo>
                    <a:pt x="1177241" y="2005684"/>
                  </a:moveTo>
                  <a:cubicBezTo>
                    <a:pt x="1184931" y="2009117"/>
                    <a:pt x="1191197" y="2015794"/>
                    <a:pt x="1193855" y="2024569"/>
                  </a:cubicBezTo>
                  <a:lnTo>
                    <a:pt x="1238663" y="2171838"/>
                  </a:lnTo>
                  <a:cubicBezTo>
                    <a:pt x="1243221" y="2185573"/>
                    <a:pt x="1236385" y="2200834"/>
                    <a:pt x="1223473" y="2206939"/>
                  </a:cubicBezTo>
                  <a:lnTo>
                    <a:pt x="1109553" y="2265694"/>
                  </a:lnTo>
                  <a:cubicBezTo>
                    <a:pt x="1093605" y="2274087"/>
                    <a:pt x="1073859" y="2265694"/>
                    <a:pt x="1067783" y="2248143"/>
                  </a:cubicBezTo>
                  <a:lnTo>
                    <a:pt x="1019177" y="2099348"/>
                  </a:lnTo>
                  <a:cubicBezTo>
                    <a:pt x="1014621" y="2084850"/>
                    <a:pt x="1021455" y="2068826"/>
                    <a:pt x="1034367" y="2062722"/>
                  </a:cubicBezTo>
                  <a:lnTo>
                    <a:pt x="1152083" y="2006256"/>
                  </a:lnTo>
                  <a:cubicBezTo>
                    <a:pt x="1160437" y="2002059"/>
                    <a:pt x="1169551" y="2002250"/>
                    <a:pt x="1177241" y="2005684"/>
                  </a:cubicBezTo>
                  <a:close/>
                  <a:moveTo>
                    <a:pt x="736451" y="1779051"/>
                  </a:moveTo>
                  <a:cubicBezTo>
                    <a:pt x="746469" y="1783517"/>
                    <a:pt x="754675" y="1792070"/>
                    <a:pt x="758109" y="1803474"/>
                  </a:cubicBezTo>
                  <a:lnTo>
                    <a:pt x="808489" y="1957048"/>
                  </a:lnTo>
                  <a:cubicBezTo>
                    <a:pt x="814595" y="1976055"/>
                    <a:pt x="806199" y="1995822"/>
                    <a:pt x="788643" y="2004945"/>
                  </a:cubicBezTo>
                  <a:lnTo>
                    <a:pt x="674909" y="2064246"/>
                  </a:lnTo>
                  <a:cubicBezTo>
                    <a:pt x="653537" y="2075650"/>
                    <a:pt x="626821" y="2065767"/>
                    <a:pt x="619187" y="2042959"/>
                  </a:cubicBezTo>
                  <a:lnTo>
                    <a:pt x="562701" y="1883302"/>
                  </a:lnTo>
                  <a:cubicBezTo>
                    <a:pt x="555833" y="1864296"/>
                    <a:pt x="564991" y="1842248"/>
                    <a:pt x="583311" y="1833885"/>
                  </a:cubicBezTo>
                  <a:lnTo>
                    <a:pt x="703915" y="1779146"/>
                  </a:lnTo>
                  <a:cubicBezTo>
                    <a:pt x="714601" y="1774204"/>
                    <a:pt x="726433" y="1774584"/>
                    <a:pt x="736451" y="1779051"/>
                  </a:cubicBezTo>
                  <a:close/>
                  <a:moveTo>
                    <a:pt x="1034869" y="1635124"/>
                  </a:moveTo>
                  <a:cubicBezTo>
                    <a:pt x="1042505" y="1635183"/>
                    <a:pt x="1049941" y="1636866"/>
                    <a:pt x="1056735" y="1639948"/>
                  </a:cubicBezTo>
                  <a:cubicBezTo>
                    <a:pt x="1070321" y="1646113"/>
                    <a:pt x="1081343" y="1657872"/>
                    <a:pt x="1086285" y="1673425"/>
                  </a:cubicBezTo>
                  <a:lnTo>
                    <a:pt x="1119731" y="1781156"/>
                  </a:lnTo>
                  <a:cubicBezTo>
                    <a:pt x="1127333" y="1806192"/>
                    <a:pt x="1115931" y="1832745"/>
                    <a:pt x="1093127" y="1844884"/>
                  </a:cubicBezTo>
                  <a:lnTo>
                    <a:pt x="1016353" y="1885852"/>
                  </a:lnTo>
                  <a:cubicBezTo>
                    <a:pt x="986707" y="1901025"/>
                    <a:pt x="950221" y="1886611"/>
                    <a:pt x="939579" y="1854746"/>
                  </a:cubicBezTo>
                  <a:lnTo>
                    <a:pt x="902331" y="1742464"/>
                  </a:lnTo>
                  <a:cubicBezTo>
                    <a:pt x="893969" y="1716669"/>
                    <a:pt x="906133" y="1687839"/>
                    <a:pt x="931217" y="1676459"/>
                  </a:cubicBezTo>
                  <a:lnTo>
                    <a:pt x="1011791" y="1640043"/>
                  </a:lnTo>
                  <a:cubicBezTo>
                    <a:pt x="1019391" y="1636629"/>
                    <a:pt x="1027231" y="1635065"/>
                    <a:pt x="1034869" y="1635124"/>
                  </a:cubicBezTo>
                  <a:close/>
                  <a:moveTo>
                    <a:pt x="582307" y="1400537"/>
                  </a:moveTo>
                  <a:cubicBezTo>
                    <a:pt x="603517" y="1391437"/>
                    <a:pt x="627755" y="1402812"/>
                    <a:pt x="635329" y="1424803"/>
                  </a:cubicBezTo>
                  <a:lnTo>
                    <a:pt x="681535" y="1568128"/>
                  </a:lnTo>
                  <a:cubicBezTo>
                    <a:pt x="687595" y="1587087"/>
                    <a:pt x="678505" y="1607562"/>
                    <a:pt x="659569" y="1615903"/>
                  </a:cubicBezTo>
                  <a:lnTo>
                    <a:pt x="533071" y="1671262"/>
                  </a:lnTo>
                  <a:cubicBezTo>
                    <a:pt x="511863" y="1680362"/>
                    <a:pt x="487625" y="1669746"/>
                    <a:pt x="480049" y="1648512"/>
                  </a:cubicBezTo>
                  <a:lnTo>
                    <a:pt x="429299" y="1505187"/>
                  </a:lnTo>
                  <a:cubicBezTo>
                    <a:pt x="422481" y="1485470"/>
                    <a:pt x="432329" y="1463478"/>
                    <a:pt x="451265" y="1455895"/>
                  </a:cubicBezTo>
                  <a:close/>
                  <a:moveTo>
                    <a:pt x="925851" y="1255438"/>
                  </a:moveTo>
                  <a:cubicBezTo>
                    <a:pt x="941047" y="1248562"/>
                    <a:pt x="959285" y="1256966"/>
                    <a:pt x="963845" y="1273011"/>
                  </a:cubicBezTo>
                  <a:lnTo>
                    <a:pt x="1013235" y="1434987"/>
                  </a:lnTo>
                  <a:cubicBezTo>
                    <a:pt x="1017795" y="1448740"/>
                    <a:pt x="1010957" y="1464020"/>
                    <a:pt x="997279" y="1469369"/>
                  </a:cubicBezTo>
                  <a:lnTo>
                    <a:pt x="864301" y="1527435"/>
                  </a:lnTo>
                  <a:cubicBezTo>
                    <a:pt x="849103" y="1534312"/>
                    <a:pt x="831627" y="1525907"/>
                    <a:pt x="826307" y="1510627"/>
                  </a:cubicBezTo>
                  <a:lnTo>
                    <a:pt x="773117" y="1347887"/>
                  </a:lnTo>
                  <a:cubicBezTo>
                    <a:pt x="768557" y="1334134"/>
                    <a:pt x="776155" y="1318853"/>
                    <a:pt x="789073" y="1312741"/>
                  </a:cubicBezTo>
                  <a:close/>
                  <a:moveTo>
                    <a:pt x="432067" y="1001857"/>
                  </a:moveTo>
                  <a:cubicBezTo>
                    <a:pt x="462533" y="988212"/>
                    <a:pt x="498331" y="1004132"/>
                    <a:pt x="508995" y="1035972"/>
                  </a:cubicBezTo>
                  <a:lnTo>
                    <a:pt x="556217" y="1180768"/>
                  </a:lnTo>
                  <a:cubicBezTo>
                    <a:pt x="565357" y="1208060"/>
                    <a:pt x="551647" y="1237626"/>
                    <a:pt x="525751" y="1248997"/>
                  </a:cubicBezTo>
                  <a:lnTo>
                    <a:pt x="418357" y="1295999"/>
                  </a:lnTo>
                  <a:cubicBezTo>
                    <a:pt x="388653" y="1308887"/>
                    <a:pt x="354377" y="1293725"/>
                    <a:pt x="342953" y="1263401"/>
                  </a:cubicBezTo>
                  <a:lnTo>
                    <a:pt x="292683" y="1121637"/>
                  </a:lnTo>
                  <a:cubicBezTo>
                    <a:pt x="282781" y="1094345"/>
                    <a:pt x="295731" y="1064780"/>
                    <a:pt x="322389" y="1052650"/>
                  </a:cubicBezTo>
                  <a:close/>
                  <a:moveTo>
                    <a:pt x="815999" y="841436"/>
                  </a:moveTo>
                  <a:cubicBezTo>
                    <a:pt x="826445" y="846105"/>
                    <a:pt x="834991" y="855062"/>
                    <a:pt x="838789" y="866878"/>
                  </a:cubicBezTo>
                  <a:lnTo>
                    <a:pt x="893483" y="1046780"/>
                  </a:lnTo>
                  <a:cubicBezTo>
                    <a:pt x="900321" y="1067362"/>
                    <a:pt x="889685" y="1088706"/>
                    <a:pt x="870695" y="1097091"/>
                  </a:cubicBezTo>
                  <a:lnTo>
                    <a:pt x="755989" y="1148165"/>
                  </a:lnTo>
                  <a:cubicBezTo>
                    <a:pt x="733201" y="1158075"/>
                    <a:pt x="706613" y="1146640"/>
                    <a:pt x="699017" y="1123009"/>
                  </a:cubicBezTo>
                  <a:lnTo>
                    <a:pt x="641285" y="946919"/>
                  </a:lnTo>
                  <a:cubicBezTo>
                    <a:pt x="635207" y="926337"/>
                    <a:pt x="644323" y="904230"/>
                    <a:pt x="664073" y="895845"/>
                  </a:cubicBezTo>
                  <a:lnTo>
                    <a:pt x="781817" y="841722"/>
                  </a:lnTo>
                  <a:cubicBezTo>
                    <a:pt x="793211" y="836386"/>
                    <a:pt x="805555" y="836767"/>
                    <a:pt x="815999" y="841436"/>
                  </a:cubicBezTo>
                  <a:close/>
                  <a:moveTo>
                    <a:pt x="345775" y="580438"/>
                  </a:moveTo>
                  <a:cubicBezTo>
                    <a:pt x="357569" y="585673"/>
                    <a:pt x="367271" y="595762"/>
                    <a:pt x="371835" y="609467"/>
                  </a:cubicBezTo>
                  <a:lnTo>
                    <a:pt x="423573" y="769367"/>
                  </a:lnTo>
                  <a:cubicBezTo>
                    <a:pt x="430421" y="791448"/>
                    <a:pt x="420529" y="815814"/>
                    <a:pt x="399985" y="826474"/>
                  </a:cubicBezTo>
                  <a:lnTo>
                    <a:pt x="269881" y="892718"/>
                  </a:lnTo>
                  <a:cubicBezTo>
                    <a:pt x="244773" y="905662"/>
                    <a:pt x="212817" y="893479"/>
                    <a:pt x="203687" y="866068"/>
                  </a:cubicBezTo>
                  <a:lnTo>
                    <a:pt x="145101" y="700838"/>
                  </a:lnTo>
                  <a:cubicBezTo>
                    <a:pt x="136733" y="677234"/>
                    <a:pt x="148145" y="652107"/>
                    <a:pt x="170209" y="641447"/>
                  </a:cubicBezTo>
                  <a:lnTo>
                    <a:pt x="307163" y="580533"/>
                  </a:lnTo>
                  <a:cubicBezTo>
                    <a:pt x="320097" y="574823"/>
                    <a:pt x="333983" y="575203"/>
                    <a:pt x="345775" y="580438"/>
                  </a:cubicBezTo>
                  <a:close/>
                  <a:moveTo>
                    <a:pt x="642247" y="431192"/>
                  </a:moveTo>
                  <a:cubicBezTo>
                    <a:pt x="671099" y="418300"/>
                    <a:pt x="705265" y="433467"/>
                    <a:pt x="714375" y="463803"/>
                  </a:cubicBezTo>
                  <a:lnTo>
                    <a:pt x="754615" y="595762"/>
                  </a:lnTo>
                  <a:cubicBezTo>
                    <a:pt x="762209" y="620789"/>
                    <a:pt x="751579" y="646574"/>
                    <a:pt x="728043" y="658708"/>
                  </a:cubicBezTo>
                  <a:lnTo>
                    <a:pt x="627823" y="709520"/>
                  </a:lnTo>
                  <a:cubicBezTo>
                    <a:pt x="598971" y="724688"/>
                    <a:pt x="564047" y="710278"/>
                    <a:pt x="553417" y="679185"/>
                  </a:cubicBezTo>
                  <a:lnTo>
                    <a:pt x="508621" y="542675"/>
                  </a:lnTo>
                  <a:cubicBezTo>
                    <a:pt x="500269" y="516890"/>
                    <a:pt x="512417" y="488830"/>
                    <a:pt x="537473" y="477454"/>
                  </a:cubicBezTo>
                  <a:close/>
                  <a:moveTo>
                    <a:pt x="212263" y="157919"/>
                  </a:moveTo>
                  <a:cubicBezTo>
                    <a:pt x="220857" y="161063"/>
                    <a:pt x="228115" y="167922"/>
                    <a:pt x="231553" y="177449"/>
                  </a:cubicBezTo>
                  <a:lnTo>
                    <a:pt x="297249" y="380939"/>
                  </a:lnTo>
                  <a:cubicBezTo>
                    <a:pt x="301833" y="395419"/>
                    <a:pt x="295721" y="410662"/>
                    <a:pt x="281971" y="418283"/>
                  </a:cubicBezTo>
                  <a:lnTo>
                    <a:pt x="112383" y="505166"/>
                  </a:lnTo>
                  <a:cubicBezTo>
                    <a:pt x="95577" y="513550"/>
                    <a:pt x="74951" y="505166"/>
                    <a:pt x="68075" y="487637"/>
                  </a:cubicBezTo>
                  <a:lnTo>
                    <a:pt x="1615" y="300152"/>
                  </a:lnTo>
                  <a:cubicBezTo>
                    <a:pt x="-2967" y="285672"/>
                    <a:pt x="2379" y="270429"/>
                    <a:pt x="15365" y="262808"/>
                  </a:cubicBezTo>
                  <a:lnTo>
                    <a:pt x="184953" y="160682"/>
                  </a:lnTo>
                  <a:cubicBezTo>
                    <a:pt x="193739" y="155347"/>
                    <a:pt x="203669" y="154775"/>
                    <a:pt x="212263" y="157919"/>
                  </a:cubicBezTo>
                  <a:close/>
                  <a:moveTo>
                    <a:pt x="561611" y="2447"/>
                  </a:moveTo>
                  <a:cubicBezTo>
                    <a:pt x="569789" y="5880"/>
                    <a:pt x="576447" y="12746"/>
                    <a:pt x="579109" y="21900"/>
                  </a:cubicBezTo>
                  <a:lnTo>
                    <a:pt x="636167" y="206515"/>
                  </a:lnTo>
                  <a:cubicBezTo>
                    <a:pt x="639969" y="221010"/>
                    <a:pt x="633883" y="236267"/>
                    <a:pt x="620189" y="243133"/>
                  </a:cubicBezTo>
                  <a:lnTo>
                    <a:pt x="473361" y="319420"/>
                  </a:lnTo>
                  <a:cubicBezTo>
                    <a:pt x="456625" y="327812"/>
                    <a:pt x="435323" y="319420"/>
                    <a:pt x="429237" y="301111"/>
                  </a:cubicBezTo>
                  <a:lnTo>
                    <a:pt x="369897" y="118785"/>
                  </a:lnTo>
                  <a:cubicBezTo>
                    <a:pt x="365333" y="104290"/>
                    <a:pt x="371419" y="88270"/>
                    <a:pt x="385113" y="81404"/>
                  </a:cubicBezTo>
                  <a:lnTo>
                    <a:pt x="534983" y="3591"/>
                  </a:lnTo>
                  <a:cubicBezTo>
                    <a:pt x="543733" y="-986"/>
                    <a:pt x="553433" y="-986"/>
                    <a:pt x="561611" y="2447"/>
                  </a:cubicBezTo>
                  <a:close/>
                </a:path>
              </a:pathLst>
            </a:custGeom>
            <a:solidFill>
              <a:srgbClr val="AE6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8E278A65-8C03-4DE1-BCA3-55414F1DA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0718" y="3725510"/>
              <a:ext cx="729764" cy="1331527"/>
            </a:xfrm>
            <a:custGeom>
              <a:avLst/>
              <a:gdLst>
                <a:gd name="connsiteX0" fmla="*/ 384334 w 729764"/>
                <a:gd name="connsiteY0" fmla="*/ 1123416 h 1331527"/>
                <a:gd name="connsiteX1" fmla="*/ 408830 w 729764"/>
                <a:gd name="connsiteY1" fmla="*/ 1140190 h 1331527"/>
                <a:gd name="connsiteX2" fmla="*/ 435624 w 729764"/>
                <a:gd name="connsiteY2" fmla="*/ 1281244 h 1331527"/>
                <a:gd name="connsiteX3" fmla="*/ 419548 w 729764"/>
                <a:gd name="connsiteY3" fmla="*/ 1304880 h 1331527"/>
                <a:gd name="connsiteX4" fmla="*/ 306252 w 729764"/>
                <a:gd name="connsiteY4" fmla="*/ 1330803 h 1331527"/>
                <a:gd name="connsiteX5" fmla="*/ 281756 w 729764"/>
                <a:gd name="connsiteY5" fmla="*/ 1315554 h 1331527"/>
                <a:gd name="connsiteX6" fmla="*/ 247308 w 729764"/>
                <a:gd name="connsiteY6" fmla="*/ 1171450 h 1331527"/>
                <a:gd name="connsiteX7" fmla="*/ 263382 w 729764"/>
                <a:gd name="connsiteY7" fmla="*/ 1146289 h 1331527"/>
                <a:gd name="connsiteX8" fmla="*/ 679920 w 729764"/>
                <a:gd name="connsiteY8" fmla="*/ 1069425 h 1331527"/>
                <a:gd name="connsiteX9" fmla="*/ 704244 w 729764"/>
                <a:gd name="connsiteY9" fmla="*/ 1086088 h 1331527"/>
                <a:gd name="connsiteX10" fmla="*/ 729328 w 729764"/>
                <a:gd name="connsiteY10" fmla="*/ 1217118 h 1331527"/>
                <a:gd name="connsiteX11" fmla="*/ 713366 w 729764"/>
                <a:gd name="connsiteY11" fmla="*/ 1241355 h 1331527"/>
                <a:gd name="connsiteX12" fmla="*/ 609228 w 729764"/>
                <a:gd name="connsiteY12" fmla="*/ 1263319 h 1331527"/>
                <a:gd name="connsiteX13" fmla="*/ 584144 w 729764"/>
                <a:gd name="connsiteY13" fmla="*/ 1247414 h 1331527"/>
                <a:gd name="connsiteX14" fmla="*/ 554500 w 729764"/>
                <a:gd name="connsiteY14" fmla="*/ 1114112 h 1331527"/>
                <a:gd name="connsiteX15" fmla="*/ 571222 w 729764"/>
                <a:gd name="connsiteY15" fmla="*/ 1089875 h 1331527"/>
                <a:gd name="connsiteX16" fmla="*/ 317986 w 729764"/>
                <a:gd name="connsiteY16" fmla="*/ 778108 h 1331527"/>
                <a:gd name="connsiteX17" fmla="*/ 343124 w 729764"/>
                <a:gd name="connsiteY17" fmla="*/ 794146 h 1331527"/>
                <a:gd name="connsiteX18" fmla="*/ 370548 w 729764"/>
                <a:gd name="connsiteY18" fmla="*/ 940022 h 1331527"/>
                <a:gd name="connsiteX19" fmla="*/ 355312 w 729764"/>
                <a:gd name="connsiteY19" fmla="*/ 963698 h 1331527"/>
                <a:gd name="connsiteX20" fmla="*/ 226574 w 729764"/>
                <a:gd name="connsiteY20" fmla="*/ 994248 h 1331527"/>
                <a:gd name="connsiteX21" fmla="*/ 201434 w 729764"/>
                <a:gd name="connsiteY21" fmla="*/ 978973 h 1331527"/>
                <a:gd name="connsiteX22" fmla="*/ 167918 w 729764"/>
                <a:gd name="connsiteY22" fmla="*/ 837680 h 1331527"/>
                <a:gd name="connsiteX23" fmla="*/ 183152 w 729764"/>
                <a:gd name="connsiteY23" fmla="*/ 812476 h 1331527"/>
                <a:gd name="connsiteX24" fmla="*/ 607182 w 729764"/>
                <a:gd name="connsiteY24" fmla="*/ 705062 h 1331527"/>
                <a:gd name="connsiteX25" fmla="*/ 632228 w 729764"/>
                <a:gd name="connsiteY25" fmla="*/ 721750 h 1331527"/>
                <a:gd name="connsiteX26" fmla="*/ 661068 w 729764"/>
                <a:gd name="connsiteY26" fmla="*/ 870422 h 1331527"/>
                <a:gd name="connsiteX27" fmla="*/ 645888 w 729764"/>
                <a:gd name="connsiteY27" fmla="*/ 894695 h 1331527"/>
                <a:gd name="connsiteX28" fmla="*/ 532804 w 729764"/>
                <a:gd name="connsiteY28" fmla="*/ 921244 h 1331527"/>
                <a:gd name="connsiteX29" fmla="*/ 507758 w 729764"/>
                <a:gd name="connsiteY29" fmla="*/ 906073 h 1331527"/>
                <a:gd name="connsiteX30" fmla="*/ 475122 w 729764"/>
                <a:gd name="connsiteY30" fmla="*/ 759676 h 1331527"/>
                <a:gd name="connsiteX31" fmla="*/ 490302 w 729764"/>
                <a:gd name="connsiteY31" fmla="*/ 734645 h 1331527"/>
                <a:gd name="connsiteX32" fmla="*/ 243966 w 729764"/>
                <a:gd name="connsiteY32" fmla="*/ 389172 h 1331527"/>
                <a:gd name="connsiteX33" fmla="*/ 269946 w 729764"/>
                <a:gd name="connsiteY33" fmla="*/ 405988 h 1331527"/>
                <a:gd name="connsiteX34" fmla="*/ 295928 w 729764"/>
                <a:gd name="connsiteY34" fmla="*/ 545865 h 1331527"/>
                <a:gd name="connsiteX35" fmla="*/ 281408 w 729764"/>
                <a:gd name="connsiteY35" fmla="*/ 569560 h 1331527"/>
                <a:gd name="connsiteX36" fmla="*/ 134692 w 729764"/>
                <a:gd name="connsiteY36" fmla="*/ 610070 h 1331527"/>
                <a:gd name="connsiteX37" fmla="*/ 109474 w 729764"/>
                <a:gd name="connsiteY37" fmla="*/ 594783 h 1331527"/>
                <a:gd name="connsiteX38" fmla="*/ 75852 w 729764"/>
                <a:gd name="connsiteY38" fmla="*/ 454142 h 1331527"/>
                <a:gd name="connsiteX39" fmla="*/ 90370 w 729764"/>
                <a:gd name="connsiteY39" fmla="*/ 428919 h 1331527"/>
                <a:gd name="connsiteX40" fmla="*/ 532338 w 729764"/>
                <a:gd name="connsiteY40" fmla="*/ 315378 h 1331527"/>
                <a:gd name="connsiteX41" fmla="*/ 557426 w 729764"/>
                <a:gd name="connsiteY41" fmla="*/ 332157 h 1331527"/>
                <a:gd name="connsiteX42" fmla="*/ 583278 w 729764"/>
                <a:gd name="connsiteY42" fmla="*/ 466388 h 1331527"/>
                <a:gd name="connsiteX43" fmla="*/ 568832 w 729764"/>
                <a:gd name="connsiteY43" fmla="*/ 490794 h 1331527"/>
                <a:gd name="connsiteX44" fmla="*/ 445664 w 729764"/>
                <a:gd name="connsiteY44" fmla="*/ 524352 h 1331527"/>
                <a:gd name="connsiteX45" fmla="*/ 419812 w 729764"/>
                <a:gd name="connsiteY45" fmla="*/ 508336 h 1331527"/>
                <a:gd name="connsiteX46" fmla="*/ 390162 w 729764"/>
                <a:gd name="connsiteY46" fmla="*/ 373342 h 1331527"/>
                <a:gd name="connsiteX47" fmla="*/ 404606 w 729764"/>
                <a:gd name="connsiteY47" fmla="*/ 348173 h 1331527"/>
                <a:gd name="connsiteX48" fmla="*/ 183476 w 729764"/>
                <a:gd name="connsiteY48" fmla="*/ 66896 h 1331527"/>
                <a:gd name="connsiteX49" fmla="*/ 209508 w 729764"/>
                <a:gd name="connsiteY49" fmla="*/ 83630 h 1331527"/>
                <a:gd name="connsiteX50" fmla="*/ 234776 w 729764"/>
                <a:gd name="connsiteY50" fmla="*/ 215228 h 1331527"/>
                <a:gd name="connsiteX51" fmla="*/ 219462 w 729764"/>
                <a:gd name="connsiteY51" fmla="*/ 238809 h 1331527"/>
                <a:gd name="connsiteX52" fmla="*/ 56374 w 729764"/>
                <a:gd name="connsiteY52" fmla="*/ 280646 h 1331527"/>
                <a:gd name="connsiteX53" fmla="*/ 31106 w 729764"/>
                <a:gd name="connsiteY53" fmla="*/ 265432 h 1331527"/>
                <a:gd name="connsiteX54" fmla="*/ 480 w 729764"/>
                <a:gd name="connsiteY54" fmla="*/ 139160 h 1331527"/>
                <a:gd name="connsiteX55" fmla="*/ 15026 w 729764"/>
                <a:gd name="connsiteY55" fmla="*/ 114058 h 1331527"/>
                <a:gd name="connsiteX56" fmla="*/ 470354 w 729764"/>
                <a:gd name="connsiteY56" fmla="*/ 986 h 1331527"/>
                <a:gd name="connsiteX57" fmla="*/ 497000 w 729764"/>
                <a:gd name="connsiteY57" fmla="*/ 16978 h 1331527"/>
                <a:gd name="connsiteX58" fmla="*/ 521362 w 729764"/>
                <a:gd name="connsiteY58" fmla="*/ 142630 h 1331527"/>
                <a:gd name="connsiteX59" fmla="*/ 506136 w 729764"/>
                <a:gd name="connsiteY59" fmla="*/ 166238 h 1331527"/>
                <a:gd name="connsiteX60" fmla="*/ 373670 w 729764"/>
                <a:gd name="connsiteY60" fmla="*/ 200507 h 1331527"/>
                <a:gd name="connsiteX61" fmla="*/ 347786 w 729764"/>
                <a:gd name="connsiteY61" fmla="*/ 184515 h 1331527"/>
                <a:gd name="connsiteX62" fmla="*/ 321140 w 729764"/>
                <a:gd name="connsiteY62" fmla="*/ 64954 h 1331527"/>
                <a:gd name="connsiteX63" fmla="*/ 335606 w 729764"/>
                <a:gd name="connsiteY63" fmla="*/ 40585 h 133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729764" h="1331527">
                  <a:moveTo>
                    <a:pt x="384334" y="1123416"/>
                  </a:moveTo>
                  <a:cubicBezTo>
                    <a:pt x="395816" y="1121128"/>
                    <a:pt x="406534" y="1128753"/>
                    <a:pt x="408830" y="1140190"/>
                  </a:cubicBezTo>
                  <a:lnTo>
                    <a:pt x="435624" y="1281244"/>
                  </a:lnTo>
                  <a:cubicBezTo>
                    <a:pt x="437920" y="1291918"/>
                    <a:pt x="430264" y="1302593"/>
                    <a:pt x="419548" y="1304880"/>
                  </a:cubicBezTo>
                  <a:lnTo>
                    <a:pt x="306252" y="1330803"/>
                  </a:lnTo>
                  <a:cubicBezTo>
                    <a:pt x="295534" y="1333853"/>
                    <a:pt x="284052" y="1326991"/>
                    <a:pt x="281756" y="1315554"/>
                  </a:cubicBezTo>
                  <a:lnTo>
                    <a:pt x="247308" y="1171450"/>
                  </a:lnTo>
                  <a:cubicBezTo>
                    <a:pt x="244246" y="1160013"/>
                    <a:pt x="251900" y="1147814"/>
                    <a:pt x="263382" y="1146289"/>
                  </a:cubicBezTo>
                  <a:close/>
                  <a:moveTo>
                    <a:pt x="679920" y="1069425"/>
                  </a:moveTo>
                  <a:cubicBezTo>
                    <a:pt x="691322" y="1067153"/>
                    <a:pt x="701964" y="1074727"/>
                    <a:pt x="704244" y="1086088"/>
                  </a:cubicBezTo>
                  <a:lnTo>
                    <a:pt x="729328" y="1217118"/>
                  </a:lnTo>
                  <a:cubicBezTo>
                    <a:pt x="731608" y="1228479"/>
                    <a:pt x="724766" y="1239082"/>
                    <a:pt x="713366" y="1241355"/>
                  </a:cubicBezTo>
                  <a:lnTo>
                    <a:pt x="609228" y="1263319"/>
                  </a:lnTo>
                  <a:cubicBezTo>
                    <a:pt x="597828" y="1265591"/>
                    <a:pt x="587186" y="1258775"/>
                    <a:pt x="584144" y="1247414"/>
                  </a:cubicBezTo>
                  <a:lnTo>
                    <a:pt x="554500" y="1114112"/>
                  </a:lnTo>
                  <a:cubicBezTo>
                    <a:pt x="552220" y="1102751"/>
                    <a:pt x="559822" y="1091390"/>
                    <a:pt x="571222" y="1089875"/>
                  </a:cubicBezTo>
                  <a:close/>
                  <a:moveTo>
                    <a:pt x="317986" y="778108"/>
                  </a:moveTo>
                  <a:cubicBezTo>
                    <a:pt x="329412" y="775053"/>
                    <a:pt x="340838" y="782690"/>
                    <a:pt x="343124" y="794146"/>
                  </a:cubicBezTo>
                  <a:lnTo>
                    <a:pt x="370548" y="940022"/>
                  </a:lnTo>
                  <a:cubicBezTo>
                    <a:pt x="372834" y="950714"/>
                    <a:pt x="365978" y="961407"/>
                    <a:pt x="355312" y="963698"/>
                  </a:cubicBezTo>
                  <a:lnTo>
                    <a:pt x="226574" y="994248"/>
                  </a:lnTo>
                  <a:cubicBezTo>
                    <a:pt x="215146" y="997303"/>
                    <a:pt x="204482" y="989665"/>
                    <a:pt x="201434" y="978973"/>
                  </a:cubicBezTo>
                  <a:lnTo>
                    <a:pt x="167918" y="837680"/>
                  </a:lnTo>
                  <a:cubicBezTo>
                    <a:pt x="164870" y="826224"/>
                    <a:pt x="171726" y="815531"/>
                    <a:pt x="183152" y="812476"/>
                  </a:cubicBezTo>
                  <a:close/>
                  <a:moveTo>
                    <a:pt x="607182" y="705062"/>
                  </a:moveTo>
                  <a:cubicBezTo>
                    <a:pt x="618566" y="702028"/>
                    <a:pt x="629950" y="709613"/>
                    <a:pt x="632228" y="721750"/>
                  </a:cubicBezTo>
                  <a:lnTo>
                    <a:pt x="661068" y="870422"/>
                  </a:lnTo>
                  <a:cubicBezTo>
                    <a:pt x="663346" y="881800"/>
                    <a:pt x="656514" y="892419"/>
                    <a:pt x="645888" y="894695"/>
                  </a:cubicBezTo>
                  <a:lnTo>
                    <a:pt x="532804" y="921244"/>
                  </a:lnTo>
                  <a:cubicBezTo>
                    <a:pt x="521418" y="924278"/>
                    <a:pt x="510034" y="916692"/>
                    <a:pt x="507758" y="906073"/>
                  </a:cubicBezTo>
                  <a:lnTo>
                    <a:pt x="475122" y="759676"/>
                  </a:lnTo>
                  <a:cubicBezTo>
                    <a:pt x="472846" y="748298"/>
                    <a:pt x="479676" y="737679"/>
                    <a:pt x="490302" y="734645"/>
                  </a:cubicBezTo>
                  <a:close/>
                  <a:moveTo>
                    <a:pt x="243966" y="389172"/>
                  </a:moveTo>
                  <a:cubicBezTo>
                    <a:pt x="256192" y="386115"/>
                    <a:pt x="267654" y="393758"/>
                    <a:pt x="269946" y="405988"/>
                  </a:cubicBezTo>
                  <a:lnTo>
                    <a:pt x="295928" y="545865"/>
                  </a:lnTo>
                  <a:cubicBezTo>
                    <a:pt x="298220" y="556566"/>
                    <a:pt x="291342" y="567267"/>
                    <a:pt x="281408" y="569560"/>
                  </a:cubicBezTo>
                  <a:lnTo>
                    <a:pt x="134692" y="610070"/>
                  </a:lnTo>
                  <a:cubicBezTo>
                    <a:pt x="123994" y="613128"/>
                    <a:pt x="111766" y="606249"/>
                    <a:pt x="109474" y="594783"/>
                  </a:cubicBezTo>
                  <a:lnTo>
                    <a:pt x="75852" y="454142"/>
                  </a:lnTo>
                  <a:cubicBezTo>
                    <a:pt x="72794" y="442677"/>
                    <a:pt x="79672" y="431976"/>
                    <a:pt x="90370" y="428919"/>
                  </a:cubicBezTo>
                  <a:close/>
                  <a:moveTo>
                    <a:pt x="532338" y="315378"/>
                  </a:moveTo>
                  <a:cubicBezTo>
                    <a:pt x="543742" y="313090"/>
                    <a:pt x="555146" y="319954"/>
                    <a:pt x="557426" y="332157"/>
                  </a:cubicBezTo>
                  <a:lnTo>
                    <a:pt x="583278" y="466388"/>
                  </a:lnTo>
                  <a:cubicBezTo>
                    <a:pt x="585558" y="477066"/>
                    <a:pt x="579476" y="487743"/>
                    <a:pt x="568832" y="490794"/>
                  </a:cubicBezTo>
                  <a:lnTo>
                    <a:pt x="445664" y="524352"/>
                  </a:lnTo>
                  <a:cubicBezTo>
                    <a:pt x="434258" y="527403"/>
                    <a:pt x="422094" y="520539"/>
                    <a:pt x="419812" y="508336"/>
                  </a:cubicBezTo>
                  <a:lnTo>
                    <a:pt x="390162" y="373342"/>
                  </a:lnTo>
                  <a:cubicBezTo>
                    <a:pt x="387120" y="361901"/>
                    <a:pt x="393962" y="351224"/>
                    <a:pt x="404606" y="348173"/>
                  </a:cubicBezTo>
                  <a:close/>
                  <a:moveTo>
                    <a:pt x="183476" y="66896"/>
                  </a:moveTo>
                  <a:cubicBezTo>
                    <a:pt x="194960" y="63853"/>
                    <a:pt x="207212" y="71460"/>
                    <a:pt x="209508" y="83630"/>
                  </a:cubicBezTo>
                  <a:lnTo>
                    <a:pt x="234776" y="215228"/>
                  </a:lnTo>
                  <a:cubicBezTo>
                    <a:pt x="236306" y="225877"/>
                    <a:pt x="230182" y="236527"/>
                    <a:pt x="219462" y="238809"/>
                  </a:cubicBezTo>
                  <a:lnTo>
                    <a:pt x="56374" y="280646"/>
                  </a:lnTo>
                  <a:cubicBezTo>
                    <a:pt x="44888" y="282928"/>
                    <a:pt x="33404" y="276082"/>
                    <a:pt x="31106" y="265432"/>
                  </a:cubicBezTo>
                  <a:lnTo>
                    <a:pt x="480" y="139160"/>
                  </a:lnTo>
                  <a:cubicBezTo>
                    <a:pt x="-1818" y="127750"/>
                    <a:pt x="4308" y="117100"/>
                    <a:pt x="15026" y="114058"/>
                  </a:cubicBezTo>
                  <a:close/>
                  <a:moveTo>
                    <a:pt x="470354" y="986"/>
                  </a:moveTo>
                  <a:cubicBezTo>
                    <a:pt x="482536" y="-2822"/>
                    <a:pt x="494716" y="4793"/>
                    <a:pt x="497000" y="16978"/>
                  </a:cubicBezTo>
                  <a:lnTo>
                    <a:pt x="521362" y="142630"/>
                  </a:lnTo>
                  <a:cubicBezTo>
                    <a:pt x="523646" y="153292"/>
                    <a:pt x="516794" y="163953"/>
                    <a:pt x="506136" y="166238"/>
                  </a:cubicBezTo>
                  <a:lnTo>
                    <a:pt x="373670" y="200507"/>
                  </a:lnTo>
                  <a:cubicBezTo>
                    <a:pt x="362250" y="203553"/>
                    <a:pt x="350832" y="195938"/>
                    <a:pt x="347786" y="184515"/>
                  </a:cubicBezTo>
                  <a:lnTo>
                    <a:pt x="321140" y="64954"/>
                  </a:lnTo>
                  <a:cubicBezTo>
                    <a:pt x="318858" y="54293"/>
                    <a:pt x="325708" y="43631"/>
                    <a:pt x="335606" y="40585"/>
                  </a:cubicBezTo>
                  <a:close/>
                </a:path>
              </a:pathLst>
            </a:custGeom>
            <a:solidFill>
              <a:srgbClr val="AE6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A8C1ADC-8801-4DC9-80DB-E28A5A336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7509" y="3667929"/>
              <a:ext cx="713982" cy="1369148"/>
            </a:xfrm>
            <a:custGeom>
              <a:avLst/>
              <a:gdLst>
                <a:gd name="connsiteX0" fmla="*/ 304196 w 713982"/>
                <a:gd name="connsiteY0" fmla="*/ 867367 h 1369148"/>
                <a:gd name="connsiteX1" fmla="*/ 333870 w 713982"/>
                <a:gd name="connsiteY1" fmla="*/ 884124 h 1369148"/>
                <a:gd name="connsiteX2" fmla="*/ 438110 w 713982"/>
                <a:gd name="connsiteY2" fmla="*/ 1303068 h 1369148"/>
                <a:gd name="connsiteX3" fmla="*/ 423652 w 713982"/>
                <a:gd name="connsiteY3" fmla="*/ 1330490 h 1369148"/>
                <a:gd name="connsiteX4" fmla="*/ 321696 w 713982"/>
                <a:gd name="connsiteY4" fmla="*/ 1367814 h 1369148"/>
                <a:gd name="connsiteX5" fmla="*/ 291262 w 713982"/>
                <a:gd name="connsiteY5" fmla="*/ 1351818 h 1369148"/>
                <a:gd name="connsiteX6" fmla="*/ 187022 w 713982"/>
                <a:gd name="connsiteY6" fmla="*/ 929066 h 1369148"/>
                <a:gd name="connsiteX7" fmla="*/ 202238 w 713982"/>
                <a:gd name="connsiteY7" fmla="*/ 900882 h 1369148"/>
                <a:gd name="connsiteX8" fmla="*/ 575754 w 713982"/>
                <a:gd name="connsiteY8" fmla="*/ 776884 h 1369148"/>
                <a:gd name="connsiteX9" fmla="*/ 606198 w 713982"/>
                <a:gd name="connsiteY9" fmla="*/ 792896 h 1369148"/>
                <a:gd name="connsiteX10" fmla="*/ 713508 w 713982"/>
                <a:gd name="connsiteY10" fmla="*/ 1229788 h 1369148"/>
                <a:gd name="connsiteX11" fmla="*/ 698286 w 713982"/>
                <a:gd name="connsiteY11" fmla="*/ 1257236 h 1369148"/>
                <a:gd name="connsiteX12" fmla="*/ 600870 w 713982"/>
                <a:gd name="connsiteY12" fmla="*/ 1290022 h 1369148"/>
                <a:gd name="connsiteX13" fmla="*/ 571188 w 713982"/>
                <a:gd name="connsiteY13" fmla="*/ 1274011 h 1369148"/>
                <a:gd name="connsiteX14" fmla="*/ 460072 w 713982"/>
                <a:gd name="connsiteY14" fmla="*/ 837881 h 1369148"/>
                <a:gd name="connsiteX15" fmla="*/ 475294 w 713982"/>
                <a:gd name="connsiteY15" fmla="*/ 809670 h 1369148"/>
                <a:gd name="connsiteX16" fmla="*/ 111530 w 713982"/>
                <a:gd name="connsiteY16" fmla="*/ 106114 h 1369148"/>
                <a:gd name="connsiteX17" fmla="*/ 144224 w 713982"/>
                <a:gd name="connsiteY17" fmla="*/ 122070 h 1369148"/>
                <a:gd name="connsiteX18" fmla="*/ 284124 w 713982"/>
                <a:gd name="connsiteY18" fmla="*/ 685080 h 1369148"/>
                <a:gd name="connsiteX19" fmla="*/ 270438 w 713982"/>
                <a:gd name="connsiteY19" fmla="*/ 712433 h 1369148"/>
                <a:gd name="connsiteX20" fmla="*/ 170074 w 713982"/>
                <a:gd name="connsiteY20" fmla="*/ 752702 h 1369148"/>
                <a:gd name="connsiteX21" fmla="*/ 138900 w 713982"/>
                <a:gd name="connsiteY21" fmla="*/ 736746 h 1369148"/>
                <a:gd name="connsiteX22" fmla="*/ 520 w 713982"/>
                <a:gd name="connsiteY22" fmla="*/ 176776 h 1369148"/>
                <a:gd name="connsiteX23" fmla="*/ 14206 w 713982"/>
                <a:gd name="connsiteY23" fmla="*/ 150183 h 1369148"/>
                <a:gd name="connsiteX24" fmla="*/ 382328 w 713982"/>
                <a:gd name="connsiteY24" fmla="*/ 2112 h 1369148"/>
                <a:gd name="connsiteX25" fmla="*/ 415122 w 713982"/>
                <a:gd name="connsiteY25" fmla="*/ 18102 h 1369148"/>
                <a:gd name="connsiteX26" fmla="*/ 553166 w 713982"/>
                <a:gd name="connsiteY26" fmla="*/ 576976 h 1369148"/>
                <a:gd name="connsiteX27" fmla="*/ 538674 w 713982"/>
                <a:gd name="connsiteY27" fmla="*/ 604386 h 1369148"/>
                <a:gd name="connsiteX28" fmla="*/ 438002 w 713982"/>
                <a:gd name="connsiteY28" fmla="*/ 644741 h 1369148"/>
                <a:gd name="connsiteX29" fmla="*/ 406734 w 713982"/>
                <a:gd name="connsiteY29" fmla="*/ 628751 h 1369148"/>
                <a:gd name="connsiteX30" fmla="*/ 266404 w 713982"/>
                <a:gd name="connsiteY30" fmla="*/ 77492 h 1369148"/>
                <a:gd name="connsiteX31" fmla="*/ 278606 w 713982"/>
                <a:gd name="connsiteY31" fmla="*/ 50081 h 136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13982" h="1369148">
                  <a:moveTo>
                    <a:pt x="304196" y="867367"/>
                  </a:moveTo>
                  <a:cubicBezTo>
                    <a:pt x="317130" y="862796"/>
                    <a:pt x="330826" y="870413"/>
                    <a:pt x="333870" y="884124"/>
                  </a:cubicBezTo>
                  <a:lnTo>
                    <a:pt x="438110" y="1303068"/>
                  </a:lnTo>
                  <a:cubicBezTo>
                    <a:pt x="441154" y="1314494"/>
                    <a:pt x="435066" y="1326681"/>
                    <a:pt x="423652" y="1330490"/>
                  </a:cubicBezTo>
                  <a:lnTo>
                    <a:pt x="321696" y="1367814"/>
                  </a:lnTo>
                  <a:cubicBezTo>
                    <a:pt x="308762" y="1372384"/>
                    <a:pt x="294304" y="1364767"/>
                    <a:pt x="291262" y="1351818"/>
                  </a:cubicBezTo>
                  <a:lnTo>
                    <a:pt x="187022" y="929066"/>
                  </a:lnTo>
                  <a:cubicBezTo>
                    <a:pt x="183978" y="916878"/>
                    <a:pt x="190826" y="904691"/>
                    <a:pt x="202238" y="900882"/>
                  </a:cubicBezTo>
                  <a:close/>
                  <a:moveTo>
                    <a:pt x="575754" y="776884"/>
                  </a:moveTo>
                  <a:cubicBezTo>
                    <a:pt x="588692" y="772309"/>
                    <a:pt x="602392" y="779934"/>
                    <a:pt x="606198" y="792896"/>
                  </a:cubicBezTo>
                  <a:lnTo>
                    <a:pt x="713508" y="1229788"/>
                  </a:lnTo>
                  <a:cubicBezTo>
                    <a:pt x="715790" y="1241225"/>
                    <a:pt x="709702" y="1253424"/>
                    <a:pt x="698286" y="1257236"/>
                  </a:cubicBezTo>
                  <a:lnTo>
                    <a:pt x="600870" y="1290022"/>
                  </a:lnTo>
                  <a:cubicBezTo>
                    <a:pt x="587932" y="1294597"/>
                    <a:pt x="574232" y="1286973"/>
                    <a:pt x="571188" y="1274011"/>
                  </a:cubicBezTo>
                  <a:lnTo>
                    <a:pt x="460072" y="837881"/>
                  </a:lnTo>
                  <a:cubicBezTo>
                    <a:pt x="457028" y="825682"/>
                    <a:pt x="463878" y="813482"/>
                    <a:pt x="475294" y="809670"/>
                  </a:cubicBezTo>
                  <a:close/>
                  <a:moveTo>
                    <a:pt x="111530" y="106114"/>
                  </a:moveTo>
                  <a:cubicBezTo>
                    <a:pt x="125214" y="100796"/>
                    <a:pt x="140422" y="108394"/>
                    <a:pt x="144224" y="122070"/>
                  </a:cubicBezTo>
                  <a:lnTo>
                    <a:pt x="284124" y="685080"/>
                  </a:lnTo>
                  <a:cubicBezTo>
                    <a:pt x="287166" y="696477"/>
                    <a:pt x="281082" y="707874"/>
                    <a:pt x="270438" y="712433"/>
                  </a:cubicBezTo>
                  <a:lnTo>
                    <a:pt x="170074" y="752702"/>
                  </a:lnTo>
                  <a:cubicBezTo>
                    <a:pt x="157148" y="758021"/>
                    <a:pt x="141942" y="750423"/>
                    <a:pt x="138900" y="736746"/>
                  </a:cubicBezTo>
                  <a:lnTo>
                    <a:pt x="520" y="176776"/>
                  </a:lnTo>
                  <a:cubicBezTo>
                    <a:pt x="-1760" y="166138"/>
                    <a:pt x="3562" y="154742"/>
                    <a:pt x="14206" y="150183"/>
                  </a:cubicBezTo>
                  <a:close/>
                  <a:moveTo>
                    <a:pt x="382328" y="2112"/>
                  </a:moveTo>
                  <a:cubicBezTo>
                    <a:pt x="395294" y="-3979"/>
                    <a:pt x="411310" y="3635"/>
                    <a:pt x="415122" y="18102"/>
                  </a:cubicBezTo>
                  <a:lnTo>
                    <a:pt x="553166" y="576976"/>
                  </a:lnTo>
                  <a:cubicBezTo>
                    <a:pt x="555454" y="588397"/>
                    <a:pt x="549352" y="599818"/>
                    <a:pt x="538674" y="604386"/>
                  </a:cubicBezTo>
                  <a:lnTo>
                    <a:pt x="438002" y="644741"/>
                  </a:lnTo>
                  <a:cubicBezTo>
                    <a:pt x="425038" y="650071"/>
                    <a:pt x="410546" y="642457"/>
                    <a:pt x="406734" y="628751"/>
                  </a:cubicBezTo>
                  <a:lnTo>
                    <a:pt x="266404" y="77492"/>
                  </a:lnTo>
                  <a:cubicBezTo>
                    <a:pt x="263354" y="66070"/>
                    <a:pt x="268692" y="55411"/>
                    <a:pt x="278606" y="50081"/>
                  </a:cubicBezTo>
                  <a:close/>
                </a:path>
              </a:pathLst>
            </a:custGeom>
            <a:solidFill>
              <a:srgbClr val="AE6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6" name="Freeform 34">
              <a:extLst>
                <a:ext uri="{FF2B5EF4-FFF2-40B4-BE49-F238E27FC236}">
                  <a16:creationId xmlns:a16="http://schemas.microsoft.com/office/drawing/2014/main" id="{52CDCD66-277D-42A8-9841-6C5F5D6E4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738" y="9883775"/>
              <a:ext cx="12938125" cy="3832225"/>
            </a:xfrm>
            <a:custGeom>
              <a:avLst/>
              <a:gdLst>
                <a:gd name="T0" fmla="*/ 15666 w 17000"/>
                <a:gd name="T1" fmla="*/ 66 h 5036"/>
                <a:gd name="T2" fmla="*/ 13392 w 17000"/>
                <a:gd name="T3" fmla="*/ 22 h 5036"/>
                <a:gd name="T4" fmla="*/ 9988 w 17000"/>
                <a:gd name="T5" fmla="*/ 615 h 5036"/>
                <a:gd name="T6" fmla="*/ 9503 w 17000"/>
                <a:gd name="T7" fmla="*/ 755 h 5036"/>
                <a:gd name="T8" fmla="*/ 8916 w 17000"/>
                <a:gd name="T9" fmla="*/ 877 h 5036"/>
                <a:gd name="T10" fmla="*/ 7930 w 17000"/>
                <a:gd name="T11" fmla="*/ 1154 h 5036"/>
                <a:gd name="T12" fmla="*/ 7930 w 17000"/>
                <a:gd name="T13" fmla="*/ 1154 h 5036"/>
                <a:gd name="T14" fmla="*/ 7542 w 17000"/>
                <a:gd name="T15" fmla="*/ 1273 h 5036"/>
                <a:gd name="T16" fmla="*/ 4285 w 17000"/>
                <a:gd name="T17" fmla="*/ 2571 h 5036"/>
                <a:gd name="T18" fmla="*/ 4281 w 17000"/>
                <a:gd name="T19" fmla="*/ 2573 h 5036"/>
                <a:gd name="T20" fmla="*/ 2536 w 17000"/>
                <a:gd name="T21" fmla="*/ 3494 h 5036"/>
                <a:gd name="T22" fmla="*/ 2057 w 17000"/>
                <a:gd name="T23" fmla="*/ 3763 h 5036"/>
                <a:gd name="T24" fmla="*/ 2049 w 17000"/>
                <a:gd name="T25" fmla="*/ 3768 h 5036"/>
                <a:gd name="T26" fmla="*/ 2049 w 17000"/>
                <a:gd name="T27" fmla="*/ 3768 h 5036"/>
                <a:gd name="T28" fmla="*/ 0 w 17000"/>
                <a:gd name="T29" fmla="*/ 5036 h 5036"/>
                <a:gd name="T30" fmla="*/ 4398 w 17000"/>
                <a:gd name="T31" fmla="*/ 5036 h 5036"/>
                <a:gd name="T32" fmla="*/ 17000 w 17000"/>
                <a:gd name="T33" fmla="*/ 5036 h 5036"/>
                <a:gd name="T34" fmla="*/ 17000 w 17000"/>
                <a:gd name="T35" fmla="*/ 1484 h 5036"/>
                <a:gd name="T36" fmla="*/ 15666 w 17000"/>
                <a:gd name="T37" fmla="*/ 66 h 5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000" h="5036">
                  <a:moveTo>
                    <a:pt x="15666" y="66"/>
                  </a:moveTo>
                  <a:cubicBezTo>
                    <a:pt x="14764" y="10"/>
                    <a:pt x="14023" y="0"/>
                    <a:pt x="13392" y="22"/>
                  </a:cubicBezTo>
                  <a:cubicBezTo>
                    <a:pt x="13349" y="27"/>
                    <a:pt x="11918" y="177"/>
                    <a:pt x="9988" y="615"/>
                  </a:cubicBezTo>
                  <a:cubicBezTo>
                    <a:pt x="9830" y="662"/>
                    <a:pt x="9669" y="708"/>
                    <a:pt x="9503" y="755"/>
                  </a:cubicBezTo>
                  <a:cubicBezTo>
                    <a:pt x="9305" y="810"/>
                    <a:pt x="9109" y="850"/>
                    <a:pt x="8916" y="877"/>
                  </a:cubicBezTo>
                  <a:cubicBezTo>
                    <a:pt x="8595" y="962"/>
                    <a:pt x="8265" y="1054"/>
                    <a:pt x="7930" y="1154"/>
                  </a:cubicBezTo>
                  <a:lnTo>
                    <a:pt x="7930" y="1154"/>
                  </a:lnTo>
                  <a:cubicBezTo>
                    <a:pt x="7800" y="1192"/>
                    <a:pt x="7671" y="1232"/>
                    <a:pt x="7542" y="1273"/>
                  </a:cubicBezTo>
                  <a:cubicBezTo>
                    <a:pt x="6456" y="1615"/>
                    <a:pt x="5334" y="2042"/>
                    <a:pt x="4285" y="2571"/>
                  </a:cubicBezTo>
                  <a:cubicBezTo>
                    <a:pt x="4284" y="2572"/>
                    <a:pt x="4282" y="2572"/>
                    <a:pt x="4281" y="2573"/>
                  </a:cubicBezTo>
                  <a:cubicBezTo>
                    <a:pt x="3964" y="2704"/>
                    <a:pt x="3091" y="3184"/>
                    <a:pt x="2536" y="3494"/>
                  </a:cubicBezTo>
                  <a:cubicBezTo>
                    <a:pt x="2370" y="3586"/>
                    <a:pt x="2210" y="3676"/>
                    <a:pt x="2057" y="3763"/>
                  </a:cubicBezTo>
                  <a:cubicBezTo>
                    <a:pt x="2052" y="3766"/>
                    <a:pt x="2049" y="3768"/>
                    <a:pt x="2049" y="3768"/>
                  </a:cubicBezTo>
                  <a:lnTo>
                    <a:pt x="2049" y="3768"/>
                  </a:lnTo>
                  <a:cubicBezTo>
                    <a:pt x="799" y="4483"/>
                    <a:pt x="0" y="5036"/>
                    <a:pt x="0" y="5036"/>
                  </a:cubicBezTo>
                  <a:lnTo>
                    <a:pt x="4398" y="5036"/>
                  </a:lnTo>
                  <a:lnTo>
                    <a:pt x="17000" y="5036"/>
                  </a:lnTo>
                  <a:lnTo>
                    <a:pt x="17000" y="1484"/>
                  </a:lnTo>
                  <a:cubicBezTo>
                    <a:pt x="17000" y="733"/>
                    <a:pt x="16416" y="112"/>
                    <a:pt x="15666" y="66"/>
                  </a:cubicBezTo>
                  <a:close/>
                </a:path>
              </a:pathLst>
            </a:custGeom>
            <a:solidFill>
              <a:srgbClr val="602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7" name="Freeform 35">
              <a:extLst>
                <a:ext uri="{FF2B5EF4-FFF2-40B4-BE49-F238E27FC236}">
                  <a16:creationId xmlns:a16="http://schemas.microsoft.com/office/drawing/2014/main" id="{2C1A658D-7E30-44BB-B678-F18E44093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0875" y="4429125"/>
              <a:ext cx="1301750" cy="2455863"/>
            </a:xfrm>
            <a:custGeom>
              <a:avLst/>
              <a:gdLst>
                <a:gd name="T0" fmla="*/ 806 w 1710"/>
                <a:gd name="T1" fmla="*/ 1166 h 3228"/>
                <a:gd name="T2" fmla="*/ 611 w 1710"/>
                <a:gd name="T3" fmla="*/ 1306 h 3228"/>
                <a:gd name="T4" fmla="*/ 611 w 1710"/>
                <a:gd name="T5" fmla="*/ 1306 h 3228"/>
                <a:gd name="T6" fmla="*/ 408 w 1710"/>
                <a:gd name="T7" fmla="*/ 1141 h 3228"/>
                <a:gd name="T8" fmla="*/ 408 w 1710"/>
                <a:gd name="T9" fmla="*/ 1141 h 3228"/>
                <a:gd name="T10" fmla="*/ 1064 w 1710"/>
                <a:gd name="T11" fmla="*/ 3228 h 3228"/>
                <a:gd name="T12" fmla="*/ 1064 w 1710"/>
                <a:gd name="T13" fmla="*/ 3228 h 3228"/>
                <a:gd name="T14" fmla="*/ 1531 w 1710"/>
                <a:gd name="T15" fmla="*/ 2926 h 3228"/>
                <a:gd name="T16" fmla="*/ 1476 w 1710"/>
                <a:gd name="T17" fmla="*/ 1544 h 3228"/>
                <a:gd name="T18" fmla="*/ 1476 w 1710"/>
                <a:gd name="T19" fmla="*/ 1544 h 3228"/>
                <a:gd name="T20" fmla="*/ 1174 w 1710"/>
                <a:gd name="T21" fmla="*/ 1632 h 3228"/>
                <a:gd name="T22" fmla="*/ 1174 w 1710"/>
                <a:gd name="T23" fmla="*/ 1632 h 3228"/>
                <a:gd name="T24" fmla="*/ 1018 w 1710"/>
                <a:gd name="T25" fmla="*/ 1756 h 3228"/>
                <a:gd name="T26" fmla="*/ 1018 w 1710"/>
                <a:gd name="T27" fmla="*/ 1756 h 3228"/>
                <a:gd name="T28" fmla="*/ 1332 w 1710"/>
                <a:gd name="T29" fmla="*/ 1209 h 3228"/>
                <a:gd name="T30" fmla="*/ 1332 w 1710"/>
                <a:gd name="T31" fmla="*/ 1209 h 3228"/>
                <a:gd name="T32" fmla="*/ 946 w 1710"/>
                <a:gd name="T33" fmla="*/ 0 h 3228"/>
                <a:gd name="T34" fmla="*/ 946 w 1710"/>
                <a:gd name="T35" fmla="*/ 0 h 3228"/>
                <a:gd name="T36" fmla="*/ 806 w 1710"/>
                <a:gd name="T37" fmla="*/ 1166 h 3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10" h="3228">
                  <a:moveTo>
                    <a:pt x="806" y="1166"/>
                  </a:moveTo>
                  <a:cubicBezTo>
                    <a:pt x="806" y="1408"/>
                    <a:pt x="722" y="1535"/>
                    <a:pt x="611" y="1306"/>
                  </a:cubicBezTo>
                  <a:lnTo>
                    <a:pt x="611" y="1306"/>
                  </a:lnTo>
                  <a:cubicBezTo>
                    <a:pt x="501" y="1077"/>
                    <a:pt x="408" y="1141"/>
                    <a:pt x="408" y="1141"/>
                  </a:cubicBezTo>
                  <a:lnTo>
                    <a:pt x="408" y="1141"/>
                  </a:lnTo>
                  <a:cubicBezTo>
                    <a:pt x="0" y="1401"/>
                    <a:pt x="1064" y="3228"/>
                    <a:pt x="1064" y="3228"/>
                  </a:cubicBezTo>
                  <a:lnTo>
                    <a:pt x="1064" y="3228"/>
                  </a:lnTo>
                  <a:lnTo>
                    <a:pt x="1531" y="2926"/>
                  </a:lnTo>
                  <a:cubicBezTo>
                    <a:pt x="1531" y="2926"/>
                    <a:pt x="1710" y="1730"/>
                    <a:pt x="1476" y="1544"/>
                  </a:cubicBezTo>
                  <a:lnTo>
                    <a:pt x="1476" y="1544"/>
                  </a:lnTo>
                  <a:cubicBezTo>
                    <a:pt x="1349" y="1442"/>
                    <a:pt x="1251" y="1537"/>
                    <a:pt x="1174" y="1632"/>
                  </a:cubicBezTo>
                  <a:lnTo>
                    <a:pt x="1174" y="1632"/>
                  </a:lnTo>
                  <a:cubicBezTo>
                    <a:pt x="1109" y="1711"/>
                    <a:pt x="1059" y="1791"/>
                    <a:pt x="1018" y="1756"/>
                  </a:cubicBezTo>
                  <a:lnTo>
                    <a:pt x="1018" y="1756"/>
                  </a:lnTo>
                  <a:cubicBezTo>
                    <a:pt x="929" y="1680"/>
                    <a:pt x="1137" y="1506"/>
                    <a:pt x="1332" y="1209"/>
                  </a:cubicBezTo>
                  <a:lnTo>
                    <a:pt x="1332" y="1209"/>
                  </a:lnTo>
                  <a:cubicBezTo>
                    <a:pt x="1527" y="912"/>
                    <a:pt x="1319" y="0"/>
                    <a:pt x="946" y="0"/>
                  </a:cubicBezTo>
                  <a:lnTo>
                    <a:pt x="946" y="0"/>
                  </a:lnTo>
                  <a:cubicBezTo>
                    <a:pt x="573" y="0"/>
                    <a:pt x="806" y="925"/>
                    <a:pt x="806" y="1166"/>
                  </a:cubicBezTo>
                </a:path>
              </a:pathLst>
            </a:custGeom>
            <a:gradFill>
              <a:gsLst>
                <a:gs pos="46000">
                  <a:srgbClr val="941FA1"/>
                </a:gs>
                <a:gs pos="87000">
                  <a:srgbClr val="C883D3"/>
                </a:gs>
              </a:gsLst>
              <a:lin ang="522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4126CFBF-C08D-413C-B3A5-7D1B15C50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1674" y="6399291"/>
              <a:ext cx="2005980" cy="1856338"/>
            </a:xfrm>
            <a:custGeom>
              <a:avLst/>
              <a:gdLst>
                <a:gd name="connsiteX0" fmla="*/ 101917 w 2005980"/>
                <a:gd name="connsiteY0" fmla="*/ 1144187 h 1856338"/>
                <a:gd name="connsiteX1" fmla="*/ 414580 w 2005980"/>
                <a:gd name="connsiteY1" fmla="*/ 1391671 h 1856338"/>
                <a:gd name="connsiteX2" fmla="*/ 499012 w 2005980"/>
                <a:gd name="connsiteY2" fmla="*/ 1424384 h 1856338"/>
                <a:gd name="connsiteX3" fmla="*/ 533242 w 2005980"/>
                <a:gd name="connsiteY3" fmla="*/ 1387106 h 1856338"/>
                <a:gd name="connsiteX4" fmla="*/ 591810 w 2005980"/>
                <a:gd name="connsiteY4" fmla="*/ 1395475 h 1856338"/>
                <a:gd name="connsiteX5" fmla="*/ 629082 w 2005980"/>
                <a:gd name="connsiteY5" fmla="*/ 1735538 h 1856338"/>
                <a:gd name="connsiteX6" fmla="*/ 282228 w 2005980"/>
                <a:gd name="connsiteY6" fmla="*/ 1831395 h 1856338"/>
                <a:gd name="connsiteX7" fmla="*/ 341558 w 2005980"/>
                <a:gd name="connsiteY7" fmla="*/ 1737060 h 1856338"/>
                <a:gd name="connsiteX8" fmla="*/ 325584 w 2005980"/>
                <a:gd name="connsiteY8" fmla="*/ 1676959 h 1856338"/>
                <a:gd name="connsiteX9" fmla="*/ 31975 w 2005980"/>
                <a:gd name="connsiteY9" fmla="*/ 1177895 h 1856338"/>
                <a:gd name="connsiteX10" fmla="*/ 101917 w 2005980"/>
                <a:gd name="connsiteY10" fmla="*/ 1144187 h 1856338"/>
                <a:gd name="connsiteX11" fmla="*/ 1617642 w 2005980"/>
                <a:gd name="connsiteY11" fmla="*/ 770 h 1856338"/>
                <a:gd name="connsiteX12" fmla="*/ 1782192 w 2005980"/>
                <a:gd name="connsiteY12" fmla="*/ 151160 h 1856338"/>
                <a:gd name="connsiteX13" fmla="*/ 1873490 w 2005980"/>
                <a:gd name="connsiteY13" fmla="*/ 263572 h 1856338"/>
                <a:gd name="connsiteX14" fmla="*/ 2005872 w 2005980"/>
                <a:gd name="connsiteY14" fmla="*/ 306866 h 1856338"/>
                <a:gd name="connsiteX15" fmla="*/ 1867404 w 2005980"/>
                <a:gd name="connsiteY15" fmla="*/ 628913 h 1856338"/>
                <a:gd name="connsiteX16" fmla="*/ 1511340 w 2005980"/>
                <a:gd name="connsiteY16" fmla="*/ 544604 h 1856338"/>
                <a:gd name="connsiteX17" fmla="*/ 1585900 w 2005980"/>
                <a:gd name="connsiteY17" fmla="*/ 439787 h 1856338"/>
                <a:gd name="connsiteX18" fmla="*/ 1553186 w 2005980"/>
                <a:gd name="connsiteY18" fmla="*/ 37228 h 1856338"/>
                <a:gd name="connsiteX19" fmla="*/ 1617642 w 2005980"/>
                <a:gd name="connsiteY19" fmla="*/ 770 h 185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05980" h="1856338">
                  <a:moveTo>
                    <a:pt x="101917" y="1144187"/>
                  </a:moveTo>
                  <a:cubicBezTo>
                    <a:pt x="218357" y="1144421"/>
                    <a:pt x="386770" y="1332331"/>
                    <a:pt x="414580" y="1391671"/>
                  </a:cubicBezTo>
                  <a:cubicBezTo>
                    <a:pt x="448810" y="1464705"/>
                    <a:pt x="499012" y="1424384"/>
                    <a:pt x="499012" y="1424384"/>
                  </a:cubicBezTo>
                  <a:lnTo>
                    <a:pt x="533242" y="1387106"/>
                  </a:lnTo>
                  <a:cubicBezTo>
                    <a:pt x="549976" y="1368087"/>
                    <a:pt x="581162" y="1372652"/>
                    <a:pt x="591810" y="1395475"/>
                  </a:cubicBezTo>
                  <a:cubicBezTo>
                    <a:pt x="677764" y="1571212"/>
                    <a:pt x="629082" y="1735538"/>
                    <a:pt x="629082" y="1735538"/>
                  </a:cubicBezTo>
                  <a:cubicBezTo>
                    <a:pt x="537806" y="1872477"/>
                    <a:pt x="313414" y="1874759"/>
                    <a:pt x="282228" y="1831395"/>
                  </a:cubicBezTo>
                  <a:cubicBezTo>
                    <a:pt x="251802" y="1788032"/>
                    <a:pt x="299722" y="1767491"/>
                    <a:pt x="341558" y="1737060"/>
                  </a:cubicBezTo>
                  <a:cubicBezTo>
                    <a:pt x="383394" y="1706629"/>
                    <a:pt x="325584" y="1676959"/>
                    <a:pt x="325584" y="1676959"/>
                  </a:cubicBezTo>
                  <a:cubicBezTo>
                    <a:pt x="-142974" y="1419819"/>
                    <a:pt x="31975" y="1177895"/>
                    <a:pt x="31975" y="1177895"/>
                  </a:cubicBezTo>
                  <a:cubicBezTo>
                    <a:pt x="50944" y="1154073"/>
                    <a:pt x="75047" y="1144133"/>
                    <a:pt x="101917" y="1144187"/>
                  </a:cubicBezTo>
                  <a:close/>
                  <a:moveTo>
                    <a:pt x="1617642" y="770"/>
                  </a:moveTo>
                  <a:cubicBezTo>
                    <a:pt x="1687470" y="-8060"/>
                    <a:pt x="1765644" y="60014"/>
                    <a:pt x="1782192" y="151160"/>
                  </a:cubicBezTo>
                  <a:cubicBezTo>
                    <a:pt x="1804256" y="271927"/>
                    <a:pt x="1834688" y="342565"/>
                    <a:pt x="1873490" y="263572"/>
                  </a:cubicBezTo>
                  <a:cubicBezTo>
                    <a:pt x="1912292" y="184580"/>
                    <a:pt x="2009678" y="166351"/>
                    <a:pt x="2005872" y="306866"/>
                  </a:cubicBezTo>
                  <a:cubicBezTo>
                    <a:pt x="2002068" y="448142"/>
                    <a:pt x="1867404" y="628913"/>
                    <a:pt x="1867404" y="628913"/>
                  </a:cubicBezTo>
                  <a:cubicBezTo>
                    <a:pt x="1867404" y="628913"/>
                    <a:pt x="1539490" y="636509"/>
                    <a:pt x="1511340" y="544604"/>
                  </a:cubicBezTo>
                  <a:cubicBezTo>
                    <a:pt x="1483190" y="453458"/>
                    <a:pt x="1585900" y="439787"/>
                    <a:pt x="1585900" y="439787"/>
                  </a:cubicBezTo>
                  <a:cubicBezTo>
                    <a:pt x="1486994" y="344844"/>
                    <a:pt x="1477864" y="126095"/>
                    <a:pt x="1553186" y="37228"/>
                  </a:cubicBezTo>
                  <a:cubicBezTo>
                    <a:pt x="1572016" y="15201"/>
                    <a:pt x="1594364" y="3713"/>
                    <a:pt x="1617642" y="770"/>
                  </a:cubicBezTo>
                  <a:close/>
                </a:path>
              </a:pathLst>
            </a:custGeom>
            <a:solidFill>
              <a:srgbClr val="3B1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040F8CFF-B9C4-4ACB-88A3-15FAE366B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6594" y="6701218"/>
              <a:ext cx="1679194" cy="1594913"/>
            </a:xfrm>
            <a:custGeom>
              <a:avLst/>
              <a:gdLst>
                <a:gd name="connsiteX0" fmla="*/ 1143 w 1679194"/>
                <a:gd name="connsiteY0" fmla="*/ 1152076 h 1594913"/>
                <a:gd name="connsiteX1" fmla="*/ 7237 w 1679194"/>
                <a:gd name="connsiteY1" fmla="*/ 1152076 h 1594913"/>
                <a:gd name="connsiteX2" fmla="*/ 771336 w 1679194"/>
                <a:gd name="connsiteY2" fmla="*/ 1585798 h 1594913"/>
                <a:gd name="connsiteX3" fmla="*/ 775906 w 1679194"/>
                <a:gd name="connsiteY3" fmla="*/ 1589596 h 1594913"/>
                <a:gd name="connsiteX4" fmla="*/ 772098 w 1679194"/>
                <a:gd name="connsiteY4" fmla="*/ 1594154 h 1594913"/>
                <a:gd name="connsiteX5" fmla="*/ 750006 w 1679194"/>
                <a:gd name="connsiteY5" fmla="*/ 1594913 h 1594913"/>
                <a:gd name="connsiteX6" fmla="*/ 1143 w 1679194"/>
                <a:gd name="connsiteY6" fmla="*/ 1158153 h 1594913"/>
                <a:gd name="connsiteX7" fmla="*/ 1143 w 1679194"/>
                <a:gd name="connsiteY7" fmla="*/ 1152076 h 1594913"/>
                <a:gd name="connsiteX8" fmla="*/ 1422708 w 1679194"/>
                <a:gd name="connsiteY8" fmla="*/ 1140 h 1594913"/>
                <a:gd name="connsiteX9" fmla="*/ 1428778 w 1679194"/>
                <a:gd name="connsiteY9" fmla="*/ 1140 h 1594913"/>
                <a:gd name="connsiteX10" fmla="*/ 1679194 w 1679194"/>
                <a:gd name="connsiteY10" fmla="*/ 784047 h 1594913"/>
                <a:gd name="connsiteX11" fmla="*/ 1675400 w 1679194"/>
                <a:gd name="connsiteY11" fmla="*/ 788608 h 1594913"/>
                <a:gd name="connsiteX12" fmla="*/ 1670846 w 1679194"/>
                <a:gd name="connsiteY12" fmla="*/ 784047 h 1594913"/>
                <a:gd name="connsiteX13" fmla="*/ 1421948 w 1679194"/>
                <a:gd name="connsiteY13" fmla="*/ 6461 h 1594913"/>
                <a:gd name="connsiteX14" fmla="*/ 1422708 w 1679194"/>
                <a:gd name="connsiteY14" fmla="*/ 1140 h 159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9194" h="1594913">
                  <a:moveTo>
                    <a:pt x="1143" y="1152076"/>
                  </a:moveTo>
                  <a:cubicBezTo>
                    <a:pt x="2666" y="1150557"/>
                    <a:pt x="5714" y="1150557"/>
                    <a:pt x="7237" y="1152076"/>
                  </a:cubicBezTo>
                  <a:cubicBezTo>
                    <a:pt x="11808" y="1156634"/>
                    <a:pt x="499368" y="1609345"/>
                    <a:pt x="771336" y="1585798"/>
                  </a:cubicBezTo>
                  <a:cubicBezTo>
                    <a:pt x="773622" y="1585798"/>
                    <a:pt x="775906" y="1587317"/>
                    <a:pt x="775906" y="1589596"/>
                  </a:cubicBezTo>
                  <a:cubicBezTo>
                    <a:pt x="775906" y="1591875"/>
                    <a:pt x="774384" y="1593394"/>
                    <a:pt x="772098" y="1594154"/>
                  </a:cubicBezTo>
                  <a:cubicBezTo>
                    <a:pt x="765242" y="1594154"/>
                    <a:pt x="757624" y="1594913"/>
                    <a:pt x="750006" y="1594913"/>
                  </a:cubicBezTo>
                  <a:cubicBezTo>
                    <a:pt x="471944" y="1594913"/>
                    <a:pt x="20950" y="1176383"/>
                    <a:pt x="1143" y="1158153"/>
                  </a:cubicBezTo>
                  <a:cubicBezTo>
                    <a:pt x="-381" y="1156634"/>
                    <a:pt x="-381" y="1153596"/>
                    <a:pt x="1143" y="1152076"/>
                  </a:cubicBezTo>
                  <a:close/>
                  <a:moveTo>
                    <a:pt x="1422708" y="1140"/>
                  </a:moveTo>
                  <a:cubicBezTo>
                    <a:pt x="1424226" y="-380"/>
                    <a:pt x="1427260" y="-380"/>
                    <a:pt x="1428778" y="1140"/>
                  </a:cubicBezTo>
                  <a:cubicBezTo>
                    <a:pt x="1431054" y="4180"/>
                    <a:pt x="1678436" y="312023"/>
                    <a:pt x="1679194" y="784047"/>
                  </a:cubicBezTo>
                  <a:cubicBezTo>
                    <a:pt x="1679194" y="786327"/>
                    <a:pt x="1677676" y="788608"/>
                    <a:pt x="1675400" y="788608"/>
                  </a:cubicBezTo>
                  <a:cubicBezTo>
                    <a:pt x="1673124" y="788608"/>
                    <a:pt x="1670846" y="786327"/>
                    <a:pt x="1670846" y="784047"/>
                  </a:cubicBezTo>
                  <a:cubicBezTo>
                    <a:pt x="1670088" y="315063"/>
                    <a:pt x="1424226" y="9501"/>
                    <a:pt x="1421948" y="6461"/>
                  </a:cubicBezTo>
                  <a:cubicBezTo>
                    <a:pt x="1420430" y="4940"/>
                    <a:pt x="1421190" y="1900"/>
                    <a:pt x="1422708" y="1140"/>
                  </a:cubicBezTo>
                  <a:close/>
                </a:path>
              </a:pathLst>
            </a:custGeom>
            <a:solidFill>
              <a:srgbClr val="5BD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0" name="Freeform 40">
              <a:extLst>
                <a:ext uri="{FF2B5EF4-FFF2-40B4-BE49-F238E27FC236}">
                  <a16:creationId xmlns:a16="http://schemas.microsoft.com/office/drawing/2014/main" id="{37BA74C8-08BB-45D4-90EB-F6490DA49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5900" y="6805613"/>
              <a:ext cx="2209800" cy="2414588"/>
            </a:xfrm>
            <a:custGeom>
              <a:avLst/>
              <a:gdLst>
                <a:gd name="T0" fmla="*/ 504 w 2903"/>
                <a:gd name="T1" fmla="*/ 3147 h 3173"/>
                <a:gd name="T2" fmla="*/ 133 w 2903"/>
                <a:gd name="T3" fmla="*/ 2089 h 3173"/>
                <a:gd name="T4" fmla="*/ 591 w 2903"/>
                <a:gd name="T5" fmla="*/ 2137 h 3173"/>
                <a:gd name="T6" fmla="*/ 599 w 2903"/>
                <a:gd name="T7" fmla="*/ 1235 h 3173"/>
                <a:gd name="T8" fmla="*/ 696 w 2903"/>
                <a:gd name="T9" fmla="*/ 182 h 3173"/>
                <a:gd name="T10" fmla="*/ 1354 w 2903"/>
                <a:gd name="T11" fmla="*/ 766 h 3173"/>
                <a:gd name="T12" fmla="*/ 1629 w 2903"/>
                <a:gd name="T13" fmla="*/ 992 h 3173"/>
                <a:gd name="T14" fmla="*/ 1788 w 2903"/>
                <a:gd name="T15" fmla="*/ 427 h 3173"/>
                <a:gd name="T16" fmla="*/ 2125 w 2903"/>
                <a:gd name="T17" fmla="*/ 689 h 3173"/>
                <a:gd name="T18" fmla="*/ 2385 w 2903"/>
                <a:gd name="T19" fmla="*/ 64 h 3173"/>
                <a:gd name="T20" fmla="*/ 2903 w 2903"/>
                <a:gd name="T21" fmla="*/ 648 h 3173"/>
                <a:gd name="T22" fmla="*/ 830 w 2903"/>
                <a:gd name="T23" fmla="*/ 3173 h 3173"/>
                <a:gd name="T24" fmla="*/ 504 w 2903"/>
                <a:gd name="T25" fmla="*/ 3147 h 3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03" h="3173">
                  <a:moveTo>
                    <a:pt x="504" y="3147"/>
                  </a:moveTo>
                  <a:cubicBezTo>
                    <a:pt x="504" y="3147"/>
                    <a:pt x="0" y="2374"/>
                    <a:pt x="133" y="2089"/>
                  </a:cubicBezTo>
                  <a:cubicBezTo>
                    <a:pt x="133" y="2089"/>
                    <a:pt x="181" y="1887"/>
                    <a:pt x="591" y="2137"/>
                  </a:cubicBezTo>
                  <a:cubicBezTo>
                    <a:pt x="1001" y="2387"/>
                    <a:pt x="599" y="1235"/>
                    <a:pt x="599" y="1235"/>
                  </a:cubicBezTo>
                  <a:cubicBezTo>
                    <a:pt x="599" y="1235"/>
                    <a:pt x="225" y="249"/>
                    <a:pt x="696" y="182"/>
                  </a:cubicBezTo>
                  <a:cubicBezTo>
                    <a:pt x="1168" y="115"/>
                    <a:pt x="1354" y="766"/>
                    <a:pt x="1354" y="766"/>
                  </a:cubicBezTo>
                  <a:cubicBezTo>
                    <a:pt x="1354" y="766"/>
                    <a:pt x="1432" y="1008"/>
                    <a:pt x="1629" y="992"/>
                  </a:cubicBezTo>
                  <a:cubicBezTo>
                    <a:pt x="1827" y="977"/>
                    <a:pt x="1608" y="434"/>
                    <a:pt x="1788" y="427"/>
                  </a:cubicBezTo>
                  <a:cubicBezTo>
                    <a:pt x="1967" y="419"/>
                    <a:pt x="1975" y="706"/>
                    <a:pt x="2125" y="689"/>
                  </a:cubicBezTo>
                  <a:cubicBezTo>
                    <a:pt x="2276" y="672"/>
                    <a:pt x="2122" y="128"/>
                    <a:pt x="2385" y="64"/>
                  </a:cubicBezTo>
                  <a:cubicBezTo>
                    <a:pt x="2648" y="0"/>
                    <a:pt x="2903" y="648"/>
                    <a:pt x="2903" y="648"/>
                  </a:cubicBezTo>
                  <a:lnTo>
                    <a:pt x="830" y="3173"/>
                  </a:lnTo>
                  <a:lnTo>
                    <a:pt x="504" y="3147"/>
                  </a:lnTo>
                  <a:close/>
                </a:path>
              </a:pathLst>
            </a:custGeom>
            <a:solidFill>
              <a:srgbClr val="941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1" name="Freeform 41">
              <a:extLst>
                <a:ext uri="{FF2B5EF4-FFF2-40B4-BE49-F238E27FC236}">
                  <a16:creationId xmlns:a16="http://schemas.microsoft.com/office/drawing/2014/main" id="{149DA310-B4A5-49D1-A2D9-72CA276CB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4388" y="6853238"/>
              <a:ext cx="225425" cy="592138"/>
            </a:xfrm>
            <a:custGeom>
              <a:avLst/>
              <a:gdLst>
                <a:gd name="T0" fmla="*/ 298 w 298"/>
                <a:gd name="T1" fmla="*/ 769 h 778"/>
                <a:gd name="T2" fmla="*/ 291 w 298"/>
                <a:gd name="T3" fmla="*/ 778 h 778"/>
                <a:gd name="T4" fmla="*/ 0 w 298"/>
                <a:gd name="T5" fmla="*/ 0 h 778"/>
                <a:gd name="T6" fmla="*/ 12 w 298"/>
                <a:gd name="T7" fmla="*/ 3 h 778"/>
                <a:gd name="T8" fmla="*/ 298 w 298"/>
                <a:gd name="T9" fmla="*/ 769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8" h="778">
                  <a:moveTo>
                    <a:pt x="298" y="769"/>
                  </a:moveTo>
                  <a:lnTo>
                    <a:pt x="291" y="778"/>
                  </a:lnTo>
                  <a:cubicBezTo>
                    <a:pt x="149" y="536"/>
                    <a:pt x="68" y="259"/>
                    <a:pt x="0" y="0"/>
                  </a:cubicBezTo>
                  <a:cubicBezTo>
                    <a:pt x="4" y="1"/>
                    <a:pt x="8" y="2"/>
                    <a:pt x="12" y="3"/>
                  </a:cubicBezTo>
                  <a:cubicBezTo>
                    <a:pt x="79" y="259"/>
                    <a:pt x="160" y="531"/>
                    <a:pt x="298" y="769"/>
                  </a:cubicBezTo>
                  <a:close/>
                </a:path>
              </a:pathLst>
            </a:custGeom>
            <a:solidFill>
              <a:srgbClr val="4B1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0000CCE7-A2A6-4F2F-9771-A9881183D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0038" y="6892925"/>
              <a:ext cx="1943100" cy="2247900"/>
            </a:xfrm>
            <a:custGeom>
              <a:avLst/>
              <a:gdLst>
                <a:gd name="connsiteX0" fmla="*/ 0 w 1943100"/>
                <a:gd name="connsiteY0" fmla="*/ 1612900 h 2247900"/>
                <a:gd name="connsiteX1" fmla="*/ 617538 w 1943100"/>
                <a:gd name="connsiteY1" fmla="*/ 2241047 h 2247900"/>
                <a:gd name="connsiteX2" fmla="*/ 612202 w 1943100"/>
                <a:gd name="connsiteY2" fmla="*/ 2247900 h 2247900"/>
                <a:gd name="connsiteX3" fmla="*/ 2288 w 1943100"/>
                <a:gd name="connsiteY3" fmla="*/ 1631935 h 2247900"/>
                <a:gd name="connsiteX4" fmla="*/ 0 w 1943100"/>
                <a:gd name="connsiteY4" fmla="*/ 1612900 h 2247900"/>
                <a:gd name="connsiteX5" fmla="*/ 488750 w 1943100"/>
                <a:gd name="connsiteY5" fmla="*/ 1535113 h 2247900"/>
                <a:gd name="connsiteX6" fmla="*/ 884238 w 1943100"/>
                <a:gd name="connsiteY6" fmla="*/ 1916387 h 2247900"/>
                <a:gd name="connsiteX7" fmla="*/ 878914 w 1943100"/>
                <a:gd name="connsiteY7" fmla="*/ 1922463 h 2247900"/>
                <a:gd name="connsiteX8" fmla="*/ 484186 w 1943100"/>
                <a:gd name="connsiteY8" fmla="*/ 1542708 h 2247900"/>
                <a:gd name="connsiteX9" fmla="*/ 488750 w 1943100"/>
                <a:gd name="connsiteY9" fmla="*/ 1535113 h 2247900"/>
                <a:gd name="connsiteX10" fmla="*/ 86146 w 1943100"/>
                <a:gd name="connsiteY10" fmla="*/ 1444625 h 2247900"/>
                <a:gd name="connsiteX11" fmla="*/ 132502 w 1943100"/>
                <a:gd name="connsiteY11" fmla="*/ 1529192 h 2247900"/>
                <a:gd name="connsiteX12" fmla="*/ 515508 w 1943100"/>
                <a:gd name="connsiteY12" fmla="*/ 2021357 h 2247900"/>
                <a:gd name="connsiteX13" fmla="*/ 684212 w 1943100"/>
                <a:gd name="connsiteY13" fmla="*/ 2159255 h 2247900"/>
                <a:gd name="connsiteX14" fmla="*/ 678892 w 1943100"/>
                <a:gd name="connsiteY14" fmla="*/ 2165350 h 2247900"/>
                <a:gd name="connsiteX15" fmla="*/ 509428 w 1943100"/>
                <a:gd name="connsiteY15" fmla="*/ 2027452 h 2247900"/>
                <a:gd name="connsiteX16" fmla="*/ 125662 w 1943100"/>
                <a:gd name="connsiteY16" fmla="*/ 1533763 h 2247900"/>
                <a:gd name="connsiteX17" fmla="*/ 77786 w 1943100"/>
                <a:gd name="connsiteY17" fmla="*/ 1446910 h 2247900"/>
                <a:gd name="connsiteX18" fmla="*/ 86146 w 1943100"/>
                <a:gd name="connsiteY18" fmla="*/ 1444625 h 2247900"/>
                <a:gd name="connsiteX19" fmla="*/ 493712 w 1943100"/>
                <a:gd name="connsiteY19" fmla="*/ 1312863 h 2247900"/>
                <a:gd name="connsiteX20" fmla="*/ 984250 w 1943100"/>
                <a:gd name="connsiteY20" fmla="*/ 1794143 h 2247900"/>
                <a:gd name="connsiteX21" fmla="*/ 978926 w 1943100"/>
                <a:gd name="connsiteY21" fmla="*/ 1800226 h 2247900"/>
                <a:gd name="connsiteX22" fmla="*/ 496754 w 1943100"/>
                <a:gd name="connsiteY22" fmla="*/ 1328829 h 2247900"/>
                <a:gd name="connsiteX23" fmla="*/ 493712 w 1943100"/>
                <a:gd name="connsiteY23" fmla="*/ 1312863 h 2247900"/>
                <a:gd name="connsiteX24" fmla="*/ 1141412 w 1943100"/>
                <a:gd name="connsiteY24" fmla="*/ 668338 h 2247900"/>
                <a:gd name="connsiteX25" fmla="*/ 1150542 w 1943100"/>
                <a:gd name="connsiteY25" fmla="*/ 668338 h 2247900"/>
                <a:gd name="connsiteX26" fmla="*/ 1471612 w 1943100"/>
                <a:gd name="connsiteY26" fmla="*/ 1201256 h 2247900"/>
                <a:gd name="connsiteX27" fmla="*/ 1466286 w 1943100"/>
                <a:gd name="connsiteY27" fmla="*/ 1208088 h 2247900"/>
                <a:gd name="connsiteX28" fmla="*/ 1141412 w 1943100"/>
                <a:gd name="connsiteY28" fmla="*/ 668338 h 2247900"/>
                <a:gd name="connsiteX29" fmla="*/ 307974 w 1943100"/>
                <a:gd name="connsiteY29" fmla="*/ 642938 h 2247900"/>
                <a:gd name="connsiteX30" fmla="*/ 624780 w 1943100"/>
                <a:gd name="connsiteY30" fmla="*/ 1133345 h 2247900"/>
                <a:gd name="connsiteX31" fmla="*/ 1036016 w 1943100"/>
                <a:gd name="connsiteY31" fmla="*/ 1680104 h 2247900"/>
                <a:gd name="connsiteX32" fmla="*/ 1058862 w 1943100"/>
                <a:gd name="connsiteY32" fmla="*/ 1705234 h 2247900"/>
                <a:gd name="connsiteX33" fmla="*/ 1053532 w 1943100"/>
                <a:gd name="connsiteY33" fmla="*/ 1711326 h 2247900"/>
                <a:gd name="connsiteX34" fmla="*/ 1029924 w 1943100"/>
                <a:gd name="connsiteY34" fmla="*/ 1685435 h 2247900"/>
                <a:gd name="connsiteX35" fmla="*/ 617926 w 1943100"/>
                <a:gd name="connsiteY35" fmla="*/ 1137914 h 2247900"/>
                <a:gd name="connsiteX36" fmla="*/ 316352 w 1943100"/>
                <a:gd name="connsiteY36" fmla="*/ 674921 h 2247900"/>
                <a:gd name="connsiteX37" fmla="*/ 316352 w 1943100"/>
                <a:gd name="connsiteY37" fmla="*/ 674159 h 2247900"/>
                <a:gd name="connsiteX38" fmla="*/ 307974 w 1943100"/>
                <a:gd name="connsiteY38" fmla="*/ 642938 h 2247900"/>
                <a:gd name="connsiteX39" fmla="*/ 1506538 w 1943100"/>
                <a:gd name="connsiteY39" fmla="*/ 434975 h 2247900"/>
                <a:gd name="connsiteX40" fmla="*/ 1516436 w 1943100"/>
                <a:gd name="connsiteY40" fmla="*/ 436498 h 2247900"/>
                <a:gd name="connsiteX41" fmla="*/ 1768474 w 1943100"/>
                <a:gd name="connsiteY41" fmla="*/ 840871 h 2247900"/>
                <a:gd name="connsiteX42" fmla="*/ 1763144 w 1943100"/>
                <a:gd name="connsiteY42" fmla="*/ 847725 h 2247900"/>
                <a:gd name="connsiteX43" fmla="*/ 1506538 w 1943100"/>
                <a:gd name="connsiteY43" fmla="*/ 434975 h 2247900"/>
                <a:gd name="connsiteX44" fmla="*/ 1262486 w 1943100"/>
                <a:gd name="connsiteY44" fmla="*/ 239713 h 2247900"/>
                <a:gd name="connsiteX45" fmla="*/ 1665288 w 1943100"/>
                <a:gd name="connsiteY45" fmla="*/ 964711 h 2247900"/>
                <a:gd name="connsiteX46" fmla="*/ 1659968 w 1943100"/>
                <a:gd name="connsiteY46" fmla="*/ 971551 h 2247900"/>
                <a:gd name="connsiteX47" fmla="*/ 1254126 w 1943100"/>
                <a:gd name="connsiteY47" fmla="*/ 242753 h 2247900"/>
                <a:gd name="connsiteX48" fmla="*/ 1262486 w 1943100"/>
                <a:gd name="connsiteY48" fmla="*/ 239713 h 2247900"/>
                <a:gd name="connsiteX49" fmla="*/ 595312 w 1943100"/>
                <a:gd name="connsiteY49" fmla="*/ 61913 h 2247900"/>
                <a:gd name="connsiteX50" fmla="*/ 605202 w 1943100"/>
                <a:gd name="connsiteY50" fmla="*/ 64955 h 2247900"/>
                <a:gd name="connsiteX51" fmla="*/ 605964 w 1943100"/>
                <a:gd name="connsiteY51" fmla="*/ 64955 h 2247900"/>
                <a:gd name="connsiteX52" fmla="*/ 1071578 w 1943100"/>
                <a:gd name="connsiteY52" fmla="*/ 887162 h 2247900"/>
                <a:gd name="connsiteX53" fmla="*/ 1231348 w 1943100"/>
                <a:gd name="connsiteY53" fmla="*/ 1133596 h 2247900"/>
                <a:gd name="connsiteX54" fmla="*/ 1365250 w 1943100"/>
                <a:gd name="connsiteY54" fmla="*/ 1330591 h 2247900"/>
                <a:gd name="connsiteX55" fmla="*/ 1359924 w 1943100"/>
                <a:gd name="connsiteY55" fmla="*/ 1336676 h 2247900"/>
                <a:gd name="connsiteX56" fmla="*/ 1224500 w 1943100"/>
                <a:gd name="connsiteY56" fmla="*/ 1137399 h 2247900"/>
                <a:gd name="connsiteX57" fmla="*/ 1064730 w 1943100"/>
                <a:gd name="connsiteY57" fmla="*/ 891726 h 2247900"/>
                <a:gd name="connsiteX58" fmla="*/ 595312 w 1943100"/>
                <a:gd name="connsiteY58" fmla="*/ 61913 h 2247900"/>
                <a:gd name="connsiteX59" fmla="*/ 414014 w 1943100"/>
                <a:gd name="connsiteY59" fmla="*/ 57150 h 2247900"/>
                <a:gd name="connsiteX60" fmla="*/ 625662 w 1943100"/>
                <a:gd name="connsiteY60" fmla="*/ 533839 h 2247900"/>
                <a:gd name="connsiteX61" fmla="*/ 773358 w 1943100"/>
                <a:gd name="connsiteY61" fmla="*/ 758477 h 2247900"/>
                <a:gd name="connsiteX62" fmla="*/ 1057332 w 1943100"/>
                <a:gd name="connsiteY62" fmla="*/ 1171962 h 2247900"/>
                <a:gd name="connsiteX63" fmla="*/ 1263650 w 1943100"/>
                <a:gd name="connsiteY63" fmla="*/ 1455234 h 2247900"/>
                <a:gd name="connsiteX64" fmla="*/ 1258320 w 1943100"/>
                <a:gd name="connsiteY64" fmla="*/ 1462088 h 2247900"/>
                <a:gd name="connsiteX65" fmla="*/ 1051240 w 1943100"/>
                <a:gd name="connsiteY65" fmla="*/ 1176531 h 2247900"/>
                <a:gd name="connsiteX66" fmla="*/ 766506 w 1943100"/>
                <a:gd name="connsiteY66" fmla="*/ 763045 h 2247900"/>
                <a:gd name="connsiteX67" fmla="*/ 618810 w 1943100"/>
                <a:gd name="connsiteY67" fmla="*/ 538408 h 2247900"/>
                <a:gd name="connsiteX68" fmla="*/ 406400 w 1943100"/>
                <a:gd name="connsiteY68" fmla="*/ 60196 h 2247900"/>
                <a:gd name="connsiteX69" fmla="*/ 414014 w 1943100"/>
                <a:gd name="connsiteY69" fmla="*/ 57150 h 2247900"/>
                <a:gd name="connsiteX70" fmla="*/ 1665016 w 1943100"/>
                <a:gd name="connsiteY70" fmla="*/ 0 h 2247900"/>
                <a:gd name="connsiteX71" fmla="*/ 1943100 w 1943100"/>
                <a:gd name="connsiteY71" fmla="*/ 626569 h 2247900"/>
                <a:gd name="connsiteX72" fmla="*/ 1937022 w 1943100"/>
                <a:gd name="connsiteY72" fmla="*/ 633413 h 2247900"/>
                <a:gd name="connsiteX73" fmla="*/ 1658938 w 1943100"/>
                <a:gd name="connsiteY73" fmla="*/ 7604 h 2247900"/>
                <a:gd name="connsiteX74" fmla="*/ 1665016 w 1943100"/>
                <a:gd name="connsiteY74" fmla="*/ 0 h 22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943100" h="2247900">
                  <a:moveTo>
                    <a:pt x="0" y="1612900"/>
                  </a:moveTo>
                  <a:cubicBezTo>
                    <a:pt x="147904" y="1869489"/>
                    <a:pt x="363662" y="2088769"/>
                    <a:pt x="617538" y="2241047"/>
                  </a:cubicBezTo>
                  <a:lnTo>
                    <a:pt x="612202" y="2247900"/>
                  </a:lnTo>
                  <a:cubicBezTo>
                    <a:pt x="362898" y="2097906"/>
                    <a:pt x="149428" y="1883194"/>
                    <a:pt x="2288" y="1631935"/>
                  </a:cubicBezTo>
                  <a:cubicBezTo>
                    <a:pt x="1524" y="1625082"/>
                    <a:pt x="762" y="1618991"/>
                    <a:pt x="0" y="1612900"/>
                  </a:cubicBezTo>
                  <a:close/>
                  <a:moveTo>
                    <a:pt x="488750" y="1535113"/>
                  </a:moveTo>
                  <a:cubicBezTo>
                    <a:pt x="599790" y="1681698"/>
                    <a:pt x="740492" y="1802460"/>
                    <a:pt x="884238" y="1916387"/>
                  </a:cubicBezTo>
                  <a:lnTo>
                    <a:pt x="878914" y="1922463"/>
                  </a:lnTo>
                  <a:cubicBezTo>
                    <a:pt x="738972" y="1811575"/>
                    <a:pt x="595988" y="1688534"/>
                    <a:pt x="484186" y="1542708"/>
                  </a:cubicBezTo>
                  <a:cubicBezTo>
                    <a:pt x="485708" y="1539670"/>
                    <a:pt x="487990" y="1537392"/>
                    <a:pt x="488750" y="1535113"/>
                  </a:cubicBezTo>
                  <a:close/>
                  <a:moveTo>
                    <a:pt x="86146" y="1444625"/>
                  </a:moveTo>
                  <a:cubicBezTo>
                    <a:pt x="96786" y="1473576"/>
                    <a:pt x="114264" y="1501765"/>
                    <a:pt x="132502" y="1529192"/>
                  </a:cubicBezTo>
                  <a:cubicBezTo>
                    <a:pt x="248772" y="1698326"/>
                    <a:pt x="368080" y="1873555"/>
                    <a:pt x="515508" y="2021357"/>
                  </a:cubicBezTo>
                  <a:cubicBezTo>
                    <a:pt x="574782" y="2080021"/>
                    <a:pt x="630256" y="2125733"/>
                    <a:pt x="684212" y="2159255"/>
                  </a:cubicBezTo>
                  <a:lnTo>
                    <a:pt x="678892" y="2165350"/>
                  </a:lnTo>
                  <a:cubicBezTo>
                    <a:pt x="624178" y="2131828"/>
                    <a:pt x="568702" y="2086116"/>
                    <a:pt x="509428" y="2027452"/>
                  </a:cubicBezTo>
                  <a:cubicBezTo>
                    <a:pt x="362002" y="1878888"/>
                    <a:pt x="241932" y="1703659"/>
                    <a:pt x="125662" y="1533763"/>
                  </a:cubicBezTo>
                  <a:cubicBezTo>
                    <a:pt x="107424" y="1506336"/>
                    <a:pt x="89186" y="1476623"/>
                    <a:pt x="77786" y="1446910"/>
                  </a:cubicBezTo>
                  <a:cubicBezTo>
                    <a:pt x="80826" y="1446148"/>
                    <a:pt x="83106" y="1445387"/>
                    <a:pt x="86146" y="1444625"/>
                  </a:cubicBezTo>
                  <a:close/>
                  <a:moveTo>
                    <a:pt x="493712" y="1312863"/>
                  </a:moveTo>
                  <a:cubicBezTo>
                    <a:pt x="640494" y="1490017"/>
                    <a:pt x="804766" y="1651204"/>
                    <a:pt x="984250" y="1794143"/>
                  </a:cubicBezTo>
                  <a:lnTo>
                    <a:pt x="978926" y="1800226"/>
                  </a:lnTo>
                  <a:cubicBezTo>
                    <a:pt x="802484" y="1660328"/>
                    <a:pt x="641254" y="1502182"/>
                    <a:pt x="496754" y="1328829"/>
                  </a:cubicBezTo>
                  <a:cubicBezTo>
                    <a:pt x="495994" y="1323507"/>
                    <a:pt x="495234" y="1318185"/>
                    <a:pt x="493712" y="1312863"/>
                  </a:cubicBezTo>
                  <a:close/>
                  <a:moveTo>
                    <a:pt x="1141412" y="668338"/>
                  </a:moveTo>
                  <a:cubicBezTo>
                    <a:pt x="1143694" y="668338"/>
                    <a:pt x="1147498" y="668338"/>
                    <a:pt x="1150542" y="668338"/>
                  </a:cubicBezTo>
                  <a:cubicBezTo>
                    <a:pt x="1234234" y="858882"/>
                    <a:pt x="1342270" y="1037281"/>
                    <a:pt x="1471612" y="1201256"/>
                  </a:cubicBezTo>
                  <a:lnTo>
                    <a:pt x="1466286" y="1208088"/>
                  </a:lnTo>
                  <a:cubicBezTo>
                    <a:pt x="1334662" y="1041836"/>
                    <a:pt x="1225864" y="861160"/>
                    <a:pt x="1141412" y="668338"/>
                  </a:cubicBezTo>
                  <a:close/>
                  <a:moveTo>
                    <a:pt x="307974" y="642938"/>
                  </a:moveTo>
                  <a:cubicBezTo>
                    <a:pt x="402408" y="814276"/>
                    <a:pt x="515116" y="975714"/>
                    <a:pt x="624780" y="1133345"/>
                  </a:cubicBezTo>
                  <a:cubicBezTo>
                    <a:pt x="753482" y="1317629"/>
                    <a:pt x="885992" y="1508005"/>
                    <a:pt x="1036016" y="1680104"/>
                  </a:cubicBezTo>
                  <a:cubicBezTo>
                    <a:pt x="1043632" y="1688481"/>
                    <a:pt x="1050486" y="1696857"/>
                    <a:pt x="1058862" y="1705234"/>
                  </a:cubicBezTo>
                  <a:lnTo>
                    <a:pt x="1053532" y="1711326"/>
                  </a:lnTo>
                  <a:cubicBezTo>
                    <a:pt x="1045156" y="1702949"/>
                    <a:pt x="1037540" y="1693811"/>
                    <a:pt x="1029924" y="1685435"/>
                  </a:cubicBezTo>
                  <a:cubicBezTo>
                    <a:pt x="879898" y="1512574"/>
                    <a:pt x="746628" y="1322198"/>
                    <a:pt x="617926" y="1137914"/>
                  </a:cubicBezTo>
                  <a:cubicBezTo>
                    <a:pt x="513594" y="988660"/>
                    <a:pt x="407738" y="836359"/>
                    <a:pt x="316352" y="674921"/>
                  </a:cubicBezTo>
                  <a:lnTo>
                    <a:pt x="316352" y="674159"/>
                  </a:lnTo>
                  <a:cubicBezTo>
                    <a:pt x="313306" y="664260"/>
                    <a:pt x="311022" y="653599"/>
                    <a:pt x="307974" y="642938"/>
                  </a:cubicBezTo>
                  <a:close/>
                  <a:moveTo>
                    <a:pt x="1506538" y="434975"/>
                  </a:moveTo>
                  <a:cubicBezTo>
                    <a:pt x="1509582" y="435736"/>
                    <a:pt x="1512628" y="436498"/>
                    <a:pt x="1516436" y="436498"/>
                  </a:cubicBezTo>
                  <a:cubicBezTo>
                    <a:pt x="1576590" y="584235"/>
                    <a:pt x="1662634" y="722072"/>
                    <a:pt x="1768474" y="840871"/>
                  </a:cubicBezTo>
                  <a:lnTo>
                    <a:pt x="1763144" y="847725"/>
                  </a:lnTo>
                  <a:cubicBezTo>
                    <a:pt x="1655020" y="725880"/>
                    <a:pt x="1567452" y="585758"/>
                    <a:pt x="1506538" y="434975"/>
                  </a:cubicBezTo>
                  <a:close/>
                  <a:moveTo>
                    <a:pt x="1262486" y="239713"/>
                  </a:moveTo>
                  <a:cubicBezTo>
                    <a:pt x="1352166" y="502658"/>
                    <a:pt x="1488966" y="749644"/>
                    <a:pt x="1665288" y="964711"/>
                  </a:cubicBezTo>
                  <a:lnTo>
                    <a:pt x="1659968" y="971551"/>
                  </a:lnTo>
                  <a:cubicBezTo>
                    <a:pt x="1482886" y="754963"/>
                    <a:pt x="1344566" y="507217"/>
                    <a:pt x="1254126" y="242753"/>
                  </a:cubicBezTo>
                  <a:cubicBezTo>
                    <a:pt x="1257166" y="241233"/>
                    <a:pt x="1259446" y="240473"/>
                    <a:pt x="1262486" y="239713"/>
                  </a:cubicBezTo>
                  <a:close/>
                  <a:moveTo>
                    <a:pt x="595312" y="61913"/>
                  </a:moveTo>
                  <a:cubicBezTo>
                    <a:pt x="599116" y="62673"/>
                    <a:pt x="602160" y="64195"/>
                    <a:pt x="605202" y="64955"/>
                  </a:cubicBezTo>
                  <a:lnTo>
                    <a:pt x="605964" y="64955"/>
                  </a:lnTo>
                  <a:cubicBezTo>
                    <a:pt x="727692" y="357025"/>
                    <a:pt x="901918" y="626277"/>
                    <a:pt x="1071578" y="887162"/>
                  </a:cubicBezTo>
                  <a:lnTo>
                    <a:pt x="1231348" y="1133596"/>
                  </a:lnTo>
                  <a:cubicBezTo>
                    <a:pt x="1273954" y="1199007"/>
                    <a:pt x="1318080" y="1265940"/>
                    <a:pt x="1365250" y="1330591"/>
                  </a:cubicBezTo>
                  <a:lnTo>
                    <a:pt x="1359924" y="1336676"/>
                  </a:lnTo>
                  <a:cubicBezTo>
                    <a:pt x="1311994" y="1272025"/>
                    <a:pt x="1267866" y="1204332"/>
                    <a:pt x="1224500" y="1137399"/>
                  </a:cubicBezTo>
                  <a:lnTo>
                    <a:pt x="1064730" y="891726"/>
                  </a:lnTo>
                  <a:cubicBezTo>
                    <a:pt x="893548" y="628559"/>
                    <a:pt x="717802" y="357025"/>
                    <a:pt x="595312" y="61913"/>
                  </a:cubicBezTo>
                  <a:close/>
                  <a:moveTo>
                    <a:pt x="414014" y="57150"/>
                  </a:moveTo>
                  <a:cubicBezTo>
                    <a:pt x="465022" y="224676"/>
                    <a:pt x="535824" y="384588"/>
                    <a:pt x="625662" y="533839"/>
                  </a:cubicBezTo>
                  <a:cubicBezTo>
                    <a:pt x="672102" y="610749"/>
                    <a:pt x="723110" y="686136"/>
                    <a:pt x="773358" y="758477"/>
                  </a:cubicBezTo>
                  <a:lnTo>
                    <a:pt x="1057332" y="1171962"/>
                  </a:lnTo>
                  <a:cubicBezTo>
                    <a:pt x="1122806" y="1267148"/>
                    <a:pt x="1189802" y="1363856"/>
                    <a:pt x="1263650" y="1455234"/>
                  </a:cubicBezTo>
                  <a:lnTo>
                    <a:pt x="1258320" y="1462088"/>
                  </a:lnTo>
                  <a:cubicBezTo>
                    <a:pt x="1183712" y="1369948"/>
                    <a:pt x="1116714" y="1272478"/>
                    <a:pt x="1051240" y="1176531"/>
                  </a:cubicBezTo>
                  <a:lnTo>
                    <a:pt x="766506" y="763045"/>
                  </a:lnTo>
                  <a:cubicBezTo>
                    <a:pt x="716258" y="690704"/>
                    <a:pt x="665250" y="615318"/>
                    <a:pt x="618810" y="538408"/>
                  </a:cubicBezTo>
                  <a:cubicBezTo>
                    <a:pt x="528212" y="388395"/>
                    <a:pt x="457408" y="227722"/>
                    <a:pt x="406400" y="60196"/>
                  </a:cubicBezTo>
                  <a:cubicBezTo>
                    <a:pt x="408684" y="59434"/>
                    <a:pt x="410968" y="58673"/>
                    <a:pt x="414014" y="57150"/>
                  </a:cubicBezTo>
                  <a:close/>
                  <a:moveTo>
                    <a:pt x="1665016" y="0"/>
                  </a:moveTo>
                  <a:cubicBezTo>
                    <a:pt x="1728838" y="220516"/>
                    <a:pt x="1822292" y="431146"/>
                    <a:pt x="1943100" y="626569"/>
                  </a:cubicBezTo>
                  <a:lnTo>
                    <a:pt x="1937022" y="633413"/>
                  </a:lnTo>
                  <a:cubicBezTo>
                    <a:pt x="1816974" y="437990"/>
                    <a:pt x="1723520" y="228120"/>
                    <a:pt x="1658938" y="7604"/>
                  </a:cubicBezTo>
                  <a:cubicBezTo>
                    <a:pt x="1660456" y="4562"/>
                    <a:pt x="1662736" y="2281"/>
                    <a:pt x="1665016" y="0"/>
                  </a:cubicBezTo>
                  <a:close/>
                </a:path>
              </a:pathLst>
            </a:custGeom>
            <a:solidFill>
              <a:srgbClr val="4B1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3" name="Freeform 53">
              <a:extLst>
                <a:ext uri="{FF2B5EF4-FFF2-40B4-BE49-F238E27FC236}">
                  <a16:creationId xmlns:a16="http://schemas.microsoft.com/office/drawing/2014/main" id="{E545E3AB-A277-4185-8B01-0CC3E84D0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4600" y="4433888"/>
              <a:ext cx="404813" cy="2262188"/>
            </a:xfrm>
            <a:custGeom>
              <a:avLst/>
              <a:gdLst>
                <a:gd name="T0" fmla="*/ 527 w 531"/>
                <a:gd name="T1" fmla="*/ 2973 h 2973"/>
                <a:gd name="T2" fmla="*/ 78 w 531"/>
                <a:gd name="T3" fmla="*/ 2063 h 2973"/>
                <a:gd name="T4" fmla="*/ 2 w 531"/>
                <a:gd name="T5" fmla="*/ 1794 h 2973"/>
                <a:gd name="T6" fmla="*/ 118 w 531"/>
                <a:gd name="T7" fmla="*/ 1453 h 2973"/>
                <a:gd name="T8" fmla="*/ 204 w 531"/>
                <a:gd name="T9" fmla="*/ 1273 h 2973"/>
                <a:gd name="T10" fmla="*/ 246 w 531"/>
                <a:gd name="T11" fmla="*/ 772 h 2973"/>
                <a:gd name="T12" fmla="*/ 132 w 531"/>
                <a:gd name="T13" fmla="*/ 1 h 2973"/>
                <a:gd name="T14" fmla="*/ 137 w 531"/>
                <a:gd name="T15" fmla="*/ 0 h 2973"/>
                <a:gd name="T16" fmla="*/ 252 w 531"/>
                <a:gd name="T17" fmla="*/ 772 h 2973"/>
                <a:gd name="T18" fmla="*/ 209 w 531"/>
                <a:gd name="T19" fmla="*/ 1275 h 2973"/>
                <a:gd name="T20" fmla="*/ 122 w 531"/>
                <a:gd name="T21" fmla="*/ 1456 h 2973"/>
                <a:gd name="T22" fmla="*/ 7 w 531"/>
                <a:gd name="T23" fmla="*/ 1794 h 2973"/>
                <a:gd name="T24" fmla="*/ 83 w 531"/>
                <a:gd name="T25" fmla="*/ 2061 h 2973"/>
                <a:gd name="T26" fmla="*/ 531 w 531"/>
                <a:gd name="T27" fmla="*/ 2971 h 2973"/>
                <a:gd name="T28" fmla="*/ 527 w 531"/>
                <a:gd name="T29" fmla="*/ 2973 h 2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1" h="2973">
                  <a:moveTo>
                    <a:pt x="527" y="2973"/>
                  </a:moveTo>
                  <a:cubicBezTo>
                    <a:pt x="363" y="2676"/>
                    <a:pt x="212" y="2370"/>
                    <a:pt x="78" y="2063"/>
                  </a:cubicBezTo>
                  <a:cubicBezTo>
                    <a:pt x="37" y="1969"/>
                    <a:pt x="3" y="1885"/>
                    <a:pt x="2" y="1794"/>
                  </a:cubicBezTo>
                  <a:cubicBezTo>
                    <a:pt x="0" y="1671"/>
                    <a:pt x="60" y="1560"/>
                    <a:pt x="118" y="1453"/>
                  </a:cubicBezTo>
                  <a:cubicBezTo>
                    <a:pt x="149" y="1395"/>
                    <a:pt x="181" y="1335"/>
                    <a:pt x="204" y="1273"/>
                  </a:cubicBezTo>
                  <a:cubicBezTo>
                    <a:pt x="264" y="1109"/>
                    <a:pt x="257" y="928"/>
                    <a:pt x="246" y="772"/>
                  </a:cubicBezTo>
                  <a:cubicBezTo>
                    <a:pt x="235" y="612"/>
                    <a:pt x="197" y="353"/>
                    <a:pt x="132" y="1"/>
                  </a:cubicBezTo>
                  <a:lnTo>
                    <a:pt x="137" y="0"/>
                  </a:lnTo>
                  <a:cubicBezTo>
                    <a:pt x="202" y="352"/>
                    <a:pt x="241" y="611"/>
                    <a:pt x="252" y="772"/>
                  </a:cubicBezTo>
                  <a:cubicBezTo>
                    <a:pt x="263" y="929"/>
                    <a:pt x="270" y="1110"/>
                    <a:pt x="209" y="1275"/>
                  </a:cubicBezTo>
                  <a:cubicBezTo>
                    <a:pt x="186" y="1337"/>
                    <a:pt x="154" y="1397"/>
                    <a:pt x="122" y="1456"/>
                  </a:cubicBezTo>
                  <a:cubicBezTo>
                    <a:pt x="65" y="1562"/>
                    <a:pt x="6" y="1673"/>
                    <a:pt x="7" y="1794"/>
                  </a:cubicBezTo>
                  <a:cubicBezTo>
                    <a:pt x="8" y="1884"/>
                    <a:pt x="42" y="1968"/>
                    <a:pt x="83" y="2061"/>
                  </a:cubicBezTo>
                  <a:cubicBezTo>
                    <a:pt x="217" y="2367"/>
                    <a:pt x="368" y="2674"/>
                    <a:pt x="531" y="2971"/>
                  </a:cubicBezTo>
                  <a:lnTo>
                    <a:pt x="527" y="2973"/>
                  </a:lnTo>
                  <a:close/>
                </a:path>
              </a:pathLst>
            </a:custGeom>
            <a:solidFill>
              <a:srgbClr val="4B1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4" name="Freeform 54">
              <a:extLst>
                <a:ext uri="{FF2B5EF4-FFF2-40B4-BE49-F238E27FC236}">
                  <a16:creationId xmlns:a16="http://schemas.microsoft.com/office/drawing/2014/main" id="{7FDA8173-AFB7-4F59-BF30-BE60E3191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4637" y="5248275"/>
              <a:ext cx="7593013" cy="7213600"/>
            </a:xfrm>
            <a:custGeom>
              <a:avLst/>
              <a:gdLst>
                <a:gd name="T0" fmla="*/ 9977 w 9977"/>
                <a:gd name="T1" fmla="*/ 0 h 9478"/>
                <a:gd name="T2" fmla="*/ 9977 w 9977"/>
                <a:gd name="T3" fmla="*/ 9478 h 9478"/>
                <a:gd name="T4" fmla="*/ 0 w 9977"/>
                <a:gd name="T5" fmla="*/ 9478 h 9478"/>
                <a:gd name="T6" fmla="*/ 0 w 9977"/>
                <a:gd name="T7" fmla="*/ 8853 h 9478"/>
                <a:gd name="T8" fmla="*/ 6154 w 9977"/>
                <a:gd name="T9" fmla="*/ 580 h 9478"/>
                <a:gd name="T10" fmla="*/ 9977 w 9977"/>
                <a:gd name="T11" fmla="*/ 0 h 9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77" h="9478">
                  <a:moveTo>
                    <a:pt x="9977" y="0"/>
                  </a:moveTo>
                  <a:lnTo>
                    <a:pt x="9977" y="9478"/>
                  </a:lnTo>
                  <a:lnTo>
                    <a:pt x="0" y="9478"/>
                  </a:lnTo>
                  <a:lnTo>
                    <a:pt x="0" y="8853"/>
                  </a:lnTo>
                  <a:cubicBezTo>
                    <a:pt x="0" y="5039"/>
                    <a:pt x="2499" y="1668"/>
                    <a:pt x="6154" y="580"/>
                  </a:cubicBezTo>
                  <a:cubicBezTo>
                    <a:pt x="7770" y="99"/>
                    <a:pt x="9162" y="3"/>
                    <a:pt x="9977" y="0"/>
                  </a:cubicBezTo>
                  <a:close/>
                </a:path>
              </a:pathLst>
            </a:custGeom>
            <a:solidFill>
              <a:srgbClr val="652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5" name="Freeform 55">
              <a:extLst>
                <a:ext uri="{FF2B5EF4-FFF2-40B4-BE49-F238E27FC236}">
                  <a16:creationId xmlns:a16="http://schemas.microsoft.com/office/drawing/2014/main" id="{B10E2DC3-57B1-4369-8570-A9228FA6F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8563" y="8453438"/>
              <a:ext cx="2741613" cy="2066925"/>
            </a:xfrm>
            <a:custGeom>
              <a:avLst/>
              <a:gdLst>
                <a:gd name="T0" fmla="*/ 1304 w 3603"/>
                <a:gd name="T1" fmla="*/ 15 h 2716"/>
                <a:gd name="T2" fmla="*/ 957 w 3603"/>
                <a:gd name="T3" fmla="*/ 120 h 2716"/>
                <a:gd name="T4" fmla="*/ 957 w 3603"/>
                <a:gd name="T5" fmla="*/ 120 h 2716"/>
                <a:gd name="T6" fmla="*/ 619 w 3603"/>
                <a:gd name="T7" fmla="*/ 2186 h 2716"/>
                <a:gd name="T8" fmla="*/ 619 w 3603"/>
                <a:gd name="T9" fmla="*/ 2186 h 2716"/>
                <a:gd name="T10" fmla="*/ 1514 w 3603"/>
                <a:gd name="T11" fmla="*/ 2648 h 2716"/>
                <a:gd name="T12" fmla="*/ 1514 w 3603"/>
                <a:gd name="T13" fmla="*/ 2648 h 2716"/>
                <a:gd name="T14" fmla="*/ 3087 w 3603"/>
                <a:gd name="T15" fmla="*/ 2215 h 2716"/>
                <a:gd name="T16" fmla="*/ 3087 w 3603"/>
                <a:gd name="T17" fmla="*/ 2215 h 2716"/>
                <a:gd name="T18" fmla="*/ 3528 w 3603"/>
                <a:gd name="T19" fmla="*/ 1226 h 2716"/>
                <a:gd name="T20" fmla="*/ 3528 w 3603"/>
                <a:gd name="T21" fmla="*/ 1226 h 2716"/>
                <a:gd name="T22" fmla="*/ 2989 w 3603"/>
                <a:gd name="T23" fmla="*/ 905 h 2716"/>
                <a:gd name="T24" fmla="*/ 2989 w 3603"/>
                <a:gd name="T25" fmla="*/ 905 h 2716"/>
                <a:gd name="T26" fmla="*/ 2512 w 3603"/>
                <a:gd name="T27" fmla="*/ 861 h 2716"/>
                <a:gd name="T28" fmla="*/ 2512 w 3603"/>
                <a:gd name="T29" fmla="*/ 861 h 2716"/>
                <a:gd name="T30" fmla="*/ 1511 w 3603"/>
                <a:gd name="T31" fmla="*/ 0 h 2716"/>
                <a:gd name="T32" fmla="*/ 1511 w 3603"/>
                <a:gd name="T33" fmla="*/ 0 h 2716"/>
                <a:gd name="T34" fmla="*/ 1304 w 3603"/>
                <a:gd name="T35" fmla="*/ 15 h 2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03" h="2716">
                  <a:moveTo>
                    <a:pt x="1304" y="15"/>
                  </a:moveTo>
                  <a:cubicBezTo>
                    <a:pt x="1179" y="32"/>
                    <a:pt x="1063" y="69"/>
                    <a:pt x="957" y="120"/>
                  </a:cubicBezTo>
                  <a:lnTo>
                    <a:pt x="957" y="120"/>
                  </a:lnTo>
                  <a:cubicBezTo>
                    <a:pt x="160" y="498"/>
                    <a:pt x="0" y="1558"/>
                    <a:pt x="619" y="2186"/>
                  </a:cubicBezTo>
                  <a:lnTo>
                    <a:pt x="619" y="2186"/>
                  </a:lnTo>
                  <a:cubicBezTo>
                    <a:pt x="846" y="2416"/>
                    <a:pt x="1142" y="2608"/>
                    <a:pt x="1514" y="2648"/>
                  </a:cubicBezTo>
                  <a:lnTo>
                    <a:pt x="1514" y="2648"/>
                  </a:lnTo>
                  <a:cubicBezTo>
                    <a:pt x="2140" y="2716"/>
                    <a:pt x="2720" y="2445"/>
                    <a:pt x="3087" y="2215"/>
                  </a:cubicBezTo>
                  <a:lnTo>
                    <a:pt x="3087" y="2215"/>
                  </a:lnTo>
                  <a:cubicBezTo>
                    <a:pt x="3422" y="2006"/>
                    <a:pt x="3603" y="1614"/>
                    <a:pt x="3528" y="1226"/>
                  </a:cubicBezTo>
                  <a:lnTo>
                    <a:pt x="3528" y="1226"/>
                  </a:lnTo>
                  <a:cubicBezTo>
                    <a:pt x="3451" y="833"/>
                    <a:pt x="3171" y="750"/>
                    <a:pt x="2989" y="905"/>
                  </a:cubicBezTo>
                  <a:lnTo>
                    <a:pt x="2989" y="905"/>
                  </a:lnTo>
                  <a:cubicBezTo>
                    <a:pt x="2729" y="1128"/>
                    <a:pt x="2512" y="1173"/>
                    <a:pt x="2512" y="861"/>
                  </a:cubicBezTo>
                  <a:lnTo>
                    <a:pt x="2512" y="861"/>
                  </a:lnTo>
                  <a:cubicBezTo>
                    <a:pt x="2512" y="575"/>
                    <a:pt x="2234" y="0"/>
                    <a:pt x="1511" y="0"/>
                  </a:cubicBezTo>
                  <a:lnTo>
                    <a:pt x="1511" y="0"/>
                  </a:lnTo>
                  <a:cubicBezTo>
                    <a:pt x="1446" y="0"/>
                    <a:pt x="1377" y="5"/>
                    <a:pt x="1304" y="15"/>
                  </a:cubicBezTo>
                </a:path>
              </a:pathLst>
            </a:custGeom>
            <a:gradFill>
              <a:gsLst>
                <a:gs pos="44000">
                  <a:srgbClr val="C35DC3"/>
                </a:gs>
                <a:gs pos="16000">
                  <a:srgbClr val="D74E9C"/>
                </a:gs>
                <a:gs pos="70000">
                  <a:srgbClr val="AE6CEA"/>
                </a:gs>
              </a:gsLst>
              <a:lin ang="666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6BA8069C-2E7A-48D3-AD59-06DF6B4A0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3188" y="8798401"/>
              <a:ext cx="1721413" cy="1531462"/>
            </a:xfrm>
            <a:custGeom>
              <a:avLst/>
              <a:gdLst>
                <a:gd name="connsiteX0" fmla="*/ 1591834 w 1721413"/>
                <a:gd name="connsiteY0" fmla="*/ 513809 h 1531462"/>
                <a:gd name="connsiteX1" fmla="*/ 1594114 w 1721413"/>
                <a:gd name="connsiteY1" fmla="*/ 519134 h 1531462"/>
                <a:gd name="connsiteX2" fmla="*/ 1466120 w 1721413"/>
                <a:gd name="connsiteY2" fmla="*/ 789335 h 1531462"/>
                <a:gd name="connsiteX3" fmla="*/ 1458746 w 1721413"/>
                <a:gd name="connsiteY3" fmla="*/ 803239 h 1531462"/>
                <a:gd name="connsiteX4" fmla="*/ 1527092 w 1721413"/>
                <a:gd name="connsiteY4" fmla="*/ 801100 h 1531462"/>
                <a:gd name="connsiteX5" fmla="*/ 1599136 w 1721413"/>
                <a:gd name="connsiteY5" fmla="*/ 772154 h 1531462"/>
                <a:gd name="connsiteX6" fmla="*/ 1714252 w 1721413"/>
                <a:gd name="connsiteY6" fmla="*/ 675730 h 1531462"/>
                <a:gd name="connsiteX7" fmla="*/ 1720350 w 1721413"/>
                <a:gd name="connsiteY7" fmla="*/ 675730 h 1531462"/>
                <a:gd name="connsiteX8" fmla="*/ 1719588 w 1721413"/>
                <a:gd name="connsiteY8" fmla="*/ 681804 h 1531462"/>
                <a:gd name="connsiteX9" fmla="*/ 1603710 w 1721413"/>
                <a:gd name="connsiteY9" fmla="*/ 778987 h 1531462"/>
                <a:gd name="connsiteX10" fmla="*/ 1487068 w 1721413"/>
                <a:gd name="connsiteY10" fmla="*/ 813912 h 1531462"/>
                <a:gd name="connsiteX11" fmla="*/ 1455812 w 1721413"/>
                <a:gd name="connsiteY11" fmla="*/ 810875 h 1531462"/>
                <a:gd name="connsiteX12" fmla="*/ 1455190 w 1721413"/>
                <a:gd name="connsiteY12" fmla="*/ 809946 h 1531462"/>
                <a:gd name="connsiteX13" fmla="*/ 1388150 w 1721413"/>
                <a:gd name="connsiteY13" fmla="*/ 936378 h 1531462"/>
                <a:gd name="connsiteX14" fmla="*/ 1119048 w 1721413"/>
                <a:gd name="connsiteY14" fmla="*/ 1406943 h 1531462"/>
                <a:gd name="connsiteX15" fmla="*/ 1115248 w 1721413"/>
                <a:gd name="connsiteY15" fmla="*/ 1409225 h 1531462"/>
                <a:gd name="connsiteX16" fmla="*/ 1112968 w 1721413"/>
                <a:gd name="connsiteY16" fmla="*/ 1408464 h 1531462"/>
                <a:gd name="connsiteX17" fmla="*/ 1111448 w 1721413"/>
                <a:gd name="connsiteY17" fmla="*/ 1403139 h 1531462"/>
                <a:gd name="connsiteX18" fmla="*/ 1302234 w 1721413"/>
                <a:gd name="connsiteY18" fmla="*/ 1074585 h 1531462"/>
                <a:gd name="connsiteX19" fmla="*/ 1321444 w 1721413"/>
                <a:gd name="connsiteY19" fmla="*/ 1039836 h 1531462"/>
                <a:gd name="connsiteX20" fmla="*/ 1273586 w 1721413"/>
                <a:gd name="connsiteY20" fmla="*/ 956354 h 1531462"/>
                <a:gd name="connsiteX21" fmla="*/ 1269280 w 1721413"/>
                <a:gd name="connsiteY21" fmla="*/ 669320 h 1531462"/>
                <a:gd name="connsiteX22" fmla="*/ 1274638 w 1721413"/>
                <a:gd name="connsiteY22" fmla="*/ 667036 h 1531462"/>
                <a:gd name="connsiteX23" fmla="*/ 1276936 w 1721413"/>
                <a:gd name="connsiteY23" fmla="*/ 672367 h 1531462"/>
                <a:gd name="connsiteX24" fmla="*/ 1281026 w 1721413"/>
                <a:gd name="connsiteY24" fmla="*/ 952975 h 1531462"/>
                <a:gd name="connsiteX25" fmla="*/ 1325956 w 1721413"/>
                <a:gd name="connsiteY25" fmla="*/ 1031675 h 1531462"/>
                <a:gd name="connsiteX26" fmla="*/ 1380750 w 1721413"/>
                <a:gd name="connsiteY26" fmla="*/ 932559 h 1531462"/>
                <a:gd name="connsiteX27" fmla="*/ 1586514 w 1721413"/>
                <a:gd name="connsiteY27" fmla="*/ 516091 h 1531462"/>
                <a:gd name="connsiteX28" fmla="*/ 1591834 w 1721413"/>
                <a:gd name="connsiteY28" fmla="*/ 513809 h 1531462"/>
                <a:gd name="connsiteX29" fmla="*/ 369082 w 1721413"/>
                <a:gd name="connsiteY29" fmla="*/ 285 h 1531462"/>
                <a:gd name="connsiteX30" fmla="*/ 370608 w 1721413"/>
                <a:gd name="connsiteY30" fmla="*/ 6377 h 1531462"/>
                <a:gd name="connsiteX31" fmla="*/ 285442 w 1721413"/>
                <a:gd name="connsiteY31" fmla="*/ 342347 h 1531462"/>
                <a:gd name="connsiteX32" fmla="*/ 284410 w 1721413"/>
                <a:gd name="connsiteY32" fmla="*/ 354975 h 1531462"/>
                <a:gd name="connsiteX33" fmla="*/ 363444 w 1721413"/>
                <a:gd name="connsiteY33" fmla="*/ 319674 h 1531462"/>
                <a:gd name="connsiteX34" fmla="*/ 446730 w 1721413"/>
                <a:gd name="connsiteY34" fmla="*/ 254713 h 1531462"/>
                <a:gd name="connsiteX35" fmla="*/ 575272 w 1721413"/>
                <a:gd name="connsiteY35" fmla="*/ 94634 h 1531462"/>
                <a:gd name="connsiteX36" fmla="*/ 580596 w 1721413"/>
                <a:gd name="connsiteY36" fmla="*/ 93116 h 1531462"/>
                <a:gd name="connsiteX37" fmla="*/ 582116 w 1721413"/>
                <a:gd name="connsiteY37" fmla="*/ 99186 h 1531462"/>
                <a:gd name="connsiteX38" fmla="*/ 452054 w 1721413"/>
                <a:gd name="connsiteY38" fmla="*/ 260782 h 1531462"/>
                <a:gd name="connsiteX39" fmla="*/ 367248 w 1721413"/>
                <a:gd name="connsiteY39" fmla="*/ 326786 h 1531462"/>
                <a:gd name="connsiteX40" fmla="*/ 283680 w 1721413"/>
                <a:gd name="connsiteY40" fmla="*/ 363914 h 1531462"/>
                <a:gd name="connsiteX41" fmla="*/ 275360 w 1721413"/>
                <a:gd name="connsiteY41" fmla="*/ 465799 h 1531462"/>
                <a:gd name="connsiteX42" fmla="*/ 401900 w 1721413"/>
                <a:gd name="connsiteY42" fmla="*/ 1526132 h 1531462"/>
                <a:gd name="connsiteX43" fmla="*/ 399610 w 1721413"/>
                <a:gd name="connsiteY43" fmla="*/ 1531462 h 1531462"/>
                <a:gd name="connsiteX44" fmla="*/ 398084 w 1721413"/>
                <a:gd name="connsiteY44" fmla="*/ 1531462 h 1531462"/>
                <a:gd name="connsiteX45" fmla="*/ 394268 w 1721413"/>
                <a:gd name="connsiteY45" fmla="*/ 1528416 h 1531462"/>
                <a:gd name="connsiteX46" fmla="*/ 265060 w 1721413"/>
                <a:gd name="connsiteY46" fmla="*/ 653920 h 1531462"/>
                <a:gd name="connsiteX47" fmla="*/ 265916 w 1721413"/>
                <a:gd name="connsiteY47" fmla="*/ 569302 h 1531462"/>
                <a:gd name="connsiteX48" fmla="*/ 265578 w 1721413"/>
                <a:gd name="connsiteY48" fmla="*/ 569437 h 1531462"/>
                <a:gd name="connsiteX49" fmla="*/ 263296 w 1721413"/>
                <a:gd name="connsiteY49" fmla="*/ 568677 h 1531462"/>
                <a:gd name="connsiteX50" fmla="*/ 198 w 1721413"/>
                <a:gd name="connsiteY50" fmla="*/ 157247 h 1531462"/>
                <a:gd name="connsiteX51" fmla="*/ 3240 w 1721413"/>
                <a:gd name="connsiteY51" fmla="*/ 151924 h 1531462"/>
                <a:gd name="connsiteX52" fmla="*/ 7802 w 1721413"/>
                <a:gd name="connsiteY52" fmla="*/ 155726 h 1531462"/>
                <a:gd name="connsiteX53" fmla="*/ 177288 w 1721413"/>
                <a:gd name="connsiteY53" fmla="*/ 479021 h 1531462"/>
                <a:gd name="connsiteX54" fmla="*/ 266014 w 1721413"/>
                <a:gd name="connsiteY54" fmla="*/ 559471 h 1531462"/>
                <a:gd name="connsiteX55" fmla="*/ 266976 w 1721413"/>
                <a:gd name="connsiteY55" fmla="*/ 464442 h 1531462"/>
                <a:gd name="connsiteX56" fmla="*/ 275276 w 1721413"/>
                <a:gd name="connsiteY56" fmla="*/ 363553 h 1531462"/>
                <a:gd name="connsiteX57" fmla="*/ 274836 w 1721413"/>
                <a:gd name="connsiteY57" fmla="*/ 363202 h 1531462"/>
                <a:gd name="connsiteX58" fmla="*/ 275384 w 1721413"/>
                <a:gd name="connsiteY58" fmla="*/ 362246 h 1531462"/>
                <a:gd name="connsiteX59" fmla="*/ 277176 w 1721413"/>
                <a:gd name="connsiteY59" fmla="*/ 340450 h 1531462"/>
                <a:gd name="connsiteX60" fmla="*/ 362976 w 1721413"/>
                <a:gd name="connsiteY60" fmla="*/ 2570 h 1531462"/>
                <a:gd name="connsiteX61" fmla="*/ 369082 w 1721413"/>
                <a:gd name="connsiteY61" fmla="*/ 285 h 153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21413" h="1531462">
                  <a:moveTo>
                    <a:pt x="1591834" y="513809"/>
                  </a:moveTo>
                  <a:cubicBezTo>
                    <a:pt x="1594114" y="514569"/>
                    <a:pt x="1594876" y="516852"/>
                    <a:pt x="1594114" y="519134"/>
                  </a:cubicBezTo>
                  <a:cubicBezTo>
                    <a:pt x="1562000" y="597493"/>
                    <a:pt x="1516440" y="691827"/>
                    <a:pt x="1466120" y="789335"/>
                  </a:cubicBezTo>
                  <a:lnTo>
                    <a:pt x="1458746" y="803239"/>
                  </a:lnTo>
                  <a:lnTo>
                    <a:pt x="1527092" y="801100"/>
                  </a:lnTo>
                  <a:cubicBezTo>
                    <a:pt x="1551106" y="795880"/>
                    <a:pt x="1575502" y="786200"/>
                    <a:pt x="1599136" y="772154"/>
                  </a:cubicBezTo>
                  <a:cubicBezTo>
                    <a:pt x="1642590" y="746340"/>
                    <a:pt x="1679182" y="710655"/>
                    <a:pt x="1714252" y="675730"/>
                  </a:cubicBezTo>
                  <a:cubicBezTo>
                    <a:pt x="1715776" y="674212"/>
                    <a:pt x="1718064" y="674212"/>
                    <a:pt x="1720350" y="675730"/>
                  </a:cubicBezTo>
                  <a:cubicBezTo>
                    <a:pt x="1721876" y="677249"/>
                    <a:pt x="1721876" y="680286"/>
                    <a:pt x="1719588" y="681804"/>
                  </a:cubicBezTo>
                  <a:cubicBezTo>
                    <a:pt x="1684520" y="716729"/>
                    <a:pt x="1647164" y="753173"/>
                    <a:pt x="1603710" y="778987"/>
                  </a:cubicBezTo>
                  <a:cubicBezTo>
                    <a:pt x="1564830" y="801764"/>
                    <a:pt x="1524424" y="813912"/>
                    <a:pt x="1487068" y="813912"/>
                  </a:cubicBezTo>
                  <a:cubicBezTo>
                    <a:pt x="1476396" y="813912"/>
                    <a:pt x="1465722" y="813153"/>
                    <a:pt x="1455812" y="810875"/>
                  </a:cubicBezTo>
                  <a:lnTo>
                    <a:pt x="1455190" y="809946"/>
                  </a:lnTo>
                  <a:lnTo>
                    <a:pt x="1388150" y="936378"/>
                  </a:lnTo>
                  <a:cubicBezTo>
                    <a:pt x="1255866" y="1180081"/>
                    <a:pt x="1120948" y="1403614"/>
                    <a:pt x="1119048" y="1406943"/>
                  </a:cubicBezTo>
                  <a:cubicBezTo>
                    <a:pt x="1118288" y="1408464"/>
                    <a:pt x="1116768" y="1409225"/>
                    <a:pt x="1115248" y="1409225"/>
                  </a:cubicBezTo>
                  <a:cubicBezTo>
                    <a:pt x="1114488" y="1409225"/>
                    <a:pt x="1113728" y="1409225"/>
                    <a:pt x="1112968" y="1408464"/>
                  </a:cubicBezTo>
                  <a:cubicBezTo>
                    <a:pt x="1111448" y="1407703"/>
                    <a:pt x="1110688" y="1404660"/>
                    <a:pt x="1111448" y="1403139"/>
                  </a:cubicBezTo>
                  <a:cubicBezTo>
                    <a:pt x="1113348" y="1400096"/>
                    <a:pt x="1200000" y="1256502"/>
                    <a:pt x="1302234" y="1074585"/>
                  </a:cubicBezTo>
                  <a:lnTo>
                    <a:pt x="1321444" y="1039836"/>
                  </a:lnTo>
                  <a:lnTo>
                    <a:pt x="1273586" y="956354"/>
                  </a:lnTo>
                  <a:cubicBezTo>
                    <a:pt x="1236406" y="865817"/>
                    <a:pt x="1233680" y="760714"/>
                    <a:pt x="1269280" y="669320"/>
                  </a:cubicBezTo>
                  <a:cubicBezTo>
                    <a:pt x="1270044" y="667797"/>
                    <a:pt x="1272342" y="666274"/>
                    <a:pt x="1274638" y="667036"/>
                  </a:cubicBezTo>
                  <a:cubicBezTo>
                    <a:pt x="1276936" y="667797"/>
                    <a:pt x="1277702" y="670844"/>
                    <a:pt x="1276936" y="672367"/>
                  </a:cubicBezTo>
                  <a:cubicBezTo>
                    <a:pt x="1241910" y="762047"/>
                    <a:pt x="1244780" y="864580"/>
                    <a:pt x="1281026" y="952975"/>
                  </a:cubicBezTo>
                  <a:lnTo>
                    <a:pt x="1325956" y="1031675"/>
                  </a:lnTo>
                  <a:lnTo>
                    <a:pt x="1380750" y="932559"/>
                  </a:lnTo>
                  <a:cubicBezTo>
                    <a:pt x="1460028" y="786542"/>
                    <a:pt x="1538342" y="633343"/>
                    <a:pt x="1586514" y="516091"/>
                  </a:cubicBezTo>
                  <a:cubicBezTo>
                    <a:pt x="1587274" y="513809"/>
                    <a:pt x="1589554" y="512287"/>
                    <a:pt x="1591834" y="513809"/>
                  </a:cubicBezTo>
                  <a:close/>
                  <a:moveTo>
                    <a:pt x="369082" y="285"/>
                  </a:moveTo>
                  <a:cubicBezTo>
                    <a:pt x="370608" y="1808"/>
                    <a:pt x="372134" y="4092"/>
                    <a:pt x="370608" y="6377"/>
                  </a:cubicBezTo>
                  <a:cubicBezTo>
                    <a:pt x="326246" y="105597"/>
                    <a:pt x="299538" y="220717"/>
                    <a:pt x="285442" y="342347"/>
                  </a:cubicBezTo>
                  <a:lnTo>
                    <a:pt x="284410" y="354975"/>
                  </a:lnTo>
                  <a:lnTo>
                    <a:pt x="363444" y="319674"/>
                  </a:lnTo>
                  <a:cubicBezTo>
                    <a:pt x="391206" y="302699"/>
                    <a:pt x="418588" y="281267"/>
                    <a:pt x="446730" y="254713"/>
                  </a:cubicBezTo>
                  <a:cubicBezTo>
                    <a:pt x="499212" y="203882"/>
                    <a:pt x="541044" y="145464"/>
                    <a:pt x="575272" y="94634"/>
                  </a:cubicBezTo>
                  <a:cubicBezTo>
                    <a:pt x="576792" y="92358"/>
                    <a:pt x="579074" y="91599"/>
                    <a:pt x="580596" y="93116"/>
                  </a:cubicBezTo>
                  <a:cubicBezTo>
                    <a:pt x="582878" y="94634"/>
                    <a:pt x="583638" y="96910"/>
                    <a:pt x="582116" y="99186"/>
                  </a:cubicBezTo>
                  <a:cubicBezTo>
                    <a:pt x="547890" y="150016"/>
                    <a:pt x="506058" y="209193"/>
                    <a:pt x="452054" y="260782"/>
                  </a:cubicBezTo>
                  <a:cubicBezTo>
                    <a:pt x="423532" y="287715"/>
                    <a:pt x="395580" y="309527"/>
                    <a:pt x="367248" y="326786"/>
                  </a:cubicBezTo>
                  <a:lnTo>
                    <a:pt x="283680" y="363914"/>
                  </a:lnTo>
                  <a:lnTo>
                    <a:pt x="275360" y="465799"/>
                  </a:lnTo>
                  <a:cubicBezTo>
                    <a:pt x="250352" y="965503"/>
                    <a:pt x="400182" y="1519279"/>
                    <a:pt x="401900" y="1526132"/>
                  </a:cubicBezTo>
                  <a:cubicBezTo>
                    <a:pt x="402664" y="1528416"/>
                    <a:pt x="401136" y="1530701"/>
                    <a:pt x="399610" y="1531462"/>
                  </a:cubicBezTo>
                  <a:cubicBezTo>
                    <a:pt x="398846" y="1531462"/>
                    <a:pt x="398846" y="1531462"/>
                    <a:pt x="398084" y="1531462"/>
                  </a:cubicBezTo>
                  <a:cubicBezTo>
                    <a:pt x="396558" y="1531462"/>
                    <a:pt x="395030" y="1530701"/>
                    <a:pt x="394268" y="1528416"/>
                  </a:cubicBezTo>
                  <a:cubicBezTo>
                    <a:pt x="392264" y="1521921"/>
                    <a:pt x="276862" y="1096359"/>
                    <a:pt x="265060" y="653920"/>
                  </a:cubicBezTo>
                  <a:lnTo>
                    <a:pt x="265916" y="569302"/>
                  </a:lnTo>
                  <a:lnTo>
                    <a:pt x="265578" y="569437"/>
                  </a:lnTo>
                  <a:cubicBezTo>
                    <a:pt x="264816" y="569437"/>
                    <a:pt x="264056" y="568677"/>
                    <a:pt x="263296" y="568677"/>
                  </a:cubicBezTo>
                  <a:cubicBezTo>
                    <a:pt x="130986" y="469812"/>
                    <a:pt x="32894" y="316191"/>
                    <a:pt x="198" y="157247"/>
                  </a:cubicBezTo>
                  <a:cubicBezTo>
                    <a:pt x="-564" y="154966"/>
                    <a:pt x="958" y="152684"/>
                    <a:pt x="3240" y="151924"/>
                  </a:cubicBezTo>
                  <a:cubicBezTo>
                    <a:pt x="5520" y="151924"/>
                    <a:pt x="7802" y="153445"/>
                    <a:pt x="7802" y="155726"/>
                  </a:cubicBezTo>
                  <a:cubicBezTo>
                    <a:pt x="32324" y="273223"/>
                    <a:pt x="93204" y="387726"/>
                    <a:pt x="177288" y="479021"/>
                  </a:cubicBezTo>
                  <a:lnTo>
                    <a:pt x="266014" y="559471"/>
                  </a:lnTo>
                  <a:lnTo>
                    <a:pt x="266976" y="464442"/>
                  </a:lnTo>
                  <a:lnTo>
                    <a:pt x="275276" y="363553"/>
                  </a:lnTo>
                  <a:lnTo>
                    <a:pt x="274836" y="363202"/>
                  </a:lnTo>
                  <a:lnTo>
                    <a:pt x="275384" y="362246"/>
                  </a:lnTo>
                  <a:lnTo>
                    <a:pt x="277176" y="340450"/>
                  </a:lnTo>
                  <a:cubicBezTo>
                    <a:pt x="291414" y="218257"/>
                    <a:pt x="318328" y="102504"/>
                    <a:pt x="362976" y="2570"/>
                  </a:cubicBezTo>
                  <a:cubicBezTo>
                    <a:pt x="364502" y="285"/>
                    <a:pt x="366792" y="-476"/>
                    <a:pt x="369082" y="285"/>
                  </a:cubicBezTo>
                  <a:close/>
                </a:path>
              </a:pathLst>
            </a:custGeom>
            <a:solidFill>
              <a:srgbClr val="4B1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7" name="Freeform 62">
              <a:extLst>
                <a:ext uri="{FF2B5EF4-FFF2-40B4-BE49-F238E27FC236}">
                  <a16:creationId xmlns:a16="http://schemas.microsoft.com/office/drawing/2014/main" id="{3AEA6F8E-94BD-4CFE-9B0B-F83885E8B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2463" y="3870325"/>
              <a:ext cx="668338" cy="3005138"/>
            </a:xfrm>
            <a:custGeom>
              <a:avLst/>
              <a:gdLst>
                <a:gd name="T0" fmla="*/ 19 w 877"/>
                <a:gd name="T1" fmla="*/ 3949 h 3949"/>
                <a:gd name="T2" fmla="*/ 0 w 877"/>
                <a:gd name="T3" fmla="*/ 3939 h 3949"/>
                <a:gd name="T4" fmla="*/ 855 w 877"/>
                <a:gd name="T5" fmla="*/ 0 h 3949"/>
                <a:gd name="T6" fmla="*/ 877 w 877"/>
                <a:gd name="T7" fmla="*/ 1 h 3949"/>
                <a:gd name="T8" fmla="*/ 19 w 877"/>
                <a:gd name="T9" fmla="*/ 3949 h 3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7" h="3949">
                  <a:moveTo>
                    <a:pt x="19" y="3949"/>
                  </a:moveTo>
                  <a:lnTo>
                    <a:pt x="0" y="3939"/>
                  </a:lnTo>
                  <a:cubicBezTo>
                    <a:pt x="7" y="3926"/>
                    <a:pt x="670" y="2663"/>
                    <a:pt x="855" y="0"/>
                  </a:cubicBezTo>
                  <a:lnTo>
                    <a:pt x="877" y="1"/>
                  </a:lnTo>
                  <a:cubicBezTo>
                    <a:pt x="691" y="2669"/>
                    <a:pt x="26" y="3937"/>
                    <a:pt x="19" y="3949"/>
                  </a:cubicBezTo>
                  <a:close/>
                </a:path>
              </a:pathLst>
            </a:custGeom>
            <a:solidFill>
              <a:srgbClr val="1B0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55F5ED29-DEA3-4F08-9194-A2755B679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5001" y="3638577"/>
              <a:ext cx="1177089" cy="2576486"/>
            </a:xfrm>
            <a:custGeom>
              <a:avLst/>
              <a:gdLst>
                <a:gd name="connsiteX0" fmla="*/ 124731 w 1177089"/>
                <a:gd name="connsiteY0" fmla="*/ 1845717 h 2576486"/>
                <a:gd name="connsiteX1" fmla="*/ 393013 w 1177089"/>
                <a:gd name="connsiteY1" fmla="*/ 2549583 h 2576486"/>
                <a:gd name="connsiteX2" fmla="*/ 395669 w 1177089"/>
                <a:gd name="connsiteY2" fmla="*/ 2567308 h 2576486"/>
                <a:gd name="connsiteX3" fmla="*/ 403707 w 1177089"/>
                <a:gd name="connsiteY3" fmla="*/ 2555762 h 2576486"/>
                <a:gd name="connsiteX4" fmla="*/ 1006485 w 1177089"/>
                <a:gd name="connsiteY4" fmla="*/ 2109206 h 2576486"/>
                <a:gd name="connsiteX5" fmla="*/ 392919 w 1177089"/>
                <a:gd name="connsiteY5" fmla="*/ 2576486 h 2576486"/>
                <a:gd name="connsiteX6" fmla="*/ 391397 w 1177089"/>
                <a:gd name="connsiteY6" fmla="*/ 2573442 h 2576486"/>
                <a:gd name="connsiteX7" fmla="*/ 392451 w 1177089"/>
                <a:gd name="connsiteY7" fmla="*/ 2571928 h 2576486"/>
                <a:gd name="connsiteX8" fmla="*/ 379393 w 1177089"/>
                <a:gd name="connsiteY8" fmla="*/ 2560807 h 2576486"/>
                <a:gd name="connsiteX9" fmla="*/ 49951 w 1177089"/>
                <a:gd name="connsiteY9" fmla="*/ 1882090 h 2576486"/>
                <a:gd name="connsiteX10" fmla="*/ 124731 w 1177089"/>
                <a:gd name="connsiteY10" fmla="*/ 1845717 h 2576486"/>
                <a:gd name="connsiteX11" fmla="*/ 260135 w 1177089"/>
                <a:gd name="connsiteY11" fmla="*/ 1351142 h 2576486"/>
                <a:gd name="connsiteX12" fmla="*/ 528847 w 1177089"/>
                <a:gd name="connsiteY12" fmla="*/ 2062295 h 2576486"/>
                <a:gd name="connsiteX13" fmla="*/ 529525 w 1177089"/>
                <a:gd name="connsiteY13" fmla="*/ 2066919 h 2576486"/>
                <a:gd name="connsiteX14" fmla="*/ 533439 w 1177089"/>
                <a:gd name="connsiteY14" fmla="*/ 2058195 h 2576486"/>
                <a:gd name="connsiteX15" fmla="*/ 1043153 w 1177089"/>
                <a:gd name="connsiteY15" fmla="*/ 1504082 h 2576486"/>
                <a:gd name="connsiteX16" fmla="*/ 541605 w 1177089"/>
                <a:gd name="connsiteY16" fmla="*/ 2070522 h 2576486"/>
                <a:gd name="connsiteX17" fmla="*/ 530791 w 1177089"/>
                <a:gd name="connsiteY17" fmla="*/ 2075537 h 2576486"/>
                <a:gd name="connsiteX18" fmla="*/ 531163 w 1177089"/>
                <a:gd name="connsiteY18" fmla="*/ 2078075 h 2576486"/>
                <a:gd name="connsiteX19" fmla="*/ 529639 w 1177089"/>
                <a:gd name="connsiteY19" fmla="*/ 2079598 h 2576486"/>
                <a:gd name="connsiteX20" fmla="*/ 184807 w 1177089"/>
                <a:gd name="connsiteY20" fmla="*/ 1387516 h 2576486"/>
                <a:gd name="connsiteX21" fmla="*/ 260135 w 1177089"/>
                <a:gd name="connsiteY21" fmla="*/ 1351142 h 2576486"/>
                <a:gd name="connsiteX22" fmla="*/ 306661 w 1177089"/>
                <a:gd name="connsiteY22" fmla="*/ 938614 h 2576486"/>
                <a:gd name="connsiteX23" fmla="*/ 644877 w 1177089"/>
                <a:gd name="connsiteY23" fmla="*/ 1398453 h 2576486"/>
                <a:gd name="connsiteX24" fmla="*/ 659843 w 1177089"/>
                <a:gd name="connsiteY24" fmla="*/ 1430989 h 2576486"/>
                <a:gd name="connsiteX25" fmla="*/ 668665 w 1177089"/>
                <a:gd name="connsiteY25" fmla="*/ 1417739 h 2576486"/>
                <a:gd name="connsiteX26" fmla="*/ 1166255 w 1177089"/>
                <a:gd name="connsiteY26" fmla="*/ 1063549 h 2576486"/>
                <a:gd name="connsiteX27" fmla="*/ 676615 w 1177089"/>
                <a:gd name="connsiteY27" fmla="*/ 1433140 h 2576486"/>
                <a:gd name="connsiteX28" fmla="*/ 661947 w 1177089"/>
                <a:gd name="connsiteY28" fmla="*/ 1436320 h 2576486"/>
                <a:gd name="connsiteX29" fmla="*/ 659881 w 1177089"/>
                <a:gd name="connsiteY29" fmla="*/ 1439075 h 2576486"/>
                <a:gd name="connsiteX30" fmla="*/ 223025 w 1177089"/>
                <a:gd name="connsiteY30" fmla="*/ 986406 h 2576486"/>
                <a:gd name="connsiteX31" fmla="*/ 279041 w 1177089"/>
                <a:gd name="connsiteY31" fmla="*/ 938855 h 2576486"/>
                <a:gd name="connsiteX32" fmla="*/ 306661 w 1177089"/>
                <a:gd name="connsiteY32" fmla="*/ 938614 h 2576486"/>
                <a:gd name="connsiteX33" fmla="*/ 522899 w 1177089"/>
                <a:gd name="connsiteY33" fmla="*/ 444366 h 2576486"/>
                <a:gd name="connsiteX34" fmla="*/ 714255 w 1177089"/>
                <a:gd name="connsiteY34" fmla="*/ 990601 h 2576486"/>
                <a:gd name="connsiteX35" fmla="*/ 716999 w 1177089"/>
                <a:gd name="connsiteY35" fmla="*/ 1020613 h 2576486"/>
                <a:gd name="connsiteX36" fmla="*/ 730437 w 1177089"/>
                <a:gd name="connsiteY36" fmla="*/ 985385 h 2576486"/>
                <a:gd name="connsiteX37" fmla="*/ 1115871 w 1177089"/>
                <a:gd name="connsiteY37" fmla="*/ 561982 h 2576486"/>
                <a:gd name="connsiteX38" fmla="*/ 715819 w 1177089"/>
                <a:gd name="connsiteY38" fmla="*/ 1043024 h 2576486"/>
                <a:gd name="connsiteX39" fmla="*/ 711439 w 1177089"/>
                <a:gd name="connsiteY39" fmla="*/ 1042357 h 2576486"/>
                <a:gd name="connsiteX40" fmla="*/ 710979 w 1177089"/>
                <a:gd name="connsiteY40" fmla="*/ 1040106 h 2576486"/>
                <a:gd name="connsiteX41" fmla="*/ 697007 w 1177089"/>
                <a:gd name="connsiteY41" fmla="*/ 1027530 h 2576486"/>
                <a:gd name="connsiteX42" fmla="*/ 455089 w 1177089"/>
                <a:gd name="connsiteY42" fmla="*/ 470726 h 2576486"/>
                <a:gd name="connsiteX43" fmla="*/ 522899 w 1177089"/>
                <a:gd name="connsiteY43" fmla="*/ 444366 h 2576486"/>
                <a:gd name="connsiteX44" fmla="*/ 853457 w 1177089"/>
                <a:gd name="connsiteY44" fmla="*/ 206 h 2576486"/>
                <a:gd name="connsiteX45" fmla="*/ 762855 w 1177089"/>
                <a:gd name="connsiteY45" fmla="*/ 678794 h 2576486"/>
                <a:gd name="connsiteX46" fmla="*/ 753719 w 1177089"/>
                <a:gd name="connsiteY46" fmla="*/ 677273 h 2576486"/>
                <a:gd name="connsiteX47" fmla="*/ 853457 w 1177089"/>
                <a:gd name="connsiteY47" fmla="*/ 206 h 257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77089" h="2576486">
                  <a:moveTo>
                    <a:pt x="124731" y="1845717"/>
                  </a:moveTo>
                  <a:cubicBezTo>
                    <a:pt x="277975" y="1859102"/>
                    <a:pt x="373253" y="2421334"/>
                    <a:pt x="393013" y="2549583"/>
                  </a:cubicBezTo>
                  <a:lnTo>
                    <a:pt x="395669" y="2567308"/>
                  </a:lnTo>
                  <a:lnTo>
                    <a:pt x="403707" y="2555762"/>
                  </a:lnTo>
                  <a:cubicBezTo>
                    <a:pt x="489387" y="2433749"/>
                    <a:pt x="921559" y="1837371"/>
                    <a:pt x="1006485" y="2109206"/>
                  </a:cubicBezTo>
                  <a:cubicBezTo>
                    <a:pt x="1096311" y="2397641"/>
                    <a:pt x="451535" y="2562026"/>
                    <a:pt x="392919" y="2576486"/>
                  </a:cubicBezTo>
                  <a:cubicBezTo>
                    <a:pt x="391397" y="2576486"/>
                    <a:pt x="389875" y="2574964"/>
                    <a:pt x="391397" y="2573442"/>
                  </a:cubicBezTo>
                  <a:lnTo>
                    <a:pt x="392451" y="2571928"/>
                  </a:lnTo>
                  <a:lnTo>
                    <a:pt x="379393" y="2560807"/>
                  </a:lnTo>
                  <a:cubicBezTo>
                    <a:pt x="286469" y="2480509"/>
                    <a:pt x="-144827" y="2087629"/>
                    <a:pt x="49951" y="1882090"/>
                  </a:cubicBezTo>
                  <a:cubicBezTo>
                    <a:pt x="76207" y="1854589"/>
                    <a:pt x="101155" y="1843658"/>
                    <a:pt x="124731" y="1845717"/>
                  </a:cubicBezTo>
                  <a:close/>
                  <a:moveTo>
                    <a:pt x="260135" y="1351142"/>
                  </a:moveTo>
                  <a:cubicBezTo>
                    <a:pt x="415953" y="1366317"/>
                    <a:pt x="511965" y="1950373"/>
                    <a:pt x="528847" y="2062295"/>
                  </a:cubicBezTo>
                  <a:lnTo>
                    <a:pt x="529525" y="2066919"/>
                  </a:lnTo>
                  <a:lnTo>
                    <a:pt x="533439" y="2058195"/>
                  </a:lnTo>
                  <a:cubicBezTo>
                    <a:pt x="590787" y="1931367"/>
                    <a:pt x="908485" y="1250375"/>
                    <a:pt x="1043153" y="1504082"/>
                  </a:cubicBezTo>
                  <a:cubicBezTo>
                    <a:pt x="1177821" y="1757076"/>
                    <a:pt x="644493" y="2022097"/>
                    <a:pt x="541605" y="2070522"/>
                  </a:cubicBezTo>
                  <a:lnTo>
                    <a:pt x="530791" y="2075537"/>
                  </a:lnTo>
                  <a:lnTo>
                    <a:pt x="531163" y="2078075"/>
                  </a:lnTo>
                  <a:cubicBezTo>
                    <a:pt x="531163" y="2079598"/>
                    <a:pt x="530401" y="2079598"/>
                    <a:pt x="529639" y="2079598"/>
                  </a:cubicBezTo>
                  <a:cubicBezTo>
                    <a:pt x="492339" y="2048382"/>
                    <a:pt x="-26051" y="1609074"/>
                    <a:pt x="184807" y="1387516"/>
                  </a:cubicBezTo>
                  <a:cubicBezTo>
                    <a:pt x="211259" y="1359726"/>
                    <a:pt x="236391" y="1348829"/>
                    <a:pt x="260135" y="1351142"/>
                  </a:cubicBezTo>
                  <a:close/>
                  <a:moveTo>
                    <a:pt x="306661" y="938614"/>
                  </a:moveTo>
                  <a:cubicBezTo>
                    <a:pt x="429531" y="961443"/>
                    <a:pt x="590037" y="1281755"/>
                    <a:pt x="644877" y="1398453"/>
                  </a:cubicBezTo>
                  <a:lnTo>
                    <a:pt x="659843" y="1430989"/>
                  </a:lnTo>
                  <a:lnTo>
                    <a:pt x="668665" y="1417739"/>
                  </a:lnTo>
                  <a:cubicBezTo>
                    <a:pt x="740089" y="1311973"/>
                    <a:pt x="1078535" y="834399"/>
                    <a:pt x="1166255" y="1063549"/>
                  </a:cubicBezTo>
                  <a:cubicBezTo>
                    <a:pt x="1253975" y="1291985"/>
                    <a:pt x="783415" y="1409326"/>
                    <a:pt x="676615" y="1433140"/>
                  </a:cubicBezTo>
                  <a:lnTo>
                    <a:pt x="661947" y="1436320"/>
                  </a:lnTo>
                  <a:lnTo>
                    <a:pt x="659881" y="1439075"/>
                  </a:lnTo>
                  <a:cubicBezTo>
                    <a:pt x="604323" y="1417773"/>
                    <a:pt x="89837" y="1210077"/>
                    <a:pt x="223025" y="986406"/>
                  </a:cubicBezTo>
                  <a:cubicBezTo>
                    <a:pt x="239673" y="958352"/>
                    <a:pt x="258605" y="943409"/>
                    <a:pt x="279041" y="938855"/>
                  </a:cubicBezTo>
                  <a:cubicBezTo>
                    <a:pt x="287981" y="936862"/>
                    <a:pt x="297211" y="936858"/>
                    <a:pt x="306661" y="938614"/>
                  </a:cubicBezTo>
                  <a:close/>
                  <a:moveTo>
                    <a:pt x="522899" y="444366"/>
                  </a:moveTo>
                  <a:cubicBezTo>
                    <a:pt x="648737" y="457111"/>
                    <a:pt x="699501" y="844096"/>
                    <a:pt x="714255" y="990601"/>
                  </a:cubicBezTo>
                  <a:lnTo>
                    <a:pt x="716999" y="1020613"/>
                  </a:lnTo>
                  <a:lnTo>
                    <a:pt x="730437" y="985385"/>
                  </a:lnTo>
                  <a:cubicBezTo>
                    <a:pt x="796247" y="818131"/>
                    <a:pt x="987855" y="377207"/>
                    <a:pt x="1115871" y="561982"/>
                  </a:cubicBezTo>
                  <a:cubicBezTo>
                    <a:pt x="1261411" y="771628"/>
                    <a:pt x="785923" y="1009481"/>
                    <a:pt x="715819" y="1043024"/>
                  </a:cubicBezTo>
                  <a:cubicBezTo>
                    <a:pt x="714295" y="1043787"/>
                    <a:pt x="712581" y="1043405"/>
                    <a:pt x="711439" y="1042357"/>
                  </a:cubicBezTo>
                  <a:lnTo>
                    <a:pt x="710979" y="1040106"/>
                  </a:lnTo>
                  <a:lnTo>
                    <a:pt x="697007" y="1027530"/>
                  </a:lnTo>
                  <a:cubicBezTo>
                    <a:pt x="606471" y="945176"/>
                    <a:pt x="270423" y="622678"/>
                    <a:pt x="455089" y="470726"/>
                  </a:cubicBezTo>
                  <a:cubicBezTo>
                    <a:pt x="479807" y="450180"/>
                    <a:pt x="502353" y="442286"/>
                    <a:pt x="522899" y="444366"/>
                  </a:cubicBezTo>
                  <a:close/>
                  <a:moveTo>
                    <a:pt x="853457" y="206"/>
                  </a:moveTo>
                  <a:cubicBezTo>
                    <a:pt x="1115363" y="-12727"/>
                    <a:pt x="811583" y="585983"/>
                    <a:pt x="762855" y="678794"/>
                  </a:cubicBezTo>
                  <a:cubicBezTo>
                    <a:pt x="760571" y="682598"/>
                    <a:pt x="754481" y="682598"/>
                    <a:pt x="753719" y="677273"/>
                  </a:cubicBezTo>
                  <a:cubicBezTo>
                    <a:pt x="729357" y="582940"/>
                    <a:pt x="593075" y="12378"/>
                    <a:pt x="853457" y="206"/>
                  </a:cubicBezTo>
                  <a:close/>
                </a:path>
              </a:pathLst>
            </a:custGeom>
            <a:solidFill>
              <a:srgbClr val="C88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9" name="Freeform 72">
              <a:extLst>
                <a:ext uri="{FF2B5EF4-FFF2-40B4-BE49-F238E27FC236}">
                  <a16:creationId xmlns:a16="http://schemas.microsoft.com/office/drawing/2014/main" id="{771E9C21-4251-48F3-B00F-1B939E542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2575" y="5207000"/>
              <a:ext cx="1798638" cy="4221163"/>
            </a:xfrm>
            <a:custGeom>
              <a:avLst/>
              <a:gdLst>
                <a:gd name="T0" fmla="*/ 1666 w 2364"/>
                <a:gd name="T1" fmla="*/ 55 h 5548"/>
                <a:gd name="T2" fmla="*/ 1025 w 2364"/>
                <a:gd name="T3" fmla="*/ 3423 h 5548"/>
                <a:gd name="T4" fmla="*/ 1025 w 2364"/>
                <a:gd name="T5" fmla="*/ 3423 h 5548"/>
                <a:gd name="T6" fmla="*/ 884 w 2364"/>
                <a:gd name="T7" fmla="*/ 3604 h 5548"/>
                <a:gd name="T8" fmla="*/ 884 w 2364"/>
                <a:gd name="T9" fmla="*/ 3604 h 5548"/>
                <a:gd name="T10" fmla="*/ 810 w 2364"/>
                <a:gd name="T11" fmla="*/ 3522 h 5548"/>
                <a:gd name="T12" fmla="*/ 810 w 2364"/>
                <a:gd name="T13" fmla="*/ 3522 h 5548"/>
                <a:gd name="T14" fmla="*/ 431 w 2364"/>
                <a:gd name="T15" fmla="*/ 3164 h 5548"/>
                <a:gd name="T16" fmla="*/ 431 w 2364"/>
                <a:gd name="T17" fmla="*/ 3164 h 5548"/>
                <a:gd name="T18" fmla="*/ 1101 w 2364"/>
                <a:gd name="T19" fmla="*/ 5548 h 5548"/>
                <a:gd name="T20" fmla="*/ 1101 w 2364"/>
                <a:gd name="T21" fmla="*/ 5548 h 5548"/>
                <a:gd name="T22" fmla="*/ 2087 w 2364"/>
                <a:gd name="T23" fmla="*/ 5000 h 5548"/>
                <a:gd name="T24" fmla="*/ 2296 w 2364"/>
                <a:gd name="T25" fmla="*/ 3853 h 5548"/>
                <a:gd name="T26" fmla="*/ 2322 w 2364"/>
                <a:gd name="T27" fmla="*/ 2866 h 5548"/>
                <a:gd name="T28" fmla="*/ 2322 w 2364"/>
                <a:gd name="T29" fmla="*/ 2866 h 5548"/>
                <a:gd name="T30" fmla="*/ 2284 w 2364"/>
                <a:gd name="T31" fmla="*/ 2314 h 5548"/>
                <a:gd name="T32" fmla="*/ 2284 w 2364"/>
                <a:gd name="T33" fmla="*/ 2314 h 5548"/>
                <a:gd name="T34" fmla="*/ 1760 w 2364"/>
                <a:gd name="T35" fmla="*/ 2138 h 5548"/>
                <a:gd name="T36" fmla="*/ 1760 w 2364"/>
                <a:gd name="T37" fmla="*/ 2138 h 5548"/>
                <a:gd name="T38" fmla="*/ 1609 w 2364"/>
                <a:gd name="T39" fmla="*/ 2207 h 5548"/>
                <a:gd name="T40" fmla="*/ 1609 w 2364"/>
                <a:gd name="T41" fmla="*/ 2207 h 5548"/>
                <a:gd name="T42" fmla="*/ 1519 w 2364"/>
                <a:gd name="T43" fmla="*/ 2046 h 5548"/>
                <a:gd name="T44" fmla="*/ 1519 w 2364"/>
                <a:gd name="T45" fmla="*/ 2046 h 5548"/>
                <a:gd name="T46" fmla="*/ 1621 w 2364"/>
                <a:gd name="T47" fmla="*/ 1882 h 5548"/>
                <a:gd name="T48" fmla="*/ 1621 w 2364"/>
                <a:gd name="T49" fmla="*/ 1882 h 5548"/>
                <a:gd name="T50" fmla="*/ 2071 w 2364"/>
                <a:gd name="T51" fmla="*/ 1367 h 5548"/>
                <a:gd name="T52" fmla="*/ 2180 w 2364"/>
                <a:gd name="T53" fmla="*/ 1089 h 5548"/>
                <a:gd name="T54" fmla="*/ 2180 w 2364"/>
                <a:gd name="T55" fmla="*/ 1089 h 5548"/>
                <a:gd name="T56" fmla="*/ 2018 w 2364"/>
                <a:gd name="T57" fmla="*/ 102 h 5548"/>
                <a:gd name="T58" fmla="*/ 2018 w 2364"/>
                <a:gd name="T59" fmla="*/ 102 h 5548"/>
                <a:gd name="T60" fmla="*/ 1821 w 2364"/>
                <a:gd name="T61" fmla="*/ 0 h 5548"/>
                <a:gd name="T62" fmla="*/ 1821 w 2364"/>
                <a:gd name="T63" fmla="*/ 0 h 5548"/>
                <a:gd name="T64" fmla="*/ 1666 w 2364"/>
                <a:gd name="T65" fmla="*/ 55 h 5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4" h="5548">
                  <a:moveTo>
                    <a:pt x="1666" y="55"/>
                  </a:moveTo>
                  <a:cubicBezTo>
                    <a:pt x="316" y="1149"/>
                    <a:pt x="1056" y="3089"/>
                    <a:pt x="1025" y="3423"/>
                  </a:cubicBezTo>
                  <a:lnTo>
                    <a:pt x="1025" y="3423"/>
                  </a:lnTo>
                  <a:cubicBezTo>
                    <a:pt x="1006" y="3624"/>
                    <a:pt x="936" y="3630"/>
                    <a:pt x="884" y="3604"/>
                  </a:cubicBezTo>
                  <a:lnTo>
                    <a:pt x="884" y="3604"/>
                  </a:lnTo>
                  <a:cubicBezTo>
                    <a:pt x="850" y="3587"/>
                    <a:pt x="824" y="3557"/>
                    <a:pt x="810" y="3522"/>
                  </a:cubicBezTo>
                  <a:lnTo>
                    <a:pt x="810" y="3522"/>
                  </a:lnTo>
                  <a:cubicBezTo>
                    <a:pt x="605" y="3018"/>
                    <a:pt x="431" y="3164"/>
                    <a:pt x="431" y="3164"/>
                  </a:cubicBezTo>
                  <a:lnTo>
                    <a:pt x="431" y="3164"/>
                  </a:lnTo>
                  <a:cubicBezTo>
                    <a:pt x="0" y="3423"/>
                    <a:pt x="1101" y="5548"/>
                    <a:pt x="1101" y="5548"/>
                  </a:cubicBezTo>
                  <a:lnTo>
                    <a:pt x="1101" y="5548"/>
                  </a:lnTo>
                  <a:lnTo>
                    <a:pt x="2087" y="5000"/>
                  </a:lnTo>
                  <a:lnTo>
                    <a:pt x="2296" y="3853"/>
                  </a:lnTo>
                  <a:cubicBezTo>
                    <a:pt x="2356" y="3527"/>
                    <a:pt x="2364" y="3195"/>
                    <a:pt x="2322" y="2866"/>
                  </a:cubicBezTo>
                  <a:lnTo>
                    <a:pt x="2322" y="2866"/>
                  </a:lnTo>
                  <a:cubicBezTo>
                    <a:pt x="2304" y="2723"/>
                    <a:pt x="2289" y="2540"/>
                    <a:pt x="2284" y="2314"/>
                  </a:cubicBezTo>
                  <a:lnTo>
                    <a:pt x="2284" y="2314"/>
                  </a:lnTo>
                  <a:cubicBezTo>
                    <a:pt x="2274" y="1766"/>
                    <a:pt x="1894" y="2028"/>
                    <a:pt x="1760" y="2138"/>
                  </a:cubicBezTo>
                  <a:lnTo>
                    <a:pt x="1760" y="2138"/>
                  </a:lnTo>
                  <a:cubicBezTo>
                    <a:pt x="1717" y="2174"/>
                    <a:pt x="1665" y="2199"/>
                    <a:pt x="1609" y="2207"/>
                  </a:cubicBezTo>
                  <a:lnTo>
                    <a:pt x="1609" y="2207"/>
                  </a:lnTo>
                  <a:cubicBezTo>
                    <a:pt x="1473" y="2227"/>
                    <a:pt x="1485" y="2131"/>
                    <a:pt x="1519" y="2046"/>
                  </a:cubicBezTo>
                  <a:lnTo>
                    <a:pt x="1519" y="2046"/>
                  </a:lnTo>
                  <a:cubicBezTo>
                    <a:pt x="1543" y="1986"/>
                    <a:pt x="1579" y="1931"/>
                    <a:pt x="1621" y="1882"/>
                  </a:cubicBezTo>
                  <a:lnTo>
                    <a:pt x="1621" y="1882"/>
                  </a:lnTo>
                  <a:lnTo>
                    <a:pt x="2071" y="1367"/>
                  </a:lnTo>
                  <a:cubicBezTo>
                    <a:pt x="2138" y="1290"/>
                    <a:pt x="2177" y="1192"/>
                    <a:pt x="2180" y="1089"/>
                  </a:cubicBezTo>
                  <a:lnTo>
                    <a:pt x="2180" y="1089"/>
                  </a:lnTo>
                  <a:cubicBezTo>
                    <a:pt x="2194" y="519"/>
                    <a:pt x="2114" y="238"/>
                    <a:pt x="2018" y="102"/>
                  </a:cubicBezTo>
                  <a:lnTo>
                    <a:pt x="2018" y="102"/>
                  </a:lnTo>
                  <a:cubicBezTo>
                    <a:pt x="1972" y="35"/>
                    <a:pt x="1897" y="0"/>
                    <a:pt x="1821" y="0"/>
                  </a:cubicBezTo>
                  <a:lnTo>
                    <a:pt x="1821" y="0"/>
                  </a:lnTo>
                  <a:cubicBezTo>
                    <a:pt x="1766" y="0"/>
                    <a:pt x="1712" y="18"/>
                    <a:pt x="1666" y="55"/>
                  </a:cubicBezTo>
                </a:path>
              </a:pathLst>
            </a:custGeom>
            <a:gradFill>
              <a:gsLst>
                <a:gs pos="0">
                  <a:srgbClr val="A2339A"/>
                </a:gs>
                <a:gs pos="95000">
                  <a:srgbClr val="3D1166"/>
                </a:gs>
              </a:gsLst>
              <a:lin ang="498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0" name="Freeform 73">
              <a:extLst>
                <a:ext uri="{FF2B5EF4-FFF2-40B4-BE49-F238E27FC236}">
                  <a16:creationId xmlns:a16="http://schemas.microsoft.com/office/drawing/2014/main" id="{B84AA94B-05D2-438B-91E8-6EFA726C3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8563" y="5200650"/>
              <a:ext cx="463550" cy="4035425"/>
            </a:xfrm>
            <a:custGeom>
              <a:avLst/>
              <a:gdLst>
                <a:gd name="T0" fmla="*/ 373 w 608"/>
                <a:gd name="T1" fmla="*/ 5303 h 5303"/>
                <a:gd name="T2" fmla="*/ 69 w 608"/>
                <a:gd name="T3" fmla="*/ 4848 h 5303"/>
                <a:gd name="T4" fmla="*/ 40 w 608"/>
                <a:gd name="T5" fmla="*/ 4321 h 5303"/>
                <a:gd name="T6" fmla="*/ 41 w 608"/>
                <a:gd name="T7" fmla="*/ 4291 h 5303"/>
                <a:gd name="T8" fmla="*/ 41 w 608"/>
                <a:gd name="T9" fmla="*/ 3383 h 5303"/>
                <a:gd name="T10" fmla="*/ 32 w 608"/>
                <a:gd name="T11" fmla="*/ 3108 h 5303"/>
                <a:gd name="T12" fmla="*/ 80 w 608"/>
                <a:gd name="T13" fmla="*/ 1726 h 5303"/>
                <a:gd name="T14" fmla="*/ 177 w 608"/>
                <a:gd name="T15" fmla="*/ 1294 h 5303"/>
                <a:gd name="T16" fmla="*/ 177 w 608"/>
                <a:gd name="T17" fmla="*/ 1292 h 5303"/>
                <a:gd name="T18" fmla="*/ 285 w 608"/>
                <a:gd name="T19" fmla="*/ 854 h 5303"/>
                <a:gd name="T20" fmla="*/ 598 w 608"/>
                <a:gd name="T21" fmla="*/ 0 h 5303"/>
                <a:gd name="T22" fmla="*/ 608 w 608"/>
                <a:gd name="T23" fmla="*/ 6 h 5303"/>
                <a:gd name="T24" fmla="*/ 296 w 608"/>
                <a:gd name="T25" fmla="*/ 857 h 5303"/>
                <a:gd name="T26" fmla="*/ 187 w 608"/>
                <a:gd name="T27" fmla="*/ 1296 h 5303"/>
                <a:gd name="T28" fmla="*/ 91 w 608"/>
                <a:gd name="T29" fmla="*/ 1728 h 5303"/>
                <a:gd name="T30" fmla="*/ 43 w 608"/>
                <a:gd name="T31" fmla="*/ 3108 h 5303"/>
                <a:gd name="T32" fmla="*/ 52 w 608"/>
                <a:gd name="T33" fmla="*/ 3383 h 5303"/>
                <a:gd name="T34" fmla="*/ 52 w 608"/>
                <a:gd name="T35" fmla="*/ 4291 h 5303"/>
                <a:gd name="T36" fmla="*/ 51 w 608"/>
                <a:gd name="T37" fmla="*/ 4322 h 5303"/>
                <a:gd name="T38" fmla="*/ 79 w 608"/>
                <a:gd name="T39" fmla="*/ 4846 h 5303"/>
                <a:gd name="T40" fmla="*/ 379 w 608"/>
                <a:gd name="T41" fmla="*/ 5293 h 5303"/>
                <a:gd name="T42" fmla="*/ 373 w 608"/>
                <a:gd name="T43" fmla="*/ 5303 h 5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8" h="5303">
                  <a:moveTo>
                    <a:pt x="373" y="5303"/>
                  </a:moveTo>
                  <a:cubicBezTo>
                    <a:pt x="227" y="5219"/>
                    <a:pt x="116" y="5053"/>
                    <a:pt x="69" y="4848"/>
                  </a:cubicBezTo>
                  <a:cubicBezTo>
                    <a:pt x="29" y="4676"/>
                    <a:pt x="35" y="4496"/>
                    <a:pt x="40" y="4321"/>
                  </a:cubicBezTo>
                  <a:lnTo>
                    <a:pt x="41" y="4291"/>
                  </a:lnTo>
                  <a:cubicBezTo>
                    <a:pt x="49" y="3990"/>
                    <a:pt x="49" y="3684"/>
                    <a:pt x="41" y="3383"/>
                  </a:cubicBezTo>
                  <a:cubicBezTo>
                    <a:pt x="39" y="3292"/>
                    <a:pt x="36" y="3198"/>
                    <a:pt x="32" y="3108"/>
                  </a:cubicBezTo>
                  <a:cubicBezTo>
                    <a:pt x="16" y="2652"/>
                    <a:pt x="0" y="2181"/>
                    <a:pt x="80" y="1726"/>
                  </a:cubicBezTo>
                  <a:cubicBezTo>
                    <a:pt x="106" y="1580"/>
                    <a:pt x="142" y="1435"/>
                    <a:pt x="177" y="1294"/>
                  </a:cubicBezTo>
                  <a:lnTo>
                    <a:pt x="177" y="1292"/>
                  </a:lnTo>
                  <a:lnTo>
                    <a:pt x="285" y="854"/>
                  </a:lnTo>
                  <a:cubicBezTo>
                    <a:pt x="357" y="562"/>
                    <a:pt x="432" y="259"/>
                    <a:pt x="598" y="0"/>
                  </a:cubicBezTo>
                  <a:lnTo>
                    <a:pt x="608" y="6"/>
                  </a:lnTo>
                  <a:cubicBezTo>
                    <a:pt x="442" y="264"/>
                    <a:pt x="368" y="565"/>
                    <a:pt x="296" y="857"/>
                  </a:cubicBezTo>
                  <a:lnTo>
                    <a:pt x="187" y="1296"/>
                  </a:lnTo>
                  <a:cubicBezTo>
                    <a:pt x="152" y="1437"/>
                    <a:pt x="116" y="1582"/>
                    <a:pt x="91" y="1728"/>
                  </a:cubicBezTo>
                  <a:cubicBezTo>
                    <a:pt x="11" y="2182"/>
                    <a:pt x="27" y="2652"/>
                    <a:pt x="43" y="3108"/>
                  </a:cubicBezTo>
                  <a:cubicBezTo>
                    <a:pt x="46" y="3198"/>
                    <a:pt x="50" y="3291"/>
                    <a:pt x="52" y="3383"/>
                  </a:cubicBezTo>
                  <a:cubicBezTo>
                    <a:pt x="60" y="3684"/>
                    <a:pt x="60" y="3990"/>
                    <a:pt x="52" y="4291"/>
                  </a:cubicBezTo>
                  <a:lnTo>
                    <a:pt x="51" y="4322"/>
                  </a:lnTo>
                  <a:cubicBezTo>
                    <a:pt x="46" y="4495"/>
                    <a:pt x="40" y="4675"/>
                    <a:pt x="79" y="4846"/>
                  </a:cubicBezTo>
                  <a:cubicBezTo>
                    <a:pt x="126" y="5048"/>
                    <a:pt x="235" y="5211"/>
                    <a:pt x="379" y="5293"/>
                  </a:cubicBezTo>
                  <a:lnTo>
                    <a:pt x="373" y="5303"/>
                  </a:lnTo>
                  <a:close/>
                </a:path>
              </a:pathLst>
            </a:custGeom>
            <a:solidFill>
              <a:srgbClr val="1B0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1" name="Freeform 74">
              <a:extLst>
                <a:ext uri="{FF2B5EF4-FFF2-40B4-BE49-F238E27FC236}">
                  <a16:creationId xmlns:a16="http://schemas.microsoft.com/office/drawing/2014/main" id="{23E450F2-83B4-4616-AA73-11E56F5ED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6425" y="5816600"/>
              <a:ext cx="2230438" cy="2197100"/>
            </a:xfrm>
            <a:custGeom>
              <a:avLst/>
              <a:gdLst>
                <a:gd name="T0" fmla="*/ 479 w 2931"/>
                <a:gd name="T1" fmla="*/ 2887 h 2887"/>
                <a:gd name="T2" fmla="*/ 375 w 2931"/>
                <a:gd name="T3" fmla="*/ 1664 h 2887"/>
                <a:gd name="T4" fmla="*/ 924 w 2931"/>
                <a:gd name="T5" fmla="*/ 1559 h 2887"/>
                <a:gd name="T6" fmla="*/ 1452 w 2931"/>
                <a:gd name="T7" fmla="*/ 1402 h 2887"/>
                <a:gd name="T8" fmla="*/ 1546 w 2931"/>
                <a:gd name="T9" fmla="*/ 1191 h 2887"/>
                <a:gd name="T10" fmla="*/ 2388 w 2931"/>
                <a:gd name="T11" fmla="*/ 91 h 2887"/>
                <a:gd name="T12" fmla="*/ 2478 w 2931"/>
                <a:gd name="T13" fmla="*/ 2686 h 2887"/>
                <a:gd name="T14" fmla="*/ 479 w 2931"/>
                <a:gd name="T15" fmla="*/ 2887 h 2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31" h="2887">
                  <a:moveTo>
                    <a:pt x="479" y="2887"/>
                  </a:moveTo>
                  <a:cubicBezTo>
                    <a:pt x="479" y="2887"/>
                    <a:pt x="0" y="2181"/>
                    <a:pt x="375" y="1664"/>
                  </a:cubicBezTo>
                  <a:cubicBezTo>
                    <a:pt x="375" y="1664"/>
                    <a:pt x="576" y="1386"/>
                    <a:pt x="924" y="1559"/>
                  </a:cubicBezTo>
                  <a:cubicBezTo>
                    <a:pt x="1112" y="1653"/>
                    <a:pt x="1343" y="1583"/>
                    <a:pt x="1452" y="1402"/>
                  </a:cubicBezTo>
                  <a:cubicBezTo>
                    <a:pt x="1485" y="1346"/>
                    <a:pt x="1517" y="1277"/>
                    <a:pt x="1546" y="1191"/>
                  </a:cubicBezTo>
                  <a:cubicBezTo>
                    <a:pt x="1741" y="622"/>
                    <a:pt x="1844" y="0"/>
                    <a:pt x="2388" y="91"/>
                  </a:cubicBezTo>
                  <a:cubicBezTo>
                    <a:pt x="2931" y="182"/>
                    <a:pt x="2666" y="2097"/>
                    <a:pt x="2478" y="2686"/>
                  </a:cubicBezTo>
                  <a:lnTo>
                    <a:pt x="479" y="2887"/>
                  </a:lnTo>
                  <a:close/>
                </a:path>
              </a:pathLst>
            </a:custGeom>
            <a:solidFill>
              <a:srgbClr val="941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F7B7A925-9DED-4195-996C-D3C27D557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7399" y="5884863"/>
              <a:ext cx="1773238" cy="2119312"/>
            </a:xfrm>
            <a:custGeom>
              <a:avLst/>
              <a:gdLst>
                <a:gd name="connsiteX0" fmla="*/ 2288 w 1773238"/>
                <a:gd name="connsiteY0" fmla="*/ 1452562 h 2119312"/>
                <a:gd name="connsiteX1" fmla="*/ 295276 w 1773238"/>
                <a:gd name="connsiteY1" fmla="*/ 2118551 h 2119312"/>
                <a:gd name="connsiteX2" fmla="*/ 286882 w 1773238"/>
                <a:gd name="connsiteY2" fmla="*/ 2119312 h 2119312"/>
                <a:gd name="connsiteX3" fmla="*/ 0 w 1773238"/>
                <a:gd name="connsiteY3" fmla="*/ 1467785 h 2119312"/>
                <a:gd name="connsiteX4" fmla="*/ 2288 w 1773238"/>
                <a:gd name="connsiteY4" fmla="*/ 1452562 h 2119312"/>
                <a:gd name="connsiteX5" fmla="*/ 94992 w 1773238"/>
                <a:gd name="connsiteY5" fmla="*/ 1212850 h 2119312"/>
                <a:gd name="connsiteX6" fmla="*/ 137634 w 1773238"/>
                <a:gd name="connsiteY6" fmla="*/ 1339859 h 2119312"/>
                <a:gd name="connsiteX7" fmla="*/ 156670 w 1773238"/>
                <a:gd name="connsiteY7" fmla="*/ 1399181 h 2119312"/>
                <a:gd name="connsiteX8" fmla="*/ 348556 w 1773238"/>
                <a:gd name="connsiteY8" fmla="*/ 1878319 h 2119312"/>
                <a:gd name="connsiteX9" fmla="*/ 444500 w 1773238"/>
                <a:gd name="connsiteY9" fmla="*/ 2102678 h 2119312"/>
                <a:gd name="connsiteX10" fmla="*/ 436124 w 1773238"/>
                <a:gd name="connsiteY10" fmla="*/ 2103438 h 2119312"/>
                <a:gd name="connsiteX11" fmla="*/ 340942 w 1773238"/>
                <a:gd name="connsiteY11" fmla="*/ 1881362 h 2119312"/>
                <a:gd name="connsiteX12" fmla="*/ 149056 w 1773238"/>
                <a:gd name="connsiteY12" fmla="*/ 1401463 h 2119312"/>
                <a:gd name="connsiteX13" fmla="*/ 129258 w 1773238"/>
                <a:gd name="connsiteY13" fmla="*/ 1342141 h 2119312"/>
                <a:gd name="connsiteX14" fmla="*/ 88900 w 1773238"/>
                <a:gd name="connsiteY14" fmla="*/ 1221216 h 2119312"/>
                <a:gd name="connsiteX15" fmla="*/ 94992 w 1773238"/>
                <a:gd name="connsiteY15" fmla="*/ 1212850 h 2119312"/>
                <a:gd name="connsiteX16" fmla="*/ 725920 w 1773238"/>
                <a:gd name="connsiteY16" fmla="*/ 1143000 h 2119312"/>
                <a:gd name="connsiteX17" fmla="*/ 758642 w 1773238"/>
                <a:gd name="connsiteY17" fmla="*/ 1228925 h 2119312"/>
                <a:gd name="connsiteX18" fmla="*/ 776144 w 1773238"/>
                <a:gd name="connsiteY18" fmla="*/ 1272268 h 2119312"/>
                <a:gd name="connsiteX19" fmla="*/ 976274 w 1773238"/>
                <a:gd name="connsiteY19" fmla="*/ 1974877 h 2119312"/>
                <a:gd name="connsiteX20" fmla="*/ 993776 w 1773238"/>
                <a:gd name="connsiteY20" fmla="*/ 2047115 h 2119312"/>
                <a:gd name="connsiteX21" fmla="*/ 985404 w 1773238"/>
                <a:gd name="connsiteY21" fmla="*/ 2047875 h 2119312"/>
                <a:gd name="connsiteX22" fmla="*/ 968664 w 1773238"/>
                <a:gd name="connsiteY22" fmla="*/ 1976398 h 2119312"/>
                <a:gd name="connsiteX23" fmla="*/ 768534 w 1773238"/>
                <a:gd name="connsiteY23" fmla="*/ 1275309 h 2119312"/>
                <a:gd name="connsiteX24" fmla="*/ 751032 w 1773238"/>
                <a:gd name="connsiteY24" fmla="*/ 1231966 h 2119312"/>
                <a:gd name="connsiteX25" fmla="*/ 717550 w 1773238"/>
                <a:gd name="connsiteY25" fmla="*/ 1144521 h 2119312"/>
                <a:gd name="connsiteX26" fmla="*/ 725920 w 1773238"/>
                <a:gd name="connsiteY26" fmla="*/ 1143000 h 2119312"/>
                <a:gd name="connsiteX27" fmla="*/ 573088 w 1773238"/>
                <a:gd name="connsiteY27" fmla="*/ 1139825 h 2119312"/>
                <a:gd name="connsiteX28" fmla="*/ 583014 w 1773238"/>
                <a:gd name="connsiteY28" fmla="*/ 1142108 h 2119312"/>
                <a:gd name="connsiteX29" fmla="*/ 618134 w 1773238"/>
                <a:gd name="connsiteY29" fmla="*/ 1261603 h 2119312"/>
                <a:gd name="connsiteX30" fmla="*/ 626532 w 1773238"/>
                <a:gd name="connsiteY30" fmla="*/ 1287481 h 2119312"/>
                <a:gd name="connsiteX31" fmla="*/ 833438 w 1773238"/>
                <a:gd name="connsiteY31" fmla="*/ 2064577 h 2119312"/>
                <a:gd name="connsiteX32" fmla="*/ 825040 w 1773238"/>
                <a:gd name="connsiteY32" fmla="*/ 2065338 h 2119312"/>
                <a:gd name="connsiteX33" fmla="*/ 618134 w 1773238"/>
                <a:gd name="connsiteY33" fmla="*/ 1289764 h 2119312"/>
                <a:gd name="connsiteX34" fmla="*/ 610498 w 1773238"/>
                <a:gd name="connsiteY34" fmla="*/ 1264647 h 2119312"/>
                <a:gd name="connsiteX35" fmla="*/ 573088 w 1773238"/>
                <a:gd name="connsiteY35" fmla="*/ 1139825 h 2119312"/>
                <a:gd name="connsiteX36" fmla="*/ 373064 w 1773238"/>
                <a:gd name="connsiteY36" fmla="*/ 1076325 h 2119312"/>
                <a:gd name="connsiteX37" fmla="*/ 382164 w 1773238"/>
                <a:gd name="connsiteY37" fmla="*/ 1077085 h 2119312"/>
                <a:gd name="connsiteX38" fmla="*/ 714376 w 1773238"/>
                <a:gd name="connsiteY38" fmla="*/ 2075690 h 2119312"/>
                <a:gd name="connsiteX39" fmla="*/ 706032 w 1773238"/>
                <a:gd name="connsiteY39" fmla="*/ 2076450 h 2119312"/>
                <a:gd name="connsiteX40" fmla="*/ 921318 w 1773238"/>
                <a:gd name="connsiteY40" fmla="*/ 1003300 h 2119312"/>
                <a:gd name="connsiteX41" fmla="*/ 1145938 w 1773238"/>
                <a:gd name="connsiteY41" fmla="*/ 1698469 h 2119312"/>
                <a:gd name="connsiteX42" fmla="*/ 1252538 w 1773238"/>
                <a:gd name="connsiteY42" fmla="*/ 2021715 h 2119312"/>
                <a:gd name="connsiteX43" fmla="*/ 1244162 w 1773238"/>
                <a:gd name="connsiteY43" fmla="*/ 2022475 h 2119312"/>
                <a:gd name="connsiteX44" fmla="*/ 1138324 w 1773238"/>
                <a:gd name="connsiteY44" fmla="*/ 1700751 h 2119312"/>
                <a:gd name="connsiteX45" fmla="*/ 915988 w 1773238"/>
                <a:gd name="connsiteY45" fmla="*/ 1012427 h 2119312"/>
                <a:gd name="connsiteX46" fmla="*/ 921318 w 1773238"/>
                <a:gd name="connsiteY46" fmla="*/ 1003300 h 2119312"/>
                <a:gd name="connsiteX47" fmla="*/ 1234746 w 1773238"/>
                <a:gd name="connsiteY47" fmla="*/ 201612 h 2119312"/>
                <a:gd name="connsiteX48" fmla="*/ 1411258 w 1773238"/>
                <a:gd name="connsiteY48" fmla="*/ 1467426 h 2119312"/>
                <a:gd name="connsiteX49" fmla="*/ 1557338 w 1773238"/>
                <a:gd name="connsiteY49" fmla="*/ 1990791 h 2119312"/>
                <a:gd name="connsiteX50" fmla="*/ 1548968 w 1773238"/>
                <a:gd name="connsiteY50" fmla="*/ 1992312 h 2119312"/>
                <a:gd name="connsiteX51" fmla="*/ 1402890 w 1773238"/>
                <a:gd name="connsiteY51" fmla="*/ 1468947 h 2119312"/>
                <a:gd name="connsiteX52" fmla="*/ 1227138 w 1773238"/>
                <a:gd name="connsiteY52" fmla="*/ 213783 h 2119312"/>
                <a:gd name="connsiteX53" fmla="*/ 1234746 w 1773238"/>
                <a:gd name="connsiteY53" fmla="*/ 201612 h 2119312"/>
                <a:gd name="connsiteX54" fmla="*/ 1735668 w 1773238"/>
                <a:gd name="connsiteY54" fmla="*/ 53975 h 2119312"/>
                <a:gd name="connsiteX55" fmla="*/ 1743334 w 1773238"/>
                <a:gd name="connsiteY55" fmla="*/ 61583 h 2119312"/>
                <a:gd name="connsiteX56" fmla="*/ 1677394 w 1773238"/>
                <a:gd name="connsiteY56" fmla="*/ 985283 h 2119312"/>
                <a:gd name="connsiteX57" fmla="*/ 1773238 w 1773238"/>
                <a:gd name="connsiteY57" fmla="*/ 1706591 h 2119312"/>
                <a:gd name="connsiteX58" fmla="*/ 1769404 w 1773238"/>
                <a:gd name="connsiteY58" fmla="*/ 1725613 h 2119312"/>
                <a:gd name="connsiteX59" fmla="*/ 1668960 w 1773238"/>
                <a:gd name="connsiteY59" fmla="*/ 986044 h 2119312"/>
                <a:gd name="connsiteX60" fmla="*/ 1735668 w 1773238"/>
                <a:gd name="connsiteY60" fmla="*/ 53975 h 2119312"/>
                <a:gd name="connsiteX61" fmla="*/ 1496206 w 1773238"/>
                <a:gd name="connsiteY61" fmla="*/ 0 h 2119312"/>
                <a:gd name="connsiteX62" fmla="*/ 1488556 w 1773238"/>
                <a:gd name="connsiteY62" fmla="*/ 278436 h 2119312"/>
                <a:gd name="connsiteX63" fmla="*/ 1508446 w 1773238"/>
                <a:gd name="connsiteY63" fmla="*/ 1068098 h 2119312"/>
                <a:gd name="connsiteX64" fmla="*/ 1706564 w 1773238"/>
                <a:gd name="connsiteY64" fmla="*/ 1974917 h 2119312"/>
                <a:gd name="connsiteX65" fmla="*/ 1705798 w 1773238"/>
                <a:gd name="connsiteY65" fmla="*/ 1975677 h 2119312"/>
                <a:gd name="connsiteX66" fmla="*/ 1698148 w 1773238"/>
                <a:gd name="connsiteY66" fmla="*/ 1976438 h 2119312"/>
                <a:gd name="connsiteX67" fmla="*/ 1500030 w 1773238"/>
                <a:gd name="connsiteY67" fmla="*/ 1068859 h 2119312"/>
                <a:gd name="connsiteX68" fmla="*/ 1480142 w 1773238"/>
                <a:gd name="connsiteY68" fmla="*/ 277675 h 2119312"/>
                <a:gd name="connsiteX69" fmla="*/ 1487792 w 1773238"/>
                <a:gd name="connsiteY69" fmla="*/ 1521 h 2119312"/>
                <a:gd name="connsiteX70" fmla="*/ 1496206 w 1773238"/>
                <a:gd name="connsiteY70" fmla="*/ 0 h 211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73238" h="2119312">
                  <a:moveTo>
                    <a:pt x="2288" y="1452562"/>
                  </a:moveTo>
                  <a:cubicBezTo>
                    <a:pt x="103002" y="1672529"/>
                    <a:pt x="201428" y="1895540"/>
                    <a:pt x="295276" y="2118551"/>
                  </a:cubicBezTo>
                  <a:lnTo>
                    <a:pt x="286882" y="2119312"/>
                  </a:lnTo>
                  <a:cubicBezTo>
                    <a:pt x="194562" y="1900868"/>
                    <a:pt x="98424" y="1683185"/>
                    <a:pt x="0" y="1467785"/>
                  </a:cubicBezTo>
                  <a:cubicBezTo>
                    <a:pt x="762" y="1462457"/>
                    <a:pt x="1526" y="1457129"/>
                    <a:pt x="2288" y="1452562"/>
                  </a:cubicBezTo>
                  <a:close/>
                  <a:moveTo>
                    <a:pt x="94992" y="1212850"/>
                  </a:moveTo>
                  <a:cubicBezTo>
                    <a:pt x="110220" y="1254679"/>
                    <a:pt x="123926" y="1297269"/>
                    <a:pt x="137634" y="1339859"/>
                  </a:cubicBezTo>
                  <a:cubicBezTo>
                    <a:pt x="143724" y="1359633"/>
                    <a:pt x="149816" y="1379407"/>
                    <a:pt x="156670" y="1399181"/>
                  </a:cubicBezTo>
                  <a:cubicBezTo>
                    <a:pt x="210732" y="1562697"/>
                    <a:pt x="280786" y="1723170"/>
                    <a:pt x="348556" y="1878319"/>
                  </a:cubicBezTo>
                  <a:cubicBezTo>
                    <a:pt x="380538" y="1952091"/>
                    <a:pt x="413280" y="2027385"/>
                    <a:pt x="444500" y="2102678"/>
                  </a:cubicBezTo>
                  <a:lnTo>
                    <a:pt x="436124" y="2103438"/>
                  </a:lnTo>
                  <a:cubicBezTo>
                    <a:pt x="404904" y="2028906"/>
                    <a:pt x="372162" y="1954373"/>
                    <a:pt x="340942" y="1881362"/>
                  </a:cubicBezTo>
                  <a:cubicBezTo>
                    <a:pt x="273172" y="1726212"/>
                    <a:pt x="202356" y="1564979"/>
                    <a:pt x="149056" y="1401463"/>
                  </a:cubicBezTo>
                  <a:cubicBezTo>
                    <a:pt x="142202" y="1381689"/>
                    <a:pt x="136110" y="1361915"/>
                    <a:pt x="129258" y="1342141"/>
                  </a:cubicBezTo>
                  <a:cubicBezTo>
                    <a:pt x="117074" y="1301833"/>
                    <a:pt x="104130" y="1261524"/>
                    <a:pt x="88900" y="1221216"/>
                  </a:cubicBezTo>
                  <a:cubicBezTo>
                    <a:pt x="90422" y="1218934"/>
                    <a:pt x="92708" y="1215892"/>
                    <a:pt x="94992" y="1212850"/>
                  </a:cubicBezTo>
                  <a:close/>
                  <a:moveTo>
                    <a:pt x="725920" y="1143000"/>
                  </a:moveTo>
                  <a:cubicBezTo>
                    <a:pt x="735812" y="1171895"/>
                    <a:pt x="747988" y="1200790"/>
                    <a:pt x="758642" y="1228925"/>
                  </a:cubicBezTo>
                  <a:cubicBezTo>
                    <a:pt x="764728" y="1243372"/>
                    <a:pt x="770056" y="1257820"/>
                    <a:pt x="776144" y="1272268"/>
                  </a:cubicBezTo>
                  <a:cubicBezTo>
                    <a:pt x="865174" y="1499627"/>
                    <a:pt x="921484" y="1741434"/>
                    <a:pt x="976274" y="1974877"/>
                  </a:cubicBezTo>
                  <a:cubicBezTo>
                    <a:pt x="982360" y="1998449"/>
                    <a:pt x="987688" y="2022782"/>
                    <a:pt x="993776" y="2047115"/>
                  </a:cubicBezTo>
                  <a:lnTo>
                    <a:pt x="985404" y="2047875"/>
                  </a:lnTo>
                  <a:cubicBezTo>
                    <a:pt x="979316" y="2024303"/>
                    <a:pt x="973990" y="1999970"/>
                    <a:pt x="968664" y="1976398"/>
                  </a:cubicBezTo>
                  <a:cubicBezTo>
                    <a:pt x="913876" y="1742955"/>
                    <a:pt x="856804" y="1501909"/>
                    <a:pt x="768534" y="1275309"/>
                  </a:cubicBezTo>
                  <a:cubicBezTo>
                    <a:pt x="762446" y="1260862"/>
                    <a:pt x="757120" y="1246414"/>
                    <a:pt x="751032" y="1231966"/>
                  </a:cubicBezTo>
                  <a:cubicBezTo>
                    <a:pt x="739618" y="1203071"/>
                    <a:pt x="728204" y="1174176"/>
                    <a:pt x="717550" y="1144521"/>
                  </a:cubicBezTo>
                  <a:cubicBezTo>
                    <a:pt x="720594" y="1143760"/>
                    <a:pt x="722876" y="1143760"/>
                    <a:pt x="725920" y="1143000"/>
                  </a:cubicBezTo>
                  <a:close/>
                  <a:moveTo>
                    <a:pt x="573088" y="1139825"/>
                  </a:moveTo>
                  <a:cubicBezTo>
                    <a:pt x="576142" y="1140586"/>
                    <a:pt x="579196" y="1141347"/>
                    <a:pt x="583014" y="1142108"/>
                  </a:cubicBezTo>
                  <a:cubicBezTo>
                    <a:pt x="593702" y="1182447"/>
                    <a:pt x="605918" y="1222786"/>
                    <a:pt x="618134" y="1261603"/>
                  </a:cubicBezTo>
                  <a:lnTo>
                    <a:pt x="626532" y="1287481"/>
                  </a:lnTo>
                  <a:cubicBezTo>
                    <a:pt x="705936" y="1542454"/>
                    <a:pt x="772358" y="1805038"/>
                    <a:pt x="833438" y="2064577"/>
                  </a:cubicBezTo>
                  <a:lnTo>
                    <a:pt x="825040" y="2065338"/>
                  </a:lnTo>
                  <a:cubicBezTo>
                    <a:pt x="763960" y="1805799"/>
                    <a:pt x="697536" y="1544737"/>
                    <a:pt x="618134" y="1289764"/>
                  </a:cubicBezTo>
                  <a:lnTo>
                    <a:pt x="610498" y="1264647"/>
                  </a:lnTo>
                  <a:cubicBezTo>
                    <a:pt x="597520" y="1223547"/>
                    <a:pt x="584540" y="1181686"/>
                    <a:pt x="573088" y="1139825"/>
                  </a:cubicBezTo>
                  <a:close/>
                  <a:moveTo>
                    <a:pt x="373064" y="1076325"/>
                  </a:moveTo>
                  <a:cubicBezTo>
                    <a:pt x="376096" y="1077085"/>
                    <a:pt x="379130" y="1077085"/>
                    <a:pt x="382164" y="1077085"/>
                  </a:cubicBezTo>
                  <a:lnTo>
                    <a:pt x="714376" y="2075690"/>
                  </a:lnTo>
                  <a:lnTo>
                    <a:pt x="706032" y="2076450"/>
                  </a:lnTo>
                  <a:close/>
                  <a:moveTo>
                    <a:pt x="921318" y="1003300"/>
                  </a:moveTo>
                  <a:lnTo>
                    <a:pt x="1145938" y="1698469"/>
                  </a:lnTo>
                  <a:cubicBezTo>
                    <a:pt x="1180202" y="1804950"/>
                    <a:pt x="1215228" y="1913713"/>
                    <a:pt x="1252538" y="2021715"/>
                  </a:cubicBezTo>
                  <a:lnTo>
                    <a:pt x="1244162" y="2022475"/>
                  </a:lnTo>
                  <a:cubicBezTo>
                    <a:pt x="1207614" y="1914473"/>
                    <a:pt x="1172588" y="1806471"/>
                    <a:pt x="1138324" y="1700751"/>
                  </a:cubicBezTo>
                  <a:lnTo>
                    <a:pt x="915988" y="1012427"/>
                  </a:lnTo>
                  <a:cubicBezTo>
                    <a:pt x="918272" y="1009384"/>
                    <a:pt x="919796" y="1006342"/>
                    <a:pt x="921318" y="1003300"/>
                  </a:cubicBezTo>
                  <a:close/>
                  <a:moveTo>
                    <a:pt x="1234746" y="201612"/>
                  </a:moveTo>
                  <a:cubicBezTo>
                    <a:pt x="1253768" y="602503"/>
                    <a:pt x="1319198" y="1001113"/>
                    <a:pt x="1411258" y="1467426"/>
                  </a:cubicBezTo>
                  <a:cubicBezTo>
                    <a:pt x="1448540" y="1658363"/>
                    <a:pt x="1487342" y="1833325"/>
                    <a:pt x="1557338" y="1990791"/>
                  </a:cubicBezTo>
                  <a:lnTo>
                    <a:pt x="1548968" y="1992312"/>
                  </a:lnTo>
                  <a:cubicBezTo>
                    <a:pt x="1478972" y="1834086"/>
                    <a:pt x="1440170" y="1659123"/>
                    <a:pt x="1402890" y="1468947"/>
                  </a:cubicBezTo>
                  <a:cubicBezTo>
                    <a:pt x="1312350" y="1007199"/>
                    <a:pt x="1246920" y="611632"/>
                    <a:pt x="1227138" y="213783"/>
                  </a:cubicBezTo>
                  <a:cubicBezTo>
                    <a:pt x="1229420" y="209219"/>
                    <a:pt x="1232464" y="205415"/>
                    <a:pt x="1234746" y="201612"/>
                  </a:cubicBezTo>
                  <a:close/>
                  <a:moveTo>
                    <a:pt x="1735668" y="53975"/>
                  </a:moveTo>
                  <a:cubicBezTo>
                    <a:pt x="1737968" y="56257"/>
                    <a:pt x="1740268" y="59301"/>
                    <a:pt x="1743334" y="61583"/>
                  </a:cubicBezTo>
                  <a:cubicBezTo>
                    <a:pt x="1690428" y="395607"/>
                    <a:pt x="1668192" y="699195"/>
                    <a:pt x="1677394" y="985283"/>
                  </a:cubicBezTo>
                  <a:cubicBezTo>
                    <a:pt x="1685062" y="1239415"/>
                    <a:pt x="1717264" y="1480612"/>
                    <a:pt x="1773238" y="1706591"/>
                  </a:cubicBezTo>
                  <a:cubicBezTo>
                    <a:pt x="1772472" y="1713439"/>
                    <a:pt x="1770938" y="1719526"/>
                    <a:pt x="1769404" y="1725613"/>
                  </a:cubicBezTo>
                  <a:cubicBezTo>
                    <a:pt x="1710364" y="1494308"/>
                    <a:pt x="1677394" y="1246263"/>
                    <a:pt x="1668960" y="986044"/>
                  </a:cubicBezTo>
                  <a:cubicBezTo>
                    <a:pt x="1660524" y="696912"/>
                    <a:pt x="1681994" y="391042"/>
                    <a:pt x="1735668" y="53975"/>
                  </a:cubicBezTo>
                  <a:close/>
                  <a:moveTo>
                    <a:pt x="1496206" y="0"/>
                  </a:moveTo>
                  <a:cubicBezTo>
                    <a:pt x="1490852" y="93572"/>
                    <a:pt x="1489322" y="187145"/>
                    <a:pt x="1488556" y="278436"/>
                  </a:cubicBezTo>
                  <a:cubicBezTo>
                    <a:pt x="1486262" y="523398"/>
                    <a:pt x="1483202" y="800313"/>
                    <a:pt x="1508446" y="1068098"/>
                  </a:cubicBezTo>
                  <a:cubicBezTo>
                    <a:pt x="1537512" y="1376964"/>
                    <a:pt x="1604062" y="1682027"/>
                    <a:pt x="1706564" y="1974917"/>
                  </a:cubicBezTo>
                  <a:cubicBezTo>
                    <a:pt x="1706564" y="1974917"/>
                    <a:pt x="1706564" y="1975677"/>
                    <a:pt x="1705798" y="1975677"/>
                  </a:cubicBezTo>
                  <a:lnTo>
                    <a:pt x="1698148" y="1976438"/>
                  </a:lnTo>
                  <a:cubicBezTo>
                    <a:pt x="1595648" y="1682787"/>
                    <a:pt x="1529864" y="1378485"/>
                    <a:pt x="1500030" y="1068859"/>
                  </a:cubicBezTo>
                  <a:cubicBezTo>
                    <a:pt x="1474788" y="801073"/>
                    <a:pt x="1477848" y="523398"/>
                    <a:pt x="1480142" y="277675"/>
                  </a:cubicBezTo>
                  <a:cubicBezTo>
                    <a:pt x="1481672" y="187906"/>
                    <a:pt x="1482438" y="94333"/>
                    <a:pt x="1487792" y="1521"/>
                  </a:cubicBezTo>
                  <a:cubicBezTo>
                    <a:pt x="1490852" y="761"/>
                    <a:pt x="1493146" y="0"/>
                    <a:pt x="1496206" y="0"/>
                  </a:cubicBezTo>
                  <a:close/>
                </a:path>
              </a:pathLst>
            </a:custGeom>
            <a:solidFill>
              <a:srgbClr val="5BD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3" name="Freeform 84">
              <a:extLst>
                <a:ext uri="{FF2B5EF4-FFF2-40B4-BE49-F238E27FC236}">
                  <a16:creationId xmlns:a16="http://schemas.microsoft.com/office/drawing/2014/main" id="{8491DD03-2D06-4F9F-BE77-4C8DC05C7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6375" y="6511925"/>
              <a:ext cx="1804988" cy="2265363"/>
            </a:xfrm>
            <a:custGeom>
              <a:avLst/>
              <a:gdLst>
                <a:gd name="T0" fmla="*/ 1214 w 2372"/>
                <a:gd name="T1" fmla="*/ 0 h 2977"/>
                <a:gd name="T2" fmla="*/ 518 w 2372"/>
                <a:gd name="T3" fmla="*/ 1584 h 2977"/>
                <a:gd name="T4" fmla="*/ 518 w 2372"/>
                <a:gd name="T5" fmla="*/ 1584 h 2977"/>
                <a:gd name="T6" fmla="*/ 123 w 2372"/>
                <a:gd name="T7" fmla="*/ 2164 h 2977"/>
                <a:gd name="T8" fmla="*/ 123 w 2372"/>
                <a:gd name="T9" fmla="*/ 2164 h 2977"/>
                <a:gd name="T10" fmla="*/ 127 w 2372"/>
                <a:gd name="T11" fmla="*/ 2183 h 2977"/>
                <a:gd name="T12" fmla="*/ 127 w 2372"/>
                <a:gd name="T13" fmla="*/ 2183 h 2977"/>
                <a:gd name="T14" fmla="*/ 1300 w 2372"/>
                <a:gd name="T15" fmla="*/ 2691 h 2977"/>
                <a:gd name="T16" fmla="*/ 1300 w 2372"/>
                <a:gd name="T17" fmla="*/ 2691 h 2977"/>
                <a:gd name="T18" fmla="*/ 1832 w 2372"/>
                <a:gd name="T19" fmla="*/ 2363 h 2977"/>
                <a:gd name="T20" fmla="*/ 2189 w 2372"/>
                <a:gd name="T21" fmla="*/ 1843 h 2977"/>
                <a:gd name="T22" fmla="*/ 2189 w 2372"/>
                <a:gd name="T23" fmla="*/ 1843 h 2977"/>
                <a:gd name="T24" fmla="*/ 1884 w 2372"/>
                <a:gd name="T25" fmla="*/ 922 h 2977"/>
                <a:gd name="T26" fmla="*/ 1884 w 2372"/>
                <a:gd name="T27" fmla="*/ 922 h 2977"/>
                <a:gd name="T28" fmla="*/ 1589 w 2372"/>
                <a:gd name="T29" fmla="*/ 805 h 2977"/>
                <a:gd name="T30" fmla="*/ 1589 w 2372"/>
                <a:gd name="T31" fmla="*/ 805 h 2977"/>
                <a:gd name="T32" fmla="*/ 1535 w 2372"/>
                <a:gd name="T33" fmla="*/ 474 h 2977"/>
                <a:gd name="T34" fmla="*/ 1535 w 2372"/>
                <a:gd name="T35" fmla="*/ 474 h 2977"/>
                <a:gd name="T36" fmla="*/ 1215 w 2372"/>
                <a:gd name="T37" fmla="*/ 0 h 2977"/>
                <a:gd name="T38" fmla="*/ 1215 w 2372"/>
                <a:gd name="T39" fmla="*/ 0 h 2977"/>
                <a:gd name="T40" fmla="*/ 1214 w 2372"/>
                <a:gd name="T41" fmla="*/ 0 h 2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72" h="2977">
                  <a:moveTo>
                    <a:pt x="1214" y="0"/>
                  </a:moveTo>
                  <a:cubicBezTo>
                    <a:pt x="586" y="55"/>
                    <a:pt x="789" y="1689"/>
                    <a:pt x="518" y="1584"/>
                  </a:cubicBezTo>
                  <a:lnTo>
                    <a:pt x="518" y="1584"/>
                  </a:lnTo>
                  <a:cubicBezTo>
                    <a:pt x="246" y="1479"/>
                    <a:pt x="0" y="1516"/>
                    <a:pt x="123" y="2164"/>
                  </a:cubicBezTo>
                  <a:lnTo>
                    <a:pt x="123" y="2164"/>
                  </a:lnTo>
                  <a:cubicBezTo>
                    <a:pt x="124" y="2170"/>
                    <a:pt x="126" y="2176"/>
                    <a:pt x="127" y="2183"/>
                  </a:cubicBezTo>
                  <a:lnTo>
                    <a:pt x="127" y="2183"/>
                  </a:lnTo>
                  <a:cubicBezTo>
                    <a:pt x="233" y="2715"/>
                    <a:pt x="839" y="2977"/>
                    <a:pt x="1300" y="2691"/>
                  </a:cubicBezTo>
                  <a:lnTo>
                    <a:pt x="1300" y="2691"/>
                  </a:lnTo>
                  <a:lnTo>
                    <a:pt x="1832" y="2363"/>
                  </a:lnTo>
                  <a:cubicBezTo>
                    <a:pt x="2019" y="2247"/>
                    <a:pt x="2149" y="2059"/>
                    <a:pt x="2189" y="1843"/>
                  </a:cubicBezTo>
                  <a:lnTo>
                    <a:pt x="2189" y="1843"/>
                  </a:lnTo>
                  <a:cubicBezTo>
                    <a:pt x="2372" y="843"/>
                    <a:pt x="2063" y="847"/>
                    <a:pt x="1884" y="922"/>
                  </a:cubicBezTo>
                  <a:lnTo>
                    <a:pt x="1884" y="922"/>
                  </a:lnTo>
                  <a:cubicBezTo>
                    <a:pt x="1769" y="969"/>
                    <a:pt x="1637" y="920"/>
                    <a:pt x="1589" y="805"/>
                  </a:cubicBezTo>
                  <a:lnTo>
                    <a:pt x="1589" y="805"/>
                  </a:lnTo>
                  <a:cubicBezTo>
                    <a:pt x="1558" y="730"/>
                    <a:pt x="1535" y="624"/>
                    <a:pt x="1535" y="474"/>
                  </a:cubicBezTo>
                  <a:lnTo>
                    <a:pt x="1535" y="474"/>
                  </a:lnTo>
                  <a:cubicBezTo>
                    <a:pt x="1535" y="5"/>
                    <a:pt x="1230" y="0"/>
                    <a:pt x="1215" y="0"/>
                  </a:cubicBezTo>
                  <a:lnTo>
                    <a:pt x="1215" y="0"/>
                  </a:lnTo>
                  <a:lnTo>
                    <a:pt x="1214" y="0"/>
                  </a:lnTo>
                </a:path>
              </a:pathLst>
            </a:custGeom>
            <a:gradFill>
              <a:gsLst>
                <a:gs pos="5000">
                  <a:srgbClr val="C883D3"/>
                </a:gs>
                <a:gs pos="85000">
                  <a:srgbClr val="AE6CEA"/>
                </a:gs>
              </a:gsLst>
              <a:lin ang="492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DD5C9D44-4B0C-479A-98C5-734641EDD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1723" y="6854825"/>
              <a:ext cx="1356058" cy="1655763"/>
            </a:xfrm>
            <a:custGeom>
              <a:avLst/>
              <a:gdLst>
                <a:gd name="connsiteX0" fmla="*/ 282644 w 1356058"/>
                <a:gd name="connsiteY0" fmla="*/ 1096137 h 1655763"/>
                <a:gd name="connsiteX1" fmla="*/ 287972 w 1356058"/>
                <a:gd name="connsiteY1" fmla="*/ 1098425 h 1655763"/>
                <a:gd name="connsiteX2" fmla="*/ 316872 w 1356058"/>
                <a:gd name="connsiteY2" fmla="*/ 1371219 h 1655763"/>
                <a:gd name="connsiteX3" fmla="*/ 296692 w 1356058"/>
                <a:gd name="connsiteY3" fmla="*/ 1455971 h 1655763"/>
                <a:gd name="connsiteX4" fmla="*/ 342974 w 1356058"/>
                <a:gd name="connsiteY4" fmla="*/ 1506483 h 1655763"/>
                <a:gd name="connsiteX5" fmla="*/ 548840 w 1356058"/>
                <a:gd name="connsiteY5" fmla="*/ 1648147 h 1655763"/>
                <a:gd name="connsiteX6" fmla="*/ 551126 w 1356058"/>
                <a:gd name="connsiteY6" fmla="*/ 1653478 h 1655763"/>
                <a:gd name="connsiteX7" fmla="*/ 547314 w 1356058"/>
                <a:gd name="connsiteY7" fmla="*/ 1655763 h 1655763"/>
                <a:gd name="connsiteX8" fmla="*/ 546552 w 1356058"/>
                <a:gd name="connsiteY8" fmla="*/ 1655763 h 1655763"/>
                <a:gd name="connsiteX9" fmla="*/ 337636 w 1356058"/>
                <a:gd name="connsiteY9" fmla="*/ 1512576 h 1655763"/>
                <a:gd name="connsiteX10" fmla="*/ 292374 w 1356058"/>
                <a:gd name="connsiteY10" fmla="*/ 1463197 h 1655763"/>
                <a:gd name="connsiteX11" fmla="*/ 291778 w 1356058"/>
                <a:gd name="connsiteY11" fmla="*/ 1463675 h 1655763"/>
                <a:gd name="connsiteX12" fmla="*/ 290256 w 1356058"/>
                <a:gd name="connsiteY12" fmla="*/ 1463675 h 1655763"/>
                <a:gd name="connsiteX13" fmla="*/ 288018 w 1356058"/>
                <a:gd name="connsiteY13" fmla="*/ 1458443 h 1655763"/>
                <a:gd name="connsiteX14" fmla="*/ 184168 w 1356058"/>
                <a:gd name="connsiteY14" fmla="*/ 1345146 h 1655763"/>
                <a:gd name="connsiteX15" fmla="*/ 50252 w 1356058"/>
                <a:gd name="connsiteY15" fmla="*/ 1415920 h 1655763"/>
                <a:gd name="connsiteX16" fmla="*/ 10816 w 1356058"/>
                <a:gd name="connsiteY16" fmla="*/ 1428750 h 1655763"/>
                <a:gd name="connsiteX17" fmla="*/ 3232 w 1356058"/>
                <a:gd name="connsiteY17" fmla="*/ 1427996 h 1655763"/>
                <a:gd name="connsiteX18" fmla="*/ 198 w 1356058"/>
                <a:gd name="connsiteY18" fmla="*/ 1423467 h 1655763"/>
                <a:gd name="connsiteX19" fmla="*/ 4748 w 1356058"/>
                <a:gd name="connsiteY19" fmla="*/ 1420448 h 1655763"/>
                <a:gd name="connsiteX20" fmla="*/ 46460 w 1356058"/>
                <a:gd name="connsiteY20" fmla="*/ 1409128 h 1655763"/>
                <a:gd name="connsiteX21" fmla="*/ 178738 w 1356058"/>
                <a:gd name="connsiteY21" fmla="*/ 1339220 h 1655763"/>
                <a:gd name="connsiteX22" fmla="*/ 173230 w 1356058"/>
                <a:gd name="connsiteY22" fmla="*/ 1333211 h 1655763"/>
                <a:gd name="connsiteX23" fmla="*/ 31126 w 1356058"/>
                <a:gd name="connsiteY23" fmla="*/ 1135567 h 1655763"/>
                <a:gd name="connsiteX24" fmla="*/ 32650 w 1356058"/>
                <a:gd name="connsiteY24" fmla="*/ 1129474 h 1655763"/>
                <a:gd name="connsiteX25" fmla="*/ 37988 w 1356058"/>
                <a:gd name="connsiteY25" fmla="*/ 1130998 h 1655763"/>
                <a:gd name="connsiteX26" fmla="*/ 179330 w 1356058"/>
                <a:gd name="connsiteY26" fmla="*/ 1327880 h 1655763"/>
                <a:gd name="connsiteX27" fmla="*/ 290206 w 1356058"/>
                <a:gd name="connsiteY27" fmla="*/ 1448892 h 1655763"/>
                <a:gd name="connsiteX28" fmla="*/ 308820 w 1356058"/>
                <a:gd name="connsiteY28" fmla="*/ 1370194 h 1655763"/>
                <a:gd name="connsiteX29" fmla="*/ 279600 w 1356058"/>
                <a:gd name="connsiteY29" fmla="*/ 1101475 h 1655763"/>
                <a:gd name="connsiteX30" fmla="*/ 282644 w 1356058"/>
                <a:gd name="connsiteY30" fmla="*/ 1096137 h 1655763"/>
                <a:gd name="connsiteX31" fmla="*/ 1027156 w 1356058"/>
                <a:gd name="connsiteY31" fmla="*/ 596900 h 1655763"/>
                <a:gd name="connsiteX32" fmla="*/ 1031692 w 1356058"/>
                <a:gd name="connsiteY32" fmla="*/ 600700 h 1655763"/>
                <a:gd name="connsiteX33" fmla="*/ 1084314 w 1356058"/>
                <a:gd name="connsiteY33" fmla="*/ 825809 h 1655763"/>
                <a:gd name="connsiteX34" fmla="*/ 1111582 w 1356058"/>
                <a:gd name="connsiteY34" fmla="*/ 883844 h 1655763"/>
                <a:gd name="connsiteX35" fmla="*/ 1135770 w 1356058"/>
                <a:gd name="connsiteY35" fmla="*/ 815866 h 1655763"/>
                <a:gd name="connsiteX36" fmla="*/ 1176156 w 1356058"/>
                <a:gd name="connsiteY36" fmla="*/ 612579 h 1655763"/>
                <a:gd name="connsiteX37" fmla="*/ 1180728 w 1356058"/>
                <a:gd name="connsiteY37" fmla="*/ 608774 h 1655763"/>
                <a:gd name="connsiteX38" fmla="*/ 1184540 w 1356058"/>
                <a:gd name="connsiteY38" fmla="*/ 612579 h 1655763"/>
                <a:gd name="connsiteX39" fmla="*/ 1110494 w 1356058"/>
                <a:gd name="connsiteY39" fmla="*/ 918009 h 1655763"/>
                <a:gd name="connsiteX40" fmla="*/ 1083954 w 1356058"/>
                <a:gd name="connsiteY40" fmla="*/ 987851 h 1655763"/>
                <a:gd name="connsiteX41" fmla="*/ 1110564 w 1356058"/>
                <a:gd name="connsiteY41" fmla="*/ 980801 h 1655763"/>
                <a:gd name="connsiteX42" fmla="*/ 1138256 w 1356058"/>
                <a:gd name="connsiteY42" fmla="*/ 967312 h 1655763"/>
                <a:gd name="connsiteX43" fmla="*/ 1348376 w 1356058"/>
                <a:gd name="connsiteY43" fmla="*/ 784918 h 1655763"/>
                <a:gd name="connsiteX44" fmla="*/ 1354468 w 1356058"/>
                <a:gd name="connsiteY44" fmla="*/ 784158 h 1655763"/>
                <a:gd name="connsiteX45" fmla="*/ 1355228 w 1356058"/>
                <a:gd name="connsiteY45" fmla="*/ 789478 h 1655763"/>
                <a:gd name="connsiteX46" fmla="*/ 1142062 w 1356058"/>
                <a:gd name="connsiteY46" fmla="*/ 974152 h 1655763"/>
                <a:gd name="connsiteX47" fmla="*/ 1081918 w 1356058"/>
                <a:gd name="connsiteY47" fmla="*/ 996951 h 1655763"/>
                <a:gd name="connsiteX48" fmla="*/ 1080838 w 1356058"/>
                <a:gd name="connsiteY48" fmla="*/ 996052 h 1655763"/>
                <a:gd name="connsiteX49" fmla="*/ 1073288 w 1356058"/>
                <a:gd name="connsiteY49" fmla="*/ 1015918 h 1655763"/>
                <a:gd name="connsiteX50" fmla="*/ 1060332 w 1356058"/>
                <a:gd name="connsiteY50" fmla="*/ 1050164 h 1655763"/>
                <a:gd name="connsiteX51" fmla="*/ 907932 w 1356058"/>
                <a:gd name="connsiteY51" fmla="*/ 1490794 h 1655763"/>
                <a:gd name="connsiteX52" fmla="*/ 904124 w 1356058"/>
                <a:gd name="connsiteY52" fmla="*/ 1493838 h 1655763"/>
                <a:gd name="connsiteX53" fmla="*/ 902600 w 1356058"/>
                <a:gd name="connsiteY53" fmla="*/ 1493838 h 1655763"/>
                <a:gd name="connsiteX54" fmla="*/ 899552 w 1356058"/>
                <a:gd name="connsiteY54" fmla="*/ 1488511 h 1655763"/>
                <a:gd name="connsiteX55" fmla="*/ 1052712 w 1356058"/>
                <a:gd name="connsiteY55" fmla="*/ 1047881 h 1655763"/>
                <a:gd name="connsiteX56" fmla="*/ 1065668 w 1356058"/>
                <a:gd name="connsiteY56" fmla="*/ 1012874 h 1655763"/>
                <a:gd name="connsiteX57" fmla="*/ 1107866 w 1356058"/>
                <a:gd name="connsiteY57" fmla="*/ 894286 h 1655763"/>
                <a:gd name="connsiteX58" fmla="*/ 1076742 w 1356058"/>
                <a:gd name="connsiteY58" fmla="*/ 828920 h 1655763"/>
                <a:gd name="connsiteX59" fmla="*/ 1023376 w 1356058"/>
                <a:gd name="connsiteY59" fmla="*/ 601460 h 1655763"/>
                <a:gd name="connsiteX60" fmla="*/ 1027156 w 1356058"/>
                <a:gd name="connsiteY60" fmla="*/ 596900 h 1655763"/>
                <a:gd name="connsiteX61" fmla="*/ 690642 w 1356058"/>
                <a:gd name="connsiteY61" fmla="*/ 0 h 1655763"/>
                <a:gd name="connsiteX62" fmla="*/ 695222 w 1356058"/>
                <a:gd name="connsiteY62" fmla="*/ 3802 h 1655763"/>
                <a:gd name="connsiteX63" fmla="*/ 731204 w 1356058"/>
                <a:gd name="connsiteY63" fmla="*/ 699997 h 1655763"/>
                <a:gd name="connsiteX64" fmla="*/ 833446 w 1356058"/>
                <a:gd name="connsiteY64" fmla="*/ 551919 h 1655763"/>
                <a:gd name="connsiteX65" fmla="*/ 921334 w 1356058"/>
                <a:gd name="connsiteY65" fmla="*/ 379272 h 1655763"/>
                <a:gd name="connsiteX66" fmla="*/ 926666 w 1356058"/>
                <a:gd name="connsiteY66" fmla="*/ 376996 h 1655763"/>
                <a:gd name="connsiteX67" fmla="*/ 928952 w 1356058"/>
                <a:gd name="connsiteY67" fmla="*/ 383064 h 1655763"/>
                <a:gd name="connsiteX68" fmla="*/ 840588 w 1356058"/>
                <a:gd name="connsiteY68" fmla="*/ 556091 h 1655763"/>
                <a:gd name="connsiteX69" fmla="*/ 731848 w 1356058"/>
                <a:gd name="connsiteY69" fmla="*/ 712466 h 1655763"/>
                <a:gd name="connsiteX70" fmla="*/ 746358 w 1356058"/>
                <a:gd name="connsiteY70" fmla="*/ 993192 h 1655763"/>
                <a:gd name="connsiteX71" fmla="*/ 744068 w 1356058"/>
                <a:gd name="connsiteY71" fmla="*/ 1557471 h 1655763"/>
                <a:gd name="connsiteX72" fmla="*/ 740252 w 1356058"/>
                <a:gd name="connsiteY72" fmla="*/ 1560513 h 1655763"/>
                <a:gd name="connsiteX73" fmla="*/ 739488 w 1356058"/>
                <a:gd name="connsiteY73" fmla="*/ 1560513 h 1655763"/>
                <a:gd name="connsiteX74" fmla="*/ 736436 w 1356058"/>
                <a:gd name="connsiteY74" fmla="*/ 1555950 h 1655763"/>
                <a:gd name="connsiteX75" fmla="*/ 737962 w 1356058"/>
                <a:gd name="connsiteY75" fmla="*/ 993192 h 1655763"/>
                <a:gd name="connsiteX76" fmla="*/ 723456 w 1356058"/>
                <a:gd name="connsiteY76" fmla="*/ 712756 h 1655763"/>
                <a:gd name="connsiteX77" fmla="*/ 723274 w 1356058"/>
                <a:gd name="connsiteY77" fmla="*/ 711483 h 1655763"/>
                <a:gd name="connsiteX78" fmla="*/ 723382 w 1356058"/>
                <a:gd name="connsiteY78" fmla="*/ 711325 h 1655763"/>
                <a:gd name="connsiteX79" fmla="*/ 707870 w 1356058"/>
                <a:gd name="connsiteY79" fmla="*/ 411418 h 1655763"/>
                <a:gd name="connsiteX80" fmla="*/ 706092 w 1356058"/>
                <a:gd name="connsiteY80" fmla="*/ 412751 h 1655763"/>
                <a:gd name="connsiteX81" fmla="*/ 703820 w 1356058"/>
                <a:gd name="connsiteY81" fmla="*/ 411236 h 1655763"/>
                <a:gd name="connsiteX82" fmla="*/ 512130 w 1356058"/>
                <a:gd name="connsiteY82" fmla="*/ 237763 h 1655763"/>
                <a:gd name="connsiteX83" fmla="*/ 512888 w 1356058"/>
                <a:gd name="connsiteY83" fmla="*/ 232460 h 1655763"/>
                <a:gd name="connsiteX84" fmla="*/ 518190 w 1356058"/>
                <a:gd name="connsiteY84" fmla="*/ 232460 h 1655763"/>
                <a:gd name="connsiteX85" fmla="*/ 707506 w 1356058"/>
                <a:gd name="connsiteY85" fmla="*/ 404395 h 1655763"/>
                <a:gd name="connsiteX86" fmla="*/ 686826 w 1356058"/>
                <a:gd name="connsiteY86" fmla="*/ 4563 h 1655763"/>
                <a:gd name="connsiteX87" fmla="*/ 690642 w 1356058"/>
                <a:gd name="connsiteY87" fmla="*/ 0 h 165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56058" h="1655763">
                  <a:moveTo>
                    <a:pt x="282644" y="1096137"/>
                  </a:moveTo>
                  <a:cubicBezTo>
                    <a:pt x="284166" y="1095375"/>
                    <a:pt x="287212" y="1096137"/>
                    <a:pt x="287972" y="1098425"/>
                  </a:cubicBezTo>
                  <a:cubicBezTo>
                    <a:pt x="320512" y="1184209"/>
                    <a:pt x="330358" y="1279858"/>
                    <a:pt x="316872" y="1371219"/>
                  </a:cubicBezTo>
                  <a:lnTo>
                    <a:pt x="296692" y="1455971"/>
                  </a:lnTo>
                  <a:lnTo>
                    <a:pt x="342974" y="1506483"/>
                  </a:lnTo>
                  <a:cubicBezTo>
                    <a:pt x="402446" y="1563605"/>
                    <a:pt x="468018" y="1620728"/>
                    <a:pt x="548840" y="1648147"/>
                  </a:cubicBezTo>
                  <a:cubicBezTo>
                    <a:pt x="551126" y="1648908"/>
                    <a:pt x="551888" y="1651193"/>
                    <a:pt x="551126" y="1653478"/>
                  </a:cubicBezTo>
                  <a:cubicBezTo>
                    <a:pt x="551126" y="1655001"/>
                    <a:pt x="549602" y="1655763"/>
                    <a:pt x="547314" y="1655763"/>
                  </a:cubicBezTo>
                  <a:cubicBezTo>
                    <a:pt x="547314" y="1655763"/>
                    <a:pt x="546552" y="1655763"/>
                    <a:pt x="546552" y="1655763"/>
                  </a:cubicBezTo>
                  <a:cubicBezTo>
                    <a:pt x="463444" y="1627583"/>
                    <a:pt x="394058" y="1567414"/>
                    <a:pt x="337636" y="1512576"/>
                  </a:cubicBezTo>
                  <a:lnTo>
                    <a:pt x="292374" y="1463197"/>
                  </a:lnTo>
                  <a:lnTo>
                    <a:pt x="291778" y="1463675"/>
                  </a:lnTo>
                  <a:cubicBezTo>
                    <a:pt x="291778" y="1463675"/>
                    <a:pt x="291018" y="1463675"/>
                    <a:pt x="290256" y="1463675"/>
                  </a:cubicBezTo>
                  <a:lnTo>
                    <a:pt x="288018" y="1458443"/>
                  </a:lnTo>
                  <a:lnTo>
                    <a:pt x="184168" y="1345146"/>
                  </a:lnTo>
                  <a:lnTo>
                    <a:pt x="50252" y="1415920"/>
                  </a:lnTo>
                  <a:cubicBezTo>
                    <a:pt x="37360" y="1422713"/>
                    <a:pt x="24466" y="1428750"/>
                    <a:pt x="10816" y="1428750"/>
                  </a:cubicBezTo>
                  <a:cubicBezTo>
                    <a:pt x="8540" y="1428750"/>
                    <a:pt x="6264" y="1428750"/>
                    <a:pt x="3232" y="1427996"/>
                  </a:cubicBezTo>
                  <a:cubicBezTo>
                    <a:pt x="956" y="1427996"/>
                    <a:pt x="-560" y="1425731"/>
                    <a:pt x="198" y="1423467"/>
                  </a:cubicBezTo>
                  <a:cubicBezTo>
                    <a:pt x="198" y="1421203"/>
                    <a:pt x="2472" y="1419694"/>
                    <a:pt x="4748" y="1420448"/>
                  </a:cubicBezTo>
                  <a:cubicBezTo>
                    <a:pt x="18400" y="1422713"/>
                    <a:pt x="32050" y="1415920"/>
                    <a:pt x="46460" y="1409128"/>
                  </a:cubicBezTo>
                  <a:lnTo>
                    <a:pt x="178738" y="1339220"/>
                  </a:lnTo>
                  <a:lnTo>
                    <a:pt x="173230" y="1333211"/>
                  </a:lnTo>
                  <a:cubicBezTo>
                    <a:pt x="122050" y="1270186"/>
                    <a:pt x="74586" y="1204114"/>
                    <a:pt x="31126" y="1135567"/>
                  </a:cubicBezTo>
                  <a:cubicBezTo>
                    <a:pt x="29600" y="1133283"/>
                    <a:pt x="30364" y="1130998"/>
                    <a:pt x="32650" y="1129474"/>
                  </a:cubicBezTo>
                  <a:cubicBezTo>
                    <a:pt x="34176" y="1128713"/>
                    <a:pt x="37226" y="1129474"/>
                    <a:pt x="37988" y="1130998"/>
                  </a:cubicBezTo>
                  <a:cubicBezTo>
                    <a:pt x="81068" y="1199545"/>
                    <a:pt x="128340" y="1265236"/>
                    <a:pt x="179330" y="1327880"/>
                  </a:cubicBezTo>
                  <a:lnTo>
                    <a:pt x="290206" y="1448892"/>
                  </a:lnTo>
                  <a:lnTo>
                    <a:pt x="308820" y="1370194"/>
                  </a:lnTo>
                  <a:cubicBezTo>
                    <a:pt x="321986" y="1280192"/>
                    <a:pt x="312138" y="1186115"/>
                    <a:pt x="279600" y="1101475"/>
                  </a:cubicBezTo>
                  <a:cubicBezTo>
                    <a:pt x="278840" y="1099187"/>
                    <a:pt x="280362" y="1096900"/>
                    <a:pt x="282644" y="1096137"/>
                  </a:cubicBezTo>
                  <a:close/>
                  <a:moveTo>
                    <a:pt x="1027156" y="596900"/>
                  </a:moveTo>
                  <a:cubicBezTo>
                    <a:pt x="1029424" y="596900"/>
                    <a:pt x="1031692" y="598420"/>
                    <a:pt x="1031692" y="600700"/>
                  </a:cubicBezTo>
                  <a:cubicBezTo>
                    <a:pt x="1036796" y="677660"/>
                    <a:pt x="1055080" y="754193"/>
                    <a:pt x="1084314" y="825809"/>
                  </a:cubicBezTo>
                  <a:lnTo>
                    <a:pt x="1111582" y="883844"/>
                  </a:lnTo>
                  <a:lnTo>
                    <a:pt x="1135770" y="815866"/>
                  </a:lnTo>
                  <a:cubicBezTo>
                    <a:pt x="1155964" y="749182"/>
                    <a:pt x="1171204" y="681451"/>
                    <a:pt x="1176156" y="612579"/>
                  </a:cubicBezTo>
                  <a:cubicBezTo>
                    <a:pt x="1176920" y="610296"/>
                    <a:pt x="1178444" y="608013"/>
                    <a:pt x="1180728" y="608774"/>
                  </a:cubicBezTo>
                  <a:cubicBezTo>
                    <a:pt x="1183016" y="608774"/>
                    <a:pt x="1185300" y="610296"/>
                    <a:pt x="1184540" y="612579"/>
                  </a:cubicBezTo>
                  <a:cubicBezTo>
                    <a:pt x="1177108" y="717599"/>
                    <a:pt x="1146534" y="819195"/>
                    <a:pt x="1110494" y="918009"/>
                  </a:cubicBezTo>
                  <a:lnTo>
                    <a:pt x="1083954" y="987851"/>
                  </a:lnTo>
                  <a:lnTo>
                    <a:pt x="1110564" y="980801"/>
                  </a:lnTo>
                  <a:cubicBezTo>
                    <a:pt x="1120174" y="977001"/>
                    <a:pt x="1129500" y="972252"/>
                    <a:pt x="1138256" y="967312"/>
                  </a:cubicBezTo>
                  <a:cubicBezTo>
                    <a:pt x="1219716" y="922473"/>
                    <a:pt x="1292802" y="859395"/>
                    <a:pt x="1348376" y="784918"/>
                  </a:cubicBezTo>
                  <a:cubicBezTo>
                    <a:pt x="1349900" y="782638"/>
                    <a:pt x="1352944" y="782638"/>
                    <a:pt x="1354468" y="784158"/>
                  </a:cubicBezTo>
                  <a:cubicBezTo>
                    <a:pt x="1355990" y="785678"/>
                    <a:pt x="1356752" y="787958"/>
                    <a:pt x="1355228" y="789478"/>
                  </a:cubicBezTo>
                  <a:cubicBezTo>
                    <a:pt x="1298892" y="864715"/>
                    <a:pt x="1225044" y="928553"/>
                    <a:pt x="1142062" y="974152"/>
                  </a:cubicBezTo>
                  <a:cubicBezTo>
                    <a:pt x="1123790" y="984791"/>
                    <a:pt x="1103996" y="993911"/>
                    <a:pt x="1081918" y="996951"/>
                  </a:cubicBezTo>
                  <a:lnTo>
                    <a:pt x="1080838" y="996052"/>
                  </a:lnTo>
                  <a:lnTo>
                    <a:pt x="1073288" y="1015918"/>
                  </a:lnTo>
                  <a:lnTo>
                    <a:pt x="1060332" y="1050164"/>
                  </a:lnTo>
                  <a:cubicBezTo>
                    <a:pt x="1004708" y="1194758"/>
                    <a:pt x="953652" y="1343157"/>
                    <a:pt x="907932" y="1490794"/>
                  </a:cubicBezTo>
                  <a:cubicBezTo>
                    <a:pt x="907172" y="1492316"/>
                    <a:pt x="905648" y="1493838"/>
                    <a:pt x="904124" y="1493838"/>
                  </a:cubicBezTo>
                  <a:cubicBezTo>
                    <a:pt x="903360" y="1493838"/>
                    <a:pt x="903360" y="1493838"/>
                    <a:pt x="902600" y="1493838"/>
                  </a:cubicBezTo>
                  <a:cubicBezTo>
                    <a:pt x="900312" y="1493077"/>
                    <a:pt x="899552" y="1490794"/>
                    <a:pt x="899552" y="1488511"/>
                  </a:cubicBezTo>
                  <a:cubicBezTo>
                    <a:pt x="946032" y="1340874"/>
                    <a:pt x="997088" y="1192475"/>
                    <a:pt x="1052712" y="1047881"/>
                  </a:cubicBezTo>
                  <a:lnTo>
                    <a:pt x="1065668" y="1012874"/>
                  </a:lnTo>
                  <a:lnTo>
                    <a:pt x="1107866" y="894286"/>
                  </a:lnTo>
                  <a:lnTo>
                    <a:pt x="1076742" y="828920"/>
                  </a:lnTo>
                  <a:cubicBezTo>
                    <a:pt x="1047048" y="756521"/>
                    <a:pt x="1029046" y="678990"/>
                    <a:pt x="1023376" y="601460"/>
                  </a:cubicBezTo>
                  <a:cubicBezTo>
                    <a:pt x="1023376" y="599180"/>
                    <a:pt x="1024888" y="596900"/>
                    <a:pt x="1027156" y="596900"/>
                  </a:cubicBezTo>
                  <a:close/>
                  <a:moveTo>
                    <a:pt x="690642" y="0"/>
                  </a:moveTo>
                  <a:cubicBezTo>
                    <a:pt x="692932" y="0"/>
                    <a:pt x="695222" y="1521"/>
                    <a:pt x="695222" y="3802"/>
                  </a:cubicBezTo>
                  <a:lnTo>
                    <a:pt x="731204" y="699997"/>
                  </a:lnTo>
                  <a:lnTo>
                    <a:pt x="833446" y="551919"/>
                  </a:lnTo>
                  <a:cubicBezTo>
                    <a:pt x="866488" y="496456"/>
                    <a:pt x="895816" y="438812"/>
                    <a:pt x="921334" y="379272"/>
                  </a:cubicBezTo>
                  <a:cubicBezTo>
                    <a:pt x="922096" y="377755"/>
                    <a:pt x="924382" y="376238"/>
                    <a:pt x="926666" y="376996"/>
                  </a:cubicBezTo>
                  <a:cubicBezTo>
                    <a:pt x="928952" y="378513"/>
                    <a:pt x="929714" y="380789"/>
                    <a:pt x="928952" y="383064"/>
                  </a:cubicBezTo>
                  <a:cubicBezTo>
                    <a:pt x="903432" y="442604"/>
                    <a:pt x="873914" y="500438"/>
                    <a:pt x="840588" y="556091"/>
                  </a:cubicBezTo>
                  <a:lnTo>
                    <a:pt x="731848" y="712466"/>
                  </a:lnTo>
                  <a:lnTo>
                    <a:pt x="746358" y="993192"/>
                  </a:lnTo>
                  <a:cubicBezTo>
                    <a:pt x="756280" y="1177989"/>
                    <a:pt x="766200" y="1369632"/>
                    <a:pt x="744068" y="1557471"/>
                  </a:cubicBezTo>
                  <a:cubicBezTo>
                    <a:pt x="744068" y="1558992"/>
                    <a:pt x="742542" y="1560513"/>
                    <a:pt x="740252" y="1560513"/>
                  </a:cubicBezTo>
                  <a:cubicBezTo>
                    <a:pt x="740252" y="1560513"/>
                    <a:pt x="740252" y="1560513"/>
                    <a:pt x="739488" y="1560513"/>
                  </a:cubicBezTo>
                  <a:cubicBezTo>
                    <a:pt x="737198" y="1560513"/>
                    <a:pt x="735672" y="1558231"/>
                    <a:pt x="736436" y="1555950"/>
                  </a:cubicBezTo>
                  <a:cubicBezTo>
                    <a:pt x="757806" y="1368871"/>
                    <a:pt x="747884" y="1177989"/>
                    <a:pt x="737962" y="993192"/>
                  </a:cubicBezTo>
                  <a:lnTo>
                    <a:pt x="723456" y="712756"/>
                  </a:lnTo>
                  <a:lnTo>
                    <a:pt x="723274" y="711483"/>
                  </a:lnTo>
                  <a:lnTo>
                    <a:pt x="723382" y="711325"/>
                  </a:lnTo>
                  <a:lnTo>
                    <a:pt x="707870" y="411418"/>
                  </a:lnTo>
                  <a:lnTo>
                    <a:pt x="706092" y="412751"/>
                  </a:lnTo>
                  <a:cubicBezTo>
                    <a:pt x="705336" y="412751"/>
                    <a:pt x="704578" y="411993"/>
                    <a:pt x="703820" y="411236"/>
                  </a:cubicBezTo>
                  <a:cubicBezTo>
                    <a:pt x="635630" y="358967"/>
                    <a:pt x="571228" y="300637"/>
                    <a:pt x="512130" y="237763"/>
                  </a:cubicBezTo>
                  <a:cubicBezTo>
                    <a:pt x="510614" y="236248"/>
                    <a:pt x="510614" y="233975"/>
                    <a:pt x="512888" y="232460"/>
                  </a:cubicBezTo>
                  <a:cubicBezTo>
                    <a:pt x="514402" y="230188"/>
                    <a:pt x="516676" y="230945"/>
                    <a:pt x="518190" y="232460"/>
                  </a:cubicBezTo>
                  <a:lnTo>
                    <a:pt x="707506" y="404395"/>
                  </a:lnTo>
                  <a:lnTo>
                    <a:pt x="686826" y="4563"/>
                  </a:lnTo>
                  <a:cubicBezTo>
                    <a:pt x="686826" y="2281"/>
                    <a:pt x="688352" y="0"/>
                    <a:pt x="690642" y="0"/>
                  </a:cubicBezTo>
                  <a:close/>
                </a:path>
              </a:pathLst>
            </a:custGeom>
            <a:solidFill>
              <a:srgbClr val="602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5" name="Freeform 94">
              <a:extLst>
                <a:ext uri="{FF2B5EF4-FFF2-40B4-BE49-F238E27FC236}">
                  <a16:creationId xmlns:a16="http://schemas.microsoft.com/office/drawing/2014/main" id="{E8FC8CEC-831F-420F-9EE1-C740D4759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6837" y="7527925"/>
              <a:ext cx="7770813" cy="6188075"/>
            </a:xfrm>
            <a:custGeom>
              <a:avLst/>
              <a:gdLst>
                <a:gd name="T0" fmla="*/ 10211 w 10211"/>
                <a:gd name="T1" fmla="*/ 383 h 8133"/>
                <a:gd name="T2" fmla="*/ 10211 w 10211"/>
                <a:gd name="T3" fmla="*/ 8133 h 8133"/>
                <a:gd name="T4" fmla="*/ 658 w 10211"/>
                <a:gd name="T5" fmla="*/ 8133 h 8133"/>
                <a:gd name="T6" fmla="*/ 123 w 10211"/>
                <a:gd name="T7" fmla="*/ 7389 h 8133"/>
                <a:gd name="T8" fmla="*/ 1228 w 10211"/>
                <a:gd name="T9" fmla="*/ 4089 h 8133"/>
                <a:gd name="T10" fmla="*/ 1650 w 10211"/>
                <a:gd name="T11" fmla="*/ 3716 h 8133"/>
                <a:gd name="T12" fmla="*/ 1651 w 10211"/>
                <a:gd name="T13" fmla="*/ 3715 h 8133"/>
                <a:gd name="T14" fmla="*/ 1696 w 10211"/>
                <a:gd name="T15" fmla="*/ 3541 h 8133"/>
                <a:gd name="T16" fmla="*/ 1813 w 10211"/>
                <a:gd name="T17" fmla="*/ 3430 h 8133"/>
                <a:gd name="T18" fmla="*/ 1875 w 10211"/>
                <a:gd name="T19" fmla="*/ 3417 h 8133"/>
                <a:gd name="T20" fmla="*/ 2056 w 10211"/>
                <a:gd name="T21" fmla="*/ 3533 h 8133"/>
                <a:gd name="T22" fmla="*/ 2072 w 10211"/>
                <a:gd name="T23" fmla="*/ 3604 h 8133"/>
                <a:gd name="T24" fmla="*/ 2528 w 10211"/>
                <a:gd name="T25" fmla="*/ 3445 h 8133"/>
                <a:gd name="T26" fmla="*/ 2494 w 10211"/>
                <a:gd name="T27" fmla="*/ 3371 h 8133"/>
                <a:gd name="T28" fmla="*/ 2601 w 10211"/>
                <a:gd name="T29" fmla="*/ 3094 h 8133"/>
                <a:gd name="T30" fmla="*/ 2682 w 10211"/>
                <a:gd name="T31" fmla="*/ 3059 h 8133"/>
                <a:gd name="T32" fmla="*/ 2954 w 10211"/>
                <a:gd name="T33" fmla="*/ 3164 h 8133"/>
                <a:gd name="T34" fmla="*/ 2993 w 10211"/>
                <a:gd name="T35" fmla="*/ 3251 h 8133"/>
                <a:gd name="T36" fmla="*/ 3535 w 10211"/>
                <a:gd name="T37" fmla="*/ 2988 h 8133"/>
                <a:gd name="T38" fmla="*/ 3488 w 10211"/>
                <a:gd name="T39" fmla="*/ 2894 h 8133"/>
                <a:gd name="T40" fmla="*/ 3545 w 10211"/>
                <a:gd name="T41" fmla="*/ 2684 h 8133"/>
                <a:gd name="T42" fmla="*/ 3691 w 10211"/>
                <a:gd name="T43" fmla="*/ 2588 h 8133"/>
                <a:gd name="T44" fmla="*/ 3923 w 10211"/>
                <a:gd name="T45" fmla="*/ 2644 h 8133"/>
                <a:gd name="T46" fmla="*/ 3980 w 10211"/>
                <a:gd name="T47" fmla="*/ 2743 h 8133"/>
                <a:gd name="T48" fmla="*/ 4484 w 10211"/>
                <a:gd name="T49" fmla="*/ 2425 h 8133"/>
                <a:gd name="T50" fmla="*/ 4431 w 10211"/>
                <a:gd name="T51" fmla="*/ 2334 h 8133"/>
                <a:gd name="T52" fmla="*/ 4468 w 10211"/>
                <a:gd name="T53" fmla="*/ 2172 h 8133"/>
                <a:gd name="T54" fmla="*/ 4698 w 10211"/>
                <a:gd name="T55" fmla="*/ 2016 h 8133"/>
                <a:gd name="T56" fmla="*/ 4873 w 10211"/>
                <a:gd name="T57" fmla="*/ 2057 h 8133"/>
                <a:gd name="T58" fmla="*/ 4916 w 10211"/>
                <a:gd name="T59" fmla="*/ 2135 h 8133"/>
                <a:gd name="T60" fmla="*/ 5305 w 10211"/>
                <a:gd name="T61" fmla="*/ 1872 h 8133"/>
                <a:gd name="T62" fmla="*/ 5244 w 10211"/>
                <a:gd name="T63" fmla="*/ 1771 h 8133"/>
                <a:gd name="T64" fmla="*/ 5280 w 10211"/>
                <a:gd name="T65" fmla="*/ 1596 h 8133"/>
                <a:gd name="T66" fmla="*/ 5535 w 10211"/>
                <a:gd name="T67" fmla="*/ 1415 h 8133"/>
                <a:gd name="T68" fmla="*/ 5724 w 10211"/>
                <a:gd name="T69" fmla="*/ 1456 h 8133"/>
                <a:gd name="T70" fmla="*/ 5784 w 10211"/>
                <a:gd name="T71" fmla="*/ 1559 h 8133"/>
                <a:gd name="T72" fmla="*/ 6170 w 10211"/>
                <a:gd name="T73" fmla="*/ 1321 h 8133"/>
                <a:gd name="T74" fmla="*/ 6077 w 10211"/>
                <a:gd name="T75" fmla="*/ 1172 h 8133"/>
                <a:gd name="T76" fmla="*/ 6116 w 10211"/>
                <a:gd name="T77" fmla="*/ 996 h 8133"/>
                <a:gd name="T78" fmla="*/ 6406 w 10211"/>
                <a:gd name="T79" fmla="*/ 805 h 8133"/>
                <a:gd name="T80" fmla="*/ 6590 w 10211"/>
                <a:gd name="T81" fmla="*/ 852 h 8133"/>
                <a:gd name="T82" fmla="*/ 6686 w 10211"/>
                <a:gd name="T83" fmla="*/ 1032 h 8133"/>
                <a:gd name="T84" fmla="*/ 6975 w 10211"/>
                <a:gd name="T85" fmla="*/ 888 h 8133"/>
                <a:gd name="T86" fmla="*/ 6906 w 10211"/>
                <a:gd name="T87" fmla="*/ 755 h 8133"/>
                <a:gd name="T88" fmla="*/ 6991 w 10211"/>
                <a:gd name="T89" fmla="*/ 521 h 8133"/>
                <a:gd name="T90" fmla="*/ 7235 w 10211"/>
                <a:gd name="T91" fmla="*/ 422 h 8133"/>
                <a:gd name="T92" fmla="*/ 7458 w 10211"/>
                <a:gd name="T93" fmla="*/ 527 h 8133"/>
                <a:gd name="T94" fmla="*/ 7500 w 10211"/>
                <a:gd name="T95" fmla="*/ 661 h 8133"/>
                <a:gd name="T96" fmla="*/ 7884 w 10211"/>
                <a:gd name="T97" fmla="*/ 528 h 8133"/>
                <a:gd name="T98" fmla="*/ 7835 w 10211"/>
                <a:gd name="T99" fmla="*/ 392 h 8133"/>
                <a:gd name="T100" fmla="*/ 7936 w 10211"/>
                <a:gd name="T101" fmla="*/ 202 h 8133"/>
                <a:gd name="T102" fmla="*/ 8278 w 10211"/>
                <a:gd name="T103" fmla="*/ 113 h 8133"/>
                <a:gd name="T104" fmla="*/ 8455 w 10211"/>
                <a:gd name="T105" fmla="*/ 213 h 8133"/>
                <a:gd name="T106" fmla="*/ 8501 w 10211"/>
                <a:gd name="T107" fmla="*/ 374 h 8133"/>
                <a:gd name="T108" fmla="*/ 8802 w 10211"/>
                <a:gd name="T109" fmla="*/ 329 h 8133"/>
                <a:gd name="T110" fmla="*/ 8793 w 10211"/>
                <a:gd name="T111" fmla="*/ 163 h 8133"/>
                <a:gd name="T112" fmla="*/ 8949 w 10211"/>
                <a:gd name="T113" fmla="*/ 0 h 8133"/>
                <a:gd name="T114" fmla="*/ 9340 w 10211"/>
                <a:gd name="T115" fmla="*/ 2 h 8133"/>
                <a:gd name="T116" fmla="*/ 9494 w 10211"/>
                <a:gd name="T117" fmla="*/ 158 h 8133"/>
                <a:gd name="T118" fmla="*/ 9492 w 10211"/>
                <a:gd name="T119" fmla="*/ 299 h 8133"/>
                <a:gd name="T120" fmla="*/ 10211 w 10211"/>
                <a:gd name="T121" fmla="*/ 383 h 8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11" h="8133">
                  <a:moveTo>
                    <a:pt x="10211" y="383"/>
                  </a:moveTo>
                  <a:lnTo>
                    <a:pt x="10211" y="8133"/>
                  </a:lnTo>
                  <a:lnTo>
                    <a:pt x="658" y="8133"/>
                  </a:lnTo>
                  <a:cubicBezTo>
                    <a:pt x="272" y="8133"/>
                    <a:pt x="0" y="7755"/>
                    <a:pt x="123" y="7389"/>
                  </a:cubicBezTo>
                  <a:lnTo>
                    <a:pt x="1228" y="4089"/>
                  </a:lnTo>
                  <a:cubicBezTo>
                    <a:pt x="1292" y="3898"/>
                    <a:pt x="1453" y="3756"/>
                    <a:pt x="1650" y="3716"/>
                  </a:cubicBezTo>
                  <a:lnTo>
                    <a:pt x="1651" y="3715"/>
                  </a:lnTo>
                  <a:lnTo>
                    <a:pt x="1696" y="3541"/>
                  </a:lnTo>
                  <a:cubicBezTo>
                    <a:pt x="1711" y="3485"/>
                    <a:pt x="1756" y="3441"/>
                    <a:pt x="1813" y="3430"/>
                  </a:cubicBezTo>
                  <a:lnTo>
                    <a:pt x="1875" y="3417"/>
                  </a:lnTo>
                  <a:cubicBezTo>
                    <a:pt x="1957" y="3400"/>
                    <a:pt x="2037" y="3452"/>
                    <a:pt x="2056" y="3533"/>
                  </a:cubicBezTo>
                  <a:lnTo>
                    <a:pt x="2072" y="3604"/>
                  </a:lnTo>
                  <a:cubicBezTo>
                    <a:pt x="2206" y="3562"/>
                    <a:pt x="2359" y="3510"/>
                    <a:pt x="2528" y="3445"/>
                  </a:cubicBezTo>
                  <a:lnTo>
                    <a:pt x="2494" y="3371"/>
                  </a:lnTo>
                  <a:cubicBezTo>
                    <a:pt x="2446" y="3266"/>
                    <a:pt x="2494" y="3140"/>
                    <a:pt x="2601" y="3094"/>
                  </a:cubicBezTo>
                  <a:lnTo>
                    <a:pt x="2682" y="3059"/>
                  </a:lnTo>
                  <a:cubicBezTo>
                    <a:pt x="2787" y="3014"/>
                    <a:pt x="2908" y="3061"/>
                    <a:pt x="2954" y="3164"/>
                  </a:cubicBezTo>
                  <a:lnTo>
                    <a:pt x="2993" y="3251"/>
                  </a:lnTo>
                  <a:cubicBezTo>
                    <a:pt x="3162" y="3175"/>
                    <a:pt x="3342" y="3088"/>
                    <a:pt x="3535" y="2988"/>
                  </a:cubicBezTo>
                  <a:lnTo>
                    <a:pt x="3488" y="2894"/>
                  </a:lnTo>
                  <a:cubicBezTo>
                    <a:pt x="3450" y="2820"/>
                    <a:pt x="3475" y="2729"/>
                    <a:pt x="3545" y="2684"/>
                  </a:cubicBezTo>
                  <a:lnTo>
                    <a:pt x="3691" y="2588"/>
                  </a:lnTo>
                  <a:cubicBezTo>
                    <a:pt x="3770" y="2536"/>
                    <a:pt x="3877" y="2562"/>
                    <a:pt x="3923" y="2644"/>
                  </a:cubicBezTo>
                  <a:lnTo>
                    <a:pt x="3980" y="2743"/>
                  </a:lnTo>
                  <a:cubicBezTo>
                    <a:pt x="4142" y="2647"/>
                    <a:pt x="4310" y="2540"/>
                    <a:pt x="4484" y="2425"/>
                  </a:cubicBezTo>
                  <a:lnTo>
                    <a:pt x="4431" y="2334"/>
                  </a:lnTo>
                  <a:cubicBezTo>
                    <a:pt x="4400" y="2278"/>
                    <a:pt x="4416" y="2208"/>
                    <a:pt x="4468" y="2172"/>
                  </a:cubicBezTo>
                  <a:lnTo>
                    <a:pt x="4698" y="2016"/>
                  </a:lnTo>
                  <a:cubicBezTo>
                    <a:pt x="4757" y="1975"/>
                    <a:pt x="4838" y="1995"/>
                    <a:pt x="4873" y="2057"/>
                  </a:cubicBezTo>
                  <a:lnTo>
                    <a:pt x="4916" y="2135"/>
                  </a:lnTo>
                  <a:cubicBezTo>
                    <a:pt x="5043" y="2048"/>
                    <a:pt x="5173" y="1961"/>
                    <a:pt x="5305" y="1872"/>
                  </a:cubicBezTo>
                  <a:lnTo>
                    <a:pt x="5244" y="1771"/>
                  </a:lnTo>
                  <a:cubicBezTo>
                    <a:pt x="5208" y="1712"/>
                    <a:pt x="5224" y="1635"/>
                    <a:pt x="5280" y="1596"/>
                  </a:cubicBezTo>
                  <a:lnTo>
                    <a:pt x="5535" y="1415"/>
                  </a:lnTo>
                  <a:cubicBezTo>
                    <a:pt x="5598" y="1370"/>
                    <a:pt x="5685" y="1389"/>
                    <a:pt x="5724" y="1456"/>
                  </a:cubicBezTo>
                  <a:lnTo>
                    <a:pt x="5784" y="1559"/>
                  </a:lnTo>
                  <a:cubicBezTo>
                    <a:pt x="5911" y="1478"/>
                    <a:pt x="6039" y="1399"/>
                    <a:pt x="6170" y="1321"/>
                  </a:cubicBezTo>
                  <a:lnTo>
                    <a:pt x="6077" y="1172"/>
                  </a:lnTo>
                  <a:cubicBezTo>
                    <a:pt x="6040" y="1113"/>
                    <a:pt x="6057" y="1034"/>
                    <a:pt x="6116" y="996"/>
                  </a:cubicBezTo>
                  <a:lnTo>
                    <a:pt x="6406" y="805"/>
                  </a:lnTo>
                  <a:cubicBezTo>
                    <a:pt x="6469" y="763"/>
                    <a:pt x="6555" y="785"/>
                    <a:pt x="6590" y="852"/>
                  </a:cubicBezTo>
                  <a:lnTo>
                    <a:pt x="6686" y="1032"/>
                  </a:lnTo>
                  <a:cubicBezTo>
                    <a:pt x="6782" y="982"/>
                    <a:pt x="6878" y="934"/>
                    <a:pt x="6975" y="888"/>
                  </a:cubicBezTo>
                  <a:lnTo>
                    <a:pt x="6906" y="755"/>
                  </a:lnTo>
                  <a:cubicBezTo>
                    <a:pt x="6859" y="667"/>
                    <a:pt x="6899" y="558"/>
                    <a:pt x="6991" y="521"/>
                  </a:cubicBezTo>
                  <a:lnTo>
                    <a:pt x="7235" y="422"/>
                  </a:lnTo>
                  <a:cubicBezTo>
                    <a:pt x="7325" y="386"/>
                    <a:pt x="7428" y="434"/>
                    <a:pt x="7458" y="527"/>
                  </a:cubicBezTo>
                  <a:lnTo>
                    <a:pt x="7500" y="661"/>
                  </a:lnTo>
                  <a:cubicBezTo>
                    <a:pt x="7626" y="613"/>
                    <a:pt x="7754" y="568"/>
                    <a:pt x="7884" y="528"/>
                  </a:cubicBezTo>
                  <a:lnTo>
                    <a:pt x="7835" y="392"/>
                  </a:lnTo>
                  <a:cubicBezTo>
                    <a:pt x="7807" y="311"/>
                    <a:pt x="7854" y="223"/>
                    <a:pt x="7936" y="202"/>
                  </a:cubicBezTo>
                  <a:lnTo>
                    <a:pt x="8278" y="113"/>
                  </a:lnTo>
                  <a:cubicBezTo>
                    <a:pt x="8355" y="93"/>
                    <a:pt x="8433" y="137"/>
                    <a:pt x="8455" y="213"/>
                  </a:cubicBezTo>
                  <a:lnTo>
                    <a:pt x="8501" y="374"/>
                  </a:lnTo>
                  <a:cubicBezTo>
                    <a:pt x="8601" y="356"/>
                    <a:pt x="8701" y="341"/>
                    <a:pt x="8802" y="329"/>
                  </a:cubicBezTo>
                  <a:lnTo>
                    <a:pt x="8793" y="163"/>
                  </a:lnTo>
                  <a:cubicBezTo>
                    <a:pt x="8789" y="74"/>
                    <a:pt x="8860" y="0"/>
                    <a:pt x="8949" y="0"/>
                  </a:cubicBezTo>
                  <a:lnTo>
                    <a:pt x="9340" y="2"/>
                  </a:lnTo>
                  <a:cubicBezTo>
                    <a:pt x="9425" y="3"/>
                    <a:pt x="9495" y="73"/>
                    <a:pt x="9494" y="158"/>
                  </a:cubicBezTo>
                  <a:lnTo>
                    <a:pt x="9492" y="299"/>
                  </a:lnTo>
                  <a:cubicBezTo>
                    <a:pt x="9728" y="307"/>
                    <a:pt x="9967" y="334"/>
                    <a:pt x="10211" y="383"/>
                  </a:cubicBezTo>
                  <a:close/>
                </a:path>
              </a:pathLst>
            </a:custGeom>
            <a:solidFill>
              <a:srgbClr val="1B0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6" name="Freeform 95">
              <a:extLst>
                <a:ext uri="{FF2B5EF4-FFF2-40B4-BE49-F238E27FC236}">
                  <a16:creationId xmlns:a16="http://schemas.microsoft.com/office/drawing/2014/main" id="{C442DC2B-6BC9-44BA-9F41-99FC3734B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4175" y="10936288"/>
              <a:ext cx="2416175" cy="2619375"/>
            </a:xfrm>
            <a:custGeom>
              <a:avLst/>
              <a:gdLst>
                <a:gd name="T0" fmla="*/ 0 w 3175"/>
                <a:gd name="T1" fmla="*/ 930 h 3442"/>
                <a:gd name="T2" fmla="*/ 1157 w 3175"/>
                <a:gd name="T3" fmla="*/ 3442 h 3442"/>
                <a:gd name="T4" fmla="*/ 3175 w 3175"/>
                <a:gd name="T5" fmla="*/ 2512 h 3442"/>
                <a:gd name="T6" fmla="*/ 2018 w 3175"/>
                <a:gd name="T7" fmla="*/ 0 h 3442"/>
                <a:gd name="T8" fmla="*/ 0 w 3175"/>
                <a:gd name="T9" fmla="*/ 930 h 3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75" h="3442">
                  <a:moveTo>
                    <a:pt x="0" y="930"/>
                  </a:moveTo>
                  <a:lnTo>
                    <a:pt x="1157" y="3442"/>
                  </a:lnTo>
                  <a:lnTo>
                    <a:pt x="3175" y="2512"/>
                  </a:lnTo>
                  <a:lnTo>
                    <a:pt x="2018" y="0"/>
                  </a:lnTo>
                  <a:lnTo>
                    <a:pt x="0" y="930"/>
                  </a:lnTo>
                  <a:close/>
                </a:path>
              </a:pathLst>
            </a:custGeom>
            <a:gradFill>
              <a:gsLst>
                <a:gs pos="46000">
                  <a:srgbClr val="702280"/>
                </a:gs>
                <a:gs pos="22000">
                  <a:srgbClr val="A2339A"/>
                </a:gs>
                <a:gs pos="69000">
                  <a:srgbClr val="3D1166"/>
                </a:gs>
              </a:gsLst>
              <a:lin ang="372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7" name="Freeform 96">
              <a:extLst>
                <a:ext uri="{FF2B5EF4-FFF2-40B4-BE49-F238E27FC236}">
                  <a16:creationId xmlns:a16="http://schemas.microsoft.com/office/drawing/2014/main" id="{E531926B-7E74-452F-BCC0-DDAFA7963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8475" y="11715750"/>
              <a:ext cx="2447925" cy="1990725"/>
            </a:xfrm>
            <a:custGeom>
              <a:avLst/>
              <a:gdLst>
                <a:gd name="T0" fmla="*/ 867 w 3216"/>
                <a:gd name="T1" fmla="*/ 426 h 2617"/>
                <a:gd name="T2" fmla="*/ 790 w 3216"/>
                <a:gd name="T3" fmla="*/ 618 h 2617"/>
                <a:gd name="T4" fmla="*/ 225 w 3216"/>
                <a:gd name="T5" fmla="*/ 2009 h 2617"/>
                <a:gd name="T6" fmla="*/ 0 w 3216"/>
                <a:gd name="T7" fmla="*/ 2562 h 2617"/>
                <a:gd name="T8" fmla="*/ 134 w 3216"/>
                <a:gd name="T9" fmla="*/ 2617 h 2617"/>
                <a:gd name="T10" fmla="*/ 2512 w 3216"/>
                <a:gd name="T11" fmla="*/ 2617 h 2617"/>
                <a:gd name="T12" fmla="*/ 3216 w 3216"/>
                <a:gd name="T13" fmla="*/ 884 h 2617"/>
                <a:gd name="T14" fmla="*/ 3216 w 3216"/>
                <a:gd name="T15" fmla="*/ 884 h 2617"/>
                <a:gd name="T16" fmla="*/ 1901 w 3216"/>
                <a:gd name="T17" fmla="*/ 456 h 2617"/>
                <a:gd name="T18" fmla="*/ 1901 w 3216"/>
                <a:gd name="T19" fmla="*/ 456 h 2617"/>
                <a:gd name="T20" fmla="*/ 1040 w 3216"/>
                <a:gd name="T21" fmla="*/ 0 h 2617"/>
                <a:gd name="T22" fmla="*/ 1040 w 3216"/>
                <a:gd name="T23" fmla="*/ 0 h 2617"/>
                <a:gd name="T24" fmla="*/ 867 w 3216"/>
                <a:gd name="T25" fmla="*/ 426 h 2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6" h="2617">
                  <a:moveTo>
                    <a:pt x="867" y="426"/>
                  </a:moveTo>
                  <a:lnTo>
                    <a:pt x="790" y="618"/>
                  </a:lnTo>
                  <a:lnTo>
                    <a:pt x="225" y="2009"/>
                  </a:lnTo>
                  <a:lnTo>
                    <a:pt x="0" y="2562"/>
                  </a:lnTo>
                  <a:lnTo>
                    <a:pt x="134" y="2617"/>
                  </a:lnTo>
                  <a:lnTo>
                    <a:pt x="2512" y="2617"/>
                  </a:lnTo>
                  <a:cubicBezTo>
                    <a:pt x="2747" y="2039"/>
                    <a:pt x="2982" y="1462"/>
                    <a:pt x="3216" y="884"/>
                  </a:cubicBezTo>
                  <a:lnTo>
                    <a:pt x="3216" y="884"/>
                  </a:lnTo>
                  <a:cubicBezTo>
                    <a:pt x="2838" y="802"/>
                    <a:pt x="2387" y="671"/>
                    <a:pt x="1901" y="456"/>
                  </a:cubicBezTo>
                  <a:lnTo>
                    <a:pt x="1901" y="456"/>
                  </a:lnTo>
                  <a:cubicBezTo>
                    <a:pt x="1572" y="311"/>
                    <a:pt x="1285" y="153"/>
                    <a:pt x="1040" y="0"/>
                  </a:cubicBezTo>
                  <a:lnTo>
                    <a:pt x="1040" y="0"/>
                  </a:lnTo>
                  <a:lnTo>
                    <a:pt x="867" y="426"/>
                  </a:lnTo>
                  <a:close/>
                </a:path>
              </a:pathLst>
            </a:custGeom>
            <a:gradFill>
              <a:gsLst>
                <a:gs pos="0">
                  <a:srgbClr val="C883D3"/>
                </a:gs>
                <a:gs pos="69000">
                  <a:srgbClr val="AE6CEA"/>
                </a:gs>
              </a:gsLst>
              <a:lin ang="78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8" name="Freeform 97">
              <a:extLst>
                <a:ext uri="{FF2B5EF4-FFF2-40B4-BE49-F238E27FC236}">
                  <a16:creationId xmlns:a16="http://schemas.microsoft.com/office/drawing/2014/main" id="{E6DF0D48-111E-4E94-90EF-40BE62CE2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5538" y="11615738"/>
              <a:ext cx="3306763" cy="2090738"/>
            </a:xfrm>
            <a:custGeom>
              <a:avLst/>
              <a:gdLst>
                <a:gd name="T0" fmla="*/ 976 w 4345"/>
                <a:gd name="T1" fmla="*/ 645 h 2749"/>
                <a:gd name="T2" fmla="*/ 0 w 4345"/>
                <a:gd name="T3" fmla="*/ 1153 h 2749"/>
                <a:gd name="T4" fmla="*/ 831 w 4345"/>
                <a:gd name="T5" fmla="*/ 2749 h 2749"/>
                <a:gd name="T6" fmla="*/ 4345 w 4345"/>
                <a:gd name="T7" fmla="*/ 2749 h 2749"/>
                <a:gd name="T8" fmla="*/ 3780 w 4345"/>
                <a:gd name="T9" fmla="*/ 1662 h 2749"/>
                <a:gd name="T10" fmla="*/ 3305 w 4345"/>
                <a:gd name="T11" fmla="*/ 750 h 2749"/>
                <a:gd name="T12" fmla="*/ 3028 w 4345"/>
                <a:gd name="T13" fmla="*/ 219 h 2749"/>
                <a:gd name="T14" fmla="*/ 2214 w 4345"/>
                <a:gd name="T15" fmla="*/ 0 h 2749"/>
                <a:gd name="T16" fmla="*/ 976 w 4345"/>
                <a:gd name="T17" fmla="*/ 645 h 2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45" h="2749">
                  <a:moveTo>
                    <a:pt x="976" y="645"/>
                  </a:moveTo>
                  <a:lnTo>
                    <a:pt x="0" y="1153"/>
                  </a:lnTo>
                  <a:lnTo>
                    <a:pt x="831" y="2749"/>
                  </a:lnTo>
                  <a:lnTo>
                    <a:pt x="4345" y="2749"/>
                  </a:lnTo>
                  <a:lnTo>
                    <a:pt x="3780" y="1662"/>
                  </a:lnTo>
                  <a:lnTo>
                    <a:pt x="3305" y="750"/>
                  </a:lnTo>
                  <a:lnTo>
                    <a:pt x="3028" y="219"/>
                  </a:lnTo>
                  <a:lnTo>
                    <a:pt x="2214" y="0"/>
                  </a:lnTo>
                  <a:lnTo>
                    <a:pt x="976" y="645"/>
                  </a:lnTo>
                  <a:close/>
                </a:path>
              </a:pathLst>
            </a:custGeom>
            <a:gradFill>
              <a:gsLst>
                <a:gs pos="49000">
                  <a:srgbClr val="C883D3"/>
                </a:gs>
                <a:gs pos="100000">
                  <a:srgbClr val="941FA1"/>
                </a:gs>
              </a:gsLst>
              <a:lin ang="27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9" name="Freeform 98">
              <a:extLst>
                <a:ext uri="{FF2B5EF4-FFF2-40B4-BE49-F238E27FC236}">
                  <a16:creationId xmlns:a16="http://schemas.microsoft.com/office/drawing/2014/main" id="{33C3AC16-968C-4197-BCC5-6B9AC775A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9875" y="11615738"/>
              <a:ext cx="619125" cy="381000"/>
            </a:xfrm>
            <a:custGeom>
              <a:avLst/>
              <a:gdLst>
                <a:gd name="T0" fmla="*/ 295 w 814"/>
                <a:gd name="T1" fmla="*/ 502 h 502"/>
                <a:gd name="T2" fmla="*/ 814 w 814"/>
                <a:gd name="T3" fmla="*/ 219 h 502"/>
                <a:gd name="T4" fmla="*/ 0 w 814"/>
                <a:gd name="T5" fmla="*/ 0 h 502"/>
                <a:gd name="T6" fmla="*/ 295 w 814"/>
                <a:gd name="T7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4" h="502">
                  <a:moveTo>
                    <a:pt x="295" y="502"/>
                  </a:moveTo>
                  <a:lnTo>
                    <a:pt x="814" y="219"/>
                  </a:lnTo>
                  <a:lnTo>
                    <a:pt x="0" y="0"/>
                  </a:lnTo>
                  <a:lnTo>
                    <a:pt x="295" y="502"/>
                  </a:lnTo>
                  <a:close/>
                </a:path>
              </a:pathLst>
            </a:custGeom>
            <a:gradFill>
              <a:gsLst>
                <a:gs pos="0">
                  <a:srgbClr val="C883D3"/>
                </a:gs>
                <a:gs pos="100000">
                  <a:srgbClr val="AE6CEA"/>
                </a:gs>
              </a:gsLst>
              <a:lin ang="588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0" name="Oval 99">
              <a:extLst>
                <a:ext uri="{FF2B5EF4-FFF2-40B4-BE49-F238E27FC236}">
                  <a16:creationId xmlns:a16="http://schemas.microsoft.com/office/drawing/2014/main" id="{B317F707-109E-4847-9CE1-3E8C4283A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21800" y="9101138"/>
              <a:ext cx="1273175" cy="1273175"/>
            </a:xfrm>
            <a:prstGeom prst="ellipse">
              <a:avLst/>
            </a:prstGeom>
            <a:solidFill>
              <a:srgbClr val="602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1" name="Oval 100">
              <a:extLst>
                <a:ext uri="{FF2B5EF4-FFF2-40B4-BE49-F238E27FC236}">
                  <a16:creationId xmlns:a16="http://schemas.microsoft.com/office/drawing/2014/main" id="{964554A5-178D-4B86-8509-8E2624C9B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94788" y="9490075"/>
              <a:ext cx="536575" cy="538163"/>
            </a:xfrm>
            <a:prstGeom prst="ellipse">
              <a:avLst/>
            </a:prstGeom>
            <a:solidFill>
              <a:srgbClr val="C88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2" name="Freeform 101">
              <a:extLst>
                <a:ext uri="{FF2B5EF4-FFF2-40B4-BE49-F238E27FC236}">
                  <a16:creationId xmlns:a16="http://schemas.microsoft.com/office/drawing/2014/main" id="{7370CA65-D429-4C0F-A160-2AAEA45426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979063" y="9112250"/>
              <a:ext cx="293688" cy="293688"/>
            </a:xfrm>
            <a:custGeom>
              <a:avLst/>
              <a:gdLst>
                <a:gd name="T0" fmla="*/ 193 w 386"/>
                <a:gd name="T1" fmla="*/ 0 h 386"/>
                <a:gd name="T2" fmla="*/ 0 w 386"/>
                <a:gd name="T3" fmla="*/ 193 h 386"/>
                <a:gd name="T4" fmla="*/ 193 w 386"/>
                <a:gd name="T5" fmla="*/ 386 h 386"/>
                <a:gd name="T6" fmla="*/ 386 w 386"/>
                <a:gd name="T7" fmla="*/ 193 h 386"/>
                <a:gd name="T8" fmla="*/ 193 w 386"/>
                <a:gd name="T9" fmla="*/ 0 h 386"/>
                <a:gd name="T10" fmla="*/ 193 w 386"/>
                <a:gd name="T11" fmla="*/ 66 h 386"/>
                <a:gd name="T12" fmla="*/ 321 w 386"/>
                <a:gd name="T13" fmla="*/ 193 h 386"/>
                <a:gd name="T14" fmla="*/ 193 w 386"/>
                <a:gd name="T15" fmla="*/ 321 h 386"/>
                <a:gd name="T16" fmla="*/ 65 w 386"/>
                <a:gd name="T17" fmla="*/ 193 h 386"/>
                <a:gd name="T18" fmla="*/ 193 w 386"/>
                <a:gd name="T19" fmla="*/ 6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6" h="386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300"/>
                    <a:pt x="86" y="386"/>
                    <a:pt x="193" y="386"/>
                  </a:cubicBezTo>
                  <a:cubicBezTo>
                    <a:pt x="300" y="386"/>
                    <a:pt x="386" y="300"/>
                    <a:pt x="386" y="193"/>
                  </a:cubicBezTo>
                  <a:cubicBezTo>
                    <a:pt x="386" y="87"/>
                    <a:pt x="300" y="0"/>
                    <a:pt x="193" y="0"/>
                  </a:cubicBezTo>
                  <a:close/>
                  <a:moveTo>
                    <a:pt x="193" y="66"/>
                  </a:moveTo>
                  <a:cubicBezTo>
                    <a:pt x="263" y="66"/>
                    <a:pt x="321" y="123"/>
                    <a:pt x="321" y="193"/>
                  </a:cubicBezTo>
                  <a:cubicBezTo>
                    <a:pt x="321" y="264"/>
                    <a:pt x="263" y="321"/>
                    <a:pt x="193" y="321"/>
                  </a:cubicBezTo>
                  <a:cubicBezTo>
                    <a:pt x="123" y="321"/>
                    <a:pt x="65" y="264"/>
                    <a:pt x="65" y="193"/>
                  </a:cubicBezTo>
                  <a:cubicBezTo>
                    <a:pt x="65" y="123"/>
                    <a:pt x="123" y="66"/>
                    <a:pt x="193" y="66"/>
                  </a:cubicBezTo>
                  <a:close/>
                </a:path>
              </a:pathLst>
            </a:custGeom>
            <a:solidFill>
              <a:srgbClr val="AE6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3" name="Freeform 102">
              <a:extLst>
                <a:ext uri="{FF2B5EF4-FFF2-40B4-BE49-F238E27FC236}">
                  <a16:creationId xmlns:a16="http://schemas.microsoft.com/office/drawing/2014/main" id="{0F17D13B-2222-41E7-BB5A-FC8B6776C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7313" y="12195175"/>
              <a:ext cx="1081088" cy="1508125"/>
            </a:xfrm>
            <a:custGeom>
              <a:avLst/>
              <a:gdLst>
                <a:gd name="T0" fmla="*/ 1014 w 1420"/>
                <a:gd name="T1" fmla="*/ 1983 h 1983"/>
                <a:gd name="T2" fmla="*/ 1009 w 1420"/>
                <a:gd name="T3" fmla="*/ 1981 h 1983"/>
                <a:gd name="T4" fmla="*/ 1256 w 1420"/>
                <a:gd name="T5" fmla="*/ 1487 h 1983"/>
                <a:gd name="T6" fmla="*/ 1251 w 1420"/>
                <a:gd name="T7" fmla="*/ 673 h 1983"/>
                <a:gd name="T8" fmla="*/ 528 w 1420"/>
                <a:gd name="T9" fmla="*/ 421 h 1983"/>
                <a:gd name="T10" fmla="*/ 162 w 1420"/>
                <a:gd name="T11" fmla="*/ 357 h 1983"/>
                <a:gd name="T12" fmla="*/ 0 w 1420"/>
                <a:gd name="T13" fmla="*/ 0 h 1983"/>
                <a:gd name="T14" fmla="*/ 6 w 1420"/>
                <a:gd name="T15" fmla="*/ 0 h 1983"/>
                <a:gd name="T16" fmla="*/ 166 w 1420"/>
                <a:gd name="T17" fmla="*/ 352 h 1983"/>
                <a:gd name="T18" fmla="*/ 527 w 1420"/>
                <a:gd name="T19" fmla="*/ 415 h 1983"/>
                <a:gd name="T20" fmla="*/ 1256 w 1420"/>
                <a:gd name="T21" fmla="*/ 669 h 1983"/>
                <a:gd name="T22" fmla="*/ 1261 w 1420"/>
                <a:gd name="T23" fmla="*/ 1490 h 1983"/>
                <a:gd name="T24" fmla="*/ 1014 w 1420"/>
                <a:gd name="T25" fmla="*/ 1983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0" h="1983">
                  <a:moveTo>
                    <a:pt x="1014" y="1983"/>
                  </a:moveTo>
                  <a:lnTo>
                    <a:pt x="1009" y="1981"/>
                  </a:lnTo>
                  <a:lnTo>
                    <a:pt x="1256" y="1487"/>
                  </a:lnTo>
                  <a:cubicBezTo>
                    <a:pt x="1414" y="1173"/>
                    <a:pt x="1412" y="884"/>
                    <a:pt x="1251" y="673"/>
                  </a:cubicBezTo>
                  <a:cubicBezTo>
                    <a:pt x="1095" y="467"/>
                    <a:pt x="804" y="366"/>
                    <a:pt x="528" y="421"/>
                  </a:cubicBezTo>
                  <a:cubicBezTo>
                    <a:pt x="376" y="451"/>
                    <a:pt x="253" y="429"/>
                    <a:pt x="162" y="357"/>
                  </a:cubicBezTo>
                  <a:cubicBezTo>
                    <a:pt x="8" y="233"/>
                    <a:pt x="1" y="2"/>
                    <a:pt x="0" y="0"/>
                  </a:cubicBezTo>
                  <a:lnTo>
                    <a:pt x="6" y="0"/>
                  </a:lnTo>
                  <a:cubicBezTo>
                    <a:pt x="6" y="2"/>
                    <a:pt x="14" y="231"/>
                    <a:pt x="166" y="352"/>
                  </a:cubicBezTo>
                  <a:cubicBezTo>
                    <a:pt x="255" y="424"/>
                    <a:pt x="377" y="445"/>
                    <a:pt x="527" y="415"/>
                  </a:cubicBezTo>
                  <a:cubicBezTo>
                    <a:pt x="805" y="360"/>
                    <a:pt x="1098" y="462"/>
                    <a:pt x="1256" y="669"/>
                  </a:cubicBezTo>
                  <a:cubicBezTo>
                    <a:pt x="1418" y="883"/>
                    <a:pt x="1420" y="1174"/>
                    <a:pt x="1261" y="1490"/>
                  </a:cubicBezTo>
                  <a:lnTo>
                    <a:pt x="1014" y="1983"/>
                  </a:lnTo>
                  <a:close/>
                </a:path>
              </a:pathLst>
            </a:custGeom>
            <a:solidFill>
              <a:srgbClr val="C88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4" name="Freeform 103">
              <a:extLst>
                <a:ext uri="{FF2B5EF4-FFF2-40B4-BE49-F238E27FC236}">
                  <a16:creationId xmlns:a16="http://schemas.microsoft.com/office/drawing/2014/main" id="{57B744A1-876B-4696-A8D2-223A838AB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0788" y="11309350"/>
              <a:ext cx="2382838" cy="2393950"/>
            </a:xfrm>
            <a:custGeom>
              <a:avLst/>
              <a:gdLst>
                <a:gd name="T0" fmla="*/ 2767 w 3131"/>
                <a:gd name="T1" fmla="*/ 2723 h 3147"/>
                <a:gd name="T2" fmla="*/ 2767 w 3131"/>
                <a:gd name="T3" fmla="*/ 2724 h 3147"/>
                <a:gd name="T4" fmla="*/ 2763 w 3131"/>
                <a:gd name="T5" fmla="*/ 2732 h 3147"/>
                <a:gd name="T6" fmla="*/ 2594 w 3131"/>
                <a:gd name="T7" fmla="*/ 3034 h 3147"/>
                <a:gd name="T8" fmla="*/ 2590 w 3131"/>
                <a:gd name="T9" fmla="*/ 3040 h 3147"/>
                <a:gd name="T10" fmla="*/ 2518 w 3131"/>
                <a:gd name="T11" fmla="*/ 3147 h 3147"/>
                <a:gd name="T12" fmla="*/ 2281 w 3131"/>
                <a:gd name="T13" fmla="*/ 3147 h 3147"/>
                <a:gd name="T14" fmla="*/ 2156 w 3131"/>
                <a:gd name="T15" fmla="*/ 3143 h 3147"/>
                <a:gd name="T16" fmla="*/ 2150 w 3131"/>
                <a:gd name="T17" fmla="*/ 3143 h 3147"/>
                <a:gd name="T18" fmla="*/ 180 w 3131"/>
                <a:gd name="T19" fmla="*/ 1758 h 3147"/>
                <a:gd name="T20" fmla="*/ 173 w 3131"/>
                <a:gd name="T21" fmla="*/ 1742 h 3147"/>
                <a:gd name="T22" fmla="*/ 2 w 3131"/>
                <a:gd name="T23" fmla="*/ 1004 h 3147"/>
                <a:gd name="T24" fmla="*/ 0 w 3131"/>
                <a:gd name="T25" fmla="*/ 943 h 3147"/>
                <a:gd name="T26" fmla="*/ 498 w 3131"/>
                <a:gd name="T27" fmla="*/ 118 h 3147"/>
                <a:gd name="T28" fmla="*/ 506 w 3131"/>
                <a:gd name="T29" fmla="*/ 113 h 3147"/>
                <a:gd name="T30" fmla="*/ 969 w 3131"/>
                <a:gd name="T31" fmla="*/ 5 h 3147"/>
                <a:gd name="T32" fmla="*/ 974 w 3131"/>
                <a:gd name="T33" fmla="*/ 5 h 3147"/>
                <a:gd name="T34" fmla="*/ 1405 w 3131"/>
                <a:gd name="T35" fmla="*/ 136 h 3147"/>
                <a:gd name="T36" fmla="*/ 1410 w 3131"/>
                <a:gd name="T37" fmla="*/ 140 h 3147"/>
                <a:gd name="T38" fmla="*/ 1506 w 3131"/>
                <a:gd name="T39" fmla="*/ 208 h 3147"/>
                <a:gd name="T40" fmla="*/ 1732 w 3131"/>
                <a:gd name="T41" fmla="*/ 489 h 3147"/>
                <a:gd name="T42" fmla="*/ 1732 w 3131"/>
                <a:gd name="T43" fmla="*/ 489 h 3147"/>
                <a:gd name="T44" fmla="*/ 1737 w 3131"/>
                <a:gd name="T45" fmla="*/ 499 h 3147"/>
                <a:gd name="T46" fmla="*/ 1747 w 3131"/>
                <a:gd name="T47" fmla="*/ 518 h 3147"/>
                <a:gd name="T48" fmla="*/ 1723 w 3131"/>
                <a:gd name="T49" fmla="*/ 1623 h 3147"/>
                <a:gd name="T50" fmla="*/ 2172 w 3131"/>
                <a:gd name="T51" fmla="*/ 1985 h 3147"/>
                <a:gd name="T52" fmla="*/ 2274 w 3131"/>
                <a:gd name="T53" fmla="*/ 1929 h 3147"/>
                <a:gd name="T54" fmla="*/ 2767 w 3131"/>
                <a:gd name="T55" fmla="*/ 2723 h 3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31" h="3147">
                  <a:moveTo>
                    <a:pt x="2767" y="2723"/>
                  </a:moveTo>
                  <a:lnTo>
                    <a:pt x="2767" y="2724"/>
                  </a:lnTo>
                  <a:cubicBezTo>
                    <a:pt x="2766" y="2726"/>
                    <a:pt x="2765" y="2730"/>
                    <a:pt x="2763" y="2732"/>
                  </a:cubicBezTo>
                  <a:cubicBezTo>
                    <a:pt x="2720" y="2824"/>
                    <a:pt x="2665" y="2925"/>
                    <a:pt x="2594" y="3034"/>
                  </a:cubicBezTo>
                  <a:cubicBezTo>
                    <a:pt x="2593" y="3036"/>
                    <a:pt x="2592" y="3038"/>
                    <a:pt x="2590" y="3040"/>
                  </a:cubicBezTo>
                  <a:cubicBezTo>
                    <a:pt x="2568" y="3075"/>
                    <a:pt x="2544" y="3110"/>
                    <a:pt x="2518" y="3147"/>
                  </a:cubicBezTo>
                  <a:lnTo>
                    <a:pt x="2281" y="3147"/>
                  </a:lnTo>
                  <a:cubicBezTo>
                    <a:pt x="2239" y="3147"/>
                    <a:pt x="2197" y="3146"/>
                    <a:pt x="2156" y="3143"/>
                  </a:cubicBezTo>
                  <a:cubicBezTo>
                    <a:pt x="2154" y="3143"/>
                    <a:pt x="2152" y="3143"/>
                    <a:pt x="2150" y="3143"/>
                  </a:cubicBezTo>
                  <a:cubicBezTo>
                    <a:pt x="1266" y="3093"/>
                    <a:pt x="512" y="2539"/>
                    <a:pt x="180" y="1758"/>
                  </a:cubicBezTo>
                  <a:cubicBezTo>
                    <a:pt x="177" y="1753"/>
                    <a:pt x="175" y="1748"/>
                    <a:pt x="173" y="1742"/>
                  </a:cubicBezTo>
                  <a:cubicBezTo>
                    <a:pt x="77" y="1513"/>
                    <a:pt x="18" y="1265"/>
                    <a:pt x="2" y="1004"/>
                  </a:cubicBezTo>
                  <a:cubicBezTo>
                    <a:pt x="1" y="983"/>
                    <a:pt x="0" y="963"/>
                    <a:pt x="0" y="943"/>
                  </a:cubicBezTo>
                  <a:cubicBezTo>
                    <a:pt x="0" y="571"/>
                    <a:pt x="211" y="272"/>
                    <a:pt x="498" y="118"/>
                  </a:cubicBezTo>
                  <a:cubicBezTo>
                    <a:pt x="501" y="116"/>
                    <a:pt x="504" y="115"/>
                    <a:pt x="506" y="113"/>
                  </a:cubicBezTo>
                  <a:cubicBezTo>
                    <a:pt x="648" y="39"/>
                    <a:pt x="807" y="0"/>
                    <a:pt x="969" y="5"/>
                  </a:cubicBezTo>
                  <a:cubicBezTo>
                    <a:pt x="971" y="5"/>
                    <a:pt x="973" y="5"/>
                    <a:pt x="974" y="5"/>
                  </a:cubicBezTo>
                  <a:cubicBezTo>
                    <a:pt x="1120" y="11"/>
                    <a:pt x="1268" y="52"/>
                    <a:pt x="1405" y="136"/>
                  </a:cubicBezTo>
                  <a:cubicBezTo>
                    <a:pt x="1406" y="137"/>
                    <a:pt x="1408" y="139"/>
                    <a:pt x="1410" y="140"/>
                  </a:cubicBezTo>
                  <a:cubicBezTo>
                    <a:pt x="1442" y="160"/>
                    <a:pt x="1475" y="183"/>
                    <a:pt x="1506" y="208"/>
                  </a:cubicBezTo>
                  <a:cubicBezTo>
                    <a:pt x="1598" y="282"/>
                    <a:pt x="1676" y="374"/>
                    <a:pt x="1732" y="489"/>
                  </a:cubicBezTo>
                  <a:lnTo>
                    <a:pt x="1732" y="489"/>
                  </a:lnTo>
                  <a:cubicBezTo>
                    <a:pt x="1734" y="492"/>
                    <a:pt x="1736" y="496"/>
                    <a:pt x="1737" y="499"/>
                  </a:cubicBezTo>
                  <a:cubicBezTo>
                    <a:pt x="1741" y="505"/>
                    <a:pt x="1744" y="512"/>
                    <a:pt x="1747" y="518"/>
                  </a:cubicBezTo>
                  <a:cubicBezTo>
                    <a:pt x="1991" y="1064"/>
                    <a:pt x="1785" y="1361"/>
                    <a:pt x="1723" y="1623"/>
                  </a:cubicBezTo>
                  <a:cubicBezTo>
                    <a:pt x="1661" y="1882"/>
                    <a:pt x="1931" y="2099"/>
                    <a:pt x="2172" y="1985"/>
                  </a:cubicBezTo>
                  <a:cubicBezTo>
                    <a:pt x="2204" y="1970"/>
                    <a:pt x="2238" y="1952"/>
                    <a:pt x="2274" y="1929"/>
                  </a:cubicBezTo>
                  <a:cubicBezTo>
                    <a:pt x="2543" y="1763"/>
                    <a:pt x="3131" y="1931"/>
                    <a:pt x="2767" y="2723"/>
                  </a:cubicBezTo>
                  <a:close/>
                </a:path>
              </a:pathLst>
            </a:custGeom>
            <a:solidFill>
              <a:srgbClr val="941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7CA9C2A-EEA7-41CA-AF01-DC6A8B090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0915" y="11312525"/>
              <a:ext cx="1976484" cy="2387600"/>
            </a:xfrm>
            <a:custGeom>
              <a:avLst/>
              <a:gdLst>
                <a:gd name="connsiteX0" fmla="*/ 528476 w 1976484"/>
                <a:gd name="connsiteY0" fmla="*/ 1756264 h 2387600"/>
                <a:gd name="connsiteX1" fmla="*/ 578618 w 1976484"/>
                <a:gd name="connsiteY1" fmla="*/ 1816427 h 2387600"/>
                <a:gd name="connsiteX2" fmla="*/ 1040232 w 1976484"/>
                <a:gd name="connsiteY2" fmla="*/ 2105319 h 2387600"/>
                <a:gd name="connsiteX3" fmla="*/ 1132324 w 1976484"/>
                <a:gd name="connsiteY3" fmla="*/ 2129666 h 2387600"/>
                <a:gd name="connsiteX4" fmla="*/ 1403272 w 1976484"/>
                <a:gd name="connsiteY4" fmla="*/ 2239992 h 2387600"/>
                <a:gd name="connsiteX5" fmla="*/ 1511348 w 1976484"/>
                <a:gd name="connsiteY5" fmla="*/ 2387600 h 2387600"/>
                <a:gd name="connsiteX6" fmla="*/ 1506780 w 1976484"/>
                <a:gd name="connsiteY6" fmla="*/ 2387600 h 2387600"/>
                <a:gd name="connsiteX7" fmla="*/ 1400228 w 1976484"/>
                <a:gd name="connsiteY7" fmla="*/ 2243035 h 2387600"/>
                <a:gd name="connsiteX8" fmla="*/ 1130802 w 1976484"/>
                <a:gd name="connsiteY8" fmla="*/ 2133471 h 2387600"/>
                <a:gd name="connsiteX9" fmla="*/ 1039470 w 1976484"/>
                <a:gd name="connsiteY9" fmla="*/ 2109883 h 2387600"/>
                <a:gd name="connsiteX10" fmla="*/ 576036 w 1976484"/>
                <a:gd name="connsiteY10" fmla="*/ 1818959 h 2387600"/>
                <a:gd name="connsiteX11" fmla="*/ 512516 w 1976484"/>
                <a:gd name="connsiteY11" fmla="*/ 1735225 h 2387600"/>
                <a:gd name="connsiteX12" fmla="*/ 528476 w 1976484"/>
                <a:gd name="connsiteY12" fmla="*/ 1756264 h 2387600"/>
                <a:gd name="connsiteX13" fmla="*/ 519798 w 1976484"/>
                <a:gd name="connsiteY13" fmla="*/ 1745851 h 2387600"/>
                <a:gd name="connsiteX14" fmla="*/ 1188166 w 1976484"/>
                <a:gd name="connsiteY14" fmla="*/ 368300 h 2387600"/>
                <a:gd name="connsiteX15" fmla="*/ 1191974 w 1976484"/>
                <a:gd name="connsiteY15" fmla="*/ 375908 h 2387600"/>
                <a:gd name="connsiteX16" fmla="*/ 1118854 w 1976484"/>
                <a:gd name="connsiteY16" fmla="*/ 807304 h 2387600"/>
                <a:gd name="connsiteX17" fmla="*/ 1079248 w 1976484"/>
                <a:gd name="connsiteY17" fmla="*/ 932843 h 2387600"/>
                <a:gd name="connsiteX18" fmla="*/ 1005366 w 1976484"/>
                <a:gd name="connsiteY18" fmla="*/ 1207506 h 2387600"/>
                <a:gd name="connsiteX19" fmla="*/ 1084580 w 1976484"/>
                <a:gd name="connsiteY19" fmla="*/ 1603903 h 2387600"/>
                <a:gd name="connsiteX20" fmla="*/ 1466934 w 1976484"/>
                <a:gd name="connsiteY20" fmla="*/ 1724877 h 2387600"/>
                <a:gd name="connsiteX21" fmla="*/ 1538530 w 1976484"/>
                <a:gd name="connsiteY21" fmla="*/ 1697487 h 2387600"/>
                <a:gd name="connsiteX22" fmla="*/ 1693908 w 1976484"/>
                <a:gd name="connsiteY22" fmla="*/ 1660205 h 2387600"/>
                <a:gd name="connsiteX23" fmla="*/ 1869090 w 1976484"/>
                <a:gd name="connsiteY23" fmla="*/ 1778896 h 2387600"/>
                <a:gd name="connsiteX24" fmla="*/ 1976484 w 1976484"/>
                <a:gd name="connsiteY24" fmla="*/ 2068015 h 2387600"/>
                <a:gd name="connsiteX25" fmla="*/ 1976484 w 1976484"/>
                <a:gd name="connsiteY25" fmla="*/ 2068776 h 2387600"/>
                <a:gd name="connsiteX26" fmla="*/ 1973438 w 1976484"/>
                <a:gd name="connsiteY26" fmla="*/ 2074863 h 2387600"/>
                <a:gd name="connsiteX27" fmla="*/ 1866044 w 1976484"/>
                <a:gd name="connsiteY27" fmla="*/ 1781179 h 2387600"/>
                <a:gd name="connsiteX28" fmla="*/ 1693908 w 1976484"/>
                <a:gd name="connsiteY28" fmla="*/ 1664010 h 2387600"/>
                <a:gd name="connsiteX29" fmla="*/ 1540054 w 1976484"/>
                <a:gd name="connsiteY29" fmla="*/ 1701291 h 2387600"/>
                <a:gd name="connsiteX30" fmla="*/ 1467696 w 1976484"/>
                <a:gd name="connsiteY30" fmla="*/ 1728681 h 2387600"/>
                <a:gd name="connsiteX31" fmla="*/ 1081532 w 1976484"/>
                <a:gd name="connsiteY31" fmla="*/ 1606947 h 2387600"/>
                <a:gd name="connsiteX32" fmla="*/ 1001558 w 1976484"/>
                <a:gd name="connsiteY32" fmla="*/ 1207506 h 2387600"/>
                <a:gd name="connsiteX33" fmla="*/ 1075440 w 1976484"/>
                <a:gd name="connsiteY33" fmla="*/ 932082 h 2387600"/>
                <a:gd name="connsiteX34" fmla="*/ 1115046 w 1976484"/>
                <a:gd name="connsiteY34" fmla="*/ 805783 h 2387600"/>
                <a:gd name="connsiteX35" fmla="*/ 1188166 w 1976484"/>
                <a:gd name="connsiteY35" fmla="*/ 368300 h 2387600"/>
                <a:gd name="connsiteX36" fmla="*/ 939922 w 1976484"/>
                <a:gd name="connsiteY36" fmla="*/ 100013 h 2387600"/>
                <a:gd name="connsiteX37" fmla="*/ 943726 w 1976484"/>
                <a:gd name="connsiteY37" fmla="*/ 103057 h 2387600"/>
                <a:gd name="connsiteX38" fmla="*/ 835668 w 1976484"/>
                <a:gd name="connsiteY38" fmla="*/ 462986 h 2387600"/>
                <a:gd name="connsiteX39" fmla="*/ 799902 w 1976484"/>
                <a:gd name="connsiteY39" fmla="*/ 554300 h 2387600"/>
                <a:gd name="connsiteX40" fmla="*/ 678906 w 1976484"/>
                <a:gd name="connsiteY40" fmla="*/ 1216327 h 2387600"/>
                <a:gd name="connsiteX41" fmla="*/ 872956 w 1976484"/>
                <a:gd name="connsiteY41" fmla="*/ 1760407 h 2387600"/>
                <a:gd name="connsiteX42" fmla="*/ 1386614 w 1976484"/>
                <a:gd name="connsiteY42" fmla="*/ 1994019 h 2387600"/>
                <a:gd name="connsiteX43" fmla="*/ 1452820 w 1976484"/>
                <a:gd name="connsiteY43" fmla="*/ 1985648 h 2387600"/>
                <a:gd name="connsiteX44" fmla="*/ 1650674 w 1976484"/>
                <a:gd name="connsiteY44" fmla="*/ 1994779 h 2387600"/>
                <a:gd name="connsiteX45" fmla="*/ 1762536 w 1976484"/>
                <a:gd name="connsiteY45" fmla="*/ 2105117 h 2387600"/>
                <a:gd name="connsiteX46" fmla="*/ 1844722 w 1976484"/>
                <a:gd name="connsiteY46" fmla="*/ 2305247 h 2387600"/>
                <a:gd name="connsiteX47" fmla="*/ 1841678 w 1976484"/>
                <a:gd name="connsiteY47" fmla="*/ 2309813 h 2387600"/>
                <a:gd name="connsiteX48" fmla="*/ 1758732 w 1976484"/>
                <a:gd name="connsiteY48" fmla="*/ 2106639 h 2387600"/>
                <a:gd name="connsiteX49" fmla="*/ 1649152 w 1976484"/>
                <a:gd name="connsiteY49" fmla="*/ 1998584 h 2387600"/>
                <a:gd name="connsiteX50" fmla="*/ 1453580 w 1976484"/>
                <a:gd name="connsiteY50" fmla="*/ 1990214 h 2387600"/>
                <a:gd name="connsiteX51" fmla="*/ 1386614 w 1976484"/>
                <a:gd name="connsiteY51" fmla="*/ 1997823 h 2387600"/>
                <a:gd name="connsiteX52" fmla="*/ 869150 w 1976484"/>
                <a:gd name="connsiteY52" fmla="*/ 1762690 h 2387600"/>
                <a:gd name="connsiteX53" fmla="*/ 675102 w 1976484"/>
                <a:gd name="connsiteY53" fmla="*/ 1216327 h 2387600"/>
                <a:gd name="connsiteX54" fmla="*/ 796096 w 1976484"/>
                <a:gd name="connsiteY54" fmla="*/ 552779 h 2387600"/>
                <a:gd name="connsiteX55" fmla="*/ 831862 w 1976484"/>
                <a:gd name="connsiteY55" fmla="*/ 461464 h 2387600"/>
                <a:gd name="connsiteX56" fmla="*/ 939922 w 1976484"/>
                <a:gd name="connsiteY56" fmla="*/ 100013 h 2387600"/>
                <a:gd name="connsiteX57" fmla="*/ 255636 w 1976484"/>
                <a:gd name="connsiteY57" fmla="*/ 82550 h 2387600"/>
                <a:gd name="connsiteX58" fmla="*/ 7744 w 1976484"/>
                <a:gd name="connsiteY58" fmla="*/ 1335088 h 2387600"/>
                <a:gd name="connsiteX59" fmla="*/ 2422 w 1976484"/>
                <a:gd name="connsiteY59" fmla="*/ 1322905 h 2387600"/>
                <a:gd name="connsiteX60" fmla="*/ 249552 w 1976484"/>
                <a:gd name="connsiteY60" fmla="*/ 86357 h 2387600"/>
                <a:gd name="connsiteX61" fmla="*/ 255636 w 1976484"/>
                <a:gd name="connsiteY61" fmla="*/ 82550 h 2387600"/>
                <a:gd name="connsiteX62" fmla="*/ 607932 w 1976484"/>
                <a:gd name="connsiteY62" fmla="*/ 0 h 2387600"/>
                <a:gd name="connsiteX63" fmla="*/ 611738 w 1976484"/>
                <a:gd name="connsiteY63" fmla="*/ 0 h 2387600"/>
                <a:gd name="connsiteX64" fmla="*/ 485396 w 1976484"/>
                <a:gd name="connsiteY64" fmla="*/ 291412 h 2387600"/>
                <a:gd name="connsiteX65" fmla="*/ 390260 w 1976484"/>
                <a:gd name="connsiteY65" fmla="*/ 505216 h 2387600"/>
                <a:gd name="connsiteX66" fmla="*/ 277618 w 1976484"/>
                <a:gd name="connsiteY66" fmla="*/ 1198365 h 2387600"/>
                <a:gd name="connsiteX67" fmla="*/ 352206 w 1976484"/>
                <a:gd name="connsiteY67" fmla="*/ 1431951 h 2387600"/>
                <a:gd name="connsiteX68" fmla="*/ 467890 w 1976484"/>
                <a:gd name="connsiteY68" fmla="*/ 1670103 h 2387600"/>
                <a:gd name="connsiteX69" fmla="*/ 512516 w 1976484"/>
                <a:gd name="connsiteY69" fmla="*/ 1735225 h 2387600"/>
                <a:gd name="connsiteX70" fmla="*/ 464846 w 1976484"/>
                <a:gd name="connsiteY70" fmla="*/ 1672385 h 2387600"/>
                <a:gd name="connsiteX71" fmla="*/ 348400 w 1976484"/>
                <a:gd name="connsiteY71" fmla="*/ 1434234 h 2387600"/>
                <a:gd name="connsiteX72" fmla="*/ 273052 w 1976484"/>
                <a:gd name="connsiteY72" fmla="*/ 1199126 h 2387600"/>
                <a:gd name="connsiteX73" fmla="*/ 386454 w 1976484"/>
                <a:gd name="connsiteY73" fmla="*/ 503694 h 2387600"/>
                <a:gd name="connsiteX74" fmla="*/ 481590 w 1976484"/>
                <a:gd name="connsiteY74" fmla="*/ 289890 h 2387600"/>
                <a:gd name="connsiteX75" fmla="*/ 607932 w 1976484"/>
                <a:gd name="connsiteY75" fmla="*/ 0 h 238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976484" h="2387600">
                  <a:moveTo>
                    <a:pt x="528476" y="1756264"/>
                  </a:moveTo>
                  <a:lnTo>
                    <a:pt x="578618" y="1816427"/>
                  </a:lnTo>
                  <a:cubicBezTo>
                    <a:pt x="702736" y="1952099"/>
                    <a:pt x="864420" y="2053960"/>
                    <a:pt x="1040232" y="2105319"/>
                  </a:cubicBezTo>
                  <a:cubicBezTo>
                    <a:pt x="1070676" y="2114449"/>
                    <a:pt x="1101880" y="2122057"/>
                    <a:pt x="1132324" y="2129666"/>
                  </a:cubicBezTo>
                  <a:cubicBezTo>
                    <a:pt x="1228222" y="2152492"/>
                    <a:pt x="1327162" y="2176840"/>
                    <a:pt x="1403272" y="2239992"/>
                  </a:cubicBezTo>
                  <a:cubicBezTo>
                    <a:pt x="1451982" y="2281079"/>
                    <a:pt x="1486232" y="2334339"/>
                    <a:pt x="1511348" y="2387600"/>
                  </a:cubicBezTo>
                  <a:cubicBezTo>
                    <a:pt x="1509824" y="2387600"/>
                    <a:pt x="1508302" y="2387600"/>
                    <a:pt x="1506780" y="2387600"/>
                  </a:cubicBezTo>
                  <a:cubicBezTo>
                    <a:pt x="1481664" y="2335100"/>
                    <a:pt x="1447416" y="2282601"/>
                    <a:pt x="1400228" y="2243035"/>
                  </a:cubicBezTo>
                  <a:cubicBezTo>
                    <a:pt x="1324880" y="2180644"/>
                    <a:pt x="1226698" y="2157057"/>
                    <a:pt x="1130802" y="2133471"/>
                  </a:cubicBezTo>
                  <a:cubicBezTo>
                    <a:pt x="1101118" y="2125862"/>
                    <a:pt x="1069152" y="2118253"/>
                    <a:pt x="1039470" y="2109883"/>
                  </a:cubicBezTo>
                  <a:cubicBezTo>
                    <a:pt x="862516" y="2057954"/>
                    <a:pt x="700546" y="1955095"/>
                    <a:pt x="576036" y="1818959"/>
                  </a:cubicBezTo>
                  <a:close/>
                  <a:moveTo>
                    <a:pt x="512516" y="1735225"/>
                  </a:moveTo>
                  <a:lnTo>
                    <a:pt x="528476" y="1756264"/>
                  </a:lnTo>
                  <a:lnTo>
                    <a:pt x="519798" y="1745851"/>
                  </a:lnTo>
                  <a:close/>
                  <a:moveTo>
                    <a:pt x="1188166" y="368300"/>
                  </a:moveTo>
                  <a:cubicBezTo>
                    <a:pt x="1189688" y="370583"/>
                    <a:pt x="1191212" y="373626"/>
                    <a:pt x="1191974" y="375908"/>
                  </a:cubicBezTo>
                  <a:cubicBezTo>
                    <a:pt x="1184358" y="521229"/>
                    <a:pt x="1159984" y="665788"/>
                    <a:pt x="1118854" y="807304"/>
                  </a:cubicBezTo>
                  <a:cubicBezTo>
                    <a:pt x="1107430" y="849151"/>
                    <a:pt x="1092958" y="891758"/>
                    <a:pt x="1079248" y="932843"/>
                  </a:cubicBezTo>
                  <a:cubicBezTo>
                    <a:pt x="1050304" y="1021861"/>
                    <a:pt x="1019838" y="1113923"/>
                    <a:pt x="1005366" y="1207506"/>
                  </a:cubicBezTo>
                  <a:cubicBezTo>
                    <a:pt x="990896" y="1299568"/>
                    <a:pt x="981756" y="1473800"/>
                    <a:pt x="1084580" y="1603903"/>
                  </a:cubicBezTo>
                  <a:cubicBezTo>
                    <a:pt x="1172932" y="1715747"/>
                    <a:pt x="1329834" y="1765962"/>
                    <a:pt x="1466934" y="1724877"/>
                  </a:cubicBezTo>
                  <a:cubicBezTo>
                    <a:pt x="1490546" y="1717268"/>
                    <a:pt x="1514918" y="1707377"/>
                    <a:pt x="1538530" y="1697487"/>
                  </a:cubicBezTo>
                  <a:cubicBezTo>
                    <a:pt x="1588038" y="1676944"/>
                    <a:pt x="1639830" y="1655640"/>
                    <a:pt x="1693908" y="1660205"/>
                  </a:cubicBezTo>
                  <a:cubicBezTo>
                    <a:pt x="1779976" y="1667814"/>
                    <a:pt x="1840910" y="1737811"/>
                    <a:pt x="1869090" y="1778896"/>
                  </a:cubicBezTo>
                  <a:cubicBezTo>
                    <a:pt x="1930024" y="1864871"/>
                    <a:pt x="1958966" y="1966824"/>
                    <a:pt x="1976484" y="2068015"/>
                  </a:cubicBezTo>
                  <a:lnTo>
                    <a:pt x="1976484" y="2068776"/>
                  </a:lnTo>
                  <a:cubicBezTo>
                    <a:pt x="1975724" y="2070298"/>
                    <a:pt x="1974962" y="2073341"/>
                    <a:pt x="1973438" y="2074863"/>
                  </a:cubicBezTo>
                  <a:cubicBezTo>
                    <a:pt x="1955920" y="1972150"/>
                    <a:pt x="1926976" y="1868675"/>
                    <a:pt x="1866044" y="1781179"/>
                  </a:cubicBezTo>
                  <a:cubicBezTo>
                    <a:pt x="1837862" y="1740855"/>
                    <a:pt x="1777692" y="1671618"/>
                    <a:pt x="1693908" y="1664010"/>
                  </a:cubicBezTo>
                  <a:cubicBezTo>
                    <a:pt x="1640592" y="1659445"/>
                    <a:pt x="1589562" y="1680748"/>
                    <a:pt x="1540054" y="1701291"/>
                  </a:cubicBezTo>
                  <a:cubicBezTo>
                    <a:pt x="1516442" y="1711182"/>
                    <a:pt x="1492068" y="1721073"/>
                    <a:pt x="1467696" y="1728681"/>
                  </a:cubicBezTo>
                  <a:cubicBezTo>
                    <a:pt x="1329072" y="1769766"/>
                    <a:pt x="1170648" y="1720312"/>
                    <a:pt x="1081532" y="1606947"/>
                  </a:cubicBezTo>
                  <a:cubicBezTo>
                    <a:pt x="977948" y="1475321"/>
                    <a:pt x="987086" y="1299568"/>
                    <a:pt x="1001558" y="1207506"/>
                  </a:cubicBezTo>
                  <a:cubicBezTo>
                    <a:pt x="1016030" y="1113162"/>
                    <a:pt x="1046496" y="1021100"/>
                    <a:pt x="1075440" y="932082"/>
                  </a:cubicBezTo>
                  <a:cubicBezTo>
                    <a:pt x="1089150" y="890997"/>
                    <a:pt x="1102860" y="847629"/>
                    <a:pt x="1115046" y="805783"/>
                  </a:cubicBezTo>
                  <a:cubicBezTo>
                    <a:pt x="1156938" y="662745"/>
                    <a:pt x="1181310" y="515903"/>
                    <a:pt x="1188166" y="368300"/>
                  </a:cubicBezTo>
                  <a:close/>
                  <a:moveTo>
                    <a:pt x="939922" y="100013"/>
                  </a:moveTo>
                  <a:cubicBezTo>
                    <a:pt x="940682" y="100774"/>
                    <a:pt x="942204" y="102296"/>
                    <a:pt x="943726" y="103057"/>
                  </a:cubicBezTo>
                  <a:cubicBezTo>
                    <a:pt x="929268" y="226331"/>
                    <a:pt x="882088" y="345800"/>
                    <a:pt x="835668" y="462986"/>
                  </a:cubicBezTo>
                  <a:cubicBezTo>
                    <a:pt x="823492" y="493424"/>
                    <a:pt x="811316" y="524623"/>
                    <a:pt x="799902" y="554300"/>
                  </a:cubicBezTo>
                  <a:cubicBezTo>
                    <a:pt x="708584" y="796283"/>
                    <a:pt x="669014" y="1012393"/>
                    <a:pt x="678906" y="1216327"/>
                  </a:cubicBezTo>
                  <a:cubicBezTo>
                    <a:pt x="689560" y="1427871"/>
                    <a:pt x="758048" y="1621153"/>
                    <a:pt x="872956" y="1760407"/>
                  </a:cubicBezTo>
                  <a:cubicBezTo>
                    <a:pt x="1003844" y="1919445"/>
                    <a:pt x="1200936" y="2009238"/>
                    <a:pt x="1386614" y="1994019"/>
                  </a:cubicBezTo>
                  <a:cubicBezTo>
                    <a:pt x="1408682" y="1992497"/>
                    <a:pt x="1430752" y="1988692"/>
                    <a:pt x="1452820" y="1985648"/>
                  </a:cubicBezTo>
                  <a:cubicBezTo>
                    <a:pt x="1519786" y="1976517"/>
                    <a:pt x="1589796" y="1966624"/>
                    <a:pt x="1650674" y="1994779"/>
                  </a:cubicBezTo>
                  <a:cubicBezTo>
                    <a:pt x="1693288" y="2013803"/>
                    <a:pt x="1729814" y="2049568"/>
                    <a:pt x="1762536" y="2105117"/>
                  </a:cubicBezTo>
                  <a:cubicBezTo>
                    <a:pt x="1799824" y="2167515"/>
                    <a:pt x="1824176" y="2236001"/>
                    <a:pt x="1844722" y="2305247"/>
                  </a:cubicBezTo>
                  <a:cubicBezTo>
                    <a:pt x="1843960" y="2306769"/>
                    <a:pt x="1843200" y="2308291"/>
                    <a:pt x="1841678" y="2309813"/>
                  </a:cubicBezTo>
                  <a:cubicBezTo>
                    <a:pt x="1821132" y="2239805"/>
                    <a:pt x="1796780" y="2169798"/>
                    <a:pt x="1758732" y="2106639"/>
                  </a:cubicBezTo>
                  <a:cubicBezTo>
                    <a:pt x="1726770" y="2052612"/>
                    <a:pt x="1690244" y="2016847"/>
                    <a:pt x="1649152" y="1998584"/>
                  </a:cubicBezTo>
                  <a:cubicBezTo>
                    <a:pt x="1589034" y="1970429"/>
                    <a:pt x="1519786" y="1980321"/>
                    <a:pt x="1453580" y="1990214"/>
                  </a:cubicBezTo>
                  <a:cubicBezTo>
                    <a:pt x="1431512" y="1993258"/>
                    <a:pt x="1408682" y="1996301"/>
                    <a:pt x="1386614" y="1997823"/>
                  </a:cubicBezTo>
                  <a:cubicBezTo>
                    <a:pt x="1200176" y="2013803"/>
                    <a:pt x="1001560" y="1923250"/>
                    <a:pt x="869150" y="1762690"/>
                  </a:cubicBezTo>
                  <a:cubicBezTo>
                    <a:pt x="754244" y="1623436"/>
                    <a:pt x="684994" y="1429393"/>
                    <a:pt x="675102" y="1216327"/>
                  </a:cubicBezTo>
                  <a:cubicBezTo>
                    <a:pt x="665208" y="1012393"/>
                    <a:pt x="704780" y="795522"/>
                    <a:pt x="796096" y="552779"/>
                  </a:cubicBezTo>
                  <a:cubicBezTo>
                    <a:pt x="807512" y="523101"/>
                    <a:pt x="819688" y="491902"/>
                    <a:pt x="831862" y="461464"/>
                  </a:cubicBezTo>
                  <a:cubicBezTo>
                    <a:pt x="878282" y="344278"/>
                    <a:pt x="926224" y="224048"/>
                    <a:pt x="939922" y="100013"/>
                  </a:cubicBezTo>
                  <a:close/>
                  <a:moveTo>
                    <a:pt x="255636" y="82550"/>
                  </a:moveTo>
                  <a:cubicBezTo>
                    <a:pt x="72378" y="471636"/>
                    <a:pt x="-12786" y="905646"/>
                    <a:pt x="7744" y="1335088"/>
                  </a:cubicBezTo>
                  <a:cubicBezTo>
                    <a:pt x="5463" y="1331281"/>
                    <a:pt x="3942" y="1327474"/>
                    <a:pt x="2422" y="1322905"/>
                  </a:cubicBezTo>
                  <a:cubicBezTo>
                    <a:pt x="-15828" y="898794"/>
                    <a:pt x="69337" y="470113"/>
                    <a:pt x="249552" y="86357"/>
                  </a:cubicBezTo>
                  <a:cubicBezTo>
                    <a:pt x="251832" y="84834"/>
                    <a:pt x="254114" y="84073"/>
                    <a:pt x="255636" y="82550"/>
                  </a:cubicBezTo>
                  <a:close/>
                  <a:moveTo>
                    <a:pt x="607932" y="0"/>
                  </a:moveTo>
                  <a:cubicBezTo>
                    <a:pt x="609454" y="0"/>
                    <a:pt x="610976" y="0"/>
                    <a:pt x="611738" y="0"/>
                  </a:cubicBezTo>
                  <a:cubicBezTo>
                    <a:pt x="574444" y="99674"/>
                    <a:pt x="529540" y="196304"/>
                    <a:pt x="485396" y="291412"/>
                  </a:cubicBezTo>
                  <a:cubicBezTo>
                    <a:pt x="453430" y="360651"/>
                    <a:pt x="419942" y="432933"/>
                    <a:pt x="390260" y="505216"/>
                  </a:cubicBezTo>
                  <a:cubicBezTo>
                    <a:pt x="275334" y="781410"/>
                    <a:pt x="239564" y="1001301"/>
                    <a:pt x="277618" y="1198365"/>
                  </a:cubicBezTo>
                  <a:cubicBezTo>
                    <a:pt x="293602" y="1281300"/>
                    <a:pt x="323284" y="1359669"/>
                    <a:pt x="352206" y="1431951"/>
                  </a:cubicBezTo>
                  <a:cubicBezTo>
                    <a:pt x="381888" y="1504995"/>
                    <a:pt x="419182" y="1590212"/>
                    <a:pt x="467890" y="1670103"/>
                  </a:cubicBezTo>
                  <a:lnTo>
                    <a:pt x="512516" y="1735225"/>
                  </a:lnTo>
                  <a:lnTo>
                    <a:pt x="464846" y="1672385"/>
                  </a:lnTo>
                  <a:cubicBezTo>
                    <a:pt x="415376" y="1591733"/>
                    <a:pt x="378082" y="1506516"/>
                    <a:pt x="348400" y="1434234"/>
                  </a:cubicBezTo>
                  <a:cubicBezTo>
                    <a:pt x="318718" y="1361191"/>
                    <a:pt x="289796" y="1282821"/>
                    <a:pt x="273052" y="1199126"/>
                  </a:cubicBezTo>
                  <a:cubicBezTo>
                    <a:pt x="234996" y="1001301"/>
                    <a:pt x="270768" y="780649"/>
                    <a:pt x="386454" y="503694"/>
                  </a:cubicBezTo>
                  <a:cubicBezTo>
                    <a:pt x="416136" y="431411"/>
                    <a:pt x="449624" y="359129"/>
                    <a:pt x="481590" y="289890"/>
                  </a:cubicBezTo>
                  <a:cubicBezTo>
                    <a:pt x="525734" y="195543"/>
                    <a:pt x="569878" y="98913"/>
                    <a:pt x="607932" y="0"/>
                  </a:cubicBezTo>
                  <a:close/>
                </a:path>
              </a:pathLst>
            </a:custGeom>
            <a:solidFill>
              <a:srgbClr val="1B0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6" name="Freeform 108">
              <a:extLst>
                <a:ext uri="{FF2B5EF4-FFF2-40B4-BE49-F238E27FC236}">
                  <a16:creationId xmlns:a16="http://schemas.microsoft.com/office/drawing/2014/main" id="{A9892B4F-1316-4D01-A40C-9318BA446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0550" y="11504613"/>
              <a:ext cx="3260725" cy="2201863"/>
            </a:xfrm>
            <a:custGeom>
              <a:avLst/>
              <a:gdLst>
                <a:gd name="T0" fmla="*/ 0 w 4285"/>
                <a:gd name="T1" fmla="*/ 833 h 2894"/>
                <a:gd name="T2" fmla="*/ 41 w 4285"/>
                <a:gd name="T3" fmla="*/ 1012 h 2894"/>
                <a:gd name="T4" fmla="*/ 474 w 4285"/>
                <a:gd name="T5" fmla="*/ 2894 h 2894"/>
                <a:gd name="T6" fmla="*/ 4285 w 4285"/>
                <a:gd name="T7" fmla="*/ 2894 h 2894"/>
                <a:gd name="T8" fmla="*/ 3620 w 4285"/>
                <a:gd name="T9" fmla="*/ 0 h 2894"/>
                <a:gd name="T10" fmla="*/ 0 w 4285"/>
                <a:gd name="T11" fmla="*/ 833 h 2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85" h="2894">
                  <a:moveTo>
                    <a:pt x="0" y="833"/>
                  </a:moveTo>
                  <a:lnTo>
                    <a:pt x="41" y="1012"/>
                  </a:lnTo>
                  <a:lnTo>
                    <a:pt x="474" y="2894"/>
                  </a:lnTo>
                  <a:lnTo>
                    <a:pt x="4285" y="2894"/>
                  </a:lnTo>
                  <a:lnTo>
                    <a:pt x="3620" y="0"/>
                  </a:lnTo>
                  <a:lnTo>
                    <a:pt x="0" y="833"/>
                  </a:lnTo>
                  <a:close/>
                </a:path>
              </a:pathLst>
            </a:custGeom>
            <a:gradFill>
              <a:gsLst>
                <a:gs pos="13000">
                  <a:srgbClr val="D74E9C"/>
                </a:gs>
                <a:gs pos="82000">
                  <a:srgbClr val="941FA1"/>
                </a:gs>
              </a:gsLst>
              <a:lin ang="3078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7" name="Freeform 109">
              <a:extLst>
                <a:ext uri="{FF2B5EF4-FFF2-40B4-BE49-F238E27FC236}">
                  <a16:creationId xmlns:a16="http://schemas.microsoft.com/office/drawing/2014/main" id="{4F98B944-92F8-4D7F-83AC-75499492A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5938" y="11691938"/>
              <a:ext cx="3211513" cy="2014538"/>
            </a:xfrm>
            <a:custGeom>
              <a:avLst/>
              <a:gdLst>
                <a:gd name="T0" fmla="*/ 3449 w 4220"/>
                <a:gd name="T1" fmla="*/ 4 h 2648"/>
                <a:gd name="T2" fmla="*/ 139 w 4220"/>
                <a:gd name="T3" fmla="*/ 766 h 2648"/>
                <a:gd name="T4" fmla="*/ 20 w 4220"/>
                <a:gd name="T5" fmla="*/ 956 h 2648"/>
                <a:gd name="T6" fmla="*/ 20 w 4220"/>
                <a:gd name="T7" fmla="*/ 956 h 2648"/>
                <a:gd name="T8" fmla="*/ 409 w 4220"/>
                <a:gd name="T9" fmla="*/ 2648 h 2648"/>
                <a:gd name="T10" fmla="*/ 4220 w 4220"/>
                <a:gd name="T11" fmla="*/ 2648 h 2648"/>
                <a:gd name="T12" fmla="*/ 3639 w 4220"/>
                <a:gd name="T13" fmla="*/ 124 h 2648"/>
                <a:gd name="T14" fmla="*/ 3485 w 4220"/>
                <a:gd name="T15" fmla="*/ 0 h 2648"/>
                <a:gd name="T16" fmla="*/ 3485 w 4220"/>
                <a:gd name="T17" fmla="*/ 0 h 2648"/>
                <a:gd name="T18" fmla="*/ 3449 w 4220"/>
                <a:gd name="T19" fmla="*/ 4 h 2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20" h="2648">
                  <a:moveTo>
                    <a:pt x="3449" y="4"/>
                  </a:moveTo>
                  <a:lnTo>
                    <a:pt x="139" y="766"/>
                  </a:lnTo>
                  <a:cubicBezTo>
                    <a:pt x="53" y="785"/>
                    <a:pt x="0" y="871"/>
                    <a:pt x="20" y="956"/>
                  </a:cubicBezTo>
                  <a:lnTo>
                    <a:pt x="20" y="956"/>
                  </a:lnTo>
                  <a:lnTo>
                    <a:pt x="409" y="2648"/>
                  </a:lnTo>
                  <a:lnTo>
                    <a:pt x="4220" y="2648"/>
                  </a:lnTo>
                  <a:lnTo>
                    <a:pt x="3639" y="124"/>
                  </a:lnTo>
                  <a:cubicBezTo>
                    <a:pt x="3622" y="50"/>
                    <a:pt x="3557" y="0"/>
                    <a:pt x="3485" y="0"/>
                  </a:cubicBezTo>
                  <a:lnTo>
                    <a:pt x="3485" y="0"/>
                  </a:lnTo>
                  <a:cubicBezTo>
                    <a:pt x="3473" y="0"/>
                    <a:pt x="3461" y="2"/>
                    <a:pt x="3449" y="4"/>
                  </a:cubicBezTo>
                </a:path>
              </a:pathLst>
            </a:custGeom>
            <a:gradFill>
              <a:gsLst>
                <a:gs pos="0">
                  <a:srgbClr val="C883D3"/>
                </a:gs>
                <a:gs pos="100000">
                  <a:srgbClr val="AE6CEA"/>
                </a:gs>
              </a:gsLst>
              <a:lin ang="497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8" name="Freeform 110">
              <a:extLst>
                <a:ext uri="{FF2B5EF4-FFF2-40B4-BE49-F238E27FC236}">
                  <a16:creationId xmlns:a16="http://schemas.microsoft.com/office/drawing/2014/main" id="{E35574AB-BA6B-407C-9202-6B5FADDFA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3800" y="6716713"/>
              <a:ext cx="1490663" cy="1481138"/>
            </a:xfrm>
            <a:custGeom>
              <a:avLst/>
              <a:gdLst>
                <a:gd name="T0" fmla="*/ 1959 w 1959"/>
                <a:gd name="T1" fmla="*/ 0 h 1946"/>
                <a:gd name="T2" fmla="*/ 1950 w 1959"/>
                <a:gd name="T3" fmla="*/ 484 h 1946"/>
                <a:gd name="T4" fmla="*/ 1779 w 1959"/>
                <a:gd name="T5" fmla="*/ 532 h 1946"/>
                <a:gd name="T6" fmla="*/ 1126 w 1959"/>
                <a:gd name="T7" fmla="*/ 712 h 1946"/>
                <a:gd name="T8" fmla="*/ 1125 w 1959"/>
                <a:gd name="T9" fmla="*/ 713 h 1946"/>
                <a:gd name="T10" fmla="*/ 1594 w 1959"/>
                <a:gd name="T11" fmla="*/ 1105 h 1946"/>
                <a:gd name="T12" fmla="*/ 817 w 1959"/>
                <a:gd name="T13" fmla="*/ 1946 h 1946"/>
                <a:gd name="T14" fmla="*/ 152 w 1959"/>
                <a:gd name="T15" fmla="*/ 672 h 1946"/>
                <a:gd name="T16" fmla="*/ 430 w 1959"/>
                <a:gd name="T17" fmla="*/ 242 h 1946"/>
                <a:gd name="T18" fmla="*/ 1959 w 1959"/>
                <a:gd name="T19" fmla="*/ 0 h 1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59" h="1946">
                  <a:moveTo>
                    <a:pt x="1959" y="0"/>
                  </a:moveTo>
                  <a:lnTo>
                    <a:pt x="1950" y="484"/>
                  </a:lnTo>
                  <a:lnTo>
                    <a:pt x="1779" y="532"/>
                  </a:lnTo>
                  <a:lnTo>
                    <a:pt x="1126" y="712"/>
                  </a:lnTo>
                  <a:lnTo>
                    <a:pt x="1125" y="713"/>
                  </a:lnTo>
                  <a:lnTo>
                    <a:pt x="1594" y="1105"/>
                  </a:lnTo>
                  <a:cubicBezTo>
                    <a:pt x="1448" y="1226"/>
                    <a:pt x="1206" y="1466"/>
                    <a:pt x="817" y="1946"/>
                  </a:cubicBezTo>
                  <a:lnTo>
                    <a:pt x="152" y="672"/>
                  </a:lnTo>
                  <a:cubicBezTo>
                    <a:pt x="152" y="672"/>
                    <a:pt x="0" y="359"/>
                    <a:pt x="430" y="242"/>
                  </a:cubicBezTo>
                  <a:cubicBezTo>
                    <a:pt x="860" y="126"/>
                    <a:pt x="1959" y="0"/>
                    <a:pt x="1959" y="0"/>
                  </a:cubicBezTo>
                  <a:close/>
                </a:path>
              </a:pathLst>
            </a:custGeom>
            <a:solidFill>
              <a:srgbClr val="983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9" name="Freeform 111">
              <a:extLst>
                <a:ext uri="{FF2B5EF4-FFF2-40B4-BE49-F238E27FC236}">
                  <a16:creationId xmlns:a16="http://schemas.microsoft.com/office/drawing/2014/main" id="{935C877B-B1B0-4CA2-BBFF-C89A42D57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9138" y="6921500"/>
              <a:ext cx="587375" cy="336550"/>
            </a:xfrm>
            <a:custGeom>
              <a:avLst/>
              <a:gdLst>
                <a:gd name="T0" fmla="*/ 735 w 772"/>
                <a:gd name="T1" fmla="*/ 263 h 443"/>
                <a:gd name="T2" fmla="*/ 82 w 772"/>
                <a:gd name="T3" fmla="*/ 443 h 443"/>
                <a:gd name="T4" fmla="*/ 0 w 772"/>
                <a:gd name="T5" fmla="*/ 296 h 443"/>
                <a:gd name="T6" fmla="*/ 183 w 772"/>
                <a:gd name="T7" fmla="*/ 99 h 443"/>
                <a:gd name="T8" fmla="*/ 430 w 772"/>
                <a:gd name="T9" fmla="*/ 23 h 443"/>
                <a:gd name="T10" fmla="*/ 560 w 772"/>
                <a:gd name="T11" fmla="*/ 5 h 443"/>
                <a:gd name="T12" fmla="*/ 675 w 772"/>
                <a:gd name="T13" fmla="*/ 65 h 443"/>
                <a:gd name="T14" fmla="*/ 735 w 772"/>
                <a:gd name="T15" fmla="*/ 26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2" h="443">
                  <a:moveTo>
                    <a:pt x="735" y="263"/>
                  </a:moveTo>
                  <a:lnTo>
                    <a:pt x="82" y="443"/>
                  </a:lnTo>
                  <a:cubicBezTo>
                    <a:pt x="35" y="408"/>
                    <a:pt x="0" y="355"/>
                    <a:pt x="0" y="296"/>
                  </a:cubicBezTo>
                  <a:cubicBezTo>
                    <a:pt x="1" y="200"/>
                    <a:pt x="105" y="133"/>
                    <a:pt x="183" y="99"/>
                  </a:cubicBezTo>
                  <a:cubicBezTo>
                    <a:pt x="262" y="66"/>
                    <a:pt x="348" y="44"/>
                    <a:pt x="430" y="23"/>
                  </a:cubicBezTo>
                  <a:cubicBezTo>
                    <a:pt x="471" y="12"/>
                    <a:pt x="517" y="0"/>
                    <a:pt x="560" y="5"/>
                  </a:cubicBezTo>
                  <a:cubicBezTo>
                    <a:pt x="603" y="11"/>
                    <a:pt x="641" y="39"/>
                    <a:pt x="675" y="65"/>
                  </a:cubicBezTo>
                  <a:cubicBezTo>
                    <a:pt x="737" y="113"/>
                    <a:pt x="772" y="193"/>
                    <a:pt x="735" y="263"/>
                  </a:cubicBezTo>
                  <a:close/>
                </a:path>
              </a:pathLst>
            </a:custGeom>
            <a:solidFill>
              <a:srgbClr val="640C4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0" name="Freeform 112">
              <a:extLst>
                <a:ext uri="{FF2B5EF4-FFF2-40B4-BE49-F238E27FC236}">
                  <a16:creationId xmlns:a16="http://schemas.microsoft.com/office/drawing/2014/main" id="{4E72DC1F-FDD2-4531-98C8-15B7DC29E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5013" y="6710363"/>
              <a:ext cx="250825" cy="252413"/>
            </a:xfrm>
            <a:custGeom>
              <a:avLst/>
              <a:gdLst>
                <a:gd name="T0" fmla="*/ 259 w 330"/>
                <a:gd name="T1" fmla="*/ 291 h 332"/>
                <a:gd name="T2" fmla="*/ 29 w 330"/>
                <a:gd name="T3" fmla="*/ 246 h 332"/>
                <a:gd name="T4" fmla="*/ 0 w 330"/>
                <a:gd name="T5" fmla="*/ 48 h 332"/>
                <a:gd name="T6" fmla="*/ 96 w 330"/>
                <a:gd name="T7" fmla="*/ 0 h 332"/>
                <a:gd name="T8" fmla="*/ 259 w 330"/>
                <a:gd name="T9" fmla="*/ 291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332">
                  <a:moveTo>
                    <a:pt x="259" y="291"/>
                  </a:moveTo>
                  <a:cubicBezTo>
                    <a:pt x="209" y="332"/>
                    <a:pt x="104" y="288"/>
                    <a:pt x="29" y="246"/>
                  </a:cubicBezTo>
                  <a:cubicBezTo>
                    <a:pt x="10" y="156"/>
                    <a:pt x="2" y="73"/>
                    <a:pt x="0" y="48"/>
                  </a:cubicBezTo>
                  <a:cubicBezTo>
                    <a:pt x="32" y="35"/>
                    <a:pt x="64" y="19"/>
                    <a:pt x="96" y="0"/>
                  </a:cubicBezTo>
                  <a:cubicBezTo>
                    <a:pt x="258" y="91"/>
                    <a:pt x="330" y="234"/>
                    <a:pt x="259" y="291"/>
                  </a:cubicBezTo>
                  <a:close/>
                </a:path>
              </a:pathLst>
            </a:custGeom>
            <a:solidFill>
              <a:srgbClr val="FFA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4" name="Freeform 113">
              <a:extLst>
                <a:ext uri="{FF2B5EF4-FFF2-40B4-BE49-F238E27FC236}">
                  <a16:creationId xmlns:a16="http://schemas.microsoft.com/office/drawing/2014/main" id="{3B394EB1-4459-4730-B1E1-0E694B9E9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1038" y="8704263"/>
              <a:ext cx="3275013" cy="4289425"/>
            </a:xfrm>
            <a:custGeom>
              <a:avLst/>
              <a:gdLst>
                <a:gd name="T0" fmla="*/ 1212 w 4303"/>
                <a:gd name="T1" fmla="*/ 0 h 5638"/>
                <a:gd name="T2" fmla="*/ 0 w 4303"/>
                <a:gd name="T3" fmla="*/ 4295 h 5638"/>
                <a:gd name="T4" fmla="*/ 3010 w 4303"/>
                <a:gd name="T5" fmla="*/ 5638 h 5638"/>
                <a:gd name="T6" fmla="*/ 4303 w 4303"/>
                <a:gd name="T7" fmla="*/ 1229 h 5638"/>
                <a:gd name="T8" fmla="*/ 1212 w 4303"/>
                <a:gd name="T9" fmla="*/ 0 h 5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03" h="5638">
                  <a:moveTo>
                    <a:pt x="1212" y="0"/>
                  </a:moveTo>
                  <a:lnTo>
                    <a:pt x="0" y="4295"/>
                  </a:lnTo>
                  <a:lnTo>
                    <a:pt x="3010" y="5638"/>
                  </a:lnTo>
                  <a:lnTo>
                    <a:pt x="4303" y="122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rgbClr val="602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7" name="Freeform 114">
              <a:extLst>
                <a:ext uri="{FF2B5EF4-FFF2-40B4-BE49-F238E27FC236}">
                  <a16:creationId xmlns:a16="http://schemas.microsoft.com/office/drawing/2014/main" id="{97F678D8-9C2B-40B9-9A76-818B78ED5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8338" y="8772525"/>
              <a:ext cx="3330575" cy="3960813"/>
            </a:xfrm>
            <a:custGeom>
              <a:avLst/>
              <a:gdLst>
                <a:gd name="T0" fmla="*/ 0 w 4377"/>
                <a:gd name="T1" fmla="*/ 3896 h 5206"/>
                <a:gd name="T2" fmla="*/ 3010 w 4377"/>
                <a:gd name="T3" fmla="*/ 5206 h 5206"/>
                <a:gd name="T4" fmla="*/ 3742 w 4377"/>
                <a:gd name="T5" fmla="*/ 2505 h 5206"/>
                <a:gd name="T6" fmla="*/ 4068 w 4377"/>
                <a:gd name="T7" fmla="*/ 2603 h 5206"/>
                <a:gd name="T8" fmla="*/ 4377 w 4377"/>
                <a:gd name="T9" fmla="*/ 1440 h 5206"/>
                <a:gd name="T10" fmla="*/ 1050 w 4377"/>
                <a:gd name="T11" fmla="*/ 0 h 5206"/>
                <a:gd name="T12" fmla="*/ 0 w 4377"/>
                <a:gd name="T13" fmla="*/ 3896 h 5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77" h="5206">
                  <a:moveTo>
                    <a:pt x="0" y="3896"/>
                  </a:moveTo>
                  <a:lnTo>
                    <a:pt x="3010" y="5206"/>
                  </a:lnTo>
                  <a:lnTo>
                    <a:pt x="3742" y="2505"/>
                  </a:lnTo>
                  <a:lnTo>
                    <a:pt x="4068" y="2603"/>
                  </a:lnTo>
                  <a:lnTo>
                    <a:pt x="4377" y="1440"/>
                  </a:lnTo>
                  <a:lnTo>
                    <a:pt x="1050" y="0"/>
                  </a:lnTo>
                  <a:lnTo>
                    <a:pt x="0" y="3896"/>
                  </a:lnTo>
                  <a:close/>
                </a:path>
              </a:pathLst>
            </a:custGeom>
            <a:gradFill>
              <a:gsLst>
                <a:gs pos="53000">
                  <a:srgbClr val="85A1DA"/>
                </a:gs>
                <a:gs pos="13000">
                  <a:srgbClr val="5BD5CA"/>
                </a:gs>
                <a:gs pos="97000">
                  <a:srgbClr val="AE6CEA"/>
                </a:gs>
              </a:gsLst>
              <a:lin ang="1713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8" name="Freeform 115">
              <a:extLst>
                <a:ext uri="{FF2B5EF4-FFF2-40B4-BE49-F238E27FC236}">
                  <a16:creationId xmlns:a16="http://schemas.microsoft.com/office/drawing/2014/main" id="{C78F8482-9164-481C-994F-3D64F3117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4150" y="9412288"/>
              <a:ext cx="1863725" cy="1406525"/>
            </a:xfrm>
            <a:custGeom>
              <a:avLst/>
              <a:gdLst>
                <a:gd name="T0" fmla="*/ 170 w 2447"/>
                <a:gd name="T1" fmla="*/ 242 h 1849"/>
                <a:gd name="T2" fmla="*/ 35 w 2447"/>
                <a:gd name="T3" fmla="*/ 742 h 1849"/>
                <a:gd name="T4" fmla="*/ 189 w 2447"/>
                <a:gd name="T5" fmla="*/ 1060 h 1849"/>
                <a:gd name="T6" fmla="*/ 1883 w 2447"/>
                <a:gd name="T7" fmla="*/ 1787 h 1849"/>
                <a:gd name="T8" fmla="*/ 2245 w 2447"/>
                <a:gd name="T9" fmla="*/ 1622 h 1849"/>
                <a:gd name="T10" fmla="*/ 2404 w 2447"/>
                <a:gd name="T11" fmla="*/ 1128 h 1849"/>
                <a:gd name="T12" fmla="*/ 2254 w 2447"/>
                <a:gd name="T13" fmla="*/ 798 h 1849"/>
                <a:gd name="T14" fmla="*/ 535 w 2447"/>
                <a:gd name="T15" fmla="*/ 64 h 1849"/>
                <a:gd name="T16" fmla="*/ 170 w 2447"/>
                <a:gd name="T17" fmla="*/ 242 h 1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7" h="1849">
                  <a:moveTo>
                    <a:pt x="170" y="242"/>
                  </a:moveTo>
                  <a:lnTo>
                    <a:pt x="35" y="742"/>
                  </a:lnTo>
                  <a:cubicBezTo>
                    <a:pt x="0" y="872"/>
                    <a:pt x="65" y="1007"/>
                    <a:pt x="189" y="1060"/>
                  </a:cubicBezTo>
                  <a:lnTo>
                    <a:pt x="1883" y="1787"/>
                  </a:lnTo>
                  <a:cubicBezTo>
                    <a:pt x="2028" y="1849"/>
                    <a:pt x="2196" y="1773"/>
                    <a:pt x="2245" y="1622"/>
                  </a:cubicBezTo>
                  <a:lnTo>
                    <a:pt x="2404" y="1128"/>
                  </a:lnTo>
                  <a:cubicBezTo>
                    <a:pt x="2447" y="996"/>
                    <a:pt x="2382" y="853"/>
                    <a:pt x="2254" y="798"/>
                  </a:cubicBezTo>
                  <a:lnTo>
                    <a:pt x="535" y="64"/>
                  </a:lnTo>
                  <a:cubicBezTo>
                    <a:pt x="385" y="0"/>
                    <a:pt x="213" y="84"/>
                    <a:pt x="170" y="242"/>
                  </a:cubicBezTo>
                  <a:close/>
                </a:path>
              </a:pathLst>
            </a:custGeom>
            <a:solidFill>
              <a:srgbClr val="602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9" name="Freeform 116">
              <a:extLst>
                <a:ext uri="{FF2B5EF4-FFF2-40B4-BE49-F238E27FC236}">
                  <a16:creationId xmlns:a16="http://schemas.microsoft.com/office/drawing/2014/main" id="{1763091D-F6CE-40A4-9282-67979C307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8075" y="9309100"/>
              <a:ext cx="1330325" cy="1790700"/>
            </a:xfrm>
            <a:custGeom>
              <a:avLst/>
              <a:gdLst>
                <a:gd name="T0" fmla="*/ 1619 w 1748"/>
                <a:gd name="T1" fmla="*/ 1693 h 2354"/>
                <a:gd name="T2" fmla="*/ 1695 w 1748"/>
                <a:gd name="T3" fmla="*/ 1956 h 2354"/>
                <a:gd name="T4" fmla="*/ 1596 w 1748"/>
                <a:gd name="T5" fmla="*/ 1984 h 2354"/>
                <a:gd name="T6" fmla="*/ 1564 w 1748"/>
                <a:gd name="T7" fmla="*/ 2091 h 2354"/>
                <a:gd name="T8" fmla="*/ 1333 w 1748"/>
                <a:gd name="T9" fmla="*/ 2115 h 2354"/>
                <a:gd name="T10" fmla="*/ 1038 w 1748"/>
                <a:gd name="T11" fmla="*/ 2219 h 2354"/>
                <a:gd name="T12" fmla="*/ 58 w 1748"/>
                <a:gd name="T13" fmla="*/ 1760 h 2354"/>
                <a:gd name="T14" fmla="*/ 0 w 1748"/>
                <a:gd name="T15" fmla="*/ 116 h 2354"/>
                <a:gd name="T16" fmla="*/ 277 w 1748"/>
                <a:gd name="T17" fmla="*/ 0 h 2354"/>
                <a:gd name="T18" fmla="*/ 361 w 1748"/>
                <a:gd name="T19" fmla="*/ 394 h 2354"/>
                <a:gd name="T20" fmla="*/ 1582 w 1748"/>
                <a:gd name="T21" fmla="*/ 1329 h 2354"/>
                <a:gd name="T22" fmla="*/ 1631 w 1748"/>
                <a:gd name="T23" fmla="*/ 1374 h 2354"/>
                <a:gd name="T24" fmla="*/ 1715 w 1748"/>
                <a:gd name="T25" fmla="*/ 1613 h 2354"/>
                <a:gd name="T26" fmla="*/ 1619 w 1748"/>
                <a:gd name="T27" fmla="*/ 1693 h 2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48" h="2354">
                  <a:moveTo>
                    <a:pt x="1619" y="1693"/>
                  </a:moveTo>
                  <a:cubicBezTo>
                    <a:pt x="1719" y="1794"/>
                    <a:pt x="1738" y="1908"/>
                    <a:pt x="1695" y="1956"/>
                  </a:cubicBezTo>
                  <a:cubicBezTo>
                    <a:pt x="1689" y="1962"/>
                    <a:pt x="1663" y="1989"/>
                    <a:pt x="1596" y="1984"/>
                  </a:cubicBezTo>
                  <a:cubicBezTo>
                    <a:pt x="1597" y="2004"/>
                    <a:pt x="1596" y="2052"/>
                    <a:pt x="1564" y="2091"/>
                  </a:cubicBezTo>
                  <a:cubicBezTo>
                    <a:pt x="1517" y="2148"/>
                    <a:pt x="1420" y="2161"/>
                    <a:pt x="1333" y="2115"/>
                  </a:cubicBezTo>
                  <a:cubicBezTo>
                    <a:pt x="1345" y="2354"/>
                    <a:pt x="1038" y="2219"/>
                    <a:pt x="1038" y="2219"/>
                  </a:cubicBezTo>
                  <a:lnTo>
                    <a:pt x="58" y="1760"/>
                  </a:lnTo>
                  <a:cubicBezTo>
                    <a:pt x="58" y="1760"/>
                    <a:pt x="219" y="503"/>
                    <a:pt x="0" y="116"/>
                  </a:cubicBezTo>
                  <a:lnTo>
                    <a:pt x="277" y="0"/>
                  </a:lnTo>
                  <a:cubicBezTo>
                    <a:pt x="177" y="306"/>
                    <a:pt x="361" y="394"/>
                    <a:pt x="361" y="394"/>
                  </a:cubicBezTo>
                  <a:cubicBezTo>
                    <a:pt x="885" y="667"/>
                    <a:pt x="1442" y="1193"/>
                    <a:pt x="1582" y="1329"/>
                  </a:cubicBezTo>
                  <a:cubicBezTo>
                    <a:pt x="1598" y="1345"/>
                    <a:pt x="1614" y="1360"/>
                    <a:pt x="1631" y="1374"/>
                  </a:cubicBezTo>
                  <a:cubicBezTo>
                    <a:pt x="1718" y="1442"/>
                    <a:pt x="1748" y="1543"/>
                    <a:pt x="1715" y="1613"/>
                  </a:cubicBezTo>
                  <a:cubicBezTo>
                    <a:pt x="1691" y="1663"/>
                    <a:pt x="1641" y="1685"/>
                    <a:pt x="1619" y="1693"/>
                  </a:cubicBezTo>
                  <a:close/>
                </a:path>
              </a:pathLst>
            </a:custGeom>
            <a:solidFill>
              <a:srgbClr val="F7B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FFDAB261-9099-4932-98D4-434F96AE0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5430" y="10105363"/>
              <a:ext cx="830325" cy="818225"/>
            </a:xfrm>
            <a:custGeom>
              <a:avLst/>
              <a:gdLst>
                <a:gd name="connsiteX0" fmla="*/ 9703 w 830325"/>
                <a:gd name="connsiteY0" fmla="*/ 394294 h 818225"/>
                <a:gd name="connsiteX1" fmla="*/ 609602 w 830325"/>
                <a:gd name="connsiteY1" fmla="*/ 806829 h 818225"/>
                <a:gd name="connsiteX2" fmla="*/ 611124 w 830325"/>
                <a:gd name="connsiteY2" fmla="*/ 815946 h 818225"/>
                <a:gd name="connsiteX3" fmla="*/ 606556 w 830325"/>
                <a:gd name="connsiteY3" fmla="*/ 818225 h 818225"/>
                <a:gd name="connsiteX4" fmla="*/ 602750 w 830325"/>
                <a:gd name="connsiteY4" fmla="*/ 817465 h 818225"/>
                <a:gd name="connsiteX5" fmla="*/ 2851 w 830325"/>
                <a:gd name="connsiteY5" fmla="*/ 404931 h 818225"/>
                <a:gd name="connsiteX6" fmla="*/ 1329 w 830325"/>
                <a:gd name="connsiteY6" fmla="*/ 395814 h 818225"/>
                <a:gd name="connsiteX7" fmla="*/ 9703 w 830325"/>
                <a:gd name="connsiteY7" fmla="*/ 394294 h 818225"/>
                <a:gd name="connsiteX8" fmla="*/ 129573 w 830325"/>
                <a:gd name="connsiteY8" fmla="*/ 189511 h 818225"/>
                <a:gd name="connsiteX9" fmla="*/ 810394 w 830325"/>
                <a:gd name="connsiteY9" fmla="*/ 709133 h 818225"/>
                <a:gd name="connsiteX10" fmla="*/ 811153 w 830325"/>
                <a:gd name="connsiteY10" fmla="*/ 717514 h 818225"/>
                <a:gd name="connsiteX11" fmla="*/ 806594 w 830325"/>
                <a:gd name="connsiteY11" fmla="*/ 719800 h 818225"/>
                <a:gd name="connsiteX12" fmla="*/ 802035 w 830325"/>
                <a:gd name="connsiteY12" fmla="*/ 718276 h 818225"/>
                <a:gd name="connsiteX13" fmla="*/ 124254 w 830325"/>
                <a:gd name="connsiteY13" fmla="*/ 200178 h 818225"/>
                <a:gd name="connsiteX14" fmla="*/ 121215 w 830325"/>
                <a:gd name="connsiteY14" fmla="*/ 191797 h 818225"/>
                <a:gd name="connsiteX15" fmla="*/ 129573 w 830325"/>
                <a:gd name="connsiteY15" fmla="*/ 189511 h 818225"/>
                <a:gd name="connsiteX16" fmla="*/ 176441 w 830325"/>
                <a:gd name="connsiteY16" fmla="*/ 597 h 818225"/>
                <a:gd name="connsiteX17" fmla="*/ 828615 w 830325"/>
                <a:gd name="connsiteY17" fmla="*/ 486896 h 818225"/>
                <a:gd name="connsiteX18" fmla="*/ 828615 w 830325"/>
                <a:gd name="connsiteY18" fmla="*/ 495267 h 818225"/>
                <a:gd name="connsiteX19" fmla="*/ 824054 w 830325"/>
                <a:gd name="connsiteY19" fmla="*/ 497550 h 818225"/>
                <a:gd name="connsiteX20" fmla="*/ 820254 w 830325"/>
                <a:gd name="connsiteY20" fmla="*/ 496028 h 818225"/>
                <a:gd name="connsiteX21" fmla="*/ 171881 w 830325"/>
                <a:gd name="connsiteY21" fmla="*/ 12013 h 818225"/>
                <a:gd name="connsiteX22" fmla="*/ 168080 w 830325"/>
                <a:gd name="connsiteY22" fmla="*/ 3641 h 818225"/>
                <a:gd name="connsiteX23" fmla="*/ 176441 w 830325"/>
                <a:gd name="connsiteY23" fmla="*/ 597 h 81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30325" h="818225">
                  <a:moveTo>
                    <a:pt x="9703" y="394294"/>
                  </a:moveTo>
                  <a:lnTo>
                    <a:pt x="609602" y="806829"/>
                  </a:lnTo>
                  <a:cubicBezTo>
                    <a:pt x="612647" y="809108"/>
                    <a:pt x="613408" y="812907"/>
                    <a:pt x="611124" y="815946"/>
                  </a:cubicBezTo>
                  <a:cubicBezTo>
                    <a:pt x="610363" y="817465"/>
                    <a:pt x="608079" y="818225"/>
                    <a:pt x="606556" y="818225"/>
                  </a:cubicBezTo>
                  <a:cubicBezTo>
                    <a:pt x="605034" y="818225"/>
                    <a:pt x="603511" y="818225"/>
                    <a:pt x="602750" y="817465"/>
                  </a:cubicBezTo>
                  <a:lnTo>
                    <a:pt x="2851" y="404931"/>
                  </a:lnTo>
                  <a:cubicBezTo>
                    <a:pt x="-194" y="402652"/>
                    <a:pt x="-955" y="398853"/>
                    <a:pt x="1329" y="395814"/>
                  </a:cubicBezTo>
                  <a:cubicBezTo>
                    <a:pt x="2851" y="393535"/>
                    <a:pt x="7419" y="392775"/>
                    <a:pt x="9703" y="394294"/>
                  </a:cubicBezTo>
                  <a:close/>
                  <a:moveTo>
                    <a:pt x="129573" y="189511"/>
                  </a:moveTo>
                  <a:cubicBezTo>
                    <a:pt x="316495" y="280940"/>
                    <a:pt x="805835" y="704562"/>
                    <a:pt x="810394" y="709133"/>
                  </a:cubicBezTo>
                  <a:cubicBezTo>
                    <a:pt x="812673" y="710657"/>
                    <a:pt x="813433" y="715229"/>
                    <a:pt x="811153" y="717514"/>
                  </a:cubicBezTo>
                  <a:cubicBezTo>
                    <a:pt x="809634" y="719038"/>
                    <a:pt x="808114" y="719800"/>
                    <a:pt x="806594" y="719800"/>
                  </a:cubicBezTo>
                  <a:cubicBezTo>
                    <a:pt x="805075" y="719800"/>
                    <a:pt x="803555" y="719038"/>
                    <a:pt x="802035" y="718276"/>
                  </a:cubicBezTo>
                  <a:cubicBezTo>
                    <a:pt x="797476" y="713705"/>
                    <a:pt x="309656" y="291607"/>
                    <a:pt x="124254" y="200178"/>
                  </a:cubicBezTo>
                  <a:cubicBezTo>
                    <a:pt x="121215" y="198654"/>
                    <a:pt x="119695" y="195606"/>
                    <a:pt x="121215" y="191797"/>
                  </a:cubicBezTo>
                  <a:cubicBezTo>
                    <a:pt x="122734" y="188749"/>
                    <a:pt x="126534" y="187987"/>
                    <a:pt x="129573" y="189511"/>
                  </a:cubicBezTo>
                  <a:close/>
                  <a:moveTo>
                    <a:pt x="176441" y="597"/>
                  </a:moveTo>
                  <a:cubicBezTo>
                    <a:pt x="384711" y="81266"/>
                    <a:pt x="824054" y="482329"/>
                    <a:pt x="828615" y="486896"/>
                  </a:cubicBezTo>
                  <a:cubicBezTo>
                    <a:pt x="830895" y="489179"/>
                    <a:pt x="830895" y="492984"/>
                    <a:pt x="828615" y="495267"/>
                  </a:cubicBezTo>
                  <a:cubicBezTo>
                    <a:pt x="827855" y="496789"/>
                    <a:pt x="826334" y="497550"/>
                    <a:pt x="824054" y="497550"/>
                  </a:cubicBezTo>
                  <a:cubicBezTo>
                    <a:pt x="822534" y="497550"/>
                    <a:pt x="821014" y="496789"/>
                    <a:pt x="820254" y="496028"/>
                  </a:cubicBezTo>
                  <a:cubicBezTo>
                    <a:pt x="815693" y="492223"/>
                    <a:pt x="377870" y="91921"/>
                    <a:pt x="171881" y="12013"/>
                  </a:cubicBezTo>
                  <a:cubicBezTo>
                    <a:pt x="168840" y="10490"/>
                    <a:pt x="167320" y="6685"/>
                    <a:pt x="168080" y="3641"/>
                  </a:cubicBezTo>
                  <a:cubicBezTo>
                    <a:pt x="169600" y="597"/>
                    <a:pt x="173401" y="-925"/>
                    <a:pt x="176441" y="597"/>
                  </a:cubicBezTo>
                  <a:close/>
                </a:path>
              </a:pathLst>
            </a:custGeom>
            <a:solidFill>
              <a:srgbClr val="1B0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1" name="Freeform 120">
              <a:extLst>
                <a:ext uri="{FF2B5EF4-FFF2-40B4-BE49-F238E27FC236}">
                  <a16:creationId xmlns:a16="http://schemas.microsoft.com/office/drawing/2014/main" id="{F8CB56EF-3837-4DE4-A407-428AC105C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8913" y="7461250"/>
              <a:ext cx="3055938" cy="3441700"/>
            </a:xfrm>
            <a:custGeom>
              <a:avLst/>
              <a:gdLst>
                <a:gd name="T0" fmla="*/ 3947 w 4015"/>
                <a:gd name="T1" fmla="*/ 918 h 4523"/>
                <a:gd name="T2" fmla="*/ 3606 w 4015"/>
                <a:gd name="T3" fmla="*/ 2998 h 4523"/>
                <a:gd name="T4" fmla="*/ 3449 w 4015"/>
                <a:gd name="T5" fmla="*/ 4169 h 4523"/>
                <a:gd name="T6" fmla="*/ 3437 w 4015"/>
                <a:gd name="T7" fmla="*/ 4267 h 4523"/>
                <a:gd name="T8" fmla="*/ 3409 w 4015"/>
                <a:gd name="T9" fmla="*/ 4487 h 4523"/>
                <a:gd name="T10" fmla="*/ 3372 w 4015"/>
                <a:gd name="T11" fmla="*/ 4491 h 4523"/>
                <a:gd name="T12" fmla="*/ 3030 w 4015"/>
                <a:gd name="T13" fmla="*/ 4514 h 4523"/>
                <a:gd name="T14" fmla="*/ 2967 w 4015"/>
                <a:gd name="T15" fmla="*/ 4515 h 4523"/>
                <a:gd name="T16" fmla="*/ 1561 w 4015"/>
                <a:gd name="T17" fmla="*/ 4350 h 4523"/>
                <a:gd name="T18" fmla="*/ 869 w 4015"/>
                <a:gd name="T19" fmla="*/ 4137 h 4523"/>
                <a:gd name="T20" fmla="*/ 839 w 4015"/>
                <a:gd name="T21" fmla="*/ 4124 h 4523"/>
                <a:gd name="T22" fmla="*/ 950 w 4015"/>
                <a:gd name="T23" fmla="*/ 3789 h 4523"/>
                <a:gd name="T24" fmla="*/ 615 w 4015"/>
                <a:gd name="T25" fmla="*/ 4103 h 4523"/>
                <a:gd name="T26" fmla="*/ 0 w 4015"/>
                <a:gd name="T27" fmla="*/ 3754 h 4523"/>
                <a:gd name="T28" fmla="*/ 1369 w 4015"/>
                <a:gd name="T29" fmla="*/ 1973 h 4523"/>
                <a:gd name="T30" fmla="*/ 2137 w 4015"/>
                <a:gd name="T31" fmla="*/ 968 h 4523"/>
                <a:gd name="T32" fmla="*/ 2914 w 4015"/>
                <a:gd name="T33" fmla="*/ 127 h 4523"/>
                <a:gd name="T34" fmla="*/ 3116 w 4015"/>
                <a:gd name="T35" fmla="*/ 7 h 4523"/>
                <a:gd name="T36" fmla="*/ 3234 w 4015"/>
                <a:gd name="T37" fmla="*/ 109 h 4523"/>
                <a:gd name="T38" fmla="*/ 3770 w 4015"/>
                <a:gd name="T39" fmla="*/ 230 h 4523"/>
                <a:gd name="T40" fmla="*/ 3894 w 4015"/>
                <a:gd name="T41" fmla="*/ 214 h 4523"/>
                <a:gd name="T42" fmla="*/ 3947 w 4015"/>
                <a:gd name="T43" fmla="*/ 918 h 4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15" h="4523">
                  <a:moveTo>
                    <a:pt x="3947" y="918"/>
                  </a:moveTo>
                  <a:cubicBezTo>
                    <a:pt x="3847" y="1346"/>
                    <a:pt x="3714" y="2221"/>
                    <a:pt x="3606" y="2998"/>
                  </a:cubicBezTo>
                  <a:cubicBezTo>
                    <a:pt x="3541" y="3462"/>
                    <a:pt x="3485" y="3892"/>
                    <a:pt x="3449" y="4169"/>
                  </a:cubicBezTo>
                  <a:cubicBezTo>
                    <a:pt x="3445" y="4204"/>
                    <a:pt x="3440" y="4237"/>
                    <a:pt x="3437" y="4267"/>
                  </a:cubicBezTo>
                  <a:cubicBezTo>
                    <a:pt x="3419" y="4406"/>
                    <a:pt x="3409" y="4487"/>
                    <a:pt x="3409" y="4487"/>
                  </a:cubicBezTo>
                  <a:cubicBezTo>
                    <a:pt x="3397" y="4489"/>
                    <a:pt x="3384" y="4490"/>
                    <a:pt x="3372" y="4491"/>
                  </a:cubicBezTo>
                  <a:cubicBezTo>
                    <a:pt x="3257" y="4503"/>
                    <a:pt x="3143" y="4511"/>
                    <a:pt x="3030" y="4514"/>
                  </a:cubicBezTo>
                  <a:cubicBezTo>
                    <a:pt x="3009" y="4514"/>
                    <a:pt x="2988" y="4515"/>
                    <a:pt x="2967" y="4515"/>
                  </a:cubicBezTo>
                  <a:cubicBezTo>
                    <a:pt x="2432" y="4523"/>
                    <a:pt x="1938" y="4441"/>
                    <a:pt x="1561" y="4350"/>
                  </a:cubicBezTo>
                  <a:cubicBezTo>
                    <a:pt x="1205" y="4264"/>
                    <a:pt x="953" y="4170"/>
                    <a:pt x="869" y="4137"/>
                  </a:cubicBezTo>
                  <a:cubicBezTo>
                    <a:pt x="849" y="4128"/>
                    <a:pt x="839" y="4124"/>
                    <a:pt x="839" y="4124"/>
                  </a:cubicBezTo>
                  <a:lnTo>
                    <a:pt x="950" y="3789"/>
                  </a:lnTo>
                  <a:lnTo>
                    <a:pt x="615" y="4103"/>
                  </a:lnTo>
                  <a:cubicBezTo>
                    <a:pt x="329" y="4019"/>
                    <a:pt x="0" y="3754"/>
                    <a:pt x="0" y="3754"/>
                  </a:cubicBezTo>
                  <a:lnTo>
                    <a:pt x="1369" y="1973"/>
                  </a:lnTo>
                  <a:cubicBezTo>
                    <a:pt x="1674" y="1556"/>
                    <a:pt x="1926" y="1227"/>
                    <a:pt x="2137" y="968"/>
                  </a:cubicBezTo>
                  <a:cubicBezTo>
                    <a:pt x="2526" y="488"/>
                    <a:pt x="2768" y="248"/>
                    <a:pt x="2914" y="127"/>
                  </a:cubicBezTo>
                  <a:cubicBezTo>
                    <a:pt x="3069" y="0"/>
                    <a:pt x="3116" y="7"/>
                    <a:pt x="3116" y="7"/>
                  </a:cubicBezTo>
                  <a:cubicBezTo>
                    <a:pt x="3116" y="7"/>
                    <a:pt x="3154" y="57"/>
                    <a:pt x="3234" y="109"/>
                  </a:cubicBezTo>
                  <a:cubicBezTo>
                    <a:pt x="3339" y="177"/>
                    <a:pt x="3514" y="251"/>
                    <a:pt x="3770" y="230"/>
                  </a:cubicBezTo>
                  <a:cubicBezTo>
                    <a:pt x="3809" y="227"/>
                    <a:pt x="3851" y="222"/>
                    <a:pt x="3894" y="214"/>
                  </a:cubicBezTo>
                  <a:cubicBezTo>
                    <a:pt x="4015" y="508"/>
                    <a:pt x="3947" y="918"/>
                    <a:pt x="3947" y="918"/>
                  </a:cubicBezTo>
                  <a:close/>
                </a:path>
              </a:pathLst>
            </a:custGeom>
            <a:solidFill>
              <a:srgbClr val="A83A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2" name="Freeform 121">
              <a:extLst>
                <a:ext uri="{FF2B5EF4-FFF2-40B4-BE49-F238E27FC236}">
                  <a16:creationId xmlns:a16="http://schemas.microsoft.com/office/drawing/2014/main" id="{386A30D2-CDF8-46A0-93A9-73BFBEF71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8913" y="7461250"/>
              <a:ext cx="2505075" cy="3309938"/>
            </a:xfrm>
            <a:custGeom>
              <a:avLst/>
              <a:gdLst>
                <a:gd name="T0" fmla="*/ 2956 w 3292"/>
                <a:gd name="T1" fmla="*/ 892 h 4350"/>
                <a:gd name="T2" fmla="*/ 2804 w 3292"/>
                <a:gd name="T3" fmla="*/ 1381 h 4350"/>
                <a:gd name="T4" fmla="*/ 2768 w 3292"/>
                <a:gd name="T5" fmla="*/ 1867 h 4350"/>
                <a:gd name="T6" fmla="*/ 2744 w 3292"/>
                <a:gd name="T7" fmla="*/ 2265 h 4350"/>
                <a:gd name="T8" fmla="*/ 2456 w 3292"/>
                <a:gd name="T9" fmla="*/ 2471 h 4350"/>
                <a:gd name="T10" fmla="*/ 2277 w 3292"/>
                <a:gd name="T11" fmla="*/ 2485 h 4350"/>
                <a:gd name="T12" fmla="*/ 2251 w 3292"/>
                <a:gd name="T13" fmla="*/ 2583 h 4350"/>
                <a:gd name="T14" fmla="*/ 2358 w 3292"/>
                <a:gd name="T15" fmla="*/ 2994 h 4350"/>
                <a:gd name="T16" fmla="*/ 2149 w 3292"/>
                <a:gd name="T17" fmla="*/ 3651 h 4350"/>
                <a:gd name="T18" fmla="*/ 1814 w 3292"/>
                <a:gd name="T19" fmla="*/ 3684 h 4350"/>
                <a:gd name="T20" fmla="*/ 1623 w 3292"/>
                <a:gd name="T21" fmla="*/ 3728 h 4350"/>
                <a:gd name="T22" fmla="*/ 1617 w 3292"/>
                <a:gd name="T23" fmla="*/ 4027 h 4350"/>
                <a:gd name="T24" fmla="*/ 1561 w 3292"/>
                <a:gd name="T25" fmla="*/ 4350 h 4350"/>
                <a:gd name="T26" fmla="*/ 869 w 3292"/>
                <a:gd name="T27" fmla="*/ 4137 h 4350"/>
                <a:gd name="T28" fmla="*/ 839 w 3292"/>
                <a:gd name="T29" fmla="*/ 4124 h 4350"/>
                <a:gd name="T30" fmla="*/ 950 w 3292"/>
                <a:gd name="T31" fmla="*/ 3789 h 4350"/>
                <a:gd name="T32" fmla="*/ 615 w 3292"/>
                <a:gd name="T33" fmla="*/ 4103 h 4350"/>
                <a:gd name="T34" fmla="*/ 0 w 3292"/>
                <a:gd name="T35" fmla="*/ 3754 h 4350"/>
                <a:gd name="T36" fmla="*/ 1369 w 3292"/>
                <a:gd name="T37" fmla="*/ 1973 h 4350"/>
                <a:gd name="T38" fmla="*/ 2137 w 3292"/>
                <a:gd name="T39" fmla="*/ 968 h 4350"/>
                <a:gd name="T40" fmla="*/ 2914 w 3292"/>
                <a:gd name="T41" fmla="*/ 127 h 4350"/>
                <a:gd name="T42" fmla="*/ 3116 w 3292"/>
                <a:gd name="T43" fmla="*/ 7 h 4350"/>
                <a:gd name="T44" fmla="*/ 3234 w 3292"/>
                <a:gd name="T45" fmla="*/ 109 h 4350"/>
                <a:gd name="T46" fmla="*/ 2956 w 3292"/>
                <a:gd name="T47" fmla="*/ 892 h 4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92" h="4350">
                  <a:moveTo>
                    <a:pt x="2956" y="892"/>
                  </a:moveTo>
                  <a:cubicBezTo>
                    <a:pt x="2894" y="1051"/>
                    <a:pt x="2848" y="1217"/>
                    <a:pt x="2804" y="1381"/>
                  </a:cubicBezTo>
                  <a:cubicBezTo>
                    <a:pt x="2760" y="1545"/>
                    <a:pt x="2720" y="1700"/>
                    <a:pt x="2768" y="1867"/>
                  </a:cubicBezTo>
                  <a:cubicBezTo>
                    <a:pt x="2808" y="2005"/>
                    <a:pt x="2818" y="2137"/>
                    <a:pt x="2744" y="2265"/>
                  </a:cubicBezTo>
                  <a:cubicBezTo>
                    <a:pt x="2683" y="2368"/>
                    <a:pt x="2574" y="2448"/>
                    <a:pt x="2456" y="2471"/>
                  </a:cubicBezTo>
                  <a:cubicBezTo>
                    <a:pt x="2409" y="2480"/>
                    <a:pt x="2310" y="2458"/>
                    <a:pt x="2277" y="2485"/>
                  </a:cubicBezTo>
                  <a:cubicBezTo>
                    <a:pt x="2255" y="2502"/>
                    <a:pt x="2253" y="2559"/>
                    <a:pt x="2251" y="2583"/>
                  </a:cubicBezTo>
                  <a:cubicBezTo>
                    <a:pt x="2238" y="2732"/>
                    <a:pt x="2305" y="2861"/>
                    <a:pt x="2358" y="2994"/>
                  </a:cubicBezTo>
                  <a:cubicBezTo>
                    <a:pt x="2454" y="3238"/>
                    <a:pt x="2429" y="3548"/>
                    <a:pt x="2149" y="3651"/>
                  </a:cubicBezTo>
                  <a:cubicBezTo>
                    <a:pt x="2042" y="3690"/>
                    <a:pt x="1926" y="3684"/>
                    <a:pt x="1814" y="3684"/>
                  </a:cubicBezTo>
                  <a:cubicBezTo>
                    <a:pt x="1756" y="3684"/>
                    <a:pt x="1662" y="3673"/>
                    <a:pt x="1623" y="3728"/>
                  </a:cubicBezTo>
                  <a:cubicBezTo>
                    <a:pt x="1572" y="3798"/>
                    <a:pt x="1613" y="3947"/>
                    <a:pt x="1617" y="4027"/>
                  </a:cubicBezTo>
                  <a:cubicBezTo>
                    <a:pt x="1623" y="4137"/>
                    <a:pt x="1613" y="4251"/>
                    <a:pt x="1561" y="4350"/>
                  </a:cubicBezTo>
                  <a:cubicBezTo>
                    <a:pt x="1205" y="4264"/>
                    <a:pt x="953" y="4170"/>
                    <a:pt x="869" y="4137"/>
                  </a:cubicBezTo>
                  <a:cubicBezTo>
                    <a:pt x="849" y="4128"/>
                    <a:pt x="839" y="4124"/>
                    <a:pt x="839" y="4124"/>
                  </a:cubicBezTo>
                  <a:lnTo>
                    <a:pt x="950" y="3789"/>
                  </a:lnTo>
                  <a:lnTo>
                    <a:pt x="615" y="4103"/>
                  </a:lnTo>
                  <a:cubicBezTo>
                    <a:pt x="329" y="4019"/>
                    <a:pt x="0" y="3754"/>
                    <a:pt x="0" y="3754"/>
                  </a:cubicBezTo>
                  <a:lnTo>
                    <a:pt x="1369" y="1973"/>
                  </a:lnTo>
                  <a:cubicBezTo>
                    <a:pt x="1673" y="1556"/>
                    <a:pt x="1926" y="1227"/>
                    <a:pt x="2137" y="968"/>
                  </a:cubicBezTo>
                  <a:cubicBezTo>
                    <a:pt x="2526" y="488"/>
                    <a:pt x="2768" y="248"/>
                    <a:pt x="2914" y="127"/>
                  </a:cubicBezTo>
                  <a:cubicBezTo>
                    <a:pt x="3069" y="0"/>
                    <a:pt x="3116" y="7"/>
                    <a:pt x="3116" y="7"/>
                  </a:cubicBezTo>
                  <a:cubicBezTo>
                    <a:pt x="3116" y="7"/>
                    <a:pt x="3154" y="57"/>
                    <a:pt x="3234" y="109"/>
                  </a:cubicBezTo>
                  <a:cubicBezTo>
                    <a:pt x="3292" y="392"/>
                    <a:pt x="3058" y="630"/>
                    <a:pt x="2956" y="892"/>
                  </a:cubicBezTo>
                  <a:close/>
                </a:path>
              </a:pathLst>
            </a:custGeom>
            <a:solidFill>
              <a:srgbClr val="640C4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3" name="Freeform 122">
              <a:extLst>
                <a:ext uri="{FF2B5EF4-FFF2-40B4-BE49-F238E27FC236}">
                  <a16:creationId xmlns:a16="http://schemas.microsoft.com/office/drawing/2014/main" id="{30C9D8CB-264E-4D74-9A80-A6E3732B8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5550" y="7623175"/>
              <a:ext cx="749300" cy="3273425"/>
            </a:xfrm>
            <a:custGeom>
              <a:avLst/>
              <a:gdLst>
                <a:gd name="T0" fmla="*/ 917 w 985"/>
                <a:gd name="T1" fmla="*/ 704 h 4300"/>
                <a:gd name="T2" fmla="*/ 576 w 985"/>
                <a:gd name="T3" fmla="*/ 2784 h 4300"/>
                <a:gd name="T4" fmla="*/ 419 w 985"/>
                <a:gd name="T5" fmla="*/ 3955 h 4300"/>
                <a:gd name="T6" fmla="*/ 379 w 985"/>
                <a:gd name="T7" fmla="*/ 4273 h 4300"/>
                <a:gd name="T8" fmla="*/ 0 w 985"/>
                <a:gd name="T9" fmla="*/ 4300 h 4300"/>
                <a:gd name="T10" fmla="*/ 467 w 985"/>
                <a:gd name="T11" fmla="*/ 2242 h 4300"/>
                <a:gd name="T12" fmla="*/ 740 w 985"/>
                <a:gd name="T13" fmla="*/ 34 h 4300"/>
                <a:gd name="T14" fmla="*/ 740 w 985"/>
                <a:gd name="T15" fmla="*/ 16 h 4300"/>
                <a:gd name="T16" fmla="*/ 864 w 985"/>
                <a:gd name="T17" fmla="*/ 0 h 4300"/>
                <a:gd name="T18" fmla="*/ 917 w 985"/>
                <a:gd name="T19" fmla="*/ 704 h 4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5" h="4300">
                  <a:moveTo>
                    <a:pt x="917" y="704"/>
                  </a:moveTo>
                  <a:cubicBezTo>
                    <a:pt x="817" y="1132"/>
                    <a:pt x="684" y="2007"/>
                    <a:pt x="576" y="2784"/>
                  </a:cubicBezTo>
                  <a:cubicBezTo>
                    <a:pt x="511" y="3248"/>
                    <a:pt x="455" y="3678"/>
                    <a:pt x="419" y="3955"/>
                  </a:cubicBezTo>
                  <a:cubicBezTo>
                    <a:pt x="394" y="4063"/>
                    <a:pt x="405" y="4166"/>
                    <a:pt x="379" y="4273"/>
                  </a:cubicBezTo>
                  <a:cubicBezTo>
                    <a:pt x="264" y="4285"/>
                    <a:pt x="113" y="4297"/>
                    <a:pt x="0" y="4300"/>
                  </a:cubicBezTo>
                  <a:cubicBezTo>
                    <a:pt x="166" y="3616"/>
                    <a:pt x="321" y="2930"/>
                    <a:pt x="467" y="2242"/>
                  </a:cubicBezTo>
                  <a:cubicBezTo>
                    <a:pt x="621" y="1515"/>
                    <a:pt x="770" y="781"/>
                    <a:pt x="740" y="34"/>
                  </a:cubicBezTo>
                  <a:cubicBezTo>
                    <a:pt x="740" y="28"/>
                    <a:pt x="740" y="22"/>
                    <a:pt x="740" y="16"/>
                  </a:cubicBezTo>
                  <a:cubicBezTo>
                    <a:pt x="779" y="13"/>
                    <a:pt x="821" y="8"/>
                    <a:pt x="864" y="0"/>
                  </a:cubicBezTo>
                  <a:cubicBezTo>
                    <a:pt x="985" y="294"/>
                    <a:pt x="917" y="704"/>
                    <a:pt x="917" y="704"/>
                  </a:cubicBezTo>
                  <a:close/>
                </a:path>
              </a:pathLst>
            </a:custGeom>
            <a:solidFill>
              <a:srgbClr val="D74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4" name="Freeform 123">
              <a:extLst>
                <a:ext uri="{FF2B5EF4-FFF2-40B4-BE49-F238E27FC236}">
                  <a16:creationId xmlns:a16="http://schemas.microsoft.com/office/drawing/2014/main" id="{9972745F-8AF0-4538-BBF4-D5FDD5478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9175" y="7716838"/>
              <a:ext cx="4016375" cy="3192463"/>
            </a:xfrm>
            <a:custGeom>
              <a:avLst/>
              <a:gdLst>
                <a:gd name="T0" fmla="*/ 5181 w 5278"/>
                <a:gd name="T1" fmla="*/ 3851 h 4194"/>
                <a:gd name="T2" fmla="*/ 1565 w 5278"/>
                <a:gd name="T3" fmla="*/ 2769 h 4194"/>
                <a:gd name="T4" fmla="*/ 330 w 5278"/>
                <a:gd name="T5" fmla="*/ 1682 h 4194"/>
                <a:gd name="T6" fmla="*/ 206 w 5278"/>
                <a:gd name="T7" fmla="*/ 461 h 4194"/>
                <a:gd name="T8" fmla="*/ 1163 w 5278"/>
                <a:gd name="T9" fmla="*/ 585 h 4194"/>
                <a:gd name="T10" fmla="*/ 2522 w 5278"/>
                <a:gd name="T11" fmla="*/ 1520 h 4194"/>
                <a:gd name="T12" fmla="*/ 5123 w 5278"/>
                <a:gd name="T13" fmla="*/ 2207 h 4194"/>
                <a:gd name="T14" fmla="*/ 5219 w 5278"/>
                <a:gd name="T15" fmla="*/ 2574 h 4194"/>
                <a:gd name="T16" fmla="*/ 5181 w 5278"/>
                <a:gd name="T17" fmla="*/ 3851 h 4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8" h="4194">
                  <a:moveTo>
                    <a:pt x="5181" y="3851"/>
                  </a:moveTo>
                  <a:cubicBezTo>
                    <a:pt x="4304" y="4194"/>
                    <a:pt x="3106" y="3690"/>
                    <a:pt x="1565" y="2769"/>
                  </a:cubicBezTo>
                  <a:cubicBezTo>
                    <a:pt x="942" y="2398"/>
                    <a:pt x="553" y="2025"/>
                    <a:pt x="330" y="1682"/>
                  </a:cubicBezTo>
                  <a:cubicBezTo>
                    <a:pt x="0" y="1176"/>
                    <a:pt x="31" y="735"/>
                    <a:pt x="206" y="461"/>
                  </a:cubicBezTo>
                  <a:cubicBezTo>
                    <a:pt x="498" y="0"/>
                    <a:pt x="702" y="146"/>
                    <a:pt x="1163" y="585"/>
                  </a:cubicBezTo>
                  <a:cubicBezTo>
                    <a:pt x="1623" y="1023"/>
                    <a:pt x="2522" y="1520"/>
                    <a:pt x="2522" y="1520"/>
                  </a:cubicBezTo>
                  <a:cubicBezTo>
                    <a:pt x="4041" y="2375"/>
                    <a:pt x="5123" y="2207"/>
                    <a:pt x="5123" y="2207"/>
                  </a:cubicBezTo>
                  <a:cubicBezTo>
                    <a:pt x="5172" y="2293"/>
                    <a:pt x="5202" y="2424"/>
                    <a:pt x="5219" y="2574"/>
                  </a:cubicBezTo>
                  <a:cubicBezTo>
                    <a:pt x="5278" y="3094"/>
                    <a:pt x="5181" y="3851"/>
                    <a:pt x="5181" y="3851"/>
                  </a:cubicBezTo>
                  <a:close/>
                </a:path>
              </a:pathLst>
            </a:custGeom>
            <a:solidFill>
              <a:srgbClr val="983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5" name="Freeform 124">
              <a:extLst>
                <a:ext uri="{FF2B5EF4-FFF2-40B4-BE49-F238E27FC236}">
                  <a16:creationId xmlns:a16="http://schemas.microsoft.com/office/drawing/2014/main" id="{5F3BFA26-17AF-4272-B483-FFD156F3A8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30000" y="8815388"/>
              <a:ext cx="3765550" cy="2093913"/>
            </a:xfrm>
            <a:custGeom>
              <a:avLst/>
              <a:gdLst>
                <a:gd name="T0" fmla="*/ 469 w 4948"/>
                <a:gd name="T1" fmla="*/ 21 h 2752"/>
                <a:gd name="T2" fmla="*/ 475 w 4948"/>
                <a:gd name="T3" fmla="*/ 20 h 2752"/>
                <a:gd name="T4" fmla="*/ 481 w 4948"/>
                <a:gd name="T5" fmla="*/ 20 h 2752"/>
                <a:gd name="T6" fmla="*/ 469 w 4948"/>
                <a:gd name="T7" fmla="*/ 21 h 2752"/>
                <a:gd name="T8" fmla="*/ 4889 w 4948"/>
                <a:gd name="T9" fmla="*/ 1132 h 2752"/>
                <a:gd name="T10" fmla="*/ 3995 w 4948"/>
                <a:gd name="T11" fmla="*/ 1140 h 2752"/>
                <a:gd name="T12" fmla="*/ 3524 w 4948"/>
                <a:gd name="T13" fmla="*/ 1255 h 2752"/>
                <a:gd name="T14" fmla="*/ 3294 w 4948"/>
                <a:gd name="T15" fmla="*/ 1007 h 2752"/>
                <a:gd name="T16" fmla="*/ 2636 w 4948"/>
                <a:gd name="T17" fmla="*/ 644 h 2752"/>
                <a:gd name="T18" fmla="*/ 1673 w 4948"/>
                <a:gd name="T19" fmla="*/ 554 h 2752"/>
                <a:gd name="T20" fmla="*/ 1582 w 4948"/>
                <a:gd name="T21" fmla="*/ 531 h 2752"/>
                <a:gd name="T22" fmla="*/ 1577 w 4948"/>
                <a:gd name="T23" fmla="*/ 528 h 2752"/>
                <a:gd name="T24" fmla="*/ 1457 w 4948"/>
                <a:gd name="T25" fmla="*/ 374 h 2752"/>
                <a:gd name="T26" fmla="*/ 1313 w 4948"/>
                <a:gd name="T27" fmla="*/ 249 h 2752"/>
                <a:gd name="T28" fmla="*/ 941 w 4948"/>
                <a:gd name="T29" fmla="*/ 37 h 2752"/>
                <a:gd name="T30" fmla="*/ 818 w 4948"/>
                <a:gd name="T31" fmla="*/ 20 h 2752"/>
                <a:gd name="T32" fmla="*/ 849 w 4948"/>
                <a:gd name="T33" fmla="*/ 22 h 2752"/>
                <a:gd name="T34" fmla="*/ 657 w 4948"/>
                <a:gd name="T35" fmla="*/ 7 h 2752"/>
                <a:gd name="T36" fmla="*/ 530 w 4948"/>
                <a:gd name="T37" fmla="*/ 6 h 2752"/>
                <a:gd name="T38" fmla="*/ 463 w 4948"/>
                <a:gd name="T39" fmla="*/ 18 h 2752"/>
                <a:gd name="T40" fmla="*/ 452 w 4948"/>
                <a:gd name="T41" fmla="*/ 23 h 2752"/>
                <a:gd name="T42" fmla="*/ 422 w 4948"/>
                <a:gd name="T43" fmla="*/ 27 h 2752"/>
                <a:gd name="T44" fmla="*/ 321 w 4948"/>
                <a:gd name="T45" fmla="*/ 52 h 2752"/>
                <a:gd name="T46" fmla="*/ 266 w 4948"/>
                <a:gd name="T47" fmla="*/ 75 h 2752"/>
                <a:gd name="T48" fmla="*/ 262 w 4948"/>
                <a:gd name="T49" fmla="*/ 77 h 2752"/>
                <a:gd name="T50" fmla="*/ 261 w 4948"/>
                <a:gd name="T51" fmla="*/ 78 h 2752"/>
                <a:gd name="T52" fmla="*/ 258 w 4948"/>
                <a:gd name="T53" fmla="*/ 79 h 2752"/>
                <a:gd name="T54" fmla="*/ 252 w 4948"/>
                <a:gd name="T55" fmla="*/ 81 h 2752"/>
                <a:gd name="T56" fmla="*/ 251 w 4948"/>
                <a:gd name="T57" fmla="*/ 82 h 2752"/>
                <a:gd name="T58" fmla="*/ 250 w 4948"/>
                <a:gd name="T59" fmla="*/ 82 h 2752"/>
                <a:gd name="T60" fmla="*/ 249 w 4948"/>
                <a:gd name="T61" fmla="*/ 83 h 2752"/>
                <a:gd name="T62" fmla="*/ 248 w 4948"/>
                <a:gd name="T63" fmla="*/ 83 h 2752"/>
                <a:gd name="T64" fmla="*/ 248 w 4948"/>
                <a:gd name="T65" fmla="*/ 83 h 2752"/>
                <a:gd name="T66" fmla="*/ 110 w 4948"/>
                <a:gd name="T67" fmla="*/ 153 h 2752"/>
                <a:gd name="T68" fmla="*/ 0 w 4948"/>
                <a:gd name="T69" fmla="*/ 240 h 2752"/>
                <a:gd name="T70" fmla="*/ 1235 w 4948"/>
                <a:gd name="T71" fmla="*/ 1327 h 2752"/>
                <a:gd name="T72" fmla="*/ 4851 w 4948"/>
                <a:gd name="T73" fmla="*/ 2409 h 2752"/>
                <a:gd name="T74" fmla="*/ 4889 w 4948"/>
                <a:gd name="T75" fmla="*/ 1132 h 2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48" h="2752">
                  <a:moveTo>
                    <a:pt x="469" y="21"/>
                  </a:moveTo>
                  <a:cubicBezTo>
                    <a:pt x="471" y="21"/>
                    <a:pt x="473" y="21"/>
                    <a:pt x="475" y="20"/>
                  </a:cubicBezTo>
                  <a:cubicBezTo>
                    <a:pt x="477" y="20"/>
                    <a:pt x="479" y="20"/>
                    <a:pt x="481" y="20"/>
                  </a:cubicBezTo>
                  <a:cubicBezTo>
                    <a:pt x="477" y="20"/>
                    <a:pt x="473" y="21"/>
                    <a:pt x="469" y="21"/>
                  </a:cubicBezTo>
                  <a:close/>
                  <a:moveTo>
                    <a:pt x="4889" y="1132"/>
                  </a:moveTo>
                  <a:cubicBezTo>
                    <a:pt x="4604" y="1055"/>
                    <a:pt x="4256" y="1101"/>
                    <a:pt x="3995" y="1140"/>
                  </a:cubicBezTo>
                  <a:cubicBezTo>
                    <a:pt x="3835" y="1165"/>
                    <a:pt x="3681" y="1216"/>
                    <a:pt x="3524" y="1255"/>
                  </a:cubicBezTo>
                  <a:cubicBezTo>
                    <a:pt x="3455" y="1165"/>
                    <a:pt x="3382" y="1080"/>
                    <a:pt x="3294" y="1007"/>
                  </a:cubicBezTo>
                  <a:cubicBezTo>
                    <a:pt x="3093" y="840"/>
                    <a:pt x="2889" y="719"/>
                    <a:pt x="2636" y="644"/>
                  </a:cubicBezTo>
                  <a:cubicBezTo>
                    <a:pt x="2320" y="550"/>
                    <a:pt x="1995" y="579"/>
                    <a:pt x="1673" y="554"/>
                  </a:cubicBezTo>
                  <a:cubicBezTo>
                    <a:pt x="1642" y="547"/>
                    <a:pt x="1612" y="540"/>
                    <a:pt x="1582" y="531"/>
                  </a:cubicBezTo>
                  <a:cubicBezTo>
                    <a:pt x="1581" y="530"/>
                    <a:pt x="1579" y="529"/>
                    <a:pt x="1577" y="528"/>
                  </a:cubicBezTo>
                  <a:cubicBezTo>
                    <a:pt x="1540" y="474"/>
                    <a:pt x="1502" y="421"/>
                    <a:pt x="1457" y="374"/>
                  </a:cubicBezTo>
                  <a:cubicBezTo>
                    <a:pt x="1413" y="329"/>
                    <a:pt x="1364" y="288"/>
                    <a:pt x="1313" y="249"/>
                  </a:cubicBezTo>
                  <a:cubicBezTo>
                    <a:pt x="1200" y="157"/>
                    <a:pt x="1090" y="74"/>
                    <a:pt x="941" y="37"/>
                  </a:cubicBezTo>
                  <a:cubicBezTo>
                    <a:pt x="911" y="29"/>
                    <a:pt x="858" y="24"/>
                    <a:pt x="818" y="20"/>
                  </a:cubicBezTo>
                  <a:cubicBezTo>
                    <a:pt x="827" y="21"/>
                    <a:pt x="837" y="21"/>
                    <a:pt x="849" y="22"/>
                  </a:cubicBezTo>
                  <a:cubicBezTo>
                    <a:pt x="785" y="5"/>
                    <a:pt x="721" y="0"/>
                    <a:pt x="657" y="7"/>
                  </a:cubicBezTo>
                  <a:cubicBezTo>
                    <a:pt x="615" y="1"/>
                    <a:pt x="572" y="1"/>
                    <a:pt x="530" y="6"/>
                  </a:cubicBezTo>
                  <a:cubicBezTo>
                    <a:pt x="506" y="5"/>
                    <a:pt x="484" y="9"/>
                    <a:pt x="463" y="18"/>
                  </a:cubicBezTo>
                  <a:cubicBezTo>
                    <a:pt x="453" y="21"/>
                    <a:pt x="449" y="23"/>
                    <a:pt x="452" y="23"/>
                  </a:cubicBezTo>
                  <a:cubicBezTo>
                    <a:pt x="442" y="24"/>
                    <a:pt x="432" y="26"/>
                    <a:pt x="422" y="27"/>
                  </a:cubicBezTo>
                  <a:cubicBezTo>
                    <a:pt x="385" y="32"/>
                    <a:pt x="355" y="39"/>
                    <a:pt x="321" y="52"/>
                  </a:cubicBezTo>
                  <a:cubicBezTo>
                    <a:pt x="318" y="53"/>
                    <a:pt x="287" y="66"/>
                    <a:pt x="266" y="75"/>
                  </a:cubicBezTo>
                  <a:cubicBezTo>
                    <a:pt x="265" y="76"/>
                    <a:pt x="263" y="77"/>
                    <a:pt x="262" y="77"/>
                  </a:cubicBezTo>
                  <a:cubicBezTo>
                    <a:pt x="261" y="77"/>
                    <a:pt x="261" y="78"/>
                    <a:pt x="261" y="78"/>
                  </a:cubicBezTo>
                  <a:cubicBezTo>
                    <a:pt x="260" y="78"/>
                    <a:pt x="259" y="79"/>
                    <a:pt x="258" y="79"/>
                  </a:cubicBezTo>
                  <a:cubicBezTo>
                    <a:pt x="256" y="80"/>
                    <a:pt x="254" y="81"/>
                    <a:pt x="252" y="81"/>
                  </a:cubicBezTo>
                  <a:cubicBezTo>
                    <a:pt x="252" y="81"/>
                    <a:pt x="251" y="82"/>
                    <a:pt x="251" y="82"/>
                  </a:cubicBezTo>
                  <a:cubicBezTo>
                    <a:pt x="250" y="82"/>
                    <a:pt x="250" y="82"/>
                    <a:pt x="250" y="82"/>
                  </a:cubicBezTo>
                  <a:cubicBezTo>
                    <a:pt x="249" y="83"/>
                    <a:pt x="249" y="83"/>
                    <a:pt x="249" y="83"/>
                  </a:cubicBezTo>
                  <a:cubicBezTo>
                    <a:pt x="248" y="83"/>
                    <a:pt x="248" y="83"/>
                    <a:pt x="248" y="83"/>
                  </a:cubicBezTo>
                  <a:cubicBezTo>
                    <a:pt x="248" y="83"/>
                    <a:pt x="248" y="83"/>
                    <a:pt x="248" y="83"/>
                  </a:cubicBezTo>
                  <a:cubicBezTo>
                    <a:pt x="200" y="104"/>
                    <a:pt x="154" y="125"/>
                    <a:pt x="110" y="153"/>
                  </a:cubicBezTo>
                  <a:cubicBezTo>
                    <a:pt x="71" y="177"/>
                    <a:pt x="34" y="207"/>
                    <a:pt x="0" y="240"/>
                  </a:cubicBezTo>
                  <a:cubicBezTo>
                    <a:pt x="223" y="583"/>
                    <a:pt x="612" y="956"/>
                    <a:pt x="1235" y="1327"/>
                  </a:cubicBezTo>
                  <a:cubicBezTo>
                    <a:pt x="2776" y="2248"/>
                    <a:pt x="3974" y="2752"/>
                    <a:pt x="4851" y="2409"/>
                  </a:cubicBezTo>
                  <a:cubicBezTo>
                    <a:pt x="4851" y="2409"/>
                    <a:pt x="4948" y="1652"/>
                    <a:pt x="4889" y="1132"/>
                  </a:cubicBezTo>
                  <a:close/>
                </a:path>
              </a:pathLst>
            </a:custGeom>
            <a:solidFill>
              <a:srgbClr val="640C4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6" name="Freeform 125">
              <a:extLst>
                <a:ext uri="{FF2B5EF4-FFF2-40B4-BE49-F238E27FC236}">
                  <a16:creationId xmlns:a16="http://schemas.microsoft.com/office/drawing/2014/main" id="{6FFCBF8D-1E35-4382-A026-E5BE55820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8238" y="6294438"/>
              <a:ext cx="1135063" cy="1119188"/>
            </a:xfrm>
            <a:custGeom>
              <a:avLst/>
              <a:gdLst>
                <a:gd name="T0" fmla="*/ 1452 w 1493"/>
                <a:gd name="T1" fmla="*/ 325 h 1470"/>
                <a:gd name="T2" fmla="*/ 1235 w 1493"/>
                <a:gd name="T3" fmla="*/ 546 h 1470"/>
                <a:gd name="T4" fmla="*/ 1139 w 1493"/>
                <a:gd name="T5" fmla="*/ 594 h 1470"/>
                <a:gd name="T6" fmla="*/ 1135 w 1493"/>
                <a:gd name="T7" fmla="*/ 595 h 1470"/>
                <a:gd name="T8" fmla="*/ 1109 w 1493"/>
                <a:gd name="T9" fmla="*/ 606 h 1470"/>
                <a:gd name="T10" fmla="*/ 860 w 1493"/>
                <a:gd name="T11" fmla="*/ 657 h 1470"/>
                <a:gd name="T12" fmla="*/ 767 w 1493"/>
                <a:gd name="T13" fmla="*/ 971 h 1470"/>
                <a:gd name="T14" fmla="*/ 685 w 1493"/>
                <a:gd name="T15" fmla="*/ 922 h 1470"/>
                <a:gd name="T16" fmla="*/ 640 w 1493"/>
                <a:gd name="T17" fmla="*/ 1023 h 1470"/>
                <a:gd name="T18" fmla="*/ 717 w 1493"/>
                <a:gd name="T19" fmla="*/ 1132 h 1470"/>
                <a:gd name="T20" fmla="*/ 803 w 1493"/>
                <a:gd name="T21" fmla="*/ 1247 h 1470"/>
                <a:gd name="T22" fmla="*/ 801 w 1493"/>
                <a:gd name="T23" fmla="*/ 1318 h 1470"/>
                <a:gd name="T24" fmla="*/ 797 w 1493"/>
                <a:gd name="T25" fmla="*/ 1328 h 1470"/>
                <a:gd name="T26" fmla="*/ 795 w 1493"/>
                <a:gd name="T27" fmla="*/ 1334 h 1470"/>
                <a:gd name="T28" fmla="*/ 792 w 1493"/>
                <a:gd name="T29" fmla="*/ 1339 h 1470"/>
                <a:gd name="T30" fmla="*/ 789 w 1493"/>
                <a:gd name="T31" fmla="*/ 1344 h 1470"/>
                <a:gd name="T32" fmla="*/ 777 w 1493"/>
                <a:gd name="T33" fmla="*/ 1362 h 1470"/>
                <a:gd name="T34" fmla="*/ 723 w 1493"/>
                <a:gd name="T35" fmla="*/ 1403 h 1470"/>
                <a:gd name="T36" fmla="*/ 350 w 1493"/>
                <a:gd name="T37" fmla="*/ 1388 h 1470"/>
                <a:gd name="T38" fmla="*/ 301 w 1493"/>
                <a:gd name="T39" fmla="*/ 1360 h 1470"/>
                <a:gd name="T40" fmla="*/ 87 w 1493"/>
                <a:gd name="T41" fmla="*/ 1012 h 1470"/>
                <a:gd name="T42" fmla="*/ 265 w 1493"/>
                <a:gd name="T43" fmla="*/ 368 h 1470"/>
                <a:gd name="T44" fmla="*/ 675 w 1493"/>
                <a:gd name="T45" fmla="*/ 184 h 1470"/>
                <a:gd name="T46" fmla="*/ 758 w 1493"/>
                <a:gd name="T47" fmla="*/ 183 h 1470"/>
                <a:gd name="T48" fmla="*/ 1096 w 1493"/>
                <a:gd name="T49" fmla="*/ 108 h 1470"/>
                <a:gd name="T50" fmla="*/ 1371 w 1493"/>
                <a:gd name="T51" fmla="*/ 31 h 1470"/>
                <a:gd name="T52" fmla="*/ 1405 w 1493"/>
                <a:gd name="T53" fmla="*/ 44 h 1470"/>
                <a:gd name="T54" fmla="*/ 1482 w 1493"/>
                <a:gd name="T55" fmla="*/ 152 h 1470"/>
                <a:gd name="T56" fmla="*/ 1452 w 1493"/>
                <a:gd name="T57" fmla="*/ 325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93" h="1470">
                  <a:moveTo>
                    <a:pt x="1452" y="325"/>
                  </a:moveTo>
                  <a:cubicBezTo>
                    <a:pt x="1396" y="427"/>
                    <a:pt x="1317" y="498"/>
                    <a:pt x="1235" y="546"/>
                  </a:cubicBezTo>
                  <a:cubicBezTo>
                    <a:pt x="1203" y="565"/>
                    <a:pt x="1171" y="581"/>
                    <a:pt x="1139" y="594"/>
                  </a:cubicBezTo>
                  <a:cubicBezTo>
                    <a:pt x="1138" y="595"/>
                    <a:pt x="1136" y="595"/>
                    <a:pt x="1135" y="595"/>
                  </a:cubicBezTo>
                  <a:cubicBezTo>
                    <a:pt x="1126" y="599"/>
                    <a:pt x="1117" y="602"/>
                    <a:pt x="1109" y="606"/>
                  </a:cubicBezTo>
                  <a:cubicBezTo>
                    <a:pt x="975" y="654"/>
                    <a:pt x="860" y="657"/>
                    <a:pt x="860" y="657"/>
                  </a:cubicBezTo>
                  <a:cubicBezTo>
                    <a:pt x="877" y="861"/>
                    <a:pt x="767" y="971"/>
                    <a:pt x="767" y="971"/>
                  </a:cubicBezTo>
                  <a:cubicBezTo>
                    <a:pt x="746" y="936"/>
                    <a:pt x="712" y="916"/>
                    <a:pt x="685" y="922"/>
                  </a:cubicBezTo>
                  <a:cubicBezTo>
                    <a:pt x="647" y="931"/>
                    <a:pt x="637" y="990"/>
                    <a:pt x="640" y="1023"/>
                  </a:cubicBezTo>
                  <a:cubicBezTo>
                    <a:pt x="644" y="1066"/>
                    <a:pt x="673" y="1105"/>
                    <a:pt x="717" y="1132"/>
                  </a:cubicBezTo>
                  <a:cubicBezTo>
                    <a:pt x="760" y="1158"/>
                    <a:pt x="793" y="1198"/>
                    <a:pt x="803" y="1247"/>
                  </a:cubicBezTo>
                  <a:cubicBezTo>
                    <a:pt x="809" y="1275"/>
                    <a:pt x="807" y="1299"/>
                    <a:pt x="801" y="1318"/>
                  </a:cubicBezTo>
                  <a:cubicBezTo>
                    <a:pt x="800" y="1322"/>
                    <a:pt x="799" y="1325"/>
                    <a:pt x="797" y="1328"/>
                  </a:cubicBezTo>
                  <a:cubicBezTo>
                    <a:pt x="796" y="1330"/>
                    <a:pt x="795" y="1332"/>
                    <a:pt x="795" y="1334"/>
                  </a:cubicBezTo>
                  <a:cubicBezTo>
                    <a:pt x="794" y="1336"/>
                    <a:pt x="793" y="1337"/>
                    <a:pt x="792" y="1339"/>
                  </a:cubicBezTo>
                  <a:cubicBezTo>
                    <a:pt x="791" y="1341"/>
                    <a:pt x="790" y="1342"/>
                    <a:pt x="789" y="1344"/>
                  </a:cubicBezTo>
                  <a:cubicBezTo>
                    <a:pt x="786" y="1350"/>
                    <a:pt x="781" y="1356"/>
                    <a:pt x="777" y="1362"/>
                  </a:cubicBezTo>
                  <a:cubicBezTo>
                    <a:pt x="753" y="1391"/>
                    <a:pt x="723" y="1403"/>
                    <a:pt x="723" y="1403"/>
                  </a:cubicBezTo>
                  <a:cubicBezTo>
                    <a:pt x="681" y="1417"/>
                    <a:pt x="516" y="1470"/>
                    <a:pt x="350" y="1388"/>
                  </a:cubicBezTo>
                  <a:cubicBezTo>
                    <a:pt x="332" y="1380"/>
                    <a:pt x="316" y="1371"/>
                    <a:pt x="301" y="1360"/>
                  </a:cubicBezTo>
                  <a:cubicBezTo>
                    <a:pt x="147" y="1259"/>
                    <a:pt x="104" y="1083"/>
                    <a:pt x="87" y="1012"/>
                  </a:cubicBezTo>
                  <a:cubicBezTo>
                    <a:pt x="82" y="993"/>
                    <a:pt x="0" y="626"/>
                    <a:pt x="265" y="368"/>
                  </a:cubicBezTo>
                  <a:cubicBezTo>
                    <a:pt x="409" y="228"/>
                    <a:pt x="581" y="193"/>
                    <a:pt x="675" y="184"/>
                  </a:cubicBezTo>
                  <a:cubicBezTo>
                    <a:pt x="702" y="181"/>
                    <a:pt x="730" y="181"/>
                    <a:pt x="758" y="183"/>
                  </a:cubicBezTo>
                  <a:cubicBezTo>
                    <a:pt x="832" y="188"/>
                    <a:pt x="1034" y="191"/>
                    <a:pt x="1096" y="108"/>
                  </a:cubicBezTo>
                  <a:cubicBezTo>
                    <a:pt x="1164" y="17"/>
                    <a:pt x="1274" y="0"/>
                    <a:pt x="1371" y="31"/>
                  </a:cubicBezTo>
                  <a:cubicBezTo>
                    <a:pt x="1383" y="35"/>
                    <a:pt x="1394" y="39"/>
                    <a:pt x="1405" y="44"/>
                  </a:cubicBezTo>
                  <a:cubicBezTo>
                    <a:pt x="1452" y="65"/>
                    <a:pt x="1473" y="110"/>
                    <a:pt x="1482" y="152"/>
                  </a:cubicBezTo>
                  <a:cubicBezTo>
                    <a:pt x="1493" y="212"/>
                    <a:pt x="1480" y="272"/>
                    <a:pt x="1452" y="325"/>
                  </a:cubicBezTo>
                  <a:close/>
                </a:path>
              </a:pathLst>
            </a:custGeom>
            <a:solidFill>
              <a:srgbClr val="3B1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7" name="Freeform 126">
              <a:extLst>
                <a:ext uri="{FF2B5EF4-FFF2-40B4-BE49-F238E27FC236}">
                  <a16:creationId xmlns:a16="http://schemas.microsoft.com/office/drawing/2014/main" id="{5F82749C-FCAA-4E7A-AA4A-B8542D628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1838" y="6318250"/>
              <a:ext cx="271463" cy="428625"/>
            </a:xfrm>
            <a:custGeom>
              <a:avLst/>
              <a:gdLst>
                <a:gd name="T0" fmla="*/ 317 w 358"/>
                <a:gd name="T1" fmla="*/ 294 h 564"/>
                <a:gd name="T2" fmla="*/ 100 w 358"/>
                <a:gd name="T3" fmla="*/ 515 h 564"/>
                <a:gd name="T4" fmla="*/ 4 w 358"/>
                <a:gd name="T5" fmla="*/ 563 h 564"/>
                <a:gd name="T6" fmla="*/ 0 w 358"/>
                <a:gd name="T7" fmla="*/ 564 h 564"/>
                <a:gd name="T8" fmla="*/ 6 w 358"/>
                <a:gd name="T9" fmla="*/ 558 h 564"/>
                <a:gd name="T10" fmla="*/ 144 w 358"/>
                <a:gd name="T11" fmla="*/ 409 h 564"/>
                <a:gd name="T12" fmla="*/ 247 w 358"/>
                <a:gd name="T13" fmla="*/ 248 h 564"/>
                <a:gd name="T14" fmla="*/ 236 w 358"/>
                <a:gd name="T15" fmla="*/ 0 h 564"/>
                <a:gd name="T16" fmla="*/ 270 w 358"/>
                <a:gd name="T17" fmla="*/ 13 h 564"/>
                <a:gd name="T18" fmla="*/ 347 w 358"/>
                <a:gd name="T19" fmla="*/ 121 h 564"/>
                <a:gd name="T20" fmla="*/ 317 w 358"/>
                <a:gd name="T21" fmla="*/ 294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8" h="564">
                  <a:moveTo>
                    <a:pt x="317" y="294"/>
                  </a:moveTo>
                  <a:cubicBezTo>
                    <a:pt x="261" y="396"/>
                    <a:pt x="182" y="467"/>
                    <a:pt x="100" y="515"/>
                  </a:cubicBezTo>
                  <a:cubicBezTo>
                    <a:pt x="68" y="534"/>
                    <a:pt x="36" y="550"/>
                    <a:pt x="4" y="563"/>
                  </a:cubicBezTo>
                  <a:cubicBezTo>
                    <a:pt x="3" y="564"/>
                    <a:pt x="1" y="564"/>
                    <a:pt x="0" y="564"/>
                  </a:cubicBezTo>
                  <a:cubicBezTo>
                    <a:pt x="1" y="562"/>
                    <a:pt x="4" y="560"/>
                    <a:pt x="6" y="558"/>
                  </a:cubicBezTo>
                  <a:cubicBezTo>
                    <a:pt x="56" y="512"/>
                    <a:pt x="102" y="462"/>
                    <a:pt x="144" y="409"/>
                  </a:cubicBezTo>
                  <a:cubicBezTo>
                    <a:pt x="183" y="360"/>
                    <a:pt x="222" y="306"/>
                    <a:pt x="247" y="248"/>
                  </a:cubicBezTo>
                  <a:cubicBezTo>
                    <a:pt x="280" y="169"/>
                    <a:pt x="275" y="76"/>
                    <a:pt x="236" y="0"/>
                  </a:cubicBezTo>
                  <a:cubicBezTo>
                    <a:pt x="248" y="4"/>
                    <a:pt x="259" y="8"/>
                    <a:pt x="270" y="13"/>
                  </a:cubicBezTo>
                  <a:cubicBezTo>
                    <a:pt x="317" y="34"/>
                    <a:pt x="338" y="79"/>
                    <a:pt x="347" y="121"/>
                  </a:cubicBezTo>
                  <a:cubicBezTo>
                    <a:pt x="358" y="181"/>
                    <a:pt x="345" y="241"/>
                    <a:pt x="317" y="294"/>
                  </a:cubicBezTo>
                  <a:close/>
                </a:path>
              </a:pathLst>
            </a:custGeom>
            <a:solidFill>
              <a:srgbClr val="C88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8" name="Freeform 127">
              <a:extLst>
                <a:ext uri="{FF2B5EF4-FFF2-40B4-BE49-F238E27FC236}">
                  <a16:creationId xmlns:a16="http://schemas.microsoft.com/office/drawing/2014/main" id="{F0826A19-83F7-4451-8E14-CFBCD5151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2425" y="6746875"/>
              <a:ext cx="466725" cy="601663"/>
            </a:xfrm>
            <a:custGeom>
              <a:avLst/>
              <a:gdLst>
                <a:gd name="T0" fmla="*/ 596 w 614"/>
                <a:gd name="T1" fmla="*/ 459 h 792"/>
                <a:gd name="T2" fmla="*/ 529 w 614"/>
                <a:gd name="T3" fmla="*/ 492 h 792"/>
                <a:gd name="T4" fmla="*/ 515 w 614"/>
                <a:gd name="T5" fmla="*/ 730 h 792"/>
                <a:gd name="T6" fmla="*/ 480 w 614"/>
                <a:gd name="T7" fmla="*/ 752 h 792"/>
                <a:gd name="T8" fmla="*/ 381 w 614"/>
                <a:gd name="T9" fmla="*/ 782 h 792"/>
                <a:gd name="T10" fmla="*/ 140 w 614"/>
                <a:gd name="T11" fmla="*/ 768 h 792"/>
                <a:gd name="T12" fmla="*/ 152 w 614"/>
                <a:gd name="T13" fmla="*/ 750 h 792"/>
                <a:gd name="T14" fmla="*/ 155 w 614"/>
                <a:gd name="T15" fmla="*/ 745 h 792"/>
                <a:gd name="T16" fmla="*/ 158 w 614"/>
                <a:gd name="T17" fmla="*/ 740 h 792"/>
                <a:gd name="T18" fmla="*/ 160 w 614"/>
                <a:gd name="T19" fmla="*/ 734 h 792"/>
                <a:gd name="T20" fmla="*/ 164 w 614"/>
                <a:gd name="T21" fmla="*/ 724 h 792"/>
                <a:gd name="T22" fmla="*/ 166 w 614"/>
                <a:gd name="T23" fmla="*/ 653 h 792"/>
                <a:gd name="T24" fmla="*/ 80 w 614"/>
                <a:gd name="T25" fmla="*/ 538 h 792"/>
                <a:gd name="T26" fmla="*/ 3 w 614"/>
                <a:gd name="T27" fmla="*/ 429 h 792"/>
                <a:gd name="T28" fmla="*/ 48 w 614"/>
                <a:gd name="T29" fmla="*/ 328 h 792"/>
                <a:gd name="T30" fmla="*/ 130 w 614"/>
                <a:gd name="T31" fmla="*/ 377 h 792"/>
                <a:gd name="T32" fmla="*/ 223 w 614"/>
                <a:gd name="T33" fmla="*/ 63 h 792"/>
                <a:gd name="T34" fmla="*/ 450 w 614"/>
                <a:gd name="T35" fmla="*/ 19 h 792"/>
                <a:gd name="T36" fmla="*/ 472 w 614"/>
                <a:gd name="T37" fmla="*/ 12 h 792"/>
                <a:gd name="T38" fmla="*/ 502 w 614"/>
                <a:gd name="T39" fmla="*/ 0 h 792"/>
                <a:gd name="T40" fmla="*/ 531 w 614"/>
                <a:gd name="T41" fmla="*/ 198 h 792"/>
                <a:gd name="T42" fmla="*/ 606 w 614"/>
                <a:gd name="T43" fmla="*/ 424 h 792"/>
                <a:gd name="T44" fmla="*/ 596 w 614"/>
                <a:gd name="T45" fmla="*/ 459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14" h="792">
                  <a:moveTo>
                    <a:pt x="596" y="459"/>
                  </a:moveTo>
                  <a:lnTo>
                    <a:pt x="529" y="492"/>
                  </a:lnTo>
                  <a:lnTo>
                    <a:pt x="515" y="730"/>
                  </a:lnTo>
                  <a:cubicBezTo>
                    <a:pt x="515" y="730"/>
                    <a:pt x="504" y="740"/>
                    <a:pt x="480" y="752"/>
                  </a:cubicBezTo>
                  <a:cubicBezTo>
                    <a:pt x="458" y="763"/>
                    <a:pt x="425" y="775"/>
                    <a:pt x="381" y="782"/>
                  </a:cubicBezTo>
                  <a:cubicBezTo>
                    <a:pt x="322" y="792"/>
                    <a:pt x="242" y="792"/>
                    <a:pt x="140" y="768"/>
                  </a:cubicBezTo>
                  <a:cubicBezTo>
                    <a:pt x="144" y="762"/>
                    <a:pt x="149" y="756"/>
                    <a:pt x="152" y="750"/>
                  </a:cubicBezTo>
                  <a:cubicBezTo>
                    <a:pt x="153" y="748"/>
                    <a:pt x="154" y="747"/>
                    <a:pt x="155" y="745"/>
                  </a:cubicBezTo>
                  <a:cubicBezTo>
                    <a:pt x="156" y="743"/>
                    <a:pt x="157" y="742"/>
                    <a:pt x="158" y="740"/>
                  </a:cubicBezTo>
                  <a:cubicBezTo>
                    <a:pt x="158" y="738"/>
                    <a:pt x="160" y="736"/>
                    <a:pt x="160" y="734"/>
                  </a:cubicBezTo>
                  <a:cubicBezTo>
                    <a:pt x="162" y="731"/>
                    <a:pt x="163" y="728"/>
                    <a:pt x="164" y="724"/>
                  </a:cubicBezTo>
                  <a:cubicBezTo>
                    <a:pt x="170" y="705"/>
                    <a:pt x="172" y="681"/>
                    <a:pt x="166" y="653"/>
                  </a:cubicBezTo>
                  <a:cubicBezTo>
                    <a:pt x="156" y="604"/>
                    <a:pt x="123" y="564"/>
                    <a:pt x="80" y="538"/>
                  </a:cubicBezTo>
                  <a:cubicBezTo>
                    <a:pt x="36" y="511"/>
                    <a:pt x="7" y="472"/>
                    <a:pt x="3" y="429"/>
                  </a:cubicBezTo>
                  <a:cubicBezTo>
                    <a:pt x="0" y="396"/>
                    <a:pt x="10" y="337"/>
                    <a:pt x="48" y="328"/>
                  </a:cubicBezTo>
                  <a:cubicBezTo>
                    <a:pt x="75" y="322"/>
                    <a:pt x="109" y="342"/>
                    <a:pt x="130" y="377"/>
                  </a:cubicBezTo>
                  <a:cubicBezTo>
                    <a:pt x="130" y="377"/>
                    <a:pt x="240" y="267"/>
                    <a:pt x="223" y="63"/>
                  </a:cubicBezTo>
                  <a:cubicBezTo>
                    <a:pt x="223" y="63"/>
                    <a:pt x="326" y="61"/>
                    <a:pt x="450" y="19"/>
                  </a:cubicBezTo>
                  <a:cubicBezTo>
                    <a:pt x="457" y="17"/>
                    <a:pt x="464" y="14"/>
                    <a:pt x="472" y="12"/>
                  </a:cubicBezTo>
                  <a:cubicBezTo>
                    <a:pt x="482" y="8"/>
                    <a:pt x="492" y="4"/>
                    <a:pt x="502" y="0"/>
                  </a:cubicBezTo>
                  <a:cubicBezTo>
                    <a:pt x="504" y="25"/>
                    <a:pt x="512" y="108"/>
                    <a:pt x="531" y="198"/>
                  </a:cubicBezTo>
                  <a:cubicBezTo>
                    <a:pt x="547" y="280"/>
                    <a:pt x="571" y="367"/>
                    <a:pt x="606" y="424"/>
                  </a:cubicBezTo>
                  <a:cubicBezTo>
                    <a:pt x="614" y="437"/>
                    <a:pt x="609" y="453"/>
                    <a:pt x="596" y="459"/>
                  </a:cubicBezTo>
                  <a:close/>
                </a:path>
              </a:pathLst>
            </a:custGeom>
            <a:solidFill>
              <a:srgbClr val="F7B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9" name="Freeform 128">
              <a:extLst>
                <a:ext uri="{FF2B5EF4-FFF2-40B4-BE49-F238E27FC236}">
                  <a16:creationId xmlns:a16="http://schemas.microsoft.com/office/drawing/2014/main" id="{3CCF92C8-7354-4C5F-AFEB-A5D3D5E3E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2425" y="6761163"/>
              <a:ext cx="398463" cy="587375"/>
            </a:xfrm>
            <a:custGeom>
              <a:avLst/>
              <a:gdLst>
                <a:gd name="T0" fmla="*/ 521 w 523"/>
                <a:gd name="T1" fmla="*/ 361 h 773"/>
                <a:gd name="T2" fmla="*/ 491 w 523"/>
                <a:gd name="T3" fmla="*/ 471 h 773"/>
                <a:gd name="T4" fmla="*/ 483 w 523"/>
                <a:gd name="T5" fmla="*/ 593 h 773"/>
                <a:gd name="T6" fmla="*/ 482 w 523"/>
                <a:gd name="T7" fmla="*/ 715 h 773"/>
                <a:gd name="T8" fmla="*/ 480 w 523"/>
                <a:gd name="T9" fmla="*/ 733 h 773"/>
                <a:gd name="T10" fmla="*/ 381 w 523"/>
                <a:gd name="T11" fmla="*/ 763 h 773"/>
                <a:gd name="T12" fmla="*/ 140 w 523"/>
                <a:gd name="T13" fmla="*/ 749 h 773"/>
                <a:gd name="T14" fmla="*/ 152 w 523"/>
                <a:gd name="T15" fmla="*/ 731 h 773"/>
                <a:gd name="T16" fmla="*/ 155 w 523"/>
                <a:gd name="T17" fmla="*/ 726 h 773"/>
                <a:gd name="T18" fmla="*/ 158 w 523"/>
                <a:gd name="T19" fmla="*/ 721 h 773"/>
                <a:gd name="T20" fmla="*/ 160 w 523"/>
                <a:gd name="T21" fmla="*/ 715 h 773"/>
                <a:gd name="T22" fmla="*/ 164 w 523"/>
                <a:gd name="T23" fmla="*/ 705 h 773"/>
                <a:gd name="T24" fmla="*/ 166 w 523"/>
                <a:gd name="T25" fmla="*/ 634 h 773"/>
                <a:gd name="T26" fmla="*/ 80 w 523"/>
                <a:gd name="T27" fmla="*/ 519 h 773"/>
                <a:gd name="T28" fmla="*/ 3 w 523"/>
                <a:gd name="T29" fmla="*/ 410 h 773"/>
                <a:gd name="T30" fmla="*/ 48 w 523"/>
                <a:gd name="T31" fmla="*/ 309 h 773"/>
                <a:gd name="T32" fmla="*/ 130 w 523"/>
                <a:gd name="T33" fmla="*/ 358 h 773"/>
                <a:gd name="T34" fmla="*/ 223 w 523"/>
                <a:gd name="T35" fmla="*/ 44 h 773"/>
                <a:gd name="T36" fmla="*/ 450 w 523"/>
                <a:gd name="T37" fmla="*/ 0 h 773"/>
                <a:gd name="T38" fmla="*/ 450 w 523"/>
                <a:gd name="T39" fmla="*/ 1 h 773"/>
                <a:gd name="T40" fmla="*/ 488 w 523"/>
                <a:gd name="T41" fmla="*/ 242 h 773"/>
                <a:gd name="T42" fmla="*/ 521 w 523"/>
                <a:gd name="T43" fmla="*/ 361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3" h="773">
                  <a:moveTo>
                    <a:pt x="521" y="361"/>
                  </a:moveTo>
                  <a:cubicBezTo>
                    <a:pt x="523" y="403"/>
                    <a:pt x="500" y="433"/>
                    <a:pt x="491" y="471"/>
                  </a:cubicBezTo>
                  <a:cubicBezTo>
                    <a:pt x="482" y="510"/>
                    <a:pt x="484" y="554"/>
                    <a:pt x="483" y="593"/>
                  </a:cubicBezTo>
                  <a:cubicBezTo>
                    <a:pt x="482" y="634"/>
                    <a:pt x="485" y="674"/>
                    <a:pt x="482" y="715"/>
                  </a:cubicBezTo>
                  <a:cubicBezTo>
                    <a:pt x="482" y="721"/>
                    <a:pt x="481" y="727"/>
                    <a:pt x="480" y="733"/>
                  </a:cubicBezTo>
                  <a:cubicBezTo>
                    <a:pt x="458" y="744"/>
                    <a:pt x="425" y="756"/>
                    <a:pt x="381" y="763"/>
                  </a:cubicBezTo>
                  <a:cubicBezTo>
                    <a:pt x="322" y="773"/>
                    <a:pt x="242" y="773"/>
                    <a:pt x="140" y="749"/>
                  </a:cubicBezTo>
                  <a:cubicBezTo>
                    <a:pt x="144" y="743"/>
                    <a:pt x="149" y="737"/>
                    <a:pt x="152" y="731"/>
                  </a:cubicBezTo>
                  <a:cubicBezTo>
                    <a:pt x="153" y="729"/>
                    <a:pt x="154" y="728"/>
                    <a:pt x="155" y="726"/>
                  </a:cubicBezTo>
                  <a:cubicBezTo>
                    <a:pt x="156" y="724"/>
                    <a:pt x="157" y="723"/>
                    <a:pt x="158" y="721"/>
                  </a:cubicBezTo>
                  <a:cubicBezTo>
                    <a:pt x="158" y="719"/>
                    <a:pt x="159" y="717"/>
                    <a:pt x="160" y="715"/>
                  </a:cubicBezTo>
                  <a:cubicBezTo>
                    <a:pt x="162" y="712"/>
                    <a:pt x="163" y="709"/>
                    <a:pt x="164" y="705"/>
                  </a:cubicBezTo>
                  <a:cubicBezTo>
                    <a:pt x="170" y="686"/>
                    <a:pt x="172" y="662"/>
                    <a:pt x="166" y="634"/>
                  </a:cubicBezTo>
                  <a:cubicBezTo>
                    <a:pt x="156" y="585"/>
                    <a:pt x="123" y="545"/>
                    <a:pt x="80" y="519"/>
                  </a:cubicBezTo>
                  <a:cubicBezTo>
                    <a:pt x="36" y="492"/>
                    <a:pt x="7" y="453"/>
                    <a:pt x="3" y="410"/>
                  </a:cubicBezTo>
                  <a:cubicBezTo>
                    <a:pt x="0" y="377"/>
                    <a:pt x="10" y="318"/>
                    <a:pt x="48" y="309"/>
                  </a:cubicBezTo>
                  <a:cubicBezTo>
                    <a:pt x="75" y="303"/>
                    <a:pt x="109" y="323"/>
                    <a:pt x="130" y="358"/>
                  </a:cubicBezTo>
                  <a:cubicBezTo>
                    <a:pt x="130" y="358"/>
                    <a:pt x="240" y="248"/>
                    <a:pt x="223" y="44"/>
                  </a:cubicBezTo>
                  <a:cubicBezTo>
                    <a:pt x="223" y="44"/>
                    <a:pt x="326" y="42"/>
                    <a:pt x="450" y="0"/>
                  </a:cubicBezTo>
                  <a:lnTo>
                    <a:pt x="450" y="1"/>
                  </a:lnTo>
                  <a:cubicBezTo>
                    <a:pt x="445" y="84"/>
                    <a:pt x="460" y="164"/>
                    <a:pt x="488" y="242"/>
                  </a:cubicBezTo>
                  <a:cubicBezTo>
                    <a:pt x="502" y="281"/>
                    <a:pt x="519" y="319"/>
                    <a:pt x="521" y="361"/>
                  </a:cubicBezTo>
                  <a:close/>
                </a:path>
              </a:pathLst>
            </a:custGeom>
            <a:solidFill>
              <a:srgbClr val="ED9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0" name="Freeform 129">
              <a:extLst>
                <a:ext uri="{FF2B5EF4-FFF2-40B4-BE49-F238E27FC236}">
                  <a16:creationId xmlns:a16="http://schemas.microsoft.com/office/drawing/2014/main" id="{A0BCEA42-95AE-4391-82E7-6B5826362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0638" y="7329488"/>
              <a:ext cx="622300" cy="311150"/>
            </a:xfrm>
            <a:custGeom>
              <a:avLst/>
              <a:gdLst>
                <a:gd name="T0" fmla="*/ 817 w 817"/>
                <a:gd name="T1" fmla="*/ 16 h 410"/>
                <a:gd name="T2" fmla="*/ 778 w 817"/>
                <a:gd name="T3" fmla="*/ 387 h 410"/>
                <a:gd name="T4" fmla="*/ 731 w 817"/>
                <a:gd name="T5" fmla="*/ 395 h 410"/>
                <a:gd name="T6" fmla="*/ 452 w 817"/>
                <a:gd name="T7" fmla="*/ 400 h 410"/>
                <a:gd name="T8" fmla="*/ 0 w 817"/>
                <a:gd name="T9" fmla="*/ 180 h 410"/>
                <a:gd name="T10" fmla="*/ 100 w 817"/>
                <a:gd name="T11" fmla="*/ 0 h 410"/>
                <a:gd name="T12" fmla="*/ 149 w 817"/>
                <a:gd name="T13" fmla="*/ 28 h 410"/>
                <a:gd name="T14" fmla="*/ 522 w 817"/>
                <a:gd name="T15" fmla="*/ 43 h 410"/>
                <a:gd name="T16" fmla="*/ 576 w 817"/>
                <a:gd name="T17" fmla="*/ 2 h 410"/>
                <a:gd name="T18" fmla="*/ 609 w 817"/>
                <a:gd name="T19" fmla="*/ 9 h 410"/>
                <a:gd name="T20" fmla="*/ 772 w 817"/>
                <a:gd name="T21" fmla="*/ 21 h 410"/>
                <a:gd name="T22" fmla="*/ 817 w 817"/>
                <a:gd name="T23" fmla="*/ 1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7" h="410">
                  <a:moveTo>
                    <a:pt x="817" y="16"/>
                  </a:moveTo>
                  <a:lnTo>
                    <a:pt x="778" y="387"/>
                  </a:lnTo>
                  <a:cubicBezTo>
                    <a:pt x="762" y="390"/>
                    <a:pt x="746" y="392"/>
                    <a:pt x="731" y="395"/>
                  </a:cubicBezTo>
                  <a:cubicBezTo>
                    <a:pt x="626" y="410"/>
                    <a:pt x="533" y="410"/>
                    <a:pt x="452" y="400"/>
                  </a:cubicBezTo>
                  <a:cubicBezTo>
                    <a:pt x="141" y="362"/>
                    <a:pt x="0" y="180"/>
                    <a:pt x="0" y="180"/>
                  </a:cubicBezTo>
                  <a:lnTo>
                    <a:pt x="100" y="0"/>
                  </a:lnTo>
                  <a:cubicBezTo>
                    <a:pt x="115" y="11"/>
                    <a:pt x="131" y="20"/>
                    <a:pt x="149" y="28"/>
                  </a:cubicBezTo>
                  <a:cubicBezTo>
                    <a:pt x="315" y="110"/>
                    <a:pt x="480" y="57"/>
                    <a:pt x="522" y="43"/>
                  </a:cubicBezTo>
                  <a:cubicBezTo>
                    <a:pt x="522" y="43"/>
                    <a:pt x="552" y="31"/>
                    <a:pt x="576" y="2"/>
                  </a:cubicBezTo>
                  <a:cubicBezTo>
                    <a:pt x="587" y="4"/>
                    <a:pt x="598" y="7"/>
                    <a:pt x="609" y="9"/>
                  </a:cubicBezTo>
                  <a:cubicBezTo>
                    <a:pt x="673" y="21"/>
                    <a:pt x="727" y="24"/>
                    <a:pt x="772" y="21"/>
                  </a:cubicBezTo>
                  <a:cubicBezTo>
                    <a:pt x="788" y="20"/>
                    <a:pt x="803" y="18"/>
                    <a:pt x="817" y="16"/>
                  </a:cubicBezTo>
                  <a:close/>
                </a:path>
              </a:pathLst>
            </a:custGeom>
            <a:solidFill>
              <a:srgbClr val="FFA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1" name="Freeform 130">
              <a:extLst>
                <a:ext uri="{FF2B5EF4-FFF2-40B4-BE49-F238E27FC236}">
                  <a16:creationId xmlns:a16="http://schemas.microsoft.com/office/drawing/2014/main" id="{B99D8D2D-B28D-47BC-870A-ABDF841B2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6263" y="7342188"/>
              <a:ext cx="66675" cy="287338"/>
            </a:xfrm>
            <a:custGeom>
              <a:avLst/>
              <a:gdLst>
                <a:gd name="T0" fmla="*/ 86 w 86"/>
                <a:gd name="T1" fmla="*/ 0 h 379"/>
                <a:gd name="T2" fmla="*/ 47 w 86"/>
                <a:gd name="T3" fmla="*/ 371 h 379"/>
                <a:gd name="T4" fmla="*/ 0 w 86"/>
                <a:gd name="T5" fmla="*/ 379 h 379"/>
                <a:gd name="T6" fmla="*/ 41 w 86"/>
                <a:gd name="T7" fmla="*/ 5 h 379"/>
                <a:gd name="T8" fmla="*/ 86 w 86"/>
                <a:gd name="T9" fmla="*/ 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79">
                  <a:moveTo>
                    <a:pt x="86" y="0"/>
                  </a:moveTo>
                  <a:lnTo>
                    <a:pt x="47" y="371"/>
                  </a:lnTo>
                  <a:cubicBezTo>
                    <a:pt x="31" y="374"/>
                    <a:pt x="15" y="376"/>
                    <a:pt x="0" y="379"/>
                  </a:cubicBezTo>
                  <a:cubicBezTo>
                    <a:pt x="18" y="255"/>
                    <a:pt x="32" y="130"/>
                    <a:pt x="41" y="5"/>
                  </a:cubicBezTo>
                  <a:cubicBezTo>
                    <a:pt x="57" y="4"/>
                    <a:pt x="72" y="2"/>
                    <a:pt x="86" y="0"/>
                  </a:cubicBezTo>
                  <a:close/>
                </a:path>
              </a:pathLst>
            </a:custGeom>
            <a:solidFill>
              <a:srgbClr val="F7B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2" name="Freeform 131">
              <a:extLst>
                <a:ext uri="{FF2B5EF4-FFF2-40B4-BE49-F238E27FC236}">
                  <a16:creationId xmlns:a16="http://schemas.microsoft.com/office/drawing/2014/main" id="{69251119-0D2A-41D1-93A0-0E28C3850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0638" y="7329488"/>
              <a:ext cx="463550" cy="304800"/>
            </a:xfrm>
            <a:custGeom>
              <a:avLst/>
              <a:gdLst>
                <a:gd name="T0" fmla="*/ 609 w 609"/>
                <a:gd name="T1" fmla="*/ 8 h 399"/>
                <a:gd name="T2" fmla="*/ 452 w 609"/>
                <a:gd name="T3" fmla="*/ 399 h 399"/>
                <a:gd name="T4" fmla="*/ 0 w 609"/>
                <a:gd name="T5" fmla="*/ 179 h 399"/>
                <a:gd name="T6" fmla="*/ 100 w 609"/>
                <a:gd name="T7" fmla="*/ 0 h 399"/>
                <a:gd name="T8" fmla="*/ 149 w 609"/>
                <a:gd name="T9" fmla="*/ 27 h 399"/>
                <a:gd name="T10" fmla="*/ 522 w 609"/>
                <a:gd name="T11" fmla="*/ 42 h 399"/>
                <a:gd name="T12" fmla="*/ 576 w 609"/>
                <a:gd name="T13" fmla="*/ 1 h 399"/>
                <a:gd name="T14" fmla="*/ 609 w 609"/>
                <a:gd name="T15" fmla="*/ 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9" h="399">
                  <a:moveTo>
                    <a:pt x="609" y="8"/>
                  </a:moveTo>
                  <a:cubicBezTo>
                    <a:pt x="551" y="136"/>
                    <a:pt x="502" y="268"/>
                    <a:pt x="452" y="399"/>
                  </a:cubicBezTo>
                  <a:cubicBezTo>
                    <a:pt x="141" y="361"/>
                    <a:pt x="0" y="179"/>
                    <a:pt x="0" y="179"/>
                  </a:cubicBezTo>
                  <a:lnTo>
                    <a:pt x="100" y="0"/>
                  </a:lnTo>
                  <a:cubicBezTo>
                    <a:pt x="115" y="10"/>
                    <a:pt x="131" y="19"/>
                    <a:pt x="149" y="27"/>
                  </a:cubicBezTo>
                  <a:cubicBezTo>
                    <a:pt x="315" y="109"/>
                    <a:pt x="480" y="56"/>
                    <a:pt x="522" y="42"/>
                  </a:cubicBezTo>
                  <a:cubicBezTo>
                    <a:pt x="522" y="42"/>
                    <a:pt x="552" y="30"/>
                    <a:pt x="576" y="1"/>
                  </a:cubicBezTo>
                  <a:cubicBezTo>
                    <a:pt x="587" y="3"/>
                    <a:pt x="598" y="6"/>
                    <a:pt x="609" y="8"/>
                  </a:cubicBezTo>
                  <a:close/>
                </a:path>
              </a:pathLst>
            </a:custGeom>
            <a:solidFill>
              <a:srgbClr val="E9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1F828202-2D35-42DD-B5E3-47944094E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4838" y="11222038"/>
              <a:ext cx="7294562" cy="2484437"/>
            </a:xfrm>
            <a:custGeom>
              <a:avLst/>
              <a:gdLst>
                <a:gd name="connsiteX0" fmla="*/ 1476625 w 7294562"/>
                <a:gd name="connsiteY0" fmla="*/ 1865312 h 2484437"/>
                <a:gd name="connsiteX1" fmla="*/ 1939925 w 7294562"/>
                <a:gd name="connsiteY1" fmla="*/ 2255779 h 2484437"/>
                <a:gd name="connsiteX2" fmla="*/ 1411961 w 7294562"/>
                <a:gd name="connsiteY2" fmla="*/ 2484437 h 2484437"/>
                <a:gd name="connsiteX3" fmla="*/ 0 w 7294562"/>
                <a:gd name="connsiteY3" fmla="*/ 2478360 h 2484437"/>
                <a:gd name="connsiteX4" fmla="*/ 6200130 w 7294562"/>
                <a:gd name="connsiteY4" fmla="*/ 0 h 2484437"/>
                <a:gd name="connsiteX5" fmla="*/ 7294562 w 7294562"/>
                <a:gd name="connsiteY5" fmla="*/ 25879 h 2484437"/>
                <a:gd name="connsiteX6" fmla="*/ 3875031 w 7294562"/>
                <a:gd name="connsiteY6" fmla="*/ 2482850 h 2484437"/>
                <a:gd name="connsiteX7" fmla="*/ 2043112 w 7294562"/>
                <a:gd name="connsiteY7" fmla="*/ 2482850 h 248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94562" h="2484437">
                  <a:moveTo>
                    <a:pt x="1476625" y="1865312"/>
                  </a:moveTo>
                  <a:lnTo>
                    <a:pt x="1939925" y="2255779"/>
                  </a:lnTo>
                  <a:lnTo>
                    <a:pt x="1411961" y="2484437"/>
                  </a:lnTo>
                  <a:lnTo>
                    <a:pt x="0" y="2478360"/>
                  </a:lnTo>
                  <a:close/>
                  <a:moveTo>
                    <a:pt x="6200130" y="0"/>
                  </a:moveTo>
                  <a:lnTo>
                    <a:pt x="7294562" y="25879"/>
                  </a:lnTo>
                  <a:lnTo>
                    <a:pt x="3875031" y="2482850"/>
                  </a:lnTo>
                  <a:lnTo>
                    <a:pt x="2043112" y="2482850"/>
                  </a:lnTo>
                  <a:close/>
                </a:path>
              </a:pathLst>
            </a:custGeom>
            <a:solidFill>
              <a:srgbClr val="1B044C">
                <a:alpha val="28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4" name="Freeform 134">
              <a:extLst>
                <a:ext uri="{FF2B5EF4-FFF2-40B4-BE49-F238E27FC236}">
                  <a16:creationId xmlns:a16="http://schemas.microsoft.com/office/drawing/2014/main" id="{F5912290-41C6-4BAD-B98C-F10250DB8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5613" y="10975975"/>
              <a:ext cx="1127125" cy="481013"/>
            </a:xfrm>
            <a:custGeom>
              <a:avLst/>
              <a:gdLst>
                <a:gd name="T0" fmla="*/ 1438 w 1481"/>
                <a:gd name="T1" fmla="*/ 357 h 631"/>
                <a:gd name="T2" fmla="*/ 135 w 1481"/>
                <a:gd name="T3" fmla="*/ 629 h 631"/>
                <a:gd name="T4" fmla="*/ 96 w 1481"/>
                <a:gd name="T5" fmla="*/ 604 h 631"/>
                <a:gd name="T6" fmla="*/ 0 w 1481"/>
                <a:gd name="T7" fmla="*/ 323 h 631"/>
                <a:gd name="T8" fmla="*/ 331 w 1481"/>
                <a:gd name="T9" fmla="*/ 269 h 631"/>
                <a:gd name="T10" fmla="*/ 616 w 1481"/>
                <a:gd name="T11" fmla="*/ 146 h 631"/>
                <a:gd name="T12" fmla="*/ 1464 w 1481"/>
                <a:gd name="T13" fmla="*/ 270 h 631"/>
                <a:gd name="T14" fmla="*/ 1438 w 1481"/>
                <a:gd name="T15" fmla="*/ 357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1" h="631">
                  <a:moveTo>
                    <a:pt x="1438" y="357"/>
                  </a:moveTo>
                  <a:cubicBezTo>
                    <a:pt x="1106" y="525"/>
                    <a:pt x="298" y="612"/>
                    <a:pt x="135" y="629"/>
                  </a:cubicBezTo>
                  <a:cubicBezTo>
                    <a:pt x="118" y="631"/>
                    <a:pt x="102" y="620"/>
                    <a:pt x="96" y="604"/>
                  </a:cubicBezTo>
                  <a:lnTo>
                    <a:pt x="0" y="323"/>
                  </a:lnTo>
                  <a:cubicBezTo>
                    <a:pt x="87" y="320"/>
                    <a:pt x="202" y="307"/>
                    <a:pt x="331" y="269"/>
                  </a:cubicBezTo>
                  <a:cubicBezTo>
                    <a:pt x="449" y="234"/>
                    <a:pt x="545" y="187"/>
                    <a:pt x="616" y="146"/>
                  </a:cubicBezTo>
                  <a:cubicBezTo>
                    <a:pt x="1225" y="0"/>
                    <a:pt x="1409" y="172"/>
                    <a:pt x="1464" y="270"/>
                  </a:cubicBezTo>
                  <a:cubicBezTo>
                    <a:pt x="1481" y="301"/>
                    <a:pt x="1469" y="341"/>
                    <a:pt x="1438" y="357"/>
                  </a:cubicBezTo>
                  <a:close/>
                </a:path>
              </a:pathLst>
            </a:custGeom>
            <a:solidFill>
              <a:srgbClr val="1B0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5" name="Freeform 135">
              <a:extLst>
                <a:ext uri="{FF2B5EF4-FFF2-40B4-BE49-F238E27FC236}">
                  <a16:creationId xmlns:a16="http://schemas.microsoft.com/office/drawing/2014/main" id="{5F1D166D-18E3-4F8E-AD47-314056545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5113" y="9671050"/>
              <a:ext cx="658813" cy="1550988"/>
            </a:xfrm>
            <a:custGeom>
              <a:avLst/>
              <a:gdLst>
                <a:gd name="T0" fmla="*/ 866 w 866"/>
                <a:gd name="T1" fmla="*/ 1861 h 2038"/>
                <a:gd name="T2" fmla="*/ 716 w 866"/>
                <a:gd name="T3" fmla="*/ 1936 h 2038"/>
                <a:gd name="T4" fmla="*/ 581 w 866"/>
                <a:gd name="T5" fmla="*/ 1984 h 2038"/>
                <a:gd name="T6" fmla="*/ 250 w 866"/>
                <a:gd name="T7" fmla="*/ 2038 h 2038"/>
                <a:gd name="T8" fmla="*/ 0 w 866"/>
                <a:gd name="T9" fmla="*/ 1362 h 2038"/>
                <a:gd name="T10" fmla="*/ 166 w 866"/>
                <a:gd name="T11" fmla="*/ 113 h 2038"/>
                <a:gd name="T12" fmla="*/ 169 w 866"/>
                <a:gd name="T13" fmla="*/ 93 h 2038"/>
                <a:gd name="T14" fmla="*/ 735 w 866"/>
                <a:gd name="T15" fmla="*/ 313 h 2038"/>
                <a:gd name="T16" fmla="*/ 866 w 866"/>
                <a:gd name="T17" fmla="*/ 1861 h 20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6" h="2038">
                  <a:moveTo>
                    <a:pt x="866" y="1861"/>
                  </a:moveTo>
                  <a:cubicBezTo>
                    <a:pt x="824" y="1886"/>
                    <a:pt x="774" y="1912"/>
                    <a:pt x="716" y="1936"/>
                  </a:cubicBezTo>
                  <a:cubicBezTo>
                    <a:pt x="675" y="1953"/>
                    <a:pt x="630" y="1969"/>
                    <a:pt x="581" y="1984"/>
                  </a:cubicBezTo>
                  <a:cubicBezTo>
                    <a:pt x="452" y="2022"/>
                    <a:pt x="337" y="2035"/>
                    <a:pt x="250" y="2038"/>
                  </a:cubicBezTo>
                  <a:cubicBezTo>
                    <a:pt x="166" y="1813"/>
                    <a:pt x="83" y="1587"/>
                    <a:pt x="0" y="1362"/>
                  </a:cubicBezTo>
                  <a:cubicBezTo>
                    <a:pt x="33" y="1099"/>
                    <a:pt x="94" y="629"/>
                    <a:pt x="166" y="113"/>
                  </a:cubicBezTo>
                  <a:cubicBezTo>
                    <a:pt x="167" y="106"/>
                    <a:pt x="168" y="100"/>
                    <a:pt x="169" y="93"/>
                  </a:cubicBezTo>
                  <a:cubicBezTo>
                    <a:pt x="376" y="27"/>
                    <a:pt x="664" y="0"/>
                    <a:pt x="735" y="313"/>
                  </a:cubicBezTo>
                  <a:cubicBezTo>
                    <a:pt x="848" y="815"/>
                    <a:pt x="866" y="1861"/>
                    <a:pt x="866" y="1861"/>
                  </a:cubicBezTo>
                  <a:close/>
                </a:path>
              </a:pathLst>
            </a:custGeom>
            <a:solidFill>
              <a:srgbClr val="3B1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6" name="Freeform 136">
              <a:extLst>
                <a:ext uri="{FF2B5EF4-FFF2-40B4-BE49-F238E27FC236}">
                  <a16:creationId xmlns:a16="http://schemas.microsoft.com/office/drawing/2014/main" id="{8F3A4F8B-BB5B-4703-B292-50435CEE0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5113" y="9756775"/>
              <a:ext cx="544513" cy="1465263"/>
            </a:xfrm>
            <a:custGeom>
              <a:avLst/>
              <a:gdLst>
                <a:gd name="T0" fmla="*/ 716 w 716"/>
                <a:gd name="T1" fmla="*/ 1823 h 1925"/>
                <a:gd name="T2" fmla="*/ 581 w 716"/>
                <a:gd name="T3" fmla="*/ 1871 h 1925"/>
                <a:gd name="T4" fmla="*/ 250 w 716"/>
                <a:gd name="T5" fmla="*/ 1925 h 1925"/>
                <a:gd name="T6" fmla="*/ 0 w 716"/>
                <a:gd name="T7" fmla="*/ 1249 h 1925"/>
                <a:gd name="T8" fmla="*/ 166 w 716"/>
                <a:gd name="T9" fmla="*/ 0 h 1925"/>
                <a:gd name="T10" fmla="*/ 322 w 716"/>
                <a:gd name="T11" fmla="*/ 180 h 1925"/>
                <a:gd name="T12" fmla="*/ 389 w 716"/>
                <a:gd name="T13" fmla="*/ 488 h 1925"/>
                <a:gd name="T14" fmla="*/ 378 w 716"/>
                <a:gd name="T15" fmla="*/ 691 h 1925"/>
                <a:gd name="T16" fmla="*/ 380 w 716"/>
                <a:gd name="T17" fmla="*/ 701 h 1925"/>
                <a:gd name="T18" fmla="*/ 500 w 716"/>
                <a:gd name="T19" fmla="*/ 810 h 1925"/>
                <a:gd name="T20" fmla="*/ 637 w 716"/>
                <a:gd name="T21" fmla="*/ 1056 h 1925"/>
                <a:gd name="T22" fmla="*/ 645 w 716"/>
                <a:gd name="T23" fmla="*/ 1352 h 1925"/>
                <a:gd name="T24" fmla="*/ 610 w 716"/>
                <a:gd name="T25" fmla="*/ 1528 h 1925"/>
                <a:gd name="T26" fmla="*/ 609 w 716"/>
                <a:gd name="T27" fmla="*/ 1567 h 1925"/>
                <a:gd name="T28" fmla="*/ 617 w 716"/>
                <a:gd name="T29" fmla="*/ 1594 h 1925"/>
                <a:gd name="T30" fmla="*/ 664 w 716"/>
                <a:gd name="T31" fmla="*/ 1684 h 1925"/>
                <a:gd name="T32" fmla="*/ 716 w 716"/>
                <a:gd name="T33" fmla="*/ 1823 h 1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6" h="1925">
                  <a:moveTo>
                    <a:pt x="716" y="1823"/>
                  </a:moveTo>
                  <a:cubicBezTo>
                    <a:pt x="675" y="1840"/>
                    <a:pt x="630" y="1856"/>
                    <a:pt x="581" y="1871"/>
                  </a:cubicBezTo>
                  <a:cubicBezTo>
                    <a:pt x="452" y="1909"/>
                    <a:pt x="337" y="1922"/>
                    <a:pt x="250" y="1925"/>
                  </a:cubicBezTo>
                  <a:cubicBezTo>
                    <a:pt x="166" y="1700"/>
                    <a:pt x="83" y="1474"/>
                    <a:pt x="0" y="1249"/>
                  </a:cubicBezTo>
                  <a:cubicBezTo>
                    <a:pt x="33" y="986"/>
                    <a:pt x="94" y="516"/>
                    <a:pt x="166" y="0"/>
                  </a:cubicBezTo>
                  <a:cubicBezTo>
                    <a:pt x="230" y="49"/>
                    <a:pt x="285" y="110"/>
                    <a:pt x="322" y="180"/>
                  </a:cubicBezTo>
                  <a:cubicBezTo>
                    <a:pt x="373" y="275"/>
                    <a:pt x="394" y="380"/>
                    <a:pt x="389" y="488"/>
                  </a:cubicBezTo>
                  <a:cubicBezTo>
                    <a:pt x="386" y="556"/>
                    <a:pt x="375" y="624"/>
                    <a:pt x="378" y="691"/>
                  </a:cubicBezTo>
                  <a:cubicBezTo>
                    <a:pt x="379" y="695"/>
                    <a:pt x="379" y="698"/>
                    <a:pt x="380" y="701"/>
                  </a:cubicBezTo>
                  <a:cubicBezTo>
                    <a:pt x="418" y="739"/>
                    <a:pt x="465" y="769"/>
                    <a:pt x="500" y="810"/>
                  </a:cubicBezTo>
                  <a:cubicBezTo>
                    <a:pt x="563" y="882"/>
                    <a:pt x="610" y="963"/>
                    <a:pt x="637" y="1056"/>
                  </a:cubicBezTo>
                  <a:cubicBezTo>
                    <a:pt x="665" y="1155"/>
                    <a:pt x="661" y="1251"/>
                    <a:pt x="645" y="1352"/>
                  </a:cubicBezTo>
                  <a:cubicBezTo>
                    <a:pt x="636" y="1411"/>
                    <a:pt x="620" y="1469"/>
                    <a:pt x="610" y="1528"/>
                  </a:cubicBezTo>
                  <a:cubicBezTo>
                    <a:pt x="609" y="1541"/>
                    <a:pt x="609" y="1554"/>
                    <a:pt x="609" y="1567"/>
                  </a:cubicBezTo>
                  <a:cubicBezTo>
                    <a:pt x="611" y="1576"/>
                    <a:pt x="614" y="1585"/>
                    <a:pt x="617" y="1594"/>
                  </a:cubicBezTo>
                  <a:cubicBezTo>
                    <a:pt x="632" y="1624"/>
                    <a:pt x="649" y="1654"/>
                    <a:pt x="664" y="1684"/>
                  </a:cubicBezTo>
                  <a:cubicBezTo>
                    <a:pt x="686" y="1730"/>
                    <a:pt x="704" y="1775"/>
                    <a:pt x="716" y="1823"/>
                  </a:cubicBezTo>
                  <a:close/>
                </a:path>
              </a:pathLst>
            </a:custGeom>
            <a:solidFill>
              <a:srgbClr val="4A157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9" name="Freeform 137">
              <a:extLst>
                <a:ext uri="{FF2B5EF4-FFF2-40B4-BE49-F238E27FC236}">
                  <a16:creationId xmlns:a16="http://schemas.microsoft.com/office/drawing/2014/main" id="{63AF74A3-1DBB-4809-8345-2F0BCCE14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663" y="12357100"/>
              <a:ext cx="1069975" cy="1316038"/>
            </a:xfrm>
            <a:custGeom>
              <a:avLst/>
              <a:gdLst>
                <a:gd name="T0" fmla="*/ 1314 w 1405"/>
                <a:gd name="T1" fmla="*/ 1585 h 1729"/>
                <a:gd name="T2" fmla="*/ 565 w 1405"/>
                <a:gd name="T3" fmla="*/ 1664 h 1729"/>
                <a:gd name="T4" fmla="*/ 63 w 1405"/>
                <a:gd name="T5" fmla="*/ 714 h 1729"/>
                <a:gd name="T6" fmla="*/ 463 w 1405"/>
                <a:gd name="T7" fmla="*/ 44 h 1729"/>
                <a:gd name="T8" fmla="*/ 615 w 1405"/>
                <a:gd name="T9" fmla="*/ 0 h 1729"/>
                <a:gd name="T10" fmla="*/ 852 w 1405"/>
                <a:gd name="T11" fmla="*/ 775 h 1729"/>
                <a:gd name="T12" fmla="*/ 776 w 1405"/>
                <a:gd name="T13" fmla="*/ 959 h 1729"/>
                <a:gd name="T14" fmla="*/ 855 w 1405"/>
                <a:gd name="T15" fmla="*/ 966 h 1729"/>
                <a:gd name="T16" fmla="*/ 1052 w 1405"/>
                <a:gd name="T17" fmla="*/ 1024 h 1729"/>
                <a:gd name="T18" fmla="*/ 1389 w 1405"/>
                <a:gd name="T19" fmla="*/ 1434 h 1729"/>
                <a:gd name="T20" fmla="*/ 1314 w 1405"/>
                <a:gd name="T21" fmla="*/ 1585 h 1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5" h="1729">
                  <a:moveTo>
                    <a:pt x="1314" y="1585"/>
                  </a:moveTo>
                  <a:cubicBezTo>
                    <a:pt x="1020" y="1715"/>
                    <a:pt x="766" y="1729"/>
                    <a:pt x="565" y="1664"/>
                  </a:cubicBezTo>
                  <a:cubicBezTo>
                    <a:pt x="193" y="1543"/>
                    <a:pt x="0" y="1151"/>
                    <a:pt x="63" y="714"/>
                  </a:cubicBezTo>
                  <a:cubicBezTo>
                    <a:pt x="124" y="281"/>
                    <a:pt x="322" y="111"/>
                    <a:pt x="463" y="44"/>
                  </a:cubicBezTo>
                  <a:cubicBezTo>
                    <a:pt x="549" y="3"/>
                    <a:pt x="615" y="0"/>
                    <a:pt x="615" y="0"/>
                  </a:cubicBezTo>
                  <a:cubicBezTo>
                    <a:pt x="1085" y="214"/>
                    <a:pt x="852" y="775"/>
                    <a:pt x="852" y="775"/>
                  </a:cubicBezTo>
                  <a:lnTo>
                    <a:pt x="776" y="959"/>
                  </a:lnTo>
                  <a:lnTo>
                    <a:pt x="855" y="966"/>
                  </a:lnTo>
                  <a:cubicBezTo>
                    <a:pt x="924" y="973"/>
                    <a:pt x="991" y="991"/>
                    <a:pt x="1052" y="1024"/>
                  </a:cubicBezTo>
                  <a:cubicBezTo>
                    <a:pt x="1279" y="1148"/>
                    <a:pt x="1360" y="1323"/>
                    <a:pt x="1389" y="1434"/>
                  </a:cubicBezTo>
                  <a:cubicBezTo>
                    <a:pt x="1405" y="1496"/>
                    <a:pt x="1373" y="1559"/>
                    <a:pt x="1314" y="1585"/>
                  </a:cubicBezTo>
                  <a:close/>
                </a:path>
              </a:pathLst>
            </a:custGeom>
            <a:solidFill>
              <a:srgbClr val="1B0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0" name="Freeform 138">
              <a:extLst>
                <a:ext uri="{FF2B5EF4-FFF2-40B4-BE49-F238E27FC236}">
                  <a16:creationId xmlns:a16="http://schemas.microsoft.com/office/drawing/2014/main" id="{4899981C-93BE-4734-8879-CC307A0BD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5" y="10609263"/>
              <a:ext cx="4298950" cy="2541588"/>
            </a:xfrm>
            <a:custGeom>
              <a:avLst/>
              <a:gdLst>
                <a:gd name="T0" fmla="*/ 5648 w 5648"/>
                <a:gd name="T1" fmla="*/ 378 h 3341"/>
                <a:gd name="T2" fmla="*/ 2600 w 5648"/>
                <a:gd name="T3" fmla="*/ 2827 h 3341"/>
                <a:gd name="T4" fmla="*/ 237 w 5648"/>
                <a:gd name="T5" fmla="*/ 3072 h 3341"/>
                <a:gd name="T6" fmla="*/ 295 w 5648"/>
                <a:gd name="T7" fmla="*/ 2778 h 3341"/>
                <a:gd name="T8" fmla="*/ 0 w 5648"/>
                <a:gd name="T9" fmla="*/ 2297 h 3341"/>
                <a:gd name="T10" fmla="*/ 1465 w 5648"/>
                <a:gd name="T11" fmla="*/ 1814 h 3341"/>
                <a:gd name="T12" fmla="*/ 3282 w 5648"/>
                <a:gd name="T13" fmla="*/ 464 h 3341"/>
                <a:gd name="T14" fmla="*/ 3550 w 5648"/>
                <a:gd name="T15" fmla="*/ 0 h 3341"/>
                <a:gd name="T16" fmla="*/ 4871 w 5648"/>
                <a:gd name="T17" fmla="*/ 331 h 3341"/>
                <a:gd name="T18" fmla="*/ 5648 w 5648"/>
                <a:gd name="T19" fmla="*/ 378 h 3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48" h="3341">
                  <a:moveTo>
                    <a:pt x="5648" y="378"/>
                  </a:moveTo>
                  <a:cubicBezTo>
                    <a:pt x="5131" y="1477"/>
                    <a:pt x="3865" y="2322"/>
                    <a:pt x="2600" y="2827"/>
                  </a:cubicBezTo>
                  <a:cubicBezTo>
                    <a:pt x="1311" y="3341"/>
                    <a:pt x="237" y="3072"/>
                    <a:pt x="237" y="3072"/>
                  </a:cubicBezTo>
                  <a:cubicBezTo>
                    <a:pt x="237" y="3072"/>
                    <a:pt x="293" y="2939"/>
                    <a:pt x="295" y="2778"/>
                  </a:cubicBezTo>
                  <a:cubicBezTo>
                    <a:pt x="297" y="2608"/>
                    <a:pt x="241" y="2407"/>
                    <a:pt x="0" y="2297"/>
                  </a:cubicBezTo>
                  <a:cubicBezTo>
                    <a:pt x="629" y="2165"/>
                    <a:pt x="1124" y="1971"/>
                    <a:pt x="1465" y="1814"/>
                  </a:cubicBezTo>
                  <a:cubicBezTo>
                    <a:pt x="2064" y="1538"/>
                    <a:pt x="2768" y="1204"/>
                    <a:pt x="3282" y="464"/>
                  </a:cubicBezTo>
                  <a:cubicBezTo>
                    <a:pt x="3408" y="284"/>
                    <a:pt x="3494" y="119"/>
                    <a:pt x="3550" y="0"/>
                  </a:cubicBezTo>
                  <a:cubicBezTo>
                    <a:pt x="3678" y="50"/>
                    <a:pt x="4192" y="240"/>
                    <a:pt x="4871" y="331"/>
                  </a:cubicBezTo>
                  <a:cubicBezTo>
                    <a:pt x="5113" y="363"/>
                    <a:pt x="5375" y="382"/>
                    <a:pt x="5648" y="378"/>
                  </a:cubicBezTo>
                  <a:close/>
                </a:path>
              </a:pathLst>
            </a:custGeom>
            <a:solidFill>
              <a:srgbClr val="652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1" name="Freeform 139">
              <a:extLst>
                <a:ext uri="{FF2B5EF4-FFF2-40B4-BE49-F238E27FC236}">
                  <a16:creationId xmlns:a16="http://schemas.microsoft.com/office/drawing/2014/main" id="{585B7DBB-9268-4640-B68D-DA0C50614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5" y="10609263"/>
              <a:ext cx="3706813" cy="2155825"/>
            </a:xfrm>
            <a:custGeom>
              <a:avLst/>
              <a:gdLst>
                <a:gd name="T0" fmla="*/ 4871 w 4871"/>
                <a:gd name="T1" fmla="*/ 331 h 2834"/>
                <a:gd name="T2" fmla="*/ 4774 w 4871"/>
                <a:gd name="T3" fmla="*/ 659 h 2834"/>
                <a:gd name="T4" fmla="*/ 4729 w 4871"/>
                <a:gd name="T5" fmla="*/ 731 h 2834"/>
                <a:gd name="T6" fmla="*/ 4625 w 4871"/>
                <a:gd name="T7" fmla="*/ 862 h 2834"/>
                <a:gd name="T8" fmla="*/ 4429 w 4871"/>
                <a:gd name="T9" fmla="*/ 1025 h 2834"/>
                <a:gd name="T10" fmla="*/ 4284 w 4871"/>
                <a:gd name="T11" fmla="*/ 1114 h 2834"/>
                <a:gd name="T12" fmla="*/ 3930 w 4871"/>
                <a:gd name="T13" fmla="*/ 1270 h 2834"/>
                <a:gd name="T14" fmla="*/ 3671 w 4871"/>
                <a:gd name="T15" fmla="*/ 1407 h 2834"/>
                <a:gd name="T16" fmla="*/ 3614 w 4871"/>
                <a:gd name="T17" fmla="*/ 1464 h 2834"/>
                <a:gd name="T18" fmla="*/ 3478 w 4871"/>
                <a:gd name="T19" fmla="*/ 1704 h 2834"/>
                <a:gd name="T20" fmla="*/ 3335 w 4871"/>
                <a:gd name="T21" fmla="*/ 1878 h 2834"/>
                <a:gd name="T22" fmla="*/ 3159 w 4871"/>
                <a:gd name="T23" fmla="*/ 2005 h 2834"/>
                <a:gd name="T24" fmla="*/ 2826 w 4871"/>
                <a:gd name="T25" fmla="*/ 2114 h 2834"/>
                <a:gd name="T26" fmla="*/ 2453 w 4871"/>
                <a:gd name="T27" fmla="*/ 2140 h 2834"/>
                <a:gd name="T28" fmla="*/ 2202 w 4871"/>
                <a:gd name="T29" fmla="*/ 2147 h 2834"/>
                <a:gd name="T30" fmla="*/ 2105 w 4871"/>
                <a:gd name="T31" fmla="*/ 2172 h 2834"/>
                <a:gd name="T32" fmla="*/ 2046 w 4871"/>
                <a:gd name="T33" fmla="*/ 2207 h 2834"/>
                <a:gd name="T34" fmla="*/ 1818 w 4871"/>
                <a:gd name="T35" fmla="*/ 2444 h 2834"/>
                <a:gd name="T36" fmla="*/ 1699 w 4871"/>
                <a:gd name="T37" fmla="*/ 2561 h 2834"/>
                <a:gd name="T38" fmla="*/ 1489 w 4871"/>
                <a:gd name="T39" fmla="*/ 2711 h 2834"/>
                <a:gd name="T40" fmla="*/ 1212 w 4871"/>
                <a:gd name="T41" fmla="*/ 2806 h 2834"/>
                <a:gd name="T42" fmla="*/ 904 w 4871"/>
                <a:gd name="T43" fmla="*/ 2832 h 2834"/>
                <a:gd name="T44" fmla="*/ 387 w 4871"/>
                <a:gd name="T45" fmla="*/ 2795 h 2834"/>
                <a:gd name="T46" fmla="*/ 295 w 4871"/>
                <a:gd name="T47" fmla="*/ 2778 h 2834"/>
                <a:gd name="T48" fmla="*/ 0 w 4871"/>
                <a:gd name="T49" fmla="*/ 2297 h 2834"/>
                <a:gd name="T50" fmla="*/ 1465 w 4871"/>
                <a:gd name="T51" fmla="*/ 1814 h 2834"/>
                <a:gd name="T52" fmla="*/ 3282 w 4871"/>
                <a:gd name="T53" fmla="*/ 464 h 2834"/>
                <a:gd name="T54" fmla="*/ 3550 w 4871"/>
                <a:gd name="T55" fmla="*/ 0 h 2834"/>
                <a:gd name="T56" fmla="*/ 4871 w 4871"/>
                <a:gd name="T57" fmla="*/ 331 h 2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71" h="2834">
                  <a:moveTo>
                    <a:pt x="4871" y="331"/>
                  </a:moveTo>
                  <a:cubicBezTo>
                    <a:pt x="4861" y="451"/>
                    <a:pt x="4830" y="550"/>
                    <a:pt x="4774" y="659"/>
                  </a:cubicBezTo>
                  <a:cubicBezTo>
                    <a:pt x="4761" y="684"/>
                    <a:pt x="4746" y="708"/>
                    <a:pt x="4729" y="731"/>
                  </a:cubicBezTo>
                  <a:cubicBezTo>
                    <a:pt x="4696" y="775"/>
                    <a:pt x="4663" y="821"/>
                    <a:pt x="4625" y="862"/>
                  </a:cubicBezTo>
                  <a:cubicBezTo>
                    <a:pt x="4567" y="924"/>
                    <a:pt x="4497" y="975"/>
                    <a:pt x="4429" y="1025"/>
                  </a:cubicBezTo>
                  <a:cubicBezTo>
                    <a:pt x="4383" y="1058"/>
                    <a:pt x="4334" y="1087"/>
                    <a:pt x="4284" y="1114"/>
                  </a:cubicBezTo>
                  <a:cubicBezTo>
                    <a:pt x="4170" y="1174"/>
                    <a:pt x="4049" y="1221"/>
                    <a:pt x="3930" y="1270"/>
                  </a:cubicBezTo>
                  <a:cubicBezTo>
                    <a:pt x="3841" y="1309"/>
                    <a:pt x="3752" y="1352"/>
                    <a:pt x="3671" y="1407"/>
                  </a:cubicBezTo>
                  <a:cubicBezTo>
                    <a:pt x="3651" y="1425"/>
                    <a:pt x="3632" y="1444"/>
                    <a:pt x="3614" y="1464"/>
                  </a:cubicBezTo>
                  <a:cubicBezTo>
                    <a:pt x="3564" y="1541"/>
                    <a:pt x="3529" y="1627"/>
                    <a:pt x="3478" y="1704"/>
                  </a:cubicBezTo>
                  <a:cubicBezTo>
                    <a:pt x="3438" y="1766"/>
                    <a:pt x="3391" y="1829"/>
                    <a:pt x="3335" y="1878"/>
                  </a:cubicBezTo>
                  <a:cubicBezTo>
                    <a:pt x="3282" y="1925"/>
                    <a:pt x="3223" y="1972"/>
                    <a:pt x="3159" y="2005"/>
                  </a:cubicBezTo>
                  <a:cubicBezTo>
                    <a:pt x="3053" y="2058"/>
                    <a:pt x="2943" y="2097"/>
                    <a:pt x="2826" y="2114"/>
                  </a:cubicBezTo>
                  <a:cubicBezTo>
                    <a:pt x="2700" y="2131"/>
                    <a:pt x="2580" y="2140"/>
                    <a:pt x="2453" y="2140"/>
                  </a:cubicBezTo>
                  <a:cubicBezTo>
                    <a:pt x="2370" y="2140"/>
                    <a:pt x="2285" y="2139"/>
                    <a:pt x="2202" y="2147"/>
                  </a:cubicBezTo>
                  <a:cubicBezTo>
                    <a:pt x="2169" y="2153"/>
                    <a:pt x="2137" y="2161"/>
                    <a:pt x="2105" y="2172"/>
                  </a:cubicBezTo>
                  <a:cubicBezTo>
                    <a:pt x="2085" y="2182"/>
                    <a:pt x="2065" y="2194"/>
                    <a:pt x="2046" y="2207"/>
                  </a:cubicBezTo>
                  <a:cubicBezTo>
                    <a:pt x="1963" y="2279"/>
                    <a:pt x="1892" y="2364"/>
                    <a:pt x="1818" y="2444"/>
                  </a:cubicBezTo>
                  <a:cubicBezTo>
                    <a:pt x="1780" y="2485"/>
                    <a:pt x="1741" y="2525"/>
                    <a:pt x="1699" y="2561"/>
                  </a:cubicBezTo>
                  <a:cubicBezTo>
                    <a:pt x="1634" y="2615"/>
                    <a:pt x="1565" y="2672"/>
                    <a:pt x="1489" y="2711"/>
                  </a:cubicBezTo>
                  <a:cubicBezTo>
                    <a:pt x="1401" y="2755"/>
                    <a:pt x="1309" y="2791"/>
                    <a:pt x="1212" y="2806"/>
                  </a:cubicBezTo>
                  <a:cubicBezTo>
                    <a:pt x="1109" y="2822"/>
                    <a:pt x="1008" y="2831"/>
                    <a:pt x="904" y="2832"/>
                  </a:cubicBezTo>
                  <a:cubicBezTo>
                    <a:pt x="730" y="2834"/>
                    <a:pt x="559" y="2821"/>
                    <a:pt x="387" y="2795"/>
                  </a:cubicBezTo>
                  <a:cubicBezTo>
                    <a:pt x="356" y="2790"/>
                    <a:pt x="325" y="2785"/>
                    <a:pt x="295" y="2778"/>
                  </a:cubicBezTo>
                  <a:cubicBezTo>
                    <a:pt x="298" y="2608"/>
                    <a:pt x="241" y="2407"/>
                    <a:pt x="0" y="2297"/>
                  </a:cubicBezTo>
                  <a:cubicBezTo>
                    <a:pt x="629" y="2165"/>
                    <a:pt x="1124" y="1971"/>
                    <a:pt x="1465" y="1814"/>
                  </a:cubicBezTo>
                  <a:cubicBezTo>
                    <a:pt x="2064" y="1538"/>
                    <a:pt x="2768" y="1204"/>
                    <a:pt x="3282" y="464"/>
                  </a:cubicBezTo>
                  <a:cubicBezTo>
                    <a:pt x="3408" y="284"/>
                    <a:pt x="3494" y="119"/>
                    <a:pt x="3550" y="0"/>
                  </a:cubicBezTo>
                  <a:cubicBezTo>
                    <a:pt x="3678" y="50"/>
                    <a:pt x="4192" y="240"/>
                    <a:pt x="4871" y="331"/>
                  </a:cubicBezTo>
                  <a:close/>
                </a:path>
              </a:pathLst>
            </a:custGeom>
            <a:solidFill>
              <a:srgbClr val="3B1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2" name="Freeform 140">
              <a:extLst>
                <a:ext uri="{FF2B5EF4-FFF2-40B4-BE49-F238E27FC236}">
                  <a16:creationId xmlns:a16="http://schemas.microsoft.com/office/drawing/2014/main" id="{08F52E03-956A-4E41-8B58-F5BB55F9B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663" y="12390438"/>
              <a:ext cx="484188" cy="1233488"/>
            </a:xfrm>
            <a:custGeom>
              <a:avLst/>
              <a:gdLst>
                <a:gd name="T0" fmla="*/ 537 w 635"/>
                <a:gd name="T1" fmla="*/ 977 h 1620"/>
                <a:gd name="T2" fmla="*/ 537 w 635"/>
                <a:gd name="T3" fmla="*/ 1324 h 1620"/>
                <a:gd name="T4" fmla="*/ 571 w 635"/>
                <a:gd name="T5" fmla="*/ 1488 h 1620"/>
                <a:gd name="T6" fmla="*/ 565 w 635"/>
                <a:gd name="T7" fmla="*/ 1620 h 1620"/>
                <a:gd name="T8" fmla="*/ 63 w 635"/>
                <a:gd name="T9" fmla="*/ 670 h 1620"/>
                <a:gd name="T10" fmla="*/ 463 w 635"/>
                <a:gd name="T11" fmla="*/ 0 h 1620"/>
                <a:gd name="T12" fmla="*/ 468 w 635"/>
                <a:gd name="T13" fmla="*/ 3 h 1620"/>
                <a:gd name="T14" fmla="*/ 605 w 635"/>
                <a:gd name="T15" fmla="*/ 179 h 1620"/>
                <a:gd name="T16" fmla="*/ 623 w 635"/>
                <a:gd name="T17" fmla="*/ 450 h 1620"/>
                <a:gd name="T18" fmla="*/ 537 w 635"/>
                <a:gd name="T19" fmla="*/ 977 h 1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1620">
                  <a:moveTo>
                    <a:pt x="537" y="977"/>
                  </a:moveTo>
                  <a:cubicBezTo>
                    <a:pt x="524" y="1093"/>
                    <a:pt x="524" y="1208"/>
                    <a:pt x="537" y="1324"/>
                  </a:cubicBezTo>
                  <a:cubicBezTo>
                    <a:pt x="545" y="1379"/>
                    <a:pt x="557" y="1434"/>
                    <a:pt x="571" y="1488"/>
                  </a:cubicBezTo>
                  <a:cubicBezTo>
                    <a:pt x="583" y="1533"/>
                    <a:pt x="580" y="1578"/>
                    <a:pt x="565" y="1620"/>
                  </a:cubicBezTo>
                  <a:cubicBezTo>
                    <a:pt x="193" y="1499"/>
                    <a:pt x="0" y="1107"/>
                    <a:pt x="63" y="670"/>
                  </a:cubicBezTo>
                  <a:cubicBezTo>
                    <a:pt x="124" y="237"/>
                    <a:pt x="322" y="67"/>
                    <a:pt x="463" y="0"/>
                  </a:cubicBezTo>
                  <a:cubicBezTo>
                    <a:pt x="465" y="1"/>
                    <a:pt x="466" y="2"/>
                    <a:pt x="468" y="3"/>
                  </a:cubicBezTo>
                  <a:cubicBezTo>
                    <a:pt x="537" y="45"/>
                    <a:pt x="579" y="105"/>
                    <a:pt x="605" y="179"/>
                  </a:cubicBezTo>
                  <a:cubicBezTo>
                    <a:pt x="635" y="263"/>
                    <a:pt x="631" y="362"/>
                    <a:pt x="623" y="450"/>
                  </a:cubicBezTo>
                  <a:cubicBezTo>
                    <a:pt x="608" y="628"/>
                    <a:pt x="564" y="801"/>
                    <a:pt x="537" y="977"/>
                  </a:cubicBezTo>
                  <a:close/>
                </a:path>
              </a:pathLst>
            </a:custGeom>
            <a:solidFill>
              <a:srgbClr val="4123B7">
                <a:alpha val="47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553" name="Freeform 347">
            <a:extLst>
              <a:ext uri="{FF2B5EF4-FFF2-40B4-BE49-F238E27FC236}">
                <a16:creationId xmlns:a16="http://schemas.microsoft.com/office/drawing/2014/main" id="{FC022CC5-2A86-4A41-A633-D687FEEBE636}"/>
              </a:ext>
            </a:extLst>
          </p:cNvPr>
          <p:cNvSpPr>
            <a:spLocks/>
          </p:cNvSpPr>
          <p:nvPr/>
        </p:nvSpPr>
        <p:spPr bwMode="auto">
          <a:xfrm>
            <a:off x="0" y="3771900"/>
            <a:ext cx="7866063" cy="2447925"/>
          </a:xfrm>
          <a:custGeom>
            <a:avLst/>
            <a:gdLst>
              <a:gd name="T0" fmla="*/ 0 w 10335"/>
              <a:gd name="T1" fmla="*/ 0 h 3218"/>
              <a:gd name="T2" fmla="*/ 8726 w 10335"/>
              <a:gd name="T3" fmla="*/ 0 h 3218"/>
              <a:gd name="T4" fmla="*/ 10335 w 10335"/>
              <a:gd name="T5" fmla="*/ 1609 h 3218"/>
              <a:gd name="T6" fmla="*/ 8726 w 10335"/>
              <a:gd name="T7" fmla="*/ 3218 h 3218"/>
              <a:gd name="T8" fmla="*/ 0 w 10335"/>
              <a:gd name="T9" fmla="*/ 3218 h 3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335" h="3218">
                <a:moveTo>
                  <a:pt x="0" y="0"/>
                </a:moveTo>
                <a:lnTo>
                  <a:pt x="8726" y="0"/>
                </a:lnTo>
                <a:cubicBezTo>
                  <a:pt x="9615" y="0"/>
                  <a:pt x="10335" y="720"/>
                  <a:pt x="10335" y="1609"/>
                </a:cubicBezTo>
                <a:cubicBezTo>
                  <a:pt x="10335" y="2497"/>
                  <a:pt x="9615" y="3218"/>
                  <a:pt x="8726" y="3218"/>
                </a:cubicBezTo>
                <a:lnTo>
                  <a:pt x="0" y="3218"/>
                </a:lnTo>
              </a:path>
            </a:pathLst>
          </a:custGeom>
          <a:noFill/>
          <a:ln w="12700" cap="flat">
            <a:solidFill>
              <a:srgbClr val="602DA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54" name="Freeform 348">
            <a:extLst>
              <a:ext uri="{FF2B5EF4-FFF2-40B4-BE49-F238E27FC236}">
                <a16:creationId xmlns:a16="http://schemas.microsoft.com/office/drawing/2014/main" id="{1FA158D5-3FFC-4D2C-A63D-5FB823C37191}"/>
              </a:ext>
            </a:extLst>
          </p:cNvPr>
          <p:cNvSpPr>
            <a:spLocks/>
          </p:cNvSpPr>
          <p:nvPr/>
        </p:nvSpPr>
        <p:spPr bwMode="auto">
          <a:xfrm>
            <a:off x="1501775" y="6219825"/>
            <a:ext cx="881063" cy="3016250"/>
          </a:xfrm>
          <a:custGeom>
            <a:avLst/>
            <a:gdLst>
              <a:gd name="T0" fmla="*/ 0 w 1158"/>
              <a:gd name="T1" fmla="*/ 0 h 3962"/>
              <a:gd name="T2" fmla="*/ 0 w 1158"/>
              <a:gd name="T3" fmla="*/ 3962 h 3962"/>
              <a:gd name="T4" fmla="*/ 1158 w 1158"/>
              <a:gd name="T5" fmla="*/ 3962 h 39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58" h="3962">
                <a:moveTo>
                  <a:pt x="0" y="0"/>
                </a:moveTo>
                <a:lnTo>
                  <a:pt x="0" y="3962"/>
                </a:lnTo>
                <a:lnTo>
                  <a:pt x="1158" y="3962"/>
                </a:lnTo>
              </a:path>
            </a:pathLst>
          </a:custGeom>
          <a:noFill/>
          <a:ln w="12700" cap="flat">
            <a:solidFill>
              <a:srgbClr val="602DA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55" name="Line 349">
            <a:extLst>
              <a:ext uri="{FF2B5EF4-FFF2-40B4-BE49-F238E27FC236}">
                <a16:creationId xmlns:a16="http://schemas.microsoft.com/office/drawing/2014/main" id="{6331F1E3-1903-4726-95D0-098FA01B4D2B}"/>
              </a:ext>
            </a:extLst>
          </p:cNvPr>
          <p:cNvSpPr>
            <a:spLocks noChangeShapeType="1"/>
          </p:cNvSpPr>
          <p:nvPr/>
        </p:nvSpPr>
        <p:spPr bwMode="auto">
          <a:xfrm>
            <a:off x="1501775" y="7639050"/>
            <a:ext cx="881063" cy="0"/>
          </a:xfrm>
          <a:prstGeom prst="line">
            <a:avLst/>
          </a:prstGeom>
          <a:noFill/>
          <a:ln w="12700" cap="flat">
            <a:solidFill>
              <a:srgbClr val="602DA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425" name="TextBox 424">
            <a:extLst>
              <a:ext uri="{FF2B5EF4-FFF2-40B4-BE49-F238E27FC236}">
                <a16:creationId xmlns:a16="http://schemas.microsoft.com/office/drawing/2014/main" id="{69CEFD77-5068-4D54-A011-EE3F4E66D5AD}"/>
              </a:ext>
            </a:extLst>
          </p:cNvPr>
          <p:cNvSpPr txBox="1"/>
          <p:nvPr/>
        </p:nvSpPr>
        <p:spPr>
          <a:xfrm>
            <a:off x="1420067" y="4153526"/>
            <a:ext cx="595639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01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426" name="TextBox 425">
            <a:extLst>
              <a:ext uri="{FF2B5EF4-FFF2-40B4-BE49-F238E27FC236}">
                <a16:creationId xmlns:a16="http://schemas.microsoft.com/office/drawing/2014/main" id="{E6745486-9F24-49C1-A9F1-8F7D2178CA24}"/>
              </a:ext>
            </a:extLst>
          </p:cNvPr>
          <p:cNvSpPr txBox="1"/>
          <p:nvPr/>
        </p:nvSpPr>
        <p:spPr>
          <a:xfrm>
            <a:off x="1420067" y="4751325"/>
            <a:ext cx="5956398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427" name="TextBox 426">
            <a:extLst>
              <a:ext uri="{FF2B5EF4-FFF2-40B4-BE49-F238E27FC236}">
                <a16:creationId xmlns:a16="http://schemas.microsoft.com/office/drawing/2014/main" id="{8379C88A-0854-4D4D-8BB5-631CDE0500C6}"/>
              </a:ext>
            </a:extLst>
          </p:cNvPr>
          <p:cNvSpPr txBox="1"/>
          <p:nvPr/>
        </p:nvSpPr>
        <p:spPr>
          <a:xfrm>
            <a:off x="6546736" y="1901896"/>
            <a:ext cx="11284179" cy="533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83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our professional slides and charts</a:t>
            </a:r>
          </a:p>
        </p:txBody>
      </p:sp>
      <p:sp>
        <p:nvSpPr>
          <p:cNvPr id="428" name="TextBox 427">
            <a:extLst>
              <a:ext uri="{FF2B5EF4-FFF2-40B4-BE49-F238E27FC236}">
                <a16:creationId xmlns:a16="http://schemas.microsoft.com/office/drawing/2014/main" id="{04D5882A-1ADE-48AB-8391-C165A7654A72}"/>
              </a:ext>
            </a:extLst>
          </p:cNvPr>
          <p:cNvSpPr txBox="1"/>
          <p:nvPr/>
        </p:nvSpPr>
        <p:spPr>
          <a:xfrm>
            <a:off x="2662239" y="7052419"/>
            <a:ext cx="4175442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slides.</a:t>
            </a:r>
          </a:p>
        </p:txBody>
      </p:sp>
      <p:sp>
        <p:nvSpPr>
          <p:cNvPr id="429" name="TextBox 428">
            <a:extLst>
              <a:ext uri="{FF2B5EF4-FFF2-40B4-BE49-F238E27FC236}">
                <a16:creationId xmlns:a16="http://schemas.microsoft.com/office/drawing/2014/main" id="{E15F75B1-062F-45E9-9A04-DA95AB527BB0}"/>
              </a:ext>
            </a:extLst>
          </p:cNvPr>
          <p:cNvSpPr txBox="1"/>
          <p:nvPr/>
        </p:nvSpPr>
        <p:spPr>
          <a:xfrm>
            <a:off x="2662238" y="8642868"/>
            <a:ext cx="4175442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slides.</a:t>
            </a:r>
          </a:p>
        </p:txBody>
      </p:sp>
      <p:sp>
        <p:nvSpPr>
          <p:cNvPr id="430" name="TextBox 429">
            <a:extLst>
              <a:ext uri="{FF2B5EF4-FFF2-40B4-BE49-F238E27FC236}">
                <a16:creationId xmlns:a16="http://schemas.microsoft.com/office/drawing/2014/main" id="{B4F8D661-6FCE-4F1F-AEAA-0ACD8BD558CE}"/>
              </a:ext>
            </a:extLst>
          </p:cNvPr>
          <p:cNvSpPr txBox="1"/>
          <p:nvPr/>
        </p:nvSpPr>
        <p:spPr>
          <a:xfrm>
            <a:off x="6546736" y="662940"/>
            <a:ext cx="11284179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STARTUP SLIDE</a:t>
            </a:r>
          </a:p>
        </p:txBody>
      </p:sp>
    </p:spTree>
    <p:extLst>
      <p:ext uri="{BB962C8B-B14F-4D97-AF65-F5344CB8AC3E}">
        <p14:creationId xmlns:p14="http://schemas.microsoft.com/office/powerpoint/2010/main" val="323667565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Freeform 65">
            <a:extLst>
              <a:ext uri="{FF2B5EF4-FFF2-40B4-BE49-F238E27FC236}">
                <a16:creationId xmlns:a16="http://schemas.microsoft.com/office/drawing/2014/main" id="{8CE79477-B995-45FC-A77E-53268569F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484309"/>
            <a:ext cx="24382670" cy="1231691"/>
          </a:xfrm>
          <a:custGeom>
            <a:avLst/>
            <a:gdLst>
              <a:gd name="T0" fmla="*/ 26972 w 26973"/>
              <a:gd name="T1" fmla="*/ 1362 h 1363"/>
              <a:gd name="T2" fmla="*/ 0 w 26973"/>
              <a:gd name="T3" fmla="*/ 1362 h 1363"/>
              <a:gd name="T4" fmla="*/ 0 w 26973"/>
              <a:gd name="T5" fmla="*/ 0 h 1363"/>
              <a:gd name="T6" fmla="*/ 26972 w 26973"/>
              <a:gd name="T7" fmla="*/ 0 h 1363"/>
              <a:gd name="T8" fmla="*/ 26972 w 26973"/>
              <a:gd name="T9" fmla="*/ 1362 h 1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973" h="1363">
                <a:moveTo>
                  <a:pt x="26972" y="1362"/>
                </a:moveTo>
                <a:lnTo>
                  <a:pt x="0" y="1362"/>
                </a:lnTo>
                <a:lnTo>
                  <a:pt x="0" y="0"/>
                </a:lnTo>
                <a:lnTo>
                  <a:pt x="26972" y="0"/>
                </a:lnTo>
                <a:lnTo>
                  <a:pt x="26972" y="1362"/>
                </a:lnTo>
              </a:path>
            </a:pathLst>
          </a:custGeom>
          <a:solidFill>
            <a:srgbClr val="FFE5E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6AB1D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90" name="Freeform 3">
            <a:extLst>
              <a:ext uri="{FF2B5EF4-FFF2-40B4-BE49-F238E27FC236}">
                <a16:creationId xmlns:a16="http://schemas.microsoft.com/office/drawing/2014/main" id="{8973F892-0BFA-4EB5-926A-8CE22D100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6947" y="6038867"/>
            <a:ext cx="2499255" cy="1969109"/>
          </a:xfrm>
          <a:custGeom>
            <a:avLst/>
            <a:gdLst>
              <a:gd name="T0" fmla="*/ 2764 w 2765"/>
              <a:gd name="T1" fmla="*/ 0 h 2178"/>
              <a:gd name="T2" fmla="*/ 2764 w 2765"/>
              <a:gd name="T3" fmla="*/ 638 h 2178"/>
              <a:gd name="T4" fmla="*/ 2764 w 2765"/>
              <a:gd name="T5" fmla="*/ 638 h 2178"/>
              <a:gd name="T6" fmla="*/ 2412 w 2765"/>
              <a:gd name="T7" fmla="*/ 990 h 2178"/>
              <a:gd name="T8" fmla="*/ 353 w 2765"/>
              <a:gd name="T9" fmla="*/ 990 h 2178"/>
              <a:gd name="T10" fmla="*/ 353 w 2765"/>
              <a:gd name="T11" fmla="*/ 990 h 2178"/>
              <a:gd name="T12" fmla="*/ 0 w 2765"/>
              <a:gd name="T13" fmla="*/ 1341 h 2178"/>
              <a:gd name="T14" fmla="*/ 0 w 2765"/>
              <a:gd name="T15" fmla="*/ 2177 h 2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65" h="2178">
                <a:moveTo>
                  <a:pt x="2764" y="0"/>
                </a:moveTo>
                <a:lnTo>
                  <a:pt x="2764" y="638"/>
                </a:lnTo>
                <a:lnTo>
                  <a:pt x="2764" y="638"/>
                </a:lnTo>
                <a:cubicBezTo>
                  <a:pt x="2764" y="833"/>
                  <a:pt x="2607" y="990"/>
                  <a:pt x="2412" y="990"/>
                </a:cubicBezTo>
                <a:lnTo>
                  <a:pt x="353" y="990"/>
                </a:lnTo>
                <a:lnTo>
                  <a:pt x="353" y="990"/>
                </a:lnTo>
                <a:cubicBezTo>
                  <a:pt x="158" y="990"/>
                  <a:pt x="0" y="1147"/>
                  <a:pt x="0" y="1341"/>
                </a:cubicBezTo>
                <a:lnTo>
                  <a:pt x="0" y="2177"/>
                </a:lnTo>
              </a:path>
            </a:pathLst>
          </a:custGeom>
          <a:noFill/>
          <a:ln w="25400" cap="flat">
            <a:solidFill>
              <a:srgbClr val="6AB1DF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91" name="Freeform 71">
            <a:extLst>
              <a:ext uri="{FF2B5EF4-FFF2-40B4-BE49-F238E27FC236}">
                <a16:creationId xmlns:a16="http://schemas.microsoft.com/office/drawing/2014/main" id="{187AD6D1-BFCE-4B03-ABA2-7850A5E58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43652" y="7067268"/>
            <a:ext cx="1618336" cy="1036373"/>
          </a:xfrm>
          <a:custGeom>
            <a:avLst/>
            <a:gdLst>
              <a:gd name="T0" fmla="*/ 1403 w 1789"/>
              <a:gd name="T1" fmla="*/ 1009 h 1145"/>
              <a:gd name="T2" fmla="*/ 1351 w 1789"/>
              <a:gd name="T3" fmla="*/ 109 h 1145"/>
              <a:gd name="T4" fmla="*/ 1292 w 1789"/>
              <a:gd name="T5" fmla="*/ 205 h 1145"/>
              <a:gd name="T6" fmla="*/ 1237 w 1789"/>
              <a:gd name="T7" fmla="*/ 73 h 1145"/>
              <a:gd name="T8" fmla="*/ 1149 w 1789"/>
              <a:gd name="T9" fmla="*/ 1005 h 1145"/>
              <a:gd name="T10" fmla="*/ 1063 w 1789"/>
              <a:gd name="T11" fmla="*/ 143 h 1145"/>
              <a:gd name="T12" fmla="*/ 1001 w 1789"/>
              <a:gd name="T13" fmla="*/ 859 h 1145"/>
              <a:gd name="T14" fmla="*/ 935 w 1789"/>
              <a:gd name="T15" fmla="*/ 984 h 1145"/>
              <a:gd name="T16" fmla="*/ 814 w 1789"/>
              <a:gd name="T17" fmla="*/ 242 h 1145"/>
              <a:gd name="T18" fmla="*/ 753 w 1789"/>
              <a:gd name="T19" fmla="*/ 701 h 1145"/>
              <a:gd name="T20" fmla="*/ 738 w 1789"/>
              <a:gd name="T21" fmla="*/ 608 h 1145"/>
              <a:gd name="T22" fmla="*/ 657 w 1789"/>
              <a:gd name="T23" fmla="*/ 666 h 1145"/>
              <a:gd name="T24" fmla="*/ 635 w 1789"/>
              <a:gd name="T25" fmla="*/ 747 h 1145"/>
              <a:gd name="T26" fmla="*/ 565 w 1789"/>
              <a:gd name="T27" fmla="*/ 896 h 1145"/>
              <a:gd name="T28" fmla="*/ 479 w 1789"/>
              <a:gd name="T29" fmla="*/ 990 h 1145"/>
              <a:gd name="T30" fmla="*/ 374 w 1789"/>
              <a:gd name="T31" fmla="*/ 726 h 1145"/>
              <a:gd name="T32" fmla="*/ 328 w 1789"/>
              <a:gd name="T33" fmla="*/ 936 h 1145"/>
              <a:gd name="T34" fmla="*/ 230 w 1789"/>
              <a:gd name="T35" fmla="*/ 943 h 1145"/>
              <a:gd name="T36" fmla="*/ 136 w 1789"/>
              <a:gd name="T37" fmla="*/ 861 h 1145"/>
              <a:gd name="T38" fmla="*/ 38 w 1789"/>
              <a:gd name="T39" fmla="*/ 920 h 1145"/>
              <a:gd name="T40" fmla="*/ 38 w 1789"/>
              <a:gd name="T41" fmla="*/ 624 h 1145"/>
              <a:gd name="T42" fmla="*/ 118 w 1789"/>
              <a:gd name="T43" fmla="*/ 80 h 1145"/>
              <a:gd name="T44" fmla="*/ 219 w 1789"/>
              <a:gd name="T45" fmla="*/ 160 h 1145"/>
              <a:gd name="T46" fmla="*/ 300 w 1789"/>
              <a:gd name="T47" fmla="*/ 36 h 1145"/>
              <a:gd name="T48" fmla="*/ 300 w 1789"/>
              <a:gd name="T49" fmla="*/ 159 h 1145"/>
              <a:gd name="T50" fmla="*/ 267 w 1789"/>
              <a:gd name="T51" fmla="*/ 291 h 1145"/>
              <a:gd name="T52" fmla="*/ 272 w 1789"/>
              <a:gd name="T53" fmla="*/ 325 h 1145"/>
              <a:gd name="T54" fmla="*/ 233 w 1789"/>
              <a:gd name="T55" fmla="*/ 343 h 1145"/>
              <a:gd name="T56" fmla="*/ 147 w 1789"/>
              <a:gd name="T57" fmla="*/ 213 h 1145"/>
              <a:gd name="T58" fmla="*/ 60 w 1789"/>
              <a:gd name="T59" fmla="*/ 563 h 1145"/>
              <a:gd name="T60" fmla="*/ 144 w 1789"/>
              <a:gd name="T61" fmla="*/ 516 h 1145"/>
              <a:gd name="T62" fmla="*/ 146 w 1789"/>
              <a:gd name="T63" fmla="*/ 456 h 1145"/>
              <a:gd name="T64" fmla="*/ 220 w 1789"/>
              <a:gd name="T65" fmla="*/ 810 h 1145"/>
              <a:gd name="T66" fmla="*/ 342 w 1789"/>
              <a:gd name="T67" fmla="*/ 256 h 1145"/>
              <a:gd name="T68" fmla="*/ 368 w 1789"/>
              <a:gd name="T69" fmla="*/ 250 h 1145"/>
              <a:gd name="T70" fmla="*/ 442 w 1789"/>
              <a:gd name="T71" fmla="*/ 55 h 1145"/>
              <a:gd name="T72" fmla="*/ 455 w 1789"/>
              <a:gd name="T73" fmla="*/ 465 h 1145"/>
              <a:gd name="T74" fmla="*/ 409 w 1789"/>
              <a:gd name="T75" fmla="*/ 408 h 1145"/>
              <a:gd name="T76" fmla="*/ 477 w 1789"/>
              <a:gd name="T77" fmla="*/ 60 h 1145"/>
              <a:gd name="T78" fmla="*/ 543 w 1789"/>
              <a:gd name="T79" fmla="*/ 157 h 1145"/>
              <a:gd name="T80" fmla="*/ 570 w 1789"/>
              <a:gd name="T81" fmla="*/ 285 h 1145"/>
              <a:gd name="T82" fmla="*/ 567 w 1789"/>
              <a:gd name="T83" fmla="*/ 790 h 1145"/>
              <a:gd name="T84" fmla="*/ 647 w 1789"/>
              <a:gd name="T85" fmla="*/ 174 h 1145"/>
              <a:gd name="T86" fmla="*/ 667 w 1789"/>
              <a:gd name="T87" fmla="*/ 98 h 1145"/>
              <a:gd name="T88" fmla="*/ 719 w 1789"/>
              <a:gd name="T89" fmla="*/ 87 h 1145"/>
              <a:gd name="T90" fmla="*/ 797 w 1789"/>
              <a:gd name="T91" fmla="*/ 451 h 1145"/>
              <a:gd name="T92" fmla="*/ 855 w 1789"/>
              <a:gd name="T93" fmla="*/ 211 h 1145"/>
              <a:gd name="T94" fmla="*/ 916 w 1789"/>
              <a:gd name="T95" fmla="*/ 59 h 1145"/>
              <a:gd name="T96" fmla="*/ 956 w 1789"/>
              <a:gd name="T97" fmla="*/ 552 h 1145"/>
              <a:gd name="T98" fmla="*/ 882 w 1789"/>
              <a:gd name="T99" fmla="*/ 369 h 1145"/>
              <a:gd name="T100" fmla="*/ 873 w 1789"/>
              <a:gd name="T101" fmla="*/ 553 h 1145"/>
              <a:gd name="T102" fmla="*/ 918 w 1789"/>
              <a:gd name="T103" fmla="*/ 779 h 1145"/>
              <a:gd name="T104" fmla="*/ 1030 w 1789"/>
              <a:gd name="T105" fmla="*/ 164 h 1145"/>
              <a:gd name="T106" fmla="*/ 1142 w 1789"/>
              <a:gd name="T107" fmla="*/ 377 h 1145"/>
              <a:gd name="T108" fmla="*/ 1195 w 1789"/>
              <a:gd name="T109" fmla="*/ 299 h 1145"/>
              <a:gd name="T110" fmla="*/ 1308 w 1789"/>
              <a:gd name="T111" fmla="*/ 73 h 1145"/>
              <a:gd name="T112" fmla="*/ 1363 w 1789"/>
              <a:gd name="T113" fmla="*/ 159 h 1145"/>
              <a:gd name="T114" fmla="*/ 1480 w 1789"/>
              <a:gd name="T115" fmla="*/ 205 h 1145"/>
              <a:gd name="T116" fmla="*/ 1556 w 1789"/>
              <a:gd name="T117" fmla="*/ 191 h 1145"/>
              <a:gd name="T118" fmla="*/ 1615 w 1789"/>
              <a:gd name="T119" fmla="*/ 947 h 1145"/>
              <a:gd name="T120" fmla="*/ 1476 w 1789"/>
              <a:gd name="T121" fmla="*/ 283 h 1145"/>
              <a:gd name="T122" fmla="*/ 1237 w 1789"/>
              <a:gd name="T123" fmla="*/ 37 h 1145"/>
              <a:gd name="T124" fmla="*/ 4 w 1789"/>
              <a:gd name="T125" fmla="*/ 734 h 1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89" h="1145">
                <a:moveTo>
                  <a:pt x="1463" y="235"/>
                </a:moveTo>
                <a:lnTo>
                  <a:pt x="1463" y="235"/>
                </a:lnTo>
                <a:cubicBezTo>
                  <a:pt x="1462" y="234"/>
                  <a:pt x="1462" y="234"/>
                  <a:pt x="1461" y="234"/>
                </a:cubicBezTo>
                <a:lnTo>
                  <a:pt x="1461" y="234"/>
                </a:lnTo>
                <a:cubicBezTo>
                  <a:pt x="1461" y="234"/>
                  <a:pt x="1461" y="233"/>
                  <a:pt x="1462" y="233"/>
                </a:cubicBezTo>
                <a:lnTo>
                  <a:pt x="1462" y="233"/>
                </a:lnTo>
                <a:lnTo>
                  <a:pt x="1463" y="231"/>
                </a:lnTo>
                <a:lnTo>
                  <a:pt x="1463" y="231"/>
                </a:lnTo>
                <a:cubicBezTo>
                  <a:pt x="1464" y="230"/>
                  <a:pt x="1464" y="229"/>
                  <a:pt x="1464" y="229"/>
                </a:cubicBezTo>
                <a:lnTo>
                  <a:pt x="1464" y="229"/>
                </a:lnTo>
                <a:cubicBezTo>
                  <a:pt x="1464" y="229"/>
                  <a:pt x="1465" y="229"/>
                  <a:pt x="1466" y="229"/>
                </a:cubicBezTo>
                <a:lnTo>
                  <a:pt x="1466" y="229"/>
                </a:lnTo>
                <a:cubicBezTo>
                  <a:pt x="1464" y="231"/>
                  <a:pt x="1464" y="233"/>
                  <a:pt x="1464" y="234"/>
                </a:cubicBezTo>
                <a:lnTo>
                  <a:pt x="1464" y="234"/>
                </a:lnTo>
                <a:cubicBezTo>
                  <a:pt x="1464" y="234"/>
                  <a:pt x="1463" y="234"/>
                  <a:pt x="1463" y="235"/>
                </a:cubicBezTo>
                <a:close/>
                <a:moveTo>
                  <a:pt x="1463" y="248"/>
                </a:moveTo>
                <a:lnTo>
                  <a:pt x="1463" y="248"/>
                </a:lnTo>
                <a:close/>
                <a:moveTo>
                  <a:pt x="1458" y="261"/>
                </a:moveTo>
                <a:lnTo>
                  <a:pt x="1458" y="261"/>
                </a:lnTo>
                <a:cubicBezTo>
                  <a:pt x="1458" y="261"/>
                  <a:pt x="1458" y="260"/>
                  <a:pt x="1457" y="260"/>
                </a:cubicBezTo>
                <a:lnTo>
                  <a:pt x="1457" y="260"/>
                </a:lnTo>
                <a:cubicBezTo>
                  <a:pt x="1458" y="259"/>
                  <a:pt x="1458" y="258"/>
                  <a:pt x="1458" y="258"/>
                </a:cubicBezTo>
                <a:lnTo>
                  <a:pt x="1458" y="258"/>
                </a:lnTo>
                <a:cubicBezTo>
                  <a:pt x="1458" y="254"/>
                  <a:pt x="1457" y="250"/>
                  <a:pt x="1454" y="250"/>
                </a:cubicBezTo>
                <a:lnTo>
                  <a:pt x="1454" y="250"/>
                </a:lnTo>
                <a:cubicBezTo>
                  <a:pt x="1454" y="249"/>
                  <a:pt x="1454" y="249"/>
                  <a:pt x="1453" y="248"/>
                </a:cubicBezTo>
                <a:lnTo>
                  <a:pt x="1453" y="248"/>
                </a:lnTo>
                <a:cubicBezTo>
                  <a:pt x="1453" y="248"/>
                  <a:pt x="1453" y="246"/>
                  <a:pt x="1454" y="245"/>
                </a:cubicBezTo>
                <a:lnTo>
                  <a:pt x="1454" y="245"/>
                </a:lnTo>
                <a:cubicBezTo>
                  <a:pt x="1454" y="244"/>
                  <a:pt x="1454" y="244"/>
                  <a:pt x="1454" y="243"/>
                </a:cubicBezTo>
                <a:lnTo>
                  <a:pt x="1454" y="243"/>
                </a:lnTo>
                <a:cubicBezTo>
                  <a:pt x="1455" y="245"/>
                  <a:pt x="1457" y="245"/>
                  <a:pt x="1458" y="246"/>
                </a:cubicBezTo>
                <a:lnTo>
                  <a:pt x="1458" y="246"/>
                </a:lnTo>
                <a:cubicBezTo>
                  <a:pt x="1458" y="247"/>
                  <a:pt x="1457" y="248"/>
                  <a:pt x="1456" y="248"/>
                </a:cubicBezTo>
                <a:lnTo>
                  <a:pt x="1456" y="248"/>
                </a:lnTo>
                <a:cubicBezTo>
                  <a:pt x="1456" y="252"/>
                  <a:pt x="1458" y="254"/>
                  <a:pt x="1461" y="255"/>
                </a:cubicBezTo>
                <a:lnTo>
                  <a:pt x="1461" y="255"/>
                </a:lnTo>
                <a:lnTo>
                  <a:pt x="1461" y="256"/>
                </a:lnTo>
                <a:lnTo>
                  <a:pt x="1461" y="256"/>
                </a:lnTo>
                <a:cubicBezTo>
                  <a:pt x="1461" y="258"/>
                  <a:pt x="1460" y="259"/>
                  <a:pt x="1458" y="261"/>
                </a:cubicBezTo>
                <a:close/>
                <a:moveTo>
                  <a:pt x="1458" y="962"/>
                </a:moveTo>
                <a:lnTo>
                  <a:pt x="1458" y="962"/>
                </a:lnTo>
                <a:cubicBezTo>
                  <a:pt x="1459" y="962"/>
                  <a:pt x="1459" y="963"/>
                  <a:pt x="1460" y="963"/>
                </a:cubicBezTo>
                <a:lnTo>
                  <a:pt x="1460" y="963"/>
                </a:lnTo>
                <a:lnTo>
                  <a:pt x="1460" y="963"/>
                </a:lnTo>
                <a:cubicBezTo>
                  <a:pt x="1459" y="962"/>
                  <a:pt x="1458" y="962"/>
                  <a:pt x="1458" y="962"/>
                </a:cubicBezTo>
                <a:lnTo>
                  <a:pt x="1458" y="962"/>
                </a:lnTo>
                <a:cubicBezTo>
                  <a:pt x="1455" y="963"/>
                  <a:pt x="1454" y="966"/>
                  <a:pt x="1454" y="968"/>
                </a:cubicBezTo>
                <a:lnTo>
                  <a:pt x="1454" y="968"/>
                </a:lnTo>
                <a:lnTo>
                  <a:pt x="1454" y="968"/>
                </a:lnTo>
                <a:lnTo>
                  <a:pt x="1454" y="968"/>
                </a:lnTo>
                <a:cubicBezTo>
                  <a:pt x="1454" y="969"/>
                  <a:pt x="1453" y="969"/>
                  <a:pt x="1452" y="970"/>
                </a:cubicBezTo>
                <a:lnTo>
                  <a:pt x="1452" y="970"/>
                </a:lnTo>
                <a:cubicBezTo>
                  <a:pt x="1451" y="969"/>
                  <a:pt x="1450" y="967"/>
                  <a:pt x="1448" y="969"/>
                </a:cubicBezTo>
                <a:lnTo>
                  <a:pt x="1448" y="969"/>
                </a:lnTo>
                <a:lnTo>
                  <a:pt x="1448" y="969"/>
                </a:lnTo>
                <a:lnTo>
                  <a:pt x="1448" y="969"/>
                </a:lnTo>
                <a:cubicBezTo>
                  <a:pt x="1448" y="966"/>
                  <a:pt x="1449" y="965"/>
                  <a:pt x="1450" y="963"/>
                </a:cubicBezTo>
                <a:lnTo>
                  <a:pt x="1450" y="963"/>
                </a:lnTo>
                <a:cubicBezTo>
                  <a:pt x="1450" y="963"/>
                  <a:pt x="1450" y="963"/>
                  <a:pt x="1450" y="962"/>
                </a:cubicBezTo>
                <a:lnTo>
                  <a:pt x="1450" y="962"/>
                </a:lnTo>
                <a:cubicBezTo>
                  <a:pt x="1452" y="963"/>
                  <a:pt x="1454" y="962"/>
                  <a:pt x="1457" y="960"/>
                </a:cubicBezTo>
                <a:lnTo>
                  <a:pt x="1457" y="960"/>
                </a:lnTo>
                <a:cubicBezTo>
                  <a:pt x="1457" y="960"/>
                  <a:pt x="1458" y="959"/>
                  <a:pt x="1458" y="958"/>
                </a:cubicBezTo>
                <a:lnTo>
                  <a:pt x="1458" y="958"/>
                </a:lnTo>
                <a:cubicBezTo>
                  <a:pt x="1458" y="957"/>
                  <a:pt x="1458" y="956"/>
                  <a:pt x="1459" y="956"/>
                </a:cubicBezTo>
                <a:lnTo>
                  <a:pt x="1459" y="956"/>
                </a:lnTo>
                <a:cubicBezTo>
                  <a:pt x="1460" y="956"/>
                  <a:pt x="1460" y="955"/>
                  <a:pt x="1460" y="955"/>
                </a:cubicBezTo>
                <a:lnTo>
                  <a:pt x="1460" y="955"/>
                </a:lnTo>
                <a:cubicBezTo>
                  <a:pt x="1459" y="956"/>
                  <a:pt x="1459" y="959"/>
                  <a:pt x="1458" y="960"/>
                </a:cubicBezTo>
                <a:lnTo>
                  <a:pt x="1458" y="960"/>
                </a:lnTo>
                <a:cubicBezTo>
                  <a:pt x="1458" y="961"/>
                  <a:pt x="1458" y="961"/>
                  <a:pt x="1458" y="962"/>
                </a:cubicBezTo>
                <a:close/>
                <a:moveTo>
                  <a:pt x="1457" y="999"/>
                </a:moveTo>
                <a:lnTo>
                  <a:pt x="1457" y="999"/>
                </a:lnTo>
                <a:cubicBezTo>
                  <a:pt x="1457" y="999"/>
                  <a:pt x="1456" y="999"/>
                  <a:pt x="1456" y="1000"/>
                </a:cubicBezTo>
                <a:lnTo>
                  <a:pt x="1456" y="1000"/>
                </a:lnTo>
                <a:cubicBezTo>
                  <a:pt x="1456" y="1001"/>
                  <a:pt x="1456" y="1001"/>
                  <a:pt x="1456" y="1001"/>
                </a:cubicBezTo>
                <a:lnTo>
                  <a:pt x="1456" y="1001"/>
                </a:lnTo>
                <a:cubicBezTo>
                  <a:pt x="1453" y="1001"/>
                  <a:pt x="1449" y="1001"/>
                  <a:pt x="1451" y="1006"/>
                </a:cubicBezTo>
                <a:lnTo>
                  <a:pt x="1451" y="1006"/>
                </a:lnTo>
                <a:cubicBezTo>
                  <a:pt x="1450" y="1006"/>
                  <a:pt x="1450" y="1007"/>
                  <a:pt x="1449" y="1007"/>
                </a:cubicBezTo>
                <a:lnTo>
                  <a:pt x="1449" y="1007"/>
                </a:lnTo>
                <a:cubicBezTo>
                  <a:pt x="1450" y="1003"/>
                  <a:pt x="1451" y="999"/>
                  <a:pt x="1450" y="996"/>
                </a:cubicBezTo>
                <a:lnTo>
                  <a:pt x="1450" y="996"/>
                </a:lnTo>
                <a:cubicBezTo>
                  <a:pt x="1449" y="996"/>
                  <a:pt x="1449" y="996"/>
                  <a:pt x="1449" y="995"/>
                </a:cubicBezTo>
                <a:lnTo>
                  <a:pt x="1449" y="995"/>
                </a:lnTo>
                <a:cubicBezTo>
                  <a:pt x="1452" y="992"/>
                  <a:pt x="1449" y="986"/>
                  <a:pt x="1454" y="982"/>
                </a:cubicBezTo>
                <a:lnTo>
                  <a:pt x="1454" y="982"/>
                </a:lnTo>
                <a:lnTo>
                  <a:pt x="1454" y="982"/>
                </a:lnTo>
                <a:lnTo>
                  <a:pt x="1454" y="984"/>
                </a:lnTo>
                <a:lnTo>
                  <a:pt x="1454" y="984"/>
                </a:lnTo>
                <a:lnTo>
                  <a:pt x="1454" y="984"/>
                </a:lnTo>
                <a:lnTo>
                  <a:pt x="1454" y="984"/>
                </a:lnTo>
                <a:lnTo>
                  <a:pt x="1454" y="984"/>
                </a:lnTo>
                <a:cubicBezTo>
                  <a:pt x="1454" y="987"/>
                  <a:pt x="1455" y="988"/>
                  <a:pt x="1457" y="989"/>
                </a:cubicBezTo>
                <a:lnTo>
                  <a:pt x="1457" y="989"/>
                </a:lnTo>
                <a:cubicBezTo>
                  <a:pt x="1457" y="990"/>
                  <a:pt x="1457" y="990"/>
                  <a:pt x="1458" y="990"/>
                </a:cubicBezTo>
                <a:lnTo>
                  <a:pt x="1458" y="990"/>
                </a:lnTo>
                <a:cubicBezTo>
                  <a:pt x="1455" y="994"/>
                  <a:pt x="1455" y="996"/>
                  <a:pt x="1457" y="999"/>
                </a:cubicBezTo>
                <a:close/>
                <a:moveTo>
                  <a:pt x="1443" y="977"/>
                </a:moveTo>
                <a:lnTo>
                  <a:pt x="1443" y="977"/>
                </a:lnTo>
                <a:cubicBezTo>
                  <a:pt x="1443" y="977"/>
                  <a:pt x="1441" y="977"/>
                  <a:pt x="1440" y="978"/>
                </a:cubicBezTo>
                <a:lnTo>
                  <a:pt x="1440" y="978"/>
                </a:lnTo>
                <a:cubicBezTo>
                  <a:pt x="1439" y="978"/>
                  <a:pt x="1439" y="978"/>
                  <a:pt x="1438" y="978"/>
                </a:cubicBezTo>
                <a:lnTo>
                  <a:pt x="1438" y="978"/>
                </a:lnTo>
                <a:cubicBezTo>
                  <a:pt x="1437" y="978"/>
                  <a:pt x="1437" y="978"/>
                  <a:pt x="1437" y="978"/>
                </a:cubicBezTo>
                <a:lnTo>
                  <a:pt x="1437" y="978"/>
                </a:lnTo>
                <a:cubicBezTo>
                  <a:pt x="1436" y="975"/>
                  <a:pt x="1434" y="972"/>
                  <a:pt x="1437" y="969"/>
                </a:cubicBezTo>
                <a:lnTo>
                  <a:pt x="1437" y="969"/>
                </a:lnTo>
                <a:cubicBezTo>
                  <a:pt x="1437" y="968"/>
                  <a:pt x="1437" y="967"/>
                  <a:pt x="1437" y="966"/>
                </a:cubicBezTo>
                <a:lnTo>
                  <a:pt x="1437" y="966"/>
                </a:lnTo>
                <a:lnTo>
                  <a:pt x="1437" y="966"/>
                </a:lnTo>
                <a:lnTo>
                  <a:pt x="1437" y="966"/>
                </a:lnTo>
                <a:cubicBezTo>
                  <a:pt x="1437" y="967"/>
                  <a:pt x="1438" y="967"/>
                  <a:pt x="1439" y="968"/>
                </a:cubicBezTo>
                <a:lnTo>
                  <a:pt x="1439" y="968"/>
                </a:lnTo>
                <a:cubicBezTo>
                  <a:pt x="1440" y="967"/>
                  <a:pt x="1441" y="966"/>
                  <a:pt x="1442" y="966"/>
                </a:cubicBezTo>
                <a:lnTo>
                  <a:pt x="1442" y="966"/>
                </a:lnTo>
                <a:cubicBezTo>
                  <a:pt x="1443" y="966"/>
                  <a:pt x="1443" y="967"/>
                  <a:pt x="1444" y="968"/>
                </a:cubicBezTo>
                <a:lnTo>
                  <a:pt x="1444" y="968"/>
                </a:lnTo>
                <a:cubicBezTo>
                  <a:pt x="1444" y="968"/>
                  <a:pt x="1443" y="968"/>
                  <a:pt x="1443" y="969"/>
                </a:cubicBezTo>
                <a:lnTo>
                  <a:pt x="1443" y="969"/>
                </a:lnTo>
                <a:cubicBezTo>
                  <a:pt x="1442" y="972"/>
                  <a:pt x="1443" y="973"/>
                  <a:pt x="1445" y="974"/>
                </a:cubicBezTo>
                <a:lnTo>
                  <a:pt x="1445" y="974"/>
                </a:lnTo>
                <a:cubicBezTo>
                  <a:pt x="1446" y="974"/>
                  <a:pt x="1447" y="975"/>
                  <a:pt x="1448" y="975"/>
                </a:cubicBezTo>
                <a:lnTo>
                  <a:pt x="1448" y="975"/>
                </a:lnTo>
                <a:lnTo>
                  <a:pt x="1448" y="975"/>
                </a:lnTo>
                <a:lnTo>
                  <a:pt x="1448" y="975"/>
                </a:lnTo>
                <a:cubicBezTo>
                  <a:pt x="1447" y="976"/>
                  <a:pt x="1445" y="977"/>
                  <a:pt x="1443" y="977"/>
                </a:cubicBezTo>
                <a:close/>
                <a:moveTo>
                  <a:pt x="1445" y="986"/>
                </a:moveTo>
                <a:lnTo>
                  <a:pt x="1445" y="986"/>
                </a:lnTo>
                <a:cubicBezTo>
                  <a:pt x="1445" y="985"/>
                  <a:pt x="1444" y="984"/>
                  <a:pt x="1443" y="984"/>
                </a:cubicBezTo>
                <a:lnTo>
                  <a:pt x="1443" y="984"/>
                </a:lnTo>
                <a:cubicBezTo>
                  <a:pt x="1445" y="982"/>
                  <a:pt x="1446" y="982"/>
                  <a:pt x="1448" y="982"/>
                </a:cubicBezTo>
                <a:lnTo>
                  <a:pt x="1448" y="982"/>
                </a:lnTo>
                <a:cubicBezTo>
                  <a:pt x="1446" y="984"/>
                  <a:pt x="1445" y="985"/>
                  <a:pt x="1445" y="986"/>
                </a:cubicBezTo>
                <a:close/>
                <a:moveTo>
                  <a:pt x="1443" y="1029"/>
                </a:moveTo>
                <a:lnTo>
                  <a:pt x="1443" y="1029"/>
                </a:lnTo>
                <a:cubicBezTo>
                  <a:pt x="1444" y="1030"/>
                  <a:pt x="1445" y="1030"/>
                  <a:pt x="1446" y="1031"/>
                </a:cubicBezTo>
                <a:lnTo>
                  <a:pt x="1446" y="1031"/>
                </a:lnTo>
                <a:cubicBezTo>
                  <a:pt x="1445" y="1031"/>
                  <a:pt x="1444" y="1030"/>
                  <a:pt x="1443" y="1029"/>
                </a:cubicBezTo>
                <a:close/>
                <a:moveTo>
                  <a:pt x="1442" y="994"/>
                </a:moveTo>
                <a:lnTo>
                  <a:pt x="1442" y="994"/>
                </a:lnTo>
                <a:lnTo>
                  <a:pt x="1442" y="994"/>
                </a:lnTo>
                <a:lnTo>
                  <a:pt x="1442" y="994"/>
                </a:lnTo>
                <a:lnTo>
                  <a:pt x="1443" y="994"/>
                </a:lnTo>
                <a:lnTo>
                  <a:pt x="1443" y="994"/>
                </a:lnTo>
                <a:cubicBezTo>
                  <a:pt x="1442" y="994"/>
                  <a:pt x="1442" y="994"/>
                  <a:pt x="1442" y="994"/>
                </a:cubicBezTo>
                <a:close/>
                <a:moveTo>
                  <a:pt x="1436" y="1038"/>
                </a:moveTo>
                <a:lnTo>
                  <a:pt x="1436" y="1038"/>
                </a:lnTo>
                <a:cubicBezTo>
                  <a:pt x="1436" y="1037"/>
                  <a:pt x="1435" y="1037"/>
                  <a:pt x="1435" y="1037"/>
                </a:cubicBezTo>
                <a:lnTo>
                  <a:pt x="1435" y="1037"/>
                </a:lnTo>
                <a:cubicBezTo>
                  <a:pt x="1436" y="1037"/>
                  <a:pt x="1436" y="1037"/>
                  <a:pt x="1437" y="1037"/>
                </a:cubicBezTo>
                <a:lnTo>
                  <a:pt x="1437" y="1037"/>
                </a:lnTo>
                <a:cubicBezTo>
                  <a:pt x="1436" y="1037"/>
                  <a:pt x="1436" y="1038"/>
                  <a:pt x="1436" y="1038"/>
                </a:cubicBezTo>
                <a:close/>
                <a:moveTo>
                  <a:pt x="1438" y="790"/>
                </a:moveTo>
                <a:lnTo>
                  <a:pt x="1438" y="790"/>
                </a:lnTo>
                <a:cubicBezTo>
                  <a:pt x="1438" y="790"/>
                  <a:pt x="1438" y="790"/>
                  <a:pt x="1438" y="789"/>
                </a:cubicBezTo>
                <a:lnTo>
                  <a:pt x="1438" y="789"/>
                </a:lnTo>
                <a:lnTo>
                  <a:pt x="1438" y="789"/>
                </a:lnTo>
                <a:lnTo>
                  <a:pt x="1438" y="789"/>
                </a:lnTo>
                <a:lnTo>
                  <a:pt x="1438" y="790"/>
                </a:lnTo>
                <a:close/>
                <a:moveTo>
                  <a:pt x="1449" y="314"/>
                </a:moveTo>
                <a:lnTo>
                  <a:pt x="1449" y="314"/>
                </a:lnTo>
                <a:close/>
                <a:moveTo>
                  <a:pt x="1448" y="799"/>
                </a:moveTo>
                <a:lnTo>
                  <a:pt x="1448" y="799"/>
                </a:lnTo>
                <a:close/>
                <a:moveTo>
                  <a:pt x="1445" y="458"/>
                </a:moveTo>
                <a:lnTo>
                  <a:pt x="1445" y="458"/>
                </a:lnTo>
                <a:cubicBezTo>
                  <a:pt x="1446" y="458"/>
                  <a:pt x="1446" y="458"/>
                  <a:pt x="1447" y="457"/>
                </a:cubicBezTo>
                <a:lnTo>
                  <a:pt x="1447" y="457"/>
                </a:lnTo>
                <a:lnTo>
                  <a:pt x="1447" y="457"/>
                </a:lnTo>
                <a:lnTo>
                  <a:pt x="1447" y="457"/>
                </a:lnTo>
                <a:cubicBezTo>
                  <a:pt x="1448" y="458"/>
                  <a:pt x="1449" y="459"/>
                  <a:pt x="1450" y="459"/>
                </a:cubicBezTo>
                <a:lnTo>
                  <a:pt x="1450" y="459"/>
                </a:lnTo>
                <a:lnTo>
                  <a:pt x="1451" y="460"/>
                </a:lnTo>
                <a:lnTo>
                  <a:pt x="1451" y="460"/>
                </a:lnTo>
                <a:cubicBezTo>
                  <a:pt x="1449" y="459"/>
                  <a:pt x="1448" y="458"/>
                  <a:pt x="1445" y="458"/>
                </a:cubicBezTo>
                <a:close/>
                <a:moveTo>
                  <a:pt x="1426" y="309"/>
                </a:moveTo>
                <a:lnTo>
                  <a:pt x="1426" y="309"/>
                </a:lnTo>
                <a:cubicBezTo>
                  <a:pt x="1430" y="309"/>
                  <a:pt x="1434" y="305"/>
                  <a:pt x="1438" y="309"/>
                </a:cubicBezTo>
                <a:lnTo>
                  <a:pt x="1438" y="309"/>
                </a:lnTo>
                <a:cubicBezTo>
                  <a:pt x="1441" y="307"/>
                  <a:pt x="1440" y="306"/>
                  <a:pt x="1440" y="304"/>
                </a:cubicBezTo>
                <a:lnTo>
                  <a:pt x="1440" y="304"/>
                </a:lnTo>
                <a:lnTo>
                  <a:pt x="1440" y="304"/>
                </a:lnTo>
                <a:cubicBezTo>
                  <a:pt x="1440" y="303"/>
                  <a:pt x="1440" y="303"/>
                  <a:pt x="1440" y="302"/>
                </a:cubicBezTo>
                <a:lnTo>
                  <a:pt x="1440" y="302"/>
                </a:lnTo>
                <a:cubicBezTo>
                  <a:pt x="1442" y="303"/>
                  <a:pt x="1443" y="301"/>
                  <a:pt x="1446" y="300"/>
                </a:cubicBezTo>
                <a:lnTo>
                  <a:pt x="1446" y="300"/>
                </a:lnTo>
                <a:cubicBezTo>
                  <a:pt x="1448" y="297"/>
                  <a:pt x="1449" y="295"/>
                  <a:pt x="1448" y="292"/>
                </a:cubicBezTo>
                <a:lnTo>
                  <a:pt x="1448" y="292"/>
                </a:lnTo>
                <a:cubicBezTo>
                  <a:pt x="1449" y="293"/>
                  <a:pt x="1450" y="294"/>
                  <a:pt x="1452" y="294"/>
                </a:cubicBezTo>
                <a:lnTo>
                  <a:pt x="1452" y="294"/>
                </a:lnTo>
                <a:cubicBezTo>
                  <a:pt x="1450" y="295"/>
                  <a:pt x="1449" y="295"/>
                  <a:pt x="1448" y="297"/>
                </a:cubicBezTo>
                <a:lnTo>
                  <a:pt x="1448" y="297"/>
                </a:lnTo>
                <a:cubicBezTo>
                  <a:pt x="1448" y="298"/>
                  <a:pt x="1448" y="299"/>
                  <a:pt x="1448" y="299"/>
                </a:cubicBezTo>
                <a:lnTo>
                  <a:pt x="1448" y="299"/>
                </a:lnTo>
                <a:cubicBezTo>
                  <a:pt x="1445" y="301"/>
                  <a:pt x="1445" y="302"/>
                  <a:pt x="1446" y="304"/>
                </a:cubicBezTo>
                <a:lnTo>
                  <a:pt x="1446" y="304"/>
                </a:lnTo>
                <a:cubicBezTo>
                  <a:pt x="1445" y="305"/>
                  <a:pt x="1445" y="307"/>
                  <a:pt x="1445" y="307"/>
                </a:cubicBezTo>
                <a:lnTo>
                  <a:pt x="1445" y="307"/>
                </a:lnTo>
                <a:lnTo>
                  <a:pt x="1445" y="307"/>
                </a:lnTo>
                <a:cubicBezTo>
                  <a:pt x="1443" y="308"/>
                  <a:pt x="1442" y="309"/>
                  <a:pt x="1440" y="310"/>
                </a:cubicBezTo>
                <a:lnTo>
                  <a:pt x="1440" y="310"/>
                </a:lnTo>
                <a:cubicBezTo>
                  <a:pt x="1435" y="309"/>
                  <a:pt x="1427" y="316"/>
                  <a:pt x="1426" y="309"/>
                </a:cubicBezTo>
                <a:close/>
                <a:moveTo>
                  <a:pt x="1425" y="306"/>
                </a:moveTo>
                <a:lnTo>
                  <a:pt x="1425" y="306"/>
                </a:lnTo>
                <a:cubicBezTo>
                  <a:pt x="1425" y="305"/>
                  <a:pt x="1425" y="305"/>
                  <a:pt x="1425" y="305"/>
                </a:cubicBezTo>
                <a:lnTo>
                  <a:pt x="1425" y="305"/>
                </a:lnTo>
                <a:lnTo>
                  <a:pt x="1425" y="305"/>
                </a:lnTo>
                <a:lnTo>
                  <a:pt x="1425" y="305"/>
                </a:lnTo>
                <a:cubicBezTo>
                  <a:pt x="1421" y="295"/>
                  <a:pt x="1420" y="294"/>
                  <a:pt x="1427" y="288"/>
                </a:cubicBezTo>
                <a:lnTo>
                  <a:pt x="1427" y="288"/>
                </a:lnTo>
                <a:cubicBezTo>
                  <a:pt x="1428" y="288"/>
                  <a:pt x="1428" y="288"/>
                  <a:pt x="1428" y="288"/>
                </a:cubicBezTo>
                <a:lnTo>
                  <a:pt x="1428" y="288"/>
                </a:lnTo>
                <a:lnTo>
                  <a:pt x="1428" y="287"/>
                </a:lnTo>
                <a:lnTo>
                  <a:pt x="1428" y="287"/>
                </a:lnTo>
                <a:cubicBezTo>
                  <a:pt x="1429" y="287"/>
                  <a:pt x="1430" y="286"/>
                  <a:pt x="1431" y="285"/>
                </a:cubicBezTo>
                <a:lnTo>
                  <a:pt x="1431" y="285"/>
                </a:lnTo>
                <a:cubicBezTo>
                  <a:pt x="1434" y="283"/>
                  <a:pt x="1434" y="281"/>
                  <a:pt x="1434" y="279"/>
                </a:cubicBezTo>
                <a:lnTo>
                  <a:pt x="1434" y="279"/>
                </a:lnTo>
                <a:cubicBezTo>
                  <a:pt x="1436" y="280"/>
                  <a:pt x="1437" y="281"/>
                  <a:pt x="1439" y="281"/>
                </a:cubicBezTo>
                <a:lnTo>
                  <a:pt x="1439" y="281"/>
                </a:lnTo>
                <a:cubicBezTo>
                  <a:pt x="1438" y="283"/>
                  <a:pt x="1437" y="285"/>
                  <a:pt x="1435" y="286"/>
                </a:cubicBezTo>
                <a:lnTo>
                  <a:pt x="1435" y="286"/>
                </a:lnTo>
                <a:cubicBezTo>
                  <a:pt x="1437" y="287"/>
                  <a:pt x="1438" y="289"/>
                  <a:pt x="1440" y="291"/>
                </a:cubicBezTo>
                <a:lnTo>
                  <a:pt x="1440" y="291"/>
                </a:lnTo>
                <a:cubicBezTo>
                  <a:pt x="1441" y="294"/>
                  <a:pt x="1438" y="295"/>
                  <a:pt x="1436" y="298"/>
                </a:cubicBezTo>
                <a:lnTo>
                  <a:pt x="1436" y="298"/>
                </a:lnTo>
                <a:lnTo>
                  <a:pt x="1436" y="298"/>
                </a:lnTo>
                <a:lnTo>
                  <a:pt x="1436" y="298"/>
                </a:lnTo>
                <a:cubicBezTo>
                  <a:pt x="1435" y="298"/>
                  <a:pt x="1433" y="299"/>
                  <a:pt x="1431" y="299"/>
                </a:cubicBezTo>
                <a:lnTo>
                  <a:pt x="1431" y="299"/>
                </a:lnTo>
                <a:cubicBezTo>
                  <a:pt x="1431" y="302"/>
                  <a:pt x="1427" y="303"/>
                  <a:pt x="1425" y="306"/>
                </a:cubicBezTo>
                <a:close/>
                <a:moveTo>
                  <a:pt x="1420" y="790"/>
                </a:moveTo>
                <a:lnTo>
                  <a:pt x="1420" y="790"/>
                </a:lnTo>
                <a:cubicBezTo>
                  <a:pt x="1420" y="787"/>
                  <a:pt x="1418" y="784"/>
                  <a:pt x="1418" y="782"/>
                </a:cubicBezTo>
                <a:lnTo>
                  <a:pt x="1418" y="782"/>
                </a:lnTo>
                <a:lnTo>
                  <a:pt x="1419" y="782"/>
                </a:lnTo>
                <a:lnTo>
                  <a:pt x="1419" y="782"/>
                </a:lnTo>
                <a:cubicBezTo>
                  <a:pt x="1421" y="783"/>
                  <a:pt x="1421" y="784"/>
                  <a:pt x="1422" y="784"/>
                </a:cubicBezTo>
                <a:lnTo>
                  <a:pt x="1422" y="784"/>
                </a:lnTo>
                <a:cubicBezTo>
                  <a:pt x="1421" y="785"/>
                  <a:pt x="1421" y="788"/>
                  <a:pt x="1420" y="790"/>
                </a:cubicBezTo>
                <a:close/>
                <a:moveTo>
                  <a:pt x="1415" y="853"/>
                </a:moveTo>
                <a:lnTo>
                  <a:pt x="1415" y="853"/>
                </a:lnTo>
                <a:cubicBezTo>
                  <a:pt x="1415" y="852"/>
                  <a:pt x="1414" y="851"/>
                  <a:pt x="1414" y="850"/>
                </a:cubicBezTo>
                <a:lnTo>
                  <a:pt x="1414" y="850"/>
                </a:lnTo>
                <a:cubicBezTo>
                  <a:pt x="1415" y="850"/>
                  <a:pt x="1415" y="850"/>
                  <a:pt x="1415" y="850"/>
                </a:cubicBezTo>
                <a:lnTo>
                  <a:pt x="1415" y="850"/>
                </a:lnTo>
                <a:cubicBezTo>
                  <a:pt x="1415" y="850"/>
                  <a:pt x="1416" y="850"/>
                  <a:pt x="1417" y="850"/>
                </a:cubicBezTo>
                <a:lnTo>
                  <a:pt x="1417" y="850"/>
                </a:lnTo>
                <a:cubicBezTo>
                  <a:pt x="1416" y="851"/>
                  <a:pt x="1415" y="852"/>
                  <a:pt x="1415" y="853"/>
                </a:cubicBezTo>
                <a:close/>
                <a:moveTo>
                  <a:pt x="1415" y="330"/>
                </a:moveTo>
                <a:lnTo>
                  <a:pt x="1415" y="330"/>
                </a:lnTo>
                <a:cubicBezTo>
                  <a:pt x="1415" y="330"/>
                  <a:pt x="1415" y="331"/>
                  <a:pt x="1415" y="332"/>
                </a:cubicBezTo>
                <a:lnTo>
                  <a:pt x="1415" y="332"/>
                </a:lnTo>
                <a:lnTo>
                  <a:pt x="1415" y="332"/>
                </a:lnTo>
                <a:lnTo>
                  <a:pt x="1415" y="332"/>
                </a:lnTo>
                <a:lnTo>
                  <a:pt x="1415" y="331"/>
                </a:lnTo>
                <a:lnTo>
                  <a:pt x="1415" y="331"/>
                </a:lnTo>
                <a:cubicBezTo>
                  <a:pt x="1414" y="330"/>
                  <a:pt x="1414" y="329"/>
                  <a:pt x="1413" y="328"/>
                </a:cubicBezTo>
                <a:lnTo>
                  <a:pt x="1413" y="328"/>
                </a:lnTo>
                <a:cubicBezTo>
                  <a:pt x="1414" y="329"/>
                  <a:pt x="1415" y="329"/>
                  <a:pt x="1415" y="330"/>
                </a:cubicBezTo>
                <a:close/>
                <a:moveTo>
                  <a:pt x="1409" y="89"/>
                </a:moveTo>
                <a:lnTo>
                  <a:pt x="1409" y="89"/>
                </a:lnTo>
                <a:cubicBezTo>
                  <a:pt x="1408" y="89"/>
                  <a:pt x="1408" y="89"/>
                  <a:pt x="1408" y="89"/>
                </a:cubicBezTo>
                <a:lnTo>
                  <a:pt x="1408" y="89"/>
                </a:lnTo>
                <a:cubicBezTo>
                  <a:pt x="1408" y="89"/>
                  <a:pt x="1408" y="88"/>
                  <a:pt x="1409" y="88"/>
                </a:cubicBezTo>
                <a:lnTo>
                  <a:pt x="1409" y="88"/>
                </a:lnTo>
                <a:cubicBezTo>
                  <a:pt x="1409" y="87"/>
                  <a:pt x="1409" y="87"/>
                  <a:pt x="1409" y="86"/>
                </a:cubicBezTo>
                <a:lnTo>
                  <a:pt x="1409" y="86"/>
                </a:lnTo>
                <a:cubicBezTo>
                  <a:pt x="1411" y="88"/>
                  <a:pt x="1417" y="83"/>
                  <a:pt x="1418" y="88"/>
                </a:cubicBezTo>
                <a:lnTo>
                  <a:pt x="1418" y="88"/>
                </a:lnTo>
                <a:cubicBezTo>
                  <a:pt x="1416" y="88"/>
                  <a:pt x="1415" y="89"/>
                  <a:pt x="1414" y="89"/>
                </a:cubicBezTo>
                <a:lnTo>
                  <a:pt x="1414" y="89"/>
                </a:lnTo>
                <a:cubicBezTo>
                  <a:pt x="1413" y="89"/>
                  <a:pt x="1413" y="90"/>
                  <a:pt x="1413" y="90"/>
                </a:cubicBezTo>
                <a:lnTo>
                  <a:pt x="1413" y="90"/>
                </a:lnTo>
                <a:cubicBezTo>
                  <a:pt x="1412" y="89"/>
                  <a:pt x="1411" y="88"/>
                  <a:pt x="1409" y="89"/>
                </a:cubicBezTo>
                <a:close/>
                <a:moveTo>
                  <a:pt x="1403" y="157"/>
                </a:moveTo>
                <a:lnTo>
                  <a:pt x="1403" y="157"/>
                </a:lnTo>
                <a:lnTo>
                  <a:pt x="1402" y="157"/>
                </a:lnTo>
                <a:lnTo>
                  <a:pt x="1402" y="157"/>
                </a:lnTo>
                <a:cubicBezTo>
                  <a:pt x="1401" y="159"/>
                  <a:pt x="1400" y="161"/>
                  <a:pt x="1400" y="162"/>
                </a:cubicBezTo>
                <a:lnTo>
                  <a:pt x="1400" y="162"/>
                </a:lnTo>
                <a:cubicBezTo>
                  <a:pt x="1399" y="162"/>
                  <a:pt x="1397" y="162"/>
                  <a:pt x="1396" y="162"/>
                </a:cubicBezTo>
                <a:lnTo>
                  <a:pt x="1396" y="162"/>
                </a:lnTo>
                <a:lnTo>
                  <a:pt x="1396" y="162"/>
                </a:lnTo>
                <a:lnTo>
                  <a:pt x="1396" y="162"/>
                </a:lnTo>
                <a:lnTo>
                  <a:pt x="1396" y="162"/>
                </a:lnTo>
                <a:cubicBezTo>
                  <a:pt x="1395" y="162"/>
                  <a:pt x="1395" y="162"/>
                  <a:pt x="1395" y="162"/>
                </a:cubicBezTo>
                <a:lnTo>
                  <a:pt x="1395" y="162"/>
                </a:lnTo>
                <a:lnTo>
                  <a:pt x="1395" y="162"/>
                </a:lnTo>
                <a:lnTo>
                  <a:pt x="1395" y="162"/>
                </a:lnTo>
                <a:cubicBezTo>
                  <a:pt x="1395" y="161"/>
                  <a:pt x="1395" y="161"/>
                  <a:pt x="1395" y="161"/>
                </a:cubicBezTo>
                <a:lnTo>
                  <a:pt x="1395" y="161"/>
                </a:lnTo>
                <a:cubicBezTo>
                  <a:pt x="1398" y="159"/>
                  <a:pt x="1398" y="156"/>
                  <a:pt x="1397" y="154"/>
                </a:cubicBezTo>
                <a:lnTo>
                  <a:pt x="1397" y="154"/>
                </a:lnTo>
                <a:cubicBezTo>
                  <a:pt x="1399" y="154"/>
                  <a:pt x="1400" y="155"/>
                  <a:pt x="1400" y="154"/>
                </a:cubicBezTo>
                <a:lnTo>
                  <a:pt x="1400" y="154"/>
                </a:lnTo>
                <a:cubicBezTo>
                  <a:pt x="1404" y="151"/>
                  <a:pt x="1406" y="149"/>
                  <a:pt x="1405" y="145"/>
                </a:cubicBezTo>
                <a:lnTo>
                  <a:pt x="1405" y="145"/>
                </a:lnTo>
                <a:cubicBezTo>
                  <a:pt x="1407" y="146"/>
                  <a:pt x="1408" y="150"/>
                  <a:pt x="1409" y="152"/>
                </a:cubicBezTo>
                <a:lnTo>
                  <a:pt x="1409" y="152"/>
                </a:lnTo>
                <a:cubicBezTo>
                  <a:pt x="1407" y="154"/>
                  <a:pt x="1406" y="156"/>
                  <a:pt x="1403" y="157"/>
                </a:cubicBezTo>
                <a:close/>
                <a:moveTo>
                  <a:pt x="1402" y="1009"/>
                </a:moveTo>
                <a:lnTo>
                  <a:pt x="1403" y="1009"/>
                </a:lnTo>
                <a:lnTo>
                  <a:pt x="1403" y="1009"/>
                </a:lnTo>
                <a:lnTo>
                  <a:pt x="1403" y="1009"/>
                </a:lnTo>
                <a:lnTo>
                  <a:pt x="1403" y="1009"/>
                </a:lnTo>
                <a:lnTo>
                  <a:pt x="1403" y="1009"/>
                </a:lnTo>
                <a:lnTo>
                  <a:pt x="1403" y="1009"/>
                </a:lnTo>
                <a:lnTo>
                  <a:pt x="1403" y="1009"/>
                </a:lnTo>
                <a:lnTo>
                  <a:pt x="1402" y="1009"/>
                </a:lnTo>
                <a:close/>
                <a:moveTo>
                  <a:pt x="1395" y="357"/>
                </a:moveTo>
                <a:lnTo>
                  <a:pt x="1395" y="357"/>
                </a:lnTo>
                <a:lnTo>
                  <a:pt x="1395" y="357"/>
                </a:lnTo>
                <a:lnTo>
                  <a:pt x="1395" y="357"/>
                </a:lnTo>
                <a:lnTo>
                  <a:pt x="1396" y="357"/>
                </a:lnTo>
                <a:lnTo>
                  <a:pt x="1396" y="357"/>
                </a:lnTo>
                <a:cubicBezTo>
                  <a:pt x="1396" y="357"/>
                  <a:pt x="1396" y="357"/>
                  <a:pt x="1395" y="357"/>
                </a:cubicBezTo>
                <a:close/>
                <a:moveTo>
                  <a:pt x="1395" y="919"/>
                </a:moveTo>
                <a:lnTo>
                  <a:pt x="1395" y="919"/>
                </a:lnTo>
                <a:cubicBezTo>
                  <a:pt x="1394" y="919"/>
                  <a:pt x="1394" y="919"/>
                  <a:pt x="1394" y="919"/>
                </a:cubicBezTo>
                <a:lnTo>
                  <a:pt x="1394" y="919"/>
                </a:lnTo>
                <a:cubicBezTo>
                  <a:pt x="1394" y="919"/>
                  <a:pt x="1394" y="919"/>
                  <a:pt x="1395" y="917"/>
                </a:cubicBezTo>
                <a:lnTo>
                  <a:pt x="1395" y="917"/>
                </a:lnTo>
                <a:lnTo>
                  <a:pt x="1395" y="917"/>
                </a:lnTo>
                <a:lnTo>
                  <a:pt x="1395" y="917"/>
                </a:lnTo>
                <a:lnTo>
                  <a:pt x="1395" y="919"/>
                </a:lnTo>
                <a:close/>
                <a:moveTo>
                  <a:pt x="1394" y="170"/>
                </a:moveTo>
                <a:lnTo>
                  <a:pt x="1394" y="170"/>
                </a:lnTo>
                <a:cubicBezTo>
                  <a:pt x="1394" y="170"/>
                  <a:pt x="1393" y="171"/>
                  <a:pt x="1392" y="171"/>
                </a:cubicBezTo>
                <a:lnTo>
                  <a:pt x="1392" y="171"/>
                </a:lnTo>
                <a:cubicBezTo>
                  <a:pt x="1392" y="172"/>
                  <a:pt x="1391" y="173"/>
                  <a:pt x="1391" y="174"/>
                </a:cubicBezTo>
                <a:lnTo>
                  <a:pt x="1391" y="174"/>
                </a:lnTo>
                <a:lnTo>
                  <a:pt x="1391" y="174"/>
                </a:lnTo>
                <a:lnTo>
                  <a:pt x="1388" y="179"/>
                </a:lnTo>
                <a:lnTo>
                  <a:pt x="1388" y="179"/>
                </a:lnTo>
                <a:cubicBezTo>
                  <a:pt x="1387" y="178"/>
                  <a:pt x="1386" y="178"/>
                  <a:pt x="1384" y="178"/>
                </a:cubicBezTo>
                <a:lnTo>
                  <a:pt x="1384" y="178"/>
                </a:lnTo>
                <a:cubicBezTo>
                  <a:pt x="1386" y="177"/>
                  <a:pt x="1388" y="176"/>
                  <a:pt x="1389" y="173"/>
                </a:cubicBezTo>
                <a:lnTo>
                  <a:pt x="1389" y="173"/>
                </a:lnTo>
                <a:cubicBezTo>
                  <a:pt x="1389" y="171"/>
                  <a:pt x="1387" y="170"/>
                  <a:pt x="1385" y="169"/>
                </a:cubicBezTo>
                <a:lnTo>
                  <a:pt x="1385" y="169"/>
                </a:lnTo>
                <a:cubicBezTo>
                  <a:pt x="1387" y="168"/>
                  <a:pt x="1389" y="168"/>
                  <a:pt x="1390" y="166"/>
                </a:cubicBezTo>
                <a:lnTo>
                  <a:pt x="1390" y="166"/>
                </a:lnTo>
                <a:cubicBezTo>
                  <a:pt x="1390" y="166"/>
                  <a:pt x="1390" y="168"/>
                  <a:pt x="1391" y="168"/>
                </a:cubicBezTo>
                <a:lnTo>
                  <a:pt x="1391" y="168"/>
                </a:lnTo>
                <a:cubicBezTo>
                  <a:pt x="1391" y="168"/>
                  <a:pt x="1393" y="168"/>
                  <a:pt x="1394" y="168"/>
                </a:cubicBezTo>
                <a:lnTo>
                  <a:pt x="1394" y="168"/>
                </a:lnTo>
                <a:cubicBezTo>
                  <a:pt x="1394" y="168"/>
                  <a:pt x="1394" y="169"/>
                  <a:pt x="1394" y="170"/>
                </a:cubicBezTo>
                <a:close/>
                <a:moveTo>
                  <a:pt x="1389" y="188"/>
                </a:moveTo>
                <a:lnTo>
                  <a:pt x="1389" y="188"/>
                </a:lnTo>
                <a:cubicBezTo>
                  <a:pt x="1387" y="187"/>
                  <a:pt x="1386" y="185"/>
                  <a:pt x="1387" y="183"/>
                </a:cubicBezTo>
                <a:lnTo>
                  <a:pt x="1387" y="183"/>
                </a:lnTo>
                <a:lnTo>
                  <a:pt x="1388" y="183"/>
                </a:lnTo>
                <a:lnTo>
                  <a:pt x="1388" y="183"/>
                </a:lnTo>
                <a:cubicBezTo>
                  <a:pt x="1388" y="184"/>
                  <a:pt x="1389" y="185"/>
                  <a:pt x="1390" y="185"/>
                </a:cubicBezTo>
                <a:lnTo>
                  <a:pt x="1390" y="185"/>
                </a:lnTo>
                <a:cubicBezTo>
                  <a:pt x="1390" y="186"/>
                  <a:pt x="1390" y="188"/>
                  <a:pt x="1389" y="188"/>
                </a:cubicBezTo>
                <a:close/>
                <a:moveTo>
                  <a:pt x="1387" y="193"/>
                </a:moveTo>
                <a:lnTo>
                  <a:pt x="1387" y="193"/>
                </a:lnTo>
                <a:cubicBezTo>
                  <a:pt x="1387" y="193"/>
                  <a:pt x="1387" y="194"/>
                  <a:pt x="1387" y="195"/>
                </a:cubicBezTo>
                <a:lnTo>
                  <a:pt x="1387" y="195"/>
                </a:lnTo>
                <a:cubicBezTo>
                  <a:pt x="1384" y="195"/>
                  <a:pt x="1383" y="196"/>
                  <a:pt x="1381" y="198"/>
                </a:cubicBezTo>
                <a:lnTo>
                  <a:pt x="1381" y="198"/>
                </a:lnTo>
                <a:lnTo>
                  <a:pt x="1381" y="198"/>
                </a:lnTo>
                <a:lnTo>
                  <a:pt x="1381" y="198"/>
                </a:lnTo>
                <a:lnTo>
                  <a:pt x="1381" y="198"/>
                </a:lnTo>
                <a:lnTo>
                  <a:pt x="1381" y="198"/>
                </a:lnTo>
                <a:lnTo>
                  <a:pt x="1381" y="198"/>
                </a:lnTo>
                <a:cubicBezTo>
                  <a:pt x="1381" y="198"/>
                  <a:pt x="1381" y="198"/>
                  <a:pt x="1381" y="197"/>
                </a:cubicBezTo>
                <a:lnTo>
                  <a:pt x="1381" y="197"/>
                </a:lnTo>
                <a:lnTo>
                  <a:pt x="1381" y="196"/>
                </a:lnTo>
                <a:lnTo>
                  <a:pt x="1381" y="195"/>
                </a:lnTo>
                <a:lnTo>
                  <a:pt x="1381" y="195"/>
                </a:lnTo>
                <a:cubicBezTo>
                  <a:pt x="1384" y="193"/>
                  <a:pt x="1386" y="191"/>
                  <a:pt x="1389" y="188"/>
                </a:cubicBezTo>
                <a:lnTo>
                  <a:pt x="1389" y="188"/>
                </a:lnTo>
                <a:lnTo>
                  <a:pt x="1390" y="190"/>
                </a:lnTo>
                <a:lnTo>
                  <a:pt x="1390" y="190"/>
                </a:lnTo>
                <a:cubicBezTo>
                  <a:pt x="1389" y="190"/>
                  <a:pt x="1388" y="192"/>
                  <a:pt x="1387" y="193"/>
                </a:cubicBezTo>
                <a:close/>
                <a:moveTo>
                  <a:pt x="1383" y="550"/>
                </a:moveTo>
                <a:lnTo>
                  <a:pt x="1383" y="550"/>
                </a:lnTo>
                <a:lnTo>
                  <a:pt x="1384" y="550"/>
                </a:lnTo>
                <a:lnTo>
                  <a:pt x="1384" y="550"/>
                </a:lnTo>
                <a:cubicBezTo>
                  <a:pt x="1384" y="551"/>
                  <a:pt x="1384" y="551"/>
                  <a:pt x="1384" y="551"/>
                </a:cubicBezTo>
                <a:lnTo>
                  <a:pt x="1384" y="551"/>
                </a:lnTo>
                <a:cubicBezTo>
                  <a:pt x="1384" y="551"/>
                  <a:pt x="1383" y="551"/>
                  <a:pt x="1383" y="550"/>
                </a:cubicBezTo>
                <a:close/>
                <a:moveTo>
                  <a:pt x="1382" y="310"/>
                </a:moveTo>
                <a:lnTo>
                  <a:pt x="1382" y="310"/>
                </a:lnTo>
                <a:cubicBezTo>
                  <a:pt x="1382" y="309"/>
                  <a:pt x="1382" y="309"/>
                  <a:pt x="1382" y="309"/>
                </a:cubicBezTo>
                <a:lnTo>
                  <a:pt x="1382" y="309"/>
                </a:lnTo>
                <a:lnTo>
                  <a:pt x="1382" y="309"/>
                </a:lnTo>
                <a:lnTo>
                  <a:pt x="1382" y="309"/>
                </a:lnTo>
                <a:lnTo>
                  <a:pt x="1382" y="309"/>
                </a:lnTo>
                <a:cubicBezTo>
                  <a:pt x="1382" y="308"/>
                  <a:pt x="1382" y="309"/>
                  <a:pt x="1383" y="308"/>
                </a:cubicBezTo>
                <a:lnTo>
                  <a:pt x="1383" y="308"/>
                </a:lnTo>
                <a:cubicBezTo>
                  <a:pt x="1382" y="309"/>
                  <a:pt x="1382" y="309"/>
                  <a:pt x="1382" y="310"/>
                </a:cubicBezTo>
                <a:close/>
                <a:moveTo>
                  <a:pt x="1380" y="872"/>
                </a:moveTo>
                <a:lnTo>
                  <a:pt x="1380" y="872"/>
                </a:lnTo>
                <a:cubicBezTo>
                  <a:pt x="1378" y="876"/>
                  <a:pt x="1378" y="874"/>
                  <a:pt x="1378" y="873"/>
                </a:cubicBezTo>
                <a:lnTo>
                  <a:pt x="1378" y="873"/>
                </a:lnTo>
                <a:lnTo>
                  <a:pt x="1378" y="872"/>
                </a:lnTo>
                <a:lnTo>
                  <a:pt x="1378" y="872"/>
                </a:lnTo>
                <a:cubicBezTo>
                  <a:pt x="1379" y="871"/>
                  <a:pt x="1379" y="870"/>
                  <a:pt x="1380" y="870"/>
                </a:cubicBezTo>
                <a:lnTo>
                  <a:pt x="1380" y="870"/>
                </a:lnTo>
                <a:cubicBezTo>
                  <a:pt x="1380" y="870"/>
                  <a:pt x="1381" y="871"/>
                  <a:pt x="1381" y="872"/>
                </a:cubicBezTo>
                <a:lnTo>
                  <a:pt x="1381" y="872"/>
                </a:lnTo>
                <a:lnTo>
                  <a:pt x="1380" y="872"/>
                </a:lnTo>
                <a:close/>
                <a:moveTo>
                  <a:pt x="1378" y="184"/>
                </a:moveTo>
                <a:lnTo>
                  <a:pt x="1378" y="184"/>
                </a:lnTo>
                <a:close/>
                <a:moveTo>
                  <a:pt x="1374" y="384"/>
                </a:moveTo>
                <a:lnTo>
                  <a:pt x="1374" y="384"/>
                </a:lnTo>
                <a:cubicBezTo>
                  <a:pt x="1376" y="380"/>
                  <a:pt x="1374" y="378"/>
                  <a:pt x="1370" y="379"/>
                </a:cubicBezTo>
                <a:lnTo>
                  <a:pt x="1370" y="379"/>
                </a:lnTo>
                <a:lnTo>
                  <a:pt x="1370" y="378"/>
                </a:lnTo>
                <a:lnTo>
                  <a:pt x="1370" y="378"/>
                </a:lnTo>
                <a:cubicBezTo>
                  <a:pt x="1372" y="378"/>
                  <a:pt x="1374" y="377"/>
                  <a:pt x="1376" y="375"/>
                </a:cubicBezTo>
                <a:lnTo>
                  <a:pt x="1376" y="375"/>
                </a:lnTo>
                <a:lnTo>
                  <a:pt x="1377" y="377"/>
                </a:lnTo>
                <a:lnTo>
                  <a:pt x="1377" y="377"/>
                </a:lnTo>
                <a:cubicBezTo>
                  <a:pt x="1377" y="379"/>
                  <a:pt x="1377" y="382"/>
                  <a:pt x="1374" y="384"/>
                </a:cubicBezTo>
                <a:close/>
                <a:moveTo>
                  <a:pt x="1372" y="898"/>
                </a:moveTo>
                <a:lnTo>
                  <a:pt x="1372" y="898"/>
                </a:lnTo>
                <a:cubicBezTo>
                  <a:pt x="1372" y="898"/>
                  <a:pt x="1372" y="899"/>
                  <a:pt x="1371" y="900"/>
                </a:cubicBezTo>
                <a:lnTo>
                  <a:pt x="1371" y="900"/>
                </a:lnTo>
                <a:cubicBezTo>
                  <a:pt x="1370" y="899"/>
                  <a:pt x="1369" y="899"/>
                  <a:pt x="1368" y="898"/>
                </a:cubicBezTo>
                <a:lnTo>
                  <a:pt x="1368" y="898"/>
                </a:lnTo>
                <a:cubicBezTo>
                  <a:pt x="1369" y="898"/>
                  <a:pt x="1371" y="897"/>
                  <a:pt x="1372" y="896"/>
                </a:cubicBezTo>
                <a:lnTo>
                  <a:pt x="1372" y="896"/>
                </a:lnTo>
                <a:cubicBezTo>
                  <a:pt x="1376" y="893"/>
                  <a:pt x="1372" y="897"/>
                  <a:pt x="1372" y="898"/>
                </a:cubicBezTo>
                <a:close/>
                <a:moveTo>
                  <a:pt x="1366" y="569"/>
                </a:moveTo>
                <a:lnTo>
                  <a:pt x="1366" y="569"/>
                </a:lnTo>
                <a:cubicBezTo>
                  <a:pt x="1366" y="569"/>
                  <a:pt x="1366" y="568"/>
                  <a:pt x="1368" y="567"/>
                </a:cubicBezTo>
                <a:lnTo>
                  <a:pt x="1368" y="567"/>
                </a:lnTo>
                <a:cubicBezTo>
                  <a:pt x="1368" y="568"/>
                  <a:pt x="1368" y="569"/>
                  <a:pt x="1366" y="569"/>
                </a:cubicBezTo>
                <a:close/>
                <a:moveTo>
                  <a:pt x="1366" y="880"/>
                </a:moveTo>
                <a:lnTo>
                  <a:pt x="1366" y="880"/>
                </a:lnTo>
                <a:cubicBezTo>
                  <a:pt x="1366" y="881"/>
                  <a:pt x="1366" y="881"/>
                  <a:pt x="1365" y="882"/>
                </a:cubicBezTo>
                <a:lnTo>
                  <a:pt x="1361" y="883"/>
                </a:lnTo>
                <a:lnTo>
                  <a:pt x="1361" y="883"/>
                </a:lnTo>
                <a:lnTo>
                  <a:pt x="1361" y="883"/>
                </a:lnTo>
                <a:lnTo>
                  <a:pt x="1361" y="883"/>
                </a:lnTo>
                <a:cubicBezTo>
                  <a:pt x="1360" y="881"/>
                  <a:pt x="1359" y="880"/>
                  <a:pt x="1359" y="878"/>
                </a:cubicBezTo>
                <a:lnTo>
                  <a:pt x="1359" y="878"/>
                </a:lnTo>
                <a:cubicBezTo>
                  <a:pt x="1359" y="876"/>
                  <a:pt x="1360" y="874"/>
                  <a:pt x="1361" y="873"/>
                </a:cubicBezTo>
                <a:lnTo>
                  <a:pt x="1362" y="873"/>
                </a:lnTo>
                <a:lnTo>
                  <a:pt x="1362" y="873"/>
                </a:lnTo>
                <a:cubicBezTo>
                  <a:pt x="1362" y="873"/>
                  <a:pt x="1362" y="873"/>
                  <a:pt x="1363" y="873"/>
                </a:cubicBezTo>
                <a:lnTo>
                  <a:pt x="1363" y="873"/>
                </a:lnTo>
                <a:lnTo>
                  <a:pt x="1363" y="873"/>
                </a:lnTo>
                <a:lnTo>
                  <a:pt x="1363" y="873"/>
                </a:lnTo>
                <a:cubicBezTo>
                  <a:pt x="1363" y="873"/>
                  <a:pt x="1363" y="873"/>
                  <a:pt x="1363" y="874"/>
                </a:cubicBezTo>
                <a:lnTo>
                  <a:pt x="1363" y="874"/>
                </a:lnTo>
                <a:cubicBezTo>
                  <a:pt x="1363" y="876"/>
                  <a:pt x="1363" y="878"/>
                  <a:pt x="1366" y="878"/>
                </a:cubicBezTo>
                <a:lnTo>
                  <a:pt x="1366" y="878"/>
                </a:lnTo>
                <a:cubicBezTo>
                  <a:pt x="1366" y="879"/>
                  <a:pt x="1366" y="880"/>
                  <a:pt x="1366" y="880"/>
                </a:cubicBezTo>
                <a:close/>
                <a:moveTo>
                  <a:pt x="1359" y="897"/>
                </a:moveTo>
                <a:lnTo>
                  <a:pt x="1359" y="897"/>
                </a:lnTo>
                <a:cubicBezTo>
                  <a:pt x="1359" y="897"/>
                  <a:pt x="1359" y="897"/>
                  <a:pt x="1358" y="897"/>
                </a:cubicBezTo>
                <a:lnTo>
                  <a:pt x="1358" y="897"/>
                </a:lnTo>
                <a:lnTo>
                  <a:pt x="1358" y="896"/>
                </a:lnTo>
                <a:lnTo>
                  <a:pt x="1358" y="896"/>
                </a:lnTo>
                <a:cubicBezTo>
                  <a:pt x="1358" y="896"/>
                  <a:pt x="1359" y="895"/>
                  <a:pt x="1359" y="894"/>
                </a:cubicBezTo>
                <a:lnTo>
                  <a:pt x="1359" y="894"/>
                </a:lnTo>
                <a:lnTo>
                  <a:pt x="1359" y="894"/>
                </a:lnTo>
                <a:lnTo>
                  <a:pt x="1359" y="894"/>
                </a:lnTo>
                <a:cubicBezTo>
                  <a:pt x="1360" y="893"/>
                  <a:pt x="1362" y="892"/>
                  <a:pt x="1363" y="892"/>
                </a:cubicBezTo>
                <a:lnTo>
                  <a:pt x="1363" y="892"/>
                </a:lnTo>
                <a:lnTo>
                  <a:pt x="1363" y="892"/>
                </a:lnTo>
                <a:lnTo>
                  <a:pt x="1363" y="892"/>
                </a:lnTo>
                <a:cubicBezTo>
                  <a:pt x="1363" y="892"/>
                  <a:pt x="1363" y="892"/>
                  <a:pt x="1364" y="892"/>
                </a:cubicBezTo>
                <a:lnTo>
                  <a:pt x="1364" y="892"/>
                </a:lnTo>
                <a:cubicBezTo>
                  <a:pt x="1363" y="893"/>
                  <a:pt x="1361" y="894"/>
                  <a:pt x="1359" y="895"/>
                </a:cubicBezTo>
                <a:lnTo>
                  <a:pt x="1359" y="895"/>
                </a:lnTo>
                <a:cubicBezTo>
                  <a:pt x="1359" y="895"/>
                  <a:pt x="1359" y="896"/>
                  <a:pt x="1359" y="897"/>
                </a:cubicBezTo>
                <a:close/>
                <a:moveTo>
                  <a:pt x="1357" y="642"/>
                </a:moveTo>
                <a:lnTo>
                  <a:pt x="1357" y="642"/>
                </a:lnTo>
                <a:close/>
                <a:moveTo>
                  <a:pt x="1361" y="591"/>
                </a:moveTo>
                <a:lnTo>
                  <a:pt x="1361" y="591"/>
                </a:lnTo>
                <a:cubicBezTo>
                  <a:pt x="1361" y="591"/>
                  <a:pt x="1361" y="591"/>
                  <a:pt x="1360" y="591"/>
                </a:cubicBezTo>
                <a:lnTo>
                  <a:pt x="1360" y="591"/>
                </a:lnTo>
                <a:lnTo>
                  <a:pt x="1360" y="591"/>
                </a:lnTo>
                <a:lnTo>
                  <a:pt x="1360" y="591"/>
                </a:lnTo>
                <a:cubicBezTo>
                  <a:pt x="1361" y="591"/>
                  <a:pt x="1361" y="591"/>
                  <a:pt x="1361" y="591"/>
                </a:cubicBezTo>
                <a:close/>
                <a:moveTo>
                  <a:pt x="1356" y="571"/>
                </a:moveTo>
                <a:lnTo>
                  <a:pt x="1356" y="571"/>
                </a:lnTo>
                <a:cubicBezTo>
                  <a:pt x="1357" y="570"/>
                  <a:pt x="1358" y="569"/>
                  <a:pt x="1359" y="568"/>
                </a:cubicBezTo>
                <a:lnTo>
                  <a:pt x="1359" y="568"/>
                </a:lnTo>
                <a:cubicBezTo>
                  <a:pt x="1359" y="569"/>
                  <a:pt x="1360" y="571"/>
                  <a:pt x="1362" y="572"/>
                </a:cubicBezTo>
                <a:lnTo>
                  <a:pt x="1362" y="572"/>
                </a:lnTo>
                <a:cubicBezTo>
                  <a:pt x="1361" y="573"/>
                  <a:pt x="1360" y="574"/>
                  <a:pt x="1359" y="575"/>
                </a:cubicBezTo>
                <a:lnTo>
                  <a:pt x="1359" y="575"/>
                </a:lnTo>
                <a:cubicBezTo>
                  <a:pt x="1358" y="574"/>
                  <a:pt x="1357" y="573"/>
                  <a:pt x="1357" y="571"/>
                </a:cubicBezTo>
                <a:lnTo>
                  <a:pt x="1357" y="571"/>
                </a:lnTo>
                <a:cubicBezTo>
                  <a:pt x="1357" y="571"/>
                  <a:pt x="1357" y="571"/>
                  <a:pt x="1356" y="571"/>
                </a:cubicBezTo>
                <a:close/>
                <a:moveTo>
                  <a:pt x="1354" y="215"/>
                </a:moveTo>
                <a:lnTo>
                  <a:pt x="1354" y="215"/>
                </a:lnTo>
                <a:lnTo>
                  <a:pt x="1354" y="215"/>
                </a:lnTo>
                <a:lnTo>
                  <a:pt x="1354" y="215"/>
                </a:lnTo>
                <a:cubicBezTo>
                  <a:pt x="1355" y="214"/>
                  <a:pt x="1356" y="214"/>
                  <a:pt x="1357" y="213"/>
                </a:cubicBezTo>
                <a:lnTo>
                  <a:pt x="1357" y="213"/>
                </a:lnTo>
                <a:lnTo>
                  <a:pt x="1357" y="213"/>
                </a:lnTo>
                <a:lnTo>
                  <a:pt x="1357" y="213"/>
                </a:lnTo>
                <a:cubicBezTo>
                  <a:pt x="1357" y="214"/>
                  <a:pt x="1357" y="215"/>
                  <a:pt x="1357" y="216"/>
                </a:cubicBezTo>
                <a:lnTo>
                  <a:pt x="1357" y="216"/>
                </a:lnTo>
                <a:cubicBezTo>
                  <a:pt x="1357" y="217"/>
                  <a:pt x="1357" y="217"/>
                  <a:pt x="1358" y="217"/>
                </a:cubicBezTo>
                <a:lnTo>
                  <a:pt x="1358" y="217"/>
                </a:lnTo>
                <a:cubicBezTo>
                  <a:pt x="1358" y="217"/>
                  <a:pt x="1359" y="218"/>
                  <a:pt x="1360" y="218"/>
                </a:cubicBezTo>
                <a:lnTo>
                  <a:pt x="1360" y="218"/>
                </a:lnTo>
                <a:cubicBezTo>
                  <a:pt x="1359" y="219"/>
                  <a:pt x="1359" y="219"/>
                  <a:pt x="1359" y="220"/>
                </a:cubicBezTo>
                <a:lnTo>
                  <a:pt x="1359" y="220"/>
                </a:lnTo>
                <a:cubicBezTo>
                  <a:pt x="1357" y="220"/>
                  <a:pt x="1357" y="221"/>
                  <a:pt x="1356" y="221"/>
                </a:cubicBezTo>
                <a:lnTo>
                  <a:pt x="1356" y="221"/>
                </a:lnTo>
                <a:cubicBezTo>
                  <a:pt x="1356" y="219"/>
                  <a:pt x="1356" y="217"/>
                  <a:pt x="1354" y="215"/>
                </a:cubicBezTo>
                <a:close/>
                <a:moveTo>
                  <a:pt x="1357" y="177"/>
                </a:moveTo>
                <a:lnTo>
                  <a:pt x="1357" y="177"/>
                </a:lnTo>
                <a:cubicBezTo>
                  <a:pt x="1357" y="178"/>
                  <a:pt x="1357" y="179"/>
                  <a:pt x="1354" y="180"/>
                </a:cubicBezTo>
                <a:lnTo>
                  <a:pt x="1354" y="180"/>
                </a:lnTo>
                <a:cubicBezTo>
                  <a:pt x="1354" y="179"/>
                  <a:pt x="1354" y="178"/>
                  <a:pt x="1354" y="178"/>
                </a:cubicBezTo>
                <a:lnTo>
                  <a:pt x="1354" y="178"/>
                </a:lnTo>
                <a:cubicBezTo>
                  <a:pt x="1355" y="178"/>
                  <a:pt x="1356" y="177"/>
                  <a:pt x="1357" y="177"/>
                </a:cubicBezTo>
                <a:close/>
                <a:moveTo>
                  <a:pt x="1353" y="1025"/>
                </a:moveTo>
                <a:lnTo>
                  <a:pt x="1353" y="1025"/>
                </a:lnTo>
                <a:close/>
                <a:moveTo>
                  <a:pt x="1356" y="162"/>
                </a:moveTo>
                <a:lnTo>
                  <a:pt x="1356" y="162"/>
                </a:lnTo>
                <a:cubicBezTo>
                  <a:pt x="1357" y="164"/>
                  <a:pt x="1357" y="164"/>
                  <a:pt x="1359" y="164"/>
                </a:cubicBezTo>
                <a:lnTo>
                  <a:pt x="1359" y="164"/>
                </a:lnTo>
                <a:cubicBezTo>
                  <a:pt x="1357" y="166"/>
                  <a:pt x="1355" y="165"/>
                  <a:pt x="1353" y="165"/>
                </a:cubicBezTo>
                <a:lnTo>
                  <a:pt x="1353" y="165"/>
                </a:lnTo>
                <a:cubicBezTo>
                  <a:pt x="1354" y="164"/>
                  <a:pt x="1355" y="163"/>
                  <a:pt x="1356" y="162"/>
                </a:cubicBezTo>
                <a:close/>
                <a:moveTo>
                  <a:pt x="1353" y="156"/>
                </a:moveTo>
                <a:lnTo>
                  <a:pt x="1353" y="156"/>
                </a:lnTo>
                <a:lnTo>
                  <a:pt x="1353" y="156"/>
                </a:lnTo>
                <a:lnTo>
                  <a:pt x="1353" y="156"/>
                </a:lnTo>
                <a:lnTo>
                  <a:pt x="1353" y="156"/>
                </a:lnTo>
                <a:lnTo>
                  <a:pt x="1353" y="156"/>
                </a:lnTo>
                <a:cubicBezTo>
                  <a:pt x="1354" y="156"/>
                  <a:pt x="1355" y="155"/>
                  <a:pt x="1356" y="155"/>
                </a:cubicBezTo>
                <a:lnTo>
                  <a:pt x="1356" y="155"/>
                </a:lnTo>
                <a:lnTo>
                  <a:pt x="1357" y="156"/>
                </a:lnTo>
                <a:lnTo>
                  <a:pt x="1357" y="156"/>
                </a:lnTo>
                <a:cubicBezTo>
                  <a:pt x="1357" y="156"/>
                  <a:pt x="1357" y="156"/>
                  <a:pt x="1357" y="157"/>
                </a:cubicBezTo>
                <a:lnTo>
                  <a:pt x="1357" y="157"/>
                </a:lnTo>
                <a:lnTo>
                  <a:pt x="1357" y="157"/>
                </a:lnTo>
                <a:lnTo>
                  <a:pt x="1357" y="157"/>
                </a:lnTo>
                <a:cubicBezTo>
                  <a:pt x="1354" y="159"/>
                  <a:pt x="1353" y="158"/>
                  <a:pt x="1351" y="157"/>
                </a:cubicBezTo>
                <a:lnTo>
                  <a:pt x="1351" y="157"/>
                </a:lnTo>
                <a:cubicBezTo>
                  <a:pt x="1353" y="157"/>
                  <a:pt x="1353" y="156"/>
                  <a:pt x="1353" y="156"/>
                </a:cubicBezTo>
                <a:close/>
                <a:moveTo>
                  <a:pt x="1351" y="110"/>
                </a:moveTo>
                <a:lnTo>
                  <a:pt x="1351" y="110"/>
                </a:lnTo>
                <a:lnTo>
                  <a:pt x="1351" y="110"/>
                </a:lnTo>
                <a:cubicBezTo>
                  <a:pt x="1350" y="112"/>
                  <a:pt x="1350" y="113"/>
                  <a:pt x="1349" y="114"/>
                </a:cubicBezTo>
                <a:lnTo>
                  <a:pt x="1349" y="114"/>
                </a:lnTo>
                <a:cubicBezTo>
                  <a:pt x="1347" y="114"/>
                  <a:pt x="1345" y="116"/>
                  <a:pt x="1343" y="114"/>
                </a:cubicBezTo>
                <a:lnTo>
                  <a:pt x="1343" y="114"/>
                </a:lnTo>
                <a:cubicBezTo>
                  <a:pt x="1341" y="114"/>
                  <a:pt x="1341" y="116"/>
                  <a:pt x="1341" y="118"/>
                </a:cubicBezTo>
                <a:lnTo>
                  <a:pt x="1341" y="118"/>
                </a:lnTo>
                <a:cubicBezTo>
                  <a:pt x="1341" y="119"/>
                  <a:pt x="1341" y="122"/>
                  <a:pt x="1342" y="125"/>
                </a:cubicBezTo>
                <a:lnTo>
                  <a:pt x="1342" y="125"/>
                </a:lnTo>
                <a:cubicBezTo>
                  <a:pt x="1342" y="125"/>
                  <a:pt x="1344" y="126"/>
                  <a:pt x="1345" y="126"/>
                </a:cubicBezTo>
                <a:lnTo>
                  <a:pt x="1345" y="126"/>
                </a:lnTo>
                <a:cubicBezTo>
                  <a:pt x="1345" y="126"/>
                  <a:pt x="1345" y="127"/>
                  <a:pt x="1344" y="128"/>
                </a:cubicBezTo>
                <a:lnTo>
                  <a:pt x="1344" y="128"/>
                </a:lnTo>
                <a:cubicBezTo>
                  <a:pt x="1342" y="129"/>
                  <a:pt x="1339" y="131"/>
                  <a:pt x="1338" y="135"/>
                </a:cubicBezTo>
                <a:lnTo>
                  <a:pt x="1338" y="135"/>
                </a:lnTo>
                <a:cubicBezTo>
                  <a:pt x="1338" y="135"/>
                  <a:pt x="1338" y="135"/>
                  <a:pt x="1339" y="135"/>
                </a:cubicBezTo>
                <a:lnTo>
                  <a:pt x="1339" y="135"/>
                </a:lnTo>
                <a:cubicBezTo>
                  <a:pt x="1336" y="138"/>
                  <a:pt x="1334" y="141"/>
                  <a:pt x="1331" y="142"/>
                </a:cubicBezTo>
                <a:lnTo>
                  <a:pt x="1331" y="142"/>
                </a:lnTo>
                <a:cubicBezTo>
                  <a:pt x="1331" y="141"/>
                  <a:pt x="1332" y="141"/>
                  <a:pt x="1332" y="139"/>
                </a:cubicBezTo>
                <a:lnTo>
                  <a:pt x="1327" y="137"/>
                </a:lnTo>
                <a:lnTo>
                  <a:pt x="1327" y="137"/>
                </a:lnTo>
                <a:cubicBezTo>
                  <a:pt x="1325" y="135"/>
                  <a:pt x="1324" y="133"/>
                  <a:pt x="1320" y="134"/>
                </a:cubicBezTo>
                <a:lnTo>
                  <a:pt x="1320" y="134"/>
                </a:lnTo>
                <a:cubicBezTo>
                  <a:pt x="1318" y="135"/>
                  <a:pt x="1316" y="137"/>
                  <a:pt x="1314" y="138"/>
                </a:cubicBezTo>
                <a:lnTo>
                  <a:pt x="1314" y="138"/>
                </a:lnTo>
                <a:cubicBezTo>
                  <a:pt x="1314" y="138"/>
                  <a:pt x="1313" y="137"/>
                  <a:pt x="1312" y="136"/>
                </a:cubicBezTo>
                <a:lnTo>
                  <a:pt x="1312" y="136"/>
                </a:lnTo>
                <a:cubicBezTo>
                  <a:pt x="1314" y="135"/>
                  <a:pt x="1316" y="133"/>
                  <a:pt x="1318" y="131"/>
                </a:cubicBezTo>
                <a:lnTo>
                  <a:pt x="1318" y="131"/>
                </a:lnTo>
                <a:cubicBezTo>
                  <a:pt x="1318" y="130"/>
                  <a:pt x="1319" y="129"/>
                  <a:pt x="1319" y="129"/>
                </a:cubicBezTo>
                <a:lnTo>
                  <a:pt x="1319" y="129"/>
                </a:lnTo>
                <a:lnTo>
                  <a:pt x="1318" y="128"/>
                </a:lnTo>
                <a:lnTo>
                  <a:pt x="1318" y="128"/>
                </a:lnTo>
                <a:cubicBezTo>
                  <a:pt x="1317" y="127"/>
                  <a:pt x="1317" y="127"/>
                  <a:pt x="1317" y="126"/>
                </a:cubicBezTo>
                <a:lnTo>
                  <a:pt x="1317" y="126"/>
                </a:lnTo>
                <a:lnTo>
                  <a:pt x="1317" y="126"/>
                </a:lnTo>
                <a:lnTo>
                  <a:pt x="1317" y="126"/>
                </a:lnTo>
                <a:cubicBezTo>
                  <a:pt x="1319" y="125"/>
                  <a:pt x="1321" y="124"/>
                  <a:pt x="1323" y="122"/>
                </a:cubicBezTo>
                <a:lnTo>
                  <a:pt x="1323" y="122"/>
                </a:lnTo>
                <a:cubicBezTo>
                  <a:pt x="1325" y="116"/>
                  <a:pt x="1325" y="110"/>
                  <a:pt x="1333" y="115"/>
                </a:cubicBezTo>
                <a:lnTo>
                  <a:pt x="1333" y="115"/>
                </a:lnTo>
                <a:cubicBezTo>
                  <a:pt x="1336" y="119"/>
                  <a:pt x="1341" y="117"/>
                  <a:pt x="1341" y="111"/>
                </a:cubicBezTo>
                <a:lnTo>
                  <a:pt x="1341" y="111"/>
                </a:lnTo>
                <a:cubicBezTo>
                  <a:pt x="1342" y="107"/>
                  <a:pt x="1341" y="103"/>
                  <a:pt x="1347" y="101"/>
                </a:cubicBezTo>
                <a:lnTo>
                  <a:pt x="1347" y="101"/>
                </a:lnTo>
                <a:cubicBezTo>
                  <a:pt x="1353" y="107"/>
                  <a:pt x="1355" y="98"/>
                  <a:pt x="1359" y="96"/>
                </a:cubicBezTo>
                <a:lnTo>
                  <a:pt x="1359" y="96"/>
                </a:lnTo>
                <a:cubicBezTo>
                  <a:pt x="1359" y="98"/>
                  <a:pt x="1358" y="98"/>
                  <a:pt x="1358" y="99"/>
                </a:cubicBezTo>
                <a:lnTo>
                  <a:pt x="1358" y="99"/>
                </a:lnTo>
                <a:cubicBezTo>
                  <a:pt x="1357" y="100"/>
                  <a:pt x="1357" y="101"/>
                  <a:pt x="1357" y="101"/>
                </a:cubicBezTo>
                <a:lnTo>
                  <a:pt x="1357" y="101"/>
                </a:lnTo>
                <a:cubicBezTo>
                  <a:pt x="1357" y="102"/>
                  <a:pt x="1357" y="102"/>
                  <a:pt x="1357" y="103"/>
                </a:cubicBezTo>
                <a:lnTo>
                  <a:pt x="1357" y="103"/>
                </a:lnTo>
                <a:cubicBezTo>
                  <a:pt x="1357" y="103"/>
                  <a:pt x="1357" y="104"/>
                  <a:pt x="1358" y="105"/>
                </a:cubicBezTo>
                <a:lnTo>
                  <a:pt x="1358" y="105"/>
                </a:lnTo>
                <a:cubicBezTo>
                  <a:pt x="1357" y="105"/>
                  <a:pt x="1357" y="104"/>
                  <a:pt x="1357" y="104"/>
                </a:cubicBezTo>
                <a:lnTo>
                  <a:pt x="1357" y="104"/>
                </a:lnTo>
                <a:cubicBezTo>
                  <a:pt x="1353" y="105"/>
                  <a:pt x="1353" y="107"/>
                  <a:pt x="1351" y="109"/>
                </a:cubicBezTo>
                <a:lnTo>
                  <a:pt x="1351" y="109"/>
                </a:lnTo>
                <a:cubicBezTo>
                  <a:pt x="1351" y="109"/>
                  <a:pt x="1351" y="109"/>
                  <a:pt x="1351" y="110"/>
                </a:cubicBezTo>
                <a:close/>
                <a:moveTo>
                  <a:pt x="1351" y="919"/>
                </a:moveTo>
                <a:lnTo>
                  <a:pt x="1351" y="919"/>
                </a:lnTo>
                <a:cubicBezTo>
                  <a:pt x="1351" y="919"/>
                  <a:pt x="1350" y="919"/>
                  <a:pt x="1350" y="920"/>
                </a:cubicBezTo>
                <a:lnTo>
                  <a:pt x="1350" y="920"/>
                </a:lnTo>
                <a:cubicBezTo>
                  <a:pt x="1350" y="919"/>
                  <a:pt x="1350" y="919"/>
                  <a:pt x="1350" y="919"/>
                </a:cubicBezTo>
                <a:lnTo>
                  <a:pt x="1350" y="919"/>
                </a:lnTo>
                <a:cubicBezTo>
                  <a:pt x="1351" y="919"/>
                  <a:pt x="1351" y="919"/>
                  <a:pt x="1351" y="919"/>
                </a:cubicBezTo>
                <a:close/>
                <a:moveTo>
                  <a:pt x="1342" y="196"/>
                </a:moveTo>
                <a:lnTo>
                  <a:pt x="1342" y="196"/>
                </a:lnTo>
                <a:cubicBezTo>
                  <a:pt x="1342" y="195"/>
                  <a:pt x="1341" y="194"/>
                  <a:pt x="1341" y="193"/>
                </a:cubicBezTo>
                <a:lnTo>
                  <a:pt x="1341" y="193"/>
                </a:lnTo>
                <a:cubicBezTo>
                  <a:pt x="1342" y="194"/>
                  <a:pt x="1343" y="194"/>
                  <a:pt x="1345" y="194"/>
                </a:cubicBezTo>
                <a:lnTo>
                  <a:pt x="1345" y="194"/>
                </a:lnTo>
                <a:cubicBezTo>
                  <a:pt x="1344" y="195"/>
                  <a:pt x="1343" y="195"/>
                  <a:pt x="1342" y="196"/>
                </a:cubicBezTo>
                <a:close/>
                <a:moveTo>
                  <a:pt x="1338" y="243"/>
                </a:moveTo>
                <a:lnTo>
                  <a:pt x="1338" y="243"/>
                </a:lnTo>
                <a:lnTo>
                  <a:pt x="1338" y="243"/>
                </a:lnTo>
                <a:lnTo>
                  <a:pt x="1338" y="243"/>
                </a:lnTo>
                <a:lnTo>
                  <a:pt x="1338" y="242"/>
                </a:lnTo>
                <a:lnTo>
                  <a:pt x="1338" y="242"/>
                </a:lnTo>
                <a:lnTo>
                  <a:pt x="1338" y="243"/>
                </a:lnTo>
                <a:close/>
                <a:moveTo>
                  <a:pt x="1336" y="934"/>
                </a:moveTo>
                <a:lnTo>
                  <a:pt x="1336" y="934"/>
                </a:lnTo>
                <a:lnTo>
                  <a:pt x="1336" y="934"/>
                </a:lnTo>
                <a:lnTo>
                  <a:pt x="1336" y="934"/>
                </a:lnTo>
                <a:cubicBezTo>
                  <a:pt x="1337" y="934"/>
                  <a:pt x="1337" y="934"/>
                  <a:pt x="1337" y="934"/>
                </a:cubicBezTo>
                <a:lnTo>
                  <a:pt x="1337" y="934"/>
                </a:lnTo>
                <a:lnTo>
                  <a:pt x="1336" y="934"/>
                </a:lnTo>
                <a:close/>
                <a:moveTo>
                  <a:pt x="1333" y="216"/>
                </a:moveTo>
                <a:lnTo>
                  <a:pt x="1333" y="216"/>
                </a:lnTo>
                <a:close/>
                <a:moveTo>
                  <a:pt x="1332" y="251"/>
                </a:moveTo>
                <a:lnTo>
                  <a:pt x="1332" y="251"/>
                </a:lnTo>
                <a:cubicBezTo>
                  <a:pt x="1333" y="251"/>
                  <a:pt x="1334" y="250"/>
                  <a:pt x="1334" y="249"/>
                </a:cubicBezTo>
                <a:lnTo>
                  <a:pt x="1334" y="249"/>
                </a:lnTo>
                <a:cubicBezTo>
                  <a:pt x="1334" y="249"/>
                  <a:pt x="1334" y="249"/>
                  <a:pt x="1335" y="248"/>
                </a:cubicBezTo>
                <a:lnTo>
                  <a:pt x="1335" y="248"/>
                </a:lnTo>
                <a:cubicBezTo>
                  <a:pt x="1334" y="249"/>
                  <a:pt x="1334" y="251"/>
                  <a:pt x="1334" y="252"/>
                </a:cubicBezTo>
                <a:lnTo>
                  <a:pt x="1334" y="252"/>
                </a:lnTo>
                <a:lnTo>
                  <a:pt x="1335" y="252"/>
                </a:lnTo>
                <a:lnTo>
                  <a:pt x="1335" y="252"/>
                </a:lnTo>
                <a:cubicBezTo>
                  <a:pt x="1334" y="252"/>
                  <a:pt x="1333" y="252"/>
                  <a:pt x="1332" y="251"/>
                </a:cubicBezTo>
                <a:close/>
                <a:moveTo>
                  <a:pt x="1333" y="911"/>
                </a:moveTo>
                <a:lnTo>
                  <a:pt x="1333" y="911"/>
                </a:lnTo>
                <a:cubicBezTo>
                  <a:pt x="1332" y="911"/>
                  <a:pt x="1331" y="911"/>
                  <a:pt x="1330" y="911"/>
                </a:cubicBezTo>
                <a:lnTo>
                  <a:pt x="1330" y="911"/>
                </a:lnTo>
                <a:lnTo>
                  <a:pt x="1330" y="911"/>
                </a:lnTo>
                <a:lnTo>
                  <a:pt x="1330" y="911"/>
                </a:lnTo>
                <a:cubicBezTo>
                  <a:pt x="1331" y="911"/>
                  <a:pt x="1332" y="911"/>
                  <a:pt x="1333" y="910"/>
                </a:cubicBezTo>
                <a:lnTo>
                  <a:pt x="1333" y="910"/>
                </a:lnTo>
                <a:cubicBezTo>
                  <a:pt x="1333" y="911"/>
                  <a:pt x="1333" y="911"/>
                  <a:pt x="1333" y="911"/>
                </a:cubicBezTo>
                <a:close/>
                <a:moveTo>
                  <a:pt x="1329" y="988"/>
                </a:moveTo>
                <a:lnTo>
                  <a:pt x="1329" y="988"/>
                </a:lnTo>
                <a:lnTo>
                  <a:pt x="1329" y="988"/>
                </a:lnTo>
                <a:lnTo>
                  <a:pt x="1329" y="988"/>
                </a:lnTo>
                <a:cubicBezTo>
                  <a:pt x="1329" y="987"/>
                  <a:pt x="1329" y="987"/>
                  <a:pt x="1329" y="986"/>
                </a:cubicBezTo>
                <a:lnTo>
                  <a:pt x="1329" y="986"/>
                </a:lnTo>
                <a:cubicBezTo>
                  <a:pt x="1329" y="987"/>
                  <a:pt x="1329" y="987"/>
                  <a:pt x="1329" y="987"/>
                </a:cubicBezTo>
                <a:lnTo>
                  <a:pt x="1329" y="987"/>
                </a:lnTo>
                <a:cubicBezTo>
                  <a:pt x="1329" y="987"/>
                  <a:pt x="1329" y="987"/>
                  <a:pt x="1329" y="988"/>
                </a:cubicBezTo>
                <a:close/>
                <a:moveTo>
                  <a:pt x="1326" y="249"/>
                </a:moveTo>
                <a:lnTo>
                  <a:pt x="1326" y="249"/>
                </a:lnTo>
                <a:cubicBezTo>
                  <a:pt x="1325" y="249"/>
                  <a:pt x="1323" y="249"/>
                  <a:pt x="1321" y="249"/>
                </a:cubicBezTo>
                <a:lnTo>
                  <a:pt x="1321" y="249"/>
                </a:lnTo>
                <a:cubicBezTo>
                  <a:pt x="1319" y="250"/>
                  <a:pt x="1318" y="249"/>
                  <a:pt x="1316" y="248"/>
                </a:cubicBezTo>
                <a:lnTo>
                  <a:pt x="1316" y="248"/>
                </a:lnTo>
                <a:cubicBezTo>
                  <a:pt x="1316" y="248"/>
                  <a:pt x="1316" y="247"/>
                  <a:pt x="1316" y="246"/>
                </a:cubicBezTo>
                <a:lnTo>
                  <a:pt x="1316" y="246"/>
                </a:lnTo>
                <a:cubicBezTo>
                  <a:pt x="1316" y="246"/>
                  <a:pt x="1317" y="245"/>
                  <a:pt x="1316" y="244"/>
                </a:cubicBezTo>
                <a:lnTo>
                  <a:pt x="1316" y="244"/>
                </a:lnTo>
                <a:cubicBezTo>
                  <a:pt x="1319" y="246"/>
                  <a:pt x="1320" y="247"/>
                  <a:pt x="1324" y="246"/>
                </a:cubicBezTo>
                <a:lnTo>
                  <a:pt x="1324" y="246"/>
                </a:lnTo>
                <a:cubicBezTo>
                  <a:pt x="1326" y="245"/>
                  <a:pt x="1329" y="244"/>
                  <a:pt x="1331" y="243"/>
                </a:cubicBezTo>
                <a:lnTo>
                  <a:pt x="1331" y="243"/>
                </a:lnTo>
                <a:lnTo>
                  <a:pt x="1331" y="243"/>
                </a:lnTo>
                <a:lnTo>
                  <a:pt x="1331" y="243"/>
                </a:lnTo>
                <a:cubicBezTo>
                  <a:pt x="1329" y="244"/>
                  <a:pt x="1326" y="245"/>
                  <a:pt x="1325" y="248"/>
                </a:cubicBezTo>
                <a:lnTo>
                  <a:pt x="1325" y="248"/>
                </a:lnTo>
                <a:cubicBezTo>
                  <a:pt x="1325" y="248"/>
                  <a:pt x="1325" y="249"/>
                  <a:pt x="1326" y="249"/>
                </a:cubicBezTo>
                <a:close/>
                <a:moveTo>
                  <a:pt x="1323" y="935"/>
                </a:moveTo>
                <a:lnTo>
                  <a:pt x="1323" y="935"/>
                </a:lnTo>
                <a:close/>
                <a:moveTo>
                  <a:pt x="1324" y="944"/>
                </a:moveTo>
                <a:lnTo>
                  <a:pt x="1324" y="944"/>
                </a:lnTo>
                <a:cubicBezTo>
                  <a:pt x="1322" y="941"/>
                  <a:pt x="1321" y="942"/>
                  <a:pt x="1319" y="943"/>
                </a:cubicBezTo>
                <a:lnTo>
                  <a:pt x="1319" y="943"/>
                </a:lnTo>
                <a:lnTo>
                  <a:pt x="1319" y="943"/>
                </a:lnTo>
                <a:lnTo>
                  <a:pt x="1319" y="943"/>
                </a:lnTo>
                <a:cubicBezTo>
                  <a:pt x="1320" y="941"/>
                  <a:pt x="1321" y="939"/>
                  <a:pt x="1322" y="936"/>
                </a:cubicBezTo>
                <a:lnTo>
                  <a:pt x="1322" y="936"/>
                </a:lnTo>
                <a:cubicBezTo>
                  <a:pt x="1322" y="939"/>
                  <a:pt x="1324" y="941"/>
                  <a:pt x="1324" y="944"/>
                </a:cubicBezTo>
                <a:lnTo>
                  <a:pt x="1319" y="1021"/>
                </a:lnTo>
                <a:lnTo>
                  <a:pt x="1319" y="1021"/>
                </a:lnTo>
                <a:lnTo>
                  <a:pt x="1319" y="1020"/>
                </a:lnTo>
                <a:lnTo>
                  <a:pt x="1319" y="1020"/>
                </a:lnTo>
                <a:cubicBezTo>
                  <a:pt x="1319" y="1019"/>
                  <a:pt x="1319" y="1019"/>
                  <a:pt x="1319" y="1018"/>
                </a:cubicBezTo>
                <a:lnTo>
                  <a:pt x="1319" y="1018"/>
                </a:lnTo>
                <a:cubicBezTo>
                  <a:pt x="1320" y="1019"/>
                  <a:pt x="1320" y="1019"/>
                  <a:pt x="1321" y="1020"/>
                </a:cubicBezTo>
                <a:lnTo>
                  <a:pt x="1321" y="1020"/>
                </a:lnTo>
                <a:cubicBezTo>
                  <a:pt x="1320" y="1020"/>
                  <a:pt x="1319" y="1021"/>
                  <a:pt x="1319" y="1021"/>
                </a:cubicBezTo>
                <a:lnTo>
                  <a:pt x="1324" y="944"/>
                </a:lnTo>
                <a:close/>
                <a:moveTo>
                  <a:pt x="1316" y="996"/>
                </a:moveTo>
                <a:lnTo>
                  <a:pt x="1316" y="996"/>
                </a:lnTo>
                <a:cubicBezTo>
                  <a:pt x="1315" y="995"/>
                  <a:pt x="1315" y="994"/>
                  <a:pt x="1314" y="994"/>
                </a:cubicBezTo>
                <a:lnTo>
                  <a:pt x="1310" y="988"/>
                </a:lnTo>
                <a:lnTo>
                  <a:pt x="1310" y="988"/>
                </a:lnTo>
                <a:cubicBezTo>
                  <a:pt x="1308" y="988"/>
                  <a:pt x="1308" y="988"/>
                  <a:pt x="1308" y="987"/>
                </a:cubicBezTo>
                <a:lnTo>
                  <a:pt x="1308" y="987"/>
                </a:lnTo>
                <a:cubicBezTo>
                  <a:pt x="1308" y="987"/>
                  <a:pt x="1310" y="986"/>
                  <a:pt x="1311" y="984"/>
                </a:cubicBezTo>
                <a:lnTo>
                  <a:pt x="1311" y="984"/>
                </a:lnTo>
                <a:lnTo>
                  <a:pt x="1311" y="984"/>
                </a:lnTo>
                <a:lnTo>
                  <a:pt x="1311" y="984"/>
                </a:lnTo>
                <a:cubicBezTo>
                  <a:pt x="1313" y="985"/>
                  <a:pt x="1314" y="987"/>
                  <a:pt x="1316" y="988"/>
                </a:cubicBezTo>
                <a:lnTo>
                  <a:pt x="1316" y="988"/>
                </a:lnTo>
                <a:cubicBezTo>
                  <a:pt x="1317" y="988"/>
                  <a:pt x="1318" y="987"/>
                  <a:pt x="1319" y="987"/>
                </a:cubicBezTo>
                <a:lnTo>
                  <a:pt x="1319" y="987"/>
                </a:lnTo>
                <a:cubicBezTo>
                  <a:pt x="1319" y="987"/>
                  <a:pt x="1319" y="987"/>
                  <a:pt x="1319" y="988"/>
                </a:cubicBezTo>
                <a:lnTo>
                  <a:pt x="1319" y="988"/>
                </a:lnTo>
                <a:cubicBezTo>
                  <a:pt x="1319" y="988"/>
                  <a:pt x="1319" y="989"/>
                  <a:pt x="1319" y="990"/>
                </a:cubicBezTo>
                <a:lnTo>
                  <a:pt x="1319" y="990"/>
                </a:lnTo>
                <a:cubicBezTo>
                  <a:pt x="1318" y="991"/>
                  <a:pt x="1318" y="993"/>
                  <a:pt x="1319" y="994"/>
                </a:cubicBezTo>
                <a:lnTo>
                  <a:pt x="1319" y="994"/>
                </a:lnTo>
                <a:cubicBezTo>
                  <a:pt x="1318" y="994"/>
                  <a:pt x="1318" y="994"/>
                  <a:pt x="1317" y="994"/>
                </a:cubicBezTo>
                <a:lnTo>
                  <a:pt x="1317" y="994"/>
                </a:lnTo>
                <a:cubicBezTo>
                  <a:pt x="1317" y="995"/>
                  <a:pt x="1316" y="996"/>
                  <a:pt x="1316" y="996"/>
                </a:cubicBezTo>
                <a:close/>
                <a:moveTo>
                  <a:pt x="1312" y="996"/>
                </a:moveTo>
                <a:lnTo>
                  <a:pt x="1312" y="996"/>
                </a:lnTo>
                <a:cubicBezTo>
                  <a:pt x="1310" y="995"/>
                  <a:pt x="1307" y="996"/>
                  <a:pt x="1302" y="997"/>
                </a:cubicBezTo>
                <a:lnTo>
                  <a:pt x="1302" y="997"/>
                </a:lnTo>
                <a:cubicBezTo>
                  <a:pt x="1299" y="998"/>
                  <a:pt x="1297" y="998"/>
                  <a:pt x="1295" y="1000"/>
                </a:cubicBezTo>
                <a:lnTo>
                  <a:pt x="1295" y="1000"/>
                </a:lnTo>
                <a:lnTo>
                  <a:pt x="1295" y="1000"/>
                </a:lnTo>
                <a:lnTo>
                  <a:pt x="1294" y="999"/>
                </a:lnTo>
                <a:lnTo>
                  <a:pt x="1294" y="999"/>
                </a:lnTo>
                <a:lnTo>
                  <a:pt x="1294" y="999"/>
                </a:lnTo>
                <a:lnTo>
                  <a:pt x="1294" y="999"/>
                </a:lnTo>
                <a:cubicBezTo>
                  <a:pt x="1294" y="997"/>
                  <a:pt x="1295" y="995"/>
                  <a:pt x="1295" y="994"/>
                </a:cubicBezTo>
                <a:lnTo>
                  <a:pt x="1295" y="994"/>
                </a:lnTo>
                <a:cubicBezTo>
                  <a:pt x="1296" y="994"/>
                  <a:pt x="1298" y="994"/>
                  <a:pt x="1298" y="993"/>
                </a:cubicBezTo>
                <a:lnTo>
                  <a:pt x="1298" y="993"/>
                </a:lnTo>
                <a:cubicBezTo>
                  <a:pt x="1299" y="991"/>
                  <a:pt x="1299" y="989"/>
                  <a:pt x="1298" y="988"/>
                </a:cubicBezTo>
                <a:lnTo>
                  <a:pt x="1298" y="988"/>
                </a:lnTo>
                <a:cubicBezTo>
                  <a:pt x="1299" y="987"/>
                  <a:pt x="1300" y="987"/>
                  <a:pt x="1301" y="988"/>
                </a:cubicBezTo>
                <a:lnTo>
                  <a:pt x="1301" y="988"/>
                </a:lnTo>
                <a:cubicBezTo>
                  <a:pt x="1301" y="988"/>
                  <a:pt x="1301" y="988"/>
                  <a:pt x="1302" y="988"/>
                </a:cubicBezTo>
                <a:lnTo>
                  <a:pt x="1302" y="988"/>
                </a:lnTo>
                <a:cubicBezTo>
                  <a:pt x="1305" y="990"/>
                  <a:pt x="1310" y="992"/>
                  <a:pt x="1314" y="994"/>
                </a:cubicBezTo>
                <a:lnTo>
                  <a:pt x="1314" y="994"/>
                </a:lnTo>
                <a:cubicBezTo>
                  <a:pt x="1313" y="994"/>
                  <a:pt x="1312" y="995"/>
                  <a:pt x="1312" y="996"/>
                </a:cubicBezTo>
                <a:close/>
                <a:moveTo>
                  <a:pt x="1308" y="1032"/>
                </a:moveTo>
                <a:lnTo>
                  <a:pt x="1308" y="1032"/>
                </a:lnTo>
                <a:close/>
                <a:moveTo>
                  <a:pt x="1307" y="1034"/>
                </a:moveTo>
                <a:lnTo>
                  <a:pt x="1307" y="1034"/>
                </a:lnTo>
                <a:close/>
                <a:moveTo>
                  <a:pt x="1298" y="1031"/>
                </a:moveTo>
                <a:lnTo>
                  <a:pt x="1298" y="1031"/>
                </a:lnTo>
                <a:cubicBezTo>
                  <a:pt x="1298" y="1031"/>
                  <a:pt x="1299" y="1030"/>
                  <a:pt x="1300" y="1029"/>
                </a:cubicBezTo>
                <a:lnTo>
                  <a:pt x="1300" y="1029"/>
                </a:lnTo>
                <a:lnTo>
                  <a:pt x="1300" y="1029"/>
                </a:lnTo>
                <a:lnTo>
                  <a:pt x="1300" y="1029"/>
                </a:lnTo>
                <a:cubicBezTo>
                  <a:pt x="1301" y="1029"/>
                  <a:pt x="1302" y="1029"/>
                  <a:pt x="1303" y="1029"/>
                </a:cubicBezTo>
                <a:lnTo>
                  <a:pt x="1303" y="1029"/>
                </a:lnTo>
                <a:cubicBezTo>
                  <a:pt x="1303" y="1030"/>
                  <a:pt x="1303" y="1030"/>
                  <a:pt x="1303" y="1031"/>
                </a:cubicBezTo>
                <a:lnTo>
                  <a:pt x="1303" y="1031"/>
                </a:lnTo>
                <a:cubicBezTo>
                  <a:pt x="1301" y="1031"/>
                  <a:pt x="1299" y="1031"/>
                  <a:pt x="1298" y="1031"/>
                </a:cubicBezTo>
                <a:close/>
                <a:moveTo>
                  <a:pt x="1296" y="1023"/>
                </a:moveTo>
                <a:lnTo>
                  <a:pt x="1296" y="1023"/>
                </a:lnTo>
                <a:cubicBezTo>
                  <a:pt x="1296" y="1023"/>
                  <a:pt x="1296" y="1024"/>
                  <a:pt x="1295" y="1024"/>
                </a:cubicBezTo>
                <a:lnTo>
                  <a:pt x="1295" y="1024"/>
                </a:lnTo>
                <a:cubicBezTo>
                  <a:pt x="1295" y="1023"/>
                  <a:pt x="1295" y="1023"/>
                  <a:pt x="1295" y="1023"/>
                </a:cubicBezTo>
                <a:lnTo>
                  <a:pt x="1295" y="1023"/>
                </a:lnTo>
                <a:cubicBezTo>
                  <a:pt x="1292" y="1023"/>
                  <a:pt x="1289" y="1024"/>
                  <a:pt x="1288" y="1026"/>
                </a:cubicBezTo>
                <a:lnTo>
                  <a:pt x="1288" y="1026"/>
                </a:lnTo>
                <a:lnTo>
                  <a:pt x="1288" y="1026"/>
                </a:lnTo>
                <a:lnTo>
                  <a:pt x="1288" y="1026"/>
                </a:lnTo>
                <a:cubicBezTo>
                  <a:pt x="1288" y="1022"/>
                  <a:pt x="1294" y="1019"/>
                  <a:pt x="1292" y="1014"/>
                </a:cubicBezTo>
                <a:lnTo>
                  <a:pt x="1292" y="1014"/>
                </a:lnTo>
                <a:cubicBezTo>
                  <a:pt x="1292" y="1014"/>
                  <a:pt x="1292" y="1014"/>
                  <a:pt x="1292" y="1013"/>
                </a:cubicBezTo>
                <a:lnTo>
                  <a:pt x="1293" y="1012"/>
                </a:lnTo>
                <a:lnTo>
                  <a:pt x="1293" y="1012"/>
                </a:lnTo>
                <a:cubicBezTo>
                  <a:pt x="1292" y="1016"/>
                  <a:pt x="1295" y="1018"/>
                  <a:pt x="1298" y="1020"/>
                </a:cubicBezTo>
                <a:lnTo>
                  <a:pt x="1298" y="1020"/>
                </a:lnTo>
                <a:cubicBezTo>
                  <a:pt x="1296" y="1021"/>
                  <a:pt x="1295" y="1022"/>
                  <a:pt x="1296" y="1023"/>
                </a:cubicBezTo>
                <a:close/>
                <a:moveTo>
                  <a:pt x="1286" y="1034"/>
                </a:moveTo>
                <a:lnTo>
                  <a:pt x="1286" y="1034"/>
                </a:lnTo>
                <a:cubicBezTo>
                  <a:pt x="1286" y="1033"/>
                  <a:pt x="1288" y="1032"/>
                  <a:pt x="1288" y="1031"/>
                </a:cubicBezTo>
                <a:lnTo>
                  <a:pt x="1288" y="1031"/>
                </a:lnTo>
                <a:cubicBezTo>
                  <a:pt x="1288" y="1030"/>
                  <a:pt x="1288" y="1030"/>
                  <a:pt x="1288" y="1030"/>
                </a:cubicBezTo>
                <a:lnTo>
                  <a:pt x="1288" y="1030"/>
                </a:lnTo>
                <a:cubicBezTo>
                  <a:pt x="1288" y="1031"/>
                  <a:pt x="1289" y="1031"/>
                  <a:pt x="1289" y="1031"/>
                </a:cubicBezTo>
                <a:lnTo>
                  <a:pt x="1289" y="1031"/>
                </a:lnTo>
                <a:cubicBezTo>
                  <a:pt x="1289" y="1031"/>
                  <a:pt x="1289" y="1031"/>
                  <a:pt x="1289" y="1032"/>
                </a:cubicBezTo>
                <a:lnTo>
                  <a:pt x="1289" y="1032"/>
                </a:lnTo>
                <a:lnTo>
                  <a:pt x="1289" y="1032"/>
                </a:lnTo>
                <a:cubicBezTo>
                  <a:pt x="1288" y="1032"/>
                  <a:pt x="1286" y="1033"/>
                  <a:pt x="1286" y="1034"/>
                </a:cubicBezTo>
                <a:close/>
                <a:moveTo>
                  <a:pt x="1284" y="1037"/>
                </a:moveTo>
                <a:lnTo>
                  <a:pt x="1284" y="1037"/>
                </a:lnTo>
                <a:cubicBezTo>
                  <a:pt x="1284" y="1036"/>
                  <a:pt x="1285" y="1035"/>
                  <a:pt x="1286" y="1034"/>
                </a:cubicBezTo>
                <a:lnTo>
                  <a:pt x="1286" y="1034"/>
                </a:lnTo>
                <a:cubicBezTo>
                  <a:pt x="1286" y="1036"/>
                  <a:pt x="1285" y="1037"/>
                  <a:pt x="1284" y="1037"/>
                </a:cubicBezTo>
                <a:close/>
                <a:moveTo>
                  <a:pt x="1289" y="1012"/>
                </a:moveTo>
                <a:lnTo>
                  <a:pt x="1289" y="1012"/>
                </a:lnTo>
                <a:cubicBezTo>
                  <a:pt x="1288" y="1012"/>
                  <a:pt x="1286" y="1012"/>
                  <a:pt x="1285" y="1012"/>
                </a:cubicBezTo>
                <a:lnTo>
                  <a:pt x="1285" y="1012"/>
                </a:lnTo>
                <a:cubicBezTo>
                  <a:pt x="1285" y="1011"/>
                  <a:pt x="1286" y="1009"/>
                  <a:pt x="1288" y="1008"/>
                </a:cubicBezTo>
                <a:lnTo>
                  <a:pt x="1288" y="1008"/>
                </a:lnTo>
                <a:cubicBezTo>
                  <a:pt x="1288" y="1009"/>
                  <a:pt x="1288" y="1010"/>
                  <a:pt x="1289" y="1012"/>
                </a:cubicBezTo>
                <a:close/>
                <a:moveTo>
                  <a:pt x="1284" y="311"/>
                </a:moveTo>
                <a:lnTo>
                  <a:pt x="1284" y="311"/>
                </a:lnTo>
                <a:cubicBezTo>
                  <a:pt x="1283" y="311"/>
                  <a:pt x="1282" y="310"/>
                  <a:pt x="1281" y="310"/>
                </a:cubicBezTo>
                <a:lnTo>
                  <a:pt x="1281" y="310"/>
                </a:lnTo>
                <a:cubicBezTo>
                  <a:pt x="1282" y="308"/>
                  <a:pt x="1282" y="307"/>
                  <a:pt x="1283" y="306"/>
                </a:cubicBezTo>
                <a:lnTo>
                  <a:pt x="1283" y="306"/>
                </a:lnTo>
                <a:cubicBezTo>
                  <a:pt x="1282" y="304"/>
                  <a:pt x="1282" y="304"/>
                  <a:pt x="1280" y="305"/>
                </a:cubicBezTo>
                <a:lnTo>
                  <a:pt x="1280" y="305"/>
                </a:lnTo>
                <a:cubicBezTo>
                  <a:pt x="1282" y="303"/>
                  <a:pt x="1284" y="301"/>
                  <a:pt x="1284" y="297"/>
                </a:cubicBezTo>
                <a:lnTo>
                  <a:pt x="1284" y="297"/>
                </a:lnTo>
                <a:cubicBezTo>
                  <a:pt x="1284" y="297"/>
                  <a:pt x="1285" y="296"/>
                  <a:pt x="1286" y="296"/>
                </a:cubicBezTo>
                <a:lnTo>
                  <a:pt x="1286" y="296"/>
                </a:lnTo>
                <a:cubicBezTo>
                  <a:pt x="1286" y="295"/>
                  <a:pt x="1286" y="295"/>
                  <a:pt x="1286" y="295"/>
                </a:cubicBezTo>
                <a:lnTo>
                  <a:pt x="1286" y="295"/>
                </a:lnTo>
                <a:cubicBezTo>
                  <a:pt x="1286" y="294"/>
                  <a:pt x="1286" y="293"/>
                  <a:pt x="1286" y="292"/>
                </a:cubicBezTo>
                <a:lnTo>
                  <a:pt x="1286" y="292"/>
                </a:lnTo>
                <a:cubicBezTo>
                  <a:pt x="1288" y="292"/>
                  <a:pt x="1289" y="292"/>
                  <a:pt x="1290" y="291"/>
                </a:cubicBezTo>
                <a:lnTo>
                  <a:pt x="1290" y="291"/>
                </a:lnTo>
                <a:cubicBezTo>
                  <a:pt x="1288" y="292"/>
                  <a:pt x="1288" y="294"/>
                  <a:pt x="1286" y="295"/>
                </a:cubicBezTo>
                <a:lnTo>
                  <a:pt x="1286" y="295"/>
                </a:lnTo>
                <a:cubicBezTo>
                  <a:pt x="1286" y="299"/>
                  <a:pt x="1283" y="301"/>
                  <a:pt x="1283" y="305"/>
                </a:cubicBezTo>
                <a:lnTo>
                  <a:pt x="1283" y="305"/>
                </a:lnTo>
                <a:cubicBezTo>
                  <a:pt x="1285" y="307"/>
                  <a:pt x="1285" y="309"/>
                  <a:pt x="1284" y="311"/>
                </a:cubicBezTo>
                <a:close/>
                <a:moveTo>
                  <a:pt x="1275" y="215"/>
                </a:moveTo>
                <a:lnTo>
                  <a:pt x="1275" y="215"/>
                </a:lnTo>
                <a:cubicBezTo>
                  <a:pt x="1271" y="211"/>
                  <a:pt x="1271" y="224"/>
                  <a:pt x="1267" y="218"/>
                </a:cubicBezTo>
                <a:lnTo>
                  <a:pt x="1267" y="218"/>
                </a:lnTo>
                <a:cubicBezTo>
                  <a:pt x="1265" y="220"/>
                  <a:pt x="1262" y="218"/>
                  <a:pt x="1262" y="221"/>
                </a:cubicBezTo>
                <a:lnTo>
                  <a:pt x="1262" y="221"/>
                </a:lnTo>
                <a:cubicBezTo>
                  <a:pt x="1262" y="223"/>
                  <a:pt x="1260" y="225"/>
                  <a:pt x="1258" y="227"/>
                </a:cubicBezTo>
                <a:lnTo>
                  <a:pt x="1258" y="227"/>
                </a:lnTo>
                <a:cubicBezTo>
                  <a:pt x="1256" y="227"/>
                  <a:pt x="1255" y="227"/>
                  <a:pt x="1255" y="231"/>
                </a:cubicBezTo>
                <a:lnTo>
                  <a:pt x="1255" y="231"/>
                </a:lnTo>
                <a:lnTo>
                  <a:pt x="1255" y="231"/>
                </a:lnTo>
                <a:cubicBezTo>
                  <a:pt x="1252" y="231"/>
                  <a:pt x="1250" y="233"/>
                  <a:pt x="1249" y="231"/>
                </a:cubicBezTo>
                <a:lnTo>
                  <a:pt x="1249" y="231"/>
                </a:lnTo>
                <a:lnTo>
                  <a:pt x="1249" y="231"/>
                </a:lnTo>
                <a:cubicBezTo>
                  <a:pt x="1249" y="230"/>
                  <a:pt x="1249" y="230"/>
                  <a:pt x="1249" y="229"/>
                </a:cubicBezTo>
                <a:lnTo>
                  <a:pt x="1249" y="229"/>
                </a:lnTo>
                <a:cubicBezTo>
                  <a:pt x="1252" y="227"/>
                  <a:pt x="1255" y="224"/>
                  <a:pt x="1255" y="221"/>
                </a:cubicBezTo>
                <a:lnTo>
                  <a:pt x="1255" y="221"/>
                </a:lnTo>
                <a:lnTo>
                  <a:pt x="1255" y="221"/>
                </a:lnTo>
                <a:cubicBezTo>
                  <a:pt x="1256" y="220"/>
                  <a:pt x="1257" y="219"/>
                  <a:pt x="1258" y="219"/>
                </a:cubicBezTo>
                <a:lnTo>
                  <a:pt x="1258" y="219"/>
                </a:lnTo>
                <a:cubicBezTo>
                  <a:pt x="1254" y="211"/>
                  <a:pt x="1266" y="213"/>
                  <a:pt x="1266" y="208"/>
                </a:cubicBezTo>
                <a:lnTo>
                  <a:pt x="1266" y="208"/>
                </a:lnTo>
                <a:cubicBezTo>
                  <a:pt x="1267" y="207"/>
                  <a:pt x="1268" y="206"/>
                  <a:pt x="1269" y="205"/>
                </a:cubicBezTo>
                <a:lnTo>
                  <a:pt x="1269" y="205"/>
                </a:lnTo>
                <a:lnTo>
                  <a:pt x="1269" y="205"/>
                </a:lnTo>
                <a:cubicBezTo>
                  <a:pt x="1271" y="206"/>
                  <a:pt x="1275" y="207"/>
                  <a:pt x="1277" y="209"/>
                </a:cubicBezTo>
                <a:lnTo>
                  <a:pt x="1275" y="193"/>
                </a:lnTo>
                <a:lnTo>
                  <a:pt x="1275" y="193"/>
                </a:lnTo>
                <a:cubicBezTo>
                  <a:pt x="1276" y="191"/>
                  <a:pt x="1279" y="190"/>
                  <a:pt x="1280" y="188"/>
                </a:cubicBezTo>
                <a:lnTo>
                  <a:pt x="1280" y="188"/>
                </a:lnTo>
                <a:cubicBezTo>
                  <a:pt x="1280" y="188"/>
                  <a:pt x="1280" y="188"/>
                  <a:pt x="1280" y="187"/>
                </a:cubicBezTo>
                <a:lnTo>
                  <a:pt x="1280" y="187"/>
                </a:lnTo>
                <a:cubicBezTo>
                  <a:pt x="1282" y="187"/>
                  <a:pt x="1282" y="186"/>
                  <a:pt x="1283" y="185"/>
                </a:cubicBezTo>
                <a:lnTo>
                  <a:pt x="1283" y="185"/>
                </a:lnTo>
                <a:cubicBezTo>
                  <a:pt x="1283" y="185"/>
                  <a:pt x="1283" y="185"/>
                  <a:pt x="1284" y="185"/>
                </a:cubicBezTo>
                <a:lnTo>
                  <a:pt x="1284" y="185"/>
                </a:lnTo>
                <a:cubicBezTo>
                  <a:pt x="1286" y="186"/>
                  <a:pt x="1288" y="186"/>
                  <a:pt x="1292" y="184"/>
                </a:cubicBezTo>
                <a:lnTo>
                  <a:pt x="1292" y="184"/>
                </a:lnTo>
                <a:cubicBezTo>
                  <a:pt x="1292" y="183"/>
                  <a:pt x="1291" y="183"/>
                  <a:pt x="1291" y="182"/>
                </a:cubicBezTo>
                <a:lnTo>
                  <a:pt x="1291" y="182"/>
                </a:lnTo>
                <a:lnTo>
                  <a:pt x="1292" y="182"/>
                </a:lnTo>
                <a:lnTo>
                  <a:pt x="1292" y="182"/>
                </a:lnTo>
                <a:cubicBezTo>
                  <a:pt x="1292" y="181"/>
                  <a:pt x="1293" y="180"/>
                  <a:pt x="1293" y="179"/>
                </a:cubicBezTo>
                <a:lnTo>
                  <a:pt x="1293" y="179"/>
                </a:lnTo>
                <a:cubicBezTo>
                  <a:pt x="1294" y="181"/>
                  <a:pt x="1295" y="182"/>
                  <a:pt x="1296" y="183"/>
                </a:cubicBezTo>
                <a:lnTo>
                  <a:pt x="1296" y="183"/>
                </a:lnTo>
                <a:cubicBezTo>
                  <a:pt x="1297" y="183"/>
                  <a:pt x="1298" y="184"/>
                  <a:pt x="1298" y="184"/>
                </a:cubicBezTo>
                <a:lnTo>
                  <a:pt x="1298" y="184"/>
                </a:lnTo>
                <a:cubicBezTo>
                  <a:pt x="1298" y="184"/>
                  <a:pt x="1298" y="184"/>
                  <a:pt x="1298" y="185"/>
                </a:cubicBezTo>
                <a:lnTo>
                  <a:pt x="1298" y="185"/>
                </a:lnTo>
                <a:cubicBezTo>
                  <a:pt x="1298" y="186"/>
                  <a:pt x="1300" y="188"/>
                  <a:pt x="1302" y="188"/>
                </a:cubicBezTo>
                <a:lnTo>
                  <a:pt x="1302" y="188"/>
                </a:lnTo>
                <a:lnTo>
                  <a:pt x="1301" y="190"/>
                </a:lnTo>
                <a:lnTo>
                  <a:pt x="1301" y="190"/>
                </a:lnTo>
                <a:cubicBezTo>
                  <a:pt x="1300" y="192"/>
                  <a:pt x="1300" y="193"/>
                  <a:pt x="1300" y="195"/>
                </a:cubicBezTo>
                <a:lnTo>
                  <a:pt x="1300" y="195"/>
                </a:lnTo>
                <a:cubicBezTo>
                  <a:pt x="1299" y="194"/>
                  <a:pt x="1298" y="194"/>
                  <a:pt x="1298" y="194"/>
                </a:cubicBezTo>
                <a:lnTo>
                  <a:pt x="1298" y="194"/>
                </a:lnTo>
                <a:cubicBezTo>
                  <a:pt x="1297" y="196"/>
                  <a:pt x="1295" y="198"/>
                  <a:pt x="1294" y="199"/>
                </a:cubicBezTo>
                <a:lnTo>
                  <a:pt x="1294" y="199"/>
                </a:lnTo>
                <a:cubicBezTo>
                  <a:pt x="1294" y="198"/>
                  <a:pt x="1293" y="196"/>
                  <a:pt x="1292" y="195"/>
                </a:cubicBezTo>
                <a:lnTo>
                  <a:pt x="1292" y="195"/>
                </a:lnTo>
                <a:cubicBezTo>
                  <a:pt x="1289" y="195"/>
                  <a:pt x="1286" y="195"/>
                  <a:pt x="1282" y="195"/>
                </a:cubicBezTo>
                <a:lnTo>
                  <a:pt x="1282" y="195"/>
                </a:lnTo>
                <a:cubicBezTo>
                  <a:pt x="1282" y="198"/>
                  <a:pt x="1280" y="200"/>
                  <a:pt x="1282" y="202"/>
                </a:cubicBezTo>
                <a:lnTo>
                  <a:pt x="1282" y="202"/>
                </a:lnTo>
                <a:cubicBezTo>
                  <a:pt x="1282" y="203"/>
                  <a:pt x="1282" y="204"/>
                  <a:pt x="1283" y="204"/>
                </a:cubicBezTo>
                <a:lnTo>
                  <a:pt x="1283" y="204"/>
                </a:lnTo>
                <a:cubicBezTo>
                  <a:pt x="1286" y="204"/>
                  <a:pt x="1289" y="198"/>
                  <a:pt x="1292" y="199"/>
                </a:cubicBezTo>
                <a:lnTo>
                  <a:pt x="1292" y="199"/>
                </a:lnTo>
                <a:cubicBezTo>
                  <a:pt x="1292" y="200"/>
                  <a:pt x="1291" y="200"/>
                  <a:pt x="1290" y="201"/>
                </a:cubicBezTo>
                <a:lnTo>
                  <a:pt x="1290" y="201"/>
                </a:lnTo>
                <a:cubicBezTo>
                  <a:pt x="1291" y="202"/>
                  <a:pt x="1291" y="204"/>
                  <a:pt x="1291" y="205"/>
                </a:cubicBezTo>
                <a:lnTo>
                  <a:pt x="1291" y="205"/>
                </a:lnTo>
                <a:cubicBezTo>
                  <a:pt x="1292" y="205"/>
                  <a:pt x="1292" y="205"/>
                  <a:pt x="1292" y="205"/>
                </a:cubicBezTo>
                <a:lnTo>
                  <a:pt x="1292" y="205"/>
                </a:lnTo>
                <a:cubicBezTo>
                  <a:pt x="1292" y="207"/>
                  <a:pt x="1292" y="208"/>
                  <a:pt x="1293" y="209"/>
                </a:cubicBezTo>
                <a:lnTo>
                  <a:pt x="1293" y="209"/>
                </a:lnTo>
                <a:cubicBezTo>
                  <a:pt x="1294" y="209"/>
                  <a:pt x="1295" y="211"/>
                  <a:pt x="1296" y="211"/>
                </a:cubicBezTo>
                <a:lnTo>
                  <a:pt x="1296" y="211"/>
                </a:lnTo>
                <a:lnTo>
                  <a:pt x="1296" y="211"/>
                </a:lnTo>
                <a:lnTo>
                  <a:pt x="1296" y="211"/>
                </a:lnTo>
                <a:cubicBezTo>
                  <a:pt x="1296" y="212"/>
                  <a:pt x="1295" y="213"/>
                  <a:pt x="1295" y="214"/>
                </a:cubicBezTo>
                <a:lnTo>
                  <a:pt x="1295" y="214"/>
                </a:lnTo>
                <a:cubicBezTo>
                  <a:pt x="1295" y="214"/>
                  <a:pt x="1295" y="214"/>
                  <a:pt x="1294" y="214"/>
                </a:cubicBezTo>
                <a:lnTo>
                  <a:pt x="1294" y="214"/>
                </a:lnTo>
                <a:cubicBezTo>
                  <a:pt x="1293" y="215"/>
                  <a:pt x="1292" y="215"/>
                  <a:pt x="1292" y="216"/>
                </a:cubicBezTo>
                <a:lnTo>
                  <a:pt x="1292" y="216"/>
                </a:lnTo>
                <a:cubicBezTo>
                  <a:pt x="1292" y="215"/>
                  <a:pt x="1292" y="215"/>
                  <a:pt x="1291" y="213"/>
                </a:cubicBezTo>
                <a:lnTo>
                  <a:pt x="1291" y="213"/>
                </a:lnTo>
                <a:cubicBezTo>
                  <a:pt x="1291" y="211"/>
                  <a:pt x="1289" y="209"/>
                  <a:pt x="1288" y="208"/>
                </a:cubicBezTo>
                <a:lnTo>
                  <a:pt x="1288" y="208"/>
                </a:lnTo>
                <a:cubicBezTo>
                  <a:pt x="1286" y="202"/>
                  <a:pt x="1282" y="203"/>
                  <a:pt x="1280" y="209"/>
                </a:cubicBezTo>
                <a:lnTo>
                  <a:pt x="1280" y="209"/>
                </a:lnTo>
                <a:cubicBezTo>
                  <a:pt x="1278" y="211"/>
                  <a:pt x="1276" y="213"/>
                  <a:pt x="1275" y="215"/>
                </a:cubicBezTo>
                <a:close/>
                <a:moveTo>
                  <a:pt x="1276" y="746"/>
                </a:moveTo>
                <a:lnTo>
                  <a:pt x="1276" y="746"/>
                </a:lnTo>
                <a:lnTo>
                  <a:pt x="1276" y="746"/>
                </a:lnTo>
                <a:lnTo>
                  <a:pt x="1276" y="746"/>
                </a:lnTo>
                <a:lnTo>
                  <a:pt x="1276" y="746"/>
                </a:lnTo>
                <a:lnTo>
                  <a:pt x="1276" y="746"/>
                </a:lnTo>
                <a:lnTo>
                  <a:pt x="1276" y="746"/>
                </a:lnTo>
                <a:lnTo>
                  <a:pt x="1276" y="746"/>
                </a:lnTo>
                <a:lnTo>
                  <a:pt x="1277" y="746"/>
                </a:lnTo>
                <a:lnTo>
                  <a:pt x="1277" y="746"/>
                </a:lnTo>
                <a:lnTo>
                  <a:pt x="1276" y="746"/>
                </a:lnTo>
                <a:lnTo>
                  <a:pt x="1277" y="746"/>
                </a:lnTo>
                <a:lnTo>
                  <a:pt x="1277" y="746"/>
                </a:lnTo>
                <a:lnTo>
                  <a:pt x="1276" y="746"/>
                </a:lnTo>
                <a:close/>
                <a:moveTo>
                  <a:pt x="1276" y="746"/>
                </a:moveTo>
                <a:lnTo>
                  <a:pt x="1276" y="746"/>
                </a:lnTo>
                <a:close/>
                <a:moveTo>
                  <a:pt x="1273" y="246"/>
                </a:moveTo>
                <a:lnTo>
                  <a:pt x="1273" y="244"/>
                </a:lnTo>
                <a:lnTo>
                  <a:pt x="1273" y="244"/>
                </a:lnTo>
                <a:lnTo>
                  <a:pt x="1273" y="244"/>
                </a:lnTo>
                <a:cubicBezTo>
                  <a:pt x="1273" y="245"/>
                  <a:pt x="1273" y="245"/>
                  <a:pt x="1273" y="246"/>
                </a:cubicBezTo>
                <a:close/>
                <a:moveTo>
                  <a:pt x="1270" y="344"/>
                </a:moveTo>
                <a:lnTo>
                  <a:pt x="1270" y="344"/>
                </a:lnTo>
                <a:cubicBezTo>
                  <a:pt x="1269" y="344"/>
                  <a:pt x="1269" y="344"/>
                  <a:pt x="1268" y="343"/>
                </a:cubicBezTo>
                <a:lnTo>
                  <a:pt x="1268" y="343"/>
                </a:lnTo>
                <a:cubicBezTo>
                  <a:pt x="1270" y="343"/>
                  <a:pt x="1271" y="342"/>
                  <a:pt x="1272" y="341"/>
                </a:cubicBezTo>
                <a:lnTo>
                  <a:pt x="1272" y="341"/>
                </a:lnTo>
                <a:cubicBezTo>
                  <a:pt x="1272" y="341"/>
                  <a:pt x="1272" y="342"/>
                  <a:pt x="1273" y="342"/>
                </a:cubicBezTo>
                <a:lnTo>
                  <a:pt x="1273" y="342"/>
                </a:lnTo>
                <a:cubicBezTo>
                  <a:pt x="1271" y="343"/>
                  <a:pt x="1271" y="344"/>
                  <a:pt x="1270" y="344"/>
                </a:cubicBezTo>
                <a:close/>
                <a:moveTo>
                  <a:pt x="1270" y="252"/>
                </a:moveTo>
                <a:lnTo>
                  <a:pt x="1270" y="252"/>
                </a:lnTo>
                <a:lnTo>
                  <a:pt x="1270" y="252"/>
                </a:lnTo>
                <a:lnTo>
                  <a:pt x="1270" y="252"/>
                </a:lnTo>
                <a:cubicBezTo>
                  <a:pt x="1269" y="252"/>
                  <a:pt x="1268" y="252"/>
                  <a:pt x="1267" y="252"/>
                </a:cubicBezTo>
                <a:lnTo>
                  <a:pt x="1267" y="252"/>
                </a:lnTo>
                <a:cubicBezTo>
                  <a:pt x="1267" y="252"/>
                  <a:pt x="1267" y="252"/>
                  <a:pt x="1267" y="251"/>
                </a:cubicBezTo>
                <a:lnTo>
                  <a:pt x="1267" y="251"/>
                </a:lnTo>
                <a:cubicBezTo>
                  <a:pt x="1269" y="250"/>
                  <a:pt x="1271" y="248"/>
                  <a:pt x="1272" y="247"/>
                </a:cubicBezTo>
                <a:lnTo>
                  <a:pt x="1272" y="247"/>
                </a:lnTo>
                <a:cubicBezTo>
                  <a:pt x="1271" y="248"/>
                  <a:pt x="1269" y="250"/>
                  <a:pt x="1270" y="252"/>
                </a:cubicBezTo>
                <a:close/>
                <a:moveTo>
                  <a:pt x="1267" y="1030"/>
                </a:moveTo>
                <a:lnTo>
                  <a:pt x="1267" y="1030"/>
                </a:lnTo>
                <a:lnTo>
                  <a:pt x="1267" y="1030"/>
                </a:lnTo>
                <a:lnTo>
                  <a:pt x="1267" y="1030"/>
                </a:lnTo>
                <a:cubicBezTo>
                  <a:pt x="1267" y="1030"/>
                  <a:pt x="1267" y="1030"/>
                  <a:pt x="1267" y="1029"/>
                </a:cubicBezTo>
                <a:lnTo>
                  <a:pt x="1267" y="1029"/>
                </a:lnTo>
                <a:lnTo>
                  <a:pt x="1267" y="1029"/>
                </a:lnTo>
                <a:lnTo>
                  <a:pt x="1267" y="1029"/>
                </a:lnTo>
                <a:lnTo>
                  <a:pt x="1267" y="1030"/>
                </a:lnTo>
                <a:close/>
                <a:moveTo>
                  <a:pt x="1265" y="862"/>
                </a:moveTo>
                <a:lnTo>
                  <a:pt x="1265" y="862"/>
                </a:lnTo>
                <a:cubicBezTo>
                  <a:pt x="1264" y="862"/>
                  <a:pt x="1262" y="863"/>
                  <a:pt x="1261" y="863"/>
                </a:cubicBezTo>
                <a:lnTo>
                  <a:pt x="1261" y="863"/>
                </a:lnTo>
                <a:cubicBezTo>
                  <a:pt x="1261" y="863"/>
                  <a:pt x="1261" y="863"/>
                  <a:pt x="1261" y="862"/>
                </a:cubicBezTo>
                <a:lnTo>
                  <a:pt x="1261" y="862"/>
                </a:lnTo>
                <a:lnTo>
                  <a:pt x="1261" y="862"/>
                </a:lnTo>
                <a:lnTo>
                  <a:pt x="1261" y="862"/>
                </a:lnTo>
                <a:cubicBezTo>
                  <a:pt x="1261" y="861"/>
                  <a:pt x="1261" y="859"/>
                  <a:pt x="1261" y="859"/>
                </a:cubicBezTo>
                <a:lnTo>
                  <a:pt x="1261" y="859"/>
                </a:lnTo>
                <a:cubicBezTo>
                  <a:pt x="1262" y="859"/>
                  <a:pt x="1263" y="858"/>
                  <a:pt x="1264" y="856"/>
                </a:cubicBezTo>
                <a:lnTo>
                  <a:pt x="1264" y="856"/>
                </a:lnTo>
                <a:cubicBezTo>
                  <a:pt x="1265" y="856"/>
                  <a:pt x="1265" y="856"/>
                  <a:pt x="1265" y="856"/>
                </a:cubicBezTo>
                <a:lnTo>
                  <a:pt x="1265" y="862"/>
                </a:lnTo>
                <a:close/>
                <a:moveTo>
                  <a:pt x="1262" y="379"/>
                </a:moveTo>
                <a:lnTo>
                  <a:pt x="1262" y="379"/>
                </a:lnTo>
                <a:lnTo>
                  <a:pt x="1262" y="380"/>
                </a:lnTo>
                <a:lnTo>
                  <a:pt x="1262" y="380"/>
                </a:lnTo>
                <a:cubicBezTo>
                  <a:pt x="1261" y="380"/>
                  <a:pt x="1261" y="380"/>
                  <a:pt x="1260" y="379"/>
                </a:cubicBezTo>
                <a:lnTo>
                  <a:pt x="1260" y="379"/>
                </a:lnTo>
                <a:cubicBezTo>
                  <a:pt x="1261" y="380"/>
                  <a:pt x="1261" y="379"/>
                  <a:pt x="1262" y="379"/>
                </a:cubicBezTo>
                <a:close/>
                <a:moveTo>
                  <a:pt x="1257" y="343"/>
                </a:moveTo>
                <a:lnTo>
                  <a:pt x="1257" y="343"/>
                </a:lnTo>
                <a:cubicBezTo>
                  <a:pt x="1257" y="341"/>
                  <a:pt x="1257" y="340"/>
                  <a:pt x="1255" y="339"/>
                </a:cubicBezTo>
                <a:lnTo>
                  <a:pt x="1255" y="339"/>
                </a:lnTo>
                <a:lnTo>
                  <a:pt x="1255" y="339"/>
                </a:lnTo>
                <a:lnTo>
                  <a:pt x="1255" y="339"/>
                </a:lnTo>
                <a:cubicBezTo>
                  <a:pt x="1255" y="338"/>
                  <a:pt x="1255" y="338"/>
                  <a:pt x="1255" y="338"/>
                </a:cubicBezTo>
                <a:lnTo>
                  <a:pt x="1255" y="338"/>
                </a:lnTo>
                <a:cubicBezTo>
                  <a:pt x="1255" y="338"/>
                  <a:pt x="1255" y="337"/>
                  <a:pt x="1255" y="336"/>
                </a:cubicBezTo>
                <a:lnTo>
                  <a:pt x="1255" y="336"/>
                </a:lnTo>
                <a:cubicBezTo>
                  <a:pt x="1257" y="335"/>
                  <a:pt x="1259" y="334"/>
                  <a:pt x="1261" y="334"/>
                </a:cubicBezTo>
                <a:lnTo>
                  <a:pt x="1261" y="334"/>
                </a:lnTo>
                <a:cubicBezTo>
                  <a:pt x="1261" y="334"/>
                  <a:pt x="1261" y="334"/>
                  <a:pt x="1262" y="334"/>
                </a:cubicBezTo>
                <a:lnTo>
                  <a:pt x="1262" y="334"/>
                </a:lnTo>
                <a:cubicBezTo>
                  <a:pt x="1261" y="335"/>
                  <a:pt x="1261" y="335"/>
                  <a:pt x="1261" y="336"/>
                </a:cubicBezTo>
                <a:lnTo>
                  <a:pt x="1261" y="336"/>
                </a:lnTo>
                <a:cubicBezTo>
                  <a:pt x="1263" y="338"/>
                  <a:pt x="1262" y="341"/>
                  <a:pt x="1261" y="343"/>
                </a:cubicBezTo>
                <a:lnTo>
                  <a:pt x="1261" y="343"/>
                </a:lnTo>
                <a:cubicBezTo>
                  <a:pt x="1260" y="343"/>
                  <a:pt x="1259" y="342"/>
                  <a:pt x="1257" y="342"/>
                </a:cubicBezTo>
                <a:lnTo>
                  <a:pt x="1257" y="342"/>
                </a:lnTo>
                <a:lnTo>
                  <a:pt x="1257" y="343"/>
                </a:lnTo>
                <a:close/>
                <a:moveTo>
                  <a:pt x="1256" y="248"/>
                </a:moveTo>
                <a:lnTo>
                  <a:pt x="1256" y="248"/>
                </a:lnTo>
                <a:cubicBezTo>
                  <a:pt x="1257" y="248"/>
                  <a:pt x="1258" y="248"/>
                  <a:pt x="1259" y="247"/>
                </a:cubicBezTo>
                <a:lnTo>
                  <a:pt x="1259" y="247"/>
                </a:lnTo>
                <a:cubicBezTo>
                  <a:pt x="1259" y="248"/>
                  <a:pt x="1258" y="249"/>
                  <a:pt x="1257" y="250"/>
                </a:cubicBezTo>
                <a:lnTo>
                  <a:pt x="1257" y="250"/>
                </a:lnTo>
                <a:cubicBezTo>
                  <a:pt x="1257" y="249"/>
                  <a:pt x="1256" y="248"/>
                  <a:pt x="1256" y="248"/>
                </a:cubicBezTo>
                <a:close/>
                <a:moveTo>
                  <a:pt x="1254" y="326"/>
                </a:moveTo>
                <a:lnTo>
                  <a:pt x="1254" y="326"/>
                </a:lnTo>
                <a:cubicBezTo>
                  <a:pt x="1255" y="325"/>
                  <a:pt x="1255" y="324"/>
                  <a:pt x="1255" y="324"/>
                </a:cubicBezTo>
                <a:lnTo>
                  <a:pt x="1255" y="324"/>
                </a:lnTo>
                <a:cubicBezTo>
                  <a:pt x="1256" y="326"/>
                  <a:pt x="1257" y="328"/>
                  <a:pt x="1259" y="330"/>
                </a:cubicBezTo>
                <a:lnTo>
                  <a:pt x="1259" y="330"/>
                </a:lnTo>
                <a:lnTo>
                  <a:pt x="1259" y="330"/>
                </a:lnTo>
                <a:lnTo>
                  <a:pt x="1259" y="330"/>
                </a:lnTo>
                <a:cubicBezTo>
                  <a:pt x="1257" y="330"/>
                  <a:pt x="1256" y="330"/>
                  <a:pt x="1255" y="330"/>
                </a:cubicBezTo>
                <a:lnTo>
                  <a:pt x="1255" y="330"/>
                </a:lnTo>
                <a:cubicBezTo>
                  <a:pt x="1253" y="330"/>
                  <a:pt x="1252" y="330"/>
                  <a:pt x="1250" y="330"/>
                </a:cubicBezTo>
                <a:lnTo>
                  <a:pt x="1250" y="330"/>
                </a:lnTo>
                <a:cubicBezTo>
                  <a:pt x="1251" y="330"/>
                  <a:pt x="1251" y="329"/>
                  <a:pt x="1251" y="329"/>
                </a:cubicBezTo>
                <a:lnTo>
                  <a:pt x="1251" y="329"/>
                </a:lnTo>
                <a:cubicBezTo>
                  <a:pt x="1253" y="329"/>
                  <a:pt x="1254" y="328"/>
                  <a:pt x="1255" y="327"/>
                </a:cubicBezTo>
                <a:lnTo>
                  <a:pt x="1255" y="327"/>
                </a:lnTo>
                <a:cubicBezTo>
                  <a:pt x="1255" y="327"/>
                  <a:pt x="1255" y="326"/>
                  <a:pt x="1254" y="326"/>
                </a:cubicBezTo>
                <a:close/>
                <a:moveTo>
                  <a:pt x="1251" y="768"/>
                </a:moveTo>
                <a:lnTo>
                  <a:pt x="1251" y="768"/>
                </a:lnTo>
                <a:cubicBezTo>
                  <a:pt x="1250" y="768"/>
                  <a:pt x="1250" y="768"/>
                  <a:pt x="1250" y="768"/>
                </a:cubicBezTo>
                <a:lnTo>
                  <a:pt x="1250" y="768"/>
                </a:lnTo>
                <a:lnTo>
                  <a:pt x="1250" y="768"/>
                </a:lnTo>
                <a:lnTo>
                  <a:pt x="1250" y="768"/>
                </a:lnTo>
                <a:lnTo>
                  <a:pt x="1250" y="768"/>
                </a:lnTo>
                <a:lnTo>
                  <a:pt x="1250" y="768"/>
                </a:lnTo>
                <a:cubicBezTo>
                  <a:pt x="1251" y="768"/>
                  <a:pt x="1251" y="768"/>
                  <a:pt x="1251" y="768"/>
                </a:cubicBezTo>
                <a:lnTo>
                  <a:pt x="1250" y="768"/>
                </a:lnTo>
                <a:lnTo>
                  <a:pt x="1251" y="768"/>
                </a:lnTo>
                <a:close/>
                <a:moveTo>
                  <a:pt x="1246" y="341"/>
                </a:moveTo>
                <a:lnTo>
                  <a:pt x="1246" y="341"/>
                </a:lnTo>
                <a:cubicBezTo>
                  <a:pt x="1245" y="341"/>
                  <a:pt x="1243" y="341"/>
                  <a:pt x="1243" y="341"/>
                </a:cubicBezTo>
                <a:lnTo>
                  <a:pt x="1243" y="341"/>
                </a:lnTo>
                <a:cubicBezTo>
                  <a:pt x="1242" y="342"/>
                  <a:pt x="1242" y="342"/>
                  <a:pt x="1241" y="342"/>
                </a:cubicBezTo>
                <a:lnTo>
                  <a:pt x="1241" y="342"/>
                </a:lnTo>
                <a:cubicBezTo>
                  <a:pt x="1240" y="342"/>
                  <a:pt x="1239" y="341"/>
                  <a:pt x="1239" y="340"/>
                </a:cubicBezTo>
                <a:lnTo>
                  <a:pt x="1239" y="340"/>
                </a:lnTo>
                <a:cubicBezTo>
                  <a:pt x="1239" y="339"/>
                  <a:pt x="1240" y="338"/>
                  <a:pt x="1241" y="338"/>
                </a:cubicBezTo>
                <a:lnTo>
                  <a:pt x="1241" y="338"/>
                </a:lnTo>
                <a:cubicBezTo>
                  <a:pt x="1242" y="337"/>
                  <a:pt x="1243" y="335"/>
                  <a:pt x="1245" y="334"/>
                </a:cubicBezTo>
                <a:lnTo>
                  <a:pt x="1245" y="334"/>
                </a:lnTo>
                <a:cubicBezTo>
                  <a:pt x="1245" y="334"/>
                  <a:pt x="1246" y="334"/>
                  <a:pt x="1247" y="334"/>
                </a:cubicBezTo>
                <a:lnTo>
                  <a:pt x="1247" y="334"/>
                </a:lnTo>
                <a:lnTo>
                  <a:pt x="1247" y="334"/>
                </a:lnTo>
                <a:lnTo>
                  <a:pt x="1247" y="334"/>
                </a:lnTo>
                <a:cubicBezTo>
                  <a:pt x="1247" y="335"/>
                  <a:pt x="1248" y="336"/>
                  <a:pt x="1249" y="335"/>
                </a:cubicBezTo>
                <a:lnTo>
                  <a:pt x="1249" y="335"/>
                </a:lnTo>
                <a:cubicBezTo>
                  <a:pt x="1249" y="335"/>
                  <a:pt x="1249" y="336"/>
                  <a:pt x="1250" y="336"/>
                </a:cubicBezTo>
                <a:lnTo>
                  <a:pt x="1250" y="336"/>
                </a:lnTo>
                <a:cubicBezTo>
                  <a:pt x="1249" y="337"/>
                  <a:pt x="1247" y="338"/>
                  <a:pt x="1246" y="341"/>
                </a:cubicBezTo>
                <a:close/>
                <a:moveTo>
                  <a:pt x="1236" y="349"/>
                </a:moveTo>
                <a:lnTo>
                  <a:pt x="1236" y="349"/>
                </a:lnTo>
                <a:cubicBezTo>
                  <a:pt x="1233" y="347"/>
                  <a:pt x="1234" y="344"/>
                  <a:pt x="1233" y="341"/>
                </a:cubicBezTo>
                <a:lnTo>
                  <a:pt x="1233" y="341"/>
                </a:lnTo>
                <a:cubicBezTo>
                  <a:pt x="1230" y="341"/>
                  <a:pt x="1228" y="340"/>
                  <a:pt x="1225" y="339"/>
                </a:cubicBezTo>
                <a:lnTo>
                  <a:pt x="1225" y="339"/>
                </a:lnTo>
                <a:lnTo>
                  <a:pt x="1225" y="339"/>
                </a:lnTo>
                <a:lnTo>
                  <a:pt x="1225" y="339"/>
                </a:lnTo>
                <a:cubicBezTo>
                  <a:pt x="1224" y="338"/>
                  <a:pt x="1224" y="338"/>
                  <a:pt x="1224" y="336"/>
                </a:cubicBezTo>
                <a:lnTo>
                  <a:pt x="1224" y="336"/>
                </a:lnTo>
                <a:cubicBezTo>
                  <a:pt x="1226" y="338"/>
                  <a:pt x="1232" y="337"/>
                  <a:pt x="1233" y="340"/>
                </a:cubicBezTo>
                <a:lnTo>
                  <a:pt x="1233" y="340"/>
                </a:lnTo>
                <a:cubicBezTo>
                  <a:pt x="1235" y="341"/>
                  <a:pt x="1236" y="340"/>
                  <a:pt x="1238" y="340"/>
                </a:cubicBezTo>
                <a:lnTo>
                  <a:pt x="1238" y="340"/>
                </a:lnTo>
                <a:cubicBezTo>
                  <a:pt x="1236" y="342"/>
                  <a:pt x="1233" y="344"/>
                  <a:pt x="1234" y="346"/>
                </a:cubicBezTo>
                <a:lnTo>
                  <a:pt x="1234" y="346"/>
                </a:lnTo>
                <a:cubicBezTo>
                  <a:pt x="1235" y="346"/>
                  <a:pt x="1236" y="346"/>
                  <a:pt x="1237" y="346"/>
                </a:cubicBezTo>
                <a:lnTo>
                  <a:pt x="1237" y="346"/>
                </a:lnTo>
                <a:cubicBezTo>
                  <a:pt x="1237" y="348"/>
                  <a:pt x="1237" y="349"/>
                  <a:pt x="1238" y="350"/>
                </a:cubicBezTo>
                <a:lnTo>
                  <a:pt x="1238" y="350"/>
                </a:lnTo>
                <a:cubicBezTo>
                  <a:pt x="1237" y="350"/>
                  <a:pt x="1236" y="350"/>
                  <a:pt x="1236" y="349"/>
                </a:cubicBezTo>
                <a:close/>
                <a:moveTo>
                  <a:pt x="1237" y="802"/>
                </a:moveTo>
                <a:lnTo>
                  <a:pt x="1237" y="802"/>
                </a:lnTo>
                <a:cubicBezTo>
                  <a:pt x="1237" y="802"/>
                  <a:pt x="1237" y="802"/>
                  <a:pt x="1237" y="801"/>
                </a:cubicBezTo>
                <a:lnTo>
                  <a:pt x="1237" y="801"/>
                </a:lnTo>
                <a:cubicBezTo>
                  <a:pt x="1237" y="801"/>
                  <a:pt x="1237" y="801"/>
                  <a:pt x="1238" y="801"/>
                </a:cubicBezTo>
                <a:lnTo>
                  <a:pt x="1238" y="801"/>
                </a:lnTo>
                <a:cubicBezTo>
                  <a:pt x="1237" y="801"/>
                  <a:pt x="1237" y="802"/>
                  <a:pt x="1237" y="802"/>
                </a:cubicBezTo>
                <a:close/>
                <a:moveTo>
                  <a:pt x="1237" y="802"/>
                </a:moveTo>
                <a:lnTo>
                  <a:pt x="1237" y="802"/>
                </a:lnTo>
                <a:close/>
                <a:moveTo>
                  <a:pt x="1235" y="407"/>
                </a:moveTo>
                <a:lnTo>
                  <a:pt x="1235" y="407"/>
                </a:lnTo>
                <a:close/>
                <a:moveTo>
                  <a:pt x="1234" y="758"/>
                </a:moveTo>
                <a:lnTo>
                  <a:pt x="1234" y="758"/>
                </a:lnTo>
                <a:close/>
                <a:moveTo>
                  <a:pt x="1233" y="899"/>
                </a:moveTo>
                <a:lnTo>
                  <a:pt x="1233" y="899"/>
                </a:lnTo>
                <a:lnTo>
                  <a:pt x="1233" y="899"/>
                </a:lnTo>
                <a:lnTo>
                  <a:pt x="1233" y="900"/>
                </a:lnTo>
                <a:lnTo>
                  <a:pt x="1233" y="900"/>
                </a:lnTo>
                <a:cubicBezTo>
                  <a:pt x="1233" y="900"/>
                  <a:pt x="1233" y="900"/>
                  <a:pt x="1233" y="899"/>
                </a:cubicBezTo>
                <a:close/>
                <a:moveTo>
                  <a:pt x="1231" y="365"/>
                </a:moveTo>
                <a:lnTo>
                  <a:pt x="1231" y="365"/>
                </a:lnTo>
                <a:cubicBezTo>
                  <a:pt x="1228" y="365"/>
                  <a:pt x="1228" y="366"/>
                  <a:pt x="1226" y="366"/>
                </a:cubicBezTo>
                <a:lnTo>
                  <a:pt x="1226" y="366"/>
                </a:lnTo>
                <a:cubicBezTo>
                  <a:pt x="1226" y="366"/>
                  <a:pt x="1226" y="366"/>
                  <a:pt x="1225" y="366"/>
                </a:cubicBezTo>
                <a:lnTo>
                  <a:pt x="1225" y="366"/>
                </a:lnTo>
                <a:lnTo>
                  <a:pt x="1226" y="366"/>
                </a:lnTo>
                <a:lnTo>
                  <a:pt x="1226" y="366"/>
                </a:lnTo>
                <a:cubicBezTo>
                  <a:pt x="1228" y="366"/>
                  <a:pt x="1229" y="365"/>
                  <a:pt x="1230" y="363"/>
                </a:cubicBezTo>
                <a:lnTo>
                  <a:pt x="1230" y="363"/>
                </a:lnTo>
                <a:cubicBezTo>
                  <a:pt x="1230" y="364"/>
                  <a:pt x="1230" y="364"/>
                  <a:pt x="1231" y="365"/>
                </a:cubicBezTo>
                <a:close/>
                <a:moveTo>
                  <a:pt x="1227" y="416"/>
                </a:moveTo>
                <a:lnTo>
                  <a:pt x="1227" y="416"/>
                </a:lnTo>
                <a:cubicBezTo>
                  <a:pt x="1226" y="415"/>
                  <a:pt x="1224" y="415"/>
                  <a:pt x="1224" y="416"/>
                </a:cubicBezTo>
                <a:lnTo>
                  <a:pt x="1223" y="416"/>
                </a:lnTo>
                <a:lnTo>
                  <a:pt x="1223" y="416"/>
                </a:lnTo>
                <a:cubicBezTo>
                  <a:pt x="1223" y="416"/>
                  <a:pt x="1223" y="416"/>
                  <a:pt x="1223" y="415"/>
                </a:cubicBezTo>
                <a:lnTo>
                  <a:pt x="1223" y="415"/>
                </a:lnTo>
                <a:lnTo>
                  <a:pt x="1224" y="415"/>
                </a:lnTo>
                <a:lnTo>
                  <a:pt x="1224" y="415"/>
                </a:lnTo>
                <a:cubicBezTo>
                  <a:pt x="1224" y="414"/>
                  <a:pt x="1224" y="413"/>
                  <a:pt x="1224" y="412"/>
                </a:cubicBezTo>
                <a:lnTo>
                  <a:pt x="1224" y="412"/>
                </a:lnTo>
                <a:lnTo>
                  <a:pt x="1224" y="412"/>
                </a:lnTo>
                <a:lnTo>
                  <a:pt x="1224" y="412"/>
                </a:lnTo>
                <a:cubicBezTo>
                  <a:pt x="1224" y="411"/>
                  <a:pt x="1224" y="411"/>
                  <a:pt x="1224" y="411"/>
                </a:cubicBezTo>
                <a:lnTo>
                  <a:pt x="1224" y="411"/>
                </a:lnTo>
                <a:cubicBezTo>
                  <a:pt x="1226" y="412"/>
                  <a:pt x="1226" y="414"/>
                  <a:pt x="1228" y="415"/>
                </a:cubicBezTo>
                <a:lnTo>
                  <a:pt x="1228" y="415"/>
                </a:lnTo>
                <a:lnTo>
                  <a:pt x="1227" y="416"/>
                </a:lnTo>
                <a:close/>
                <a:moveTo>
                  <a:pt x="1223" y="806"/>
                </a:moveTo>
                <a:lnTo>
                  <a:pt x="1223" y="806"/>
                </a:lnTo>
                <a:close/>
                <a:moveTo>
                  <a:pt x="1223" y="379"/>
                </a:moveTo>
                <a:lnTo>
                  <a:pt x="1223" y="379"/>
                </a:lnTo>
                <a:close/>
                <a:moveTo>
                  <a:pt x="1232" y="326"/>
                </a:moveTo>
                <a:lnTo>
                  <a:pt x="1232" y="326"/>
                </a:lnTo>
                <a:lnTo>
                  <a:pt x="1231" y="326"/>
                </a:lnTo>
                <a:lnTo>
                  <a:pt x="1231" y="326"/>
                </a:lnTo>
                <a:cubicBezTo>
                  <a:pt x="1231" y="325"/>
                  <a:pt x="1232" y="325"/>
                  <a:pt x="1232" y="325"/>
                </a:cubicBezTo>
                <a:lnTo>
                  <a:pt x="1232" y="325"/>
                </a:lnTo>
                <a:cubicBezTo>
                  <a:pt x="1232" y="325"/>
                  <a:pt x="1232" y="325"/>
                  <a:pt x="1232" y="326"/>
                </a:cubicBezTo>
                <a:close/>
                <a:moveTo>
                  <a:pt x="1221" y="277"/>
                </a:moveTo>
                <a:lnTo>
                  <a:pt x="1221" y="277"/>
                </a:lnTo>
                <a:cubicBezTo>
                  <a:pt x="1224" y="274"/>
                  <a:pt x="1226" y="272"/>
                  <a:pt x="1225" y="269"/>
                </a:cubicBezTo>
                <a:lnTo>
                  <a:pt x="1225" y="269"/>
                </a:lnTo>
                <a:cubicBezTo>
                  <a:pt x="1225" y="270"/>
                  <a:pt x="1226" y="270"/>
                  <a:pt x="1226" y="270"/>
                </a:cubicBezTo>
                <a:lnTo>
                  <a:pt x="1226" y="270"/>
                </a:lnTo>
                <a:cubicBezTo>
                  <a:pt x="1227" y="270"/>
                  <a:pt x="1228" y="270"/>
                  <a:pt x="1228" y="271"/>
                </a:cubicBezTo>
                <a:lnTo>
                  <a:pt x="1228" y="271"/>
                </a:lnTo>
                <a:lnTo>
                  <a:pt x="1228" y="271"/>
                </a:lnTo>
                <a:lnTo>
                  <a:pt x="1228" y="271"/>
                </a:lnTo>
                <a:cubicBezTo>
                  <a:pt x="1230" y="272"/>
                  <a:pt x="1229" y="276"/>
                  <a:pt x="1233" y="276"/>
                </a:cubicBezTo>
                <a:lnTo>
                  <a:pt x="1233" y="276"/>
                </a:lnTo>
                <a:cubicBezTo>
                  <a:pt x="1234" y="273"/>
                  <a:pt x="1235" y="270"/>
                  <a:pt x="1236" y="268"/>
                </a:cubicBezTo>
                <a:lnTo>
                  <a:pt x="1236" y="268"/>
                </a:lnTo>
                <a:cubicBezTo>
                  <a:pt x="1236" y="269"/>
                  <a:pt x="1236" y="270"/>
                  <a:pt x="1236" y="270"/>
                </a:cubicBezTo>
                <a:lnTo>
                  <a:pt x="1236" y="270"/>
                </a:lnTo>
                <a:cubicBezTo>
                  <a:pt x="1237" y="272"/>
                  <a:pt x="1239" y="273"/>
                  <a:pt x="1242" y="272"/>
                </a:cubicBezTo>
                <a:lnTo>
                  <a:pt x="1242" y="272"/>
                </a:lnTo>
                <a:cubicBezTo>
                  <a:pt x="1241" y="273"/>
                  <a:pt x="1241" y="274"/>
                  <a:pt x="1241" y="274"/>
                </a:cubicBezTo>
                <a:lnTo>
                  <a:pt x="1241" y="274"/>
                </a:lnTo>
                <a:cubicBezTo>
                  <a:pt x="1238" y="276"/>
                  <a:pt x="1237" y="278"/>
                  <a:pt x="1237" y="280"/>
                </a:cubicBezTo>
                <a:lnTo>
                  <a:pt x="1237" y="280"/>
                </a:lnTo>
                <a:cubicBezTo>
                  <a:pt x="1236" y="282"/>
                  <a:pt x="1236" y="284"/>
                  <a:pt x="1236" y="286"/>
                </a:cubicBezTo>
                <a:lnTo>
                  <a:pt x="1236" y="286"/>
                </a:lnTo>
                <a:lnTo>
                  <a:pt x="1236" y="286"/>
                </a:lnTo>
                <a:cubicBezTo>
                  <a:pt x="1235" y="286"/>
                  <a:pt x="1235" y="287"/>
                  <a:pt x="1235" y="287"/>
                </a:cubicBezTo>
                <a:lnTo>
                  <a:pt x="1235" y="287"/>
                </a:lnTo>
                <a:cubicBezTo>
                  <a:pt x="1233" y="284"/>
                  <a:pt x="1231" y="280"/>
                  <a:pt x="1226" y="283"/>
                </a:cubicBezTo>
                <a:lnTo>
                  <a:pt x="1226" y="283"/>
                </a:lnTo>
                <a:cubicBezTo>
                  <a:pt x="1224" y="282"/>
                  <a:pt x="1224" y="280"/>
                  <a:pt x="1223" y="280"/>
                </a:cubicBezTo>
                <a:lnTo>
                  <a:pt x="1223" y="280"/>
                </a:lnTo>
                <a:cubicBezTo>
                  <a:pt x="1222" y="279"/>
                  <a:pt x="1222" y="278"/>
                  <a:pt x="1221" y="278"/>
                </a:cubicBezTo>
                <a:lnTo>
                  <a:pt x="1221" y="278"/>
                </a:lnTo>
                <a:cubicBezTo>
                  <a:pt x="1221" y="277"/>
                  <a:pt x="1221" y="277"/>
                  <a:pt x="1221" y="277"/>
                </a:cubicBezTo>
                <a:close/>
                <a:moveTo>
                  <a:pt x="1218" y="86"/>
                </a:moveTo>
                <a:lnTo>
                  <a:pt x="1218" y="86"/>
                </a:lnTo>
                <a:cubicBezTo>
                  <a:pt x="1218" y="86"/>
                  <a:pt x="1217" y="86"/>
                  <a:pt x="1215" y="86"/>
                </a:cubicBezTo>
                <a:lnTo>
                  <a:pt x="1215" y="86"/>
                </a:lnTo>
                <a:cubicBezTo>
                  <a:pt x="1216" y="84"/>
                  <a:pt x="1216" y="82"/>
                  <a:pt x="1216" y="81"/>
                </a:cubicBezTo>
                <a:lnTo>
                  <a:pt x="1216" y="81"/>
                </a:lnTo>
                <a:cubicBezTo>
                  <a:pt x="1217" y="81"/>
                  <a:pt x="1217" y="81"/>
                  <a:pt x="1217" y="81"/>
                </a:cubicBezTo>
                <a:lnTo>
                  <a:pt x="1218" y="80"/>
                </a:lnTo>
                <a:lnTo>
                  <a:pt x="1218" y="80"/>
                </a:lnTo>
                <a:cubicBezTo>
                  <a:pt x="1221" y="76"/>
                  <a:pt x="1221" y="73"/>
                  <a:pt x="1221" y="70"/>
                </a:cubicBezTo>
                <a:lnTo>
                  <a:pt x="1221" y="70"/>
                </a:lnTo>
                <a:cubicBezTo>
                  <a:pt x="1224" y="70"/>
                  <a:pt x="1226" y="70"/>
                  <a:pt x="1228" y="68"/>
                </a:cubicBezTo>
                <a:lnTo>
                  <a:pt x="1228" y="68"/>
                </a:lnTo>
                <a:cubicBezTo>
                  <a:pt x="1229" y="65"/>
                  <a:pt x="1228" y="64"/>
                  <a:pt x="1228" y="63"/>
                </a:cubicBezTo>
                <a:lnTo>
                  <a:pt x="1228" y="63"/>
                </a:lnTo>
                <a:cubicBezTo>
                  <a:pt x="1230" y="61"/>
                  <a:pt x="1230" y="59"/>
                  <a:pt x="1232" y="56"/>
                </a:cubicBezTo>
                <a:lnTo>
                  <a:pt x="1232" y="56"/>
                </a:lnTo>
                <a:cubicBezTo>
                  <a:pt x="1231" y="61"/>
                  <a:pt x="1232" y="64"/>
                  <a:pt x="1234" y="69"/>
                </a:cubicBezTo>
                <a:lnTo>
                  <a:pt x="1234" y="69"/>
                </a:lnTo>
                <a:cubicBezTo>
                  <a:pt x="1235" y="70"/>
                  <a:pt x="1236" y="70"/>
                  <a:pt x="1238" y="71"/>
                </a:cubicBezTo>
                <a:lnTo>
                  <a:pt x="1238" y="71"/>
                </a:lnTo>
                <a:cubicBezTo>
                  <a:pt x="1238" y="71"/>
                  <a:pt x="1237" y="72"/>
                  <a:pt x="1237" y="73"/>
                </a:cubicBezTo>
                <a:lnTo>
                  <a:pt x="1237" y="73"/>
                </a:lnTo>
                <a:cubicBezTo>
                  <a:pt x="1236" y="73"/>
                  <a:pt x="1235" y="73"/>
                  <a:pt x="1234" y="74"/>
                </a:cubicBezTo>
                <a:lnTo>
                  <a:pt x="1234" y="74"/>
                </a:lnTo>
                <a:cubicBezTo>
                  <a:pt x="1233" y="74"/>
                  <a:pt x="1232" y="71"/>
                  <a:pt x="1231" y="70"/>
                </a:cubicBezTo>
                <a:lnTo>
                  <a:pt x="1231" y="70"/>
                </a:lnTo>
                <a:cubicBezTo>
                  <a:pt x="1230" y="70"/>
                  <a:pt x="1230" y="70"/>
                  <a:pt x="1229" y="70"/>
                </a:cubicBezTo>
                <a:lnTo>
                  <a:pt x="1229" y="70"/>
                </a:lnTo>
                <a:cubicBezTo>
                  <a:pt x="1228" y="70"/>
                  <a:pt x="1227" y="70"/>
                  <a:pt x="1227" y="71"/>
                </a:cubicBezTo>
                <a:lnTo>
                  <a:pt x="1227" y="71"/>
                </a:lnTo>
                <a:cubicBezTo>
                  <a:pt x="1225" y="76"/>
                  <a:pt x="1223" y="80"/>
                  <a:pt x="1227" y="83"/>
                </a:cubicBezTo>
                <a:lnTo>
                  <a:pt x="1227" y="83"/>
                </a:lnTo>
                <a:cubicBezTo>
                  <a:pt x="1226" y="84"/>
                  <a:pt x="1225" y="86"/>
                  <a:pt x="1224" y="87"/>
                </a:cubicBezTo>
                <a:lnTo>
                  <a:pt x="1224" y="87"/>
                </a:lnTo>
                <a:cubicBezTo>
                  <a:pt x="1224" y="89"/>
                  <a:pt x="1225" y="91"/>
                  <a:pt x="1226" y="92"/>
                </a:cubicBezTo>
                <a:lnTo>
                  <a:pt x="1226" y="92"/>
                </a:lnTo>
                <a:cubicBezTo>
                  <a:pt x="1225" y="92"/>
                  <a:pt x="1224" y="92"/>
                  <a:pt x="1224" y="92"/>
                </a:cubicBezTo>
                <a:lnTo>
                  <a:pt x="1224" y="92"/>
                </a:lnTo>
                <a:cubicBezTo>
                  <a:pt x="1224" y="92"/>
                  <a:pt x="1224" y="91"/>
                  <a:pt x="1224" y="89"/>
                </a:cubicBezTo>
                <a:lnTo>
                  <a:pt x="1224" y="89"/>
                </a:lnTo>
                <a:cubicBezTo>
                  <a:pt x="1223" y="87"/>
                  <a:pt x="1221" y="86"/>
                  <a:pt x="1220" y="84"/>
                </a:cubicBezTo>
                <a:lnTo>
                  <a:pt x="1220" y="84"/>
                </a:lnTo>
                <a:cubicBezTo>
                  <a:pt x="1219" y="85"/>
                  <a:pt x="1219" y="86"/>
                  <a:pt x="1218" y="86"/>
                </a:cubicBezTo>
                <a:close/>
                <a:moveTo>
                  <a:pt x="1217" y="304"/>
                </a:moveTo>
                <a:lnTo>
                  <a:pt x="1217" y="304"/>
                </a:lnTo>
                <a:cubicBezTo>
                  <a:pt x="1216" y="303"/>
                  <a:pt x="1215" y="301"/>
                  <a:pt x="1213" y="301"/>
                </a:cubicBezTo>
                <a:lnTo>
                  <a:pt x="1213" y="301"/>
                </a:lnTo>
                <a:cubicBezTo>
                  <a:pt x="1212" y="301"/>
                  <a:pt x="1212" y="301"/>
                  <a:pt x="1212" y="302"/>
                </a:cubicBezTo>
                <a:lnTo>
                  <a:pt x="1212" y="302"/>
                </a:lnTo>
                <a:cubicBezTo>
                  <a:pt x="1210" y="301"/>
                  <a:pt x="1209" y="300"/>
                  <a:pt x="1207" y="302"/>
                </a:cubicBezTo>
                <a:lnTo>
                  <a:pt x="1207" y="302"/>
                </a:lnTo>
                <a:cubicBezTo>
                  <a:pt x="1206" y="304"/>
                  <a:pt x="1206" y="305"/>
                  <a:pt x="1206" y="307"/>
                </a:cubicBezTo>
                <a:lnTo>
                  <a:pt x="1206" y="307"/>
                </a:lnTo>
                <a:cubicBezTo>
                  <a:pt x="1205" y="307"/>
                  <a:pt x="1205" y="309"/>
                  <a:pt x="1204" y="310"/>
                </a:cubicBezTo>
                <a:lnTo>
                  <a:pt x="1204" y="310"/>
                </a:lnTo>
                <a:lnTo>
                  <a:pt x="1204" y="310"/>
                </a:lnTo>
                <a:lnTo>
                  <a:pt x="1204" y="310"/>
                </a:lnTo>
                <a:cubicBezTo>
                  <a:pt x="1200" y="309"/>
                  <a:pt x="1199" y="304"/>
                  <a:pt x="1196" y="301"/>
                </a:cubicBezTo>
                <a:lnTo>
                  <a:pt x="1196" y="301"/>
                </a:lnTo>
                <a:cubicBezTo>
                  <a:pt x="1197" y="301"/>
                  <a:pt x="1197" y="300"/>
                  <a:pt x="1198" y="300"/>
                </a:cubicBezTo>
                <a:lnTo>
                  <a:pt x="1198" y="300"/>
                </a:lnTo>
                <a:cubicBezTo>
                  <a:pt x="1202" y="299"/>
                  <a:pt x="1203" y="297"/>
                  <a:pt x="1203" y="294"/>
                </a:cubicBezTo>
                <a:lnTo>
                  <a:pt x="1203" y="294"/>
                </a:lnTo>
                <a:cubicBezTo>
                  <a:pt x="1203" y="291"/>
                  <a:pt x="1202" y="288"/>
                  <a:pt x="1200" y="286"/>
                </a:cubicBezTo>
                <a:lnTo>
                  <a:pt x="1200" y="286"/>
                </a:lnTo>
                <a:cubicBezTo>
                  <a:pt x="1202" y="285"/>
                  <a:pt x="1204" y="285"/>
                  <a:pt x="1206" y="283"/>
                </a:cubicBezTo>
                <a:lnTo>
                  <a:pt x="1206" y="283"/>
                </a:lnTo>
                <a:lnTo>
                  <a:pt x="1206" y="283"/>
                </a:lnTo>
                <a:lnTo>
                  <a:pt x="1206" y="283"/>
                </a:lnTo>
                <a:cubicBezTo>
                  <a:pt x="1206" y="283"/>
                  <a:pt x="1207" y="284"/>
                  <a:pt x="1208" y="284"/>
                </a:cubicBezTo>
                <a:lnTo>
                  <a:pt x="1208" y="284"/>
                </a:lnTo>
                <a:cubicBezTo>
                  <a:pt x="1210" y="282"/>
                  <a:pt x="1212" y="280"/>
                  <a:pt x="1214" y="278"/>
                </a:cubicBezTo>
                <a:lnTo>
                  <a:pt x="1214" y="278"/>
                </a:lnTo>
                <a:cubicBezTo>
                  <a:pt x="1214" y="278"/>
                  <a:pt x="1214" y="277"/>
                  <a:pt x="1214" y="276"/>
                </a:cubicBezTo>
                <a:lnTo>
                  <a:pt x="1214" y="276"/>
                </a:lnTo>
                <a:cubicBezTo>
                  <a:pt x="1216" y="276"/>
                  <a:pt x="1215" y="277"/>
                  <a:pt x="1216" y="278"/>
                </a:cubicBezTo>
                <a:lnTo>
                  <a:pt x="1216" y="278"/>
                </a:lnTo>
                <a:cubicBezTo>
                  <a:pt x="1216" y="278"/>
                  <a:pt x="1217" y="278"/>
                  <a:pt x="1218" y="279"/>
                </a:cubicBezTo>
                <a:lnTo>
                  <a:pt x="1218" y="279"/>
                </a:lnTo>
                <a:cubicBezTo>
                  <a:pt x="1212" y="280"/>
                  <a:pt x="1211" y="284"/>
                  <a:pt x="1211" y="289"/>
                </a:cubicBezTo>
                <a:lnTo>
                  <a:pt x="1211" y="289"/>
                </a:lnTo>
                <a:cubicBezTo>
                  <a:pt x="1212" y="292"/>
                  <a:pt x="1212" y="295"/>
                  <a:pt x="1213" y="298"/>
                </a:cubicBezTo>
                <a:lnTo>
                  <a:pt x="1213" y="298"/>
                </a:lnTo>
                <a:cubicBezTo>
                  <a:pt x="1213" y="299"/>
                  <a:pt x="1214" y="299"/>
                  <a:pt x="1215" y="300"/>
                </a:cubicBezTo>
                <a:lnTo>
                  <a:pt x="1215" y="300"/>
                </a:lnTo>
                <a:cubicBezTo>
                  <a:pt x="1216" y="300"/>
                  <a:pt x="1217" y="300"/>
                  <a:pt x="1217" y="301"/>
                </a:cubicBezTo>
                <a:lnTo>
                  <a:pt x="1217" y="301"/>
                </a:lnTo>
                <a:cubicBezTo>
                  <a:pt x="1217" y="301"/>
                  <a:pt x="1217" y="301"/>
                  <a:pt x="1218" y="303"/>
                </a:cubicBezTo>
                <a:lnTo>
                  <a:pt x="1218" y="303"/>
                </a:lnTo>
                <a:cubicBezTo>
                  <a:pt x="1218" y="303"/>
                  <a:pt x="1218" y="304"/>
                  <a:pt x="1217" y="304"/>
                </a:cubicBezTo>
                <a:close/>
                <a:moveTo>
                  <a:pt x="1218" y="777"/>
                </a:moveTo>
                <a:lnTo>
                  <a:pt x="1218" y="777"/>
                </a:lnTo>
                <a:lnTo>
                  <a:pt x="1218" y="777"/>
                </a:lnTo>
                <a:lnTo>
                  <a:pt x="1218" y="777"/>
                </a:lnTo>
                <a:lnTo>
                  <a:pt x="1218" y="777"/>
                </a:lnTo>
                <a:lnTo>
                  <a:pt x="1218" y="777"/>
                </a:lnTo>
                <a:lnTo>
                  <a:pt x="1218" y="777"/>
                </a:lnTo>
                <a:lnTo>
                  <a:pt x="1218" y="778"/>
                </a:lnTo>
                <a:lnTo>
                  <a:pt x="1218" y="778"/>
                </a:lnTo>
                <a:cubicBezTo>
                  <a:pt x="1218" y="777"/>
                  <a:pt x="1218" y="777"/>
                  <a:pt x="1218" y="777"/>
                </a:cubicBezTo>
                <a:close/>
                <a:moveTo>
                  <a:pt x="1214" y="310"/>
                </a:moveTo>
                <a:lnTo>
                  <a:pt x="1214" y="310"/>
                </a:lnTo>
                <a:lnTo>
                  <a:pt x="1214" y="310"/>
                </a:lnTo>
                <a:cubicBezTo>
                  <a:pt x="1212" y="309"/>
                  <a:pt x="1212" y="310"/>
                  <a:pt x="1211" y="311"/>
                </a:cubicBezTo>
                <a:lnTo>
                  <a:pt x="1211" y="311"/>
                </a:lnTo>
                <a:cubicBezTo>
                  <a:pt x="1211" y="310"/>
                  <a:pt x="1211" y="310"/>
                  <a:pt x="1211" y="309"/>
                </a:cubicBezTo>
                <a:lnTo>
                  <a:pt x="1214" y="309"/>
                </a:lnTo>
                <a:lnTo>
                  <a:pt x="1215" y="309"/>
                </a:lnTo>
                <a:lnTo>
                  <a:pt x="1215" y="309"/>
                </a:lnTo>
                <a:cubicBezTo>
                  <a:pt x="1215" y="309"/>
                  <a:pt x="1214" y="309"/>
                  <a:pt x="1214" y="310"/>
                </a:cubicBezTo>
                <a:close/>
                <a:moveTo>
                  <a:pt x="1213" y="570"/>
                </a:moveTo>
                <a:lnTo>
                  <a:pt x="1213" y="570"/>
                </a:lnTo>
                <a:close/>
                <a:moveTo>
                  <a:pt x="1210" y="386"/>
                </a:moveTo>
                <a:lnTo>
                  <a:pt x="1210" y="386"/>
                </a:lnTo>
                <a:cubicBezTo>
                  <a:pt x="1210" y="384"/>
                  <a:pt x="1209" y="382"/>
                  <a:pt x="1207" y="381"/>
                </a:cubicBezTo>
                <a:lnTo>
                  <a:pt x="1207" y="381"/>
                </a:lnTo>
                <a:cubicBezTo>
                  <a:pt x="1210" y="381"/>
                  <a:pt x="1212" y="382"/>
                  <a:pt x="1213" y="384"/>
                </a:cubicBezTo>
                <a:lnTo>
                  <a:pt x="1213" y="384"/>
                </a:lnTo>
                <a:cubicBezTo>
                  <a:pt x="1212" y="384"/>
                  <a:pt x="1211" y="385"/>
                  <a:pt x="1210" y="386"/>
                </a:cubicBezTo>
                <a:close/>
                <a:moveTo>
                  <a:pt x="1208" y="399"/>
                </a:moveTo>
                <a:lnTo>
                  <a:pt x="1208" y="399"/>
                </a:lnTo>
                <a:cubicBezTo>
                  <a:pt x="1206" y="401"/>
                  <a:pt x="1205" y="402"/>
                  <a:pt x="1204" y="403"/>
                </a:cubicBezTo>
                <a:lnTo>
                  <a:pt x="1204" y="403"/>
                </a:lnTo>
                <a:lnTo>
                  <a:pt x="1204" y="403"/>
                </a:lnTo>
                <a:lnTo>
                  <a:pt x="1204" y="403"/>
                </a:lnTo>
                <a:cubicBezTo>
                  <a:pt x="1203" y="403"/>
                  <a:pt x="1202" y="403"/>
                  <a:pt x="1202" y="403"/>
                </a:cubicBezTo>
                <a:lnTo>
                  <a:pt x="1202" y="403"/>
                </a:lnTo>
                <a:cubicBezTo>
                  <a:pt x="1201" y="402"/>
                  <a:pt x="1200" y="400"/>
                  <a:pt x="1198" y="399"/>
                </a:cubicBezTo>
                <a:lnTo>
                  <a:pt x="1198" y="399"/>
                </a:lnTo>
                <a:cubicBezTo>
                  <a:pt x="1197" y="399"/>
                  <a:pt x="1196" y="399"/>
                  <a:pt x="1196" y="399"/>
                </a:cubicBezTo>
                <a:lnTo>
                  <a:pt x="1196" y="399"/>
                </a:lnTo>
                <a:cubicBezTo>
                  <a:pt x="1195" y="399"/>
                  <a:pt x="1194" y="400"/>
                  <a:pt x="1194" y="402"/>
                </a:cubicBezTo>
                <a:lnTo>
                  <a:pt x="1194" y="402"/>
                </a:lnTo>
                <a:cubicBezTo>
                  <a:pt x="1193" y="402"/>
                  <a:pt x="1193" y="402"/>
                  <a:pt x="1193" y="402"/>
                </a:cubicBezTo>
                <a:lnTo>
                  <a:pt x="1193" y="402"/>
                </a:lnTo>
                <a:cubicBezTo>
                  <a:pt x="1191" y="401"/>
                  <a:pt x="1190" y="400"/>
                  <a:pt x="1187" y="400"/>
                </a:cubicBezTo>
                <a:lnTo>
                  <a:pt x="1187" y="400"/>
                </a:lnTo>
                <a:cubicBezTo>
                  <a:pt x="1187" y="399"/>
                  <a:pt x="1187" y="399"/>
                  <a:pt x="1186" y="399"/>
                </a:cubicBezTo>
                <a:lnTo>
                  <a:pt x="1186" y="399"/>
                </a:lnTo>
                <a:cubicBezTo>
                  <a:pt x="1189" y="399"/>
                  <a:pt x="1190" y="399"/>
                  <a:pt x="1192" y="396"/>
                </a:cubicBezTo>
                <a:lnTo>
                  <a:pt x="1192" y="396"/>
                </a:lnTo>
                <a:cubicBezTo>
                  <a:pt x="1193" y="397"/>
                  <a:pt x="1195" y="397"/>
                  <a:pt x="1196" y="397"/>
                </a:cubicBezTo>
                <a:lnTo>
                  <a:pt x="1196" y="397"/>
                </a:lnTo>
                <a:cubicBezTo>
                  <a:pt x="1198" y="397"/>
                  <a:pt x="1200" y="396"/>
                  <a:pt x="1202" y="395"/>
                </a:cubicBezTo>
                <a:lnTo>
                  <a:pt x="1202" y="395"/>
                </a:lnTo>
                <a:cubicBezTo>
                  <a:pt x="1202" y="397"/>
                  <a:pt x="1203" y="397"/>
                  <a:pt x="1206" y="397"/>
                </a:cubicBezTo>
                <a:lnTo>
                  <a:pt x="1206" y="397"/>
                </a:lnTo>
                <a:cubicBezTo>
                  <a:pt x="1206" y="397"/>
                  <a:pt x="1207" y="397"/>
                  <a:pt x="1209" y="396"/>
                </a:cubicBezTo>
                <a:lnTo>
                  <a:pt x="1209" y="396"/>
                </a:lnTo>
                <a:cubicBezTo>
                  <a:pt x="1208" y="397"/>
                  <a:pt x="1208" y="399"/>
                  <a:pt x="1208" y="399"/>
                </a:cubicBezTo>
                <a:close/>
                <a:moveTo>
                  <a:pt x="1196" y="420"/>
                </a:moveTo>
                <a:lnTo>
                  <a:pt x="1196" y="420"/>
                </a:lnTo>
                <a:cubicBezTo>
                  <a:pt x="1196" y="419"/>
                  <a:pt x="1196" y="419"/>
                  <a:pt x="1196" y="419"/>
                </a:cubicBezTo>
                <a:lnTo>
                  <a:pt x="1196" y="419"/>
                </a:lnTo>
                <a:lnTo>
                  <a:pt x="1196" y="419"/>
                </a:lnTo>
                <a:cubicBezTo>
                  <a:pt x="1196" y="419"/>
                  <a:pt x="1196" y="419"/>
                  <a:pt x="1196" y="420"/>
                </a:cubicBezTo>
                <a:close/>
                <a:moveTo>
                  <a:pt x="1195" y="418"/>
                </a:moveTo>
                <a:lnTo>
                  <a:pt x="1195" y="418"/>
                </a:lnTo>
                <a:cubicBezTo>
                  <a:pt x="1194" y="418"/>
                  <a:pt x="1194" y="418"/>
                  <a:pt x="1194" y="418"/>
                </a:cubicBezTo>
                <a:lnTo>
                  <a:pt x="1194" y="418"/>
                </a:lnTo>
                <a:cubicBezTo>
                  <a:pt x="1193" y="418"/>
                  <a:pt x="1193" y="418"/>
                  <a:pt x="1193" y="417"/>
                </a:cubicBezTo>
                <a:lnTo>
                  <a:pt x="1193" y="417"/>
                </a:lnTo>
                <a:cubicBezTo>
                  <a:pt x="1194" y="418"/>
                  <a:pt x="1194" y="418"/>
                  <a:pt x="1195" y="418"/>
                </a:cubicBezTo>
                <a:close/>
                <a:moveTo>
                  <a:pt x="1187" y="811"/>
                </a:moveTo>
                <a:lnTo>
                  <a:pt x="1187" y="811"/>
                </a:lnTo>
                <a:cubicBezTo>
                  <a:pt x="1186" y="812"/>
                  <a:pt x="1186" y="812"/>
                  <a:pt x="1186" y="812"/>
                </a:cubicBezTo>
                <a:lnTo>
                  <a:pt x="1186" y="812"/>
                </a:lnTo>
                <a:lnTo>
                  <a:pt x="1185" y="812"/>
                </a:lnTo>
                <a:lnTo>
                  <a:pt x="1185" y="812"/>
                </a:lnTo>
                <a:cubicBezTo>
                  <a:pt x="1186" y="811"/>
                  <a:pt x="1187" y="811"/>
                  <a:pt x="1188" y="809"/>
                </a:cubicBezTo>
                <a:lnTo>
                  <a:pt x="1188" y="809"/>
                </a:lnTo>
                <a:lnTo>
                  <a:pt x="1188" y="809"/>
                </a:lnTo>
                <a:lnTo>
                  <a:pt x="1188" y="809"/>
                </a:lnTo>
                <a:cubicBezTo>
                  <a:pt x="1188" y="810"/>
                  <a:pt x="1187" y="811"/>
                  <a:pt x="1187" y="811"/>
                </a:cubicBezTo>
                <a:close/>
                <a:moveTo>
                  <a:pt x="1187" y="892"/>
                </a:moveTo>
                <a:lnTo>
                  <a:pt x="1187" y="892"/>
                </a:lnTo>
                <a:close/>
                <a:moveTo>
                  <a:pt x="1184" y="436"/>
                </a:moveTo>
                <a:lnTo>
                  <a:pt x="1184" y="436"/>
                </a:lnTo>
                <a:cubicBezTo>
                  <a:pt x="1183" y="435"/>
                  <a:pt x="1181" y="433"/>
                  <a:pt x="1181" y="432"/>
                </a:cubicBezTo>
                <a:lnTo>
                  <a:pt x="1181" y="432"/>
                </a:lnTo>
                <a:cubicBezTo>
                  <a:pt x="1181" y="432"/>
                  <a:pt x="1182" y="432"/>
                  <a:pt x="1183" y="433"/>
                </a:cubicBezTo>
                <a:lnTo>
                  <a:pt x="1183" y="433"/>
                </a:lnTo>
                <a:lnTo>
                  <a:pt x="1184" y="434"/>
                </a:lnTo>
                <a:lnTo>
                  <a:pt x="1184" y="434"/>
                </a:lnTo>
                <a:cubicBezTo>
                  <a:pt x="1184" y="435"/>
                  <a:pt x="1184" y="435"/>
                  <a:pt x="1184" y="436"/>
                </a:cubicBezTo>
                <a:close/>
                <a:moveTo>
                  <a:pt x="1181" y="414"/>
                </a:moveTo>
                <a:lnTo>
                  <a:pt x="1181" y="414"/>
                </a:lnTo>
                <a:lnTo>
                  <a:pt x="1181" y="414"/>
                </a:lnTo>
                <a:lnTo>
                  <a:pt x="1181" y="414"/>
                </a:lnTo>
                <a:cubicBezTo>
                  <a:pt x="1182" y="414"/>
                  <a:pt x="1182" y="415"/>
                  <a:pt x="1181" y="417"/>
                </a:cubicBezTo>
                <a:lnTo>
                  <a:pt x="1181" y="417"/>
                </a:lnTo>
                <a:lnTo>
                  <a:pt x="1181" y="417"/>
                </a:lnTo>
                <a:lnTo>
                  <a:pt x="1181" y="417"/>
                </a:lnTo>
                <a:lnTo>
                  <a:pt x="1181" y="417"/>
                </a:lnTo>
                <a:lnTo>
                  <a:pt x="1181" y="417"/>
                </a:lnTo>
                <a:cubicBezTo>
                  <a:pt x="1181" y="416"/>
                  <a:pt x="1181" y="414"/>
                  <a:pt x="1181" y="414"/>
                </a:cubicBezTo>
                <a:close/>
                <a:moveTo>
                  <a:pt x="1171" y="363"/>
                </a:moveTo>
                <a:lnTo>
                  <a:pt x="1171" y="363"/>
                </a:lnTo>
                <a:cubicBezTo>
                  <a:pt x="1170" y="364"/>
                  <a:pt x="1170" y="364"/>
                  <a:pt x="1169" y="365"/>
                </a:cubicBezTo>
                <a:lnTo>
                  <a:pt x="1166" y="365"/>
                </a:lnTo>
                <a:lnTo>
                  <a:pt x="1166" y="365"/>
                </a:lnTo>
                <a:cubicBezTo>
                  <a:pt x="1163" y="366"/>
                  <a:pt x="1163" y="367"/>
                  <a:pt x="1165" y="368"/>
                </a:cubicBezTo>
                <a:lnTo>
                  <a:pt x="1165" y="368"/>
                </a:lnTo>
                <a:cubicBezTo>
                  <a:pt x="1163" y="370"/>
                  <a:pt x="1163" y="371"/>
                  <a:pt x="1163" y="373"/>
                </a:cubicBezTo>
                <a:lnTo>
                  <a:pt x="1163" y="373"/>
                </a:lnTo>
                <a:cubicBezTo>
                  <a:pt x="1163" y="374"/>
                  <a:pt x="1165" y="375"/>
                  <a:pt x="1165" y="375"/>
                </a:cubicBezTo>
                <a:lnTo>
                  <a:pt x="1165" y="375"/>
                </a:lnTo>
                <a:cubicBezTo>
                  <a:pt x="1160" y="377"/>
                  <a:pt x="1162" y="380"/>
                  <a:pt x="1163" y="382"/>
                </a:cubicBezTo>
                <a:lnTo>
                  <a:pt x="1163" y="382"/>
                </a:lnTo>
                <a:lnTo>
                  <a:pt x="1163" y="382"/>
                </a:lnTo>
                <a:lnTo>
                  <a:pt x="1163" y="382"/>
                </a:lnTo>
                <a:lnTo>
                  <a:pt x="1163" y="382"/>
                </a:lnTo>
                <a:lnTo>
                  <a:pt x="1163" y="382"/>
                </a:lnTo>
                <a:cubicBezTo>
                  <a:pt x="1163" y="383"/>
                  <a:pt x="1163" y="383"/>
                  <a:pt x="1163" y="383"/>
                </a:cubicBezTo>
                <a:lnTo>
                  <a:pt x="1163" y="383"/>
                </a:lnTo>
                <a:cubicBezTo>
                  <a:pt x="1163" y="387"/>
                  <a:pt x="1159" y="388"/>
                  <a:pt x="1158" y="391"/>
                </a:cubicBezTo>
                <a:lnTo>
                  <a:pt x="1158" y="391"/>
                </a:lnTo>
                <a:cubicBezTo>
                  <a:pt x="1157" y="393"/>
                  <a:pt x="1157" y="397"/>
                  <a:pt x="1153" y="396"/>
                </a:cubicBezTo>
                <a:lnTo>
                  <a:pt x="1153" y="396"/>
                </a:lnTo>
                <a:cubicBezTo>
                  <a:pt x="1147" y="395"/>
                  <a:pt x="1147" y="400"/>
                  <a:pt x="1145" y="403"/>
                </a:cubicBezTo>
                <a:lnTo>
                  <a:pt x="1145" y="403"/>
                </a:lnTo>
                <a:cubicBezTo>
                  <a:pt x="1144" y="403"/>
                  <a:pt x="1144" y="402"/>
                  <a:pt x="1143" y="402"/>
                </a:cubicBezTo>
                <a:lnTo>
                  <a:pt x="1143" y="402"/>
                </a:lnTo>
                <a:lnTo>
                  <a:pt x="1143" y="402"/>
                </a:lnTo>
                <a:lnTo>
                  <a:pt x="1143" y="402"/>
                </a:lnTo>
                <a:cubicBezTo>
                  <a:pt x="1144" y="399"/>
                  <a:pt x="1144" y="395"/>
                  <a:pt x="1148" y="395"/>
                </a:cubicBezTo>
                <a:lnTo>
                  <a:pt x="1148" y="395"/>
                </a:lnTo>
                <a:cubicBezTo>
                  <a:pt x="1149" y="393"/>
                  <a:pt x="1152" y="392"/>
                  <a:pt x="1152" y="389"/>
                </a:cubicBezTo>
                <a:lnTo>
                  <a:pt x="1152" y="389"/>
                </a:lnTo>
                <a:cubicBezTo>
                  <a:pt x="1151" y="389"/>
                  <a:pt x="1151" y="389"/>
                  <a:pt x="1150" y="388"/>
                </a:cubicBezTo>
                <a:lnTo>
                  <a:pt x="1150" y="388"/>
                </a:lnTo>
                <a:cubicBezTo>
                  <a:pt x="1153" y="387"/>
                  <a:pt x="1155" y="385"/>
                  <a:pt x="1157" y="381"/>
                </a:cubicBezTo>
                <a:lnTo>
                  <a:pt x="1157" y="381"/>
                </a:lnTo>
                <a:cubicBezTo>
                  <a:pt x="1158" y="380"/>
                  <a:pt x="1159" y="377"/>
                  <a:pt x="1159" y="375"/>
                </a:cubicBezTo>
                <a:lnTo>
                  <a:pt x="1159" y="375"/>
                </a:lnTo>
                <a:cubicBezTo>
                  <a:pt x="1159" y="375"/>
                  <a:pt x="1159" y="375"/>
                  <a:pt x="1159" y="374"/>
                </a:cubicBezTo>
                <a:lnTo>
                  <a:pt x="1159" y="374"/>
                </a:lnTo>
                <a:cubicBezTo>
                  <a:pt x="1159" y="374"/>
                  <a:pt x="1159" y="373"/>
                  <a:pt x="1160" y="372"/>
                </a:cubicBezTo>
                <a:lnTo>
                  <a:pt x="1160" y="372"/>
                </a:lnTo>
                <a:lnTo>
                  <a:pt x="1159" y="371"/>
                </a:lnTo>
                <a:lnTo>
                  <a:pt x="1159" y="371"/>
                </a:lnTo>
                <a:cubicBezTo>
                  <a:pt x="1162" y="369"/>
                  <a:pt x="1161" y="365"/>
                  <a:pt x="1165" y="364"/>
                </a:cubicBezTo>
                <a:lnTo>
                  <a:pt x="1165" y="364"/>
                </a:lnTo>
                <a:cubicBezTo>
                  <a:pt x="1165" y="361"/>
                  <a:pt x="1166" y="359"/>
                  <a:pt x="1165" y="356"/>
                </a:cubicBezTo>
                <a:lnTo>
                  <a:pt x="1165" y="356"/>
                </a:lnTo>
                <a:lnTo>
                  <a:pt x="1165" y="356"/>
                </a:lnTo>
                <a:lnTo>
                  <a:pt x="1165" y="356"/>
                </a:lnTo>
                <a:cubicBezTo>
                  <a:pt x="1165" y="354"/>
                  <a:pt x="1165" y="354"/>
                  <a:pt x="1165" y="354"/>
                </a:cubicBezTo>
                <a:lnTo>
                  <a:pt x="1165" y="354"/>
                </a:lnTo>
                <a:cubicBezTo>
                  <a:pt x="1166" y="353"/>
                  <a:pt x="1166" y="353"/>
                  <a:pt x="1166" y="353"/>
                </a:cubicBezTo>
                <a:lnTo>
                  <a:pt x="1166" y="353"/>
                </a:lnTo>
                <a:cubicBezTo>
                  <a:pt x="1168" y="351"/>
                  <a:pt x="1168" y="350"/>
                  <a:pt x="1166" y="349"/>
                </a:cubicBezTo>
                <a:lnTo>
                  <a:pt x="1166" y="349"/>
                </a:lnTo>
                <a:cubicBezTo>
                  <a:pt x="1167" y="349"/>
                  <a:pt x="1168" y="348"/>
                  <a:pt x="1169" y="347"/>
                </a:cubicBezTo>
                <a:lnTo>
                  <a:pt x="1169" y="347"/>
                </a:lnTo>
                <a:cubicBezTo>
                  <a:pt x="1169" y="350"/>
                  <a:pt x="1169" y="351"/>
                  <a:pt x="1171" y="353"/>
                </a:cubicBezTo>
                <a:lnTo>
                  <a:pt x="1171" y="353"/>
                </a:lnTo>
                <a:cubicBezTo>
                  <a:pt x="1173" y="354"/>
                  <a:pt x="1175" y="354"/>
                  <a:pt x="1176" y="351"/>
                </a:cubicBezTo>
                <a:lnTo>
                  <a:pt x="1176" y="351"/>
                </a:lnTo>
                <a:cubicBezTo>
                  <a:pt x="1176" y="350"/>
                  <a:pt x="1177" y="350"/>
                  <a:pt x="1177" y="350"/>
                </a:cubicBezTo>
                <a:lnTo>
                  <a:pt x="1178" y="350"/>
                </a:lnTo>
                <a:lnTo>
                  <a:pt x="1178" y="350"/>
                </a:lnTo>
                <a:cubicBezTo>
                  <a:pt x="1178" y="349"/>
                  <a:pt x="1178" y="349"/>
                  <a:pt x="1178" y="348"/>
                </a:cubicBezTo>
                <a:lnTo>
                  <a:pt x="1189" y="359"/>
                </a:lnTo>
                <a:lnTo>
                  <a:pt x="1189" y="359"/>
                </a:lnTo>
                <a:cubicBezTo>
                  <a:pt x="1188" y="359"/>
                  <a:pt x="1187" y="360"/>
                  <a:pt x="1187" y="360"/>
                </a:cubicBezTo>
                <a:lnTo>
                  <a:pt x="1187" y="360"/>
                </a:lnTo>
                <a:cubicBezTo>
                  <a:pt x="1184" y="360"/>
                  <a:pt x="1181" y="360"/>
                  <a:pt x="1179" y="359"/>
                </a:cubicBezTo>
                <a:lnTo>
                  <a:pt x="1179" y="359"/>
                </a:lnTo>
                <a:cubicBezTo>
                  <a:pt x="1175" y="358"/>
                  <a:pt x="1174" y="361"/>
                  <a:pt x="1171" y="363"/>
                </a:cubicBezTo>
                <a:close/>
                <a:moveTo>
                  <a:pt x="1178" y="837"/>
                </a:moveTo>
                <a:lnTo>
                  <a:pt x="1178" y="837"/>
                </a:lnTo>
                <a:cubicBezTo>
                  <a:pt x="1177" y="837"/>
                  <a:pt x="1177" y="837"/>
                  <a:pt x="1177" y="837"/>
                </a:cubicBezTo>
                <a:lnTo>
                  <a:pt x="1177" y="837"/>
                </a:lnTo>
                <a:cubicBezTo>
                  <a:pt x="1177" y="837"/>
                  <a:pt x="1177" y="837"/>
                  <a:pt x="1178" y="837"/>
                </a:cubicBezTo>
                <a:close/>
                <a:moveTo>
                  <a:pt x="1160" y="582"/>
                </a:moveTo>
                <a:lnTo>
                  <a:pt x="1160" y="582"/>
                </a:lnTo>
                <a:cubicBezTo>
                  <a:pt x="1160" y="581"/>
                  <a:pt x="1161" y="581"/>
                  <a:pt x="1161" y="580"/>
                </a:cubicBezTo>
                <a:lnTo>
                  <a:pt x="1161" y="580"/>
                </a:lnTo>
                <a:cubicBezTo>
                  <a:pt x="1161" y="581"/>
                  <a:pt x="1161" y="581"/>
                  <a:pt x="1161" y="582"/>
                </a:cubicBezTo>
                <a:lnTo>
                  <a:pt x="1161" y="582"/>
                </a:lnTo>
                <a:cubicBezTo>
                  <a:pt x="1160" y="582"/>
                  <a:pt x="1160" y="582"/>
                  <a:pt x="1160" y="582"/>
                </a:cubicBezTo>
                <a:close/>
                <a:moveTo>
                  <a:pt x="1160" y="527"/>
                </a:moveTo>
                <a:lnTo>
                  <a:pt x="1160" y="527"/>
                </a:lnTo>
                <a:close/>
                <a:moveTo>
                  <a:pt x="1174" y="1000"/>
                </a:moveTo>
                <a:lnTo>
                  <a:pt x="1174" y="1000"/>
                </a:lnTo>
                <a:cubicBezTo>
                  <a:pt x="1174" y="1000"/>
                  <a:pt x="1174" y="1000"/>
                  <a:pt x="1173" y="1000"/>
                </a:cubicBezTo>
                <a:lnTo>
                  <a:pt x="1173" y="1000"/>
                </a:lnTo>
                <a:cubicBezTo>
                  <a:pt x="1171" y="999"/>
                  <a:pt x="1169" y="1000"/>
                  <a:pt x="1167" y="1002"/>
                </a:cubicBezTo>
                <a:lnTo>
                  <a:pt x="1167" y="1002"/>
                </a:lnTo>
                <a:cubicBezTo>
                  <a:pt x="1165" y="1003"/>
                  <a:pt x="1163" y="1003"/>
                  <a:pt x="1162" y="1004"/>
                </a:cubicBezTo>
                <a:lnTo>
                  <a:pt x="1162" y="1004"/>
                </a:lnTo>
                <a:cubicBezTo>
                  <a:pt x="1161" y="1004"/>
                  <a:pt x="1160" y="1003"/>
                  <a:pt x="1160" y="1003"/>
                </a:cubicBezTo>
                <a:lnTo>
                  <a:pt x="1160" y="1003"/>
                </a:lnTo>
                <a:cubicBezTo>
                  <a:pt x="1165" y="1002"/>
                  <a:pt x="1169" y="995"/>
                  <a:pt x="1175" y="999"/>
                </a:cubicBezTo>
                <a:lnTo>
                  <a:pt x="1175" y="999"/>
                </a:lnTo>
                <a:cubicBezTo>
                  <a:pt x="1175" y="999"/>
                  <a:pt x="1174" y="999"/>
                  <a:pt x="1174" y="1000"/>
                </a:cubicBezTo>
                <a:lnTo>
                  <a:pt x="1158" y="929"/>
                </a:lnTo>
                <a:lnTo>
                  <a:pt x="1158" y="929"/>
                </a:lnTo>
                <a:lnTo>
                  <a:pt x="1158" y="929"/>
                </a:lnTo>
                <a:lnTo>
                  <a:pt x="1158" y="929"/>
                </a:lnTo>
                <a:lnTo>
                  <a:pt x="1158" y="929"/>
                </a:lnTo>
                <a:lnTo>
                  <a:pt x="1158" y="929"/>
                </a:lnTo>
                <a:lnTo>
                  <a:pt x="1158" y="929"/>
                </a:lnTo>
                <a:lnTo>
                  <a:pt x="1158" y="929"/>
                </a:lnTo>
                <a:lnTo>
                  <a:pt x="1158" y="929"/>
                </a:lnTo>
                <a:lnTo>
                  <a:pt x="1158" y="929"/>
                </a:lnTo>
                <a:lnTo>
                  <a:pt x="1158" y="929"/>
                </a:lnTo>
                <a:lnTo>
                  <a:pt x="1158" y="929"/>
                </a:lnTo>
                <a:lnTo>
                  <a:pt x="1174" y="1000"/>
                </a:lnTo>
                <a:close/>
                <a:moveTo>
                  <a:pt x="1155" y="406"/>
                </a:moveTo>
                <a:lnTo>
                  <a:pt x="1155" y="406"/>
                </a:lnTo>
                <a:cubicBezTo>
                  <a:pt x="1156" y="406"/>
                  <a:pt x="1157" y="406"/>
                  <a:pt x="1158" y="406"/>
                </a:cubicBezTo>
                <a:lnTo>
                  <a:pt x="1158" y="406"/>
                </a:lnTo>
                <a:cubicBezTo>
                  <a:pt x="1157" y="406"/>
                  <a:pt x="1156" y="407"/>
                  <a:pt x="1155" y="407"/>
                </a:cubicBezTo>
                <a:lnTo>
                  <a:pt x="1155" y="407"/>
                </a:lnTo>
                <a:cubicBezTo>
                  <a:pt x="1155" y="407"/>
                  <a:pt x="1155" y="407"/>
                  <a:pt x="1155" y="406"/>
                </a:cubicBezTo>
                <a:close/>
                <a:moveTo>
                  <a:pt x="1157" y="1003"/>
                </a:moveTo>
                <a:lnTo>
                  <a:pt x="1157" y="1003"/>
                </a:lnTo>
                <a:cubicBezTo>
                  <a:pt x="1153" y="1005"/>
                  <a:pt x="1153" y="1009"/>
                  <a:pt x="1153" y="1013"/>
                </a:cubicBezTo>
                <a:lnTo>
                  <a:pt x="1153" y="1013"/>
                </a:lnTo>
                <a:cubicBezTo>
                  <a:pt x="1152" y="1012"/>
                  <a:pt x="1150" y="1012"/>
                  <a:pt x="1149" y="1012"/>
                </a:cubicBezTo>
                <a:lnTo>
                  <a:pt x="1149" y="1012"/>
                </a:lnTo>
                <a:cubicBezTo>
                  <a:pt x="1150" y="1010"/>
                  <a:pt x="1151" y="1008"/>
                  <a:pt x="1149" y="1005"/>
                </a:cubicBezTo>
                <a:lnTo>
                  <a:pt x="1149" y="1005"/>
                </a:lnTo>
                <a:lnTo>
                  <a:pt x="1149" y="1005"/>
                </a:lnTo>
                <a:lnTo>
                  <a:pt x="1149" y="1005"/>
                </a:lnTo>
                <a:cubicBezTo>
                  <a:pt x="1152" y="1002"/>
                  <a:pt x="1154" y="999"/>
                  <a:pt x="1159" y="1003"/>
                </a:cubicBezTo>
                <a:lnTo>
                  <a:pt x="1159" y="1003"/>
                </a:lnTo>
                <a:cubicBezTo>
                  <a:pt x="1159" y="1003"/>
                  <a:pt x="1158" y="1003"/>
                  <a:pt x="1157" y="1003"/>
                </a:cubicBezTo>
                <a:close/>
                <a:moveTo>
                  <a:pt x="1145" y="403"/>
                </a:moveTo>
                <a:lnTo>
                  <a:pt x="1145" y="403"/>
                </a:lnTo>
                <a:close/>
                <a:moveTo>
                  <a:pt x="1138" y="410"/>
                </a:moveTo>
                <a:lnTo>
                  <a:pt x="1138" y="410"/>
                </a:lnTo>
                <a:cubicBezTo>
                  <a:pt x="1137" y="411"/>
                  <a:pt x="1136" y="412"/>
                  <a:pt x="1135" y="414"/>
                </a:cubicBezTo>
                <a:lnTo>
                  <a:pt x="1135" y="414"/>
                </a:lnTo>
                <a:cubicBezTo>
                  <a:pt x="1134" y="416"/>
                  <a:pt x="1135" y="417"/>
                  <a:pt x="1135" y="418"/>
                </a:cubicBezTo>
                <a:lnTo>
                  <a:pt x="1135" y="418"/>
                </a:lnTo>
                <a:lnTo>
                  <a:pt x="1135" y="418"/>
                </a:lnTo>
                <a:lnTo>
                  <a:pt x="1135" y="418"/>
                </a:lnTo>
                <a:cubicBezTo>
                  <a:pt x="1134" y="420"/>
                  <a:pt x="1132" y="422"/>
                  <a:pt x="1132" y="424"/>
                </a:cubicBezTo>
                <a:lnTo>
                  <a:pt x="1132" y="424"/>
                </a:lnTo>
                <a:cubicBezTo>
                  <a:pt x="1132" y="423"/>
                  <a:pt x="1132" y="422"/>
                  <a:pt x="1132" y="421"/>
                </a:cubicBezTo>
                <a:lnTo>
                  <a:pt x="1132" y="421"/>
                </a:lnTo>
                <a:cubicBezTo>
                  <a:pt x="1132" y="420"/>
                  <a:pt x="1131" y="420"/>
                  <a:pt x="1130" y="420"/>
                </a:cubicBezTo>
                <a:lnTo>
                  <a:pt x="1130" y="420"/>
                </a:lnTo>
                <a:lnTo>
                  <a:pt x="1130" y="419"/>
                </a:lnTo>
                <a:lnTo>
                  <a:pt x="1130" y="419"/>
                </a:lnTo>
                <a:cubicBezTo>
                  <a:pt x="1131" y="419"/>
                  <a:pt x="1131" y="419"/>
                  <a:pt x="1132" y="419"/>
                </a:cubicBezTo>
                <a:lnTo>
                  <a:pt x="1132" y="419"/>
                </a:lnTo>
                <a:cubicBezTo>
                  <a:pt x="1132" y="418"/>
                  <a:pt x="1132" y="418"/>
                  <a:pt x="1133" y="418"/>
                </a:cubicBezTo>
                <a:lnTo>
                  <a:pt x="1133" y="418"/>
                </a:lnTo>
                <a:cubicBezTo>
                  <a:pt x="1133" y="414"/>
                  <a:pt x="1132" y="413"/>
                  <a:pt x="1130" y="410"/>
                </a:cubicBezTo>
                <a:lnTo>
                  <a:pt x="1130" y="410"/>
                </a:lnTo>
                <a:cubicBezTo>
                  <a:pt x="1131" y="408"/>
                  <a:pt x="1130" y="405"/>
                  <a:pt x="1128" y="403"/>
                </a:cubicBezTo>
                <a:lnTo>
                  <a:pt x="1128" y="403"/>
                </a:lnTo>
                <a:lnTo>
                  <a:pt x="1128" y="403"/>
                </a:lnTo>
                <a:cubicBezTo>
                  <a:pt x="1132" y="401"/>
                  <a:pt x="1137" y="401"/>
                  <a:pt x="1140" y="404"/>
                </a:cubicBezTo>
                <a:lnTo>
                  <a:pt x="1140" y="404"/>
                </a:lnTo>
                <a:lnTo>
                  <a:pt x="1141" y="404"/>
                </a:lnTo>
                <a:lnTo>
                  <a:pt x="1141" y="404"/>
                </a:lnTo>
                <a:lnTo>
                  <a:pt x="1140" y="405"/>
                </a:lnTo>
                <a:lnTo>
                  <a:pt x="1140" y="405"/>
                </a:lnTo>
                <a:cubicBezTo>
                  <a:pt x="1139" y="409"/>
                  <a:pt x="1142" y="408"/>
                  <a:pt x="1143" y="409"/>
                </a:cubicBezTo>
                <a:lnTo>
                  <a:pt x="1143" y="409"/>
                </a:lnTo>
                <a:cubicBezTo>
                  <a:pt x="1142" y="409"/>
                  <a:pt x="1140" y="409"/>
                  <a:pt x="1138" y="410"/>
                </a:cubicBezTo>
                <a:close/>
                <a:moveTo>
                  <a:pt x="1139" y="718"/>
                </a:moveTo>
                <a:lnTo>
                  <a:pt x="1139" y="718"/>
                </a:lnTo>
                <a:cubicBezTo>
                  <a:pt x="1139" y="717"/>
                  <a:pt x="1139" y="716"/>
                  <a:pt x="1138" y="716"/>
                </a:cubicBezTo>
                <a:lnTo>
                  <a:pt x="1138" y="716"/>
                </a:lnTo>
                <a:cubicBezTo>
                  <a:pt x="1139" y="715"/>
                  <a:pt x="1140" y="714"/>
                  <a:pt x="1141" y="714"/>
                </a:cubicBezTo>
                <a:lnTo>
                  <a:pt x="1141" y="714"/>
                </a:lnTo>
                <a:cubicBezTo>
                  <a:pt x="1141" y="714"/>
                  <a:pt x="1140" y="716"/>
                  <a:pt x="1139" y="718"/>
                </a:cubicBezTo>
                <a:close/>
                <a:moveTo>
                  <a:pt x="1132" y="1020"/>
                </a:moveTo>
                <a:lnTo>
                  <a:pt x="1132" y="1020"/>
                </a:lnTo>
                <a:lnTo>
                  <a:pt x="1132" y="1020"/>
                </a:lnTo>
                <a:lnTo>
                  <a:pt x="1132" y="1020"/>
                </a:lnTo>
                <a:lnTo>
                  <a:pt x="1132" y="1020"/>
                </a:lnTo>
                <a:lnTo>
                  <a:pt x="1132" y="1020"/>
                </a:lnTo>
                <a:cubicBezTo>
                  <a:pt x="1132" y="1020"/>
                  <a:pt x="1132" y="1020"/>
                  <a:pt x="1132" y="1019"/>
                </a:cubicBezTo>
                <a:lnTo>
                  <a:pt x="1132" y="1019"/>
                </a:lnTo>
                <a:cubicBezTo>
                  <a:pt x="1132" y="1020"/>
                  <a:pt x="1132" y="1020"/>
                  <a:pt x="1132" y="1020"/>
                </a:cubicBezTo>
                <a:close/>
                <a:moveTo>
                  <a:pt x="1129" y="926"/>
                </a:moveTo>
                <a:lnTo>
                  <a:pt x="1129" y="926"/>
                </a:lnTo>
                <a:lnTo>
                  <a:pt x="1129" y="926"/>
                </a:lnTo>
                <a:lnTo>
                  <a:pt x="1129" y="925"/>
                </a:lnTo>
                <a:lnTo>
                  <a:pt x="1129" y="925"/>
                </a:lnTo>
                <a:cubicBezTo>
                  <a:pt x="1129" y="926"/>
                  <a:pt x="1129" y="926"/>
                  <a:pt x="1129" y="926"/>
                </a:cubicBezTo>
                <a:close/>
                <a:moveTo>
                  <a:pt x="1127" y="172"/>
                </a:moveTo>
                <a:lnTo>
                  <a:pt x="1127" y="172"/>
                </a:lnTo>
                <a:cubicBezTo>
                  <a:pt x="1128" y="172"/>
                  <a:pt x="1130" y="172"/>
                  <a:pt x="1131" y="172"/>
                </a:cubicBezTo>
                <a:lnTo>
                  <a:pt x="1131" y="172"/>
                </a:lnTo>
                <a:cubicBezTo>
                  <a:pt x="1132" y="172"/>
                  <a:pt x="1132" y="172"/>
                  <a:pt x="1132" y="172"/>
                </a:cubicBezTo>
                <a:lnTo>
                  <a:pt x="1132" y="172"/>
                </a:lnTo>
                <a:cubicBezTo>
                  <a:pt x="1131" y="173"/>
                  <a:pt x="1129" y="172"/>
                  <a:pt x="1128" y="173"/>
                </a:cubicBezTo>
                <a:lnTo>
                  <a:pt x="1128" y="173"/>
                </a:lnTo>
                <a:cubicBezTo>
                  <a:pt x="1127" y="172"/>
                  <a:pt x="1127" y="172"/>
                  <a:pt x="1127" y="172"/>
                </a:cubicBezTo>
                <a:close/>
                <a:moveTo>
                  <a:pt x="1120" y="421"/>
                </a:moveTo>
                <a:lnTo>
                  <a:pt x="1120" y="421"/>
                </a:lnTo>
                <a:cubicBezTo>
                  <a:pt x="1120" y="419"/>
                  <a:pt x="1120" y="418"/>
                  <a:pt x="1118" y="418"/>
                </a:cubicBezTo>
                <a:lnTo>
                  <a:pt x="1118" y="418"/>
                </a:lnTo>
                <a:cubicBezTo>
                  <a:pt x="1119" y="418"/>
                  <a:pt x="1119" y="418"/>
                  <a:pt x="1120" y="418"/>
                </a:cubicBezTo>
                <a:lnTo>
                  <a:pt x="1120" y="418"/>
                </a:lnTo>
                <a:lnTo>
                  <a:pt x="1120" y="418"/>
                </a:lnTo>
                <a:lnTo>
                  <a:pt x="1120" y="418"/>
                </a:lnTo>
                <a:cubicBezTo>
                  <a:pt x="1122" y="418"/>
                  <a:pt x="1125" y="417"/>
                  <a:pt x="1127" y="415"/>
                </a:cubicBezTo>
                <a:lnTo>
                  <a:pt x="1127" y="415"/>
                </a:lnTo>
                <a:cubicBezTo>
                  <a:pt x="1127" y="415"/>
                  <a:pt x="1127" y="415"/>
                  <a:pt x="1127" y="414"/>
                </a:cubicBezTo>
                <a:lnTo>
                  <a:pt x="1127" y="414"/>
                </a:lnTo>
                <a:cubicBezTo>
                  <a:pt x="1127" y="416"/>
                  <a:pt x="1127" y="417"/>
                  <a:pt x="1128" y="418"/>
                </a:cubicBezTo>
                <a:lnTo>
                  <a:pt x="1128" y="418"/>
                </a:lnTo>
                <a:cubicBezTo>
                  <a:pt x="1125" y="418"/>
                  <a:pt x="1122" y="419"/>
                  <a:pt x="1120" y="421"/>
                </a:cubicBezTo>
                <a:close/>
                <a:moveTo>
                  <a:pt x="1120" y="741"/>
                </a:moveTo>
                <a:lnTo>
                  <a:pt x="1120" y="741"/>
                </a:lnTo>
                <a:cubicBezTo>
                  <a:pt x="1120" y="742"/>
                  <a:pt x="1122" y="743"/>
                  <a:pt x="1125" y="743"/>
                </a:cubicBezTo>
                <a:lnTo>
                  <a:pt x="1125" y="743"/>
                </a:lnTo>
                <a:cubicBezTo>
                  <a:pt x="1122" y="744"/>
                  <a:pt x="1120" y="744"/>
                  <a:pt x="1120" y="741"/>
                </a:cubicBezTo>
                <a:close/>
                <a:moveTo>
                  <a:pt x="1118" y="436"/>
                </a:moveTo>
                <a:lnTo>
                  <a:pt x="1118" y="436"/>
                </a:lnTo>
                <a:cubicBezTo>
                  <a:pt x="1117" y="436"/>
                  <a:pt x="1117" y="437"/>
                  <a:pt x="1116" y="438"/>
                </a:cubicBezTo>
                <a:lnTo>
                  <a:pt x="1116" y="438"/>
                </a:lnTo>
                <a:lnTo>
                  <a:pt x="1116" y="438"/>
                </a:lnTo>
                <a:lnTo>
                  <a:pt x="1116" y="438"/>
                </a:lnTo>
                <a:cubicBezTo>
                  <a:pt x="1115" y="439"/>
                  <a:pt x="1114" y="440"/>
                  <a:pt x="1113" y="440"/>
                </a:cubicBezTo>
                <a:lnTo>
                  <a:pt x="1113" y="440"/>
                </a:lnTo>
                <a:cubicBezTo>
                  <a:pt x="1112" y="445"/>
                  <a:pt x="1106" y="444"/>
                  <a:pt x="1106" y="448"/>
                </a:cubicBezTo>
                <a:lnTo>
                  <a:pt x="1106" y="448"/>
                </a:lnTo>
                <a:cubicBezTo>
                  <a:pt x="1106" y="450"/>
                  <a:pt x="1107" y="451"/>
                  <a:pt x="1108" y="451"/>
                </a:cubicBezTo>
                <a:lnTo>
                  <a:pt x="1108" y="451"/>
                </a:lnTo>
                <a:cubicBezTo>
                  <a:pt x="1108" y="452"/>
                  <a:pt x="1104" y="454"/>
                  <a:pt x="1105" y="456"/>
                </a:cubicBezTo>
                <a:lnTo>
                  <a:pt x="1105" y="456"/>
                </a:lnTo>
                <a:cubicBezTo>
                  <a:pt x="1107" y="457"/>
                  <a:pt x="1110" y="458"/>
                  <a:pt x="1111" y="459"/>
                </a:cubicBezTo>
                <a:lnTo>
                  <a:pt x="1111" y="459"/>
                </a:lnTo>
                <a:cubicBezTo>
                  <a:pt x="1110" y="461"/>
                  <a:pt x="1106" y="461"/>
                  <a:pt x="1105" y="463"/>
                </a:cubicBezTo>
                <a:lnTo>
                  <a:pt x="1105" y="463"/>
                </a:lnTo>
                <a:cubicBezTo>
                  <a:pt x="1104" y="461"/>
                  <a:pt x="1104" y="459"/>
                  <a:pt x="1102" y="455"/>
                </a:cubicBezTo>
                <a:lnTo>
                  <a:pt x="1102" y="455"/>
                </a:lnTo>
                <a:cubicBezTo>
                  <a:pt x="1101" y="454"/>
                  <a:pt x="1101" y="452"/>
                  <a:pt x="1100" y="452"/>
                </a:cubicBezTo>
                <a:lnTo>
                  <a:pt x="1100" y="452"/>
                </a:lnTo>
                <a:cubicBezTo>
                  <a:pt x="1101" y="451"/>
                  <a:pt x="1102" y="449"/>
                  <a:pt x="1102" y="448"/>
                </a:cubicBezTo>
                <a:lnTo>
                  <a:pt x="1102" y="448"/>
                </a:lnTo>
                <a:cubicBezTo>
                  <a:pt x="1103" y="446"/>
                  <a:pt x="1102" y="446"/>
                  <a:pt x="1102" y="445"/>
                </a:cubicBezTo>
                <a:lnTo>
                  <a:pt x="1102" y="445"/>
                </a:lnTo>
                <a:cubicBezTo>
                  <a:pt x="1100" y="442"/>
                  <a:pt x="1098" y="440"/>
                  <a:pt x="1095" y="440"/>
                </a:cubicBezTo>
                <a:lnTo>
                  <a:pt x="1095" y="440"/>
                </a:lnTo>
                <a:lnTo>
                  <a:pt x="1094" y="440"/>
                </a:lnTo>
                <a:lnTo>
                  <a:pt x="1094" y="440"/>
                </a:lnTo>
                <a:lnTo>
                  <a:pt x="1094" y="440"/>
                </a:lnTo>
                <a:lnTo>
                  <a:pt x="1094" y="440"/>
                </a:lnTo>
                <a:lnTo>
                  <a:pt x="1094" y="440"/>
                </a:lnTo>
                <a:lnTo>
                  <a:pt x="1094" y="440"/>
                </a:lnTo>
                <a:cubicBezTo>
                  <a:pt x="1094" y="440"/>
                  <a:pt x="1094" y="440"/>
                  <a:pt x="1094" y="439"/>
                </a:cubicBezTo>
                <a:lnTo>
                  <a:pt x="1094" y="439"/>
                </a:lnTo>
                <a:cubicBezTo>
                  <a:pt x="1095" y="435"/>
                  <a:pt x="1094" y="433"/>
                  <a:pt x="1091" y="432"/>
                </a:cubicBezTo>
                <a:lnTo>
                  <a:pt x="1091" y="432"/>
                </a:lnTo>
                <a:lnTo>
                  <a:pt x="1091" y="432"/>
                </a:lnTo>
                <a:lnTo>
                  <a:pt x="1091" y="431"/>
                </a:lnTo>
                <a:lnTo>
                  <a:pt x="1091" y="431"/>
                </a:lnTo>
                <a:lnTo>
                  <a:pt x="1091" y="431"/>
                </a:lnTo>
                <a:lnTo>
                  <a:pt x="1091" y="431"/>
                </a:lnTo>
                <a:cubicBezTo>
                  <a:pt x="1094" y="433"/>
                  <a:pt x="1095" y="432"/>
                  <a:pt x="1097" y="430"/>
                </a:cubicBezTo>
                <a:lnTo>
                  <a:pt x="1097" y="430"/>
                </a:lnTo>
                <a:cubicBezTo>
                  <a:pt x="1098" y="430"/>
                  <a:pt x="1101" y="430"/>
                  <a:pt x="1102" y="431"/>
                </a:cubicBezTo>
                <a:lnTo>
                  <a:pt x="1102" y="431"/>
                </a:lnTo>
                <a:cubicBezTo>
                  <a:pt x="1100" y="433"/>
                  <a:pt x="1098" y="435"/>
                  <a:pt x="1098" y="437"/>
                </a:cubicBezTo>
                <a:lnTo>
                  <a:pt x="1098" y="437"/>
                </a:lnTo>
                <a:cubicBezTo>
                  <a:pt x="1098" y="439"/>
                  <a:pt x="1100" y="440"/>
                  <a:pt x="1100" y="442"/>
                </a:cubicBezTo>
                <a:lnTo>
                  <a:pt x="1100" y="442"/>
                </a:lnTo>
                <a:cubicBezTo>
                  <a:pt x="1102" y="440"/>
                  <a:pt x="1109" y="440"/>
                  <a:pt x="1109" y="435"/>
                </a:cubicBezTo>
                <a:lnTo>
                  <a:pt x="1109" y="435"/>
                </a:lnTo>
                <a:cubicBezTo>
                  <a:pt x="1109" y="435"/>
                  <a:pt x="1109" y="435"/>
                  <a:pt x="1110" y="435"/>
                </a:cubicBezTo>
                <a:lnTo>
                  <a:pt x="1110" y="435"/>
                </a:lnTo>
                <a:cubicBezTo>
                  <a:pt x="1110" y="434"/>
                  <a:pt x="1110" y="434"/>
                  <a:pt x="1111" y="433"/>
                </a:cubicBezTo>
                <a:lnTo>
                  <a:pt x="1111" y="433"/>
                </a:lnTo>
                <a:cubicBezTo>
                  <a:pt x="1112" y="433"/>
                  <a:pt x="1112" y="434"/>
                  <a:pt x="1113" y="436"/>
                </a:cubicBezTo>
                <a:lnTo>
                  <a:pt x="1113" y="436"/>
                </a:lnTo>
                <a:cubicBezTo>
                  <a:pt x="1116" y="430"/>
                  <a:pt x="1118" y="430"/>
                  <a:pt x="1120" y="433"/>
                </a:cubicBezTo>
                <a:lnTo>
                  <a:pt x="1118" y="435"/>
                </a:lnTo>
                <a:lnTo>
                  <a:pt x="1118" y="435"/>
                </a:lnTo>
                <a:cubicBezTo>
                  <a:pt x="1118" y="436"/>
                  <a:pt x="1118" y="436"/>
                  <a:pt x="1118" y="436"/>
                </a:cubicBezTo>
                <a:close/>
                <a:moveTo>
                  <a:pt x="1110" y="625"/>
                </a:moveTo>
                <a:lnTo>
                  <a:pt x="1110" y="625"/>
                </a:lnTo>
                <a:close/>
                <a:moveTo>
                  <a:pt x="1108" y="1021"/>
                </a:moveTo>
                <a:lnTo>
                  <a:pt x="1108" y="1021"/>
                </a:lnTo>
                <a:lnTo>
                  <a:pt x="1108" y="1021"/>
                </a:lnTo>
                <a:lnTo>
                  <a:pt x="1108" y="1021"/>
                </a:lnTo>
                <a:cubicBezTo>
                  <a:pt x="1108" y="1020"/>
                  <a:pt x="1108" y="1020"/>
                  <a:pt x="1108" y="1020"/>
                </a:cubicBezTo>
                <a:lnTo>
                  <a:pt x="1108" y="1020"/>
                </a:lnTo>
                <a:lnTo>
                  <a:pt x="1108" y="1020"/>
                </a:lnTo>
                <a:lnTo>
                  <a:pt x="1108" y="1020"/>
                </a:lnTo>
                <a:lnTo>
                  <a:pt x="1108" y="1021"/>
                </a:lnTo>
                <a:close/>
                <a:moveTo>
                  <a:pt x="1105" y="603"/>
                </a:moveTo>
                <a:lnTo>
                  <a:pt x="1105" y="603"/>
                </a:lnTo>
                <a:lnTo>
                  <a:pt x="1105" y="603"/>
                </a:lnTo>
                <a:cubicBezTo>
                  <a:pt x="1105" y="602"/>
                  <a:pt x="1105" y="602"/>
                  <a:pt x="1105" y="602"/>
                </a:cubicBezTo>
                <a:lnTo>
                  <a:pt x="1105" y="602"/>
                </a:lnTo>
                <a:cubicBezTo>
                  <a:pt x="1105" y="602"/>
                  <a:pt x="1105" y="602"/>
                  <a:pt x="1106" y="602"/>
                </a:cubicBezTo>
                <a:lnTo>
                  <a:pt x="1106" y="602"/>
                </a:lnTo>
                <a:cubicBezTo>
                  <a:pt x="1105" y="602"/>
                  <a:pt x="1105" y="602"/>
                  <a:pt x="1105" y="603"/>
                </a:cubicBezTo>
                <a:close/>
                <a:moveTo>
                  <a:pt x="1100" y="471"/>
                </a:moveTo>
                <a:lnTo>
                  <a:pt x="1100" y="471"/>
                </a:lnTo>
                <a:cubicBezTo>
                  <a:pt x="1100" y="470"/>
                  <a:pt x="1100" y="470"/>
                  <a:pt x="1100" y="469"/>
                </a:cubicBezTo>
                <a:lnTo>
                  <a:pt x="1100" y="469"/>
                </a:lnTo>
                <a:cubicBezTo>
                  <a:pt x="1103" y="468"/>
                  <a:pt x="1104" y="467"/>
                  <a:pt x="1104" y="466"/>
                </a:cubicBezTo>
                <a:lnTo>
                  <a:pt x="1104" y="466"/>
                </a:lnTo>
                <a:cubicBezTo>
                  <a:pt x="1104" y="467"/>
                  <a:pt x="1105" y="467"/>
                  <a:pt x="1105" y="467"/>
                </a:cubicBezTo>
                <a:lnTo>
                  <a:pt x="1105" y="467"/>
                </a:lnTo>
                <a:cubicBezTo>
                  <a:pt x="1104" y="467"/>
                  <a:pt x="1104" y="467"/>
                  <a:pt x="1103" y="468"/>
                </a:cubicBezTo>
                <a:lnTo>
                  <a:pt x="1103" y="468"/>
                </a:lnTo>
                <a:cubicBezTo>
                  <a:pt x="1102" y="469"/>
                  <a:pt x="1100" y="470"/>
                  <a:pt x="1100" y="471"/>
                </a:cubicBezTo>
                <a:close/>
                <a:moveTo>
                  <a:pt x="1098" y="708"/>
                </a:moveTo>
                <a:lnTo>
                  <a:pt x="1098" y="708"/>
                </a:lnTo>
                <a:lnTo>
                  <a:pt x="1098" y="708"/>
                </a:lnTo>
                <a:lnTo>
                  <a:pt x="1098" y="708"/>
                </a:lnTo>
                <a:cubicBezTo>
                  <a:pt x="1098" y="708"/>
                  <a:pt x="1100" y="708"/>
                  <a:pt x="1100" y="707"/>
                </a:cubicBezTo>
                <a:lnTo>
                  <a:pt x="1100" y="707"/>
                </a:lnTo>
                <a:cubicBezTo>
                  <a:pt x="1100" y="708"/>
                  <a:pt x="1100" y="708"/>
                  <a:pt x="1100" y="708"/>
                </a:cubicBezTo>
                <a:lnTo>
                  <a:pt x="1100" y="708"/>
                </a:lnTo>
                <a:lnTo>
                  <a:pt x="1098" y="708"/>
                </a:lnTo>
                <a:close/>
                <a:moveTo>
                  <a:pt x="1094" y="664"/>
                </a:moveTo>
                <a:lnTo>
                  <a:pt x="1094" y="664"/>
                </a:lnTo>
                <a:cubicBezTo>
                  <a:pt x="1094" y="664"/>
                  <a:pt x="1094" y="664"/>
                  <a:pt x="1094" y="665"/>
                </a:cubicBezTo>
                <a:lnTo>
                  <a:pt x="1094" y="666"/>
                </a:lnTo>
                <a:lnTo>
                  <a:pt x="1094" y="666"/>
                </a:lnTo>
                <a:lnTo>
                  <a:pt x="1094" y="666"/>
                </a:lnTo>
                <a:lnTo>
                  <a:pt x="1094" y="666"/>
                </a:lnTo>
                <a:lnTo>
                  <a:pt x="1094" y="665"/>
                </a:lnTo>
                <a:lnTo>
                  <a:pt x="1094" y="665"/>
                </a:lnTo>
                <a:cubicBezTo>
                  <a:pt x="1094" y="664"/>
                  <a:pt x="1094" y="664"/>
                  <a:pt x="1094" y="664"/>
                </a:cubicBezTo>
                <a:close/>
                <a:moveTo>
                  <a:pt x="1091" y="639"/>
                </a:moveTo>
                <a:lnTo>
                  <a:pt x="1091" y="639"/>
                </a:lnTo>
                <a:close/>
                <a:moveTo>
                  <a:pt x="1085" y="770"/>
                </a:moveTo>
                <a:lnTo>
                  <a:pt x="1085" y="770"/>
                </a:lnTo>
                <a:cubicBezTo>
                  <a:pt x="1085" y="769"/>
                  <a:pt x="1085" y="769"/>
                  <a:pt x="1085" y="769"/>
                </a:cubicBezTo>
                <a:lnTo>
                  <a:pt x="1085" y="769"/>
                </a:lnTo>
                <a:lnTo>
                  <a:pt x="1086" y="769"/>
                </a:lnTo>
                <a:lnTo>
                  <a:pt x="1086" y="769"/>
                </a:lnTo>
                <a:cubicBezTo>
                  <a:pt x="1086" y="769"/>
                  <a:pt x="1086" y="769"/>
                  <a:pt x="1085" y="770"/>
                </a:cubicBezTo>
                <a:close/>
                <a:moveTo>
                  <a:pt x="1080" y="114"/>
                </a:moveTo>
                <a:lnTo>
                  <a:pt x="1080" y="114"/>
                </a:lnTo>
                <a:cubicBezTo>
                  <a:pt x="1081" y="116"/>
                  <a:pt x="1079" y="118"/>
                  <a:pt x="1078" y="119"/>
                </a:cubicBezTo>
                <a:lnTo>
                  <a:pt x="1078" y="119"/>
                </a:lnTo>
                <a:cubicBezTo>
                  <a:pt x="1077" y="119"/>
                  <a:pt x="1075" y="119"/>
                  <a:pt x="1074" y="119"/>
                </a:cubicBezTo>
                <a:lnTo>
                  <a:pt x="1074" y="119"/>
                </a:lnTo>
                <a:cubicBezTo>
                  <a:pt x="1073" y="120"/>
                  <a:pt x="1070" y="121"/>
                  <a:pt x="1067" y="122"/>
                </a:cubicBezTo>
                <a:lnTo>
                  <a:pt x="1067" y="122"/>
                </a:lnTo>
                <a:cubicBezTo>
                  <a:pt x="1068" y="121"/>
                  <a:pt x="1069" y="120"/>
                  <a:pt x="1069" y="119"/>
                </a:cubicBezTo>
                <a:lnTo>
                  <a:pt x="1069" y="119"/>
                </a:lnTo>
                <a:lnTo>
                  <a:pt x="1069" y="118"/>
                </a:lnTo>
                <a:lnTo>
                  <a:pt x="1069" y="118"/>
                </a:lnTo>
                <a:cubicBezTo>
                  <a:pt x="1064" y="118"/>
                  <a:pt x="1060" y="116"/>
                  <a:pt x="1057" y="113"/>
                </a:cubicBezTo>
                <a:lnTo>
                  <a:pt x="1057" y="113"/>
                </a:lnTo>
                <a:cubicBezTo>
                  <a:pt x="1060" y="104"/>
                  <a:pt x="1070" y="103"/>
                  <a:pt x="1073" y="96"/>
                </a:cubicBezTo>
                <a:lnTo>
                  <a:pt x="1073" y="96"/>
                </a:lnTo>
                <a:lnTo>
                  <a:pt x="1073" y="96"/>
                </a:lnTo>
                <a:lnTo>
                  <a:pt x="1073" y="96"/>
                </a:lnTo>
                <a:cubicBezTo>
                  <a:pt x="1073" y="96"/>
                  <a:pt x="1073" y="97"/>
                  <a:pt x="1074" y="97"/>
                </a:cubicBezTo>
                <a:lnTo>
                  <a:pt x="1074" y="97"/>
                </a:lnTo>
                <a:cubicBezTo>
                  <a:pt x="1074" y="98"/>
                  <a:pt x="1074" y="98"/>
                  <a:pt x="1074" y="98"/>
                </a:cubicBezTo>
                <a:lnTo>
                  <a:pt x="1074" y="98"/>
                </a:lnTo>
                <a:cubicBezTo>
                  <a:pt x="1074" y="101"/>
                  <a:pt x="1073" y="104"/>
                  <a:pt x="1077" y="103"/>
                </a:cubicBezTo>
                <a:lnTo>
                  <a:pt x="1077" y="103"/>
                </a:lnTo>
                <a:cubicBezTo>
                  <a:pt x="1078" y="103"/>
                  <a:pt x="1078" y="104"/>
                  <a:pt x="1078" y="104"/>
                </a:cubicBezTo>
                <a:lnTo>
                  <a:pt x="1078" y="104"/>
                </a:lnTo>
                <a:cubicBezTo>
                  <a:pt x="1079" y="104"/>
                  <a:pt x="1080" y="103"/>
                  <a:pt x="1081" y="103"/>
                </a:cubicBezTo>
                <a:lnTo>
                  <a:pt x="1081" y="103"/>
                </a:lnTo>
                <a:cubicBezTo>
                  <a:pt x="1083" y="102"/>
                  <a:pt x="1083" y="100"/>
                  <a:pt x="1084" y="98"/>
                </a:cubicBezTo>
                <a:lnTo>
                  <a:pt x="1084" y="98"/>
                </a:lnTo>
                <a:lnTo>
                  <a:pt x="1084" y="98"/>
                </a:lnTo>
                <a:lnTo>
                  <a:pt x="1084" y="98"/>
                </a:lnTo>
                <a:cubicBezTo>
                  <a:pt x="1088" y="97"/>
                  <a:pt x="1089" y="94"/>
                  <a:pt x="1091" y="92"/>
                </a:cubicBezTo>
                <a:lnTo>
                  <a:pt x="1091" y="92"/>
                </a:lnTo>
                <a:cubicBezTo>
                  <a:pt x="1091" y="93"/>
                  <a:pt x="1092" y="94"/>
                  <a:pt x="1094" y="95"/>
                </a:cubicBezTo>
                <a:lnTo>
                  <a:pt x="1094" y="95"/>
                </a:lnTo>
                <a:cubicBezTo>
                  <a:pt x="1090" y="96"/>
                  <a:pt x="1086" y="95"/>
                  <a:pt x="1085" y="100"/>
                </a:cubicBezTo>
                <a:lnTo>
                  <a:pt x="1085" y="100"/>
                </a:lnTo>
                <a:cubicBezTo>
                  <a:pt x="1085" y="103"/>
                  <a:pt x="1085" y="106"/>
                  <a:pt x="1085" y="108"/>
                </a:cubicBezTo>
                <a:lnTo>
                  <a:pt x="1085" y="108"/>
                </a:lnTo>
                <a:cubicBezTo>
                  <a:pt x="1084" y="111"/>
                  <a:pt x="1083" y="113"/>
                  <a:pt x="1080" y="114"/>
                </a:cubicBezTo>
                <a:close/>
                <a:moveTo>
                  <a:pt x="1083" y="366"/>
                </a:moveTo>
                <a:lnTo>
                  <a:pt x="1083" y="366"/>
                </a:lnTo>
                <a:cubicBezTo>
                  <a:pt x="1082" y="366"/>
                  <a:pt x="1082" y="366"/>
                  <a:pt x="1082" y="366"/>
                </a:cubicBezTo>
                <a:lnTo>
                  <a:pt x="1082" y="366"/>
                </a:lnTo>
                <a:cubicBezTo>
                  <a:pt x="1082" y="366"/>
                  <a:pt x="1082" y="366"/>
                  <a:pt x="1082" y="365"/>
                </a:cubicBezTo>
                <a:lnTo>
                  <a:pt x="1082" y="365"/>
                </a:lnTo>
                <a:cubicBezTo>
                  <a:pt x="1083" y="365"/>
                  <a:pt x="1083" y="366"/>
                  <a:pt x="1083" y="366"/>
                </a:cubicBezTo>
                <a:close/>
                <a:moveTo>
                  <a:pt x="1076" y="503"/>
                </a:moveTo>
                <a:lnTo>
                  <a:pt x="1076" y="503"/>
                </a:lnTo>
                <a:cubicBezTo>
                  <a:pt x="1075" y="504"/>
                  <a:pt x="1074" y="505"/>
                  <a:pt x="1073" y="506"/>
                </a:cubicBezTo>
                <a:lnTo>
                  <a:pt x="1073" y="506"/>
                </a:lnTo>
                <a:cubicBezTo>
                  <a:pt x="1073" y="505"/>
                  <a:pt x="1073" y="505"/>
                  <a:pt x="1073" y="504"/>
                </a:cubicBezTo>
                <a:lnTo>
                  <a:pt x="1073" y="504"/>
                </a:lnTo>
                <a:cubicBezTo>
                  <a:pt x="1073" y="504"/>
                  <a:pt x="1074" y="504"/>
                  <a:pt x="1075" y="503"/>
                </a:cubicBezTo>
                <a:lnTo>
                  <a:pt x="1075" y="503"/>
                </a:lnTo>
                <a:cubicBezTo>
                  <a:pt x="1077" y="501"/>
                  <a:pt x="1079" y="500"/>
                  <a:pt x="1081" y="497"/>
                </a:cubicBezTo>
                <a:lnTo>
                  <a:pt x="1081" y="497"/>
                </a:lnTo>
                <a:cubicBezTo>
                  <a:pt x="1081" y="498"/>
                  <a:pt x="1082" y="500"/>
                  <a:pt x="1082" y="501"/>
                </a:cubicBezTo>
                <a:lnTo>
                  <a:pt x="1082" y="501"/>
                </a:lnTo>
                <a:cubicBezTo>
                  <a:pt x="1080" y="501"/>
                  <a:pt x="1078" y="501"/>
                  <a:pt x="1076" y="503"/>
                </a:cubicBezTo>
                <a:close/>
                <a:moveTo>
                  <a:pt x="1067" y="248"/>
                </a:moveTo>
                <a:lnTo>
                  <a:pt x="1067" y="248"/>
                </a:lnTo>
                <a:cubicBezTo>
                  <a:pt x="1067" y="247"/>
                  <a:pt x="1067" y="246"/>
                  <a:pt x="1067" y="246"/>
                </a:cubicBezTo>
                <a:lnTo>
                  <a:pt x="1067" y="246"/>
                </a:lnTo>
                <a:lnTo>
                  <a:pt x="1067" y="246"/>
                </a:lnTo>
                <a:lnTo>
                  <a:pt x="1067" y="246"/>
                </a:lnTo>
                <a:lnTo>
                  <a:pt x="1067" y="246"/>
                </a:lnTo>
                <a:lnTo>
                  <a:pt x="1067" y="246"/>
                </a:lnTo>
                <a:cubicBezTo>
                  <a:pt x="1068" y="246"/>
                  <a:pt x="1068" y="246"/>
                  <a:pt x="1068" y="246"/>
                </a:cubicBezTo>
                <a:lnTo>
                  <a:pt x="1068" y="246"/>
                </a:lnTo>
                <a:cubicBezTo>
                  <a:pt x="1067" y="247"/>
                  <a:pt x="1067" y="247"/>
                  <a:pt x="1067" y="248"/>
                </a:cubicBezTo>
                <a:close/>
                <a:moveTo>
                  <a:pt x="1062" y="146"/>
                </a:moveTo>
                <a:lnTo>
                  <a:pt x="1062" y="146"/>
                </a:lnTo>
                <a:cubicBezTo>
                  <a:pt x="1061" y="146"/>
                  <a:pt x="1061" y="146"/>
                  <a:pt x="1061" y="146"/>
                </a:cubicBezTo>
                <a:lnTo>
                  <a:pt x="1061" y="146"/>
                </a:lnTo>
                <a:lnTo>
                  <a:pt x="1061" y="145"/>
                </a:lnTo>
                <a:lnTo>
                  <a:pt x="1061" y="145"/>
                </a:lnTo>
                <a:cubicBezTo>
                  <a:pt x="1060" y="139"/>
                  <a:pt x="1057" y="137"/>
                  <a:pt x="1051" y="140"/>
                </a:cubicBezTo>
                <a:lnTo>
                  <a:pt x="1051" y="140"/>
                </a:lnTo>
                <a:cubicBezTo>
                  <a:pt x="1049" y="141"/>
                  <a:pt x="1047" y="141"/>
                  <a:pt x="1046" y="141"/>
                </a:cubicBezTo>
                <a:lnTo>
                  <a:pt x="1046" y="141"/>
                </a:lnTo>
                <a:cubicBezTo>
                  <a:pt x="1048" y="141"/>
                  <a:pt x="1050" y="139"/>
                  <a:pt x="1050" y="135"/>
                </a:cubicBezTo>
                <a:lnTo>
                  <a:pt x="1050" y="135"/>
                </a:lnTo>
                <a:cubicBezTo>
                  <a:pt x="1051" y="136"/>
                  <a:pt x="1051" y="136"/>
                  <a:pt x="1051" y="136"/>
                </a:cubicBezTo>
                <a:lnTo>
                  <a:pt x="1051" y="136"/>
                </a:lnTo>
                <a:cubicBezTo>
                  <a:pt x="1055" y="136"/>
                  <a:pt x="1060" y="136"/>
                  <a:pt x="1063" y="139"/>
                </a:cubicBezTo>
                <a:lnTo>
                  <a:pt x="1063" y="139"/>
                </a:lnTo>
                <a:cubicBezTo>
                  <a:pt x="1064" y="140"/>
                  <a:pt x="1066" y="141"/>
                  <a:pt x="1067" y="141"/>
                </a:cubicBezTo>
                <a:lnTo>
                  <a:pt x="1067" y="141"/>
                </a:lnTo>
                <a:cubicBezTo>
                  <a:pt x="1067" y="141"/>
                  <a:pt x="1065" y="142"/>
                  <a:pt x="1063" y="143"/>
                </a:cubicBezTo>
                <a:lnTo>
                  <a:pt x="1063" y="143"/>
                </a:lnTo>
                <a:cubicBezTo>
                  <a:pt x="1062" y="144"/>
                  <a:pt x="1062" y="145"/>
                  <a:pt x="1062" y="146"/>
                </a:cubicBezTo>
                <a:close/>
                <a:moveTo>
                  <a:pt x="1061" y="522"/>
                </a:moveTo>
                <a:lnTo>
                  <a:pt x="1061" y="522"/>
                </a:lnTo>
                <a:cubicBezTo>
                  <a:pt x="1061" y="524"/>
                  <a:pt x="1061" y="525"/>
                  <a:pt x="1059" y="526"/>
                </a:cubicBezTo>
                <a:lnTo>
                  <a:pt x="1059" y="526"/>
                </a:lnTo>
                <a:cubicBezTo>
                  <a:pt x="1058" y="526"/>
                  <a:pt x="1058" y="527"/>
                  <a:pt x="1057" y="527"/>
                </a:cubicBezTo>
                <a:lnTo>
                  <a:pt x="1057" y="527"/>
                </a:lnTo>
                <a:lnTo>
                  <a:pt x="1057" y="527"/>
                </a:lnTo>
                <a:lnTo>
                  <a:pt x="1057" y="527"/>
                </a:lnTo>
                <a:cubicBezTo>
                  <a:pt x="1057" y="526"/>
                  <a:pt x="1057" y="526"/>
                  <a:pt x="1057" y="526"/>
                </a:cubicBezTo>
                <a:lnTo>
                  <a:pt x="1057" y="526"/>
                </a:lnTo>
                <a:cubicBezTo>
                  <a:pt x="1058" y="524"/>
                  <a:pt x="1058" y="522"/>
                  <a:pt x="1057" y="520"/>
                </a:cubicBezTo>
                <a:lnTo>
                  <a:pt x="1057" y="520"/>
                </a:lnTo>
                <a:lnTo>
                  <a:pt x="1057" y="520"/>
                </a:lnTo>
                <a:lnTo>
                  <a:pt x="1057" y="520"/>
                </a:lnTo>
                <a:cubicBezTo>
                  <a:pt x="1057" y="520"/>
                  <a:pt x="1058" y="519"/>
                  <a:pt x="1058" y="518"/>
                </a:cubicBezTo>
                <a:lnTo>
                  <a:pt x="1058" y="518"/>
                </a:lnTo>
                <a:cubicBezTo>
                  <a:pt x="1059" y="520"/>
                  <a:pt x="1060" y="520"/>
                  <a:pt x="1061" y="520"/>
                </a:cubicBezTo>
                <a:lnTo>
                  <a:pt x="1061" y="520"/>
                </a:lnTo>
                <a:cubicBezTo>
                  <a:pt x="1061" y="522"/>
                  <a:pt x="1061" y="522"/>
                  <a:pt x="1061" y="522"/>
                </a:cubicBezTo>
                <a:close/>
                <a:moveTo>
                  <a:pt x="1058" y="1017"/>
                </a:moveTo>
                <a:lnTo>
                  <a:pt x="1058" y="1017"/>
                </a:lnTo>
                <a:close/>
                <a:moveTo>
                  <a:pt x="1057" y="722"/>
                </a:moveTo>
                <a:lnTo>
                  <a:pt x="1057" y="722"/>
                </a:lnTo>
                <a:cubicBezTo>
                  <a:pt x="1058" y="722"/>
                  <a:pt x="1058" y="723"/>
                  <a:pt x="1058" y="723"/>
                </a:cubicBezTo>
                <a:lnTo>
                  <a:pt x="1058" y="723"/>
                </a:lnTo>
                <a:lnTo>
                  <a:pt x="1058" y="723"/>
                </a:lnTo>
                <a:lnTo>
                  <a:pt x="1058" y="723"/>
                </a:lnTo>
                <a:cubicBezTo>
                  <a:pt x="1058" y="723"/>
                  <a:pt x="1057" y="723"/>
                  <a:pt x="1057" y="722"/>
                </a:cubicBezTo>
                <a:close/>
                <a:moveTo>
                  <a:pt x="1054" y="594"/>
                </a:moveTo>
                <a:lnTo>
                  <a:pt x="1054" y="594"/>
                </a:lnTo>
                <a:cubicBezTo>
                  <a:pt x="1054" y="595"/>
                  <a:pt x="1054" y="595"/>
                  <a:pt x="1053" y="595"/>
                </a:cubicBezTo>
                <a:lnTo>
                  <a:pt x="1053" y="595"/>
                </a:lnTo>
                <a:lnTo>
                  <a:pt x="1053" y="594"/>
                </a:lnTo>
                <a:lnTo>
                  <a:pt x="1053" y="594"/>
                </a:lnTo>
                <a:cubicBezTo>
                  <a:pt x="1054" y="594"/>
                  <a:pt x="1054" y="594"/>
                  <a:pt x="1054" y="594"/>
                </a:cubicBezTo>
                <a:close/>
                <a:moveTo>
                  <a:pt x="1052" y="291"/>
                </a:moveTo>
                <a:lnTo>
                  <a:pt x="1051" y="291"/>
                </a:lnTo>
                <a:lnTo>
                  <a:pt x="1051" y="291"/>
                </a:lnTo>
                <a:cubicBezTo>
                  <a:pt x="1051" y="291"/>
                  <a:pt x="1051" y="291"/>
                  <a:pt x="1051" y="289"/>
                </a:cubicBezTo>
                <a:lnTo>
                  <a:pt x="1051" y="289"/>
                </a:lnTo>
                <a:lnTo>
                  <a:pt x="1051" y="289"/>
                </a:lnTo>
                <a:lnTo>
                  <a:pt x="1051" y="289"/>
                </a:lnTo>
                <a:lnTo>
                  <a:pt x="1051" y="289"/>
                </a:lnTo>
                <a:cubicBezTo>
                  <a:pt x="1052" y="289"/>
                  <a:pt x="1052" y="289"/>
                  <a:pt x="1053" y="289"/>
                </a:cubicBezTo>
                <a:lnTo>
                  <a:pt x="1053" y="289"/>
                </a:lnTo>
                <a:cubicBezTo>
                  <a:pt x="1052" y="289"/>
                  <a:pt x="1052" y="291"/>
                  <a:pt x="1052" y="291"/>
                </a:cubicBezTo>
                <a:close/>
                <a:moveTo>
                  <a:pt x="1049" y="347"/>
                </a:moveTo>
                <a:lnTo>
                  <a:pt x="1049" y="347"/>
                </a:lnTo>
                <a:lnTo>
                  <a:pt x="1049" y="347"/>
                </a:lnTo>
                <a:lnTo>
                  <a:pt x="1049" y="347"/>
                </a:lnTo>
                <a:cubicBezTo>
                  <a:pt x="1049" y="347"/>
                  <a:pt x="1049" y="347"/>
                  <a:pt x="1050" y="347"/>
                </a:cubicBezTo>
                <a:lnTo>
                  <a:pt x="1049" y="347"/>
                </a:lnTo>
                <a:close/>
                <a:moveTo>
                  <a:pt x="1047" y="351"/>
                </a:moveTo>
                <a:lnTo>
                  <a:pt x="1047" y="351"/>
                </a:lnTo>
                <a:cubicBezTo>
                  <a:pt x="1046" y="351"/>
                  <a:pt x="1046" y="351"/>
                  <a:pt x="1046" y="351"/>
                </a:cubicBezTo>
                <a:lnTo>
                  <a:pt x="1046" y="351"/>
                </a:lnTo>
                <a:lnTo>
                  <a:pt x="1046" y="351"/>
                </a:lnTo>
                <a:lnTo>
                  <a:pt x="1046" y="351"/>
                </a:lnTo>
                <a:cubicBezTo>
                  <a:pt x="1046" y="351"/>
                  <a:pt x="1047" y="351"/>
                  <a:pt x="1047" y="350"/>
                </a:cubicBezTo>
                <a:lnTo>
                  <a:pt x="1047" y="350"/>
                </a:lnTo>
                <a:cubicBezTo>
                  <a:pt x="1047" y="351"/>
                  <a:pt x="1047" y="351"/>
                  <a:pt x="1047" y="351"/>
                </a:cubicBezTo>
                <a:close/>
                <a:moveTo>
                  <a:pt x="1039" y="890"/>
                </a:moveTo>
                <a:lnTo>
                  <a:pt x="1039" y="890"/>
                </a:lnTo>
                <a:close/>
                <a:moveTo>
                  <a:pt x="1047" y="276"/>
                </a:moveTo>
                <a:lnTo>
                  <a:pt x="1047" y="276"/>
                </a:lnTo>
                <a:close/>
                <a:moveTo>
                  <a:pt x="1060" y="363"/>
                </a:moveTo>
                <a:lnTo>
                  <a:pt x="1060" y="363"/>
                </a:lnTo>
                <a:lnTo>
                  <a:pt x="1060" y="363"/>
                </a:lnTo>
                <a:lnTo>
                  <a:pt x="1060" y="363"/>
                </a:lnTo>
                <a:lnTo>
                  <a:pt x="1059" y="363"/>
                </a:lnTo>
                <a:lnTo>
                  <a:pt x="1059" y="363"/>
                </a:lnTo>
                <a:cubicBezTo>
                  <a:pt x="1060" y="362"/>
                  <a:pt x="1060" y="362"/>
                  <a:pt x="1061" y="362"/>
                </a:cubicBezTo>
                <a:lnTo>
                  <a:pt x="1061" y="362"/>
                </a:lnTo>
                <a:lnTo>
                  <a:pt x="1060" y="362"/>
                </a:lnTo>
                <a:lnTo>
                  <a:pt x="1060" y="362"/>
                </a:lnTo>
                <a:cubicBezTo>
                  <a:pt x="1060" y="362"/>
                  <a:pt x="1060" y="362"/>
                  <a:pt x="1060" y="363"/>
                </a:cubicBezTo>
                <a:close/>
                <a:moveTo>
                  <a:pt x="1036" y="180"/>
                </a:moveTo>
                <a:lnTo>
                  <a:pt x="1036" y="180"/>
                </a:lnTo>
                <a:lnTo>
                  <a:pt x="1036" y="180"/>
                </a:lnTo>
                <a:cubicBezTo>
                  <a:pt x="1032" y="174"/>
                  <a:pt x="1040" y="170"/>
                  <a:pt x="1040" y="164"/>
                </a:cubicBezTo>
                <a:lnTo>
                  <a:pt x="1040" y="164"/>
                </a:lnTo>
                <a:cubicBezTo>
                  <a:pt x="1041" y="163"/>
                  <a:pt x="1042" y="162"/>
                  <a:pt x="1042" y="162"/>
                </a:cubicBezTo>
                <a:lnTo>
                  <a:pt x="1042" y="162"/>
                </a:lnTo>
                <a:cubicBezTo>
                  <a:pt x="1043" y="161"/>
                  <a:pt x="1043" y="160"/>
                  <a:pt x="1043" y="159"/>
                </a:cubicBezTo>
                <a:lnTo>
                  <a:pt x="1043" y="159"/>
                </a:lnTo>
                <a:lnTo>
                  <a:pt x="1043" y="159"/>
                </a:lnTo>
                <a:lnTo>
                  <a:pt x="1043" y="159"/>
                </a:lnTo>
                <a:cubicBezTo>
                  <a:pt x="1046" y="161"/>
                  <a:pt x="1048" y="161"/>
                  <a:pt x="1051" y="160"/>
                </a:cubicBezTo>
                <a:lnTo>
                  <a:pt x="1051" y="160"/>
                </a:lnTo>
                <a:cubicBezTo>
                  <a:pt x="1051" y="160"/>
                  <a:pt x="1051" y="160"/>
                  <a:pt x="1051" y="159"/>
                </a:cubicBezTo>
                <a:lnTo>
                  <a:pt x="1051" y="159"/>
                </a:lnTo>
                <a:cubicBezTo>
                  <a:pt x="1051" y="160"/>
                  <a:pt x="1051" y="161"/>
                  <a:pt x="1052" y="161"/>
                </a:cubicBezTo>
                <a:lnTo>
                  <a:pt x="1052" y="161"/>
                </a:lnTo>
                <a:cubicBezTo>
                  <a:pt x="1054" y="162"/>
                  <a:pt x="1055" y="162"/>
                  <a:pt x="1057" y="162"/>
                </a:cubicBezTo>
                <a:lnTo>
                  <a:pt x="1057" y="162"/>
                </a:lnTo>
                <a:cubicBezTo>
                  <a:pt x="1058" y="162"/>
                  <a:pt x="1059" y="162"/>
                  <a:pt x="1060" y="162"/>
                </a:cubicBezTo>
                <a:lnTo>
                  <a:pt x="1060" y="162"/>
                </a:lnTo>
                <a:cubicBezTo>
                  <a:pt x="1059" y="162"/>
                  <a:pt x="1058" y="164"/>
                  <a:pt x="1057" y="166"/>
                </a:cubicBezTo>
                <a:lnTo>
                  <a:pt x="1057" y="166"/>
                </a:lnTo>
                <a:cubicBezTo>
                  <a:pt x="1051" y="171"/>
                  <a:pt x="1043" y="172"/>
                  <a:pt x="1038" y="178"/>
                </a:cubicBezTo>
                <a:lnTo>
                  <a:pt x="1036" y="180"/>
                </a:lnTo>
                <a:close/>
                <a:moveTo>
                  <a:pt x="1037" y="712"/>
                </a:moveTo>
                <a:lnTo>
                  <a:pt x="1037" y="712"/>
                </a:lnTo>
                <a:close/>
                <a:moveTo>
                  <a:pt x="1035" y="806"/>
                </a:moveTo>
                <a:lnTo>
                  <a:pt x="1035" y="806"/>
                </a:lnTo>
                <a:cubicBezTo>
                  <a:pt x="1036" y="805"/>
                  <a:pt x="1036" y="804"/>
                  <a:pt x="1036" y="803"/>
                </a:cubicBezTo>
                <a:lnTo>
                  <a:pt x="1036" y="803"/>
                </a:lnTo>
                <a:cubicBezTo>
                  <a:pt x="1036" y="803"/>
                  <a:pt x="1036" y="803"/>
                  <a:pt x="1037" y="803"/>
                </a:cubicBezTo>
                <a:lnTo>
                  <a:pt x="1037" y="803"/>
                </a:lnTo>
                <a:cubicBezTo>
                  <a:pt x="1037" y="804"/>
                  <a:pt x="1037" y="805"/>
                  <a:pt x="1037" y="805"/>
                </a:cubicBezTo>
                <a:lnTo>
                  <a:pt x="1037" y="805"/>
                </a:lnTo>
                <a:cubicBezTo>
                  <a:pt x="1036" y="805"/>
                  <a:pt x="1036" y="806"/>
                  <a:pt x="1035" y="806"/>
                </a:cubicBezTo>
                <a:close/>
                <a:moveTo>
                  <a:pt x="1035" y="542"/>
                </a:moveTo>
                <a:lnTo>
                  <a:pt x="1036" y="542"/>
                </a:lnTo>
                <a:lnTo>
                  <a:pt x="1036" y="542"/>
                </a:lnTo>
                <a:lnTo>
                  <a:pt x="1036" y="544"/>
                </a:lnTo>
                <a:lnTo>
                  <a:pt x="1036" y="544"/>
                </a:lnTo>
                <a:cubicBezTo>
                  <a:pt x="1035" y="544"/>
                  <a:pt x="1034" y="544"/>
                  <a:pt x="1034" y="544"/>
                </a:cubicBezTo>
                <a:lnTo>
                  <a:pt x="1034" y="544"/>
                </a:lnTo>
                <a:lnTo>
                  <a:pt x="1035" y="542"/>
                </a:lnTo>
                <a:close/>
                <a:moveTo>
                  <a:pt x="1030" y="426"/>
                </a:moveTo>
                <a:lnTo>
                  <a:pt x="1030" y="426"/>
                </a:lnTo>
                <a:cubicBezTo>
                  <a:pt x="1030" y="425"/>
                  <a:pt x="1030" y="424"/>
                  <a:pt x="1029" y="423"/>
                </a:cubicBezTo>
                <a:lnTo>
                  <a:pt x="1029" y="423"/>
                </a:lnTo>
                <a:lnTo>
                  <a:pt x="1029" y="423"/>
                </a:lnTo>
                <a:lnTo>
                  <a:pt x="1029" y="423"/>
                </a:lnTo>
                <a:cubicBezTo>
                  <a:pt x="1029" y="422"/>
                  <a:pt x="1029" y="422"/>
                  <a:pt x="1030" y="421"/>
                </a:cubicBezTo>
                <a:lnTo>
                  <a:pt x="1030" y="421"/>
                </a:lnTo>
                <a:cubicBezTo>
                  <a:pt x="1031" y="422"/>
                  <a:pt x="1033" y="422"/>
                  <a:pt x="1034" y="422"/>
                </a:cubicBezTo>
                <a:lnTo>
                  <a:pt x="1034" y="422"/>
                </a:lnTo>
                <a:cubicBezTo>
                  <a:pt x="1034" y="423"/>
                  <a:pt x="1034" y="424"/>
                  <a:pt x="1033" y="424"/>
                </a:cubicBezTo>
                <a:lnTo>
                  <a:pt x="1033" y="424"/>
                </a:lnTo>
                <a:cubicBezTo>
                  <a:pt x="1032" y="424"/>
                  <a:pt x="1030" y="425"/>
                  <a:pt x="1030" y="426"/>
                </a:cubicBezTo>
                <a:close/>
                <a:moveTo>
                  <a:pt x="1032" y="811"/>
                </a:moveTo>
                <a:lnTo>
                  <a:pt x="1032" y="811"/>
                </a:lnTo>
                <a:lnTo>
                  <a:pt x="1032" y="810"/>
                </a:lnTo>
                <a:lnTo>
                  <a:pt x="1032" y="810"/>
                </a:lnTo>
                <a:cubicBezTo>
                  <a:pt x="1032" y="810"/>
                  <a:pt x="1032" y="810"/>
                  <a:pt x="1033" y="810"/>
                </a:cubicBezTo>
                <a:lnTo>
                  <a:pt x="1033" y="810"/>
                </a:lnTo>
                <a:cubicBezTo>
                  <a:pt x="1032" y="810"/>
                  <a:pt x="1032" y="811"/>
                  <a:pt x="1032" y="811"/>
                </a:cubicBezTo>
                <a:close/>
                <a:moveTo>
                  <a:pt x="1025" y="580"/>
                </a:moveTo>
                <a:lnTo>
                  <a:pt x="1025" y="580"/>
                </a:lnTo>
                <a:lnTo>
                  <a:pt x="1025" y="580"/>
                </a:lnTo>
                <a:lnTo>
                  <a:pt x="1025" y="580"/>
                </a:lnTo>
                <a:cubicBezTo>
                  <a:pt x="1024" y="581"/>
                  <a:pt x="1024" y="581"/>
                  <a:pt x="1024" y="581"/>
                </a:cubicBezTo>
                <a:lnTo>
                  <a:pt x="1024" y="581"/>
                </a:lnTo>
                <a:cubicBezTo>
                  <a:pt x="1024" y="581"/>
                  <a:pt x="1023" y="581"/>
                  <a:pt x="1023" y="582"/>
                </a:cubicBezTo>
                <a:lnTo>
                  <a:pt x="1023" y="582"/>
                </a:lnTo>
                <a:lnTo>
                  <a:pt x="1023" y="582"/>
                </a:lnTo>
                <a:lnTo>
                  <a:pt x="1023" y="582"/>
                </a:lnTo>
                <a:cubicBezTo>
                  <a:pt x="1022" y="581"/>
                  <a:pt x="1021" y="581"/>
                  <a:pt x="1020" y="580"/>
                </a:cubicBezTo>
                <a:lnTo>
                  <a:pt x="1020" y="580"/>
                </a:lnTo>
                <a:lnTo>
                  <a:pt x="1020" y="579"/>
                </a:lnTo>
                <a:lnTo>
                  <a:pt x="1020" y="579"/>
                </a:lnTo>
                <a:cubicBezTo>
                  <a:pt x="1022" y="578"/>
                  <a:pt x="1023" y="577"/>
                  <a:pt x="1024" y="578"/>
                </a:cubicBezTo>
                <a:lnTo>
                  <a:pt x="1024" y="578"/>
                </a:lnTo>
                <a:cubicBezTo>
                  <a:pt x="1024" y="578"/>
                  <a:pt x="1025" y="578"/>
                  <a:pt x="1025" y="579"/>
                </a:cubicBezTo>
                <a:lnTo>
                  <a:pt x="1025" y="579"/>
                </a:lnTo>
                <a:lnTo>
                  <a:pt x="1025" y="579"/>
                </a:lnTo>
                <a:lnTo>
                  <a:pt x="1025" y="579"/>
                </a:lnTo>
                <a:cubicBezTo>
                  <a:pt x="1025" y="579"/>
                  <a:pt x="1025" y="580"/>
                  <a:pt x="1026" y="580"/>
                </a:cubicBezTo>
                <a:lnTo>
                  <a:pt x="1026" y="580"/>
                </a:lnTo>
                <a:lnTo>
                  <a:pt x="1025" y="580"/>
                </a:lnTo>
                <a:close/>
                <a:moveTo>
                  <a:pt x="1024" y="895"/>
                </a:moveTo>
                <a:lnTo>
                  <a:pt x="1024" y="895"/>
                </a:lnTo>
                <a:close/>
                <a:moveTo>
                  <a:pt x="1018" y="407"/>
                </a:moveTo>
                <a:lnTo>
                  <a:pt x="1018" y="407"/>
                </a:lnTo>
                <a:lnTo>
                  <a:pt x="1018" y="407"/>
                </a:lnTo>
                <a:lnTo>
                  <a:pt x="1018" y="407"/>
                </a:lnTo>
                <a:cubicBezTo>
                  <a:pt x="1018" y="406"/>
                  <a:pt x="1018" y="406"/>
                  <a:pt x="1018" y="405"/>
                </a:cubicBezTo>
                <a:lnTo>
                  <a:pt x="1018" y="405"/>
                </a:lnTo>
                <a:cubicBezTo>
                  <a:pt x="1018" y="406"/>
                  <a:pt x="1018" y="407"/>
                  <a:pt x="1018" y="407"/>
                </a:cubicBezTo>
                <a:close/>
                <a:moveTo>
                  <a:pt x="1016" y="754"/>
                </a:moveTo>
                <a:lnTo>
                  <a:pt x="1016" y="754"/>
                </a:lnTo>
                <a:cubicBezTo>
                  <a:pt x="1016" y="753"/>
                  <a:pt x="1017" y="753"/>
                  <a:pt x="1017" y="753"/>
                </a:cubicBezTo>
                <a:lnTo>
                  <a:pt x="1017" y="753"/>
                </a:lnTo>
                <a:cubicBezTo>
                  <a:pt x="1017" y="753"/>
                  <a:pt x="1018" y="753"/>
                  <a:pt x="1018" y="754"/>
                </a:cubicBezTo>
                <a:lnTo>
                  <a:pt x="1018" y="754"/>
                </a:lnTo>
                <a:cubicBezTo>
                  <a:pt x="1018" y="754"/>
                  <a:pt x="1017" y="754"/>
                  <a:pt x="1016" y="754"/>
                </a:cubicBezTo>
                <a:close/>
                <a:moveTo>
                  <a:pt x="1015" y="337"/>
                </a:moveTo>
                <a:lnTo>
                  <a:pt x="1015" y="337"/>
                </a:lnTo>
                <a:cubicBezTo>
                  <a:pt x="1018" y="337"/>
                  <a:pt x="1020" y="338"/>
                  <a:pt x="1023" y="339"/>
                </a:cubicBezTo>
                <a:lnTo>
                  <a:pt x="1023" y="339"/>
                </a:lnTo>
                <a:cubicBezTo>
                  <a:pt x="1022" y="340"/>
                  <a:pt x="1021" y="340"/>
                  <a:pt x="1021" y="340"/>
                </a:cubicBezTo>
                <a:lnTo>
                  <a:pt x="1021" y="340"/>
                </a:lnTo>
                <a:cubicBezTo>
                  <a:pt x="1020" y="340"/>
                  <a:pt x="1020" y="340"/>
                  <a:pt x="1020" y="339"/>
                </a:cubicBezTo>
                <a:lnTo>
                  <a:pt x="1020" y="339"/>
                </a:lnTo>
                <a:cubicBezTo>
                  <a:pt x="1018" y="338"/>
                  <a:pt x="1017" y="338"/>
                  <a:pt x="1015" y="338"/>
                </a:cubicBezTo>
                <a:lnTo>
                  <a:pt x="1015" y="338"/>
                </a:lnTo>
                <a:cubicBezTo>
                  <a:pt x="1015" y="337"/>
                  <a:pt x="1015" y="337"/>
                  <a:pt x="1015" y="337"/>
                </a:cubicBezTo>
                <a:close/>
                <a:moveTo>
                  <a:pt x="1014" y="755"/>
                </a:moveTo>
                <a:lnTo>
                  <a:pt x="1014" y="755"/>
                </a:lnTo>
                <a:close/>
                <a:moveTo>
                  <a:pt x="1010" y="212"/>
                </a:moveTo>
                <a:lnTo>
                  <a:pt x="1010" y="212"/>
                </a:lnTo>
                <a:cubicBezTo>
                  <a:pt x="1010" y="211"/>
                  <a:pt x="1010" y="209"/>
                  <a:pt x="1009" y="209"/>
                </a:cubicBezTo>
                <a:lnTo>
                  <a:pt x="1009" y="209"/>
                </a:lnTo>
                <a:cubicBezTo>
                  <a:pt x="1013" y="209"/>
                  <a:pt x="1014" y="206"/>
                  <a:pt x="1016" y="205"/>
                </a:cubicBezTo>
                <a:lnTo>
                  <a:pt x="1016" y="205"/>
                </a:lnTo>
                <a:cubicBezTo>
                  <a:pt x="1016" y="205"/>
                  <a:pt x="1017" y="207"/>
                  <a:pt x="1018" y="209"/>
                </a:cubicBezTo>
                <a:lnTo>
                  <a:pt x="1018" y="209"/>
                </a:lnTo>
                <a:lnTo>
                  <a:pt x="1018" y="209"/>
                </a:lnTo>
                <a:cubicBezTo>
                  <a:pt x="1018" y="209"/>
                  <a:pt x="1018" y="211"/>
                  <a:pt x="1017" y="213"/>
                </a:cubicBezTo>
                <a:lnTo>
                  <a:pt x="1017" y="213"/>
                </a:lnTo>
                <a:cubicBezTo>
                  <a:pt x="1015" y="212"/>
                  <a:pt x="1013" y="211"/>
                  <a:pt x="1010" y="212"/>
                </a:cubicBezTo>
                <a:close/>
                <a:moveTo>
                  <a:pt x="1014" y="627"/>
                </a:moveTo>
                <a:lnTo>
                  <a:pt x="1014" y="627"/>
                </a:lnTo>
                <a:close/>
                <a:moveTo>
                  <a:pt x="1014" y="627"/>
                </a:moveTo>
                <a:lnTo>
                  <a:pt x="1014" y="627"/>
                </a:lnTo>
                <a:cubicBezTo>
                  <a:pt x="1014" y="627"/>
                  <a:pt x="1013" y="627"/>
                  <a:pt x="1013" y="626"/>
                </a:cubicBezTo>
                <a:lnTo>
                  <a:pt x="1013" y="626"/>
                </a:lnTo>
                <a:cubicBezTo>
                  <a:pt x="1014" y="626"/>
                  <a:pt x="1014" y="626"/>
                  <a:pt x="1014" y="626"/>
                </a:cubicBezTo>
                <a:lnTo>
                  <a:pt x="1014" y="626"/>
                </a:lnTo>
                <a:cubicBezTo>
                  <a:pt x="1014" y="627"/>
                  <a:pt x="1014" y="627"/>
                  <a:pt x="1014" y="627"/>
                </a:cubicBezTo>
                <a:close/>
                <a:moveTo>
                  <a:pt x="1009" y="236"/>
                </a:moveTo>
                <a:lnTo>
                  <a:pt x="1009" y="236"/>
                </a:lnTo>
                <a:cubicBezTo>
                  <a:pt x="1008" y="238"/>
                  <a:pt x="1007" y="241"/>
                  <a:pt x="1009" y="242"/>
                </a:cubicBezTo>
                <a:lnTo>
                  <a:pt x="1009" y="242"/>
                </a:lnTo>
                <a:cubicBezTo>
                  <a:pt x="1009" y="244"/>
                  <a:pt x="1008" y="245"/>
                  <a:pt x="1007" y="244"/>
                </a:cubicBezTo>
                <a:lnTo>
                  <a:pt x="1007" y="244"/>
                </a:lnTo>
                <a:cubicBezTo>
                  <a:pt x="1004" y="246"/>
                  <a:pt x="1004" y="248"/>
                  <a:pt x="1005" y="249"/>
                </a:cubicBezTo>
                <a:lnTo>
                  <a:pt x="1005" y="249"/>
                </a:lnTo>
                <a:cubicBezTo>
                  <a:pt x="1004" y="249"/>
                  <a:pt x="1003" y="249"/>
                  <a:pt x="1003" y="249"/>
                </a:cubicBezTo>
                <a:lnTo>
                  <a:pt x="1003" y="249"/>
                </a:lnTo>
                <a:cubicBezTo>
                  <a:pt x="1002" y="249"/>
                  <a:pt x="1000" y="250"/>
                  <a:pt x="999" y="250"/>
                </a:cubicBezTo>
                <a:lnTo>
                  <a:pt x="999" y="250"/>
                </a:lnTo>
                <a:lnTo>
                  <a:pt x="999" y="250"/>
                </a:lnTo>
                <a:lnTo>
                  <a:pt x="999" y="250"/>
                </a:lnTo>
                <a:cubicBezTo>
                  <a:pt x="1001" y="248"/>
                  <a:pt x="1000" y="245"/>
                  <a:pt x="999" y="243"/>
                </a:cubicBezTo>
                <a:lnTo>
                  <a:pt x="999" y="243"/>
                </a:lnTo>
                <a:cubicBezTo>
                  <a:pt x="997" y="241"/>
                  <a:pt x="994" y="241"/>
                  <a:pt x="992" y="243"/>
                </a:cubicBezTo>
                <a:lnTo>
                  <a:pt x="992" y="243"/>
                </a:lnTo>
                <a:cubicBezTo>
                  <a:pt x="992" y="246"/>
                  <a:pt x="992" y="248"/>
                  <a:pt x="993" y="249"/>
                </a:cubicBezTo>
                <a:lnTo>
                  <a:pt x="993" y="249"/>
                </a:lnTo>
                <a:lnTo>
                  <a:pt x="993" y="249"/>
                </a:lnTo>
                <a:lnTo>
                  <a:pt x="993" y="249"/>
                </a:lnTo>
                <a:cubicBezTo>
                  <a:pt x="992" y="249"/>
                  <a:pt x="991" y="248"/>
                  <a:pt x="991" y="248"/>
                </a:cubicBezTo>
                <a:lnTo>
                  <a:pt x="991" y="248"/>
                </a:lnTo>
                <a:cubicBezTo>
                  <a:pt x="987" y="249"/>
                  <a:pt x="985" y="243"/>
                  <a:pt x="981" y="248"/>
                </a:cubicBezTo>
                <a:lnTo>
                  <a:pt x="981" y="248"/>
                </a:lnTo>
                <a:cubicBezTo>
                  <a:pt x="981" y="250"/>
                  <a:pt x="982" y="251"/>
                  <a:pt x="983" y="252"/>
                </a:cubicBezTo>
                <a:lnTo>
                  <a:pt x="983" y="252"/>
                </a:lnTo>
                <a:cubicBezTo>
                  <a:pt x="981" y="253"/>
                  <a:pt x="981" y="257"/>
                  <a:pt x="980" y="258"/>
                </a:cubicBezTo>
                <a:lnTo>
                  <a:pt x="980" y="258"/>
                </a:lnTo>
                <a:cubicBezTo>
                  <a:pt x="981" y="259"/>
                  <a:pt x="982" y="260"/>
                  <a:pt x="983" y="259"/>
                </a:cubicBezTo>
                <a:lnTo>
                  <a:pt x="983" y="259"/>
                </a:lnTo>
                <a:cubicBezTo>
                  <a:pt x="981" y="261"/>
                  <a:pt x="979" y="262"/>
                  <a:pt x="977" y="258"/>
                </a:cubicBezTo>
                <a:lnTo>
                  <a:pt x="977" y="258"/>
                </a:lnTo>
                <a:cubicBezTo>
                  <a:pt x="977" y="257"/>
                  <a:pt x="977" y="256"/>
                  <a:pt x="977" y="254"/>
                </a:cubicBezTo>
                <a:lnTo>
                  <a:pt x="977" y="254"/>
                </a:lnTo>
                <a:cubicBezTo>
                  <a:pt x="973" y="252"/>
                  <a:pt x="967" y="252"/>
                  <a:pt x="977" y="247"/>
                </a:cubicBezTo>
                <a:lnTo>
                  <a:pt x="977" y="247"/>
                </a:lnTo>
                <a:cubicBezTo>
                  <a:pt x="981" y="244"/>
                  <a:pt x="980" y="242"/>
                  <a:pt x="977" y="239"/>
                </a:cubicBezTo>
                <a:lnTo>
                  <a:pt x="977" y="239"/>
                </a:lnTo>
                <a:cubicBezTo>
                  <a:pt x="978" y="239"/>
                  <a:pt x="979" y="239"/>
                  <a:pt x="980" y="238"/>
                </a:cubicBezTo>
                <a:lnTo>
                  <a:pt x="980" y="238"/>
                </a:lnTo>
                <a:lnTo>
                  <a:pt x="980" y="238"/>
                </a:lnTo>
                <a:lnTo>
                  <a:pt x="980" y="238"/>
                </a:lnTo>
                <a:cubicBezTo>
                  <a:pt x="983" y="241"/>
                  <a:pt x="986" y="239"/>
                  <a:pt x="989" y="236"/>
                </a:cubicBezTo>
                <a:lnTo>
                  <a:pt x="989" y="236"/>
                </a:lnTo>
                <a:cubicBezTo>
                  <a:pt x="990" y="236"/>
                  <a:pt x="992" y="236"/>
                  <a:pt x="993" y="236"/>
                </a:cubicBezTo>
                <a:lnTo>
                  <a:pt x="993" y="236"/>
                </a:lnTo>
                <a:cubicBezTo>
                  <a:pt x="999" y="234"/>
                  <a:pt x="1005" y="234"/>
                  <a:pt x="1006" y="226"/>
                </a:cubicBezTo>
                <a:lnTo>
                  <a:pt x="1006" y="226"/>
                </a:lnTo>
                <a:lnTo>
                  <a:pt x="1005" y="225"/>
                </a:lnTo>
                <a:lnTo>
                  <a:pt x="1005" y="225"/>
                </a:lnTo>
                <a:cubicBezTo>
                  <a:pt x="1007" y="224"/>
                  <a:pt x="1008" y="223"/>
                  <a:pt x="1009" y="224"/>
                </a:cubicBezTo>
                <a:lnTo>
                  <a:pt x="1011" y="226"/>
                </a:lnTo>
                <a:lnTo>
                  <a:pt x="1011" y="226"/>
                </a:lnTo>
                <a:cubicBezTo>
                  <a:pt x="1012" y="229"/>
                  <a:pt x="1009" y="233"/>
                  <a:pt x="1009" y="236"/>
                </a:cubicBezTo>
                <a:close/>
                <a:moveTo>
                  <a:pt x="1008" y="361"/>
                </a:moveTo>
                <a:lnTo>
                  <a:pt x="1008" y="361"/>
                </a:lnTo>
                <a:cubicBezTo>
                  <a:pt x="1008" y="363"/>
                  <a:pt x="1009" y="364"/>
                  <a:pt x="1009" y="365"/>
                </a:cubicBezTo>
                <a:lnTo>
                  <a:pt x="1009" y="365"/>
                </a:lnTo>
                <a:cubicBezTo>
                  <a:pt x="1008" y="365"/>
                  <a:pt x="1008" y="365"/>
                  <a:pt x="1008" y="365"/>
                </a:cubicBezTo>
                <a:lnTo>
                  <a:pt x="1008" y="365"/>
                </a:lnTo>
                <a:cubicBezTo>
                  <a:pt x="1008" y="364"/>
                  <a:pt x="1008" y="363"/>
                  <a:pt x="1008" y="361"/>
                </a:cubicBezTo>
                <a:close/>
                <a:moveTo>
                  <a:pt x="1007" y="813"/>
                </a:moveTo>
                <a:lnTo>
                  <a:pt x="1007" y="813"/>
                </a:lnTo>
                <a:cubicBezTo>
                  <a:pt x="1008" y="813"/>
                  <a:pt x="1008" y="813"/>
                  <a:pt x="1008" y="813"/>
                </a:cubicBezTo>
                <a:lnTo>
                  <a:pt x="1008" y="813"/>
                </a:lnTo>
                <a:cubicBezTo>
                  <a:pt x="1008" y="813"/>
                  <a:pt x="1008" y="813"/>
                  <a:pt x="1008" y="814"/>
                </a:cubicBezTo>
                <a:lnTo>
                  <a:pt x="1008" y="814"/>
                </a:lnTo>
                <a:cubicBezTo>
                  <a:pt x="1008" y="814"/>
                  <a:pt x="1008" y="813"/>
                  <a:pt x="1007" y="813"/>
                </a:cubicBezTo>
                <a:close/>
                <a:moveTo>
                  <a:pt x="1010" y="948"/>
                </a:moveTo>
                <a:lnTo>
                  <a:pt x="1010" y="948"/>
                </a:lnTo>
                <a:cubicBezTo>
                  <a:pt x="1008" y="948"/>
                  <a:pt x="1008" y="949"/>
                  <a:pt x="1007" y="949"/>
                </a:cubicBezTo>
                <a:lnTo>
                  <a:pt x="1007" y="949"/>
                </a:lnTo>
                <a:cubicBezTo>
                  <a:pt x="1007" y="948"/>
                  <a:pt x="1006" y="946"/>
                  <a:pt x="1006" y="945"/>
                </a:cubicBezTo>
                <a:lnTo>
                  <a:pt x="1006" y="945"/>
                </a:lnTo>
                <a:lnTo>
                  <a:pt x="1007" y="944"/>
                </a:lnTo>
                <a:lnTo>
                  <a:pt x="1007" y="944"/>
                </a:lnTo>
                <a:cubicBezTo>
                  <a:pt x="1008" y="945"/>
                  <a:pt x="1008" y="947"/>
                  <a:pt x="1010" y="948"/>
                </a:cubicBezTo>
                <a:close/>
                <a:moveTo>
                  <a:pt x="1004" y="437"/>
                </a:moveTo>
                <a:lnTo>
                  <a:pt x="1003" y="436"/>
                </a:lnTo>
                <a:lnTo>
                  <a:pt x="1003" y="436"/>
                </a:lnTo>
                <a:cubicBezTo>
                  <a:pt x="1003" y="436"/>
                  <a:pt x="1003" y="436"/>
                  <a:pt x="1004" y="436"/>
                </a:cubicBezTo>
                <a:lnTo>
                  <a:pt x="1004" y="436"/>
                </a:lnTo>
                <a:lnTo>
                  <a:pt x="1004" y="436"/>
                </a:lnTo>
                <a:lnTo>
                  <a:pt x="1004" y="436"/>
                </a:lnTo>
                <a:cubicBezTo>
                  <a:pt x="1004" y="436"/>
                  <a:pt x="1004" y="436"/>
                  <a:pt x="1004" y="437"/>
                </a:cubicBezTo>
                <a:close/>
                <a:moveTo>
                  <a:pt x="1001" y="859"/>
                </a:moveTo>
                <a:lnTo>
                  <a:pt x="1001" y="859"/>
                </a:lnTo>
                <a:lnTo>
                  <a:pt x="1001" y="860"/>
                </a:lnTo>
                <a:lnTo>
                  <a:pt x="1001" y="860"/>
                </a:lnTo>
                <a:lnTo>
                  <a:pt x="1001" y="860"/>
                </a:lnTo>
                <a:lnTo>
                  <a:pt x="1001" y="860"/>
                </a:lnTo>
                <a:cubicBezTo>
                  <a:pt x="1001" y="859"/>
                  <a:pt x="1002" y="858"/>
                  <a:pt x="1002" y="857"/>
                </a:cubicBezTo>
                <a:lnTo>
                  <a:pt x="1002" y="857"/>
                </a:lnTo>
                <a:cubicBezTo>
                  <a:pt x="1003" y="857"/>
                  <a:pt x="1003" y="858"/>
                  <a:pt x="1003" y="858"/>
                </a:cubicBezTo>
                <a:lnTo>
                  <a:pt x="1003" y="858"/>
                </a:lnTo>
                <a:cubicBezTo>
                  <a:pt x="1002" y="859"/>
                  <a:pt x="1002" y="859"/>
                  <a:pt x="1001" y="859"/>
                </a:cubicBezTo>
                <a:close/>
                <a:moveTo>
                  <a:pt x="1002" y="876"/>
                </a:moveTo>
                <a:lnTo>
                  <a:pt x="1002" y="876"/>
                </a:lnTo>
                <a:close/>
                <a:moveTo>
                  <a:pt x="999" y="344"/>
                </a:moveTo>
                <a:lnTo>
                  <a:pt x="999" y="344"/>
                </a:lnTo>
                <a:lnTo>
                  <a:pt x="999" y="343"/>
                </a:lnTo>
                <a:lnTo>
                  <a:pt x="999" y="343"/>
                </a:lnTo>
                <a:lnTo>
                  <a:pt x="999" y="344"/>
                </a:lnTo>
                <a:close/>
                <a:moveTo>
                  <a:pt x="997" y="772"/>
                </a:moveTo>
                <a:lnTo>
                  <a:pt x="997" y="772"/>
                </a:lnTo>
                <a:cubicBezTo>
                  <a:pt x="997" y="771"/>
                  <a:pt x="997" y="771"/>
                  <a:pt x="997" y="771"/>
                </a:cubicBezTo>
                <a:lnTo>
                  <a:pt x="997" y="771"/>
                </a:lnTo>
                <a:lnTo>
                  <a:pt x="997" y="771"/>
                </a:lnTo>
                <a:lnTo>
                  <a:pt x="997" y="771"/>
                </a:lnTo>
                <a:lnTo>
                  <a:pt x="997" y="771"/>
                </a:lnTo>
                <a:lnTo>
                  <a:pt x="997" y="771"/>
                </a:lnTo>
                <a:lnTo>
                  <a:pt x="997" y="771"/>
                </a:lnTo>
                <a:cubicBezTo>
                  <a:pt x="997" y="771"/>
                  <a:pt x="997" y="771"/>
                  <a:pt x="997" y="772"/>
                </a:cubicBezTo>
                <a:close/>
                <a:moveTo>
                  <a:pt x="997" y="342"/>
                </a:moveTo>
                <a:lnTo>
                  <a:pt x="997" y="342"/>
                </a:lnTo>
                <a:close/>
                <a:moveTo>
                  <a:pt x="997" y="481"/>
                </a:moveTo>
                <a:lnTo>
                  <a:pt x="997" y="481"/>
                </a:lnTo>
                <a:cubicBezTo>
                  <a:pt x="997" y="480"/>
                  <a:pt x="996" y="479"/>
                  <a:pt x="996" y="479"/>
                </a:cubicBezTo>
                <a:lnTo>
                  <a:pt x="996" y="479"/>
                </a:lnTo>
                <a:lnTo>
                  <a:pt x="997" y="479"/>
                </a:lnTo>
                <a:lnTo>
                  <a:pt x="997" y="479"/>
                </a:lnTo>
                <a:lnTo>
                  <a:pt x="997" y="480"/>
                </a:lnTo>
                <a:lnTo>
                  <a:pt x="997" y="480"/>
                </a:lnTo>
                <a:cubicBezTo>
                  <a:pt x="997" y="481"/>
                  <a:pt x="997" y="481"/>
                  <a:pt x="997" y="481"/>
                </a:cubicBezTo>
                <a:close/>
                <a:moveTo>
                  <a:pt x="994" y="802"/>
                </a:moveTo>
                <a:lnTo>
                  <a:pt x="994" y="802"/>
                </a:lnTo>
                <a:close/>
                <a:moveTo>
                  <a:pt x="993" y="843"/>
                </a:moveTo>
                <a:lnTo>
                  <a:pt x="993" y="843"/>
                </a:lnTo>
                <a:lnTo>
                  <a:pt x="993" y="844"/>
                </a:lnTo>
                <a:lnTo>
                  <a:pt x="993" y="844"/>
                </a:lnTo>
                <a:cubicBezTo>
                  <a:pt x="991" y="843"/>
                  <a:pt x="990" y="843"/>
                  <a:pt x="988" y="842"/>
                </a:cubicBezTo>
                <a:lnTo>
                  <a:pt x="988" y="842"/>
                </a:lnTo>
                <a:cubicBezTo>
                  <a:pt x="988" y="842"/>
                  <a:pt x="988" y="842"/>
                  <a:pt x="988" y="841"/>
                </a:cubicBezTo>
                <a:lnTo>
                  <a:pt x="993" y="840"/>
                </a:lnTo>
                <a:lnTo>
                  <a:pt x="993" y="840"/>
                </a:lnTo>
                <a:cubicBezTo>
                  <a:pt x="993" y="841"/>
                  <a:pt x="993" y="843"/>
                  <a:pt x="993" y="843"/>
                </a:cubicBezTo>
                <a:close/>
                <a:moveTo>
                  <a:pt x="990" y="878"/>
                </a:moveTo>
                <a:lnTo>
                  <a:pt x="990" y="878"/>
                </a:lnTo>
                <a:cubicBezTo>
                  <a:pt x="989" y="878"/>
                  <a:pt x="989" y="878"/>
                  <a:pt x="988" y="879"/>
                </a:cubicBezTo>
                <a:lnTo>
                  <a:pt x="988" y="879"/>
                </a:lnTo>
                <a:cubicBezTo>
                  <a:pt x="987" y="878"/>
                  <a:pt x="987" y="876"/>
                  <a:pt x="987" y="874"/>
                </a:cubicBezTo>
                <a:lnTo>
                  <a:pt x="987" y="874"/>
                </a:lnTo>
                <a:lnTo>
                  <a:pt x="987" y="874"/>
                </a:lnTo>
                <a:lnTo>
                  <a:pt x="987" y="874"/>
                </a:lnTo>
                <a:cubicBezTo>
                  <a:pt x="987" y="873"/>
                  <a:pt x="987" y="871"/>
                  <a:pt x="986" y="870"/>
                </a:cubicBezTo>
                <a:lnTo>
                  <a:pt x="987" y="870"/>
                </a:lnTo>
                <a:lnTo>
                  <a:pt x="987" y="870"/>
                </a:lnTo>
                <a:cubicBezTo>
                  <a:pt x="987" y="869"/>
                  <a:pt x="989" y="869"/>
                  <a:pt x="991" y="868"/>
                </a:cubicBezTo>
                <a:lnTo>
                  <a:pt x="992" y="869"/>
                </a:lnTo>
                <a:lnTo>
                  <a:pt x="992" y="870"/>
                </a:lnTo>
                <a:lnTo>
                  <a:pt x="992" y="870"/>
                </a:lnTo>
                <a:lnTo>
                  <a:pt x="992" y="870"/>
                </a:lnTo>
                <a:cubicBezTo>
                  <a:pt x="992" y="872"/>
                  <a:pt x="991" y="874"/>
                  <a:pt x="990" y="878"/>
                </a:cubicBezTo>
                <a:close/>
                <a:moveTo>
                  <a:pt x="987" y="764"/>
                </a:moveTo>
                <a:lnTo>
                  <a:pt x="987" y="764"/>
                </a:lnTo>
                <a:lnTo>
                  <a:pt x="987" y="765"/>
                </a:lnTo>
                <a:lnTo>
                  <a:pt x="987" y="765"/>
                </a:lnTo>
                <a:cubicBezTo>
                  <a:pt x="987" y="764"/>
                  <a:pt x="987" y="764"/>
                  <a:pt x="987" y="763"/>
                </a:cubicBezTo>
                <a:lnTo>
                  <a:pt x="987" y="763"/>
                </a:lnTo>
                <a:cubicBezTo>
                  <a:pt x="987" y="764"/>
                  <a:pt x="987" y="764"/>
                  <a:pt x="987" y="764"/>
                </a:cubicBezTo>
                <a:close/>
                <a:moveTo>
                  <a:pt x="984" y="554"/>
                </a:moveTo>
                <a:lnTo>
                  <a:pt x="984" y="554"/>
                </a:lnTo>
                <a:cubicBezTo>
                  <a:pt x="983" y="554"/>
                  <a:pt x="983" y="555"/>
                  <a:pt x="983" y="555"/>
                </a:cubicBezTo>
                <a:lnTo>
                  <a:pt x="983" y="555"/>
                </a:lnTo>
                <a:cubicBezTo>
                  <a:pt x="983" y="554"/>
                  <a:pt x="983" y="553"/>
                  <a:pt x="983" y="551"/>
                </a:cubicBezTo>
                <a:lnTo>
                  <a:pt x="983" y="551"/>
                </a:lnTo>
                <a:lnTo>
                  <a:pt x="983" y="551"/>
                </a:lnTo>
                <a:lnTo>
                  <a:pt x="983" y="551"/>
                </a:lnTo>
                <a:cubicBezTo>
                  <a:pt x="984" y="551"/>
                  <a:pt x="984" y="551"/>
                  <a:pt x="985" y="551"/>
                </a:cubicBezTo>
                <a:lnTo>
                  <a:pt x="985" y="551"/>
                </a:lnTo>
                <a:lnTo>
                  <a:pt x="985" y="550"/>
                </a:lnTo>
                <a:lnTo>
                  <a:pt x="985" y="550"/>
                </a:lnTo>
                <a:cubicBezTo>
                  <a:pt x="986" y="550"/>
                  <a:pt x="987" y="551"/>
                  <a:pt x="987" y="551"/>
                </a:cubicBezTo>
                <a:lnTo>
                  <a:pt x="986" y="554"/>
                </a:lnTo>
                <a:lnTo>
                  <a:pt x="986" y="554"/>
                </a:lnTo>
                <a:cubicBezTo>
                  <a:pt x="985" y="554"/>
                  <a:pt x="985" y="554"/>
                  <a:pt x="984" y="554"/>
                </a:cubicBezTo>
                <a:close/>
                <a:moveTo>
                  <a:pt x="982" y="855"/>
                </a:moveTo>
                <a:lnTo>
                  <a:pt x="982" y="855"/>
                </a:lnTo>
                <a:cubicBezTo>
                  <a:pt x="978" y="857"/>
                  <a:pt x="978" y="861"/>
                  <a:pt x="978" y="865"/>
                </a:cubicBezTo>
                <a:lnTo>
                  <a:pt x="978" y="865"/>
                </a:lnTo>
                <a:cubicBezTo>
                  <a:pt x="977" y="865"/>
                  <a:pt x="977" y="865"/>
                  <a:pt x="977" y="865"/>
                </a:cubicBezTo>
                <a:lnTo>
                  <a:pt x="977" y="865"/>
                </a:lnTo>
                <a:cubicBezTo>
                  <a:pt x="974" y="866"/>
                  <a:pt x="971" y="869"/>
                  <a:pt x="969" y="870"/>
                </a:cubicBezTo>
                <a:lnTo>
                  <a:pt x="969" y="870"/>
                </a:lnTo>
                <a:lnTo>
                  <a:pt x="968" y="870"/>
                </a:lnTo>
                <a:lnTo>
                  <a:pt x="968" y="870"/>
                </a:lnTo>
                <a:cubicBezTo>
                  <a:pt x="967" y="870"/>
                  <a:pt x="967" y="870"/>
                  <a:pt x="966" y="870"/>
                </a:cubicBezTo>
                <a:lnTo>
                  <a:pt x="966" y="870"/>
                </a:lnTo>
                <a:cubicBezTo>
                  <a:pt x="967" y="868"/>
                  <a:pt x="969" y="866"/>
                  <a:pt x="971" y="864"/>
                </a:cubicBezTo>
                <a:lnTo>
                  <a:pt x="971" y="864"/>
                </a:lnTo>
                <a:cubicBezTo>
                  <a:pt x="971" y="863"/>
                  <a:pt x="971" y="861"/>
                  <a:pt x="969" y="861"/>
                </a:cubicBezTo>
                <a:lnTo>
                  <a:pt x="969" y="861"/>
                </a:lnTo>
                <a:cubicBezTo>
                  <a:pt x="973" y="859"/>
                  <a:pt x="977" y="858"/>
                  <a:pt x="977" y="852"/>
                </a:cubicBezTo>
                <a:lnTo>
                  <a:pt x="977" y="852"/>
                </a:lnTo>
                <a:cubicBezTo>
                  <a:pt x="977" y="850"/>
                  <a:pt x="977" y="849"/>
                  <a:pt x="975" y="847"/>
                </a:cubicBezTo>
                <a:lnTo>
                  <a:pt x="975" y="847"/>
                </a:lnTo>
                <a:lnTo>
                  <a:pt x="975" y="847"/>
                </a:lnTo>
                <a:lnTo>
                  <a:pt x="979" y="847"/>
                </a:lnTo>
                <a:lnTo>
                  <a:pt x="979" y="847"/>
                </a:lnTo>
                <a:cubicBezTo>
                  <a:pt x="979" y="847"/>
                  <a:pt x="979" y="847"/>
                  <a:pt x="979" y="848"/>
                </a:cubicBezTo>
                <a:lnTo>
                  <a:pt x="979" y="848"/>
                </a:lnTo>
                <a:cubicBezTo>
                  <a:pt x="980" y="850"/>
                  <a:pt x="981" y="852"/>
                  <a:pt x="983" y="854"/>
                </a:cubicBezTo>
                <a:lnTo>
                  <a:pt x="983" y="854"/>
                </a:lnTo>
                <a:cubicBezTo>
                  <a:pt x="983" y="855"/>
                  <a:pt x="982" y="855"/>
                  <a:pt x="982" y="855"/>
                </a:cubicBezTo>
                <a:close/>
                <a:moveTo>
                  <a:pt x="974" y="896"/>
                </a:moveTo>
                <a:lnTo>
                  <a:pt x="974" y="896"/>
                </a:lnTo>
                <a:cubicBezTo>
                  <a:pt x="972" y="896"/>
                  <a:pt x="971" y="897"/>
                  <a:pt x="971" y="898"/>
                </a:cubicBezTo>
                <a:lnTo>
                  <a:pt x="971" y="898"/>
                </a:lnTo>
                <a:lnTo>
                  <a:pt x="971" y="898"/>
                </a:lnTo>
                <a:lnTo>
                  <a:pt x="971" y="898"/>
                </a:lnTo>
                <a:cubicBezTo>
                  <a:pt x="969" y="900"/>
                  <a:pt x="968" y="901"/>
                  <a:pt x="966" y="901"/>
                </a:cubicBezTo>
                <a:lnTo>
                  <a:pt x="966" y="901"/>
                </a:lnTo>
                <a:cubicBezTo>
                  <a:pt x="965" y="901"/>
                  <a:pt x="965" y="901"/>
                  <a:pt x="965" y="901"/>
                </a:cubicBezTo>
                <a:lnTo>
                  <a:pt x="965" y="901"/>
                </a:lnTo>
                <a:cubicBezTo>
                  <a:pt x="961" y="900"/>
                  <a:pt x="958" y="901"/>
                  <a:pt x="957" y="906"/>
                </a:cubicBezTo>
                <a:lnTo>
                  <a:pt x="957" y="906"/>
                </a:lnTo>
                <a:cubicBezTo>
                  <a:pt x="956" y="907"/>
                  <a:pt x="956" y="910"/>
                  <a:pt x="956" y="912"/>
                </a:cubicBezTo>
                <a:lnTo>
                  <a:pt x="956" y="912"/>
                </a:lnTo>
                <a:cubicBezTo>
                  <a:pt x="956" y="913"/>
                  <a:pt x="956" y="913"/>
                  <a:pt x="956" y="913"/>
                </a:cubicBezTo>
                <a:lnTo>
                  <a:pt x="956" y="913"/>
                </a:lnTo>
                <a:cubicBezTo>
                  <a:pt x="952" y="917"/>
                  <a:pt x="947" y="923"/>
                  <a:pt x="951" y="928"/>
                </a:cubicBezTo>
                <a:lnTo>
                  <a:pt x="951" y="928"/>
                </a:lnTo>
                <a:cubicBezTo>
                  <a:pt x="950" y="928"/>
                  <a:pt x="948" y="929"/>
                  <a:pt x="946" y="929"/>
                </a:cubicBezTo>
                <a:lnTo>
                  <a:pt x="946" y="929"/>
                </a:lnTo>
                <a:cubicBezTo>
                  <a:pt x="946" y="927"/>
                  <a:pt x="947" y="925"/>
                  <a:pt x="944" y="925"/>
                </a:cubicBezTo>
                <a:lnTo>
                  <a:pt x="944" y="925"/>
                </a:lnTo>
                <a:cubicBezTo>
                  <a:pt x="944" y="925"/>
                  <a:pt x="943" y="927"/>
                  <a:pt x="941" y="928"/>
                </a:cubicBezTo>
                <a:lnTo>
                  <a:pt x="941" y="928"/>
                </a:lnTo>
                <a:lnTo>
                  <a:pt x="941" y="928"/>
                </a:lnTo>
                <a:cubicBezTo>
                  <a:pt x="940" y="927"/>
                  <a:pt x="939" y="927"/>
                  <a:pt x="938" y="926"/>
                </a:cubicBezTo>
                <a:lnTo>
                  <a:pt x="938" y="926"/>
                </a:lnTo>
                <a:cubicBezTo>
                  <a:pt x="936" y="925"/>
                  <a:pt x="934" y="927"/>
                  <a:pt x="932" y="929"/>
                </a:cubicBezTo>
                <a:lnTo>
                  <a:pt x="932" y="929"/>
                </a:lnTo>
                <a:cubicBezTo>
                  <a:pt x="932" y="932"/>
                  <a:pt x="932" y="935"/>
                  <a:pt x="932" y="937"/>
                </a:cubicBezTo>
                <a:lnTo>
                  <a:pt x="932" y="937"/>
                </a:lnTo>
                <a:cubicBezTo>
                  <a:pt x="932" y="938"/>
                  <a:pt x="932" y="939"/>
                  <a:pt x="934" y="939"/>
                </a:cubicBezTo>
                <a:lnTo>
                  <a:pt x="934" y="939"/>
                </a:lnTo>
                <a:cubicBezTo>
                  <a:pt x="932" y="939"/>
                  <a:pt x="932" y="941"/>
                  <a:pt x="931" y="942"/>
                </a:cubicBezTo>
                <a:lnTo>
                  <a:pt x="931" y="942"/>
                </a:lnTo>
                <a:cubicBezTo>
                  <a:pt x="930" y="943"/>
                  <a:pt x="930" y="944"/>
                  <a:pt x="930" y="945"/>
                </a:cubicBezTo>
                <a:lnTo>
                  <a:pt x="930" y="945"/>
                </a:lnTo>
                <a:cubicBezTo>
                  <a:pt x="932" y="947"/>
                  <a:pt x="932" y="950"/>
                  <a:pt x="932" y="952"/>
                </a:cubicBezTo>
                <a:lnTo>
                  <a:pt x="932" y="952"/>
                </a:lnTo>
                <a:cubicBezTo>
                  <a:pt x="931" y="955"/>
                  <a:pt x="929" y="957"/>
                  <a:pt x="926" y="958"/>
                </a:cubicBezTo>
                <a:lnTo>
                  <a:pt x="926" y="958"/>
                </a:lnTo>
                <a:cubicBezTo>
                  <a:pt x="927" y="956"/>
                  <a:pt x="926" y="955"/>
                  <a:pt x="924" y="954"/>
                </a:cubicBezTo>
                <a:lnTo>
                  <a:pt x="924" y="954"/>
                </a:lnTo>
                <a:cubicBezTo>
                  <a:pt x="916" y="952"/>
                  <a:pt x="911" y="960"/>
                  <a:pt x="904" y="963"/>
                </a:cubicBezTo>
                <a:lnTo>
                  <a:pt x="904" y="963"/>
                </a:lnTo>
                <a:cubicBezTo>
                  <a:pt x="902" y="965"/>
                  <a:pt x="901" y="966"/>
                  <a:pt x="901" y="968"/>
                </a:cubicBezTo>
                <a:lnTo>
                  <a:pt x="901" y="968"/>
                </a:lnTo>
                <a:cubicBezTo>
                  <a:pt x="901" y="968"/>
                  <a:pt x="900" y="967"/>
                  <a:pt x="899" y="967"/>
                </a:cubicBezTo>
                <a:lnTo>
                  <a:pt x="899" y="967"/>
                </a:lnTo>
                <a:cubicBezTo>
                  <a:pt x="898" y="967"/>
                  <a:pt x="898" y="967"/>
                  <a:pt x="898" y="967"/>
                </a:cubicBezTo>
                <a:lnTo>
                  <a:pt x="898" y="967"/>
                </a:lnTo>
                <a:cubicBezTo>
                  <a:pt x="900" y="966"/>
                  <a:pt x="901" y="965"/>
                  <a:pt x="903" y="963"/>
                </a:cubicBezTo>
                <a:lnTo>
                  <a:pt x="903" y="963"/>
                </a:lnTo>
                <a:cubicBezTo>
                  <a:pt x="903" y="960"/>
                  <a:pt x="897" y="960"/>
                  <a:pt x="901" y="956"/>
                </a:cubicBezTo>
                <a:lnTo>
                  <a:pt x="901" y="956"/>
                </a:lnTo>
                <a:lnTo>
                  <a:pt x="901" y="956"/>
                </a:lnTo>
                <a:cubicBezTo>
                  <a:pt x="901" y="956"/>
                  <a:pt x="901" y="955"/>
                  <a:pt x="902" y="954"/>
                </a:cubicBezTo>
                <a:lnTo>
                  <a:pt x="902" y="954"/>
                </a:lnTo>
                <a:cubicBezTo>
                  <a:pt x="907" y="954"/>
                  <a:pt x="908" y="951"/>
                  <a:pt x="912" y="949"/>
                </a:cubicBezTo>
                <a:lnTo>
                  <a:pt x="912" y="949"/>
                </a:lnTo>
                <a:cubicBezTo>
                  <a:pt x="912" y="950"/>
                  <a:pt x="912" y="950"/>
                  <a:pt x="913" y="950"/>
                </a:cubicBezTo>
                <a:lnTo>
                  <a:pt x="913" y="950"/>
                </a:lnTo>
                <a:cubicBezTo>
                  <a:pt x="917" y="950"/>
                  <a:pt x="919" y="946"/>
                  <a:pt x="921" y="942"/>
                </a:cubicBezTo>
                <a:lnTo>
                  <a:pt x="921" y="942"/>
                </a:lnTo>
                <a:lnTo>
                  <a:pt x="921" y="942"/>
                </a:lnTo>
                <a:cubicBezTo>
                  <a:pt x="922" y="943"/>
                  <a:pt x="924" y="944"/>
                  <a:pt x="925" y="945"/>
                </a:cubicBezTo>
                <a:lnTo>
                  <a:pt x="928" y="943"/>
                </a:lnTo>
                <a:lnTo>
                  <a:pt x="928" y="939"/>
                </a:lnTo>
                <a:lnTo>
                  <a:pt x="928" y="939"/>
                </a:lnTo>
                <a:cubicBezTo>
                  <a:pt x="927" y="938"/>
                  <a:pt x="927" y="935"/>
                  <a:pt x="923" y="936"/>
                </a:cubicBezTo>
                <a:lnTo>
                  <a:pt x="923" y="936"/>
                </a:lnTo>
                <a:lnTo>
                  <a:pt x="922" y="937"/>
                </a:lnTo>
                <a:lnTo>
                  <a:pt x="922" y="937"/>
                </a:lnTo>
                <a:cubicBezTo>
                  <a:pt x="919" y="935"/>
                  <a:pt x="916" y="936"/>
                  <a:pt x="915" y="939"/>
                </a:cubicBezTo>
                <a:lnTo>
                  <a:pt x="915" y="939"/>
                </a:lnTo>
                <a:cubicBezTo>
                  <a:pt x="913" y="938"/>
                  <a:pt x="912" y="937"/>
                  <a:pt x="909" y="937"/>
                </a:cubicBezTo>
                <a:lnTo>
                  <a:pt x="909" y="937"/>
                </a:lnTo>
                <a:cubicBezTo>
                  <a:pt x="909" y="937"/>
                  <a:pt x="908" y="937"/>
                  <a:pt x="908" y="938"/>
                </a:cubicBezTo>
                <a:lnTo>
                  <a:pt x="908" y="938"/>
                </a:lnTo>
                <a:cubicBezTo>
                  <a:pt x="907" y="935"/>
                  <a:pt x="903" y="934"/>
                  <a:pt x="905" y="930"/>
                </a:cubicBezTo>
                <a:lnTo>
                  <a:pt x="905" y="930"/>
                </a:lnTo>
                <a:cubicBezTo>
                  <a:pt x="910" y="929"/>
                  <a:pt x="916" y="933"/>
                  <a:pt x="922" y="929"/>
                </a:cubicBezTo>
                <a:lnTo>
                  <a:pt x="922" y="929"/>
                </a:lnTo>
                <a:cubicBezTo>
                  <a:pt x="922" y="925"/>
                  <a:pt x="922" y="922"/>
                  <a:pt x="926" y="919"/>
                </a:cubicBezTo>
                <a:lnTo>
                  <a:pt x="926" y="919"/>
                </a:lnTo>
                <a:cubicBezTo>
                  <a:pt x="931" y="923"/>
                  <a:pt x="935" y="923"/>
                  <a:pt x="936" y="915"/>
                </a:cubicBezTo>
                <a:lnTo>
                  <a:pt x="936" y="915"/>
                </a:lnTo>
                <a:cubicBezTo>
                  <a:pt x="934" y="914"/>
                  <a:pt x="932" y="914"/>
                  <a:pt x="930" y="915"/>
                </a:cubicBezTo>
                <a:lnTo>
                  <a:pt x="930" y="915"/>
                </a:lnTo>
                <a:cubicBezTo>
                  <a:pt x="929" y="913"/>
                  <a:pt x="929" y="912"/>
                  <a:pt x="928" y="910"/>
                </a:cubicBezTo>
                <a:lnTo>
                  <a:pt x="928" y="910"/>
                </a:lnTo>
                <a:cubicBezTo>
                  <a:pt x="930" y="909"/>
                  <a:pt x="931" y="908"/>
                  <a:pt x="932" y="907"/>
                </a:cubicBezTo>
                <a:lnTo>
                  <a:pt x="932" y="907"/>
                </a:lnTo>
                <a:cubicBezTo>
                  <a:pt x="932" y="906"/>
                  <a:pt x="932" y="905"/>
                  <a:pt x="932" y="904"/>
                </a:cubicBezTo>
                <a:lnTo>
                  <a:pt x="932" y="904"/>
                </a:lnTo>
                <a:lnTo>
                  <a:pt x="932" y="904"/>
                </a:lnTo>
                <a:lnTo>
                  <a:pt x="932" y="904"/>
                </a:lnTo>
                <a:cubicBezTo>
                  <a:pt x="934" y="901"/>
                  <a:pt x="935" y="898"/>
                  <a:pt x="935" y="895"/>
                </a:cubicBezTo>
                <a:lnTo>
                  <a:pt x="935" y="895"/>
                </a:lnTo>
                <a:lnTo>
                  <a:pt x="936" y="895"/>
                </a:lnTo>
                <a:lnTo>
                  <a:pt x="936" y="895"/>
                </a:lnTo>
                <a:lnTo>
                  <a:pt x="936" y="895"/>
                </a:lnTo>
                <a:lnTo>
                  <a:pt x="936" y="895"/>
                </a:lnTo>
                <a:cubicBezTo>
                  <a:pt x="938" y="896"/>
                  <a:pt x="941" y="894"/>
                  <a:pt x="944" y="893"/>
                </a:cubicBezTo>
                <a:lnTo>
                  <a:pt x="944" y="893"/>
                </a:lnTo>
                <a:cubicBezTo>
                  <a:pt x="945" y="895"/>
                  <a:pt x="947" y="897"/>
                  <a:pt x="949" y="898"/>
                </a:cubicBezTo>
                <a:lnTo>
                  <a:pt x="949" y="898"/>
                </a:lnTo>
                <a:cubicBezTo>
                  <a:pt x="950" y="901"/>
                  <a:pt x="951" y="902"/>
                  <a:pt x="954" y="899"/>
                </a:cubicBezTo>
                <a:lnTo>
                  <a:pt x="956" y="893"/>
                </a:lnTo>
                <a:lnTo>
                  <a:pt x="956" y="893"/>
                </a:lnTo>
                <a:lnTo>
                  <a:pt x="956" y="893"/>
                </a:lnTo>
                <a:cubicBezTo>
                  <a:pt x="959" y="897"/>
                  <a:pt x="964" y="897"/>
                  <a:pt x="968" y="892"/>
                </a:cubicBezTo>
                <a:lnTo>
                  <a:pt x="968" y="892"/>
                </a:lnTo>
                <a:cubicBezTo>
                  <a:pt x="967" y="891"/>
                  <a:pt x="967" y="891"/>
                  <a:pt x="966" y="890"/>
                </a:cubicBezTo>
                <a:lnTo>
                  <a:pt x="966" y="890"/>
                </a:lnTo>
                <a:cubicBezTo>
                  <a:pt x="965" y="887"/>
                  <a:pt x="964" y="885"/>
                  <a:pt x="962" y="881"/>
                </a:cubicBezTo>
                <a:lnTo>
                  <a:pt x="961" y="886"/>
                </a:lnTo>
                <a:lnTo>
                  <a:pt x="961" y="886"/>
                </a:lnTo>
                <a:cubicBezTo>
                  <a:pt x="959" y="886"/>
                  <a:pt x="959" y="886"/>
                  <a:pt x="958" y="886"/>
                </a:cubicBezTo>
                <a:lnTo>
                  <a:pt x="959" y="881"/>
                </a:lnTo>
                <a:lnTo>
                  <a:pt x="959" y="881"/>
                </a:lnTo>
                <a:cubicBezTo>
                  <a:pt x="959" y="882"/>
                  <a:pt x="961" y="882"/>
                  <a:pt x="962" y="881"/>
                </a:cubicBezTo>
                <a:lnTo>
                  <a:pt x="962" y="881"/>
                </a:lnTo>
                <a:cubicBezTo>
                  <a:pt x="964" y="881"/>
                  <a:pt x="965" y="880"/>
                  <a:pt x="966" y="880"/>
                </a:cubicBezTo>
                <a:lnTo>
                  <a:pt x="966" y="880"/>
                </a:lnTo>
                <a:cubicBezTo>
                  <a:pt x="965" y="881"/>
                  <a:pt x="965" y="881"/>
                  <a:pt x="965" y="882"/>
                </a:cubicBezTo>
                <a:lnTo>
                  <a:pt x="965" y="882"/>
                </a:lnTo>
                <a:cubicBezTo>
                  <a:pt x="965" y="883"/>
                  <a:pt x="965" y="884"/>
                  <a:pt x="964" y="884"/>
                </a:cubicBezTo>
                <a:lnTo>
                  <a:pt x="964" y="884"/>
                </a:lnTo>
                <a:cubicBezTo>
                  <a:pt x="965" y="888"/>
                  <a:pt x="970" y="884"/>
                  <a:pt x="971" y="887"/>
                </a:cubicBezTo>
                <a:lnTo>
                  <a:pt x="971" y="887"/>
                </a:lnTo>
                <a:cubicBezTo>
                  <a:pt x="971" y="892"/>
                  <a:pt x="973" y="892"/>
                  <a:pt x="975" y="892"/>
                </a:cubicBezTo>
                <a:lnTo>
                  <a:pt x="975" y="892"/>
                </a:lnTo>
                <a:cubicBezTo>
                  <a:pt x="975" y="893"/>
                  <a:pt x="975" y="894"/>
                  <a:pt x="974" y="896"/>
                </a:cubicBezTo>
                <a:close/>
                <a:moveTo>
                  <a:pt x="964" y="917"/>
                </a:moveTo>
                <a:lnTo>
                  <a:pt x="964" y="917"/>
                </a:lnTo>
                <a:cubicBezTo>
                  <a:pt x="962" y="917"/>
                  <a:pt x="961" y="919"/>
                  <a:pt x="960" y="919"/>
                </a:cubicBezTo>
                <a:lnTo>
                  <a:pt x="960" y="919"/>
                </a:lnTo>
                <a:lnTo>
                  <a:pt x="960" y="919"/>
                </a:lnTo>
                <a:lnTo>
                  <a:pt x="960" y="919"/>
                </a:lnTo>
                <a:cubicBezTo>
                  <a:pt x="960" y="919"/>
                  <a:pt x="960" y="919"/>
                  <a:pt x="961" y="917"/>
                </a:cubicBezTo>
                <a:lnTo>
                  <a:pt x="961" y="917"/>
                </a:lnTo>
                <a:cubicBezTo>
                  <a:pt x="963" y="916"/>
                  <a:pt x="965" y="914"/>
                  <a:pt x="966" y="916"/>
                </a:cubicBezTo>
                <a:lnTo>
                  <a:pt x="966" y="916"/>
                </a:lnTo>
                <a:cubicBezTo>
                  <a:pt x="965" y="916"/>
                  <a:pt x="965" y="916"/>
                  <a:pt x="964" y="917"/>
                </a:cubicBezTo>
                <a:close/>
                <a:moveTo>
                  <a:pt x="956" y="928"/>
                </a:moveTo>
                <a:lnTo>
                  <a:pt x="956" y="928"/>
                </a:lnTo>
                <a:cubicBezTo>
                  <a:pt x="956" y="927"/>
                  <a:pt x="956" y="926"/>
                  <a:pt x="956" y="926"/>
                </a:cubicBezTo>
                <a:lnTo>
                  <a:pt x="956" y="926"/>
                </a:lnTo>
                <a:lnTo>
                  <a:pt x="956" y="926"/>
                </a:lnTo>
                <a:lnTo>
                  <a:pt x="956" y="926"/>
                </a:lnTo>
                <a:lnTo>
                  <a:pt x="956" y="926"/>
                </a:lnTo>
                <a:lnTo>
                  <a:pt x="956" y="926"/>
                </a:lnTo>
                <a:cubicBezTo>
                  <a:pt x="957" y="925"/>
                  <a:pt x="957" y="925"/>
                  <a:pt x="957" y="925"/>
                </a:cubicBezTo>
                <a:lnTo>
                  <a:pt x="957" y="925"/>
                </a:lnTo>
                <a:cubicBezTo>
                  <a:pt x="957" y="926"/>
                  <a:pt x="957" y="926"/>
                  <a:pt x="957" y="927"/>
                </a:cubicBezTo>
                <a:lnTo>
                  <a:pt x="957" y="927"/>
                </a:lnTo>
                <a:cubicBezTo>
                  <a:pt x="958" y="929"/>
                  <a:pt x="959" y="932"/>
                  <a:pt x="960" y="935"/>
                </a:cubicBezTo>
                <a:lnTo>
                  <a:pt x="960" y="935"/>
                </a:lnTo>
                <a:cubicBezTo>
                  <a:pt x="958" y="933"/>
                  <a:pt x="959" y="928"/>
                  <a:pt x="956" y="928"/>
                </a:cubicBezTo>
                <a:close/>
                <a:moveTo>
                  <a:pt x="946" y="994"/>
                </a:moveTo>
                <a:lnTo>
                  <a:pt x="946" y="994"/>
                </a:lnTo>
                <a:cubicBezTo>
                  <a:pt x="947" y="991"/>
                  <a:pt x="947" y="988"/>
                  <a:pt x="946" y="985"/>
                </a:cubicBezTo>
                <a:lnTo>
                  <a:pt x="946" y="985"/>
                </a:lnTo>
                <a:cubicBezTo>
                  <a:pt x="947" y="987"/>
                  <a:pt x="948" y="988"/>
                  <a:pt x="950" y="988"/>
                </a:cubicBezTo>
                <a:lnTo>
                  <a:pt x="950" y="988"/>
                </a:lnTo>
                <a:lnTo>
                  <a:pt x="950" y="988"/>
                </a:lnTo>
                <a:lnTo>
                  <a:pt x="950" y="988"/>
                </a:lnTo>
                <a:cubicBezTo>
                  <a:pt x="950" y="989"/>
                  <a:pt x="950" y="990"/>
                  <a:pt x="952" y="991"/>
                </a:cubicBezTo>
                <a:lnTo>
                  <a:pt x="952" y="991"/>
                </a:lnTo>
                <a:cubicBezTo>
                  <a:pt x="950" y="993"/>
                  <a:pt x="949" y="994"/>
                  <a:pt x="946" y="994"/>
                </a:cubicBezTo>
                <a:close/>
                <a:moveTo>
                  <a:pt x="949" y="1031"/>
                </a:moveTo>
                <a:lnTo>
                  <a:pt x="949" y="1031"/>
                </a:lnTo>
                <a:cubicBezTo>
                  <a:pt x="949" y="1031"/>
                  <a:pt x="948" y="1031"/>
                  <a:pt x="948" y="1030"/>
                </a:cubicBezTo>
                <a:lnTo>
                  <a:pt x="948" y="1030"/>
                </a:lnTo>
                <a:cubicBezTo>
                  <a:pt x="948" y="1031"/>
                  <a:pt x="949" y="1031"/>
                  <a:pt x="949" y="1031"/>
                </a:cubicBezTo>
                <a:close/>
                <a:moveTo>
                  <a:pt x="944" y="975"/>
                </a:moveTo>
                <a:lnTo>
                  <a:pt x="944" y="975"/>
                </a:lnTo>
                <a:lnTo>
                  <a:pt x="944" y="976"/>
                </a:lnTo>
                <a:lnTo>
                  <a:pt x="944" y="976"/>
                </a:lnTo>
                <a:cubicBezTo>
                  <a:pt x="938" y="976"/>
                  <a:pt x="938" y="980"/>
                  <a:pt x="940" y="984"/>
                </a:cubicBezTo>
                <a:lnTo>
                  <a:pt x="940" y="984"/>
                </a:lnTo>
                <a:cubicBezTo>
                  <a:pt x="939" y="984"/>
                  <a:pt x="938" y="985"/>
                  <a:pt x="938" y="986"/>
                </a:cubicBezTo>
                <a:lnTo>
                  <a:pt x="938" y="986"/>
                </a:lnTo>
                <a:cubicBezTo>
                  <a:pt x="937" y="986"/>
                  <a:pt x="936" y="988"/>
                  <a:pt x="935" y="988"/>
                </a:cubicBezTo>
                <a:lnTo>
                  <a:pt x="935" y="988"/>
                </a:lnTo>
                <a:cubicBezTo>
                  <a:pt x="935" y="987"/>
                  <a:pt x="935" y="986"/>
                  <a:pt x="935" y="984"/>
                </a:cubicBezTo>
                <a:lnTo>
                  <a:pt x="935" y="984"/>
                </a:lnTo>
                <a:cubicBezTo>
                  <a:pt x="934" y="982"/>
                  <a:pt x="932" y="982"/>
                  <a:pt x="931" y="981"/>
                </a:cubicBezTo>
                <a:lnTo>
                  <a:pt x="931" y="981"/>
                </a:lnTo>
                <a:cubicBezTo>
                  <a:pt x="931" y="981"/>
                  <a:pt x="931" y="981"/>
                  <a:pt x="932" y="981"/>
                </a:cubicBezTo>
                <a:lnTo>
                  <a:pt x="932" y="981"/>
                </a:lnTo>
                <a:cubicBezTo>
                  <a:pt x="932" y="980"/>
                  <a:pt x="932" y="979"/>
                  <a:pt x="932" y="979"/>
                </a:cubicBezTo>
                <a:lnTo>
                  <a:pt x="932" y="979"/>
                </a:lnTo>
                <a:lnTo>
                  <a:pt x="932" y="979"/>
                </a:lnTo>
                <a:lnTo>
                  <a:pt x="932" y="979"/>
                </a:lnTo>
                <a:cubicBezTo>
                  <a:pt x="938" y="977"/>
                  <a:pt x="941" y="973"/>
                  <a:pt x="941" y="967"/>
                </a:cubicBezTo>
                <a:lnTo>
                  <a:pt x="941" y="967"/>
                </a:lnTo>
                <a:lnTo>
                  <a:pt x="941" y="967"/>
                </a:lnTo>
                <a:lnTo>
                  <a:pt x="941" y="967"/>
                </a:lnTo>
                <a:cubicBezTo>
                  <a:pt x="942" y="968"/>
                  <a:pt x="944" y="968"/>
                  <a:pt x="944" y="967"/>
                </a:cubicBezTo>
                <a:lnTo>
                  <a:pt x="944" y="967"/>
                </a:lnTo>
                <a:cubicBezTo>
                  <a:pt x="943" y="970"/>
                  <a:pt x="942" y="972"/>
                  <a:pt x="944" y="975"/>
                </a:cubicBezTo>
                <a:lnTo>
                  <a:pt x="927" y="985"/>
                </a:lnTo>
                <a:lnTo>
                  <a:pt x="927" y="985"/>
                </a:lnTo>
                <a:cubicBezTo>
                  <a:pt x="924" y="984"/>
                  <a:pt x="922" y="982"/>
                  <a:pt x="920" y="985"/>
                </a:cubicBezTo>
                <a:lnTo>
                  <a:pt x="920" y="985"/>
                </a:lnTo>
                <a:cubicBezTo>
                  <a:pt x="917" y="987"/>
                  <a:pt x="916" y="988"/>
                  <a:pt x="916" y="991"/>
                </a:cubicBezTo>
                <a:lnTo>
                  <a:pt x="916" y="991"/>
                </a:lnTo>
                <a:cubicBezTo>
                  <a:pt x="914" y="992"/>
                  <a:pt x="912" y="993"/>
                  <a:pt x="910" y="994"/>
                </a:cubicBezTo>
                <a:lnTo>
                  <a:pt x="910" y="994"/>
                </a:lnTo>
                <a:cubicBezTo>
                  <a:pt x="909" y="994"/>
                  <a:pt x="909" y="995"/>
                  <a:pt x="908" y="995"/>
                </a:cubicBezTo>
                <a:lnTo>
                  <a:pt x="908" y="995"/>
                </a:lnTo>
                <a:cubicBezTo>
                  <a:pt x="912" y="996"/>
                  <a:pt x="913" y="1003"/>
                  <a:pt x="918" y="999"/>
                </a:cubicBezTo>
                <a:lnTo>
                  <a:pt x="918" y="999"/>
                </a:lnTo>
                <a:lnTo>
                  <a:pt x="919" y="999"/>
                </a:lnTo>
                <a:lnTo>
                  <a:pt x="919" y="999"/>
                </a:lnTo>
                <a:cubicBezTo>
                  <a:pt x="918" y="1003"/>
                  <a:pt x="916" y="1004"/>
                  <a:pt x="913" y="1003"/>
                </a:cubicBezTo>
                <a:lnTo>
                  <a:pt x="913" y="1003"/>
                </a:lnTo>
                <a:lnTo>
                  <a:pt x="913" y="1003"/>
                </a:lnTo>
                <a:lnTo>
                  <a:pt x="913" y="1003"/>
                </a:lnTo>
                <a:cubicBezTo>
                  <a:pt x="911" y="1003"/>
                  <a:pt x="909" y="1002"/>
                  <a:pt x="907" y="1002"/>
                </a:cubicBezTo>
                <a:lnTo>
                  <a:pt x="907" y="1002"/>
                </a:lnTo>
                <a:cubicBezTo>
                  <a:pt x="904" y="1002"/>
                  <a:pt x="901" y="999"/>
                  <a:pt x="896" y="999"/>
                </a:cubicBezTo>
                <a:lnTo>
                  <a:pt x="896" y="999"/>
                </a:lnTo>
                <a:cubicBezTo>
                  <a:pt x="896" y="999"/>
                  <a:pt x="896" y="999"/>
                  <a:pt x="897" y="999"/>
                </a:cubicBezTo>
                <a:lnTo>
                  <a:pt x="897" y="999"/>
                </a:lnTo>
                <a:cubicBezTo>
                  <a:pt x="896" y="993"/>
                  <a:pt x="891" y="994"/>
                  <a:pt x="886" y="995"/>
                </a:cubicBezTo>
                <a:lnTo>
                  <a:pt x="886" y="995"/>
                </a:lnTo>
                <a:cubicBezTo>
                  <a:pt x="884" y="996"/>
                  <a:pt x="882" y="998"/>
                  <a:pt x="882" y="1001"/>
                </a:cubicBezTo>
                <a:lnTo>
                  <a:pt x="882" y="1001"/>
                </a:lnTo>
                <a:cubicBezTo>
                  <a:pt x="883" y="1007"/>
                  <a:pt x="887" y="1006"/>
                  <a:pt x="891" y="1004"/>
                </a:cubicBezTo>
                <a:lnTo>
                  <a:pt x="891" y="1004"/>
                </a:lnTo>
                <a:cubicBezTo>
                  <a:pt x="889" y="1008"/>
                  <a:pt x="888" y="1011"/>
                  <a:pt x="893" y="1012"/>
                </a:cubicBezTo>
                <a:lnTo>
                  <a:pt x="893" y="1012"/>
                </a:lnTo>
                <a:lnTo>
                  <a:pt x="893" y="1012"/>
                </a:lnTo>
                <a:cubicBezTo>
                  <a:pt x="895" y="1012"/>
                  <a:pt x="895" y="1011"/>
                  <a:pt x="897" y="1010"/>
                </a:cubicBezTo>
                <a:lnTo>
                  <a:pt x="897" y="1010"/>
                </a:lnTo>
                <a:cubicBezTo>
                  <a:pt x="895" y="1012"/>
                  <a:pt x="894" y="1015"/>
                  <a:pt x="892" y="1017"/>
                </a:cubicBezTo>
                <a:lnTo>
                  <a:pt x="892" y="1017"/>
                </a:lnTo>
                <a:cubicBezTo>
                  <a:pt x="891" y="1021"/>
                  <a:pt x="891" y="1024"/>
                  <a:pt x="892" y="1026"/>
                </a:cubicBezTo>
                <a:lnTo>
                  <a:pt x="892" y="1026"/>
                </a:lnTo>
                <a:cubicBezTo>
                  <a:pt x="891" y="1028"/>
                  <a:pt x="889" y="1029"/>
                  <a:pt x="888" y="1025"/>
                </a:cubicBezTo>
                <a:lnTo>
                  <a:pt x="888" y="1025"/>
                </a:lnTo>
                <a:lnTo>
                  <a:pt x="887" y="1025"/>
                </a:lnTo>
                <a:lnTo>
                  <a:pt x="887" y="1025"/>
                </a:lnTo>
                <a:cubicBezTo>
                  <a:pt x="884" y="1021"/>
                  <a:pt x="880" y="1018"/>
                  <a:pt x="877" y="1025"/>
                </a:cubicBezTo>
                <a:lnTo>
                  <a:pt x="877" y="1025"/>
                </a:lnTo>
                <a:cubicBezTo>
                  <a:pt x="876" y="1025"/>
                  <a:pt x="875" y="1025"/>
                  <a:pt x="874" y="1026"/>
                </a:cubicBezTo>
                <a:lnTo>
                  <a:pt x="874" y="1026"/>
                </a:lnTo>
                <a:cubicBezTo>
                  <a:pt x="873" y="1023"/>
                  <a:pt x="870" y="1024"/>
                  <a:pt x="869" y="1024"/>
                </a:cubicBezTo>
                <a:lnTo>
                  <a:pt x="869" y="1024"/>
                </a:lnTo>
                <a:cubicBezTo>
                  <a:pt x="869" y="1020"/>
                  <a:pt x="875" y="1019"/>
                  <a:pt x="874" y="1014"/>
                </a:cubicBezTo>
                <a:lnTo>
                  <a:pt x="874" y="1014"/>
                </a:lnTo>
                <a:lnTo>
                  <a:pt x="874" y="1014"/>
                </a:lnTo>
                <a:lnTo>
                  <a:pt x="874" y="1014"/>
                </a:lnTo>
                <a:cubicBezTo>
                  <a:pt x="876" y="1013"/>
                  <a:pt x="877" y="1012"/>
                  <a:pt x="879" y="1010"/>
                </a:cubicBezTo>
                <a:lnTo>
                  <a:pt x="879" y="1010"/>
                </a:lnTo>
                <a:cubicBezTo>
                  <a:pt x="878" y="1009"/>
                  <a:pt x="878" y="1009"/>
                  <a:pt x="877" y="1009"/>
                </a:cubicBezTo>
                <a:lnTo>
                  <a:pt x="877" y="1009"/>
                </a:lnTo>
                <a:cubicBezTo>
                  <a:pt x="875" y="1008"/>
                  <a:pt x="873" y="1008"/>
                  <a:pt x="872" y="1008"/>
                </a:cubicBezTo>
                <a:lnTo>
                  <a:pt x="872" y="1008"/>
                </a:lnTo>
                <a:cubicBezTo>
                  <a:pt x="870" y="1008"/>
                  <a:pt x="869" y="1008"/>
                  <a:pt x="871" y="1007"/>
                </a:cubicBezTo>
                <a:lnTo>
                  <a:pt x="871" y="1007"/>
                </a:lnTo>
                <a:cubicBezTo>
                  <a:pt x="873" y="1005"/>
                  <a:pt x="877" y="1006"/>
                  <a:pt x="879" y="1004"/>
                </a:cubicBezTo>
                <a:lnTo>
                  <a:pt x="879" y="1004"/>
                </a:lnTo>
                <a:cubicBezTo>
                  <a:pt x="880" y="1003"/>
                  <a:pt x="881" y="1003"/>
                  <a:pt x="881" y="1001"/>
                </a:cubicBezTo>
                <a:lnTo>
                  <a:pt x="881" y="1001"/>
                </a:lnTo>
                <a:cubicBezTo>
                  <a:pt x="879" y="999"/>
                  <a:pt x="879" y="995"/>
                  <a:pt x="877" y="993"/>
                </a:cubicBezTo>
                <a:lnTo>
                  <a:pt x="877" y="993"/>
                </a:lnTo>
                <a:cubicBezTo>
                  <a:pt x="880" y="994"/>
                  <a:pt x="884" y="990"/>
                  <a:pt x="887" y="988"/>
                </a:cubicBezTo>
                <a:lnTo>
                  <a:pt x="887" y="988"/>
                </a:lnTo>
                <a:cubicBezTo>
                  <a:pt x="889" y="984"/>
                  <a:pt x="895" y="984"/>
                  <a:pt x="897" y="980"/>
                </a:cubicBezTo>
                <a:lnTo>
                  <a:pt x="898" y="977"/>
                </a:lnTo>
                <a:lnTo>
                  <a:pt x="898" y="977"/>
                </a:lnTo>
                <a:cubicBezTo>
                  <a:pt x="899" y="976"/>
                  <a:pt x="899" y="976"/>
                  <a:pt x="900" y="975"/>
                </a:cubicBezTo>
                <a:lnTo>
                  <a:pt x="900" y="975"/>
                </a:lnTo>
                <a:lnTo>
                  <a:pt x="900" y="976"/>
                </a:lnTo>
                <a:lnTo>
                  <a:pt x="900" y="976"/>
                </a:lnTo>
                <a:cubicBezTo>
                  <a:pt x="907" y="978"/>
                  <a:pt x="908" y="980"/>
                  <a:pt x="910" y="986"/>
                </a:cubicBezTo>
                <a:lnTo>
                  <a:pt x="910" y="986"/>
                </a:lnTo>
                <a:cubicBezTo>
                  <a:pt x="911" y="987"/>
                  <a:pt x="912" y="987"/>
                  <a:pt x="913" y="986"/>
                </a:cubicBezTo>
                <a:lnTo>
                  <a:pt x="913" y="986"/>
                </a:lnTo>
                <a:cubicBezTo>
                  <a:pt x="913" y="986"/>
                  <a:pt x="914" y="985"/>
                  <a:pt x="915" y="984"/>
                </a:cubicBezTo>
                <a:lnTo>
                  <a:pt x="915" y="984"/>
                </a:lnTo>
                <a:cubicBezTo>
                  <a:pt x="916" y="984"/>
                  <a:pt x="917" y="982"/>
                  <a:pt x="918" y="982"/>
                </a:cubicBezTo>
                <a:lnTo>
                  <a:pt x="918" y="982"/>
                </a:lnTo>
                <a:cubicBezTo>
                  <a:pt x="919" y="982"/>
                  <a:pt x="919" y="982"/>
                  <a:pt x="919" y="982"/>
                </a:cubicBezTo>
                <a:lnTo>
                  <a:pt x="919" y="982"/>
                </a:lnTo>
                <a:lnTo>
                  <a:pt x="920" y="982"/>
                </a:lnTo>
                <a:lnTo>
                  <a:pt x="920" y="982"/>
                </a:lnTo>
                <a:cubicBezTo>
                  <a:pt x="922" y="981"/>
                  <a:pt x="922" y="980"/>
                  <a:pt x="922" y="979"/>
                </a:cubicBezTo>
                <a:lnTo>
                  <a:pt x="922" y="979"/>
                </a:lnTo>
                <a:cubicBezTo>
                  <a:pt x="922" y="976"/>
                  <a:pt x="923" y="973"/>
                  <a:pt x="924" y="970"/>
                </a:cubicBezTo>
                <a:lnTo>
                  <a:pt x="924" y="970"/>
                </a:lnTo>
                <a:lnTo>
                  <a:pt x="924" y="970"/>
                </a:lnTo>
                <a:lnTo>
                  <a:pt x="924" y="970"/>
                </a:lnTo>
                <a:cubicBezTo>
                  <a:pt x="925" y="970"/>
                  <a:pt x="925" y="971"/>
                  <a:pt x="926" y="971"/>
                </a:cubicBezTo>
                <a:lnTo>
                  <a:pt x="926" y="971"/>
                </a:lnTo>
                <a:cubicBezTo>
                  <a:pt x="925" y="972"/>
                  <a:pt x="924" y="973"/>
                  <a:pt x="924" y="974"/>
                </a:cubicBezTo>
                <a:lnTo>
                  <a:pt x="924" y="974"/>
                </a:lnTo>
                <a:cubicBezTo>
                  <a:pt x="924" y="976"/>
                  <a:pt x="925" y="978"/>
                  <a:pt x="925" y="979"/>
                </a:cubicBezTo>
                <a:lnTo>
                  <a:pt x="925" y="979"/>
                </a:lnTo>
                <a:cubicBezTo>
                  <a:pt x="925" y="982"/>
                  <a:pt x="927" y="982"/>
                  <a:pt x="928" y="982"/>
                </a:cubicBezTo>
                <a:lnTo>
                  <a:pt x="928" y="982"/>
                </a:lnTo>
                <a:cubicBezTo>
                  <a:pt x="927" y="982"/>
                  <a:pt x="927" y="984"/>
                  <a:pt x="927" y="985"/>
                </a:cubicBezTo>
                <a:lnTo>
                  <a:pt x="944" y="975"/>
                </a:lnTo>
                <a:close/>
                <a:moveTo>
                  <a:pt x="866" y="690"/>
                </a:moveTo>
                <a:lnTo>
                  <a:pt x="866" y="690"/>
                </a:lnTo>
                <a:cubicBezTo>
                  <a:pt x="865" y="690"/>
                  <a:pt x="865" y="690"/>
                  <a:pt x="864" y="690"/>
                </a:cubicBezTo>
                <a:lnTo>
                  <a:pt x="864" y="690"/>
                </a:lnTo>
                <a:cubicBezTo>
                  <a:pt x="865" y="690"/>
                  <a:pt x="866" y="690"/>
                  <a:pt x="866" y="690"/>
                </a:cubicBezTo>
                <a:close/>
                <a:moveTo>
                  <a:pt x="860" y="691"/>
                </a:moveTo>
                <a:lnTo>
                  <a:pt x="860" y="691"/>
                </a:lnTo>
                <a:cubicBezTo>
                  <a:pt x="861" y="690"/>
                  <a:pt x="861" y="689"/>
                  <a:pt x="861" y="688"/>
                </a:cubicBezTo>
                <a:lnTo>
                  <a:pt x="861" y="688"/>
                </a:lnTo>
                <a:cubicBezTo>
                  <a:pt x="862" y="689"/>
                  <a:pt x="863" y="690"/>
                  <a:pt x="864" y="690"/>
                </a:cubicBezTo>
                <a:lnTo>
                  <a:pt x="864" y="690"/>
                </a:lnTo>
                <a:cubicBezTo>
                  <a:pt x="863" y="690"/>
                  <a:pt x="861" y="690"/>
                  <a:pt x="860" y="691"/>
                </a:cubicBezTo>
                <a:close/>
                <a:moveTo>
                  <a:pt x="860" y="853"/>
                </a:moveTo>
                <a:lnTo>
                  <a:pt x="860" y="853"/>
                </a:lnTo>
                <a:cubicBezTo>
                  <a:pt x="860" y="853"/>
                  <a:pt x="860" y="852"/>
                  <a:pt x="859" y="852"/>
                </a:cubicBezTo>
                <a:lnTo>
                  <a:pt x="859" y="852"/>
                </a:lnTo>
                <a:cubicBezTo>
                  <a:pt x="859" y="852"/>
                  <a:pt x="859" y="851"/>
                  <a:pt x="859" y="849"/>
                </a:cubicBezTo>
                <a:lnTo>
                  <a:pt x="859" y="849"/>
                </a:lnTo>
                <a:cubicBezTo>
                  <a:pt x="859" y="849"/>
                  <a:pt x="859" y="848"/>
                  <a:pt x="858" y="848"/>
                </a:cubicBezTo>
                <a:lnTo>
                  <a:pt x="858" y="848"/>
                </a:lnTo>
                <a:lnTo>
                  <a:pt x="858" y="848"/>
                </a:lnTo>
                <a:lnTo>
                  <a:pt x="858" y="848"/>
                </a:lnTo>
                <a:cubicBezTo>
                  <a:pt x="860" y="848"/>
                  <a:pt x="861" y="848"/>
                  <a:pt x="862" y="848"/>
                </a:cubicBezTo>
                <a:lnTo>
                  <a:pt x="862" y="848"/>
                </a:lnTo>
                <a:cubicBezTo>
                  <a:pt x="863" y="849"/>
                  <a:pt x="863" y="849"/>
                  <a:pt x="864" y="850"/>
                </a:cubicBezTo>
                <a:lnTo>
                  <a:pt x="864" y="850"/>
                </a:lnTo>
                <a:cubicBezTo>
                  <a:pt x="863" y="850"/>
                  <a:pt x="862" y="852"/>
                  <a:pt x="860" y="853"/>
                </a:cubicBezTo>
                <a:close/>
                <a:moveTo>
                  <a:pt x="858" y="1024"/>
                </a:moveTo>
                <a:lnTo>
                  <a:pt x="858" y="1024"/>
                </a:lnTo>
                <a:cubicBezTo>
                  <a:pt x="857" y="1024"/>
                  <a:pt x="857" y="1024"/>
                  <a:pt x="856" y="1024"/>
                </a:cubicBezTo>
                <a:lnTo>
                  <a:pt x="856" y="1024"/>
                </a:lnTo>
                <a:cubicBezTo>
                  <a:pt x="853" y="1025"/>
                  <a:pt x="852" y="1027"/>
                  <a:pt x="851" y="1029"/>
                </a:cubicBezTo>
                <a:lnTo>
                  <a:pt x="851" y="1029"/>
                </a:lnTo>
                <a:cubicBezTo>
                  <a:pt x="851" y="1028"/>
                  <a:pt x="851" y="1026"/>
                  <a:pt x="850" y="1025"/>
                </a:cubicBezTo>
                <a:lnTo>
                  <a:pt x="850" y="1025"/>
                </a:lnTo>
                <a:cubicBezTo>
                  <a:pt x="852" y="1024"/>
                  <a:pt x="853" y="1022"/>
                  <a:pt x="853" y="1019"/>
                </a:cubicBezTo>
                <a:lnTo>
                  <a:pt x="853" y="1019"/>
                </a:lnTo>
                <a:cubicBezTo>
                  <a:pt x="853" y="1018"/>
                  <a:pt x="853" y="1017"/>
                  <a:pt x="853" y="1016"/>
                </a:cubicBezTo>
                <a:lnTo>
                  <a:pt x="853" y="1016"/>
                </a:lnTo>
                <a:cubicBezTo>
                  <a:pt x="854" y="1015"/>
                  <a:pt x="854" y="1015"/>
                  <a:pt x="855" y="1015"/>
                </a:cubicBezTo>
                <a:lnTo>
                  <a:pt x="855" y="1015"/>
                </a:lnTo>
                <a:cubicBezTo>
                  <a:pt x="856" y="1016"/>
                  <a:pt x="858" y="1018"/>
                  <a:pt x="858" y="1019"/>
                </a:cubicBezTo>
                <a:lnTo>
                  <a:pt x="858" y="1019"/>
                </a:lnTo>
                <a:cubicBezTo>
                  <a:pt x="857" y="1021"/>
                  <a:pt x="855" y="1022"/>
                  <a:pt x="858" y="1024"/>
                </a:cubicBezTo>
                <a:lnTo>
                  <a:pt x="850" y="955"/>
                </a:lnTo>
                <a:lnTo>
                  <a:pt x="850" y="955"/>
                </a:lnTo>
                <a:cubicBezTo>
                  <a:pt x="849" y="956"/>
                  <a:pt x="848" y="956"/>
                  <a:pt x="848" y="957"/>
                </a:cubicBezTo>
                <a:lnTo>
                  <a:pt x="848" y="957"/>
                </a:lnTo>
                <a:lnTo>
                  <a:pt x="848" y="958"/>
                </a:lnTo>
                <a:lnTo>
                  <a:pt x="848" y="958"/>
                </a:lnTo>
                <a:cubicBezTo>
                  <a:pt x="845" y="958"/>
                  <a:pt x="841" y="958"/>
                  <a:pt x="843" y="963"/>
                </a:cubicBezTo>
                <a:lnTo>
                  <a:pt x="843" y="963"/>
                </a:lnTo>
                <a:cubicBezTo>
                  <a:pt x="842" y="963"/>
                  <a:pt x="842" y="963"/>
                  <a:pt x="842" y="964"/>
                </a:cubicBezTo>
                <a:lnTo>
                  <a:pt x="842" y="964"/>
                </a:lnTo>
                <a:cubicBezTo>
                  <a:pt x="842" y="960"/>
                  <a:pt x="843" y="956"/>
                  <a:pt x="842" y="953"/>
                </a:cubicBezTo>
                <a:lnTo>
                  <a:pt x="842" y="953"/>
                </a:lnTo>
                <a:lnTo>
                  <a:pt x="842" y="952"/>
                </a:lnTo>
                <a:lnTo>
                  <a:pt x="842" y="952"/>
                </a:lnTo>
                <a:cubicBezTo>
                  <a:pt x="844" y="948"/>
                  <a:pt x="841" y="943"/>
                  <a:pt x="846" y="939"/>
                </a:cubicBezTo>
                <a:lnTo>
                  <a:pt x="846" y="939"/>
                </a:lnTo>
                <a:lnTo>
                  <a:pt x="847" y="941"/>
                </a:lnTo>
                <a:lnTo>
                  <a:pt x="847" y="941"/>
                </a:lnTo>
                <a:lnTo>
                  <a:pt x="847" y="941"/>
                </a:lnTo>
                <a:lnTo>
                  <a:pt x="847" y="941"/>
                </a:lnTo>
                <a:lnTo>
                  <a:pt x="847" y="941"/>
                </a:lnTo>
                <a:cubicBezTo>
                  <a:pt x="847" y="944"/>
                  <a:pt x="848" y="945"/>
                  <a:pt x="849" y="946"/>
                </a:cubicBezTo>
                <a:lnTo>
                  <a:pt x="849" y="946"/>
                </a:lnTo>
                <a:cubicBezTo>
                  <a:pt x="849" y="946"/>
                  <a:pt x="849" y="947"/>
                  <a:pt x="850" y="947"/>
                </a:cubicBezTo>
                <a:lnTo>
                  <a:pt x="850" y="947"/>
                </a:lnTo>
                <a:cubicBezTo>
                  <a:pt x="848" y="950"/>
                  <a:pt x="848" y="953"/>
                  <a:pt x="850" y="955"/>
                </a:cubicBezTo>
                <a:lnTo>
                  <a:pt x="858" y="1024"/>
                </a:lnTo>
                <a:close/>
                <a:moveTo>
                  <a:pt x="849" y="1008"/>
                </a:moveTo>
                <a:lnTo>
                  <a:pt x="849" y="1008"/>
                </a:lnTo>
                <a:lnTo>
                  <a:pt x="849" y="1008"/>
                </a:lnTo>
                <a:lnTo>
                  <a:pt x="849" y="1008"/>
                </a:lnTo>
                <a:lnTo>
                  <a:pt x="849" y="1008"/>
                </a:lnTo>
                <a:cubicBezTo>
                  <a:pt x="849" y="1007"/>
                  <a:pt x="849" y="1007"/>
                  <a:pt x="849" y="1007"/>
                </a:cubicBezTo>
                <a:lnTo>
                  <a:pt x="849" y="1007"/>
                </a:lnTo>
                <a:lnTo>
                  <a:pt x="849" y="1008"/>
                </a:lnTo>
                <a:close/>
                <a:moveTo>
                  <a:pt x="838" y="941"/>
                </a:moveTo>
                <a:lnTo>
                  <a:pt x="838" y="941"/>
                </a:lnTo>
                <a:cubicBezTo>
                  <a:pt x="838" y="941"/>
                  <a:pt x="838" y="939"/>
                  <a:pt x="837" y="939"/>
                </a:cubicBezTo>
                <a:lnTo>
                  <a:pt x="837" y="939"/>
                </a:lnTo>
                <a:cubicBezTo>
                  <a:pt x="838" y="939"/>
                  <a:pt x="839" y="939"/>
                  <a:pt x="840" y="939"/>
                </a:cubicBezTo>
                <a:lnTo>
                  <a:pt x="840" y="939"/>
                </a:lnTo>
                <a:cubicBezTo>
                  <a:pt x="839" y="939"/>
                  <a:pt x="839" y="941"/>
                  <a:pt x="838" y="941"/>
                </a:cubicBezTo>
                <a:close/>
                <a:moveTo>
                  <a:pt x="836" y="986"/>
                </a:moveTo>
                <a:lnTo>
                  <a:pt x="836" y="986"/>
                </a:lnTo>
                <a:cubicBezTo>
                  <a:pt x="836" y="987"/>
                  <a:pt x="837" y="987"/>
                  <a:pt x="838" y="988"/>
                </a:cubicBezTo>
                <a:lnTo>
                  <a:pt x="838" y="988"/>
                </a:lnTo>
                <a:cubicBezTo>
                  <a:pt x="837" y="987"/>
                  <a:pt x="836" y="987"/>
                  <a:pt x="836" y="986"/>
                </a:cubicBezTo>
                <a:close/>
                <a:moveTo>
                  <a:pt x="834" y="929"/>
                </a:moveTo>
                <a:lnTo>
                  <a:pt x="834" y="929"/>
                </a:lnTo>
                <a:lnTo>
                  <a:pt x="834" y="929"/>
                </a:lnTo>
                <a:cubicBezTo>
                  <a:pt x="835" y="928"/>
                  <a:pt x="836" y="928"/>
                  <a:pt x="836" y="927"/>
                </a:cubicBezTo>
                <a:lnTo>
                  <a:pt x="836" y="927"/>
                </a:lnTo>
                <a:cubicBezTo>
                  <a:pt x="839" y="927"/>
                  <a:pt x="842" y="927"/>
                  <a:pt x="844" y="927"/>
                </a:cubicBezTo>
                <a:lnTo>
                  <a:pt x="844" y="927"/>
                </a:lnTo>
                <a:cubicBezTo>
                  <a:pt x="844" y="928"/>
                  <a:pt x="843" y="928"/>
                  <a:pt x="843" y="929"/>
                </a:cubicBezTo>
                <a:lnTo>
                  <a:pt x="843" y="929"/>
                </a:lnTo>
                <a:cubicBezTo>
                  <a:pt x="842" y="930"/>
                  <a:pt x="840" y="932"/>
                  <a:pt x="838" y="933"/>
                </a:cubicBezTo>
                <a:lnTo>
                  <a:pt x="838" y="933"/>
                </a:lnTo>
                <a:cubicBezTo>
                  <a:pt x="837" y="932"/>
                  <a:pt x="836" y="931"/>
                  <a:pt x="834" y="931"/>
                </a:cubicBezTo>
                <a:lnTo>
                  <a:pt x="834" y="931"/>
                </a:lnTo>
                <a:cubicBezTo>
                  <a:pt x="834" y="930"/>
                  <a:pt x="834" y="929"/>
                  <a:pt x="834" y="929"/>
                </a:cubicBezTo>
                <a:close/>
                <a:moveTo>
                  <a:pt x="830" y="746"/>
                </a:moveTo>
                <a:lnTo>
                  <a:pt x="830" y="746"/>
                </a:lnTo>
                <a:close/>
                <a:moveTo>
                  <a:pt x="835" y="692"/>
                </a:moveTo>
                <a:lnTo>
                  <a:pt x="835" y="692"/>
                </a:lnTo>
                <a:lnTo>
                  <a:pt x="835" y="692"/>
                </a:lnTo>
                <a:lnTo>
                  <a:pt x="835" y="692"/>
                </a:lnTo>
                <a:cubicBezTo>
                  <a:pt x="833" y="692"/>
                  <a:pt x="831" y="692"/>
                  <a:pt x="830" y="692"/>
                </a:cubicBezTo>
                <a:lnTo>
                  <a:pt x="830" y="692"/>
                </a:lnTo>
                <a:cubicBezTo>
                  <a:pt x="831" y="688"/>
                  <a:pt x="833" y="691"/>
                  <a:pt x="835" y="692"/>
                </a:cubicBezTo>
                <a:close/>
                <a:moveTo>
                  <a:pt x="836" y="561"/>
                </a:moveTo>
                <a:lnTo>
                  <a:pt x="835" y="562"/>
                </a:lnTo>
                <a:lnTo>
                  <a:pt x="835" y="562"/>
                </a:lnTo>
                <a:lnTo>
                  <a:pt x="835" y="562"/>
                </a:lnTo>
                <a:lnTo>
                  <a:pt x="835" y="562"/>
                </a:lnTo>
                <a:lnTo>
                  <a:pt x="835" y="561"/>
                </a:lnTo>
                <a:lnTo>
                  <a:pt x="835" y="561"/>
                </a:lnTo>
                <a:cubicBezTo>
                  <a:pt x="836" y="561"/>
                  <a:pt x="836" y="561"/>
                  <a:pt x="836" y="561"/>
                </a:cubicBezTo>
                <a:close/>
                <a:moveTo>
                  <a:pt x="831" y="449"/>
                </a:moveTo>
                <a:lnTo>
                  <a:pt x="831" y="449"/>
                </a:lnTo>
                <a:cubicBezTo>
                  <a:pt x="831" y="448"/>
                  <a:pt x="832" y="447"/>
                  <a:pt x="832" y="446"/>
                </a:cubicBezTo>
                <a:lnTo>
                  <a:pt x="832" y="446"/>
                </a:lnTo>
                <a:cubicBezTo>
                  <a:pt x="833" y="447"/>
                  <a:pt x="836" y="446"/>
                  <a:pt x="837" y="447"/>
                </a:cubicBezTo>
                <a:lnTo>
                  <a:pt x="837" y="447"/>
                </a:lnTo>
                <a:cubicBezTo>
                  <a:pt x="835" y="448"/>
                  <a:pt x="833" y="448"/>
                  <a:pt x="831" y="449"/>
                </a:cubicBezTo>
                <a:close/>
                <a:moveTo>
                  <a:pt x="839" y="577"/>
                </a:moveTo>
                <a:lnTo>
                  <a:pt x="839" y="577"/>
                </a:lnTo>
                <a:close/>
                <a:moveTo>
                  <a:pt x="828" y="424"/>
                </a:moveTo>
                <a:lnTo>
                  <a:pt x="828" y="424"/>
                </a:lnTo>
                <a:cubicBezTo>
                  <a:pt x="830" y="421"/>
                  <a:pt x="830" y="416"/>
                  <a:pt x="834" y="414"/>
                </a:cubicBezTo>
                <a:lnTo>
                  <a:pt x="834" y="414"/>
                </a:lnTo>
                <a:cubicBezTo>
                  <a:pt x="836" y="416"/>
                  <a:pt x="838" y="416"/>
                  <a:pt x="840" y="415"/>
                </a:cubicBezTo>
                <a:lnTo>
                  <a:pt x="840" y="415"/>
                </a:lnTo>
                <a:cubicBezTo>
                  <a:pt x="842" y="416"/>
                  <a:pt x="843" y="416"/>
                  <a:pt x="844" y="417"/>
                </a:cubicBezTo>
                <a:lnTo>
                  <a:pt x="845" y="416"/>
                </a:lnTo>
                <a:lnTo>
                  <a:pt x="845" y="416"/>
                </a:lnTo>
                <a:cubicBezTo>
                  <a:pt x="845" y="417"/>
                  <a:pt x="845" y="417"/>
                  <a:pt x="845" y="417"/>
                </a:cubicBezTo>
                <a:lnTo>
                  <a:pt x="845" y="417"/>
                </a:lnTo>
                <a:lnTo>
                  <a:pt x="845" y="417"/>
                </a:lnTo>
                <a:lnTo>
                  <a:pt x="845" y="417"/>
                </a:lnTo>
                <a:lnTo>
                  <a:pt x="845" y="417"/>
                </a:lnTo>
                <a:lnTo>
                  <a:pt x="845" y="417"/>
                </a:lnTo>
                <a:cubicBezTo>
                  <a:pt x="840" y="418"/>
                  <a:pt x="836" y="421"/>
                  <a:pt x="833" y="425"/>
                </a:cubicBezTo>
                <a:lnTo>
                  <a:pt x="833" y="425"/>
                </a:lnTo>
                <a:cubicBezTo>
                  <a:pt x="833" y="430"/>
                  <a:pt x="831" y="427"/>
                  <a:pt x="830" y="426"/>
                </a:cubicBezTo>
                <a:lnTo>
                  <a:pt x="830" y="426"/>
                </a:lnTo>
                <a:cubicBezTo>
                  <a:pt x="830" y="426"/>
                  <a:pt x="830" y="426"/>
                  <a:pt x="829" y="426"/>
                </a:cubicBezTo>
                <a:lnTo>
                  <a:pt x="829" y="426"/>
                </a:lnTo>
                <a:cubicBezTo>
                  <a:pt x="829" y="425"/>
                  <a:pt x="829" y="424"/>
                  <a:pt x="828" y="424"/>
                </a:cubicBezTo>
                <a:close/>
                <a:moveTo>
                  <a:pt x="828" y="995"/>
                </a:moveTo>
                <a:lnTo>
                  <a:pt x="828" y="995"/>
                </a:lnTo>
                <a:cubicBezTo>
                  <a:pt x="828" y="994"/>
                  <a:pt x="828" y="994"/>
                  <a:pt x="827" y="994"/>
                </a:cubicBezTo>
                <a:lnTo>
                  <a:pt x="827" y="994"/>
                </a:lnTo>
                <a:cubicBezTo>
                  <a:pt x="828" y="994"/>
                  <a:pt x="828" y="994"/>
                  <a:pt x="829" y="994"/>
                </a:cubicBezTo>
                <a:lnTo>
                  <a:pt x="829" y="994"/>
                </a:lnTo>
                <a:cubicBezTo>
                  <a:pt x="829" y="994"/>
                  <a:pt x="828" y="994"/>
                  <a:pt x="828" y="995"/>
                </a:cubicBezTo>
                <a:lnTo>
                  <a:pt x="815" y="263"/>
                </a:lnTo>
                <a:lnTo>
                  <a:pt x="815" y="263"/>
                </a:lnTo>
                <a:cubicBezTo>
                  <a:pt x="815" y="265"/>
                  <a:pt x="817" y="268"/>
                  <a:pt x="816" y="270"/>
                </a:cubicBezTo>
                <a:lnTo>
                  <a:pt x="816" y="270"/>
                </a:lnTo>
                <a:cubicBezTo>
                  <a:pt x="816" y="270"/>
                  <a:pt x="815" y="269"/>
                  <a:pt x="815" y="268"/>
                </a:cubicBezTo>
                <a:lnTo>
                  <a:pt x="815" y="268"/>
                </a:lnTo>
                <a:cubicBezTo>
                  <a:pt x="814" y="264"/>
                  <a:pt x="809" y="262"/>
                  <a:pt x="807" y="259"/>
                </a:cubicBezTo>
                <a:lnTo>
                  <a:pt x="807" y="259"/>
                </a:lnTo>
                <a:cubicBezTo>
                  <a:pt x="807" y="259"/>
                  <a:pt x="808" y="259"/>
                  <a:pt x="809" y="259"/>
                </a:cubicBezTo>
                <a:lnTo>
                  <a:pt x="809" y="259"/>
                </a:lnTo>
                <a:cubicBezTo>
                  <a:pt x="809" y="258"/>
                  <a:pt x="809" y="258"/>
                  <a:pt x="809" y="258"/>
                </a:cubicBezTo>
                <a:lnTo>
                  <a:pt x="809" y="258"/>
                </a:lnTo>
                <a:cubicBezTo>
                  <a:pt x="811" y="258"/>
                  <a:pt x="811" y="257"/>
                  <a:pt x="812" y="256"/>
                </a:cubicBezTo>
                <a:lnTo>
                  <a:pt x="812" y="256"/>
                </a:lnTo>
                <a:cubicBezTo>
                  <a:pt x="812" y="256"/>
                  <a:pt x="812" y="256"/>
                  <a:pt x="812" y="255"/>
                </a:cubicBezTo>
                <a:lnTo>
                  <a:pt x="812" y="255"/>
                </a:lnTo>
                <a:lnTo>
                  <a:pt x="812" y="255"/>
                </a:lnTo>
                <a:lnTo>
                  <a:pt x="812" y="255"/>
                </a:lnTo>
                <a:cubicBezTo>
                  <a:pt x="813" y="254"/>
                  <a:pt x="813" y="253"/>
                  <a:pt x="814" y="252"/>
                </a:cubicBezTo>
                <a:lnTo>
                  <a:pt x="814" y="252"/>
                </a:lnTo>
                <a:cubicBezTo>
                  <a:pt x="815" y="248"/>
                  <a:pt x="815" y="245"/>
                  <a:pt x="814" y="242"/>
                </a:cubicBezTo>
                <a:lnTo>
                  <a:pt x="814" y="242"/>
                </a:lnTo>
                <a:lnTo>
                  <a:pt x="814" y="242"/>
                </a:lnTo>
                <a:lnTo>
                  <a:pt x="814" y="242"/>
                </a:lnTo>
                <a:lnTo>
                  <a:pt x="814" y="242"/>
                </a:lnTo>
                <a:cubicBezTo>
                  <a:pt x="814" y="243"/>
                  <a:pt x="815" y="244"/>
                  <a:pt x="816" y="245"/>
                </a:cubicBezTo>
                <a:lnTo>
                  <a:pt x="816" y="245"/>
                </a:lnTo>
                <a:cubicBezTo>
                  <a:pt x="818" y="246"/>
                  <a:pt x="820" y="246"/>
                  <a:pt x="821" y="244"/>
                </a:cubicBezTo>
                <a:lnTo>
                  <a:pt x="821" y="244"/>
                </a:lnTo>
                <a:cubicBezTo>
                  <a:pt x="821" y="242"/>
                  <a:pt x="821" y="241"/>
                  <a:pt x="822" y="239"/>
                </a:cubicBezTo>
                <a:lnTo>
                  <a:pt x="822" y="239"/>
                </a:lnTo>
                <a:cubicBezTo>
                  <a:pt x="823" y="239"/>
                  <a:pt x="824" y="239"/>
                  <a:pt x="825" y="239"/>
                </a:cubicBezTo>
                <a:lnTo>
                  <a:pt x="825" y="239"/>
                </a:lnTo>
                <a:lnTo>
                  <a:pt x="825" y="239"/>
                </a:lnTo>
                <a:lnTo>
                  <a:pt x="826" y="239"/>
                </a:lnTo>
                <a:lnTo>
                  <a:pt x="826" y="239"/>
                </a:lnTo>
                <a:cubicBezTo>
                  <a:pt x="824" y="241"/>
                  <a:pt x="823" y="242"/>
                  <a:pt x="822" y="244"/>
                </a:cubicBezTo>
                <a:lnTo>
                  <a:pt x="822" y="244"/>
                </a:lnTo>
                <a:cubicBezTo>
                  <a:pt x="821" y="245"/>
                  <a:pt x="821" y="247"/>
                  <a:pt x="822" y="248"/>
                </a:cubicBezTo>
                <a:lnTo>
                  <a:pt x="822" y="248"/>
                </a:lnTo>
                <a:cubicBezTo>
                  <a:pt x="825" y="249"/>
                  <a:pt x="828" y="249"/>
                  <a:pt x="830" y="252"/>
                </a:cubicBezTo>
                <a:lnTo>
                  <a:pt x="830" y="252"/>
                </a:lnTo>
                <a:cubicBezTo>
                  <a:pt x="828" y="252"/>
                  <a:pt x="827" y="253"/>
                  <a:pt x="826" y="255"/>
                </a:cubicBezTo>
                <a:lnTo>
                  <a:pt x="826" y="255"/>
                </a:lnTo>
                <a:cubicBezTo>
                  <a:pt x="822" y="257"/>
                  <a:pt x="816" y="256"/>
                  <a:pt x="815" y="263"/>
                </a:cubicBezTo>
                <a:lnTo>
                  <a:pt x="828" y="995"/>
                </a:lnTo>
                <a:close/>
                <a:moveTo>
                  <a:pt x="821" y="456"/>
                </a:moveTo>
                <a:lnTo>
                  <a:pt x="821" y="456"/>
                </a:lnTo>
                <a:cubicBezTo>
                  <a:pt x="820" y="457"/>
                  <a:pt x="819" y="458"/>
                  <a:pt x="818" y="458"/>
                </a:cubicBezTo>
                <a:lnTo>
                  <a:pt x="818" y="458"/>
                </a:lnTo>
                <a:cubicBezTo>
                  <a:pt x="817" y="458"/>
                  <a:pt x="816" y="458"/>
                  <a:pt x="815" y="458"/>
                </a:cubicBezTo>
                <a:lnTo>
                  <a:pt x="815" y="458"/>
                </a:lnTo>
                <a:cubicBezTo>
                  <a:pt x="816" y="455"/>
                  <a:pt x="816" y="452"/>
                  <a:pt x="815" y="451"/>
                </a:cubicBezTo>
                <a:lnTo>
                  <a:pt x="815" y="451"/>
                </a:lnTo>
                <a:cubicBezTo>
                  <a:pt x="814" y="450"/>
                  <a:pt x="813" y="450"/>
                  <a:pt x="812" y="450"/>
                </a:cubicBezTo>
                <a:lnTo>
                  <a:pt x="812" y="450"/>
                </a:lnTo>
                <a:cubicBezTo>
                  <a:pt x="811" y="450"/>
                  <a:pt x="811" y="452"/>
                  <a:pt x="811" y="450"/>
                </a:cubicBezTo>
                <a:lnTo>
                  <a:pt x="811" y="450"/>
                </a:lnTo>
                <a:cubicBezTo>
                  <a:pt x="811" y="448"/>
                  <a:pt x="813" y="450"/>
                  <a:pt x="813" y="449"/>
                </a:cubicBezTo>
                <a:lnTo>
                  <a:pt x="813" y="449"/>
                </a:lnTo>
                <a:cubicBezTo>
                  <a:pt x="813" y="448"/>
                  <a:pt x="813" y="448"/>
                  <a:pt x="814" y="448"/>
                </a:cubicBezTo>
                <a:lnTo>
                  <a:pt x="814" y="448"/>
                </a:lnTo>
                <a:cubicBezTo>
                  <a:pt x="815" y="448"/>
                  <a:pt x="816" y="448"/>
                  <a:pt x="818" y="446"/>
                </a:cubicBezTo>
                <a:lnTo>
                  <a:pt x="818" y="446"/>
                </a:lnTo>
                <a:cubicBezTo>
                  <a:pt x="819" y="446"/>
                  <a:pt x="819" y="446"/>
                  <a:pt x="819" y="446"/>
                </a:cubicBezTo>
                <a:lnTo>
                  <a:pt x="819" y="446"/>
                </a:lnTo>
                <a:cubicBezTo>
                  <a:pt x="820" y="446"/>
                  <a:pt x="821" y="445"/>
                  <a:pt x="821" y="445"/>
                </a:cubicBezTo>
                <a:lnTo>
                  <a:pt x="821" y="445"/>
                </a:lnTo>
                <a:cubicBezTo>
                  <a:pt x="821" y="446"/>
                  <a:pt x="820" y="447"/>
                  <a:pt x="820" y="449"/>
                </a:cubicBezTo>
                <a:lnTo>
                  <a:pt x="820" y="449"/>
                </a:lnTo>
                <a:cubicBezTo>
                  <a:pt x="820" y="451"/>
                  <a:pt x="820" y="453"/>
                  <a:pt x="820" y="455"/>
                </a:cubicBezTo>
                <a:lnTo>
                  <a:pt x="820" y="455"/>
                </a:lnTo>
                <a:cubicBezTo>
                  <a:pt x="820" y="456"/>
                  <a:pt x="821" y="456"/>
                  <a:pt x="821" y="456"/>
                </a:cubicBezTo>
                <a:close/>
                <a:moveTo>
                  <a:pt x="816" y="720"/>
                </a:moveTo>
                <a:lnTo>
                  <a:pt x="816" y="720"/>
                </a:lnTo>
                <a:close/>
                <a:moveTo>
                  <a:pt x="816" y="720"/>
                </a:moveTo>
                <a:lnTo>
                  <a:pt x="816" y="720"/>
                </a:lnTo>
                <a:close/>
                <a:moveTo>
                  <a:pt x="812" y="747"/>
                </a:moveTo>
                <a:lnTo>
                  <a:pt x="812" y="747"/>
                </a:lnTo>
                <a:cubicBezTo>
                  <a:pt x="812" y="743"/>
                  <a:pt x="811" y="741"/>
                  <a:pt x="811" y="738"/>
                </a:cubicBezTo>
                <a:lnTo>
                  <a:pt x="811" y="738"/>
                </a:lnTo>
                <a:lnTo>
                  <a:pt x="811" y="738"/>
                </a:lnTo>
                <a:lnTo>
                  <a:pt x="811" y="738"/>
                </a:lnTo>
                <a:cubicBezTo>
                  <a:pt x="813" y="739"/>
                  <a:pt x="814" y="740"/>
                  <a:pt x="815" y="741"/>
                </a:cubicBezTo>
                <a:lnTo>
                  <a:pt x="815" y="741"/>
                </a:lnTo>
                <a:cubicBezTo>
                  <a:pt x="813" y="742"/>
                  <a:pt x="813" y="744"/>
                  <a:pt x="812" y="747"/>
                </a:cubicBezTo>
                <a:close/>
                <a:moveTo>
                  <a:pt x="809" y="490"/>
                </a:moveTo>
                <a:lnTo>
                  <a:pt x="809" y="490"/>
                </a:lnTo>
                <a:lnTo>
                  <a:pt x="809" y="490"/>
                </a:lnTo>
                <a:lnTo>
                  <a:pt x="809" y="490"/>
                </a:lnTo>
                <a:cubicBezTo>
                  <a:pt x="807" y="489"/>
                  <a:pt x="806" y="489"/>
                  <a:pt x="805" y="491"/>
                </a:cubicBezTo>
                <a:lnTo>
                  <a:pt x="805" y="491"/>
                </a:lnTo>
                <a:cubicBezTo>
                  <a:pt x="805" y="489"/>
                  <a:pt x="802" y="489"/>
                  <a:pt x="801" y="487"/>
                </a:cubicBezTo>
                <a:lnTo>
                  <a:pt x="801" y="487"/>
                </a:lnTo>
                <a:cubicBezTo>
                  <a:pt x="804" y="485"/>
                  <a:pt x="804" y="481"/>
                  <a:pt x="808" y="483"/>
                </a:cubicBezTo>
                <a:lnTo>
                  <a:pt x="808" y="483"/>
                </a:lnTo>
                <a:lnTo>
                  <a:pt x="808" y="483"/>
                </a:lnTo>
                <a:lnTo>
                  <a:pt x="808" y="483"/>
                </a:lnTo>
                <a:cubicBezTo>
                  <a:pt x="809" y="485"/>
                  <a:pt x="811" y="487"/>
                  <a:pt x="809" y="490"/>
                </a:cubicBezTo>
                <a:close/>
                <a:moveTo>
                  <a:pt x="807" y="809"/>
                </a:moveTo>
                <a:lnTo>
                  <a:pt x="807" y="809"/>
                </a:lnTo>
                <a:cubicBezTo>
                  <a:pt x="807" y="808"/>
                  <a:pt x="806" y="807"/>
                  <a:pt x="806" y="806"/>
                </a:cubicBezTo>
                <a:lnTo>
                  <a:pt x="806" y="806"/>
                </a:lnTo>
                <a:cubicBezTo>
                  <a:pt x="807" y="807"/>
                  <a:pt x="807" y="807"/>
                  <a:pt x="807" y="807"/>
                </a:cubicBezTo>
                <a:lnTo>
                  <a:pt x="807" y="807"/>
                </a:lnTo>
                <a:cubicBezTo>
                  <a:pt x="808" y="807"/>
                  <a:pt x="808" y="807"/>
                  <a:pt x="808" y="807"/>
                </a:cubicBezTo>
                <a:lnTo>
                  <a:pt x="808" y="807"/>
                </a:lnTo>
                <a:cubicBezTo>
                  <a:pt x="808" y="807"/>
                  <a:pt x="807" y="808"/>
                  <a:pt x="807" y="809"/>
                </a:cubicBezTo>
                <a:close/>
                <a:moveTo>
                  <a:pt x="794" y="529"/>
                </a:moveTo>
                <a:lnTo>
                  <a:pt x="794" y="529"/>
                </a:lnTo>
                <a:cubicBezTo>
                  <a:pt x="793" y="528"/>
                  <a:pt x="793" y="528"/>
                  <a:pt x="793" y="527"/>
                </a:cubicBezTo>
                <a:lnTo>
                  <a:pt x="793" y="527"/>
                </a:lnTo>
                <a:cubicBezTo>
                  <a:pt x="794" y="526"/>
                  <a:pt x="795" y="524"/>
                  <a:pt x="795" y="522"/>
                </a:cubicBezTo>
                <a:lnTo>
                  <a:pt x="795" y="522"/>
                </a:lnTo>
                <a:cubicBezTo>
                  <a:pt x="796" y="522"/>
                  <a:pt x="797" y="522"/>
                  <a:pt x="797" y="522"/>
                </a:cubicBezTo>
                <a:lnTo>
                  <a:pt x="797" y="522"/>
                </a:lnTo>
                <a:cubicBezTo>
                  <a:pt x="799" y="522"/>
                  <a:pt x="799" y="522"/>
                  <a:pt x="801" y="522"/>
                </a:cubicBezTo>
                <a:lnTo>
                  <a:pt x="801" y="522"/>
                </a:lnTo>
                <a:cubicBezTo>
                  <a:pt x="799" y="524"/>
                  <a:pt x="796" y="526"/>
                  <a:pt x="794" y="529"/>
                </a:cubicBezTo>
                <a:close/>
                <a:moveTo>
                  <a:pt x="799" y="778"/>
                </a:moveTo>
                <a:lnTo>
                  <a:pt x="799" y="778"/>
                </a:lnTo>
                <a:close/>
                <a:moveTo>
                  <a:pt x="794" y="731"/>
                </a:moveTo>
                <a:lnTo>
                  <a:pt x="794" y="731"/>
                </a:lnTo>
                <a:close/>
                <a:moveTo>
                  <a:pt x="793" y="809"/>
                </a:moveTo>
                <a:lnTo>
                  <a:pt x="793" y="809"/>
                </a:lnTo>
                <a:cubicBezTo>
                  <a:pt x="792" y="810"/>
                  <a:pt x="790" y="811"/>
                  <a:pt x="789" y="811"/>
                </a:cubicBezTo>
                <a:lnTo>
                  <a:pt x="789" y="811"/>
                </a:lnTo>
                <a:cubicBezTo>
                  <a:pt x="789" y="809"/>
                  <a:pt x="790" y="806"/>
                  <a:pt x="790" y="805"/>
                </a:cubicBezTo>
                <a:lnTo>
                  <a:pt x="790" y="805"/>
                </a:lnTo>
                <a:cubicBezTo>
                  <a:pt x="792" y="806"/>
                  <a:pt x="793" y="805"/>
                  <a:pt x="793" y="802"/>
                </a:cubicBezTo>
                <a:lnTo>
                  <a:pt x="793" y="802"/>
                </a:lnTo>
                <a:cubicBezTo>
                  <a:pt x="793" y="802"/>
                  <a:pt x="793" y="802"/>
                  <a:pt x="794" y="802"/>
                </a:cubicBezTo>
                <a:lnTo>
                  <a:pt x="794" y="802"/>
                </a:lnTo>
                <a:cubicBezTo>
                  <a:pt x="794" y="803"/>
                  <a:pt x="794" y="804"/>
                  <a:pt x="794" y="805"/>
                </a:cubicBezTo>
                <a:lnTo>
                  <a:pt x="794" y="805"/>
                </a:lnTo>
                <a:lnTo>
                  <a:pt x="795" y="805"/>
                </a:lnTo>
                <a:lnTo>
                  <a:pt x="795" y="805"/>
                </a:lnTo>
                <a:cubicBezTo>
                  <a:pt x="794" y="806"/>
                  <a:pt x="793" y="808"/>
                  <a:pt x="793" y="809"/>
                </a:cubicBezTo>
                <a:close/>
                <a:moveTo>
                  <a:pt x="787" y="519"/>
                </a:moveTo>
                <a:lnTo>
                  <a:pt x="787" y="519"/>
                </a:lnTo>
                <a:cubicBezTo>
                  <a:pt x="786" y="522"/>
                  <a:pt x="784" y="523"/>
                  <a:pt x="783" y="525"/>
                </a:cubicBezTo>
                <a:lnTo>
                  <a:pt x="783" y="525"/>
                </a:lnTo>
                <a:cubicBezTo>
                  <a:pt x="783" y="525"/>
                  <a:pt x="783" y="525"/>
                  <a:pt x="782" y="525"/>
                </a:cubicBezTo>
                <a:lnTo>
                  <a:pt x="782" y="525"/>
                </a:lnTo>
                <a:cubicBezTo>
                  <a:pt x="781" y="525"/>
                  <a:pt x="780" y="525"/>
                  <a:pt x="778" y="526"/>
                </a:cubicBezTo>
                <a:lnTo>
                  <a:pt x="778" y="526"/>
                </a:lnTo>
                <a:cubicBezTo>
                  <a:pt x="778" y="526"/>
                  <a:pt x="777" y="527"/>
                  <a:pt x="776" y="528"/>
                </a:cubicBezTo>
                <a:lnTo>
                  <a:pt x="776" y="528"/>
                </a:lnTo>
                <a:lnTo>
                  <a:pt x="776" y="528"/>
                </a:lnTo>
                <a:cubicBezTo>
                  <a:pt x="772" y="526"/>
                  <a:pt x="770" y="529"/>
                  <a:pt x="768" y="532"/>
                </a:cubicBezTo>
                <a:lnTo>
                  <a:pt x="768" y="532"/>
                </a:lnTo>
                <a:cubicBezTo>
                  <a:pt x="764" y="538"/>
                  <a:pt x="760" y="538"/>
                  <a:pt x="756" y="536"/>
                </a:cubicBezTo>
                <a:lnTo>
                  <a:pt x="756" y="536"/>
                </a:lnTo>
                <a:cubicBezTo>
                  <a:pt x="756" y="535"/>
                  <a:pt x="757" y="535"/>
                  <a:pt x="757" y="534"/>
                </a:cubicBezTo>
                <a:lnTo>
                  <a:pt x="757" y="534"/>
                </a:lnTo>
                <a:cubicBezTo>
                  <a:pt x="759" y="532"/>
                  <a:pt x="756" y="529"/>
                  <a:pt x="760" y="528"/>
                </a:cubicBezTo>
                <a:lnTo>
                  <a:pt x="760" y="528"/>
                </a:lnTo>
                <a:cubicBezTo>
                  <a:pt x="762" y="523"/>
                  <a:pt x="760" y="522"/>
                  <a:pt x="756" y="524"/>
                </a:cubicBezTo>
                <a:lnTo>
                  <a:pt x="756" y="524"/>
                </a:lnTo>
                <a:cubicBezTo>
                  <a:pt x="754" y="525"/>
                  <a:pt x="752" y="528"/>
                  <a:pt x="750" y="529"/>
                </a:cubicBezTo>
                <a:lnTo>
                  <a:pt x="750" y="529"/>
                </a:lnTo>
                <a:cubicBezTo>
                  <a:pt x="750" y="528"/>
                  <a:pt x="750" y="528"/>
                  <a:pt x="750" y="528"/>
                </a:cubicBezTo>
                <a:lnTo>
                  <a:pt x="746" y="528"/>
                </a:lnTo>
                <a:lnTo>
                  <a:pt x="746" y="528"/>
                </a:lnTo>
                <a:cubicBezTo>
                  <a:pt x="743" y="527"/>
                  <a:pt x="741" y="530"/>
                  <a:pt x="740" y="532"/>
                </a:cubicBezTo>
                <a:lnTo>
                  <a:pt x="740" y="532"/>
                </a:lnTo>
                <a:cubicBezTo>
                  <a:pt x="739" y="532"/>
                  <a:pt x="739" y="532"/>
                  <a:pt x="738" y="531"/>
                </a:cubicBezTo>
                <a:lnTo>
                  <a:pt x="738" y="531"/>
                </a:lnTo>
                <a:cubicBezTo>
                  <a:pt x="739" y="529"/>
                  <a:pt x="739" y="527"/>
                  <a:pt x="737" y="526"/>
                </a:cubicBezTo>
                <a:lnTo>
                  <a:pt x="737" y="526"/>
                </a:lnTo>
                <a:lnTo>
                  <a:pt x="737" y="526"/>
                </a:lnTo>
                <a:lnTo>
                  <a:pt x="737" y="526"/>
                </a:lnTo>
                <a:cubicBezTo>
                  <a:pt x="740" y="526"/>
                  <a:pt x="744" y="525"/>
                  <a:pt x="747" y="523"/>
                </a:cubicBezTo>
                <a:lnTo>
                  <a:pt x="747" y="523"/>
                </a:lnTo>
                <a:lnTo>
                  <a:pt x="747" y="523"/>
                </a:lnTo>
                <a:lnTo>
                  <a:pt x="747" y="523"/>
                </a:lnTo>
                <a:cubicBezTo>
                  <a:pt x="748" y="525"/>
                  <a:pt x="750" y="524"/>
                  <a:pt x="752" y="524"/>
                </a:cubicBezTo>
                <a:lnTo>
                  <a:pt x="752" y="524"/>
                </a:lnTo>
                <a:cubicBezTo>
                  <a:pt x="753" y="522"/>
                  <a:pt x="753" y="522"/>
                  <a:pt x="753" y="520"/>
                </a:cubicBezTo>
                <a:lnTo>
                  <a:pt x="753" y="520"/>
                </a:lnTo>
                <a:cubicBezTo>
                  <a:pt x="756" y="520"/>
                  <a:pt x="757" y="519"/>
                  <a:pt x="759" y="519"/>
                </a:cubicBezTo>
                <a:lnTo>
                  <a:pt x="759" y="519"/>
                </a:lnTo>
                <a:cubicBezTo>
                  <a:pt x="759" y="515"/>
                  <a:pt x="760" y="510"/>
                  <a:pt x="757" y="505"/>
                </a:cubicBezTo>
                <a:lnTo>
                  <a:pt x="757" y="505"/>
                </a:lnTo>
                <a:cubicBezTo>
                  <a:pt x="757" y="504"/>
                  <a:pt x="757" y="502"/>
                  <a:pt x="758" y="501"/>
                </a:cubicBezTo>
                <a:lnTo>
                  <a:pt x="758" y="501"/>
                </a:lnTo>
                <a:cubicBezTo>
                  <a:pt x="758" y="500"/>
                  <a:pt x="759" y="500"/>
                  <a:pt x="760" y="499"/>
                </a:cubicBezTo>
                <a:lnTo>
                  <a:pt x="760" y="499"/>
                </a:lnTo>
                <a:cubicBezTo>
                  <a:pt x="762" y="495"/>
                  <a:pt x="763" y="491"/>
                  <a:pt x="764" y="488"/>
                </a:cubicBezTo>
                <a:lnTo>
                  <a:pt x="764" y="488"/>
                </a:lnTo>
                <a:cubicBezTo>
                  <a:pt x="765" y="488"/>
                  <a:pt x="765" y="487"/>
                  <a:pt x="766" y="487"/>
                </a:cubicBezTo>
                <a:lnTo>
                  <a:pt x="766" y="487"/>
                </a:lnTo>
                <a:cubicBezTo>
                  <a:pt x="766" y="488"/>
                  <a:pt x="766" y="489"/>
                  <a:pt x="769" y="488"/>
                </a:cubicBezTo>
                <a:lnTo>
                  <a:pt x="770" y="489"/>
                </a:lnTo>
                <a:lnTo>
                  <a:pt x="771" y="489"/>
                </a:lnTo>
                <a:lnTo>
                  <a:pt x="771" y="489"/>
                </a:lnTo>
                <a:cubicBezTo>
                  <a:pt x="769" y="491"/>
                  <a:pt x="768" y="492"/>
                  <a:pt x="766" y="493"/>
                </a:cubicBezTo>
                <a:lnTo>
                  <a:pt x="766" y="493"/>
                </a:lnTo>
                <a:cubicBezTo>
                  <a:pt x="757" y="502"/>
                  <a:pt x="770" y="499"/>
                  <a:pt x="771" y="501"/>
                </a:cubicBezTo>
                <a:lnTo>
                  <a:pt x="771" y="501"/>
                </a:lnTo>
                <a:cubicBezTo>
                  <a:pt x="772" y="501"/>
                  <a:pt x="772" y="501"/>
                  <a:pt x="772" y="500"/>
                </a:cubicBezTo>
                <a:lnTo>
                  <a:pt x="772" y="500"/>
                </a:lnTo>
                <a:cubicBezTo>
                  <a:pt x="773" y="500"/>
                  <a:pt x="773" y="499"/>
                  <a:pt x="774" y="498"/>
                </a:cubicBezTo>
                <a:lnTo>
                  <a:pt x="774" y="498"/>
                </a:lnTo>
                <a:cubicBezTo>
                  <a:pt x="776" y="499"/>
                  <a:pt x="778" y="498"/>
                  <a:pt x="780" y="497"/>
                </a:cubicBezTo>
                <a:lnTo>
                  <a:pt x="780" y="497"/>
                </a:lnTo>
                <a:cubicBezTo>
                  <a:pt x="780" y="501"/>
                  <a:pt x="779" y="504"/>
                  <a:pt x="776" y="506"/>
                </a:cubicBezTo>
                <a:lnTo>
                  <a:pt x="776" y="506"/>
                </a:lnTo>
                <a:cubicBezTo>
                  <a:pt x="777" y="508"/>
                  <a:pt x="778" y="510"/>
                  <a:pt x="777" y="511"/>
                </a:cubicBezTo>
                <a:lnTo>
                  <a:pt x="780" y="515"/>
                </a:lnTo>
                <a:lnTo>
                  <a:pt x="780" y="515"/>
                </a:lnTo>
                <a:cubicBezTo>
                  <a:pt x="783" y="512"/>
                  <a:pt x="787" y="510"/>
                  <a:pt x="790" y="515"/>
                </a:cubicBezTo>
                <a:lnTo>
                  <a:pt x="790" y="515"/>
                </a:lnTo>
                <a:cubicBezTo>
                  <a:pt x="787" y="515"/>
                  <a:pt x="787" y="516"/>
                  <a:pt x="786" y="518"/>
                </a:cubicBezTo>
                <a:lnTo>
                  <a:pt x="786" y="518"/>
                </a:lnTo>
                <a:lnTo>
                  <a:pt x="787" y="519"/>
                </a:lnTo>
                <a:lnTo>
                  <a:pt x="783" y="787"/>
                </a:lnTo>
                <a:lnTo>
                  <a:pt x="783" y="787"/>
                </a:lnTo>
                <a:lnTo>
                  <a:pt x="783" y="787"/>
                </a:lnTo>
                <a:cubicBezTo>
                  <a:pt x="783" y="787"/>
                  <a:pt x="783" y="787"/>
                  <a:pt x="782" y="787"/>
                </a:cubicBezTo>
                <a:lnTo>
                  <a:pt x="782" y="787"/>
                </a:lnTo>
                <a:cubicBezTo>
                  <a:pt x="783" y="787"/>
                  <a:pt x="783" y="787"/>
                  <a:pt x="783" y="787"/>
                </a:cubicBezTo>
                <a:lnTo>
                  <a:pt x="783" y="787"/>
                </a:lnTo>
                <a:lnTo>
                  <a:pt x="783" y="787"/>
                </a:lnTo>
                <a:lnTo>
                  <a:pt x="787" y="519"/>
                </a:lnTo>
                <a:close/>
                <a:moveTo>
                  <a:pt x="776" y="541"/>
                </a:moveTo>
                <a:lnTo>
                  <a:pt x="776" y="541"/>
                </a:lnTo>
                <a:close/>
                <a:moveTo>
                  <a:pt x="773" y="828"/>
                </a:moveTo>
                <a:lnTo>
                  <a:pt x="773" y="828"/>
                </a:lnTo>
                <a:cubicBezTo>
                  <a:pt x="773" y="832"/>
                  <a:pt x="771" y="833"/>
                  <a:pt x="769" y="835"/>
                </a:cubicBezTo>
                <a:lnTo>
                  <a:pt x="769" y="835"/>
                </a:lnTo>
                <a:cubicBezTo>
                  <a:pt x="769" y="836"/>
                  <a:pt x="770" y="837"/>
                  <a:pt x="770" y="837"/>
                </a:cubicBezTo>
                <a:lnTo>
                  <a:pt x="770" y="837"/>
                </a:lnTo>
                <a:cubicBezTo>
                  <a:pt x="768" y="840"/>
                  <a:pt x="766" y="843"/>
                  <a:pt x="764" y="846"/>
                </a:cubicBezTo>
                <a:lnTo>
                  <a:pt x="764" y="846"/>
                </a:lnTo>
                <a:cubicBezTo>
                  <a:pt x="760" y="848"/>
                  <a:pt x="756" y="849"/>
                  <a:pt x="751" y="852"/>
                </a:cubicBezTo>
                <a:lnTo>
                  <a:pt x="751" y="852"/>
                </a:lnTo>
                <a:cubicBezTo>
                  <a:pt x="752" y="854"/>
                  <a:pt x="752" y="855"/>
                  <a:pt x="752" y="857"/>
                </a:cubicBezTo>
                <a:lnTo>
                  <a:pt x="752" y="857"/>
                </a:lnTo>
                <a:cubicBezTo>
                  <a:pt x="758" y="859"/>
                  <a:pt x="761" y="855"/>
                  <a:pt x="764" y="853"/>
                </a:cubicBezTo>
                <a:lnTo>
                  <a:pt x="764" y="853"/>
                </a:lnTo>
                <a:cubicBezTo>
                  <a:pt x="766" y="852"/>
                  <a:pt x="766" y="851"/>
                  <a:pt x="766" y="852"/>
                </a:cubicBezTo>
                <a:lnTo>
                  <a:pt x="766" y="852"/>
                </a:lnTo>
                <a:cubicBezTo>
                  <a:pt x="765" y="852"/>
                  <a:pt x="764" y="853"/>
                  <a:pt x="763" y="854"/>
                </a:cubicBezTo>
                <a:lnTo>
                  <a:pt x="763" y="854"/>
                </a:lnTo>
                <a:cubicBezTo>
                  <a:pt x="762" y="855"/>
                  <a:pt x="761" y="857"/>
                  <a:pt x="761" y="859"/>
                </a:cubicBezTo>
                <a:lnTo>
                  <a:pt x="761" y="859"/>
                </a:lnTo>
                <a:cubicBezTo>
                  <a:pt x="761" y="859"/>
                  <a:pt x="761" y="859"/>
                  <a:pt x="761" y="860"/>
                </a:cubicBezTo>
                <a:lnTo>
                  <a:pt x="761" y="860"/>
                </a:lnTo>
                <a:cubicBezTo>
                  <a:pt x="760" y="862"/>
                  <a:pt x="758" y="864"/>
                  <a:pt x="757" y="864"/>
                </a:cubicBezTo>
                <a:lnTo>
                  <a:pt x="757" y="864"/>
                </a:lnTo>
                <a:cubicBezTo>
                  <a:pt x="756" y="864"/>
                  <a:pt x="755" y="864"/>
                  <a:pt x="754" y="864"/>
                </a:cubicBezTo>
                <a:lnTo>
                  <a:pt x="754" y="864"/>
                </a:lnTo>
                <a:cubicBezTo>
                  <a:pt x="752" y="864"/>
                  <a:pt x="750" y="861"/>
                  <a:pt x="748" y="862"/>
                </a:cubicBezTo>
                <a:lnTo>
                  <a:pt x="748" y="862"/>
                </a:lnTo>
                <a:cubicBezTo>
                  <a:pt x="748" y="860"/>
                  <a:pt x="747" y="859"/>
                  <a:pt x="746" y="858"/>
                </a:cubicBezTo>
                <a:lnTo>
                  <a:pt x="746" y="858"/>
                </a:lnTo>
                <a:cubicBezTo>
                  <a:pt x="746" y="857"/>
                  <a:pt x="744" y="857"/>
                  <a:pt x="744" y="856"/>
                </a:cubicBezTo>
                <a:lnTo>
                  <a:pt x="744" y="856"/>
                </a:lnTo>
                <a:cubicBezTo>
                  <a:pt x="747" y="855"/>
                  <a:pt x="750" y="855"/>
                  <a:pt x="751" y="851"/>
                </a:cubicBezTo>
                <a:lnTo>
                  <a:pt x="751" y="851"/>
                </a:lnTo>
                <a:cubicBezTo>
                  <a:pt x="752" y="850"/>
                  <a:pt x="751" y="850"/>
                  <a:pt x="751" y="849"/>
                </a:cubicBezTo>
                <a:lnTo>
                  <a:pt x="751" y="849"/>
                </a:lnTo>
                <a:cubicBezTo>
                  <a:pt x="753" y="848"/>
                  <a:pt x="753" y="846"/>
                  <a:pt x="754" y="844"/>
                </a:cubicBezTo>
                <a:lnTo>
                  <a:pt x="754" y="844"/>
                </a:lnTo>
                <a:cubicBezTo>
                  <a:pt x="754" y="841"/>
                  <a:pt x="751" y="838"/>
                  <a:pt x="751" y="834"/>
                </a:cubicBezTo>
                <a:lnTo>
                  <a:pt x="751" y="834"/>
                </a:lnTo>
                <a:cubicBezTo>
                  <a:pt x="752" y="831"/>
                  <a:pt x="754" y="828"/>
                  <a:pt x="755" y="825"/>
                </a:cubicBezTo>
                <a:lnTo>
                  <a:pt x="755" y="825"/>
                </a:lnTo>
                <a:cubicBezTo>
                  <a:pt x="759" y="827"/>
                  <a:pt x="751" y="834"/>
                  <a:pt x="758" y="835"/>
                </a:cubicBezTo>
                <a:lnTo>
                  <a:pt x="758" y="835"/>
                </a:lnTo>
                <a:cubicBezTo>
                  <a:pt x="768" y="827"/>
                  <a:pt x="762" y="824"/>
                  <a:pt x="756" y="821"/>
                </a:cubicBezTo>
                <a:lnTo>
                  <a:pt x="756" y="821"/>
                </a:lnTo>
                <a:cubicBezTo>
                  <a:pt x="757" y="821"/>
                  <a:pt x="758" y="821"/>
                  <a:pt x="758" y="820"/>
                </a:cubicBezTo>
                <a:lnTo>
                  <a:pt x="758" y="820"/>
                </a:lnTo>
                <a:cubicBezTo>
                  <a:pt x="759" y="820"/>
                  <a:pt x="759" y="820"/>
                  <a:pt x="759" y="820"/>
                </a:cubicBezTo>
                <a:lnTo>
                  <a:pt x="759" y="820"/>
                </a:lnTo>
                <a:cubicBezTo>
                  <a:pt x="762" y="821"/>
                  <a:pt x="762" y="825"/>
                  <a:pt x="766" y="825"/>
                </a:cubicBezTo>
                <a:lnTo>
                  <a:pt x="766" y="825"/>
                </a:lnTo>
                <a:cubicBezTo>
                  <a:pt x="769" y="825"/>
                  <a:pt x="771" y="824"/>
                  <a:pt x="772" y="821"/>
                </a:cubicBezTo>
                <a:lnTo>
                  <a:pt x="772" y="821"/>
                </a:lnTo>
                <a:lnTo>
                  <a:pt x="773" y="821"/>
                </a:lnTo>
                <a:lnTo>
                  <a:pt x="773" y="821"/>
                </a:lnTo>
                <a:cubicBezTo>
                  <a:pt x="769" y="824"/>
                  <a:pt x="773" y="827"/>
                  <a:pt x="773" y="828"/>
                </a:cubicBezTo>
                <a:close/>
                <a:moveTo>
                  <a:pt x="744" y="876"/>
                </a:moveTo>
                <a:lnTo>
                  <a:pt x="744" y="876"/>
                </a:lnTo>
                <a:cubicBezTo>
                  <a:pt x="744" y="876"/>
                  <a:pt x="743" y="876"/>
                  <a:pt x="742" y="876"/>
                </a:cubicBezTo>
                <a:lnTo>
                  <a:pt x="742" y="876"/>
                </a:lnTo>
                <a:cubicBezTo>
                  <a:pt x="743" y="876"/>
                  <a:pt x="744" y="876"/>
                  <a:pt x="744" y="874"/>
                </a:cubicBezTo>
                <a:lnTo>
                  <a:pt x="744" y="874"/>
                </a:lnTo>
                <a:cubicBezTo>
                  <a:pt x="744" y="876"/>
                  <a:pt x="744" y="876"/>
                  <a:pt x="744" y="876"/>
                </a:cubicBezTo>
                <a:close/>
                <a:moveTo>
                  <a:pt x="766" y="665"/>
                </a:moveTo>
                <a:lnTo>
                  <a:pt x="766" y="665"/>
                </a:lnTo>
                <a:lnTo>
                  <a:pt x="766" y="665"/>
                </a:lnTo>
                <a:cubicBezTo>
                  <a:pt x="766" y="666"/>
                  <a:pt x="766" y="667"/>
                  <a:pt x="765" y="668"/>
                </a:cubicBezTo>
                <a:lnTo>
                  <a:pt x="765" y="668"/>
                </a:lnTo>
                <a:cubicBezTo>
                  <a:pt x="764" y="667"/>
                  <a:pt x="764" y="667"/>
                  <a:pt x="763" y="667"/>
                </a:cubicBezTo>
                <a:lnTo>
                  <a:pt x="763" y="667"/>
                </a:lnTo>
                <a:cubicBezTo>
                  <a:pt x="763" y="667"/>
                  <a:pt x="762" y="666"/>
                  <a:pt x="762" y="665"/>
                </a:cubicBezTo>
                <a:lnTo>
                  <a:pt x="762" y="665"/>
                </a:lnTo>
                <a:cubicBezTo>
                  <a:pt x="763" y="665"/>
                  <a:pt x="764" y="665"/>
                  <a:pt x="766" y="665"/>
                </a:cubicBezTo>
                <a:close/>
                <a:moveTo>
                  <a:pt x="760" y="594"/>
                </a:moveTo>
                <a:lnTo>
                  <a:pt x="760" y="594"/>
                </a:lnTo>
                <a:cubicBezTo>
                  <a:pt x="761" y="594"/>
                  <a:pt x="761" y="595"/>
                  <a:pt x="762" y="595"/>
                </a:cubicBezTo>
                <a:lnTo>
                  <a:pt x="762" y="595"/>
                </a:lnTo>
                <a:cubicBezTo>
                  <a:pt x="762" y="595"/>
                  <a:pt x="762" y="595"/>
                  <a:pt x="763" y="595"/>
                </a:cubicBezTo>
                <a:lnTo>
                  <a:pt x="763" y="595"/>
                </a:lnTo>
                <a:cubicBezTo>
                  <a:pt x="762" y="596"/>
                  <a:pt x="761" y="596"/>
                  <a:pt x="760" y="594"/>
                </a:cubicBezTo>
                <a:close/>
                <a:moveTo>
                  <a:pt x="761" y="602"/>
                </a:moveTo>
                <a:lnTo>
                  <a:pt x="761" y="602"/>
                </a:lnTo>
                <a:cubicBezTo>
                  <a:pt x="761" y="602"/>
                  <a:pt x="761" y="602"/>
                  <a:pt x="760" y="602"/>
                </a:cubicBezTo>
                <a:lnTo>
                  <a:pt x="760" y="602"/>
                </a:lnTo>
                <a:cubicBezTo>
                  <a:pt x="756" y="604"/>
                  <a:pt x="754" y="607"/>
                  <a:pt x="752" y="611"/>
                </a:cubicBezTo>
                <a:lnTo>
                  <a:pt x="752" y="611"/>
                </a:lnTo>
                <a:cubicBezTo>
                  <a:pt x="752" y="610"/>
                  <a:pt x="752" y="610"/>
                  <a:pt x="752" y="610"/>
                </a:cubicBezTo>
                <a:lnTo>
                  <a:pt x="752" y="606"/>
                </a:lnTo>
                <a:lnTo>
                  <a:pt x="752" y="606"/>
                </a:lnTo>
                <a:cubicBezTo>
                  <a:pt x="752" y="605"/>
                  <a:pt x="752" y="604"/>
                  <a:pt x="751" y="603"/>
                </a:cubicBezTo>
                <a:lnTo>
                  <a:pt x="751" y="603"/>
                </a:lnTo>
                <a:cubicBezTo>
                  <a:pt x="755" y="603"/>
                  <a:pt x="758" y="598"/>
                  <a:pt x="762" y="599"/>
                </a:cubicBezTo>
                <a:lnTo>
                  <a:pt x="762" y="599"/>
                </a:lnTo>
                <a:cubicBezTo>
                  <a:pt x="762" y="601"/>
                  <a:pt x="761" y="602"/>
                  <a:pt x="761" y="602"/>
                </a:cubicBezTo>
                <a:close/>
                <a:moveTo>
                  <a:pt x="751" y="701"/>
                </a:moveTo>
                <a:lnTo>
                  <a:pt x="751" y="701"/>
                </a:lnTo>
                <a:cubicBezTo>
                  <a:pt x="751" y="701"/>
                  <a:pt x="752" y="702"/>
                  <a:pt x="753" y="701"/>
                </a:cubicBezTo>
                <a:lnTo>
                  <a:pt x="753" y="701"/>
                </a:lnTo>
                <a:lnTo>
                  <a:pt x="753" y="701"/>
                </a:lnTo>
                <a:lnTo>
                  <a:pt x="753" y="701"/>
                </a:lnTo>
                <a:lnTo>
                  <a:pt x="753" y="702"/>
                </a:lnTo>
                <a:lnTo>
                  <a:pt x="753" y="702"/>
                </a:lnTo>
                <a:cubicBezTo>
                  <a:pt x="752" y="702"/>
                  <a:pt x="752" y="702"/>
                  <a:pt x="752" y="702"/>
                </a:cubicBezTo>
                <a:lnTo>
                  <a:pt x="752" y="702"/>
                </a:lnTo>
                <a:lnTo>
                  <a:pt x="751" y="701"/>
                </a:lnTo>
                <a:close/>
                <a:moveTo>
                  <a:pt x="762" y="720"/>
                </a:moveTo>
                <a:lnTo>
                  <a:pt x="762" y="720"/>
                </a:lnTo>
                <a:lnTo>
                  <a:pt x="762" y="720"/>
                </a:lnTo>
                <a:lnTo>
                  <a:pt x="762" y="720"/>
                </a:lnTo>
                <a:cubicBezTo>
                  <a:pt x="758" y="720"/>
                  <a:pt x="756" y="720"/>
                  <a:pt x="753" y="720"/>
                </a:cubicBezTo>
                <a:lnTo>
                  <a:pt x="753" y="720"/>
                </a:lnTo>
                <a:cubicBezTo>
                  <a:pt x="752" y="719"/>
                  <a:pt x="751" y="717"/>
                  <a:pt x="750" y="716"/>
                </a:cubicBezTo>
                <a:lnTo>
                  <a:pt x="750" y="716"/>
                </a:lnTo>
                <a:cubicBezTo>
                  <a:pt x="753" y="717"/>
                  <a:pt x="757" y="719"/>
                  <a:pt x="762" y="720"/>
                </a:cubicBezTo>
                <a:close/>
                <a:moveTo>
                  <a:pt x="750" y="690"/>
                </a:moveTo>
                <a:lnTo>
                  <a:pt x="750" y="690"/>
                </a:lnTo>
                <a:cubicBezTo>
                  <a:pt x="750" y="689"/>
                  <a:pt x="750" y="689"/>
                  <a:pt x="750" y="689"/>
                </a:cubicBezTo>
                <a:lnTo>
                  <a:pt x="750" y="689"/>
                </a:lnTo>
                <a:lnTo>
                  <a:pt x="750" y="689"/>
                </a:lnTo>
                <a:lnTo>
                  <a:pt x="750" y="689"/>
                </a:lnTo>
                <a:cubicBezTo>
                  <a:pt x="750" y="689"/>
                  <a:pt x="750" y="689"/>
                  <a:pt x="750" y="690"/>
                </a:cubicBezTo>
                <a:close/>
                <a:moveTo>
                  <a:pt x="750" y="618"/>
                </a:moveTo>
                <a:lnTo>
                  <a:pt x="750" y="618"/>
                </a:lnTo>
                <a:cubicBezTo>
                  <a:pt x="750" y="618"/>
                  <a:pt x="750" y="618"/>
                  <a:pt x="749" y="618"/>
                </a:cubicBezTo>
                <a:lnTo>
                  <a:pt x="749" y="618"/>
                </a:lnTo>
                <a:cubicBezTo>
                  <a:pt x="750" y="618"/>
                  <a:pt x="750" y="618"/>
                  <a:pt x="750" y="617"/>
                </a:cubicBezTo>
                <a:lnTo>
                  <a:pt x="750" y="617"/>
                </a:lnTo>
                <a:cubicBezTo>
                  <a:pt x="750" y="618"/>
                  <a:pt x="750" y="618"/>
                  <a:pt x="750" y="618"/>
                </a:cubicBezTo>
                <a:close/>
                <a:moveTo>
                  <a:pt x="746" y="824"/>
                </a:moveTo>
                <a:lnTo>
                  <a:pt x="746" y="824"/>
                </a:lnTo>
                <a:cubicBezTo>
                  <a:pt x="744" y="825"/>
                  <a:pt x="744" y="827"/>
                  <a:pt x="743" y="827"/>
                </a:cubicBezTo>
                <a:lnTo>
                  <a:pt x="743" y="827"/>
                </a:lnTo>
                <a:cubicBezTo>
                  <a:pt x="743" y="827"/>
                  <a:pt x="743" y="826"/>
                  <a:pt x="742" y="825"/>
                </a:cubicBezTo>
                <a:lnTo>
                  <a:pt x="742" y="825"/>
                </a:lnTo>
                <a:cubicBezTo>
                  <a:pt x="744" y="825"/>
                  <a:pt x="746" y="825"/>
                  <a:pt x="746" y="823"/>
                </a:cubicBezTo>
                <a:lnTo>
                  <a:pt x="746" y="823"/>
                </a:lnTo>
                <a:cubicBezTo>
                  <a:pt x="746" y="824"/>
                  <a:pt x="746" y="824"/>
                  <a:pt x="746" y="824"/>
                </a:cubicBezTo>
                <a:close/>
                <a:moveTo>
                  <a:pt x="747" y="707"/>
                </a:moveTo>
                <a:lnTo>
                  <a:pt x="747" y="707"/>
                </a:lnTo>
                <a:lnTo>
                  <a:pt x="746" y="707"/>
                </a:lnTo>
                <a:lnTo>
                  <a:pt x="746" y="707"/>
                </a:lnTo>
                <a:cubicBezTo>
                  <a:pt x="746" y="707"/>
                  <a:pt x="746" y="707"/>
                  <a:pt x="746" y="706"/>
                </a:cubicBezTo>
                <a:lnTo>
                  <a:pt x="746" y="706"/>
                </a:lnTo>
                <a:cubicBezTo>
                  <a:pt x="746" y="706"/>
                  <a:pt x="746" y="706"/>
                  <a:pt x="744" y="706"/>
                </a:cubicBezTo>
                <a:lnTo>
                  <a:pt x="744" y="706"/>
                </a:lnTo>
                <a:cubicBezTo>
                  <a:pt x="747" y="704"/>
                  <a:pt x="748" y="701"/>
                  <a:pt x="749" y="698"/>
                </a:cubicBezTo>
                <a:lnTo>
                  <a:pt x="749" y="698"/>
                </a:lnTo>
                <a:cubicBezTo>
                  <a:pt x="750" y="698"/>
                  <a:pt x="750" y="700"/>
                  <a:pt x="750" y="701"/>
                </a:cubicBezTo>
                <a:lnTo>
                  <a:pt x="750" y="701"/>
                </a:lnTo>
                <a:lnTo>
                  <a:pt x="750" y="701"/>
                </a:lnTo>
                <a:lnTo>
                  <a:pt x="750" y="701"/>
                </a:lnTo>
                <a:cubicBezTo>
                  <a:pt x="747" y="702"/>
                  <a:pt x="746" y="704"/>
                  <a:pt x="747" y="707"/>
                </a:cubicBezTo>
                <a:close/>
                <a:moveTo>
                  <a:pt x="752" y="553"/>
                </a:moveTo>
                <a:lnTo>
                  <a:pt x="752" y="553"/>
                </a:lnTo>
                <a:cubicBezTo>
                  <a:pt x="751" y="553"/>
                  <a:pt x="751" y="552"/>
                  <a:pt x="751" y="552"/>
                </a:cubicBezTo>
                <a:lnTo>
                  <a:pt x="751" y="552"/>
                </a:lnTo>
                <a:cubicBezTo>
                  <a:pt x="750" y="551"/>
                  <a:pt x="747" y="549"/>
                  <a:pt x="744" y="549"/>
                </a:cubicBezTo>
                <a:lnTo>
                  <a:pt x="744" y="549"/>
                </a:lnTo>
                <a:cubicBezTo>
                  <a:pt x="746" y="549"/>
                  <a:pt x="746" y="548"/>
                  <a:pt x="746" y="548"/>
                </a:cubicBezTo>
                <a:lnTo>
                  <a:pt x="746" y="548"/>
                </a:lnTo>
                <a:lnTo>
                  <a:pt x="746" y="548"/>
                </a:lnTo>
                <a:lnTo>
                  <a:pt x="746" y="548"/>
                </a:lnTo>
                <a:cubicBezTo>
                  <a:pt x="750" y="549"/>
                  <a:pt x="753" y="548"/>
                  <a:pt x="756" y="548"/>
                </a:cubicBezTo>
                <a:lnTo>
                  <a:pt x="756" y="548"/>
                </a:lnTo>
                <a:cubicBezTo>
                  <a:pt x="757" y="548"/>
                  <a:pt x="757" y="548"/>
                  <a:pt x="757" y="548"/>
                </a:cubicBezTo>
                <a:lnTo>
                  <a:pt x="757" y="548"/>
                </a:lnTo>
                <a:lnTo>
                  <a:pt x="758" y="548"/>
                </a:lnTo>
                <a:lnTo>
                  <a:pt x="758" y="548"/>
                </a:lnTo>
                <a:cubicBezTo>
                  <a:pt x="759" y="548"/>
                  <a:pt x="760" y="548"/>
                  <a:pt x="761" y="548"/>
                </a:cubicBezTo>
                <a:lnTo>
                  <a:pt x="761" y="548"/>
                </a:lnTo>
                <a:cubicBezTo>
                  <a:pt x="762" y="548"/>
                  <a:pt x="762" y="548"/>
                  <a:pt x="763" y="548"/>
                </a:cubicBezTo>
                <a:lnTo>
                  <a:pt x="763" y="548"/>
                </a:lnTo>
                <a:cubicBezTo>
                  <a:pt x="763" y="548"/>
                  <a:pt x="764" y="548"/>
                  <a:pt x="764" y="547"/>
                </a:cubicBezTo>
                <a:lnTo>
                  <a:pt x="764" y="547"/>
                </a:lnTo>
                <a:cubicBezTo>
                  <a:pt x="764" y="548"/>
                  <a:pt x="765" y="548"/>
                  <a:pt x="765" y="548"/>
                </a:cubicBezTo>
                <a:lnTo>
                  <a:pt x="765" y="548"/>
                </a:lnTo>
                <a:lnTo>
                  <a:pt x="765" y="548"/>
                </a:lnTo>
                <a:cubicBezTo>
                  <a:pt x="763" y="549"/>
                  <a:pt x="762" y="551"/>
                  <a:pt x="759" y="553"/>
                </a:cubicBezTo>
                <a:lnTo>
                  <a:pt x="759" y="553"/>
                </a:lnTo>
                <a:cubicBezTo>
                  <a:pt x="759" y="552"/>
                  <a:pt x="759" y="552"/>
                  <a:pt x="759" y="551"/>
                </a:cubicBezTo>
                <a:lnTo>
                  <a:pt x="759" y="551"/>
                </a:lnTo>
                <a:cubicBezTo>
                  <a:pt x="756" y="552"/>
                  <a:pt x="754" y="553"/>
                  <a:pt x="752" y="553"/>
                </a:cubicBezTo>
                <a:close/>
                <a:moveTo>
                  <a:pt x="752" y="558"/>
                </a:moveTo>
                <a:lnTo>
                  <a:pt x="752" y="558"/>
                </a:lnTo>
                <a:cubicBezTo>
                  <a:pt x="752" y="557"/>
                  <a:pt x="752" y="557"/>
                  <a:pt x="752" y="557"/>
                </a:cubicBezTo>
                <a:lnTo>
                  <a:pt x="752" y="557"/>
                </a:lnTo>
                <a:lnTo>
                  <a:pt x="752" y="557"/>
                </a:lnTo>
                <a:lnTo>
                  <a:pt x="752" y="557"/>
                </a:lnTo>
                <a:lnTo>
                  <a:pt x="752" y="558"/>
                </a:lnTo>
                <a:close/>
                <a:moveTo>
                  <a:pt x="754" y="567"/>
                </a:moveTo>
                <a:lnTo>
                  <a:pt x="754" y="567"/>
                </a:lnTo>
                <a:cubicBezTo>
                  <a:pt x="753" y="567"/>
                  <a:pt x="752" y="568"/>
                  <a:pt x="751" y="568"/>
                </a:cubicBezTo>
                <a:lnTo>
                  <a:pt x="751" y="568"/>
                </a:lnTo>
                <a:cubicBezTo>
                  <a:pt x="751" y="569"/>
                  <a:pt x="750" y="569"/>
                  <a:pt x="750" y="570"/>
                </a:cubicBezTo>
                <a:lnTo>
                  <a:pt x="750" y="570"/>
                </a:lnTo>
                <a:cubicBezTo>
                  <a:pt x="750" y="569"/>
                  <a:pt x="750" y="567"/>
                  <a:pt x="750" y="565"/>
                </a:cubicBezTo>
                <a:lnTo>
                  <a:pt x="750" y="565"/>
                </a:lnTo>
                <a:cubicBezTo>
                  <a:pt x="750" y="566"/>
                  <a:pt x="752" y="567"/>
                  <a:pt x="754" y="567"/>
                </a:cubicBezTo>
                <a:close/>
                <a:moveTo>
                  <a:pt x="738" y="565"/>
                </a:moveTo>
                <a:lnTo>
                  <a:pt x="738" y="565"/>
                </a:lnTo>
                <a:cubicBezTo>
                  <a:pt x="740" y="566"/>
                  <a:pt x="743" y="566"/>
                  <a:pt x="742" y="569"/>
                </a:cubicBezTo>
                <a:lnTo>
                  <a:pt x="742" y="569"/>
                </a:lnTo>
                <a:cubicBezTo>
                  <a:pt x="740" y="568"/>
                  <a:pt x="740" y="568"/>
                  <a:pt x="738" y="568"/>
                </a:cubicBezTo>
                <a:lnTo>
                  <a:pt x="738" y="568"/>
                </a:lnTo>
                <a:cubicBezTo>
                  <a:pt x="738" y="567"/>
                  <a:pt x="738" y="567"/>
                  <a:pt x="738" y="566"/>
                </a:cubicBezTo>
                <a:lnTo>
                  <a:pt x="738" y="566"/>
                </a:lnTo>
                <a:cubicBezTo>
                  <a:pt x="738" y="566"/>
                  <a:pt x="738" y="566"/>
                  <a:pt x="738" y="565"/>
                </a:cubicBezTo>
                <a:close/>
                <a:moveTo>
                  <a:pt x="734" y="638"/>
                </a:moveTo>
                <a:lnTo>
                  <a:pt x="734" y="638"/>
                </a:lnTo>
                <a:cubicBezTo>
                  <a:pt x="734" y="638"/>
                  <a:pt x="733" y="639"/>
                  <a:pt x="732" y="639"/>
                </a:cubicBezTo>
                <a:lnTo>
                  <a:pt x="732" y="639"/>
                </a:lnTo>
                <a:cubicBezTo>
                  <a:pt x="732" y="639"/>
                  <a:pt x="732" y="638"/>
                  <a:pt x="732" y="637"/>
                </a:cubicBezTo>
                <a:lnTo>
                  <a:pt x="732" y="637"/>
                </a:lnTo>
                <a:cubicBezTo>
                  <a:pt x="733" y="635"/>
                  <a:pt x="731" y="634"/>
                  <a:pt x="729" y="634"/>
                </a:cubicBezTo>
                <a:lnTo>
                  <a:pt x="729" y="634"/>
                </a:lnTo>
                <a:cubicBezTo>
                  <a:pt x="727" y="634"/>
                  <a:pt x="725" y="635"/>
                  <a:pt x="724" y="637"/>
                </a:cubicBezTo>
                <a:lnTo>
                  <a:pt x="724" y="637"/>
                </a:lnTo>
                <a:cubicBezTo>
                  <a:pt x="723" y="637"/>
                  <a:pt x="723" y="637"/>
                  <a:pt x="722" y="637"/>
                </a:cubicBezTo>
                <a:lnTo>
                  <a:pt x="722" y="637"/>
                </a:lnTo>
                <a:cubicBezTo>
                  <a:pt x="720" y="635"/>
                  <a:pt x="719" y="634"/>
                  <a:pt x="716" y="633"/>
                </a:cubicBezTo>
                <a:lnTo>
                  <a:pt x="716" y="633"/>
                </a:lnTo>
                <a:cubicBezTo>
                  <a:pt x="714" y="633"/>
                  <a:pt x="713" y="634"/>
                  <a:pt x="713" y="634"/>
                </a:cubicBezTo>
                <a:lnTo>
                  <a:pt x="713" y="634"/>
                </a:lnTo>
                <a:lnTo>
                  <a:pt x="713" y="634"/>
                </a:lnTo>
                <a:lnTo>
                  <a:pt x="713" y="634"/>
                </a:lnTo>
                <a:cubicBezTo>
                  <a:pt x="710" y="631"/>
                  <a:pt x="708" y="628"/>
                  <a:pt x="705" y="632"/>
                </a:cubicBezTo>
                <a:lnTo>
                  <a:pt x="705" y="632"/>
                </a:lnTo>
                <a:cubicBezTo>
                  <a:pt x="705" y="634"/>
                  <a:pt x="706" y="635"/>
                  <a:pt x="706" y="636"/>
                </a:cubicBezTo>
                <a:lnTo>
                  <a:pt x="706" y="636"/>
                </a:lnTo>
                <a:cubicBezTo>
                  <a:pt x="706" y="636"/>
                  <a:pt x="705" y="636"/>
                  <a:pt x="704" y="636"/>
                </a:cubicBezTo>
                <a:lnTo>
                  <a:pt x="704" y="636"/>
                </a:lnTo>
                <a:cubicBezTo>
                  <a:pt x="703" y="634"/>
                  <a:pt x="703" y="634"/>
                  <a:pt x="701" y="636"/>
                </a:cubicBezTo>
                <a:lnTo>
                  <a:pt x="701" y="636"/>
                </a:lnTo>
                <a:cubicBezTo>
                  <a:pt x="699" y="638"/>
                  <a:pt x="700" y="640"/>
                  <a:pt x="700" y="642"/>
                </a:cubicBezTo>
                <a:lnTo>
                  <a:pt x="700" y="642"/>
                </a:lnTo>
                <a:cubicBezTo>
                  <a:pt x="699" y="642"/>
                  <a:pt x="698" y="642"/>
                  <a:pt x="697" y="642"/>
                </a:cubicBezTo>
                <a:lnTo>
                  <a:pt x="697" y="642"/>
                </a:lnTo>
                <a:cubicBezTo>
                  <a:pt x="694" y="645"/>
                  <a:pt x="691" y="645"/>
                  <a:pt x="688" y="645"/>
                </a:cubicBezTo>
                <a:lnTo>
                  <a:pt x="688" y="645"/>
                </a:lnTo>
                <a:cubicBezTo>
                  <a:pt x="682" y="645"/>
                  <a:pt x="680" y="649"/>
                  <a:pt x="681" y="654"/>
                </a:cubicBezTo>
                <a:lnTo>
                  <a:pt x="681" y="654"/>
                </a:lnTo>
                <a:cubicBezTo>
                  <a:pt x="678" y="652"/>
                  <a:pt x="676" y="649"/>
                  <a:pt x="674" y="649"/>
                </a:cubicBezTo>
                <a:lnTo>
                  <a:pt x="674" y="649"/>
                </a:lnTo>
                <a:cubicBezTo>
                  <a:pt x="671" y="647"/>
                  <a:pt x="669" y="647"/>
                  <a:pt x="665" y="647"/>
                </a:cubicBezTo>
                <a:lnTo>
                  <a:pt x="665" y="647"/>
                </a:lnTo>
                <a:cubicBezTo>
                  <a:pt x="666" y="645"/>
                  <a:pt x="667" y="645"/>
                  <a:pt x="668" y="643"/>
                </a:cubicBezTo>
                <a:lnTo>
                  <a:pt x="668" y="643"/>
                </a:lnTo>
                <a:cubicBezTo>
                  <a:pt x="670" y="643"/>
                  <a:pt x="670" y="642"/>
                  <a:pt x="670" y="641"/>
                </a:cubicBezTo>
                <a:lnTo>
                  <a:pt x="670" y="641"/>
                </a:lnTo>
                <a:lnTo>
                  <a:pt x="670" y="641"/>
                </a:lnTo>
                <a:lnTo>
                  <a:pt x="670" y="641"/>
                </a:lnTo>
                <a:cubicBezTo>
                  <a:pt x="672" y="641"/>
                  <a:pt x="673" y="641"/>
                  <a:pt x="675" y="641"/>
                </a:cubicBezTo>
                <a:lnTo>
                  <a:pt x="675" y="641"/>
                </a:lnTo>
                <a:lnTo>
                  <a:pt x="675" y="641"/>
                </a:lnTo>
                <a:lnTo>
                  <a:pt x="675" y="641"/>
                </a:lnTo>
                <a:cubicBezTo>
                  <a:pt x="675" y="643"/>
                  <a:pt x="672" y="646"/>
                  <a:pt x="676" y="648"/>
                </a:cubicBezTo>
                <a:lnTo>
                  <a:pt x="676" y="648"/>
                </a:lnTo>
                <a:cubicBezTo>
                  <a:pt x="682" y="649"/>
                  <a:pt x="680" y="640"/>
                  <a:pt x="685" y="642"/>
                </a:cubicBezTo>
                <a:lnTo>
                  <a:pt x="685" y="642"/>
                </a:lnTo>
                <a:cubicBezTo>
                  <a:pt x="686" y="641"/>
                  <a:pt x="686" y="641"/>
                  <a:pt x="686" y="640"/>
                </a:cubicBezTo>
                <a:lnTo>
                  <a:pt x="686" y="640"/>
                </a:lnTo>
                <a:cubicBezTo>
                  <a:pt x="688" y="639"/>
                  <a:pt x="688" y="638"/>
                  <a:pt x="688" y="636"/>
                </a:cubicBezTo>
                <a:lnTo>
                  <a:pt x="688" y="636"/>
                </a:lnTo>
                <a:cubicBezTo>
                  <a:pt x="691" y="637"/>
                  <a:pt x="696" y="634"/>
                  <a:pt x="698" y="637"/>
                </a:cubicBezTo>
                <a:lnTo>
                  <a:pt x="698" y="637"/>
                </a:lnTo>
                <a:cubicBezTo>
                  <a:pt x="699" y="636"/>
                  <a:pt x="699" y="635"/>
                  <a:pt x="700" y="634"/>
                </a:cubicBezTo>
                <a:lnTo>
                  <a:pt x="700" y="634"/>
                </a:lnTo>
                <a:cubicBezTo>
                  <a:pt x="701" y="632"/>
                  <a:pt x="701" y="630"/>
                  <a:pt x="701" y="628"/>
                </a:cubicBezTo>
                <a:lnTo>
                  <a:pt x="701" y="628"/>
                </a:lnTo>
                <a:cubicBezTo>
                  <a:pt x="699" y="628"/>
                  <a:pt x="698" y="627"/>
                  <a:pt x="696" y="627"/>
                </a:cubicBezTo>
                <a:lnTo>
                  <a:pt x="696" y="627"/>
                </a:lnTo>
                <a:cubicBezTo>
                  <a:pt x="692" y="628"/>
                  <a:pt x="689" y="630"/>
                  <a:pt x="688" y="633"/>
                </a:cubicBezTo>
                <a:lnTo>
                  <a:pt x="688" y="633"/>
                </a:lnTo>
                <a:cubicBezTo>
                  <a:pt x="686" y="631"/>
                  <a:pt x="685" y="630"/>
                  <a:pt x="682" y="630"/>
                </a:cubicBezTo>
                <a:lnTo>
                  <a:pt x="682" y="630"/>
                </a:lnTo>
                <a:cubicBezTo>
                  <a:pt x="682" y="630"/>
                  <a:pt x="682" y="630"/>
                  <a:pt x="683" y="628"/>
                </a:cubicBezTo>
                <a:lnTo>
                  <a:pt x="683" y="628"/>
                </a:lnTo>
                <a:cubicBezTo>
                  <a:pt x="680" y="628"/>
                  <a:pt x="677" y="627"/>
                  <a:pt x="675" y="624"/>
                </a:cubicBezTo>
                <a:lnTo>
                  <a:pt x="675" y="624"/>
                </a:lnTo>
                <a:cubicBezTo>
                  <a:pt x="676" y="624"/>
                  <a:pt x="676" y="622"/>
                  <a:pt x="677" y="621"/>
                </a:cubicBezTo>
                <a:lnTo>
                  <a:pt x="677" y="621"/>
                </a:lnTo>
                <a:cubicBezTo>
                  <a:pt x="678" y="621"/>
                  <a:pt x="679" y="620"/>
                  <a:pt x="680" y="620"/>
                </a:cubicBezTo>
                <a:lnTo>
                  <a:pt x="680" y="620"/>
                </a:lnTo>
                <a:cubicBezTo>
                  <a:pt x="682" y="621"/>
                  <a:pt x="684" y="622"/>
                  <a:pt x="686" y="619"/>
                </a:cubicBezTo>
                <a:lnTo>
                  <a:pt x="691" y="615"/>
                </a:lnTo>
                <a:lnTo>
                  <a:pt x="691" y="615"/>
                </a:lnTo>
                <a:cubicBezTo>
                  <a:pt x="692" y="614"/>
                  <a:pt x="693" y="614"/>
                  <a:pt x="695" y="614"/>
                </a:cubicBezTo>
                <a:lnTo>
                  <a:pt x="695" y="614"/>
                </a:lnTo>
                <a:cubicBezTo>
                  <a:pt x="694" y="612"/>
                  <a:pt x="693" y="612"/>
                  <a:pt x="691" y="611"/>
                </a:cubicBezTo>
                <a:lnTo>
                  <a:pt x="691" y="611"/>
                </a:lnTo>
                <a:cubicBezTo>
                  <a:pt x="691" y="609"/>
                  <a:pt x="695" y="606"/>
                  <a:pt x="693" y="605"/>
                </a:cubicBezTo>
                <a:lnTo>
                  <a:pt x="693" y="605"/>
                </a:lnTo>
                <a:cubicBezTo>
                  <a:pt x="693" y="605"/>
                  <a:pt x="693" y="605"/>
                  <a:pt x="692" y="604"/>
                </a:cubicBezTo>
                <a:lnTo>
                  <a:pt x="692" y="604"/>
                </a:lnTo>
                <a:lnTo>
                  <a:pt x="693" y="604"/>
                </a:lnTo>
                <a:lnTo>
                  <a:pt x="693" y="604"/>
                </a:lnTo>
                <a:lnTo>
                  <a:pt x="693" y="604"/>
                </a:lnTo>
                <a:cubicBezTo>
                  <a:pt x="694" y="606"/>
                  <a:pt x="694" y="608"/>
                  <a:pt x="697" y="610"/>
                </a:cubicBezTo>
                <a:lnTo>
                  <a:pt x="697" y="609"/>
                </a:lnTo>
                <a:lnTo>
                  <a:pt x="697" y="609"/>
                </a:lnTo>
                <a:cubicBezTo>
                  <a:pt x="698" y="609"/>
                  <a:pt x="699" y="609"/>
                  <a:pt x="700" y="609"/>
                </a:cubicBezTo>
                <a:lnTo>
                  <a:pt x="700" y="609"/>
                </a:lnTo>
                <a:cubicBezTo>
                  <a:pt x="703" y="610"/>
                  <a:pt x="704" y="608"/>
                  <a:pt x="706" y="607"/>
                </a:cubicBezTo>
                <a:lnTo>
                  <a:pt x="706" y="607"/>
                </a:lnTo>
                <a:cubicBezTo>
                  <a:pt x="707" y="605"/>
                  <a:pt x="708" y="603"/>
                  <a:pt x="710" y="602"/>
                </a:cubicBezTo>
                <a:lnTo>
                  <a:pt x="710" y="602"/>
                </a:lnTo>
                <a:cubicBezTo>
                  <a:pt x="710" y="601"/>
                  <a:pt x="710" y="600"/>
                  <a:pt x="710" y="599"/>
                </a:cubicBezTo>
                <a:lnTo>
                  <a:pt x="710" y="599"/>
                </a:lnTo>
                <a:cubicBezTo>
                  <a:pt x="710" y="599"/>
                  <a:pt x="711" y="599"/>
                  <a:pt x="711" y="598"/>
                </a:cubicBezTo>
                <a:lnTo>
                  <a:pt x="711" y="598"/>
                </a:lnTo>
                <a:cubicBezTo>
                  <a:pt x="714" y="596"/>
                  <a:pt x="717" y="592"/>
                  <a:pt x="719" y="588"/>
                </a:cubicBezTo>
                <a:lnTo>
                  <a:pt x="719" y="588"/>
                </a:lnTo>
                <a:cubicBezTo>
                  <a:pt x="721" y="587"/>
                  <a:pt x="723" y="585"/>
                  <a:pt x="725" y="587"/>
                </a:cubicBezTo>
                <a:lnTo>
                  <a:pt x="725" y="587"/>
                </a:lnTo>
                <a:cubicBezTo>
                  <a:pt x="728" y="585"/>
                  <a:pt x="729" y="583"/>
                  <a:pt x="730" y="581"/>
                </a:cubicBezTo>
                <a:lnTo>
                  <a:pt x="730" y="581"/>
                </a:lnTo>
                <a:cubicBezTo>
                  <a:pt x="732" y="581"/>
                  <a:pt x="733" y="580"/>
                  <a:pt x="734" y="579"/>
                </a:cubicBezTo>
                <a:lnTo>
                  <a:pt x="734" y="579"/>
                </a:lnTo>
                <a:cubicBezTo>
                  <a:pt x="736" y="581"/>
                  <a:pt x="739" y="584"/>
                  <a:pt x="740" y="585"/>
                </a:cubicBezTo>
                <a:lnTo>
                  <a:pt x="740" y="585"/>
                </a:lnTo>
                <a:cubicBezTo>
                  <a:pt x="741" y="584"/>
                  <a:pt x="742" y="582"/>
                  <a:pt x="743" y="581"/>
                </a:cubicBezTo>
                <a:lnTo>
                  <a:pt x="743" y="581"/>
                </a:lnTo>
                <a:cubicBezTo>
                  <a:pt x="741" y="580"/>
                  <a:pt x="740" y="578"/>
                  <a:pt x="739" y="576"/>
                </a:cubicBezTo>
                <a:lnTo>
                  <a:pt x="739" y="576"/>
                </a:lnTo>
                <a:cubicBezTo>
                  <a:pt x="741" y="575"/>
                  <a:pt x="743" y="574"/>
                  <a:pt x="742" y="570"/>
                </a:cubicBezTo>
                <a:lnTo>
                  <a:pt x="742" y="570"/>
                </a:lnTo>
                <a:cubicBezTo>
                  <a:pt x="743" y="571"/>
                  <a:pt x="746" y="570"/>
                  <a:pt x="746" y="574"/>
                </a:cubicBezTo>
                <a:lnTo>
                  <a:pt x="746" y="574"/>
                </a:lnTo>
                <a:lnTo>
                  <a:pt x="746" y="575"/>
                </a:lnTo>
                <a:lnTo>
                  <a:pt x="746" y="575"/>
                </a:lnTo>
                <a:cubicBezTo>
                  <a:pt x="747" y="575"/>
                  <a:pt x="748" y="574"/>
                  <a:pt x="749" y="573"/>
                </a:cubicBezTo>
                <a:lnTo>
                  <a:pt x="749" y="573"/>
                </a:lnTo>
                <a:cubicBezTo>
                  <a:pt x="748" y="574"/>
                  <a:pt x="748" y="575"/>
                  <a:pt x="747" y="575"/>
                </a:cubicBezTo>
                <a:lnTo>
                  <a:pt x="747" y="575"/>
                </a:lnTo>
                <a:cubicBezTo>
                  <a:pt x="747" y="577"/>
                  <a:pt x="748" y="578"/>
                  <a:pt x="748" y="579"/>
                </a:cubicBezTo>
                <a:lnTo>
                  <a:pt x="748" y="579"/>
                </a:lnTo>
                <a:cubicBezTo>
                  <a:pt x="749" y="580"/>
                  <a:pt x="749" y="580"/>
                  <a:pt x="749" y="581"/>
                </a:cubicBezTo>
                <a:lnTo>
                  <a:pt x="749" y="581"/>
                </a:lnTo>
                <a:lnTo>
                  <a:pt x="749" y="581"/>
                </a:lnTo>
                <a:lnTo>
                  <a:pt x="749" y="581"/>
                </a:lnTo>
                <a:cubicBezTo>
                  <a:pt x="749" y="581"/>
                  <a:pt x="749" y="581"/>
                  <a:pt x="749" y="582"/>
                </a:cubicBezTo>
                <a:lnTo>
                  <a:pt x="749" y="582"/>
                </a:lnTo>
                <a:cubicBezTo>
                  <a:pt x="748" y="582"/>
                  <a:pt x="748" y="582"/>
                  <a:pt x="747" y="582"/>
                </a:cubicBezTo>
                <a:lnTo>
                  <a:pt x="747" y="582"/>
                </a:lnTo>
                <a:cubicBezTo>
                  <a:pt x="746" y="587"/>
                  <a:pt x="743" y="590"/>
                  <a:pt x="747" y="592"/>
                </a:cubicBezTo>
                <a:lnTo>
                  <a:pt x="747" y="592"/>
                </a:lnTo>
                <a:cubicBezTo>
                  <a:pt x="747" y="591"/>
                  <a:pt x="748" y="591"/>
                  <a:pt x="749" y="591"/>
                </a:cubicBezTo>
                <a:lnTo>
                  <a:pt x="749" y="591"/>
                </a:lnTo>
                <a:cubicBezTo>
                  <a:pt x="749" y="591"/>
                  <a:pt x="750" y="590"/>
                  <a:pt x="750" y="589"/>
                </a:cubicBezTo>
                <a:lnTo>
                  <a:pt x="750" y="589"/>
                </a:lnTo>
                <a:cubicBezTo>
                  <a:pt x="750" y="589"/>
                  <a:pt x="750" y="588"/>
                  <a:pt x="750" y="587"/>
                </a:cubicBezTo>
                <a:lnTo>
                  <a:pt x="750" y="587"/>
                </a:lnTo>
                <a:cubicBezTo>
                  <a:pt x="751" y="587"/>
                  <a:pt x="752" y="587"/>
                  <a:pt x="754" y="587"/>
                </a:cubicBezTo>
                <a:lnTo>
                  <a:pt x="754" y="587"/>
                </a:lnTo>
                <a:cubicBezTo>
                  <a:pt x="754" y="585"/>
                  <a:pt x="755" y="585"/>
                  <a:pt x="755" y="585"/>
                </a:cubicBezTo>
                <a:lnTo>
                  <a:pt x="755" y="585"/>
                </a:lnTo>
                <a:cubicBezTo>
                  <a:pt x="756" y="585"/>
                  <a:pt x="756" y="584"/>
                  <a:pt x="756" y="584"/>
                </a:cubicBezTo>
                <a:lnTo>
                  <a:pt x="756" y="584"/>
                </a:lnTo>
                <a:lnTo>
                  <a:pt x="756" y="584"/>
                </a:lnTo>
                <a:lnTo>
                  <a:pt x="756" y="584"/>
                </a:lnTo>
                <a:cubicBezTo>
                  <a:pt x="758" y="584"/>
                  <a:pt x="761" y="583"/>
                  <a:pt x="763" y="583"/>
                </a:cubicBezTo>
                <a:lnTo>
                  <a:pt x="763" y="583"/>
                </a:lnTo>
                <a:cubicBezTo>
                  <a:pt x="763" y="584"/>
                  <a:pt x="764" y="585"/>
                  <a:pt x="765" y="585"/>
                </a:cubicBezTo>
                <a:lnTo>
                  <a:pt x="765" y="585"/>
                </a:lnTo>
                <a:cubicBezTo>
                  <a:pt x="764" y="587"/>
                  <a:pt x="765" y="587"/>
                  <a:pt x="766" y="588"/>
                </a:cubicBezTo>
                <a:lnTo>
                  <a:pt x="766" y="588"/>
                </a:lnTo>
                <a:cubicBezTo>
                  <a:pt x="764" y="588"/>
                  <a:pt x="763" y="588"/>
                  <a:pt x="762" y="588"/>
                </a:cubicBezTo>
                <a:lnTo>
                  <a:pt x="762" y="588"/>
                </a:lnTo>
                <a:cubicBezTo>
                  <a:pt x="762" y="588"/>
                  <a:pt x="761" y="588"/>
                  <a:pt x="760" y="589"/>
                </a:cubicBezTo>
                <a:lnTo>
                  <a:pt x="760" y="589"/>
                </a:lnTo>
                <a:cubicBezTo>
                  <a:pt x="758" y="591"/>
                  <a:pt x="758" y="591"/>
                  <a:pt x="759" y="593"/>
                </a:cubicBezTo>
                <a:lnTo>
                  <a:pt x="759" y="593"/>
                </a:lnTo>
                <a:cubicBezTo>
                  <a:pt x="756" y="593"/>
                  <a:pt x="754" y="593"/>
                  <a:pt x="751" y="594"/>
                </a:cubicBezTo>
                <a:lnTo>
                  <a:pt x="751" y="594"/>
                </a:lnTo>
                <a:cubicBezTo>
                  <a:pt x="750" y="595"/>
                  <a:pt x="750" y="596"/>
                  <a:pt x="749" y="596"/>
                </a:cubicBezTo>
                <a:lnTo>
                  <a:pt x="749" y="596"/>
                </a:lnTo>
                <a:cubicBezTo>
                  <a:pt x="750" y="597"/>
                  <a:pt x="750" y="598"/>
                  <a:pt x="750" y="599"/>
                </a:cubicBezTo>
                <a:lnTo>
                  <a:pt x="750" y="599"/>
                </a:lnTo>
                <a:cubicBezTo>
                  <a:pt x="749" y="597"/>
                  <a:pt x="747" y="596"/>
                  <a:pt x="746" y="596"/>
                </a:cubicBezTo>
                <a:lnTo>
                  <a:pt x="746" y="596"/>
                </a:lnTo>
                <a:lnTo>
                  <a:pt x="746" y="596"/>
                </a:lnTo>
                <a:lnTo>
                  <a:pt x="746" y="596"/>
                </a:lnTo>
                <a:cubicBezTo>
                  <a:pt x="746" y="595"/>
                  <a:pt x="746" y="595"/>
                  <a:pt x="744" y="594"/>
                </a:cubicBezTo>
                <a:lnTo>
                  <a:pt x="744" y="594"/>
                </a:lnTo>
                <a:cubicBezTo>
                  <a:pt x="744" y="591"/>
                  <a:pt x="744" y="590"/>
                  <a:pt x="741" y="590"/>
                </a:cubicBezTo>
                <a:lnTo>
                  <a:pt x="741" y="590"/>
                </a:lnTo>
                <a:cubicBezTo>
                  <a:pt x="738" y="590"/>
                  <a:pt x="737" y="591"/>
                  <a:pt x="736" y="594"/>
                </a:cubicBezTo>
                <a:lnTo>
                  <a:pt x="736" y="594"/>
                </a:lnTo>
                <a:cubicBezTo>
                  <a:pt x="735" y="596"/>
                  <a:pt x="735" y="598"/>
                  <a:pt x="736" y="600"/>
                </a:cubicBezTo>
                <a:lnTo>
                  <a:pt x="736" y="600"/>
                </a:lnTo>
                <a:cubicBezTo>
                  <a:pt x="736" y="601"/>
                  <a:pt x="736" y="602"/>
                  <a:pt x="737" y="602"/>
                </a:cubicBezTo>
                <a:lnTo>
                  <a:pt x="737" y="602"/>
                </a:lnTo>
                <a:cubicBezTo>
                  <a:pt x="739" y="602"/>
                  <a:pt x="740" y="602"/>
                  <a:pt x="741" y="602"/>
                </a:cubicBezTo>
                <a:lnTo>
                  <a:pt x="741" y="602"/>
                </a:lnTo>
                <a:cubicBezTo>
                  <a:pt x="741" y="602"/>
                  <a:pt x="741" y="602"/>
                  <a:pt x="742" y="603"/>
                </a:cubicBezTo>
                <a:lnTo>
                  <a:pt x="742" y="603"/>
                </a:lnTo>
                <a:cubicBezTo>
                  <a:pt x="741" y="605"/>
                  <a:pt x="740" y="606"/>
                  <a:pt x="740" y="608"/>
                </a:cubicBezTo>
                <a:lnTo>
                  <a:pt x="740" y="608"/>
                </a:lnTo>
                <a:cubicBezTo>
                  <a:pt x="740" y="608"/>
                  <a:pt x="740" y="608"/>
                  <a:pt x="739" y="608"/>
                </a:cubicBezTo>
                <a:lnTo>
                  <a:pt x="739" y="608"/>
                </a:lnTo>
                <a:cubicBezTo>
                  <a:pt x="739" y="609"/>
                  <a:pt x="739" y="609"/>
                  <a:pt x="738" y="610"/>
                </a:cubicBezTo>
                <a:lnTo>
                  <a:pt x="738" y="610"/>
                </a:lnTo>
                <a:cubicBezTo>
                  <a:pt x="738" y="609"/>
                  <a:pt x="738" y="609"/>
                  <a:pt x="738" y="608"/>
                </a:cubicBezTo>
                <a:lnTo>
                  <a:pt x="738" y="608"/>
                </a:lnTo>
                <a:cubicBezTo>
                  <a:pt x="736" y="608"/>
                  <a:pt x="734" y="607"/>
                  <a:pt x="734" y="607"/>
                </a:cubicBezTo>
                <a:lnTo>
                  <a:pt x="734" y="607"/>
                </a:lnTo>
                <a:cubicBezTo>
                  <a:pt x="733" y="607"/>
                  <a:pt x="733" y="606"/>
                  <a:pt x="733" y="606"/>
                </a:cubicBezTo>
                <a:lnTo>
                  <a:pt x="733" y="606"/>
                </a:lnTo>
                <a:cubicBezTo>
                  <a:pt x="733" y="604"/>
                  <a:pt x="730" y="603"/>
                  <a:pt x="729" y="603"/>
                </a:cubicBezTo>
                <a:lnTo>
                  <a:pt x="729" y="603"/>
                </a:lnTo>
                <a:cubicBezTo>
                  <a:pt x="727" y="602"/>
                  <a:pt x="725" y="602"/>
                  <a:pt x="723" y="602"/>
                </a:cubicBezTo>
                <a:lnTo>
                  <a:pt x="723" y="602"/>
                </a:lnTo>
                <a:cubicBezTo>
                  <a:pt x="722" y="602"/>
                  <a:pt x="720" y="603"/>
                  <a:pt x="719" y="604"/>
                </a:cubicBezTo>
                <a:lnTo>
                  <a:pt x="719" y="604"/>
                </a:lnTo>
                <a:cubicBezTo>
                  <a:pt x="719" y="604"/>
                  <a:pt x="718" y="605"/>
                  <a:pt x="717" y="606"/>
                </a:cubicBezTo>
                <a:lnTo>
                  <a:pt x="717" y="606"/>
                </a:lnTo>
                <a:cubicBezTo>
                  <a:pt x="715" y="607"/>
                  <a:pt x="713" y="609"/>
                  <a:pt x="713" y="612"/>
                </a:cubicBezTo>
                <a:lnTo>
                  <a:pt x="713" y="612"/>
                </a:lnTo>
                <a:cubicBezTo>
                  <a:pt x="714" y="615"/>
                  <a:pt x="715" y="618"/>
                  <a:pt x="718" y="621"/>
                </a:cubicBezTo>
                <a:lnTo>
                  <a:pt x="718" y="620"/>
                </a:lnTo>
                <a:lnTo>
                  <a:pt x="724" y="617"/>
                </a:lnTo>
                <a:lnTo>
                  <a:pt x="724" y="617"/>
                </a:lnTo>
                <a:cubicBezTo>
                  <a:pt x="725" y="617"/>
                  <a:pt x="725" y="617"/>
                  <a:pt x="725" y="618"/>
                </a:cubicBezTo>
                <a:lnTo>
                  <a:pt x="725" y="618"/>
                </a:lnTo>
                <a:cubicBezTo>
                  <a:pt x="727" y="617"/>
                  <a:pt x="730" y="615"/>
                  <a:pt x="733" y="616"/>
                </a:cubicBezTo>
                <a:lnTo>
                  <a:pt x="733" y="616"/>
                </a:lnTo>
                <a:cubicBezTo>
                  <a:pt x="734" y="615"/>
                  <a:pt x="736" y="614"/>
                  <a:pt x="738" y="613"/>
                </a:cubicBezTo>
                <a:lnTo>
                  <a:pt x="738" y="613"/>
                </a:lnTo>
                <a:cubicBezTo>
                  <a:pt x="740" y="616"/>
                  <a:pt x="741" y="618"/>
                  <a:pt x="743" y="621"/>
                </a:cubicBezTo>
                <a:lnTo>
                  <a:pt x="743" y="621"/>
                </a:lnTo>
                <a:cubicBezTo>
                  <a:pt x="744" y="622"/>
                  <a:pt x="744" y="622"/>
                  <a:pt x="746" y="623"/>
                </a:cubicBezTo>
                <a:lnTo>
                  <a:pt x="746" y="623"/>
                </a:lnTo>
                <a:cubicBezTo>
                  <a:pt x="744" y="624"/>
                  <a:pt x="743" y="624"/>
                  <a:pt x="742" y="625"/>
                </a:cubicBezTo>
                <a:lnTo>
                  <a:pt x="742" y="625"/>
                </a:lnTo>
                <a:cubicBezTo>
                  <a:pt x="742" y="626"/>
                  <a:pt x="742" y="628"/>
                  <a:pt x="742" y="628"/>
                </a:cubicBezTo>
                <a:lnTo>
                  <a:pt x="742" y="628"/>
                </a:lnTo>
                <a:cubicBezTo>
                  <a:pt x="739" y="630"/>
                  <a:pt x="734" y="633"/>
                  <a:pt x="734" y="638"/>
                </a:cubicBezTo>
                <a:close/>
                <a:moveTo>
                  <a:pt x="740" y="723"/>
                </a:moveTo>
                <a:lnTo>
                  <a:pt x="740" y="723"/>
                </a:lnTo>
                <a:cubicBezTo>
                  <a:pt x="739" y="722"/>
                  <a:pt x="738" y="722"/>
                  <a:pt x="738" y="723"/>
                </a:cubicBezTo>
                <a:lnTo>
                  <a:pt x="738" y="723"/>
                </a:lnTo>
                <a:cubicBezTo>
                  <a:pt x="737" y="723"/>
                  <a:pt x="737" y="722"/>
                  <a:pt x="737" y="722"/>
                </a:cubicBezTo>
                <a:lnTo>
                  <a:pt x="737" y="722"/>
                </a:lnTo>
                <a:cubicBezTo>
                  <a:pt x="737" y="722"/>
                  <a:pt x="737" y="722"/>
                  <a:pt x="738" y="722"/>
                </a:cubicBezTo>
                <a:lnTo>
                  <a:pt x="738" y="722"/>
                </a:lnTo>
                <a:lnTo>
                  <a:pt x="738" y="722"/>
                </a:lnTo>
                <a:lnTo>
                  <a:pt x="738" y="722"/>
                </a:lnTo>
                <a:cubicBezTo>
                  <a:pt x="738" y="722"/>
                  <a:pt x="739" y="722"/>
                  <a:pt x="740" y="722"/>
                </a:cubicBezTo>
                <a:lnTo>
                  <a:pt x="740" y="723"/>
                </a:lnTo>
                <a:close/>
                <a:moveTo>
                  <a:pt x="734" y="911"/>
                </a:moveTo>
                <a:lnTo>
                  <a:pt x="734" y="911"/>
                </a:lnTo>
                <a:cubicBezTo>
                  <a:pt x="734" y="910"/>
                  <a:pt x="734" y="908"/>
                  <a:pt x="734" y="907"/>
                </a:cubicBezTo>
                <a:lnTo>
                  <a:pt x="734" y="907"/>
                </a:lnTo>
                <a:cubicBezTo>
                  <a:pt x="734" y="908"/>
                  <a:pt x="735" y="908"/>
                  <a:pt x="736" y="908"/>
                </a:cubicBezTo>
                <a:lnTo>
                  <a:pt x="736" y="908"/>
                </a:lnTo>
                <a:cubicBezTo>
                  <a:pt x="735" y="909"/>
                  <a:pt x="734" y="910"/>
                  <a:pt x="734" y="911"/>
                </a:cubicBezTo>
                <a:close/>
                <a:moveTo>
                  <a:pt x="728" y="700"/>
                </a:moveTo>
                <a:lnTo>
                  <a:pt x="728" y="700"/>
                </a:lnTo>
                <a:lnTo>
                  <a:pt x="728" y="700"/>
                </a:lnTo>
                <a:lnTo>
                  <a:pt x="728" y="701"/>
                </a:lnTo>
                <a:lnTo>
                  <a:pt x="728" y="701"/>
                </a:lnTo>
                <a:lnTo>
                  <a:pt x="728" y="701"/>
                </a:lnTo>
                <a:lnTo>
                  <a:pt x="728" y="701"/>
                </a:lnTo>
                <a:cubicBezTo>
                  <a:pt x="728" y="700"/>
                  <a:pt x="728" y="700"/>
                  <a:pt x="728" y="700"/>
                </a:cubicBezTo>
                <a:close/>
                <a:moveTo>
                  <a:pt x="732" y="707"/>
                </a:moveTo>
                <a:lnTo>
                  <a:pt x="732" y="707"/>
                </a:lnTo>
                <a:cubicBezTo>
                  <a:pt x="729" y="708"/>
                  <a:pt x="728" y="708"/>
                  <a:pt x="728" y="711"/>
                </a:cubicBezTo>
                <a:lnTo>
                  <a:pt x="728" y="711"/>
                </a:lnTo>
                <a:lnTo>
                  <a:pt x="728" y="710"/>
                </a:lnTo>
                <a:lnTo>
                  <a:pt x="728" y="710"/>
                </a:lnTo>
                <a:cubicBezTo>
                  <a:pt x="728" y="707"/>
                  <a:pt x="730" y="704"/>
                  <a:pt x="729" y="701"/>
                </a:cubicBezTo>
                <a:lnTo>
                  <a:pt x="729" y="701"/>
                </a:lnTo>
                <a:cubicBezTo>
                  <a:pt x="729" y="702"/>
                  <a:pt x="731" y="702"/>
                  <a:pt x="732" y="702"/>
                </a:cubicBezTo>
                <a:lnTo>
                  <a:pt x="732" y="702"/>
                </a:lnTo>
                <a:cubicBezTo>
                  <a:pt x="731" y="703"/>
                  <a:pt x="731" y="704"/>
                  <a:pt x="732" y="707"/>
                </a:cubicBezTo>
                <a:close/>
                <a:moveTo>
                  <a:pt x="727" y="737"/>
                </a:moveTo>
                <a:lnTo>
                  <a:pt x="727" y="737"/>
                </a:lnTo>
                <a:cubicBezTo>
                  <a:pt x="728" y="736"/>
                  <a:pt x="728" y="735"/>
                  <a:pt x="728" y="735"/>
                </a:cubicBezTo>
                <a:lnTo>
                  <a:pt x="728" y="735"/>
                </a:lnTo>
                <a:lnTo>
                  <a:pt x="729" y="735"/>
                </a:lnTo>
                <a:lnTo>
                  <a:pt x="729" y="735"/>
                </a:lnTo>
                <a:cubicBezTo>
                  <a:pt x="728" y="736"/>
                  <a:pt x="728" y="737"/>
                  <a:pt x="727" y="737"/>
                </a:cubicBezTo>
                <a:close/>
                <a:moveTo>
                  <a:pt x="732" y="866"/>
                </a:moveTo>
                <a:lnTo>
                  <a:pt x="732" y="866"/>
                </a:lnTo>
                <a:cubicBezTo>
                  <a:pt x="732" y="866"/>
                  <a:pt x="732" y="866"/>
                  <a:pt x="731" y="866"/>
                </a:cubicBezTo>
                <a:lnTo>
                  <a:pt x="731" y="866"/>
                </a:lnTo>
                <a:cubicBezTo>
                  <a:pt x="729" y="867"/>
                  <a:pt x="725" y="868"/>
                  <a:pt x="723" y="868"/>
                </a:cubicBezTo>
                <a:lnTo>
                  <a:pt x="723" y="868"/>
                </a:lnTo>
                <a:lnTo>
                  <a:pt x="723" y="868"/>
                </a:lnTo>
                <a:lnTo>
                  <a:pt x="723" y="868"/>
                </a:lnTo>
                <a:cubicBezTo>
                  <a:pt x="725" y="867"/>
                  <a:pt x="729" y="866"/>
                  <a:pt x="731" y="866"/>
                </a:cubicBezTo>
                <a:lnTo>
                  <a:pt x="731" y="866"/>
                </a:lnTo>
                <a:cubicBezTo>
                  <a:pt x="732" y="865"/>
                  <a:pt x="733" y="865"/>
                  <a:pt x="732" y="866"/>
                </a:cubicBezTo>
                <a:close/>
                <a:moveTo>
                  <a:pt x="729" y="891"/>
                </a:moveTo>
                <a:cubicBezTo>
                  <a:pt x="729" y="891"/>
                  <a:pt x="729" y="890"/>
                  <a:pt x="729" y="891"/>
                </a:cubicBezTo>
                <a:close/>
                <a:moveTo>
                  <a:pt x="726" y="916"/>
                </a:moveTo>
                <a:lnTo>
                  <a:pt x="726" y="916"/>
                </a:lnTo>
                <a:cubicBezTo>
                  <a:pt x="725" y="915"/>
                  <a:pt x="725" y="915"/>
                  <a:pt x="725" y="915"/>
                </a:cubicBezTo>
                <a:lnTo>
                  <a:pt x="725" y="915"/>
                </a:lnTo>
                <a:cubicBezTo>
                  <a:pt x="725" y="915"/>
                  <a:pt x="726" y="914"/>
                  <a:pt x="727" y="914"/>
                </a:cubicBezTo>
                <a:lnTo>
                  <a:pt x="727" y="914"/>
                </a:lnTo>
                <a:cubicBezTo>
                  <a:pt x="726" y="915"/>
                  <a:pt x="726" y="915"/>
                  <a:pt x="726" y="916"/>
                </a:cubicBezTo>
                <a:close/>
                <a:moveTo>
                  <a:pt x="726" y="739"/>
                </a:moveTo>
                <a:lnTo>
                  <a:pt x="726" y="739"/>
                </a:lnTo>
                <a:cubicBezTo>
                  <a:pt x="725" y="740"/>
                  <a:pt x="725" y="741"/>
                  <a:pt x="725" y="742"/>
                </a:cubicBezTo>
                <a:lnTo>
                  <a:pt x="725" y="742"/>
                </a:lnTo>
                <a:cubicBezTo>
                  <a:pt x="723" y="742"/>
                  <a:pt x="722" y="741"/>
                  <a:pt x="721" y="741"/>
                </a:cubicBezTo>
                <a:lnTo>
                  <a:pt x="721" y="741"/>
                </a:lnTo>
                <a:cubicBezTo>
                  <a:pt x="723" y="741"/>
                  <a:pt x="725" y="740"/>
                  <a:pt x="726" y="739"/>
                </a:cubicBezTo>
                <a:close/>
                <a:moveTo>
                  <a:pt x="716" y="735"/>
                </a:moveTo>
                <a:lnTo>
                  <a:pt x="716" y="735"/>
                </a:lnTo>
                <a:cubicBezTo>
                  <a:pt x="715" y="734"/>
                  <a:pt x="714" y="732"/>
                  <a:pt x="713" y="731"/>
                </a:cubicBezTo>
                <a:lnTo>
                  <a:pt x="713" y="731"/>
                </a:lnTo>
                <a:cubicBezTo>
                  <a:pt x="713" y="729"/>
                  <a:pt x="715" y="728"/>
                  <a:pt x="717" y="726"/>
                </a:cubicBezTo>
                <a:lnTo>
                  <a:pt x="717" y="726"/>
                </a:lnTo>
                <a:cubicBezTo>
                  <a:pt x="715" y="727"/>
                  <a:pt x="713" y="727"/>
                  <a:pt x="711" y="727"/>
                </a:cubicBezTo>
                <a:lnTo>
                  <a:pt x="711" y="727"/>
                </a:lnTo>
                <a:cubicBezTo>
                  <a:pt x="712" y="726"/>
                  <a:pt x="713" y="726"/>
                  <a:pt x="714" y="726"/>
                </a:cubicBezTo>
                <a:lnTo>
                  <a:pt x="714" y="726"/>
                </a:lnTo>
                <a:cubicBezTo>
                  <a:pt x="714" y="725"/>
                  <a:pt x="715" y="725"/>
                  <a:pt x="715" y="724"/>
                </a:cubicBezTo>
                <a:lnTo>
                  <a:pt x="715" y="724"/>
                </a:lnTo>
                <a:cubicBezTo>
                  <a:pt x="716" y="726"/>
                  <a:pt x="718" y="727"/>
                  <a:pt x="719" y="729"/>
                </a:cubicBezTo>
                <a:lnTo>
                  <a:pt x="719" y="729"/>
                </a:lnTo>
                <a:cubicBezTo>
                  <a:pt x="719" y="729"/>
                  <a:pt x="719" y="729"/>
                  <a:pt x="720" y="729"/>
                </a:cubicBezTo>
                <a:lnTo>
                  <a:pt x="720" y="729"/>
                </a:lnTo>
                <a:lnTo>
                  <a:pt x="721" y="731"/>
                </a:lnTo>
                <a:lnTo>
                  <a:pt x="721" y="731"/>
                </a:lnTo>
                <a:cubicBezTo>
                  <a:pt x="721" y="731"/>
                  <a:pt x="721" y="731"/>
                  <a:pt x="722" y="731"/>
                </a:cubicBezTo>
                <a:lnTo>
                  <a:pt x="722" y="731"/>
                </a:lnTo>
                <a:cubicBezTo>
                  <a:pt x="719" y="731"/>
                  <a:pt x="717" y="733"/>
                  <a:pt x="716" y="735"/>
                </a:cubicBezTo>
                <a:close/>
                <a:moveTo>
                  <a:pt x="718" y="890"/>
                </a:moveTo>
                <a:lnTo>
                  <a:pt x="718" y="890"/>
                </a:lnTo>
                <a:lnTo>
                  <a:pt x="717" y="890"/>
                </a:lnTo>
                <a:lnTo>
                  <a:pt x="717" y="890"/>
                </a:lnTo>
                <a:cubicBezTo>
                  <a:pt x="716" y="891"/>
                  <a:pt x="715" y="892"/>
                  <a:pt x="714" y="892"/>
                </a:cubicBezTo>
                <a:lnTo>
                  <a:pt x="714" y="892"/>
                </a:lnTo>
                <a:cubicBezTo>
                  <a:pt x="713" y="895"/>
                  <a:pt x="717" y="898"/>
                  <a:pt x="716" y="900"/>
                </a:cubicBezTo>
                <a:lnTo>
                  <a:pt x="716" y="900"/>
                </a:lnTo>
                <a:cubicBezTo>
                  <a:pt x="715" y="898"/>
                  <a:pt x="713" y="899"/>
                  <a:pt x="712" y="900"/>
                </a:cubicBezTo>
                <a:lnTo>
                  <a:pt x="712" y="900"/>
                </a:lnTo>
                <a:cubicBezTo>
                  <a:pt x="713" y="897"/>
                  <a:pt x="713" y="894"/>
                  <a:pt x="712" y="891"/>
                </a:cubicBezTo>
                <a:lnTo>
                  <a:pt x="712" y="891"/>
                </a:lnTo>
                <a:lnTo>
                  <a:pt x="712" y="891"/>
                </a:lnTo>
                <a:lnTo>
                  <a:pt x="712" y="891"/>
                </a:lnTo>
                <a:cubicBezTo>
                  <a:pt x="713" y="890"/>
                  <a:pt x="714" y="888"/>
                  <a:pt x="715" y="886"/>
                </a:cubicBezTo>
                <a:lnTo>
                  <a:pt x="715" y="886"/>
                </a:lnTo>
                <a:lnTo>
                  <a:pt x="715" y="886"/>
                </a:lnTo>
                <a:lnTo>
                  <a:pt x="715" y="886"/>
                </a:lnTo>
                <a:cubicBezTo>
                  <a:pt x="717" y="886"/>
                  <a:pt x="718" y="887"/>
                  <a:pt x="719" y="889"/>
                </a:cubicBezTo>
                <a:lnTo>
                  <a:pt x="719" y="889"/>
                </a:lnTo>
                <a:cubicBezTo>
                  <a:pt x="719" y="889"/>
                  <a:pt x="719" y="890"/>
                  <a:pt x="718" y="890"/>
                </a:cubicBezTo>
                <a:close/>
                <a:moveTo>
                  <a:pt x="710" y="933"/>
                </a:moveTo>
                <a:lnTo>
                  <a:pt x="710" y="933"/>
                </a:lnTo>
                <a:cubicBezTo>
                  <a:pt x="709" y="933"/>
                  <a:pt x="709" y="933"/>
                  <a:pt x="708" y="933"/>
                </a:cubicBezTo>
                <a:lnTo>
                  <a:pt x="708" y="933"/>
                </a:lnTo>
                <a:cubicBezTo>
                  <a:pt x="707" y="933"/>
                  <a:pt x="705" y="934"/>
                  <a:pt x="704" y="935"/>
                </a:cubicBezTo>
                <a:lnTo>
                  <a:pt x="704" y="935"/>
                </a:lnTo>
                <a:cubicBezTo>
                  <a:pt x="705" y="932"/>
                  <a:pt x="705" y="930"/>
                  <a:pt x="706" y="929"/>
                </a:cubicBezTo>
                <a:lnTo>
                  <a:pt x="706" y="929"/>
                </a:lnTo>
                <a:cubicBezTo>
                  <a:pt x="707" y="930"/>
                  <a:pt x="707" y="931"/>
                  <a:pt x="710" y="932"/>
                </a:cubicBezTo>
                <a:lnTo>
                  <a:pt x="710" y="932"/>
                </a:lnTo>
                <a:lnTo>
                  <a:pt x="710" y="932"/>
                </a:lnTo>
                <a:lnTo>
                  <a:pt x="710" y="932"/>
                </a:lnTo>
                <a:lnTo>
                  <a:pt x="710" y="933"/>
                </a:lnTo>
                <a:close/>
                <a:moveTo>
                  <a:pt x="705" y="912"/>
                </a:moveTo>
                <a:lnTo>
                  <a:pt x="705" y="912"/>
                </a:lnTo>
                <a:cubicBezTo>
                  <a:pt x="707" y="913"/>
                  <a:pt x="708" y="915"/>
                  <a:pt x="710" y="917"/>
                </a:cubicBezTo>
                <a:lnTo>
                  <a:pt x="710" y="917"/>
                </a:lnTo>
                <a:cubicBezTo>
                  <a:pt x="710" y="917"/>
                  <a:pt x="710" y="917"/>
                  <a:pt x="709" y="917"/>
                </a:cubicBezTo>
                <a:lnTo>
                  <a:pt x="709" y="917"/>
                </a:lnTo>
                <a:cubicBezTo>
                  <a:pt x="708" y="919"/>
                  <a:pt x="707" y="919"/>
                  <a:pt x="707" y="919"/>
                </a:cubicBezTo>
                <a:lnTo>
                  <a:pt x="707" y="919"/>
                </a:lnTo>
                <a:cubicBezTo>
                  <a:pt x="707" y="919"/>
                  <a:pt x="706" y="917"/>
                  <a:pt x="704" y="917"/>
                </a:cubicBezTo>
                <a:lnTo>
                  <a:pt x="704" y="917"/>
                </a:lnTo>
                <a:lnTo>
                  <a:pt x="704" y="917"/>
                </a:lnTo>
                <a:lnTo>
                  <a:pt x="704" y="917"/>
                </a:lnTo>
                <a:cubicBezTo>
                  <a:pt x="705" y="915"/>
                  <a:pt x="705" y="913"/>
                  <a:pt x="705" y="912"/>
                </a:cubicBezTo>
                <a:lnTo>
                  <a:pt x="701" y="772"/>
                </a:lnTo>
                <a:lnTo>
                  <a:pt x="701" y="772"/>
                </a:lnTo>
                <a:cubicBezTo>
                  <a:pt x="703" y="769"/>
                  <a:pt x="706" y="768"/>
                  <a:pt x="707" y="765"/>
                </a:cubicBezTo>
                <a:lnTo>
                  <a:pt x="707" y="765"/>
                </a:lnTo>
                <a:cubicBezTo>
                  <a:pt x="707" y="768"/>
                  <a:pt x="706" y="770"/>
                  <a:pt x="704" y="772"/>
                </a:cubicBezTo>
                <a:lnTo>
                  <a:pt x="704" y="772"/>
                </a:lnTo>
                <a:cubicBezTo>
                  <a:pt x="703" y="771"/>
                  <a:pt x="703" y="772"/>
                  <a:pt x="701" y="772"/>
                </a:cubicBezTo>
                <a:lnTo>
                  <a:pt x="705" y="912"/>
                </a:lnTo>
                <a:close/>
                <a:moveTo>
                  <a:pt x="707" y="760"/>
                </a:moveTo>
                <a:lnTo>
                  <a:pt x="707" y="760"/>
                </a:lnTo>
                <a:lnTo>
                  <a:pt x="707" y="760"/>
                </a:lnTo>
                <a:lnTo>
                  <a:pt x="707" y="761"/>
                </a:lnTo>
                <a:lnTo>
                  <a:pt x="707" y="761"/>
                </a:lnTo>
                <a:cubicBezTo>
                  <a:pt x="708" y="760"/>
                  <a:pt x="708" y="759"/>
                  <a:pt x="709" y="758"/>
                </a:cubicBezTo>
                <a:lnTo>
                  <a:pt x="709" y="758"/>
                </a:lnTo>
                <a:cubicBezTo>
                  <a:pt x="710" y="757"/>
                  <a:pt x="710" y="757"/>
                  <a:pt x="711" y="755"/>
                </a:cubicBezTo>
                <a:lnTo>
                  <a:pt x="711" y="755"/>
                </a:lnTo>
                <a:cubicBezTo>
                  <a:pt x="712" y="756"/>
                  <a:pt x="713" y="757"/>
                  <a:pt x="713" y="757"/>
                </a:cubicBezTo>
                <a:lnTo>
                  <a:pt x="713" y="757"/>
                </a:lnTo>
                <a:cubicBezTo>
                  <a:pt x="713" y="757"/>
                  <a:pt x="713" y="757"/>
                  <a:pt x="712" y="757"/>
                </a:cubicBezTo>
                <a:lnTo>
                  <a:pt x="712" y="757"/>
                </a:lnTo>
                <a:cubicBezTo>
                  <a:pt x="710" y="758"/>
                  <a:pt x="708" y="760"/>
                  <a:pt x="707" y="763"/>
                </a:cubicBezTo>
                <a:lnTo>
                  <a:pt x="707" y="763"/>
                </a:lnTo>
                <a:cubicBezTo>
                  <a:pt x="707" y="763"/>
                  <a:pt x="707" y="763"/>
                  <a:pt x="707" y="764"/>
                </a:cubicBezTo>
                <a:lnTo>
                  <a:pt x="707" y="764"/>
                </a:lnTo>
                <a:cubicBezTo>
                  <a:pt x="707" y="763"/>
                  <a:pt x="707" y="763"/>
                  <a:pt x="707" y="762"/>
                </a:cubicBezTo>
                <a:lnTo>
                  <a:pt x="707" y="762"/>
                </a:lnTo>
                <a:cubicBezTo>
                  <a:pt x="707" y="761"/>
                  <a:pt x="707" y="761"/>
                  <a:pt x="707" y="760"/>
                </a:cubicBezTo>
                <a:close/>
                <a:moveTo>
                  <a:pt x="695" y="691"/>
                </a:moveTo>
                <a:lnTo>
                  <a:pt x="695" y="691"/>
                </a:lnTo>
                <a:cubicBezTo>
                  <a:pt x="695" y="692"/>
                  <a:pt x="695" y="692"/>
                  <a:pt x="695" y="693"/>
                </a:cubicBezTo>
                <a:lnTo>
                  <a:pt x="695" y="693"/>
                </a:lnTo>
                <a:cubicBezTo>
                  <a:pt x="694" y="694"/>
                  <a:pt x="693" y="695"/>
                  <a:pt x="693" y="697"/>
                </a:cubicBezTo>
                <a:lnTo>
                  <a:pt x="693" y="697"/>
                </a:lnTo>
                <a:cubicBezTo>
                  <a:pt x="693" y="698"/>
                  <a:pt x="693" y="698"/>
                  <a:pt x="693" y="698"/>
                </a:cubicBezTo>
                <a:lnTo>
                  <a:pt x="693" y="698"/>
                </a:lnTo>
                <a:cubicBezTo>
                  <a:pt x="692" y="698"/>
                  <a:pt x="691" y="697"/>
                  <a:pt x="690" y="695"/>
                </a:cubicBezTo>
                <a:lnTo>
                  <a:pt x="690" y="695"/>
                </a:lnTo>
                <a:cubicBezTo>
                  <a:pt x="688" y="694"/>
                  <a:pt x="685" y="694"/>
                  <a:pt x="682" y="696"/>
                </a:cubicBezTo>
                <a:lnTo>
                  <a:pt x="682" y="696"/>
                </a:lnTo>
                <a:lnTo>
                  <a:pt x="682" y="696"/>
                </a:lnTo>
                <a:lnTo>
                  <a:pt x="682" y="696"/>
                </a:lnTo>
                <a:cubicBezTo>
                  <a:pt x="678" y="696"/>
                  <a:pt x="676" y="698"/>
                  <a:pt x="676" y="701"/>
                </a:cubicBezTo>
                <a:lnTo>
                  <a:pt x="676" y="701"/>
                </a:lnTo>
                <a:lnTo>
                  <a:pt x="676" y="701"/>
                </a:lnTo>
                <a:lnTo>
                  <a:pt x="676" y="701"/>
                </a:lnTo>
                <a:lnTo>
                  <a:pt x="676" y="700"/>
                </a:lnTo>
                <a:lnTo>
                  <a:pt x="676" y="700"/>
                </a:lnTo>
                <a:cubicBezTo>
                  <a:pt x="674" y="701"/>
                  <a:pt x="672" y="702"/>
                  <a:pt x="671" y="704"/>
                </a:cubicBezTo>
                <a:lnTo>
                  <a:pt x="671" y="704"/>
                </a:lnTo>
                <a:cubicBezTo>
                  <a:pt x="670" y="705"/>
                  <a:pt x="671" y="707"/>
                  <a:pt x="672" y="708"/>
                </a:cubicBezTo>
                <a:lnTo>
                  <a:pt x="672" y="708"/>
                </a:lnTo>
                <a:cubicBezTo>
                  <a:pt x="670" y="708"/>
                  <a:pt x="670" y="707"/>
                  <a:pt x="668" y="707"/>
                </a:cubicBezTo>
                <a:lnTo>
                  <a:pt x="668" y="707"/>
                </a:lnTo>
                <a:cubicBezTo>
                  <a:pt x="664" y="707"/>
                  <a:pt x="664" y="703"/>
                  <a:pt x="660" y="703"/>
                </a:cubicBezTo>
                <a:lnTo>
                  <a:pt x="660" y="703"/>
                </a:lnTo>
                <a:cubicBezTo>
                  <a:pt x="657" y="704"/>
                  <a:pt x="656" y="708"/>
                  <a:pt x="654" y="711"/>
                </a:cubicBezTo>
                <a:lnTo>
                  <a:pt x="654" y="711"/>
                </a:lnTo>
                <a:cubicBezTo>
                  <a:pt x="654" y="713"/>
                  <a:pt x="653" y="715"/>
                  <a:pt x="654" y="717"/>
                </a:cubicBezTo>
                <a:lnTo>
                  <a:pt x="654" y="717"/>
                </a:lnTo>
                <a:cubicBezTo>
                  <a:pt x="657" y="717"/>
                  <a:pt x="659" y="719"/>
                  <a:pt x="660" y="720"/>
                </a:cubicBezTo>
                <a:lnTo>
                  <a:pt x="660" y="720"/>
                </a:lnTo>
                <a:lnTo>
                  <a:pt x="659" y="720"/>
                </a:lnTo>
                <a:lnTo>
                  <a:pt x="659" y="720"/>
                </a:lnTo>
                <a:cubicBezTo>
                  <a:pt x="658" y="720"/>
                  <a:pt x="658" y="722"/>
                  <a:pt x="657" y="724"/>
                </a:cubicBezTo>
                <a:lnTo>
                  <a:pt x="657" y="724"/>
                </a:lnTo>
                <a:cubicBezTo>
                  <a:pt x="655" y="722"/>
                  <a:pt x="654" y="723"/>
                  <a:pt x="652" y="723"/>
                </a:cubicBezTo>
                <a:lnTo>
                  <a:pt x="652" y="723"/>
                </a:lnTo>
                <a:cubicBezTo>
                  <a:pt x="649" y="723"/>
                  <a:pt x="648" y="725"/>
                  <a:pt x="647" y="726"/>
                </a:cubicBezTo>
                <a:lnTo>
                  <a:pt x="647" y="726"/>
                </a:lnTo>
                <a:cubicBezTo>
                  <a:pt x="646" y="726"/>
                  <a:pt x="646" y="726"/>
                  <a:pt x="646" y="726"/>
                </a:cubicBezTo>
                <a:lnTo>
                  <a:pt x="646" y="726"/>
                </a:lnTo>
                <a:lnTo>
                  <a:pt x="647" y="725"/>
                </a:lnTo>
                <a:lnTo>
                  <a:pt x="647" y="725"/>
                </a:lnTo>
                <a:cubicBezTo>
                  <a:pt x="648" y="718"/>
                  <a:pt x="644" y="718"/>
                  <a:pt x="639" y="720"/>
                </a:cubicBezTo>
                <a:lnTo>
                  <a:pt x="639" y="720"/>
                </a:lnTo>
                <a:cubicBezTo>
                  <a:pt x="639" y="720"/>
                  <a:pt x="639" y="720"/>
                  <a:pt x="639" y="721"/>
                </a:cubicBezTo>
                <a:lnTo>
                  <a:pt x="639" y="721"/>
                </a:lnTo>
                <a:cubicBezTo>
                  <a:pt x="637" y="722"/>
                  <a:pt x="636" y="723"/>
                  <a:pt x="636" y="725"/>
                </a:cubicBezTo>
                <a:lnTo>
                  <a:pt x="636" y="725"/>
                </a:lnTo>
                <a:cubicBezTo>
                  <a:pt x="636" y="725"/>
                  <a:pt x="635" y="725"/>
                  <a:pt x="635" y="726"/>
                </a:cubicBezTo>
                <a:lnTo>
                  <a:pt x="635" y="726"/>
                </a:lnTo>
                <a:cubicBezTo>
                  <a:pt x="633" y="726"/>
                  <a:pt x="633" y="727"/>
                  <a:pt x="631" y="729"/>
                </a:cubicBezTo>
                <a:lnTo>
                  <a:pt x="631" y="729"/>
                </a:lnTo>
                <a:lnTo>
                  <a:pt x="631" y="729"/>
                </a:lnTo>
                <a:lnTo>
                  <a:pt x="631" y="729"/>
                </a:lnTo>
                <a:cubicBezTo>
                  <a:pt x="631" y="728"/>
                  <a:pt x="631" y="728"/>
                  <a:pt x="630" y="728"/>
                </a:cubicBezTo>
                <a:lnTo>
                  <a:pt x="630" y="728"/>
                </a:lnTo>
                <a:cubicBezTo>
                  <a:pt x="630" y="726"/>
                  <a:pt x="630" y="725"/>
                  <a:pt x="632" y="723"/>
                </a:cubicBezTo>
                <a:lnTo>
                  <a:pt x="633" y="720"/>
                </a:lnTo>
                <a:lnTo>
                  <a:pt x="633" y="720"/>
                </a:lnTo>
                <a:cubicBezTo>
                  <a:pt x="632" y="719"/>
                  <a:pt x="631" y="718"/>
                  <a:pt x="630" y="717"/>
                </a:cubicBezTo>
                <a:lnTo>
                  <a:pt x="630" y="717"/>
                </a:lnTo>
                <a:cubicBezTo>
                  <a:pt x="631" y="716"/>
                  <a:pt x="632" y="716"/>
                  <a:pt x="633" y="715"/>
                </a:cubicBezTo>
                <a:lnTo>
                  <a:pt x="633" y="715"/>
                </a:lnTo>
                <a:cubicBezTo>
                  <a:pt x="633" y="714"/>
                  <a:pt x="636" y="713"/>
                  <a:pt x="636" y="711"/>
                </a:cubicBezTo>
                <a:lnTo>
                  <a:pt x="636" y="711"/>
                </a:lnTo>
                <a:cubicBezTo>
                  <a:pt x="637" y="711"/>
                  <a:pt x="639" y="711"/>
                  <a:pt x="640" y="711"/>
                </a:cubicBezTo>
                <a:lnTo>
                  <a:pt x="640" y="711"/>
                </a:lnTo>
                <a:cubicBezTo>
                  <a:pt x="643" y="710"/>
                  <a:pt x="645" y="710"/>
                  <a:pt x="648" y="708"/>
                </a:cubicBezTo>
                <a:lnTo>
                  <a:pt x="648" y="708"/>
                </a:lnTo>
                <a:cubicBezTo>
                  <a:pt x="648" y="708"/>
                  <a:pt x="649" y="708"/>
                  <a:pt x="650" y="707"/>
                </a:cubicBezTo>
                <a:lnTo>
                  <a:pt x="650" y="707"/>
                </a:lnTo>
                <a:cubicBezTo>
                  <a:pt x="653" y="704"/>
                  <a:pt x="654" y="703"/>
                  <a:pt x="657" y="700"/>
                </a:cubicBezTo>
                <a:lnTo>
                  <a:pt x="657" y="700"/>
                </a:lnTo>
                <a:cubicBezTo>
                  <a:pt x="658" y="698"/>
                  <a:pt x="658" y="695"/>
                  <a:pt x="658" y="692"/>
                </a:cubicBezTo>
                <a:lnTo>
                  <a:pt x="658" y="692"/>
                </a:lnTo>
                <a:cubicBezTo>
                  <a:pt x="653" y="694"/>
                  <a:pt x="653" y="688"/>
                  <a:pt x="650" y="688"/>
                </a:cubicBezTo>
                <a:lnTo>
                  <a:pt x="650" y="688"/>
                </a:lnTo>
                <a:cubicBezTo>
                  <a:pt x="645" y="685"/>
                  <a:pt x="641" y="688"/>
                  <a:pt x="636" y="689"/>
                </a:cubicBezTo>
                <a:lnTo>
                  <a:pt x="636" y="689"/>
                </a:lnTo>
                <a:cubicBezTo>
                  <a:pt x="637" y="689"/>
                  <a:pt x="637" y="688"/>
                  <a:pt x="637" y="688"/>
                </a:cubicBezTo>
                <a:lnTo>
                  <a:pt x="637" y="688"/>
                </a:lnTo>
                <a:cubicBezTo>
                  <a:pt x="641" y="686"/>
                  <a:pt x="643" y="683"/>
                  <a:pt x="646" y="680"/>
                </a:cubicBezTo>
                <a:lnTo>
                  <a:pt x="646" y="680"/>
                </a:lnTo>
                <a:cubicBezTo>
                  <a:pt x="646" y="677"/>
                  <a:pt x="643" y="675"/>
                  <a:pt x="645" y="671"/>
                </a:cubicBezTo>
                <a:lnTo>
                  <a:pt x="645" y="671"/>
                </a:lnTo>
                <a:cubicBezTo>
                  <a:pt x="644" y="671"/>
                  <a:pt x="643" y="670"/>
                  <a:pt x="643" y="669"/>
                </a:cubicBezTo>
                <a:lnTo>
                  <a:pt x="643" y="669"/>
                </a:lnTo>
                <a:lnTo>
                  <a:pt x="643" y="668"/>
                </a:lnTo>
                <a:lnTo>
                  <a:pt x="643" y="668"/>
                </a:lnTo>
                <a:cubicBezTo>
                  <a:pt x="643" y="667"/>
                  <a:pt x="643" y="667"/>
                  <a:pt x="643" y="666"/>
                </a:cubicBezTo>
                <a:lnTo>
                  <a:pt x="643" y="666"/>
                </a:lnTo>
                <a:lnTo>
                  <a:pt x="643" y="666"/>
                </a:lnTo>
                <a:lnTo>
                  <a:pt x="643" y="666"/>
                </a:lnTo>
                <a:cubicBezTo>
                  <a:pt x="643" y="665"/>
                  <a:pt x="643" y="665"/>
                  <a:pt x="643" y="665"/>
                </a:cubicBezTo>
                <a:lnTo>
                  <a:pt x="643" y="665"/>
                </a:lnTo>
                <a:cubicBezTo>
                  <a:pt x="643" y="666"/>
                  <a:pt x="644" y="667"/>
                  <a:pt x="645" y="668"/>
                </a:cubicBezTo>
                <a:lnTo>
                  <a:pt x="645" y="668"/>
                </a:lnTo>
                <a:cubicBezTo>
                  <a:pt x="648" y="667"/>
                  <a:pt x="653" y="670"/>
                  <a:pt x="657" y="666"/>
                </a:cubicBezTo>
                <a:lnTo>
                  <a:pt x="657" y="666"/>
                </a:lnTo>
                <a:cubicBezTo>
                  <a:pt x="660" y="665"/>
                  <a:pt x="662" y="663"/>
                  <a:pt x="664" y="662"/>
                </a:cubicBezTo>
                <a:lnTo>
                  <a:pt x="664" y="662"/>
                </a:lnTo>
                <a:lnTo>
                  <a:pt x="665" y="663"/>
                </a:lnTo>
                <a:lnTo>
                  <a:pt x="665" y="663"/>
                </a:lnTo>
                <a:cubicBezTo>
                  <a:pt x="670" y="663"/>
                  <a:pt x="664" y="670"/>
                  <a:pt x="669" y="670"/>
                </a:cubicBezTo>
                <a:lnTo>
                  <a:pt x="669" y="670"/>
                </a:lnTo>
                <a:cubicBezTo>
                  <a:pt x="669" y="671"/>
                  <a:pt x="670" y="671"/>
                  <a:pt x="670" y="671"/>
                </a:cubicBezTo>
                <a:lnTo>
                  <a:pt x="670" y="671"/>
                </a:lnTo>
                <a:cubicBezTo>
                  <a:pt x="675" y="671"/>
                  <a:pt x="676" y="668"/>
                  <a:pt x="675" y="665"/>
                </a:cubicBezTo>
                <a:lnTo>
                  <a:pt x="675" y="665"/>
                </a:lnTo>
                <a:cubicBezTo>
                  <a:pt x="678" y="663"/>
                  <a:pt x="681" y="661"/>
                  <a:pt x="683" y="657"/>
                </a:cubicBezTo>
                <a:lnTo>
                  <a:pt x="683" y="657"/>
                </a:lnTo>
                <a:cubicBezTo>
                  <a:pt x="686" y="658"/>
                  <a:pt x="684" y="661"/>
                  <a:pt x="684" y="664"/>
                </a:cubicBezTo>
                <a:lnTo>
                  <a:pt x="684" y="664"/>
                </a:lnTo>
                <a:cubicBezTo>
                  <a:pt x="684" y="666"/>
                  <a:pt x="685" y="667"/>
                  <a:pt x="686" y="668"/>
                </a:cubicBezTo>
                <a:lnTo>
                  <a:pt x="686" y="668"/>
                </a:lnTo>
                <a:cubicBezTo>
                  <a:pt x="686" y="668"/>
                  <a:pt x="688" y="668"/>
                  <a:pt x="688" y="669"/>
                </a:cubicBezTo>
                <a:lnTo>
                  <a:pt x="688" y="669"/>
                </a:lnTo>
                <a:lnTo>
                  <a:pt x="688" y="669"/>
                </a:lnTo>
                <a:lnTo>
                  <a:pt x="688" y="669"/>
                </a:lnTo>
                <a:cubicBezTo>
                  <a:pt x="688" y="670"/>
                  <a:pt x="688" y="670"/>
                  <a:pt x="688" y="670"/>
                </a:cubicBezTo>
                <a:lnTo>
                  <a:pt x="688" y="671"/>
                </a:lnTo>
                <a:lnTo>
                  <a:pt x="688" y="671"/>
                </a:lnTo>
                <a:cubicBezTo>
                  <a:pt x="688" y="672"/>
                  <a:pt x="688" y="673"/>
                  <a:pt x="689" y="674"/>
                </a:cubicBezTo>
                <a:lnTo>
                  <a:pt x="689" y="674"/>
                </a:lnTo>
                <a:cubicBezTo>
                  <a:pt x="693" y="676"/>
                  <a:pt x="697" y="673"/>
                  <a:pt x="699" y="669"/>
                </a:cubicBezTo>
                <a:lnTo>
                  <a:pt x="699" y="669"/>
                </a:lnTo>
                <a:cubicBezTo>
                  <a:pt x="699" y="667"/>
                  <a:pt x="700" y="664"/>
                  <a:pt x="700" y="662"/>
                </a:cubicBezTo>
                <a:lnTo>
                  <a:pt x="698" y="661"/>
                </a:lnTo>
                <a:lnTo>
                  <a:pt x="698" y="661"/>
                </a:lnTo>
                <a:cubicBezTo>
                  <a:pt x="701" y="658"/>
                  <a:pt x="703" y="655"/>
                  <a:pt x="705" y="651"/>
                </a:cubicBezTo>
                <a:lnTo>
                  <a:pt x="705" y="651"/>
                </a:lnTo>
                <a:cubicBezTo>
                  <a:pt x="704" y="650"/>
                  <a:pt x="703" y="649"/>
                  <a:pt x="701" y="648"/>
                </a:cubicBezTo>
                <a:lnTo>
                  <a:pt x="701" y="648"/>
                </a:lnTo>
                <a:cubicBezTo>
                  <a:pt x="705" y="646"/>
                  <a:pt x="709" y="646"/>
                  <a:pt x="709" y="642"/>
                </a:cubicBezTo>
                <a:lnTo>
                  <a:pt x="709" y="642"/>
                </a:lnTo>
                <a:cubicBezTo>
                  <a:pt x="710" y="642"/>
                  <a:pt x="710" y="642"/>
                  <a:pt x="711" y="642"/>
                </a:cubicBezTo>
                <a:lnTo>
                  <a:pt x="711" y="642"/>
                </a:lnTo>
                <a:cubicBezTo>
                  <a:pt x="713" y="643"/>
                  <a:pt x="713" y="646"/>
                  <a:pt x="713" y="649"/>
                </a:cubicBezTo>
                <a:lnTo>
                  <a:pt x="713" y="649"/>
                </a:lnTo>
                <a:cubicBezTo>
                  <a:pt x="714" y="649"/>
                  <a:pt x="716" y="649"/>
                  <a:pt x="717" y="649"/>
                </a:cubicBezTo>
                <a:lnTo>
                  <a:pt x="717" y="649"/>
                </a:lnTo>
                <a:cubicBezTo>
                  <a:pt x="719" y="646"/>
                  <a:pt x="723" y="645"/>
                  <a:pt x="724" y="642"/>
                </a:cubicBezTo>
                <a:lnTo>
                  <a:pt x="724" y="642"/>
                </a:lnTo>
                <a:cubicBezTo>
                  <a:pt x="725" y="645"/>
                  <a:pt x="724" y="648"/>
                  <a:pt x="725" y="650"/>
                </a:cubicBezTo>
                <a:lnTo>
                  <a:pt x="725" y="650"/>
                </a:lnTo>
                <a:cubicBezTo>
                  <a:pt x="723" y="653"/>
                  <a:pt x="722" y="655"/>
                  <a:pt x="722" y="658"/>
                </a:cubicBezTo>
                <a:lnTo>
                  <a:pt x="722" y="658"/>
                </a:lnTo>
                <a:cubicBezTo>
                  <a:pt x="722" y="660"/>
                  <a:pt x="722" y="661"/>
                  <a:pt x="722" y="664"/>
                </a:cubicBezTo>
                <a:lnTo>
                  <a:pt x="722" y="664"/>
                </a:lnTo>
                <a:cubicBezTo>
                  <a:pt x="720" y="661"/>
                  <a:pt x="717" y="661"/>
                  <a:pt x="713" y="662"/>
                </a:cubicBezTo>
                <a:lnTo>
                  <a:pt x="713" y="662"/>
                </a:lnTo>
                <a:cubicBezTo>
                  <a:pt x="708" y="664"/>
                  <a:pt x="704" y="667"/>
                  <a:pt x="704" y="673"/>
                </a:cubicBezTo>
                <a:lnTo>
                  <a:pt x="704" y="673"/>
                </a:lnTo>
                <a:cubicBezTo>
                  <a:pt x="705" y="673"/>
                  <a:pt x="706" y="674"/>
                  <a:pt x="706" y="674"/>
                </a:cubicBezTo>
                <a:lnTo>
                  <a:pt x="706" y="674"/>
                </a:lnTo>
                <a:cubicBezTo>
                  <a:pt x="709" y="673"/>
                  <a:pt x="711" y="674"/>
                  <a:pt x="713" y="675"/>
                </a:cubicBezTo>
                <a:lnTo>
                  <a:pt x="713" y="675"/>
                </a:lnTo>
                <a:lnTo>
                  <a:pt x="713" y="676"/>
                </a:lnTo>
                <a:lnTo>
                  <a:pt x="713" y="676"/>
                </a:lnTo>
                <a:cubicBezTo>
                  <a:pt x="711" y="680"/>
                  <a:pt x="705" y="678"/>
                  <a:pt x="703" y="683"/>
                </a:cubicBezTo>
                <a:lnTo>
                  <a:pt x="703" y="683"/>
                </a:lnTo>
                <a:cubicBezTo>
                  <a:pt x="703" y="685"/>
                  <a:pt x="703" y="686"/>
                  <a:pt x="704" y="686"/>
                </a:cubicBezTo>
                <a:lnTo>
                  <a:pt x="704" y="686"/>
                </a:lnTo>
                <a:cubicBezTo>
                  <a:pt x="704" y="686"/>
                  <a:pt x="704" y="686"/>
                  <a:pt x="705" y="686"/>
                </a:cubicBezTo>
                <a:lnTo>
                  <a:pt x="705" y="686"/>
                </a:lnTo>
                <a:cubicBezTo>
                  <a:pt x="704" y="686"/>
                  <a:pt x="704" y="686"/>
                  <a:pt x="704" y="686"/>
                </a:cubicBezTo>
                <a:lnTo>
                  <a:pt x="704" y="686"/>
                </a:lnTo>
                <a:cubicBezTo>
                  <a:pt x="703" y="686"/>
                  <a:pt x="703" y="685"/>
                  <a:pt x="703" y="684"/>
                </a:cubicBezTo>
                <a:lnTo>
                  <a:pt x="703" y="684"/>
                </a:lnTo>
                <a:cubicBezTo>
                  <a:pt x="701" y="683"/>
                  <a:pt x="701" y="683"/>
                  <a:pt x="700" y="683"/>
                </a:cubicBezTo>
                <a:lnTo>
                  <a:pt x="700" y="683"/>
                </a:lnTo>
                <a:cubicBezTo>
                  <a:pt x="698" y="686"/>
                  <a:pt x="697" y="688"/>
                  <a:pt x="695" y="691"/>
                </a:cubicBezTo>
                <a:lnTo>
                  <a:pt x="684" y="885"/>
                </a:lnTo>
                <a:lnTo>
                  <a:pt x="684" y="885"/>
                </a:lnTo>
                <a:cubicBezTo>
                  <a:pt x="684" y="884"/>
                  <a:pt x="683" y="884"/>
                  <a:pt x="683" y="883"/>
                </a:cubicBezTo>
                <a:lnTo>
                  <a:pt x="683" y="883"/>
                </a:lnTo>
                <a:cubicBezTo>
                  <a:pt x="684" y="883"/>
                  <a:pt x="685" y="882"/>
                  <a:pt x="686" y="882"/>
                </a:cubicBezTo>
                <a:lnTo>
                  <a:pt x="686" y="882"/>
                </a:lnTo>
                <a:cubicBezTo>
                  <a:pt x="686" y="883"/>
                  <a:pt x="685" y="884"/>
                  <a:pt x="684" y="885"/>
                </a:cubicBezTo>
                <a:lnTo>
                  <a:pt x="695" y="691"/>
                </a:lnTo>
                <a:close/>
                <a:moveTo>
                  <a:pt x="678" y="849"/>
                </a:moveTo>
                <a:lnTo>
                  <a:pt x="678" y="849"/>
                </a:lnTo>
                <a:cubicBezTo>
                  <a:pt x="679" y="851"/>
                  <a:pt x="678" y="853"/>
                  <a:pt x="678" y="855"/>
                </a:cubicBezTo>
                <a:lnTo>
                  <a:pt x="678" y="855"/>
                </a:lnTo>
                <a:cubicBezTo>
                  <a:pt x="676" y="855"/>
                  <a:pt x="676" y="855"/>
                  <a:pt x="675" y="856"/>
                </a:cubicBezTo>
                <a:lnTo>
                  <a:pt x="675" y="856"/>
                </a:lnTo>
                <a:lnTo>
                  <a:pt x="675" y="855"/>
                </a:lnTo>
                <a:lnTo>
                  <a:pt x="675" y="855"/>
                </a:lnTo>
                <a:cubicBezTo>
                  <a:pt x="675" y="855"/>
                  <a:pt x="676" y="854"/>
                  <a:pt x="676" y="853"/>
                </a:cubicBezTo>
                <a:lnTo>
                  <a:pt x="676" y="853"/>
                </a:lnTo>
                <a:cubicBezTo>
                  <a:pt x="677" y="852"/>
                  <a:pt x="677" y="851"/>
                  <a:pt x="676" y="850"/>
                </a:cubicBezTo>
                <a:lnTo>
                  <a:pt x="676" y="850"/>
                </a:lnTo>
                <a:cubicBezTo>
                  <a:pt x="677" y="850"/>
                  <a:pt x="678" y="849"/>
                  <a:pt x="678" y="849"/>
                </a:cubicBezTo>
                <a:close/>
                <a:moveTo>
                  <a:pt x="674" y="898"/>
                </a:moveTo>
                <a:lnTo>
                  <a:pt x="674" y="898"/>
                </a:lnTo>
                <a:close/>
                <a:moveTo>
                  <a:pt x="670" y="877"/>
                </a:moveTo>
                <a:lnTo>
                  <a:pt x="670" y="877"/>
                </a:lnTo>
                <a:cubicBezTo>
                  <a:pt x="670" y="876"/>
                  <a:pt x="670" y="876"/>
                  <a:pt x="669" y="874"/>
                </a:cubicBezTo>
                <a:lnTo>
                  <a:pt x="669" y="874"/>
                </a:lnTo>
                <a:cubicBezTo>
                  <a:pt x="670" y="874"/>
                  <a:pt x="670" y="874"/>
                  <a:pt x="670" y="873"/>
                </a:cubicBezTo>
                <a:lnTo>
                  <a:pt x="670" y="873"/>
                </a:lnTo>
                <a:lnTo>
                  <a:pt x="671" y="873"/>
                </a:lnTo>
                <a:lnTo>
                  <a:pt x="671" y="873"/>
                </a:lnTo>
                <a:lnTo>
                  <a:pt x="671" y="872"/>
                </a:lnTo>
                <a:lnTo>
                  <a:pt x="671" y="872"/>
                </a:lnTo>
                <a:cubicBezTo>
                  <a:pt x="670" y="874"/>
                  <a:pt x="670" y="876"/>
                  <a:pt x="670" y="877"/>
                </a:cubicBezTo>
                <a:close/>
                <a:moveTo>
                  <a:pt x="664" y="814"/>
                </a:moveTo>
                <a:lnTo>
                  <a:pt x="665" y="813"/>
                </a:lnTo>
                <a:lnTo>
                  <a:pt x="665" y="813"/>
                </a:lnTo>
                <a:cubicBezTo>
                  <a:pt x="668" y="813"/>
                  <a:pt x="671" y="812"/>
                  <a:pt x="673" y="810"/>
                </a:cubicBezTo>
                <a:lnTo>
                  <a:pt x="673" y="810"/>
                </a:lnTo>
                <a:cubicBezTo>
                  <a:pt x="674" y="811"/>
                  <a:pt x="675" y="812"/>
                  <a:pt x="676" y="812"/>
                </a:cubicBezTo>
                <a:lnTo>
                  <a:pt x="676" y="812"/>
                </a:lnTo>
                <a:cubicBezTo>
                  <a:pt x="673" y="812"/>
                  <a:pt x="670" y="812"/>
                  <a:pt x="670" y="817"/>
                </a:cubicBezTo>
                <a:lnTo>
                  <a:pt x="670" y="817"/>
                </a:lnTo>
                <a:cubicBezTo>
                  <a:pt x="668" y="816"/>
                  <a:pt x="667" y="815"/>
                  <a:pt x="664" y="814"/>
                </a:cubicBezTo>
                <a:close/>
                <a:moveTo>
                  <a:pt x="662" y="735"/>
                </a:moveTo>
                <a:lnTo>
                  <a:pt x="662" y="735"/>
                </a:lnTo>
                <a:lnTo>
                  <a:pt x="662" y="735"/>
                </a:lnTo>
                <a:lnTo>
                  <a:pt x="662" y="735"/>
                </a:lnTo>
                <a:lnTo>
                  <a:pt x="662" y="735"/>
                </a:lnTo>
                <a:cubicBezTo>
                  <a:pt x="662" y="734"/>
                  <a:pt x="661" y="733"/>
                  <a:pt x="661" y="731"/>
                </a:cubicBezTo>
                <a:lnTo>
                  <a:pt x="661" y="731"/>
                </a:lnTo>
                <a:cubicBezTo>
                  <a:pt x="664" y="731"/>
                  <a:pt x="664" y="731"/>
                  <a:pt x="665" y="729"/>
                </a:cubicBezTo>
                <a:lnTo>
                  <a:pt x="665" y="729"/>
                </a:lnTo>
                <a:cubicBezTo>
                  <a:pt x="665" y="731"/>
                  <a:pt x="662" y="732"/>
                  <a:pt x="662" y="735"/>
                </a:cubicBezTo>
                <a:close/>
                <a:moveTo>
                  <a:pt x="653" y="819"/>
                </a:moveTo>
                <a:lnTo>
                  <a:pt x="653" y="819"/>
                </a:lnTo>
                <a:cubicBezTo>
                  <a:pt x="653" y="818"/>
                  <a:pt x="653" y="817"/>
                  <a:pt x="653" y="816"/>
                </a:cubicBezTo>
                <a:lnTo>
                  <a:pt x="653" y="816"/>
                </a:lnTo>
                <a:cubicBezTo>
                  <a:pt x="654" y="816"/>
                  <a:pt x="657" y="816"/>
                  <a:pt x="658" y="815"/>
                </a:cubicBezTo>
                <a:lnTo>
                  <a:pt x="658" y="815"/>
                </a:lnTo>
                <a:lnTo>
                  <a:pt x="659" y="815"/>
                </a:lnTo>
                <a:lnTo>
                  <a:pt x="659" y="815"/>
                </a:lnTo>
                <a:cubicBezTo>
                  <a:pt x="657" y="816"/>
                  <a:pt x="655" y="817"/>
                  <a:pt x="653" y="819"/>
                </a:cubicBezTo>
                <a:close/>
                <a:moveTo>
                  <a:pt x="659" y="857"/>
                </a:moveTo>
                <a:lnTo>
                  <a:pt x="659" y="857"/>
                </a:lnTo>
                <a:cubicBezTo>
                  <a:pt x="655" y="859"/>
                  <a:pt x="654" y="864"/>
                  <a:pt x="654" y="867"/>
                </a:cubicBezTo>
                <a:lnTo>
                  <a:pt x="654" y="867"/>
                </a:lnTo>
                <a:cubicBezTo>
                  <a:pt x="654" y="870"/>
                  <a:pt x="654" y="870"/>
                  <a:pt x="652" y="870"/>
                </a:cubicBezTo>
                <a:lnTo>
                  <a:pt x="652" y="870"/>
                </a:lnTo>
                <a:cubicBezTo>
                  <a:pt x="652" y="870"/>
                  <a:pt x="652" y="869"/>
                  <a:pt x="652" y="868"/>
                </a:cubicBezTo>
                <a:lnTo>
                  <a:pt x="652" y="868"/>
                </a:lnTo>
                <a:cubicBezTo>
                  <a:pt x="652" y="865"/>
                  <a:pt x="651" y="864"/>
                  <a:pt x="651" y="861"/>
                </a:cubicBezTo>
                <a:lnTo>
                  <a:pt x="651" y="861"/>
                </a:lnTo>
                <a:lnTo>
                  <a:pt x="651" y="860"/>
                </a:lnTo>
                <a:lnTo>
                  <a:pt x="651" y="860"/>
                </a:lnTo>
                <a:cubicBezTo>
                  <a:pt x="652" y="860"/>
                  <a:pt x="652" y="860"/>
                  <a:pt x="652" y="860"/>
                </a:cubicBezTo>
                <a:lnTo>
                  <a:pt x="652" y="860"/>
                </a:lnTo>
                <a:cubicBezTo>
                  <a:pt x="653" y="859"/>
                  <a:pt x="653" y="859"/>
                  <a:pt x="654" y="859"/>
                </a:cubicBezTo>
                <a:lnTo>
                  <a:pt x="654" y="859"/>
                </a:lnTo>
                <a:cubicBezTo>
                  <a:pt x="655" y="857"/>
                  <a:pt x="658" y="855"/>
                  <a:pt x="660" y="854"/>
                </a:cubicBezTo>
                <a:lnTo>
                  <a:pt x="660" y="854"/>
                </a:lnTo>
                <a:cubicBezTo>
                  <a:pt x="660" y="855"/>
                  <a:pt x="660" y="855"/>
                  <a:pt x="660" y="856"/>
                </a:cubicBezTo>
                <a:lnTo>
                  <a:pt x="660" y="856"/>
                </a:lnTo>
                <a:cubicBezTo>
                  <a:pt x="660" y="856"/>
                  <a:pt x="660" y="856"/>
                  <a:pt x="659" y="857"/>
                </a:cubicBezTo>
                <a:close/>
                <a:moveTo>
                  <a:pt x="657" y="988"/>
                </a:moveTo>
                <a:lnTo>
                  <a:pt x="657" y="988"/>
                </a:lnTo>
                <a:close/>
                <a:moveTo>
                  <a:pt x="650" y="736"/>
                </a:moveTo>
                <a:lnTo>
                  <a:pt x="650" y="736"/>
                </a:lnTo>
                <a:cubicBezTo>
                  <a:pt x="646" y="740"/>
                  <a:pt x="644" y="744"/>
                  <a:pt x="644" y="748"/>
                </a:cubicBezTo>
                <a:lnTo>
                  <a:pt x="644" y="748"/>
                </a:lnTo>
                <a:cubicBezTo>
                  <a:pt x="644" y="749"/>
                  <a:pt x="644" y="749"/>
                  <a:pt x="644" y="749"/>
                </a:cubicBezTo>
                <a:lnTo>
                  <a:pt x="644" y="749"/>
                </a:lnTo>
                <a:cubicBezTo>
                  <a:pt x="644" y="748"/>
                  <a:pt x="643" y="748"/>
                  <a:pt x="642" y="748"/>
                </a:cubicBezTo>
                <a:lnTo>
                  <a:pt x="642" y="748"/>
                </a:lnTo>
                <a:cubicBezTo>
                  <a:pt x="643" y="745"/>
                  <a:pt x="642" y="743"/>
                  <a:pt x="640" y="741"/>
                </a:cubicBezTo>
                <a:lnTo>
                  <a:pt x="640" y="741"/>
                </a:lnTo>
                <a:cubicBezTo>
                  <a:pt x="643" y="741"/>
                  <a:pt x="647" y="741"/>
                  <a:pt x="648" y="735"/>
                </a:cubicBezTo>
                <a:lnTo>
                  <a:pt x="648" y="735"/>
                </a:lnTo>
                <a:lnTo>
                  <a:pt x="648" y="734"/>
                </a:lnTo>
                <a:lnTo>
                  <a:pt x="648" y="734"/>
                </a:lnTo>
                <a:cubicBezTo>
                  <a:pt x="650" y="731"/>
                  <a:pt x="649" y="735"/>
                  <a:pt x="650" y="736"/>
                </a:cubicBezTo>
                <a:close/>
                <a:moveTo>
                  <a:pt x="648" y="764"/>
                </a:moveTo>
                <a:lnTo>
                  <a:pt x="648" y="764"/>
                </a:lnTo>
                <a:cubicBezTo>
                  <a:pt x="648" y="763"/>
                  <a:pt x="648" y="763"/>
                  <a:pt x="647" y="763"/>
                </a:cubicBezTo>
                <a:lnTo>
                  <a:pt x="647" y="763"/>
                </a:lnTo>
                <a:cubicBezTo>
                  <a:pt x="648" y="763"/>
                  <a:pt x="648" y="763"/>
                  <a:pt x="649" y="763"/>
                </a:cubicBezTo>
                <a:lnTo>
                  <a:pt x="649" y="763"/>
                </a:lnTo>
                <a:cubicBezTo>
                  <a:pt x="649" y="763"/>
                  <a:pt x="648" y="763"/>
                  <a:pt x="648" y="764"/>
                </a:cubicBezTo>
                <a:close/>
                <a:moveTo>
                  <a:pt x="640" y="753"/>
                </a:moveTo>
                <a:lnTo>
                  <a:pt x="640" y="753"/>
                </a:lnTo>
                <a:cubicBezTo>
                  <a:pt x="639" y="755"/>
                  <a:pt x="639" y="757"/>
                  <a:pt x="638" y="758"/>
                </a:cubicBezTo>
                <a:lnTo>
                  <a:pt x="638" y="758"/>
                </a:lnTo>
                <a:cubicBezTo>
                  <a:pt x="630" y="762"/>
                  <a:pt x="634" y="769"/>
                  <a:pt x="631" y="773"/>
                </a:cubicBezTo>
                <a:lnTo>
                  <a:pt x="631" y="773"/>
                </a:lnTo>
                <a:cubicBezTo>
                  <a:pt x="631" y="773"/>
                  <a:pt x="631" y="773"/>
                  <a:pt x="630" y="773"/>
                </a:cubicBezTo>
                <a:lnTo>
                  <a:pt x="630" y="773"/>
                </a:lnTo>
                <a:cubicBezTo>
                  <a:pt x="627" y="774"/>
                  <a:pt x="624" y="777"/>
                  <a:pt x="621" y="778"/>
                </a:cubicBezTo>
                <a:lnTo>
                  <a:pt x="621" y="778"/>
                </a:lnTo>
                <a:cubicBezTo>
                  <a:pt x="619" y="779"/>
                  <a:pt x="618" y="781"/>
                  <a:pt x="617" y="783"/>
                </a:cubicBezTo>
                <a:lnTo>
                  <a:pt x="617" y="783"/>
                </a:lnTo>
                <a:cubicBezTo>
                  <a:pt x="617" y="784"/>
                  <a:pt x="619" y="784"/>
                  <a:pt x="620" y="784"/>
                </a:cubicBezTo>
                <a:lnTo>
                  <a:pt x="620" y="784"/>
                </a:lnTo>
                <a:cubicBezTo>
                  <a:pt x="618" y="784"/>
                  <a:pt x="617" y="785"/>
                  <a:pt x="617" y="784"/>
                </a:cubicBezTo>
                <a:lnTo>
                  <a:pt x="613" y="788"/>
                </a:lnTo>
                <a:lnTo>
                  <a:pt x="613" y="788"/>
                </a:lnTo>
                <a:cubicBezTo>
                  <a:pt x="613" y="789"/>
                  <a:pt x="612" y="790"/>
                  <a:pt x="612" y="791"/>
                </a:cubicBezTo>
                <a:lnTo>
                  <a:pt x="612" y="791"/>
                </a:lnTo>
                <a:cubicBezTo>
                  <a:pt x="613" y="791"/>
                  <a:pt x="614" y="791"/>
                  <a:pt x="615" y="791"/>
                </a:cubicBezTo>
                <a:lnTo>
                  <a:pt x="615" y="791"/>
                </a:lnTo>
                <a:cubicBezTo>
                  <a:pt x="615" y="792"/>
                  <a:pt x="617" y="793"/>
                  <a:pt x="619" y="794"/>
                </a:cubicBezTo>
                <a:lnTo>
                  <a:pt x="619" y="794"/>
                </a:lnTo>
                <a:cubicBezTo>
                  <a:pt x="620" y="793"/>
                  <a:pt x="621" y="793"/>
                  <a:pt x="621" y="793"/>
                </a:cubicBezTo>
                <a:lnTo>
                  <a:pt x="621" y="793"/>
                </a:lnTo>
                <a:cubicBezTo>
                  <a:pt x="623" y="794"/>
                  <a:pt x="623" y="796"/>
                  <a:pt x="625" y="798"/>
                </a:cubicBezTo>
                <a:lnTo>
                  <a:pt x="625" y="798"/>
                </a:lnTo>
                <a:lnTo>
                  <a:pt x="625" y="799"/>
                </a:lnTo>
                <a:lnTo>
                  <a:pt x="625" y="799"/>
                </a:lnTo>
                <a:cubicBezTo>
                  <a:pt x="623" y="800"/>
                  <a:pt x="620" y="800"/>
                  <a:pt x="617" y="801"/>
                </a:cubicBezTo>
                <a:lnTo>
                  <a:pt x="617" y="801"/>
                </a:lnTo>
                <a:cubicBezTo>
                  <a:pt x="617" y="802"/>
                  <a:pt x="616" y="804"/>
                  <a:pt x="615" y="805"/>
                </a:cubicBezTo>
                <a:lnTo>
                  <a:pt x="615" y="805"/>
                </a:lnTo>
                <a:cubicBezTo>
                  <a:pt x="614" y="808"/>
                  <a:pt x="611" y="811"/>
                  <a:pt x="611" y="814"/>
                </a:cubicBezTo>
                <a:lnTo>
                  <a:pt x="611" y="814"/>
                </a:lnTo>
                <a:cubicBezTo>
                  <a:pt x="611" y="815"/>
                  <a:pt x="611" y="816"/>
                  <a:pt x="612" y="816"/>
                </a:cubicBezTo>
                <a:lnTo>
                  <a:pt x="612" y="816"/>
                </a:lnTo>
                <a:cubicBezTo>
                  <a:pt x="613" y="816"/>
                  <a:pt x="615" y="816"/>
                  <a:pt x="616" y="816"/>
                </a:cubicBezTo>
                <a:lnTo>
                  <a:pt x="616" y="816"/>
                </a:lnTo>
                <a:cubicBezTo>
                  <a:pt x="615" y="818"/>
                  <a:pt x="614" y="820"/>
                  <a:pt x="611" y="821"/>
                </a:cubicBezTo>
                <a:lnTo>
                  <a:pt x="611" y="821"/>
                </a:lnTo>
                <a:cubicBezTo>
                  <a:pt x="611" y="822"/>
                  <a:pt x="611" y="823"/>
                  <a:pt x="611" y="824"/>
                </a:cubicBezTo>
                <a:lnTo>
                  <a:pt x="611" y="824"/>
                </a:lnTo>
                <a:cubicBezTo>
                  <a:pt x="610" y="825"/>
                  <a:pt x="609" y="825"/>
                  <a:pt x="608" y="826"/>
                </a:cubicBezTo>
                <a:lnTo>
                  <a:pt x="608" y="826"/>
                </a:lnTo>
                <a:lnTo>
                  <a:pt x="608" y="826"/>
                </a:lnTo>
                <a:lnTo>
                  <a:pt x="608" y="826"/>
                </a:lnTo>
                <a:cubicBezTo>
                  <a:pt x="607" y="825"/>
                  <a:pt x="607" y="825"/>
                  <a:pt x="607" y="825"/>
                </a:cubicBezTo>
                <a:lnTo>
                  <a:pt x="607" y="825"/>
                </a:lnTo>
                <a:lnTo>
                  <a:pt x="607" y="821"/>
                </a:lnTo>
                <a:lnTo>
                  <a:pt x="607" y="821"/>
                </a:lnTo>
                <a:lnTo>
                  <a:pt x="607" y="821"/>
                </a:lnTo>
                <a:cubicBezTo>
                  <a:pt x="605" y="821"/>
                  <a:pt x="601" y="819"/>
                  <a:pt x="599" y="823"/>
                </a:cubicBezTo>
                <a:lnTo>
                  <a:pt x="599" y="823"/>
                </a:lnTo>
                <a:cubicBezTo>
                  <a:pt x="599" y="824"/>
                  <a:pt x="599" y="825"/>
                  <a:pt x="599" y="826"/>
                </a:cubicBezTo>
                <a:lnTo>
                  <a:pt x="599" y="826"/>
                </a:lnTo>
                <a:cubicBezTo>
                  <a:pt x="598" y="827"/>
                  <a:pt x="596" y="827"/>
                  <a:pt x="596" y="827"/>
                </a:cubicBezTo>
                <a:lnTo>
                  <a:pt x="596" y="827"/>
                </a:lnTo>
                <a:lnTo>
                  <a:pt x="595" y="827"/>
                </a:lnTo>
                <a:lnTo>
                  <a:pt x="595" y="827"/>
                </a:lnTo>
                <a:cubicBezTo>
                  <a:pt x="596" y="825"/>
                  <a:pt x="595" y="824"/>
                  <a:pt x="593" y="823"/>
                </a:cubicBezTo>
                <a:lnTo>
                  <a:pt x="593" y="823"/>
                </a:lnTo>
                <a:lnTo>
                  <a:pt x="593" y="823"/>
                </a:lnTo>
                <a:cubicBezTo>
                  <a:pt x="593" y="820"/>
                  <a:pt x="596" y="819"/>
                  <a:pt x="597" y="817"/>
                </a:cubicBezTo>
                <a:lnTo>
                  <a:pt x="597" y="817"/>
                </a:lnTo>
                <a:cubicBezTo>
                  <a:pt x="599" y="817"/>
                  <a:pt x="600" y="816"/>
                  <a:pt x="602" y="816"/>
                </a:cubicBezTo>
                <a:lnTo>
                  <a:pt x="602" y="816"/>
                </a:lnTo>
                <a:cubicBezTo>
                  <a:pt x="601" y="817"/>
                  <a:pt x="599" y="820"/>
                  <a:pt x="598" y="820"/>
                </a:cubicBezTo>
                <a:lnTo>
                  <a:pt x="598" y="820"/>
                </a:lnTo>
                <a:cubicBezTo>
                  <a:pt x="599" y="820"/>
                  <a:pt x="600" y="821"/>
                  <a:pt x="601" y="821"/>
                </a:cubicBezTo>
                <a:lnTo>
                  <a:pt x="601" y="821"/>
                </a:lnTo>
                <a:cubicBezTo>
                  <a:pt x="603" y="820"/>
                  <a:pt x="605" y="819"/>
                  <a:pt x="606" y="818"/>
                </a:cubicBezTo>
                <a:lnTo>
                  <a:pt x="606" y="818"/>
                </a:lnTo>
                <a:cubicBezTo>
                  <a:pt x="605" y="816"/>
                  <a:pt x="604" y="815"/>
                  <a:pt x="603" y="816"/>
                </a:cubicBezTo>
                <a:lnTo>
                  <a:pt x="603" y="816"/>
                </a:lnTo>
                <a:cubicBezTo>
                  <a:pt x="605" y="814"/>
                  <a:pt x="605" y="812"/>
                  <a:pt x="605" y="810"/>
                </a:cubicBezTo>
                <a:lnTo>
                  <a:pt x="605" y="810"/>
                </a:lnTo>
                <a:cubicBezTo>
                  <a:pt x="605" y="809"/>
                  <a:pt x="604" y="808"/>
                  <a:pt x="602" y="807"/>
                </a:cubicBezTo>
                <a:lnTo>
                  <a:pt x="602" y="807"/>
                </a:lnTo>
                <a:cubicBezTo>
                  <a:pt x="603" y="807"/>
                  <a:pt x="603" y="807"/>
                  <a:pt x="603" y="807"/>
                </a:cubicBezTo>
                <a:lnTo>
                  <a:pt x="603" y="807"/>
                </a:lnTo>
                <a:cubicBezTo>
                  <a:pt x="603" y="806"/>
                  <a:pt x="604" y="805"/>
                  <a:pt x="604" y="803"/>
                </a:cubicBezTo>
                <a:lnTo>
                  <a:pt x="604" y="803"/>
                </a:lnTo>
                <a:cubicBezTo>
                  <a:pt x="605" y="806"/>
                  <a:pt x="607" y="806"/>
                  <a:pt x="611" y="806"/>
                </a:cubicBezTo>
                <a:lnTo>
                  <a:pt x="611" y="806"/>
                </a:lnTo>
                <a:cubicBezTo>
                  <a:pt x="613" y="804"/>
                  <a:pt x="615" y="801"/>
                  <a:pt x="617" y="800"/>
                </a:cubicBezTo>
                <a:lnTo>
                  <a:pt x="617" y="800"/>
                </a:lnTo>
                <a:cubicBezTo>
                  <a:pt x="614" y="800"/>
                  <a:pt x="611" y="799"/>
                  <a:pt x="608" y="799"/>
                </a:cubicBezTo>
                <a:lnTo>
                  <a:pt x="607" y="800"/>
                </a:lnTo>
                <a:lnTo>
                  <a:pt x="607" y="800"/>
                </a:lnTo>
                <a:cubicBezTo>
                  <a:pt x="604" y="796"/>
                  <a:pt x="599" y="803"/>
                  <a:pt x="595" y="800"/>
                </a:cubicBezTo>
                <a:lnTo>
                  <a:pt x="595" y="800"/>
                </a:lnTo>
                <a:cubicBezTo>
                  <a:pt x="594" y="798"/>
                  <a:pt x="594" y="798"/>
                  <a:pt x="593" y="798"/>
                </a:cubicBezTo>
                <a:lnTo>
                  <a:pt x="593" y="798"/>
                </a:lnTo>
                <a:cubicBezTo>
                  <a:pt x="594" y="796"/>
                  <a:pt x="595" y="796"/>
                  <a:pt x="596" y="794"/>
                </a:cubicBezTo>
                <a:lnTo>
                  <a:pt x="596" y="794"/>
                </a:lnTo>
                <a:cubicBezTo>
                  <a:pt x="598" y="793"/>
                  <a:pt x="599" y="791"/>
                  <a:pt x="599" y="789"/>
                </a:cubicBezTo>
                <a:lnTo>
                  <a:pt x="599" y="789"/>
                </a:lnTo>
                <a:cubicBezTo>
                  <a:pt x="601" y="785"/>
                  <a:pt x="606" y="790"/>
                  <a:pt x="609" y="785"/>
                </a:cubicBezTo>
                <a:lnTo>
                  <a:pt x="609" y="785"/>
                </a:lnTo>
                <a:cubicBezTo>
                  <a:pt x="608" y="784"/>
                  <a:pt x="607" y="783"/>
                  <a:pt x="608" y="780"/>
                </a:cubicBezTo>
                <a:lnTo>
                  <a:pt x="608" y="780"/>
                </a:lnTo>
                <a:cubicBezTo>
                  <a:pt x="608" y="778"/>
                  <a:pt x="605" y="777"/>
                  <a:pt x="604" y="776"/>
                </a:cubicBezTo>
                <a:lnTo>
                  <a:pt x="604" y="776"/>
                </a:lnTo>
                <a:cubicBezTo>
                  <a:pt x="605" y="774"/>
                  <a:pt x="608" y="772"/>
                  <a:pt x="611" y="772"/>
                </a:cubicBezTo>
                <a:lnTo>
                  <a:pt x="611" y="772"/>
                </a:lnTo>
                <a:cubicBezTo>
                  <a:pt x="611" y="773"/>
                  <a:pt x="613" y="773"/>
                  <a:pt x="616" y="772"/>
                </a:cubicBezTo>
                <a:lnTo>
                  <a:pt x="616" y="772"/>
                </a:lnTo>
                <a:cubicBezTo>
                  <a:pt x="617" y="772"/>
                  <a:pt x="618" y="772"/>
                  <a:pt x="619" y="772"/>
                </a:cubicBezTo>
                <a:lnTo>
                  <a:pt x="619" y="772"/>
                </a:lnTo>
                <a:cubicBezTo>
                  <a:pt x="623" y="770"/>
                  <a:pt x="618" y="769"/>
                  <a:pt x="620" y="766"/>
                </a:cubicBezTo>
                <a:lnTo>
                  <a:pt x="620" y="766"/>
                </a:lnTo>
                <a:cubicBezTo>
                  <a:pt x="617" y="763"/>
                  <a:pt x="625" y="758"/>
                  <a:pt x="621" y="756"/>
                </a:cubicBezTo>
                <a:lnTo>
                  <a:pt x="621" y="756"/>
                </a:lnTo>
                <a:cubicBezTo>
                  <a:pt x="621" y="755"/>
                  <a:pt x="621" y="754"/>
                  <a:pt x="623" y="754"/>
                </a:cubicBezTo>
                <a:lnTo>
                  <a:pt x="623" y="754"/>
                </a:lnTo>
                <a:cubicBezTo>
                  <a:pt x="621" y="753"/>
                  <a:pt x="621" y="751"/>
                  <a:pt x="621" y="750"/>
                </a:cubicBezTo>
                <a:lnTo>
                  <a:pt x="621" y="750"/>
                </a:lnTo>
                <a:cubicBezTo>
                  <a:pt x="623" y="750"/>
                  <a:pt x="624" y="751"/>
                  <a:pt x="624" y="753"/>
                </a:cubicBezTo>
                <a:lnTo>
                  <a:pt x="624" y="753"/>
                </a:lnTo>
                <a:cubicBezTo>
                  <a:pt x="627" y="753"/>
                  <a:pt x="629" y="753"/>
                  <a:pt x="631" y="753"/>
                </a:cubicBezTo>
                <a:lnTo>
                  <a:pt x="631" y="753"/>
                </a:lnTo>
                <a:cubicBezTo>
                  <a:pt x="633" y="751"/>
                  <a:pt x="634" y="749"/>
                  <a:pt x="635" y="747"/>
                </a:cubicBezTo>
                <a:lnTo>
                  <a:pt x="635" y="747"/>
                </a:lnTo>
                <a:lnTo>
                  <a:pt x="635" y="747"/>
                </a:lnTo>
                <a:lnTo>
                  <a:pt x="635" y="747"/>
                </a:lnTo>
                <a:cubicBezTo>
                  <a:pt x="638" y="747"/>
                  <a:pt x="640" y="746"/>
                  <a:pt x="642" y="748"/>
                </a:cubicBezTo>
                <a:lnTo>
                  <a:pt x="642" y="748"/>
                </a:lnTo>
                <a:cubicBezTo>
                  <a:pt x="641" y="750"/>
                  <a:pt x="640" y="751"/>
                  <a:pt x="640" y="753"/>
                </a:cubicBezTo>
                <a:close/>
                <a:moveTo>
                  <a:pt x="635" y="892"/>
                </a:moveTo>
                <a:lnTo>
                  <a:pt x="635" y="892"/>
                </a:lnTo>
                <a:cubicBezTo>
                  <a:pt x="634" y="892"/>
                  <a:pt x="633" y="892"/>
                  <a:pt x="631" y="893"/>
                </a:cubicBezTo>
                <a:lnTo>
                  <a:pt x="631" y="893"/>
                </a:lnTo>
                <a:cubicBezTo>
                  <a:pt x="632" y="892"/>
                  <a:pt x="633" y="889"/>
                  <a:pt x="635" y="890"/>
                </a:cubicBezTo>
                <a:lnTo>
                  <a:pt x="635" y="890"/>
                </a:lnTo>
                <a:cubicBezTo>
                  <a:pt x="637" y="890"/>
                  <a:pt x="636" y="892"/>
                  <a:pt x="635" y="892"/>
                </a:cubicBezTo>
                <a:close/>
                <a:moveTo>
                  <a:pt x="628" y="914"/>
                </a:moveTo>
                <a:lnTo>
                  <a:pt x="628" y="914"/>
                </a:lnTo>
                <a:cubicBezTo>
                  <a:pt x="627" y="916"/>
                  <a:pt x="626" y="917"/>
                  <a:pt x="625" y="919"/>
                </a:cubicBezTo>
                <a:lnTo>
                  <a:pt x="625" y="919"/>
                </a:lnTo>
                <a:cubicBezTo>
                  <a:pt x="624" y="919"/>
                  <a:pt x="624" y="920"/>
                  <a:pt x="623" y="921"/>
                </a:cubicBezTo>
                <a:lnTo>
                  <a:pt x="623" y="921"/>
                </a:lnTo>
                <a:cubicBezTo>
                  <a:pt x="623" y="923"/>
                  <a:pt x="623" y="923"/>
                  <a:pt x="621" y="922"/>
                </a:cubicBezTo>
                <a:lnTo>
                  <a:pt x="621" y="922"/>
                </a:lnTo>
                <a:cubicBezTo>
                  <a:pt x="623" y="921"/>
                  <a:pt x="623" y="921"/>
                  <a:pt x="623" y="920"/>
                </a:cubicBezTo>
                <a:lnTo>
                  <a:pt x="623" y="920"/>
                </a:lnTo>
                <a:cubicBezTo>
                  <a:pt x="621" y="919"/>
                  <a:pt x="621" y="914"/>
                  <a:pt x="618" y="916"/>
                </a:cubicBezTo>
                <a:lnTo>
                  <a:pt x="618" y="916"/>
                </a:lnTo>
                <a:cubicBezTo>
                  <a:pt x="619" y="913"/>
                  <a:pt x="619" y="910"/>
                  <a:pt x="617" y="908"/>
                </a:cubicBezTo>
                <a:lnTo>
                  <a:pt x="617" y="908"/>
                </a:lnTo>
                <a:cubicBezTo>
                  <a:pt x="618" y="906"/>
                  <a:pt x="621" y="904"/>
                  <a:pt x="621" y="902"/>
                </a:cubicBezTo>
                <a:lnTo>
                  <a:pt x="621" y="902"/>
                </a:lnTo>
                <a:cubicBezTo>
                  <a:pt x="621" y="901"/>
                  <a:pt x="621" y="900"/>
                  <a:pt x="623" y="900"/>
                </a:cubicBezTo>
                <a:lnTo>
                  <a:pt x="623" y="900"/>
                </a:lnTo>
                <a:cubicBezTo>
                  <a:pt x="627" y="901"/>
                  <a:pt x="617" y="908"/>
                  <a:pt x="624" y="909"/>
                </a:cubicBezTo>
                <a:lnTo>
                  <a:pt x="624" y="909"/>
                </a:lnTo>
                <a:cubicBezTo>
                  <a:pt x="626" y="909"/>
                  <a:pt x="627" y="909"/>
                  <a:pt x="628" y="908"/>
                </a:cubicBezTo>
                <a:lnTo>
                  <a:pt x="628" y="908"/>
                </a:lnTo>
                <a:cubicBezTo>
                  <a:pt x="629" y="910"/>
                  <a:pt x="630" y="911"/>
                  <a:pt x="632" y="911"/>
                </a:cubicBezTo>
                <a:lnTo>
                  <a:pt x="632" y="911"/>
                </a:lnTo>
                <a:lnTo>
                  <a:pt x="633" y="911"/>
                </a:lnTo>
                <a:lnTo>
                  <a:pt x="633" y="911"/>
                </a:lnTo>
                <a:cubicBezTo>
                  <a:pt x="631" y="912"/>
                  <a:pt x="629" y="913"/>
                  <a:pt x="628" y="914"/>
                </a:cubicBezTo>
                <a:close/>
                <a:moveTo>
                  <a:pt x="619" y="978"/>
                </a:moveTo>
                <a:lnTo>
                  <a:pt x="619" y="978"/>
                </a:lnTo>
                <a:cubicBezTo>
                  <a:pt x="618" y="976"/>
                  <a:pt x="620" y="974"/>
                  <a:pt x="621" y="972"/>
                </a:cubicBezTo>
                <a:lnTo>
                  <a:pt x="621" y="972"/>
                </a:lnTo>
                <a:lnTo>
                  <a:pt x="623" y="972"/>
                </a:lnTo>
                <a:lnTo>
                  <a:pt x="623" y="972"/>
                </a:lnTo>
                <a:cubicBezTo>
                  <a:pt x="621" y="974"/>
                  <a:pt x="619" y="976"/>
                  <a:pt x="619" y="978"/>
                </a:cubicBezTo>
                <a:close/>
                <a:moveTo>
                  <a:pt x="618" y="1025"/>
                </a:moveTo>
                <a:lnTo>
                  <a:pt x="618" y="1025"/>
                </a:lnTo>
                <a:cubicBezTo>
                  <a:pt x="618" y="1024"/>
                  <a:pt x="618" y="1023"/>
                  <a:pt x="618" y="1022"/>
                </a:cubicBezTo>
                <a:lnTo>
                  <a:pt x="618" y="1022"/>
                </a:lnTo>
                <a:lnTo>
                  <a:pt x="619" y="1022"/>
                </a:lnTo>
                <a:lnTo>
                  <a:pt x="619" y="1022"/>
                </a:lnTo>
                <a:cubicBezTo>
                  <a:pt x="619" y="1023"/>
                  <a:pt x="618" y="1024"/>
                  <a:pt x="618" y="1025"/>
                </a:cubicBezTo>
                <a:close/>
                <a:moveTo>
                  <a:pt x="619" y="891"/>
                </a:moveTo>
                <a:lnTo>
                  <a:pt x="619" y="891"/>
                </a:lnTo>
                <a:lnTo>
                  <a:pt x="619" y="891"/>
                </a:lnTo>
                <a:cubicBezTo>
                  <a:pt x="618" y="889"/>
                  <a:pt x="618" y="886"/>
                  <a:pt x="618" y="885"/>
                </a:cubicBezTo>
                <a:lnTo>
                  <a:pt x="618" y="885"/>
                </a:lnTo>
                <a:cubicBezTo>
                  <a:pt x="619" y="885"/>
                  <a:pt x="619" y="886"/>
                  <a:pt x="619" y="886"/>
                </a:cubicBezTo>
                <a:lnTo>
                  <a:pt x="619" y="886"/>
                </a:lnTo>
                <a:cubicBezTo>
                  <a:pt x="620" y="886"/>
                  <a:pt x="620" y="887"/>
                  <a:pt x="620" y="888"/>
                </a:cubicBezTo>
                <a:lnTo>
                  <a:pt x="620" y="888"/>
                </a:lnTo>
                <a:cubicBezTo>
                  <a:pt x="620" y="889"/>
                  <a:pt x="621" y="890"/>
                  <a:pt x="621" y="890"/>
                </a:cubicBezTo>
                <a:lnTo>
                  <a:pt x="621" y="890"/>
                </a:lnTo>
                <a:cubicBezTo>
                  <a:pt x="620" y="890"/>
                  <a:pt x="620" y="890"/>
                  <a:pt x="619" y="891"/>
                </a:cubicBezTo>
                <a:lnTo>
                  <a:pt x="619" y="891"/>
                </a:lnTo>
                <a:cubicBezTo>
                  <a:pt x="621" y="891"/>
                  <a:pt x="621" y="892"/>
                  <a:pt x="621" y="892"/>
                </a:cubicBezTo>
                <a:lnTo>
                  <a:pt x="621" y="892"/>
                </a:lnTo>
                <a:cubicBezTo>
                  <a:pt x="623" y="894"/>
                  <a:pt x="624" y="896"/>
                  <a:pt x="626" y="896"/>
                </a:cubicBezTo>
                <a:lnTo>
                  <a:pt x="626" y="896"/>
                </a:lnTo>
                <a:lnTo>
                  <a:pt x="626" y="896"/>
                </a:lnTo>
                <a:cubicBezTo>
                  <a:pt x="625" y="896"/>
                  <a:pt x="623" y="896"/>
                  <a:pt x="623" y="897"/>
                </a:cubicBezTo>
                <a:lnTo>
                  <a:pt x="623" y="897"/>
                </a:lnTo>
                <a:cubicBezTo>
                  <a:pt x="623" y="893"/>
                  <a:pt x="621" y="892"/>
                  <a:pt x="619" y="893"/>
                </a:cubicBezTo>
                <a:lnTo>
                  <a:pt x="619" y="893"/>
                </a:lnTo>
                <a:cubicBezTo>
                  <a:pt x="620" y="892"/>
                  <a:pt x="620" y="892"/>
                  <a:pt x="619" y="891"/>
                </a:cubicBezTo>
                <a:close/>
                <a:moveTo>
                  <a:pt x="624" y="857"/>
                </a:moveTo>
                <a:lnTo>
                  <a:pt x="624" y="857"/>
                </a:lnTo>
                <a:cubicBezTo>
                  <a:pt x="624" y="856"/>
                  <a:pt x="625" y="856"/>
                  <a:pt x="625" y="855"/>
                </a:cubicBezTo>
                <a:lnTo>
                  <a:pt x="625" y="855"/>
                </a:lnTo>
                <a:cubicBezTo>
                  <a:pt x="625" y="855"/>
                  <a:pt x="625" y="855"/>
                  <a:pt x="626" y="855"/>
                </a:cubicBezTo>
                <a:lnTo>
                  <a:pt x="626" y="855"/>
                </a:lnTo>
                <a:lnTo>
                  <a:pt x="626" y="856"/>
                </a:lnTo>
                <a:lnTo>
                  <a:pt x="626" y="856"/>
                </a:lnTo>
                <a:cubicBezTo>
                  <a:pt x="625" y="857"/>
                  <a:pt x="625" y="857"/>
                  <a:pt x="625" y="857"/>
                </a:cubicBezTo>
                <a:lnTo>
                  <a:pt x="625" y="857"/>
                </a:lnTo>
                <a:cubicBezTo>
                  <a:pt x="624" y="857"/>
                  <a:pt x="624" y="857"/>
                  <a:pt x="624" y="857"/>
                </a:cubicBezTo>
                <a:close/>
                <a:moveTo>
                  <a:pt x="612" y="878"/>
                </a:moveTo>
                <a:lnTo>
                  <a:pt x="612" y="878"/>
                </a:lnTo>
                <a:cubicBezTo>
                  <a:pt x="611" y="878"/>
                  <a:pt x="611" y="878"/>
                  <a:pt x="611" y="877"/>
                </a:cubicBezTo>
                <a:lnTo>
                  <a:pt x="611" y="877"/>
                </a:lnTo>
                <a:lnTo>
                  <a:pt x="611" y="877"/>
                </a:lnTo>
                <a:lnTo>
                  <a:pt x="611" y="877"/>
                </a:lnTo>
                <a:cubicBezTo>
                  <a:pt x="611" y="876"/>
                  <a:pt x="611" y="876"/>
                  <a:pt x="611" y="876"/>
                </a:cubicBezTo>
                <a:lnTo>
                  <a:pt x="611" y="876"/>
                </a:lnTo>
                <a:cubicBezTo>
                  <a:pt x="612" y="876"/>
                  <a:pt x="613" y="874"/>
                  <a:pt x="614" y="874"/>
                </a:cubicBezTo>
                <a:lnTo>
                  <a:pt x="614" y="874"/>
                </a:lnTo>
                <a:lnTo>
                  <a:pt x="615" y="874"/>
                </a:lnTo>
                <a:lnTo>
                  <a:pt x="615" y="874"/>
                </a:lnTo>
                <a:cubicBezTo>
                  <a:pt x="617" y="878"/>
                  <a:pt x="619" y="876"/>
                  <a:pt x="620" y="874"/>
                </a:cubicBezTo>
                <a:lnTo>
                  <a:pt x="620" y="874"/>
                </a:lnTo>
                <a:cubicBezTo>
                  <a:pt x="621" y="874"/>
                  <a:pt x="621" y="874"/>
                  <a:pt x="621" y="874"/>
                </a:cubicBezTo>
                <a:lnTo>
                  <a:pt x="621" y="874"/>
                </a:lnTo>
                <a:cubicBezTo>
                  <a:pt x="623" y="874"/>
                  <a:pt x="624" y="874"/>
                  <a:pt x="625" y="874"/>
                </a:cubicBezTo>
                <a:lnTo>
                  <a:pt x="625" y="874"/>
                </a:lnTo>
                <a:cubicBezTo>
                  <a:pt x="626" y="874"/>
                  <a:pt x="626" y="874"/>
                  <a:pt x="627" y="874"/>
                </a:cubicBezTo>
                <a:lnTo>
                  <a:pt x="627" y="874"/>
                </a:lnTo>
                <a:lnTo>
                  <a:pt x="627" y="874"/>
                </a:lnTo>
                <a:lnTo>
                  <a:pt x="627" y="874"/>
                </a:lnTo>
                <a:lnTo>
                  <a:pt x="626" y="874"/>
                </a:lnTo>
                <a:lnTo>
                  <a:pt x="626" y="874"/>
                </a:lnTo>
                <a:cubicBezTo>
                  <a:pt x="625" y="874"/>
                  <a:pt x="623" y="874"/>
                  <a:pt x="623" y="876"/>
                </a:cubicBezTo>
                <a:lnTo>
                  <a:pt x="623" y="876"/>
                </a:lnTo>
                <a:lnTo>
                  <a:pt x="623" y="876"/>
                </a:lnTo>
                <a:lnTo>
                  <a:pt x="623" y="876"/>
                </a:lnTo>
                <a:cubicBezTo>
                  <a:pt x="620" y="876"/>
                  <a:pt x="617" y="876"/>
                  <a:pt x="617" y="879"/>
                </a:cubicBezTo>
                <a:lnTo>
                  <a:pt x="617" y="879"/>
                </a:lnTo>
                <a:cubicBezTo>
                  <a:pt x="616" y="878"/>
                  <a:pt x="614" y="878"/>
                  <a:pt x="612" y="878"/>
                </a:cubicBezTo>
                <a:close/>
                <a:moveTo>
                  <a:pt x="595" y="911"/>
                </a:moveTo>
                <a:lnTo>
                  <a:pt x="595" y="911"/>
                </a:lnTo>
                <a:cubicBezTo>
                  <a:pt x="596" y="910"/>
                  <a:pt x="596" y="909"/>
                  <a:pt x="596" y="908"/>
                </a:cubicBezTo>
                <a:lnTo>
                  <a:pt x="596" y="908"/>
                </a:lnTo>
                <a:cubicBezTo>
                  <a:pt x="598" y="907"/>
                  <a:pt x="599" y="906"/>
                  <a:pt x="600" y="905"/>
                </a:cubicBezTo>
                <a:lnTo>
                  <a:pt x="600" y="905"/>
                </a:lnTo>
                <a:cubicBezTo>
                  <a:pt x="599" y="907"/>
                  <a:pt x="597" y="909"/>
                  <a:pt x="595" y="911"/>
                </a:cubicBezTo>
                <a:close/>
                <a:moveTo>
                  <a:pt x="596" y="998"/>
                </a:moveTo>
                <a:lnTo>
                  <a:pt x="596" y="998"/>
                </a:lnTo>
                <a:cubicBezTo>
                  <a:pt x="593" y="997"/>
                  <a:pt x="587" y="998"/>
                  <a:pt x="592" y="990"/>
                </a:cubicBezTo>
                <a:lnTo>
                  <a:pt x="592" y="990"/>
                </a:lnTo>
                <a:cubicBezTo>
                  <a:pt x="592" y="990"/>
                  <a:pt x="593" y="990"/>
                  <a:pt x="593" y="991"/>
                </a:cubicBezTo>
                <a:lnTo>
                  <a:pt x="593" y="991"/>
                </a:lnTo>
                <a:cubicBezTo>
                  <a:pt x="595" y="991"/>
                  <a:pt x="597" y="990"/>
                  <a:pt x="599" y="993"/>
                </a:cubicBezTo>
                <a:lnTo>
                  <a:pt x="599" y="993"/>
                </a:lnTo>
                <a:cubicBezTo>
                  <a:pt x="596" y="994"/>
                  <a:pt x="596" y="996"/>
                  <a:pt x="596" y="998"/>
                </a:cubicBezTo>
                <a:close/>
                <a:moveTo>
                  <a:pt x="596" y="1028"/>
                </a:moveTo>
                <a:lnTo>
                  <a:pt x="596" y="1028"/>
                </a:lnTo>
                <a:cubicBezTo>
                  <a:pt x="597" y="1027"/>
                  <a:pt x="597" y="1025"/>
                  <a:pt x="597" y="1025"/>
                </a:cubicBezTo>
                <a:lnTo>
                  <a:pt x="597" y="1025"/>
                </a:lnTo>
                <a:cubicBezTo>
                  <a:pt x="598" y="1025"/>
                  <a:pt x="598" y="1025"/>
                  <a:pt x="598" y="1026"/>
                </a:cubicBezTo>
                <a:lnTo>
                  <a:pt x="598" y="1026"/>
                </a:lnTo>
                <a:cubicBezTo>
                  <a:pt x="597" y="1027"/>
                  <a:pt x="597" y="1027"/>
                  <a:pt x="596" y="1028"/>
                </a:cubicBezTo>
                <a:close/>
                <a:moveTo>
                  <a:pt x="592" y="1034"/>
                </a:moveTo>
                <a:lnTo>
                  <a:pt x="592" y="1034"/>
                </a:lnTo>
                <a:cubicBezTo>
                  <a:pt x="593" y="1034"/>
                  <a:pt x="593" y="1034"/>
                  <a:pt x="594" y="1034"/>
                </a:cubicBezTo>
                <a:lnTo>
                  <a:pt x="594" y="1034"/>
                </a:lnTo>
                <a:cubicBezTo>
                  <a:pt x="595" y="1032"/>
                  <a:pt x="596" y="1031"/>
                  <a:pt x="596" y="1031"/>
                </a:cubicBezTo>
                <a:lnTo>
                  <a:pt x="596" y="1031"/>
                </a:lnTo>
                <a:cubicBezTo>
                  <a:pt x="596" y="1032"/>
                  <a:pt x="596" y="1034"/>
                  <a:pt x="596" y="1036"/>
                </a:cubicBezTo>
                <a:lnTo>
                  <a:pt x="596" y="1036"/>
                </a:lnTo>
                <a:cubicBezTo>
                  <a:pt x="596" y="1036"/>
                  <a:pt x="596" y="1037"/>
                  <a:pt x="597" y="1037"/>
                </a:cubicBezTo>
                <a:lnTo>
                  <a:pt x="597" y="1037"/>
                </a:lnTo>
                <a:cubicBezTo>
                  <a:pt x="595" y="1037"/>
                  <a:pt x="593" y="1036"/>
                  <a:pt x="592" y="1034"/>
                </a:cubicBezTo>
                <a:close/>
                <a:moveTo>
                  <a:pt x="594" y="837"/>
                </a:moveTo>
                <a:lnTo>
                  <a:pt x="594" y="837"/>
                </a:lnTo>
                <a:cubicBezTo>
                  <a:pt x="595" y="836"/>
                  <a:pt x="595" y="835"/>
                  <a:pt x="596" y="834"/>
                </a:cubicBezTo>
                <a:lnTo>
                  <a:pt x="596" y="835"/>
                </a:lnTo>
                <a:lnTo>
                  <a:pt x="596" y="835"/>
                </a:lnTo>
                <a:cubicBezTo>
                  <a:pt x="596" y="836"/>
                  <a:pt x="596" y="836"/>
                  <a:pt x="596" y="837"/>
                </a:cubicBezTo>
                <a:lnTo>
                  <a:pt x="596" y="837"/>
                </a:lnTo>
                <a:cubicBezTo>
                  <a:pt x="596" y="837"/>
                  <a:pt x="596" y="837"/>
                  <a:pt x="595" y="837"/>
                </a:cubicBezTo>
                <a:lnTo>
                  <a:pt x="595" y="837"/>
                </a:lnTo>
                <a:cubicBezTo>
                  <a:pt x="595" y="837"/>
                  <a:pt x="595" y="837"/>
                  <a:pt x="594" y="837"/>
                </a:cubicBezTo>
                <a:close/>
                <a:moveTo>
                  <a:pt x="596" y="847"/>
                </a:moveTo>
                <a:lnTo>
                  <a:pt x="596" y="847"/>
                </a:lnTo>
                <a:cubicBezTo>
                  <a:pt x="596" y="848"/>
                  <a:pt x="596" y="848"/>
                  <a:pt x="597" y="848"/>
                </a:cubicBezTo>
                <a:lnTo>
                  <a:pt x="597" y="848"/>
                </a:lnTo>
                <a:cubicBezTo>
                  <a:pt x="597" y="849"/>
                  <a:pt x="597" y="849"/>
                  <a:pt x="597" y="849"/>
                </a:cubicBezTo>
                <a:lnTo>
                  <a:pt x="597" y="849"/>
                </a:lnTo>
                <a:cubicBezTo>
                  <a:pt x="596" y="850"/>
                  <a:pt x="595" y="853"/>
                  <a:pt x="596" y="855"/>
                </a:cubicBezTo>
                <a:lnTo>
                  <a:pt x="596" y="855"/>
                </a:lnTo>
                <a:lnTo>
                  <a:pt x="596" y="855"/>
                </a:lnTo>
                <a:lnTo>
                  <a:pt x="596" y="855"/>
                </a:lnTo>
                <a:cubicBezTo>
                  <a:pt x="596" y="855"/>
                  <a:pt x="596" y="854"/>
                  <a:pt x="595" y="854"/>
                </a:cubicBezTo>
                <a:lnTo>
                  <a:pt x="595" y="854"/>
                </a:lnTo>
                <a:cubicBezTo>
                  <a:pt x="593" y="854"/>
                  <a:pt x="592" y="855"/>
                  <a:pt x="590" y="855"/>
                </a:cubicBezTo>
                <a:lnTo>
                  <a:pt x="590" y="855"/>
                </a:lnTo>
                <a:cubicBezTo>
                  <a:pt x="592" y="854"/>
                  <a:pt x="593" y="851"/>
                  <a:pt x="593" y="849"/>
                </a:cubicBezTo>
                <a:lnTo>
                  <a:pt x="593" y="849"/>
                </a:lnTo>
                <a:cubicBezTo>
                  <a:pt x="594" y="849"/>
                  <a:pt x="595" y="848"/>
                  <a:pt x="596" y="847"/>
                </a:cubicBezTo>
                <a:close/>
                <a:moveTo>
                  <a:pt x="582" y="813"/>
                </a:moveTo>
                <a:lnTo>
                  <a:pt x="582" y="813"/>
                </a:lnTo>
                <a:cubicBezTo>
                  <a:pt x="585" y="810"/>
                  <a:pt x="584" y="806"/>
                  <a:pt x="585" y="802"/>
                </a:cubicBezTo>
                <a:lnTo>
                  <a:pt x="585" y="802"/>
                </a:lnTo>
                <a:cubicBezTo>
                  <a:pt x="585" y="802"/>
                  <a:pt x="586" y="802"/>
                  <a:pt x="587" y="802"/>
                </a:cubicBezTo>
                <a:lnTo>
                  <a:pt x="587" y="802"/>
                </a:lnTo>
                <a:cubicBezTo>
                  <a:pt x="587" y="801"/>
                  <a:pt x="588" y="801"/>
                  <a:pt x="589" y="801"/>
                </a:cubicBezTo>
                <a:lnTo>
                  <a:pt x="589" y="801"/>
                </a:lnTo>
                <a:cubicBezTo>
                  <a:pt x="584" y="806"/>
                  <a:pt x="587" y="811"/>
                  <a:pt x="591" y="815"/>
                </a:cubicBezTo>
                <a:lnTo>
                  <a:pt x="591" y="815"/>
                </a:lnTo>
                <a:lnTo>
                  <a:pt x="591" y="815"/>
                </a:lnTo>
                <a:lnTo>
                  <a:pt x="591" y="815"/>
                </a:lnTo>
                <a:cubicBezTo>
                  <a:pt x="588" y="819"/>
                  <a:pt x="585" y="812"/>
                  <a:pt x="582" y="813"/>
                </a:cubicBezTo>
                <a:close/>
                <a:moveTo>
                  <a:pt x="583" y="832"/>
                </a:moveTo>
                <a:lnTo>
                  <a:pt x="583" y="832"/>
                </a:lnTo>
                <a:cubicBezTo>
                  <a:pt x="583" y="833"/>
                  <a:pt x="583" y="833"/>
                  <a:pt x="583" y="834"/>
                </a:cubicBezTo>
                <a:lnTo>
                  <a:pt x="583" y="834"/>
                </a:lnTo>
                <a:cubicBezTo>
                  <a:pt x="581" y="837"/>
                  <a:pt x="580" y="842"/>
                  <a:pt x="575" y="836"/>
                </a:cubicBezTo>
                <a:lnTo>
                  <a:pt x="575" y="836"/>
                </a:lnTo>
                <a:cubicBezTo>
                  <a:pt x="575" y="835"/>
                  <a:pt x="575" y="833"/>
                  <a:pt x="575" y="833"/>
                </a:cubicBezTo>
                <a:lnTo>
                  <a:pt x="575" y="833"/>
                </a:lnTo>
                <a:cubicBezTo>
                  <a:pt x="576" y="832"/>
                  <a:pt x="577" y="830"/>
                  <a:pt x="577" y="829"/>
                </a:cubicBezTo>
                <a:lnTo>
                  <a:pt x="577" y="829"/>
                </a:lnTo>
                <a:cubicBezTo>
                  <a:pt x="578" y="829"/>
                  <a:pt x="578" y="828"/>
                  <a:pt x="578" y="828"/>
                </a:cubicBezTo>
                <a:lnTo>
                  <a:pt x="578" y="828"/>
                </a:lnTo>
                <a:cubicBezTo>
                  <a:pt x="580" y="829"/>
                  <a:pt x="582" y="827"/>
                  <a:pt x="584" y="825"/>
                </a:cubicBezTo>
                <a:lnTo>
                  <a:pt x="584" y="825"/>
                </a:lnTo>
                <a:cubicBezTo>
                  <a:pt x="583" y="827"/>
                  <a:pt x="583" y="829"/>
                  <a:pt x="583" y="832"/>
                </a:cubicBezTo>
                <a:close/>
                <a:moveTo>
                  <a:pt x="583" y="847"/>
                </a:moveTo>
                <a:lnTo>
                  <a:pt x="583" y="847"/>
                </a:lnTo>
                <a:cubicBezTo>
                  <a:pt x="582" y="849"/>
                  <a:pt x="581" y="850"/>
                  <a:pt x="581" y="852"/>
                </a:cubicBezTo>
                <a:lnTo>
                  <a:pt x="581" y="852"/>
                </a:lnTo>
                <a:cubicBezTo>
                  <a:pt x="580" y="854"/>
                  <a:pt x="580" y="855"/>
                  <a:pt x="578" y="856"/>
                </a:cubicBezTo>
                <a:lnTo>
                  <a:pt x="578" y="856"/>
                </a:lnTo>
                <a:cubicBezTo>
                  <a:pt x="578" y="856"/>
                  <a:pt x="578" y="856"/>
                  <a:pt x="577" y="856"/>
                </a:cubicBezTo>
                <a:lnTo>
                  <a:pt x="577" y="856"/>
                </a:lnTo>
                <a:lnTo>
                  <a:pt x="577" y="855"/>
                </a:lnTo>
                <a:lnTo>
                  <a:pt x="577" y="855"/>
                </a:lnTo>
                <a:lnTo>
                  <a:pt x="577" y="855"/>
                </a:lnTo>
                <a:lnTo>
                  <a:pt x="577" y="855"/>
                </a:lnTo>
                <a:cubicBezTo>
                  <a:pt x="576" y="855"/>
                  <a:pt x="576" y="855"/>
                  <a:pt x="575" y="854"/>
                </a:cubicBezTo>
                <a:lnTo>
                  <a:pt x="575" y="854"/>
                </a:lnTo>
                <a:cubicBezTo>
                  <a:pt x="575" y="855"/>
                  <a:pt x="575" y="855"/>
                  <a:pt x="575" y="855"/>
                </a:cubicBezTo>
                <a:lnTo>
                  <a:pt x="575" y="855"/>
                </a:lnTo>
                <a:cubicBezTo>
                  <a:pt x="574" y="854"/>
                  <a:pt x="574" y="853"/>
                  <a:pt x="573" y="851"/>
                </a:cubicBezTo>
                <a:lnTo>
                  <a:pt x="573" y="851"/>
                </a:lnTo>
                <a:cubicBezTo>
                  <a:pt x="573" y="850"/>
                  <a:pt x="572" y="849"/>
                  <a:pt x="571" y="849"/>
                </a:cubicBezTo>
                <a:lnTo>
                  <a:pt x="571" y="849"/>
                </a:lnTo>
                <a:cubicBezTo>
                  <a:pt x="569" y="849"/>
                  <a:pt x="568" y="849"/>
                  <a:pt x="568" y="850"/>
                </a:cubicBezTo>
                <a:lnTo>
                  <a:pt x="568" y="850"/>
                </a:lnTo>
                <a:cubicBezTo>
                  <a:pt x="563" y="854"/>
                  <a:pt x="562" y="859"/>
                  <a:pt x="558" y="864"/>
                </a:cubicBezTo>
                <a:lnTo>
                  <a:pt x="558" y="864"/>
                </a:lnTo>
                <a:cubicBezTo>
                  <a:pt x="558" y="868"/>
                  <a:pt x="562" y="867"/>
                  <a:pt x="565" y="867"/>
                </a:cubicBezTo>
                <a:lnTo>
                  <a:pt x="565" y="867"/>
                </a:lnTo>
                <a:cubicBezTo>
                  <a:pt x="566" y="868"/>
                  <a:pt x="566" y="869"/>
                  <a:pt x="567" y="869"/>
                </a:cubicBezTo>
                <a:lnTo>
                  <a:pt x="567" y="869"/>
                </a:lnTo>
                <a:cubicBezTo>
                  <a:pt x="564" y="870"/>
                  <a:pt x="567" y="871"/>
                  <a:pt x="568" y="872"/>
                </a:cubicBezTo>
                <a:lnTo>
                  <a:pt x="568" y="872"/>
                </a:lnTo>
                <a:cubicBezTo>
                  <a:pt x="567" y="873"/>
                  <a:pt x="567" y="873"/>
                  <a:pt x="566" y="873"/>
                </a:cubicBezTo>
                <a:lnTo>
                  <a:pt x="566" y="873"/>
                </a:lnTo>
                <a:cubicBezTo>
                  <a:pt x="558" y="876"/>
                  <a:pt x="558" y="876"/>
                  <a:pt x="561" y="883"/>
                </a:cubicBezTo>
                <a:lnTo>
                  <a:pt x="561" y="883"/>
                </a:lnTo>
                <a:cubicBezTo>
                  <a:pt x="560" y="884"/>
                  <a:pt x="559" y="886"/>
                  <a:pt x="559" y="886"/>
                </a:cubicBezTo>
                <a:lnTo>
                  <a:pt x="559" y="886"/>
                </a:lnTo>
                <a:cubicBezTo>
                  <a:pt x="559" y="887"/>
                  <a:pt x="559" y="887"/>
                  <a:pt x="559" y="887"/>
                </a:cubicBezTo>
                <a:lnTo>
                  <a:pt x="559" y="887"/>
                </a:lnTo>
                <a:cubicBezTo>
                  <a:pt x="558" y="887"/>
                  <a:pt x="559" y="885"/>
                  <a:pt x="558" y="884"/>
                </a:cubicBezTo>
                <a:lnTo>
                  <a:pt x="558" y="884"/>
                </a:lnTo>
                <a:cubicBezTo>
                  <a:pt x="556" y="882"/>
                  <a:pt x="555" y="880"/>
                  <a:pt x="558" y="879"/>
                </a:cubicBezTo>
                <a:lnTo>
                  <a:pt x="558" y="879"/>
                </a:lnTo>
                <a:cubicBezTo>
                  <a:pt x="553" y="872"/>
                  <a:pt x="553" y="872"/>
                  <a:pt x="542" y="878"/>
                </a:cubicBezTo>
                <a:lnTo>
                  <a:pt x="542" y="878"/>
                </a:lnTo>
                <a:cubicBezTo>
                  <a:pt x="540" y="879"/>
                  <a:pt x="537" y="878"/>
                  <a:pt x="535" y="879"/>
                </a:cubicBezTo>
                <a:lnTo>
                  <a:pt x="535" y="879"/>
                </a:lnTo>
                <a:cubicBezTo>
                  <a:pt x="534" y="879"/>
                  <a:pt x="533" y="879"/>
                  <a:pt x="531" y="880"/>
                </a:cubicBezTo>
                <a:lnTo>
                  <a:pt x="531" y="880"/>
                </a:lnTo>
                <a:cubicBezTo>
                  <a:pt x="535" y="874"/>
                  <a:pt x="540" y="872"/>
                  <a:pt x="544" y="868"/>
                </a:cubicBezTo>
                <a:lnTo>
                  <a:pt x="544" y="868"/>
                </a:lnTo>
                <a:cubicBezTo>
                  <a:pt x="544" y="866"/>
                  <a:pt x="545" y="865"/>
                  <a:pt x="544" y="864"/>
                </a:cubicBezTo>
                <a:lnTo>
                  <a:pt x="544" y="864"/>
                </a:lnTo>
                <a:cubicBezTo>
                  <a:pt x="544" y="861"/>
                  <a:pt x="537" y="862"/>
                  <a:pt x="541" y="856"/>
                </a:cubicBezTo>
                <a:lnTo>
                  <a:pt x="541" y="856"/>
                </a:lnTo>
                <a:cubicBezTo>
                  <a:pt x="550" y="851"/>
                  <a:pt x="541" y="847"/>
                  <a:pt x="542" y="843"/>
                </a:cubicBezTo>
                <a:lnTo>
                  <a:pt x="546" y="843"/>
                </a:lnTo>
                <a:lnTo>
                  <a:pt x="546" y="843"/>
                </a:lnTo>
                <a:lnTo>
                  <a:pt x="547" y="843"/>
                </a:lnTo>
                <a:lnTo>
                  <a:pt x="547" y="843"/>
                </a:lnTo>
                <a:cubicBezTo>
                  <a:pt x="550" y="841"/>
                  <a:pt x="553" y="838"/>
                  <a:pt x="558" y="840"/>
                </a:cubicBezTo>
                <a:lnTo>
                  <a:pt x="558" y="840"/>
                </a:lnTo>
                <a:cubicBezTo>
                  <a:pt x="562" y="840"/>
                  <a:pt x="568" y="841"/>
                  <a:pt x="573" y="841"/>
                </a:cubicBezTo>
                <a:lnTo>
                  <a:pt x="573" y="841"/>
                </a:lnTo>
                <a:cubicBezTo>
                  <a:pt x="574" y="841"/>
                  <a:pt x="574" y="841"/>
                  <a:pt x="575" y="840"/>
                </a:cubicBezTo>
                <a:lnTo>
                  <a:pt x="575" y="840"/>
                </a:lnTo>
                <a:lnTo>
                  <a:pt x="575" y="840"/>
                </a:lnTo>
                <a:cubicBezTo>
                  <a:pt x="578" y="842"/>
                  <a:pt x="580" y="844"/>
                  <a:pt x="576" y="848"/>
                </a:cubicBezTo>
                <a:lnTo>
                  <a:pt x="576" y="848"/>
                </a:lnTo>
                <a:cubicBezTo>
                  <a:pt x="580" y="849"/>
                  <a:pt x="580" y="846"/>
                  <a:pt x="583" y="844"/>
                </a:cubicBezTo>
                <a:lnTo>
                  <a:pt x="583" y="844"/>
                </a:lnTo>
                <a:cubicBezTo>
                  <a:pt x="583" y="845"/>
                  <a:pt x="583" y="845"/>
                  <a:pt x="584" y="845"/>
                </a:cubicBezTo>
                <a:lnTo>
                  <a:pt x="584" y="845"/>
                </a:lnTo>
                <a:cubicBezTo>
                  <a:pt x="583" y="846"/>
                  <a:pt x="583" y="846"/>
                  <a:pt x="583" y="847"/>
                </a:cubicBezTo>
                <a:close/>
                <a:moveTo>
                  <a:pt x="578" y="1031"/>
                </a:moveTo>
                <a:lnTo>
                  <a:pt x="578" y="1031"/>
                </a:lnTo>
                <a:close/>
                <a:moveTo>
                  <a:pt x="578" y="1019"/>
                </a:moveTo>
                <a:lnTo>
                  <a:pt x="578" y="1019"/>
                </a:lnTo>
                <a:close/>
                <a:moveTo>
                  <a:pt x="575" y="1021"/>
                </a:moveTo>
                <a:lnTo>
                  <a:pt x="575" y="1021"/>
                </a:lnTo>
                <a:cubicBezTo>
                  <a:pt x="574" y="1021"/>
                  <a:pt x="574" y="1021"/>
                  <a:pt x="573" y="1021"/>
                </a:cubicBezTo>
                <a:lnTo>
                  <a:pt x="573" y="1021"/>
                </a:lnTo>
                <a:cubicBezTo>
                  <a:pt x="574" y="1021"/>
                  <a:pt x="574" y="1021"/>
                  <a:pt x="575" y="1021"/>
                </a:cubicBezTo>
                <a:close/>
                <a:moveTo>
                  <a:pt x="571" y="899"/>
                </a:moveTo>
                <a:lnTo>
                  <a:pt x="571" y="899"/>
                </a:lnTo>
                <a:close/>
                <a:moveTo>
                  <a:pt x="569" y="986"/>
                </a:moveTo>
                <a:lnTo>
                  <a:pt x="569" y="986"/>
                </a:lnTo>
                <a:cubicBezTo>
                  <a:pt x="570" y="985"/>
                  <a:pt x="571" y="984"/>
                  <a:pt x="571" y="984"/>
                </a:cubicBezTo>
                <a:lnTo>
                  <a:pt x="573" y="984"/>
                </a:lnTo>
                <a:lnTo>
                  <a:pt x="573" y="984"/>
                </a:lnTo>
                <a:cubicBezTo>
                  <a:pt x="573" y="984"/>
                  <a:pt x="573" y="984"/>
                  <a:pt x="574" y="985"/>
                </a:cubicBezTo>
                <a:lnTo>
                  <a:pt x="574" y="985"/>
                </a:lnTo>
                <a:lnTo>
                  <a:pt x="573" y="985"/>
                </a:lnTo>
                <a:lnTo>
                  <a:pt x="573" y="985"/>
                </a:lnTo>
                <a:cubicBezTo>
                  <a:pt x="572" y="985"/>
                  <a:pt x="570" y="986"/>
                  <a:pt x="569" y="986"/>
                </a:cubicBezTo>
                <a:close/>
                <a:moveTo>
                  <a:pt x="565" y="896"/>
                </a:moveTo>
                <a:lnTo>
                  <a:pt x="565" y="896"/>
                </a:lnTo>
                <a:cubicBezTo>
                  <a:pt x="566" y="895"/>
                  <a:pt x="566" y="894"/>
                  <a:pt x="566" y="894"/>
                </a:cubicBezTo>
                <a:lnTo>
                  <a:pt x="566" y="894"/>
                </a:lnTo>
                <a:lnTo>
                  <a:pt x="566" y="894"/>
                </a:lnTo>
                <a:lnTo>
                  <a:pt x="566" y="894"/>
                </a:lnTo>
                <a:cubicBezTo>
                  <a:pt x="566" y="895"/>
                  <a:pt x="566" y="895"/>
                  <a:pt x="565" y="896"/>
                </a:cubicBezTo>
                <a:close/>
                <a:moveTo>
                  <a:pt x="563" y="922"/>
                </a:moveTo>
                <a:lnTo>
                  <a:pt x="563" y="922"/>
                </a:lnTo>
                <a:close/>
                <a:moveTo>
                  <a:pt x="553" y="907"/>
                </a:moveTo>
                <a:lnTo>
                  <a:pt x="553" y="907"/>
                </a:lnTo>
                <a:cubicBezTo>
                  <a:pt x="553" y="907"/>
                  <a:pt x="553" y="909"/>
                  <a:pt x="553" y="910"/>
                </a:cubicBezTo>
                <a:lnTo>
                  <a:pt x="553" y="910"/>
                </a:lnTo>
                <a:cubicBezTo>
                  <a:pt x="553" y="912"/>
                  <a:pt x="553" y="913"/>
                  <a:pt x="556" y="914"/>
                </a:cubicBezTo>
                <a:lnTo>
                  <a:pt x="556" y="914"/>
                </a:lnTo>
                <a:cubicBezTo>
                  <a:pt x="556" y="915"/>
                  <a:pt x="556" y="915"/>
                  <a:pt x="556" y="916"/>
                </a:cubicBezTo>
                <a:lnTo>
                  <a:pt x="556" y="916"/>
                </a:lnTo>
                <a:cubicBezTo>
                  <a:pt x="554" y="916"/>
                  <a:pt x="553" y="917"/>
                  <a:pt x="552" y="920"/>
                </a:cubicBezTo>
                <a:lnTo>
                  <a:pt x="552" y="920"/>
                </a:lnTo>
                <a:cubicBezTo>
                  <a:pt x="551" y="923"/>
                  <a:pt x="551" y="927"/>
                  <a:pt x="553" y="928"/>
                </a:cubicBezTo>
                <a:lnTo>
                  <a:pt x="553" y="928"/>
                </a:lnTo>
                <a:cubicBezTo>
                  <a:pt x="553" y="929"/>
                  <a:pt x="553" y="929"/>
                  <a:pt x="553" y="930"/>
                </a:cubicBezTo>
                <a:lnTo>
                  <a:pt x="553" y="930"/>
                </a:lnTo>
                <a:cubicBezTo>
                  <a:pt x="550" y="927"/>
                  <a:pt x="547" y="925"/>
                  <a:pt x="541" y="924"/>
                </a:cubicBezTo>
                <a:lnTo>
                  <a:pt x="541" y="924"/>
                </a:lnTo>
                <a:cubicBezTo>
                  <a:pt x="543" y="923"/>
                  <a:pt x="544" y="923"/>
                  <a:pt x="544" y="922"/>
                </a:cubicBezTo>
                <a:lnTo>
                  <a:pt x="544" y="922"/>
                </a:lnTo>
                <a:cubicBezTo>
                  <a:pt x="545" y="923"/>
                  <a:pt x="547" y="923"/>
                  <a:pt x="548" y="923"/>
                </a:cubicBezTo>
                <a:lnTo>
                  <a:pt x="552" y="919"/>
                </a:lnTo>
                <a:lnTo>
                  <a:pt x="552" y="919"/>
                </a:lnTo>
                <a:cubicBezTo>
                  <a:pt x="550" y="917"/>
                  <a:pt x="548" y="917"/>
                  <a:pt x="547" y="919"/>
                </a:cubicBezTo>
                <a:lnTo>
                  <a:pt x="547" y="919"/>
                </a:lnTo>
                <a:cubicBezTo>
                  <a:pt x="547" y="916"/>
                  <a:pt x="547" y="913"/>
                  <a:pt x="546" y="911"/>
                </a:cubicBezTo>
                <a:lnTo>
                  <a:pt x="546" y="911"/>
                </a:lnTo>
                <a:cubicBezTo>
                  <a:pt x="544" y="908"/>
                  <a:pt x="542" y="907"/>
                  <a:pt x="541" y="906"/>
                </a:cubicBezTo>
                <a:lnTo>
                  <a:pt x="541" y="906"/>
                </a:lnTo>
                <a:cubicBezTo>
                  <a:pt x="540" y="906"/>
                  <a:pt x="539" y="906"/>
                  <a:pt x="538" y="906"/>
                </a:cubicBezTo>
                <a:lnTo>
                  <a:pt x="538" y="906"/>
                </a:lnTo>
                <a:cubicBezTo>
                  <a:pt x="538" y="903"/>
                  <a:pt x="538" y="900"/>
                  <a:pt x="537" y="900"/>
                </a:cubicBezTo>
                <a:lnTo>
                  <a:pt x="537" y="900"/>
                </a:lnTo>
                <a:cubicBezTo>
                  <a:pt x="532" y="901"/>
                  <a:pt x="533" y="898"/>
                  <a:pt x="533" y="897"/>
                </a:cubicBezTo>
                <a:lnTo>
                  <a:pt x="533" y="897"/>
                </a:lnTo>
                <a:cubicBezTo>
                  <a:pt x="536" y="898"/>
                  <a:pt x="539" y="895"/>
                  <a:pt x="541" y="896"/>
                </a:cubicBezTo>
                <a:lnTo>
                  <a:pt x="541" y="896"/>
                </a:lnTo>
                <a:cubicBezTo>
                  <a:pt x="541" y="900"/>
                  <a:pt x="544" y="902"/>
                  <a:pt x="545" y="905"/>
                </a:cubicBezTo>
                <a:lnTo>
                  <a:pt x="545" y="905"/>
                </a:lnTo>
                <a:cubicBezTo>
                  <a:pt x="546" y="904"/>
                  <a:pt x="547" y="903"/>
                  <a:pt x="548" y="902"/>
                </a:cubicBezTo>
                <a:lnTo>
                  <a:pt x="548" y="902"/>
                </a:lnTo>
                <a:cubicBezTo>
                  <a:pt x="550" y="904"/>
                  <a:pt x="552" y="906"/>
                  <a:pt x="553" y="907"/>
                </a:cubicBezTo>
                <a:lnTo>
                  <a:pt x="553" y="907"/>
                </a:lnTo>
                <a:cubicBezTo>
                  <a:pt x="555" y="905"/>
                  <a:pt x="556" y="903"/>
                  <a:pt x="558" y="901"/>
                </a:cubicBezTo>
                <a:lnTo>
                  <a:pt x="558" y="901"/>
                </a:lnTo>
                <a:cubicBezTo>
                  <a:pt x="559" y="901"/>
                  <a:pt x="560" y="901"/>
                  <a:pt x="561" y="900"/>
                </a:cubicBezTo>
                <a:lnTo>
                  <a:pt x="561" y="900"/>
                </a:lnTo>
                <a:cubicBezTo>
                  <a:pt x="562" y="900"/>
                  <a:pt x="562" y="900"/>
                  <a:pt x="562" y="900"/>
                </a:cubicBezTo>
                <a:lnTo>
                  <a:pt x="562" y="900"/>
                </a:lnTo>
                <a:cubicBezTo>
                  <a:pt x="559" y="902"/>
                  <a:pt x="556" y="905"/>
                  <a:pt x="553" y="907"/>
                </a:cubicBezTo>
                <a:close/>
                <a:moveTo>
                  <a:pt x="558" y="1002"/>
                </a:moveTo>
                <a:lnTo>
                  <a:pt x="558" y="1002"/>
                </a:lnTo>
                <a:lnTo>
                  <a:pt x="558" y="1003"/>
                </a:lnTo>
                <a:lnTo>
                  <a:pt x="558" y="1003"/>
                </a:lnTo>
                <a:cubicBezTo>
                  <a:pt x="558" y="1002"/>
                  <a:pt x="556" y="1001"/>
                  <a:pt x="556" y="1000"/>
                </a:cubicBezTo>
                <a:lnTo>
                  <a:pt x="556" y="1000"/>
                </a:lnTo>
                <a:lnTo>
                  <a:pt x="558" y="999"/>
                </a:lnTo>
                <a:lnTo>
                  <a:pt x="558" y="999"/>
                </a:lnTo>
                <a:cubicBezTo>
                  <a:pt x="556" y="996"/>
                  <a:pt x="553" y="995"/>
                  <a:pt x="554" y="992"/>
                </a:cubicBezTo>
                <a:lnTo>
                  <a:pt x="554" y="992"/>
                </a:lnTo>
                <a:cubicBezTo>
                  <a:pt x="554" y="991"/>
                  <a:pt x="554" y="990"/>
                  <a:pt x="553" y="990"/>
                </a:cubicBezTo>
                <a:lnTo>
                  <a:pt x="553" y="990"/>
                </a:lnTo>
                <a:cubicBezTo>
                  <a:pt x="554" y="990"/>
                  <a:pt x="556" y="991"/>
                  <a:pt x="556" y="992"/>
                </a:cubicBezTo>
                <a:lnTo>
                  <a:pt x="556" y="992"/>
                </a:lnTo>
                <a:cubicBezTo>
                  <a:pt x="559" y="992"/>
                  <a:pt x="559" y="994"/>
                  <a:pt x="562" y="996"/>
                </a:cubicBezTo>
                <a:lnTo>
                  <a:pt x="562" y="996"/>
                </a:lnTo>
                <a:cubicBezTo>
                  <a:pt x="558" y="996"/>
                  <a:pt x="556" y="998"/>
                  <a:pt x="558" y="1002"/>
                </a:cubicBezTo>
                <a:close/>
                <a:moveTo>
                  <a:pt x="558" y="1003"/>
                </a:moveTo>
                <a:lnTo>
                  <a:pt x="558" y="1003"/>
                </a:lnTo>
                <a:close/>
                <a:moveTo>
                  <a:pt x="558" y="1010"/>
                </a:moveTo>
                <a:lnTo>
                  <a:pt x="558" y="1010"/>
                </a:lnTo>
                <a:cubicBezTo>
                  <a:pt x="558" y="1011"/>
                  <a:pt x="558" y="1012"/>
                  <a:pt x="558" y="1013"/>
                </a:cubicBezTo>
                <a:lnTo>
                  <a:pt x="558" y="1013"/>
                </a:lnTo>
                <a:lnTo>
                  <a:pt x="558" y="1012"/>
                </a:lnTo>
                <a:lnTo>
                  <a:pt x="558" y="1012"/>
                </a:lnTo>
                <a:cubicBezTo>
                  <a:pt x="554" y="1013"/>
                  <a:pt x="552" y="1015"/>
                  <a:pt x="550" y="1018"/>
                </a:cubicBezTo>
                <a:lnTo>
                  <a:pt x="550" y="1018"/>
                </a:lnTo>
                <a:cubicBezTo>
                  <a:pt x="549" y="1019"/>
                  <a:pt x="548" y="1021"/>
                  <a:pt x="547" y="1022"/>
                </a:cubicBezTo>
                <a:lnTo>
                  <a:pt x="547" y="1022"/>
                </a:lnTo>
                <a:cubicBezTo>
                  <a:pt x="547" y="1021"/>
                  <a:pt x="547" y="1021"/>
                  <a:pt x="547" y="1021"/>
                </a:cubicBezTo>
                <a:lnTo>
                  <a:pt x="547" y="1021"/>
                </a:lnTo>
                <a:cubicBezTo>
                  <a:pt x="548" y="1019"/>
                  <a:pt x="550" y="1016"/>
                  <a:pt x="551" y="1015"/>
                </a:cubicBezTo>
                <a:lnTo>
                  <a:pt x="551" y="1015"/>
                </a:lnTo>
                <a:cubicBezTo>
                  <a:pt x="552" y="1014"/>
                  <a:pt x="552" y="1014"/>
                  <a:pt x="553" y="1013"/>
                </a:cubicBezTo>
                <a:lnTo>
                  <a:pt x="553" y="1013"/>
                </a:lnTo>
                <a:cubicBezTo>
                  <a:pt x="553" y="1013"/>
                  <a:pt x="555" y="1013"/>
                  <a:pt x="556" y="1012"/>
                </a:cubicBezTo>
                <a:lnTo>
                  <a:pt x="556" y="1012"/>
                </a:lnTo>
                <a:cubicBezTo>
                  <a:pt x="555" y="1011"/>
                  <a:pt x="555" y="1010"/>
                  <a:pt x="554" y="1010"/>
                </a:cubicBezTo>
                <a:lnTo>
                  <a:pt x="554" y="1010"/>
                </a:lnTo>
                <a:cubicBezTo>
                  <a:pt x="556" y="1009"/>
                  <a:pt x="556" y="1007"/>
                  <a:pt x="558" y="1005"/>
                </a:cubicBezTo>
                <a:lnTo>
                  <a:pt x="558" y="1005"/>
                </a:lnTo>
                <a:cubicBezTo>
                  <a:pt x="558" y="1005"/>
                  <a:pt x="558" y="1004"/>
                  <a:pt x="558" y="1003"/>
                </a:cubicBezTo>
                <a:lnTo>
                  <a:pt x="558" y="1003"/>
                </a:lnTo>
                <a:cubicBezTo>
                  <a:pt x="559" y="1005"/>
                  <a:pt x="559" y="1007"/>
                  <a:pt x="560" y="1008"/>
                </a:cubicBezTo>
                <a:lnTo>
                  <a:pt x="560" y="1008"/>
                </a:lnTo>
                <a:cubicBezTo>
                  <a:pt x="559" y="1009"/>
                  <a:pt x="558" y="1009"/>
                  <a:pt x="558" y="1010"/>
                </a:cubicBezTo>
                <a:close/>
                <a:moveTo>
                  <a:pt x="536" y="923"/>
                </a:moveTo>
                <a:lnTo>
                  <a:pt x="536" y="923"/>
                </a:lnTo>
                <a:cubicBezTo>
                  <a:pt x="534" y="925"/>
                  <a:pt x="531" y="927"/>
                  <a:pt x="531" y="929"/>
                </a:cubicBezTo>
                <a:lnTo>
                  <a:pt x="531" y="929"/>
                </a:lnTo>
                <a:cubicBezTo>
                  <a:pt x="531" y="930"/>
                  <a:pt x="531" y="930"/>
                  <a:pt x="531" y="931"/>
                </a:cubicBezTo>
                <a:lnTo>
                  <a:pt x="531" y="931"/>
                </a:lnTo>
                <a:cubicBezTo>
                  <a:pt x="530" y="931"/>
                  <a:pt x="529" y="931"/>
                  <a:pt x="529" y="931"/>
                </a:cubicBezTo>
                <a:lnTo>
                  <a:pt x="529" y="931"/>
                </a:lnTo>
                <a:cubicBezTo>
                  <a:pt x="528" y="932"/>
                  <a:pt x="527" y="933"/>
                  <a:pt x="526" y="934"/>
                </a:cubicBezTo>
                <a:lnTo>
                  <a:pt x="526" y="934"/>
                </a:lnTo>
                <a:cubicBezTo>
                  <a:pt x="525" y="936"/>
                  <a:pt x="522" y="936"/>
                  <a:pt x="519" y="936"/>
                </a:cubicBezTo>
                <a:lnTo>
                  <a:pt x="519" y="936"/>
                </a:lnTo>
                <a:cubicBezTo>
                  <a:pt x="518" y="937"/>
                  <a:pt x="516" y="937"/>
                  <a:pt x="515" y="939"/>
                </a:cubicBezTo>
                <a:lnTo>
                  <a:pt x="515" y="939"/>
                </a:lnTo>
                <a:cubicBezTo>
                  <a:pt x="513" y="941"/>
                  <a:pt x="513" y="944"/>
                  <a:pt x="512" y="946"/>
                </a:cubicBezTo>
                <a:lnTo>
                  <a:pt x="512" y="946"/>
                </a:lnTo>
                <a:cubicBezTo>
                  <a:pt x="512" y="945"/>
                  <a:pt x="512" y="945"/>
                  <a:pt x="512" y="945"/>
                </a:cubicBezTo>
                <a:lnTo>
                  <a:pt x="512" y="945"/>
                </a:lnTo>
                <a:cubicBezTo>
                  <a:pt x="513" y="942"/>
                  <a:pt x="510" y="941"/>
                  <a:pt x="509" y="939"/>
                </a:cubicBezTo>
                <a:lnTo>
                  <a:pt x="509" y="939"/>
                </a:lnTo>
                <a:cubicBezTo>
                  <a:pt x="507" y="938"/>
                  <a:pt x="505" y="936"/>
                  <a:pt x="504" y="935"/>
                </a:cubicBezTo>
                <a:lnTo>
                  <a:pt x="504" y="935"/>
                </a:lnTo>
                <a:cubicBezTo>
                  <a:pt x="503" y="935"/>
                  <a:pt x="502" y="935"/>
                  <a:pt x="501" y="936"/>
                </a:cubicBezTo>
                <a:lnTo>
                  <a:pt x="501" y="936"/>
                </a:lnTo>
                <a:cubicBezTo>
                  <a:pt x="500" y="939"/>
                  <a:pt x="500" y="941"/>
                  <a:pt x="501" y="943"/>
                </a:cubicBezTo>
                <a:lnTo>
                  <a:pt x="501" y="943"/>
                </a:lnTo>
                <a:cubicBezTo>
                  <a:pt x="500" y="941"/>
                  <a:pt x="498" y="939"/>
                  <a:pt x="498" y="936"/>
                </a:cubicBezTo>
                <a:lnTo>
                  <a:pt x="498" y="936"/>
                </a:lnTo>
                <a:lnTo>
                  <a:pt x="498" y="936"/>
                </a:lnTo>
                <a:cubicBezTo>
                  <a:pt x="498" y="935"/>
                  <a:pt x="497" y="935"/>
                  <a:pt x="495" y="935"/>
                </a:cubicBezTo>
                <a:lnTo>
                  <a:pt x="495" y="935"/>
                </a:lnTo>
                <a:cubicBezTo>
                  <a:pt x="494" y="935"/>
                  <a:pt x="494" y="935"/>
                  <a:pt x="494" y="935"/>
                </a:cubicBezTo>
                <a:lnTo>
                  <a:pt x="494" y="935"/>
                </a:lnTo>
                <a:cubicBezTo>
                  <a:pt x="491" y="934"/>
                  <a:pt x="493" y="929"/>
                  <a:pt x="493" y="926"/>
                </a:cubicBezTo>
                <a:lnTo>
                  <a:pt x="493" y="926"/>
                </a:lnTo>
                <a:cubicBezTo>
                  <a:pt x="494" y="926"/>
                  <a:pt x="494" y="925"/>
                  <a:pt x="494" y="925"/>
                </a:cubicBezTo>
                <a:lnTo>
                  <a:pt x="494" y="925"/>
                </a:lnTo>
                <a:cubicBezTo>
                  <a:pt x="494" y="929"/>
                  <a:pt x="494" y="933"/>
                  <a:pt x="501" y="931"/>
                </a:cubicBezTo>
                <a:lnTo>
                  <a:pt x="501" y="931"/>
                </a:lnTo>
                <a:cubicBezTo>
                  <a:pt x="503" y="929"/>
                  <a:pt x="504" y="928"/>
                  <a:pt x="506" y="926"/>
                </a:cubicBezTo>
                <a:lnTo>
                  <a:pt x="506" y="926"/>
                </a:lnTo>
                <a:cubicBezTo>
                  <a:pt x="506" y="925"/>
                  <a:pt x="505" y="925"/>
                  <a:pt x="504" y="924"/>
                </a:cubicBezTo>
                <a:lnTo>
                  <a:pt x="504" y="924"/>
                </a:lnTo>
                <a:cubicBezTo>
                  <a:pt x="504" y="923"/>
                  <a:pt x="504" y="922"/>
                  <a:pt x="504" y="920"/>
                </a:cubicBezTo>
                <a:lnTo>
                  <a:pt x="504" y="920"/>
                </a:lnTo>
                <a:cubicBezTo>
                  <a:pt x="504" y="921"/>
                  <a:pt x="506" y="921"/>
                  <a:pt x="509" y="921"/>
                </a:cubicBezTo>
                <a:lnTo>
                  <a:pt x="509" y="921"/>
                </a:lnTo>
                <a:cubicBezTo>
                  <a:pt x="512" y="916"/>
                  <a:pt x="506" y="916"/>
                  <a:pt x="505" y="914"/>
                </a:cubicBezTo>
                <a:lnTo>
                  <a:pt x="506" y="913"/>
                </a:lnTo>
                <a:lnTo>
                  <a:pt x="506" y="913"/>
                </a:lnTo>
                <a:cubicBezTo>
                  <a:pt x="502" y="909"/>
                  <a:pt x="506" y="906"/>
                  <a:pt x="509" y="902"/>
                </a:cubicBezTo>
                <a:lnTo>
                  <a:pt x="509" y="902"/>
                </a:lnTo>
                <a:cubicBezTo>
                  <a:pt x="508" y="902"/>
                  <a:pt x="508" y="901"/>
                  <a:pt x="507" y="900"/>
                </a:cubicBezTo>
                <a:lnTo>
                  <a:pt x="507" y="900"/>
                </a:lnTo>
                <a:cubicBezTo>
                  <a:pt x="515" y="898"/>
                  <a:pt x="512" y="893"/>
                  <a:pt x="512" y="889"/>
                </a:cubicBezTo>
                <a:lnTo>
                  <a:pt x="512" y="889"/>
                </a:lnTo>
                <a:cubicBezTo>
                  <a:pt x="513" y="887"/>
                  <a:pt x="513" y="886"/>
                  <a:pt x="513" y="885"/>
                </a:cubicBezTo>
                <a:lnTo>
                  <a:pt x="513" y="885"/>
                </a:lnTo>
                <a:cubicBezTo>
                  <a:pt x="515" y="885"/>
                  <a:pt x="516" y="885"/>
                  <a:pt x="517" y="885"/>
                </a:cubicBezTo>
                <a:lnTo>
                  <a:pt x="517" y="885"/>
                </a:lnTo>
                <a:lnTo>
                  <a:pt x="517" y="885"/>
                </a:lnTo>
                <a:lnTo>
                  <a:pt x="517" y="885"/>
                </a:lnTo>
                <a:cubicBezTo>
                  <a:pt x="517" y="886"/>
                  <a:pt x="518" y="888"/>
                  <a:pt x="519" y="889"/>
                </a:cubicBezTo>
                <a:lnTo>
                  <a:pt x="519" y="889"/>
                </a:lnTo>
                <a:cubicBezTo>
                  <a:pt x="519" y="889"/>
                  <a:pt x="519" y="890"/>
                  <a:pt x="518" y="891"/>
                </a:cubicBezTo>
                <a:lnTo>
                  <a:pt x="518" y="891"/>
                </a:lnTo>
                <a:cubicBezTo>
                  <a:pt x="517" y="893"/>
                  <a:pt x="516" y="896"/>
                  <a:pt x="519" y="898"/>
                </a:cubicBezTo>
                <a:lnTo>
                  <a:pt x="519" y="898"/>
                </a:lnTo>
                <a:cubicBezTo>
                  <a:pt x="515" y="899"/>
                  <a:pt x="515" y="904"/>
                  <a:pt x="511" y="906"/>
                </a:cubicBezTo>
                <a:lnTo>
                  <a:pt x="511" y="906"/>
                </a:lnTo>
                <a:cubicBezTo>
                  <a:pt x="509" y="907"/>
                  <a:pt x="505" y="909"/>
                  <a:pt x="507" y="913"/>
                </a:cubicBezTo>
                <a:lnTo>
                  <a:pt x="507" y="913"/>
                </a:lnTo>
                <a:cubicBezTo>
                  <a:pt x="509" y="916"/>
                  <a:pt x="513" y="916"/>
                  <a:pt x="516" y="917"/>
                </a:cubicBezTo>
                <a:lnTo>
                  <a:pt x="516" y="917"/>
                </a:lnTo>
                <a:cubicBezTo>
                  <a:pt x="519" y="919"/>
                  <a:pt x="518" y="923"/>
                  <a:pt x="522" y="923"/>
                </a:cubicBezTo>
                <a:lnTo>
                  <a:pt x="522" y="923"/>
                </a:lnTo>
                <a:cubicBezTo>
                  <a:pt x="525" y="920"/>
                  <a:pt x="528" y="917"/>
                  <a:pt x="531" y="914"/>
                </a:cubicBezTo>
                <a:lnTo>
                  <a:pt x="531" y="914"/>
                </a:lnTo>
                <a:lnTo>
                  <a:pt x="531" y="914"/>
                </a:lnTo>
                <a:lnTo>
                  <a:pt x="531" y="914"/>
                </a:lnTo>
                <a:cubicBezTo>
                  <a:pt x="533" y="919"/>
                  <a:pt x="538" y="917"/>
                  <a:pt x="541" y="917"/>
                </a:cubicBezTo>
                <a:lnTo>
                  <a:pt x="541" y="917"/>
                </a:lnTo>
                <a:cubicBezTo>
                  <a:pt x="540" y="919"/>
                  <a:pt x="537" y="921"/>
                  <a:pt x="536" y="923"/>
                </a:cubicBezTo>
                <a:close/>
                <a:moveTo>
                  <a:pt x="540" y="935"/>
                </a:moveTo>
                <a:lnTo>
                  <a:pt x="540" y="935"/>
                </a:lnTo>
                <a:cubicBezTo>
                  <a:pt x="540" y="935"/>
                  <a:pt x="540" y="934"/>
                  <a:pt x="539" y="933"/>
                </a:cubicBezTo>
                <a:lnTo>
                  <a:pt x="539" y="933"/>
                </a:lnTo>
                <a:lnTo>
                  <a:pt x="538" y="933"/>
                </a:lnTo>
                <a:lnTo>
                  <a:pt x="538" y="933"/>
                </a:lnTo>
                <a:cubicBezTo>
                  <a:pt x="539" y="932"/>
                  <a:pt x="540" y="930"/>
                  <a:pt x="540" y="929"/>
                </a:cubicBezTo>
                <a:lnTo>
                  <a:pt x="540" y="929"/>
                </a:lnTo>
                <a:cubicBezTo>
                  <a:pt x="541" y="931"/>
                  <a:pt x="541" y="934"/>
                  <a:pt x="540" y="935"/>
                </a:cubicBezTo>
                <a:close/>
                <a:moveTo>
                  <a:pt x="534" y="1027"/>
                </a:moveTo>
                <a:lnTo>
                  <a:pt x="534" y="1027"/>
                </a:lnTo>
                <a:cubicBezTo>
                  <a:pt x="534" y="1026"/>
                  <a:pt x="534" y="1026"/>
                  <a:pt x="534" y="1026"/>
                </a:cubicBezTo>
                <a:lnTo>
                  <a:pt x="534" y="1026"/>
                </a:lnTo>
                <a:cubicBezTo>
                  <a:pt x="533" y="1025"/>
                  <a:pt x="532" y="1025"/>
                  <a:pt x="532" y="1024"/>
                </a:cubicBezTo>
                <a:lnTo>
                  <a:pt x="532" y="1024"/>
                </a:lnTo>
                <a:cubicBezTo>
                  <a:pt x="531" y="1024"/>
                  <a:pt x="531" y="1023"/>
                  <a:pt x="531" y="1023"/>
                </a:cubicBezTo>
                <a:lnTo>
                  <a:pt x="531" y="1023"/>
                </a:lnTo>
                <a:lnTo>
                  <a:pt x="532" y="1022"/>
                </a:lnTo>
                <a:lnTo>
                  <a:pt x="532" y="1022"/>
                </a:lnTo>
                <a:cubicBezTo>
                  <a:pt x="533" y="1022"/>
                  <a:pt x="534" y="1021"/>
                  <a:pt x="535" y="1021"/>
                </a:cubicBezTo>
                <a:lnTo>
                  <a:pt x="535" y="1021"/>
                </a:lnTo>
                <a:cubicBezTo>
                  <a:pt x="535" y="1022"/>
                  <a:pt x="535" y="1022"/>
                  <a:pt x="535" y="1022"/>
                </a:cubicBezTo>
                <a:lnTo>
                  <a:pt x="535" y="1022"/>
                </a:lnTo>
                <a:cubicBezTo>
                  <a:pt x="535" y="1022"/>
                  <a:pt x="536" y="1022"/>
                  <a:pt x="536" y="1021"/>
                </a:cubicBezTo>
                <a:lnTo>
                  <a:pt x="536" y="1021"/>
                </a:lnTo>
                <a:cubicBezTo>
                  <a:pt x="536" y="1021"/>
                  <a:pt x="536" y="1021"/>
                  <a:pt x="537" y="1021"/>
                </a:cubicBezTo>
                <a:lnTo>
                  <a:pt x="537" y="1021"/>
                </a:lnTo>
                <a:cubicBezTo>
                  <a:pt x="537" y="1023"/>
                  <a:pt x="537" y="1025"/>
                  <a:pt x="538" y="1025"/>
                </a:cubicBezTo>
                <a:lnTo>
                  <a:pt x="538" y="1025"/>
                </a:lnTo>
                <a:cubicBezTo>
                  <a:pt x="537" y="1026"/>
                  <a:pt x="536" y="1026"/>
                  <a:pt x="534" y="1027"/>
                </a:cubicBezTo>
                <a:lnTo>
                  <a:pt x="523" y="1028"/>
                </a:lnTo>
                <a:lnTo>
                  <a:pt x="523" y="1028"/>
                </a:lnTo>
                <a:cubicBezTo>
                  <a:pt x="522" y="1025"/>
                  <a:pt x="520" y="1024"/>
                  <a:pt x="519" y="1022"/>
                </a:cubicBezTo>
                <a:lnTo>
                  <a:pt x="521" y="1021"/>
                </a:lnTo>
                <a:lnTo>
                  <a:pt x="521" y="1021"/>
                </a:lnTo>
                <a:cubicBezTo>
                  <a:pt x="523" y="1022"/>
                  <a:pt x="525" y="1023"/>
                  <a:pt x="526" y="1023"/>
                </a:cubicBezTo>
                <a:lnTo>
                  <a:pt x="526" y="1023"/>
                </a:lnTo>
                <a:cubicBezTo>
                  <a:pt x="525" y="1025"/>
                  <a:pt x="525" y="1026"/>
                  <a:pt x="523" y="1028"/>
                </a:cubicBezTo>
                <a:lnTo>
                  <a:pt x="534" y="1027"/>
                </a:lnTo>
                <a:close/>
                <a:moveTo>
                  <a:pt x="500" y="968"/>
                </a:moveTo>
                <a:lnTo>
                  <a:pt x="500" y="968"/>
                </a:lnTo>
                <a:lnTo>
                  <a:pt x="500" y="968"/>
                </a:lnTo>
                <a:lnTo>
                  <a:pt x="500" y="968"/>
                </a:lnTo>
                <a:cubicBezTo>
                  <a:pt x="500" y="968"/>
                  <a:pt x="500" y="968"/>
                  <a:pt x="501" y="968"/>
                </a:cubicBezTo>
                <a:lnTo>
                  <a:pt x="501" y="968"/>
                </a:lnTo>
                <a:cubicBezTo>
                  <a:pt x="500" y="968"/>
                  <a:pt x="500" y="968"/>
                  <a:pt x="500" y="968"/>
                </a:cubicBezTo>
                <a:close/>
                <a:moveTo>
                  <a:pt x="500" y="968"/>
                </a:moveTo>
                <a:lnTo>
                  <a:pt x="500" y="968"/>
                </a:lnTo>
                <a:lnTo>
                  <a:pt x="500" y="968"/>
                </a:lnTo>
                <a:lnTo>
                  <a:pt x="500" y="968"/>
                </a:lnTo>
                <a:lnTo>
                  <a:pt x="500" y="969"/>
                </a:lnTo>
                <a:lnTo>
                  <a:pt x="500" y="969"/>
                </a:lnTo>
                <a:lnTo>
                  <a:pt x="500" y="968"/>
                </a:lnTo>
                <a:close/>
                <a:moveTo>
                  <a:pt x="497" y="958"/>
                </a:moveTo>
                <a:lnTo>
                  <a:pt x="497" y="958"/>
                </a:lnTo>
                <a:cubicBezTo>
                  <a:pt x="496" y="956"/>
                  <a:pt x="495" y="956"/>
                  <a:pt x="494" y="954"/>
                </a:cubicBezTo>
                <a:lnTo>
                  <a:pt x="494" y="954"/>
                </a:lnTo>
                <a:lnTo>
                  <a:pt x="494" y="954"/>
                </a:lnTo>
                <a:lnTo>
                  <a:pt x="494" y="954"/>
                </a:lnTo>
                <a:cubicBezTo>
                  <a:pt x="495" y="953"/>
                  <a:pt x="497" y="952"/>
                  <a:pt x="498" y="953"/>
                </a:cubicBezTo>
                <a:lnTo>
                  <a:pt x="498" y="953"/>
                </a:lnTo>
                <a:cubicBezTo>
                  <a:pt x="498" y="955"/>
                  <a:pt x="498" y="956"/>
                  <a:pt x="497" y="958"/>
                </a:cubicBezTo>
                <a:close/>
                <a:moveTo>
                  <a:pt x="491" y="406"/>
                </a:moveTo>
                <a:lnTo>
                  <a:pt x="491" y="406"/>
                </a:lnTo>
                <a:cubicBezTo>
                  <a:pt x="490" y="407"/>
                  <a:pt x="488" y="407"/>
                  <a:pt x="488" y="405"/>
                </a:cubicBezTo>
                <a:lnTo>
                  <a:pt x="488" y="405"/>
                </a:lnTo>
                <a:cubicBezTo>
                  <a:pt x="488" y="404"/>
                  <a:pt x="488" y="403"/>
                  <a:pt x="488" y="402"/>
                </a:cubicBezTo>
                <a:lnTo>
                  <a:pt x="488" y="402"/>
                </a:lnTo>
                <a:cubicBezTo>
                  <a:pt x="491" y="403"/>
                  <a:pt x="493" y="401"/>
                  <a:pt x="494" y="399"/>
                </a:cubicBezTo>
                <a:lnTo>
                  <a:pt x="494" y="399"/>
                </a:lnTo>
                <a:cubicBezTo>
                  <a:pt x="494" y="399"/>
                  <a:pt x="494" y="397"/>
                  <a:pt x="495" y="397"/>
                </a:cubicBezTo>
                <a:lnTo>
                  <a:pt x="495" y="397"/>
                </a:lnTo>
                <a:cubicBezTo>
                  <a:pt x="496" y="399"/>
                  <a:pt x="498" y="401"/>
                  <a:pt x="500" y="403"/>
                </a:cubicBezTo>
                <a:lnTo>
                  <a:pt x="500" y="403"/>
                </a:lnTo>
                <a:cubicBezTo>
                  <a:pt x="498" y="401"/>
                  <a:pt x="497" y="399"/>
                  <a:pt x="494" y="401"/>
                </a:cubicBezTo>
                <a:lnTo>
                  <a:pt x="494" y="401"/>
                </a:lnTo>
                <a:cubicBezTo>
                  <a:pt x="493" y="402"/>
                  <a:pt x="493" y="403"/>
                  <a:pt x="492" y="403"/>
                </a:cubicBezTo>
                <a:lnTo>
                  <a:pt x="492" y="403"/>
                </a:lnTo>
                <a:cubicBezTo>
                  <a:pt x="491" y="404"/>
                  <a:pt x="491" y="405"/>
                  <a:pt x="491" y="406"/>
                </a:cubicBezTo>
                <a:close/>
                <a:moveTo>
                  <a:pt x="489" y="998"/>
                </a:moveTo>
                <a:lnTo>
                  <a:pt x="489" y="998"/>
                </a:lnTo>
                <a:cubicBezTo>
                  <a:pt x="488" y="998"/>
                  <a:pt x="488" y="999"/>
                  <a:pt x="488" y="999"/>
                </a:cubicBezTo>
                <a:lnTo>
                  <a:pt x="488" y="999"/>
                </a:lnTo>
                <a:lnTo>
                  <a:pt x="488" y="999"/>
                </a:lnTo>
                <a:lnTo>
                  <a:pt x="488" y="999"/>
                </a:lnTo>
                <a:cubicBezTo>
                  <a:pt x="488" y="999"/>
                  <a:pt x="488" y="999"/>
                  <a:pt x="487" y="999"/>
                </a:cubicBezTo>
                <a:lnTo>
                  <a:pt x="487" y="999"/>
                </a:lnTo>
                <a:lnTo>
                  <a:pt x="486" y="998"/>
                </a:lnTo>
                <a:lnTo>
                  <a:pt x="486" y="998"/>
                </a:lnTo>
                <a:cubicBezTo>
                  <a:pt x="482" y="1001"/>
                  <a:pt x="480" y="996"/>
                  <a:pt x="476" y="998"/>
                </a:cubicBezTo>
                <a:lnTo>
                  <a:pt x="476" y="998"/>
                </a:lnTo>
                <a:cubicBezTo>
                  <a:pt x="479" y="993"/>
                  <a:pt x="479" y="988"/>
                  <a:pt x="480" y="984"/>
                </a:cubicBezTo>
                <a:lnTo>
                  <a:pt x="480" y="984"/>
                </a:lnTo>
                <a:cubicBezTo>
                  <a:pt x="482" y="978"/>
                  <a:pt x="477" y="979"/>
                  <a:pt x="474" y="980"/>
                </a:cubicBezTo>
                <a:lnTo>
                  <a:pt x="474" y="980"/>
                </a:lnTo>
                <a:cubicBezTo>
                  <a:pt x="473" y="981"/>
                  <a:pt x="473" y="981"/>
                  <a:pt x="472" y="981"/>
                </a:cubicBezTo>
                <a:lnTo>
                  <a:pt x="472" y="981"/>
                </a:lnTo>
                <a:lnTo>
                  <a:pt x="472" y="980"/>
                </a:lnTo>
                <a:lnTo>
                  <a:pt x="472" y="980"/>
                </a:lnTo>
                <a:lnTo>
                  <a:pt x="472" y="980"/>
                </a:lnTo>
                <a:cubicBezTo>
                  <a:pt x="470" y="978"/>
                  <a:pt x="466" y="978"/>
                  <a:pt x="463" y="976"/>
                </a:cubicBezTo>
                <a:lnTo>
                  <a:pt x="463" y="976"/>
                </a:lnTo>
                <a:lnTo>
                  <a:pt x="463" y="976"/>
                </a:lnTo>
                <a:lnTo>
                  <a:pt x="463" y="976"/>
                </a:lnTo>
                <a:cubicBezTo>
                  <a:pt x="468" y="972"/>
                  <a:pt x="470" y="963"/>
                  <a:pt x="478" y="964"/>
                </a:cubicBezTo>
                <a:lnTo>
                  <a:pt x="478" y="964"/>
                </a:lnTo>
                <a:lnTo>
                  <a:pt x="478" y="964"/>
                </a:lnTo>
                <a:lnTo>
                  <a:pt x="478" y="964"/>
                </a:lnTo>
                <a:cubicBezTo>
                  <a:pt x="481" y="966"/>
                  <a:pt x="482" y="965"/>
                  <a:pt x="485" y="965"/>
                </a:cubicBezTo>
                <a:lnTo>
                  <a:pt x="485" y="965"/>
                </a:lnTo>
                <a:cubicBezTo>
                  <a:pt x="482" y="968"/>
                  <a:pt x="475" y="970"/>
                  <a:pt x="476" y="976"/>
                </a:cubicBezTo>
                <a:lnTo>
                  <a:pt x="476" y="976"/>
                </a:lnTo>
                <a:cubicBezTo>
                  <a:pt x="478" y="978"/>
                  <a:pt x="480" y="979"/>
                  <a:pt x="482" y="978"/>
                </a:cubicBezTo>
                <a:lnTo>
                  <a:pt x="482" y="978"/>
                </a:lnTo>
                <a:cubicBezTo>
                  <a:pt x="480" y="982"/>
                  <a:pt x="481" y="984"/>
                  <a:pt x="483" y="987"/>
                </a:cubicBezTo>
                <a:lnTo>
                  <a:pt x="483" y="987"/>
                </a:lnTo>
                <a:lnTo>
                  <a:pt x="483" y="987"/>
                </a:lnTo>
                <a:lnTo>
                  <a:pt x="483" y="987"/>
                </a:lnTo>
                <a:cubicBezTo>
                  <a:pt x="482" y="988"/>
                  <a:pt x="480" y="988"/>
                  <a:pt x="479" y="990"/>
                </a:cubicBezTo>
                <a:lnTo>
                  <a:pt x="479" y="990"/>
                </a:lnTo>
                <a:cubicBezTo>
                  <a:pt x="482" y="988"/>
                  <a:pt x="482" y="997"/>
                  <a:pt x="485" y="991"/>
                </a:cubicBezTo>
                <a:lnTo>
                  <a:pt x="485" y="991"/>
                </a:lnTo>
                <a:cubicBezTo>
                  <a:pt x="485" y="990"/>
                  <a:pt x="485" y="988"/>
                  <a:pt x="485" y="988"/>
                </a:cubicBezTo>
                <a:lnTo>
                  <a:pt x="485" y="988"/>
                </a:lnTo>
                <a:cubicBezTo>
                  <a:pt x="489" y="989"/>
                  <a:pt x="494" y="990"/>
                  <a:pt x="489" y="998"/>
                </a:cubicBezTo>
                <a:close/>
                <a:moveTo>
                  <a:pt x="480" y="1006"/>
                </a:moveTo>
                <a:lnTo>
                  <a:pt x="480" y="1006"/>
                </a:lnTo>
                <a:cubicBezTo>
                  <a:pt x="479" y="1006"/>
                  <a:pt x="479" y="1006"/>
                  <a:pt x="479" y="1006"/>
                </a:cubicBezTo>
                <a:lnTo>
                  <a:pt x="479" y="1006"/>
                </a:lnTo>
                <a:cubicBezTo>
                  <a:pt x="478" y="1007"/>
                  <a:pt x="477" y="1008"/>
                  <a:pt x="477" y="1009"/>
                </a:cubicBezTo>
                <a:lnTo>
                  <a:pt x="477" y="1009"/>
                </a:lnTo>
                <a:lnTo>
                  <a:pt x="477" y="1009"/>
                </a:lnTo>
                <a:lnTo>
                  <a:pt x="477" y="1009"/>
                </a:lnTo>
                <a:cubicBezTo>
                  <a:pt x="476" y="1009"/>
                  <a:pt x="476" y="1009"/>
                  <a:pt x="476" y="1009"/>
                </a:cubicBezTo>
                <a:lnTo>
                  <a:pt x="476" y="1009"/>
                </a:lnTo>
                <a:lnTo>
                  <a:pt x="476" y="1009"/>
                </a:lnTo>
                <a:lnTo>
                  <a:pt x="476" y="1009"/>
                </a:lnTo>
                <a:cubicBezTo>
                  <a:pt x="475" y="1006"/>
                  <a:pt x="469" y="1008"/>
                  <a:pt x="471" y="1002"/>
                </a:cubicBezTo>
                <a:lnTo>
                  <a:pt x="471" y="1002"/>
                </a:lnTo>
                <a:cubicBezTo>
                  <a:pt x="472" y="999"/>
                  <a:pt x="474" y="1001"/>
                  <a:pt x="475" y="999"/>
                </a:cubicBezTo>
                <a:lnTo>
                  <a:pt x="475" y="999"/>
                </a:lnTo>
                <a:cubicBezTo>
                  <a:pt x="476" y="1002"/>
                  <a:pt x="477" y="1003"/>
                  <a:pt x="480" y="1003"/>
                </a:cubicBezTo>
                <a:lnTo>
                  <a:pt x="480" y="1006"/>
                </a:lnTo>
                <a:close/>
                <a:moveTo>
                  <a:pt x="474" y="1018"/>
                </a:moveTo>
                <a:lnTo>
                  <a:pt x="474" y="1018"/>
                </a:lnTo>
                <a:cubicBezTo>
                  <a:pt x="476" y="1016"/>
                  <a:pt x="477" y="1015"/>
                  <a:pt x="477" y="1013"/>
                </a:cubicBezTo>
                <a:lnTo>
                  <a:pt x="477" y="1013"/>
                </a:lnTo>
                <a:cubicBezTo>
                  <a:pt x="478" y="1013"/>
                  <a:pt x="478" y="1014"/>
                  <a:pt x="479" y="1014"/>
                </a:cubicBezTo>
                <a:lnTo>
                  <a:pt x="479" y="1014"/>
                </a:lnTo>
                <a:cubicBezTo>
                  <a:pt x="479" y="1015"/>
                  <a:pt x="479" y="1015"/>
                  <a:pt x="479" y="1015"/>
                </a:cubicBezTo>
                <a:lnTo>
                  <a:pt x="479" y="1015"/>
                </a:lnTo>
                <a:cubicBezTo>
                  <a:pt x="478" y="1017"/>
                  <a:pt x="476" y="1017"/>
                  <a:pt x="474" y="1018"/>
                </a:cubicBezTo>
                <a:close/>
                <a:moveTo>
                  <a:pt x="467" y="1031"/>
                </a:moveTo>
                <a:lnTo>
                  <a:pt x="467" y="1031"/>
                </a:lnTo>
                <a:cubicBezTo>
                  <a:pt x="466" y="1031"/>
                  <a:pt x="466" y="1031"/>
                  <a:pt x="465" y="1031"/>
                </a:cubicBezTo>
                <a:lnTo>
                  <a:pt x="465" y="1031"/>
                </a:lnTo>
                <a:cubicBezTo>
                  <a:pt x="464" y="1031"/>
                  <a:pt x="463" y="1031"/>
                  <a:pt x="462" y="1031"/>
                </a:cubicBezTo>
                <a:lnTo>
                  <a:pt x="462" y="1031"/>
                </a:lnTo>
                <a:cubicBezTo>
                  <a:pt x="462" y="1030"/>
                  <a:pt x="461" y="1029"/>
                  <a:pt x="462" y="1028"/>
                </a:cubicBezTo>
                <a:lnTo>
                  <a:pt x="462" y="1028"/>
                </a:lnTo>
                <a:cubicBezTo>
                  <a:pt x="464" y="1030"/>
                  <a:pt x="466" y="1030"/>
                  <a:pt x="468" y="1030"/>
                </a:cubicBezTo>
                <a:lnTo>
                  <a:pt x="468" y="1030"/>
                </a:lnTo>
                <a:cubicBezTo>
                  <a:pt x="467" y="1030"/>
                  <a:pt x="467" y="1031"/>
                  <a:pt x="467" y="1031"/>
                </a:cubicBezTo>
                <a:close/>
                <a:moveTo>
                  <a:pt x="460" y="996"/>
                </a:moveTo>
                <a:lnTo>
                  <a:pt x="460" y="996"/>
                </a:lnTo>
                <a:cubicBezTo>
                  <a:pt x="459" y="994"/>
                  <a:pt x="457" y="994"/>
                  <a:pt x="454" y="994"/>
                </a:cubicBezTo>
                <a:lnTo>
                  <a:pt x="454" y="994"/>
                </a:lnTo>
                <a:lnTo>
                  <a:pt x="454" y="994"/>
                </a:lnTo>
                <a:lnTo>
                  <a:pt x="454" y="994"/>
                </a:lnTo>
                <a:cubicBezTo>
                  <a:pt x="455" y="988"/>
                  <a:pt x="458" y="991"/>
                  <a:pt x="461" y="991"/>
                </a:cubicBezTo>
                <a:lnTo>
                  <a:pt x="461" y="991"/>
                </a:lnTo>
                <a:lnTo>
                  <a:pt x="461" y="991"/>
                </a:lnTo>
                <a:lnTo>
                  <a:pt x="461" y="991"/>
                </a:lnTo>
                <a:cubicBezTo>
                  <a:pt x="461" y="992"/>
                  <a:pt x="462" y="993"/>
                  <a:pt x="462" y="994"/>
                </a:cubicBezTo>
                <a:lnTo>
                  <a:pt x="462" y="994"/>
                </a:lnTo>
                <a:cubicBezTo>
                  <a:pt x="461" y="994"/>
                  <a:pt x="461" y="995"/>
                  <a:pt x="460" y="996"/>
                </a:cubicBezTo>
                <a:close/>
                <a:moveTo>
                  <a:pt x="454" y="1029"/>
                </a:moveTo>
                <a:lnTo>
                  <a:pt x="454" y="1029"/>
                </a:lnTo>
                <a:lnTo>
                  <a:pt x="454" y="1029"/>
                </a:lnTo>
                <a:lnTo>
                  <a:pt x="454" y="1029"/>
                </a:lnTo>
                <a:cubicBezTo>
                  <a:pt x="454" y="1029"/>
                  <a:pt x="454" y="1029"/>
                  <a:pt x="455" y="1029"/>
                </a:cubicBezTo>
                <a:lnTo>
                  <a:pt x="455" y="1029"/>
                </a:lnTo>
                <a:cubicBezTo>
                  <a:pt x="454" y="1029"/>
                  <a:pt x="454" y="1029"/>
                  <a:pt x="454" y="1029"/>
                </a:cubicBezTo>
                <a:close/>
                <a:moveTo>
                  <a:pt x="442" y="836"/>
                </a:moveTo>
                <a:lnTo>
                  <a:pt x="442" y="836"/>
                </a:lnTo>
                <a:lnTo>
                  <a:pt x="443" y="836"/>
                </a:lnTo>
                <a:lnTo>
                  <a:pt x="443" y="836"/>
                </a:lnTo>
                <a:cubicBezTo>
                  <a:pt x="451" y="834"/>
                  <a:pt x="450" y="825"/>
                  <a:pt x="457" y="822"/>
                </a:cubicBezTo>
                <a:lnTo>
                  <a:pt x="457" y="822"/>
                </a:lnTo>
                <a:cubicBezTo>
                  <a:pt x="457" y="821"/>
                  <a:pt x="457" y="821"/>
                  <a:pt x="457" y="820"/>
                </a:cubicBezTo>
                <a:lnTo>
                  <a:pt x="457" y="820"/>
                </a:lnTo>
                <a:cubicBezTo>
                  <a:pt x="457" y="821"/>
                  <a:pt x="458" y="821"/>
                  <a:pt x="459" y="821"/>
                </a:cubicBezTo>
                <a:lnTo>
                  <a:pt x="459" y="821"/>
                </a:lnTo>
                <a:cubicBezTo>
                  <a:pt x="459" y="821"/>
                  <a:pt x="459" y="821"/>
                  <a:pt x="460" y="821"/>
                </a:cubicBezTo>
                <a:lnTo>
                  <a:pt x="460" y="821"/>
                </a:lnTo>
                <a:cubicBezTo>
                  <a:pt x="460" y="822"/>
                  <a:pt x="460" y="822"/>
                  <a:pt x="461" y="823"/>
                </a:cubicBezTo>
                <a:lnTo>
                  <a:pt x="461" y="823"/>
                </a:lnTo>
                <a:cubicBezTo>
                  <a:pt x="458" y="826"/>
                  <a:pt x="457" y="828"/>
                  <a:pt x="455" y="831"/>
                </a:cubicBezTo>
                <a:lnTo>
                  <a:pt x="455" y="831"/>
                </a:lnTo>
                <a:lnTo>
                  <a:pt x="455" y="831"/>
                </a:lnTo>
                <a:cubicBezTo>
                  <a:pt x="454" y="831"/>
                  <a:pt x="454" y="830"/>
                  <a:pt x="453" y="830"/>
                </a:cubicBezTo>
                <a:lnTo>
                  <a:pt x="453" y="830"/>
                </a:lnTo>
                <a:cubicBezTo>
                  <a:pt x="449" y="831"/>
                  <a:pt x="447" y="837"/>
                  <a:pt x="442" y="836"/>
                </a:cubicBezTo>
                <a:close/>
                <a:moveTo>
                  <a:pt x="451" y="870"/>
                </a:moveTo>
                <a:lnTo>
                  <a:pt x="451" y="870"/>
                </a:lnTo>
                <a:lnTo>
                  <a:pt x="451" y="870"/>
                </a:lnTo>
                <a:lnTo>
                  <a:pt x="451" y="870"/>
                </a:lnTo>
                <a:cubicBezTo>
                  <a:pt x="451" y="870"/>
                  <a:pt x="451" y="870"/>
                  <a:pt x="451" y="869"/>
                </a:cubicBezTo>
                <a:lnTo>
                  <a:pt x="451" y="869"/>
                </a:lnTo>
                <a:cubicBezTo>
                  <a:pt x="451" y="870"/>
                  <a:pt x="451" y="870"/>
                  <a:pt x="451" y="870"/>
                </a:cubicBezTo>
                <a:lnTo>
                  <a:pt x="446" y="849"/>
                </a:lnTo>
                <a:lnTo>
                  <a:pt x="446" y="849"/>
                </a:lnTo>
                <a:cubicBezTo>
                  <a:pt x="446" y="848"/>
                  <a:pt x="446" y="846"/>
                  <a:pt x="445" y="845"/>
                </a:cubicBezTo>
                <a:lnTo>
                  <a:pt x="445" y="845"/>
                </a:lnTo>
                <a:cubicBezTo>
                  <a:pt x="450" y="844"/>
                  <a:pt x="448" y="847"/>
                  <a:pt x="446" y="849"/>
                </a:cubicBezTo>
                <a:lnTo>
                  <a:pt x="451" y="870"/>
                </a:lnTo>
                <a:close/>
                <a:moveTo>
                  <a:pt x="440" y="664"/>
                </a:moveTo>
                <a:lnTo>
                  <a:pt x="440" y="664"/>
                </a:lnTo>
                <a:cubicBezTo>
                  <a:pt x="439" y="665"/>
                  <a:pt x="437" y="666"/>
                  <a:pt x="436" y="667"/>
                </a:cubicBezTo>
                <a:lnTo>
                  <a:pt x="436" y="667"/>
                </a:lnTo>
                <a:cubicBezTo>
                  <a:pt x="436" y="665"/>
                  <a:pt x="437" y="663"/>
                  <a:pt x="440" y="663"/>
                </a:cubicBezTo>
                <a:lnTo>
                  <a:pt x="441" y="664"/>
                </a:lnTo>
                <a:lnTo>
                  <a:pt x="441" y="664"/>
                </a:lnTo>
                <a:lnTo>
                  <a:pt x="440" y="664"/>
                </a:lnTo>
                <a:close/>
                <a:moveTo>
                  <a:pt x="440" y="846"/>
                </a:moveTo>
                <a:lnTo>
                  <a:pt x="440" y="846"/>
                </a:lnTo>
                <a:lnTo>
                  <a:pt x="440" y="846"/>
                </a:lnTo>
                <a:lnTo>
                  <a:pt x="440" y="846"/>
                </a:lnTo>
                <a:cubicBezTo>
                  <a:pt x="440" y="846"/>
                  <a:pt x="440" y="846"/>
                  <a:pt x="441" y="846"/>
                </a:cubicBezTo>
                <a:lnTo>
                  <a:pt x="441" y="846"/>
                </a:lnTo>
                <a:lnTo>
                  <a:pt x="440" y="846"/>
                </a:lnTo>
                <a:close/>
                <a:moveTo>
                  <a:pt x="433" y="849"/>
                </a:moveTo>
                <a:lnTo>
                  <a:pt x="433" y="849"/>
                </a:lnTo>
                <a:cubicBezTo>
                  <a:pt x="433" y="848"/>
                  <a:pt x="432" y="847"/>
                  <a:pt x="431" y="847"/>
                </a:cubicBezTo>
                <a:lnTo>
                  <a:pt x="431" y="847"/>
                </a:lnTo>
                <a:cubicBezTo>
                  <a:pt x="433" y="844"/>
                  <a:pt x="435" y="843"/>
                  <a:pt x="438" y="841"/>
                </a:cubicBezTo>
                <a:lnTo>
                  <a:pt x="438" y="841"/>
                </a:lnTo>
                <a:cubicBezTo>
                  <a:pt x="439" y="843"/>
                  <a:pt x="438" y="845"/>
                  <a:pt x="439" y="846"/>
                </a:cubicBezTo>
                <a:lnTo>
                  <a:pt x="439" y="846"/>
                </a:lnTo>
                <a:cubicBezTo>
                  <a:pt x="437" y="847"/>
                  <a:pt x="435" y="848"/>
                  <a:pt x="433" y="849"/>
                </a:cubicBezTo>
                <a:close/>
                <a:moveTo>
                  <a:pt x="431" y="1015"/>
                </a:moveTo>
                <a:lnTo>
                  <a:pt x="431" y="1015"/>
                </a:lnTo>
                <a:close/>
                <a:moveTo>
                  <a:pt x="432" y="714"/>
                </a:moveTo>
                <a:lnTo>
                  <a:pt x="432" y="714"/>
                </a:lnTo>
                <a:lnTo>
                  <a:pt x="432" y="714"/>
                </a:lnTo>
                <a:lnTo>
                  <a:pt x="432" y="714"/>
                </a:lnTo>
                <a:cubicBezTo>
                  <a:pt x="432" y="714"/>
                  <a:pt x="432" y="714"/>
                  <a:pt x="431" y="714"/>
                </a:cubicBezTo>
                <a:lnTo>
                  <a:pt x="431" y="714"/>
                </a:lnTo>
                <a:cubicBezTo>
                  <a:pt x="431" y="714"/>
                  <a:pt x="430" y="714"/>
                  <a:pt x="432" y="714"/>
                </a:cubicBezTo>
                <a:close/>
                <a:moveTo>
                  <a:pt x="451" y="682"/>
                </a:moveTo>
                <a:lnTo>
                  <a:pt x="450" y="683"/>
                </a:lnTo>
                <a:lnTo>
                  <a:pt x="450" y="683"/>
                </a:lnTo>
                <a:cubicBezTo>
                  <a:pt x="449" y="683"/>
                  <a:pt x="448" y="683"/>
                  <a:pt x="447" y="683"/>
                </a:cubicBezTo>
                <a:lnTo>
                  <a:pt x="447" y="683"/>
                </a:lnTo>
                <a:lnTo>
                  <a:pt x="447" y="682"/>
                </a:lnTo>
                <a:lnTo>
                  <a:pt x="447" y="682"/>
                </a:lnTo>
                <a:lnTo>
                  <a:pt x="447" y="682"/>
                </a:lnTo>
                <a:lnTo>
                  <a:pt x="447" y="682"/>
                </a:lnTo>
                <a:cubicBezTo>
                  <a:pt x="448" y="682"/>
                  <a:pt x="449" y="681"/>
                  <a:pt x="450" y="680"/>
                </a:cubicBezTo>
                <a:lnTo>
                  <a:pt x="450" y="680"/>
                </a:lnTo>
                <a:cubicBezTo>
                  <a:pt x="451" y="681"/>
                  <a:pt x="451" y="682"/>
                  <a:pt x="451" y="682"/>
                </a:cubicBezTo>
                <a:close/>
                <a:moveTo>
                  <a:pt x="424" y="641"/>
                </a:moveTo>
                <a:lnTo>
                  <a:pt x="424" y="641"/>
                </a:lnTo>
                <a:cubicBezTo>
                  <a:pt x="424" y="639"/>
                  <a:pt x="424" y="635"/>
                  <a:pt x="421" y="636"/>
                </a:cubicBezTo>
                <a:lnTo>
                  <a:pt x="421" y="636"/>
                </a:lnTo>
                <a:cubicBezTo>
                  <a:pt x="421" y="636"/>
                  <a:pt x="421" y="636"/>
                  <a:pt x="420" y="636"/>
                </a:cubicBezTo>
                <a:lnTo>
                  <a:pt x="420" y="636"/>
                </a:lnTo>
                <a:cubicBezTo>
                  <a:pt x="420" y="636"/>
                  <a:pt x="419" y="637"/>
                  <a:pt x="418" y="637"/>
                </a:cubicBezTo>
                <a:lnTo>
                  <a:pt x="418" y="637"/>
                </a:lnTo>
                <a:cubicBezTo>
                  <a:pt x="420" y="635"/>
                  <a:pt x="422" y="634"/>
                  <a:pt x="423" y="633"/>
                </a:cubicBezTo>
                <a:lnTo>
                  <a:pt x="423" y="633"/>
                </a:lnTo>
                <a:cubicBezTo>
                  <a:pt x="423" y="632"/>
                  <a:pt x="423" y="632"/>
                  <a:pt x="423" y="631"/>
                </a:cubicBezTo>
                <a:lnTo>
                  <a:pt x="423" y="631"/>
                </a:lnTo>
                <a:cubicBezTo>
                  <a:pt x="423" y="631"/>
                  <a:pt x="424" y="631"/>
                  <a:pt x="424" y="630"/>
                </a:cubicBezTo>
                <a:lnTo>
                  <a:pt x="424" y="630"/>
                </a:lnTo>
                <a:cubicBezTo>
                  <a:pt x="425" y="628"/>
                  <a:pt x="425" y="625"/>
                  <a:pt x="424" y="623"/>
                </a:cubicBezTo>
                <a:lnTo>
                  <a:pt x="424" y="623"/>
                </a:lnTo>
                <a:lnTo>
                  <a:pt x="425" y="623"/>
                </a:lnTo>
                <a:lnTo>
                  <a:pt x="425" y="623"/>
                </a:lnTo>
                <a:cubicBezTo>
                  <a:pt x="425" y="624"/>
                  <a:pt x="425" y="624"/>
                  <a:pt x="425" y="624"/>
                </a:cubicBezTo>
                <a:lnTo>
                  <a:pt x="425" y="624"/>
                </a:lnTo>
                <a:cubicBezTo>
                  <a:pt x="429" y="628"/>
                  <a:pt x="431" y="634"/>
                  <a:pt x="425" y="639"/>
                </a:cubicBezTo>
                <a:lnTo>
                  <a:pt x="425" y="639"/>
                </a:lnTo>
                <a:cubicBezTo>
                  <a:pt x="432" y="645"/>
                  <a:pt x="435" y="642"/>
                  <a:pt x="435" y="634"/>
                </a:cubicBezTo>
                <a:lnTo>
                  <a:pt x="435" y="634"/>
                </a:lnTo>
                <a:cubicBezTo>
                  <a:pt x="437" y="637"/>
                  <a:pt x="439" y="639"/>
                  <a:pt x="445" y="637"/>
                </a:cubicBezTo>
                <a:lnTo>
                  <a:pt x="445" y="637"/>
                </a:lnTo>
                <a:cubicBezTo>
                  <a:pt x="441" y="635"/>
                  <a:pt x="443" y="630"/>
                  <a:pt x="438" y="630"/>
                </a:cubicBezTo>
                <a:lnTo>
                  <a:pt x="438" y="630"/>
                </a:lnTo>
                <a:lnTo>
                  <a:pt x="438" y="630"/>
                </a:lnTo>
                <a:lnTo>
                  <a:pt x="438" y="630"/>
                </a:lnTo>
                <a:cubicBezTo>
                  <a:pt x="439" y="627"/>
                  <a:pt x="438" y="625"/>
                  <a:pt x="437" y="624"/>
                </a:cubicBezTo>
                <a:lnTo>
                  <a:pt x="436" y="624"/>
                </a:lnTo>
                <a:lnTo>
                  <a:pt x="436" y="624"/>
                </a:lnTo>
                <a:cubicBezTo>
                  <a:pt x="437" y="622"/>
                  <a:pt x="438" y="621"/>
                  <a:pt x="439" y="620"/>
                </a:cubicBezTo>
                <a:lnTo>
                  <a:pt x="439" y="620"/>
                </a:lnTo>
                <a:cubicBezTo>
                  <a:pt x="439" y="619"/>
                  <a:pt x="439" y="618"/>
                  <a:pt x="439" y="617"/>
                </a:cubicBezTo>
                <a:lnTo>
                  <a:pt x="439" y="617"/>
                </a:lnTo>
                <a:cubicBezTo>
                  <a:pt x="439" y="616"/>
                  <a:pt x="439" y="615"/>
                  <a:pt x="441" y="615"/>
                </a:cubicBezTo>
                <a:lnTo>
                  <a:pt x="441" y="615"/>
                </a:lnTo>
                <a:cubicBezTo>
                  <a:pt x="443" y="613"/>
                  <a:pt x="445" y="612"/>
                  <a:pt x="446" y="611"/>
                </a:cubicBezTo>
                <a:lnTo>
                  <a:pt x="446" y="611"/>
                </a:lnTo>
                <a:lnTo>
                  <a:pt x="447" y="611"/>
                </a:lnTo>
                <a:lnTo>
                  <a:pt x="447" y="614"/>
                </a:lnTo>
                <a:lnTo>
                  <a:pt x="447" y="614"/>
                </a:lnTo>
                <a:cubicBezTo>
                  <a:pt x="446" y="615"/>
                  <a:pt x="446" y="615"/>
                  <a:pt x="445" y="616"/>
                </a:cubicBezTo>
                <a:lnTo>
                  <a:pt x="445" y="616"/>
                </a:lnTo>
                <a:cubicBezTo>
                  <a:pt x="445" y="620"/>
                  <a:pt x="445" y="624"/>
                  <a:pt x="445" y="628"/>
                </a:cubicBezTo>
                <a:lnTo>
                  <a:pt x="445" y="628"/>
                </a:lnTo>
                <a:cubicBezTo>
                  <a:pt x="446" y="632"/>
                  <a:pt x="444" y="635"/>
                  <a:pt x="448" y="637"/>
                </a:cubicBezTo>
                <a:lnTo>
                  <a:pt x="448" y="637"/>
                </a:lnTo>
                <a:cubicBezTo>
                  <a:pt x="455" y="636"/>
                  <a:pt x="454" y="630"/>
                  <a:pt x="455" y="626"/>
                </a:cubicBezTo>
                <a:lnTo>
                  <a:pt x="455" y="626"/>
                </a:lnTo>
                <a:cubicBezTo>
                  <a:pt x="457" y="626"/>
                  <a:pt x="457" y="626"/>
                  <a:pt x="457" y="625"/>
                </a:cubicBezTo>
                <a:lnTo>
                  <a:pt x="457" y="625"/>
                </a:lnTo>
                <a:lnTo>
                  <a:pt x="457" y="626"/>
                </a:lnTo>
                <a:lnTo>
                  <a:pt x="457" y="626"/>
                </a:lnTo>
                <a:cubicBezTo>
                  <a:pt x="459" y="634"/>
                  <a:pt x="451" y="639"/>
                  <a:pt x="446" y="643"/>
                </a:cubicBezTo>
                <a:lnTo>
                  <a:pt x="446" y="643"/>
                </a:lnTo>
                <a:lnTo>
                  <a:pt x="446" y="643"/>
                </a:lnTo>
                <a:lnTo>
                  <a:pt x="446" y="643"/>
                </a:lnTo>
                <a:cubicBezTo>
                  <a:pt x="440" y="640"/>
                  <a:pt x="436" y="647"/>
                  <a:pt x="431" y="649"/>
                </a:cubicBezTo>
                <a:lnTo>
                  <a:pt x="431" y="649"/>
                </a:lnTo>
                <a:cubicBezTo>
                  <a:pt x="431" y="649"/>
                  <a:pt x="430" y="650"/>
                  <a:pt x="429" y="650"/>
                </a:cubicBezTo>
                <a:lnTo>
                  <a:pt x="429" y="650"/>
                </a:lnTo>
                <a:cubicBezTo>
                  <a:pt x="425" y="649"/>
                  <a:pt x="420" y="649"/>
                  <a:pt x="424" y="641"/>
                </a:cubicBezTo>
                <a:close/>
                <a:moveTo>
                  <a:pt x="429" y="767"/>
                </a:moveTo>
                <a:lnTo>
                  <a:pt x="429" y="767"/>
                </a:lnTo>
                <a:lnTo>
                  <a:pt x="429" y="767"/>
                </a:lnTo>
                <a:lnTo>
                  <a:pt x="429" y="767"/>
                </a:lnTo>
                <a:lnTo>
                  <a:pt x="429" y="766"/>
                </a:lnTo>
                <a:lnTo>
                  <a:pt x="429" y="766"/>
                </a:lnTo>
                <a:lnTo>
                  <a:pt x="429" y="766"/>
                </a:lnTo>
                <a:lnTo>
                  <a:pt x="429" y="766"/>
                </a:lnTo>
                <a:cubicBezTo>
                  <a:pt x="429" y="766"/>
                  <a:pt x="429" y="766"/>
                  <a:pt x="429" y="767"/>
                </a:cubicBezTo>
                <a:close/>
                <a:moveTo>
                  <a:pt x="418" y="1018"/>
                </a:moveTo>
                <a:lnTo>
                  <a:pt x="418" y="1018"/>
                </a:lnTo>
                <a:lnTo>
                  <a:pt x="418" y="1018"/>
                </a:lnTo>
                <a:cubicBezTo>
                  <a:pt x="418" y="1017"/>
                  <a:pt x="418" y="1017"/>
                  <a:pt x="417" y="1017"/>
                </a:cubicBezTo>
                <a:lnTo>
                  <a:pt x="417" y="1017"/>
                </a:lnTo>
                <a:cubicBezTo>
                  <a:pt x="418" y="1016"/>
                  <a:pt x="418" y="1016"/>
                  <a:pt x="418" y="1016"/>
                </a:cubicBezTo>
                <a:lnTo>
                  <a:pt x="418" y="1016"/>
                </a:lnTo>
                <a:cubicBezTo>
                  <a:pt x="418" y="1015"/>
                  <a:pt x="418" y="1015"/>
                  <a:pt x="418" y="1014"/>
                </a:cubicBezTo>
                <a:lnTo>
                  <a:pt x="418" y="1014"/>
                </a:lnTo>
                <a:cubicBezTo>
                  <a:pt x="420" y="1012"/>
                  <a:pt x="423" y="1011"/>
                  <a:pt x="425" y="1010"/>
                </a:cubicBezTo>
                <a:lnTo>
                  <a:pt x="425" y="1010"/>
                </a:lnTo>
                <a:cubicBezTo>
                  <a:pt x="427" y="1013"/>
                  <a:pt x="426" y="1015"/>
                  <a:pt x="418" y="1018"/>
                </a:cubicBezTo>
                <a:close/>
                <a:moveTo>
                  <a:pt x="417" y="852"/>
                </a:moveTo>
                <a:lnTo>
                  <a:pt x="417" y="852"/>
                </a:lnTo>
                <a:lnTo>
                  <a:pt x="417" y="852"/>
                </a:lnTo>
                <a:lnTo>
                  <a:pt x="416" y="852"/>
                </a:lnTo>
                <a:lnTo>
                  <a:pt x="416" y="852"/>
                </a:lnTo>
                <a:cubicBezTo>
                  <a:pt x="417" y="852"/>
                  <a:pt x="417" y="851"/>
                  <a:pt x="417" y="851"/>
                </a:cubicBezTo>
                <a:lnTo>
                  <a:pt x="417" y="851"/>
                </a:lnTo>
                <a:cubicBezTo>
                  <a:pt x="417" y="852"/>
                  <a:pt x="417" y="852"/>
                  <a:pt x="417" y="852"/>
                </a:cubicBezTo>
                <a:close/>
                <a:moveTo>
                  <a:pt x="415" y="897"/>
                </a:moveTo>
                <a:lnTo>
                  <a:pt x="415" y="897"/>
                </a:lnTo>
                <a:close/>
                <a:moveTo>
                  <a:pt x="414" y="676"/>
                </a:moveTo>
                <a:lnTo>
                  <a:pt x="414" y="676"/>
                </a:lnTo>
                <a:cubicBezTo>
                  <a:pt x="415" y="674"/>
                  <a:pt x="416" y="673"/>
                  <a:pt x="417" y="672"/>
                </a:cubicBezTo>
                <a:lnTo>
                  <a:pt x="417" y="672"/>
                </a:lnTo>
                <a:cubicBezTo>
                  <a:pt x="418" y="671"/>
                  <a:pt x="419" y="671"/>
                  <a:pt x="421" y="671"/>
                </a:cubicBezTo>
                <a:lnTo>
                  <a:pt x="421" y="671"/>
                </a:lnTo>
                <a:cubicBezTo>
                  <a:pt x="420" y="673"/>
                  <a:pt x="418" y="676"/>
                  <a:pt x="419" y="678"/>
                </a:cubicBezTo>
                <a:lnTo>
                  <a:pt x="419" y="678"/>
                </a:lnTo>
                <a:lnTo>
                  <a:pt x="419" y="678"/>
                </a:lnTo>
                <a:cubicBezTo>
                  <a:pt x="418" y="679"/>
                  <a:pt x="418" y="680"/>
                  <a:pt x="418" y="680"/>
                </a:cubicBezTo>
                <a:lnTo>
                  <a:pt x="418" y="680"/>
                </a:lnTo>
                <a:cubicBezTo>
                  <a:pt x="418" y="678"/>
                  <a:pt x="417" y="677"/>
                  <a:pt x="415" y="676"/>
                </a:cubicBezTo>
                <a:lnTo>
                  <a:pt x="415" y="676"/>
                </a:lnTo>
                <a:cubicBezTo>
                  <a:pt x="414" y="676"/>
                  <a:pt x="414" y="676"/>
                  <a:pt x="414" y="676"/>
                </a:cubicBezTo>
                <a:close/>
                <a:moveTo>
                  <a:pt x="423" y="901"/>
                </a:moveTo>
                <a:lnTo>
                  <a:pt x="423" y="901"/>
                </a:lnTo>
                <a:cubicBezTo>
                  <a:pt x="423" y="902"/>
                  <a:pt x="423" y="902"/>
                  <a:pt x="423" y="902"/>
                </a:cubicBezTo>
                <a:lnTo>
                  <a:pt x="423" y="902"/>
                </a:lnTo>
                <a:cubicBezTo>
                  <a:pt x="423" y="901"/>
                  <a:pt x="423" y="901"/>
                  <a:pt x="423" y="901"/>
                </a:cubicBezTo>
                <a:close/>
                <a:moveTo>
                  <a:pt x="409" y="661"/>
                </a:moveTo>
                <a:lnTo>
                  <a:pt x="409" y="661"/>
                </a:lnTo>
                <a:cubicBezTo>
                  <a:pt x="408" y="660"/>
                  <a:pt x="405" y="659"/>
                  <a:pt x="403" y="658"/>
                </a:cubicBezTo>
                <a:lnTo>
                  <a:pt x="403" y="658"/>
                </a:lnTo>
                <a:cubicBezTo>
                  <a:pt x="404" y="656"/>
                  <a:pt x="407" y="655"/>
                  <a:pt x="405" y="652"/>
                </a:cubicBezTo>
                <a:lnTo>
                  <a:pt x="405" y="652"/>
                </a:lnTo>
                <a:cubicBezTo>
                  <a:pt x="408" y="651"/>
                  <a:pt x="408" y="649"/>
                  <a:pt x="411" y="649"/>
                </a:cubicBezTo>
                <a:lnTo>
                  <a:pt x="411" y="649"/>
                </a:lnTo>
                <a:cubicBezTo>
                  <a:pt x="411" y="649"/>
                  <a:pt x="411" y="649"/>
                  <a:pt x="411" y="650"/>
                </a:cubicBezTo>
                <a:lnTo>
                  <a:pt x="411" y="650"/>
                </a:lnTo>
                <a:lnTo>
                  <a:pt x="411" y="649"/>
                </a:lnTo>
                <a:lnTo>
                  <a:pt x="411" y="649"/>
                </a:lnTo>
                <a:cubicBezTo>
                  <a:pt x="414" y="658"/>
                  <a:pt x="418" y="661"/>
                  <a:pt x="424" y="660"/>
                </a:cubicBezTo>
                <a:lnTo>
                  <a:pt x="424" y="660"/>
                </a:lnTo>
                <a:lnTo>
                  <a:pt x="424" y="661"/>
                </a:lnTo>
                <a:lnTo>
                  <a:pt x="424" y="661"/>
                </a:lnTo>
                <a:cubicBezTo>
                  <a:pt x="425" y="662"/>
                  <a:pt x="425" y="665"/>
                  <a:pt x="425" y="667"/>
                </a:cubicBezTo>
                <a:lnTo>
                  <a:pt x="425" y="667"/>
                </a:lnTo>
                <a:cubicBezTo>
                  <a:pt x="423" y="665"/>
                  <a:pt x="420" y="663"/>
                  <a:pt x="416" y="664"/>
                </a:cubicBezTo>
                <a:lnTo>
                  <a:pt x="416" y="664"/>
                </a:lnTo>
                <a:cubicBezTo>
                  <a:pt x="414" y="663"/>
                  <a:pt x="412" y="662"/>
                  <a:pt x="409" y="661"/>
                </a:cubicBezTo>
                <a:close/>
                <a:moveTo>
                  <a:pt x="399" y="704"/>
                </a:moveTo>
                <a:lnTo>
                  <a:pt x="399" y="704"/>
                </a:lnTo>
                <a:cubicBezTo>
                  <a:pt x="401" y="706"/>
                  <a:pt x="402" y="706"/>
                  <a:pt x="405" y="706"/>
                </a:cubicBezTo>
                <a:lnTo>
                  <a:pt x="405" y="706"/>
                </a:lnTo>
                <a:cubicBezTo>
                  <a:pt x="407" y="704"/>
                  <a:pt x="408" y="705"/>
                  <a:pt x="411" y="705"/>
                </a:cubicBezTo>
                <a:lnTo>
                  <a:pt x="411" y="705"/>
                </a:lnTo>
                <a:cubicBezTo>
                  <a:pt x="409" y="707"/>
                  <a:pt x="408" y="708"/>
                  <a:pt x="405" y="708"/>
                </a:cubicBezTo>
                <a:lnTo>
                  <a:pt x="405" y="708"/>
                </a:lnTo>
                <a:cubicBezTo>
                  <a:pt x="402" y="708"/>
                  <a:pt x="401" y="708"/>
                  <a:pt x="399" y="710"/>
                </a:cubicBezTo>
                <a:lnTo>
                  <a:pt x="399" y="710"/>
                </a:lnTo>
                <a:cubicBezTo>
                  <a:pt x="397" y="710"/>
                  <a:pt x="396" y="712"/>
                  <a:pt x="396" y="714"/>
                </a:cubicBezTo>
                <a:lnTo>
                  <a:pt x="396" y="714"/>
                </a:lnTo>
                <a:cubicBezTo>
                  <a:pt x="396" y="714"/>
                  <a:pt x="396" y="715"/>
                  <a:pt x="397" y="716"/>
                </a:cubicBezTo>
                <a:lnTo>
                  <a:pt x="397" y="716"/>
                </a:lnTo>
                <a:cubicBezTo>
                  <a:pt x="395" y="716"/>
                  <a:pt x="393" y="719"/>
                  <a:pt x="392" y="720"/>
                </a:cubicBezTo>
                <a:lnTo>
                  <a:pt x="392" y="720"/>
                </a:lnTo>
                <a:cubicBezTo>
                  <a:pt x="388" y="723"/>
                  <a:pt x="385" y="725"/>
                  <a:pt x="382" y="728"/>
                </a:cubicBezTo>
                <a:lnTo>
                  <a:pt x="382" y="728"/>
                </a:lnTo>
                <a:cubicBezTo>
                  <a:pt x="380" y="729"/>
                  <a:pt x="380" y="732"/>
                  <a:pt x="379" y="734"/>
                </a:cubicBezTo>
                <a:lnTo>
                  <a:pt x="379" y="734"/>
                </a:lnTo>
                <a:lnTo>
                  <a:pt x="379" y="735"/>
                </a:lnTo>
                <a:lnTo>
                  <a:pt x="379" y="735"/>
                </a:lnTo>
                <a:cubicBezTo>
                  <a:pt x="378" y="734"/>
                  <a:pt x="377" y="734"/>
                  <a:pt x="376" y="734"/>
                </a:cubicBezTo>
                <a:lnTo>
                  <a:pt x="376" y="734"/>
                </a:lnTo>
                <a:lnTo>
                  <a:pt x="376" y="733"/>
                </a:lnTo>
                <a:lnTo>
                  <a:pt x="376" y="733"/>
                </a:lnTo>
                <a:cubicBezTo>
                  <a:pt x="376" y="731"/>
                  <a:pt x="375" y="728"/>
                  <a:pt x="374" y="726"/>
                </a:cubicBezTo>
                <a:lnTo>
                  <a:pt x="374" y="726"/>
                </a:lnTo>
                <a:cubicBezTo>
                  <a:pt x="374" y="726"/>
                  <a:pt x="374" y="726"/>
                  <a:pt x="375" y="726"/>
                </a:cubicBezTo>
                <a:lnTo>
                  <a:pt x="375" y="726"/>
                </a:lnTo>
                <a:cubicBezTo>
                  <a:pt x="379" y="722"/>
                  <a:pt x="386" y="720"/>
                  <a:pt x="384" y="713"/>
                </a:cubicBezTo>
                <a:lnTo>
                  <a:pt x="384" y="713"/>
                </a:lnTo>
                <a:cubicBezTo>
                  <a:pt x="384" y="713"/>
                  <a:pt x="383" y="713"/>
                  <a:pt x="383" y="712"/>
                </a:cubicBezTo>
                <a:lnTo>
                  <a:pt x="383" y="712"/>
                </a:lnTo>
                <a:cubicBezTo>
                  <a:pt x="384" y="710"/>
                  <a:pt x="385" y="710"/>
                  <a:pt x="386" y="708"/>
                </a:cubicBezTo>
                <a:lnTo>
                  <a:pt x="386" y="708"/>
                </a:lnTo>
                <a:cubicBezTo>
                  <a:pt x="387" y="708"/>
                  <a:pt x="389" y="708"/>
                  <a:pt x="390" y="710"/>
                </a:cubicBezTo>
                <a:lnTo>
                  <a:pt x="390" y="710"/>
                </a:lnTo>
                <a:cubicBezTo>
                  <a:pt x="392" y="710"/>
                  <a:pt x="392" y="710"/>
                  <a:pt x="392" y="710"/>
                </a:cubicBezTo>
                <a:lnTo>
                  <a:pt x="392" y="710"/>
                </a:lnTo>
                <a:cubicBezTo>
                  <a:pt x="393" y="710"/>
                  <a:pt x="394" y="710"/>
                  <a:pt x="394" y="710"/>
                </a:cubicBezTo>
                <a:lnTo>
                  <a:pt x="394" y="710"/>
                </a:lnTo>
                <a:cubicBezTo>
                  <a:pt x="396" y="704"/>
                  <a:pt x="401" y="700"/>
                  <a:pt x="396" y="695"/>
                </a:cubicBezTo>
                <a:lnTo>
                  <a:pt x="396" y="695"/>
                </a:lnTo>
                <a:lnTo>
                  <a:pt x="396" y="695"/>
                </a:lnTo>
                <a:lnTo>
                  <a:pt x="396" y="695"/>
                </a:lnTo>
                <a:cubicBezTo>
                  <a:pt x="396" y="693"/>
                  <a:pt x="396" y="691"/>
                  <a:pt x="396" y="688"/>
                </a:cubicBezTo>
                <a:lnTo>
                  <a:pt x="396" y="688"/>
                </a:lnTo>
                <a:cubicBezTo>
                  <a:pt x="398" y="688"/>
                  <a:pt x="399" y="686"/>
                  <a:pt x="401" y="685"/>
                </a:cubicBezTo>
                <a:lnTo>
                  <a:pt x="401" y="685"/>
                </a:lnTo>
                <a:cubicBezTo>
                  <a:pt x="403" y="688"/>
                  <a:pt x="407" y="688"/>
                  <a:pt x="411" y="686"/>
                </a:cubicBezTo>
                <a:lnTo>
                  <a:pt x="411" y="686"/>
                </a:lnTo>
                <a:cubicBezTo>
                  <a:pt x="411" y="688"/>
                  <a:pt x="412" y="688"/>
                  <a:pt x="412" y="688"/>
                </a:cubicBezTo>
                <a:lnTo>
                  <a:pt x="412" y="688"/>
                </a:lnTo>
                <a:cubicBezTo>
                  <a:pt x="412" y="690"/>
                  <a:pt x="412" y="692"/>
                  <a:pt x="412" y="692"/>
                </a:cubicBezTo>
                <a:lnTo>
                  <a:pt x="412" y="692"/>
                </a:lnTo>
                <a:cubicBezTo>
                  <a:pt x="399" y="692"/>
                  <a:pt x="399" y="692"/>
                  <a:pt x="399" y="704"/>
                </a:cubicBezTo>
                <a:close/>
                <a:moveTo>
                  <a:pt x="399" y="906"/>
                </a:moveTo>
                <a:lnTo>
                  <a:pt x="399" y="906"/>
                </a:lnTo>
                <a:cubicBezTo>
                  <a:pt x="399" y="904"/>
                  <a:pt x="398" y="903"/>
                  <a:pt x="398" y="902"/>
                </a:cubicBezTo>
                <a:lnTo>
                  <a:pt x="398" y="902"/>
                </a:lnTo>
                <a:lnTo>
                  <a:pt x="399" y="901"/>
                </a:lnTo>
                <a:lnTo>
                  <a:pt x="399" y="901"/>
                </a:lnTo>
                <a:cubicBezTo>
                  <a:pt x="400" y="902"/>
                  <a:pt x="402" y="904"/>
                  <a:pt x="403" y="905"/>
                </a:cubicBezTo>
                <a:lnTo>
                  <a:pt x="403" y="905"/>
                </a:lnTo>
                <a:cubicBezTo>
                  <a:pt x="402" y="905"/>
                  <a:pt x="400" y="905"/>
                  <a:pt x="399" y="906"/>
                </a:cubicBezTo>
                <a:close/>
                <a:moveTo>
                  <a:pt x="395" y="833"/>
                </a:moveTo>
                <a:lnTo>
                  <a:pt x="395" y="833"/>
                </a:lnTo>
                <a:close/>
                <a:moveTo>
                  <a:pt x="384" y="972"/>
                </a:moveTo>
                <a:lnTo>
                  <a:pt x="384" y="972"/>
                </a:lnTo>
                <a:close/>
                <a:moveTo>
                  <a:pt x="382" y="826"/>
                </a:moveTo>
                <a:lnTo>
                  <a:pt x="382" y="826"/>
                </a:lnTo>
                <a:cubicBezTo>
                  <a:pt x="382" y="826"/>
                  <a:pt x="382" y="826"/>
                  <a:pt x="382" y="825"/>
                </a:cubicBezTo>
                <a:lnTo>
                  <a:pt x="382" y="825"/>
                </a:lnTo>
                <a:lnTo>
                  <a:pt x="383" y="825"/>
                </a:lnTo>
                <a:lnTo>
                  <a:pt x="384" y="826"/>
                </a:lnTo>
                <a:lnTo>
                  <a:pt x="384" y="826"/>
                </a:lnTo>
                <a:lnTo>
                  <a:pt x="384" y="826"/>
                </a:lnTo>
                <a:cubicBezTo>
                  <a:pt x="383" y="826"/>
                  <a:pt x="383" y="826"/>
                  <a:pt x="382" y="826"/>
                </a:cubicBezTo>
                <a:close/>
                <a:moveTo>
                  <a:pt x="372" y="596"/>
                </a:moveTo>
                <a:lnTo>
                  <a:pt x="372" y="596"/>
                </a:lnTo>
                <a:lnTo>
                  <a:pt x="372" y="596"/>
                </a:lnTo>
                <a:lnTo>
                  <a:pt x="372" y="596"/>
                </a:lnTo>
                <a:cubicBezTo>
                  <a:pt x="372" y="595"/>
                  <a:pt x="372" y="595"/>
                  <a:pt x="372" y="595"/>
                </a:cubicBezTo>
                <a:lnTo>
                  <a:pt x="372" y="595"/>
                </a:lnTo>
                <a:cubicBezTo>
                  <a:pt x="374" y="594"/>
                  <a:pt x="374" y="592"/>
                  <a:pt x="374" y="590"/>
                </a:cubicBezTo>
                <a:lnTo>
                  <a:pt x="374" y="590"/>
                </a:lnTo>
                <a:lnTo>
                  <a:pt x="374" y="590"/>
                </a:lnTo>
                <a:lnTo>
                  <a:pt x="375" y="591"/>
                </a:lnTo>
                <a:lnTo>
                  <a:pt x="375" y="591"/>
                </a:lnTo>
                <a:cubicBezTo>
                  <a:pt x="377" y="592"/>
                  <a:pt x="379" y="594"/>
                  <a:pt x="380" y="595"/>
                </a:cubicBezTo>
                <a:lnTo>
                  <a:pt x="380" y="595"/>
                </a:lnTo>
                <a:cubicBezTo>
                  <a:pt x="380" y="596"/>
                  <a:pt x="379" y="596"/>
                  <a:pt x="379" y="596"/>
                </a:cubicBezTo>
                <a:lnTo>
                  <a:pt x="379" y="596"/>
                </a:lnTo>
                <a:lnTo>
                  <a:pt x="378" y="596"/>
                </a:lnTo>
                <a:lnTo>
                  <a:pt x="378" y="596"/>
                </a:lnTo>
                <a:cubicBezTo>
                  <a:pt x="376" y="594"/>
                  <a:pt x="374" y="595"/>
                  <a:pt x="372" y="596"/>
                </a:cubicBezTo>
                <a:close/>
                <a:moveTo>
                  <a:pt x="370" y="565"/>
                </a:moveTo>
                <a:lnTo>
                  <a:pt x="370" y="565"/>
                </a:lnTo>
                <a:cubicBezTo>
                  <a:pt x="370" y="563"/>
                  <a:pt x="371" y="559"/>
                  <a:pt x="368" y="558"/>
                </a:cubicBezTo>
                <a:lnTo>
                  <a:pt x="368" y="558"/>
                </a:lnTo>
                <a:cubicBezTo>
                  <a:pt x="369" y="555"/>
                  <a:pt x="370" y="559"/>
                  <a:pt x="370" y="559"/>
                </a:cubicBezTo>
                <a:lnTo>
                  <a:pt x="370" y="559"/>
                </a:lnTo>
                <a:cubicBezTo>
                  <a:pt x="370" y="561"/>
                  <a:pt x="370" y="563"/>
                  <a:pt x="371" y="565"/>
                </a:cubicBezTo>
                <a:lnTo>
                  <a:pt x="371" y="565"/>
                </a:lnTo>
                <a:cubicBezTo>
                  <a:pt x="370" y="565"/>
                  <a:pt x="370" y="565"/>
                  <a:pt x="370" y="565"/>
                </a:cubicBezTo>
                <a:close/>
                <a:moveTo>
                  <a:pt x="367" y="757"/>
                </a:moveTo>
                <a:lnTo>
                  <a:pt x="367" y="757"/>
                </a:lnTo>
                <a:cubicBezTo>
                  <a:pt x="367" y="757"/>
                  <a:pt x="367" y="757"/>
                  <a:pt x="367" y="756"/>
                </a:cubicBezTo>
                <a:lnTo>
                  <a:pt x="367" y="756"/>
                </a:lnTo>
                <a:lnTo>
                  <a:pt x="367" y="756"/>
                </a:lnTo>
                <a:lnTo>
                  <a:pt x="368" y="756"/>
                </a:lnTo>
                <a:lnTo>
                  <a:pt x="368" y="756"/>
                </a:lnTo>
                <a:cubicBezTo>
                  <a:pt x="367" y="756"/>
                  <a:pt x="367" y="756"/>
                  <a:pt x="367" y="757"/>
                </a:cubicBezTo>
                <a:close/>
                <a:moveTo>
                  <a:pt x="367" y="756"/>
                </a:moveTo>
                <a:lnTo>
                  <a:pt x="367" y="756"/>
                </a:lnTo>
                <a:close/>
                <a:moveTo>
                  <a:pt x="372" y="428"/>
                </a:moveTo>
                <a:lnTo>
                  <a:pt x="372" y="428"/>
                </a:lnTo>
                <a:cubicBezTo>
                  <a:pt x="372" y="429"/>
                  <a:pt x="373" y="429"/>
                  <a:pt x="373" y="429"/>
                </a:cubicBezTo>
                <a:lnTo>
                  <a:pt x="373" y="429"/>
                </a:lnTo>
                <a:cubicBezTo>
                  <a:pt x="371" y="432"/>
                  <a:pt x="369" y="431"/>
                  <a:pt x="367" y="430"/>
                </a:cubicBezTo>
                <a:lnTo>
                  <a:pt x="367" y="430"/>
                </a:lnTo>
                <a:cubicBezTo>
                  <a:pt x="369" y="430"/>
                  <a:pt x="371" y="430"/>
                  <a:pt x="372" y="428"/>
                </a:cubicBezTo>
                <a:close/>
                <a:moveTo>
                  <a:pt x="365" y="686"/>
                </a:moveTo>
                <a:lnTo>
                  <a:pt x="365" y="686"/>
                </a:lnTo>
                <a:close/>
                <a:moveTo>
                  <a:pt x="364" y="209"/>
                </a:moveTo>
                <a:lnTo>
                  <a:pt x="364" y="209"/>
                </a:lnTo>
                <a:cubicBezTo>
                  <a:pt x="365" y="208"/>
                  <a:pt x="365" y="208"/>
                  <a:pt x="365" y="208"/>
                </a:cubicBezTo>
                <a:lnTo>
                  <a:pt x="365" y="208"/>
                </a:lnTo>
                <a:cubicBezTo>
                  <a:pt x="365" y="208"/>
                  <a:pt x="365" y="208"/>
                  <a:pt x="366" y="208"/>
                </a:cubicBezTo>
                <a:lnTo>
                  <a:pt x="366" y="208"/>
                </a:lnTo>
                <a:cubicBezTo>
                  <a:pt x="367" y="208"/>
                  <a:pt x="369" y="207"/>
                  <a:pt x="370" y="206"/>
                </a:cubicBezTo>
                <a:lnTo>
                  <a:pt x="370" y="206"/>
                </a:lnTo>
                <a:cubicBezTo>
                  <a:pt x="371" y="207"/>
                  <a:pt x="371" y="208"/>
                  <a:pt x="371" y="208"/>
                </a:cubicBezTo>
                <a:lnTo>
                  <a:pt x="371" y="208"/>
                </a:lnTo>
                <a:cubicBezTo>
                  <a:pt x="369" y="208"/>
                  <a:pt x="367" y="209"/>
                  <a:pt x="365" y="209"/>
                </a:cubicBezTo>
                <a:lnTo>
                  <a:pt x="365" y="209"/>
                </a:lnTo>
                <a:cubicBezTo>
                  <a:pt x="365" y="209"/>
                  <a:pt x="365" y="209"/>
                  <a:pt x="364" y="209"/>
                </a:cubicBezTo>
                <a:close/>
                <a:moveTo>
                  <a:pt x="362" y="480"/>
                </a:moveTo>
                <a:lnTo>
                  <a:pt x="362" y="480"/>
                </a:lnTo>
                <a:cubicBezTo>
                  <a:pt x="361" y="481"/>
                  <a:pt x="360" y="482"/>
                  <a:pt x="359" y="483"/>
                </a:cubicBezTo>
                <a:lnTo>
                  <a:pt x="359" y="483"/>
                </a:lnTo>
                <a:cubicBezTo>
                  <a:pt x="359" y="483"/>
                  <a:pt x="359" y="484"/>
                  <a:pt x="359" y="485"/>
                </a:cubicBezTo>
                <a:lnTo>
                  <a:pt x="359" y="485"/>
                </a:lnTo>
                <a:cubicBezTo>
                  <a:pt x="359" y="484"/>
                  <a:pt x="357" y="483"/>
                  <a:pt x="355" y="483"/>
                </a:cubicBezTo>
                <a:lnTo>
                  <a:pt x="355" y="483"/>
                </a:lnTo>
                <a:cubicBezTo>
                  <a:pt x="354" y="483"/>
                  <a:pt x="354" y="484"/>
                  <a:pt x="353" y="484"/>
                </a:cubicBezTo>
                <a:lnTo>
                  <a:pt x="353" y="484"/>
                </a:lnTo>
                <a:cubicBezTo>
                  <a:pt x="354" y="483"/>
                  <a:pt x="353" y="481"/>
                  <a:pt x="353" y="479"/>
                </a:cubicBezTo>
                <a:lnTo>
                  <a:pt x="353" y="479"/>
                </a:lnTo>
                <a:cubicBezTo>
                  <a:pt x="353" y="478"/>
                  <a:pt x="353" y="476"/>
                  <a:pt x="353" y="475"/>
                </a:cubicBezTo>
                <a:lnTo>
                  <a:pt x="353" y="475"/>
                </a:lnTo>
                <a:cubicBezTo>
                  <a:pt x="353" y="474"/>
                  <a:pt x="354" y="474"/>
                  <a:pt x="354" y="473"/>
                </a:cubicBezTo>
                <a:lnTo>
                  <a:pt x="354" y="473"/>
                </a:lnTo>
                <a:cubicBezTo>
                  <a:pt x="355" y="473"/>
                  <a:pt x="355" y="473"/>
                  <a:pt x="356" y="472"/>
                </a:cubicBezTo>
                <a:lnTo>
                  <a:pt x="356" y="472"/>
                </a:lnTo>
                <a:lnTo>
                  <a:pt x="356" y="472"/>
                </a:lnTo>
                <a:lnTo>
                  <a:pt x="356" y="472"/>
                </a:lnTo>
                <a:cubicBezTo>
                  <a:pt x="359" y="473"/>
                  <a:pt x="362" y="473"/>
                  <a:pt x="365" y="472"/>
                </a:cubicBezTo>
                <a:lnTo>
                  <a:pt x="365" y="472"/>
                </a:lnTo>
                <a:cubicBezTo>
                  <a:pt x="363" y="474"/>
                  <a:pt x="360" y="477"/>
                  <a:pt x="362" y="480"/>
                </a:cubicBezTo>
                <a:close/>
                <a:moveTo>
                  <a:pt x="356" y="750"/>
                </a:moveTo>
                <a:lnTo>
                  <a:pt x="356" y="750"/>
                </a:lnTo>
                <a:cubicBezTo>
                  <a:pt x="356" y="749"/>
                  <a:pt x="356" y="748"/>
                  <a:pt x="355" y="747"/>
                </a:cubicBezTo>
                <a:lnTo>
                  <a:pt x="355" y="747"/>
                </a:lnTo>
                <a:cubicBezTo>
                  <a:pt x="356" y="747"/>
                  <a:pt x="357" y="748"/>
                  <a:pt x="358" y="749"/>
                </a:cubicBezTo>
                <a:lnTo>
                  <a:pt x="358" y="749"/>
                </a:lnTo>
                <a:cubicBezTo>
                  <a:pt x="357" y="749"/>
                  <a:pt x="356" y="750"/>
                  <a:pt x="356" y="750"/>
                </a:cubicBezTo>
                <a:close/>
                <a:moveTo>
                  <a:pt x="353" y="860"/>
                </a:moveTo>
                <a:lnTo>
                  <a:pt x="353" y="860"/>
                </a:lnTo>
                <a:lnTo>
                  <a:pt x="353" y="860"/>
                </a:lnTo>
                <a:lnTo>
                  <a:pt x="353" y="860"/>
                </a:lnTo>
                <a:cubicBezTo>
                  <a:pt x="353" y="859"/>
                  <a:pt x="353" y="859"/>
                  <a:pt x="353" y="858"/>
                </a:cubicBezTo>
                <a:lnTo>
                  <a:pt x="353" y="858"/>
                </a:lnTo>
                <a:lnTo>
                  <a:pt x="353" y="858"/>
                </a:lnTo>
                <a:lnTo>
                  <a:pt x="353" y="858"/>
                </a:lnTo>
                <a:cubicBezTo>
                  <a:pt x="354" y="858"/>
                  <a:pt x="355" y="858"/>
                  <a:pt x="355" y="858"/>
                </a:cubicBezTo>
                <a:lnTo>
                  <a:pt x="355" y="858"/>
                </a:lnTo>
                <a:cubicBezTo>
                  <a:pt x="354" y="859"/>
                  <a:pt x="353" y="859"/>
                  <a:pt x="353" y="860"/>
                </a:cubicBezTo>
                <a:close/>
                <a:moveTo>
                  <a:pt x="348" y="791"/>
                </a:moveTo>
                <a:lnTo>
                  <a:pt x="348" y="791"/>
                </a:lnTo>
                <a:cubicBezTo>
                  <a:pt x="348" y="791"/>
                  <a:pt x="348" y="791"/>
                  <a:pt x="347" y="790"/>
                </a:cubicBezTo>
                <a:lnTo>
                  <a:pt x="347" y="790"/>
                </a:lnTo>
                <a:cubicBezTo>
                  <a:pt x="348" y="790"/>
                  <a:pt x="348" y="790"/>
                  <a:pt x="348" y="790"/>
                </a:cubicBezTo>
                <a:lnTo>
                  <a:pt x="348" y="790"/>
                </a:lnTo>
                <a:cubicBezTo>
                  <a:pt x="349" y="788"/>
                  <a:pt x="349" y="785"/>
                  <a:pt x="351" y="784"/>
                </a:cubicBezTo>
                <a:lnTo>
                  <a:pt x="351" y="784"/>
                </a:lnTo>
                <a:cubicBezTo>
                  <a:pt x="349" y="785"/>
                  <a:pt x="350" y="787"/>
                  <a:pt x="352" y="789"/>
                </a:cubicBezTo>
                <a:lnTo>
                  <a:pt x="352" y="789"/>
                </a:lnTo>
                <a:cubicBezTo>
                  <a:pt x="350" y="790"/>
                  <a:pt x="349" y="790"/>
                  <a:pt x="348" y="791"/>
                </a:cubicBezTo>
                <a:close/>
                <a:moveTo>
                  <a:pt x="349" y="833"/>
                </a:moveTo>
                <a:lnTo>
                  <a:pt x="349" y="833"/>
                </a:lnTo>
                <a:cubicBezTo>
                  <a:pt x="349" y="832"/>
                  <a:pt x="349" y="831"/>
                  <a:pt x="349" y="830"/>
                </a:cubicBezTo>
                <a:lnTo>
                  <a:pt x="349" y="830"/>
                </a:lnTo>
                <a:cubicBezTo>
                  <a:pt x="349" y="830"/>
                  <a:pt x="349" y="830"/>
                  <a:pt x="350" y="829"/>
                </a:cubicBezTo>
                <a:lnTo>
                  <a:pt x="350" y="829"/>
                </a:lnTo>
                <a:cubicBezTo>
                  <a:pt x="350" y="830"/>
                  <a:pt x="350" y="832"/>
                  <a:pt x="349" y="833"/>
                </a:cubicBezTo>
                <a:close/>
                <a:moveTo>
                  <a:pt x="348" y="855"/>
                </a:moveTo>
                <a:lnTo>
                  <a:pt x="348" y="855"/>
                </a:lnTo>
                <a:lnTo>
                  <a:pt x="348" y="855"/>
                </a:lnTo>
                <a:lnTo>
                  <a:pt x="348" y="855"/>
                </a:lnTo>
                <a:lnTo>
                  <a:pt x="348" y="855"/>
                </a:lnTo>
                <a:lnTo>
                  <a:pt x="348" y="855"/>
                </a:lnTo>
                <a:lnTo>
                  <a:pt x="348" y="855"/>
                </a:lnTo>
                <a:lnTo>
                  <a:pt x="343" y="645"/>
                </a:lnTo>
                <a:lnTo>
                  <a:pt x="343" y="645"/>
                </a:lnTo>
                <a:cubicBezTo>
                  <a:pt x="342" y="645"/>
                  <a:pt x="342" y="646"/>
                  <a:pt x="341" y="646"/>
                </a:cubicBezTo>
                <a:lnTo>
                  <a:pt x="341" y="646"/>
                </a:lnTo>
                <a:cubicBezTo>
                  <a:pt x="339" y="646"/>
                  <a:pt x="337" y="646"/>
                  <a:pt x="336" y="646"/>
                </a:cubicBezTo>
                <a:lnTo>
                  <a:pt x="336" y="646"/>
                </a:lnTo>
                <a:lnTo>
                  <a:pt x="335" y="647"/>
                </a:lnTo>
                <a:lnTo>
                  <a:pt x="335" y="647"/>
                </a:lnTo>
                <a:cubicBezTo>
                  <a:pt x="335" y="645"/>
                  <a:pt x="334" y="643"/>
                  <a:pt x="333" y="643"/>
                </a:cubicBezTo>
                <a:lnTo>
                  <a:pt x="333" y="643"/>
                </a:lnTo>
                <a:cubicBezTo>
                  <a:pt x="333" y="642"/>
                  <a:pt x="333" y="641"/>
                  <a:pt x="333" y="640"/>
                </a:cubicBezTo>
                <a:lnTo>
                  <a:pt x="333" y="640"/>
                </a:lnTo>
                <a:lnTo>
                  <a:pt x="333" y="640"/>
                </a:lnTo>
                <a:lnTo>
                  <a:pt x="333" y="640"/>
                </a:lnTo>
                <a:cubicBezTo>
                  <a:pt x="333" y="640"/>
                  <a:pt x="334" y="640"/>
                  <a:pt x="334" y="639"/>
                </a:cubicBezTo>
                <a:lnTo>
                  <a:pt x="334" y="639"/>
                </a:lnTo>
                <a:cubicBezTo>
                  <a:pt x="335" y="639"/>
                  <a:pt x="336" y="638"/>
                  <a:pt x="337" y="637"/>
                </a:cubicBezTo>
                <a:lnTo>
                  <a:pt x="337" y="637"/>
                </a:lnTo>
                <a:lnTo>
                  <a:pt x="336" y="638"/>
                </a:lnTo>
                <a:lnTo>
                  <a:pt x="336" y="638"/>
                </a:lnTo>
                <a:cubicBezTo>
                  <a:pt x="337" y="639"/>
                  <a:pt x="338" y="641"/>
                  <a:pt x="340" y="642"/>
                </a:cubicBezTo>
                <a:lnTo>
                  <a:pt x="340" y="642"/>
                </a:lnTo>
                <a:cubicBezTo>
                  <a:pt x="340" y="643"/>
                  <a:pt x="340" y="643"/>
                  <a:pt x="340" y="643"/>
                </a:cubicBezTo>
                <a:lnTo>
                  <a:pt x="340" y="643"/>
                </a:lnTo>
                <a:cubicBezTo>
                  <a:pt x="340" y="643"/>
                  <a:pt x="341" y="643"/>
                  <a:pt x="342" y="643"/>
                </a:cubicBezTo>
                <a:lnTo>
                  <a:pt x="342" y="643"/>
                </a:lnTo>
                <a:cubicBezTo>
                  <a:pt x="342" y="643"/>
                  <a:pt x="342" y="643"/>
                  <a:pt x="343" y="643"/>
                </a:cubicBezTo>
                <a:lnTo>
                  <a:pt x="343" y="643"/>
                </a:lnTo>
                <a:cubicBezTo>
                  <a:pt x="343" y="643"/>
                  <a:pt x="345" y="643"/>
                  <a:pt x="346" y="643"/>
                </a:cubicBezTo>
                <a:lnTo>
                  <a:pt x="346" y="643"/>
                </a:lnTo>
                <a:cubicBezTo>
                  <a:pt x="347" y="643"/>
                  <a:pt x="347" y="643"/>
                  <a:pt x="347" y="643"/>
                </a:cubicBezTo>
                <a:lnTo>
                  <a:pt x="347" y="643"/>
                </a:lnTo>
                <a:cubicBezTo>
                  <a:pt x="345" y="645"/>
                  <a:pt x="343" y="645"/>
                  <a:pt x="343" y="645"/>
                </a:cubicBezTo>
                <a:lnTo>
                  <a:pt x="348" y="855"/>
                </a:lnTo>
                <a:close/>
                <a:moveTo>
                  <a:pt x="343" y="885"/>
                </a:moveTo>
                <a:lnTo>
                  <a:pt x="343" y="885"/>
                </a:lnTo>
                <a:cubicBezTo>
                  <a:pt x="343" y="885"/>
                  <a:pt x="343" y="885"/>
                  <a:pt x="343" y="884"/>
                </a:cubicBezTo>
                <a:lnTo>
                  <a:pt x="343" y="884"/>
                </a:lnTo>
                <a:cubicBezTo>
                  <a:pt x="343" y="885"/>
                  <a:pt x="343" y="885"/>
                  <a:pt x="343" y="885"/>
                </a:cubicBezTo>
                <a:close/>
                <a:moveTo>
                  <a:pt x="338" y="950"/>
                </a:moveTo>
                <a:lnTo>
                  <a:pt x="338" y="950"/>
                </a:lnTo>
                <a:cubicBezTo>
                  <a:pt x="340" y="948"/>
                  <a:pt x="339" y="945"/>
                  <a:pt x="338" y="942"/>
                </a:cubicBezTo>
                <a:lnTo>
                  <a:pt x="338" y="942"/>
                </a:lnTo>
                <a:cubicBezTo>
                  <a:pt x="339" y="943"/>
                  <a:pt x="340" y="944"/>
                  <a:pt x="342" y="945"/>
                </a:cubicBezTo>
                <a:lnTo>
                  <a:pt x="342" y="945"/>
                </a:lnTo>
                <a:lnTo>
                  <a:pt x="343" y="944"/>
                </a:lnTo>
                <a:lnTo>
                  <a:pt x="343" y="944"/>
                </a:lnTo>
                <a:cubicBezTo>
                  <a:pt x="343" y="945"/>
                  <a:pt x="343" y="947"/>
                  <a:pt x="344" y="948"/>
                </a:cubicBezTo>
                <a:lnTo>
                  <a:pt x="344" y="948"/>
                </a:lnTo>
                <a:cubicBezTo>
                  <a:pt x="343" y="950"/>
                  <a:pt x="341" y="951"/>
                  <a:pt x="338" y="950"/>
                </a:cubicBezTo>
                <a:lnTo>
                  <a:pt x="341" y="988"/>
                </a:lnTo>
                <a:lnTo>
                  <a:pt x="341" y="988"/>
                </a:lnTo>
                <a:cubicBezTo>
                  <a:pt x="341" y="988"/>
                  <a:pt x="341" y="988"/>
                  <a:pt x="340" y="987"/>
                </a:cubicBezTo>
                <a:lnTo>
                  <a:pt x="340" y="987"/>
                </a:lnTo>
                <a:cubicBezTo>
                  <a:pt x="341" y="987"/>
                  <a:pt x="341" y="988"/>
                  <a:pt x="341" y="988"/>
                </a:cubicBezTo>
                <a:lnTo>
                  <a:pt x="341" y="988"/>
                </a:lnTo>
                <a:lnTo>
                  <a:pt x="338" y="950"/>
                </a:lnTo>
                <a:close/>
                <a:moveTo>
                  <a:pt x="329" y="799"/>
                </a:moveTo>
                <a:lnTo>
                  <a:pt x="329" y="799"/>
                </a:lnTo>
                <a:lnTo>
                  <a:pt x="329" y="799"/>
                </a:lnTo>
                <a:cubicBezTo>
                  <a:pt x="328" y="799"/>
                  <a:pt x="327" y="799"/>
                  <a:pt x="326" y="799"/>
                </a:cubicBezTo>
                <a:lnTo>
                  <a:pt x="326" y="799"/>
                </a:lnTo>
                <a:cubicBezTo>
                  <a:pt x="326" y="798"/>
                  <a:pt x="326" y="798"/>
                  <a:pt x="326" y="798"/>
                </a:cubicBezTo>
                <a:lnTo>
                  <a:pt x="326" y="798"/>
                </a:lnTo>
                <a:cubicBezTo>
                  <a:pt x="329" y="799"/>
                  <a:pt x="332" y="794"/>
                  <a:pt x="336" y="797"/>
                </a:cubicBezTo>
                <a:lnTo>
                  <a:pt x="336" y="797"/>
                </a:lnTo>
                <a:cubicBezTo>
                  <a:pt x="333" y="797"/>
                  <a:pt x="331" y="796"/>
                  <a:pt x="329" y="799"/>
                </a:cubicBezTo>
                <a:close/>
                <a:moveTo>
                  <a:pt x="327" y="808"/>
                </a:moveTo>
                <a:lnTo>
                  <a:pt x="327" y="808"/>
                </a:lnTo>
                <a:cubicBezTo>
                  <a:pt x="326" y="808"/>
                  <a:pt x="326" y="808"/>
                  <a:pt x="326" y="807"/>
                </a:cubicBezTo>
                <a:lnTo>
                  <a:pt x="326" y="807"/>
                </a:lnTo>
                <a:cubicBezTo>
                  <a:pt x="326" y="807"/>
                  <a:pt x="325" y="807"/>
                  <a:pt x="325" y="806"/>
                </a:cubicBezTo>
                <a:lnTo>
                  <a:pt x="325" y="806"/>
                </a:lnTo>
                <a:cubicBezTo>
                  <a:pt x="327" y="806"/>
                  <a:pt x="328" y="806"/>
                  <a:pt x="329" y="805"/>
                </a:cubicBezTo>
                <a:lnTo>
                  <a:pt x="329" y="805"/>
                </a:lnTo>
                <a:cubicBezTo>
                  <a:pt x="328" y="804"/>
                  <a:pt x="327" y="804"/>
                  <a:pt x="325" y="803"/>
                </a:cubicBezTo>
                <a:lnTo>
                  <a:pt x="331" y="800"/>
                </a:lnTo>
                <a:lnTo>
                  <a:pt x="334" y="801"/>
                </a:lnTo>
                <a:lnTo>
                  <a:pt x="334" y="801"/>
                </a:lnTo>
                <a:cubicBezTo>
                  <a:pt x="333" y="804"/>
                  <a:pt x="333" y="806"/>
                  <a:pt x="334" y="807"/>
                </a:cubicBezTo>
                <a:lnTo>
                  <a:pt x="334" y="807"/>
                </a:lnTo>
                <a:cubicBezTo>
                  <a:pt x="334" y="808"/>
                  <a:pt x="335" y="808"/>
                  <a:pt x="335" y="808"/>
                </a:cubicBezTo>
                <a:lnTo>
                  <a:pt x="335" y="808"/>
                </a:lnTo>
                <a:cubicBezTo>
                  <a:pt x="332" y="810"/>
                  <a:pt x="329" y="807"/>
                  <a:pt x="327" y="808"/>
                </a:cubicBezTo>
                <a:close/>
                <a:moveTo>
                  <a:pt x="331" y="893"/>
                </a:moveTo>
                <a:lnTo>
                  <a:pt x="331" y="893"/>
                </a:lnTo>
                <a:cubicBezTo>
                  <a:pt x="331" y="892"/>
                  <a:pt x="333" y="889"/>
                  <a:pt x="334" y="887"/>
                </a:cubicBezTo>
                <a:lnTo>
                  <a:pt x="334" y="887"/>
                </a:lnTo>
                <a:lnTo>
                  <a:pt x="334" y="887"/>
                </a:lnTo>
                <a:lnTo>
                  <a:pt x="334" y="887"/>
                </a:lnTo>
                <a:lnTo>
                  <a:pt x="334" y="887"/>
                </a:lnTo>
                <a:lnTo>
                  <a:pt x="334" y="887"/>
                </a:lnTo>
                <a:cubicBezTo>
                  <a:pt x="334" y="887"/>
                  <a:pt x="334" y="888"/>
                  <a:pt x="334" y="889"/>
                </a:cubicBezTo>
                <a:lnTo>
                  <a:pt x="334" y="889"/>
                </a:lnTo>
                <a:cubicBezTo>
                  <a:pt x="333" y="891"/>
                  <a:pt x="331" y="892"/>
                  <a:pt x="331" y="893"/>
                </a:cubicBezTo>
                <a:close/>
                <a:moveTo>
                  <a:pt x="330" y="919"/>
                </a:moveTo>
                <a:lnTo>
                  <a:pt x="330" y="919"/>
                </a:lnTo>
                <a:close/>
                <a:moveTo>
                  <a:pt x="326" y="919"/>
                </a:moveTo>
                <a:lnTo>
                  <a:pt x="326" y="919"/>
                </a:lnTo>
                <a:lnTo>
                  <a:pt x="326" y="920"/>
                </a:lnTo>
                <a:lnTo>
                  <a:pt x="326" y="920"/>
                </a:lnTo>
                <a:lnTo>
                  <a:pt x="326" y="920"/>
                </a:lnTo>
                <a:lnTo>
                  <a:pt x="326" y="919"/>
                </a:lnTo>
                <a:lnTo>
                  <a:pt x="326" y="919"/>
                </a:lnTo>
                <a:lnTo>
                  <a:pt x="326" y="920"/>
                </a:lnTo>
                <a:lnTo>
                  <a:pt x="326" y="919"/>
                </a:lnTo>
                <a:close/>
                <a:moveTo>
                  <a:pt x="333" y="934"/>
                </a:moveTo>
                <a:lnTo>
                  <a:pt x="333" y="934"/>
                </a:lnTo>
                <a:cubicBezTo>
                  <a:pt x="331" y="935"/>
                  <a:pt x="330" y="935"/>
                  <a:pt x="330" y="937"/>
                </a:cubicBezTo>
                <a:lnTo>
                  <a:pt x="330" y="937"/>
                </a:lnTo>
                <a:lnTo>
                  <a:pt x="330" y="937"/>
                </a:lnTo>
                <a:lnTo>
                  <a:pt x="330" y="937"/>
                </a:lnTo>
                <a:cubicBezTo>
                  <a:pt x="328" y="937"/>
                  <a:pt x="327" y="937"/>
                  <a:pt x="325" y="938"/>
                </a:cubicBezTo>
                <a:lnTo>
                  <a:pt x="325" y="938"/>
                </a:lnTo>
                <a:cubicBezTo>
                  <a:pt x="324" y="938"/>
                  <a:pt x="324" y="938"/>
                  <a:pt x="323" y="938"/>
                </a:cubicBezTo>
                <a:lnTo>
                  <a:pt x="324" y="937"/>
                </a:lnTo>
                <a:lnTo>
                  <a:pt x="324" y="937"/>
                </a:lnTo>
                <a:lnTo>
                  <a:pt x="324" y="936"/>
                </a:lnTo>
                <a:lnTo>
                  <a:pt x="324" y="936"/>
                </a:lnTo>
                <a:lnTo>
                  <a:pt x="325" y="936"/>
                </a:lnTo>
                <a:lnTo>
                  <a:pt x="325" y="936"/>
                </a:lnTo>
                <a:lnTo>
                  <a:pt x="325" y="936"/>
                </a:lnTo>
                <a:lnTo>
                  <a:pt x="325" y="936"/>
                </a:lnTo>
                <a:lnTo>
                  <a:pt x="325" y="936"/>
                </a:lnTo>
                <a:lnTo>
                  <a:pt x="325" y="936"/>
                </a:lnTo>
                <a:cubicBezTo>
                  <a:pt x="326" y="936"/>
                  <a:pt x="327" y="936"/>
                  <a:pt x="328" y="936"/>
                </a:cubicBezTo>
                <a:lnTo>
                  <a:pt x="328" y="936"/>
                </a:lnTo>
                <a:cubicBezTo>
                  <a:pt x="328" y="935"/>
                  <a:pt x="328" y="935"/>
                  <a:pt x="328" y="935"/>
                </a:cubicBezTo>
                <a:lnTo>
                  <a:pt x="328" y="935"/>
                </a:lnTo>
                <a:cubicBezTo>
                  <a:pt x="330" y="933"/>
                  <a:pt x="331" y="931"/>
                  <a:pt x="332" y="929"/>
                </a:cubicBezTo>
                <a:lnTo>
                  <a:pt x="332" y="929"/>
                </a:lnTo>
                <a:cubicBezTo>
                  <a:pt x="332" y="930"/>
                  <a:pt x="333" y="931"/>
                  <a:pt x="334" y="933"/>
                </a:cubicBezTo>
                <a:lnTo>
                  <a:pt x="334" y="933"/>
                </a:lnTo>
                <a:cubicBezTo>
                  <a:pt x="334" y="933"/>
                  <a:pt x="333" y="933"/>
                  <a:pt x="333" y="934"/>
                </a:cubicBezTo>
                <a:close/>
                <a:moveTo>
                  <a:pt x="328" y="1025"/>
                </a:moveTo>
                <a:lnTo>
                  <a:pt x="328" y="1025"/>
                </a:lnTo>
                <a:cubicBezTo>
                  <a:pt x="328" y="1024"/>
                  <a:pt x="327" y="1023"/>
                  <a:pt x="326" y="1023"/>
                </a:cubicBezTo>
                <a:lnTo>
                  <a:pt x="325" y="1023"/>
                </a:lnTo>
                <a:lnTo>
                  <a:pt x="325" y="1023"/>
                </a:lnTo>
                <a:lnTo>
                  <a:pt x="325" y="1023"/>
                </a:lnTo>
                <a:cubicBezTo>
                  <a:pt x="326" y="1023"/>
                  <a:pt x="327" y="1022"/>
                  <a:pt x="328" y="1022"/>
                </a:cubicBezTo>
                <a:lnTo>
                  <a:pt x="328" y="1022"/>
                </a:lnTo>
                <a:cubicBezTo>
                  <a:pt x="328" y="1023"/>
                  <a:pt x="328" y="1024"/>
                  <a:pt x="328" y="1025"/>
                </a:cubicBezTo>
                <a:close/>
                <a:moveTo>
                  <a:pt x="322" y="1020"/>
                </a:moveTo>
                <a:lnTo>
                  <a:pt x="322" y="1020"/>
                </a:lnTo>
                <a:close/>
                <a:moveTo>
                  <a:pt x="316" y="560"/>
                </a:moveTo>
                <a:lnTo>
                  <a:pt x="316" y="560"/>
                </a:lnTo>
                <a:cubicBezTo>
                  <a:pt x="316" y="557"/>
                  <a:pt x="316" y="554"/>
                  <a:pt x="313" y="553"/>
                </a:cubicBezTo>
                <a:lnTo>
                  <a:pt x="313" y="553"/>
                </a:lnTo>
                <a:cubicBezTo>
                  <a:pt x="313" y="553"/>
                  <a:pt x="313" y="553"/>
                  <a:pt x="312" y="553"/>
                </a:cubicBezTo>
                <a:lnTo>
                  <a:pt x="312" y="553"/>
                </a:lnTo>
                <a:cubicBezTo>
                  <a:pt x="313" y="552"/>
                  <a:pt x="313" y="552"/>
                  <a:pt x="314" y="552"/>
                </a:cubicBezTo>
                <a:lnTo>
                  <a:pt x="314" y="552"/>
                </a:lnTo>
                <a:cubicBezTo>
                  <a:pt x="315" y="553"/>
                  <a:pt x="317" y="552"/>
                  <a:pt x="319" y="551"/>
                </a:cubicBezTo>
                <a:lnTo>
                  <a:pt x="319" y="551"/>
                </a:lnTo>
                <a:cubicBezTo>
                  <a:pt x="319" y="550"/>
                  <a:pt x="320" y="550"/>
                  <a:pt x="320" y="549"/>
                </a:cubicBezTo>
                <a:lnTo>
                  <a:pt x="320" y="549"/>
                </a:lnTo>
                <a:cubicBezTo>
                  <a:pt x="321" y="551"/>
                  <a:pt x="321" y="552"/>
                  <a:pt x="320" y="553"/>
                </a:cubicBezTo>
                <a:lnTo>
                  <a:pt x="320" y="553"/>
                </a:lnTo>
                <a:cubicBezTo>
                  <a:pt x="322" y="553"/>
                  <a:pt x="325" y="553"/>
                  <a:pt x="326" y="556"/>
                </a:cubicBezTo>
                <a:lnTo>
                  <a:pt x="326" y="556"/>
                </a:lnTo>
                <a:cubicBezTo>
                  <a:pt x="324" y="557"/>
                  <a:pt x="322" y="557"/>
                  <a:pt x="321" y="558"/>
                </a:cubicBezTo>
                <a:lnTo>
                  <a:pt x="321" y="558"/>
                </a:lnTo>
                <a:cubicBezTo>
                  <a:pt x="319" y="559"/>
                  <a:pt x="317" y="559"/>
                  <a:pt x="316" y="560"/>
                </a:cubicBezTo>
                <a:close/>
                <a:moveTo>
                  <a:pt x="320" y="898"/>
                </a:moveTo>
                <a:lnTo>
                  <a:pt x="320" y="898"/>
                </a:lnTo>
                <a:cubicBezTo>
                  <a:pt x="319" y="899"/>
                  <a:pt x="319" y="900"/>
                  <a:pt x="319" y="901"/>
                </a:cubicBezTo>
                <a:lnTo>
                  <a:pt x="319" y="901"/>
                </a:lnTo>
                <a:lnTo>
                  <a:pt x="319" y="901"/>
                </a:lnTo>
                <a:lnTo>
                  <a:pt x="319" y="901"/>
                </a:lnTo>
                <a:cubicBezTo>
                  <a:pt x="317" y="902"/>
                  <a:pt x="316" y="903"/>
                  <a:pt x="316" y="905"/>
                </a:cubicBezTo>
                <a:lnTo>
                  <a:pt x="316" y="905"/>
                </a:lnTo>
                <a:cubicBezTo>
                  <a:pt x="316" y="903"/>
                  <a:pt x="316" y="901"/>
                  <a:pt x="314" y="900"/>
                </a:cubicBezTo>
                <a:lnTo>
                  <a:pt x="314" y="900"/>
                </a:lnTo>
                <a:lnTo>
                  <a:pt x="314" y="900"/>
                </a:lnTo>
                <a:cubicBezTo>
                  <a:pt x="316" y="898"/>
                  <a:pt x="316" y="895"/>
                  <a:pt x="320" y="898"/>
                </a:cubicBezTo>
                <a:close/>
                <a:moveTo>
                  <a:pt x="316" y="938"/>
                </a:moveTo>
                <a:lnTo>
                  <a:pt x="316" y="938"/>
                </a:lnTo>
                <a:cubicBezTo>
                  <a:pt x="314" y="936"/>
                  <a:pt x="310" y="935"/>
                  <a:pt x="308" y="934"/>
                </a:cubicBezTo>
                <a:lnTo>
                  <a:pt x="308" y="934"/>
                </a:lnTo>
                <a:cubicBezTo>
                  <a:pt x="310" y="933"/>
                  <a:pt x="310" y="932"/>
                  <a:pt x="310" y="931"/>
                </a:cubicBezTo>
                <a:lnTo>
                  <a:pt x="310" y="931"/>
                </a:lnTo>
                <a:cubicBezTo>
                  <a:pt x="310" y="931"/>
                  <a:pt x="312" y="931"/>
                  <a:pt x="312" y="930"/>
                </a:cubicBezTo>
                <a:lnTo>
                  <a:pt x="312" y="930"/>
                </a:lnTo>
                <a:cubicBezTo>
                  <a:pt x="313" y="932"/>
                  <a:pt x="315" y="933"/>
                  <a:pt x="317" y="934"/>
                </a:cubicBezTo>
                <a:lnTo>
                  <a:pt x="317" y="934"/>
                </a:lnTo>
                <a:cubicBezTo>
                  <a:pt x="317" y="935"/>
                  <a:pt x="317" y="935"/>
                  <a:pt x="317" y="936"/>
                </a:cubicBezTo>
                <a:lnTo>
                  <a:pt x="317" y="936"/>
                </a:lnTo>
                <a:cubicBezTo>
                  <a:pt x="317" y="937"/>
                  <a:pt x="317" y="937"/>
                  <a:pt x="318" y="937"/>
                </a:cubicBezTo>
                <a:lnTo>
                  <a:pt x="318" y="937"/>
                </a:lnTo>
                <a:cubicBezTo>
                  <a:pt x="317" y="937"/>
                  <a:pt x="316" y="938"/>
                  <a:pt x="316" y="938"/>
                </a:cubicBezTo>
                <a:close/>
                <a:moveTo>
                  <a:pt x="307" y="843"/>
                </a:moveTo>
                <a:lnTo>
                  <a:pt x="307" y="843"/>
                </a:lnTo>
                <a:cubicBezTo>
                  <a:pt x="308" y="843"/>
                  <a:pt x="309" y="843"/>
                  <a:pt x="309" y="843"/>
                </a:cubicBezTo>
                <a:lnTo>
                  <a:pt x="309" y="843"/>
                </a:lnTo>
                <a:cubicBezTo>
                  <a:pt x="309" y="843"/>
                  <a:pt x="308" y="843"/>
                  <a:pt x="307" y="843"/>
                </a:cubicBezTo>
                <a:close/>
                <a:moveTo>
                  <a:pt x="308" y="732"/>
                </a:moveTo>
                <a:lnTo>
                  <a:pt x="308" y="732"/>
                </a:lnTo>
                <a:cubicBezTo>
                  <a:pt x="309" y="731"/>
                  <a:pt x="310" y="732"/>
                  <a:pt x="310" y="733"/>
                </a:cubicBezTo>
                <a:lnTo>
                  <a:pt x="310" y="733"/>
                </a:lnTo>
                <a:cubicBezTo>
                  <a:pt x="310" y="733"/>
                  <a:pt x="310" y="733"/>
                  <a:pt x="310" y="734"/>
                </a:cubicBezTo>
                <a:lnTo>
                  <a:pt x="310" y="734"/>
                </a:lnTo>
                <a:lnTo>
                  <a:pt x="310" y="734"/>
                </a:lnTo>
                <a:lnTo>
                  <a:pt x="310" y="734"/>
                </a:lnTo>
                <a:cubicBezTo>
                  <a:pt x="309" y="733"/>
                  <a:pt x="309" y="733"/>
                  <a:pt x="307" y="732"/>
                </a:cubicBezTo>
                <a:lnTo>
                  <a:pt x="307" y="732"/>
                </a:lnTo>
                <a:lnTo>
                  <a:pt x="308" y="732"/>
                </a:lnTo>
                <a:close/>
                <a:moveTo>
                  <a:pt x="310" y="708"/>
                </a:moveTo>
                <a:lnTo>
                  <a:pt x="310" y="708"/>
                </a:lnTo>
                <a:cubicBezTo>
                  <a:pt x="309" y="708"/>
                  <a:pt x="309" y="708"/>
                  <a:pt x="308" y="710"/>
                </a:cubicBezTo>
                <a:lnTo>
                  <a:pt x="308" y="710"/>
                </a:lnTo>
                <a:lnTo>
                  <a:pt x="307" y="708"/>
                </a:lnTo>
                <a:lnTo>
                  <a:pt x="307" y="708"/>
                </a:lnTo>
                <a:cubicBezTo>
                  <a:pt x="308" y="708"/>
                  <a:pt x="309" y="708"/>
                  <a:pt x="310" y="708"/>
                </a:cubicBezTo>
                <a:close/>
                <a:moveTo>
                  <a:pt x="312" y="708"/>
                </a:moveTo>
                <a:lnTo>
                  <a:pt x="312" y="708"/>
                </a:lnTo>
                <a:cubicBezTo>
                  <a:pt x="312" y="708"/>
                  <a:pt x="312" y="708"/>
                  <a:pt x="310" y="708"/>
                </a:cubicBezTo>
                <a:lnTo>
                  <a:pt x="310" y="708"/>
                </a:lnTo>
                <a:cubicBezTo>
                  <a:pt x="312" y="708"/>
                  <a:pt x="312" y="708"/>
                  <a:pt x="312" y="708"/>
                </a:cubicBezTo>
                <a:close/>
                <a:moveTo>
                  <a:pt x="313" y="683"/>
                </a:moveTo>
                <a:lnTo>
                  <a:pt x="313" y="683"/>
                </a:lnTo>
                <a:cubicBezTo>
                  <a:pt x="313" y="685"/>
                  <a:pt x="313" y="686"/>
                  <a:pt x="313" y="686"/>
                </a:cubicBezTo>
                <a:lnTo>
                  <a:pt x="313" y="686"/>
                </a:lnTo>
                <a:cubicBezTo>
                  <a:pt x="313" y="688"/>
                  <a:pt x="314" y="688"/>
                  <a:pt x="315" y="688"/>
                </a:cubicBezTo>
                <a:lnTo>
                  <a:pt x="315" y="688"/>
                </a:lnTo>
                <a:cubicBezTo>
                  <a:pt x="308" y="690"/>
                  <a:pt x="316" y="698"/>
                  <a:pt x="309" y="700"/>
                </a:cubicBezTo>
                <a:lnTo>
                  <a:pt x="309" y="700"/>
                </a:lnTo>
                <a:cubicBezTo>
                  <a:pt x="307" y="699"/>
                  <a:pt x="306" y="698"/>
                  <a:pt x="305" y="698"/>
                </a:cubicBezTo>
                <a:lnTo>
                  <a:pt x="305" y="698"/>
                </a:lnTo>
                <a:cubicBezTo>
                  <a:pt x="306" y="692"/>
                  <a:pt x="309" y="688"/>
                  <a:pt x="313" y="683"/>
                </a:cubicBezTo>
                <a:close/>
                <a:moveTo>
                  <a:pt x="305" y="830"/>
                </a:moveTo>
                <a:lnTo>
                  <a:pt x="305" y="830"/>
                </a:lnTo>
                <a:cubicBezTo>
                  <a:pt x="304" y="829"/>
                  <a:pt x="304" y="829"/>
                  <a:pt x="303" y="829"/>
                </a:cubicBezTo>
                <a:lnTo>
                  <a:pt x="303" y="829"/>
                </a:lnTo>
                <a:cubicBezTo>
                  <a:pt x="304" y="829"/>
                  <a:pt x="304" y="829"/>
                  <a:pt x="305" y="829"/>
                </a:cubicBezTo>
                <a:lnTo>
                  <a:pt x="305" y="829"/>
                </a:lnTo>
                <a:cubicBezTo>
                  <a:pt x="305" y="829"/>
                  <a:pt x="305" y="829"/>
                  <a:pt x="305" y="830"/>
                </a:cubicBezTo>
                <a:close/>
                <a:moveTo>
                  <a:pt x="302" y="950"/>
                </a:moveTo>
                <a:lnTo>
                  <a:pt x="302" y="950"/>
                </a:lnTo>
                <a:cubicBezTo>
                  <a:pt x="300" y="950"/>
                  <a:pt x="300" y="951"/>
                  <a:pt x="298" y="952"/>
                </a:cubicBezTo>
                <a:lnTo>
                  <a:pt x="298" y="952"/>
                </a:lnTo>
                <a:cubicBezTo>
                  <a:pt x="297" y="952"/>
                  <a:pt x="296" y="951"/>
                  <a:pt x="295" y="951"/>
                </a:cubicBezTo>
                <a:lnTo>
                  <a:pt x="295" y="951"/>
                </a:lnTo>
                <a:cubicBezTo>
                  <a:pt x="292" y="951"/>
                  <a:pt x="290" y="954"/>
                  <a:pt x="288" y="956"/>
                </a:cubicBezTo>
                <a:lnTo>
                  <a:pt x="288" y="956"/>
                </a:lnTo>
                <a:cubicBezTo>
                  <a:pt x="288" y="955"/>
                  <a:pt x="288" y="954"/>
                  <a:pt x="287" y="953"/>
                </a:cubicBezTo>
                <a:lnTo>
                  <a:pt x="287" y="953"/>
                </a:lnTo>
                <a:cubicBezTo>
                  <a:pt x="289" y="951"/>
                  <a:pt x="290" y="949"/>
                  <a:pt x="294" y="950"/>
                </a:cubicBezTo>
                <a:lnTo>
                  <a:pt x="294" y="950"/>
                </a:lnTo>
                <a:cubicBezTo>
                  <a:pt x="297" y="948"/>
                  <a:pt x="301" y="941"/>
                  <a:pt x="304" y="950"/>
                </a:cubicBezTo>
                <a:lnTo>
                  <a:pt x="304" y="950"/>
                </a:lnTo>
                <a:lnTo>
                  <a:pt x="304" y="950"/>
                </a:lnTo>
                <a:lnTo>
                  <a:pt x="304" y="950"/>
                </a:lnTo>
                <a:cubicBezTo>
                  <a:pt x="303" y="950"/>
                  <a:pt x="303" y="950"/>
                  <a:pt x="302" y="950"/>
                </a:cubicBezTo>
                <a:close/>
                <a:moveTo>
                  <a:pt x="286" y="1021"/>
                </a:moveTo>
                <a:lnTo>
                  <a:pt x="286" y="1021"/>
                </a:lnTo>
                <a:cubicBezTo>
                  <a:pt x="285" y="1021"/>
                  <a:pt x="284" y="1021"/>
                  <a:pt x="284" y="1021"/>
                </a:cubicBezTo>
                <a:lnTo>
                  <a:pt x="284" y="1021"/>
                </a:lnTo>
                <a:cubicBezTo>
                  <a:pt x="284" y="1021"/>
                  <a:pt x="284" y="1021"/>
                  <a:pt x="285" y="1020"/>
                </a:cubicBezTo>
                <a:lnTo>
                  <a:pt x="285" y="1020"/>
                </a:lnTo>
                <a:lnTo>
                  <a:pt x="285" y="1020"/>
                </a:lnTo>
                <a:lnTo>
                  <a:pt x="285" y="1020"/>
                </a:lnTo>
                <a:cubicBezTo>
                  <a:pt x="286" y="1020"/>
                  <a:pt x="286" y="1020"/>
                  <a:pt x="287" y="1020"/>
                </a:cubicBezTo>
                <a:lnTo>
                  <a:pt x="287" y="1020"/>
                </a:lnTo>
                <a:cubicBezTo>
                  <a:pt x="287" y="1021"/>
                  <a:pt x="286" y="1021"/>
                  <a:pt x="286" y="1021"/>
                </a:cubicBezTo>
                <a:close/>
                <a:moveTo>
                  <a:pt x="287" y="939"/>
                </a:moveTo>
                <a:lnTo>
                  <a:pt x="287" y="939"/>
                </a:lnTo>
                <a:lnTo>
                  <a:pt x="287" y="939"/>
                </a:lnTo>
                <a:lnTo>
                  <a:pt x="287" y="939"/>
                </a:lnTo>
                <a:cubicBezTo>
                  <a:pt x="289" y="941"/>
                  <a:pt x="287" y="942"/>
                  <a:pt x="286" y="944"/>
                </a:cubicBezTo>
                <a:lnTo>
                  <a:pt x="286" y="944"/>
                </a:lnTo>
                <a:cubicBezTo>
                  <a:pt x="285" y="943"/>
                  <a:pt x="284" y="941"/>
                  <a:pt x="283" y="941"/>
                </a:cubicBezTo>
                <a:lnTo>
                  <a:pt x="283" y="941"/>
                </a:lnTo>
                <a:cubicBezTo>
                  <a:pt x="284" y="939"/>
                  <a:pt x="283" y="936"/>
                  <a:pt x="287" y="939"/>
                </a:cubicBezTo>
                <a:close/>
                <a:moveTo>
                  <a:pt x="273" y="907"/>
                </a:moveTo>
                <a:lnTo>
                  <a:pt x="273" y="907"/>
                </a:lnTo>
                <a:cubicBezTo>
                  <a:pt x="273" y="907"/>
                  <a:pt x="273" y="907"/>
                  <a:pt x="272" y="907"/>
                </a:cubicBezTo>
                <a:lnTo>
                  <a:pt x="272" y="907"/>
                </a:lnTo>
                <a:cubicBezTo>
                  <a:pt x="270" y="904"/>
                  <a:pt x="267" y="905"/>
                  <a:pt x="265" y="905"/>
                </a:cubicBezTo>
                <a:lnTo>
                  <a:pt x="265" y="905"/>
                </a:lnTo>
                <a:cubicBezTo>
                  <a:pt x="266" y="904"/>
                  <a:pt x="267" y="902"/>
                  <a:pt x="266" y="902"/>
                </a:cubicBezTo>
                <a:lnTo>
                  <a:pt x="266" y="902"/>
                </a:lnTo>
                <a:cubicBezTo>
                  <a:pt x="266" y="901"/>
                  <a:pt x="266" y="901"/>
                  <a:pt x="266" y="901"/>
                </a:cubicBezTo>
                <a:lnTo>
                  <a:pt x="266" y="901"/>
                </a:lnTo>
                <a:cubicBezTo>
                  <a:pt x="266" y="900"/>
                  <a:pt x="266" y="900"/>
                  <a:pt x="266" y="899"/>
                </a:cubicBezTo>
                <a:lnTo>
                  <a:pt x="266" y="899"/>
                </a:lnTo>
                <a:cubicBezTo>
                  <a:pt x="267" y="899"/>
                  <a:pt x="267" y="899"/>
                  <a:pt x="267" y="900"/>
                </a:cubicBezTo>
                <a:lnTo>
                  <a:pt x="267" y="900"/>
                </a:lnTo>
                <a:cubicBezTo>
                  <a:pt x="271" y="902"/>
                  <a:pt x="276" y="897"/>
                  <a:pt x="281" y="898"/>
                </a:cubicBezTo>
                <a:lnTo>
                  <a:pt x="281" y="898"/>
                </a:lnTo>
                <a:cubicBezTo>
                  <a:pt x="278" y="901"/>
                  <a:pt x="273" y="903"/>
                  <a:pt x="273" y="907"/>
                </a:cubicBezTo>
                <a:close/>
                <a:moveTo>
                  <a:pt x="272" y="911"/>
                </a:moveTo>
                <a:lnTo>
                  <a:pt x="272" y="911"/>
                </a:lnTo>
                <a:cubicBezTo>
                  <a:pt x="270" y="913"/>
                  <a:pt x="267" y="915"/>
                  <a:pt x="266" y="917"/>
                </a:cubicBezTo>
                <a:lnTo>
                  <a:pt x="266" y="917"/>
                </a:lnTo>
                <a:cubicBezTo>
                  <a:pt x="267" y="914"/>
                  <a:pt x="270" y="912"/>
                  <a:pt x="272" y="909"/>
                </a:cubicBezTo>
                <a:lnTo>
                  <a:pt x="272" y="909"/>
                </a:lnTo>
                <a:lnTo>
                  <a:pt x="272" y="909"/>
                </a:lnTo>
                <a:lnTo>
                  <a:pt x="272" y="909"/>
                </a:lnTo>
                <a:cubicBezTo>
                  <a:pt x="272" y="910"/>
                  <a:pt x="272" y="911"/>
                  <a:pt x="272" y="911"/>
                </a:cubicBezTo>
                <a:close/>
                <a:moveTo>
                  <a:pt x="267" y="988"/>
                </a:moveTo>
                <a:lnTo>
                  <a:pt x="267" y="988"/>
                </a:lnTo>
                <a:close/>
                <a:moveTo>
                  <a:pt x="262" y="999"/>
                </a:moveTo>
                <a:lnTo>
                  <a:pt x="262" y="999"/>
                </a:lnTo>
                <a:cubicBezTo>
                  <a:pt x="262" y="999"/>
                  <a:pt x="262" y="999"/>
                  <a:pt x="262" y="998"/>
                </a:cubicBezTo>
                <a:lnTo>
                  <a:pt x="262" y="998"/>
                </a:lnTo>
                <a:cubicBezTo>
                  <a:pt x="261" y="997"/>
                  <a:pt x="261" y="996"/>
                  <a:pt x="259" y="996"/>
                </a:cubicBezTo>
                <a:lnTo>
                  <a:pt x="259" y="996"/>
                </a:lnTo>
                <a:cubicBezTo>
                  <a:pt x="261" y="994"/>
                  <a:pt x="262" y="992"/>
                  <a:pt x="261" y="990"/>
                </a:cubicBezTo>
                <a:lnTo>
                  <a:pt x="261" y="990"/>
                </a:lnTo>
                <a:cubicBezTo>
                  <a:pt x="263" y="991"/>
                  <a:pt x="265" y="992"/>
                  <a:pt x="267" y="989"/>
                </a:cubicBezTo>
                <a:lnTo>
                  <a:pt x="267" y="989"/>
                </a:lnTo>
                <a:cubicBezTo>
                  <a:pt x="265" y="992"/>
                  <a:pt x="263" y="995"/>
                  <a:pt x="262" y="999"/>
                </a:cubicBezTo>
                <a:close/>
                <a:moveTo>
                  <a:pt x="263" y="928"/>
                </a:moveTo>
                <a:lnTo>
                  <a:pt x="263" y="928"/>
                </a:lnTo>
                <a:cubicBezTo>
                  <a:pt x="262" y="928"/>
                  <a:pt x="262" y="928"/>
                  <a:pt x="262" y="928"/>
                </a:cubicBezTo>
                <a:lnTo>
                  <a:pt x="262" y="928"/>
                </a:lnTo>
                <a:cubicBezTo>
                  <a:pt x="262" y="928"/>
                  <a:pt x="262" y="928"/>
                  <a:pt x="263" y="928"/>
                </a:cubicBezTo>
                <a:close/>
                <a:moveTo>
                  <a:pt x="255" y="838"/>
                </a:moveTo>
                <a:lnTo>
                  <a:pt x="255" y="838"/>
                </a:lnTo>
                <a:cubicBezTo>
                  <a:pt x="255" y="837"/>
                  <a:pt x="255" y="837"/>
                  <a:pt x="255" y="836"/>
                </a:cubicBezTo>
                <a:lnTo>
                  <a:pt x="255" y="836"/>
                </a:lnTo>
                <a:lnTo>
                  <a:pt x="255" y="836"/>
                </a:lnTo>
                <a:lnTo>
                  <a:pt x="255" y="836"/>
                </a:lnTo>
                <a:cubicBezTo>
                  <a:pt x="257" y="835"/>
                  <a:pt x="257" y="834"/>
                  <a:pt x="258" y="833"/>
                </a:cubicBezTo>
                <a:lnTo>
                  <a:pt x="258" y="833"/>
                </a:lnTo>
                <a:cubicBezTo>
                  <a:pt x="258" y="833"/>
                  <a:pt x="258" y="832"/>
                  <a:pt x="259" y="832"/>
                </a:cubicBezTo>
                <a:lnTo>
                  <a:pt x="259" y="832"/>
                </a:lnTo>
                <a:cubicBezTo>
                  <a:pt x="265" y="834"/>
                  <a:pt x="266" y="835"/>
                  <a:pt x="267" y="841"/>
                </a:cubicBezTo>
                <a:lnTo>
                  <a:pt x="267" y="841"/>
                </a:lnTo>
                <a:cubicBezTo>
                  <a:pt x="267" y="841"/>
                  <a:pt x="267" y="841"/>
                  <a:pt x="269" y="841"/>
                </a:cubicBezTo>
                <a:lnTo>
                  <a:pt x="269" y="841"/>
                </a:lnTo>
                <a:cubicBezTo>
                  <a:pt x="267" y="842"/>
                  <a:pt x="267" y="843"/>
                  <a:pt x="266" y="843"/>
                </a:cubicBezTo>
                <a:lnTo>
                  <a:pt x="266" y="843"/>
                </a:lnTo>
                <a:cubicBezTo>
                  <a:pt x="266" y="842"/>
                  <a:pt x="266" y="841"/>
                  <a:pt x="266" y="840"/>
                </a:cubicBezTo>
                <a:lnTo>
                  <a:pt x="266" y="840"/>
                </a:lnTo>
                <a:cubicBezTo>
                  <a:pt x="263" y="835"/>
                  <a:pt x="259" y="838"/>
                  <a:pt x="255" y="838"/>
                </a:cubicBezTo>
                <a:close/>
                <a:moveTo>
                  <a:pt x="257" y="870"/>
                </a:moveTo>
                <a:lnTo>
                  <a:pt x="257" y="870"/>
                </a:lnTo>
                <a:lnTo>
                  <a:pt x="257" y="869"/>
                </a:lnTo>
                <a:lnTo>
                  <a:pt x="257" y="869"/>
                </a:lnTo>
                <a:lnTo>
                  <a:pt x="257" y="869"/>
                </a:lnTo>
                <a:lnTo>
                  <a:pt x="257" y="869"/>
                </a:lnTo>
                <a:cubicBezTo>
                  <a:pt x="257" y="870"/>
                  <a:pt x="257" y="870"/>
                  <a:pt x="257" y="870"/>
                </a:cubicBezTo>
                <a:close/>
                <a:moveTo>
                  <a:pt x="252" y="948"/>
                </a:moveTo>
                <a:lnTo>
                  <a:pt x="252" y="948"/>
                </a:lnTo>
                <a:lnTo>
                  <a:pt x="251" y="948"/>
                </a:lnTo>
                <a:lnTo>
                  <a:pt x="251" y="948"/>
                </a:lnTo>
                <a:cubicBezTo>
                  <a:pt x="251" y="949"/>
                  <a:pt x="251" y="949"/>
                  <a:pt x="251" y="950"/>
                </a:cubicBezTo>
                <a:lnTo>
                  <a:pt x="251" y="950"/>
                </a:lnTo>
                <a:cubicBezTo>
                  <a:pt x="250" y="949"/>
                  <a:pt x="248" y="949"/>
                  <a:pt x="247" y="949"/>
                </a:cubicBezTo>
                <a:lnTo>
                  <a:pt x="247" y="949"/>
                </a:lnTo>
                <a:cubicBezTo>
                  <a:pt x="249" y="946"/>
                  <a:pt x="251" y="943"/>
                  <a:pt x="255" y="941"/>
                </a:cubicBezTo>
                <a:lnTo>
                  <a:pt x="255" y="941"/>
                </a:lnTo>
                <a:cubicBezTo>
                  <a:pt x="255" y="941"/>
                  <a:pt x="255" y="941"/>
                  <a:pt x="255" y="942"/>
                </a:cubicBezTo>
                <a:lnTo>
                  <a:pt x="255" y="942"/>
                </a:lnTo>
                <a:lnTo>
                  <a:pt x="255" y="942"/>
                </a:lnTo>
                <a:lnTo>
                  <a:pt x="255" y="942"/>
                </a:lnTo>
                <a:cubicBezTo>
                  <a:pt x="252" y="943"/>
                  <a:pt x="251" y="945"/>
                  <a:pt x="252" y="948"/>
                </a:cubicBezTo>
                <a:close/>
                <a:moveTo>
                  <a:pt x="244" y="621"/>
                </a:moveTo>
                <a:lnTo>
                  <a:pt x="244" y="621"/>
                </a:lnTo>
                <a:lnTo>
                  <a:pt x="244" y="621"/>
                </a:lnTo>
                <a:lnTo>
                  <a:pt x="244" y="621"/>
                </a:lnTo>
                <a:cubicBezTo>
                  <a:pt x="243" y="622"/>
                  <a:pt x="242" y="623"/>
                  <a:pt x="241" y="624"/>
                </a:cubicBezTo>
                <a:lnTo>
                  <a:pt x="241" y="624"/>
                </a:lnTo>
                <a:cubicBezTo>
                  <a:pt x="241" y="623"/>
                  <a:pt x="239" y="622"/>
                  <a:pt x="238" y="622"/>
                </a:cubicBezTo>
                <a:lnTo>
                  <a:pt x="238" y="622"/>
                </a:lnTo>
                <a:cubicBezTo>
                  <a:pt x="241" y="618"/>
                  <a:pt x="240" y="615"/>
                  <a:pt x="241" y="611"/>
                </a:cubicBezTo>
                <a:lnTo>
                  <a:pt x="241" y="611"/>
                </a:lnTo>
                <a:cubicBezTo>
                  <a:pt x="241" y="609"/>
                  <a:pt x="241" y="606"/>
                  <a:pt x="241" y="604"/>
                </a:cubicBezTo>
                <a:lnTo>
                  <a:pt x="241" y="604"/>
                </a:lnTo>
                <a:lnTo>
                  <a:pt x="241" y="604"/>
                </a:lnTo>
                <a:lnTo>
                  <a:pt x="241" y="604"/>
                </a:lnTo>
                <a:lnTo>
                  <a:pt x="241" y="604"/>
                </a:lnTo>
                <a:lnTo>
                  <a:pt x="241" y="604"/>
                </a:lnTo>
                <a:lnTo>
                  <a:pt x="241" y="604"/>
                </a:lnTo>
                <a:lnTo>
                  <a:pt x="241" y="604"/>
                </a:lnTo>
                <a:cubicBezTo>
                  <a:pt x="242" y="605"/>
                  <a:pt x="243" y="605"/>
                  <a:pt x="245" y="604"/>
                </a:cubicBezTo>
                <a:lnTo>
                  <a:pt x="245" y="604"/>
                </a:lnTo>
                <a:cubicBezTo>
                  <a:pt x="245" y="605"/>
                  <a:pt x="245" y="605"/>
                  <a:pt x="245" y="606"/>
                </a:cubicBezTo>
                <a:lnTo>
                  <a:pt x="245" y="606"/>
                </a:lnTo>
                <a:cubicBezTo>
                  <a:pt x="245" y="606"/>
                  <a:pt x="245" y="607"/>
                  <a:pt x="245" y="608"/>
                </a:cubicBezTo>
                <a:lnTo>
                  <a:pt x="245" y="608"/>
                </a:lnTo>
                <a:cubicBezTo>
                  <a:pt x="245" y="610"/>
                  <a:pt x="247" y="612"/>
                  <a:pt x="247" y="613"/>
                </a:cubicBezTo>
                <a:lnTo>
                  <a:pt x="247" y="613"/>
                </a:lnTo>
                <a:cubicBezTo>
                  <a:pt x="245" y="616"/>
                  <a:pt x="243" y="618"/>
                  <a:pt x="244" y="621"/>
                </a:cubicBezTo>
                <a:close/>
                <a:moveTo>
                  <a:pt x="245" y="933"/>
                </a:moveTo>
                <a:lnTo>
                  <a:pt x="245" y="933"/>
                </a:lnTo>
                <a:cubicBezTo>
                  <a:pt x="245" y="932"/>
                  <a:pt x="245" y="931"/>
                  <a:pt x="245" y="930"/>
                </a:cubicBezTo>
                <a:lnTo>
                  <a:pt x="245" y="930"/>
                </a:lnTo>
                <a:cubicBezTo>
                  <a:pt x="247" y="930"/>
                  <a:pt x="247" y="931"/>
                  <a:pt x="247" y="931"/>
                </a:cubicBezTo>
                <a:lnTo>
                  <a:pt x="247" y="931"/>
                </a:lnTo>
                <a:cubicBezTo>
                  <a:pt x="245" y="931"/>
                  <a:pt x="245" y="932"/>
                  <a:pt x="245" y="933"/>
                </a:cubicBezTo>
                <a:close/>
                <a:moveTo>
                  <a:pt x="243" y="874"/>
                </a:moveTo>
                <a:lnTo>
                  <a:pt x="243" y="874"/>
                </a:lnTo>
                <a:cubicBezTo>
                  <a:pt x="244" y="876"/>
                  <a:pt x="244" y="876"/>
                  <a:pt x="245" y="876"/>
                </a:cubicBezTo>
                <a:lnTo>
                  <a:pt x="245" y="876"/>
                </a:lnTo>
                <a:lnTo>
                  <a:pt x="245" y="876"/>
                </a:lnTo>
                <a:lnTo>
                  <a:pt x="245" y="876"/>
                </a:lnTo>
                <a:cubicBezTo>
                  <a:pt x="245" y="876"/>
                  <a:pt x="244" y="876"/>
                  <a:pt x="243" y="874"/>
                </a:cubicBezTo>
                <a:close/>
                <a:moveTo>
                  <a:pt x="245" y="889"/>
                </a:moveTo>
                <a:lnTo>
                  <a:pt x="245" y="889"/>
                </a:lnTo>
                <a:cubicBezTo>
                  <a:pt x="244" y="889"/>
                  <a:pt x="244" y="889"/>
                  <a:pt x="244" y="889"/>
                </a:cubicBezTo>
                <a:lnTo>
                  <a:pt x="244" y="889"/>
                </a:lnTo>
                <a:lnTo>
                  <a:pt x="245" y="889"/>
                </a:lnTo>
                <a:close/>
                <a:moveTo>
                  <a:pt x="243" y="889"/>
                </a:moveTo>
                <a:lnTo>
                  <a:pt x="240" y="893"/>
                </a:lnTo>
                <a:lnTo>
                  <a:pt x="240" y="893"/>
                </a:lnTo>
                <a:cubicBezTo>
                  <a:pt x="240" y="892"/>
                  <a:pt x="239" y="892"/>
                  <a:pt x="239" y="892"/>
                </a:cubicBezTo>
                <a:lnTo>
                  <a:pt x="239" y="892"/>
                </a:lnTo>
                <a:cubicBezTo>
                  <a:pt x="235" y="892"/>
                  <a:pt x="233" y="896"/>
                  <a:pt x="231" y="899"/>
                </a:cubicBezTo>
                <a:lnTo>
                  <a:pt x="231" y="899"/>
                </a:lnTo>
                <a:cubicBezTo>
                  <a:pt x="231" y="898"/>
                  <a:pt x="230" y="897"/>
                  <a:pt x="229" y="896"/>
                </a:cubicBezTo>
                <a:lnTo>
                  <a:pt x="229" y="896"/>
                </a:lnTo>
                <a:cubicBezTo>
                  <a:pt x="233" y="891"/>
                  <a:pt x="232" y="888"/>
                  <a:pt x="226" y="887"/>
                </a:cubicBezTo>
                <a:lnTo>
                  <a:pt x="226" y="887"/>
                </a:lnTo>
                <a:cubicBezTo>
                  <a:pt x="226" y="886"/>
                  <a:pt x="226" y="886"/>
                  <a:pt x="226" y="886"/>
                </a:cubicBezTo>
                <a:lnTo>
                  <a:pt x="226" y="886"/>
                </a:lnTo>
                <a:cubicBezTo>
                  <a:pt x="227" y="885"/>
                  <a:pt x="228" y="885"/>
                  <a:pt x="229" y="884"/>
                </a:cubicBezTo>
                <a:lnTo>
                  <a:pt x="229" y="884"/>
                </a:lnTo>
                <a:cubicBezTo>
                  <a:pt x="232" y="883"/>
                  <a:pt x="236" y="885"/>
                  <a:pt x="240" y="882"/>
                </a:cubicBezTo>
                <a:lnTo>
                  <a:pt x="240" y="882"/>
                </a:lnTo>
                <a:cubicBezTo>
                  <a:pt x="240" y="885"/>
                  <a:pt x="241" y="886"/>
                  <a:pt x="242" y="887"/>
                </a:cubicBezTo>
                <a:lnTo>
                  <a:pt x="242" y="887"/>
                </a:lnTo>
                <a:cubicBezTo>
                  <a:pt x="242" y="888"/>
                  <a:pt x="242" y="889"/>
                  <a:pt x="243" y="889"/>
                </a:cubicBezTo>
                <a:close/>
                <a:moveTo>
                  <a:pt x="234" y="935"/>
                </a:moveTo>
                <a:lnTo>
                  <a:pt x="234" y="935"/>
                </a:lnTo>
                <a:cubicBezTo>
                  <a:pt x="230" y="939"/>
                  <a:pt x="231" y="941"/>
                  <a:pt x="234" y="941"/>
                </a:cubicBezTo>
                <a:lnTo>
                  <a:pt x="234" y="941"/>
                </a:lnTo>
                <a:cubicBezTo>
                  <a:pt x="233" y="942"/>
                  <a:pt x="232" y="944"/>
                  <a:pt x="231" y="945"/>
                </a:cubicBezTo>
                <a:lnTo>
                  <a:pt x="230" y="943"/>
                </a:lnTo>
                <a:lnTo>
                  <a:pt x="230" y="943"/>
                </a:lnTo>
                <a:lnTo>
                  <a:pt x="230" y="943"/>
                </a:lnTo>
                <a:lnTo>
                  <a:pt x="230" y="943"/>
                </a:lnTo>
                <a:cubicBezTo>
                  <a:pt x="230" y="942"/>
                  <a:pt x="229" y="941"/>
                  <a:pt x="228" y="941"/>
                </a:cubicBezTo>
                <a:lnTo>
                  <a:pt x="228" y="941"/>
                </a:lnTo>
                <a:cubicBezTo>
                  <a:pt x="226" y="942"/>
                  <a:pt x="224" y="945"/>
                  <a:pt x="221" y="946"/>
                </a:cubicBezTo>
                <a:lnTo>
                  <a:pt x="221" y="946"/>
                </a:lnTo>
                <a:cubicBezTo>
                  <a:pt x="222" y="945"/>
                  <a:pt x="223" y="943"/>
                  <a:pt x="223" y="941"/>
                </a:cubicBezTo>
                <a:lnTo>
                  <a:pt x="223" y="941"/>
                </a:lnTo>
                <a:cubicBezTo>
                  <a:pt x="224" y="941"/>
                  <a:pt x="224" y="941"/>
                  <a:pt x="224" y="941"/>
                </a:cubicBezTo>
                <a:lnTo>
                  <a:pt x="224" y="941"/>
                </a:lnTo>
                <a:cubicBezTo>
                  <a:pt x="224" y="939"/>
                  <a:pt x="223" y="938"/>
                  <a:pt x="221" y="937"/>
                </a:cubicBezTo>
                <a:lnTo>
                  <a:pt x="221" y="937"/>
                </a:lnTo>
                <a:cubicBezTo>
                  <a:pt x="221" y="936"/>
                  <a:pt x="221" y="936"/>
                  <a:pt x="221" y="936"/>
                </a:cubicBezTo>
                <a:lnTo>
                  <a:pt x="221" y="936"/>
                </a:lnTo>
                <a:cubicBezTo>
                  <a:pt x="221" y="936"/>
                  <a:pt x="221" y="935"/>
                  <a:pt x="220" y="935"/>
                </a:cubicBezTo>
                <a:lnTo>
                  <a:pt x="220" y="935"/>
                </a:lnTo>
                <a:cubicBezTo>
                  <a:pt x="222" y="936"/>
                  <a:pt x="223" y="937"/>
                  <a:pt x="226" y="936"/>
                </a:cubicBezTo>
                <a:lnTo>
                  <a:pt x="226" y="936"/>
                </a:lnTo>
                <a:cubicBezTo>
                  <a:pt x="228" y="935"/>
                  <a:pt x="230" y="933"/>
                  <a:pt x="231" y="930"/>
                </a:cubicBezTo>
                <a:lnTo>
                  <a:pt x="231" y="930"/>
                </a:lnTo>
                <a:cubicBezTo>
                  <a:pt x="231" y="929"/>
                  <a:pt x="231" y="929"/>
                  <a:pt x="231" y="929"/>
                </a:cubicBezTo>
                <a:lnTo>
                  <a:pt x="231" y="929"/>
                </a:lnTo>
                <a:cubicBezTo>
                  <a:pt x="234" y="927"/>
                  <a:pt x="236" y="924"/>
                  <a:pt x="238" y="922"/>
                </a:cubicBezTo>
                <a:lnTo>
                  <a:pt x="234" y="935"/>
                </a:lnTo>
                <a:close/>
                <a:moveTo>
                  <a:pt x="235" y="996"/>
                </a:moveTo>
                <a:lnTo>
                  <a:pt x="235" y="996"/>
                </a:lnTo>
                <a:cubicBezTo>
                  <a:pt x="234" y="996"/>
                  <a:pt x="233" y="995"/>
                  <a:pt x="233" y="994"/>
                </a:cubicBezTo>
                <a:lnTo>
                  <a:pt x="233" y="994"/>
                </a:lnTo>
                <a:cubicBezTo>
                  <a:pt x="235" y="995"/>
                  <a:pt x="236" y="995"/>
                  <a:pt x="237" y="995"/>
                </a:cubicBezTo>
                <a:lnTo>
                  <a:pt x="237" y="995"/>
                </a:lnTo>
                <a:cubicBezTo>
                  <a:pt x="237" y="996"/>
                  <a:pt x="236" y="996"/>
                  <a:pt x="235" y="996"/>
                </a:cubicBezTo>
                <a:close/>
                <a:moveTo>
                  <a:pt x="226" y="964"/>
                </a:moveTo>
                <a:lnTo>
                  <a:pt x="226" y="964"/>
                </a:lnTo>
                <a:cubicBezTo>
                  <a:pt x="227" y="964"/>
                  <a:pt x="229" y="963"/>
                  <a:pt x="230" y="961"/>
                </a:cubicBezTo>
                <a:lnTo>
                  <a:pt x="230" y="961"/>
                </a:lnTo>
                <a:lnTo>
                  <a:pt x="230" y="961"/>
                </a:lnTo>
                <a:lnTo>
                  <a:pt x="230" y="961"/>
                </a:lnTo>
                <a:lnTo>
                  <a:pt x="231" y="962"/>
                </a:lnTo>
                <a:lnTo>
                  <a:pt x="231" y="962"/>
                </a:lnTo>
                <a:cubicBezTo>
                  <a:pt x="230" y="963"/>
                  <a:pt x="230" y="964"/>
                  <a:pt x="229" y="965"/>
                </a:cubicBezTo>
                <a:lnTo>
                  <a:pt x="229" y="965"/>
                </a:lnTo>
                <a:cubicBezTo>
                  <a:pt x="229" y="966"/>
                  <a:pt x="229" y="966"/>
                  <a:pt x="229" y="966"/>
                </a:cubicBezTo>
                <a:lnTo>
                  <a:pt x="229" y="966"/>
                </a:lnTo>
                <a:cubicBezTo>
                  <a:pt x="228" y="966"/>
                  <a:pt x="227" y="965"/>
                  <a:pt x="226" y="964"/>
                </a:cubicBezTo>
                <a:close/>
                <a:moveTo>
                  <a:pt x="230" y="982"/>
                </a:moveTo>
                <a:lnTo>
                  <a:pt x="230" y="982"/>
                </a:lnTo>
                <a:cubicBezTo>
                  <a:pt x="228" y="982"/>
                  <a:pt x="226" y="982"/>
                  <a:pt x="226" y="982"/>
                </a:cubicBezTo>
                <a:lnTo>
                  <a:pt x="226" y="982"/>
                </a:lnTo>
                <a:cubicBezTo>
                  <a:pt x="227" y="980"/>
                  <a:pt x="229" y="978"/>
                  <a:pt x="224" y="977"/>
                </a:cubicBezTo>
                <a:lnTo>
                  <a:pt x="224" y="977"/>
                </a:lnTo>
                <a:cubicBezTo>
                  <a:pt x="226" y="972"/>
                  <a:pt x="229" y="977"/>
                  <a:pt x="231" y="977"/>
                </a:cubicBezTo>
                <a:lnTo>
                  <a:pt x="231" y="977"/>
                </a:lnTo>
                <a:cubicBezTo>
                  <a:pt x="231" y="978"/>
                  <a:pt x="232" y="978"/>
                  <a:pt x="232" y="979"/>
                </a:cubicBezTo>
                <a:lnTo>
                  <a:pt x="232" y="979"/>
                </a:lnTo>
                <a:cubicBezTo>
                  <a:pt x="231" y="980"/>
                  <a:pt x="230" y="981"/>
                  <a:pt x="230" y="982"/>
                </a:cubicBezTo>
                <a:close/>
                <a:moveTo>
                  <a:pt x="226" y="1011"/>
                </a:moveTo>
                <a:lnTo>
                  <a:pt x="226" y="1011"/>
                </a:lnTo>
                <a:close/>
                <a:moveTo>
                  <a:pt x="220" y="984"/>
                </a:moveTo>
                <a:lnTo>
                  <a:pt x="220" y="984"/>
                </a:lnTo>
                <a:cubicBezTo>
                  <a:pt x="216" y="985"/>
                  <a:pt x="214" y="988"/>
                  <a:pt x="213" y="993"/>
                </a:cubicBezTo>
                <a:lnTo>
                  <a:pt x="212" y="993"/>
                </a:lnTo>
                <a:lnTo>
                  <a:pt x="212" y="993"/>
                </a:lnTo>
                <a:lnTo>
                  <a:pt x="212" y="993"/>
                </a:lnTo>
                <a:lnTo>
                  <a:pt x="212" y="993"/>
                </a:lnTo>
                <a:lnTo>
                  <a:pt x="212" y="993"/>
                </a:lnTo>
                <a:lnTo>
                  <a:pt x="212" y="993"/>
                </a:lnTo>
                <a:lnTo>
                  <a:pt x="212" y="993"/>
                </a:lnTo>
                <a:cubicBezTo>
                  <a:pt x="212" y="993"/>
                  <a:pt x="212" y="992"/>
                  <a:pt x="213" y="992"/>
                </a:cubicBezTo>
                <a:lnTo>
                  <a:pt x="213" y="992"/>
                </a:lnTo>
                <a:cubicBezTo>
                  <a:pt x="212" y="990"/>
                  <a:pt x="211" y="990"/>
                  <a:pt x="209" y="990"/>
                </a:cubicBezTo>
                <a:lnTo>
                  <a:pt x="209" y="990"/>
                </a:lnTo>
                <a:cubicBezTo>
                  <a:pt x="209" y="988"/>
                  <a:pt x="209" y="988"/>
                  <a:pt x="208" y="986"/>
                </a:cubicBezTo>
                <a:lnTo>
                  <a:pt x="208" y="986"/>
                </a:lnTo>
                <a:cubicBezTo>
                  <a:pt x="208" y="986"/>
                  <a:pt x="207" y="986"/>
                  <a:pt x="206" y="986"/>
                </a:cubicBezTo>
                <a:lnTo>
                  <a:pt x="206" y="986"/>
                </a:lnTo>
                <a:cubicBezTo>
                  <a:pt x="207" y="985"/>
                  <a:pt x="207" y="984"/>
                  <a:pt x="207" y="982"/>
                </a:cubicBezTo>
                <a:lnTo>
                  <a:pt x="207" y="982"/>
                </a:lnTo>
                <a:cubicBezTo>
                  <a:pt x="211" y="980"/>
                  <a:pt x="215" y="985"/>
                  <a:pt x="219" y="981"/>
                </a:cubicBezTo>
                <a:lnTo>
                  <a:pt x="219" y="981"/>
                </a:lnTo>
                <a:cubicBezTo>
                  <a:pt x="220" y="982"/>
                  <a:pt x="220" y="982"/>
                  <a:pt x="221" y="982"/>
                </a:cubicBezTo>
                <a:lnTo>
                  <a:pt x="221" y="982"/>
                </a:lnTo>
                <a:cubicBezTo>
                  <a:pt x="220" y="984"/>
                  <a:pt x="220" y="984"/>
                  <a:pt x="220" y="984"/>
                </a:cubicBezTo>
                <a:close/>
                <a:moveTo>
                  <a:pt x="210" y="952"/>
                </a:moveTo>
                <a:lnTo>
                  <a:pt x="210" y="952"/>
                </a:lnTo>
                <a:lnTo>
                  <a:pt x="210" y="953"/>
                </a:lnTo>
                <a:lnTo>
                  <a:pt x="210" y="953"/>
                </a:lnTo>
                <a:lnTo>
                  <a:pt x="210" y="953"/>
                </a:lnTo>
                <a:lnTo>
                  <a:pt x="210" y="953"/>
                </a:lnTo>
                <a:lnTo>
                  <a:pt x="209" y="953"/>
                </a:lnTo>
                <a:lnTo>
                  <a:pt x="209" y="953"/>
                </a:lnTo>
                <a:cubicBezTo>
                  <a:pt x="209" y="952"/>
                  <a:pt x="209" y="952"/>
                  <a:pt x="209" y="952"/>
                </a:cubicBezTo>
                <a:lnTo>
                  <a:pt x="209" y="952"/>
                </a:lnTo>
                <a:lnTo>
                  <a:pt x="210" y="952"/>
                </a:lnTo>
                <a:lnTo>
                  <a:pt x="204" y="932"/>
                </a:lnTo>
                <a:lnTo>
                  <a:pt x="204" y="932"/>
                </a:lnTo>
                <a:cubicBezTo>
                  <a:pt x="204" y="928"/>
                  <a:pt x="207" y="927"/>
                  <a:pt x="209" y="923"/>
                </a:cubicBezTo>
                <a:lnTo>
                  <a:pt x="209" y="923"/>
                </a:lnTo>
                <a:lnTo>
                  <a:pt x="209" y="923"/>
                </a:lnTo>
                <a:cubicBezTo>
                  <a:pt x="209" y="924"/>
                  <a:pt x="209" y="924"/>
                  <a:pt x="210" y="924"/>
                </a:cubicBezTo>
                <a:lnTo>
                  <a:pt x="210" y="924"/>
                </a:lnTo>
                <a:lnTo>
                  <a:pt x="210" y="925"/>
                </a:lnTo>
                <a:lnTo>
                  <a:pt x="210" y="925"/>
                </a:lnTo>
                <a:cubicBezTo>
                  <a:pt x="211" y="925"/>
                  <a:pt x="211" y="926"/>
                  <a:pt x="212" y="927"/>
                </a:cubicBezTo>
                <a:lnTo>
                  <a:pt x="210" y="927"/>
                </a:lnTo>
                <a:lnTo>
                  <a:pt x="210" y="927"/>
                </a:lnTo>
                <a:cubicBezTo>
                  <a:pt x="208" y="928"/>
                  <a:pt x="207" y="929"/>
                  <a:pt x="207" y="932"/>
                </a:cubicBezTo>
                <a:lnTo>
                  <a:pt x="207" y="932"/>
                </a:lnTo>
                <a:cubicBezTo>
                  <a:pt x="209" y="934"/>
                  <a:pt x="212" y="933"/>
                  <a:pt x="214" y="933"/>
                </a:cubicBezTo>
                <a:lnTo>
                  <a:pt x="214" y="933"/>
                </a:lnTo>
                <a:lnTo>
                  <a:pt x="214" y="933"/>
                </a:lnTo>
                <a:lnTo>
                  <a:pt x="214" y="933"/>
                </a:lnTo>
                <a:lnTo>
                  <a:pt x="214" y="933"/>
                </a:lnTo>
                <a:lnTo>
                  <a:pt x="214" y="933"/>
                </a:lnTo>
                <a:cubicBezTo>
                  <a:pt x="214" y="935"/>
                  <a:pt x="213" y="935"/>
                  <a:pt x="213" y="937"/>
                </a:cubicBezTo>
                <a:lnTo>
                  <a:pt x="213" y="937"/>
                </a:lnTo>
                <a:cubicBezTo>
                  <a:pt x="213" y="938"/>
                  <a:pt x="211" y="939"/>
                  <a:pt x="210" y="939"/>
                </a:cubicBezTo>
                <a:lnTo>
                  <a:pt x="210" y="939"/>
                </a:lnTo>
                <a:cubicBezTo>
                  <a:pt x="209" y="939"/>
                  <a:pt x="208" y="939"/>
                  <a:pt x="208" y="939"/>
                </a:cubicBezTo>
                <a:lnTo>
                  <a:pt x="208" y="939"/>
                </a:lnTo>
                <a:lnTo>
                  <a:pt x="208" y="939"/>
                </a:lnTo>
                <a:lnTo>
                  <a:pt x="208" y="939"/>
                </a:lnTo>
                <a:cubicBezTo>
                  <a:pt x="208" y="935"/>
                  <a:pt x="207" y="934"/>
                  <a:pt x="204" y="932"/>
                </a:cubicBezTo>
                <a:lnTo>
                  <a:pt x="210" y="952"/>
                </a:lnTo>
                <a:close/>
                <a:moveTo>
                  <a:pt x="202" y="871"/>
                </a:moveTo>
                <a:lnTo>
                  <a:pt x="202" y="871"/>
                </a:lnTo>
                <a:cubicBezTo>
                  <a:pt x="202" y="871"/>
                  <a:pt x="202" y="871"/>
                  <a:pt x="201" y="872"/>
                </a:cubicBezTo>
                <a:lnTo>
                  <a:pt x="201" y="872"/>
                </a:lnTo>
                <a:cubicBezTo>
                  <a:pt x="201" y="871"/>
                  <a:pt x="202" y="870"/>
                  <a:pt x="202" y="870"/>
                </a:cubicBezTo>
                <a:lnTo>
                  <a:pt x="202" y="870"/>
                </a:lnTo>
                <a:cubicBezTo>
                  <a:pt x="204" y="868"/>
                  <a:pt x="204" y="866"/>
                  <a:pt x="202" y="865"/>
                </a:cubicBezTo>
                <a:lnTo>
                  <a:pt x="202" y="865"/>
                </a:lnTo>
                <a:cubicBezTo>
                  <a:pt x="204" y="866"/>
                  <a:pt x="202" y="869"/>
                  <a:pt x="202" y="871"/>
                </a:cubicBezTo>
                <a:close/>
                <a:moveTo>
                  <a:pt x="198" y="921"/>
                </a:moveTo>
                <a:lnTo>
                  <a:pt x="198" y="921"/>
                </a:lnTo>
                <a:cubicBezTo>
                  <a:pt x="198" y="920"/>
                  <a:pt x="198" y="920"/>
                  <a:pt x="198" y="919"/>
                </a:cubicBezTo>
                <a:lnTo>
                  <a:pt x="198" y="919"/>
                </a:lnTo>
                <a:cubicBezTo>
                  <a:pt x="199" y="919"/>
                  <a:pt x="199" y="919"/>
                  <a:pt x="200" y="919"/>
                </a:cubicBezTo>
                <a:lnTo>
                  <a:pt x="200" y="919"/>
                </a:lnTo>
                <a:cubicBezTo>
                  <a:pt x="199" y="920"/>
                  <a:pt x="198" y="920"/>
                  <a:pt x="198" y="921"/>
                </a:cubicBezTo>
                <a:close/>
                <a:moveTo>
                  <a:pt x="195" y="927"/>
                </a:moveTo>
                <a:lnTo>
                  <a:pt x="195" y="927"/>
                </a:lnTo>
                <a:cubicBezTo>
                  <a:pt x="194" y="926"/>
                  <a:pt x="193" y="925"/>
                  <a:pt x="193" y="925"/>
                </a:cubicBezTo>
                <a:lnTo>
                  <a:pt x="193" y="925"/>
                </a:lnTo>
                <a:cubicBezTo>
                  <a:pt x="193" y="924"/>
                  <a:pt x="193" y="924"/>
                  <a:pt x="193" y="924"/>
                </a:cubicBezTo>
                <a:lnTo>
                  <a:pt x="193" y="924"/>
                </a:lnTo>
                <a:lnTo>
                  <a:pt x="193" y="924"/>
                </a:lnTo>
                <a:lnTo>
                  <a:pt x="193" y="924"/>
                </a:lnTo>
                <a:cubicBezTo>
                  <a:pt x="194" y="923"/>
                  <a:pt x="195" y="923"/>
                  <a:pt x="197" y="922"/>
                </a:cubicBezTo>
                <a:lnTo>
                  <a:pt x="197" y="922"/>
                </a:lnTo>
                <a:cubicBezTo>
                  <a:pt x="196" y="923"/>
                  <a:pt x="196" y="924"/>
                  <a:pt x="197" y="925"/>
                </a:cubicBezTo>
                <a:lnTo>
                  <a:pt x="197" y="925"/>
                </a:lnTo>
                <a:cubicBezTo>
                  <a:pt x="196" y="926"/>
                  <a:pt x="195" y="927"/>
                  <a:pt x="195" y="927"/>
                </a:cubicBezTo>
                <a:close/>
                <a:moveTo>
                  <a:pt x="182" y="994"/>
                </a:moveTo>
                <a:lnTo>
                  <a:pt x="182" y="994"/>
                </a:lnTo>
                <a:lnTo>
                  <a:pt x="182" y="994"/>
                </a:lnTo>
                <a:cubicBezTo>
                  <a:pt x="178" y="998"/>
                  <a:pt x="175" y="1001"/>
                  <a:pt x="171" y="1004"/>
                </a:cubicBezTo>
                <a:lnTo>
                  <a:pt x="171" y="1004"/>
                </a:lnTo>
                <a:cubicBezTo>
                  <a:pt x="170" y="1007"/>
                  <a:pt x="168" y="1009"/>
                  <a:pt x="166" y="1012"/>
                </a:cubicBezTo>
                <a:lnTo>
                  <a:pt x="165" y="1012"/>
                </a:lnTo>
                <a:lnTo>
                  <a:pt x="165" y="1012"/>
                </a:lnTo>
                <a:cubicBezTo>
                  <a:pt x="168" y="1006"/>
                  <a:pt x="174" y="1000"/>
                  <a:pt x="175" y="994"/>
                </a:cubicBezTo>
                <a:lnTo>
                  <a:pt x="175" y="991"/>
                </a:lnTo>
                <a:lnTo>
                  <a:pt x="175" y="991"/>
                </a:lnTo>
                <a:cubicBezTo>
                  <a:pt x="180" y="991"/>
                  <a:pt x="183" y="989"/>
                  <a:pt x="186" y="986"/>
                </a:cubicBezTo>
                <a:lnTo>
                  <a:pt x="186" y="986"/>
                </a:lnTo>
                <a:cubicBezTo>
                  <a:pt x="187" y="985"/>
                  <a:pt x="188" y="984"/>
                  <a:pt x="190" y="982"/>
                </a:cubicBezTo>
                <a:lnTo>
                  <a:pt x="190" y="982"/>
                </a:lnTo>
                <a:cubicBezTo>
                  <a:pt x="191" y="982"/>
                  <a:pt x="192" y="982"/>
                  <a:pt x="192" y="982"/>
                </a:cubicBezTo>
                <a:lnTo>
                  <a:pt x="192" y="982"/>
                </a:lnTo>
                <a:cubicBezTo>
                  <a:pt x="193" y="982"/>
                  <a:pt x="193" y="984"/>
                  <a:pt x="193" y="984"/>
                </a:cubicBezTo>
                <a:lnTo>
                  <a:pt x="193" y="984"/>
                </a:lnTo>
                <a:cubicBezTo>
                  <a:pt x="189" y="987"/>
                  <a:pt x="185" y="991"/>
                  <a:pt x="182" y="994"/>
                </a:cubicBezTo>
                <a:close/>
                <a:moveTo>
                  <a:pt x="165" y="923"/>
                </a:moveTo>
                <a:lnTo>
                  <a:pt x="165" y="923"/>
                </a:lnTo>
                <a:cubicBezTo>
                  <a:pt x="164" y="923"/>
                  <a:pt x="164" y="921"/>
                  <a:pt x="163" y="920"/>
                </a:cubicBezTo>
                <a:lnTo>
                  <a:pt x="163" y="920"/>
                </a:lnTo>
                <a:cubicBezTo>
                  <a:pt x="165" y="920"/>
                  <a:pt x="165" y="921"/>
                  <a:pt x="167" y="921"/>
                </a:cubicBezTo>
                <a:lnTo>
                  <a:pt x="167" y="921"/>
                </a:lnTo>
                <a:lnTo>
                  <a:pt x="168" y="920"/>
                </a:lnTo>
                <a:lnTo>
                  <a:pt x="168" y="920"/>
                </a:lnTo>
                <a:cubicBezTo>
                  <a:pt x="166" y="922"/>
                  <a:pt x="165" y="923"/>
                  <a:pt x="165" y="924"/>
                </a:cubicBezTo>
                <a:lnTo>
                  <a:pt x="165" y="924"/>
                </a:lnTo>
                <a:cubicBezTo>
                  <a:pt x="165" y="924"/>
                  <a:pt x="165" y="924"/>
                  <a:pt x="165" y="923"/>
                </a:cubicBezTo>
                <a:close/>
                <a:moveTo>
                  <a:pt x="161" y="931"/>
                </a:moveTo>
                <a:lnTo>
                  <a:pt x="161" y="931"/>
                </a:lnTo>
                <a:cubicBezTo>
                  <a:pt x="161" y="930"/>
                  <a:pt x="162" y="930"/>
                  <a:pt x="163" y="929"/>
                </a:cubicBezTo>
                <a:lnTo>
                  <a:pt x="163" y="929"/>
                </a:lnTo>
                <a:cubicBezTo>
                  <a:pt x="162" y="930"/>
                  <a:pt x="161" y="931"/>
                  <a:pt x="161" y="931"/>
                </a:cubicBezTo>
                <a:close/>
                <a:moveTo>
                  <a:pt x="158" y="784"/>
                </a:moveTo>
                <a:lnTo>
                  <a:pt x="158" y="784"/>
                </a:lnTo>
                <a:lnTo>
                  <a:pt x="158" y="784"/>
                </a:lnTo>
                <a:lnTo>
                  <a:pt x="158" y="784"/>
                </a:lnTo>
                <a:lnTo>
                  <a:pt x="158" y="784"/>
                </a:lnTo>
                <a:lnTo>
                  <a:pt x="158" y="784"/>
                </a:lnTo>
                <a:cubicBezTo>
                  <a:pt x="157" y="784"/>
                  <a:pt x="157" y="784"/>
                  <a:pt x="157" y="784"/>
                </a:cubicBezTo>
                <a:lnTo>
                  <a:pt x="157" y="784"/>
                </a:lnTo>
                <a:cubicBezTo>
                  <a:pt x="156" y="784"/>
                  <a:pt x="156" y="784"/>
                  <a:pt x="156" y="784"/>
                </a:cubicBezTo>
                <a:lnTo>
                  <a:pt x="156" y="784"/>
                </a:lnTo>
                <a:cubicBezTo>
                  <a:pt x="157" y="784"/>
                  <a:pt x="157" y="784"/>
                  <a:pt x="158" y="784"/>
                </a:cubicBezTo>
                <a:close/>
                <a:moveTo>
                  <a:pt x="153" y="667"/>
                </a:moveTo>
                <a:lnTo>
                  <a:pt x="153" y="667"/>
                </a:lnTo>
                <a:cubicBezTo>
                  <a:pt x="152" y="666"/>
                  <a:pt x="152" y="665"/>
                  <a:pt x="152" y="664"/>
                </a:cubicBezTo>
                <a:lnTo>
                  <a:pt x="152" y="664"/>
                </a:lnTo>
                <a:cubicBezTo>
                  <a:pt x="154" y="664"/>
                  <a:pt x="155" y="664"/>
                  <a:pt x="156" y="662"/>
                </a:cubicBezTo>
                <a:lnTo>
                  <a:pt x="156" y="662"/>
                </a:lnTo>
                <a:cubicBezTo>
                  <a:pt x="157" y="661"/>
                  <a:pt x="156" y="661"/>
                  <a:pt x="156" y="661"/>
                </a:cubicBezTo>
                <a:lnTo>
                  <a:pt x="157" y="662"/>
                </a:lnTo>
                <a:lnTo>
                  <a:pt x="157" y="662"/>
                </a:lnTo>
                <a:lnTo>
                  <a:pt x="157" y="662"/>
                </a:lnTo>
                <a:lnTo>
                  <a:pt x="157" y="662"/>
                </a:lnTo>
                <a:cubicBezTo>
                  <a:pt x="155" y="664"/>
                  <a:pt x="155" y="666"/>
                  <a:pt x="155" y="667"/>
                </a:cubicBezTo>
                <a:lnTo>
                  <a:pt x="155" y="667"/>
                </a:lnTo>
                <a:cubicBezTo>
                  <a:pt x="154" y="667"/>
                  <a:pt x="153" y="667"/>
                  <a:pt x="153" y="667"/>
                </a:cubicBezTo>
                <a:close/>
                <a:moveTo>
                  <a:pt x="153" y="827"/>
                </a:moveTo>
                <a:lnTo>
                  <a:pt x="153" y="827"/>
                </a:lnTo>
                <a:cubicBezTo>
                  <a:pt x="152" y="827"/>
                  <a:pt x="152" y="825"/>
                  <a:pt x="152" y="823"/>
                </a:cubicBezTo>
                <a:lnTo>
                  <a:pt x="152" y="823"/>
                </a:lnTo>
                <a:lnTo>
                  <a:pt x="153" y="822"/>
                </a:lnTo>
                <a:lnTo>
                  <a:pt x="153" y="822"/>
                </a:lnTo>
                <a:cubicBezTo>
                  <a:pt x="153" y="821"/>
                  <a:pt x="153" y="821"/>
                  <a:pt x="153" y="821"/>
                </a:cubicBezTo>
                <a:lnTo>
                  <a:pt x="153" y="821"/>
                </a:lnTo>
                <a:cubicBezTo>
                  <a:pt x="154" y="824"/>
                  <a:pt x="154" y="826"/>
                  <a:pt x="153" y="827"/>
                </a:cubicBezTo>
                <a:close/>
                <a:moveTo>
                  <a:pt x="146" y="950"/>
                </a:moveTo>
                <a:lnTo>
                  <a:pt x="146" y="950"/>
                </a:lnTo>
                <a:cubicBezTo>
                  <a:pt x="146" y="948"/>
                  <a:pt x="146" y="946"/>
                  <a:pt x="146" y="945"/>
                </a:cubicBezTo>
                <a:lnTo>
                  <a:pt x="146" y="945"/>
                </a:lnTo>
                <a:cubicBezTo>
                  <a:pt x="144" y="945"/>
                  <a:pt x="144" y="944"/>
                  <a:pt x="146" y="943"/>
                </a:cubicBezTo>
                <a:lnTo>
                  <a:pt x="146" y="943"/>
                </a:lnTo>
                <a:cubicBezTo>
                  <a:pt x="146" y="944"/>
                  <a:pt x="146" y="945"/>
                  <a:pt x="146" y="945"/>
                </a:cubicBezTo>
                <a:lnTo>
                  <a:pt x="146" y="945"/>
                </a:lnTo>
                <a:cubicBezTo>
                  <a:pt x="147" y="946"/>
                  <a:pt x="149" y="946"/>
                  <a:pt x="151" y="945"/>
                </a:cubicBezTo>
                <a:lnTo>
                  <a:pt x="151" y="945"/>
                </a:lnTo>
                <a:cubicBezTo>
                  <a:pt x="151" y="946"/>
                  <a:pt x="151" y="946"/>
                  <a:pt x="151" y="947"/>
                </a:cubicBezTo>
                <a:lnTo>
                  <a:pt x="151" y="947"/>
                </a:lnTo>
                <a:cubicBezTo>
                  <a:pt x="149" y="947"/>
                  <a:pt x="147" y="947"/>
                  <a:pt x="146" y="950"/>
                </a:cubicBezTo>
                <a:close/>
                <a:moveTo>
                  <a:pt x="147" y="999"/>
                </a:moveTo>
                <a:lnTo>
                  <a:pt x="147" y="999"/>
                </a:lnTo>
                <a:close/>
                <a:moveTo>
                  <a:pt x="144" y="569"/>
                </a:moveTo>
                <a:lnTo>
                  <a:pt x="144" y="569"/>
                </a:lnTo>
                <a:close/>
                <a:moveTo>
                  <a:pt x="142" y="544"/>
                </a:moveTo>
                <a:lnTo>
                  <a:pt x="142" y="544"/>
                </a:lnTo>
                <a:cubicBezTo>
                  <a:pt x="140" y="545"/>
                  <a:pt x="141" y="546"/>
                  <a:pt x="141" y="547"/>
                </a:cubicBezTo>
                <a:lnTo>
                  <a:pt x="141" y="547"/>
                </a:lnTo>
                <a:cubicBezTo>
                  <a:pt x="141" y="547"/>
                  <a:pt x="141" y="547"/>
                  <a:pt x="141" y="548"/>
                </a:cubicBezTo>
                <a:lnTo>
                  <a:pt x="141" y="548"/>
                </a:lnTo>
                <a:cubicBezTo>
                  <a:pt x="140" y="547"/>
                  <a:pt x="138" y="546"/>
                  <a:pt x="136" y="547"/>
                </a:cubicBezTo>
                <a:lnTo>
                  <a:pt x="136" y="547"/>
                </a:lnTo>
                <a:cubicBezTo>
                  <a:pt x="135" y="548"/>
                  <a:pt x="135" y="548"/>
                  <a:pt x="135" y="549"/>
                </a:cubicBezTo>
                <a:lnTo>
                  <a:pt x="135" y="549"/>
                </a:lnTo>
                <a:lnTo>
                  <a:pt x="135" y="548"/>
                </a:lnTo>
                <a:lnTo>
                  <a:pt x="135" y="548"/>
                </a:lnTo>
                <a:cubicBezTo>
                  <a:pt x="132" y="547"/>
                  <a:pt x="135" y="542"/>
                  <a:pt x="133" y="540"/>
                </a:cubicBezTo>
                <a:lnTo>
                  <a:pt x="133" y="540"/>
                </a:lnTo>
                <a:cubicBezTo>
                  <a:pt x="128" y="538"/>
                  <a:pt x="123" y="541"/>
                  <a:pt x="118" y="542"/>
                </a:cubicBezTo>
                <a:lnTo>
                  <a:pt x="118" y="542"/>
                </a:lnTo>
                <a:cubicBezTo>
                  <a:pt x="116" y="544"/>
                  <a:pt x="113" y="545"/>
                  <a:pt x="111" y="547"/>
                </a:cubicBezTo>
                <a:lnTo>
                  <a:pt x="111" y="547"/>
                </a:lnTo>
                <a:cubicBezTo>
                  <a:pt x="111" y="546"/>
                  <a:pt x="112" y="545"/>
                  <a:pt x="112" y="545"/>
                </a:cubicBezTo>
                <a:lnTo>
                  <a:pt x="112" y="545"/>
                </a:lnTo>
                <a:cubicBezTo>
                  <a:pt x="112" y="544"/>
                  <a:pt x="112" y="544"/>
                  <a:pt x="113" y="544"/>
                </a:cubicBezTo>
                <a:lnTo>
                  <a:pt x="113" y="544"/>
                </a:lnTo>
                <a:cubicBezTo>
                  <a:pt x="114" y="544"/>
                  <a:pt x="115" y="544"/>
                  <a:pt x="116" y="544"/>
                </a:cubicBezTo>
                <a:lnTo>
                  <a:pt x="116" y="544"/>
                </a:lnTo>
                <a:cubicBezTo>
                  <a:pt x="116" y="544"/>
                  <a:pt x="116" y="542"/>
                  <a:pt x="117" y="542"/>
                </a:cubicBezTo>
                <a:lnTo>
                  <a:pt x="117" y="542"/>
                </a:lnTo>
                <a:cubicBezTo>
                  <a:pt x="117" y="542"/>
                  <a:pt x="117" y="542"/>
                  <a:pt x="118" y="544"/>
                </a:cubicBezTo>
                <a:lnTo>
                  <a:pt x="118" y="544"/>
                </a:lnTo>
                <a:cubicBezTo>
                  <a:pt x="120" y="542"/>
                  <a:pt x="121" y="540"/>
                  <a:pt x="123" y="538"/>
                </a:cubicBezTo>
                <a:lnTo>
                  <a:pt x="123" y="538"/>
                </a:lnTo>
                <a:cubicBezTo>
                  <a:pt x="124" y="537"/>
                  <a:pt x="126" y="536"/>
                  <a:pt x="128" y="535"/>
                </a:cubicBezTo>
                <a:lnTo>
                  <a:pt x="128" y="535"/>
                </a:lnTo>
                <a:cubicBezTo>
                  <a:pt x="131" y="537"/>
                  <a:pt x="134" y="538"/>
                  <a:pt x="138" y="539"/>
                </a:cubicBezTo>
                <a:lnTo>
                  <a:pt x="138" y="539"/>
                </a:lnTo>
                <a:cubicBezTo>
                  <a:pt x="139" y="539"/>
                  <a:pt x="140" y="538"/>
                  <a:pt x="141" y="538"/>
                </a:cubicBezTo>
                <a:lnTo>
                  <a:pt x="141" y="538"/>
                </a:lnTo>
                <a:cubicBezTo>
                  <a:pt x="141" y="541"/>
                  <a:pt x="141" y="542"/>
                  <a:pt x="142" y="544"/>
                </a:cubicBezTo>
                <a:close/>
                <a:moveTo>
                  <a:pt x="140" y="769"/>
                </a:moveTo>
                <a:lnTo>
                  <a:pt x="140" y="769"/>
                </a:lnTo>
                <a:cubicBezTo>
                  <a:pt x="140" y="769"/>
                  <a:pt x="140" y="769"/>
                  <a:pt x="140" y="768"/>
                </a:cubicBezTo>
                <a:lnTo>
                  <a:pt x="140" y="768"/>
                </a:lnTo>
                <a:cubicBezTo>
                  <a:pt x="140" y="768"/>
                  <a:pt x="141" y="768"/>
                  <a:pt x="142" y="767"/>
                </a:cubicBezTo>
                <a:lnTo>
                  <a:pt x="142" y="767"/>
                </a:lnTo>
                <a:cubicBezTo>
                  <a:pt x="141" y="768"/>
                  <a:pt x="141" y="769"/>
                  <a:pt x="140" y="769"/>
                </a:cubicBezTo>
                <a:lnTo>
                  <a:pt x="136" y="840"/>
                </a:lnTo>
                <a:lnTo>
                  <a:pt x="136" y="840"/>
                </a:lnTo>
                <a:lnTo>
                  <a:pt x="136" y="840"/>
                </a:lnTo>
                <a:lnTo>
                  <a:pt x="136" y="840"/>
                </a:lnTo>
                <a:cubicBezTo>
                  <a:pt x="134" y="837"/>
                  <a:pt x="132" y="838"/>
                  <a:pt x="129" y="840"/>
                </a:cubicBezTo>
                <a:lnTo>
                  <a:pt x="129" y="840"/>
                </a:lnTo>
                <a:cubicBezTo>
                  <a:pt x="128" y="836"/>
                  <a:pt x="134" y="835"/>
                  <a:pt x="136" y="833"/>
                </a:cubicBezTo>
                <a:lnTo>
                  <a:pt x="136" y="833"/>
                </a:lnTo>
                <a:cubicBezTo>
                  <a:pt x="137" y="833"/>
                  <a:pt x="139" y="833"/>
                  <a:pt x="140" y="833"/>
                </a:cubicBezTo>
                <a:lnTo>
                  <a:pt x="140" y="833"/>
                </a:lnTo>
                <a:cubicBezTo>
                  <a:pt x="140" y="833"/>
                  <a:pt x="140" y="833"/>
                  <a:pt x="140" y="834"/>
                </a:cubicBezTo>
                <a:lnTo>
                  <a:pt x="140" y="834"/>
                </a:lnTo>
                <a:cubicBezTo>
                  <a:pt x="140" y="836"/>
                  <a:pt x="140" y="837"/>
                  <a:pt x="141" y="837"/>
                </a:cubicBezTo>
                <a:lnTo>
                  <a:pt x="141" y="837"/>
                </a:lnTo>
                <a:cubicBezTo>
                  <a:pt x="140" y="838"/>
                  <a:pt x="138" y="839"/>
                  <a:pt x="136" y="840"/>
                </a:cubicBezTo>
                <a:lnTo>
                  <a:pt x="140" y="769"/>
                </a:lnTo>
                <a:close/>
                <a:moveTo>
                  <a:pt x="137" y="861"/>
                </a:moveTo>
                <a:lnTo>
                  <a:pt x="137" y="861"/>
                </a:lnTo>
                <a:cubicBezTo>
                  <a:pt x="137" y="861"/>
                  <a:pt x="137" y="861"/>
                  <a:pt x="136" y="861"/>
                </a:cubicBezTo>
                <a:lnTo>
                  <a:pt x="136" y="861"/>
                </a:lnTo>
                <a:cubicBezTo>
                  <a:pt x="137" y="860"/>
                  <a:pt x="137" y="859"/>
                  <a:pt x="138" y="858"/>
                </a:cubicBezTo>
                <a:lnTo>
                  <a:pt x="138" y="858"/>
                </a:lnTo>
                <a:cubicBezTo>
                  <a:pt x="138" y="858"/>
                  <a:pt x="138" y="858"/>
                  <a:pt x="139" y="858"/>
                </a:cubicBezTo>
                <a:lnTo>
                  <a:pt x="139" y="858"/>
                </a:lnTo>
                <a:cubicBezTo>
                  <a:pt x="138" y="859"/>
                  <a:pt x="137" y="860"/>
                  <a:pt x="137" y="861"/>
                </a:cubicBezTo>
                <a:close/>
                <a:moveTo>
                  <a:pt x="134" y="702"/>
                </a:move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cubicBezTo>
                  <a:pt x="135" y="700"/>
                  <a:pt x="135" y="700"/>
                  <a:pt x="135" y="700"/>
                </a:cubicBezTo>
                <a:lnTo>
                  <a:pt x="135" y="700"/>
                </a:lnTo>
                <a:cubicBezTo>
                  <a:pt x="135" y="701"/>
                  <a:pt x="135" y="702"/>
                  <a:pt x="135" y="703"/>
                </a:cubicBezTo>
                <a:lnTo>
                  <a:pt x="135" y="703"/>
                </a:lnTo>
                <a:lnTo>
                  <a:pt x="135" y="703"/>
                </a:lnTo>
                <a:lnTo>
                  <a:pt x="135" y="703"/>
                </a:lnTo>
                <a:cubicBezTo>
                  <a:pt x="134" y="703"/>
                  <a:pt x="134" y="702"/>
                  <a:pt x="134" y="702"/>
                </a:cubicBezTo>
                <a:close/>
                <a:moveTo>
                  <a:pt x="127" y="595"/>
                </a:moveTo>
                <a:lnTo>
                  <a:pt x="127" y="595"/>
                </a:lnTo>
                <a:lnTo>
                  <a:pt x="127" y="595"/>
                </a:lnTo>
                <a:lnTo>
                  <a:pt x="127" y="595"/>
                </a:lnTo>
                <a:cubicBezTo>
                  <a:pt x="126" y="595"/>
                  <a:pt x="126" y="594"/>
                  <a:pt x="126" y="594"/>
                </a:cubicBezTo>
                <a:lnTo>
                  <a:pt x="126" y="594"/>
                </a:lnTo>
                <a:lnTo>
                  <a:pt x="127" y="594"/>
                </a:lnTo>
                <a:lnTo>
                  <a:pt x="127" y="594"/>
                </a:lnTo>
                <a:cubicBezTo>
                  <a:pt x="127" y="594"/>
                  <a:pt x="127" y="594"/>
                  <a:pt x="127" y="595"/>
                </a:cubicBezTo>
                <a:close/>
                <a:moveTo>
                  <a:pt x="130" y="639"/>
                </a:moveTo>
                <a:lnTo>
                  <a:pt x="130" y="639"/>
                </a:lnTo>
                <a:lnTo>
                  <a:pt x="130" y="639"/>
                </a:lnTo>
                <a:lnTo>
                  <a:pt x="131" y="638"/>
                </a:lnTo>
                <a:lnTo>
                  <a:pt x="131" y="638"/>
                </a:lnTo>
                <a:cubicBezTo>
                  <a:pt x="132" y="637"/>
                  <a:pt x="132" y="637"/>
                  <a:pt x="133" y="637"/>
                </a:cubicBezTo>
                <a:lnTo>
                  <a:pt x="133" y="637"/>
                </a:lnTo>
                <a:cubicBezTo>
                  <a:pt x="133" y="638"/>
                  <a:pt x="133" y="639"/>
                  <a:pt x="133" y="639"/>
                </a:cubicBezTo>
                <a:lnTo>
                  <a:pt x="133" y="639"/>
                </a:lnTo>
                <a:cubicBezTo>
                  <a:pt x="132" y="639"/>
                  <a:pt x="131" y="639"/>
                  <a:pt x="130" y="639"/>
                </a:cubicBezTo>
                <a:close/>
                <a:moveTo>
                  <a:pt x="133" y="695"/>
                </a:moveTo>
                <a:lnTo>
                  <a:pt x="133" y="695"/>
                </a:lnTo>
                <a:cubicBezTo>
                  <a:pt x="132" y="696"/>
                  <a:pt x="132" y="697"/>
                  <a:pt x="133" y="698"/>
                </a:cubicBezTo>
                <a:lnTo>
                  <a:pt x="133" y="698"/>
                </a:lnTo>
                <a:cubicBezTo>
                  <a:pt x="130" y="698"/>
                  <a:pt x="128" y="698"/>
                  <a:pt x="126" y="696"/>
                </a:cubicBezTo>
                <a:lnTo>
                  <a:pt x="126" y="696"/>
                </a:lnTo>
                <a:cubicBezTo>
                  <a:pt x="127" y="696"/>
                  <a:pt x="127" y="696"/>
                  <a:pt x="128" y="696"/>
                </a:cubicBezTo>
                <a:lnTo>
                  <a:pt x="128" y="696"/>
                </a:lnTo>
                <a:cubicBezTo>
                  <a:pt x="129" y="696"/>
                  <a:pt x="131" y="696"/>
                  <a:pt x="133" y="695"/>
                </a:cubicBezTo>
                <a:close/>
                <a:moveTo>
                  <a:pt x="121" y="786"/>
                </a:moveTo>
                <a:lnTo>
                  <a:pt x="121" y="786"/>
                </a:lnTo>
                <a:cubicBezTo>
                  <a:pt x="119" y="787"/>
                  <a:pt x="118" y="788"/>
                  <a:pt x="117" y="789"/>
                </a:cubicBezTo>
                <a:lnTo>
                  <a:pt x="117" y="789"/>
                </a:lnTo>
                <a:cubicBezTo>
                  <a:pt x="115" y="790"/>
                  <a:pt x="114" y="791"/>
                  <a:pt x="113" y="793"/>
                </a:cubicBezTo>
                <a:lnTo>
                  <a:pt x="113" y="793"/>
                </a:lnTo>
                <a:cubicBezTo>
                  <a:pt x="114" y="791"/>
                  <a:pt x="114" y="790"/>
                  <a:pt x="114" y="789"/>
                </a:cubicBezTo>
                <a:lnTo>
                  <a:pt x="114" y="789"/>
                </a:lnTo>
                <a:cubicBezTo>
                  <a:pt x="114" y="789"/>
                  <a:pt x="114" y="788"/>
                  <a:pt x="114" y="787"/>
                </a:cubicBezTo>
                <a:lnTo>
                  <a:pt x="114" y="787"/>
                </a:lnTo>
                <a:cubicBezTo>
                  <a:pt x="116" y="787"/>
                  <a:pt x="118" y="786"/>
                  <a:pt x="120" y="784"/>
                </a:cubicBezTo>
                <a:lnTo>
                  <a:pt x="120" y="784"/>
                </a:lnTo>
                <a:cubicBezTo>
                  <a:pt x="122" y="780"/>
                  <a:pt x="125" y="776"/>
                  <a:pt x="124" y="772"/>
                </a:cubicBezTo>
                <a:lnTo>
                  <a:pt x="124" y="772"/>
                </a:lnTo>
                <a:cubicBezTo>
                  <a:pt x="125" y="771"/>
                  <a:pt x="126" y="771"/>
                  <a:pt x="128" y="770"/>
                </a:cubicBezTo>
                <a:lnTo>
                  <a:pt x="128" y="770"/>
                </a:lnTo>
                <a:cubicBezTo>
                  <a:pt x="130" y="772"/>
                  <a:pt x="130" y="777"/>
                  <a:pt x="134" y="778"/>
                </a:cubicBezTo>
                <a:lnTo>
                  <a:pt x="134" y="778"/>
                </a:lnTo>
                <a:lnTo>
                  <a:pt x="135" y="778"/>
                </a:lnTo>
                <a:lnTo>
                  <a:pt x="135" y="778"/>
                </a:lnTo>
                <a:cubicBezTo>
                  <a:pt x="134" y="778"/>
                  <a:pt x="134" y="779"/>
                  <a:pt x="133" y="779"/>
                </a:cubicBezTo>
                <a:lnTo>
                  <a:pt x="133" y="779"/>
                </a:lnTo>
                <a:cubicBezTo>
                  <a:pt x="132" y="780"/>
                  <a:pt x="131" y="780"/>
                  <a:pt x="131" y="781"/>
                </a:cubicBezTo>
                <a:lnTo>
                  <a:pt x="131" y="781"/>
                </a:lnTo>
                <a:cubicBezTo>
                  <a:pt x="131" y="781"/>
                  <a:pt x="131" y="781"/>
                  <a:pt x="130" y="781"/>
                </a:cubicBezTo>
                <a:lnTo>
                  <a:pt x="130" y="781"/>
                </a:lnTo>
                <a:cubicBezTo>
                  <a:pt x="126" y="779"/>
                  <a:pt x="125" y="788"/>
                  <a:pt x="121" y="786"/>
                </a:cubicBezTo>
                <a:close/>
                <a:moveTo>
                  <a:pt x="125" y="833"/>
                </a:moveTo>
                <a:lnTo>
                  <a:pt x="125" y="833"/>
                </a:lnTo>
                <a:lnTo>
                  <a:pt x="125" y="833"/>
                </a:lnTo>
                <a:cubicBezTo>
                  <a:pt x="123" y="835"/>
                  <a:pt x="122" y="837"/>
                  <a:pt x="120" y="838"/>
                </a:cubicBezTo>
                <a:lnTo>
                  <a:pt x="120" y="838"/>
                </a:lnTo>
                <a:cubicBezTo>
                  <a:pt x="120" y="834"/>
                  <a:pt x="122" y="829"/>
                  <a:pt x="122" y="825"/>
                </a:cubicBezTo>
                <a:lnTo>
                  <a:pt x="122" y="825"/>
                </a:lnTo>
                <a:cubicBezTo>
                  <a:pt x="124" y="824"/>
                  <a:pt x="123" y="827"/>
                  <a:pt x="124" y="828"/>
                </a:cubicBezTo>
                <a:lnTo>
                  <a:pt x="124" y="828"/>
                </a:lnTo>
                <a:cubicBezTo>
                  <a:pt x="121" y="831"/>
                  <a:pt x="123" y="832"/>
                  <a:pt x="125" y="833"/>
                </a:cubicBezTo>
                <a:close/>
                <a:moveTo>
                  <a:pt x="118" y="846"/>
                </a:moveTo>
                <a:lnTo>
                  <a:pt x="118" y="846"/>
                </a:lnTo>
                <a:cubicBezTo>
                  <a:pt x="117" y="847"/>
                  <a:pt x="115" y="847"/>
                  <a:pt x="113" y="847"/>
                </a:cubicBezTo>
                <a:lnTo>
                  <a:pt x="113" y="847"/>
                </a:lnTo>
                <a:cubicBezTo>
                  <a:pt x="113" y="846"/>
                  <a:pt x="113" y="845"/>
                  <a:pt x="113" y="845"/>
                </a:cubicBezTo>
                <a:lnTo>
                  <a:pt x="113" y="845"/>
                </a:lnTo>
                <a:cubicBezTo>
                  <a:pt x="114" y="845"/>
                  <a:pt x="115" y="846"/>
                  <a:pt x="117" y="845"/>
                </a:cubicBezTo>
                <a:lnTo>
                  <a:pt x="117" y="845"/>
                </a:lnTo>
                <a:cubicBezTo>
                  <a:pt x="118" y="844"/>
                  <a:pt x="119" y="843"/>
                  <a:pt x="119" y="841"/>
                </a:cubicBezTo>
                <a:lnTo>
                  <a:pt x="126" y="844"/>
                </a:lnTo>
                <a:lnTo>
                  <a:pt x="126" y="844"/>
                </a:lnTo>
                <a:cubicBezTo>
                  <a:pt x="126" y="846"/>
                  <a:pt x="127" y="846"/>
                  <a:pt x="128" y="847"/>
                </a:cubicBezTo>
                <a:lnTo>
                  <a:pt x="128" y="847"/>
                </a:lnTo>
                <a:cubicBezTo>
                  <a:pt x="124" y="846"/>
                  <a:pt x="122" y="845"/>
                  <a:pt x="118" y="846"/>
                </a:cubicBezTo>
                <a:close/>
                <a:moveTo>
                  <a:pt x="116" y="877"/>
                </a:moveTo>
                <a:lnTo>
                  <a:pt x="116" y="877"/>
                </a:lnTo>
                <a:cubicBezTo>
                  <a:pt x="115" y="876"/>
                  <a:pt x="114" y="874"/>
                  <a:pt x="112" y="874"/>
                </a:cubicBezTo>
                <a:lnTo>
                  <a:pt x="112" y="874"/>
                </a:lnTo>
                <a:lnTo>
                  <a:pt x="112" y="874"/>
                </a:lnTo>
                <a:lnTo>
                  <a:pt x="112" y="874"/>
                </a:lnTo>
                <a:cubicBezTo>
                  <a:pt x="114" y="873"/>
                  <a:pt x="117" y="872"/>
                  <a:pt x="118" y="871"/>
                </a:cubicBezTo>
                <a:lnTo>
                  <a:pt x="118" y="871"/>
                </a:lnTo>
                <a:lnTo>
                  <a:pt x="118" y="871"/>
                </a:lnTo>
                <a:lnTo>
                  <a:pt x="118" y="871"/>
                </a:lnTo>
                <a:cubicBezTo>
                  <a:pt x="118" y="874"/>
                  <a:pt x="117" y="876"/>
                  <a:pt x="116" y="877"/>
                </a:cubicBezTo>
                <a:close/>
                <a:moveTo>
                  <a:pt x="114" y="864"/>
                </a:moveTo>
                <a:lnTo>
                  <a:pt x="114" y="864"/>
                </a:lnTo>
                <a:cubicBezTo>
                  <a:pt x="114" y="866"/>
                  <a:pt x="118" y="868"/>
                  <a:pt x="118" y="870"/>
                </a:cubicBezTo>
                <a:lnTo>
                  <a:pt x="118" y="870"/>
                </a:lnTo>
                <a:cubicBezTo>
                  <a:pt x="115" y="868"/>
                  <a:pt x="112" y="870"/>
                  <a:pt x="109" y="871"/>
                </a:cubicBezTo>
                <a:lnTo>
                  <a:pt x="109" y="871"/>
                </a:lnTo>
                <a:cubicBezTo>
                  <a:pt x="111" y="869"/>
                  <a:pt x="112" y="866"/>
                  <a:pt x="114" y="864"/>
                </a:cubicBezTo>
                <a:close/>
                <a:moveTo>
                  <a:pt x="103" y="896"/>
                </a:moveTo>
                <a:lnTo>
                  <a:pt x="103" y="896"/>
                </a:lnTo>
                <a:cubicBezTo>
                  <a:pt x="103" y="896"/>
                  <a:pt x="104" y="894"/>
                  <a:pt x="105" y="893"/>
                </a:cubicBezTo>
                <a:lnTo>
                  <a:pt x="105" y="893"/>
                </a:lnTo>
                <a:cubicBezTo>
                  <a:pt x="106" y="894"/>
                  <a:pt x="106" y="895"/>
                  <a:pt x="107" y="896"/>
                </a:cubicBezTo>
                <a:lnTo>
                  <a:pt x="107" y="896"/>
                </a:lnTo>
                <a:cubicBezTo>
                  <a:pt x="106" y="897"/>
                  <a:pt x="104" y="897"/>
                  <a:pt x="103" y="896"/>
                </a:cubicBezTo>
                <a:close/>
                <a:moveTo>
                  <a:pt x="100" y="873"/>
                </a:moveTo>
                <a:lnTo>
                  <a:pt x="100" y="873"/>
                </a:lnTo>
                <a:cubicBezTo>
                  <a:pt x="100" y="872"/>
                  <a:pt x="99" y="871"/>
                  <a:pt x="99" y="870"/>
                </a:cubicBezTo>
                <a:lnTo>
                  <a:pt x="99" y="870"/>
                </a:lnTo>
                <a:lnTo>
                  <a:pt x="99" y="870"/>
                </a:lnTo>
                <a:lnTo>
                  <a:pt x="99" y="870"/>
                </a:lnTo>
                <a:lnTo>
                  <a:pt x="99" y="870"/>
                </a:lnTo>
                <a:lnTo>
                  <a:pt x="99" y="870"/>
                </a:lnTo>
                <a:cubicBezTo>
                  <a:pt x="101" y="870"/>
                  <a:pt x="100" y="872"/>
                  <a:pt x="100" y="873"/>
                </a:cubicBezTo>
                <a:lnTo>
                  <a:pt x="96" y="914"/>
                </a:lnTo>
                <a:lnTo>
                  <a:pt x="96" y="914"/>
                </a:lnTo>
                <a:cubicBezTo>
                  <a:pt x="95" y="915"/>
                  <a:pt x="94" y="915"/>
                  <a:pt x="94" y="916"/>
                </a:cubicBezTo>
                <a:lnTo>
                  <a:pt x="94" y="916"/>
                </a:lnTo>
                <a:lnTo>
                  <a:pt x="94" y="915"/>
                </a:lnTo>
                <a:lnTo>
                  <a:pt x="94" y="915"/>
                </a:lnTo>
                <a:cubicBezTo>
                  <a:pt x="91" y="911"/>
                  <a:pt x="87" y="908"/>
                  <a:pt x="82" y="908"/>
                </a:cubicBezTo>
                <a:lnTo>
                  <a:pt x="82" y="908"/>
                </a:lnTo>
                <a:cubicBezTo>
                  <a:pt x="83" y="904"/>
                  <a:pt x="86" y="900"/>
                  <a:pt x="82" y="896"/>
                </a:cubicBezTo>
                <a:lnTo>
                  <a:pt x="82" y="896"/>
                </a:lnTo>
                <a:lnTo>
                  <a:pt x="82" y="896"/>
                </a:lnTo>
                <a:lnTo>
                  <a:pt x="82" y="896"/>
                </a:lnTo>
                <a:lnTo>
                  <a:pt x="82" y="896"/>
                </a:lnTo>
                <a:cubicBezTo>
                  <a:pt x="83" y="896"/>
                  <a:pt x="83" y="895"/>
                  <a:pt x="84" y="894"/>
                </a:cubicBezTo>
                <a:lnTo>
                  <a:pt x="84" y="894"/>
                </a:lnTo>
                <a:cubicBezTo>
                  <a:pt x="86" y="893"/>
                  <a:pt x="87" y="895"/>
                  <a:pt x="89" y="896"/>
                </a:cubicBezTo>
                <a:lnTo>
                  <a:pt x="89" y="896"/>
                </a:lnTo>
                <a:cubicBezTo>
                  <a:pt x="91" y="899"/>
                  <a:pt x="91" y="904"/>
                  <a:pt x="93" y="907"/>
                </a:cubicBezTo>
                <a:lnTo>
                  <a:pt x="93" y="907"/>
                </a:lnTo>
                <a:cubicBezTo>
                  <a:pt x="94" y="910"/>
                  <a:pt x="97" y="909"/>
                  <a:pt x="99" y="910"/>
                </a:cubicBezTo>
                <a:lnTo>
                  <a:pt x="99" y="910"/>
                </a:lnTo>
                <a:cubicBezTo>
                  <a:pt x="97" y="911"/>
                  <a:pt x="96" y="913"/>
                  <a:pt x="96" y="914"/>
                </a:cubicBezTo>
                <a:lnTo>
                  <a:pt x="100" y="873"/>
                </a:lnTo>
                <a:close/>
                <a:moveTo>
                  <a:pt x="98" y="930"/>
                </a:moveTo>
                <a:lnTo>
                  <a:pt x="98" y="930"/>
                </a:lnTo>
                <a:cubicBezTo>
                  <a:pt x="97" y="931"/>
                  <a:pt x="97" y="931"/>
                  <a:pt x="97" y="931"/>
                </a:cubicBezTo>
                <a:lnTo>
                  <a:pt x="97" y="931"/>
                </a:lnTo>
                <a:lnTo>
                  <a:pt x="97" y="931"/>
                </a:lnTo>
                <a:lnTo>
                  <a:pt x="97" y="931"/>
                </a:lnTo>
                <a:lnTo>
                  <a:pt x="96" y="931"/>
                </a:lnTo>
                <a:lnTo>
                  <a:pt x="96" y="931"/>
                </a:lnTo>
                <a:cubicBezTo>
                  <a:pt x="97" y="930"/>
                  <a:pt x="97" y="929"/>
                  <a:pt x="97" y="929"/>
                </a:cubicBezTo>
                <a:lnTo>
                  <a:pt x="97" y="929"/>
                </a:lnTo>
                <a:cubicBezTo>
                  <a:pt x="98" y="929"/>
                  <a:pt x="98" y="929"/>
                  <a:pt x="98" y="929"/>
                </a:cubicBezTo>
                <a:lnTo>
                  <a:pt x="98" y="929"/>
                </a:lnTo>
                <a:cubicBezTo>
                  <a:pt x="98" y="929"/>
                  <a:pt x="97" y="930"/>
                  <a:pt x="98" y="930"/>
                </a:cubicBezTo>
                <a:close/>
                <a:moveTo>
                  <a:pt x="85" y="969"/>
                </a:moveTo>
                <a:lnTo>
                  <a:pt x="85" y="969"/>
                </a:lnTo>
                <a:cubicBezTo>
                  <a:pt x="84" y="971"/>
                  <a:pt x="82" y="972"/>
                  <a:pt x="81" y="972"/>
                </a:cubicBezTo>
                <a:lnTo>
                  <a:pt x="81" y="972"/>
                </a:lnTo>
                <a:cubicBezTo>
                  <a:pt x="81" y="970"/>
                  <a:pt x="83" y="967"/>
                  <a:pt x="83" y="965"/>
                </a:cubicBezTo>
                <a:lnTo>
                  <a:pt x="83" y="965"/>
                </a:lnTo>
                <a:cubicBezTo>
                  <a:pt x="83" y="964"/>
                  <a:pt x="83" y="964"/>
                  <a:pt x="83" y="964"/>
                </a:cubicBezTo>
                <a:lnTo>
                  <a:pt x="83" y="964"/>
                </a:lnTo>
                <a:cubicBezTo>
                  <a:pt x="83" y="965"/>
                  <a:pt x="84" y="966"/>
                  <a:pt x="85" y="967"/>
                </a:cubicBezTo>
                <a:lnTo>
                  <a:pt x="85" y="966"/>
                </a:lnTo>
                <a:lnTo>
                  <a:pt x="85" y="966"/>
                </a:lnTo>
                <a:cubicBezTo>
                  <a:pt x="85" y="967"/>
                  <a:pt x="85" y="967"/>
                  <a:pt x="85" y="967"/>
                </a:cubicBezTo>
                <a:lnTo>
                  <a:pt x="85" y="967"/>
                </a:lnTo>
                <a:cubicBezTo>
                  <a:pt x="85" y="968"/>
                  <a:pt x="85" y="969"/>
                  <a:pt x="85" y="969"/>
                </a:cubicBezTo>
                <a:close/>
                <a:moveTo>
                  <a:pt x="83" y="943"/>
                </a:moveTo>
                <a:lnTo>
                  <a:pt x="83" y="943"/>
                </a:lnTo>
                <a:cubicBezTo>
                  <a:pt x="82" y="943"/>
                  <a:pt x="82" y="942"/>
                  <a:pt x="82" y="942"/>
                </a:cubicBezTo>
                <a:lnTo>
                  <a:pt x="82" y="942"/>
                </a:lnTo>
                <a:cubicBezTo>
                  <a:pt x="83" y="942"/>
                  <a:pt x="84" y="942"/>
                  <a:pt x="84" y="941"/>
                </a:cubicBezTo>
                <a:lnTo>
                  <a:pt x="84" y="941"/>
                </a:lnTo>
                <a:cubicBezTo>
                  <a:pt x="83" y="945"/>
                  <a:pt x="85" y="948"/>
                  <a:pt x="82" y="950"/>
                </a:cubicBezTo>
                <a:lnTo>
                  <a:pt x="82" y="950"/>
                </a:lnTo>
                <a:cubicBezTo>
                  <a:pt x="83" y="948"/>
                  <a:pt x="83" y="945"/>
                  <a:pt x="81" y="944"/>
                </a:cubicBezTo>
                <a:lnTo>
                  <a:pt x="81" y="944"/>
                </a:lnTo>
                <a:cubicBezTo>
                  <a:pt x="81" y="944"/>
                  <a:pt x="82" y="944"/>
                  <a:pt x="83" y="943"/>
                </a:cubicBezTo>
                <a:close/>
                <a:moveTo>
                  <a:pt x="79" y="889"/>
                </a:moveTo>
                <a:lnTo>
                  <a:pt x="79" y="889"/>
                </a:lnTo>
                <a:cubicBezTo>
                  <a:pt x="79" y="887"/>
                  <a:pt x="76" y="886"/>
                  <a:pt x="74" y="886"/>
                </a:cubicBezTo>
                <a:lnTo>
                  <a:pt x="74" y="886"/>
                </a:lnTo>
                <a:cubicBezTo>
                  <a:pt x="75" y="883"/>
                  <a:pt x="75" y="881"/>
                  <a:pt x="75" y="879"/>
                </a:cubicBezTo>
                <a:lnTo>
                  <a:pt x="75" y="879"/>
                </a:lnTo>
                <a:cubicBezTo>
                  <a:pt x="75" y="879"/>
                  <a:pt x="76" y="879"/>
                  <a:pt x="77" y="879"/>
                </a:cubicBezTo>
                <a:lnTo>
                  <a:pt x="77" y="879"/>
                </a:lnTo>
                <a:cubicBezTo>
                  <a:pt x="78" y="881"/>
                  <a:pt x="78" y="884"/>
                  <a:pt x="79" y="886"/>
                </a:cubicBezTo>
                <a:lnTo>
                  <a:pt x="79" y="886"/>
                </a:lnTo>
                <a:cubicBezTo>
                  <a:pt x="79" y="886"/>
                  <a:pt x="79" y="888"/>
                  <a:pt x="79" y="889"/>
                </a:cubicBezTo>
                <a:close/>
                <a:moveTo>
                  <a:pt x="70" y="934"/>
                </a:moveTo>
                <a:lnTo>
                  <a:pt x="70" y="934"/>
                </a:lnTo>
                <a:cubicBezTo>
                  <a:pt x="69" y="933"/>
                  <a:pt x="67" y="933"/>
                  <a:pt x="65" y="934"/>
                </a:cubicBezTo>
                <a:lnTo>
                  <a:pt x="65" y="934"/>
                </a:lnTo>
                <a:cubicBezTo>
                  <a:pt x="65" y="934"/>
                  <a:pt x="65" y="934"/>
                  <a:pt x="65" y="933"/>
                </a:cubicBezTo>
                <a:lnTo>
                  <a:pt x="65" y="933"/>
                </a:lnTo>
                <a:cubicBezTo>
                  <a:pt x="65" y="933"/>
                  <a:pt x="64" y="933"/>
                  <a:pt x="64" y="932"/>
                </a:cubicBezTo>
                <a:lnTo>
                  <a:pt x="64" y="932"/>
                </a:lnTo>
                <a:cubicBezTo>
                  <a:pt x="68" y="931"/>
                  <a:pt x="70" y="929"/>
                  <a:pt x="72" y="926"/>
                </a:cubicBezTo>
                <a:lnTo>
                  <a:pt x="72" y="926"/>
                </a:lnTo>
                <a:cubicBezTo>
                  <a:pt x="72" y="926"/>
                  <a:pt x="73" y="926"/>
                  <a:pt x="74" y="926"/>
                </a:cubicBezTo>
                <a:lnTo>
                  <a:pt x="74" y="926"/>
                </a:lnTo>
                <a:cubicBezTo>
                  <a:pt x="71" y="929"/>
                  <a:pt x="70" y="931"/>
                  <a:pt x="70" y="934"/>
                </a:cubicBezTo>
                <a:close/>
                <a:moveTo>
                  <a:pt x="67" y="736"/>
                </a:moveTo>
                <a:lnTo>
                  <a:pt x="67" y="736"/>
                </a:lnTo>
                <a:cubicBezTo>
                  <a:pt x="66" y="737"/>
                  <a:pt x="66" y="737"/>
                  <a:pt x="65" y="738"/>
                </a:cubicBezTo>
                <a:lnTo>
                  <a:pt x="65" y="738"/>
                </a:lnTo>
                <a:cubicBezTo>
                  <a:pt x="65" y="737"/>
                  <a:pt x="65" y="737"/>
                  <a:pt x="65" y="736"/>
                </a:cubicBezTo>
                <a:lnTo>
                  <a:pt x="65" y="736"/>
                </a:lnTo>
                <a:cubicBezTo>
                  <a:pt x="66" y="736"/>
                  <a:pt x="66" y="736"/>
                  <a:pt x="66" y="736"/>
                </a:cubicBezTo>
                <a:lnTo>
                  <a:pt x="66" y="736"/>
                </a:lnTo>
                <a:lnTo>
                  <a:pt x="66" y="736"/>
                </a:lnTo>
                <a:lnTo>
                  <a:pt x="66" y="736"/>
                </a:lnTo>
                <a:lnTo>
                  <a:pt x="67" y="736"/>
                </a:lnTo>
                <a:close/>
                <a:moveTo>
                  <a:pt x="58" y="604"/>
                </a:moveTo>
                <a:lnTo>
                  <a:pt x="58" y="604"/>
                </a:lnTo>
                <a:lnTo>
                  <a:pt x="58" y="604"/>
                </a:lnTo>
                <a:lnTo>
                  <a:pt x="58" y="604"/>
                </a:lnTo>
                <a:cubicBezTo>
                  <a:pt x="58" y="603"/>
                  <a:pt x="59" y="603"/>
                  <a:pt x="59" y="603"/>
                </a:cubicBezTo>
                <a:lnTo>
                  <a:pt x="59" y="603"/>
                </a:lnTo>
                <a:cubicBezTo>
                  <a:pt x="60" y="602"/>
                  <a:pt x="61" y="602"/>
                  <a:pt x="63" y="601"/>
                </a:cubicBezTo>
                <a:lnTo>
                  <a:pt x="63" y="601"/>
                </a:lnTo>
                <a:cubicBezTo>
                  <a:pt x="63" y="600"/>
                  <a:pt x="65" y="599"/>
                  <a:pt x="66" y="598"/>
                </a:cubicBezTo>
                <a:lnTo>
                  <a:pt x="66" y="598"/>
                </a:lnTo>
                <a:lnTo>
                  <a:pt x="67" y="598"/>
                </a:lnTo>
                <a:lnTo>
                  <a:pt x="67" y="598"/>
                </a:lnTo>
                <a:lnTo>
                  <a:pt x="67" y="598"/>
                </a:lnTo>
                <a:lnTo>
                  <a:pt x="67" y="598"/>
                </a:lnTo>
                <a:cubicBezTo>
                  <a:pt x="67" y="599"/>
                  <a:pt x="67" y="599"/>
                  <a:pt x="67" y="600"/>
                </a:cubicBezTo>
                <a:lnTo>
                  <a:pt x="67" y="600"/>
                </a:lnTo>
                <a:cubicBezTo>
                  <a:pt x="66" y="602"/>
                  <a:pt x="65" y="602"/>
                  <a:pt x="64" y="605"/>
                </a:cubicBezTo>
                <a:lnTo>
                  <a:pt x="64" y="605"/>
                </a:lnTo>
                <a:cubicBezTo>
                  <a:pt x="64" y="604"/>
                  <a:pt x="63" y="604"/>
                  <a:pt x="63" y="604"/>
                </a:cubicBezTo>
                <a:lnTo>
                  <a:pt x="63" y="604"/>
                </a:lnTo>
                <a:cubicBezTo>
                  <a:pt x="62" y="603"/>
                  <a:pt x="60" y="603"/>
                  <a:pt x="58" y="604"/>
                </a:cubicBezTo>
                <a:close/>
                <a:moveTo>
                  <a:pt x="60" y="741"/>
                </a:moveTo>
                <a:lnTo>
                  <a:pt x="60" y="741"/>
                </a:lnTo>
                <a:cubicBezTo>
                  <a:pt x="59" y="742"/>
                  <a:pt x="59" y="742"/>
                  <a:pt x="59" y="742"/>
                </a:cubicBezTo>
                <a:lnTo>
                  <a:pt x="59" y="742"/>
                </a:lnTo>
                <a:cubicBezTo>
                  <a:pt x="59" y="741"/>
                  <a:pt x="59" y="741"/>
                  <a:pt x="60" y="741"/>
                </a:cubicBezTo>
                <a:close/>
                <a:moveTo>
                  <a:pt x="53" y="634"/>
                </a:moveTo>
                <a:lnTo>
                  <a:pt x="53" y="634"/>
                </a:lnTo>
                <a:cubicBezTo>
                  <a:pt x="52" y="634"/>
                  <a:pt x="51" y="634"/>
                  <a:pt x="50" y="634"/>
                </a:cubicBezTo>
                <a:lnTo>
                  <a:pt x="50" y="632"/>
                </a:lnTo>
                <a:lnTo>
                  <a:pt x="52" y="627"/>
                </a:lnTo>
                <a:lnTo>
                  <a:pt x="52" y="627"/>
                </a:lnTo>
                <a:cubicBezTo>
                  <a:pt x="52" y="624"/>
                  <a:pt x="51" y="623"/>
                  <a:pt x="50" y="622"/>
                </a:cubicBezTo>
                <a:lnTo>
                  <a:pt x="50" y="622"/>
                </a:lnTo>
                <a:cubicBezTo>
                  <a:pt x="52" y="621"/>
                  <a:pt x="54" y="621"/>
                  <a:pt x="54" y="620"/>
                </a:cubicBezTo>
                <a:lnTo>
                  <a:pt x="54" y="620"/>
                </a:lnTo>
                <a:cubicBezTo>
                  <a:pt x="54" y="622"/>
                  <a:pt x="55" y="624"/>
                  <a:pt x="55" y="625"/>
                </a:cubicBezTo>
                <a:lnTo>
                  <a:pt x="55" y="625"/>
                </a:lnTo>
                <a:cubicBezTo>
                  <a:pt x="56" y="626"/>
                  <a:pt x="56" y="628"/>
                  <a:pt x="57" y="628"/>
                </a:cubicBezTo>
                <a:lnTo>
                  <a:pt x="57" y="628"/>
                </a:lnTo>
                <a:cubicBezTo>
                  <a:pt x="59" y="630"/>
                  <a:pt x="59" y="633"/>
                  <a:pt x="59" y="634"/>
                </a:cubicBezTo>
                <a:lnTo>
                  <a:pt x="59" y="634"/>
                </a:lnTo>
                <a:cubicBezTo>
                  <a:pt x="57" y="634"/>
                  <a:pt x="55" y="634"/>
                  <a:pt x="53" y="634"/>
                </a:cubicBezTo>
                <a:close/>
                <a:moveTo>
                  <a:pt x="53" y="870"/>
                </a:moveTo>
                <a:lnTo>
                  <a:pt x="53" y="870"/>
                </a:lnTo>
                <a:cubicBezTo>
                  <a:pt x="53" y="868"/>
                  <a:pt x="52" y="867"/>
                  <a:pt x="51" y="866"/>
                </a:cubicBezTo>
                <a:lnTo>
                  <a:pt x="51" y="866"/>
                </a:lnTo>
                <a:cubicBezTo>
                  <a:pt x="49" y="865"/>
                  <a:pt x="48" y="864"/>
                  <a:pt x="47" y="864"/>
                </a:cubicBezTo>
                <a:lnTo>
                  <a:pt x="47" y="864"/>
                </a:lnTo>
                <a:cubicBezTo>
                  <a:pt x="48" y="864"/>
                  <a:pt x="50" y="864"/>
                  <a:pt x="51" y="866"/>
                </a:cubicBezTo>
                <a:lnTo>
                  <a:pt x="51" y="866"/>
                </a:lnTo>
                <a:cubicBezTo>
                  <a:pt x="56" y="866"/>
                  <a:pt x="54" y="868"/>
                  <a:pt x="53" y="870"/>
                </a:cubicBezTo>
                <a:close/>
                <a:moveTo>
                  <a:pt x="44" y="824"/>
                </a:moveTo>
                <a:lnTo>
                  <a:pt x="44" y="824"/>
                </a:lnTo>
                <a:cubicBezTo>
                  <a:pt x="44" y="824"/>
                  <a:pt x="44" y="823"/>
                  <a:pt x="44" y="822"/>
                </a:cubicBezTo>
                <a:lnTo>
                  <a:pt x="44" y="822"/>
                </a:lnTo>
                <a:cubicBezTo>
                  <a:pt x="45" y="821"/>
                  <a:pt x="45" y="821"/>
                  <a:pt x="44" y="819"/>
                </a:cubicBezTo>
                <a:lnTo>
                  <a:pt x="44" y="819"/>
                </a:lnTo>
                <a:cubicBezTo>
                  <a:pt x="45" y="818"/>
                  <a:pt x="46" y="816"/>
                  <a:pt x="47" y="815"/>
                </a:cubicBezTo>
                <a:lnTo>
                  <a:pt x="47" y="815"/>
                </a:lnTo>
                <a:lnTo>
                  <a:pt x="48" y="814"/>
                </a:lnTo>
                <a:lnTo>
                  <a:pt x="48" y="814"/>
                </a:lnTo>
                <a:cubicBezTo>
                  <a:pt x="49" y="815"/>
                  <a:pt x="52" y="816"/>
                  <a:pt x="54" y="816"/>
                </a:cubicBezTo>
                <a:lnTo>
                  <a:pt x="54" y="816"/>
                </a:lnTo>
                <a:lnTo>
                  <a:pt x="54" y="816"/>
                </a:lnTo>
                <a:lnTo>
                  <a:pt x="54" y="816"/>
                </a:lnTo>
                <a:cubicBezTo>
                  <a:pt x="50" y="817"/>
                  <a:pt x="47" y="819"/>
                  <a:pt x="46" y="824"/>
                </a:cubicBezTo>
                <a:lnTo>
                  <a:pt x="46" y="824"/>
                </a:lnTo>
                <a:cubicBezTo>
                  <a:pt x="46" y="826"/>
                  <a:pt x="45" y="825"/>
                  <a:pt x="44" y="824"/>
                </a:cubicBezTo>
                <a:lnTo>
                  <a:pt x="39" y="950"/>
                </a:lnTo>
                <a:lnTo>
                  <a:pt x="39" y="950"/>
                </a:lnTo>
                <a:cubicBezTo>
                  <a:pt x="40" y="950"/>
                  <a:pt x="40" y="950"/>
                  <a:pt x="40" y="949"/>
                </a:cubicBezTo>
                <a:lnTo>
                  <a:pt x="40" y="949"/>
                </a:lnTo>
                <a:cubicBezTo>
                  <a:pt x="41" y="949"/>
                  <a:pt x="42" y="950"/>
                  <a:pt x="42" y="950"/>
                </a:cubicBezTo>
                <a:lnTo>
                  <a:pt x="42" y="950"/>
                </a:lnTo>
                <a:cubicBezTo>
                  <a:pt x="41" y="950"/>
                  <a:pt x="40" y="950"/>
                  <a:pt x="39" y="950"/>
                </a:cubicBezTo>
                <a:lnTo>
                  <a:pt x="44" y="824"/>
                </a:lnTo>
                <a:close/>
                <a:moveTo>
                  <a:pt x="38" y="920"/>
                </a:moveTo>
                <a:lnTo>
                  <a:pt x="38" y="920"/>
                </a:lnTo>
                <a:cubicBezTo>
                  <a:pt x="36" y="919"/>
                  <a:pt x="36" y="919"/>
                  <a:pt x="36" y="919"/>
                </a:cubicBezTo>
                <a:lnTo>
                  <a:pt x="36" y="919"/>
                </a:lnTo>
                <a:cubicBezTo>
                  <a:pt x="35" y="919"/>
                  <a:pt x="34" y="919"/>
                  <a:pt x="33" y="919"/>
                </a:cubicBezTo>
                <a:lnTo>
                  <a:pt x="33" y="919"/>
                </a:lnTo>
                <a:cubicBezTo>
                  <a:pt x="33" y="917"/>
                  <a:pt x="34" y="917"/>
                  <a:pt x="34" y="916"/>
                </a:cubicBezTo>
                <a:lnTo>
                  <a:pt x="34" y="916"/>
                </a:lnTo>
                <a:cubicBezTo>
                  <a:pt x="36" y="917"/>
                  <a:pt x="38" y="917"/>
                  <a:pt x="39" y="920"/>
                </a:cubicBezTo>
                <a:lnTo>
                  <a:pt x="38" y="920"/>
                </a:lnTo>
                <a:close/>
                <a:moveTo>
                  <a:pt x="36" y="957"/>
                </a:moveTo>
                <a:lnTo>
                  <a:pt x="36" y="957"/>
                </a:lnTo>
                <a:cubicBezTo>
                  <a:pt x="36" y="956"/>
                  <a:pt x="36" y="956"/>
                  <a:pt x="38" y="956"/>
                </a:cubicBezTo>
                <a:lnTo>
                  <a:pt x="38" y="956"/>
                </a:lnTo>
                <a:lnTo>
                  <a:pt x="38" y="956"/>
                </a:lnTo>
                <a:lnTo>
                  <a:pt x="38" y="956"/>
                </a:lnTo>
                <a:cubicBezTo>
                  <a:pt x="38" y="956"/>
                  <a:pt x="38" y="956"/>
                  <a:pt x="38" y="957"/>
                </a:cubicBezTo>
                <a:lnTo>
                  <a:pt x="38" y="957"/>
                </a:lnTo>
                <a:lnTo>
                  <a:pt x="36" y="957"/>
                </a:lnTo>
                <a:close/>
                <a:moveTo>
                  <a:pt x="33" y="698"/>
                </a:moveTo>
                <a:lnTo>
                  <a:pt x="33" y="698"/>
                </a:lnTo>
                <a:lnTo>
                  <a:pt x="33" y="699"/>
                </a:lnTo>
                <a:lnTo>
                  <a:pt x="33" y="699"/>
                </a:lnTo>
                <a:cubicBezTo>
                  <a:pt x="33" y="699"/>
                  <a:pt x="32" y="699"/>
                  <a:pt x="32" y="698"/>
                </a:cubicBezTo>
                <a:lnTo>
                  <a:pt x="32" y="698"/>
                </a:lnTo>
                <a:lnTo>
                  <a:pt x="33" y="698"/>
                </a:lnTo>
                <a:close/>
                <a:moveTo>
                  <a:pt x="28" y="674"/>
                </a:moveTo>
                <a:lnTo>
                  <a:pt x="28" y="674"/>
                </a:lnTo>
                <a:lnTo>
                  <a:pt x="27" y="674"/>
                </a:lnTo>
                <a:lnTo>
                  <a:pt x="27" y="674"/>
                </a:lnTo>
                <a:cubicBezTo>
                  <a:pt x="29" y="673"/>
                  <a:pt x="31" y="672"/>
                  <a:pt x="32" y="671"/>
                </a:cubicBezTo>
                <a:lnTo>
                  <a:pt x="32" y="671"/>
                </a:lnTo>
                <a:lnTo>
                  <a:pt x="32" y="672"/>
                </a:lnTo>
                <a:lnTo>
                  <a:pt x="32" y="672"/>
                </a:lnTo>
                <a:cubicBezTo>
                  <a:pt x="31" y="673"/>
                  <a:pt x="29" y="673"/>
                  <a:pt x="28" y="674"/>
                </a:cubicBezTo>
                <a:close/>
                <a:moveTo>
                  <a:pt x="26" y="849"/>
                </a:moveTo>
                <a:lnTo>
                  <a:pt x="26" y="849"/>
                </a:lnTo>
                <a:lnTo>
                  <a:pt x="26" y="848"/>
                </a:lnTo>
                <a:lnTo>
                  <a:pt x="26" y="848"/>
                </a:lnTo>
                <a:cubicBezTo>
                  <a:pt x="28" y="848"/>
                  <a:pt x="30" y="847"/>
                  <a:pt x="32" y="845"/>
                </a:cubicBezTo>
                <a:lnTo>
                  <a:pt x="32" y="845"/>
                </a:lnTo>
                <a:cubicBezTo>
                  <a:pt x="31" y="848"/>
                  <a:pt x="28" y="848"/>
                  <a:pt x="26" y="849"/>
                </a:cubicBezTo>
                <a:close/>
                <a:moveTo>
                  <a:pt x="25" y="504"/>
                </a:moveTo>
                <a:lnTo>
                  <a:pt x="25" y="504"/>
                </a:lnTo>
                <a:cubicBezTo>
                  <a:pt x="24" y="503"/>
                  <a:pt x="23" y="501"/>
                  <a:pt x="22" y="501"/>
                </a:cubicBezTo>
                <a:lnTo>
                  <a:pt x="22" y="501"/>
                </a:lnTo>
                <a:cubicBezTo>
                  <a:pt x="21" y="501"/>
                  <a:pt x="20" y="501"/>
                  <a:pt x="20" y="502"/>
                </a:cubicBezTo>
                <a:lnTo>
                  <a:pt x="20" y="502"/>
                </a:lnTo>
                <a:cubicBezTo>
                  <a:pt x="19" y="501"/>
                  <a:pt x="18" y="500"/>
                  <a:pt x="16" y="498"/>
                </a:cubicBezTo>
                <a:lnTo>
                  <a:pt x="16" y="498"/>
                </a:lnTo>
                <a:cubicBezTo>
                  <a:pt x="14" y="499"/>
                  <a:pt x="12" y="499"/>
                  <a:pt x="11" y="500"/>
                </a:cubicBezTo>
                <a:lnTo>
                  <a:pt x="11" y="500"/>
                </a:lnTo>
                <a:cubicBezTo>
                  <a:pt x="12" y="499"/>
                  <a:pt x="14" y="497"/>
                  <a:pt x="14" y="495"/>
                </a:cubicBezTo>
                <a:lnTo>
                  <a:pt x="14" y="495"/>
                </a:lnTo>
                <a:cubicBezTo>
                  <a:pt x="14" y="494"/>
                  <a:pt x="14" y="494"/>
                  <a:pt x="14" y="494"/>
                </a:cubicBezTo>
                <a:lnTo>
                  <a:pt x="14" y="494"/>
                </a:lnTo>
                <a:cubicBezTo>
                  <a:pt x="18" y="495"/>
                  <a:pt x="21" y="496"/>
                  <a:pt x="25" y="497"/>
                </a:cubicBezTo>
                <a:lnTo>
                  <a:pt x="25" y="497"/>
                </a:lnTo>
                <a:cubicBezTo>
                  <a:pt x="25" y="498"/>
                  <a:pt x="24" y="498"/>
                  <a:pt x="24" y="499"/>
                </a:cubicBezTo>
                <a:lnTo>
                  <a:pt x="24" y="499"/>
                </a:lnTo>
                <a:cubicBezTo>
                  <a:pt x="25" y="501"/>
                  <a:pt x="26" y="503"/>
                  <a:pt x="27" y="504"/>
                </a:cubicBezTo>
                <a:lnTo>
                  <a:pt x="27" y="504"/>
                </a:lnTo>
                <a:lnTo>
                  <a:pt x="26" y="504"/>
                </a:lnTo>
                <a:lnTo>
                  <a:pt x="26" y="504"/>
                </a:lnTo>
                <a:cubicBezTo>
                  <a:pt x="26" y="504"/>
                  <a:pt x="26" y="504"/>
                  <a:pt x="25" y="504"/>
                </a:cubicBezTo>
                <a:close/>
                <a:moveTo>
                  <a:pt x="24" y="731"/>
                </a:moveTo>
                <a:lnTo>
                  <a:pt x="24" y="731"/>
                </a:lnTo>
                <a:cubicBezTo>
                  <a:pt x="24" y="731"/>
                  <a:pt x="24" y="731"/>
                  <a:pt x="23" y="731"/>
                </a:cubicBezTo>
                <a:lnTo>
                  <a:pt x="23" y="731"/>
                </a:lnTo>
                <a:cubicBezTo>
                  <a:pt x="22" y="728"/>
                  <a:pt x="23" y="726"/>
                  <a:pt x="25" y="724"/>
                </a:cubicBezTo>
                <a:lnTo>
                  <a:pt x="25" y="724"/>
                </a:lnTo>
                <a:lnTo>
                  <a:pt x="25" y="725"/>
                </a:lnTo>
                <a:lnTo>
                  <a:pt x="25" y="725"/>
                </a:lnTo>
                <a:cubicBezTo>
                  <a:pt x="25" y="726"/>
                  <a:pt x="25" y="729"/>
                  <a:pt x="24" y="731"/>
                </a:cubicBezTo>
                <a:close/>
                <a:moveTo>
                  <a:pt x="22" y="511"/>
                </a:moveTo>
                <a:lnTo>
                  <a:pt x="22" y="511"/>
                </a:lnTo>
                <a:cubicBezTo>
                  <a:pt x="22" y="510"/>
                  <a:pt x="21" y="510"/>
                  <a:pt x="21" y="510"/>
                </a:cubicBezTo>
                <a:lnTo>
                  <a:pt x="21" y="510"/>
                </a:lnTo>
                <a:cubicBezTo>
                  <a:pt x="21" y="510"/>
                  <a:pt x="22" y="510"/>
                  <a:pt x="23" y="509"/>
                </a:cubicBezTo>
                <a:lnTo>
                  <a:pt x="23" y="509"/>
                </a:lnTo>
                <a:cubicBezTo>
                  <a:pt x="23" y="510"/>
                  <a:pt x="24" y="510"/>
                  <a:pt x="25" y="510"/>
                </a:cubicBezTo>
                <a:lnTo>
                  <a:pt x="25" y="510"/>
                </a:lnTo>
                <a:cubicBezTo>
                  <a:pt x="25" y="510"/>
                  <a:pt x="24" y="511"/>
                  <a:pt x="23" y="512"/>
                </a:cubicBezTo>
                <a:lnTo>
                  <a:pt x="23" y="511"/>
                </a:lnTo>
                <a:lnTo>
                  <a:pt x="23" y="511"/>
                </a:lnTo>
                <a:lnTo>
                  <a:pt x="22" y="511"/>
                </a:lnTo>
                <a:close/>
                <a:moveTo>
                  <a:pt x="12" y="532"/>
                </a:moveTo>
                <a:lnTo>
                  <a:pt x="12" y="532"/>
                </a:lnTo>
                <a:cubicBezTo>
                  <a:pt x="14" y="531"/>
                  <a:pt x="16" y="530"/>
                  <a:pt x="16" y="529"/>
                </a:cubicBezTo>
                <a:lnTo>
                  <a:pt x="16" y="529"/>
                </a:lnTo>
                <a:cubicBezTo>
                  <a:pt x="16" y="532"/>
                  <a:pt x="16" y="533"/>
                  <a:pt x="14" y="534"/>
                </a:cubicBezTo>
                <a:lnTo>
                  <a:pt x="14" y="534"/>
                </a:lnTo>
                <a:cubicBezTo>
                  <a:pt x="14" y="533"/>
                  <a:pt x="13" y="532"/>
                  <a:pt x="12" y="532"/>
                </a:cubicBezTo>
                <a:close/>
                <a:moveTo>
                  <a:pt x="13" y="720"/>
                </a:moveTo>
                <a:lnTo>
                  <a:pt x="13" y="720"/>
                </a:lnTo>
                <a:cubicBezTo>
                  <a:pt x="13" y="721"/>
                  <a:pt x="12" y="722"/>
                  <a:pt x="12" y="722"/>
                </a:cubicBezTo>
                <a:lnTo>
                  <a:pt x="12" y="722"/>
                </a:lnTo>
                <a:cubicBezTo>
                  <a:pt x="10" y="720"/>
                  <a:pt x="16" y="716"/>
                  <a:pt x="14" y="713"/>
                </a:cubicBezTo>
                <a:lnTo>
                  <a:pt x="14" y="713"/>
                </a:lnTo>
                <a:cubicBezTo>
                  <a:pt x="14" y="714"/>
                  <a:pt x="16" y="714"/>
                  <a:pt x="17" y="714"/>
                </a:cubicBezTo>
                <a:lnTo>
                  <a:pt x="17" y="714"/>
                </a:lnTo>
                <a:cubicBezTo>
                  <a:pt x="16" y="716"/>
                  <a:pt x="14" y="719"/>
                  <a:pt x="13" y="720"/>
                </a:cubicBezTo>
                <a:close/>
                <a:moveTo>
                  <a:pt x="13" y="732"/>
                </a:moveTo>
                <a:lnTo>
                  <a:pt x="13" y="732"/>
                </a:lnTo>
                <a:close/>
                <a:moveTo>
                  <a:pt x="14" y="886"/>
                </a:moveTo>
                <a:lnTo>
                  <a:pt x="14" y="886"/>
                </a:lnTo>
                <a:cubicBezTo>
                  <a:pt x="14" y="885"/>
                  <a:pt x="14" y="885"/>
                  <a:pt x="14" y="884"/>
                </a:cubicBezTo>
                <a:lnTo>
                  <a:pt x="14" y="884"/>
                </a:lnTo>
                <a:cubicBezTo>
                  <a:pt x="12" y="883"/>
                  <a:pt x="13" y="885"/>
                  <a:pt x="12" y="884"/>
                </a:cubicBezTo>
                <a:lnTo>
                  <a:pt x="12" y="884"/>
                </a:lnTo>
                <a:cubicBezTo>
                  <a:pt x="13" y="884"/>
                  <a:pt x="13" y="884"/>
                  <a:pt x="14" y="883"/>
                </a:cubicBezTo>
                <a:lnTo>
                  <a:pt x="14" y="883"/>
                </a:lnTo>
                <a:lnTo>
                  <a:pt x="14" y="882"/>
                </a:lnTo>
                <a:lnTo>
                  <a:pt x="14" y="882"/>
                </a:lnTo>
                <a:lnTo>
                  <a:pt x="14" y="882"/>
                </a:lnTo>
                <a:lnTo>
                  <a:pt x="14" y="882"/>
                </a:lnTo>
                <a:lnTo>
                  <a:pt x="14" y="882"/>
                </a:lnTo>
                <a:lnTo>
                  <a:pt x="14" y="882"/>
                </a:lnTo>
                <a:cubicBezTo>
                  <a:pt x="16" y="883"/>
                  <a:pt x="16" y="884"/>
                  <a:pt x="14" y="886"/>
                </a:cubicBezTo>
                <a:close/>
                <a:moveTo>
                  <a:pt x="11" y="753"/>
                </a:moveTo>
                <a:lnTo>
                  <a:pt x="11" y="753"/>
                </a:lnTo>
                <a:cubicBezTo>
                  <a:pt x="9" y="751"/>
                  <a:pt x="7" y="749"/>
                  <a:pt x="5" y="749"/>
                </a:cubicBezTo>
                <a:lnTo>
                  <a:pt x="5" y="749"/>
                </a:lnTo>
                <a:lnTo>
                  <a:pt x="5" y="749"/>
                </a:lnTo>
                <a:lnTo>
                  <a:pt x="5" y="749"/>
                </a:lnTo>
                <a:lnTo>
                  <a:pt x="5" y="748"/>
                </a:lnTo>
                <a:lnTo>
                  <a:pt x="5" y="748"/>
                </a:lnTo>
                <a:cubicBezTo>
                  <a:pt x="5" y="748"/>
                  <a:pt x="5" y="748"/>
                  <a:pt x="5" y="749"/>
                </a:cubicBezTo>
                <a:lnTo>
                  <a:pt x="5" y="749"/>
                </a:lnTo>
                <a:cubicBezTo>
                  <a:pt x="7" y="749"/>
                  <a:pt x="9" y="750"/>
                  <a:pt x="11" y="750"/>
                </a:cubicBezTo>
                <a:lnTo>
                  <a:pt x="11" y="750"/>
                </a:lnTo>
                <a:lnTo>
                  <a:pt x="11" y="750"/>
                </a:lnTo>
                <a:lnTo>
                  <a:pt x="11" y="750"/>
                </a:lnTo>
                <a:cubicBezTo>
                  <a:pt x="11" y="751"/>
                  <a:pt x="11" y="751"/>
                  <a:pt x="11" y="753"/>
                </a:cubicBezTo>
                <a:close/>
                <a:moveTo>
                  <a:pt x="6" y="920"/>
                </a:moveTo>
                <a:lnTo>
                  <a:pt x="6" y="920"/>
                </a:lnTo>
                <a:cubicBezTo>
                  <a:pt x="6" y="919"/>
                  <a:pt x="5" y="919"/>
                  <a:pt x="5" y="919"/>
                </a:cubicBezTo>
                <a:lnTo>
                  <a:pt x="5" y="919"/>
                </a:lnTo>
                <a:lnTo>
                  <a:pt x="5" y="919"/>
                </a:lnTo>
                <a:lnTo>
                  <a:pt x="5" y="919"/>
                </a:lnTo>
                <a:lnTo>
                  <a:pt x="5" y="917"/>
                </a:lnTo>
                <a:lnTo>
                  <a:pt x="5" y="917"/>
                </a:lnTo>
                <a:cubicBezTo>
                  <a:pt x="5" y="917"/>
                  <a:pt x="5" y="917"/>
                  <a:pt x="6" y="917"/>
                </a:cubicBezTo>
                <a:lnTo>
                  <a:pt x="6" y="917"/>
                </a:lnTo>
                <a:lnTo>
                  <a:pt x="6" y="919"/>
                </a:lnTo>
                <a:lnTo>
                  <a:pt x="6" y="919"/>
                </a:lnTo>
                <a:cubicBezTo>
                  <a:pt x="6" y="919"/>
                  <a:pt x="6" y="919"/>
                  <a:pt x="6" y="920"/>
                </a:cubicBezTo>
                <a:close/>
                <a:moveTo>
                  <a:pt x="10" y="446"/>
                </a:moveTo>
                <a:lnTo>
                  <a:pt x="10" y="446"/>
                </a:lnTo>
                <a:cubicBezTo>
                  <a:pt x="11" y="446"/>
                  <a:pt x="11" y="446"/>
                  <a:pt x="11" y="446"/>
                </a:cubicBezTo>
                <a:lnTo>
                  <a:pt x="11" y="446"/>
                </a:lnTo>
                <a:cubicBezTo>
                  <a:pt x="11" y="446"/>
                  <a:pt x="11" y="447"/>
                  <a:pt x="12" y="447"/>
                </a:cubicBezTo>
                <a:lnTo>
                  <a:pt x="12" y="447"/>
                </a:lnTo>
                <a:cubicBezTo>
                  <a:pt x="14" y="446"/>
                  <a:pt x="18" y="446"/>
                  <a:pt x="17" y="443"/>
                </a:cubicBezTo>
                <a:lnTo>
                  <a:pt x="17" y="443"/>
                </a:lnTo>
                <a:cubicBezTo>
                  <a:pt x="18" y="443"/>
                  <a:pt x="19" y="444"/>
                  <a:pt x="20" y="444"/>
                </a:cubicBezTo>
                <a:lnTo>
                  <a:pt x="20" y="444"/>
                </a:lnTo>
                <a:cubicBezTo>
                  <a:pt x="18" y="446"/>
                  <a:pt x="16" y="447"/>
                  <a:pt x="14" y="448"/>
                </a:cubicBezTo>
                <a:lnTo>
                  <a:pt x="14" y="448"/>
                </a:lnTo>
                <a:cubicBezTo>
                  <a:pt x="12" y="448"/>
                  <a:pt x="11" y="447"/>
                  <a:pt x="10" y="446"/>
                </a:cubicBezTo>
                <a:close/>
                <a:moveTo>
                  <a:pt x="14" y="442"/>
                </a:moveTo>
                <a:lnTo>
                  <a:pt x="14" y="442"/>
                </a:lnTo>
                <a:cubicBezTo>
                  <a:pt x="14" y="441"/>
                  <a:pt x="14" y="440"/>
                  <a:pt x="14" y="440"/>
                </a:cubicBezTo>
                <a:lnTo>
                  <a:pt x="14" y="440"/>
                </a:lnTo>
                <a:lnTo>
                  <a:pt x="16" y="441"/>
                </a:lnTo>
                <a:lnTo>
                  <a:pt x="16" y="441"/>
                </a:lnTo>
                <a:cubicBezTo>
                  <a:pt x="14" y="442"/>
                  <a:pt x="14" y="442"/>
                  <a:pt x="13" y="443"/>
                </a:cubicBezTo>
                <a:lnTo>
                  <a:pt x="13" y="443"/>
                </a:lnTo>
                <a:cubicBezTo>
                  <a:pt x="14" y="442"/>
                  <a:pt x="14" y="442"/>
                  <a:pt x="14" y="442"/>
                </a:cubicBezTo>
                <a:close/>
                <a:moveTo>
                  <a:pt x="19" y="238"/>
                </a:moveTo>
                <a:lnTo>
                  <a:pt x="19" y="238"/>
                </a:lnTo>
                <a:lnTo>
                  <a:pt x="18" y="238"/>
                </a:lnTo>
                <a:lnTo>
                  <a:pt x="18" y="238"/>
                </a:lnTo>
                <a:cubicBezTo>
                  <a:pt x="18" y="237"/>
                  <a:pt x="18" y="236"/>
                  <a:pt x="18" y="235"/>
                </a:cubicBezTo>
                <a:lnTo>
                  <a:pt x="18" y="235"/>
                </a:lnTo>
                <a:cubicBezTo>
                  <a:pt x="19" y="235"/>
                  <a:pt x="20" y="235"/>
                  <a:pt x="20" y="234"/>
                </a:cubicBezTo>
                <a:lnTo>
                  <a:pt x="20" y="234"/>
                </a:lnTo>
                <a:cubicBezTo>
                  <a:pt x="20" y="236"/>
                  <a:pt x="20" y="237"/>
                  <a:pt x="19" y="238"/>
                </a:cubicBezTo>
                <a:close/>
                <a:moveTo>
                  <a:pt x="30" y="563"/>
                </a:moveTo>
                <a:lnTo>
                  <a:pt x="30" y="563"/>
                </a:lnTo>
                <a:lnTo>
                  <a:pt x="30" y="563"/>
                </a:lnTo>
                <a:lnTo>
                  <a:pt x="30" y="563"/>
                </a:lnTo>
                <a:cubicBezTo>
                  <a:pt x="30" y="563"/>
                  <a:pt x="30" y="563"/>
                  <a:pt x="29" y="563"/>
                </a:cubicBezTo>
                <a:lnTo>
                  <a:pt x="29" y="563"/>
                </a:lnTo>
                <a:cubicBezTo>
                  <a:pt x="30" y="563"/>
                  <a:pt x="30" y="563"/>
                  <a:pt x="30" y="563"/>
                </a:cubicBezTo>
                <a:close/>
                <a:moveTo>
                  <a:pt x="31" y="483"/>
                </a:moveTo>
                <a:lnTo>
                  <a:pt x="31" y="483"/>
                </a:lnTo>
                <a:cubicBezTo>
                  <a:pt x="31" y="483"/>
                  <a:pt x="31" y="484"/>
                  <a:pt x="32" y="484"/>
                </a:cubicBezTo>
                <a:lnTo>
                  <a:pt x="32" y="484"/>
                </a:lnTo>
                <a:lnTo>
                  <a:pt x="32" y="485"/>
                </a:lnTo>
                <a:lnTo>
                  <a:pt x="32" y="485"/>
                </a:lnTo>
                <a:lnTo>
                  <a:pt x="32" y="486"/>
                </a:lnTo>
                <a:lnTo>
                  <a:pt x="32" y="486"/>
                </a:lnTo>
                <a:cubicBezTo>
                  <a:pt x="31" y="487"/>
                  <a:pt x="30" y="488"/>
                  <a:pt x="30" y="489"/>
                </a:cubicBezTo>
                <a:lnTo>
                  <a:pt x="30" y="489"/>
                </a:lnTo>
                <a:cubicBezTo>
                  <a:pt x="30" y="487"/>
                  <a:pt x="30" y="485"/>
                  <a:pt x="31" y="483"/>
                </a:cubicBezTo>
                <a:close/>
                <a:moveTo>
                  <a:pt x="35" y="434"/>
                </a:moveTo>
                <a:lnTo>
                  <a:pt x="35" y="434"/>
                </a:lnTo>
                <a:cubicBezTo>
                  <a:pt x="35" y="436"/>
                  <a:pt x="36" y="437"/>
                  <a:pt x="38" y="438"/>
                </a:cubicBezTo>
                <a:lnTo>
                  <a:pt x="33" y="438"/>
                </a:lnTo>
                <a:lnTo>
                  <a:pt x="33" y="438"/>
                </a:lnTo>
                <a:cubicBezTo>
                  <a:pt x="33" y="438"/>
                  <a:pt x="33" y="438"/>
                  <a:pt x="33" y="437"/>
                </a:cubicBezTo>
                <a:lnTo>
                  <a:pt x="33" y="437"/>
                </a:lnTo>
                <a:cubicBezTo>
                  <a:pt x="32" y="436"/>
                  <a:pt x="32" y="436"/>
                  <a:pt x="31" y="436"/>
                </a:cubicBezTo>
                <a:lnTo>
                  <a:pt x="31" y="436"/>
                </a:lnTo>
                <a:cubicBezTo>
                  <a:pt x="32" y="436"/>
                  <a:pt x="34" y="435"/>
                  <a:pt x="35" y="434"/>
                </a:cubicBezTo>
                <a:close/>
                <a:moveTo>
                  <a:pt x="33" y="168"/>
                </a:moveTo>
                <a:lnTo>
                  <a:pt x="33" y="168"/>
                </a:lnTo>
                <a:cubicBezTo>
                  <a:pt x="33" y="168"/>
                  <a:pt x="33" y="169"/>
                  <a:pt x="33" y="170"/>
                </a:cubicBezTo>
                <a:lnTo>
                  <a:pt x="33" y="170"/>
                </a:lnTo>
                <a:lnTo>
                  <a:pt x="33" y="170"/>
                </a:lnTo>
                <a:lnTo>
                  <a:pt x="33" y="170"/>
                </a:lnTo>
                <a:cubicBezTo>
                  <a:pt x="32" y="170"/>
                  <a:pt x="32" y="170"/>
                  <a:pt x="32" y="171"/>
                </a:cubicBezTo>
                <a:lnTo>
                  <a:pt x="32" y="171"/>
                </a:lnTo>
                <a:cubicBezTo>
                  <a:pt x="32" y="169"/>
                  <a:pt x="32" y="168"/>
                  <a:pt x="33" y="168"/>
                </a:cubicBezTo>
                <a:close/>
                <a:moveTo>
                  <a:pt x="36" y="159"/>
                </a:moveTo>
                <a:lnTo>
                  <a:pt x="36" y="159"/>
                </a:lnTo>
                <a:cubicBezTo>
                  <a:pt x="36" y="160"/>
                  <a:pt x="38" y="161"/>
                  <a:pt x="38" y="161"/>
                </a:cubicBezTo>
                <a:lnTo>
                  <a:pt x="38" y="161"/>
                </a:lnTo>
                <a:cubicBezTo>
                  <a:pt x="38" y="162"/>
                  <a:pt x="38" y="163"/>
                  <a:pt x="36" y="164"/>
                </a:cubicBezTo>
                <a:lnTo>
                  <a:pt x="36" y="164"/>
                </a:lnTo>
                <a:cubicBezTo>
                  <a:pt x="36" y="164"/>
                  <a:pt x="35" y="164"/>
                  <a:pt x="34" y="164"/>
                </a:cubicBezTo>
                <a:lnTo>
                  <a:pt x="34" y="164"/>
                </a:lnTo>
                <a:lnTo>
                  <a:pt x="34" y="164"/>
                </a:lnTo>
                <a:lnTo>
                  <a:pt x="34" y="164"/>
                </a:lnTo>
                <a:cubicBezTo>
                  <a:pt x="33" y="163"/>
                  <a:pt x="33" y="162"/>
                  <a:pt x="33" y="162"/>
                </a:cubicBezTo>
                <a:lnTo>
                  <a:pt x="33" y="162"/>
                </a:lnTo>
                <a:cubicBezTo>
                  <a:pt x="34" y="161"/>
                  <a:pt x="35" y="160"/>
                  <a:pt x="36" y="159"/>
                </a:cubicBezTo>
                <a:close/>
                <a:moveTo>
                  <a:pt x="46" y="589"/>
                </a:moveTo>
                <a:lnTo>
                  <a:pt x="46" y="589"/>
                </a:lnTo>
                <a:cubicBezTo>
                  <a:pt x="45" y="589"/>
                  <a:pt x="44" y="590"/>
                  <a:pt x="44" y="590"/>
                </a:cubicBezTo>
                <a:lnTo>
                  <a:pt x="44" y="590"/>
                </a:lnTo>
                <a:cubicBezTo>
                  <a:pt x="42" y="588"/>
                  <a:pt x="38" y="590"/>
                  <a:pt x="36" y="588"/>
                </a:cubicBezTo>
                <a:lnTo>
                  <a:pt x="36" y="588"/>
                </a:lnTo>
                <a:cubicBezTo>
                  <a:pt x="36" y="587"/>
                  <a:pt x="36" y="587"/>
                  <a:pt x="36" y="585"/>
                </a:cubicBezTo>
                <a:lnTo>
                  <a:pt x="36" y="585"/>
                </a:lnTo>
                <a:cubicBezTo>
                  <a:pt x="38" y="585"/>
                  <a:pt x="39" y="583"/>
                  <a:pt x="40" y="582"/>
                </a:cubicBezTo>
                <a:lnTo>
                  <a:pt x="40" y="582"/>
                </a:lnTo>
                <a:cubicBezTo>
                  <a:pt x="42" y="584"/>
                  <a:pt x="43" y="587"/>
                  <a:pt x="46" y="589"/>
                </a:cubicBezTo>
                <a:close/>
                <a:moveTo>
                  <a:pt x="43" y="424"/>
                </a:moveTo>
                <a:lnTo>
                  <a:pt x="43" y="424"/>
                </a:lnTo>
                <a:cubicBezTo>
                  <a:pt x="45" y="424"/>
                  <a:pt x="46" y="424"/>
                  <a:pt x="48" y="424"/>
                </a:cubicBezTo>
                <a:lnTo>
                  <a:pt x="48" y="424"/>
                </a:lnTo>
                <a:cubicBezTo>
                  <a:pt x="48" y="424"/>
                  <a:pt x="48" y="426"/>
                  <a:pt x="49" y="427"/>
                </a:cubicBezTo>
                <a:lnTo>
                  <a:pt x="49" y="427"/>
                </a:lnTo>
                <a:cubicBezTo>
                  <a:pt x="47" y="429"/>
                  <a:pt x="45" y="433"/>
                  <a:pt x="42" y="435"/>
                </a:cubicBezTo>
                <a:lnTo>
                  <a:pt x="42" y="435"/>
                </a:lnTo>
                <a:cubicBezTo>
                  <a:pt x="42" y="436"/>
                  <a:pt x="41" y="436"/>
                  <a:pt x="40" y="436"/>
                </a:cubicBezTo>
                <a:lnTo>
                  <a:pt x="40" y="436"/>
                </a:lnTo>
                <a:cubicBezTo>
                  <a:pt x="41" y="436"/>
                  <a:pt x="41" y="436"/>
                  <a:pt x="40" y="435"/>
                </a:cubicBezTo>
                <a:lnTo>
                  <a:pt x="40" y="435"/>
                </a:lnTo>
                <a:cubicBezTo>
                  <a:pt x="47" y="430"/>
                  <a:pt x="47" y="427"/>
                  <a:pt x="43" y="424"/>
                </a:cubicBezTo>
                <a:close/>
                <a:moveTo>
                  <a:pt x="42" y="150"/>
                </a:moveTo>
                <a:lnTo>
                  <a:pt x="42" y="150"/>
                </a:lnTo>
                <a:cubicBezTo>
                  <a:pt x="42" y="151"/>
                  <a:pt x="42" y="151"/>
                  <a:pt x="42" y="151"/>
                </a:cubicBezTo>
                <a:lnTo>
                  <a:pt x="42" y="151"/>
                </a:lnTo>
                <a:lnTo>
                  <a:pt x="42" y="151"/>
                </a:lnTo>
                <a:lnTo>
                  <a:pt x="42" y="151"/>
                </a:lnTo>
                <a:lnTo>
                  <a:pt x="42" y="150"/>
                </a:lnTo>
                <a:close/>
                <a:moveTo>
                  <a:pt x="42" y="193"/>
                </a:moveTo>
                <a:lnTo>
                  <a:pt x="42" y="193"/>
                </a:lnTo>
                <a:cubicBezTo>
                  <a:pt x="42" y="193"/>
                  <a:pt x="42" y="194"/>
                  <a:pt x="43" y="195"/>
                </a:cubicBezTo>
                <a:lnTo>
                  <a:pt x="43" y="195"/>
                </a:lnTo>
                <a:cubicBezTo>
                  <a:pt x="42" y="195"/>
                  <a:pt x="42" y="194"/>
                  <a:pt x="42" y="194"/>
                </a:cubicBezTo>
                <a:lnTo>
                  <a:pt x="42" y="194"/>
                </a:lnTo>
                <a:cubicBezTo>
                  <a:pt x="42" y="193"/>
                  <a:pt x="42" y="193"/>
                  <a:pt x="42" y="193"/>
                </a:cubicBezTo>
                <a:close/>
                <a:moveTo>
                  <a:pt x="49" y="483"/>
                </a:moveTo>
                <a:lnTo>
                  <a:pt x="49" y="483"/>
                </a:lnTo>
                <a:lnTo>
                  <a:pt x="49" y="483"/>
                </a:lnTo>
                <a:cubicBezTo>
                  <a:pt x="48" y="483"/>
                  <a:pt x="48" y="483"/>
                  <a:pt x="48" y="483"/>
                </a:cubicBezTo>
                <a:lnTo>
                  <a:pt x="48" y="483"/>
                </a:lnTo>
                <a:cubicBezTo>
                  <a:pt x="49" y="483"/>
                  <a:pt x="49" y="483"/>
                  <a:pt x="50" y="482"/>
                </a:cubicBezTo>
                <a:lnTo>
                  <a:pt x="50" y="482"/>
                </a:lnTo>
                <a:lnTo>
                  <a:pt x="50" y="482"/>
                </a:lnTo>
                <a:lnTo>
                  <a:pt x="50" y="482"/>
                </a:lnTo>
                <a:cubicBezTo>
                  <a:pt x="50" y="483"/>
                  <a:pt x="49" y="483"/>
                  <a:pt x="49" y="484"/>
                </a:cubicBezTo>
                <a:lnTo>
                  <a:pt x="49" y="484"/>
                </a:lnTo>
                <a:cubicBezTo>
                  <a:pt x="49" y="484"/>
                  <a:pt x="49" y="484"/>
                  <a:pt x="49" y="483"/>
                </a:cubicBezTo>
                <a:lnTo>
                  <a:pt x="47" y="470"/>
                </a:lnTo>
                <a:lnTo>
                  <a:pt x="47" y="470"/>
                </a:lnTo>
                <a:cubicBezTo>
                  <a:pt x="48" y="470"/>
                  <a:pt x="48" y="470"/>
                  <a:pt x="48" y="470"/>
                </a:cubicBezTo>
                <a:lnTo>
                  <a:pt x="48" y="470"/>
                </a:lnTo>
                <a:cubicBezTo>
                  <a:pt x="48" y="471"/>
                  <a:pt x="48" y="471"/>
                  <a:pt x="47" y="471"/>
                </a:cubicBezTo>
                <a:lnTo>
                  <a:pt x="47" y="471"/>
                </a:lnTo>
                <a:lnTo>
                  <a:pt x="47" y="471"/>
                </a:lnTo>
                <a:lnTo>
                  <a:pt x="47" y="471"/>
                </a:lnTo>
                <a:cubicBezTo>
                  <a:pt x="47" y="471"/>
                  <a:pt x="47" y="471"/>
                  <a:pt x="48" y="470"/>
                </a:cubicBezTo>
                <a:lnTo>
                  <a:pt x="48" y="470"/>
                </a:lnTo>
                <a:cubicBezTo>
                  <a:pt x="47" y="470"/>
                  <a:pt x="47" y="470"/>
                  <a:pt x="47" y="470"/>
                </a:cubicBezTo>
                <a:lnTo>
                  <a:pt x="49" y="483"/>
                </a:lnTo>
                <a:close/>
                <a:moveTo>
                  <a:pt x="45" y="616"/>
                </a:moveTo>
                <a:lnTo>
                  <a:pt x="45" y="616"/>
                </a:lnTo>
                <a:lnTo>
                  <a:pt x="45" y="616"/>
                </a:lnTo>
                <a:lnTo>
                  <a:pt x="45" y="616"/>
                </a:lnTo>
                <a:lnTo>
                  <a:pt x="45" y="616"/>
                </a:lnTo>
                <a:lnTo>
                  <a:pt x="45" y="616"/>
                </a:lnTo>
                <a:cubicBezTo>
                  <a:pt x="46" y="616"/>
                  <a:pt x="46" y="616"/>
                  <a:pt x="46" y="616"/>
                </a:cubicBezTo>
                <a:lnTo>
                  <a:pt x="46" y="616"/>
                </a:lnTo>
                <a:lnTo>
                  <a:pt x="45" y="616"/>
                </a:lnTo>
                <a:close/>
                <a:moveTo>
                  <a:pt x="36" y="622"/>
                </a:moveTo>
                <a:lnTo>
                  <a:pt x="36" y="622"/>
                </a:lnTo>
                <a:cubicBezTo>
                  <a:pt x="36" y="623"/>
                  <a:pt x="36" y="624"/>
                  <a:pt x="38" y="624"/>
                </a:cubicBezTo>
                <a:lnTo>
                  <a:pt x="38" y="624"/>
                </a:lnTo>
                <a:lnTo>
                  <a:pt x="38" y="624"/>
                </a:lnTo>
                <a:lnTo>
                  <a:pt x="38" y="624"/>
                </a:lnTo>
                <a:cubicBezTo>
                  <a:pt x="38" y="625"/>
                  <a:pt x="36" y="626"/>
                  <a:pt x="36" y="627"/>
                </a:cubicBezTo>
                <a:lnTo>
                  <a:pt x="36" y="627"/>
                </a:lnTo>
                <a:cubicBezTo>
                  <a:pt x="36" y="626"/>
                  <a:pt x="36" y="626"/>
                  <a:pt x="36" y="626"/>
                </a:cubicBezTo>
                <a:lnTo>
                  <a:pt x="36" y="626"/>
                </a:lnTo>
                <a:cubicBezTo>
                  <a:pt x="35" y="624"/>
                  <a:pt x="36" y="623"/>
                  <a:pt x="36" y="622"/>
                </a:cubicBezTo>
                <a:close/>
                <a:moveTo>
                  <a:pt x="36" y="639"/>
                </a:moveTo>
                <a:lnTo>
                  <a:pt x="36" y="639"/>
                </a:lnTo>
                <a:cubicBezTo>
                  <a:pt x="36" y="639"/>
                  <a:pt x="36" y="639"/>
                  <a:pt x="36" y="640"/>
                </a:cubicBezTo>
                <a:lnTo>
                  <a:pt x="36" y="640"/>
                </a:lnTo>
                <a:lnTo>
                  <a:pt x="36" y="640"/>
                </a:lnTo>
                <a:lnTo>
                  <a:pt x="36" y="640"/>
                </a:lnTo>
                <a:cubicBezTo>
                  <a:pt x="36" y="642"/>
                  <a:pt x="35" y="643"/>
                  <a:pt x="36" y="643"/>
                </a:cubicBezTo>
                <a:lnTo>
                  <a:pt x="36" y="643"/>
                </a:lnTo>
                <a:cubicBezTo>
                  <a:pt x="35" y="643"/>
                  <a:pt x="35" y="643"/>
                  <a:pt x="35" y="643"/>
                </a:cubicBezTo>
                <a:lnTo>
                  <a:pt x="35" y="643"/>
                </a:lnTo>
                <a:cubicBezTo>
                  <a:pt x="34" y="643"/>
                  <a:pt x="33" y="643"/>
                  <a:pt x="32" y="643"/>
                </a:cubicBezTo>
                <a:lnTo>
                  <a:pt x="32" y="643"/>
                </a:lnTo>
                <a:cubicBezTo>
                  <a:pt x="34" y="642"/>
                  <a:pt x="35" y="641"/>
                  <a:pt x="36" y="639"/>
                </a:cubicBezTo>
                <a:close/>
                <a:moveTo>
                  <a:pt x="36" y="879"/>
                </a:moveTo>
                <a:lnTo>
                  <a:pt x="36" y="879"/>
                </a:lnTo>
                <a:cubicBezTo>
                  <a:pt x="36" y="878"/>
                  <a:pt x="34" y="878"/>
                  <a:pt x="33" y="878"/>
                </a:cubicBezTo>
                <a:lnTo>
                  <a:pt x="33" y="878"/>
                </a:lnTo>
                <a:cubicBezTo>
                  <a:pt x="34" y="877"/>
                  <a:pt x="35" y="876"/>
                  <a:pt x="36" y="876"/>
                </a:cubicBezTo>
                <a:lnTo>
                  <a:pt x="36" y="876"/>
                </a:lnTo>
                <a:lnTo>
                  <a:pt x="36" y="876"/>
                </a:lnTo>
                <a:lnTo>
                  <a:pt x="36" y="876"/>
                </a:lnTo>
                <a:cubicBezTo>
                  <a:pt x="36" y="877"/>
                  <a:pt x="36" y="878"/>
                  <a:pt x="36" y="879"/>
                </a:cubicBezTo>
                <a:close/>
                <a:moveTo>
                  <a:pt x="50" y="690"/>
                </a:moveTo>
                <a:lnTo>
                  <a:pt x="50" y="690"/>
                </a:lnTo>
                <a:lnTo>
                  <a:pt x="50" y="690"/>
                </a:lnTo>
                <a:lnTo>
                  <a:pt x="50" y="690"/>
                </a:lnTo>
                <a:lnTo>
                  <a:pt x="50" y="690"/>
                </a:lnTo>
                <a:lnTo>
                  <a:pt x="50" y="690"/>
                </a:lnTo>
                <a:lnTo>
                  <a:pt x="50" y="690"/>
                </a:lnTo>
                <a:lnTo>
                  <a:pt x="50" y="690"/>
                </a:lnTo>
                <a:cubicBezTo>
                  <a:pt x="48" y="689"/>
                  <a:pt x="48" y="689"/>
                  <a:pt x="46" y="690"/>
                </a:cubicBezTo>
                <a:lnTo>
                  <a:pt x="46" y="690"/>
                </a:lnTo>
                <a:cubicBezTo>
                  <a:pt x="45" y="691"/>
                  <a:pt x="45" y="692"/>
                  <a:pt x="44" y="693"/>
                </a:cubicBezTo>
                <a:lnTo>
                  <a:pt x="44" y="693"/>
                </a:lnTo>
                <a:lnTo>
                  <a:pt x="44" y="693"/>
                </a:lnTo>
                <a:cubicBezTo>
                  <a:pt x="43" y="693"/>
                  <a:pt x="42" y="694"/>
                  <a:pt x="42" y="695"/>
                </a:cubicBezTo>
                <a:lnTo>
                  <a:pt x="42" y="695"/>
                </a:lnTo>
                <a:cubicBezTo>
                  <a:pt x="42" y="695"/>
                  <a:pt x="42" y="696"/>
                  <a:pt x="43" y="696"/>
                </a:cubicBezTo>
                <a:lnTo>
                  <a:pt x="43" y="696"/>
                </a:lnTo>
                <a:cubicBezTo>
                  <a:pt x="43" y="697"/>
                  <a:pt x="43" y="698"/>
                  <a:pt x="43" y="699"/>
                </a:cubicBezTo>
                <a:lnTo>
                  <a:pt x="45" y="699"/>
                </a:lnTo>
                <a:lnTo>
                  <a:pt x="45" y="699"/>
                </a:lnTo>
                <a:cubicBezTo>
                  <a:pt x="44" y="702"/>
                  <a:pt x="46" y="703"/>
                  <a:pt x="48" y="703"/>
                </a:cubicBezTo>
                <a:lnTo>
                  <a:pt x="48" y="703"/>
                </a:lnTo>
                <a:cubicBezTo>
                  <a:pt x="48" y="703"/>
                  <a:pt x="49" y="704"/>
                  <a:pt x="50" y="704"/>
                </a:cubicBezTo>
                <a:lnTo>
                  <a:pt x="50" y="704"/>
                </a:lnTo>
                <a:lnTo>
                  <a:pt x="50" y="704"/>
                </a:lnTo>
                <a:cubicBezTo>
                  <a:pt x="49" y="707"/>
                  <a:pt x="49" y="708"/>
                  <a:pt x="50" y="708"/>
                </a:cubicBezTo>
                <a:lnTo>
                  <a:pt x="50" y="708"/>
                </a:lnTo>
                <a:cubicBezTo>
                  <a:pt x="46" y="710"/>
                  <a:pt x="43" y="712"/>
                  <a:pt x="42" y="715"/>
                </a:cubicBezTo>
                <a:lnTo>
                  <a:pt x="42" y="715"/>
                </a:lnTo>
                <a:cubicBezTo>
                  <a:pt x="42" y="714"/>
                  <a:pt x="41" y="713"/>
                  <a:pt x="39" y="712"/>
                </a:cubicBezTo>
                <a:lnTo>
                  <a:pt x="39" y="712"/>
                </a:lnTo>
                <a:lnTo>
                  <a:pt x="39" y="712"/>
                </a:lnTo>
                <a:lnTo>
                  <a:pt x="39" y="712"/>
                </a:lnTo>
                <a:lnTo>
                  <a:pt x="39" y="711"/>
                </a:lnTo>
                <a:lnTo>
                  <a:pt x="39" y="711"/>
                </a:lnTo>
                <a:cubicBezTo>
                  <a:pt x="38" y="710"/>
                  <a:pt x="38" y="708"/>
                  <a:pt x="38" y="706"/>
                </a:cubicBezTo>
                <a:lnTo>
                  <a:pt x="38" y="706"/>
                </a:lnTo>
                <a:lnTo>
                  <a:pt x="38" y="706"/>
                </a:lnTo>
                <a:lnTo>
                  <a:pt x="38" y="706"/>
                </a:lnTo>
                <a:cubicBezTo>
                  <a:pt x="38" y="703"/>
                  <a:pt x="36" y="703"/>
                  <a:pt x="35" y="703"/>
                </a:cubicBezTo>
                <a:lnTo>
                  <a:pt x="35" y="703"/>
                </a:lnTo>
                <a:cubicBezTo>
                  <a:pt x="34" y="702"/>
                  <a:pt x="34" y="701"/>
                  <a:pt x="33" y="700"/>
                </a:cubicBezTo>
                <a:lnTo>
                  <a:pt x="33" y="700"/>
                </a:lnTo>
                <a:cubicBezTo>
                  <a:pt x="34" y="699"/>
                  <a:pt x="35" y="698"/>
                  <a:pt x="36" y="698"/>
                </a:cubicBezTo>
                <a:lnTo>
                  <a:pt x="36" y="698"/>
                </a:lnTo>
                <a:cubicBezTo>
                  <a:pt x="38" y="697"/>
                  <a:pt x="40" y="696"/>
                  <a:pt x="42" y="692"/>
                </a:cubicBezTo>
                <a:lnTo>
                  <a:pt x="42" y="692"/>
                </a:lnTo>
                <a:cubicBezTo>
                  <a:pt x="40" y="690"/>
                  <a:pt x="38" y="688"/>
                  <a:pt x="39" y="684"/>
                </a:cubicBezTo>
                <a:lnTo>
                  <a:pt x="39" y="684"/>
                </a:lnTo>
                <a:cubicBezTo>
                  <a:pt x="39" y="683"/>
                  <a:pt x="39" y="683"/>
                  <a:pt x="38" y="682"/>
                </a:cubicBezTo>
                <a:lnTo>
                  <a:pt x="38" y="682"/>
                </a:lnTo>
                <a:cubicBezTo>
                  <a:pt x="39" y="682"/>
                  <a:pt x="39" y="682"/>
                  <a:pt x="40" y="681"/>
                </a:cubicBezTo>
                <a:lnTo>
                  <a:pt x="40" y="681"/>
                </a:lnTo>
                <a:cubicBezTo>
                  <a:pt x="40" y="677"/>
                  <a:pt x="39" y="677"/>
                  <a:pt x="36" y="676"/>
                </a:cubicBezTo>
                <a:lnTo>
                  <a:pt x="36" y="676"/>
                </a:lnTo>
                <a:cubicBezTo>
                  <a:pt x="38" y="675"/>
                  <a:pt x="40" y="674"/>
                  <a:pt x="42" y="672"/>
                </a:cubicBezTo>
                <a:lnTo>
                  <a:pt x="42" y="672"/>
                </a:lnTo>
                <a:cubicBezTo>
                  <a:pt x="42" y="674"/>
                  <a:pt x="42" y="676"/>
                  <a:pt x="40" y="677"/>
                </a:cubicBezTo>
                <a:lnTo>
                  <a:pt x="40" y="677"/>
                </a:lnTo>
                <a:cubicBezTo>
                  <a:pt x="42" y="682"/>
                  <a:pt x="41" y="686"/>
                  <a:pt x="44" y="690"/>
                </a:cubicBezTo>
                <a:lnTo>
                  <a:pt x="44" y="690"/>
                </a:lnTo>
                <a:cubicBezTo>
                  <a:pt x="46" y="689"/>
                  <a:pt x="47" y="688"/>
                  <a:pt x="48" y="686"/>
                </a:cubicBezTo>
                <a:lnTo>
                  <a:pt x="48" y="686"/>
                </a:lnTo>
                <a:cubicBezTo>
                  <a:pt x="47" y="685"/>
                  <a:pt x="47" y="683"/>
                  <a:pt x="46" y="682"/>
                </a:cubicBezTo>
                <a:lnTo>
                  <a:pt x="46" y="682"/>
                </a:lnTo>
                <a:cubicBezTo>
                  <a:pt x="46" y="678"/>
                  <a:pt x="48" y="677"/>
                  <a:pt x="50" y="676"/>
                </a:cubicBezTo>
                <a:lnTo>
                  <a:pt x="50" y="676"/>
                </a:lnTo>
                <a:cubicBezTo>
                  <a:pt x="52" y="677"/>
                  <a:pt x="54" y="678"/>
                  <a:pt x="54" y="680"/>
                </a:cubicBezTo>
                <a:lnTo>
                  <a:pt x="54" y="680"/>
                </a:lnTo>
                <a:lnTo>
                  <a:pt x="53" y="680"/>
                </a:lnTo>
                <a:lnTo>
                  <a:pt x="53" y="680"/>
                </a:lnTo>
                <a:cubicBezTo>
                  <a:pt x="51" y="682"/>
                  <a:pt x="50" y="682"/>
                  <a:pt x="49" y="684"/>
                </a:cubicBezTo>
                <a:lnTo>
                  <a:pt x="49" y="684"/>
                </a:lnTo>
                <a:cubicBezTo>
                  <a:pt x="49" y="686"/>
                  <a:pt x="49" y="688"/>
                  <a:pt x="50" y="690"/>
                </a:cubicBezTo>
                <a:close/>
                <a:moveTo>
                  <a:pt x="52" y="466"/>
                </a:moveTo>
                <a:lnTo>
                  <a:pt x="52" y="466"/>
                </a:lnTo>
                <a:cubicBezTo>
                  <a:pt x="52" y="467"/>
                  <a:pt x="51" y="467"/>
                  <a:pt x="50" y="468"/>
                </a:cubicBezTo>
                <a:lnTo>
                  <a:pt x="50" y="468"/>
                </a:lnTo>
                <a:cubicBezTo>
                  <a:pt x="50" y="465"/>
                  <a:pt x="51" y="465"/>
                  <a:pt x="52" y="466"/>
                </a:cubicBezTo>
                <a:close/>
                <a:moveTo>
                  <a:pt x="54" y="446"/>
                </a:moveTo>
                <a:lnTo>
                  <a:pt x="54" y="446"/>
                </a:lnTo>
                <a:lnTo>
                  <a:pt x="53" y="446"/>
                </a:lnTo>
                <a:lnTo>
                  <a:pt x="53" y="446"/>
                </a:lnTo>
                <a:cubicBezTo>
                  <a:pt x="53" y="446"/>
                  <a:pt x="53" y="446"/>
                  <a:pt x="54" y="446"/>
                </a:cubicBezTo>
                <a:lnTo>
                  <a:pt x="54" y="446"/>
                </a:lnTo>
                <a:lnTo>
                  <a:pt x="54" y="446"/>
                </a:lnTo>
                <a:lnTo>
                  <a:pt x="47" y="397"/>
                </a:lnTo>
                <a:lnTo>
                  <a:pt x="47" y="397"/>
                </a:lnTo>
                <a:cubicBezTo>
                  <a:pt x="46" y="397"/>
                  <a:pt x="45" y="399"/>
                  <a:pt x="46" y="400"/>
                </a:cubicBezTo>
                <a:lnTo>
                  <a:pt x="46" y="400"/>
                </a:lnTo>
                <a:cubicBezTo>
                  <a:pt x="47" y="403"/>
                  <a:pt x="48" y="401"/>
                  <a:pt x="50" y="399"/>
                </a:cubicBezTo>
                <a:lnTo>
                  <a:pt x="50" y="399"/>
                </a:lnTo>
                <a:cubicBezTo>
                  <a:pt x="51" y="399"/>
                  <a:pt x="52" y="397"/>
                  <a:pt x="53" y="397"/>
                </a:cubicBezTo>
                <a:lnTo>
                  <a:pt x="53" y="397"/>
                </a:lnTo>
                <a:cubicBezTo>
                  <a:pt x="55" y="397"/>
                  <a:pt x="56" y="394"/>
                  <a:pt x="58" y="392"/>
                </a:cubicBezTo>
                <a:lnTo>
                  <a:pt x="58" y="392"/>
                </a:lnTo>
                <a:cubicBezTo>
                  <a:pt x="59" y="390"/>
                  <a:pt x="60" y="388"/>
                  <a:pt x="60" y="387"/>
                </a:cubicBezTo>
                <a:lnTo>
                  <a:pt x="60" y="387"/>
                </a:lnTo>
                <a:cubicBezTo>
                  <a:pt x="61" y="387"/>
                  <a:pt x="61" y="387"/>
                  <a:pt x="61" y="387"/>
                </a:cubicBezTo>
                <a:lnTo>
                  <a:pt x="61" y="387"/>
                </a:lnTo>
                <a:cubicBezTo>
                  <a:pt x="61" y="387"/>
                  <a:pt x="61" y="386"/>
                  <a:pt x="62" y="386"/>
                </a:cubicBezTo>
                <a:lnTo>
                  <a:pt x="62" y="386"/>
                </a:lnTo>
                <a:cubicBezTo>
                  <a:pt x="62" y="391"/>
                  <a:pt x="57" y="394"/>
                  <a:pt x="59" y="399"/>
                </a:cubicBezTo>
                <a:lnTo>
                  <a:pt x="59" y="399"/>
                </a:lnTo>
                <a:cubicBezTo>
                  <a:pt x="58" y="400"/>
                  <a:pt x="58" y="401"/>
                  <a:pt x="57" y="402"/>
                </a:cubicBezTo>
                <a:lnTo>
                  <a:pt x="57" y="402"/>
                </a:lnTo>
                <a:cubicBezTo>
                  <a:pt x="54" y="402"/>
                  <a:pt x="51" y="401"/>
                  <a:pt x="51" y="403"/>
                </a:cubicBezTo>
                <a:lnTo>
                  <a:pt x="51" y="403"/>
                </a:lnTo>
                <a:cubicBezTo>
                  <a:pt x="51" y="413"/>
                  <a:pt x="48" y="407"/>
                  <a:pt x="45" y="406"/>
                </a:cubicBezTo>
                <a:lnTo>
                  <a:pt x="45" y="406"/>
                </a:lnTo>
                <a:cubicBezTo>
                  <a:pt x="45" y="404"/>
                  <a:pt x="46" y="403"/>
                  <a:pt x="46" y="403"/>
                </a:cubicBezTo>
                <a:lnTo>
                  <a:pt x="46" y="403"/>
                </a:lnTo>
                <a:cubicBezTo>
                  <a:pt x="44" y="401"/>
                  <a:pt x="43" y="399"/>
                  <a:pt x="42" y="397"/>
                </a:cubicBezTo>
                <a:lnTo>
                  <a:pt x="42" y="397"/>
                </a:lnTo>
                <a:cubicBezTo>
                  <a:pt x="43" y="397"/>
                  <a:pt x="43" y="397"/>
                  <a:pt x="43" y="396"/>
                </a:cubicBezTo>
                <a:lnTo>
                  <a:pt x="43" y="396"/>
                </a:lnTo>
                <a:cubicBezTo>
                  <a:pt x="45" y="397"/>
                  <a:pt x="46" y="397"/>
                  <a:pt x="47" y="397"/>
                </a:cubicBezTo>
                <a:lnTo>
                  <a:pt x="54" y="446"/>
                </a:lnTo>
                <a:close/>
                <a:moveTo>
                  <a:pt x="56" y="128"/>
                </a:moveTo>
                <a:lnTo>
                  <a:pt x="56" y="128"/>
                </a:lnTo>
                <a:lnTo>
                  <a:pt x="56" y="128"/>
                </a:lnTo>
                <a:lnTo>
                  <a:pt x="56" y="129"/>
                </a:lnTo>
                <a:lnTo>
                  <a:pt x="56" y="129"/>
                </a:lnTo>
                <a:lnTo>
                  <a:pt x="56" y="129"/>
                </a:lnTo>
                <a:lnTo>
                  <a:pt x="56" y="129"/>
                </a:lnTo>
                <a:cubicBezTo>
                  <a:pt x="56" y="128"/>
                  <a:pt x="56" y="128"/>
                  <a:pt x="56" y="128"/>
                </a:cubicBezTo>
                <a:close/>
                <a:moveTo>
                  <a:pt x="63" y="146"/>
                </a:moveTo>
                <a:lnTo>
                  <a:pt x="63" y="146"/>
                </a:lnTo>
                <a:cubicBezTo>
                  <a:pt x="63" y="150"/>
                  <a:pt x="66" y="150"/>
                  <a:pt x="69" y="151"/>
                </a:cubicBezTo>
                <a:lnTo>
                  <a:pt x="69" y="151"/>
                </a:lnTo>
                <a:lnTo>
                  <a:pt x="69" y="152"/>
                </a:lnTo>
                <a:lnTo>
                  <a:pt x="69" y="152"/>
                </a:lnTo>
                <a:cubicBezTo>
                  <a:pt x="69" y="153"/>
                  <a:pt x="69" y="153"/>
                  <a:pt x="69" y="154"/>
                </a:cubicBezTo>
                <a:lnTo>
                  <a:pt x="69" y="154"/>
                </a:lnTo>
                <a:lnTo>
                  <a:pt x="69" y="154"/>
                </a:lnTo>
                <a:lnTo>
                  <a:pt x="69" y="154"/>
                </a:lnTo>
                <a:cubicBezTo>
                  <a:pt x="65" y="152"/>
                  <a:pt x="61" y="155"/>
                  <a:pt x="58" y="154"/>
                </a:cubicBezTo>
                <a:lnTo>
                  <a:pt x="58" y="154"/>
                </a:lnTo>
                <a:cubicBezTo>
                  <a:pt x="61" y="152"/>
                  <a:pt x="62" y="150"/>
                  <a:pt x="63" y="146"/>
                </a:cubicBezTo>
                <a:close/>
                <a:moveTo>
                  <a:pt x="68" y="143"/>
                </a:moveTo>
                <a:lnTo>
                  <a:pt x="68" y="143"/>
                </a:lnTo>
                <a:cubicBezTo>
                  <a:pt x="67" y="143"/>
                  <a:pt x="66" y="143"/>
                  <a:pt x="65" y="143"/>
                </a:cubicBezTo>
                <a:lnTo>
                  <a:pt x="65" y="143"/>
                </a:lnTo>
                <a:cubicBezTo>
                  <a:pt x="66" y="143"/>
                  <a:pt x="67" y="143"/>
                  <a:pt x="68" y="143"/>
                </a:cubicBezTo>
                <a:close/>
                <a:moveTo>
                  <a:pt x="64" y="103"/>
                </a:moveTo>
                <a:lnTo>
                  <a:pt x="64" y="103"/>
                </a:lnTo>
                <a:cubicBezTo>
                  <a:pt x="65" y="103"/>
                  <a:pt x="65" y="102"/>
                  <a:pt x="66" y="101"/>
                </a:cubicBezTo>
                <a:lnTo>
                  <a:pt x="66" y="101"/>
                </a:lnTo>
                <a:cubicBezTo>
                  <a:pt x="68" y="99"/>
                  <a:pt x="70" y="98"/>
                  <a:pt x="74" y="101"/>
                </a:cubicBezTo>
                <a:lnTo>
                  <a:pt x="74" y="101"/>
                </a:lnTo>
                <a:cubicBezTo>
                  <a:pt x="75" y="100"/>
                  <a:pt x="76" y="99"/>
                  <a:pt x="78" y="98"/>
                </a:cubicBezTo>
                <a:lnTo>
                  <a:pt x="78" y="98"/>
                </a:lnTo>
                <a:cubicBezTo>
                  <a:pt x="79" y="99"/>
                  <a:pt x="81" y="101"/>
                  <a:pt x="82" y="103"/>
                </a:cubicBezTo>
                <a:lnTo>
                  <a:pt x="82" y="103"/>
                </a:lnTo>
                <a:cubicBezTo>
                  <a:pt x="84" y="102"/>
                  <a:pt x="85" y="102"/>
                  <a:pt x="86" y="101"/>
                </a:cubicBezTo>
                <a:lnTo>
                  <a:pt x="86" y="101"/>
                </a:lnTo>
                <a:lnTo>
                  <a:pt x="86" y="101"/>
                </a:lnTo>
                <a:lnTo>
                  <a:pt x="86" y="101"/>
                </a:lnTo>
                <a:cubicBezTo>
                  <a:pt x="87" y="102"/>
                  <a:pt x="88" y="102"/>
                  <a:pt x="89" y="102"/>
                </a:cubicBezTo>
                <a:lnTo>
                  <a:pt x="89" y="102"/>
                </a:lnTo>
                <a:cubicBezTo>
                  <a:pt x="91" y="102"/>
                  <a:pt x="91" y="101"/>
                  <a:pt x="92" y="100"/>
                </a:cubicBezTo>
                <a:lnTo>
                  <a:pt x="92" y="100"/>
                </a:lnTo>
                <a:cubicBezTo>
                  <a:pt x="92" y="100"/>
                  <a:pt x="92" y="100"/>
                  <a:pt x="93" y="100"/>
                </a:cubicBezTo>
                <a:lnTo>
                  <a:pt x="93" y="100"/>
                </a:lnTo>
                <a:cubicBezTo>
                  <a:pt x="91" y="101"/>
                  <a:pt x="91" y="103"/>
                  <a:pt x="91" y="104"/>
                </a:cubicBezTo>
                <a:lnTo>
                  <a:pt x="91" y="104"/>
                </a:lnTo>
                <a:cubicBezTo>
                  <a:pt x="90" y="107"/>
                  <a:pt x="87" y="110"/>
                  <a:pt x="85" y="113"/>
                </a:cubicBezTo>
                <a:lnTo>
                  <a:pt x="85" y="113"/>
                </a:lnTo>
                <a:cubicBezTo>
                  <a:pt x="85" y="114"/>
                  <a:pt x="84" y="116"/>
                  <a:pt x="84" y="119"/>
                </a:cubicBezTo>
                <a:lnTo>
                  <a:pt x="84" y="119"/>
                </a:lnTo>
                <a:cubicBezTo>
                  <a:pt x="79" y="119"/>
                  <a:pt x="82" y="128"/>
                  <a:pt x="75" y="127"/>
                </a:cubicBezTo>
                <a:lnTo>
                  <a:pt x="75" y="127"/>
                </a:lnTo>
                <a:cubicBezTo>
                  <a:pt x="75" y="133"/>
                  <a:pt x="79" y="132"/>
                  <a:pt x="82" y="132"/>
                </a:cubicBezTo>
                <a:lnTo>
                  <a:pt x="82" y="132"/>
                </a:lnTo>
                <a:lnTo>
                  <a:pt x="82" y="132"/>
                </a:lnTo>
                <a:lnTo>
                  <a:pt x="82" y="132"/>
                </a:lnTo>
                <a:cubicBezTo>
                  <a:pt x="81" y="132"/>
                  <a:pt x="81" y="133"/>
                  <a:pt x="81" y="133"/>
                </a:cubicBezTo>
                <a:lnTo>
                  <a:pt x="81" y="133"/>
                </a:lnTo>
                <a:cubicBezTo>
                  <a:pt x="79" y="135"/>
                  <a:pt x="76" y="134"/>
                  <a:pt x="75" y="134"/>
                </a:cubicBezTo>
                <a:lnTo>
                  <a:pt x="75" y="134"/>
                </a:lnTo>
                <a:lnTo>
                  <a:pt x="75" y="133"/>
                </a:lnTo>
                <a:lnTo>
                  <a:pt x="75" y="133"/>
                </a:lnTo>
                <a:cubicBezTo>
                  <a:pt x="74" y="130"/>
                  <a:pt x="73" y="128"/>
                  <a:pt x="73" y="125"/>
                </a:cubicBezTo>
                <a:lnTo>
                  <a:pt x="72" y="125"/>
                </a:lnTo>
                <a:lnTo>
                  <a:pt x="72" y="125"/>
                </a:lnTo>
                <a:cubicBezTo>
                  <a:pt x="75" y="122"/>
                  <a:pt x="76" y="119"/>
                  <a:pt x="77" y="117"/>
                </a:cubicBezTo>
                <a:lnTo>
                  <a:pt x="77" y="117"/>
                </a:lnTo>
                <a:cubicBezTo>
                  <a:pt x="78" y="115"/>
                  <a:pt x="78" y="113"/>
                  <a:pt x="78" y="111"/>
                </a:cubicBezTo>
                <a:lnTo>
                  <a:pt x="78" y="111"/>
                </a:lnTo>
                <a:cubicBezTo>
                  <a:pt x="78" y="111"/>
                  <a:pt x="77" y="111"/>
                  <a:pt x="76" y="111"/>
                </a:cubicBezTo>
                <a:lnTo>
                  <a:pt x="76" y="111"/>
                </a:lnTo>
                <a:lnTo>
                  <a:pt x="76" y="110"/>
                </a:lnTo>
                <a:lnTo>
                  <a:pt x="76" y="110"/>
                </a:lnTo>
                <a:lnTo>
                  <a:pt x="76" y="111"/>
                </a:lnTo>
                <a:lnTo>
                  <a:pt x="76" y="111"/>
                </a:lnTo>
                <a:cubicBezTo>
                  <a:pt x="75" y="111"/>
                  <a:pt x="75" y="111"/>
                  <a:pt x="75" y="111"/>
                </a:cubicBezTo>
                <a:lnTo>
                  <a:pt x="75" y="111"/>
                </a:lnTo>
                <a:cubicBezTo>
                  <a:pt x="75" y="111"/>
                  <a:pt x="75" y="112"/>
                  <a:pt x="74" y="113"/>
                </a:cubicBezTo>
                <a:lnTo>
                  <a:pt x="74" y="113"/>
                </a:lnTo>
                <a:cubicBezTo>
                  <a:pt x="72" y="113"/>
                  <a:pt x="70" y="113"/>
                  <a:pt x="69" y="114"/>
                </a:cubicBezTo>
                <a:lnTo>
                  <a:pt x="69" y="114"/>
                </a:lnTo>
                <a:cubicBezTo>
                  <a:pt x="69" y="113"/>
                  <a:pt x="69" y="112"/>
                  <a:pt x="68" y="112"/>
                </a:cubicBezTo>
                <a:lnTo>
                  <a:pt x="68" y="112"/>
                </a:lnTo>
                <a:cubicBezTo>
                  <a:pt x="68" y="108"/>
                  <a:pt x="67" y="106"/>
                  <a:pt x="64" y="104"/>
                </a:cubicBezTo>
                <a:lnTo>
                  <a:pt x="64" y="104"/>
                </a:lnTo>
                <a:cubicBezTo>
                  <a:pt x="64" y="104"/>
                  <a:pt x="64" y="104"/>
                  <a:pt x="63" y="104"/>
                </a:cubicBezTo>
                <a:lnTo>
                  <a:pt x="63" y="104"/>
                </a:lnTo>
                <a:cubicBezTo>
                  <a:pt x="63" y="103"/>
                  <a:pt x="64" y="103"/>
                  <a:pt x="64" y="103"/>
                </a:cubicBezTo>
                <a:close/>
                <a:moveTo>
                  <a:pt x="91" y="84"/>
                </a:moveTo>
                <a:lnTo>
                  <a:pt x="91" y="84"/>
                </a:lnTo>
                <a:lnTo>
                  <a:pt x="91" y="84"/>
                </a:lnTo>
                <a:lnTo>
                  <a:pt x="91" y="84"/>
                </a:lnTo>
                <a:cubicBezTo>
                  <a:pt x="91" y="84"/>
                  <a:pt x="91" y="84"/>
                  <a:pt x="91" y="85"/>
                </a:cubicBezTo>
                <a:lnTo>
                  <a:pt x="91" y="84"/>
                </a:lnTo>
                <a:close/>
                <a:moveTo>
                  <a:pt x="97" y="122"/>
                </a:moveTo>
                <a:lnTo>
                  <a:pt x="97" y="122"/>
                </a:lnTo>
                <a:cubicBezTo>
                  <a:pt x="94" y="125"/>
                  <a:pt x="94" y="127"/>
                  <a:pt x="98" y="129"/>
                </a:cubicBezTo>
                <a:lnTo>
                  <a:pt x="98" y="129"/>
                </a:lnTo>
                <a:cubicBezTo>
                  <a:pt x="97" y="131"/>
                  <a:pt x="97" y="133"/>
                  <a:pt x="97" y="135"/>
                </a:cubicBezTo>
                <a:lnTo>
                  <a:pt x="97" y="135"/>
                </a:lnTo>
                <a:cubicBezTo>
                  <a:pt x="94" y="132"/>
                  <a:pt x="89" y="133"/>
                  <a:pt x="85" y="131"/>
                </a:cubicBezTo>
                <a:lnTo>
                  <a:pt x="85" y="131"/>
                </a:lnTo>
                <a:cubicBezTo>
                  <a:pt x="86" y="131"/>
                  <a:pt x="86" y="131"/>
                  <a:pt x="87" y="130"/>
                </a:cubicBezTo>
                <a:lnTo>
                  <a:pt x="87" y="130"/>
                </a:lnTo>
                <a:cubicBezTo>
                  <a:pt x="91" y="128"/>
                  <a:pt x="94" y="125"/>
                  <a:pt x="97" y="121"/>
                </a:cubicBezTo>
                <a:lnTo>
                  <a:pt x="97" y="121"/>
                </a:lnTo>
                <a:lnTo>
                  <a:pt x="97" y="122"/>
                </a:lnTo>
                <a:close/>
                <a:moveTo>
                  <a:pt x="97" y="496"/>
                </a:moveTo>
                <a:lnTo>
                  <a:pt x="97" y="496"/>
                </a:lnTo>
                <a:lnTo>
                  <a:pt x="97" y="497"/>
                </a:lnTo>
                <a:lnTo>
                  <a:pt x="97" y="497"/>
                </a:lnTo>
                <a:cubicBezTo>
                  <a:pt x="96" y="497"/>
                  <a:pt x="96" y="498"/>
                  <a:pt x="95" y="498"/>
                </a:cubicBezTo>
                <a:lnTo>
                  <a:pt x="95" y="498"/>
                </a:lnTo>
                <a:lnTo>
                  <a:pt x="95" y="498"/>
                </a:lnTo>
                <a:lnTo>
                  <a:pt x="95" y="498"/>
                </a:lnTo>
                <a:lnTo>
                  <a:pt x="95" y="498"/>
                </a:lnTo>
                <a:cubicBezTo>
                  <a:pt x="96" y="497"/>
                  <a:pt x="97" y="496"/>
                  <a:pt x="97" y="495"/>
                </a:cubicBezTo>
                <a:lnTo>
                  <a:pt x="97" y="495"/>
                </a:lnTo>
                <a:cubicBezTo>
                  <a:pt x="97" y="494"/>
                  <a:pt x="97" y="492"/>
                  <a:pt x="97" y="491"/>
                </a:cubicBezTo>
                <a:lnTo>
                  <a:pt x="97" y="491"/>
                </a:lnTo>
                <a:cubicBezTo>
                  <a:pt x="97" y="491"/>
                  <a:pt x="97" y="491"/>
                  <a:pt x="98" y="490"/>
                </a:cubicBezTo>
                <a:lnTo>
                  <a:pt x="98" y="490"/>
                </a:lnTo>
                <a:cubicBezTo>
                  <a:pt x="97" y="493"/>
                  <a:pt x="97" y="495"/>
                  <a:pt x="97" y="496"/>
                </a:cubicBezTo>
                <a:close/>
                <a:moveTo>
                  <a:pt x="99" y="76"/>
                </a:moveTo>
                <a:lnTo>
                  <a:pt x="99" y="76"/>
                </a:lnTo>
                <a:cubicBezTo>
                  <a:pt x="100" y="75"/>
                  <a:pt x="100" y="74"/>
                  <a:pt x="101" y="73"/>
                </a:cubicBezTo>
                <a:lnTo>
                  <a:pt x="101" y="73"/>
                </a:lnTo>
                <a:cubicBezTo>
                  <a:pt x="101" y="71"/>
                  <a:pt x="100" y="71"/>
                  <a:pt x="100" y="70"/>
                </a:cubicBezTo>
                <a:lnTo>
                  <a:pt x="100" y="70"/>
                </a:lnTo>
                <a:cubicBezTo>
                  <a:pt x="101" y="69"/>
                  <a:pt x="103" y="67"/>
                  <a:pt x="103" y="65"/>
                </a:cubicBezTo>
                <a:lnTo>
                  <a:pt x="103" y="64"/>
                </a:lnTo>
                <a:lnTo>
                  <a:pt x="103" y="64"/>
                </a:lnTo>
                <a:cubicBezTo>
                  <a:pt x="103" y="64"/>
                  <a:pt x="105" y="64"/>
                  <a:pt x="106" y="64"/>
                </a:cubicBezTo>
                <a:lnTo>
                  <a:pt x="106" y="64"/>
                </a:lnTo>
                <a:cubicBezTo>
                  <a:pt x="105" y="65"/>
                  <a:pt x="105" y="66"/>
                  <a:pt x="105" y="68"/>
                </a:cubicBezTo>
                <a:lnTo>
                  <a:pt x="105" y="68"/>
                </a:lnTo>
                <a:cubicBezTo>
                  <a:pt x="106" y="71"/>
                  <a:pt x="105" y="76"/>
                  <a:pt x="108" y="77"/>
                </a:cubicBezTo>
                <a:lnTo>
                  <a:pt x="108" y="77"/>
                </a:lnTo>
                <a:cubicBezTo>
                  <a:pt x="110" y="77"/>
                  <a:pt x="111" y="77"/>
                  <a:pt x="112" y="77"/>
                </a:cubicBezTo>
                <a:lnTo>
                  <a:pt x="112" y="77"/>
                </a:lnTo>
                <a:cubicBezTo>
                  <a:pt x="113" y="76"/>
                  <a:pt x="118" y="74"/>
                  <a:pt x="115" y="71"/>
                </a:cubicBezTo>
                <a:lnTo>
                  <a:pt x="115" y="71"/>
                </a:lnTo>
                <a:cubicBezTo>
                  <a:pt x="113" y="70"/>
                  <a:pt x="112" y="69"/>
                  <a:pt x="113" y="68"/>
                </a:cubicBezTo>
                <a:lnTo>
                  <a:pt x="113" y="68"/>
                </a:lnTo>
                <a:lnTo>
                  <a:pt x="113" y="68"/>
                </a:lnTo>
                <a:lnTo>
                  <a:pt x="113" y="67"/>
                </a:lnTo>
                <a:lnTo>
                  <a:pt x="113" y="67"/>
                </a:lnTo>
                <a:cubicBezTo>
                  <a:pt x="113" y="66"/>
                  <a:pt x="118" y="66"/>
                  <a:pt x="118" y="64"/>
                </a:cubicBezTo>
                <a:lnTo>
                  <a:pt x="118" y="64"/>
                </a:lnTo>
                <a:cubicBezTo>
                  <a:pt x="120" y="64"/>
                  <a:pt x="121" y="63"/>
                  <a:pt x="122" y="62"/>
                </a:cubicBezTo>
                <a:lnTo>
                  <a:pt x="122" y="62"/>
                </a:lnTo>
                <a:lnTo>
                  <a:pt x="122" y="63"/>
                </a:lnTo>
                <a:lnTo>
                  <a:pt x="122" y="63"/>
                </a:lnTo>
                <a:cubicBezTo>
                  <a:pt x="120" y="64"/>
                  <a:pt x="119" y="64"/>
                  <a:pt x="118" y="65"/>
                </a:cubicBezTo>
                <a:lnTo>
                  <a:pt x="118" y="65"/>
                </a:lnTo>
                <a:cubicBezTo>
                  <a:pt x="115" y="70"/>
                  <a:pt x="118" y="75"/>
                  <a:pt x="118" y="80"/>
                </a:cubicBezTo>
                <a:lnTo>
                  <a:pt x="118" y="80"/>
                </a:lnTo>
                <a:cubicBezTo>
                  <a:pt x="118" y="81"/>
                  <a:pt x="118" y="81"/>
                  <a:pt x="118" y="82"/>
                </a:cubicBezTo>
                <a:lnTo>
                  <a:pt x="118" y="82"/>
                </a:lnTo>
                <a:cubicBezTo>
                  <a:pt x="114" y="83"/>
                  <a:pt x="106" y="80"/>
                  <a:pt x="109" y="89"/>
                </a:cubicBezTo>
                <a:lnTo>
                  <a:pt x="109" y="89"/>
                </a:lnTo>
                <a:lnTo>
                  <a:pt x="109" y="89"/>
                </a:lnTo>
                <a:cubicBezTo>
                  <a:pt x="108" y="89"/>
                  <a:pt x="108" y="90"/>
                  <a:pt x="107" y="91"/>
                </a:cubicBezTo>
                <a:lnTo>
                  <a:pt x="107" y="91"/>
                </a:lnTo>
                <a:cubicBezTo>
                  <a:pt x="106" y="89"/>
                  <a:pt x="103" y="88"/>
                  <a:pt x="101" y="87"/>
                </a:cubicBezTo>
                <a:lnTo>
                  <a:pt x="101" y="87"/>
                </a:lnTo>
                <a:lnTo>
                  <a:pt x="101" y="87"/>
                </a:lnTo>
                <a:lnTo>
                  <a:pt x="101" y="87"/>
                </a:lnTo>
                <a:cubicBezTo>
                  <a:pt x="101" y="86"/>
                  <a:pt x="103" y="85"/>
                  <a:pt x="103" y="84"/>
                </a:cubicBezTo>
                <a:lnTo>
                  <a:pt x="103" y="84"/>
                </a:lnTo>
                <a:cubicBezTo>
                  <a:pt x="104" y="83"/>
                  <a:pt x="103" y="82"/>
                  <a:pt x="103" y="82"/>
                </a:cubicBezTo>
                <a:lnTo>
                  <a:pt x="103" y="82"/>
                </a:lnTo>
                <a:cubicBezTo>
                  <a:pt x="100" y="82"/>
                  <a:pt x="101" y="78"/>
                  <a:pt x="99" y="76"/>
                </a:cubicBezTo>
                <a:close/>
                <a:moveTo>
                  <a:pt x="101" y="23"/>
                </a:moveTo>
                <a:lnTo>
                  <a:pt x="101" y="23"/>
                </a:lnTo>
                <a:cubicBezTo>
                  <a:pt x="103" y="23"/>
                  <a:pt x="103" y="23"/>
                  <a:pt x="104" y="23"/>
                </a:cubicBezTo>
                <a:lnTo>
                  <a:pt x="104" y="23"/>
                </a:lnTo>
                <a:cubicBezTo>
                  <a:pt x="103" y="24"/>
                  <a:pt x="101" y="27"/>
                  <a:pt x="100" y="28"/>
                </a:cubicBezTo>
                <a:lnTo>
                  <a:pt x="100" y="28"/>
                </a:lnTo>
                <a:cubicBezTo>
                  <a:pt x="100" y="27"/>
                  <a:pt x="100" y="27"/>
                  <a:pt x="99" y="26"/>
                </a:cubicBezTo>
                <a:lnTo>
                  <a:pt x="99" y="26"/>
                </a:lnTo>
                <a:cubicBezTo>
                  <a:pt x="100" y="25"/>
                  <a:pt x="101" y="24"/>
                  <a:pt x="101" y="23"/>
                </a:cubicBezTo>
                <a:close/>
                <a:moveTo>
                  <a:pt x="120" y="49"/>
                </a:moveTo>
                <a:lnTo>
                  <a:pt x="120" y="49"/>
                </a:lnTo>
                <a:lnTo>
                  <a:pt x="120" y="49"/>
                </a:lnTo>
                <a:lnTo>
                  <a:pt x="120" y="49"/>
                </a:lnTo>
                <a:cubicBezTo>
                  <a:pt x="120" y="50"/>
                  <a:pt x="120" y="51"/>
                  <a:pt x="120" y="52"/>
                </a:cubicBezTo>
                <a:lnTo>
                  <a:pt x="120" y="52"/>
                </a:lnTo>
                <a:cubicBezTo>
                  <a:pt x="120" y="51"/>
                  <a:pt x="119" y="51"/>
                  <a:pt x="118" y="51"/>
                </a:cubicBezTo>
                <a:lnTo>
                  <a:pt x="118" y="51"/>
                </a:lnTo>
                <a:cubicBezTo>
                  <a:pt x="119" y="51"/>
                  <a:pt x="119" y="50"/>
                  <a:pt x="120" y="49"/>
                </a:cubicBezTo>
                <a:lnTo>
                  <a:pt x="125" y="92"/>
                </a:lnTo>
                <a:lnTo>
                  <a:pt x="125" y="92"/>
                </a:lnTo>
                <a:cubicBezTo>
                  <a:pt x="126" y="93"/>
                  <a:pt x="128" y="93"/>
                  <a:pt x="128" y="93"/>
                </a:cubicBezTo>
                <a:lnTo>
                  <a:pt x="128" y="93"/>
                </a:lnTo>
                <a:cubicBezTo>
                  <a:pt x="132" y="92"/>
                  <a:pt x="134" y="91"/>
                  <a:pt x="134" y="88"/>
                </a:cubicBezTo>
                <a:lnTo>
                  <a:pt x="134" y="88"/>
                </a:lnTo>
                <a:cubicBezTo>
                  <a:pt x="135" y="89"/>
                  <a:pt x="136" y="90"/>
                  <a:pt x="137" y="90"/>
                </a:cubicBezTo>
                <a:lnTo>
                  <a:pt x="137" y="90"/>
                </a:lnTo>
                <a:lnTo>
                  <a:pt x="137" y="90"/>
                </a:lnTo>
                <a:lnTo>
                  <a:pt x="137" y="90"/>
                </a:lnTo>
                <a:cubicBezTo>
                  <a:pt x="136" y="91"/>
                  <a:pt x="136" y="92"/>
                  <a:pt x="135" y="92"/>
                </a:cubicBezTo>
                <a:lnTo>
                  <a:pt x="135" y="92"/>
                </a:lnTo>
                <a:cubicBezTo>
                  <a:pt x="134" y="93"/>
                  <a:pt x="134" y="94"/>
                  <a:pt x="134" y="95"/>
                </a:cubicBezTo>
                <a:lnTo>
                  <a:pt x="134" y="95"/>
                </a:lnTo>
                <a:cubicBezTo>
                  <a:pt x="133" y="96"/>
                  <a:pt x="133" y="98"/>
                  <a:pt x="133" y="98"/>
                </a:cubicBezTo>
                <a:lnTo>
                  <a:pt x="133" y="98"/>
                </a:lnTo>
                <a:cubicBezTo>
                  <a:pt x="132" y="99"/>
                  <a:pt x="130" y="100"/>
                  <a:pt x="128" y="102"/>
                </a:cubicBezTo>
                <a:lnTo>
                  <a:pt x="128" y="102"/>
                </a:lnTo>
                <a:cubicBezTo>
                  <a:pt x="128" y="102"/>
                  <a:pt x="128" y="102"/>
                  <a:pt x="127" y="102"/>
                </a:cubicBezTo>
                <a:lnTo>
                  <a:pt x="127" y="102"/>
                </a:lnTo>
                <a:cubicBezTo>
                  <a:pt x="126" y="103"/>
                  <a:pt x="125" y="103"/>
                  <a:pt x="124" y="103"/>
                </a:cubicBezTo>
                <a:lnTo>
                  <a:pt x="124" y="103"/>
                </a:lnTo>
                <a:cubicBezTo>
                  <a:pt x="122" y="105"/>
                  <a:pt x="121" y="107"/>
                  <a:pt x="119" y="108"/>
                </a:cubicBezTo>
                <a:lnTo>
                  <a:pt x="119" y="108"/>
                </a:lnTo>
                <a:cubicBezTo>
                  <a:pt x="118" y="110"/>
                  <a:pt x="116" y="111"/>
                  <a:pt x="116" y="113"/>
                </a:cubicBezTo>
                <a:lnTo>
                  <a:pt x="116" y="113"/>
                </a:lnTo>
                <a:cubicBezTo>
                  <a:pt x="117" y="108"/>
                  <a:pt x="118" y="104"/>
                  <a:pt x="118" y="99"/>
                </a:cubicBezTo>
                <a:lnTo>
                  <a:pt x="118" y="99"/>
                </a:lnTo>
                <a:cubicBezTo>
                  <a:pt x="117" y="99"/>
                  <a:pt x="116" y="99"/>
                  <a:pt x="115" y="98"/>
                </a:cubicBezTo>
                <a:lnTo>
                  <a:pt x="115" y="98"/>
                </a:lnTo>
                <a:cubicBezTo>
                  <a:pt x="115" y="95"/>
                  <a:pt x="120" y="92"/>
                  <a:pt x="118" y="88"/>
                </a:cubicBezTo>
                <a:lnTo>
                  <a:pt x="119" y="86"/>
                </a:lnTo>
                <a:lnTo>
                  <a:pt x="119" y="86"/>
                </a:lnTo>
                <a:lnTo>
                  <a:pt x="119" y="86"/>
                </a:lnTo>
                <a:lnTo>
                  <a:pt x="119" y="86"/>
                </a:lnTo>
                <a:cubicBezTo>
                  <a:pt x="120" y="87"/>
                  <a:pt x="122" y="88"/>
                  <a:pt x="123" y="87"/>
                </a:cubicBezTo>
                <a:lnTo>
                  <a:pt x="123" y="87"/>
                </a:lnTo>
                <a:cubicBezTo>
                  <a:pt x="122" y="87"/>
                  <a:pt x="122" y="88"/>
                  <a:pt x="122" y="88"/>
                </a:cubicBezTo>
                <a:lnTo>
                  <a:pt x="122" y="88"/>
                </a:lnTo>
                <a:cubicBezTo>
                  <a:pt x="122" y="90"/>
                  <a:pt x="123" y="92"/>
                  <a:pt x="125" y="92"/>
                </a:cubicBezTo>
                <a:lnTo>
                  <a:pt x="127" y="85"/>
                </a:lnTo>
                <a:lnTo>
                  <a:pt x="127" y="85"/>
                </a:lnTo>
                <a:cubicBezTo>
                  <a:pt x="127" y="83"/>
                  <a:pt x="127" y="82"/>
                  <a:pt x="127" y="81"/>
                </a:cubicBezTo>
                <a:lnTo>
                  <a:pt x="127" y="81"/>
                </a:lnTo>
                <a:lnTo>
                  <a:pt x="127" y="81"/>
                </a:lnTo>
                <a:cubicBezTo>
                  <a:pt x="128" y="74"/>
                  <a:pt x="138" y="77"/>
                  <a:pt x="139" y="70"/>
                </a:cubicBezTo>
                <a:lnTo>
                  <a:pt x="139" y="70"/>
                </a:lnTo>
                <a:cubicBezTo>
                  <a:pt x="140" y="70"/>
                  <a:pt x="141" y="70"/>
                  <a:pt x="142" y="70"/>
                </a:cubicBezTo>
                <a:lnTo>
                  <a:pt x="142" y="70"/>
                </a:lnTo>
                <a:cubicBezTo>
                  <a:pt x="143" y="70"/>
                  <a:pt x="144" y="70"/>
                  <a:pt x="144" y="70"/>
                </a:cubicBezTo>
                <a:lnTo>
                  <a:pt x="144" y="70"/>
                </a:lnTo>
                <a:cubicBezTo>
                  <a:pt x="144" y="71"/>
                  <a:pt x="143" y="73"/>
                  <a:pt x="141" y="74"/>
                </a:cubicBezTo>
                <a:lnTo>
                  <a:pt x="141" y="74"/>
                </a:lnTo>
                <a:cubicBezTo>
                  <a:pt x="140" y="77"/>
                  <a:pt x="134" y="78"/>
                  <a:pt x="132" y="82"/>
                </a:cubicBezTo>
                <a:lnTo>
                  <a:pt x="132" y="82"/>
                </a:lnTo>
                <a:cubicBezTo>
                  <a:pt x="130" y="83"/>
                  <a:pt x="128" y="84"/>
                  <a:pt x="127" y="85"/>
                </a:cubicBezTo>
                <a:lnTo>
                  <a:pt x="120" y="49"/>
                </a:lnTo>
                <a:close/>
                <a:moveTo>
                  <a:pt x="139" y="52"/>
                </a:moveTo>
                <a:lnTo>
                  <a:pt x="139" y="52"/>
                </a:lnTo>
                <a:lnTo>
                  <a:pt x="144" y="59"/>
                </a:lnTo>
                <a:lnTo>
                  <a:pt x="144" y="59"/>
                </a:lnTo>
                <a:cubicBezTo>
                  <a:pt x="146" y="56"/>
                  <a:pt x="147" y="55"/>
                  <a:pt x="149" y="53"/>
                </a:cubicBezTo>
                <a:lnTo>
                  <a:pt x="149" y="53"/>
                </a:lnTo>
                <a:cubicBezTo>
                  <a:pt x="149" y="53"/>
                  <a:pt x="149" y="53"/>
                  <a:pt x="150" y="54"/>
                </a:cubicBezTo>
                <a:lnTo>
                  <a:pt x="150" y="54"/>
                </a:lnTo>
                <a:cubicBezTo>
                  <a:pt x="155" y="50"/>
                  <a:pt x="155" y="45"/>
                  <a:pt x="159" y="43"/>
                </a:cubicBezTo>
                <a:lnTo>
                  <a:pt x="159" y="43"/>
                </a:lnTo>
                <a:cubicBezTo>
                  <a:pt x="161" y="41"/>
                  <a:pt x="162" y="39"/>
                  <a:pt x="164" y="38"/>
                </a:cubicBezTo>
                <a:lnTo>
                  <a:pt x="164" y="38"/>
                </a:lnTo>
                <a:cubicBezTo>
                  <a:pt x="164" y="39"/>
                  <a:pt x="165" y="42"/>
                  <a:pt x="162" y="43"/>
                </a:cubicBezTo>
                <a:lnTo>
                  <a:pt x="162" y="43"/>
                </a:lnTo>
                <a:cubicBezTo>
                  <a:pt x="161" y="45"/>
                  <a:pt x="161" y="45"/>
                  <a:pt x="161" y="46"/>
                </a:cubicBezTo>
                <a:lnTo>
                  <a:pt x="161" y="46"/>
                </a:lnTo>
                <a:cubicBezTo>
                  <a:pt x="161" y="49"/>
                  <a:pt x="160" y="51"/>
                  <a:pt x="160" y="54"/>
                </a:cubicBezTo>
                <a:lnTo>
                  <a:pt x="160" y="54"/>
                </a:lnTo>
                <a:lnTo>
                  <a:pt x="159" y="54"/>
                </a:lnTo>
                <a:lnTo>
                  <a:pt x="159" y="54"/>
                </a:lnTo>
                <a:cubicBezTo>
                  <a:pt x="158" y="54"/>
                  <a:pt x="157" y="55"/>
                  <a:pt x="156" y="55"/>
                </a:cubicBezTo>
                <a:lnTo>
                  <a:pt x="156" y="55"/>
                </a:lnTo>
                <a:cubicBezTo>
                  <a:pt x="154" y="56"/>
                  <a:pt x="153" y="60"/>
                  <a:pt x="151" y="61"/>
                </a:cubicBezTo>
                <a:lnTo>
                  <a:pt x="151" y="61"/>
                </a:lnTo>
                <a:cubicBezTo>
                  <a:pt x="151" y="60"/>
                  <a:pt x="151" y="60"/>
                  <a:pt x="149" y="59"/>
                </a:cubicBezTo>
                <a:lnTo>
                  <a:pt x="149" y="59"/>
                </a:lnTo>
                <a:cubicBezTo>
                  <a:pt x="148" y="59"/>
                  <a:pt x="146" y="60"/>
                  <a:pt x="144" y="60"/>
                </a:cubicBezTo>
                <a:lnTo>
                  <a:pt x="144" y="60"/>
                </a:lnTo>
                <a:cubicBezTo>
                  <a:pt x="143" y="61"/>
                  <a:pt x="143" y="61"/>
                  <a:pt x="143" y="61"/>
                </a:cubicBezTo>
                <a:lnTo>
                  <a:pt x="143" y="61"/>
                </a:lnTo>
                <a:cubicBezTo>
                  <a:pt x="141" y="58"/>
                  <a:pt x="140" y="55"/>
                  <a:pt x="134" y="55"/>
                </a:cubicBezTo>
                <a:lnTo>
                  <a:pt x="134" y="55"/>
                </a:lnTo>
                <a:cubicBezTo>
                  <a:pt x="134" y="56"/>
                  <a:pt x="134" y="56"/>
                  <a:pt x="134" y="56"/>
                </a:cubicBezTo>
                <a:lnTo>
                  <a:pt x="134" y="56"/>
                </a:lnTo>
                <a:cubicBezTo>
                  <a:pt x="135" y="55"/>
                  <a:pt x="137" y="53"/>
                  <a:pt x="139" y="52"/>
                </a:cubicBezTo>
                <a:close/>
                <a:moveTo>
                  <a:pt x="165" y="59"/>
                </a:moveTo>
                <a:lnTo>
                  <a:pt x="165" y="59"/>
                </a:lnTo>
                <a:close/>
                <a:moveTo>
                  <a:pt x="171" y="173"/>
                </a:moveTo>
                <a:lnTo>
                  <a:pt x="171" y="173"/>
                </a:lnTo>
                <a:lnTo>
                  <a:pt x="172" y="172"/>
                </a:lnTo>
                <a:lnTo>
                  <a:pt x="172" y="172"/>
                </a:lnTo>
                <a:cubicBezTo>
                  <a:pt x="172" y="173"/>
                  <a:pt x="172" y="175"/>
                  <a:pt x="173" y="176"/>
                </a:cubicBezTo>
                <a:lnTo>
                  <a:pt x="173" y="176"/>
                </a:lnTo>
                <a:cubicBezTo>
                  <a:pt x="172" y="177"/>
                  <a:pt x="172" y="178"/>
                  <a:pt x="172" y="178"/>
                </a:cubicBezTo>
                <a:lnTo>
                  <a:pt x="172" y="178"/>
                </a:lnTo>
                <a:cubicBezTo>
                  <a:pt x="171" y="178"/>
                  <a:pt x="171" y="178"/>
                  <a:pt x="171" y="177"/>
                </a:cubicBezTo>
                <a:lnTo>
                  <a:pt x="171" y="177"/>
                </a:lnTo>
                <a:cubicBezTo>
                  <a:pt x="166" y="179"/>
                  <a:pt x="168" y="188"/>
                  <a:pt x="161" y="188"/>
                </a:cubicBezTo>
                <a:lnTo>
                  <a:pt x="161" y="188"/>
                </a:lnTo>
                <a:cubicBezTo>
                  <a:pt x="161" y="188"/>
                  <a:pt x="161" y="188"/>
                  <a:pt x="160" y="188"/>
                </a:cubicBezTo>
                <a:lnTo>
                  <a:pt x="160" y="188"/>
                </a:lnTo>
                <a:cubicBezTo>
                  <a:pt x="161" y="188"/>
                  <a:pt x="162" y="187"/>
                  <a:pt x="163" y="185"/>
                </a:cubicBezTo>
                <a:lnTo>
                  <a:pt x="163" y="185"/>
                </a:lnTo>
                <a:cubicBezTo>
                  <a:pt x="163" y="184"/>
                  <a:pt x="164" y="184"/>
                  <a:pt x="165" y="183"/>
                </a:cubicBezTo>
                <a:lnTo>
                  <a:pt x="165" y="183"/>
                </a:lnTo>
                <a:cubicBezTo>
                  <a:pt x="164" y="180"/>
                  <a:pt x="163" y="178"/>
                  <a:pt x="162" y="176"/>
                </a:cubicBezTo>
                <a:lnTo>
                  <a:pt x="162" y="176"/>
                </a:lnTo>
                <a:cubicBezTo>
                  <a:pt x="165" y="174"/>
                  <a:pt x="167" y="172"/>
                  <a:pt x="171" y="173"/>
                </a:cubicBezTo>
                <a:close/>
                <a:moveTo>
                  <a:pt x="171" y="21"/>
                </a:moveTo>
                <a:lnTo>
                  <a:pt x="171" y="21"/>
                </a:lnTo>
                <a:cubicBezTo>
                  <a:pt x="171" y="21"/>
                  <a:pt x="171" y="20"/>
                  <a:pt x="171" y="19"/>
                </a:cubicBezTo>
                <a:lnTo>
                  <a:pt x="171" y="19"/>
                </a:lnTo>
                <a:cubicBezTo>
                  <a:pt x="172" y="21"/>
                  <a:pt x="174" y="23"/>
                  <a:pt x="177" y="24"/>
                </a:cubicBezTo>
                <a:lnTo>
                  <a:pt x="177" y="24"/>
                </a:lnTo>
                <a:cubicBezTo>
                  <a:pt x="175" y="24"/>
                  <a:pt x="173" y="24"/>
                  <a:pt x="171" y="25"/>
                </a:cubicBezTo>
                <a:lnTo>
                  <a:pt x="171" y="25"/>
                </a:lnTo>
                <a:cubicBezTo>
                  <a:pt x="170" y="27"/>
                  <a:pt x="170" y="29"/>
                  <a:pt x="168" y="29"/>
                </a:cubicBezTo>
                <a:lnTo>
                  <a:pt x="168" y="29"/>
                </a:lnTo>
                <a:cubicBezTo>
                  <a:pt x="170" y="27"/>
                  <a:pt x="170" y="24"/>
                  <a:pt x="171" y="21"/>
                </a:cubicBezTo>
                <a:close/>
                <a:moveTo>
                  <a:pt x="178" y="183"/>
                </a:moveTo>
                <a:lnTo>
                  <a:pt x="178" y="183"/>
                </a:lnTo>
                <a:cubicBezTo>
                  <a:pt x="179" y="183"/>
                  <a:pt x="179" y="182"/>
                  <a:pt x="180" y="182"/>
                </a:cubicBezTo>
                <a:lnTo>
                  <a:pt x="180" y="182"/>
                </a:lnTo>
                <a:cubicBezTo>
                  <a:pt x="181" y="184"/>
                  <a:pt x="183" y="184"/>
                  <a:pt x="183" y="187"/>
                </a:cubicBezTo>
                <a:lnTo>
                  <a:pt x="183" y="187"/>
                </a:lnTo>
                <a:cubicBezTo>
                  <a:pt x="185" y="188"/>
                  <a:pt x="187" y="188"/>
                  <a:pt x="189" y="187"/>
                </a:cubicBezTo>
                <a:lnTo>
                  <a:pt x="189" y="187"/>
                </a:lnTo>
                <a:lnTo>
                  <a:pt x="189" y="187"/>
                </a:lnTo>
                <a:lnTo>
                  <a:pt x="189" y="187"/>
                </a:lnTo>
                <a:cubicBezTo>
                  <a:pt x="191" y="190"/>
                  <a:pt x="194" y="191"/>
                  <a:pt x="198" y="192"/>
                </a:cubicBezTo>
                <a:lnTo>
                  <a:pt x="198" y="192"/>
                </a:lnTo>
                <a:cubicBezTo>
                  <a:pt x="199" y="191"/>
                  <a:pt x="201" y="191"/>
                  <a:pt x="202" y="190"/>
                </a:cubicBezTo>
                <a:lnTo>
                  <a:pt x="202" y="190"/>
                </a:lnTo>
                <a:cubicBezTo>
                  <a:pt x="201" y="192"/>
                  <a:pt x="201" y="193"/>
                  <a:pt x="201" y="195"/>
                </a:cubicBezTo>
                <a:lnTo>
                  <a:pt x="201" y="195"/>
                </a:lnTo>
                <a:lnTo>
                  <a:pt x="201" y="195"/>
                </a:lnTo>
                <a:lnTo>
                  <a:pt x="201" y="195"/>
                </a:lnTo>
                <a:cubicBezTo>
                  <a:pt x="196" y="195"/>
                  <a:pt x="194" y="198"/>
                  <a:pt x="193" y="201"/>
                </a:cubicBezTo>
                <a:lnTo>
                  <a:pt x="193" y="201"/>
                </a:lnTo>
                <a:cubicBezTo>
                  <a:pt x="189" y="203"/>
                  <a:pt x="187" y="205"/>
                  <a:pt x="183" y="205"/>
                </a:cubicBezTo>
                <a:lnTo>
                  <a:pt x="183" y="205"/>
                </a:lnTo>
                <a:cubicBezTo>
                  <a:pt x="183" y="204"/>
                  <a:pt x="183" y="204"/>
                  <a:pt x="182" y="203"/>
                </a:cubicBezTo>
                <a:lnTo>
                  <a:pt x="182" y="203"/>
                </a:lnTo>
                <a:cubicBezTo>
                  <a:pt x="184" y="201"/>
                  <a:pt x="186" y="199"/>
                  <a:pt x="187" y="198"/>
                </a:cubicBezTo>
                <a:lnTo>
                  <a:pt x="187" y="198"/>
                </a:lnTo>
                <a:cubicBezTo>
                  <a:pt x="187" y="197"/>
                  <a:pt x="187" y="196"/>
                  <a:pt x="186" y="195"/>
                </a:cubicBezTo>
                <a:lnTo>
                  <a:pt x="186" y="195"/>
                </a:lnTo>
                <a:cubicBezTo>
                  <a:pt x="187" y="195"/>
                  <a:pt x="187" y="195"/>
                  <a:pt x="188" y="195"/>
                </a:cubicBezTo>
                <a:lnTo>
                  <a:pt x="188" y="195"/>
                </a:lnTo>
                <a:cubicBezTo>
                  <a:pt x="189" y="194"/>
                  <a:pt x="190" y="193"/>
                  <a:pt x="191" y="191"/>
                </a:cubicBezTo>
                <a:lnTo>
                  <a:pt x="191" y="191"/>
                </a:lnTo>
                <a:cubicBezTo>
                  <a:pt x="189" y="190"/>
                  <a:pt x="187" y="191"/>
                  <a:pt x="184" y="192"/>
                </a:cubicBezTo>
                <a:lnTo>
                  <a:pt x="184" y="192"/>
                </a:lnTo>
                <a:cubicBezTo>
                  <a:pt x="184" y="191"/>
                  <a:pt x="183" y="191"/>
                  <a:pt x="183" y="190"/>
                </a:cubicBezTo>
                <a:lnTo>
                  <a:pt x="180" y="187"/>
                </a:lnTo>
                <a:lnTo>
                  <a:pt x="180" y="187"/>
                </a:lnTo>
                <a:cubicBezTo>
                  <a:pt x="179" y="187"/>
                  <a:pt x="178" y="188"/>
                  <a:pt x="177" y="188"/>
                </a:cubicBezTo>
                <a:lnTo>
                  <a:pt x="177" y="188"/>
                </a:lnTo>
                <a:cubicBezTo>
                  <a:pt x="177" y="190"/>
                  <a:pt x="177" y="193"/>
                  <a:pt x="177" y="194"/>
                </a:cubicBezTo>
                <a:lnTo>
                  <a:pt x="177" y="194"/>
                </a:lnTo>
                <a:cubicBezTo>
                  <a:pt x="173" y="195"/>
                  <a:pt x="171" y="192"/>
                  <a:pt x="166" y="193"/>
                </a:cubicBezTo>
                <a:lnTo>
                  <a:pt x="166" y="193"/>
                </a:lnTo>
                <a:lnTo>
                  <a:pt x="166" y="193"/>
                </a:lnTo>
                <a:lnTo>
                  <a:pt x="166" y="193"/>
                </a:lnTo>
                <a:cubicBezTo>
                  <a:pt x="169" y="192"/>
                  <a:pt x="169" y="187"/>
                  <a:pt x="173" y="186"/>
                </a:cubicBezTo>
                <a:lnTo>
                  <a:pt x="173" y="186"/>
                </a:lnTo>
                <a:cubicBezTo>
                  <a:pt x="175" y="186"/>
                  <a:pt x="177" y="185"/>
                  <a:pt x="178" y="184"/>
                </a:cubicBezTo>
                <a:lnTo>
                  <a:pt x="178" y="184"/>
                </a:lnTo>
                <a:cubicBezTo>
                  <a:pt x="178" y="184"/>
                  <a:pt x="178" y="184"/>
                  <a:pt x="178" y="183"/>
                </a:cubicBezTo>
                <a:close/>
                <a:moveTo>
                  <a:pt x="181" y="152"/>
                </a:moveTo>
                <a:lnTo>
                  <a:pt x="181" y="153"/>
                </a:lnTo>
                <a:lnTo>
                  <a:pt x="181" y="153"/>
                </a:lnTo>
                <a:cubicBezTo>
                  <a:pt x="180" y="153"/>
                  <a:pt x="180" y="153"/>
                  <a:pt x="180" y="153"/>
                </a:cubicBezTo>
                <a:lnTo>
                  <a:pt x="180" y="153"/>
                </a:lnTo>
                <a:cubicBezTo>
                  <a:pt x="180" y="153"/>
                  <a:pt x="180" y="153"/>
                  <a:pt x="181" y="152"/>
                </a:cubicBezTo>
                <a:close/>
                <a:moveTo>
                  <a:pt x="191" y="166"/>
                </a:moveTo>
                <a:lnTo>
                  <a:pt x="191" y="166"/>
                </a:lnTo>
                <a:lnTo>
                  <a:pt x="190" y="166"/>
                </a:lnTo>
                <a:lnTo>
                  <a:pt x="190" y="166"/>
                </a:lnTo>
                <a:cubicBezTo>
                  <a:pt x="189" y="165"/>
                  <a:pt x="189" y="164"/>
                  <a:pt x="190" y="163"/>
                </a:cubicBezTo>
                <a:lnTo>
                  <a:pt x="190" y="163"/>
                </a:lnTo>
                <a:cubicBezTo>
                  <a:pt x="190" y="164"/>
                  <a:pt x="190" y="165"/>
                  <a:pt x="191" y="166"/>
                </a:cubicBezTo>
                <a:close/>
                <a:moveTo>
                  <a:pt x="191" y="28"/>
                </a:moveTo>
                <a:lnTo>
                  <a:pt x="191" y="28"/>
                </a:lnTo>
                <a:cubicBezTo>
                  <a:pt x="192" y="29"/>
                  <a:pt x="193" y="29"/>
                  <a:pt x="194" y="28"/>
                </a:cubicBezTo>
                <a:lnTo>
                  <a:pt x="194" y="28"/>
                </a:lnTo>
                <a:cubicBezTo>
                  <a:pt x="194" y="28"/>
                  <a:pt x="194" y="28"/>
                  <a:pt x="195" y="28"/>
                </a:cubicBezTo>
                <a:lnTo>
                  <a:pt x="195" y="28"/>
                </a:lnTo>
                <a:cubicBezTo>
                  <a:pt x="194" y="28"/>
                  <a:pt x="194" y="28"/>
                  <a:pt x="194" y="28"/>
                </a:cubicBezTo>
                <a:lnTo>
                  <a:pt x="194" y="28"/>
                </a:lnTo>
                <a:cubicBezTo>
                  <a:pt x="193" y="30"/>
                  <a:pt x="191" y="31"/>
                  <a:pt x="190" y="33"/>
                </a:cubicBezTo>
                <a:lnTo>
                  <a:pt x="190" y="33"/>
                </a:lnTo>
                <a:cubicBezTo>
                  <a:pt x="190" y="36"/>
                  <a:pt x="192" y="38"/>
                  <a:pt x="193" y="39"/>
                </a:cubicBezTo>
                <a:lnTo>
                  <a:pt x="193" y="39"/>
                </a:lnTo>
                <a:cubicBezTo>
                  <a:pt x="193" y="39"/>
                  <a:pt x="193" y="40"/>
                  <a:pt x="193" y="41"/>
                </a:cubicBezTo>
                <a:lnTo>
                  <a:pt x="193" y="41"/>
                </a:lnTo>
                <a:cubicBezTo>
                  <a:pt x="192" y="41"/>
                  <a:pt x="191" y="41"/>
                  <a:pt x="191" y="41"/>
                </a:cubicBezTo>
                <a:lnTo>
                  <a:pt x="191" y="41"/>
                </a:lnTo>
                <a:lnTo>
                  <a:pt x="191" y="41"/>
                </a:lnTo>
                <a:lnTo>
                  <a:pt x="191" y="41"/>
                </a:lnTo>
                <a:cubicBezTo>
                  <a:pt x="193" y="39"/>
                  <a:pt x="192" y="37"/>
                  <a:pt x="190" y="36"/>
                </a:cubicBezTo>
                <a:lnTo>
                  <a:pt x="190" y="36"/>
                </a:lnTo>
                <a:cubicBezTo>
                  <a:pt x="189" y="33"/>
                  <a:pt x="190" y="31"/>
                  <a:pt x="188" y="29"/>
                </a:cubicBezTo>
                <a:lnTo>
                  <a:pt x="188" y="29"/>
                </a:lnTo>
                <a:cubicBezTo>
                  <a:pt x="187" y="28"/>
                  <a:pt x="187" y="28"/>
                  <a:pt x="187" y="27"/>
                </a:cubicBezTo>
                <a:lnTo>
                  <a:pt x="187" y="27"/>
                </a:lnTo>
                <a:cubicBezTo>
                  <a:pt x="188" y="27"/>
                  <a:pt x="189" y="28"/>
                  <a:pt x="191" y="28"/>
                </a:cubicBezTo>
                <a:lnTo>
                  <a:pt x="196" y="150"/>
                </a:lnTo>
                <a:lnTo>
                  <a:pt x="196" y="150"/>
                </a:lnTo>
                <a:cubicBezTo>
                  <a:pt x="196" y="150"/>
                  <a:pt x="195" y="150"/>
                  <a:pt x="196" y="150"/>
                </a:cubicBezTo>
                <a:lnTo>
                  <a:pt x="196" y="150"/>
                </a:lnTo>
                <a:cubicBezTo>
                  <a:pt x="198" y="152"/>
                  <a:pt x="201" y="153"/>
                  <a:pt x="204" y="150"/>
                </a:cubicBezTo>
                <a:lnTo>
                  <a:pt x="204" y="150"/>
                </a:lnTo>
                <a:cubicBezTo>
                  <a:pt x="204" y="154"/>
                  <a:pt x="202" y="156"/>
                  <a:pt x="200" y="157"/>
                </a:cubicBezTo>
                <a:lnTo>
                  <a:pt x="200" y="157"/>
                </a:lnTo>
                <a:cubicBezTo>
                  <a:pt x="201" y="155"/>
                  <a:pt x="199" y="154"/>
                  <a:pt x="196" y="153"/>
                </a:cubicBezTo>
                <a:lnTo>
                  <a:pt x="196" y="153"/>
                </a:lnTo>
                <a:cubicBezTo>
                  <a:pt x="195" y="151"/>
                  <a:pt x="193" y="150"/>
                  <a:pt x="195" y="148"/>
                </a:cubicBezTo>
                <a:lnTo>
                  <a:pt x="196" y="150"/>
                </a:lnTo>
                <a:lnTo>
                  <a:pt x="191" y="28"/>
                </a:lnTo>
                <a:close/>
                <a:moveTo>
                  <a:pt x="201" y="33"/>
                </a:moveTo>
                <a:lnTo>
                  <a:pt x="201" y="33"/>
                </a:lnTo>
                <a:cubicBezTo>
                  <a:pt x="202" y="33"/>
                  <a:pt x="204" y="33"/>
                  <a:pt x="206" y="33"/>
                </a:cubicBezTo>
                <a:lnTo>
                  <a:pt x="206" y="33"/>
                </a:lnTo>
                <a:cubicBezTo>
                  <a:pt x="204" y="33"/>
                  <a:pt x="204" y="33"/>
                  <a:pt x="202" y="34"/>
                </a:cubicBezTo>
                <a:lnTo>
                  <a:pt x="202" y="34"/>
                </a:lnTo>
                <a:cubicBezTo>
                  <a:pt x="202" y="34"/>
                  <a:pt x="201" y="35"/>
                  <a:pt x="200" y="36"/>
                </a:cubicBezTo>
                <a:lnTo>
                  <a:pt x="200" y="36"/>
                </a:lnTo>
                <a:cubicBezTo>
                  <a:pt x="200" y="33"/>
                  <a:pt x="199" y="32"/>
                  <a:pt x="199" y="30"/>
                </a:cubicBezTo>
                <a:lnTo>
                  <a:pt x="199" y="30"/>
                </a:lnTo>
                <a:cubicBezTo>
                  <a:pt x="199" y="31"/>
                  <a:pt x="200" y="32"/>
                  <a:pt x="201" y="33"/>
                </a:cubicBezTo>
                <a:close/>
                <a:moveTo>
                  <a:pt x="218" y="147"/>
                </a:moveTo>
                <a:lnTo>
                  <a:pt x="218" y="147"/>
                </a:lnTo>
                <a:lnTo>
                  <a:pt x="218" y="147"/>
                </a:lnTo>
                <a:cubicBezTo>
                  <a:pt x="218" y="144"/>
                  <a:pt x="216" y="143"/>
                  <a:pt x="214" y="143"/>
                </a:cubicBezTo>
                <a:lnTo>
                  <a:pt x="214" y="143"/>
                </a:lnTo>
                <a:cubicBezTo>
                  <a:pt x="215" y="142"/>
                  <a:pt x="216" y="141"/>
                  <a:pt x="217" y="139"/>
                </a:cubicBezTo>
                <a:lnTo>
                  <a:pt x="217" y="139"/>
                </a:lnTo>
                <a:cubicBezTo>
                  <a:pt x="217" y="139"/>
                  <a:pt x="218" y="140"/>
                  <a:pt x="219" y="140"/>
                </a:cubicBezTo>
                <a:lnTo>
                  <a:pt x="219" y="140"/>
                </a:lnTo>
                <a:cubicBezTo>
                  <a:pt x="221" y="139"/>
                  <a:pt x="224" y="139"/>
                  <a:pt x="226" y="139"/>
                </a:cubicBezTo>
                <a:lnTo>
                  <a:pt x="226" y="139"/>
                </a:lnTo>
                <a:cubicBezTo>
                  <a:pt x="228" y="139"/>
                  <a:pt x="229" y="138"/>
                  <a:pt x="230" y="137"/>
                </a:cubicBezTo>
                <a:lnTo>
                  <a:pt x="230" y="137"/>
                </a:lnTo>
                <a:cubicBezTo>
                  <a:pt x="230" y="141"/>
                  <a:pt x="227" y="142"/>
                  <a:pt x="224" y="143"/>
                </a:cubicBezTo>
                <a:lnTo>
                  <a:pt x="224" y="143"/>
                </a:lnTo>
                <a:cubicBezTo>
                  <a:pt x="223" y="144"/>
                  <a:pt x="221" y="146"/>
                  <a:pt x="221" y="147"/>
                </a:cubicBezTo>
                <a:lnTo>
                  <a:pt x="221" y="147"/>
                </a:lnTo>
                <a:cubicBezTo>
                  <a:pt x="221" y="148"/>
                  <a:pt x="222" y="148"/>
                  <a:pt x="223" y="149"/>
                </a:cubicBezTo>
                <a:lnTo>
                  <a:pt x="223" y="149"/>
                </a:lnTo>
                <a:cubicBezTo>
                  <a:pt x="220" y="151"/>
                  <a:pt x="217" y="153"/>
                  <a:pt x="223" y="155"/>
                </a:cubicBezTo>
                <a:lnTo>
                  <a:pt x="223" y="155"/>
                </a:lnTo>
                <a:lnTo>
                  <a:pt x="223" y="155"/>
                </a:lnTo>
                <a:lnTo>
                  <a:pt x="224" y="156"/>
                </a:lnTo>
                <a:lnTo>
                  <a:pt x="224" y="156"/>
                </a:lnTo>
                <a:cubicBezTo>
                  <a:pt x="223" y="156"/>
                  <a:pt x="222" y="157"/>
                  <a:pt x="222" y="158"/>
                </a:cubicBezTo>
                <a:lnTo>
                  <a:pt x="222" y="158"/>
                </a:lnTo>
                <a:cubicBezTo>
                  <a:pt x="222" y="159"/>
                  <a:pt x="222" y="160"/>
                  <a:pt x="222" y="161"/>
                </a:cubicBezTo>
                <a:lnTo>
                  <a:pt x="222" y="161"/>
                </a:lnTo>
                <a:cubicBezTo>
                  <a:pt x="221" y="162"/>
                  <a:pt x="221" y="160"/>
                  <a:pt x="221" y="161"/>
                </a:cubicBezTo>
                <a:lnTo>
                  <a:pt x="221" y="161"/>
                </a:lnTo>
                <a:cubicBezTo>
                  <a:pt x="220" y="160"/>
                  <a:pt x="220" y="160"/>
                  <a:pt x="219" y="160"/>
                </a:cubicBezTo>
                <a:lnTo>
                  <a:pt x="219" y="160"/>
                </a:lnTo>
                <a:cubicBezTo>
                  <a:pt x="217" y="160"/>
                  <a:pt x="215" y="161"/>
                  <a:pt x="214" y="162"/>
                </a:cubicBezTo>
                <a:lnTo>
                  <a:pt x="214" y="162"/>
                </a:lnTo>
                <a:lnTo>
                  <a:pt x="214" y="162"/>
                </a:lnTo>
                <a:lnTo>
                  <a:pt x="214" y="162"/>
                </a:lnTo>
                <a:cubicBezTo>
                  <a:pt x="213" y="162"/>
                  <a:pt x="213" y="162"/>
                  <a:pt x="213" y="163"/>
                </a:cubicBezTo>
                <a:lnTo>
                  <a:pt x="213" y="163"/>
                </a:lnTo>
                <a:cubicBezTo>
                  <a:pt x="213" y="163"/>
                  <a:pt x="212" y="164"/>
                  <a:pt x="211" y="164"/>
                </a:cubicBezTo>
                <a:lnTo>
                  <a:pt x="211" y="164"/>
                </a:lnTo>
                <a:cubicBezTo>
                  <a:pt x="210" y="168"/>
                  <a:pt x="209" y="171"/>
                  <a:pt x="210" y="173"/>
                </a:cubicBezTo>
                <a:lnTo>
                  <a:pt x="210" y="173"/>
                </a:lnTo>
                <a:cubicBezTo>
                  <a:pt x="208" y="175"/>
                  <a:pt x="207" y="175"/>
                  <a:pt x="205" y="176"/>
                </a:cubicBezTo>
                <a:lnTo>
                  <a:pt x="205" y="176"/>
                </a:lnTo>
                <a:cubicBezTo>
                  <a:pt x="202" y="177"/>
                  <a:pt x="202" y="178"/>
                  <a:pt x="201" y="180"/>
                </a:cubicBezTo>
                <a:lnTo>
                  <a:pt x="201" y="180"/>
                </a:lnTo>
                <a:cubicBezTo>
                  <a:pt x="199" y="180"/>
                  <a:pt x="198" y="179"/>
                  <a:pt x="197" y="177"/>
                </a:cubicBezTo>
                <a:lnTo>
                  <a:pt x="197" y="177"/>
                </a:lnTo>
                <a:cubicBezTo>
                  <a:pt x="202" y="173"/>
                  <a:pt x="206" y="169"/>
                  <a:pt x="210" y="164"/>
                </a:cubicBezTo>
                <a:lnTo>
                  <a:pt x="210" y="164"/>
                </a:lnTo>
                <a:cubicBezTo>
                  <a:pt x="213" y="162"/>
                  <a:pt x="215" y="160"/>
                  <a:pt x="218" y="157"/>
                </a:cubicBezTo>
                <a:lnTo>
                  <a:pt x="218" y="157"/>
                </a:lnTo>
                <a:cubicBezTo>
                  <a:pt x="214" y="157"/>
                  <a:pt x="212" y="157"/>
                  <a:pt x="208" y="157"/>
                </a:cubicBezTo>
                <a:lnTo>
                  <a:pt x="208" y="157"/>
                </a:lnTo>
                <a:cubicBezTo>
                  <a:pt x="209" y="151"/>
                  <a:pt x="216" y="151"/>
                  <a:pt x="218" y="147"/>
                </a:cubicBezTo>
                <a:close/>
                <a:moveTo>
                  <a:pt x="214" y="45"/>
                </a:moveTo>
                <a:lnTo>
                  <a:pt x="214" y="45"/>
                </a:lnTo>
                <a:cubicBezTo>
                  <a:pt x="213" y="45"/>
                  <a:pt x="213" y="46"/>
                  <a:pt x="213" y="47"/>
                </a:cubicBezTo>
                <a:lnTo>
                  <a:pt x="213" y="47"/>
                </a:lnTo>
                <a:cubicBezTo>
                  <a:pt x="212" y="47"/>
                  <a:pt x="212" y="46"/>
                  <a:pt x="211" y="46"/>
                </a:cubicBezTo>
                <a:lnTo>
                  <a:pt x="211" y="46"/>
                </a:lnTo>
                <a:lnTo>
                  <a:pt x="211" y="45"/>
                </a:lnTo>
                <a:lnTo>
                  <a:pt x="211" y="45"/>
                </a:lnTo>
                <a:cubicBezTo>
                  <a:pt x="212" y="45"/>
                  <a:pt x="213" y="45"/>
                  <a:pt x="214" y="45"/>
                </a:cubicBezTo>
                <a:close/>
                <a:moveTo>
                  <a:pt x="216" y="31"/>
                </a:moveTo>
                <a:lnTo>
                  <a:pt x="216" y="32"/>
                </a:lnTo>
                <a:lnTo>
                  <a:pt x="216" y="32"/>
                </a:lnTo>
                <a:lnTo>
                  <a:pt x="216" y="33"/>
                </a:lnTo>
                <a:lnTo>
                  <a:pt x="216" y="33"/>
                </a:lnTo>
                <a:cubicBezTo>
                  <a:pt x="215" y="33"/>
                  <a:pt x="214" y="33"/>
                  <a:pt x="214" y="34"/>
                </a:cubicBezTo>
                <a:lnTo>
                  <a:pt x="214" y="34"/>
                </a:lnTo>
                <a:cubicBezTo>
                  <a:pt x="213" y="33"/>
                  <a:pt x="212" y="33"/>
                  <a:pt x="210" y="33"/>
                </a:cubicBezTo>
                <a:lnTo>
                  <a:pt x="210" y="33"/>
                </a:lnTo>
                <a:cubicBezTo>
                  <a:pt x="212" y="33"/>
                  <a:pt x="214" y="33"/>
                  <a:pt x="216" y="31"/>
                </a:cubicBezTo>
                <a:close/>
                <a:moveTo>
                  <a:pt x="217" y="126"/>
                </a:moveTo>
                <a:lnTo>
                  <a:pt x="217" y="126"/>
                </a:lnTo>
                <a:close/>
                <a:moveTo>
                  <a:pt x="220" y="36"/>
                </a:moveTo>
                <a:lnTo>
                  <a:pt x="220" y="36"/>
                </a:lnTo>
                <a:cubicBezTo>
                  <a:pt x="220" y="38"/>
                  <a:pt x="222" y="37"/>
                  <a:pt x="224" y="37"/>
                </a:cubicBezTo>
                <a:lnTo>
                  <a:pt x="224" y="37"/>
                </a:lnTo>
                <a:lnTo>
                  <a:pt x="224" y="37"/>
                </a:lnTo>
                <a:lnTo>
                  <a:pt x="224" y="37"/>
                </a:lnTo>
                <a:cubicBezTo>
                  <a:pt x="223" y="37"/>
                  <a:pt x="223" y="38"/>
                  <a:pt x="223" y="38"/>
                </a:cubicBezTo>
                <a:lnTo>
                  <a:pt x="223" y="38"/>
                </a:lnTo>
                <a:cubicBezTo>
                  <a:pt x="221" y="37"/>
                  <a:pt x="218" y="38"/>
                  <a:pt x="217" y="36"/>
                </a:cubicBezTo>
                <a:lnTo>
                  <a:pt x="217" y="36"/>
                </a:lnTo>
                <a:cubicBezTo>
                  <a:pt x="218" y="36"/>
                  <a:pt x="219" y="36"/>
                  <a:pt x="220" y="36"/>
                </a:cubicBezTo>
                <a:lnTo>
                  <a:pt x="230" y="118"/>
                </a:lnTo>
                <a:lnTo>
                  <a:pt x="230" y="118"/>
                </a:lnTo>
                <a:cubicBezTo>
                  <a:pt x="231" y="117"/>
                  <a:pt x="232" y="117"/>
                  <a:pt x="233" y="116"/>
                </a:cubicBezTo>
                <a:lnTo>
                  <a:pt x="233" y="116"/>
                </a:lnTo>
                <a:lnTo>
                  <a:pt x="233" y="116"/>
                </a:lnTo>
                <a:cubicBezTo>
                  <a:pt x="235" y="118"/>
                  <a:pt x="236" y="119"/>
                  <a:pt x="239" y="118"/>
                </a:cubicBezTo>
                <a:lnTo>
                  <a:pt x="239" y="118"/>
                </a:lnTo>
                <a:cubicBezTo>
                  <a:pt x="236" y="120"/>
                  <a:pt x="232" y="120"/>
                  <a:pt x="229" y="122"/>
                </a:cubicBezTo>
                <a:lnTo>
                  <a:pt x="229" y="122"/>
                </a:lnTo>
                <a:cubicBezTo>
                  <a:pt x="230" y="121"/>
                  <a:pt x="230" y="119"/>
                  <a:pt x="230" y="118"/>
                </a:cubicBezTo>
                <a:lnTo>
                  <a:pt x="220" y="36"/>
                </a:lnTo>
                <a:close/>
                <a:moveTo>
                  <a:pt x="234" y="92"/>
                </a:moveTo>
                <a:lnTo>
                  <a:pt x="235" y="92"/>
                </a:lnTo>
                <a:lnTo>
                  <a:pt x="235" y="92"/>
                </a:lnTo>
                <a:cubicBezTo>
                  <a:pt x="235" y="92"/>
                  <a:pt x="235" y="93"/>
                  <a:pt x="234" y="94"/>
                </a:cubicBezTo>
                <a:lnTo>
                  <a:pt x="234" y="94"/>
                </a:lnTo>
                <a:cubicBezTo>
                  <a:pt x="234" y="93"/>
                  <a:pt x="234" y="93"/>
                  <a:pt x="234" y="92"/>
                </a:cubicBezTo>
                <a:close/>
                <a:moveTo>
                  <a:pt x="239" y="141"/>
                </a:moveTo>
                <a:lnTo>
                  <a:pt x="239" y="141"/>
                </a:lnTo>
                <a:close/>
                <a:moveTo>
                  <a:pt x="241" y="258"/>
                </a:moveTo>
                <a:lnTo>
                  <a:pt x="241" y="258"/>
                </a:lnTo>
                <a:cubicBezTo>
                  <a:pt x="240" y="258"/>
                  <a:pt x="239" y="258"/>
                  <a:pt x="238" y="258"/>
                </a:cubicBezTo>
                <a:lnTo>
                  <a:pt x="238" y="258"/>
                </a:lnTo>
                <a:cubicBezTo>
                  <a:pt x="238" y="258"/>
                  <a:pt x="237" y="258"/>
                  <a:pt x="236" y="257"/>
                </a:cubicBezTo>
                <a:lnTo>
                  <a:pt x="236" y="257"/>
                </a:lnTo>
                <a:cubicBezTo>
                  <a:pt x="237" y="257"/>
                  <a:pt x="237" y="257"/>
                  <a:pt x="238" y="257"/>
                </a:cubicBezTo>
                <a:lnTo>
                  <a:pt x="238" y="257"/>
                </a:lnTo>
                <a:cubicBezTo>
                  <a:pt x="239" y="256"/>
                  <a:pt x="240" y="255"/>
                  <a:pt x="241" y="253"/>
                </a:cubicBezTo>
                <a:lnTo>
                  <a:pt x="241" y="253"/>
                </a:lnTo>
                <a:cubicBezTo>
                  <a:pt x="241" y="255"/>
                  <a:pt x="241" y="257"/>
                  <a:pt x="241" y="258"/>
                </a:cubicBezTo>
                <a:close/>
                <a:moveTo>
                  <a:pt x="241" y="280"/>
                </a:moveTo>
                <a:lnTo>
                  <a:pt x="241" y="280"/>
                </a:lnTo>
                <a:cubicBezTo>
                  <a:pt x="241" y="280"/>
                  <a:pt x="240" y="280"/>
                  <a:pt x="239" y="279"/>
                </a:cubicBezTo>
                <a:lnTo>
                  <a:pt x="239" y="279"/>
                </a:lnTo>
                <a:lnTo>
                  <a:pt x="238" y="279"/>
                </a:lnTo>
                <a:lnTo>
                  <a:pt x="238" y="279"/>
                </a:lnTo>
                <a:cubicBezTo>
                  <a:pt x="238" y="278"/>
                  <a:pt x="238" y="278"/>
                  <a:pt x="238" y="278"/>
                </a:cubicBezTo>
                <a:lnTo>
                  <a:pt x="238" y="278"/>
                </a:lnTo>
                <a:cubicBezTo>
                  <a:pt x="238" y="277"/>
                  <a:pt x="237" y="277"/>
                  <a:pt x="237" y="277"/>
                </a:cubicBezTo>
                <a:lnTo>
                  <a:pt x="237" y="277"/>
                </a:lnTo>
                <a:cubicBezTo>
                  <a:pt x="241" y="276"/>
                  <a:pt x="241" y="279"/>
                  <a:pt x="241" y="280"/>
                </a:cubicBezTo>
                <a:close/>
                <a:moveTo>
                  <a:pt x="244" y="298"/>
                </a:moveTo>
                <a:lnTo>
                  <a:pt x="244" y="298"/>
                </a:lnTo>
                <a:cubicBezTo>
                  <a:pt x="245" y="297"/>
                  <a:pt x="247" y="297"/>
                  <a:pt x="248" y="296"/>
                </a:cubicBezTo>
                <a:lnTo>
                  <a:pt x="248" y="296"/>
                </a:lnTo>
                <a:lnTo>
                  <a:pt x="249" y="297"/>
                </a:lnTo>
                <a:lnTo>
                  <a:pt x="249" y="297"/>
                </a:lnTo>
                <a:cubicBezTo>
                  <a:pt x="250" y="297"/>
                  <a:pt x="250" y="297"/>
                  <a:pt x="251" y="297"/>
                </a:cubicBezTo>
                <a:lnTo>
                  <a:pt x="251" y="297"/>
                </a:lnTo>
                <a:cubicBezTo>
                  <a:pt x="251" y="298"/>
                  <a:pt x="251" y="298"/>
                  <a:pt x="252" y="298"/>
                </a:cubicBezTo>
                <a:lnTo>
                  <a:pt x="252" y="298"/>
                </a:lnTo>
                <a:cubicBezTo>
                  <a:pt x="250" y="303"/>
                  <a:pt x="251" y="305"/>
                  <a:pt x="256" y="306"/>
                </a:cubicBezTo>
                <a:lnTo>
                  <a:pt x="256" y="306"/>
                </a:lnTo>
                <a:cubicBezTo>
                  <a:pt x="255" y="307"/>
                  <a:pt x="256" y="308"/>
                  <a:pt x="256" y="309"/>
                </a:cubicBezTo>
                <a:lnTo>
                  <a:pt x="256" y="309"/>
                </a:lnTo>
                <a:cubicBezTo>
                  <a:pt x="255" y="311"/>
                  <a:pt x="253" y="313"/>
                  <a:pt x="254" y="315"/>
                </a:cubicBezTo>
                <a:lnTo>
                  <a:pt x="254" y="315"/>
                </a:lnTo>
                <a:cubicBezTo>
                  <a:pt x="254" y="316"/>
                  <a:pt x="254" y="317"/>
                  <a:pt x="254" y="317"/>
                </a:cubicBezTo>
                <a:lnTo>
                  <a:pt x="254" y="317"/>
                </a:lnTo>
                <a:cubicBezTo>
                  <a:pt x="252" y="317"/>
                  <a:pt x="251" y="317"/>
                  <a:pt x="250" y="317"/>
                </a:cubicBezTo>
                <a:lnTo>
                  <a:pt x="250" y="317"/>
                </a:lnTo>
                <a:lnTo>
                  <a:pt x="250" y="317"/>
                </a:lnTo>
                <a:lnTo>
                  <a:pt x="250" y="317"/>
                </a:lnTo>
                <a:cubicBezTo>
                  <a:pt x="249" y="317"/>
                  <a:pt x="249" y="317"/>
                  <a:pt x="249" y="317"/>
                </a:cubicBezTo>
                <a:lnTo>
                  <a:pt x="249" y="317"/>
                </a:lnTo>
                <a:lnTo>
                  <a:pt x="248" y="317"/>
                </a:lnTo>
                <a:lnTo>
                  <a:pt x="248" y="317"/>
                </a:lnTo>
                <a:cubicBezTo>
                  <a:pt x="247" y="317"/>
                  <a:pt x="247" y="317"/>
                  <a:pt x="245" y="317"/>
                </a:cubicBezTo>
                <a:lnTo>
                  <a:pt x="245" y="317"/>
                </a:lnTo>
                <a:cubicBezTo>
                  <a:pt x="247" y="316"/>
                  <a:pt x="245" y="313"/>
                  <a:pt x="245" y="310"/>
                </a:cubicBezTo>
                <a:lnTo>
                  <a:pt x="245" y="310"/>
                </a:lnTo>
                <a:lnTo>
                  <a:pt x="245" y="310"/>
                </a:lnTo>
                <a:cubicBezTo>
                  <a:pt x="245" y="307"/>
                  <a:pt x="243" y="306"/>
                  <a:pt x="240" y="306"/>
                </a:cubicBezTo>
                <a:lnTo>
                  <a:pt x="240" y="306"/>
                </a:lnTo>
                <a:cubicBezTo>
                  <a:pt x="241" y="304"/>
                  <a:pt x="241" y="303"/>
                  <a:pt x="240" y="302"/>
                </a:cubicBezTo>
                <a:lnTo>
                  <a:pt x="240" y="302"/>
                </a:lnTo>
                <a:cubicBezTo>
                  <a:pt x="239" y="301"/>
                  <a:pt x="238" y="301"/>
                  <a:pt x="238" y="301"/>
                </a:cubicBezTo>
                <a:lnTo>
                  <a:pt x="238" y="301"/>
                </a:lnTo>
                <a:lnTo>
                  <a:pt x="239" y="301"/>
                </a:lnTo>
                <a:lnTo>
                  <a:pt x="239" y="301"/>
                </a:lnTo>
                <a:cubicBezTo>
                  <a:pt x="240" y="302"/>
                  <a:pt x="241" y="302"/>
                  <a:pt x="242" y="301"/>
                </a:cubicBezTo>
                <a:lnTo>
                  <a:pt x="242" y="301"/>
                </a:lnTo>
                <a:cubicBezTo>
                  <a:pt x="245" y="300"/>
                  <a:pt x="245" y="299"/>
                  <a:pt x="244" y="298"/>
                </a:cubicBezTo>
                <a:close/>
                <a:moveTo>
                  <a:pt x="244" y="65"/>
                </a:moveTo>
                <a:lnTo>
                  <a:pt x="244" y="65"/>
                </a:lnTo>
                <a:cubicBezTo>
                  <a:pt x="245" y="66"/>
                  <a:pt x="245" y="66"/>
                  <a:pt x="247" y="66"/>
                </a:cubicBezTo>
                <a:lnTo>
                  <a:pt x="247" y="66"/>
                </a:lnTo>
                <a:cubicBezTo>
                  <a:pt x="247" y="67"/>
                  <a:pt x="247" y="68"/>
                  <a:pt x="245" y="70"/>
                </a:cubicBezTo>
                <a:lnTo>
                  <a:pt x="245" y="70"/>
                </a:lnTo>
                <a:lnTo>
                  <a:pt x="245" y="70"/>
                </a:lnTo>
                <a:lnTo>
                  <a:pt x="245" y="70"/>
                </a:lnTo>
                <a:cubicBezTo>
                  <a:pt x="245" y="71"/>
                  <a:pt x="243" y="71"/>
                  <a:pt x="242" y="72"/>
                </a:cubicBezTo>
                <a:lnTo>
                  <a:pt x="242" y="72"/>
                </a:lnTo>
                <a:cubicBezTo>
                  <a:pt x="242" y="70"/>
                  <a:pt x="243" y="68"/>
                  <a:pt x="244" y="65"/>
                </a:cubicBezTo>
                <a:close/>
                <a:moveTo>
                  <a:pt x="247" y="76"/>
                </a:moveTo>
                <a:lnTo>
                  <a:pt x="247" y="76"/>
                </a:lnTo>
                <a:close/>
                <a:moveTo>
                  <a:pt x="251" y="87"/>
                </a:moveTo>
                <a:lnTo>
                  <a:pt x="251" y="87"/>
                </a:lnTo>
                <a:cubicBezTo>
                  <a:pt x="251" y="87"/>
                  <a:pt x="251" y="87"/>
                  <a:pt x="250" y="87"/>
                </a:cubicBezTo>
                <a:lnTo>
                  <a:pt x="250" y="87"/>
                </a:lnTo>
                <a:cubicBezTo>
                  <a:pt x="249" y="88"/>
                  <a:pt x="248" y="89"/>
                  <a:pt x="247" y="89"/>
                </a:cubicBezTo>
                <a:lnTo>
                  <a:pt x="247" y="89"/>
                </a:lnTo>
                <a:lnTo>
                  <a:pt x="247" y="89"/>
                </a:lnTo>
                <a:lnTo>
                  <a:pt x="245" y="87"/>
                </a:lnTo>
                <a:lnTo>
                  <a:pt x="245" y="87"/>
                </a:lnTo>
                <a:cubicBezTo>
                  <a:pt x="247" y="87"/>
                  <a:pt x="247" y="87"/>
                  <a:pt x="247" y="87"/>
                </a:cubicBezTo>
                <a:lnTo>
                  <a:pt x="247" y="86"/>
                </a:lnTo>
                <a:lnTo>
                  <a:pt x="247" y="86"/>
                </a:lnTo>
                <a:lnTo>
                  <a:pt x="247" y="86"/>
                </a:lnTo>
                <a:lnTo>
                  <a:pt x="247" y="86"/>
                </a:lnTo>
                <a:cubicBezTo>
                  <a:pt x="248" y="86"/>
                  <a:pt x="249" y="86"/>
                  <a:pt x="251" y="87"/>
                </a:cubicBezTo>
                <a:close/>
                <a:moveTo>
                  <a:pt x="243" y="98"/>
                </a:moveTo>
                <a:lnTo>
                  <a:pt x="243" y="98"/>
                </a:lnTo>
                <a:cubicBezTo>
                  <a:pt x="243" y="98"/>
                  <a:pt x="244" y="98"/>
                  <a:pt x="244" y="97"/>
                </a:cubicBezTo>
                <a:lnTo>
                  <a:pt x="244" y="97"/>
                </a:lnTo>
                <a:cubicBezTo>
                  <a:pt x="245" y="96"/>
                  <a:pt x="245" y="95"/>
                  <a:pt x="245" y="94"/>
                </a:cubicBezTo>
                <a:lnTo>
                  <a:pt x="245" y="94"/>
                </a:lnTo>
                <a:cubicBezTo>
                  <a:pt x="245" y="96"/>
                  <a:pt x="245" y="97"/>
                  <a:pt x="245" y="98"/>
                </a:cubicBezTo>
                <a:lnTo>
                  <a:pt x="245" y="98"/>
                </a:lnTo>
                <a:cubicBezTo>
                  <a:pt x="245" y="98"/>
                  <a:pt x="245" y="98"/>
                  <a:pt x="247" y="98"/>
                </a:cubicBezTo>
                <a:lnTo>
                  <a:pt x="247" y="98"/>
                </a:lnTo>
                <a:cubicBezTo>
                  <a:pt x="245" y="99"/>
                  <a:pt x="245" y="99"/>
                  <a:pt x="245" y="99"/>
                </a:cubicBezTo>
                <a:lnTo>
                  <a:pt x="245" y="99"/>
                </a:lnTo>
                <a:cubicBezTo>
                  <a:pt x="244" y="99"/>
                  <a:pt x="243" y="98"/>
                  <a:pt x="243" y="98"/>
                </a:cubicBezTo>
                <a:close/>
                <a:moveTo>
                  <a:pt x="244" y="281"/>
                </a:moveTo>
                <a:lnTo>
                  <a:pt x="244" y="281"/>
                </a:lnTo>
                <a:close/>
                <a:moveTo>
                  <a:pt x="252" y="289"/>
                </a:moveTo>
                <a:lnTo>
                  <a:pt x="252" y="289"/>
                </a:lnTo>
                <a:cubicBezTo>
                  <a:pt x="251" y="289"/>
                  <a:pt x="251" y="289"/>
                  <a:pt x="250" y="291"/>
                </a:cubicBezTo>
                <a:lnTo>
                  <a:pt x="250" y="291"/>
                </a:lnTo>
                <a:cubicBezTo>
                  <a:pt x="250" y="289"/>
                  <a:pt x="249" y="289"/>
                  <a:pt x="248" y="288"/>
                </a:cubicBezTo>
                <a:lnTo>
                  <a:pt x="248" y="288"/>
                </a:lnTo>
                <a:cubicBezTo>
                  <a:pt x="250" y="289"/>
                  <a:pt x="251" y="289"/>
                  <a:pt x="252" y="289"/>
                </a:cubicBezTo>
                <a:close/>
                <a:moveTo>
                  <a:pt x="244" y="219"/>
                </a:moveTo>
                <a:lnTo>
                  <a:pt x="244" y="219"/>
                </a:lnTo>
                <a:cubicBezTo>
                  <a:pt x="244" y="218"/>
                  <a:pt x="243" y="218"/>
                  <a:pt x="243" y="217"/>
                </a:cubicBezTo>
                <a:lnTo>
                  <a:pt x="243" y="217"/>
                </a:lnTo>
                <a:cubicBezTo>
                  <a:pt x="245" y="215"/>
                  <a:pt x="249" y="211"/>
                  <a:pt x="252" y="215"/>
                </a:cubicBezTo>
                <a:lnTo>
                  <a:pt x="252" y="215"/>
                </a:lnTo>
                <a:cubicBezTo>
                  <a:pt x="248" y="215"/>
                  <a:pt x="245" y="216"/>
                  <a:pt x="244" y="219"/>
                </a:cubicBezTo>
                <a:close/>
                <a:moveTo>
                  <a:pt x="252" y="101"/>
                </a:moveTo>
                <a:lnTo>
                  <a:pt x="252" y="101"/>
                </a:lnTo>
                <a:cubicBezTo>
                  <a:pt x="255" y="103"/>
                  <a:pt x="257" y="99"/>
                  <a:pt x="259" y="99"/>
                </a:cubicBezTo>
                <a:lnTo>
                  <a:pt x="259" y="99"/>
                </a:lnTo>
                <a:lnTo>
                  <a:pt x="259" y="99"/>
                </a:lnTo>
                <a:lnTo>
                  <a:pt x="259" y="99"/>
                </a:lnTo>
                <a:lnTo>
                  <a:pt x="258" y="100"/>
                </a:lnTo>
                <a:lnTo>
                  <a:pt x="258" y="100"/>
                </a:lnTo>
                <a:cubicBezTo>
                  <a:pt x="257" y="101"/>
                  <a:pt x="256" y="103"/>
                  <a:pt x="255" y="104"/>
                </a:cubicBezTo>
                <a:lnTo>
                  <a:pt x="255" y="104"/>
                </a:lnTo>
                <a:lnTo>
                  <a:pt x="255" y="103"/>
                </a:lnTo>
                <a:lnTo>
                  <a:pt x="255" y="103"/>
                </a:lnTo>
                <a:cubicBezTo>
                  <a:pt x="251" y="103"/>
                  <a:pt x="250" y="106"/>
                  <a:pt x="248" y="108"/>
                </a:cubicBezTo>
                <a:lnTo>
                  <a:pt x="248" y="108"/>
                </a:lnTo>
                <a:cubicBezTo>
                  <a:pt x="248" y="107"/>
                  <a:pt x="248" y="107"/>
                  <a:pt x="248" y="107"/>
                </a:cubicBezTo>
                <a:lnTo>
                  <a:pt x="251" y="100"/>
                </a:lnTo>
                <a:lnTo>
                  <a:pt x="251" y="100"/>
                </a:lnTo>
                <a:lnTo>
                  <a:pt x="252" y="101"/>
                </a:lnTo>
                <a:close/>
                <a:moveTo>
                  <a:pt x="255" y="84"/>
                </a:moveTo>
                <a:lnTo>
                  <a:pt x="255" y="84"/>
                </a:lnTo>
                <a:lnTo>
                  <a:pt x="255" y="84"/>
                </a:lnTo>
                <a:cubicBezTo>
                  <a:pt x="259" y="83"/>
                  <a:pt x="259" y="81"/>
                  <a:pt x="259" y="78"/>
                </a:cubicBezTo>
                <a:lnTo>
                  <a:pt x="259" y="78"/>
                </a:lnTo>
                <a:cubicBezTo>
                  <a:pt x="261" y="82"/>
                  <a:pt x="263" y="83"/>
                  <a:pt x="266" y="86"/>
                </a:cubicBezTo>
                <a:lnTo>
                  <a:pt x="266" y="86"/>
                </a:lnTo>
                <a:cubicBezTo>
                  <a:pt x="263" y="85"/>
                  <a:pt x="258" y="86"/>
                  <a:pt x="255" y="87"/>
                </a:cubicBezTo>
                <a:lnTo>
                  <a:pt x="255" y="87"/>
                </a:lnTo>
                <a:cubicBezTo>
                  <a:pt x="255" y="87"/>
                  <a:pt x="255" y="87"/>
                  <a:pt x="255" y="88"/>
                </a:cubicBezTo>
                <a:lnTo>
                  <a:pt x="255" y="88"/>
                </a:lnTo>
                <a:cubicBezTo>
                  <a:pt x="255" y="87"/>
                  <a:pt x="254" y="87"/>
                  <a:pt x="253" y="87"/>
                </a:cubicBezTo>
                <a:lnTo>
                  <a:pt x="253" y="87"/>
                </a:lnTo>
                <a:cubicBezTo>
                  <a:pt x="253" y="87"/>
                  <a:pt x="252" y="87"/>
                  <a:pt x="251" y="87"/>
                </a:cubicBezTo>
                <a:lnTo>
                  <a:pt x="251" y="87"/>
                </a:lnTo>
                <a:cubicBezTo>
                  <a:pt x="253" y="86"/>
                  <a:pt x="254" y="85"/>
                  <a:pt x="255" y="84"/>
                </a:cubicBezTo>
                <a:close/>
                <a:moveTo>
                  <a:pt x="253" y="67"/>
                </a:moveTo>
                <a:lnTo>
                  <a:pt x="253" y="67"/>
                </a:lnTo>
                <a:cubicBezTo>
                  <a:pt x="254" y="66"/>
                  <a:pt x="254" y="65"/>
                  <a:pt x="255" y="64"/>
                </a:cubicBezTo>
                <a:lnTo>
                  <a:pt x="255" y="64"/>
                </a:lnTo>
                <a:cubicBezTo>
                  <a:pt x="255" y="68"/>
                  <a:pt x="257" y="68"/>
                  <a:pt x="260" y="68"/>
                </a:cubicBezTo>
                <a:lnTo>
                  <a:pt x="260" y="68"/>
                </a:lnTo>
                <a:cubicBezTo>
                  <a:pt x="259" y="69"/>
                  <a:pt x="258" y="70"/>
                  <a:pt x="257" y="72"/>
                </a:cubicBezTo>
                <a:lnTo>
                  <a:pt x="257" y="72"/>
                </a:lnTo>
                <a:cubicBezTo>
                  <a:pt x="257" y="72"/>
                  <a:pt x="257" y="71"/>
                  <a:pt x="256" y="71"/>
                </a:cubicBezTo>
                <a:lnTo>
                  <a:pt x="256" y="71"/>
                </a:lnTo>
                <a:cubicBezTo>
                  <a:pt x="255" y="71"/>
                  <a:pt x="255" y="71"/>
                  <a:pt x="254" y="71"/>
                </a:cubicBezTo>
                <a:lnTo>
                  <a:pt x="254" y="71"/>
                </a:lnTo>
                <a:cubicBezTo>
                  <a:pt x="253" y="70"/>
                  <a:pt x="252" y="69"/>
                  <a:pt x="253" y="67"/>
                </a:cubicBezTo>
                <a:lnTo>
                  <a:pt x="266" y="136"/>
                </a:lnTo>
                <a:lnTo>
                  <a:pt x="266" y="136"/>
                </a:lnTo>
                <a:cubicBezTo>
                  <a:pt x="265" y="135"/>
                  <a:pt x="264" y="135"/>
                  <a:pt x="263" y="135"/>
                </a:cubicBezTo>
                <a:lnTo>
                  <a:pt x="263" y="135"/>
                </a:lnTo>
                <a:lnTo>
                  <a:pt x="263" y="135"/>
                </a:lnTo>
                <a:lnTo>
                  <a:pt x="263" y="135"/>
                </a:lnTo>
                <a:cubicBezTo>
                  <a:pt x="263" y="135"/>
                  <a:pt x="263" y="134"/>
                  <a:pt x="263" y="133"/>
                </a:cubicBezTo>
                <a:lnTo>
                  <a:pt x="263" y="133"/>
                </a:lnTo>
                <a:cubicBezTo>
                  <a:pt x="263" y="134"/>
                  <a:pt x="264" y="134"/>
                  <a:pt x="265" y="134"/>
                </a:cubicBezTo>
                <a:lnTo>
                  <a:pt x="265" y="134"/>
                </a:lnTo>
                <a:cubicBezTo>
                  <a:pt x="265" y="135"/>
                  <a:pt x="265" y="135"/>
                  <a:pt x="266" y="136"/>
                </a:cubicBezTo>
                <a:lnTo>
                  <a:pt x="266" y="136"/>
                </a:lnTo>
                <a:lnTo>
                  <a:pt x="266" y="136"/>
                </a:lnTo>
                <a:lnTo>
                  <a:pt x="253" y="67"/>
                </a:lnTo>
                <a:close/>
                <a:moveTo>
                  <a:pt x="272" y="107"/>
                </a:moveTo>
                <a:lnTo>
                  <a:pt x="272" y="107"/>
                </a:lnTo>
                <a:cubicBezTo>
                  <a:pt x="273" y="107"/>
                  <a:pt x="273" y="107"/>
                  <a:pt x="275" y="107"/>
                </a:cubicBezTo>
                <a:lnTo>
                  <a:pt x="275" y="107"/>
                </a:lnTo>
                <a:cubicBezTo>
                  <a:pt x="275" y="107"/>
                  <a:pt x="274" y="107"/>
                  <a:pt x="274" y="108"/>
                </a:cubicBezTo>
                <a:lnTo>
                  <a:pt x="274" y="108"/>
                </a:lnTo>
                <a:cubicBezTo>
                  <a:pt x="274" y="109"/>
                  <a:pt x="274" y="109"/>
                  <a:pt x="273" y="110"/>
                </a:cubicBezTo>
                <a:lnTo>
                  <a:pt x="273" y="110"/>
                </a:lnTo>
                <a:cubicBezTo>
                  <a:pt x="273" y="109"/>
                  <a:pt x="272" y="108"/>
                  <a:pt x="270" y="108"/>
                </a:cubicBezTo>
                <a:lnTo>
                  <a:pt x="270" y="108"/>
                </a:lnTo>
                <a:cubicBezTo>
                  <a:pt x="271" y="108"/>
                  <a:pt x="271" y="107"/>
                  <a:pt x="272" y="107"/>
                </a:cubicBezTo>
                <a:close/>
                <a:moveTo>
                  <a:pt x="275" y="93"/>
                </a:moveTo>
                <a:lnTo>
                  <a:pt x="277" y="94"/>
                </a:lnTo>
                <a:lnTo>
                  <a:pt x="277" y="94"/>
                </a:lnTo>
                <a:lnTo>
                  <a:pt x="277" y="94"/>
                </a:lnTo>
                <a:lnTo>
                  <a:pt x="277" y="94"/>
                </a:lnTo>
                <a:cubicBezTo>
                  <a:pt x="278" y="96"/>
                  <a:pt x="279" y="96"/>
                  <a:pt x="279" y="97"/>
                </a:cubicBezTo>
                <a:lnTo>
                  <a:pt x="279" y="97"/>
                </a:lnTo>
                <a:cubicBezTo>
                  <a:pt x="279" y="98"/>
                  <a:pt x="278" y="98"/>
                  <a:pt x="278" y="100"/>
                </a:cubicBezTo>
                <a:lnTo>
                  <a:pt x="279" y="102"/>
                </a:lnTo>
                <a:lnTo>
                  <a:pt x="279" y="102"/>
                </a:lnTo>
                <a:lnTo>
                  <a:pt x="279" y="103"/>
                </a:lnTo>
                <a:lnTo>
                  <a:pt x="279" y="103"/>
                </a:lnTo>
                <a:cubicBezTo>
                  <a:pt x="278" y="102"/>
                  <a:pt x="278" y="102"/>
                  <a:pt x="277" y="101"/>
                </a:cubicBezTo>
                <a:lnTo>
                  <a:pt x="277" y="101"/>
                </a:lnTo>
                <a:lnTo>
                  <a:pt x="278" y="100"/>
                </a:lnTo>
                <a:lnTo>
                  <a:pt x="278" y="100"/>
                </a:lnTo>
                <a:cubicBezTo>
                  <a:pt x="277" y="100"/>
                  <a:pt x="277" y="99"/>
                  <a:pt x="276" y="98"/>
                </a:cubicBezTo>
                <a:lnTo>
                  <a:pt x="276" y="98"/>
                </a:lnTo>
                <a:cubicBezTo>
                  <a:pt x="276" y="97"/>
                  <a:pt x="274" y="95"/>
                  <a:pt x="275" y="93"/>
                </a:cubicBezTo>
                <a:close/>
                <a:moveTo>
                  <a:pt x="279" y="39"/>
                </a:moveTo>
                <a:lnTo>
                  <a:pt x="279" y="39"/>
                </a:lnTo>
                <a:cubicBezTo>
                  <a:pt x="280" y="39"/>
                  <a:pt x="281" y="39"/>
                  <a:pt x="282" y="39"/>
                </a:cubicBezTo>
                <a:lnTo>
                  <a:pt x="282" y="39"/>
                </a:lnTo>
                <a:cubicBezTo>
                  <a:pt x="280" y="40"/>
                  <a:pt x="279" y="42"/>
                  <a:pt x="277" y="43"/>
                </a:cubicBezTo>
                <a:lnTo>
                  <a:pt x="277" y="43"/>
                </a:lnTo>
                <a:cubicBezTo>
                  <a:pt x="277" y="43"/>
                  <a:pt x="277" y="43"/>
                  <a:pt x="277" y="42"/>
                </a:cubicBezTo>
                <a:lnTo>
                  <a:pt x="277" y="42"/>
                </a:lnTo>
                <a:cubicBezTo>
                  <a:pt x="278" y="41"/>
                  <a:pt x="279" y="40"/>
                  <a:pt x="279" y="39"/>
                </a:cubicBezTo>
                <a:close/>
                <a:moveTo>
                  <a:pt x="288" y="43"/>
                </a:moveTo>
                <a:lnTo>
                  <a:pt x="288" y="43"/>
                </a:lnTo>
                <a:cubicBezTo>
                  <a:pt x="287" y="42"/>
                  <a:pt x="287" y="39"/>
                  <a:pt x="286" y="38"/>
                </a:cubicBezTo>
                <a:lnTo>
                  <a:pt x="286" y="38"/>
                </a:lnTo>
                <a:cubicBezTo>
                  <a:pt x="287" y="37"/>
                  <a:pt x="287" y="36"/>
                  <a:pt x="288" y="35"/>
                </a:cubicBezTo>
                <a:lnTo>
                  <a:pt x="288" y="35"/>
                </a:lnTo>
                <a:lnTo>
                  <a:pt x="288" y="36"/>
                </a:lnTo>
                <a:lnTo>
                  <a:pt x="288" y="36"/>
                </a:lnTo>
                <a:cubicBezTo>
                  <a:pt x="292" y="36"/>
                  <a:pt x="295" y="38"/>
                  <a:pt x="300" y="36"/>
                </a:cubicBezTo>
                <a:lnTo>
                  <a:pt x="300" y="36"/>
                </a:lnTo>
                <a:cubicBezTo>
                  <a:pt x="301" y="36"/>
                  <a:pt x="301" y="36"/>
                  <a:pt x="302" y="36"/>
                </a:cubicBezTo>
                <a:lnTo>
                  <a:pt x="302" y="36"/>
                </a:lnTo>
                <a:cubicBezTo>
                  <a:pt x="300" y="37"/>
                  <a:pt x="299" y="39"/>
                  <a:pt x="298" y="40"/>
                </a:cubicBezTo>
                <a:lnTo>
                  <a:pt x="298" y="40"/>
                </a:lnTo>
                <a:cubicBezTo>
                  <a:pt x="296" y="43"/>
                  <a:pt x="296" y="45"/>
                  <a:pt x="296" y="46"/>
                </a:cubicBezTo>
                <a:lnTo>
                  <a:pt x="296" y="46"/>
                </a:lnTo>
                <a:cubicBezTo>
                  <a:pt x="295" y="46"/>
                  <a:pt x="294" y="46"/>
                  <a:pt x="294" y="47"/>
                </a:cubicBezTo>
                <a:lnTo>
                  <a:pt x="294" y="47"/>
                </a:lnTo>
                <a:cubicBezTo>
                  <a:pt x="293" y="48"/>
                  <a:pt x="292" y="49"/>
                  <a:pt x="291" y="50"/>
                </a:cubicBezTo>
                <a:lnTo>
                  <a:pt x="291" y="50"/>
                </a:lnTo>
                <a:cubicBezTo>
                  <a:pt x="290" y="47"/>
                  <a:pt x="288" y="47"/>
                  <a:pt x="285" y="46"/>
                </a:cubicBezTo>
                <a:lnTo>
                  <a:pt x="285" y="46"/>
                </a:lnTo>
                <a:cubicBezTo>
                  <a:pt x="285" y="46"/>
                  <a:pt x="284" y="46"/>
                  <a:pt x="284" y="45"/>
                </a:cubicBezTo>
                <a:lnTo>
                  <a:pt x="284" y="45"/>
                </a:lnTo>
                <a:cubicBezTo>
                  <a:pt x="285" y="45"/>
                  <a:pt x="286" y="45"/>
                  <a:pt x="288" y="43"/>
                </a:cubicBezTo>
                <a:close/>
                <a:moveTo>
                  <a:pt x="288" y="24"/>
                </a:moveTo>
                <a:lnTo>
                  <a:pt x="288" y="24"/>
                </a:lnTo>
                <a:cubicBezTo>
                  <a:pt x="288" y="24"/>
                  <a:pt x="288" y="24"/>
                  <a:pt x="288" y="25"/>
                </a:cubicBezTo>
                <a:lnTo>
                  <a:pt x="288" y="25"/>
                </a:lnTo>
                <a:cubicBezTo>
                  <a:pt x="287" y="25"/>
                  <a:pt x="287" y="26"/>
                  <a:pt x="286" y="27"/>
                </a:cubicBezTo>
                <a:lnTo>
                  <a:pt x="286" y="27"/>
                </a:lnTo>
                <a:cubicBezTo>
                  <a:pt x="286" y="26"/>
                  <a:pt x="285" y="25"/>
                  <a:pt x="285" y="24"/>
                </a:cubicBezTo>
                <a:lnTo>
                  <a:pt x="285" y="24"/>
                </a:lnTo>
                <a:cubicBezTo>
                  <a:pt x="286" y="24"/>
                  <a:pt x="287" y="24"/>
                  <a:pt x="288" y="24"/>
                </a:cubicBezTo>
                <a:close/>
                <a:moveTo>
                  <a:pt x="292" y="17"/>
                </a:moveTo>
                <a:lnTo>
                  <a:pt x="292" y="17"/>
                </a:lnTo>
                <a:lnTo>
                  <a:pt x="292" y="16"/>
                </a:lnTo>
                <a:lnTo>
                  <a:pt x="292" y="16"/>
                </a:lnTo>
                <a:cubicBezTo>
                  <a:pt x="294" y="16"/>
                  <a:pt x="295" y="16"/>
                  <a:pt x="297" y="16"/>
                </a:cubicBezTo>
                <a:lnTo>
                  <a:pt x="297" y="16"/>
                </a:lnTo>
                <a:cubicBezTo>
                  <a:pt x="295" y="17"/>
                  <a:pt x="294" y="19"/>
                  <a:pt x="293" y="20"/>
                </a:cubicBezTo>
                <a:lnTo>
                  <a:pt x="293" y="20"/>
                </a:lnTo>
                <a:cubicBezTo>
                  <a:pt x="292" y="19"/>
                  <a:pt x="291" y="18"/>
                  <a:pt x="290" y="18"/>
                </a:cubicBezTo>
                <a:lnTo>
                  <a:pt x="290" y="18"/>
                </a:lnTo>
                <a:cubicBezTo>
                  <a:pt x="290" y="18"/>
                  <a:pt x="291" y="17"/>
                  <a:pt x="292" y="17"/>
                </a:cubicBezTo>
                <a:close/>
                <a:moveTo>
                  <a:pt x="314" y="38"/>
                </a:moveTo>
                <a:lnTo>
                  <a:pt x="314" y="38"/>
                </a:lnTo>
                <a:lnTo>
                  <a:pt x="314" y="38"/>
                </a:lnTo>
                <a:lnTo>
                  <a:pt x="314" y="38"/>
                </a:lnTo>
                <a:cubicBezTo>
                  <a:pt x="315" y="41"/>
                  <a:pt x="316" y="42"/>
                  <a:pt x="319" y="42"/>
                </a:cubicBezTo>
                <a:lnTo>
                  <a:pt x="322" y="42"/>
                </a:lnTo>
                <a:lnTo>
                  <a:pt x="322" y="42"/>
                </a:lnTo>
                <a:cubicBezTo>
                  <a:pt x="322" y="43"/>
                  <a:pt x="322" y="43"/>
                  <a:pt x="322" y="43"/>
                </a:cubicBezTo>
                <a:lnTo>
                  <a:pt x="322" y="43"/>
                </a:lnTo>
                <a:cubicBezTo>
                  <a:pt x="322" y="47"/>
                  <a:pt x="324" y="48"/>
                  <a:pt x="328" y="45"/>
                </a:cubicBezTo>
                <a:lnTo>
                  <a:pt x="328" y="45"/>
                </a:lnTo>
                <a:cubicBezTo>
                  <a:pt x="329" y="43"/>
                  <a:pt x="331" y="42"/>
                  <a:pt x="334" y="39"/>
                </a:cubicBezTo>
                <a:lnTo>
                  <a:pt x="334" y="39"/>
                </a:lnTo>
                <a:cubicBezTo>
                  <a:pt x="333" y="43"/>
                  <a:pt x="327" y="45"/>
                  <a:pt x="329" y="49"/>
                </a:cubicBezTo>
                <a:lnTo>
                  <a:pt x="329" y="49"/>
                </a:lnTo>
                <a:cubicBezTo>
                  <a:pt x="328" y="49"/>
                  <a:pt x="327" y="50"/>
                  <a:pt x="326" y="50"/>
                </a:cubicBezTo>
                <a:lnTo>
                  <a:pt x="326" y="50"/>
                </a:lnTo>
                <a:cubicBezTo>
                  <a:pt x="325" y="52"/>
                  <a:pt x="323" y="52"/>
                  <a:pt x="322" y="53"/>
                </a:cubicBezTo>
                <a:lnTo>
                  <a:pt x="322" y="53"/>
                </a:lnTo>
                <a:cubicBezTo>
                  <a:pt x="322" y="51"/>
                  <a:pt x="321" y="50"/>
                  <a:pt x="319" y="50"/>
                </a:cubicBezTo>
                <a:lnTo>
                  <a:pt x="319" y="50"/>
                </a:lnTo>
                <a:cubicBezTo>
                  <a:pt x="319" y="49"/>
                  <a:pt x="318" y="48"/>
                  <a:pt x="316" y="48"/>
                </a:cubicBezTo>
                <a:lnTo>
                  <a:pt x="316" y="48"/>
                </a:lnTo>
                <a:lnTo>
                  <a:pt x="316" y="48"/>
                </a:lnTo>
                <a:lnTo>
                  <a:pt x="316" y="48"/>
                </a:lnTo>
                <a:cubicBezTo>
                  <a:pt x="317" y="47"/>
                  <a:pt x="318" y="45"/>
                  <a:pt x="318" y="43"/>
                </a:cubicBezTo>
                <a:lnTo>
                  <a:pt x="318" y="43"/>
                </a:lnTo>
                <a:cubicBezTo>
                  <a:pt x="314" y="42"/>
                  <a:pt x="312" y="45"/>
                  <a:pt x="310" y="48"/>
                </a:cubicBezTo>
                <a:lnTo>
                  <a:pt x="310" y="48"/>
                </a:lnTo>
                <a:cubicBezTo>
                  <a:pt x="310" y="49"/>
                  <a:pt x="310" y="49"/>
                  <a:pt x="310" y="50"/>
                </a:cubicBezTo>
                <a:lnTo>
                  <a:pt x="310" y="50"/>
                </a:lnTo>
                <a:cubicBezTo>
                  <a:pt x="310" y="49"/>
                  <a:pt x="310" y="49"/>
                  <a:pt x="309" y="49"/>
                </a:cubicBezTo>
                <a:lnTo>
                  <a:pt x="309" y="49"/>
                </a:lnTo>
                <a:cubicBezTo>
                  <a:pt x="306" y="48"/>
                  <a:pt x="304" y="48"/>
                  <a:pt x="301" y="47"/>
                </a:cubicBezTo>
                <a:lnTo>
                  <a:pt x="301" y="47"/>
                </a:lnTo>
                <a:cubicBezTo>
                  <a:pt x="301" y="48"/>
                  <a:pt x="300" y="49"/>
                  <a:pt x="300" y="49"/>
                </a:cubicBezTo>
                <a:lnTo>
                  <a:pt x="300" y="49"/>
                </a:lnTo>
                <a:cubicBezTo>
                  <a:pt x="300" y="49"/>
                  <a:pt x="300" y="49"/>
                  <a:pt x="300" y="48"/>
                </a:cubicBezTo>
                <a:lnTo>
                  <a:pt x="300" y="48"/>
                </a:lnTo>
                <a:cubicBezTo>
                  <a:pt x="300" y="48"/>
                  <a:pt x="300" y="48"/>
                  <a:pt x="299" y="48"/>
                </a:cubicBezTo>
                <a:lnTo>
                  <a:pt x="299" y="48"/>
                </a:lnTo>
                <a:cubicBezTo>
                  <a:pt x="302" y="45"/>
                  <a:pt x="306" y="41"/>
                  <a:pt x="303" y="36"/>
                </a:cubicBezTo>
                <a:lnTo>
                  <a:pt x="303" y="36"/>
                </a:lnTo>
                <a:cubicBezTo>
                  <a:pt x="306" y="36"/>
                  <a:pt x="310" y="39"/>
                  <a:pt x="314" y="38"/>
                </a:cubicBezTo>
                <a:close/>
                <a:moveTo>
                  <a:pt x="334" y="114"/>
                </a:moveTo>
                <a:lnTo>
                  <a:pt x="334" y="114"/>
                </a:lnTo>
                <a:cubicBezTo>
                  <a:pt x="334" y="115"/>
                  <a:pt x="334" y="115"/>
                  <a:pt x="334" y="115"/>
                </a:cubicBezTo>
                <a:lnTo>
                  <a:pt x="334" y="115"/>
                </a:lnTo>
                <a:lnTo>
                  <a:pt x="334" y="115"/>
                </a:lnTo>
                <a:lnTo>
                  <a:pt x="334" y="115"/>
                </a:lnTo>
                <a:cubicBezTo>
                  <a:pt x="334" y="115"/>
                  <a:pt x="334" y="115"/>
                  <a:pt x="333" y="114"/>
                </a:cubicBezTo>
                <a:lnTo>
                  <a:pt x="333" y="114"/>
                </a:lnTo>
                <a:cubicBezTo>
                  <a:pt x="331" y="115"/>
                  <a:pt x="331" y="116"/>
                  <a:pt x="329" y="118"/>
                </a:cubicBezTo>
                <a:lnTo>
                  <a:pt x="329" y="118"/>
                </a:lnTo>
                <a:cubicBezTo>
                  <a:pt x="330" y="116"/>
                  <a:pt x="330" y="114"/>
                  <a:pt x="331" y="113"/>
                </a:cubicBezTo>
                <a:lnTo>
                  <a:pt x="331" y="113"/>
                </a:lnTo>
                <a:lnTo>
                  <a:pt x="331" y="113"/>
                </a:lnTo>
                <a:lnTo>
                  <a:pt x="331" y="113"/>
                </a:lnTo>
                <a:cubicBezTo>
                  <a:pt x="331" y="113"/>
                  <a:pt x="333" y="113"/>
                  <a:pt x="334" y="114"/>
                </a:cubicBezTo>
                <a:close/>
                <a:moveTo>
                  <a:pt x="324" y="132"/>
                </a:moveTo>
                <a:lnTo>
                  <a:pt x="324" y="132"/>
                </a:lnTo>
                <a:cubicBezTo>
                  <a:pt x="324" y="133"/>
                  <a:pt x="324" y="133"/>
                  <a:pt x="324" y="133"/>
                </a:cubicBezTo>
                <a:lnTo>
                  <a:pt x="324" y="133"/>
                </a:lnTo>
                <a:lnTo>
                  <a:pt x="323" y="133"/>
                </a:lnTo>
                <a:lnTo>
                  <a:pt x="323" y="133"/>
                </a:lnTo>
                <a:cubicBezTo>
                  <a:pt x="323" y="133"/>
                  <a:pt x="324" y="133"/>
                  <a:pt x="324" y="132"/>
                </a:cubicBezTo>
                <a:close/>
                <a:moveTo>
                  <a:pt x="322" y="90"/>
                </a:moveTo>
                <a:lnTo>
                  <a:pt x="322" y="90"/>
                </a:lnTo>
                <a:lnTo>
                  <a:pt x="322" y="89"/>
                </a:lnTo>
                <a:lnTo>
                  <a:pt x="322" y="89"/>
                </a:lnTo>
                <a:cubicBezTo>
                  <a:pt x="322" y="88"/>
                  <a:pt x="322" y="88"/>
                  <a:pt x="323" y="88"/>
                </a:cubicBezTo>
                <a:lnTo>
                  <a:pt x="323" y="88"/>
                </a:lnTo>
                <a:cubicBezTo>
                  <a:pt x="323" y="89"/>
                  <a:pt x="324" y="89"/>
                  <a:pt x="325" y="90"/>
                </a:cubicBezTo>
                <a:lnTo>
                  <a:pt x="325" y="90"/>
                </a:lnTo>
                <a:cubicBezTo>
                  <a:pt x="324" y="90"/>
                  <a:pt x="323" y="90"/>
                  <a:pt x="322" y="90"/>
                </a:cubicBezTo>
                <a:close/>
                <a:moveTo>
                  <a:pt x="318" y="136"/>
                </a:moveTo>
                <a:lnTo>
                  <a:pt x="318" y="136"/>
                </a:lnTo>
                <a:cubicBezTo>
                  <a:pt x="319" y="136"/>
                  <a:pt x="319" y="135"/>
                  <a:pt x="319" y="135"/>
                </a:cubicBezTo>
                <a:lnTo>
                  <a:pt x="319" y="135"/>
                </a:lnTo>
                <a:cubicBezTo>
                  <a:pt x="320" y="135"/>
                  <a:pt x="320" y="135"/>
                  <a:pt x="320" y="135"/>
                </a:cubicBezTo>
                <a:lnTo>
                  <a:pt x="320" y="135"/>
                </a:lnTo>
                <a:cubicBezTo>
                  <a:pt x="320" y="135"/>
                  <a:pt x="319" y="136"/>
                  <a:pt x="318" y="136"/>
                </a:cubicBezTo>
                <a:close/>
                <a:moveTo>
                  <a:pt x="331" y="242"/>
                </a:moveTo>
                <a:lnTo>
                  <a:pt x="331" y="242"/>
                </a:lnTo>
                <a:cubicBezTo>
                  <a:pt x="331" y="240"/>
                  <a:pt x="332" y="237"/>
                  <a:pt x="332" y="236"/>
                </a:cubicBezTo>
                <a:lnTo>
                  <a:pt x="332" y="236"/>
                </a:lnTo>
                <a:cubicBezTo>
                  <a:pt x="335" y="238"/>
                  <a:pt x="333" y="240"/>
                  <a:pt x="331" y="242"/>
                </a:cubicBezTo>
                <a:close/>
                <a:moveTo>
                  <a:pt x="341" y="217"/>
                </a:moveTo>
                <a:lnTo>
                  <a:pt x="341" y="217"/>
                </a:lnTo>
                <a:lnTo>
                  <a:pt x="341" y="217"/>
                </a:lnTo>
                <a:lnTo>
                  <a:pt x="341" y="217"/>
                </a:lnTo>
                <a:cubicBezTo>
                  <a:pt x="342" y="218"/>
                  <a:pt x="342" y="218"/>
                  <a:pt x="342" y="218"/>
                </a:cubicBezTo>
                <a:lnTo>
                  <a:pt x="342" y="218"/>
                </a:lnTo>
                <a:cubicBezTo>
                  <a:pt x="341" y="222"/>
                  <a:pt x="342" y="227"/>
                  <a:pt x="338" y="230"/>
                </a:cubicBezTo>
                <a:lnTo>
                  <a:pt x="331" y="233"/>
                </a:lnTo>
                <a:lnTo>
                  <a:pt x="331" y="233"/>
                </a:lnTo>
                <a:cubicBezTo>
                  <a:pt x="331" y="231"/>
                  <a:pt x="330" y="230"/>
                  <a:pt x="330" y="228"/>
                </a:cubicBezTo>
                <a:lnTo>
                  <a:pt x="330" y="228"/>
                </a:lnTo>
                <a:cubicBezTo>
                  <a:pt x="327" y="231"/>
                  <a:pt x="325" y="233"/>
                  <a:pt x="324" y="236"/>
                </a:cubicBezTo>
                <a:lnTo>
                  <a:pt x="324" y="236"/>
                </a:lnTo>
                <a:cubicBezTo>
                  <a:pt x="320" y="234"/>
                  <a:pt x="323" y="230"/>
                  <a:pt x="323" y="226"/>
                </a:cubicBezTo>
                <a:lnTo>
                  <a:pt x="323" y="226"/>
                </a:lnTo>
                <a:cubicBezTo>
                  <a:pt x="323" y="226"/>
                  <a:pt x="323" y="226"/>
                  <a:pt x="324" y="226"/>
                </a:cubicBezTo>
                <a:lnTo>
                  <a:pt x="324" y="226"/>
                </a:lnTo>
                <a:cubicBezTo>
                  <a:pt x="324" y="225"/>
                  <a:pt x="324" y="225"/>
                  <a:pt x="324" y="225"/>
                </a:cubicBezTo>
                <a:lnTo>
                  <a:pt x="324" y="225"/>
                </a:lnTo>
                <a:cubicBezTo>
                  <a:pt x="328" y="226"/>
                  <a:pt x="328" y="223"/>
                  <a:pt x="330" y="221"/>
                </a:cubicBezTo>
                <a:lnTo>
                  <a:pt x="330" y="221"/>
                </a:lnTo>
                <a:cubicBezTo>
                  <a:pt x="330" y="222"/>
                  <a:pt x="331" y="223"/>
                  <a:pt x="332" y="224"/>
                </a:cubicBezTo>
                <a:lnTo>
                  <a:pt x="332" y="224"/>
                </a:lnTo>
                <a:cubicBezTo>
                  <a:pt x="333" y="223"/>
                  <a:pt x="335" y="223"/>
                  <a:pt x="336" y="222"/>
                </a:cubicBezTo>
                <a:lnTo>
                  <a:pt x="336" y="222"/>
                </a:lnTo>
                <a:cubicBezTo>
                  <a:pt x="338" y="221"/>
                  <a:pt x="340" y="219"/>
                  <a:pt x="341" y="217"/>
                </a:cubicBezTo>
                <a:close/>
                <a:moveTo>
                  <a:pt x="343" y="204"/>
                </a:moveTo>
                <a:lnTo>
                  <a:pt x="343" y="204"/>
                </a:lnTo>
                <a:close/>
                <a:moveTo>
                  <a:pt x="342" y="201"/>
                </a:moveTo>
                <a:lnTo>
                  <a:pt x="342" y="201"/>
                </a:lnTo>
                <a:cubicBezTo>
                  <a:pt x="341" y="201"/>
                  <a:pt x="342" y="201"/>
                  <a:pt x="341" y="201"/>
                </a:cubicBezTo>
                <a:lnTo>
                  <a:pt x="341" y="201"/>
                </a:lnTo>
                <a:cubicBezTo>
                  <a:pt x="341" y="200"/>
                  <a:pt x="340" y="199"/>
                  <a:pt x="339" y="199"/>
                </a:cubicBezTo>
                <a:lnTo>
                  <a:pt x="339" y="199"/>
                </a:lnTo>
                <a:cubicBezTo>
                  <a:pt x="340" y="198"/>
                  <a:pt x="341" y="196"/>
                  <a:pt x="341" y="194"/>
                </a:cubicBezTo>
                <a:lnTo>
                  <a:pt x="341" y="194"/>
                </a:lnTo>
                <a:cubicBezTo>
                  <a:pt x="342" y="194"/>
                  <a:pt x="343" y="195"/>
                  <a:pt x="343" y="195"/>
                </a:cubicBezTo>
                <a:lnTo>
                  <a:pt x="343" y="195"/>
                </a:lnTo>
                <a:cubicBezTo>
                  <a:pt x="344" y="197"/>
                  <a:pt x="343" y="199"/>
                  <a:pt x="342" y="201"/>
                </a:cubicBezTo>
                <a:close/>
                <a:moveTo>
                  <a:pt x="330" y="294"/>
                </a:moveTo>
                <a:lnTo>
                  <a:pt x="330" y="294"/>
                </a:lnTo>
                <a:lnTo>
                  <a:pt x="330" y="294"/>
                </a:lnTo>
                <a:lnTo>
                  <a:pt x="330" y="294"/>
                </a:lnTo>
                <a:cubicBezTo>
                  <a:pt x="330" y="294"/>
                  <a:pt x="330" y="294"/>
                  <a:pt x="331" y="295"/>
                </a:cubicBezTo>
                <a:lnTo>
                  <a:pt x="331" y="295"/>
                </a:lnTo>
                <a:cubicBezTo>
                  <a:pt x="330" y="295"/>
                  <a:pt x="330" y="294"/>
                  <a:pt x="330" y="294"/>
                </a:cubicBezTo>
                <a:close/>
                <a:moveTo>
                  <a:pt x="330" y="527"/>
                </a:moveTo>
                <a:lnTo>
                  <a:pt x="330" y="527"/>
                </a:lnTo>
                <a:cubicBezTo>
                  <a:pt x="330" y="529"/>
                  <a:pt x="330" y="530"/>
                  <a:pt x="330" y="531"/>
                </a:cubicBezTo>
                <a:lnTo>
                  <a:pt x="330" y="531"/>
                </a:lnTo>
                <a:cubicBezTo>
                  <a:pt x="329" y="532"/>
                  <a:pt x="328" y="533"/>
                  <a:pt x="327" y="535"/>
                </a:cubicBezTo>
                <a:lnTo>
                  <a:pt x="327" y="532"/>
                </a:lnTo>
                <a:lnTo>
                  <a:pt x="327" y="532"/>
                </a:lnTo>
                <a:cubicBezTo>
                  <a:pt x="328" y="528"/>
                  <a:pt x="327" y="526"/>
                  <a:pt x="326" y="524"/>
                </a:cubicBezTo>
                <a:lnTo>
                  <a:pt x="326" y="524"/>
                </a:lnTo>
                <a:cubicBezTo>
                  <a:pt x="327" y="524"/>
                  <a:pt x="327" y="524"/>
                  <a:pt x="327" y="524"/>
                </a:cubicBezTo>
                <a:lnTo>
                  <a:pt x="327" y="524"/>
                </a:lnTo>
                <a:cubicBezTo>
                  <a:pt x="328" y="522"/>
                  <a:pt x="328" y="520"/>
                  <a:pt x="328" y="519"/>
                </a:cubicBezTo>
                <a:lnTo>
                  <a:pt x="328" y="519"/>
                </a:lnTo>
                <a:cubicBezTo>
                  <a:pt x="328" y="519"/>
                  <a:pt x="328" y="519"/>
                  <a:pt x="329" y="519"/>
                </a:cubicBezTo>
                <a:lnTo>
                  <a:pt x="329" y="519"/>
                </a:lnTo>
                <a:cubicBezTo>
                  <a:pt x="330" y="522"/>
                  <a:pt x="331" y="523"/>
                  <a:pt x="331" y="526"/>
                </a:cubicBezTo>
                <a:lnTo>
                  <a:pt x="331" y="526"/>
                </a:lnTo>
                <a:cubicBezTo>
                  <a:pt x="331" y="526"/>
                  <a:pt x="331" y="526"/>
                  <a:pt x="330" y="527"/>
                </a:cubicBezTo>
                <a:close/>
                <a:moveTo>
                  <a:pt x="328" y="634"/>
                </a:moveTo>
                <a:lnTo>
                  <a:pt x="328" y="634"/>
                </a:lnTo>
                <a:close/>
                <a:moveTo>
                  <a:pt x="328" y="537"/>
                </a:moveTo>
                <a:lnTo>
                  <a:pt x="328" y="537"/>
                </a:lnTo>
                <a:close/>
                <a:moveTo>
                  <a:pt x="327" y="535"/>
                </a:moveTo>
                <a:lnTo>
                  <a:pt x="327" y="535"/>
                </a:lnTo>
                <a:close/>
                <a:moveTo>
                  <a:pt x="318" y="471"/>
                </a:moveTo>
                <a:lnTo>
                  <a:pt x="318" y="471"/>
                </a:lnTo>
                <a:cubicBezTo>
                  <a:pt x="317" y="472"/>
                  <a:pt x="316" y="473"/>
                  <a:pt x="316" y="474"/>
                </a:cubicBezTo>
                <a:lnTo>
                  <a:pt x="316" y="474"/>
                </a:lnTo>
                <a:cubicBezTo>
                  <a:pt x="313" y="474"/>
                  <a:pt x="312" y="475"/>
                  <a:pt x="310" y="476"/>
                </a:cubicBezTo>
                <a:lnTo>
                  <a:pt x="310" y="476"/>
                </a:lnTo>
                <a:cubicBezTo>
                  <a:pt x="310" y="475"/>
                  <a:pt x="310" y="475"/>
                  <a:pt x="309" y="475"/>
                </a:cubicBezTo>
                <a:lnTo>
                  <a:pt x="309" y="475"/>
                </a:lnTo>
                <a:cubicBezTo>
                  <a:pt x="309" y="475"/>
                  <a:pt x="308" y="474"/>
                  <a:pt x="307" y="474"/>
                </a:cubicBezTo>
                <a:lnTo>
                  <a:pt x="307" y="474"/>
                </a:lnTo>
                <a:cubicBezTo>
                  <a:pt x="312" y="473"/>
                  <a:pt x="315" y="469"/>
                  <a:pt x="318" y="471"/>
                </a:cubicBezTo>
                <a:close/>
                <a:moveTo>
                  <a:pt x="316" y="430"/>
                </a:moveTo>
                <a:lnTo>
                  <a:pt x="316" y="430"/>
                </a:lnTo>
                <a:lnTo>
                  <a:pt x="316" y="430"/>
                </a:lnTo>
                <a:lnTo>
                  <a:pt x="316" y="430"/>
                </a:lnTo>
                <a:cubicBezTo>
                  <a:pt x="316" y="430"/>
                  <a:pt x="316" y="430"/>
                  <a:pt x="315" y="430"/>
                </a:cubicBezTo>
                <a:lnTo>
                  <a:pt x="315" y="430"/>
                </a:lnTo>
                <a:cubicBezTo>
                  <a:pt x="316" y="429"/>
                  <a:pt x="316" y="429"/>
                  <a:pt x="316" y="430"/>
                </a:cubicBezTo>
                <a:close/>
                <a:moveTo>
                  <a:pt x="315" y="309"/>
                </a:moveTo>
                <a:lnTo>
                  <a:pt x="315" y="309"/>
                </a:lnTo>
                <a:cubicBezTo>
                  <a:pt x="319" y="307"/>
                  <a:pt x="321" y="303"/>
                  <a:pt x="321" y="300"/>
                </a:cubicBezTo>
                <a:lnTo>
                  <a:pt x="321" y="300"/>
                </a:lnTo>
                <a:cubicBezTo>
                  <a:pt x="322" y="301"/>
                  <a:pt x="322" y="304"/>
                  <a:pt x="323" y="307"/>
                </a:cubicBezTo>
                <a:lnTo>
                  <a:pt x="323" y="307"/>
                </a:lnTo>
                <a:cubicBezTo>
                  <a:pt x="324" y="307"/>
                  <a:pt x="324" y="307"/>
                  <a:pt x="325" y="308"/>
                </a:cubicBezTo>
                <a:lnTo>
                  <a:pt x="325" y="308"/>
                </a:lnTo>
                <a:lnTo>
                  <a:pt x="325" y="308"/>
                </a:lnTo>
                <a:cubicBezTo>
                  <a:pt x="324" y="307"/>
                  <a:pt x="323" y="307"/>
                  <a:pt x="322" y="307"/>
                </a:cubicBezTo>
                <a:lnTo>
                  <a:pt x="322" y="307"/>
                </a:lnTo>
                <a:cubicBezTo>
                  <a:pt x="318" y="307"/>
                  <a:pt x="319" y="310"/>
                  <a:pt x="318" y="312"/>
                </a:cubicBezTo>
                <a:lnTo>
                  <a:pt x="318" y="312"/>
                </a:lnTo>
                <a:cubicBezTo>
                  <a:pt x="317" y="311"/>
                  <a:pt x="316" y="310"/>
                  <a:pt x="315" y="309"/>
                </a:cubicBezTo>
                <a:close/>
                <a:moveTo>
                  <a:pt x="310" y="542"/>
                </a:moveTo>
                <a:lnTo>
                  <a:pt x="310" y="542"/>
                </a:lnTo>
                <a:lnTo>
                  <a:pt x="310" y="542"/>
                </a:lnTo>
                <a:cubicBezTo>
                  <a:pt x="309" y="542"/>
                  <a:pt x="307" y="542"/>
                  <a:pt x="306" y="542"/>
                </a:cubicBezTo>
                <a:lnTo>
                  <a:pt x="306" y="542"/>
                </a:lnTo>
                <a:cubicBezTo>
                  <a:pt x="306" y="542"/>
                  <a:pt x="306" y="542"/>
                  <a:pt x="306" y="541"/>
                </a:cubicBezTo>
                <a:lnTo>
                  <a:pt x="306" y="541"/>
                </a:lnTo>
                <a:cubicBezTo>
                  <a:pt x="307" y="541"/>
                  <a:pt x="309" y="541"/>
                  <a:pt x="310" y="540"/>
                </a:cubicBezTo>
                <a:lnTo>
                  <a:pt x="310" y="540"/>
                </a:lnTo>
                <a:lnTo>
                  <a:pt x="310" y="540"/>
                </a:lnTo>
                <a:cubicBezTo>
                  <a:pt x="310" y="541"/>
                  <a:pt x="310" y="542"/>
                  <a:pt x="310" y="542"/>
                </a:cubicBezTo>
                <a:close/>
                <a:moveTo>
                  <a:pt x="312" y="250"/>
                </a:moveTo>
                <a:lnTo>
                  <a:pt x="312" y="250"/>
                </a:lnTo>
                <a:cubicBezTo>
                  <a:pt x="310" y="252"/>
                  <a:pt x="309" y="253"/>
                  <a:pt x="309" y="255"/>
                </a:cubicBezTo>
                <a:lnTo>
                  <a:pt x="309" y="255"/>
                </a:lnTo>
                <a:cubicBezTo>
                  <a:pt x="308" y="256"/>
                  <a:pt x="307" y="256"/>
                  <a:pt x="307" y="256"/>
                </a:cubicBezTo>
                <a:lnTo>
                  <a:pt x="307" y="256"/>
                </a:lnTo>
                <a:cubicBezTo>
                  <a:pt x="307" y="253"/>
                  <a:pt x="310" y="252"/>
                  <a:pt x="312" y="250"/>
                </a:cubicBezTo>
                <a:close/>
                <a:moveTo>
                  <a:pt x="310" y="131"/>
                </a:moveTo>
                <a:lnTo>
                  <a:pt x="310" y="131"/>
                </a:lnTo>
                <a:cubicBezTo>
                  <a:pt x="312" y="130"/>
                  <a:pt x="313" y="130"/>
                  <a:pt x="314" y="132"/>
                </a:cubicBezTo>
                <a:lnTo>
                  <a:pt x="314" y="132"/>
                </a:lnTo>
                <a:cubicBezTo>
                  <a:pt x="314" y="132"/>
                  <a:pt x="315" y="132"/>
                  <a:pt x="315" y="133"/>
                </a:cubicBezTo>
                <a:lnTo>
                  <a:pt x="315" y="133"/>
                </a:lnTo>
                <a:cubicBezTo>
                  <a:pt x="313" y="132"/>
                  <a:pt x="312" y="132"/>
                  <a:pt x="310" y="132"/>
                </a:cubicBezTo>
                <a:lnTo>
                  <a:pt x="310" y="132"/>
                </a:lnTo>
                <a:cubicBezTo>
                  <a:pt x="310" y="131"/>
                  <a:pt x="310" y="131"/>
                  <a:pt x="310" y="131"/>
                </a:cubicBezTo>
                <a:close/>
                <a:moveTo>
                  <a:pt x="295" y="129"/>
                </a:moveTo>
                <a:lnTo>
                  <a:pt x="295" y="129"/>
                </a:lnTo>
                <a:lnTo>
                  <a:pt x="295" y="129"/>
                </a:lnTo>
                <a:lnTo>
                  <a:pt x="295" y="129"/>
                </a:lnTo>
                <a:cubicBezTo>
                  <a:pt x="296" y="129"/>
                  <a:pt x="296" y="129"/>
                  <a:pt x="297" y="128"/>
                </a:cubicBezTo>
                <a:lnTo>
                  <a:pt x="297" y="128"/>
                </a:lnTo>
                <a:cubicBezTo>
                  <a:pt x="299" y="127"/>
                  <a:pt x="300" y="125"/>
                  <a:pt x="301" y="123"/>
                </a:cubicBezTo>
                <a:lnTo>
                  <a:pt x="301" y="123"/>
                </a:lnTo>
                <a:lnTo>
                  <a:pt x="301" y="123"/>
                </a:lnTo>
                <a:lnTo>
                  <a:pt x="301" y="123"/>
                </a:lnTo>
                <a:cubicBezTo>
                  <a:pt x="300" y="125"/>
                  <a:pt x="300" y="125"/>
                  <a:pt x="300" y="127"/>
                </a:cubicBezTo>
                <a:lnTo>
                  <a:pt x="300" y="127"/>
                </a:lnTo>
                <a:cubicBezTo>
                  <a:pt x="299" y="128"/>
                  <a:pt x="298" y="129"/>
                  <a:pt x="298" y="130"/>
                </a:cubicBezTo>
                <a:lnTo>
                  <a:pt x="298" y="130"/>
                </a:lnTo>
                <a:cubicBezTo>
                  <a:pt x="297" y="129"/>
                  <a:pt x="296" y="129"/>
                  <a:pt x="295" y="129"/>
                </a:cubicBezTo>
                <a:close/>
                <a:moveTo>
                  <a:pt x="295" y="151"/>
                </a:moveTo>
                <a:lnTo>
                  <a:pt x="295" y="151"/>
                </a:lnTo>
                <a:cubicBezTo>
                  <a:pt x="296" y="151"/>
                  <a:pt x="297" y="151"/>
                  <a:pt x="298" y="150"/>
                </a:cubicBezTo>
                <a:lnTo>
                  <a:pt x="298" y="150"/>
                </a:lnTo>
                <a:cubicBezTo>
                  <a:pt x="298" y="150"/>
                  <a:pt x="299" y="150"/>
                  <a:pt x="299" y="149"/>
                </a:cubicBezTo>
                <a:lnTo>
                  <a:pt x="299" y="149"/>
                </a:lnTo>
                <a:lnTo>
                  <a:pt x="300" y="150"/>
                </a:lnTo>
                <a:lnTo>
                  <a:pt x="300" y="150"/>
                </a:lnTo>
                <a:lnTo>
                  <a:pt x="300" y="150"/>
                </a:lnTo>
                <a:lnTo>
                  <a:pt x="300" y="150"/>
                </a:lnTo>
                <a:cubicBezTo>
                  <a:pt x="300" y="150"/>
                  <a:pt x="301" y="151"/>
                  <a:pt x="302" y="152"/>
                </a:cubicBezTo>
                <a:lnTo>
                  <a:pt x="302" y="152"/>
                </a:lnTo>
                <a:cubicBezTo>
                  <a:pt x="303" y="153"/>
                  <a:pt x="304" y="153"/>
                  <a:pt x="305" y="153"/>
                </a:cubicBezTo>
                <a:lnTo>
                  <a:pt x="305" y="153"/>
                </a:lnTo>
                <a:lnTo>
                  <a:pt x="305" y="153"/>
                </a:lnTo>
                <a:lnTo>
                  <a:pt x="305" y="153"/>
                </a:lnTo>
                <a:cubicBezTo>
                  <a:pt x="307" y="154"/>
                  <a:pt x="309" y="153"/>
                  <a:pt x="312" y="151"/>
                </a:cubicBezTo>
                <a:lnTo>
                  <a:pt x="312" y="151"/>
                </a:lnTo>
                <a:cubicBezTo>
                  <a:pt x="312" y="150"/>
                  <a:pt x="312" y="150"/>
                  <a:pt x="312" y="149"/>
                </a:cubicBezTo>
                <a:lnTo>
                  <a:pt x="312" y="149"/>
                </a:lnTo>
                <a:cubicBezTo>
                  <a:pt x="314" y="150"/>
                  <a:pt x="316" y="149"/>
                  <a:pt x="316" y="148"/>
                </a:cubicBezTo>
                <a:lnTo>
                  <a:pt x="316" y="148"/>
                </a:lnTo>
                <a:cubicBezTo>
                  <a:pt x="317" y="148"/>
                  <a:pt x="317" y="148"/>
                  <a:pt x="317" y="148"/>
                </a:cubicBezTo>
                <a:lnTo>
                  <a:pt x="317" y="148"/>
                </a:lnTo>
                <a:cubicBezTo>
                  <a:pt x="317" y="149"/>
                  <a:pt x="316" y="150"/>
                  <a:pt x="316" y="150"/>
                </a:cubicBezTo>
                <a:lnTo>
                  <a:pt x="316" y="150"/>
                </a:lnTo>
                <a:lnTo>
                  <a:pt x="316" y="150"/>
                </a:lnTo>
                <a:lnTo>
                  <a:pt x="316" y="150"/>
                </a:lnTo>
                <a:cubicBezTo>
                  <a:pt x="316" y="151"/>
                  <a:pt x="315" y="152"/>
                  <a:pt x="315" y="152"/>
                </a:cubicBezTo>
                <a:lnTo>
                  <a:pt x="315" y="152"/>
                </a:lnTo>
                <a:cubicBezTo>
                  <a:pt x="313" y="152"/>
                  <a:pt x="312" y="152"/>
                  <a:pt x="312" y="152"/>
                </a:cubicBezTo>
                <a:lnTo>
                  <a:pt x="312" y="152"/>
                </a:lnTo>
                <a:cubicBezTo>
                  <a:pt x="310" y="156"/>
                  <a:pt x="310" y="161"/>
                  <a:pt x="309" y="165"/>
                </a:cubicBezTo>
                <a:lnTo>
                  <a:pt x="309" y="165"/>
                </a:lnTo>
                <a:cubicBezTo>
                  <a:pt x="305" y="165"/>
                  <a:pt x="297" y="170"/>
                  <a:pt x="297" y="163"/>
                </a:cubicBezTo>
                <a:lnTo>
                  <a:pt x="297" y="163"/>
                </a:lnTo>
                <a:cubicBezTo>
                  <a:pt x="297" y="162"/>
                  <a:pt x="300" y="161"/>
                  <a:pt x="300" y="159"/>
                </a:cubicBezTo>
                <a:lnTo>
                  <a:pt x="300" y="159"/>
                </a:lnTo>
                <a:cubicBezTo>
                  <a:pt x="300" y="158"/>
                  <a:pt x="300" y="159"/>
                  <a:pt x="299" y="158"/>
                </a:cubicBezTo>
                <a:lnTo>
                  <a:pt x="299" y="158"/>
                </a:lnTo>
                <a:cubicBezTo>
                  <a:pt x="300" y="157"/>
                  <a:pt x="302" y="156"/>
                  <a:pt x="305" y="156"/>
                </a:cubicBezTo>
                <a:lnTo>
                  <a:pt x="305" y="156"/>
                </a:lnTo>
                <a:cubicBezTo>
                  <a:pt x="301" y="156"/>
                  <a:pt x="299" y="155"/>
                  <a:pt x="296" y="155"/>
                </a:cubicBezTo>
                <a:lnTo>
                  <a:pt x="296" y="155"/>
                </a:lnTo>
                <a:lnTo>
                  <a:pt x="296" y="155"/>
                </a:lnTo>
                <a:cubicBezTo>
                  <a:pt x="295" y="155"/>
                  <a:pt x="295" y="154"/>
                  <a:pt x="294" y="154"/>
                </a:cubicBezTo>
                <a:lnTo>
                  <a:pt x="294" y="154"/>
                </a:lnTo>
                <a:cubicBezTo>
                  <a:pt x="295" y="153"/>
                  <a:pt x="295" y="152"/>
                  <a:pt x="295" y="151"/>
                </a:cubicBezTo>
                <a:close/>
                <a:moveTo>
                  <a:pt x="300" y="197"/>
                </a:moveTo>
                <a:lnTo>
                  <a:pt x="300" y="197"/>
                </a:lnTo>
                <a:cubicBezTo>
                  <a:pt x="296" y="198"/>
                  <a:pt x="294" y="196"/>
                  <a:pt x="290" y="194"/>
                </a:cubicBezTo>
                <a:lnTo>
                  <a:pt x="290" y="194"/>
                </a:lnTo>
                <a:cubicBezTo>
                  <a:pt x="289" y="195"/>
                  <a:pt x="288" y="196"/>
                  <a:pt x="288" y="196"/>
                </a:cubicBezTo>
                <a:lnTo>
                  <a:pt x="288" y="196"/>
                </a:lnTo>
                <a:cubicBezTo>
                  <a:pt x="287" y="197"/>
                  <a:pt x="285" y="198"/>
                  <a:pt x="285" y="195"/>
                </a:cubicBezTo>
                <a:lnTo>
                  <a:pt x="285" y="195"/>
                </a:lnTo>
                <a:cubicBezTo>
                  <a:pt x="287" y="193"/>
                  <a:pt x="288" y="192"/>
                  <a:pt x="291" y="191"/>
                </a:cubicBezTo>
                <a:lnTo>
                  <a:pt x="291" y="191"/>
                </a:lnTo>
                <a:cubicBezTo>
                  <a:pt x="291" y="191"/>
                  <a:pt x="291" y="192"/>
                  <a:pt x="292" y="193"/>
                </a:cubicBezTo>
                <a:lnTo>
                  <a:pt x="292" y="193"/>
                </a:lnTo>
                <a:cubicBezTo>
                  <a:pt x="294" y="194"/>
                  <a:pt x="296" y="193"/>
                  <a:pt x="298" y="192"/>
                </a:cubicBezTo>
                <a:lnTo>
                  <a:pt x="298" y="192"/>
                </a:lnTo>
                <a:cubicBezTo>
                  <a:pt x="299" y="193"/>
                  <a:pt x="299" y="193"/>
                  <a:pt x="300" y="194"/>
                </a:cubicBezTo>
                <a:lnTo>
                  <a:pt x="300" y="194"/>
                </a:lnTo>
                <a:cubicBezTo>
                  <a:pt x="303" y="194"/>
                  <a:pt x="306" y="193"/>
                  <a:pt x="307" y="192"/>
                </a:cubicBezTo>
                <a:lnTo>
                  <a:pt x="307" y="192"/>
                </a:lnTo>
                <a:cubicBezTo>
                  <a:pt x="306" y="195"/>
                  <a:pt x="308" y="198"/>
                  <a:pt x="312" y="199"/>
                </a:cubicBezTo>
                <a:lnTo>
                  <a:pt x="312" y="199"/>
                </a:lnTo>
                <a:lnTo>
                  <a:pt x="312" y="199"/>
                </a:lnTo>
                <a:lnTo>
                  <a:pt x="312" y="199"/>
                </a:lnTo>
                <a:cubicBezTo>
                  <a:pt x="312" y="199"/>
                  <a:pt x="310" y="199"/>
                  <a:pt x="310" y="200"/>
                </a:cubicBezTo>
                <a:lnTo>
                  <a:pt x="300" y="197"/>
                </a:lnTo>
                <a:close/>
                <a:moveTo>
                  <a:pt x="304" y="228"/>
                </a:moveTo>
                <a:lnTo>
                  <a:pt x="304" y="228"/>
                </a:lnTo>
                <a:cubicBezTo>
                  <a:pt x="303" y="227"/>
                  <a:pt x="303" y="227"/>
                  <a:pt x="302" y="226"/>
                </a:cubicBezTo>
                <a:lnTo>
                  <a:pt x="302" y="226"/>
                </a:lnTo>
                <a:cubicBezTo>
                  <a:pt x="303" y="226"/>
                  <a:pt x="304" y="226"/>
                  <a:pt x="305" y="227"/>
                </a:cubicBezTo>
                <a:lnTo>
                  <a:pt x="305" y="227"/>
                </a:lnTo>
                <a:cubicBezTo>
                  <a:pt x="305" y="226"/>
                  <a:pt x="306" y="226"/>
                  <a:pt x="306" y="226"/>
                </a:cubicBezTo>
                <a:lnTo>
                  <a:pt x="306" y="226"/>
                </a:lnTo>
                <a:cubicBezTo>
                  <a:pt x="305" y="227"/>
                  <a:pt x="305" y="227"/>
                  <a:pt x="304" y="228"/>
                </a:cubicBezTo>
                <a:close/>
                <a:moveTo>
                  <a:pt x="290" y="541"/>
                </a:moveTo>
                <a:lnTo>
                  <a:pt x="290" y="541"/>
                </a:lnTo>
                <a:cubicBezTo>
                  <a:pt x="289" y="541"/>
                  <a:pt x="289" y="541"/>
                  <a:pt x="289" y="541"/>
                </a:cubicBezTo>
                <a:lnTo>
                  <a:pt x="289" y="541"/>
                </a:lnTo>
                <a:cubicBezTo>
                  <a:pt x="287" y="541"/>
                  <a:pt x="285" y="542"/>
                  <a:pt x="284" y="544"/>
                </a:cubicBezTo>
                <a:lnTo>
                  <a:pt x="284" y="544"/>
                </a:lnTo>
                <a:cubicBezTo>
                  <a:pt x="284" y="542"/>
                  <a:pt x="284" y="541"/>
                  <a:pt x="284" y="539"/>
                </a:cubicBezTo>
                <a:lnTo>
                  <a:pt x="284" y="539"/>
                </a:lnTo>
                <a:cubicBezTo>
                  <a:pt x="285" y="541"/>
                  <a:pt x="287" y="539"/>
                  <a:pt x="289" y="538"/>
                </a:cubicBezTo>
                <a:lnTo>
                  <a:pt x="290" y="541"/>
                </a:lnTo>
                <a:close/>
                <a:moveTo>
                  <a:pt x="288" y="459"/>
                </a:moveTo>
                <a:lnTo>
                  <a:pt x="288" y="459"/>
                </a:lnTo>
                <a:lnTo>
                  <a:pt x="288" y="460"/>
                </a:lnTo>
                <a:lnTo>
                  <a:pt x="284" y="463"/>
                </a:lnTo>
                <a:lnTo>
                  <a:pt x="284" y="463"/>
                </a:lnTo>
                <a:cubicBezTo>
                  <a:pt x="284" y="461"/>
                  <a:pt x="284" y="461"/>
                  <a:pt x="283" y="460"/>
                </a:cubicBezTo>
                <a:lnTo>
                  <a:pt x="283" y="459"/>
                </a:lnTo>
                <a:lnTo>
                  <a:pt x="283" y="459"/>
                </a:lnTo>
                <a:cubicBezTo>
                  <a:pt x="285" y="460"/>
                  <a:pt x="288" y="459"/>
                  <a:pt x="289" y="458"/>
                </a:cubicBezTo>
                <a:lnTo>
                  <a:pt x="289" y="458"/>
                </a:lnTo>
                <a:cubicBezTo>
                  <a:pt x="289" y="458"/>
                  <a:pt x="289" y="459"/>
                  <a:pt x="288" y="459"/>
                </a:cubicBezTo>
                <a:close/>
                <a:moveTo>
                  <a:pt x="284" y="734"/>
                </a:moveTo>
                <a:lnTo>
                  <a:pt x="284" y="734"/>
                </a:lnTo>
                <a:cubicBezTo>
                  <a:pt x="284" y="733"/>
                  <a:pt x="284" y="733"/>
                  <a:pt x="284" y="732"/>
                </a:cubicBezTo>
                <a:lnTo>
                  <a:pt x="284" y="732"/>
                </a:lnTo>
                <a:lnTo>
                  <a:pt x="284" y="732"/>
                </a:lnTo>
                <a:cubicBezTo>
                  <a:pt x="284" y="729"/>
                  <a:pt x="284" y="727"/>
                  <a:pt x="283" y="726"/>
                </a:cubicBezTo>
                <a:lnTo>
                  <a:pt x="283" y="726"/>
                </a:lnTo>
                <a:cubicBezTo>
                  <a:pt x="283" y="725"/>
                  <a:pt x="282" y="724"/>
                  <a:pt x="282" y="723"/>
                </a:cubicBezTo>
                <a:lnTo>
                  <a:pt x="282" y="723"/>
                </a:lnTo>
                <a:lnTo>
                  <a:pt x="281" y="723"/>
                </a:lnTo>
                <a:lnTo>
                  <a:pt x="281" y="723"/>
                </a:lnTo>
                <a:cubicBezTo>
                  <a:pt x="284" y="721"/>
                  <a:pt x="284" y="720"/>
                  <a:pt x="283" y="717"/>
                </a:cubicBezTo>
                <a:lnTo>
                  <a:pt x="283" y="717"/>
                </a:lnTo>
                <a:cubicBezTo>
                  <a:pt x="288" y="716"/>
                  <a:pt x="290" y="718"/>
                  <a:pt x="288" y="724"/>
                </a:cubicBezTo>
                <a:lnTo>
                  <a:pt x="288" y="724"/>
                </a:lnTo>
                <a:cubicBezTo>
                  <a:pt x="288" y="726"/>
                  <a:pt x="288" y="726"/>
                  <a:pt x="289" y="726"/>
                </a:cubicBezTo>
                <a:lnTo>
                  <a:pt x="289" y="726"/>
                </a:lnTo>
                <a:cubicBezTo>
                  <a:pt x="293" y="728"/>
                  <a:pt x="292" y="731"/>
                  <a:pt x="293" y="733"/>
                </a:cubicBezTo>
                <a:lnTo>
                  <a:pt x="293" y="733"/>
                </a:lnTo>
                <a:cubicBezTo>
                  <a:pt x="291" y="733"/>
                  <a:pt x="290" y="734"/>
                  <a:pt x="288" y="735"/>
                </a:cubicBezTo>
                <a:lnTo>
                  <a:pt x="288" y="735"/>
                </a:lnTo>
                <a:lnTo>
                  <a:pt x="288" y="735"/>
                </a:lnTo>
                <a:lnTo>
                  <a:pt x="288" y="735"/>
                </a:lnTo>
                <a:lnTo>
                  <a:pt x="288" y="735"/>
                </a:lnTo>
                <a:lnTo>
                  <a:pt x="288" y="735"/>
                </a:lnTo>
                <a:cubicBezTo>
                  <a:pt x="286" y="735"/>
                  <a:pt x="284" y="735"/>
                  <a:pt x="284" y="734"/>
                </a:cubicBezTo>
                <a:lnTo>
                  <a:pt x="261" y="607"/>
                </a:lnTo>
                <a:lnTo>
                  <a:pt x="261" y="607"/>
                </a:lnTo>
                <a:cubicBezTo>
                  <a:pt x="260" y="607"/>
                  <a:pt x="259" y="606"/>
                  <a:pt x="258" y="606"/>
                </a:cubicBezTo>
                <a:lnTo>
                  <a:pt x="258" y="606"/>
                </a:lnTo>
                <a:cubicBezTo>
                  <a:pt x="259" y="606"/>
                  <a:pt x="260" y="606"/>
                  <a:pt x="261" y="606"/>
                </a:cubicBezTo>
                <a:lnTo>
                  <a:pt x="261" y="606"/>
                </a:lnTo>
                <a:cubicBezTo>
                  <a:pt x="261" y="606"/>
                  <a:pt x="261" y="606"/>
                  <a:pt x="261" y="607"/>
                </a:cubicBezTo>
                <a:lnTo>
                  <a:pt x="279" y="446"/>
                </a:lnTo>
                <a:lnTo>
                  <a:pt x="279" y="446"/>
                </a:lnTo>
                <a:lnTo>
                  <a:pt x="279" y="446"/>
                </a:lnTo>
                <a:lnTo>
                  <a:pt x="279" y="446"/>
                </a:lnTo>
                <a:lnTo>
                  <a:pt x="279" y="446"/>
                </a:lnTo>
                <a:lnTo>
                  <a:pt x="279" y="446"/>
                </a:lnTo>
                <a:lnTo>
                  <a:pt x="284" y="734"/>
                </a:lnTo>
                <a:close/>
                <a:moveTo>
                  <a:pt x="279" y="446"/>
                </a:moveTo>
                <a:lnTo>
                  <a:pt x="279" y="446"/>
                </a:lnTo>
                <a:close/>
                <a:moveTo>
                  <a:pt x="274" y="475"/>
                </a:moveTo>
                <a:lnTo>
                  <a:pt x="274" y="475"/>
                </a:lnTo>
                <a:close/>
                <a:moveTo>
                  <a:pt x="255" y="593"/>
                </a:moveTo>
                <a:lnTo>
                  <a:pt x="255" y="593"/>
                </a:lnTo>
                <a:lnTo>
                  <a:pt x="255" y="593"/>
                </a:lnTo>
                <a:cubicBezTo>
                  <a:pt x="255" y="592"/>
                  <a:pt x="255" y="592"/>
                  <a:pt x="254" y="591"/>
                </a:cubicBezTo>
                <a:lnTo>
                  <a:pt x="254" y="591"/>
                </a:lnTo>
                <a:lnTo>
                  <a:pt x="254" y="591"/>
                </a:lnTo>
                <a:lnTo>
                  <a:pt x="254" y="591"/>
                </a:lnTo>
                <a:cubicBezTo>
                  <a:pt x="256" y="589"/>
                  <a:pt x="257" y="587"/>
                  <a:pt x="258" y="585"/>
                </a:cubicBezTo>
                <a:lnTo>
                  <a:pt x="258" y="585"/>
                </a:lnTo>
                <a:cubicBezTo>
                  <a:pt x="260" y="582"/>
                  <a:pt x="263" y="580"/>
                  <a:pt x="263" y="577"/>
                </a:cubicBezTo>
                <a:lnTo>
                  <a:pt x="263" y="577"/>
                </a:lnTo>
                <a:cubicBezTo>
                  <a:pt x="262" y="574"/>
                  <a:pt x="258" y="575"/>
                  <a:pt x="256" y="575"/>
                </a:cubicBezTo>
                <a:lnTo>
                  <a:pt x="256" y="575"/>
                </a:lnTo>
                <a:cubicBezTo>
                  <a:pt x="253" y="576"/>
                  <a:pt x="252" y="581"/>
                  <a:pt x="249" y="581"/>
                </a:cubicBezTo>
                <a:lnTo>
                  <a:pt x="249" y="581"/>
                </a:lnTo>
                <a:cubicBezTo>
                  <a:pt x="251" y="577"/>
                  <a:pt x="245" y="571"/>
                  <a:pt x="253" y="570"/>
                </a:cubicBezTo>
                <a:lnTo>
                  <a:pt x="253" y="570"/>
                </a:lnTo>
                <a:cubicBezTo>
                  <a:pt x="253" y="572"/>
                  <a:pt x="254" y="574"/>
                  <a:pt x="254" y="575"/>
                </a:cubicBezTo>
                <a:lnTo>
                  <a:pt x="254" y="575"/>
                </a:lnTo>
                <a:cubicBezTo>
                  <a:pt x="258" y="574"/>
                  <a:pt x="260" y="568"/>
                  <a:pt x="265" y="569"/>
                </a:cubicBezTo>
                <a:lnTo>
                  <a:pt x="269" y="571"/>
                </a:lnTo>
                <a:lnTo>
                  <a:pt x="269" y="571"/>
                </a:lnTo>
                <a:cubicBezTo>
                  <a:pt x="276" y="568"/>
                  <a:pt x="275" y="565"/>
                  <a:pt x="273" y="561"/>
                </a:cubicBezTo>
                <a:lnTo>
                  <a:pt x="273" y="561"/>
                </a:lnTo>
                <a:lnTo>
                  <a:pt x="274" y="561"/>
                </a:lnTo>
                <a:lnTo>
                  <a:pt x="274" y="561"/>
                </a:lnTo>
                <a:cubicBezTo>
                  <a:pt x="275" y="561"/>
                  <a:pt x="275" y="561"/>
                  <a:pt x="275" y="561"/>
                </a:cubicBezTo>
                <a:lnTo>
                  <a:pt x="275" y="561"/>
                </a:lnTo>
                <a:cubicBezTo>
                  <a:pt x="275" y="565"/>
                  <a:pt x="277" y="569"/>
                  <a:pt x="280" y="573"/>
                </a:cubicBezTo>
                <a:lnTo>
                  <a:pt x="280" y="573"/>
                </a:lnTo>
                <a:cubicBezTo>
                  <a:pt x="280" y="573"/>
                  <a:pt x="280" y="574"/>
                  <a:pt x="280" y="575"/>
                </a:cubicBezTo>
                <a:lnTo>
                  <a:pt x="280" y="575"/>
                </a:lnTo>
                <a:lnTo>
                  <a:pt x="280" y="575"/>
                </a:lnTo>
                <a:lnTo>
                  <a:pt x="280" y="575"/>
                </a:lnTo>
                <a:cubicBezTo>
                  <a:pt x="278" y="575"/>
                  <a:pt x="274" y="573"/>
                  <a:pt x="273" y="575"/>
                </a:cubicBezTo>
                <a:lnTo>
                  <a:pt x="273" y="575"/>
                </a:lnTo>
                <a:cubicBezTo>
                  <a:pt x="272" y="575"/>
                  <a:pt x="271" y="575"/>
                  <a:pt x="269" y="575"/>
                </a:cubicBezTo>
                <a:lnTo>
                  <a:pt x="269" y="575"/>
                </a:lnTo>
                <a:cubicBezTo>
                  <a:pt x="269" y="577"/>
                  <a:pt x="269" y="579"/>
                  <a:pt x="267" y="581"/>
                </a:cubicBezTo>
                <a:lnTo>
                  <a:pt x="267" y="581"/>
                </a:lnTo>
                <a:cubicBezTo>
                  <a:pt x="269" y="581"/>
                  <a:pt x="270" y="582"/>
                  <a:pt x="271" y="582"/>
                </a:cubicBezTo>
                <a:lnTo>
                  <a:pt x="271" y="582"/>
                </a:lnTo>
                <a:cubicBezTo>
                  <a:pt x="271" y="585"/>
                  <a:pt x="270" y="587"/>
                  <a:pt x="266" y="587"/>
                </a:cubicBezTo>
                <a:lnTo>
                  <a:pt x="266" y="587"/>
                </a:lnTo>
                <a:cubicBezTo>
                  <a:pt x="265" y="590"/>
                  <a:pt x="266" y="593"/>
                  <a:pt x="263" y="596"/>
                </a:cubicBezTo>
                <a:lnTo>
                  <a:pt x="263" y="596"/>
                </a:lnTo>
                <a:cubicBezTo>
                  <a:pt x="260" y="595"/>
                  <a:pt x="257" y="594"/>
                  <a:pt x="255" y="593"/>
                </a:cubicBezTo>
                <a:close/>
                <a:moveTo>
                  <a:pt x="254" y="604"/>
                </a:moveTo>
                <a:lnTo>
                  <a:pt x="254" y="604"/>
                </a:lnTo>
                <a:close/>
                <a:moveTo>
                  <a:pt x="251" y="766"/>
                </a:moveTo>
                <a:lnTo>
                  <a:pt x="251" y="766"/>
                </a:lnTo>
                <a:cubicBezTo>
                  <a:pt x="251" y="765"/>
                  <a:pt x="252" y="765"/>
                  <a:pt x="252" y="764"/>
                </a:cubicBezTo>
                <a:lnTo>
                  <a:pt x="252" y="764"/>
                </a:lnTo>
                <a:cubicBezTo>
                  <a:pt x="252" y="764"/>
                  <a:pt x="252" y="764"/>
                  <a:pt x="253" y="764"/>
                </a:cubicBezTo>
                <a:lnTo>
                  <a:pt x="253" y="764"/>
                </a:lnTo>
                <a:cubicBezTo>
                  <a:pt x="252" y="765"/>
                  <a:pt x="252" y="766"/>
                  <a:pt x="251" y="766"/>
                </a:cubicBezTo>
                <a:close/>
                <a:moveTo>
                  <a:pt x="252" y="810"/>
                </a:moveTo>
                <a:lnTo>
                  <a:pt x="252" y="810"/>
                </a:lnTo>
                <a:cubicBezTo>
                  <a:pt x="253" y="809"/>
                  <a:pt x="254" y="807"/>
                  <a:pt x="256" y="806"/>
                </a:cubicBezTo>
                <a:lnTo>
                  <a:pt x="256" y="806"/>
                </a:lnTo>
                <a:cubicBezTo>
                  <a:pt x="256" y="806"/>
                  <a:pt x="256" y="806"/>
                  <a:pt x="256" y="807"/>
                </a:cubicBezTo>
                <a:lnTo>
                  <a:pt x="256" y="807"/>
                </a:lnTo>
                <a:cubicBezTo>
                  <a:pt x="255" y="807"/>
                  <a:pt x="253" y="811"/>
                  <a:pt x="252" y="810"/>
                </a:cubicBezTo>
                <a:close/>
                <a:moveTo>
                  <a:pt x="247" y="898"/>
                </a:moveTo>
                <a:lnTo>
                  <a:pt x="247" y="898"/>
                </a:lnTo>
                <a:lnTo>
                  <a:pt x="247" y="898"/>
                </a:lnTo>
                <a:lnTo>
                  <a:pt x="247" y="898"/>
                </a:lnTo>
                <a:lnTo>
                  <a:pt x="247" y="898"/>
                </a:lnTo>
                <a:lnTo>
                  <a:pt x="248" y="898"/>
                </a:lnTo>
                <a:lnTo>
                  <a:pt x="248" y="898"/>
                </a:lnTo>
                <a:cubicBezTo>
                  <a:pt x="250" y="895"/>
                  <a:pt x="250" y="893"/>
                  <a:pt x="249" y="892"/>
                </a:cubicBezTo>
                <a:lnTo>
                  <a:pt x="249" y="892"/>
                </a:lnTo>
                <a:cubicBezTo>
                  <a:pt x="250" y="893"/>
                  <a:pt x="251" y="894"/>
                  <a:pt x="253" y="893"/>
                </a:cubicBezTo>
                <a:lnTo>
                  <a:pt x="253" y="893"/>
                </a:lnTo>
                <a:lnTo>
                  <a:pt x="253" y="893"/>
                </a:lnTo>
                <a:lnTo>
                  <a:pt x="253" y="893"/>
                </a:lnTo>
                <a:cubicBezTo>
                  <a:pt x="253" y="894"/>
                  <a:pt x="254" y="894"/>
                  <a:pt x="254" y="894"/>
                </a:cubicBezTo>
                <a:lnTo>
                  <a:pt x="254" y="894"/>
                </a:lnTo>
                <a:cubicBezTo>
                  <a:pt x="252" y="895"/>
                  <a:pt x="251" y="897"/>
                  <a:pt x="249" y="897"/>
                </a:cubicBezTo>
                <a:lnTo>
                  <a:pt x="249" y="897"/>
                </a:lnTo>
                <a:cubicBezTo>
                  <a:pt x="248" y="898"/>
                  <a:pt x="248" y="898"/>
                  <a:pt x="247" y="898"/>
                </a:cubicBezTo>
                <a:lnTo>
                  <a:pt x="247" y="898"/>
                </a:lnTo>
                <a:lnTo>
                  <a:pt x="247" y="898"/>
                </a:lnTo>
                <a:lnTo>
                  <a:pt x="247" y="898"/>
                </a:lnTo>
                <a:lnTo>
                  <a:pt x="247" y="898"/>
                </a:lnTo>
                <a:lnTo>
                  <a:pt x="248" y="639"/>
                </a:lnTo>
                <a:lnTo>
                  <a:pt x="248" y="639"/>
                </a:lnTo>
                <a:lnTo>
                  <a:pt x="248" y="639"/>
                </a:lnTo>
                <a:lnTo>
                  <a:pt x="248" y="639"/>
                </a:lnTo>
                <a:lnTo>
                  <a:pt x="248" y="639"/>
                </a:lnTo>
                <a:lnTo>
                  <a:pt x="248" y="639"/>
                </a:lnTo>
                <a:lnTo>
                  <a:pt x="248" y="639"/>
                </a:lnTo>
                <a:lnTo>
                  <a:pt x="247" y="898"/>
                </a:lnTo>
                <a:close/>
                <a:moveTo>
                  <a:pt x="248" y="892"/>
                </a:moveTo>
                <a:lnTo>
                  <a:pt x="248" y="892"/>
                </a:lnTo>
                <a:cubicBezTo>
                  <a:pt x="248" y="891"/>
                  <a:pt x="248" y="891"/>
                  <a:pt x="247" y="891"/>
                </a:cubicBezTo>
                <a:lnTo>
                  <a:pt x="247" y="891"/>
                </a:lnTo>
                <a:cubicBezTo>
                  <a:pt x="247" y="891"/>
                  <a:pt x="247" y="891"/>
                  <a:pt x="248" y="891"/>
                </a:cubicBezTo>
                <a:lnTo>
                  <a:pt x="248" y="891"/>
                </a:lnTo>
                <a:cubicBezTo>
                  <a:pt x="248" y="891"/>
                  <a:pt x="248" y="891"/>
                  <a:pt x="248" y="892"/>
                </a:cubicBezTo>
                <a:close/>
                <a:moveTo>
                  <a:pt x="252" y="501"/>
                </a:moveTo>
                <a:lnTo>
                  <a:pt x="252" y="501"/>
                </a:lnTo>
                <a:cubicBezTo>
                  <a:pt x="253" y="501"/>
                  <a:pt x="254" y="502"/>
                  <a:pt x="254" y="504"/>
                </a:cubicBezTo>
                <a:lnTo>
                  <a:pt x="254" y="504"/>
                </a:lnTo>
                <a:cubicBezTo>
                  <a:pt x="251" y="505"/>
                  <a:pt x="251" y="507"/>
                  <a:pt x="251" y="509"/>
                </a:cubicBezTo>
                <a:lnTo>
                  <a:pt x="251" y="509"/>
                </a:lnTo>
                <a:cubicBezTo>
                  <a:pt x="249" y="509"/>
                  <a:pt x="249" y="508"/>
                  <a:pt x="250" y="508"/>
                </a:cubicBezTo>
                <a:lnTo>
                  <a:pt x="250" y="508"/>
                </a:lnTo>
                <a:cubicBezTo>
                  <a:pt x="252" y="504"/>
                  <a:pt x="253" y="503"/>
                  <a:pt x="252" y="501"/>
                </a:cubicBezTo>
                <a:lnTo>
                  <a:pt x="251" y="563"/>
                </a:lnTo>
                <a:lnTo>
                  <a:pt x="251" y="563"/>
                </a:lnTo>
                <a:cubicBezTo>
                  <a:pt x="254" y="563"/>
                  <a:pt x="255" y="561"/>
                  <a:pt x="257" y="559"/>
                </a:cubicBezTo>
                <a:lnTo>
                  <a:pt x="257" y="559"/>
                </a:lnTo>
                <a:cubicBezTo>
                  <a:pt x="257" y="559"/>
                  <a:pt x="257" y="559"/>
                  <a:pt x="257" y="558"/>
                </a:cubicBezTo>
                <a:lnTo>
                  <a:pt x="257" y="558"/>
                </a:lnTo>
                <a:cubicBezTo>
                  <a:pt x="257" y="559"/>
                  <a:pt x="257" y="561"/>
                  <a:pt x="257" y="563"/>
                </a:cubicBezTo>
                <a:lnTo>
                  <a:pt x="257" y="563"/>
                </a:lnTo>
                <a:cubicBezTo>
                  <a:pt x="256" y="565"/>
                  <a:pt x="255" y="565"/>
                  <a:pt x="253" y="567"/>
                </a:cubicBezTo>
                <a:lnTo>
                  <a:pt x="253" y="567"/>
                </a:lnTo>
                <a:cubicBezTo>
                  <a:pt x="252" y="566"/>
                  <a:pt x="252" y="566"/>
                  <a:pt x="251" y="566"/>
                </a:cubicBezTo>
                <a:lnTo>
                  <a:pt x="251" y="566"/>
                </a:lnTo>
                <a:cubicBezTo>
                  <a:pt x="251" y="565"/>
                  <a:pt x="251" y="565"/>
                  <a:pt x="252" y="565"/>
                </a:cubicBezTo>
                <a:lnTo>
                  <a:pt x="252" y="565"/>
                </a:lnTo>
                <a:cubicBezTo>
                  <a:pt x="251" y="565"/>
                  <a:pt x="251" y="563"/>
                  <a:pt x="251" y="563"/>
                </a:cubicBezTo>
                <a:lnTo>
                  <a:pt x="259" y="423"/>
                </a:lnTo>
                <a:lnTo>
                  <a:pt x="259" y="423"/>
                </a:lnTo>
                <a:lnTo>
                  <a:pt x="259" y="423"/>
                </a:lnTo>
                <a:lnTo>
                  <a:pt x="259" y="423"/>
                </a:lnTo>
                <a:cubicBezTo>
                  <a:pt x="259" y="423"/>
                  <a:pt x="259" y="423"/>
                  <a:pt x="258" y="423"/>
                </a:cubicBezTo>
                <a:lnTo>
                  <a:pt x="258" y="423"/>
                </a:lnTo>
                <a:cubicBezTo>
                  <a:pt x="259" y="423"/>
                  <a:pt x="259" y="423"/>
                  <a:pt x="259" y="423"/>
                </a:cubicBezTo>
                <a:lnTo>
                  <a:pt x="252" y="501"/>
                </a:lnTo>
                <a:close/>
                <a:moveTo>
                  <a:pt x="257" y="366"/>
                </a:moveTo>
                <a:lnTo>
                  <a:pt x="257" y="366"/>
                </a:lnTo>
                <a:cubicBezTo>
                  <a:pt x="256" y="367"/>
                  <a:pt x="254" y="368"/>
                  <a:pt x="253" y="369"/>
                </a:cubicBezTo>
                <a:lnTo>
                  <a:pt x="253" y="369"/>
                </a:lnTo>
                <a:lnTo>
                  <a:pt x="252" y="369"/>
                </a:lnTo>
                <a:lnTo>
                  <a:pt x="252" y="369"/>
                </a:lnTo>
                <a:cubicBezTo>
                  <a:pt x="252" y="369"/>
                  <a:pt x="252" y="369"/>
                  <a:pt x="251" y="368"/>
                </a:cubicBezTo>
                <a:lnTo>
                  <a:pt x="251" y="368"/>
                </a:lnTo>
                <a:cubicBezTo>
                  <a:pt x="253" y="367"/>
                  <a:pt x="254" y="366"/>
                  <a:pt x="255" y="364"/>
                </a:cubicBezTo>
                <a:lnTo>
                  <a:pt x="255" y="364"/>
                </a:lnTo>
                <a:cubicBezTo>
                  <a:pt x="256" y="365"/>
                  <a:pt x="257" y="366"/>
                  <a:pt x="257" y="366"/>
                </a:cubicBezTo>
                <a:close/>
                <a:moveTo>
                  <a:pt x="269" y="464"/>
                </a:moveTo>
                <a:lnTo>
                  <a:pt x="269" y="464"/>
                </a:lnTo>
                <a:cubicBezTo>
                  <a:pt x="270" y="464"/>
                  <a:pt x="272" y="465"/>
                  <a:pt x="273" y="465"/>
                </a:cubicBezTo>
                <a:lnTo>
                  <a:pt x="273" y="465"/>
                </a:lnTo>
                <a:cubicBezTo>
                  <a:pt x="272" y="467"/>
                  <a:pt x="270" y="468"/>
                  <a:pt x="269" y="471"/>
                </a:cubicBezTo>
                <a:lnTo>
                  <a:pt x="269" y="471"/>
                </a:lnTo>
                <a:cubicBezTo>
                  <a:pt x="267" y="471"/>
                  <a:pt x="267" y="470"/>
                  <a:pt x="266" y="470"/>
                </a:cubicBezTo>
                <a:lnTo>
                  <a:pt x="266" y="470"/>
                </a:lnTo>
                <a:lnTo>
                  <a:pt x="266" y="469"/>
                </a:lnTo>
                <a:lnTo>
                  <a:pt x="266" y="469"/>
                </a:lnTo>
                <a:cubicBezTo>
                  <a:pt x="265" y="468"/>
                  <a:pt x="265" y="467"/>
                  <a:pt x="264" y="467"/>
                </a:cubicBezTo>
                <a:lnTo>
                  <a:pt x="264" y="467"/>
                </a:lnTo>
                <a:cubicBezTo>
                  <a:pt x="263" y="466"/>
                  <a:pt x="263" y="466"/>
                  <a:pt x="262" y="466"/>
                </a:cubicBezTo>
                <a:lnTo>
                  <a:pt x="262" y="466"/>
                </a:lnTo>
                <a:cubicBezTo>
                  <a:pt x="263" y="465"/>
                  <a:pt x="263" y="465"/>
                  <a:pt x="264" y="464"/>
                </a:cubicBezTo>
                <a:lnTo>
                  <a:pt x="264" y="464"/>
                </a:lnTo>
                <a:cubicBezTo>
                  <a:pt x="264" y="465"/>
                  <a:pt x="265" y="465"/>
                  <a:pt x="266" y="465"/>
                </a:cubicBezTo>
                <a:lnTo>
                  <a:pt x="266" y="465"/>
                </a:lnTo>
                <a:cubicBezTo>
                  <a:pt x="267" y="465"/>
                  <a:pt x="269" y="465"/>
                  <a:pt x="269" y="464"/>
                </a:cubicBezTo>
                <a:close/>
                <a:moveTo>
                  <a:pt x="262" y="295"/>
                </a:moveTo>
                <a:lnTo>
                  <a:pt x="262" y="295"/>
                </a:lnTo>
                <a:cubicBezTo>
                  <a:pt x="262" y="295"/>
                  <a:pt x="261" y="297"/>
                  <a:pt x="261" y="299"/>
                </a:cubicBezTo>
                <a:lnTo>
                  <a:pt x="269" y="295"/>
                </a:lnTo>
                <a:lnTo>
                  <a:pt x="269" y="295"/>
                </a:lnTo>
                <a:cubicBezTo>
                  <a:pt x="269" y="297"/>
                  <a:pt x="270" y="297"/>
                  <a:pt x="272" y="297"/>
                </a:cubicBezTo>
                <a:lnTo>
                  <a:pt x="272" y="297"/>
                </a:lnTo>
                <a:cubicBezTo>
                  <a:pt x="273" y="298"/>
                  <a:pt x="273" y="298"/>
                  <a:pt x="273" y="298"/>
                </a:cubicBezTo>
                <a:lnTo>
                  <a:pt x="273" y="298"/>
                </a:lnTo>
                <a:cubicBezTo>
                  <a:pt x="269" y="300"/>
                  <a:pt x="266" y="299"/>
                  <a:pt x="263" y="301"/>
                </a:cubicBezTo>
                <a:lnTo>
                  <a:pt x="263" y="301"/>
                </a:lnTo>
                <a:cubicBezTo>
                  <a:pt x="262" y="301"/>
                  <a:pt x="262" y="302"/>
                  <a:pt x="261" y="302"/>
                </a:cubicBezTo>
                <a:lnTo>
                  <a:pt x="261" y="302"/>
                </a:lnTo>
                <a:cubicBezTo>
                  <a:pt x="257" y="302"/>
                  <a:pt x="255" y="301"/>
                  <a:pt x="252" y="298"/>
                </a:cubicBezTo>
                <a:lnTo>
                  <a:pt x="252" y="298"/>
                </a:lnTo>
                <a:cubicBezTo>
                  <a:pt x="253" y="298"/>
                  <a:pt x="253" y="298"/>
                  <a:pt x="253" y="298"/>
                </a:cubicBezTo>
                <a:lnTo>
                  <a:pt x="253" y="298"/>
                </a:lnTo>
                <a:cubicBezTo>
                  <a:pt x="256" y="298"/>
                  <a:pt x="259" y="296"/>
                  <a:pt x="262" y="295"/>
                </a:cubicBezTo>
                <a:close/>
                <a:moveTo>
                  <a:pt x="258" y="217"/>
                </a:moveTo>
                <a:lnTo>
                  <a:pt x="258" y="217"/>
                </a:lnTo>
                <a:cubicBezTo>
                  <a:pt x="257" y="217"/>
                  <a:pt x="257" y="217"/>
                  <a:pt x="257" y="217"/>
                </a:cubicBezTo>
                <a:lnTo>
                  <a:pt x="257" y="217"/>
                </a:lnTo>
                <a:cubicBezTo>
                  <a:pt x="257" y="216"/>
                  <a:pt x="257" y="216"/>
                  <a:pt x="258" y="215"/>
                </a:cubicBezTo>
                <a:lnTo>
                  <a:pt x="258" y="215"/>
                </a:lnTo>
                <a:cubicBezTo>
                  <a:pt x="258" y="215"/>
                  <a:pt x="258" y="216"/>
                  <a:pt x="258" y="217"/>
                </a:cubicBezTo>
                <a:close/>
                <a:moveTo>
                  <a:pt x="269" y="295"/>
                </a:moveTo>
                <a:lnTo>
                  <a:pt x="269" y="295"/>
                </a:lnTo>
                <a:cubicBezTo>
                  <a:pt x="267" y="295"/>
                  <a:pt x="265" y="294"/>
                  <a:pt x="263" y="293"/>
                </a:cubicBezTo>
                <a:lnTo>
                  <a:pt x="263" y="293"/>
                </a:lnTo>
                <a:cubicBezTo>
                  <a:pt x="264" y="292"/>
                  <a:pt x="265" y="291"/>
                  <a:pt x="266" y="291"/>
                </a:cubicBezTo>
                <a:lnTo>
                  <a:pt x="266" y="291"/>
                </a:lnTo>
                <a:cubicBezTo>
                  <a:pt x="267" y="291"/>
                  <a:pt x="267" y="291"/>
                  <a:pt x="267" y="291"/>
                </a:cubicBezTo>
                <a:lnTo>
                  <a:pt x="267" y="291"/>
                </a:lnTo>
                <a:cubicBezTo>
                  <a:pt x="269" y="292"/>
                  <a:pt x="269" y="294"/>
                  <a:pt x="269" y="295"/>
                </a:cubicBezTo>
                <a:close/>
                <a:moveTo>
                  <a:pt x="291" y="264"/>
                </a:moveTo>
                <a:lnTo>
                  <a:pt x="291" y="264"/>
                </a:lnTo>
                <a:close/>
                <a:moveTo>
                  <a:pt x="291" y="296"/>
                </a:moveTo>
                <a:lnTo>
                  <a:pt x="291" y="296"/>
                </a:lnTo>
                <a:cubicBezTo>
                  <a:pt x="291" y="296"/>
                  <a:pt x="291" y="296"/>
                  <a:pt x="291" y="297"/>
                </a:cubicBezTo>
                <a:lnTo>
                  <a:pt x="291" y="297"/>
                </a:lnTo>
                <a:lnTo>
                  <a:pt x="291" y="297"/>
                </a:lnTo>
                <a:lnTo>
                  <a:pt x="291" y="296"/>
                </a:lnTo>
                <a:close/>
                <a:moveTo>
                  <a:pt x="287" y="263"/>
                </a:moveTo>
                <a:lnTo>
                  <a:pt x="287" y="263"/>
                </a:lnTo>
                <a:lnTo>
                  <a:pt x="288" y="262"/>
                </a:lnTo>
                <a:lnTo>
                  <a:pt x="288" y="262"/>
                </a:lnTo>
                <a:lnTo>
                  <a:pt x="288" y="262"/>
                </a:lnTo>
                <a:lnTo>
                  <a:pt x="288" y="262"/>
                </a:lnTo>
                <a:cubicBezTo>
                  <a:pt x="288" y="262"/>
                  <a:pt x="288" y="263"/>
                  <a:pt x="289" y="264"/>
                </a:cubicBezTo>
                <a:lnTo>
                  <a:pt x="289" y="264"/>
                </a:lnTo>
                <a:cubicBezTo>
                  <a:pt x="288" y="264"/>
                  <a:pt x="288" y="263"/>
                  <a:pt x="287" y="263"/>
                </a:cubicBezTo>
                <a:close/>
                <a:moveTo>
                  <a:pt x="290" y="291"/>
                </a:moveTo>
                <a:lnTo>
                  <a:pt x="290" y="291"/>
                </a:lnTo>
                <a:cubicBezTo>
                  <a:pt x="290" y="292"/>
                  <a:pt x="291" y="292"/>
                  <a:pt x="291" y="293"/>
                </a:cubicBezTo>
                <a:lnTo>
                  <a:pt x="291" y="293"/>
                </a:lnTo>
                <a:cubicBezTo>
                  <a:pt x="291" y="294"/>
                  <a:pt x="291" y="295"/>
                  <a:pt x="291" y="295"/>
                </a:cubicBezTo>
                <a:lnTo>
                  <a:pt x="291" y="295"/>
                </a:lnTo>
                <a:cubicBezTo>
                  <a:pt x="290" y="295"/>
                  <a:pt x="289" y="294"/>
                  <a:pt x="288" y="294"/>
                </a:cubicBezTo>
                <a:lnTo>
                  <a:pt x="288" y="294"/>
                </a:lnTo>
                <a:cubicBezTo>
                  <a:pt x="289" y="293"/>
                  <a:pt x="290" y="292"/>
                  <a:pt x="290" y="291"/>
                </a:cubicBezTo>
                <a:close/>
                <a:moveTo>
                  <a:pt x="300" y="270"/>
                </a:moveTo>
                <a:lnTo>
                  <a:pt x="300" y="270"/>
                </a:lnTo>
                <a:lnTo>
                  <a:pt x="300" y="270"/>
                </a:lnTo>
                <a:lnTo>
                  <a:pt x="300" y="270"/>
                </a:lnTo>
                <a:cubicBezTo>
                  <a:pt x="301" y="270"/>
                  <a:pt x="301" y="270"/>
                  <a:pt x="301" y="270"/>
                </a:cubicBezTo>
                <a:lnTo>
                  <a:pt x="301" y="270"/>
                </a:lnTo>
                <a:cubicBezTo>
                  <a:pt x="299" y="271"/>
                  <a:pt x="300" y="276"/>
                  <a:pt x="296" y="276"/>
                </a:cubicBezTo>
                <a:lnTo>
                  <a:pt x="296" y="276"/>
                </a:lnTo>
                <a:lnTo>
                  <a:pt x="295" y="274"/>
                </a:lnTo>
                <a:lnTo>
                  <a:pt x="295" y="274"/>
                </a:lnTo>
                <a:cubicBezTo>
                  <a:pt x="296" y="273"/>
                  <a:pt x="297" y="271"/>
                  <a:pt x="297" y="270"/>
                </a:cubicBezTo>
                <a:lnTo>
                  <a:pt x="297" y="270"/>
                </a:lnTo>
                <a:cubicBezTo>
                  <a:pt x="298" y="270"/>
                  <a:pt x="300" y="270"/>
                  <a:pt x="300" y="270"/>
                </a:cubicBezTo>
                <a:close/>
                <a:moveTo>
                  <a:pt x="294" y="247"/>
                </a:moveTo>
                <a:lnTo>
                  <a:pt x="294" y="247"/>
                </a:lnTo>
                <a:cubicBezTo>
                  <a:pt x="294" y="246"/>
                  <a:pt x="294" y="246"/>
                  <a:pt x="294" y="246"/>
                </a:cubicBezTo>
                <a:lnTo>
                  <a:pt x="294" y="246"/>
                </a:lnTo>
                <a:cubicBezTo>
                  <a:pt x="295" y="244"/>
                  <a:pt x="298" y="242"/>
                  <a:pt x="300" y="240"/>
                </a:cubicBezTo>
                <a:lnTo>
                  <a:pt x="300" y="240"/>
                </a:lnTo>
                <a:cubicBezTo>
                  <a:pt x="300" y="240"/>
                  <a:pt x="300" y="240"/>
                  <a:pt x="300" y="241"/>
                </a:cubicBezTo>
                <a:lnTo>
                  <a:pt x="300" y="241"/>
                </a:lnTo>
                <a:cubicBezTo>
                  <a:pt x="300" y="243"/>
                  <a:pt x="296" y="244"/>
                  <a:pt x="294" y="247"/>
                </a:cubicBezTo>
                <a:close/>
                <a:moveTo>
                  <a:pt x="281" y="169"/>
                </a:moveTo>
                <a:lnTo>
                  <a:pt x="281" y="169"/>
                </a:lnTo>
                <a:cubicBezTo>
                  <a:pt x="283" y="169"/>
                  <a:pt x="284" y="169"/>
                  <a:pt x="285" y="170"/>
                </a:cubicBezTo>
                <a:lnTo>
                  <a:pt x="285" y="170"/>
                </a:lnTo>
                <a:cubicBezTo>
                  <a:pt x="285" y="170"/>
                  <a:pt x="286" y="170"/>
                  <a:pt x="286" y="169"/>
                </a:cubicBezTo>
                <a:lnTo>
                  <a:pt x="286" y="169"/>
                </a:lnTo>
                <a:cubicBezTo>
                  <a:pt x="287" y="170"/>
                  <a:pt x="288" y="170"/>
                  <a:pt x="288" y="171"/>
                </a:cubicBezTo>
                <a:lnTo>
                  <a:pt x="288" y="171"/>
                </a:lnTo>
                <a:cubicBezTo>
                  <a:pt x="286" y="170"/>
                  <a:pt x="284" y="171"/>
                  <a:pt x="284" y="172"/>
                </a:cubicBezTo>
                <a:lnTo>
                  <a:pt x="284" y="172"/>
                </a:lnTo>
                <a:cubicBezTo>
                  <a:pt x="284" y="174"/>
                  <a:pt x="284" y="175"/>
                  <a:pt x="284" y="177"/>
                </a:cubicBezTo>
                <a:lnTo>
                  <a:pt x="284" y="177"/>
                </a:lnTo>
                <a:cubicBezTo>
                  <a:pt x="284" y="178"/>
                  <a:pt x="283" y="178"/>
                  <a:pt x="283" y="179"/>
                </a:cubicBezTo>
                <a:lnTo>
                  <a:pt x="283" y="179"/>
                </a:lnTo>
                <a:cubicBezTo>
                  <a:pt x="281" y="177"/>
                  <a:pt x="280" y="174"/>
                  <a:pt x="278" y="172"/>
                </a:cubicBezTo>
                <a:lnTo>
                  <a:pt x="278" y="172"/>
                </a:lnTo>
                <a:lnTo>
                  <a:pt x="279" y="172"/>
                </a:lnTo>
                <a:lnTo>
                  <a:pt x="279" y="172"/>
                </a:lnTo>
                <a:cubicBezTo>
                  <a:pt x="279" y="171"/>
                  <a:pt x="280" y="170"/>
                  <a:pt x="281" y="169"/>
                </a:cubicBezTo>
                <a:close/>
                <a:moveTo>
                  <a:pt x="282" y="144"/>
                </a:moveTo>
                <a:lnTo>
                  <a:pt x="282" y="144"/>
                </a:lnTo>
                <a:lnTo>
                  <a:pt x="282" y="144"/>
                </a:lnTo>
                <a:lnTo>
                  <a:pt x="282" y="144"/>
                </a:lnTo>
                <a:cubicBezTo>
                  <a:pt x="282" y="143"/>
                  <a:pt x="282" y="143"/>
                  <a:pt x="282" y="143"/>
                </a:cubicBezTo>
                <a:lnTo>
                  <a:pt x="282" y="143"/>
                </a:lnTo>
                <a:cubicBezTo>
                  <a:pt x="282" y="142"/>
                  <a:pt x="283" y="142"/>
                  <a:pt x="283" y="141"/>
                </a:cubicBezTo>
                <a:lnTo>
                  <a:pt x="283" y="141"/>
                </a:lnTo>
                <a:cubicBezTo>
                  <a:pt x="284" y="142"/>
                  <a:pt x="284" y="143"/>
                  <a:pt x="284" y="144"/>
                </a:cubicBezTo>
                <a:lnTo>
                  <a:pt x="284" y="144"/>
                </a:lnTo>
                <a:cubicBezTo>
                  <a:pt x="288" y="144"/>
                  <a:pt x="290" y="144"/>
                  <a:pt x="293" y="145"/>
                </a:cubicBezTo>
                <a:lnTo>
                  <a:pt x="293" y="145"/>
                </a:lnTo>
                <a:cubicBezTo>
                  <a:pt x="292" y="146"/>
                  <a:pt x="292" y="146"/>
                  <a:pt x="291" y="146"/>
                </a:cubicBezTo>
                <a:lnTo>
                  <a:pt x="291" y="146"/>
                </a:lnTo>
                <a:cubicBezTo>
                  <a:pt x="288" y="146"/>
                  <a:pt x="284" y="147"/>
                  <a:pt x="284" y="150"/>
                </a:cubicBezTo>
                <a:lnTo>
                  <a:pt x="284" y="150"/>
                </a:lnTo>
                <a:cubicBezTo>
                  <a:pt x="284" y="156"/>
                  <a:pt x="282" y="156"/>
                  <a:pt x="280" y="156"/>
                </a:cubicBezTo>
                <a:lnTo>
                  <a:pt x="280" y="156"/>
                </a:lnTo>
                <a:cubicBezTo>
                  <a:pt x="280" y="153"/>
                  <a:pt x="280" y="151"/>
                  <a:pt x="280" y="149"/>
                </a:cubicBezTo>
                <a:lnTo>
                  <a:pt x="280" y="149"/>
                </a:lnTo>
                <a:cubicBezTo>
                  <a:pt x="281" y="148"/>
                  <a:pt x="282" y="146"/>
                  <a:pt x="283" y="145"/>
                </a:cubicBezTo>
                <a:lnTo>
                  <a:pt x="283" y="145"/>
                </a:lnTo>
                <a:cubicBezTo>
                  <a:pt x="283" y="145"/>
                  <a:pt x="283" y="144"/>
                  <a:pt x="282" y="144"/>
                </a:cubicBezTo>
                <a:close/>
                <a:moveTo>
                  <a:pt x="290" y="62"/>
                </a:moveTo>
                <a:lnTo>
                  <a:pt x="290" y="62"/>
                </a:lnTo>
                <a:cubicBezTo>
                  <a:pt x="290" y="62"/>
                  <a:pt x="289" y="63"/>
                  <a:pt x="289" y="61"/>
                </a:cubicBezTo>
                <a:lnTo>
                  <a:pt x="289" y="61"/>
                </a:lnTo>
                <a:cubicBezTo>
                  <a:pt x="289" y="60"/>
                  <a:pt x="287" y="62"/>
                  <a:pt x="288" y="61"/>
                </a:cubicBezTo>
                <a:lnTo>
                  <a:pt x="288" y="61"/>
                </a:lnTo>
                <a:lnTo>
                  <a:pt x="288" y="61"/>
                </a:lnTo>
                <a:lnTo>
                  <a:pt x="288" y="61"/>
                </a:lnTo>
                <a:cubicBezTo>
                  <a:pt x="287" y="59"/>
                  <a:pt x="288" y="56"/>
                  <a:pt x="288" y="54"/>
                </a:cubicBezTo>
                <a:lnTo>
                  <a:pt x="288" y="54"/>
                </a:lnTo>
                <a:lnTo>
                  <a:pt x="289" y="54"/>
                </a:lnTo>
                <a:lnTo>
                  <a:pt x="289" y="54"/>
                </a:lnTo>
                <a:cubicBezTo>
                  <a:pt x="288" y="56"/>
                  <a:pt x="288" y="59"/>
                  <a:pt x="290" y="62"/>
                </a:cubicBezTo>
                <a:close/>
                <a:moveTo>
                  <a:pt x="278" y="78"/>
                </a:moveTo>
                <a:lnTo>
                  <a:pt x="278" y="78"/>
                </a:lnTo>
                <a:cubicBezTo>
                  <a:pt x="279" y="77"/>
                  <a:pt x="280" y="76"/>
                  <a:pt x="281" y="76"/>
                </a:cubicBezTo>
                <a:lnTo>
                  <a:pt x="281" y="76"/>
                </a:lnTo>
                <a:cubicBezTo>
                  <a:pt x="281" y="76"/>
                  <a:pt x="281" y="77"/>
                  <a:pt x="281" y="78"/>
                </a:cubicBezTo>
                <a:lnTo>
                  <a:pt x="281" y="78"/>
                </a:lnTo>
                <a:cubicBezTo>
                  <a:pt x="284" y="79"/>
                  <a:pt x="285" y="81"/>
                  <a:pt x="287" y="82"/>
                </a:cubicBezTo>
                <a:lnTo>
                  <a:pt x="287" y="82"/>
                </a:lnTo>
                <a:lnTo>
                  <a:pt x="287" y="82"/>
                </a:lnTo>
                <a:lnTo>
                  <a:pt x="287" y="82"/>
                </a:lnTo>
                <a:cubicBezTo>
                  <a:pt x="288" y="82"/>
                  <a:pt x="288" y="82"/>
                  <a:pt x="288" y="83"/>
                </a:cubicBezTo>
                <a:lnTo>
                  <a:pt x="288" y="83"/>
                </a:lnTo>
                <a:cubicBezTo>
                  <a:pt x="286" y="84"/>
                  <a:pt x="284" y="86"/>
                  <a:pt x="284" y="88"/>
                </a:cubicBezTo>
                <a:lnTo>
                  <a:pt x="284" y="88"/>
                </a:lnTo>
                <a:cubicBezTo>
                  <a:pt x="283" y="88"/>
                  <a:pt x="281" y="88"/>
                  <a:pt x="279" y="89"/>
                </a:cubicBezTo>
                <a:lnTo>
                  <a:pt x="279" y="89"/>
                </a:lnTo>
                <a:lnTo>
                  <a:pt x="279" y="90"/>
                </a:lnTo>
                <a:lnTo>
                  <a:pt x="279" y="90"/>
                </a:lnTo>
                <a:cubicBezTo>
                  <a:pt x="278" y="89"/>
                  <a:pt x="278" y="89"/>
                  <a:pt x="277" y="88"/>
                </a:cubicBezTo>
                <a:lnTo>
                  <a:pt x="277" y="88"/>
                </a:lnTo>
                <a:cubicBezTo>
                  <a:pt x="279" y="85"/>
                  <a:pt x="278" y="82"/>
                  <a:pt x="278" y="78"/>
                </a:cubicBezTo>
                <a:close/>
                <a:moveTo>
                  <a:pt x="261" y="267"/>
                </a:moveTo>
                <a:lnTo>
                  <a:pt x="261" y="267"/>
                </a:lnTo>
                <a:cubicBezTo>
                  <a:pt x="262" y="268"/>
                  <a:pt x="263" y="268"/>
                  <a:pt x="263" y="267"/>
                </a:cubicBezTo>
                <a:lnTo>
                  <a:pt x="263" y="267"/>
                </a:lnTo>
                <a:cubicBezTo>
                  <a:pt x="264" y="266"/>
                  <a:pt x="264" y="266"/>
                  <a:pt x="263" y="265"/>
                </a:cubicBezTo>
                <a:lnTo>
                  <a:pt x="263" y="265"/>
                </a:lnTo>
                <a:cubicBezTo>
                  <a:pt x="263" y="264"/>
                  <a:pt x="263" y="263"/>
                  <a:pt x="263" y="262"/>
                </a:cubicBezTo>
                <a:lnTo>
                  <a:pt x="263" y="262"/>
                </a:lnTo>
                <a:cubicBezTo>
                  <a:pt x="263" y="261"/>
                  <a:pt x="264" y="261"/>
                  <a:pt x="264" y="261"/>
                </a:cubicBezTo>
                <a:lnTo>
                  <a:pt x="264" y="261"/>
                </a:lnTo>
                <a:cubicBezTo>
                  <a:pt x="265" y="260"/>
                  <a:pt x="265" y="259"/>
                  <a:pt x="266" y="258"/>
                </a:cubicBezTo>
                <a:lnTo>
                  <a:pt x="266" y="258"/>
                </a:lnTo>
                <a:cubicBezTo>
                  <a:pt x="266" y="256"/>
                  <a:pt x="266" y="254"/>
                  <a:pt x="266" y="252"/>
                </a:cubicBezTo>
                <a:lnTo>
                  <a:pt x="266" y="252"/>
                </a:lnTo>
                <a:cubicBezTo>
                  <a:pt x="267" y="252"/>
                  <a:pt x="267" y="251"/>
                  <a:pt x="266" y="250"/>
                </a:cubicBezTo>
                <a:lnTo>
                  <a:pt x="266" y="250"/>
                </a:lnTo>
                <a:cubicBezTo>
                  <a:pt x="266" y="249"/>
                  <a:pt x="265" y="248"/>
                  <a:pt x="263" y="248"/>
                </a:cubicBezTo>
                <a:lnTo>
                  <a:pt x="263" y="248"/>
                </a:lnTo>
                <a:cubicBezTo>
                  <a:pt x="266" y="246"/>
                  <a:pt x="265" y="243"/>
                  <a:pt x="264" y="241"/>
                </a:cubicBezTo>
                <a:lnTo>
                  <a:pt x="264" y="241"/>
                </a:lnTo>
                <a:cubicBezTo>
                  <a:pt x="264" y="239"/>
                  <a:pt x="263" y="238"/>
                  <a:pt x="262" y="237"/>
                </a:cubicBezTo>
                <a:lnTo>
                  <a:pt x="262" y="237"/>
                </a:lnTo>
                <a:cubicBezTo>
                  <a:pt x="261" y="237"/>
                  <a:pt x="260" y="237"/>
                  <a:pt x="259" y="237"/>
                </a:cubicBezTo>
                <a:lnTo>
                  <a:pt x="259" y="237"/>
                </a:lnTo>
                <a:cubicBezTo>
                  <a:pt x="259" y="236"/>
                  <a:pt x="260" y="235"/>
                  <a:pt x="261" y="234"/>
                </a:cubicBezTo>
                <a:lnTo>
                  <a:pt x="261" y="234"/>
                </a:lnTo>
                <a:cubicBezTo>
                  <a:pt x="262" y="233"/>
                  <a:pt x="263" y="230"/>
                  <a:pt x="263" y="228"/>
                </a:cubicBezTo>
                <a:lnTo>
                  <a:pt x="263" y="228"/>
                </a:lnTo>
                <a:cubicBezTo>
                  <a:pt x="263" y="228"/>
                  <a:pt x="263" y="227"/>
                  <a:pt x="262" y="227"/>
                </a:cubicBezTo>
                <a:lnTo>
                  <a:pt x="262" y="227"/>
                </a:lnTo>
                <a:cubicBezTo>
                  <a:pt x="262" y="227"/>
                  <a:pt x="262" y="227"/>
                  <a:pt x="261" y="226"/>
                </a:cubicBezTo>
                <a:lnTo>
                  <a:pt x="261" y="226"/>
                </a:lnTo>
                <a:cubicBezTo>
                  <a:pt x="263" y="224"/>
                  <a:pt x="267" y="225"/>
                  <a:pt x="267" y="222"/>
                </a:cubicBezTo>
                <a:lnTo>
                  <a:pt x="267" y="222"/>
                </a:lnTo>
                <a:cubicBezTo>
                  <a:pt x="267" y="221"/>
                  <a:pt x="267" y="220"/>
                  <a:pt x="266" y="219"/>
                </a:cubicBezTo>
                <a:lnTo>
                  <a:pt x="266" y="219"/>
                </a:lnTo>
                <a:cubicBezTo>
                  <a:pt x="267" y="215"/>
                  <a:pt x="272" y="212"/>
                  <a:pt x="272" y="208"/>
                </a:cubicBezTo>
                <a:lnTo>
                  <a:pt x="272" y="208"/>
                </a:lnTo>
                <a:cubicBezTo>
                  <a:pt x="272" y="209"/>
                  <a:pt x="273" y="209"/>
                  <a:pt x="273" y="209"/>
                </a:cubicBezTo>
                <a:lnTo>
                  <a:pt x="273" y="209"/>
                </a:lnTo>
                <a:lnTo>
                  <a:pt x="273" y="209"/>
                </a:lnTo>
                <a:lnTo>
                  <a:pt x="273" y="209"/>
                </a:lnTo>
                <a:cubicBezTo>
                  <a:pt x="270" y="213"/>
                  <a:pt x="269" y="216"/>
                  <a:pt x="269" y="221"/>
                </a:cubicBezTo>
                <a:lnTo>
                  <a:pt x="269" y="221"/>
                </a:lnTo>
                <a:cubicBezTo>
                  <a:pt x="273" y="223"/>
                  <a:pt x="274" y="217"/>
                  <a:pt x="278" y="217"/>
                </a:cubicBezTo>
                <a:lnTo>
                  <a:pt x="278" y="217"/>
                </a:lnTo>
                <a:cubicBezTo>
                  <a:pt x="279" y="217"/>
                  <a:pt x="279" y="216"/>
                  <a:pt x="279" y="216"/>
                </a:cubicBezTo>
                <a:lnTo>
                  <a:pt x="279" y="216"/>
                </a:lnTo>
                <a:cubicBezTo>
                  <a:pt x="280" y="216"/>
                  <a:pt x="281" y="217"/>
                  <a:pt x="281" y="217"/>
                </a:cubicBezTo>
                <a:lnTo>
                  <a:pt x="281" y="217"/>
                </a:lnTo>
                <a:cubicBezTo>
                  <a:pt x="284" y="215"/>
                  <a:pt x="285" y="214"/>
                  <a:pt x="287" y="212"/>
                </a:cubicBezTo>
                <a:lnTo>
                  <a:pt x="287" y="212"/>
                </a:lnTo>
                <a:cubicBezTo>
                  <a:pt x="281" y="205"/>
                  <a:pt x="283" y="216"/>
                  <a:pt x="280" y="216"/>
                </a:cubicBezTo>
                <a:lnTo>
                  <a:pt x="280" y="216"/>
                </a:lnTo>
                <a:cubicBezTo>
                  <a:pt x="277" y="214"/>
                  <a:pt x="279" y="211"/>
                  <a:pt x="279" y="207"/>
                </a:cubicBezTo>
                <a:lnTo>
                  <a:pt x="279" y="207"/>
                </a:lnTo>
                <a:lnTo>
                  <a:pt x="279" y="207"/>
                </a:lnTo>
                <a:lnTo>
                  <a:pt x="279" y="207"/>
                </a:lnTo>
                <a:lnTo>
                  <a:pt x="279" y="207"/>
                </a:lnTo>
                <a:lnTo>
                  <a:pt x="279" y="207"/>
                </a:lnTo>
                <a:lnTo>
                  <a:pt x="279" y="207"/>
                </a:lnTo>
                <a:cubicBezTo>
                  <a:pt x="281" y="205"/>
                  <a:pt x="283" y="204"/>
                  <a:pt x="284" y="202"/>
                </a:cubicBezTo>
                <a:lnTo>
                  <a:pt x="284" y="202"/>
                </a:lnTo>
                <a:cubicBezTo>
                  <a:pt x="285" y="203"/>
                  <a:pt x="286" y="204"/>
                  <a:pt x="287" y="205"/>
                </a:cubicBezTo>
                <a:lnTo>
                  <a:pt x="287" y="205"/>
                </a:lnTo>
                <a:cubicBezTo>
                  <a:pt x="288" y="209"/>
                  <a:pt x="289" y="212"/>
                  <a:pt x="293" y="215"/>
                </a:cubicBezTo>
                <a:lnTo>
                  <a:pt x="293" y="215"/>
                </a:lnTo>
                <a:cubicBezTo>
                  <a:pt x="294" y="215"/>
                  <a:pt x="294" y="215"/>
                  <a:pt x="294" y="215"/>
                </a:cubicBezTo>
                <a:lnTo>
                  <a:pt x="294" y="215"/>
                </a:lnTo>
                <a:cubicBezTo>
                  <a:pt x="294" y="216"/>
                  <a:pt x="294" y="218"/>
                  <a:pt x="293" y="220"/>
                </a:cubicBezTo>
                <a:lnTo>
                  <a:pt x="293" y="220"/>
                </a:lnTo>
                <a:lnTo>
                  <a:pt x="293" y="220"/>
                </a:lnTo>
                <a:lnTo>
                  <a:pt x="293" y="220"/>
                </a:lnTo>
                <a:cubicBezTo>
                  <a:pt x="290" y="222"/>
                  <a:pt x="288" y="224"/>
                  <a:pt x="285" y="227"/>
                </a:cubicBezTo>
                <a:lnTo>
                  <a:pt x="285" y="227"/>
                </a:lnTo>
                <a:cubicBezTo>
                  <a:pt x="284" y="226"/>
                  <a:pt x="284" y="226"/>
                  <a:pt x="284" y="225"/>
                </a:cubicBezTo>
                <a:lnTo>
                  <a:pt x="284" y="225"/>
                </a:lnTo>
                <a:cubicBezTo>
                  <a:pt x="279" y="229"/>
                  <a:pt x="275" y="233"/>
                  <a:pt x="273" y="239"/>
                </a:cubicBezTo>
                <a:lnTo>
                  <a:pt x="272" y="239"/>
                </a:lnTo>
                <a:lnTo>
                  <a:pt x="272" y="239"/>
                </a:lnTo>
                <a:cubicBezTo>
                  <a:pt x="269" y="239"/>
                  <a:pt x="267" y="239"/>
                  <a:pt x="265" y="240"/>
                </a:cubicBezTo>
                <a:lnTo>
                  <a:pt x="265" y="240"/>
                </a:lnTo>
                <a:cubicBezTo>
                  <a:pt x="269" y="242"/>
                  <a:pt x="267" y="246"/>
                  <a:pt x="267" y="250"/>
                </a:cubicBezTo>
                <a:lnTo>
                  <a:pt x="267" y="250"/>
                </a:lnTo>
                <a:cubicBezTo>
                  <a:pt x="269" y="249"/>
                  <a:pt x="270" y="249"/>
                  <a:pt x="271" y="249"/>
                </a:cubicBezTo>
                <a:lnTo>
                  <a:pt x="271" y="249"/>
                </a:lnTo>
                <a:cubicBezTo>
                  <a:pt x="274" y="249"/>
                  <a:pt x="277" y="248"/>
                  <a:pt x="279" y="246"/>
                </a:cubicBezTo>
                <a:lnTo>
                  <a:pt x="279" y="246"/>
                </a:lnTo>
                <a:cubicBezTo>
                  <a:pt x="279" y="251"/>
                  <a:pt x="280" y="255"/>
                  <a:pt x="277" y="259"/>
                </a:cubicBezTo>
                <a:lnTo>
                  <a:pt x="277" y="259"/>
                </a:lnTo>
                <a:cubicBezTo>
                  <a:pt x="278" y="260"/>
                  <a:pt x="278" y="261"/>
                  <a:pt x="279" y="261"/>
                </a:cubicBezTo>
                <a:lnTo>
                  <a:pt x="279" y="261"/>
                </a:lnTo>
                <a:cubicBezTo>
                  <a:pt x="277" y="264"/>
                  <a:pt x="274" y="267"/>
                  <a:pt x="273" y="270"/>
                </a:cubicBezTo>
                <a:lnTo>
                  <a:pt x="273" y="270"/>
                </a:lnTo>
                <a:cubicBezTo>
                  <a:pt x="269" y="272"/>
                  <a:pt x="274" y="276"/>
                  <a:pt x="270" y="278"/>
                </a:cubicBezTo>
                <a:lnTo>
                  <a:pt x="270" y="278"/>
                </a:lnTo>
                <a:cubicBezTo>
                  <a:pt x="270" y="278"/>
                  <a:pt x="270" y="278"/>
                  <a:pt x="269" y="278"/>
                </a:cubicBezTo>
                <a:lnTo>
                  <a:pt x="269" y="278"/>
                </a:lnTo>
                <a:lnTo>
                  <a:pt x="270" y="278"/>
                </a:lnTo>
                <a:lnTo>
                  <a:pt x="270" y="278"/>
                </a:lnTo>
                <a:cubicBezTo>
                  <a:pt x="269" y="277"/>
                  <a:pt x="269" y="276"/>
                  <a:pt x="269" y="276"/>
                </a:cubicBezTo>
                <a:lnTo>
                  <a:pt x="265" y="276"/>
                </a:lnTo>
                <a:lnTo>
                  <a:pt x="265" y="276"/>
                </a:lnTo>
                <a:cubicBezTo>
                  <a:pt x="260" y="279"/>
                  <a:pt x="260" y="280"/>
                  <a:pt x="264" y="282"/>
                </a:cubicBezTo>
                <a:lnTo>
                  <a:pt x="264" y="283"/>
                </a:lnTo>
                <a:lnTo>
                  <a:pt x="264" y="283"/>
                </a:lnTo>
                <a:cubicBezTo>
                  <a:pt x="262" y="282"/>
                  <a:pt x="259" y="282"/>
                  <a:pt x="257" y="284"/>
                </a:cubicBezTo>
                <a:lnTo>
                  <a:pt x="257" y="284"/>
                </a:lnTo>
                <a:cubicBezTo>
                  <a:pt x="258" y="279"/>
                  <a:pt x="259" y="274"/>
                  <a:pt x="261" y="270"/>
                </a:cubicBezTo>
                <a:lnTo>
                  <a:pt x="261" y="270"/>
                </a:lnTo>
                <a:cubicBezTo>
                  <a:pt x="261" y="269"/>
                  <a:pt x="261" y="268"/>
                  <a:pt x="261" y="267"/>
                </a:cubicBezTo>
                <a:close/>
                <a:moveTo>
                  <a:pt x="236" y="409"/>
                </a:moveTo>
                <a:lnTo>
                  <a:pt x="235" y="408"/>
                </a:lnTo>
                <a:lnTo>
                  <a:pt x="235" y="408"/>
                </a:lnTo>
                <a:cubicBezTo>
                  <a:pt x="236" y="408"/>
                  <a:pt x="236" y="408"/>
                  <a:pt x="236" y="408"/>
                </a:cubicBezTo>
                <a:lnTo>
                  <a:pt x="236" y="408"/>
                </a:lnTo>
                <a:cubicBezTo>
                  <a:pt x="245" y="403"/>
                  <a:pt x="244" y="397"/>
                  <a:pt x="243" y="391"/>
                </a:cubicBezTo>
                <a:lnTo>
                  <a:pt x="243" y="391"/>
                </a:lnTo>
                <a:cubicBezTo>
                  <a:pt x="242" y="390"/>
                  <a:pt x="242" y="390"/>
                  <a:pt x="241" y="389"/>
                </a:cubicBezTo>
                <a:lnTo>
                  <a:pt x="241" y="389"/>
                </a:lnTo>
                <a:cubicBezTo>
                  <a:pt x="239" y="389"/>
                  <a:pt x="236" y="387"/>
                  <a:pt x="233" y="387"/>
                </a:cubicBezTo>
                <a:lnTo>
                  <a:pt x="233" y="387"/>
                </a:lnTo>
                <a:cubicBezTo>
                  <a:pt x="233" y="388"/>
                  <a:pt x="232" y="388"/>
                  <a:pt x="231" y="389"/>
                </a:cubicBezTo>
                <a:lnTo>
                  <a:pt x="231" y="389"/>
                </a:lnTo>
                <a:cubicBezTo>
                  <a:pt x="230" y="391"/>
                  <a:pt x="229" y="392"/>
                  <a:pt x="226" y="392"/>
                </a:cubicBezTo>
                <a:lnTo>
                  <a:pt x="226" y="392"/>
                </a:lnTo>
                <a:lnTo>
                  <a:pt x="226" y="392"/>
                </a:lnTo>
                <a:lnTo>
                  <a:pt x="226" y="392"/>
                </a:lnTo>
                <a:cubicBezTo>
                  <a:pt x="226" y="391"/>
                  <a:pt x="226" y="391"/>
                  <a:pt x="227" y="390"/>
                </a:cubicBezTo>
                <a:lnTo>
                  <a:pt x="227" y="390"/>
                </a:lnTo>
                <a:cubicBezTo>
                  <a:pt x="226" y="390"/>
                  <a:pt x="226" y="390"/>
                  <a:pt x="226" y="389"/>
                </a:cubicBezTo>
                <a:lnTo>
                  <a:pt x="226" y="389"/>
                </a:lnTo>
                <a:cubicBezTo>
                  <a:pt x="226" y="388"/>
                  <a:pt x="227" y="387"/>
                  <a:pt x="226" y="387"/>
                </a:cubicBezTo>
                <a:lnTo>
                  <a:pt x="226" y="387"/>
                </a:lnTo>
                <a:cubicBezTo>
                  <a:pt x="226" y="386"/>
                  <a:pt x="224" y="386"/>
                  <a:pt x="222" y="387"/>
                </a:cubicBezTo>
                <a:lnTo>
                  <a:pt x="222" y="387"/>
                </a:lnTo>
                <a:lnTo>
                  <a:pt x="222" y="387"/>
                </a:lnTo>
                <a:lnTo>
                  <a:pt x="222" y="387"/>
                </a:lnTo>
                <a:lnTo>
                  <a:pt x="223" y="387"/>
                </a:lnTo>
                <a:lnTo>
                  <a:pt x="223" y="387"/>
                </a:lnTo>
                <a:cubicBezTo>
                  <a:pt x="227" y="382"/>
                  <a:pt x="230" y="378"/>
                  <a:pt x="231" y="372"/>
                </a:cubicBezTo>
                <a:lnTo>
                  <a:pt x="231" y="372"/>
                </a:lnTo>
                <a:cubicBezTo>
                  <a:pt x="233" y="371"/>
                  <a:pt x="234" y="371"/>
                  <a:pt x="236" y="370"/>
                </a:cubicBezTo>
                <a:lnTo>
                  <a:pt x="236" y="370"/>
                </a:lnTo>
                <a:cubicBezTo>
                  <a:pt x="235" y="369"/>
                  <a:pt x="235" y="369"/>
                  <a:pt x="234" y="369"/>
                </a:cubicBezTo>
                <a:lnTo>
                  <a:pt x="234" y="369"/>
                </a:lnTo>
                <a:cubicBezTo>
                  <a:pt x="234" y="368"/>
                  <a:pt x="235" y="367"/>
                  <a:pt x="235" y="366"/>
                </a:cubicBezTo>
                <a:lnTo>
                  <a:pt x="235" y="366"/>
                </a:lnTo>
                <a:cubicBezTo>
                  <a:pt x="236" y="365"/>
                  <a:pt x="236" y="363"/>
                  <a:pt x="236" y="361"/>
                </a:cubicBezTo>
                <a:lnTo>
                  <a:pt x="236" y="361"/>
                </a:lnTo>
                <a:cubicBezTo>
                  <a:pt x="236" y="360"/>
                  <a:pt x="237" y="360"/>
                  <a:pt x="238" y="360"/>
                </a:cubicBezTo>
                <a:lnTo>
                  <a:pt x="238" y="360"/>
                </a:lnTo>
                <a:cubicBezTo>
                  <a:pt x="244" y="352"/>
                  <a:pt x="251" y="345"/>
                  <a:pt x="250" y="335"/>
                </a:cubicBezTo>
                <a:lnTo>
                  <a:pt x="250" y="335"/>
                </a:lnTo>
                <a:cubicBezTo>
                  <a:pt x="250" y="335"/>
                  <a:pt x="250" y="335"/>
                  <a:pt x="250" y="334"/>
                </a:cubicBezTo>
                <a:lnTo>
                  <a:pt x="250" y="334"/>
                </a:lnTo>
                <a:cubicBezTo>
                  <a:pt x="251" y="334"/>
                  <a:pt x="251" y="332"/>
                  <a:pt x="252" y="332"/>
                </a:cubicBezTo>
                <a:lnTo>
                  <a:pt x="252" y="332"/>
                </a:lnTo>
                <a:cubicBezTo>
                  <a:pt x="254" y="332"/>
                  <a:pt x="257" y="332"/>
                  <a:pt x="260" y="332"/>
                </a:cubicBezTo>
                <a:lnTo>
                  <a:pt x="260" y="332"/>
                </a:lnTo>
                <a:cubicBezTo>
                  <a:pt x="257" y="329"/>
                  <a:pt x="255" y="328"/>
                  <a:pt x="254" y="326"/>
                </a:cubicBezTo>
                <a:lnTo>
                  <a:pt x="254" y="326"/>
                </a:lnTo>
                <a:lnTo>
                  <a:pt x="255" y="325"/>
                </a:lnTo>
                <a:lnTo>
                  <a:pt x="258" y="322"/>
                </a:lnTo>
                <a:lnTo>
                  <a:pt x="258" y="322"/>
                </a:lnTo>
                <a:cubicBezTo>
                  <a:pt x="258" y="321"/>
                  <a:pt x="258" y="320"/>
                  <a:pt x="257" y="319"/>
                </a:cubicBezTo>
                <a:lnTo>
                  <a:pt x="257" y="319"/>
                </a:lnTo>
                <a:cubicBezTo>
                  <a:pt x="258" y="319"/>
                  <a:pt x="259" y="318"/>
                  <a:pt x="260" y="318"/>
                </a:cubicBezTo>
                <a:lnTo>
                  <a:pt x="260" y="318"/>
                </a:lnTo>
                <a:cubicBezTo>
                  <a:pt x="264" y="316"/>
                  <a:pt x="264" y="307"/>
                  <a:pt x="271" y="310"/>
                </a:cubicBezTo>
                <a:lnTo>
                  <a:pt x="271" y="310"/>
                </a:lnTo>
                <a:cubicBezTo>
                  <a:pt x="273" y="313"/>
                  <a:pt x="273" y="315"/>
                  <a:pt x="274" y="317"/>
                </a:cubicBezTo>
                <a:lnTo>
                  <a:pt x="274" y="317"/>
                </a:lnTo>
                <a:cubicBezTo>
                  <a:pt x="275" y="318"/>
                  <a:pt x="275" y="319"/>
                  <a:pt x="276" y="319"/>
                </a:cubicBezTo>
                <a:lnTo>
                  <a:pt x="276" y="319"/>
                </a:lnTo>
                <a:cubicBezTo>
                  <a:pt x="276" y="319"/>
                  <a:pt x="277" y="319"/>
                  <a:pt x="277" y="320"/>
                </a:cubicBezTo>
                <a:lnTo>
                  <a:pt x="277" y="320"/>
                </a:lnTo>
                <a:cubicBezTo>
                  <a:pt x="274" y="321"/>
                  <a:pt x="273" y="323"/>
                  <a:pt x="272" y="325"/>
                </a:cubicBezTo>
                <a:lnTo>
                  <a:pt x="272" y="325"/>
                </a:lnTo>
                <a:cubicBezTo>
                  <a:pt x="270" y="323"/>
                  <a:pt x="267" y="324"/>
                  <a:pt x="265" y="326"/>
                </a:cubicBezTo>
                <a:lnTo>
                  <a:pt x="265" y="326"/>
                </a:lnTo>
                <a:cubicBezTo>
                  <a:pt x="262" y="328"/>
                  <a:pt x="265" y="331"/>
                  <a:pt x="263" y="334"/>
                </a:cubicBezTo>
                <a:lnTo>
                  <a:pt x="263" y="334"/>
                </a:lnTo>
                <a:cubicBezTo>
                  <a:pt x="263" y="334"/>
                  <a:pt x="263" y="334"/>
                  <a:pt x="263" y="335"/>
                </a:cubicBezTo>
                <a:lnTo>
                  <a:pt x="263" y="335"/>
                </a:lnTo>
                <a:cubicBezTo>
                  <a:pt x="258" y="337"/>
                  <a:pt x="252" y="335"/>
                  <a:pt x="251" y="342"/>
                </a:cubicBezTo>
                <a:lnTo>
                  <a:pt x="251" y="342"/>
                </a:lnTo>
                <a:lnTo>
                  <a:pt x="251" y="342"/>
                </a:lnTo>
                <a:cubicBezTo>
                  <a:pt x="248" y="349"/>
                  <a:pt x="245" y="356"/>
                  <a:pt x="241" y="361"/>
                </a:cubicBezTo>
                <a:lnTo>
                  <a:pt x="241" y="361"/>
                </a:lnTo>
                <a:cubicBezTo>
                  <a:pt x="240" y="364"/>
                  <a:pt x="239" y="366"/>
                  <a:pt x="236" y="367"/>
                </a:cubicBezTo>
                <a:lnTo>
                  <a:pt x="236" y="367"/>
                </a:lnTo>
                <a:cubicBezTo>
                  <a:pt x="236" y="369"/>
                  <a:pt x="236" y="370"/>
                  <a:pt x="238" y="371"/>
                </a:cubicBezTo>
                <a:lnTo>
                  <a:pt x="239" y="370"/>
                </a:lnTo>
                <a:lnTo>
                  <a:pt x="239" y="370"/>
                </a:lnTo>
                <a:cubicBezTo>
                  <a:pt x="241" y="371"/>
                  <a:pt x="241" y="373"/>
                  <a:pt x="241" y="375"/>
                </a:cubicBezTo>
                <a:lnTo>
                  <a:pt x="241" y="375"/>
                </a:lnTo>
                <a:cubicBezTo>
                  <a:pt x="241" y="374"/>
                  <a:pt x="240" y="373"/>
                  <a:pt x="238" y="373"/>
                </a:cubicBezTo>
                <a:lnTo>
                  <a:pt x="238" y="373"/>
                </a:lnTo>
                <a:cubicBezTo>
                  <a:pt x="236" y="375"/>
                  <a:pt x="238" y="377"/>
                  <a:pt x="239" y="379"/>
                </a:cubicBezTo>
                <a:lnTo>
                  <a:pt x="239" y="379"/>
                </a:lnTo>
                <a:cubicBezTo>
                  <a:pt x="241" y="380"/>
                  <a:pt x="244" y="381"/>
                  <a:pt x="245" y="381"/>
                </a:cubicBezTo>
                <a:lnTo>
                  <a:pt x="245" y="381"/>
                </a:lnTo>
                <a:cubicBezTo>
                  <a:pt x="248" y="379"/>
                  <a:pt x="248" y="377"/>
                  <a:pt x="245" y="377"/>
                </a:cubicBezTo>
                <a:lnTo>
                  <a:pt x="245" y="377"/>
                </a:lnTo>
                <a:cubicBezTo>
                  <a:pt x="247" y="377"/>
                  <a:pt x="247" y="377"/>
                  <a:pt x="247" y="377"/>
                </a:cubicBezTo>
                <a:lnTo>
                  <a:pt x="247" y="377"/>
                </a:lnTo>
                <a:cubicBezTo>
                  <a:pt x="248" y="377"/>
                  <a:pt x="250" y="377"/>
                  <a:pt x="251" y="377"/>
                </a:cubicBezTo>
                <a:lnTo>
                  <a:pt x="251" y="377"/>
                </a:lnTo>
                <a:lnTo>
                  <a:pt x="251" y="377"/>
                </a:lnTo>
                <a:lnTo>
                  <a:pt x="251" y="377"/>
                </a:lnTo>
                <a:cubicBezTo>
                  <a:pt x="251" y="378"/>
                  <a:pt x="251" y="380"/>
                  <a:pt x="250" y="381"/>
                </a:cubicBezTo>
                <a:lnTo>
                  <a:pt x="250" y="381"/>
                </a:lnTo>
                <a:cubicBezTo>
                  <a:pt x="252" y="382"/>
                  <a:pt x="255" y="382"/>
                  <a:pt x="257" y="383"/>
                </a:cubicBezTo>
                <a:lnTo>
                  <a:pt x="257" y="383"/>
                </a:lnTo>
                <a:cubicBezTo>
                  <a:pt x="256" y="381"/>
                  <a:pt x="254" y="379"/>
                  <a:pt x="251" y="377"/>
                </a:cubicBezTo>
                <a:lnTo>
                  <a:pt x="251" y="377"/>
                </a:lnTo>
                <a:cubicBezTo>
                  <a:pt x="256" y="377"/>
                  <a:pt x="259" y="379"/>
                  <a:pt x="262" y="381"/>
                </a:cubicBezTo>
                <a:lnTo>
                  <a:pt x="262" y="381"/>
                </a:lnTo>
                <a:lnTo>
                  <a:pt x="263" y="381"/>
                </a:lnTo>
                <a:lnTo>
                  <a:pt x="261" y="382"/>
                </a:lnTo>
                <a:lnTo>
                  <a:pt x="261" y="382"/>
                </a:lnTo>
                <a:cubicBezTo>
                  <a:pt x="261" y="386"/>
                  <a:pt x="258" y="388"/>
                  <a:pt x="259" y="391"/>
                </a:cubicBezTo>
                <a:lnTo>
                  <a:pt x="259" y="391"/>
                </a:lnTo>
                <a:lnTo>
                  <a:pt x="259" y="391"/>
                </a:lnTo>
                <a:lnTo>
                  <a:pt x="259" y="391"/>
                </a:lnTo>
                <a:cubicBezTo>
                  <a:pt x="256" y="393"/>
                  <a:pt x="252" y="395"/>
                  <a:pt x="250" y="397"/>
                </a:cubicBezTo>
                <a:lnTo>
                  <a:pt x="250" y="397"/>
                </a:lnTo>
                <a:cubicBezTo>
                  <a:pt x="250" y="400"/>
                  <a:pt x="247" y="403"/>
                  <a:pt x="247" y="406"/>
                </a:cubicBezTo>
                <a:lnTo>
                  <a:pt x="247" y="406"/>
                </a:lnTo>
                <a:cubicBezTo>
                  <a:pt x="247" y="406"/>
                  <a:pt x="248" y="407"/>
                  <a:pt x="249" y="407"/>
                </a:cubicBezTo>
                <a:lnTo>
                  <a:pt x="249" y="407"/>
                </a:lnTo>
                <a:lnTo>
                  <a:pt x="249" y="407"/>
                </a:lnTo>
                <a:cubicBezTo>
                  <a:pt x="248" y="409"/>
                  <a:pt x="248" y="409"/>
                  <a:pt x="248" y="410"/>
                </a:cubicBezTo>
                <a:lnTo>
                  <a:pt x="248" y="410"/>
                </a:lnTo>
                <a:cubicBezTo>
                  <a:pt x="245" y="409"/>
                  <a:pt x="241" y="404"/>
                  <a:pt x="236" y="409"/>
                </a:cubicBezTo>
                <a:lnTo>
                  <a:pt x="236" y="409"/>
                </a:lnTo>
                <a:lnTo>
                  <a:pt x="236" y="409"/>
                </a:lnTo>
                <a:cubicBezTo>
                  <a:pt x="237" y="409"/>
                  <a:pt x="238" y="409"/>
                  <a:pt x="238" y="409"/>
                </a:cubicBezTo>
                <a:lnTo>
                  <a:pt x="238" y="409"/>
                </a:lnTo>
                <a:cubicBezTo>
                  <a:pt x="238" y="409"/>
                  <a:pt x="237" y="409"/>
                  <a:pt x="236" y="409"/>
                </a:cubicBezTo>
                <a:close/>
                <a:moveTo>
                  <a:pt x="227" y="536"/>
                </a:moveTo>
                <a:lnTo>
                  <a:pt x="227" y="536"/>
                </a:lnTo>
                <a:lnTo>
                  <a:pt x="227" y="536"/>
                </a:lnTo>
                <a:cubicBezTo>
                  <a:pt x="227" y="537"/>
                  <a:pt x="227" y="538"/>
                  <a:pt x="227" y="538"/>
                </a:cubicBezTo>
                <a:lnTo>
                  <a:pt x="227" y="538"/>
                </a:lnTo>
                <a:cubicBezTo>
                  <a:pt x="226" y="538"/>
                  <a:pt x="224" y="538"/>
                  <a:pt x="222" y="537"/>
                </a:cubicBezTo>
                <a:lnTo>
                  <a:pt x="222" y="537"/>
                </a:lnTo>
                <a:cubicBezTo>
                  <a:pt x="222" y="537"/>
                  <a:pt x="223" y="537"/>
                  <a:pt x="223" y="536"/>
                </a:cubicBezTo>
                <a:lnTo>
                  <a:pt x="223" y="536"/>
                </a:lnTo>
                <a:cubicBezTo>
                  <a:pt x="223" y="536"/>
                  <a:pt x="223" y="535"/>
                  <a:pt x="223" y="534"/>
                </a:cubicBezTo>
                <a:lnTo>
                  <a:pt x="223" y="534"/>
                </a:lnTo>
                <a:cubicBezTo>
                  <a:pt x="224" y="534"/>
                  <a:pt x="226" y="534"/>
                  <a:pt x="227" y="536"/>
                </a:cubicBezTo>
                <a:close/>
                <a:moveTo>
                  <a:pt x="226" y="418"/>
                </a:moveTo>
                <a:lnTo>
                  <a:pt x="226" y="418"/>
                </a:lnTo>
                <a:lnTo>
                  <a:pt x="224" y="418"/>
                </a:lnTo>
                <a:lnTo>
                  <a:pt x="224" y="418"/>
                </a:lnTo>
                <a:cubicBezTo>
                  <a:pt x="224" y="417"/>
                  <a:pt x="224" y="417"/>
                  <a:pt x="226" y="416"/>
                </a:cubicBezTo>
                <a:lnTo>
                  <a:pt x="226" y="416"/>
                </a:lnTo>
                <a:cubicBezTo>
                  <a:pt x="226" y="417"/>
                  <a:pt x="226" y="417"/>
                  <a:pt x="226" y="418"/>
                </a:cubicBezTo>
                <a:close/>
                <a:moveTo>
                  <a:pt x="228" y="446"/>
                </a:moveTo>
                <a:lnTo>
                  <a:pt x="228" y="446"/>
                </a:lnTo>
                <a:cubicBezTo>
                  <a:pt x="228" y="445"/>
                  <a:pt x="228" y="444"/>
                  <a:pt x="228" y="443"/>
                </a:cubicBezTo>
                <a:lnTo>
                  <a:pt x="228" y="443"/>
                </a:lnTo>
                <a:lnTo>
                  <a:pt x="227" y="443"/>
                </a:lnTo>
                <a:lnTo>
                  <a:pt x="227" y="443"/>
                </a:lnTo>
                <a:cubicBezTo>
                  <a:pt x="228" y="442"/>
                  <a:pt x="228" y="442"/>
                  <a:pt x="228" y="442"/>
                </a:cubicBezTo>
                <a:lnTo>
                  <a:pt x="228" y="442"/>
                </a:lnTo>
                <a:cubicBezTo>
                  <a:pt x="229" y="443"/>
                  <a:pt x="229" y="445"/>
                  <a:pt x="230" y="446"/>
                </a:cubicBezTo>
                <a:lnTo>
                  <a:pt x="230" y="446"/>
                </a:lnTo>
                <a:cubicBezTo>
                  <a:pt x="229" y="446"/>
                  <a:pt x="229" y="446"/>
                  <a:pt x="228" y="446"/>
                </a:cubicBezTo>
                <a:close/>
                <a:moveTo>
                  <a:pt x="223" y="590"/>
                </a:moveTo>
                <a:lnTo>
                  <a:pt x="226" y="589"/>
                </a:lnTo>
                <a:lnTo>
                  <a:pt x="226" y="589"/>
                </a:lnTo>
                <a:cubicBezTo>
                  <a:pt x="226" y="591"/>
                  <a:pt x="227" y="591"/>
                  <a:pt x="228" y="592"/>
                </a:cubicBezTo>
                <a:lnTo>
                  <a:pt x="228" y="592"/>
                </a:lnTo>
                <a:cubicBezTo>
                  <a:pt x="227" y="593"/>
                  <a:pt x="226" y="593"/>
                  <a:pt x="226" y="593"/>
                </a:cubicBezTo>
                <a:lnTo>
                  <a:pt x="226" y="593"/>
                </a:lnTo>
                <a:cubicBezTo>
                  <a:pt x="226" y="592"/>
                  <a:pt x="224" y="592"/>
                  <a:pt x="223" y="592"/>
                </a:cubicBezTo>
                <a:lnTo>
                  <a:pt x="223" y="592"/>
                </a:lnTo>
                <a:cubicBezTo>
                  <a:pt x="224" y="591"/>
                  <a:pt x="224" y="591"/>
                  <a:pt x="224" y="591"/>
                </a:cubicBezTo>
                <a:lnTo>
                  <a:pt x="224" y="591"/>
                </a:lnTo>
                <a:cubicBezTo>
                  <a:pt x="224" y="591"/>
                  <a:pt x="224" y="591"/>
                  <a:pt x="223" y="590"/>
                </a:cubicBezTo>
                <a:close/>
                <a:moveTo>
                  <a:pt x="228" y="692"/>
                </a:moveTo>
                <a:lnTo>
                  <a:pt x="228" y="692"/>
                </a:lnTo>
                <a:close/>
                <a:moveTo>
                  <a:pt x="228" y="669"/>
                </a:moveTo>
                <a:lnTo>
                  <a:pt x="228" y="669"/>
                </a:lnTo>
                <a:cubicBezTo>
                  <a:pt x="228" y="667"/>
                  <a:pt x="227" y="666"/>
                  <a:pt x="226" y="665"/>
                </a:cubicBezTo>
                <a:lnTo>
                  <a:pt x="226" y="665"/>
                </a:lnTo>
                <a:cubicBezTo>
                  <a:pt x="227" y="665"/>
                  <a:pt x="228" y="664"/>
                  <a:pt x="229" y="663"/>
                </a:cubicBezTo>
                <a:lnTo>
                  <a:pt x="229" y="663"/>
                </a:lnTo>
                <a:lnTo>
                  <a:pt x="229" y="663"/>
                </a:lnTo>
                <a:cubicBezTo>
                  <a:pt x="230" y="664"/>
                  <a:pt x="235" y="664"/>
                  <a:pt x="231" y="668"/>
                </a:cubicBezTo>
                <a:lnTo>
                  <a:pt x="231" y="668"/>
                </a:lnTo>
                <a:cubicBezTo>
                  <a:pt x="230" y="668"/>
                  <a:pt x="229" y="668"/>
                  <a:pt x="228" y="669"/>
                </a:cubicBezTo>
                <a:lnTo>
                  <a:pt x="230" y="517"/>
                </a:lnTo>
                <a:lnTo>
                  <a:pt x="230" y="517"/>
                </a:lnTo>
                <a:cubicBezTo>
                  <a:pt x="230" y="516"/>
                  <a:pt x="230" y="516"/>
                  <a:pt x="230" y="516"/>
                </a:cubicBezTo>
                <a:lnTo>
                  <a:pt x="230" y="516"/>
                </a:lnTo>
                <a:cubicBezTo>
                  <a:pt x="231" y="517"/>
                  <a:pt x="231" y="517"/>
                  <a:pt x="231" y="518"/>
                </a:cubicBezTo>
                <a:lnTo>
                  <a:pt x="231" y="518"/>
                </a:lnTo>
                <a:lnTo>
                  <a:pt x="231" y="518"/>
                </a:lnTo>
                <a:lnTo>
                  <a:pt x="231" y="518"/>
                </a:lnTo>
                <a:cubicBezTo>
                  <a:pt x="231" y="517"/>
                  <a:pt x="230" y="517"/>
                  <a:pt x="230" y="517"/>
                </a:cubicBezTo>
                <a:lnTo>
                  <a:pt x="228" y="669"/>
                </a:lnTo>
                <a:close/>
                <a:moveTo>
                  <a:pt x="236" y="631"/>
                </a:moveTo>
                <a:lnTo>
                  <a:pt x="236" y="631"/>
                </a:lnTo>
                <a:cubicBezTo>
                  <a:pt x="233" y="633"/>
                  <a:pt x="230" y="635"/>
                  <a:pt x="230" y="639"/>
                </a:cubicBezTo>
                <a:lnTo>
                  <a:pt x="230" y="639"/>
                </a:lnTo>
                <a:cubicBezTo>
                  <a:pt x="229" y="637"/>
                  <a:pt x="227" y="635"/>
                  <a:pt x="224" y="635"/>
                </a:cubicBezTo>
                <a:lnTo>
                  <a:pt x="224" y="635"/>
                </a:lnTo>
                <a:cubicBezTo>
                  <a:pt x="227" y="634"/>
                  <a:pt x="228" y="632"/>
                  <a:pt x="226" y="628"/>
                </a:cubicBezTo>
                <a:lnTo>
                  <a:pt x="226" y="628"/>
                </a:lnTo>
                <a:lnTo>
                  <a:pt x="226" y="628"/>
                </a:lnTo>
                <a:cubicBezTo>
                  <a:pt x="229" y="630"/>
                  <a:pt x="232" y="631"/>
                  <a:pt x="236" y="631"/>
                </a:cubicBezTo>
                <a:close/>
                <a:moveTo>
                  <a:pt x="228" y="400"/>
                </a:moveTo>
                <a:lnTo>
                  <a:pt x="228" y="400"/>
                </a:lnTo>
                <a:cubicBezTo>
                  <a:pt x="226" y="400"/>
                  <a:pt x="226" y="401"/>
                  <a:pt x="224" y="402"/>
                </a:cubicBezTo>
                <a:lnTo>
                  <a:pt x="224" y="402"/>
                </a:lnTo>
                <a:lnTo>
                  <a:pt x="223" y="401"/>
                </a:lnTo>
                <a:lnTo>
                  <a:pt x="223" y="401"/>
                </a:lnTo>
                <a:cubicBezTo>
                  <a:pt x="224" y="400"/>
                  <a:pt x="226" y="399"/>
                  <a:pt x="227" y="397"/>
                </a:cubicBezTo>
                <a:lnTo>
                  <a:pt x="227" y="397"/>
                </a:lnTo>
                <a:lnTo>
                  <a:pt x="227" y="397"/>
                </a:lnTo>
                <a:lnTo>
                  <a:pt x="227" y="397"/>
                </a:lnTo>
                <a:cubicBezTo>
                  <a:pt x="227" y="399"/>
                  <a:pt x="227" y="399"/>
                  <a:pt x="228" y="400"/>
                </a:cubicBezTo>
                <a:close/>
                <a:moveTo>
                  <a:pt x="222" y="636"/>
                </a:moveTo>
                <a:lnTo>
                  <a:pt x="222" y="636"/>
                </a:lnTo>
                <a:lnTo>
                  <a:pt x="222" y="636"/>
                </a:lnTo>
                <a:lnTo>
                  <a:pt x="222" y="636"/>
                </a:lnTo>
                <a:cubicBezTo>
                  <a:pt x="222" y="637"/>
                  <a:pt x="222" y="637"/>
                  <a:pt x="222" y="637"/>
                </a:cubicBezTo>
                <a:lnTo>
                  <a:pt x="222" y="637"/>
                </a:lnTo>
                <a:lnTo>
                  <a:pt x="222" y="636"/>
                </a:lnTo>
                <a:close/>
                <a:moveTo>
                  <a:pt x="221" y="917"/>
                </a:moveTo>
                <a:lnTo>
                  <a:pt x="221" y="917"/>
                </a:lnTo>
                <a:lnTo>
                  <a:pt x="221" y="917"/>
                </a:lnTo>
                <a:lnTo>
                  <a:pt x="221" y="917"/>
                </a:lnTo>
                <a:lnTo>
                  <a:pt x="221" y="917"/>
                </a:lnTo>
                <a:lnTo>
                  <a:pt x="221" y="917"/>
                </a:lnTo>
                <a:cubicBezTo>
                  <a:pt x="221" y="919"/>
                  <a:pt x="221" y="919"/>
                  <a:pt x="222" y="919"/>
                </a:cubicBezTo>
                <a:lnTo>
                  <a:pt x="222" y="919"/>
                </a:lnTo>
                <a:cubicBezTo>
                  <a:pt x="226" y="917"/>
                  <a:pt x="230" y="920"/>
                  <a:pt x="234" y="919"/>
                </a:cubicBezTo>
                <a:lnTo>
                  <a:pt x="234" y="919"/>
                </a:lnTo>
                <a:cubicBezTo>
                  <a:pt x="232" y="921"/>
                  <a:pt x="230" y="922"/>
                  <a:pt x="229" y="923"/>
                </a:cubicBezTo>
                <a:lnTo>
                  <a:pt x="229" y="923"/>
                </a:lnTo>
                <a:cubicBezTo>
                  <a:pt x="226" y="917"/>
                  <a:pt x="222" y="920"/>
                  <a:pt x="219" y="923"/>
                </a:cubicBezTo>
                <a:lnTo>
                  <a:pt x="219" y="923"/>
                </a:lnTo>
                <a:cubicBezTo>
                  <a:pt x="218" y="922"/>
                  <a:pt x="218" y="921"/>
                  <a:pt x="216" y="920"/>
                </a:cubicBezTo>
                <a:lnTo>
                  <a:pt x="216" y="920"/>
                </a:lnTo>
                <a:cubicBezTo>
                  <a:pt x="218" y="919"/>
                  <a:pt x="220" y="919"/>
                  <a:pt x="221" y="917"/>
                </a:cubicBezTo>
                <a:close/>
                <a:moveTo>
                  <a:pt x="204" y="386"/>
                </a:moveTo>
                <a:lnTo>
                  <a:pt x="204" y="386"/>
                </a:lnTo>
                <a:cubicBezTo>
                  <a:pt x="204" y="387"/>
                  <a:pt x="204" y="387"/>
                  <a:pt x="204" y="388"/>
                </a:cubicBezTo>
                <a:lnTo>
                  <a:pt x="204" y="388"/>
                </a:lnTo>
                <a:cubicBezTo>
                  <a:pt x="202" y="388"/>
                  <a:pt x="201" y="388"/>
                  <a:pt x="200" y="387"/>
                </a:cubicBezTo>
                <a:lnTo>
                  <a:pt x="200" y="387"/>
                </a:lnTo>
                <a:cubicBezTo>
                  <a:pt x="201" y="387"/>
                  <a:pt x="202" y="387"/>
                  <a:pt x="204" y="386"/>
                </a:cubicBezTo>
                <a:close/>
                <a:moveTo>
                  <a:pt x="205" y="397"/>
                </a:moveTo>
                <a:lnTo>
                  <a:pt x="205" y="397"/>
                </a:lnTo>
                <a:lnTo>
                  <a:pt x="204" y="399"/>
                </a:lnTo>
                <a:lnTo>
                  <a:pt x="204" y="399"/>
                </a:lnTo>
                <a:cubicBezTo>
                  <a:pt x="204" y="400"/>
                  <a:pt x="202" y="400"/>
                  <a:pt x="202" y="400"/>
                </a:cubicBezTo>
                <a:lnTo>
                  <a:pt x="202" y="400"/>
                </a:lnTo>
                <a:cubicBezTo>
                  <a:pt x="202" y="399"/>
                  <a:pt x="204" y="399"/>
                  <a:pt x="204" y="397"/>
                </a:cubicBezTo>
                <a:lnTo>
                  <a:pt x="204" y="397"/>
                </a:lnTo>
                <a:cubicBezTo>
                  <a:pt x="204" y="397"/>
                  <a:pt x="204" y="396"/>
                  <a:pt x="204" y="395"/>
                </a:cubicBezTo>
                <a:lnTo>
                  <a:pt x="204" y="395"/>
                </a:lnTo>
                <a:lnTo>
                  <a:pt x="204" y="396"/>
                </a:lnTo>
                <a:lnTo>
                  <a:pt x="204" y="396"/>
                </a:lnTo>
                <a:cubicBezTo>
                  <a:pt x="204" y="397"/>
                  <a:pt x="205" y="396"/>
                  <a:pt x="205" y="397"/>
                </a:cubicBezTo>
                <a:close/>
                <a:moveTo>
                  <a:pt x="206" y="373"/>
                </a:moveTo>
                <a:lnTo>
                  <a:pt x="206" y="373"/>
                </a:lnTo>
                <a:cubicBezTo>
                  <a:pt x="206" y="374"/>
                  <a:pt x="206" y="375"/>
                  <a:pt x="206" y="375"/>
                </a:cubicBezTo>
                <a:lnTo>
                  <a:pt x="206" y="375"/>
                </a:lnTo>
                <a:cubicBezTo>
                  <a:pt x="206" y="377"/>
                  <a:pt x="206" y="377"/>
                  <a:pt x="206" y="377"/>
                </a:cubicBezTo>
                <a:lnTo>
                  <a:pt x="206" y="377"/>
                </a:lnTo>
                <a:cubicBezTo>
                  <a:pt x="204" y="377"/>
                  <a:pt x="204" y="377"/>
                  <a:pt x="202" y="377"/>
                </a:cubicBezTo>
                <a:lnTo>
                  <a:pt x="202" y="377"/>
                </a:lnTo>
                <a:cubicBezTo>
                  <a:pt x="204" y="375"/>
                  <a:pt x="205" y="375"/>
                  <a:pt x="206" y="373"/>
                </a:cubicBezTo>
                <a:close/>
                <a:moveTo>
                  <a:pt x="204" y="236"/>
                </a:moveTo>
                <a:lnTo>
                  <a:pt x="204" y="236"/>
                </a:lnTo>
                <a:lnTo>
                  <a:pt x="204" y="237"/>
                </a:lnTo>
                <a:lnTo>
                  <a:pt x="204" y="238"/>
                </a:lnTo>
                <a:lnTo>
                  <a:pt x="204" y="238"/>
                </a:lnTo>
                <a:lnTo>
                  <a:pt x="204" y="238"/>
                </a:lnTo>
                <a:lnTo>
                  <a:pt x="204" y="238"/>
                </a:lnTo>
                <a:cubicBezTo>
                  <a:pt x="204" y="236"/>
                  <a:pt x="204" y="236"/>
                  <a:pt x="204" y="235"/>
                </a:cubicBezTo>
                <a:lnTo>
                  <a:pt x="204" y="235"/>
                </a:lnTo>
                <a:lnTo>
                  <a:pt x="204" y="236"/>
                </a:lnTo>
                <a:close/>
                <a:moveTo>
                  <a:pt x="206" y="205"/>
                </a:moveTo>
                <a:lnTo>
                  <a:pt x="206" y="205"/>
                </a:lnTo>
                <a:cubicBezTo>
                  <a:pt x="206" y="205"/>
                  <a:pt x="205" y="205"/>
                  <a:pt x="204" y="205"/>
                </a:cubicBezTo>
                <a:lnTo>
                  <a:pt x="204" y="205"/>
                </a:lnTo>
                <a:cubicBezTo>
                  <a:pt x="204" y="203"/>
                  <a:pt x="205" y="201"/>
                  <a:pt x="205" y="200"/>
                </a:cubicBezTo>
                <a:lnTo>
                  <a:pt x="205" y="200"/>
                </a:lnTo>
                <a:lnTo>
                  <a:pt x="205" y="199"/>
                </a:lnTo>
                <a:lnTo>
                  <a:pt x="205" y="199"/>
                </a:lnTo>
                <a:cubicBezTo>
                  <a:pt x="206" y="201"/>
                  <a:pt x="207" y="203"/>
                  <a:pt x="206" y="205"/>
                </a:cubicBezTo>
                <a:close/>
                <a:moveTo>
                  <a:pt x="213" y="397"/>
                </a:moveTo>
                <a:lnTo>
                  <a:pt x="213" y="397"/>
                </a:lnTo>
                <a:lnTo>
                  <a:pt x="212" y="399"/>
                </a:lnTo>
                <a:lnTo>
                  <a:pt x="212" y="399"/>
                </a:lnTo>
                <a:cubicBezTo>
                  <a:pt x="212" y="397"/>
                  <a:pt x="212" y="397"/>
                  <a:pt x="212" y="397"/>
                </a:cubicBezTo>
                <a:lnTo>
                  <a:pt x="212" y="397"/>
                </a:lnTo>
                <a:lnTo>
                  <a:pt x="212" y="397"/>
                </a:lnTo>
                <a:lnTo>
                  <a:pt x="212" y="397"/>
                </a:lnTo>
                <a:lnTo>
                  <a:pt x="212" y="397"/>
                </a:lnTo>
                <a:lnTo>
                  <a:pt x="212" y="397"/>
                </a:lnTo>
                <a:lnTo>
                  <a:pt x="213" y="397"/>
                </a:lnTo>
                <a:close/>
                <a:moveTo>
                  <a:pt x="236" y="311"/>
                </a:moveTo>
                <a:lnTo>
                  <a:pt x="236" y="311"/>
                </a:lnTo>
                <a:lnTo>
                  <a:pt x="236" y="312"/>
                </a:lnTo>
                <a:lnTo>
                  <a:pt x="236" y="312"/>
                </a:lnTo>
                <a:lnTo>
                  <a:pt x="236" y="311"/>
                </a:lnTo>
                <a:close/>
                <a:moveTo>
                  <a:pt x="238" y="300"/>
                </a:moveTo>
                <a:lnTo>
                  <a:pt x="238" y="300"/>
                </a:lnTo>
                <a:lnTo>
                  <a:pt x="238" y="300"/>
                </a:lnTo>
                <a:cubicBezTo>
                  <a:pt x="236" y="300"/>
                  <a:pt x="236" y="301"/>
                  <a:pt x="235" y="301"/>
                </a:cubicBezTo>
                <a:lnTo>
                  <a:pt x="235" y="301"/>
                </a:lnTo>
                <a:lnTo>
                  <a:pt x="235" y="301"/>
                </a:lnTo>
                <a:cubicBezTo>
                  <a:pt x="234" y="301"/>
                  <a:pt x="232" y="300"/>
                  <a:pt x="230" y="301"/>
                </a:cubicBezTo>
                <a:lnTo>
                  <a:pt x="230" y="301"/>
                </a:lnTo>
                <a:cubicBezTo>
                  <a:pt x="230" y="300"/>
                  <a:pt x="230" y="299"/>
                  <a:pt x="229" y="298"/>
                </a:cubicBezTo>
                <a:lnTo>
                  <a:pt x="229" y="298"/>
                </a:lnTo>
                <a:lnTo>
                  <a:pt x="229" y="298"/>
                </a:lnTo>
                <a:lnTo>
                  <a:pt x="227" y="295"/>
                </a:lnTo>
                <a:lnTo>
                  <a:pt x="227" y="295"/>
                </a:lnTo>
                <a:cubicBezTo>
                  <a:pt x="228" y="293"/>
                  <a:pt x="230" y="291"/>
                  <a:pt x="233" y="289"/>
                </a:cubicBezTo>
                <a:lnTo>
                  <a:pt x="233" y="289"/>
                </a:lnTo>
                <a:cubicBezTo>
                  <a:pt x="233" y="291"/>
                  <a:pt x="232" y="292"/>
                  <a:pt x="232" y="293"/>
                </a:cubicBezTo>
                <a:lnTo>
                  <a:pt x="232" y="293"/>
                </a:lnTo>
                <a:cubicBezTo>
                  <a:pt x="232" y="294"/>
                  <a:pt x="232" y="295"/>
                  <a:pt x="232" y="295"/>
                </a:cubicBezTo>
                <a:lnTo>
                  <a:pt x="232" y="295"/>
                </a:lnTo>
                <a:cubicBezTo>
                  <a:pt x="232" y="298"/>
                  <a:pt x="235" y="299"/>
                  <a:pt x="238" y="300"/>
                </a:cubicBezTo>
                <a:close/>
                <a:moveTo>
                  <a:pt x="223" y="187"/>
                </a:moveTo>
                <a:lnTo>
                  <a:pt x="223" y="187"/>
                </a:lnTo>
                <a:cubicBezTo>
                  <a:pt x="226" y="186"/>
                  <a:pt x="226" y="187"/>
                  <a:pt x="227" y="188"/>
                </a:cubicBezTo>
                <a:lnTo>
                  <a:pt x="227" y="188"/>
                </a:lnTo>
                <a:cubicBezTo>
                  <a:pt x="226" y="190"/>
                  <a:pt x="226" y="190"/>
                  <a:pt x="226" y="190"/>
                </a:cubicBezTo>
                <a:lnTo>
                  <a:pt x="226" y="190"/>
                </a:lnTo>
                <a:cubicBezTo>
                  <a:pt x="226" y="188"/>
                  <a:pt x="224" y="188"/>
                  <a:pt x="223" y="187"/>
                </a:cubicBezTo>
                <a:close/>
                <a:moveTo>
                  <a:pt x="224" y="323"/>
                </a:moveTo>
                <a:lnTo>
                  <a:pt x="224" y="323"/>
                </a:lnTo>
                <a:cubicBezTo>
                  <a:pt x="229" y="322"/>
                  <a:pt x="233" y="322"/>
                  <a:pt x="237" y="322"/>
                </a:cubicBezTo>
                <a:lnTo>
                  <a:pt x="237" y="322"/>
                </a:lnTo>
                <a:lnTo>
                  <a:pt x="237" y="322"/>
                </a:lnTo>
                <a:lnTo>
                  <a:pt x="237" y="322"/>
                </a:lnTo>
                <a:lnTo>
                  <a:pt x="237" y="322"/>
                </a:lnTo>
                <a:lnTo>
                  <a:pt x="237" y="322"/>
                </a:lnTo>
                <a:lnTo>
                  <a:pt x="237" y="322"/>
                </a:lnTo>
                <a:lnTo>
                  <a:pt x="237" y="322"/>
                </a:lnTo>
                <a:cubicBezTo>
                  <a:pt x="237" y="323"/>
                  <a:pt x="237" y="323"/>
                  <a:pt x="236" y="323"/>
                </a:cubicBezTo>
                <a:lnTo>
                  <a:pt x="236" y="323"/>
                </a:lnTo>
                <a:lnTo>
                  <a:pt x="236" y="323"/>
                </a:lnTo>
                <a:lnTo>
                  <a:pt x="236" y="323"/>
                </a:lnTo>
                <a:cubicBezTo>
                  <a:pt x="236" y="324"/>
                  <a:pt x="236" y="324"/>
                  <a:pt x="236" y="325"/>
                </a:cubicBezTo>
                <a:lnTo>
                  <a:pt x="236" y="325"/>
                </a:lnTo>
                <a:lnTo>
                  <a:pt x="236" y="325"/>
                </a:lnTo>
                <a:lnTo>
                  <a:pt x="236" y="325"/>
                </a:lnTo>
                <a:cubicBezTo>
                  <a:pt x="236" y="327"/>
                  <a:pt x="236" y="328"/>
                  <a:pt x="236" y="330"/>
                </a:cubicBezTo>
                <a:lnTo>
                  <a:pt x="236" y="330"/>
                </a:lnTo>
                <a:lnTo>
                  <a:pt x="235" y="330"/>
                </a:lnTo>
                <a:lnTo>
                  <a:pt x="235" y="330"/>
                </a:lnTo>
                <a:cubicBezTo>
                  <a:pt x="229" y="332"/>
                  <a:pt x="229" y="326"/>
                  <a:pt x="226" y="326"/>
                </a:cubicBezTo>
                <a:lnTo>
                  <a:pt x="226" y="326"/>
                </a:lnTo>
                <a:cubicBezTo>
                  <a:pt x="224" y="326"/>
                  <a:pt x="224" y="327"/>
                  <a:pt x="223" y="328"/>
                </a:cubicBezTo>
                <a:lnTo>
                  <a:pt x="223" y="328"/>
                </a:lnTo>
                <a:cubicBezTo>
                  <a:pt x="223" y="326"/>
                  <a:pt x="222" y="325"/>
                  <a:pt x="221" y="325"/>
                </a:cubicBezTo>
                <a:lnTo>
                  <a:pt x="221" y="325"/>
                </a:lnTo>
                <a:lnTo>
                  <a:pt x="221" y="325"/>
                </a:lnTo>
                <a:cubicBezTo>
                  <a:pt x="221" y="325"/>
                  <a:pt x="221" y="325"/>
                  <a:pt x="222" y="324"/>
                </a:cubicBezTo>
                <a:lnTo>
                  <a:pt x="222" y="324"/>
                </a:lnTo>
                <a:cubicBezTo>
                  <a:pt x="223" y="323"/>
                  <a:pt x="224" y="323"/>
                  <a:pt x="224" y="323"/>
                </a:cubicBezTo>
                <a:close/>
                <a:moveTo>
                  <a:pt x="222" y="184"/>
                </a:moveTo>
                <a:lnTo>
                  <a:pt x="222" y="184"/>
                </a:lnTo>
                <a:close/>
                <a:moveTo>
                  <a:pt x="218" y="340"/>
                </a:moveTo>
                <a:lnTo>
                  <a:pt x="218" y="340"/>
                </a:lnTo>
                <a:cubicBezTo>
                  <a:pt x="218" y="339"/>
                  <a:pt x="219" y="338"/>
                  <a:pt x="220" y="338"/>
                </a:cubicBezTo>
                <a:lnTo>
                  <a:pt x="220" y="338"/>
                </a:lnTo>
                <a:cubicBezTo>
                  <a:pt x="223" y="338"/>
                  <a:pt x="226" y="339"/>
                  <a:pt x="229" y="342"/>
                </a:cubicBezTo>
                <a:lnTo>
                  <a:pt x="229" y="342"/>
                </a:lnTo>
                <a:cubicBezTo>
                  <a:pt x="230" y="344"/>
                  <a:pt x="231" y="344"/>
                  <a:pt x="233" y="343"/>
                </a:cubicBezTo>
                <a:lnTo>
                  <a:pt x="233" y="343"/>
                </a:lnTo>
                <a:cubicBezTo>
                  <a:pt x="235" y="342"/>
                  <a:pt x="236" y="341"/>
                  <a:pt x="237" y="339"/>
                </a:cubicBezTo>
                <a:lnTo>
                  <a:pt x="237" y="339"/>
                </a:lnTo>
                <a:cubicBezTo>
                  <a:pt x="239" y="337"/>
                  <a:pt x="242" y="335"/>
                  <a:pt x="242" y="332"/>
                </a:cubicBezTo>
                <a:lnTo>
                  <a:pt x="242" y="332"/>
                </a:lnTo>
                <a:cubicBezTo>
                  <a:pt x="242" y="331"/>
                  <a:pt x="242" y="331"/>
                  <a:pt x="241" y="330"/>
                </a:cubicBezTo>
                <a:lnTo>
                  <a:pt x="241" y="330"/>
                </a:lnTo>
                <a:cubicBezTo>
                  <a:pt x="244" y="329"/>
                  <a:pt x="247" y="328"/>
                  <a:pt x="249" y="328"/>
                </a:cubicBezTo>
                <a:lnTo>
                  <a:pt x="249" y="328"/>
                </a:lnTo>
                <a:cubicBezTo>
                  <a:pt x="249" y="329"/>
                  <a:pt x="249" y="330"/>
                  <a:pt x="249" y="330"/>
                </a:cubicBezTo>
                <a:lnTo>
                  <a:pt x="249" y="330"/>
                </a:lnTo>
                <a:cubicBezTo>
                  <a:pt x="248" y="331"/>
                  <a:pt x="247" y="331"/>
                  <a:pt x="247" y="332"/>
                </a:cubicBezTo>
                <a:lnTo>
                  <a:pt x="247" y="332"/>
                </a:lnTo>
                <a:cubicBezTo>
                  <a:pt x="247" y="332"/>
                  <a:pt x="247" y="332"/>
                  <a:pt x="247" y="334"/>
                </a:cubicBezTo>
                <a:lnTo>
                  <a:pt x="247" y="334"/>
                </a:lnTo>
                <a:cubicBezTo>
                  <a:pt x="244" y="334"/>
                  <a:pt x="242" y="335"/>
                  <a:pt x="241" y="338"/>
                </a:cubicBezTo>
                <a:lnTo>
                  <a:pt x="241" y="338"/>
                </a:lnTo>
                <a:cubicBezTo>
                  <a:pt x="239" y="342"/>
                  <a:pt x="238" y="347"/>
                  <a:pt x="232" y="349"/>
                </a:cubicBezTo>
                <a:lnTo>
                  <a:pt x="232" y="349"/>
                </a:lnTo>
                <a:cubicBezTo>
                  <a:pt x="231" y="350"/>
                  <a:pt x="230" y="350"/>
                  <a:pt x="230" y="350"/>
                </a:cubicBezTo>
                <a:lnTo>
                  <a:pt x="230" y="350"/>
                </a:lnTo>
                <a:cubicBezTo>
                  <a:pt x="228" y="352"/>
                  <a:pt x="226" y="354"/>
                  <a:pt x="226" y="357"/>
                </a:cubicBezTo>
                <a:lnTo>
                  <a:pt x="226" y="357"/>
                </a:lnTo>
                <a:cubicBezTo>
                  <a:pt x="224" y="358"/>
                  <a:pt x="224" y="360"/>
                  <a:pt x="223" y="360"/>
                </a:cubicBezTo>
                <a:lnTo>
                  <a:pt x="223" y="360"/>
                </a:lnTo>
                <a:cubicBezTo>
                  <a:pt x="224" y="364"/>
                  <a:pt x="227" y="363"/>
                  <a:pt x="230" y="363"/>
                </a:cubicBezTo>
                <a:lnTo>
                  <a:pt x="230" y="363"/>
                </a:lnTo>
                <a:cubicBezTo>
                  <a:pt x="229" y="364"/>
                  <a:pt x="228" y="366"/>
                  <a:pt x="228" y="366"/>
                </a:cubicBezTo>
                <a:lnTo>
                  <a:pt x="227" y="368"/>
                </a:lnTo>
                <a:lnTo>
                  <a:pt x="227" y="368"/>
                </a:lnTo>
                <a:cubicBezTo>
                  <a:pt x="226" y="369"/>
                  <a:pt x="226" y="369"/>
                  <a:pt x="224" y="370"/>
                </a:cubicBezTo>
                <a:lnTo>
                  <a:pt x="224" y="370"/>
                </a:lnTo>
                <a:cubicBezTo>
                  <a:pt x="222" y="368"/>
                  <a:pt x="218" y="367"/>
                  <a:pt x="214" y="366"/>
                </a:cubicBez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cubicBezTo>
                  <a:pt x="217" y="365"/>
                  <a:pt x="220" y="364"/>
                  <a:pt x="220" y="360"/>
                </a:cubicBezTo>
                <a:lnTo>
                  <a:pt x="218" y="356"/>
                </a:lnTo>
                <a:lnTo>
                  <a:pt x="218" y="356"/>
                </a:lnTo>
                <a:cubicBezTo>
                  <a:pt x="219" y="350"/>
                  <a:pt x="215" y="351"/>
                  <a:pt x="213" y="352"/>
                </a:cubicBezTo>
                <a:lnTo>
                  <a:pt x="213" y="352"/>
                </a:lnTo>
                <a:lnTo>
                  <a:pt x="213" y="351"/>
                </a:lnTo>
                <a:lnTo>
                  <a:pt x="213" y="351"/>
                </a:lnTo>
                <a:cubicBezTo>
                  <a:pt x="212" y="350"/>
                  <a:pt x="211" y="350"/>
                  <a:pt x="211" y="349"/>
                </a:cubicBezTo>
                <a:lnTo>
                  <a:pt x="211" y="349"/>
                </a:lnTo>
                <a:cubicBezTo>
                  <a:pt x="209" y="347"/>
                  <a:pt x="208" y="346"/>
                  <a:pt x="207" y="346"/>
                </a:cubicBezTo>
                <a:lnTo>
                  <a:pt x="207" y="346"/>
                </a:lnTo>
                <a:cubicBezTo>
                  <a:pt x="207" y="345"/>
                  <a:pt x="207" y="344"/>
                  <a:pt x="207" y="344"/>
                </a:cubicBezTo>
                <a:lnTo>
                  <a:pt x="207" y="344"/>
                </a:lnTo>
                <a:cubicBezTo>
                  <a:pt x="208" y="344"/>
                  <a:pt x="208" y="343"/>
                  <a:pt x="209" y="343"/>
                </a:cubicBezTo>
                <a:lnTo>
                  <a:pt x="209" y="343"/>
                </a:lnTo>
                <a:cubicBezTo>
                  <a:pt x="210" y="344"/>
                  <a:pt x="211" y="344"/>
                  <a:pt x="212" y="345"/>
                </a:cubicBezTo>
                <a:lnTo>
                  <a:pt x="212" y="345"/>
                </a:lnTo>
                <a:cubicBezTo>
                  <a:pt x="213" y="347"/>
                  <a:pt x="214" y="348"/>
                  <a:pt x="216" y="347"/>
                </a:cubicBezTo>
                <a:lnTo>
                  <a:pt x="216" y="347"/>
                </a:lnTo>
                <a:cubicBezTo>
                  <a:pt x="219" y="345"/>
                  <a:pt x="218" y="343"/>
                  <a:pt x="218" y="340"/>
                </a:cubicBezTo>
                <a:close/>
                <a:moveTo>
                  <a:pt x="190" y="360"/>
                </a:moveTo>
                <a:lnTo>
                  <a:pt x="190" y="360"/>
                </a:lnTo>
                <a:close/>
                <a:moveTo>
                  <a:pt x="194" y="324"/>
                </a:moveTo>
                <a:lnTo>
                  <a:pt x="194" y="324"/>
                </a:lnTo>
                <a:lnTo>
                  <a:pt x="194" y="325"/>
                </a:lnTo>
                <a:lnTo>
                  <a:pt x="194" y="325"/>
                </a:lnTo>
                <a:cubicBezTo>
                  <a:pt x="194" y="325"/>
                  <a:pt x="194" y="325"/>
                  <a:pt x="193" y="325"/>
                </a:cubicBezTo>
                <a:lnTo>
                  <a:pt x="193" y="325"/>
                </a:lnTo>
                <a:cubicBezTo>
                  <a:pt x="194" y="325"/>
                  <a:pt x="194" y="324"/>
                  <a:pt x="194" y="324"/>
                </a:cubicBezTo>
                <a:close/>
                <a:moveTo>
                  <a:pt x="199" y="348"/>
                </a:moveTo>
                <a:lnTo>
                  <a:pt x="199" y="348"/>
                </a:lnTo>
                <a:cubicBezTo>
                  <a:pt x="199" y="349"/>
                  <a:pt x="199" y="349"/>
                  <a:pt x="199" y="350"/>
                </a:cubicBezTo>
                <a:lnTo>
                  <a:pt x="199" y="350"/>
                </a:lnTo>
                <a:cubicBezTo>
                  <a:pt x="199" y="350"/>
                  <a:pt x="198" y="350"/>
                  <a:pt x="198" y="351"/>
                </a:cubicBezTo>
                <a:lnTo>
                  <a:pt x="198" y="351"/>
                </a:lnTo>
                <a:lnTo>
                  <a:pt x="198" y="351"/>
                </a:lnTo>
                <a:lnTo>
                  <a:pt x="198" y="351"/>
                </a:lnTo>
                <a:lnTo>
                  <a:pt x="198" y="351"/>
                </a:lnTo>
                <a:cubicBezTo>
                  <a:pt x="198" y="350"/>
                  <a:pt x="198" y="350"/>
                  <a:pt x="198" y="350"/>
                </a:cubicBezTo>
                <a:lnTo>
                  <a:pt x="198" y="350"/>
                </a:lnTo>
                <a:lnTo>
                  <a:pt x="198" y="350"/>
                </a:lnTo>
                <a:lnTo>
                  <a:pt x="198" y="350"/>
                </a:lnTo>
                <a:cubicBezTo>
                  <a:pt x="198" y="350"/>
                  <a:pt x="199" y="349"/>
                  <a:pt x="199" y="348"/>
                </a:cubicBezTo>
                <a:close/>
                <a:moveTo>
                  <a:pt x="197" y="318"/>
                </a:moveTo>
                <a:lnTo>
                  <a:pt x="197" y="318"/>
                </a:lnTo>
                <a:cubicBezTo>
                  <a:pt x="195" y="318"/>
                  <a:pt x="194" y="317"/>
                  <a:pt x="193" y="317"/>
                </a:cubicBezTo>
                <a:lnTo>
                  <a:pt x="193" y="317"/>
                </a:lnTo>
                <a:cubicBezTo>
                  <a:pt x="192" y="317"/>
                  <a:pt x="192" y="317"/>
                  <a:pt x="191" y="318"/>
                </a:cubicBezTo>
                <a:lnTo>
                  <a:pt x="191" y="318"/>
                </a:lnTo>
                <a:cubicBezTo>
                  <a:pt x="191" y="317"/>
                  <a:pt x="190" y="317"/>
                  <a:pt x="189" y="317"/>
                </a:cubicBezTo>
                <a:lnTo>
                  <a:pt x="189" y="317"/>
                </a:lnTo>
                <a:cubicBezTo>
                  <a:pt x="189" y="317"/>
                  <a:pt x="190" y="317"/>
                  <a:pt x="190" y="316"/>
                </a:cubicBezTo>
                <a:lnTo>
                  <a:pt x="190" y="316"/>
                </a:lnTo>
                <a:cubicBezTo>
                  <a:pt x="190" y="316"/>
                  <a:pt x="190" y="316"/>
                  <a:pt x="191" y="316"/>
                </a:cubicBezTo>
                <a:lnTo>
                  <a:pt x="191" y="316"/>
                </a:lnTo>
                <a:cubicBezTo>
                  <a:pt x="191" y="315"/>
                  <a:pt x="192" y="313"/>
                  <a:pt x="193" y="313"/>
                </a:cubicBezTo>
                <a:lnTo>
                  <a:pt x="193" y="313"/>
                </a:lnTo>
                <a:cubicBezTo>
                  <a:pt x="193" y="312"/>
                  <a:pt x="193" y="311"/>
                  <a:pt x="193" y="310"/>
                </a:cubicBezTo>
                <a:lnTo>
                  <a:pt x="193" y="310"/>
                </a:lnTo>
                <a:lnTo>
                  <a:pt x="193" y="310"/>
                </a:lnTo>
                <a:lnTo>
                  <a:pt x="193" y="310"/>
                </a:lnTo>
                <a:cubicBezTo>
                  <a:pt x="193" y="311"/>
                  <a:pt x="193" y="312"/>
                  <a:pt x="194" y="313"/>
                </a:cubicBezTo>
                <a:lnTo>
                  <a:pt x="194" y="313"/>
                </a:lnTo>
                <a:cubicBezTo>
                  <a:pt x="197" y="313"/>
                  <a:pt x="198" y="316"/>
                  <a:pt x="198" y="317"/>
                </a:cubicBezTo>
                <a:lnTo>
                  <a:pt x="198" y="317"/>
                </a:lnTo>
                <a:cubicBezTo>
                  <a:pt x="198" y="317"/>
                  <a:pt x="198" y="318"/>
                  <a:pt x="197" y="318"/>
                </a:cubicBezTo>
                <a:close/>
                <a:moveTo>
                  <a:pt x="138" y="474"/>
                </a:moveTo>
                <a:lnTo>
                  <a:pt x="138" y="474"/>
                </a:lnTo>
                <a:cubicBezTo>
                  <a:pt x="138" y="473"/>
                  <a:pt x="139" y="473"/>
                  <a:pt x="139" y="472"/>
                </a:cubicBezTo>
                <a:lnTo>
                  <a:pt x="139" y="472"/>
                </a:lnTo>
                <a:cubicBezTo>
                  <a:pt x="140" y="473"/>
                  <a:pt x="139" y="473"/>
                  <a:pt x="138" y="474"/>
                </a:cubicBezTo>
                <a:close/>
                <a:moveTo>
                  <a:pt x="141" y="320"/>
                </a:moveTo>
                <a:lnTo>
                  <a:pt x="141" y="320"/>
                </a:lnTo>
                <a:cubicBezTo>
                  <a:pt x="141" y="321"/>
                  <a:pt x="141" y="321"/>
                  <a:pt x="140" y="322"/>
                </a:cubicBezTo>
                <a:lnTo>
                  <a:pt x="140" y="322"/>
                </a:lnTo>
                <a:lnTo>
                  <a:pt x="140" y="322"/>
                </a:lnTo>
                <a:cubicBezTo>
                  <a:pt x="140" y="321"/>
                  <a:pt x="140" y="320"/>
                  <a:pt x="140" y="319"/>
                </a:cubicBezTo>
                <a:lnTo>
                  <a:pt x="140" y="319"/>
                </a:lnTo>
                <a:cubicBezTo>
                  <a:pt x="141" y="319"/>
                  <a:pt x="141" y="320"/>
                  <a:pt x="141" y="320"/>
                </a:cubicBezTo>
                <a:close/>
                <a:moveTo>
                  <a:pt x="147" y="297"/>
                </a:moveTo>
                <a:lnTo>
                  <a:pt x="147" y="297"/>
                </a:lnTo>
                <a:cubicBezTo>
                  <a:pt x="146" y="297"/>
                  <a:pt x="146" y="297"/>
                  <a:pt x="146" y="298"/>
                </a:cubicBezTo>
                <a:lnTo>
                  <a:pt x="146" y="298"/>
                </a:lnTo>
                <a:lnTo>
                  <a:pt x="146" y="298"/>
                </a:lnTo>
                <a:lnTo>
                  <a:pt x="146" y="298"/>
                </a:lnTo>
                <a:cubicBezTo>
                  <a:pt x="146" y="297"/>
                  <a:pt x="146" y="297"/>
                  <a:pt x="147" y="297"/>
                </a:cubicBezTo>
                <a:close/>
                <a:moveTo>
                  <a:pt x="153" y="340"/>
                </a:moveTo>
                <a:lnTo>
                  <a:pt x="153" y="340"/>
                </a:lnTo>
                <a:lnTo>
                  <a:pt x="152" y="340"/>
                </a:lnTo>
                <a:lnTo>
                  <a:pt x="152" y="340"/>
                </a:lnTo>
                <a:cubicBezTo>
                  <a:pt x="152" y="340"/>
                  <a:pt x="152" y="340"/>
                  <a:pt x="152" y="339"/>
                </a:cubicBezTo>
                <a:lnTo>
                  <a:pt x="152" y="339"/>
                </a:lnTo>
                <a:cubicBezTo>
                  <a:pt x="153" y="340"/>
                  <a:pt x="153" y="339"/>
                  <a:pt x="153" y="340"/>
                </a:cubicBezTo>
                <a:close/>
                <a:moveTo>
                  <a:pt x="148" y="295"/>
                </a:moveTo>
                <a:lnTo>
                  <a:pt x="148" y="295"/>
                </a:lnTo>
                <a:lnTo>
                  <a:pt x="148" y="295"/>
                </a:lnTo>
                <a:lnTo>
                  <a:pt x="148" y="295"/>
                </a:lnTo>
                <a:cubicBezTo>
                  <a:pt x="149" y="295"/>
                  <a:pt x="149" y="295"/>
                  <a:pt x="149" y="294"/>
                </a:cubicBezTo>
                <a:lnTo>
                  <a:pt x="149" y="294"/>
                </a:lnTo>
                <a:cubicBezTo>
                  <a:pt x="149" y="292"/>
                  <a:pt x="148" y="291"/>
                  <a:pt x="146" y="291"/>
                </a:cubicBezTo>
                <a:lnTo>
                  <a:pt x="146" y="291"/>
                </a:lnTo>
                <a:cubicBezTo>
                  <a:pt x="147" y="289"/>
                  <a:pt x="148" y="289"/>
                  <a:pt x="149" y="288"/>
                </a:cubicBezTo>
                <a:lnTo>
                  <a:pt x="149" y="288"/>
                </a:lnTo>
                <a:cubicBezTo>
                  <a:pt x="149" y="288"/>
                  <a:pt x="149" y="288"/>
                  <a:pt x="150" y="288"/>
                </a:cubicBezTo>
                <a:lnTo>
                  <a:pt x="150" y="288"/>
                </a:lnTo>
                <a:cubicBezTo>
                  <a:pt x="150" y="287"/>
                  <a:pt x="149" y="287"/>
                  <a:pt x="149" y="286"/>
                </a:cubicBezTo>
                <a:lnTo>
                  <a:pt x="149" y="286"/>
                </a:lnTo>
                <a:cubicBezTo>
                  <a:pt x="150" y="286"/>
                  <a:pt x="150" y="285"/>
                  <a:pt x="150" y="285"/>
                </a:cubicBezTo>
                <a:lnTo>
                  <a:pt x="150" y="285"/>
                </a:lnTo>
                <a:cubicBezTo>
                  <a:pt x="151" y="285"/>
                  <a:pt x="151" y="285"/>
                  <a:pt x="151" y="285"/>
                </a:cubicBezTo>
                <a:lnTo>
                  <a:pt x="151" y="285"/>
                </a:lnTo>
                <a:cubicBezTo>
                  <a:pt x="152" y="285"/>
                  <a:pt x="154" y="285"/>
                  <a:pt x="155" y="286"/>
                </a:cubicBezTo>
                <a:lnTo>
                  <a:pt x="155" y="286"/>
                </a:lnTo>
                <a:lnTo>
                  <a:pt x="155" y="286"/>
                </a:lnTo>
                <a:cubicBezTo>
                  <a:pt x="152" y="289"/>
                  <a:pt x="151" y="293"/>
                  <a:pt x="148" y="295"/>
                </a:cubicBezTo>
                <a:close/>
                <a:moveTo>
                  <a:pt x="173" y="291"/>
                </a:moveTo>
                <a:lnTo>
                  <a:pt x="173" y="291"/>
                </a:lnTo>
                <a:cubicBezTo>
                  <a:pt x="173" y="291"/>
                  <a:pt x="173" y="291"/>
                  <a:pt x="173" y="292"/>
                </a:cubicBezTo>
                <a:lnTo>
                  <a:pt x="173" y="292"/>
                </a:lnTo>
                <a:cubicBezTo>
                  <a:pt x="174" y="292"/>
                  <a:pt x="174" y="291"/>
                  <a:pt x="174" y="291"/>
                </a:cubicBezTo>
                <a:lnTo>
                  <a:pt x="174" y="291"/>
                </a:lnTo>
                <a:cubicBezTo>
                  <a:pt x="171" y="294"/>
                  <a:pt x="171" y="296"/>
                  <a:pt x="170" y="300"/>
                </a:cubicBezTo>
                <a:lnTo>
                  <a:pt x="170" y="300"/>
                </a:lnTo>
                <a:cubicBezTo>
                  <a:pt x="169" y="300"/>
                  <a:pt x="168" y="300"/>
                  <a:pt x="167" y="300"/>
                </a:cubicBezTo>
                <a:lnTo>
                  <a:pt x="167" y="300"/>
                </a:lnTo>
                <a:cubicBezTo>
                  <a:pt x="168" y="299"/>
                  <a:pt x="170" y="298"/>
                  <a:pt x="171" y="296"/>
                </a:cubicBezTo>
                <a:lnTo>
                  <a:pt x="171" y="296"/>
                </a:lnTo>
                <a:cubicBezTo>
                  <a:pt x="171" y="295"/>
                  <a:pt x="171" y="294"/>
                  <a:pt x="171" y="293"/>
                </a:cubicBezTo>
                <a:lnTo>
                  <a:pt x="171" y="293"/>
                </a:lnTo>
                <a:cubicBezTo>
                  <a:pt x="171" y="292"/>
                  <a:pt x="172" y="292"/>
                  <a:pt x="173" y="291"/>
                </a:cubicBezTo>
                <a:close/>
                <a:moveTo>
                  <a:pt x="177" y="214"/>
                </a:moveTo>
                <a:lnTo>
                  <a:pt x="177" y="214"/>
                </a:lnTo>
                <a:cubicBezTo>
                  <a:pt x="177" y="215"/>
                  <a:pt x="177" y="216"/>
                  <a:pt x="177" y="217"/>
                </a:cubicBezTo>
                <a:lnTo>
                  <a:pt x="177" y="217"/>
                </a:lnTo>
                <a:cubicBezTo>
                  <a:pt x="176" y="215"/>
                  <a:pt x="174" y="214"/>
                  <a:pt x="171" y="214"/>
                </a:cubicBezTo>
                <a:lnTo>
                  <a:pt x="171" y="214"/>
                </a:lnTo>
                <a:cubicBezTo>
                  <a:pt x="172" y="214"/>
                  <a:pt x="172" y="214"/>
                  <a:pt x="172" y="214"/>
                </a:cubicBezTo>
                <a:lnTo>
                  <a:pt x="172" y="214"/>
                </a:lnTo>
                <a:cubicBezTo>
                  <a:pt x="174" y="213"/>
                  <a:pt x="175" y="211"/>
                  <a:pt x="176" y="209"/>
                </a:cubicBezTo>
                <a:lnTo>
                  <a:pt x="176" y="209"/>
                </a:lnTo>
                <a:lnTo>
                  <a:pt x="176" y="209"/>
                </a:lnTo>
                <a:cubicBezTo>
                  <a:pt x="177" y="211"/>
                  <a:pt x="177" y="211"/>
                  <a:pt x="177" y="211"/>
                </a:cubicBezTo>
                <a:lnTo>
                  <a:pt x="177" y="211"/>
                </a:lnTo>
                <a:cubicBezTo>
                  <a:pt x="177" y="211"/>
                  <a:pt x="177" y="213"/>
                  <a:pt x="177" y="214"/>
                </a:cubicBezTo>
                <a:close/>
                <a:moveTo>
                  <a:pt x="177" y="221"/>
                </a:moveTo>
                <a:lnTo>
                  <a:pt x="177" y="221"/>
                </a:lnTo>
                <a:close/>
                <a:moveTo>
                  <a:pt x="179" y="361"/>
                </a:moveTo>
                <a:lnTo>
                  <a:pt x="179" y="361"/>
                </a:lnTo>
                <a:lnTo>
                  <a:pt x="178" y="361"/>
                </a:lnTo>
                <a:lnTo>
                  <a:pt x="178" y="361"/>
                </a:lnTo>
                <a:lnTo>
                  <a:pt x="178" y="361"/>
                </a:lnTo>
                <a:lnTo>
                  <a:pt x="178" y="361"/>
                </a:lnTo>
                <a:cubicBezTo>
                  <a:pt x="177" y="360"/>
                  <a:pt x="177" y="360"/>
                  <a:pt x="175" y="360"/>
                </a:cubicBezTo>
                <a:lnTo>
                  <a:pt x="175" y="360"/>
                </a:lnTo>
                <a:cubicBezTo>
                  <a:pt x="175" y="359"/>
                  <a:pt x="176" y="358"/>
                  <a:pt x="177" y="357"/>
                </a:cubicBezTo>
                <a:lnTo>
                  <a:pt x="177" y="357"/>
                </a:lnTo>
                <a:cubicBezTo>
                  <a:pt x="177" y="358"/>
                  <a:pt x="178" y="360"/>
                  <a:pt x="179" y="361"/>
                </a:cubicBezTo>
                <a:close/>
                <a:moveTo>
                  <a:pt x="183" y="280"/>
                </a:moveTo>
                <a:lnTo>
                  <a:pt x="183" y="280"/>
                </a:lnTo>
                <a:cubicBezTo>
                  <a:pt x="179" y="279"/>
                  <a:pt x="177" y="278"/>
                  <a:pt x="176" y="277"/>
                </a:cubicBezTo>
                <a:lnTo>
                  <a:pt x="176" y="277"/>
                </a:lnTo>
                <a:cubicBezTo>
                  <a:pt x="178" y="276"/>
                  <a:pt x="180" y="274"/>
                  <a:pt x="181" y="273"/>
                </a:cubicBezTo>
                <a:lnTo>
                  <a:pt x="181" y="273"/>
                </a:lnTo>
                <a:cubicBezTo>
                  <a:pt x="182" y="273"/>
                  <a:pt x="182" y="273"/>
                  <a:pt x="182" y="273"/>
                </a:cubicBezTo>
                <a:lnTo>
                  <a:pt x="182" y="273"/>
                </a:lnTo>
                <a:lnTo>
                  <a:pt x="183" y="272"/>
                </a:lnTo>
                <a:lnTo>
                  <a:pt x="183" y="272"/>
                </a:lnTo>
                <a:cubicBezTo>
                  <a:pt x="183" y="274"/>
                  <a:pt x="181" y="277"/>
                  <a:pt x="183" y="280"/>
                </a:cubicBezTo>
                <a:close/>
                <a:moveTo>
                  <a:pt x="157" y="213"/>
                </a:moveTo>
                <a:lnTo>
                  <a:pt x="157" y="213"/>
                </a:lnTo>
                <a:cubicBezTo>
                  <a:pt x="159" y="214"/>
                  <a:pt x="161" y="215"/>
                  <a:pt x="161" y="215"/>
                </a:cubicBezTo>
                <a:lnTo>
                  <a:pt x="161" y="215"/>
                </a:lnTo>
                <a:cubicBezTo>
                  <a:pt x="159" y="216"/>
                  <a:pt x="156" y="221"/>
                  <a:pt x="154" y="221"/>
                </a:cubicBezTo>
                <a:lnTo>
                  <a:pt x="154" y="221"/>
                </a:lnTo>
                <a:cubicBezTo>
                  <a:pt x="154" y="219"/>
                  <a:pt x="155" y="216"/>
                  <a:pt x="155" y="215"/>
                </a:cubicBezTo>
                <a:lnTo>
                  <a:pt x="155" y="215"/>
                </a:lnTo>
                <a:cubicBezTo>
                  <a:pt x="156" y="215"/>
                  <a:pt x="157" y="214"/>
                  <a:pt x="157" y="213"/>
                </a:cubicBezTo>
                <a:close/>
                <a:moveTo>
                  <a:pt x="161" y="199"/>
                </a:moveTo>
                <a:lnTo>
                  <a:pt x="161" y="199"/>
                </a:lnTo>
                <a:lnTo>
                  <a:pt x="161" y="199"/>
                </a:lnTo>
                <a:lnTo>
                  <a:pt x="161" y="199"/>
                </a:lnTo>
                <a:cubicBezTo>
                  <a:pt x="161" y="199"/>
                  <a:pt x="160" y="199"/>
                  <a:pt x="159" y="200"/>
                </a:cubicBezTo>
                <a:lnTo>
                  <a:pt x="159" y="200"/>
                </a:lnTo>
                <a:cubicBezTo>
                  <a:pt x="159" y="199"/>
                  <a:pt x="159" y="197"/>
                  <a:pt x="159" y="196"/>
                </a:cubicBezTo>
                <a:lnTo>
                  <a:pt x="159" y="196"/>
                </a:lnTo>
                <a:cubicBezTo>
                  <a:pt x="158" y="195"/>
                  <a:pt x="158" y="194"/>
                  <a:pt x="157" y="193"/>
                </a:cubicBezTo>
                <a:lnTo>
                  <a:pt x="157" y="193"/>
                </a:lnTo>
                <a:cubicBezTo>
                  <a:pt x="158" y="193"/>
                  <a:pt x="158" y="193"/>
                  <a:pt x="158" y="193"/>
                </a:cubicBezTo>
                <a:lnTo>
                  <a:pt x="158" y="193"/>
                </a:lnTo>
                <a:cubicBezTo>
                  <a:pt x="159" y="195"/>
                  <a:pt x="160" y="198"/>
                  <a:pt x="161" y="199"/>
                </a:cubicBezTo>
                <a:close/>
                <a:moveTo>
                  <a:pt x="158" y="185"/>
                </a:moveTo>
                <a:lnTo>
                  <a:pt x="158" y="185"/>
                </a:lnTo>
                <a:cubicBezTo>
                  <a:pt x="157" y="184"/>
                  <a:pt x="156" y="183"/>
                  <a:pt x="155" y="181"/>
                </a:cubicBezTo>
                <a:lnTo>
                  <a:pt x="155" y="181"/>
                </a:lnTo>
                <a:cubicBezTo>
                  <a:pt x="155" y="181"/>
                  <a:pt x="155" y="181"/>
                  <a:pt x="156" y="181"/>
                </a:cubicBezTo>
                <a:lnTo>
                  <a:pt x="156" y="181"/>
                </a:lnTo>
                <a:cubicBezTo>
                  <a:pt x="157" y="180"/>
                  <a:pt x="158" y="180"/>
                  <a:pt x="159" y="179"/>
                </a:cubicBezTo>
                <a:lnTo>
                  <a:pt x="159" y="179"/>
                </a:lnTo>
                <a:cubicBezTo>
                  <a:pt x="160" y="181"/>
                  <a:pt x="161" y="183"/>
                  <a:pt x="158" y="185"/>
                </a:cubicBezTo>
                <a:close/>
                <a:moveTo>
                  <a:pt x="149" y="175"/>
                </a:moveTo>
                <a:lnTo>
                  <a:pt x="149" y="175"/>
                </a:lnTo>
                <a:cubicBezTo>
                  <a:pt x="149" y="174"/>
                  <a:pt x="150" y="173"/>
                  <a:pt x="150" y="172"/>
                </a:cubicBezTo>
                <a:lnTo>
                  <a:pt x="150" y="172"/>
                </a:lnTo>
                <a:cubicBezTo>
                  <a:pt x="151" y="173"/>
                  <a:pt x="151" y="173"/>
                  <a:pt x="152" y="173"/>
                </a:cubicBezTo>
                <a:lnTo>
                  <a:pt x="152" y="173"/>
                </a:lnTo>
                <a:cubicBezTo>
                  <a:pt x="153" y="173"/>
                  <a:pt x="153" y="173"/>
                  <a:pt x="153" y="173"/>
                </a:cubicBezTo>
                <a:lnTo>
                  <a:pt x="153" y="173"/>
                </a:lnTo>
                <a:cubicBezTo>
                  <a:pt x="152" y="174"/>
                  <a:pt x="150" y="175"/>
                  <a:pt x="149" y="176"/>
                </a:cubicBezTo>
                <a:lnTo>
                  <a:pt x="149" y="176"/>
                </a:lnTo>
                <a:lnTo>
                  <a:pt x="149" y="175"/>
                </a:lnTo>
                <a:close/>
                <a:moveTo>
                  <a:pt x="149" y="243"/>
                </a:moveTo>
                <a:lnTo>
                  <a:pt x="149" y="243"/>
                </a:lnTo>
                <a:cubicBezTo>
                  <a:pt x="149" y="242"/>
                  <a:pt x="149" y="242"/>
                  <a:pt x="149" y="241"/>
                </a:cubicBezTo>
                <a:lnTo>
                  <a:pt x="149" y="241"/>
                </a:lnTo>
                <a:cubicBezTo>
                  <a:pt x="151" y="238"/>
                  <a:pt x="153" y="236"/>
                  <a:pt x="155" y="235"/>
                </a:cubicBezTo>
                <a:lnTo>
                  <a:pt x="155" y="235"/>
                </a:lnTo>
                <a:cubicBezTo>
                  <a:pt x="150" y="225"/>
                  <a:pt x="159" y="229"/>
                  <a:pt x="162" y="228"/>
                </a:cubicBezTo>
                <a:lnTo>
                  <a:pt x="162" y="228"/>
                </a:lnTo>
                <a:lnTo>
                  <a:pt x="162" y="228"/>
                </a:lnTo>
                <a:cubicBezTo>
                  <a:pt x="163" y="231"/>
                  <a:pt x="167" y="227"/>
                  <a:pt x="169" y="230"/>
                </a:cubicBezTo>
                <a:lnTo>
                  <a:pt x="169" y="230"/>
                </a:lnTo>
                <a:cubicBezTo>
                  <a:pt x="168" y="230"/>
                  <a:pt x="167" y="230"/>
                  <a:pt x="167" y="230"/>
                </a:cubicBezTo>
                <a:lnTo>
                  <a:pt x="167" y="230"/>
                </a:lnTo>
                <a:cubicBezTo>
                  <a:pt x="166" y="230"/>
                  <a:pt x="165" y="231"/>
                  <a:pt x="165" y="231"/>
                </a:cubicBezTo>
                <a:lnTo>
                  <a:pt x="165" y="231"/>
                </a:lnTo>
                <a:cubicBezTo>
                  <a:pt x="165" y="231"/>
                  <a:pt x="165" y="230"/>
                  <a:pt x="164" y="230"/>
                </a:cubicBezTo>
                <a:lnTo>
                  <a:pt x="164" y="230"/>
                </a:lnTo>
                <a:cubicBezTo>
                  <a:pt x="162" y="231"/>
                  <a:pt x="161" y="234"/>
                  <a:pt x="158" y="236"/>
                </a:cubicBezTo>
                <a:lnTo>
                  <a:pt x="158" y="236"/>
                </a:lnTo>
                <a:cubicBezTo>
                  <a:pt x="159" y="237"/>
                  <a:pt x="159" y="239"/>
                  <a:pt x="159" y="241"/>
                </a:cubicBezTo>
                <a:lnTo>
                  <a:pt x="159" y="241"/>
                </a:lnTo>
                <a:cubicBezTo>
                  <a:pt x="158" y="241"/>
                  <a:pt x="158" y="241"/>
                  <a:pt x="157" y="242"/>
                </a:cubicBezTo>
                <a:lnTo>
                  <a:pt x="157" y="242"/>
                </a:lnTo>
                <a:cubicBezTo>
                  <a:pt x="155" y="242"/>
                  <a:pt x="155" y="244"/>
                  <a:pt x="154" y="246"/>
                </a:cubicBezTo>
                <a:lnTo>
                  <a:pt x="154" y="246"/>
                </a:lnTo>
                <a:cubicBezTo>
                  <a:pt x="152" y="245"/>
                  <a:pt x="149" y="248"/>
                  <a:pt x="147" y="250"/>
                </a:cubicBezTo>
                <a:lnTo>
                  <a:pt x="147" y="250"/>
                </a:lnTo>
                <a:cubicBezTo>
                  <a:pt x="144" y="252"/>
                  <a:pt x="147" y="257"/>
                  <a:pt x="143" y="259"/>
                </a:cubicBezTo>
                <a:lnTo>
                  <a:pt x="143" y="259"/>
                </a:lnTo>
                <a:cubicBezTo>
                  <a:pt x="140" y="260"/>
                  <a:pt x="139" y="258"/>
                  <a:pt x="137" y="258"/>
                </a:cubicBezTo>
                <a:lnTo>
                  <a:pt x="137" y="258"/>
                </a:lnTo>
                <a:cubicBezTo>
                  <a:pt x="137" y="255"/>
                  <a:pt x="136" y="252"/>
                  <a:pt x="136" y="249"/>
                </a:cubicBezTo>
                <a:lnTo>
                  <a:pt x="136" y="249"/>
                </a:lnTo>
                <a:cubicBezTo>
                  <a:pt x="139" y="243"/>
                  <a:pt x="144" y="245"/>
                  <a:pt x="149" y="243"/>
                </a:cubicBezTo>
                <a:close/>
                <a:moveTo>
                  <a:pt x="144" y="209"/>
                </a:moveTo>
                <a:lnTo>
                  <a:pt x="144" y="209"/>
                </a:lnTo>
                <a:lnTo>
                  <a:pt x="144" y="209"/>
                </a:lnTo>
                <a:lnTo>
                  <a:pt x="142" y="209"/>
                </a:lnTo>
                <a:lnTo>
                  <a:pt x="142" y="209"/>
                </a:lnTo>
                <a:cubicBezTo>
                  <a:pt x="140" y="209"/>
                  <a:pt x="140" y="208"/>
                  <a:pt x="139" y="207"/>
                </a:cubicBezTo>
                <a:lnTo>
                  <a:pt x="139" y="207"/>
                </a:lnTo>
                <a:cubicBezTo>
                  <a:pt x="139" y="206"/>
                  <a:pt x="140" y="205"/>
                  <a:pt x="140" y="205"/>
                </a:cubicBezTo>
                <a:lnTo>
                  <a:pt x="140" y="205"/>
                </a:lnTo>
                <a:cubicBezTo>
                  <a:pt x="142" y="205"/>
                  <a:pt x="143" y="207"/>
                  <a:pt x="144" y="209"/>
                </a:cubicBezTo>
                <a:close/>
                <a:moveTo>
                  <a:pt x="147" y="216"/>
                </a:moveTo>
                <a:lnTo>
                  <a:pt x="147" y="216"/>
                </a:lnTo>
                <a:cubicBezTo>
                  <a:pt x="147" y="215"/>
                  <a:pt x="146" y="213"/>
                  <a:pt x="144" y="212"/>
                </a:cubicBezTo>
                <a:lnTo>
                  <a:pt x="144" y="212"/>
                </a:lnTo>
                <a:lnTo>
                  <a:pt x="144" y="212"/>
                </a:lnTo>
                <a:lnTo>
                  <a:pt x="144" y="212"/>
                </a:lnTo>
                <a:cubicBezTo>
                  <a:pt x="144" y="211"/>
                  <a:pt x="144" y="211"/>
                  <a:pt x="144" y="211"/>
                </a:cubicBezTo>
                <a:lnTo>
                  <a:pt x="144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cubicBezTo>
                  <a:pt x="146" y="212"/>
                  <a:pt x="147" y="212"/>
                  <a:pt x="147" y="213"/>
                </a:cubicBezTo>
                <a:lnTo>
                  <a:pt x="147" y="213"/>
                </a:lnTo>
                <a:cubicBezTo>
                  <a:pt x="148" y="214"/>
                  <a:pt x="148" y="215"/>
                  <a:pt x="147" y="216"/>
                </a:cubicBezTo>
                <a:close/>
                <a:moveTo>
                  <a:pt x="146" y="104"/>
                </a:moveTo>
                <a:lnTo>
                  <a:pt x="146" y="104"/>
                </a:lnTo>
                <a:cubicBezTo>
                  <a:pt x="147" y="104"/>
                  <a:pt x="147" y="104"/>
                  <a:pt x="148" y="105"/>
                </a:cubicBezTo>
                <a:lnTo>
                  <a:pt x="148" y="105"/>
                </a:lnTo>
                <a:cubicBezTo>
                  <a:pt x="148" y="105"/>
                  <a:pt x="148" y="106"/>
                  <a:pt x="147" y="106"/>
                </a:cubicBezTo>
                <a:lnTo>
                  <a:pt x="147" y="106"/>
                </a:lnTo>
                <a:cubicBezTo>
                  <a:pt x="147" y="106"/>
                  <a:pt x="147" y="105"/>
                  <a:pt x="146" y="105"/>
                </a:cubicBezTo>
                <a:lnTo>
                  <a:pt x="146" y="105"/>
                </a:lnTo>
                <a:cubicBezTo>
                  <a:pt x="146" y="105"/>
                  <a:pt x="146" y="105"/>
                  <a:pt x="146" y="104"/>
                </a:cubicBezTo>
                <a:close/>
                <a:moveTo>
                  <a:pt x="146" y="185"/>
                </a:moveTo>
                <a:lnTo>
                  <a:pt x="146" y="185"/>
                </a:lnTo>
                <a:lnTo>
                  <a:pt x="147" y="185"/>
                </a:lnTo>
                <a:lnTo>
                  <a:pt x="147" y="185"/>
                </a:lnTo>
                <a:cubicBezTo>
                  <a:pt x="147" y="186"/>
                  <a:pt x="147" y="188"/>
                  <a:pt x="148" y="190"/>
                </a:cubicBezTo>
                <a:lnTo>
                  <a:pt x="148" y="190"/>
                </a:lnTo>
                <a:lnTo>
                  <a:pt x="148" y="190"/>
                </a:lnTo>
                <a:lnTo>
                  <a:pt x="148" y="190"/>
                </a:lnTo>
                <a:lnTo>
                  <a:pt x="148" y="190"/>
                </a:lnTo>
                <a:cubicBezTo>
                  <a:pt x="146" y="190"/>
                  <a:pt x="146" y="191"/>
                  <a:pt x="144" y="192"/>
                </a:cubicBezTo>
                <a:lnTo>
                  <a:pt x="144" y="192"/>
                </a:lnTo>
                <a:cubicBezTo>
                  <a:pt x="144" y="192"/>
                  <a:pt x="144" y="192"/>
                  <a:pt x="144" y="191"/>
                </a:cubicBezTo>
                <a:lnTo>
                  <a:pt x="144" y="191"/>
                </a:lnTo>
                <a:cubicBezTo>
                  <a:pt x="144" y="191"/>
                  <a:pt x="144" y="191"/>
                  <a:pt x="144" y="190"/>
                </a:cubicBezTo>
                <a:lnTo>
                  <a:pt x="144" y="190"/>
                </a:lnTo>
                <a:cubicBezTo>
                  <a:pt x="144" y="190"/>
                  <a:pt x="144" y="190"/>
                  <a:pt x="146" y="188"/>
                </a:cubicBezTo>
                <a:lnTo>
                  <a:pt x="146" y="188"/>
                </a:lnTo>
                <a:cubicBezTo>
                  <a:pt x="146" y="187"/>
                  <a:pt x="146" y="186"/>
                  <a:pt x="146" y="185"/>
                </a:cubicBezTo>
                <a:lnTo>
                  <a:pt x="134" y="103"/>
                </a:lnTo>
                <a:lnTo>
                  <a:pt x="134" y="103"/>
                </a:lnTo>
                <a:lnTo>
                  <a:pt x="134" y="103"/>
                </a:lnTo>
                <a:lnTo>
                  <a:pt x="134" y="103"/>
                </a:lnTo>
                <a:lnTo>
                  <a:pt x="134" y="103"/>
                </a:lnTo>
                <a:lnTo>
                  <a:pt x="134" y="103"/>
                </a:lnTo>
                <a:lnTo>
                  <a:pt x="134" y="103"/>
                </a:lnTo>
                <a:lnTo>
                  <a:pt x="134" y="103"/>
                </a:lnTo>
                <a:lnTo>
                  <a:pt x="134" y="103"/>
                </a:lnTo>
                <a:lnTo>
                  <a:pt x="146" y="185"/>
                </a:lnTo>
                <a:close/>
                <a:moveTo>
                  <a:pt x="103" y="555"/>
                </a:moveTo>
                <a:lnTo>
                  <a:pt x="103" y="555"/>
                </a:lnTo>
                <a:cubicBezTo>
                  <a:pt x="103" y="557"/>
                  <a:pt x="103" y="558"/>
                  <a:pt x="103" y="559"/>
                </a:cubicBezTo>
                <a:lnTo>
                  <a:pt x="103" y="559"/>
                </a:lnTo>
                <a:lnTo>
                  <a:pt x="103" y="559"/>
                </a:lnTo>
                <a:lnTo>
                  <a:pt x="103" y="558"/>
                </a:lnTo>
                <a:lnTo>
                  <a:pt x="103" y="558"/>
                </a:lnTo>
                <a:cubicBezTo>
                  <a:pt x="103" y="557"/>
                  <a:pt x="103" y="557"/>
                  <a:pt x="103" y="556"/>
                </a:cubicBezTo>
                <a:lnTo>
                  <a:pt x="103" y="556"/>
                </a:lnTo>
                <a:cubicBezTo>
                  <a:pt x="103" y="556"/>
                  <a:pt x="103" y="556"/>
                  <a:pt x="103" y="555"/>
                </a:cubicBezTo>
                <a:close/>
                <a:moveTo>
                  <a:pt x="101" y="532"/>
                </a:moveTo>
                <a:lnTo>
                  <a:pt x="101" y="532"/>
                </a:lnTo>
                <a:lnTo>
                  <a:pt x="101" y="531"/>
                </a:lnTo>
                <a:lnTo>
                  <a:pt x="101" y="531"/>
                </a:lnTo>
                <a:cubicBezTo>
                  <a:pt x="103" y="532"/>
                  <a:pt x="103" y="532"/>
                  <a:pt x="104" y="532"/>
                </a:cubicBezTo>
                <a:lnTo>
                  <a:pt x="104" y="532"/>
                </a:lnTo>
                <a:cubicBezTo>
                  <a:pt x="100" y="533"/>
                  <a:pt x="97" y="533"/>
                  <a:pt x="94" y="537"/>
                </a:cubicBezTo>
                <a:lnTo>
                  <a:pt x="94" y="537"/>
                </a:lnTo>
                <a:cubicBezTo>
                  <a:pt x="94" y="536"/>
                  <a:pt x="94" y="534"/>
                  <a:pt x="94" y="533"/>
                </a:cubicBezTo>
                <a:lnTo>
                  <a:pt x="94" y="533"/>
                </a:lnTo>
                <a:cubicBezTo>
                  <a:pt x="96" y="533"/>
                  <a:pt x="97" y="533"/>
                  <a:pt x="97" y="532"/>
                </a:cubicBezTo>
                <a:lnTo>
                  <a:pt x="97" y="532"/>
                </a:lnTo>
                <a:cubicBezTo>
                  <a:pt x="98" y="532"/>
                  <a:pt x="100" y="532"/>
                  <a:pt x="101" y="532"/>
                </a:cubicBezTo>
                <a:close/>
                <a:moveTo>
                  <a:pt x="106" y="316"/>
                </a:moveTo>
                <a:lnTo>
                  <a:pt x="106" y="316"/>
                </a:lnTo>
                <a:cubicBezTo>
                  <a:pt x="106" y="316"/>
                  <a:pt x="106" y="315"/>
                  <a:pt x="105" y="315"/>
                </a:cubicBezTo>
                <a:lnTo>
                  <a:pt x="105" y="315"/>
                </a:lnTo>
                <a:cubicBezTo>
                  <a:pt x="106" y="315"/>
                  <a:pt x="107" y="315"/>
                  <a:pt x="108" y="315"/>
                </a:cubicBezTo>
                <a:lnTo>
                  <a:pt x="108" y="315"/>
                </a:lnTo>
                <a:cubicBezTo>
                  <a:pt x="107" y="315"/>
                  <a:pt x="107" y="315"/>
                  <a:pt x="106" y="316"/>
                </a:cubicBezTo>
                <a:close/>
                <a:moveTo>
                  <a:pt x="109" y="504"/>
                </a:moveTo>
                <a:lnTo>
                  <a:pt x="109" y="504"/>
                </a:lnTo>
                <a:cubicBezTo>
                  <a:pt x="108" y="504"/>
                  <a:pt x="108" y="505"/>
                  <a:pt x="108" y="505"/>
                </a:cubicBezTo>
                <a:lnTo>
                  <a:pt x="108" y="505"/>
                </a:lnTo>
                <a:lnTo>
                  <a:pt x="107" y="505"/>
                </a:lnTo>
                <a:lnTo>
                  <a:pt x="107" y="505"/>
                </a:lnTo>
                <a:cubicBezTo>
                  <a:pt x="108" y="504"/>
                  <a:pt x="108" y="504"/>
                  <a:pt x="109" y="504"/>
                </a:cubicBezTo>
                <a:lnTo>
                  <a:pt x="108" y="495"/>
                </a:lnTo>
                <a:lnTo>
                  <a:pt x="108" y="495"/>
                </a:lnTo>
                <a:lnTo>
                  <a:pt x="108" y="495"/>
                </a:lnTo>
                <a:lnTo>
                  <a:pt x="108" y="495"/>
                </a:lnTo>
                <a:lnTo>
                  <a:pt x="108" y="495"/>
                </a:lnTo>
                <a:cubicBezTo>
                  <a:pt x="108" y="495"/>
                  <a:pt x="108" y="495"/>
                  <a:pt x="109" y="495"/>
                </a:cubicBezTo>
                <a:lnTo>
                  <a:pt x="109" y="495"/>
                </a:lnTo>
                <a:cubicBezTo>
                  <a:pt x="108" y="495"/>
                  <a:pt x="108" y="495"/>
                  <a:pt x="108" y="495"/>
                </a:cubicBezTo>
                <a:lnTo>
                  <a:pt x="109" y="504"/>
                </a:lnTo>
                <a:close/>
                <a:moveTo>
                  <a:pt x="122" y="117"/>
                </a:moveTo>
                <a:lnTo>
                  <a:pt x="122" y="117"/>
                </a:lnTo>
                <a:lnTo>
                  <a:pt x="122" y="117"/>
                </a:lnTo>
                <a:lnTo>
                  <a:pt x="122" y="117"/>
                </a:lnTo>
                <a:cubicBezTo>
                  <a:pt x="120" y="114"/>
                  <a:pt x="118" y="116"/>
                  <a:pt x="115" y="117"/>
                </a:cubicBezTo>
                <a:lnTo>
                  <a:pt x="115" y="117"/>
                </a:lnTo>
                <a:lnTo>
                  <a:pt x="115" y="117"/>
                </a:lnTo>
                <a:lnTo>
                  <a:pt x="115" y="117"/>
                </a:lnTo>
                <a:cubicBezTo>
                  <a:pt x="115" y="116"/>
                  <a:pt x="115" y="115"/>
                  <a:pt x="116" y="113"/>
                </a:cubicBezTo>
                <a:lnTo>
                  <a:pt x="116" y="113"/>
                </a:lnTo>
                <a:lnTo>
                  <a:pt x="116" y="113"/>
                </a:lnTo>
                <a:lnTo>
                  <a:pt x="116" y="113"/>
                </a:lnTo>
                <a:cubicBezTo>
                  <a:pt x="117" y="117"/>
                  <a:pt x="121" y="114"/>
                  <a:pt x="122" y="115"/>
                </a:cubicBezTo>
                <a:lnTo>
                  <a:pt x="122" y="115"/>
                </a:lnTo>
                <a:cubicBezTo>
                  <a:pt x="122" y="115"/>
                  <a:pt x="122" y="116"/>
                  <a:pt x="122" y="117"/>
                </a:cubicBezTo>
                <a:close/>
                <a:moveTo>
                  <a:pt x="119" y="335"/>
                </a:moveTo>
                <a:lnTo>
                  <a:pt x="119" y="335"/>
                </a:lnTo>
                <a:lnTo>
                  <a:pt x="119" y="335"/>
                </a:lnTo>
                <a:lnTo>
                  <a:pt x="119" y="335"/>
                </a:lnTo>
                <a:cubicBezTo>
                  <a:pt x="120" y="335"/>
                  <a:pt x="121" y="335"/>
                  <a:pt x="122" y="335"/>
                </a:cubicBezTo>
                <a:lnTo>
                  <a:pt x="122" y="335"/>
                </a:lnTo>
                <a:lnTo>
                  <a:pt x="122" y="336"/>
                </a:lnTo>
                <a:lnTo>
                  <a:pt x="122" y="336"/>
                </a:lnTo>
                <a:cubicBezTo>
                  <a:pt x="122" y="337"/>
                  <a:pt x="122" y="338"/>
                  <a:pt x="122" y="338"/>
                </a:cubicBezTo>
                <a:lnTo>
                  <a:pt x="122" y="338"/>
                </a:lnTo>
                <a:lnTo>
                  <a:pt x="122" y="338"/>
                </a:lnTo>
                <a:lnTo>
                  <a:pt x="122" y="338"/>
                </a:lnTo>
                <a:cubicBezTo>
                  <a:pt x="121" y="338"/>
                  <a:pt x="121" y="338"/>
                  <a:pt x="121" y="338"/>
                </a:cubicBezTo>
                <a:lnTo>
                  <a:pt x="121" y="338"/>
                </a:lnTo>
                <a:cubicBezTo>
                  <a:pt x="120" y="338"/>
                  <a:pt x="119" y="337"/>
                  <a:pt x="119" y="335"/>
                </a:cubicBezTo>
                <a:close/>
                <a:moveTo>
                  <a:pt x="125" y="320"/>
                </a:moveTo>
                <a:lnTo>
                  <a:pt x="125" y="320"/>
                </a:lnTo>
                <a:lnTo>
                  <a:pt x="125" y="320"/>
                </a:lnTo>
                <a:cubicBezTo>
                  <a:pt x="126" y="320"/>
                  <a:pt x="126" y="320"/>
                  <a:pt x="126" y="321"/>
                </a:cubicBezTo>
                <a:lnTo>
                  <a:pt x="126" y="321"/>
                </a:lnTo>
                <a:cubicBezTo>
                  <a:pt x="126" y="321"/>
                  <a:pt x="126" y="321"/>
                  <a:pt x="125" y="320"/>
                </a:cubicBezTo>
                <a:close/>
                <a:moveTo>
                  <a:pt x="129" y="482"/>
                </a:moveTo>
                <a:lnTo>
                  <a:pt x="122" y="486"/>
                </a:lnTo>
                <a:lnTo>
                  <a:pt x="122" y="486"/>
                </a:lnTo>
                <a:cubicBezTo>
                  <a:pt x="123" y="487"/>
                  <a:pt x="125" y="488"/>
                  <a:pt x="126" y="489"/>
                </a:cubicBezTo>
                <a:lnTo>
                  <a:pt x="126" y="489"/>
                </a:lnTo>
                <a:cubicBezTo>
                  <a:pt x="126" y="489"/>
                  <a:pt x="126" y="489"/>
                  <a:pt x="127" y="489"/>
                </a:cubicBezTo>
                <a:lnTo>
                  <a:pt x="127" y="489"/>
                </a:lnTo>
                <a:cubicBezTo>
                  <a:pt x="126" y="489"/>
                  <a:pt x="126" y="489"/>
                  <a:pt x="126" y="489"/>
                </a:cubicBezTo>
                <a:lnTo>
                  <a:pt x="126" y="489"/>
                </a:lnTo>
                <a:cubicBezTo>
                  <a:pt x="125" y="489"/>
                  <a:pt x="124" y="491"/>
                  <a:pt x="123" y="492"/>
                </a:cubicBezTo>
                <a:lnTo>
                  <a:pt x="123" y="492"/>
                </a:lnTo>
                <a:cubicBezTo>
                  <a:pt x="123" y="491"/>
                  <a:pt x="122" y="490"/>
                  <a:pt x="121" y="489"/>
                </a:cubicBezTo>
                <a:lnTo>
                  <a:pt x="121" y="489"/>
                </a:lnTo>
                <a:lnTo>
                  <a:pt x="121" y="489"/>
                </a:lnTo>
                <a:lnTo>
                  <a:pt x="121" y="489"/>
                </a:lnTo>
                <a:cubicBezTo>
                  <a:pt x="122" y="489"/>
                  <a:pt x="122" y="489"/>
                  <a:pt x="122" y="488"/>
                </a:cubicBezTo>
                <a:lnTo>
                  <a:pt x="122" y="488"/>
                </a:lnTo>
                <a:cubicBezTo>
                  <a:pt x="122" y="487"/>
                  <a:pt x="122" y="485"/>
                  <a:pt x="122" y="484"/>
                </a:cubicBezTo>
                <a:lnTo>
                  <a:pt x="122" y="484"/>
                </a:lnTo>
                <a:lnTo>
                  <a:pt x="121" y="484"/>
                </a:lnTo>
                <a:lnTo>
                  <a:pt x="121" y="484"/>
                </a:lnTo>
                <a:cubicBezTo>
                  <a:pt x="121" y="483"/>
                  <a:pt x="122" y="483"/>
                  <a:pt x="122" y="481"/>
                </a:cubicBezTo>
                <a:lnTo>
                  <a:pt x="122" y="481"/>
                </a:lnTo>
                <a:cubicBezTo>
                  <a:pt x="125" y="481"/>
                  <a:pt x="127" y="482"/>
                  <a:pt x="129" y="482"/>
                </a:cubicBezTo>
                <a:close/>
                <a:moveTo>
                  <a:pt x="108" y="256"/>
                </a:moveTo>
                <a:lnTo>
                  <a:pt x="108" y="256"/>
                </a:lnTo>
                <a:close/>
                <a:moveTo>
                  <a:pt x="99" y="138"/>
                </a:moveTo>
                <a:lnTo>
                  <a:pt x="99" y="138"/>
                </a:lnTo>
                <a:cubicBezTo>
                  <a:pt x="99" y="138"/>
                  <a:pt x="99" y="138"/>
                  <a:pt x="100" y="138"/>
                </a:cubicBezTo>
                <a:lnTo>
                  <a:pt x="100" y="138"/>
                </a:lnTo>
                <a:cubicBezTo>
                  <a:pt x="100" y="138"/>
                  <a:pt x="100" y="138"/>
                  <a:pt x="101" y="137"/>
                </a:cubicBezTo>
                <a:lnTo>
                  <a:pt x="101" y="137"/>
                </a:lnTo>
                <a:lnTo>
                  <a:pt x="101" y="138"/>
                </a:lnTo>
                <a:lnTo>
                  <a:pt x="101" y="138"/>
                </a:lnTo>
                <a:lnTo>
                  <a:pt x="100" y="138"/>
                </a:lnTo>
                <a:lnTo>
                  <a:pt x="99" y="138"/>
                </a:lnTo>
                <a:close/>
                <a:moveTo>
                  <a:pt x="100" y="278"/>
                </a:moveTo>
                <a:lnTo>
                  <a:pt x="100" y="278"/>
                </a:lnTo>
                <a:lnTo>
                  <a:pt x="101" y="278"/>
                </a:lnTo>
                <a:lnTo>
                  <a:pt x="101" y="278"/>
                </a:lnTo>
                <a:lnTo>
                  <a:pt x="103" y="279"/>
                </a:lnTo>
                <a:lnTo>
                  <a:pt x="103" y="279"/>
                </a:lnTo>
                <a:cubicBezTo>
                  <a:pt x="103" y="280"/>
                  <a:pt x="104" y="280"/>
                  <a:pt x="105" y="280"/>
                </a:cubicBezTo>
                <a:lnTo>
                  <a:pt x="105" y="280"/>
                </a:lnTo>
                <a:cubicBezTo>
                  <a:pt x="108" y="280"/>
                  <a:pt x="110" y="272"/>
                  <a:pt x="114" y="277"/>
                </a:cubicBezTo>
                <a:lnTo>
                  <a:pt x="114" y="277"/>
                </a:lnTo>
                <a:cubicBezTo>
                  <a:pt x="115" y="277"/>
                  <a:pt x="116" y="277"/>
                  <a:pt x="117" y="277"/>
                </a:cubicBezTo>
                <a:lnTo>
                  <a:pt x="117" y="277"/>
                </a:lnTo>
                <a:cubicBezTo>
                  <a:pt x="117" y="278"/>
                  <a:pt x="116" y="279"/>
                  <a:pt x="116" y="279"/>
                </a:cubicBezTo>
                <a:lnTo>
                  <a:pt x="116" y="279"/>
                </a:lnTo>
                <a:cubicBezTo>
                  <a:pt x="117" y="280"/>
                  <a:pt x="117" y="281"/>
                  <a:pt x="118" y="282"/>
                </a:cubicBezTo>
                <a:lnTo>
                  <a:pt x="118" y="282"/>
                </a:lnTo>
                <a:cubicBezTo>
                  <a:pt x="114" y="285"/>
                  <a:pt x="111" y="286"/>
                  <a:pt x="106" y="285"/>
                </a:cubicBezTo>
                <a:lnTo>
                  <a:pt x="106" y="285"/>
                </a:lnTo>
                <a:cubicBezTo>
                  <a:pt x="106" y="286"/>
                  <a:pt x="104" y="286"/>
                  <a:pt x="103" y="287"/>
                </a:cubicBezTo>
                <a:lnTo>
                  <a:pt x="103" y="287"/>
                </a:lnTo>
                <a:cubicBezTo>
                  <a:pt x="103" y="289"/>
                  <a:pt x="103" y="289"/>
                  <a:pt x="103" y="291"/>
                </a:cubicBezTo>
                <a:lnTo>
                  <a:pt x="103" y="291"/>
                </a:lnTo>
                <a:lnTo>
                  <a:pt x="103" y="291"/>
                </a:lnTo>
                <a:lnTo>
                  <a:pt x="103" y="291"/>
                </a:lnTo>
                <a:lnTo>
                  <a:pt x="101" y="291"/>
                </a:lnTo>
                <a:lnTo>
                  <a:pt x="101" y="291"/>
                </a:lnTo>
                <a:cubicBezTo>
                  <a:pt x="101" y="288"/>
                  <a:pt x="100" y="285"/>
                  <a:pt x="99" y="283"/>
                </a:cubicBezTo>
                <a:lnTo>
                  <a:pt x="99" y="283"/>
                </a:lnTo>
                <a:cubicBezTo>
                  <a:pt x="100" y="281"/>
                  <a:pt x="100" y="280"/>
                  <a:pt x="100" y="278"/>
                </a:cubicBezTo>
                <a:close/>
                <a:moveTo>
                  <a:pt x="77" y="544"/>
                </a:moveTo>
                <a:lnTo>
                  <a:pt x="77" y="544"/>
                </a:lnTo>
                <a:cubicBezTo>
                  <a:pt x="75" y="544"/>
                  <a:pt x="75" y="541"/>
                  <a:pt x="75" y="538"/>
                </a:cubicBez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cubicBezTo>
                  <a:pt x="77" y="539"/>
                  <a:pt x="77" y="542"/>
                  <a:pt x="77" y="544"/>
                </a:cubicBezTo>
                <a:close/>
                <a:moveTo>
                  <a:pt x="79" y="563"/>
                </a:moveTo>
                <a:lnTo>
                  <a:pt x="79" y="563"/>
                </a:lnTo>
                <a:cubicBezTo>
                  <a:pt x="78" y="563"/>
                  <a:pt x="78" y="563"/>
                  <a:pt x="78" y="563"/>
                </a:cubicBez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cubicBezTo>
                  <a:pt x="78" y="563"/>
                  <a:pt x="78" y="563"/>
                  <a:pt x="79" y="563"/>
                </a:cubicBezTo>
                <a:close/>
                <a:moveTo>
                  <a:pt x="76" y="424"/>
                </a:moveTo>
                <a:lnTo>
                  <a:pt x="76" y="424"/>
                </a:lnTo>
                <a:lnTo>
                  <a:pt x="77" y="424"/>
                </a:lnTo>
                <a:lnTo>
                  <a:pt x="77" y="424"/>
                </a:lnTo>
                <a:cubicBezTo>
                  <a:pt x="78" y="423"/>
                  <a:pt x="78" y="423"/>
                  <a:pt x="79" y="423"/>
                </a:cubicBezTo>
                <a:lnTo>
                  <a:pt x="79" y="423"/>
                </a:lnTo>
                <a:cubicBezTo>
                  <a:pt x="78" y="424"/>
                  <a:pt x="77" y="424"/>
                  <a:pt x="76" y="424"/>
                </a:cubicBezTo>
                <a:close/>
                <a:moveTo>
                  <a:pt x="82" y="494"/>
                </a:moveTo>
                <a:lnTo>
                  <a:pt x="82" y="494"/>
                </a:lnTo>
                <a:cubicBezTo>
                  <a:pt x="82" y="495"/>
                  <a:pt x="81" y="495"/>
                  <a:pt x="81" y="496"/>
                </a:cubicBezTo>
                <a:lnTo>
                  <a:pt x="81" y="496"/>
                </a:lnTo>
                <a:cubicBezTo>
                  <a:pt x="81" y="495"/>
                  <a:pt x="81" y="494"/>
                  <a:pt x="82" y="494"/>
                </a:cubicBezTo>
                <a:close/>
                <a:moveTo>
                  <a:pt x="81" y="150"/>
                </a:moveTo>
                <a:lnTo>
                  <a:pt x="81" y="150"/>
                </a:lnTo>
                <a:lnTo>
                  <a:pt x="82" y="151"/>
                </a:lnTo>
                <a:lnTo>
                  <a:pt x="82" y="151"/>
                </a:lnTo>
                <a:cubicBezTo>
                  <a:pt x="82" y="152"/>
                  <a:pt x="81" y="152"/>
                  <a:pt x="81" y="152"/>
                </a:cubicBezTo>
                <a:lnTo>
                  <a:pt x="81" y="152"/>
                </a:lnTo>
                <a:lnTo>
                  <a:pt x="81" y="152"/>
                </a:lnTo>
                <a:lnTo>
                  <a:pt x="81" y="152"/>
                </a:lnTo>
                <a:cubicBezTo>
                  <a:pt x="79" y="148"/>
                  <a:pt x="78" y="145"/>
                  <a:pt x="77" y="141"/>
                </a:cubicBezTo>
                <a:lnTo>
                  <a:pt x="77" y="141"/>
                </a:lnTo>
                <a:cubicBezTo>
                  <a:pt x="78" y="141"/>
                  <a:pt x="79" y="140"/>
                  <a:pt x="81" y="140"/>
                </a:cubicBezTo>
                <a:lnTo>
                  <a:pt x="81" y="140"/>
                </a:lnTo>
                <a:lnTo>
                  <a:pt x="81" y="140"/>
                </a:lnTo>
                <a:lnTo>
                  <a:pt x="81" y="140"/>
                </a:lnTo>
                <a:cubicBezTo>
                  <a:pt x="82" y="141"/>
                  <a:pt x="83" y="141"/>
                  <a:pt x="84" y="142"/>
                </a:cubicBezTo>
                <a:lnTo>
                  <a:pt x="84" y="142"/>
                </a:lnTo>
                <a:cubicBezTo>
                  <a:pt x="81" y="144"/>
                  <a:pt x="81" y="146"/>
                  <a:pt x="81" y="150"/>
                </a:cubicBezTo>
                <a:close/>
                <a:moveTo>
                  <a:pt x="87" y="193"/>
                </a:moveTo>
                <a:lnTo>
                  <a:pt x="87" y="193"/>
                </a:lnTo>
                <a:cubicBezTo>
                  <a:pt x="87" y="193"/>
                  <a:pt x="88" y="193"/>
                  <a:pt x="88" y="192"/>
                </a:cubicBezTo>
                <a:lnTo>
                  <a:pt x="88" y="192"/>
                </a:lnTo>
                <a:cubicBezTo>
                  <a:pt x="88" y="192"/>
                  <a:pt x="88" y="193"/>
                  <a:pt x="89" y="193"/>
                </a:cubicBezTo>
                <a:lnTo>
                  <a:pt x="89" y="193"/>
                </a:lnTo>
                <a:cubicBezTo>
                  <a:pt x="89" y="193"/>
                  <a:pt x="89" y="193"/>
                  <a:pt x="88" y="193"/>
                </a:cubicBezTo>
                <a:lnTo>
                  <a:pt x="88" y="193"/>
                </a:lnTo>
                <a:cubicBezTo>
                  <a:pt x="88" y="193"/>
                  <a:pt x="88" y="193"/>
                  <a:pt x="87" y="194"/>
                </a:cubicBezTo>
                <a:lnTo>
                  <a:pt x="87" y="194"/>
                </a:lnTo>
                <a:lnTo>
                  <a:pt x="87" y="193"/>
                </a:lnTo>
                <a:close/>
                <a:moveTo>
                  <a:pt x="93" y="538"/>
                </a:moveTo>
                <a:lnTo>
                  <a:pt x="93" y="538"/>
                </a:lnTo>
                <a:cubicBezTo>
                  <a:pt x="93" y="539"/>
                  <a:pt x="93" y="541"/>
                  <a:pt x="94" y="542"/>
                </a:cubicBezTo>
                <a:lnTo>
                  <a:pt x="94" y="542"/>
                </a:lnTo>
                <a:cubicBezTo>
                  <a:pt x="91" y="542"/>
                  <a:pt x="90" y="544"/>
                  <a:pt x="88" y="544"/>
                </a:cubicBezTo>
                <a:lnTo>
                  <a:pt x="88" y="544"/>
                </a:lnTo>
                <a:lnTo>
                  <a:pt x="88" y="544"/>
                </a:lnTo>
                <a:lnTo>
                  <a:pt x="88" y="544"/>
                </a:lnTo>
                <a:cubicBezTo>
                  <a:pt x="86" y="544"/>
                  <a:pt x="85" y="544"/>
                  <a:pt x="84" y="544"/>
                </a:cubicBezTo>
                <a:lnTo>
                  <a:pt x="84" y="544"/>
                </a:lnTo>
                <a:cubicBezTo>
                  <a:pt x="85" y="542"/>
                  <a:pt x="85" y="541"/>
                  <a:pt x="85" y="540"/>
                </a:cubicBezTo>
                <a:lnTo>
                  <a:pt x="85" y="540"/>
                </a:lnTo>
                <a:cubicBezTo>
                  <a:pt x="89" y="540"/>
                  <a:pt x="91" y="540"/>
                  <a:pt x="93" y="538"/>
                </a:cubicBezTo>
                <a:close/>
                <a:moveTo>
                  <a:pt x="76" y="337"/>
                </a:moveTo>
                <a:lnTo>
                  <a:pt x="76" y="337"/>
                </a:lnTo>
                <a:cubicBezTo>
                  <a:pt x="78" y="337"/>
                  <a:pt x="79" y="338"/>
                  <a:pt x="82" y="338"/>
                </a:cubicBezTo>
                <a:lnTo>
                  <a:pt x="81" y="338"/>
                </a:lnTo>
                <a:lnTo>
                  <a:pt x="81" y="338"/>
                </a:lnTo>
                <a:cubicBezTo>
                  <a:pt x="81" y="340"/>
                  <a:pt x="81" y="341"/>
                  <a:pt x="81" y="342"/>
                </a:cubicBezTo>
                <a:lnTo>
                  <a:pt x="81" y="342"/>
                </a:lnTo>
                <a:cubicBezTo>
                  <a:pt x="81" y="342"/>
                  <a:pt x="79" y="341"/>
                  <a:pt x="77" y="341"/>
                </a:cubicBezTo>
                <a:lnTo>
                  <a:pt x="77" y="341"/>
                </a:lnTo>
                <a:lnTo>
                  <a:pt x="77" y="341"/>
                </a:lnTo>
                <a:lnTo>
                  <a:pt x="77" y="341"/>
                </a:lnTo>
                <a:cubicBezTo>
                  <a:pt x="76" y="341"/>
                  <a:pt x="76" y="340"/>
                  <a:pt x="75" y="340"/>
                </a:cubicBezTo>
                <a:lnTo>
                  <a:pt x="75" y="340"/>
                </a:lnTo>
                <a:lnTo>
                  <a:pt x="75" y="340"/>
                </a:lnTo>
                <a:lnTo>
                  <a:pt x="75" y="340"/>
                </a:lnTo>
                <a:cubicBezTo>
                  <a:pt x="76" y="338"/>
                  <a:pt x="76" y="338"/>
                  <a:pt x="76" y="337"/>
                </a:cubicBezTo>
                <a:close/>
                <a:moveTo>
                  <a:pt x="73" y="436"/>
                </a:moveTo>
                <a:lnTo>
                  <a:pt x="73" y="436"/>
                </a:lnTo>
                <a:cubicBezTo>
                  <a:pt x="73" y="436"/>
                  <a:pt x="73" y="436"/>
                  <a:pt x="74" y="436"/>
                </a:cubicBezTo>
                <a:lnTo>
                  <a:pt x="74" y="436"/>
                </a:lnTo>
                <a:cubicBezTo>
                  <a:pt x="74" y="434"/>
                  <a:pt x="75" y="432"/>
                  <a:pt x="75" y="431"/>
                </a:cubicBezTo>
                <a:lnTo>
                  <a:pt x="75" y="431"/>
                </a:lnTo>
                <a:cubicBezTo>
                  <a:pt x="75" y="431"/>
                  <a:pt x="75" y="432"/>
                  <a:pt x="75" y="433"/>
                </a:cubicBezTo>
                <a:lnTo>
                  <a:pt x="75" y="433"/>
                </a:lnTo>
                <a:cubicBezTo>
                  <a:pt x="74" y="434"/>
                  <a:pt x="74" y="435"/>
                  <a:pt x="75" y="436"/>
                </a:cubicBezTo>
                <a:lnTo>
                  <a:pt x="75" y="436"/>
                </a:lnTo>
                <a:cubicBezTo>
                  <a:pt x="74" y="436"/>
                  <a:pt x="74" y="436"/>
                  <a:pt x="73" y="436"/>
                </a:cubicBezTo>
                <a:close/>
                <a:moveTo>
                  <a:pt x="69" y="647"/>
                </a:moveTo>
                <a:lnTo>
                  <a:pt x="69" y="647"/>
                </a:lnTo>
                <a:cubicBezTo>
                  <a:pt x="73" y="649"/>
                  <a:pt x="74" y="650"/>
                  <a:pt x="75" y="653"/>
                </a:cubicBezTo>
                <a:lnTo>
                  <a:pt x="75" y="653"/>
                </a:lnTo>
                <a:cubicBezTo>
                  <a:pt x="75" y="653"/>
                  <a:pt x="75" y="653"/>
                  <a:pt x="74" y="652"/>
                </a:cubicBezTo>
                <a:lnTo>
                  <a:pt x="74" y="652"/>
                </a:lnTo>
                <a:lnTo>
                  <a:pt x="73" y="653"/>
                </a:lnTo>
                <a:lnTo>
                  <a:pt x="73" y="653"/>
                </a:lnTo>
                <a:cubicBezTo>
                  <a:pt x="72" y="652"/>
                  <a:pt x="71" y="650"/>
                  <a:pt x="70" y="650"/>
                </a:cubicBezTo>
                <a:lnTo>
                  <a:pt x="70" y="650"/>
                </a:lnTo>
                <a:cubicBezTo>
                  <a:pt x="69" y="649"/>
                  <a:pt x="68" y="649"/>
                  <a:pt x="67" y="648"/>
                </a:cubicBezTo>
                <a:lnTo>
                  <a:pt x="67" y="648"/>
                </a:lnTo>
                <a:cubicBezTo>
                  <a:pt x="68" y="648"/>
                  <a:pt x="69" y="648"/>
                  <a:pt x="69" y="647"/>
                </a:cubicBezTo>
                <a:close/>
                <a:moveTo>
                  <a:pt x="67" y="461"/>
                </a:moveTo>
                <a:lnTo>
                  <a:pt x="67" y="461"/>
                </a:lnTo>
                <a:cubicBezTo>
                  <a:pt x="67" y="461"/>
                  <a:pt x="67" y="461"/>
                  <a:pt x="68" y="461"/>
                </a:cubicBezTo>
                <a:lnTo>
                  <a:pt x="68" y="461"/>
                </a:lnTo>
                <a:lnTo>
                  <a:pt x="68" y="461"/>
                </a:lnTo>
                <a:lnTo>
                  <a:pt x="68" y="461"/>
                </a:lnTo>
                <a:lnTo>
                  <a:pt x="67" y="461"/>
                </a:lnTo>
                <a:close/>
                <a:moveTo>
                  <a:pt x="60" y="563"/>
                </a:moveTo>
                <a:lnTo>
                  <a:pt x="60" y="563"/>
                </a:lnTo>
                <a:cubicBezTo>
                  <a:pt x="60" y="565"/>
                  <a:pt x="59" y="566"/>
                  <a:pt x="59" y="568"/>
                </a:cubicBezTo>
                <a:lnTo>
                  <a:pt x="59" y="568"/>
                </a:lnTo>
                <a:cubicBezTo>
                  <a:pt x="59" y="568"/>
                  <a:pt x="58" y="567"/>
                  <a:pt x="58" y="566"/>
                </a:cubicBezTo>
                <a:lnTo>
                  <a:pt x="58" y="566"/>
                </a:lnTo>
                <a:cubicBezTo>
                  <a:pt x="59" y="566"/>
                  <a:pt x="60" y="565"/>
                  <a:pt x="60" y="563"/>
                </a:cubicBezTo>
                <a:close/>
                <a:moveTo>
                  <a:pt x="60" y="193"/>
                </a:moveTo>
                <a:lnTo>
                  <a:pt x="60" y="193"/>
                </a:lnTo>
                <a:cubicBezTo>
                  <a:pt x="60" y="191"/>
                  <a:pt x="59" y="190"/>
                  <a:pt x="59" y="188"/>
                </a:cubicBezTo>
                <a:lnTo>
                  <a:pt x="59" y="188"/>
                </a:lnTo>
                <a:cubicBezTo>
                  <a:pt x="60" y="188"/>
                  <a:pt x="61" y="188"/>
                  <a:pt x="63" y="188"/>
                </a:cubicBezTo>
                <a:lnTo>
                  <a:pt x="63" y="188"/>
                </a:lnTo>
                <a:lnTo>
                  <a:pt x="63" y="188"/>
                </a:lnTo>
                <a:lnTo>
                  <a:pt x="63" y="188"/>
                </a:lnTo>
                <a:cubicBezTo>
                  <a:pt x="62" y="190"/>
                  <a:pt x="61" y="191"/>
                  <a:pt x="60" y="193"/>
                </a:cubicBezTo>
                <a:close/>
                <a:moveTo>
                  <a:pt x="63" y="441"/>
                </a:moveTo>
                <a:lnTo>
                  <a:pt x="63" y="441"/>
                </a:lnTo>
                <a:cubicBezTo>
                  <a:pt x="63" y="443"/>
                  <a:pt x="63" y="444"/>
                  <a:pt x="63" y="446"/>
                </a:cubicBezTo>
                <a:lnTo>
                  <a:pt x="63" y="446"/>
                </a:lnTo>
                <a:cubicBezTo>
                  <a:pt x="61" y="445"/>
                  <a:pt x="59" y="446"/>
                  <a:pt x="57" y="446"/>
                </a:cubicBezTo>
                <a:lnTo>
                  <a:pt x="57" y="446"/>
                </a:lnTo>
                <a:cubicBezTo>
                  <a:pt x="57" y="446"/>
                  <a:pt x="58" y="446"/>
                  <a:pt x="59" y="445"/>
                </a:cubicBezTo>
                <a:lnTo>
                  <a:pt x="59" y="445"/>
                </a:lnTo>
                <a:cubicBezTo>
                  <a:pt x="60" y="445"/>
                  <a:pt x="61" y="444"/>
                  <a:pt x="62" y="443"/>
                </a:cubicBezTo>
                <a:lnTo>
                  <a:pt x="62" y="443"/>
                </a:lnTo>
                <a:cubicBezTo>
                  <a:pt x="63" y="442"/>
                  <a:pt x="63" y="442"/>
                  <a:pt x="63" y="441"/>
                </a:cubicBezTo>
                <a:close/>
                <a:moveTo>
                  <a:pt x="67" y="576"/>
                </a:moveTo>
                <a:lnTo>
                  <a:pt x="67" y="576"/>
                </a:lnTo>
                <a:cubicBezTo>
                  <a:pt x="66" y="577"/>
                  <a:pt x="65" y="579"/>
                  <a:pt x="65" y="581"/>
                </a:cubicBezTo>
                <a:lnTo>
                  <a:pt x="65" y="581"/>
                </a:lnTo>
                <a:lnTo>
                  <a:pt x="66" y="581"/>
                </a:lnTo>
                <a:lnTo>
                  <a:pt x="66" y="581"/>
                </a:lnTo>
                <a:cubicBezTo>
                  <a:pt x="63" y="583"/>
                  <a:pt x="63" y="585"/>
                  <a:pt x="63" y="587"/>
                </a:cubicBezTo>
                <a:lnTo>
                  <a:pt x="63" y="587"/>
                </a:lnTo>
                <a:cubicBezTo>
                  <a:pt x="62" y="585"/>
                  <a:pt x="62" y="585"/>
                  <a:pt x="61" y="584"/>
                </a:cubicBezTo>
                <a:lnTo>
                  <a:pt x="61" y="584"/>
                </a:lnTo>
                <a:cubicBezTo>
                  <a:pt x="59" y="584"/>
                  <a:pt x="56" y="584"/>
                  <a:pt x="54" y="585"/>
                </a:cubicBezTo>
                <a:lnTo>
                  <a:pt x="54" y="585"/>
                </a:lnTo>
                <a:cubicBezTo>
                  <a:pt x="54" y="584"/>
                  <a:pt x="54" y="583"/>
                  <a:pt x="54" y="582"/>
                </a:cubicBezTo>
                <a:lnTo>
                  <a:pt x="54" y="582"/>
                </a:lnTo>
                <a:cubicBezTo>
                  <a:pt x="56" y="583"/>
                  <a:pt x="57" y="584"/>
                  <a:pt x="59" y="583"/>
                </a:cubicBezTo>
                <a:lnTo>
                  <a:pt x="59" y="583"/>
                </a:lnTo>
                <a:cubicBezTo>
                  <a:pt x="56" y="581"/>
                  <a:pt x="56" y="578"/>
                  <a:pt x="57" y="575"/>
                </a:cubicBezTo>
                <a:lnTo>
                  <a:pt x="57" y="575"/>
                </a:lnTo>
                <a:cubicBezTo>
                  <a:pt x="58" y="574"/>
                  <a:pt x="59" y="574"/>
                  <a:pt x="59" y="573"/>
                </a:cubicBezTo>
                <a:lnTo>
                  <a:pt x="59" y="573"/>
                </a:lnTo>
                <a:lnTo>
                  <a:pt x="59" y="574"/>
                </a:lnTo>
                <a:lnTo>
                  <a:pt x="59" y="574"/>
                </a:lnTo>
                <a:cubicBezTo>
                  <a:pt x="62" y="575"/>
                  <a:pt x="63" y="574"/>
                  <a:pt x="66" y="573"/>
                </a:cubicBezTo>
                <a:lnTo>
                  <a:pt x="66" y="573"/>
                </a:lnTo>
                <a:cubicBezTo>
                  <a:pt x="69" y="571"/>
                  <a:pt x="69" y="567"/>
                  <a:pt x="73" y="566"/>
                </a:cubicBezTo>
                <a:lnTo>
                  <a:pt x="73" y="566"/>
                </a:lnTo>
                <a:cubicBezTo>
                  <a:pt x="71" y="568"/>
                  <a:pt x="71" y="569"/>
                  <a:pt x="71" y="571"/>
                </a:cubicBezTo>
                <a:lnTo>
                  <a:pt x="71" y="571"/>
                </a:lnTo>
                <a:cubicBezTo>
                  <a:pt x="69" y="571"/>
                  <a:pt x="67" y="573"/>
                  <a:pt x="66" y="575"/>
                </a:cubicBezTo>
                <a:lnTo>
                  <a:pt x="66" y="575"/>
                </a:lnTo>
                <a:cubicBezTo>
                  <a:pt x="66" y="576"/>
                  <a:pt x="67" y="576"/>
                  <a:pt x="67" y="576"/>
                </a:cubicBezTo>
                <a:close/>
                <a:moveTo>
                  <a:pt x="79" y="602"/>
                </a:moveTo>
                <a:lnTo>
                  <a:pt x="79" y="602"/>
                </a:lnTo>
                <a:cubicBezTo>
                  <a:pt x="77" y="602"/>
                  <a:pt x="76" y="603"/>
                  <a:pt x="75" y="604"/>
                </a:cubicBezTo>
                <a:lnTo>
                  <a:pt x="75" y="604"/>
                </a:lnTo>
                <a:cubicBezTo>
                  <a:pt x="74" y="603"/>
                  <a:pt x="73" y="603"/>
                  <a:pt x="72" y="603"/>
                </a:cubicBezTo>
                <a:lnTo>
                  <a:pt x="72" y="603"/>
                </a:lnTo>
                <a:lnTo>
                  <a:pt x="72" y="603"/>
                </a:lnTo>
                <a:lnTo>
                  <a:pt x="72" y="603"/>
                </a:lnTo>
                <a:cubicBezTo>
                  <a:pt x="78" y="601"/>
                  <a:pt x="85" y="600"/>
                  <a:pt x="86" y="591"/>
                </a:cubicBezTo>
                <a:lnTo>
                  <a:pt x="81" y="592"/>
                </a:lnTo>
                <a:lnTo>
                  <a:pt x="81" y="592"/>
                </a:lnTo>
                <a:cubicBezTo>
                  <a:pt x="81" y="589"/>
                  <a:pt x="79" y="587"/>
                  <a:pt x="75" y="587"/>
                </a:cubicBezTo>
                <a:lnTo>
                  <a:pt x="75" y="587"/>
                </a:lnTo>
                <a:cubicBezTo>
                  <a:pt x="75" y="587"/>
                  <a:pt x="75" y="587"/>
                  <a:pt x="75" y="585"/>
                </a:cubicBezTo>
                <a:lnTo>
                  <a:pt x="75" y="585"/>
                </a:lnTo>
                <a:cubicBezTo>
                  <a:pt x="74" y="585"/>
                  <a:pt x="72" y="585"/>
                  <a:pt x="70" y="584"/>
                </a:cubicBezTo>
                <a:lnTo>
                  <a:pt x="70" y="584"/>
                </a:lnTo>
                <a:cubicBezTo>
                  <a:pt x="74" y="584"/>
                  <a:pt x="78" y="583"/>
                  <a:pt x="81" y="581"/>
                </a:cubicBezTo>
                <a:lnTo>
                  <a:pt x="81" y="581"/>
                </a:lnTo>
                <a:cubicBezTo>
                  <a:pt x="83" y="581"/>
                  <a:pt x="84" y="578"/>
                  <a:pt x="84" y="575"/>
                </a:cubicBezTo>
                <a:lnTo>
                  <a:pt x="84" y="575"/>
                </a:lnTo>
                <a:cubicBezTo>
                  <a:pt x="84" y="575"/>
                  <a:pt x="83" y="574"/>
                  <a:pt x="82" y="573"/>
                </a:cubicBezTo>
                <a:lnTo>
                  <a:pt x="82" y="573"/>
                </a:lnTo>
                <a:cubicBezTo>
                  <a:pt x="83" y="573"/>
                  <a:pt x="83" y="572"/>
                  <a:pt x="84" y="571"/>
                </a:cubicBezTo>
                <a:lnTo>
                  <a:pt x="84" y="571"/>
                </a:lnTo>
                <a:cubicBezTo>
                  <a:pt x="85" y="571"/>
                  <a:pt x="85" y="571"/>
                  <a:pt x="86" y="569"/>
                </a:cubicBezTo>
                <a:lnTo>
                  <a:pt x="86" y="569"/>
                </a:lnTo>
                <a:cubicBezTo>
                  <a:pt x="85" y="569"/>
                  <a:pt x="85" y="569"/>
                  <a:pt x="85" y="569"/>
                </a:cubicBezTo>
                <a:lnTo>
                  <a:pt x="85" y="569"/>
                </a:lnTo>
                <a:cubicBezTo>
                  <a:pt x="85" y="569"/>
                  <a:pt x="85" y="569"/>
                  <a:pt x="85" y="568"/>
                </a:cubicBezTo>
                <a:lnTo>
                  <a:pt x="85" y="568"/>
                </a:lnTo>
                <a:cubicBezTo>
                  <a:pt x="87" y="569"/>
                  <a:pt x="88" y="569"/>
                  <a:pt x="89" y="570"/>
                </a:cubicBezTo>
                <a:lnTo>
                  <a:pt x="89" y="570"/>
                </a:lnTo>
                <a:lnTo>
                  <a:pt x="89" y="570"/>
                </a:lnTo>
                <a:cubicBezTo>
                  <a:pt x="89" y="571"/>
                  <a:pt x="90" y="572"/>
                  <a:pt x="90" y="572"/>
                </a:cubicBezTo>
                <a:lnTo>
                  <a:pt x="90" y="575"/>
                </a:lnTo>
                <a:lnTo>
                  <a:pt x="90" y="575"/>
                </a:lnTo>
                <a:cubicBezTo>
                  <a:pt x="89" y="577"/>
                  <a:pt x="87" y="578"/>
                  <a:pt x="86" y="579"/>
                </a:cubicBezTo>
                <a:lnTo>
                  <a:pt x="86" y="579"/>
                </a:lnTo>
                <a:cubicBezTo>
                  <a:pt x="88" y="582"/>
                  <a:pt x="90" y="585"/>
                  <a:pt x="91" y="587"/>
                </a:cubicBezTo>
                <a:lnTo>
                  <a:pt x="91" y="587"/>
                </a:lnTo>
                <a:lnTo>
                  <a:pt x="91" y="587"/>
                </a:lnTo>
                <a:lnTo>
                  <a:pt x="91" y="587"/>
                </a:lnTo>
                <a:lnTo>
                  <a:pt x="91" y="587"/>
                </a:lnTo>
                <a:cubicBezTo>
                  <a:pt x="91" y="588"/>
                  <a:pt x="91" y="588"/>
                  <a:pt x="91" y="589"/>
                </a:cubicBezTo>
                <a:lnTo>
                  <a:pt x="91" y="589"/>
                </a:lnTo>
                <a:cubicBezTo>
                  <a:pt x="91" y="589"/>
                  <a:pt x="91" y="589"/>
                  <a:pt x="91" y="590"/>
                </a:cubicBezTo>
                <a:lnTo>
                  <a:pt x="91" y="590"/>
                </a:lnTo>
                <a:cubicBezTo>
                  <a:pt x="89" y="593"/>
                  <a:pt x="91" y="596"/>
                  <a:pt x="92" y="597"/>
                </a:cubicBezTo>
                <a:lnTo>
                  <a:pt x="92" y="597"/>
                </a:lnTo>
                <a:cubicBezTo>
                  <a:pt x="92" y="598"/>
                  <a:pt x="92" y="598"/>
                  <a:pt x="92" y="599"/>
                </a:cubicBezTo>
                <a:lnTo>
                  <a:pt x="92" y="599"/>
                </a:lnTo>
                <a:cubicBezTo>
                  <a:pt x="91" y="598"/>
                  <a:pt x="91" y="598"/>
                  <a:pt x="89" y="599"/>
                </a:cubicBezTo>
                <a:lnTo>
                  <a:pt x="89" y="599"/>
                </a:lnTo>
                <a:cubicBezTo>
                  <a:pt x="86" y="602"/>
                  <a:pt x="83" y="602"/>
                  <a:pt x="79" y="602"/>
                </a:cubicBezTo>
                <a:close/>
                <a:moveTo>
                  <a:pt x="77" y="805"/>
                </a:moveTo>
                <a:lnTo>
                  <a:pt x="77" y="805"/>
                </a:lnTo>
                <a:cubicBezTo>
                  <a:pt x="78" y="806"/>
                  <a:pt x="78" y="806"/>
                  <a:pt x="79" y="806"/>
                </a:cubicBezTo>
                <a:lnTo>
                  <a:pt x="79" y="806"/>
                </a:lnTo>
                <a:cubicBezTo>
                  <a:pt x="79" y="807"/>
                  <a:pt x="79" y="808"/>
                  <a:pt x="79" y="808"/>
                </a:cubicBezTo>
                <a:lnTo>
                  <a:pt x="79" y="808"/>
                </a:lnTo>
                <a:cubicBezTo>
                  <a:pt x="76" y="808"/>
                  <a:pt x="76" y="806"/>
                  <a:pt x="77" y="805"/>
                </a:cubicBezTo>
                <a:close/>
                <a:moveTo>
                  <a:pt x="79" y="859"/>
                </a:moveTo>
                <a:lnTo>
                  <a:pt x="79" y="859"/>
                </a:lnTo>
                <a:cubicBezTo>
                  <a:pt x="79" y="861"/>
                  <a:pt x="79" y="862"/>
                  <a:pt x="81" y="863"/>
                </a:cubicBezTo>
                <a:lnTo>
                  <a:pt x="81" y="863"/>
                </a:lnTo>
                <a:cubicBezTo>
                  <a:pt x="79" y="864"/>
                  <a:pt x="78" y="865"/>
                  <a:pt x="76" y="867"/>
                </a:cubicBezTo>
                <a:lnTo>
                  <a:pt x="76" y="867"/>
                </a:lnTo>
                <a:cubicBezTo>
                  <a:pt x="75" y="867"/>
                  <a:pt x="75" y="867"/>
                  <a:pt x="75" y="866"/>
                </a:cubicBezTo>
                <a:lnTo>
                  <a:pt x="75" y="866"/>
                </a:lnTo>
                <a:cubicBezTo>
                  <a:pt x="77" y="864"/>
                  <a:pt x="75" y="859"/>
                  <a:pt x="79" y="859"/>
                </a:cubicBezTo>
                <a:close/>
                <a:moveTo>
                  <a:pt x="76" y="818"/>
                </a:moveTo>
                <a:lnTo>
                  <a:pt x="76" y="818"/>
                </a:lnTo>
                <a:close/>
                <a:moveTo>
                  <a:pt x="99" y="771"/>
                </a:moveTo>
                <a:lnTo>
                  <a:pt x="99" y="771"/>
                </a:lnTo>
                <a:close/>
                <a:moveTo>
                  <a:pt x="100" y="771"/>
                </a:moveTo>
                <a:lnTo>
                  <a:pt x="100" y="771"/>
                </a:lnTo>
                <a:lnTo>
                  <a:pt x="100" y="771"/>
                </a:lnTo>
                <a:lnTo>
                  <a:pt x="99" y="771"/>
                </a:lnTo>
                <a:lnTo>
                  <a:pt x="99" y="771"/>
                </a:lnTo>
                <a:cubicBezTo>
                  <a:pt x="100" y="771"/>
                  <a:pt x="100" y="771"/>
                  <a:pt x="100" y="771"/>
                </a:cubicBezTo>
                <a:close/>
                <a:moveTo>
                  <a:pt x="99" y="604"/>
                </a:moveTo>
                <a:lnTo>
                  <a:pt x="99" y="604"/>
                </a:lnTo>
                <a:lnTo>
                  <a:pt x="98" y="604"/>
                </a:lnTo>
                <a:lnTo>
                  <a:pt x="98" y="604"/>
                </a:lnTo>
                <a:cubicBezTo>
                  <a:pt x="97" y="605"/>
                  <a:pt x="96" y="606"/>
                  <a:pt x="96" y="606"/>
                </a:cubicBezTo>
                <a:lnTo>
                  <a:pt x="96" y="606"/>
                </a:lnTo>
                <a:cubicBezTo>
                  <a:pt x="95" y="606"/>
                  <a:pt x="95" y="605"/>
                  <a:pt x="94" y="605"/>
                </a:cubicBezTo>
                <a:lnTo>
                  <a:pt x="94" y="605"/>
                </a:lnTo>
                <a:cubicBezTo>
                  <a:pt x="96" y="604"/>
                  <a:pt x="98" y="604"/>
                  <a:pt x="99" y="602"/>
                </a:cubicBezTo>
                <a:lnTo>
                  <a:pt x="99" y="602"/>
                </a:lnTo>
                <a:cubicBezTo>
                  <a:pt x="99" y="603"/>
                  <a:pt x="100" y="603"/>
                  <a:pt x="100" y="603"/>
                </a:cubicBezTo>
                <a:lnTo>
                  <a:pt x="100" y="603"/>
                </a:lnTo>
                <a:cubicBezTo>
                  <a:pt x="99" y="603"/>
                  <a:pt x="99" y="604"/>
                  <a:pt x="99" y="604"/>
                </a:cubicBezTo>
                <a:close/>
                <a:moveTo>
                  <a:pt x="112" y="735"/>
                </a:moveTo>
                <a:lnTo>
                  <a:pt x="112" y="735"/>
                </a:lnTo>
                <a:close/>
                <a:moveTo>
                  <a:pt x="106" y="721"/>
                </a:moveTo>
                <a:lnTo>
                  <a:pt x="106" y="721"/>
                </a:lnTo>
                <a:lnTo>
                  <a:pt x="106" y="721"/>
                </a:lnTo>
                <a:lnTo>
                  <a:pt x="106" y="721"/>
                </a:lnTo>
                <a:lnTo>
                  <a:pt x="106" y="721"/>
                </a:lnTo>
                <a:lnTo>
                  <a:pt x="106" y="721"/>
                </a:lnTo>
                <a:lnTo>
                  <a:pt x="106" y="721"/>
                </a:lnTo>
                <a:lnTo>
                  <a:pt x="106" y="721"/>
                </a:lnTo>
                <a:lnTo>
                  <a:pt x="106" y="721"/>
                </a:lnTo>
                <a:lnTo>
                  <a:pt x="106" y="721"/>
                </a:lnTo>
                <a:lnTo>
                  <a:pt x="106" y="721"/>
                </a:lnTo>
                <a:cubicBezTo>
                  <a:pt x="108" y="720"/>
                  <a:pt x="108" y="719"/>
                  <a:pt x="110" y="719"/>
                </a:cubicBezTo>
                <a:lnTo>
                  <a:pt x="110" y="719"/>
                </a:lnTo>
                <a:cubicBezTo>
                  <a:pt x="110" y="720"/>
                  <a:pt x="110" y="720"/>
                  <a:pt x="109" y="721"/>
                </a:cubicBezTo>
                <a:lnTo>
                  <a:pt x="109" y="721"/>
                </a:lnTo>
                <a:lnTo>
                  <a:pt x="109" y="721"/>
                </a:lnTo>
                <a:cubicBezTo>
                  <a:pt x="108" y="721"/>
                  <a:pt x="107" y="721"/>
                  <a:pt x="106" y="721"/>
                </a:cubicBezTo>
                <a:lnTo>
                  <a:pt x="106" y="798"/>
                </a:lnTo>
                <a:lnTo>
                  <a:pt x="106" y="798"/>
                </a:lnTo>
                <a:lnTo>
                  <a:pt x="107" y="798"/>
                </a:lnTo>
                <a:lnTo>
                  <a:pt x="107" y="798"/>
                </a:lnTo>
                <a:lnTo>
                  <a:pt x="106" y="798"/>
                </a:lnTo>
                <a:lnTo>
                  <a:pt x="106" y="798"/>
                </a:lnTo>
                <a:lnTo>
                  <a:pt x="106" y="798"/>
                </a:lnTo>
                <a:lnTo>
                  <a:pt x="106" y="798"/>
                </a:lnTo>
                <a:lnTo>
                  <a:pt x="106" y="798"/>
                </a:lnTo>
                <a:lnTo>
                  <a:pt x="106" y="721"/>
                </a:lnTo>
                <a:close/>
                <a:moveTo>
                  <a:pt x="112" y="830"/>
                </a:moveTo>
                <a:lnTo>
                  <a:pt x="112" y="830"/>
                </a:lnTo>
                <a:lnTo>
                  <a:pt x="112" y="830"/>
                </a:lnTo>
                <a:lnTo>
                  <a:pt x="112" y="829"/>
                </a:lnTo>
                <a:lnTo>
                  <a:pt x="112" y="829"/>
                </a:lnTo>
                <a:lnTo>
                  <a:pt x="112" y="830"/>
                </a:lnTo>
                <a:close/>
                <a:moveTo>
                  <a:pt x="106" y="815"/>
                </a:moveTo>
                <a:lnTo>
                  <a:pt x="106" y="815"/>
                </a:lnTo>
                <a:cubicBezTo>
                  <a:pt x="107" y="814"/>
                  <a:pt x="107" y="813"/>
                  <a:pt x="107" y="812"/>
                </a:cubicBezTo>
                <a:lnTo>
                  <a:pt x="107" y="812"/>
                </a:lnTo>
                <a:lnTo>
                  <a:pt x="107" y="812"/>
                </a:lnTo>
                <a:lnTo>
                  <a:pt x="107" y="812"/>
                </a:lnTo>
                <a:cubicBezTo>
                  <a:pt x="109" y="810"/>
                  <a:pt x="110" y="808"/>
                  <a:pt x="112" y="806"/>
                </a:cubicBezTo>
                <a:lnTo>
                  <a:pt x="115" y="803"/>
                </a:lnTo>
                <a:lnTo>
                  <a:pt x="115" y="803"/>
                </a:lnTo>
                <a:lnTo>
                  <a:pt x="115" y="803"/>
                </a:lnTo>
                <a:cubicBezTo>
                  <a:pt x="118" y="806"/>
                  <a:pt x="116" y="809"/>
                  <a:pt x="116" y="812"/>
                </a:cubicBezTo>
                <a:lnTo>
                  <a:pt x="116" y="812"/>
                </a:lnTo>
                <a:cubicBezTo>
                  <a:pt x="112" y="813"/>
                  <a:pt x="110" y="814"/>
                  <a:pt x="106" y="815"/>
                </a:cubicBezTo>
                <a:lnTo>
                  <a:pt x="119" y="710"/>
                </a:lnTo>
                <a:lnTo>
                  <a:pt x="119" y="710"/>
                </a:lnTo>
                <a:cubicBezTo>
                  <a:pt x="119" y="710"/>
                  <a:pt x="119" y="710"/>
                  <a:pt x="119" y="711"/>
                </a:cubicBezTo>
                <a:lnTo>
                  <a:pt x="119" y="711"/>
                </a:lnTo>
                <a:cubicBezTo>
                  <a:pt x="118" y="711"/>
                  <a:pt x="117" y="712"/>
                  <a:pt x="116" y="713"/>
                </a:cubicBezTo>
                <a:lnTo>
                  <a:pt x="116" y="713"/>
                </a:lnTo>
                <a:cubicBezTo>
                  <a:pt x="117" y="712"/>
                  <a:pt x="118" y="710"/>
                  <a:pt x="119" y="710"/>
                </a:cubicBezTo>
                <a:lnTo>
                  <a:pt x="106" y="815"/>
                </a:lnTo>
                <a:close/>
                <a:moveTo>
                  <a:pt x="119" y="581"/>
                </a:moveTo>
                <a:lnTo>
                  <a:pt x="119" y="581"/>
                </a:lnTo>
                <a:cubicBezTo>
                  <a:pt x="118" y="583"/>
                  <a:pt x="117" y="585"/>
                  <a:pt x="116" y="587"/>
                </a:cubicBezTo>
                <a:lnTo>
                  <a:pt x="116" y="587"/>
                </a:lnTo>
                <a:cubicBezTo>
                  <a:pt x="112" y="585"/>
                  <a:pt x="109" y="585"/>
                  <a:pt x="105" y="587"/>
                </a:cubicBezTo>
                <a:lnTo>
                  <a:pt x="105" y="587"/>
                </a:lnTo>
                <a:cubicBezTo>
                  <a:pt x="106" y="585"/>
                  <a:pt x="107" y="583"/>
                  <a:pt x="106" y="581"/>
                </a:cubicBezTo>
                <a:lnTo>
                  <a:pt x="106" y="581"/>
                </a:lnTo>
                <a:cubicBezTo>
                  <a:pt x="108" y="581"/>
                  <a:pt x="109" y="580"/>
                  <a:pt x="109" y="579"/>
                </a:cubicBezTo>
                <a:lnTo>
                  <a:pt x="109" y="579"/>
                </a:lnTo>
                <a:cubicBezTo>
                  <a:pt x="109" y="575"/>
                  <a:pt x="106" y="573"/>
                  <a:pt x="104" y="572"/>
                </a:cubicBezTo>
                <a:lnTo>
                  <a:pt x="104" y="572"/>
                </a:lnTo>
                <a:cubicBezTo>
                  <a:pt x="103" y="573"/>
                  <a:pt x="101" y="574"/>
                  <a:pt x="99" y="575"/>
                </a:cubicBezTo>
                <a:lnTo>
                  <a:pt x="99" y="575"/>
                </a:lnTo>
                <a:cubicBezTo>
                  <a:pt x="97" y="574"/>
                  <a:pt x="95" y="575"/>
                  <a:pt x="92" y="577"/>
                </a:cubicBezTo>
                <a:lnTo>
                  <a:pt x="92" y="577"/>
                </a:lnTo>
                <a:lnTo>
                  <a:pt x="92" y="576"/>
                </a:lnTo>
                <a:lnTo>
                  <a:pt x="92" y="576"/>
                </a:lnTo>
                <a:cubicBezTo>
                  <a:pt x="95" y="570"/>
                  <a:pt x="101" y="571"/>
                  <a:pt x="106" y="569"/>
                </a:cubicBezTo>
                <a:lnTo>
                  <a:pt x="106" y="569"/>
                </a:lnTo>
                <a:cubicBezTo>
                  <a:pt x="106" y="572"/>
                  <a:pt x="107" y="575"/>
                  <a:pt x="110" y="578"/>
                </a:cubicBezTo>
                <a:lnTo>
                  <a:pt x="111" y="577"/>
                </a:lnTo>
                <a:lnTo>
                  <a:pt x="111" y="577"/>
                </a:lnTo>
                <a:lnTo>
                  <a:pt x="112" y="576"/>
                </a:lnTo>
                <a:lnTo>
                  <a:pt x="112" y="576"/>
                </a:lnTo>
                <a:cubicBezTo>
                  <a:pt x="112" y="581"/>
                  <a:pt x="113" y="584"/>
                  <a:pt x="119" y="581"/>
                </a:cubicBezTo>
                <a:close/>
                <a:moveTo>
                  <a:pt x="119" y="701"/>
                </a:moveTo>
                <a:lnTo>
                  <a:pt x="119" y="701"/>
                </a:lnTo>
                <a:lnTo>
                  <a:pt x="119" y="701"/>
                </a:lnTo>
                <a:lnTo>
                  <a:pt x="119" y="701"/>
                </a:lnTo>
                <a:lnTo>
                  <a:pt x="119" y="700"/>
                </a:lnTo>
                <a:lnTo>
                  <a:pt x="119" y="700"/>
                </a:lnTo>
                <a:cubicBezTo>
                  <a:pt x="119" y="701"/>
                  <a:pt x="119" y="701"/>
                  <a:pt x="119" y="701"/>
                </a:cubicBezTo>
                <a:close/>
                <a:moveTo>
                  <a:pt x="123" y="696"/>
                </a:moveTo>
                <a:lnTo>
                  <a:pt x="123" y="696"/>
                </a:lnTo>
                <a:cubicBezTo>
                  <a:pt x="122" y="696"/>
                  <a:pt x="122" y="696"/>
                  <a:pt x="122" y="696"/>
                </a:cubicBezTo>
                <a:lnTo>
                  <a:pt x="122" y="696"/>
                </a:lnTo>
                <a:lnTo>
                  <a:pt x="122" y="696"/>
                </a:lnTo>
                <a:lnTo>
                  <a:pt x="122" y="696"/>
                </a:lnTo>
                <a:lnTo>
                  <a:pt x="122" y="696"/>
                </a:lnTo>
                <a:lnTo>
                  <a:pt x="122" y="696"/>
                </a:lnTo>
                <a:cubicBezTo>
                  <a:pt x="122" y="696"/>
                  <a:pt x="122" y="696"/>
                  <a:pt x="123" y="696"/>
                </a:cubicBezTo>
                <a:close/>
                <a:moveTo>
                  <a:pt x="118" y="559"/>
                </a:moveTo>
                <a:lnTo>
                  <a:pt x="118" y="559"/>
                </a:lnTo>
                <a:cubicBezTo>
                  <a:pt x="118" y="559"/>
                  <a:pt x="118" y="557"/>
                  <a:pt x="118" y="556"/>
                </a:cubicBezTo>
                <a:lnTo>
                  <a:pt x="118" y="556"/>
                </a:lnTo>
                <a:cubicBezTo>
                  <a:pt x="123" y="553"/>
                  <a:pt x="126" y="555"/>
                  <a:pt x="125" y="561"/>
                </a:cubicBezTo>
                <a:lnTo>
                  <a:pt x="125" y="561"/>
                </a:lnTo>
                <a:lnTo>
                  <a:pt x="125" y="561"/>
                </a:lnTo>
                <a:lnTo>
                  <a:pt x="125" y="561"/>
                </a:lnTo>
                <a:cubicBezTo>
                  <a:pt x="124" y="561"/>
                  <a:pt x="124" y="561"/>
                  <a:pt x="124" y="561"/>
                </a:cubicBezTo>
                <a:lnTo>
                  <a:pt x="124" y="561"/>
                </a:lnTo>
                <a:cubicBezTo>
                  <a:pt x="123" y="560"/>
                  <a:pt x="122" y="560"/>
                  <a:pt x="122" y="560"/>
                </a:cubicBezTo>
                <a:lnTo>
                  <a:pt x="122" y="560"/>
                </a:lnTo>
                <a:lnTo>
                  <a:pt x="121" y="559"/>
                </a:lnTo>
                <a:lnTo>
                  <a:pt x="121" y="559"/>
                </a:lnTo>
                <a:lnTo>
                  <a:pt x="121" y="559"/>
                </a:lnTo>
                <a:lnTo>
                  <a:pt x="121" y="559"/>
                </a:lnTo>
                <a:cubicBezTo>
                  <a:pt x="119" y="559"/>
                  <a:pt x="118" y="559"/>
                  <a:pt x="118" y="559"/>
                </a:cubicBezTo>
                <a:close/>
                <a:moveTo>
                  <a:pt x="119" y="572"/>
                </a:moveTo>
                <a:lnTo>
                  <a:pt x="119" y="572"/>
                </a:lnTo>
                <a:cubicBezTo>
                  <a:pt x="121" y="571"/>
                  <a:pt x="122" y="571"/>
                  <a:pt x="123" y="571"/>
                </a:cubicBezTo>
                <a:lnTo>
                  <a:pt x="123" y="571"/>
                </a:lnTo>
                <a:cubicBezTo>
                  <a:pt x="122" y="573"/>
                  <a:pt x="122" y="575"/>
                  <a:pt x="121" y="577"/>
                </a:cubicBezTo>
                <a:lnTo>
                  <a:pt x="121" y="577"/>
                </a:lnTo>
                <a:lnTo>
                  <a:pt x="121" y="578"/>
                </a:lnTo>
                <a:lnTo>
                  <a:pt x="121" y="578"/>
                </a:lnTo>
                <a:cubicBezTo>
                  <a:pt x="119" y="576"/>
                  <a:pt x="118" y="575"/>
                  <a:pt x="117" y="574"/>
                </a:cubicBezTo>
                <a:lnTo>
                  <a:pt x="117" y="574"/>
                </a:lnTo>
                <a:cubicBezTo>
                  <a:pt x="118" y="573"/>
                  <a:pt x="118" y="572"/>
                  <a:pt x="119" y="572"/>
                </a:cubicBezTo>
                <a:close/>
                <a:moveTo>
                  <a:pt x="144" y="510"/>
                </a:moveTo>
                <a:lnTo>
                  <a:pt x="144" y="510"/>
                </a:lnTo>
                <a:cubicBezTo>
                  <a:pt x="146" y="510"/>
                  <a:pt x="146" y="509"/>
                  <a:pt x="147" y="509"/>
                </a:cubicBezTo>
                <a:lnTo>
                  <a:pt x="147" y="509"/>
                </a:lnTo>
                <a:lnTo>
                  <a:pt x="147" y="509"/>
                </a:lnTo>
                <a:lnTo>
                  <a:pt x="147" y="509"/>
                </a:lnTo>
                <a:cubicBezTo>
                  <a:pt x="146" y="510"/>
                  <a:pt x="146" y="510"/>
                  <a:pt x="144" y="510"/>
                </a:cubicBezTo>
                <a:close/>
                <a:moveTo>
                  <a:pt x="150" y="832"/>
                </a:moveTo>
                <a:lnTo>
                  <a:pt x="150" y="832"/>
                </a:lnTo>
                <a:cubicBezTo>
                  <a:pt x="151" y="833"/>
                  <a:pt x="150" y="834"/>
                  <a:pt x="149" y="835"/>
                </a:cubicBezTo>
                <a:lnTo>
                  <a:pt x="149" y="835"/>
                </a:lnTo>
                <a:lnTo>
                  <a:pt x="149" y="835"/>
                </a:lnTo>
                <a:lnTo>
                  <a:pt x="149" y="835"/>
                </a:lnTo>
                <a:lnTo>
                  <a:pt x="149" y="835"/>
                </a:lnTo>
                <a:lnTo>
                  <a:pt x="149" y="835"/>
                </a:lnTo>
                <a:cubicBezTo>
                  <a:pt x="148" y="834"/>
                  <a:pt x="147" y="833"/>
                  <a:pt x="146" y="833"/>
                </a:cubicBezTo>
                <a:lnTo>
                  <a:pt x="146" y="833"/>
                </a:lnTo>
                <a:lnTo>
                  <a:pt x="146" y="833"/>
                </a:lnTo>
                <a:lnTo>
                  <a:pt x="146" y="833"/>
                </a:lnTo>
                <a:cubicBezTo>
                  <a:pt x="148" y="832"/>
                  <a:pt x="149" y="832"/>
                  <a:pt x="149" y="832"/>
                </a:cubicBezTo>
                <a:lnTo>
                  <a:pt x="149" y="832"/>
                </a:lnTo>
                <a:cubicBezTo>
                  <a:pt x="150" y="832"/>
                  <a:pt x="150" y="832"/>
                  <a:pt x="150" y="832"/>
                </a:cubicBezTo>
                <a:close/>
                <a:moveTo>
                  <a:pt x="141" y="529"/>
                </a:moveTo>
                <a:lnTo>
                  <a:pt x="141" y="529"/>
                </a:lnTo>
                <a:cubicBezTo>
                  <a:pt x="142" y="529"/>
                  <a:pt x="142" y="528"/>
                  <a:pt x="142" y="528"/>
                </a:cubicBezTo>
                <a:lnTo>
                  <a:pt x="142" y="528"/>
                </a:lnTo>
                <a:cubicBezTo>
                  <a:pt x="141" y="524"/>
                  <a:pt x="143" y="520"/>
                  <a:pt x="144" y="516"/>
                </a:cubicBezTo>
                <a:lnTo>
                  <a:pt x="144" y="516"/>
                </a:lnTo>
                <a:cubicBezTo>
                  <a:pt x="146" y="518"/>
                  <a:pt x="147" y="519"/>
                  <a:pt x="149" y="520"/>
                </a:cubicBezTo>
                <a:lnTo>
                  <a:pt x="149" y="520"/>
                </a:lnTo>
                <a:cubicBezTo>
                  <a:pt x="149" y="522"/>
                  <a:pt x="148" y="522"/>
                  <a:pt x="148" y="522"/>
                </a:cubicBezTo>
                <a:lnTo>
                  <a:pt x="148" y="522"/>
                </a:lnTo>
                <a:cubicBezTo>
                  <a:pt x="147" y="525"/>
                  <a:pt x="146" y="527"/>
                  <a:pt x="149" y="527"/>
                </a:cubicBezTo>
                <a:lnTo>
                  <a:pt x="149" y="527"/>
                </a:lnTo>
                <a:cubicBezTo>
                  <a:pt x="150" y="526"/>
                  <a:pt x="151" y="526"/>
                  <a:pt x="151" y="526"/>
                </a:cubicBezTo>
                <a:lnTo>
                  <a:pt x="153" y="525"/>
                </a:lnTo>
                <a:lnTo>
                  <a:pt x="153" y="525"/>
                </a:lnTo>
                <a:cubicBezTo>
                  <a:pt x="154" y="526"/>
                  <a:pt x="155" y="526"/>
                  <a:pt x="155" y="526"/>
                </a:cubicBezTo>
                <a:lnTo>
                  <a:pt x="155" y="526"/>
                </a:lnTo>
                <a:cubicBezTo>
                  <a:pt x="155" y="526"/>
                  <a:pt x="154" y="528"/>
                  <a:pt x="153" y="530"/>
                </a:cubicBezTo>
                <a:lnTo>
                  <a:pt x="153" y="530"/>
                </a:lnTo>
                <a:cubicBezTo>
                  <a:pt x="152" y="530"/>
                  <a:pt x="151" y="531"/>
                  <a:pt x="150" y="531"/>
                </a:cubicBezTo>
                <a:lnTo>
                  <a:pt x="150" y="531"/>
                </a:lnTo>
                <a:cubicBezTo>
                  <a:pt x="147" y="532"/>
                  <a:pt x="144" y="531"/>
                  <a:pt x="141" y="529"/>
                </a:cubicBezTo>
                <a:lnTo>
                  <a:pt x="162" y="722"/>
                </a:lnTo>
                <a:lnTo>
                  <a:pt x="162" y="722"/>
                </a:lnTo>
                <a:cubicBezTo>
                  <a:pt x="161" y="722"/>
                  <a:pt x="160" y="722"/>
                  <a:pt x="158" y="722"/>
                </a:cubicBezTo>
                <a:lnTo>
                  <a:pt x="158" y="722"/>
                </a:lnTo>
                <a:lnTo>
                  <a:pt x="158" y="722"/>
                </a:lnTo>
                <a:lnTo>
                  <a:pt x="158" y="722"/>
                </a:lnTo>
                <a:cubicBezTo>
                  <a:pt x="160" y="722"/>
                  <a:pt x="161" y="722"/>
                  <a:pt x="162" y="722"/>
                </a:cubicBezTo>
                <a:lnTo>
                  <a:pt x="141" y="529"/>
                </a:lnTo>
                <a:close/>
                <a:moveTo>
                  <a:pt x="160" y="516"/>
                </a:moveTo>
                <a:lnTo>
                  <a:pt x="160" y="516"/>
                </a:lnTo>
                <a:cubicBezTo>
                  <a:pt x="159" y="516"/>
                  <a:pt x="158" y="516"/>
                  <a:pt x="158" y="516"/>
                </a:cubicBezTo>
                <a:lnTo>
                  <a:pt x="158" y="516"/>
                </a:lnTo>
                <a:cubicBezTo>
                  <a:pt x="158" y="516"/>
                  <a:pt x="157" y="514"/>
                  <a:pt x="156" y="513"/>
                </a:cubicBezTo>
                <a:lnTo>
                  <a:pt x="156" y="513"/>
                </a:lnTo>
                <a:cubicBezTo>
                  <a:pt x="157" y="513"/>
                  <a:pt x="159" y="513"/>
                  <a:pt x="160" y="512"/>
                </a:cubicBezTo>
                <a:lnTo>
                  <a:pt x="160" y="512"/>
                </a:lnTo>
                <a:cubicBezTo>
                  <a:pt x="160" y="513"/>
                  <a:pt x="159" y="514"/>
                  <a:pt x="160" y="516"/>
                </a:cubicBezTo>
                <a:close/>
                <a:moveTo>
                  <a:pt x="188" y="929"/>
                </a:moveTo>
                <a:lnTo>
                  <a:pt x="188" y="929"/>
                </a:lnTo>
                <a:lnTo>
                  <a:pt x="188" y="929"/>
                </a:lnTo>
                <a:lnTo>
                  <a:pt x="188" y="929"/>
                </a:lnTo>
                <a:lnTo>
                  <a:pt x="188" y="929"/>
                </a:lnTo>
                <a:lnTo>
                  <a:pt x="188" y="929"/>
                </a:lnTo>
                <a:lnTo>
                  <a:pt x="188" y="929"/>
                </a:lnTo>
                <a:lnTo>
                  <a:pt x="177" y="957"/>
                </a:lnTo>
                <a:lnTo>
                  <a:pt x="177" y="957"/>
                </a:lnTo>
                <a:lnTo>
                  <a:pt x="177" y="957"/>
                </a:lnTo>
                <a:lnTo>
                  <a:pt x="177" y="957"/>
                </a:lnTo>
                <a:lnTo>
                  <a:pt x="177" y="957"/>
                </a:lnTo>
                <a:lnTo>
                  <a:pt x="177" y="957"/>
                </a:lnTo>
                <a:lnTo>
                  <a:pt x="177" y="957"/>
                </a:lnTo>
                <a:lnTo>
                  <a:pt x="188" y="929"/>
                </a:lnTo>
                <a:close/>
                <a:moveTo>
                  <a:pt x="179" y="949"/>
                </a:moveTo>
                <a:lnTo>
                  <a:pt x="179" y="949"/>
                </a:lnTo>
                <a:close/>
                <a:moveTo>
                  <a:pt x="179" y="727"/>
                </a:moveTo>
                <a:lnTo>
                  <a:pt x="179" y="727"/>
                </a:lnTo>
                <a:close/>
                <a:moveTo>
                  <a:pt x="176" y="735"/>
                </a:moveTo>
                <a:lnTo>
                  <a:pt x="176" y="735"/>
                </a:lnTo>
                <a:cubicBezTo>
                  <a:pt x="177" y="734"/>
                  <a:pt x="177" y="733"/>
                  <a:pt x="177" y="732"/>
                </a:cubicBezTo>
                <a:lnTo>
                  <a:pt x="177" y="732"/>
                </a:lnTo>
                <a:cubicBezTo>
                  <a:pt x="177" y="733"/>
                  <a:pt x="178" y="734"/>
                  <a:pt x="179" y="735"/>
                </a:cubicBezTo>
                <a:lnTo>
                  <a:pt x="179" y="735"/>
                </a:lnTo>
                <a:lnTo>
                  <a:pt x="179" y="735"/>
                </a:lnTo>
                <a:lnTo>
                  <a:pt x="179" y="735"/>
                </a:lnTo>
                <a:cubicBezTo>
                  <a:pt x="178" y="735"/>
                  <a:pt x="177" y="735"/>
                  <a:pt x="176" y="735"/>
                </a:cubicBezTo>
                <a:close/>
                <a:moveTo>
                  <a:pt x="163" y="704"/>
                </a:moveTo>
                <a:lnTo>
                  <a:pt x="163" y="704"/>
                </a:lnTo>
                <a:cubicBezTo>
                  <a:pt x="163" y="703"/>
                  <a:pt x="163" y="703"/>
                  <a:pt x="163" y="703"/>
                </a:cubicBezTo>
                <a:lnTo>
                  <a:pt x="163" y="703"/>
                </a:lnTo>
                <a:cubicBezTo>
                  <a:pt x="164" y="703"/>
                  <a:pt x="164" y="702"/>
                  <a:pt x="164" y="702"/>
                </a:cubicBezTo>
                <a:lnTo>
                  <a:pt x="164" y="702"/>
                </a:lnTo>
                <a:cubicBezTo>
                  <a:pt x="165" y="701"/>
                  <a:pt x="165" y="701"/>
                  <a:pt x="165" y="701"/>
                </a:cubicBezTo>
                <a:lnTo>
                  <a:pt x="165" y="701"/>
                </a:lnTo>
                <a:lnTo>
                  <a:pt x="165" y="701"/>
                </a:lnTo>
                <a:lnTo>
                  <a:pt x="165" y="701"/>
                </a:lnTo>
                <a:cubicBezTo>
                  <a:pt x="165" y="703"/>
                  <a:pt x="166" y="703"/>
                  <a:pt x="168" y="704"/>
                </a:cubicBezTo>
                <a:lnTo>
                  <a:pt x="168" y="704"/>
                </a:lnTo>
                <a:cubicBezTo>
                  <a:pt x="167" y="704"/>
                  <a:pt x="166" y="704"/>
                  <a:pt x="165" y="704"/>
                </a:cubicBezTo>
                <a:lnTo>
                  <a:pt x="165" y="705"/>
                </a:lnTo>
                <a:lnTo>
                  <a:pt x="165" y="705"/>
                </a:lnTo>
                <a:cubicBezTo>
                  <a:pt x="165" y="704"/>
                  <a:pt x="165" y="704"/>
                  <a:pt x="165" y="704"/>
                </a:cubicBezTo>
                <a:lnTo>
                  <a:pt x="165" y="704"/>
                </a:lnTo>
                <a:cubicBezTo>
                  <a:pt x="165" y="704"/>
                  <a:pt x="164" y="704"/>
                  <a:pt x="163" y="704"/>
                </a:cubicBezTo>
                <a:close/>
                <a:moveTo>
                  <a:pt x="165" y="708"/>
                </a:moveTo>
                <a:lnTo>
                  <a:pt x="165" y="708"/>
                </a:lnTo>
                <a:cubicBezTo>
                  <a:pt x="166" y="708"/>
                  <a:pt x="167" y="708"/>
                  <a:pt x="168" y="708"/>
                </a:cubicBezTo>
                <a:lnTo>
                  <a:pt x="168" y="708"/>
                </a:lnTo>
                <a:cubicBezTo>
                  <a:pt x="167" y="711"/>
                  <a:pt x="165" y="710"/>
                  <a:pt x="164" y="710"/>
                </a:cubicBezTo>
                <a:lnTo>
                  <a:pt x="164" y="710"/>
                </a:lnTo>
                <a:cubicBezTo>
                  <a:pt x="165" y="708"/>
                  <a:pt x="165" y="708"/>
                  <a:pt x="165" y="708"/>
                </a:cubicBezTo>
                <a:close/>
                <a:moveTo>
                  <a:pt x="170" y="861"/>
                </a:moveTo>
                <a:lnTo>
                  <a:pt x="170" y="861"/>
                </a:lnTo>
                <a:cubicBezTo>
                  <a:pt x="170" y="862"/>
                  <a:pt x="169" y="862"/>
                  <a:pt x="169" y="862"/>
                </a:cubicBezTo>
                <a:lnTo>
                  <a:pt x="169" y="862"/>
                </a:lnTo>
                <a:cubicBezTo>
                  <a:pt x="169" y="862"/>
                  <a:pt x="169" y="861"/>
                  <a:pt x="170" y="860"/>
                </a:cubicBezTo>
                <a:lnTo>
                  <a:pt x="170" y="860"/>
                </a:lnTo>
                <a:cubicBezTo>
                  <a:pt x="170" y="861"/>
                  <a:pt x="170" y="861"/>
                  <a:pt x="170" y="861"/>
                </a:cubicBezTo>
                <a:lnTo>
                  <a:pt x="172" y="972"/>
                </a:lnTo>
                <a:lnTo>
                  <a:pt x="172" y="972"/>
                </a:lnTo>
                <a:lnTo>
                  <a:pt x="172" y="972"/>
                </a:lnTo>
                <a:lnTo>
                  <a:pt x="172" y="972"/>
                </a:lnTo>
                <a:lnTo>
                  <a:pt x="172" y="972"/>
                </a:lnTo>
                <a:lnTo>
                  <a:pt x="170" y="861"/>
                </a:lnTo>
                <a:close/>
                <a:moveTo>
                  <a:pt x="171" y="761"/>
                </a:moveTo>
                <a:lnTo>
                  <a:pt x="171" y="761"/>
                </a:lnTo>
                <a:cubicBezTo>
                  <a:pt x="169" y="763"/>
                  <a:pt x="169" y="761"/>
                  <a:pt x="168" y="760"/>
                </a:cubicBezTo>
                <a:lnTo>
                  <a:pt x="168" y="760"/>
                </a:lnTo>
                <a:lnTo>
                  <a:pt x="167" y="760"/>
                </a:lnTo>
                <a:lnTo>
                  <a:pt x="167" y="760"/>
                </a:lnTo>
                <a:cubicBezTo>
                  <a:pt x="167" y="760"/>
                  <a:pt x="167" y="760"/>
                  <a:pt x="168" y="760"/>
                </a:cubicBezTo>
                <a:lnTo>
                  <a:pt x="168" y="760"/>
                </a:lnTo>
                <a:cubicBezTo>
                  <a:pt x="169" y="759"/>
                  <a:pt x="170" y="758"/>
                  <a:pt x="170" y="757"/>
                </a:cubicBezTo>
                <a:lnTo>
                  <a:pt x="170" y="757"/>
                </a:lnTo>
                <a:cubicBezTo>
                  <a:pt x="170" y="756"/>
                  <a:pt x="171" y="756"/>
                  <a:pt x="171" y="755"/>
                </a:cubicBezTo>
                <a:lnTo>
                  <a:pt x="171" y="755"/>
                </a:lnTo>
                <a:lnTo>
                  <a:pt x="171" y="755"/>
                </a:lnTo>
                <a:lnTo>
                  <a:pt x="171" y="755"/>
                </a:lnTo>
                <a:cubicBezTo>
                  <a:pt x="175" y="757"/>
                  <a:pt x="182" y="753"/>
                  <a:pt x="183" y="760"/>
                </a:cubicBezTo>
                <a:lnTo>
                  <a:pt x="183" y="760"/>
                </a:lnTo>
                <a:lnTo>
                  <a:pt x="183" y="761"/>
                </a:lnTo>
                <a:lnTo>
                  <a:pt x="183" y="761"/>
                </a:lnTo>
                <a:cubicBezTo>
                  <a:pt x="179" y="754"/>
                  <a:pt x="175" y="759"/>
                  <a:pt x="171" y="761"/>
                </a:cubicBezTo>
                <a:lnTo>
                  <a:pt x="176" y="989"/>
                </a:lnTo>
                <a:lnTo>
                  <a:pt x="176" y="989"/>
                </a:lnTo>
                <a:cubicBezTo>
                  <a:pt x="176" y="990"/>
                  <a:pt x="176" y="990"/>
                  <a:pt x="175" y="991"/>
                </a:cubicBezTo>
                <a:lnTo>
                  <a:pt x="175" y="990"/>
                </a:lnTo>
                <a:lnTo>
                  <a:pt x="175" y="990"/>
                </a:lnTo>
                <a:cubicBezTo>
                  <a:pt x="176" y="990"/>
                  <a:pt x="176" y="989"/>
                  <a:pt x="176" y="989"/>
                </a:cubicBezTo>
                <a:lnTo>
                  <a:pt x="171" y="761"/>
                </a:lnTo>
                <a:close/>
                <a:moveTo>
                  <a:pt x="174" y="984"/>
                </a:moveTo>
                <a:lnTo>
                  <a:pt x="174" y="984"/>
                </a:lnTo>
                <a:cubicBezTo>
                  <a:pt x="174" y="984"/>
                  <a:pt x="174" y="982"/>
                  <a:pt x="173" y="982"/>
                </a:cubicBezTo>
                <a:lnTo>
                  <a:pt x="173" y="982"/>
                </a:lnTo>
                <a:lnTo>
                  <a:pt x="173" y="982"/>
                </a:lnTo>
                <a:lnTo>
                  <a:pt x="173" y="982"/>
                </a:lnTo>
                <a:cubicBezTo>
                  <a:pt x="175" y="984"/>
                  <a:pt x="177" y="984"/>
                  <a:pt x="178" y="986"/>
                </a:cubicBezTo>
                <a:lnTo>
                  <a:pt x="178" y="986"/>
                </a:lnTo>
                <a:cubicBezTo>
                  <a:pt x="177" y="986"/>
                  <a:pt x="177" y="987"/>
                  <a:pt x="177" y="987"/>
                </a:cubicBezTo>
                <a:lnTo>
                  <a:pt x="177" y="987"/>
                </a:lnTo>
                <a:cubicBezTo>
                  <a:pt x="177" y="985"/>
                  <a:pt x="176" y="984"/>
                  <a:pt x="174" y="984"/>
                </a:cubicBezTo>
                <a:close/>
                <a:moveTo>
                  <a:pt x="174" y="970"/>
                </a:moveTo>
                <a:lnTo>
                  <a:pt x="174" y="970"/>
                </a:lnTo>
                <a:lnTo>
                  <a:pt x="174" y="970"/>
                </a:lnTo>
                <a:cubicBezTo>
                  <a:pt x="177" y="967"/>
                  <a:pt x="179" y="966"/>
                  <a:pt x="181" y="963"/>
                </a:cubicBezTo>
                <a:lnTo>
                  <a:pt x="181" y="963"/>
                </a:lnTo>
                <a:cubicBezTo>
                  <a:pt x="182" y="965"/>
                  <a:pt x="182" y="966"/>
                  <a:pt x="183" y="966"/>
                </a:cubicBezTo>
                <a:lnTo>
                  <a:pt x="183" y="966"/>
                </a:lnTo>
                <a:cubicBezTo>
                  <a:pt x="183" y="967"/>
                  <a:pt x="184" y="967"/>
                  <a:pt x="184" y="967"/>
                </a:cubicBezTo>
                <a:lnTo>
                  <a:pt x="184" y="967"/>
                </a:lnTo>
                <a:cubicBezTo>
                  <a:pt x="185" y="971"/>
                  <a:pt x="187" y="972"/>
                  <a:pt x="189" y="972"/>
                </a:cubicBezTo>
                <a:lnTo>
                  <a:pt x="189" y="972"/>
                </a:lnTo>
                <a:cubicBezTo>
                  <a:pt x="187" y="972"/>
                  <a:pt x="187" y="973"/>
                  <a:pt x="186" y="975"/>
                </a:cubicBezTo>
                <a:lnTo>
                  <a:pt x="186" y="975"/>
                </a:lnTo>
                <a:cubicBezTo>
                  <a:pt x="185" y="974"/>
                  <a:pt x="184" y="973"/>
                  <a:pt x="183" y="972"/>
                </a:cubicBezTo>
                <a:lnTo>
                  <a:pt x="183" y="972"/>
                </a:lnTo>
                <a:cubicBezTo>
                  <a:pt x="182" y="973"/>
                  <a:pt x="181" y="973"/>
                  <a:pt x="180" y="974"/>
                </a:cubicBezTo>
                <a:lnTo>
                  <a:pt x="180" y="974"/>
                </a:lnTo>
                <a:cubicBezTo>
                  <a:pt x="180" y="973"/>
                  <a:pt x="180" y="973"/>
                  <a:pt x="180" y="973"/>
                </a:cubicBezTo>
                <a:lnTo>
                  <a:pt x="180" y="973"/>
                </a:lnTo>
                <a:cubicBezTo>
                  <a:pt x="179" y="970"/>
                  <a:pt x="177" y="971"/>
                  <a:pt x="174" y="970"/>
                </a:cubicBezTo>
                <a:close/>
                <a:moveTo>
                  <a:pt x="192" y="870"/>
                </a:moveTo>
                <a:lnTo>
                  <a:pt x="192" y="870"/>
                </a:lnTo>
                <a:close/>
                <a:moveTo>
                  <a:pt x="206" y="458"/>
                </a:moveTo>
                <a:lnTo>
                  <a:pt x="206" y="458"/>
                </a:lnTo>
                <a:cubicBezTo>
                  <a:pt x="204" y="458"/>
                  <a:pt x="202" y="456"/>
                  <a:pt x="201" y="454"/>
                </a:cubicBezTo>
                <a:lnTo>
                  <a:pt x="201" y="454"/>
                </a:lnTo>
                <a:cubicBezTo>
                  <a:pt x="201" y="454"/>
                  <a:pt x="200" y="454"/>
                  <a:pt x="199" y="454"/>
                </a:cubicBezTo>
                <a:lnTo>
                  <a:pt x="199" y="454"/>
                </a:lnTo>
                <a:cubicBezTo>
                  <a:pt x="198" y="458"/>
                  <a:pt x="199" y="460"/>
                  <a:pt x="201" y="461"/>
                </a:cubicBezTo>
                <a:lnTo>
                  <a:pt x="201" y="461"/>
                </a:lnTo>
                <a:cubicBezTo>
                  <a:pt x="200" y="463"/>
                  <a:pt x="200" y="465"/>
                  <a:pt x="200" y="466"/>
                </a:cubicBezTo>
                <a:lnTo>
                  <a:pt x="200" y="466"/>
                </a:lnTo>
                <a:lnTo>
                  <a:pt x="200" y="466"/>
                </a:lnTo>
                <a:lnTo>
                  <a:pt x="200" y="466"/>
                </a:lnTo>
                <a:cubicBezTo>
                  <a:pt x="198" y="467"/>
                  <a:pt x="196" y="464"/>
                  <a:pt x="193" y="466"/>
                </a:cubicBezTo>
                <a:lnTo>
                  <a:pt x="193" y="466"/>
                </a:lnTo>
                <a:cubicBezTo>
                  <a:pt x="193" y="468"/>
                  <a:pt x="193" y="471"/>
                  <a:pt x="194" y="474"/>
                </a:cubicBezTo>
                <a:lnTo>
                  <a:pt x="194" y="474"/>
                </a:lnTo>
                <a:cubicBezTo>
                  <a:pt x="193" y="476"/>
                  <a:pt x="191" y="477"/>
                  <a:pt x="192" y="479"/>
                </a:cubicBezTo>
                <a:lnTo>
                  <a:pt x="192" y="479"/>
                </a:lnTo>
                <a:cubicBezTo>
                  <a:pt x="191" y="480"/>
                  <a:pt x="191" y="480"/>
                  <a:pt x="190" y="481"/>
                </a:cubicBezTo>
                <a:lnTo>
                  <a:pt x="190" y="481"/>
                </a:lnTo>
                <a:cubicBezTo>
                  <a:pt x="186" y="483"/>
                  <a:pt x="189" y="489"/>
                  <a:pt x="187" y="492"/>
                </a:cubicBezTo>
                <a:lnTo>
                  <a:pt x="187" y="492"/>
                </a:lnTo>
                <a:cubicBezTo>
                  <a:pt x="185" y="494"/>
                  <a:pt x="184" y="495"/>
                  <a:pt x="183" y="496"/>
                </a:cubicBezTo>
                <a:lnTo>
                  <a:pt x="183" y="495"/>
                </a:lnTo>
                <a:lnTo>
                  <a:pt x="182" y="495"/>
                </a:lnTo>
                <a:lnTo>
                  <a:pt x="182" y="495"/>
                </a:lnTo>
                <a:cubicBezTo>
                  <a:pt x="179" y="496"/>
                  <a:pt x="177" y="498"/>
                  <a:pt x="175" y="499"/>
                </a:cubicBezTo>
                <a:lnTo>
                  <a:pt x="175" y="499"/>
                </a:lnTo>
                <a:cubicBezTo>
                  <a:pt x="175" y="501"/>
                  <a:pt x="176" y="502"/>
                  <a:pt x="176" y="504"/>
                </a:cubicBezTo>
                <a:lnTo>
                  <a:pt x="176" y="504"/>
                </a:lnTo>
                <a:cubicBezTo>
                  <a:pt x="175" y="504"/>
                  <a:pt x="174" y="504"/>
                  <a:pt x="173" y="504"/>
                </a:cubicBezTo>
                <a:lnTo>
                  <a:pt x="173" y="504"/>
                </a:lnTo>
                <a:cubicBezTo>
                  <a:pt x="172" y="504"/>
                  <a:pt x="172" y="505"/>
                  <a:pt x="171" y="506"/>
                </a:cubicBezTo>
                <a:lnTo>
                  <a:pt x="171" y="506"/>
                </a:lnTo>
                <a:cubicBezTo>
                  <a:pt x="171" y="504"/>
                  <a:pt x="171" y="503"/>
                  <a:pt x="168" y="503"/>
                </a:cubicBezTo>
                <a:lnTo>
                  <a:pt x="168" y="503"/>
                </a:lnTo>
                <a:cubicBezTo>
                  <a:pt x="166" y="503"/>
                  <a:pt x="165" y="504"/>
                  <a:pt x="165" y="504"/>
                </a:cubicBezTo>
                <a:lnTo>
                  <a:pt x="165" y="504"/>
                </a:lnTo>
                <a:cubicBezTo>
                  <a:pt x="165" y="504"/>
                  <a:pt x="165" y="504"/>
                  <a:pt x="165" y="503"/>
                </a:cubicBezTo>
                <a:lnTo>
                  <a:pt x="165" y="503"/>
                </a:lnTo>
                <a:cubicBezTo>
                  <a:pt x="166" y="501"/>
                  <a:pt x="166" y="499"/>
                  <a:pt x="167" y="497"/>
                </a:cubicBezTo>
                <a:lnTo>
                  <a:pt x="167" y="497"/>
                </a:lnTo>
                <a:cubicBezTo>
                  <a:pt x="166" y="495"/>
                  <a:pt x="169" y="493"/>
                  <a:pt x="170" y="490"/>
                </a:cubicBezTo>
                <a:lnTo>
                  <a:pt x="170" y="490"/>
                </a:lnTo>
                <a:cubicBezTo>
                  <a:pt x="171" y="490"/>
                  <a:pt x="171" y="490"/>
                  <a:pt x="171" y="490"/>
                </a:cubicBezTo>
                <a:lnTo>
                  <a:pt x="171" y="490"/>
                </a:lnTo>
                <a:cubicBezTo>
                  <a:pt x="172" y="489"/>
                  <a:pt x="173" y="489"/>
                  <a:pt x="174" y="487"/>
                </a:cubicBezTo>
                <a:lnTo>
                  <a:pt x="174" y="487"/>
                </a:lnTo>
                <a:cubicBezTo>
                  <a:pt x="175" y="484"/>
                  <a:pt x="175" y="482"/>
                  <a:pt x="173" y="480"/>
                </a:cubicBezTo>
                <a:lnTo>
                  <a:pt x="173" y="479"/>
                </a:lnTo>
                <a:lnTo>
                  <a:pt x="173" y="479"/>
                </a:lnTo>
                <a:cubicBezTo>
                  <a:pt x="174" y="479"/>
                  <a:pt x="174" y="479"/>
                  <a:pt x="175" y="479"/>
                </a:cubicBezTo>
                <a:lnTo>
                  <a:pt x="175" y="479"/>
                </a:lnTo>
                <a:cubicBezTo>
                  <a:pt x="177" y="478"/>
                  <a:pt x="181" y="478"/>
                  <a:pt x="181" y="473"/>
                </a:cubicBezTo>
                <a:lnTo>
                  <a:pt x="181" y="473"/>
                </a:lnTo>
                <a:cubicBezTo>
                  <a:pt x="177" y="473"/>
                  <a:pt x="176" y="477"/>
                  <a:pt x="173" y="479"/>
                </a:cubicBezTo>
                <a:lnTo>
                  <a:pt x="173" y="479"/>
                </a:lnTo>
                <a:lnTo>
                  <a:pt x="173" y="479"/>
                </a:lnTo>
                <a:lnTo>
                  <a:pt x="173" y="479"/>
                </a:lnTo>
                <a:lnTo>
                  <a:pt x="173" y="479"/>
                </a:lnTo>
                <a:lnTo>
                  <a:pt x="173" y="479"/>
                </a:lnTo>
                <a:lnTo>
                  <a:pt x="173" y="479"/>
                </a:lnTo>
                <a:lnTo>
                  <a:pt x="173" y="479"/>
                </a:lnTo>
                <a:lnTo>
                  <a:pt x="173" y="479"/>
                </a:lnTo>
                <a:lnTo>
                  <a:pt x="173" y="479"/>
                </a:lnTo>
                <a:cubicBezTo>
                  <a:pt x="165" y="473"/>
                  <a:pt x="169" y="481"/>
                  <a:pt x="167" y="483"/>
                </a:cubicBezTo>
                <a:lnTo>
                  <a:pt x="167" y="483"/>
                </a:lnTo>
                <a:cubicBezTo>
                  <a:pt x="165" y="484"/>
                  <a:pt x="164" y="485"/>
                  <a:pt x="162" y="486"/>
                </a:cubicBezTo>
                <a:lnTo>
                  <a:pt x="162" y="486"/>
                </a:lnTo>
                <a:cubicBezTo>
                  <a:pt x="162" y="490"/>
                  <a:pt x="159" y="492"/>
                  <a:pt x="156" y="495"/>
                </a:cubicBezTo>
                <a:lnTo>
                  <a:pt x="156" y="495"/>
                </a:lnTo>
                <a:cubicBezTo>
                  <a:pt x="155" y="495"/>
                  <a:pt x="155" y="495"/>
                  <a:pt x="154" y="495"/>
                </a:cubicBezTo>
                <a:lnTo>
                  <a:pt x="154" y="495"/>
                </a:lnTo>
                <a:lnTo>
                  <a:pt x="154" y="495"/>
                </a:lnTo>
                <a:lnTo>
                  <a:pt x="154" y="495"/>
                </a:lnTo>
                <a:cubicBezTo>
                  <a:pt x="154" y="494"/>
                  <a:pt x="152" y="495"/>
                  <a:pt x="151" y="495"/>
                </a:cubicBezTo>
                <a:lnTo>
                  <a:pt x="151" y="495"/>
                </a:lnTo>
                <a:cubicBezTo>
                  <a:pt x="149" y="496"/>
                  <a:pt x="149" y="498"/>
                  <a:pt x="148" y="499"/>
                </a:cubicBezTo>
                <a:lnTo>
                  <a:pt x="148" y="499"/>
                </a:lnTo>
                <a:cubicBezTo>
                  <a:pt x="146" y="501"/>
                  <a:pt x="143" y="504"/>
                  <a:pt x="140" y="507"/>
                </a:cubicBezTo>
                <a:lnTo>
                  <a:pt x="140" y="507"/>
                </a:lnTo>
                <a:cubicBezTo>
                  <a:pt x="139" y="506"/>
                  <a:pt x="138" y="506"/>
                  <a:pt x="136" y="506"/>
                </a:cubicBezTo>
                <a:lnTo>
                  <a:pt x="136" y="506"/>
                </a:lnTo>
                <a:lnTo>
                  <a:pt x="136" y="506"/>
                </a:lnTo>
                <a:lnTo>
                  <a:pt x="136" y="506"/>
                </a:lnTo>
                <a:lnTo>
                  <a:pt x="136" y="506"/>
                </a:lnTo>
                <a:lnTo>
                  <a:pt x="136" y="506"/>
                </a:lnTo>
                <a:lnTo>
                  <a:pt x="136" y="506"/>
                </a:lnTo>
                <a:cubicBezTo>
                  <a:pt x="133" y="504"/>
                  <a:pt x="131" y="505"/>
                  <a:pt x="130" y="508"/>
                </a:cubicBezTo>
                <a:lnTo>
                  <a:pt x="130" y="508"/>
                </a:lnTo>
                <a:lnTo>
                  <a:pt x="129" y="508"/>
                </a:lnTo>
                <a:lnTo>
                  <a:pt x="129" y="508"/>
                </a:lnTo>
                <a:cubicBezTo>
                  <a:pt x="125" y="510"/>
                  <a:pt x="126" y="503"/>
                  <a:pt x="122" y="504"/>
                </a:cubicBezTo>
                <a:lnTo>
                  <a:pt x="122" y="504"/>
                </a:lnTo>
                <a:cubicBezTo>
                  <a:pt x="122" y="504"/>
                  <a:pt x="122" y="504"/>
                  <a:pt x="121" y="503"/>
                </a:cubicBezTo>
                <a:lnTo>
                  <a:pt x="121" y="503"/>
                </a:lnTo>
                <a:cubicBezTo>
                  <a:pt x="121" y="504"/>
                  <a:pt x="120" y="504"/>
                  <a:pt x="119" y="504"/>
                </a:cubicBezTo>
                <a:lnTo>
                  <a:pt x="119" y="504"/>
                </a:lnTo>
                <a:cubicBezTo>
                  <a:pt x="118" y="506"/>
                  <a:pt x="117" y="508"/>
                  <a:pt x="115" y="510"/>
                </a:cubicBezTo>
                <a:lnTo>
                  <a:pt x="115" y="510"/>
                </a:lnTo>
                <a:cubicBezTo>
                  <a:pt x="113" y="508"/>
                  <a:pt x="111" y="507"/>
                  <a:pt x="108" y="506"/>
                </a:cubicBezTo>
                <a:lnTo>
                  <a:pt x="108" y="506"/>
                </a:lnTo>
                <a:cubicBezTo>
                  <a:pt x="109" y="506"/>
                  <a:pt x="111" y="505"/>
                  <a:pt x="112" y="505"/>
                </a:cubicBezTo>
                <a:lnTo>
                  <a:pt x="112" y="505"/>
                </a:lnTo>
                <a:lnTo>
                  <a:pt x="113" y="504"/>
                </a:lnTo>
                <a:lnTo>
                  <a:pt x="118" y="503"/>
                </a:lnTo>
                <a:lnTo>
                  <a:pt x="118" y="503"/>
                </a:lnTo>
                <a:cubicBezTo>
                  <a:pt x="118" y="501"/>
                  <a:pt x="118" y="501"/>
                  <a:pt x="117" y="501"/>
                </a:cubicBezTo>
                <a:lnTo>
                  <a:pt x="117" y="501"/>
                </a:lnTo>
                <a:cubicBezTo>
                  <a:pt x="117" y="499"/>
                  <a:pt x="116" y="497"/>
                  <a:pt x="116" y="495"/>
                </a:cubicBezTo>
                <a:lnTo>
                  <a:pt x="116" y="495"/>
                </a:lnTo>
                <a:cubicBezTo>
                  <a:pt x="117" y="496"/>
                  <a:pt x="118" y="497"/>
                  <a:pt x="118" y="499"/>
                </a:cubicBezTo>
                <a:lnTo>
                  <a:pt x="118" y="499"/>
                </a:lnTo>
                <a:cubicBezTo>
                  <a:pt x="119" y="497"/>
                  <a:pt x="121" y="496"/>
                  <a:pt x="122" y="495"/>
                </a:cubicBezTo>
                <a:lnTo>
                  <a:pt x="122" y="495"/>
                </a:lnTo>
                <a:lnTo>
                  <a:pt x="122" y="495"/>
                </a:lnTo>
                <a:lnTo>
                  <a:pt x="122" y="495"/>
                </a:lnTo>
                <a:lnTo>
                  <a:pt x="122" y="495"/>
                </a:lnTo>
                <a:lnTo>
                  <a:pt x="122" y="495"/>
                </a:lnTo>
                <a:cubicBezTo>
                  <a:pt x="122" y="497"/>
                  <a:pt x="122" y="497"/>
                  <a:pt x="124" y="496"/>
                </a:cubicBezTo>
                <a:lnTo>
                  <a:pt x="124" y="496"/>
                </a:lnTo>
                <a:lnTo>
                  <a:pt x="124" y="496"/>
                </a:lnTo>
                <a:lnTo>
                  <a:pt x="124" y="496"/>
                </a:lnTo>
                <a:cubicBezTo>
                  <a:pt x="127" y="498"/>
                  <a:pt x="129" y="500"/>
                  <a:pt x="133" y="500"/>
                </a:cubicBezTo>
                <a:lnTo>
                  <a:pt x="133" y="500"/>
                </a:lnTo>
                <a:cubicBezTo>
                  <a:pt x="133" y="497"/>
                  <a:pt x="133" y="495"/>
                  <a:pt x="133" y="492"/>
                </a:cubicBezTo>
                <a:lnTo>
                  <a:pt x="133" y="492"/>
                </a:lnTo>
                <a:cubicBezTo>
                  <a:pt x="133" y="491"/>
                  <a:pt x="134" y="491"/>
                  <a:pt x="134" y="490"/>
                </a:cubicBezTo>
                <a:lnTo>
                  <a:pt x="134" y="490"/>
                </a:lnTo>
                <a:cubicBezTo>
                  <a:pt x="134" y="491"/>
                  <a:pt x="134" y="491"/>
                  <a:pt x="134" y="491"/>
                </a:cubicBezTo>
                <a:lnTo>
                  <a:pt x="134" y="491"/>
                </a:lnTo>
                <a:cubicBezTo>
                  <a:pt x="134" y="492"/>
                  <a:pt x="135" y="493"/>
                  <a:pt x="136" y="494"/>
                </a:cubicBezTo>
                <a:lnTo>
                  <a:pt x="136" y="494"/>
                </a:lnTo>
                <a:cubicBezTo>
                  <a:pt x="136" y="495"/>
                  <a:pt x="137" y="496"/>
                  <a:pt x="139" y="498"/>
                </a:cubicBezTo>
                <a:lnTo>
                  <a:pt x="139" y="498"/>
                </a:lnTo>
                <a:cubicBezTo>
                  <a:pt x="140" y="498"/>
                  <a:pt x="142" y="496"/>
                  <a:pt x="143" y="495"/>
                </a:cubicBezTo>
                <a:lnTo>
                  <a:pt x="143" y="495"/>
                </a:lnTo>
                <a:cubicBezTo>
                  <a:pt x="144" y="495"/>
                  <a:pt x="146" y="495"/>
                  <a:pt x="148" y="495"/>
                </a:cubicBezTo>
                <a:lnTo>
                  <a:pt x="148" y="495"/>
                </a:lnTo>
                <a:cubicBezTo>
                  <a:pt x="153" y="495"/>
                  <a:pt x="155" y="490"/>
                  <a:pt x="156" y="487"/>
                </a:cubicBezTo>
                <a:lnTo>
                  <a:pt x="156" y="487"/>
                </a:lnTo>
                <a:cubicBezTo>
                  <a:pt x="158" y="483"/>
                  <a:pt x="160" y="479"/>
                  <a:pt x="162" y="476"/>
                </a:cubicBezTo>
                <a:lnTo>
                  <a:pt x="162" y="476"/>
                </a:lnTo>
                <a:cubicBezTo>
                  <a:pt x="169" y="468"/>
                  <a:pt x="166" y="463"/>
                  <a:pt x="156" y="461"/>
                </a:cubicBezTo>
                <a:lnTo>
                  <a:pt x="156" y="461"/>
                </a:lnTo>
                <a:cubicBezTo>
                  <a:pt x="151" y="462"/>
                  <a:pt x="149" y="458"/>
                  <a:pt x="146" y="456"/>
                </a:cubicBezTo>
                <a:lnTo>
                  <a:pt x="144" y="456"/>
                </a:lnTo>
                <a:lnTo>
                  <a:pt x="144" y="456"/>
                </a:lnTo>
                <a:cubicBezTo>
                  <a:pt x="144" y="457"/>
                  <a:pt x="144" y="457"/>
                  <a:pt x="143" y="458"/>
                </a:cubicBezTo>
                <a:lnTo>
                  <a:pt x="143" y="458"/>
                </a:lnTo>
                <a:lnTo>
                  <a:pt x="142" y="458"/>
                </a:lnTo>
                <a:lnTo>
                  <a:pt x="142" y="458"/>
                </a:lnTo>
                <a:cubicBezTo>
                  <a:pt x="141" y="458"/>
                  <a:pt x="140" y="458"/>
                  <a:pt x="140" y="458"/>
                </a:cubicBezTo>
                <a:lnTo>
                  <a:pt x="140" y="458"/>
                </a:lnTo>
                <a:cubicBezTo>
                  <a:pt x="140" y="457"/>
                  <a:pt x="139" y="457"/>
                  <a:pt x="139" y="456"/>
                </a:cubicBezTo>
                <a:lnTo>
                  <a:pt x="139" y="456"/>
                </a:lnTo>
                <a:cubicBezTo>
                  <a:pt x="141" y="454"/>
                  <a:pt x="142" y="452"/>
                  <a:pt x="143" y="449"/>
                </a:cubicBezTo>
                <a:lnTo>
                  <a:pt x="143" y="449"/>
                </a:lnTo>
                <a:cubicBezTo>
                  <a:pt x="144" y="448"/>
                  <a:pt x="143" y="446"/>
                  <a:pt x="144" y="446"/>
                </a:cubicBezTo>
                <a:lnTo>
                  <a:pt x="144" y="446"/>
                </a:lnTo>
                <a:cubicBezTo>
                  <a:pt x="144" y="445"/>
                  <a:pt x="144" y="447"/>
                  <a:pt x="144" y="446"/>
                </a:cubicBezTo>
                <a:lnTo>
                  <a:pt x="144" y="446"/>
                </a:lnTo>
                <a:cubicBezTo>
                  <a:pt x="146" y="448"/>
                  <a:pt x="147" y="448"/>
                  <a:pt x="149" y="449"/>
                </a:cubicBezTo>
                <a:lnTo>
                  <a:pt x="149" y="449"/>
                </a:lnTo>
                <a:cubicBezTo>
                  <a:pt x="153" y="448"/>
                  <a:pt x="155" y="446"/>
                  <a:pt x="158" y="444"/>
                </a:cubicBezTo>
                <a:lnTo>
                  <a:pt x="158" y="444"/>
                </a:lnTo>
                <a:cubicBezTo>
                  <a:pt x="159" y="443"/>
                  <a:pt x="160" y="441"/>
                  <a:pt x="160" y="440"/>
                </a:cubicBezTo>
                <a:lnTo>
                  <a:pt x="160" y="440"/>
                </a:lnTo>
                <a:cubicBezTo>
                  <a:pt x="159" y="440"/>
                  <a:pt x="158" y="438"/>
                  <a:pt x="157" y="437"/>
                </a:cubicBezTo>
                <a:lnTo>
                  <a:pt x="157" y="437"/>
                </a:lnTo>
                <a:cubicBezTo>
                  <a:pt x="157" y="436"/>
                  <a:pt x="157" y="435"/>
                  <a:pt x="158" y="433"/>
                </a:cubicBezTo>
                <a:lnTo>
                  <a:pt x="158" y="433"/>
                </a:lnTo>
                <a:cubicBezTo>
                  <a:pt x="158" y="433"/>
                  <a:pt x="159" y="433"/>
                  <a:pt x="159" y="434"/>
                </a:cubicBezTo>
                <a:lnTo>
                  <a:pt x="159" y="434"/>
                </a:lnTo>
                <a:cubicBezTo>
                  <a:pt x="160" y="433"/>
                  <a:pt x="161" y="433"/>
                  <a:pt x="161" y="432"/>
                </a:cubicBezTo>
                <a:lnTo>
                  <a:pt x="161" y="432"/>
                </a:lnTo>
                <a:cubicBezTo>
                  <a:pt x="162" y="432"/>
                  <a:pt x="162" y="431"/>
                  <a:pt x="162" y="431"/>
                </a:cubicBezTo>
                <a:lnTo>
                  <a:pt x="162" y="431"/>
                </a:lnTo>
                <a:cubicBezTo>
                  <a:pt x="162" y="432"/>
                  <a:pt x="163" y="432"/>
                  <a:pt x="163" y="432"/>
                </a:cubicBezTo>
                <a:lnTo>
                  <a:pt x="163" y="432"/>
                </a:lnTo>
                <a:cubicBezTo>
                  <a:pt x="165" y="430"/>
                  <a:pt x="166" y="428"/>
                  <a:pt x="170" y="428"/>
                </a:cubicBezTo>
                <a:lnTo>
                  <a:pt x="170" y="428"/>
                </a:lnTo>
                <a:cubicBezTo>
                  <a:pt x="171" y="430"/>
                  <a:pt x="171" y="430"/>
                  <a:pt x="171" y="430"/>
                </a:cubicBezTo>
                <a:lnTo>
                  <a:pt x="171" y="430"/>
                </a:lnTo>
                <a:cubicBezTo>
                  <a:pt x="171" y="431"/>
                  <a:pt x="172" y="432"/>
                  <a:pt x="172" y="432"/>
                </a:cubicBezTo>
                <a:lnTo>
                  <a:pt x="172" y="432"/>
                </a:lnTo>
                <a:lnTo>
                  <a:pt x="172" y="432"/>
                </a:lnTo>
                <a:cubicBezTo>
                  <a:pt x="170" y="436"/>
                  <a:pt x="167" y="440"/>
                  <a:pt x="165" y="443"/>
                </a:cubicBezTo>
                <a:lnTo>
                  <a:pt x="165" y="443"/>
                </a:lnTo>
                <a:cubicBezTo>
                  <a:pt x="168" y="446"/>
                  <a:pt x="171" y="441"/>
                  <a:pt x="175" y="442"/>
                </a:cubicBezTo>
                <a:lnTo>
                  <a:pt x="175" y="442"/>
                </a:lnTo>
                <a:cubicBezTo>
                  <a:pt x="173" y="444"/>
                  <a:pt x="172" y="446"/>
                  <a:pt x="172" y="448"/>
                </a:cubicBezTo>
                <a:lnTo>
                  <a:pt x="172" y="448"/>
                </a:lnTo>
                <a:cubicBezTo>
                  <a:pt x="176" y="445"/>
                  <a:pt x="183" y="448"/>
                  <a:pt x="185" y="442"/>
                </a:cubicBezTo>
                <a:lnTo>
                  <a:pt x="185" y="442"/>
                </a:lnTo>
                <a:cubicBezTo>
                  <a:pt x="185" y="440"/>
                  <a:pt x="185" y="440"/>
                  <a:pt x="184" y="439"/>
                </a:cubicBezTo>
                <a:lnTo>
                  <a:pt x="184" y="439"/>
                </a:lnTo>
                <a:cubicBezTo>
                  <a:pt x="183" y="439"/>
                  <a:pt x="183" y="439"/>
                  <a:pt x="182" y="439"/>
                </a:cubicBezTo>
                <a:lnTo>
                  <a:pt x="182" y="439"/>
                </a:lnTo>
                <a:cubicBezTo>
                  <a:pt x="183" y="438"/>
                  <a:pt x="183" y="438"/>
                  <a:pt x="183" y="437"/>
                </a:cubicBezTo>
                <a:lnTo>
                  <a:pt x="183" y="437"/>
                </a:lnTo>
                <a:cubicBezTo>
                  <a:pt x="184" y="436"/>
                  <a:pt x="184" y="434"/>
                  <a:pt x="185" y="432"/>
                </a:cubicBezTo>
                <a:lnTo>
                  <a:pt x="185" y="432"/>
                </a:lnTo>
                <a:cubicBezTo>
                  <a:pt x="185" y="430"/>
                  <a:pt x="186" y="428"/>
                  <a:pt x="185" y="426"/>
                </a:cubicBezTo>
                <a:lnTo>
                  <a:pt x="185" y="426"/>
                </a:lnTo>
                <a:cubicBezTo>
                  <a:pt x="183" y="425"/>
                  <a:pt x="183" y="423"/>
                  <a:pt x="180" y="422"/>
                </a:cubicBezTo>
                <a:lnTo>
                  <a:pt x="180" y="422"/>
                </a:lnTo>
                <a:cubicBezTo>
                  <a:pt x="177" y="423"/>
                  <a:pt x="176" y="424"/>
                  <a:pt x="175" y="427"/>
                </a:cubicBezTo>
                <a:lnTo>
                  <a:pt x="175" y="427"/>
                </a:lnTo>
                <a:cubicBezTo>
                  <a:pt x="173" y="427"/>
                  <a:pt x="172" y="427"/>
                  <a:pt x="171" y="426"/>
                </a:cubicBezTo>
                <a:lnTo>
                  <a:pt x="171" y="426"/>
                </a:lnTo>
                <a:cubicBezTo>
                  <a:pt x="173" y="424"/>
                  <a:pt x="179" y="424"/>
                  <a:pt x="176" y="419"/>
                </a:cubicBezTo>
                <a:lnTo>
                  <a:pt x="176" y="419"/>
                </a:lnTo>
                <a:cubicBezTo>
                  <a:pt x="172" y="419"/>
                  <a:pt x="172" y="424"/>
                  <a:pt x="170" y="424"/>
                </a:cubicBezTo>
                <a:lnTo>
                  <a:pt x="170" y="424"/>
                </a:lnTo>
                <a:lnTo>
                  <a:pt x="170" y="424"/>
                </a:lnTo>
                <a:cubicBezTo>
                  <a:pt x="170" y="424"/>
                  <a:pt x="170" y="424"/>
                  <a:pt x="170" y="423"/>
                </a:cubicBezTo>
                <a:lnTo>
                  <a:pt x="170" y="423"/>
                </a:lnTo>
                <a:cubicBezTo>
                  <a:pt x="171" y="422"/>
                  <a:pt x="173" y="420"/>
                  <a:pt x="174" y="418"/>
                </a:cubicBezTo>
                <a:lnTo>
                  <a:pt x="174" y="418"/>
                </a:lnTo>
                <a:cubicBezTo>
                  <a:pt x="174" y="415"/>
                  <a:pt x="172" y="414"/>
                  <a:pt x="169" y="415"/>
                </a:cubicBezTo>
                <a:lnTo>
                  <a:pt x="169" y="415"/>
                </a:lnTo>
                <a:cubicBezTo>
                  <a:pt x="168" y="415"/>
                  <a:pt x="168" y="415"/>
                  <a:pt x="167" y="415"/>
                </a:cubicBezTo>
                <a:lnTo>
                  <a:pt x="167" y="415"/>
                </a:lnTo>
                <a:cubicBezTo>
                  <a:pt x="166" y="418"/>
                  <a:pt x="165" y="419"/>
                  <a:pt x="165" y="421"/>
                </a:cubicBezTo>
                <a:lnTo>
                  <a:pt x="165" y="421"/>
                </a:lnTo>
                <a:cubicBezTo>
                  <a:pt x="163" y="420"/>
                  <a:pt x="161" y="421"/>
                  <a:pt x="160" y="423"/>
                </a:cubicBezTo>
                <a:lnTo>
                  <a:pt x="160" y="423"/>
                </a:lnTo>
                <a:cubicBezTo>
                  <a:pt x="160" y="423"/>
                  <a:pt x="160" y="423"/>
                  <a:pt x="159" y="423"/>
                </a:cubicBezTo>
                <a:lnTo>
                  <a:pt x="159" y="423"/>
                </a:lnTo>
                <a:cubicBezTo>
                  <a:pt x="160" y="422"/>
                  <a:pt x="160" y="420"/>
                  <a:pt x="160" y="419"/>
                </a:cubicBezTo>
                <a:lnTo>
                  <a:pt x="160" y="419"/>
                </a:lnTo>
                <a:cubicBezTo>
                  <a:pt x="159" y="419"/>
                  <a:pt x="159" y="418"/>
                  <a:pt x="158" y="418"/>
                </a:cubicBezTo>
                <a:lnTo>
                  <a:pt x="158" y="418"/>
                </a:lnTo>
                <a:cubicBezTo>
                  <a:pt x="159" y="418"/>
                  <a:pt x="159" y="418"/>
                  <a:pt x="159" y="418"/>
                </a:cubicBezTo>
                <a:lnTo>
                  <a:pt x="159" y="418"/>
                </a:lnTo>
                <a:lnTo>
                  <a:pt x="160" y="418"/>
                </a:lnTo>
                <a:lnTo>
                  <a:pt x="160" y="418"/>
                </a:lnTo>
                <a:cubicBezTo>
                  <a:pt x="162" y="419"/>
                  <a:pt x="165" y="418"/>
                  <a:pt x="167" y="415"/>
                </a:cubicBezTo>
                <a:lnTo>
                  <a:pt x="167" y="415"/>
                </a:lnTo>
                <a:cubicBezTo>
                  <a:pt x="168" y="414"/>
                  <a:pt x="168" y="413"/>
                  <a:pt x="169" y="412"/>
                </a:cubicBezTo>
                <a:lnTo>
                  <a:pt x="169" y="412"/>
                </a:lnTo>
                <a:cubicBezTo>
                  <a:pt x="169" y="413"/>
                  <a:pt x="170" y="413"/>
                  <a:pt x="170" y="414"/>
                </a:cubicBezTo>
                <a:lnTo>
                  <a:pt x="170" y="414"/>
                </a:lnTo>
                <a:cubicBezTo>
                  <a:pt x="175" y="411"/>
                  <a:pt x="177" y="409"/>
                  <a:pt x="174" y="403"/>
                </a:cubicBezTo>
                <a:lnTo>
                  <a:pt x="174" y="403"/>
                </a:lnTo>
                <a:cubicBezTo>
                  <a:pt x="173" y="403"/>
                  <a:pt x="173" y="403"/>
                  <a:pt x="173" y="403"/>
                </a:cubicBezTo>
                <a:lnTo>
                  <a:pt x="173" y="403"/>
                </a:lnTo>
                <a:lnTo>
                  <a:pt x="173" y="403"/>
                </a:lnTo>
                <a:lnTo>
                  <a:pt x="173" y="403"/>
                </a:lnTo>
                <a:lnTo>
                  <a:pt x="174" y="403"/>
                </a:lnTo>
                <a:lnTo>
                  <a:pt x="174" y="403"/>
                </a:lnTo>
                <a:lnTo>
                  <a:pt x="175" y="403"/>
                </a:lnTo>
                <a:lnTo>
                  <a:pt x="175" y="403"/>
                </a:lnTo>
                <a:cubicBezTo>
                  <a:pt x="176" y="403"/>
                  <a:pt x="177" y="403"/>
                  <a:pt x="177" y="402"/>
                </a:cubicBezTo>
                <a:lnTo>
                  <a:pt x="177" y="402"/>
                </a:lnTo>
                <a:cubicBezTo>
                  <a:pt x="179" y="401"/>
                  <a:pt x="180" y="399"/>
                  <a:pt x="180" y="397"/>
                </a:cubicBezTo>
                <a:lnTo>
                  <a:pt x="180" y="397"/>
                </a:lnTo>
                <a:cubicBezTo>
                  <a:pt x="180" y="397"/>
                  <a:pt x="179" y="397"/>
                  <a:pt x="177" y="397"/>
                </a:cubicBezTo>
                <a:lnTo>
                  <a:pt x="177" y="396"/>
                </a:lnTo>
                <a:lnTo>
                  <a:pt x="177" y="396"/>
                </a:lnTo>
                <a:cubicBezTo>
                  <a:pt x="175" y="397"/>
                  <a:pt x="171" y="397"/>
                  <a:pt x="169" y="399"/>
                </a:cubicBezTo>
                <a:lnTo>
                  <a:pt x="169" y="399"/>
                </a:lnTo>
                <a:cubicBezTo>
                  <a:pt x="169" y="399"/>
                  <a:pt x="170" y="399"/>
                  <a:pt x="170" y="400"/>
                </a:cubicBezTo>
                <a:lnTo>
                  <a:pt x="170" y="400"/>
                </a:lnTo>
                <a:cubicBezTo>
                  <a:pt x="170" y="401"/>
                  <a:pt x="170" y="401"/>
                  <a:pt x="169" y="401"/>
                </a:cubicBezTo>
                <a:lnTo>
                  <a:pt x="169" y="401"/>
                </a:lnTo>
                <a:cubicBezTo>
                  <a:pt x="168" y="400"/>
                  <a:pt x="167" y="399"/>
                  <a:pt x="167" y="397"/>
                </a:cubicBezTo>
                <a:lnTo>
                  <a:pt x="167" y="396"/>
                </a:lnTo>
                <a:lnTo>
                  <a:pt x="167" y="396"/>
                </a:lnTo>
                <a:cubicBezTo>
                  <a:pt x="168" y="395"/>
                  <a:pt x="170" y="394"/>
                  <a:pt x="171" y="393"/>
                </a:cubicBezTo>
                <a:lnTo>
                  <a:pt x="171" y="393"/>
                </a:lnTo>
                <a:cubicBezTo>
                  <a:pt x="171" y="392"/>
                  <a:pt x="171" y="391"/>
                  <a:pt x="171" y="390"/>
                </a:cubicBezTo>
                <a:lnTo>
                  <a:pt x="171" y="390"/>
                </a:lnTo>
                <a:cubicBezTo>
                  <a:pt x="175" y="390"/>
                  <a:pt x="178" y="386"/>
                  <a:pt x="182" y="384"/>
                </a:cubicBezTo>
                <a:lnTo>
                  <a:pt x="182" y="384"/>
                </a:lnTo>
                <a:cubicBezTo>
                  <a:pt x="182" y="385"/>
                  <a:pt x="183" y="385"/>
                  <a:pt x="183" y="386"/>
                </a:cubicBezTo>
                <a:lnTo>
                  <a:pt x="183" y="386"/>
                </a:lnTo>
                <a:cubicBezTo>
                  <a:pt x="184" y="386"/>
                  <a:pt x="185" y="386"/>
                  <a:pt x="186" y="386"/>
                </a:cubicBezTo>
                <a:lnTo>
                  <a:pt x="186" y="386"/>
                </a:lnTo>
                <a:cubicBezTo>
                  <a:pt x="187" y="387"/>
                  <a:pt x="187" y="387"/>
                  <a:pt x="187" y="387"/>
                </a:cubicBezTo>
                <a:lnTo>
                  <a:pt x="187" y="387"/>
                </a:lnTo>
                <a:cubicBezTo>
                  <a:pt x="188" y="388"/>
                  <a:pt x="189" y="388"/>
                  <a:pt x="190" y="388"/>
                </a:cubicBezTo>
                <a:lnTo>
                  <a:pt x="190" y="388"/>
                </a:lnTo>
                <a:cubicBezTo>
                  <a:pt x="187" y="395"/>
                  <a:pt x="187" y="401"/>
                  <a:pt x="191" y="406"/>
                </a:cubicBezTo>
                <a:lnTo>
                  <a:pt x="191" y="406"/>
                </a:lnTo>
                <a:cubicBezTo>
                  <a:pt x="188" y="408"/>
                  <a:pt x="187" y="410"/>
                  <a:pt x="184" y="412"/>
                </a:cubicBezTo>
                <a:lnTo>
                  <a:pt x="184" y="412"/>
                </a:lnTo>
                <a:cubicBezTo>
                  <a:pt x="182" y="413"/>
                  <a:pt x="183" y="415"/>
                  <a:pt x="183" y="418"/>
                </a:cubicBezTo>
                <a:lnTo>
                  <a:pt x="183" y="418"/>
                </a:lnTo>
                <a:cubicBezTo>
                  <a:pt x="186" y="420"/>
                  <a:pt x="189" y="416"/>
                  <a:pt x="193" y="416"/>
                </a:cubicBezTo>
                <a:lnTo>
                  <a:pt x="193" y="416"/>
                </a:lnTo>
                <a:cubicBezTo>
                  <a:pt x="197" y="416"/>
                  <a:pt x="200" y="418"/>
                  <a:pt x="204" y="418"/>
                </a:cubicBezTo>
                <a:lnTo>
                  <a:pt x="204" y="418"/>
                </a:lnTo>
                <a:cubicBezTo>
                  <a:pt x="205" y="418"/>
                  <a:pt x="205" y="418"/>
                  <a:pt x="205" y="418"/>
                </a:cubicBezTo>
                <a:lnTo>
                  <a:pt x="205" y="418"/>
                </a:lnTo>
                <a:cubicBezTo>
                  <a:pt x="204" y="418"/>
                  <a:pt x="204" y="419"/>
                  <a:pt x="204" y="420"/>
                </a:cubicBezTo>
                <a:lnTo>
                  <a:pt x="204" y="420"/>
                </a:lnTo>
                <a:lnTo>
                  <a:pt x="204" y="420"/>
                </a:lnTo>
                <a:lnTo>
                  <a:pt x="204" y="420"/>
                </a:lnTo>
                <a:cubicBezTo>
                  <a:pt x="200" y="424"/>
                  <a:pt x="195" y="422"/>
                  <a:pt x="191" y="421"/>
                </a:cubicBezTo>
                <a:lnTo>
                  <a:pt x="191" y="421"/>
                </a:lnTo>
                <a:cubicBezTo>
                  <a:pt x="190" y="423"/>
                  <a:pt x="190" y="424"/>
                  <a:pt x="190" y="424"/>
                </a:cubicBezTo>
                <a:lnTo>
                  <a:pt x="190" y="424"/>
                </a:lnTo>
                <a:cubicBezTo>
                  <a:pt x="193" y="430"/>
                  <a:pt x="198" y="428"/>
                  <a:pt x="204" y="427"/>
                </a:cubicBezTo>
                <a:lnTo>
                  <a:pt x="204" y="427"/>
                </a:lnTo>
                <a:cubicBezTo>
                  <a:pt x="204" y="426"/>
                  <a:pt x="205" y="425"/>
                  <a:pt x="206" y="424"/>
                </a:cubicBezTo>
                <a:lnTo>
                  <a:pt x="206" y="424"/>
                </a:lnTo>
                <a:lnTo>
                  <a:pt x="206" y="424"/>
                </a:lnTo>
                <a:lnTo>
                  <a:pt x="206" y="424"/>
                </a:lnTo>
                <a:cubicBezTo>
                  <a:pt x="208" y="425"/>
                  <a:pt x="209" y="425"/>
                  <a:pt x="211" y="426"/>
                </a:cubicBezTo>
                <a:lnTo>
                  <a:pt x="211" y="426"/>
                </a:lnTo>
                <a:cubicBezTo>
                  <a:pt x="215" y="427"/>
                  <a:pt x="215" y="430"/>
                  <a:pt x="215" y="434"/>
                </a:cubicBezTo>
                <a:lnTo>
                  <a:pt x="215" y="434"/>
                </a:lnTo>
                <a:cubicBezTo>
                  <a:pt x="216" y="435"/>
                  <a:pt x="216" y="436"/>
                  <a:pt x="217" y="437"/>
                </a:cubicBezTo>
                <a:lnTo>
                  <a:pt x="217" y="437"/>
                </a:lnTo>
                <a:cubicBezTo>
                  <a:pt x="217" y="437"/>
                  <a:pt x="218" y="438"/>
                  <a:pt x="219" y="439"/>
                </a:cubicBezTo>
                <a:lnTo>
                  <a:pt x="219" y="439"/>
                </a:lnTo>
                <a:cubicBezTo>
                  <a:pt x="216" y="440"/>
                  <a:pt x="214" y="443"/>
                  <a:pt x="216" y="446"/>
                </a:cubicBezTo>
                <a:lnTo>
                  <a:pt x="216" y="446"/>
                </a:lnTo>
                <a:cubicBezTo>
                  <a:pt x="217" y="446"/>
                  <a:pt x="219" y="446"/>
                  <a:pt x="220" y="446"/>
                </a:cubicBezTo>
                <a:lnTo>
                  <a:pt x="220" y="446"/>
                </a:lnTo>
                <a:cubicBezTo>
                  <a:pt x="212" y="446"/>
                  <a:pt x="210" y="455"/>
                  <a:pt x="206" y="458"/>
                </a:cubicBezTo>
                <a:close/>
                <a:moveTo>
                  <a:pt x="208" y="472"/>
                </a:moveTo>
                <a:lnTo>
                  <a:pt x="208" y="472"/>
                </a:lnTo>
                <a:cubicBezTo>
                  <a:pt x="208" y="472"/>
                  <a:pt x="207" y="472"/>
                  <a:pt x="206" y="472"/>
                </a:cubicBezTo>
                <a:lnTo>
                  <a:pt x="206" y="472"/>
                </a:lnTo>
                <a:cubicBezTo>
                  <a:pt x="206" y="471"/>
                  <a:pt x="205" y="469"/>
                  <a:pt x="204" y="468"/>
                </a:cubicBezTo>
                <a:lnTo>
                  <a:pt x="204" y="468"/>
                </a:lnTo>
                <a:cubicBezTo>
                  <a:pt x="206" y="468"/>
                  <a:pt x="207" y="468"/>
                  <a:pt x="208" y="468"/>
                </a:cubicBezTo>
                <a:lnTo>
                  <a:pt x="208" y="468"/>
                </a:lnTo>
                <a:cubicBezTo>
                  <a:pt x="208" y="469"/>
                  <a:pt x="208" y="470"/>
                  <a:pt x="208" y="470"/>
                </a:cubicBezTo>
                <a:lnTo>
                  <a:pt x="208" y="470"/>
                </a:lnTo>
                <a:lnTo>
                  <a:pt x="208" y="471"/>
                </a:lnTo>
                <a:lnTo>
                  <a:pt x="208" y="471"/>
                </a:lnTo>
                <a:cubicBezTo>
                  <a:pt x="208" y="471"/>
                  <a:pt x="208" y="471"/>
                  <a:pt x="208" y="472"/>
                </a:cubicBezTo>
                <a:close/>
                <a:moveTo>
                  <a:pt x="207" y="737"/>
                </a:moveTo>
                <a:lnTo>
                  <a:pt x="207" y="737"/>
                </a:lnTo>
                <a:cubicBezTo>
                  <a:pt x="207" y="736"/>
                  <a:pt x="207" y="736"/>
                  <a:pt x="207" y="736"/>
                </a:cubicBezTo>
                <a:lnTo>
                  <a:pt x="207" y="736"/>
                </a:lnTo>
                <a:cubicBezTo>
                  <a:pt x="207" y="735"/>
                  <a:pt x="207" y="735"/>
                  <a:pt x="206" y="735"/>
                </a:cubicBezTo>
                <a:lnTo>
                  <a:pt x="206" y="735"/>
                </a:lnTo>
                <a:cubicBezTo>
                  <a:pt x="207" y="735"/>
                  <a:pt x="207" y="735"/>
                  <a:pt x="207" y="735"/>
                </a:cubicBezTo>
                <a:lnTo>
                  <a:pt x="207" y="735"/>
                </a:lnTo>
                <a:cubicBezTo>
                  <a:pt x="208" y="735"/>
                  <a:pt x="208" y="735"/>
                  <a:pt x="208" y="736"/>
                </a:cubicBezTo>
                <a:lnTo>
                  <a:pt x="208" y="736"/>
                </a:lnTo>
                <a:cubicBezTo>
                  <a:pt x="208" y="736"/>
                  <a:pt x="208" y="736"/>
                  <a:pt x="207" y="737"/>
                </a:cubicBezTo>
                <a:close/>
                <a:moveTo>
                  <a:pt x="205" y="670"/>
                </a:moveTo>
                <a:lnTo>
                  <a:pt x="205" y="670"/>
                </a:lnTo>
                <a:lnTo>
                  <a:pt x="205" y="669"/>
                </a:lnTo>
                <a:lnTo>
                  <a:pt x="205" y="669"/>
                </a:lnTo>
                <a:lnTo>
                  <a:pt x="205" y="669"/>
                </a:lnTo>
                <a:lnTo>
                  <a:pt x="205" y="669"/>
                </a:lnTo>
                <a:lnTo>
                  <a:pt x="205" y="670"/>
                </a:lnTo>
                <a:close/>
                <a:moveTo>
                  <a:pt x="195" y="589"/>
                </a:moveTo>
                <a:lnTo>
                  <a:pt x="195" y="589"/>
                </a:lnTo>
                <a:cubicBezTo>
                  <a:pt x="196" y="588"/>
                  <a:pt x="196" y="588"/>
                  <a:pt x="197" y="588"/>
                </a:cubicBezTo>
                <a:lnTo>
                  <a:pt x="197" y="588"/>
                </a:lnTo>
                <a:lnTo>
                  <a:pt x="197" y="589"/>
                </a:lnTo>
                <a:lnTo>
                  <a:pt x="197" y="589"/>
                </a:lnTo>
                <a:cubicBezTo>
                  <a:pt x="198" y="589"/>
                  <a:pt x="198" y="589"/>
                  <a:pt x="198" y="590"/>
                </a:cubicBezTo>
                <a:lnTo>
                  <a:pt x="198" y="590"/>
                </a:lnTo>
                <a:cubicBezTo>
                  <a:pt x="198" y="591"/>
                  <a:pt x="197" y="591"/>
                  <a:pt x="196" y="592"/>
                </a:cubicBezTo>
                <a:lnTo>
                  <a:pt x="196" y="592"/>
                </a:lnTo>
                <a:cubicBezTo>
                  <a:pt x="196" y="591"/>
                  <a:pt x="196" y="590"/>
                  <a:pt x="195" y="589"/>
                </a:cubicBezTo>
                <a:close/>
                <a:moveTo>
                  <a:pt x="206" y="844"/>
                </a:moveTo>
                <a:lnTo>
                  <a:pt x="206" y="844"/>
                </a:lnTo>
                <a:cubicBezTo>
                  <a:pt x="205" y="846"/>
                  <a:pt x="205" y="848"/>
                  <a:pt x="205" y="849"/>
                </a:cubicBezTo>
                <a:lnTo>
                  <a:pt x="205" y="849"/>
                </a:lnTo>
                <a:lnTo>
                  <a:pt x="205" y="849"/>
                </a:lnTo>
                <a:lnTo>
                  <a:pt x="205" y="849"/>
                </a:lnTo>
                <a:cubicBezTo>
                  <a:pt x="194" y="854"/>
                  <a:pt x="197" y="848"/>
                  <a:pt x="198" y="843"/>
                </a:cubicBezTo>
                <a:lnTo>
                  <a:pt x="198" y="843"/>
                </a:lnTo>
                <a:cubicBezTo>
                  <a:pt x="198" y="842"/>
                  <a:pt x="198" y="842"/>
                  <a:pt x="199" y="841"/>
                </a:cubicBezTo>
                <a:lnTo>
                  <a:pt x="199" y="841"/>
                </a:lnTo>
                <a:cubicBezTo>
                  <a:pt x="202" y="843"/>
                  <a:pt x="204" y="843"/>
                  <a:pt x="205" y="842"/>
                </a:cubicBezTo>
                <a:lnTo>
                  <a:pt x="205" y="842"/>
                </a:lnTo>
                <a:cubicBezTo>
                  <a:pt x="206" y="843"/>
                  <a:pt x="206" y="843"/>
                  <a:pt x="206" y="844"/>
                </a:cubicBezTo>
                <a:close/>
                <a:moveTo>
                  <a:pt x="202" y="751"/>
                </a:moveTo>
                <a:lnTo>
                  <a:pt x="202" y="751"/>
                </a:lnTo>
                <a:lnTo>
                  <a:pt x="202" y="751"/>
                </a:lnTo>
                <a:cubicBezTo>
                  <a:pt x="200" y="751"/>
                  <a:pt x="198" y="753"/>
                  <a:pt x="196" y="754"/>
                </a:cubicBezTo>
                <a:lnTo>
                  <a:pt x="196" y="754"/>
                </a:lnTo>
                <a:cubicBezTo>
                  <a:pt x="195" y="750"/>
                  <a:pt x="195" y="746"/>
                  <a:pt x="200" y="743"/>
                </a:cubicBezTo>
                <a:lnTo>
                  <a:pt x="200" y="743"/>
                </a:lnTo>
                <a:cubicBezTo>
                  <a:pt x="204" y="744"/>
                  <a:pt x="206" y="747"/>
                  <a:pt x="208" y="750"/>
                </a:cubicBezTo>
                <a:lnTo>
                  <a:pt x="208" y="750"/>
                </a:lnTo>
                <a:lnTo>
                  <a:pt x="208" y="750"/>
                </a:lnTo>
                <a:cubicBezTo>
                  <a:pt x="206" y="751"/>
                  <a:pt x="204" y="751"/>
                  <a:pt x="202" y="751"/>
                </a:cubicBezTo>
                <a:close/>
                <a:moveTo>
                  <a:pt x="216" y="722"/>
                </a:moveTo>
                <a:lnTo>
                  <a:pt x="216" y="722"/>
                </a:lnTo>
                <a:cubicBezTo>
                  <a:pt x="216" y="723"/>
                  <a:pt x="216" y="723"/>
                  <a:pt x="215" y="723"/>
                </a:cubicBezTo>
                <a:lnTo>
                  <a:pt x="215" y="723"/>
                </a:lnTo>
                <a:lnTo>
                  <a:pt x="215" y="723"/>
                </a:lnTo>
                <a:lnTo>
                  <a:pt x="215" y="723"/>
                </a:lnTo>
                <a:cubicBezTo>
                  <a:pt x="215" y="722"/>
                  <a:pt x="215" y="722"/>
                  <a:pt x="215" y="722"/>
                </a:cubicBezTo>
                <a:lnTo>
                  <a:pt x="215" y="722"/>
                </a:lnTo>
                <a:lnTo>
                  <a:pt x="216" y="722"/>
                </a:lnTo>
                <a:close/>
                <a:moveTo>
                  <a:pt x="214" y="513"/>
                </a:moveTo>
                <a:lnTo>
                  <a:pt x="214" y="513"/>
                </a:lnTo>
                <a:cubicBezTo>
                  <a:pt x="214" y="511"/>
                  <a:pt x="214" y="510"/>
                  <a:pt x="214" y="508"/>
                </a:cubicBezTo>
                <a:lnTo>
                  <a:pt x="214" y="508"/>
                </a:lnTo>
                <a:lnTo>
                  <a:pt x="215" y="508"/>
                </a:lnTo>
                <a:lnTo>
                  <a:pt x="215" y="508"/>
                </a:lnTo>
                <a:lnTo>
                  <a:pt x="215" y="508"/>
                </a:lnTo>
                <a:lnTo>
                  <a:pt x="215" y="508"/>
                </a:lnTo>
                <a:cubicBezTo>
                  <a:pt x="216" y="508"/>
                  <a:pt x="217" y="508"/>
                  <a:pt x="218" y="508"/>
                </a:cubicBezTo>
                <a:lnTo>
                  <a:pt x="218" y="508"/>
                </a:lnTo>
                <a:cubicBezTo>
                  <a:pt x="218" y="508"/>
                  <a:pt x="218" y="508"/>
                  <a:pt x="219" y="508"/>
                </a:cubicBezTo>
                <a:lnTo>
                  <a:pt x="219" y="508"/>
                </a:lnTo>
                <a:lnTo>
                  <a:pt x="219" y="508"/>
                </a:lnTo>
                <a:lnTo>
                  <a:pt x="219" y="508"/>
                </a:lnTo>
                <a:lnTo>
                  <a:pt x="219" y="508"/>
                </a:lnTo>
                <a:cubicBezTo>
                  <a:pt x="216" y="509"/>
                  <a:pt x="214" y="510"/>
                  <a:pt x="214" y="513"/>
                </a:cubicBezTo>
                <a:close/>
                <a:moveTo>
                  <a:pt x="229" y="865"/>
                </a:moveTo>
                <a:lnTo>
                  <a:pt x="229" y="865"/>
                </a:lnTo>
                <a:cubicBezTo>
                  <a:pt x="229" y="865"/>
                  <a:pt x="229" y="865"/>
                  <a:pt x="228" y="865"/>
                </a:cubicBezTo>
                <a:lnTo>
                  <a:pt x="228" y="865"/>
                </a:lnTo>
                <a:lnTo>
                  <a:pt x="229" y="864"/>
                </a:lnTo>
                <a:lnTo>
                  <a:pt x="229" y="864"/>
                </a:lnTo>
                <a:lnTo>
                  <a:pt x="229" y="865"/>
                </a:lnTo>
                <a:close/>
                <a:moveTo>
                  <a:pt x="240" y="768"/>
                </a:moveTo>
                <a:lnTo>
                  <a:pt x="240" y="768"/>
                </a:lnTo>
                <a:cubicBezTo>
                  <a:pt x="241" y="768"/>
                  <a:pt x="241" y="768"/>
                  <a:pt x="241" y="768"/>
                </a:cubicBezTo>
                <a:lnTo>
                  <a:pt x="241" y="768"/>
                </a:lnTo>
                <a:lnTo>
                  <a:pt x="241" y="768"/>
                </a:lnTo>
                <a:lnTo>
                  <a:pt x="241" y="768"/>
                </a:lnTo>
                <a:cubicBezTo>
                  <a:pt x="240" y="768"/>
                  <a:pt x="240" y="768"/>
                  <a:pt x="240" y="768"/>
                </a:cubicBezTo>
                <a:close/>
                <a:moveTo>
                  <a:pt x="244" y="809"/>
                </a:moveTo>
                <a:lnTo>
                  <a:pt x="244" y="809"/>
                </a:lnTo>
                <a:cubicBezTo>
                  <a:pt x="243" y="812"/>
                  <a:pt x="241" y="814"/>
                  <a:pt x="237" y="815"/>
                </a:cubicBezTo>
                <a:lnTo>
                  <a:pt x="237" y="815"/>
                </a:lnTo>
                <a:cubicBezTo>
                  <a:pt x="235" y="817"/>
                  <a:pt x="233" y="820"/>
                  <a:pt x="232" y="823"/>
                </a:cubicBezTo>
                <a:lnTo>
                  <a:pt x="232" y="823"/>
                </a:lnTo>
                <a:cubicBezTo>
                  <a:pt x="232" y="826"/>
                  <a:pt x="233" y="828"/>
                  <a:pt x="232" y="831"/>
                </a:cubicBezTo>
                <a:lnTo>
                  <a:pt x="232" y="831"/>
                </a:lnTo>
                <a:cubicBezTo>
                  <a:pt x="232" y="832"/>
                  <a:pt x="232" y="832"/>
                  <a:pt x="231" y="833"/>
                </a:cubicBezTo>
                <a:lnTo>
                  <a:pt x="231" y="833"/>
                </a:lnTo>
                <a:cubicBezTo>
                  <a:pt x="229" y="833"/>
                  <a:pt x="227" y="832"/>
                  <a:pt x="224" y="833"/>
                </a:cubicBezTo>
                <a:lnTo>
                  <a:pt x="224" y="833"/>
                </a:lnTo>
                <a:cubicBezTo>
                  <a:pt x="226" y="830"/>
                  <a:pt x="226" y="827"/>
                  <a:pt x="224" y="824"/>
                </a:cubicBezTo>
                <a:lnTo>
                  <a:pt x="224" y="824"/>
                </a:lnTo>
                <a:cubicBezTo>
                  <a:pt x="224" y="822"/>
                  <a:pt x="221" y="821"/>
                  <a:pt x="223" y="818"/>
                </a:cubicBezTo>
                <a:lnTo>
                  <a:pt x="223" y="818"/>
                </a:lnTo>
                <a:cubicBezTo>
                  <a:pt x="224" y="816"/>
                  <a:pt x="224" y="816"/>
                  <a:pt x="224" y="814"/>
                </a:cubicBezTo>
                <a:lnTo>
                  <a:pt x="224" y="814"/>
                </a:lnTo>
                <a:cubicBezTo>
                  <a:pt x="222" y="813"/>
                  <a:pt x="219" y="812"/>
                  <a:pt x="220" y="810"/>
                </a:cubicBezTo>
                <a:lnTo>
                  <a:pt x="220" y="810"/>
                </a:lnTo>
                <a:lnTo>
                  <a:pt x="220" y="810"/>
                </a:lnTo>
                <a:lnTo>
                  <a:pt x="220" y="810"/>
                </a:lnTo>
                <a:cubicBezTo>
                  <a:pt x="224" y="811"/>
                  <a:pt x="228" y="815"/>
                  <a:pt x="232" y="809"/>
                </a:cubicBezTo>
                <a:lnTo>
                  <a:pt x="232" y="809"/>
                </a:lnTo>
                <a:lnTo>
                  <a:pt x="233" y="809"/>
                </a:lnTo>
                <a:lnTo>
                  <a:pt x="233" y="809"/>
                </a:lnTo>
                <a:lnTo>
                  <a:pt x="233" y="809"/>
                </a:lnTo>
                <a:lnTo>
                  <a:pt x="233" y="809"/>
                </a:lnTo>
                <a:lnTo>
                  <a:pt x="233" y="809"/>
                </a:lnTo>
                <a:lnTo>
                  <a:pt x="233" y="809"/>
                </a:lnTo>
                <a:lnTo>
                  <a:pt x="233" y="809"/>
                </a:lnTo>
                <a:lnTo>
                  <a:pt x="233" y="809"/>
                </a:lnTo>
                <a:cubicBezTo>
                  <a:pt x="233" y="809"/>
                  <a:pt x="233" y="809"/>
                  <a:pt x="233" y="810"/>
                </a:cubicBezTo>
                <a:lnTo>
                  <a:pt x="233" y="810"/>
                </a:lnTo>
                <a:cubicBezTo>
                  <a:pt x="236" y="812"/>
                  <a:pt x="241" y="810"/>
                  <a:pt x="244" y="809"/>
                </a:cubicBezTo>
                <a:lnTo>
                  <a:pt x="281" y="751"/>
                </a:lnTo>
                <a:lnTo>
                  <a:pt x="281" y="751"/>
                </a:lnTo>
                <a:cubicBezTo>
                  <a:pt x="278" y="758"/>
                  <a:pt x="272" y="765"/>
                  <a:pt x="269" y="773"/>
                </a:cubicBezTo>
                <a:lnTo>
                  <a:pt x="269" y="773"/>
                </a:lnTo>
                <a:cubicBezTo>
                  <a:pt x="269" y="776"/>
                  <a:pt x="265" y="776"/>
                  <a:pt x="263" y="775"/>
                </a:cubicBezTo>
                <a:lnTo>
                  <a:pt x="263" y="775"/>
                </a:lnTo>
                <a:cubicBezTo>
                  <a:pt x="263" y="775"/>
                  <a:pt x="264" y="774"/>
                  <a:pt x="265" y="773"/>
                </a:cubicBezTo>
                <a:lnTo>
                  <a:pt x="265" y="773"/>
                </a:lnTo>
                <a:cubicBezTo>
                  <a:pt x="267" y="767"/>
                  <a:pt x="267" y="761"/>
                  <a:pt x="258" y="761"/>
                </a:cubicBezTo>
                <a:lnTo>
                  <a:pt x="258" y="761"/>
                </a:lnTo>
                <a:lnTo>
                  <a:pt x="258" y="761"/>
                </a:lnTo>
                <a:lnTo>
                  <a:pt x="258" y="761"/>
                </a:lnTo>
                <a:cubicBezTo>
                  <a:pt x="259" y="759"/>
                  <a:pt x="260" y="757"/>
                  <a:pt x="260" y="755"/>
                </a:cubicBezTo>
                <a:lnTo>
                  <a:pt x="260" y="755"/>
                </a:lnTo>
                <a:cubicBezTo>
                  <a:pt x="261" y="754"/>
                  <a:pt x="261" y="753"/>
                  <a:pt x="263" y="751"/>
                </a:cubicBezTo>
                <a:lnTo>
                  <a:pt x="263" y="751"/>
                </a:lnTo>
                <a:cubicBezTo>
                  <a:pt x="263" y="751"/>
                  <a:pt x="263" y="751"/>
                  <a:pt x="263" y="750"/>
                </a:cubicBezTo>
                <a:lnTo>
                  <a:pt x="263" y="750"/>
                </a:lnTo>
                <a:cubicBezTo>
                  <a:pt x="263" y="750"/>
                  <a:pt x="263" y="749"/>
                  <a:pt x="264" y="749"/>
                </a:cubicBezTo>
                <a:lnTo>
                  <a:pt x="264" y="749"/>
                </a:lnTo>
                <a:cubicBezTo>
                  <a:pt x="264" y="751"/>
                  <a:pt x="265" y="753"/>
                  <a:pt x="265" y="754"/>
                </a:cubicBezTo>
                <a:lnTo>
                  <a:pt x="265" y="754"/>
                </a:lnTo>
                <a:cubicBezTo>
                  <a:pt x="266" y="754"/>
                  <a:pt x="267" y="753"/>
                  <a:pt x="269" y="753"/>
                </a:cubicBezTo>
                <a:lnTo>
                  <a:pt x="269" y="753"/>
                </a:lnTo>
                <a:cubicBezTo>
                  <a:pt x="272" y="750"/>
                  <a:pt x="277" y="747"/>
                  <a:pt x="275" y="741"/>
                </a:cubicBezTo>
                <a:lnTo>
                  <a:pt x="275" y="741"/>
                </a:lnTo>
                <a:cubicBezTo>
                  <a:pt x="272" y="741"/>
                  <a:pt x="269" y="742"/>
                  <a:pt x="267" y="744"/>
                </a:cubicBezTo>
                <a:lnTo>
                  <a:pt x="267" y="744"/>
                </a:lnTo>
                <a:cubicBezTo>
                  <a:pt x="267" y="743"/>
                  <a:pt x="267" y="741"/>
                  <a:pt x="266" y="741"/>
                </a:cubicBezTo>
                <a:lnTo>
                  <a:pt x="266" y="741"/>
                </a:lnTo>
                <a:lnTo>
                  <a:pt x="266" y="741"/>
                </a:lnTo>
                <a:lnTo>
                  <a:pt x="266" y="741"/>
                </a:lnTo>
                <a:cubicBezTo>
                  <a:pt x="269" y="741"/>
                  <a:pt x="273" y="739"/>
                  <a:pt x="275" y="736"/>
                </a:cubicBezTo>
                <a:lnTo>
                  <a:pt x="275" y="736"/>
                </a:lnTo>
                <a:cubicBezTo>
                  <a:pt x="276" y="735"/>
                  <a:pt x="277" y="735"/>
                  <a:pt x="278" y="734"/>
                </a:cubicBezTo>
                <a:lnTo>
                  <a:pt x="278" y="734"/>
                </a:lnTo>
                <a:cubicBezTo>
                  <a:pt x="278" y="735"/>
                  <a:pt x="279" y="736"/>
                  <a:pt x="279" y="738"/>
                </a:cubicBezTo>
                <a:lnTo>
                  <a:pt x="279" y="738"/>
                </a:lnTo>
                <a:cubicBezTo>
                  <a:pt x="281" y="739"/>
                  <a:pt x="282" y="737"/>
                  <a:pt x="282" y="735"/>
                </a:cubicBezTo>
                <a:lnTo>
                  <a:pt x="282" y="735"/>
                </a:lnTo>
                <a:cubicBezTo>
                  <a:pt x="283" y="741"/>
                  <a:pt x="284" y="741"/>
                  <a:pt x="286" y="739"/>
                </a:cubicBezTo>
                <a:lnTo>
                  <a:pt x="286" y="739"/>
                </a:lnTo>
                <a:cubicBezTo>
                  <a:pt x="286" y="741"/>
                  <a:pt x="286" y="741"/>
                  <a:pt x="287" y="742"/>
                </a:cubicBezTo>
                <a:lnTo>
                  <a:pt x="287" y="742"/>
                </a:lnTo>
                <a:cubicBezTo>
                  <a:pt x="284" y="745"/>
                  <a:pt x="281" y="747"/>
                  <a:pt x="281" y="751"/>
                </a:cubicBezTo>
                <a:lnTo>
                  <a:pt x="244" y="809"/>
                </a:lnTo>
                <a:close/>
                <a:moveTo>
                  <a:pt x="285" y="864"/>
                </a:moveTo>
                <a:lnTo>
                  <a:pt x="285" y="864"/>
                </a:lnTo>
                <a:lnTo>
                  <a:pt x="286" y="864"/>
                </a:lnTo>
                <a:lnTo>
                  <a:pt x="286" y="864"/>
                </a:lnTo>
                <a:cubicBezTo>
                  <a:pt x="286" y="864"/>
                  <a:pt x="286" y="864"/>
                  <a:pt x="287" y="864"/>
                </a:cubicBezTo>
                <a:lnTo>
                  <a:pt x="287" y="864"/>
                </a:lnTo>
                <a:cubicBezTo>
                  <a:pt x="286" y="864"/>
                  <a:pt x="286" y="864"/>
                  <a:pt x="286" y="864"/>
                </a:cubicBezTo>
                <a:lnTo>
                  <a:pt x="286" y="864"/>
                </a:lnTo>
                <a:lnTo>
                  <a:pt x="286" y="865"/>
                </a:lnTo>
                <a:lnTo>
                  <a:pt x="286" y="865"/>
                </a:lnTo>
                <a:cubicBezTo>
                  <a:pt x="284" y="865"/>
                  <a:pt x="283" y="865"/>
                  <a:pt x="281" y="866"/>
                </a:cubicBezTo>
                <a:lnTo>
                  <a:pt x="281" y="866"/>
                </a:lnTo>
                <a:lnTo>
                  <a:pt x="281" y="865"/>
                </a:lnTo>
                <a:lnTo>
                  <a:pt x="281" y="865"/>
                </a:lnTo>
                <a:cubicBezTo>
                  <a:pt x="283" y="864"/>
                  <a:pt x="284" y="864"/>
                  <a:pt x="285" y="864"/>
                </a:cubicBezTo>
                <a:close/>
                <a:moveTo>
                  <a:pt x="281" y="858"/>
                </a:moveTo>
                <a:lnTo>
                  <a:pt x="281" y="858"/>
                </a:lnTo>
                <a:cubicBezTo>
                  <a:pt x="279" y="859"/>
                  <a:pt x="279" y="859"/>
                  <a:pt x="278" y="860"/>
                </a:cubicBezTo>
                <a:lnTo>
                  <a:pt x="278" y="860"/>
                </a:lnTo>
                <a:cubicBezTo>
                  <a:pt x="277" y="860"/>
                  <a:pt x="276" y="859"/>
                  <a:pt x="275" y="859"/>
                </a:cubicBezTo>
                <a:lnTo>
                  <a:pt x="275" y="859"/>
                </a:lnTo>
                <a:cubicBezTo>
                  <a:pt x="276" y="859"/>
                  <a:pt x="278" y="859"/>
                  <a:pt x="279" y="858"/>
                </a:cubicBezTo>
                <a:lnTo>
                  <a:pt x="279" y="858"/>
                </a:lnTo>
                <a:cubicBezTo>
                  <a:pt x="279" y="857"/>
                  <a:pt x="279" y="857"/>
                  <a:pt x="279" y="857"/>
                </a:cubicBezTo>
                <a:lnTo>
                  <a:pt x="279" y="857"/>
                </a:lnTo>
                <a:cubicBezTo>
                  <a:pt x="280" y="857"/>
                  <a:pt x="280" y="857"/>
                  <a:pt x="281" y="858"/>
                </a:cubicBezTo>
                <a:close/>
                <a:moveTo>
                  <a:pt x="275" y="842"/>
                </a:moveTo>
                <a:lnTo>
                  <a:pt x="275" y="842"/>
                </a:lnTo>
                <a:cubicBezTo>
                  <a:pt x="274" y="842"/>
                  <a:pt x="273" y="842"/>
                  <a:pt x="272" y="843"/>
                </a:cubicBezTo>
                <a:lnTo>
                  <a:pt x="272" y="843"/>
                </a:lnTo>
                <a:lnTo>
                  <a:pt x="272" y="843"/>
                </a:lnTo>
                <a:lnTo>
                  <a:pt x="272" y="843"/>
                </a:lnTo>
                <a:cubicBezTo>
                  <a:pt x="272" y="842"/>
                  <a:pt x="272" y="842"/>
                  <a:pt x="271" y="842"/>
                </a:cubicBezTo>
                <a:lnTo>
                  <a:pt x="271" y="842"/>
                </a:lnTo>
                <a:cubicBezTo>
                  <a:pt x="275" y="840"/>
                  <a:pt x="278" y="836"/>
                  <a:pt x="282" y="836"/>
                </a:cubicBezTo>
                <a:lnTo>
                  <a:pt x="282" y="836"/>
                </a:lnTo>
                <a:lnTo>
                  <a:pt x="282" y="837"/>
                </a:lnTo>
                <a:lnTo>
                  <a:pt x="282" y="837"/>
                </a:lnTo>
                <a:cubicBezTo>
                  <a:pt x="279" y="837"/>
                  <a:pt x="278" y="840"/>
                  <a:pt x="275" y="842"/>
                </a:cubicBezTo>
                <a:close/>
                <a:moveTo>
                  <a:pt x="294" y="790"/>
                </a:moveTo>
                <a:lnTo>
                  <a:pt x="294" y="790"/>
                </a:lnTo>
                <a:cubicBezTo>
                  <a:pt x="293" y="790"/>
                  <a:pt x="293" y="790"/>
                  <a:pt x="293" y="790"/>
                </a:cubicBezTo>
                <a:lnTo>
                  <a:pt x="293" y="790"/>
                </a:lnTo>
                <a:lnTo>
                  <a:pt x="293" y="790"/>
                </a:lnTo>
                <a:lnTo>
                  <a:pt x="293" y="790"/>
                </a:lnTo>
                <a:lnTo>
                  <a:pt x="294" y="790"/>
                </a:lnTo>
                <a:close/>
                <a:moveTo>
                  <a:pt x="300" y="314"/>
                </a:moveTo>
                <a:lnTo>
                  <a:pt x="300" y="314"/>
                </a:lnTo>
                <a:cubicBezTo>
                  <a:pt x="300" y="318"/>
                  <a:pt x="296" y="322"/>
                  <a:pt x="293" y="325"/>
                </a:cubicBezTo>
                <a:lnTo>
                  <a:pt x="293" y="325"/>
                </a:lnTo>
                <a:cubicBezTo>
                  <a:pt x="294" y="326"/>
                  <a:pt x="295" y="327"/>
                  <a:pt x="296" y="328"/>
                </a:cubicBezTo>
                <a:lnTo>
                  <a:pt x="296" y="328"/>
                </a:lnTo>
                <a:lnTo>
                  <a:pt x="296" y="328"/>
                </a:lnTo>
                <a:cubicBezTo>
                  <a:pt x="296" y="329"/>
                  <a:pt x="296" y="331"/>
                  <a:pt x="295" y="332"/>
                </a:cubicBezTo>
                <a:lnTo>
                  <a:pt x="295" y="332"/>
                </a:lnTo>
                <a:lnTo>
                  <a:pt x="294" y="332"/>
                </a:lnTo>
                <a:lnTo>
                  <a:pt x="294" y="332"/>
                </a:lnTo>
                <a:cubicBezTo>
                  <a:pt x="294" y="332"/>
                  <a:pt x="294" y="331"/>
                  <a:pt x="292" y="331"/>
                </a:cubicBezTo>
                <a:lnTo>
                  <a:pt x="292" y="331"/>
                </a:lnTo>
                <a:cubicBezTo>
                  <a:pt x="292" y="331"/>
                  <a:pt x="291" y="330"/>
                  <a:pt x="290" y="330"/>
                </a:cubicBezTo>
                <a:lnTo>
                  <a:pt x="290" y="330"/>
                </a:lnTo>
                <a:cubicBezTo>
                  <a:pt x="290" y="330"/>
                  <a:pt x="289" y="329"/>
                  <a:pt x="288" y="329"/>
                </a:cubicBezTo>
                <a:lnTo>
                  <a:pt x="288" y="329"/>
                </a:lnTo>
                <a:cubicBezTo>
                  <a:pt x="284" y="330"/>
                  <a:pt x="281" y="332"/>
                  <a:pt x="282" y="338"/>
                </a:cubicBezTo>
                <a:lnTo>
                  <a:pt x="282" y="338"/>
                </a:lnTo>
                <a:cubicBezTo>
                  <a:pt x="282" y="338"/>
                  <a:pt x="283" y="339"/>
                  <a:pt x="284" y="340"/>
                </a:cubicBezTo>
                <a:lnTo>
                  <a:pt x="284" y="340"/>
                </a:lnTo>
                <a:cubicBezTo>
                  <a:pt x="284" y="344"/>
                  <a:pt x="281" y="348"/>
                  <a:pt x="280" y="352"/>
                </a:cubicBezTo>
                <a:lnTo>
                  <a:pt x="280" y="352"/>
                </a:lnTo>
                <a:cubicBezTo>
                  <a:pt x="281" y="357"/>
                  <a:pt x="283" y="358"/>
                  <a:pt x="286" y="357"/>
                </a:cubicBezTo>
                <a:lnTo>
                  <a:pt x="286" y="357"/>
                </a:lnTo>
                <a:cubicBezTo>
                  <a:pt x="283" y="358"/>
                  <a:pt x="279" y="359"/>
                  <a:pt x="278" y="362"/>
                </a:cubicBezTo>
                <a:lnTo>
                  <a:pt x="278" y="362"/>
                </a:lnTo>
                <a:cubicBezTo>
                  <a:pt x="277" y="360"/>
                  <a:pt x="277" y="358"/>
                  <a:pt x="275" y="358"/>
                </a:cubicBezTo>
                <a:lnTo>
                  <a:pt x="275" y="358"/>
                </a:lnTo>
                <a:cubicBezTo>
                  <a:pt x="273" y="357"/>
                  <a:pt x="271" y="357"/>
                  <a:pt x="269" y="359"/>
                </a:cubicBezTo>
                <a:lnTo>
                  <a:pt x="269" y="359"/>
                </a:lnTo>
                <a:cubicBezTo>
                  <a:pt x="269" y="357"/>
                  <a:pt x="267" y="356"/>
                  <a:pt x="267" y="354"/>
                </a:cubicBezTo>
                <a:lnTo>
                  <a:pt x="267" y="354"/>
                </a:lnTo>
                <a:cubicBezTo>
                  <a:pt x="267" y="353"/>
                  <a:pt x="266" y="353"/>
                  <a:pt x="266" y="352"/>
                </a:cubicBezTo>
                <a:lnTo>
                  <a:pt x="266" y="352"/>
                </a:lnTo>
                <a:cubicBezTo>
                  <a:pt x="269" y="350"/>
                  <a:pt x="271" y="344"/>
                  <a:pt x="275" y="342"/>
                </a:cubicBezTo>
                <a:lnTo>
                  <a:pt x="275" y="342"/>
                </a:lnTo>
                <a:cubicBezTo>
                  <a:pt x="276" y="341"/>
                  <a:pt x="277" y="340"/>
                  <a:pt x="278" y="339"/>
                </a:cubicBezTo>
                <a:lnTo>
                  <a:pt x="278" y="339"/>
                </a:lnTo>
                <a:cubicBezTo>
                  <a:pt x="279" y="338"/>
                  <a:pt x="279" y="337"/>
                  <a:pt x="280" y="336"/>
                </a:cubicBezTo>
                <a:lnTo>
                  <a:pt x="280" y="336"/>
                </a:lnTo>
                <a:cubicBezTo>
                  <a:pt x="281" y="334"/>
                  <a:pt x="281" y="332"/>
                  <a:pt x="280" y="330"/>
                </a:cubicBezTo>
                <a:lnTo>
                  <a:pt x="280" y="330"/>
                </a:lnTo>
                <a:cubicBezTo>
                  <a:pt x="282" y="331"/>
                  <a:pt x="284" y="330"/>
                  <a:pt x="284" y="328"/>
                </a:cubicBezTo>
                <a:lnTo>
                  <a:pt x="284" y="328"/>
                </a:lnTo>
                <a:cubicBezTo>
                  <a:pt x="286" y="327"/>
                  <a:pt x="287" y="325"/>
                  <a:pt x="287" y="323"/>
                </a:cubicBezTo>
                <a:lnTo>
                  <a:pt x="287" y="323"/>
                </a:lnTo>
                <a:cubicBezTo>
                  <a:pt x="289" y="321"/>
                  <a:pt x="292" y="319"/>
                  <a:pt x="292" y="316"/>
                </a:cubicBezTo>
                <a:lnTo>
                  <a:pt x="292" y="316"/>
                </a:lnTo>
                <a:cubicBezTo>
                  <a:pt x="292" y="315"/>
                  <a:pt x="292" y="315"/>
                  <a:pt x="293" y="314"/>
                </a:cubicBezTo>
                <a:lnTo>
                  <a:pt x="293" y="314"/>
                </a:lnTo>
                <a:cubicBezTo>
                  <a:pt x="291" y="314"/>
                  <a:pt x="288" y="314"/>
                  <a:pt x="287" y="314"/>
                </a:cubicBezTo>
                <a:lnTo>
                  <a:pt x="287" y="314"/>
                </a:lnTo>
                <a:cubicBezTo>
                  <a:pt x="286" y="314"/>
                  <a:pt x="285" y="314"/>
                  <a:pt x="285" y="314"/>
                </a:cubicBezTo>
                <a:lnTo>
                  <a:pt x="285" y="314"/>
                </a:lnTo>
                <a:cubicBezTo>
                  <a:pt x="285" y="313"/>
                  <a:pt x="286" y="313"/>
                  <a:pt x="286" y="311"/>
                </a:cubicBezTo>
                <a:lnTo>
                  <a:pt x="286" y="311"/>
                </a:lnTo>
                <a:cubicBezTo>
                  <a:pt x="286" y="312"/>
                  <a:pt x="287" y="312"/>
                  <a:pt x="288" y="312"/>
                </a:cubicBezTo>
                <a:lnTo>
                  <a:pt x="288" y="312"/>
                </a:lnTo>
                <a:cubicBezTo>
                  <a:pt x="289" y="308"/>
                  <a:pt x="290" y="306"/>
                  <a:pt x="290" y="302"/>
                </a:cubicBezTo>
                <a:lnTo>
                  <a:pt x="290" y="302"/>
                </a:lnTo>
                <a:cubicBezTo>
                  <a:pt x="291" y="303"/>
                  <a:pt x="291" y="303"/>
                  <a:pt x="291" y="304"/>
                </a:cubicBezTo>
                <a:lnTo>
                  <a:pt x="291" y="304"/>
                </a:lnTo>
                <a:cubicBezTo>
                  <a:pt x="292" y="303"/>
                  <a:pt x="292" y="302"/>
                  <a:pt x="293" y="301"/>
                </a:cubicBezTo>
                <a:lnTo>
                  <a:pt x="293" y="301"/>
                </a:lnTo>
                <a:cubicBezTo>
                  <a:pt x="295" y="305"/>
                  <a:pt x="300" y="307"/>
                  <a:pt x="304" y="309"/>
                </a:cubicBezTo>
                <a:lnTo>
                  <a:pt x="304" y="309"/>
                </a:lnTo>
                <a:lnTo>
                  <a:pt x="304" y="309"/>
                </a:lnTo>
                <a:lnTo>
                  <a:pt x="304" y="309"/>
                </a:lnTo>
                <a:cubicBezTo>
                  <a:pt x="304" y="311"/>
                  <a:pt x="303" y="312"/>
                  <a:pt x="303" y="313"/>
                </a:cubicBezTo>
                <a:lnTo>
                  <a:pt x="303" y="313"/>
                </a:lnTo>
                <a:cubicBezTo>
                  <a:pt x="302" y="313"/>
                  <a:pt x="301" y="313"/>
                  <a:pt x="300" y="314"/>
                </a:cubicBezTo>
                <a:close/>
                <a:moveTo>
                  <a:pt x="303" y="865"/>
                </a:moveTo>
                <a:lnTo>
                  <a:pt x="303" y="865"/>
                </a:lnTo>
                <a:lnTo>
                  <a:pt x="303" y="865"/>
                </a:lnTo>
                <a:lnTo>
                  <a:pt x="303" y="865"/>
                </a:lnTo>
                <a:cubicBezTo>
                  <a:pt x="302" y="864"/>
                  <a:pt x="302" y="864"/>
                  <a:pt x="302" y="863"/>
                </a:cubicBezTo>
                <a:lnTo>
                  <a:pt x="302" y="863"/>
                </a:lnTo>
                <a:cubicBezTo>
                  <a:pt x="302" y="864"/>
                  <a:pt x="302" y="864"/>
                  <a:pt x="303" y="865"/>
                </a:cubicBezTo>
                <a:lnTo>
                  <a:pt x="294" y="533"/>
                </a:lnTo>
                <a:lnTo>
                  <a:pt x="294" y="533"/>
                </a:lnTo>
                <a:cubicBezTo>
                  <a:pt x="294" y="532"/>
                  <a:pt x="296" y="532"/>
                  <a:pt x="297" y="531"/>
                </a:cubicBezTo>
                <a:lnTo>
                  <a:pt x="297" y="531"/>
                </a:lnTo>
                <a:cubicBezTo>
                  <a:pt x="298" y="532"/>
                  <a:pt x="300" y="532"/>
                  <a:pt x="301" y="532"/>
                </a:cubicBezTo>
                <a:lnTo>
                  <a:pt x="301" y="532"/>
                </a:lnTo>
                <a:lnTo>
                  <a:pt x="302" y="532"/>
                </a:lnTo>
                <a:lnTo>
                  <a:pt x="302" y="532"/>
                </a:lnTo>
                <a:cubicBezTo>
                  <a:pt x="303" y="533"/>
                  <a:pt x="303" y="533"/>
                  <a:pt x="303" y="534"/>
                </a:cubicBezTo>
                <a:lnTo>
                  <a:pt x="303" y="534"/>
                </a:lnTo>
                <a:lnTo>
                  <a:pt x="302" y="534"/>
                </a:lnTo>
                <a:lnTo>
                  <a:pt x="302" y="534"/>
                </a:lnTo>
                <a:cubicBezTo>
                  <a:pt x="300" y="533"/>
                  <a:pt x="297" y="532"/>
                  <a:pt x="294" y="533"/>
                </a:cubicBezTo>
                <a:lnTo>
                  <a:pt x="303" y="865"/>
                </a:lnTo>
                <a:close/>
                <a:moveTo>
                  <a:pt x="298" y="827"/>
                </a:moveTo>
                <a:lnTo>
                  <a:pt x="298" y="827"/>
                </a:lnTo>
                <a:cubicBezTo>
                  <a:pt x="298" y="826"/>
                  <a:pt x="298" y="825"/>
                  <a:pt x="298" y="823"/>
                </a:cubicBezTo>
                <a:lnTo>
                  <a:pt x="298" y="823"/>
                </a:lnTo>
                <a:cubicBezTo>
                  <a:pt x="297" y="822"/>
                  <a:pt x="297" y="821"/>
                  <a:pt x="297" y="821"/>
                </a:cubicBezTo>
                <a:lnTo>
                  <a:pt x="297" y="821"/>
                </a:lnTo>
                <a:cubicBezTo>
                  <a:pt x="297" y="820"/>
                  <a:pt x="297" y="819"/>
                  <a:pt x="298" y="818"/>
                </a:cubicBezTo>
                <a:lnTo>
                  <a:pt x="298" y="818"/>
                </a:lnTo>
                <a:cubicBezTo>
                  <a:pt x="300" y="818"/>
                  <a:pt x="300" y="818"/>
                  <a:pt x="302" y="818"/>
                </a:cubicBezTo>
                <a:lnTo>
                  <a:pt x="302" y="818"/>
                </a:lnTo>
                <a:cubicBezTo>
                  <a:pt x="302" y="821"/>
                  <a:pt x="300" y="823"/>
                  <a:pt x="300" y="826"/>
                </a:cubicBezTo>
                <a:lnTo>
                  <a:pt x="300" y="826"/>
                </a:lnTo>
                <a:cubicBezTo>
                  <a:pt x="300" y="827"/>
                  <a:pt x="301" y="827"/>
                  <a:pt x="302" y="828"/>
                </a:cubicBezTo>
                <a:lnTo>
                  <a:pt x="302" y="828"/>
                </a:lnTo>
                <a:cubicBezTo>
                  <a:pt x="300" y="827"/>
                  <a:pt x="299" y="827"/>
                  <a:pt x="298" y="827"/>
                </a:cubicBezTo>
                <a:close/>
                <a:moveTo>
                  <a:pt x="294" y="850"/>
                </a:moveTo>
                <a:lnTo>
                  <a:pt x="294" y="850"/>
                </a:lnTo>
                <a:cubicBezTo>
                  <a:pt x="295" y="849"/>
                  <a:pt x="297" y="848"/>
                  <a:pt x="299" y="846"/>
                </a:cubicBezTo>
                <a:lnTo>
                  <a:pt x="299" y="846"/>
                </a:lnTo>
                <a:cubicBezTo>
                  <a:pt x="300" y="847"/>
                  <a:pt x="299" y="849"/>
                  <a:pt x="299" y="850"/>
                </a:cubicBezTo>
                <a:lnTo>
                  <a:pt x="299" y="850"/>
                </a:lnTo>
                <a:cubicBezTo>
                  <a:pt x="297" y="850"/>
                  <a:pt x="295" y="850"/>
                  <a:pt x="294" y="851"/>
                </a:cubicBezTo>
                <a:lnTo>
                  <a:pt x="294" y="851"/>
                </a:lnTo>
                <a:lnTo>
                  <a:pt x="294" y="851"/>
                </a:lnTo>
                <a:lnTo>
                  <a:pt x="294" y="851"/>
                </a:lnTo>
                <a:cubicBezTo>
                  <a:pt x="294" y="851"/>
                  <a:pt x="294" y="851"/>
                  <a:pt x="294" y="850"/>
                </a:cubicBezTo>
                <a:close/>
                <a:moveTo>
                  <a:pt x="320" y="505"/>
                </a:moveTo>
                <a:lnTo>
                  <a:pt x="320" y="505"/>
                </a:lnTo>
                <a:cubicBezTo>
                  <a:pt x="318" y="505"/>
                  <a:pt x="321" y="512"/>
                  <a:pt x="316" y="508"/>
                </a:cubicBezTo>
                <a:lnTo>
                  <a:pt x="312" y="507"/>
                </a:lnTo>
                <a:lnTo>
                  <a:pt x="312" y="507"/>
                </a:lnTo>
                <a:cubicBezTo>
                  <a:pt x="312" y="506"/>
                  <a:pt x="312" y="506"/>
                  <a:pt x="312" y="505"/>
                </a:cubicBezTo>
                <a:lnTo>
                  <a:pt x="312" y="505"/>
                </a:lnTo>
                <a:cubicBezTo>
                  <a:pt x="310" y="504"/>
                  <a:pt x="309" y="503"/>
                  <a:pt x="306" y="502"/>
                </a:cubicBezTo>
                <a:lnTo>
                  <a:pt x="306" y="502"/>
                </a:lnTo>
                <a:cubicBezTo>
                  <a:pt x="308" y="502"/>
                  <a:pt x="309" y="502"/>
                  <a:pt x="310" y="503"/>
                </a:cubicBezTo>
                <a:lnTo>
                  <a:pt x="310" y="503"/>
                </a:lnTo>
                <a:cubicBezTo>
                  <a:pt x="317" y="506"/>
                  <a:pt x="318" y="502"/>
                  <a:pt x="318" y="497"/>
                </a:cubicBezTo>
                <a:lnTo>
                  <a:pt x="318" y="497"/>
                </a:lnTo>
                <a:cubicBezTo>
                  <a:pt x="316" y="495"/>
                  <a:pt x="314" y="493"/>
                  <a:pt x="312" y="491"/>
                </a:cubicBezTo>
                <a:lnTo>
                  <a:pt x="312" y="491"/>
                </a:lnTo>
                <a:cubicBezTo>
                  <a:pt x="313" y="490"/>
                  <a:pt x="314" y="490"/>
                  <a:pt x="315" y="489"/>
                </a:cubicBezTo>
                <a:lnTo>
                  <a:pt x="315" y="489"/>
                </a:lnTo>
                <a:lnTo>
                  <a:pt x="315" y="489"/>
                </a:lnTo>
                <a:lnTo>
                  <a:pt x="315" y="489"/>
                </a:lnTo>
                <a:cubicBezTo>
                  <a:pt x="316" y="491"/>
                  <a:pt x="317" y="494"/>
                  <a:pt x="318" y="496"/>
                </a:cubicBezTo>
                <a:lnTo>
                  <a:pt x="318" y="496"/>
                </a:lnTo>
                <a:cubicBezTo>
                  <a:pt x="321" y="495"/>
                  <a:pt x="321" y="489"/>
                  <a:pt x="325" y="493"/>
                </a:cubicBezTo>
                <a:lnTo>
                  <a:pt x="325" y="493"/>
                </a:lnTo>
                <a:lnTo>
                  <a:pt x="325" y="493"/>
                </a:lnTo>
                <a:cubicBezTo>
                  <a:pt x="329" y="499"/>
                  <a:pt x="318" y="500"/>
                  <a:pt x="320" y="505"/>
                </a:cubicBezTo>
                <a:close/>
                <a:moveTo>
                  <a:pt x="325" y="812"/>
                </a:moveTo>
                <a:lnTo>
                  <a:pt x="325" y="812"/>
                </a:lnTo>
                <a:close/>
                <a:moveTo>
                  <a:pt x="328" y="677"/>
                </a:moveTo>
                <a:lnTo>
                  <a:pt x="328" y="677"/>
                </a:lnTo>
                <a:cubicBezTo>
                  <a:pt x="327" y="676"/>
                  <a:pt x="326" y="676"/>
                  <a:pt x="324" y="675"/>
                </a:cubicBezTo>
                <a:lnTo>
                  <a:pt x="324" y="675"/>
                </a:lnTo>
                <a:cubicBezTo>
                  <a:pt x="326" y="676"/>
                  <a:pt x="328" y="676"/>
                  <a:pt x="330" y="672"/>
                </a:cubicBezTo>
                <a:lnTo>
                  <a:pt x="330" y="672"/>
                </a:lnTo>
                <a:cubicBezTo>
                  <a:pt x="330" y="671"/>
                  <a:pt x="330" y="671"/>
                  <a:pt x="331" y="671"/>
                </a:cubicBezTo>
                <a:lnTo>
                  <a:pt x="331" y="671"/>
                </a:lnTo>
                <a:cubicBezTo>
                  <a:pt x="330" y="672"/>
                  <a:pt x="330" y="673"/>
                  <a:pt x="330" y="674"/>
                </a:cubicBezTo>
                <a:lnTo>
                  <a:pt x="330" y="674"/>
                </a:lnTo>
                <a:cubicBezTo>
                  <a:pt x="328" y="675"/>
                  <a:pt x="328" y="676"/>
                  <a:pt x="328" y="677"/>
                </a:cubicBezTo>
                <a:close/>
                <a:moveTo>
                  <a:pt x="334" y="418"/>
                </a:moveTo>
                <a:lnTo>
                  <a:pt x="334" y="418"/>
                </a:lnTo>
                <a:cubicBezTo>
                  <a:pt x="334" y="418"/>
                  <a:pt x="334" y="418"/>
                  <a:pt x="335" y="418"/>
                </a:cubicBezTo>
                <a:lnTo>
                  <a:pt x="335" y="418"/>
                </a:lnTo>
                <a:lnTo>
                  <a:pt x="335" y="418"/>
                </a:lnTo>
                <a:lnTo>
                  <a:pt x="335" y="418"/>
                </a:lnTo>
                <a:lnTo>
                  <a:pt x="334" y="418"/>
                </a:lnTo>
                <a:close/>
                <a:moveTo>
                  <a:pt x="336" y="483"/>
                </a:moveTo>
                <a:lnTo>
                  <a:pt x="336" y="483"/>
                </a:lnTo>
                <a:cubicBezTo>
                  <a:pt x="335" y="483"/>
                  <a:pt x="333" y="482"/>
                  <a:pt x="331" y="482"/>
                </a:cubicBezTo>
                <a:lnTo>
                  <a:pt x="331" y="482"/>
                </a:lnTo>
                <a:cubicBezTo>
                  <a:pt x="332" y="481"/>
                  <a:pt x="334" y="480"/>
                  <a:pt x="335" y="479"/>
                </a:cubicBezTo>
                <a:lnTo>
                  <a:pt x="335" y="479"/>
                </a:lnTo>
                <a:lnTo>
                  <a:pt x="335" y="479"/>
                </a:lnTo>
                <a:cubicBezTo>
                  <a:pt x="336" y="479"/>
                  <a:pt x="337" y="479"/>
                  <a:pt x="338" y="479"/>
                </a:cubicBezTo>
                <a:lnTo>
                  <a:pt x="338" y="479"/>
                </a:lnTo>
                <a:cubicBezTo>
                  <a:pt x="338" y="480"/>
                  <a:pt x="337" y="481"/>
                  <a:pt x="337" y="482"/>
                </a:cubicBezTo>
                <a:lnTo>
                  <a:pt x="337" y="482"/>
                </a:lnTo>
                <a:cubicBezTo>
                  <a:pt x="338" y="483"/>
                  <a:pt x="340" y="484"/>
                  <a:pt x="342" y="486"/>
                </a:cubicBezTo>
                <a:lnTo>
                  <a:pt x="342" y="486"/>
                </a:lnTo>
                <a:cubicBezTo>
                  <a:pt x="342" y="486"/>
                  <a:pt x="341" y="486"/>
                  <a:pt x="341" y="487"/>
                </a:cubicBezTo>
                <a:lnTo>
                  <a:pt x="341" y="487"/>
                </a:lnTo>
                <a:cubicBezTo>
                  <a:pt x="343" y="489"/>
                  <a:pt x="344" y="492"/>
                  <a:pt x="341" y="495"/>
                </a:cubicBezTo>
                <a:lnTo>
                  <a:pt x="341" y="495"/>
                </a:lnTo>
                <a:cubicBezTo>
                  <a:pt x="340" y="492"/>
                  <a:pt x="338" y="490"/>
                  <a:pt x="336" y="490"/>
                </a:cubicBezTo>
                <a:lnTo>
                  <a:pt x="336" y="490"/>
                </a:lnTo>
                <a:cubicBezTo>
                  <a:pt x="337" y="488"/>
                  <a:pt x="337" y="486"/>
                  <a:pt x="336" y="483"/>
                </a:cubicBezTo>
                <a:lnTo>
                  <a:pt x="345" y="452"/>
                </a:lnTo>
                <a:lnTo>
                  <a:pt x="345" y="452"/>
                </a:lnTo>
                <a:lnTo>
                  <a:pt x="345" y="452"/>
                </a:lnTo>
                <a:lnTo>
                  <a:pt x="345" y="452"/>
                </a:lnTo>
                <a:lnTo>
                  <a:pt x="345" y="452"/>
                </a:lnTo>
                <a:lnTo>
                  <a:pt x="345" y="452"/>
                </a:lnTo>
                <a:lnTo>
                  <a:pt x="345" y="452"/>
                </a:lnTo>
                <a:lnTo>
                  <a:pt x="345" y="452"/>
                </a:lnTo>
                <a:lnTo>
                  <a:pt x="336" y="483"/>
                </a:lnTo>
                <a:close/>
                <a:moveTo>
                  <a:pt x="343" y="254"/>
                </a:moveTo>
                <a:lnTo>
                  <a:pt x="343" y="254"/>
                </a:lnTo>
                <a:lnTo>
                  <a:pt x="343" y="255"/>
                </a:lnTo>
                <a:lnTo>
                  <a:pt x="343" y="255"/>
                </a:lnTo>
                <a:cubicBezTo>
                  <a:pt x="343" y="256"/>
                  <a:pt x="343" y="256"/>
                  <a:pt x="342" y="256"/>
                </a:cubicBezTo>
                <a:lnTo>
                  <a:pt x="342" y="256"/>
                </a:lnTo>
                <a:cubicBezTo>
                  <a:pt x="338" y="258"/>
                  <a:pt x="337" y="261"/>
                  <a:pt x="335" y="264"/>
                </a:cubicBezTo>
                <a:lnTo>
                  <a:pt x="335" y="264"/>
                </a:lnTo>
                <a:lnTo>
                  <a:pt x="336" y="265"/>
                </a:lnTo>
                <a:lnTo>
                  <a:pt x="336" y="265"/>
                </a:lnTo>
                <a:cubicBezTo>
                  <a:pt x="335" y="265"/>
                  <a:pt x="335" y="266"/>
                  <a:pt x="334" y="266"/>
                </a:cubicBezTo>
                <a:lnTo>
                  <a:pt x="334" y="266"/>
                </a:lnTo>
                <a:cubicBezTo>
                  <a:pt x="332" y="272"/>
                  <a:pt x="339" y="270"/>
                  <a:pt x="341" y="272"/>
                </a:cubicBezTo>
                <a:lnTo>
                  <a:pt x="341" y="272"/>
                </a:lnTo>
                <a:cubicBezTo>
                  <a:pt x="338" y="273"/>
                  <a:pt x="336" y="273"/>
                  <a:pt x="333" y="274"/>
                </a:cubicBezTo>
                <a:lnTo>
                  <a:pt x="333" y="274"/>
                </a:lnTo>
                <a:cubicBezTo>
                  <a:pt x="332" y="274"/>
                  <a:pt x="331" y="276"/>
                  <a:pt x="331" y="276"/>
                </a:cubicBezTo>
                <a:lnTo>
                  <a:pt x="331" y="276"/>
                </a:lnTo>
                <a:cubicBezTo>
                  <a:pt x="328" y="276"/>
                  <a:pt x="330" y="271"/>
                  <a:pt x="327" y="271"/>
                </a:cubicBezTo>
                <a:lnTo>
                  <a:pt x="327" y="271"/>
                </a:lnTo>
                <a:cubicBezTo>
                  <a:pt x="326" y="271"/>
                  <a:pt x="325" y="271"/>
                  <a:pt x="323" y="271"/>
                </a:cubicBezTo>
                <a:lnTo>
                  <a:pt x="323" y="271"/>
                </a:lnTo>
                <a:cubicBezTo>
                  <a:pt x="322" y="273"/>
                  <a:pt x="319" y="276"/>
                  <a:pt x="319" y="278"/>
                </a:cubicBezTo>
                <a:lnTo>
                  <a:pt x="319" y="278"/>
                </a:lnTo>
                <a:cubicBezTo>
                  <a:pt x="317" y="280"/>
                  <a:pt x="316" y="281"/>
                  <a:pt x="317" y="284"/>
                </a:cubicBezTo>
                <a:lnTo>
                  <a:pt x="317" y="284"/>
                </a:lnTo>
                <a:cubicBezTo>
                  <a:pt x="317" y="285"/>
                  <a:pt x="318" y="286"/>
                  <a:pt x="320" y="287"/>
                </a:cubicBezTo>
                <a:lnTo>
                  <a:pt x="320" y="287"/>
                </a:lnTo>
                <a:lnTo>
                  <a:pt x="319" y="288"/>
                </a:lnTo>
                <a:lnTo>
                  <a:pt x="319" y="288"/>
                </a:lnTo>
                <a:cubicBezTo>
                  <a:pt x="319" y="288"/>
                  <a:pt x="318" y="288"/>
                  <a:pt x="317" y="288"/>
                </a:cubicBezTo>
                <a:lnTo>
                  <a:pt x="317" y="288"/>
                </a:lnTo>
                <a:cubicBezTo>
                  <a:pt x="316" y="288"/>
                  <a:pt x="316" y="289"/>
                  <a:pt x="315" y="289"/>
                </a:cubicBezTo>
                <a:lnTo>
                  <a:pt x="315" y="289"/>
                </a:lnTo>
                <a:cubicBezTo>
                  <a:pt x="314" y="288"/>
                  <a:pt x="312" y="287"/>
                  <a:pt x="312" y="285"/>
                </a:cubicBezTo>
                <a:lnTo>
                  <a:pt x="312" y="285"/>
                </a:lnTo>
                <a:lnTo>
                  <a:pt x="312" y="285"/>
                </a:lnTo>
                <a:lnTo>
                  <a:pt x="312" y="284"/>
                </a:lnTo>
                <a:lnTo>
                  <a:pt x="312" y="284"/>
                </a:lnTo>
                <a:cubicBezTo>
                  <a:pt x="312" y="283"/>
                  <a:pt x="313" y="282"/>
                  <a:pt x="313" y="281"/>
                </a:cubicBezTo>
                <a:lnTo>
                  <a:pt x="313" y="281"/>
                </a:lnTo>
                <a:cubicBezTo>
                  <a:pt x="313" y="281"/>
                  <a:pt x="313" y="281"/>
                  <a:pt x="313" y="280"/>
                </a:cubicBezTo>
                <a:lnTo>
                  <a:pt x="313" y="280"/>
                </a:lnTo>
                <a:cubicBezTo>
                  <a:pt x="317" y="276"/>
                  <a:pt x="316" y="274"/>
                  <a:pt x="310" y="272"/>
                </a:cubicBezTo>
                <a:lnTo>
                  <a:pt x="310" y="272"/>
                </a:lnTo>
                <a:lnTo>
                  <a:pt x="309" y="272"/>
                </a:lnTo>
                <a:lnTo>
                  <a:pt x="309" y="272"/>
                </a:lnTo>
                <a:cubicBezTo>
                  <a:pt x="309" y="270"/>
                  <a:pt x="309" y="270"/>
                  <a:pt x="307" y="270"/>
                </a:cubicBezTo>
                <a:lnTo>
                  <a:pt x="307" y="270"/>
                </a:lnTo>
                <a:cubicBezTo>
                  <a:pt x="309" y="268"/>
                  <a:pt x="309" y="266"/>
                  <a:pt x="310" y="264"/>
                </a:cubicBezTo>
                <a:lnTo>
                  <a:pt x="310" y="264"/>
                </a:lnTo>
                <a:cubicBezTo>
                  <a:pt x="310" y="264"/>
                  <a:pt x="310" y="265"/>
                  <a:pt x="312" y="265"/>
                </a:cubicBezTo>
                <a:lnTo>
                  <a:pt x="312" y="265"/>
                </a:lnTo>
                <a:cubicBezTo>
                  <a:pt x="315" y="263"/>
                  <a:pt x="319" y="260"/>
                  <a:pt x="321" y="256"/>
                </a:cubicBezTo>
                <a:lnTo>
                  <a:pt x="321" y="256"/>
                </a:lnTo>
                <a:cubicBezTo>
                  <a:pt x="322" y="258"/>
                  <a:pt x="324" y="259"/>
                  <a:pt x="327" y="259"/>
                </a:cubicBezTo>
                <a:lnTo>
                  <a:pt x="327" y="259"/>
                </a:lnTo>
                <a:cubicBezTo>
                  <a:pt x="329" y="258"/>
                  <a:pt x="329" y="256"/>
                  <a:pt x="328" y="253"/>
                </a:cubicBezTo>
                <a:lnTo>
                  <a:pt x="328" y="253"/>
                </a:lnTo>
                <a:cubicBezTo>
                  <a:pt x="328" y="252"/>
                  <a:pt x="326" y="251"/>
                  <a:pt x="325" y="250"/>
                </a:cubicBezTo>
                <a:lnTo>
                  <a:pt x="325" y="249"/>
                </a:lnTo>
                <a:lnTo>
                  <a:pt x="325" y="249"/>
                </a:lnTo>
                <a:cubicBezTo>
                  <a:pt x="326" y="248"/>
                  <a:pt x="328" y="248"/>
                  <a:pt x="328" y="246"/>
                </a:cubicBezTo>
                <a:lnTo>
                  <a:pt x="328" y="246"/>
                </a:lnTo>
                <a:cubicBezTo>
                  <a:pt x="330" y="251"/>
                  <a:pt x="333" y="250"/>
                  <a:pt x="337" y="248"/>
                </a:cubicBezTo>
                <a:lnTo>
                  <a:pt x="337" y="248"/>
                </a:lnTo>
                <a:cubicBezTo>
                  <a:pt x="338" y="248"/>
                  <a:pt x="340" y="245"/>
                  <a:pt x="340" y="248"/>
                </a:cubicBezTo>
                <a:lnTo>
                  <a:pt x="340" y="248"/>
                </a:lnTo>
                <a:cubicBezTo>
                  <a:pt x="341" y="250"/>
                  <a:pt x="343" y="252"/>
                  <a:pt x="345" y="252"/>
                </a:cubicBezTo>
                <a:lnTo>
                  <a:pt x="345" y="252"/>
                </a:lnTo>
                <a:cubicBezTo>
                  <a:pt x="344" y="253"/>
                  <a:pt x="344" y="253"/>
                  <a:pt x="343" y="254"/>
                </a:cubicBezTo>
                <a:lnTo>
                  <a:pt x="346" y="591"/>
                </a:lnTo>
                <a:lnTo>
                  <a:pt x="346" y="591"/>
                </a:lnTo>
                <a:lnTo>
                  <a:pt x="346" y="591"/>
                </a:lnTo>
                <a:lnTo>
                  <a:pt x="346" y="591"/>
                </a:lnTo>
                <a:lnTo>
                  <a:pt x="346" y="591"/>
                </a:lnTo>
                <a:lnTo>
                  <a:pt x="346" y="591"/>
                </a:lnTo>
                <a:lnTo>
                  <a:pt x="346" y="591"/>
                </a:lnTo>
                <a:lnTo>
                  <a:pt x="346" y="591"/>
                </a:lnTo>
                <a:lnTo>
                  <a:pt x="346" y="591"/>
                </a:lnTo>
                <a:lnTo>
                  <a:pt x="343" y="254"/>
                </a:lnTo>
                <a:close/>
                <a:moveTo>
                  <a:pt x="351" y="228"/>
                </a:moveTo>
                <a:lnTo>
                  <a:pt x="351" y="228"/>
                </a:lnTo>
                <a:cubicBezTo>
                  <a:pt x="353" y="229"/>
                  <a:pt x="354" y="229"/>
                  <a:pt x="355" y="228"/>
                </a:cubicBezTo>
                <a:lnTo>
                  <a:pt x="355" y="228"/>
                </a:lnTo>
                <a:cubicBezTo>
                  <a:pt x="355" y="229"/>
                  <a:pt x="355" y="229"/>
                  <a:pt x="356" y="230"/>
                </a:cubicBezTo>
                <a:lnTo>
                  <a:pt x="356" y="230"/>
                </a:lnTo>
                <a:cubicBezTo>
                  <a:pt x="355" y="231"/>
                  <a:pt x="354" y="233"/>
                  <a:pt x="353" y="233"/>
                </a:cubicBezTo>
                <a:lnTo>
                  <a:pt x="353" y="233"/>
                </a:lnTo>
                <a:cubicBezTo>
                  <a:pt x="353" y="231"/>
                  <a:pt x="352" y="230"/>
                  <a:pt x="351" y="228"/>
                </a:cubicBezTo>
                <a:close/>
                <a:moveTo>
                  <a:pt x="351" y="252"/>
                </a:moveTo>
                <a:lnTo>
                  <a:pt x="351" y="252"/>
                </a:lnTo>
                <a:close/>
                <a:moveTo>
                  <a:pt x="351" y="414"/>
                </a:moveTo>
                <a:lnTo>
                  <a:pt x="351" y="414"/>
                </a:lnTo>
                <a:cubicBezTo>
                  <a:pt x="351" y="415"/>
                  <a:pt x="352" y="416"/>
                  <a:pt x="353" y="417"/>
                </a:cubicBezTo>
                <a:lnTo>
                  <a:pt x="353" y="417"/>
                </a:lnTo>
                <a:lnTo>
                  <a:pt x="353" y="416"/>
                </a:lnTo>
                <a:lnTo>
                  <a:pt x="353" y="416"/>
                </a:lnTo>
                <a:cubicBezTo>
                  <a:pt x="352" y="418"/>
                  <a:pt x="352" y="419"/>
                  <a:pt x="352" y="421"/>
                </a:cubicBezTo>
                <a:lnTo>
                  <a:pt x="352" y="421"/>
                </a:lnTo>
                <a:cubicBezTo>
                  <a:pt x="350" y="418"/>
                  <a:pt x="347" y="417"/>
                  <a:pt x="351" y="414"/>
                </a:cubicBezTo>
                <a:close/>
                <a:moveTo>
                  <a:pt x="349" y="463"/>
                </a:moveTo>
                <a:lnTo>
                  <a:pt x="349" y="463"/>
                </a:lnTo>
                <a:cubicBezTo>
                  <a:pt x="349" y="463"/>
                  <a:pt x="349" y="463"/>
                  <a:pt x="349" y="462"/>
                </a:cubicBezTo>
                <a:lnTo>
                  <a:pt x="349" y="462"/>
                </a:lnTo>
                <a:cubicBezTo>
                  <a:pt x="350" y="462"/>
                  <a:pt x="350" y="463"/>
                  <a:pt x="350" y="463"/>
                </a:cubicBezTo>
                <a:lnTo>
                  <a:pt x="350" y="463"/>
                </a:lnTo>
                <a:lnTo>
                  <a:pt x="349" y="463"/>
                </a:lnTo>
                <a:close/>
                <a:moveTo>
                  <a:pt x="351" y="645"/>
                </a:moveTo>
                <a:lnTo>
                  <a:pt x="351" y="645"/>
                </a:lnTo>
                <a:cubicBezTo>
                  <a:pt x="351" y="645"/>
                  <a:pt x="351" y="645"/>
                  <a:pt x="350" y="646"/>
                </a:cubicBezTo>
                <a:lnTo>
                  <a:pt x="350" y="646"/>
                </a:lnTo>
                <a:cubicBezTo>
                  <a:pt x="350" y="645"/>
                  <a:pt x="349" y="645"/>
                  <a:pt x="348" y="645"/>
                </a:cubicBezTo>
                <a:lnTo>
                  <a:pt x="348" y="645"/>
                </a:lnTo>
                <a:cubicBezTo>
                  <a:pt x="349" y="645"/>
                  <a:pt x="350" y="645"/>
                  <a:pt x="351" y="645"/>
                </a:cubicBezTo>
                <a:close/>
                <a:moveTo>
                  <a:pt x="337" y="129"/>
                </a:moveTo>
                <a:lnTo>
                  <a:pt x="337" y="129"/>
                </a:lnTo>
                <a:cubicBezTo>
                  <a:pt x="337" y="129"/>
                  <a:pt x="338" y="129"/>
                  <a:pt x="339" y="129"/>
                </a:cubicBezTo>
                <a:lnTo>
                  <a:pt x="339" y="129"/>
                </a:lnTo>
                <a:cubicBezTo>
                  <a:pt x="341" y="129"/>
                  <a:pt x="343" y="129"/>
                  <a:pt x="345" y="129"/>
                </a:cubicBezTo>
                <a:lnTo>
                  <a:pt x="345" y="129"/>
                </a:lnTo>
                <a:lnTo>
                  <a:pt x="345" y="129"/>
                </a:lnTo>
                <a:lnTo>
                  <a:pt x="345" y="129"/>
                </a:lnTo>
                <a:cubicBezTo>
                  <a:pt x="345" y="129"/>
                  <a:pt x="345" y="130"/>
                  <a:pt x="346" y="132"/>
                </a:cubicBezTo>
                <a:lnTo>
                  <a:pt x="346" y="132"/>
                </a:lnTo>
                <a:cubicBezTo>
                  <a:pt x="348" y="134"/>
                  <a:pt x="350" y="135"/>
                  <a:pt x="353" y="133"/>
                </a:cubicBezTo>
                <a:lnTo>
                  <a:pt x="353" y="133"/>
                </a:lnTo>
                <a:cubicBezTo>
                  <a:pt x="354" y="132"/>
                  <a:pt x="355" y="130"/>
                  <a:pt x="354" y="128"/>
                </a:cubicBezTo>
                <a:lnTo>
                  <a:pt x="354" y="128"/>
                </a:lnTo>
                <a:cubicBezTo>
                  <a:pt x="353" y="126"/>
                  <a:pt x="353" y="125"/>
                  <a:pt x="350" y="125"/>
                </a:cubicBezTo>
                <a:lnTo>
                  <a:pt x="350" y="125"/>
                </a:lnTo>
                <a:cubicBezTo>
                  <a:pt x="349" y="125"/>
                  <a:pt x="348" y="125"/>
                  <a:pt x="346" y="125"/>
                </a:cubicBezTo>
                <a:lnTo>
                  <a:pt x="346" y="125"/>
                </a:lnTo>
                <a:lnTo>
                  <a:pt x="346" y="125"/>
                </a:lnTo>
                <a:lnTo>
                  <a:pt x="346" y="125"/>
                </a:lnTo>
                <a:cubicBezTo>
                  <a:pt x="343" y="122"/>
                  <a:pt x="341" y="122"/>
                  <a:pt x="337" y="124"/>
                </a:cubicBezTo>
                <a:lnTo>
                  <a:pt x="337" y="124"/>
                </a:lnTo>
                <a:cubicBezTo>
                  <a:pt x="338" y="123"/>
                  <a:pt x="338" y="121"/>
                  <a:pt x="339" y="119"/>
                </a:cubicBezTo>
                <a:lnTo>
                  <a:pt x="339" y="119"/>
                </a:lnTo>
                <a:cubicBezTo>
                  <a:pt x="340" y="119"/>
                  <a:pt x="341" y="119"/>
                  <a:pt x="343" y="119"/>
                </a:cubicBezTo>
                <a:lnTo>
                  <a:pt x="343" y="119"/>
                </a:lnTo>
                <a:cubicBezTo>
                  <a:pt x="344" y="119"/>
                  <a:pt x="345" y="117"/>
                  <a:pt x="345" y="115"/>
                </a:cubicBezTo>
                <a:lnTo>
                  <a:pt x="348" y="117"/>
                </a:lnTo>
                <a:lnTo>
                  <a:pt x="348" y="117"/>
                </a:lnTo>
                <a:cubicBezTo>
                  <a:pt x="349" y="115"/>
                  <a:pt x="350" y="113"/>
                  <a:pt x="352" y="112"/>
                </a:cubicBezTo>
                <a:lnTo>
                  <a:pt x="352" y="112"/>
                </a:lnTo>
                <a:cubicBezTo>
                  <a:pt x="353" y="113"/>
                  <a:pt x="353" y="113"/>
                  <a:pt x="354" y="114"/>
                </a:cubicBezTo>
                <a:lnTo>
                  <a:pt x="354" y="114"/>
                </a:lnTo>
                <a:cubicBezTo>
                  <a:pt x="356" y="118"/>
                  <a:pt x="359" y="120"/>
                  <a:pt x="362" y="120"/>
                </a:cubicBezTo>
                <a:lnTo>
                  <a:pt x="362" y="120"/>
                </a:lnTo>
                <a:cubicBezTo>
                  <a:pt x="366" y="119"/>
                  <a:pt x="365" y="115"/>
                  <a:pt x="365" y="113"/>
                </a:cubicBezTo>
                <a:lnTo>
                  <a:pt x="365" y="113"/>
                </a:lnTo>
                <a:cubicBezTo>
                  <a:pt x="368" y="112"/>
                  <a:pt x="371" y="109"/>
                  <a:pt x="372" y="107"/>
                </a:cubicBezTo>
                <a:lnTo>
                  <a:pt x="372" y="107"/>
                </a:lnTo>
                <a:lnTo>
                  <a:pt x="373" y="108"/>
                </a:lnTo>
                <a:lnTo>
                  <a:pt x="374" y="109"/>
                </a:lnTo>
                <a:lnTo>
                  <a:pt x="374" y="109"/>
                </a:lnTo>
                <a:cubicBezTo>
                  <a:pt x="374" y="111"/>
                  <a:pt x="374" y="113"/>
                  <a:pt x="373" y="116"/>
                </a:cubicBezTo>
                <a:lnTo>
                  <a:pt x="373" y="116"/>
                </a:lnTo>
                <a:cubicBezTo>
                  <a:pt x="372" y="119"/>
                  <a:pt x="371" y="121"/>
                  <a:pt x="368" y="121"/>
                </a:cubicBezTo>
                <a:lnTo>
                  <a:pt x="368" y="121"/>
                </a:lnTo>
                <a:cubicBezTo>
                  <a:pt x="368" y="122"/>
                  <a:pt x="367" y="124"/>
                  <a:pt x="367" y="125"/>
                </a:cubicBezTo>
                <a:lnTo>
                  <a:pt x="367" y="125"/>
                </a:lnTo>
                <a:cubicBezTo>
                  <a:pt x="366" y="125"/>
                  <a:pt x="365" y="127"/>
                  <a:pt x="364" y="128"/>
                </a:cubicBezTo>
                <a:lnTo>
                  <a:pt x="364" y="128"/>
                </a:lnTo>
                <a:cubicBezTo>
                  <a:pt x="363" y="128"/>
                  <a:pt x="361" y="128"/>
                  <a:pt x="359" y="128"/>
                </a:cubicBezTo>
                <a:lnTo>
                  <a:pt x="359" y="128"/>
                </a:lnTo>
                <a:cubicBezTo>
                  <a:pt x="359" y="129"/>
                  <a:pt x="358" y="130"/>
                  <a:pt x="357" y="132"/>
                </a:cubicBezTo>
                <a:lnTo>
                  <a:pt x="357" y="132"/>
                </a:lnTo>
                <a:cubicBezTo>
                  <a:pt x="356" y="132"/>
                  <a:pt x="356" y="133"/>
                  <a:pt x="356" y="133"/>
                </a:cubicBezTo>
                <a:lnTo>
                  <a:pt x="356" y="133"/>
                </a:lnTo>
                <a:cubicBezTo>
                  <a:pt x="356" y="133"/>
                  <a:pt x="356" y="133"/>
                  <a:pt x="355" y="134"/>
                </a:cubicBezTo>
                <a:lnTo>
                  <a:pt x="355" y="134"/>
                </a:lnTo>
                <a:cubicBezTo>
                  <a:pt x="354" y="135"/>
                  <a:pt x="353" y="136"/>
                  <a:pt x="353" y="138"/>
                </a:cubicBezTo>
                <a:lnTo>
                  <a:pt x="353" y="138"/>
                </a:lnTo>
                <a:cubicBezTo>
                  <a:pt x="353" y="141"/>
                  <a:pt x="353" y="143"/>
                  <a:pt x="356" y="144"/>
                </a:cubicBezTo>
                <a:lnTo>
                  <a:pt x="356" y="144"/>
                </a:lnTo>
                <a:cubicBezTo>
                  <a:pt x="352" y="150"/>
                  <a:pt x="351" y="153"/>
                  <a:pt x="359" y="154"/>
                </a:cubicBezTo>
                <a:lnTo>
                  <a:pt x="359" y="154"/>
                </a:lnTo>
                <a:lnTo>
                  <a:pt x="359" y="154"/>
                </a:lnTo>
                <a:cubicBezTo>
                  <a:pt x="356" y="160"/>
                  <a:pt x="359" y="168"/>
                  <a:pt x="350" y="171"/>
                </a:cubicBezTo>
                <a:lnTo>
                  <a:pt x="350" y="171"/>
                </a:lnTo>
                <a:cubicBezTo>
                  <a:pt x="348" y="176"/>
                  <a:pt x="346" y="181"/>
                  <a:pt x="341" y="184"/>
                </a:cubicBezTo>
                <a:lnTo>
                  <a:pt x="341" y="184"/>
                </a:lnTo>
                <a:cubicBezTo>
                  <a:pt x="338" y="186"/>
                  <a:pt x="336" y="188"/>
                  <a:pt x="337" y="190"/>
                </a:cubicBezTo>
                <a:lnTo>
                  <a:pt x="337" y="190"/>
                </a:lnTo>
                <a:cubicBezTo>
                  <a:pt x="332" y="190"/>
                  <a:pt x="329" y="193"/>
                  <a:pt x="327" y="197"/>
                </a:cubicBezTo>
                <a:lnTo>
                  <a:pt x="327" y="197"/>
                </a:lnTo>
                <a:cubicBezTo>
                  <a:pt x="326" y="199"/>
                  <a:pt x="326" y="198"/>
                  <a:pt x="326" y="197"/>
                </a:cubicBezTo>
                <a:lnTo>
                  <a:pt x="326" y="197"/>
                </a:lnTo>
                <a:lnTo>
                  <a:pt x="327" y="196"/>
                </a:lnTo>
                <a:lnTo>
                  <a:pt x="327" y="196"/>
                </a:lnTo>
                <a:cubicBezTo>
                  <a:pt x="327" y="194"/>
                  <a:pt x="327" y="193"/>
                  <a:pt x="327" y="193"/>
                </a:cubicBezTo>
                <a:lnTo>
                  <a:pt x="327" y="193"/>
                </a:lnTo>
                <a:cubicBezTo>
                  <a:pt x="324" y="190"/>
                  <a:pt x="322" y="190"/>
                  <a:pt x="318" y="192"/>
                </a:cubicBezTo>
                <a:lnTo>
                  <a:pt x="318" y="192"/>
                </a:lnTo>
                <a:cubicBezTo>
                  <a:pt x="320" y="188"/>
                  <a:pt x="321" y="185"/>
                  <a:pt x="315" y="184"/>
                </a:cubicBezTo>
                <a:lnTo>
                  <a:pt x="315" y="184"/>
                </a:lnTo>
                <a:cubicBezTo>
                  <a:pt x="314" y="184"/>
                  <a:pt x="314" y="184"/>
                  <a:pt x="314" y="185"/>
                </a:cubicBezTo>
                <a:lnTo>
                  <a:pt x="314" y="185"/>
                </a:lnTo>
                <a:cubicBezTo>
                  <a:pt x="315" y="183"/>
                  <a:pt x="315" y="181"/>
                  <a:pt x="314" y="179"/>
                </a:cubicBezTo>
                <a:lnTo>
                  <a:pt x="314" y="179"/>
                </a:lnTo>
                <a:cubicBezTo>
                  <a:pt x="315" y="178"/>
                  <a:pt x="316" y="178"/>
                  <a:pt x="316" y="177"/>
                </a:cubicBezTo>
                <a:lnTo>
                  <a:pt x="316" y="177"/>
                </a:lnTo>
                <a:cubicBezTo>
                  <a:pt x="316" y="170"/>
                  <a:pt x="322" y="165"/>
                  <a:pt x="322" y="158"/>
                </a:cubicBezTo>
                <a:lnTo>
                  <a:pt x="322" y="158"/>
                </a:lnTo>
                <a:cubicBezTo>
                  <a:pt x="322" y="158"/>
                  <a:pt x="322" y="158"/>
                  <a:pt x="323" y="158"/>
                </a:cubicBezTo>
                <a:lnTo>
                  <a:pt x="323" y="158"/>
                </a:lnTo>
                <a:cubicBezTo>
                  <a:pt x="324" y="157"/>
                  <a:pt x="325" y="156"/>
                  <a:pt x="325" y="156"/>
                </a:cubicBezTo>
                <a:lnTo>
                  <a:pt x="325" y="156"/>
                </a:lnTo>
                <a:cubicBezTo>
                  <a:pt x="326" y="160"/>
                  <a:pt x="328" y="162"/>
                  <a:pt x="332" y="161"/>
                </a:cubicBezTo>
                <a:lnTo>
                  <a:pt x="332" y="161"/>
                </a:lnTo>
                <a:cubicBezTo>
                  <a:pt x="333" y="158"/>
                  <a:pt x="332" y="157"/>
                  <a:pt x="331" y="156"/>
                </a:cubicBezTo>
                <a:lnTo>
                  <a:pt x="328" y="154"/>
                </a:lnTo>
                <a:lnTo>
                  <a:pt x="328" y="154"/>
                </a:lnTo>
                <a:lnTo>
                  <a:pt x="328" y="154"/>
                </a:lnTo>
                <a:lnTo>
                  <a:pt x="328" y="154"/>
                </a:lnTo>
                <a:cubicBezTo>
                  <a:pt x="330" y="151"/>
                  <a:pt x="329" y="149"/>
                  <a:pt x="330" y="146"/>
                </a:cubicBezTo>
                <a:lnTo>
                  <a:pt x="330" y="146"/>
                </a:lnTo>
                <a:cubicBezTo>
                  <a:pt x="330" y="144"/>
                  <a:pt x="328" y="142"/>
                  <a:pt x="328" y="141"/>
                </a:cubicBezTo>
                <a:lnTo>
                  <a:pt x="328" y="141"/>
                </a:lnTo>
                <a:cubicBezTo>
                  <a:pt x="328" y="140"/>
                  <a:pt x="328" y="139"/>
                  <a:pt x="327" y="138"/>
                </a:cubicBezTo>
                <a:lnTo>
                  <a:pt x="327" y="138"/>
                </a:lnTo>
                <a:cubicBezTo>
                  <a:pt x="329" y="137"/>
                  <a:pt x="331" y="136"/>
                  <a:pt x="332" y="137"/>
                </a:cubicBezTo>
                <a:lnTo>
                  <a:pt x="332" y="137"/>
                </a:lnTo>
                <a:cubicBezTo>
                  <a:pt x="332" y="135"/>
                  <a:pt x="331" y="133"/>
                  <a:pt x="331" y="131"/>
                </a:cubicBezTo>
                <a:lnTo>
                  <a:pt x="331" y="131"/>
                </a:lnTo>
                <a:cubicBezTo>
                  <a:pt x="332" y="131"/>
                  <a:pt x="335" y="131"/>
                  <a:pt x="337" y="129"/>
                </a:cubicBezTo>
                <a:lnTo>
                  <a:pt x="349" y="100"/>
                </a:lnTo>
                <a:lnTo>
                  <a:pt x="349" y="100"/>
                </a:lnTo>
                <a:cubicBezTo>
                  <a:pt x="350" y="101"/>
                  <a:pt x="351" y="101"/>
                  <a:pt x="351" y="101"/>
                </a:cubicBezTo>
                <a:lnTo>
                  <a:pt x="351" y="101"/>
                </a:lnTo>
                <a:cubicBezTo>
                  <a:pt x="351" y="102"/>
                  <a:pt x="351" y="102"/>
                  <a:pt x="351" y="102"/>
                </a:cubicBezTo>
                <a:lnTo>
                  <a:pt x="351" y="102"/>
                </a:lnTo>
                <a:cubicBezTo>
                  <a:pt x="350" y="103"/>
                  <a:pt x="350" y="103"/>
                  <a:pt x="350" y="103"/>
                </a:cubicBezTo>
                <a:lnTo>
                  <a:pt x="350" y="103"/>
                </a:lnTo>
                <a:cubicBezTo>
                  <a:pt x="349" y="103"/>
                  <a:pt x="349" y="103"/>
                  <a:pt x="348" y="102"/>
                </a:cubicBezTo>
                <a:lnTo>
                  <a:pt x="349" y="100"/>
                </a:lnTo>
                <a:lnTo>
                  <a:pt x="337" y="129"/>
                </a:lnTo>
                <a:close/>
                <a:moveTo>
                  <a:pt x="359" y="89"/>
                </a:moveTo>
                <a:lnTo>
                  <a:pt x="359" y="89"/>
                </a:lnTo>
                <a:cubicBezTo>
                  <a:pt x="359" y="89"/>
                  <a:pt x="359" y="89"/>
                  <a:pt x="360" y="89"/>
                </a:cubicBezTo>
                <a:lnTo>
                  <a:pt x="360" y="89"/>
                </a:lnTo>
                <a:cubicBezTo>
                  <a:pt x="360" y="89"/>
                  <a:pt x="360" y="89"/>
                  <a:pt x="361" y="89"/>
                </a:cubicBezTo>
                <a:lnTo>
                  <a:pt x="361" y="89"/>
                </a:lnTo>
                <a:cubicBezTo>
                  <a:pt x="361" y="91"/>
                  <a:pt x="363" y="91"/>
                  <a:pt x="365" y="90"/>
                </a:cubicBezTo>
                <a:lnTo>
                  <a:pt x="365" y="90"/>
                </a:lnTo>
                <a:cubicBezTo>
                  <a:pt x="365" y="90"/>
                  <a:pt x="365" y="90"/>
                  <a:pt x="366" y="90"/>
                </a:cubicBezTo>
                <a:lnTo>
                  <a:pt x="366" y="90"/>
                </a:lnTo>
                <a:cubicBezTo>
                  <a:pt x="367" y="91"/>
                  <a:pt x="368" y="92"/>
                  <a:pt x="369" y="92"/>
                </a:cubicBezTo>
                <a:lnTo>
                  <a:pt x="369" y="92"/>
                </a:lnTo>
                <a:cubicBezTo>
                  <a:pt x="374" y="96"/>
                  <a:pt x="374" y="97"/>
                  <a:pt x="368" y="98"/>
                </a:cubicBezTo>
                <a:lnTo>
                  <a:pt x="368" y="98"/>
                </a:lnTo>
                <a:cubicBezTo>
                  <a:pt x="365" y="99"/>
                  <a:pt x="366" y="102"/>
                  <a:pt x="365" y="103"/>
                </a:cubicBezTo>
                <a:lnTo>
                  <a:pt x="365" y="103"/>
                </a:lnTo>
                <a:cubicBezTo>
                  <a:pt x="365" y="105"/>
                  <a:pt x="365" y="107"/>
                  <a:pt x="365" y="108"/>
                </a:cubicBezTo>
                <a:lnTo>
                  <a:pt x="365" y="108"/>
                </a:lnTo>
                <a:cubicBezTo>
                  <a:pt x="364" y="105"/>
                  <a:pt x="364" y="102"/>
                  <a:pt x="365" y="98"/>
                </a:cubicBezTo>
                <a:lnTo>
                  <a:pt x="365" y="98"/>
                </a:lnTo>
                <a:cubicBezTo>
                  <a:pt x="365" y="98"/>
                  <a:pt x="364" y="96"/>
                  <a:pt x="364" y="95"/>
                </a:cubicBezTo>
                <a:lnTo>
                  <a:pt x="364" y="95"/>
                </a:lnTo>
                <a:cubicBezTo>
                  <a:pt x="362" y="93"/>
                  <a:pt x="361" y="92"/>
                  <a:pt x="359" y="92"/>
                </a:cubicBezTo>
                <a:lnTo>
                  <a:pt x="359" y="92"/>
                </a:lnTo>
                <a:cubicBezTo>
                  <a:pt x="359" y="92"/>
                  <a:pt x="359" y="90"/>
                  <a:pt x="359" y="89"/>
                </a:cubicBezTo>
                <a:close/>
                <a:moveTo>
                  <a:pt x="362" y="353"/>
                </a:moveTo>
                <a:lnTo>
                  <a:pt x="362" y="353"/>
                </a:lnTo>
                <a:lnTo>
                  <a:pt x="363" y="353"/>
                </a:lnTo>
                <a:lnTo>
                  <a:pt x="363" y="353"/>
                </a:lnTo>
                <a:lnTo>
                  <a:pt x="363" y="354"/>
                </a:lnTo>
                <a:lnTo>
                  <a:pt x="363" y="354"/>
                </a:lnTo>
                <a:cubicBezTo>
                  <a:pt x="363" y="356"/>
                  <a:pt x="363" y="359"/>
                  <a:pt x="363" y="361"/>
                </a:cubicBezTo>
                <a:lnTo>
                  <a:pt x="363" y="361"/>
                </a:lnTo>
                <a:cubicBezTo>
                  <a:pt x="362" y="362"/>
                  <a:pt x="361" y="363"/>
                  <a:pt x="360" y="364"/>
                </a:cubicBezTo>
                <a:lnTo>
                  <a:pt x="360" y="364"/>
                </a:lnTo>
                <a:cubicBezTo>
                  <a:pt x="360" y="362"/>
                  <a:pt x="359" y="360"/>
                  <a:pt x="358" y="360"/>
                </a:cubicBezTo>
                <a:lnTo>
                  <a:pt x="358" y="360"/>
                </a:lnTo>
                <a:lnTo>
                  <a:pt x="359" y="360"/>
                </a:lnTo>
                <a:lnTo>
                  <a:pt x="359" y="360"/>
                </a:lnTo>
                <a:cubicBezTo>
                  <a:pt x="359" y="359"/>
                  <a:pt x="359" y="359"/>
                  <a:pt x="359" y="358"/>
                </a:cubicBezTo>
                <a:lnTo>
                  <a:pt x="359" y="358"/>
                </a:lnTo>
                <a:cubicBezTo>
                  <a:pt x="359" y="358"/>
                  <a:pt x="359" y="358"/>
                  <a:pt x="360" y="358"/>
                </a:cubicBezTo>
                <a:lnTo>
                  <a:pt x="360" y="358"/>
                </a:lnTo>
                <a:cubicBezTo>
                  <a:pt x="361" y="357"/>
                  <a:pt x="362" y="356"/>
                  <a:pt x="362" y="356"/>
                </a:cubicBezTo>
                <a:lnTo>
                  <a:pt x="362" y="356"/>
                </a:lnTo>
                <a:cubicBezTo>
                  <a:pt x="363" y="354"/>
                  <a:pt x="362" y="354"/>
                  <a:pt x="362" y="353"/>
                </a:cubicBezTo>
                <a:close/>
                <a:moveTo>
                  <a:pt x="362" y="446"/>
                </a:moveTo>
                <a:lnTo>
                  <a:pt x="362" y="446"/>
                </a:lnTo>
                <a:cubicBezTo>
                  <a:pt x="362" y="445"/>
                  <a:pt x="363" y="445"/>
                  <a:pt x="364" y="444"/>
                </a:cubicBezTo>
                <a:lnTo>
                  <a:pt x="364" y="444"/>
                </a:lnTo>
                <a:cubicBezTo>
                  <a:pt x="364" y="444"/>
                  <a:pt x="364" y="444"/>
                  <a:pt x="365" y="445"/>
                </a:cubicBezTo>
                <a:lnTo>
                  <a:pt x="365" y="445"/>
                </a:lnTo>
                <a:cubicBezTo>
                  <a:pt x="364" y="445"/>
                  <a:pt x="363" y="445"/>
                  <a:pt x="362" y="446"/>
                </a:cubicBezTo>
                <a:close/>
                <a:moveTo>
                  <a:pt x="372" y="190"/>
                </a:moveTo>
                <a:lnTo>
                  <a:pt x="372" y="190"/>
                </a:lnTo>
                <a:cubicBezTo>
                  <a:pt x="371" y="190"/>
                  <a:pt x="370" y="188"/>
                  <a:pt x="369" y="190"/>
                </a:cubicBezTo>
                <a:lnTo>
                  <a:pt x="369" y="190"/>
                </a:lnTo>
                <a:cubicBezTo>
                  <a:pt x="369" y="188"/>
                  <a:pt x="369" y="188"/>
                  <a:pt x="369" y="187"/>
                </a:cubicBezTo>
                <a:lnTo>
                  <a:pt x="369" y="187"/>
                </a:lnTo>
                <a:cubicBezTo>
                  <a:pt x="370" y="188"/>
                  <a:pt x="371" y="188"/>
                  <a:pt x="373" y="188"/>
                </a:cubicBezTo>
                <a:lnTo>
                  <a:pt x="373" y="188"/>
                </a:lnTo>
                <a:cubicBezTo>
                  <a:pt x="372" y="188"/>
                  <a:pt x="372" y="190"/>
                  <a:pt x="372" y="190"/>
                </a:cubicBezTo>
                <a:close/>
                <a:moveTo>
                  <a:pt x="370" y="240"/>
                </a:moveTo>
                <a:lnTo>
                  <a:pt x="370" y="240"/>
                </a:lnTo>
                <a:cubicBezTo>
                  <a:pt x="371" y="240"/>
                  <a:pt x="372" y="240"/>
                  <a:pt x="373" y="240"/>
                </a:cubicBezTo>
                <a:lnTo>
                  <a:pt x="373" y="240"/>
                </a:lnTo>
                <a:cubicBezTo>
                  <a:pt x="372" y="241"/>
                  <a:pt x="372" y="242"/>
                  <a:pt x="371" y="244"/>
                </a:cubicBezTo>
                <a:lnTo>
                  <a:pt x="371" y="244"/>
                </a:lnTo>
                <a:cubicBezTo>
                  <a:pt x="371" y="245"/>
                  <a:pt x="371" y="245"/>
                  <a:pt x="371" y="246"/>
                </a:cubicBezTo>
                <a:lnTo>
                  <a:pt x="371" y="246"/>
                </a:lnTo>
                <a:cubicBezTo>
                  <a:pt x="371" y="248"/>
                  <a:pt x="369" y="248"/>
                  <a:pt x="368" y="250"/>
                </a:cubicBezTo>
                <a:lnTo>
                  <a:pt x="368" y="250"/>
                </a:lnTo>
                <a:cubicBezTo>
                  <a:pt x="368" y="249"/>
                  <a:pt x="368" y="248"/>
                  <a:pt x="367" y="248"/>
                </a:cubicBezTo>
                <a:lnTo>
                  <a:pt x="367" y="248"/>
                </a:lnTo>
                <a:cubicBezTo>
                  <a:pt x="370" y="247"/>
                  <a:pt x="371" y="245"/>
                  <a:pt x="371" y="242"/>
                </a:cubicBezTo>
                <a:lnTo>
                  <a:pt x="371" y="242"/>
                </a:lnTo>
                <a:cubicBezTo>
                  <a:pt x="371" y="241"/>
                  <a:pt x="371" y="241"/>
                  <a:pt x="370" y="240"/>
                </a:cubicBezTo>
                <a:lnTo>
                  <a:pt x="370" y="161"/>
                </a:lnTo>
                <a:lnTo>
                  <a:pt x="370" y="161"/>
                </a:lnTo>
                <a:cubicBezTo>
                  <a:pt x="369" y="159"/>
                  <a:pt x="368" y="157"/>
                  <a:pt x="366" y="156"/>
                </a:cubicBezTo>
                <a:lnTo>
                  <a:pt x="366" y="156"/>
                </a:lnTo>
                <a:cubicBezTo>
                  <a:pt x="365" y="156"/>
                  <a:pt x="364" y="154"/>
                  <a:pt x="362" y="153"/>
                </a:cubicBezTo>
                <a:lnTo>
                  <a:pt x="362" y="153"/>
                </a:lnTo>
                <a:lnTo>
                  <a:pt x="362" y="153"/>
                </a:lnTo>
                <a:lnTo>
                  <a:pt x="362" y="153"/>
                </a:lnTo>
                <a:cubicBezTo>
                  <a:pt x="365" y="150"/>
                  <a:pt x="367" y="146"/>
                  <a:pt x="370" y="142"/>
                </a:cubicBezTo>
                <a:lnTo>
                  <a:pt x="370" y="142"/>
                </a:lnTo>
                <a:cubicBezTo>
                  <a:pt x="371" y="143"/>
                  <a:pt x="372" y="143"/>
                  <a:pt x="374" y="143"/>
                </a:cubicBezTo>
                <a:lnTo>
                  <a:pt x="374" y="143"/>
                </a:lnTo>
                <a:cubicBezTo>
                  <a:pt x="372" y="144"/>
                  <a:pt x="371" y="145"/>
                  <a:pt x="371" y="146"/>
                </a:cubicBezTo>
                <a:lnTo>
                  <a:pt x="371" y="146"/>
                </a:lnTo>
                <a:cubicBezTo>
                  <a:pt x="363" y="149"/>
                  <a:pt x="369" y="150"/>
                  <a:pt x="370" y="153"/>
                </a:cubicBezTo>
                <a:lnTo>
                  <a:pt x="370" y="153"/>
                </a:lnTo>
                <a:cubicBezTo>
                  <a:pt x="370" y="156"/>
                  <a:pt x="372" y="156"/>
                  <a:pt x="374" y="156"/>
                </a:cubicBezTo>
                <a:lnTo>
                  <a:pt x="374" y="156"/>
                </a:lnTo>
                <a:cubicBezTo>
                  <a:pt x="371" y="156"/>
                  <a:pt x="371" y="158"/>
                  <a:pt x="370" y="161"/>
                </a:cubicBezTo>
                <a:lnTo>
                  <a:pt x="370" y="240"/>
                </a:lnTo>
                <a:close/>
                <a:moveTo>
                  <a:pt x="375" y="209"/>
                </a:moveTo>
                <a:lnTo>
                  <a:pt x="375" y="209"/>
                </a:lnTo>
                <a:cubicBezTo>
                  <a:pt x="374" y="208"/>
                  <a:pt x="374" y="208"/>
                  <a:pt x="374" y="208"/>
                </a:cubicBez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cubicBezTo>
                  <a:pt x="374" y="208"/>
                  <a:pt x="374" y="208"/>
                  <a:pt x="375" y="209"/>
                </a:cubicBezTo>
                <a:close/>
                <a:moveTo>
                  <a:pt x="377" y="213"/>
                </a:moveTo>
                <a:lnTo>
                  <a:pt x="377" y="213"/>
                </a:lnTo>
                <a:cubicBezTo>
                  <a:pt x="377" y="214"/>
                  <a:pt x="376" y="215"/>
                  <a:pt x="377" y="216"/>
                </a:cubicBezTo>
                <a:lnTo>
                  <a:pt x="377" y="216"/>
                </a:lnTo>
                <a:cubicBezTo>
                  <a:pt x="376" y="216"/>
                  <a:pt x="375" y="217"/>
                  <a:pt x="375" y="217"/>
                </a:cubicBezTo>
                <a:lnTo>
                  <a:pt x="375" y="217"/>
                </a:lnTo>
                <a:cubicBezTo>
                  <a:pt x="375" y="215"/>
                  <a:pt x="376" y="214"/>
                  <a:pt x="377" y="213"/>
                </a:cubicBezTo>
                <a:close/>
                <a:moveTo>
                  <a:pt x="382" y="698"/>
                </a:moveTo>
                <a:lnTo>
                  <a:pt x="382" y="698"/>
                </a:lnTo>
                <a:lnTo>
                  <a:pt x="382" y="699"/>
                </a:lnTo>
                <a:lnTo>
                  <a:pt x="382" y="699"/>
                </a:lnTo>
                <a:cubicBezTo>
                  <a:pt x="381" y="699"/>
                  <a:pt x="380" y="699"/>
                  <a:pt x="380" y="698"/>
                </a:cubicBezTo>
                <a:lnTo>
                  <a:pt x="380" y="698"/>
                </a:lnTo>
                <a:lnTo>
                  <a:pt x="380" y="698"/>
                </a:lnTo>
                <a:lnTo>
                  <a:pt x="380" y="698"/>
                </a:lnTo>
                <a:cubicBezTo>
                  <a:pt x="380" y="698"/>
                  <a:pt x="380" y="698"/>
                  <a:pt x="381" y="697"/>
                </a:cubicBezTo>
                <a:lnTo>
                  <a:pt x="381" y="697"/>
                </a:lnTo>
                <a:cubicBezTo>
                  <a:pt x="381" y="698"/>
                  <a:pt x="382" y="698"/>
                  <a:pt x="382" y="698"/>
                </a:cubicBezTo>
                <a:lnTo>
                  <a:pt x="382" y="448"/>
                </a:lnTo>
                <a:lnTo>
                  <a:pt x="382" y="448"/>
                </a:lnTo>
                <a:cubicBezTo>
                  <a:pt x="382" y="449"/>
                  <a:pt x="383" y="450"/>
                  <a:pt x="384" y="451"/>
                </a:cubicBezTo>
                <a:lnTo>
                  <a:pt x="384" y="451"/>
                </a:lnTo>
                <a:cubicBezTo>
                  <a:pt x="383" y="452"/>
                  <a:pt x="383" y="452"/>
                  <a:pt x="383" y="452"/>
                </a:cubicBezTo>
                <a:lnTo>
                  <a:pt x="383" y="452"/>
                </a:lnTo>
                <a:cubicBezTo>
                  <a:pt x="382" y="453"/>
                  <a:pt x="381" y="453"/>
                  <a:pt x="380" y="454"/>
                </a:cubicBezTo>
                <a:lnTo>
                  <a:pt x="380" y="454"/>
                </a:lnTo>
                <a:cubicBezTo>
                  <a:pt x="380" y="452"/>
                  <a:pt x="377" y="449"/>
                  <a:pt x="373" y="450"/>
                </a:cubicBezTo>
                <a:lnTo>
                  <a:pt x="373" y="450"/>
                </a:lnTo>
                <a:cubicBezTo>
                  <a:pt x="374" y="449"/>
                  <a:pt x="374" y="448"/>
                  <a:pt x="375" y="447"/>
                </a:cubicBezTo>
                <a:lnTo>
                  <a:pt x="375" y="447"/>
                </a:lnTo>
                <a:cubicBezTo>
                  <a:pt x="375" y="447"/>
                  <a:pt x="375" y="447"/>
                  <a:pt x="376" y="447"/>
                </a:cubicBezTo>
                <a:lnTo>
                  <a:pt x="376" y="447"/>
                </a:lnTo>
                <a:cubicBezTo>
                  <a:pt x="377" y="449"/>
                  <a:pt x="380" y="451"/>
                  <a:pt x="382" y="448"/>
                </a:cubicBezTo>
                <a:lnTo>
                  <a:pt x="382" y="698"/>
                </a:lnTo>
                <a:close/>
                <a:moveTo>
                  <a:pt x="381" y="80"/>
                </a:moveTo>
                <a:lnTo>
                  <a:pt x="381" y="80"/>
                </a:lnTo>
                <a:lnTo>
                  <a:pt x="381" y="80"/>
                </a:lnTo>
                <a:lnTo>
                  <a:pt x="381" y="80"/>
                </a:lnTo>
                <a:cubicBezTo>
                  <a:pt x="382" y="78"/>
                  <a:pt x="383" y="76"/>
                  <a:pt x="383" y="76"/>
                </a:cubicBezTo>
                <a:lnTo>
                  <a:pt x="383" y="76"/>
                </a:lnTo>
                <a:cubicBezTo>
                  <a:pt x="387" y="76"/>
                  <a:pt x="387" y="80"/>
                  <a:pt x="390" y="82"/>
                </a:cubicBezTo>
                <a:lnTo>
                  <a:pt x="390" y="82"/>
                </a:lnTo>
                <a:cubicBezTo>
                  <a:pt x="390" y="82"/>
                  <a:pt x="389" y="83"/>
                  <a:pt x="389" y="84"/>
                </a:cubicBezTo>
                <a:lnTo>
                  <a:pt x="389" y="84"/>
                </a:lnTo>
                <a:cubicBezTo>
                  <a:pt x="386" y="84"/>
                  <a:pt x="384" y="88"/>
                  <a:pt x="380" y="87"/>
                </a:cubicBezTo>
                <a:lnTo>
                  <a:pt x="380" y="87"/>
                </a:lnTo>
                <a:cubicBezTo>
                  <a:pt x="380" y="85"/>
                  <a:pt x="382" y="82"/>
                  <a:pt x="381" y="80"/>
                </a:cubicBezTo>
                <a:close/>
                <a:moveTo>
                  <a:pt x="389" y="89"/>
                </a:moveTo>
                <a:lnTo>
                  <a:pt x="389" y="89"/>
                </a:lnTo>
                <a:lnTo>
                  <a:pt x="389" y="88"/>
                </a:lnTo>
                <a:lnTo>
                  <a:pt x="389" y="88"/>
                </a:lnTo>
                <a:cubicBezTo>
                  <a:pt x="389" y="88"/>
                  <a:pt x="389" y="88"/>
                  <a:pt x="390" y="88"/>
                </a:cubicBezTo>
                <a:lnTo>
                  <a:pt x="390" y="88"/>
                </a:lnTo>
                <a:cubicBezTo>
                  <a:pt x="390" y="89"/>
                  <a:pt x="390" y="88"/>
                  <a:pt x="390" y="89"/>
                </a:cubicBezTo>
                <a:lnTo>
                  <a:pt x="390" y="89"/>
                </a:lnTo>
                <a:cubicBezTo>
                  <a:pt x="390" y="89"/>
                  <a:pt x="390" y="89"/>
                  <a:pt x="389" y="89"/>
                </a:cubicBezTo>
                <a:close/>
                <a:moveTo>
                  <a:pt x="396" y="116"/>
                </a:moveTo>
                <a:lnTo>
                  <a:pt x="396" y="116"/>
                </a:lnTo>
                <a:cubicBezTo>
                  <a:pt x="396" y="117"/>
                  <a:pt x="395" y="119"/>
                  <a:pt x="395" y="119"/>
                </a:cubicBezTo>
                <a:lnTo>
                  <a:pt x="395" y="119"/>
                </a:lnTo>
                <a:cubicBezTo>
                  <a:pt x="394" y="119"/>
                  <a:pt x="392" y="118"/>
                  <a:pt x="392" y="117"/>
                </a:cubicBezTo>
                <a:lnTo>
                  <a:pt x="392" y="117"/>
                </a:lnTo>
                <a:cubicBezTo>
                  <a:pt x="393" y="118"/>
                  <a:pt x="395" y="117"/>
                  <a:pt x="396" y="116"/>
                </a:cubicBezTo>
                <a:close/>
                <a:moveTo>
                  <a:pt x="397" y="129"/>
                </a:moveTo>
                <a:lnTo>
                  <a:pt x="397" y="129"/>
                </a:lnTo>
                <a:cubicBezTo>
                  <a:pt x="398" y="130"/>
                  <a:pt x="399" y="130"/>
                  <a:pt x="401" y="130"/>
                </a:cubicBezTo>
                <a:lnTo>
                  <a:pt x="401" y="130"/>
                </a:lnTo>
                <a:cubicBezTo>
                  <a:pt x="399" y="131"/>
                  <a:pt x="398" y="132"/>
                  <a:pt x="397" y="134"/>
                </a:cubicBezTo>
                <a:lnTo>
                  <a:pt x="397" y="134"/>
                </a:lnTo>
                <a:cubicBezTo>
                  <a:pt x="397" y="134"/>
                  <a:pt x="397" y="134"/>
                  <a:pt x="397" y="133"/>
                </a:cubicBezTo>
                <a:lnTo>
                  <a:pt x="397" y="133"/>
                </a:lnTo>
                <a:cubicBezTo>
                  <a:pt x="397" y="133"/>
                  <a:pt x="397" y="132"/>
                  <a:pt x="397" y="131"/>
                </a:cubicBezTo>
                <a:lnTo>
                  <a:pt x="397" y="131"/>
                </a:lnTo>
                <a:cubicBezTo>
                  <a:pt x="397" y="130"/>
                  <a:pt x="397" y="130"/>
                  <a:pt x="397" y="129"/>
                </a:cubicBezTo>
                <a:close/>
                <a:moveTo>
                  <a:pt x="407" y="62"/>
                </a:moveTo>
                <a:lnTo>
                  <a:pt x="407" y="62"/>
                </a:lnTo>
                <a:lnTo>
                  <a:pt x="407" y="62"/>
                </a:lnTo>
                <a:lnTo>
                  <a:pt x="407" y="62"/>
                </a:lnTo>
                <a:cubicBezTo>
                  <a:pt x="405" y="64"/>
                  <a:pt x="404" y="65"/>
                  <a:pt x="404" y="68"/>
                </a:cubicBezTo>
                <a:lnTo>
                  <a:pt x="404" y="68"/>
                </a:lnTo>
                <a:cubicBezTo>
                  <a:pt x="402" y="66"/>
                  <a:pt x="404" y="64"/>
                  <a:pt x="407" y="62"/>
                </a:cubicBezTo>
                <a:close/>
                <a:moveTo>
                  <a:pt x="405" y="35"/>
                </a:moveTo>
                <a:lnTo>
                  <a:pt x="405" y="35"/>
                </a:lnTo>
                <a:lnTo>
                  <a:pt x="405" y="35"/>
                </a:lnTo>
                <a:lnTo>
                  <a:pt x="405" y="35"/>
                </a:lnTo>
                <a:cubicBezTo>
                  <a:pt x="407" y="34"/>
                  <a:pt x="408" y="33"/>
                  <a:pt x="410" y="33"/>
                </a:cubicBezTo>
                <a:lnTo>
                  <a:pt x="410" y="33"/>
                </a:lnTo>
                <a:cubicBezTo>
                  <a:pt x="410" y="33"/>
                  <a:pt x="411" y="33"/>
                  <a:pt x="412" y="33"/>
                </a:cubicBezTo>
                <a:lnTo>
                  <a:pt x="412" y="33"/>
                </a:lnTo>
                <a:lnTo>
                  <a:pt x="412" y="33"/>
                </a:lnTo>
                <a:lnTo>
                  <a:pt x="412" y="33"/>
                </a:lnTo>
                <a:cubicBezTo>
                  <a:pt x="411" y="35"/>
                  <a:pt x="410" y="36"/>
                  <a:pt x="411" y="37"/>
                </a:cubicBezTo>
                <a:lnTo>
                  <a:pt x="411" y="37"/>
                </a:lnTo>
                <a:cubicBezTo>
                  <a:pt x="411" y="37"/>
                  <a:pt x="411" y="37"/>
                  <a:pt x="410" y="37"/>
                </a:cubicBezTo>
                <a:lnTo>
                  <a:pt x="410" y="37"/>
                </a:lnTo>
                <a:cubicBezTo>
                  <a:pt x="408" y="37"/>
                  <a:pt x="408" y="38"/>
                  <a:pt x="407" y="39"/>
                </a:cubicBezTo>
                <a:lnTo>
                  <a:pt x="407" y="39"/>
                </a:lnTo>
                <a:lnTo>
                  <a:pt x="406" y="39"/>
                </a:lnTo>
                <a:lnTo>
                  <a:pt x="406" y="39"/>
                </a:lnTo>
                <a:cubicBezTo>
                  <a:pt x="406" y="39"/>
                  <a:pt x="407" y="39"/>
                  <a:pt x="407" y="38"/>
                </a:cubicBezTo>
                <a:lnTo>
                  <a:pt x="407" y="38"/>
                </a:lnTo>
                <a:cubicBezTo>
                  <a:pt x="406" y="37"/>
                  <a:pt x="405" y="36"/>
                  <a:pt x="404" y="35"/>
                </a:cubicBezTo>
                <a:lnTo>
                  <a:pt x="404" y="35"/>
                </a:lnTo>
                <a:cubicBezTo>
                  <a:pt x="404" y="35"/>
                  <a:pt x="404" y="35"/>
                  <a:pt x="405" y="35"/>
                </a:cubicBezTo>
                <a:close/>
                <a:moveTo>
                  <a:pt x="412" y="146"/>
                </a:moveTo>
                <a:lnTo>
                  <a:pt x="412" y="146"/>
                </a:lnTo>
                <a:cubicBezTo>
                  <a:pt x="414" y="148"/>
                  <a:pt x="417" y="149"/>
                  <a:pt x="419" y="149"/>
                </a:cubicBezTo>
                <a:lnTo>
                  <a:pt x="419" y="149"/>
                </a:lnTo>
                <a:cubicBezTo>
                  <a:pt x="420" y="149"/>
                  <a:pt x="421" y="148"/>
                  <a:pt x="421" y="147"/>
                </a:cubicBezTo>
                <a:lnTo>
                  <a:pt x="421" y="147"/>
                </a:lnTo>
                <a:cubicBezTo>
                  <a:pt x="421" y="143"/>
                  <a:pt x="415" y="146"/>
                  <a:pt x="414" y="143"/>
                </a:cubicBezTo>
                <a:lnTo>
                  <a:pt x="414" y="143"/>
                </a:lnTo>
                <a:lnTo>
                  <a:pt x="414" y="143"/>
                </a:lnTo>
                <a:lnTo>
                  <a:pt x="414" y="143"/>
                </a:lnTo>
                <a:lnTo>
                  <a:pt x="414" y="143"/>
                </a:lnTo>
                <a:lnTo>
                  <a:pt x="414" y="143"/>
                </a:lnTo>
                <a:lnTo>
                  <a:pt x="414" y="143"/>
                </a:lnTo>
                <a:lnTo>
                  <a:pt x="414" y="143"/>
                </a:lnTo>
                <a:lnTo>
                  <a:pt x="414" y="143"/>
                </a:lnTo>
                <a:lnTo>
                  <a:pt x="414" y="143"/>
                </a:lnTo>
                <a:cubicBezTo>
                  <a:pt x="418" y="141"/>
                  <a:pt x="419" y="138"/>
                  <a:pt x="419" y="135"/>
                </a:cubicBezTo>
                <a:lnTo>
                  <a:pt x="419" y="135"/>
                </a:lnTo>
                <a:cubicBezTo>
                  <a:pt x="423" y="136"/>
                  <a:pt x="422" y="142"/>
                  <a:pt x="426" y="144"/>
                </a:cubicBezTo>
                <a:lnTo>
                  <a:pt x="426" y="144"/>
                </a:lnTo>
                <a:cubicBezTo>
                  <a:pt x="427" y="145"/>
                  <a:pt x="428" y="145"/>
                  <a:pt x="429" y="145"/>
                </a:cubicBezTo>
                <a:lnTo>
                  <a:pt x="429" y="145"/>
                </a:lnTo>
                <a:cubicBezTo>
                  <a:pt x="429" y="146"/>
                  <a:pt x="429" y="148"/>
                  <a:pt x="431" y="149"/>
                </a:cubicBezTo>
                <a:lnTo>
                  <a:pt x="431" y="149"/>
                </a:lnTo>
                <a:cubicBezTo>
                  <a:pt x="432" y="150"/>
                  <a:pt x="432" y="150"/>
                  <a:pt x="432" y="150"/>
                </a:cubicBezTo>
                <a:lnTo>
                  <a:pt x="432" y="150"/>
                </a:lnTo>
                <a:lnTo>
                  <a:pt x="432" y="150"/>
                </a:lnTo>
                <a:lnTo>
                  <a:pt x="427" y="152"/>
                </a:lnTo>
                <a:lnTo>
                  <a:pt x="427" y="152"/>
                </a:lnTo>
                <a:cubicBezTo>
                  <a:pt x="427" y="152"/>
                  <a:pt x="427" y="153"/>
                  <a:pt x="427" y="154"/>
                </a:cubicBezTo>
                <a:lnTo>
                  <a:pt x="427" y="154"/>
                </a:lnTo>
                <a:cubicBezTo>
                  <a:pt x="426" y="154"/>
                  <a:pt x="425" y="154"/>
                  <a:pt x="424" y="153"/>
                </a:cubicBezTo>
                <a:lnTo>
                  <a:pt x="424" y="153"/>
                </a:lnTo>
                <a:cubicBezTo>
                  <a:pt x="423" y="152"/>
                  <a:pt x="423" y="151"/>
                  <a:pt x="421" y="150"/>
                </a:cubicBezTo>
                <a:lnTo>
                  <a:pt x="421" y="150"/>
                </a:lnTo>
                <a:cubicBezTo>
                  <a:pt x="418" y="150"/>
                  <a:pt x="417" y="150"/>
                  <a:pt x="417" y="154"/>
                </a:cubicBezTo>
                <a:lnTo>
                  <a:pt x="417" y="154"/>
                </a:lnTo>
                <a:cubicBezTo>
                  <a:pt x="418" y="154"/>
                  <a:pt x="418" y="154"/>
                  <a:pt x="419" y="155"/>
                </a:cubicBezTo>
                <a:lnTo>
                  <a:pt x="419" y="155"/>
                </a:lnTo>
                <a:cubicBezTo>
                  <a:pt x="417" y="155"/>
                  <a:pt x="414" y="155"/>
                  <a:pt x="414" y="158"/>
                </a:cubicBezTo>
                <a:lnTo>
                  <a:pt x="414" y="158"/>
                </a:lnTo>
                <a:cubicBezTo>
                  <a:pt x="412" y="159"/>
                  <a:pt x="410" y="160"/>
                  <a:pt x="408" y="161"/>
                </a:cubicBezTo>
                <a:lnTo>
                  <a:pt x="408" y="161"/>
                </a:lnTo>
                <a:cubicBezTo>
                  <a:pt x="406" y="157"/>
                  <a:pt x="403" y="160"/>
                  <a:pt x="400" y="161"/>
                </a:cubicBezTo>
                <a:lnTo>
                  <a:pt x="400" y="161"/>
                </a:lnTo>
                <a:cubicBezTo>
                  <a:pt x="402" y="157"/>
                  <a:pt x="406" y="156"/>
                  <a:pt x="407" y="152"/>
                </a:cubicBezTo>
                <a:lnTo>
                  <a:pt x="407" y="152"/>
                </a:lnTo>
                <a:cubicBezTo>
                  <a:pt x="409" y="151"/>
                  <a:pt x="411" y="150"/>
                  <a:pt x="412" y="148"/>
                </a:cubicBezTo>
                <a:lnTo>
                  <a:pt x="412" y="148"/>
                </a:lnTo>
                <a:cubicBezTo>
                  <a:pt x="412" y="147"/>
                  <a:pt x="412" y="146"/>
                  <a:pt x="412" y="146"/>
                </a:cubicBezTo>
                <a:close/>
                <a:moveTo>
                  <a:pt x="419" y="119"/>
                </a:moveTo>
                <a:lnTo>
                  <a:pt x="419" y="119"/>
                </a:lnTo>
                <a:cubicBezTo>
                  <a:pt x="418" y="119"/>
                  <a:pt x="417" y="119"/>
                  <a:pt x="416" y="119"/>
                </a:cubicBezTo>
                <a:lnTo>
                  <a:pt x="416" y="119"/>
                </a:lnTo>
                <a:cubicBezTo>
                  <a:pt x="418" y="117"/>
                  <a:pt x="418" y="118"/>
                  <a:pt x="419" y="119"/>
                </a:cubicBezTo>
                <a:close/>
                <a:moveTo>
                  <a:pt x="428" y="121"/>
                </a:moveTo>
                <a:lnTo>
                  <a:pt x="428" y="121"/>
                </a:lnTo>
                <a:cubicBezTo>
                  <a:pt x="427" y="121"/>
                  <a:pt x="426" y="121"/>
                  <a:pt x="425" y="122"/>
                </a:cubicBezTo>
                <a:lnTo>
                  <a:pt x="425" y="122"/>
                </a:lnTo>
                <a:cubicBezTo>
                  <a:pt x="425" y="121"/>
                  <a:pt x="425" y="121"/>
                  <a:pt x="425" y="121"/>
                </a:cubicBezTo>
                <a:lnTo>
                  <a:pt x="425" y="121"/>
                </a:lnTo>
                <a:cubicBezTo>
                  <a:pt x="426" y="121"/>
                  <a:pt x="427" y="121"/>
                  <a:pt x="428" y="121"/>
                </a:cubicBezTo>
                <a:close/>
                <a:moveTo>
                  <a:pt x="437" y="69"/>
                </a:moveTo>
                <a:lnTo>
                  <a:pt x="437" y="69"/>
                </a:lnTo>
                <a:cubicBezTo>
                  <a:pt x="439" y="70"/>
                  <a:pt x="440" y="72"/>
                  <a:pt x="436" y="76"/>
                </a:cubicBezTo>
                <a:lnTo>
                  <a:pt x="436" y="76"/>
                </a:lnTo>
                <a:cubicBezTo>
                  <a:pt x="433" y="78"/>
                  <a:pt x="432" y="81"/>
                  <a:pt x="437" y="81"/>
                </a:cubicBezTo>
                <a:lnTo>
                  <a:pt x="437" y="81"/>
                </a:lnTo>
                <a:cubicBezTo>
                  <a:pt x="440" y="82"/>
                  <a:pt x="445" y="79"/>
                  <a:pt x="449" y="82"/>
                </a:cubicBezTo>
                <a:lnTo>
                  <a:pt x="447" y="83"/>
                </a:lnTo>
                <a:lnTo>
                  <a:pt x="447" y="83"/>
                </a:lnTo>
                <a:cubicBezTo>
                  <a:pt x="449" y="86"/>
                  <a:pt x="450" y="88"/>
                  <a:pt x="451" y="91"/>
                </a:cubicBezTo>
                <a:lnTo>
                  <a:pt x="451" y="91"/>
                </a:lnTo>
                <a:cubicBezTo>
                  <a:pt x="455" y="88"/>
                  <a:pt x="454" y="84"/>
                  <a:pt x="455" y="82"/>
                </a:cubicBezTo>
                <a:lnTo>
                  <a:pt x="455" y="82"/>
                </a:lnTo>
                <a:cubicBezTo>
                  <a:pt x="455" y="80"/>
                  <a:pt x="455" y="78"/>
                  <a:pt x="453" y="78"/>
                </a:cubicBezTo>
                <a:lnTo>
                  <a:pt x="453" y="78"/>
                </a:lnTo>
                <a:cubicBezTo>
                  <a:pt x="455" y="76"/>
                  <a:pt x="458" y="73"/>
                  <a:pt x="454" y="70"/>
                </a:cubicBezTo>
                <a:lnTo>
                  <a:pt x="454" y="70"/>
                </a:lnTo>
                <a:cubicBezTo>
                  <a:pt x="451" y="70"/>
                  <a:pt x="451" y="68"/>
                  <a:pt x="450" y="66"/>
                </a:cubicBezTo>
                <a:lnTo>
                  <a:pt x="450" y="66"/>
                </a:lnTo>
                <a:cubicBezTo>
                  <a:pt x="450" y="65"/>
                  <a:pt x="451" y="64"/>
                  <a:pt x="451" y="63"/>
                </a:cubicBezTo>
                <a:lnTo>
                  <a:pt x="451" y="63"/>
                </a:lnTo>
                <a:cubicBezTo>
                  <a:pt x="452" y="64"/>
                  <a:pt x="454" y="67"/>
                  <a:pt x="458" y="65"/>
                </a:cubicBezTo>
                <a:lnTo>
                  <a:pt x="458" y="65"/>
                </a:lnTo>
                <a:lnTo>
                  <a:pt x="458" y="65"/>
                </a:lnTo>
                <a:lnTo>
                  <a:pt x="458" y="65"/>
                </a:lnTo>
                <a:lnTo>
                  <a:pt x="459" y="65"/>
                </a:lnTo>
                <a:lnTo>
                  <a:pt x="457" y="68"/>
                </a:lnTo>
                <a:lnTo>
                  <a:pt x="461" y="71"/>
                </a:lnTo>
                <a:lnTo>
                  <a:pt x="461" y="71"/>
                </a:lnTo>
                <a:cubicBezTo>
                  <a:pt x="461" y="74"/>
                  <a:pt x="461" y="76"/>
                  <a:pt x="461" y="78"/>
                </a:cubicBez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cubicBezTo>
                  <a:pt x="460" y="79"/>
                  <a:pt x="459" y="80"/>
                  <a:pt x="459" y="82"/>
                </a:cubicBezTo>
                <a:lnTo>
                  <a:pt x="459" y="82"/>
                </a:lnTo>
                <a:cubicBezTo>
                  <a:pt x="457" y="86"/>
                  <a:pt x="459" y="93"/>
                  <a:pt x="452" y="98"/>
                </a:cubicBezTo>
                <a:lnTo>
                  <a:pt x="452" y="97"/>
                </a:lnTo>
                <a:lnTo>
                  <a:pt x="452" y="97"/>
                </a:lnTo>
                <a:cubicBezTo>
                  <a:pt x="451" y="99"/>
                  <a:pt x="450" y="102"/>
                  <a:pt x="448" y="104"/>
                </a:cubicBezTo>
                <a:lnTo>
                  <a:pt x="448" y="104"/>
                </a:lnTo>
                <a:cubicBezTo>
                  <a:pt x="445" y="103"/>
                  <a:pt x="442" y="98"/>
                  <a:pt x="439" y="106"/>
                </a:cubicBezTo>
                <a:lnTo>
                  <a:pt x="439" y="106"/>
                </a:lnTo>
                <a:cubicBezTo>
                  <a:pt x="443" y="107"/>
                  <a:pt x="445" y="106"/>
                  <a:pt x="448" y="104"/>
                </a:cubicBezTo>
                <a:lnTo>
                  <a:pt x="453" y="106"/>
                </a:lnTo>
                <a:lnTo>
                  <a:pt x="453" y="106"/>
                </a:lnTo>
                <a:cubicBezTo>
                  <a:pt x="454" y="105"/>
                  <a:pt x="455" y="104"/>
                  <a:pt x="455" y="104"/>
                </a:cubicBezTo>
                <a:lnTo>
                  <a:pt x="455" y="104"/>
                </a:lnTo>
                <a:cubicBezTo>
                  <a:pt x="455" y="104"/>
                  <a:pt x="455" y="104"/>
                  <a:pt x="457" y="105"/>
                </a:cubicBezTo>
                <a:lnTo>
                  <a:pt x="457" y="105"/>
                </a:lnTo>
                <a:lnTo>
                  <a:pt x="457" y="106"/>
                </a:lnTo>
                <a:lnTo>
                  <a:pt x="457" y="106"/>
                </a:lnTo>
                <a:cubicBezTo>
                  <a:pt x="458" y="107"/>
                  <a:pt x="458" y="109"/>
                  <a:pt x="459" y="110"/>
                </a:cubicBezTo>
                <a:lnTo>
                  <a:pt x="459" y="110"/>
                </a:lnTo>
                <a:cubicBezTo>
                  <a:pt x="458" y="112"/>
                  <a:pt x="457" y="113"/>
                  <a:pt x="455" y="112"/>
                </a:cubicBezTo>
                <a:lnTo>
                  <a:pt x="455" y="112"/>
                </a:lnTo>
                <a:cubicBezTo>
                  <a:pt x="454" y="110"/>
                  <a:pt x="451" y="109"/>
                  <a:pt x="450" y="110"/>
                </a:cubicBezTo>
                <a:lnTo>
                  <a:pt x="450" y="110"/>
                </a:lnTo>
                <a:cubicBezTo>
                  <a:pt x="449" y="110"/>
                  <a:pt x="449" y="110"/>
                  <a:pt x="449" y="110"/>
                </a:cubicBezTo>
                <a:lnTo>
                  <a:pt x="449" y="110"/>
                </a:lnTo>
                <a:cubicBezTo>
                  <a:pt x="446" y="109"/>
                  <a:pt x="444" y="110"/>
                  <a:pt x="442" y="111"/>
                </a:cubicBezTo>
                <a:lnTo>
                  <a:pt x="442" y="111"/>
                </a:lnTo>
                <a:cubicBezTo>
                  <a:pt x="439" y="114"/>
                  <a:pt x="439" y="118"/>
                  <a:pt x="439" y="120"/>
                </a:cubicBezTo>
                <a:lnTo>
                  <a:pt x="439" y="120"/>
                </a:lnTo>
                <a:cubicBezTo>
                  <a:pt x="438" y="122"/>
                  <a:pt x="437" y="125"/>
                  <a:pt x="435" y="124"/>
                </a:cubicBezTo>
                <a:lnTo>
                  <a:pt x="435" y="124"/>
                </a:lnTo>
                <a:lnTo>
                  <a:pt x="435" y="124"/>
                </a:lnTo>
                <a:lnTo>
                  <a:pt x="435" y="124"/>
                </a:lnTo>
                <a:cubicBezTo>
                  <a:pt x="436" y="123"/>
                  <a:pt x="437" y="122"/>
                  <a:pt x="438" y="121"/>
                </a:cubicBezTo>
                <a:lnTo>
                  <a:pt x="438" y="121"/>
                </a:lnTo>
                <a:cubicBezTo>
                  <a:pt x="439" y="119"/>
                  <a:pt x="438" y="116"/>
                  <a:pt x="437" y="114"/>
                </a:cubicBezTo>
                <a:lnTo>
                  <a:pt x="437" y="114"/>
                </a:lnTo>
                <a:cubicBezTo>
                  <a:pt x="437" y="113"/>
                  <a:pt x="437" y="112"/>
                  <a:pt x="438" y="110"/>
                </a:cubicBezTo>
                <a:lnTo>
                  <a:pt x="438" y="110"/>
                </a:lnTo>
                <a:cubicBezTo>
                  <a:pt x="438" y="108"/>
                  <a:pt x="438" y="106"/>
                  <a:pt x="438" y="104"/>
                </a:cubicBezTo>
                <a:lnTo>
                  <a:pt x="430" y="105"/>
                </a:lnTo>
                <a:lnTo>
                  <a:pt x="430" y="105"/>
                </a:lnTo>
                <a:cubicBezTo>
                  <a:pt x="429" y="105"/>
                  <a:pt x="428" y="106"/>
                  <a:pt x="427" y="108"/>
                </a:cubicBezTo>
                <a:lnTo>
                  <a:pt x="427" y="108"/>
                </a:lnTo>
                <a:cubicBezTo>
                  <a:pt x="424" y="107"/>
                  <a:pt x="429" y="105"/>
                  <a:pt x="428" y="103"/>
                </a:cubicBezTo>
                <a:lnTo>
                  <a:pt x="428" y="103"/>
                </a:lnTo>
                <a:cubicBezTo>
                  <a:pt x="429" y="103"/>
                  <a:pt x="429" y="102"/>
                  <a:pt x="429" y="101"/>
                </a:cubicBezTo>
                <a:lnTo>
                  <a:pt x="429" y="101"/>
                </a:lnTo>
                <a:cubicBezTo>
                  <a:pt x="430" y="100"/>
                  <a:pt x="433" y="99"/>
                  <a:pt x="433" y="97"/>
                </a:cubicBezTo>
                <a:lnTo>
                  <a:pt x="433" y="97"/>
                </a:lnTo>
                <a:cubicBezTo>
                  <a:pt x="431" y="95"/>
                  <a:pt x="429" y="95"/>
                  <a:pt x="427" y="97"/>
                </a:cubicBezTo>
                <a:lnTo>
                  <a:pt x="427" y="97"/>
                </a:lnTo>
                <a:lnTo>
                  <a:pt x="427" y="96"/>
                </a:lnTo>
                <a:lnTo>
                  <a:pt x="427" y="96"/>
                </a:lnTo>
                <a:cubicBezTo>
                  <a:pt x="426" y="95"/>
                  <a:pt x="425" y="95"/>
                  <a:pt x="424" y="94"/>
                </a:cubicBezTo>
                <a:lnTo>
                  <a:pt x="424" y="94"/>
                </a:lnTo>
                <a:cubicBezTo>
                  <a:pt x="424" y="94"/>
                  <a:pt x="423" y="94"/>
                  <a:pt x="423" y="93"/>
                </a:cubicBezTo>
                <a:lnTo>
                  <a:pt x="423" y="93"/>
                </a:lnTo>
                <a:cubicBezTo>
                  <a:pt x="423" y="92"/>
                  <a:pt x="423" y="91"/>
                  <a:pt x="423" y="90"/>
                </a:cubicBezTo>
                <a:lnTo>
                  <a:pt x="423" y="90"/>
                </a:lnTo>
                <a:cubicBezTo>
                  <a:pt x="429" y="89"/>
                  <a:pt x="433" y="88"/>
                  <a:pt x="429" y="82"/>
                </a:cubicBezTo>
                <a:lnTo>
                  <a:pt x="429" y="82"/>
                </a:lnTo>
                <a:cubicBezTo>
                  <a:pt x="427" y="79"/>
                  <a:pt x="424" y="78"/>
                  <a:pt x="422" y="76"/>
                </a:cubicBezTo>
                <a:lnTo>
                  <a:pt x="422" y="76"/>
                </a:lnTo>
                <a:cubicBezTo>
                  <a:pt x="427" y="73"/>
                  <a:pt x="433" y="75"/>
                  <a:pt x="437" y="69"/>
                </a:cubicBezTo>
                <a:lnTo>
                  <a:pt x="446" y="50"/>
                </a:lnTo>
                <a:lnTo>
                  <a:pt x="446" y="50"/>
                </a:lnTo>
                <a:cubicBezTo>
                  <a:pt x="446" y="52"/>
                  <a:pt x="445" y="53"/>
                  <a:pt x="445" y="54"/>
                </a:cubicBezTo>
                <a:lnTo>
                  <a:pt x="445" y="54"/>
                </a:lnTo>
                <a:cubicBezTo>
                  <a:pt x="444" y="55"/>
                  <a:pt x="443" y="55"/>
                  <a:pt x="442" y="55"/>
                </a:cubicBezTo>
                <a:lnTo>
                  <a:pt x="442" y="55"/>
                </a:lnTo>
                <a:lnTo>
                  <a:pt x="442" y="55"/>
                </a:lnTo>
                <a:cubicBezTo>
                  <a:pt x="444" y="54"/>
                  <a:pt x="445" y="52"/>
                  <a:pt x="446" y="50"/>
                </a:cubicBezTo>
                <a:lnTo>
                  <a:pt x="437" y="69"/>
                </a:lnTo>
                <a:close/>
                <a:moveTo>
                  <a:pt x="440" y="38"/>
                </a:moveTo>
                <a:lnTo>
                  <a:pt x="440" y="38"/>
                </a:lnTo>
                <a:cubicBezTo>
                  <a:pt x="440" y="39"/>
                  <a:pt x="442" y="41"/>
                  <a:pt x="445" y="42"/>
                </a:cubicBezTo>
                <a:lnTo>
                  <a:pt x="445" y="42"/>
                </a:lnTo>
                <a:cubicBezTo>
                  <a:pt x="446" y="42"/>
                  <a:pt x="448" y="41"/>
                  <a:pt x="450" y="39"/>
                </a:cubicBezTo>
                <a:lnTo>
                  <a:pt x="450" y="39"/>
                </a:lnTo>
                <a:lnTo>
                  <a:pt x="450" y="39"/>
                </a:lnTo>
                <a:lnTo>
                  <a:pt x="450" y="39"/>
                </a:lnTo>
                <a:cubicBezTo>
                  <a:pt x="454" y="43"/>
                  <a:pt x="450" y="45"/>
                  <a:pt x="447" y="49"/>
                </a:cubicBezTo>
                <a:lnTo>
                  <a:pt x="447" y="49"/>
                </a:lnTo>
                <a:cubicBezTo>
                  <a:pt x="448" y="47"/>
                  <a:pt x="447" y="45"/>
                  <a:pt x="446" y="45"/>
                </a:cubicBezTo>
                <a:lnTo>
                  <a:pt x="446" y="45"/>
                </a:lnTo>
                <a:cubicBezTo>
                  <a:pt x="445" y="43"/>
                  <a:pt x="445" y="43"/>
                  <a:pt x="444" y="43"/>
                </a:cubicBezTo>
                <a:lnTo>
                  <a:pt x="444" y="43"/>
                </a:lnTo>
                <a:cubicBezTo>
                  <a:pt x="441" y="43"/>
                  <a:pt x="439" y="45"/>
                  <a:pt x="438" y="43"/>
                </a:cubicBezTo>
                <a:lnTo>
                  <a:pt x="438" y="43"/>
                </a:lnTo>
                <a:cubicBezTo>
                  <a:pt x="437" y="41"/>
                  <a:pt x="439" y="39"/>
                  <a:pt x="440" y="38"/>
                </a:cubicBezTo>
                <a:close/>
                <a:moveTo>
                  <a:pt x="463" y="27"/>
                </a:moveTo>
                <a:lnTo>
                  <a:pt x="463" y="27"/>
                </a:lnTo>
                <a:cubicBezTo>
                  <a:pt x="463" y="26"/>
                  <a:pt x="463" y="26"/>
                  <a:pt x="463" y="25"/>
                </a:cubicBezTo>
                <a:lnTo>
                  <a:pt x="463" y="25"/>
                </a:lnTo>
                <a:cubicBezTo>
                  <a:pt x="467" y="24"/>
                  <a:pt x="466" y="28"/>
                  <a:pt x="467" y="30"/>
                </a:cubicBezTo>
                <a:lnTo>
                  <a:pt x="467" y="30"/>
                </a:lnTo>
                <a:lnTo>
                  <a:pt x="467" y="30"/>
                </a:lnTo>
                <a:lnTo>
                  <a:pt x="467" y="30"/>
                </a:lnTo>
                <a:lnTo>
                  <a:pt x="466" y="30"/>
                </a:lnTo>
                <a:lnTo>
                  <a:pt x="466" y="30"/>
                </a:lnTo>
                <a:cubicBezTo>
                  <a:pt x="464" y="33"/>
                  <a:pt x="465" y="36"/>
                  <a:pt x="464" y="39"/>
                </a:cubicBezTo>
                <a:lnTo>
                  <a:pt x="464" y="39"/>
                </a:lnTo>
                <a:cubicBezTo>
                  <a:pt x="464" y="42"/>
                  <a:pt x="466" y="43"/>
                  <a:pt x="466" y="45"/>
                </a:cubicBezTo>
                <a:lnTo>
                  <a:pt x="466" y="45"/>
                </a:lnTo>
                <a:cubicBezTo>
                  <a:pt x="465" y="43"/>
                  <a:pt x="462" y="41"/>
                  <a:pt x="464" y="36"/>
                </a:cubicBezTo>
                <a:lnTo>
                  <a:pt x="464" y="36"/>
                </a:lnTo>
                <a:cubicBezTo>
                  <a:pt x="463" y="33"/>
                  <a:pt x="461" y="32"/>
                  <a:pt x="460" y="31"/>
                </a:cubicBezTo>
                <a:lnTo>
                  <a:pt x="460" y="31"/>
                </a:lnTo>
                <a:cubicBezTo>
                  <a:pt x="461" y="29"/>
                  <a:pt x="462" y="28"/>
                  <a:pt x="463" y="27"/>
                </a:cubicBezTo>
                <a:close/>
                <a:moveTo>
                  <a:pt x="471" y="228"/>
                </a:moveTo>
                <a:lnTo>
                  <a:pt x="471" y="228"/>
                </a:lnTo>
                <a:cubicBezTo>
                  <a:pt x="470" y="229"/>
                  <a:pt x="469" y="231"/>
                  <a:pt x="468" y="233"/>
                </a:cubicBezTo>
                <a:lnTo>
                  <a:pt x="468" y="233"/>
                </a:lnTo>
                <a:cubicBezTo>
                  <a:pt x="467" y="231"/>
                  <a:pt x="466" y="230"/>
                  <a:pt x="466" y="228"/>
                </a:cubicBezTo>
                <a:lnTo>
                  <a:pt x="466" y="228"/>
                </a:lnTo>
                <a:cubicBezTo>
                  <a:pt x="468" y="230"/>
                  <a:pt x="470" y="229"/>
                  <a:pt x="471" y="228"/>
                </a:cubicBezTo>
                <a:close/>
                <a:moveTo>
                  <a:pt x="471" y="92"/>
                </a:moveTo>
                <a:lnTo>
                  <a:pt x="471" y="92"/>
                </a:lnTo>
                <a:cubicBezTo>
                  <a:pt x="472" y="92"/>
                  <a:pt x="472" y="92"/>
                  <a:pt x="473" y="92"/>
                </a:cubicBezTo>
                <a:lnTo>
                  <a:pt x="473" y="92"/>
                </a:lnTo>
                <a:cubicBezTo>
                  <a:pt x="474" y="91"/>
                  <a:pt x="474" y="90"/>
                  <a:pt x="473" y="89"/>
                </a:cubicBezTo>
                <a:lnTo>
                  <a:pt x="473" y="89"/>
                </a:lnTo>
                <a:cubicBezTo>
                  <a:pt x="476" y="87"/>
                  <a:pt x="477" y="86"/>
                  <a:pt x="479" y="87"/>
                </a:cubicBezTo>
                <a:lnTo>
                  <a:pt x="479" y="87"/>
                </a:lnTo>
                <a:lnTo>
                  <a:pt x="479" y="87"/>
                </a:lnTo>
                <a:cubicBezTo>
                  <a:pt x="480" y="89"/>
                  <a:pt x="485" y="87"/>
                  <a:pt x="482" y="89"/>
                </a:cubicBezTo>
                <a:lnTo>
                  <a:pt x="482" y="89"/>
                </a:lnTo>
                <a:cubicBezTo>
                  <a:pt x="482" y="90"/>
                  <a:pt x="481" y="91"/>
                  <a:pt x="481" y="92"/>
                </a:cubicBezTo>
                <a:lnTo>
                  <a:pt x="481" y="92"/>
                </a:lnTo>
                <a:cubicBezTo>
                  <a:pt x="480" y="92"/>
                  <a:pt x="480" y="92"/>
                  <a:pt x="480" y="92"/>
                </a:cubicBezTo>
                <a:lnTo>
                  <a:pt x="480" y="92"/>
                </a:lnTo>
                <a:cubicBezTo>
                  <a:pt x="478" y="93"/>
                  <a:pt x="476" y="96"/>
                  <a:pt x="473" y="95"/>
                </a:cubicBezTo>
                <a:lnTo>
                  <a:pt x="473" y="95"/>
                </a:lnTo>
                <a:cubicBezTo>
                  <a:pt x="472" y="94"/>
                  <a:pt x="471" y="94"/>
                  <a:pt x="469" y="93"/>
                </a:cubicBezTo>
                <a:lnTo>
                  <a:pt x="469" y="93"/>
                </a:lnTo>
                <a:cubicBezTo>
                  <a:pt x="470" y="92"/>
                  <a:pt x="471" y="92"/>
                  <a:pt x="471" y="92"/>
                </a:cubicBezTo>
                <a:close/>
                <a:moveTo>
                  <a:pt x="472" y="55"/>
                </a:moveTo>
                <a:lnTo>
                  <a:pt x="472" y="55"/>
                </a:lnTo>
                <a:lnTo>
                  <a:pt x="472" y="55"/>
                </a:lnTo>
                <a:lnTo>
                  <a:pt x="472" y="55"/>
                </a:lnTo>
                <a:lnTo>
                  <a:pt x="472" y="55"/>
                </a:lnTo>
                <a:lnTo>
                  <a:pt x="472" y="55"/>
                </a:lnTo>
                <a:lnTo>
                  <a:pt x="490" y="193"/>
                </a:lnTo>
                <a:lnTo>
                  <a:pt x="490" y="193"/>
                </a:lnTo>
                <a:cubicBezTo>
                  <a:pt x="490" y="193"/>
                  <a:pt x="489" y="193"/>
                  <a:pt x="488" y="192"/>
                </a:cubicBezTo>
                <a:lnTo>
                  <a:pt x="488" y="192"/>
                </a:lnTo>
                <a:cubicBezTo>
                  <a:pt x="487" y="191"/>
                  <a:pt x="485" y="193"/>
                  <a:pt x="486" y="193"/>
                </a:cubicBezTo>
                <a:lnTo>
                  <a:pt x="486" y="193"/>
                </a:lnTo>
                <a:cubicBezTo>
                  <a:pt x="487" y="194"/>
                  <a:pt x="486" y="196"/>
                  <a:pt x="485" y="197"/>
                </a:cubicBezTo>
                <a:lnTo>
                  <a:pt x="485" y="197"/>
                </a:lnTo>
                <a:cubicBezTo>
                  <a:pt x="484" y="195"/>
                  <a:pt x="485" y="194"/>
                  <a:pt x="486" y="193"/>
                </a:cubicBezTo>
                <a:lnTo>
                  <a:pt x="486" y="193"/>
                </a:lnTo>
                <a:cubicBezTo>
                  <a:pt x="486" y="192"/>
                  <a:pt x="486" y="191"/>
                  <a:pt x="487" y="191"/>
                </a:cubicBezTo>
                <a:lnTo>
                  <a:pt x="487" y="191"/>
                </a:lnTo>
                <a:cubicBezTo>
                  <a:pt x="487" y="191"/>
                  <a:pt x="487" y="192"/>
                  <a:pt x="488" y="192"/>
                </a:cubicBezTo>
                <a:lnTo>
                  <a:pt x="488" y="192"/>
                </a:lnTo>
                <a:cubicBezTo>
                  <a:pt x="489" y="192"/>
                  <a:pt x="490" y="192"/>
                  <a:pt x="491" y="191"/>
                </a:cubicBezTo>
                <a:lnTo>
                  <a:pt x="491" y="191"/>
                </a:lnTo>
                <a:cubicBezTo>
                  <a:pt x="492" y="192"/>
                  <a:pt x="492" y="192"/>
                  <a:pt x="493" y="192"/>
                </a:cubicBezTo>
                <a:lnTo>
                  <a:pt x="493" y="192"/>
                </a:lnTo>
                <a:cubicBezTo>
                  <a:pt x="492" y="193"/>
                  <a:pt x="491" y="193"/>
                  <a:pt x="490" y="193"/>
                </a:cubicBezTo>
                <a:lnTo>
                  <a:pt x="487" y="391"/>
                </a:lnTo>
                <a:lnTo>
                  <a:pt x="487" y="391"/>
                </a:lnTo>
                <a:lnTo>
                  <a:pt x="486" y="391"/>
                </a:lnTo>
                <a:lnTo>
                  <a:pt x="486" y="391"/>
                </a:lnTo>
                <a:cubicBezTo>
                  <a:pt x="488" y="388"/>
                  <a:pt x="490" y="390"/>
                  <a:pt x="493" y="390"/>
                </a:cubicBezTo>
                <a:lnTo>
                  <a:pt x="493" y="390"/>
                </a:lnTo>
                <a:lnTo>
                  <a:pt x="492" y="391"/>
                </a:lnTo>
                <a:lnTo>
                  <a:pt x="492" y="391"/>
                </a:lnTo>
                <a:cubicBezTo>
                  <a:pt x="489" y="390"/>
                  <a:pt x="488" y="390"/>
                  <a:pt x="487" y="391"/>
                </a:cubicBezTo>
                <a:lnTo>
                  <a:pt x="472" y="55"/>
                </a:lnTo>
                <a:close/>
                <a:moveTo>
                  <a:pt x="487" y="566"/>
                </a:moveTo>
                <a:lnTo>
                  <a:pt x="487" y="566"/>
                </a:lnTo>
                <a:cubicBezTo>
                  <a:pt x="486" y="566"/>
                  <a:pt x="486" y="565"/>
                  <a:pt x="485" y="565"/>
                </a:cubicBezTo>
                <a:lnTo>
                  <a:pt x="485" y="565"/>
                </a:lnTo>
                <a:cubicBezTo>
                  <a:pt x="486" y="563"/>
                  <a:pt x="487" y="563"/>
                  <a:pt x="488" y="562"/>
                </a:cubicBezTo>
                <a:lnTo>
                  <a:pt x="488" y="562"/>
                </a:lnTo>
                <a:cubicBezTo>
                  <a:pt x="487" y="563"/>
                  <a:pt x="487" y="565"/>
                  <a:pt x="487" y="566"/>
                </a:cubicBezTo>
                <a:close/>
                <a:moveTo>
                  <a:pt x="488" y="952"/>
                </a:moveTo>
                <a:lnTo>
                  <a:pt x="488" y="952"/>
                </a:lnTo>
                <a:lnTo>
                  <a:pt x="488" y="952"/>
                </a:lnTo>
                <a:lnTo>
                  <a:pt x="489" y="953"/>
                </a:lnTo>
                <a:lnTo>
                  <a:pt x="489" y="953"/>
                </a:lnTo>
                <a:lnTo>
                  <a:pt x="489" y="953"/>
                </a:lnTo>
                <a:cubicBezTo>
                  <a:pt x="488" y="954"/>
                  <a:pt x="488" y="954"/>
                  <a:pt x="488" y="954"/>
                </a:cubicBezTo>
                <a:lnTo>
                  <a:pt x="488" y="954"/>
                </a:lnTo>
                <a:cubicBezTo>
                  <a:pt x="488" y="954"/>
                  <a:pt x="488" y="953"/>
                  <a:pt x="488" y="952"/>
                </a:cubicBezTo>
                <a:close/>
                <a:moveTo>
                  <a:pt x="480" y="808"/>
                </a:moveTo>
                <a:lnTo>
                  <a:pt x="480" y="808"/>
                </a:lnTo>
                <a:cubicBezTo>
                  <a:pt x="479" y="807"/>
                  <a:pt x="478" y="807"/>
                  <a:pt x="476" y="808"/>
                </a:cubicBezTo>
                <a:lnTo>
                  <a:pt x="476" y="808"/>
                </a:lnTo>
                <a:lnTo>
                  <a:pt x="476" y="808"/>
                </a:lnTo>
                <a:lnTo>
                  <a:pt x="476" y="808"/>
                </a:lnTo>
                <a:cubicBezTo>
                  <a:pt x="476" y="807"/>
                  <a:pt x="476" y="807"/>
                  <a:pt x="476" y="806"/>
                </a:cubicBezTo>
                <a:lnTo>
                  <a:pt x="476" y="806"/>
                </a:lnTo>
                <a:cubicBezTo>
                  <a:pt x="478" y="804"/>
                  <a:pt x="480" y="803"/>
                  <a:pt x="482" y="801"/>
                </a:cubicBezTo>
                <a:lnTo>
                  <a:pt x="482" y="801"/>
                </a:lnTo>
                <a:cubicBezTo>
                  <a:pt x="483" y="802"/>
                  <a:pt x="484" y="802"/>
                  <a:pt x="485" y="802"/>
                </a:cubicBezTo>
                <a:lnTo>
                  <a:pt x="485" y="802"/>
                </a:lnTo>
                <a:cubicBezTo>
                  <a:pt x="483" y="804"/>
                  <a:pt x="482" y="806"/>
                  <a:pt x="480" y="808"/>
                </a:cubicBezTo>
                <a:close/>
                <a:moveTo>
                  <a:pt x="477" y="941"/>
                </a:moveTo>
                <a:lnTo>
                  <a:pt x="477" y="941"/>
                </a:lnTo>
                <a:cubicBezTo>
                  <a:pt x="477" y="941"/>
                  <a:pt x="477" y="941"/>
                  <a:pt x="478" y="942"/>
                </a:cubicBezTo>
                <a:lnTo>
                  <a:pt x="478" y="942"/>
                </a:lnTo>
                <a:cubicBezTo>
                  <a:pt x="477" y="942"/>
                  <a:pt x="477" y="942"/>
                  <a:pt x="476" y="942"/>
                </a:cubicBezTo>
                <a:lnTo>
                  <a:pt x="476" y="942"/>
                </a:lnTo>
                <a:cubicBezTo>
                  <a:pt x="476" y="942"/>
                  <a:pt x="476" y="941"/>
                  <a:pt x="475" y="941"/>
                </a:cubicBezTo>
                <a:lnTo>
                  <a:pt x="477" y="941"/>
                </a:lnTo>
                <a:close/>
                <a:moveTo>
                  <a:pt x="476" y="812"/>
                </a:moveTo>
                <a:lnTo>
                  <a:pt x="476" y="812"/>
                </a:lnTo>
                <a:close/>
                <a:moveTo>
                  <a:pt x="476" y="812"/>
                </a:moveTo>
                <a:lnTo>
                  <a:pt x="476" y="812"/>
                </a:lnTo>
                <a:cubicBezTo>
                  <a:pt x="476" y="811"/>
                  <a:pt x="476" y="811"/>
                  <a:pt x="476" y="811"/>
                </a:cubicBezTo>
                <a:lnTo>
                  <a:pt x="476" y="811"/>
                </a:lnTo>
                <a:lnTo>
                  <a:pt x="476" y="811"/>
                </a:lnTo>
                <a:lnTo>
                  <a:pt x="476" y="811"/>
                </a:lnTo>
                <a:cubicBezTo>
                  <a:pt x="476" y="811"/>
                  <a:pt x="476" y="811"/>
                  <a:pt x="476" y="812"/>
                </a:cubicBezTo>
                <a:close/>
                <a:moveTo>
                  <a:pt x="474" y="440"/>
                </a:moveTo>
                <a:lnTo>
                  <a:pt x="474" y="440"/>
                </a:lnTo>
                <a:cubicBezTo>
                  <a:pt x="476" y="437"/>
                  <a:pt x="473" y="436"/>
                  <a:pt x="470" y="436"/>
                </a:cubicBezTo>
                <a:lnTo>
                  <a:pt x="470" y="436"/>
                </a:lnTo>
                <a:lnTo>
                  <a:pt x="469" y="435"/>
                </a:lnTo>
                <a:lnTo>
                  <a:pt x="469" y="435"/>
                </a:lnTo>
                <a:cubicBezTo>
                  <a:pt x="469" y="434"/>
                  <a:pt x="469" y="433"/>
                  <a:pt x="470" y="432"/>
                </a:cubicBezTo>
                <a:lnTo>
                  <a:pt x="470" y="432"/>
                </a:lnTo>
                <a:cubicBezTo>
                  <a:pt x="470" y="432"/>
                  <a:pt x="470" y="432"/>
                  <a:pt x="471" y="432"/>
                </a:cubicBezTo>
                <a:lnTo>
                  <a:pt x="471" y="432"/>
                </a:lnTo>
                <a:cubicBezTo>
                  <a:pt x="472" y="433"/>
                  <a:pt x="473" y="433"/>
                  <a:pt x="475" y="433"/>
                </a:cubicBezTo>
                <a:lnTo>
                  <a:pt x="475" y="433"/>
                </a:lnTo>
                <a:cubicBezTo>
                  <a:pt x="476" y="433"/>
                  <a:pt x="476" y="433"/>
                  <a:pt x="477" y="432"/>
                </a:cubicBezTo>
                <a:lnTo>
                  <a:pt x="477" y="432"/>
                </a:lnTo>
                <a:cubicBezTo>
                  <a:pt x="478" y="432"/>
                  <a:pt x="478" y="432"/>
                  <a:pt x="478" y="433"/>
                </a:cubicBezTo>
                <a:lnTo>
                  <a:pt x="478" y="433"/>
                </a:lnTo>
                <a:cubicBezTo>
                  <a:pt x="477" y="434"/>
                  <a:pt x="477" y="435"/>
                  <a:pt x="476" y="436"/>
                </a:cubicBezTo>
                <a:lnTo>
                  <a:pt x="476" y="436"/>
                </a:lnTo>
                <a:cubicBezTo>
                  <a:pt x="477" y="438"/>
                  <a:pt x="476" y="440"/>
                  <a:pt x="474" y="440"/>
                </a:cubicBezTo>
                <a:close/>
                <a:moveTo>
                  <a:pt x="473" y="456"/>
                </a:moveTo>
                <a:lnTo>
                  <a:pt x="473" y="456"/>
                </a:lnTo>
                <a:lnTo>
                  <a:pt x="473" y="456"/>
                </a:lnTo>
                <a:lnTo>
                  <a:pt x="473" y="456"/>
                </a:lnTo>
                <a:lnTo>
                  <a:pt x="474" y="457"/>
                </a:lnTo>
                <a:lnTo>
                  <a:pt x="474" y="457"/>
                </a:lnTo>
                <a:lnTo>
                  <a:pt x="474" y="457"/>
                </a:lnTo>
                <a:lnTo>
                  <a:pt x="474" y="457"/>
                </a:lnTo>
                <a:cubicBezTo>
                  <a:pt x="474" y="457"/>
                  <a:pt x="473" y="457"/>
                  <a:pt x="473" y="458"/>
                </a:cubicBezTo>
                <a:lnTo>
                  <a:pt x="473" y="458"/>
                </a:lnTo>
                <a:cubicBezTo>
                  <a:pt x="473" y="457"/>
                  <a:pt x="473" y="456"/>
                  <a:pt x="473" y="456"/>
                </a:cubicBezTo>
                <a:close/>
                <a:moveTo>
                  <a:pt x="472" y="568"/>
                </a:moveTo>
                <a:lnTo>
                  <a:pt x="472" y="568"/>
                </a:lnTo>
                <a:cubicBezTo>
                  <a:pt x="473" y="567"/>
                  <a:pt x="473" y="565"/>
                  <a:pt x="473" y="565"/>
                </a:cubicBezTo>
                <a:lnTo>
                  <a:pt x="473" y="565"/>
                </a:lnTo>
                <a:lnTo>
                  <a:pt x="474" y="565"/>
                </a:lnTo>
                <a:lnTo>
                  <a:pt x="474" y="565"/>
                </a:lnTo>
                <a:cubicBezTo>
                  <a:pt x="474" y="565"/>
                  <a:pt x="474" y="567"/>
                  <a:pt x="475" y="568"/>
                </a:cubicBezTo>
                <a:lnTo>
                  <a:pt x="475" y="568"/>
                </a:lnTo>
                <a:cubicBezTo>
                  <a:pt x="474" y="569"/>
                  <a:pt x="474" y="569"/>
                  <a:pt x="473" y="569"/>
                </a:cubicBezTo>
                <a:lnTo>
                  <a:pt x="473" y="569"/>
                </a:lnTo>
                <a:cubicBezTo>
                  <a:pt x="472" y="569"/>
                  <a:pt x="472" y="569"/>
                  <a:pt x="472" y="568"/>
                </a:cubicBezTo>
                <a:close/>
                <a:moveTo>
                  <a:pt x="470" y="530"/>
                </a:moveTo>
                <a:lnTo>
                  <a:pt x="470" y="530"/>
                </a:lnTo>
                <a:cubicBezTo>
                  <a:pt x="471" y="530"/>
                  <a:pt x="471" y="530"/>
                  <a:pt x="472" y="530"/>
                </a:cubicBezTo>
                <a:lnTo>
                  <a:pt x="472" y="530"/>
                </a:lnTo>
                <a:lnTo>
                  <a:pt x="472" y="530"/>
                </a:lnTo>
                <a:lnTo>
                  <a:pt x="472" y="530"/>
                </a:lnTo>
                <a:lnTo>
                  <a:pt x="472" y="530"/>
                </a:lnTo>
                <a:lnTo>
                  <a:pt x="472" y="530"/>
                </a:lnTo>
                <a:cubicBezTo>
                  <a:pt x="472" y="530"/>
                  <a:pt x="472" y="530"/>
                  <a:pt x="472" y="531"/>
                </a:cubicBezTo>
                <a:lnTo>
                  <a:pt x="472" y="531"/>
                </a:lnTo>
                <a:cubicBezTo>
                  <a:pt x="472" y="531"/>
                  <a:pt x="472" y="531"/>
                  <a:pt x="471" y="530"/>
                </a:cubicBezTo>
                <a:lnTo>
                  <a:pt x="471" y="530"/>
                </a:lnTo>
                <a:cubicBezTo>
                  <a:pt x="471" y="530"/>
                  <a:pt x="471" y="530"/>
                  <a:pt x="470" y="530"/>
                </a:cubicBezTo>
                <a:close/>
                <a:moveTo>
                  <a:pt x="471" y="553"/>
                </a:moveTo>
                <a:lnTo>
                  <a:pt x="471" y="553"/>
                </a:lnTo>
                <a:cubicBezTo>
                  <a:pt x="470" y="553"/>
                  <a:pt x="470" y="553"/>
                  <a:pt x="469" y="552"/>
                </a:cubicBezTo>
                <a:lnTo>
                  <a:pt x="469" y="552"/>
                </a:lnTo>
                <a:lnTo>
                  <a:pt x="469" y="552"/>
                </a:lnTo>
                <a:lnTo>
                  <a:pt x="469" y="552"/>
                </a:lnTo>
                <a:cubicBezTo>
                  <a:pt x="469" y="552"/>
                  <a:pt x="469" y="552"/>
                  <a:pt x="470" y="551"/>
                </a:cubicBezTo>
                <a:lnTo>
                  <a:pt x="470" y="551"/>
                </a:lnTo>
                <a:cubicBezTo>
                  <a:pt x="470" y="552"/>
                  <a:pt x="471" y="553"/>
                  <a:pt x="471" y="553"/>
                </a:cubicBezTo>
                <a:close/>
                <a:moveTo>
                  <a:pt x="447" y="585"/>
                </a:moveTo>
                <a:lnTo>
                  <a:pt x="447" y="585"/>
                </a:lnTo>
                <a:lnTo>
                  <a:pt x="447" y="584"/>
                </a:lnTo>
                <a:lnTo>
                  <a:pt x="447" y="584"/>
                </a:lnTo>
                <a:cubicBezTo>
                  <a:pt x="448" y="584"/>
                  <a:pt x="448" y="583"/>
                  <a:pt x="448" y="583"/>
                </a:cubicBezTo>
                <a:lnTo>
                  <a:pt x="448" y="583"/>
                </a:lnTo>
                <a:cubicBezTo>
                  <a:pt x="450" y="583"/>
                  <a:pt x="451" y="582"/>
                  <a:pt x="451" y="581"/>
                </a:cubicBezTo>
                <a:lnTo>
                  <a:pt x="451" y="581"/>
                </a:lnTo>
                <a:cubicBezTo>
                  <a:pt x="451" y="582"/>
                  <a:pt x="451" y="583"/>
                  <a:pt x="451" y="583"/>
                </a:cubicBezTo>
                <a:lnTo>
                  <a:pt x="451" y="583"/>
                </a:lnTo>
                <a:cubicBezTo>
                  <a:pt x="450" y="583"/>
                  <a:pt x="448" y="584"/>
                  <a:pt x="447" y="585"/>
                </a:cubicBezTo>
                <a:close/>
                <a:moveTo>
                  <a:pt x="443" y="587"/>
                </a:moveTo>
                <a:lnTo>
                  <a:pt x="443" y="587"/>
                </a:lnTo>
                <a:lnTo>
                  <a:pt x="443" y="587"/>
                </a:lnTo>
                <a:lnTo>
                  <a:pt x="443" y="587"/>
                </a:lnTo>
                <a:lnTo>
                  <a:pt x="443" y="587"/>
                </a:lnTo>
                <a:cubicBezTo>
                  <a:pt x="444" y="587"/>
                  <a:pt x="445" y="587"/>
                  <a:pt x="446" y="585"/>
                </a:cubicBezTo>
                <a:lnTo>
                  <a:pt x="446" y="585"/>
                </a:lnTo>
                <a:lnTo>
                  <a:pt x="446" y="585"/>
                </a:lnTo>
                <a:cubicBezTo>
                  <a:pt x="446" y="587"/>
                  <a:pt x="446" y="588"/>
                  <a:pt x="447" y="590"/>
                </a:cubicBezTo>
                <a:lnTo>
                  <a:pt x="447" y="590"/>
                </a:lnTo>
                <a:cubicBezTo>
                  <a:pt x="446" y="590"/>
                  <a:pt x="446" y="591"/>
                  <a:pt x="446" y="591"/>
                </a:cubicBezTo>
                <a:lnTo>
                  <a:pt x="446" y="591"/>
                </a:lnTo>
                <a:lnTo>
                  <a:pt x="446" y="592"/>
                </a:lnTo>
                <a:lnTo>
                  <a:pt x="446" y="592"/>
                </a:lnTo>
                <a:cubicBezTo>
                  <a:pt x="444" y="591"/>
                  <a:pt x="443" y="588"/>
                  <a:pt x="440" y="587"/>
                </a:cubicBezTo>
                <a:lnTo>
                  <a:pt x="440" y="587"/>
                </a:lnTo>
                <a:cubicBezTo>
                  <a:pt x="440" y="587"/>
                  <a:pt x="442" y="587"/>
                  <a:pt x="443" y="587"/>
                </a:cubicBezTo>
                <a:close/>
                <a:moveTo>
                  <a:pt x="439" y="325"/>
                </a:moveTo>
                <a:lnTo>
                  <a:pt x="439" y="325"/>
                </a:lnTo>
                <a:cubicBezTo>
                  <a:pt x="439" y="324"/>
                  <a:pt x="439" y="324"/>
                  <a:pt x="439" y="324"/>
                </a:cubicBezTo>
                <a:lnTo>
                  <a:pt x="439" y="324"/>
                </a:lnTo>
                <a:cubicBezTo>
                  <a:pt x="440" y="323"/>
                  <a:pt x="440" y="323"/>
                  <a:pt x="440" y="323"/>
                </a:cubicBezTo>
                <a:lnTo>
                  <a:pt x="440" y="323"/>
                </a:lnTo>
                <a:lnTo>
                  <a:pt x="441" y="323"/>
                </a:lnTo>
                <a:lnTo>
                  <a:pt x="441" y="323"/>
                </a:lnTo>
                <a:cubicBezTo>
                  <a:pt x="441" y="323"/>
                  <a:pt x="441" y="324"/>
                  <a:pt x="439" y="325"/>
                </a:cubicBezTo>
                <a:close/>
                <a:moveTo>
                  <a:pt x="442" y="428"/>
                </a:moveTo>
                <a:lnTo>
                  <a:pt x="442" y="428"/>
                </a:lnTo>
                <a:cubicBezTo>
                  <a:pt x="442" y="428"/>
                  <a:pt x="441" y="428"/>
                  <a:pt x="441" y="429"/>
                </a:cubicBezTo>
                <a:lnTo>
                  <a:pt x="441" y="429"/>
                </a:lnTo>
                <a:cubicBezTo>
                  <a:pt x="441" y="428"/>
                  <a:pt x="441" y="427"/>
                  <a:pt x="442" y="426"/>
                </a:cubicBezTo>
                <a:lnTo>
                  <a:pt x="442" y="426"/>
                </a:lnTo>
                <a:cubicBezTo>
                  <a:pt x="442" y="427"/>
                  <a:pt x="442" y="427"/>
                  <a:pt x="442" y="428"/>
                </a:cubicBezTo>
                <a:close/>
                <a:moveTo>
                  <a:pt x="446" y="346"/>
                </a:moveTo>
                <a:lnTo>
                  <a:pt x="445" y="347"/>
                </a:lnTo>
                <a:lnTo>
                  <a:pt x="445" y="347"/>
                </a:lnTo>
                <a:cubicBezTo>
                  <a:pt x="445" y="348"/>
                  <a:pt x="444" y="349"/>
                  <a:pt x="443" y="350"/>
                </a:cubicBezTo>
                <a:lnTo>
                  <a:pt x="443" y="350"/>
                </a:lnTo>
                <a:cubicBezTo>
                  <a:pt x="444" y="347"/>
                  <a:pt x="444" y="344"/>
                  <a:pt x="444" y="341"/>
                </a:cubicBezTo>
                <a:lnTo>
                  <a:pt x="444" y="341"/>
                </a:lnTo>
                <a:lnTo>
                  <a:pt x="445" y="340"/>
                </a:lnTo>
                <a:lnTo>
                  <a:pt x="445" y="340"/>
                </a:lnTo>
                <a:cubicBezTo>
                  <a:pt x="445" y="340"/>
                  <a:pt x="445" y="340"/>
                  <a:pt x="445" y="341"/>
                </a:cubicBezTo>
                <a:lnTo>
                  <a:pt x="445" y="341"/>
                </a:lnTo>
                <a:cubicBezTo>
                  <a:pt x="446" y="340"/>
                  <a:pt x="446" y="341"/>
                  <a:pt x="447" y="341"/>
                </a:cubicBezTo>
                <a:lnTo>
                  <a:pt x="447" y="341"/>
                </a:lnTo>
                <a:cubicBezTo>
                  <a:pt x="445" y="343"/>
                  <a:pt x="445" y="344"/>
                  <a:pt x="446" y="346"/>
                </a:cubicBezTo>
                <a:close/>
                <a:moveTo>
                  <a:pt x="457" y="279"/>
                </a:moveTo>
                <a:lnTo>
                  <a:pt x="457" y="279"/>
                </a:lnTo>
                <a:cubicBezTo>
                  <a:pt x="458" y="280"/>
                  <a:pt x="459" y="280"/>
                  <a:pt x="460" y="280"/>
                </a:cubicBezTo>
                <a:lnTo>
                  <a:pt x="460" y="280"/>
                </a:lnTo>
                <a:cubicBezTo>
                  <a:pt x="459" y="280"/>
                  <a:pt x="457" y="282"/>
                  <a:pt x="457" y="284"/>
                </a:cubicBezTo>
                <a:lnTo>
                  <a:pt x="457" y="284"/>
                </a:lnTo>
                <a:cubicBezTo>
                  <a:pt x="457" y="283"/>
                  <a:pt x="455" y="283"/>
                  <a:pt x="455" y="282"/>
                </a:cubicBezTo>
                <a:lnTo>
                  <a:pt x="455" y="282"/>
                </a:lnTo>
                <a:lnTo>
                  <a:pt x="455" y="282"/>
                </a:lnTo>
                <a:lnTo>
                  <a:pt x="455" y="282"/>
                </a:lnTo>
                <a:cubicBezTo>
                  <a:pt x="455" y="280"/>
                  <a:pt x="457" y="280"/>
                  <a:pt x="457" y="279"/>
                </a:cubicBezTo>
                <a:close/>
                <a:moveTo>
                  <a:pt x="460" y="120"/>
                </a:moveTo>
                <a:lnTo>
                  <a:pt x="460" y="120"/>
                </a:lnTo>
                <a:lnTo>
                  <a:pt x="459" y="121"/>
                </a:lnTo>
                <a:lnTo>
                  <a:pt x="459" y="121"/>
                </a:lnTo>
                <a:cubicBezTo>
                  <a:pt x="458" y="120"/>
                  <a:pt x="457" y="120"/>
                  <a:pt x="455" y="119"/>
                </a:cubicBezTo>
                <a:lnTo>
                  <a:pt x="455" y="119"/>
                </a:lnTo>
                <a:cubicBezTo>
                  <a:pt x="457" y="119"/>
                  <a:pt x="459" y="119"/>
                  <a:pt x="461" y="120"/>
                </a:cubicBezTo>
                <a:lnTo>
                  <a:pt x="461" y="120"/>
                </a:lnTo>
                <a:cubicBezTo>
                  <a:pt x="461" y="120"/>
                  <a:pt x="461" y="120"/>
                  <a:pt x="460" y="120"/>
                </a:cubicBezTo>
                <a:close/>
                <a:moveTo>
                  <a:pt x="466" y="226"/>
                </a:moveTo>
                <a:lnTo>
                  <a:pt x="466" y="226"/>
                </a:lnTo>
                <a:cubicBezTo>
                  <a:pt x="465" y="223"/>
                  <a:pt x="463" y="221"/>
                  <a:pt x="461" y="221"/>
                </a:cubicBezTo>
                <a:lnTo>
                  <a:pt x="461" y="221"/>
                </a:lnTo>
                <a:cubicBezTo>
                  <a:pt x="461" y="221"/>
                  <a:pt x="462" y="220"/>
                  <a:pt x="463" y="220"/>
                </a:cubicBezTo>
                <a:lnTo>
                  <a:pt x="463" y="220"/>
                </a:lnTo>
                <a:cubicBezTo>
                  <a:pt x="463" y="219"/>
                  <a:pt x="464" y="219"/>
                  <a:pt x="464" y="218"/>
                </a:cubicBezTo>
                <a:lnTo>
                  <a:pt x="464" y="218"/>
                </a:lnTo>
                <a:cubicBezTo>
                  <a:pt x="466" y="221"/>
                  <a:pt x="468" y="222"/>
                  <a:pt x="466" y="226"/>
                </a:cubicBezTo>
                <a:close/>
                <a:moveTo>
                  <a:pt x="451" y="461"/>
                </a:moveTo>
                <a:lnTo>
                  <a:pt x="451" y="461"/>
                </a:lnTo>
                <a:cubicBezTo>
                  <a:pt x="453" y="461"/>
                  <a:pt x="455" y="461"/>
                  <a:pt x="457" y="462"/>
                </a:cubicBezTo>
                <a:lnTo>
                  <a:pt x="457" y="462"/>
                </a:lnTo>
                <a:cubicBezTo>
                  <a:pt x="457" y="463"/>
                  <a:pt x="455" y="464"/>
                  <a:pt x="455" y="465"/>
                </a:cubicBezTo>
                <a:lnTo>
                  <a:pt x="455" y="465"/>
                </a:lnTo>
                <a:lnTo>
                  <a:pt x="455" y="465"/>
                </a:lnTo>
                <a:lnTo>
                  <a:pt x="455" y="465"/>
                </a:lnTo>
                <a:cubicBezTo>
                  <a:pt x="455" y="464"/>
                  <a:pt x="453" y="463"/>
                  <a:pt x="452" y="463"/>
                </a:cubicBezTo>
                <a:lnTo>
                  <a:pt x="452" y="463"/>
                </a:lnTo>
                <a:cubicBezTo>
                  <a:pt x="452" y="462"/>
                  <a:pt x="452" y="461"/>
                  <a:pt x="451" y="461"/>
                </a:cubicBezTo>
                <a:close/>
                <a:moveTo>
                  <a:pt x="453" y="483"/>
                </a:moveTo>
                <a:lnTo>
                  <a:pt x="453" y="483"/>
                </a:lnTo>
                <a:cubicBezTo>
                  <a:pt x="454" y="483"/>
                  <a:pt x="455" y="481"/>
                  <a:pt x="455" y="479"/>
                </a:cubicBezTo>
                <a:lnTo>
                  <a:pt x="455" y="479"/>
                </a:lnTo>
                <a:cubicBezTo>
                  <a:pt x="454" y="479"/>
                  <a:pt x="454" y="478"/>
                  <a:pt x="454" y="477"/>
                </a:cubicBezTo>
                <a:lnTo>
                  <a:pt x="454" y="477"/>
                </a:lnTo>
                <a:cubicBezTo>
                  <a:pt x="455" y="477"/>
                  <a:pt x="455" y="477"/>
                  <a:pt x="457" y="477"/>
                </a:cubicBezTo>
                <a:lnTo>
                  <a:pt x="457" y="477"/>
                </a:lnTo>
                <a:cubicBezTo>
                  <a:pt x="457" y="478"/>
                  <a:pt x="458" y="479"/>
                  <a:pt x="459" y="479"/>
                </a:cubicBezTo>
                <a:lnTo>
                  <a:pt x="459" y="479"/>
                </a:lnTo>
                <a:cubicBezTo>
                  <a:pt x="458" y="479"/>
                  <a:pt x="457" y="479"/>
                  <a:pt x="457" y="479"/>
                </a:cubicBezTo>
                <a:lnTo>
                  <a:pt x="457" y="479"/>
                </a:lnTo>
                <a:cubicBezTo>
                  <a:pt x="454" y="481"/>
                  <a:pt x="454" y="485"/>
                  <a:pt x="451" y="487"/>
                </a:cubicBezTo>
                <a:lnTo>
                  <a:pt x="451" y="487"/>
                </a:lnTo>
                <a:cubicBezTo>
                  <a:pt x="451" y="486"/>
                  <a:pt x="450" y="486"/>
                  <a:pt x="450" y="485"/>
                </a:cubicBezTo>
                <a:lnTo>
                  <a:pt x="450" y="485"/>
                </a:lnTo>
                <a:cubicBezTo>
                  <a:pt x="451" y="485"/>
                  <a:pt x="451" y="485"/>
                  <a:pt x="453" y="483"/>
                </a:cubicBezTo>
                <a:close/>
                <a:moveTo>
                  <a:pt x="465" y="312"/>
                </a:moveTo>
                <a:lnTo>
                  <a:pt x="465" y="312"/>
                </a:lnTo>
                <a:close/>
                <a:moveTo>
                  <a:pt x="466" y="441"/>
                </a:moveTo>
                <a:lnTo>
                  <a:pt x="466" y="441"/>
                </a:lnTo>
                <a:lnTo>
                  <a:pt x="466" y="441"/>
                </a:lnTo>
                <a:lnTo>
                  <a:pt x="466" y="440"/>
                </a:lnTo>
                <a:lnTo>
                  <a:pt x="466" y="441"/>
                </a:lnTo>
                <a:lnTo>
                  <a:pt x="466" y="441"/>
                </a:lnTo>
                <a:cubicBezTo>
                  <a:pt x="470" y="443"/>
                  <a:pt x="469" y="446"/>
                  <a:pt x="467" y="449"/>
                </a:cubicBezTo>
                <a:lnTo>
                  <a:pt x="467" y="449"/>
                </a:lnTo>
                <a:cubicBezTo>
                  <a:pt x="466" y="448"/>
                  <a:pt x="468" y="446"/>
                  <a:pt x="468" y="445"/>
                </a:cubicBezTo>
                <a:lnTo>
                  <a:pt x="468" y="445"/>
                </a:lnTo>
                <a:cubicBezTo>
                  <a:pt x="468" y="443"/>
                  <a:pt x="466" y="441"/>
                  <a:pt x="466" y="441"/>
                </a:cubicBezTo>
                <a:close/>
                <a:moveTo>
                  <a:pt x="475" y="322"/>
                </a:moveTo>
                <a:lnTo>
                  <a:pt x="475" y="322"/>
                </a:lnTo>
                <a:cubicBezTo>
                  <a:pt x="475" y="323"/>
                  <a:pt x="475" y="322"/>
                  <a:pt x="475" y="323"/>
                </a:cubicBezTo>
                <a:lnTo>
                  <a:pt x="475" y="323"/>
                </a:lnTo>
                <a:cubicBezTo>
                  <a:pt x="474" y="323"/>
                  <a:pt x="474" y="323"/>
                  <a:pt x="474" y="323"/>
                </a:cubicBezTo>
                <a:lnTo>
                  <a:pt x="474" y="323"/>
                </a:lnTo>
                <a:lnTo>
                  <a:pt x="474" y="323"/>
                </a:lnTo>
                <a:lnTo>
                  <a:pt x="474" y="323"/>
                </a:lnTo>
                <a:cubicBezTo>
                  <a:pt x="473" y="323"/>
                  <a:pt x="473" y="323"/>
                  <a:pt x="472" y="323"/>
                </a:cubicBezTo>
                <a:lnTo>
                  <a:pt x="472" y="323"/>
                </a:lnTo>
                <a:cubicBezTo>
                  <a:pt x="472" y="322"/>
                  <a:pt x="472" y="320"/>
                  <a:pt x="473" y="319"/>
                </a:cubicBezTo>
                <a:lnTo>
                  <a:pt x="473" y="319"/>
                </a:lnTo>
                <a:lnTo>
                  <a:pt x="473" y="319"/>
                </a:lnTo>
                <a:lnTo>
                  <a:pt x="473" y="319"/>
                </a:lnTo>
                <a:cubicBezTo>
                  <a:pt x="473" y="320"/>
                  <a:pt x="473" y="321"/>
                  <a:pt x="474" y="322"/>
                </a:cubicBezTo>
                <a:lnTo>
                  <a:pt x="474" y="322"/>
                </a:lnTo>
                <a:lnTo>
                  <a:pt x="475" y="322"/>
                </a:lnTo>
                <a:close/>
                <a:moveTo>
                  <a:pt x="479" y="536"/>
                </a:moveTo>
                <a:lnTo>
                  <a:pt x="479" y="536"/>
                </a:lnTo>
                <a:cubicBezTo>
                  <a:pt x="480" y="537"/>
                  <a:pt x="481" y="538"/>
                  <a:pt x="482" y="538"/>
                </a:cubicBezTo>
                <a:lnTo>
                  <a:pt x="482" y="538"/>
                </a:lnTo>
                <a:lnTo>
                  <a:pt x="482" y="538"/>
                </a:lnTo>
                <a:lnTo>
                  <a:pt x="482" y="538"/>
                </a:lnTo>
                <a:cubicBezTo>
                  <a:pt x="481" y="538"/>
                  <a:pt x="480" y="540"/>
                  <a:pt x="479" y="541"/>
                </a:cubicBezTo>
                <a:lnTo>
                  <a:pt x="479" y="541"/>
                </a:lnTo>
                <a:cubicBezTo>
                  <a:pt x="479" y="541"/>
                  <a:pt x="479" y="541"/>
                  <a:pt x="478" y="541"/>
                </a:cubicBezTo>
                <a:lnTo>
                  <a:pt x="478" y="541"/>
                </a:lnTo>
                <a:cubicBezTo>
                  <a:pt x="479" y="539"/>
                  <a:pt x="479" y="538"/>
                  <a:pt x="479" y="536"/>
                </a:cubicBezTo>
                <a:close/>
                <a:moveTo>
                  <a:pt x="483" y="500"/>
                </a:moveTo>
                <a:lnTo>
                  <a:pt x="483" y="501"/>
                </a:lnTo>
                <a:lnTo>
                  <a:pt x="483" y="501"/>
                </a:lnTo>
                <a:cubicBezTo>
                  <a:pt x="483" y="501"/>
                  <a:pt x="483" y="501"/>
                  <a:pt x="483" y="500"/>
                </a:cubicBezTo>
                <a:close/>
                <a:moveTo>
                  <a:pt x="485" y="200"/>
                </a:moveTo>
                <a:lnTo>
                  <a:pt x="485" y="200"/>
                </a:lnTo>
                <a:cubicBezTo>
                  <a:pt x="486" y="200"/>
                  <a:pt x="486" y="200"/>
                  <a:pt x="487" y="200"/>
                </a:cubicBezTo>
                <a:lnTo>
                  <a:pt x="487" y="200"/>
                </a:lnTo>
                <a:cubicBezTo>
                  <a:pt x="488" y="199"/>
                  <a:pt x="488" y="199"/>
                  <a:pt x="490" y="197"/>
                </a:cubicBezTo>
                <a:lnTo>
                  <a:pt x="490" y="198"/>
                </a:lnTo>
                <a:lnTo>
                  <a:pt x="490" y="198"/>
                </a:lnTo>
                <a:lnTo>
                  <a:pt x="486" y="204"/>
                </a:lnTo>
                <a:lnTo>
                  <a:pt x="486" y="204"/>
                </a:lnTo>
                <a:cubicBezTo>
                  <a:pt x="486" y="203"/>
                  <a:pt x="486" y="201"/>
                  <a:pt x="485" y="200"/>
                </a:cubicBezTo>
                <a:close/>
                <a:moveTo>
                  <a:pt x="478" y="172"/>
                </a:moveTo>
                <a:lnTo>
                  <a:pt x="478" y="172"/>
                </a:lnTo>
                <a:cubicBezTo>
                  <a:pt x="478" y="171"/>
                  <a:pt x="479" y="170"/>
                  <a:pt x="479" y="169"/>
                </a:cubicBezTo>
                <a:lnTo>
                  <a:pt x="479" y="169"/>
                </a:lnTo>
                <a:cubicBezTo>
                  <a:pt x="479" y="169"/>
                  <a:pt x="479" y="169"/>
                  <a:pt x="480" y="169"/>
                </a:cubicBezTo>
                <a:lnTo>
                  <a:pt x="480" y="169"/>
                </a:lnTo>
                <a:cubicBezTo>
                  <a:pt x="480" y="169"/>
                  <a:pt x="480" y="170"/>
                  <a:pt x="481" y="170"/>
                </a:cubicBezTo>
                <a:lnTo>
                  <a:pt x="481" y="170"/>
                </a:lnTo>
                <a:lnTo>
                  <a:pt x="481" y="170"/>
                </a:lnTo>
                <a:lnTo>
                  <a:pt x="481" y="170"/>
                </a:lnTo>
                <a:lnTo>
                  <a:pt x="481" y="171"/>
                </a:lnTo>
                <a:lnTo>
                  <a:pt x="481" y="171"/>
                </a:lnTo>
                <a:cubicBezTo>
                  <a:pt x="480" y="172"/>
                  <a:pt x="479" y="172"/>
                  <a:pt x="478" y="172"/>
                </a:cubicBezTo>
                <a:close/>
                <a:moveTo>
                  <a:pt x="479" y="205"/>
                </a:moveTo>
                <a:lnTo>
                  <a:pt x="479" y="205"/>
                </a:lnTo>
                <a:lnTo>
                  <a:pt x="479" y="205"/>
                </a:lnTo>
                <a:lnTo>
                  <a:pt x="479" y="205"/>
                </a:lnTo>
                <a:cubicBezTo>
                  <a:pt x="479" y="206"/>
                  <a:pt x="479" y="206"/>
                  <a:pt x="479" y="207"/>
                </a:cubicBezTo>
                <a:lnTo>
                  <a:pt x="479" y="207"/>
                </a:lnTo>
                <a:cubicBezTo>
                  <a:pt x="478" y="209"/>
                  <a:pt x="479" y="211"/>
                  <a:pt x="481" y="211"/>
                </a:cubicBezTo>
                <a:lnTo>
                  <a:pt x="481" y="211"/>
                </a:lnTo>
                <a:cubicBezTo>
                  <a:pt x="483" y="209"/>
                  <a:pt x="485" y="208"/>
                  <a:pt x="486" y="205"/>
                </a:cubicBezTo>
                <a:lnTo>
                  <a:pt x="486" y="205"/>
                </a:lnTo>
                <a:lnTo>
                  <a:pt x="486" y="205"/>
                </a:lnTo>
                <a:lnTo>
                  <a:pt x="486" y="205"/>
                </a:lnTo>
                <a:cubicBezTo>
                  <a:pt x="490" y="211"/>
                  <a:pt x="487" y="217"/>
                  <a:pt x="481" y="221"/>
                </a:cubicBezTo>
                <a:lnTo>
                  <a:pt x="481" y="221"/>
                </a:lnTo>
                <a:cubicBezTo>
                  <a:pt x="481" y="222"/>
                  <a:pt x="480" y="222"/>
                  <a:pt x="480" y="222"/>
                </a:cubicBezTo>
                <a:lnTo>
                  <a:pt x="480" y="222"/>
                </a:lnTo>
                <a:cubicBezTo>
                  <a:pt x="480" y="221"/>
                  <a:pt x="481" y="221"/>
                  <a:pt x="481" y="221"/>
                </a:cubicBezTo>
                <a:lnTo>
                  <a:pt x="481" y="221"/>
                </a:lnTo>
                <a:cubicBezTo>
                  <a:pt x="480" y="218"/>
                  <a:pt x="482" y="215"/>
                  <a:pt x="481" y="213"/>
                </a:cubicBezTo>
                <a:lnTo>
                  <a:pt x="481" y="213"/>
                </a:lnTo>
                <a:lnTo>
                  <a:pt x="481" y="213"/>
                </a:lnTo>
                <a:lnTo>
                  <a:pt x="481" y="213"/>
                </a:lnTo>
                <a:cubicBezTo>
                  <a:pt x="481" y="211"/>
                  <a:pt x="479" y="209"/>
                  <a:pt x="476" y="209"/>
                </a:cubicBezTo>
                <a:lnTo>
                  <a:pt x="476" y="209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cubicBezTo>
                  <a:pt x="476" y="208"/>
                  <a:pt x="476" y="208"/>
                  <a:pt x="477" y="208"/>
                </a:cubicBezTo>
                <a:lnTo>
                  <a:pt x="477" y="208"/>
                </a:lnTo>
                <a:cubicBezTo>
                  <a:pt x="478" y="207"/>
                  <a:pt x="478" y="206"/>
                  <a:pt x="479" y="205"/>
                </a:cubicBezTo>
                <a:close/>
                <a:moveTo>
                  <a:pt x="473" y="219"/>
                </a:moveTo>
                <a:lnTo>
                  <a:pt x="473" y="219"/>
                </a:lnTo>
                <a:cubicBezTo>
                  <a:pt x="474" y="219"/>
                  <a:pt x="474" y="219"/>
                  <a:pt x="475" y="219"/>
                </a:cubicBezTo>
                <a:lnTo>
                  <a:pt x="475" y="219"/>
                </a:lnTo>
                <a:cubicBezTo>
                  <a:pt x="475" y="221"/>
                  <a:pt x="476" y="222"/>
                  <a:pt x="477" y="223"/>
                </a:cubicBezTo>
                <a:lnTo>
                  <a:pt x="477" y="223"/>
                </a:lnTo>
                <a:cubicBezTo>
                  <a:pt x="476" y="223"/>
                  <a:pt x="475" y="224"/>
                  <a:pt x="474" y="226"/>
                </a:cubicBezTo>
                <a:lnTo>
                  <a:pt x="474" y="226"/>
                </a:lnTo>
                <a:lnTo>
                  <a:pt x="474" y="226"/>
                </a:lnTo>
                <a:cubicBezTo>
                  <a:pt x="473" y="227"/>
                  <a:pt x="472" y="227"/>
                  <a:pt x="472" y="227"/>
                </a:cubicBezTo>
                <a:lnTo>
                  <a:pt x="472" y="227"/>
                </a:lnTo>
                <a:cubicBezTo>
                  <a:pt x="472" y="227"/>
                  <a:pt x="473" y="226"/>
                  <a:pt x="474" y="225"/>
                </a:cubicBezTo>
                <a:lnTo>
                  <a:pt x="474" y="225"/>
                </a:lnTo>
                <a:cubicBezTo>
                  <a:pt x="475" y="222"/>
                  <a:pt x="475" y="221"/>
                  <a:pt x="473" y="219"/>
                </a:cubicBezTo>
                <a:close/>
                <a:moveTo>
                  <a:pt x="469" y="277"/>
                </a:moveTo>
                <a:lnTo>
                  <a:pt x="469" y="277"/>
                </a:lnTo>
                <a:lnTo>
                  <a:pt x="469" y="277"/>
                </a:lnTo>
                <a:lnTo>
                  <a:pt x="469" y="277"/>
                </a:lnTo>
                <a:cubicBezTo>
                  <a:pt x="470" y="276"/>
                  <a:pt x="471" y="274"/>
                  <a:pt x="471" y="274"/>
                </a:cubicBezTo>
                <a:lnTo>
                  <a:pt x="471" y="274"/>
                </a:lnTo>
                <a:cubicBezTo>
                  <a:pt x="472" y="273"/>
                  <a:pt x="472" y="273"/>
                  <a:pt x="472" y="273"/>
                </a:cubicBezTo>
                <a:lnTo>
                  <a:pt x="472" y="273"/>
                </a:lnTo>
                <a:cubicBezTo>
                  <a:pt x="474" y="273"/>
                  <a:pt x="475" y="271"/>
                  <a:pt x="477" y="266"/>
                </a:cubicBezTo>
                <a:lnTo>
                  <a:pt x="477" y="266"/>
                </a:lnTo>
                <a:cubicBezTo>
                  <a:pt x="477" y="268"/>
                  <a:pt x="478" y="269"/>
                  <a:pt x="479" y="270"/>
                </a:cubicBezTo>
                <a:lnTo>
                  <a:pt x="479" y="270"/>
                </a:lnTo>
                <a:lnTo>
                  <a:pt x="479" y="270"/>
                </a:lnTo>
                <a:lnTo>
                  <a:pt x="479" y="270"/>
                </a:lnTo>
                <a:cubicBezTo>
                  <a:pt x="475" y="271"/>
                  <a:pt x="472" y="274"/>
                  <a:pt x="472" y="279"/>
                </a:cubicBezTo>
                <a:lnTo>
                  <a:pt x="472" y="279"/>
                </a:lnTo>
                <a:lnTo>
                  <a:pt x="473" y="279"/>
                </a:lnTo>
                <a:lnTo>
                  <a:pt x="473" y="279"/>
                </a:lnTo>
                <a:cubicBezTo>
                  <a:pt x="472" y="280"/>
                  <a:pt x="472" y="280"/>
                  <a:pt x="472" y="280"/>
                </a:cubicBezTo>
                <a:lnTo>
                  <a:pt x="472" y="280"/>
                </a:lnTo>
                <a:cubicBezTo>
                  <a:pt x="472" y="281"/>
                  <a:pt x="472" y="282"/>
                  <a:pt x="472" y="283"/>
                </a:cubicBezTo>
                <a:lnTo>
                  <a:pt x="472" y="283"/>
                </a:lnTo>
                <a:cubicBezTo>
                  <a:pt x="468" y="286"/>
                  <a:pt x="465" y="289"/>
                  <a:pt x="461" y="292"/>
                </a:cubicBezTo>
                <a:lnTo>
                  <a:pt x="461" y="292"/>
                </a:lnTo>
                <a:cubicBezTo>
                  <a:pt x="461" y="294"/>
                  <a:pt x="461" y="295"/>
                  <a:pt x="461" y="296"/>
                </a:cubicBezTo>
                <a:lnTo>
                  <a:pt x="461" y="296"/>
                </a:lnTo>
                <a:cubicBezTo>
                  <a:pt x="461" y="295"/>
                  <a:pt x="461" y="295"/>
                  <a:pt x="461" y="294"/>
                </a:cubicBezTo>
                <a:lnTo>
                  <a:pt x="461" y="294"/>
                </a:lnTo>
                <a:cubicBezTo>
                  <a:pt x="461" y="293"/>
                  <a:pt x="460" y="292"/>
                  <a:pt x="459" y="291"/>
                </a:cubicBezTo>
                <a:lnTo>
                  <a:pt x="459" y="291"/>
                </a:lnTo>
                <a:lnTo>
                  <a:pt x="459" y="291"/>
                </a:lnTo>
                <a:lnTo>
                  <a:pt x="459" y="286"/>
                </a:lnTo>
                <a:lnTo>
                  <a:pt x="459" y="286"/>
                </a:lnTo>
                <a:cubicBezTo>
                  <a:pt x="459" y="286"/>
                  <a:pt x="460" y="286"/>
                  <a:pt x="460" y="287"/>
                </a:cubicBezTo>
                <a:lnTo>
                  <a:pt x="460" y="287"/>
                </a:lnTo>
                <a:cubicBezTo>
                  <a:pt x="465" y="286"/>
                  <a:pt x="469" y="285"/>
                  <a:pt x="469" y="279"/>
                </a:cubicBezTo>
                <a:lnTo>
                  <a:pt x="469" y="279"/>
                </a:lnTo>
                <a:cubicBezTo>
                  <a:pt x="469" y="278"/>
                  <a:pt x="469" y="278"/>
                  <a:pt x="469" y="277"/>
                </a:cubicBezTo>
                <a:lnTo>
                  <a:pt x="455" y="311"/>
                </a:lnTo>
                <a:lnTo>
                  <a:pt x="455" y="311"/>
                </a:lnTo>
                <a:lnTo>
                  <a:pt x="455" y="311"/>
                </a:lnTo>
                <a:lnTo>
                  <a:pt x="455" y="311"/>
                </a:lnTo>
                <a:cubicBezTo>
                  <a:pt x="455" y="311"/>
                  <a:pt x="455" y="311"/>
                  <a:pt x="455" y="312"/>
                </a:cubicBezTo>
                <a:lnTo>
                  <a:pt x="455" y="312"/>
                </a:lnTo>
                <a:cubicBezTo>
                  <a:pt x="454" y="313"/>
                  <a:pt x="455" y="314"/>
                  <a:pt x="457" y="315"/>
                </a:cubicBezTo>
                <a:lnTo>
                  <a:pt x="457" y="315"/>
                </a:lnTo>
                <a:cubicBezTo>
                  <a:pt x="457" y="315"/>
                  <a:pt x="457" y="315"/>
                  <a:pt x="458" y="315"/>
                </a:cubicBezTo>
                <a:lnTo>
                  <a:pt x="458" y="315"/>
                </a:lnTo>
                <a:cubicBezTo>
                  <a:pt x="458" y="317"/>
                  <a:pt x="458" y="317"/>
                  <a:pt x="458" y="318"/>
                </a:cubicBezTo>
                <a:lnTo>
                  <a:pt x="458" y="318"/>
                </a:lnTo>
                <a:cubicBezTo>
                  <a:pt x="457" y="317"/>
                  <a:pt x="457" y="317"/>
                  <a:pt x="455" y="317"/>
                </a:cubicBezTo>
                <a:lnTo>
                  <a:pt x="455" y="317"/>
                </a:lnTo>
                <a:cubicBezTo>
                  <a:pt x="455" y="317"/>
                  <a:pt x="455" y="315"/>
                  <a:pt x="455" y="313"/>
                </a:cubicBezTo>
                <a:lnTo>
                  <a:pt x="455" y="313"/>
                </a:lnTo>
                <a:cubicBezTo>
                  <a:pt x="454" y="313"/>
                  <a:pt x="454" y="312"/>
                  <a:pt x="453" y="311"/>
                </a:cubicBezTo>
                <a:lnTo>
                  <a:pt x="453" y="311"/>
                </a:lnTo>
                <a:cubicBezTo>
                  <a:pt x="450" y="310"/>
                  <a:pt x="447" y="308"/>
                  <a:pt x="444" y="311"/>
                </a:cubicBezTo>
                <a:lnTo>
                  <a:pt x="444" y="310"/>
                </a:lnTo>
                <a:lnTo>
                  <a:pt x="444" y="310"/>
                </a:lnTo>
                <a:cubicBezTo>
                  <a:pt x="445" y="309"/>
                  <a:pt x="446" y="307"/>
                  <a:pt x="449" y="307"/>
                </a:cubicBezTo>
                <a:lnTo>
                  <a:pt x="449" y="307"/>
                </a:lnTo>
                <a:cubicBezTo>
                  <a:pt x="451" y="307"/>
                  <a:pt x="452" y="307"/>
                  <a:pt x="454" y="307"/>
                </a:cubicBezTo>
                <a:lnTo>
                  <a:pt x="454" y="307"/>
                </a:lnTo>
                <a:cubicBezTo>
                  <a:pt x="453" y="308"/>
                  <a:pt x="455" y="309"/>
                  <a:pt x="455" y="311"/>
                </a:cubicBezTo>
                <a:lnTo>
                  <a:pt x="469" y="277"/>
                </a:lnTo>
                <a:close/>
                <a:moveTo>
                  <a:pt x="441" y="295"/>
                </a:moveTo>
                <a:lnTo>
                  <a:pt x="441" y="295"/>
                </a:lnTo>
                <a:cubicBezTo>
                  <a:pt x="442" y="294"/>
                  <a:pt x="443" y="293"/>
                  <a:pt x="443" y="293"/>
                </a:cubicBezTo>
                <a:lnTo>
                  <a:pt x="443" y="293"/>
                </a:lnTo>
                <a:cubicBezTo>
                  <a:pt x="443" y="293"/>
                  <a:pt x="443" y="293"/>
                  <a:pt x="444" y="293"/>
                </a:cubicBezTo>
                <a:lnTo>
                  <a:pt x="444" y="293"/>
                </a:lnTo>
                <a:cubicBezTo>
                  <a:pt x="443" y="294"/>
                  <a:pt x="443" y="294"/>
                  <a:pt x="441" y="295"/>
                </a:cubicBezTo>
                <a:close/>
                <a:moveTo>
                  <a:pt x="442" y="327"/>
                </a:moveTo>
                <a:lnTo>
                  <a:pt x="442" y="327"/>
                </a:lnTo>
                <a:cubicBezTo>
                  <a:pt x="445" y="326"/>
                  <a:pt x="447" y="324"/>
                  <a:pt x="448" y="322"/>
                </a:cubicBezTo>
                <a:lnTo>
                  <a:pt x="448" y="322"/>
                </a:lnTo>
                <a:cubicBezTo>
                  <a:pt x="450" y="322"/>
                  <a:pt x="451" y="321"/>
                  <a:pt x="452" y="321"/>
                </a:cubicBezTo>
                <a:lnTo>
                  <a:pt x="452" y="321"/>
                </a:lnTo>
                <a:cubicBezTo>
                  <a:pt x="453" y="321"/>
                  <a:pt x="453" y="321"/>
                  <a:pt x="453" y="320"/>
                </a:cubicBezTo>
                <a:lnTo>
                  <a:pt x="453" y="320"/>
                </a:lnTo>
                <a:cubicBezTo>
                  <a:pt x="453" y="323"/>
                  <a:pt x="454" y="323"/>
                  <a:pt x="455" y="324"/>
                </a:cubicBezTo>
                <a:lnTo>
                  <a:pt x="455" y="324"/>
                </a:lnTo>
                <a:cubicBezTo>
                  <a:pt x="455" y="324"/>
                  <a:pt x="455" y="325"/>
                  <a:pt x="454" y="326"/>
                </a:cubicBezTo>
                <a:lnTo>
                  <a:pt x="454" y="326"/>
                </a:lnTo>
                <a:lnTo>
                  <a:pt x="454" y="326"/>
                </a:lnTo>
                <a:lnTo>
                  <a:pt x="454" y="326"/>
                </a:lnTo>
                <a:lnTo>
                  <a:pt x="454" y="326"/>
                </a:lnTo>
                <a:lnTo>
                  <a:pt x="454" y="326"/>
                </a:lnTo>
                <a:cubicBezTo>
                  <a:pt x="451" y="324"/>
                  <a:pt x="448" y="328"/>
                  <a:pt x="445" y="329"/>
                </a:cubicBezTo>
                <a:lnTo>
                  <a:pt x="445" y="329"/>
                </a:lnTo>
                <a:cubicBezTo>
                  <a:pt x="444" y="328"/>
                  <a:pt x="442" y="328"/>
                  <a:pt x="440" y="328"/>
                </a:cubicBezTo>
                <a:lnTo>
                  <a:pt x="440" y="328"/>
                </a:lnTo>
                <a:cubicBezTo>
                  <a:pt x="441" y="328"/>
                  <a:pt x="441" y="327"/>
                  <a:pt x="441" y="327"/>
                </a:cubicBezTo>
                <a:lnTo>
                  <a:pt x="441" y="327"/>
                </a:lnTo>
                <a:lnTo>
                  <a:pt x="441" y="327"/>
                </a:lnTo>
                <a:cubicBezTo>
                  <a:pt x="442" y="327"/>
                  <a:pt x="442" y="327"/>
                  <a:pt x="442" y="327"/>
                </a:cubicBezTo>
                <a:close/>
                <a:moveTo>
                  <a:pt x="437" y="211"/>
                </a:moveTo>
                <a:lnTo>
                  <a:pt x="437" y="211"/>
                </a:lnTo>
                <a:close/>
                <a:moveTo>
                  <a:pt x="435" y="332"/>
                </a:moveTo>
                <a:lnTo>
                  <a:pt x="436" y="332"/>
                </a:lnTo>
                <a:lnTo>
                  <a:pt x="436" y="332"/>
                </a:lnTo>
                <a:lnTo>
                  <a:pt x="436" y="332"/>
                </a:lnTo>
                <a:lnTo>
                  <a:pt x="436" y="332"/>
                </a:lnTo>
                <a:cubicBezTo>
                  <a:pt x="436" y="332"/>
                  <a:pt x="436" y="332"/>
                  <a:pt x="435" y="332"/>
                </a:cubicBezTo>
                <a:close/>
                <a:moveTo>
                  <a:pt x="429" y="339"/>
                </a:moveTo>
                <a:lnTo>
                  <a:pt x="429" y="339"/>
                </a:lnTo>
                <a:cubicBezTo>
                  <a:pt x="429" y="338"/>
                  <a:pt x="429" y="335"/>
                  <a:pt x="429" y="334"/>
                </a:cubicBezTo>
                <a:lnTo>
                  <a:pt x="429" y="334"/>
                </a:lnTo>
                <a:cubicBezTo>
                  <a:pt x="430" y="334"/>
                  <a:pt x="431" y="332"/>
                  <a:pt x="432" y="332"/>
                </a:cubicBezTo>
                <a:lnTo>
                  <a:pt x="432" y="332"/>
                </a:lnTo>
                <a:cubicBezTo>
                  <a:pt x="433" y="332"/>
                  <a:pt x="433" y="334"/>
                  <a:pt x="433" y="334"/>
                </a:cubicBezTo>
                <a:lnTo>
                  <a:pt x="433" y="334"/>
                </a:lnTo>
                <a:cubicBezTo>
                  <a:pt x="435" y="334"/>
                  <a:pt x="435" y="332"/>
                  <a:pt x="435" y="332"/>
                </a:cubicBezTo>
                <a:lnTo>
                  <a:pt x="435" y="332"/>
                </a:lnTo>
                <a:cubicBezTo>
                  <a:pt x="435" y="334"/>
                  <a:pt x="435" y="337"/>
                  <a:pt x="435" y="338"/>
                </a:cubicBezTo>
                <a:lnTo>
                  <a:pt x="435" y="338"/>
                </a:lnTo>
                <a:cubicBezTo>
                  <a:pt x="433" y="338"/>
                  <a:pt x="433" y="339"/>
                  <a:pt x="432" y="339"/>
                </a:cubicBezTo>
                <a:lnTo>
                  <a:pt x="432" y="339"/>
                </a:lnTo>
                <a:cubicBezTo>
                  <a:pt x="432" y="338"/>
                  <a:pt x="430" y="338"/>
                  <a:pt x="429" y="339"/>
                </a:cubicBezTo>
                <a:close/>
                <a:moveTo>
                  <a:pt x="423" y="378"/>
                </a:moveTo>
                <a:lnTo>
                  <a:pt x="423" y="378"/>
                </a:lnTo>
                <a:cubicBezTo>
                  <a:pt x="425" y="379"/>
                  <a:pt x="426" y="379"/>
                  <a:pt x="428" y="379"/>
                </a:cubicBezTo>
                <a:lnTo>
                  <a:pt x="428" y="379"/>
                </a:lnTo>
                <a:cubicBezTo>
                  <a:pt x="427" y="380"/>
                  <a:pt x="426" y="380"/>
                  <a:pt x="425" y="381"/>
                </a:cubicBezTo>
                <a:lnTo>
                  <a:pt x="425" y="381"/>
                </a:lnTo>
                <a:cubicBezTo>
                  <a:pt x="424" y="380"/>
                  <a:pt x="423" y="380"/>
                  <a:pt x="423" y="380"/>
                </a:cubicBezTo>
                <a:lnTo>
                  <a:pt x="423" y="380"/>
                </a:lnTo>
                <a:cubicBezTo>
                  <a:pt x="423" y="379"/>
                  <a:pt x="423" y="379"/>
                  <a:pt x="423" y="378"/>
                </a:cubicBezTo>
                <a:close/>
                <a:moveTo>
                  <a:pt x="424" y="293"/>
                </a:moveTo>
                <a:lnTo>
                  <a:pt x="424" y="293"/>
                </a:lnTo>
                <a:lnTo>
                  <a:pt x="424" y="293"/>
                </a:lnTo>
                <a:cubicBezTo>
                  <a:pt x="423" y="293"/>
                  <a:pt x="423" y="294"/>
                  <a:pt x="423" y="294"/>
                </a:cubicBezTo>
                <a:lnTo>
                  <a:pt x="423" y="294"/>
                </a:lnTo>
                <a:lnTo>
                  <a:pt x="423" y="294"/>
                </a:lnTo>
                <a:lnTo>
                  <a:pt x="423" y="294"/>
                </a:lnTo>
                <a:lnTo>
                  <a:pt x="423" y="293"/>
                </a:lnTo>
                <a:lnTo>
                  <a:pt x="423" y="293"/>
                </a:lnTo>
                <a:lnTo>
                  <a:pt x="424" y="293"/>
                </a:lnTo>
                <a:close/>
                <a:moveTo>
                  <a:pt x="418" y="544"/>
                </a:moveTo>
                <a:lnTo>
                  <a:pt x="418" y="544"/>
                </a:lnTo>
                <a:lnTo>
                  <a:pt x="418" y="544"/>
                </a:lnTo>
                <a:lnTo>
                  <a:pt x="418" y="544"/>
                </a:lnTo>
                <a:cubicBezTo>
                  <a:pt x="420" y="542"/>
                  <a:pt x="423" y="541"/>
                  <a:pt x="424" y="544"/>
                </a:cubicBezTo>
                <a:lnTo>
                  <a:pt x="424" y="544"/>
                </a:lnTo>
                <a:cubicBezTo>
                  <a:pt x="422" y="544"/>
                  <a:pt x="420" y="544"/>
                  <a:pt x="418" y="545"/>
                </a:cubicBezTo>
                <a:lnTo>
                  <a:pt x="418" y="545"/>
                </a:lnTo>
                <a:cubicBezTo>
                  <a:pt x="418" y="545"/>
                  <a:pt x="418" y="545"/>
                  <a:pt x="418" y="544"/>
                </a:cubicBezTo>
                <a:close/>
                <a:moveTo>
                  <a:pt x="412" y="334"/>
                </a:moveTo>
                <a:lnTo>
                  <a:pt x="412" y="334"/>
                </a:lnTo>
                <a:lnTo>
                  <a:pt x="412" y="334"/>
                </a:lnTo>
                <a:lnTo>
                  <a:pt x="412" y="334"/>
                </a:lnTo>
                <a:lnTo>
                  <a:pt x="412" y="334"/>
                </a:lnTo>
                <a:lnTo>
                  <a:pt x="412" y="334"/>
                </a:lnTo>
                <a:lnTo>
                  <a:pt x="412" y="334"/>
                </a:lnTo>
                <a:lnTo>
                  <a:pt x="412" y="334"/>
                </a:lnTo>
                <a:cubicBezTo>
                  <a:pt x="411" y="334"/>
                  <a:pt x="411" y="334"/>
                  <a:pt x="411" y="334"/>
                </a:cubicBezTo>
                <a:lnTo>
                  <a:pt x="411" y="334"/>
                </a:lnTo>
                <a:lnTo>
                  <a:pt x="412" y="334"/>
                </a:lnTo>
                <a:close/>
                <a:moveTo>
                  <a:pt x="411" y="399"/>
                </a:moveTo>
                <a:lnTo>
                  <a:pt x="411" y="399"/>
                </a:lnTo>
                <a:cubicBezTo>
                  <a:pt x="411" y="399"/>
                  <a:pt x="411" y="399"/>
                  <a:pt x="412" y="399"/>
                </a:cubicBezTo>
                <a:lnTo>
                  <a:pt x="412" y="399"/>
                </a:lnTo>
                <a:lnTo>
                  <a:pt x="412" y="399"/>
                </a:lnTo>
                <a:lnTo>
                  <a:pt x="412" y="399"/>
                </a:lnTo>
                <a:cubicBezTo>
                  <a:pt x="412" y="400"/>
                  <a:pt x="412" y="400"/>
                  <a:pt x="412" y="401"/>
                </a:cubicBezTo>
                <a:lnTo>
                  <a:pt x="412" y="401"/>
                </a:lnTo>
                <a:cubicBezTo>
                  <a:pt x="412" y="401"/>
                  <a:pt x="411" y="402"/>
                  <a:pt x="410" y="403"/>
                </a:cubicBezTo>
                <a:lnTo>
                  <a:pt x="410" y="403"/>
                </a:lnTo>
                <a:cubicBezTo>
                  <a:pt x="409" y="404"/>
                  <a:pt x="409" y="406"/>
                  <a:pt x="409" y="408"/>
                </a:cubicBezTo>
                <a:lnTo>
                  <a:pt x="409" y="408"/>
                </a:lnTo>
                <a:cubicBezTo>
                  <a:pt x="408" y="407"/>
                  <a:pt x="408" y="407"/>
                  <a:pt x="408" y="406"/>
                </a:cubicBezTo>
                <a:lnTo>
                  <a:pt x="408" y="406"/>
                </a:lnTo>
                <a:cubicBezTo>
                  <a:pt x="410" y="404"/>
                  <a:pt x="410" y="401"/>
                  <a:pt x="411" y="399"/>
                </a:cubicBezTo>
                <a:close/>
                <a:moveTo>
                  <a:pt x="390" y="393"/>
                </a:moveTo>
                <a:lnTo>
                  <a:pt x="390" y="393"/>
                </a:lnTo>
                <a:lnTo>
                  <a:pt x="392" y="392"/>
                </a:lnTo>
                <a:lnTo>
                  <a:pt x="392" y="392"/>
                </a:lnTo>
                <a:cubicBezTo>
                  <a:pt x="392" y="391"/>
                  <a:pt x="392" y="391"/>
                  <a:pt x="392" y="390"/>
                </a:cubicBezTo>
                <a:lnTo>
                  <a:pt x="392" y="390"/>
                </a:lnTo>
                <a:cubicBezTo>
                  <a:pt x="394" y="392"/>
                  <a:pt x="394" y="393"/>
                  <a:pt x="392" y="395"/>
                </a:cubicBezTo>
                <a:lnTo>
                  <a:pt x="392" y="395"/>
                </a:lnTo>
                <a:lnTo>
                  <a:pt x="392" y="395"/>
                </a:lnTo>
                <a:lnTo>
                  <a:pt x="392" y="395"/>
                </a:lnTo>
                <a:lnTo>
                  <a:pt x="392" y="395"/>
                </a:lnTo>
                <a:lnTo>
                  <a:pt x="392" y="395"/>
                </a:lnTo>
                <a:cubicBezTo>
                  <a:pt x="392" y="394"/>
                  <a:pt x="390" y="394"/>
                  <a:pt x="390" y="393"/>
                </a:cubicBezTo>
                <a:close/>
                <a:moveTo>
                  <a:pt x="395" y="350"/>
                </a:moveTo>
                <a:lnTo>
                  <a:pt x="395" y="350"/>
                </a:lnTo>
                <a:cubicBezTo>
                  <a:pt x="393" y="350"/>
                  <a:pt x="392" y="352"/>
                  <a:pt x="392" y="354"/>
                </a:cubicBezTo>
                <a:lnTo>
                  <a:pt x="392" y="354"/>
                </a:lnTo>
                <a:cubicBezTo>
                  <a:pt x="392" y="354"/>
                  <a:pt x="392" y="354"/>
                  <a:pt x="390" y="354"/>
                </a:cubicBezTo>
                <a:lnTo>
                  <a:pt x="390" y="354"/>
                </a:lnTo>
                <a:lnTo>
                  <a:pt x="392" y="354"/>
                </a:lnTo>
                <a:lnTo>
                  <a:pt x="392" y="354"/>
                </a:lnTo>
                <a:cubicBezTo>
                  <a:pt x="392" y="352"/>
                  <a:pt x="392" y="351"/>
                  <a:pt x="392" y="350"/>
                </a:cubicBezTo>
                <a:lnTo>
                  <a:pt x="392" y="350"/>
                </a:lnTo>
                <a:cubicBezTo>
                  <a:pt x="392" y="350"/>
                  <a:pt x="392" y="349"/>
                  <a:pt x="393" y="348"/>
                </a:cubicBezTo>
                <a:lnTo>
                  <a:pt x="393" y="348"/>
                </a:lnTo>
                <a:cubicBezTo>
                  <a:pt x="393" y="347"/>
                  <a:pt x="394" y="349"/>
                  <a:pt x="395" y="350"/>
                </a:cubicBezTo>
                <a:close/>
                <a:moveTo>
                  <a:pt x="387" y="303"/>
                </a:moveTo>
                <a:lnTo>
                  <a:pt x="387" y="303"/>
                </a:lnTo>
                <a:cubicBezTo>
                  <a:pt x="387" y="302"/>
                  <a:pt x="387" y="301"/>
                  <a:pt x="386" y="301"/>
                </a:cubicBezTo>
                <a:lnTo>
                  <a:pt x="386" y="301"/>
                </a:lnTo>
                <a:cubicBezTo>
                  <a:pt x="387" y="300"/>
                  <a:pt x="388" y="299"/>
                  <a:pt x="388" y="298"/>
                </a:cubicBezTo>
                <a:lnTo>
                  <a:pt x="388" y="298"/>
                </a:lnTo>
                <a:cubicBezTo>
                  <a:pt x="390" y="301"/>
                  <a:pt x="392" y="302"/>
                  <a:pt x="394" y="303"/>
                </a:cubicBezTo>
                <a:lnTo>
                  <a:pt x="394" y="303"/>
                </a:lnTo>
                <a:cubicBezTo>
                  <a:pt x="393" y="304"/>
                  <a:pt x="392" y="304"/>
                  <a:pt x="392" y="305"/>
                </a:cubicBezTo>
                <a:lnTo>
                  <a:pt x="392" y="305"/>
                </a:lnTo>
                <a:cubicBezTo>
                  <a:pt x="395" y="307"/>
                  <a:pt x="397" y="307"/>
                  <a:pt x="401" y="306"/>
                </a:cubicBezTo>
                <a:lnTo>
                  <a:pt x="401" y="306"/>
                </a:lnTo>
                <a:cubicBezTo>
                  <a:pt x="400" y="305"/>
                  <a:pt x="399" y="304"/>
                  <a:pt x="398" y="303"/>
                </a:cubicBezTo>
                <a:lnTo>
                  <a:pt x="398" y="303"/>
                </a:lnTo>
                <a:cubicBezTo>
                  <a:pt x="400" y="303"/>
                  <a:pt x="401" y="302"/>
                  <a:pt x="402" y="301"/>
                </a:cubicBezTo>
                <a:lnTo>
                  <a:pt x="402" y="301"/>
                </a:lnTo>
                <a:cubicBezTo>
                  <a:pt x="402" y="301"/>
                  <a:pt x="403" y="301"/>
                  <a:pt x="404" y="300"/>
                </a:cubicBezTo>
                <a:lnTo>
                  <a:pt x="404" y="300"/>
                </a:lnTo>
                <a:cubicBezTo>
                  <a:pt x="405" y="299"/>
                  <a:pt x="407" y="298"/>
                  <a:pt x="408" y="298"/>
                </a:cubicBezTo>
                <a:lnTo>
                  <a:pt x="408" y="298"/>
                </a:lnTo>
                <a:lnTo>
                  <a:pt x="408" y="297"/>
                </a:lnTo>
                <a:lnTo>
                  <a:pt x="408" y="297"/>
                </a:lnTo>
                <a:cubicBezTo>
                  <a:pt x="408" y="298"/>
                  <a:pt x="408" y="299"/>
                  <a:pt x="408" y="299"/>
                </a:cubicBezTo>
                <a:lnTo>
                  <a:pt x="408" y="299"/>
                </a:lnTo>
                <a:cubicBezTo>
                  <a:pt x="408" y="300"/>
                  <a:pt x="408" y="300"/>
                  <a:pt x="408" y="300"/>
                </a:cubicBezTo>
                <a:lnTo>
                  <a:pt x="408" y="300"/>
                </a:lnTo>
                <a:cubicBezTo>
                  <a:pt x="407" y="302"/>
                  <a:pt x="405" y="304"/>
                  <a:pt x="404" y="306"/>
                </a:cubicBezTo>
                <a:lnTo>
                  <a:pt x="404" y="306"/>
                </a:lnTo>
                <a:cubicBezTo>
                  <a:pt x="404" y="307"/>
                  <a:pt x="403" y="307"/>
                  <a:pt x="403" y="307"/>
                </a:cubicBezTo>
                <a:lnTo>
                  <a:pt x="403" y="307"/>
                </a:lnTo>
                <a:cubicBezTo>
                  <a:pt x="402" y="307"/>
                  <a:pt x="402" y="307"/>
                  <a:pt x="402" y="307"/>
                </a:cubicBezTo>
                <a:lnTo>
                  <a:pt x="402" y="307"/>
                </a:lnTo>
                <a:cubicBezTo>
                  <a:pt x="401" y="308"/>
                  <a:pt x="399" y="308"/>
                  <a:pt x="398" y="308"/>
                </a:cubicBezTo>
                <a:lnTo>
                  <a:pt x="398" y="308"/>
                </a:lnTo>
                <a:cubicBezTo>
                  <a:pt x="398" y="309"/>
                  <a:pt x="397" y="310"/>
                  <a:pt x="397" y="311"/>
                </a:cubicBezTo>
                <a:lnTo>
                  <a:pt x="397" y="311"/>
                </a:lnTo>
                <a:cubicBezTo>
                  <a:pt x="396" y="311"/>
                  <a:pt x="396" y="312"/>
                  <a:pt x="396" y="313"/>
                </a:cubicBezTo>
                <a:lnTo>
                  <a:pt x="396" y="313"/>
                </a:lnTo>
                <a:cubicBezTo>
                  <a:pt x="395" y="310"/>
                  <a:pt x="392" y="309"/>
                  <a:pt x="388" y="308"/>
                </a:cubicBezTo>
                <a:lnTo>
                  <a:pt x="388" y="310"/>
                </a:lnTo>
                <a:lnTo>
                  <a:pt x="388" y="310"/>
                </a:lnTo>
                <a:cubicBezTo>
                  <a:pt x="388" y="308"/>
                  <a:pt x="388" y="307"/>
                  <a:pt x="388" y="307"/>
                </a:cubicBezTo>
                <a:lnTo>
                  <a:pt x="388" y="307"/>
                </a:lnTo>
                <a:cubicBezTo>
                  <a:pt x="388" y="307"/>
                  <a:pt x="389" y="306"/>
                  <a:pt x="389" y="305"/>
                </a:cubicBezTo>
                <a:lnTo>
                  <a:pt x="389" y="305"/>
                </a:lnTo>
                <a:cubicBezTo>
                  <a:pt x="389" y="304"/>
                  <a:pt x="389" y="303"/>
                  <a:pt x="387" y="303"/>
                </a:cubicBezTo>
                <a:close/>
                <a:moveTo>
                  <a:pt x="396" y="526"/>
                </a:moveTo>
                <a:lnTo>
                  <a:pt x="396" y="526"/>
                </a:lnTo>
                <a:lnTo>
                  <a:pt x="396" y="526"/>
                </a:lnTo>
                <a:lnTo>
                  <a:pt x="396" y="526"/>
                </a:lnTo>
                <a:cubicBezTo>
                  <a:pt x="395" y="526"/>
                  <a:pt x="394" y="526"/>
                  <a:pt x="393" y="524"/>
                </a:cubicBezTo>
                <a:lnTo>
                  <a:pt x="393" y="524"/>
                </a:lnTo>
                <a:cubicBezTo>
                  <a:pt x="394" y="525"/>
                  <a:pt x="395" y="526"/>
                  <a:pt x="396" y="526"/>
                </a:cubicBezTo>
                <a:close/>
                <a:moveTo>
                  <a:pt x="402" y="392"/>
                </a:moveTo>
                <a:lnTo>
                  <a:pt x="402" y="392"/>
                </a:lnTo>
                <a:lnTo>
                  <a:pt x="402" y="392"/>
                </a:lnTo>
                <a:cubicBezTo>
                  <a:pt x="402" y="393"/>
                  <a:pt x="401" y="393"/>
                  <a:pt x="400" y="394"/>
                </a:cubicBezTo>
                <a:lnTo>
                  <a:pt x="400" y="394"/>
                </a:lnTo>
                <a:cubicBezTo>
                  <a:pt x="399" y="396"/>
                  <a:pt x="399" y="399"/>
                  <a:pt x="398" y="401"/>
                </a:cubicBezTo>
                <a:lnTo>
                  <a:pt x="398" y="401"/>
                </a:lnTo>
                <a:cubicBezTo>
                  <a:pt x="397" y="401"/>
                  <a:pt x="397" y="400"/>
                  <a:pt x="396" y="400"/>
                </a:cubicBezTo>
                <a:lnTo>
                  <a:pt x="396" y="400"/>
                </a:lnTo>
                <a:cubicBezTo>
                  <a:pt x="396" y="399"/>
                  <a:pt x="395" y="397"/>
                  <a:pt x="394" y="397"/>
                </a:cubicBezTo>
                <a:lnTo>
                  <a:pt x="394" y="397"/>
                </a:lnTo>
                <a:lnTo>
                  <a:pt x="394" y="397"/>
                </a:lnTo>
                <a:lnTo>
                  <a:pt x="394" y="397"/>
                </a:lnTo>
                <a:cubicBezTo>
                  <a:pt x="396" y="395"/>
                  <a:pt x="396" y="393"/>
                  <a:pt x="398" y="392"/>
                </a:cubicBezTo>
                <a:lnTo>
                  <a:pt x="398" y="392"/>
                </a:lnTo>
                <a:cubicBezTo>
                  <a:pt x="396" y="390"/>
                  <a:pt x="396" y="388"/>
                  <a:pt x="392" y="389"/>
                </a:cubicBezTo>
                <a:lnTo>
                  <a:pt x="392" y="389"/>
                </a:lnTo>
                <a:lnTo>
                  <a:pt x="392" y="389"/>
                </a:lnTo>
                <a:lnTo>
                  <a:pt x="392" y="389"/>
                </a:lnTo>
                <a:cubicBezTo>
                  <a:pt x="393" y="388"/>
                  <a:pt x="393" y="388"/>
                  <a:pt x="393" y="388"/>
                </a:cubicBezTo>
                <a:lnTo>
                  <a:pt x="393" y="388"/>
                </a:lnTo>
                <a:cubicBezTo>
                  <a:pt x="394" y="387"/>
                  <a:pt x="394" y="386"/>
                  <a:pt x="394" y="385"/>
                </a:cubicBezTo>
                <a:lnTo>
                  <a:pt x="394" y="385"/>
                </a:lnTo>
                <a:lnTo>
                  <a:pt x="395" y="385"/>
                </a:lnTo>
                <a:lnTo>
                  <a:pt x="395" y="385"/>
                </a:lnTo>
                <a:cubicBezTo>
                  <a:pt x="397" y="386"/>
                  <a:pt x="401" y="384"/>
                  <a:pt x="403" y="382"/>
                </a:cubicBezTo>
                <a:lnTo>
                  <a:pt x="403" y="382"/>
                </a:lnTo>
                <a:cubicBezTo>
                  <a:pt x="407" y="378"/>
                  <a:pt x="408" y="381"/>
                  <a:pt x="410" y="382"/>
                </a:cubicBezTo>
                <a:lnTo>
                  <a:pt x="410" y="382"/>
                </a:lnTo>
                <a:cubicBezTo>
                  <a:pt x="408" y="382"/>
                  <a:pt x="407" y="382"/>
                  <a:pt x="405" y="383"/>
                </a:cubicBezTo>
                <a:lnTo>
                  <a:pt x="405" y="383"/>
                </a:lnTo>
                <a:cubicBezTo>
                  <a:pt x="399" y="385"/>
                  <a:pt x="399" y="388"/>
                  <a:pt x="402" y="392"/>
                </a:cubicBezTo>
                <a:close/>
                <a:moveTo>
                  <a:pt x="402" y="646"/>
                </a:moveTo>
                <a:lnTo>
                  <a:pt x="402" y="646"/>
                </a:lnTo>
                <a:lnTo>
                  <a:pt x="402" y="646"/>
                </a:lnTo>
                <a:cubicBezTo>
                  <a:pt x="402" y="645"/>
                  <a:pt x="402" y="645"/>
                  <a:pt x="402" y="645"/>
                </a:cubicBezTo>
                <a:lnTo>
                  <a:pt x="402" y="645"/>
                </a:lnTo>
                <a:cubicBezTo>
                  <a:pt x="402" y="645"/>
                  <a:pt x="402" y="645"/>
                  <a:pt x="403" y="645"/>
                </a:cubicBezTo>
                <a:lnTo>
                  <a:pt x="403" y="645"/>
                </a:lnTo>
                <a:cubicBezTo>
                  <a:pt x="402" y="645"/>
                  <a:pt x="402" y="646"/>
                  <a:pt x="402" y="646"/>
                </a:cubicBezTo>
                <a:close/>
                <a:moveTo>
                  <a:pt x="403" y="670"/>
                </a:moveTo>
                <a:lnTo>
                  <a:pt x="403" y="670"/>
                </a:lnTo>
                <a:cubicBezTo>
                  <a:pt x="404" y="670"/>
                  <a:pt x="404" y="671"/>
                  <a:pt x="404" y="671"/>
                </a:cubicBezTo>
                <a:lnTo>
                  <a:pt x="404" y="671"/>
                </a:lnTo>
                <a:cubicBezTo>
                  <a:pt x="402" y="672"/>
                  <a:pt x="402" y="674"/>
                  <a:pt x="402" y="676"/>
                </a:cubicBezTo>
                <a:lnTo>
                  <a:pt x="402" y="676"/>
                </a:lnTo>
                <a:cubicBezTo>
                  <a:pt x="401" y="676"/>
                  <a:pt x="400" y="675"/>
                  <a:pt x="398" y="675"/>
                </a:cubicBezTo>
                <a:lnTo>
                  <a:pt x="398" y="675"/>
                </a:lnTo>
                <a:lnTo>
                  <a:pt x="398" y="675"/>
                </a:lnTo>
                <a:lnTo>
                  <a:pt x="398" y="675"/>
                </a:lnTo>
                <a:cubicBezTo>
                  <a:pt x="400" y="673"/>
                  <a:pt x="402" y="671"/>
                  <a:pt x="403" y="670"/>
                </a:cubicBezTo>
                <a:close/>
                <a:moveTo>
                  <a:pt x="398" y="675"/>
                </a:moveTo>
                <a:lnTo>
                  <a:pt x="398" y="675"/>
                </a:lnTo>
                <a:close/>
                <a:moveTo>
                  <a:pt x="397" y="418"/>
                </a:moveTo>
                <a:lnTo>
                  <a:pt x="397" y="418"/>
                </a:lnTo>
                <a:cubicBezTo>
                  <a:pt x="398" y="417"/>
                  <a:pt x="398" y="416"/>
                  <a:pt x="398" y="415"/>
                </a:cubicBezTo>
                <a:lnTo>
                  <a:pt x="398" y="415"/>
                </a:lnTo>
                <a:lnTo>
                  <a:pt x="399" y="416"/>
                </a:lnTo>
                <a:lnTo>
                  <a:pt x="399" y="416"/>
                </a:lnTo>
                <a:cubicBezTo>
                  <a:pt x="399" y="416"/>
                  <a:pt x="398" y="417"/>
                  <a:pt x="397" y="418"/>
                </a:cubicBezTo>
                <a:close/>
                <a:moveTo>
                  <a:pt x="407" y="548"/>
                </a:moveTo>
                <a:lnTo>
                  <a:pt x="407" y="548"/>
                </a:lnTo>
                <a:lnTo>
                  <a:pt x="408" y="549"/>
                </a:lnTo>
                <a:lnTo>
                  <a:pt x="408" y="549"/>
                </a:lnTo>
                <a:cubicBezTo>
                  <a:pt x="408" y="550"/>
                  <a:pt x="408" y="550"/>
                  <a:pt x="408" y="550"/>
                </a:cubicBezTo>
                <a:lnTo>
                  <a:pt x="408" y="550"/>
                </a:lnTo>
                <a:cubicBezTo>
                  <a:pt x="408" y="550"/>
                  <a:pt x="407" y="549"/>
                  <a:pt x="407" y="548"/>
                </a:cubicBezTo>
                <a:close/>
                <a:moveTo>
                  <a:pt x="409" y="554"/>
                </a:moveTo>
                <a:lnTo>
                  <a:pt x="409" y="554"/>
                </a:lnTo>
                <a:cubicBezTo>
                  <a:pt x="409" y="554"/>
                  <a:pt x="409" y="555"/>
                  <a:pt x="410" y="555"/>
                </a:cubicBezTo>
                <a:lnTo>
                  <a:pt x="410" y="555"/>
                </a:lnTo>
                <a:cubicBezTo>
                  <a:pt x="409" y="557"/>
                  <a:pt x="408" y="558"/>
                  <a:pt x="408" y="559"/>
                </a:cubicBezTo>
                <a:lnTo>
                  <a:pt x="408" y="559"/>
                </a:lnTo>
                <a:cubicBezTo>
                  <a:pt x="407" y="559"/>
                  <a:pt x="407" y="559"/>
                  <a:pt x="407" y="559"/>
                </a:cubicBezTo>
                <a:lnTo>
                  <a:pt x="407" y="559"/>
                </a:lnTo>
                <a:cubicBezTo>
                  <a:pt x="408" y="558"/>
                  <a:pt x="408" y="556"/>
                  <a:pt x="409" y="554"/>
                </a:cubicBezTo>
                <a:close/>
                <a:moveTo>
                  <a:pt x="415" y="540"/>
                </a:moveTo>
                <a:lnTo>
                  <a:pt x="415" y="540"/>
                </a:lnTo>
                <a:lnTo>
                  <a:pt x="415" y="540"/>
                </a:lnTo>
                <a:lnTo>
                  <a:pt x="415" y="540"/>
                </a:lnTo>
                <a:cubicBezTo>
                  <a:pt x="415" y="540"/>
                  <a:pt x="415" y="539"/>
                  <a:pt x="415" y="538"/>
                </a:cubicBezTo>
                <a:lnTo>
                  <a:pt x="415" y="538"/>
                </a:lnTo>
                <a:cubicBezTo>
                  <a:pt x="414" y="537"/>
                  <a:pt x="411" y="536"/>
                  <a:pt x="408" y="537"/>
                </a:cubicBezTo>
                <a:lnTo>
                  <a:pt x="408" y="537"/>
                </a:lnTo>
                <a:cubicBezTo>
                  <a:pt x="408" y="534"/>
                  <a:pt x="408" y="533"/>
                  <a:pt x="406" y="532"/>
                </a:cubicBezTo>
                <a:lnTo>
                  <a:pt x="406" y="532"/>
                </a:lnTo>
                <a:lnTo>
                  <a:pt x="405" y="532"/>
                </a:lnTo>
                <a:lnTo>
                  <a:pt x="405" y="532"/>
                </a:lnTo>
                <a:cubicBezTo>
                  <a:pt x="405" y="532"/>
                  <a:pt x="405" y="531"/>
                  <a:pt x="406" y="531"/>
                </a:cubicBezTo>
                <a:lnTo>
                  <a:pt x="406" y="531"/>
                </a:lnTo>
                <a:cubicBezTo>
                  <a:pt x="411" y="530"/>
                  <a:pt x="414" y="532"/>
                  <a:pt x="418" y="535"/>
                </a:cubicBezTo>
                <a:lnTo>
                  <a:pt x="418" y="535"/>
                </a:lnTo>
                <a:lnTo>
                  <a:pt x="418" y="535"/>
                </a:lnTo>
                <a:lnTo>
                  <a:pt x="418" y="535"/>
                </a:lnTo>
                <a:cubicBezTo>
                  <a:pt x="418" y="536"/>
                  <a:pt x="418" y="537"/>
                  <a:pt x="418" y="537"/>
                </a:cubicBezTo>
                <a:lnTo>
                  <a:pt x="418" y="537"/>
                </a:lnTo>
                <a:cubicBezTo>
                  <a:pt x="418" y="537"/>
                  <a:pt x="418" y="537"/>
                  <a:pt x="418" y="538"/>
                </a:cubicBezTo>
                <a:lnTo>
                  <a:pt x="418" y="538"/>
                </a:lnTo>
                <a:cubicBezTo>
                  <a:pt x="418" y="537"/>
                  <a:pt x="418" y="537"/>
                  <a:pt x="418" y="537"/>
                </a:cubicBezTo>
                <a:lnTo>
                  <a:pt x="418" y="537"/>
                </a:lnTo>
                <a:cubicBezTo>
                  <a:pt x="416" y="538"/>
                  <a:pt x="415" y="538"/>
                  <a:pt x="415" y="540"/>
                </a:cubicBezTo>
                <a:close/>
                <a:moveTo>
                  <a:pt x="417" y="639"/>
                </a:moveTo>
                <a:lnTo>
                  <a:pt x="417" y="639"/>
                </a:lnTo>
                <a:cubicBezTo>
                  <a:pt x="417" y="639"/>
                  <a:pt x="416" y="639"/>
                  <a:pt x="415" y="640"/>
                </a:cubicBezTo>
                <a:lnTo>
                  <a:pt x="415" y="640"/>
                </a:lnTo>
                <a:lnTo>
                  <a:pt x="415" y="640"/>
                </a:lnTo>
                <a:lnTo>
                  <a:pt x="415" y="640"/>
                </a:lnTo>
                <a:cubicBezTo>
                  <a:pt x="415" y="639"/>
                  <a:pt x="416" y="639"/>
                  <a:pt x="417" y="639"/>
                </a:cubicBezTo>
                <a:close/>
                <a:moveTo>
                  <a:pt x="411" y="628"/>
                </a:moveTo>
                <a:lnTo>
                  <a:pt x="411" y="628"/>
                </a:lnTo>
                <a:lnTo>
                  <a:pt x="411" y="628"/>
                </a:lnTo>
                <a:lnTo>
                  <a:pt x="411" y="628"/>
                </a:lnTo>
                <a:cubicBezTo>
                  <a:pt x="412" y="627"/>
                  <a:pt x="414" y="625"/>
                  <a:pt x="414" y="624"/>
                </a:cubicBezTo>
                <a:lnTo>
                  <a:pt x="414" y="624"/>
                </a:lnTo>
                <a:cubicBezTo>
                  <a:pt x="414" y="626"/>
                  <a:pt x="415" y="627"/>
                  <a:pt x="417" y="627"/>
                </a:cubicBezTo>
                <a:lnTo>
                  <a:pt x="417" y="627"/>
                </a:lnTo>
                <a:cubicBezTo>
                  <a:pt x="415" y="628"/>
                  <a:pt x="414" y="628"/>
                  <a:pt x="411" y="628"/>
                </a:cubicBezTo>
                <a:close/>
                <a:moveTo>
                  <a:pt x="425" y="510"/>
                </a:moveTo>
                <a:lnTo>
                  <a:pt x="425" y="510"/>
                </a:lnTo>
                <a:cubicBezTo>
                  <a:pt x="423" y="510"/>
                  <a:pt x="422" y="510"/>
                  <a:pt x="420" y="512"/>
                </a:cubicBezTo>
                <a:lnTo>
                  <a:pt x="420" y="512"/>
                </a:lnTo>
                <a:cubicBezTo>
                  <a:pt x="420" y="513"/>
                  <a:pt x="419" y="513"/>
                  <a:pt x="419" y="513"/>
                </a:cubicBezTo>
                <a:lnTo>
                  <a:pt x="419" y="513"/>
                </a:lnTo>
                <a:cubicBezTo>
                  <a:pt x="421" y="510"/>
                  <a:pt x="421" y="508"/>
                  <a:pt x="423" y="506"/>
                </a:cubicBezTo>
                <a:lnTo>
                  <a:pt x="423" y="506"/>
                </a:lnTo>
                <a:cubicBezTo>
                  <a:pt x="423" y="504"/>
                  <a:pt x="424" y="502"/>
                  <a:pt x="425" y="500"/>
                </a:cubicBezTo>
                <a:lnTo>
                  <a:pt x="425" y="500"/>
                </a:lnTo>
                <a:lnTo>
                  <a:pt x="425" y="500"/>
                </a:lnTo>
                <a:lnTo>
                  <a:pt x="425" y="500"/>
                </a:lnTo>
                <a:cubicBezTo>
                  <a:pt x="429" y="499"/>
                  <a:pt x="431" y="498"/>
                  <a:pt x="433" y="498"/>
                </a:cubicBezTo>
                <a:lnTo>
                  <a:pt x="433" y="498"/>
                </a:lnTo>
                <a:cubicBezTo>
                  <a:pt x="435" y="498"/>
                  <a:pt x="435" y="497"/>
                  <a:pt x="436" y="496"/>
                </a:cubicBezTo>
                <a:lnTo>
                  <a:pt x="436" y="496"/>
                </a:lnTo>
                <a:cubicBezTo>
                  <a:pt x="437" y="495"/>
                  <a:pt x="438" y="495"/>
                  <a:pt x="437" y="494"/>
                </a:cubicBezTo>
                <a:lnTo>
                  <a:pt x="437" y="494"/>
                </a:lnTo>
                <a:cubicBezTo>
                  <a:pt x="437" y="490"/>
                  <a:pt x="439" y="486"/>
                  <a:pt x="439" y="483"/>
                </a:cubicBezTo>
                <a:lnTo>
                  <a:pt x="439" y="483"/>
                </a:lnTo>
                <a:cubicBezTo>
                  <a:pt x="439" y="485"/>
                  <a:pt x="439" y="489"/>
                  <a:pt x="442" y="490"/>
                </a:cubicBezTo>
                <a:lnTo>
                  <a:pt x="442" y="490"/>
                </a:lnTo>
                <a:cubicBezTo>
                  <a:pt x="445" y="492"/>
                  <a:pt x="447" y="493"/>
                  <a:pt x="450" y="492"/>
                </a:cubicBezTo>
                <a:lnTo>
                  <a:pt x="450" y="492"/>
                </a:lnTo>
                <a:lnTo>
                  <a:pt x="450" y="492"/>
                </a:lnTo>
                <a:lnTo>
                  <a:pt x="450" y="492"/>
                </a:lnTo>
                <a:cubicBezTo>
                  <a:pt x="451" y="494"/>
                  <a:pt x="452" y="495"/>
                  <a:pt x="451" y="495"/>
                </a:cubicBezTo>
                <a:lnTo>
                  <a:pt x="451" y="495"/>
                </a:lnTo>
                <a:cubicBezTo>
                  <a:pt x="451" y="496"/>
                  <a:pt x="451" y="496"/>
                  <a:pt x="451" y="496"/>
                </a:cubicBezTo>
                <a:lnTo>
                  <a:pt x="451" y="496"/>
                </a:lnTo>
                <a:cubicBezTo>
                  <a:pt x="450" y="496"/>
                  <a:pt x="449" y="496"/>
                  <a:pt x="448" y="496"/>
                </a:cubicBezTo>
                <a:lnTo>
                  <a:pt x="448" y="496"/>
                </a:lnTo>
                <a:lnTo>
                  <a:pt x="447" y="496"/>
                </a:lnTo>
                <a:lnTo>
                  <a:pt x="447" y="496"/>
                </a:lnTo>
                <a:cubicBezTo>
                  <a:pt x="445" y="493"/>
                  <a:pt x="442" y="494"/>
                  <a:pt x="439" y="495"/>
                </a:cubicBezTo>
                <a:lnTo>
                  <a:pt x="439" y="495"/>
                </a:lnTo>
                <a:cubicBezTo>
                  <a:pt x="438" y="495"/>
                  <a:pt x="436" y="497"/>
                  <a:pt x="435" y="498"/>
                </a:cubicBezTo>
                <a:lnTo>
                  <a:pt x="435" y="498"/>
                </a:lnTo>
                <a:cubicBezTo>
                  <a:pt x="433" y="504"/>
                  <a:pt x="426" y="498"/>
                  <a:pt x="424" y="504"/>
                </a:cubicBezTo>
                <a:lnTo>
                  <a:pt x="424" y="504"/>
                </a:lnTo>
                <a:cubicBezTo>
                  <a:pt x="423" y="506"/>
                  <a:pt x="424" y="508"/>
                  <a:pt x="425" y="510"/>
                </a:cubicBezTo>
                <a:close/>
                <a:moveTo>
                  <a:pt x="466" y="800"/>
                </a:moveTo>
                <a:lnTo>
                  <a:pt x="466" y="800"/>
                </a:lnTo>
                <a:lnTo>
                  <a:pt x="466" y="800"/>
                </a:lnTo>
                <a:lnTo>
                  <a:pt x="466" y="800"/>
                </a:lnTo>
                <a:cubicBezTo>
                  <a:pt x="466" y="799"/>
                  <a:pt x="467" y="798"/>
                  <a:pt x="467" y="797"/>
                </a:cubicBezTo>
                <a:lnTo>
                  <a:pt x="467" y="797"/>
                </a:lnTo>
                <a:cubicBezTo>
                  <a:pt x="468" y="798"/>
                  <a:pt x="467" y="799"/>
                  <a:pt x="466" y="800"/>
                </a:cubicBezTo>
                <a:close/>
                <a:moveTo>
                  <a:pt x="470" y="602"/>
                </a:moveTo>
                <a:lnTo>
                  <a:pt x="470" y="602"/>
                </a:lnTo>
                <a:lnTo>
                  <a:pt x="470" y="602"/>
                </a:lnTo>
                <a:lnTo>
                  <a:pt x="470" y="602"/>
                </a:lnTo>
                <a:cubicBezTo>
                  <a:pt x="469" y="603"/>
                  <a:pt x="468" y="604"/>
                  <a:pt x="467" y="605"/>
                </a:cubicBezTo>
                <a:lnTo>
                  <a:pt x="467" y="605"/>
                </a:lnTo>
                <a:cubicBezTo>
                  <a:pt x="466" y="606"/>
                  <a:pt x="466" y="606"/>
                  <a:pt x="466" y="606"/>
                </a:cubicBezTo>
                <a:lnTo>
                  <a:pt x="466" y="606"/>
                </a:lnTo>
                <a:cubicBezTo>
                  <a:pt x="465" y="606"/>
                  <a:pt x="462" y="606"/>
                  <a:pt x="461" y="606"/>
                </a:cubicBezTo>
                <a:lnTo>
                  <a:pt x="461" y="606"/>
                </a:lnTo>
                <a:cubicBezTo>
                  <a:pt x="460" y="606"/>
                  <a:pt x="460" y="606"/>
                  <a:pt x="460" y="606"/>
                </a:cubicBezTo>
                <a:lnTo>
                  <a:pt x="460" y="606"/>
                </a:lnTo>
                <a:cubicBezTo>
                  <a:pt x="458" y="603"/>
                  <a:pt x="455" y="605"/>
                  <a:pt x="451" y="605"/>
                </a:cubicBezTo>
                <a:lnTo>
                  <a:pt x="451" y="605"/>
                </a:lnTo>
                <a:cubicBezTo>
                  <a:pt x="451" y="604"/>
                  <a:pt x="451" y="603"/>
                  <a:pt x="451" y="602"/>
                </a:cubicBezTo>
                <a:lnTo>
                  <a:pt x="451" y="602"/>
                </a:lnTo>
                <a:cubicBezTo>
                  <a:pt x="453" y="604"/>
                  <a:pt x="455" y="598"/>
                  <a:pt x="457" y="602"/>
                </a:cubicBezTo>
                <a:lnTo>
                  <a:pt x="457" y="602"/>
                </a:lnTo>
                <a:cubicBezTo>
                  <a:pt x="461" y="607"/>
                  <a:pt x="461" y="601"/>
                  <a:pt x="462" y="599"/>
                </a:cubicBezTo>
                <a:lnTo>
                  <a:pt x="462" y="599"/>
                </a:lnTo>
                <a:cubicBezTo>
                  <a:pt x="463" y="596"/>
                  <a:pt x="462" y="591"/>
                  <a:pt x="467" y="591"/>
                </a:cubicBezTo>
                <a:lnTo>
                  <a:pt x="467" y="591"/>
                </a:lnTo>
                <a:cubicBezTo>
                  <a:pt x="470" y="590"/>
                  <a:pt x="472" y="591"/>
                  <a:pt x="473" y="591"/>
                </a:cubicBezTo>
                <a:lnTo>
                  <a:pt x="473" y="591"/>
                </a:lnTo>
                <a:cubicBezTo>
                  <a:pt x="468" y="595"/>
                  <a:pt x="470" y="599"/>
                  <a:pt x="470" y="602"/>
                </a:cubicBezTo>
                <a:close/>
                <a:moveTo>
                  <a:pt x="477" y="958"/>
                </a:moveTo>
                <a:lnTo>
                  <a:pt x="477" y="958"/>
                </a:lnTo>
                <a:lnTo>
                  <a:pt x="477" y="958"/>
                </a:lnTo>
                <a:cubicBezTo>
                  <a:pt x="477" y="958"/>
                  <a:pt x="476" y="958"/>
                  <a:pt x="477" y="958"/>
                </a:cubicBezTo>
                <a:lnTo>
                  <a:pt x="477" y="958"/>
                </a:lnTo>
                <a:cubicBezTo>
                  <a:pt x="479" y="958"/>
                  <a:pt x="481" y="958"/>
                  <a:pt x="482" y="957"/>
                </a:cubicBezTo>
                <a:lnTo>
                  <a:pt x="482" y="957"/>
                </a:lnTo>
                <a:cubicBezTo>
                  <a:pt x="481" y="959"/>
                  <a:pt x="480" y="960"/>
                  <a:pt x="479" y="962"/>
                </a:cubicBezTo>
                <a:lnTo>
                  <a:pt x="479" y="962"/>
                </a:lnTo>
                <a:cubicBezTo>
                  <a:pt x="479" y="960"/>
                  <a:pt x="479" y="959"/>
                  <a:pt x="477" y="958"/>
                </a:cubicBezTo>
                <a:lnTo>
                  <a:pt x="487" y="599"/>
                </a:lnTo>
                <a:lnTo>
                  <a:pt x="487" y="599"/>
                </a:lnTo>
                <a:cubicBezTo>
                  <a:pt x="487" y="599"/>
                  <a:pt x="486" y="600"/>
                  <a:pt x="485" y="600"/>
                </a:cubicBezTo>
                <a:lnTo>
                  <a:pt x="485" y="600"/>
                </a:lnTo>
                <a:lnTo>
                  <a:pt x="485" y="599"/>
                </a:lnTo>
                <a:lnTo>
                  <a:pt x="485" y="599"/>
                </a:lnTo>
                <a:cubicBezTo>
                  <a:pt x="484" y="599"/>
                  <a:pt x="484" y="599"/>
                  <a:pt x="483" y="599"/>
                </a:cubicBezTo>
                <a:lnTo>
                  <a:pt x="483" y="599"/>
                </a:lnTo>
                <a:cubicBezTo>
                  <a:pt x="482" y="597"/>
                  <a:pt x="482" y="595"/>
                  <a:pt x="482" y="593"/>
                </a:cubicBezTo>
                <a:lnTo>
                  <a:pt x="482" y="593"/>
                </a:lnTo>
                <a:cubicBezTo>
                  <a:pt x="482" y="592"/>
                  <a:pt x="482" y="591"/>
                  <a:pt x="482" y="590"/>
                </a:cubicBezTo>
                <a:lnTo>
                  <a:pt x="482" y="590"/>
                </a:lnTo>
                <a:cubicBezTo>
                  <a:pt x="483" y="592"/>
                  <a:pt x="486" y="594"/>
                  <a:pt x="488" y="596"/>
                </a:cubicBezTo>
                <a:lnTo>
                  <a:pt x="488" y="596"/>
                </a:lnTo>
                <a:cubicBezTo>
                  <a:pt x="486" y="597"/>
                  <a:pt x="486" y="598"/>
                  <a:pt x="487" y="599"/>
                </a:cubicBezTo>
                <a:lnTo>
                  <a:pt x="477" y="958"/>
                </a:lnTo>
                <a:close/>
                <a:moveTo>
                  <a:pt x="500" y="125"/>
                </a:moveTo>
                <a:lnTo>
                  <a:pt x="500" y="125"/>
                </a:lnTo>
                <a:close/>
                <a:moveTo>
                  <a:pt x="477" y="61"/>
                </a:moveTo>
                <a:lnTo>
                  <a:pt x="477" y="61"/>
                </a:lnTo>
                <a:lnTo>
                  <a:pt x="477" y="60"/>
                </a:lnTo>
                <a:lnTo>
                  <a:pt x="477" y="60"/>
                </a:lnTo>
                <a:cubicBezTo>
                  <a:pt x="478" y="60"/>
                  <a:pt x="478" y="60"/>
                  <a:pt x="478" y="60"/>
                </a:cubicBezTo>
                <a:lnTo>
                  <a:pt x="478" y="60"/>
                </a:lnTo>
                <a:cubicBezTo>
                  <a:pt x="482" y="55"/>
                  <a:pt x="488" y="53"/>
                  <a:pt x="492" y="48"/>
                </a:cubicBezTo>
                <a:lnTo>
                  <a:pt x="492" y="48"/>
                </a:lnTo>
                <a:cubicBezTo>
                  <a:pt x="492" y="45"/>
                  <a:pt x="488" y="43"/>
                  <a:pt x="487" y="41"/>
                </a:cubicBezTo>
                <a:lnTo>
                  <a:pt x="487" y="41"/>
                </a:lnTo>
                <a:cubicBezTo>
                  <a:pt x="484" y="41"/>
                  <a:pt x="482" y="39"/>
                  <a:pt x="481" y="38"/>
                </a:cubicBezTo>
                <a:lnTo>
                  <a:pt x="481" y="38"/>
                </a:lnTo>
                <a:cubicBezTo>
                  <a:pt x="482" y="37"/>
                  <a:pt x="482" y="37"/>
                  <a:pt x="482" y="37"/>
                </a:cubicBezTo>
                <a:lnTo>
                  <a:pt x="482" y="37"/>
                </a:lnTo>
                <a:cubicBezTo>
                  <a:pt x="484" y="35"/>
                  <a:pt x="487" y="33"/>
                  <a:pt x="488" y="31"/>
                </a:cubicBezTo>
                <a:lnTo>
                  <a:pt x="488" y="31"/>
                </a:lnTo>
                <a:cubicBezTo>
                  <a:pt x="488" y="32"/>
                  <a:pt x="489" y="33"/>
                  <a:pt x="491" y="33"/>
                </a:cubicBezTo>
                <a:lnTo>
                  <a:pt x="491" y="33"/>
                </a:lnTo>
                <a:cubicBezTo>
                  <a:pt x="492" y="33"/>
                  <a:pt x="493" y="32"/>
                  <a:pt x="494" y="31"/>
                </a:cubicBezTo>
                <a:lnTo>
                  <a:pt x="494" y="31"/>
                </a:lnTo>
                <a:lnTo>
                  <a:pt x="494" y="31"/>
                </a:lnTo>
                <a:lnTo>
                  <a:pt x="494" y="31"/>
                </a:lnTo>
                <a:cubicBezTo>
                  <a:pt x="496" y="33"/>
                  <a:pt x="498" y="33"/>
                  <a:pt x="501" y="33"/>
                </a:cubicBezTo>
                <a:lnTo>
                  <a:pt x="501" y="33"/>
                </a:lnTo>
                <a:cubicBezTo>
                  <a:pt x="500" y="38"/>
                  <a:pt x="491" y="32"/>
                  <a:pt x="491" y="39"/>
                </a:cubicBezTo>
                <a:lnTo>
                  <a:pt x="491" y="39"/>
                </a:lnTo>
                <a:cubicBezTo>
                  <a:pt x="494" y="41"/>
                  <a:pt x="497" y="43"/>
                  <a:pt x="500" y="45"/>
                </a:cubicBezTo>
                <a:lnTo>
                  <a:pt x="500" y="45"/>
                </a:lnTo>
                <a:cubicBezTo>
                  <a:pt x="500" y="49"/>
                  <a:pt x="502" y="49"/>
                  <a:pt x="503" y="52"/>
                </a:cubicBezTo>
                <a:lnTo>
                  <a:pt x="503" y="52"/>
                </a:lnTo>
                <a:cubicBezTo>
                  <a:pt x="504" y="51"/>
                  <a:pt x="505" y="51"/>
                  <a:pt x="506" y="51"/>
                </a:cubicBezTo>
                <a:lnTo>
                  <a:pt x="506" y="51"/>
                </a:lnTo>
                <a:cubicBezTo>
                  <a:pt x="506" y="54"/>
                  <a:pt x="506" y="55"/>
                  <a:pt x="506" y="58"/>
                </a:cubicBezTo>
                <a:lnTo>
                  <a:pt x="506" y="58"/>
                </a:lnTo>
                <a:cubicBezTo>
                  <a:pt x="505" y="58"/>
                  <a:pt x="505" y="57"/>
                  <a:pt x="505" y="57"/>
                </a:cubicBezTo>
                <a:lnTo>
                  <a:pt x="505" y="57"/>
                </a:lnTo>
                <a:cubicBezTo>
                  <a:pt x="504" y="56"/>
                  <a:pt x="502" y="56"/>
                  <a:pt x="500" y="57"/>
                </a:cubicBezTo>
                <a:lnTo>
                  <a:pt x="500" y="57"/>
                </a:lnTo>
                <a:cubicBezTo>
                  <a:pt x="501" y="55"/>
                  <a:pt x="502" y="54"/>
                  <a:pt x="501" y="52"/>
                </a:cubicBezTo>
                <a:lnTo>
                  <a:pt x="501" y="52"/>
                </a:lnTo>
                <a:cubicBezTo>
                  <a:pt x="500" y="50"/>
                  <a:pt x="500" y="49"/>
                  <a:pt x="498" y="49"/>
                </a:cubicBezTo>
                <a:lnTo>
                  <a:pt x="498" y="49"/>
                </a:lnTo>
                <a:cubicBezTo>
                  <a:pt x="495" y="52"/>
                  <a:pt x="490" y="50"/>
                  <a:pt x="489" y="55"/>
                </a:cubicBezTo>
                <a:lnTo>
                  <a:pt x="489" y="55"/>
                </a:lnTo>
                <a:cubicBezTo>
                  <a:pt x="489" y="56"/>
                  <a:pt x="489" y="56"/>
                  <a:pt x="490" y="57"/>
                </a:cubicBezTo>
                <a:lnTo>
                  <a:pt x="490" y="57"/>
                </a:lnTo>
                <a:cubicBezTo>
                  <a:pt x="491" y="57"/>
                  <a:pt x="492" y="58"/>
                  <a:pt x="493" y="59"/>
                </a:cubicBezTo>
                <a:lnTo>
                  <a:pt x="493" y="59"/>
                </a:lnTo>
                <a:cubicBezTo>
                  <a:pt x="489" y="61"/>
                  <a:pt x="488" y="64"/>
                  <a:pt x="487" y="68"/>
                </a:cubicBezTo>
                <a:lnTo>
                  <a:pt x="487" y="68"/>
                </a:lnTo>
                <a:cubicBezTo>
                  <a:pt x="487" y="68"/>
                  <a:pt x="487" y="69"/>
                  <a:pt x="487" y="70"/>
                </a:cubicBezTo>
                <a:lnTo>
                  <a:pt x="487" y="70"/>
                </a:lnTo>
                <a:cubicBezTo>
                  <a:pt x="484" y="70"/>
                  <a:pt x="483" y="70"/>
                  <a:pt x="482" y="71"/>
                </a:cubicBezTo>
                <a:lnTo>
                  <a:pt x="482" y="71"/>
                </a:lnTo>
                <a:cubicBezTo>
                  <a:pt x="482" y="71"/>
                  <a:pt x="481" y="71"/>
                  <a:pt x="480" y="70"/>
                </a:cubicBezTo>
                <a:lnTo>
                  <a:pt x="480" y="70"/>
                </a:lnTo>
                <a:cubicBezTo>
                  <a:pt x="479" y="72"/>
                  <a:pt x="479" y="75"/>
                  <a:pt x="476" y="74"/>
                </a:cubicBezTo>
                <a:lnTo>
                  <a:pt x="476" y="74"/>
                </a:lnTo>
                <a:lnTo>
                  <a:pt x="477" y="73"/>
                </a:lnTo>
                <a:lnTo>
                  <a:pt x="477" y="73"/>
                </a:lnTo>
                <a:cubicBezTo>
                  <a:pt x="476" y="70"/>
                  <a:pt x="476" y="67"/>
                  <a:pt x="473" y="66"/>
                </a:cubicBezTo>
                <a:lnTo>
                  <a:pt x="473" y="66"/>
                </a:lnTo>
                <a:cubicBezTo>
                  <a:pt x="476" y="64"/>
                  <a:pt x="476" y="64"/>
                  <a:pt x="477" y="61"/>
                </a:cubicBezTo>
                <a:close/>
                <a:moveTo>
                  <a:pt x="509" y="168"/>
                </a:moveTo>
                <a:lnTo>
                  <a:pt x="509" y="168"/>
                </a:lnTo>
                <a:cubicBezTo>
                  <a:pt x="509" y="168"/>
                  <a:pt x="509" y="168"/>
                  <a:pt x="508" y="168"/>
                </a:cubicBezTo>
                <a:lnTo>
                  <a:pt x="508" y="168"/>
                </a:lnTo>
                <a:cubicBezTo>
                  <a:pt x="508" y="166"/>
                  <a:pt x="508" y="166"/>
                  <a:pt x="508" y="166"/>
                </a:cubicBezTo>
                <a:lnTo>
                  <a:pt x="508" y="166"/>
                </a:lnTo>
                <a:cubicBezTo>
                  <a:pt x="508" y="166"/>
                  <a:pt x="509" y="166"/>
                  <a:pt x="509" y="168"/>
                </a:cubicBezTo>
                <a:close/>
                <a:moveTo>
                  <a:pt x="508" y="498"/>
                </a:moveTo>
                <a:lnTo>
                  <a:pt x="508" y="498"/>
                </a:lnTo>
                <a:cubicBezTo>
                  <a:pt x="509" y="498"/>
                  <a:pt x="509" y="497"/>
                  <a:pt x="509" y="497"/>
                </a:cubicBezTo>
                <a:lnTo>
                  <a:pt x="509" y="497"/>
                </a:lnTo>
                <a:cubicBezTo>
                  <a:pt x="509" y="498"/>
                  <a:pt x="509" y="499"/>
                  <a:pt x="508" y="498"/>
                </a:cubicBezTo>
                <a:close/>
                <a:moveTo>
                  <a:pt x="512" y="98"/>
                </a:moveTo>
                <a:lnTo>
                  <a:pt x="512" y="98"/>
                </a:lnTo>
                <a:cubicBezTo>
                  <a:pt x="513" y="98"/>
                  <a:pt x="513" y="99"/>
                  <a:pt x="513" y="100"/>
                </a:cubicBezTo>
                <a:lnTo>
                  <a:pt x="513" y="100"/>
                </a:lnTo>
                <a:cubicBezTo>
                  <a:pt x="513" y="99"/>
                  <a:pt x="511" y="98"/>
                  <a:pt x="510" y="97"/>
                </a:cubicBezTo>
                <a:lnTo>
                  <a:pt x="510" y="97"/>
                </a:lnTo>
                <a:cubicBezTo>
                  <a:pt x="511" y="97"/>
                  <a:pt x="512" y="98"/>
                  <a:pt x="512" y="98"/>
                </a:cubicBezTo>
                <a:close/>
                <a:moveTo>
                  <a:pt x="517" y="119"/>
                </a:moveTo>
                <a:lnTo>
                  <a:pt x="517" y="119"/>
                </a:lnTo>
                <a:cubicBezTo>
                  <a:pt x="516" y="124"/>
                  <a:pt x="519" y="125"/>
                  <a:pt x="521" y="128"/>
                </a:cubicBezTo>
                <a:lnTo>
                  <a:pt x="521" y="128"/>
                </a:lnTo>
                <a:cubicBezTo>
                  <a:pt x="521" y="129"/>
                  <a:pt x="522" y="129"/>
                  <a:pt x="522" y="129"/>
                </a:cubicBezTo>
                <a:lnTo>
                  <a:pt x="522" y="129"/>
                </a:lnTo>
                <a:cubicBezTo>
                  <a:pt x="521" y="129"/>
                  <a:pt x="520" y="128"/>
                  <a:pt x="519" y="127"/>
                </a:cubicBezTo>
                <a:lnTo>
                  <a:pt x="519" y="127"/>
                </a:lnTo>
                <a:cubicBezTo>
                  <a:pt x="519" y="126"/>
                  <a:pt x="518" y="125"/>
                  <a:pt x="517" y="125"/>
                </a:cubicBezTo>
                <a:lnTo>
                  <a:pt x="517" y="125"/>
                </a:lnTo>
                <a:lnTo>
                  <a:pt x="517" y="125"/>
                </a:lnTo>
                <a:lnTo>
                  <a:pt x="517" y="125"/>
                </a:lnTo>
                <a:cubicBezTo>
                  <a:pt x="516" y="123"/>
                  <a:pt x="515" y="122"/>
                  <a:pt x="513" y="121"/>
                </a:cubicBezTo>
                <a:lnTo>
                  <a:pt x="513" y="121"/>
                </a:lnTo>
                <a:cubicBezTo>
                  <a:pt x="515" y="121"/>
                  <a:pt x="515" y="120"/>
                  <a:pt x="516" y="119"/>
                </a:cubicBezTo>
                <a:lnTo>
                  <a:pt x="516" y="119"/>
                </a:lnTo>
                <a:lnTo>
                  <a:pt x="516" y="119"/>
                </a:lnTo>
                <a:lnTo>
                  <a:pt x="517" y="119"/>
                </a:lnTo>
                <a:close/>
                <a:moveTo>
                  <a:pt x="519" y="181"/>
                </a:moveTo>
                <a:lnTo>
                  <a:pt x="519" y="181"/>
                </a:lnTo>
                <a:cubicBezTo>
                  <a:pt x="519" y="181"/>
                  <a:pt x="519" y="181"/>
                  <a:pt x="519" y="182"/>
                </a:cubicBezTo>
                <a:lnTo>
                  <a:pt x="519" y="182"/>
                </a:lnTo>
                <a:cubicBezTo>
                  <a:pt x="520" y="181"/>
                  <a:pt x="520" y="180"/>
                  <a:pt x="521" y="180"/>
                </a:cubicBezTo>
                <a:lnTo>
                  <a:pt x="521" y="180"/>
                </a:lnTo>
                <a:cubicBezTo>
                  <a:pt x="521" y="180"/>
                  <a:pt x="521" y="180"/>
                  <a:pt x="521" y="181"/>
                </a:cubicBezTo>
                <a:lnTo>
                  <a:pt x="521" y="181"/>
                </a:lnTo>
                <a:cubicBezTo>
                  <a:pt x="520" y="181"/>
                  <a:pt x="520" y="182"/>
                  <a:pt x="519" y="183"/>
                </a:cubicBezTo>
                <a:lnTo>
                  <a:pt x="519" y="183"/>
                </a:lnTo>
                <a:cubicBezTo>
                  <a:pt x="519" y="182"/>
                  <a:pt x="519" y="182"/>
                  <a:pt x="519" y="182"/>
                </a:cubicBezTo>
                <a:lnTo>
                  <a:pt x="519" y="182"/>
                </a:lnTo>
                <a:cubicBezTo>
                  <a:pt x="519" y="181"/>
                  <a:pt x="519" y="181"/>
                  <a:pt x="519" y="181"/>
                </a:cubicBezTo>
                <a:close/>
                <a:moveTo>
                  <a:pt x="520" y="361"/>
                </a:moveTo>
                <a:lnTo>
                  <a:pt x="520" y="361"/>
                </a:lnTo>
                <a:cubicBezTo>
                  <a:pt x="519" y="360"/>
                  <a:pt x="519" y="359"/>
                  <a:pt x="519" y="357"/>
                </a:cubicBezTo>
                <a:lnTo>
                  <a:pt x="519" y="357"/>
                </a:lnTo>
                <a:lnTo>
                  <a:pt x="519" y="357"/>
                </a:lnTo>
                <a:lnTo>
                  <a:pt x="519" y="357"/>
                </a:lnTo>
                <a:lnTo>
                  <a:pt x="519" y="357"/>
                </a:lnTo>
                <a:lnTo>
                  <a:pt x="519" y="357"/>
                </a:lnTo>
                <a:cubicBezTo>
                  <a:pt x="519" y="357"/>
                  <a:pt x="521" y="357"/>
                  <a:pt x="522" y="356"/>
                </a:cubicBezTo>
                <a:lnTo>
                  <a:pt x="522" y="356"/>
                </a:lnTo>
                <a:cubicBezTo>
                  <a:pt x="521" y="358"/>
                  <a:pt x="521" y="360"/>
                  <a:pt x="520" y="361"/>
                </a:cubicBezTo>
                <a:close/>
                <a:moveTo>
                  <a:pt x="517" y="699"/>
                </a:moveTo>
                <a:lnTo>
                  <a:pt x="517" y="699"/>
                </a:lnTo>
                <a:cubicBezTo>
                  <a:pt x="515" y="701"/>
                  <a:pt x="512" y="701"/>
                  <a:pt x="512" y="698"/>
                </a:cubicBezTo>
                <a:lnTo>
                  <a:pt x="512" y="698"/>
                </a:lnTo>
                <a:cubicBezTo>
                  <a:pt x="513" y="699"/>
                  <a:pt x="515" y="699"/>
                  <a:pt x="517" y="699"/>
                </a:cubicBezTo>
                <a:close/>
                <a:moveTo>
                  <a:pt x="501" y="394"/>
                </a:moveTo>
                <a:lnTo>
                  <a:pt x="501" y="394"/>
                </a:lnTo>
                <a:cubicBezTo>
                  <a:pt x="501" y="393"/>
                  <a:pt x="501" y="393"/>
                  <a:pt x="501" y="392"/>
                </a:cubicBezTo>
                <a:lnTo>
                  <a:pt x="501" y="392"/>
                </a:lnTo>
                <a:cubicBezTo>
                  <a:pt x="501" y="392"/>
                  <a:pt x="501" y="392"/>
                  <a:pt x="502" y="392"/>
                </a:cubicBezTo>
                <a:lnTo>
                  <a:pt x="502" y="392"/>
                </a:lnTo>
                <a:cubicBezTo>
                  <a:pt x="502" y="393"/>
                  <a:pt x="503" y="393"/>
                  <a:pt x="504" y="393"/>
                </a:cubicBezTo>
                <a:lnTo>
                  <a:pt x="504" y="393"/>
                </a:lnTo>
                <a:cubicBezTo>
                  <a:pt x="504" y="394"/>
                  <a:pt x="504" y="395"/>
                  <a:pt x="505" y="396"/>
                </a:cubicBezTo>
                <a:lnTo>
                  <a:pt x="505" y="396"/>
                </a:lnTo>
                <a:cubicBezTo>
                  <a:pt x="504" y="395"/>
                  <a:pt x="502" y="394"/>
                  <a:pt x="501" y="394"/>
                </a:cubicBezTo>
                <a:close/>
                <a:moveTo>
                  <a:pt x="504" y="891"/>
                </a:moveTo>
                <a:lnTo>
                  <a:pt x="504" y="891"/>
                </a:lnTo>
                <a:cubicBezTo>
                  <a:pt x="504" y="892"/>
                  <a:pt x="504" y="892"/>
                  <a:pt x="504" y="894"/>
                </a:cubicBezTo>
                <a:lnTo>
                  <a:pt x="504" y="894"/>
                </a:lnTo>
                <a:lnTo>
                  <a:pt x="504" y="894"/>
                </a:lnTo>
                <a:lnTo>
                  <a:pt x="504" y="894"/>
                </a:lnTo>
                <a:cubicBezTo>
                  <a:pt x="503" y="894"/>
                  <a:pt x="501" y="894"/>
                  <a:pt x="501" y="892"/>
                </a:cubicBezTo>
                <a:lnTo>
                  <a:pt x="501" y="892"/>
                </a:lnTo>
                <a:cubicBezTo>
                  <a:pt x="503" y="892"/>
                  <a:pt x="504" y="891"/>
                  <a:pt x="504" y="891"/>
                </a:cubicBezTo>
                <a:close/>
                <a:moveTo>
                  <a:pt x="500" y="756"/>
                </a:moveTo>
                <a:lnTo>
                  <a:pt x="500" y="756"/>
                </a:lnTo>
                <a:cubicBezTo>
                  <a:pt x="500" y="754"/>
                  <a:pt x="500" y="753"/>
                  <a:pt x="500" y="751"/>
                </a:cubicBezTo>
                <a:lnTo>
                  <a:pt x="500" y="751"/>
                </a:lnTo>
                <a:cubicBezTo>
                  <a:pt x="500" y="751"/>
                  <a:pt x="501" y="751"/>
                  <a:pt x="502" y="751"/>
                </a:cubicBezTo>
                <a:lnTo>
                  <a:pt x="502" y="751"/>
                </a:lnTo>
                <a:cubicBezTo>
                  <a:pt x="501" y="753"/>
                  <a:pt x="500" y="754"/>
                  <a:pt x="500" y="756"/>
                </a:cubicBezTo>
                <a:close/>
                <a:moveTo>
                  <a:pt x="504" y="760"/>
                </a:moveTo>
                <a:lnTo>
                  <a:pt x="504" y="760"/>
                </a:lnTo>
                <a:cubicBezTo>
                  <a:pt x="503" y="761"/>
                  <a:pt x="502" y="761"/>
                  <a:pt x="501" y="761"/>
                </a:cubicBezTo>
                <a:lnTo>
                  <a:pt x="501" y="761"/>
                </a:lnTo>
                <a:cubicBezTo>
                  <a:pt x="501" y="759"/>
                  <a:pt x="501" y="758"/>
                  <a:pt x="501" y="757"/>
                </a:cubicBezTo>
                <a:lnTo>
                  <a:pt x="501" y="757"/>
                </a:lnTo>
                <a:cubicBezTo>
                  <a:pt x="501" y="758"/>
                  <a:pt x="502" y="759"/>
                  <a:pt x="504" y="760"/>
                </a:cubicBezTo>
                <a:close/>
                <a:moveTo>
                  <a:pt x="509" y="555"/>
                </a:moveTo>
                <a:lnTo>
                  <a:pt x="509" y="555"/>
                </a:lnTo>
                <a:close/>
                <a:moveTo>
                  <a:pt x="500" y="544"/>
                </a:moveTo>
                <a:lnTo>
                  <a:pt x="500" y="544"/>
                </a:lnTo>
                <a:cubicBezTo>
                  <a:pt x="500" y="535"/>
                  <a:pt x="509" y="536"/>
                  <a:pt x="512" y="532"/>
                </a:cubicBezTo>
                <a:lnTo>
                  <a:pt x="512" y="532"/>
                </a:lnTo>
                <a:cubicBezTo>
                  <a:pt x="512" y="532"/>
                  <a:pt x="512" y="532"/>
                  <a:pt x="513" y="531"/>
                </a:cubicBezTo>
                <a:lnTo>
                  <a:pt x="513" y="531"/>
                </a:lnTo>
                <a:cubicBezTo>
                  <a:pt x="512" y="533"/>
                  <a:pt x="512" y="536"/>
                  <a:pt x="515" y="538"/>
                </a:cubicBezTo>
                <a:lnTo>
                  <a:pt x="515" y="538"/>
                </a:lnTo>
                <a:cubicBezTo>
                  <a:pt x="509" y="538"/>
                  <a:pt x="506" y="544"/>
                  <a:pt x="500" y="544"/>
                </a:cubicBezTo>
                <a:close/>
                <a:moveTo>
                  <a:pt x="519" y="391"/>
                </a:moveTo>
                <a:lnTo>
                  <a:pt x="519" y="391"/>
                </a:lnTo>
                <a:cubicBezTo>
                  <a:pt x="519" y="391"/>
                  <a:pt x="519" y="391"/>
                  <a:pt x="519" y="392"/>
                </a:cubicBezTo>
                <a:lnTo>
                  <a:pt x="519" y="392"/>
                </a:lnTo>
                <a:lnTo>
                  <a:pt x="519" y="392"/>
                </a:lnTo>
                <a:cubicBezTo>
                  <a:pt x="519" y="391"/>
                  <a:pt x="519" y="391"/>
                  <a:pt x="519" y="391"/>
                </a:cubicBezTo>
                <a:close/>
                <a:moveTo>
                  <a:pt x="513" y="377"/>
                </a:moveTo>
                <a:lnTo>
                  <a:pt x="513" y="377"/>
                </a:lnTo>
                <a:cubicBezTo>
                  <a:pt x="515" y="377"/>
                  <a:pt x="515" y="375"/>
                  <a:pt x="516" y="374"/>
                </a:cubicBezTo>
                <a:lnTo>
                  <a:pt x="516" y="374"/>
                </a:lnTo>
                <a:lnTo>
                  <a:pt x="516" y="374"/>
                </a:lnTo>
                <a:lnTo>
                  <a:pt x="516" y="374"/>
                </a:lnTo>
                <a:cubicBezTo>
                  <a:pt x="516" y="378"/>
                  <a:pt x="519" y="381"/>
                  <a:pt x="522" y="384"/>
                </a:cubicBezTo>
                <a:lnTo>
                  <a:pt x="522" y="384"/>
                </a:lnTo>
                <a:cubicBezTo>
                  <a:pt x="521" y="386"/>
                  <a:pt x="521" y="387"/>
                  <a:pt x="520" y="389"/>
                </a:cubicBezTo>
                <a:lnTo>
                  <a:pt x="520" y="389"/>
                </a:lnTo>
                <a:cubicBezTo>
                  <a:pt x="520" y="389"/>
                  <a:pt x="519" y="390"/>
                  <a:pt x="519" y="391"/>
                </a:cubicBezTo>
                <a:lnTo>
                  <a:pt x="519" y="391"/>
                </a:lnTo>
                <a:cubicBezTo>
                  <a:pt x="523" y="383"/>
                  <a:pt x="518" y="381"/>
                  <a:pt x="513" y="377"/>
                </a:cubicBezTo>
                <a:close/>
                <a:moveTo>
                  <a:pt x="526" y="898"/>
                </a:moveTo>
                <a:lnTo>
                  <a:pt x="526" y="898"/>
                </a:lnTo>
                <a:cubicBezTo>
                  <a:pt x="525" y="899"/>
                  <a:pt x="525" y="903"/>
                  <a:pt x="522" y="899"/>
                </a:cubicBezTo>
                <a:lnTo>
                  <a:pt x="522" y="899"/>
                </a:lnTo>
                <a:cubicBezTo>
                  <a:pt x="524" y="899"/>
                  <a:pt x="525" y="898"/>
                  <a:pt x="526" y="898"/>
                </a:cubicBezTo>
                <a:close/>
                <a:moveTo>
                  <a:pt x="528" y="849"/>
                </a:moveTo>
                <a:lnTo>
                  <a:pt x="528" y="849"/>
                </a:lnTo>
                <a:lnTo>
                  <a:pt x="528" y="849"/>
                </a:lnTo>
                <a:cubicBezTo>
                  <a:pt x="529" y="850"/>
                  <a:pt x="530" y="852"/>
                  <a:pt x="532" y="852"/>
                </a:cubicBezTo>
                <a:lnTo>
                  <a:pt x="532" y="852"/>
                </a:lnTo>
                <a:lnTo>
                  <a:pt x="532" y="852"/>
                </a:lnTo>
                <a:lnTo>
                  <a:pt x="532" y="852"/>
                </a:lnTo>
                <a:cubicBezTo>
                  <a:pt x="535" y="859"/>
                  <a:pt x="527" y="853"/>
                  <a:pt x="527" y="856"/>
                </a:cubicBezTo>
                <a:lnTo>
                  <a:pt x="527" y="856"/>
                </a:lnTo>
                <a:cubicBezTo>
                  <a:pt x="527" y="855"/>
                  <a:pt x="527" y="855"/>
                  <a:pt x="527" y="854"/>
                </a:cubicBezTo>
                <a:lnTo>
                  <a:pt x="527" y="854"/>
                </a:lnTo>
                <a:lnTo>
                  <a:pt x="527" y="854"/>
                </a:lnTo>
                <a:cubicBezTo>
                  <a:pt x="526" y="852"/>
                  <a:pt x="525" y="851"/>
                  <a:pt x="525" y="849"/>
                </a:cubicBezTo>
                <a:lnTo>
                  <a:pt x="525" y="849"/>
                </a:lnTo>
                <a:cubicBezTo>
                  <a:pt x="523" y="849"/>
                  <a:pt x="521" y="849"/>
                  <a:pt x="519" y="849"/>
                </a:cubicBezTo>
                <a:lnTo>
                  <a:pt x="519" y="849"/>
                </a:lnTo>
                <a:lnTo>
                  <a:pt x="519" y="849"/>
                </a:lnTo>
                <a:lnTo>
                  <a:pt x="519" y="849"/>
                </a:lnTo>
                <a:cubicBezTo>
                  <a:pt x="521" y="849"/>
                  <a:pt x="522" y="847"/>
                  <a:pt x="522" y="845"/>
                </a:cubicBezTo>
                <a:lnTo>
                  <a:pt x="522" y="845"/>
                </a:lnTo>
                <a:cubicBezTo>
                  <a:pt x="525" y="845"/>
                  <a:pt x="526" y="847"/>
                  <a:pt x="528" y="849"/>
                </a:cubicBezTo>
                <a:lnTo>
                  <a:pt x="526" y="162"/>
                </a:lnTo>
                <a:lnTo>
                  <a:pt x="526" y="162"/>
                </a:lnTo>
                <a:cubicBezTo>
                  <a:pt x="525" y="162"/>
                  <a:pt x="524" y="160"/>
                  <a:pt x="523" y="159"/>
                </a:cubicBezTo>
                <a:lnTo>
                  <a:pt x="523" y="159"/>
                </a:lnTo>
                <a:cubicBezTo>
                  <a:pt x="525" y="160"/>
                  <a:pt x="526" y="161"/>
                  <a:pt x="526" y="162"/>
                </a:cubicBezTo>
                <a:lnTo>
                  <a:pt x="528" y="849"/>
                </a:lnTo>
                <a:close/>
                <a:moveTo>
                  <a:pt x="528" y="217"/>
                </a:moveTo>
                <a:lnTo>
                  <a:pt x="528" y="217"/>
                </a:lnTo>
                <a:cubicBezTo>
                  <a:pt x="529" y="218"/>
                  <a:pt x="529" y="220"/>
                  <a:pt x="530" y="221"/>
                </a:cubicBezTo>
                <a:lnTo>
                  <a:pt x="530" y="221"/>
                </a:lnTo>
                <a:cubicBezTo>
                  <a:pt x="529" y="221"/>
                  <a:pt x="529" y="221"/>
                  <a:pt x="529" y="221"/>
                </a:cubicBezTo>
                <a:lnTo>
                  <a:pt x="529" y="221"/>
                </a:lnTo>
                <a:cubicBezTo>
                  <a:pt x="527" y="221"/>
                  <a:pt x="525" y="219"/>
                  <a:pt x="524" y="218"/>
                </a:cubicBezTo>
                <a:lnTo>
                  <a:pt x="524" y="218"/>
                </a:lnTo>
                <a:cubicBezTo>
                  <a:pt x="525" y="217"/>
                  <a:pt x="526" y="217"/>
                  <a:pt x="528" y="216"/>
                </a:cubicBezTo>
                <a:lnTo>
                  <a:pt x="528" y="216"/>
                </a:lnTo>
                <a:lnTo>
                  <a:pt x="528" y="217"/>
                </a:lnTo>
                <a:close/>
                <a:moveTo>
                  <a:pt x="531" y="343"/>
                </a:moveTo>
                <a:lnTo>
                  <a:pt x="531" y="343"/>
                </a:lnTo>
                <a:cubicBezTo>
                  <a:pt x="532" y="345"/>
                  <a:pt x="536" y="344"/>
                  <a:pt x="538" y="344"/>
                </a:cubicBezTo>
                <a:lnTo>
                  <a:pt x="538" y="345"/>
                </a:lnTo>
                <a:lnTo>
                  <a:pt x="538" y="345"/>
                </a:lnTo>
                <a:lnTo>
                  <a:pt x="537" y="346"/>
                </a:lnTo>
                <a:lnTo>
                  <a:pt x="537" y="346"/>
                </a:lnTo>
                <a:cubicBezTo>
                  <a:pt x="535" y="346"/>
                  <a:pt x="533" y="346"/>
                  <a:pt x="531" y="347"/>
                </a:cubicBezTo>
                <a:lnTo>
                  <a:pt x="531" y="347"/>
                </a:lnTo>
                <a:cubicBezTo>
                  <a:pt x="531" y="346"/>
                  <a:pt x="531" y="345"/>
                  <a:pt x="531" y="344"/>
                </a:cubicBezTo>
                <a:lnTo>
                  <a:pt x="531" y="344"/>
                </a:lnTo>
                <a:cubicBezTo>
                  <a:pt x="531" y="344"/>
                  <a:pt x="531" y="344"/>
                  <a:pt x="530" y="344"/>
                </a:cubicBezTo>
                <a:lnTo>
                  <a:pt x="530" y="344"/>
                </a:lnTo>
                <a:cubicBezTo>
                  <a:pt x="531" y="344"/>
                  <a:pt x="531" y="344"/>
                  <a:pt x="531" y="343"/>
                </a:cubicBezTo>
                <a:close/>
                <a:moveTo>
                  <a:pt x="539" y="172"/>
                </a:moveTo>
                <a:lnTo>
                  <a:pt x="539" y="172"/>
                </a:lnTo>
                <a:cubicBezTo>
                  <a:pt x="539" y="172"/>
                  <a:pt x="540" y="173"/>
                  <a:pt x="541" y="174"/>
                </a:cubicBezTo>
                <a:lnTo>
                  <a:pt x="541" y="174"/>
                </a:lnTo>
                <a:cubicBezTo>
                  <a:pt x="541" y="175"/>
                  <a:pt x="543" y="176"/>
                  <a:pt x="544" y="176"/>
                </a:cubicBezTo>
                <a:lnTo>
                  <a:pt x="544" y="176"/>
                </a:lnTo>
                <a:cubicBezTo>
                  <a:pt x="544" y="177"/>
                  <a:pt x="544" y="178"/>
                  <a:pt x="543" y="178"/>
                </a:cubicBezTo>
                <a:lnTo>
                  <a:pt x="543" y="178"/>
                </a:lnTo>
                <a:lnTo>
                  <a:pt x="543" y="178"/>
                </a:lnTo>
                <a:lnTo>
                  <a:pt x="543" y="178"/>
                </a:lnTo>
                <a:cubicBezTo>
                  <a:pt x="543" y="180"/>
                  <a:pt x="543" y="182"/>
                  <a:pt x="542" y="184"/>
                </a:cubicBezTo>
                <a:lnTo>
                  <a:pt x="542" y="184"/>
                </a:lnTo>
                <a:lnTo>
                  <a:pt x="542" y="184"/>
                </a:lnTo>
                <a:lnTo>
                  <a:pt x="542" y="185"/>
                </a:lnTo>
                <a:lnTo>
                  <a:pt x="542" y="185"/>
                </a:lnTo>
                <a:lnTo>
                  <a:pt x="542" y="185"/>
                </a:lnTo>
                <a:lnTo>
                  <a:pt x="542" y="185"/>
                </a:lnTo>
                <a:cubicBezTo>
                  <a:pt x="542" y="186"/>
                  <a:pt x="542" y="188"/>
                  <a:pt x="543" y="188"/>
                </a:cubicBezTo>
                <a:lnTo>
                  <a:pt x="543" y="188"/>
                </a:lnTo>
                <a:cubicBezTo>
                  <a:pt x="543" y="190"/>
                  <a:pt x="543" y="190"/>
                  <a:pt x="543" y="190"/>
                </a:cubicBezTo>
                <a:lnTo>
                  <a:pt x="543" y="190"/>
                </a:lnTo>
                <a:cubicBezTo>
                  <a:pt x="542" y="190"/>
                  <a:pt x="541" y="190"/>
                  <a:pt x="540" y="191"/>
                </a:cubicBezTo>
                <a:lnTo>
                  <a:pt x="540" y="191"/>
                </a:lnTo>
                <a:cubicBezTo>
                  <a:pt x="539" y="192"/>
                  <a:pt x="537" y="193"/>
                  <a:pt x="537" y="194"/>
                </a:cubicBezTo>
                <a:lnTo>
                  <a:pt x="537" y="194"/>
                </a:lnTo>
                <a:cubicBezTo>
                  <a:pt x="539" y="183"/>
                  <a:pt x="538" y="180"/>
                  <a:pt x="531" y="178"/>
                </a:cubicBezTo>
                <a:lnTo>
                  <a:pt x="531" y="178"/>
                </a:lnTo>
                <a:cubicBezTo>
                  <a:pt x="534" y="177"/>
                  <a:pt x="537" y="174"/>
                  <a:pt x="539" y="172"/>
                </a:cubicBezTo>
                <a:close/>
                <a:moveTo>
                  <a:pt x="533" y="163"/>
                </a:moveTo>
                <a:lnTo>
                  <a:pt x="533" y="163"/>
                </a:lnTo>
                <a:cubicBezTo>
                  <a:pt x="533" y="164"/>
                  <a:pt x="533" y="164"/>
                  <a:pt x="534" y="164"/>
                </a:cubicBezTo>
                <a:lnTo>
                  <a:pt x="534" y="164"/>
                </a:lnTo>
                <a:cubicBezTo>
                  <a:pt x="533" y="164"/>
                  <a:pt x="532" y="164"/>
                  <a:pt x="531" y="164"/>
                </a:cubicBezTo>
                <a:lnTo>
                  <a:pt x="531" y="164"/>
                </a:lnTo>
                <a:cubicBezTo>
                  <a:pt x="532" y="164"/>
                  <a:pt x="532" y="164"/>
                  <a:pt x="533" y="163"/>
                </a:cubicBezTo>
                <a:close/>
                <a:moveTo>
                  <a:pt x="532" y="47"/>
                </a:moveTo>
                <a:lnTo>
                  <a:pt x="532" y="47"/>
                </a:lnTo>
                <a:close/>
                <a:moveTo>
                  <a:pt x="537" y="83"/>
                </a:moveTo>
                <a:lnTo>
                  <a:pt x="537" y="83"/>
                </a:lnTo>
                <a:lnTo>
                  <a:pt x="538" y="82"/>
                </a:lnTo>
                <a:lnTo>
                  <a:pt x="538" y="82"/>
                </a:lnTo>
                <a:lnTo>
                  <a:pt x="539" y="82"/>
                </a:lnTo>
                <a:lnTo>
                  <a:pt x="539" y="82"/>
                </a:lnTo>
                <a:lnTo>
                  <a:pt x="540" y="82"/>
                </a:lnTo>
                <a:lnTo>
                  <a:pt x="540" y="82"/>
                </a:lnTo>
                <a:cubicBezTo>
                  <a:pt x="539" y="83"/>
                  <a:pt x="538" y="84"/>
                  <a:pt x="537" y="86"/>
                </a:cubicBezTo>
                <a:lnTo>
                  <a:pt x="537" y="86"/>
                </a:lnTo>
                <a:cubicBezTo>
                  <a:pt x="537" y="85"/>
                  <a:pt x="536" y="84"/>
                  <a:pt x="535" y="84"/>
                </a:cubicBezTo>
                <a:lnTo>
                  <a:pt x="535" y="84"/>
                </a:lnTo>
                <a:cubicBezTo>
                  <a:pt x="536" y="84"/>
                  <a:pt x="537" y="83"/>
                  <a:pt x="537" y="83"/>
                </a:cubicBezTo>
                <a:close/>
                <a:moveTo>
                  <a:pt x="542" y="155"/>
                </a:moveTo>
                <a:lnTo>
                  <a:pt x="542" y="155"/>
                </a:lnTo>
                <a:lnTo>
                  <a:pt x="542" y="156"/>
                </a:lnTo>
                <a:lnTo>
                  <a:pt x="542" y="156"/>
                </a:lnTo>
                <a:lnTo>
                  <a:pt x="542" y="156"/>
                </a:lnTo>
                <a:lnTo>
                  <a:pt x="542" y="155"/>
                </a:lnTo>
                <a:close/>
                <a:moveTo>
                  <a:pt x="543" y="157"/>
                </a:moveTo>
                <a:lnTo>
                  <a:pt x="543" y="157"/>
                </a:lnTo>
                <a:close/>
                <a:moveTo>
                  <a:pt x="544" y="80"/>
                </a:moveTo>
                <a:lnTo>
                  <a:pt x="544" y="80"/>
                </a:lnTo>
                <a:cubicBezTo>
                  <a:pt x="546" y="80"/>
                  <a:pt x="547" y="81"/>
                  <a:pt x="546" y="82"/>
                </a:cubicBezTo>
                <a:lnTo>
                  <a:pt x="546" y="82"/>
                </a:lnTo>
                <a:cubicBezTo>
                  <a:pt x="545" y="82"/>
                  <a:pt x="543" y="82"/>
                  <a:pt x="542" y="82"/>
                </a:cubicBezTo>
                <a:lnTo>
                  <a:pt x="542" y="82"/>
                </a:lnTo>
                <a:cubicBezTo>
                  <a:pt x="543" y="81"/>
                  <a:pt x="543" y="81"/>
                  <a:pt x="544" y="80"/>
                </a:cubicBezTo>
                <a:close/>
                <a:moveTo>
                  <a:pt x="548" y="117"/>
                </a:moveTo>
                <a:lnTo>
                  <a:pt x="548" y="117"/>
                </a:lnTo>
                <a:lnTo>
                  <a:pt x="548" y="117"/>
                </a:lnTo>
                <a:lnTo>
                  <a:pt x="548" y="117"/>
                </a:lnTo>
                <a:cubicBezTo>
                  <a:pt x="549" y="116"/>
                  <a:pt x="551" y="114"/>
                  <a:pt x="553" y="113"/>
                </a:cubicBezTo>
                <a:lnTo>
                  <a:pt x="553" y="113"/>
                </a:lnTo>
                <a:lnTo>
                  <a:pt x="553" y="113"/>
                </a:lnTo>
                <a:lnTo>
                  <a:pt x="553" y="113"/>
                </a:lnTo>
                <a:cubicBezTo>
                  <a:pt x="555" y="114"/>
                  <a:pt x="556" y="114"/>
                  <a:pt x="559" y="114"/>
                </a:cubicBezTo>
                <a:lnTo>
                  <a:pt x="559" y="114"/>
                </a:lnTo>
                <a:lnTo>
                  <a:pt x="559" y="115"/>
                </a:lnTo>
                <a:lnTo>
                  <a:pt x="559" y="115"/>
                </a:lnTo>
                <a:cubicBezTo>
                  <a:pt x="560" y="113"/>
                  <a:pt x="561" y="113"/>
                  <a:pt x="561" y="111"/>
                </a:cubicBezTo>
                <a:lnTo>
                  <a:pt x="561" y="111"/>
                </a:lnTo>
                <a:cubicBezTo>
                  <a:pt x="562" y="110"/>
                  <a:pt x="562" y="109"/>
                  <a:pt x="563" y="108"/>
                </a:cubicBezTo>
                <a:lnTo>
                  <a:pt x="563" y="108"/>
                </a:lnTo>
                <a:cubicBezTo>
                  <a:pt x="564" y="110"/>
                  <a:pt x="566" y="111"/>
                  <a:pt x="567" y="113"/>
                </a:cubicBezTo>
                <a:lnTo>
                  <a:pt x="573" y="118"/>
                </a:lnTo>
                <a:lnTo>
                  <a:pt x="573" y="118"/>
                </a:lnTo>
                <a:lnTo>
                  <a:pt x="573" y="118"/>
                </a:lnTo>
                <a:lnTo>
                  <a:pt x="573" y="118"/>
                </a:lnTo>
                <a:cubicBezTo>
                  <a:pt x="573" y="119"/>
                  <a:pt x="573" y="119"/>
                  <a:pt x="573" y="119"/>
                </a:cubicBezTo>
                <a:lnTo>
                  <a:pt x="573" y="119"/>
                </a:lnTo>
                <a:cubicBezTo>
                  <a:pt x="574" y="119"/>
                  <a:pt x="574" y="119"/>
                  <a:pt x="575" y="119"/>
                </a:cubicBezTo>
                <a:lnTo>
                  <a:pt x="575" y="119"/>
                </a:lnTo>
                <a:lnTo>
                  <a:pt x="575" y="119"/>
                </a:lnTo>
                <a:lnTo>
                  <a:pt x="575" y="119"/>
                </a:lnTo>
                <a:lnTo>
                  <a:pt x="575" y="119"/>
                </a:lnTo>
                <a:lnTo>
                  <a:pt x="575" y="119"/>
                </a:lnTo>
                <a:cubicBezTo>
                  <a:pt x="571" y="123"/>
                  <a:pt x="568" y="122"/>
                  <a:pt x="567" y="118"/>
                </a:cubicBezTo>
                <a:lnTo>
                  <a:pt x="567" y="118"/>
                </a:lnTo>
                <a:cubicBezTo>
                  <a:pt x="566" y="119"/>
                  <a:pt x="565" y="119"/>
                  <a:pt x="564" y="120"/>
                </a:cubicBezTo>
                <a:lnTo>
                  <a:pt x="564" y="120"/>
                </a:lnTo>
                <a:cubicBezTo>
                  <a:pt x="563" y="120"/>
                  <a:pt x="562" y="120"/>
                  <a:pt x="561" y="120"/>
                </a:cubicBezTo>
                <a:lnTo>
                  <a:pt x="561" y="120"/>
                </a:lnTo>
                <a:lnTo>
                  <a:pt x="561" y="120"/>
                </a:lnTo>
                <a:lnTo>
                  <a:pt x="561" y="120"/>
                </a:lnTo>
                <a:cubicBezTo>
                  <a:pt x="558" y="119"/>
                  <a:pt x="555" y="120"/>
                  <a:pt x="553" y="119"/>
                </a:cubicBezTo>
                <a:lnTo>
                  <a:pt x="553" y="119"/>
                </a:lnTo>
                <a:cubicBezTo>
                  <a:pt x="551" y="119"/>
                  <a:pt x="549" y="118"/>
                  <a:pt x="547" y="118"/>
                </a:cubicBezTo>
                <a:lnTo>
                  <a:pt x="547" y="118"/>
                </a:lnTo>
                <a:lnTo>
                  <a:pt x="547" y="117"/>
                </a:lnTo>
                <a:lnTo>
                  <a:pt x="547" y="117"/>
                </a:lnTo>
                <a:lnTo>
                  <a:pt x="548" y="117"/>
                </a:lnTo>
                <a:lnTo>
                  <a:pt x="565" y="78"/>
                </a:lnTo>
                <a:lnTo>
                  <a:pt x="565" y="78"/>
                </a:lnTo>
                <a:cubicBezTo>
                  <a:pt x="566" y="78"/>
                  <a:pt x="568" y="78"/>
                  <a:pt x="568" y="78"/>
                </a:cubicBezTo>
                <a:lnTo>
                  <a:pt x="568" y="78"/>
                </a:lnTo>
                <a:cubicBezTo>
                  <a:pt x="570" y="77"/>
                  <a:pt x="571" y="76"/>
                  <a:pt x="572" y="75"/>
                </a:cubicBezTo>
                <a:lnTo>
                  <a:pt x="572" y="75"/>
                </a:lnTo>
                <a:cubicBezTo>
                  <a:pt x="573" y="75"/>
                  <a:pt x="574" y="76"/>
                  <a:pt x="574" y="76"/>
                </a:cubicBezTo>
                <a:lnTo>
                  <a:pt x="574" y="76"/>
                </a:lnTo>
                <a:lnTo>
                  <a:pt x="574" y="76"/>
                </a:lnTo>
                <a:lnTo>
                  <a:pt x="574" y="76"/>
                </a:lnTo>
                <a:cubicBezTo>
                  <a:pt x="574" y="76"/>
                  <a:pt x="573" y="79"/>
                  <a:pt x="576" y="79"/>
                </a:cubicBezTo>
                <a:lnTo>
                  <a:pt x="578" y="76"/>
                </a:lnTo>
                <a:lnTo>
                  <a:pt x="578" y="76"/>
                </a:lnTo>
                <a:cubicBezTo>
                  <a:pt x="578" y="76"/>
                  <a:pt x="578" y="76"/>
                  <a:pt x="580" y="76"/>
                </a:cubicBezTo>
                <a:lnTo>
                  <a:pt x="580" y="76"/>
                </a:lnTo>
                <a:cubicBezTo>
                  <a:pt x="578" y="76"/>
                  <a:pt x="578" y="78"/>
                  <a:pt x="580" y="79"/>
                </a:cubicBezTo>
                <a:lnTo>
                  <a:pt x="580" y="79"/>
                </a:lnTo>
                <a:cubicBezTo>
                  <a:pt x="580" y="81"/>
                  <a:pt x="584" y="82"/>
                  <a:pt x="589" y="79"/>
                </a:cubicBezTo>
                <a:lnTo>
                  <a:pt x="589" y="79"/>
                </a:lnTo>
                <a:lnTo>
                  <a:pt x="589" y="79"/>
                </a:lnTo>
                <a:lnTo>
                  <a:pt x="589" y="79"/>
                </a:lnTo>
                <a:cubicBezTo>
                  <a:pt x="588" y="82"/>
                  <a:pt x="588" y="84"/>
                  <a:pt x="585" y="86"/>
                </a:cubicBezTo>
                <a:lnTo>
                  <a:pt x="585" y="86"/>
                </a:lnTo>
                <a:cubicBezTo>
                  <a:pt x="583" y="86"/>
                  <a:pt x="583" y="87"/>
                  <a:pt x="584" y="89"/>
                </a:cubicBezTo>
                <a:lnTo>
                  <a:pt x="584" y="89"/>
                </a:lnTo>
                <a:cubicBezTo>
                  <a:pt x="584" y="89"/>
                  <a:pt x="584" y="89"/>
                  <a:pt x="585" y="89"/>
                </a:cubicBezTo>
                <a:lnTo>
                  <a:pt x="585" y="89"/>
                </a:lnTo>
                <a:cubicBezTo>
                  <a:pt x="585" y="89"/>
                  <a:pt x="585" y="89"/>
                  <a:pt x="585" y="90"/>
                </a:cubicBezTo>
                <a:lnTo>
                  <a:pt x="585" y="90"/>
                </a:lnTo>
                <a:cubicBezTo>
                  <a:pt x="584" y="90"/>
                  <a:pt x="584" y="90"/>
                  <a:pt x="584" y="90"/>
                </a:cubicBezTo>
                <a:lnTo>
                  <a:pt x="584" y="90"/>
                </a:lnTo>
                <a:cubicBezTo>
                  <a:pt x="583" y="88"/>
                  <a:pt x="581" y="86"/>
                  <a:pt x="580" y="85"/>
                </a:cubicBezTo>
                <a:lnTo>
                  <a:pt x="580" y="85"/>
                </a:lnTo>
                <a:cubicBezTo>
                  <a:pt x="577" y="77"/>
                  <a:pt x="571" y="82"/>
                  <a:pt x="566" y="83"/>
                </a:cubicBezTo>
                <a:lnTo>
                  <a:pt x="566" y="83"/>
                </a:lnTo>
                <a:lnTo>
                  <a:pt x="566" y="83"/>
                </a:lnTo>
                <a:cubicBezTo>
                  <a:pt x="566" y="82"/>
                  <a:pt x="566" y="82"/>
                  <a:pt x="565" y="82"/>
                </a:cubicBezTo>
                <a:lnTo>
                  <a:pt x="565" y="82"/>
                </a:lnTo>
                <a:cubicBezTo>
                  <a:pt x="565" y="81"/>
                  <a:pt x="565" y="79"/>
                  <a:pt x="564" y="78"/>
                </a:cubicBezTo>
                <a:lnTo>
                  <a:pt x="564" y="78"/>
                </a:lnTo>
                <a:cubicBezTo>
                  <a:pt x="564" y="78"/>
                  <a:pt x="564" y="78"/>
                  <a:pt x="565" y="78"/>
                </a:cubicBezTo>
                <a:lnTo>
                  <a:pt x="571" y="59"/>
                </a:lnTo>
                <a:lnTo>
                  <a:pt x="571" y="59"/>
                </a:lnTo>
                <a:cubicBezTo>
                  <a:pt x="572" y="59"/>
                  <a:pt x="574" y="59"/>
                  <a:pt x="574" y="59"/>
                </a:cubicBezTo>
                <a:lnTo>
                  <a:pt x="574" y="59"/>
                </a:lnTo>
                <a:cubicBezTo>
                  <a:pt x="573" y="60"/>
                  <a:pt x="572" y="61"/>
                  <a:pt x="572" y="63"/>
                </a:cubicBezTo>
                <a:lnTo>
                  <a:pt x="572" y="63"/>
                </a:lnTo>
                <a:cubicBezTo>
                  <a:pt x="571" y="61"/>
                  <a:pt x="569" y="60"/>
                  <a:pt x="568" y="60"/>
                </a:cubicBezTo>
                <a:lnTo>
                  <a:pt x="568" y="60"/>
                </a:lnTo>
                <a:cubicBezTo>
                  <a:pt x="569" y="60"/>
                  <a:pt x="570" y="60"/>
                  <a:pt x="571" y="59"/>
                </a:cubicBezTo>
                <a:lnTo>
                  <a:pt x="548" y="117"/>
                </a:lnTo>
                <a:close/>
                <a:moveTo>
                  <a:pt x="585" y="67"/>
                </a:moveTo>
                <a:lnTo>
                  <a:pt x="585" y="67"/>
                </a:lnTo>
                <a:lnTo>
                  <a:pt x="588" y="66"/>
                </a:lnTo>
                <a:lnTo>
                  <a:pt x="588" y="66"/>
                </a:lnTo>
                <a:lnTo>
                  <a:pt x="588" y="67"/>
                </a:lnTo>
                <a:lnTo>
                  <a:pt x="588" y="67"/>
                </a:lnTo>
                <a:cubicBezTo>
                  <a:pt x="589" y="67"/>
                  <a:pt x="589" y="67"/>
                  <a:pt x="589" y="67"/>
                </a:cubicBezTo>
                <a:lnTo>
                  <a:pt x="589" y="67"/>
                </a:lnTo>
                <a:cubicBezTo>
                  <a:pt x="589" y="67"/>
                  <a:pt x="589" y="67"/>
                  <a:pt x="588" y="67"/>
                </a:cubicBezTo>
                <a:lnTo>
                  <a:pt x="588" y="67"/>
                </a:lnTo>
                <a:cubicBezTo>
                  <a:pt x="587" y="69"/>
                  <a:pt x="586" y="70"/>
                  <a:pt x="585" y="71"/>
                </a:cubicBezTo>
                <a:lnTo>
                  <a:pt x="585" y="71"/>
                </a:lnTo>
                <a:cubicBezTo>
                  <a:pt x="584" y="72"/>
                  <a:pt x="581" y="73"/>
                  <a:pt x="580" y="75"/>
                </a:cubicBezTo>
                <a:lnTo>
                  <a:pt x="580" y="75"/>
                </a:lnTo>
                <a:cubicBezTo>
                  <a:pt x="582" y="72"/>
                  <a:pt x="584" y="70"/>
                  <a:pt x="585" y="67"/>
                </a:cubicBezTo>
                <a:close/>
                <a:moveTo>
                  <a:pt x="588" y="50"/>
                </a:moveTo>
                <a:lnTo>
                  <a:pt x="588" y="50"/>
                </a:lnTo>
                <a:cubicBezTo>
                  <a:pt x="589" y="49"/>
                  <a:pt x="590" y="48"/>
                  <a:pt x="591" y="48"/>
                </a:cubicBezTo>
                <a:lnTo>
                  <a:pt x="591" y="48"/>
                </a:lnTo>
                <a:cubicBezTo>
                  <a:pt x="591" y="49"/>
                  <a:pt x="591" y="51"/>
                  <a:pt x="590" y="53"/>
                </a:cubicBezTo>
                <a:lnTo>
                  <a:pt x="590" y="53"/>
                </a:lnTo>
                <a:lnTo>
                  <a:pt x="590" y="53"/>
                </a:lnTo>
                <a:lnTo>
                  <a:pt x="590" y="52"/>
                </a:lnTo>
                <a:lnTo>
                  <a:pt x="590" y="52"/>
                </a:lnTo>
                <a:cubicBezTo>
                  <a:pt x="590" y="51"/>
                  <a:pt x="589" y="50"/>
                  <a:pt x="587" y="50"/>
                </a:cubicBezTo>
                <a:lnTo>
                  <a:pt x="587" y="50"/>
                </a:lnTo>
                <a:cubicBezTo>
                  <a:pt x="588" y="50"/>
                  <a:pt x="588" y="50"/>
                  <a:pt x="588" y="50"/>
                </a:cubicBezTo>
                <a:close/>
                <a:moveTo>
                  <a:pt x="590" y="78"/>
                </a:moveTo>
                <a:lnTo>
                  <a:pt x="590" y="78"/>
                </a:lnTo>
                <a:cubicBezTo>
                  <a:pt x="591" y="78"/>
                  <a:pt x="592" y="78"/>
                  <a:pt x="592" y="78"/>
                </a:cubicBezTo>
                <a:lnTo>
                  <a:pt x="590" y="78"/>
                </a:lnTo>
                <a:close/>
                <a:moveTo>
                  <a:pt x="594" y="113"/>
                </a:moveTo>
                <a:lnTo>
                  <a:pt x="594" y="113"/>
                </a:lnTo>
                <a:lnTo>
                  <a:pt x="594" y="113"/>
                </a:lnTo>
                <a:cubicBezTo>
                  <a:pt x="596" y="113"/>
                  <a:pt x="599" y="113"/>
                  <a:pt x="599" y="117"/>
                </a:cubicBezTo>
                <a:lnTo>
                  <a:pt x="599" y="117"/>
                </a:lnTo>
                <a:cubicBezTo>
                  <a:pt x="599" y="119"/>
                  <a:pt x="598" y="119"/>
                  <a:pt x="596" y="119"/>
                </a:cubicBezTo>
                <a:lnTo>
                  <a:pt x="596" y="119"/>
                </a:lnTo>
                <a:cubicBezTo>
                  <a:pt x="593" y="117"/>
                  <a:pt x="591" y="121"/>
                  <a:pt x="590" y="124"/>
                </a:cubicBezTo>
                <a:lnTo>
                  <a:pt x="590" y="124"/>
                </a:lnTo>
                <a:cubicBezTo>
                  <a:pt x="590" y="124"/>
                  <a:pt x="590" y="125"/>
                  <a:pt x="589" y="125"/>
                </a:cubicBezTo>
                <a:lnTo>
                  <a:pt x="589" y="125"/>
                </a:lnTo>
                <a:lnTo>
                  <a:pt x="589" y="124"/>
                </a:lnTo>
                <a:lnTo>
                  <a:pt x="589" y="124"/>
                </a:lnTo>
                <a:cubicBezTo>
                  <a:pt x="588" y="123"/>
                  <a:pt x="587" y="122"/>
                  <a:pt x="585" y="121"/>
                </a:cubicBezTo>
                <a:lnTo>
                  <a:pt x="585" y="121"/>
                </a:lnTo>
                <a:cubicBezTo>
                  <a:pt x="586" y="119"/>
                  <a:pt x="586" y="119"/>
                  <a:pt x="586" y="117"/>
                </a:cubicBezTo>
                <a:lnTo>
                  <a:pt x="586" y="117"/>
                </a:lnTo>
                <a:cubicBezTo>
                  <a:pt x="588" y="116"/>
                  <a:pt x="590" y="114"/>
                  <a:pt x="591" y="114"/>
                </a:cubicBezTo>
                <a:lnTo>
                  <a:pt x="591" y="114"/>
                </a:lnTo>
                <a:lnTo>
                  <a:pt x="594" y="113"/>
                </a:lnTo>
                <a:close/>
                <a:moveTo>
                  <a:pt x="596" y="91"/>
                </a:moveTo>
                <a:lnTo>
                  <a:pt x="596" y="91"/>
                </a:lnTo>
                <a:close/>
                <a:moveTo>
                  <a:pt x="600" y="92"/>
                </a:moveTo>
                <a:lnTo>
                  <a:pt x="600" y="92"/>
                </a:lnTo>
                <a:lnTo>
                  <a:pt x="600" y="92"/>
                </a:lnTo>
                <a:cubicBezTo>
                  <a:pt x="599" y="92"/>
                  <a:pt x="599" y="93"/>
                  <a:pt x="599" y="94"/>
                </a:cubicBezTo>
                <a:lnTo>
                  <a:pt x="599" y="94"/>
                </a:lnTo>
                <a:cubicBezTo>
                  <a:pt x="598" y="93"/>
                  <a:pt x="598" y="92"/>
                  <a:pt x="598" y="92"/>
                </a:cubicBezTo>
                <a:lnTo>
                  <a:pt x="598" y="92"/>
                </a:lnTo>
                <a:cubicBezTo>
                  <a:pt x="599" y="92"/>
                  <a:pt x="599" y="92"/>
                  <a:pt x="600" y="92"/>
                </a:cubicBezTo>
                <a:lnTo>
                  <a:pt x="600" y="68"/>
                </a:lnTo>
                <a:lnTo>
                  <a:pt x="600" y="68"/>
                </a:lnTo>
                <a:cubicBezTo>
                  <a:pt x="600" y="69"/>
                  <a:pt x="600" y="69"/>
                  <a:pt x="600" y="70"/>
                </a:cubicBezTo>
                <a:lnTo>
                  <a:pt x="600" y="70"/>
                </a:lnTo>
                <a:cubicBezTo>
                  <a:pt x="600" y="69"/>
                  <a:pt x="600" y="69"/>
                  <a:pt x="599" y="68"/>
                </a:cubicBezTo>
                <a:lnTo>
                  <a:pt x="599" y="68"/>
                </a:lnTo>
                <a:cubicBezTo>
                  <a:pt x="600" y="68"/>
                  <a:pt x="600" y="68"/>
                  <a:pt x="600" y="68"/>
                </a:cubicBezTo>
                <a:lnTo>
                  <a:pt x="600" y="92"/>
                </a:lnTo>
                <a:close/>
                <a:moveTo>
                  <a:pt x="593" y="287"/>
                </a:moveTo>
                <a:lnTo>
                  <a:pt x="593" y="287"/>
                </a:lnTo>
                <a:cubicBezTo>
                  <a:pt x="592" y="287"/>
                  <a:pt x="592" y="287"/>
                  <a:pt x="592" y="287"/>
                </a:cubicBezTo>
                <a:lnTo>
                  <a:pt x="592" y="287"/>
                </a:lnTo>
                <a:cubicBezTo>
                  <a:pt x="592" y="286"/>
                  <a:pt x="591" y="285"/>
                  <a:pt x="591" y="285"/>
                </a:cubicBezTo>
                <a:lnTo>
                  <a:pt x="591" y="285"/>
                </a:lnTo>
                <a:cubicBezTo>
                  <a:pt x="592" y="285"/>
                  <a:pt x="592" y="284"/>
                  <a:pt x="593" y="283"/>
                </a:cubicBezTo>
                <a:lnTo>
                  <a:pt x="593" y="283"/>
                </a:lnTo>
                <a:cubicBezTo>
                  <a:pt x="594" y="283"/>
                  <a:pt x="595" y="284"/>
                  <a:pt x="595" y="284"/>
                </a:cubicBezTo>
                <a:lnTo>
                  <a:pt x="595" y="284"/>
                </a:lnTo>
                <a:lnTo>
                  <a:pt x="595" y="284"/>
                </a:lnTo>
                <a:cubicBezTo>
                  <a:pt x="595" y="285"/>
                  <a:pt x="594" y="286"/>
                  <a:pt x="593" y="287"/>
                </a:cubicBezTo>
                <a:close/>
                <a:moveTo>
                  <a:pt x="589" y="763"/>
                </a:moveTo>
                <a:lnTo>
                  <a:pt x="589" y="763"/>
                </a:lnTo>
                <a:cubicBezTo>
                  <a:pt x="588" y="762"/>
                  <a:pt x="587" y="761"/>
                  <a:pt x="586" y="760"/>
                </a:cubicBezTo>
                <a:lnTo>
                  <a:pt x="586" y="760"/>
                </a:lnTo>
                <a:cubicBezTo>
                  <a:pt x="587" y="758"/>
                  <a:pt x="587" y="757"/>
                  <a:pt x="586" y="756"/>
                </a:cubicBezTo>
                <a:lnTo>
                  <a:pt x="586" y="756"/>
                </a:lnTo>
                <a:cubicBezTo>
                  <a:pt x="588" y="755"/>
                  <a:pt x="590" y="755"/>
                  <a:pt x="592" y="755"/>
                </a:cubicBezTo>
                <a:lnTo>
                  <a:pt x="592" y="755"/>
                </a:lnTo>
                <a:cubicBezTo>
                  <a:pt x="592" y="755"/>
                  <a:pt x="593" y="756"/>
                  <a:pt x="593" y="757"/>
                </a:cubicBezTo>
                <a:lnTo>
                  <a:pt x="593" y="757"/>
                </a:lnTo>
                <a:cubicBezTo>
                  <a:pt x="591" y="758"/>
                  <a:pt x="590" y="761"/>
                  <a:pt x="589" y="763"/>
                </a:cubicBezTo>
                <a:close/>
                <a:moveTo>
                  <a:pt x="589" y="766"/>
                </a:moveTo>
                <a:lnTo>
                  <a:pt x="589" y="766"/>
                </a:lnTo>
                <a:close/>
                <a:moveTo>
                  <a:pt x="592" y="773"/>
                </a:moveTo>
                <a:lnTo>
                  <a:pt x="592" y="773"/>
                </a:lnTo>
                <a:cubicBezTo>
                  <a:pt x="592" y="773"/>
                  <a:pt x="592" y="774"/>
                  <a:pt x="593" y="775"/>
                </a:cubicBezTo>
                <a:lnTo>
                  <a:pt x="593" y="775"/>
                </a:lnTo>
                <a:cubicBezTo>
                  <a:pt x="592" y="776"/>
                  <a:pt x="592" y="777"/>
                  <a:pt x="591" y="777"/>
                </a:cubicBezTo>
                <a:lnTo>
                  <a:pt x="591" y="777"/>
                </a:lnTo>
                <a:cubicBezTo>
                  <a:pt x="590" y="773"/>
                  <a:pt x="587" y="778"/>
                  <a:pt x="585" y="778"/>
                </a:cubicBezTo>
                <a:lnTo>
                  <a:pt x="585" y="778"/>
                </a:lnTo>
                <a:cubicBezTo>
                  <a:pt x="587" y="776"/>
                  <a:pt x="590" y="775"/>
                  <a:pt x="592" y="773"/>
                </a:cubicBezTo>
                <a:close/>
                <a:moveTo>
                  <a:pt x="592" y="423"/>
                </a:moveTo>
                <a:lnTo>
                  <a:pt x="592" y="423"/>
                </a:lnTo>
                <a:close/>
                <a:moveTo>
                  <a:pt x="582" y="751"/>
                </a:moveTo>
                <a:lnTo>
                  <a:pt x="582" y="751"/>
                </a:lnTo>
                <a:cubicBezTo>
                  <a:pt x="582" y="748"/>
                  <a:pt x="585" y="748"/>
                  <a:pt x="587" y="746"/>
                </a:cubicBezTo>
                <a:lnTo>
                  <a:pt x="587" y="746"/>
                </a:lnTo>
                <a:cubicBezTo>
                  <a:pt x="587" y="745"/>
                  <a:pt x="587" y="744"/>
                  <a:pt x="587" y="742"/>
                </a:cubicBezTo>
                <a:lnTo>
                  <a:pt x="587" y="742"/>
                </a:lnTo>
                <a:cubicBezTo>
                  <a:pt x="588" y="741"/>
                  <a:pt x="589" y="741"/>
                  <a:pt x="590" y="740"/>
                </a:cubicBezTo>
                <a:lnTo>
                  <a:pt x="590" y="740"/>
                </a:lnTo>
                <a:cubicBezTo>
                  <a:pt x="590" y="741"/>
                  <a:pt x="591" y="742"/>
                  <a:pt x="592" y="742"/>
                </a:cubicBezTo>
                <a:lnTo>
                  <a:pt x="592" y="742"/>
                </a:lnTo>
                <a:lnTo>
                  <a:pt x="592" y="742"/>
                </a:lnTo>
                <a:lnTo>
                  <a:pt x="592" y="742"/>
                </a:lnTo>
                <a:cubicBezTo>
                  <a:pt x="591" y="745"/>
                  <a:pt x="591" y="747"/>
                  <a:pt x="590" y="749"/>
                </a:cubicBezTo>
                <a:lnTo>
                  <a:pt x="590" y="749"/>
                </a:lnTo>
                <a:cubicBezTo>
                  <a:pt x="590" y="749"/>
                  <a:pt x="590" y="750"/>
                  <a:pt x="591" y="750"/>
                </a:cubicBezTo>
                <a:lnTo>
                  <a:pt x="585" y="755"/>
                </a:lnTo>
                <a:lnTo>
                  <a:pt x="585" y="755"/>
                </a:lnTo>
                <a:cubicBezTo>
                  <a:pt x="584" y="754"/>
                  <a:pt x="584" y="753"/>
                  <a:pt x="584" y="753"/>
                </a:cubicBezTo>
                <a:lnTo>
                  <a:pt x="582" y="751"/>
                </a:lnTo>
                <a:close/>
                <a:moveTo>
                  <a:pt x="574" y="768"/>
                </a:moveTo>
                <a:lnTo>
                  <a:pt x="574" y="768"/>
                </a:lnTo>
                <a:cubicBezTo>
                  <a:pt x="575" y="768"/>
                  <a:pt x="576" y="768"/>
                  <a:pt x="577" y="767"/>
                </a:cubicBezTo>
                <a:lnTo>
                  <a:pt x="577" y="767"/>
                </a:lnTo>
                <a:cubicBezTo>
                  <a:pt x="576" y="769"/>
                  <a:pt x="575" y="770"/>
                  <a:pt x="574" y="772"/>
                </a:cubicBezTo>
                <a:lnTo>
                  <a:pt x="574" y="772"/>
                </a:lnTo>
                <a:lnTo>
                  <a:pt x="574" y="772"/>
                </a:lnTo>
                <a:lnTo>
                  <a:pt x="574" y="772"/>
                </a:lnTo>
                <a:cubicBezTo>
                  <a:pt x="574" y="770"/>
                  <a:pt x="575" y="769"/>
                  <a:pt x="574" y="768"/>
                </a:cubicBezTo>
                <a:close/>
                <a:moveTo>
                  <a:pt x="575" y="486"/>
                </a:moveTo>
                <a:lnTo>
                  <a:pt x="575" y="486"/>
                </a:lnTo>
                <a:cubicBezTo>
                  <a:pt x="575" y="487"/>
                  <a:pt x="575" y="488"/>
                  <a:pt x="575" y="489"/>
                </a:cubicBezTo>
                <a:lnTo>
                  <a:pt x="575" y="489"/>
                </a:lnTo>
                <a:cubicBezTo>
                  <a:pt x="575" y="488"/>
                  <a:pt x="574" y="487"/>
                  <a:pt x="574" y="487"/>
                </a:cubicBezTo>
                <a:lnTo>
                  <a:pt x="574" y="487"/>
                </a:lnTo>
                <a:cubicBezTo>
                  <a:pt x="575" y="487"/>
                  <a:pt x="575" y="486"/>
                  <a:pt x="575" y="486"/>
                </a:cubicBezTo>
                <a:close/>
                <a:moveTo>
                  <a:pt x="576" y="386"/>
                </a:moveTo>
                <a:lnTo>
                  <a:pt x="576" y="386"/>
                </a:lnTo>
                <a:lnTo>
                  <a:pt x="576" y="386"/>
                </a:lnTo>
                <a:lnTo>
                  <a:pt x="576" y="386"/>
                </a:lnTo>
                <a:cubicBezTo>
                  <a:pt x="576" y="387"/>
                  <a:pt x="576" y="387"/>
                  <a:pt x="576" y="387"/>
                </a:cubicBezTo>
                <a:lnTo>
                  <a:pt x="576" y="387"/>
                </a:lnTo>
                <a:cubicBezTo>
                  <a:pt x="575" y="389"/>
                  <a:pt x="575" y="392"/>
                  <a:pt x="578" y="392"/>
                </a:cubicBezTo>
                <a:lnTo>
                  <a:pt x="578" y="392"/>
                </a:lnTo>
                <a:lnTo>
                  <a:pt x="578" y="392"/>
                </a:lnTo>
                <a:cubicBezTo>
                  <a:pt x="578" y="393"/>
                  <a:pt x="580" y="393"/>
                  <a:pt x="580" y="393"/>
                </a:cubicBezTo>
                <a:lnTo>
                  <a:pt x="580" y="393"/>
                </a:lnTo>
                <a:lnTo>
                  <a:pt x="578" y="394"/>
                </a:lnTo>
                <a:lnTo>
                  <a:pt x="578" y="394"/>
                </a:lnTo>
                <a:cubicBezTo>
                  <a:pt x="577" y="393"/>
                  <a:pt x="575" y="391"/>
                  <a:pt x="574" y="389"/>
                </a:cubicBezTo>
                <a:lnTo>
                  <a:pt x="574" y="389"/>
                </a:lnTo>
                <a:cubicBezTo>
                  <a:pt x="574" y="388"/>
                  <a:pt x="574" y="387"/>
                  <a:pt x="576" y="386"/>
                </a:cubicBezTo>
                <a:close/>
                <a:moveTo>
                  <a:pt x="584" y="260"/>
                </a:moveTo>
                <a:lnTo>
                  <a:pt x="584" y="260"/>
                </a:lnTo>
                <a:close/>
                <a:moveTo>
                  <a:pt x="590" y="271"/>
                </a:moveTo>
                <a:lnTo>
                  <a:pt x="590" y="271"/>
                </a:lnTo>
                <a:cubicBezTo>
                  <a:pt x="590" y="272"/>
                  <a:pt x="591" y="272"/>
                  <a:pt x="592" y="272"/>
                </a:cubicBezTo>
                <a:lnTo>
                  <a:pt x="592" y="272"/>
                </a:lnTo>
                <a:cubicBezTo>
                  <a:pt x="593" y="272"/>
                  <a:pt x="593" y="272"/>
                  <a:pt x="593" y="272"/>
                </a:cubicBezTo>
                <a:lnTo>
                  <a:pt x="593" y="272"/>
                </a:lnTo>
                <a:lnTo>
                  <a:pt x="593" y="273"/>
                </a:lnTo>
                <a:lnTo>
                  <a:pt x="593" y="273"/>
                </a:lnTo>
                <a:cubicBezTo>
                  <a:pt x="593" y="274"/>
                  <a:pt x="593" y="274"/>
                  <a:pt x="593" y="276"/>
                </a:cubicBezTo>
                <a:lnTo>
                  <a:pt x="593" y="276"/>
                </a:lnTo>
                <a:cubicBezTo>
                  <a:pt x="592" y="278"/>
                  <a:pt x="592" y="279"/>
                  <a:pt x="592" y="280"/>
                </a:cubicBezTo>
                <a:lnTo>
                  <a:pt x="592" y="280"/>
                </a:lnTo>
                <a:cubicBezTo>
                  <a:pt x="591" y="280"/>
                  <a:pt x="590" y="280"/>
                  <a:pt x="590" y="280"/>
                </a:cubicBezTo>
                <a:lnTo>
                  <a:pt x="590" y="280"/>
                </a:lnTo>
                <a:cubicBezTo>
                  <a:pt x="587" y="277"/>
                  <a:pt x="589" y="274"/>
                  <a:pt x="590" y="271"/>
                </a:cubicBezTo>
                <a:close/>
                <a:moveTo>
                  <a:pt x="590" y="140"/>
                </a:moveTo>
                <a:lnTo>
                  <a:pt x="590" y="140"/>
                </a:lnTo>
                <a:cubicBezTo>
                  <a:pt x="589" y="141"/>
                  <a:pt x="589" y="141"/>
                  <a:pt x="588" y="141"/>
                </a:cubicBezTo>
                <a:lnTo>
                  <a:pt x="588" y="141"/>
                </a:lnTo>
                <a:lnTo>
                  <a:pt x="588" y="141"/>
                </a:lnTo>
                <a:cubicBezTo>
                  <a:pt x="587" y="141"/>
                  <a:pt x="585" y="141"/>
                  <a:pt x="584" y="140"/>
                </a:cubicBezTo>
                <a:lnTo>
                  <a:pt x="584" y="140"/>
                </a:lnTo>
                <a:cubicBezTo>
                  <a:pt x="585" y="137"/>
                  <a:pt x="586" y="135"/>
                  <a:pt x="584" y="134"/>
                </a:cubicBezTo>
                <a:lnTo>
                  <a:pt x="584" y="134"/>
                </a:lnTo>
                <a:lnTo>
                  <a:pt x="584" y="134"/>
                </a:lnTo>
                <a:lnTo>
                  <a:pt x="584" y="134"/>
                </a:lnTo>
                <a:lnTo>
                  <a:pt x="584" y="134"/>
                </a:lnTo>
                <a:cubicBezTo>
                  <a:pt x="584" y="134"/>
                  <a:pt x="584" y="134"/>
                  <a:pt x="584" y="133"/>
                </a:cubicBezTo>
                <a:lnTo>
                  <a:pt x="584" y="133"/>
                </a:lnTo>
                <a:cubicBezTo>
                  <a:pt x="585" y="133"/>
                  <a:pt x="587" y="131"/>
                  <a:pt x="588" y="129"/>
                </a:cubicBezTo>
                <a:lnTo>
                  <a:pt x="588" y="129"/>
                </a:lnTo>
                <a:cubicBezTo>
                  <a:pt x="588" y="130"/>
                  <a:pt x="589" y="131"/>
                  <a:pt x="589" y="131"/>
                </a:cubicBezTo>
                <a:lnTo>
                  <a:pt x="589" y="131"/>
                </a:lnTo>
                <a:cubicBezTo>
                  <a:pt x="584" y="135"/>
                  <a:pt x="590" y="136"/>
                  <a:pt x="590" y="140"/>
                </a:cubicBezTo>
                <a:close/>
                <a:moveTo>
                  <a:pt x="580" y="146"/>
                </a:moveTo>
                <a:lnTo>
                  <a:pt x="580" y="146"/>
                </a:lnTo>
                <a:cubicBezTo>
                  <a:pt x="580" y="146"/>
                  <a:pt x="580" y="146"/>
                  <a:pt x="581" y="145"/>
                </a:cubicBezTo>
                <a:lnTo>
                  <a:pt x="581" y="145"/>
                </a:lnTo>
                <a:cubicBezTo>
                  <a:pt x="581" y="146"/>
                  <a:pt x="581" y="146"/>
                  <a:pt x="581" y="146"/>
                </a:cubicBezTo>
                <a:lnTo>
                  <a:pt x="581" y="146"/>
                </a:lnTo>
                <a:cubicBezTo>
                  <a:pt x="580" y="146"/>
                  <a:pt x="580" y="146"/>
                  <a:pt x="580" y="146"/>
                </a:cubicBezTo>
                <a:close/>
                <a:moveTo>
                  <a:pt x="571" y="285"/>
                </a:moveTo>
                <a:lnTo>
                  <a:pt x="571" y="285"/>
                </a:lnTo>
                <a:cubicBezTo>
                  <a:pt x="571" y="285"/>
                  <a:pt x="571" y="285"/>
                  <a:pt x="570" y="285"/>
                </a:cubicBezTo>
                <a:lnTo>
                  <a:pt x="570" y="285"/>
                </a:lnTo>
                <a:cubicBezTo>
                  <a:pt x="573" y="284"/>
                  <a:pt x="575" y="283"/>
                  <a:pt x="576" y="281"/>
                </a:cubicBezTo>
                <a:lnTo>
                  <a:pt x="576" y="281"/>
                </a:lnTo>
                <a:cubicBezTo>
                  <a:pt x="577" y="279"/>
                  <a:pt x="576" y="277"/>
                  <a:pt x="576" y="276"/>
                </a:cubicBezTo>
                <a:lnTo>
                  <a:pt x="576" y="276"/>
                </a:lnTo>
                <a:cubicBezTo>
                  <a:pt x="576" y="276"/>
                  <a:pt x="576" y="276"/>
                  <a:pt x="577" y="276"/>
                </a:cubicBezTo>
                <a:lnTo>
                  <a:pt x="577" y="276"/>
                </a:lnTo>
                <a:cubicBezTo>
                  <a:pt x="578" y="274"/>
                  <a:pt x="580" y="272"/>
                  <a:pt x="580" y="270"/>
                </a:cubicBezTo>
                <a:lnTo>
                  <a:pt x="580" y="270"/>
                </a:lnTo>
                <a:cubicBezTo>
                  <a:pt x="581" y="270"/>
                  <a:pt x="583" y="269"/>
                  <a:pt x="584" y="268"/>
                </a:cubicBezTo>
                <a:lnTo>
                  <a:pt x="584" y="268"/>
                </a:lnTo>
                <a:cubicBezTo>
                  <a:pt x="584" y="265"/>
                  <a:pt x="584" y="264"/>
                  <a:pt x="584" y="262"/>
                </a:cubicBezTo>
                <a:lnTo>
                  <a:pt x="584" y="262"/>
                </a:lnTo>
                <a:lnTo>
                  <a:pt x="584" y="262"/>
                </a:lnTo>
                <a:cubicBezTo>
                  <a:pt x="584" y="264"/>
                  <a:pt x="585" y="265"/>
                  <a:pt x="586" y="267"/>
                </a:cubicBezTo>
                <a:lnTo>
                  <a:pt x="586" y="267"/>
                </a:lnTo>
                <a:cubicBezTo>
                  <a:pt x="585" y="268"/>
                  <a:pt x="584" y="268"/>
                  <a:pt x="584" y="269"/>
                </a:cubicBezTo>
                <a:lnTo>
                  <a:pt x="584" y="269"/>
                </a:lnTo>
                <a:cubicBezTo>
                  <a:pt x="577" y="274"/>
                  <a:pt x="580" y="279"/>
                  <a:pt x="584" y="284"/>
                </a:cubicBezTo>
                <a:lnTo>
                  <a:pt x="584" y="284"/>
                </a:lnTo>
                <a:cubicBezTo>
                  <a:pt x="584" y="284"/>
                  <a:pt x="584" y="284"/>
                  <a:pt x="585" y="284"/>
                </a:cubicBezTo>
                <a:lnTo>
                  <a:pt x="585" y="284"/>
                </a:lnTo>
                <a:cubicBezTo>
                  <a:pt x="584" y="285"/>
                  <a:pt x="584" y="285"/>
                  <a:pt x="584" y="285"/>
                </a:cubicBezTo>
                <a:lnTo>
                  <a:pt x="584" y="285"/>
                </a:lnTo>
                <a:cubicBezTo>
                  <a:pt x="583" y="283"/>
                  <a:pt x="582" y="282"/>
                  <a:pt x="578" y="282"/>
                </a:cubicBezTo>
                <a:lnTo>
                  <a:pt x="578" y="282"/>
                </a:lnTo>
                <a:cubicBezTo>
                  <a:pt x="576" y="283"/>
                  <a:pt x="574" y="285"/>
                  <a:pt x="571" y="285"/>
                </a:cubicBezTo>
                <a:close/>
                <a:moveTo>
                  <a:pt x="566" y="655"/>
                </a:moveTo>
                <a:lnTo>
                  <a:pt x="566" y="655"/>
                </a:lnTo>
                <a:cubicBezTo>
                  <a:pt x="565" y="655"/>
                  <a:pt x="565" y="655"/>
                  <a:pt x="565" y="655"/>
                </a:cubicBezTo>
                <a:lnTo>
                  <a:pt x="565" y="655"/>
                </a:lnTo>
                <a:cubicBezTo>
                  <a:pt x="564" y="655"/>
                  <a:pt x="564" y="655"/>
                  <a:pt x="563" y="656"/>
                </a:cubicBezTo>
                <a:lnTo>
                  <a:pt x="563" y="656"/>
                </a:lnTo>
                <a:cubicBezTo>
                  <a:pt x="562" y="654"/>
                  <a:pt x="562" y="652"/>
                  <a:pt x="561" y="649"/>
                </a:cubicBezTo>
                <a:lnTo>
                  <a:pt x="561" y="649"/>
                </a:lnTo>
                <a:lnTo>
                  <a:pt x="561" y="649"/>
                </a:lnTo>
                <a:lnTo>
                  <a:pt x="561" y="649"/>
                </a:lnTo>
                <a:cubicBezTo>
                  <a:pt x="564" y="649"/>
                  <a:pt x="567" y="647"/>
                  <a:pt x="569" y="645"/>
                </a:cubicBezTo>
                <a:lnTo>
                  <a:pt x="569" y="645"/>
                </a:lnTo>
                <a:cubicBezTo>
                  <a:pt x="570" y="645"/>
                  <a:pt x="571" y="646"/>
                  <a:pt x="572" y="646"/>
                </a:cubicBezTo>
                <a:lnTo>
                  <a:pt x="572" y="646"/>
                </a:lnTo>
                <a:cubicBezTo>
                  <a:pt x="571" y="647"/>
                  <a:pt x="570" y="649"/>
                  <a:pt x="570" y="649"/>
                </a:cubicBezTo>
                <a:lnTo>
                  <a:pt x="570" y="649"/>
                </a:lnTo>
                <a:cubicBezTo>
                  <a:pt x="569" y="649"/>
                  <a:pt x="568" y="650"/>
                  <a:pt x="568" y="650"/>
                </a:cubicBezTo>
                <a:lnTo>
                  <a:pt x="568" y="650"/>
                </a:lnTo>
                <a:cubicBezTo>
                  <a:pt x="567" y="652"/>
                  <a:pt x="566" y="653"/>
                  <a:pt x="566" y="655"/>
                </a:cubicBezTo>
                <a:close/>
                <a:moveTo>
                  <a:pt x="556" y="277"/>
                </a:moveTo>
                <a:lnTo>
                  <a:pt x="556" y="277"/>
                </a:lnTo>
                <a:cubicBezTo>
                  <a:pt x="555" y="277"/>
                  <a:pt x="555" y="277"/>
                  <a:pt x="555" y="277"/>
                </a:cubicBezTo>
                <a:lnTo>
                  <a:pt x="555" y="277"/>
                </a:lnTo>
                <a:lnTo>
                  <a:pt x="555" y="277"/>
                </a:lnTo>
                <a:lnTo>
                  <a:pt x="556" y="277"/>
                </a:lnTo>
                <a:close/>
                <a:moveTo>
                  <a:pt x="549" y="423"/>
                </a:moveTo>
                <a:lnTo>
                  <a:pt x="549" y="423"/>
                </a:lnTo>
                <a:cubicBezTo>
                  <a:pt x="550" y="423"/>
                  <a:pt x="550" y="423"/>
                  <a:pt x="550" y="423"/>
                </a:cubicBezTo>
                <a:lnTo>
                  <a:pt x="550" y="423"/>
                </a:lnTo>
                <a:cubicBezTo>
                  <a:pt x="550" y="424"/>
                  <a:pt x="550" y="424"/>
                  <a:pt x="549" y="424"/>
                </a:cubicBezTo>
                <a:lnTo>
                  <a:pt x="549" y="424"/>
                </a:lnTo>
                <a:cubicBezTo>
                  <a:pt x="549" y="424"/>
                  <a:pt x="549" y="424"/>
                  <a:pt x="549" y="423"/>
                </a:cubicBezTo>
                <a:close/>
                <a:moveTo>
                  <a:pt x="553" y="426"/>
                </a:moveTo>
                <a:lnTo>
                  <a:pt x="553" y="426"/>
                </a:lnTo>
                <a:lnTo>
                  <a:pt x="553" y="426"/>
                </a:lnTo>
                <a:lnTo>
                  <a:pt x="553" y="426"/>
                </a:lnTo>
                <a:cubicBezTo>
                  <a:pt x="553" y="426"/>
                  <a:pt x="553" y="427"/>
                  <a:pt x="554" y="426"/>
                </a:cubicBezTo>
                <a:lnTo>
                  <a:pt x="554" y="426"/>
                </a:lnTo>
                <a:cubicBezTo>
                  <a:pt x="555" y="427"/>
                  <a:pt x="555" y="427"/>
                  <a:pt x="556" y="428"/>
                </a:cubicBezTo>
                <a:lnTo>
                  <a:pt x="556" y="428"/>
                </a:lnTo>
                <a:cubicBezTo>
                  <a:pt x="556" y="430"/>
                  <a:pt x="556" y="430"/>
                  <a:pt x="556" y="431"/>
                </a:cubicBezTo>
                <a:lnTo>
                  <a:pt x="556" y="431"/>
                </a:lnTo>
                <a:cubicBezTo>
                  <a:pt x="556" y="432"/>
                  <a:pt x="556" y="431"/>
                  <a:pt x="556" y="432"/>
                </a:cubicBezTo>
                <a:lnTo>
                  <a:pt x="556" y="432"/>
                </a:lnTo>
                <a:cubicBezTo>
                  <a:pt x="556" y="432"/>
                  <a:pt x="556" y="432"/>
                  <a:pt x="556" y="433"/>
                </a:cubicBezTo>
                <a:lnTo>
                  <a:pt x="556" y="433"/>
                </a:lnTo>
                <a:cubicBezTo>
                  <a:pt x="553" y="431"/>
                  <a:pt x="552" y="431"/>
                  <a:pt x="549" y="431"/>
                </a:cubicBezTo>
                <a:lnTo>
                  <a:pt x="549" y="431"/>
                </a:lnTo>
                <a:lnTo>
                  <a:pt x="549" y="431"/>
                </a:lnTo>
                <a:lnTo>
                  <a:pt x="549" y="431"/>
                </a:lnTo>
                <a:cubicBezTo>
                  <a:pt x="551" y="430"/>
                  <a:pt x="553" y="429"/>
                  <a:pt x="553" y="426"/>
                </a:cubicBezTo>
                <a:close/>
                <a:moveTo>
                  <a:pt x="564" y="432"/>
                </a:moveTo>
                <a:lnTo>
                  <a:pt x="564" y="432"/>
                </a:lnTo>
                <a:cubicBezTo>
                  <a:pt x="565" y="432"/>
                  <a:pt x="565" y="432"/>
                  <a:pt x="566" y="432"/>
                </a:cubicBezTo>
                <a:lnTo>
                  <a:pt x="566" y="432"/>
                </a:lnTo>
                <a:cubicBezTo>
                  <a:pt x="564" y="434"/>
                  <a:pt x="565" y="435"/>
                  <a:pt x="565" y="436"/>
                </a:cubicBezTo>
                <a:lnTo>
                  <a:pt x="565" y="436"/>
                </a:lnTo>
                <a:cubicBezTo>
                  <a:pt x="564" y="436"/>
                  <a:pt x="564" y="436"/>
                  <a:pt x="563" y="436"/>
                </a:cubicBezTo>
                <a:lnTo>
                  <a:pt x="563" y="436"/>
                </a:lnTo>
                <a:cubicBezTo>
                  <a:pt x="564" y="436"/>
                  <a:pt x="564" y="434"/>
                  <a:pt x="564" y="432"/>
                </a:cubicBezTo>
                <a:close/>
                <a:moveTo>
                  <a:pt x="562" y="315"/>
                </a:moveTo>
                <a:lnTo>
                  <a:pt x="562" y="315"/>
                </a:lnTo>
                <a:lnTo>
                  <a:pt x="562" y="315"/>
                </a:lnTo>
                <a:lnTo>
                  <a:pt x="562" y="315"/>
                </a:lnTo>
                <a:lnTo>
                  <a:pt x="562" y="315"/>
                </a:lnTo>
                <a:lnTo>
                  <a:pt x="562" y="315"/>
                </a:lnTo>
                <a:cubicBezTo>
                  <a:pt x="562" y="317"/>
                  <a:pt x="563" y="317"/>
                  <a:pt x="564" y="319"/>
                </a:cubicBezTo>
                <a:lnTo>
                  <a:pt x="564" y="319"/>
                </a:lnTo>
                <a:cubicBezTo>
                  <a:pt x="563" y="319"/>
                  <a:pt x="563" y="319"/>
                  <a:pt x="563" y="319"/>
                </a:cubicBezTo>
                <a:lnTo>
                  <a:pt x="563" y="319"/>
                </a:lnTo>
                <a:cubicBezTo>
                  <a:pt x="563" y="320"/>
                  <a:pt x="562" y="320"/>
                  <a:pt x="562" y="320"/>
                </a:cubicBezTo>
                <a:lnTo>
                  <a:pt x="562" y="320"/>
                </a:lnTo>
                <a:cubicBezTo>
                  <a:pt x="562" y="320"/>
                  <a:pt x="561" y="321"/>
                  <a:pt x="560" y="322"/>
                </a:cubicBezTo>
                <a:lnTo>
                  <a:pt x="560" y="322"/>
                </a:lnTo>
                <a:cubicBezTo>
                  <a:pt x="559" y="322"/>
                  <a:pt x="559" y="322"/>
                  <a:pt x="558" y="322"/>
                </a:cubicBezTo>
                <a:lnTo>
                  <a:pt x="558" y="322"/>
                </a:lnTo>
                <a:cubicBezTo>
                  <a:pt x="559" y="319"/>
                  <a:pt x="561" y="317"/>
                  <a:pt x="562" y="315"/>
                </a:cubicBezTo>
                <a:lnTo>
                  <a:pt x="562" y="315"/>
                </a:lnTo>
                <a:lnTo>
                  <a:pt x="562" y="315"/>
                </a:lnTo>
                <a:lnTo>
                  <a:pt x="568" y="238"/>
                </a:lnTo>
                <a:lnTo>
                  <a:pt x="568" y="238"/>
                </a:lnTo>
                <a:cubicBezTo>
                  <a:pt x="567" y="238"/>
                  <a:pt x="567" y="238"/>
                  <a:pt x="567" y="238"/>
                </a:cubicBezTo>
                <a:lnTo>
                  <a:pt x="567" y="238"/>
                </a:lnTo>
                <a:cubicBezTo>
                  <a:pt x="567" y="238"/>
                  <a:pt x="567" y="238"/>
                  <a:pt x="567" y="237"/>
                </a:cubicBezTo>
                <a:lnTo>
                  <a:pt x="567" y="237"/>
                </a:lnTo>
                <a:cubicBezTo>
                  <a:pt x="567" y="237"/>
                  <a:pt x="567" y="238"/>
                  <a:pt x="568" y="238"/>
                </a:cubicBezTo>
                <a:lnTo>
                  <a:pt x="568" y="459"/>
                </a:lnTo>
                <a:lnTo>
                  <a:pt x="568" y="459"/>
                </a:lnTo>
                <a:lnTo>
                  <a:pt x="568" y="460"/>
                </a:lnTo>
                <a:lnTo>
                  <a:pt x="568" y="460"/>
                </a:lnTo>
                <a:lnTo>
                  <a:pt x="568" y="459"/>
                </a:lnTo>
                <a:lnTo>
                  <a:pt x="568" y="459"/>
                </a:lnTo>
                <a:lnTo>
                  <a:pt x="568" y="459"/>
                </a:lnTo>
                <a:lnTo>
                  <a:pt x="562" y="315"/>
                </a:lnTo>
                <a:close/>
                <a:moveTo>
                  <a:pt x="568" y="211"/>
                </a:moveTo>
                <a:lnTo>
                  <a:pt x="568" y="211"/>
                </a:lnTo>
                <a:lnTo>
                  <a:pt x="568" y="211"/>
                </a:lnTo>
                <a:lnTo>
                  <a:pt x="568" y="211"/>
                </a:lnTo>
                <a:lnTo>
                  <a:pt x="568" y="211"/>
                </a:lnTo>
                <a:lnTo>
                  <a:pt x="568" y="211"/>
                </a:lnTo>
                <a:lnTo>
                  <a:pt x="568" y="211"/>
                </a:lnTo>
                <a:lnTo>
                  <a:pt x="568" y="211"/>
                </a:lnTo>
                <a:cubicBezTo>
                  <a:pt x="568" y="211"/>
                  <a:pt x="568" y="211"/>
                  <a:pt x="569" y="211"/>
                </a:cubicBezTo>
                <a:lnTo>
                  <a:pt x="569" y="211"/>
                </a:lnTo>
                <a:cubicBezTo>
                  <a:pt x="571" y="209"/>
                  <a:pt x="572" y="209"/>
                  <a:pt x="573" y="209"/>
                </a:cubicBezTo>
                <a:lnTo>
                  <a:pt x="573" y="209"/>
                </a:lnTo>
                <a:cubicBezTo>
                  <a:pt x="572" y="209"/>
                  <a:pt x="572" y="209"/>
                  <a:pt x="572" y="209"/>
                </a:cubicBezTo>
                <a:lnTo>
                  <a:pt x="572" y="209"/>
                </a:lnTo>
                <a:cubicBezTo>
                  <a:pt x="571" y="211"/>
                  <a:pt x="569" y="211"/>
                  <a:pt x="568" y="211"/>
                </a:cubicBezTo>
                <a:close/>
                <a:moveTo>
                  <a:pt x="569" y="156"/>
                </a:moveTo>
                <a:lnTo>
                  <a:pt x="569" y="156"/>
                </a:lnTo>
                <a:cubicBezTo>
                  <a:pt x="571" y="154"/>
                  <a:pt x="573" y="156"/>
                  <a:pt x="574" y="156"/>
                </a:cubicBezTo>
                <a:lnTo>
                  <a:pt x="574" y="156"/>
                </a:lnTo>
                <a:cubicBezTo>
                  <a:pt x="574" y="157"/>
                  <a:pt x="574" y="157"/>
                  <a:pt x="574" y="157"/>
                </a:cubicBezTo>
                <a:lnTo>
                  <a:pt x="574" y="157"/>
                </a:lnTo>
                <a:cubicBezTo>
                  <a:pt x="573" y="156"/>
                  <a:pt x="572" y="156"/>
                  <a:pt x="571" y="156"/>
                </a:cubicBezTo>
                <a:lnTo>
                  <a:pt x="571" y="156"/>
                </a:lnTo>
                <a:cubicBezTo>
                  <a:pt x="571" y="156"/>
                  <a:pt x="570" y="156"/>
                  <a:pt x="569" y="156"/>
                </a:cubicBezTo>
                <a:lnTo>
                  <a:pt x="569" y="156"/>
                </a:lnTo>
                <a:cubicBezTo>
                  <a:pt x="569" y="156"/>
                  <a:pt x="569" y="157"/>
                  <a:pt x="569" y="158"/>
                </a:cubicBezTo>
                <a:lnTo>
                  <a:pt x="568" y="158"/>
                </a:lnTo>
                <a:lnTo>
                  <a:pt x="568" y="158"/>
                </a:lnTo>
                <a:cubicBezTo>
                  <a:pt x="568" y="159"/>
                  <a:pt x="568" y="159"/>
                  <a:pt x="568" y="160"/>
                </a:cubicBezTo>
                <a:lnTo>
                  <a:pt x="568" y="160"/>
                </a:lnTo>
                <a:cubicBezTo>
                  <a:pt x="566" y="159"/>
                  <a:pt x="565" y="159"/>
                  <a:pt x="564" y="160"/>
                </a:cubicBezTo>
                <a:lnTo>
                  <a:pt x="564" y="160"/>
                </a:lnTo>
                <a:cubicBezTo>
                  <a:pt x="562" y="162"/>
                  <a:pt x="559" y="164"/>
                  <a:pt x="556" y="163"/>
                </a:cubicBezTo>
                <a:lnTo>
                  <a:pt x="556" y="163"/>
                </a:lnTo>
                <a:cubicBezTo>
                  <a:pt x="556" y="162"/>
                  <a:pt x="555" y="159"/>
                  <a:pt x="555" y="156"/>
                </a:cubicBez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cubicBezTo>
                  <a:pt x="556" y="155"/>
                  <a:pt x="556" y="152"/>
                  <a:pt x="558" y="151"/>
                </a:cubicBezTo>
                <a:lnTo>
                  <a:pt x="558" y="151"/>
                </a:lnTo>
                <a:lnTo>
                  <a:pt x="559" y="151"/>
                </a:lnTo>
                <a:lnTo>
                  <a:pt x="559" y="151"/>
                </a:lnTo>
                <a:cubicBezTo>
                  <a:pt x="561" y="152"/>
                  <a:pt x="562" y="152"/>
                  <a:pt x="564" y="150"/>
                </a:cubicBezTo>
                <a:lnTo>
                  <a:pt x="564" y="150"/>
                </a:lnTo>
                <a:cubicBezTo>
                  <a:pt x="564" y="150"/>
                  <a:pt x="565" y="149"/>
                  <a:pt x="565" y="148"/>
                </a:cubicBezTo>
                <a:lnTo>
                  <a:pt x="565" y="148"/>
                </a:lnTo>
                <a:cubicBezTo>
                  <a:pt x="566" y="149"/>
                  <a:pt x="567" y="150"/>
                  <a:pt x="568" y="149"/>
                </a:cubicBezTo>
                <a:lnTo>
                  <a:pt x="568" y="149"/>
                </a:lnTo>
                <a:cubicBezTo>
                  <a:pt x="568" y="149"/>
                  <a:pt x="569" y="148"/>
                  <a:pt x="570" y="147"/>
                </a:cubicBezTo>
                <a:lnTo>
                  <a:pt x="570" y="147"/>
                </a:lnTo>
                <a:cubicBezTo>
                  <a:pt x="570" y="146"/>
                  <a:pt x="571" y="146"/>
                  <a:pt x="571" y="146"/>
                </a:cubicBezTo>
                <a:lnTo>
                  <a:pt x="571" y="146"/>
                </a:lnTo>
                <a:lnTo>
                  <a:pt x="571" y="146"/>
                </a:lnTo>
                <a:lnTo>
                  <a:pt x="571" y="146"/>
                </a:lnTo>
                <a:cubicBezTo>
                  <a:pt x="572" y="147"/>
                  <a:pt x="573" y="147"/>
                  <a:pt x="573" y="148"/>
                </a:cubicBezTo>
                <a:lnTo>
                  <a:pt x="573" y="148"/>
                </a:lnTo>
                <a:cubicBezTo>
                  <a:pt x="573" y="149"/>
                  <a:pt x="572" y="150"/>
                  <a:pt x="572" y="150"/>
                </a:cubicBezTo>
                <a:lnTo>
                  <a:pt x="572" y="150"/>
                </a:lnTo>
                <a:cubicBezTo>
                  <a:pt x="570" y="152"/>
                  <a:pt x="568" y="154"/>
                  <a:pt x="569" y="156"/>
                </a:cubicBezTo>
                <a:close/>
                <a:moveTo>
                  <a:pt x="545" y="517"/>
                </a:moveTo>
                <a:lnTo>
                  <a:pt x="545" y="517"/>
                </a:lnTo>
                <a:cubicBezTo>
                  <a:pt x="545" y="517"/>
                  <a:pt x="545" y="517"/>
                  <a:pt x="546" y="517"/>
                </a:cubicBezTo>
                <a:lnTo>
                  <a:pt x="546" y="517"/>
                </a:lnTo>
                <a:cubicBezTo>
                  <a:pt x="546" y="517"/>
                  <a:pt x="546" y="517"/>
                  <a:pt x="546" y="518"/>
                </a:cubicBezTo>
                <a:lnTo>
                  <a:pt x="546" y="518"/>
                </a:lnTo>
                <a:lnTo>
                  <a:pt x="545" y="517"/>
                </a:lnTo>
                <a:close/>
                <a:moveTo>
                  <a:pt x="537" y="504"/>
                </a:moveTo>
                <a:lnTo>
                  <a:pt x="537" y="504"/>
                </a:lnTo>
                <a:cubicBezTo>
                  <a:pt x="537" y="504"/>
                  <a:pt x="536" y="504"/>
                  <a:pt x="536" y="505"/>
                </a:cubicBezTo>
                <a:lnTo>
                  <a:pt x="536" y="505"/>
                </a:lnTo>
                <a:cubicBezTo>
                  <a:pt x="536" y="504"/>
                  <a:pt x="535" y="504"/>
                  <a:pt x="535" y="504"/>
                </a:cubicBezTo>
                <a:lnTo>
                  <a:pt x="535" y="504"/>
                </a:lnTo>
                <a:cubicBezTo>
                  <a:pt x="536" y="504"/>
                  <a:pt x="537" y="504"/>
                  <a:pt x="537" y="504"/>
                </a:cubicBezTo>
                <a:close/>
                <a:moveTo>
                  <a:pt x="541" y="526"/>
                </a:moveTo>
                <a:lnTo>
                  <a:pt x="541" y="526"/>
                </a:lnTo>
                <a:cubicBezTo>
                  <a:pt x="541" y="527"/>
                  <a:pt x="540" y="528"/>
                  <a:pt x="538" y="528"/>
                </a:cubicBezTo>
                <a:lnTo>
                  <a:pt x="538" y="528"/>
                </a:lnTo>
                <a:lnTo>
                  <a:pt x="539" y="528"/>
                </a:lnTo>
                <a:lnTo>
                  <a:pt x="539" y="528"/>
                </a:lnTo>
                <a:cubicBezTo>
                  <a:pt x="539" y="527"/>
                  <a:pt x="540" y="526"/>
                  <a:pt x="541" y="526"/>
                </a:cubicBezTo>
                <a:close/>
                <a:moveTo>
                  <a:pt x="536" y="491"/>
                </a:moveTo>
                <a:lnTo>
                  <a:pt x="536" y="491"/>
                </a:lnTo>
                <a:cubicBezTo>
                  <a:pt x="536" y="490"/>
                  <a:pt x="537" y="489"/>
                  <a:pt x="537" y="489"/>
                </a:cubicBezTo>
                <a:lnTo>
                  <a:pt x="537" y="489"/>
                </a:lnTo>
                <a:cubicBezTo>
                  <a:pt x="537" y="489"/>
                  <a:pt x="537" y="488"/>
                  <a:pt x="537" y="487"/>
                </a:cubicBezTo>
                <a:lnTo>
                  <a:pt x="537" y="487"/>
                </a:lnTo>
                <a:cubicBezTo>
                  <a:pt x="538" y="486"/>
                  <a:pt x="539" y="484"/>
                  <a:pt x="540" y="483"/>
                </a:cubicBezTo>
                <a:lnTo>
                  <a:pt x="540" y="483"/>
                </a:lnTo>
                <a:cubicBezTo>
                  <a:pt x="540" y="487"/>
                  <a:pt x="539" y="489"/>
                  <a:pt x="536" y="491"/>
                </a:cubicBezTo>
                <a:close/>
                <a:moveTo>
                  <a:pt x="528" y="682"/>
                </a:moveTo>
                <a:lnTo>
                  <a:pt x="528" y="682"/>
                </a:lnTo>
                <a:cubicBezTo>
                  <a:pt x="531" y="686"/>
                  <a:pt x="536" y="688"/>
                  <a:pt x="541" y="685"/>
                </a:cubicBezTo>
                <a:lnTo>
                  <a:pt x="541" y="685"/>
                </a:lnTo>
                <a:cubicBezTo>
                  <a:pt x="541" y="684"/>
                  <a:pt x="541" y="683"/>
                  <a:pt x="541" y="682"/>
                </a:cubicBezTo>
                <a:lnTo>
                  <a:pt x="541" y="682"/>
                </a:lnTo>
                <a:cubicBezTo>
                  <a:pt x="542" y="683"/>
                  <a:pt x="544" y="684"/>
                  <a:pt x="546" y="684"/>
                </a:cubicBezTo>
                <a:lnTo>
                  <a:pt x="546" y="684"/>
                </a:lnTo>
                <a:cubicBezTo>
                  <a:pt x="547" y="684"/>
                  <a:pt x="547" y="685"/>
                  <a:pt x="547" y="685"/>
                </a:cubicBezTo>
                <a:lnTo>
                  <a:pt x="547" y="685"/>
                </a:lnTo>
                <a:cubicBezTo>
                  <a:pt x="547" y="685"/>
                  <a:pt x="547" y="685"/>
                  <a:pt x="547" y="686"/>
                </a:cubicBezTo>
                <a:lnTo>
                  <a:pt x="547" y="686"/>
                </a:lnTo>
                <a:cubicBezTo>
                  <a:pt x="546" y="688"/>
                  <a:pt x="547" y="688"/>
                  <a:pt x="547" y="690"/>
                </a:cubicBezTo>
                <a:lnTo>
                  <a:pt x="547" y="690"/>
                </a:lnTo>
                <a:cubicBezTo>
                  <a:pt x="546" y="690"/>
                  <a:pt x="546" y="691"/>
                  <a:pt x="545" y="692"/>
                </a:cubicBezTo>
                <a:lnTo>
                  <a:pt x="545" y="692"/>
                </a:lnTo>
                <a:cubicBezTo>
                  <a:pt x="543" y="698"/>
                  <a:pt x="541" y="691"/>
                  <a:pt x="539" y="693"/>
                </a:cubicBezTo>
                <a:lnTo>
                  <a:pt x="539" y="693"/>
                </a:lnTo>
                <a:cubicBezTo>
                  <a:pt x="538" y="693"/>
                  <a:pt x="538" y="693"/>
                  <a:pt x="538" y="693"/>
                </a:cubicBezTo>
                <a:lnTo>
                  <a:pt x="538" y="693"/>
                </a:lnTo>
                <a:cubicBezTo>
                  <a:pt x="538" y="692"/>
                  <a:pt x="538" y="692"/>
                  <a:pt x="538" y="691"/>
                </a:cubicBezTo>
                <a:lnTo>
                  <a:pt x="538" y="691"/>
                </a:lnTo>
                <a:cubicBezTo>
                  <a:pt x="535" y="688"/>
                  <a:pt x="531" y="685"/>
                  <a:pt x="525" y="685"/>
                </a:cubicBezTo>
                <a:lnTo>
                  <a:pt x="525" y="685"/>
                </a:lnTo>
                <a:cubicBezTo>
                  <a:pt x="526" y="685"/>
                  <a:pt x="527" y="684"/>
                  <a:pt x="528" y="682"/>
                </a:cubicBezTo>
                <a:close/>
                <a:moveTo>
                  <a:pt x="524" y="323"/>
                </a:moveTo>
                <a:lnTo>
                  <a:pt x="524" y="323"/>
                </a:lnTo>
                <a:cubicBezTo>
                  <a:pt x="525" y="324"/>
                  <a:pt x="525" y="325"/>
                  <a:pt x="525" y="326"/>
                </a:cubicBezTo>
                <a:lnTo>
                  <a:pt x="525" y="326"/>
                </a:lnTo>
                <a:cubicBezTo>
                  <a:pt x="525" y="325"/>
                  <a:pt x="524" y="324"/>
                  <a:pt x="524" y="323"/>
                </a:cubicBezTo>
                <a:close/>
                <a:moveTo>
                  <a:pt x="527" y="406"/>
                </a:moveTo>
                <a:lnTo>
                  <a:pt x="527" y="406"/>
                </a:lnTo>
                <a:close/>
                <a:moveTo>
                  <a:pt x="533" y="671"/>
                </a:moveTo>
                <a:lnTo>
                  <a:pt x="533" y="671"/>
                </a:lnTo>
                <a:cubicBezTo>
                  <a:pt x="531" y="674"/>
                  <a:pt x="531" y="677"/>
                  <a:pt x="527" y="680"/>
                </a:cubicBezTo>
                <a:lnTo>
                  <a:pt x="527" y="680"/>
                </a:lnTo>
                <a:lnTo>
                  <a:pt x="527" y="680"/>
                </a:lnTo>
                <a:cubicBezTo>
                  <a:pt x="526" y="679"/>
                  <a:pt x="526" y="678"/>
                  <a:pt x="525" y="677"/>
                </a:cubicBezTo>
                <a:lnTo>
                  <a:pt x="525" y="677"/>
                </a:lnTo>
                <a:cubicBezTo>
                  <a:pt x="528" y="675"/>
                  <a:pt x="531" y="673"/>
                  <a:pt x="533" y="671"/>
                </a:cubicBezTo>
                <a:close/>
                <a:moveTo>
                  <a:pt x="544" y="338"/>
                </a:moveTo>
                <a:lnTo>
                  <a:pt x="544" y="338"/>
                </a:lnTo>
                <a:lnTo>
                  <a:pt x="544" y="338"/>
                </a:lnTo>
                <a:lnTo>
                  <a:pt x="544" y="338"/>
                </a:lnTo>
                <a:cubicBezTo>
                  <a:pt x="543" y="337"/>
                  <a:pt x="541" y="337"/>
                  <a:pt x="541" y="337"/>
                </a:cubicBezTo>
                <a:lnTo>
                  <a:pt x="541" y="337"/>
                </a:lnTo>
                <a:cubicBezTo>
                  <a:pt x="544" y="335"/>
                  <a:pt x="548" y="334"/>
                  <a:pt x="553" y="335"/>
                </a:cubicBezTo>
                <a:lnTo>
                  <a:pt x="553" y="335"/>
                </a:lnTo>
                <a:cubicBezTo>
                  <a:pt x="553" y="336"/>
                  <a:pt x="554" y="337"/>
                  <a:pt x="555" y="337"/>
                </a:cubicBezTo>
                <a:lnTo>
                  <a:pt x="555" y="337"/>
                </a:lnTo>
                <a:cubicBezTo>
                  <a:pt x="555" y="338"/>
                  <a:pt x="555" y="338"/>
                  <a:pt x="555" y="338"/>
                </a:cubicBezTo>
                <a:lnTo>
                  <a:pt x="555" y="338"/>
                </a:lnTo>
                <a:lnTo>
                  <a:pt x="556" y="339"/>
                </a:lnTo>
                <a:lnTo>
                  <a:pt x="556" y="339"/>
                </a:lnTo>
                <a:lnTo>
                  <a:pt x="556" y="339"/>
                </a:lnTo>
                <a:lnTo>
                  <a:pt x="556" y="339"/>
                </a:lnTo>
                <a:lnTo>
                  <a:pt x="555" y="340"/>
                </a:lnTo>
                <a:lnTo>
                  <a:pt x="555" y="340"/>
                </a:lnTo>
                <a:cubicBezTo>
                  <a:pt x="555" y="344"/>
                  <a:pt x="552" y="345"/>
                  <a:pt x="551" y="347"/>
                </a:cubicBezTo>
                <a:lnTo>
                  <a:pt x="551" y="347"/>
                </a:lnTo>
                <a:cubicBezTo>
                  <a:pt x="551" y="348"/>
                  <a:pt x="551" y="348"/>
                  <a:pt x="550" y="348"/>
                </a:cubicBezTo>
                <a:lnTo>
                  <a:pt x="550" y="348"/>
                </a:lnTo>
                <a:cubicBezTo>
                  <a:pt x="551" y="344"/>
                  <a:pt x="549" y="343"/>
                  <a:pt x="547" y="341"/>
                </a:cubicBezTo>
                <a:lnTo>
                  <a:pt x="547" y="341"/>
                </a:lnTo>
                <a:cubicBezTo>
                  <a:pt x="548" y="339"/>
                  <a:pt x="549" y="338"/>
                  <a:pt x="550" y="336"/>
                </a:cubicBezTo>
                <a:lnTo>
                  <a:pt x="550" y="336"/>
                </a:lnTo>
                <a:cubicBezTo>
                  <a:pt x="548" y="337"/>
                  <a:pt x="546" y="338"/>
                  <a:pt x="544" y="338"/>
                </a:cubicBezTo>
                <a:close/>
                <a:moveTo>
                  <a:pt x="548" y="672"/>
                </a:moveTo>
                <a:lnTo>
                  <a:pt x="548" y="672"/>
                </a:lnTo>
                <a:cubicBezTo>
                  <a:pt x="549" y="671"/>
                  <a:pt x="550" y="671"/>
                  <a:pt x="551" y="670"/>
                </a:cubicBezTo>
                <a:lnTo>
                  <a:pt x="551" y="670"/>
                </a:lnTo>
                <a:cubicBezTo>
                  <a:pt x="556" y="669"/>
                  <a:pt x="550" y="684"/>
                  <a:pt x="560" y="676"/>
                </a:cubicBezTo>
                <a:lnTo>
                  <a:pt x="560" y="676"/>
                </a:lnTo>
                <a:lnTo>
                  <a:pt x="560" y="676"/>
                </a:lnTo>
                <a:cubicBezTo>
                  <a:pt x="561" y="676"/>
                  <a:pt x="561" y="677"/>
                  <a:pt x="562" y="677"/>
                </a:cubicBezTo>
                <a:lnTo>
                  <a:pt x="562" y="677"/>
                </a:lnTo>
                <a:lnTo>
                  <a:pt x="562" y="677"/>
                </a:lnTo>
                <a:lnTo>
                  <a:pt x="562" y="677"/>
                </a:lnTo>
                <a:cubicBezTo>
                  <a:pt x="560" y="678"/>
                  <a:pt x="559" y="679"/>
                  <a:pt x="558" y="681"/>
                </a:cubicBezTo>
                <a:lnTo>
                  <a:pt x="558" y="681"/>
                </a:lnTo>
                <a:cubicBezTo>
                  <a:pt x="555" y="679"/>
                  <a:pt x="553" y="679"/>
                  <a:pt x="550" y="682"/>
                </a:cubicBezTo>
                <a:lnTo>
                  <a:pt x="550" y="682"/>
                </a:lnTo>
                <a:cubicBezTo>
                  <a:pt x="550" y="680"/>
                  <a:pt x="550" y="678"/>
                  <a:pt x="550" y="677"/>
                </a:cubicBezTo>
                <a:lnTo>
                  <a:pt x="550" y="677"/>
                </a:lnTo>
                <a:cubicBezTo>
                  <a:pt x="550" y="675"/>
                  <a:pt x="549" y="674"/>
                  <a:pt x="548" y="672"/>
                </a:cubicBezTo>
                <a:close/>
                <a:moveTo>
                  <a:pt x="566" y="826"/>
                </a:moveTo>
                <a:lnTo>
                  <a:pt x="566" y="826"/>
                </a:lnTo>
                <a:close/>
                <a:moveTo>
                  <a:pt x="565" y="794"/>
                </a:moveTo>
                <a:lnTo>
                  <a:pt x="561" y="793"/>
                </a:lnTo>
                <a:lnTo>
                  <a:pt x="561" y="793"/>
                </a:lnTo>
                <a:cubicBezTo>
                  <a:pt x="561" y="792"/>
                  <a:pt x="562" y="791"/>
                  <a:pt x="562" y="790"/>
                </a:cubicBezTo>
                <a:lnTo>
                  <a:pt x="562" y="790"/>
                </a:lnTo>
                <a:cubicBezTo>
                  <a:pt x="563" y="791"/>
                  <a:pt x="565" y="791"/>
                  <a:pt x="567" y="790"/>
                </a:cubicBezTo>
                <a:lnTo>
                  <a:pt x="567" y="790"/>
                </a:lnTo>
                <a:lnTo>
                  <a:pt x="567" y="791"/>
                </a:lnTo>
                <a:lnTo>
                  <a:pt x="567" y="791"/>
                </a:lnTo>
                <a:cubicBezTo>
                  <a:pt x="566" y="793"/>
                  <a:pt x="565" y="794"/>
                  <a:pt x="565" y="794"/>
                </a:cubicBezTo>
                <a:close/>
                <a:moveTo>
                  <a:pt x="581" y="802"/>
                </a:moveTo>
                <a:lnTo>
                  <a:pt x="581" y="802"/>
                </a:lnTo>
                <a:cubicBezTo>
                  <a:pt x="580" y="802"/>
                  <a:pt x="580" y="803"/>
                  <a:pt x="580" y="804"/>
                </a:cubicBezTo>
                <a:lnTo>
                  <a:pt x="580" y="804"/>
                </a:lnTo>
                <a:cubicBezTo>
                  <a:pt x="578" y="804"/>
                  <a:pt x="578" y="803"/>
                  <a:pt x="577" y="803"/>
                </a:cubicBezTo>
                <a:lnTo>
                  <a:pt x="577" y="803"/>
                </a:lnTo>
                <a:cubicBezTo>
                  <a:pt x="578" y="800"/>
                  <a:pt x="580" y="801"/>
                  <a:pt x="581" y="802"/>
                </a:cubicBezTo>
                <a:close/>
                <a:moveTo>
                  <a:pt x="580" y="639"/>
                </a:moveTo>
                <a:lnTo>
                  <a:pt x="580" y="639"/>
                </a:lnTo>
                <a:lnTo>
                  <a:pt x="580" y="639"/>
                </a:lnTo>
                <a:lnTo>
                  <a:pt x="580" y="639"/>
                </a:lnTo>
                <a:cubicBezTo>
                  <a:pt x="578" y="639"/>
                  <a:pt x="576" y="640"/>
                  <a:pt x="574" y="639"/>
                </a:cubicBezTo>
                <a:lnTo>
                  <a:pt x="574" y="639"/>
                </a:lnTo>
                <a:cubicBezTo>
                  <a:pt x="574" y="639"/>
                  <a:pt x="574" y="638"/>
                  <a:pt x="575" y="638"/>
                </a:cubicBezTo>
                <a:lnTo>
                  <a:pt x="575" y="638"/>
                </a:lnTo>
                <a:cubicBezTo>
                  <a:pt x="577" y="635"/>
                  <a:pt x="578" y="633"/>
                  <a:pt x="580" y="630"/>
                </a:cubicBezTo>
                <a:lnTo>
                  <a:pt x="580" y="630"/>
                </a:lnTo>
                <a:cubicBezTo>
                  <a:pt x="581" y="628"/>
                  <a:pt x="581" y="626"/>
                  <a:pt x="581" y="624"/>
                </a:cubicBezTo>
                <a:lnTo>
                  <a:pt x="581" y="624"/>
                </a:lnTo>
                <a:lnTo>
                  <a:pt x="582" y="624"/>
                </a:lnTo>
                <a:lnTo>
                  <a:pt x="582" y="624"/>
                </a:lnTo>
                <a:cubicBezTo>
                  <a:pt x="583" y="626"/>
                  <a:pt x="584" y="628"/>
                  <a:pt x="583" y="631"/>
                </a:cubicBezTo>
                <a:lnTo>
                  <a:pt x="583" y="631"/>
                </a:lnTo>
                <a:cubicBezTo>
                  <a:pt x="582" y="634"/>
                  <a:pt x="582" y="636"/>
                  <a:pt x="580" y="639"/>
                </a:cubicBezTo>
                <a:close/>
                <a:moveTo>
                  <a:pt x="601" y="602"/>
                </a:moveTo>
                <a:lnTo>
                  <a:pt x="601" y="602"/>
                </a:lnTo>
                <a:cubicBezTo>
                  <a:pt x="600" y="603"/>
                  <a:pt x="599" y="605"/>
                  <a:pt x="599" y="606"/>
                </a:cubicBezTo>
                <a:lnTo>
                  <a:pt x="599" y="606"/>
                </a:lnTo>
                <a:cubicBezTo>
                  <a:pt x="599" y="605"/>
                  <a:pt x="597" y="605"/>
                  <a:pt x="596" y="606"/>
                </a:cubicBezTo>
                <a:lnTo>
                  <a:pt x="596" y="606"/>
                </a:lnTo>
                <a:cubicBezTo>
                  <a:pt x="595" y="603"/>
                  <a:pt x="591" y="602"/>
                  <a:pt x="596" y="599"/>
                </a:cubicBezTo>
                <a:lnTo>
                  <a:pt x="596" y="599"/>
                </a:lnTo>
                <a:lnTo>
                  <a:pt x="596" y="598"/>
                </a:lnTo>
                <a:lnTo>
                  <a:pt x="596" y="598"/>
                </a:lnTo>
                <a:cubicBezTo>
                  <a:pt x="597" y="600"/>
                  <a:pt x="599" y="601"/>
                  <a:pt x="601" y="601"/>
                </a:cubicBezTo>
                <a:lnTo>
                  <a:pt x="601" y="601"/>
                </a:lnTo>
                <a:cubicBezTo>
                  <a:pt x="601" y="602"/>
                  <a:pt x="601" y="602"/>
                  <a:pt x="601" y="602"/>
                </a:cubicBezTo>
                <a:close/>
                <a:moveTo>
                  <a:pt x="605" y="50"/>
                </a:moveTo>
                <a:lnTo>
                  <a:pt x="605" y="50"/>
                </a:lnTo>
                <a:cubicBezTo>
                  <a:pt x="605" y="52"/>
                  <a:pt x="606" y="55"/>
                  <a:pt x="608" y="57"/>
                </a:cubicBezTo>
                <a:lnTo>
                  <a:pt x="608" y="57"/>
                </a:lnTo>
                <a:cubicBezTo>
                  <a:pt x="605" y="60"/>
                  <a:pt x="603" y="56"/>
                  <a:pt x="601" y="55"/>
                </a:cubicBezTo>
                <a:lnTo>
                  <a:pt x="601" y="55"/>
                </a:lnTo>
                <a:cubicBezTo>
                  <a:pt x="604" y="55"/>
                  <a:pt x="605" y="52"/>
                  <a:pt x="605" y="50"/>
                </a:cubicBezTo>
                <a:close/>
                <a:moveTo>
                  <a:pt x="606" y="11"/>
                </a:moveTo>
                <a:lnTo>
                  <a:pt x="606" y="11"/>
                </a:lnTo>
                <a:cubicBezTo>
                  <a:pt x="606" y="12"/>
                  <a:pt x="605" y="12"/>
                  <a:pt x="605" y="12"/>
                </a:cubicBezTo>
                <a:lnTo>
                  <a:pt x="605" y="12"/>
                </a:lnTo>
                <a:cubicBezTo>
                  <a:pt x="605" y="12"/>
                  <a:pt x="605" y="12"/>
                  <a:pt x="605" y="13"/>
                </a:cubicBezTo>
                <a:lnTo>
                  <a:pt x="605" y="13"/>
                </a:lnTo>
                <a:lnTo>
                  <a:pt x="605" y="13"/>
                </a:lnTo>
                <a:lnTo>
                  <a:pt x="605" y="13"/>
                </a:lnTo>
                <a:cubicBezTo>
                  <a:pt x="605" y="12"/>
                  <a:pt x="605" y="12"/>
                  <a:pt x="605" y="12"/>
                </a:cubicBezTo>
                <a:lnTo>
                  <a:pt x="605" y="12"/>
                </a:lnTo>
                <a:cubicBezTo>
                  <a:pt x="605" y="12"/>
                  <a:pt x="605" y="11"/>
                  <a:pt x="606" y="11"/>
                </a:cubicBezTo>
                <a:close/>
                <a:moveTo>
                  <a:pt x="608" y="21"/>
                </a:moveTo>
                <a:lnTo>
                  <a:pt x="608" y="21"/>
                </a:lnTo>
                <a:lnTo>
                  <a:pt x="608" y="21"/>
                </a:lnTo>
                <a:cubicBezTo>
                  <a:pt x="608" y="23"/>
                  <a:pt x="608" y="23"/>
                  <a:pt x="608" y="24"/>
                </a:cubicBezTo>
                <a:lnTo>
                  <a:pt x="608" y="24"/>
                </a:lnTo>
                <a:cubicBezTo>
                  <a:pt x="607" y="23"/>
                  <a:pt x="607" y="23"/>
                  <a:pt x="606" y="23"/>
                </a:cubicBezTo>
                <a:lnTo>
                  <a:pt x="606" y="23"/>
                </a:lnTo>
                <a:lnTo>
                  <a:pt x="606" y="23"/>
                </a:lnTo>
                <a:lnTo>
                  <a:pt x="606" y="23"/>
                </a:lnTo>
                <a:lnTo>
                  <a:pt x="606" y="23"/>
                </a:lnTo>
                <a:lnTo>
                  <a:pt x="606" y="23"/>
                </a:lnTo>
                <a:cubicBezTo>
                  <a:pt x="606" y="23"/>
                  <a:pt x="607" y="23"/>
                  <a:pt x="608" y="21"/>
                </a:cubicBezTo>
                <a:close/>
                <a:moveTo>
                  <a:pt x="615" y="27"/>
                </a:moveTo>
                <a:lnTo>
                  <a:pt x="615" y="27"/>
                </a:lnTo>
                <a:lnTo>
                  <a:pt x="615" y="27"/>
                </a:lnTo>
                <a:lnTo>
                  <a:pt x="615" y="27"/>
                </a:lnTo>
                <a:cubicBezTo>
                  <a:pt x="614" y="27"/>
                  <a:pt x="614" y="28"/>
                  <a:pt x="613" y="28"/>
                </a:cubicBezTo>
                <a:lnTo>
                  <a:pt x="613" y="28"/>
                </a:lnTo>
                <a:lnTo>
                  <a:pt x="612" y="27"/>
                </a:lnTo>
                <a:lnTo>
                  <a:pt x="612" y="27"/>
                </a:lnTo>
                <a:lnTo>
                  <a:pt x="611" y="27"/>
                </a:lnTo>
                <a:lnTo>
                  <a:pt x="611" y="27"/>
                </a:lnTo>
                <a:cubicBezTo>
                  <a:pt x="612" y="27"/>
                  <a:pt x="613" y="27"/>
                  <a:pt x="615" y="27"/>
                </a:cubicBezTo>
                <a:close/>
                <a:moveTo>
                  <a:pt x="617" y="37"/>
                </a:moveTo>
                <a:lnTo>
                  <a:pt x="617" y="37"/>
                </a:lnTo>
                <a:lnTo>
                  <a:pt x="617" y="37"/>
                </a:lnTo>
                <a:lnTo>
                  <a:pt x="617" y="37"/>
                </a:lnTo>
                <a:cubicBezTo>
                  <a:pt x="617" y="39"/>
                  <a:pt x="618" y="39"/>
                  <a:pt x="620" y="40"/>
                </a:cubicBezTo>
                <a:lnTo>
                  <a:pt x="620" y="40"/>
                </a:lnTo>
                <a:lnTo>
                  <a:pt x="621" y="40"/>
                </a:lnTo>
                <a:lnTo>
                  <a:pt x="621" y="40"/>
                </a:lnTo>
                <a:cubicBezTo>
                  <a:pt x="621" y="41"/>
                  <a:pt x="621" y="42"/>
                  <a:pt x="621" y="43"/>
                </a:cubicBezTo>
                <a:lnTo>
                  <a:pt x="621" y="43"/>
                </a:lnTo>
                <a:cubicBezTo>
                  <a:pt x="620" y="43"/>
                  <a:pt x="620" y="43"/>
                  <a:pt x="619" y="43"/>
                </a:cubicBezTo>
                <a:lnTo>
                  <a:pt x="619" y="43"/>
                </a:lnTo>
                <a:cubicBezTo>
                  <a:pt x="617" y="45"/>
                  <a:pt x="617" y="45"/>
                  <a:pt x="616" y="48"/>
                </a:cubicBezTo>
                <a:lnTo>
                  <a:pt x="617" y="48"/>
                </a:lnTo>
                <a:lnTo>
                  <a:pt x="617" y="49"/>
                </a:lnTo>
                <a:lnTo>
                  <a:pt x="617" y="49"/>
                </a:lnTo>
                <a:cubicBezTo>
                  <a:pt x="617" y="49"/>
                  <a:pt x="617" y="49"/>
                  <a:pt x="616" y="50"/>
                </a:cubicBezTo>
                <a:lnTo>
                  <a:pt x="616" y="50"/>
                </a:lnTo>
                <a:cubicBezTo>
                  <a:pt x="616" y="48"/>
                  <a:pt x="615" y="46"/>
                  <a:pt x="614" y="45"/>
                </a:cubicBezTo>
                <a:lnTo>
                  <a:pt x="614" y="45"/>
                </a:lnTo>
                <a:cubicBezTo>
                  <a:pt x="614" y="43"/>
                  <a:pt x="613" y="42"/>
                  <a:pt x="613" y="41"/>
                </a:cubicBezTo>
                <a:lnTo>
                  <a:pt x="613" y="41"/>
                </a:lnTo>
                <a:cubicBezTo>
                  <a:pt x="614" y="39"/>
                  <a:pt x="616" y="39"/>
                  <a:pt x="617" y="37"/>
                </a:cubicBezTo>
                <a:close/>
                <a:moveTo>
                  <a:pt x="624" y="240"/>
                </a:moveTo>
                <a:lnTo>
                  <a:pt x="624" y="240"/>
                </a:lnTo>
                <a:lnTo>
                  <a:pt x="624" y="240"/>
                </a:lnTo>
                <a:lnTo>
                  <a:pt x="624" y="240"/>
                </a:lnTo>
                <a:cubicBezTo>
                  <a:pt x="623" y="239"/>
                  <a:pt x="623" y="239"/>
                  <a:pt x="621" y="239"/>
                </a:cubicBezTo>
                <a:lnTo>
                  <a:pt x="621" y="239"/>
                </a:lnTo>
                <a:cubicBezTo>
                  <a:pt x="619" y="238"/>
                  <a:pt x="617" y="239"/>
                  <a:pt x="614" y="238"/>
                </a:cubicBezTo>
                <a:lnTo>
                  <a:pt x="614" y="238"/>
                </a:lnTo>
                <a:lnTo>
                  <a:pt x="614" y="238"/>
                </a:lnTo>
                <a:lnTo>
                  <a:pt x="614" y="238"/>
                </a:lnTo>
                <a:cubicBezTo>
                  <a:pt x="618" y="236"/>
                  <a:pt x="621" y="236"/>
                  <a:pt x="625" y="239"/>
                </a:cubicBezTo>
                <a:lnTo>
                  <a:pt x="625" y="239"/>
                </a:lnTo>
                <a:cubicBezTo>
                  <a:pt x="624" y="239"/>
                  <a:pt x="624" y="239"/>
                  <a:pt x="624" y="240"/>
                </a:cubicBezTo>
                <a:close/>
                <a:moveTo>
                  <a:pt x="626" y="297"/>
                </a:moveTo>
                <a:lnTo>
                  <a:pt x="626" y="297"/>
                </a:lnTo>
                <a:cubicBezTo>
                  <a:pt x="626" y="297"/>
                  <a:pt x="626" y="297"/>
                  <a:pt x="627" y="297"/>
                </a:cubicBezTo>
                <a:lnTo>
                  <a:pt x="627" y="297"/>
                </a:lnTo>
                <a:cubicBezTo>
                  <a:pt x="626" y="297"/>
                  <a:pt x="625" y="297"/>
                  <a:pt x="624" y="297"/>
                </a:cubicBezTo>
                <a:lnTo>
                  <a:pt x="624" y="297"/>
                </a:lnTo>
                <a:cubicBezTo>
                  <a:pt x="624" y="298"/>
                  <a:pt x="623" y="298"/>
                  <a:pt x="623" y="298"/>
                </a:cubicBezTo>
                <a:lnTo>
                  <a:pt x="623" y="298"/>
                </a:lnTo>
                <a:lnTo>
                  <a:pt x="623" y="298"/>
                </a:lnTo>
                <a:lnTo>
                  <a:pt x="623" y="298"/>
                </a:lnTo>
                <a:cubicBezTo>
                  <a:pt x="623" y="298"/>
                  <a:pt x="623" y="298"/>
                  <a:pt x="621" y="298"/>
                </a:cubicBezTo>
                <a:lnTo>
                  <a:pt x="621" y="298"/>
                </a:lnTo>
                <a:cubicBezTo>
                  <a:pt x="621" y="297"/>
                  <a:pt x="620" y="297"/>
                  <a:pt x="618" y="296"/>
                </a:cubicBezTo>
                <a:lnTo>
                  <a:pt x="618" y="296"/>
                </a:lnTo>
                <a:cubicBezTo>
                  <a:pt x="619" y="296"/>
                  <a:pt x="620" y="295"/>
                  <a:pt x="620" y="295"/>
                </a:cubicBezTo>
                <a:lnTo>
                  <a:pt x="620" y="295"/>
                </a:lnTo>
                <a:cubicBezTo>
                  <a:pt x="623" y="295"/>
                  <a:pt x="625" y="295"/>
                  <a:pt x="626" y="297"/>
                </a:cubicBezTo>
                <a:close/>
                <a:moveTo>
                  <a:pt x="627" y="281"/>
                </a:moveTo>
                <a:lnTo>
                  <a:pt x="627" y="281"/>
                </a:lnTo>
                <a:lnTo>
                  <a:pt x="627" y="281"/>
                </a:lnTo>
                <a:lnTo>
                  <a:pt x="627" y="281"/>
                </a:lnTo>
                <a:lnTo>
                  <a:pt x="626" y="281"/>
                </a:lnTo>
                <a:lnTo>
                  <a:pt x="626" y="281"/>
                </a:lnTo>
                <a:lnTo>
                  <a:pt x="627" y="281"/>
                </a:lnTo>
                <a:close/>
                <a:moveTo>
                  <a:pt x="617" y="373"/>
                </a:moveTo>
                <a:lnTo>
                  <a:pt x="617" y="373"/>
                </a:lnTo>
                <a:cubicBezTo>
                  <a:pt x="619" y="373"/>
                  <a:pt x="621" y="377"/>
                  <a:pt x="623" y="378"/>
                </a:cubicBezTo>
                <a:lnTo>
                  <a:pt x="623" y="378"/>
                </a:lnTo>
                <a:lnTo>
                  <a:pt x="624" y="378"/>
                </a:lnTo>
                <a:lnTo>
                  <a:pt x="624" y="378"/>
                </a:lnTo>
                <a:cubicBezTo>
                  <a:pt x="623" y="379"/>
                  <a:pt x="623" y="379"/>
                  <a:pt x="624" y="380"/>
                </a:cubicBezTo>
                <a:lnTo>
                  <a:pt x="624" y="380"/>
                </a:lnTo>
                <a:cubicBezTo>
                  <a:pt x="623" y="380"/>
                  <a:pt x="621" y="380"/>
                  <a:pt x="620" y="380"/>
                </a:cubicBezTo>
                <a:lnTo>
                  <a:pt x="620" y="380"/>
                </a:lnTo>
                <a:lnTo>
                  <a:pt x="620" y="380"/>
                </a:lnTo>
                <a:lnTo>
                  <a:pt x="620" y="380"/>
                </a:lnTo>
                <a:cubicBezTo>
                  <a:pt x="619" y="378"/>
                  <a:pt x="618" y="377"/>
                  <a:pt x="617" y="375"/>
                </a:cubicBezTo>
                <a:lnTo>
                  <a:pt x="617" y="375"/>
                </a:lnTo>
                <a:lnTo>
                  <a:pt x="617" y="375"/>
                </a:lnTo>
                <a:lnTo>
                  <a:pt x="617" y="375"/>
                </a:lnTo>
                <a:cubicBezTo>
                  <a:pt x="617" y="374"/>
                  <a:pt x="617" y="374"/>
                  <a:pt x="617" y="373"/>
                </a:cubicBezTo>
                <a:close/>
                <a:moveTo>
                  <a:pt x="613" y="86"/>
                </a:moveTo>
                <a:lnTo>
                  <a:pt x="613" y="86"/>
                </a:lnTo>
                <a:cubicBezTo>
                  <a:pt x="612" y="85"/>
                  <a:pt x="611" y="85"/>
                  <a:pt x="609" y="85"/>
                </a:cubicBezTo>
                <a:lnTo>
                  <a:pt x="606" y="86"/>
                </a:lnTo>
                <a:lnTo>
                  <a:pt x="606" y="86"/>
                </a:lnTo>
                <a:cubicBezTo>
                  <a:pt x="606" y="85"/>
                  <a:pt x="606" y="85"/>
                  <a:pt x="606" y="84"/>
                </a:cubicBezTo>
                <a:lnTo>
                  <a:pt x="606" y="84"/>
                </a:lnTo>
                <a:cubicBezTo>
                  <a:pt x="605" y="82"/>
                  <a:pt x="605" y="82"/>
                  <a:pt x="604" y="81"/>
                </a:cubicBezTo>
                <a:lnTo>
                  <a:pt x="604" y="81"/>
                </a:lnTo>
                <a:cubicBezTo>
                  <a:pt x="605" y="79"/>
                  <a:pt x="604" y="77"/>
                  <a:pt x="604" y="76"/>
                </a:cubicBezTo>
                <a:lnTo>
                  <a:pt x="604" y="76"/>
                </a:lnTo>
                <a:cubicBezTo>
                  <a:pt x="607" y="78"/>
                  <a:pt x="610" y="82"/>
                  <a:pt x="615" y="83"/>
                </a:cubicBezTo>
                <a:lnTo>
                  <a:pt x="613" y="86"/>
                </a:lnTo>
                <a:close/>
                <a:moveTo>
                  <a:pt x="611" y="188"/>
                </a:moveTo>
                <a:lnTo>
                  <a:pt x="611" y="188"/>
                </a:lnTo>
                <a:close/>
                <a:moveTo>
                  <a:pt x="610" y="215"/>
                </a:moveTo>
                <a:lnTo>
                  <a:pt x="610" y="215"/>
                </a:lnTo>
                <a:lnTo>
                  <a:pt x="610" y="215"/>
                </a:lnTo>
                <a:cubicBezTo>
                  <a:pt x="610" y="214"/>
                  <a:pt x="611" y="214"/>
                  <a:pt x="611" y="213"/>
                </a:cubicBezTo>
                <a:lnTo>
                  <a:pt x="611" y="213"/>
                </a:lnTo>
                <a:lnTo>
                  <a:pt x="612" y="212"/>
                </a:lnTo>
                <a:lnTo>
                  <a:pt x="612" y="212"/>
                </a:lnTo>
                <a:cubicBezTo>
                  <a:pt x="614" y="211"/>
                  <a:pt x="615" y="211"/>
                  <a:pt x="615" y="211"/>
                </a:cubicBezTo>
                <a:lnTo>
                  <a:pt x="615" y="211"/>
                </a:lnTo>
                <a:cubicBezTo>
                  <a:pt x="617" y="211"/>
                  <a:pt x="617" y="211"/>
                  <a:pt x="618" y="211"/>
                </a:cubicBezTo>
                <a:lnTo>
                  <a:pt x="618" y="211"/>
                </a:lnTo>
                <a:cubicBezTo>
                  <a:pt x="618" y="213"/>
                  <a:pt x="617" y="215"/>
                  <a:pt x="617" y="216"/>
                </a:cubicBezTo>
                <a:lnTo>
                  <a:pt x="617" y="216"/>
                </a:lnTo>
                <a:cubicBezTo>
                  <a:pt x="617" y="216"/>
                  <a:pt x="616" y="216"/>
                  <a:pt x="615" y="217"/>
                </a:cubicBezTo>
                <a:lnTo>
                  <a:pt x="615" y="217"/>
                </a:lnTo>
                <a:lnTo>
                  <a:pt x="615" y="217"/>
                </a:lnTo>
                <a:lnTo>
                  <a:pt x="615" y="217"/>
                </a:lnTo>
                <a:cubicBezTo>
                  <a:pt x="613" y="216"/>
                  <a:pt x="611" y="215"/>
                  <a:pt x="610" y="215"/>
                </a:cubicBezTo>
                <a:close/>
                <a:moveTo>
                  <a:pt x="610" y="264"/>
                </a:moveTo>
                <a:lnTo>
                  <a:pt x="610" y="264"/>
                </a:lnTo>
                <a:lnTo>
                  <a:pt x="610" y="264"/>
                </a:lnTo>
                <a:cubicBezTo>
                  <a:pt x="610" y="264"/>
                  <a:pt x="610" y="264"/>
                  <a:pt x="609" y="264"/>
                </a:cubicBezTo>
                <a:lnTo>
                  <a:pt x="609" y="264"/>
                </a:lnTo>
                <a:cubicBezTo>
                  <a:pt x="609" y="264"/>
                  <a:pt x="608" y="263"/>
                  <a:pt x="607" y="262"/>
                </a:cubicBezTo>
                <a:lnTo>
                  <a:pt x="607" y="262"/>
                </a:lnTo>
                <a:cubicBezTo>
                  <a:pt x="608" y="262"/>
                  <a:pt x="609" y="261"/>
                  <a:pt x="610" y="260"/>
                </a:cubicBezTo>
                <a:lnTo>
                  <a:pt x="610" y="260"/>
                </a:lnTo>
                <a:cubicBezTo>
                  <a:pt x="610" y="260"/>
                  <a:pt x="610" y="259"/>
                  <a:pt x="611" y="259"/>
                </a:cubicBezTo>
                <a:lnTo>
                  <a:pt x="611" y="259"/>
                </a:lnTo>
                <a:lnTo>
                  <a:pt x="611" y="259"/>
                </a:lnTo>
                <a:lnTo>
                  <a:pt x="611" y="259"/>
                </a:lnTo>
                <a:cubicBezTo>
                  <a:pt x="610" y="260"/>
                  <a:pt x="609" y="261"/>
                  <a:pt x="609" y="262"/>
                </a:cubicBezTo>
                <a:lnTo>
                  <a:pt x="609" y="262"/>
                </a:lnTo>
                <a:cubicBezTo>
                  <a:pt x="609" y="262"/>
                  <a:pt x="610" y="263"/>
                  <a:pt x="610" y="264"/>
                </a:cubicBezTo>
                <a:close/>
                <a:moveTo>
                  <a:pt x="606" y="370"/>
                </a:moveTo>
                <a:lnTo>
                  <a:pt x="606" y="370"/>
                </a:lnTo>
                <a:cubicBezTo>
                  <a:pt x="606" y="369"/>
                  <a:pt x="607" y="368"/>
                  <a:pt x="607" y="368"/>
                </a:cubicBezTo>
                <a:lnTo>
                  <a:pt x="607" y="368"/>
                </a:lnTo>
                <a:lnTo>
                  <a:pt x="608" y="368"/>
                </a:lnTo>
                <a:lnTo>
                  <a:pt x="608" y="368"/>
                </a:lnTo>
                <a:cubicBezTo>
                  <a:pt x="609" y="367"/>
                  <a:pt x="610" y="366"/>
                  <a:pt x="611" y="366"/>
                </a:cubicBezTo>
                <a:lnTo>
                  <a:pt x="611" y="366"/>
                </a:lnTo>
                <a:cubicBezTo>
                  <a:pt x="611" y="366"/>
                  <a:pt x="611" y="366"/>
                  <a:pt x="611" y="365"/>
                </a:cubicBezTo>
                <a:lnTo>
                  <a:pt x="611" y="365"/>
                </a:lnTo>
                <a:cubicBezTo>
                  <a:pt x="612" y="368"/>
                  <a:pt x="611" y="371"/>
                  <a:pt x="615" y="373"/>
                </a:cubicBezTo>
                <a:lnTo>
                  <a:pt x="615" y="373"/>
                </a:lnTo>
                <a:cubicBezTo>
                  <a:pt x="616" y="373"/>
                  <a:pt x="616" y="373"/>
                  <a:pt x="616" y="373"/>
                </a:cubicBezTo>
                <a:lnTo>
                  <a:pt x="616" y="373"/>
                </a:lnTo>
                <a:cubicBezTo>
                  <a:pt x="610" y="378"/>
                  <a:pt x="611" y="369"/>
                  <a:pt x="606" y="370"/>
                </a:cubicBezTo>
                <a:lnTo>
                  <a:pt x="596" y="769"/>
                </a:lnTo>
                <a:lnTo>
                  <a:pt x="596" y="769"/>
                </a:lnTo>
                <a:cubicBezTo>
                  <a:pt x="595" y="769"/>
                  <a:pt x="595" y="770"/>
                  <a:pt x="594" y="770"/>
                </a:cubicBezTo>
                <a:lnTo>
                  <a:pt x="594" y="770"/>
                </a:lnTo>
                <a:cubicBezTo>
                  <a:pt x="594" y="769"/>
                  <a:pt x="594" y="769"/>
                  <a:pt x="594" y="769"/>
                </a:cubicBezTo>
                <a:lnTo>
                  <a:pt x="594" y="769"/>
                </a:lnTo>
                <a:cubicBezTo>
                  <a:pt x="595" y="769"/>
                  <a:pt x="595" y="769"/>
                  <a:pt x="596" y="769"/>
                </a:cubicBezTo>
                <a:lnTo>
                  <a:pt x="606" y="370"/>
                </a:lnTo>
                <a:close/>
                <a:moveTo>
                  <a:pt x="610" y="770"/>
                </a:moveTo>
                <a:lnTo>
                  <a:pt x="610" y="770"/>
                </a:lnTo>
                <a:cubicBezTo>
                  <a:pt x="606" y="769"/>
                  <a:pt x="599" y="774"/>
                  <a:pt x="599" y="767"/>
                </a:cubicBezTo>
                <a:lnTo>
                  <a:pt x="599" y="764"/>
                </a:lnTo>
                <a:lnTo>
                  <a:pt x="599" y="764"/>
                </a:lnTo>
                <a:cubicBezTo>
                  <a:pt x="602" y="765"/>
                  <a:pt x="605" y="765"/>
                  <a:pt x="607" y="763"/>
                </a:cubicBezTo>
                <a:lnTo>
                  <a:pt x="607" y="763"/>
                </a:lnTo>
                <a:cubicBezTo>
                  <a:pt x="607" y="766"/>
                  <a:pt x="608" y="769"/>
                  <a:pt x="610" y="770"/>
                </a:cubicBezTo>
                <a:close/>
                <a:moveTo>
                  <a:pt x="629" y="716"/>
                </a:moveTo>
                <a:lnTo>
                  <a:pt x="629" y="716"/>
                </a:lnTo>
                <a:cubicBezTo>
                  <a:pt x="626" y="719"/>
                  <a:pt x="625" y="721"/>
                  <a:pt x="625" y="725"/>
                </a:cubicBezTo>
                <a:lnTo>
                  <a:pt x="625" y="725"/>
                </a:lnTo>
                <a:cubicBezTo>
                  <a:pt x="623" y="725"/>
                  <a:pt x="623" y="725"/>
                  <a:pt x="621" y="726"/>
                </a:cubicBezTo>
                <a:lnTo>
                  <a:pt x="621" y="726"/>
                </a:lnTo>
                <a:cubicBezTo>
                  <a:pt x="620" y="727"/>
                  <a:pt x="619" y="729"/>
                  <a:pt x="619" y="731"/>
                </a:cubicBezTo>
                <a:lnTo>
                  <a:pt x="619" y="731"/>
                </a:lnTo>
                <a:cubicBezTo>
                  <a:pt x="619" y="731"/>
                  <a:pt x="619" y="731"/>
                  <a:pt x="620" y="731"/>
                </a:cubicBezTo>
                <a:lnTo>
                  <a:pt x="620" y="731"/>
                </a:lnTo>
                <a:lnTo>
                  <a:pt x="620" y="731"/>
                </a:lnTo>
                <a:lnTo>
                  <a:pt x="620" y="731"/>
                </a:lnTo>
                <a:cubicBezTo>
                  <a:pt x="614" y="724"/>
                  <a:pt x="613" y="724"/>
                  <a:pt x="607" y="731"/>
                </a:cubicBezTo>
                <a:lnTo>
                  <a:pt x="607" y="731"/>
                </a:lnTo>
                <a:cubicBezTo>
                  <a:pt x="610" y="732"/>
                  <a:pt x="612" y="733"/>
                  <a:pt x="614" y="735"/>
                </a:cubicBezTo>
                <a:lnTo>
                  <a:pt x="614" y="735"/>
                </a:lnTo>
                <a:cubicBezTo>
                  <a:pt x="612" y="736"/>
                  <a:pt x="611" y="738"/>
                  <a:pt x="608" y="739"/>
                </a:cubicBezTo>
                <a:lnTo>
                  <a:pt x="608" y="739"/>
                </a:lnTo>
                <a:cubicBezTo>
                  <a:pt x="606" y="740"/>
                  <a:pt x="606" y="741"/>
                  <a:pt x="605" y="743"/>
                </a:cubicBezTo>
                <a:lnTo>
                  <a:pt x="605" y="743"/>
                </a:lnTo>
                <a:cubicBezTo>
                  <a:pt x="605" y="746"/>
                  <a:pt x="605" y="748"/>
                  <a:pt x="607" y="749"/>
                </a:cubicBezTo>
                <a:lnTo>
                  <a:pt x="607" y="749"/>
                </a:lnTo>
                <a:cubicBezTo>
                  <a:pt x="603" y="753"/>
                  <a:pt x="600" y="757"/>
                  <a:pt x="598" y="761"/>
                </a:cubicBezTo>
                <a:lnTo>
                  <a:pt x="598" y="761"/>
                </a:lnTo>
                <a:lnTo>
                  <a:pt x="598" y="762"/>
                </a:lnTo>
                <a:lnTo>
                  <a:pt x="598" y="762"/>
                </a:lnTo>
                <a:cubicBezTo>
                  <a:pt x="596" y="762"/>
                  <a:pt x="596" y="762"/>
                  <a:pt x="595" y="762"/>
                </a:cubicBezTo>
                <a:lnTo>
                  <a:pt x="595" y="762"/>
                </a:lnTo>
                <a:cubicBezTo>
                  <a:pt x="600" y="758"/>
                  <a:pt x="596" y="754"/>
                  <a:pt x="597" y="750"/>
                </a:cubicBezTo>
                <a:lnTo>
                  <a:pt x="597" y="750"/>
                </a:lnTo>
                <a:cubicBezTo>
                  <a:pt x="599" y="749"/>
                  <a:pt x="604" y="748"/>
                  <a:pt x="603" y="744"/>
                </a:cubicBezTo>
                <a:lnTo>
                  <a:pt x="603" y="744"/>
                </a:lnTo>
                <a:cubicBezTo>
                  <a:pt x="604" y="742"/>
                  <a:pt x="604" y="741"/>
                  <a:pt x="605" y="740"/>
                </a:cubicBezTo>
                <a:lnTo>
                  <a:pt x="605" y="740"/>
                </a:lnTo>
                <a:cubicBezTo>
                  <a:pt x="603" y="740"/>
                  <a:pt x="601" y="741"/>
                  <a:pt x="599" y="741"/>
                </a:cubicBezTo>
                <a:lnTo>
                  <a:pt x="599" y="741"/>
                </a:lnTo>
                <a:cubicBezTo>
                  <a:pt x="599" y="738"/>
                  <a:pt x="602" y="736"/>
                  <a:pt x="604" y="734"/>
                </a:cubicBezTo>
                <a:lnTo>
                  <a:pt x="604" y="734"/>
                </a:lnTo>
                <a:cubicBezTo>
                  <a:pt x="605" y="734"/>
                  <a:pt x="605" y="733"/>
                  <a:pt x="605" y="732"/>
                </a:cubicBezTo>
                <a:lnTo>
                  <a:pt x="605" y="732"/>
                </a:lnTo>
                <a:cubicBezTo>
                  <a:pt x="605" y="731"/>
                  <a:pt x="604" y="731"/>
                  <a:pt x="604" y="729"/>
                </a:cubicBezTo>
                <a:lnTo>
                  <a:pt x="604" y="729"/>
                </a:lnTo>
                <a:cubicBezTo>
                  <a:pt x="604" y="729"/>
                  <a:pt x="604" y="729"/>
                  <a:pt x="605" y="729"/>
                </a:cubicBezTo>
                <a:lnTo>
                  <a:pt x="605" y="729"/>
                </a:lnTo>
                <a:cubicBezTo>
                  <a:pt x="608" y="722"/>
                  <a:pt x="613" y="723"/>
                  <a:pt x="618" y="724"/>
                </a:cubicBezTo>
                <a:lnTo>
                  <a:pt x="618" y="724"/>
                </a:lnTo>
                <a:cubicBezTo>
                  <a:pt x="620" y="724"/>
                  <a:pt x="621" y="723"/>
                  <a:pt x="621" y="722"/>
                </a:cubicBezTo>
                <a:lnTo>
                  <a:pt x="621" y="722"/>
                </a:lnTo>
                <a:cubicBezTo>
                  <a:pt x="621" y="720"/>
                  <a:pt x="619" y="717"/>
                  <a:pt x="620" y="714"/>
                </a:cubicBezTo>
                <a:lnTo>
                  <a:pt x="620" y="714"/>
                </a:lnTo>
                <a:cubicBezTo>
                  <a:pt x="623" y="715"/>
                  <a:pt x="624" y="715"/>
                  <a:pt x="627" y="714"/>
                </a:cubicBezTo>
                <a:lnTo>
                  <a:pt x="627" y="714"/>
                </a:lnTo>
                <a:cubicBezTo>
                  <a:pt x="627" y="715"/>
                  <a:pt x="627" y="715"/>
                  <a:pt x="627" y="715"/>
                </a:cubicBezTo>
                <a:lnTo>
                  <a:pt x="627" y="715"/>
                </a:lnTo>
                <a:cubicBezTo>
                  <a:pt x="627" y="716"/>
                  <a:pt x="628" y="716"/>
                  <a:pt x="629" y="716"/>
                </a:cubicBezTo>
                <a:close/>
                <a:moveTo>
                  <a:pt x="629" y="184"/>
                </a:moveTo>
                <a:lnTo>
                  <a:pt x="629" y="184"/>
                </a:lnTo>
                <a:cubicBezTo>
                  <a:pt x="630" y="184"/>
                  <a:pt x="630" y="184"/>
                  <a:pt x="630" y="184"/>
                </a:cubicBezTo>
                <a:lnTo>
                  <a:pt x="630" y="184"/>
                </a:lnTo>
                <a:cubicBezTo>
                  <a:pt x="633" y="182"/>
                  <a:pt x="633" y="179"/>
                  <a:pt x="633" y="177"/>
                </a:cubicBezTo>
                <a:lnTo>
                  <a:pt x="633" y="177"/>
                </a:lnTo>
                <a:cubicBezTo>
                  <a:pt x="634" y="172"/>
                  <a:pt x="636" y="170"/>
                  <a:pt x="643" y="170"/>
                </a:cubicBezTo>
                <a:lnTo>
                  <a:pt x="643" y="170"/>
                </a:lnTo>
                <a:lnTo>
                  <a:pt x="643" y="170"/>
                </a:lnTo>
                <a:lnTo>
                  <a:pt x="643" y="170"/>
                </a:lnTo>
                <a:cubicBezTo>
                  <a:pt x="644" y="171"/>
                  <a:pt x="647" y="172"/>
                  <a:pt x="647" y="174"/>
                </a:cubicBezTo>
                <a:lnTo>
                  <a:pt x="647" y="174"/>
                </a:lnTo>
                <a:cubicBezTo>
                  <a:pt x="647" y="175"/>
                  <a:pt x="647" y="176"/>
                  <a:pt x="646" y="177"/>
                </a:cubicBezTo>
                <a:lnTo>
                  <a:pt x="646" y="177"/>
                </a:lnTo>
                <a:lnTo>
                  <a:pt x="646" y="177"/>
                </a:lnTo>
                <a:lnTo>
                  <a:pt x="646" y="177"/>
                </a:lnTo>
                <a:cubicBezTo>
                  <a:pt x="644" y="178"/>
                  <a:pt x="643" y="179"/>
                  <a:pt x="642" y="181"/>
                </a:cubicBezTo>
                <a:lnTo>
                  <a:pt x="642" y="181"/>
                </a:lnTo>
                <a:cubicBezTo>
                  <a:pt x="639" y="178"/>
                  <a:pt x="635" y="176"/>
                  <a:pt x="633" y="183"/>
                </a:cubicBezTo>
                <a:lnTo>
                  <a:pt x="633" y="183"/>
                </a:lnTo>
                <a:cubicBezTo>
                  <a:pt x="632" y="184"/>
                  <a:pt x="631" y="184"/>
                  <a:pt x="629" y="184"/>
                </a:cubicBezTo>
                <a:close/>
                <a:moveTo>
                  <a:pt x="636" y="27"/>
                </a:moveTo>
                <a:lnTo>
                  <a:pt x="636" y="27"/>
                </a:lnTo>
                <a:lnTo>
                  <a:pt x="636" y="27"/>
                </a:lnTo>
                <a:cubicBezTo>
                  <a:pt x="637" y="27"/>
                  <a:pt x="638" y="27"/>
                  <a:pt x="639" y="27"/>
                </a:cubicBezTo>
                <a:lnTo>
                  <a:pt x="639" y="27"/>
                </a:lnTo>
                <a:lnTo>
                  <a:pt x="639" y="27"/>
                </a:lnTo>
                <a:lnTo>
                  <a:pt x="639" y="27"/>
                </a:lnTo>
                <a:cubicBezTo>
                  <a:pt x="638" y="33"/>
                  <a:pt x="635" y="27"/>
                  <a:pt x="634" y="29"/>
                </a:cubicBezTo>
                <a:lnTo>
                  <a:pt x="634" y="29"/>
                </a:lnTo>
                <a:lnTo>
                  <a:pt x="634" y="28"/>
                </a:lnTo>
                <a:lnTo>
                  <a:pt x="634" y="28"/>
                </a:lnTo>
                <a:cubicBezTo>
                  <a:pt x="635" y="28"/>
                  <a:pt x="635" y="28"/>
                  <a:pt x="636" y="27"/>
                </a:cubicBezTo>
                <a:close/>
                <a:moveTo>
                  <a:pt x="643" y="192"/>
                </a:moveTo>
                <a:lnTo>
                  <a:pt x="643" y="192"/>
                </a:lnTo>
                <a:cubicBezTo>
                  <a:pt x="643" y="192"/>
                  <a:pt x="643" y="193"/>
                  <a:pt x="642" y="193"/>
                </a:cubicBezTo>
                <a:lnTo>
                  <a:pt x="642" y="193"/>
                </a:lnTo>
                <a:cubicBezTo>
                  <a:pt x="642" y="193"/>
                  <a:pt x="642" y="192"/>
                  <a:pt x="641" y="191"/>
                </a:cubicBezTo>
                <a:lnTo>
                  <a:pt x="641" y="191"/>
                </a:lnTo>
                <a:cubicBezTo>
                  <a:pt x="643" y="190"/>
                  <a:pt x="643" y="188"/>
                  <a:pt x="645" y="188"/>
                </a:cubicBezTo>
                <a:lnTo>
                  <a:pt x="645" y="188"/>
                </a:lnTo>
                <a:cubicBezTo>
                  <a:pt x="645" y="188"/>
                  <a:pt x="645" y="188"/>
                  <a:pt x="646" y="188"/>
                </a:cubicBezTo>
                <a:lnTo>
                  <a:pt x="646" y="188"/>
                </a:lnTo>
                <a:cubicBezTo>
                  <a:pt x="646" y="188"/>
                  <a:pt x="645" y="190"/>
                  <a:pt x="646" y="190"/>
                </a:cubicBezTo>
                <a:lnTo>
                  <a:pt x="646" y="190"/>
                </a:lnTo>
                <a:cubicBezTo>
                  <a:pt x="646" y="191"/>
                  <a:pt x="647" y="192"/>
                  <a:pt x="648" y="192"/>
                </a:cubicBezTo>
                <a:lnTo>
                  <a:pt x="648" y="193"/>
                </a:lnTo>
                <a:lnTo>
                  <a:pt x="648" y="193"/>
                </a:lnTo>
                <a:lnTo>
                  <a:pt x="648" y="194"/>
                </a:lnTo>
                <a:lnTo>
                  <a:pt x="648" y="194"/>
                </a:lnTo>
                <a:cubicBezTo>
                  <a:pt x="647" y="193"/>
                  <a:pt x="646" y="193"/>
                  <a:pt x="643" y="192"/>
                </a:cubicBezTo>
                <a:close/>
                <a:moveTo>
                  <a:pt x="633" y="710"/>
                </a:moveTo>
                <a:lnTo>
                  <a:pt x="633" y="710"/>
                </a:lnTo>
                <a:cubicBezTo>
                  <a:pt x="632" y="710"/>
                  <a:pt x="631" y="708"/>
                  <a:pt x="630" y="708"/>
                </a:cubicBezTo>
                <a:lnTo>
                  <a:pt x="630" y="708"/>
                </a:lnTo>
                <a:cubicBezTo>
                  <a:pt x="630" y="708"/>
                  <a:pt x="630" y="708"/>
                  <a:pt x="630" y="707"/>
                </a:cubicBezTo>
                <a:lnTo>
                  <a:pt x="630" y="707"/>
                </a:lnTo>
                <a:cubicBezTo>
                  <a:pt x="631" y="708"/>
                  <a:pt x="631" y="708"/>
                  <a:pt x="632" y="708"/>
                </a:cubicBezTo>
                <a:lnTo>
                  <a:pt x="632" y="708"/>
                </a:lnTo>
                <a:cubicBezTo>
                  <a:pt x="632" y="708"/>
                  <a:pt x="632" y="708"/>
                  <a:pt x="633" y="710"/>
                </a:cubicBezTo>
                <a:close/>
                <a:moveTo>
                  <a:pt x="637" y="529"/>
                </a:moveTo>
                <a:lnTo>
                  <a:pt x="637" y="529"/>
                </a:lnTo>
                <a:lnTo>
                  <a:pt x="636" y="529"/>
                </a:lnTo>
                <a:lnTo>
                  <a:pt x="636" y="529"/>
                </a:lnTo>
                <a:cubicBezTo>
                  <a:pt x="634" y="530"/>
                  <a:pt x="634" y="531"/>
                  <a:pt x="633" y="532"/>
                </a:cubicBezTo>
                <a:lnTo>
                  <a:pt x="633" y="532"/>
                </a:lnTo>
                <a:cubicBezTo>
                  <a:pt x="633" y="529"/>
                  <a:pt x="634" y="526"/>
                  <a:pt x="633" y="525"/>
                </a:cubicBezTo>
                <a:lnTo>
                  <a:pt x="633" y="525"/>
                </a:lnTo>
                <a:cubicBezTo>
                  <a:pt x="635" y="526"/>
                  <a:pt x="636" y="527"/>
                  <a:pt x="638" y="527"/>
                </a:cubicBezTo>
                <a:lnTo>
                  <a:pt x="638" y="528"/>
                </a:lnTo>
                <a:lnTo>
                  <a:pt x="637" y="529"/>
                </a:lnTo>
                <a:close/>
                <a:moveTo>
                  <a:pt x="641" y="211"/>
                </a:moveTo>
                <a:lnTo>
                  <a:pt x="641" y="211"/>
                </a:lnTo>
                <a:lnTo>
                  <a:pt x="641" y="211"/>
                </a:lnTo>
                <a:lnTo>
                  <a:pt x="641" y="211"/>
                </a:lnTo>
                <a:cubicBezTo>
                  <a:pt x="640" y="212"/>
                  <a:pt x="640" y="213"/>
                  <a:pt x="640" y="214"/>
                </a:cubicBezTo>
                <a:lnTo>
                  <a:pt x="640" y="214"/>
                </a:lnTo>
                <a:lnTo>
                  <a:pt x="639" y="214"/>
                </a:lnTo>
                <a:lnTo>
                  <a:pt x="639" y="214"/>
                </a:lnTo>
                <a:cubicBezTo>
                  <a:pt x="639" y="213"/>
                  <a:pt x="640" y="211"/>
                  <a:pt x="641" y="211"/>
                </a:cubicBezTo>
                <a:close/>
                <a:moveTo>
                  <a:pt x="646" y="337"/>
                </a:moveTo>
                <a:lnTo>
                  <a:pt x="646" y="337"/>
                </a:lnTo>
                <a:lnTo>
                  <a:pt x="646" y="338"/>
                </a:lnTo>
                <a:lnTo>
                  <a:pt x="646" y="338"/>
                </a:lnTo>
                <a:lnTo>
                  <a:pt x="646" y="337"/>
                </a:lnTo>
                <a:close/>
                <a:moveTo>
                  <a:pt x="644" y="207"/>
                </a:moveTo>
                <a:lnTo>
                  <a:pt x="644" y="207"/>
                </a:lnTo>
                <a:cubicBezTo>
                  <a:pt x="643" y="207"/>
                  <a:pt x="643" y="207"/>
                  <a:pt x="642" y="208"/>
                </a:cubicBezTo>
                <a:lnTo>
                  <a:pt x="642" y="208"/>
                </a:lnTo>
                <a:cubicBezTo>
                  <a:pt x="642" y="207"/>
                  <a:pt x="642" y="207"/>
                  <a:pt x="642" y="207"/>
                </a:cubicBezTo>
                <a:lnTo>
                  <a:pt x="642" y="207"/>
                </a:lnTo>
                <a:cubicBezTo>
                  <a:pt x="641" y="205"/>
                  <a:pt x="640" y="203"/>
                  <a:pt x="638" y="204"/>
                </a:cubicBezTo>
                <a:lnTo>
                  <a:pt x="638" y="204"/>
                </a:lnTo>
                <a:cubicBezTo>
                  <a:pt x="632" y="205"/>
                  <a:pt x="640" y="200"/>
                  <a:pt x="637" y="200"/>
                </a:cubicBezTo>
                <a:lnTo>
                  <a:pt x="637" y="200"/>
                </a:lnTo>
                <a:cubicBezTo>
                  <a:pt x="639" y="197"/>
                  <a:pt x="627" y="201"/>
                  <a:pt x="634" y="194"/>
                </a:cubicBezTo>
                <a:lnTo>
                  <a:pt x="640" y="194"/>
                </a:lnTo>
                <a:lnTo>
                  <a:pt x="640" y="194"/>
                </a:lnTo>
                <a:cubicBezTo>
                  <a:pt x="640" y="195"/>
                  <a:pt x="640" y="196"/>
                  <a:pt x="640" y="197"/>
                </a:cubicBezTo>
                <a:lnTo>
                  <a:pt x="640" y="197"/>
                </a:lnTo>
                <a:cubicBezTo>
                  <a:pt x="642" y="199"/>
                  <a:pt x="643" y="203"/>
                  <a:pt x="646" y="205"/>
                </a:cubicBezTo>
                <a:lnTo>
                  <a:pt x="646" y="205"/>
                </a:lnTo>
                <a:cubicBezTo>
                  <a:pt x="645" y="205"/>
                  <a:pt x="644" y="206"/>
                  <a:pt x="644" y="207"/>
                </a:cubicBezTo>
                <a:close/>
                <a:moveTo>
                  <a:pt x="643" y="141"/>
                </a:moveTo>
                <a:lnTo>
                  <a:pt x="643" y="141"/>
                </a:lnTo>
                <a:lnTo>
                  <a:pt x="643" y="141"/>
                </a:lnTo>
                <a:lnTo>
                  <a:pt x="643" y="141"/>
                </a:lnTo>
                <a:lnTo>
                  <a:pt x="643" y="141"/>
                </a:lnTo>
                <a:lnTo>
                  <a:pt x="643" y="141"/>
                </a:lnTo>
                <a:cubicBezTo>
                  <a:pt x="646" y="143"/>
                  <a:pt x="648" y="141"/>
                  <a:pt x="651" y="139"/>
                </a:cubicBezTo>
                <a:lnTo>
                  <a:pt x="651" y="139"/>
                </a:lnTo>
                <a:cubicBezTo>
                  <a:pt x="650" y="143"/>
                  <a:pt x="650" y="146"/>
                  <a:pt x="653" y="150"/>
                </a:cubicBezTo>
                <a:lnTo>
                  <a:pt x="653" y="150"/>
                </a:lnTo>
                <a:cubicBezTo>
                  <a:pt x="651" y="150"/>
                  <a:pt x="649" y="151"/>
                  <a:pt x="648" y="153"/>
                </a:cubicBezTo>
                <a:lnTo>
                  <a:pt x="648" y="153"/>
                </a:lnTo>
                <a:cubicBezTo>
                  <a:pt x="648" y="153"/>
                  <a:pt x="647" y="153"/>
                  <a:pt x="647" y="154"/>
                </a:cubicBezTo>
                <a:lnTo>
                  <a:pt x="647" y="154"/>
                </a:lnTo>
                <a:cubicBezTo>
                  <a:pt x="647" y="152"/>
                  <a:pt x="647" y="151"/>
                  <a:pt x="646" y="150"/>
                </a:cubicBezTo>
                <a:lnTo>
                  <a:pt x="646" y="150"/>
                </a:lnTo>
                <a:cubicBezTo>
                  <a:pt x="648" y="146"/>
                  <a:pt x="648" y="143"/>
                  <a:pt x="643" y="142"/>
                </a:cubicBezTo>
                <a:lnTo>
                  <a:pt x="643" y="142"/>
                </a:lnTo>
                <a:lnTo>
                  <a:pt x="642" y="142"/>
                </a:lnTo>
                <a:lnTo>
                  <a:pt x="642" y="142"/>
                </a:lnTo>
                <a:cubicBezTo>
                  <a:pt x="643" y="141"/>
                  <a:pt x="643" y="141"/>
                  <a:pt x="643" y="141"/>
                </a:cubicBezTo>
                <a:close/>
                <a:moveTo>
                  <a:pt x="653" y="304"/>
                </a:moveTo>
                <a:lnTo>
                  <a:pt x="653" y="304"/>
                </a:lnTo>
                <a:lnTo>
                  <a:pt x="653" y="304"/>
                </a:lnTo>
                <a:cubicBezTo>
                  <a:pt x="652" y="304"/>
                  <a:pt x="651" y="304"/>
                  <a:pt x="650" y="304"/>
                </a:cubicBezTo>
                <a:lnTo>
                  <a:pt x="650" y="304"/>
                </a:lnTo>
                <a:cubicBezTo>
                  <a:pt x="651" y="303"/>
                  <a:pt x="652" y="302"/>
                  <a:pt x="652" y="301"/>
                </a:cubicBezTo>
                <a:lnTo>
                  <a:pt x="652" y="301"/>
                </a:lnTo>
                <a:cubicBezTo>
                  <a:pt x="654" y="301"/>
                  <a:pt x="654" y="301"/>
                  <a:pt x="655" y="301"/>
                </a:cubicBezTo>
                <a:lnTo>
                  <a:pt x="655" y="301"/>
                </a:lnTo>
                <a:cubicBezTo>
                  <a:pt x="654" y="302"/>
                  <a:pt x="654" y="303"/>
                  <a:pt x="653" y="304"/>
                </a:cubicBezTo>
                <a:close/>
                <a:moveTo>
                  <a:pt x="652" y="526"/>
                </a:moveTo>
                <a:lnTo>
                  <a:pt x="652" y="526"/>
                </a:lnTo>
                <a:cubicBezTo>
                  <a:pt x="651" y="526"/>
                  <a:pt x="651" y="526"/>
                  <a:pt x="650" y="525"/>
                </a:cubicBezTo>
                <a:lnTo>
                  <a:pt x="650" y="525"/>
                </a:lnTo>
                <a:cubicBezTo>
                  <a:pt x="650" y="525"/>
                  <a:pt x="650" y="525"/>
                  <a:pt x="650" y="524"/>
                </a:cubicBezTo>
                <a:lnTo>
                  <a:pt x="650" y="524"/>
                </a:lnTo>
                <a:cubicBezTo>
                  <a:pt x="651" y="523"/>
                  <a:pt x="652" y="522"/>
                  <a:pt x="653" y="522"/>
                </a:cubicBezTo>
                <a:lnTo>
                  <a:pt x="653" y="522"/>
                </a:lnTo>
                <a:cubicBezTo>
                  <a:pt x="652" y="523"/>
                  <a:pt x="652" y="525"/>
                  <a:pt x="652" y="526"/>
                </a:cubicBezTo>
                <a:close/>
                <a:moveTo>
                  <a:pt x="653" y="659"/>
                </a:moveTo>
                <a:lnTo>
                  <a:pt x="653" y="659"/>
                </a:lnTo>
                <a:lnTo>
                  <a:pt x="653" y="659"/>
                </a:lnTo>
                <a:lnTo>
                  <a:pt x="653" y="659"/>
                </a:lnTo>
                <a:cubicBezTo>
                  <a:pt x="654" y="658"/>
                  <a:pt x="654" y="658"/>
                  <a:pt x="654" y="658"/>
                </a:cubicBezTo>
                <a:lnTo>
                  <a:pt x="654" y="658"/>
                </a:lnTo>
                <a:cubicBezTo>
                  <a:pt x="654" y="658"/>
                  <a:pt x="653" y="659"/>
                  <a:pt x="653" y="660"/>
                </a:cubicBezTo>
                <a:lnTo>
                  <a:pt x="653" y="660"/>
                </a:lnTo>
                <a:cubicBezTo>
                  <a:pt x="653" y="659"/>
                  <a:pt x="653" y="659"/>
                  <a:pt x="653" y="659"/>
                </a:cubicBezTo>
                <a:close/>
                <a:moveTo>
                  <a:pt x="659" y="478"/>
                </a:moveTo>
                <a:lnTo>
                  <a:pt x="659" y="478"/>
                </a:lnTo>
                <a:lnTo>
                  <a:pt x="660" y="477"/>
                </a:lnTo>
                <a:lnTo>
                  <a:pt x="660" y="477"/>
                </a:lnTo>
                <a:cubicBezTo>
                  <a:pt x="660" y="478"/>
                  <a:pt x="660" y="478"/>
                  <a:pt x="660" y="478"/>
                </a:cubicBezTo>
                <a:lnTo>
                  <a:pt x="660" y="478"/>
                </a:lnTo>
                <a:cubicBezTo>
                  <a:pt x="660" y="478"/>
                  <a:pt x="660" y="478"/>
                  <a:pt x="659" y="478"/>
                </a:cubicBezTo>
                <a:close/>
                <a:moveTo>
                  <a:pt x="668" y="197"/>
                </a:moveTo>
                <a:lnTo>
                  <a:pt x="668" y="197"/>
                </a:lnTo>
                <a:cubicBezTo>
                  <a:pt x="668" y="196"/>
                  <a:pt x="668" y="196"/>
                  <a:pt x="668" y="195"/>
                </a:cubicBezTo>
                <a:lnTo>
                  <a:pt x="668" y="195"/>
                </a:lnTo>
                <a:cubicBezTo>
                  <a:pt x="669" y="194"/>
                  <a:pt x="669" y="194"/>
                  <a:pt x="669" y="193"/>
                </a:cubicBezTo>
                <a:lnTo>
                  <a:pt x="669" y="193"/>
                </a:lnTo>
                <a:lnTo>
                  <a:pt x="670" y="193"/>
                </a:lnTo>
                <a:lnTo>
                  <a:pt x="670" y="193"/>
                </a:lnTo>
                <a:cubicBezTo>
                  <a:pt x="669" y="194"/>
                  <a:pt x="669" y="196"/>
                  <a:pt x="668" y="197"/>
                </a:cubicBezTo>
                <a:close/>
                <a:moveTo>
                  <a:pt x="667" y="271"/>
                </a:moveTo>
                <a:lnTo>
                  <a:pt x="667" y="271"/>
                </a:lnTo>
                <a:cubicBezTo>
                  <a:pt x="667" y="270"/>
                  <a:pt x="667" y="270"/>
                  <a:pt x="668" y="270"/>
                </a:cubicBezTo>
                <a:lnTo>
                  <a:pt x="668" y="270"/>
                </a:lnTo>
                <a:lnTo>
                  <a:pt x="668" y="270"/>
                </a:lnTo>
                <a:lnTo>
                  <a:pt x="668" y="270"/>
                </a:lnTo>
                <a:cubicBezTo>
                  <a:pt x="668" y="270"/>
                  <a:pt x="667" y="270"/>
                  <a:pt x="667" y="271"/>
                </a:cubicBezTo>
                <a:close/>
                <a:moveTo>
                  <a:pt x="662" y="289"/>
                </a:moveTo>
                <a:lnTo>
                  <a:pt x="662" y="289"/>
                </a:lnTo>
                <a:cubicBezTo>
                  <a:pt x="664" y="288"/>
                  <a:pt x="665" y="287"/>
                  <a:pt x="667" y="285"/>
                </a:cubicBezTo>
                <a:lnTo>
                  <a:pt x="667" y="285"/>
                </a:lnTo>
                <a:cubicBezTo>
                  <a:pt x="667" y="286"/>
                  <a:pt x="668" y="287"/>
                  <a:pt x="670" y="288"/>
                </a:cubicBezTo>
                <a:lnTo>
                  <a:pt x="670" y="288"/>
                </a:lnTo>
                <a:cubicBezTo>
                  <a:pt x="668" y="289"/>
                  <a:pt x="667" y="291"/>
                  <a:pt x="665" y="291"/>
                </a:cubicBezTo>
                <a:lnTo>
                  <a:pt x="665" y="291"/>
                </a:lnTo>
                <a:cubicBezTo>
                  <a:pt x="665" y="292"/>
                  <a:pt x="665" y="293"/>
                  <a:pt x="665" y="294"/>
                </a:cubicBezTo>
                <a:lnTo>
                  <a:pt x="665" y="294"/>
                </a:lnTo>
                <a:cubicBezTo>
                  <a:pt x="664" y="294"/>
                  <a:pt x="664" y="294"/>
                  <a:pt x="664" y="294"/>
                </a:cubicBezTo>
                <a:lnTo>
                  <a:pt x="662" y="289"/>
                </a:lnTo>
                <a:close/>
                <a:moveTo>
                  <a:pt x="664" y="266"/>
                </a:moveTo>
                <a:lnTo>
                  <a:pt x="664" y="266"/>
                </a:lnTo>
                <a:cubicBezTo>
                  <a:pt x="665" y="266"/>
                  <a:pt x="665" y="267"/>
                  <a:pt x="665" y="267"/>
                </a:cubicBezTo>
                <a:lnTo>
                  <a:pt x="665" y="267"/>
                </a:lnTo>
                <a:cubicBezTo>
                  <a:pt x="664" y="268"/>
                  <a:pt x="664" y="269"/>
                  <a:pt x="663" y="270"/>
                </a:cubicBezTo>
                <a:lnTo>
                  <a:pt x="663" y="270"/>
                </a:lnTo>
                <a:cubicBezTo>
                  <a:pt x="663" y="269"/>
                  <a:pt x="664" y="268"/>
                  <a:pt x="664" y="267"/>
                </a:cubicBezTo>
                <a:lnTo>
                  <a:pt x="664" y="267"/>
                </a:lnTo>
                <a:lnTo>
                  <a:pt x="664" y="266"/>
                </a:lnTo>
                <a:close/>
                <a:moveTo>
                  <a:pt x="664" y="172"/>
                </a:moveTo>
                <a:lnTo>
                  <a:pt x="664" y="172"/>
                </a:lnTo>
                <a:cubicBezTo>
                  <a:pt x="663" y="172"/>
                  <a:pt x="663" y="172"/>
                  <a:pt x="663" y="172"/>
                </a:cubicBezTo>
                <a:lnTo>
                  <a:pt x="663" y="172"/>
                </a:lnTo>
                <a:cubicBezTo>
                  <a:pt x="662" y="172"/>
                  <a:pt x="662" y="171"/>
                  <a:pt x="662" y="170"/>
                </a:cubicBezTo>
                <a:lnTo>
                  <a:pt x="662" y="170"/>
                </a:lnTo>
                <a:lnTo>
                  <a:pt x="661" y="169"/>
                </a:lnTo>
                <a:lnTo>
                  <a:pt x="661" y="169"/>
                </a:lnTo>
                <a:lnTo>
                  <a:pt x="662" y="168"/>
                </a:lnTo>
                <a:lnTo>
                  <a:pt x="662" y="168"/>
                </a:lnTo>
                <a:cubicBezTo>
                  <a:pt x="663" y="168"/>
                  <a:pt x="664" y="168"/>
                  <a:pt x="664" y="168"/>
                </a:cubicBezTo>
                <a:lnTo>
                  <a:pt x="664" y="168"/>
                </a:lnTo>
                <a:cubicBezTo>
                  <a:pt x="664" y="169"/>
                  <a:pt x="663" y="170"/>
                  <a:pt x="664" y="172"/>
                </a:cubicBezTo>
                <a:close/>
                <a:moveTo>
                  <a:pt x="672" y="295"/>
                </a:moveTo>
                <a:lnTo>
                  <a:pt x="672" y="295"/>
                </a:lnTo>
                <a:close/>
                <a:moveTo>
                  <a:pt x="672" y="437"/>
                </a:moveTo>
                <a:lnTo>
                  <a:pt x="672" y="437"/>
                </a:lnTo>
                <a:cubicBezTo>
                  <a:pt x="673" y="439"/>
                  <a:pt x="672" y="440"/>
                  <a:pt x="672" y="440"/>
                </a:cubicBezTo>
                <a:lnTo>
                  <a:pt x="672" y="440"/>
                </a:lnTo>
                <a:cubicBezTo>
                  <a:pt x="672" y="440"/>
                  <a:pt x="672" y="439"/>
                  <a:pt x="672" y="437"/>
                </a:cubicBezTo>
                <a:close/>
                <a:moveTo>
                  <a:pt x="674" y="452"/>
                </a:moveTo>
                <a:lnTo>
                  <a:pt x="674" y="452"/>
                </a:lnTo>
                <a:lnTo>
                  <a:pt x="673" y="452"/>
                </a:lnTo>
                <a:lnTo>
                  <a:pt x="673" y="452"/>
                </a:lnTo>
                <a:cubicBezTo>
                  <a:pt x="673" y="452"/>
                  <a:pt x="673" y="452"/>
                  <a:pt x="674" y="452"/>
                </a:cubicBezTo>
                <a:close/>
                <a:moveTo>
                  <a:pt x="673" y="291"/>
                </a:moveTo>
                <a:lnTo>
                  <a:pt x="673" y="291"/>
                </a:lnTo>
                <a:cubicBezTo>
                  <a:pt x="674" y="291"/>
                  <a:pt x="674" y="291"/>
                  <a:pt x="675" y="291"/>
                </a:cubicBezTo>
                <a:lnTo>
                  <a:pt x="675" y="291"/>
                </a:lnTo>
                <a:cubicBezTo>
                  <a:pt x="675" y="291"/>
                  <a:pt x="675" y="291"/>
                  <a:pt x="674" y="292"/>
                </a:cubicBezTo>
                <a:lnTo>
                  <a:pt x="674" y="292"/>
                </a:lnTo>
                <a:cubicBezTo>
                  <a:pt x="674" y="291"/>
                  <a:pt x="674" y="291"/>
                  <a:pt x="673" y="291"/>
                </a:cubicBezTo>
                <a:close/>
                <a:moveTo>
                  <a:pt x="682" y="166"/>
                </a:moveTo>
                <a:lnTo>
                  <a:pt x="682" y="166"/>
                </a:lnTo>
                <a:cubicBezTo>
                  <a:pt x="682" y="164"/>
                  <a:pt x="683" y="163"/>
                  <a:pt x="684" y="162"/>
                </a:cubicBezTo>
                <a:lnTo>
                  <a:pt x="684" y="162"/>
                </a:lnTo>
                <a:lnTo>
                  <a:pt x="684" y="162"/>
                </a:lnTo>
                <a:lnTo>
                  <a:pt x="684" y="162"/>
                </a:lnTo>
                <a:cubicBezTo>
                  <a:pt x="685" y="163"/>
                  <a:pt x="686" y="164"/>
                  <a:pt x="688" y="165"/>
                </a:cubicBezTo>
                <a:lnTo>
                  <a:pt x="688" y="165"/>
                </a:lnTo>
                <a:cubicBezTo>
                  <a:pt x="688" y="168"/>
                  <a:pt x="688" y="171"/>
                  <a:pt x="684" y="171"/>
                </a:cubicBezTo>
                <a:lnTo>
                  <a:pt x="684" y="171"/>
                </a:lnTo>
                <a:cubicBezTo>
                  <a:pt x="684" y="170"/>
                  <a:pt x="684" y="170"/>
                  <a:pt x="684" y="170"/>
                </a:cubicBezTo>
                <a:lnTo>
                  <a:pt x="684" y="170"/>
                </a:lnTo>
                <a:cubicBezTo>
                  <a:pt x="684" y="168"/>
                  <a:pt x="682" y="166"/>
                  <a:pt x="682" y="166"/>
                </a:cubicBezTo>
                <a:close/>
                <a:moveTo>
                  <a:pt x="679" y="613"/>
                </a:moveTo>
                <a:lnTo>
                  <a:pt x="679" y="613"/>
                </a:lnTo>
                <a:lnTo>
                  <a:pt x="679" y="614"/>
                </a:lnTo>
                <a:lnTo>
                  <a:pt x="679" y="614"/>
                </a:lnTo>
                <a:cubicBezTo>
                  <a:pt x="678" y="614"/>
                  <a:pt x="678" y="614"/>
                  <a:pt x="678" y="614"/>
                </a:cubicBezTo>
                <a:lnTo>
                  <a:pt x="678" y="614"/>
                </a:lnTo>
                <a:cubicBezTo>
                  <a:pt x="678" y="614"/>
                  <a:pt x="678" y="613"/>
                  <a:pt x="677" y="613"/>
                </a:cubicBezTo>
                <a:lnTo>
                  <a:pt x="677" y="613"/>
                </a:lnTo>
                <a:cubicBezTo>
                  <a:pt x="678" y="613"/>
                  <a:pt x="678" y="613"/>
                  <a:pt x="679" y="613"/>
                </a:cubicBezTo>
                <a:close/>
                <a:moveTo>
                  <a:pt x="686" y="270"/>
                </a:moveTo>
                <a:lnTo>
                  <a:pt x="686" y="270"/>
                </a:lnTo>
                <a:cubicBezTo>
                  <a:pt x="685" y="271"/>
                  <a:pt x="684" y="272"/>
                  <a:pt x="682" y="273"/>
                </a:cubicBezTo>
                <a:lnTo>
                  <a:pt x="682" y="273"/>
                </a:lnTo>
                <a:cubicBezTo>
                  <a:pt x="682" y="270"/>
                  <a:pt x="678" y="269"/>
                  <a:pt x="676" y="266"/>
                </a:cubicBezTo>
                <a:lnTo>
                  <a:pt x="676" y="266"/>
                </a:lnTo>
                <a:cubicBezTo>
                  <a:pt x="681" y="262"/>
                  <a:pt x="678" y="260"/>
                  <a:pt x="676" y="258"/>
                </a:cubicBezTo>
                <a:lnTo>
                  <a:pt x="676" y="258"/>
                </a:lnTo>
                <a:cubicBezTo>
                  <a:pt x="676" y="257"/>
                  <a:pt x="676" y="256"/>
                  <a:pt x="676" y="254"/>
                </a:cubicBezTo>
                <a:lnTo>
                  <a:pt x="676" y="254"/>
                </a:lnTo>
                <a:cubicBezTo>
                  <a:pt x="676" y="253"/>
                  <a:pt x="677" y="253"/>
                  <a:pt x="678" y="253"/>
                </a:cubicBezTo>
                <a:lnTo>
                  <a:pt x="678" y="253"/>
                </a:lnTo>
                <a:cubicBezTo>
                  <a:pt x="678" y="252"/>
                  <a:pt x="678" y="252"/>
                  <a:pt x="678" y="252"/>
                </a:cubicBezTo>
                <a:lnTo>
                  <a:pt x="678" y="252"/>
                </a:lnTo>
                <a:cubicBezTo>
                  <a:pt x="681" y="252"/>
                  <a:pt x="682" y="250"/>
                  <a:pt x="684" y="249"/>
                </a:cubicBezTo>
                <a:lnTo>
                  <a:pt x="684" y="249"/>
                </a:lnTo>
                <a:lnTo>
                  <a:pt x="684" y="250"/>
                </a:lnTo>
                <a:lnTo>
                  <a:pt x="684" y="250"/>
                </a:lnTo>
                <a:cubicBezTo>
                  <a:pt x="682" y="256"/>
                  <a:pt x="686" y="258"/>
                  <a:pt x="689" y="262"/>
                </a:cubicBezTo>
                <a:lnTo>
                  <a:pt x="689" y="262"/>
                </a:lnTo>
                <a:cubicBezTo>
                  <a:pt x="688" y="264"/>
                  <a:pt x="686" y="266"/>
                  <a:pt x="686" y="270"/>
                </a:cubicBezTo>
                <a:close/>
                <a:moveTo>
                  <a:pt x="658" y="141"/>
                </a:moveTo>
                <a:lnTo>
                  <a:pt x="658" y="141"/>
                </a:lnTo>
                <a:cubicBezTo>
                  <a:pt x="660" y="141"/>
                  <a:pt x="664" y="139"/>
                  <a:pt x="664" y="139"/>
                </a:cubicBezTo>
                <a:lnTo>
                  <a:pt x="664" y="139"/>
                </a:lnTo>
                <a:cubicBezTo>
                  <a:pt x="664" y="125"/>
                  <a:pt x="675" y="130"/>
                  <a:pt x="682" y="129"/>
                </a:cubicBezTo>
                <a:lnTo>
                  <a:pt x="682" y="129"/>
                </a:lnTo>
                <a:cubicBezTo>
                  <a:pt x="682" y="129"/>
                  <a:pt x="682" y="129"/>
                  <a:pt x="682" y="130"/>
                </a:cubicBezTo>
                <a:lnTo>
                  <a:pt x="682" y="130"/>
                </a:lnTo>
                <a:cubicBezTo>
                  <a:pt x="684" y="132"/>
                  <a:pt x="688" y="131"/>
                  <a:pt x="689" y="135"/>
                </a:cubicBezTo>
                <a:lnTo>
                  <a:pt x="689" y="135"/>
                </a:lnTo>
                <a:cubicBezTo>
                  <a:pt x="690" y="135"/>
                  <a:pt x="691" y="135"/>
                  <a:pt x="691" y="136"/>
                </a:cubicBezTo>
                <a:lnTo>
                  <a:pt x="691" y="136"/>
                </a:lnTo>
                <a:lnTo>
                  <a:pt x="691" y="136"/>
                </a:lnTo>
                <a:lnTo>
                  <a:pt x="691" y="136"/>
                </a:lnTo>
                <a:cubicBezTo>
                  <a:pt x="691" y="137"/>
                  <a:pt x="691" y="139"/>
                  <a:pt x="692" y="140"/>
                </a:cubicBezTo>
                <a:lnTo>
                  <a:pt x="692" y="140"/>
                </a:lnTo>
                <a:cubicBezTo>
                  <a:pt x="691" y="141"/>
                  <a:pt x="691" y="141"/>
                  <a:pt x="690" y="142"/>
                </a:cubicBezTo>
                <a:lnTo>
                  <a:pt x="690" y="142"/>
                </a:lnTo>
                <a:cubicBezTo>
                  <a:pt x="691" y="143"/>
                  <a:pt x="693" y="144"/>
                  <a:pt x="695" y="146"/>
                </a:cubicBezTo>
                <a:lnTo>
                  <a:pt x="695" y="146"/>
                </a:lnTo>
                <a:cubicBezTo>
                  <a:pt x="694" y="146"/>
                  <a:pt x="694" y="146"/>
                  <a:pt x="693" y="146"/>
                </a:cubicBezTo>
                <a:lnTo>
                  <a:pt x="693" y="146"/>
                </a:lnTo>
                <a:cubicBezTo>
                  <a:pt x="692" y="148"/>
                  <a:pt x="692" y="150"/>
                  <a:pt x="692" y="152"/>
                </a:cubicBezTo>
                <a:lnTo>
                  <a:pt x="692" y="152"/>
                </a:lnTo>
                <a:cubicBezTo>
                  <a:pt x="691" y="151"/>
                  <a:pt x="691" y="151"/>
                  <a:pt x="690" y="151"/>
                </a:cubicBezTo>
                <a:lnTo>
                  <a:pt x="690" y="151"/>
                </a:lnTo>
                <a:cubicBezTo>
                  <a:pt x="688" y="154"/>
                  <a:pt x="688" y="156"/>
                  <a:pt x="685" y="157"/>
                </a:cubicBezTo>
                <a:lnTo>
                  <a:pt x="685" y="157"/>
                </a:lnTo>
                <a:cubicBezTo>
                  <a:pt x="685" y="156"/>
                  <a:pt x="684" y="155"/>
                  <a:pt x="684" y="154"/>
                </a:cubicBezTo>
                <a:lnTo>
                  <a:pt x="684" y="154"/>
                </a:lnTo>
                <a:cubicBezTo>
                  <a:pt x="683" y="154"/>
                  <a:pt x="683" y="155"/>
                  <a:pt x="682" y="156"/>
                </a:cubicBezTo>
                <a:lnTo>
                  <a:pt x="682" y="156"/>
                </a:lnTo>
                <a:cubicBezTo>
                  <a:pt x="680" y="156"/>
                  <a:pt x="678" y="156"/>
                  <a:pt x="676" y="158"/>
                </a:cubicBezTo>
                <a:lnTo>
                  <a:pt x="676" y="158"/>
                </a:lnTo>
                <a:cubicBezTo>
                  <a:pt x="676" y="154"/>
                  <a:pt x="672" y="153"/>
                  <a:pt x="669" y="152"/>
                </a:cubicBezTo>
                <a:lnTo>
                  <a:pt x="669" y="152"/>
                </a:lnTo>
                <a:cubicBezTo>
                  <a:pt x="668" y="154"/>
                  <a:pt x="666" y="155"/>
                  <a:pt x="665" y="156"/>
                </a:cubicBezTo>
                <a:lnTo>
                  <a:pt x="665" y="156"/>
                </a:lnTo>
                <a:cubicBezTo>
                  <a:pt x="665" y="155"/>
                  <a:pt x="665" y="153"/>
                  <a:pt x="664" y="152"/>
                </a:cubicBezTo>
                <a:lnTo>
                  <a:pt x="664" y="152"/>
                </a:lnTo>
                <a:cubicBezTo>
                  <a:pt x="665" y="146"/>
                  <a:pt x="660" y="145"/>
                  <a:pt x="658" y="141"/>
                </a:cubicBezTo>
                <a:close/>
                <a:moveTo>
                  <a:pt x="665" y="94"/>
                </a:moveTo>
                <a:lnTo>
                  <a:pt x="665" y="94"/>
                </a:lnTo>
                <a:cubicBezTo>
                  <a:pt x="665" y="95"/>
                  <a:pt x="665" y="97"/>
                  <a:pt x="667" y="98"/>
                </a:cubicBezTo>
                <a:lnTo>
                  <a:pt x="667" y="98"/>
                </a:lnTo>
                <a:cubicBezTo>
                  <a:pt x="667" y="98"/>
                  <a:pt x="667" y="98"/>
                  <a:pt x="667" y="99"/>
                </a:cubicBezTo>
                <a:lnTo>
                  <a:pt x="667" y="99"/>
                </a:lnTo>
                <a:cubicBezTo>
                  <a:pt x="669" y="103"/>
                  <a:pt x="670" y="103"/>
                  <a:pt x="674" y="101"/>
                </a:cubicBezTo>
                <a:lnTo>
                  <a:pt x="674" y="101"/>
                </a:lnTo>
                <a:cubicBezTo>
                  <a:pt x="672" y="103"/>
                  <a:pt x="669" y="102"/>
                  <a:pt x="667" y="103"/>
                </a:cubicBezTo>
                <a:lnTo>
                  <a:pt x="667" y="103"/>
                </a:lnTo>
                <a:cubicBezTo>
                  <a:pt x="667" y="102"/>
                  <a:pt x="667" y="100"/>
                  <a:pt x="665" y="98"/>
                </a:cubicBezTo>
                <a:lnTo>
                  <a:pt x="665" y="98"/>
                </a:lnTo>
                <a:cubicBezTo>
                  <a:pt x="665" y="98"/>
                  <a:pt x="664" y="97"/>
                  <a:pt x="664" y="96"/>
                </a:cubicBezTo>
                <a:lnTo>
                  <a:pt x="664" y="96"/>
                </a:lnTo>
                <a:cubicBezTo>
                  <a:pt x="664" y="96"/>
                  <a:pt x="664" y="95"/>
                  <a:pt x="665" y="94"/>
                </a:cubicBezTo>
                <a:close/>
                <a:moveTo>
                  <a:pt x="676" y="115"/>
                </a:moveTo>
                <a:lnTo>
                  <a:pt x="676" y="115"/>
                </a:lnTo>
                <a:cubicBezTo>
                  <a:pt x="675" y="117"/>
                  <a:pt x="674" y="115"/>
                  <a:pt x="673" y="115"/>
                </a:cubicBezTo>
                <a:lnTo>
                  <a:pt x="673" y="115"/>
                </a:lnTo>
                <a:cubicBezTo>
                  <a:pt x="672" y="114"/>
                  <a:pt x="672" y="114"/>
                  <a:pt x="672" y="114"/>
                </a:cubicBezTo>
                <a:lnTo>
                  <a:pt x="672" y="114"/>
                </a:lnTo>
                <a:cubicBezTo>
                  <a:pt x="673" y="113"/>
                  <a:pt x="674" y="113"/>
                  <a:pt x="675" y="112"/>
                </a:cubicBezTo>
                <a:lnTo>
                  <a:pt x="675" y="112"/>
                </a:lnTo>
                <a:cubicBezTo>
                  <a:pt x="676" y="113"/>
                  <a:pt x="677" y="114"/>
                  <a:pt x="676" y="115"/>
                </a:cubicBezTo>
                <a:close/>
                <a:moveTo>
                  <a:pt x="681" y="86"/>
                </a:moveTo>
                <a:lnTo>
                  <a:pt x="681" y="86"/>
                </a:lnTo>
                <a:cubicBezTo>
                  <a:pt x="681" y="89"/>
                  <a:pt x="680" y="92"/>
                  <a:pt x="679" y="94"/>
                </a:cubicBezTo>
                <a:lnTo>
                  <a:pt x="679" y="94"/>
                </a:lnTo>
                <a:cubicBezTo>
                  <a:pt x="679" y="92"/>
                  <a:pt x="681" y="89"/>
                  <a:pt x="681" y="86"/>
                </a:cubicBezTo>
                <a:close/>
                <a:moveTo>
                  <a:pt x="692" y="103"/>
                </a:moveTo>
                <a:lnTo>
                  <a:pt x="692" y="103"/>
                </a:lnTo>
                <a:cubicBezTo>
                  <a:pt x="691" y="103"/>
                  <a:pt x="691" y="103"/>
                  <a:pt x="691" y="103"/>
                </a:cubicBezTo>
                <a:lnTo>
                  <a:pt x="691" y="103"/>
                </a:lnTo>
                <a:cubicBezTo>
                  <a:pt x="690" y="103"/>
                  <a:pt x="688" y="103"/>
                  <a:pt x="686" y="103"/>
                </a:cubicBezTo>
                <a:lnTo>
                  <a:pt x="686" y="103"/>
                </a:lnTo>
                <a:cubicBezTo>
                  <a:pt x="686" y="103"/>
                  <a:pt x="686" y="102"/>
                  <a:pt x="688" y="101"/>
                </a:cubicBezTo>
                <a:lnTo>
                  <a:pt x="688" y="101"/>
                </a:lnTo>
                <a:cubicBezTo>
                  <a:pt x="688" y="102"/>
                  <a:pt x="688" y="102"/>
                  <a:pt x="688" y="102"/>
                </a:cubicBezTo>
                <a:lnTo>
                  <a:pt x="688" y="102"/>
                </a:lnTo>
                <a:cubicBezTo>
                  <a:pt x="689" y="103"/>
                  <a:pt x="691" y="103"/>
                  <a:pt x="692" y="103"/>
                </a:cubicBezTo>
                <a:close/>
                <a:moveTo>
                  <a:pt x="677" y="77"/>
                </a:moveTo>
                <a:lnTo>
                  <a:pt x="677" y="77"/>
                </a:lnTo>
                <a:cubicBezTo>
                  <a:pt x="677" y="78"/>
                  <a:pt x="678" y="78"/>
                  <a:pt x="678" y="78"/>
                </a:cubicBezTo>
                <a:lnTo>
                  <a:pt x="678" y="78"/>
                </a:lnTo>
                <a:cubicBezTo>
                  <a:pt x="679" y="78"/>
                  <a:pt x="679" y="77"/>
                  <a:pt x="679" y="77"/>
                </a:cubicBezTo>
                <a:lnTo>
                  <a:pt x="679" y="77"/>
                </a:lnTo>
                <a:lnTo>
                  <a:pt x="679" y="77"/>
                </a:lnTo>
                <a:lnTo>
                  <a:pt x="679" y="77"/>
                </a:lnTo>
                <a:cubicBezTo>
                  <a:pt x="685" y="78"/>
                  <a:pt x="688" y="70"/>
                  <a:pt x="693" y="70"/>
                </a:cubicBezTo>
                <a:lnTo>
                  <a:pt x="693" y="70"/>
                </a:lnTo>
                <a:cubicBezTo>
                  <a:pt x="693" y="72"/>
                  <a:pt x="694" y="73"/>
                  <a:pt x="695" y="74"/>
                </a:cubicBezTo>
                <a:lnTo>
                  <a:pt x="695" y="74"/>
                </a:lnTo>
                <a:cubicBezTo>
                  <a:pt x="694" y="74"/>
                  <a:pt x="693" y="75"/>
                  <a:pt x="693" y="75"/>
                </a:cubicBezTo>
                <a:lnTo>
                  <a:pt x="693" y="75"/>
                </a:lnTo>
                <a:cubicBezTo>
                  <a:pt x="691" y="76"/>
                  <a:pt x="691" y="77"/>
                  <a:pt x="690" y="79"/>
                </a:cubicBezTo>
                <a:lnTo>
                  <a:pt x="690" y="79"/>
                </a:lnTo>
                <a:cubicBezTo>
                  <a:pt x="689" y="77"/>
                  <a:pt x="688" y="76"/>
                  <a:pt x="686" y="77"/>
                </a:cubicBezTo>
                <a:lnTo>
                  <a:pt x="686" y="77"/>
                </a:lnTo>
                <a:cubicBezTo>
                  <a:pt x="684" y="78"/>
                  <a:pt x="683" y="79"/>
                  <a:pt x="682" y="80"/>
                </a:cubicBezTo>
                <a:lnTo>
                  <a:pt x="682" y="80"/>
                </a:lnTo>
                <a:cubicBezTo>
                  <a:pt x="681" y="81"/>
                  <a:pt x="679" y="81"/>
                  <a:pt x="678" y="79"/>
                </a:cubicBezTo>
                <a:lnTo>
                  <a:pt x="678" y="79"/>
                </a:lnTo>
                <a:cubicBezTo>
                  <a:pt x="676" y="80"/>
                  <a:pt x="676" y="81"/>
                  <a:pt x="675" y="82"/>
                </a:cubicBezTo>
                <a:lnTo>
                  <a:pt x="675" y="82"/>
                </a:lnTo>
                <a:cubicBezTo>
                  <a:pt x="675" y="80"/>
                  <a:pt x="676" y="78"/>
                  <a:pt x="677" y="77"/>
                </a:cubicBezTo>
                <a:close/>
                <a:moveTo>
                  <a:pt x="677" y="23"/>
                </a:moveTo>
                <a:lnTo>
                  <a:pt x="677" y="23"/>
                </a:lnTo>
                <a:lnTo>
                  <a:pt x="677" y="23"/>
                </a:lnTo>
                <a:lnTo>
                  <a:pt x="677" y="23"/>
                </a:lnTo>
                <a:cubicBezTo>
                  <a:pt x="677" y="23"/>
                  <a:pt x="677" y="23"/>
                  <a:pt x="676" y="23"/>
                </a:cubicBezTo>
                <a:lnTo>
                  <a:pt x="676" y="23"/>
                </a:lnTo>
                <a:cubicBezTo>
                  <a:pt x="677" y="23"/>
                  <a:pt x="677" y="23"/>
                  <a:pt x="677" y="23"/>
                </a:cubicBezTo>
                <a:close/>
                <a:moveTo>
                  <a:pt x="698" y="128"/>
                </a:moveTo>
                <a:lnTo>
                  <a:pt x="698" y="128"/>
                </a:lnTo>
                <a:cubicBezTo>
                  <a:pt x="699" y="129"/>
                  <a:pt x="700" y="129"/>
                  <a:pt x="700" y="131"/>
                </a:cubicBezTo>
                <a:lnTo>
                  <a:pt x="700" y="131"/>
                </a:lnTo>
                <a:cubicBezTo>
                  <a:pt x="700" y="131"/>
                  <a:pt x="700" y="131"/>
                  <a:pt x="699" y="132"/>
                </a:cubicBezTo>
                <a:lnTo>
                  <a:pt x="699" y="132"/>
                </a:lnTo>
                <a:cubicBezTo>
                  <a:pt x="698" y="130"/>
                  <a:pt x="697" y="129"/>
                  <a:pt x="696" y="129"/>
                </a:cubicBezTo>
                <a:lnTo>
                  <a:pt x="696" y="129"/>
                </a:lnTo>
                <a:cubicBezTo>
                  <a:pt x="697" y="129"/>
                  <a:pt x="697" y="128"/>
                  <a:pt x="698" y="128"/>
                </a:cubicBezTo>
                <a:close/>
                <a:moveTo>
                  <a:pt x="697" y="57"/>
                </a:moveTo>
                <a:lnTo>
                  <a:pt x="697" y="57"/>
                </a:lnTo>
                <a:cubicBezTo>
                  <a:pt x="698" y="56"/>
                  <a:pt x="699" y="55"/>
                  <a:pt x="701" y="56"/>
                </a:cubicBezTo>
                <a:lnTo>
                  <a:pt x="701" y="56"/>
                </a:lnTo>
                <a:cubicBezTo>
                  <a:pt x="701" y="55"/>
                  <a:pt x="701" y="55"/>
                  <a:pt x="701" y="54"/>
                </a:cubicBezTo>
                <a:lnTo>
                  <a:pt x="701" y="54"/>
                </a:lnTo>
                <a:lnTo>
                  <a:pt x="703" y="53"/>
                </a:lnTo>
                <a:lnTo>
                  <a:pt x="703" y="53"/>
                </a:lnTo>
                <a:cubicBezTo>
                  <a:pt x="703" y="54"/>
                  <a:pt x="704" y="54"/>
                  <a:pt x="704" y="55"/>
                </a:cubicBezTo>
                <a:lnTo>
                  <a:pt x="704" y="55"/>
                </a:lnTo>
                <a:cubicBezTo>
                  <a:pt x="703" y="59"/>
                  <a:pt x="701" y="64"/>
                  <a:pt x="707" y="66"/>
                </a:cubicBezTo>
                <a:lnTo>
                  <a:pt x="707" y="66"/>
                </a:lnTo>
                <a:cubicBezTo>
                  <a:pt x="710" y="67"/>
                  <a:pt x="713" y="66"/>
                  <a:pt x="716" y="68"/>
                </a:cubicBezTo>
                <a:lnTo>
                  <a:pt x="716" y="68"/>
                </a:lnTo>
                <a:cubicBezTo>
                  <a:pt x="718" y="69"/>
                  <a:pt x="719" y="69"/>
                  <a:pt x="721" y="69"/>
                </a:cubicBezTo>
                <a:lnTo>
                  <a:pt x="721" y="69"/>
                </a:lnTo>
                <a:cubicBezTo>
                  <a:pt x="719" y="70"/>
                  <a:pt x="719" y="71"/>
                  <a:pt x="719" y="73"/>
                </a:cubicBezTo>
                <a:lnTo>
                  <a:pt x="719" y="73"/>
                </a:lnTo>
                <a:cubicBezTo>
                  <a:pt x="719" y="73"/>
                  <a:pt x="718" y="73"/>
                  <a:pt x="717" y="73"/>
                </a:cubicBezTo>
                <a:lnTo>
                  <a:pt x="717" y="73"/>
                </a:lnTo>
                <a:cubicBezTo>
                  <a:pt x="713" y="75"/>
                  <a:pt x="710" y="74"/>
                  <a:pt x="706" y="74"/>
                </a:cubicBezTo>
                <a:lnTo>
                  <a:pt x="706" y="74"/>
                </a:lnTo>
                <a:cubicBezTo>
                  <a:pt x="708" y="72"/>
                  <a:pt x="707" y="70"/>
                  <a:pt x="707" y="69"/>
                </a:cubicBezTo>
                <a:lnTo>
                  <a:pt x="707" y="69"/>
                </a:lnTo>
                <a:cubicBezTo>
                  <a:pt x="701" y="66"/>
                  <a:pt x="704" y="58"/>
                  <a:pt x="697" y="57"/>
                </a:cubicBezTo>
                <a:close/>
                <a:moveTo>
                  <a:pt x="736" y="23"/>
                </a:moveTo>
                <a:lnTo>
                  <a:pt x="736" y="23"/>
                </a:lnTo>
                <a:cubicBezTo>
                  <a:pt x="729" y="24"/>
                  <a:pt x="728" y="30"/>
                  <a:pt x="726" y="36"/>
                </a:cubicBezTo>
                <a:lnTo>
                  <a:pt x="726" y="36"/>
                </a:lnTo>
                <a:cubicBezTo>
                  <a:pt x="725" y="35"/>
                  <a:pt x="720" y="35"/>
                  <a:pt x="722" y="31"/>
                </a:cubicBezTo>
                <a:lnTo>
                  <a:pt x="722" y="31"/>
                </a:lnTo>
                <a:cubicBezTo>
                  <a:pt x="727" y="33"/>
                  <a:pt x="729" y="30"/>
                  <a:pt x="729" y="26"/>
                </a:cubicBezTo>
                <a:lnTo>
                  <a:pt x="729" y="26"/>
                </a:lnTo>
                <a:cubicBezTo>
                  <a:pt x="728" y="23"/>
                  <a:pt x="726" y="25"/>
                  <a:pt x="725" y="26"/>
                </a:cubicBezTo>
                <a:lnTo>
                  <a:pt x="725" y="26"/>
                </a:lnTo>
                <a:cubicBezTo>
                  <a:pt x="725" y="28"/>
                  <a:pt x="724" y="29"/>
                  <a:pt x="722" y="31"/>
                </a:cubicBezTo>
                <a:lnTo>
                  <a:pt x="722" y="31"/>
                </a:lnTo>
                <a:cubicBezTo>
                  <a:pt x="721" y="28"/>
                  <a:pt x="719" y="27"/>
                  <a:pt x="719" y="27"/>
                </a:cubicBezTo>
                <a:lnTo>
                  <a:pt x="719" y="27"/>
                </a:lnTo>
                <a:cubicBezTo>
                  <a:pt x="718" y="25"/>
                  <a:pt x="716" y="24"/>
                  <a:pt x="714" y="23"/>
                </a:cubicBezTo>
                <a:lnTo>
                  <a:pt x="714" y="23"/>
                </a:lnTo>
                <a:lnTo>
                  <a:pt x="715" y="23"/>
                </a:lnTo>
                <a:lnTo>
                  <a:pt x="715" y="23"/>
                </a:lnTo>
                <a:cubicBezTo>
                  <a:pt x="714" y="23"/>
                  <a:pt x="714" y="21"/>
                  <a:pt x="714" y="21"/>
                </a:cubicBezTo>
                <a:lnTo>
                  <a:pt x="714" y="21"/>
                </a:lnTo>
                <a:cubicBezTo>
                  <a:pt x="723" y="18"/>
                  <a:pt x="729" y="21"/>
                  <a:pt x="736" y="23"/>
                </a:cubicBezTo>
                <a:close/>
                <a:moveTo>
                  <a:pt x="722" y="208"/>
                </a:moveTo>
                <a:lnTo>
                  <a:pt x="722" y="208"/>
                </a:lnTo>
                <a:cubicBezTo>
                  <a:pt x="723" y="206"/>
                  <a:pt x="725" y="205"/>
                  <a:pt x="726" y="204"/>
                </a:cubicBezTo>
                <a:lnTo>
                  <a:pt x="726" y="204"/>
                </a:lnTo>
                <a:lnTo>
                  <a:pt x="726" y="204"/>
                </a:lnTo>
                <a:lnTo>
                  <a:pt x="726" y="204"/>
                </a:lnTo>
                <a:cubicBezTo>
                  <a:pt x="728" y="203"/>
                  <a:pt x="729" y="202"/>
                  <a:pt x="729" y="201"/>
                </a:cubicBezTo>
                <a:lnTo>
                  <a:pt x="729" y="201"/>
                </a:lnTo>
                <a:cubicBezTo>
                  <a:pt x="729" y="202"/>
                  <a:pt x="730" y="204"/>
                  <a:pt x="731" y="205"/>
                </a:cubicBezTo>
                <a:lnTo>
                  <a:pt x="731" y="205"/>
                </a:lnTo>
                <a:cubicBezTo>
                  <a:pt x="730" y="205"/>
                  <a:pt x="730" y="205"/>
                  <a:pt x="729" y="205"/>
                </a:cubicBezTo>
                <a:lnTo>
                  <a:pt x="729" y="205"/>
                </a:lnTo>
                <a:cubicBezTo>
                  <a:pt x="729" y="206"/>
                  <a:pt x="728" y="207"/>
                  <a:pt x="727" y="208"/>
                </a:cubicBezTo>
                <a:lnTo>
                  <a:pt x="727" y="208"/>
                </a:lnTo>
                <a:cubicBezTo>
                  <a:pt x="727" y="209"/>
                  <a:pt x="726" y="211"/>
                  <a:pt x="726" y="211"/>
                </a:cubicBezTo>
                <a:lnTo>
                  <a:pt x="726" y="211"/>
                </a:lnTo>
                <a:lnTo>
                  <a:pt x="725" y="211"/>
                </a:lnTo>
                <a:lnTo>
                  <a:pt x="725" y="211"/>
                </a:lnTo>
                <a:cubicBezTo>
                  <a:pt x="725" y="209"/>
                  <a:pt x="723" y="209"/>
                  <a:pt x="722" y="208"/>
                </a:cubicBezTo>
                <a:close/>
                <a:moveTo>
                  <a:pt x="707" y="216"/>
                </a:moveTo>
                <a:lnTo>
                  <a:pt x="707" y="216"/>
                </a:lnTo>
                <a:cubicBezTo>
                  <a:pt x="709" y="215"/>
                  <a:pt x="708" y="212"/>
                  <a:pt x="709" y="211"/>
                </a:cubicBezTo>
                <a:lnTo>
                  <a:pt x="709" y="211"/>
                </a:lnTo>
                <a:lnTo>
                  <a:pt x="709" y="211"/>
                </a:lnTo>
                <a:lnTo>
                  <a:pt x="709" y="211"/>
                </a:lnTo>
                <a:cubicBezTo>
                  <a:pt x="710" y="213"/>
                  <a:pt x="711" y="215"/>
                  <a:pt x="713" y="215"/>
                </a:cubicBezTo>
                <a:lnTo>
                  <a:pt x="713" y="215"/>
                </a:lnTo>
                <a:cubicBezTo>
                  <a:pt x="711" y="215"/>
                  <a:pt x="709" y="215"/>
                  <a:pt x="707" y="217"/>
                </a:cubicBezTo>
                <a:lnTo>
                  <a:pt x="707" y="217"/>
                </a:lnTo>
                <a:cubicBezTo>
                  <a:pt x="707" y="216"/>
                  <a:pt x="707" y="216"/>
                  <a:pt x="707" y="216"/>
                </a:cubicBezTo>
                <a:close/>
                <a:moveTo>
                  <a:pt x="701" y="231"/>
                </a:moveTo>
                <a:lnTo>
                  <a:pt x="701" y="231"/>
                </a:lnTo>
                <a:cubicBezTo>
                  <a:pt x="701" y="229"/>
                  <a:pt x="703" y="227"/>
                  <a:pt x="704" y="225"/>
                </a:cubicBezTo>
                <a:lnTo>
                  <a:pt x="704" y="225"/>
                </a:lnTo>
                <a:cubicBezTo>
                  <a:pt x="705" y="225"/>
                  <a:pt x="705" y="225"/>
                  <a:pt x="705" y="225"/>
                </a:cubicBezTo>
                <a:lnTo>
                  <a:pt x="705" y="225"/>
                </a:lnTo>
                <a:lnTo>
                  <a:pt x="705" y="225"/>
                </a:lnTo>
                <a:lnTo>
                  <a:pt x="705" y="225"/>
                </a:lnTo>
                <a:cubicBezTo>
                  <a:pt x="705" y="226"/>
                  <a:pt x="704" y="227"/>
                  <a:pt x="703" y="229"/>
                </a:cubicBezTo>
                <a:lnTo>
                  <a:pt x="703" y="229"/>
                </a:lnTo>
                <a:lnTo>
                  <a:pt x="703" y="230"/>
                </a:lnTo>
                <a:lnTo>
                  <a:pt x="703" y="230"/>
                </a:lnTo>
                <a:lnTo>
                  <a:pt x="703" y="230"/>
                </a:lnTo>
                <a:lnTo>
                  <a:pt x="703" y="230"/>
                </a:lnTo>
                <a:cubicBezTo>
                  <a:pt x="701" y="231"/>
                  <a:pt x="701" y="231"/>
                  <a:pt x="701" y="231"/>
                </a:cubicBezTo>
                <a:close/>
                <a:moveTo>
                  <a:pt x="693" y="383"/>
                </a:moveTo>
                <a:lnTo>
                  <a:pt x="693" y="383"/>
                </a:lnTo>
                <a:cubicBezTo>
                  <a:pt x="693" y="384"/>
                  <a:pt x="692" y="384"/>
                  <a:pt x="691" y="385"/>
                </a:cubicBezTo>
                <a:lnTo>
                  <a:pt x="691" y="385"/>
                </a:lnTo>
                <a:cubicBezTo>
                  <a:pt x="691" y="384"/>
                  <a:pt x="692" y="383"/>
                  <a:pt x="692" y="382"/>
                </a:cubicBezTo>
                <a:lnTo>
                  <a:pt x="692" y="382"/>
                </a:lnTo>
                <a:lnTo>
                  <a:pt x="693" y="382"/>
                </a:lnTo>
                <a:lnTo>
                  <a:pt x="693" y="382"/>
                </a:lnTo>
                <a:lnTo>
                  <a:pt x="693" y="383"/>
                </a:lnTo>
                <a:close/>
                <a:moveTo>
                  <a:pt x="707" y="389"/>
                </a:moveTo>
                <a:lnTo>
                  <a:pt x="707" y="389"/>
                </a:lnTo>
                <a:cubicBezTo>
                  <a:pt x="707" y="390"/>
                  <a:pt x="707" y="390"/>
                  <a:pt x="707" y="391"/>
                </a:cubicBezTo>
                <a:lnTo>
                  <a:pt x="707" y="391"/>
                </a:lnTo>
                <a:cubicBezTo>
                  <a:pt x="707" y="390"/>
                  <a:pt x="707" y="390"/>
                  <a:pt x="706" y="390"/>
                </a:cubicBezTo>
                <a:lnTo>
                  <a:pt x="706" y="390"/>
                </a:lnTo>
                <a:lnTo>
                  <a:pt x="706" y="390"/>
                </a:lnTo>
                <a:lnTo>
                  <a:pt x="706" y="390"/>
                </a:lnTo>
                <a:cubicBezTo>
                  <a:pt x="707" y="389"/>
                  <a:pt x="707" y="389"/>
                  <a:pt x="707" y="389"/>
                </a:cubicBezTo>
                <a:close/>
                <a:moveTo>
                  <a:pt x="710" y="323"/>
                </a:moveTo>
                <a:lnTo>
                  <a:pt x="710" y="323"/>
                </a:lnTo>
                <a:close/>
                <a:moveTo>
                  <a:pt x="712" y="323"/>
                </a:moveTo>
                <a:lnTo>
                  <a:pt x="712" y="323"/>
                </a:lnTo>
                <a:cubicBezTo>
                  <a:pt x="712" y="323"/>
                  <a:pt x="712" y="323"/>
                  <a:pt x="712" y="324"/>
                </a:cubicBezTo>
                <a:lnTo>
                  <a:pt x="712" y="324"/>
                </a:lnTo>
                <a:cubicBezTo>
                  <a:pt x="711" y="323"/>
                  <a:pt x="711" y="323"/>
                  <a:pt x="711" y="323"/>
                </a:cubicBezTo>
                <a:lnTo>
                  <a:pt x="711" y="323"/>
                </a:lnTo>
                <a:lnTo>
                  <a:pt x="712" y="323"/>
                </a:lnTo>
                <a:close/>
                <a:moveTo>
                  <a:pt x="723" y="563"/>
                </a:moveTo>
                <a:lnTo>
                  <a:pt x="723" y="563"/>
                </a:lnTo>
                <a:cubicBezTo>
                  <a:pt x="722" y="565"/>
                  <a:pt x="721" y="565"/>
                  <a:pt x="721" y="567"/>
                </a:cubicBezTo>
                <a:lnTo>
                  <a:pt x="721" y="567"/>
                </a:lnTo>
                <a:cubicBezTo>
                  <a:pt x="721" y="566"/>
                  <a:pt x="720" y="565"/>
                  <a:pt x="719" y="563"/>
                </a:cubicBezTo>
                <a:lnTo>
                  <a:pt x="719" y="563"/>
                </a:lnTo>
                <a:lnTo>
                  <a:pt x="719" y="563"/>
                </a:lnTo>
                <a:lnTo>
                  <a:pt x="719" y="563"/>
                </a:lnTo>
                <a:cubicBezTo>
                  <a:pt x="720" y="563"/>
                  <a:pt x="720" y="563"/>
                  <a:pt x="721" y="563"/>
                </a:cubicBezTo>
                <a:lnTo>
                  <a:pt x="721" y="563"/>
                </a:lnTo>
                <a:cubicBezTo>
                  <a:pt x="722" y="563"/>
                  <a:pt x="722" y="563"/>
                  <a:pt x="723" y="563"/>
                </a:cubicBezTo>
                <a:close/>
                <a:moveTo>
                  <a:pt x="721" y="233"/>
                </a:moveTo>
                <a:lnTo>
                  <a:pt x="721" y="233"/>
                </a:lnTo>
                <a:lnTo>
                  <a:pt x="721" y="233"/>
                </a:lnTo>
                <a:lnTo>
                  <a:pt x="721" y="233"/>
                </a:lnTo>
                <a:cubicBezTo>
                  <a:pt x="719" y="234"/>
                  <a:pt x="717" y="234"/>
                  <a:pt x="715" y="235"/>
                </a:cubicBezTo>
                <a:lnTo>
                  <a:pt x="715" y="235"/>
                </a:lnTo>
                <a:cubicBezTo>
                  <a:pt x="714" y="237"/>
                  <a:pt x="713" y="240"/>
                  <a:pt x="710" y="240"/>
                </a:cubicBezTo>
                <a:lnTo>
                  <a:pt x="710" y="240"/>
                </a:lnTo>
                <a:cubicBezTo>
                  <a:pt x="709" y="245"/>
                  <a:pt x="716" y="243"/>
                  <a:pt x="718" y="246"/>
                </a:cubicBezTo>
                <a:lnTo>
                  <a:pt x="718" y="246"/>
                </a:lnTo>
                <a:cubicBezTo>
                  <a:pt x="716" y="248"/>
                  <a:pt x="715" y="248"/>
                  <a:pt x="714" y="250"/>
                </a:cubicBezTo>
                <a:lnTo>
                  <a:pt x="714" y="250"/>
                </a:lnTo>
                <a:cubicBezTo>
                  <a:pt x="711" y="254"/>
                  <a:pt x="708" y="256"/>
                  <a:pt x="704" y="256"/>
                </a:cubicBezTo>
                <a:lnTo>
                  <a:pt x="704" y="256"/>
                </a:lnTo>
                <a:cubicBezTo>
                  <a:pt x="701" y="258"/>
                  <a:pt x="699" y="259"/>
                  <a:pt x="696" y="259"/>
                </a:cubicBezTo>
                <a:lnTo>
                  <a:pt x="696" y="259"/>
                </a:lnTo>
                <a:lnTo>
                  <a:pt x="696" y="258"/>
                </a:lnTo>
                <a:lnTo>
                  <a:pt x="696" y="258"/>
                </a:lnTo>
                <a:cubicBezTo>
                  <a:pt x="696" y="257"/>
                  <a:pt x="696" y="256"/>
                  <a:pt x="695" y="255"/>
                </a:cubicBezTo>
                <a:lnTo>
                  <a:pt x="695" y="255"/>
                </a:lnTo>
                <a:cubicBezTo>
                  <a:pt x="694" y="252"/>
                  <a:pt x="695" y="249"/>
                  <a:pt x="694" y="246"/>
                </a:cubicBezTo>
                <a:lnTo>
                  <a:pt x="694" y="246"/>
                </a:lnTo>
                <a:lnTo>
                  <a:pt x="693" y="246"/>
                </a:lnTo>
                <a:lnTo>
                  <a:pt x="693" y="246"/>
                </a:lnTo>
                <a:cubicBezTo>
                  <a:pt x="695" y="243"/>
                  <a:pt x="696" y="242"/>
                  <a:pt x="696" y="239"/>
                </a:cubicBezTo>
                <a:lnTo>
                  <a:pt x="696" y="239"/>
                </a:lnTo>
                <a:cubicBezTo>
                  <a:pt x="694" y="237"/>
                  <a:pt x="693" y="236"/>
                  <a:pt x="692" y="234"/>
                </a:cubicBezTo>
                <a:lnTo>
                  <a:pt x="692" y="234"/>
                </a:lnTo>
                <a:cubicBezTo>
                  <a:pt x="692" y="233"/>
                  <a:pt x="692" y="233"/>
                  <a:pt x="693" y="231"/>
                </a:cubicBezTo>
                <a:lnTo>
                  <a:pt x="693" y="231"/>
                </a:lnTo>
                <a:cubicBezTo>
                  <a:pt x="693" y="231"/>
                  <a:pt x="693" y="230"/>
                  <a:pt x="693" y="229"/>
                </a:cubicBezTo>
                <a:lnTo>
                  <a:pt x="693" y="229"/>
                </a:lnTo>
                <a:cubicBezTo>
                  <a:pt x="695" y="227"/>
                  <a:pt x="697" y="227"/>
                  <a:pt x="699" y="227"/>
                </a:cubicBezTo>
                <a:lnTo>
                  <a:pt x="699" y="227"/>
                </a:lnTo>
                <a:cubicBezTo>
                  <a:pt x="697" y="230"/>
                  <a:pt x="695" y="233"/>
                  <a:pt x="697" y="237"/>
                </a:cubicBezTo>
                <a:lnTo>
                  <a:pt x="697" y="237"/>
                </a:lnTo>
                <a:cubicBezTo>
                  <a:pt x="697" y="237"/>
                  <a:pt x="697" y="236"/>
                  <a:pt x="698" y="236"/>
                </a:cubicBezTo>
                <a:lnTo>
                  <a:pt x="698" y="236"/>
                </a:lnTo>
                <a:cubicBezTo>
                  <a:pt x="698" y="238"/>
                  <a:pt x="699" y="240"/>
                  <a:pt x="699" y="242"/>
                </a:cubicBezTo>
                <a:lnTo>
                  <a:pt x="699" y="242"/>
                </a:lnTo>
                <a:cubicBezTo>
                  <a:pt x="699" y="242"/>
                  <a:pt x="699" y="243"/>
                  <a:pt x="699" y="244"/>
                </a:cubicBezTo>
                <a:lnTo>
                  <a:pt x="699" y="244"/>
                </a:lnTo>
                <a:cubicBezTo>
                  <a:pt x="703" y="245"/>
                  <a:pt x="708" y="249"/>
                  <a:pt x="707" y="239"/>
                </a:cubicBezTo>
                <a:lnTo>
                  <a:pt x="707" y="239"/>
                </a:lnTo>
                <a:cubicBezTo>
                  <a:pt x="707" y="236"/>
                  <a:pt x="710" y="233"/>
                  <a:pt x="711" y="231"/>
                </a:cubicBezTo>
                <a:lnTo>
                  <a:pt x="711" y="231"/>
                </a:lnTo>
                <a:cubicBezTo>
                  <a:pt x="713" y="228"/>
                  <a:pt x="715" y="225"/>
                  <a:pt x="717" y="222"/>
                </a:cubicBezTo>
                <a:lnTo>
                  <a:pt x="717" y="222"/>
                </a:lnTo>
                <a:cubicBezTo>
                  <a:pt x="719" y="224"/>
                  <a:pt x="721" y="224"/>
                  <a:pt x="723" y="223"/>
                </a:cubicBezTo>
                <a:lnTo>
                  <a:pt x="723" y="223"/>
                </a:lnTo>
                <a:lnTo>
                  <a:pt x="724" y="224"/>
                </a:lnTo>
                <a:lnTo>
                  <a:pt x="724" y="224"/>
                </a:lnTo>
                <a:cubicBezTo>
                  <a:pt x="725" y="227"/>
                  <a:pt x="723" y="230"/>
                  <a:pt x="721" y="233"/>
                </a:cubicBezTo>
                <a:close/>
                <a:moveTo>
                  <a:pt x="732" y="82"/>
                </a:moveTo>
                <a:lnTo>
                  <a:pt x="732" y="82"/>
                </a:lnTo>
                <a:cubicBezTo>
                  <a:pt x="729" y="82"/>
                  <a:pt x="725" y="81"/>
                  <a:pt x="725" y="86"/>
                </a:cubicBezTo>
                <a:lnTo>
                  <a:pt x="725" y="86"/>
                </a:lnTo>
                <a:cubicBezTo>
                  <a:pt x="726" y="89"/>
                  <a:pt x="728" y="92"/>
                  <a:pt x="728" y="96"/>
                </a:cubicBezTo>
                <a:lnTo>
                  <a:pt x="728" y="96"/>
                </a:lnTo>
                <a:cubicBezTo>
                  <a:pt x="725" y="99"/>
                  <a:pt x="720" y="102"/>
                  <a:pt x="715" y="102"/>
                </a:cubicBezTo>
                <a:lnTo>
                  <a:pt x="715" y="102"/>
                </a:lnTo>
                <a:cubicBezTo>
                  <a:pt x="715" y="103"/>
                  <a:pt x="715" y="103"/>
                  <a:pt x="715" y="103"/>
                </a:cubicBezTo>
                <a:lnTo>
                  <a:pt x="715" y="103"/>
                </a:lnTo>
                <a:cubicBezTo>
                  <a:pt x="714" y="103"/>
                  <a:pt x="714" y="103"/>
                  <a:pt x="714" y="103"/>
                </a:cubicBezTo>
                <a:lnTo>
                  <a:pt x="714" y="103"/>
                </a:lnTo>
                <a:lnTo>
                  <a:pt x="713" y="103"/>
                </a:lnTo>
                <a:lnTo>
                  <a:pt x="713" y="103"/>
                </a:lnTo>
                <a:cubicBezTo>
                  <a:pt x="713" y="103"/>
                  <a:pt x="713" y="103"/>
                  <a:pt x="713" y="104"/>
                </a:cubicBezTo>
                <a:lnTo>
                  <a:pt x="713" y="104"/>
                </a:lnTo>
                <a:cubicBezTo>
                  <a:pt x="713" y="105"/>
                  <a:pt x="713" y="106"/>
                  <a:pt x="713" y="106"/>
                </a:cubicBezTo>
                <a:lnTo>
                  <a:pt x="713" y="106"/>
                </a:lnTo>
                <a:cubicBezTo>
                  <a:pt x="712" y="111"/>
                  <a:pt x="711" y="116"/>
                  <a:pt x="714" y="121"/>
                </a:cubicBezTo>
                <a:lnTo>
                  <a:pt x="714" y="121"/>
                </a:lnTo>
                <a:cubicBezTo>
                  <a:pt x="712" y="123"/>
                  <a:pt x="709" y="122"/>
                  <a:pt x="706" y="121"/>
                </a:cubicBezTo>
                <a:lnTo>
                  <a:pt x="706" y="121"/>
                </a:lnTo>
                <a:cubicBezTo>
                  <a:pt x="707" y="119"/>
                  <a:pt x="707" y="119"/>
                  <a:pt x="707" y="117"/>
                </a:cubicBezTo>
                <a:lnTo>
                  <a:pt x="707" y="117"/>
                </a:lnTo>
                <a:cubicBezTo>
                  <a:pt x="706" y="113"/>
                  <a:pt x="710" y="112"/>
                  <a:pt x="710" y="108"/>
                </a:cubicBezTo>
                <a:lnTo>
                  <a:pt x="710" y="108"/>
                </a:lnTo>
                <a:cubicBezTo>
                  <a:pt x="710" y="107"/>
                  <a:pt x="710" y="106"/>
                  <a:pt x="710" y="104"/>
                </a:cubicBezTo>
                <a:lnTo>
                  <a:pt x="710" y="104"/>
                </a:lnTo>
                <a:cubicBezTo>
                  <a:pt x="710" y="102"/>
                  <a:pt x="710" y="100"/>
                  <a:pt x="710" y="98"/>
                </a:cubicBezTo>
                <a:lnTo>
                  <a:pt x="710" y="98"/>
                </a:lnTo>
                <a:lnTo>
                  <a:pt x="710" y="98"/>
                </a:lnTo>
                <a:cubicBezTo>
                  <a:pt x="710" y="95"/>
                  <a:pt x="708" y="94"/>
                  <a:pt x="706" y="93"/>
                </a:cubicBezTo>
                <a:lnTo>
                  <a:pt x="706" y="93"/>
                </a:lnTo>
                <a:cubicBezTo>
                  <a:pt x="706" y="92"/>
                  <a:pt x="707" y="92"/>
                  <a:pt x="707" y="92"/>
                </a:cubicBezTo>
                <a:lnTo>
                  <a:pt x="707" y="92"/>
                </a:lnTo>
                <a:cubicBezTo>
                  <a:pt x="708" y="93"/>
                  <a:pt x="710" y="93"/>
                  <a:pt x="712" y="93"/>
                </a:cubicBezTo>
                <a:lnTo>
                  <a:pt x="712" y="93"/>
                </a:lnTo>
                <a:cubicBezTo>
                  <a:pt x="714" y="93"/>
                  <a:pt x="716" y="92"/>
                  <a:pt x="718" y="91"/>
                </a:cubicBezTo>
                <a:lnTo>
                  <a:pt x="718" y="91"/>
                </a:lnTo>
                <a:lnTo>
                  <a:pt x="718" y="91"/>
                </a:lnTo>
                <a:lnTo>
                  <a:pt x="718" y="91"/>
                </a:lnTo>
                <a:cubicBezTo>
                  <a:pt x="719" y="90"/>
                  <a:pt x="719" y="90"/>
                  <a:pt x="719" y="89"/>
                </a:cubicBezTo>
                <a:lnTo>
                  <a:pt x="719" y="89"/>
                </a:lnTo>
                <a:cubicBezTo>
                  <a:pt x="719" y="88"/>
                  <a:pt x="719" y="88"/>
                  <a:pt x="719" y="87"/>
                </a:cubicBezTo>
                <a:lnTo>
                  <a:pt x="719" y="87"/>
                </a:lnTo>
                <a:cubicBezTo>
                  <a:pt x="719" y="86"/>
                  <a:pt x="719" y="86"/>
                  <a:pt x="719" y="84"/>
                </a:cubicBezTo>
                <a:lnTo>
                  <a:pt x="719" y="84"/>
                </a:lnTo>
                <a:cubicBezTo>
                  <a:pt x="721" y="82"/>
                  <a:pt x="724" y="82"/>
                  <a:pt x="725" y="80"/>
                </a:cubicBezTo>
                <a:lnTo>
                  <a:pt x="725" y="80"/>
                </a:lnTo>
                <a:cubicBezTo>
                  <a:pt x="728" y="80"/>
                  <a:pt x="729" y="80"/>
                  <a:pt x="732" y="80"/>
                </a:cubicBezTo>
                <a:lnTo>
                  <a:pt x="732" y="80"/>
                </a:lnTo>
                <a:cubicBezTo>
                  <a:pt x="732" y="81"/>
                  <a:pt x="732" y="81"/>
                  <a:pt x="731" y="81"/>
                </a:cubicBezTo>
                <a:lnTo>
                  <a:pt x="731" y="81"/>
                </a:lnTo>
                <a:cubicBezTo>
                  <a:pt x="731" y="82"/>
                  <a:pt x="732" y="82"/>
                  <a:pt x="732" y="82"/>
                </a:cubicBezTo>
                <a:close/>
                <a:moveTo>
                  <a:pt x="737" y="560"/>
                </a:moveTo>
                <a:lnTo>
                  <a:pt x="737" y="560"/>
                </a:lnTo>
                <a:cubicBezTo>
                  <a:pt x="736" y="560"/>
                  <a:pt x="736" y="560"/>
                  <a:pt x="736" y="560"/>
                </a:cubicBezTo>
                <a:lnTo>
                  <a:pt x="736" y="560"/>
                </a:lnTo>
                <a:cubicBezTo>
                  <a:pt x="736" y="559"/>
                  <a:pt x="735" y="559"/>
                  <a:pt x="735" y="558"/>
                </a:cubicBezTo>
                <a:lnTo>
                  <a:pt x="735" y="558"/>
                </a:lnTo>
                <a:lnTo>
                  <a:pt x="735" y="558"/>
                </a:lnTo>
                <a:cubicBezTo>
                  <a:pt x="736" y="558"/>
                  <a:pt x="737" y="558"/>
                  <a:pt x="737" y="557"/>
                </a:cubicBezTo>
                <a:lnTo>
                  <a:pt x="737" y="557"/>
                </a:lnTo>
                <a:cubicBezTo>
                  <a:pt x="737" y="558"/>
                  <a:pt x="737" y="559"/>
                  <a:pt x="737" y="559"/>
                </a:cubicBezTo>
                <a:lnTo>
                  <a:pt x="737" y="559"/>
                </a:lnTo>
                <a:lnTo>
                  <a:pt x="737" y="560"/>
                </a:lnTo>
                <a:close/>
                <a:moveTo>
                  <a:pt x="740" y="360"/>
                </a:moveTo>
                <a:lnTo>
                  <a:pt x="740" y="360"/>
                </a:lnTo>
                <a:lnTo>
                  <a:pt x="740" y="360"/>
                </a:lnTo>
                <a:lnTo>
                  <a:pt x="740" y="360"/>
                </a:lnTo>
                <a:lnTo>
                  <a:pt x="740" y="360"/>
                </a:lnTo>
                <a:lnTo>
                  <a:pt x="740" y="360"/>
                </a:lnTo>
                <a:lnTo>
                  <a:pt x="740" y="360"/>
                </a:lnTo>
                <a:lnTo>
                  <a:pt x="740" y="360"/>
                </a:lnTo>
                <a:cubicBezTo>
                  <a:pt x="739" y="360"/>
                  <a:pt x="738" y="360"/>
                  <a:pt x="737" y="360"/>
                </a:cubicBezTo>
                <a:lnTo>
                  <a:pt x="737" y="360"/>
                </a:lnTo>
                <a:cubicBezTo>
                  <a:pt x="738" y="358"/>
                  <a:pt x="739" y="357"/>
                  <a:pt x="739" y="356"/>
                </a:cubicBezTo>
                <a:lnTo>
                  <a:pt x="739" y="356"/>
                </a:lnTo>
                <a:cubicBezTo>
                  <a:pt x="739" y="356"/>
                  <a:pt x="739" y="356"/>
                  <a:pt x="740" y="356"/>
                </a:cubicBezTo>
                <a:lnTo>
                  <a:pt x="740" y="356"/>
                </a:lnTo>
                <a:lnTo>
                  <a:pt x="740" y="356"/>
                </a:lnTo>
                <a:cubicBezTo>
                  <a:pt x="740" y="357"/>
                  <a:pt x="740" y="359"/>
                  <a:pt x="740" y="360"/>
                </a:cubicBezTo>
                <a:close/>
                <a:moveTo>
                  <a:pt x="741" y="26"/>
                </a:moveTo>
                <a:lnTo>
                  <a:pt x="741" y="26"/>
                </a:lnTo>
                <a:lnTo>
                  <a:pt x="741" y="26"/>
                </a:lnTo>
                <a:lnTo>
                  <a:pt x="741" y="26"/>
                </a:lnTo>
                <a:cubicBezTo>
                  <a:pt x="742" y="27"/>
                  <a:pt x="744" y="28"/>
                  <a:pt x="746" y="28"/>
                </a:cubicBezTo>
                <a:lnTo>
                  <a:pt x="746" y="28"/>
                </a:lnTo>
                <a:cubicBezTo>
                  <a:pt x="744" y="30"/>
                  <a:pt x="743" y="33"/>
                  <a:pt x="743" y="35"/>
                </a:cubicBezTo>
                <a:lnTo>
                  <a:pt x="743" y="35"/>
                </a:lnTo>
                <a:cubicBezTo>
                  <a:pt x="743" y="39"/>
                  <a:pt x="753" y="39"/>
                  <a:pt x="746" y="46"/>
                </a:cubicBezTo>
                <a:lnTo>
                  <a:pt x="746" y="46"/>
                </a:lnTo>
                <a:cubicBezTo>
                  <a:pt x="744" y="48"/>
                  <a:pt x="748" y="50"/>
                  <a:pt x="750" y="51"/>
                </a:cubicBezTo>
                <a:lnTo>
                  <a:pt x="750" y="51"/>
                </a:lnTo>
                <a:cubicBezTo>
                  <a:pt x="752" y="51"/>
                  <a:pt x="754" y="51"/>
                  <a:pt x="756" y="51"/>
                </a:cubicBezTo>
                <a:lnTo>
                  <a:pt x="756" y="51"/>
                </a:lnTo>
                <a:cubicBezTo>
                  <a:pt x="754" y="53"/>
                  <a:pt x="752" y="55"/>
                  <a:pt x="750" y="55"/>
                </a:cubicBezTo>
                <a:lnTo>
                  <a:pt x="750" y="55"/>
                </a:lnTo>
                <a:lnTo>
                  <a:pt x="750" y="55"/>
                </a:lnTo>
                <a:lnTo>
                  <a:pt x="750" y="55"/>
                </a:lnTo>
                <a:cubicBezTo>
                  <a:pt x="746" y="56"/>
                  <a:pt x="744" y="57"/>
                  <a:pt x="742" y="60"/>
                </a:cubicBezTo>
                <a:lnTo>
                  <a:pt x="742" y="60"/>
                </a:lnTo>
                <a:cubicBezTo>
                  <a:pt x="742" y="61"/>
                  <a:pt x="742" y="61"/>
                  <a:pt x="742" y="61"/>
                </a:cubicBezTo>
                <a:lnTo>
                  <a:pt x="742" y="61"/>
                </a:lnTo>
                <a:cubicBezTo>
                  <a:pt x="738" y="64"/>
                  <a:pt x="736" y="55"/>
                  <a:pt x="731" y="60"/>
                </a:cubicBezTo>
                <a:lnTo>
                  <a:pt x="731" y="60"/>
                </a:lnTo>
                <a:lnTo>
                  <a:pt x="731" y="60"/>
                </a:lnTo>
                <a:lnTo>
                  <a:pt x="731" y="60"/>
                </a:lnTo>
                <a:cubicBezTo>
                  <a:pt x="730" y="61"/>
                  <a:pt x="729" y="62"/>
                  <a:pt x="727" y="64"/>
                </a:cubicBezTo>
                <a:lnTo>
                  <a:pt x="727" y="64"/>
                </a:lnTo>
                <a:cubicBezTo>
                  <a:pt x="726" y="64"/>
                  <a:pt x="725" y="65"/>
                  <a:pt x="724" y="66"/>
                </a:cubicBezTo>
                <a:lnTo>
                  <a:pt x="724" y="66"/>
                </a:lnTo>
                <a:cubicBezTo>
                  <a:pt x="719" y="62"/>
                  <a:pt x="728" y="59"/>
                  <a:pt x="726" y="54"/>
                </a:cubicBezTo>
                <a:lnTo>
                  <a:pt x="726" y="54"/>
                </a:lnTo>
                <a:cubicBezTo>
                  <a:pt x="725" y="51"/>
                  <a:pt x="724" y="49"/>
                  <a:pt x="721" y="47"/>
                </a:cubicBezTo>
                <a:lnTo>
                  <a:pt x="721" y="47"/>
                </a:lnTo>
                <a:cubicBezTo>
                  <a:pt x="720" y="46"/>
                  <a:pt x="719" y="47"/>
                  <a:pt x="719" y="46"/>
                </a:cubicBezTo>
                <a:lnTo>
                  <a:pt x="719" y="46"/>
                </a:lnTo>
                <a:cubicBezTo>
                  <a:pt x="720" y="46"/>
                  <a:pt x="721" y="47"/>
                  <a:pt x="722" y="47"/>
                </a:cubicBezTo>
                <a:lnTo>
                  <a:pt x="722" y="47"/>
                </a:lnTo>
                <a:cubicBezTo>
                  <a:pt x="723" y="47"/>
                  <a:pt x="724" y="46"/>
                  <a:pt x="725" y="45"/>
                </a:cubicBezTo>
                <a:lnTo>
                  <a:pt x="725" y="45"/>
                </a:lnTo>
                <a:cubicBezTo>
                  <a:pt x="725" y="48"/>
                  <a:pt x="726" y="49"/>
                  <a:pt x="729" y="49"/>
                </a:cubicBezTo>
                <a:lnTo>
                  <a:pt x="729" y="49"/>
                </a:lnTo>
                <a:cubicBezTo>
                  <a:pt x="732" y="49"/>
                  <a:pt x="734" y="48"/>
                  <a:pt x="737" y="48"/>
                </a:cubicBezTo>
                <a:lnTo>
                  <a:pt x="737" y="48"/>
                </a:lnTo>
                <a:cubicBezTo>
                  <a:pt x="737" y="49"/>
                  <a:pt x="734" y="52"/>
                  <a:pt x="737" y="51"/>
                </a:cubicBezTo>
                <a:lnTo>
                  <a:pt x="737" y="51"/>
                </a:lnTo>
                <a:cubicBezTo>
                  <a:pt x="740" y="50"/>
                  <a:pt x="744" y="46"/>
                  <a:pt x="740" y="43"/>
                </a:cubicBezTo>
                <a:lnTo>
                  <a:pt x="740" y="43"/>
                </a:lnTo>
                <a:cubicBezTo>
                  <a:pt x="736" y="39"/>
                  <a:pt x="740" y="36"/>
                  <a:pt x="742" y="33"/>
                </a:cubicBezTo>
                <a:lnTo>
                  <a:pt x="742" y="33"/>
                </a:lnTo>
                <a:cubicBezTo>
                  <a:pt x="741" y="29"/>
                  <a:pt x="737" y="37"/>
                  <a:pt x="736" y="33"/>
                </a:cubicBezTo>
                <a:lnTo>
                  <a:pt x="736" y="33"/>
                </a:lnTo>
                <a:cubicBezTo>
                  <a:pt x="735" y="29"/>
                  <a:pt x="739" y="27"/>
                  <a:pt x="741" y="26"/>
                </a:cubicBezTo>
                <a:close/>
                <a:moveTo>
                  <a:pt x="756" y="21"/>
                </a:moveTo>
                <a:lnTo>
                  <a:pt x="756" y="21"/>
                </a:lnTo>
                <a:lnTo>
                  <a:pt x="756" y="23"/>
                </a:lnTo>
                <a:lnTo>
                  <a:pt x="756" y="23"/>
                </a:lnTo>
                <a:lnTo>
                  <a:pt x="756" y="23"/>
                </a:lnTo>
                <a:lnTo>
                  <a:pt x="756" y="23"/>
                </a:lnTo>
                <a:cubicBezTo>
                  <a:pt x="756" y="23"/>
                  <a:pt x="756" y="23"/>
                  <a:pt x="756" y="21"/>
                </a:cubicBezTo>
                <a:close/>
                <a:moveTo>
                  <a:pt x="748" y="175"/>
                </a:moveTo>
                <a:lnTo>
                  <a:pt x="748" y="175"/>
                </a:lnTo>
                <a:cubicBezTo>
                  <a:pt x="749" y="175"/>
                  <a:pt x="750" y="175"/>
                  <a:pt x="750" y="174"/>
                </a:cubicBezTo>
                <a:lnTo>
                  <a:pt x="750" y="174"/>
                </a:lnTo>
                <a:cubicBezTo>
                  <a:pt x="751" y="174"/>
                  <a:pt x="751" y="174"/>
                  <a:pt x="752" y="174"/>
                </a:cubicBezTo>
                <a:lnTo>
                  <a:pt x="752" y="174"/>
                </a:lnTo>
                <a:cubicBezTo>
                  <a:pt x="752" y="175"/>
                  <a:pt x="751" y="176"/>
                  <a:pt x="751" y="177"/>
                </a:cubicBezTo>
                <a:lnTo>
                  <a:pt x="751" y="177"/>
                </a:lnTo>
                <a:lnTo>
                  <a:pt x="751" y="178"/>
                </a:lnTo>
                <a:lnTo>
                  <a:pt x="751" y="178"/>
                </a:lnTo>
                <a:cubicBezTo>
                  <a:pt x="750" y="179"/>
                  <a:pt x="750" y="180"/>
                  <a:pt x="749" y="182"/>
                </a:cubicBezTo>
                <a:lnTo>
                  <a:pt x="749" y="182"/>
                </a:lnTo>
                <a:lnTo>
                  <a:pt x="748" y="181"/>
                </a:lnTo>
                <a:lnTo>
                  <a:pt x="748" y="181"/>
                </a:lnTo>
                <a:cubicBezTo>
                  <a:pt x="748" y="179"/>
                  <a:pt x="748" y="177"/>
                  <a:pt x="748" y="175"/>
                </a:cubicBezTo>
                <a:close/>
                <a:moveTo>
                  <a:pt x="746" y="113"/>
                </a:moveTo>
                <a:lnTo>
                  <a:pt x="750" y="113"/>
                </a:lnTo>
                <a:lnTo>
                  <a:pt x="750" y="113"/>
                </a:lnTo>
                <a:cubicBezTo>
                  <a:pt x="749" y="113"/>
                  <a:pt x="749" y="113"/>
                  <a:pt x="749" y="114"/>
                </a:cubicBezTo>
                <a:lnTo>
                  <a:pt x="749" y="114"/>
                </a:lnTo>
                <a:lnTo>
                  <a:pt x="749" y="114"/>
                </a:lnTo>
                <a:lnTo>
                  <a:pt x="749" y="114"/>
                </a:lnTo>
                <a:cubicBezTo>
                  <a:pt x="747" y="115"/>
                  <a:pt x="746" y="115"/>
                  <a:pt x="746" y="115"/>
                </a:cubicBezTo>
                <a:lnTo>
                  <a:pt x="746" y="115"/>
                </a:lnTo>
                <a:cubicBezTo>
                  <a:pt x="746" y="114"/>
                  <a:pt x="746" y="114"/>
                  <a:pt x="746" y="113"/>
                </a:cubicBezTo>
                <a:close/>
                <a:moveTo>
                  <a:pt x="752" y="507"/>
                </a:moveTo>
                <a:lnTo>
                  <a:pt x="752" y="507"/>
                </a:lnTo>
                <a:cubicBezTo>
                  <a:pt x="751" y="507"/>
                  <a:pt x="751" y="507"/>
                  <a:pt x="751" y="507"/>
                </a:cubicBezTo>
                <a:lnTo>
                  <a:pt x="751" y="507"/>
                </a:lnTo>
                <a:lnTo>
                  <a:pt x="751" y="507"/>
                </a:lnTo>
                <a:lnTo>
                  <a:pt x="751" y="507"/>
                </a:lnTo>
                <a:lnTo>
                  <a:pt x="751" y="507"/>
                </a:lnTo>
                <a:cubicBezTo>
                  <a:pt x="752" y="507"/>
                  <a:pt x="752" y="507"/>
                  <a:pt x="752" y="507"/>
                </a:cubicBezTo>
                <a:lnTo>
                  <a:pt x="752" y="507"/>
                </a:lnTo>
                <a:cubicBezTo>
                  <a:pt x="752" y="507"/>
                  <a:pt x="752" y="507"/>
                  <a:pt x="751" y="507"/>
                </a:cubicBezTo>
                <a:lnTo>
                  <a:pt x="752" y="507"/>
                </a:lnTo>
                <a:close/>
                <a:moveTo>
                  <a:pt x="753" y="357"/>
                </a:moveTo>
                <a:lnTo>
                  <a:pt x="753" y="357"/>
                </a:lnTo>
                <a:cubicBezTo>
                  <a:pt x="752" y="358"/>
                  <a:pt x="752" y="359"/>
                  <a:pt x="751" y="359"/>
                </a:cubicBezTo>
                <a:lnTo>
                  <a:pt x="751" y="359"/>
                </a:lnTo>
                <a:lnTo>
                  <a:pt x="751" y="359"/>
                </a:lnTo>
                <a:lnTo>
                  <a:pt x="751" y="359"/>
                </a:lnTo>
                <a:cubicBezTo>
                  <a:pt x="750" y="359"/>
                  <a:pt x="750" y="359"/>
                  <a:pt x="750" y="359"/>
                </a:cubicBezTo>
                <a:lnTo>
                  <a:pt x="750" y="359"/>
                </a:lnTo>
                <a:cubicBezTo>
                  <a:pt x="748" y="353"/>
                  <a:pt x="754" y="351"/>
                  <a:pt x="757" y="348"/>
                </a:cubicBezTo>
                <a:lnTo>
                  <a:pt x="757" y="348"/>
                </a:lnTo>
                <a:cubicBezTo>
                  <a:pt x="757" y="348"/>
                  <a:pt x="757" y="348"/>
                  <a:pt x="757" y="349"/>
                </a:cubicBezTo>
                <a:lnTo>
                  <a:pt x="757" y="349"/>
                </a:lnTo>
                <a:lnTo>
                  <a:pt x="756" y="349"/>
                </a:lnTo>
                <a:lnTo>
                  <a:pt x="756" y="349"/>
                </a:lnTo>
                <a:cubicBezTo>
                  <a:pt x="753" y="351"/>
                  <a:pt x="751" y="354"/>
                  <a:pt x="753" y="357"/>
                </a:cubicBezTo>
                <a:close/>
                <a:moveTo>
                  <a:pt x="761" y="383"/>
                </a:moveTo>
                <a:lnTo>
                  <a:pt x="761" y="383"/>
                </a:lnTo>
                <a:lnTo>
                  <a:pt x="760" y="383"/>
                </a:lnTo>
                <a:lnTo>
                  <a:pt x="760" y="383"/>
                </a:lnTo>
                <a:lnTo>
                  <a:pt x="760" y="383"/>
                </a:lnTo>
                <a:lnTo>
                  <a:pt x="760" y="383"/>
                </a:lnTo>
                <a:lnTo>
                  <a:pt x="760" y="383"/>
                </a:lnTo>
                <a:lnTo>
                  <a:pt x="760" y="383"/>
                </a:lnTo>
                <a:lnTo>
                  <a:pt x="761" y="383"/>
                </a:lnTo>
                <a:close/>
                <a:moveTo>
                  <a:pt x="759" y="328"/>
                </a:moveTo>
                <a:lnTo>
                  <a:pt x="759" y="328"/>
                </a:lnTo>
                <a:cubicBezTo>
                  <a:pt x="761" y="328"/>
                  <a:pt x="762" y="327"/>
                  <a:pt x="764" y="326"/>
                </a:cubicBezTo>
                <a:lnTo>
                  <a:pt x="764" y="326"/>
                </a:lnTo>
                <a:cubicBezTo>
                  <a:pt x="761" y="328"/>
                  <a:pt x="763" y="332"/>
                  <a:pt x="762" y="334"/>
                </a:cubicBezTo>
                <a:lnTo>
                  <a:pt x="762" y="334"/>
                </a:lnTo>
                <a:cubicBezTo>
                  <a:pt x="763" y="336"/>
                  <a:pt x="763" y="338"/>
                  <a:pt x="765" y="338"/>
                </a:cubicBezTo>
                <a:lnTo>
                  <a:pt x="765" y="338"/>
                </a:lnTo>
                <a:lnTo>
                  <a:pt x="765" y="338"/>
                </a:lnTo>
                <a:lnTo>
                  <a:pt x="765" y="338"/>
                </a:lnTo>
                <a:lnTo>
                  <a:pt x="765" y="339"/>
                </a:lnTo>
                <a:lnTo>
                  <a:pt x="765" y="339"/>
                </a:lnTo>
                <a:cubicBezTo>
                  <a:pt x="762" y="337"/>
                  <a:pt x="762" y="330"/>
                  <a:pt x="756" y="334"/>
                </a:cubicBezTo>
                <a:lnTo>
                  <a:pt x="756" y="334"/>
                </a:lnTo>
                <a:cubicBezTo>
                  <a:pt x="754" y="335"/>
                  <a:pt x="752" y="336"/>
                  <a:pt x="751" y="338"/>
                </a:cubicBezTo>
                <a:lnTo>
                  <a:pt x="751" y="338"/>
                </a:lnTo>
                <a:cubicBezTo>
                  <a:pt x="750" y="336"/>
                  <a:pt x="750" y="335"/>
                  <a:pt x="749" y="334"/>
                </a:cubicBezTo>
                <a:lnTo>
                  <a:pt x="749" y="334"/>
                </a:lnTo>
                <a:cubicBezTo>
                  <a:pt x="749" y="334"/>
                  <a:pt x="749" y="334"/>
                  <a:pt x="750" y="332"/>
                </a:cubicBezTo>
                <a:lnTo>
                  <a:pt x="750" y="332"/>
                </a:lnTo>
                <a:lnTo>
                  <a:pt x="750" y="332"/>
                </a:lnTo>
                <a:lnTo>
                  <a:pt x="750" y="332"/>
                </a:lnTo>
                <a:cubicBezTo>
                  <a:pt x="752" y="332"/>
                  <a:pt x="756" y="332"/>
                  <a:pt x="758" y="331"/>
                </a:cubicBezTo>
                <a:lnTo>
                  <a:pt x="758" y="331"/>
                </a:lnTo>
                <a:cubicBezTo>
                  <a:pt x="758" y="330"/>
                  <a:pt x="757" y="330"/>
                  <a:pt x="757" y="329"/>
                </a:cubicBezTo>
                <a:lnTo>
                  <a:pt x="757" y="329"/>
                </a:lnTo>
                <a:cubicBezTo>
                  <a:pt x="758" y="329"/>
                  <a:pt x="758" y="328"/>
                  <a:pt x="759" y="328"/>
                </a:cubicBezTo>
                <a:close/>
                <a:moveTo>
                  <a:pt x="766" y="97"/>
                </a:moveTo>
                <a:lnTo>
                  <a:pt x="766" y="97"/>
                </a:lnTo>
                <a:cubicBezTo>
                  <a:pt x="766" y="97"/>
                  <a:pt x="766" y="97"/>
                  <a:pt x="768" y="96"/>
                </a:cubicBezTo>
                <a:lnTo>
                  <a:pt x="768" y="96"/>
                </a:lnTo>
                <a:cubicBezTo>
                  <a:pt x="768" y="97"/>
                  <a:pt x="768" y="97"/>
                  <a:pt x="768" y="98"/>
                </a:cubicBezTo>
                <a:lnTo>
                  <a:pt x="768" y="98"/>
                </a:lnTo>
                <a:cubicBezTo>
                  <a:pt x="766" y="97"/>
                  <a:pt x="766" y="97"/>
                  <a:pt x="766" y="97"/>
                </a:cubicBezTo>
                <a:lnTo>
                  <a:pt x="766" y="97"/>
                </a:lnTo>
                <a:cubicBezTo>
                  <a:pt x="766" y="97"/>
                  <a:pt x="766" y="98"/>
                  <a:pt x="765" y="98"/>
                </a:cubicBezTo>
                <a:lnTo>
                  <a:pt x="765" y="97"/>
                </a:lnTo>
                <a:lnTo>
                  <a:pt x="766" y="97"/>
                </a:lnTo>
                <a:close/>
                <a:moveTo>
                  <a:pt x="768" y="151"/>
                </a:moveTo>
                <a:lnTo>
                  <a:pt x="768" y="151"/>
                </a:lnTo>
                <a:cubicBezTo>
                  <a:pt x="768" y="152"/>
                  <a:pt x="768" y="153"/>
                  <a:pt x="766" y="153"/>
                </a:cubicBezTo>
                <a:lnTo>
                  <a:pt x="766" y="153"/>
                </a:lnTo>
                <a:cubicBezTo>
                  <a:pt x="768" y="152"/>
                  <a:pt x="768" y="151"/>
                  <a:pt x="768" y="150"/>
                </a:cubicBezTo>
                <a:lnTo>
                  <a:pt x="768" y="150"/>
                </a:lnTo>
                <a:lnTo>
                  <a:pt x="768" y="151"/>
                </a:lnTo>
                <a:close/>
                <a:moveTo>
                  <a:pt x="769" y="31"/>
                </a:moveTo>
                <a:lnTo>
                  <a:pt x="769" y="31"/>
                </a:lnTo>
                <a:cubicBezTo>
                  <a:pt x="772" y="32"/>
                  <a:pt x="774" y="29"/>
                  <a:pt x="776" y="27"/>
                </a:cubicBezTo>
                <a:lnTo>
                  <a:pt x="776" y="27"/>
                </a:lnTo>
                <a:cubicBezTo>
                  <a:pt x="778" y="24"/>
                  <a:pt x="780" y="21"/>
                  <a:pt x="782" y="19"/>
                </a:cubicBezTo>
                <a:lnTo>
                  <a:pt x="782" y="19"/>
                </a:lnTo>
                <a:cubicBezTo>
                  <a:pt x="783" y="17"/>
                  <a:pt x="783" y="15"/>
                  <a:pt x="783" y="13"/>
                </a:cubicBezTo>
                <a:lnTo>
                  <a:pt x="783" y="13"/>
                </a:lnTo>
                <a:cubicBezTo>
                  <a:pt x="783" y="13"/>
                  <a:pt x="785" y="12"/>
                  <a:pt x="786" y="12"/>
                </a:cubicBezTo>
                <a:lnTo>
                  <a:pt x="786" y="12"/>
                </a:lnTo>
                <a:lnTo>
                  <a:pt x="787" y="12"/>
                </a:lnTo>
                <a:lnTo>
                  <a:pt x="787" y="12"/>
                </a:lnTo>
                <a:cubicBezTo>
                  <a:pt x="787" y="13"/>
                  <a:pt x="787" y="13"/>
                  <a:pt x="789" y="14"/>
                </a:cubicBezTo>
                <a:lnTo>
                  <a:pt x="789" y="14"/>
                </a:lnTo>
                <a:lnTo>
                  <a:pt x="789" y="15"/>
                </a:lnTo>
                <a:lnTo>
                  <a:pt x="789" y="15"/>
                </a:lnTo>
                <a:lnTo>
                  <a:pt x="789" y="15"/>
                </a:lnTo>
                <a:lnTo>
                  <a:pt x="789" y="15"/>
                </a:lnTo>
                <a:cubicBezTo>
                  <a:pt x="787" y="17"/>
                  <a:pt x="786" y="18"/>
                  <a:pt x="787" y="21"/>
                </a:cubicBezTo>
                <a:lnTo>
                  <a:pt x="787" y="21"/>
                </a:lnTo>
                <a:lnTo>
                  <a:pt x="787" y="21"/>
                </a:lnTo>
                <a:lnTo>
                  <a:pt x="787" y="21"/>
                </a:lnTo>
                <a:lnTo>
                  <a:pt x="787" y="23"/>
                </a:lnTo>
                <a:lnTo>
                  <a:pt x="787" y="23"/>
                </a:lnTo>
                <a:lnTo>
                  <a:pt x="786" y="23"/>
                </a:lnTo>
                <a:lnTo>
                  <a:pt x="786" y="23"/>
                </a:lnTo>
                <a:cubicBezTo>
                  <a:pt x="783" y="24"/>
                  <a:pt x="783" y="26"/>
                  <a:pt x="783" y="28"/>
                </a:cubicBezTo>
                <a:lnTo>
                  <a:pt x="783" y="28"/>
                </a:lnTo>
                <a:lnTo>
                  <a:pt x="783" y="28"/>
                </a:lnTo>
                <a:lnTo>
                  <a:pt x="783" y="28"/>
                </a:lnTo>
                <a:cubicBezTo>
                  <a:pt x="781" y="29"/>
                  <a:pt x="779" y="29"/>
                  <a:pt x="777" y="29"/>
                </a:cubicBezTo>
                <a:lnTo>
                  <a:pt x="777" y="29"/>
                </a:lnTo>
                <a:cubicBezTo>
                  <a:pt x="776" y="30"/>
                  <a:pt x="775" y="31"/>
                  <a:pt x="774" y="33"/>
                </a:cubicBezTo>
                <a:lnTo>
                  <a:pt x="774" y="33"/>
                </a:lnTo>
                <a:cubicBezTo>
                  <a:pt x="773" y="32"/>
                  <a:pt x="773" y="32"/>
                  <a:pt x="773" y="32"/>
                </a:cubicBezTo>
                <a:lnTo>
                  <a:pt x="773" y="32"/>
                </a:lnTo>
                <a:cubicBezTo>
                  <a:pt x="771" y="33"/>
                  <a:pt x="769" y="33"/>
                  <a:pt x="768" y="30"/>
                </a:cubicBezTo>
                <a:lnTo>
                  <a:pt x="768" y="30"/>
                </a:lnTo>
                <a:cubicBezTo>
                  <a:pt x="769" y="31"/>
                  <a:pt x="769" y="30"/>
                  <a:pt x="769" y="31"/>
                </a:cubicBezTo>
                <a:close/>
                <a:moveTo>
                  <a:pt x="793" y="231"/>
                </a:moveTo>
                <a:lnTo>
                  <a:pt x="793" y="231"/>
                </a:lnTo>
                <a:cubicBezTo>
                  <a:pt x="794" y="231"/>
                  <a:pt x="795" y="231"/>
                  <a:pt x="795" y="231"/>
                </a:cubicBezTo>
                <a:lnTo>
                  <a:pt x="795" y="231"/>
                </a:lnTo>
                <a:cubicBezTo>
                  <a:pt x="796" y="231"/>
                  <a:pt x="796" y="231"/>
                  <a:pt x="796" y="231"/>
                </a:cubicBezTo>
                <a:lnTo>
                  <a:pt x="796" y="231"/>
                </a:lnTo>
                <a:cubicBezTo>
                  <a:pt x="794" y="233"/>
                  <a:pt x="792" y="235"/>
                  <a:pt x="789" y="237"/>
                </a:cubicBezTo>
                <a:lnTo>
                  <a:pt x="789" y="237"/>
                </a:lnTo>
                <a:cubicBezTo>
                  <a:pt x="789" y="236"/>
                  <a:pt x="789" y="236"/>
                  <a:pt x="789" y="236"/>
                </a:cubicBezTo>
                <a:lnTo>
                  <a:pt x="789" y="236"/>
                </a:lnTo>
                <a:cubicBezTo>
                  <a:pt x="790" y="233"/>
                  <a:pt x="792" y="233"/>
                  <a:pt x="793" y="231"/>
                </a:cubicBezTo>
                <a:close/>
                <a:moveTo>
                  <a:pt x="790" y="113"/>
                </a:moveTo>
                <a:lnTo>
                  <a:pt x="790" y="113"/>
                </a:lnTo>
                <a:close/>
                <a:moveTo>
                  <a:pt x="799" y="105"/>
                </a:moveTo>
                <a:lnTo>
                  <a:pt x="799" y="105"/>
                </a:lnTo>
                <a:cubicBezTo>
                  <a:pt x="799" y="105"/>
                  <a:pt x="799" y="105"/>
                  <a:pt x="799" y="104"/>
                </a:cubicBezTo>
                <a:lnTo>
                  <a:pt x="799" y="104"/>
                </a:lnTo>
                <a:cubicBezTo>
                  <a:pt x="800" y="106"/>
                  <a:pt x="800" y="107"/>
                  <a:pt x="801" y="108"/>
                </a:cubicBezTo>
                <a:lnTo>
                  <a:pt x="801" y="108"/>
                </a:lnTo>
                <a:cubicBezTo>
                  <a:pt x="800" y="111"/>
                  <a:pt x="798" y="113"/>
                  <a:pt x="798" y="115"/>
                </a:cubicBezTo>
                <a:lnTo>
                  <a:pt x="798" y="115"/>
                </a:lnTo>
                <a:lnTo>
                  <a:pt x="798" y="115"/>
                </a:lnTo>
                <a:lnTo>
                  <a:pt x="798" y="115"/>
                </a:lnTo>
                <a:cubicBezTo>
                  <a:pt x="798" y="114"/>
                  <a:pt x="798" y="114"/>
                  <a:pt x="798" y="114"/>
                </a:cubicBezTo>
                <a:lnTo>
                  <a:pt x="798" y="114"/>
                </a:lnTo>
                <a:cubicBezTo>
                  <a:pt x="796" y="112"/>
                  <a:pt x="793" y="112"/>
                  <a:pt x="791" y="113"/>
                </a:cubicBezTo>
                <a:lnTo>
                  <a:pt x="791" y="113"/>
                </a:lnTo>
                <a:cubicBezTo>
                  <a:pt x="794" y="112"/>
                  <a:pt x="796" y="108"/>
                  <a:pt x="799" y="105"/>
                </a:cubicBezTo>
                <a:close/>
                <a:moveTo>
                  <a:pt x="804" y="193"/>
                </a:moveTo>
                <a:lnTo>
                  <a:pt x="804" y="193"/>
                </a:lnTo>
                <a:close/>
                <a:moveTo>
                  <a:pt x="803" y="262"/>
                </a:moveTo>
                <a:lnTo>
                  <a:pt x="803" y="262"/>
                </a:lnTo>
                <a:cubicBezTo>
                  <a:pt x="803" y="262"/>
                  <a:pt x="803" y="261"/>
                  <a:pt x="802" y="261"/>
                </a:cubicBezTo>
                <a:lnTo>
                  <a:pt x="802" y="261"/>
                </a:lnTo>
                <a:cubicBezTo>
                  <a:pt x="801" y="260"/>
                  <a:pt x="800" y="259"/>
                  <a:pt x="799" y="259"/>
                </a:cubicBezTo>
                <a:lnTo>
                  <a:pt x="799" y="259"/>
                </a:lnTo>
                <a:cubicBezTo>
                  <a:pt x="799" y="259"/>
                  <a:pt x="800" y="259"/>
                  <a:pt x="800" y="258"/>
                </a:cubicBezTo>
                <a:lnTo>
                  <a:pt x="800" y="258"/>
                </a:lnTo>
                <a:cubicBezTo>
                  <a:pt x="801" y="259"/>
                  <a:pt x="803" y="259"/>
                  <a:pt x="804" y="259"/>
                </a:cubicBezTo>
                <a:lnTo>
                  <a:pt x="804" y="259"/>
                </a:lnTo>
                <a:lnTo>
                  <a:pt x="804" y="259"/>
                </a:lnTo>
                <a:lnTo>
                  <a:pt x="804" y="259"/>
                </a:lnTo>
                <a:cubicBezTo>
                  <a:pt x="803" y="260"/>
                  <a:pt x="805" y="261"/>
                  <a:pt x="803" y="262"/>
                </a:cubicBezTo>
                <a:close/>
                <a:moveTo>
                  <a:pt x="803" y="471"/>
                </a:moveTo>
                <a:lnTo>
                  <a:pt x="803" y="471"/>
                </a:lnTo>
                <a:cubicBezTo>
                  <a:pt x="804" y="473"/>
                  <a:pt x="804" y="476"/>
                  <a:pt x="803" y="479"/>
                </a:cubicBezTo>
                <a:lnTo>
                  <a:pt x="799" y="480"/>
                </a:lnTo>
                <a:lnTo>
                  <a:pt x="799" y="480"/>
                </a:lnTo>
                <a:lnTo>
                  <a:pt x="799" y="479"/>
                </a:lnTo>
                <a:lnTo>
                  <a:pt x="799" y="479"/>
                </a:lnTo>
                <a:cubicBezTo>
                  <a:pt x="796" y="479"/>
                  <a:pt x="795" y="476"/>
                  <a:pt x="792" y="477"/>
                </a:cubicBezTo>
                <a:lnTo>
                  <a:pt x="792" y="477"/>
                </a:lnTo>
                <a:cubicBezTo>
                  <a:pt x="793" y="475"/>
                  <a:pt x="792" y="474"/>
                  <a:pt x="792" y="473"/>
                </a:cubicBezTo>
                <a:lnTo>
                  <a:pt x="792" y="473"/>
                </a:lnTo>
                <a:cubicBezTo>
                  <a:pt x="795" y="474"/>
                  <a:pt x="799" y="477"/>
                  <a:pt x="803" y="471"/>
                </a:cubicBezTo>
                <a:close/>
                <a:moveTo>
                  <a:pt x="792" y="452"/>
                </a:moveTo>
                <a:lnTo>
                  <a:pt x="792" y="452"/>
                </a:lnTo>
                <a:cubicBezTo>
                  <a:pt x="793" y="451"/>
                  <a:pt x="793" y="450"/>
                  <a:pt x="794" y="449"/>
                </a:cubicBezTo>
                <a:lnTo>
                  <a:pt x="794" y="449"/>
                </a:lnTo>
                <a:cubicBezTo>
                  <a:pt x="795" y="450"/>
                  <a:pt x="795" y="451"/>
                  <a:pt x="796" y="451"/>
                </a:cubicBezTo>
                <a:lnTo>
                  <a:pt x="796" y="451"/>
                </a:lnTo>
                <a:cubicBezTo>
                  <a:pt x="796" y="451"/>
                  <a:pt x="796" y="451"/>
                  <a:pt x="797" y="451"/>
                </a:cubicBezTo>
                <a:lnTo>
                  <a:pt x="797" y="451"/>
                </a:lnTo>
                <a:cubicBezTo>
                  <a:pt x="796" y="453"/>
                  <a:pt x="795" y="456"/>
                  <a:pt x="797" y="458"/>
                </a:cubicBezTo>
                <a:lnTo>
                  <a:pt x="797" y="458"/>
                </a:lnTo>
                <a:cubicBezTo>
                  <a:pt x="795" y="458"/>
                  <a:pt x="794" y="458"/>
                  <a:pt x="793" y="457"/>
                </a:cubicBezTo>
                <a:lnTo>
                  <a:pt x="793" y="457"/>
                </a:lnTo>
                <a:lnTo>
                  <a:pt x="793" y="457"/>
                </a:lnTo>
                <a:lnTo>
                  <a:pt x="793" y="457"/>
                </a:lnTo>
                <a:cubicBezTo>
                  <a:pt x="795" y="452"/>
                  <a:pt x="794" y="452"/>
                  <a:pt x="792" y="452"/>
                </a:cubicBezTo>
                <a:close/>
                <a:moveTo>
                  <a:pt x="780" y="335"/>
                </a:moveTo>
                <a:lnTo>
                  <a:pt x="780" y="335"/>
                </a:lnTo>
                <a:cubicBezTo>
                  <a:pt x="781" y="335"/>
                  <a:pt x="781" y="335"/>
                  <a:pt x="782" y="335"/>
                </a:cubicBezTo>
                <a:lnTo>
                  <a:pt x="782" y="335"/>
                </a:lnTo>
                <a:cubicBezTo>
                  <a:pt x="778" y="338"/>
                  <a:pt x="778" y="342"/>
                  <a:pt x="777" y="345"/>
                </a:cubicBezTo>
                <a:lnTo>
                  <a:pt x="777" y="345"/>
                </a:lnTo>
                <a:cubicBezTo>
                  <a:pt x="775" y="344"/>
                  <a:pt x="774" y="344"/>
                  <a:pt x="772" y="343"/>
                </a:cubicBezTo>
                <a:lnTo>
                  <a:pt x="772" y="343"/>
                </a:lnTo>
                <a:cubicBezTo>
                  <a:pt x="776" y="341"/>
                  <a:pt x="778" y="338"/>
                  <a:pt x="780" y="335"/>
                </a:cubicBezTo>
                <a:close/>
                <a:moveTo>
                  <a:pt x="778" y="294"/>
                </a:moveTo>
                <a:lnTo>
                  <a:pt x="778" y="294"/>
                </a:lnTo>
                <a:lnTo>
                  <a:pt x="778" y="295"/>
                </a:lnTo>
                <a:lnTo>
                  <a:pt x="778" y="295"/>
                </a:lnTo>
                <a:cubicBezTo>
                  <a:pt x="778" y="295"/>
                  <a:pt x="778" y="295"/>
                  <a:pt x="778" y="294"/>
                </a:cubicBezTo>
                <a:close/>
                <a:moveTo>
                  <a:pt x="785" y="139"/>
                </a:moveTo>
                <a:lnTo>
                  <a:pt x="785" y="139"/>
                </a:lnTo>
                <a:cubicBezTo>
                  <a:pt x="784" y="139"/>
                  <a:pt x="784" y="140"/>
                  <a:pt x="784" y="140"/>
                </a:cubicBezTo>
                <a:lnTo>
                  <a:pt x="784" y="140"/>
                </a:lnTo>
                <a:cubicBezTo>
                  <a:pt x="783" y="139"/>
                  <a:pt x="782" y="139"/>
                  <a:pt x="780" y="140"/>
                </a:cubicBezTo>
                <a:lnTo>
                  <a:pt x="780" y="140"/>
                </a:lnTo>
                <a:cubicBezTo>
                  <a:pt x="782" y="138"/>
                  <a:pt x="783" y="136"/>
                  <a:pt x="785" y="136"/>
                </a:cubicBezTo>
                <a:lnTo>
                  <a:pt x="785" y="136"/>
                </a:lnTo>
                <a:cubicBezTo>
                  <a:pt x="785" y="137"/>
                  <a:pt x="784" y="137"/>
                  <a:pt x="784" y="138"/>
                </a:cubicBezTo>
                <a:lnTo>
                  <a:pt x="784" y="138"/>
                </a:lnTo>
                <a:cubicBezTo>
                  <a:pt x="784" y="138"/>
                  <a:pt x="784" y="138"/>
                  <a:pt x="785" y="139"/>
                </a:cubicBezTo>
                <a:close/>
                <a:moveTo>
                  <a:pt x="786" y="144"/>
                </a:moveTo>
                <a:lnTo>
                  <a:pt x="786" y="144"/>
                </a:lnTo>
                <a:cubicBezTo>
                  <a:pt x="786" y="145"/>
                  <a:pt x="786" y="145"/>
                  <a:pt x="785" y="145"/>
                </a:cubicBezTo>
                <a:lnTo>
                  <a:pt x="785" y="145"/>
                </a:lnTo>
                <a:cubicBezTo>
                  <a:pt x="785" y="144"/>
                  <a:pt x="786" y="143"/>
                  <a:pt x="786" y="143"/>
                </a:cubicBezTo>
                <a:lnTo>
                  <a:pt x="786" y="143"/>
                </a:lnTo>
                <a:lnTo>
                  <a:pt x="786" y="144"/>
                </a:lnTo>
                <a:close/>
                <a:moveTo>
                  <a:pt x="785" y="128"/>
                </a:moveTo>
                <a:lnTo>
                  <a:pt x="785" y="128"/>
                </a:lnTo>
                <a:cubicBezTo>
                  <a:pt x="784" y="129"/>
                  <a:pt x="783" y="129"/>
                  <a:pt x="783" y="131"/>
                </a:cubicBezTo>
                <a:lnTo>
                  <a:pt x="783" y="131"/>
                </a:lnTo>
                <a:lnTo>
                  <a:pt x="783" y="131"/>
                </a:lnTo>
                <a:lnTo>
                  <a:pt x="780" y="136"/>
                </a:lnTo>
                <a:lnTo>
                  <a:pt x="780" y="136"/>
                </a:lnTo>
                <a:cubicBezTo>
                  <a:pt x="780" y="135"/>
                  <a:pt x="779" y="135"/>
                  <a:pt x="778" y="135"/>
                </a:cubicBezTo>
                <a:lnTo>
                  <a:pt x="778" y="135"/>
                </a:lnTo>
                <a:cubicBezTo>
                  <a:pt x="781" y="132"/>
                  <a:pt x="783" y="129"/>
                  <a:pt x="786" y="125"/>
                </a:cubicBezTo>
                <a:lnTo>
                  <a:pt x="786" y="125"/>
                </a:lnTo>
                <a:lnTo>
                  <a:pt x="786" y="125"/>
                </a:lnTo>
                <a:lnTo>
                  <a:pt x="786" y="125"/>
                </a:lnTo>
                <a:cubicBezTo>
                  <a:pt x="787" y="125"/>
                  <a:pt x="789" y="125"/>
                  <a:pt x="787" y="125"/>
                </a:cubicBezTo>
                <a:lnTo>
                  <a:pt x="787" y="125"/>
                </a:lnTo>
                <a:cubicBezTo>
                  <a:pt x="787" y="126"/>
                  <a:pt x="786" y="127"/>
                  <a:pt x="785" y="128"/>
                </a:cubicBezTo>
                <a:close/>
                <a:moveTo>
                  <a:pt x="772" y="159"/>
                </a:moveTo>
                <a:lnTo>
                  <a:pt x="772" y="159"/>
                </a:lnTo>
                <a:lnTo>
                  <a:pt x="772" y="159"/>
                </a:lnTo>
                <a:cubicBezTo>
                  <a:pt x="773" y="158"/>
                  <a:pt x="775" y="157"/>
                  <a:pt x="777" y="156"/>
                </a:cubicBezTo>
                <a:lnTo>
                  <a:pt x="777" y="156"/>
                </a:lnTo>
                <a:cubicBezTo>
                  <a:pt x="778" y="155"/>
                  <a:pt x="778" y="152"/>
                  <a:pt x="778" y="150"/>
                </a:cubicBezTo>
                <a:lnTo>
                  <a:pt x="778" y="150"/>
                </a:lnTo>
                <a:cubicBezTo>
                  <a:pt x="778" y="150"/>
                  <a:pt x="777" y="150"/>
                  <a:pt x="776" y="150"/>
                </a:cubicBezTo>
                <a:lnTo>
                  <a:pt x="776" y="150"/>
                </a:lnTo>
                <a:cubicBezTo>
                  <a:pt x="777" y="149"/>
                  <a:pt x="778" y="148"/>
                  <a:pt x="779" y="147"/>
                </a:cubicBezTo>
                <a:lnTo>
                  <a:pt x="779" y="147"/>
                </a:lnTo>
                <a:cubicBezTo>
                  <a:pt x="779" y="148"/>
                  <a:pt x="780" y="149"/>
                  <a:pt x="782" y="150"/>
                </a:cubicBezTo>
                <a:lnTo>
                  <a:pt x="782" y="150"/>
                </a:lnTo>
                <a:cubicBezTo>
                  <a:pt x="783" y="150"/>
                  <a:pt x="783" y="150"/>
                  <a:pt x="783" y="150"/>
                </a:cubicBezTo>
                <a:lnTo>
                  <a:pt x="784" y="153"/>
                </a:lnTo>
                <a:lnTo>
                  <a:pt x="784" y="153"/>
                </a:lnTo>
                <a:cubicBezTo>
                  <a:pt x="784" y="154"/>
                  <a:pt x="784" y="154"/>
                  <a:pt x="784" y="154"/>
                </a:cubicBezTo>
                <a:lnTo>
                  <a:pt x="784" y="154"/>
                </a:lnTo>
                <a:cubicBezTo>
                  <a:pt x="782" y="156"/>
                  <a:pt x="781" y="158"/>
                  <a:pt x="781" y="161"/>
                </a:cubicBezTo>
                <a:lnTo>
                  <a:pt x="781" y="161"/>
                </a:lnTo>
                <a:cubicBezTo>
                  <a:pt x="781" y="162"/>
                  <a:pt x="780" y="163"/>
                  <a:pt x="780" y="164"/>
                </a:cubicBezTo>
                <a:lnTo>
                  <a:pt x="780" y="164"/>
                </a:lnTo>
                <a:cubicBezTo>
                  <a:pt x="780" y="166"/>
                  <a:pt x="781" y="166"/>
                  <a:pt x="783" y="168"/>
                </a:cubicBezTo>
                <a:lnTo>
                  <a:pt x="783" y="168"/>
                </a:lnTo>
                <a:cubicBezTo>
                  <a:pt x="783" y="168"/>
                  <a:pt x="783" y="168"/>
                  <a:pt x="784" y="168"/>
                </a:cubicBezTo>
                <a:lnTo>
                  <a:pt x="783" y="168"/>
                </a:lnTo>
                <a:lnTo>
                  <a:pt x="783" y="168"/>
                </a:lnTo>
                <a:cubicBezTo>
                  <a:pt x="783" y="168"/>
                  <a:pt x="781" y="169"/>
                  <a:pt x="779" y="169"/>
                </a:cubicBezTo>
                <a:lnTo>
                  <a:pt x="779" y="169"/>
                </a:lnTo>
                <a:cubicBezTo>
                  <a:pt x="778" y="169"/>
                  <a:pt x="778" y="169"/>
                  <a:pt x="777" y="168"/>
                </a:cubicBezTo>
                <a:lnTo>
                  <a:pt x="775" y="170"/>
                </a:lnTo>
                <a:lnTo>
                  <a:pt x="775" y="170"/>
                </a:lnTo>
                <a:cubicBezTo>
                  <a:pt x="775" y="170"/>
                  <a:pt x="775" y="170"/>
                  <a:pt x="775" y="169"/>
                </a:cubicBezTo>
                <a:lnTo>
                  <a:pt x="775" y="169"/>
                </a:lnTo>
                <a:cubicBezTo>
                  <a:pt x="774" y="169"/>
                  <a:pt x="774" y="168"/>
                  <a:pt x="773" y="168"/>
                </a:cubicBezTo>
                <a:lnTo>
                  <a:pt x="773" y="168"/>
                </a:lnTo>
                <a:cubicBezTo>
                  <a:pt x="773" y="166"/>
                  <a:pt x="772" y="163"/>
                  <a:pt x="772" y="161"/>
                </a:cubicBezTo>
                <a:lnTo>
                  <a:pt x="772" y="161"/>
                </a:lnTo>
                <a:lnTo>
                  <a:pt x="772" y="161"/>
                </a:lnTo>
                <a:lnTo>
                  <a:pt x="772" y="159"/>
                </a:lnTo>
                <a:close/>
                <a:moveTo>
                  <a:pt x="787" y="492"/>
                </a:moveTo>
                <a:lnTo>
                  <a:pt x="787" y="492"/>
                </a:lnTo>
                <a:cubicBezTo>
                  <a:pt x="786" y="494"/>
                  <a:pt x="783" y="496"/>
                  <a:pt x="781" y="496"/>
                </a:cubicBezTo>
                <a:lnTo>
                  <a:pt x="781" y="496"/>
                </a:lnTo>
                <a:cubicBezTo>
                  <a:pt x="782" y="495"/>
                  <a:pt x="783" y="494"/>
                  <a:pt x="783" y="493"/>
                </a:cubicBezTo>
                <a:lnTo>
                  <a:pt x="783" y="493"/>
                </a:lnTo>
                <a:cubicBezTo>
                  <a:pt x="785" y="492"/>
                  <a:pt x="789" y="488"/>
                  <a:pt x="790" y="492"/>
                </a:cubicBezTo>
                <a:lnTo>
                  <a:pt x="790" y="492"/>
                </a:lnTo>
                <a:cubicBezTo>
                  <a:pt x="789" y="492"/>
                  <a:pt x="789" y="492"/>
                  <a:pt x="787" y="492"/>
                </a:cubicBezTo>
                <a:close/>
                <a:moveTo>
                  <a:pt x="790" y="323"/>
                </a:moveTo>
                <a:lnTo>
                  <a:pt x="790" y="323"/>
                </a:lnTo>
                <a:cubicBezTo>
                  <a:pt x="785" y="322"/>
                  <a:pt x="783" y="320"/>
                  <a:pt x="783" y="317"/>
                </a:cubicBezTo>
                <a:lnTo>
                  <a:pt x="783" y="317"/>
                </a:lnTo>
                <a:cubicBezTo>
                  <a:pt x="784" y="317"/>
                  <a:pt x="785" y="317"/>
                  <a:pt x="783" y="313"/>
                </a:cubicBezTo>
                <a:lnTo>
                  <a:pt x="783" y="313"/>
                </a:lnTo>
                <a:cubicBezTo>
                  <a:pt x="783" y="313"/>
                  <a:pt x="784" y="312"/>
                  <a:pt x="785" y="311"/>
                </a:cubicBezTo>
                <a:lnTo>
                  <a:pt x="785" y="311"/>
                </a:lnTo>
                <a:cubicBezTo>
                  <a:pt x="786" y="310"/>
                  <a:pt x="787" y="309"/>
                  <a:pt x="787" y="308"/>
                </a:cubicBezTo>
                <a:lnTo>
                  <a:pt x="787" y="308"/>
                </a:lnTo>
                <a:cubicBezTo>
                  <a:pt x="789" y="307"/>
                  <a:pt x="789" y="307"/>
                  <a:pt x="790" y="307"/>
                </a:cubicBezTo>
                <a:lnTo>
                  <a:pt x="790" y="307"/>
                </a:lnTo>
                <a:cubicBezTo>
                  <a:pt x="790" y="307"/>
                  <a:pt x="790" y="307"/>
                  <a:pt x="791" y="307"/>
                </a:cubicBezTo>
                <a:lnTo>
                  <a:pt x="791" y="307"/>
                </a:lnTo>
                <a:cubicBezTo>
                  <a:pt x="792" y="307"/>
                  <a:pt x="793" y="306"/>
                  <a:pt x="794" y="305"/>
                </a:cubicBezTo>
                <a:lnTo>
                  <a:pt x="794" y="305"/>
                </a:lnTo>
                <a:cubicBezTo>
                  <a:pt x="794" y="307"/>
                  <a:pt x="795" y="309"/>
                  <a:pt x="797" y="310"/>
                </a:cubicBezTo>
                <a:lnTo>
                  <a:pt x="797" y="310"/>
                </a:lnTo>
                <a:cubicBezTo>
                  <a:pt x="798" y="310"/>
                  <a:pt x="798" y="311"/>
                  <a:pt x="799" y="311"/>
                </a:cubicBezTo>
                <a:lnTo>
                  <a:pt x="799" y="311"/>
                </a:lnTo>
                <a:cubicBezTo>
                  <a:pt x="799" y="312"/>
                  <a:pt x="799" y="312"/>
                  <a:pt x="799" y="313"/>
                </a:cubicBezTo>
                <a:lnTo>
                  <a:pt x="799" y="313"/>
                </a:lnTo>
                <a:cubicBezTo>
                  <a:pt x="794" y="314"/>
                  <a:pt x="793" y="307"/>
                  <a:pt x="789" y="311"/>
                </a:cubicBezTo>
                <a:lnTo>
                  <a:pt x="789" y="311"/>
                </a:lnTo>
                <a:cubicBezTo>
                  <a:pt x="793" y="314"/>
                  <a:pt x="787" y="319"/>
                  <a:pt x="790" y="323"/>
                </a:cubicBezTo>
                <a:close/>
                <a:moveTo>
                  <a:pt x="805" y="276"/>
                </a:moveTo>
                <a:lnTo>
                  <a:pt x="805" y="276"/>
                </a:lnTo>
                <a:cubicBezTo>
                  <a:pt x="807" y="278"/>
                  <a:pt x="807" y="281"/>
                  <a:pt x="809" y="283"/>
                </a:cubicBezTo>
                <a:lnTo>
                  <a:pt x="809" y="283"/>
                </a:lnTo>
                <a:lnTo>
                  <a:pt x="811" y="284"/>
                </a:lnTo>
                <a:lnTo>
                  <a:pt x="811" y="284"/>
                </a:lnTo>
                <a:cubicBezTo>
                  <a:pt x="809" y="284"/>
                  <a:pt x="809" y="285"/>
                  <a:pt x="808" y="285"/>
                </a:cubicBezTo>
                <a:lnTo>
                  <a:pt x="808" y="285"/>
                </a:lnTo>
                <a:cubicBezTo>
                  <a:pt x="807" y="285"/>
                  <a:pt x="805" y="286"/>
                  <a:pt x="805" y="288"/>
                </a:cubicBezTo>
                <a:lnTo>
                  <a:pt x="805" y="288"/>
                </a:lnTo>
                <a:cubicBezTo>
                  <a:pt x="803" y="289"/>
                  <a:pt x="802" y="288"/>
                  <a:pt x="800" y="288"/>
                </a:cubicBezTo>
                <a:lnTo>
                  <a:pt x="800" y="288"/>
                </a:lnTo>
                <a:cubicBezTo>
                  <a:pt x="799" y="289"/>
                  <a:pt x="797" y="291"/>
                  <a:pt x="796" y="294"/>
                </a:cubicBezTo>
                <a:lnTo>
                  <a:pt x="796" y="294"/>
                </a:lnTo>
                <a:cubicBezTo>
                  <a:pt x="796" y="293"/>
                  <a:pt x="795" y="293"/>
                  <a:pt x="795" y="293"/>
                </a:cubicBezTo>
                <a:lnTo>
                  <a:pt x="795" y="289"/>
                </a:lnTo>
                <a:lnTo>
                  <a:pt x="795" y="289"/>
                </a:lnTo>
                <a:cubicBezTo>
                  <a:pt x="797" y="288"/>
                  <a:pt x="798" y="286"/>
                  <a:pt x="799" y="285"/>
                </a:cubicBezTo>
                <a:lnTo>
                  <a:pt x="799" y="285"/>
                </a:lnTo>
                <a:cubicBezTo>
                  <a:pt x="797" y="283"/>
                  <a:pt x="794" y="282"/>
                  <a:pt x="792" y="281"/>
                </a:cubicBezTo>
                <a:lnTo>
                  <a:pt x="792" y="281"/>
                </a:lnTo>
                <a:cubicBezTo>
                  <a:pt x="791" y="282"/>
                  <a:pt x="790" y="282"/>
                  <a:pt x="789" y="283"/>
                </a:cubicBezTo>
                <a:lnTo>
                  <a:pt x="789" y="283"/>
                </a:lnTo>
                <a:cubicBezTo>
                  <a:pt x="789" y="282"/>
                  <a:pt x="787" y="281"/>
                  <a:pt x="787" y="280"/>
                </a:cubicBezTo>
                <a:lnTo>
                  <a:pt x="787" y="280"/>
                </a:lnTo>
                <a:cubicBezTo>
                  <a:pt x="787" y="279"/>
                  <a:pt x="789" y="277"/>
                  <a:pt x="790" y="276"/>
                </a:cubicBezTo>
                <a:lnTo>
                  <a:pt x="790" y="276"/>
                </a:lnTo>
                <a:lnTo>
                  <a:pt x="790" y="277"/>
                </a:lnTo>
                <a:lnTo>
                  <a:pt x="790" y="277"/>
                </a:lnTo>
                <a:cubicBezTo>
                  <a:pt x="790" y="278"/>
                  <a:pt x="791" y="279"/>
                  <a:pt x="792" y="280"/>
                </a:cubicBezTo>
                <a:lnTo>
                  <a:pt x="792" y="280"/>
                </a:lnTo>
                <a:cubicBezTo>
                  <a:pt x="794" y="281"/>
                  <a:pt x="797" y="283"/>
                  <a:pt x="800" y="283"/>
                </a:cubicBezTo>
                <a:lnTo>
                  <a:pt x="800" y="283"/>
                </a:lnTo>
                <a:cubicBezTo>
                  <a:pt x="804" y="281"/>
                  <a:pt x="806" y="280"/>
                  <a:pt x="805" y="276"/>
                </a:cubicBezTo>
                <a:close/>
                <a:moveTo>
                  <a:pt x="808" y="217"/>
                </a:moveTo>
                <a:lnTo>
                  <a:pt x="808" y="217"/>
                </a:lnTo>
                <a:cubicBezTo>
                  <a:pt x="809" y="217"/>
                  <a:pt x="809" y="218"/>
                  <a:pt x="809" y="218"/>
                </a:cubicBezTo>
                <a:lnTo>
                  <a:pt x="809" y="218"/>
                </a:lnTo>
                <a:lnTo>
                  <a:pt x="809" y="218"/>
                </a:lnTo>
                <a:lnTo>
                  <a:pt x="809" y="218"/>
                </a:lnTo>
                <a:lnTo>
                  <a:pt x="809" y="218"/>
                </a:lnTo>
                <a:lnTo>
                  <a:pt x="809" y="218"/>
                </a:lnTo>
                <a:cubicBezTo>
                  <a:pt x="809" y="218"/>
                  <a:pt x="809" y="218"/>
                  <a:pt x="808" y="217"/>
                </a:cubicBezTo>
                <a:close/>
                <a:moveTo>
                  <a:pt x="811" y="231"/>
                </a:moveTo>
                <a:lnTo>
                  <a:pt x="811" y="231"/>
                </a:lnTo>
                <a:cubicBezTo>
                  <a:pt x="812" y="231"/>
                  <a:pt x="813" y="230"/>
                  <a:pt x="814" y="229"/>
                </a:cubicBezTo>
                <a:lnTo>
                  <a:pt x="814" y="229"/>
                </a:lnTo>
                <a:cubicBezTo>
                  <a:pt x="814" y="230"/>
                  <a:pt x="813" y="231"/>
                  <a:pt x="813" y="231"/>
                </a:cubicBezTo>
                <a:lnTo>
                  <a:pt x="813" y="231"/>
                </a:lnTo>
                <a:lnTo>
                  <a:pt x="812" y="233"/>
                </a:lnTo>
                <a:lnTo>
                  <a:pt x="812" y="233"/>
                </a:lnTo>
                <a:cubicBezTo>
                  <a:pt x="812" y="233"/>
                  <a:pt x="812" y="233"/>
                  <a:pt x="811" y="234"/>
                </a:cubicBezTo>
                <a:lnTo>
                  <a:pt x="811" y="234"/>
                </a:lnTo>
                <a:lnTo>
                  <a:pt x="811" y="234"/>
                </a:lnTo>
                <a:cubicBezTo>
                  <a:pt x="811" y="233"/>
                  <a:pt x="811" y="233"/>
                  <a:pt x="811" y="233"/>
                </a:cubicBezTo>
                <a:lnTo>
                  <a:pt x="811" y="233"/>
                </a:lnTo>
                <a:cubicBezTo>
                  <a:pt x="811" y="233"/>
                  <a:pt x="811" y="233"/>
                  <a:pt x="811" y="231"/>
                </a:cubicBezTo>
                <a:close/>
                <a:moveTo>
                  <a:pt x="811" y="93"/>
                </a:moveTo>
                <a:lnTo>
                  <a:pt x="811" y="93"/>
                </a:lnTo>
                <a:cubicBezTo>
                  <a:pt x="811" y="94"/>
                  <a:pt x="811" y="94"/>
                  <a:pt x="811" y="94"/>
                </a:cubicBezTo>
                <a:lnTo>
                  <a:pt x="811" y="94"/>
                </a:lnTo>
                <a:lnTo>
                  <a:pt x="811" y="94"/>
                </a:lnTo>
                <a:lnTo>
                  <a:pt x="811" y="93"/>
                </a:lnTo>
                <a:close/>
                <a:moveTo>
                  <a:pt x="817" y="217"/>
                </a:moveTo>
                <a:lnTo>
                  <a:pt x="817" y="217"/>
                </a:lnTo>
                <a:lnTo>
                  <a:pt x="818" y="216"/>
                </a:lnTo>
                <a:lnTo>
                  <a:pt x="818" y="216"/>
                </a:lnTo>
                <a:cubicBezTo>
                  <a:pt x="818" y="217"/>
                  <a:pt x="819" y="219"/>
                  <a:pt x="819" y="220"/>
                </a:cubicBezTo>
                <a:lnTo>
                  <a:pt x="819" y="220"/>
                </a:lnTo>
                <a:lnTo>
                  <a:pt x="819" y="221"/>
                </a:lnTo>
                <a:lnTo>
                  <a:pt x="819" y="221"/>
                </a:lnTo>
                <a:cubicBezTo>
                  <a:pt x="820" y="221"/>
                  <a:pt x="821" y="222"/>
                  <a:pt x="821" y="223"/>
                </a:cubicBezTo>
                <a:lnTo>
                  <a:pt x="821" y="223"/>
                </a:lnTo>
                <a:cubicBezTo>
                  <a:pt x="818" y="221"/>
                  <a:pt x="815" y="222"/>
                  <a:pt x="811" y="223"/>
                </a:cubicBezTo>
                <a:lnTo>
                  <a:pt x="811" y="223"/>
                </a:lnTo>
                <a:cubicBezTo>
                  <a:pt x="811" y="222"/>
                  <a:pt x="811" y="222"/>
                  <a:pt x="811" y="221"/>
                </a:cubicBezTo>
                <a:lnTo>
                  <a:pt x="811" y="221"/>
                </a:lnTo>
                <a:cubicBezTo>
                  <a:pt x="812" y="221"/>
                  <a:pt x="814" y="220"/>
                  <a:pt x="815" y="218"/>
                </a:cubicBezTo>
                <a:lnTo>
                  <a:pt x="815" y="218"/>
                </a:lnTo>
                <a:cubicBezTo>
                  <a:pt x="815" y="218"/>
                  <a:pt x="816" y="218"/>
                  <a:pt x="817" y="217"/>
                </a:cubicBezTo>
                <a:close/>
                <a:moveTo>
                  <a:pt x="823" y="196"/>
                </a:moveTo>
                <a:lnTo>
                  <a:pt x="823" y="196"/>
                </a:lnTo>
                <a:cubicBezTo>
                  <a:pt x="823" y="198"/>
                  <a:pt x="822" y="199"/>
                  <a:pt x="822" y="201"/>
                </a:cubicBezTo>
                <a:lnTo>
                  <a:pt x="819" y="201"/>
                </a:lnTo>
                <a:lnTo>
                  <a:pt x="819" y="201"/>
                </a:lnTo>
                <a:cubicBezTo>
                  <a:pt x="819" y="200"/>
                  <a:pt x="819" y="200"/>
                  <a:pt x="819" y="200"/>
                </a:cubicBezTo>
                <a:lnTo>
                  <a:pt x="819" y="200"/>
                </a:lnTo>
                <a:cubicBezTo>
                  <a:pt x="821" y="199"/>
                  <a:pt x="822" y="198"/>
                  <a:pt x="823" y="196"/>
                </a:cubicBezTo>
                <a:close/>
                <a:moveTo>
                  <a:pt x="821" y="206"/>
                </a:moveTo>
                <a:lnTo>
                  <a:pt x="821" y="206"/>
                </a:lnTo>
                <a:cubicBezTo>
                  <a:pt x="821" y="205"/>
                  <a:pt x="821" y="205"/>
                  <a:pt x="821" y="205"/>
                </a:cubicBezTo>
                <a:lnTo>
                  <a:pt x="821" y="205"/>
                </a:lnTo>
                <a:lnTo>
                  <a:pt x="821" y="205"/>
                </a:lnTo>
                <a:lnTo>
                  <a:pt x="821" y="205"/>
                </a:lnTo>
                <a:lnTo>
                  <a:pt x="821" y="205"/>
                </a:lnTo>
                <a:lnTo>
                  <a:pt x="821" y="205"/>
                </a:lnTo>
                <a:lnTo>
                  <a:pt x="821" y="205"/>
                </a:lnTo>
                <a:lnTo>
                  <a:pt x="821" y="205"/>
                </a:lnTo>
                <a:cubicBezTo>
                  <a:pt x="821" y="205"/>
                  <a:pt x="821" y="205"/>
                  <a:pt x="821" y="206"/>
                </a:cubicBezTo>
                <a:close/>
                <a:moveTo>
                  <a:pt x="824" y="225"/>
                </a:moveTo>
                <a:lnTo>
                  <a:pt x="824" y="225"/>
                </a:lnTo>
                <a:cubicBezTo>
                  <a:pt x="821" y="226"/>
                  <a:pt x="820" y="227"/>
                  <a:pt x="819" y="230"/>
                </a:cubicBezTo>
                <a:lnTo>
                  <a:pt x="819" y="230"/>
                </a:lnTo>
                <a:cubicBezTo>
                  <a:pt x="819" y="230"/>
                  <a:pt x="819" y="230"/>
                  <a:pt x="818" y="230"/>
                </a:cubicBezTo>
                <a:lnTo>
                  <a:pt x="818" y="230"/>
                </a:lnTo>
                <a:lnTo>
                  <a:pt x="818" y="230"/>
                </a:lnTo>
                <a:lnTo>
                  <a:pt x="818" y="230"/>
                </a:lnTo>
                <a:cubicBezTo>
                  <a:pt x="817" y="228"/>
                  <a:pt x="816" y="228"/>
                  <a:pt x="815" y="228"/>
                </a:cubicBezTo>
                <a:lnTo>
                  <a:pt x="815" y="228"/>
                </a:lnTo>
                <a:cubicBezTo>
                  <a:pt x="817" y="227"/>
                  <a:pt x="819" y="225"/>
                  <a:pt x="821" y="223"/>
                </a:cubicBezTo>
                <a:lnTo>
                  <a:pt x="821" y="223"/>
                </a:lnTo>
                <a:cubicBezTo>
                  <a:pt x="821" y="224"/>
                  <a:pt x="823" y="225"/>
                  <a:pt x="824" y="225"/>
                </a:cubicBezTo>
                <a:close/>
                <a:moveTo>
                  <a:pt x="828" y="86"/>
                </a:moveTo>
                <a:lnTo>
                  <a:pt x="828" y="86"/>
                </a:lnTo>
                <a:cubicBezTo>
                  <a:pt x="828" y="87"/>
                  <a:pt x="827" y="87"/>
                  <a:pt x="827" y="87"/>
                </a:cubicBezTo>
                <a:lnTo>
                  <a:pt x="827" y="87"/>
                </a:lnTo>
                <a:lnTo>
                  <a:pt x="827" y="87"/>
                </a:lnTo>
                <a:lnTo>
                  <a:pt x="827" y="87"/>
                </a:lnTo>
                <a:cubicBezTo>
                  <a:pt x="826" y="87"/>
                  <a:pt x="826" y="87"/>
                  <a:pt x="826" y="87"/>
                </a:cubicBezTo>
                <a:lnTo>
                  <a:pt x="826" y="87"/>
                </a:lnTo>
                <a:cubicBezTo>
                  <a:pt x="827" y="87"/>
                  <a:pt x="827" y="86"/>
                  <a:pt x="827" y="86"/>
                </a:cubicBezTo>
                <a:lnTo>
                  <a:pt x="827" y="86"/>
                </a:lnTo>
                <a:cubicBezTo>
                  <a:pt x="828" y="86"/>
                  <a:pt x="828" y="86"/>
                  <a:pt x="828" y="86"/>
                </a:cubicBezTo>
                <a:close/>
                <a:moveTo>
                  <a:pt x="828" y="79"/>
                </a:moveTo>
                <a:lnTo>
                  <a:pt x="828" y="79"/>
                </a:lnTo>
                <a:cubicBezTo>
                  <a:pt x="828" y="79"/>
                  <a:pt x="828" y="80"/>
                  <a:pt x="829" y="80"/>
                </a:cubicBezTo>
                <a:lnTo>
                  <a:pt x="829" y="80"/>
                </a:lnTo>
                <a:cubicBezTo>
                  <a:pt x="829" y="81"/>
                  <a:pt x="829" y="81"/>
                  <a:pt x="829" y="81"/>
                </a:cubicBezTo>
                <a:lnTo>
                  <a:pt x="829" y="81"/>
                </a:lnTo>
                <a:cubicBezTo>
                  <a:pt x="828" y="81"/>
                  <a:pt x="827" y="82"/>
                  <a:pt x="826" y="82"/>
                </a:cubicBezTo>
                <a:lnTo>
                  <a:pt x="826" y="82"/>
                </a:lnTo>
                <a:cubicBezTo>
                  <a:pt x="826" y="82"/>
                  <a:pt x="826" y="81"/>
                  <a:pt x="825" y="80"/>
                </a:cubicBezTo>
                <a:lnTo>
                  <a:pt x="825" y="80"/>
                </a:lnTo>
                <a:cubicBezTo>
                  <a:pt x="826" y="80"/>
                  <a:pt x="827" y="79"/>
                  <a:pt x="828" y="79"/>
                </a:cubicBezTo>
                <a:close/>
                <a:moveTo>
                  <a:pt x="833" y="49"/>
                </a:moveTo>
                <a:lnTo>
                  <a:pt x="833" y="49"/>
                </a:lnTo>
                <a:lnTo>
                  <a:pt x="833" y="49"/>
                </a:lnTo>
                <a:lnTo>
                  <a:pt x="833" y="49"/>
                </a:lnTo>
                <a:cubicBezTo>
                  <a:pt x="836" y="49"/>
                  <a:pt x="837" y="49"/>
                  <a:pt x="839" y="49"/>
                </a:cubicBezTo>
                <a:lnTo>
                  <a:pt x="839" y="49"/>
                </a:lnTo>
                <a:cubicBezTo>
                  <a:pt x="840" y="49"/>
                  <a:pt x="841" y="50"/>
                  <a:pt x="842" y="50"/>
                </a:cubicBezTo>
                <a:lnTo>
                  <a:pt x="842" y="50"/>
                </a:lnTo>
                <a:cubicBezTo>
                  <a:pt x="841" y="51"/>
                  <a:pt x="841" y="51"/>
                  <a:pt x="841" y="51"/>
                </a:cubicBezTo>
                <a:lnTo>
                  <a:pt x="841" y="51"/>
                </a:lnTo>
                <a:lnTo>
                  <a:pt x="841" y="51"/>
                </a:lnTo>
                <a:lnTo>
                  <a:pt x="841" y="51"/>
                </a:lnTo>
                <a:cubicBezTo>
                  <a:pt x="838" y="49"/>
                  <a:pt x="835" y="49"/>
                  <a:pt x="831" y="49"/>
                </a:cubicBezTo>
                <a:lnTo>
                  <a:pt x="831" y="49"/>
                </a:lnTo>
                <a:cubicBezTo>
                  <a:pt x="832" y="49"/>
                  <a:pt x="833" y="49"/>
                  <a:pt x="833" y="49"/>
                </a:cubicBezTo>
                <a:close/>
                <a:moveTo>
                  <a:pt x="844" y="30"/>
                </a:moveTo>
                <a:lnTo>
                  <a:pt x="844" y="30"/>
                </a:lnTo>
                <a:lnTo>
                  <a:pt x="844" y="30"/>
                </a:lnTo>
                <a:cubicBezTo>
                  <a:pt x="846" y="30"/>
                  <a:pt x="847" y="29"/>
                  <a:pt x="848" y="29"/>
                </a:cubicBezTo>
                <a:lnTo>
                  <a:pt x="848" y="29"/>
                </a:lnTo>
                <a:cubicBezTo>
                  <a:pt x="848" y="29"/>
                  <a:pt x="850" y="29"/>
                  <a:pt x="852" y="28"/>
                </a:cubicBezTo>
                <a:lnTo>
                  <a:pt x="852" y="28"/>
                </a:lnTo>
                <a:cubicBezTo>
                  <a:pt x="850" y="32"/>
                  <a:pt x="848" y="35"/>
                  <a:pt x="848" y="38"/>
                </a:cubicBezTo>
                <a:lnTo>
                  <a:pt x="848" y="38"/>
                </a:lnTo>
                <a:cubicBezTo>
                  <a:pt x="846" y="38"/>
                  <a:pt x="845" y="38"/>
                  <a:pt x="843" y="38"/>
                </a:cubicBezTo>
                <a:lnTo>
                  <a:pt x="843" y="38"/>
                </a:lnTo>
                <a:lnTo>
                  <a:pt x="843" y="39"/>
                </a:lnTo>
                <a:lnTo>
                  <a:pt x="843" y="39"/>
                </a:lnTo>
                <a:cubicBezTo>
                  <a:pt x="842" y="39"/>
                  <a:pt x="842" y="39"/>
                  <a:pt x="842" y="38"/>
                </a:cubicBezTo>
                <a:lnTo>
                  <a:pt x="842" y="38"/>
                </a:lnTo>
                <a:lnTo>
                  <a:pt x="842" y="38"/>
                </a:lnTo>
                <a:cubicBezTo>
                  <a:pt x="842" y="37"/>
                  <a:pt x="842" y="37"/>
                  <a:pt x="842" y="36"/>
                </a:cubicBezTo>
                <a:lnTo>
                  <a:pt x="842" y="36"/>
                </a:lnTo>
                <a:cubicBezTo>
                  <a:pt x="843" y="36"/>
                  <a:pt x="844" y="35"/>
                  <a:pt x="845" y="35"/>
                </a:cubicBezTo>
                <a:lnTo>
                  <a:pt x="845" y="35"/>
                </a:lnTo>
                <a:cubicBezTo>
                  <a:pt x="845" y="33"/>
                  <a:pt x="844" y="32"/>
                  <a:pt x="844" y="30"/>
                </a:cubicBezTo>
                <a:close/>
                <a:moveTo>
                  <a:pt x="854" y="212"/>
                </a:moveTo>
                <a:lnTo>
                  <a:pt x="854" y="212"/>
                </a:lnTo>
                <a:cubicBezTo>
                  <a:pt x="855" y="211"/>
                  <a:pt x="855" y="211"/>
                  <a:pt x="855" y="211"/>
                </a:cubicBezTo>
                <a:lnTo>
                  <a:pt x="855" y="211"/>
                </a:lnTo>
                <a:cubicBezTo>
                  <a:pt x="856" y="211"/>
                  <a:pt x="857" y="212"/>
                  <a:pt x="858" y="212"/>
                </a:cubicBezTo>
                <a:lnTo>
                  <a:pt x="858" y="212"/>
                </a:lnTo>
                <a:cubicBezTo>
                  <a:pt x="858" y="212"/>
                  <a:pt x="858" y="212"/>
                  <a:pt x="857" y="212"/>
                </a:cubicBezTo>
                <a:lnTo>
                  <a:pt x="857" y="212"/>
                </a:lnTo>
                <a:cubicBezTo>
                  <a:pt x="857" y="215"/>
                  <a:pt x="858" y="215"/>
                  <a:pt x="859" y="217"/>
                </a:cubicBezTo>
                <a:lnTo>
                  <a:pt x="859" y="217"/>
                </a:lnTo>
                <a:cubicBezTo>
                  <a:pt x="858" y="216"/>
                  <a:pt x="857" y="216"/>
                  <a:pt x="855" y="217"/>
                </a:cubicBezTo>
                <a:lnTo>
                  <a:pt x="855" y="217"/>
                </a:lnTo>
                <a:cubicBezTo>
                  <a:pt x="854" y="217"/>
                  <a:pt x="854" y="217"/>
                  <a:pt x="854" y="217"/>
                </a:cubicBezTo>
                <a:lnTo>
                  <a:pt x="854" y="217"/>
                </a:lnTo>
                <a:cubicBezTo>
                  <a:pt x="852" y="217"/>
                  <a:pt x="850" y="218"/>
                  <a:pt x="851" y="217"/>
                </a:cubicBezTo>
                <a:lnTo>
                  <a:pt x="851" y="217"/>
                </a:lnTo>
                <a:cubicBezTo>
                  <a:pt x="852" y="215"/>
                  <a:pt x="852" y="213"/>
                  <a:pt x="852" y="211"/>
                </a:cubicBezTo>
                <a:lnTo>
                  <a:pt x="852" y="211"/>
                </a:lnTo>
                <a:cubicBezTo>
                  <a:pt x="853" y="211"/>
                  <a:pt x="853" y="212"/>
                  <a:pt x="854" y="212"/>
                </a:cubicBezTo>
                <a:close/>
                <a:moveTo>
                  <a:pt x="855" y="205"/>
                </a:moveTo>
                <a:lnTo>
                  <a:pt x="855" y="205"/>
                </a:lnTo>
                <a:close/>
                <a:moveTo>
                  <a:pt x="856" y="129"/>
                </a:moveTo>
                <a:lnTo>
                  <a:pt x="856" y="129"/>
                </a:lnTo>
                <a:cubicBezTo>
                  <a:pt x="857" y="129"/>
                  <a:pt x="858" y="129"/>
                  <a:pt x="858" y="130"/>
                </a:cubicBezTo>
                <a:lnTo>
                  <a:pt x="858" y="130"/>
                </a:lnTo>
                <a:lnTo>
                  <a:pt x="858" y="130"/>
                </a:lnTo>
                <a:lnTo>
                  <a:pt x="858" y="130"/>
                </a:lnTo>
                <a:cubicBezTo>
                  <a:pt x="857" y="131"/>
                  <a:pt x="856" y="132"/>
                  <a:pt x="855" y="132"/>
                </a:cubicBezTo>
                <a:lnTo>
                  <a:pt x="855" y="132"/>
                </a:lnTo>
                <a:cubicBezTo>
                  <a:pt x="856" y="131"/>
                  <a:pt x="856" y="130"/>
                  <a:pt x="856" y="129"/>
                </a:cubicBezTo>
                <a:close/>
                <a:moveTo>
                  <a:pt x="862" y="43"/>
                </a:moveTo>
                <a:lnTo>
                  <a:pt x="862" y="43"/>
                </a:lnTo>
                <a:lnTo>
                  <a:pt x="862" y="43"/>
                </a:lnTo>
                <a:lnTo>
                  <a:pt x="862" y="43"/>
                </a:lnTo>
                <a:cubicBezTo>
                  <a:pt x="860" y="45"/>
                  <a:pt x="860" y="46"/>
                  <a:pt x="859" y="48"/>
                </a:cubicBezTo>
                <a:lnTo>
                  <a:pt x="859" y="48"/>
                </a:lnTo>
                <a:cubicBezTo>
                  <a:pt x="859" y="46"/>
                  <a:pt x="858" y="45"/>
                  <a:pt x="858" y="45"/>
                </a:cubicBezTo>
                <a:lnTo>
                  <a:pt x="858" y="45"/>
                </a:lnTo>
                <a:cubicBezTo>
                  <a:pt x="858" y="43"/>
                  <a:pt x="860" y="43"/>
                  <a:pt x="862" y="43"/>
                </a:cubicBezTo>
                <a:close/>
                <a:moveTo>
                  <a:pt x="864" y="162"/>
                </a:moveTo>
                <a:lnTo>
                  <a:pt x="864" y="162"/>
                </a:lnTo>
                <a:cubicBezTo>
                  <a:pt x="864" y="162"/>
                  <a:pt x="864" y="162"/>
                  <a:pt x="864" y="163"/>
                </a:cubicBezTo>
                <a:lnTo>
                  <a:pt x="864" y="163"/>
                </a:lnTo>
                <a:cubicBezTo>
                  <a:pt x="863" y="163"/>
                  <a:pt x="862" y="163"/>
                  <a:pt x="861" y="163"/>
                </a:cubicBezTo>
                <a:lnTo>
                  <a:pt x="861" y="163"/>
                </a:lnTo>
                <a:cubicBezTo>
                  <a:pt x="861" y="163"/>
                  <a:pt x="862" y="163"/>
                  <a:pt x="862" y="162"/>
                </a:cubicBezTo>
                <a:lnTo>
                  <a:pt x="862" y="162"/>
                </a:lnTo>
                <a:lnTo>
                  <a:pt x="862" y="162"/>
                </a:lnTo>
                <a:lnTo>
                  <a:pt x="862" y="162"/>
                </a:lnTo>
                <a:cubicBezTo>
                  <a:pt x="863" y="162"/>
                  <a:pt x="863" y="162"/>
                  <a:pt x="864" y="162"/>
                </a:cubicBezTo>
                <a:close/>
                <a:moveTo>
                  <a:pt x="866" y="375"/>
                </a:moveTo>
                <a:lnTo>
                  <a:pt x="866" y="375"/>
                </a:lnTo>
                <a:cubicBezTo>
                  <a:pt x="866" y="375"/>
                  <a:pt x="866" y="377"/>
                  <a:pt x="867" y="377"/>
                </a:cubicBezTo>
                <a:lnTo>
                  <a:pt x="867" y="377"/>
                </a:lnTo>
                <a:cubicBezTo>
                  <a:pt x="867" y="377"/>
                  <a:pt x="868" y="378"/>
                  <a:pt x="869" y="378"/>
                </a:cubicBezTo>
                <a:lnTo>
                  <a:pt x="869" y="378"/>
                </a:lnTo>
                <a:cubicBezTo>
                  <a:pt x="870" y="378"/>
                  <a:pt x="871" y="377"/>
                  <a:pt x="872" y="377"/>
                </a:cubicBezTo>
                <a:lnTo>
                  <a:pt x="872" y="377"/>
                </a:lnTo>
                <a:cubicBezTo>
                  <a:pt x="873" y="378"/>
                  <a:pt x="873" y="380"/>
                  <a:pt x="874" y="381"/>
                </a:cubicBezTo>
                <a:lnTo>
                  <a:pt x="874" y="381"/>
                </a:lnTo>
                <a:cubicBezTo>
                  <a:pt x="875" y="381"/>
                  <a:pt x="876" y="382"/>
                  <a:pt x="877" y="383"/>
                </a:cubicBezTo>
                <a:lnTo>
                  <a:pt x="877" y="383"/>
                </a:lnTo>
                <a:cubicBezTo>
                  <a:pt x="879" y="386"/>
                  <a:pt x="873" y="392"/>
                  <a:pt x="877" y="393"/>
                </a:cubicBezTo>
                <a:lnTo>
                  <a:pt x="877" y="393"/>
                </a:lnTo>
                <a:cubicBezTo>
                  <a:pt x="875" y="395"/>
                  <a:pt x="873" y="396"/>
                  <a:pt x="873" y="397"/>
                </a:cubicBezTo>
                <a:lnTo>
                  <a:pt x="873" y="397"/>
                </a:lnTo>
                <a:lnTo>
                  <a:pt x="873" y="397"/>
                </a:lnTo>
                <a:lnTo>
                  <a:pt x="873" y="397"/>
                </a:lnTo>
                <a:cubicBezTo>
                  <a:pt x="870" y="397"/>
                  <a:pt x="869" y="397"/>
                  <a:pt x="867" y="399"/>
                </a:cubicBezTo>
                <a:lnTo>
                  <a:pt x="867" y="399"/>
                </a:lnTo>
                <a:cubicBezTo>
                  <a:pt x="866" y="397"/>
                  <a:pt x="865" y="397"/>
                  <a:pt x="864" y="397"/>
                </a:cubicBezTo>
                <a:lnTo>
                  <a:pt x="864" y="397"/>
                </a:lnTo>
                <a:cubicBezTo>
                  <a:pt x="867" y="394"/>
                  <a:pt x="870" y="392"/>
                  <a:pt x="865" y="391"/>
                </a:cubicBezTo>
                <a:lnTo>
                  <a:pt x="865" y="391"/>
                </a:lnTo>
                <a:cubicBezTo>
                  <a:pt x="868" y="390"/>
                  <a:pt x="869" y="389"/>
                  <a:pt x="870" y="386"/>
                </a:cubicBezTo>
                <a:lnTo>
                  <a:pt x="870" y="386"/>
                </a:lnTo>
                <a:cubicBezTo>
                  <a:pt x="869" y="383"/>
                  <a:pt x="866" y="381"/>
                  <a:pt x="865" y="379"/>
                </a:cubicBezTo>
                <a:lnTo>
                  <a:pt x="865" y="379"/>
                </a:lnTo>
                <a:cubicBezTo>
                  <a:pt x="864" y="375"/>
                  <a:pt x="862" y="373"/>
                  <a:pt x="860" y="371"/>
                </a:cubicBezTo>
                <a:lnTo>
                  <a:pt x="860" y="371"/>
                </a:lnTo>
                <a:lnTo>
                  <a:pt x="861" y="371"/>
                </a:lnTo>
                <a:lnTo>
                  <a:pt x="861" y="371"/>
                </a:lnTo>
                <a:cubicBezTo>
                  <a:pt x="862" y="371"/>
                  <a:pt x="862" y="371"/>
                  <a:pt x="863" y="371"/>
                </a:cubicBezTo>
                <a:lnTo>
                  <a:pt x="863" y="371"/>
                </a:lnTo>
                <a:cubicBezTo>
                  <a:pt x="864" y="373"/>
                  <a:pt x="864" y="375"/>
                  <a:pt x="866" y="375"/>
                </a:cubicBezTo>
                <a:close/>
                <a:moveTo>
                  <a:pt x="866" y="258"/>
                </a:moveTo>
                <a:lnTo>
                  <a:pt x="866" y="258"/>
                </a:lnTo>
                <a:cubicBezTo>
                  <a:pt x="866" y="259"/>
                  <a:pt x="866" y="259"/>
                  <a:pt x="866" y="260"/>
                </a:cubicBezTo>
                <a:lnTo>
                  <a:pt x="866" y="260"/>
                </a:lnTo>
                <a:cubicBezTo>
                  <a:pt x="865" y="260"/>
                  <a:pt x="864" y="260"/>
                  <a:pt x="864" y="260"/>
                </a:cubicBezTo>
                <a:lnTo>
                  <a:pt x="864" y="260"/>
                </a:lnTo>
                <a:cubicBezTo>
                  <a:pt x="865" y="260"/>
                  <a:pt x="865" y="259"/>
                  <a:pt x="866" y="258"/>
                </a:cubicBezTo>
                <a:close/>
                <a:moveTo>
                  <a:pt x="867" y="122"/>
                </a:moveTo>
                <a:lnTo>
                  <a:pt x="867" y="122"/>
                </a:lnTo>
                <a:lnTo>
                  <a:pt x="867" y="122"/>
                </a:lnTo>
                <a:lnTo>
                  <a:pt x="867" y="122"/>
                </a:lnTo>
                <a:cubicBezTo>
                  <a:pt x="868" y="123"/>
                  <a:pt x="868" y="124"/>
                  <a:pt x="869" y="124"/>
                </a:cubicBezTo>
                <a:lnTo>
                  <a:pt x="869" y="124"/>
                </a:lnTo>
                <a:cubicBezTo>
                  <a:pt x="867" y="125"/>
                  <a:pt x="867" y="127"/>
                  <a:pt x="866" y="129"/>
                </a:cubicBezTo>
                <a:lnTo>
                  <a:pt x="866" y="129"/>
                </a:lnTo>
                <a:cubicBezTo>
                  <a:pt x="866" y="128"/>
                  <a:pt x="866" y="126"/>
                  <a:pt x="866" y="125"/>
                </a:cubicBezTo>
                <a:lnTo>
                  <a:pt x="866" y="125"/>
                </a:lnTo>
                <a:cubicBezTo>
                  <a:pt x="867" y="125"/>
                  <a:pt x="867" y="124"/>
                  <a:pt x="867" y="122"/>
                </a:cubicBezTo>
                <a:close/>
                <a:moveTo>
                  <a:pt x="869" y="266"/>
                </a:moveTo>
                <a:lnTo>
                  <a:pt x="869" y="266"/>
                </a:lnTo>
                <a:cubicBezTo>
                  <a:pt x="869" y="267"/>
                  <a:pt x="868" y="268"/>
                  <a:pt x="868" y="268"/>
                </a:cubicBezTo>
                <a:lnTo>
                  <a:pt x="868" y="268"/>
                </a:lnTo>
                <a:cubicBezTo>
                  <a:pt x="867" y="267"/>
                  <a:pt x="867" y="266"/>
                  <a:pt x="867" y="265"/>
                </a:cubicBezTo>
                <a:lnTo>
                  <a:pt x="867" y="265"/>
                </a:lnTo>
                <a:cubicBezTo>
                  <a:pt x="868" y="265"/>
                  <a:pt x="868" y="266"/>
                  <a:pt x="869" y="266"/>
                </a:cubicBezTo>
                <a:close/>
                <a:moveTo>
                  <a:pt x="884" y="147"/>
                </a:moveTo>
                <a:lnTo>
                  <a:pt x="884" y="147"/>
                </a:lnTo>
                <a:cubicBezTo>
                  <a:pt x="885" y="146"/>
                  <a:pt x="885" y="146"/>
                  <a:pt x="887" y="146"/>
                </a:cubicBezTo>
                <a:lnTo>
                  <a:pt x="887" y="146"/>
                </a:lnTo>
                <a:lnTo>
                  <a:pt x="888" y="146"/>
                </a:lnTo>
                <a:lnTo>
                  <a:pt x="888" y="146"/>
                </a:lnTo>
                <a:cubicBezTo>
                  <a:pt x="887" y="147"/>
                  <a:pt x="886" y="147"/>
                  <a:pt x="886" y="148"/>
                </a:cubicBezTo>
                <a:lnTo>
                  <a:pt x="886" y="148"/>
                </a:lnTo>
                <a:cubicBezTo>
                  <a:pt x="886" y="148"/>
                  <a:pt x="886" y="148"/>
                  <a:pt x="886" y="149"/>
                </a:cubicBezTo>
                <a:lnTo>
                  <a:pt x="886" y="149"/>
                </a:lnTo>
                <a:cubicBezTo>
                  <a:pt x="885" y="149"/>
                  <a:pt x="883" y="150"/>
                  <a:pt x="882" y="151"/>
                </a:cubicBezTo>
                <a:lnTo>
                  <a:pt x="882" y="151"/>
                </a:lnTo>
                <a:cubicBezTo>
                  <a:pt x="881" y="155"/>
                  <a:pt x="878" y="158"/>
                  <a:pt x="877" y="162"/>
                </a:cubicBezTo>
                <a:lnTo>
                  <a:pt x="877" y="162"/>
                </a:lnTo>
                <a:cubicBezTo>
                  <a:pt x="874" y="162"/>
                  <a:pt x="873" y="162"/>
                  <a:pt x="873" y="162"/>
                </a:cubicBezTo>
                <a:lnTo>
                  <a:pt x="873" y="162"/>
                </a:lnTo>
                <a:cubicBezTo>
                  <a:pt x="873" y="161"/>
                  <a:pt x="873" y="160"/>
                  <a:pt x="874" y="159"/>
                </a:cubicBezTo>
                <a:lnTo>
                  <a:pt x="874" y="159"/>
                </a:lnTo>
                <a:cubicBezTo>
                  <a:pt x="873" y="159"/>
                  <a:pt x="873" y="158"/>
                  <a:pt x="873" y="158"/>
                </a:cubicBezTo>
                <a:lnTo>
                  <a:pt x="873" y="158"/>
                </a:lnTo>
                <a:cubicBezTo>
                  <a:pt x="873" y="159"/>
                  <a:pt x="873" y="159"/>
                  <a:pt x="872" y="159"/>
                </a:cubicBezTo>
                <a:lnTo>
                  <a:pt x="872" y="159"/>
                </a:lnTo>
                <a:cubicBezTo>
                  <a:pt x="872" y="158"/>
                  <a:pt x="872" y="156"/>
                  <a:pt x="872" y="155"/>
                </a:cubicBezTo>
                <a:lnTo>
                  <a:pt x="872" y="155"/>
                </a:lnTo>
                <a:cubicBezTo>
                  <a:pt x="869" y="154"/>
                  <a:pt x="868" y="153"/>
                  <a:pt x="868" y="150"/>
                </a:cubicBezTo>
                <a:lnTo>
                  <a:pt x="868" y="150"/>
                </a:lnTo>
                <a:cubicBezTo>
                  <a:pt x="867" y="150"/>
                  <a:pt x="867" y="149"/>
                  <a:pt x="866" y="148"/>
                </a:cubicBezTo>
                <a:lnTo>
                  <a:pt x="866" y="148"/>
                </a:lnTo>
                <a:cubicBezTo>
                  <a:pt x="867" y="148"/>
                  <a:pt x="868" y="147"/>
                  <a:pt x="869" y="146"/>
                </a:cubicBezTo>
                <a:lnTo>
                  <a:pt x="869" y="146"/>
                </a:lnTo>
                <a:cubicBezTo>
                  <a:pt x="869" y="146"/>
                  <a:pt x="868" y="144"/>
                  <a:pt x="868" y="143"/>
                </a:cubicBezTo>
                <a:lnTo>
                  <a:pt x="868" y="143"/>
                </a:lnTo>
                <a:cubicBezTo>
                  <a:pt x="871" y="143"/>
                  <a:pt x="874" y="146"/>
                  <a:pt x="879" y="146"/>
                </a:cubicBezTo>
                <a:lnTo>
                  <a:pt x="879" y="146"/>
                </a:lnTo>
                <a:lnTo>
                  <a:pt x="879" y="146"/>
                </a:lnTo>
                <a:lnTo>
                  <a:pt x="879" y="146"/>
                </a:lnTo>
                <a:cubicBezTo>
                  <a:pt x="879" y="150"/>
                  <a:pt x="881" y="148"/>
                  <a:pt x="884" y="147"/>
                </a:cubicBezTo>
                <a:close/>
                <a:moveTo>
                  <a:pt x="883" y="137"/>
                </a:moveTo>
                <a:lnTo>
                  <a:pt x="883" y="137"/>
                </a:lnTo>
                <a:lnTo>
                  <a:pt x="883" y="137"/>
                </a:lnTo>
                <a:lnTo>
                  <a:pt x="883" y="137"/>
                </a:lnTo>
                <a:lnTo>
                  <a:pt x="883" y="138"/>
                </a:lnTo>
                <a:lnTo>
                  <a:pt x="883" y="138"/>
                </a:lnTo>
                <a:cubicBezTo>
                  <a:pt x="883" y="138"/>
                  <a:pt x="882" y="137"/>
                  <a:pt x="883" y="137"/>
                </a:cubicBezTo>
                <a:close/>
                <a:moveTo>
                  <a:pt x="895" y="182"/>
                </a:moveTo>
                <a:lnTo>
                  <a:pt x="895" y="182"/>
                </a:lnTo>
                <a:cubicBezTo>
                  <a:pt x="898" y="181"/>
                  <a:pt x="901" y="182"/>
                  <a:pt x="904" y="178"/>
                </a:cubicBezTo>
                <a:lnTo>
                  <a:pt x="904" y="178"/>
                </a:lnTo>
                <a:cubicBezTo>
                  <a:pt x="901" y="177"/>
                  <a:pt x="903" y="174"/>
                  <a:pt x="903" y="172"/>
                </a:cubicBezTo>
                <a:lnTo>
                  <a:pt x="903" y="172"/>
                </a:lnTo>
                <a:lnTo>
                  <a:pt x="904" y="172"/>
                </a:lnTo>
                <a:lnTo>
                  <a:pt x="904" y="172"/>
                </a:lnTo>
                <a:cubicBezTo>
                  <a:pt x="907" y="170"/>
                  <a:pt x="907" y="168"/>
                  <a:pt x="909" y="166"/>
                </a:cubicBezTo>
                <a:lnTo>
                  <a:pt x="909" y="166"/>
                </a:lnTo>
                <a:lnTo>
                  <a:pt x="909" y="166"/>
                </a:lnTo>
                <a:lnTo>
                  <a:pt x="909" y="166"/>
                </a:lnTo>
                <a:cubicBezTo>
                  <a:pt x="908" y="168"/>
                  <a:pt x="907" y="169"/>
                  <a:pt x="908" y="170"/>
                </a:cubicBezTo>
                <a:lnTo>
                  <a:pt x="908" y="170"/>
                </a:lnTo>
                <a:cubicBezTo>
                  <a:pt x="906" y="172"/>
                  <a:pt x="905" y="173"/>
                  <a:pt x="905" y="176"/>
                </a:cubicBezTo>
                <a:lnTo>
                  <a:pt x="905" y="176"/>
                </a:lnTo>
                <a:cubicBezTo>
                  <a:pt x="905" y="178"/>
                  <a:pt x="905" y="179"/>
                  <a:pt x="905" y="181"/>
                </a:cubicBezTo>
                <a:lnTo>
                  <a:pt x="905" y="181"/>
                </a:lnTo>
                <a:cubicBezTo>
                  <a:pt x="902" y="180"/>
                  <a:pt x="901" y="183"/>
                  <a:pt x="899" y="186"/>
                </a:cubicBezTo>
                <a:lnTo>
                  <a:pt x="899" y="186"/>
                </a:lnTo>
                <a:cubicBezTo>
                  <a:pt x="901" y="187"/>
                  <a:pt x="902" y="188"/>
                  <a:pt x="904" y="190"/>
                </a:cubicBezTo>
                <a:lnTo>
                  <a:pt x="904" y="190"/>
                </a:lnTo>
                <a:cubicBezTo>
                  <a:pt x="906" y="191"/>
                  <a:pt x="907" y="192"/>
                  <a:pt x="907" y="193"/>
                </a:cubicBezTo>
                <a:lnTo>
                  <a:pt x="907" y="193"/>
                </a:lnTo>
                <a:cubicBezTo>
                  <a:pt x="908" y="193"/>
                  <a:pt x="909" y="194"/>
                  <a:pt x="910" y="195"/>
                </a:cubicBezTo>
                <a:lnTo>
                  <a:pt x="910" y="195"/>
                </a:lnTo>
                <a:cubicBezTo>
                  <a:pt x="909" y="196"/>
                  <a:pt x="907" y="197"/>
                  <a:pt x="907" y="199"/>
                </a:cubicBezTo>
                <a:lnTo>
                  <a:pt x="907" y="199"/>
                </a:lnTo>
                <a:lnTo>
                  <a:pt x="907" y="199"/>
                </a:lnTo>
                <a:lnTo>
                  <a:pt x="907" y="199"/>
                </a:lnTo>
                <a:cubicBezTo>
                  <a:pt x="904" y="197"/>
                  <a:pt x="901" y="199"/>
                  <a:pt x="899" y="201"/>
                </a:cubicBezTo>
                <a:lnTo>
                  <a:pt x="899" y="201"/>
                </a:lnTo>
                <a:cubicBezTo>
                  <a:pt x="898" y="201"/>
                  <a:pt x="898" y="200"/>
                  <a:pt x="898" y="200"/>
                </a:cubicBezTo>
                <a:lnTo>
                  <a:pt x="898" y="200"/>
                </a:lnTo>
                <a:cubicBezTo>
                  <a:pt x="898" y="200"/>
                  <a:pt x="898" y="200"/>
                  <a:pt x="899" y="200"/>
                </a:cubicBezTo>
                <a:lnTo>
                  <a:pt x="899" y="200"/>
                </a:lnTo>
                <a:cubicBezTo>
                  <a:pt x="901" y="199"/>
                  <a:pt x="905" y="196"/>
                  <a:pt x="902" y="193"/>
                </a:cubicBezTo>
                <a:lnTo>
                  <a:pt x="902" y="193"/>
                </a:lnTo>
                <a:cubicBezTo>
                  <a:pt x="899" y="193"/>
                  <a:pt x="895" y="192"/>
                  <a:pt x="893" y="198"/>
                </a:cubicBezTo>
                <a:lnTo>
                  <a:pt x="893" y="198"/>
                </a:lnTo>
                <a:cubicBezTo>
                  <a:pt x="894" y="198"/>
                  <a:pt x="894" y="199"/>
                  <a:pt x="895" y="199"/>
                </a:cubicBezTo>
                <a:lnTo>
                  <a:pt x="895" y="199"/>
                </a:lnTo>
                <a:cubicBezTo>
                  <a:pt x="893" y="199"/>
                  <a:pt x="891" y="203"/>
                  <a:pt x="891" y="204"/>
                </a:cubicBezTo>
                <a:lnTo>
                  <a:pt x="891" y="204"/>
                </a:lnTo>
                <a:cubicBezTo>
                  <a:pt x="889" y="204"/>
                  <a:pt x="889" y="205"/>
                  <a:pt x="891" y="205"/>
                </a:cubicBezTo>
                <a:lnTo>
                  <a:pt x="891" y="205"/>
                </a:lnTo>
                <a:cubicBezTo>
                  <a:pt x="889" y="205"/>
                  <a:pt x="887" y="207"/>
                  <a:pt x="887" y="209"/>
                </a:cubicBezTo>
                <a:lnTo>
                  <a:pt x="887" y="209"/>
                </a:lnTo>
                <a:lnTo>
                  <a:pt x="887" y="209"/>
                </a:lnTo>
                <a:lnTo>
                  <a:pt x="887" y="209"/>
                </a:lnTo>
                <a:lnTo>
                  <a:pt x="887" y="209"/>
                </a:lnTo>
                <a:lnTo>
                  <a:pt x="887" y="209"/>
                </a:lnTo>
                <a:lnTo>
                  <a:pt x="887" y="209"/>
                </a:lnTo>
                <a:cubicBezTo>
                  <a:pt x="886" y="209"/>
                  <a:pt x="885" y="208"/>
                  <a:pt x="885" y="206"/>
                </a:cubicBezTo>
                <a:lnTo>
                  <a:pt x="885" y="206"/>
                </a:lnTo>
                <a:lnTo>
                  <a:pt x="885" y="206"/>
                </a:lnTo>
                <a:cubicBezTo>
                  <a:pt x="885" y="205"/>
                  <a:pt x="885" y="205"/>
                  <a:pt x="886" y="205"/>
                </a:cubicBezTo>
                <a:lnTo>
                  <a:pt x="886" y="205"/>
                </a:lnTo>
                <a:cubicBezTo>
                  <a:pt x="891" y="198"/>
                  <a:pt x="884" y="190"/>
                  <a:pt x="891" y="184"/>
                </a:cubicBezTo>
                <a:lnTo>
                  <a:pt x="891" y="184"/>
                </a:lnTo>
                <a:cubicBezTo>
                  <a:pt x="891" y="183"/>
                  <a:pt x="891" y="181"/>
                  <a:pt x="889" y="181"/>
                </a:cubicBezTo>
                <a:lnTo>
                  <a:pt x="889" y="181"/>
                </a:lnTo>
                <a:cubicBezTo>
                  <a:pt x="891" y="181"/>
                  <a:pt x="894" y="182"/>
                  <a:pt x="895" y="182"/>
                </a:cubicBezTo>
                <a:close/>
                <a:moveTo>
                  <a:pt x="895" y="103"/>
                </a:moveTo>
                <a:lnTo>
                  <a:pt x="895" y="103"/>
                </a:lnTo>
                <a:cubicBezTo>
                  <a:pt x="895" y="102"/>
                  <a:pt x="895" y="102"/>
                  <a:pt x="896" y="102"/>
                </a:cubicBezTo>
                <a:lnTo>
                  <a:pt x="896" y="102"/>
                </a:lnTo>
                <a:cubicBezTo>
                  <a:pt x="896" y="103"/>
                  <a:pt x="897" y="103"/>
                  <a:pt x="897" y="104"/>
                </a:cubicBezTo>
                <a:lnTo>
                  <a:pt x="897" y="104"/>
                </a:lnTo>
                <a:cubicBezTo>
                  <a:pt x="897" y="104"/>
                  <a:pt x="896" y="104"/>
                  <a:pt x="895" y="104"/>
                </a:cubicBezTo>
                <a:lnTo>
                  <a:pt x="895" y="104"/>
                </a:lnTo>
                <a:lnTo>
                  <a:pt x="895" y="104"/>
                </a:lnTo>
                <a:lnTo>
                  <a:pt x="895" y="104"/>
                </a:lnTo>
                <a:cubicBezTo>
                  <a:pt x="895" y="103"/>
                  <a:pt x="895" y="103"/>
                  <a:pt x="895" y="103"/>
                </a:cubicBezTo>
                <a:close/>
                <a:moveTo>
                  <a:pt x="906" y="80"/>
                </a:moveTo>
                <a:lnTo>
                  <a:pt x="906" y="80"/>
                </a:lnTo>
                <a:cubicBezTo>
                  <a:pt x="907" y="81"/>
                  <a:pt x="907" y="81"/>
                  <a:pt x="907" y="82"/>
                </a:cubicBezTo>
                <a:lnTo>
                  <a:pt x="907" y="82"/>
                </a:lnTo>
                <a:lnTo>
                  <a:pt x="907" y="82"/>
                </a:lnTo>
                <a:lnTo>
                  <a:pt x="907" y="82"/>
                </a:lnTo>
                <a:cubicBezTo>
                  <a:pt x="907" y="82"/>
                  <a:pt x="906" y="82"/>
                  <a:pt x="906" y="81"/>
                </a:cubicBezTo>
                <a:lnTo>
                  <a:pt x="906" y="81"/>
                </a:lnTo>
                <a:cubicBezTo>
                  <a:pt x="906" y="81"/>
                  <a:pt x="906" y="81"/>
                  <a:pt x="906" y="80"/>
                </a:cubicBezTo>
                <a:close/>
                <a:moveTo>
                  <a:pt x="909" y="115"/>
                </a:moveTo>
                <a:lnTo>
                  <a:pt x="909" y="115"/>
                </a:lnTo>
                <a:lnTo>
                  <a:pt x="908" y="115"/>
                </a:lnTo>
                <a:lnTo>
                  <a:pt x="908" y="115"/>
                </a:lnTo>
                <a:cubicBezTo>
                  <a:pt x="908" y="115"/>
                  <a:pt x="908" y="114"/>
                  <a:pt x="909" y="114"/>
                </a:cubicBezTo>
                <a:lnTo>
                  <a:pt x="909" y="114"/>
                </a:lnTo>
                <a:lnTo>
                  <a:pt x="909" y="115"/>
                </a:lnTo>
                <a:close/>
                <a:moveTo>
                  <a:pt x="910" y="88"/>
                </a:moveTo>
                <a:lnTo>
                  <a:pt x="910" y="88"/>
                </a:lnTo>
                <a:cubicBezTo>
                  <a:pt x="911" y="88"/>
                  <a:pt x="913" y="88"/>
                  <a:pt x="913" y="88"/>
                </a:cubicBezTo>
                <a:lnTo>
                  <a:pt x="913" y="88"/>
                </a:lnTo>
                <a:cubicBezTo>
                  <a:pt x="916" y="86"/>
                  <a:pt x="916" y="83"/>
                  <a:pt x="916" y="80"/>
                </a:cubicBezTo>
                <a:lnTo>
                  <a:pt x="916" y="80"/>
                </a:lnTo>
                <a:cubicBezTo>
                  <a:pt x="917" y="81"/>
                  <a:pt x="920" y="81"/>
                  <a:pt x="922" y="81"/>
                </a:cubicBezTo>
                <a:lnTo>
                  <a:pt x="922" y="81"/>
                </a:lnTo>
                <a:lnTo>
                  <a:pt x="922" y="81"/>
                </a:lnTo>
                <a:lnTo>
                  <a:pt x="922" y="81"/>
                </a:lnTo>
                <a:cubicBezTo>
                  <a:pt x="922" y="84"/>
                  <a:pt x="924" y="86"/>
                  <a:pt x="927" y="85"/>
                </a:cubicBezTo>
                <a:lnTo>
                  <a:pt x="927" y="85"/>
                </a:lnTo>
                <a:cubicBezTo>
                  <a:pt x="928" y="85"/>
                  <a:pt x="928" y="85"/>
                  <a:pt x="929" y="85"/>
                </a:cubicBezTo>
                <a:lnTo>
                  <a:pt x="929" y="85"/>
                </a:lnTo>
                <a:cubicBezTo>
                  <a:pt x="929" y="86"/>
                  <a:pt x="928" y="86"/>
                  <a:pt x="929" y="86"/>
                </a:cubicBezTo>
                <a:lnTo>
                  <a:pt x="929" y="86"/>
                </a:lnTo>
                <a:cubicBezTo>
                  <a:pt x="930" y="91"/>
                  <a:pt x="932" y="92"/>
                  <a:pt x="936" y="88"/>
                </a:cubicBezTo>
                <a:lnTo>
                  <a:pt x="936" y="88"/>
                </a:lnTo>
                <a:cubicBezTo>
                  <a:pt x="937" y="86"/>
                  <a:pt x="939" y="85"/>
                  <a:pt x="941" y="82"/>
                </a:cubicBezTo>
                <a:lnTo>
                  <a:pt x="941" y="82"/>
                </a:lnTo>
                <a:cubicBezTo>
                  <a:pt x="941" y="86"/>
                  <a:pt x="934" y="88"/>
                  <a:pt x="937" y="92"/>
                </a:cubicBezTo>
                <a:lnTo>
                  <a:pt x="937" y="92"/>
                </a:lnTo>
                <a:cubicBezTo>
                  <a:pt x="936" y="92"/>
                  <a:pt x="934" y="93"/>
                  <a:pt x="934" y="94"/>
                </a:cubicBezTo>
                <a:lnTo>
                  <a:pt x="934" y="94"/>
                </a:lnTo>
                <a:cubicBezTo>
                  <a:pt x="930" y="96"/>
                  <a:pt x="926" y="96"/>
                  <a:pt x="923" y="99"/>
                </a:cubicBezTo>
                <a:lnTo>
                  <a:pt x="923" y="99"/>
                </a:lnTo>
                <a:cubicBezTo>
                  <a:pt x="922" y="101"/>
                  <a:pt x="922" y="103"/>
                  <a:pt x="921" y="104"/>
                </a:cubicBezTo>
                <a:lnTo>
                  <a:pt x="921" y="104"/>
                </a:lnTo>
                <a:cubicBezTo>
                  <a:pt x="920" y="103"/>
                  <a:pt x="919" y="103"/>
                  <a:pt x="917" y="103"/>
                </a:cubicBezTo>
                <a:lnTo>
                  <a:pt x="917" y="103"/>
                </a:lnTo>
                <a:cubicBezTo>
                  <a:pt x="919" y="102"/>
                  <a:pt x="921" y="100"/>
                  <a:pt x="922" y="98"/>
                </a:cubicBezTo>
                <a:lnTo>
                  <a:pt x="922" y="98"/>
                </a:lnTo>
                <a:cubicBezTo>
                  <a:pt x="921" y="97"/>
                  <a:pt x="920" y="96"/>
                  <a:pt x="919" y="94"/>
                </a:cubicBezTo>
                <a:lnTo>
                  <a:pt x="919" y="94"/>
                </a:lnTo>
                <a:lnTo>
                  <a:pt x="919" y="94"/>
                </a:lnTo>
                <a:cubicBezTo>
                  <a:pt x="919" y="95"/>
                  <a:pt x="920" y="95"/>
                  <a:pt x="921" y="94"/>
                </a:cubicBezTo>
                <a:lnTo>
                  <a:pt x="921" y="94"/>
                </a:lnTo>
                <a:cubicBezTo>
                  <a:pt x="922" y="92"/>
                  <a:pt x="926" y="90"/>
                  <a:pt x="925" y="86"/>
                </a:cubicBezTo>
                <a:lnTo>
                  <a:pt x="925" y="86"/>
                </a:lnTo>
                <a:cubicBezTo>
                  <a:pt x="922" y="85"/>
                  <a:pt x="920" y="88"/>
                  <a:pt x="917" y="91"/>
                </a:cubicBezTo>
                <a:lnTo>
                  <a:pt x="917" y="91"/>
                </a:lnTo>
                <a:cubicBezTo>
                  <a:pt x="918" y="92"/>
                  <a:pt x="918" y="94"/>
                  <a:pt x="919" y="94"/>
                </a:cubicBezTo>
                <a:lnTo>
                  <a:pt x="919" y="94"/>
                </a:lnTo>
                <a:cubicBezTo>
                  <a:pt x="918" y="94"/>
                  <a:pt x="916" y="94"/>
                  <a:pt x="916" y="94"/>
                </a:cubicBezTo>
                <a:lnTo>
                  <a:pt x="916" y="94"/>
                </a:lnTo>
                <a:cubicBezTo>
                  <a:pt x="915" y="95"/>
                  <a:pt x="914" y="97"/>
                  <a:pt x="914" y="98"/>
                </a:cubicBezTo>
                <a:lnTo>
                  <a:pt x="914" y="98"/>
                </a:lnTo>
                <a:cubicBezTo>
                  <a:pt x="914" y="99"/>
                  <a:pt x="913" y="101"/>
                  <a:pt x="915" y="103"/>
                </a:cubicBezTo>
                <a:lnTo>
                  <a:pt x="915" y="103"/>
                </a:lnTo>
                <a:lnTo>
                  <a:pt x="916" y="103"/>
                </a:lnTo>
                <a:lnTo>
                  <a:pt x="916" y="103"/>
                </a:lnTo>
                <a:cubicBezTo>
                  <a:pt x="914" y="103"/>
                  <a:pt x="912" y="104"/>
                  <a:pt x="911" y="102"/>
                </a:cubicBezTo>
                <a:lnTo>
                  <a:pt x="911" y="102"/>
                </a:lnTo>
                <a:cubicBezTo>
                  <a:pt x="910" y="100"/>
                  <a:pt x="911" y="98"/>
                  <a:pt x="910" y="95"/>
                </a:cubicBezTo>
                <a:lnTo>
                  <a:pt x="910" y="95"/>
                </a:lnTo>
                <a:cubicBezTo>
                  <a:pt x="909" y="93"/>
                  <a:pt x="908" y="92"/>
                  <a:pt x="907" y="92"/>
                </a:cubicBezTo>
                <a:lnTo>
                  <a:pt x="907" y="92"/>
                </a:lnTo>
                <a:cubicBezTo>
                  <a:pt x="907" y="91"/>
                  <a:pt x="907" y="91"/>
                  <a:pt x="907" y="91"/>
                </a:cubicBezTo>
                <a:lnTo>
                  <a:pt x="907" y="91"/>
                </a:lnTo>
                <a:cubicBezTo>
                  <a:pt x="907" y="90"/>
                  <a:pt x="908" y="89"/>
                  <a:pt x="909" y="88"/>
                </a:cubicBezTo>
                <a:lnTo>
                  <a:pt x="909" y="88"/>
                </a:lnTo>
                <a:lnTo>
                  <a:pt x="910" y="88"/>
                </a:lnTo>
                <a:close/>
                <a:moveTo>
                  <a:pt x="916" y="59"/>
                </a:moveTo>
                <a:lnTo>
                  <a:pt x="916" y="59"/>
                </a:lnTo>
                <a:cubicBezTo>
                  <a:pt x="916" y="59"/>
                  <a:pt x="917" y="58"/>
                  <a:pt x="917" y="57"/>
                </a:cubicBezTo>
                <a:lnTo>
                  <a:pt x="917" y="57"/>
                </a:lnTo>
                <a:cubicBezTo>
                  <a:pt x="919" y="59"/>
                  <a:pt x="921" y="59"/>
                  <a:pt x="922" y="59"/>
                </a:cubicBezTo>
                <a:lnTo>
                  <a:pt x="927" y="55"/>
                </a:lnTo>
                <a:lnTo>
                  <a:pt x="927" y="55"/>
                </a:lnTo>
                <a:cubicBezTo>
                  <a:pt x="928" y="54"/>
                  <a:pt x="928" y="53"/>
                  <a:pt x="928" y="52"/>
                </a:cubicBezTo>
                <a:lnTo>
                  <a:pt x="928" y="52"/>
                </a:lnTo>
                <a:cubicBezTo>
                  <a:pt x="929" y="53"/>
                  <a:pt x="929" y="53"/>
                  <a:pt x="930" y="54"/>
                </a:cubicBezTo>
                <a:lnTo>
                  <a:pt x="930" y="54"/>
                </a:lnTo>
                <a:cubicBezTo>
                  <a:pt x="925" y="61"/>
                  <a:pt x="934" y="55"/>
                  <a:pt x="934" y="57"/>
                </a:cubicBezTo>
                <a:lnTo>
                  <a:pt x="934" y="57"/>
                </a:lnTo>
                <a:cubicBezTo>
                  <a:pt x="935" y="55"/>
                  <a:pt x="936" y="54"/>
                  <a:pt x="935" y="52"/>
                </a:cubicBezTo>
                <a:lnTo>
                  <a:pt x="935" y="52"/>
                </a:lnTo>
                <a:cubicBezTo>
                  <a:pt x="935" y="51"/>
                  <a:pt x="934" y="50"/>
                  <a:pt x="934" y="50"/>
                </a:cubicBezTo>
                <a:lnTo>
                  <a:pt x="934" y="50"/>
                </a:lnTo>
                <a:lnTo>
                  <a:pt x="934" y="49"/>
                </a:lnTo>
                <a:lnTo>
                  <a:pt x="934" y="49"/>
                </a:lnTo>
                <a:cubicBezTo>
                  <a:pt x="934" y="50"/>
                  <a:pt x="935" y="51"/>
                  <a:pt x="936" y="52"/>
                </a:cubicBezTo>
                <a:lnTo>
                  <a:pt x="936" y="52"/>
                </a:lnTo>
                <a:cubicBezTo>
                  <a:pt x="938" y="53"/>
                  <a:pt x="938" y="57"/>
                  <a:pt x="940" y="59"/>
                </a:cubicBezTo>
                <a:lnTo>
                  <a:pt x="940" y="59"/>
                </a:lnTo>
                <a:lnTo>
                  <a:pt x="941" y="59"/>
                </a:lnTo>
                <a:lnTo>
                  <a:pt x="941" y="59"/>
                </a:lnTo>
                <a:cubicBezTo>
                  <a:pt x="939" y="60"/>
                  <a:pt x="938" y="62"/>
                  <a:pt x="936" y="64"/>
                </a:cubicBezTo>
                <a:lnTo>
                  <a:pt x="936" y="64"/>
                </a:lnTo>
                <a:lnTo>
                  <a:pt x="936" y="64"/>
                </a:lnTo>
                <a:lnTo>
                  <a:pt x="936" y="64"/>
                </a:lnTo>
                <a:cubicBezTo>
                  <a:pt x="936" y="63"/>
                  <a:pt x="935" y="63"/>
                  <a:pt x="934" y="62"/>
                </a:cubicBezTo>
                <a:lnTo>
                  <a:pt x="934" y="62"/>
                </a:lnTo>
                <a:cubicBezTo>
                  <a:pt x="932" y="61"/>
                  <a:pt x="928" y="61"/>
                  <a:pt x="926" y="64"/>
                </a:cubicBezTo>
                <a:lnTo>
                  <a:pt x="926" y="64"/>
                </a:lnTo>
                <a:cubicBezTo>
                  <a:pt x="925" y="64"/>
                  <a:pt x="924" y="64"/>
                  <a:pt x="923" y="65"/>
                </a:cubicBezTo>
                <a:lnTo>
                  <a:pt x="923" y="65"/>
                </a:lnTo>
                <a:cubicBezTo>
                  <a:pt x="923" y="64"/>
                  <a:pt x="922" y="63"/>
                  <a:pt x="922" y="61"/>
                </a:cubicBezTo>
                <a:lnTo>
                  <a:pt x="922" y="61"/>
                </a:lnTo>
                <a:cubicBezTo>
                  <a:pt x="920" y="62"/>
                  <a:pt x="916" y="66"/>
                  <a:pt x="914" y="64"/>
                </a:cubicBezTo>
                <a:lnTo>
                  <a:pt x="914" y="64"/>
                </a:lnTo>
                <a:cubicBezTo>
                  <a:pt x="913" y="62"/>
                  <a:pt x="916" y="60"/>
                  <a:pt x="916" y="59"/>
                </a:cubicBezTo>
                <a:lnTo>
                  <a:pt x="924" y="36"/>
                </a:lnTo>
                <a:lnTo>
                  <a:pt x="924" y="36"/>
                </a:lnTo>
                <a:cubicBezTo>
                  <a:pt x="923" y="38"/>
                  <a:pt x="923" y="39"/>
                  <a:pt x="922" y="40"/>
                </a:cubicBezTo>
                <a:lnTo>
                  <a:pt x="922" y="40"/>
                </a:lnTo>
                <a:cubicBezTo>
                  <a:pt x="922" y="39"/>
                  <a:pt x="922" y="37"/>
                  <a:pt x="921" y="36"/>
                </a:cubicBezTo>
                <a:lnTo>
                  <a:pt x="921" y="36"/>
                </a:lnTo>
                <a:cubicBezTo>
                  <a:pt x="922" y="36"/>
                  <a:pt x="923" y="36"/>
                  <a:pt x="924" y="36"/>
                </a:cubicBezTo>
                <a:lnTo>
                  <a:pt x="916" y="59"/>
                </a:lnTo>
                <a:close/>
                <a:moveTo>
                  <a:pt x="944" y="57"/>
                </a:moveTo>
                <a:lnTo>
                  <a:pt x="944" y="57"/>
                </a:lnTo>
                <a:cubicBezTo>
                  <a:pt x="945" y="58"/>
                  <a:pt x="946" y="59"/>
                  <a:pt x="947" y="60"/>
                </a:cubicBezTo>
                <a:lnTo>
                  <a:pt x="947" y="60"/>
                </a:lnTo>
                <a:lnTo>
                  <a:pt x="947" y="60"/>
                </a:lnTo>
                <a:lnTo>
                  <a:pt x="947" y="60"/>
                </a:lnTo>
                <a:cubicBezTo>
                  <a:pt x="944" y="60"/>
                  <a:pt x="941" y="62"/>
                  <a:pt x="940" y="66"/>
                </a:cubicBezTo>
                <a:lnTo>
                  <a:pt x="940" y="66"/>
                </a:lnTo>
                <a:cubicBezTo>
                  <a:pt x="940" y="67"/>
                  <a:pt x="940" y="68"/>
                  <a:pt x="940" y="69"/>
                </a:cubicBezTo>
                <a:lnTo>
                  <a:pt x="934" y="75"/>
                </a:lnTo>
                <a:lnTo>
                  <a:pt x="934" y="75"/>
                </a:lnTo>
                <a:cubicBezTo>
                  <a:pt x="932" y="75"/>
                  <a:pt x="931" y="76"/>
                  <a:pt x="930" y="78"/>
                </a:cubicBezTo>
                <a:lnTo>
                  <a:pt x="930" y="78"/>
                </a:lnTo>
                <a:lnTo>
                  <a:pt x="930" y="78"/>
                </a:lnTo>
                <a:lnTo>
                  <a:pt x="930" y="78"/>
                </a:lnTo>
                <a:cubicBezTo>
                  <a:pt x="929" y="77"/>
                  <a:pt x="928" y="76"/>
                  <a:pt x="928" y="76"/>
                </a:cubicBezTo>
                <a:lnTo>
                  <a:pt x="928" y="76"/>
                </a:lnTo>
                <a:cubicBezTo>
                  <a:pt x="932" y="73"/>
                  <a:pt x="937" y="70"/>
                  <a:pt x="940" y="64"/>
                </a:cubicBezTo>
                <a:lnTo>
                  <a:pt x="940" y="64"/>
                </a:lnTo>
                <a:cubicBezTo>
                  <a:pt x="940" y="64"/>
                  <a:pt x="940" y="64"/>
                  <a:pt x="939" y="64"/>
                </a:cubicBezTo>
                <a:lnTo>
                  <a:pt x="939" y="64"/>
                </a:lnTo>
                <a:cubicBezTo>
                  <a:pt x="941" y="62"/>
                  <a:pt x="943" y="61"/>
                  <a:pt x="942" y="59"/>
                </a:cubicBezTo>
                <a:lnTo>
                  <a:pt x="942" y="59"/>
                </a:lnTo>
                <a:cubicBezTo>
                  <a:pt x="944" y="59"/>
                  <a:pt x="944" y="58"/>
                  <a:pt x="944" y="57"/>
                </a:cubicBezTo>
                <a:close/>
                <a:moveTo>
                  <a:pt x="945" y="10"/>
                </a:moveTo>
                <a:lnTo>
                  <a:pt x="945" y="10"/>
                </a:lnTo>
                <a:cubicBezTo>
                  <a:pt x="946" y="10"/>
                  <a:pt x="947" y="10"/>
                  <a:pt x="947" y="10"/>
                </a:cubicBezTo>
                <a:lnTo>
                  <a:pt x="947" y="10"/>
                </a:lnTo>
                <a:cubicBezTo>
                  <a:pt x="948" y="10"/>
                  <a:pt x="948" y="10"/>
                  <a:pt x="948" y="11"/>
                </a:cubicBezTo>
                <a:lnTo>
                  <a:pt x="948" y="11"/>
                </a:lnTo>
                <a:cubicBezTo>
                  <a:pt x="947" y="11"/>
                  <a:pt x="945" y="11"/>
                  <a:pt x="944" y="12"/>
                </a:cubicBezTo>
                <a:lnTo>
                  <a:pt x="944" y="10"/>
                </a:lnTo>
                <a:lnTo>
                  <a:pt x="944" y="10"/>
                </a:lnTo>
                <a:cubicBezTo>
                  <a:pt x="944" y="10"/>
                  <a:pt x="944" y="10"/>
                  <a:pt x="945" y="10"/>
                </a:cubicBezTo>
                <a:close/>
                <a:moveTo>
                  <a:pt x="956" y="257"/>
                </a:moveTo>
                <a:lnTo>
                  <a:pt x="956" y="257"/>
                </a:lnTo>
                <a:cubicBezTo>
                  <a:pt x="953" y="258"/>
                  <a:pt x="950" y="259"/>
                  <a:pt x="946" y="260"/>
                </a:cubicBezTo>
                <a:lnTo>
                  <a:pt x="946" y="260"/>
                </a:lnTo>
                <a:lnTo>
                  <a:pt x="946" y="259"/>
                </a:lnTo>
                <a:lnTo>
                  <a:pt x="952" y="256"/>
                </a:lnTo>
                <a:lnTo>
                  <a:pt x="952" y="256"/>
                </a:lnTo>
                <a:cubicBezTo>
                  <a:pt x="953" y="257"/>
                  <a:pt x="954" y="257"/>
                  <a:pt x="956" y="257"/>
                </a:cubicBezTo>
                <a:close/>
                <a:moveTo>
                  <a:pt x="954" y="185"/>
                </a:moveTo>
                <a:lnTo>
                  <a:pt x="954" y="185"/>
                </a:lnTo>
                <a:close/>
                <a:moveTo>
                  <a:pt x="954" y="28"/>
                </a:moveTo>
                <a:lnTo>
                  <a:pt x="954" y="28"/>
                </a:lnTo>
                <a:lnTo>
                  <a:pt x="954" y="28"/>
                </a:lnTo>
                <a:cubicBezTo>
                  <a:pt x="956" y="29"/>
                  <a:pt x="958" y="30"/>
                  <a:pt x="960" y="29"/>
                </a:cubicBezTo>
                <a:lnTo>
                  <a:pt x="960" y="29"/>
                </a:lnTo>
                <a:cubicBezTo>
                  <a:pt x="963" y="28"/>
                  <a:pt x="964" y="27"/>
                  <a:pt x="965" y="26"/>
                </a:cubicBezTo>
                <a:lnTo>
                  <a:pt x="965" y="26"/>
                </a:lnTo>
                <a:cubicBezTo>
                  <a:pt x="965" y="27"/>
                  <a:pt x="965" y="27"/>
                  <a:pt x="966" y="28"/>
                </a:cubicBezTo>
                <a:lnTo>
                  <a:pt x="966" y="28"/>
                </a:lnTo>
                <a:lnTo>
                  <a:pt x="966" y="28"/>
                </a:lnTo>
                <a:lnTo>
                  <a:pt x="966" y="28"/>
                </a:lnTo>
                <a:cubicBezTo>
                  <a:pt x="965" y="30"/>
                  <a:pt x="964" y="32"/>
                  <a:pt x="962" y="32"/>
                </a:cubicBezTo>
                <a:lnTo>
                  <a:pt x="962" y="32"/>
                </a:lnTo>
                <a:cubicBezTo>
                  <a:pt x="959" y="33"/>
                  <a:pt x="956" y="31"/>
                  <a:pt x="954" y="28"/>
                </a:cubicBezTo>
                <a:close/>
                <a:moveTo>
                  <a:pt x="964" y="10"/>
                </a:moveTo>
                <a:lnTo>
                  <a:pt x="964" y="10"/>
                </a:lnTo>
                <a:cubicBezTo>
                  <a:pt x="966" y="6"/>
                  <a:pt x="969" y="6"/>
                  <a:pt x="970" y="10"/>
                </a:cubicBezTo>
                <a:lnTo>
                  <a:pt x="970" y="10"/>
                </a:lnTo>
                <a:cubicBezTo>
                  <a:pt x="971" y="10"/>
                  <a:pt x="971" y="10"/>
                  <a:pt x="971" y="10"/>
                </a:cubicBezTo>
                <a:lnTo>
                  <a:pt x="971" y="10"/>
                </a:lnTo>
                <a:lnTo>
                  <a:pt x="970" y="11"/>
                </a:lnTo>
                <a:lnTo>
                  <a:pt x="970" y="11"/>
                </a:lnTo>
                <a:cubicBezTo>
                  <a:pt x="970" y="15"/>
                  <a:pt x="967" y="18"/>
                  <a:pt x="965" y="21"/>
                </a:cubicBezTo>
                <a:lnTo>
                  <a:pt x="965" y="21"/>
                </a:lnTo>
                <a:cubicBezTo>
                  <a:pt x="965" y="20"/>
                  <a:pt x="963" y="17"/>
                  <a:pt x="964" y="15"/>
                </a:cubicBezTo>
                <a:lnTo>
                  <a:pt x="964" y="15"/>
                </a:lnTo>
                <a:cubicBezTo>
                  <a:pt x="964" y="13"/>
                  <a:pt x="964" y="12"/>
                  <a:pt x="964" y="10"/>
                </a:cubicBezTo>
                <a:lnTo>
                  <a:pt x="965" y="215"/>
                </a:lnTo>
                <a:lnTo>
                  <a:pt x="965" y="215"/>
                </a:lnTo>
                <a:cubicBezTo>
                  <a:pt x="965" y="214"/>
                  <a:pt x="963" y="213"/>
                  <a:pt x="965" y="211"/>
                </a:cubicBezTo>
                <a:lnTo>
                  <a:pt x="965" y="211"/>
                </a:lnTo>
                <a:lnTo>
                  <a:pt x="965" y="211"/>
                </a:lnTo>
                <a:lnTo>
                  <a:pt x="965" y="211"/>
                </a:lnTo>
                <a:cubicBezTo>
                  <a:pt x="966" y="211"/>
                  <a:pt x="967" y="211"/>
                  <a:pt x="968" y="211"/>
                </a:cubicBezTo>
                <a:lnTo>
                  <a:pt x="968" y="211"/>
                </a:lnTo>
                <a:lnTo>
                  <a:pt x="968" y="211"/>
                </a:lnTo>
                <a:lnTo>
                  <a:pt x="968" y="211"/>
                </a:lnTo>
                <a:cubicBezTo>
                  <a:pt x="969" y="211"/>
                  <a:pt x="970" y="211"/>
                  <a:pt x="971" y="211"/>
                </a:cubicBezTo>
                <a:lnTo>
                  <a:pt x="971" y="211"/>
                </a:lnTo>
                <a:cubicBezTo>
                  <a:pt x="969" y="212"/>
                  <a:pt x="966" y="214"/>
                  <a:pt x="965" y="215"/>
                </a:cubicBezTo>
                <a:lnTo>
                  <a:pt x="964" y="10"/>
                </a:lnTo>
                <a:close/>
                <a:moveTo>
                  <a:pt x="965" y="289"/>
                </a:moveTo>
                <a:lnTo>
                  <a:pt x="965" y="289"/>
                </a:lnTo>
                <a:cubicBezTo>
                  <a:pt x="969" y="287"/>
                  <a:pt x="969" y="285"/>
                  <a:pt x="968" y="284"/>
                </a:cubicBezTo>
                <a:lnTo>
                  <a:pt x="968" y="284"/>
                </a:lnTo>
                <a:cubicBezTo>
                  <a:pt x="969" y="285"/>
                  <a:pt x="971" y="285"/>
                  <a:pt x="972" y="285"/>
                </a:cubicBezTo>
                <a:lnTo>
                  <a:pt x="972" y="285"/>
                </a:lnTo>
                <a:lnTo>
                  <a:pt x="972" y="285"/>
                </a:lnTo>
                <a:lnTo>
                  <a:pt x="972" y="285"/>
                </a:lnTo>
                <a:cubicBezTo>
                  <a:pt x="972" y="286"/>
                  <a:pt x="972" y="286"/>
                  <a:pt x="972" y="287"/>
                </a:cubicBezTo>
                <a:lnTo>
                  <a:pt x="972" y="287"/>
                </a:lnTo>
                <a:cubicBezTo>
                  <a:pt x="972" y="288"/>
                  <a:pt x="972" y="288"/>
                  <a:pt x="972" y="289"/>
                </a:cubicBezTo>
                <a:lnTo>
                  <a:pt x="972" y="289"/>
                </a:lnTo>
                <a:cubicBezTo>
                  <a:pt x="970" y="291"/>
                  <a:pt x="967" y="291"/>
                  <a:pt x="965" y="289"/>
                </a:cubicBezTo>
                <a:lnTo>
                  <a:pt x="959" y="277"/>
                </a:lnTo>
                <a:lnTo>
                  <a:pt x="959" y="277"/>
                </a:lnTo>
                <a:cubicBezTo>
                  <a:pt x="962" y="279"/>
                  <a:pt x="964" y="280"/>
                  <a:pt x="965" y="282"/>
                </a:cubicBezTo>
                <a:lnTo>
                  <a:pt x="965" y="282"/>
                </a:lnTo>
                <a:cubicBezTo>
                  <a:pt x="964" y="281"/>
                  <a:pt x="962" y="280"/>
                  <a:pt x="962" y="279"/>
                </a:cubicBezTo>
                <a:lnTo>
                  <a:pt x="962" y="279"/>
                </a:lnTo>
                <a:cubicBezTo>
                  <a:pt x="961" y="279"/>
                  <a:pt x="961" y="279"/>
                  <a:pt x="960" y="280"/>
                </a:cubicBezTo>
                <a:lnTo>
                  <a:pt x="960" y="280"/>
                </a:lnTo>
                <a:cubicBezTo>
                  <a:pt x="959" y="281"/>
                  <a:pt x="960" y="278"/>
                  <a:pt x="959" y="277"/>
                </a:cubicBezTo>
                <a:lnTo>
                  <a:pt x="965" y="289"/>
                </a:lnTo>
                <a:close/>
                <a:moveTo>
                  <a:pt x="971" y="300"/>
                </a:moveTo>
                <a:lnTo>
                  <a:pt x="971" y="300"/>
                </a:lnTo>
                <a:lnTo>
                  <a:pt x="971" y="300"/>
                </a:lnTo>
                <a:lnTo>
                  <a:pt x="971" y="300"/>
                </a:lnTo>
                <a:cubicBezTo>
                  <a:pt x="968" y="300"/>
                  <a:pt x="965" y="301"/>
                  <a:pt x="965" y="303"/>
                </a:cubicBezTo>
                <a:lnTo>
                  <a:pt x="965" y="303"/>
                </a:lnTo>
                <a:cubicBezTo>
                  <a:pt x="964" y="303"/>
                  <a:pt x="964" y="303"/>
                  <a:pt x="963" y="302"/>
                </a:cubicBezTo>
                <a:lnTo>
                  <a:pt x="963" y="302"/>
                </a:lnTo>
                <a:cubicBezTo>
                  <a:pt x="962" y="302"/>
                  <a:pt x="962" y="302"/>
                  <a:pt x="961" y="302"/>
                </a:cubicBezTo>
                <a:lnTo>
                  <a:pt x="961" y="302"/>
                </a:lnTo>
                <a:cubicBezTo>
                  <a:pt x="960" y="301"/>
                  <a:pt x="959" y="300"/>
                  <a:pt x="957" y="298"/>
                </a:cubicBezTo>
                <a:lnTo>
                  <a:pt x="957" y="298"/>
                </a:lnTo>
                <a:cubicBezTo>
                  <a:pt x="958" y="298"/>
                  <a:pt x="958" y="297"/>
                  <a:pt x="958" y="297"/>
                </a:cubicBezTo>
                <a:lnTo>
                  <a:pt x="958" y="297"/>
                </a:lnTo>
                <a:cubicBezTo>
                  <a:pt x="959" y="297"/>
                  <a:pt x="959" y="296"/>
                  <a:pt x="959" y="296"/>
                </a:cubicBezTo>
                <a:lnTo>
                  <a:pt x="959" y="296"/>
                </a:lnTo>
                <a:cubicBezTo>
                  <a:pt x="964" y="299"/>
                  <a:pt x="968" y="296"/>
                  <a:pt x="972" y="292"/>
                </a:cubicBezTo>
                <a:lnTo>
                  <a:pt x="972" y="292"/>
                </a:lnTo>
                <a:cubicBezTo>
                  <a:pt x="973" y="293"/>
                  <a:pt x="973" y="293"/>
                  <a:pt x="973" y="293"/>
                </a:cubicBezTo>
                <a:lnTo>
                  <a:pt x="973" y="293"/>
                </a:lnTo>
                <a:cubicBezTo>
                  <a:pt x="973" y="294"/>
                  <a:pt x="973" y="294"/>
                  <a:pt x="974" y="295"/>
                </a:cubicBezTo>
                <a:lnTo>
                  <a:pt x="974" y="295"/>
                </a:lnTo>
                <a:cubicBezTo>
                  <a:pt x="973" y="296"/>
                  <a:pt x="972" y="298"/>
                  <a:pt x="971" y="300"/>
                </a:cubicBezTo>
                <a:close/>
                <a:moveTo>
                  <a:pt x="971" y="361"/>
                </a:moveTo>
                <a:lnTo>
                  <a:pt x="971" y="361"/>
                </a:lnTo>
                <a:cubicBezTo>
                  <a:pt x="971" y="361"/>
                  <a:pt x="971" y="361"/>
                  <a:pt x="971" y="362"/>
                </a:cubicBezTo>
                <a:lnTo>
                  <a:pt x="971" y="362"/>
                </a:lnTo>
                <a:lnTo>
                  <a:pt x="971" y="362"/>
                </a:lnTo>
                <a:lnTo>
                  <a:pt x="971" y="362"/>
                </a:lnTo>
                <a:lnTo>
                  <a:pt x="971" y="361"/>
                </a:lnTo>
                <a:close/>
                <a:moveTo>
                  <a:pt x="973" y="390"/>
                </a:moveTo>
                <a:lnTo>
                  <a:pt x="973" y="390"/>
                </a:lnTo>
                <a:cubicBezTo>
                  <a:pt x="974" y="390"/>
                  <a:pt x="974" y="390"/>
                  <a:pt x="974" y="389"/>
                </a:cubicBezTo>
                <a:lnTo>
                  <a:pt x="974" y="389"/>
                </a:lnTo>
                <a:cubicBezTo>
                  <a:pt x="974" y="389"/>
                  <a:pt x="975" y="389"/>
                  <a:pt x="975" y="390"/>
                </a:cubicBezTo>
                <a:lnTo>
                  <a:pt x="973" y="390"/>
                </a:lnTo>
                <a:close/>
                <a:moveTo>
                  <a:pt x="961" y="420"/>
                </a:moveTo>
                <a:lnTo>
                  <a:pt x="961" y="420"/>
                </a:lnTo>
                <a:cubicBezTo>
                  <a:pt x="962" y="419"/>
                  <a:pt x="963" y="419"/>
                  <a:pt x="964" y="418"/>
                </a:cubicBezTo>
                <a:lnTo>
                  <a:pt x="964" y="418"/>
                </a:lnTo>
                <a:cubicBezTo>
                  <a:pt x="965" y="418"/>
                  <a:pt x="965" y="418"/>
                  <a:pt x="965" y="418"/>
                </a:cubicBezTo>
                <a:lnTo>
                  <a:pt x="965" y="418"/>
                </a:lnTo>
                <a:lnTo>
                  <a:pt x="965" y="419"/>
                </a:lnTo>
                <a:lnTo>
                  <a:pt x="965" y="419"/>
                </a:lnTo>
                <a:cubicBezTo>
                  <a:pt x="964" y="419"/>
                  <a:pt x="963" y="420"/>
                  <a:pt x="961" y="420"/>
                </a:cubicBezTo>
                <a:close/>
                <a:moveTo>
                  <a:pt x="959" y="424"/>
                </a:moveTo>
                <a:lnTo>
                  <a:pt x="959" y="424"/>
                </a:lnTo>
                <a:cubicBezTo>
                  <a:pt x="959" y="424"/>
                  <a:pt x="959" y="424"/>
                  <a:pt x="959" y="423"/>
                </a:cubicBezTo>
                <a:lnTo>
                  <a:pt x="959" y="423"/>
                </a:lnTo>
                <a:cubicBezTo>
                  <a:pt x="959" y="424"/>
                  <a:pt x="959" y="424"/>
                  <a:pt x="960" y="424"/>
                </a:cubicBezTo>
                <a:lnTo>
                  <a:pt x="960" y="424"/>
                </a:lnTo>
                <a:cubicBezTo>
                  <a:pt x="959" y="424"/>
                  <a:pt x="959" y="424"/>
                  <a:pt x="959" y="424"/>
                </a:cubicBezTo>
                <a:close/>
                <a:moveTo>
                  <a:pt x="951" y="689"/>
                </a:moveTo>
                <a:lnTo>
                  <a:pt x="951" y="689"/>
                </a:lnTo>
                <a:cubicBezTo>
                  <a:pt x="953" y="688"/>
                  <a:pt x="954" y="686"/>
                  <a:pt x="956" y="689"/>
                </a:cubicBezTo>
                <a:lnTo>
                  <a:pt x="956" y="689"/>
                </a:lnTo>
                <a:lnTo>
                  <a:pt x="956" y="689"/>
                </a:lnTo>
                <a:lnTo>
                  <a:pt x="956" y="689"/>
                </a:lnTo>
                <a:cubicBezTo>
                  <a:pt x="956" y="690"/>
                  <a:pt x="956" y="690"/>
                  <a:pt x="956" y="691"/>
                </a:cubicBezTo>
                <a:lnTo>
                  <a:pt x="956" y="691"/>
                </a:lnTo>
                <a:lnTo>
                  <a:pt x="956" y="691"/>
                </a:lnTo>
                <a:lnTo>
                  <a:pt x="956" y="691"/>
                </a:lnTo>
                <a:lnTo>
                  <a:pt x="956" y="691"/>
                </a:lnTo>
                <a:lnTo>
                  <a:pt x="956" y="691"/>
                </a:lnTo>
                <a:cubicBezTo>
                  <a:pt x="954" y="690"/>
                  <a:pt x="953" y="690"/>
                  <a:pt x="951" y="689"/>
                </a:cubicBezTo>
                <a:close/>
                <a:moveTo>
                  <a:pt x="944" y="825"/>
                </a:moveTo>
                <a:lnTo>
                  <a:pt x="944" y="825"/>
                </a:lnTo>
                <a:cubicBezTo>
                  <a:pt x="948" y="828"/>
                  <a:pt x="944" y="828"/>
                  <a:pt x="942" y="828"/>
                </a:cubicBezTo>
                <a:lnTo>
                  <a:pt x="942" y="828"/>
                </a:lnTo>
                <a:lnTo>
                  <a:pt x="942" y="828"/>
                </a:lnTo>
                <a:lnTo>
                  <a:pt x="942" y="828"/>
                </a:lnTo>
                <a:cubicBezTo>
                  <a:pt x="943" y="827"/>
                  <a:pt x="944" y="826"/>
                  <a:pt x="944" y="825"/>
                </a:cubicBezTo>
                <a:close/>
                <a:moveTo>
                  <a:pt x="939" y="566"/>
                </a:moveTo>
                <a:lnTo>
                  <a:pt x="939" y="566"/>
                </a:lnTo>
                <a:cubicBezTo>
                  <a:pt x="940" y="566"/>
                  <a:pt x="941" y="565"/>
                  <a:pt x="941" y="565"/>
                </a:cubicBezTo>
                <a:lnTo>
                  <a:pt x="941" y="565"/>
                </a:lnTo>
                <a:lnTo>
                  <a:pt x="942" y="566"/>
                </a:lnTo>
                <a:lnTo>
                  <a:pt x="942" y="566"/>
                </a:lnTo>
                <a:cubicBezTo>
                  <a:pt x="940" y="567"/>
                  <a:pt x="939" y="568"/>
                  <a:pt x="938" y="569"/>
                </a:cubicBezTo>
                <a:lnTo>
                  <a:pt x="938" y="569"/>
                </a:lnTo>
                <a:cubicBezTo>
                  <a:pt x="938" y="568"/>
                  <a:pt x="938" y="567"/>
                  <a:pt x="939" y="566"/>
                </a:cubicBezTo>
                <a:close/>
                <a:moveTo>
                  <a:pt x="928" y="178"/>
                </a:moveTo>
                <a:lnTo>
                  <a:pt x="928" y="178"/>
                </a:lnTo>
                <a:lnTo>
                  <a:pt x="928" y="178"/>
                </a:lnTo>
                <a:lnTo>
                  <a:pt x="928" y="178"/>
                </a:lnTo>
                <a:lnTo>
                  <a:pt x="928" y="178"/>
                </a:lnTo>
                <a:lnTo>
                  <a:pt x="928" y="178"/>
                </a:lnTo>
                <a:cubicBezTo>
                  <a:pt x="928" y="178"/>
                  <a:pt x="928" y="178"/>
                  <a:pt x="928" y="179"/>
                </a:cubicBezTo>
                <a:lnTo>
                  <a:pt x="928" y="179"/>
                </a:lnTo>
                <a:cubicBezTo>
                  <a:pt x="928" y="179"/>
                  <a:pt x="927" y="179"/>
                  <a:pt x="926" y="180"/>
                </a:cubicBezTo>
                <a:lnTo>
                  <a:pt x="926" y="180"/>
                </a:lnTo>
                <a:cubicBezTo>
                  <a:pt x="927" y="179"/>
                  <a:pt x="927" y="179"/>
                  <a:pt x="928" y="178"/>
                </a:cubicBezTo>
                <a:close/>
                <a:moveTo>
                  <a:pt x="927" y="133"/>
                </a:moveTo>
                <a:lnTo>
                  <a:pt x="927" y="133"/>
                </a:lnTo>
                <a:cubicBezTo>
                  <a:pt x="928" y="132"/>
                  <a:pt x="929" y="131"/>
                  <a:pt x="930" y="129"/>
                </a:cubicBezTo>
                <a:lnTo>
                  <a:pt x="930" y="129"/>
                </a:lnTo>
                <a:cubicBezTo>
                  <a:pt x="930" y="131"/>
                  <a:pt x="931" y="132"/>
                  <a:pt x="932" y="133"/>
                </a:cubicBezTo>
                <a:lnTo>
                  <a:pt x="932" y="133"/>
                </a:lnTo>
                <a:cubicBezTo>
                  <a:pt x="930" y="133"/>
                  <a:pt x="928" y="133"/>
                  <a:pt x="927" y="133"/>
                </a:cubicBezTo>
                <a:close/>
                <a:moveTo>
                  <a:pt x="931" y="221"/>
                </a:moveTo>
                <a:lnTo>
                  <a:pt x="931" y="221"/>
                </a:lnTo>
                <a:close/>
                <a:moveTo>
                  <a:pt x="931" y="221"/>
                </a:moveTo>
                <a:lnTo>
                  <a:pt x="931" y="221"/>
                </a:lnTo>
                <a:cubicBezTo>
                  <a:pt x="930" y="221"/>
                  <a:pt x="930" y="221"/>
                  <a:pt x="930" y="221"/>
                </a:cubicBezTo>
                <a:lnTo>
                  <a:pt x="930" y="221"/>
                </a:lnTo>
                <a:cubicBezTo>
                  <a:pt x="931" y="221"/>
                  <a:pt x="931" y="221"/>
                  <a:pt x="931" y="221"/>
                </a:cubicBezTo>
                <a:close/>
                <a:moveTo>
                  <a:pt x="944" y="307"/>
                </a:moveTo>
                <a:lnTo>
                  <a:pt x="944" y="307"/>
                </a:lnTo>
                <a:close/>
                <a:moveTo>
                  <a:pt x="950" y="307"/>
                </a:moveTo>
                <a:lnTo>
                  <a:pt x="950" y="307"/>
                </a:lnTo>
                <a:cubicBezTo>
                  <a:pt x="950" y="306"/>
                  <a:pt x="949" y="305"/>
                  <a:pt x="948" y="305"/>
                </a:cubicBezTo>
                <a:lnTo>
                  <a:pt x="948" y="305"/>
                </a:lnTo>
                <a:cubicBezTo>
                  <a:pt x="947" y="305"/>
                  <a:pt x="946" y="305"/>
                  <a:pt x="945" y="305"/>
                </a:cubicBezTo>
                <a:lnTo>
                  <a:pt x="945" y="305"/>
                </a:lnTo>
                <a:cubicBezTo>
                  <a:pt x="946" y="304"/>
                  <a:pt x="946" y="303"/>
                  <a:pt x="947" y="301"/>
                </a:cubicBezTo>
                <a:lnTo>
                  <a:pt x="947" y="301"/>
                </a:lnTo>
                <a:cubicBezTo>
                  <a:pt x="947" y="302"/>
                  <a:pt x="947" y="302"/>
                  <a:pt x="947" y="302"/>
                </a:cubicBezTo>
                <a:lnTo>
                  <a:pt x="947" y="302"/>
                </a:lnTo>
                <a:cubicBezTo>
                  <a:pt x="949" y="303"/>
                  <a:pt x="950" y="303"/>
                  <a:pt x="951" y="303"/>
                </a:cubicBezTo>
                <a:lnTo>
                  <a:pt x="951" y="303"/>
                </a:lnTo>
                <a:cubicBezTo>
                  <a:pt x="950" y="304"/>
                  <a:pt x="950" y="305"/>
                  <a:pt x="950" y="307"/>
                </a:cubicBezTo>
                <a:close/>
                <a:moveTo>
                  <a:pt x="944" y="491"/>
                </a:moveTo>
                <a:lnTo>
                  <a:pt x="944" y="491"/>
                </a:lnTo>
                <a:lnTo>
                  <a:pt x="944" y="490"/>
                </a:lnTo>
                <a:lnTo>
                  <a:pt x="944" y="490"/>
                </a:lnTo>
                <a:lnTo>
                  <a:pt x="944" y="490"/>
                </a:lnTo>
                <a:lnTo>
                  <a:pt x="944" y="490"/>
                </a:lnTo>
                <a:cubicBezTo>
                  <a:pt x="944" y="491"/>
                  <a:pt x="944" y="492"/>
                  <a:pt x="944" y="493"/>
                </a:cubicBezTo>
                <a:lnTo>
                  <a:pt x="944" y="493"/>
                </a:lnTo>
                <a:cubicBezTo>
                  <a:pt x="944" y="494"/>
                  <a:pt x="942" y="495"/>
                  <a:pt x="941" y="496"/>
                </a:cubicBezTo>
                <a:lnTo>
                  <a:pt x="941" y="496"/>
                </a:lnTo>
                <a:cubicBezTo>
                  <a:pt x="941" y="495"/>
                  <a:pt x="940" y="493"/>
                  <a:pt x="939" y="491"/>
                </a:cubicBezTo>
                <a:lnTo>
                  <a:pt x="939" y="491"/>
                </a:lnTo>
                <a:lnTo>
                  <a:pt x="939" y="491"/>
                </a:lnTo>
                <a:lnTo>
                  <a:pt x="939" y="491"/>
                </a:lnTo>
                <a:cubicBezTo>
                  <a:pt x="941" y="493"/>
                  <a:pt x="942" y="493"/>
                  <a:pt x="944" y="491"/>
                </a:cubicBezTo>
                <a:close/>
                <a:moveTo>
                  <a:pt x="961" y="545"/>
                </a:moveTo>
                <a:lnTo>
                  <a:pt x="961" y="545"/>
                </a:lnTo>
                <a:cubicBezTo>
                  <a:pt x="961" y="545"/>
                  <a:pt x="961" y="545"/>
                  <a:pt x="960" y="545"/>
                </a:cubicBezTo>
                <a:lnTo>
                  <a:pt x="960" y="545"/>
                </a:lnTo>
                <a:cubicBezTo>
                  <a:pt x="959" y="546"/>
                  <a:pt x="958" y="547"/>
                  <a:pt x="957" y="548"/>
                </a:cubicBezTo>
                <a:lnTo>
                  <a:pt x="957" y="548"/>
                </a:lnTo>
                <a:cubicBezTo>
                  <a:pt x="956" y="548"/>
                  <a:pt x="956" y="548"/>
                  <a:pt x="954" y="548"/>
                </a:cubicBezTo>
                <a:lnTo>
                  <a:pt x="954" y="548"/>
                </a:lnTo>
                <a:lnTo>
                  <a:pt x="954" y="548"/>
                </a:lnTo>
                <a:lnTo>
                  <a:pt x="954" y="548"/>
                </a:lnTo>
                <a:cubicBezTo>
                  <a:pt x="953" y="548"/>
                  <a:pt x="953" y="549"/>
                  <a:pt x="953" y="550"/>
                </a:cubicBezTo>
                <a:lnTo>
                  <a:pt x="953" y="550"/>
                </a:lnTo>
                <a:cubicBezTo>
                  <a:pt x="954" y="551"/>
                  <a:pt x="954" y="551"/>
                  <a:pt x="956" y="552"/>
                </a:cubicBezTo>
                <a:lnTo>
                  <a:pt x="956" y="552"/>
                </a:lnTo>
                <a:cubicBezTo>
                  <a:pt x="956" y="553"/>
                  <a:pt x="956" y="555"/>
                  <a:pt x="954" y="556"/>
                </a:cubicBezTo>
                <a:lnTo>
                  <a:pt x="954" y="556"/>
                </a:lnTo>
                <a:cubicBezTo>
                  <a:pt x="952" y="554"/>
                  <a:pt x="950" y="556"/>
                  <a:pt x="946" y="559"/>
                </a:cubicBezTo>
                <a:lnTo>
                  <a:pt x="946" y="559"/>
                </a:lnTo>
                <a:cubicBezTo>
                  <a:pt x="946" y="559"/>
                  <a:pt x="946" y="559"/>
                  <a:pt x="947" y="559"/>
                </a:cubicBezTo>
                <a:lnTo>
                  <a:pt x="947" y="559"/>
                </a:lnTo>
                <a:cubicBezTo>
                  <a:pt x="945" y="559"/>
                  <a:pt x="944" y="560"/>
                  <a:pt x="942" y="561"/>
                </a:cubicBezTo>
                <a:lnTo>
                  <a:pt x="942" y="561"/>
                </a:lnTo>
                <a:cubicBezTo>
                  <a:pt x="941" y="560"/>
                  <a:pt x="940" y="560"/>
                  <a:pt x="939" y="560"/>
                </a:cubicBezTo>
                <a:lnTo>
                  <a:pt x="939" y="560"/>
                </a:lnTo>
                <a:cubicBezTo>
                  <a:pt x="940" y="559"/>
                  <a:pt x="940" y="556"/>
                  <a:pt x="941" y="553"/>
                </a:cubicBezTo>
                <a:lnTo>
                  <a:pt x="941" y="553"/>
                </a:lnTo>
                <a:cubicBezTo>
                  <a:pt x="953" y="554"/>
                  <a:pt x="944" y="547"/>
                  <a:pt x="946" y="544"/>
                </a:cubicBezTo>
                <a:lnTo>
                  <a:pt x="946" y="544"/>
                </a:lnTo>
                <a:cubicBezTo>
                  <a:pt x="947" y="544"/>
                  <a:pt x="948" y="542"/>
                  <a:pt x="949" y="542"/>
                </a:cubicBezTo>
                <a:lnTo>
                  <a:pt x="949" y="542"/>
                </a:lnTo>
                <a:cubicBezTo>
                  <a:pt x="951" y="541"/>
                  <a:pt x="954" y="540"/>
                  <a:pt x="957" y="539"/>
                </a:cubicBezTo>
                <a:lnTo>
                  <a:pt x="957" y="539"/>
                </a:lnTo>
                <a:lnTo>
                  <a:pt x="957" y="539"/>
                </a:lnTo>
                <a:lnTo>
                  <a:pt x="957" y="539"/>
                </a:lnTo>
                <a:cubicBezTo>
                  <a:pt x="957" y="539"/>
                  <a:pt x="957" y="540"/>
                  <a:pt x="957" y="541"/>
                </a:cubicBezTo>
                <a:lnTo>
                  <a:pt x="961" y="545"/>
                </a:lnTo>
                <a:close/>
                <a:moveTo>
                  <a:pt x="953" y="453"/>
                </a:moveTo>
                <a:lnTo>
                  <a:pt x="953" y="453"/>
                </a:lnTo>
                <a:cubicBezTo>
                  <a:pt x="952" y="453"/>
                  <a:pt x="951" y="452"/>
                  <a:pt x="950" y="452"/>
                </a:cubicBezTo>
                <a:lnTo>
                  <a:pt x="950" y="452"/>
                </a:lnTo>
                <a:cubicBezTo>
                  <a:pt x="951" y="452"/>
                  <a:pt x="952" y="450"/>
                  <a:pt x="952" y="449"/>
                </a:cubicBezTo>
                <a:lnTo>
                  <a:pt x="952" y="449"/>
                </a:lnTo>
                <a:cubicBezTo>
                  <a:pt x="953" y="449"/>
                  <a:pt x="953" y="450"/>
                  <a:pt x="953" y="450"/>
                </a:cubicBezTo>
                <a:lnTo>
                  <a:pt x="953" y="450"/>
                </a:lnTo>
                <a:cubicBezTo>
                  <a:pt x="952" y="451"/>
                  <a:pt x="952" y="452"/>
                  <a:pt x="952" y="452"/>
                </a:cubicBezTo>
                <a:lnTo>
                  <a:pt x="952" y="452"/>
                </a:lnTo>
                <a:lnTo>
                  <a:pt x="953" y="453"/>
                </a:lnTo>
                <a:close/>
                <a:moveTo>
                  <a:pt x="946" y="259"/>
                </a:moveTo>
                <a:lnTo>
                  <a:pt x="946" y="259"/>
                </a:lnTo>
                <a:close/>
                <a:moveTo>
                  <a:pt x="942" y="213"/>
                </a:moveTo>
                <a:lnTo>
                  <a:pt x="942" y="213"/>
                </a:lnTo>
                <a:close/>
                <a:moveTo>
                  <a:pt x="938" y="159"/>
                </a:moveTo>
                <a:lnTo>
                  <a:pt x="938" y="159"/>
                </a:lnTo>
                <a:cubicBezTo>
                  <a:pt x="938" y="158"/>
                  <a:pt x="938" y="157"/>
                  <a:pt x="938" y="156"/>
                </a:cubicBezTo>
                <a:lnTo>
                  <a:pt x="938" y="156"/>
                </a:lnTo>
                <a:cubicBezTo>
                  <a:pt x="939" y="156"/>
                  <a:pt x="940" y="156"/>
                  <a:pt x="940" y="157"/>
                </a:cubicBezTo>
                <a:lnTo>
                  <a:pt x="940" y="157"/>
                </a:lnTo>
                <a:lnTo>
                  <a:pt x="940" y="158"/>
                </a:lnTo>
                <a:lnTo>
                  <a:pt x="940" y="158"/>
                </a:lnTo>
                <a:cubicBezTo>
                  <a:pt x="939" y="158"/>
                  <a:pt x="938" y="159"/>
                  <a:pt x="938" y="159"/>
                </a:cubicBezTo>
                <a:close/>
                <a:moveTo>
                  <a:pt x="941" y="279"/>
                </a:moveTo>
                <a:lnTo>
                  <a:pt x="941" y="279"/>
                </a:lnTo>
                <a:lnTo>
                  <a:pt x="941" y="279"/>
                </a:lnTo>
                <a:lnTo>
                  <a:pt x="941" y="279"/>
                </a:lnTo>
                <a:cubicBezTo>
                  <a:pt x="944" y="280"/>
                  <a:pt x="945" y="281"/>
                  <a:pt x="947" y="283"/>
                </a:cubicBezTo>
                <a:lnTo>
                  <a:pt x="947" y="283"/>
                </a:lnTo>
                <a:cubicBezTo>
                  <a:pt x="944" y="283"/>
                  <a:pt x="942" y="286"/>
                  <a:pt x="939" y="286"/>
                </a:cubicBezTo>
                <a:lnTo>
                  <a:pt x="939" y="286"/>
                </a:lnTo>
                <a:cubicBezTo>
                  <a:pt x="938" y="287"/>
                  <a:pt x="938" y="289"/>
                  <a:pt x="938" y="289"/>
                </a:cubicBezTo>
                <a:lnTo>
                  <a:pt x="938" y="289"/>
                </a:lnTo>
                <a:cubicBezTo>
                  <a:pt x="934" y="289"/>
                  <a:pt x="931" y="289"/>
                  <a:pt x="928" y="289"/>
                </a:cubicBezTo>
                <a:lnTo>
                  <a:pt x="928" y="289"/>
                </a:lnTo>
                <a:cubicBezTo>
                  <a:pt x="928" y="288"/>
                  <a:pt x="928" y="286"/>
                  <a:pt x="928" y="285"/>
                </a:cubicBezTo>
                <a:lnTo>
                  <a:pt x="928" y="285"/>
                </a:lnTo>
                <a:lnTo>
                  <a:pt x="928" y="285"/>
                </a:lnTo>
                <a:cubicBezTo>
                  <a:pt x="928" y="284"/>
                  <a:pt x="928" y="281"/>
                  <a:pt x="928" y="280"/>
                </a:cubicBezTo>
                <a:lnTo>
                  <a:pt x="928" y="280"/>
                </a:lnTo>
                <a:cubicBezTo>
                  <a:pt x="928" y="278"/>
                  <a:pt x="930" y="279"/>
                  <a:pt x="931" y="279"/>
                </a:cubicBezTo>
                <a:lnTo>
                  <a:pt x="931" y="279"/>
                </a:lnTo>
                <a:cubicBezTo>
                  <a:pt x="931" y="282"/>
                  <a:pt x="931" y="285"/>
                  <a:pt x="937" y="284"/>
                </a:cubicBezTo>
                <a:lnTo>
                  <a:pt x="937" y="284"/>
                </a:lnTo>
                <a:cubicBezTo>
                  <a:pt x="938" y="282"/>
                  <a:pt x="939" y="280"/>
                  <a:pt x="941" y="279"/>
                </a:cubicBezTo>
                <a:lnTo>
                  <a:pt x="919" y="553"/>
                </a:lnTo>
                <a:lnTo>
                  <a:pt x="919" y="553"/>
                </a:lnTo>
                <a:cubicBezTo>
                  <a:pt x="919" y="553"/>
                  <a:pt x="918" y="553"/>
                  <a:pt x="917" y="554"/>
                </a:cubicBezTo>
                <a:lnTo>
                  <a:pt x="917" y="554"/>
                </a:lnTo>
                <a:lnTo>
                  <a:pt x="917" y="554"/>
                </a:lnTo>
                <a:lnTo>
                  <a:pt x="917" y="554"/>
                </a:lnTo>
                <a:lnTo>
                  <a:pt x="917" y="554"/>
                </a:lnTo>
                <a:lnTo>
                  <a:pt x="917" y="554"/>
                </a:lnTo>
                <a:cubicBezTo>
                  <a:pt x="917" y="553"/>
                  <a:pt x="917" y="553"/>
                  <a:pt x="917" y="553"/>
                </a:cubicBezTo>
                <a:lnTo>
                  <a:pt x="917" y="553"/>
                </a:lnTo>
                <a:cubicBezTo>
                  <a:pt x="917" y="552"/>
                  <a:pt x="917" y="551"/>
                  <a:pt x="916" y="551"/>
                </a:cubicBezTo>
                <a:lnTo>
                  <a:pt x="916" y="551"/>
                </a:lnTo>
                <a:cubicBezTo>
                  <a:pt x="918" y="548"/>
                  <a:pt x="916" y="544"/>
                  <a:pt x="918" y="544"/>
                </a:cubicBezTo>
                <a:lnTo>
                  <a:pt x="918" y="544"/>
                </a:lnTo>
                <a:cubicBezTo>
                  <a:pt x="919" y="544"/>
                  <a:pt x="920" y="544"/>
                  <a:pt x="921" y="544"/>
                </a:cubicBezTo>
                <a:lnTo>
                  <a:pt x="921" y="544"/>
                </a:lnTo>
                <a:lnTo>
                  <a:pt x="921" y="544"/>
                </a:lnTo>
                <a:lnTo>
                  <a:pt x="921" y="544"/>
                </a:lnTo>
                <a:cubicBezTo>
                  <a:pt x="918" y="547"/>
                  <a:pt x="916" y="549"/>
                  <a:pt x="919" y="553"/>
                </a:cubicBezTo>
                <a:lnTo>
                  <a:pt x="941" y="279"/>
                </a:lnTo>
                <a:close/>
                <a:moveTo>
                  <a:pt x="922" y="190"/>
                </a:moveTo>
                <a:lnTo>
                  <a:pt x="922" y="190"/>
                </a:lnTo>
                <a:cubicBezTo>
                  <a:pt x="922" y="190"/>
                  <a:pt x="922" y="190"/>
                  <a:pt x="923" y="190"/>
                </a:cubicBezTo>
                <a:lnTo>
                  <a:pt x="923" y="190"/>
                </a:lnTo>
                <a:cubicBezTo>
                  <a:pt x="922" y="190"/>
                  <a:pt x="921" y="191"/>
                  <a:pt x="920" y="191"/>
                </a:cubicBezTo>
                <a:lnTo>
                  <a:pt x="920" y="191"/>
                </a:lnTo>
                <a:cubicBezTo>
                  <a:pt x="920" y="190"/>
                  <a:pt x="921" y="190"/>
                  <a:pt x="922" y="190"/>
                </a:cubicBezTo>
                <a:close/>
                <a:moveTo>
                  <a:pt x="920" y="153"/>
                </a:moveTo>
                <a:lnTo>
                  <a:pt x="920" y="153"/>
                </a:lnTo>
                <a:cubicBezTo>
                  <a:pt x="920" y="153"/>
                  <a:pt x="920" y="153"/>
                  <a:pt x="921" y="153"/>
                </a:cubicBezTo>
                <a:lnTo>
                  <a:pt x="921" y="153"/>
                </a:lnTo>
                <a:cubicBezTo>
                  <a:pt x="920" y="154"/>
                  <a:pt x="920" y="154"/>
                  <a:pt x="920" y="154"/>
                </a:cubicBezTo>
                <a:lnTo>
                  <a:pt x="920" y="154"/>
                </a:lnTo>
                <a:lnTo>
                  <a:pt x="920" y="154"/>
                </a:lnTo>
                <a:lnTo>
                  <a:pt x="920" y="154"/>
                </a:lnTo>
                <a:lnTo>
                  <a:pt x="920" y="153"/>
                </a:lnTo>
                <a:close/>
                <a:moveTo>
                  <a:pt x="921" y="174"/>
                </a:moveTo>
                <a:lnTo>
                  <a:pt x="921" y="174"/>
                </a:lnTo>
                <a:cubicBezTo>
                  <a:pt x="920" y="174"/>
                  <a:pt x="920" y="175"/>
                  <a:pt x="920" y="175"/>
                </a:cubicBezTo>
                <a:lnTo>
                  <a:pt x="920" y="175"/>
                </a:lnTo>
                <a:cubicBezTo>
                  <a:pt x="916" y="174"/>
                  <a:pt x="915" y="178"/>
                  <a:pt x="916" y="183"/>
                </a:cubicBezTo>
                <a:lnTo>
                  <a:pt x="916" y="183"/>
                </a:lnTo>
                <a:cubicBezTo>
                  <a:pt x="915" y="183"/>
                  <a:pt x="914" y="183"/>
                  <a:pt x="913" y="184"/>
                </a:cubicBezTo>
                <a:lnTo>
                  <a:pt x="913" y="184"/>
                </a:lnTo>
                <a:lnTo>
                  <a:pt x="913" y="184"/>
                </a:lnTo>
                <a:lnTo>
                  <a:pt x="913" y="184"/>
                </a:lnTo>
                <a:cubicBezTo>
                  <a:pt x="913" y="184"/>
                  <a:pt x="913" y="184"/>
                  <a:pt x="912" y="184"/>
                </a:cubicBezTo>
                <a:lnTo>
                  <a:pt x="912" y="184"/>
                </a:lnTo>
                <a:cubicBezTo>
                  <a:pt x="913" y="181"/>
                  <a:pt x="913" y="179"/>
                  <a:pt x="913" y="177"/>
                </a:cubicBezTo>
                <a:lnTo>
                  <a:pt x="913" y="177"/>
                </a:lnTo>
                <a:cubicBezTo>
                  <a:pt x="915" y="178"/>
                  <a:pt x="917" y="172"/>
                  <a:pt x="921" y="174"/>
                </a:cubicBezTo>
                <a:close/>
                <a:moveTo>
                  <a:pt x="908" y="581"/>
                </a:moveTo>
                <a:lnTo>
                  <a:pt x="908" y="581"/>
                </a:lnTo>
                <a:cubicBezTo>
                  <a:pt x="907" y="581"/>
                  <a:pt x="907" y="581"/>
                  <a:pt x="907" y="581"/>
                </a:cubicBezTo>
                <a:lnTo>
                  <a:pt x="907" y="581"/>
                </a:lnTo>
                <a:cubicBezTo>
                  <a:pt x="906" y="581"/>
                  <a:pt x="905" y="582"/>
                  <a:pt x="903" y="583"/>
                </a:cubicBezTo>
                <a:lnTo>
                  <a:pt x="903" y="583"/>
                </a:lnTo>
                <a:cubicBezTo>
                  <a:pt x="903" y="580"/>
                  <a:pt x="905" y="576"/>
                  <a:pt x="905" y="572"/>
                </a:cubicBezTo>
                <a:lnTo>
                  <a:pt x="905" y="572"/>
                </a:lnTo>
                <a:cubicBezTo>
                  <a:pt x="904" y="569"/>
                  <a:pt x="907" y="565"/>
                  <a:pt x="907" y="562"/>
                </a:cubicBezTo>
                <a:lnTo>
                  <a:pt x="907" y="562"/>
                </a:lnTo>
                <a:cubicBezTo>
                  <a:pt x="909" y="563"/>
                  <a:pt x="910" y="563"/>
                  <a:pt x="912" y="563"/>
                </a:cubicBezTo>
                <a:lnTo>
                  <a:pt x="912" y="563"/>
                </a:lnTo>
                <a:cubicBezTo>
                  <a:pt x="912" y="562"/>
                  <a:pt x="912" y="562"/>
                  <a:pt x="912" y="562"/>
                </a:cubicBezTo>
                <a:lnTo>
                  <a:pt x="912" y="562"/>
                </a:lnTo>
                <a:cubicBezTo>
                  <a:pt x="912" y="563"/>
                  <a:pt x="913" y="563"/>
                  <a:pt x="913" y="563"/>
                </a:cubicBezTo>
                <a:lnTo>
                  <a:pt x="913" y="563"/>
                </a:lnTo>
                <a:lnTo>
                  <a:pt x="913" y="563"/>
                </a:lnTo>
                <a:cubicBezTo>
                  <a:pt x="911" y="565"/>
                  <a:pt x="908" y="567"/>
                  <a:pt x="907" y="569"/>
                </a:cubicBezTo>
                <a:lnTo>
                  <a:pt x="907" y="569"/>
                </a:lnTo>
                <a:cubicBezTo>
                  <a:pt x="908" y="572"/>
                  <a:pt x="910" y="572"/>
                  <a:pt x="912" y="572"/>
                </a:cubicBezTo>
                <a:lnTo>
                  <a:pt x="914" y="575"/>
                </a:lnTo>
                <a:lnTo>
                  <a:pt x="914" y="575"/>
                </a:lnTo>
                <a:cubicBezTo>
                  <a:pt x="912" y="576"/>
                  <a:pt x="910" y="579"/>
                  <a:pt x="908" y="581"/>
                </a:cubicBezTo>
                <a:lnTo>
                  <a:pt x="901" y="609"/>
                </a:lnTo>
                <a:lnTo>
                  <a:pt x="901" y="609"/>
                </a:lnTo>
                <a:cubicBezTo>
                  <a:pt x="901" y="609"/>
                  <a:pt x="901" y="609"/>
                  <a:pt x="901" y="608"/>
                </a:cubicBezTo>
                <a:lnTo>
                  <a:pt x="901" y="608"/>
                </a:lnTo>
                <a:cubicBezTo>
                  <a:pt x="904" y="606"/>
                  <a:pt x="906" y="603"/>
                  <a:pt x="908" y="602"/>
                </a:cubicBezTo>
                <a:lnTo>
                  <a:pt x="908" y="602"/>
                </a:lnTo>
                <a:cubicBezTo>
                  <a:pt x="907" y="599"/>
                  <a:pt x="906" y="599"/>
                  <a:pt x="904" y="599"/>
                </a:cubicBezTo>
                <a:lnTo>
                  <a:pt x="904" y="599"/>
                </a:lnTo>
                <a:cubicBezTo>
                  <a:pt x="906" y="598"/>
                  <a:pt x="907" y="598"/>
                  <a:pt x="908" y="597"/>
                </a:cubicBezTo>
                <a:lnTo>
                  <a:pt x="908" y="597"/>
                </a:lnTo>
                <a:cubicBezTo>
                  <a:pt x="908" y="598"/>
                  <a:pt x="908" y="599"/>
                  <a:pt x="908" y="600"/>
                </a:cubicBezTo>
                <a:lnTo>
                  <a:pt x="908" y="600"/>
                </a:lnTo>
                <a:cubicBezTo>
                  <a:pt x="908" y="601"/>
                  <a:pt x="908" y="601"/>
                  <a:pt x="908" y="602"/>
                </a:cubicBezTo>
                <a:lnTo>
                  <a:pt x="913" y="605"/>
                </a:lnTo>
                <a:lnTo>
                  <a:pt x="913" y="605"/>
                </a:lnTo>
                <a:cubicBezTo>
                  <a:pt x="913" y="606"/>
                  <a:pt x="913" y="606"/>
                  <a:pt x="913" y="606"/>
                </a:cubicBezTo>
                <a:lnTo>
                  <a:pt x="913" y="606"/>
                </a:lnTo>
                <a:lnTo>
                  <a:pt x="913" y="606"/>
                </a:lnTo>
                <a:lnTo>
                  <a:pt x="913" y="606"/>
                </a:lnTo>
                <a:cubicBezTo>
                  <a:pt x="913" y="607"/>
                  <a:pt x="912" y="607"/>
                  <a:pt x="912" y="607"/>
                </a:cubicBezTo>
                <a:lnTo>
                  <a:pt x="912" y="607"/>
                </a:lnTo>
                <a:cubicBezTo>
                  <a:pt x="909" y="609"/>
                  <a:pt x="907" y="611"/>
                  <a:pt x="904" y="610"/>
                </a:cubicBezTo>
                <a:lnTo>
                  <a:pt x="904" y="610"/>
                </a:lnTo>
                <a:cubicBezTo>
                  <a:pt x="903" y="610"/>
                  <a:pt x="902" y="609"/>
                  <a:pt x="901" y="609"/>
                </a:cubicBezTo>
                <a:lnTo>
                  <a:pt x="908" y="581"/>
                </a:lnTo>
                <a:close/>
                <a:moveTo>
                  <a:pt x="892" y="941"/>
                </a:moveTo>
                <a:lnTo>
                  <a:pt x="892" y="941"/>
                </a:lnTo>
                <a:cubicBezTo>
                  <a:pt x="892" y="939"/>
                  <a:pt x="892" y="939"/>
                  <a:pt x="891" y="939"/>
                </a:cubicBezTo>
                <a:lnTo>
                  <a:pt x="891" y="939"/>
                </a:lnTo>
                <a:cubicBezTo>
                  <a:pt x="894" y="937"/>
                  <a:pt x="895" y="935"/>
                  <a:pt x="897" y="934"/>
                </a:cubicBezTo>
                <a:lnTo>
                  <a:pt x="897" y="934"/>
                </a:lnTo>
                <a:lnTo>
                  <a:pt x="897" y="934"/>
                </a:lnTo>
                <a:cubicBezTo>
                  <a:pt x="898" y="936"/>
                  <a:pt x="902" y="936"/>
                  <a:pt x="903" y="939"/>
                </a:cubicBezTo>
                <a:lnTo>
                  <a:pt x="903" y="939"/>
                </a:lnTo>
                <a:lnTo>
                  <a:pt x="903" y="939"/>
                </a:lnTo>
                <a:lnTo>
                  <a:pt x="903" y="939"/>
                </a:lnTo>
                <a:cubicBezTo>
                  <a:pt x="901" y="939"/>
                  <a:pt x="900" y="941"/>
                  <a:pt x="898" y="941"/>
                </a:cubicBezTo>
                <a:lnTo>
                  <a:pt x="898" y="941"/>
                </a:lnTo>
                <a:cubicBezTo>
                  <a:pt x="898" y="936"/>
                  <a:pt x="895" y="939"/>
                  <a:pt x="892" y="941"/>
                </a:cubicBezTo>
                <a:close/>
                <a:moveTo>
                  <a:pt x="885" y="957"/>
                </a:moveTo>
                <a:lnTo>
                  <a:pt x="885" y="957"/>
                </a:lnTo>
                <a:cubicBezTo>
                  <a:pt x="884" y="957"/>
                  <a:pt x="884" y="957"/>
                  <a:pt x="884" y="957"/>
                </a:cubicBezTo>
                <a:lnTo>
                  <a:pt x="884" y="957"/>
                </a:lnTo>
                <a:cubicBezTo>
                  <a:pt x="884" y="957"/>
                  <a:pt x="884" y="957"/>
                  <a:pt x="884" y="956"/>
                </a:cubicBezTo>
                <a:lnTo>
                  <a:pt x="884" y="956"/>
                </a:lnTo>
                <a:cubicBezTo>
                  <a:pt x="886" y="956"/>
                  <a:pt x="888" y="954"/>
                  <a:pt x="891" y="953"/>
                </a:cubicBezTo>
                <a:lnTo>
                  <a:pt x="891" y="953"/>
                </a:lnTo>
                <a:cubicBezTo>
                  <a:pt x="891" y="954"/>
                  <a:pt x="892" y="955"/>
                  <a:pt x="894" y="955"/>
                </a:cubicBezTo>
                <a:lnTo>
                  <a:pt x="894" y="955"/>
                </a:lnTo>
                <a:lnTo>
                  <a:pt x="894" y="955"/>
                </a:lnTo>
                <a:lnTo>
                  <a:pt x="894" y="955"/>
                </a:lnTo>
                <a:cubicBezTo>
                  <a:pt x="894" y="956"/>
                  <a:pt x="895" y="956"/>
                  <a:pt x="895" y="956"/>
                </a:cubicBezTo>
                <a:lnTo>
                  <a:pt x="895" y="956"/>
                </a:lnTo>
                <a:cubicBezTo>
                  <a:pt x="895" y="956"/>
                  <a:pt x="894" y="957"/>
                  <a:pt x="893" y="958"/>
                </a:cubicBezTo>
                <a:lnTo>
                  <a:pt x="893" y="958"/>
                </a:lnTo>
                <a:cubicBezTo>
                  <a:pt x="892" y="960"/>
                  <a:pt x="889" y="961"/>
                  <a:pt x="888" y="963"/>
                </a:cubicBezTo>
                <a:lnTo>
                  <a:pt x="888" y="963"/>
                </a:lnTo>
                <a:cubicBezTo>
                  <a:pt x="887" y="965"/>
                  <a:pt x="886" y="966"/>
                  <a:pt x="887" y="968"/>
                </a:cubicBezTo>
                <a:lnTo>
                  <a:pt x="887" y="968"/>
                </a:lnTo>
                <a:cubicBezTo>
                  <a:pt x="885" y="966"/>
                  <a:pt x="883" y="966"/>
                  <a:pt x="881" y="966"/>
                </a:cubicBezTo>
                <a:lnTo>
                  <a:pt x="881" y="966"/>
                </a:lnTo>
                <a:cubicBezTo>
                  <a:pt x="885" y="964"/>
                  <a:pt x="885" y="960"/>
                  <a:pt x="885" y="957"/>
                </a:cubicBezTo>
                <a:close/>
                <a:moveTo>
                  <a:pt x="889" y="879"/>
                </a:moveTo>
                <a:lnTo>
                  <a:pt x="889" y="879"/>
                </a:lnTo>
                <a:lnTo>
                  <a:pt x="889" y="880"/>
                </a:lnTo>
                <a:lnTo>
                  <a:pt x="889" y="879"/>
                </a:lnTo>
                <a:close/>
                <a:moveTo>
                  <a:pt x="891" y="913"/>
                </a:moveTo>
                <a:lnTo>
                  <a:pt x="891" y="913"/>
                </a:lnTo>
                <a:close/>
                <a:moveTo>
                  <a:pt x="876" y="800"/>
                </a:moveTo>
                <a:lnTo>
                  <a:pt x="876" y="800"/>
                </a:lnTo>
                <a:cubicBezTo>
                  <a:pt x="876" y="800"/>
                  <a:pt x="877" y="799"/>
                  <a:pt x="877" y="798"/>
                </a:cubicBezTo>
                <a:lnTo>
                  <a:pt x="877" y="798"/>
                </a:lnTo>
                <a:cubicBezTo>
                  <a:pt x="879" y="798"/>
                  <a:pt x="881" y="799"/>
                  <a:pt x="884" y="798"/>
                </a:cubicBezTo>
                <a:lnTo>
                  <a:pt x="884" y="798"/>
                </a:lnTo>
                <a:cubicBezTo>
                  <a:pt x="885" y="797"/>
                  <a:pt x="885" y="796"/>
                  <a:pt x="885" y="796"/>
                </a:cubicBezTo>
                <a:lnTo>
                  <a:pt x="885" y="796"/>
                </a:lnTo>
                <a:cubicBezTo>
                  <a:pt x="886" y="793"/>
                  <a:pt x="879" y="790"/>
                  <a:pt x="886" y="786"/>
                </a:cubicBezTo>
                <a:lnTo>
                  <a:pt x="886" y="786"/>
                </a:lnTo>
                <a:cubicBezTo>
                  <a:pt x="885" y="784"/>
                  <a:pt x="887" y="784"/>
                  <a:pt x="888" y="783"/>
                </a:cubicBezTo>
                <a:lnTo>
                  <a:pt x="888" y="783"/>
                </a:lnTo>
                <a:cubicBezTo>
                  <a:pt x="888" y="784"/>
                  <a:pt x="888" y="784"/>
                  <a:pt x="888" y="785"/>
                </a:cubicBezTo>
                <a:lnTo>
                  <a:pt x="888" y="785"/>
                </a:lnTo>
                <a:cubicBezTo>
                  <a:pt x="889" y="785"/>
                  <a:pt x="891" y="786"/>
                  <a:pt x="893" y="787"/>
                </a:cubicBezTo>
                <a:lnTo>
                  <a:pt x="893" y="787"/>
                </a:lnTo>
                <a:cubicBezTo>
                  <a:pt x="891" y="789"/>
                  <a:pt x="888" y="790"/>
                  <a:pt x="889" y="794"/>
                </a:cubicBezTo>
                <a:lnTo>
                  <a:pt x="889" y="794"/>
                </a:lnTo>
                <a:cubicBezTo>
                  <a:pt x="887" y="798"/>
                  <a:pt x="885" y="801"/>
                  <a:pt x="883" y="804"/>
                </a:cubicBezTo>
                <a:lnTo>
                  <a:pt x="881" y="800"/>
                </a:lnTo>
                <a:lnTo>
                  <a:pt x="881" y="800"/>
                </a:lnTo>
                <a:cubicBezTo>
                  <a:pt x="879" y="800"/>
                  <a:pt x="877" y="800"/>
                  <a:pt x="876" y="800"/>
                </a:cubicBezTo>
                <a:close/>
                <a:moveTo>
                  <a:pt x="877" y="814"/>
                </a:moveTo>
                <a:lnTo>
                  <a:pt x="877" y="814"/>
                </a:lnTo>
                <a:cubicBezTo>
                  <a:pt x="878" y="813"/>
                  <a:pt x="878" y="813"/>
                  <a:pt x="878" y="812"/>
                </a:cubicBezTo>
                <a:lnTo>
                  <a:pt x="878" y="812"/>
                </a:lnTo>
                <a:cubicBezTo>
                  <a:pt x="878" y="814"/>
                  <a:pt x="877" y="815"/>
                  <a:pt x="876" y="816"/>
                </a:cubicBezTo>
                <a:lnTo>
                  <a:pt x="876" y="816"/>
                </a:lnTo>
                <a:cubicBezTo>
                  <a:pt x="876" y="817"/>
                  <a:pt x="875" y="818"/>
                  <a:pt x="874" y="819"/>
                </a:cubicBezTo>
                <a:lnTo>
                  <a:pt x="874" y="819"/>
                </a:lnTo>
                <a:cubicBezTo>
                  <a:pt x="874" y="817"/>
                  <a:pt x="873" y="816"/>
                  <a:pt x="873" y="815"/>
                </a:cubicBezTo>
                <a:lnTo>
                  <a:pt x="873" y="815"/>
                </a:lnTo>
                <a:cubicBezTo>
                  <a:pt x="874" y="815"/>
                  <a:pt x="876" y="814"/>
                  <a:pt x="877" y="814"/>
                </a:cubicBezTo>
                <a:close/>
                <a:moveTo>
                  <a:pt x="882" y="655"/>
                </a:moveTo>
                <a:lnTo>
                  <a:pt x="882" y="655"/>
                </a:lnTo>
                <a:lnTo>
                  <a:pt x="881" y="655"/>
                </a:lnTo>
                <a:lnTo>
                  <a:pt x="881" y="655"/>
                </a:lnTo>
                <a:cubicBezTo>
                  <a:pt x="881" y="655"/>
                  <a:pt x="880" y="655"/>
                  <a:pt x="879" y="654"/>
                </a:cubicBezTo>
                <a:lnTo>
                  <a:pt x="879" y="654"/>
                </a:lnTo>
                <a:lnTo>
                  <a:pt x="880" y="654"/>
                </a:lnTo>
                <a:lnTo>
                  <a:pt x="880" y="654"/>
                </a:lnTo>
                <a:lnTo>
                  <a:pt x="880" y="653"/>
                </a:lnTo>
                <a:lnTo>
                  <a:pt x="880" y="653"/>
                </a:lnTo>
                <a:cubicBezTo>
                  <a:pt x="881" y="654"/>
                  <a:pt x="881" y="655"/>
                  <a:pt x="882" y="655"/>
                </a:cubicBezTo>
                <a:close/>
                <a:moveTo>
                  <a:pt x="881" y="403"/>
                </a:moveTo>
                <a:lnTo>
                  <a:pt x="881" y="403"/>
                </a:lnTo>
                <a:cubicBezTo>
                  <a:pt x="881" y="403"/>
                  <a:pt x="880" y="404"/>
                  <a:pt x="880" y="405"/>
                </a:cubicBezTo>
                <a:lnTo>
                  <a:pt x="880" y="405"/>
                </a:lnTo>
                <a:cubicBezTo>
                  <a:pt x="879" y="407"/>
                  <a:pt x="881" y="408"/>
                  <a:pt x="883" y="408"/>
                </a:cubicBezTo>
                <a:lnTo>
                  <a:pt x="883" y="408"/>
                </a:lnTo>
                <a:cubicBezTo>
                  <a:pt x="884" y="408"/>
                  <a:pt x="884" y="408"/>
                  <a:pt x="884" y="407"/>
                </a:cubicBezTo>
                <a:lnTo>
                  <a:pt x="884" y="407"/>
                </a:lnTo>
                <a:cubicBezTo>
                  <a:pt x="884" y="408"/>
                  <a:pt x="884" y="409"/>
                  <a:pt x="883" y="409"/>
                </a:cubicBezTo>
                <a:lnTo>
                  <a:pt x="883" y="409"/>
                </a:lnTo>
                <a:cubicBezTo>
                  <a:pt x="883" y="411"/>
                  <a:pt x="884" y="414"/>
                  <a:pt x="884" y="415"/>
                </a:cubicBezTo>
                <a:lnTo>
                  <a:pt x="884" y="415"/>
                </a:lnTo>
                <a:cubicBezTo>
                  <a:pt x="883" y="415"/>
                  <a:pt x="882" y="416"/>
                  <a:pt x="881" y="416"/>
                </a:cubicBezTo>
                <a:lnTo>
                  <a:pt x="881" y="416"/>
                </a:lnTo>
                <a:lnTo>
                  <a:pt x="881" y="416"/>
                </a:lnTo>
                <a:lnTo>
                  <a:pt x="881" y="416"/>
                </a:lnTo>
                <a:cubicBezTo>
                  <a:pt x="879" y="414"/>
                  <a:pt x="878" y="413"/>
                  <a:pt x="875" y="414"/>
                </a:cubicBezTo>
                <a:lnTo>
                  <a:pt x="875" y="414"/>
                </a:lnTo>
                <a:cubicBezTo>
                  <a:pt x="876" y="413"/>
                  <a:pt x="875" y="412"/>
                  <a:pt x="874" y="410"/>
                </a:cubicBezTo>
                <a:lnTo>
                  <a:pt x="874" y="410"/>
                </a:lnTo>
                <a:lnTo>
                  <a:pt x="874" y="410"/>
                </a:lnTo>
                <a:lnTo>
                  <a:pt x="874" y="410"/>
                </a:lnTo>
                <a:lnTo>
                  <a:pt x="874" y="409"/>
                </a:lnTo>
                <a:lnTo>
                  <a:pt x="874" y="409"/>
                </a:lnTo>
                <a:cubicBezTo>
                  <a:pt x="876" y="407"/>
                  <a:pt x="877" y="404"/>
                  <a:pt x="877" y="402"/>
                </a:cubicBezTo>
                <a:lnTo>
                  <a:pt x="877" y="402"/>
                </a:lnTo>
                <a:cubicBezTo>
                  <a:pt x="879" y="403"/>
                  <a:pt x="880" y="403"/>
                  <a:pt x="881" y="403"/>
                </a:cubicBezTo>
                <a:close/>
                <a:moveTo>
                  <a:pt x="880" y="320"/>
                </a:moveTo>
                <a:lnTo>
                  <a:pt x="880" y="320"/>
                </a:lnTo>
                <a:cubicBezTo>
                  <a:pt x="879" y="321"/>
                  <a:pt x="879" y="321"/>
                  <a:pt x="878" y="322"/>
                </a:cubicBezTo>
                <a:lnTo>
                  <a:pt x="878" y="322"/>
                </a:lnTo>
                <a:lnTo>
                  <a:pt x="878" y="321"/>
                </a:lnTo>
                <a:lnTo>
                  <a:pt x="878" y="321"/>
                </a:lnTo>
                <a:lnTo>
                  <a:pt x="878" y="321"/>
                </a:lnTo>
                <a:lnTo>
                  <a:pt x="878" y="321"/>
                </a:lnTo>
                <a:cubicBezTo>
                  <a:pt x="878" y="321"/>
                  <a:pt x="878" y="320"/>
                  <a:pt x="877" y="320"/>
                </a:cubicBezTo>
                <a:lnTo>
                  <a:pt x="877" y="320"/>
                </a:lnTo>
                <a:cubicBezTo>
                  <a:pt x="879" y="320"/>
                  <a:pt x="879" y="320"/>
                  <a:pt x="880" y="320"/>
                </a:cubicBezTo>
                <a:close/>
                <a:moveTo>
                  <a:pt x="885" y="365"/>
                </a:moveTo>
                <a:lnTo>
                  <a:pt x="885" y="365"/>
                </a:lnTo>
                <a:cubicBezTo>
                  <a:pt x="886" y="366"/>
                  <a:pt x="887" y="366"/>
                  <a:pt x="888" y="366"/>
                </a:cubicBezTo>
                <a:lnTo>
                  <a:pt x="888" y="366"/>
                </a:lnTo>
                <a:lnTo>
                  <a:pt x="887" y="366"/>
                </a:lnTo>
                <a:lnTo>
                  <a:pt x="887" y="366"/>
                </a:lnTo>
                <a:cubicBezTo>
                  <a:pt x="885" y="367"/>
                  <a:pt x="885" y="369"/>
                  <a:pt x="885" y="371"/>
                </a:cubicBezTo>
                <a:lnTo>
                  <a:pt x="885" y="371"/>
                </a:lnTo>
                <a:cubicBezTo>
                  <a:pt x="884" y="370"/>
                  <a:pt x="884" y="369"/>
                  <a:pt x="883" y="369"/>
                </a:cubicBezTo>
                <a:lnTo>
                  <a:pt x="883" y="369"/>
                </a:lnTo>
                <a:cubicBezTo>
                  <a:pt x="883" y="369"/>
                  <a:pt x="883" y="369"/>
                  <a:pt x="882" y="369"/>
                </a:cubicBezTo>
                <a:lnTo>
                  <a:pt x="882" y="369"/>
                </a:lnTo>
                <a:lnTo>
                  <a:pt x="882" y="369"/>
                </a:lnTo>
                <a:lnTo>
                  <a:pt x="882" y="369"/>
                </a:lnTo>
                <a:cubicBezTo>
                  <a:pt x="885" y="367"/>
                  <a:pt x="884" y="366"/>
                  <a:pt x="883" y="365"/>
                </a:cubicBezTo>
                <a:lnTo>
                  <a:pt x="883" y="365"/>
                </a:lnTo>
                <a:cubicBezTo>
                  <a:pt x="884" y="365"/>
                  <a:pt x="885" y="365"/>
                  <a:pt x="885" y="365"/>
                </a:cubicBezTo>
                <a:close/>
                <a:moveTo>
                  <a:pt x="895" y="218"/>
                </a:moveTo>
                <a:lnTo>
                  <a:pt x="895" y="218"/>
                </a:lnTo>
                <a:cubicBezTo>
                  <a:pt x="893" y="218"/>
                  <a:pt x="892" y="219"/>
                  <a:pt x="891" y="221"/>
                </a:cubicBezTo>
                <a:lnTo>
                  <a:pt x="891" y="221"/>
                </a:lnTo>
                <a:cubicBezTo>
                  <a:pt x="891" y="220"/>
                  <a:pt x="889" y="220"/>
                  <a:pt x="889" y="219"/>
                </a:cubicBezTo>
                <a:lnTo>
                  <a:pt x="889" y="219"/>
                </a:lnTo>
                <a:cubicBezTo>
                  <a:pt x="889" y="219"/>
                  <a:pt x="889" y="218"/>
                  <a:pt x="888" y="218"/>
                </a:cubicBezTo>
                <a:lnTo>
                  <a:pt x="888" y="218"/>
                </a:lnTo>
                <a:lnTo>
                  <a:pt x="888" y="218"/>
                </a:lnTo>
                <a:lnTo>
                  <a:pt x="888" y="218"/>
                </a:lnTo>
                <a:cubicBezTo>
                  <a:pt x="887" y="217"/>
                  <a:pt x="886" y="215"/>
                  <a:pt x="885" y="215"/>
                </a:cubicBezTo>
                <a:lnTo>
                  <a:pt x="885" y="215"/>
                </a:lnTo>
                <a:cubicBezTo>
                  <a:pt x="885" y="213"/>
                  <a:pt x="887" y="213"/>
                  <a:pt x="888" y="212"/>
                </a:cubicBezTo>
                <a:lnTo>
                  <a:pt x="888" y="212"/>
                </a:lnTo>
                <a:cubicBezTo>
                  <a:pt x="889" y="213"/>
                  <a:pt x="889" y="214"/>
                  <a:pt x="889" y="215"/>
                </a:cubicBezTo>
                <a:lnTo>
                  <a:pt x="889" y="215"/>
                </a:lnTo>
                <a:cubicBezTo>
                  <a:pt x="891" y="215"/>
                  <a:pt x="893" y="216"/>
                  <a:pt x="895" y="217"/>
                </a:cubicBezTo>
                <a:lnTo>
                  <a:pt x="895" y="217"/>
                </a:lnTo>
                <a:lnTo>
                  <a:pt x="895" y="217"/>
                </a:lnTo>
                <a:lnTo>
                  <a:pt x="895" y="217"/>
                </a:lnTo>
                <a:cubicBezTo>
                  <a:pt x="895" y="218"/>
                  <a:pt x="895" y="218"/>
                  <a:pt x="895" y="218"/>
                </a:cubicBezTo>
                <a:close/>
                <a:moveTo>
                  <a:pt x="902" y="335"/>
                </a:moveTo>
                <a:lnTo>
                  <a:pt x="902" y="335"/>
                </a:lnTo>
                <a:cubicBezTo>
                  <a:pt x="901" y="336"/>
                  <a:pt x="900" y="338"/>
                  <a:pt x="899" y="338"/>
                </a:cubicBezTo>
                <a:lnTo>
                  <a:pt x="899" y="338"/>
                </a:lnTo>
                <a:cubicBezTo>
                  <a:pt x="899" y="339"/>
                  <a:pt x="899" y="339"/>
                  <a:pt x="899" y="340"/>
                </a:cubicBezTo>
                <a:lnTo>
                  <a:pt x="899" y="340"/>
                </a:lnTo>
                <a:cubicBezTo>
                  <a:pt x="897" y="340"/>
                  <a:pt x="895" y="340"/>
                  <a:pt x="893" y="340"/>
                </a:cubicBezTo>
                <a:lnTo>
                  <a:pt x="893" y="340"/>
                </a:lnTo>
                <a:cubicBezTo>
                  <a:pt x="893" y="337"/>
                  <a:pt x="887" y="332"/>
                  <a:pt x="895" y="331"/>
                </a:cubicBezTo>
                <a:lnTo>
                  <a:pt x="895" y="331"/>
                </a:lnTo>
                <a:cubicBezTo>
                  <a:pt x="894" y="328"/>
                  <a:pt x="893" y="323"/>
                  <a:pt x="889" y="323"/>
                </a:cubicBezTo>
                <a:lnTo>
                  <a:pt x="889" y="323"/>
                </a:lnTo>
                <a:cubicBezTo>
                  <a:pt x="888" y="321"/>
                  <a:pt x="889" y="319"/>
                  <a:pt x="891" y="317"/>
                </a:cubicBezTo>
                <a:lnTo>
                  <a:pt x="891" y="317"/>
                </a:lnTo>
                <a:cubicBezTo>
                  <a:pt x="891" y="318"/>
                  <a:pt x="891" y="318"/>
                  <a:pt x="891" y="318"/>
                </a:cubicBezTo>
                <a:lnTo>
                  <a:pt x="891" y="318"/>
                </a:lnTo>
                <a:cubicBezTo>
                  <a:pt x="893" y="322"/>
                  <a:pt x="895" y="326"/>
                  <a:pt x="897" y="330"/>
                </a:cubicBezTo>
                <a:lnTo>
                  <a:pt x="897" y="330"/>
                </a:lnTo>
                <a:cubicBezTo>
                  <a:pt x="897" y="331"/>
                  <a:pt x="898" y="331"/>
                  <a:pt x="900" y="331"/>
                </a:cubicBezTo>
                <a:lnTo>
                  <a:pt x="900" y="331"/>
                </a:lnTo>
                <a:lnTo>
                  <a:pt x="900" y="331"/>
                </a:lnTo>
                <a:lnTo>
                  <a:pt x="900" y="331"/>
                </a:lnTo>
                <a:cubicBezTo>
                  <a:pt x="901" y="332"/>
                  <a:pt x="901" y="334"/>
                  <a:pt x="903" y="334"/>
                </a:cubicBezTo>
                <a:lnTo>
                  <a:pt x="903" y="334"/>
                </a:lnTo>
                <a:cubicBezTo>
                  <a:pt x="902" y="335"/>
                  <a:pt x="902" y="335"/>
                  <a:pt x="902" y="335"/>
                </a:cubicBezTo>
                <a:close/>
                <a:moveTo>
                  <a:pt x="904" y="374"/>
                </a:moveTo>
                <a:lnTo>
                  <a:pt x="904" y="374"/>
                </a:lnTo>
                <a:lnTo>
                  <a:pt x="904" y="373"/>
                </a:lnTo>
                <a:lnTo>
                  <a:pt x="904" y="373"/>
                </a:lnTo>
                <a:lnTo>
                  <a:pt x="904" y="373"/>
                </a:lnTo>
                <a:lnTo>
                  <a:pt x="904" y="373"/>
                </a:lnTo>
                <a:cubicBezTo>
                  <a:pt x="904" y="374"/>
                  <a:pt x="904" y="374"/>
                  <a:pt x="904" y="374"/>
                </a:cubicBezTo>
                <a:close/>
                <a:moveTo>
                  <a:pt x="900" y="773"/>
                </a:moveTo>
                <a:lnTo>
                  <a:pt x="900" y="773"/>
                </a:lnTo>
                <a:cubicBezTo>
                  <a:pt x="900" y="774"/>
                  <a:pt x="901" y="775"/>
                  <a:pt x="901" y="777"/>
                </a:cubicBezTo>
                <a:lnTo>
                  <a:pt x="901" y="777"/>
                </a:lnTo>
                <a:cubicBezTo>
                  <a:pt x="900" y="776"/>
                  <a:pt x="900" y="776"/>
                  <a:pt x="899" y="777"/>
                </a:cubicBezTo>
                <a:lnTo>
                  <a:pt x="899" y="777"/>
                </a:lnTo>
                <a:cubicBezTo>
                  <a:pt x="899" y="775"/>
                  <a:pt x="899" y="774"/>
                  <a:pt x="900" y="773"/>
                </a:cubicBezTo>
                <a:close/>
                <a:moveTo>
                  <a:pt x="885" y="486"/>
                </a:moveTo>
                <a:lnTo>
                  <a:pt x="885" y="486"/>
                </a:lnTo>
                <a:cubicBezTo>
                  <a:pt x="886" y="485"/>
                  <a:pt x="888" y="484"/>
                  <a:pt x="889" y="483"/>
                </a:cubicBezTo>
                <a:lnTo>
                  <a:pt x="889" y="483"/>
                </a:lnTo>
                <a:lnTo>
                  <a:pt x="889" y="483"/>
                </a:lnTo>
                <a:lnTo>
                  <a:pt x="889" y="483"/>
                </a:lnTo>
                <a:lnTo>
                  <a:pt x="889" y="483"/>
                </a:lnTo>
                <a:lnTo>
                  <a:pt x="889" y="483"/>
                </a:lnTo>
                <a:cubicBezTo>
                  <a:pt x="889" y="484"/>
                  <a:pt x="889" y="485"/>
                  <a:pt x="889" y="486"/>
                </a:cubicBezTo>
                <a:lnTo>
                  <a:pt x="889" y="486"/>
                </a:lnTo>
                <a:cubicBezTo>
                  <a:pt x="889" y="486"/>
                  <a:pt x="888" y="486"/>
                  <a:pt x="887" y="486"/>
                </a:cubicBezTo>
                <a:lnTo>
                  <a:pt x="887" y="486"/>
                </a:lnTo>
                <a:cubicBezTo>
                  <a:pt x="886" y="486"/>
                  <a:pt x="885" y="486"/>
                  <a:pt x="885" y="487"/>
                </a:cubicBezTo>
                <a:lnTo>
                  <a:pt x="885" y="487"/>
                </a:lnTo>
                <a:lnTo>
                  <a:pt x="885" y="486"/>
                </a:lnTo>
                <a:close/>
                <a:moveTo>
                  <a:pt x="889" y="377"/>
                </a:moveTo>
                <a:lnTo>
                  <a:pt x="889" y="377"/>
                </a:lnTo>
                <a:lnTo>
                  <a:pt x="889" y="377"/>
                </a:lnTo>
                <a:lnTo>
                  <a:pt x="889" y="377"/>
                </a:lnTo>
                <a:cubicBezTo>
                  <a:pt x="888" y="377"/>
                  <a:pt x="887" y="375"/>
                  <a:pt x="885" y="375"/>
                </a:cubicBezTo>
                <a:lnTo>
                  <a:pt x="885" y="375"/>
                </a:lnTo>
                <a:cubicBezTo>
                  <a:pt x="885" y="375"/>
                  <a:pt x="885" y="375"/>
                  <a:pt x="886" y="375"/>
                </a:cubicBezTo>
                <a:lnTo>
                  <a:pt x="886" y="375"/>
                </a:lnTo>
                <a:cubicBezTo>
                  <a:pt x="887" y="375"/>
                  <a:pt x="889" y="375"/>
                  <a:pt x="889" y="377"/>
                </a:cubicBezTo>
                <a:close/>
                <a:moveTo>
                  <a:pt x="894" y="397"/>
                </a:moveTo>
                <a:lnTo>
                  <a:pt x="894" y="397"/>
                </a:lnTo>
                <a:lnTo>
                  <a:pt x="894" y="399"/>
                </a:lnTo>
                <a:lnTo>
                  <a:pt x="894" y="399"/>
                </a:lnTo>
                <a:cubicBezTo>
                  <a:pt x="893" y="399"/>
                  <a:pt x="893" y="400"/>
                  <a:pt x="892" y="400"/>
                </a:cubicBezTo>
                <a:lnTo>
                  <a:pt x="892" y="400"/>
                </a:lnTo>
                <a:cubicBezTo>
                  <a:pt x="891" y="401"/>
                  <a:pt x="889" y="401"/>
                  <a:pt x="888" y="402"/>
                </a:cubicBezTo>
                <a:lnTo>
                  <a:pt x="888" y="402"/>
                </a:lnTo>
                <a:lnTo>
                  <a:pt x="888" y="401"/>
                </a:lnTo>
                <a:lnTo>
                  <a:pt x="888" y="401"/>
                </a:lnTo>
                <a:lnTo>
                  <a:pt x="889" y="401"/>
                </a:lnTo>
                <a:lnTo>
                  <a:pt x="889" y="401"/>
                </a:lnTo>
                <a:cubicBezTo>
                  <a:pt x="891" y="399"/>
                  <a:pt x="892" y="399"/>
                  <a:pt x="894" y="397"/>
                </a:cubicBezTo>
                <a:close/>
                <a:moveTo>
                  <a:pt x="895" y="358"/>
                </a:moveTo>
                <a:lnTo>
                  <a:pt x="895" y="358"/>
                </a:lnTo>
                <a:lnTo>
                  <a:pt x="895" y="358"/>
                </a:lnTo>
                <a:cubicBezTo>
                  <a:pt x="894" y="358"/>
                  <a:pt x="893" y="357"/>
                  <a:pt x="893" y="357"/>
                </a:cubicBezTo>
                <a:lnTo>
                  <a:pt x="893" y="357"/>
                </a:lnTo>
                <a:cubicBezTo>
                  <a:pt x="891" y="354"/>
                  <a:pt x="889" y="353"/>
                  <a:pt x="888" y="350"/>
                </a:cubicBezTo>
                <a:lnTo>
                  <a:pt x="888" y="350"/>
                </a:lnTo>
                <a:cubicBezTo>
                  <a:pt x="892" y="350"/>
                  <a:pt x="895" y="354"/>
                  <a:pt x="900" y="350"/>
                </a:cubicBezTo>
                <a:lnTo>
                  <a:pt x="900" y="350"/>
                </a:lnTo>
                <a:cubicBezTo>
                  <a:pt x="900" y="351"/>
                  <a:pt x="901" y="353"/>
                  <a:pt x="901" y="354"/>
                </a:cubicBezTo>
                <a:lnTo>
                  <a:pt x="901" y="354"/>
                </a:lnTo>
                <a:cubicBezTo>
                  <a:pt x="900" y="354"/>
                  <a:pt x="897" y="356"/>
                  <a:pt x="895" y="356"/>
                </a:cubicBezTo>
                <a:lnTo>
                  <a:pt x="895" y="356"/>
                </a:lnTo>
                <a:cubicBezTo>
                  <a:pt x="895" y="357"/>
                  <a:pt x="895" y="357"/>
                  <a:pt x="895" y="358"/>
                </a:cubicBezTo>
                <a:close/>
                <a:moveTo>
                  <a:pt x="888" y="306"/>
                </a:moveTo>
                <a:lnTo>
                  <a:pt x="888" y="306"/>
                </a:lnTo>
                <a:cubicBezTo>
                  <a:pt x="889" y="307"/>
                  <a:pt x="891" y="307"/>
                  <a:pt x="894" y="307"/>
                </a:cubicBezTo>
                <a:lnTo>
                  <a:pt x="894" y="307"/>
                </a:lnTo>
                <a:lnTo>
                  <a:pt x="894" y="307"/>
                </a:lnTo>
                <a:lnTo>
                  <a:pt x="894" y="307"/>
                </a:lnTo>
                <a:cubicBezTo>
                  <a:pt x="891" y="311"/>
                  <a:pt x="889" y="314"/>
                  <a:pt x="891" y="317"/>
                </a:cubicBezTo>
                <a:lnTo>
                  <a:pt x="891" y="317"/>
                </a:lnTo>
                <a:cubicBezTo>
                  <a:pt x="889" y="317"/>
                  <a:pt x="889" y="317"/>
                  <a:pt x="889" y="317"/>
                </a:cubicBezTo>
                <a:lnTo>
                  <a:pt x="889" y="317"/>
                </a:lnTo>
                <a:lnTo>
                  <a:pt x="889" y="317"/>
                </a:lnTo>
                <a:lnTo>
                  <a:pt x="889" y="317"/>
                </a:lnTo>
                <a:cubicBezTo>
                  <a:pt x="889" y="314"/>
                  <a:pt x="889" y="313"/>
                  <a:pt x="888" y="312"/>
                </a:cubicBezTo>
                <a:lnTo>
                  <a:pt x="888" y="312"/>
                </a:lnTo>
                <a:cubicBezTo>
                  <a:pt x="889" y="310"/>
                  <a:pt x="889" y="307"/>
                  <a:pt x="888" y="306"/>
                </a:cubicBezTo>
                <a:close/>
                <a:moveTo>
                  <a:pt x="888" y="773"/>
                </a:moveTo>
                <a:lnTo>
                  <a:pt x="888" y="773"/>
                </a:lnTo>
                <a:close/>
                <a:moveTo>
                  <a:pt x="885" y="641"/>
                </a:moveTo>
                <a:lnTo>
                  <a:pt x="885" y="641"/>
                </a:lnTo>
                <a:lnTo>
                  <a:pt x="885" y="641"/>
                </a:lnTo>
                <a:lnTo>
                  <a:pt x="885" y="641"/>
                </a:lnTo>
                <a:cubicBezTo>
                  <a:pt x="885" y="641"/>
                  <a:pt x="885" y="641"/>
                  <a:pt x="885" y="640"/>
                </a:cubicBezTo>
                <a:lnTo>
                  <a:pt x="885" y="640"/>
                </a:lnTo>
                <a:cubicBezTo>
                  <a:pt x="885" y="640"/>
                  <a:pt x="885" y="640"/>
                  <a:pt x="885" y="639"/>
                </a:cubicBezTo>
                <a:lnTo>
                  <a:pt x="885" y="639"/>
                </a:lnTo>
                <a:cubicBezTo>
                  <a:pt x="886" y="639"/>
                  <a:pt x="886" y="638"/>
                  <a:pt x="886" y="637"/>
                </a:cubicBezTo>
                <a:lnTo>
                  <a:pt x="886" y="637"/>
                </a:lnTo>
                <a:lnTo>
                  <a:pt x="886" y="637"/>
                </a:lnTo>
                <a:lnTo>
                  <a:pt x="886" y="637"/>
                </a:lnTo>
                <a:cubicBezTo>
                  <a:pt x="886" y="635"/>
                  <a:pt x="887" y="634"/>
                  <a:pt x="888" y="633"/>
                </a:cubicBezTo>
                <a:lnTo>
                  <a:pt x="888" y="633"/>
                </a:lnTo>
                <a:cubicBezTo>
                  <a:pt x="885" y="633"/>
                  <a:pt x="885" y="631"/>
                  <a:pt x="884" y="628"/>
                </a:cubicBezTo>
                <a:lnTo>
                  <a:pt x="884" y="628"/>
                </a:lnTo>
                <a:cubicBezTo>
                  <a:pt x="885" y="628"/>
                  <a:pt x="887" y="628"/>
                  <a:pt x="888" y="627"/>
                </a:cubicBezTo>
                <a:lnTo>
                  <a:pt x="888" y="627"/>
                </a:lnTo>
                <a:cubicBezTo>
                  <a:pt x="888" y="628"/>
                  <a:pt x="888" y="630"/>
                  <a:pt x="888" y="631"/>
                </a:cubicBezTo>
                <a:lnTo>
                  <a:pt x="888" y="631"/>
                </a:lnTo>
                <a:cubicBezTo>
                  <a:pt x="889" y="634"/>
                  <a:pt x="891" y="639"/>
                  <a:pt x="885" y="641"/>
                </a:cubicBezTo>
                <a:close/>
                <a:moveTo>
                  <a:pt x="895" y="610"/>
                </a:moveTo>
                <a:lnTo>
                  <a:pt x="895" y="610"/>
                </a:lnTo>
                <a:cubicBezTo>
                  <a:pt x="895" y="609"/>
                  <a:pt x="895" y="609"/>
                  <a:pt x="895" y="609"/>
                </a:cubicBezTo>
                <a:lnTo>
                  <a:pt x="895" y="609"/>
                </a:lnTo>
                <a:cubicBezTo>
                  <a:pt x="895" y="608"/>
                  <a:pt x="894" y="608"/>
                  <a:pt x="893" y="607"/>
                </a:cubicBezTo>
                <a:lnTo>
                  <a:pt x="893" y="607"/>
                </a:lnTo>
                <a:lnTo>
                  <a:pt x="893" y="607"/>
                </a:lnTo>
                <a:lnTo>
                  <a:pt x="893" y="607"/>
                </a:lnTo>
                <a:cubicBezTo>
                  <a:pt x="891" y="606"/>
                  <a:pt x="889" y="605"/>
                  <a:pt x="887" y="606"/>
                </a:cubicBezTo>
                <a:lnTo>
                  <a:pt x="887" y="606"/>
                </a:lnTo>
                <a:cubicBezTo>
                  <a:pt x="887" y="606"/>
                  <a:pt x="887" y="606"/>
                  <a:pt x="886" y="606"/>
                </a:cubicBezTo>
                <a:lnTo>
                  <a:pt x="886" y="606"/>
                </a:lnTo>
                <a:lnTo>
                  <a:pt x="885" y="606"/>
                </a:lnTo>
                <a:lnTo>
                  <a:pt x="885" y="606"/>
                </a:lnTo>
                <a:cubicBezTo>
                  <a:pt x="887" y="605"/>
                  <a:pt x="888" y="603"/>
                  <a:pt x="889" y="601"/>
                </a:cubicBezTo>
                <a:lnTo>
                  <a:pt x="889" y="601"/>
                </a:lnTo>
                <a:lnTo>
                  <a:pt x="889" y="601"/>
                </a:lnTo>
                <a:lnTo>
                  <a:pt x="889" y="601"/>
                </a:lnTo>
                <a:cubicBezTo>
                  <a:pt x="891" y="601"/>
                  <a:pt x="892" y="602"/>
                  <a:pt x="895" y="602"/>
                </a:cubicBezTo>
                <a:lnTo>
                  <a:pt x="895" y="602"/>
                </a:lnTo>
                <a:lnTo>
                  <a:pt x="898" y="602"/>
                </a:lnTo>
                <a:lnTo>
                  <a:pt x="898" y="602"/>
                </a:lnTo>
                <a:cubicBezTo>
                  <a:pt x="898" y="603"/>
                  <a:pt x="899" y="605"/>
                  <a:pt x="899" y="606"/>
                </a:cubicBezTo>
                <a:lnTo>
                  <a:pt x="899" y="606"/>
                </a:lnTo>
                <a:cubicBezTo>
                  <a:pt x="897" y="606"/>
                  <a:pt x="896" y="608"/>
                  <a:pt x="895" y="610"/>
                </a:cubicBezTo>
                <a:close/>
                <a:moveTo>
                  <a:pt x="892" y="867"/>
                </a:moveTo>
                <a:lnTo>
                  <a:pt x="892" y="867"/>
                </a:lnTo>
                <a:lnTo>
                  <a:pt x="892" y="866"/>
                </a:lnTo>
                <a:lnTo>
                  <a:pt x="892" y="866"/>
                </a:lnTo>
                <a:lnTo>
                  <a:pt x="892" y="866"/>
                </a:lnTo>
                <a:lnTo>
                  <a:pt x="892" y="866"/>
                </a:lnTo>
                <a:cubicBezTo>
                  <a:pt x="893" y="865"/>
                  <a:pt x="894" y="865"/>
                  <a:pt x="894" y="865"/>
                </a:cubicBezTo>
                <a:lnTo>
                  <a:pt x="894" y="865"/>
                </a:lnTo>
                <a:cubicBezTo>
                  <a:pt x="894" y="866"/>
                  <a:pt x="894" y="866"/>
                  <a:pt x="893" y="867"/>
                </a:cubicBezTo>
                <a:lnTo>
                  <a:pt x="893" y="867"/>
                </a:lnTo>
                <a:lnTo>
                  <a:pt x="892" y="867"/>
                </a:lnTo>
                <a:close/>
                <a:moveTo>
                  <a:pt x="892" y="880"/>
                </a:moveTo>
                <a:lnTo>
                  <a:pt x="892" y="880"/>
                </a:lnTo>
                <a:cubicBezTo>
                  <a:pt x="891" y="879"/>
                  <a:pt x="891" y="879"/>
                  <a:pt x="891" y="879"/>
                </a:cubicBezTo>
                <a:lnTo>
                  <a:pt x="891" y="879"/>
                </a:lnTo>
                <a:cubicBezTo>
                  <a:pt x="892" y="879"/>
                  <a:pt x="893" y="878"/>
                  <a:pt x="893" y="877"/>
                </a:cubicBezTo>
                <a:lnTo>
                  <a:pt x="893" y="877"/>
                </a:lnTo>
                <a:cubicBezTo>
                  <a:pt x="891" y="876"/>
                  <a:pt x="892" y="874"/>
                  <a:pt x="893" y="872"/>
                </a:cubicBezTo>
                <a:lnTo>
                  <a:pt x="893" y="872"/>
                </a:lnTo>
                <a:cubicBezTo>
                  <a:pt x="894" y="873"/>
                  <a:pt x="895" y="874"/>
                  <a:pt x="895" y="874"/>
                </a:cubicBezTo>
                <a:lnTo>
                  <a:pt x="895" y="874"/>
                </a:lnTo>
                <a:cubicBezTo>
                  <a:pt x="894" y="876"/>
                  <a:pt x="892" y="877"/>
                  <a:pt x="892" y="879"/>
                </a:cubicBezTo>
                <a:lnTo>
                  <a:pt x="892" y="879"/>
                </a:lnTo>
                <a:lnTo>
                  <a:pt x="892" y="880"/>
                </a:lnTo>
                <a:close/>
                <a:moveTo>
                  <a:pt x="903" y="476"/>
                </a:moveTo>
                <a:lnTo>
                  <a:pt x="903" y="476"/>
                </a:lnTo>
                <a:cubicBezTo>
                  <a:pt x="902" y="476"/>
                  <a:pt x="901" y="476"/>
                  <a:pt x="901" y="477"/>
                </a:cubicBezTo>
                <a:lnTo>
                  <a:pt x="901" y="477"/>
                </a:lnTo>
                <a:cubicBezTo>
                  <a:pt x="900" y="479"/>
                  <a:pt x="900" y="482"/>
                  <a:pt x="900" y="483"/>
                </a:cubicBezTo>
                <a:lnTo>
                  <a:pt x="900" y="483"/>
                </a:lnTo>
                <a:cubicBezTo>
                  <a:pt x="899" y="483"/>
                  <a:pt x="898" y="483"/>
                  <a:pt x="897" y="484"/>
                </a:cubicBezTo>
                <a:lnTo>
                  <a:pt x="897" y="484"/>
                </a:lnTo>
                <a:cubicBezTo>
                  <a:pt x="896" y="483"/>
                  <a:pt x="895" y="483"/>
                  <a:pt x="894" y="484"/>
                </a:cubicBezTo>
                <a:lnTo>
                  <a:pt x="894" y="484"/>
                </a:lnTo>
                <a:cubicBezTo>
                  <a:pt x="894" y="483"/>
                  <a:pt x="894" y="483"/>
                  <a:pt x="893" y="483"/>
                </a:cubicBezTo>
                <a:lnTo>
                  <a:pt x="893" y="483"/>
                </a:lnTo>
                <a:cubicBezTo>
                  <a:pt x="898" y="481"/>
                  <a:pt x="901" y="477"/>
                  <a:pt x="903" y="473"/>
                </a:cubicBezTo>
                <a:lnTo>
                  <a:pt x="903" y="473"/>
                </a:lnTo>
                <a:lnTo>
                  <a:pt x="903" y="473"/>
                </a:lnTo>
                <a:cubicBezTo>
                  <a:pt x="904" y="473"/>
                  <a:pt x="904" y="473"/>
                  <a:pt x="905" y="473"/>
                </a:cubicBezTo>
                <a:lnTo>
                  <a:pt x="905" y="473"/>
                </a:lnTo>
                <a:cubicBezTo>
                  <a:pt x="904" y="473"/>
                  <a:pt x="903" y="474"/>
                  <a:pt x="903" y="476"/>
                </a:cubicBezTo>
                <a:close/>
                <a:moveTo>
                  <a:pt x="905" y="364"/>
                </a:moveTo>
                <a:lnTo>
                  <a:pt x="905" y="364"/>
                </a:lnTo>
                <a:cubicBezTo>
                  <a:pt x="906" y="364"/>
                  <a:pt x="906" y="364"/>
                  <a:pt x="906" y="364"/>
                </a:cubicBezTo>
                <a:lnTo>
                  <a:pt x="906" y="364"/>
                </a:lnTo>
                <a:cubicBezTo>
                  <a:pt x="905" y="365"/>
                  <a:pt x="905" y="366"/>
                  <a:pt x="904" y="366"/>
                </a:cubicBezTo>
                <a:lnTo>
                  <a:pt x="904" y="366"/>
                </a:lnTo>
                <a:cubicBezTo>
                  <a:pt x="903" y="368"/>
                  <a:pt x="902" y="370"/>
                  <a:pt x="903" y="371"/>
                </a:cubicBezTo>
                <a:lnTo>
                  <a:pt x="903" y="371"/>
                </a:lnTo>
                <a:cubicBezTo>
                  <a:pt x="901" y="368"/>
                  <a:pt x="898" y="366"/>
                  <a:pt x="895" y="366"/>
                </a:cubicBezTo>
                <a:lnTo>
                  <a:pt x="895" y="366"/>
                </a:lnTo>
                <a:cubicBezTo>
                  <a:pt x="896" y="365"/>
                  <a:pt x="897" y="364"/>
                  <a:pt x="898" y="363"/>
                </a:cubicBezTo>
                <a:lnTo>
                  <a:pt x="898" y="363"/>
                </a:lnTo>
                <a:cubicBezTo>
                  <a:pt x="900" y="365"/>
                  <a:pt x="902" y="365"/>
                  <a:pt x="905" y="364"/>
                </a:cubicBezTo>
                <a:close/>
                <a:moveTo>
                  <a:pt x="904" y="264"/>
                </a:moveTo>
                <a:lnTo>
                  <a:pt x="904" y="264"/>
                </a:lnTo>
                <a:close/>
                <a:moveTo>
                  <a:pt x="906" y="323"/>
                </a:moveTo>
                <a:lnTo>
                  <a:pt x="906" y="323"/>
                </a:lnTo>
                <a:cubicBezTo>
                  <a:pt x="905" y="326"/>
                  <a:pt x="911" y="324"/>
                  <a:pt x="909" y="328"/>
                </a:cubicBezTo>
                <a:lnTo>
                  <a:pt x="909" y="328"/>
                </a:lnTo>
                <a:lnTo>
                  <a:pt x="910" y="328"/>
                </a:lnTo>
                <a:lnTo>
                  <a:pt x="910" y="328"/>
                </a:lnTo>
                <a:cubicBezTo>
                  <a:pt x="909" y="329"/>
                  <a:pt x="909" y="329"/>
                  <a:pt x="909" y="330"/>
                </a:cubicBezTo>
                <a:lnTo>
                  <a:pt x="909" y="330"/>
                </a:lnTo>
                <a:cubicBezTo>
                  <a:pt x="907" y="328"/>
                  <a:pt x="907" y="324"/>
                  <a:pt x="903" y="323"/>
                </a:cubicBezTo>
                <a:lnTo>
                  <a:pt x="903" y="323"/>
                </a:lnTo>
                <a:cubicBezTo>
                  <a:pt x="903" y="321"/>
                  <a:pt x="905" y="322"/>
                  <a:pt x="906" y="323"/>
                </a:cubicBezTo>
                <a:close/>
                <a:moveTo>
                  <a:pt x="881" y="162"/>
                </a:moveTo>
                <a:lnTo>
                  <a:pt x="881" y="162"/>
                </a:lnTo>
                <a:cubicBezTo>
                  <a:pt x="882" y="162"/>
                  <a:pt x="883" y="162"/>
                  <a:pt x="884" y="161"/>
                </a:cubicBezTo>
                <a:lnTo>
                  <a:pt x="884" y="161"/>
                </a:lnTo>
                <a:cubicBezTo>
                  <a:pt x="885" y="161"/>
                  <a:pt x="886" y="161"/>
                  <a:pt x="887" y="160"/>
                </a:cubicBezTo>
                <a:lnTo>
                  <a:pt x="887" y="160"/>
                </a:lnTo>
                <a:cubicBezTo>
                  <a:pt x="887" y="161"/>
                  <a:pt x="888" y="162"/>
                  <a:pt x="888" y="162"/>
                </a:cubicBezTo>
                <a:lnTo>
                  <a:pt x="888" y="162"/>
                </a:lnTo>
                <a:cubicBezTo>
                  <a:pt x="885" y="162"/>
                  <a:pt x="883" y="163"/>
                  <a:pt x="881" y="164"/>
                </a:cubicBezTo>
                <a:lnTo>
                  <a:pt x="881" y="164"/>
                </a:lnTo>
                <a:cubicBezTo>
                  <a:pt x="881" y="164"/>
                  <a:pt x="881" y="163"/>
                  <a:pt x="881" y="162"/>
                </a:cubicBezTo>
                <a:close/>
                <a:moveTo>
                  <a:pt x="884" y="349"/>
                </a:moveTo>
                <a:lnTo>
                  <a:pt x="884" y="349"/>
                </a:lnTo>
                <a:cubicBezTo>
                  <a:pt x="885" y="350"/>
                  <a:pt x="885" y="351"/>
                  <a:pt x="882" y="353"/>
                </a:cubicBezTo>
                <a:lnTo>
                  <a:pt x="882" y="353"/>
                </a:lnTo>
                <a:cubicBezTo>
                  <a:pt x="882" y="352"/>
                  <a:pt x="882" y="352"/>
                  <a:pt x="882" y="351"/>
                </a:cubicBezTo>
                <a:lnTo>
                  <a:pt x="882" y="351"/>
                </a:lnTo>
                <a:cubicBezTo>
                  <a:pt x="881" y="350"/>
                  <a:pt x="879" y="348"/>
                  <a:pt x="878" y="348"/>
                </a:cubicBezTo>
                <a:lnTo>
                  <a:pt x="878" y="348"/>
                </a:lnTo>
                <a:cubicBezTo>
                  <a:pt x="878" y="346"/>
                  <a:pt x="879" y="345"/>
                  <a:pt x="879" y="344"/>
                </a:cubicBezTo>
                <a:lnTo>
                  <a:pt x="879" y="344"/>
                </a:lnTo>
                <a:cubicBezTo>
                  <a:pt x="879" y="345"/>
                  <a:pt x="879" y="346"/>
                  <a:pt x="880" y="347"/>
                </a:cubicBezTo>
                <a:lnTo>
                  <a:pt x="880" y="347"/>
                </a:lnTo>
                <a:cubicBezTo>
                  <a:pt x="881" y="347"/>
                  <a:pt x="882" y="348"/>
                  <a:pt x="884" y="349"/>
                </a:cubicBezTo>
                <a:close/>
                <a:moveTo>
                  <a:pt x="879" y="252"/>
                </a:moveTo>
                <a:lnTo>
                  <a:pt x="879" y="252"/>
                </a:lnTo>
                <a:lnTo>
                  <a:pt x="880" y="252"/>
                </a:lnTo>
                <a:lnTo>
                  <a:pt x="880" y="252"/>
                </a:lnTo>
                <a:lnTo>
                  <a:pt x="880" y="252"/>
                </a:lnTo>
                <a:lnTo>
                  <a:pt x="880" y="252"/>
                </a:lnTo>
                <a:cubicBezTo>
                  <a:pt x="879" y="256"/>
                  <a:pt x="876" y="258"/>
                  <a:pt x="876" y="263"/>
                </a:cubicBezTo>
                <a:lnTo>
                  <a:pt x="876" y="263"/>
                </a:lnTo>
                <a:lnTo>
                  <a:pt x="875" y="264"/>
                </a:lnTo>
                <a:lnTo>
                  <a:pt x="875" y="264"/>
                </a:lnTo>
                <a:cubicBezTo>
                  <a:pt x="874" y="264"/>
                  <a:pt x="874" y="263"/>
                  <a:pt x="873" y="263"/>
                </a:cubicBezTo>
                <a:lnTo>
                  <a:pt x="873" y="263"/>
                </a:lnTo>
                <a:lnTo>
                  <a:pt x="873" y="263"/>
                </a:lnTo>
                <a:lnTo>
                  <a:pt x="873" y="263"/>
                </a:lnTo>
                <a:cubicBezTo>
                  <a:pt x="874" y="258"/>
                  <a:pt x="879" y="256"/>
                  <a:pt x="879" y="252"/>
                </a:cubicBezTo>
                <a:close/>
                <a:moveTo>
                  <a:pt x="872" y="180"/>
                </a:moveTo>
                <a:lnTo>
                  <a:pt x="872" y="180"/>
                </a:lnTo>
                <a:cubicBezTo>
                  <a:pt x="872" y="180"/>
                  <a:pt x="871" y="179"/>
                  <a:pt x="870" y="178"/>
                </a:cubicBezTo>
                <a:lnTo>
                  <a:pt x="870" y="178"/>
                </a:lnTo>
                <a:cubicBezTo>
                  <a:pt x="873" y="178"/>
                  <a:pt x="874" y="177"/>
                  <a:pt x="876" y="176"/>
                </a:cubicBezTo>
                <a:lnTo>
                  <a:pt x="876" y="176"/>
                </a:lnTo>
                <a:cubicBezTo>
                  <a:pt x="877" y="177"/>
                  <a:pt x="877" y="178"/>
                  <a:pt x="879" y="178"/>
                </a:cubicBezTo>
                <a:lnTo>
                  <a:pt x="879" y="178"/>
                </a:lnTo>
                <a:cubicBezTo>
                  <a:pt x="879" y="178"/>
                  <a:pt x="879" y="178"/>
                  <a:pt x="878" y="178"/>
                </a:cubicBezTo>
                <a:lnTo>
                  <a:pt x="878" y="178"/>
                </a:lnTo>
                <a:lnTo>
                  <a:pt x="878" y="178"/>
                </a:lnTo>
                <a:lnTo>
                  <a:pt x="878" y="178"/>
                </a:lnTo>
                <a:lnTo>
                  <a:pt x="878" y="178"/>
                </a:lnTo>
                <a:cubicBezTo>
                  <a:pt x="876" y="178"/>
                  <a:pt x="873" y="179"/>
                  <a:pt x="872" y="180"/>
                </a:cubicBezTo>
                <a:close/>
                <a:moveTo>
                  <a:pt x="871" y="560"/>
                </a:moveTo>
                <a:lnTo>
                  <a:pt x="871" y="560"/>
                </a:lnTo>
                <a:cubicBezTo>
                  <a:pt x="868" y="558"/>
                  <a:pt x="872" y="555"/>
                  <a:pt x="873" y="553"/>
                </a:cubicBezTo>
                <a:lnTo>
                  <a:pt x="873" y="553"/>
                </a:lnTo>
                <a:cubicBezTo>
                  <a:pt x="874" y="553"/>
                  <a:pt x="874" y="554"/>
                  <a:pt x="875" y="554"/>
                </a:cubicBezTo>
                <a:lnTo>
                  <a:pt x="875" y="554"/>
                </a:lnTo>
                <a:cubicBezTo>
                  <a:pt x="875" y="556"/>
                  <a:pt x="875" y="558"/>
                  <a:pt x="875" y="559"/>
                </a:cubicBezTo>
                <a:lnTo>
                  <a:pt x="875" y="559"/>
                </a:lnTo>
                <a:cubicBezTo>
                  <a:pt x="873" y="559"/>
                  <a:pt x="872" y="559"/>
                  <a:pt x="871" y="560"/>
                </a:cubicBezTo>
                <a:close/>
                <a:moveTo>
                  <a:pt x="867" y="512"/>
                </a:moveTo>
                <a:lnTo>
                  <a:pt x="867" y="512"/>
                </a:lnTo>
                <a:lnTo>
                  <a:pt x="867" y="511"/>
                </a:lnTo>
                <a:lnTo>
                  <a:pt x="867" y="511"/>
                </a:lnTo>
                <a:cubicBezTo>
                  <a:pt x="868" y="511"/>
                  <a:pt x="868" y="511"/>
                  <a:pt x="868" y="511"/>
                </a:cubicBezTo>
                <a:lnTo>
                  <a:pt x="868" y="511"/>
                </a:lnTo>
                <a:lnTo>
                  <a:pt x="867" y="512"/>
                </a:lnTo>
                <a:close/>
                <a:moveTo>
                  <a:pt x="851" y="578"/>
                </a:moveTo>
                <a:lnTo>
                  <a:pt x="851" y="578"/>
                </a:lnTo>
                <a:lnTo>
                  <a:pt x="851" y="578"/>
                </a:lnTo>
                <a:lnTo>
                  <a:pt x="851" y="578"/>
                </a:lnTo>
                <a:lnTo>
                  <a:pt x="851" y="578"/>
                </a:lnTo>
                <a:lnTo>
                  <a:pt x="851" y="578"/>
                </a:lnTo>
                <a:cubicBezTo>
                  <a:pt x="851" y="579"/>
                  <a:pt x="851" y="579"/>
                  <a:pt x="851" y="579"/>
                </a:cubicBezTo>
                <a:lnTo>
                  <a:pt x="851" y="579"/>
                </a:lnTo>
                <a:lnTo>
                  <a:pt x="851" y="579"/>
                </a:lnTo>
                <a:lnTo>
                  <a:pt x="851" y="579"/>
                </a:lnTo>
                <a:lnTo>
                  <a:pt x="851" y="578"/>
                </a:lnTo>
                <a:close/>
                <a:moveTo>
                  <a:pt x="851" y="71"/>
                </a:moveTo>
                <a:lnTo>
                  <a:pt x="851" y="71"/>
                </a:lnTo>
                <a:close/>
                <a:moveTo>
                  <a:pt x="851" y="535"/>
                </a:moveTo>
                <a:lnTo>
                  <a:pt x="851" y="535"/>
                </a:lnTo>
                <a:cubicBezTo>
                  <a:pt x="852" y="535"/>
                  <a:pt x="852" y="535"/>
                  <a:pt x="852" y="535"/>
                </a:cubicBezTo>
                <a:lnTo>
                  <a:pt x="852" y="535"/>
                </a:lnTo>
                <a:cubicBezTo>
                  <a:pt x="852" y="535"/>
                  <a:pt x="853" y="535"/>
                  <a:pt x="854" y="536"/>
                </a:cubicBezTo>
                <a:lnTo>
                  <a:pt x="854" y="536"/>
                </a:lnTo>
                <a:lnTo>
                  <a:pt x="854" y="536"/>
                </a:lnTo>
                <a:lnTo>
                  <a:pt x="854" y="536"/>
                </a:lnTo>
                <a:cubicBezTo>
                  <a:pt x="853" y="535"/>
                  <a:pt x="852" y="536"/>
                  <a:pt x="850" y="538"/>
                </a:cubicBezTo>
                <a:lnTo>
                  <a:pt x="850" y="538"/>
                </a:lnTo>
                <a:lnTo>
                  <a:pt x="850" y="538"/>
                </a:lnTo>
                <a:lnTo>
                  <a:pt x="850" y="538"/>
                </a:lnTo>
                <a:cubicBezTo>
                  <a:pt x="850" y="537"/>
                  <a:pt x="851" y="536"/>
                  <a:pt x="851" y="535"/>
                </a:cubicBezTo>
                <a:close/>
                <a:moveTo>
                  <a:pt x="851" y="262"/>
                </a:moveTo>
                <a:lnTo>
                  <a:pt x="851" y="262"/>
                </a:lnTo>
                <a:lnTo>
                  <a:pt x="851" y="261"/>
                </a:lnTo>
                <a:lnTo>
                  <a:pt x="851" y="261"/>
                </a:lnTo>
                <a:cubicBezTo>
                  <a:pt x="852" y="260"/>
                  <a:pt x="852" y="259"/>
                  <a:pt x="852" y="259"/>
                </a:cubicBezTo>
                <a:lnTo>
                  <a:pt x="852" y="259"/>
                </a:lnTo>
                <a:cubicBezTo>
                  <a:pt x="853" y="259"/>
                  <a:pt x="853" y="259"/>
                  <a:pt x="853" y="259"/>
                </a:cubicBezTo>
                <a:lnTo>
                  <a:pt x="853" y="259"/>
                </a:lnTo>
                <a:cubicBezTo>
                  <a:pt x="852" y="260"/>
                  <a:pt x="852" y="261"/>
                  <a:pt x="851" y="262"/>
                </a:cubicBezTo>
                <a:close/>
                <a:moveTo>
                  <a:pt x="859" y="284"/>
                </a:moveTo>
                <a:lnTo>
                  <a:pt x="859" y="284"/>
                </a:lnTo>
                <a:cubicBezTo>
                  <a:pt x="859" y="285"/>
                  <a:pt x="860" y="285"/>
                  <a:pt x="860" y="286"/>
                </a:cubicBezTo>
                <a:lnTo>
                  <a:pt x="860" y="286"/>
                </a:lnTo>
                <a:cubicBezTo>
                  <a:pt x="858" y="287"/>
                  <a:pt x="855" y="288"/>
                  <a:pt x="852" y="289"/>
                </a:cubicBezTo>
                <a:lnTo>
                  <a:pt x="852" y="289"/>
                </a:lnTo>
                <a:lnTo>
                  <a:pt x="852" y="289"/>
                </a:lnTo>
                <a:lnTo>
                  <a:pt x="852" y="289"/>
                </a:lnTo>
                <a:cubicBezTo>
                  <a:pt x="852" y="287"/>
                  <a:pt x="853" y="286"/>
                  <a:pt x="854" y="285"/>
                </a:cubicBezTo>
                <a:lnTo>
                  <a:pt x="854" y="285"/>
                </a:lnTo>
                <a:lnTo>
                  <a:pt x="854" y="285"/>
                </a:lnTo>
                <a:lnTo>
                  <a:pt x="854" y="285"/>
                </a:lnTo>
                <a:cubicBezTo>
                  <a:pt x="855" y="285"/>
                  <a:pt x="856" y="285"/>
                  <a:pt x="856" y="285"/>
                </a:cubicBezTo>
                <a:lnTo>
                  <a:pt x="856" y="285"/>
                </a:lnTo>
                <a:cubicBezTo>
                  <a:pt x="858" y="284"/>
                  <a:pt x="858" y="284"/>
                  <a:pt x="859" y="284"/>
                </a:cubicBezTo>
                <a:close/>
                <a:moveTo>
                  <a:pt x="859" y="130"/>
                </a:moveTo>
                <a:lnTo>
                  <a:pt x="859" y="130"/>
                </a:lnTo>
                <a:cubicBezTo>
                  <a:pt x="859" y="130"/>
                  <a:pt x="859" y="130"/>
                  <a:pt x="860" y="130"/>
                </a:cubicBezTo>
                <a:lnTo>
                  <a:pt x="860" y="130"/>
                </a:lnTo>
                <a:lnTo>
                  <a:pt x="860" y="130"/>
                </a:lnTo>
                <a:lnTo>
                  <a:pt x="860" y="130"/>
                </a:lnTo>
                <a:cubicBezTo>
                  <a:pt x="860" y="130"/>
                  <a:pt x="860" y="130"/>
                  <a:pt x="859" y="130"/>
                </a:cubicBezTo>
                <a:close/>
                <a:moveTo>
                  <a:pt x="860" y="258"/>
                </a:moveTo>
                <a:lnTo>
                  <a:pt x="860" y="258"/>
                </a:lnTo>
                <a:cubicBezTo>
                  <a:pt x="859" y="258"/>
                  <a:pt x="859" y="258"/>
                  <a:pt x="859" y="258"/>
                </a:cubicBezTo>
                <a:lnTo>
                  <a:pt x="859" y="258"/>
                </a:lnTo>
                <a:cubicBezTo>
                  <a:pt x="858" y="258"/>
                  <a:pt x="858" y="258"/>
                  <a:pt x="858" y="257"/>
                </a:cubicBezTo>
                <a:lnTo>
                  <a:pt x="858" y="257"/>
                </a:lnTo>
                <a:cubicBezTo>
                  <a:pt x="858" y="257"/>
                  <a:pt x="859" y="258"/>
                  <a:pt x="860" y="258"/>
                </a:cubicBezTo>
                <a:lnTo>
                  <a:pt x="846" y="457"/>
                </a:lnTo>
                <a:lnTo>
                  <a:pt x="846" y="457"/>
                </a:lnTo>
                <a:cubicBezTo>
                  <a:pt x="846" y="458"/>
                  <a:pt x="847" y="458"/>
                  <a:pt x="848" y="458"/>
                </a:cubicBezTo>
                <a:lnTo>
                  <a:pt x="848" y="458"/>
                </a:lnTo>
                <a:cubicBezTo>
                  <a:pt x="849" y="458"/>
                  <a:pt x="849" y="457"/>
                  <a:pt x="850" y="456"/>
                </a:cubicBezTo>
                <a:lnTo>
                  <a:pt x="850" y="456"/>
                </a:lnTo>
                <a:lnTo>
                  <a:pt x="850" y="456"/>
                </a:lnTo>
                <a:lnTo>
                  <a:pt x="850" y="456"/>
                </a:lnTo>
                <a:cubicBezTo>
                  <a:pt x="850" y="456"/>
                  <a:pt x="850" y="457"/>
                  <a:pt x="849" y="458"/>
                </a:cubicBezTo>
                <a:lnTo>
                  <a:pt x="849" y="458"/>
                </a:lnTo>
                <a:cubicBezTo>
                  <a:pt x="848" y="459"/>
                  <a:pt x="848" y="461"/>
                  <a:pt x="848" y="461"/>
                </a:cubicBezTo>
                <a:lnTo>
                  <a:pt x="848" y="461"/>
                </a:lnTo>
                <a:cubicBezTo>
                  <a:pt x="847" y="461"/>
                  <a:pt x="845" y="462"/>
                  <a:pt x="844" y="463"/>
                </a:cubicBezTo>
                <a:lnTo>
                  <a:pt x="844" y="463"/>
                </a:lnTo>
                <a:cubicBezTo>
                  <a:pt x="843" y="464"/>
                  <a:pt x="843" y="464"/>
                  <a:pt x="842" y="465"/>
                </a:cubicBezTo>
                <a:lnTo>
                  <a:pt x="842" y="465"/>
                </a:lnTo>
                <a:cubicBezTo>
                  <a:pt x="842" y="464"/>
                  <a:pt x="841" y="463"/>
                  <a:pt x="839" y="463"/>
                </a:cubicBezTo>
                <a:lnTo>
                  <a:pt x="839" y="463"/>
                </a:lnTo>
                <a:cubicBezTo>
                  <a:pt x="840" y="462"/>
                  <a:pt x="841" y="462"/>
                  <a:pt x="842" y="461"/>
                </a:cubicBezTo>
                <a:lnTo>
                  <a:pt x="842" y="461"/>
                </a:lnTo>
                <a:cubicBezTo>
                  <a:pt x="842" y="458"/>
                  <a:pt x="842" y="457"/>
                  <a:pt x="846" y="457"/>
                </a:cubicBezTo>
                <a:lnTo>
                  <a:pt x="846" y="457"/>
                </a:lnTo>
                <a:lnTo>
                  <a:pt x="846" y="457"/>
                </a:lnTo>
                <a:lnTo>
                  <a:pt x="860" y="258"/>
                </a:lnTo>
                <a:close/>
                <a:moveTo>
                  <a:pt x="848" y="195"/>
                </a:moveTo>
                <a:lnTo>
                  <a:pt x="848" y="195"/>
                </a:lnTo>
                <a:cubicBezTo>
                  <a:pt x="848" y="196"/>
                  <a:pt x="848" y="197"/>
                  <a:pt x="849" y="197"/>
                </a:cubicBezTo>
                <a:lnTo>
                  <a:pt x="849" y="197"/>
                </a:lnTo>
                <a:cubicBezTo>
                  <a:pt x="849" y="197"/>
                  <a:pt x="849" y="197"/>
                  <a:pt x="849" y="198"/>
                </a:cubicBezTo>
                <a:lnTo>
                  <a:pt x="849" y="198"/>
                </a:lnTo>
                <a:cubicBezTo>
                  <a:pt x="848" y="197"/>
                  <a:pt x="848" y="196"/>
                  <a:pt x="848" y="195"/>
                </a:cubicBezTo>
                <a:close/>
                <a:moveTo>
                  <a:pt x="850" y="357"/>
                </a:moveTo>
                <a:lnTo>
                  <a:pt x="850" y="357"/>
                </a:lnTo>
                <a:cubicBezTo>
                  <a:pt x="850" y="358"/>
                  <a:pt x="850" y="358"/>
                  <a:pt x="850" y="359"/>
                </a:cubicBezTo>
                <a:lnTo>
                  <a:pt x="850" y="359"/>
                </a:lnTo>
                <a:lnTo>
                  <a:pt x="849" y="360"/>
                </a:lnTo>
                <a:lnTo>
                  <a:pt x="849" y="360"/>
                </a:lnTo>
                <a:cubicBezTo>
                  <a:pt x="848" y="360"/>
                  <a:pt x="848" y="360"/>
                  <a:pt x="847" y="360"/>
                </a:cubicBezTo>
                <a:lnTo>
                  <a:pt x="847" y="360"/>
                </a:lnTo>
                <a:cubicBezTo>
                  <a:pt x="846" y="360"/>
                  <a:pt x="846" y="360"/>
                  <a:pt x="846" y="360"/>
                </a:cubicBezTo>
                <a:lnTo>
                  <a:pt x="846" y="360"/>
                </a:lnTo>
                <a:cubicBezTo>
                  <a:pt x="847" y="359"/>
                  <a:pt x="848" y="357"/>
                  <a:pt x="848" y="356"/>
                </a:cubicBezTo>
                <a:lnTo>
                  <a:pt x="848" y="356"/>
                </a:lnTo>
                <a:cubicBezTo>
                  <a:pt x="848" y="357"/>
                  <a:pt x="849" y="357"/>
                  <a:pt x="850" y="357"/>
                </a:cubicBezTo>
                <a:close/>
                <a:moveTo>
                  <a:pt x="844" y="365"/>
                </a:moveTo>
                <a:lnTo>
                  <a:pt x="844" y="365"/>
                </a:lnTo>
                <a:lnTo>
                  <a:pt x="844" y="365"/>
                </a:lnTo>
                <a:cubicBezTo>
                  <a:pt x="844" y="365"/>
                  <a:pt x="844" y="365"/>
                  <a:pt x="845" y="365"/>
                </a:cubicBezTo>
                <a:lnTo>
                  <a:pt x="845" y="365"/>
                </a:lnTo>
                <a:cubicBezTo>
                  <a:pt x="843" y="366"/>
                  <a:pt x="842" y="367"/>
                  <a:pt x="842" y="369"/>
                </a:cubicBezTo>
                <a:lnTo>
                  <a:pt x="842" y="369"/>
                </a:lnTo>
                <a:cubicBezTo>
                  <a:pt x="841" y="368"/>
                  <a:pt x="841" y="366"/>
                  <a:pt x="841" y="365"/>
                </a:cubicBezTo>
                <a:lnTo>
                  <a:pt x="841" y="365"/>
                </a:lnTo>
                <a:cubicBezTo>
                  <a:pt x="842" y="365"/>
                  <a:pt x="843" y="365"/>
                  <a:pt x="844" y="365"/>
                </a:cubicBezTo>
                <a:close/>
                <a:moveTo>
                  <a:pt x="835" y="226"/>
                </a:moveTo>
                <a:lnTo>
                  <a:pt x="835" y="226"/>
                </a:lnTo>
                <a:lnTo>
                  <a:pt x="835" y="226"/>
                </a:lnTo>
                <a:lnTo>
                  <a:pt x="835" y="226"/>
                </a:lnTo>
                <a:cubicBezTo>
                  <a:pt x="835" y="226"/>
                  <a:pt x="835" y="226"/>
                  <a:pt x="836" y="225"/>
                </a:cubicBezTo>
                <a:lnTo>
                  <a:pt x="836" y="225"/>
                </a:lnTo>
                <a:cubicBezTo>
                  <a:pt x="836" y="225"/>
                  <a:pt x="836" y="224"/>
                  <a:pt x="836" y="223"/>
                </a:cubicBezTo>
                <a:lnTo>
                  <a:pt x="836" y="223"/>
                </a:lnTo>
                <a:cubicBezTo>
                  <a:pt x="836" y="222"/>
                  <a:pt x="836" y="221"/>
                  <a:pt x="836" y="220"/>
                </a:cubicBezTo>
                <a:lnTo>
                  <a:pt x="836" y="220"/>
                </a:lnTo>
                <a:lnTo>
                  <a:pt x="836" y="220"/>
                </a:lnTo>
                <a:lnTo>
                  <a:pt x="836" y="220"/>
                </a:lnTo>
                <a:cubicBezTo>
                  <a:pt x="836" y="221"/>
                  <a:pt x="836" y="221"/>
                  <a:pt x="837" y="222"/>
                </a:cubicBezTo>
                <a:lnTo>
                  <a:pt x="837" y="222"/>
                </a:lnTo>
                <a:cubicBezTo>
                  <a:pt x="839" y="225"/>
                  <a:pt x="841" y="226"/>
                  <a:pt x="843" y="227"/>
                </a:cubicBezTo>
                <a:lnTo>
                  <a:pt x="843" y="227"/>
                </a:lnTo>
                <a:cubicBezTo>
                  <a:pt x="842" y="228"/>
                  <a:pt x="842" y="230"/>
                  <a:pt x="842" y="231"/>
                </a:cubicBezTo>
                <a:lnTo>
                  <a:pt x="842" y="231"/>
                </a:lnTo>
                <a:cubicBezTo>
                  <a:pt x="841" y="231"/>
                  <a:pt x="840" y="231"/>
                  <a:pt x="839" y="231"/>
                </a:cubicBezTo>
                <a:lnTo>
                  <a:pt x="839" y="231"/>
                </a:lnTo>
                <a:cubicBezTo>
                  <a:pt x="839" y="230"/>
                  <a:pt x="839" y="230"/>
                  <a:pt x="839" y="230"/>
                </a:cubicBezTo>
                <a:lnTo>
                  <a:pt x="839" y="230"/>
                </a:lnTo>
                <a:cubicBezTo>
                  <a:pt x="836" y="230"/>
                  <a:pt x="836" y="227"/>
                  <a:pt x="835" y="226"/>
                </a:cubicBezTo>
                <a:close/>
                <a:moveTo>
                  <a:pt x="839" y="399"/>
                </a:moveTo>
                <a:lnTo>
                  <a:pt x="839" y="399"/>
                </a:lnTo>
                <a:cubicBezTo>
                  <a:pt x="840" y="399"/>
                  <a:pt x="840" y="397"/>
                  <a:pt x="840" y="397"/>
                </a:cubicBezTo>
                <a:lnTo>
                  <a:pt x="840" y="397"/>
                </a:lnTo>
                <a:cubicBezTo>
                  <a:pt x="841" y="401"/>
                  <a:pt x="843" y="404"/>
                  <a:pt x="848" y="404"/>
                </a:cubicBezTo>
                <a:lnTo>
                  <a:pt x="848" y="404"/>
                </a:lnTo>
                <a:cubicBezTo>
                  <a:pt x="848" y="404"/>
                  <a:pt x="848" y="404"/>
                  <a:pt x="849" y="404"/>
                </a:cubicBezTo>
                <a:lnTo>
                  <a:pt x="849" y="404"/>
                </a:lnTo>
                <a:cubicBezTo>
                  <a:pt x="848" y="406"/>
                  <a:pt x="848" y="408"/>
                  <a:pt x="848" y="409"/>
                </a:cubicBezTo>
                <a:lnTo>
                  <a:pt x="848" y="409"/>
                </a:lnTo>
                <a:cubicBezTo>
                  <a:pt x="848" y="410"/>
                  <a:pt x="848" y="411"/>
                  <a:pt x="847" y="411"/>
                </a:cubicBezTo>
                <a:lnTo>
                  <a:pt x="847" y="411"/>
                </a:lnTo>
                <a:cubicBezTo>
                  <a:pt x="846" y="410"/>
                  <a:pt x="844" y="409"/>
                  <a:pt x="843" y="409"/>
                </a:cubicBezTo>
                <a:lnTo>
                  <a:pt x="843" y="409"/>
                </a:lnTo>
                <a:cubicBezTo>
                  <a:pt x="842" y="406"/>
                  <a:pt x="841" y="406"/>
                  <a:pt x="840" y="406"/>
                </a:cubicBezTo>
                <a:lnTo>
                  <a:pt x="840" y="406"/>
                </a:lnTo>
                <a:cubicBezTo>
                  <a:pt x="840" y="406"/>
                  <a:pt x="840" y="406"/>
                  <a:pt x="839" y="405"/>
                </a:cubicBezTo>
                <a:lnTo>
                  <a:pt x="839" y="405"/>
                </a:lnTo>
                <a:cubicBezTo>
                  <a:pt x="840" y="403"/>
                  <a:pt x="842" y="400"/>
                  <a:pt x="839" y="399"/>
                </a:cubicBezTo>
                <a:lnTo>
                  <a:pt x="851" y="919"/>
                </a:lnTo>
                <a:lnTo>
                  <a:pt x="851" y="919"/>
                </a:lnTo>
                <a:lnTo>
                  <a:pt x="851" y="919"/>
                </a:lnTo>
                <a:lnTo>
                  <a:pt x="851" y="919"/>
                </a:lnTo>
                <a:lnTo>
                  <a:pt x="851" y="919"/>
                </a:lnTo>
                <a:lnTo>
                  <a:pt x="851" y="919"/>
                </a:lnTo>
                <a:lnTo>
                  <a:pt x="851" y="919"/>
                </a:lnTo>
                <a:lnTo>
                  <a:pt x="839" y="399"/>
                </a:lnTo>
                <a:close/>
                <a:moveTo>
                  <a:pt x="852" y="852"/>
                </a:moveTo>
                <a:lnTo>
                  <a:pt x="852" y="852"/>
                </a:lnTo>
                <a:lnTo>
                  <a:pt x="852" y="853"/>
                </a:lnTo>
                <a:lnTo>
                  <a:pt x="852" y="852"/>
                </a:lnTo>
                <a:close/>
                <a:moveTo>
                  <a:pt x="849" y="688"/>
                </a:moveTo>
                <a:lnTo>
                  <a:pt x="849" y="688"/>
                </a:lnTo>
                <a:cubicBezTo>
                  <a:pt x="852" y="683"/>
                  <a:pt x="848" y="682"/>
                  <a:pt x="846" y="680"/>
                </a:cubicBezTo>
                <a:lnTo>
                  <a:pt x="846" y="680"/>
                </a:lnTo>
                <a:cubicBezTo>
                  <a:pt x="846" y="679"/>
                  <a:pt x="847" y="678"/>
                  <a:pt x="846" y="678"/>
                </a:cubicBezTo>
                <a:lnTo>
                  <a:pt x="846" y="678"/>
                </a:lnTo>
                <a:cubicBezTo>
                  <a:pt x="846" y="677"/>
                  <a:pt x="845" y="677"/>
                  <a:pt x="845" y="677"/>
                </a:cubicBezTo>
                <a:lnTo>
                  <a:pt x="845" y="677"/>
                </a:lnTo>
                <a:cubicBezTo>
                  <a:pt x="847" y="677"/>
                  <a:pt x="848" y="677"/>
                  <a:pt x="848" y="675"/>
                </a:cubicBezTo>
                <a:lnTo>
                  <a:pt x="848" y="675"/>
                </a:lnTo>
                <a:cubicBezTo>
                  <a:pt x="849" y="674"/>
                  <a:pt x="849" y="673"/>
                  <a:pt x="850" y="672"/>
                </a:cubicBezTo>
                <a:lnTo>
                  <a:pt x="852" y="671"/>
                </a:lnTo>
                <a:lnTo>
                  <a:pt x="852" y="671"/>
                </a:lnTo>
                <a:cubicBezTo>
                  <a:pt x="852" y="673"/>
                  <a:pt x="852" y="675"/>
                  <a:pt x="852" y="677"/>
                </a:cubicBezTo>
                <a:lnTo>
                  <a:pt x="852" y="677"/>
                </a:lnTo>
                <a:cubicBezTo>
                  <a:pt x="853" y="679"/>
                  <a:pt x="856" y="681"/>
                  <a:pt x="858" y="682"/>
                </a:cubicBezTo>
                <a:lnTo>
                  <a:pt x="858" y="682"/>
                </a:lnTo>
                <a:cubicBezTo>
                  <a:pt x="855" y="684"/>
                  <a:pt x="854" y="688"/>
                  <a:pt x="852" y="690"/>
                </a:cubicBezTo>
                <a:lnTo>
                  <a:pt x="852" y="690"/>
                </a:lnTo>
                <a:lnTo>
                  <a:pt x="852" y="690"/>
                </a:lnTo>
                <a:cubicBezTo>
                  <a:pt x="852" y="689"/>
                  <a:pt x="851" y="688"/>
                  <a:pt x="849" y="688"/>
                </a:cubicBezTo>
                <a:close/>
                <a:moveTo>
                  <a:pt x="869" y="650"/>
                </a:moveTo>
                <a:lnTo>
                  <a:pt x="869" y="650"/>
                </a:lnTo>
                <a:cubicBezTo>
                  <a:pt x="869" y="651"/>
                  <a:pt x="869" y="651"/>
                  <a:pt x="869" y="651"/>
                </a:cubicBezTo>
                <a:lnTo>
                  <a:pt x="869" y="651"/>
                </a:lnTo>
                <a:cubicBezTo>
                  <a:pt x="866" y="654"/>
                  <a:pt x="863" y="655"/>
                  <a:pt x="859" y="656"/>
                </a:cubicBezTo>
                <a:lnTo>
                  <a:pt x="859" y="656"/>
                </a:lnTo>
                <a:cubicBezTo>
                  <a:pt x="858" y="657"/>
                  <a:pt x="858" y="659"/>
                  <a:pt x="858" y="660"/>
                </a:cubicBezTo>
                <a:lnTo>
                  <a:pt x="858" y="660"/>
                </a:lnTo>
                <a:cubicBezTo>
                  <a:pt x="857" y="660"/>
                  <a:pt x="857" y="660"/>
                  <a:pt x="857" y="660"/>
                </a:cubicBezTo>
                <a:lnTo>
                  <a:pt x="857" y="660"/>
                </a:lnTo>
                <a:cubicBezTo>
                  <a:pt x="858" y="658"/>
                  <a:pt x="858" y="656"/>
                  <a:pt x="857" y="655"/>
                </a:cubicBezTo>
                <a:lnTo>
                  <a:pt x="857" y="655"/>
                </a:lnTo>
                <a:cubicBezTo>
                  <a:pt x="856" y="655"/>
                  <a:pt x="856" y="655"/>
                  <a:pt x="856" y="655"/>
                </a:cubicBezTo>
                <a:lnTo>
                  <a:pt x="856" y="655"/>
                </a:lnTo>
                <a:cubicBezTo>
                  <a:pt x="857" y="653"/>
                  <a:pt x="858" y="652"/>
                  <a:pt x="858" y="651"/>
                </a:cubicBezTo>
                <a:lnTo>
                  <a:pt x="858" y="651"/>
                </a:lnTo>
                <a:cubicBezTo>
                  <a:pt x="858" y="650"/>
                  <a:pt x="857" y="649"/>
                  <a:pt x="856" y="649"/>
                </a:cubicBezTo>
                <a:lnTo>
                  <a:pt x="856" y="649"/>
                </a:lnTo>
                <a:cubicBezTo>
                  <a:pt x="857" y="648"/>
                  <a:pt x="858" y="648"/>
                  <a:pt x="858" y="648"/>
                </a:cubicBezTo>
                <a:lnTo>
                  <a:pt x="858" y="648"/>
                </a:lnTo>
                <a:cubicBezTo>
                  <a:pt x="860" y="647"/>
                  <a:pt x="862" y="646"/>
                  <a:pt x="864" y="645"/>
                </a:cubicBezTo>
                <a:lnTo>
                  <a:pt x="864" y="645"/>
                </a:lnTo>
                <a:cubicBezTo>
                  <a:pt x="865" y="646"/>
                  <a:pt x="867" y="646"/>
                  <a:pt x="869" y="645"/>
                </a:cubicBezTo>
                <a:lnTo>
                  <a:pt x="869" y="645"/>
                </a:lnTo>
                <a:cubicBezTo>
                  <a:pt x="870" y="645"/>
                  <a:pt x="871" y="643"/>
                  <a:pt x="873" y="645"/>
                </a:cubicBezTo>
                <a:lnTo>
                  <a:pt x="873" y="645"/>
                </a:lnTo>
                <a:cubicBezTo>
                  <a:pt x="873" y="647"/>
                  <a:pt x="869" y="648"/>
                  <a:pt x="869" y="650"/>
                </a:cubicBezTo>
                <a:close/>
                <a:moveTo>
                  <a:pt x="871" y="669"/>
                </a:moveTo>
                <a:lnTo>
                  <a:pt x="871" y="669"/>
                </a:lnTo>
                <a:cubicBezTo>
                  <a:pt x="871" y="670"/>
                  <a:pt x="871" y="670"/>
                  <a:pt x="871" y="671"/>
                </a:cubicBezTo>
                <a:lnTo>
                  <a:pt x="871" y="671"/>
                </a:lnTo>
                <a:cubicBezTo>
                  <a:pt x="870" y="670"/>
                  <a:pt x="870" y="669"/>
                  <a:pt x="870" y="669"/>
                </a:cubicBezTo>
                <a:lnTo>
                  <a:pt x="870" y="669"/>
                </a:lnTo>
                <a:cubicBezTo>
                  <a:pt x="869" y="668"/>
                  <a:pt x="869" y="668"/>
                  <a:pt x="869" y="668"/>
                </a:cubicBezTo>
                <a:lnTo>
                  <a:pt x="869" y="668"/>
                </a:lnTo>
                <a:cubicBezTo>
                  <a:pt x="869" y="668"/>
                  <a:pt x="869" y="668"/>
                  <a:pt x="870" y="668"/>
                </a:cubicBezTo>
                <a:lnTo>
                  <a:pt x="870" y="668"/>
                </a:lnTo>
                <a:lnTo>
                  <a:pt x="870" y="668"/>
                </a:lnTo>
                <a:lnTo>
                  <a:pt x="870" y="668"/>
                </a:lnTo>
                <a:lnTo>
                  <a:pt x="871" y="669"/>
                </a:lnTo>
                <a:close/>
                <a:moveTo>
                  <a:pt x="895" y="973"/>
                </a:moveTo>
                <a:lnTo>
                  <a:pt x="895" y="973"/>
                </a:lnTo>
                <a:lnTo>
                  <a:pt x="894" y="972"/>
                </a:lnTo>
                <a:lnTo>
                  <a:pt x="894" y="972"/>
                </a:lnTo>
                <a:cubicBezTo>
                  <a:pt x="895" y="971"/>
                  <a:pt x="895" y="970"/>
                  <a:pt x="895" y="969"/>
                </a:cubicBezTo>
                <a:lnTo>
                  <a:pt x="895" y="969"/>
                </a:lnTo>
                <a:cubicBezTo>
                  <a:pt x="895" y="971"/>
                  <a:pt x="895" y="972"/>
                  <a:pt x="895" y="973"/>
                </a:cubicBezTo>
                <a:close/>
                <a:moveTo>
                  <a:pt x="916" y="776"/>
                </a:moveTo>
                <a:lnTo>
                  <a:pt x="916" y="776"/>
                </a:lnTo>
                <a:cubicBezTo>
                  <a:pt x="915" y="776"/>
                  <a:pt x="915" y="776"/>
                  <a:pt x="915" y="776"/>
                </a:cubicBezTo>
                <a:lnTo>
                  <a:pt x="915" y="776"/>
                </a:lnTo>
                <a:cubicBezTo>
                  <a:pt x="915" y="776"/>
                  <a:pt x="915" y="776"/>
                  <a:pt x="915" y="775"/>
                </a:cubicBezTo>
                <a:lnTo>
                  <a:pt x="915" y="775"/>
                </a:lnTo>
                <a:cubicBezTo>
                  <a:pt x="915" y="776"/>
                  <a:pt x="916" y="776"/>
                  <a:pt x="916" y="776"/>
                </a:cubicBezTo>
                <a:close/>
                <a:moveTo>
                  <a:pt x="914" y="314"/>
                </a:moveTo>
                <a:lnTo>
                  <a:pt x="914" y="314"/>
                </a:lnTo>
                <a:cubicBezTo>
                  <a:pt x="914" y="313"/>
                  <a:pt x="914" y="313"/>
                  <a:pt x="914" y="313"/>
                </a:cubicBezTo>
                <a:lnTo>
                  <a:pt x="914" y="313"/>
                </a:lnTo>
                <a:cubicBezTo>
                  <a:pt x="915" y="314"/>
                  <a:pt x="916" y="314"/>
                  <a:pt x="918" y="313"/>
                </a:cubicBezTo>
                <a:lnTo>
                  <a:pt x="918" y="313"/>
                </a:lnTo>
                <a:cubicBezTo>
                  <a:pt x="918" y="315"/>
                  <a:pt x="920" y="317"/>
                  <a:pt x="922" y="317"/>
                </a:cubicBezTo>
                <a:lnTo>
                  <a:pt x="922" y="317"/>
                </a:lnTo>
                <a:lnTo>
                  <a:pt x="921" y="317"/>
                </a:lnTo>
                <a:lnTo>
                  <a:pt x="921" y="317"/>
                </a:lnTo>
                <a:cubicBezTo>
                  <a:pt x="921" y="318"/>
                  <a:pt x="921" y="319"/>
                  <a:pt x="921" y="319"/>
                </a:cubicBezTo>
                <a:lnTo>
                  <a:pt x="921" y="319"/>
                </a:lnTo>
                <a:cubicBezTo>
                  <a:pt x="919" y="317"/>
                  <a:pt x="916" y="315"/>
                  <a:pt x="914" y="314"/>
                </a:cubicBezTo>
                <a:close/>
                <a:moveTo>
                  <a:pt x="916" y="876"/>
                </a:moveTo>
                <a:lnTo>
                  <a:pt x="916" y="876"/>
                </a:lnTo>
                <a:lnTo>
                  <a:pt x="916" y="876"/>
                </a:lnTo>
                <a:lnTo>
                  <a:pt x="916" y="876"/>
                </a:lnTo>
                <a:cubicBezTo>
                  <a:pt x="916" y="876"/>
                  <a:pt x="916" y="876"/>
                  <a:pt x="916" y="874"/>
                </a:cubicBezTo>
                <a:lnTo>
                  <a:pt x="916" y="874"/>
                </a:lnTo>
                <a:lnTo>
                  <a:pt x="916" y="876"/>
                </a:lnTo>
                <a:close/>
                <a:moveTo>
                  <a:pt x="917" y="571"/>
                </a:moveTo>
                <a:lnTo>
                  <a:pt x="917" y="571"/>
                </a:lnTo>
                <a:cubicBezTo>
                  <a:pt x="916" y="571"/>
                  <a:pt x="916" y="572"/>
                  <a:pt x="916" y="572"/>
                </a:cubicBezTo>
                <a:lnTo>
                  <a:pt x="916" y="572"/>
                </a:lnTo>
                <a:cubicBezTo>
                  <a:pt x="916" y="571"/>
                  <a:pt x="916" y="570"/>
                  <a:pt x="916" y="569"/>
                </a:cubicBezTo>
                <a:lnTo>
                  <a:pt x="916" y="569"/>
                </a:lnTo>
                <a:cubicBezTo>
                  <a:pt x="917" y="569"/>
                  <a:pt x="918" y="568"/>
                  <a:pt x="920" y="568"/>
                </a:cubicBezTo>
                <a:lnTo>
                  <a:pt x="920" y="568"/>
                </a:lnTo>
                <a:cubicBezTo>
                  <a:pt x="922" y="568"/>
                  <a:pt x="923" y="569"/>
                  <a:pt x="925" y="569"/>
                </a:cubicBezTo>
                <a:lnTo>
                  <a:pt x="925" y="569"/>
                </a:lnTo>
                <a:cubicBezTo>
                  <a:pt x="924" y="570"/>
                  <a:pt x="924" y="571"/>
                  <a:pt x="924" y="572"/>
                </a:cubicBezTo>
                <a:lnTo>
                  <a:pt x="924" y="572"/>
                </a:lnTo>
                <a:cubicBezTo>
                  <a:pt x="922" y="570"/>
                  <a:pt x="921" y="569"/>
                  <a:pt x="917" y="571"/>
                </a:cubicBezTo>
                <a:close/>
                <a:moveTo>
                  <a:pt x="917" y="876"/>
                </a:moveTo>
                <a:lnTo>
                  <a:pt x="917" y="876"/>
                </a:lnTo>
                <a:cubicBezTo>
                  <a:pt x="917" y="876"/>
                  <a:pt x="917" y="876"/>
                  <a:pt x="916" y="876"/>
                </a:cubicBezTo>
                <a:lnTo>
                  <a:pt x="916" y="876"/>
                </a:lnTo>
                <a:lnTo>
                  <a:pt x="916" y="876"/>
                </a:lnTo>
                <a:cubicBezTo>
                  <a:pt x="916" y="874"/>
                  <a:pt x="916" y="874"/>
                  <a:pt x="916" y="874"/>
                </a:cubicBezTo>
                <a:lnTo>
                  <a:pt x="916" y="874"/>
                </a:lnTo>
                <a:cubicBezTo>
                  <a:pt x="917" y="874"/>
                  <a:pt x="917" y="874"/>
                  <a:pt x="917" y="876"/>
                </a:cubicBezTo>
                <a:close/>
                <a:moveTo>
                  <a:pt x="920" y="882"/>
                </a:moveTo>
                <a:lnTo>
                  <a:pt x="920" y="882"/>
                </a:lnTo>
                <a:close/>
                <a:moveTo>
                  <a:pt x="918" y="779"/>
                </a:moveTo>
                <a:lnTo>
                  <a:pt x="918" y="779"/>
                </a:lnTo>
                <a:cubicBezTo>
                  <a:pt x="918" y="779"/>
                  <a:pt x="918" y="779"/>
                  <a:pt x="917" y="779"/>
                </a:cubicBezTo>
                <a:lnTo>
                  <a:pt x="917" y="779"/>
                </a:lnTo>
                <a:lnTo>
                  <a:pt x="917" y="779"/>
                </a:lnTo>
                <a:lnTo>
                  <a:pt x="917" y="779"/>
                </a:lnTo>
                <a:lnTo>
                  <a:pt x="917" y="778"/>
                </a:lnTo>
                <a:lnTo>
                  <a:pt x="917" y="778"/>
                </a:lnTo>
                <a:cubicBezTo>
                  <a:pt x="918" y="778"/>
                  <a:pt x="919" y="778"/>
                  <a:pt x="920" y="778"/>
                </a:cubicBezTo>
                <a:lnTo>
                  <a:pt x="920" y="778"/>
                </a:lnTo>
                <a:lnTo>
                  <a:pt x="920" y="778"/>
                </a:lnTo>
                <a:lnTo>
                  <a:pt x="920" y="778"/>
                </a:lnTo>
                <a:cubicBezTo>
                  <a:pt x="920" y="778"/>
                  <a:pt x="919" y="779"/>
                  <a:pt x="918" y="779"/>
                </a:cubicBezTo>
                <a:close/>
                <a:moveTo>
                  <a:pt x="924" y="335"/>
                </a:moveTo>
                <a:lnTo>
                  <a:pt x="924" y="335"/>
                </a:lnTo>
                <a:lnTo>
                  <a:pt x="924" y="335"/>
                </a:lnTo>
                <a:lnTo>
                  <a:pt x="924" y="335"/>
                </a:lnTo>
                <a:cubicBezTo>
                  <a:pt x="923" y="334"/>
                  <a:pt x="922" y="334"/>
                  <a:pt x="921" y="332"/>
                </a:cubicBezTo>
                <a:lnTo>
                  <a:pt x="921" y="332"/>
                </a:lnTo>
                <a:lnTo>
                  <a:pt x="921" y="332"/>
                </a:lnTo>
                <a:cubicBezTo>
                  <a:pt x="922" y="330"/>
                  <a:pt x="922" y="328"/>
                  <a:pt x="923" y="326"/>
                </a:cubicBezTo>
                <a:lnTo>
                  <a:pt x="923" y="326"/>
                </a:lnTo>
                <a:cubicBezTo>
                  <a:pt x="927" y="326"/>
                  <a:pt x="929" y="325"/>
                  <a:pt x="932" y="324"/>
                </a:cubicBezTo>
                <a:lnTo>
                  <a:pt x="932" y="324"/>
                </a:lnTo>
                <a:cubicBezTo>
                  <a:pt x="934" y="323"/>
                  <a:pt x="934" y="323"/>
                  <a:pt x="935" y="321"/>
                </a:cubicBezTo>
                <a:lnTo>
                  <a:pt x="935" y="321"/>
                </a:lnTo>
                <a:cubicBezTo>
                  <a:pt x="936" y="321"/>
                  <a:pt x="936" y="321"/>
                  <a:pt x="937" y="321"/>
                </a:cubicBezTo>
                <a:lnTo>
                  <a:pt x="937" y="321"/>
                </a:lnTo>
                <a:cubicBezTo>
                  <a:pt x="937" y="321"/>
                  <a:pt x="937" y="321"/>
                  <a:pt x="937" y="322"/>
                </a:cubicBezTo>
                <a:lnTo>
                  <a:pt x="937" y="322"/>
                </a:lnTo>
                <a:cubicBezTo>
                  <a:pt x="935" y="323"/>
                  <a:pt x="934" y="325"/>
                  <a:pt x="934" y="328"/>
                </a:cubicBezTo>
                <a:lnTo>
                  <a:pt x="934" y="328"/>
                </a:lnTo>
                <a:cubicBezTo>
                  <a:pt x="935" y="328"/>
                  <a:pt x="936" y="329"/>
                  <a:pt x="937" y="330"/>
                </a:cubicBezTo>
                <a:lnTo>
                  <a:pt x="937" y="330"/>
                </a:lnTo>
                <a:lnTo>
                  <a:pt x="938" y="329"/>
                </a:lnTo>
                <a:lnTo>
                  <a:pt x="938" y="329"/>
                </a:lnTo>
                <a:cubicBezTo>
                  <a:pt x="938" y="330"/>
                  <a:pt x="938" y="330"/>
                  <a:pt x="938" y="330"/>
                </a:cubicBezTo>
                <a:lnTo>
                  <a:pt x="938" y="330"/>
                </a:lnTo>
                <a:cubicBezTo>
                  <a:pt x="938" y="330"/>
                  <a:pt x="938" y="331"/>
                  <a:pt x="938" y="332"/>
                </a:cubicBezTo>
                <a:lnTo>
                  <a:pt x="938" y="332"/>
                </a:lnTo>
                <a:cubicBezTo>
                  <a:pt x="938" y="332"/>
                  <a:pt x="939" y="332"/>
                  <a:pt x="941" y="332"/>
                </a:cubicBezTo>
                <a:lnTo>
                  <a:pt x="941" y="332"/>
                </a:lnTo>
                <a:cubicBezTo>
                  <a:pt x="941" y="332"/>
                  <a:pt x="941" y="334"/>
                  <a:pt x="942" y="334"/>
                </a:cubicBezTo>
                <a:lnTo>
                  <a:pt x="942" y="334"/>
                </a:lnTo>
                <a:cubicBezTo>
                  <a:pt x="943" y="334"/>
                  <a:pt x="944" y="334"/>
                  <a:pt x="944" y="334"/>
                </a:cubicBezTo>
                <a:lnTo>
                  <a:pt x="944" y="334"/>
                </a:lnTo>
                <a:cubicBezTo>
                  <a:pt x="944" y="335"/>
                  <a:pt x="944" y="336"/>
                  <a:pt x="943" y="338"/>
                </a:cubicBezTo>
                <a:lnTo>
                  <a:pt x="943" y="338"/>
                </a:lnTo>
                <a:cubicBezTo>
                  <a:pt x="942" y="338"/>
                  <a:pt x="942" y="338"/>
                  <a:pt x="941" y="338"/>
                </a:cubicBezTo>
                <a:lnTo>
                  <a:pt x="941" y="338"/>
                </a:lnTo>
                <a:cubicBezTo>
                  <a:pt x="934" y="342"/>
                  <a:pt x="929" y="338"/>
                  <a:pt x="924" y="335"/>
                </a:cubicBezTo>
                <a:close/>
                <a:moveTo>
                  <a:pt x="931" y="496"/>
                </a:moveTo>
                <a:lnTo>
                  <a:pt x="931" y="496"/>
                </a:lnTo>
                <a:cubicBezTo>
                  <a:pt x="931" y="496"/>
                  <a:pt x="931" y="496"/>
                  <a:pt x="932" y="496"/>
                </a:cubicBezTo>
                <a:lnTo>
                  <a:pt x="932" y="496"/>
                </a:lnTo>
                <a:cubicBezTo>
                  <a:pt x="931" y="493"/>
                  <a:pt x="929" y="491"/>
                  <a:pt x="927" y="489"/>
                </a:cubicBezTo>
                <a:lnTo>
                  <a:pt x="927" y="489"/>
                </a:lnTo>
                <a:lnTo>
                  <a:pt x="927" y="489"/>
                </a:lnTo>
                <a:lnTo>
                  <a:pt x="927" y="489"/>
                </a:lnTo>
                <a:cubicBezTo>
                  <a:pt x="928" y="489"/>
                  <a:pt x="928" y="489"/>
                  <a:pt x="929" y="488"/>
                </a:cubicBezTo>
                <a:lnTo>
                  <a:pt x="929" y="488"/>
                </a:lnTo>
                <a:cubicBezTo>
                  <a:pt x="929" y="487"/>
                  <a:pt x="930" y="487"/>
                  <a:pt x="930" y="487"/>
                </a:cubicBezTo>
                <a:lnTo>
                  <a:pt x="930" y="487"/>
                </a:lnTo>
                <a:cubicBezTo>
                  <a:pt x="932" y="489"/>
                  <a:pt x="932" y="492"/>
                  <a:pt x="932" y="495"/>
                </a:cubicBezTo>
                <a:lnTo>
                  <a:pt x="932" y="495"/>
                </a:lnTo>
                <a:cubicBezTo>
                  <a:pt x="934" y="495"/>
                  <a:pt x="934" y="495"/>
                  <a:pt x="934" y="496"/>
                </a:cubicBezTo>
                <a:lnTo>
                  <a:pt x="934" y="496"/>
                </a:lnTo>
                <a:cubicBezTo>
                  <a:pt x="934" y="496"/>
                  <a:pt x="932" y="496"/>
                  <a:pt x="931" y="496"/>
                </a:cubicBezTo>
                <a:close/>
                <a:moveTo>
                  <a:pt x="930" y="566"/>
                </a:moveTo>
                <a:lnTo>
                  <a:pt x="930" y="566"/>
                </a:lnTo>
                <a:lnTo>
                  <a:pt x="931" y="566"/>
                </a:lnTo>
                <a:lnTo>
                  <a:pt x="931" y="566"/>
                </a:lnTo>
                <a:cubicBezTo>
                  <a:pt x="931" y="566"/>
                  <a:pt x="931" y="566"/>
                  <a:pt x="930" y="566"/>
                </a:cubicBezTo>
                <a:close/>
                <a:moveTo>
                  <a:pt x="926" y="574"/>
                </a:moveTo>
                <a:lnTo>
                  <a:pt x="926" y="574"/>
                </a:lnTo>
                <a:cubicBezTo>
                  <a:pt x="927" y="573"/>
                  <a:pt x="928" y="572"/>
                  <a:pt x="929" y="572"/>
                </a:cubicBezTo>
                <a:lnTo>
                  <a:pt x="929" y="572"/>
                </a:lnTo>
                <a:cubicBezTo>
                  <a:pt x="930" y="573"/>
                  <a:pt x="931" y="575"/>
                  <a:pt x="932" y="576"/>
                </a:cubicBezTo>
                <a:lnTo>
                  <a:pt x="932" y="576"/>
                </a:lnTo>
                <a:lnTo>
                  <a:pt x="931" y="576"/>
                </a:lnTo>
                <a:lnTo>
                  <a:pt x="931" y="576"/>
                </a:lnTo>
                <a:cubicBezTo>
                  <a:pt x="931" y="578"/>
                  <a:pt x="931" y="579"/>
                  <a:pt x="931" y="580"/>
                </a:cubicBezTo>
                <a:lnTo>
                  <a:pt x="931" y="581"/>
                </a:lnTo>
                <a:lnTo>
                  <a:pt x="931" y="581"/>
                </a:lnTo>
                <a:lnTo>
                  <a:pt x="931" y="581"/>
                </a:lnTo>
                <a:lnTo>
                  <a:pt x="931" y="579"/>
                </a:lnTo>
                <a:lnTo>
                  <a:pt x="931" y="579"/>
                </a:lnTo>
                <a:cubicBezTo>
                  <a:pt x="928" y="578"/>
                  <a:pt x="927" y="575"/>
                  <a:pt x="926" y="574"/>
                </a:cubicBezTo>
                <a:close/>
                <a:moveTo>
                  <a:pt x="927" y="851"/>
                </a:moveTo>
                <a:lnTo>
                  <a:pt x="927" y="851"/>
                </a:lnTo>
                <a:cubicBezTo>
                  <a:pt x="926" y="851"/>
                  <a:pt x="926" y="851"/>
                  <a:pt x="926" y="851"/>
                </a:cubicBezTo>
                <a:lnTo>
                  <a:pt x="926" y="851"/>
                </a:lnTo>
                <a:lnTo>
                  <a:pt x="926" y="851"/>
                </a:lnTo>
                <a:lnTo>
                  <a:pt x="926" y="851"/>
                </a:lnTo>
                <a:lnTo>
                  <a:pt x="926" y="851"/>
                </a:lnTo>
                <a:lnTo>
                  <a:pt x="926" y="851"/>
                </a:lnTo>
                <a:lnTo>
                  <a:pt x="926" y="851"/>
                </a:lnTo>
                <a:lnTo>
                  <a:pt x="927" y="851"/>
                </a:lnTo>
                <a:lnTo>
                  <a:pt x="951" y="816"/>
                </a:lnTo>
                <a:lnTo>
                  <a:pt x="951" y="816"/>
                </a:lnTo>
                <a:cubicBezTo>
                  <a:pt x="950" y="817"/>
                  <a:pt x="948" y="818"/>
                  <a:pt x="946" y="820"/>
                </a:cubicBezTo>
                <a:lnTo>
                  <a:pt x="946" y="820"/>
                </a:lnTo>
                <a:cubicBezTo>
                  <a:pt x="946" y="820"/>
                  <a:pt x="947" y="819"/>
                  <a:pt x="947" y="818"/>
                </a:cubicBezTo>
                <a:lnTo>
                  <a:pt x="947" y="818"/>
                </a:lnTo>
                <a:cubicBezTo>
                  <a:pt x="947" y="817"/>
                  <a:pt x="947" y="816"/>
                  <a:pt x="946" y="816"/>
                </a:cubicBezTo>
                <a:lnTo>
                  <a:pt x="946" y="816"/>
                </a:lnTo>
                <a:lnTo>
                  <a:pt x="945" y="815"/>
                </a:lnTo>
                <a:lnTo>
                  <a:pt x="945" y="815"/>
                </a:lnTo>
                <a:cubicBezTo>
                  <a:pt x="948" y="814"/>
                  <a:pt x="949" y="812"/>
                  <a:pt x="950" y="811"/>
                </a:cubicBezTo>
                <a:lnTo>
                  <a:pt x="950" y="811"/>
                </a:lnTo>
                <a:cubicBezTo>
                  <a:pt x="950" y="812"/>
                  <a:pt x="951" y="812"/>
                  <a:pt x="951" y="812"/>
                </a:cubicBezTo>
                <a:lnTo>
                  <a:pt x="951" y="812"/>
                </a:lnTo>
                <a:cubicBezTo>
                  <a:pt x="951" y="813"/>
                  <a:pt x="950" y="815"/>
                  <a:pt x="951" y="816"/>
                </a:cubicBezTo>
                <a:lnTo>
                  <a:pt x="927" y="851"/>
                </a:lnTo>
                <a:close/>
                <a:moveTo>
                  <a:pt x="964" y="871"/>
                </a:moveTo>
                <a:lnTo>
                  <a:pt x="964" y="871"/>
                </a:lnTo>
                <a:cubicBezTo>
                  <a:pt x="963" y="872"/>
                  <a:pt x="962" y="873"/>
                  <a:pt x="962" y="874"/>
                </a:cubicBezTo>
                <a:lnTo>
                  <a:pt x="962" y="874"/>
                </a:lnTo>
                <a:cubicBezTo>
                  <a:pt x="962" y="871"/>
                  <a:pt x="961" y="870"/>
                  <a:pt x="959" y="870"/>
                </a:cubicBezTo>
                <a:lnTo>
                  <a:pt x="959" y="870"/>
                </a:lnTo>
                <a:cubicBezTo>
                  <a:pt x="956" y="870"/>
                  <a:pt x="954" y="870"/>
                  <a:pt x="952" y="872"/>
                </a:cubicBezTo>
                <a:lnTo>
                  <a:pt x="952" y="872"/>
                </a:lnTo>
                <a:cubicBezTo>
                  <a:pt x="954" y="869"/>
                  <a:pt x="956" y="865"/>
                  <a:pt x="954" y="862"/>
                </a:cubicBezTo>
                <a:lnTo>
                  <a:pt x="954" y="862"/>
                </a:lnTo>
                <a:cubicBezTo>
                  <a:pt x="957" y="863"/>
                  <a:pt x="959" y="864"/>
                  <a:pt x="960" y="864"/>
                </a:cubicBezTo>
                <a:lnTo>
                  <a:pt x="960" y="864"/>
                </a:lnTo>
                <a:lnTo>
                  <a:pt x="960" y="864"/>
                </a:lnTo>
                <a:cubicBezTo>
                  <a:pt x="961" y="865"/>
                  <a:pt x="961" y="865"/>
                  <a:pt x="962" y="866"/>
                </a:cubicBezTo>
                <a:lnTo>
                  <a:pt x="962" y="866"/>
                </a:lnTo>
                <a:cubicBezTo>
                  <a:pt x="963" y="865"/>
                  <a:pt x="965" y="864"/>
                  <a:pt x="966" y="863"/>
                </a:cubicBezTo>
                <a:lnTo>
                  <a:pt x="966" y="863"/>
                </a:lnTo>
                <a:cubicBezTo>
                  <a:pt x="968" y="865"/>
                  <a:pt x="961" y="869"/>
                  <a:pt x="964" y="871"/>
                </a:cubicBezTo>
                <a:close/>
                <a:moveTo>
                  <a:pt x="968" y="805"/>
                </a:moveTo>
                <a:lnTo>
                  <a:pt x="968" y="805"/>
                </a:lnTo>
                <a:cubicBezTo>
                  <a:pt x="967" y="805"/>
                  <a:pt x="967" y="805"/>
                  <a:pt x="967" y="805"/>
                </a:cubicBezTo>
                <a:lnTo>
                  <a:pt x="967" y="805"/>
                </a:lnTo>
                <a:cubicBezTo>
                  <a:pt x="967" y="805"/>
                  <a:pt x="967" y="804"/>
                  <a:pt x="967" y="803"/>
                </a:cubicBezTo>
                <a:lnTo>
                  <a:pt x="967" y="803"/>
                </a:lnTo>
                <a:cubicBezTo>
                  <a:pt x="967" y="804"/>
                  <a:pt x="967" y="805"/>
                  <a:pt x="968" y="805"/>
                </a:cubicBezTo>
                <a:close/>
                <a:moveTo>
                  <a:pt x="964" y="517"/>
                </a:moveTo>
                <a:lnTo>
                  <a:pt x="964" y="517"/>
                </a:lnTo>
                <a:cubicBezTo>
                  <a:pt x="962" y="517"/>
                  <a:pt x="961" y="518"/>
                  <a:pt x="960" y="520"/>
                </a:cubicBezTo>
                <a:lnTo>
                  <a:pt x="960" y="520"/>
                </a:lnTo>
                <a:cubicBezTo>
                  <a:pt x="959" y="517"/>
                  <a:pt x="959" y="516"/>
                  <a:pt x="957" y="516"/>
                </a:cubicBezTo>
                <a:lnTo>
                  <a:pt x="957" y="516"/>
                </a:lnTo>
                <a:cubicBezTo>
                  <a:pt x="953" y="515"/>
                  <a:pt x="956" y="510"/>
                  <a:pt x="953" y="507"/>
                </a:cubicBezTo>
                <a:lnTo>
                  <a:pt x="953" y="507"/>
                </a:lnTo>
                <a:cubicBezTo>
                  <a:pt x="956" y="507"/>
                  <a:pt x="959" y="505"/>
                  <a:pt x="960" y="502"/>
                </a:cubicBezTo>
                <a:lnTo>
                  <a:pt x="960" y="502"/>
                </a:lnTo>
                <a:lnTo>
                  <a:pt x="960" y="502"/>
                </a:lnTo>
                <a:lnTo>
                  <a:pt x="960" y="502"/>
                </a:lnTo>
                <a:cubicBezTo>
                  <a:pt x="960" y="504"/>
                  <a:pt x="960" y="506"/>
                  <a:pt x="960" y="509"/>
                </a:cubicBezTo>
                <a:lnTo>
                  <a:pt x="960" y="509"/>
                </a:lnTo>
                <a:cubicBezTo>
                  <a:pt x="964" y="510"/>
                  <a:pt x="965" y="509"/>
                  <a:pt x="968" y="507"/>
                </a:cubicBezTo>
                <a:lnTo>
                  <a:pt x="968" y="507"/>
                </a:lnTo>
                <a:cubicBezTo>
                  <a:pt x="967" y="509"/>
                  <a:pt x="967" y="510"/>
                  <a:pt x="968" y="511"/>
                </a:cubicBezTo>
                <a:lnTo>
                  <a:pt x="968" y="511"/>
                </a:lnTo>
                <a:cubicBezTo>
                  <a:pt x="969" y="511"/>
                  <a:pt x="969" y="511"/>
                  <a:pt x="969" y="511"/>
                </a:cubicBezTo>
                <a:lnTo>
                  <a:pt x="969" y="511"/>
                </a:lnTo>
                <a:cubicBezTo>
                  <a:pt x="967" y="513"/>
                  <a:pt x="966" y="516"/>
                  <a:pt x="964" y="517"/>
                </a:cubicBezTo>
                <a:close/>
                <a:moveTo>
                  <a:pt x="973" y="524"/>
                </a:moveTo>
                <a:lnTo>
                  <a:pt x="973" y="524"/>
                </a:lnTo>
                <a:cubicBezTo>
                  <a:pt x="972" y="524"/>
                  <a:pt x="971" y="524"/>
                  <a:pt x="971" y="525"/>
                </a:cubicBezTo>
                <a:lnTo>
                  <a:pt x="971" y="525"/>
                </a:lnTo>
                <a:lnTo>
                  <a:pt x="971" y="525"/>
                </a:lnTo>
                <a:lnTo>
                  <a:pt x="971" y="525"/>
                </a:lnTo>
                <a:cubicBezTo>
                  <a:pt x="969" y="524"/>
                  <a:pt x="968" y="523"/>
                  <a:pt x="968" y="520"/>
                </a:cubicBezTo>
                <a:lnTo>
                  <a:pt x="968" y="520"/>
                </a:lnTo>
                <a:lnTo>
                  <a:pt x="968" y="520"/>
                </a:lnTo>
                <a:cubicBezTo>
                  <a:pt x="971" y="519"/>
                  <a:pt x="973" y="517"/>
                  <a:pt x="973" y="515"/>
                </a:cubicBezTo>
                <a:lnTo>
                  <a:pt x="973" y="515"/>
                </a:lnTo>
                <a:cubicBezTo>
                  <a:pt x="974" y="515"/>
                  <a:pt x="974" y="515"/>
                  <a:pt x="974" y="515"/>
                </a:cubicBezTo>
                <a:lnTo>
                  <a:pt x="974" y="515"/>
                </a:lnTo>
                <a:cubicBezTo>
                  <a:pt x="973" y="518"/>
                  <a:pt x="972" y="520"/>
                  <a:pt x="973" y="524"/>
                </a:cubicBezTo>
                <a:close/>
                <a:moveTo>
                  <a:pt x="979" y="495"/>
                </a:moveTo>
                <a:lnTo>
                  <a:pt x="979" y="495"/>
                </a:lnTo>
                <a:lnTo>
                  <a:pt x="978" y="495"/>
                </a:lnTo>
                <a:lnTo>
                  <a:pt x="978" y="495"/>
                </a:lnTo>
                <a:cubicBezTo>
                  <a:pt x="977" y="496"/>
                  <a:pt x="977" y="497"/>
                  <a:pt x="977" y="498"/>
                </a:cubicBezTo>
                <a:lnTo>
                  <a:pt x="977" y="498"/>
                </a:lnTo>
                <a:cubicBezTo>
                  <a:pt x="977" y="494"/>
                  <a:pt x="975" y="491"/>
                  <a:pt x="972" y="489"/>
                </a:cubicBezTo>
                <a:lnTo>
                  <a:pt x="972" y="489"/>
                </a:lnTo>
                <a:lnTo>
                  <a:pt x="971" y="489"/>
                </a:lnTo>
                <a:lnTo>
                  <a:pt x="971" y="489"/>
                </a:lnTo>
                <a:cubicBezTo>
                  <a:pt x="974" y="487"/>
                  <a:pt x="977" y="484"/>
                  <a:pt x="977" y="481"/>
                </a:cubicBezTo>
                <a:lnTo>
                  <a:pt x="977" y="481"/>
                </a:lnTo>
                <a:cubicBezTo>
                  <a:pt x="977" y="482"/>
                  <a:pt x="978" y="482"/>
                  <a:pt x="979" y="482"/>
                </a:cubicBezTo>
                <a:lnTo>
                  <a:pt x="979" y="482"/>
                </a:lnTo>
                <a:cubicBezTo>
                  <a:pt x="978" y="484"/>
                  <a:pt x="978" y="487"/>
                  <a:pt x="979" y="489"/>
                </a:cubicBezTo>
                <a:lnTo>
                  <a:pt x="979" y="489"/>
                </a:lnTo>
                <a:cubicBezTo>
                  <a:pt x="980" y="489"/>
                  <a:pt x="980" y="490"/>
                  <a:pt x="980" y="490"/>
                </a:cubicBezTo>
                <a:lnTo>
                  <a:pt x="980" y="490"/>
                </a:lnTo>
                <a:cubicBezTo>
                  <a:pt x="979" y="492"/>
                  <a:pt x="979" y="493"/>
                  <a:pt x="979" y="495"/>
                </a:cubicBezTo>
                <a:close/>
                <a:moveTo>
                  <a:pt x="977" y="367"/>
                </a:moveTo>
                <a:lnTo>
                  <a:pt x="977" y="367"/>
                </a:lnTo>
                <a:cubicBezTo>
                  <a:pt x="977" y="367"/>
                  <a:pt x="979" y="367"/>
                  <a:pt x="981" y="367"/>
                </a:cubicBezTo>
                <a:lnTo>
                  <a:pt x="981" y="367"/>
                </a:lnTo>
                <a:cubicBezTo>
                  <a:pt x="981" y="370"/>
                  <a:pt x="981" y="372"/>
                  <a:pt x="981" y="375"/>
                </a:cubicBezTo>
                <a:lnTo>
                  <a:pt x="981" y="375"/>
                </a:lnTo>
                <a:cubicBezTo>
                  <a:pt x="980" y="375"/>
                  <a:pt x="979" y="375"/>
                  <a:pt x="978" y="375"/>
                </a:cubicBezTo>
                <a:lnTo>
                  <a:pt x="978" y="375"/>
                </a:lnTo>
                <a:lnTo>
                  <a:pt x="978" y="375"/>
                </a:lnTo>
                <a:lnTo>
                  <a:pt x="978" y="375"/>
                </a:lnTo>
                <a:cubicBezTo>
                  <a:pt x="977" y="373"/>
                  <a:pt x="975" y="371"/>
                  <a:pt x="973" y="371"/>
                </a:cubicBezTo>
                <a:lnTo>
                  <a:pt x="973" y="371"/>
                </a:lnTo>
                <a:cubicBezTo>
                  <a:pt x="971" y="371"/>
                  <a:pt x="970" y="374"/>
                  <a:pt x="968" y="375"/>
                </a:cubicBezTo>
                <a:lnTo>
                  <a:pt x="968" y="375"/>
                </a:lnTo>
                <a:cubicBezTo>
                  <a:pt x="970" y="373"/>
                  <a:pt x="971" y="371"/>
                  <a:pt x="973" y="371"/>
                </a:cubicBezTo>
                <a:lnTo>
                  <a:pt x="973" y="371"/>
                </a:lnTo>
                <a:cubicBezTo>
                  <a:pt x="975" y="371"/>
                  <a:pt x="975" y="369"/>
                  <a:pt x="977" y="367"/>
                </a:cubicBezTo>
                <a:close/>
                <a:moveTo>
                  <a:pt x="974" y="233"/>
                </a:moveTo>
                <a:lnTo>
                  <a:pt x="974" y="233"/>
                </a:lnTo>
                <a:close/>
                <a:moveTo>
                  <a:pt x="974" y="233"/>
                </a:moveTo>
                <a:lnTo>
                  <a:pt x="974" y="233"/>
                </a:lnTo>
                <a:close/>
                <a:moveTo>
                  <a:pt x="973" y="105"/>
                </a:moveTo>
                <a:lnTo>
                  <a:pt x="973" y="105"/>
                </a:lnTo>
                <a:cubicBezTo>
                  <a:pt x="974" y="105"/>
                  <a:pt x="975" y="106"/>
                  <a:pt x="975" y="107"/>
                </a:cubicBezTo>
                <a:lnTo>
                  <a:pt x="975" y="107"/>
                </a:lnTo>
                <a:lnTo>
                  <a:pt x="975" y="107"/>
                </a:lnTo>
                <a:lnTo>
                  <a:pt x="975" y="107"/>
                </a:lnTo>
                <a:cubicBezTo>
                  <a:pt x="975" y="109"/>
                  <a:pt x="975" y="111"/>
                  <a:pt x="975" y="112"/>
                </a:cubicBezTo>
                <a:lnTo>
                  <a:pt x="975" y="112"/>
                </a:lnTo>
                <a:cubicBezTo>
                  <a:pt x="974" y="112"/>
                  <a:pt x="972" y="110"/>
                  <a:pt x="971" y="108"/>
                </a:cubicBezTo>
                <a:lnTo>
                  <a:pt x="971" y="108"/>
                </a:lnTo>
                <a:cubicBezTo>
                  <a:pt x="971" y="107"/>
                  <a:pt x="972" y="107"/>
                  <a:pt x="973" y="105"/>
                </a:cubicBezTo>
                <a:close/>
                <a:moveTo>
                  <a:pt x="986" y="89"/>
                </a:moveTo>
                <a:lnTo>
                  <a:pt x="986" y="89"/>
                </a:lnTo>
                <a:cubicBezTo>
                  <a:pt x="985" y="89"/>
                  <a:pt x="985" y="89"/>
                  <a:pt x="985" y="90"/>
                </a:cubicBezTo>
                <a:lnTo>
                  <a:pt x="985" y="90"/>
                </a:lnTo>
                <a:lnTo>
                  <a:pt x="985" y="90"/>
                </a:lnTo>
                <a:lnTo>
                  <a:pt x="985" y="90"/>
                </a:lnTo>
                <a:cubicBezTo>
                  <a:pt x="985" y="90"/>
                  <a:pt x="985" y="90"/>
                  <a:pt x="985" y="89"/>
                </a:cubicBezTo>
                <a:lnTo>
                  <a:pt x="985" y="89"/>
                </a:lnTo>
                <a:cubicBezTo>
                  <a:pt x="985" y="89"/>
                  <a:pt x="985" y="89"/>
                  <a:pt x="986" y="89"/>
                </a:cubicBezTo>
                <a:close/>
                <a:moveTo>
                  <a:pt x="986" y="23"/>
                </a:moveTo>
                <a:lnTo>
                  <a:pt x="986" y="23"/>
                </a:lnTo>
                <a:cubicBezTo>
                  <a:pt x="985" y="23"/>
                  <a:pt x="984" y="24"/>
                  <a:pt x="984" y="24"/>
                </a:cubicBezTo>
                <a:lnTo>
                  <a:pt x="984" y="24"/>
                </a:lnTo>
                <a:lnTo>
                  <a:pt x="984" y="24"/>
                </a:lnTo>
                <a:lnTo>
                  <a:pt x="984" y="24"/>
                </a:lnTo>
                <a:cubicBezTo>
                  <a:pt x="984" y="23"/>
                  <a:pt x="984" y="23"/>
                  <a:pt x="984" y="21"/>
                </a:cubicBezTo>
                <a:lnTo>
                  <a:pt x="984" y="21"/>
                </a:lnTo>
                <a:cubicBezTo>
                  <a:pt x="984" y="23"/>
                  <a:pt x="985" y="23"/>
                  <a:pt x="986" y="23"/>
                </a:cubicBezTo>
                <a:close/>
                <a:moveTo>
                  <a:pt x="987" y="212"/>
                </a:moveTo>
                <a:lnTo>
                  <a:pt x="987" y="212"/>
                </a:lnTo>
                <a:cubicBezTo>
                  <a:pt x="988" y="211"/>
                  <a:pt x="989" y="209"/>
                  <a:pt x="990" y="208"/>
                </a:cubicBezTo>
                <a:lnTo>
                  <a:pt x="990" y="208"/>
                </a:lnTo>
                <a:cubicBezTo>
                  <a:pt x="991" y="209"/>
                  <a:pt x="991" y="211"/>
                  <a:pt x="991" y="212"/>
                </a:cubicBezTo>
                <a:lnTo>
                  <a:pt x="991" y="212"/>
                </a:lnTo>
                <a:cubicBezTo>
                  <a:pt x="990" y="213"/>
                  <a:pt x="989" y="215"/>
                  <a:pt x="989" y="215"/>
                </a:cubicBezTo>
                <a:lnTo>
                  <a:pt x="989" y="215"/>
                </a:lnTo>
                <a:cubicBezTo>
                  <a:pt x="988" y="215"/>
                  <a:pt x="987" y="215"/>
                  <a:pt x="987" y="215"/>
                </a:cubicBezTo>
                <a:lnTo>
                  <a:pt x="987" y="215"/>
                </a:lnTo>
                <a:cubicBezTo>
                  <a:pt x="987" y="215"/>
                  <a:pt x="987" y="214"/>
                  <a:pt x="987" y="212"/>
                </a:cubicBezTo>
                <a:close/>
                <a:moveTo>
                  <a:pt x="987" y="194"/>
                </a:moveTo>
                <a:lnTo>
                  <a:pt x="987" y="194"/>
                </a:lnTo>
                <a:cubicBezTo>
                  <a:pt x="995" y="193"/>
                  <a:pt x="994" y="187"/>
                  <a:pt x="994" y="181"/>
                </a:cubicBezTo>
                <a:lnTo>
                  <a:pt x="994" y="181"/>
                </a:lnTo>
                <a:cubicBezTo>
                  <a:pt x="995" y="183"/>
                  <a:pt x="996" y="184"/>
                  <a:pt x="997" y="184"/>
                </a:cubicBezTo>
                <a:lnTo>
                  <a:pt x="997" y="184"/>
                </a:lnTo>
                <a:lnTo>
                  <a:pt x="999" y="184"/>
                </a:lnTo>
                <a:lnTo>
                  <a:pt x="999" y="184"/>
                </a:lnTo>
                <a:cubicBezTo>
                  <a:pt x="999" y="185"/>
                  <a:pt x="999" y="186"/>
                  <a:pt x="999" y="187"/>
                </a:cubicBezTo>
                <a:lnTo>
                  <a:pt x="999" y="187"/>
                </a:lnTo>
                <a:cubicBezTo>
                  <a:pt x="997" y="191"/>
                  <a:pt x="995" y="194"/>
                  <a:pt x="991" y="198"/>
                </a:cubicBezTo>
                <a:lnTo>
                  <a:pt x="991" y="198"/>
                </a:lnTo>
                <a:cubicBezTo>
                  <a:pt x="990" y="197"/>
                  <a:pt x="988" y="197"/>
                  <a:pt x="987" y="196"/>
                </a:cubicBezTo>
                <a:lnTo>
                  <a:pt x="987" y="196"/>
                </a:lnTo>
                <a:cubicBezTo>
                  <a:pt x="987" y="196"/>
                  <a:pt x="987" y="196"/>
                  <a:pt x="987" y="195"/>
                </a:cubicBezTo>
                <a:lnTo>
                  <a:pt x="987" y="195"/>
                </a:lnTo>
                <a:lnTo>
                  <a:pt x="987" y="194"/>
                </a:lnTo>
                <a:close/>
                <a:moveTo>
                  <a:pt x="987" y="114"/>
                </a:moveTo>
                <a:lnTo>
                  <a:pt x="987" y="114"/>
                </a:lnTo>
                <a:close/>
                <a:moveTo>
                  <a:pt x="991" y="64"/>
                </a:moveTo>
                <a:lnTo>
                  <a:pt x="991" y="64"/>
                </a:lnTo>
                <a:cubicBezTo>
                  <a:pt x="991" y="64"/>
                  <a:pt x="991" y="65"/>
                  <a:pt x="992" y="65"/>
                </a:cubicBezTo>
                <a:lnTo>
                  <a:pt x="992" y="65"/>
                </a:lnTo>
                <a:cubicBezTo>
                  <a:pt x="991" y="65"/>
                  <a:pt x="991" y="65"/>
                  <a:pt x="991" y="65"/>
                </a:cubicBezTo>
                <a:lnTo>
                  <a:pt x="991" y="65"/>
                </a:lnTo>
                <a:cubicBezTo>
                  <a:pt x="991" y="64"/>
                  <a:pt x="991" y="64"/>
                  <a:pt x="991" y="64"/>
                </a:cubicBezTo>
                <a:close/>
                <a:moveTo>
                  <a:pt x="994" y="59"/>
                </a:moveTo>
                <a:lnTo>
                  <a:pt x="994" y="59"/>
                </a:lnTo>
                <a:cubicBezTo>
                  <a:pt x="994" y="59"/>
                  <a:pt x="994" y="59"/>
                  <a:pt x="995" y="60"/>
                </a:cubicBezTo>
                <a:lnTo>
                  <a:pt x="995" y="60"/>
                </a:lnTo>
                <a:cubicBezTo>
                  <a:pt x="997" y="59"/>
                  <a:pt x="999" y="58"/>
                  <a:pt x="1001" y="60"/>
                </a:cubicBezTo>
                <a:lnTo>
                  <a:pt x="1001" y="60"/>
                </a:lnTo>
                <a:cubicBezTo>
                  <a:pt x="1002" y="60"/>
                  <a:pt x="1002" y="60"/>
                  <a:pt x="1003" y="61"/>
                </a:cubicBezTo>
                <a:lnTo>
                  <a:pt x="1003" y="61"/>
                </a:lnTo>
                <a:cubicBezTo>
                  <a:pt x="1001" y="61"/>
                  <a:pt x="999" y="60"/>
                  <a:pt x="999" y="60"/>
                </a:cubicBezTo>
                <a:lnTo>
                  <a:pt x="999" y="60"/>
                </a:lnTo>
                <a:cubicBezTo>
                  <a:pt x="997" y="60"/>
                  <a:pt x="995" y="60"/>
                  <a:pt x="993" y="60"/>
                </a:cubicBezTo>
                <a:lnTo>
                  <a:pt x="994" y="59"/>
                </a:lnTo>
                <a:close/>
                <a:moveTo>
                  <a:pt x="1024" y="441"/>
                </a:moveTo>
                <a:lnTo>
                  <a:pt x="1024" y="441"/>
                </a:lnTo>
                <a:cubicBezTo>
                  <a:pt x="1024" y="442"/>
                  <a:pt x="1024" y="442"/>
                  <a:pt x="1024" y="443"/>
                </a:cubicBezTo>
                <a:lnTo>
                  <a:pt x="1024" y="443"/>
                </a:lnTo>
                <a:lnTo>
                  <a:pt x="1024" y="443"/>
                </a:lnTo>
                <a:cubicBezTo>
                  <a:pt x="1024" y="442"/>
                  <a:pt x="1024" y="442"/>
                  <a:pt x="1024" y="441"/>
                </a:cubicBezTo>
                <a:close/>
                <a:moveTo>
                  <a:pt x="1009" y="182"/>
                </a:moveTo>
                <a:lnTo>
                  <a:pt x="1008" y="183"/>
                </a:lnTo>
                <a:lnTo>
                  <a:pt x="1008" y="183"/>
                </a:lnTo>
                <a:cubicBezTo>
                  <a:pt x="1009" y="180"/>
                  <a:pt x="1006" y="175"/>
                  <a:pt x="1012" y="175"/>
                </a:cubicBezTo>
                <a:lnTo>
                  <a:pt x="1012" y="175"/>
                </a:lnTo>
                <a:cubicBezTo>
                  <a:pt x="1018" y="172"/>
                  <a:pt x="1024" y="168"/>
                  <a:pt x="1029" y="163"/>
                </a:cubicBezTo>
                <a:lnTo>
                  <a:pt x="1029" y="163"/>
                </a:lnTo>
                <a:lnTo>
                  <a:pt x="1030" y="164"/>
                </a:lnTo>
                <a:lnTo>
                  <a:pt x="1030" y="164"/>
                </a:lnTo>
                <a:cubicBezTo>
                  <a:pt x="1027" y="166"/>
                  <a:pt x="1025" y="168"/>
                  <a:pt x="1023" y="170"/>
                </a:cubicBezTo>
                <a:lnTo>
                  <a:pt x="1023" y="170"/>
                </a:lnTo>
                <a:lnTo>
                  <a:pt x="1023" y="170"/>
                </a:lnTo>
                <a:cubicBezTo>
                  <a:pt x="1018" y="170"/>
                  <a:pt x="1017" y="176"/>
                  <a:pt x="1013" y="175"/>
                </a:cubicBezTo>
                <a:lnTo>
                  <a:pt x="1013" y="175"/>
                </a:lnTo>
                <a:cubicBezTo>
                  <a:pt x="1013" y="180"/>
                  <a:pt x="1015" y="178"/>
                  <a:pt x="1018" y="176"/>
                </a:cubicBezTo>
                <a:lnTo>
                  <a:pt x="1018" y="176"/>
                </a:lnTo>
                <a:cubicBezTo>
                  <a:pt x="1018" y="176"/>
                  <a:pt x="1020" y="176"/>
                  <a:pt x="1022" y="176"/>
                </a:cubicBezTo>
                <a:lnTo>
                  <a:pt x="1022" y="176"/>
                </a:lnTo>
                <a:cubicBezTo>
                  <a:pt x="1022" y="177"/>
                  <a:pt x="1022" y="177"/>
                  <a:pt x="1022" y="177"/>
                </a:cubicBezTo>
                <a:lnTo>
                  <a:pt x="1022" y="177"/>
                </a:lnTo>
                <a:cubicBezTo>
                  <a:pt x="1023" y="178"/>
                  <a:pt x="1024" y="179"/>
                  <a:pt x="1025" y="181"/>
                </a:cubicBezTo>
                <a:lnTo>
                  <a:pt x="1025" y="181"/>
                </a:lnTo>
                <a:cubicBezTo>
                  <a:pt x="1024" y="183"/>
                  <a:pt x="1022" y="184"/>
                  <a:pt x="1019" y="186"/>
                </a:cubicBezTo>
                <a:lnTo>
                  <a:pt x="1019" y="186"/>
                </a:lnTo>
                <a:cubicBezTo>
                  <a:pt x="1019" y="187"/>
                  <a:pt x="1018" y="188"/>
                  <a:pt x="1018" y="188"/>
                </a:cubicBezTo>
                <a:lnTo>
                  <a:pt x="1018" y="188"/>
                </a:lnTo>
                <a:cubicBezTo>
                  <a:pt x="1018" y="190"/>
                  <a:pt x="1018" y="190"/>
                  <a:pt x="1018" y="191"/>
                </a:cubicBezTo>
                <a:lnTo>
                  <a:pt x="1018" y="191"/>
                </a:lnTo>
                <a:cubicBezTo>
                  <a:pt x="1018" y="194"/>
                  <a:pt x="1011" y="196"/>
                  <a:pt x="1014" y="200"/>
                </a:cubicBezTo>
                <a:lnTo>
                  <a:pt x="1014" y="200"/>
                </a:lnTo>
                <a:lnTo>
                  <a:pt x="1014" y="200"/>
                </a:lnTo>
                <a:cubicBezTo>
                  <a:pt x="1014" y="200"/>
                  <a:pt x="1014" y="201"/>
                  <a:pt x="1013" y="201"/>
                </a:cubicBezTo>
                <a:lnTo>
                  <a:pt x="1013" y="201"/>
                </a:lnTo>
                <a:cubicBezTo>
                  <a:pt x="1012" y="200"/>
                  <a:pt x="1011" y="199"/>
                  <a:pt x="1010" y="199"/>
                </a:cubicBezTo>
                <a:lnTo>
                  <a:pt x="1010" y="199"/>
                </a:lnTo>
                <a:cubicBezTo>
                  <a:pt x="1009" y="196"/>
                  <a:pt x="1008" y="194"/>
                  <a:pt x="1005" y="196"/>
                </a:cubicBezTo>
                <a:lnTo>
                  <a:pt x="1005" y="196"/>
                </a:lnTo>
                <a:cubicBezTo>
                  <a:pt x="1000" y="197"/>
                  <a:pt x="1001" y="194"/>
                  <a:pt x="1003" y="192"/>
                </a:cubicBezTo>
                <a:lnTo>
                  <a:pt x="1003" y="192"/>
                </a:lnTo>
                <a:cubicBezTo>
                  <a:pt x="1008" y="190"/>
                  <a:pt x="1007" y="185"/>
                  <a:pt x="1009" y="182"/>
                </a:cubicBezTo>
                <a:close/>
                <a:moveTo>
                  <a:pt x="1012" y="103"/>
                </a:moveTo>
                <a:lnTo>
                  <a:pt x="1012" y="103"/>
                </a:lnTo>
                <a:lnTo>
                  <a:pt x="1012" y="103"/>
                </a:lnTo>
                <a:cubicBezTo>
                  <a:pt x="1014" y="103"/>
                  <a:pt x="1014" y="97"/>
                  <a:pt x="1016" y="102"/>
                </a:cubicBezTo>
                <a:lnTo>
                  <a:pt x="1016" y="102"/>
                </a:lnTo>
                <a:cubicBezTo>
                  <a:pt x="1014" y="103"/>
                  <a:pt x="1014" y="103"/>
                  <a:pt x="1015" y="105"/>
                </a:cubicBezTo>
                <a:lnTo>
                  <a:pt x="1015" y="105"/>
                </a:lnTo>
                <a:cubicBezTo>
                  <a:pt x="1014" y="106"/>
                  <a:pt x="1013" y="107"/>
                  <a:pt x="1012" y="109"/>
                </a:cubicBezTo>
                <a:lnTo>
                  <a:pt x="1012" y="109"/>
                </a:lnTo>
                <a:cubicBezTo>
                  <a:pt x="1012" y="107"/>
                  <a:pt x="1014" y="105"/>
                  <a:pt x="1012" y="103"/>
                </a:cubicBezTo>
                <a:close/>
                <a:moveTo>
                  <a:pt x="1020" y="56"/>
                </a:moveTo>
                <a:lnTo>
                  <a:pt x="1020" y="56"/>
                </a:lnTo>
                <a:cubicBezTo>
                  <a:pt x="1019" y="57"/>
                  <a:pt x="1019" y="57"/>
                  <a:pt x="1018" y="58"/>
                </a:cubicBezTo>
                <a:lnTo>
                  <a:pt x="1018" y="58"/>
                </a:lnTo>
                <a:lnTo>
                  <a:pt x="1018" y="58"/>
                </a:lnTo>
                <a:lnTo>
                  <a:pt x="1018" y="58"/>
                </a:lnTo>
                <a:cubicBezTo>
                  <a:pt x="1019" y="57"/>
                  <a:pt x="1019" y="56"/>
                  <a:pt x="1020" y="56"/>
                </a:cubicBezTo>
                <a:close/>
                <a:moveTo>
                  <a:pt x="1022" y="24"/>
                </a:moveTo>
                <a:lnTo>
                  <a:pt x="1022" y="24"/>
                </a:lnTo>
                <a:lnTo>
                  <a:pt x="1021" y="25"/>
                </a:lnTo>
                <a:lnTo>
                  <a:pt x="1021" y="25"/>
                </a:lnTo>
                <a:cubicBezTo>
                  <a:pt x="1021" y="24"/>
                  <a:pt x="1020" y="23"/>
                  <a:pt x="1020" y="23"/>
                </a:cubicBezTo>
                <a:lnTo>
                  <a:pt x="1020" y="23"/>
                </a:lnTo>
                <a:cubicBezTo>
                  <a:pt x="1021" y="23"/>
                  <a:pt x="1021" y="23"/>
                  <a:pt x="1022" y="24"/>
                </a:cubicBezTo>
                <a:close/>
                <a:moveTo>
                  <a:pt x="1023" y="147"/>
                </a:moveTo>
                <a:lnTo>
                  <a:pt x="1023" y="147"/>
                </a:lnTo>
                <a:lnTo>
                  <a:pt x="1023" y="147"/>
                </a:lnTo>
                <a:lnTo>
                  <a:pt x="1023" y="147"/>
                </a:lnTo>
                <a:lnTo>
                  <a:pt x="1022" y="147"/>
                </a:lnTo>
                <a:lnTo>
                  <a:pt x="1022" y="147"/>
                </a:lnTo>
                <a:cubicBezTo>
                  <a:pt x="1023" y="147"/>
                  <a:pt x="1023" y="147"/>
                  <a:pt x="1023" y="147"/>
                </a:cubicBezTo>
                <a:close/>
                <a:moveTo>
                  <a:pt x="1023" y="53"/>
                </a:moveTo>
                <a:lnTo>
                  <a:pt x="1023" y="53"/>
                </a:lnTo>
                <a:cubicBezTo>
                  <a:pt x="1022" y="54"/>
                  <a:pt x="1021" y="55"/>
                  <a:pt x="1020" y="55"/>
                </a:cubicBezTo>
                <a:lnTo>
                  <a:pt x="1020" y="55"/>
                </a:lnTo>
                <a:cubicBezTo>
                  <a:pt x="1020" y="54"/>
                  <a:pt x="1022" y="53"/>
                  <a:pt x="1024" y="51"/>
                </a:cubicBezTo>
                <a:lnTo>
                  <a:pt x="1024" y="51"/>
                </a:lnTo>
                <a:cubicBezTo>
                  <a:pt x="1023" y="52"/>
                  <a:pt x="1023" y="53"/>
                  <a:pt x="1023" y="53"/>
                </a:cubicBezTo>
                <a:close/>
                <a:moveTo>
                  <a:pt x="1030" y="130"/>
                </a:moveTo>
                <a:lnTo>
                  <a:pt x="1030" y="130"/>
                </a:lnTo>
                <a:close/>
                <a:moveTo>
                  <a:pt x="1025" y="49"/>
                </a:moveTo>
                <a:lnTo>
                  <a:pt x="1025" y="49"/>
                </a:lnTo>
                <a:cubicBezTo>
                  <a:pt x="1027" y="47"/>
                  <a:pt x="1027" y="45"/>
                  <a:pt x="1027" y="42"/>
                </a:cubicBezTo>
                <a:lnTo>
                  <a:pt x="1027" y="42"/>
                </a:lnTo>
                <a:cubicBezTo>
                  <a:pt x="1029" y="43"/>
                  <a:pt x="1030" y="43"/>
                  <a:pt x="1031" y="43"/>
                </a:cubicBezTo>
                <a:lnTo>
                  <a:pt x="1031" y="43"/>
                </a:lnTo>
                <a:cubicBezTo>
                  <a:pt x="1029" y="45"/>
                  <a:pt x="1027" y="47"/>
                  <a:pt x="1026" y="49"/>
                </a:cubicBezTo>
                <a:lnTo>
                  <a:pt x="1026" y="49"/>
                </a:lnTo>
                <a:cubicBezTo>
                  <a:pt x="1026" y="49"/>
                  <a:pt x="1025" y="49"/>
                  <a:pt x="1024" y="50"/>
                </a:cubicBezTo>
                <a:lnTo>
                  <a:pt x="1024" y="50"/>
                </a:lnTo>
                <a:cubicBezTo>
                  <a:pt x="1025" y="50"/>
                  <a:pt x="1025" y="49"/>
                  <a:pt x="1025" y="49"/>
                </a:cubicBezTo>
                <a:close/>
                <a:moveTo>
                  <a:pt x="1035" y="39"/>
                </a:moveTo>
                <a:lnTo>
                  <a:pt x="1035" y="39"/>
                </a:lnTo>
                <a:cubicBezTo>
                  <a:pt x="1035" y="39"/>
                  <a:pt x="1034" y="39"/>
                  <a:pt x="1034" y="40"/>
                </a:cubicBezTo>
                <a:lnTo>
                  <a:pt x="1034" y="40"/>
                </a:lnTo>
                <a:cubicBezTo>
                  <a:pt x="1034" y="39"/>
                  <a:pt x="1034" y="39"/>
                  <a:pt x="1035" y="39"/>
                </a:cubicBezTo>
                <a:close/>
                <a:moveTo>
                  <a:pt x="1035" y="123"/>
                </a:moveTo>
                <a:lnTo>
                  <a:pt x="1035" y="123"/>
                </a:lnTo>
                <a:close/>
                <a:moveTo>
                  <a:pt x="1044" y="98"/>
                </a:moveTo>
                <a:lnTo>
                  <a:pt x="1044" y="98"/>
                </a:lnTo>
                <a:cubicBezTo>
                  <a:pt x="1044" y="99"/>
                  <a:pt x="1045" y="100"/>
                  <a:pt x="1045" y="100"/>
                </a:cubicBezTo>
                <a:lnTo>
                  <a:pt x="1045" y="100"/>
                </a:lnTo>
                <a:cubicBezTo>
                  <a:pt x="1042" y="103"/>
                  <a:pt x="1040" y="104"/>
                  <a:pt x="1038" y="107"/>
                </a:cubicBezTo>
                <a:lnTo>
                  <a:pt x="1036" y="105"/>
                </a:lnTo>
                <a:lnTo>
                  <a:pt x="1036" y="105"/>
                </a:lnTo>
                <a:cubicBezTo>
                  <a:pt x="1036" y="104"/>
                  <a:pt x="1036" y="104"/>
                  <a:pt x="1036" y="104"/>
                </a:cubicBezTo>
                <a:lnTo>
                  <a:pt x="1036" y="104"/>
                </a:lnTo>
                <a:lnTo>
                  <a:pt x="1036" y="104"/>
                </a:lnTo>
                <a:lnTo>
                  <a:pt x="1036" y="104"/>
                </a:lnTo>
                <a:cubicBezTo>
                  <a:pt x="1039" y="104"/>
                  <a:pt x="1041" y="103"/>
                  <a:pt x="1044" y="98"/>
                </a:cubicBezTo>
                <a:close/>
                <a:moveTo>
                  <a:pt x="1040" y="41"/>
                </a:moveTo>
                <a:lnTo>
                  <a:pt x="1040" y="41"/>
                </a:lnTo>
                <a:cubicBezTo>
                  <a:pt x="1040" y="43"/>
                  <a:pt x="1039" y="45"/>
                  <a:pt x="1037" y="45"/>
                </a:cubicBezTo>
                <a:lnTo>
                  <a:pt x="1037" y="45"/>
                </a:lnTo>
                <a:cubicBezTo>
                  <a:pt x="1037" y="46"/>
                  <a:pt x="1037" y="46"/>
                  <a:pt x="1037" y="46"/>
                </a:cubicBezTo>
                <a:lnTo>
                  <a:pt x="1037" y="46"/>
                </a:lnTo>
                <a:cubicBezTo>
                  <a:pt x="1037" y="43"/>
                  <a:pt x="1038" y="42"/>
                  <a:pt x="1040" y="41"/>
                </a:cubicBezTo>
                <a:close/>
                <a:moveTo>
                  <a:pt x="1045" y="70"/>
                </a:moveTo>
                <a:lnTo>
                  <a:pt x="1045" y="70"/>
                </a:lnTo>
                <a:cubicBezTo>
                  <a:pt x="1045" y="70"/>
                  <a:pt x="1045" y="70"/>
                  <a:pt x="1046" y="70"/>
                </a:cubicBezTo>
                <a:lnTo>
                  <a:pt x="1046" y="70"/>
                </a:lnTo>
                <a:cubicBezTo>
                  <a:pt x="1045" y="70"/>
                  <a:pt x="1045" y="70"/>
                  <a:pt x="1044" y="70"/>
                </a:cubicBezTo>
                <a:lnTo>
                  <a:pt x="1044" y="70"/>
                </a:lnTo>
                <a:cubicBezTo>
                  <a:pt x="1045" y="70"/>
                  <a:pt x="1045" y="70"/>
                  <a:pt x="1045" y="70"/>
                </a:cubicBezTo>
                <a:close/>
                <a:moveTo>
                  <a:pt x="1035" y="197"/>
                </a:moveTo>
                <a:lnTo>
                  <a:pt x="1035" y="197"/>
                </a:lnTo>
                <a:close/>
                <a:moveTo>
                  <a:pt x="1046" y="127"/>
                </a:moveTo>
                <a:lnTo>
                  <a:pt x="1046" y="127"/>
                </a:lnTo>
                <a:cubicBezTo>
                  <a:pt x="1046" y="129"/>
                  <a:pt x="1047" y="130"/>
                  <a:pt x="1049" y="132"/>
                </a:cubicBezTo>
                <a:lnTo>
                  <a:pt x="1049" y="132"/>
                </a:lnTo>
                <a:lnTo>
                  <a:pt x="1048" y="132"/>
                </a:lnTo>
                <a:lnTo>
                  <a:pt x="1048" y="132"/>
                </a:lnTo>
                <a:cubicBezTo>
                  <a:pt x="1048" y="133"/>
                  <a:pt x="1049" y="133"/>
                  <a:pt x="1049" y="134"/>
                </a:cubicBezTo>
                <a:lnTo>
                  <a:pt x="1049" y="134"/>
                </a:lnTo>
                <a:cubicBezTo>
                  <a:pt x="1047" y="132"/>
                  <a:pt x="1046" y="130"/>
                  <a:pt x="1042" y="130"/>
                </a:cubicBezTo>
                <a:lnTo>
                  <a:pt x="1042" y="130"/>
                </a:lnTo>
                <a:cubicBezTo>
                  <a:pt x="1040" y="133"/>
                  <a:pt x="1037" y="135"/>
                  <a:pt x="1035" y="138"/>
                </a:cubicBezTo>
                <a:lnTo>
                  <a:pt x="1035" y="138"/>
                </a:lnTo>
                <a:cubicBezTo>
                  <a:pt x="1036" y="135"/>
                  <a:pt x="1037" y="132"/>
                  <a:pt x="1038" y="129"/>
                </a:cubicBezTo>
                <a:lnTo>
                  <a:pt x="1038" y="129"/>
                </a:lnTo>
                <a:lnTo>
                  <a:pt x="1038" y="129"/>
                </a:lnTo>
                <a:lnTo>
                  <a:pt x="1038" y="129"/>
                </a:lnTo>
                <a:cubicBezTo>
                  <a:pt x="1039" y="129"/>
                  <a:pt x="1040" y="129"/>
                  <a:pt x="1041" y="129"/>
                </a:cubicBezTo>
                <a:lnTo>
                  <a:pt x="1041" y="129"/>
                </a:lnTo>
                <a:cubicBezTo>
                  <a:pt x="1043" y="129"/>
                  <a:pt x="1045" y="128"/>
                  <a:pt x="1046" y="127"/>
                </a:cubicBezTo>
                <a:close/>
                <a:moveTo>
                  <a:pt x="1071" y="31"/>
                </a:moveTo>
                <a:lnTo>
                  <a:pt x="1071" y="31"/>
                </a:lnTo>
                <a:cubicBezTo>
                  <a:pt x="1073" y="31"/>
                  <a:pt x="1074" y="31"/>
                  <a:pt x="1076" y="32"/>
                </a:cubicBezTo>
                <a:lnTo>
                  <a:pt x="1076" y="32"/>
                </a:lnTo>
                <a:cubicBezTo>
                  <a:pt x="1073" y="35"/>
                  <a:pt x="1073" y="39"/>
                  <a:pt x="1072" y="43"/>
                </a:cubicBezTo>
                <a:lnTo>
                  <a:pt x="1072" y="43"/>
                </a:lnTo>
                <a:lnTo>
                  <a:pt x="1072" y="43"/>
                </a:lnTo>
                <a:lnTo>
                  <a:pt x="1072" y="43"/>
                </a:lnTo>
                <a:cubicBezTo>
                  <a:pt x="1067" y="42"/>
                  <a:pt x="1065" y="45"/>
                  <a:pt x="1063" y="47"/>
                </a:cubicBezTo>
                <a:lnTo>
                  <a:pt x="1063" y="47"/>
                </a:lnTo>
                <a:cubicBezTo>
                  <a:pt x="1062" y="45"/>
                  <a:pt x="1061" y="45"/>
                  <a:pt x="1059" y="45"/>
                </a:cubicBezTo>
                <a:lnTo>
                  <a:pt x="1059" y="45"/>
                </a:lnTo>
                <a:cubicBezTo>
                  <a:pt x="1064" y="41"/>
                  <a:pt x="1070" y="38"/>
                  <a:pt x="1071" y="31"/>
                </a:cubicBezTo>
                <a:close/>
                <a:moveTo>
                  <a:pt x="1083" y="88"/>
                </a:moveTo>
                <a:lnTo>
                  <a:pt x="1083" y="88"/>
                </a:lnTo>
                <a:lnTo>
                  <a:pt x="1083" y="88"/>
                </a:lnTo>
                <a:lnTo>
                  <a:pt x="1083" y="88"/>
                </a:lnTo>
                <a:lnTo>
                  <a:pt x="1083" y="88"/>
                </a:lnTo>
                <a:lnTo>
                  <a:pt x="1083" y="88"/>
                </a:lnTo>
                <a:lnTo>
                  <a:pt x="1083" y="87"/>
                </a:lnTo>
                <a:lnTo>
                  <a:pt x="1083" y="87"/>
                </a:lnTo>
                <a:cubicBezTo>
                  <a:pt x="1083" y="87"/>
                  <a:pt x="1083" y="87"/>
                  <a:pt x="1083" y="88"/>
                </a:cubicBezTo>
                <a:close/>
                <a:moveTo>
                  <a:pt x="1081" y="68"/>
                </a:moveTo>
                <a:lnTo>
                  <a:pt x="1081" y="68"/>
                </a:lnTo>
                <a:cubicBezTo>
                  <a:pt x="1083" y="66"/>
                  <a:pt x="1083" y="64"/>
                  <a:pt x="1083" y="64"/>
                </a:cubicBezTo>
                <a:lnTo>
                  <a:pt x="1083" y="64"/>
                </a:lnTo>
                <a:cubicBezTo>
                  <a:pt x="1084" y="64"/>
                  <a:pt x="1086" y="64"/>
                  <a:pt x="1089" y="64"/>
                </a:cubicBezTo>
                <a:lnTo>
                  <a:pt x="1089" y="64"/>
                </a:lnTo>
                <a:cubicBezTo>
                  <a:pt x="1088" y="64"/>
                  <a:pt x="1088" y="65"/>
                  <a:pt x="1088" y="65"/>
                </a:cubicBezTo>
                <a:lnTo>
                  <a:pt x="1088" y="65"/>
                </a:lnTo>
                <a:cubicBezTo>
                  <a:pt x="1088" y="67"/>
                  <a:pt x="1089" y="67"/>
                  <a:pt x="1089" y="68"/>
                </a:cubicBezTo>
                <a:lnTo>
                  <a:pt x="1089" y="68"/>
                </a:lnTo>
                <a:cubicBezTo>
                  <a:pt x="1089" y="69"/>
                  <a:pt x="1089" y="70"/>
                  <a:pt x="1090" y="71"/>
                </a:cubicBezTo>
                <a:lnTo>
                  <a:pt x="1090" y="71"/>
                </a:lnTo>
                <a:cubicBezTo>
                  <a:pt x="1091" y="75"/>
                  <a:pt x="1088" y="74"/>
                  <a:pt x="1087" y="75"/>
                </a:cubicBezTo>
                <a:lnTo>
                  <a:pt x="1087" y="75"/>
                </a:lnTo>
                <a:cubicBezTo>
                  <a:pt x="1084" y="76"/>
                  <a:pt x="1082" y="76"/>
                  <a:pt x="1079" y="77"/>
                </a:cubicBezTo>
                <a:lnTo>
                  <a:pt x="1079" y="77"/>
                </a:lnTo>
                <a:cubicBezTo>
                  <a:pt x="1081" y="75"/>
                  <a:pt x="1079" y="71"/>
                  <a:pt x="1081" y="68"/>
                </a:cubicBezTo>
                <a:close/>
                <a:moveTo>
                  <a:pt x="1094" y="6"/>
                </a:moveTo>
                <a:lnTo>
                  <a:pt x="1094" y="6"/>
                </a:lnTo>
                <a:cubicBezTo>
                  <a:pt x="1092" y="6"/>
                  <a:pt x="1091" y="6"/>
                  <a:pt x="1090" y="6"/>
                </a:cubicBezTo>
                <a:lnTo>
                  <a:pt x="1090" y="6"/>
                </a:lnTo>
                <a:cubicBezTo>
                  <a:pt x="1091" y="5"/>
                  <a:pt x="1092" y="5"/>
                  <a:pt x="1094" y="6"/>
                </a:cubicBezTo>
                <a:close/>
                <a:moveTo>
                  <a:pt x="1095" y="136"/>
                </a:moveTo>
                <a:lnTo>
                  <a:pt x="1095" y="136"/>
                </a:lnTo>
                <a:lnTo>
                  <a:pt x="1096" y="137"/>
                </a:lnTo>
                <a:lnTo>
                  <a:pt x="1096" y="137"/>
                </a:lnTo>
                <a:lnTo>
                  <a:pt x="1096" y="137"/>
                </a:lnTo>
                <a:cubicBezTo>
                  <a:pt x="1096" y="137"/>
                  <a:pt x="1095" y="137"/>
                  <a:pt x="1094" y="137"/>
                </a:cubicBezTo>
                <a:lnTo>
                  <a:pt x="1094" y="137"/>
                </a:lnTo>
                <a:cubicBezTo>
                  <a:pt x="1095" y="137"/>
                  <a:pt x="1095" y="136"/>
                  <a:pt x="1095" y="136"/>
                </a:cubicBezTo>
                <a:close/>
                <a:moveTo>
                  <a:pt x="1101" y="246"/>
                </a:moveTo>
                <a:lnTo>
                  <a:pt x="1101" y="246"/>
                </a:lnTo>
                <a:close/>
                <a:moveTo>
                  <a:pt x="1098" y="84"/>
                </a:moveTo>
                <a:lnTo>
                  <a:pt x="1098" y="84"/>
                </a:lnTo>
                <a:cubicBezTo>
                  <a:pt x="1098" y="82"/>
                  <a:pt x="1098" y="82"/>
                  <a:pt x="1100" y="80"/>
                </a:cubicBezTo>
                <a:lnTo>
                  <a:pt x="1100" y="80"/>
                </a:lnTo>
                <a:cubicBezTo>
                  <a:pt x="1100" y="82"/>
                  <a:pt x="1101" y="83"/>
                  <a:pt x="1103" y="84"/>
                </a:cubicBezTo>
                <a:lnTo>
                  <a:pt x="1103" y="84"/>
                </a:lnTo>
                <a:cubicBezTo>
                  <a:pt x="1104" y="84"/>
                  <a:pt x="1104" y="84"/>
                  <a:pt x="1105" y="84"/>
                </a:cubicBezTo>
                <a:lnTo>
                  <a:pt x="1105" y="84"/>
                </a:lnTo>
                <a:cubicBezTo>
                  <a:pt x="1104" y="86"/>
                  <a:pt x="1105" y="87"/>
                  <a:pt x="1106" y="89"/>
                </a:cubicBezTo>
                <a:lnTo>
                  <a:pt x="1106" y="89"/>
                </a:lnTo>
                <a:cubicBezTo>
                  <a:pt x="1105" y="91"/>
                  <a:pt x="1104" y="92"/>
                  <a:pt x="1104" y="93"/>
                </a:cubicBezTo>
                <a:lnTo>
                  <a:pt x="1104" y="93"/>
                </a:lnTo>
                <a:cubicBezTo>
                  <a:pt x="1102" y="94"/>
                  <a:pt x="1100" y="94"/>
                  <a:pt x="1100" y="95"/>
                </a:cubicBezTo>
                <a:lnTo>
                  <a:pt x="1100" y="95"/>
                </a:lnTo>
                <a:cubicBezTo>
                  <a:pt x="1100" y="93"/>
                  <a:pt x="1098" y="92"/>
                  <a:pt x="1096" y="92"/>
                </a:cubicBezTo>
                <a:lnTo>
                  <a:pt x="1096" y="92"/>
                </a:lnTo>
                <a:lnTo>
                  <a:pt x="1096" y="92"/>
                </a:lnTo>
                <a:cubicBezTo>
                  <a:pt x="1094" y="90"/>
                  <a:pt x="1100" y="86"/>
                  <a:pt x="1098" y="84"/>
                </a:cubicBezTo>
                <a:close/>
                <a:moveTo>
                  <a:pt x="1111" y="53"/>
                </a:moveTo>
                <a:lnTo>
                  <a:pt x="1111" y="53"/>
                </a:lnTo>
                <a:close/>
                <a:moveTo>
                  <a:pt x="1107" y="33"/>
                </a:moveTo>
                <a:lnTo>
                  <a:pt x="1107" y="33"/>
                </a:lnTo>
                <a:lnTo>
                  <a:pt x="1107" y="33"/>
                </a:lnTo>
                <a:cubicBezTo>
                  <a:pt x="1107" y="32"/>
                  <a:pt x="1108" y="32"/>
                  <a:pt x="1108" y="32"/>
                </a:cubicBezTo>
                <a:lnTo>
                  <a:pt x="1108" y="32"/>
                </a:lnTo>
                <a:cubicBezTo>
                  <a:pt x="1109" y="30"/>
                  <a:pt x="1110" y="29"/>
                  <a:pt x="1112" y="28"/>
                </a:cubicBezTo>
                <a:lnTo>
                  <a:pt x="1112" y="28"/>
                </a:lnTo>
                <a:cubicBezTo>
                  <a:pt x="1113" y="27"/>
                  <a:pt x="1114" y="28"/>
                  <a:pt x="1116" y="29"/>
                </a:cubicBezTo>
                <a:lnTo>
                  <a:pt x="1116" y="29"/>
                </a:lnTo>
                <a:cubicBezTo>
                  <a:pt x="1117" y="31"/>
                  <a:pt x="1116" y="35"/>
                  <a:pt x="1112" y="34"/>
                </a:cubicBezTo>
                <a:lnTo>
                  <a:pt x="1112" y="34"/>
                </a:lnTo>
                <a:cubicBezTo>
                  <a:pt x="1111" y="35"/>
                  <a:pt x="1111" y="36"/>
                  <a:pt x="1111" y="38"/>
                </a:cubicBezTo>
                <a:lnTo>
                  <a:pt x="1111" y="38"/>
                </a:lnTo>
                <a:cubicBezTo>
                  <a:pt x="1105" y="41"/>
                  <a:pt x="1109" y="43"/>
                  <a:pt x="1111" y="45"/>
                </a:cubicBezTo>
                <a:lnTo>
                  <a:pt x="1111" y="45"/>
                </a:lnTo>
                <a:cubicBezTo>
                  <a:pt x="1115" y="46"/>
                  <a:pt x="1117" y="47"/>
                  <a:pt x="1114" y="51"/>
                </a:cubicBezTo>
                <a:lnTo>
                  <a:pt x="1114" y="51"/>
                </a:lnTo>
                <a:cubicBezTo>
                  <a:pt x="1111" y="49"/>
                  <a:pt x="1110" y="47"/>
                  <a:pt x="1106" y="49"/>
                </a:cubicBezTo>
                <a:lnTo>
                  <a:pt x="1106" y="49"/>
                </a:lnTo>
                <a:lnTo>
                  <a:pt x="1106" y="49"/>
                </a:lnTo>
                <a:lnTo>
                  <a:pt x="1106" y="49"/>
                </a:lnTo>
                <a:cubicBezTo>
                  <a:pt x="1105" y="49"/>
                  <a:pt x="1104" y="49"/>
                  <a:pt x="1104" y="49"/>
                </a:cubicBezTo>
                <a:lnTo>
                  <a:pt x="1104" y="49"/>
                </a:lnTo>
                <a:cubicBezTo>
                  <a:pt x="1107" y="43"/>
                  <a:pt x="1107" y="39"/>
                  <a:pt x="1109" y="35"/>
                </a:cubicBezTo>
                <a:lnTo>
                  <a:pt x="1109" y="35"/>
                </a:lnTo>
                <a:cubicBezTo>
                  <a:pt x="1109" y="33"/>
                  <a:pt x="1108" y="33"/>
                  <a:pt x="1107" y="33"/>
                </a:cubicBezTo>
                <a:close/>
                <a:moveTo>
                  <a:pt x="1113" y="20"/>
                </a:moveTo>
                <a:lnTo>
                  <a:pt x="1113" y="20"/>
                </a:lnTo>
                <a:cubicBezTo>
                  <a:pt x="1113" y="20"/>
                  <a:pt x="1113" y="20"/>
                  <a:pt x="1113" y="21"/>
                </a:cubicBezTo>
                <a:lnTo>
                  <a:pt x="1113" y="21"/>
                </a:lnTo>
                <a:lnTo>
                  <a:pt x="1113" y="21"/>
                </a:lnTo>
                <a:lnTo>
                  <a:pt x="1113" y="21"/>
                </a:lnTo>
                <a:lnTo>
                  <a:pt x="1113" y="21"/>
                </a:lnTo>
                <a:lnTo>
                  <a:pt x="1113" y="21"/>
                </a:lnTo>
                <a:lnTo>
                  <a:pt x="1113" y="21"/>
                </a:lnTo>
                <a:lnTo>
                  <a:pt x="1113" y="21"/>
                </a:lnTo>
                <a:lnTo>
                  <a:pt x="1113" y="21"/>
                </a:lnTo>
                <a:cubicBezTo>
                  <a:pt x="1113" y="20"/>
                  <a:pt x="1113" y="20"/>
                  <a:pt x="1113" y="20"/>
                </a:cubicBezTo>
                <a:close/>
                <a:moveTo>
                  <a:pt x="1118" y="160"/>
                </a:moveTo>
                <a:lnTo>
                  <a:pt x="1118" y="160"/>
                </a:lnTo>
                <a:cubicBezTo>
                  <a:pt x="1117" y="161"/>
                  <a:pt x="1117" y="162"/>
                  <a:pt x="1117" y="163"/>
                </a:cubicBezTo>
                <a:lnTo>
                  <a:pt x="1117" y="163"/>
                </a:lnTo>
                <a:cubicBezTo>
                  <a:pt x="1117" y="162"/>
                  <a:pt x="1116" y="162"/>
                  <a:pt x="1116" y="162"/>
                </a:cubicBezTo>
                <a:lnTo>
                  <a:pt x="1116" y="162"/>
                </a:lnTo>
                <a:cubicBezTo>
                  <a:pt x="1117" y="162"/>
                  <a:pt x="1117" y="161"/>
                  <a:pt x="1118" y="160"/>
                </a:cubicBezTo>
                <a:close/>
                <a:moveTo>
                  <a:pt x="1122" y="185"/>
                </a:moveTo>
                <a:lnTo>
                  <a:pt x="1122" y="185"/>
                </a:lnTo>
                <a:lnTo>
                  <a:pt x="1122" y="185"/>
                </a:lnTo>
                <a:lnTo>
                  <a:pt x="1122" y="185"/>
                </a:lnTo>
                <a:cubicBezTo>
                  <a:pt x="1119" y="186"/>
                  <a:pt x="1118" y="188"/>
                  <a:pt x="1118" y="191"/>
                </a:cubicBezTo>
                <a:lnTo>
                  <a:pt x="1118" y="191"/>
                </a:lnTo>
                <a:cubicBezTo>
                  <a:pt x="1117" y="191"/>
                  <a:pt x="1116" y="191"/>
                  <a:pt x="1115" y="191"/>
                </a:cubicBezTo>
                <a:lnTo>
                  <a:pt x="1115" y="191"/>
                </a:lnTo>
                <a:cubicBezTo>
                  <a:pt x="1115" y="190"/>
                  <a:pt x="1114" y="187"/>
                  <a:pt x="1116" y="184"/>
                </a:cubicBezTo>
                <a:lnTo>
                  <a:pt x="1116" y="184"/>
                </a:lnTo>
                <a:cubicBezTo>
                  <a:pt x="1116" y="184"/>
                  <a:pt x="1117" y="184"/>
                  <a:pt x="1119" y="183"/>
                </a:cubicBezTo>
                <a:lnTo>
                  <a:pt x="1119" y="183"/>
                </a:lnTo>
                <a:cubicBezTo>
                  <a:pt x="1120" y="184"/>
                  <a:pt x="1120" y="184"/>
                  <a:pt x="1122" y="185"/>
                </a:cubicBezTo>
                <a:close/>
                <a:moveTo>
                  <a:pt x="1133" y="37"/>
                </a:moveTo>
                <a:lnTo>
                  <a:pt x="1133" y="37"/>
                </a:lnTo>
                <a:cubicBezTo>
                  <a:pt x="1134" y="36"/>
                  <a:pt x="1135" y="35"/>
                  <a:pt x="1136" y="35"/>
                </a:cubicBezTo>
                <a:lnTo>
                  <a:pt x="1136" y="35"/>
                </a:lnTo>
                <a:cubicBezTo>
                  <a:pt x="1136" y="35"/>
                  <a:pt x="1137" y="35"/>
                  <a:pt x="1137" y="36"/>
                </a:cubicBezTo>
                <a:lnTo>
                  <a:pt x="1137" y="36"/>
                </a:lnTo>
                <a:lnTo>
                  <a:pt x="1137" y="36"/>
                </a:lnTo>
                <a:lnTo>
                  <a:pt x="1137" y="36"/>
                </a:lnTo>
                <a:cubicBezTo>
                  <a:pt x="1135" y="38"/>
                  <a:pt x="1134" y="39"/>
                  <a:pt x="1134" y="40"/>
                </a:cubicBezTo>
                <a:lnTo>
                  <a:pt x="1134" y="40"/>
                </a:lnTo>
                <a:cubicBezTo>
                  <a:pt x="1134" y="41"/>
                  <a:pt x="1134" y="41"/>
                  <a:pt x="1134" y="41"/>
                </a:cubicBezTo>
                <a:lnTo>
                  <a:pt x="1134" y="41"/>
                </a:lnTo>
                <a:cubicBezTo>
                  <a:pt x="1132" y="43"/>
                  <a:pt x="1128" y="47"/>
                  <a:pt x="1125" y="48"/>
                </a:cubicBezTo>
                <a:lnTo>
                  <a:pt x="1125" y="48"/>
                </a:lnTo>
                <a:cubicBezTo>
                  <a:pt x="1123" y="49"/>
                  <a:pt x="1122" y="49"/>
                  <a:pt x="1122" y="49"/>
                </a:cubicBezTo>
                <a:lnTo>
                  <a:pt x="1122" y="49"/>
                </a:lnTo>
                <a:cubicBezTo>
                  <a:pt x="1122" y="48"/>
                  <a:pt x="1122" y="47"/>
                  <a:pt x="1120" y="46"/>
                </a:cubicBezTo>
                <a:lnTo>
                  <a:pt x="1119" y="46"/>
                </a:lnTo>
                <a:lnTo>
                  <a:pt x="1119" y="46"/>
                </a:lnTo>
                <a:cubicBezTo>
                  <a:pt x="1126" y="46"/>
                  <a:pt x="1129" y="41"/>
                  <a:pt x="1133" y="37"/>
                </a:cubicBezTo>
                <a:close/>
                <a:moveTo>
                  <a:pt x="1120" y="8"/>
                </a:moveTo>
                <a:lnTo>
                  <a:pt x="1120" y="8"/>
                </a:lnTo>
                <a:close/>
                <a:moveTo>
                  <a:pt x="1125" y="9"/>
                </a:moveTo>
                <a:lnTo>
                  <a:pt x="1125" y="9"/>
                </a:lnTo>
                <a:cubicBezTo>
                  <a:pt x="1125" y="9"/>
                  <a:pt x="1124" y="10"/>
                  <a:pt x="1124" y="11"/>
                </a:cubicBezTo>
                <a:lnTo>
                  <a:pt x="1124" y="11"/>
                </a:lnTo>
                <a:cubicBezTo>
                  <a:pt x="1124" y="10"/>
                  <a:pt x="1123" y="9"/>
                  <a:pt x="1122" y="9"/>
                </a:cubicBezTo>
                <a:lnTo>
                  <a:pt x="1122" y="9"/>
                </a:lnTo>
                <a:cubicBezTo>
                  <a:pt x="1123" y="9"/>
                  <a:pt x="1124" y="9"/>
                  <a:pt x="1125" y="9"/>
                </a:cubicBezTo>
                <a:close/>
                <a:moveTo>
                  <a:pt x="1138" y="372"/>
                </a:moveTo>
                <a:lnTo>
                  <a:pt x="1138" y="372"/>
                </a:lnTo>
                <a:cubicBezTo>
                  <a:pt x="1139" y="374"/>
                  <a:pt x="1140" y="377"/>
                  <a:pt x="1141" y="378"/>
                </a:cubicBezTo>
                <a:lnTo>
                  <a:pt x="1141" y="378"/>
                </a:lnTo>
                <a:cubicBezTo>
                  <a:pt x="1141" y="378"/>
                  <a:pt x="1141" y="377"/>
                  <a:pt x="1142" y="377"/>
                </a:cubicBezTo>
                <a:lnTo>
                  <a:pt x="1142" y="377"/>
                </a:lnTo>
                <a:lnTo>
                  <a:pt x="1142" y="377"/>
                </a:lnTo>
                <a:lnTo>
                  <a:pt x="1142" y="377"/>
                </a:lnTo>
                <a:cubicBezTo>
                  <a:pt x="1146" y="378"/>
                  <a:pt x="1148" y="377"/>
                  <a:pt x="1152" y="375"/>
                </a:cubicBezTo>
                <a:lnTo>
                  <a:pt x="1152" y="375"/>
                </a:lnTo>
                <a:cubicBezTo>
                  <a:pt x="1152" y="377"/>
                  <a:pt x="1151" y="377"/>
                  <a:pt x="1152" y="378"/>
                </a:cubicBezTo>
                <a:lnTo>
                  <a:pt x="1152" y="378"/>
                </a:lnTo>
                <a:cubicBezTo>
                  <a:pt x="1153" y="379"/>
                  <a:pt x="1153" y="380"/>
                  <a:pt x="1154" y="381"/>
                </a:cubicBezTo>
                <a:lnTo>
                  <a:pt x="1154" y="381"/>
                </a:lnTo>
                <a:cubicBezTo>
                  <a:pt x="1151" y="382"/>
                  <a:pt x="1148" y="383"/>
                  <a:pt x="1145" y="384"/>
                </a:cubicBezTo>
                <a:lnTo>
                  <a:pt x="1145" y="384"/>
                </a:lnTo>
                <a:cubicBezTo>
                  <a:pt x="1145" y="386"/>
                  <a:pt x="1146" y="387"/>
                  <a:pt x="1146" y="389"/>
                </a:cubicBezTo>
                <a:lnTo>
                  <a:pt x="1146" y="389"/>
                </a:lnTo>
                <a:cubicBezTo>
                  <a:pt x="1146" y="389"/>
                  <a:pt x="1146" y="389"/>
                  <a:pt x="1145" y="389"/>
                </a:cubicBezTo>
                <a:lnTo>
                  <a:pt x="1145" y="389"/>
                </a:lnTo>
                <a:cubicBezTo>
                  <a:pt x="1142" y="390"/>
                  <a:pt x="1141" y="389"/>
                  <a:pt x="1138" y="391"/>
                </a:cubicBezTo>
                <a:lnTo>
                  <a:pt x="1138" y="391"/>
                </a:lnTo>
                <a:cubicBezTo>
                  <a:pt x="1139" y="388"/>
                  <a:pt x="1138" y="387"/>
                  <a:pt x="1136" y="385"/>
                </a:cubicBezTo>
                <a:lnTo>
                  <a:pt x="1136" y="385"/>
                </a:lnTo>
                <a:cubicBezTo>
                  <a:pt x="1136" y="384"/>
                  <a:pt x="1136" y="383"/>
                  <a:pt x="1135" y="383"/>
                </a:cubicBezTo>
                <a:lnTo>
                  <a:pt x="1135" y="383"/>
                </a:lnTo>
                <a:cubicBezTo>
                  <a:pt x="1135" y="382"/>
                  <a:pt x="1135" y="382"/>
                  <a:pt x="1135" y="381"/>
                </a:cubicBezTo>
                <a:lnTo>
                  <a:pt x="1135" y="381"/>
                </a:lnTo>
                <a:cubicBezTo>
                  <a:pt x="1136" y="381"/>
                  <a:pt x="1137" y="378"/>
                  <a:pt x="1137" y="378"/>
                </a:cubicBezTo>
                <a:lnTo>
                  <a:pt x="1137" y="378"/>
                </a:lnTo>
                <a:cubicBezTo>
                  <a:pt x="1134" y="377"/>
                  <a:pt x="1132" y="377"/>
                  <a:pt x="1129" y="378"/>
                </a:cubicBezTo>
                <a:lnTo>
                  <a:pt x="1129" y="378"/>
                </a:lnTo>
                <a:cubicBezTo>
                  <a:pt x="1131" y="375"/>
                  <a:pt x="1131" y="374"/>
                  <a:pt x="1129" y="372"/>
                </a:cubicBezTo>
                <a:lnTo>
                  <a:pt x="1129" y="372"/>
                </a:lnTo>
                <a:cubicBezTo>
                  <a:pt x="1129" y="371"/>
                  <a:pt x="1129" y="371"/>
                  <a:pt x="1130" y="371"/>
                </a:cubicBezTo>
                <a:lnTo>
                  <a:pt x="1130" y="371"/>
                </a:lnTo>
                <a:lnTo>
                  <a:pt x="1130" y="371"/>
                </a:lnTo>
                <a:lnTo>
                  <a:pt x="1130" y="371"/>
                </a:lnTo>
                <a:cubicBezTo>
                  <a:pt x="1132" y="371"/>
                  <a:pt x="1132" y="370"/>
                  <a:pt x="1133" y="369"/>
                </a:cubicBezTo>
                <a:lnTo>
                  <a:pt x="1133" y="369"/>
                </a:lnTo>
                <a:cubicBezTo>
                  <a:pt x="1134" y="370"/>
                  <a:pt x="1136" y="371"/>
                  <a:pt x="1138" y="371"/>
                </a:cubicBezTo>
                <a:lnTo>
                  <a:pt x="1138" y="371"/>
                </a:lnTo>
                <a:cubicBezTo>
                  <a:pt x="1138" y="371"/>
                  <a:pt x="1138" y="371"/>
                  <a:pt x="1138" y="372"/>
                </a:cubicBezTo>
                <a:close/>
                <a:moveTo>
                  <a:pt x="1143" y="79"/>
                </a:moveTo>
                <a:lnTo>
                  <a:pt x="1143" y="79"/>
                </a:lnTo>
                <a:cubicBezTo>
                  <a:pt x="1144" y="79"/>
                  <a:pt x="1146" y="79"/>
                  <a:pt x="1147" y="79"/>
                </a:cubicBezTo>
                <a:lnTo>
                  <a:pt x="1147" y="79"/>
                </a:lnTo>
                <a:cubicBezTo>
                  <a:pt x="1145" y="81"/>
                  <a:pt x="1144" y="83"/>
                  <a:pt x="1142" y="85"/>
                </a:cubicBezTo>
                <a:lnTo>
                  <a:pt x="1142" y="85"/>
                </a:lnTo>
                <a:cubicBezTo>
                  <a:pt x="1142" y="84"/>
                  <a:pt x="1141" y="83"/>
                  <a:pt x="1141" y="82"/>
                </a:cubicBezTo>
                <a:lnTo>
                  <a:pt x="1141" y="82"/>
                </a:lnTo>
                <a:cubicBezTo>
                  <a:pt x="1142" y="82"/>
                  <a:pt x="1142" y="80"/>
                  <a:pt x="1143" y="79"/>
                </a:cubicBezTo>
                <a:close/>
                <a:moveTo>
                  <a:pt x="1147" y="366"/>
                </a:moveTo>
                <a:lnTo>
                  <a:pt x="1147" y="366"/>
                </a:lnTo>
                <a:lnTo>
                  <a:pt x="1147" y="366"/>
                </a:lnTo>
                <a:lnTo>
                  <a:pt x="1147" y="366"/>
                </a:lnTo>
                <a:cubicBezTo>
                  <a:pt x="1147" y="366"/>
                  <a:pt x="1147" y="365"/>
                  <a:pt x="1146" y="364"/>
                </a:cubicBezTo>
                <a:lnTo>
                  <a:pt x="1146" y="364"/>
                </a:lnTo>
                <a:cubicBezTo>
                  <a:pt x="1147" y="365"/>
                  <a:pt x="1147" y="365"/>
                  <a:pt x="1147" y="366"/>
                </a:cubicBezTo>
                <a:close/>
                <a:moveTo>
                  <a:pt x="1147" y="126"/>
                </a:moveTo>
                <a:lnTo>
                  <a:pt x="1147" y="126"/>
                </a:lnTo>
                <a:cubicBezTo>
                  <a:pt x="1147" y="127"/>
                  <a:pt x="1146" y="128"/>
                  <a:pt x="1145" y="129"/>
                </a:cubicBezTo>
                <a:lnTo>
                  <a:pt x="1145" y="129"/>
                </a:lnTo>
                <a:cubicBezTo>
                  <a:pt x="1145" y="129"/>
                  <a:pt x="1144" y="128"/>
                  <a:pt x="1142" y="127"/>
                </a:cubicBezTo>
                <a:lnTo>
                  <a:pt x="1142" y="127"/>
                </a:lnTo>
                <a:cubicBezTo>
                  <a:pt x="1143" y="127"/>
                  <a:pt x="1144" y="127"/>
                  <a:pt x="1145" y="126"/>
                </a:cubicBezTo>
                <a:lnTo>
                  <a:pt x="1145" y="126"/>
                </a:lnTo>
                <a:lnTo>
                  <a:pt x="1146" y="125"/>
                </a:lnTo>
                <a:lnTo>
                  <a:pt x="1146" y="125"/>
                </a:lnTo>
                <a:cubicBezTo>
                  <a:pt x="1147" y="125"/>
                  <a:pt x="1147" y="125"/>
                  <a:pt x="1147" y="125"/>
                </a:cubicBezTo>
                <a:lnTo>
                  <a:pt x="1147" y="125"/>
                </a:lnTo>
                <a:cubicBezTo>
                  <a:pt x="1147" y="125"/>
                  <a:pt x="1147" y="125"/>
                  <a:pt x="1147" y="126"/>
                </a:cubicBezTo>
                <a:close/>
                <a:moveTo>
                  <a:pt x="1151" y="86"/>
                </a:moveTo>
                <a:lnTo>
                  <a:pt x="1151" y="86"/>
                </a:lnTo>
                <a:cubicBezTo>
                  <a:pt x="1151" y="86"/>
                  <a:pt x="1152" y="86"/>
                  <a:pt x="1152" y="87"/>
                </a:cubicBezTo>
                <a:lnTo>
                  <a:pt x="1152" y="87"/>
                </a:lnTo>
                <a:cubicBezTo>
                  <a:pt x="1153" y="86"/>
                  <a:pt x="1153" y="86"/>
                  <a:pt x="1153" y="86"/>
                </a:cubicBezTo>
                <a:lnTo>
                  <a:pt x="1153" y="86"/>
                </a:lnTo>
                <a:cubicBezTo>
                  <a:pt x="1154" y="86"/>
                  <a:pt x="1154" y="87"/>
                  <a:pt x="1155" y="87"/>
                </a:cubicBezTo>
                <a:lnTo>
                  <a:pt x="1155" y="87"/>
                </a:lnTo>
                <a:cubicBezTo>
                  <a:pt x="1153" y="88"/>
                  <a:pt x="1152" y="89"/>
                  <a:pt x="1150" y="91"/>
                </a:cubicBezTo>
                <a:lnTo>
                  <a:pt x="1150" y="91"/>
                </a:lnTo>
                <a:cubicBezTo>
                  <a:pt x="1150" y="89"/>
                  <a:pt x="1151" y="87"/>
                  <a:pt x="1151" y="86"/>
                </a:cubicBezTo>
                <a:close/>
                <a:moveTo>
                  <a:pt x="1157" y="173"/>
                </a:moveTo>
                <a:lnTo>
                  <a:pt x="1157" y="173"/>
                </a:lnTo>
                <a:cubicBezTo>
                  <a:pt x="1156" y="173"/>
                  <a:pt x="1155" y="173"/>
                  <a:pt x="1155" y="173"/>
                </a:cubicBezTo>
                <a:lnTo>
                  <a:pt x="1155" y="173"/>
                </a:lnTo>
                <a:cubicBezTo>
                  <a:pt x="1153" y="172"/>
                  <a:pt x="1153" y="172"/>
                  <a:pt x="1153" y="170"/>
                </a:cubicBezTo>
                <a:lnTo>
                  <a:pt x="1153" y="170"/>
                </a:lnTo>
                <a:cubicBezTo>
                  <a:pt x="1155" y="171"/>
                  <a:pt x="1156" y="171"/>
                  <a:pt x="1157" y="172"/>
                </a:cubicBezTo>
                <a:lnTo>
                  <a:pt x="1157" y="172"/>
                </a:lnTo>
                <a:cubicBezTo>
                  <a:pt x="1156" y="172"/>
                  <a:pt x="1156" y="173"/>
                  <a:pt x="1157" y="173"/>
                </a:cubicBezTo>
                <a:close/>
                <a:moveTo>
                  <a:pt x="1163" y="205"/>
                </a:moveTo>
                <a:lnTo>
                  <a:pt x="1163" y="205"/>
                </a:lnTo>
                <a:close/>
                <a:moveTo>
                  <a:pt x="1163" y="157"/>
                </a:moveTo>
                <a:lnTo>
                  <a:pt x="1163" y="157"/>
                </a:lnTo>
                <a:cubicBezTo>
                  <a:pt x="1165" y="157"/>
                  <a:pt x="1166" y="157"/>
                  <a:pt x="1167" y="156"/>
                </a:cubicBezTo>
                <a:lnTo>
                  <a:pt x="1167" y="156"/>
                </a:lnTo>
                <a:cubicBezTo>
                  <a:pt x="1168" y="156"/>
                  <a:pt x="1168" y="156"/>
                  <a:pt x="1169" y="155"/>
                </a:cubicBezTo>
                <a:lnTo>
                  <a:pt x="1169" y="155"/>
                </a:lnTo>
                <a:cubicBezTo>
                  <a:pt x="1169" y="154"/>
                  <a:pt x="1170" y="152"/>
                  <a:pt x="1171" y="150"/>
                </a:cubicBezTo>
                <a:lnTo>
                  <a:pt x="1171" y="150"/>
                </a:lnTo>
                <a:cubicBezTo>
                  <a:pt x="1173" y="151"/>
                  <a:pt x="1174" y="153"/>
                  <a:pt x="1175" y="154"/>
                </a:cubicBezTo>
                <a:lnTo>
                  <a:pt x="1175" y="154"/>
                </a:lnTo>
                <a:lnTo>
                  <a:pt x="1175" y="154"/>
                </a:lnTo>
                <a:cubicBezTo>
                  <a:pt x="1172" y="157"/>
                  <a:pt x="1169" y="160"/>
                  <a:pt x="1170" y="163"/>
                </a:cubicBezTo>
                <a:lnTo>
                  <a:pt x="1170" y="163"/>
                </a:lnTo>
                <a:cubicBezTo>
                  <a:pt x="1169" y="163"/>
                  <a:pt x="1169" y="163"/>
                  <a:pt x="1169" y="163"/>
                </a:cubicBezTo>
                <a:lnTo>
                  <a:pt x="1169" y="163"/>
                </a:lnTo>
                <a:cubicBezTo>
                  <a:pt x="1167" y="166"/>
                  <a:pt x="1167" y="168"/>
                  <a:pt x="1167" y="169"/>
                </a:cubicBezTo>
                <a:lnTo>
                  <a:pt x="1167" y="169"/>
                </a:lnTo>
                <a:cubicBezTo>
                  <a:pt x="1165" y="169"/>
                  <a:pt x="1163" y="169"/>
                  <a:pt x="1162" y="170"/>
                </a:cubicBezTo>
                <a:lnTo>
                  <a:pt x="1162" y="170"/>
                </a:lnTo>
                <a:cubicBezTo>
                  <a:pt x="1163" y="166"/>
                  <a:pt x="1163" y="163"/>
                  <a:pt x="1162" y="161"/>
                </a:cubicBezTo>
                <a:lnTo>
                  <a:pt x="1162" y="161"/>
                </a:lnTo>
                <a:cubicBezTo>
                  <a:pt x="1163" y="160"/>
                  <a:pt x="1163" y="159"/>
                  <a:pt x="1163" y="157"/>
                </a:cubicBezTo>
                <a:lnTo>
                  <a:pt x="1175" y="321"/>
                </a:lnTo>
                <a:lnTo>
                  <a:pt x="1175" y="321"/>
                </a:lnTo>
                <a:cubicBezTo>
                  <a:pt x="1175" y="321"/>
                  <a:pt x="1175" y="321"/>
                  <a:pt x="1175" y="322"/>
                </a:cubicBezTo>
                <a:lnTo>
                  <a:pt x="1175" y="322"/>
                </a:lnTo>
                <a:lnTo>
                  <a:pt x="1175" y="323"/>
                </a:lnTo>
                <a:lnTo>
                  <a:pt x="1175" y="323"/>
                </a:lnTo>
                <a:lnTo>
                  <a:pt x="1174" y="323"/>
                </a:lnTo>
                <a:lnTo>
                  <a:pt x="1174" y="323"/>
                </a:lnTo>
                <a:cubicBezTo>
                  <a:pt x="1173" y="323"/>
                  <a:pt x="1172" y="324"/>
                  <a:pt x="1171" y="325"/>
                </a:cubicBezTo>
                <a:lnTo>
                  <a:pt x="1171" y="325"/>
                </a:lnTo>
                <a:cubicBezTo>
                  <a:pt x="1171" y="324"/>
                  <a:pt x="1170" y="323"/>
                  <a:pt x="1169" y="323"/>
                </a:cubicBezTo>
                <a:lnTo>
                  <a:pt x="1169" y="323"/>
                </a:lnTo>
                <a:cubicBezTo>
                  <a:pt x="1170" y="321"/>
                  <a:pt x="1172" y="319"/>
                  <a:pt x="1173" y="318"/>
                </a:cubicBezTo>
                <a:lnTo>
                  <a:pt x="1173" y="318"/>
                </a:lnTo>
                <a:cubicBezTo>
                  <a:pt x="1173" y="318"/>
                  <a:pt x="1173" y="318"/>
                  <a:pt x="1174" y="318"/>
                </a:cubicBezTo>
                <a:lnTo>
                  <a:pt x="1174" y="318"/>
                </a:lnTo>
                <a:lnTo>
                  <a:pt x="1175" y="318"/>
                </a:lnTo>
                <a:lnTo>
                  <a:pt x="1175" y="318"/>
                </a:lnTo>
                <a:lnTo>
                  <a:pt x="1175" y="319"/>
                </a:lnTo>
                <a:lnTo>
                  <a:pt x="1175" y="319"/>
                </a:lnTo>
                <a:cubicBezTo>
                  <a:pt x="1175" y="320"/>
                  <a:pt x="1175" y="320"/>
                  <a:pt x="1175" y="321"/>
                </a:cubicBezTo>
                <a:lnTo>
                  <a:pt x="1163" y="157"/>
                </a:lnTo>
                <a:close/>
                <a:moveTo>
                  <a:pt x="1165" y="141"/>
                </a:moveTo>
                <a:lnTo>
                  <a:pt x="1165" y="141"/>
                </a:lnTo>
                <a:lnTo>
                  <a:pt x="1165" y="140"/>
                </a:lnTo>
                <a:lnTo>
                  <a:pt x="1165" y="140"/>
                </a:lnTo>
                <a:cubicBezTo>
                  <a:pt x="1165" y="139"/>
                  <a:pt x="1166" y="139"/>
                  <a:pt x="1166" y="139"/>
                </a:cubicBezTo>
                <a:lnTo>
                  <a:pt x="1166" y="139"/>
                </a:lnTo>
                <a:cubicBezTo>
                  <a:pt x="1169" y="137"/>
                  <a:pt x="1172" y="136"/>
                  <a:pt x="1170" y="132"/>
                </a:cubicBezTo>
                <a:lnTo>
                  <a:pt x="1170" y="132"/>
                </a:lnTo>
                <a:cubicBezTo>
                  <a:pt x="1171" y="132"/>
                  <a:pt x="1171" y="132"/>
                  <a:pt x="1171" y="132"/>
                </a:cubicBezTo>
                <a:lnTo>
                  <a:pt x="1171" y="132"/>
                </a:lnTo>
                <a:cubicBezTo>
                  <a:pt x="1172" y="131"/>
                  <a:pt x="1173" y="129"/>
                  <a:pt x="1173" y="129"/>
                </a:cubicBezTo>
                <a:lnTo>
                  <a:pt x="1173" y="129"/>
                </a:lnTo>
                <a:cubicBezTo>
                  <a:pt x="1173" y="128"/>
                  <a:pt x="1173" y="127"/>
                  <a:pt x="1173" y="126"/>
                </a:cubicBezTo>
                <a:lnTo>
                  <a:pt x="1173" y="126"/>
                </a:lnTo>
                <a:cubicBezTo>
                  <a:pt x="1174" y="125"/>
                  <a:pt x="1174" y="123"/>
                  <a:pt x="1174" y="121"/>
                </a:cubicBezTo>
                <a:lnTo>
                  <a:pt x="1174" y="121"/>
                </a:lnTo>
                <a:cubicBezTo>
                  <a:pt x="1175" y="121"/>
                  <a:pt x="1175" y="121"/>
                  <a:pt x="1176" y="121"/>
                </a:cubicBezTo>
                <a:lnTo>
                  <a:pt x="1176" y="121"/>
                </a:lnTo>
                <a:cubicBezTo>
                  <a:pt x="1178" y="120"/>
                  <a:pt x="1179" y="119"/>
                  <a:pt x="1180" y="118"/>
                </a:cubicBezTo>
                <a:lnTo>
                  <a:pt x="1180" y="118"/>
                </a:lnTo>
                <a:cubicBezTo>
                  <a:pt x="1181" y="119"/>
                  <a:pt x="1181" y="119"/>
                  <a:pt x="1182" y="119"/>
                </a:cubicBezTo>
                <a:lnTo>
                  <a:pt x="1182" y="119"/>
                </a:lnTo>
                <a:lnTo>
                  <a:pt x="1182" y="119"/>
                </a:lnTo>
                <a:lnTo>
                  <a:pt x="1182" y="119"/>
                </a:lnTo>
                <a:cubicBezTo>
                  <a:pt x="1182" y="120"/>
                  <a:pt x="1181" y="122"/>
                  <a:pt x="1183" y="122"/>
                </a:cubicBezTo>
                <a:lnTo>
                  <a:pt x="1183" y="122"/>
                </a:lnTo>
                <a:cubicBezTo>
                  <a:pt x="1182" y="123"/>
                  <a:pt x="1181" y="124"/>
                  <a:pt x="1180" y="125"/>
                </a:cubicBezTo>
                <a:lnTo>
                  <a:pt x="1180" y="125"/>
                </a:lnTo>
                <a:cubicBezTo>
                  <a:pt x="1179" y="125"/>
                  <a:pt x="1179" y="126"/>
                  <a:pt x="1178" y="126"/>
                </a:cubicBezTo>
                <a:lnTo>
                  <a:pt x="1178" y="126"/>
                </a:lnTo>
                <a:cubicBezTo>
                  <a:pt x="1183" y="129"/>
                  <a:pt x="1178" y="135"/>
                  <a:pt x="1182" y="138"/>
                </a:cubicBezTo>
                <a:lnTo>
                  <a:pt x="1182" y="138"/>
                </a:lnTo>
                <a:cubicBezTo>
                  <a:pt x="1185" y="139"/>
                  <a:pt x="1188" y="137"/>
                  <a:pt x="1190" y="135"/>
                </a:cubicBezTo>
                <a:lnTo>
                  <a:pt x="1190" y="135"/>
                </a:lnTo>
                <a:cubicBezTo>
                  <a:pt x="1191" y="135"/>
                  <a:pt x="1191" y="136"/>
                  <a:pt x="1191" y="136"/>
                </a:cubicBezTo>
                <a:lnTo>
                  <a:pt x="1191" y="136"/>
                </a:lnTo>
                <a:cubicBezTo>
                  <a:pt x="1192" y="137"/>
                  <a:pt x="1192" y="137"/>
                  <a:pt x="1193" y="137"/>
                </a:cubicBezTo>
                <a:lnTo>
                  <a:pt x="1193" y="137"/>
                </a:lnTo>
                <a:cubicBezTo>
                  <a:pt x="1191" y="141"/>
                  <a:pt x="1187" y="141"/>
                  <a:pt x="1184" y="143"/>
                </a:cubicBezTo>
                <a:lnTo>
                  <a:pt x="1184" y="143"/>
                </a:lnTo>
                <a:cubicBezTo>
                  <a:pt x="1182" y="142"/>
                  <a:pt x="1181" y="142"/>
                  <a:pt x="1180" y="141"/>
                </a:cubicBezTo>
                <a:lnTo>
                  <a:pt x="1180" y="141"/>
                </a:lnTo>
                <a:cubicBezTo>
                  <a:pt x="1177" y="140"/>
                  <a:pt x="1176" y="141"/>
                  <a:pt x="1175" y="142"/>
                </a:cubicBezTo>
                <a:lnTo>
                  <a:pt x="1175" y="142"/>
                </a:lnTo>
                <a:cubicBezTo>
                  <a:pt x="1174" y="142"/>
                  <a:pt x="1174" y="142"/>
                  <a:pt x="1174" y="142"/>
                </a:cubicBezTo>
                <a:lnTo>
                  <a:pt x="1174" y="142"/>
                </a:lnTo>
                <a:cubicBezTo>
                  <a:pt x="1173" y="140"/>
                  <a:pt x="1171" y="139"/>
                  <a:pt x="1167" y="141"/>
                </a:cubicBezTo>
                <a:lnTo>
                  <a:pt x="1167" y="141"/>
                </a:lnTo>
                <a:cubicBezTo>
                  <a:pt x="1165" y="142"/>
                  <a:pt x="1165" y="142"/>
                  <a:pt x="1163" y="143"/>
                </a:cubicBezTo>
                <a:lnTo>
                  <a:pt x="1163" y="143"/>
                </a:lnTo>
                <a:cubicBezTo>
                  <a:pt x="1163" y="142"/>
                  <a:pt x="1165" y="141"/>
                  <a:pt x="1165" y="141"/>
                </a:cubicBezTo>
                <a:close/>
                <a:moveTo>
                  <a:pt x="1190" y="118"/>
                </a:moveTo>
                <a:lnTo>
                  <a:pt x="1190" y="118"/>
                </a:lnTo>
                <a:cubicBezTo>
                  <a:pt x="1190" y="119"/>
                  <a:pt x="1190" y="119"/>
                  <a:pt x="1189" y="119"/>
                </a:cubicBezTo>
                <a:lnTo>
                  <a:pt x="1188" y="119"/>
                </a:lnTo>
                <a:lnTo>
                  <a:pt x="1188" y="119"/>
                </a:lnTo>
                <a:cubicBezTo>
                  <a:pt x="1187" y="119"/>
                  <a:pt x="1185" y="120"/>
                  <a:pt x="1184" y="121"/>
                </a:cubicBezTo>
                <a:lnTo>
                  <a:pt x="1184" y="121"/>
                </a:lnTo>
                <a:cubicBezTo>
                  <a:pt x="1184" y="120"/>
                  <a:pt x="1185" y="119"/>
                  <a:pt x="1186" y="119"/>
                </a:cubicBezTo>
                <a:lnTo>
                  <a:pt x="1186" y="119"/>
                </a:lnTo>
                <a:cubicBezTo>
                  <a:pt x="1186" y="119"/>
                  <a:pt x="1186" y="119"/>
                  <a:pt x="1187" y="119"/>
                </a:cubicBezTo>
                <a:lnTo>
                  <a:pt x="1187" y="119"/>
                </a:lnTo>
                <a:cubicBezTo>
                  <a:pt x="1187" y="119"/>
                  <a:pt x="1188" y="118"/>
                  <a:pt x="1188" y="117"/>
                </a:cubicBezTo>
                <a:lnTo>
                  <a:pt x="1188" y="117"/>
                </a:lnTo>
                <a:cubicBezTo>
                  <a:pt x="1189" y="117"/>
                  <a:pt x="1190" y="118"/>
                  <a:pt x="1190" y="118"/>
                </a:cubicBezTo>
                <a:close/>
                <a:moveTo>
                  <a:pt x="1182" y="98"/>
                </a:moveTo>
                <a:lnTo>
                  <a:pt x="1182" y="98"/>
                </a:lnTo>
                <a:lnTo>
                  <a:pt x="1182" y="98"/>
                </a:lnTo>
                <a:lnTo>
                  <a:pt x="1182" y="98"/>
                </a:lnTo>
                <a:cubicBezTo>
                  <a:pt x="1184" y="96"/>
                  <a:pt x="1187" y="93"/>
                  <a:pt x="1189" y="91"/>
                </a:cubicBezTo>
                <a:lnTo>
                  <a:pt x="1189" y="91"/>
                </a:lnTo>
                <a:lnTo>
                  <a:pt x="1189" y="91"/>
                </a:lnTo>
                <a:lnTo>
                  <a:pt x="1189" y="91"/>
                </a:lnTo>
                <a:cubicBezTo>
                  <a:pt x="1190" y="90"/>
                  <a:pt x="1190" y="89"/>
                  <a:pt x="1190" y="88"/>
                </a:cubicBezTo>
                <a:lnTo>
                  <a:pt x="1190" y="88"/>
                </a:lnTo>
                <a:cubicBezTo>
                  <a:pt x="1196" y="92"/>
                  <a:pt x="1198" y="88"/>
                  <a:pt x="1200" y="81"/>
                </a:cubicBezTo>
                <a:lnTo>
                  <a:pt x="1200" y="81"/>
                </a:lnTo>
                <a:cubicBezTo>
                  <a:pt x="1199" y="77"/>
                  <a:pt x="1196" y="76"/>
                  <a:pt x="1194" y="75"/>
                </a:cubicBezTo>
                <a:lnTo>
                  <a:pt x="1194" y="75"/>
                </a:lnTo>
                <a:lnTo>
                  <a:pt x="1194" y="74"/>
                </a:lnTo>
                <a:lnTo>
                  <a:pt x="1194" y="74"/>
                </a:lnTo>
                <a:cubicBezTo>
                  <a:pt x="1196" y="75"/>
                  <a:pt x="1197" y="74"/>
                  <a:pt x="1199" y="75"/>
                </a:cubicBezTo>
                <a:lnTo>
                  <a:pt x="1199" y="75"/>
                </a:lnTo>
                <a:cubicBezTo>
                  <a:pt x="1199" y="76"/>
                  <a:pt x="1199" y="79"/>
                  <a:pt x="1201" y="81"/>
                </a:cubicBezTo>
                <a:lnTo>
                  <a:pt x="1201" y="81"/>
                </a:lnTo>
                <a:cubicBezTo>
                  <a:pt x="1201" y="82"/>
                  <a:pt x="1201" y="82"/>
                  <a:pt x="1200" y="84"/>
                </a:cubicBezTo>
                <a:lnTo>
                  <a:pt x="1200" y="84"/>
                </a:lnTo>
                <a:cubicBezTo>
                  <a:pt x="1202" y="85"/>
                  <a:pt x="1202" y="86"/>
                  <a:pt x="1203" y="87"/>
                </a:cubicBezTo>
                <a:lnTo>
                  <a:pt x="1203" y="87"/>
                </a:lnTo>
                <a:cubicBezTo>
                  <a:pt x="1197" y="88"/>
                  <a:pt x="1200" y="93"/>
                  <a:pt x="1198" y="96"/>
                </a:cubicBezTo>
                <a:lnTo>
                  <a:pt x="1198" y="96"/>
                </a:lnTo>
                <a:cubicBezTo>
                  <a:pt x="1197" y="97"/>
                  <a:pt x="1196" y="97"/>
                  <a:pt x="1196" y="98"/>
                </a:cubicBezTo>
                <a:lnTo>
                  <a:pt x="1196" y="98"/>
                </a:lnTo>
                <a:cubicBezTo>
                  <a:pt x="1194" y="95"/>
                  <a:pt x="1191" y="94"/>
                  <a:pt x="1188" y="93"/>
                </a:cubicBezTo>
                <a:lnTo>
                  <a:pt x="1188" y="93"/>
                </a:lnTo>
                <a:cubicBezTo>
                  <a:pt x="1187" y="94"/>
                  <a:pt x="1187" y="96"/>
                  <a:pt x="1187" y="97"/>
                </a:cubicBezTo>
                <a:lnTo>
                  <a:pt x="1187" y="97"/>
                </a:lnTo>
                <a:cubicBezTo>
                  <a:pt x="1185" y="98"/>
                  <a:pt x="1184" y="98"/>
                  <a:pt x="1184" y="100"/>
                </a:cubicBezTo>
                <a:lnTo>
                  <a:pt x="1184" y="100"/>
                </a:lnTo>
                <a:cubicBezTo>
                  <a:pt x="1183" y="101"/>
                  <a:pt x="1182" y="101"/>
                  <a:pt x="1182" y="102"/>
                </a:cubicBezTo>
                <a:lnTo>
                  <a:pt x="1182" y="102"/>
                </a:lnTo>
                <a:cubicBezTo>
                  <a:pt x="1181" y="101"/>
                  <a:pt x="1181" y="100"/>
                  <a:pt x="1181" y="99"/>
                </a:cubicBezTo>
                <a:lnTo>
                  <a:pt x="1181" y="99"/>
                </a:lnTo>
                <a:cubicBezTo>
                  <a:pt x="1181" y="98"/>
                  <a:pt x="1181" y="98"/>
                  <a:pt x="1182" y="98"/>
                </a:cubicBezTo>
                <a:close/>
                <a:moveTo>
                  <a:pt x="1196" y="173"/>
                </a:moveTo>
                <a:lnTo>
                  <a:pt x="1196" y="173"/>
                </a:lnTo>
                <a:lnTo>
                  <a:pt x="1196" y="173"/>
                </a:lnTo>
                <a:lnTo>
                  <a:pt x="1196" y="174"/>
                </a:lnTo>
                <a:lnTo>
                  <a:pt x="1196" y="174"/>
                </a:lnTo>
                <a:cubicBezTo>
                  <a:pt x="1196" y="175"/>
                  <a:pt x="1196" y="175"/>
                  <a:pt x="1196" y="175"/>
                </a:cubicBezTo>
                <a:lnTo>
                  <a:pt x="1196" y="175"/>
                </a:lnTo>
                <a:lnTo>
                  <a:pt x="1196" y="174"/>
                </a:lnTo>
                <a:lnTo>
                  <a:pt x="1196" y="174"/>
                </a:lnTo>
                <a:lnTo>
                  <a:pt x="1196" y="173"/>
                </a:lnTo>
                <a:close/>
                <a:moveTo>
                  <a:pt x="1196" y="179"/>
                </a:moveTo>
                <a:lnTo>
                  <a:pt x="1196" y="179"/>
                </a:lnTo>
                <a:lnTo>
                  <a:pt x="1196" y="179"/>
                </a:lnTo>
                <a:lnTo>
                  <a:pt x="1196" y="179"/>
                </a:lnTo>
                <a:lnTo>
                  <a:pt x="1196" y="178"/>
                </a:lnTo>
                <a:lnTo>
                  <a:pt x="1196" y="178"/>
                </a:lnTo>
                <a:cubicBezTo>
                  <a:pt x="1196" y="178"/>
                  <a:pt x="1196" y="178"/>
                  <a:pt x="1196" y="179"/>
                </a:cubicBezTo>
                <a:close/>
                <a:moveTo>
                  <a:pt x="1190" y="270"/>
                </a:moveTo>
                <a:lnTo>
                  <a:pt x="1190" y="270"/>
                </a:lnTo>
                <a:cubicBezTo>
                  <a:pt x="1190" y="270"/>
                  <a:pt x="1190" y="270"/>
                  <a:pt x="1191" y="270"/>
                </a:cubicBezTo>
                <a:lnTo>
                  <a:pt x="1191" y="270"/>
                </a:lnTo>
                <a:lnTo>
                  <a:pt x="1191" y="270"/>
                </a:lnTo>
                <a:lnTo>
                  <a:pt x="1191" y="270"/>
                </a:lnTo>
                <a:cubicBezTo>
                  <a:pt x="1190" y="270"/>
                  <a:pt x="1190" y="270"/>
                  <a:pt x="1190" y="270"/>
                </a:cubicBezTo>
                <a:close/>
                <a:moveTo>
                  <a:pt x="1190" y="280"/>
                </a:moveTo>
                <a:lnTo>
                  <a:pt x="1190" y="280"/>
                </a:lnTo>
                <a:lnTo>
                  <a:pt x="1190" y="280"/>
                </a:lnTo>
                <a:lnTo>
                  <a:pt x="1190" y="280"/>
                </a:lnTo>
                <a:lnTo>
                  <a:pt x="1190" y="280"/>
                </a:lnTo>
                <a:lnTo>
                  <a:pt x="1190" y="280"/>
                </a:lnTo>
                <a:cubicBezTo>
                  <a:pt x="1189" y="280"/>
                  <a:pt x="1188" y="280"/>
                  <a:pt x="1187" y="280"/>
                </a:cubicBezTo>
                <a:lnTo>
                  <a:pt x="1187" y="280"/>
                </a:lnTo>
                <a:lnTo>
                  <a:pt x="1187" y="280"/>
                </a:lnTo>
                <a:lnTo>
                  <a:pt x="1187" y="280"/>
                </a:lnTo>
                <a:cubicBezTo>
                  <a:pt x="1188" y="280"/>
                  <a:pt x="1189" y="279"/>
                  <a:pt x="1190" y="277"/>
                </a:cubicBezTo>
                <a:lnTo>
                  <a:pt x="1190" y="277"/>
                </a:lnTo>
                <a:cubicBezTo>
                  <a:pt x="1190" y="278"/>
                  <a:pt x="1190" y="279"/>
                  <a:pt x="1190" y="280"/>
                </a:cubicBezTo>
                <a:close/>
                <a:moveTo>
                  <a:pt x="1195" y="299"/>
                </a:moveTo>
                <a:lnTo>
                  <a:pt x="1195" y="299"/>
                </a:lnTo>
                <a:cubicBezTo>
                  <a:pt x="1193" y="299"/>
                  <a:pt x="1192" y="300"/>
                  <a:pt x="1191" y="300"/>
                </a:cubicBezTo>
                <a:lnTo>
                  <a:pt x="1191" y="300"/>
                </a:lnTo>
                <a:cubicBezTo>
                  <a:pt x="1191" y="301"/>
                  <a:pt x="1191" y="301"/>
                  <a:pt x="1191" y="301"/>
                </a:cubicBezTo>
                <a:lnTo>
                  <a:pt x="1191" y="301"/>
                </a:lnTo>
                <a:cubicBezTo>
                  <a:pt x="1190" y="301"/>
                  <a:pt x="1190" y="300"/>
                  <a:pt x="1189" y="300"/>
                </a:cubicBezTo>
                <a:lnTo>
                  <a:pt x="1189" y="300"/>
                </a:lnTo>
                <a:cubicBezTo>
                  <a:pt x="1188" y="299"/>
                  <a:pt x="1187" y="297"/>
                  <a:pt x="1185" y="296"/>
                </a:cubicBezTo>
                <a:lnTo>
                  <a:pt x="1185" y="296"/>
                </a:lnTo>
                <a:lnTo>
                  <a:pt x="1184" y="296"/>
                </a:lnTo>
                <a:lnTo>
                  <a:pt x="1184" y="296"/>
                </a:lnTo>
                <a:lnTo>
                  <a:pt x="1184" y="296"/>
                </a:lnTo>
                <a:lnTo>
                  <a:pt x="1184" y="296"/>
                </a:lnTo>
                <a:cubicBezTo>
                  <a:pt x="1186" y="297"/>
                  <a:pt x="1188" y="297"/>
                  <a:pt x="1190" y="295"/>
                </a:cubicBezTo>
                <a:lnTo>
                  <a:pt x="1190" y="295"/>
                </a:lnTo>
                <a:lnTo>
                  <a:pt x="1190" y="295"/>
                </a:lnTo>
                <a:lnTo>
                  <a:pt x="1190" y="295"/>
                </a:lnTo>
                <a:cubicBezTo>
                  <a:pt x="1192" y="295"/>
                  <a:pt x="1194" y="294"/>
                  <a:pt x="1195" y="292"/>
                </a:cubicBezTo>
                <a:lnTo>
                  <a:pt x="1195" y="292"/>
                </a:lnTo>
                <a:cubicBezTo>
                  <a:pt x="1195" y="291"/>
                  <a:pt x="1194" y="289"/>
                  <a:pt x="1193" y="289"/>
                </a:cubicBezTo>
                <a:lnTo>
                  <a:pt x="1193" y="289"/>
                </a:lnTo>
                <a:cubicBezTo>
                  <a:pt x="1194" y="289"/>
                  <a:pt x="1194" y="289"/>
                  <a:pt x="1194" y="289"/>
                </a:cubicBezTo>
                <a:lnTo>
                  <a:pt x="1194" y="289"/>
                </a:lnTo>
                <a:cubicBezTo>
                  <a:pt x="1195" y="287"/>
                  <a:pt x="1195" y="285"/>
                  <a:pt x="1195" y="284"/>
                </a:cubicBezTo>
                <a:lnTo>
                  <a:pt x="1195" y="284"/>
                </a:lnTo>
                <a:cubicBezTo>
                  <a:pt x="1196" y="285"/>
                  <a:pt x="1197" y="286"/>
                  <a:pt x="1200" y="286"/>
                </a:cubicBezTo>
                <a:lnTo>
                  <a:pt x="1200" y="286"/>
                </a:lnTo>
                <a:cubicBezTo>
                  <a:pt x="1199" y="289"/>
                  <a:pt x="1200" y="291"/>
                  <a:pt x="1197" y="294"/>
                </a:cubicBezTo>
                <a:lnTo>
                  <a:pt x="1197" y="294"/>
                </a:lnTo>
                <a:cubicBezTo>
                  <a:pt x="1196" y="295"/>
                  <a:pt x="1195" y="297"/>
                  <a:pt x="1195" y="299"/>
                </a:cubicBezTo>
                <a:close/>
                <a:moveTo>
                  <a:pt x="1180" y="280"/>
                </a:moveTo>
                <a:lnTo>
                  <a:pt x="1180" y="280"/>
                </a:lnTo>
                <a:cubicBezTo>
                  <a:pt x="1180" y="279"/>
                  <a:pt x="1180" y="279"/>
                  <a:pt x="1180" y="279"/>
                </a:cubicBezTo>
                <a:lnTo>
                  <a:pt x="1180" y="279"/>
                </a:lnTo>
                <a:lnTo>
                  <a:pt x="1180" y="279"/>
                </a:lnTo>
                <a:lnTo>
                  <a:pt x="1180" y="279"/>
                </a:lnTo>
                <a:cubicBezTo>
                  <a:pt x="1181" y="280"/>
                  <a:pt x="1181" y="280"/>
                  <a:pt x="1182" y="280"/>
                </a:cubicBezTo>
                <a:lnTo>
                  <a:pt x="1182" y="280"/>
                </a:lnTo>
                <a:cubicBezTo>
                  <a:pt x="1181" y="282"/>
                  <a:pt x="1181" y="283"/>
                  <a:pt x="1181" y="285"/>
                </a:cubicBezTo>
                <a:lnTo>
                  <a:pt x="1181" y="285"/>
                </a:lnTo>
                <a:cubicBezTo>
                  <a:pt x="1179" y="285"/>
                  <a:pt x="1178" y="285"/>
                  <a:pt x="1176" y="285"/>
                </a:cubicBezTo>
                <a:lnTo>
                  <a:pt x="1176" y="285"/>
                </a:lnTo>
                <a:cubicBezTo>
                  <a:pt x="1179" y="283"/>
                  <a:pt x="1180" y="281"/>
                  <a:pt x="1180" y="280"/>
                </a:cubicBezTo>
                <a:close/>
                <a:moveTo>
                  <a:pt x="1193" y="360"/>
                </a:moveTo>
                <a:lnTo>
                  <a:pt x="1193" y="360"/>
                </a:lnTo>
                <a:cubicBezTo>
                  <a:pt x="1193" y="360"/>
                  <a:pt x="1192" y="360"/>
                  <a:pt x="1192" y="359"/>
                </a:cubicBezTo>
                <a:lnTo>
                  <a:pt x="1192" y="359"/>
                </a:lnTo>
                <a:lnTo>
                  <a:pt x="1192" y="359"/>
                </a:lnTo>
                <a:lnTo>
                  <a:pt x="1192" y="359"/>
                </a:lnTo>
                <a:cubicBezTo>
                  <a:pt x="1192" y="360"/>
                  <a:pt x="1193" y="360"/>
                  <a:pt x="1193" y="360"/>
                </a:cubicBezTo>
                <a:close/>
                <a:moveTo>
                  <a:pt x="1196" y="361"/>
                </a:moveTo>
                <a:lnTo>
                  <a:pt x="1196" y="361"/>
                </a:lnTo>
                <a:lnTo>
                  <a:pt x="1196" y="362"/>
                </a:lnTo>
                <a:lnTo>
                  <a:pt x="1196" y="362"/>
                </a:lnTo>
                <a:cubicBezTo>
                  <a:pt x="1195" y="361"/>
                  <a:pt x="1195" y="361"/>
                  <a:pt x="1195" y="360"/>
                </a:cubicBezTo>
                <a:lnTo>
                  <a:pt x="1195" y="360"/>
                </a:lnTo>
                <a:cubicBezTo>
                  <a:pt x="1195" y="361"/>
                  <a:pt x="1196" y="361"/>
                  <a:pt x="1196" y="361"/>
                </a:cubicBezTo>
                <a:close/>
                <a:moveTo>
                  <a:pt x="1197" y="367"/>
                </a:moveTo>
                <a:lnTo>
                  <a:pt x="1197" y="367"/>
                </a:lnTo>
                <a:close/>
                <a:moveTo>
                  <a:pt x="1194" y="338"/>
                </a:moveTo>
                <a:lnTo>
                  <a:pt x="1194" y="338"/>
                </a:lnTo>
                <a:cubicBezTo>
                  <a:pt x="1194" y="339"/>
                  <a:pt x="1194" y="340"/>
                  <a:pt x="1193" y="341"/>
                </a:cubicBezTo>
                <a:lnTo>
                  <a:pt x="1193" y="341"/>
                </a:lnTo>
                <a:lnTo>
                  <a:pt x="1193" y="341"/>
                </a:lnTo>
                <a:cubicBezTo>
                  <a:pt x="1194" y="343"/>
                  <a:pt x="1194" y="344"/>
                  <a:pt x="1194" y="345"/>
                </a:cubicBezTo>
                <a:lnTo>
                  <a:pt x="1194" y="345"/>
                </a:lnTo>
                <a:cubicBezTo>
                  <a:pt x="1193" y="345"/>
                  <a:pt x="1192" y="345"/>
                  <a:pt x="1191" y="346"/>
                </a:cubicBezTo>
                <a:lnTo>
                  <a:pt x="1191" y="346"/>
                </a:lnTo>
                <a:cubicBezTo>
                  <a:pt x="1188" y="346"/>
                  <a:pt x="1184" y="350"/>
                  <a:pt x="1181" y="347"/>
                </a:cubicBezTo>
                <a:lnTo>
                  <a:pt x="1181" y="347"/>
                </a:lnTo>
                <a:cubicBezTo>
                  <a:pt x="1181" y="347"/>
                  <a:pt x="1180" y="347"/>
                  <a:pt x="1179" y="347"/>
                </a:cubicBezTo>
                <a:lnTo>
                  <a:pt x="1179" y="347"/>
                </a:lnTo>
                <a:cubicBezTo>
                  <a:pt x="1179" y="346"/>
                  <a:pt x="1179" y="345"/>
                  <a:pt x="1179" y="344"/>
                </a:cubicBezTo>
                <a:lnTo>
                  <a:pt x="1179" y="344"/>
                </a:lnTo>
                <a:cubicBezTo>
                  <a:pt x="1178" y="343"/>
                  <a:pt x="1177" y="341"/>
                  <a:pt x="1176" y="340"/>
                </a:cubicBezTo>
                <a:lnTo>
                  <a:pt x="1176" y="340"/>
                </a:lnTo>
                <a:cubicBezTo>
                  <a:pt x="1176" y="340"/>
                  <a:pt x="1176" y="340"/>
                  <a:pt x="1177" y="340"/>
                </a:cubicBezTo>
                <a:lnTo>
                  <a:pt x="1177" y="340"/>
                </a:lnTo>
                <a:cubicBezTo>
                  <a:pt x="1178" y="338"/>
                  <a:pt x="1180" y="337"/>
                  <a:pt x="1181" y="335"/>
                </a:cubicBezTo>
                <a:lnTo>
                  <a:pt x="1181" y="335"/>
                </a:lnTo>
                <a:cubicBezTo>
                  <a:pt x="1181" y="334"/>
                  <a:pt x="1181" y="334"/>
                  <a:pt x="1181" y="334"/>
                </a:cubicBezTo>
                <a:lnTo>
                  <a:pt x="1181" y="334"/>
                </a:lnTo>
                <a:cubicBezTo>
                  <a:pt x="1181" y="335"/>
                  <a:pt x="1181" y="335"/>
                  <a:pt x="1181" y="335"/>
                </a:cubicBezTo>
                <a:lnTo>
                  <a:pt x="1181" y="335"/>
                </a:lnTo>
                <a:cubicBezTo>
                  <a:pt x="1181" y="337"/>
                  <a:pt x="1182" y="338"/>
                  <a:pt x="1184" y="338"/>
                </a:cubicBezTo>
                <a:lnTo>
                  <a:pt x="1184" y="338"/>
                </a:lnTo>
                <a:lnTo>
                  <a:pt x="1184" y="338"/>
                </a:lnTo>
                <a:lnTo>
                  <a:pt x="1184" y="338"/>
                </a:lnTo>
                <a:cubicBezTo>
                  <a:pt x="1181" y="338"/>
                  <a:pt x="1180" y="340"/>
                  <a:pt x="1181" y="342"/>
                </a:cubicBezTo>
                <a:lnTo>
                  <a:pt x="1181" y="342"/>
                </a:lnTo>
                <a:cubicBezTo>
                  <a:pt x="1181" y="343"/>
                  <a:pt x="1183" y="342"/>
                  <a:pt x="1184" y="341"/>
                </a:cubicBezTo>
                <a:lnTo>
                  <a:pt x="1184" y="341"/>
                </a:lnTo>
                <a:cubicBezTo>
                  <a:pt x="1187" y="340"/>
                  <a:pt x="1190" y="339"/>
                  <a:pt x="1193" y="338"/>
                </a:cubicBezTo>
                <a:lnTo>
                  <a:pt x="1193" y="338"/>
                </a:lnTo>
                <a:cubicBezTo>
                  <a:pt x="1197" y="335"/>
                  <a:pt x="1197" y="332"/>
                  <a:pt x="1194" y="328"/>
                </a:cubicBezTo>
                <a:lnTo>
                  <a:pt x="1194" y="328"/>
                </a:lnTo>
                <a:lnTo>
                  <a:pt x="1190" y="321"/>
                </a:lnTo>
                <a:lnTo>
                  <a:pt x="1190" y="321"/>
                </a:lnTo>
                <a:lnTo>
                  <a:pt x="1190" y="321"/>
                </a:lnTo>
                <a:lnTo>
                  <a:pt x="1190" y="321"/>
                </a:lnTo>
                <a:cubicBezTo>
                  <a:pt x="1193" y="321"/>
                  <a:pt x="1196" y="322"/>
                  <a:pt x="1200" y="322"/>
                </a:cubicBezTo>
                <a:lnTo>
                  <a:pt x="1200" y="322"/>
                </a:lnTo>
                <a:cubicBezTo>
                  <a:pt x="1200" y="323"/>
                  <a:pt x="1200" y="325"/>
                  <a:pt x="1200" y="326"/>
                </a:cubicBezTo>
                <a:lnTo>
                  <a:pt x="1200" y="326"/>
                </a:lnTo>
                <a:cubicBezTo>
                  <a:pt x="1201" y="326"/>
                  <a:pt x="1202" y="327"/>
                  <a:pt x="1202" y="327"/>
                </a:cubicBezTo>
                <a:lnTo>
                  <a:pt x="1202" y="327"/>
                </a:lnTo>
                <a:cubicBezTo>
                  <a:pt x="1200" y="331"/>
                  <a:pt x="1197" y="334"/>
                  <a:pt x="1194" y="338"/>
                </a:cubicBezTo>
                <a:close/>
                <a:moveTo>
                  <a:pt x="1196" y="255"/>
                </a:moveTo>
                <a:lnTo>
                  <a:pt x="1196" y="255"/>
                </a:lnTo>
                <a:cubicBezTo>
                  <a:pt x="1196" y="254"/>
                  <a:pt x="1196" y="254"/>
                  <a:pt x="1196" y="254"/>
                </a:cubicBezTo>
                <a:lnTo>
                  <a:pt x="1196" y="254"/>
                </a:lnTo>
                <a:cubicBezTo>
                  <a:pt x="1196" y="253"/>
                  <a:pt x="1196" y="253"/>
                  <a:pt x="1196" y="253"/>
                </a:cubicBezTo>
                <a:lnTo>
                  <a:pt x="1196" y="253"/>
                </a:lnTo>
                <a:lnTo>
                  <a:pt x="1196" y="253"/>
                </a:lnTo>
                <a:cubicBezTo>
                  <a:pt x="1196" y="253"/>
                  <a:pt x="1196" y="253"/>
                  <a:pt x="1196" y="254"/>
                </a:cubicBezTo>
                <a:lnTo>
                  <a:pt x="1196" y="254"/>
                </a:lnTo>
                <a:cubicBezTo>
                  <a:pt x="1197" y="254"/>
                  <a:pt x="1198" y="254"/>
                  <a:pt x="1199" y="254"/>
                </a:cubicBezTo>
                <a:lnTo>
                  <a:pt x="1199" y="254"/>
                </a:lnTo>
                <a:cubicBezTo>
                  <a:pt x="1200" y="255"/>
                  <a:pt x="1201" y="255"/>
                  <a:pt x="1202" y="255"/>
                </a:cubicBezTo>
                <a:lnTo>
                  <a:pt x="1202" y="255"/>
                </a:lnTo>
                <a:cubicBezTo>
                  <a:pt x="1201" y="258"/>
                  <a:pt x="1202" y="261"/>
                  <a:pt x="1205" y="264"/>
                </a:cubicBezTo>
                <a:lnTo>
                  <a:pt x="1203" y="264"/>
                </a:lnTo>
                <a:lnTo>
                  <a:pt x="1203" y="264"/>
                </a:lnTo>
                <a:cubicBezTo>
                  <a:pt x="1200" y="264"/>
                  <a:pt x="1201" y="260"/>
                  <a:pt x="1201" y="257"/>
                </a:cubicBezTo>
                <a:lnTo>
                  <a:pt x="1201" y="257"/>
                </a:lnTo>
                <a:cubicBezTo>
                  <a:pt x="1200" y="256"/>
                  <a:pt x="1198" y="255"/>
                  <a:pt x="1196" y="255"/>
                </a:cubicBezTo>
                <a:close/>
                <a:moveTo>
                  <a:pt x="1212" y="93"/>
                </a:moveTo>
                <a:lnTo>
                  <a:pt x="1212" y="93"/>
                </a:lnTo>
                <a:close/>
                <a:moveTo>
                  <a:pt x="1218" y="152"/>
                </a:moveTo>
                <a:lnTo>
                  <a:pt x="1218" y="152"/>
                </a:lnTo>
                <a:cubicBezTo>
                  <a:pt x="1217" y="154"/>
                  <a:pt x="1217" y="155"/>
                  <a:pt x="1218" y="156"/>
                </a:cubicBezTo>
                <a:lnTo>
                  <a:pt x="1218" y="156"/>
                </a:lnTo>
                <a:cubicBezTo>
                  <a:pt x="1217" y="155"/>
                  <a:pt x="1216" y="154"/>
                  <a:pt x="1214" y="153"/>
                </a:cubicBezTo>
                <a:lnTo>
                  <a:pt x="1214" y="153"/>
                </a:lnTo>
                <a:lnTo>
                  <a:pt x="1215" y="153"/>
                </a:lnTo>
                <a:lnTo>
                  <a:pt x="1215" y="153"/>
                </a:lnTo>
                <a:cubicBezTo>
                  <a:pt x="1216" y="153"/>
                  <a:pt x="1217" y="153"/>
                  <a:pt x="1218" y="152"/>
                </a:cubicBezTo>
                <a:close/>
                <a:moveTo>
                  <a:pt x="1215" y="66"/>
                </a:moveTo>
                <a:lnTo>
                  <a:pt x="1215" y="66"/>
                </a:lnTo>
                <a:cubicBezTo>
                  <a:pt x="1214" y="66"/>
                  <a:pt x="1214" y="66"/>
                  <a:pt x="1214" y="66"/>
                </a:cubicBezTo>
                <a:lnTo>
                  <a:pt x="1214" y="66"/>
                </a:lnTo>
                <a:lnTo>
                  <a:pt x="1214" y="66"/>
                </a:lnTo>
                <a:cubicBezTo>
                  <a:pt x="1214" y="65"/>
                  <a:pt x="1213" y="65"/>
                  <a:pt x="1213" y="65"/>
                </a:cubicBezTo>
                <a:lnTo>
                  <a:pt x="1213" y="65"/>
                </a:lnTo>
                <a:cubicBezTo>
                  <a:pt x="1214" y="65"/>
                  <a:pt x="1215" y="65"/>
                  <a:pt x="1216" y="64"/>
                </a:cubicBezTo>
                <a:lnTo>
                  <a:pt x="1216" y="64"/>
                </a:lnTo>
                <a:lnTo>
                  <a:pt x="1216" y="65"/>
                </a:lnTo>
                <a:lnTo>
                  <a:pt x="1216" y="65"/>
                </a:lnTo>
                <a:cubicBezTo>
                  <a:pt x="1215" y="66"/>
                  <a:pt x="1215" y="66"/>
                  <a:pt x="1215" y="66"/>
                </a:cubicBezTo>
                <a:close/>
                <a:moveTo>
                  <a:pt x="1209" y="49"/>
                </a:moveTo>
                <a:lnTo>
                  <a:pt x="1209" y="49"/>
                </a:lnTo>
                <a:cubicBezTo>
                  <a:pt x="1213" y="49"/>
                  <a:pt x="1213" y="45"/>
                  <a:pt x="1214" y="42"/>
                </a:cubicBezTo>
                <a:lnTo>
                  <a:pt x="1214" y="42"/>
                </a:lnTo>
                <a:lnTo>
                  <a:pt x="1214" y="42"/>
                </a:lnTo>
                <a:lnTo>
                  <a:pt x="1214" y="42"/>
                </a:lnTo>
                <a:cubicBezTo>
                  <a:pt x="1217" y="43"/>
                  <a:pt x="1219" y="45"/>
                  <a:pt x="1222" y="45"/>
                </a:cubicBezTo>
                <a:lnTo>
                  <a:pt x="1222" y="45"/>
                </a:lnTo>
                <a:lnTo>
                  <a:pt x="1222" y="45"/>
                </a:lnTo>
                <a:lnTo>
                  <a:pt x="1222" y="45"/>
                </a:lnTo>
                <a:cubicBezTo>
                  <a:pt x="1223" y="46"/>
                  <a:pt x="1223" y="47"/>
                  <a:pt x="1224" y="48"/>
                </a:cubicBezTo>
                <a:lnTo>
                  <a:pt x="1224" y="48"/>
                </a:lnTo>
                <a:cubicBezTo>
                  <a:pt x="1224" y="48"/>
                  <a:pt x="1224" y="48"/>
                  <a:pt x="1223" y="48"/>
                </a:cubicBezTo>
                <a:lnTo>
                  <a:pt x="1223" y="48"/>
                </a:lnTo>
                <a:cubicBezTo>
                  <a:pt x="1218" y="48"/>
                  <a:pt x="1218" y="49"/>
                  <a:pt x="1213" y="55"/>
                </a:cubicBezTo>
                <a:lnTo>
                  <a:pt x="1213" y="55"/>
                </a:lnTo>
                <a:lnTo>
                  <a:pt x="1213" y="56"/>
                </a:lnTo>
                <a:lnTo>
                  <a:pt x="1209" y="56"/>
                </a:lnTo>
                <a:lnTo>
                  <a:pt x="1209" y="56"/>
                </a:lnTo>
                <a:cubicBezTo>
                  <a:pt x="1209" y="57"/>
                  <a:pt x="1208" y="57"/>
                  <a:pt x="1208" y="58"/>
                </a:cubicBezTo>
                <a:lnTo>
                  <a:pt x="1208" y="58"/>
                </a:lnTo>
                <a:cubicBezTo>
                  <a:pt x="1208" y="57"/>
                  <a:pt x="1208" y="56"/>
                  <a:pt x="1209" y="55"/>
                </a:cubicBezTo>
                <a:lnTo>
                  <a:pt x="1209" y="55"/>
                </a:lnTo>
                <a:cubicBezTo>
                  <a:pt x="1209" y="54"/>
                  <a:pt x="1210" y="51"/>
                  <a:pt x="1209" y="49"/>
                </a:cubicBezTo>
                <a:close/>
                <a:moveTo>
                  <a:pt x="1246" y="260"/>
                </a:moveTo>
                <a:lnTo>
                  <a:pt x="1246" y="260"/>
                </a:lnTo>
                <a:cubicBezTo>
                  <a:pt x="1245" y="262"/>
                  <a:pt x="1245" y="263"/>
                  <a:pt x="1243" y="263"/>
                </a:cubicBezTo>
                <a:lnTo>
                  <a:pt x="1243" y="263"/>
                </a:lnTo>
                <a:cubicBezTo>
                  <a:pt x="1245" y="262"/>
                  <a:pt x="1245" y="261"/>
                  <a:pt x="1246" y="260"/>
                </a:cubicBezTo>
                <a:close/>
                <a:moveTo>
                  <a:pt x="1246" y="260"/>
                </a:moveTo>
                <a:lnTo>
                  <a:pt x="1246" y="260"/>
                </a:lnTo>
                <a:cubicBezTo>
                  <a:pt x="1247" y="258"/>
                  <a:pt x="1248" y="255"/>
                  <a:pt x="1249" y="253"/>
                </a:cubicBezTo>
                <a:lnTo>
                  <a:pt x="1249" y="253"/>
                </a:lnTo>
                <a:lnTo>
                  <a:pt x="1249" y="253"/>
                </a:lnTo>
                <a:lnTo>
                  <a:pt x="1249" y="253"/>
                </a:lnTo>
                <a:cubicBezTo>
                  <a:pt x="1249" y="253"/>
                  <a:pt x="1249" y="253"/>
                  <a:pt x="1249" y="254"/>
                </a:cubicBezTo>
                <a:lnTo>
                  <a:pt x="1249" y="254"/>
                </a:lnTo>
                <a:cubicBezTo>
                  <a:pt x="1248" y="255"/>
                  <a:pt x="1247" y="258"/>
                  <a:pt x="1246" y="260"/>
                </a:cubicBezTo>
                <a:close/>
                <a:moveTo>
                  <a:pt x="1239" y="211"/>
                </a:moveTo>
                <a:lnTo>
                  <a:pt x="1245" y="209"/>
                </a:lnTo>
                <a:lnTo>
                  <a:pt x="1245" y="209"/>
                </a:lnTo>
                <a:lnTo>
                  <a:pt x="1245" y="208"/>
                </a:lnTo>
                <a:lnTo>
                  <a:pt x="1245" y="208"/>
                </a:lnTo>
                <a:cubicBezTo>
                  <a:pt x="1246" y="207"/>
                  <a:pt x="1247" y="206"/>
                  <a:pt x="1248" y="206"/>
                </a:cubicBezTo>
                <a:lnTo>
                  <a:pt x="1248" y="206"/>
                </a:lnTo>
                <a:cubicBezTo>
                  <a:pt x="1249" y="206"/>
                  <a:pt x="1249" y="206"/>
                  <a:pt x="1249" y="206"/>
                </a:cubicBezTo>
                <a:lnTo>
                  <a:pt x="1249" y="206"/>
                </a:lnTo>
                <a:cubicBezTo>
                  <a:pt x="1250" y="206"/>
                  <a:pt x="1251" y="206"/>
                  <a:pt x="1252" y="207"/>
                </a:cubicBezTo>
                <a:lnTo>
                  <a:pt x="1252" y="207"/>
                </a:lnTo>
                <a:cubicBezTo>
                  <a:pt x="1252" y="207"/>
                  <a:pt x="1251" y="207"/>
                  <a:pt x="1251" y="208"/>
                </a:cubicBezTo>
                <a:lnTo>
                  <a:pt x="1251" y="208"/>
                </a:lnTo>
                <a:cubicBezTo>
                  <a:pt x="1249" y="211"/>
                  <a:pt x="1248" y="215"/>
                  <a:pt x="1249" y="219"/>
                </a:cubicBezTo>
                <a:lnTo>
                  <a:pt x="1249" y="219"/>
                </a:lnTo>
                <a:lnTo>
                  <a:pt x="1249" y="219"/>
                </a:lnTo>
                <a:lnTo>
                  <a:pt x="1249" y="219"/>
                </a:lnTo>
                <a:lnTo>
                  <a:pt x="1249" y="220"/>
                </a:lnTo>
                <a:lnTo>
                  <a:pt x="1249" y="220"/>
                </a:lnTo>
                <a:cubicBezTo>
                  <a:pt x="1247" y="216"/>
                  <a:pt x="1246" y="211"/>
                  <a:pt x="1240" y="215"/>
                </a:cubicBezTo>
                <a:lnTo>
                  <a:pt x="1240" y="215"/>
                </a:lnTo>
                <a:cubicBezTo>
                  <a:pt x="1239" y="214"/>
                  <a:pt x="1239" y="212"/>
                  <a:pt x="1239" y="211"/>
                </a:cubicBezTo>
                <a:close/>
                <a:moveTo>
                  <a:pt x="1245" y="90"/>
                </a:moveTo>
                <a:lnTo>
                  <a:pt x="1245" y="90"/>
                </a:lnTo>
                <a:close/>
                <a:moveTo>
                  <a:pt x="1252" y="36"/>
                </a:moveTo>
                <a:lnTo>
                  <a:pt x="1252" y="36"/>
                </a:lnTo>
                <a:cubicBezTo>
                  <a:pt x="1253" y="37"/>
                  <a:pt x="1254" y="38"/>
                  <a:pt x="1255" y="39"/>
                </a:cubicBezTo>
                <a:lnTo>
                  <a:pt x="1255" y="39"/>
                </a:lnTo>
                <a:cubicBezTo>
                  <a:pt x="1250" y="39"/>
                  <a:pt x="1249" y="42"/>
                  <a:pt x="1249" y="45"/>
                </a:cubicBezTo>
                <a:lnTo>
                  <a:pt x="1249" y="45"/>
                </a:lnTo>
                <a:cubicBezTo>
                  <a:pt x="1247" y="45"/>
                  <a:pt x="1245" y="47"/>
                  <a:pt x="1245" y="49"/>
                </a:cubicBezTo>
                <a:lnTo>
                  <a:pt x="1245" y="49"/>
                </a:lnTo>
                <a:cubicBezTo>
                  <a:pt x="1245" y="47"/>
                  <a:pt x="1245" y="46"/>
                  <a:pt x="1245" y="45"/>
                </a:cubicBezTo>
                <a:lnTo>
                  <a:pt x="1245" y="45"/>
                </a:lnTo>
                <a:cubicBezTo>
                  <a:pt x="1245" y="43"/>
                  <a:pt x="1245" y="43"/>
                  <a:pt x="1243" y="41"/>
                </a:cubicBezTo>
                <a:lnTo>
                  <a:pt x="1243" y="41"/>
                </a:lnTo>
                <a:cubicBezTo>
                  <a:pt x="1243" y="41"/>
                  <a:pt x="1243" y="41"/>
                  <a:pt x="1243" y="40"/>
                </a:cubicBezTo>
                <a:lnTo>
                  <a:pt x="1243" y="40"/>
                </a:lnTo>
                <a:lnTo>
                  <a:pt x="1243" y="39"/>
                </a:lnTo>
                <a:lnTo>
                  <a:pt x="1243" y="39"/>
                </a:lnTo>
                <a:cubicBezTo>
                  <a:pt x="1246" y="39"/>
                  <a:pt x="1249" y="37"/>
                  <a:pt x="1252" y="36"/>
                </a:cubicBezTo>
                <a:close/>
                <a:moveTo>
                  <a:pt x="1256" y="76"/>
                </a:moveTo>
                <a:lnTo>
                  <a:pt x="1256" y="76"/>
                </a:lnTo>
                <a:cubicBezTo>
                  <a:pt x="1256" y="76"/>
                  <a:pt x="1256" y="76"/>
                  <a:pt x="1255" y="76"/>
                </a:cubicBezTo>
                <a:lnTo>
                  <a:pt x="1255" y="76"/>
                </a:lnTo>
                <a:cubicBezTo>
                  <a:pt x="1253" y="76"/>
                  <a:pt x="1251" y="77"/>
                  <a:pt x="1249" y="79"/>
                </a:cubicBezTo>
                <a:lnTo>
                  <a:pt x="1249" y="79"/>
                </a:lnTo>
                <a:cubicBezTo>
                  <a:pt x="1249" y="78"/>
                  <a:pt x="1249" y="78"/>
                  <a:pt x="1249" y="78"/>
                </a:cubicBezTo>
                <a:lnTo>
                  <a:pt x="1249" y="78"/>
                </a:lnTo>
                <a:cubicBezTo>
                  <a:pt x="1251" y="76"/>
                  <a:pt x="1253" y="76"/>
                  <a:pt x="1255" y="75"/>
                </a:cubicBezTo>
                <a:lnTo>
                  <a:pt x="1255" y="75"/>
                </a:lnTo>
                <a:lnTo>
                  <a:pt x="1256" y="76"/>
                </a:lnTo>
                <a:close/>
                <a:moveTo>
                  <a:pt x="1255" y="39"/>
                </a:moveTo>
                <a:lnTo>
                  <a:pt x="1255" y="39"/>
                </a:lnTo>
                <a:close/>
                <a:moveTo>
                  <a:pt x="1261" y="107"/>
                </a:moveTo>
                <a:lnTo>
                  <a:pt x="1261" y="107"/>
                </a:lnTo>
                <a:close/>
                <a:moveTo>
                  <a:pt x="1265" y="23"/>
                </a:moveTo>
                <a:lnTo>
                  <a:pt x="1265" y="23"/>
                </a:lnTo>
                <a:close/>
                <a:moveTo>
                  <a:pt x="1269" y="205"/>
                </a:moveTo>
                <a:lnTo>
                  <a:pt x="1269" y="205"/>
                </a:lnTo>
                <a:close/>
                <a:moveTo>
                  <a:pt x="1272" y="31"/>
                </a:moveTo>
                <a:lnTo>
                  <a:pt x="1272" y="31"/>
                </a:lnTo>
                <a:cubicBezTo>
                  <a:pt x="1272" y="31"/>
                  <a:pt x="1272" y="30"/>
                  <a:pt x="1273" y="30"/>
                </a:cubicBezTo>
                <a:lnTo>
                  <a:pt x="1273" y="30"/>
                </a:lnTo>
                <a:cubicBezTo>
                  <a:pt x="1273" y="31"/>
                  <a:pt x="1273" y="32"/>
                  <a:pt x="1273" y="33"/>
                </a:cubicBezTo>
                <a:lnTo>
                  <a:pt x="1273" y="33"/>
                </a:lnTo>
                <a:cubicBezTo>
                  <a:pt x="1271" y="33"/>
                  <a:pt x="1270" y="34"/>
                  <a:pt x="1269" y="36"/>
                </a:cubicBezTo>
                <a:lnTo>
                  <a:pt x="1269" y="36"/>
                </a:lnTo>
                <a:lnTo>
                  <a:pt x="1270" y="36"/>
                </a:lnTo>
                <a:lnTo>
                  <a:pt x="1270" y="36"/>
                </a:lnTo>
                <a:cubicBezTo>
                  <a:pt x="1269" y="35"/>
                  <a:pt x="1269" y="33"/>
                  <a:pt x="1269" y="32"/>
                </a:cubicBezTo>
                <a:lnTo>
                  <a:pt x="1269" y="32"/>
                </a:lnTo>
                <a:cubicBezTo>
                  <a:pt x="1270" y="32"/>
                  <a:pt x="1271" y="32"/>
                  <a:pt x="1272" y="31"/>
                </a:cubicBezTo>
                <a:close/>
                <a:moveTo>
                  <a:pt x="1275" y="27"/>
                </a:moveTo>
                <a:lnTo>
                  <a:pt x="1275" y="27"/>
                </a:lnTo>
                <a:close/>
                <a:moveTo>
                  <a:pt x="1282" y="109"/>
                </a:moveTo>
                <a:lnTo>
                  <a:pt x="1282" y="109"/>
                </a:lnTo>
                <a:lnTo>
                  <a:pt x="1282" y="109"/>
                </a:lnTo>
                <a:lnTo>
                  <a:pt x="1282" y="109"/>
                </a:lnTo>
                <a:cubicBezTo>
                  <a:pt x="1282" y="110"/>
                  <a:pt x="1282" y="111"/>
                  <a:pt x="1282" y="113"/>
                </a:cubicBezTo>
                <a:lnTo>
                  <a:pt x="1282" y="113"/>
                </a:lnTo>
                <a:cubicBezTo>
                  <a:pt x="1282" y="114"/>
                  <a:pt x="1281" y="116"/>
                  <a:pt x="1282" y="118"/>
                </a:cubicBezTo>
                <a:lnTo>
                  <a:pt x="1282" y="118"/>
                </a:lnTo>
                <a:cubicBezTo>
                  <a:pt x="1279" y="119"/>
                  <a:pt x="1276" y="118"/>
                  <a:pt x="1275" y="116"/>
                </a:cubicBezTo>
                <a:lnTo>
                  <a:pt x="1275" y="116"/>
                </a:lnTo>
                <a:cubicBezTo>
                  <a:pt x="1274" y="116"/>
                  <a:pt x="1273" y="116"/>
                  <a:pt x="1272" y="117"/>
                </a:cubicBezTo>
                <a:lnTo>
                  <a:pt x="1272" y="117"/>
                </a:lnTo>
                <a:cubicBezTo>
                  <a:pt x="1273" y="113"/>
                  <a:pt x="1276" y="110"/>
                  <a:pt x="1278" y="107"/>
                </a:cubicBezTo>
                <a:lnTo>
                  <a:pt x="1278" y="107"/>
                </a:lnTo>
                <a:cubicBezTo>
                  <a:pt x="1279" y="107"/>
                  <a:pt x="1280" y="108"/>
                  <a:pt x="1282" y="109"/>
                </a:cubicBezTo>
                <a:close/>
                <a:moveTo>
                  <a:pt x="1283" y="166"/>
                </a:moveTo>
                <a:lnTo>
                  <a:pt x="1283" y="166"/>
                </a:lnTo>
                <a:cubicBezTo>
                  <a:pt x="1280" y="168"/>
                  <a:pt x="1278" y="172"/>
                  <a:pt x="1275" y="175"/>
                </a:cubicBezTo>
                <a:lnTo>
                  <a:pt x="1275" y="175"/>
                </a:lnTo>
                <a:cubicBezTo>
                  <a:pt x="1276" y="172"/>
                  <a:pt x="1275" y="169"/>
                  <a:pt x="1274" y="166"/>
                </a:cubicBezTo>
                <a:lnTo>
                  <a:pt x="1274" y="166"/>
                </a:lnTo>
                <a:lnTo>
                  <a:pt x="1273" y="166"/>
                </a:lnTo>
                <a:lnTo>
                  <a:pt x="1273" y="166"/>
                </a:lnTo>
                <a:cubicBezTo>
                  <a:pt x="1274" y="166"/>
                  <a:pt x="1274" y="166"/>
                  <a:pt x="1274" y="166"/>
                </a:cubicBezTo>
                <a:lnTo>
                  <a:pt x="1274" y="166"/>
                </a:lnTo>
                <a:cubicBezTo>
                  <a:pt x="1276" y="166"/>
                  <a:pt x="1277" y="165"/>
                  <a:pt x="1278" y="163"/>
                </a:cubicBezTo>
                <a:lnTo>
                  <a:pt x="1278" y="163"/>
                </a:lnTo>
                <a:lnTo>
                  <a:pt x="1279" y="162"/>
                </a:lnTo>
                <a:lnTo>
                  <a:pt x="1279" y="162"/>
                </a:lnTo>
                <a:cubicBezTo>
                  <a:pt x="1279" y="162"/>
                  <a:pt x="1279" y="163"/>
                  <a:pt x="1280" y="163"/>
                </a:cubicBezTo>
                <a:lnTo>
                  <a:pt x="1280" y="163"/>
                </a:lnTo>
                <a:cubicBezTo>
                  <a:pt x="1280" y="166"/>
                  <a:pt x="1282" y="166"/>
                  <a:pt x="1283" y="166"/>
                </a:cubicBezTo>
                <a:close/>
                <a:moveTo>
                  <a:pt x="1285" y="66"/>
                </a:moveTo>
                <a:lnTo>
                  <a:pt x="1285" y="66"/>
                </a:lnTo>
                <a:lnTo>
                  <a:pt x="1285" y="66"/>
                </a:lnTo>
                <a:lnTo>
                  <a:pt x="1285" y="66"/>
                </a:lnTo>
                <a:cubicBezTo>
                  <a:pt x="1284" y="66"/>
                  <a:pt x="1284" y="66"/>
                  <a:pt x="1284" y="66"/>
                </a:cubicBezTo>
                <a:lnTo>
                  <a:pt x="1284" y="66"/>
                </a:lnTo>
                <a:lnTo>
                  <a:pt x="1285" y="66"/>
                </a:lnTo>
                <a:close/>
                <a:moveTo>
                  <a:pt x="1288" y="76"/>
                </a:moveTo>
                <a:lnTo>
                  <a:pt x="1288" y="76"/>
                </a:lnTo>
                <a:cubicBezTo>
                  <a:pt x="1289" y="77"/>
                  <a:pt x="1289" y="78"/>
                  <a:pt x="1289" y="78"/>
                </a:cubicBezTo>
                <a:lnTo>
                  <a:pt x="1286" y="78"/>
                </a:lnTo>
                <a:lnTo>
                  <a:pt x="1286" y="78"/>
                </a:lnTo>
                <a:lnTo>
                  <a:pt x="1286" y="78"/>
                </a:lnTo>
                <a:lnTo>
                  <a:pt x="1286" y="78"/>
                </a:lnTo>
                <a:lnTo>
                  <a:pt x="1286" y="78"/>
                </a:lnTo>
                <a:lnTo>
                  <a:pt x="1286" y="78"/>
                </a:lnTo>
                <a:cubicBezTo>
                  <a:pt x="1286" y="77"/>
                  <a:pt x="1288" y="77"/>
                  <a:pt x="1288" y="76"/>
                </a:cubicBezTo>
                <a:close/>
                <a:moveTo>
                  <a:pt x="1290" y="154"/>
                </a:moveTo>
                <a:lnTo>
                  <a:pt x="1290" y="154"/>
                </a:lnTo>
                <a:close/>
                <a:moveTo>
                  <a:pt x="1296" y="116"/>
                </a:moveTo>
                <a:lnTo>
                  <a:pt x="1296" y="116"/>
                </a:lnTo>
                <a:cubicBezTo>
                  <a:pt x="1296" y="119"/>
                  <a:pt x="1296" y="122"/>
                  <a:pt x="1298" y="124"/>
                </a:cubicBezTo>
                <a:lnTo>
                  <a:pt x="1298" y="124"/>
                </a:lnTo>
                <a:cubicBezTo>
                  <a:pt x="1299" y="124"/>
                  <a:pt x="1299" y="124"/>
                  <a:pt x="1299" y="124"/>
                </a:cubicBezTo>
                <a:lnTo>
                  <a:pt x="1299" y="124"/>
                </a:lnTo>
                <a:cubicBezTo>
                  <a:pt x="1298" y="125"/>
                  <a:pt x="1298" y="132"/>
                  <a:pt x="1294" y="125"/>
                </a:cubicBezTo>
                <a:lnTo>
                  <a:pt x="1294" y="125"/>
                </a:lnTo>
                <a:cubicBezTo>
                  <a:pt x="1292" y="122"/>
                  <a:pt x="1291" y="126"/>
                  <a:pt x="1289" y="127"/>
                </a:cubicBezTo>
                <a:lnTo>
                  <a:pt x="1289" y="127"/>
                </a:lnTo>
                <a:cubicBezTo>
                  <a:pt x="1288" y="125"/>
                  <a:pt x="1288" y="123"/>
                  <a:pt x="1286" y="120"/>
                </a:cubicBezTo>
                <a:lnTo>
                  <a:pt x="1286" y="120"/>
                </a:lnTo>
                <a:cubicBezTo>
                  <a:pt x="1288" y="120"/>
                  <a:pt x="1290" y="119"/>
                  <a:pt x="1289" y="117"/>
                </a:cubicBezTo>
                <a:lnTo>
                  <a:pt x="1289" y="117"/>
                </a:lnTo>
                <a:cubicBezTo>
                  <a:pt x="1292" y="117"/>
                  <a:pt x="1295" y="117"/>
                  <a:pt x="1296" y="116"/>
                </a:cubicBezTo>
                <a:close/>
                <a:moveTo>
                  <a:pt x="1305" y="69"/>
                </a:moveTo>
                <a:lnTo>
                  <a:pt x="1305" y="69"/>
                </a:lnTo>
                <a:cubicBezTo>
                  <a:pt x="1306" y="70"/>
                  <a:pt x="1306" y="71"/>
                  <a:pt x="1307" y="72"/>
                </a:cubicBezTo>
                <a:lnTo>
                  <a:pt x="1307" y="72"/>
                </a:lnTo>
                <a:cubicBezTo>
                  <a:pt x="1307" y="73"/>
                  <a:pt x="1307" y="73"/>
                  <a:pt x="1308" y="73"/>
                </a:cubicBezTo>
                <a:lnTo>
                  <a:pt x="1308" y="73"/>
                </a:lnTo>
                <a:cubicBezTo>
                  <a:pt x="1307" y="74"/>
                  <a:pt x="1307" y="74"/>
                  <a:pt x="1306" y="74"/>
                </a:cubicBezTo>
                <a:lnTo>
                  <a:pt x="1306" y="74"/>
                </a:lnTo>
                <a:cubicBezTo>
                  <a:pt x="1306" y="75"/>
                  <a:pt x="1307" y="75"/>
                  <a:pt x="1307" y="76"/>
                </a:cubicBezTo>
                <a:lnTo>
                  <a:pt x="1307" y="76"/>
                </a:lnTo>
                <a:cubicBezTo>
                  <a:pt x="1304" y="76"/>
                  <a:pt x="1302" y="78"/>
                  <a:pt x="1302" y="82"/>
                </a:cubicBezTo>
                <a:lnTo>
                  <a:pt x="1302" y="82"/>
                </a:lnTo>
                <a:cubicBezTo>
                  <a:pt x="1303" y="82"/>
                  <a:pt x="1303" y="83"/>
                  <a:pt x="1303" y="83"/>
                </a:cubicBezTo>
                <a:lnTo>
                  <a:pt x="1299" y="89"/>
                </a:lnTo>
                <a:lnTo>
                  <a:pt x="1299" y="89"/>
                </a:lnTo>
                <a:cubicBezTo>
                  <a:pt x="1299" y="89"/>
                  <a:pt x="1299" y="88"/>
                  <a:pt x="1298" y="88"/>
                </a:cubicBezTo>
                <a:lnTo>
                  <a:pt x="1298" y="88"/>
                </a:lnTo>
                <a:cubicBezTo>
                  <a:pt x="1298" y="87"/>
                  <a:pt x="1299" y="87"/>
                  <a:pt x="1299" y="86"/>
                </a:cubicBezTo>
                <a:lnTo>
                  <a:pt x="1299" y="86"/>
                </a:lnTo>
                <a:cubicBezTo>
                  <a:pt x="1298" y="86"/>
                  <a:pt x="1298" y="86"/>
                  <a:pt x="1298" y="85"/>
                </a:cubicBezTo>
                <a:lnTo>
                  <a:pt x="1298" y="85"/>
                </a:lnTo>
                <a:cubicBezTo>
                  <a:pt x="1298" y="82"/>
                  <a:pt x="1298" y="81"/>
                  <a:pt x="1296" y="80"/>
                </a:cubicBezTo>
                <a:lnTo>
                  <a:pt x="1296" y="80"/>
                </a:lnTo>
                <a:cubicBezTo>
                  <a:pt x="1300" y="76"/>
                  <a:pt x="1304" y="73"/>
                  <a:pt x="1305" y="69"/>
                </a:cubicBezTo>
                <a:close/>
                <a:moveTo>
                  <a:pt x="1308" y="59"/>
                </a:moveTo>
                <a:lnTo>
                  <a:pt x="1308" y="59"/>
                </a:lnTo>
                <a:cubicBezTo>
                  <a:pt x="1308" y="59"/>
                  <a:pt x="1307" y="59"/>
                  <a:pt x="1307" y="60"/>
                </a:cubicBezTo>
                <a:lnTo>
                  <a:pt x="1307" y="60"/>
                </a:lnTo>
                <a:cubicBezTo>
                  <a:pt x="1306" y="59"/>
                  <a:pt x="1305" y="58"/>
                  <a:pt x="1305" y="57"/>
                </a:cubicBezTo>
                <a:lnTo>
                  <a:pt x="1305" y="57"/>
                </a:lnTo>
                <a:cubicBezTo>
                  <a:pt x="1306" y="57"/>
                  <a:pt x="1307" y="58"/>
                  <a:pt x="1308" y="59"/>
                </a:cubicBezTo>
                <a:close/>
                <a:moveTo>
                  <a:pt x="1306" y="126"/>
                </a:moveTo>
                <a:lnTo>
                  <a:pt x="1306" y="126"/>
                </a:lnTo>
                <a:lnTo>
                  <a:pt x="1306" y="126"/>
                </a:lnTo>
                <a:lnTo>
                  <a:pt x="1306" y="126"/>
                </a:lnTo>
                <a:lnTo>
                  <a:pt x="1306" y="126"/>
                </a:lnTo>
                <a:lnTo>
                  <a:pt x="1306" y="126"/>
                </a:lnTo>
                <a:cubicBezTo>
                  <a:pt x="1303" y="128"/>
                  <a:pt x="1302" y="125"/>
                  <a:pt x="1300" y="124"/>
                </a:cubicBezTo>
                <a:lnTo>
                  <a:pt x="1300" y="124"/>
                </a:lnTo>
                <a:cubicBezTo>
                  <a:pt x="1303" y="124"/>
                  <a:pt x="1306" y="120"/>
                  <a:pt x="1305" y="126"/>
                </a:cubicBezTo>
                <a:lnTo>
                  <a:pt x="1305" y="126"/>
                </a:lnTo>
                <a:cubicBezTo>
                  <a:pt x="1306" y="126"/>
                  <a:pt x="1306" y="126"/>
                  <a:pt x="1306" y="126"/>
                </a:cubicBezTo>
                <a:close/>
                <a:moveTo>
                  <a:pt x="1301" y="171"/>
                </a:moveTo>
                <a:lnTo>
                  <a:pt x="1301" y="171"/>
                </a:lnTo>
                <a:cubicBezTo>
                  <a:pt x="1299" y="172"/>
                  <a:pt x="1298" y="173"/>
                  <a:pt x="1296" y="175"/>
                </a:cubicBezTo>
                <a:lnTo>
                  <a:pt x="1296" y="175"/>
                </a:lnTo>
                <a:cubicBezTo>
                  <a:pt x="1296" y="172"/>
                  <a:pt x="1295" y="170"/>
                  <a:pt x="1299" y="169"/>
                </a:cubicBezTo>
                <a:lnTo>
                  <a:pt x="1299" y="169"/>
                </a:lnTo>
                <a:cubicBezTo>
                  <a:pt x="1299" y="170"/>
                  <a:pt x="1300" y="171"/>
                  <a:pt x="1301" y="171"/>
                </a:cubicBezTo>
                <a:close/>
                <a:moveTo>
                  <a:pt x="1298" y="139"/>
                </a:moveTo>
                <a:lnTo>
                  <a:pt x="1298" y="139"/>
                </a:lnTo>
                <a:cubicBezTo>
                  <a:pt x="1300" y="139"/>
                  <a:pt x="1301" y="138"/>
                  <a:pt x="1302" y="138"/>
                </a:cubicBezTo>
                <a:lnTo>
                  <a:pt x="1302" y="138"/>
                </a:lnTo>
                <a:cubicBezTo>
                  <a:pt x="1302" y="138"/>
                  <a:pt x="1302" y="138"/>
                  <a:pt x="1303" y="139"/>
                </a:cubicBezTo>
                <a:lnTo>
                  <a:pt x="1303" y="139"/>
                </a:lnTo>
                <a:cubicBezTo>
                  <a:pt x="1301" y="140"/>
                  <a:pt x="1301" y="141"/>
                  <a:pt x="1302" y="143"/>
                </a:cubicBezTo>
                <a:lnTo>
                  <a:pt x="1302" y="143"/>
                </a:lnTo>
                <a:cubicBezTo>
                  <a:pt x="1303" y="143"/>
                  <a:pt x="1304" y="143"/>
                  <a:pt x="1304" y="143"/>
                </a:cubicBezTo>
                <a:lnTo>
                  <a:pt x="1304" y="143"/>
                </a:lnTo>
                <a:cubicBezTo>
                  <a:pt x="1304" y="144"/>
                  <a:pt x="1302" y="145"/>
                  <a:pt x="1301" y="146"/>
                </a:cubicBezTo>
                <a:lnTo>
                  <a:pt x="1301" y="146"/>
                </a:lnTo>
                <a:cubicBezTo>
                  <a:pt x="1301" y="145"/>
                  <a:pt x="1301" y="144"/>
                  <a:pt x="1301" y="144"/>
                </a:cubicBezTo>
                <a:lnTo>
                  <a:pt x="1301" y="144"/>
                </a:lnTo>
                <a:cubicBezTo>
                  <a:pt x="1300" y="141"/>
                  <a:pt x="1300" y="140"/>
                  <a:pt x="1298" y="139"/>
                </a:cubicBezTo>
                <a:close/>
                <a:moveTo>
                  <a:pt x="1294" y="242"/>
                </a:moveTo>
                <a:lnTo>
                  <a:pt x="1294" y="242"/>
                </a:lnTo>
                <a:cubicBezTo>
                  <a:pt x="1295" y="241"/>
                  <a:pt x="1297" y="240"/>
                  <a:pt x="1298" y="240"/>
                </a:cubicBezTo>
                <a:lnTo>
                  <a:pt x="1298" y="240"/>
                </a:lnTo>
                <a:lnTo>
                  <a:pt x="1298" y="240"/>
                </a:lnTo>
                <a:lnTo>
                  <a:pt x="1298" y="240"/>
                </a:lnTo>
                <a:cubicBezTo>
                  <a:pt x="1297" y="240"/>
                  <a:pt x="1295" y="241"/>
                  <a:pt x="1294" y="242"/>
                </a:cubicBezTo>
                <a:close/>
                <a:moveTo>
                  <a:pt x="1297" y="260"/>
                </a:moveTo>
                <a:lnTo>
                  <a:pt x="1297" y="260"/>
                </a:lnTo>
                <a:cubicBezTo>
                  <a:pt x="1297" y="259"/>
                  <a:pt x="1298" y="259"/>
                  <a:pt x="1298" y="258"/>
                </a:cubicBezTo>
                <a:lnTo>
                  <a:pt x="1298" y="258"/>
                </a:lnTo>
                <a:cubicBezTo>
                  <a:pt x="1298" y="259"/>
                  <a:pt x="1298" y="259"/>
                  <a:pt x="1298" y="259"/>
                </a:cubicBezTo>
                <a:lnTo>
                  <a:pt x="1299" y="260"/>
                </a:lnTo>
                <a:lnTo>
                  <a:pt x="1299" y="260"/>
                </a:lnTo>
                <a:cubicBezTo>
                  <a:pt x="1298" y="263"/>
                  <a:pt x="1297" y="265"/>
                  <a:pt x="1295" y="267"/>
                </a:cubicBezTo>
                <a:lnTo>
                  <a:pt x="1295" y="267"/>
                </a:lnTo>
                <a:cubicBezTo>
                  <a:pt x="1294" y="265"/>
                  <a:pt x="1293" y="264"/>
                  <a:pt x="1292" y="261"/>
                </a:cubicBezTo>
                <a:lnTo>
                  <a:pt x="1292" y="261"/>
                </a:lnTo>
                <a:lnTo>
                  <a:pt x="1292" y="261"/>
                </a:lnTo>
                <a:lnTo>
                  <a:pt x="1292" y="261"/>
                </a:lnTo>
                <a:cubicBezTo>
                  <a:pt x="1292" y="260"/>
                  <a:pt x="1293" y="260"/>
                  <a:pt x="1293" y="259"/>
                </a:cubicBezTo>
                <a:lnTo>
                  <a:pt x="1293" y="259"/>
                </a:lnTo>
                <a:cubicBezTo>
                  <a:pt x="1294" y="260"/>
                  <a:pt x="1295" y="260"/>
                  <a:pt x="1297" y="260"/>
                </a:cubicBezTo>
                <a:close/>
                <a:moveTo>
                  <a:pt x="1292" y="291"/>
                </a:moveTo>
                <a:lnTo>
                  <a:pt x="1292" y="291"/>
                </a:lnTo>
                <a:cubicBezTo>
                  <a:pt x="1291" y="291"/>
                  <a:pt x="1291" y="291"/>
                  <a:pt x="1290" y="291"/>
                </a:cubicBezTo>
                <a:lnTo>
                  <a:pt x="1290" y="291"/>
                </a:lnTo>
                <a:cubicBezTo>
                  <a:pt x="1291" y="291"/>
                  <a:pt x="1291" y="291"/>
                  <a:pt x="1291" y="291"/>
                </a:cubicBezTo>
                <a:lnTo>
                  <a:pt x="1291" y="291"/>
                </a:lnTo>
                <a:cubicBezTo>
                  <a:pt x="1291" y="291"/>
                  <a:pt x="1291" y="291"/>
                  <a:pt x="1292" y="291"/>
                </a:cubicBezTo>
                <a:close/>
                <a:moveTo>
                  <a:pt x="1293" y="306"/>
                </a:moveTo>
                <a:lnTo>
                  <a:pt x="1293" y="306"/>
                </a:lnTo>
                <a:close/>
                <a:moveTo>
                  <a:pt x="1310" y="260"/>
                </a:moveTo>
                <a:lnTo>
                  <a:pt x="1310" y="260"/>
                </a:lnTo>
                <a:cubicBezTo>
                  <a:pt x="1310" y="261"/>
                  <a:pt x="1310" y="262"/>
                  <a:pt x="1311" y="263"/>
                </a:cubicBezTo>
                <a:lnTo>
                  <a:pt x="1311" y="263"/>
                </a:lnTo>
                <a:cubicBezTo>
                  <a:pt x="1308" y="268"/>
                  <a:pt x="1304" y="272"/>
                  <a:pt x="1304" y="278"/>
                </a:cubicBezTo>
                <a:lnTo>
                  <a:pt x="1304" y="278"/>
                </a:lnTo>
                <a:cubicBezTo>
                  <a:pt x="1303" y="279"/>
                  <a:pt x="1302" y="280"/>
                  <a:pt x="1301" y="280"/>
                </a:cubicBezTo>
                <a:lnTo>
                  <a:pt x="1301" y="280"/>
                </a:lnTo>
                <a:cubicBezTo>
                  <a:pt x="1299" y="277"/>
                  <a:pt x="1298" y="274"/>
                  <a:pt x="1296" y="272"/>
                </a:cubicBezTo>
                <a:lnTo>
                  <a:pt x="1296" y="272"/>
                </a:lnTo>
                <a:cubicBezTo>
                  <a:pt x="1295" y="272"/>
                  <a:pt x="1294" y="273"/>
                  <a:pt x="1293" y="274"/>
                </a:cubicBezTo>
                <a:lnTo>
                  <a:pt x="1293" y="274"/>
                </a:lnTo>
                <a:cubicBezTo>
                  <a:pt x="1292" y="273"/>
                  <a:pt x="1292" y="271"/>
                  <a:pt x="1290" y="270"/>
                </a:cubicBezTo>
                <a:lnTo>
                  <a:pt x="1290" y="270"/>
                </a:lnTo>
                <a:cubicBezTo>
                  <a:pt x="1286" y="270"/>
                  <a:pt x="1289" y="265"/>
                  <a:pt x="1286" y="264"/>
                </a:cubicBezTo>
                <a:lnTo>
                  <a:pt x="1286" y="264"/>
                </a:lnTo>
                <a:cubicBezTo>
                  <a:pt x="1288" y="264"/>
                  <a:pt x="1288" y="264"/>
                  <a:pt x="1288" y="264"/>
                </a:cubicBezTo>
                <a:lnTo>
                  <a:pt x="1288" y="264"/>
                </a:lnTo>
                <a:cubicBezTo>
                  <a:pt x="1288" y="266"/>
                  <a:pt x="1289" y="267"/>
                  <a:pt x="1291" y="269"/>
                </a:cubicBezTo>
                <a:lnTo>
                  <a:pt x="1291" y="269"/>
                </a:lnTo>
                <a:cubicBezTo>
                  <a:pt x="1292" y="270"/>
                  <a:pt x="1293" y="270"/>
                  <a:pt x="1295" y="268"/>
                </a:cubicBezTo>
                <a:lnTo>
                  <a:pt x="1295" y="268"/>
                </a:lnTo>
                <a:cubicBezTo>
                  <a:pt x="1296" y="269"/>
                  <a:pt x="1297" y="270"/>
                  <a:pt x="1298" y="271"/>
                </a:cubicBezTo>
                <a:lnTo>
                  <a:pt x="1298" y="271"/>
                </a:lnTo>
                <a:cubicBezTo>
                  <a:pt x="1305" y="271"/>
                  <a:pt x="1305" y="268"/>
                  <a:pt x="1304" y="264"/>
                </a:cubicBezTo>
                <a:lnTo>
                  <a:pt x="1304" y="264"/>
                </a:lnTo>
                <a:cubicBezTo>
                  <a:pt x="1306" y="263"/>
                  <a:pt x="1308" y="263"/>
                  <a:pt x="1310" y="260"/>
                </a:cubicBezTo>
                <a:close/>
                <a:moveTo>
                  <a:pt x="1313" y="158"/>
                </a:moveTo>
                <a:lnTo>
                  <a:pt x="1313" y="158"/>
                </a:lnTo>
                <a:cubicBezTo>
                  <a:pt x="1312" y="156"/>
                  <a:pt x="1311" y="156"/>
                  <a:pt x="1310" y="156"/>
                </a:cubicBezTo>
                <a:lnTo>
                  <a:pt x="1310" y="156"/>
                </a:lnTo>
                <a:cubicBezTo>
                  <a:pt x="1312" y="155"/>
                  <a:pt x="1314" y="153"/>
                  <a:pt x="1315" y="151"/>
                </a:cubicBezTo>
                <a:lnTo>
                  <a:pt x="1315" y="151"/>
                </a:lnTo>
                <a:lnTo>
                  <a:pt x="1315" y="151"/>
                </a:lnTo>
                <a:lnTo>
                  <a:pt x="1315" y="151"/>
                </a:lnTo>
                <a:cubicBezTo>
                  <a:pt x="1316" y="152"/>
                  <a:pt x="1316" y="152"/>
                  <a:pt x="1316" y="153"/>
                </a:cubicBezTo>
                <a:lnTo>
                  <a:pt x="1316" y="153"/>
                </a:lnTo>
                <a:cubicBezTo>
                  <a:pt x="1314" y="154"/>
                  <a:pt x="1314" y="156"/>
                  <a:pt x="1313" y="158"/>
                </a:cubicBezTo>
                <a:close/>
                <a:moveTo>
                  <a:pt x="1313" y="164"/>
                </a:moveTo>
                <a:lnTo>
                  <a:pt x="1313" y="164"/>
                </a:lnTo>
                <a:cubicBezTo>
                  <a:pt x="1313" y="163"/>
                  <a:pt x="1313" y="163"/>
                  <a:pt x="1313" y="163"/>
                </a:cubicBezTo>
                <a:lnTo>
                  <a:pt x="1313" y="163"/>
                </a:lnTo>
                <a:cubicBezTo>
                  <a:pt x="1313" y="162"/>
                  <a:pt x="1314" y="162"/>
                  <a:pt x="1314" y="162"/>
                </a:cubicBezTo>
                <a:lnTo>
                  <a:pt x="1314" y="162"/>
                </a:lnTo>
                <a:cubicBezTo>
                  <a:pt x="1318" y="161"/>
                  <a:pt x="1319" y="163"/>
                  <a:pt x="1321" y="164"/>
                </a:cubicBezTo>
                <a:lnTo>
                  <a:pt x="1321" y="164"/>
                </a:lnTo>
                <a:cubicBezTo>
                  <a:pt x="1319" y="166"/>
                  <a:pt x="1315" y="165"/>
                  <a:pt x="1313" y="164"/>
                </a:cubicBezTo>
                <a:close/>
                <a:moveTo>
                  <a:pt x="1314" y="956"/>
                </a:moveTo>
                <a:lnTo>
                  <a:pt x="1313" y="956"/>
                </a:lnTo>
                <a:lnTo>
                  <a:pt x="1313" y="956"/>
                </a:lnTo>
                <a:cubicBezTo>
                  <a:pt x="1313" y="956"/>
                  <a:pt x="1313" y="956"/>
                  <a:pt x="1313" y="955"/>
                </a:cubicBezTo>
                <a:lnTo>
                  <a:pt x="1313" y="955"/>
                </a:lnTo>
                <a:cubicBezTo>
                  <a:pt x="1313" y="955"/>
                  <a:pt x="1313" y="955"/>
                  <a:pt x="1314" y="956"/>
                </a:cubicBezTo>
                <a:close/>
                <a:moveTo>
                  <a:pt x="1317" y="960"/>
                </a:moveTo>
                <a:lnTo>
                  <a:pt x="1317" y="960"/>
                </a:lnTo>
                <a:cubicBezTo>
                  <a:pt x="1316" y="960"/>
                  <a:pt x="1315" y="960"/>
                  <a:pt x="1314" y="961"/>
                </a:cubicBezTo>
                <a:lnTo>
                  <a:pt x="1314" y="961"/>
                </a:lnTo>
                <a:lnTo>
                  <a:pt x="1314" y="961"/>
                </a:lnTo>
                <a:lnTo>
                  <a:pt x="1314" y="961"/>
                </a:lnTo>
                <a:cubicBezTo>
                  <a:pt x="1314" y="960"/>
                  <a:pt x="1316" y="960"/>
                  <a:pt x="1317" y="959"/>
                </a:cubicBezTo>
                <a:lnTo>
                  <a:pt x="1317" y="959"/>
                </a:lnTo>
                <a:cubicBezTo>
                  <a:pt x="1317" y="960"/>
                  <a:pt x="1317" y="960"/>
                  <a:pt x="1317" y="960"/>
                </a:cubicBezTo>
                <a:close/>
                <a:moveTo>
                  <a:pt x="1321" y="932"/>
                </a:moveTo>
                <a:lnTo>
                  <a:pt x="1321" y="932"/>
                </a:lnTo>
                <a:cubicBezTo>
                  <a:pt x="1321" y="933"/>
                  <a:pt x="1321" y="933"/>
                  <a:pt x="1322" y="933"/>
                </a:cubicBezTo>
                <a:lnTo>
                  <a:pt x="1322" y="933"/>
                </a:lnTo>
                <a:lnTo>
                  <a:pt x="1319" y="935"/>
                </a:lnTo>
                <a:lnTo>
                  <a:pt x="1319" y="935"/>
                </a:lnTo>
                <a:cubicBezTo>
                  <a:pt x="1319" y="935"/>
                  <a:pt x="1319" y="935"/>
                  <a:pt x="1319" y="934"/>
                </a:cubicBezTo>
                <a:lnTo>
                  <a:pt x="1319" y="934"/>
                </a:lnTo>
                <a:lnTo>
                  <a:pt x="1319" y="934"/>
                </a:lnTo>
                <a:lnTo>
                  <a:pt x="1319" y="934"/>
                </a:lnTo>
                <a:cubicBezTo>
                  <a:pt x="1319" y="934"/>
                  <a:pt x="1320" y="933"/>
                  <a:pt x="1321" y="932"/>
                </a:cubicBezTo>
                <a:close/>
                <a:moveTo>
                  <a:pt x="1315" y="257"/>
                </a:moveTo>
                <a:lnTo>
                  <a:pt x="1315" y="257"/>
                </a:lnTo>
                <a:cubicBezTo>
                  <a:pt x="1314" y="257"/>
                  <a:pt x="1314" y="258"/>
                  <a:pt x="1312" y="258"/>
                </a:cubicBezTo>
                <a:lnTo>
                  <a:pt x="1312" y="258"/>
                </a:lnTo>
                <a:cubicBezTo>
                  <a:pt x="1313" y="256"/>
                  <a:pt x="1312" y="253"/>
                  <a:pt x="1314" y="252"/>
                </a:cubicBezTo>
                <a:lnTo>
                  <a:pt x="1314" y="252"/>
                </a:lnTo>
                <a:cubicBezTo>
                  <a:pt x="1315" y="252"/>
                  <a:pt x="1318" y="253"/>
                  <a:pt x="1319" y="255"/>
                </a:cubicBezTo>
                <a:lnTo>
                  <a:pt x="1319" y="255"/>
                </a:lnTo>
                <a:cubicBezTo>
                  <a:pt x="1318" y="256"/>
                  <a:pt x="1317" y="257"/>
                  <a:pt x="1315" y="257"/>
                </a:cubicBezTo>
                <a:close/>
                <a:moveTo>
                  <a:pt x="1321" y="85"/>
                </a:moveTo>
                <a:lnTo>
                  <a:pt x="1321" y="85"/>
                </a:lnTo>
                <a:cubicBezTo>
                  <a:pt x="1320" y="86"/>
                  <a:pt x="1320" y="86"/>
                  <a:pt x="1320" y="87"/>
                </a:cubicBezTo>
                <a:lnTo>
                  <a:pt x="1320" y="87"/>
                </a:lnTo>
                <a:cubicBezTo>
                  <a:pt x="1322" y="89"/>
                  <a:pt x="1324" y="87"/>
                  <a:pt x="1325" y="86"/>
                </a:cubicBezTo>
                <a:lnTo>
                  <a:pt x="1327" y="82"/>
                </a:lnTo>
                <a:lnTo>
                  <a:pt x="1327" y="82"/>
                </a:lnTo>
                <a:cubicBezTo>
                  <a:pt x="1327" y="81"/>
                  <a:pt x="1327" y="81"/>
                  <a:pt x="1327" y="81"/>
                </a:cubicBezTo>
                <a:lnTo>
                  <a:pt x="1327" y="81"/>
                </a:lnTo>
                <a:cubicBezTo>
                  <a:pt x="1328" y="77"/>
                  <a:pt x="1331" y="76"/>
                  <a:pt x="1333" y="73"/>
                </a:cubicBezTo>
                <a:lnTo>
                  <a:pt x="1333" y="73"/>
                </a:lnTo>
                <a:lnTo>
                  <a:pt x="1333" y="74"/>
                </a:lnTo>
                <a:lnTo>
                  <a:pt x="1333" y="74"/>
                </a:lnTo>
                <a:cubicBezTo>
                  <a:pt x="1334" y="75"/>
                  <a:pt x="1334" y="75"/>
                  <a:pt x="1334" y="76"/>
                </a:cubicBezTo>
                <a:lnTo>
                  <a:pt x="1334" y="76"/>
                </a:lnTo>
                <a:cubicBezTo>
                  <a:pt x="1333" y="76"/>
                  <a:pt x="1332" y="76"/>
                  <a:pt x="1332" y="77"/>
                </a:cubicBezTo>
                <a:lnTo>
                  <a:pt x="1332" y="77"/>
                </a:lnTo>
                <a:cubicBezTo>
                  <a:pt x="1331" y="79"/>
                  <a:pt x="1331" y="80"/>
                  <a:pt x="1333" y="81"/>
                </a:cubicBezTo>
                <a:lnTo>
                  <a:pt x="1333" y="81"/>
                </a:lnTo>
                <a:cubicBezTo>
                  <a:pt x="1332" y="81"/>
                  <a:pt x="1331" y="82"/>
                  <a:pt x="1331" y="82"/>
                </a:cubicBezTo>
                <a:lnTo>
                  <a:pt x="1331" y="82"/>
                </a:lnTo>
                <a:cubicBezTo>
                  <a:pt x="1330" y="83"/>
                  <a:pt x="1329" y="84"/>
                  <a:pt x="1329" y="85"/>
                </a:cubicBezTo>
                <a:lnTo>
                  <a:pt x="1329" y="85"/>
                </a:lnTo>
                <a:cubicBezTo>
                  <a:pt x="1327" y="90"/>
                  <a:pt x="1325" y="96"/>
                  <a:pt x="1318" y="96"/>
                </a:cubicBezTo>
                <a:lnTo>
                  <a:pt x="1318" y="96"/>
                </a:lnTo>
                <a:cubicBezTo>
                  <a:pt x="1319" y="92"/>
                  <a:pt x="1317" y="87"/>
                  <a:pt x="1321" y="85"/>
                </a:cubicBezTo>
                <a:close/>
                <a:moveTo>
                  <a:pt x="1321" y="51"/>
                </a:moveTo>
                <a:lnTo>
                  <a:pt x="1321" y="51"/>
                </a:lnTo>
                <a:cubicBezTo>
                  <a:pt x="1322" y="52"/>
                  <a:pt x="1322" y="52"/>
                  <a:pt x="1322" y="53"/>
                </a:cubicBezTo>
                <a:lnTo>
                  <a:pt x="1322" y="53"/>
                </a:lnTo>
                <a:lnTo>
                  <a:pt x="1321" y="53"/>
                </a:lnTo>
                <a:lnTo>
                  <a:pt x="1321" y="53"/>
                </a:lnTo>
                <a:cubicBezTo>
                  <a:pt x="1321" y="52"/>
                  <a:pt x="1321" y="52"/>
                  <a:pt x="1321" y="51"/>
                </a:cubicBezTo>
                <a:close/>
                <a:moveTo>
                  <a:pt x="1343" y="87"/>
                </a:moveTo>
                <a:lnTo>
                  <a:pt x="1343" y="87"/>
                </a:lnTo>
                <a:cubicBezTo>
                  <a:pt x="1341" y="86"/>
                  <a:pt x="1340" y="86"/>
                  <a:pt x="1339" y="83"/>
                </a:cubicBezTo>
                <a:lnTo>
                  <a:pt x="1339" y="83"/>
                </a:lnTo>
                <a:cubicBezTo>
                  <a:pt x="1340" y="85"/>
                  <a:pt x="1341" y="86"/>
                  <a:pt x="1343" y="87"/>
                </a:cubicBezTo>
                <a:close/>
                <a:moveTo>
                  <a:pt x="1339" y="61"/>
                </a:moveTo>
                <a:lnTo>
                  <a:pt x="1339" y="61"/>
                </a:lnTo>
                <a:cubicBezTo>
                  <a:pt x="1339" y="62"/>
                  <a:pt x="1339" y="62"/>
                  <a:pt x="1340" y="62"/>
                </a:cubicBezTo>
                <a:lnTo>
                  <a:pt x="1340" y="62"/>
                </a:lnTo>
                <a:cubicBezTo>
                  <a:pt x="1338" y="64"/>
                  <a:pt x="1335" y="66"/>
                  <a:pt x="1335" y="70"/>
                </a:cubicBezTo>
                <a:lnTo>
                  <a:pt x="1335" y="70"/>
                </a:lnTo>
                <a:cubicBezTo>
                  <a:pt x="1335" y="68"/>
                  <a:pt x="1335" y="67"/>
                  <a:pt x="1334" y="66"/>
                </a:cubicBezTo>
                <a:lnTo>
                  <a:pt x="1334" y="66"/>
                </a:lnTo>
                <a:cubicBezTo>
                  <a:pt x="1335" y="64"/>
                  <a:pt x="1337" y="63"/>
                  <a:pt x="1339" y="61"/>
                </a:cubicBezTo>
                <a:close/>
                <a:moveTo>
                  <a:pt x="1350" y="64"/>
                </a:moveTo>
                <a:lnTo>
                  <a:pt x="1350" y="64"/>
                </a:lnTo>
                <a:cubicBezTo>
                  <a:pt x="1350" y="64"/>
                  <a:pt x="1350" y="64"/>
                  <a:pt x="1350" y="65"/>
                </a:cubicBezTo>
                <a:lnTo>
                  <a:pt x="1350" y="65"/>
                </a:lnTo>
                <a:lnTo>
                  <a:pt x="1349" y="65"/>
                </a:lnTo>
                <a:lnTo>
                  <a:pt x="1349" y="65"/>
                </a:lnTo>
                <a:cubicBezTo>
                  <a:pt x="1348" y="66"/>
                  <a:pt x="1347" y="67"/>
                  <a:pt x="1347" y="68"/>
                </a:cubicBezTo>
                <a:lnTo>
                  <a:pt x="1347" y="68"/>
                </a:lnTo>
                <a:cubicBezTo>
                  <a:pt x="1347" y="66"/>
                  <a:pt x="1348" y="64"/>
                  <a:pt x="1350" y="64"/>
                </a:cubicBezTo>
                <a:close/>
                <a:moveTo>
                  <a:pt x="1357" y="86"/>
                </a:moveTo>
                <a:lnTo>
                  <a:pt x="1357" y="86"/>
                </a:lnTo>
                <a:cubicBezTo>
                  <a:pt x="1355" y="87"/>
                  <a:pt x="1351" y="88"/>
                  <a:pt x="1349" y="91"/>
                </a:cubicBezTo>
                <a:lnTo>
                  <a:pt x="1349" y="91"/>
                </a:lnTo>
                <a:cubicBezTo>
                  <a:pt x="1350" y="90"/>
                  <a:pt x="1350" y="89"/>
                  <a:pt x="1349" y="88"/>
                </a:cubicBezTo>
                <a:lnTo>
                  <a:pt x="1349" y="88"/>
                </a:lnTo>
                <a:cubicBezTo>
                  <a:pt x="1353" y="88"/>
                  <a:pt x="1355" y="88"/>
                  <a:pt x="1357" y="85"/>
                </a:cubicBezTo>
                <a:lnTo>
                  <a:pt x="1357" y="85"/>
                </a:lnTo>
                <a:cubicBezTo>
                  <a:pt x="1357" y="86"/>
                  <a:pt x="1357" y="86"/>
                  <a:pt x="1357" y="86"/>
                </a:cubicBezTo>
                <a:close/>
                <a:moveTo>
                  <a:pt x="1364" y="46"/>
                </a:moveTo>
                <a:lnTo>
                  <a:pt x="1364" y="46"/>
                </a:lnTo>
                <a:lnTo>
                  <a:pt x="1365" y="46"/>
                </a:lnTo>
                <a:lnTo>
                  <a:pt x="1365" y="46"/>
                </a:lnTo>
                <a:cubicBezTo>
                  <a:pt x="1371" y="45"/>
                  <a:pt x="1372" y="43"/>
                  <a:pt x="1371" y="46"/>
                </a:cubicBezTo>
                <a:lnTo>
                  <a:pt x="1371" y="46"/>
                </a:lnTo>
                <a:lnTo>
                  <a:pt x="1371" y="46"/>
                </a:lnTo>
                <a:lnTo>
                  <a:pt x="1371" y="46"/>
                </a:lnTo>
                <a:cubicBezTo>
                  <a:pt x="1363" y="45"/>
                  <a:pt x="1358" y="49"/>
                  <a:pt x="1355" y="54"/>
                </a:cubicBezTo>
                <a:lnTo>
                  <a:pt x="1355" y="54"/>
                </a:lnTo>
                <a:cubicBezTo>
                  <a:pt x="1355" y="53"/>
                  <a:pt x="1355" y="52"/>
                  <a:pt x="1354" y="52"/>
                </a:cubicBezTo>
                <a:lnTo>
                  <a:pt x="1354" y="52"/>
                </a:lnTo>
                <a:cubicBezTo>
                  <a:pt x="1354" y="51"/>
                  <a:pt x="1354" y="51"/>
                  <a:pt x="1354" y="51"/>
                </a:cubicBezTo>
                <a:lnTo>
                  <a:pt x="1354" y="51"/>
                </a:lnTo>
                <a:cubicBezTo>
                  <a:pt x="1358" y="50"/>
                  <a:pt x="1361" y="47"/>
                  <a:pt x="1364" y="46"/>
                </a:cubicBezTo>
                <a:close/>
                <a:moveTo>
                  <a:pt x="1377" y="90"/>
                </a:moveTo>
                <a:lnTo>
                  <a:pt x="1377" y="90"/>
                </a:lnTo>
                <a:cubicBezTo>
                  <a:pt x="1377" y="89"/>
                  <a:pt x="1377" y="89"/>
                  <a:pt x="1378" y="89"/>
                </a:cubicBezTo>
                <a:lnTo>
                  <a:pt x="1378" y="89"/>
                </a:lnTo>
                <a:lnTo>
                  <a:pt x="1378" y="89"/>
                </a:lnTo>
                <a:lnTo>
                  <a:pt x="1378" y="89"/>
                </a:lnTo>
                <a:lnTo>
                  <a:pt x="1377" y="90"/>
                </a:lnTo>
                <a:close/>
                <a:moveTo>
                  <a:pt x="1373" y="73"/>
                </a:moveTo>
                <a:lnTo>
                  <a:pt x="1373" y="73"/>
                </a:lnTo>
                <a:cubicBezTo>
                  <a:pt x="1373" y="73"/>
                  <a:pt x="1374" y="73"/>
                  <a:pt x="1374" y="74"/>
                </a:cubicBezTo>
                <a:lnTo>
                  <a:pt x="1374" y="74"/>
                </a:lnTo>
                <a:lnTo>
                  <a:pt x="1374" y="74"/>
                </a:lnTo>
                <a:lnTo>
                  <a:pt x="1374" y="74"/>
                </a:lnTo>
                <a:cubicBezTo>
                  <a:pt x="1373" y="74"/>
                  <a:pt x="1373" y="74"/>
                  <a:pt x="1373" y="74"/>
                </a:cubicBezTo>
                <a:lnTo>
                  <a:pt x="1373" y="74"/>
                </a:lnTo>
                <a:cubicBezTo>
                  <a:pt x="1373" y="74"/>
                  <a:pt x="1373" y="74"/>
                  <a:pt x="1373" y="73"/>
                </a:cubicBezTo>
                <a:close/>
                <a:moveTo>
                  <a:pt x="1379" y="109"/>
                </a:moveTo>
                <a:lnTo>
                  <a:pt x="1379" y="109"/>
                </a:lnTo>
                <a:cubicBezTo>
                  <a:pt x="1382" y="113"/>
                  <a:pt x="1378" y="115"/>
                  <a:pt x="1376" y="119"/>
                </a:cubicBezTo>
                <a:lnTo>
                  <a:pt x="1376" y="119"/>
                </a:lnTo>
                <a:cubicBezTo>
                  <a:pt x="1376" y="118"/>
                  <a:pt x="1374" y="118"/>
                  <a:pt x="1373" y="118"/>
                </a:cubicBezTo>
                <a:lnTo>
                  <a:pt x="1373" y="118"/>
                </a:lnTo>
                <a:cubicBezTo>
                  <a:pt x="1373" y="118"/>
                  <a:pt x="1373" y="117"/>
                  <a:pt x="1372" y="116"/>
                </a:cubicBezTo>
                <a:lnTo>
                  <a:pt x="1372" y="116"/>
                </a:lnTo>
                <a:lnTo>
                  <a:pt x="1372" y="116"/>
                </a:lnTo>
                <a:lnTo>
                  <a:pt x="1372" y="116"/>
                </a:lnTo>
                <a:cubicBezTo>
                  <a:pt x="1375" y="113"/>
                  <a:pt x="1378" y="113"/>
                  <a:pt x="1379" y="109"/>
                </a:cubicBezTo>
                <a:close/>
                <a:moveTo>
                  <a:pt x="1368" y="87"/>
                </a:moveTo>
                <a:lnTo>
                  <a:pt x="1368" y="87"/>
                </a:lnTo>
                <a:cubicBezTo>
                  <a:pt x="1368" y="87"/>
                  <a:pt x="1369" y="86"/>
                  <a:pt x="1370" y="86"/>
                </a:cubicBezTo>
                <a:lnTo>
                  <a:pt x="1370" y="86"/>
                </a:lnTo>
                <a:cubicBezTo>
                  <a:pt x="1369" y="87"/>
                  <a:pt x="1369" y="88"/>
                  <a:pt x="1370" y="88"/>
                </a:cubicBezTo>
                <a:lnTo>
                  <a:pt x="1370" y="88"/>
                </a:lnTo>
                <a:cubicBezTo>
                  <a:pt x="1369" y="88"/>
                  <a:pt x="1368" y="87"/>
                  <a:pt x="1368" y="87"/>
                </a:cubicBezTo>
                <a:close/>
                <a:moveTo>
                  <a:pt x="1368" y="131"/>
                </a:moveTo>
                <a:lnTo>
                  <a:pt x="1368" y="131"/>
                </a:lnTo>
                <a:cubicBezTo>
                  <a:pt x="1369" y="131"/>
                  <a:pt x="1370" y="130"/>
                  <a:pt x="1372" y="130"/>
                </a:cubicBezTo>
                <a:lnTo>
                  <a:pt x="1372" y="130"/>
                </a:lnTo>
                <a:cubicBezTo>
                  <a:pt x="1371" y="130"/>
                  <a:pt x="1371" y="131"/>
                  <a:pt x="1371" y="131"/>
                </a:cubicBezTo>
                <a:lnTo>
                  <a:pt x="1371" y="131"/>
                </a:lnTo>
                <a:cubicBezTo>
                  <a:pt x="1370" y="133"/>
                  <a:pt x="1368" y="134"/>
                  <a:pt x="1368" y="135"/>
                </a:cubicBezTo>
                <a:lnTo>
                  <a:pt x="1368" y="135"/>
                </a:lnTo>
                <a:cubicBezTo>
                  <a:pt x="1368" y="134"/>
                  <a:pt x="1366" y="134"/>
                  <a:pt x="1366" y="132"/>
                </a:cubicBezTo>
                <a:lnTo>
                  <a:pt x="1366" y="132"/>
                </a:lnTo>
                <a:lnTo>
                  <a:pt x="1366" y="132"/>
                </a:lnTo>
                <a:lnTo>
                  <a:pt x="1366" y="132"/>
                </a:lnTo>
                <a:lnTo>
                  <a:pt x="1366" y="131"/>
                </a:lnTo>
                <a:lnTo>
                  <a:pt x="1366" y="131"/>
                </a:lnTo>
                <a:cubicBezTo>
                  <a:pt x="1368" y="131"/>
                  <a:pt x="1368" y="131"/>
                  <a:pt x="1368" y="131"/>
                </a:cubicBezTo>
                <a:close/>
                <a:moveTo>
                  <a:pt x="1377" y="168"/>
                </a:moveTo>
                <a:lnTo>
                  <a:pt x="1377" y="168"/>
                </a:lnTo>
                <a:cubicBezTo>
                  <a:pt x="1372" y="166"/>
                  <a:pt x="1368" y="162"/>
                  <a:pt x="1363" y="159"/>
                </a:cubicBezTo>
                <a:lnTo>
                  <a:pt x="1363" y="159"/>
                </a:lnTo>
                <a:lnTo>
                  <a:pt x="1363" y="159"/>
                </a:lnTo>
                <a:cubicBezTo>
                  <a:pt x="1363" y="158"/>
                  <a:pt x="1363" y="157"/>
                  <a:pt x="1363" y="156"/>
                </a:cubicBezTo>
                <a:lnTo>
                  <a:pt x="1363" y="156"/>
                </a:lnTo>
                <a:cubicBezTo>
                  <a:pt x="1364" y="156"/>
                  <a:pt x="1366" y="156"/>
                  <a:pt x="1366" y="156"/>
                </a:cubicBezTo>
                <a:lnTo>
                  <a:pt x="1366" y="156"/>
                </a:lnTo>
                <a:cubicBezTo>
                  <a:pt x="1368" y="156"/>
                  <a:pt x="1369" y="156"/>
                  <a:pt x="1370" y="156"/>
                </a:cubicBezTo>
                <a:lnTo>
                  <a:pt x="1370" y="156"/>
                </a:lnTo>
                <a:cubicBezTo>
                  <a:pt x="1370" y="155"/>
                  <a:pt x="1371" y="154"/>
                  <a:pt x="1371" y="153"/>
                </a:cubicBezTo>
                <a:lnTo>
                  <a:pt x="1371" y="153"/>
                </a:lnTo>
                <a:lnTo>
                  <a:pt x="1371" y="153"/>
                </a:lnTo>
                <a:lnTo>
                  <a:pt x="1371" y="153"/>
                </a:lnTo>
                <a:cubicBezTo>
                  <a:pt x="1372" y="153"/>
                  <a:pt x="1372" y="153"/>
                  <a:pt x="1373" y="153"/>
                </a:cubicBezTo>
                <a:lnTo>
                  <a:pt x="1373" y="153"/>
                </a:lnTo>
                <a:cubicBezTo>
                  <a:pt x="1370" y="156"/>
                  <a:pt x="1371" y="159"/>
                  <a:pt x="1374" y="161"/>
                </a:cubicBezTo>
                <a:lnTo>
                  <a:pt x="1374" y="161"/>
                </a:lnTo>
                <a:cubicBezTo>
                  <a:pt x="1379" y="162"/>
                  <a:pt x="1378" y="165"/>
                  <a:pt x="1377" y="168"/>
                </a:cubicBezTo>
                <a:close/>
                <a:moveTo>
                  <a:pt x="1381" y="143"/>
                </a:moveTo>
                <a:lnTo>
                  <a:pt x="1381" y="143"/>
                </a:lnTo>
                <a:cubicBezTo>
                  <a:pt x="1379" y="144"/>
                  <a:pt x="1378" y="145"/>
                  <a:pt x="1376" y="146"/>
                </a:cubicBezTo>
                <a:lnTo>
                  <a:pt x="1376" y="146"/>
                </a:lnTo>
                <a:cubicBezTo>
                  <a:pt x="1375" y="146"/>
                  <a:pt x="1375" y="146"/>
                  <a:pt x="1375" y="146"/>
                </a:cubicBezTo>
                <a:lnTo>
                  <a:pt x="1375" y="146"/>
                </a:lnTo>
                <a:lnTo>
                  <a:pt x="1374" y="146"/>
                </a:lnTo>
                <a:lnTo>
                  <a:pt x="1374" y="146"/>
                </a:lnTo>
                <a:cubicBezTo>
                  <a:pt x="1373" y="144"/>
                  <a:pt x="1372" y="142"/>
                  <a:pt x="1372" y="141"/>
                </a:cubicBezTo>
                <a:lnTo>
                  <a:pt x="1372" y="141"/>
                </a:lnTo>
                <a:lnTo>
                  <a:pt x="1372" y="141"/>
                </a:lnTo>
                <a:lnTo>
                  <a:pt x="1372" y="141"/>
                </a:lnTo>
                <a:cubicBezTo>
                  <a:pt x="1376" y="139"/>
                  <a:pt x="1379" y="137"/>
                  <a:pt x="1382" y="138"/>
                </a:cubicBezTo>
                <a:lnTo>
                  <a:pt x="1382" y="138"/>
                </a:lnTo>
                <a:lnTo>
                  <a:pt x="1382" y="138"/>
                </a:lnTo>
                <a:lnTo>
                  <a:pt x="1382" y="138"/>
                </a:lnTo>
                <a:cubicBezTo>
                  <a:pt x="1381" y="138"/>
                  <a:pt x="1381" y="139"/>
                  <a:pt x="1381" y="140"/>
                </a:cubicBezTo>
                <a:lnTo>
                  <a:pt x="1381" y="140"/>
                </a:lnTo>
                <a:cubicBezTo>
                  <a:pt x="1381" y="141"/>
                  <a:pt x="1381" y="142"/>
                  <a:pt x="1381" y="143"/>
                </a:cubicBezTo>
                <a:close/>
                <a:moveTo>
                  <a:pt x="1378" y="40"/>
                </a:moveTo>
                <a:lnTo>
                  <a:pt x="1378" y="40"/>
                </a:lnTo>
                <a:cubicBezTo>
                  <a:pt x="1381" y="43"/>
                  <a:pt x="1384" y="47"/>
                  <a:pt x="1388" y="43"/>
                </a:cubicBezTo>
                <a:lnTo>
                  <a:pt x="1388" y="43"/>
                </a:lnTo>
                <a:cubicBezTo>
                  <a:pt x="1389" y="43"/>
                  <a:pt x="1390" y="43"/>
                  <a:pt x="1390" y="43"/>
                </a:cubicBezTo>
                <a:lnTo>
                  <a:pt x="1390" y="43"/>
                </a:lnTo>
                <a:cubicBezTo>
                  <a:pt x="1390" y="43"/>
                  <a:pt x="1391" y="45"/>
                  <a:pt x="1390" y="46"/>
                </a:cubicBezTo>
                <a:lnTo>
                  <a:pt x="1390" y="46"/>
                </a:lnTo>
                <a:cubicBezTo>
                  <a:pt x="1390" y="49"/>
                  <a:pt x="1387" y="51"/>
                  <a:pt x="1390" y="52"/>
                </a:cubicBezTo>
                <a:lnTo>
                  <a:pt x="1390" y="52"/>
                </a:lnTo>
                <a:cubicBezTo>
                  <a:pt x="1392" y="52"/>
                  <a:pt x="1394" y="51"/>
                  <a:pt x="1395" y="51"/>
                </a:cubicBezTo>
                <a:lnTo>
                  <a:pt x="1395" y="51"/>
                </a:lnTo>
                <a:cubicBezTo>
                  <a:pt x="1396" y="52"/>
                  <a:pt x="1397" y="52"/>
                  <a:pt x="1397" y="53"/>
                </a:cubicBezTo>
                <a:lnTo>
                  <a:pt x="1397" y="53"/>
                </a:lnTo>
                <a:lnTo>
                  <a:pt x="1397" y="53"/>
                </a:lnTo>
                <a:cubicBezTo>
                  <a:pt x="1397" y="55"/>
                  <a:pt x="1397" y="56"/>
                  <a:pt x="1397" y="57"/>
                </a:cubicBezTo>
                <a:lnTo>
                  <a:pt x="1397" y="57"/>
                </a:lnTo>
                <a:lnTo>
                  <a:pt x="1397" y="57"/>
                </a:lnTo>
                <a:lnTo>
                  <a:pt x="1397" y="57"/>
                </a:lnTo>
                <a:cubicBezTo>
                  <a:pt x="1396" y="60"/>
                  <a:pt x="1395" y="64"/>
                  <a:pt x="1398" y="66"/>
                </a:cubicBezTo>
                <a:lnTo>
                  <a:pt x="1398" y="66"/>
                </a:lnTo>
                <a:cubicBezTo>
                  <a:pt x="1396" y="66"/>
                  <a:pt x="1395" y="66"/>
                  <a:pt x="1394" y="66"/>
                </a:cubicBezTo>
                <a:lnTo>
                  <a:pt x="1394" y="66"/>
                </a:lnTo>
                <a:cubicBezTo>
                  <a:pt x="1394" y="66"/>
                  <a:pt x="1394" y="65"/>
                  <a:pt x="1394" y="64"/>
                </a:cubicBezTo>
                <a:lnTo>
                  <a:pt x="1394" y="64"/>
                </a:lnTo>
                <a:cubicBezTo>
                  <a:pt x="1394" y="61"/>
                  <a:pt x="1393" y="60"/>
                  <a:pt x="1390" y="60"/>
                </a:cubicBezTo>
                <a:lnTo>
                  <a:pt x="1390" y="60"/>
                </a:lnTo>
                <a:cubicBezTo>
                  <a:pt x="1386" y="60"/>
                  <a:pt x="1384" y="63"/>
                  <a:pt x="1385" y="66"/>
                </a:cubicBezTo>
                <a:lnTo>
                  <a:pt x="1385" y="66"/>
                </a:lnTo>
                <a:lnTo>
                  <a:pt x="1385" y="66"/>
                </a:lnTo>
                <a:lnTo>
                  <a:pt x="1385" y="66"/>
                </a:lnTo>
                <a:cubicBezTo>
                  <a:pt x="1384" y="66"/>
                  <a:pt x="1384" y="67"/>
                  <a:pt x="1384" y="67"/>
                </a:cubicBezTo>
                <a:lnTo>
                  <a:pt x="1384" y="67"/>
                </a:lnTo>
                <a:cubicBezTo>
                  <a:pt x="1384" y="65"/>
                  <a:pt x="1384" y="63"/>
                  <a:pt x="1381" y="62"/>
                </a:cubicBezTo>
                <a:lnTo>
                  <a:pt x="1381" y="62"/>
                </a:lnTo>
                <a:cubicBezTo>
                  <a:pt x="1383" y="61"/>
                  <a:pt x="1384" y="60"/>
                  <a:pt x="1386" y="60"/>
                </a:cubicBezTo>
                <a:lnTo>
                  <a:pt x="1386" y="60"/>
                </a:lnTo>
                <a:cubicBezTo>
                  <a:pt x="1384" y="59"/>
                  <a:pt x="1384" y="58"/>
                  <a:pt x="1383" y="57"/>
                </a:cubicBezTo>
                <a:lnTo>
                  <a:pt x="1383" y="57"/>
                </a:lnTo>
                <a:cubicBezTo>
                  <a:pt x="1381" y="58"/>
                  <a:pt x="1380" y="58"/>
                  <a:pt x="1378" y="59"/>
                </a:cubicBezTo>
                <a:lnTo>
                  <a:pt x="1378" y="59"/>
                </a:lnTo>
                <a:cubicBezTo>
                  <a:pt x="1378" y="58"/>
                  <a:pt x="1378" y="57"/>
                  <a:pt x="1378" y="56"/>
                </a:cubicBezTo>
                <a:lnTo>
                  <a:pt x="1378" y="56"/>
                </a:lnTo>
                <a:cubicBezTo>
                  <a:pt x="1374" y="54"/>
                  <a:pt x="1372" y="55"/>
                  <a:pt x="1369" y="59"/>
                </a:cubicBezTo>
                <a:lnTo>
                  <a:pt x="1369" y="59"/>
                </a:lnTo>
                <a:cubicBezTo>
                  <a:pt x="1368" y="59"/>
                  <a:pt x="1368" y="59"/>
                  <a:pt x="1368" y="60"/>
                </a:cubicBezTo>
                <a:lnTo>
                  <a:pt x="1368" y="60"/>
                </a:lnTo>
                <a:cubicBezTo>
                  <a:pt x="1365" y="56"/>
                  <a:pt x="1363" y="54"/>
                  <a:pt x="1370" y="50"/>
                </a:cubicBezTo>
                <a:lnTo>
                  <a:pt x="1370" y="50"/>
                </a:lnTo>
                <a:cubicBezTo>
                  <a:pt x="1381" y="55"/>
                  <a:pt x="1378" y="47"/>
                  <a:pt x="1378" y="40"/>
                </a:cubicBezTo>
                <a:close/>
                <a:moveTo>
                  <a:pt x="1384" y="159"/>
                </a:moveTo>
                <a:lnTo>
                  <a:pt x="1384" y="159"/>
                </a:lnTo>
                <a:lnTo>
                  <a:pt x="1384" y="160"/>
                </a:lnTo>
                <a:lnTo>
                  <a:pt x="1384" y="160"/>
                </a:lnTo>
                <a:cubicBezTo>
                  <a:pt x="1384" y="160"/>
                  <a:pt x="1384" y="160"/>
                  <a:pt x="1383" y="160"/>
                </a:cubicBezTo>
                <a:lnTo>
                  <a:pt x="1383" y="160"/>
                </a:lnTo>
                <a:cubicBezTo>
                  <a:pt x="1384" y="159"/>
                  <a:pt x="1384" y="159"/>
                  <a:pt x="1384" y="159"/>
                </a:cubicBezTo>
                <a:close/>
                <a:moveTo>
                  <a:pt x="1382" y="147"/>
                </a:moveTo>
                <a:lnTo>
                  <a:pt x="1382" y="147"/>
                </a:lnTo>
                <a:cubicBezTo>
                  <a:pt x="1383" y="146"/>
                  <a:pt x="1383" y="146"/>
                  <a:pt x="1383" y="144"/>
                </a:cubicBezTo>
                <a:lnTo>
                  <a:pt x="1383" y="144"/>
                </a:lnTo>
                <a:cubicBezTo>
                  <a:pt x="1385" y="141"/>
                  <a:pt x="1390" y="140"/>
                  <a:pt x="1389" y="136"/>
                </a:cubicBezTo>
                <a:lnTo>
                  <a:pt x="1389" y="136"/>
                </a:lnTo>
                <a:cubicBezTo>
                  <a:pt x="1390" y="137"/>
                  <a:pt x="1391" y="138"/>
                  <a:pt x="1394" y="138"/>
                </a:cubicBezTo>
                <a:lnTo>
                  <a:pt x="1394" y="138"/>
                </a:lnTo>
                <a:cubicBezTo>
                  <a:pt x="1397" y="132"/>
                  <a:pt x="1398" y="138"/>
                  <a:pt x="1400" y="139"/>
                </a:cubicBezTo>
                <a:lnTo>
                  <a:pt x="1400" y="139"/>
                </a:lnTo>
                <a:cubicBezTo>
                  <a:pt x="1400" y="140"/>
                  <a:pt x="1400" y="140"/>
                  <a:pt x="1400" y="141"/>
                </a:cubicBezTo>
                <a:lnTo>
                  <a:pt x="1400" y="141"/>
                </a:lnTo>
                <a:cubicBezTo>
                  <a:pt x="1397" y="139"/>
                  <a:pt x="1394" y="141"/>
                  <a:pt x="1390" y="141"/>
                </a:cubicBezTo>
                <a:lnTo>
                  <a:pt x="1390" y="141"/>
                </a:lnTo>
                <a:cubicBezTo>
                  <a:pt x="1386" y="141"/>
                  <a:pt x="1384" y="143"/>
                  <a:pt x="1382" y="147"/>
                </a:cubicBezTo>
                <a:close/>
                <a:moveTo>
                  <a:pt x="1400" y="50"/>
                </a:moveTo>
                <a:lnTo>
                  <a:pt x="1400" y="50"/>
                </a:lnTo>
                <a:cubicBezTo>
                  <a:pt x="1400" y="51"/>
                  <a:pt x="1401" y="52"/>
                  <a:pt x="1402" y="53"/>
                </a:cubicBezTo>
                <a:lnTo>
                  <a:pt x="1402" y="53"/>
                </a:lnTo>
                <a:lnTo>
                  <a:pt x="1402" y="53"/>
                </a:lnTo>
                <a:lnTo>
                  <a:pt x="1402" y="53"/>
                </a:lnTo>
                <a:cubicBezTo>
                  <a:pt x="1402" y="54"/>
                  <a:pt x="1402" y="54"/>
                  <a:pt x="1402" y="54"/>
                </a:cubicBezTo>
                <a:lnTo>
                  <a:pt x="1402" y="54"/>
                </a:lnTo>
                <a:cubicBezTo>
                  <a:pt x="1401" y="53"/>
                  <a:pt x="1400" y="52"/>
                  <a:pt x="1400" y="50"/>
                </a:cubicBezTo>
                <a:close/>
                <a:moveTo>
                  <a:pt x="1403" y="58"/>
                </a:moveTo>
                <a:lnTo>
                  <a:pt x="1403" y="58"/>
                </a:lnTo>
                <a:cubicBezTo>
                  <a:pt x="1404" y="59"/>
                  <a:pt x="1404" y="59"/>
                  <a:pt x="1405" y="60"/>
                </a:cubicBezTo>
                <a:lnTo>
                  <a:pt x="1405" y="60"/>
                </a:lnTo>
                <a:lnTo>
                  <a:pt x="1405" y="60"/>
                </a:lnTo>
                <a:cubicBezTo>
                  <a:pt x="1404" y="60"/>
                  <a:pt x="1403" y="60"/>
                  <a:pt x="1403" y="60"/>
                </a:cubicBezTo>
                <a:lnTo>
                  <a:pt x="1403" y="60"/>
                </a:lnTo>
                <a:cubicBezTo>
                  <a:pt x="1403" y="60"/>
                  <a:pt x="1403" y="59"/>
                  <a:pt x="1403" y="58"/>
                </a:cubicBezTo>
                <a:close/>
                <a:moveTo>
                  <a:pt x="1406" y="96"/>
                </a:moveTo>
                <a:lnTo>
                  <a:pt x="1406" y="96"/>
                </a:lnTo>
                <a:cubicBezTo>
                  <a:pt x="1405" y="96"/>
                  <a:pt x="1405" y="97"/>
                  <a:pt x="1404" y="97"/>
                </a:cubicBezTo>
                <a:lnTo>
                  <a:pt x="1404" y="97"/>
                </a:lnTo>
                <a:cubicBezTo>
                  <a:pt x="1403" y="98"/>
                  <a:pt x="1402" y="98"/>
                  <a:pt x="1401" y="100"/>
                </a:cubicBezTo>
                <a:lnTo>
                  <a:pt x="1401" y="100"/>
                </a:lnTo>
                <a:lnTo>
                  <a:pt x="1401" y="100"/>
                </a:lnTo>
                <a:lnTo>
                  <a:pt x="1401" y="100"/>
                </a:lnTo>
                <a:cubicBezTo>
                  <a:pt x="1402" y="98"/>
                  <a:pt x="1403" y="97"/>
                  <a:pt x="1405" y="95"/>
                </a:cubicBezTo>
                <a:lnTo>
                  <a:pt x="1405" y="95"/>
                </a:lnTo>
                <a:cubicBezTo>
                  <a:pt x="1405" y="95"/>
                  <a:pt x="1405" y="95"/>
                  <a:pt x="1406" y="96"/>
                </a:cubicBezTo>
                <a:close/>
                <a:moveTo>
                  <a:pt x="1405" y="30"/>
                </a:moveTo>
                <a:lnTo>
                  <a:pt x="1405" y="30"/>
                </a:lnTo>
                <a:close/>
                <a:moveTo>
                  <a:pt x="1422" y="135"/>
                </a:moveTo>
                <a:lnTo>
                  <a:pt x="1422" y="135"/>
                </a:lnTo>
                <a:cubicBezTo>
                  <a:pt x="1422" y="136"/>
                  <a:pt x="1421" y="138"/>
                  <a:pt x="1421" y="140"/>
                </a:cubicBezTo>
                <a:lnTo>
                  <a:pt x="1421" y="140"/>
                </a:lnTo>
                <a:cubicBezTo>
                  <a:pt x="1421" y="138"/>
                  <a:pt x="1420" y="137"/>
                  <a:pt x="1419" y="137"/>
                </a:cubicBezTo>
                <a:lnTo>
                  <a:pt x="1419" y="137"/>
                </a:lnTo>
                <a:cubicBezTo>
                  <a:pt x="1420" y="136"/>
                  <a:pt x="1421" y="136"/>
                  <a:pt x="1422" y="135"/>
                </a:cubicBezTo>
                <a:close/>
                <a:moveTo>
                  <a:pt x="1425" y="122"/>
                </a:moveTo>
                <a:lnTo>
                  <a:pt x="1425" y="122"/>
                </a:lnTo>
                <a:cubicBezTo>
                  <a:pt x="1422" y="125"/>
                  <a:pt x="1419" y="126"/>
                  <a:pt x="1416" y="127"/>
                </a:cubicBezTo>
                <a:lnTo>
                  <a:pt x="1416" y="127"/>
                </a:lnTo>
                <a:cubicBezTo>
                  <a:pt x="1418" y="123"/>
                  <a:pt x="1420" y="119"/>
                  <a:pt x="1425" y="122"/>
                </a:cubicBezTo>
                <a:close/>
                <a:moveTo>
                  <a:pt x="1429" y="125"/>
                </a:moveTo>
                <a:lnTo>
                  <a:pt x="1429" y="125"/>
                </a:lnTo>
                <a:lnTo>
                  <a:pt x="1429" y="125"/>
                </a:lnTo>
                <a:cubicBezTo>
                  <a:pt x="1431" y="124"/>
                  <a:pt x="1433" y="123"/>
                  <a:pt x="1436" y="122"/>
                </a:cubicBezTo>
                <a:lnTo>
                  <a:pt x="1436" y="122"/>
                </a:lnTo>
                <a:cubicBezTo>
                  <a:pt x="1436" y="123"/>
                  <a:pt x="1436" y="123"/>
                  <a:pt x="1436" y="124"/>
                </a:cubicBezTo>
                <a:lnTo>
                  <a:pt x="1436" y="124"/>
                </a:lnTo>
                <a:lnTo>
                  <a:pt x="1437" y="124"/>
                </a:lnTo>
                <a:lnTo>
                  <a:pt x="1437" y="124"/>
                </a:lnTo>
                <a:cubicBezTo>
                  <a:pt x="1435" y="125"/>
                  <a:pt x="1434" y="125"/>
                  <a:pt x="1433" y="126"/>
                </a:cubicBezTo>
                <a:lnTo>
                  <a:pt x="1433" y="126"/>
                </a:lnTo>
                <a:cubicBezTo>
                  <a:pt x="1433" y="125"/>
                  <a:pt x="1428" y="130"/>
                  <a:pt x="1429" y="125"/>
                </a:cubicBezTo>
                <a:close/>
                <a:moveTo>
                  <a:pt x="1452" y="227"/>
                </a:moveTo>
                <a:lnTo>
                  <a:pt x="1452" y="227"/>
                </a:lnTo>
                <a:close/>
                <a:moveTo>
                  <a:pt x="1453" y="447"/>
                </a:moveTo>
                <a:lnTo>
                  <a:pt x="1453" y="447"/>
                </a:lnTo>
                <a:lnTo>
                  <a:pt x="1453" y="447"/>
                </a:lnTo>
                <a:lnTo>
                  <a:pt x="1453" y="447"/>
                </a:lnTo>
                <a:cubicBezTo>
                  <a:pt x="1454" y="447"/>
                  <a:pt x="1454" y="447"/>
                  <a:pt x="1454" y="447"/>
                </a:cubicBezTo>
                <a:lnTo>
                  <a:pt x="1454" y="447"/>
                </a:lnTo>
                <a:cubicBezTo>
                  <a:pt x="1454" y="448"/>
                  <a:pt x="1454" y="449"/>
                  <a:pt x="1454" y="450"/>
                </a:cubicBezTo>
                <a:lnTo>
                  <a:pt x="1454" y="450"/>
                </a:lnTo>
                <a:cubicBezTo>
                  <a:pt x="1454" y="449"/>
                  <a:pt x="1453" y="448"/>
                  <a:pt x="1452" y="447"/>
                </a:cubicBezTo>
                <a:lnTo>
                  <a:pt x="1452" y="447"/>
                </a:lnTo>
                <a:lnTo>
                  <a:pt x="1453" y="447"/>
                </a:lnTo>
                <a:close/>
                <a:moveTo>
                  <a:pt x="1460" y="113"/>
                </a:moveTo>
                <a:lnTo>
                  <a:pt x="1460" y="113"/>
                </a:lnTo>
                <a:lnTo>
                  <a:pt x="1459" y="114"/>
                </a:lnTo>
                <a:lnTo>
                  <a:pt x="1459" y="114"/>
                </a:lnTo>
                <a:cubicBezTo>
                  <a:pt x="1459" y="115"/>
                  <a:pt x="1459" y="115"/>
                  <a:pt x="1459" y="115"/>
                </a:cubicBezTo>
                <a:lnTo>
                  <a:pt x="1459" y="115"/>
                </a:lnTo>
                <a:cubicBezTo>
                  <a:pt x="1458" y="115"/>
                  <a:pt x="1458" y="114"/>
                  <a:pt x="1458" y="113"/>
                </a:cubicBezTo>
                <a:lnTo>
                  <a:pt x="1458" y="113"/>
                </a:lnTo>
                <a:lnTo>
                  <a:pt x="1459" y="113"/>
                </a:lnTo>
                <a:lnTo>
                  <a:pt x="1459" y="113"/>
                </a:lnTo>
                <a:lnTo>
                  <a:pt x="1459" y="113"/>
                </a:lnTo>
                <a:lnTo>
                  <a:pt x="1459" y="113"/>
                </a:lnTo>
                <a:lnTo>
                  <a:pt x="1460" y="113"/>
                </a:lnTo>
                <a:close/>
                <a:moveTo>
                  <a:pt x="1459" y="103"/>
                </a:moveTo>
                <a:lnTo>
                  <a:pt x="1459" y="103"/>
                </a:lnTo>
                <a:lnTo>
                  <a:pt x="1459" y="103"/>
                </a:lnTo>
                <a:lnTo>
                  <a:pt x="1459" y="103"/>
                </a:lnTo>
                <a:lnTo>
                  <a:pt x="1460" y="103"/>
                </a:lnTo>
                <a:lnTo>
                  <a:pt x="1460" y="103"/>
                </a:lnTo>
                <a:cubicBezTo>
                  <a:pt x="1460" y="103"/>
                  <a:pt x="1460" y="103"/>
                  <a:pt x="1459" y="103"/>
                </a:cubicBezTo>
                <a:close/>
                <a:moveTo>
                  <a:pt x="1441" y="92"/>
                </a:moveTo>
                <a:lnTo>
                  <a:pt x="1441" y="92"/>
                </a:lnTo>
                <a:lnTo>
                  <a:pt x="1441" y="92"/>
                </a:lnTo>
                <a:lnTo>
                  <a:pt x="1441" y="92"/>
                </a:lnTo>
                <a:cubicBezTo>
                  <a:pt x="1444" y="92"/>
                  <a:pt x="1448" y="91"/>
                  <a:pt x="1449" y="94"/>
                </a:cubicBezTo>
                <a:lnTo>
                  <a:pt x="1449" y="94"/>
                </a:lnTo>
                <a:cubicBezTo>
                  <a:pt x="1454" y="89"/>
                  <a:pt x="1448" y="89"/>
                  <a:pt x="1447" y="86"/>
                </a:cubicBezTo>
                <a:lnTo>
                  <a:pt x="1447" y="86"/>
                </a:lnTo>
                <a:cubicBezTo>
                  <a:pt x="1448" y="83"/>
                  <a:pt x="1448" y="81"/>
                  <a:pt x="1446" y="78"/>
                </a:cubicBezTo>
                <a:lnTo>
                  <a:pt x="1446" y="78"/>
                </a:lnTo>
                <a:cubicBezTo>
                  <a:pt x="1448" y="79"/>
                  <a:pt x="1450" y="80"/>
                  <a:pt x="1453" y="78"/>
                </a:cubicBezTo>
                <a:lnTo>
                  <a:pt x="1453" y="78"/>
                </a:lnTo>
                <a:cubicBezTo>
                  <a:pt x="1452" y="76"/>
                  <a:pt x="1452" y="75"/>
                  <a:pt x="1452" y="73"/>
                </a:cubicBezTo>
                <a:lnTo>
                  <a:pt x="1452" y="73"/>
                </a:lnTo>
                <a:cubicBezTo>
                  <a:pt x="1459" y="73"/>
                  <a:pt x="1457" y="65"/>
                  <a:pt x="1460" y="62"/>
                </a:cubicBezTo>
                <a:lnTo>
                  <a:pt x="1460" y="62"/>
                </a:lnTo>
                <a:cubicBezTo>
                  <a:pt x="1461" y="63"/>
                  <a:pt x="1462" y="64"/>
                  <a:pt x="1464" y="64"/>
                </a:cubicBezTo>
                <a:lnTo>
                  <a:pt x="1464" y="64"/>
                </a:lnTo>
                <a:lnTo>
                  <a:pt x="1463" y="64"/>
                </a:lnTo>
                <a:lnTo>
                  <a:pt x="1463" y="64"/>
                </a:lnTo>
                <a:cubicBezTo>
                  <a:pt x="1458" y="72"/>
                  <a:pt x="1454" y="80"/>
                  <a:pt x="1454" y="87"/>
                </a:cubicBezTo>
                <a:lnTo>
                  <a:pt x="1454" y="87"/>
                </a:lnTo>
                <a:cubicBezTo>
                  <a:pt x="1454" y="88"/>
                  <a:pt x="1454" y="88"/>
                  <a:pt x="1454" y="89"/>
                </a:cubicBezTo>
                <a:lnTo>
                  <a:pt x="1454" y="89"/>
                </a:lnTo>
                <a:cubicBezTo>
                  <a:pt x="1453" y="91"/>
                  <a:pt x="1452" y="92"/>
                  <a:pt x="1451" y="94"/>
                </a:cubicBezTo>
                <a:lnTo>
                  <a:pt x="1451" y="94"/>
                </a:lnTo>
                <a:cubicBezTo>
                  <a:pt x="1451" y="94"/>
                  <a:pt x="1450" y="95"/>
                  <a:pt x="1449" y="96"/>
                </a:cubicBezTo>
                <a:lnTo>
                  <a:pt x="1449" y="96"/>
                </a:lnTo>
                <a:cubicBezTo>
                  <a:pt x="1449" y="95"/>
                  <a:pt x="1449" y="94"/>
                  <a:pt x="1449" y="94"/>
                </a:cubicBezTo>
                <a:lnTo>
                  <a:pt x="1449" y="94"/>
                </a:lnTo>
                <a:cubicBezTo>
                  <a:pt x="1446" y="92"/>
                  <a:pt x="1443" y="92"/>
                  <a:pt x="1439" y="92"/>
                </a:cubicBezTo>
                <a:lnTo>
                  <a:pt x="1439" y="92"/>
                </a:lnTo>
                <a:cubicBezTo>
                  <a:pt x="1440" y="92"/>
                  <a:pt x="1440" y="92"/>
                  <a:pt x="1441" y="92"/>
                </a:cubicBezTo>
                <a:close/>
                <a:moveTo>
                  <a:pt x="1456" y="23"/>
                </a:moveTo>
                <a:lnTo>
                  <a:pt x="1456" y="23"/>
                </a:lnTo>
                <a:cubicBezTo>
                  <a:pt x="1457" y="23"/>
                  <a:pt x="1458" y="24"/>
                  <a:pt x="1458" y="23"/>
                </a:cubicBezTo>
                <a:lnTo>
                  <a:pt x="1458" y="23"/>
                </a:lnTo>
                <a:cubicBezTo>
                  <a:pt x="1458" y="23"/>
                  <a:pt x="1458" y="23"/>
                  <a:pt x="1459" y="23"/>
                </a:cubicBezTo>
                <a:lnTo>
                  <a:pt x="1459" y="23"/>
                </a:lnTo>
                <a:lnTo>
                  <a:pt x="1459" y="24"/>
                </a:lnTo>
                <a:lnTo>
                  <a:pt x="1459" y="24"/>
                </a:lnTo>
                <a:lnTo>
                  <a:pt x="1458" y="24"/>
                </a:lnTo>
                <a:lnTo>
                  <a:pt x="1458" y="24"/>
                </a:lnTo>
                <a:cubicBezTo>
                  <a:pt x="1454" y="27"/>
                  <a:pt x="1456" y="24"/>
                  <a:pt x="1456" y="23"/>
                </a:cubicBezTo>
                <a:close/>
                <a:moveTo>
                  <a:pt x="1470" y="86"/>
                </a:moveTo>
                <a:lnTo>
                  <a:pt x="1470" y="86"/>
                </a:lnTo>
                <a:cubicBezTo>
                  <a:pt x="1469" y="87"/>
                  <a:pt x="1468" y="89"/>
                  <a:pt x="1469" y="91"/>
                </a:cubicBezTo>
                <a:lnTo>
                  <a:pt x="1469" y="91"/>
                </a:lnTo>
                <a:cubicBezTo>
                  <a:pt x="1469" y="92"/>
                  <a:pt x="1471" y="93"/>
                  <a:pt x="1472" y="95"/>
                </a:cubicBezTo>
                <a:lnTo>
                  <a:pt x="1472" y="95"/>
                </a:lnTo>
                <a:cubicBezTo>
                  <a:pt x="1470" y="96"/>
                  <a:pt x="1470" y="96"/>
                  <a:pt x="1468" y="98"/>
                </a:cubicBezTo>
                <a:lnTo>
                  <a:pt x="1468" y="98"/>
                </a:lnTo>
                <a:cubicBezTo>
                  <a:pt x="1468" y="96"/>
                  <a:pt x="1468" y="93"/>
                  <a:pt x="1468" y="92"/>
                </a:cubicBezTo>
                <a:lnTo>
                  <a:pt x="1466" y="91"/>
                </a:lnTo>
                <a:lnTo>
                  <a:pt x="1466" y="91"/>
                </a:lnTo>
                <a:cubicBezTo>
                  <a:pt x="1466" y="90"/>
                  <a:pt x="1465" y="89"/>
                  <a:pt x="1464" y="87"/>
                </a:cubicBezTo>
                <a:lnTo>
                  <a:pt x="1464" y="87"/>
                </a:lnTo>
                <a:cubicBezTo>
                  <a:pt x="1466" y="86"/>
                  <a:pt x="1468" y="86"/>
                  <a:pt x="1470" y="86"/>
                </a:cubicBezTo>
                <a:close/>
                <a:moveTo>
                  <a:pt x="1474" y="249"/>
                </a:moveTo>
                <a:lnTo>
                  <a:pt x="1474" y="249"/>
                </a:lnTo>
                <a:cubicBezTo>
                  <a:pt x="1476" y="248"/>
                  <a:pt x="1479" y="248"/>
                  <a:pt x="1480" y="246"/>
                </a:cubicBezTo>
                <a:lnTo>
                  <a:pt x="1480" y="246"/>
                </a:lnTo>
                <a:cubicBezTo>
                  <a:pt x="1480" y="248"/>
                  <a:pt x="1476" y="252"/>
                  <a:pt x="1478" y="253"/>
                </a:cubicBezTo>
                <a:lnTo>
                  <a:pt x="1478" y="253"/>
                </a:lnTo>
                <a:cubicBezTo>
                  <a:pt x="1479" y="254"/>
                  <a:pt x="1480" y="254"/>
                  <a:pt x="1480" y="254"/>
                </a:cubicBezTo>
                <a:lnTo>
                  <a:pt x="1480" y="254"/>
                </a:lnTo>
                <a:cubicBezTo>
                  <a:pt x="1480" y="255"/>
                  <a:pt x="1480" y="257"/>
                  <a:pt x="1480" y="257"/>
                </a:cubicBezTo>
                <a:lnTo>
                  <a:pt x="1480" y="257"/>
                </a:lnTo>
                <a:cubicBezTo>
                  <a:pt x="1477" y="250"/>
                  <a:pt x="1470" y="258"/>
                  <a:pt x="1466" y="254"/>
                </a:cubicBezTo>
                <a:lnTo>
                  <a:pt x="1466" y="254"/>
                </a:lnTo>
                <a:cubicBezTo>
                  <a:pt x="1466" y="252"/>
                  <a:pt x="1466" y="249"/>
                  <a:pt x="1465" y="247"/>
                </a:cubicBezTo>
                <a:lnTo>
                  <a:pt x="1465" y="247"/>
                </a:lnTo>
                <a:cubicBezTo>
                  <a:pt x="1466" y="247"/>
                  <a:pt x="1466" y="247"/>
                  <a:pt x="1467" y="247"/>
                </a:cubicBezTo>
                <a:lnTo>
                  <a:pt x="1467" y="247"/>
                </a:lnTo>
                <a:lnTo>
                  <a:pt x="1468" y="246"/>
                </a:lnTo>
                <a:lnTo>
                  <a:pt x="1468" y="246"/>
                </a:lnTo>
                <a:cubicBezTo>
                  <a:pt x="1469" y="246"/>
                  <a:pt x="1470" y="246"/>
                  <a:pt x="1470" y="246"/>
                </a:cubicBezTo>
                <a:lnTo>
                  <a:pt x="1470" y="246"/>
                </a:lnTo>
                <a:cubicBezTo>
                  <a:pt x="1470" y="247"/>
                  <a:pt x="1470" y="248"/>
                  <a:pt x="1471" y="248"/>
                </a:cubicBezTo>
                <a:lnTo>
                  <a:pt x="1471" y="248"/>
                </a:lnTo>
                <a:cubicBezTo>
                  <a:pt x="1472" y="248"/>
                  <a:pt x="1473" y="248"/>
                  <a:pt x="1474" y="249"/>
                </a:cubicBezTo>
                <a:close/>
                <a:moveTo>
                  <a:pt x="1480" y="193"/>
                </a:moveTo>
                <a:lnTo>
                  <a:pt x="1480" y="193"/>
                </a:lnTo>
                <a:cubicBezTo>
                  <a:pt x="1480" y="194"/>
                  <a:pt x="1480" y="196"/>
                  <a:pt x="1482" y="197"/>
                </a:cubicBezTo>
                <a:lnTo>
                  <a:pt x="1482" y="197"/>
                </a:lnTo>
                <a:cubicBezTo>
                  <a:pt x="1486" y="197"/>
                  <a:pt x="1488" y="195"/>
                  <a:pt x="1490" y="193"/>
                </a:cubicBezTo>
                <a:lnTo>
                  <a:pt x="1490" y="193"/>
                </a:lnTo>
                <a:cubicBezTo>
                  <a:pt x="1489" y="194"/>
                  <a:pt x="1488" y="196"/>
                  <a:pt x="1488" y="198"/>
                </a:cubicBezTo>
                <a:lnTo>
                  <a:pt x="1488" y="198"/>
                </a:lnTo>
                <a:cubicBezTo>
                  <a:pt x="1489" y="199"/>
                  <a:pt x="1489" y="199"/>
                  <a:pt x="1489" y="199"/>
                </a:cubicBezTo>
                <a:lnTo>
                  <a:pt x="1489" y="199"/>
                </a:lnTo>
                <a:cubicBezTo>
                  <a:pt x="1489" y="200"/>
                  <a:pt x="1488" y="201"/>
                  <a:pt x="1488" y="203"/>
                </a:cubicBezTo>
                <a:lnTo>
                  <a:pt x="1488" y="203"/>
                </a:lnTo>
                <a:cubicBezTo>
                  <a:pt x="1488" y="203"/>
                  <a:pt x="1489" y="203"/>
                  <a:pt x="1489" y="204"/>
                </a:cubicBezTo>
                <a:lnTo>
                  <a:pt x="1489" y="204"/>
                </a:lnTo>
                <a:lnTo>
                  <a:pt x="1489" y="205"/>
                </a:lnTo>
                <a:lnTo>
                  <a:pt x="1489" y="205"/>
                </a:lnTo>
                <a:lnTo>
                  <a:pt x="1488" y="204"/>
                </a:lnTo>
                <a:lnTo>
                  <a:pt x="1488" y="204"/>
                </a:lnTo>
                <a:cubicBezTo>
                  <a:pt x="1488" y="203"/>
                  <a:pt x="1488" y="203"/>
                  <a:pt x="1488" y="203"/>
                </a:cubicBezTo>
                <a:lnTo>
                  <a:pt x="1488" y="203"/>
                </a:lnTo>
                <a:lnTo>
                  <a:pt x="1488" y="203"/>
                </a:lnTo>
                <a:lnTo>
                  <a:pt x="1488" y="203"/>
                </a:lnTo>
                <a:cubicBezTo>
                  <a:pt x="1487" y="203"/>
                  <a:pt x="1486" y="202"/>
                  <a:pt x="1485" y="202"/>
                </a:cubicBezTo>
                <a:lnTo>
                  <a:pt x="1485" y="203"/>
                </a:lnTo>
                <a:lnTo>
                  <a:pt x="1485" y="203"/>
                </a:lnTo>
                <a:cubicBezTo>
                  <a:pt x="1482" y="203"/>
                  <a:pt x="1481" y="204"/>
                  <a:pt x="1481" y="205"/>
                </a:cubicBezTo>
                <a:lnTo>
                  <a:pt x="1481" y="205"/>
                </a:lnTo>
                <a:lnTo>
                  <a:pt x="1480" y="205"/>
                </a:lnTo>
                <a:lnTo>
                  <a:pt x="1480" y="205"/>
                </a:lnTo>
                <a:cubicBezTo>
                  <a:pt x="1480" y="203"/>
                  <a:pt x="1480" y="202"/>
                  <a:pt x="1480" y="200"/>
                </a:cubicBezTo>
                <a:lnTo>
                  <a:pt x="1480" y="200"/>
                </a:lnTo>
                <a:lnTo>
                  <a:pt x="1480" y="200"/>
                </a:lnTo>
                <a:lnTo>
                  <a:pt x="1480" y="200"/>
                </a:lnTo>
                <a:cubicBezTo>
                  <a:pt x="1480" y="199"/>
                  <a:pt x="1480" y="199"/>
                  <a:pt x="1480" y="198"/>
                </a:cubicBezTo>
                <a:lnTo>
                  <a:pt x="1480" y="198"/>
                </a:lnTo>
                <a:cubicBezTo>
                  <a:pt x="1477" y="198"/>
                  <a:pt x="1476" y="196"/>
                  <a:pt x="1476" y="194"/>
                </a:cubicBezTo>
                <a:lnTo>
                  <a:pt x="1476" y="194"/>
                </a:lnTo>
                <a:cubicBezTo>
                  <a:pt x="1477" y="193"/>
                  <a:pt x="1479" y="193"/>
                  <a:pt x="1480" y="193"/>
                </a:cubicBezTo>
                <a:close/>
                <a:moveTo>
                  <a:pt x="1486" y="57"/>
                </a:moveTo>
                <a:lnTo>
                  <a:pt x="1486" y="57"/>
                </a:lnTo>
                <a:cubicBezTo>
                  <a:pt x="1486" y="59"/>
                  <a:pt x="1485" y="60"/>
                  <a:pt x="1484" y="61"/>
                </a:cubicBezTo>
                <a:lnTo>
                  <a:pt x="1484" y="61"/>
                </a:lnTo>
                <a:cubicBezTo>
                  <a:pt x="1484" y="61"/>
                  <a:pt x="1484" y="60"/>
                  <a:pt x="1483" y="60"/>
                </a:cubicBezTo>
                <a:lnTo>
                  <a:pt x="1483" y="60"/>
                </a:lnTo>
                <a:cubicBezTo>
                  <a:pt x="1485" y="60"/>
                  <a:pt x="1486" y="58"/>
                  <a:pt x="1486" y="57"/>
                </a:cubicBezTo>
                <a:close/>
                <a:moveTo>
                  <a:pt x="1494" y="238"/>
                </a:moveTo>
                <a:lnTo>
                  <a:pt x="1494" y="238"/>
                </a:lnTo>
                <a:cubicBezTo>
                  <a:pt x="1494" y="240"/>
                  <a:pt x="1493" y="242"/>
                  <a:pt x="1491" y="242"/>
                </a:cubicBezTo>
                <a:lnTo>
                  <a:pt x="1491" y="242"/>
                </a:lnTo>
                <a:cubicBezTo>
                  <a:pt x="1491" y="243"/>
                  <a:pt x="1490" y="243"/>
                  <a:pt x="1489" y="244"/>
                </a:cubicBezTo>
                <a:lnTo>
                  <a:pt x="1489" y="244"/>
                </a:lnTo>
                <a:cubicBezTo>
                  <a:pt x="1489" y="243"/>
                  <a:pt x="1489" y="243"/>
                  <a:pt x="1488" y="243"/>
                </a:cubicBezTo>
                <a:lnTo>
                  <a:pt x="1489" y="242"/>
                </a:lnTo>
                <a:lnTo>
                  <a:pt x="1489" y="242"/>
                </a:lnTo>
                <a:cubicBezTo>
                  <a:pt x="1487" y="239"/>
                  <a:pt x="1484" y="237"/>
                  <a:pt x="1485" y="234"/>
                </a:cubicBezTo>
                <a:lnTo>
                  <a:pt x="1485" y="234"/>
                </a:lnTo>
                <a:cubicBezTo>
                  <a:pt x="1484" y="233"/>
                  <a:pt x="1483" y="233"/>
                  <a:pt x="1483" y="231"/>
                </a:cubicBezTo>
                <a:lnTo>
                  <a:pt x="1483" y="231"/>
                </a:lnTo>
                <a:cubicBezTo>
                  <a:pt x="1483" y="231"/>
                  <a:pt x="1483" y="231"/>
                  <a:pt x="1484" y="231"/>
                </a:cubicBezTo>
                <a:lnTo>
                  <a:pt x="1484" y="231"/>
                </a:lnTo>
                <a:cubicBezTo>
                  <a:pt x="1486" y="231"/>
                  <a:pt x="1486" y="231"/>
                  <a:pt x="1488" y="229"/>
                </a:cubicBezTo>
                <a:lnTo>
                  <a:pt x="1488" y="229"/>
                </a:lnTo>
                <a:cubicBezTo>
                  <a:pt x="1488" y="231"/>
                  <a:pt x="1488" y="234"/>
                  <a:pt x="1490" y="236"/>
                </a:cubicBezTo>
                <a:lnTo>
                  <a:pt x="1490" y="236"/>
                </a:lnTo>
                <a:cubicBezTo>
                  <a:pt x="1491" y="237"/>
                  <a:pt x="1492" y="238"/>
                  <a:pt x="1494" y="238"/>
                </a:cubicBezTo>
                <a:close/>
                <a:moveTo>
                  <a:pt x="1494" y="209"/>
                </a:moveTo>
                <a:lnTo>
                  <a:pt x="1494" y="209"/>
                </a:lnTo>
                <a:close/>
                <a:moveTo>
                  <a:pt x="1494" y="286"/>
                </a:moveTo>
                <a:lnTo>
                  <a:pt x="1494" y="286"/>
                </a:lnTo>
                <a:cubicBezTo>
                  <a:pt x="1494" y="285"/>
                  <a:pt x="1493" y="285"/>
                  <a:pt x="1492" y="284"/>
                </a:cubicBezTo>
                <a:lnTo>
                  <a:pt x="1492" y="284"/>
                </a:lnTo>
                <a:cubicBezTo>
                  <a:pt x="1493" y="284"/>
                  <a:pt x="1493" y="284"/>
                  <a:pt x="1494" y="283"/>
                </a:cubicBezTo>
                <a:lnTo>
                  <a:pt x="1494" y="283"/>
                </a:lnTo>
                <a:cubicBezTo>
                  <a:pt x="1494" y="284"/>
                  <a:pt x="1493" y="284"/>
                  <a:pt x="1493" y="284"/>
                </a:cubicBezTo>
                <a:lnTo>
                  <a:pt x="1493" y="284"/>
                </a:lnTo>
                <a:cubicBezTo>
                  <a:pt x="1493" y="285"/>
                  <a:pt x="1493" y="285"/>
                  <a:pt x="1494" y="286"/>
                </a:cubicBezTo>
                <a:close/>
                <a:moveTo>
                  <a:pt x="1489" y="298"/>
                </a:moveTo>
                <a:lnTo>
                  <a:pt x="1489" y="298"/>
                </a:lnTo>
                <a:lnTo>
                  <a:pt x="1489" y="298"/>
                </a:lnTo>
                <a:lnTo>
                  <a:pt x="1489" y="298"/>
                </a:lnTo>
                <a:cubicBezTo>
                  <a:pt x="1488" y="300"/>
                  <a:pt x="1487" y="301"/>
                  <a:pt x="1486" y="301"/>
                </a:cubicBezTo>
                <a:lnTo>
                  <a:pt x="1486" y="301"/>
                </a:lnTo>
                <a:cubicBezTo>
                  <a:pt x="1487" y="297"/>
                  <a:pt x="1488" y="294"/>
                  <a:pt x="1493" y="291"/>
                </a:cubicBezTo>
                <a:lnTo>
                  <a:pt x="1493" y="291"/>
                </a:lnTo>
                <a:cubicBezTo>
                  <a:pt x="1494" y="289"/>
                  <a:pt x="1494" y="288"/>
                  <a:pt x="1494" y="287"/>
                </a:cubicBezTo>
                <a:lnTo>
                  <a:pt x="1494" y="287"/>
                </a:lnTo>
                <a:cubicBezTo>
                  <a:pt x="1494" y="288"/>
                  <a:pt x="1495" y="289"/>
                  <a:pt x="1496" y="289"/>
                </a:cubicBezTo>
                <a:lnTo>
                  <a:pt x="1496" y="289"/>
                </a:lnTo>
                <a:cubicBezTo>
                  <a:pt x="1492" y="292"/>
                  <a:pt x="1491" y="295"/>
                  <a:pt x="1489" y="298"/>
                </a:cubicBezTo>
                <a:close/>
                <a:moveTo>
                  <a:pt x="1492" y="684"/>
                </a:moveTo>
                <a:lnTo>
                  <a:pt x="1492" y="684"/>
                </a:lnTo>
                <a:cubicBezTo>
                  <a:pt x="1492" y="683"/>
                  <a:pt x="1492" y="683"/>
                  <a:pt x="1493" y="683"/>
                </a:cubicBezTo>
                <a:lnTo>
                  <a:pt x="1493" y="683"/>
                </a:lnTo>
                <a:lnTo>
                  <a:pt x="1493" y="683"/>
                </a:lnTo>
                <a:lnTo>
                  <a:pt x="1493" y="683"/>
                </a:lnTo>
                <a:cubicBezTo>
                  <a:pt x="1493" y="684"/>
                  <a:pt x="1493" y="684"/>
                  <a:pt x="1493" y="684"/>
                </a:cubicBezTo>
                <a:lnTo>
                  <a:pt x="1493" y="684"/>
                </a:lnTo>
                <a:cubicBezTo>
                  <a:pt x="1492" y="684"/>
                  <a:pt x="1492" y="684"/>
                  <a:pt x="1492" y="684"/>
                </a:cubicBezTo>
                <a:close/>
                <a:moveTo>
                  <a:pt x="1501" y="908"/>
                </a:moveTo>
                <a:lnTo>
                  <a:pt x="1501" y="908"/>
                </a:lnTo>
                <a:cubicBezTo>
                  <a:pt x="1500" y="913"/>
                  <a:pt x="1500" y="916"/>
                  <a:pt x="1503" y="917"/>
                </a:cubicBezTo>
                <a:lnTo>
                  <a:pt x="1503" y="917"/>
                </a:lnTo>
                <a:cubicBezTo>
                  <a:pt x="1501" y="919"/>
                  <a:pt x="1500" y="920"/>
                  <a:pt x="1500" y="923"/>
                </a:cubicBezTo>
                <a:lnTo>
                  <a:pt x="1500" y="923"/>
                </a:lnTo>
                <a:lnTo>
                  <a:pt x="1500" y="923"/>
                </a:lnTo>
                <a:lnTo>
                  <a:pt x="1500" y="923"/>
                </a:lnTo>
                <a:cubicBezTo>
                  <a:pt x="1499" y="922"/>
                  <a:pt x="1498" y="922"/>
                  <a:pt x="1498" y="923"/>
                </a:cubicBezTo>
                <a:lnTo>
                  <a:pt x="1498" y="923"/>
                </a:lnTo>
                <a:cubicBezTo>
                  <a:pt x="1501" y="916"/>
                  <a:pt x="1493" y="923"/>
                  <a:pt x="1494" y="919"/>
                </a:cubicBezTo>
                <a:lnTo>
                  <a:pt x="1494" y="919"/>
                </a:lnTo>
                <a:cubicBezTo>
                  <a:pt x="1493" y="919"/>
                  <a:pt x="1492" y="919"/>
                  <a:pt x="1492" y="917"/>
                </a:cubicBezTo>
                <a:lnTo>
                  <a:pt x="1492" y="917"/>
                </a:lnTo>
                <a:lnTo>
                  <a:pt x="1492" y="917"/>
                </a:lnTo>
                <a:cubicBezTo>
                  <a:pt x="1496" y="916"/>
                  <a:pt x="1498" y="911"/>
                  <a:pt x="1501" y="908"/>
                </a:cubicBezTo>
                <a:close/>
                <a:moveTo>
                  <a:pt x="1496" y="394"/>
                </a:moveTo>
                <a:lnTo>
                  <a:pt x="1496" y="394"/>
                </a:lnTo>
                <a:cubicBezTo>
                  <a:pt x="1496" y="394"/>
                  <a:pt x="1496" y="395"/>
                  <a:pt x="1498" y="395"/>
                </a:cubicBezTo>
                <a:lnTo>
                  <a:pt x="1498" y="395"/>
                </a:lnTo>
                <a:cubicBezTo>
                  <a:pt x="1496" y="395"/>
                  <a:pt x="1496" y="395"/>
                  <a:pt x="1496" y="394"/>
                </a:cubicBezTo>
                <a:close/>
                <a:moveTo>
                  <a:pt x="1500" y="43"/>
                </a:moveTo>
                <a:lnTo>
                  <a:pt x="1500" y="43"/>
                </a:lnTo>
                <a:cubicBezTo>
                  <a:pt x="1500" y="45"/>
                  <a:pt x="1501" y="47"/>
                  <a:pt x="1502" y="49"/>
                </a:cubicBezTo>
                <a:lnTo>
                  <a:pt x="1502" y="49"/>
                </a:lnTo>
                <a:cubicBezTo>
                  <a:pt x="1501" y="49"/>
                  <a:pt x="1501" y="50"/>
                  <a:pt x="1501" y="51"/>
                </a:cubicBezTo>
                <a:lnTo>
                  <a:pt x="1501" y="51"/>
                </a:lnTo>
                <a:cubicBezTo>
                  <a:pt x="1500" y="49"/>
                  <a:pt x="1499" y="48"/>
                  <a:pt x="1498" y="47"/>
                </a:cubicBezTo>
                <a:lnTo>
                  <a:pt x="1498" y="47"/>
                </a:lnTo>
                <a:cubicBezTo>
                  <a:pt x="1498" y="46"/>
                  <a:pt x="1499" y="45"/>
                  <a:pt x="1500" y="43"/>
                </a:cubicBezTo>
                <a:close/>
                <a:moveTo>
                  <a:pt x="1505" y="241"/>
                </a:moveTo>
                <a:lnTo>
                  <a:pt x="1505" y="241"/>
                </a:lnTo>
                <a:cubicBezTo>
                  <a:pt x="1504" y="240"/>
                  <a:pt x="1503" y="240"/>
                  <a:pt x="1502" y="239"/>
                </a:cubicBezTo>
                <a:lnTo>
                  <a:pt x="1502" y="239"/>
                </a:lnTo>
                <a:cubicBezTo>
                  <a:pt x="1503" y="239"/>
                  <a:pt x="1503" y="238"/>
                  <a:pt x="1504" y="238"/>
                </a:cubicBezTo>
                <a:lnTo>
                  <a:pt x="1504" y="238"/>
                </a:lnTo>
                <a:cubicBezTo>
                  <a:pt x="1504" y="239"/>
                  <a:pt x="1505" y="240"/>
                  <a:pt x="1505" y="241"/>
                </a:cubicBezTo>
                <a:close/>
                <a:moveTo>
                  <a:pt x="1507" y="702"/>
                </a:moveTo>
                <a:lnTo>
                  <a:pt x="1507" y="702"/>
                </a:lnTo>
                <a:cubicBezTo>
                  <a:pt x="1506" y="704"/>
                  <a:pt x="1506" y="704"/>
                  <a:pt x="1505" y="705"/>
                </a:cubicBezTo>
                <a:lnTo>
                  <a:pt x="1505" y="705"/>
                </a:lnTo>
                <a:lnTo>
                  <a:pt x="1505" y="705"/>
                </a:lnTo>
                <a:lnTo>
                  <a:pt x="1505" y="705"/>
                </a:lnTo>
                <a:lnTo>
                  <a:pt x="1505" y="706"/>
                </a:lnTo>
                <a:lnTo>
                  <a:pt x="1505" y="706"/>
                </a:lnTo>
                <a:cubicBezTo>
                  <a:pt x="1504" y="707"/>
                  <a:pt x="1503" y="707"/>
                  <a:pt x="1502" y="708"/>
                </a:cubicBezTo>
                <a:lnTo>
                  <a:pt x="1502" y="708"/>
                </a:lnTo>
                <a:cubicBezTo>
                  <a:pt x="1502" y="706"/>
                  <a:pt x="1502" y="705"/>
                  <a:pt x="1502" y="704"/>
                </a:cubicBezTo>
                <a:lnTo>
                  <a:pt x="1502" y="704"/>
                </a:lnTo>
                <a:cubicBezTo>
                  <a:pt x="1502" y="704"/>
                  <a:pt x="1502" y="704"/>
                  <a:pt x="1501" y="704"/>
                </a:cubicBezTo>
                <a:lnTo>
                  <a:pt x="1501" y="704"/>
                </a:lnTo>
                <a:cubicBezTo>
                  <a:pt x="1502" y="704"/>
                  <a:pt x="1502" y="703"/>
                  <a:pt x="1502" y="703"/>
                </a:cubicBezTo>
                <a:lnTo>
                  <a:pt x="1502" y="703"/>
                </a:lnTo>
                <a:cubicBezTo>
                  <a:pt x="1504" y="703"/>
                  <a:pt x="1505" y="703"/>
                  <a:pt x="1507" y="702"/>
                </a:cubicBezTo>
                <a:close/>
                <a:moveTo>
                  <a:pt x="1507" y="172"/>
                </a:moveTo>
                <a:lnTo>
                  <a:pt x="1507" y="172"/>
                </a:lnTo>
                <a:cubicBezTo>
                  <a:pt x="1508" y="172"/>
                  <a:pt x="1509" y="171"/>
                  <a:pt x="1511" y="170"/>
                </a:cubicBezTo>
                <a:lnTo>
                  <a:pt x="1511" y="170"/>
                </a:lnTo>
                <a:cubicBezTo>
                  <a:pt x="1511" y="172"/>
                  <a:pt x="1512" y="172"/>
                  <a:pt x="1513" y="172"/>
                </a:cubicBezTo>
                <a:lnTo>
                  <a:pt x="1513" y="172"/>
                </a:lnTo>
                <a:lnTo>
                  <a:pt x="1513" y="172"/>
                </a:lnTo>
                <a:lnTo>
                  <a:pt x="1513" y="172"/>
                </a:lnTo>
                <a:cubicBezTo>
                  <a:pt x="1513" y="173"/>
                  <a:pt x="1513" y="174"/>
                  <a:pt x="1513" y="175"/>
                </a:cubicBezTo>
                <a:lnTo>
                  <a:pt x="1513" y="175"/>
                </a:lnTo>
                <a:cubicBezTo>
                  <a:pt x="1511" y="174"/>
                  <a:pt x="1508" y="175"/>
                  <a:pt x="1506" y="176"/>
                </a:cubicBezTo>
                <a:lnTo>
                  <a:pt x="1506" y="176"/>
                </a:lnTo>
                <a:cubicBezTo>
                  <a:pt x="1506" y="175"/>
                  <a:pt x="1506" y="173"/>
                  <a:pt x="1507" y="172"/>
                </a:cubicBezTo>
                <a:close/>
                <a:moveTo>
                  <a:pt x="1517" y="180"/>
                </a:moveTo>
                <a:lnTo>
                  <a:pt x="1517" y="180"/>
                </a:lnTo>
                <a:cubicBezTo>
                  <a:pt x="1517" y="180"/>
                  <a:pt x="1517" y="180"/>
                  <a:pt x="1517" y="179"/>
                </a:cubicBezTo>
                <a:lnTo>
                  <a:pt x="1517" y="179"/>
                </a:lnTo>
                <a:cubicBezTo>
                  <a:pt x="1517" y="181"/>
                  <a:pt x="1518" y="183"/>
                  <a:pt x="1520" y="184"/>
                </a:cubicBezTo>
                <a:lnTo>
                  <a:pt x="1520" y="184"/>
                </a:lnTo>
                <a:cubicBezTo>
                  <a:pt x="1518" y="183"/>
                  <a:pt x="1516" y="183"/>
                  <a:pt x="1514" y="184"/>
                </a:cubicBezTo>
                <a:lnTo>
                  <a:pt x="1514" y="184"/>
                </a:lnTo>
                <a:cubicBezTo>
                  <a:pt x="1515" y="183"/>
                  <a:pt x="1516" y="182"/>
                  <a:pt x="1517" y="180"/>
                </a:cubicBezTo>
                <a:close/>
                <a:moveTo>
                  <a:pt x="1516" y="157"/>
                </a:moveTo>
                <a:lnTo>
                  <a:pt x="1516" y="157"/>
                </a:lnTo>
                <a:lnTo>
                  <a:pt x="1516" y="157"/>
                </a:lnTo>
                <a:lnTo>
                  <a:pt x="1516" y="157"/>
                </a:lnTo>
                <a:cubicBezTo>
                  <a:pt x="1517" y="158"/>
                  <a:pt x="1517" y="158"/>
                  <a:pt x="1517" y="159"/>
                </a:cubicBezTo>
                <a:lnTo>
                  <a:pt x="1517" y="159"/>
                </a:lnTo>
                <a:cubicBezTo>
                  <a:pt x="1517" y="159"/>
                  <a:pt x="1517" y="159"/>
                  <a:pt x="1517" y="160"/>
                </a:cubicBezTo>
                <a:lnTo>
                  <a:pt x="1517" y="160"/>
                </a:lnTo>
                <a:cubicBezTo>
                  <a:pt x="1516" y="159"/>
                  <a:pt x="1516" y="159"/>
                  <a:pt x="1516" y="158"/>
                </a:cubicBezTo>
                <a:lnTo>
                  <a:pt x="1516" y="158"/>
                </a:lnTo>
                <a:cubicBezTo>
                  <a:pt x="1516" y="158"/>
                  <a:pt x="1516" y="158"/>
                  <a:pt x="1516" y="157"/>
                </a:cubicBezTo>
                <a:close/>
                <a:moveTo>
                  <a:pt x="1521" y="840"/>
                </a:moveTo>
                <a:lnTo>
                  <a:pt x="1521" y="840"/>
                </a:lnTo>
                <a:cubicBezTo>
                  <a:pt x="1520" y="840"/>
                  <a:pt x="1518" y="841"/>
                  <a:pt x="1517" y="842"/>
                </a:cubicBezTo>
                <a:lnTo>
                  <a:pt x="1517" y="842"/>
                </a:lnTo>
                <a:cubicBezTo>
                  <a:pt x="1517" y="842"/>
                  <a:pt x="1517" y="841"/>
                  <a:pt x="1518" y="840"/>
                </a:cubicBezTo>
                <a:lnTo>
                  <a:pt x="1518" y="840"/>
                </a:lnTo>
                <a:cubicBezTo>
                  <a:pt x="1519" y="840"/>
                  <a:pt x="1520" y="840"/>
                  <a:pt x="1522" y="840"/>
                </a:cubicBezTo>
                <a:lnTo>
                  <a:pt x="1522" y="840"/>
                </a:lnTo>
                <a:lnTo>
                  <a:pt x="1521" y="840"/>
                </a:lnTo>
                <a:close/>
                <a:moveTo>
                  <a:pt x="1524" y="919"/>
                </a:moveTo>
                <a:lnTo>
                  <a:pt x="1524" y="919"/>
                </a:lnTo>
                <a:close/>
                <a:moveTo>
                  <a:pt x="1525" y="919"/>
                </a:moveTo>
                <a:lnTo>
                  <a:pt x="1525" y="919"/>
                </a:lnTo>
                <a:cubicBezTo>
                  <a:pt x="1524" y="919"/>
                  <a:pt x="1524" y="919"/>
                  <a:pt x="1524" y="919"/>
                </a:cubicBezTo>
                <a:lnTo>
                  <a:pt x="1524" y="919"/>
                </a:lnTo>
                <a:lnTo>
                  <a:pt x="1524" y="917"/>
                </a:lnTo>
                <a:lnTo>
                  <a:pt x="1524" y="917"/>
                </a:lnTo>
                <a:lnTo>
                  <a:pt x="1525" y="919"/>
                </a:lnTo>
                <a:close/>
                <a:moveTo>
                  <a:pt x="1525" y="220"/>
                </a:moveTo>
                <a:lnTo>
                  <a:pt x="1525" y="220"/>
                </a:lnTo>
                <a:cubicBezTo>
                  <a:pt x="1526" y="221"/>
                  <a:pt x="1527" y="220"/>
                  <a:pt x="1528" y="220"/>
                </a:cubicBezTo>
                <a:lnTo>
                  <a:pt x="1528" y="220"/>
                </a:lnTo>
                <a:cubicBezTo>
                  <a:pt x="1528" y="221"/>
                  <a:pt x="1528" y="221"/>
                  <a:pt x="1528" y="221"/>
                </a:cubicBezTo>
                <a:lnTo>
                  <a:pt x="1528" y="221"/>
                </a:lnTo>
                <a:cubicBezTo>
                  <a:pt x="1527" y="221"/>
                  <a:pt x="1526" y="221"/>
                  <a:pt x="1525" y="221"/>
                </a:cubicBezTo>
                <a:lnTo>
                  <a:pt x="1525" y="221"/>
                </a:lnTo>
                <a:lnTo>
                  <a:pt x="1525" y="220"/>
                </a:lnTo>
                <a:close/>
                <a:moveTo>
                  <a:pt x="1530" y="182"/>
                </a:moveTo>
                <a:lnTo>
                  <a:pt x="1530" y="182"/>
                </a:lnTo>
                <a:cubicBezTo>
                  <a:pt x="1529" y="183"/>
                  <a:pt x="1529" y="184"/>
                  <a:pt x="1529" y="184"/>
                </a:cubicBezTo>
                <a:lnTo>
                  <a:pt x="1529" y="184"/>
                </a:lnTo>
                <a:cubicBezTo>
                  <a:pt x="1529" y="184"/>
                  <a:pt x="1528" y="184"/>
                  <a:pt x="1527" y="184"/>
                </a:cubicBezTo>
                <a:lnTo>
                  <a:pt x="1527" y="184"/>
                </a:lnTo>
                <a:cubicBezTo>
                  <a:pt x="1529" y="183"/>
                  <a:pt x="1529" y="182"/>
                  <a:pt x="1530" y="182"/>
                </a:cubicBezTo>
                <a:close/>
                <a:moveTo>
                  <a:pt x="1529" y="40"/>
                </a:moveTo>
                <a:lnTo>
                  <a:pt x="1529" y="40"/>
                </a:lnTo>
                <a:cubicBezTo>
                  <a:pt x="1530" y="41"/>
                  <a:pt x="1530" y="41"/>
                  <a:pt x="1529" y="42"/>
                </a:cubicBezTo>
                <a:lnTo>
                  <a:pt x="1529" y="40"/>
                </a:lnTo>
                <a:close/>
                <a:moveTo>
                  <a:pt x="1533" y="191"/>
                </a:moveTo>
                <a:lnTo>
                  <a:pt x="1533" y="191"/>
                </a:lnTo>
                <a:cubicBezTo>
                  <a:pt x="1534" y="193"/>
                  <a:pt x="1535" y="195"/>
                  <a:pt x="1535" y="198"/>
                </a:cubicBezTo>
                <a:lnTo>
                  <a:pt x="1535" y="198"/>
                </a:lnTo>
                <a:cubicBezTo>
                  <a:pt x="1534" y="198"/>
                  <a:pt x="1534" y="198"/>
                  <a:pt x="1534" y="198"/>
                </a:cubicBezTo>
                <a:lnTo>
                  <a:pt x="1534" y="198"/>
                </a:lnTo>
                <a:cubicBezTo>
                  <a:pt x="1532" y="196"/>
                  <a:pt x="1530" y="193"/>
                  <a:pt x="1528" y="192"/>
                </a:cubicBezTo>
                <a:lnTo>
                  <a:pt x="1528" y="192"/>
                </a:lnTo>
                <a:lnTo>
                  <a:pt x="1528" y="192"/>
                </a:lnTo>
                <a:lnTo>
                  <a:pt x="1528" y="192"/>
                </a:lnTo>
                <a:cubicBezTo>
                  <a:pt x="1529" y="192"/>
                  <a:pt x="1531" y="193"/>
                  <a:pt x="1533" y="191"/>
                </a:cubicBezTo>
                <a:close/>
                <a:moveTo>
                  <a:pt x="1530" y="854"/>
                </a:moveTo>
                <a:lnTo>
                  <a:pt x="1530" y="854"/>
                </a:lnTo>
                <a:cubicBezTo>
                  <a:pt x="1530" y="854"/>
                  <a:pt x="1530" y="854"/>
                  <a:pt x="1529" y="854"/>
                </a:cubicBezTo>
                <a:lnTo>
                  <a:pt x="1529" y="854"/>
                </a:lnTo>
                <a:cubicBezTo>
                  <a:pt x="1529" y="853"/>
                  <a:pt x="1529" y="852"/>
                  <a:pt x="1529" y="851"/>
                </a:cubicBezTo>
                <a:lnTo>
                  <a:pt x="1529" y="851"/>
                </a:lnTo>
                <a:cubicBezTo>
                  <a:pt x="1531" y="851"/>
                  <a:pt x="1533" y="850"/>
                  <a:pt x="1535" y="850"/>
                </a:cubicBezTo>
                <a:lnTo>
                  <a:pt x="1535" y="850"/>
                </a:lnTo>
                <a:cubicBezTo>
                  <a:pt x="1533" y="851"/>
                  <a:pt x="1532" y="853"/>
                  <a:pt x="1530" y="854"/>
                </a:cubicBezTo>
                <a:close/>
                <a:moveTo>
                  <a:pt x="1541" y="855"/>
                </a:moveTo>
                <a:lnTo>
                  <a:pt x="1541" y="855"/>
                </a:lnTo>
                <a:cubicBezTo>
                  <a:pt x="1541" y="856"/>
                  <a:pt x="1539" y="857"/>
                  <a:pt x="1539" y="858"/>
                </a:cubicBezTo>
                <a:lnTo>
                  <a:pt x="1539" y="858"/>
                </a:lnTo>
                <a:lnTo>
                  <a:pt x="1539" y="858"/>
                </a:lnTo>
                <a:lnTo>
                  <a:pt x="1539" y="858"/>
                </a:lnTo>
                <a:cubicBezTo>
                  <a:pt x="1538" y="858"/>
                  <a:pt x="1538" y="859"/>
                  <a:pt x="1537" y="859"/>
                </a:cubicBezTo>
                <a:lnTo>
                  <a:pt x="1537" y="859"/>
                </a:lnTo>
                <a:cubicBezTo>
                  <a:pt x="1538" y="858"/>
                  <a:pt x="1539" y="857"/>
                  <a:pt x="1541" y="855"/>
                </a:cubicBezTo>
                <a:close/>
                <a:moveTo>
                  <a:pt x="1541" y="156"/>
                </a:moveTo>
                <a:lnTo>
                  <a:pt x="1541" y="156"/>
                </a:lnTo>
                <a:cubicBezTo>
                  <a:pt x="1544" y="155"/>
                  <a:pt x="1544" y="157"/>
                  <a:pt x="1546" y="159"/>
                </a:cubicBezTo>
                <a:lnTo>
                  <a:pt x="1546" y="159"/>
                </a:lnTo>
                <a:cubicBezTo>
                  <a:pt x="1545" y="159"/>
                  <a:pt x="1545" y="160"/>
                  <a:pt x="1544" y="161"/>
                </a:cubicBezTo>
                <a:lnTo>
                  <a:pt x="1544" y="161"/>
                </a:lnTo>
                <a:lnTo>
                  <a:pt x="1544" y="161"/>
                </a:lnTo>
                <a:lnTo>
                  <a:pt x="1544" y="161"/>
                </a:lnTo>
                <a:lnTo>
                  <a:pt x="1544" y="161"/>
                </a:lnTo>
                <a:cubicBezTo>
                  <a:pt x="1543" y="160"/>
                  <a:pt x="1544" y="160"/>
                  <a:pt x="1543" y="160"/>
                </a:cubicBezTo>
                <a:lnTo>
                  <a:pt x="1543" y="160"/>
                </a:lnTo>
                <a:cubicBezTo>
                  <a:pt x="1541" y="160"/>
                  <a:pt x="1539" y="159"/>
                  <a:pt x="1541" y="156"/>
                </a:cubicBezTo>
                <a:close/>
                <a:moveTo>
                  <a:pt x="1547" y="47"/>
                </a:moveTo>
                <a:lnTo>
                  <a:pt x="1547" y="47"/>
                </a:lnTo>
                <a:cubicBezTo>
                  <a:pt x="1547" y="47"/>
                  <a:pt x="1547" y="47"/>
                  <a:pt x="1547" y="48"/>
                </a:cubicBezTo>
                <a:lnTo>
                  <a:pt x="1547" y="48"/>
                </a:lnTo>
                <a:cubicBezTo>
                  <a:pt x="1547" y="47"/>
                  <a:pt x="1547" y="47"/>
                  <a:pt x="1546" y="47"/>
                </a:cubicBezTo>
                <a:lnTo>
                  <a:pt x="1546" y="47"/>
                </a:lnTo>
                <a:cubicBezTo>
                  <a:pt x="1547" y="47"/>
                  <a:pt x="1547" y="47"/>
                  <a:pt x="1547" y="47"/>
                </a:cubicBezTo>
                <a:close/>
                <a:moveTo>
                  <a:pt x="1550" y="638"/>
                </a:moveTo>
                <a:lnTo>
                  <a:pt x="1550" y="638"/>
                </a:lnTo>
                <a:cubicBezTo>
                  <a:pt x="1550" y="639"/>
                  <a:pt x="1550" y="639"/>
                  <a:pt x="1551" y="639"/>
                </a:cubicBezTo>
                <a:lnTo>
                  <a:pt x="1551" y="639"/>
                </a:lnTo>
                <a:lnTo>
                  <a:pt x="1550" y="640"/>
                </a:lnTo>
                <a:lnTo>
                  <a:pt x="1550" y="640"/>
                </a:lnTo>
                <a:cubicBezTo>
                  <a:pt x="1550" y="641"/>
                  <a:pt x="1550" y="642"/>
                  <a:pt x="1550" y="642"/>
                </a:cubicBezTo>
                <a:lnTo>
                  <a:pt x="1550" y="642"/>
                </a:lnTo>
                <a:lnTo>
                  <a:pt x="1549" y="642"/>
                </a:lnTo>
                <a:lnTo>
                  <a:pt x="1549" y="642"/>
                </a:lnTo>
                <a:cubicBezTo>
                  <a:pt x="1549" y="642"/>
                  <a:pt x="1548" y="641"/>
                  <a:pt x="1548" y="640"/>
                </a:cubicBezTo>
                <a:lnTo>
                  <a:pt x="1548" y="640"/>
                </a:lnTo>
                <a:cubicBezTo>
                  <a:pt x="1549" y="639"/>
                  <a:pt x="1550" y="639"/>
                  <a:pt x="1550" y="638"/>
                </a:cubicBezTo>
                <a:close/>
                <a:moveTo>
                  <a:pt x="1548" y="54"/>
                </a:moveTo>
                <a:lnTo>
                  <a:pt x="1548" y="54"/>
                </a:lnTo>
                <a:cubicBezTo>
                  <a:pt x="1549" y="55"/>
                  <a:pt x="1549" y="55"/>
                  <a:pt x="1550" y="56"/>
                </a:cubicBezTo>
                <a:lnTo>
                  <a:pt x="1550" y="56"/>
                </a:lnTo>
                <a:cubicBezTo>
                  <a:pt x="1549" y="57"/>
                  <a:pt x="1549" y="58"/>
                  <a:pt x="1548" y="59"/>
                </a:cubicBezTo>
                <a:lnTo>
                  <a:pt x="1548" y="59"/>
                </a:lnTo>
                <a:lnTo>
                  <a:pt x="1548" y="59"/>
                </a:lnTo>
                <a:lnTo>
                  <a:pt x="1548" y="59"/>
                </a:lnTo>
                <a:lnTo>
                  <a:pt x="1548" y="59"/>
                </a:lnTo>
                <a:lnTo>
                  <a:pt x="1548" y="59"/>
                </a:lnTo>
                <a:cubicBezTo>
                  <a:pt x="1548" y="57"/>
                  <a:pt x="1548" y="55"/>
                  <a:pt x="1548" y="54"/>
                </a:cubicBezTo>
                <a:close/>
                <a:moveTo>
                  <a:pt x="1552" y="1017"/>
                </a:moveTo>
                <a:lnTo>
                  <a:pt x="1552" y="1017"/>
                </a:lnTo>
                <a:cubicBezTo>
                  <a:pt x="1553" y="1015"/>
                  <a:pt x="1554" y="1014"/>
                  <a:pt x="1554" y="1012"/>
                </a:cubicBezTo>
                <a:lnTo>
                  <a:pt x="1554" y="1012"/>
                </a:lnTo>
                <a:cubicBezTo>
                  <a:pt x="1554" y="1011"/>
                  <a:pt x="1554" y="1011"/>
                  <a:pt x="1554" y="1011"/>
                </a:cubicBezTo>
                <a:lnTo>
                  <a:pt x="1554" y="1011"/>
                </a:lnTo>
                <a:cubicBezTo>
                  <a:pt x="1556" y="1010"/>
                  <a:pt x="1557" y="1010"/>
                  <a:pt x="1558" y="1009"/>
                </a:cubicBezTo>
                <a:lnTo>
                  <a:pt x="1558" y="1009"/>
                </a:lnTo>
                <a:cubicBezTo>
                  <a:pt x="1560" y="1010"/>
                  <a:pt x="1560" y="1012"/>
                  <a:pt x="1561" y="1013"/>
                </a:cubicBezTo>
                <a:lnTo>
                  <a:pt x="1556" y="1015"/>
                </a:lnTo>
                <a:lnTo>
                  <a:pt x="1556" y="1015"/>
                </a:lnTo>
                <a:cubicBezTo>
                  <a:pt x="1556" y="1015"/>
                  <a:pt x="1556" y="1016"/>
                  <a:pt x="1557" y="1017"/>
                </a:cubicBezTo>
                <a:lnTo>
                  <a:pt x="1557" y="1017"/>
                </a:lnTo>
                <a:cubicBezTo>
                  <a:pt x="1556" y="1018"/>
                  <a:pt x="1556" y="1018"/>
                  <a:pt x="1556" y="1018"/>
                </a:cubicBezTo>
                <a:lnTo>
                  <a:pt x="1556" y="1018"/>
                </a:lnTo>
                <a:cubicBezTo>
                  <a:pt x="1555" y="1019"/>
                  <a:pt x="1553" y="1020"/>
                  <a:pt x="1551" y="1021"/>
                </a:cubicBezTo>
                <a:lnTo>
                  <a:pt x="1551" y="1021"/>
                </a:lnTo>
                <a:cubicBezTo>
                  <a:pt x="1551" y="1020"/>
                  <a:pt x="1552" y="1019"/>
                  <a:pt x="1552" y="1017"/>
                </a:cubicBezTo>
                <a:close/>
                <a:moveTo>
                  <a:pt x="1556" y="850"/>
                </a:moveTo>
                <a:lnTo>
                  <a:pt x="1556" y="850"/>
                </a:lnTo>
                <a:cubicBezTo>
                  <a:pt x="1556" y="851"/>
                  <a:pt x="1556" y="852"/>
                  <a:pt x="1556" y="852"/>
                </a:cubicBezTo>
                <a:lnTo>
                  <a:pt x="1556" y="852"/>
                </a:lnTo>
                <a:cubicBezTo>
                  <a:pt x="1556" y="853"/>
                  <a:pt x="1557" y="854"/>
                  <a:pt x="1558" y="855"/>
                </a:cubicBezTo>
                <a:lnTo>
                  <a:pt x="1558" y="855"/>
                </a:lnTo>
                <a:lnTo>
                  <a:pt x="1558" y="855"/>
                </a:lnTo>
                <a:lnTo>
                  <a:pt x="1558" y="855"/>
                </a:lnTo>
                <a:cubicBezTo>
                  <a:pt x="1556" y="855"/>
                  <a:pt x="1556" y="853"/>
                  <a:pt x="1554" y="852"/>
                </a:cubicBezTo>
                <a:lnTo>
                  <a:pt x="1554" y="852"/>
                </a:lnTo>
                <a:lnTo>
                  <a:pt x="1553" y="852"/>
                </a:lnTo>
                <a:lnTo>
                  <a:pt x="1553" y="852"/>
                </a:lnTo>
                <a:cubicBezTo>
                  <a:pt x="1554" y="851"/>
                  <a:pt x="1555" y="850"/>
                  <a:pt x="1556" y="850"/>
                </a:cubicBezTo>
                <a:close/>
                <a:moveTo>
                  <a:pt x="1554" y="190"/>
                </a:moveTo>
                <a:lnTo>
                  <a:pt x="1554" y="190"/>
                </a:lnTo>
                <a:cubicBezTo>
                  <a:pt x="1555" y="190"/>
                  <a:pt x="1556" y="190"/>
                  <a:pt x="1556" y="190"/>
                </a:cubicBezTo>
                <a:lnTo>
                  <a:pt x="1556" y="190"/>
                </a:lnTo>
                <a:cubicBezTo>
                  <a:pt x="1556" y="191"/>
                  <a:pt x="1556" y="191"/>
                  <a:pt x="1556" y="191"/>
                </a:cubicBezTo>
                <a:lnTo>
                  <a:pt x="1556" y="191"/>
                </a:lnTo>
                <a:cubicBezTo>
                  <a:pt x="1556" y="192"/>
                  <a:pt x="1555" y="192"/>
                  <a:pt x="1554" y="192"/>
                </a:cubicBezTo>
                <a:lnTo>
                  <a:pt x="1554" y="192"/>
                </a:lnTo>
                <a:lnTo>
                  <a:pt x="1554" y="192"/>
                </a:lnTo>
                <a:cubicBezTo>
                  <a:pt x="1555" y="191"/>
                  <a:pt x="1554" y="190"/>
                  <a:pt x="1554" y="190"/>
                </a:cubicBezTo>
                <a:close/>
                <a:moveTo>
                  <a:pt x="1557" y="614"/>
                </a:moveTo>
                <a:lnTo>
                  <a:pt x="1557" y="614"/>
                </a:lnTo>
                <a:cubicBezTo>
                  <a:pt x="1557" y="613"/>
                  <a:pt x="1556" y="612"/>
                  <a:pt x="1556" y="613"/>
                </a:cubicBezTo>
                <a:lnTo>
                  <a:pt x="1556" y="613"/>
                </a:lnTo>
                <a:cubicBezTo>
                  <a:pt x="1556" y="612"/>
                  <a:pt x="1556" y="611"/>
                  <a:pt x="1556" y="612"/>
                </a:cubicBezTo>
                <a:lnTo>
                  <a:pt x="1556" y="612"/>
                </a:lnTo>
                <a:cubicBezTo>
                  <a:pt x="1558" y="612"/>
                  <a:pt x="1558" y="613"/>
                  <a:pt x="1557" y="614"/>
                </a:cubicBezTo>
                <a:close/>
                <a:moveTo>
                  <a:pt x="1566" y="145"/>
                </a:moveTo>
                <a:lnTo>
                  <a:pt x="1566" y="145"/>
                </a:lnTo>
                <a:cubicBezTo>
                  <a:pt x="1567" y="142"/>
                  <a:pt x="1567" y="141"/>
                  <a:pt x="1566" y="138"/>
                </a:cubicBezTo>
                <a:lnTo>
                  <a:pt x="1566" y="138"/>
                </a:lnTo>
                <a:lnTo>
                  <a:pt x="1566" y="138"/>
                </a:lnTo>
                <a:lnTo>
                  <a:pt x="1566" y="138"/>
                </a:lnTo>
                <a:cubicBezTo>
                  <a:pt x="1567" y="140"/>
                  <a:pt x="1567" y="141"/>
                  <a:pt x="1567" y="144"/>
                </a:cubicBezTo>
                <a:lnTo>
                  <a:pt x="1567" y="144"/>
                </a:lnTo>
                <a:cubicBezTo>
                  <a:pt x="1567" y="145"/>
                  <a:pt x="1566" y="146"/>
                  <a:pt x="1566" y="148"/>
                </a:cubicBezTo>
                <a:lnTo>
                  <a:pt x="1566" y="148"/>
                </a:lnTo>
                <a:cubicBezTo>
                  <a:pt x="1565" y="146"/>
                  <a:pt x="1562" y="147"/>
                  <a:pt x="1560" y="146"/>
                </a:cubicBezTo>
                <a:lnTo>
                  <a:pt x="1560" y="146"/>
                </a:lnTo>
                <a:cubicBezTo>
                  <a:pt x="1561" y="144"/>
                  <a:pt x="1563" y="142"/>
                  <a:pt x="1566" y="145"/>
                </a:cubicBezTo>
                <a:close/>
                <a:moveTo>
                  <a:pt x="1562" y="160"/>
                </a:moveTo>
                <a:lnTo>
                  <a:pt x="1562" y="160"/>
                </a:lnTo>
                <a:cubicBezTo>
                  <a:pt x="1563" y="159"/>
                  <a:pt x="1564" y="158"/>
                  <a:pt x="1565" y="156"/>
                </a:cubicBezTo>
                <a:lnTo>
                  <a:pt x="1565" y="156"/>
                </a:lnTo>
                <a:cubicBezTo>
                  <a:pt x="1565" y="158"/>
                  <a:pt x="1566" y="159"/>
                  <a:pt x="1566" y="160"/>
                </a:cubicBezTo>
                <a:lnTo>
                  <a:pt x="1566" y="160"/>
                </a:lnTo>
                <a:cubicBezTo>
                  <a:pt x="1565" y="160"/>
                  <a:pt x="1564" y="160"/>
                  <a:pt x="1562" y="160"/>
                </a:cubicBezTo>
                <a:close/>
                <a:moveTo>
                  <a:pt x="1569" y="585"/>
                </a:moveTo>
                <a:lnTo>
                  <a:pt x="1569" y="585"/>
                </a:lnTo>
                <a:cubicBezTo>
                  <a:pt x="1570" y="585"/>
                  <a:pt x="1572" y="584"/>
                  <a:pt x="1572" y="583"/>
                </a:cubicBezTo>
                <a:lnTo>
                  <a:pt x="1572" y="583"/>
                </a:lnTo>
                <a:cubicBezTo>
                  <a:pt x="1572" y="581"/>
                  <a:pt x="1573" y="581"/>
                  <a:pt x="1573" y="580"/>
                </a:cubicBezTo>
                <a:lnTo>
                  <a:pt x="1573" y="580"/>
                </a:lnTo>
                <a:cubicBezTo>
                  <a:pt x="1573" y="580"/>
                  <a:pt x="1573" y="580"/>
                  <a:pt x="1574" y="580"/>
                </a:cubicBezTo>
                <a:lnTo>
                  <a:pt x="1574" y="580"/>
                </a:lnTo>
                <a:cubicBezTo>
                  <a:pt x="1574" y="581"/>
                  <a:pt x="1576" y="584"/>
                  <a:pt x="1577" y="585"/>
                </a:cubicBezTo>
                <a:lnTo>
                  <a:pt x="1577" y="585"/>
                </a:lnTo>
                <a:cubicBezTo>
                  <a:pt x="1578" y="587"/>
                  <a:pt x="1580" y="587"/>
                  <a:pt x="1581" y="587"/>
                </a:cubicBezTo>
                <a:lnTo>
                  <a:pt x="1581" y="587"/>
                </a:lnTo>
                <a:cubicBezTo>
                  <a:pt x="1580" y="587"/>
                  <a:pt x="1580" y="589"/>
                  <a:pt x="1579" y="590"/>
                </a:cubicBezTo>
                <a:lnTo>
                  <a:pt x="1579" y="590"/>
                </a:lnTo>
                <a:lnTo>
                  <a:pt x="1579" y="590"/>
                </a:lnTo>
                <a:lnTo>
                  <a:pt x="1579" y="590"/>
                </a:lnTo>
                <a:cubicBezTo>
                  <a:pt x="1577" y="591"/>
                  <a:pt x="1573" y="591"/>
                  <a:pt x="1571" y="593"/>
                </a:cubicBezTo>
                <a:lnTo>
                  <a:pt x="1571" y="593"/>
                </a:lnTo>
                <a:cubicBezTo>
                  <a:pt x="1568" y="591"/>
                  <a:pt x="1566" y="591"/>
                  <a:pt x="1563" y="592"/>
                </a:cubicBezTo>
                <a:lnTo>
                  <a:pt x="1563" y="592"/>
                </a:lnTo>
                <a:cubicBezTo>
                  <a:pt x="1563" y="591"/>
                  <a:pt x="1562" y="591"/>
                  <a:pt x="1562" y="591"/>
                </a:cubicBezTo>
                <a:lnTo>
                  <a:pt x="1562" y="591"/>
                </a:lnTo>
                <a:cubicBezTo>
                  <a:pt x="1564" y="591"/>
                  <a:pt x="1566" y="591"/>
                  <a:pt x="1567" y="591"/>
                </a:cubicBezTo>
                <a:lnTo>
                  <a:pt x="1567" y="591"/>
                </a:lnTo>
                <a:cubicBezTo>
                  <a:pt x="1570" y="588"/>
                  <a:pt x="1571" y="587"/>
                  <a:pt x="1569" y="585"/>
                </a:cubicBezTo>
                <a:close/>
                <a:moveTo>
                  <a:pt x="1580" y="292"/>
                </a:moveTo>
                <a:lnTo>
                  <a:pt x="1580" y="292"/>
                </a:lnTo>
                <a:cubicBezTo>
                  <a:pt x="1581" y="291"/>
                  <a:pt x="1582" y="291"/>
                  <a:pt x="1584" y="289"/>
                </a:cubicBezTo>
                <a:lnTo>
                  <a:pt x="1584" y="289"/>
                </a:lnTo>
                <a:cubicBezTo>
                  <a:pt x="1588" y="288"/>
                  <a:pt x="1588" y="285"/>
                  <a:pt x="1586" y="284"/>
                </a:cubicBezTo>
                <a:lnTo>
                  <a:pt x="1586" y="284"/>
                </a:lnTo>
                <a:cubicBezTo>
                  <a:pt x="1587" y="283"/>
                  <a:pt x="1587" y="282"/>
                  <a:pt x="1588" y="281"/>
                </a:cubicBezTo>
                <a:lnTo>
                  <a:pt x="1588" y="281"/>
                </a:lnTo>
                <a:cubicBezTo>
                  <a:pt x="1589" y="282"/>
                  <a:pt x="1590" y="283"/>
                  <a:pt x="1592" y="283"/>
                </a:cubicBezTo>
                <a:lnTo>
                  <a:pt x="1592" y="283"/>
                </a:lnTo>
                <a:lnTo>
                  <a:pt x="1591" y="283"/>
                </a:lnTo>
                <a:lnTo>
                  <a:pt x="1591" y="283"/>
                </a:lnTo>
                <a:cubicBezTo>
                  <a:pt x="1590" y="286"/>
                  <a:pt x="1589" y="289"/>
                  <a:pt x="1593" y="291"/>
                </a:cubicBezTo>
                <a:lnTo>
                  <a:pt x="1593" y="291"/>
                </a:lnTo>
                <a:cubicBezTo>
                  <a:pt x="1591" y="292"/>
                  <a:pt x="1589" y="293"/>
                  <a:pt x="1588" y="294"/>
                </a:cubicBezTo>
                <a:lnTo>
                  <a:pt x="1588" y="294"/>
                </a:lnTo>
                <a:cubicBezTo>
                  <a:pt x="1585" y="295"/>
                  <a:pt x="1582" y="295"/>
                  <a:pt x="1580" y="295"/>
                </a:cubicBezTo>
                <a:lnTo>
                  <a:pt x="1580" y="295"/>
                </a:lnTo>
                <a:cubicBezTo>
                  <a:pt x="1579" y="295"/>
                  <a:pt x="1579" y="295"/>
                  <a:pt x="1579" y="295"/>
                </a:cubicBezTo>
                <a:lnTo>
                  <a:pt x="1579" y="295"/>
                </a:lnTo>
                <a:cubicBezTo>
                  <a:pt x="1579" y="294"/>
                  <a:pt x="1580" y="293"/>
                  <a:pt x="1580" y="292"/>
                </a:cubicBezTo>
                <a:close/>
                <a:moveTo>
                  <a:pt x="1581" y="146"/>
                </a:moveTo>
                <a:lnTo>
                  <a:pt x="1581" y="146"/>
                </a:lnTo>
                <a:cubicBezTo>
                  <a:pt x="1582" y="146"/>
                  <a:pt x="1583" y="146"/>
                  <a:pt x="1584" y="146"/>
                </a:cubicBezTo>
                <a:lnTo>
                  <a:pt x="1584" y="146"/>
                </a:lnTo>
                <a:cubicBezTo>
                  <a:pt x="1585" y="146"/>
                  <a:pt x="1585" y="146"/>
                  <a:pt x="1585" y="146"/>
                </a:cubicBezTo>
                <a:lnTo>
                  <a:pt x="1585" y="146"/>
                </a:lnTo>
                <a:cubicBezTo>
                  <a:pt x="1586" y="146"/>
                  <a:pt x="1586" y="146"/>
                  <a:pt x="1586" y="146"/>
                </a:cubicBezTo>
                <a:lnTo>
                  <a:pt x="1586" y="146"/>
                </a:lnTo>
                <a:cubicBezTo>
                  <a:pt x="1588" y="146"/>
                  <a:pt x="1589" y="144"/>
                  <a:pt x="1592" y="145"/>
                </a:cubicBezTo>
                <a:lnTo>
                  <a:pt x="1592" y="145"/>
                </a:lnTo>
                <a:cubicBezTo>
                  <a:pt x="1591" y="145"/>
                  <a:pt x="1591" y="145"/>
                  <a:pt x="1591" y="145"/>
                </a:cubicBezTo>
                <a:lnTo>
                  <a:pt x="1591" y="145"/>
                </a:lnTo>
                <a:cubicBezTo>
                  <a:pt x="1591" y="146"/>
                  <a:pt x="1591" y="146"/>
                  <a:pt x="1592" y="146"/>
                </a:cubicBezTo>
                <a:lnTo>
                  <a:pt x="1592" y="146"/>
                </a:lnTo>
                <a:lnTo>
                  <a:pt x="1592" y="146"/>
                </a:lnTo>
                <a:lnTo>
                  <a:pt x="1592" y="146"/>
                </a:lnTo>
                <a:cubicBezTo>
                  <a:pt x="1590" y="146"/>
                  <a:pt x="1588" y="146"/>
                  <a:pt x="1586" y="148"/>
                </a:cubicBezTo>
                <a:lnTo>
                  <a:pt x="1586" y="148"/>
                </a:lnTo>
                <a:cubicBezTo>
                  <a:pt x="1584" y="149"/>
                  <a:pt x="1582" y="150"/>
                  <a:pt x="1582" y="149"/>
                </a:cubicBezTo>
                <a:lnTo>
                  <a:pt x="1582" y="149"/>
                </a:lnTo>
                <a:cubicBezTo>
                  <a:pt x="1581" y="147"/>
                  <a:pt x="1581" y="146"/>
                  <a:pt x="1581" y="146"/>
                </a:cubicBezTo>
                <a:close/>
                <a:moveTo>
                  <a:pt x="1592" y="135"/>
                </a:moveTo>
                <a:lnTo>
                  <a:pt x="1592" y="135"/>
                </a:lnTo>
                <a:cubicBezTo>
                  <a:pt x="1594" y="134"/>
                  <a:pt x="1597" y="133"/>
                  <a:pt x="1599" y="132"/>
                </a:cubicBezTo>
                <a:lnTo>
                  <a:pt x="1599" y="132"/>
                </a:lnTo>
                <a:cubicBezTo>
                  <a:pt x="1599" y="132"/>
                  <a:pt x="1599" y="133"/>
                  <a:pt x="1597" y="134"/>
                </a:cubicBezTo>
                <a:lnTo>
                  <a:pt x="1597" y="134"/>
                </a:lnTo>
                <a:cubicBezTo>
                  <a:pt x="1597" y="135"/>
                  <a:pt x="1599" y="136"/>
                  <a:pt x="1599" y="137"/>
                </a:cubicBezTo>
                <a:lnTo>
                  <a:pt x="1599" y="137"/>
                </a:lnTo>
                <a:lnTo>
                  <a:pt x="1599" y="137"/>
                </a:lnTo>
                <a:lnTo>
                  <a:pt x="1599" y="137"/>
                </a:lnTo>
                <a:cubicBezTo>
                  <a:pt x="1597" y="139"/>
                  <a:pt x="1596" y="140"/>
                  <a:pt x="1595" y="141"/>
                </a:cubicBezTo>
                <a:lnTo>
                  <a:pt x="1595" y="141"/>
                </a:lnTo>
                <a:cubicBezTo>
                  <a:pt x="1594" y="141"/>
                  <a:pt x="1593" y="140"/>
                  <a:pt x="1592" y="139"/>
                </a:cubicBezTo>
                <a:lnTo>
                  <a:pt x="1592" y="139"/>
                </a:lnTo>
                <a:cubicBezTo>
                  <a:pt x="1591" y="138"/>
                  <a:pt x="1591" y="138"/>
                  <a:pt x="1590" y="137"/>
                </a:cubicBezTo>
                <a:lnTo>
                  <a:pt x="1590" y="137"/>
                </a:lnTo>
                <a:cubicBezTo>
                  <a:pt x="1590" y="137"/>
                  <a:pt x="1589" y="138"/>
                  <a:pt x="1589" y="139"/>
                </a:cubicBezTo>
                <a:lnTo>
                  <a:pt x="1589" y="139"/>
                </a:lnTo>
                <a:cubicBezTo>
                  <a:pt x="1588" y="139"/>
                  <a:pt x="1587" y="139"/>
                  <a:pt x="1586" y="139"/>
                </a:cubicBezTo>
                <a:lnTo>
                  <a:pt x="1586" y="139"/>
                </a:lnTo>
                <a:lnTo>
                  <a:pt x="1585" y="138"/>
                </a:lnTo>
                <a:lnTo>
                  <a:pt x="1585" y="138"/>
                </a:lnTo>
                <a:cubicBezTo>
                  <a:pt x="1587" y="137"/>
                  <a:pt x="1589" y="135"/>
                  <a:pt x="1592" y="135"/>
                </a:cubicBezTo>
                <a:close/>
                <a:moveTo>
                  <a:pt x="1602" y="279"/>
                </a:moveTo>
                <a:lnTo>
                  <a:pt x="1602" y="279"/>
                </a:lnTo>
                <a:lnTo>
                  <a:pt x="1602" y="279"/>
                </a:lnTo>
                <a:lnTo>
                  <a:pt x="1602" y="279"/>
                </a:lnTo>
                <a:cubicBezTo>
                  <a:pt x="1602" y="279"/>
                  <a:pt x="1602" y="279"/>
                  <a:pt x="1601" y="279"/>
                </a:cubicBezTo>
                <a:lnTo>
                  <a:pt x="1602" y="279"/>
                </a:lnTo>
                <a:close/>
                <a:moveTo>
                  <a:pt x="1608" y="754"/>
                </a:moveTo>
                <a:lnTo>
                  <a:pt x="1608" y="754"/>
                </a:lnTo>
                <a:cubicBezTo>
                  <a:pt x="1608" y="754"/>
                  <a:pt x="1608" y="754"/>
                  <a:pt x="1608" y="755"/>
                </a:cubicBezTo>
                <a:lnTo>
                  <a:pt x="1608" y="755"/>
                </a:lnTo>
                <a:cubicBezTo>
                  <a:pt x="1607" y="755"/>
                  <a:pt x="1607" y="754"/>
                  <a:pt x="1607" y="754"/>
                </a:cubicBezTo>
                <a:lnTo>
                  <a:pt x="1607" y="754"/>
                </a:lnTo>
                <a:cubicBezTo>
                  <a:pt x="1608" y="754"/>
                  <a:pt x="1608" y="754"/>
                  <a:pt x="1608" y="754"/>
                </a:cubicBezTo>
                <a:close/>
                <a:moveTo>
                  <a:pt x="1615" y="267"/>
                </a:moveTo>
                <a:lnTo>
                  <a:pt x="1615" y="267"/>
                </a:lnTo>
                <a:cubicBezTo>
                  <a:pt x="1615" y="268"/>
                  <a:pt x="1615" y="269"/>
                  <a:pt x="1616" y="269"/>
                </a:cubicBezTo>
                <a:lnTo>
                  <a:pt x="1616" y="269"/>
                </a:lnTo>
                <a:cubicBezTo>
                  <a:pt x="1615" y="270"/>
                  <a:pt x="1614" y="271"/>
                  <a:pt x="1613" y="271"/>
                </a:cubicBezTo>
                <a:lnTo>
                  <a:pt x="1613" y="271"/>
                </a:lnTo>
                <a:cubicBezTo>
                  <a:pt x="1613" y="270"/>
                  <a:pt x="1613" y="270"/>
                  <a:pt x="1613" y="269"/>
                </a:cubicBezTo>
                <a:lnTo>
                  <a:pt x="1613" y="269"/>
                </a:lnTo>
                <a:cubicBezTo>
                  <a:pt x="1613" y="269"/>
                  <a:pt x="1613" y="269"/>
                  <a:pt x="1613" y="268"/>
                </a:cubicBezTo>
                <a:lnTo>
                  <a:pt x="1613" y="268"/>
                </a:lnTo>
                <a:cubicBezTo>
                  <a:pt x="1614" y="268"/>
                  <a:pt x="1615" y="267"/>
                  <a:pt x="1615" y="267"/>
                </a:cubicBezTo>
                <a:close/>
                <a:moveTo>
                  <a:pt x="1619" y="252"/>
                </a:moveTo>
                <a:lnTo>
                  <a:pt x="1619" y="252"/>
                </a:lnTo>
                <a:cubicBezTo>
                  <a:pt x="1619" y="252"/>
                  <a:pt x="1619" y="253"/>
                  <a:pt x="1619" y="254"/>
                </a:cubicBezTo>
                <a:lnTo>
                  <a:pt x="1619" y="254"/>
                </a:lnTo>
                <a:cubicBezTo>
                  <a:pt x="1621" y="254"/>
                  <a:pt x="1621" y="254"/>
                  <a:pt x="1621" y="254"/>
                </a:cubicBezTo>
                <a:lnTo>
                  <a:pt x="1621" y="254"/>
                </a:lnTo>
                <a:lnTo>
                  <a:pt x="1621" y="255"/>
                </a:lnTo>
                <a:lnTo>
                  <a:pt x="1621" y="255"/>
                </a:lnTo>
                <a:cubicBezTo>
                  <a:pt x="1619" y="255"/>
                  <a:pt x="1619" y="255"/>
                  <a:pt x="1618" y="255"/>
                </a:cubicBezTo>
                <a:lnTo>
                  <a:pt x="1618" y="255"/>
                </a:lnTo>
                <a:cubicBezTo>
                  <a:pt x="1618" y="254"/>
                  <a:pt x="1618" y="253"/>
                  <a:pt x="1617" y="252"/>
                </a:cubicBezTo>
                <a:lnTo>
                  <a:pt x="1617" y="252"/>
                </a:lnTo>
                <a:cubicBezTo>
                  <a:pt x="1618" y="252"/>
                  <a:pt x="1618" y="252"/>
                  <a:pt x="1619" y="252"/>
                </a:cubicBezTo>
                <a:close/>
                <a:moveTo>
                  <a:pt x="1623" y="238"/>
                </a:moveTo>
                <a:lnTo>
                  <a:pt x="1623" y="238"/>
                </a:lnTo>
                <a:cubicBezTo>
                  <a:pt x="1621" y="240"/>
                  <a:pt x="1621" y="241"/>
                  <a:pt x="1621" y="242"/>
                </a:cubicBezTo>
                <a:lnTo>
                  <a:pt x="1621" y="242"/>
                </a:lnTo>
                <a:cubicBezTo>
                  <a:pt x="1621" y="242"/>
                  <a:pt x="1621" y="242"/>
                  <a:pt x="1619" y="242"/>
                </a:cubicBezTo>
                <a:lnTo>
                  <a:pt x="1619" y="242"/>
                </a:lnTo>
                <a:cubicBezTo>
                  <a:pt x="1619" y="243"/>
                  <a:pt x="1619" y="243"/>
                  <a:pt x="1619" y="243"/>
                </a:cubicBezTo>
                <a:lnTo>
                  <a:pt x="1619" y="243"/>
                </a:lnTo>
                <a:cubicBezTo>
                  <a:pt x="1619" y="243"/>
                  <a:pt x="1619" y="243"/>
                  <a:pt x="1619" y="242"/>
                </a:cubicBezTo>
                <a:lnTo>
                  <a:pt x="1619" y="242"/>
                </a:lnTo>
                <a:cubicBezTo>
                  <a:pt x="1619" y="242"/>
                  <a:pt x="1621" y="240"/>
                  <a:pt x="1623" y="238"/>
                </a:cubicBezTo>
                <a:close/>
                <a:moveTo>
                  <a:pt x="1625" y="923"/>
                </a:moveTo>
                <a:lnTo>
                  <a:pt x="1625" y="923"/>
                </a:lnTo>
                <a:cubicBezTo>
                  <a:pt x="1625" y="923"/>
                  <a:pt x="1627" y="923"/>
                  <a:pt x="1628" y="923"/>
                </a:cubicBezTo>
                <a:lnTo>
                  <a:pt x="1628" y="923"/>
                </a:lnTo>
                <a:cubicBezTo>
                  <a:pt x="1627" y="925"/>
                  <a:pt x="1627" y="927"/>
                  <a:pt x="1629" y="929"/>
                </a:cubicBezTo>
                <a:lnTo>
                  <a:pt x="1629" y="929"/>
                </a:lnTo>
                <a:lnTo>
                  <a:pt x="1629" y="929"/>
                </a:lnTo>
                <a:lnTo>
                  <a:pt x="1629" y="929"/>
                </a:lnTo>
                <a:cubicBezTo>
                  <a:pt x="1627" y="931"/>
                  <a:pt x="1627" y="933"/>
                  <a:pt x="1629" y="934"/>
                </a:cubicBezTo>
                <a:lnTo>
                  <a:pt x="1629" y="934"/>
                </a:lnTo>
                <a:cubicBezTo>
                  <a:pt x="1634" y="936"/>
                  <a:pt x="1642" y="935"/>
                  <a:pt x="1640" y="945"/>
                </a:cubicBezTo>
                <a:lnTo>
                  <a:pt x="1640" y="945"/>
                </a:lnTo>
                <a:cubicBezTo>
                  <a:pt x="1640" y="945"/>
                  <a:pt x="1640" y="947"/>
                  <a:pt x="1640" y="949"/>
                </a:cubicBezTo>
                <a:lnTo>
                  <a:pt x="1640" y="949"/>
                </a:lnTo>
                <a:cubicBezTo>
                  <a:pt x="1637" y="951"/>
                  <a:pt x="1634" y="950"/>
                  <a:pt x="1631" y="950"/>
                </a:cubicBezTo>
                <a:lnTo>
                  <a:pt x="1631" y="950"/>
                </a:lnTo>
                <a:cubicBezTo>
                  <a:pt x="1631" y="953"/>
                  <a:pt x="1632" y="956"/>
                  <a:pt x="1634" y="957"/>
                </a:cubicBezTo>
                <a:lnTo>
                  <a:pt x="1634" y="957"/>
                </a:lnTo>
                <a:cubicBezTo>
                  <a:pt x="1629" y="956"/>
                  <a:pt x="1628" y="953"/>
                  <a:pt x="1631" y="948"/>
                </a:cubicBezTo>
                <a:lnTo>
                  <a:pt x="1631" y="948"/>
                </a:lnTo>
                <a:cubicBezTo>
                  <a:pt x="1630" y="944"/>
                  <a:pt x="1631" y="939"/>
                  <a:pt x="1625" y="937"/>
                </a:cubicBezTo>
                <a:lnTo>
                  <a:pt x="1625" y="937"/>
                </a:lnTo>
                <a:lnTo>
                  <a:pt x="1625" y="937"/>
                </a:lnTo>
                <a:cubicBezTo>
                  <a:pt x="1624" y="933"/>
                  <a:pt x="1627" y="927"/>
                  <a:pt x="1623" y="923"/>
                </a:cubicBezTo>
                <a:lnTo>
                  <a:pt x="1623" y="923"/>
                </a:lnTo>
                <a:lnTo>
                  <a:pt x="1624" y="923"/>
                </a:lnTo>
                <a:lnTo>
                  <a:pt x="1624" y="923"/>
                </a:lnTo>
                <a:cubicBezTo>
                  <a:pt x="1624" y="923"/>
                  <a:pt x="1624" y="923"/>
                  <a:pt x="1625" y="923"/>
                </a:cubicBezTo>
                <a:close/>
                <a:moveTo>
                  <a:pt x="1627" y="213"/>
                </a:moveTo>
                <a:lnTo>
                  <a:pt x="1627" y="213"/>
                </a:lnTo>
                <a:cubicBezTo>
                  <a:pt x="1628" y="214"/>
                  <a:pt x="1628" y="214"/>
                  <a:pt x="1628" y="214"/>
                </a:cubicBezTo>
                <a:lnTo>
                  <a:pt x="1628" y="214"/>
                </a:lnTo>
                <a:cubicBezTo>
                  <a:pt x="1627" y="214"/>
                  <a:pt x="1627" y="215"/>
                  <a:pt x="1626" y="215"/>
                </a:cubicBezTo>
                <a:lnTo>
                  <a:pt x="1626" y="215"/>
                </a:lnTo>
                <a:cubicBezTo>
                  <a:pt x="1627" y="215"/>
                  <a:pt x="1627" y="214"/>
                  <a:pt x="1627" y="213"/>
                </a:cubicBezTo>
                <a:close/>
                <a:moveTo>
                  <a:pt x="1643" y="917"/>
                </a:moveTo>
                <a:lnTo>
                  <a:pt x="1643" y="917"/>
                </a:lnTo>
                <a:cubicBezTo>
                  <a:pt x="1644" y="916"/>
                  <a:pt x="1645" y="915"/>
                  <a:pt x="1645" y="914"/>
                </a:cubicBezTo>
                <a:lnTo>
                  <a:pt x="1645" y="914"/>
                </a:lnTo>
                <a:cubicBezTo>
                  <a:pt x="1645" y="915"/>
                  <a:pt x="1644" y="916"/>
                  <a:pt x="1643" y="917"/>
                </a:cubicBezTo>
                <a:lnTo>
                  <a:pt x="1643" y="917"/>
                </a:lnTo>
                <a:cubicBezTo>
                  <a:pt x="1642" y="921"/>
                  <a:pt x="1638" y="923"/>
                  <a:pt x="1638" y="928"/>
                </a:cubicBezTo>
                <a:lnTo>
                  <a:pt x="1638" y="928"/>
                </a:lnTo>
                <a:cubicBezTo>
                  <a:pt x="1638" y="927"/>
                  <a:pt x="1637" y="926"/>
                  <a:pt x="1636" y="925"/>
                </a:cubicBezTo>
                <a:lnTo>
                  <a:pt x="1636" y="925"/>
                </a:lnTo>
                <a:lnTo>
                  <a:pt x="1636" y="925"/>
                </a:lnTo>
                <a:lnTo>
                  <a:pt x="1636" y="925"/>
                </a:lnTo>
                <a:cubicBezTo>
                  <a:pt x="1636" y="921"/>
                  <a:pt x="1633" y="922"/>
                  <a:pt x="1630" y="922"/>
                </a:cubicBezTo>
                <a:lnTo>
                  <a:pt x="1630" y="922"/>
                </a:lnTo>
                <a:cubicBezTo>
                  <a:pt x="1633" y="917"/>
                  <a:pt x="1639" y="919"/>
                  <a:pt x="1643" y="917"/>
                </a:cubicBezTo>
                <a:close/>
                <a:moveTo>
                  <a:pt x="1647" y="902"/>
                </a:moveTo>
                <a:lnTo>
                  <a:pt x="1647" y="902"/>
                </a:lnTo>
                <a:cubicBezTo>
                  <a:pt x="1647" y="905"/>
                  <a:pt x="1647" y="907"/>
                  <a:pt x="1646" y="911"/>
                </a:cubicBezTo>
                <a:lnTo>
                  <a:pt x="1646" y="911"/>
                </a:lnTo>
                <a:cubicBezTo>
                  <a:pt x="1646" y="909"/>
                  <a:pt x="1646" y="907"/>
                  <a:pt x="1643" y="907"/>
                </a:cubicBezTo>
                <a:lnTo>
                  <a:pt x="1643" y="907"/>
                </a:lnTo>
                <a:cubicBezTo>
                  <a:pt x="1643" y="907"/>
                  <a:pt x="1643" y="906"/>
                  <a:pt x="1642" y="906"/>
                </a:cubicBezTo>
                <a:lnTo>
                  <a:pt x="1642" y="906"/>
                </a:lnTo>
                <a:cubicBezTo>
                  <a:pt x="1644" y="905"/>
                  <a:pt x="1646" y="903"/>
                  <a:pt x="1647" y="902"/>
                </a:cubicBezTo>
                <a:close/>
                <a:moveTo>
                  <a:pt x="1645" y="755"/>
                </a:moveTo>
                <a:lnTo>
                  <a:pt x="1645" y="755"/>
                </a:lnTo>
                <a:close/>
                <a:moveTo>
                  <a:pt x="1646" y="305"/>
                </a:moveTo>
                <a:lnTo>
                  <a:pt x="1646" y="305"/>
                </a:lnTo>
                <a:close/>
                <a:moveTo>
                  <a:pt x="1648" y="208"/>
                </a:moveTo>
                <a:lnTo>
                  <a:pt x="1648" y="208"/>
                </a:lnTo>
                <a:cubicBezTo>
                  <a:pt x="1649" y="208"/>
                  <a:pt x="1651" y="207"/>
                  <a:pt x="1652" y="207"/>
                </a:cubicBezTo>
                <a:lnTo>
                  <a:pt x="1652" y="207"/>
                </a:lnTo>
                <a:cubicBezTo>
                  <a:pt x="1651" y="209"/>
                  <a:pt x="1652" y="211"/>
                  <a:pt x="1655" y="212"/>
                </a:cubicBezTo>
                <a:lnTo>
                  <a:pt x="1655" y="212"/>
                </a:lnTo>
                <a:cubicBezTo>
                  <a:pt x="1654" y="212"/>
                  <a:pt x="1653" y="213"/>
                  <a:pt x="1653" y="214"/>
                </a:cubicBezTo>
                <a:lnTo>
                  <a:pt x="1653" y="214"/>
                </a:lnTo>
                <a:cubicBezTo>
                  <a:pt x="1651" y="213"/>
                  <a:pt x="1648" y="212"/>
                  <a:pt x="1646" y="213"/>
                </a:cubicBezTo>
                <a:lnTo>
                  <a:pt x="1646" y="213"/>
                </a:lnTo>
                <a:cubicBezTo>
                  <a:pt x="1646" y="211"/>
                  <a:pt x="1647" y="209"/>
                  <a:pt x="1648" y="208"/>
                </a:cubicBezTo>
                <a:close/>
                <a:moveTo>
                  <a:pt x="1651" y="49"/>
                </a:moveTo>
                <a:lnTo>
                  <a:pt x="1651" y="49"/>
                </a:lnTo>
                <a:close/>
                <a:moveTo>
                  <a:pt x="1652" y="61"/>
                </a:moveTo>
                <a:lnTo>
                  <a:pt x="1652" y="61"/>
                </a:lnTo>
                <a:cubicBezTo>
                  <a:pt x="1655" y="60"/>
                  <a:pt x="1658" y="62"/>
                  <a:pt x="1661" y="59"/>
                </a:cubicBezTo>
                <a:lnTo>
                  <a:pt x="1661" y="59"/>
                </a:lnTo>
                <a:lnTo>
                  <a:pt x="1661" y="59"/>
                </a:lnTo>
                <a:lnTo>
                  <a:pt x="1661" y="59"/>
                </a:lnTo>
                <a:cubicBezTo>
                  <a:pt x="1662" y="59"/>
                  <a:pt x="1662" y="59"/>
                  <a:pt x="1662" y="58"/>
                </a:cubicBezTo>
                <a:lnTo>
                  <a:pt x="1662" y="58"/>
                </a:lnTo>
                <a:lnTo>
                  <a:pt x="1664" y="58"/>
                </a:lnTo>
                <a:lnTo>
                  <a:pt x="1664" y="59"/>
                </a:lnTo>
                <a:lnTo>
                  <a:pt x="1664" y="59"/>
                </a:lnTo>
                <a:cubicBezTo>
                  <a:pt x="1664" y="60"/>
                  <a:pt x="1664" y="60"/>
                  <a:pt x="1664" y="60"/>
                </a:cubicBezTo>
                <a:lnTo>
                  <a:pt x="1664" y="60"/>
                </a:lnTo>
                <a:cubicBezTo>
                  <a:pt x="1662" y="62"/>
                  <a:pt x="1660" y="64"/>
                  <a:pt x="1658" y="64"/>
                </a:cubicBezTo>
                <a:lnTo>
                  <a:pt x="1658" y="64"/>
                </a:lnTo>
                <a:cubicBezTo>
                  <a:pt x="1656" y="64"/>
                  <a:pt x="1652" y="63"/>
                  <a:pt x="1652" y="62"/>
                </a:cubicBezTo>
                <a:lnTo>
                  <a:pt x="1652" y="62"/>
                </a:lnTo>
                <a:cubicBezTo>
                  <a:pt x="1652" y="61"/>
                  <a:pt x="1652" y="61"/>
                  <a:pt x="1652" y="61"/>
                </a:cubicBezTo>
                <a:close/>
                <a:moveTo>
                  <a:pt x="1666" y="901"/>
                </a:moveTo>
                <a:lnTo>
                  <a:pt x="1666" y="901"/>
                </a:lnTo>
                <a:lnTo>
                  <a:pt x="1666" y="902"/>
                </a:lnTo>
                <a:lnTo>
                  <a:pt x="1666" y="902"/>
                </a:lnTo>
                <a:cubicBezTo>
                  <a:pt x="1665" y="903"/>
                  <a:pt x="1665" y="903"/>
                  <a:pt x="1664" y="904"/>
                </a:cubicBezTo>
                <a:lnTo>
                  <a:pt x="1664" y="904"/>
                </a:lnTo>
                <a:lnTo>
                  <a:pt x="1664" y="904"/>
                </a:lnTo>
                <a:lnTo>
                  <a:pt x="1664" y="904"/>
                </a:lnTo>
                <a:cubicBezTo>
                  <a:pt x="1662" y="903"/>
                  <a:pt x="1662" y="902"/>
                  <a:pt x="1661" y="902"/>
                </a:cubicBezTo>
                <a:lnTo>
                  <a:pt x="1661" y="902"/>
                </a:lnTo>
                <a:lnTo>
                  <a:pt x="1661" y="902"/>
                </a:lnTo>
                <a:lnTo>
                  <a:pt x="1661" y="902"/>
                </a:lnTo>
                <a:cubicBezTo>
                  <a:pt x="1664" y="901"/>
                  <a:pt x="1664" y="900"/>
                  <a:pt x="1666" y="898"/>
                </a:cubicBezTo>
                <a:lnTo>
                  <a:pt x="1666" y="898"/>
                </a:lnTo>
                <a:cubicBezTo>
                  <a:pt x="1666" y="899"/>
                  <a:pt x="1666" y="900"/>
                  <a:pt x="1666" y="901"/>
                </a:cubicBezTo>
                <a:close/>
                <a:moveTo>
                  <a:pt x="1668" y="683"/>
                </a:moveTo>
                <a:lnTo>
                  <a:pt x="1668" y="683"/>
                </a:lnTo>
                <a:close/>
                <a:moveTo>
                  <a:pt x="1682" y="855"/>
                </a:moveTo>
                <a:lnTo>
                  <a:pt x="1682" y="855"/>
                </a:lnTo>
                <a:cubicBezTo>
                  <a:pt x="1681" y="857"/>
                  <a:pt x="1679" y="859"/>
                  <a:pt x="1675" y="861"/>
                </a:cubicBezTo>
                <a:lnTo>
                  <a:pt x="1675" y="861"/>
                </a:lnTo>
                <a:cubicBezTo>
                  <a:pt x="1675" y="861"/>
                  <a:pt x="1675" y="860"/>
                  <a:pt x="1675" y="859"/>
                </a:cubicBezTo>
                <a:lnTo>
                  <a:pt x="1675" y="859"/>
                </a:lnTo>
                <a:cubicBezTo>
                  <a:pt x="1678" y="858"/>
                  <a:pt x="1680" y="857"/>
                  <a:pt x="1682" y="855"/>
                </a:cubicBezTo>
                <a:close/>
                <a:moveTo>
                  <a:pt x="1642" y="957"/>
                </a:moveTo>
                <a:lnTo>
                  <a:pt x="1642" y="957"/>
                </a:lnTo>
                <a:cubicBezTo>
                  <a:pt x="1640" y="956"/>
                  <a:pt x="1638" y="958"/>
                  <a:pt x="1636" y="958"/>
                </a:cubicBezTo>
                <a:lnTo>
                  <a:pt x="1636" y="958"/>
                </a:lnTo>
                <a:cubicBezTo>
                  <a:pt x="1637" y="956"/>
                  <a:pt x="1639" y="955"/>
                  <a:pt x="1640" y="954"/>
                </a:cubicBezTo>
                <a:lnTo>
                  <a:pt x="1640" y="954"/>
                </a:lnTo>
                <a:lnTo>
                  <a:pt x="1640" y="954"/>
                </a:lnTo>
                <a:lnTo>
                  <a:pt x="1640" y="954"/>
                </a:lnTo>
                <a:cubicBezTo>
                  <a:pt x="1642" y="955"/>
                  <a:pt x="1642" y="955"/>
                  <a:pt x="1643" y="956"/>
                </a:cubicBezTo>
                <a:lnTo>
                  <a:pt x="1643" y="956"/>
                </a:lnTo>
                <a:lnTo>
                  <a:pt x="1643" y="956"/>
                </a:lnTo>
                <a:lnTo>
                  <a:pt x="1643" y="956"/>
                </a:lnTo>
                <a:lnTo>
                  <a:pt x="1642" y="957"/>
                </a:lnTo>
                <a:close/>
                <a:moveTo>
                  <a:pt x="1615" y="948"/>
                </a:moveTo>
                <a:lnTo>
                  <a:pt x="1615" y="948"/>
                </a:lnTo>
                <a:cubicBezTo>
                  <a:pt x="1615" y="948"/>
                  <a:pt x="1615" y="948"/>
                  <a:pt x="1615" y="947"/>
                </a:cubicBezTo>
                <a:lnTo>
                  <a:pt x="1615" y="947"/>
                </a:lnTo>
                <a:lnTo>
                  <a:pt x="1615" y="947"/>
                </a:lnTo>
                <a:lnTo>
                  <a:pt x="1615" y="947"/>
                </a:lnTo>
                <a:cubicBezTo>
                  <a:pt x="1615" y="948"/>
                  <a:pt x="1615" y="948"/>
                  <a:pt x="1615" y="948"/>
                </a:cubicBezTo>
                <a:close/>
                <a:moveTo>
                  <a:pt x="1594" y="808"/>
                </a:moveTo>
                <a:lnTo>
                  <a:pt x="1594" y="808"/>
                </a:lnTo>
                <a:cubicBezTo>
                  <a:pt x="1594" y="808"/>
                  <a:pt x="1594" y="807"/>
                  <a:pt x="1594" y="806"/>
                </a:cubicBezTo>
                <a:lnTo>
                  <a:pt x="1594" y="806"/>
                </a:lnTo>
                <a:cubicBezTo>
                  <a:pt x="1594" y="807"/>
                  <a:pt x="1594" y="807"/>
                  <a:pt x="1594" y="808"/>
                </a:cubicBezTo>
                <a:close/>
                <a:moveTo>
                  <a:pt x="1589" y="1037"/>
                </a:moveTo>
                <a:lnTo>
                  <a:pt x="1589" y="1037"/>
                </a:lnTo>
                <a:cubicBezTo>
                  <a:pt x="1590" y="1037"/>
                  <a:pt x="1591" y="1037"/>
                  <a:pt x="1592" y="1036"/>
                </a:cubicBezTo>
                <a:lnTo>
                  <a:pt x="1592" y="1036"/>
                </a:lnTo>
                <a:cubicBezTo>
                  <a:pt x="1592" y="1036"/>
                  <a:pt x="1592" y="1036"/>
                  <a:pt x="1593" y="1036"/>
                </a:cubicBezTo>
                <a:lnTo>
                  <a:pt x="1593" y="1036"/>
                </a:lnTo>
                <a:cubicBezTo>
                  <a:pt x="1592" y="1037"/>
                  <a:pt x="1591" y="1037"/>
                  <a:pt x="1589" y="1037"/>
                </a:cubicBezTo>
                <a:close/>
                <a:moveTo>
                  <a:pt x="1579" y="602"/>
                </a:moveTo>
                <a:lnTo>
                  <a:pt x="1577" y="606"/>
                </a:lnTo>
                <a:lnTo>
                  <a:pt x="1577" y="606"/>
                </a:lnTo>
                <a:lnTo>
                  <a:pt x="1577" y="607"/>
                </a:lnTo>
                <a:lnTo>
                  <a:pt x="1577" y="607"/>
                </a:lnTo>
                <a:cubicBezTo>
                  <a:pt x="1575" y="609"/>
                  <a:pt x="1572" y="612"/>
                  <a:pt x="1571" y="611"/>
                </a:cubicBezTo>
                <a:lnTo>
                  <a:pt x="1571" y="611"/>
                </a:lnTo>
                <a:cubicBezTo>
                  <a:pt x="1571" y="607"/>
                  <a:pt x="1573" y="604"/>
                  <a:pt x="1570" y="602"/>
                </a:cubicBezTo>
                <a:lnTo>
                  <a:pt x="1570" y="602"/>
                </a:lnTo>
                <a:cubicBezTo>
                  <a:pt x="1574" y="600"/>
                  <a:pt x="1581" y="601"/>
                  <a:pt x="1582" y="593"/>
                </a:cubicBezTo>
                <a:lnTo>
                  <a:pt x="1582" y="593"/>
                </a:lnTo>
                <a:cubicBezTo>
                  <a:pt x="1585" y="594"/>
                  <a:pt x="1587" y="596"/>
                  <a:pt x="1588" y="594"/>
                </a:cubicBezTo>
                <a:lnTo>
                  <a:pt x="1588" y="594"/>
                </a:lnTo>
                <a:lnTo>
                  <a:pt x="1588" y="594"/>
                </a:lnTo>
                <a:cubicBezTo>
                  <a:pt x="1589" y="596"/>
                  <a:pt x="1590" y="597"/>
                  <a:pt x="1591" y="599"/>
                </a:cubicBezTo>
                <a:lnTo>
                  <a:pt x="1591" y="599"/>
                </a:lnTo>
                <a:cubicBezTo>
                  <a:pt x="1591" y="599"/>
                  <a:pt x="1590" y="599"/>
                  <a:pt x="1590" y="600"/>
                </a:cubicBezTo>
                <a:lnTo>
                  <a:pt x="1590" y="600"/>
                </a:lnTo>
                <a:cubicBezTo>
                  <a:pt x="1589" y="599"/>
                  <a:pt x="1588" y="599"/>
                  <a:pt x="1587" y="599"/>
                </a:cubicBezTo>
                <a:lnTo>
                  <a:pt x="1587" y="599"/>
                </a:lnTo>
                <a:cubicBezTo>
                  <a:pt x="1584" y="599"/>
                  <a:pt x="1582" y="599"/>
                  <a:pt x="1579" y="602"/>
                </a:cubicBezTo>
                <a:close/>
                <a:moveTo>
                  <a:pt x="1582" y="907"/>
                </a:moveTo>
                <a:lnTo>
                  <a:pt x="1582" y="907"/>
                </a:lnTo>
                <a:close/>
                <a:moveTo>
                  <a:pt x="1578" y="957"/>
                </a:moveTo>
                <a:lnTo>
                  <a:pt x="1578" y="957"/>
                </a:lnTo>
                <a:close/>
                <a:moveTo>
                  <a:pt x="1578" y="958"/>
                </a:moveTo>
                <a:lnTo>
                  <a:pt x="1578" y="958"/>
                </a:lnTo>
                <a:close/>
                <a:moveTo>
                  <a:pt x="1572" y="1013"/>
                </a:moveTo>
                <a:lnTo>
                  <a:pt x="1572" y="1012"/>
                </a:lnTo>
                <a:lnTo>
                  <a:pt x="1572" y="1012"/>
                </a:lnTo>
                <a:lnTo>
                  <a:pt x="1572" y="1012"/>
                </a:lnTo>
                <a:lnTo>
                  <a:pt x="1572" y="1012"/>
                </a:lnTo>
                <a:cubicBezTo>
                  <a:pt x="1572" y="1012"/>
                  <a:pt x="1572" y="1012"/>
                  <a:pt x="1572" y="1013"/>
                </a:cubicBezTo>
                <a:close/>
                <a:moveTo>
                  <a:pt x="1567" y="602"/>
                </a:moveTo>
                <a:lnTo>
                  <a:pt x="1567" y="602"/>
                </a:lnTo>
                <a:cubicBezTo>
                  <a:pt x="1567" y="602"/>
                  <a:pt x="1567" y="601"/>
                  <a:pt x="1567" y="600"/>
                </a:cubicBezTo>
                <a:lnTo>
                  <a:pt x="1567" y="600"/>
                </a:lnTo>
                <a:cubicBezTo>
                  <a:pt x="1566" y="599"/>
                  <a:pt x="1566" y="597"/>
                  <a:pt x="1566" y="596"/>
                </a:cubicBezTo>
                <a:lnTo>
                  <a:pt x="1566" y="596"/>
                </a:lnTo>
                <a:lnTo>
                  <a:pt x="1567" y="596"/>
                </a:lnTo>
                <a:lnTo>
                  <a:pt x="1567" y="596"/>
                </a:lnTo>
                <a:cubicBezTo>
                  <a:pt x="1567" y="598"/>
                  <a:pt x="1567" y="600"/>
                  <a:pt x="1568" y="602"/>
                </a:cubicBezTo>
                <a:lnTo>
                  <a:pt x="1568" y="602"/>
                </a:lnTo>
                <a:lnTo>
                  <a:pt x="1569" y="602"/>
                </a:lnTo>
                <a:lnTo>
                  <a:pt x="1569" y="602"/>
                </a:lnTo>
                <a:cubicBezTo>
                  <a:pt x="1569" y="602"/>
                  <a:pt x="1568" y="602"/>
                  <a:pt x="1567" y="602"/>
                </a:cubicBezTo>
                <a:close/>
                <a:moveTo>
                  <a:pt x="1568" y="1025"/>
                </a:moveTo>
                <a:lnTo>
                  <a:pt x="1568" y="1025"/>
                </a:lnTo>
                <a:cubicBezTo>
                  <a:pt x="1568" y="1028"/>
                  <a:pt x="1567" y="1031"/>
                  <a:pt x="1565" y="1034"/>
                </a:cubicBezTo>
                <a:lnTo>
                  <a:pt x="1565" y="1034"/>
                </a:lnTo>
                <a:cubicBezTo>
                  <a:pt x="1565" y="1031"/>
                  <a:pt x="1566" y="1026"/>
                  <a:pt x="1566" y="1023"/>
                </a:cubicBezTo>
                <a:lnTo>
                  <a:pt x="1566" y="1023"/>
                </a:lnTo>
                <a:cubicBezTo>
                  <a:pt x="1566" y="1024"/>
                  <a:pt x="1567" y="1024"/>
                  <a:pt x="1568" y="1025"/>
                </a:cubicBezTo>
                <a:close/>
                <a:moveTo>
                  <a:pt x="1562" y="905"/>
                </a:moveTo>
                <a:lnTo>
                  <a:pt x="1562" y="905"/>
                </a:lnTo>
                <a:cubicBezTo>
                  <a:pt x="1562" y="905"/>
                  <a:pt x="1562" y="905"/>
                  <a:pt x="1563" y="905"/>
                </a:cubicBezTo>
                <a:lnTo>
                  <a:pt x="1563" y="905"/>
                </a:lnTo>
                <a:cubicBezTo>
                  <a:pt x="1562" y="905"/>
                  <a:pt x="1562" y="906"/>
                  <a:pt x="1562" y="906"/>
                </a:cubicBezTo>
                <a:lnTo>
                  <a:pt x="1562" y="906"/>
                </a:lnTo>
                <a:lnTo>
                  <a:pt x="1562" y="905"/>
                </a:lnTo>
                <a:close/>
                <a:moveTo>
                  <a:pt x="1561" y="1055"/>
                </a:moveTo>
                <a:lnTo>
                  <a:pt x="1561" y="1055"/>
                </a:lnTo>
                <a:cubicBezTo>
                  <a:pt x="1561" y="1054"/>
                  <a:pt x="1561" y="1054"/>
                  <a:pt x="1560" y="1053"/>
                </a:cubicBezTo>
                <a:lnTo>
                  <a:pt x="1560" y="1053"/>
                </a:lnTo>
                <a:cubicBezTo>
                  <a:pt x="1562" y="1052"/>
                  <a:pt x="1565" y="1050"/>
                  <a:pt x="1565" y="1049"/>
                </a:cubicBezTo>
                <a:lnTo>
                  <a:pt x="1565" y="1049"/>
                </a:lnTo>
                <a:cubicBezTo>
                  <a:pt x="1564" y="1047"/>
                  <a:pt x="1561" y="1046"/>
                  <a:pt x="1559" y="1047"/>
                </a:cubicBezTo>
                <a:lnTo>
                  <a:pt x="1559" y="1047"/>
                </a:lnTo>
                <a:cubicBezTo>
                  <a:pt x="1559" y="1048"/>
                  <a:pt x="1559" y="1050"/>
                  <a:pt x="1560" y="1052"/>
                </a:cubicBezTo>
                <a:lnTo>
                  <a:pt x="1560" y="1052"/>
                </a:lnTo>
                <a:cubicBezTo>
                  <a:pt x="1557" y="1051"/>
                  <a:pt x="1556" y="1052"/>
                  <a:pt x="1554" y="1053"/>
                </a:cubicBezTo>
                <a:lnTo>
                  <a:pt x="1554" y="1053"/>
                </a:lnTo>
                <a:cubicBezTo>
                  <a:pt x="1554" y="1053"/>
                  <a:pt x="1554" y="1053"/>
                  <a:pt x="1554" y="1054"/>
                </a:cubicBezTo>
                <a:lnTo>
                  <a:pt x="1554" y="1054"/>
                </a:lnTo>
                <a:cubicBezTo>
                  <a:pt x="1552" y="1052"/>
                  <a:pt x="1552" y="1049"/>
                  <a:pt x="1555" y="1046"/>
                </a:cubicBezTo>
                <a:lnTo>
                  <a:pt x="1555" y="1046"/>
                </a:lnTo>
                <a:lnTo>
                  <a:pt x="1556" y="1046"/>
                </a:lnTo>
                <a:lnTo>
                  <a:pt x="1556" y="1046"/>
                </a:lnTo>
                <a:lnTo>
                  <a:pt x="1556" y="1046"/>
                </a:lnTo>
                <a:lnTo>
                  <a:pt x="1556" y="1046"/>
                </a:lnTo>
                <a:cubicBezTo>
                  <a:pt x="1558" y="1045"/>
                  <a:pt x="1559" y="1043"/>
                  <a:pt x="1560" y="1042"/>
                </a:cubicBezTo>
                <a:lnTo>
                  <a:pt x="1560" y="1042"/>
                </a:lnTo>
                <a:cubicBezTo>
                  <a:pt x="1561" y="1042"/>
                  <a:pt x="1562" y="1042"/>
                  <a:pt x="1564" y="1042"/>
                </a:cubicBezTo>
                <a:lnTo>
                  <a:pt x="1564" y="1042"/>
                </a:lnTo>
                <a:lnTo>
                  <a:pt x="1564" y="1043"/>
                </a:lnTo>
                <a:lnTo>
                  <a:pt x="1564" y="1043"/>
                </a:lnTo>
                <a:cubicBezTo>
                  <a:pt x="1566" y="1046"/>
                  <a:pt x="1566" y="1050"/>
                  <a:pt x="1567" y="1053"/>
                </a:cubicBezTo>
                <a:lnTo>
                  <a:pt x="1567" y="1053"/>
                </a:lnTo>
                <a:cubicBezTo>
                  <a:pt x="1566" y="1053"/>
                  <a:pt x="1564" y="1053"/>
                  <a:pt x="1561" y="1055"/>
                </a:cubicBezTo>
                <a:close/>
                <a:moveTo>
                  <a:pt x="1560" y="1075"/>
                </a:moveTo>
                <a:lnTo>
                  <a:pt x="1560" y="1075"/>
                </a:lnTo>
                <a:cubicBezTo>
                  <a:pt x="1560" y="1075"/>
                  <a:pt x="1560" y="1076"/>
                  <a:pt x="1560" y="1077"/>
                </a:cubicBezTo>
                <a:lnTo>
                  <a:pt x="1560" y="1077"/>
                </a:lnTo>
                <a:lnTo>
                  <a:pt x="1559" y="1078"/>
                </a:lnTo>
                <a:lnTo>
                  <a:pt x="1559" y="1078"/>
                </a:lnTo>
                <a:cubicBezTo>
                  <a:pt x="1558" y="1075"/>
                  <a:pt x="1559" y="1074"/>
                  <a:pt x="1560" y="1073"/>
                </a:cubicBezTo>
                <a:lnTo>
                  <a:pt x="1560" y="1073"/>
                </a:lnTo>
                <a:cubicBezTo>
                  <a:pt x="1561" y="1072"/>
                  <a:pt x="1562" y="1072"/>
                  <a:pt x="1563" y="1072"/>
                </a:cubicBezTo>
                <a:lnTo>
                  <a:pt x="1563" y="1072"/>
                </a:lnTo>
                <a:cubicBezTo>
                  <a:pt x="1564" y="1072"/>
                  <a:pt x="1565" y="1072"/>
                  <a:pt x="1566" y="1073"/>
                </a:cubicBezTo>
                <a:lnTo>
                  <a:pt x="1566" y="1073"/>
                </a:lnTo>
                <a:lnTo>
                  <a:pt x="1566" y="1073"/>
                </a:lnTo>
                <a:lnTo>
                  <a:pt x="1566" y="1073"/>
                </a:lnTo>
                <a:lnTo>
                  <a:pt x="1566" y="1073"/>
                </a:lnTo>
                <a:lnTo>
                  <a:pt x="1566" y="1073"/>
                </a:lnTo>
                <a:cubicBezTo>
                  <a:pt x="1565" y="1072"/>
                  <a:pt x="1562" y="1072"/>
                  <a:pt x="1560" y="1075"/>
                </a:cubicBezTo>
                <a:close/>
                <a:moveTo>
                  <a:pt x="1559" y="1078"/>
                </a:moveTo>
                <a:lnTo>
                  <a:pt x="1559" y="1078"/>
                </a:lnTo>
                <a:close/>
                <a:moveTo>
                  <a:pt x="1550" y="1080"/>
                </a:moveTo>
                <a:lnTo>
                  <a:pt x="1550" y="1080"/>
                </a:lnTo>
                <a:close/>
                <a:moveTo>
                  <a:pt x="1544" y="332"/>
                </a:moveTo>
                <a:lnTo>
                  <a:pt x="1544" y="332"/>
                </a:lnTo>
                <a:cubicBezTo>
                  <a:pt x="1544" y="332"/>
                  <a:pt x="1544" y="332"/>
                  <a:pt x="1543" y="332"/>
                </a:cubicBezTo>
                <a:lnTo>
                  <a:pt x="1543" y="332"/>
                </a:lnTo>
                <a:cubicBezTo>
                  <a:pt x="1544" y="332"/>
                  <a:pt x="1544" y="332"/>
                  <a:pt x="1544" y="331"/>
                </a:cubicBezTo>
                <a:lnTo>
                  <a:pt x="1544" y="331"/>
                </a:lnTo>
                <a:lnTo>
                  <a:pt x="1544" y="331"/>
                </a:lnTo>
                <a:lnTo>
                  <a:pt x="1544" y="331"/>
                </a:lnTo>
                <a:cubicBezTo>
                  <a:pt x="1544" y="332"/>
                  <a:pt x="1544" y="332"/>
                  <a:pt x="1544" y="332"/>
                </a:cubicBezTo>
                <a:close/>
                <a:moveTo>
                  <a:pt x="1534" y="894"/>
                </a:moveTo>
                <a:lnTo>
                  <a:pt x="1534" y="894"/>
                </a:lnTo>
                <a:close/>
                <a:moveTo>
                  <a:pt x="1516" y="829"/>
                </a:moveTo>
                <a:lnTo>
                  <a:pt x="1516" y="829"/>
                </a:lnTo>
                <a:cubicBezTo>
                  <a:pt x="1516" y="829"/>
                  <a:pt x="1516" y="828"/>
                  <a:pt x="1517" y="828"/>
                </a:cubicBezTo>
                <a:lnTo>
                  <a:pt x="1517" y="828"/>
                </a:lnTo>
                <a:cubicBezTo>
                  <a:pt x="1517" y="828"/>
                  <a:pt x="1517" y="828"/>
                  <a:pt x="1517" y="829"/>
                </a:cubicBezTo>
                <a:lnTo>
                  <a:pt x="1517" y="829"/>
                </a:lnTo>
                <a:lnTo>
                  <a:pt x="1516" y="829"/>
                </a:lnTo>
                <a:close/>
                <a:moveTo>
                  <a:pt x="1512" y="186"/>
                </a:moveTo>
                <a:lnTo>
                  <a:pt x="1512" y="186"/>
                </a:lnTo>
                <a:cubicBezTo>
                  <a:pt x="1511" y="186"/>
                  <a:pt x="1511" y="185"/>
                  <a:pt x="1511" y="185"/>
                </a:cubicBezTo>
                <a:lnTo>
                  <a:pt x="1511" y="185"/>
                </a:lnTo>
                <a:cubicBezTo>
                  <a:pt x="1511" y="185"/>
                  <a:pt x="1512" y="185"/>
                  <a:pt x="1513" y="184"/>
                </a:cubicBezTo>
                <a:lnTo>
                  <a:pt x="1513" y="184"/>
                </a:lnTo>
                <a:cubicBezTo>
                  <a:pt x="1512" y="185"/>
                  <a:pt x="1512" y="185"/>
                  <a:pt x="1512" y="186"/>
                </a:cubicBezTo>
                <a:close/>
                <a:moveTo>
                  <a:pt x="1508" y="866"/>
                </a:moveTo>
                <a:lnTo>
                  <a:pt x="1508" y="866"/>
                </a:lnTo>
                <a:cubicBezTo>
                  <a:pt x="1508" y="865"/>
                  <a:pt x="1509" y="865"/>
                  <a:pt x="1510" y="864"/>
                </a:cubicBezTo>
                <a:lnTo>
                  <a:pt x="1510" y="864"/>
                </a:lnTo>
                <a:lnTo>
                  <a:pt x="1510" y="865"/>
                </a:lnTo>
                <a:lnTo>
                  <a:pt x="1510" y="865"/>
                </a:lnTo>
                <a:cubicBezTo>
                  <a:pt x="1509" y="865"/>
                  <a:pt x="1509" y="865"/>
                  <a:pt x="1508" y="866"/>
                </a:cubicBezTo>
                <a:close/>
                <a:moveTo>
                  <a:pt x="1501" y="863"/>
                </a:moveTo>
                <a:lnTo>
                  <a:pt x="1501" y="863"/>
                </a:lnTo>
                <a:lnTo>
                  <a:pt x="1500" y="863"/>
                </a:lnTo>
                <a:lnTo>
                  <a:pt x="1500" y="863"/>
                </a:lnTo>
                <a:cubicBezTo>
                  <a:pt x="1501" y="861"/>
                  <a:pt x="1501" y="860"/>
                  <a:pt x="1501" y="859"/>
                </a:cubicBezTo>
                <a:lnTo>
                  <a:pt x="1501" y="859"/>
                </a:lnTo>
                <a:cubicBezTo>
                  <a:pt x="1502" y="859"/>
                  <a:pt x="1502" y="859"/>
                  <a:pt x="1502" y="859"/>
                </a:cubicBezTo>
                <a:lnTo>
                  <a:pt x="1502" y="859"/>
                </a:lnTo>
                <a:cubicBezTo>
                  <a:pt x="1503" y="859"/>
                  <a:pt x="1503" y="860"/>
                  <a:pt x="1504" y="860"/>
                </a:cubicBezTo>
                <a:lnTo>
                  <a:pt x="1504" y="860"/>
                </a:lnTo>
                <a:cubicBezTo>
                  <a:pt x="1503" y="861"/>
                  <a:pt x="1501" y="862"/>
                  <a:pt x="1501" y="863"/>
                </a:cubicBezTo>
                <a:close/>
                <a:moveTo>
                  <a:pt x="1505" y="898"/>
                </a:moveTo>
                <a:lnTo>
                  <a:pt x="1505" y="898"/>
                </a:lnTo>
                <a:lnTo>
                  <a:pt x="1505" y="898"/>
                </a:lnTo>
                <a:lnTo>
                  <a:pt x="1505" y="898"/>
                </a:lnTo>
                <a:cubicBezTo>
                  <a:pt x="1505" y="898"/>
                  <a:pt x="1505" y="898"/>
                  <a:pt x="1505" y="899"/>
                </a:cubicBezTo>
                <a:lnTo>
                  <a:pt x="1505" y="899"/>
                </a:lnTo>
                <a:cubicBezTo>
                  <a:pt x="1505" y="899"/>
                  <a:pt x="1504" y="899"/>
                  <a:pt x="1503" y="899"/>
                </a:cubicBezTo>
                <a:lnTo>
                  <a:pt x="1503" y="899"/>
                </a:lnTo>
                <a:cubicBezTo>
                  <a:pt x="1504" y="898"/>
                  <a:pt x="1504" y="898"/>
                  <a:pt x="1505" y="898"/>
                </a:cubicBezTo>
                <a:close/>
                <a:moveTo>
                  <a:pt x="1506" y="982"/>
                </a:moveTo>
                <a:lnTo>
                  <a:pt x="1506" y="982"/>
                </a:lnTo>
                <a:cubicBezTo>
                  <a:pt x="1505" y="981"/>
                  <a:pt x="1502" y="982"/>
                  <a:pt x="1500" y="984"/>
                </a:cubicBezTo>
                <a:lnTo>
                  <a:pt x="1500" y="984"/>
                </a:lnTo>
                <a:cubicBezTo>
                  <a:pt x="1500" y="984"/>
                  <a:pt x="1500" y="982"/>
                  <a:pt x="1499" y="982"/>
                </a:cubicBezTo>
                <a:lnTo>
                  <a:pt x="1501" y="981"/>
                </a:lnTo>
                <a:lnTo>
                  <a:pt x="1501" y="981"/>
                </a:lnTo>
                <a:cubicBezTo>
                  <a:pt x="1502" y="981"/>
                  <a:pt x="1504" y="981"/>
                  <a:pt x="1506" y="981"/>
                </a:cubicBezTo>
                <a:lnTo>
                  <a:pt x="1506" y="981"/>
                </a:lnTo>
                <a:cubicBezTo>
                  <a:pt x="1506" y="982"/>
                  <a:pt x="1506" y="982"/>
                  <a:pt x="1506" y="982"/>
                </a:cubicBezTo>
                <a:close/>
                <a:moveTo>
                  <a:pt x="1496" y="934"/>
                </a:moveTo>
                <a:lnTo>
                  <a:pt x="1496" y="934"/>
                </a:lnTo>
                <a:cubicBezTo>
                  <a:pt x="1496" y="933"/>
                  <a:pt x="1498" y="932"/>
                  <a:pt x="1498" y="931"/>
                </a:cubicBezTo>
                <a:lnTo>
                  <a:pt x="1498" y="931"/>
                </a:lnTo>
                <a:cubicBezTo>
                  <a:pt x="1499" y="933"/>
                  <a:pt x="1501" y="933"/>
                  <a:pt x="1501" y="933"/>
                </a:cubicBezTo>
                <a:lnTo>
                  <a:pt x="1501" y="933"/>
                </a:lnTo>
                <a:cubicBezTo>
                  <a:pt x="1501" y="934"/>
                  <a:pt x="1498" y="934"/>
                  <a:pt x="1496" y="934"/>
                </a:cubicBezTo>
                <a:close/>
                <a:moveTo>
                  <a:pt x="1487" y="392"/>
                </a:moveTo>
                <a:lnTo>
                  <a:pt x="1487" y="392"/>
                </a:lnTo>
                <a:cubicBezTo>
                  <a:pt x="1487" y="392"/>
                  <a:pt x="1486" y="392"/>
                  <a:pt x="1486" y="391"/>
                </a:cubicBezTo>
                <a:lnTo>
                  <a:pt x="1486" y="391"/>
                </a:lnTo>
                <a:cubicBezTo>
                  <a:pt x="1487" y="391"/>
                  <a:pt x="1488" y="391"/>
                  <a:pt x="1489" y="390"/>
                </a:cubicBezTo>
                <a:lnTo>
                  <a:pt x="1489" y="390"/>
                </a:lnTo>
                <a:lnTo>
                  <a:pt x="1489" y="391"/>
                </a:lnTo>
                <a:lnTo>
                  <a:pt x="1489" y="391"/>
                </a:lnTo>
                <a:cubicBezTo>
                  <a:pt x="1489" y="391"/>
                  <a:pt x="1488" y="392"/>
                  <a:pt x="1487" y="392"/>
                </a:cubicBezTo>
                <a:close/>
                <a:moveTo>
                  <a:pt x="1489" y="919"/>
                </a:moveTo>
                <a:lnTo>
                  <a:pt x="1489" y="919"/>
                </a:lnTo>
                <a:cubicBezTo>
                  <a:pt x="1487" y="920"/>
                  <a:pt x="1486" y="921"/>
                  <a:pt x="1486" y="923"/>
                </a:cubicBezTo>
                <a:lnTo>
                  <a:pt x="1486" y="923"/>
                </a:lnTo>
                <a:cubicBezTo>
                  <a:pt x="1486" y="920"/>
                  <a:pt x="1484" y="919"/>
                  <a:pt x="1482" y="917"/>
                </a:cubicBezTo>
                <a:lnTo>
                  <a:pt x="1482" y="917"/>
                </a:lnTo>
                <a:cubicBezTo>
                  <a:pt x="1483" y="917"/>
                  <a:pt x="1485" y="917"/>
                  <a:pt x="1486" y="916"/>
                </a:cubicBezTo>
                <a:lnTo>
                  <a:pt x="1486" y="916"/>
                </a:lnTo>
                <a:cubicBezTo>
                  <a:pt x="1487" y="917"/>
                  <a:pt x="1488" y="917"/>
                  <a:pt x="1489" y="917"/>
                </a:cubicBezTo>
                <a:lnTo>
                  <a:pt x="1489" y="917"/>
                </a:lnTo>
                <a:cubicBezTo>
                  <a:pt x="1489" y="919"/>
                  <a:pt x="1489" y="919"/>
                  <a:pt x="1489" y="919"/>
                </a:cubicBezTo>
                <a:close/>
                <a:moveTo>
                  <a:pt x="1481" y="751"/>
                </a:moveTo>
                <a:lnTo>
                  <a:pt x="1481" y="751"/>
                </a:lnTo>
                <a:lnTo>
                  <a:pt x="1481" y="751"/>
                </a:lnTo>
                <a:cubicBezTo>
                  <a:pt x="1478" y="751"/>
                  <a:pt x="1476" y="750"/>
                  <a:pt x="1474" y="747"/>
                </a:cubicBezTo>
                <a:lnTo>
                  <a:pt x="1474" y="747"/>
                </a:lnTo>
                <a:cubicBezTo>
                  <a:pt x="1478" y="747"/>
                  <a:pt x="1480" y="749"/>
                  <a:pt x="1481" y="751"/>
                </a:cubicBezTo>
                <a:close/>
                <a:moveTo>
                  <a:pt x="1478" y="937"/>
                </a:moveTo>
                <a:lnTo>
                  <a:pt x="1478" y="937"/>
                </a:lnTo>
                <a:cubicBezTo>
                  <a:pt x="1479" y="937"/>
                  <a:pt x="1480" y="937"/>
                  <a:pt x="1480" y="936"/>
                </a:cubicBezTo>
                <a:lnTo>
                  <a:pt x="1480" y="936"/>
                </a:lnTo>
                <a:cubicBezTo>
                  <a:pt x="1480" y="937"/>
                  <a:pt x="1480" y="938"/>
                  <a:pt x="1480" y="939"/>
                </a:cubicBezTo>
                <a:lnTo>
                  <a:pt x="1480" y="939"/>
                </a:lnTo>
                <a:cubicBezTo>
                  <a:pt x="1480" y="938"/>
                  <a:pt x="1480" y="938"/>
                  <a:pt x="1478" y="937"/>
                </a:cubicBezTo>
                <a:close/>
                <a:moveTo>
                  <a:pt x="1474" y="734"/>
                </a:moveTo>
                <a:lnTo>
                  <a:pt x="1474" y="734"/>
                </a:lnTo>
                <a:cubicBezTo>
                  <a:pt x="1474" y="733"/>
                  <a:pt x="1474" y="733"/>
                  <a:pt x="1474" y="733"/>
                </a:cubicBezTo>
                <a:lnTo>
                  <a:pt x="1474" y="733"/>
                </a:lnTo>
                <a:lnTo>
                  <a:pt x="1474" y="733"/>
                </a:lnTo>
                <a:lnTo>
                  <a:pt x="1474" y="733"/>
                </a:lnTo>
                <a:lnTo>
                  <a:pt x="1474" y="734"/>
                </a:lnTo>
                <a:close/>
                <a:moveTo>
                  <a:pt x="1476" y="432"/>
                </a:moveTo>
                <a:lnTo>
                  <a:pt x="1476" y="432"/>
                </a:lnTo>
                <a:lnTo>
                  <a:pt x="1477" y="432"/>
                </a:lnTo>
                <a:lnTo>
                  <a:pt x="1477" y="432"/>
                </a:lnTo>
                <a:lnTo>
                  <a:pt x="1477" y="432"/>
                </a:lnTo>
                <a:cubicBezTo>
                  <a:pt x="1477" y="433"/>
                  <a:pt x="1477" y="434"/>
                  <a:pt x="1477" y="435"/>
                </a:cubicBezTo>
                <a:lnTo>
                  <a:pt x="1477" y="435"/>
                </a:lnTo>
                <a:lnTo>
                  <a:pt x="1476" y="435"/>
                </a:lnTo>
                <a:lnTo>
                  <a:pt x="1476" y="435"/>
                </a:lnTo>
                <a:lnTo>
                  <a:pt x="1476" y="436"/>
                </a:lnTo>
                <a:lnTo>
                  <a:pt x="1476" y="436"/>
                </a:lnTo>
                <a:cubicBezTo>
                  <a:pt x="1476" y="435"/>
                  <a:pt x="1474" y="434"/>
                  <a:pt x="1473" y="434"/>
                </a:cubicBezTo>
                <a:lnTo>
                  <a:pt x="1473" y="434"/>
                </a:lnTo>
                <a:cubicBezTo>
                  <a:pt x="1474" y="433"/>
                  <a:pt x="1476" y="433"/>
                  <a:pt x="1476" y="432"/>
                </a:cubicBezTo>
                <a:close/>
                <a:moveTo>
                  <a:pt x="1479" y="712"/>
                </a:moveTo>
                <a:lnTo>
                  <a:pt x="1479" y="712"/>
                </a:lnTo>
                <a:cubicBezTo>
                  <a:pt x="1479" y="713"/>
                  <a:pt x="1478" y="714"/>
                  <a:pt x="1478" y="714"/>
                </a:cubicBezTo>
                <a:lnTo>
                  <a:pt x="1478" y="714"/>
                </a:lnTo>
                <a:cubicBezTo>
                  <a:pt x="1478" y="713"/>
                  <a:pt x="1478" y="713"/>
                  <a:pt x="1478" y="712"/>
                </a:cubicBezTo>
                <a:lnTo>
                  <a:pt x="1478" y="712"/>
                </a:lnTo>
                <a:cubicBezTo>
                  <a:pt x="1477" y="712"/>
                  <a:pt x="1477" y="712"/>
                  <a:pt x="1477" y="712"/>
                </a:cubicBezTo>
                <a:lnTo>
                  <a:pt x="1477" y="712"/>
                </a:lnTo>
                <a:cubicBezTo>
                  <a:pt x="1477" y="711"/>
                  <a:pt x="1477" y="711"/>
                  <a:pt x="1477" y="711"/>
                </a:cubicBezTo>
                <a:lnTo>
                  <a:pt x="1477" y="711"/>
                </a:lnTo>
                <a:cubicBezTo>
                  <a:pt x="1478" y="711"/>
                  <a:pt x="1478" y="711"/>
                  <a:pt x="1478" y="711"/>
                </a:cubicBezTo>
                <a:lnTo>
                  <a:pt x="1478" y="711"/>
                </a:lnTo>
                <a:lnTo>
                  <a:pt x="1478" y="711"/>
                </a:lnTo>
                <a:lnTo>
                  <a:pt x="1478" y="711"/>
                </a:lnTo>
                <a:cubicBezTo>
                  <a:pt x="1478" y="712"/>
                  <a:pt x="1478" y="712"/>
                  <a:pt x="1479" y="712"/>
                </a:cubicBezTo>
                <a:close/>
                <a:moveTo>
                  <a:pt x="1482" y="283"/>
                </a:moveTo>
                <a:lnTo>
                  <a:pt x="1482" y="283"/>
                </a:lnTo>
                <a:lnTo>
                  <a:pt x="1482" y="283"/>
                </a:lnTo>
                <a:lnTo>
                  <a:pt x="1482" y="283"/>
                </a:lnTo>
                <a:cubicBezTo>
                  <a:pt x="1482" y="283"/>
                  <a:pt x="1482" y="284"/>
                  <a:pt x="1483" y="284"/>
                </a:cubicBezTo>
                <a:lnTo>
                  <a:pt x="1483" y="284"/>
                </a:lnTo>
                <a:cubicBezTo>
                  <a:pt x="1483" y="285"/>
                  <a:pt x="1482" y="285"/>
                  <a:pt x="1482" y="285"/>
                </a:cubicBezTo>
                <a:lnTo>
                  <a:pt x="1482" y="285"/>
                </a:lnTo>
                <a:cubicBezTo>
                  <a:pt x="1482" y="285"/>
                  <a:pt x="1482" y="285"/>
                  <a:pt x="1482" y="284"/>
                </a:cubicBezTo>
                <a:lnTo>
                  <a:pt x="1482" y="284"/>
                </a:lnTo>
                <a:lnTo>
                  <a:pt x="1482" y="283"/>
                </a:lnTo>
                <a:close/>
                <a:moveTo>
                  <a:pt x="1482" y="424"/>
                </a:moveTo>
                <a:lnTo>
                  <a:pt x="1482" y="424"/>
                </a:lnTo>
                <a:cubicBezTo>
                  <a:pt x="1483" y="425"/>
                  <a:pt x="1484" y="425"/>
                  <a:pt x="1485" y="426"/>
                </a:cubicBezTo>
                <a:lnTo>
                  <a:pt x="1485" y="426"/>
                </a:lnTo>
                <a:cubicBezTo>
                  <a:pt x="1485" y="426"/>
                  <a:pt x="1485" y="426"/>
                  <a:pt x="1485" y="427"/>
                </a:cubicBezTo>
                <a:lnTo>
                  <a:pt x="1485" y="427"/>
                </a:lnTo>
                <a:cubicBezTo>
                  <a:pt x="1485" y="427"/>
                  <a:pt x="1484" y="427"/>
                  <a:pt x="1483" y="427"/>
                </a:cubicBezTo>
                <a:lnTo>
                  <a:pt x="1483" y="427"/>
                </a:lnTo>
                <a:cubicBezTo>
                  <a:pt x="1481" y="424"/>
                  <a:pt x="1479" y="425"/>
                  <a:pt x="1476" y="427"/>
                </a:cubicBezTo>
                <a:lnTo>
                  <a:pt x="1476" y="427"/>
                </a:lnTo>
                <a:cubicBezTo>
                  <a:pt x="1476" y="426"/>
                  <a:pt x="1476" y="426"/>
                  <a:pt x="1476" y="425"/>
                </a:cubicBezTo>
                <a:lnTo>
                  <a:pt x="1476" y="425"/>
                </a:lnTo>
                <a:cubicBezTo>
                  <a:pt x="1474" y="424"/>
                  <a:pt x="1474" y="423"/>
                  <a:pt x="1476" y="421"/>
                </a:cubicBezTo>
                <a:lnTo>
                  <a:pt x="1476" y="421"/>
                </a:lnTo>
                <a:lnTo>
                  <a:pt x="1476" y="421"/>
                </a:lnTo>
                <a:lnTo>
                  <a:pt x="1476" y="421"/>
                </a:lnTo>
                <a:lnTo>
                  <a:pt x="1476" y="421"/>
                </a:lnTo>
                <a:lnTo>
                  <a:pt x="1476" y="421"/>
                </a:lnTo>
                <a:lnTo>
                  <a:pt x="1476" y="421"/>
                </a:lnTo>
                <a:cubicBezTo>
                  <a:pt x="1478" y="422"/>
                  <a:pt x="1480" y="423"/>
                  <a:pt x="1481" y="423"/>
                </a:cubicBezTo>
                <a:lnTo>
                  <a:pt x="1482" y="424"/>
                </a:lnTo>
                <a:close/>
                <a:moveTo>
                  <a:pt x="1469" y="284"/>
                </a:moveTo>
                <a:lnTo>
                  <a:pt x="1469" y="284"/>
                </a:lnTo>
                <a:cubicBezTo>
                  <a:pt x="1470" y="284"/>
                  <a:pt x="1470" y="283"/>
                  <a:pt x="1470" y="282"/>
                </a:cubicBezTo>
                <a:lnTo>
                  <a:pt x="1470" y="282"/>
                </a:lnTo>
                <a:cubicBezTo>
                  <a:pt x="1470" y="281"/>
                  <a:pt x="1470" y="281"/>
                  <a:pt x="1470" y="281"/>
                </a:cubicBezTo>
                <a:lnTo>
                  <a:pt x="1470" y="281"/>
                </a:lnTo>
                <a:cubicBezTo>
                  <a:pt x="1470" y="280"/>
                  <a:pt x="1470" y="280"/>
                  <a:pt x="1471" y="283"/>
                </a:cubicBezTo>
                <a:lnTo>
                  <a:pt x="1471" y="283"/>
                </a:lnTo>
                <a:cubicBezTo>
                  <a:pt x="1472" y="284"/>
                  <a:pt x="1474" y="284"/>
                  <a:pt x="1476" y="283"/>
                </a:cubicBezTo>
                <a:lnTo>
                  <a:pt x="1476" y="283"/>
                </a:lnTo>
                <a:cubicBezTo>
                  <a:pt x="1476" y="285"/>
                  <a:pt x="1476" y="285"/>
                  <a:pt x="1476" y="287"/>
                </a:cubicBezTo>
                <a:lnTo>
                  <a:pt x="1476" y="287"/>
                </a:lnTo>
                <a:cubicBezTo>
                  <a:pt x="1474" y="287"/>
                  <a:pt x="1473" y="287"/>
                  <a:pt x="1472" y="288"/>
                </a:cubicBezTo>
                <a:lnTo>
                  <a:pt x="1472" y="288"/>
                </a:lnTo>
                <a:cubicBezTo>
                  <a:pt x="1472" y="286"/>
                  <a:pt x="1470" y="285"/>
                  <a:pt x="1469" y="284"/>
                </a:cubicBezTo>
                <a:close/>
                <a:moveTo>
                  <a:pt x="1469" y="755"/>
                </a:moveTo>
                <a:lnTo>
                  <a:pt x="1469" y="755"/>
                </a:lnTo>
                <a:lnTo>
                  <a:pt x="1469" y="756"/>
                </a:lnTo>
                <a:lnTo>
                  <a:pt x="1469" y="756"/>
                </a:lnTo>
                <a:cubicBezTo>
                  <a:pt x="1468" y="755"/>
                  <a:pt x="1467" y="754"/>
                  <a:pt x="1466" y="754"/>
                </a:cubicBezTo>
                <a:lnTo>
                  <a:pt x="1466" y="754"/>
                </a:lnTo>
                <a:cubicBezTo>
                  <a:pt x="1467" y="754"/>
                  <a:pt x="1468" y="754"/>
                  <a:pt x="1470" y="754"/>
                </a:cubicBezTo>
                <a:lnTo>
                  <a:pt x="1470" y="754"/>
                </a:lnTo>
                <a:cubicBezTo>
                  <a:pt x="1470" y="755"/>
                  <a:pt x="1469" y="755"/>
                  <a:pt x="1469" y="755"/>
                </a:cubicBezTo>
                <a:close/>
                <a:moveTo>
                  <a:pt x="695" y="988"/>
                </a:moveTo>
                <a:lnTo>
                  <a:pt x="695" y="988"/>
                </a:lnTo>
                <a:cubicBezTo>
                  <a:pt x="695" y="991"/>
                  <a:pt x="691" y="994"/>
                  <a:pt x="688" y="996"/>
                </a:cubicBezTo>
                <a:lnTo>
                  <a:pt x="688" y="996"/>
                </a:lnTo>
                <a:lnTo>
                  <a:pt x="688" y="996"/>
                </a:lnTo>
                <a:lnTo>
                  <a:pt x="688" y="996"/>
                </a:lnTo>
                <a:cubicBezTo>
                  <a:pt x="691" y="994"/>
                  <a:pt x="689" y="988"/>
                  <a:pt x="692" y="985"/>
                </a:cubicBezTo>
                <a:lnTo>
                  <a:pt x="692" y="985"/>
                </a:lnTo>
                <a:cubicBezTo>
                  <a:pt x="693" y="984"/>
                  <a:pt x="693" y="982"/>
                  <a:pt x="693" y="982"/>
                </a:cubicBezTo>
                <a:lnTo>
                  <a:pt x="693" y="982"/>
                </a:lnTo>
                <a:lnTo>
                  <a:pt x="696" y="982"/>
                </a:lnTo>
                <a:lnTo>
                  <a:pt x="696" y="982"/>
                </a:lnTo>
                <a:cubicBezTo>
                  <a:pt x="695" y="984"/>
                  <a:pt x="695" y="985"/>
                  <a:pt x="695" y="988"/>
                </a:cubicBezTo>
                <a:close/>
                <a:moveTo>
                  <a:pt x="691" y="1014"/>
                </a:moveTo>
                <a:lnTo>
                  <a:pt x="691" y="1014"/>
                </a:lnTo>
                <a:cubicBezTo>
                  <a:pt x="691" y="1014"/>
                  <a:pt x="690" y="1014"/>
                  <a:pt x="689" y="1014"/>
                </a:cubicBezTo>
                <a:lnTo>
                  <a:pt x="689" y="1014"/>
                </a:lnTo>
                <a:cubicBezTo>
                  <a:pt x="690" y="1010"/>
                  <a:pt x="691" y="1008"/>
                  <a:pt x="690" y="1006"/>
                </a:cubicBezTo>
                <a:lnTo>
                  <a:pt x="690" y="1006"/>
                </a:lnTo>
                <a:lnTo>
                  <a:pt x="691" y="1005"/>
                </a:lnTo>
                <a:lnTo>
                  <a:pt x="691" y="1005"/>
                </a:lnTo>
                <a:cubicBezTo>
                  <a:pt x="691" y="1007"/>
                  <a:pt x="691" y="1009"/>
                  <a:pt x="692" y="1010"/>
                </a:cubicBezTo>
                <a:lnTo>
                  <a:pt x="692" y="1010"/>
                </a:lnTo>
                <a:cubicBezTo>
                  <a:pt x="692" y="1010"/>
                  <a:pt x="692" y="1010"/>
                  <a:pt x="693" y="1010"/>
                </a:cubicBezTo>
                <a:lnTo>
                  <a:pt x="693" y="1010"/>
                </a:lnTo>
                <a:cubicBezTo>
                  <a:pt x="692" y="1011"/>
                  <a:pt x="691" y="1013"/>
                  <a:pt x="691" y="1014"/>
                </a:cubicBezTo>
                <a:close/>
                <a:moveTo>
                  <a:pt x="688" y="1034"/>
                </a:moveTo>
                <a:lnTo>
                  <a:pt x="688" y="1034"/>
                </a:lnTo>
                <a:lnTo>
                  <a:pt x="688" y="1034"/>
                </a:lnTo>
                <a:lnTo>
                  <a:pt x="688" y="1034"/>
                </a:lnTo>
                <a:lnTo>
                  <a:pt x="688" y="1034"/>
                </a:lnTo>
                <a:lnTo>
                  <a:pt x="688" y="1034"/>
                </a:lnTo>
                <a:cubicBezTo>
                  <a:pt x="688" y="1034"/>
                  <a:pt x="688" y="1035"/>
                  <a:pt x="688" y="1036"/>
                </a:cubicBezTo>
                <a:lnTo>
                  <a:pt x="688" y="1036"/>
                </a:lnTo>
                <a:cubicBezTo>
                  <a:pt x="688" y="1035"/>
                  <a:pt x="688" y="1035"/>
                  <a:pt x="688" y="1034"/>
                </a:cubicBezTo>
                <a:close/>
                <a:moveTo>
                  <a:pt x="679" y="1032"/>
                </a:moveTo>
                <a:lnTo>
                  <a:pt x="679" y="1032"/>
                </a:lnTo>
                <a:cubicBezTo>
                  <a:pt x="679" y="1031"/>
                  <a:pt x="679" y="1031"/>
                  <a:pt x="679" y="1031"/>
                </a:cubicBezTo>
                <a:lnTo>
                  <a:pt x="679" y="1031"/>
                </a:lnTo>
                <a:cubicBezTo>
                  <a:pt x="678" y="1031"/>
                  <a:pt x="678" y="1031"/>
                  <a:pt x="677" y="1030"/>
                </a:cubicBezTo>
                <a:lnTo>
                  <a:pt x="677" y="1030"/>
                </a:lnTo>
                <a:cubicBezTo>
                  <a:pt x="678" y="1030"/>
                  <a:pt x="679" y="1030"/>
                  <a:pt x="680" y="1030"/>
                </a:cubicBezTo>
                <a:lnTo>
                  <a:pt x="680" y="1030"/>
                </a:lnTo>
                <a:cubicBezTo>
                  <a:pt x="680" y="1031"/>
                  <a:pt x="679" y="1031"/>
                  <a:pt x="679" y="1032"/>
                </a:cubicBezTo>
                <a:close/>
                <a:moveTo>
                  <a:pt x="1690" y="541"/>
                </a:moveTo>
                <a:lnTo>
                  <a:pt x="1690" y="541"/>
                </a:lnTo>
                <a:close/>
                <a:moveTo>
                  <a:pt x="1693" y="184"/>
                </a:moveTo>
                <a:lnTo>
                  <a:pt x="1693" y="184"/>
                </a:lnTo>
                <a:lnTo>
                  <a:pt x="1693" y="184"/>
                </a:lnTo>
                <a:lnTo>
                  <a:pt x="1693" y="184"/>
                </a:lnTo>
                <a:lnTo>
                  <a:pt x="1692" y="184"/>
                </a:lnTo>
                <a:lnTo>
                  <a:pt x="1692" y="184"/>
                </a:lnTo>
                <a:cubicBezTo>
                  <a:pt x="1692" y="184"/>
                  <a:pt x="1692" y="184"/>
                  <a:pt x="1693" y="184"/>
                </a:cubicBezTo>
                <a:close/>
                <a:moveTo>
                  <a:pt x="1696" y="847"/>
                </a:moveTo>
                <a:lnTo>
                  <a:pt x="1696" y="847"/>
                </a:lnTo>
                <a:cubicBezTo>
                  <a:pt x="1697" y="847"/>
                  <a:pt x="1698" y="848"/>
                  <a:pt x="1698" y="848"/>
                </a:cubicBezTo>
                <a:lnTo>
                  <a:pt x="1698" y="848"/>
                </a:lnTo>
                <a:cubicBezTo>
                  <a:pt x="1703" y="848"/>
                  <a:pt x="1706" y="845"/>
                  <a:pt x="1709" y="842"/>
                </a:cubicBezTo>
                <a:lnTo>
                  <a:pt x="1709" y="842"/>
                </a:lnTo>
                <a:cubicBezTo>
                  <a:pt x="1708" y="843"/>
                  <a:pt x="1707" y="845"/>
                  <a:pt x="1707" y="847"/>
                </a:cubicBezTo>
                <a:lnTo>
                  <a:pt x="1707" y="847"/>
                </a:lnTo>
                <a:cubicBezTo>
                  <a:pt x="1703" y="846"/>
                  <a:pt x="1701" y="848"/>
                  <a:pt x="1700" y="851"/>
                </a:cubicBezTo>
                <a:lnTo>
                  <a:pt x="1700" y="851"/>
                </a:lnTo>
                <a:lnTo>
                  <a:pt x="1700" y="851"/>
                </a:lnTo>
                <a:lnTo>
                  <a:pt x="1700" y="851"/>
                </a:lnTo>
                <a:cubicBezTo>
                  <a:pt x="1698" y="851"/>
                  <a:pt x="1697" y="853"/>
                  <a:pt x="1695" y="854"/>
                </a:cubicBezTo>
                <a:lnTo>
                  <a:pt x="1695" y="854"/>
                </a:lnTo>
                <a:lnTo>
                  <a:pt x="1695" y="854"/>
                </a:lnTo>
                <a:lnTo>
                  <a:pt x="1695" y="854"/>
                </a:lnTo>
                <a:cubicBezTo>
                  <a:pt x="1697" y="853"/>
                  <a:pt x="1697" y="851"/>
                  <a:pt x="1698" y="849"/>
                </a:cubicBezTo>
                <a:lnTo>
                  <a:pt x="1698" y="849"/>
                </a:lnTo>
                <a:cubicBezTo>
                  <a:pt x="1697" y="849"/>
                  <a:pt x="1697" y="848"/>
                  <a:pt x="1696" y="847"/>
                </a:cubicBezTo>
                <a:close/>
                <a:moveTo>
                  <a:pt x="1703" y="179"/>
                </a:moveTo>
                <a:lnTo>
                  <a:pt x="1703" y="179"/>
                </a:lnTo>
                <a:lnTo>
                  <a:pt x="1703" y="180"/>
                </a:lnTo>
                <a:lnTo>
                  <a:pt x="1703" y="180"/>
                </a:lnTo>
                <a:lnTo>
                  <a:pt x="1704" y="180"/>
                </a:lnTo>
                <a:lnTo>
                  <a:pt x="1704" y="180"/>
                </a:lnTo>
                <a:cubicBezTo>
                  <a:pt x="1703" y="180"/>
                  <a:pt x="1703" y="180"/>
                  <a:pt x="1702" y="180"/>
                </a:cubicBezTo>
                <a:lnTo>
                  <a:pt x="1702" y="180"/>
                </a:lnTo>
                <a:cubicBezTo>
                  <a:pt x="1702" y="180"/>
                  <a:pt x="1702" y="179"/>
                  <a:pt x="1703" y="179"/>
                </a:cubicBezTo>
                <a:close/>
                <a:moveTo>
                  <a:pt x="1713" y="837"/>
                </a:moveTo>
                <a:lnTo>
                  <a:pt x="1713" y="837"/>
                </a:lnTo>
                <a:lnTo>
                  <a:pt x="1713" y="837"/>
                </a:lnTo>
                <a:lnTo>
                  <a:pt x="1713" y="837"/>
                </a:lnTo>
                <a:cubicBezTo>
                  <a:pt x="1712" y="837"/>
                  <a:pt x="1712" y="838"/>
                  <a:pt x="1712" y="838"/>
                </a:cubicBezTo>
                <a:lnTo>
                  <a:pt x="1712" y="838"/>
                </a:lnTo>
                <a:cubicBezTo>
                  <a:pt x="1712" y="837"/>
                  <a:pt x="1712" y="837"/>
                  <a:pt x="1713" y="837"/>
                </a:cubicBezTo>
                <a:close/>
                <a:moveTo>
                  <a:pt x="1713" y="646"/>
                </a:moveTo>
                <a:lnTo>
                  <a:pt x="1713" y="646"/>
                </a:lnTo>
                <a:lnTo>
                  <a:pt x="1713" y="645"/>
                </a:lnTo>
                <a:lnTo>
                  <a:pt x="1713" y="645"/>
                </a:lnTo>
                <a:lnTo>
                  <a:pt x="1713" y="645"/>
                </a:lnTo>
                <a:lnTo>
                  <a:pt x="1713" y="645"/>
                </a:lnTo>
                <a:cubicBezTo>
                  <a:pt x="1713" y="645"/>
                  <a:pt x="1713" y="645"/>
                  <a:pt x="1713" y="646"/>
                </a:cubicBezTo>
                <a:close/>
                <a:moveTo>
                  <a:pt x="1716" y="1064"/>
                </a:moveTo>
                <a:lnTo>
                  <a:pt x="1716" y="1064"/>
                </a:lnTo>
                <a:lnTo>
                  <a:pt x="1716" y="1064"/>
                </a:lnTo>
                <a:lnTo>
                  <a:pt x="1716" y="1064"/>
                </a:lnTo>
                <a:lnTo>
                  <a:pt x="1715" y="1064"/>
                </a:lnTo>
                <a:lnTo>
                  <a:pt x="1715" y="1064"/>
                </a:lnTo>
                <a:cubicBezTo>
                  <a:pt x="1715" y="1064"/>
                  <a:pt x="1715" y="1064"/>
                  <a:pt x="1715" y="1062"/>
                </a:cubicBezTo>
                <a:lnTo>
                  <a:pt x="1715" y="1062"/>
                </a:lnTo>
                <a:cubicBezTo>
                  <a:pt x="1716" y="1064"/>
                  <a:pt x="1716" y="1064"/>
                  <a:pt x="1716" y="1064"/>
                </a:cubicBezTo>
                <a:close/>
                <a:moveTo>
                  <a:pt x="1700" y="1123"/>
                </a:moveTo>
                <a:lnTo>
                  <a:pt x="1700" y="1123"/>
                </a:lnTo>
                <a:cubicBezTo>
                  <a:pt x="1701" y="1122"/>
                  <a:pt x="1701" y="1122"/>
                  <a:pt x="1701" y="1121"/>
                </a:cubicBezTo>
                <a:lnTo>
                  <a:pt x="1701" y="1121"/>
                </a:lnTo>
                <a:lnTo>
                  <a:pt x="1701" y="1121"/>
                </a:lnTo>
                <a:lnTo>
                  <a:pt x="1701" y="1121"/>
                </a:lnTo>
                <a:cubicBezTo>
                  <a:pt x="1701" y="1122"/>
                  <a:pt x="1701" y="1123"/>
                  <a:pt x="1702" y="1123"/>
                </a:cubicBezTo>
                <a:lnTo>
                  <a:pt x="1702" y="1123"/>
                </a:lnTo>
                <a:cubicBezTo>
                  <a:pt x="1701" y="1123"/>
                  <a:pt x="1701" y="1123"/>
                  <a:pt x="1700" y="1123"/>
                </a:cubicBezTo>
                <a:close/>
                <a:moveTo>
                  <a:pt x="1739" y="1062"/>
                </a:moveTo>
                <a:lnTo>
                  <a:pt x="1739" y="1062"/>
                </a:lnTo>
                <a:close/>
                <a:moveTo>
                  <a:pt x="1752" y="1092"/>
                </a:moveTo>
                <a:lnTo>
                  <a:pt x="1752" y="1092"/>
                </a:lnTo>
                <a:lnTo>
                  <a:pt x="1752" y="1093"/>
                </a:lnTo>
                <a:lnTo>
                  <a:pt x="1752" y="1093"/>
                </a:lnTo>
                <a:cubicBezTo>
                  <a:pt x="1751" y="1093"/>
                  <a:pt x="1750" y="1094"/>
                  <a:pt x="1749" y="1095"/>
                </a:cubicBezTo>
                <a:lnTo>
                  <a:pt x="1749" y="1095"/>
                </a:lnTo>
                <a:cubicBezTo>
                  <a:pt x="1750" y="1094"/>
                  <a:pt x="1751" y="1093"/>
                  <a:pt x="1752" y="1092"/>
                </a:cubicBezTo>
                <a:close/>
                <a:moveTo>
                  <a:pt x="1757" y="1049"/>
                </a:moveTo>
                <a:lnTo>
                  <a:pt x="1757" y="1049"/>
                </a:lnTo>
                <a:cubicBezTo>
                  <a:pt x="1757" y="1049"/>
                  <a:pt x="1757" y="1049"/>
                  <a:pt x="1757" y="1048"/>
                </a:cubicBezTo>
                <a:lnTo>
                  <a:pt x="1757" y="1048"/>
                </a:lnTo>
                <a:cubicBezTo>
                  <a:pt x="1760" y="1045"/>
                  <a:pt x="1762" y="1042"/>
                  <a:pt x="1766" y="1046"/>
                </a:cubicBezTo>
                <a:lnTo>
                  <a:pt x="1766" y="1046"/>
                </a:lnTo>
                <a:cubicBezTo>
                  <a:pt x="1766" y="1046"/>
                  <a:pt x="1766" y="1046"/>
                  <a:pt x="1765" y="1046"/>
                </a:cubicBezTo>
                <a:lnTo>
                  <a:pt x="1765" y="1046"/>
                </a:lnTo>
                <a:cubicBezTo>
                  <a:pt x="1761" y="1049"/>
                  <a:pt x="1760" y="1052"/>
                  <a:pt x="1760" y="1056"/>
                </a:cubicBezTo>
                <a:lnTo>
                  <a:pt x="1760" y="1056"/>
                </a:lnTo>
                <a:cubicBezTo>
                  <a:pt x="1759" y="1055"/>
                  <a:pt x="1758" y="1055"/>
                  <a:pt x="1756" y="1055"/>
                </a:cubicBezTo>
                <a:lnTo>
                  <a:pt x="1756" y="1055"/>
                </a:lnTo>
                <a:cubicBezTo>
                  <a:pt x="1758" y="1053"/>
                  <a:pt x="1758" y="1051"/>
                  <a:pt x="1757" y="1049"/>
                </a:cubicBezTo>
                <a:close/>
                <a:moveTo>
                  <a:pt x="1775" y="1101"/>
                </a:moveTo>
                <a:lnTo>
                  <a:pt x="1775" y="1101"/>
                </a:lnTo>
                <a:lnTo>
                  <a:pt x="1775" y="1101"/>
                </a:lnTo>
                <a:lnTo>
                  <a:pt x="1775" y="1101"/>
                </a:lnTo>
                <a:cubicBezTo>
                  <a:pt x="1775" y="1101"/>
                  <a:pt x="1775" y="1101"/>
                  <a:pt x="1774" y="1101"/>
                </a:cubicBezTo>
                <a:lnTo>
                  <a:pt x="1774" y="1101"/>
                </a:lnTo>
                <a:cubicBezTo>
                  <a:pt x="1774" y="1101"/>
                  <a:pt x="1774" y="1101"/>
                  <a:pt x="1775" y="1101"/>
                </a:cubicBezTo>
                <a:close/>
                <a:moveTo>
                  <a:pt x="1458" y="1070"/>
                </a:moveTo>
                <a:lnTo>
                  <a:pt x="1458" y="1070"/>
                </a:lnTo>
                <a:cubicBezTo>
                  <a:pt x="1459" y="1070"/>
                  <a:pt x="1459" y="1070"/>
                  <a:pt x="1460" y="1070"/>
                </a:cubicBezTo>
                <a:lnTo>
                  <a:pt x="1460" y="1070"/>
                </a:lnTo>
                <a:cubicBezTo>
                  <a:pt x="1459" y="1070"/>
                  <a:pt x="1459" y="1071"/>
                  <a:pt x="1459" y="1072"/>
                </a:cubicBezTo>
                <a:lnTo>
                  <a:pt x="1788" y="1144"/>
                </a:lnTo>
                <a:lnTo>
                  <a:pt x="1777" y="1046"/>
                </a:lnTo>
                <a:lnTo>
                  <a:pt x="1777" y="1046"/>
                </a:lnTo>
                <a:cubicBezTo>
                  <a:pt x="1775" y="1047"/>
                  <a:pt x="1774" y="1049"/>
                  <a:pt x="1773" y="1051"/>
                </a:cubicBezTo>
                <a:lnTo>
                  <a:pt x="1773" y="1051"/>
                </a:lnTo>
                <a:cubicBezTo>
                  <a:pt x="1770" y="1050"/>
                  <a:pt x="1769" y="1048"/>
                  <a:pt x="1768" y="1046"/>
                </a:cubicBezTo>
                <a:lnTo>
                  <a:pt x="1768" y="1046"/>
                </a:lnTo>
                <a:cubicBezTo>
                  <a:pt x="1770" y="1046"/>
                  <a:pt x="1774" y="1042"/>
                  <a:pt x="1777" y="1042"/>
                </a:cubicBezTo>
                <a:lnTo>
                  <a:pt x="1730" y="630"/>
                </a:lnTo>
                <a:lnTo>
                  <a:pt x="1729" y="630"/>
                </a:lnTo>
                <a:lnTo>
                  <a:pt x="1729" y="630"/>
                </a:lnTo>
                <a:cubicBezTo>
                  <a:pt x="1736" y="458"/>
                  <a:pt x="1738" y="285"/>
                  <a:pt x="1734" y="112"/>
                </a:cubicBezTo>
                <a:lnTo>
                  <a:pt x="1734" y="112"/>
                </a:lnTo>
                <a:cubicBezTo>
                  <a:pt x="1734" y="98"/>
                  <a:pt x="1733" y="82"/>
                  <a:pt x="1723" y="70"/>
                </a:cubicBezTo>
                <a:lnTo>
                  <a:pt x="1723" y="70"/>
                </a:lnTo>
                <a:cubicBezTo>
                  <a:pt x="1718" y="64"/>
                  <a:pt x="1711" y="61"/>
                  <a:pt x="1702" y="59"/>
                </a:cubicBezTo>
                <a:lnTo>
                  <a:pt x="1702" y="59"/>
                </a:lnTo>
                <a:cubicBezTo>
                  <a:pt x="1698" y="57"/>
                  <a:pt x="1694" y="56"/>
                  <a:pt x="1689" y="55"/>
                </a:cubicBezTo>
                <a:lnTo>
                  <a:pt x="1689" y="55"/>
                </a:lnTo>
                <a:cubicBezTo>
                  <a:pt x="1631" y="45"/>
                  <a:pt x="1573" y="35"/>
                  <a:pt x="1514" y="28"/>
                </a:cubicBezTo>
                <a:lnTo>
                  <a:pt x="1514" y="28"/>
                </a:lnTo>
                <a:cubicBezTo>
                  <a:pt x="1512" y="32"/>
                  <a:pt x="1513" y="35"/>
                  <a:pt x="1514" y="39"/>
                </a:cubicBezTo>
                <a:lnTo>
                  <a:pt x="1514" y="39"/>
                </a:lnTo>
                <a:cubicBezTo>
                  <a:pt x="1516" y="42"/>
                  <a:pt x="1511" y="50"/>
                  <a:pt x="1517" y="51"/>
                </a:cubicBezTo>
                <a:lnTo>
                  <a:pt x="1517" y="51"/>
                </a:lnTo>
                <a:cubicBezTo>
                  <a:pt x="1516" y="52"/>
                  <a:pt x="1516" y="53"/>
                  <a:pt x="1516" y="55"/>
                </a:cubicBezTo>
                <a:lnTo>
                  <a:pt x="1516" y="55"/>
                </a:lnTo>
                <a:cubicBezTo>
                  <a:pt x="1513" y="51"/>
                  <a:pt x="1510" y="52"/>
                  <a:pt x="1507" y="57"/>
                </a:cubicBezTo>
                <a:lnTo>
                  <a:pt x="1507" y="57"/>
                </a:lnTo>
                <a:lnTo>
                  <a:pt x="1507" y="57"/>
                </a:lnTo>
                <a:cubicBezTo>
                  <a:pt x="1507" y="55"/>
                  <a:pt x="1506" y="53"/>
                  <a:pt x="1505" y="51"/>
                </a:cubicBezTo>
                <a:lnTo>
                  <a:pt x="1505" y="51"/>
                </a:lnTo>
                <a:cubicBezTo>
                  <a:pt x="1506" y="50"/>
                  <a:pt x="1506" y="49"/>
                  <a:pt x="1507" y="49"/>
                </a:cubicBezTo>
                <a:lnTo>
                  <a:pt x="1507" y="49"/>
                </a:lnTo>
                <a:cubicBezTo>
                  <a:pt x="1507" y="46"/>
                  <a:pt x="1509" y="43"/>
                  <a:pt x="1508" y="40"/>
                </a:cubicBezTo>
                <a:lnTo>
                  <a:pt x="1508" y="40"/>
                </a:lnTo>
                <a:cubicBezTo>
                  <a:pt x="1508" y="40"/>
                  <a:pt x="1508" y="39"/>
                  <a:pt x="1507" y="39"/>
                </a:cubicBezTo>
                <a:lnTo>
                  <a:pt x="1507" y="39"/>
                </a:lnTo>
                <a:lnTo>
                  <a:pt x="1507" y="39"/>
                </a:lnTo>
                <a:lnTo>
                  <a:pt x="1507" y="39"/>
                </a:lnTo>
                <a:cubicBezTo>
                  <a:pt x="1507" y="37"/>
                  <a:pt x="1507" y="35"/>
                  <a:pt x="1507" y="33"/>
                </a:cubicBezTo>
                <a:lnTo>
                  <a:pt x="1507" y="33"/>
                </a:lnTo>
                <a:cubicBezTo>
                  <a:pt x="1505" y="33"/>
                  <a:pt x="1503" y="33"/>
                  <a:pt x="1501" y="32"/>
                </a:cubicBezTo>
                <a:lnTo>
                  <a:pt x="1501" y="32"/>
                </a:lnTo>
                <a:cubicBezTo>
                  <a:pt x="1499" y="32"/>
                  <a:pt x="1498" y="30"/>
                  <a:pt x="1496" y="27"/>
                </a:cubicBezTo>
                <a:lnTo>
                  <a:pt x="1496" y="27"/>
                </a:lnTo>
                <a:cubicBezTo>
                  <a:pt x="1495" y="29"/>
                  <a:pt x="1489" y="21"/>
                  <a:pt x="1489" y="31"/>
                </a:cubicBezTo>
                <a:lnTo>
                  <a:pt x="1489" y="31"/>
                </a:lnTo>
                <a:cubicBezTo>
                  <a:pt x="1489" y="33"/>
                  <a:pt x="1486" y="30"/>
                  <a:pt x="1485" y="29"/>
                </a:cubicBezTo>
                <a:lnTo>
                  <a:pt x="1485" y="29"/>
                </a:lnTo>
                <a:cubicBezTo>
                  <a:pt x="1485" y="29"/>
                  <a:pt x="1484" y="29"/>
                  <a:pt x="1483" y="29"/>
                </a:cubicBezTo>
                <a:lnTo>
                  <a:pt x="1483" y="29"/>
                </a:lnTo>
                <a:cubicBezTo>
                  <a:pt x="1483" y="29"/>
                  <a:pt x="1483" y="30"/>
                  <a:pt x="1483" y="31"/>
                </a:cubicBezTo>
                <a:lnTo>
                  <a:pt x="1483" y="31"/>
                </a:lnTo>
                <a:cubicBezTo>
                  <a:pt x="1483" y="32"/>
                  <a:pt x="1483" y="33"/>
                  <a:pt x="1483" y="33"/>
                </a:cubicBezTo>
                <a:lnTo>
                  <a:pt x="1483" y="33"/>
                </a:lnTo>
                <a:cubicBezTo>
                  <a:pt x="1485" y="36"/>
                  <a:pt x="1487" y="39"/>
                  <a:pt x="1489" y="41"/>
                </a:cubicBezTo>
                <a:lnTo>
                  <a:pt x="1489" y="41"/>
                </a:lnTo>
                <a:lnTo>
                  <a:pt x="1489" y="41"/>
                </a:lnTo>
                <a:cubicBezTo>
                  <a:pt x="1489" y="41"/>
                  <a:pt x="1489" y="41"/>
                  <a:pt x="1488" y="41"/>
                </a:cubicBezTo>
                <a:lnTo>
                  <a:pt x="1488" y="41"/>
                </a:lnTo>
                <a:cubicBezTo>
                  <a:pt x="1486" y="41"/>
                  <a:pt x="1484" y="47"/>
                  <a:pt x="1480" y="43"/>
                </a:cubicBezTo>
                <a:lnTo>
                  <a:pt x="1480" y="43"/>
                </a:lnTo>
                <a:cubicBezTo>
                  <a:pt x="1478" y="43"/>
                  <a:pt x="1476" y="45"/>
                  <a:pt x="1474" y="47"/>
                </a:cubicBezTo>
                <a:lnTo>
                  <a:pt x="1474" y="47"/>
                </a:lnTo>
                <a:cubicBezTo>
                  <a:pt x="1474" y="46"/>
                  <a:pt x="1474" y="45"/>
                  <a:pt x="1474" y="45"/>
                </a:cubicBezTo>
                <a:lnTo>
                  <a:pt x="1474" y="45"/>
                </a:lnTo>
                <a:cubicBezTo>
                  <a:pt x="1473" y="45"/>
                  <a:pt x="1473" y="45"/>
                  <a:pt x="1473" y="45"/>
                </a:cubicBezTo>
                <a:lnTo>
                  <a:pt x="1473" y="45"/>
                </a:lnTo>
                <a:cubicBezTo>
                  <a:pt x="1472" y="42"/>
                  <a:pt x="1471" y="39"/>
                  <a:pt x="1470" y="37"/>
                </a:cubicBezTo>
                <a:lnTo>
                  <a:pt x="1470" y="37"/>
                </a:lnTo>
                <a:cubicBezTo>
                  <a:pt x="1469" y="36"/>
                  <a:pt x="1467" y="36"/>
                  <a:pt x="1465" y="35"/>
                </a:cubicBezTo>
                <a:lnTo>
                  <a:pt x="1465" y="35"/>
                </a:lnTo>
                <a:cubicBezTo>
                  <a:pt x="1466" y="34"/>
                  <a:pt x="1466" y="34"/>
                  <a:pt x="1467" y="33"/>
                </a:cubicBezTo>
                <a:lnTo>
                  <a:pt x="1467" y="33"/>
                </a:lnTo>
                <a:cubicBezTo>
                  <a:pt x="1471" y="31"/>
                  <a:pt x="1472" y="27"/>
                  <a:pt x="1473" y="23"/>
                </a:cubicBezTo>
                <a:lnTo>
                  <a:pt x="1473" y="23"/>
                </a:lnTo>
                <a:cubicBezTo>
                  <a:pt x="1458" y="21"/>
                  <a:pt x="1443" y="20"/>
                  <a:pt x="1428" y="18"/>
                </a:cubicBezTo>
                <a:lnTo>
                  <a:pt x="1428" y="18"/>
                </a:lnTo>
                <a:cubicBezTo>
                  <a:pt x="1428" y="19"/>
                  <a:pt x="1428" y="19"/>
                  <a:pt x="1429" y="20"/>
                </a:cubicBezTo>
                <a:lnTo>
                  <a:pt x="1429" y="20"/>
                </a:lnTo>
                <a:cubicBezTo>
                  <a:pt x="1428" y="20"/>
                  <a:pt x="1427" y="21"/>
                  <a:pt x="1427" y="21"/>
                </a:cubicBezTo>
                <a:lnTo>
                  <a:pt x="1427" y="21"/>
                </a:lnTo>
                <a:cubicBezTo>
                  <a:pt x="1427" y="25"/>
                  <a:pt x="1427" y="27"/>
                  <a:pt x="1430" y="29"/>
                </a:cubicBezTo>
                <a:lnTo>
                  <a:pt x="1430" y="29"/>
                </a:lnTo>
                <a:cubicBezTo>
                  <a:pt x="1429" y="29"/>
                  <a:pt x="1429" y="29"/>
                  <a:pt x="1429" y="29"/>
                </a:cubicBezTo>
                <a:lnTo>
                  <a:pt x="1429" y="29"/>
                </a:lnTo>
                <a:cubicBezTo>
                  <a:pt x="1428" y="28"/>
                  <a:pt x="1427" y="28"/>
                  <a:pt x="1425" y="29"/>
                </a:cubicBezTo>
                <a:lnTo>
                  <a:pt x="1425" y="29"/>
                </a:lnTo>
                <a:cubicBezTo>
                  <a:pt x="1424" y="29"/>
                  <a:pt x="1424" y="29"/>
                  <a:pt x="1424" y="30"/>
                </a:cubicBezTo>
                <a:lnTo>
                  <a:pt x="1424" y="30"/>
                </a:lnTo>
                <a:cubicBezTo>
                  <a:pt x="1423" y="30"/>
                  <a:pt x="1422" y="31"/>
                  <a:pt x="1421" y="31"/>
                </a:cubicBezTo>
                <a:lnTo>
                  <a:pt x="1421" y="31"/>
                </a:lnTo>
                <a:cubicBezTo>
                  <a:pt x="1421" y="33"/>
                  <a:pt x="1420" y="36"/>
                  <a:pt x="1419" y="39"/>
                </a:cubicBezTo>
                <a:lnTo>
                  <a:pt x="1419" y="39"/>
                </a:lnTo>
                <a:cubicBezTo>
                  <a:pt x="1416" y="39"/>
                  <a:pt x="1415" y="39"/>
                  <a:pt x="1412" y="38"/>
                </a:cubicBezTo>
                <a:lnTo>
                  <a:pt x="1412" y="38"/>
                </a:lnTo>
                <a:cubicBezTo>
                  <a:pt x="1414" y="37"/>
                  <a:pt x="1415" y="36"/>
                  <a:pt x="1416" y="35"/>
                </a:cubicBezTo>
                <a:lnTo>
                  <a:pt x="1416" y="35"/>
                </a:lnTo>
                <a:cubicBezTo>
                  <a:pt x="1418" y="33"/>
                  <a:pt x="1422" y="30"/>
                  <a:pt x="1420" y="27"/>
                </a:cubicBezTo>
                <a:lnTo>
                  <a:pt x="1420" y="27"/>
                </a:lnTo>
                <a:cubicBezTo>
                  <a:pt x="1420" y="26"/>
                  <a:pt x="1420" y="25"/>
                  <a:pt x="1421" y="24"/>
                </a:cubicBezTo>
                <a:lnTo>
                  <a:pt x="1421" y="24"/>
                </a:lnTo>
                <a:cubicBezTo>
                  <a:pt x="1420" y="21"/>
                  <a:pt x="1421" y="20"/>
                  <a:pt x="1421" y="17"/>
                </a:cubicBezTo>
                <a:lnTo>
                  <a:pt x="1421" y="17"/>
                </a:lnTo>
                <a:cubicBezTo>
                  <a:pt x="1364" y="12"/>
                  <a:pt x="1308" y="9"/>
                  <a:pt x="1249" y="6"/>
                </a:cubicBezTo>
                <a:lnTo>
                  <a:pt x="1249" y="6"/>
                </a:lnTo>
                <a:cubicBezTo>
                  <a:pt x="1251" y="6"/>
                  <a:pt x="1253" y="7"/>
                  <a:pt x="1254" y="8"/>
                </a:cubicBezTo>
                <a:lnTo>
                  <a:pt x="1254" y="8"/>
                </a:lnTo>
                <a:cubicBezTo>
                  <a:pt x="1252" y="10"/>
                  <a:pt x="1252" y="12"/>
                  <a:pt x="1252" y="13"/>
                </a:cubicBezTo>
                <a:lnTo>
                  <a:pt x="1252" y="13"/>
                </a:lnTo>
                <a:cubicBezTo>
                  <a:pt x="1250" y="17"/>
                  <a:pt x="1250" y="21"/>
                  <a:pt x="1251" y="24"/>
                </a:cubicBezTo>
                <a:lnTo>
                  <a:pt x="1251" y="24"/>
                </a:lnTo>
                <a:cubicBezTo>
                  <a:pt x="1251" y="27"/>
                  <a:pt x="1254" y="27"/>
                  <a:pt x="1256" y="26"/>
                </a:cubicBezTo>
                <a:lnTo>
                  <a:pt x="1256" y="26"/>
                </a:lnTo>
                <a:lnTo>
                  <a:pt x="1256" y="26"/>
                </a:lnTo>
                <a:lnTo>
                  <a:pt x="1256" y="26"/>
                </a:lnTo>
                <a:cubicBezTo>
                  <a:pt x="1257" y="26"/>
                  <a:pt x="1257" y="27"/>
                  <a:pt x="1257" y="27"/>
                </a:cubicBezTo>
                <a:lnTo>
                  <a:pt x="1257" y="27"/>
                </a:lnTo>
                <a:cubicBezTo>
                  <a:pt x="1256" y="29"/>
                  <a:pt x="1255" y="31"/>
                  <a:pt x="1255" y="33"/>
                </a:cubicBezTo>
                <a:lnTo>
                  <a:pt x="1255" y="33"/>
                </a:lnTo>
                <a:cubicBezTo>
                  <a:pt x="1254" y="30"/>
                  <a:pt x="1253" y="27"/>
                  <a:pt x="1251" y="27"/>
                </a:cubicBezTo>
                <a:lnTo>
                  <a:pt x="1251" y="27"/>
                </a:lnTo>
                <a:lnTo>
                  <a:pt x="1251" y="27"/>
                </a:lnTo>
                <a:lnTo>
                  <a:pt x="1251" y="27"/>
                </a:lnTo>
                <a:cubicBezTo>
                  <a:pt x="1250" y="26"/>
                  <a:pt x="1250" y="26"/>
                  <a:pt x="1249" y="26"/>
                </a:cubicBezTo>
                <a:lnTo>
                  <a:pt x="1249" y="26"/>
                </a:lnTo>
                <a:cubicBezTo>
                  <a:pt x="1249" y="26"/>
                  <a:pt x="1249" y="26"/>
                  <a:pt x="1249" y="27"/>
                </a:cubicBezTo>
                <a:lnTo>
                  <a:pt x="1249" y="27"/>
                </a:lnTo>
                <a:cubicBezTo>
                  <a:pt x="1248" y="26"/>
                  <a:pt x="1247" y="26"/>
                  <a:pt x="1246" y="26"/>
                </a:cubicBezTo>
                <a:lnTo>
                  <a:pt x="1243" y="27"/>
                </a:lnTo>
                <a:lnTo>
                  <a:pt x="1243" y="27"/>
                </a:lnTo>
                <a:cubicBezTo>
                  <a:pt x="1243" y="28"/>
                  <a:pt x="1243" y="30"/>
                  <a:pt x="1243" y="31"/>
                </a:cubicBezTo>
                <a:lnTo>
                  <a:pt x="1243" y="31"/>
                </a:lnTo>
                <a:cubicBezTo>
                  <a:pt x="1243" y="31"/>
                  <a:pt x="1243" y="31"/>
                  <a:pt x="1242" y="31"/>
                </a:cubicBezTo>
                <a:lnTo>
                  <a:pt x="1242" y="31"/>
                </a:lnTo>
                <a:lnTo>
                  <a:pt x="1242" y="32"/>
                </a:lnTo>
                <a:lnTo>
                  <a:pt x="1242" y="32"/>
                </a:lnTo>
                <a:cubicBezTo>
                  <a:pt x="1239" y="30"/>
                  <a:pt x="1237" y="29"/>
                  <a:pt x="1235" y="33"/>
                </a:cubicBezTo>
                <a:lnTo>
                  <a:pt x="1235" y="33"/>
                </a:lnTo>
                <a:cubicBezTo>
                  <a:pt x="1236" y="35"/>
                  <a:pt x="1236" y="36"/>
                  <a:pt x="1237" y="37"/>
                </a:cubicBezTo>
                <a:lnTo>
                  <a:pt x="1237" y="37"/>
                </a:lnTo>
                <a:cubicBezTo>
                  <a:pt x="1237" y="37"/>
                  <a:pt x="1236" y="37"/>
                  <a:pt x="1236" y="38"/>
                </a:cubicBezTo>
                <a:lnTo>
                  <a:pt x="1236" y="38"/>
                </a:lnTo>
                <a:lnTo>
                  <a:pt x="1236" y="38"/>
                </a:lnTo>
                <a:lnTo>
                  <a:pt x="1236" y="38"/>
                </a:lnTo>
                <a:cubicBezTo>
                  <a:pt x="1236" y="39"/>
                  <a:pt x="1235" y="39"/>
                  <a:pt x="1234" y="39"/>
                </a:cubicBezTo>
                <a:lnTo>
                  <a:pt x="1234" y="39"/>
                </a:lnTo>
                <a:cubicBezTo>
                  <a:pt x="1235" y="39"/>
                  <a:pt x="1235" y="39"/>
                  <a:pt x="1235" y="40"/>
                </a:cubicBezTo>
                <a:lnTo>
                  <a:pt x="1235" y="40"/>
                </a:lnTo>
                <a:cubicBezTo>
                  <a:pt x="1233" y="40"/>
                  <a:pt x="1232" y="40"/>
                  <a:pt x="1229" y="40"/>
                </a:cubicBezTo>
                <a:lnTo>
                  <a:pt x="1229" y="40"/>
                </a:lnTo>
                <a:cubicBezTo>
                  <a:pt x="1232" y="37"/>
                  <a:pt x="1233" y="33"/>
                  <a:pt x="1232" y="30"/>
                </a:cubicBezTo>
                <a:lnTo>
                  <a:pt x="1232" y="30"/>
                </a:lnTo>
                <a:cubicBezTo>
                  <a:pt x="1230" y="25"/>
                  <a:pt x="1225" y="26"/>
                  <a:pt x="1222" y="23"/>
                </a:cubicBezTo>
                <a:lnTo>
                  <a:pt x="1222" y="23"/>
                </a:lnTo>
                <a:lnTo>
                  <a:pt x="1221" y="23"/>
                </a:lnTo>
                <a:lnTo>
                  <a:pt x="1221" y="23"/>
                </a:lnTo>
                <a:lnTo>
                  <a:pt x="1221" y="23"/>
                </a:lnTo>
                <a:cubicBezTo>
                  <a:pt x="1222" y="20"/>
                  <a:pt x="1222" y="18"/>
                  <a:pt x="1221" y="17"/>
                </a:cubicBezTo>
                <a:lnTo>
                  <a:pt x="1221" y="17"/>
                </a:lnTo>
                <a:cubicBezTo>
                  <a:pt x="1223" y="16"/>
                  <a:pt x="1224" y="17"/>
                  <a:pt x="1226" y="17"/>
                </a:cubicBezTo>
                <a:lnTo>
                  <a:pt x="1226" y="17"/>
                </a:lnTo>
                <a:cubicBezTo>
                  <a:pt x="1224" y="24"/>
                  <a:pt x="1232" y="24"/>
                  <a:pt x="1233" y="28"/>
                </a:cubicBezTo>
                <a:lnTo>
                  <a:pt x="1233" y="28"/>
                </a:lnTo>
                <a:cubicBezTo>
                  <a:pt x="1235" y="28"/>
                  <a:pt x="1237" y="27"/>
                  <a:pt x="1238" y="27"/>
                </a:cubicBezTo>
                <a:lnTo>
                  <a:pt x="1238" y="27"/>
                </a:lnTo>
                <a:cubicBezTo>
                  <a:pt x="1240" y="27"/>
                  <a:pt x="1242" y="24"/>
                  <a:pt x="1243" y="21"/>
                </a:cubicBezTo>
                <a:lnTo>
                  <a:pt x="1243" y="21"/>
                </a:lnTo>
                <a:lnTo>
                  <a:pt x="1243" y="21"/>
                </a:lnTo>
                <a:lnTo>
                  <a:pt x="1243" y="21"/>
                </a:lnTo>
                <a:cubicBezTo>
                  <a:pt x="1245" y="20"/>
                  <a:pt x="1245" y="19"/>
                  <a:pt x="1246" y="17"/>
                </a:cubicBezTo>
                <a:lnTo>
                  <a:pt x="1246" y="17"/>
                </a:lnTo>
                <a:cubicBezTo>
                  <a:pt x="1246" y="12"/>
                  <a:pt x="1243" y="9"/>
                  <a:pt x="1241" y="6"/>
                </a:cubicBezTo>
                <a:lnTo>
                  <a:pt x="1241" y="6"/>
                </a:lnTo>
                <a:cubicBezTo>
                  <a:pt x="1233" y="5"/>
                  <a:pt x="1227" y="5"/>
                  <a:pt x="1219" y="5"/>
                </a:cubicBezTo>
                <a:lnTo>
                  <a:pt x="1219" y="5"/>
                </a:lnTo>
                <a:lnTo>
                  <a:pt x="1219" y="6"/>
                </a:lnTo>
                <a:lnTo>
                  <a:pt x="1219" y="6"/>
                </a:lnTo>
                <a:cubicBezTo>
                  <a:pt x="1218" y="7"/>
                  <a:pt x="1218" y="7"/>
                  <a:pt x="1218" y="8"/>
                </a:cubicBezTo>
                <a:lnTo>
                  <a:pt x="1218" y="8"/>
                </a:lnTo>
                <a:cubicBezTo>
                  <a:pt x="1217" y="6"/>
                  <a:pt x="1216" y="6"/>
                  <a:pt x="1215" y="4"/>
                </a:cubicBezTo>
                <a:lnTo>
                  <a:pt x="1215" y="4"/>
                </a:lnTo>
                <a:cubicBezTo>
                  <a:pt x="1214" y="4"/>
                  <a:pt x="1213" y="4"/>
                  <a:pt x="1212" y="4"/>
                </a:cubicBezTo>
                <a:lnTo>
                  <a:pt x="1212" y="4"/>
                </a:lnTo>
                <a:cubicBezTo>
                  <a:pt x="1212" y="4"/>
                  <a:pt x="1211" y="4"/>
                  <a:pt x="1210" y="5"/>
                </a:cubicBezTo>
                <a:lnTo>
                  <a:pt x="1210" y="5"/>
                </a:lnTo>
                <a:cubicBezTo>
                  <a:pt x="1210" y="4"/>
                  <a:pt x="1210" y="4"/>
                  <a:pt x="1210" y="4"/>
                </a:cubicBezTo>
                <a:lnTo>
                  <a:pt x="1210" y="4"/>
                </a:lnTo>
                <a:cubicBezTo>
                  <a:pt x="1163" y="2"/>
                  <a:pt x="1115" y="2"/>
                  <a:pt x="1067" y="0"/>
                </a:cubicBezTo>
                <a:lnTo>
                  <a:pt x="1067" y="0"/>
                </a:lnTo>
                <a:cubicBezTo>
                  <a:pt x="1064" y="2"/>
                  <a:pt x="1064" y="6"/>
                  <a:pt x="1061" y="7"/>
                </a:cubicBezTo>
                <a:lnTo>
                  <a:pt x="1061" y="7"/>
                </a:lnTo>
                <a:cubicBezTo>
                  <a:pt x="1058" y="10"/>
                  <a:pt x="1057" y="12"/>
                  <a:pt x="1057" y="17"/>
                </a:cubicBezTo>
                <a:lnTo>
                  <a:pt x="1057" y="17"/>
                </a:lnTo>
                <a:cubicBezTo>
                  <a:pt x="1054" y="20"/>
                  <a:pt x="1051" y="21"/>
                  <a:pt x="1048" y="21"/>
                </a:cubicBezTo>
                <a:lnTo>
                  <a:pt x="1048" y="21"/>
                </a:lnTo>
                <a:cubicBezTo>
                  <a:pt x="1047" y="21"/>
                  <a:pt x="1046" y="21"/>
                  <a:pt x="1046" y="21"/>
                </a:cubicBezTo>
                <a:lnTo>
                  <a:pt x="1046" y="21"/>
                </a:lnTo>
                <a:cubicBezTo>
                  <a:pt x="1044" y="23"/>
                  <a:pt x="1043" y="23"/>
                  <a:pt x="1042" y="24"/>
                </a:cubicBezTo>
                <a:lnTo>
                  <a:pt x="1042" y="24"/>
                </a:lnTo>
                <a:lnTo>
                  <a:pt x="1042" y="24"/>
                </a:lnTo>
                <a:lnTo>
                  <a:pt x="1042" y="24"/>
                </a:lnTo>
                <a:lnTo>
                  <a:pt x="1042" y="24"/>
                </a:lnTo>
                <a:lnTo>
                  <a:pt x="1042" y="24"/>
                </a:lnTo>
                <a:cubicBezTo>
                  <a:pt x="1036" y="23"/>
                  <a:pt x="1032" y="29"/>
                  <a:pt x="1026" y="32"/>
                </a:cubicBezTo>
                <a:lnTo>
                  <a:pt x="1026" y="32"/>
                </a:lnTo>
                <a:cubicBezTo>
                  <a:pt x="1025" y="28"/>
                  <a:pt x="1030" y="25"/>
                  <a:pt x="1027" y="21"/>
                </a:cubicBezTo>
                <a:lnTo>
                  <a:pt x="1027" y="21"/>
                </a:lnTo>
                <a:lnTo>
                  <a:pt x="1027" y="21"/>
                </a:lnTo>
                <a:lnTo>
                  <a:pt x="1027" y="21"/>
                </a:lnTo>
                <a:lnTo>
                  <a:pt x="1027" y="21"/>
                </a:lnTo>
                <a:cubicBezTo>
                  <a:pt x="1030" y="20"/>
                  <a:pt x="1034" y="21"/>
                  <a:pt x="1035" y="17"/>
                </a:cubicBezTo>
                <a:lnTo>
                  <a:pt x="1035" y="17"/>
                </a:lnTo>
                <a:cubicBezTo>
                  <a:pt x="1035" y="17"/>
                  <a:pt x="1033" y="16"/>
                  <a:pt x="1032" y="15"/>
                </a:cubicBezTo>
                <a:lnTo>
                  <a:pt x="1032" y="15"/>
                </a:lnTo>
                <a:cubicBezTo>
                  <a:pt x="1035" y="12"/>
                  <a:pt x="1037" y="10"/>
                  <a:pt x="1040" y="9"/>
                </a:cubicBezTo>
                <a:lnTo>
                  <a:pt x="1040" y="9"/>
                </a:lnTo>
                <a:cubicBezTo>
                  <a:pt x="1043" y="7"/>
                  <a:pt x="1037" y="2"/>
                  <a:pt x="1045" y="2"/>
                </a:cubicBezTo>
                <a:lnTo>
                  <a:pt x="1045" y="2"/>
                </a:lnTo>
                <a:cubicBezTo>
                  <a:pt x="1045" y="2"/>
                  <a:pt x="1046" y="2"/>
                  <a:pt x="1046" y="0"/>
                </a:cubicBezTo>
                <a:lnTo>
                  <a:pt x="1046" y="0"/>
                </a:lnTo>
                <a:cubicBezTo>
                  <a:pt x="1039" y="0"/>
                  <a:pt x="1032" y="0"/>
                  <a:pt x="1025" y="0"/>
                </a:cubicBezTo>
                <a:lnTo>
                  <a:pt x="1025" y="0"/>
                </a:lnTo>
                <a:cubicBezTo>
                  <a:pt x="1026" y="2"/>
                  <a:pt x="1027" y="3"/>
                  <a:pt x="1029" y="4"/>
                </a:cubicBezTo>
                <a:lnTo>
                  <a:pt x="1029" y="4"/>
                </a:lnTo>
                <a:cubicBezTo>
                  <a:pt x="1031" y="5"/>
                  <a:pt x="1029" y="6"/>
                  <a:pt x="1029" y="6"/>
                </a:cubicBezTo>
                <a:lnTo>
                  <a:pt x="1029" y="6"/>
                </a:lnTo>
                <a:cubicBezTo>
                  <a:pt x="1028" y="8"/>
                  <a:pt x="1027" y="10"/>
                  <a:pt x="1028" y="12"/>
                </a:cubicBezTo>
                <a:lnTo>
                  <a:pt x="1028" y="12"/>
                </a:lnTo>
                <a:cubicBezTo>
                  <a:pt x="1027" y="12"/>
                  <a:pt x="1027" y="12"/>
                  <a:pt x="1026" y="13"/>
                </a:cubicBezTo>
                <a:lnTo>
                  <a:pt x="1026" y="13"/>
                </a:lnTo>
                <a:cubicBezTo>
                  <a:pt x="1024" y="12"/>
                  <a:pt x="1021" y="10"/>
                  <a:pt x="1018" y="8"/>
                </a:cubicBezTo>
                <a:lnTo>
                  <a:pt x="1018" y="8"/>
                </a:lnTo>
                <a:cubicBezTo>
                  <a:pt x="1018" y="7"/>
                  <a:pt x="1019" y="7"/>
                  <a:pt x="1019" y="6"/>
                </a:cubicBezTo>
                <a:lnTo>
                  <a:pt x="1019" y="6"/>
                </a:lnTo>
                <a:cubicBezTo>
                  <a:pt x="1022" y="5"/>
                  <a:pt x="1023" y="3"/>
                  <a:pt x="1024" y="0"/>
                </a:cubicBezTo>
                <a:lnTo>
                  <a:pt x="1024" y="0"/>
                </a:lnTo>
                <a:cubicBezTo>
                  <a:pt x="1010" y="0"/>
                  <a:pt x="997" y="0"/>
                  <a:pt x="983" y="0"/>
                </a:cubicBezTo>
                <a:lnTo>
                  <a:pt x="983" y="0"/>
                </a:lnTo>
                <a:cubicBezTo>
                  <a:pt x="984" y="2"/>
                  <a:pt x="986" y="2"/>
                  <a:pt x="987" y="4"/>
                </a:cubicBezTo>
                <a:lnTo>
                  <a:pt x="987" y="4"/>
                </a:lnTo>
                <a:cubicBezTo>
                  <a:pt x="986" y="4"/>
                  <a:pt x="985" y="4"/>
                  <a:pt x="985" y="5"/>
                </a:cubicBezTo>
                <a:lnTo>
                  <a:pt x="985" y="5"/>
                </a:lnTo>
                <a:cubicBezTo>
                  <a:pt x="984" y="3"/>
                  <a:pt x="983" y="2"/>
                  <a:pt x="982" y="0"/>
                </a:cubicBezTo>
                <a:lnTo>
                  <a:pt x="982" y="0"/>
                </a:lnTo>
                <a:cubicBezTo>
                  <a:pt x="957" y="0"/>
                  <a:pt x="931" y="2"/>
                  <a:pt x="906" y="2"/>
                </a:cubicBezTo>
                <a:lnTo>
                  <a:pt x="906" y="2"/>
                </a:lnTo>
                <a:cubicBezTo>
                  <a:pt x="905" y="2"/>
                  <a:pt x="904" y="2"/>
                  <a:pt x="903" y="2"/>
                </a:cubicBezTo>
                <a:lnTo>
                  <a:pt x="903" y="2"/>
                </a:lnTo>
                <a:cubicBezTo>
                  <a:pt x="903" y="2"/>
                  <a:pt x="903" y="2"/>
                  <a:pt x="904" y="2"/>
                </a:cubicBezTo>
                <a:lnTo>
                  <a:pt x="904" y="2"/>
                </a:lnTo>
                <a:cubicBezTo>
                  <a:pt x="868" y="2"/>
                  <a:pt x="831" y="2"/>
                  <a:pt x="795" y="3"/>
                </a:cubicBezTo>
                <a:lnTo>
                  <a:pt x="795" y="3"/>
                </a:lnTo>
                <a:cubicBezTo>
                  <a:pt x="793" y="4"/>
                  <a:pt x="793" y="6"/>
                  <a:pt x="793" y="6"/>
                </a:cubicBezTo>
                <a:lnTo>
                  <a:pt x="793" y="6"/>
                </a:lnTo>
                <a:cubicBezTo>
                  <a:pt x="793" y="9"/>
                  <a:pt x="797" y="10"/>
                  <a:pt x="796" y="13"/>
                </a:cubicBezTo>
                <a:lnTo>
                  <a:pt x="796" y="13"/>
                </a:lnTo>
                <a:cubicBezTo>
                  <a:pt x="796" y="14"/>
                  <a:pt x="796" y="14"/>
                  <a:pt x="796" y="15"/>
                </a:cubicBezTo>
                <a:lnTo>
                  <a:pt x="796" y="15"/>
                </a:lnTo>
                <a:cubicBezTo>
                  <a:pt x="797" y="15"/>
                  <a:pt x="797" y="15"/>
                  <a:pt x="797" y="15"/>
                </a:cubicBezTo>
                <a:lnTo>
                  <a:pt x="797" y="16"/>
                </a:lnTo>
                <a:lnTo>
                  <a:pt x="797" y="16"/>
                </a:lnTo>
                <a:lnTo>
                  <a:pt x="797" y="15"/>
                </a:lnTo>
                <a:lnTo>
                  <a:pt x="797" y="15"/>
                </a:lnTo>
                <a:cubicBezTo>
                  <a:pt x="797" y="16"/>
                  <a:pt x="797" y="16"/>
                  <a:pt x="797" y="16"/>
                </a:cubicBezTo>
                <a:lnTo>
                  <a:pt x="797" y="16"/>
                </a:lnTo>
                <a:cubicBezTo>
                  <a:pt x="796" y="17"/>
                  <a:pt x="796" y="17"/>
                  <a:pt x="795" y="17"/>
                </a:cubicBezTo>
                <a:lnTo>
                  <a:pt x="795" y="17"/>
                </a:lnTo>
                <a:cubicBezTo>
                  <a:pt x="795" y="16"/>
                  <a:pt x="796" y="14"/>
                  <a:pt x="796" y="13"/>
                </a:cubicBezTo>
                <a:lnTo>
                  <a:pt x="796" y="13"/>
                </a:lnTo>
                <a:lnTo>
                  <a:pt x="796" y="13"/>
                </a:lnTo>
                <a:cubicBezTo>
                  <a:pt x="795" y="13"/>
                  <a:pt x="793" y="12"/>
                  <a:pt x="793" y="12"/>
                </a:cubicBezTo>
                <a:lnTo>
                  <a:pt x="793" y="12"/>
                </a:lnTo>
                <a:cubicBezTo>
                  <a:pt x="793" y="11"/>
                  <a:pt x="792" y="10"/>
                  <a:pt x="792" y="8"/>
                </a:cubicBezTo>
                <a:lnTo>
                  <a:pt x="792" y="8"/>
                </a:lnTo>
                <a:lnTo>
                  <a:pt x="792" y="8"/>
                </a:lnTo>
                <a:lnTo>
                  <a:pt x="792" y="8"/>
                </a:lnTo>
                <a:cubicBezTo>
                  <a:pt x="793" y="7"/>
                  <a:pt x="793" y="6"/>
                  <a:pt x="793" y="5"/>
                </a:cubicBezTo>
                <a:lnTo>
                  <a:pt x="793" y="5"/>
                </a:lnTo>
                <a:cubicBezTo>
                  <a:pt x="793" y="4"/>
                  <a:pt x="793" y="4"/>
                  <a:pt x="793" y="4"/>
                </a:cubicBezTo>
                <a:lnTo>
                  <a:pt x="793" y="4"/>
                </a:lnTo>
                <a:cubicBezTo>
                  <a:pt x="793" y="4"/>
                  <a:pt x="793" y="4"/>
                  <a:pt x="793" y="3"/>
                </a:cubicBezTo>
                <a:lnTo>
                  <a:pt x="793" y="3"/>
                </a:lnTo>
                <a:cubicBezTo>
                  <a:pt x="731" y="5"/>
                  <a:pt x="670" y="6"/>
                  <a:pt x="607" y="8"/>
                </a:cubicBezTo>
                <a:lnTo>
                  <a:pt x="607" y="8"/>
                </a:lnTo>
                <a:cubicBezTo>
                  <a:pt x="556" y="10"/>
                  <a:pt x="504" y="12"/>
                  <a:pt x="453" y="12"/>
                </a:cubicBezTo>
                <a:lnTo>
                  <a:pt x="453" y="12"/>
                </a:lnTo>
                <a:cubicBezTo>
                  <a:pt x="453" y="13"/>
                  <a:pt x="453" y="14"/>
                  <a:pt x="454" y="15"/>
                </a:cubicBezTo>
                <a:lnTo>
                  <a:pt x="454" y="15"/>
                </a:lnTo>
                <a:lnTo>
                  <a:pt x="454" y="15"/>
                </a:lnTo>
                <a:cubicBezTo>
                  <a:pt x="457" y="17"/>
                  <a:pt x="457" y="23"/>
                  <a:pt x="461" y="23"/>
                </a:cubicBezTo>
                <a:lnTo>
                  <a:pt x="461" y="23"/>
                </a:lnTo>
                <a:lnTo>
                  <a:pt x="461" y="23"/>
                </a:lnTo>
                <a:lnTo>
                  <a:pt x="461" y="23"/>
                </a:lnTo>
                <a:lnTo>
                  <a:pt x="461" y="23"/>
                </a:lnTo>
                <a:cubicBezTo>
                  <a:pt x="457" y="27"/>
                  <a:pt x="455" y="23"/>
                  <a:pt x="452" y="21"/>
                </a:cubicBezTo>
                <a:lnTo>
                  <a:pt x="452" y="21"/>
                </a:lnTo>
                <a:cubicBezTo>
                  <a:pt x="452" y="23"/>
                  <a:pt x="451" y="23"/>
                  <a:pt x="451" y="23"/>
                </a:cubicBezTo>
                <a:lnTo>
                  <a:pt x="451" y="23"/>
                </a:lnTo>
                <a:cubicBezTo>
                  <a:pt x="452" y="18"/>
                  <a:pt x="450" y="16"/>
                  <a:pt x="446" y="12"/>
                </a:cubicBezTo>
                <a:lnTo>
                  <a:pt x="446" y="12"/>
                </a:lnTo>
                <a:cubicBezTo>
                  <a:pt x="410" y="13"/>
                  <a:pt x="374" y="14"/>
                  <a:pt x="338" y="15"/>
                </a:cubicBezTo>
                <a:lnTo>
                  <a:pt x="338" y="15"/>
                </a:lnTo>
                <a:cubicBezTo>
                  <a:pt x="338" y="15"/>
                  <a:pt x="338" y="16"/>
                  <a:pt x="339" y="16"/>
                </a:cubicBezTo>
                <a:lnTo>
                  <a:pt x="339" y="16"/>
                </a:lnTo>
                <a:lnTo>
                  <a:pt x="339" y="16"/>
                </a:lnTo>
                <a:lnTo>
                  <a:pt x="339" y="16"/>
                </a:lnTo>
                <a:cubicBezTo>
                  <a:pt x="336" y="17"/>
                  <a:pt x="333" y="19"/>
                  <a:pt x="332" y="23"/>
                </a:cubicBezTo>
                <a:lnTo>
                  <a:pt x="332" y="23"/>
                </a:lnTo>
                <a:cubicBezTo>
                  <a:pt x="332" y="24"/>
                  <a:pt x="332" y="25"/>
                  <a:pt x="332" y="26"/>
                </a:cubicBezTo>
                <a:lnTo>
                  <a:pt x="332" y="26"/>
                </a:lnTo>
                <a:cubicBezTo>
                  <a:pt x="331" y="27"/>
                  <a:pt x="329" y="30"/>
                  <a:pt x="327" y="32"/>
                </a:cubicBezTo>
                <a:lnTo>
                  <a:pt x="327" y="32"/>
                </a:lnTo>
                <a:cubicBezTo>
                  <a:pt x="325" y="32"/>
                  <a:pt x="323" y="33"/>
                  <a:pt x="322" y="34"/>
                </a:cubicBezTo>
                <a:lnTo>
                  <a:pt x="322" y="34"/>
                </a:lnTo>
                <a:cubicBezTo>
                  <a:pt x="322" y="35"/>
                  <a:pt x="322" y="35"/>
                  <a:pt x="322" y="35"/>
                </a:cubicBezTo>
                <a:lnTo>
                  <a:pt x="320" y="33"/>
                </a:lnTo>
                <a:lnTo>
                  <a:pt x="320" y="33"/>
                </a:lnTo>
                <a:cubicBezTo>
                  <a:pt x="318" y="31"/>
                  <a:pt x="316" y="31"/>
                  <a:pt x="315" y="30"/>
                </a:cubicBezTo>
                <a:lnTo>
                  <a:pt x="315" y="30"/>
                </a:lnTo>
                <a:cubicBezTo>
                  <a:pt x="308" y="27"/>
                  <a:pt x="316" y="27"/>
                  <a:pt x="317" y="25"/>
                </a:cubicBezTo>
                <a:lnTo>
                  <a:pt x="317" y="25"/>
                </a:lnTo>
                <a:cubicBezTo>
                  <a:pt x="316" y="23"/>
                  <a:pt x="316" y="21"/>
                  <a:pt x="315" y="18"/>
                </a:cubicBezTo>
                <a:lnTo>
                  <a:pt x="315" y="18"/>
                </a:lnTo>
                <a:cubicBezTo>
                  <a:pt x="312" y="19"/>
                  <a:pt x="309" y="23"/>
                  <a:pt x="306" y="20"/>
                </a:cubicBezTo>
                <a:lnTo>
                  <a:pt x="306" y="20"/>
                </a:lnTo>
                <a:cubicBezTo>
                  <a:pt x="306" y="19"/>
                  <a:pt x="309" y="17"/>
                  <a:pt x="309" y="15"/>
                </a:cubicBezTo>
                <a:lnTo>
                  <a:pt x="309" y="15"/>
                </a:lnTo>
                <a:cubicBezTo>
                  <a:pt x="306" y="14"/>
                  <a:pt x="302" y="14"/>
                  <a:pt x="298" y="14"/>
                </a:cubicBezTo>
                <a:lnTo>
                  <a:pt x="298" y="14"/>
                </a:lnTo>
                <a:lnTo>
                  <a:pt x="298" y="15"/>
                </a:lnTo>
                <a:lnTo>
                  <a:pt x="298" y="15"/>
                </a:lnTo>
                <a:cubicBezTo>
                  <a:pt x="297" y="15"/>
                  <a:pt x="297" y="14"/>
                  <a:pt x="297" y="14"/>
                </a:cubicBezTo>
                <a:lnTo>
                  <a:pt x="297" y="14"/>
                </a:lnTo>
                <a:cubicBezTo>
                  <a:pt x="275" y="13"/>
                  <a:pt x="251" y="11"/>
                  <a:pt x="228" y="10"/>
                </a:cubicBezTo>
                <a:lnTo>
                  <a:pt x="228" y="10"/>
                </a:lnTo>
                <a:cubicBezTo>
                  <a:pt x="228" y="10"/>
                  <a:pt x="228" y="10"/>
                  <a:pt x="228" y="11"/>
                </a:cubicBezTo>
                <a:lnTo>
                  <a:pt x="228" y="11"/>
                </a:lnTo>
                <a:cubicBezTo>
                  <a:pt x="227" y="10"/>
                  <a:pt x="227" y="10"/>
                  <a:pt x="226" y="10"/>
                </a:cubicBezTo>
                <a:lnTo>
                  <a:pt x="226" y="10"/>
                </a:lnTo>
                <a:lnTo>
                  <a:pt x="226" y="10"/>
                </a:lnTo>
                <a:lnTo>
                  <a:pt x="226" y="10"/>
                </a:lnTo>
                <a:cubicBezTo>
                  <a:pt x="226" y="13"/>
                  <a:pt x="223" y="17"/>
                  <a:pt x="221" y="20"/>
                </a:cubicBezTo>
                <a:lnTo>
                  <a:pt x="221" y="20"/>
                </a:lnTo>
                <a:cubicBezTo>
                  <a:pt x="220" y="20"/>
                  <a:pt x="220" y="20"/>
                  <a:pt x="220" y="21"/>
                </a:cubicBezTo>
                <a:lnTo>
                  <a:pt x="220" y="21"/>
                </a:lnTo>
                <a:cubicBezTo>
                  <a:pt x="220" y="18"/>
                  <a:pt x="220" y="17"/>
                  <a:pt x="220" y="15"/>
                </a:cubicBezTo>
                <a:lnTo>
                  <a:pt x="220" y="15"/>
                </a:lnTo>
                <a:cubicBezTo>
                  <a:pt x="221" y="15"/>
                  <a:pt x="221" y="15"/>
                  <a:pt x="221" y="15"/>
                </a:cubicBezTo>
                <a:lnTo>
                  <a:pt x="221" y="15"/>
                </a:lnTo>
                <a:cubicBezTo>
                  <a:pt x="221" y="15"/>
                  <a:pt x="221" y="15"/>
                  <a:pt x="222" y="14"/>
                </a:cubicBezTo>
                <a:lnTo>
                  <a:pt x="222" y="14"/>
                </a:lnTo>
                <a:cubicBezTo>
                  <a:pt x="223" y="14"/>
                  <a:pt x="223" y="13"/>
                  <a:pt x="223" y="12"/>
                </a:cubicBezTo>
                <a:lnTo>
                  <a:pt x="223" y="12"/>
                </a:lnTo>
                <a:cubicBezTo>
                  <a:pt x="224" y="12"/>
                  <a:pt x="224" y="11"/>
                  <a:pt x="224" y="11"/>
                </a:cubicBezTo>
                <a:lnTo>
                  <a:pt x="224" y="11"/>
                </a:lnTo>
                <a:cubicBezTo>
                  <a:pt x="224" y="10"/>
                  <a:pt x="224" y="10"/>
                  <a:pt x="224" y="10"/>
                </a:cubicBezTo>
                <a:lnTo>
                  <a:pt x="224" y="10"/>
                </a:lnTo>
                <a:cubicBezTo>
                  <a:pt x="208" y="9"/>
                  <a:pt x="194" y="8"/>
                  <a:pt x="179" y="8"/>
                </a:cubicBezTo>
                <a:lnTo>
                  <a:pt x="179" y="8"/>
                </a:lnTo>
                <a:lnTo>
                  <a:pt x="179" y="8"/>
                </a:lnTo>
                <a:lnTo>
                  <a:pt x="179" y="8"/>
                </a:lnTo>
                <a:cubicBezTo>
                  <a:pt x="148" y="9"/>
                  <a:pt x="118" y="12"/>
                  <a:pt x="92" y="23"/>
                </a:cubicBezTo>
                <a:lnTo>
                  <a:pt x="92" y="23"/>
                </a:lnTo>
                <a:cubicBezTo>
                  <a:pt x="85" y="26"/>
                  <a:pt x="79" y="29"/>
                  <a:pt x="72" y="34"/>
                </a:cubicBezTo>
                <a:lnTo>
                  <a:pt x="72" y="34"/>
                </a:lnTo>
                <a:cubicBezTo>
                  <a:pt x="75" y="34"/>
                  <a:pt x="76" y="33"/>
                  <a:pt x="79" y="31"/>
                </a:cubicBezTo>
                <a:lnTo>
                  <a:pt x="79" y="31"/>
                </a:lnTo>
                <a:cubicBezTo>
                  <a:pt x="79" y="31"/>
                  <a:pt x="79" y="31"/>
                  <a:pt x="79" y="32"/>
                </a:cubicBezTo>
                <a:lnTo>
                  <a:pt x="79" y="32"/>
                </a:lnTo>
                <a:cubicBezTo>
                  <a:pt x="79" y="33"/>
                  <a:pt x="79" y="33"/>
                  <a:pt x="79" y="33"/>
                </a:cubicBezTo>
                <a:lnTo>
                  <a:pt x="79" y="33"/>
                </a:lnTo>
                <a:cubicBezTo>
                  <a:pt x="79" y="34"/>
                  <a:pt x="78" y="34"/>
                  <a:pt x="78" y="34"/>
                </a:cubicBezTo>
                <a:lnTo>
                  <a:pt x="78" y="34"/>
                </a:lnTo>
                <a:cubicBezTo>
                  <a:pt x="76" y="35"/>
                  <a:pt x="75" y="36"/>
                  <a:pt x="75" y="37"/>
                </a:cubicBezTo>
                <a:lnTo>
                  <a:pt x="75" y="37"/>
                </a:lnTo>
                <a:cubicBezTo>
                  <a:pt x="74" y="38"/>
                  <a:pt x="72" y="37"/>
                  <a:pt x="70" y="36"/>
                </a:cubicBezTo>
                <a:lnTo>
                  <a:pt x="70" y="36"/>
                </a:lnTo>
                <a:cubicBezTo>
                  <a:pt x="31" y="67"/>
                  <a:pt x="16" y="129"/>
                  <a:pt x="11" y="193"/>
                </a:cubicBezTo>
                <a:lnTo>
                  <a:pt x="11" y="193"/>
                </a:lnTo>
                <a:cubicBezTo>
                  <a:pt x="13" y="193"/>
                  <a:pt x="16" y="193"/>
                  <a:pt x="17" y="195"/>
                </a:cubicBezTo>
                <a:lnTo>
                  <a:pt x="17" y="195"/>
                </a:lnTo>
                <a:cubicBezTo>
                  <a:pt x="16" y="196"/>
                  <a:pt x="16" y="196"/>
                  <a:pt x="16" y="196"/>
                </a:cubicBezTo>
                <a:lnTo>
                  <a:pt x="16" y="196"/>
                </a:lnTo>
                <a:cubicBezTo>
                  <a:pt x="16" y="197"/>
                  <a:pt x="16" y="197"/>
                  <a:pt x="16" y="198"/>
                </a:cubicBezTo>
                <a:lnTo>
                  <a:pt x="16" y="198"/>
                </a:lnTo>
                <a:cubicBezTo>
                  <a:pt x="14" y="195"/>
                  <a:pt x="13" y="195"/>
                  <a:pt x="11" y="195"/>
                </a:cubicBezTo>
                <a:lnTo>
                  <a:pt x="11" y="195"/>
                </a:lnTo>
                <a:cubicBezTo>
                  <a:pt x="11" y="199"/>
                  <a:pt x="11" y="202"/>
                  <a:pt x="11" y="205"/>
                </a:cubicBezTo>
                <a:lnTo>
                  <a:pt x="11" y="205"/>
                </a:lnTo>
                <a:cubicBezTo>
                  <a:pt x="12" y="204"/>
                  <a:pt x="14" y="202"/>
                  <a:pt x="16" y="199"/>
                </a:cubicBezTo>
                <a:lnTo>
                  <a:pt x="16" y="199"/>
                </a:lnTo>
                <a:cubicBezTo>
                  <a:pt x="16" y="199"/>
                  <a:pt x="16" y="200"/>
                  <a:pt x="16" y="201"/>
                </a:cubicBezTo>
                <a:lnTo>
                  <a:pt x="16" y="201"/>
                </a:lnTo>
                <a:lnTo>
                  <a:pt x="16" y="202"/>
                </a:lnTo>
                <a:lnTo>
                  <a:pt x="16" y="202"/>
                </a:lnTo>
                <a:cubicBezTo>
                  <a:pt x="16" y="204"/>
                  <a:pt x="14" y="205"/>
                  <a:pt x="14" y="206"/>
                </a:cubicBezTo>
                <a:lnTo>
                  <a:pt x="14" y="206"/>
                </a:lnTo>
                <a:cubicBezTo>
                  <a:pt x="14" y="207"/>
                  <a:pt x="14" y="207"/>
                  <a:pt x="14" y="208"/>
                </a:cubicBezTo>
                <a:lnTo>
                  <a:pt x="14" y="208"/>
                </a:lnTo>
                <a:cubicBezTo>
                  <a:pt x="13" y="209"/>
                  <a:pt x="13" y="209"/>
                  <a:pt x="13" y="211"/>
                </a:cubicBezTo>
                <a:lnTo>
                  <a:pt x="13" y="211"/>
                </a:lnTo>
                <a:cubicBezTo>
                  <a:pt x="14" y="212"/>
                  <a:pt x="14" y="213"/>
                  <a:pt x="16" y="213"/>
                </a:cubicBezTo>
                <a:lnTo>
                  <a:pt x="16" y="213"/>
                </a:lnTo>
                <a:cubicBezTo>
                  <a:pt x="16" y="215"/>
                  <a:pt x="16" y="217"/>
                  <a:pt x="16" y="219"/>
                </a:cubicBezTo>
                <a:lnTo>
                  <a:pt x="16" y="219"/>
                </a:lnTo>
                <a:cubicBezTo>
                  <a:pt x="17" y="221"/>
                  <a:pt x="18" y="223"/>
                  <a:pt x="18" y="226"/>
                </a:cubicBezTo>
                <a:lnTo>
                  <a:pt x="18" y="226"/>
                </a:lnTo>
                <a:cubicBezTo>
                  <a:pt x="18" y="227"/>
                  <a:pt x="18" y="227"/>
                  <a:pt x="19" y="227"/>
                </a:cubicBezTo>
                <a:lnTo>
                  <a:pt x="19" y="227"/>
                </a:lnTo>
                <a:cubicBezTo>
                  <a:pt x="16" y="227"/>
                  <a:pt x="14" y="229"/>
                  <a:pt x="13" y="231"/>
                </a:cubicBezTo>
                <a:lnTo>
                  <a:pt x="13" y="231"/>
                </a:lnTo>
                <a:cubicBezTo>
                  <a:pt x="12" y="229"/>
                  <a:pt x="11" y="229"/>
                  <a:pt x="10" y="228"/>
                </a:cubicBezTo>
                <a:lnTo>
                  <a:pt x="10" y="228"/>
                </a:lnTo>
                <a:cubicBezTo>
                  <a:pt x="9" y="238"/>
                  <a:pt x="9" y="248"/>
                  <a:pt x="9" y="258"/>
                </a:cubicBezTo>
                <a:lnTo>
                  <a:pt x="9" y="258"/>
                </a:lnTo>
                <a:cubicBezTo>
                  <a:pt x="11" y="253"/>
                  <a:pt x="14" y="249"/>
                  <a:pt x="18" y="246"/>
                </a:cubicBezTo>
                <a:lnTo>
                  <a:pt x="18" y="246"/>
                </a:lnTo>
                <a:lnTo>
                  <a:pt x="18" y="247"/>
                </a:lnTo>
                <a:lnTo>
                  <a:pt x="18" y="247"/>
                </a:lnTo>
                <a:cubicBezTo>
                  <a:pt x="18" y="248"/>
                  <a:pt x="19" y="248"/>
                  <a:pt x="20" y="248"/>
                </a:cubicBezTo>
                <a:lnTo>
                  <a:pt x="20" y="248"/>
                </a:lnTo>
                <a:cubicBezTo>
                  <a:pt x="18" y="250"/>
                  <a:pt x="17" y="252"/>
                  <a:pt x="19" y="254"/>
                </a:cubicBezTo>
                <a:lnTo>
                  <a:pt x="19" y="254"/>
                </a:lnTo>
                <a:cubicBezTo>
                  <a:pt x="18" y="254"/>
                  <a:pt x="17" y="254"/>
                  <a:pt x="16" y="254"/>
                </a:cubicBezTo>
                <a:lnTo>
                  <a:pt x="16" y="254"/>
                </a:lnTo>
                <a:lnTo>
                  <a:pt x="16" y="255"/>
                </a:lnTo>
                <a:lnTo>
                  <a:pt x="16" y="255"/>
                </a:lnTo>
                <a:cubicBezTo>
                  <a:pt x="13" y="253"/>
                  <a:pt x="11" y="255"/>
                  <a:pt x="11" y="258"/>
                </a:cubicBezTo>
                <a:lnTo>
                  <a:pt x="11" y="258"/>
                </a:lnTo>
                <a:cubicBezTo>
                  <a:pt x="11" y="258"/>
                  <a:pt x="10" y="258"/>
                  <a:pt x="9" y="259"/>
                </a:cubicBezTo>
                <a:lnTo>
                  <a:pt x="9" y="259"/>
                </a:lnTo>
                <a:lnTo>
                  <a:pt x="9" y="259"/>
                </a:lnTo>
                <a:lnTo>
                  <a:pt x="9" y="259"/>
                </a:lnTo>
                <a:cubicBezTo>
                  <a:pt x="9" y="311"/>
                  <a:pt x="12" y="359"/>
                  <a:pt x="11" y="391"/>
                </a:cubicBezTo>
                <a:lnTo>
                  <a:pt x="11" y="391"/>
                </a:lnTo>
                <a:cubicBezTo>
                  <a:pt x="10" y="414"/>
                  <a:pt x="5" y="532"/>
                  <a:pt x="4" y="659"/>
                </a:cubicBezTo>
                <a:lnTo>
                  <a:pt x="4" y="659"/>
                </a:lnTo>
                <a:lnTo>
                  <a:pt x="5" y="660"/>
                </a:lnTo>
                <a:lnTo>
                  <a:pt x="5" y="660"/>
                </a:lnTo>
                <a:cubicBezTo>
                  <a:pt x="5" y="661"/>
                  <a:pt x="4" y="661"/>
                  <a:pt x="4" y="662"/>
                </a:cubicBezTo>
                <a:lnTo>
                  <a:pt x="4" y="662"/>
                </a:lnTo>
                <a:cubicBezTo>
                  <a:pt x="3" y="686"/>
                  <a:pt x="3" y="710"/>
                  <a:pt x="2" y="735"/>
                </a:cubicBezTo>
                <a:lnTo>
                  <a:pt x="2" y="735"/>
                </a:lnTo>
                <a:cubicBezTo>
                  <a:pt x="3" y="735"/>
                  <a:pt x="3" y="735"/>
                  <a:pt x="4" y="734"/>
                </a:cubicBezTo>
                <a:lnTo>
                  <a:pt x="4" y="734"/>
                </a:lnTo>
                <a:cubicBezTo>
                  <a:pt x="3" y="735"/>
                  <a:pt x="3" y="735"/>
                  <a:pt x="3" y="736"/>
                </a:cubicBezTo>
                <a:lnTo>
                  <a:pt x="3" y="736"/>
                </a:lnTo>
                <a:cubicBezTo>
                  <a:pt x="3" y="736"/>
                  <a:pt x="3" y="736"/>
                  <a:pt x="2" y="736"/>
                </a:cubicBezTo>
                <a:lnTo>
                  <a:pt x="2" y="736"/>
                </a:lnTo>
                <a:cubicBezTo>
                  <a:pt x="0" y="870"/>
                  <a:pt x="2" y="993"/>
                  <a:pt x="12" y="1000"/>
                </a:cubicBezTo>
                <a:lnTo>
                  <a:pt x="12" y="1000"/>
                </a:lnTo>
                <a:cubicBezTo>
                  <a:pt x="91" y="1009"/>
                  <a:pt x="169" y="1016"/>
                  <a:pt x="247" y="1021"/>
                </a:cubicBezTo>
                <a:lnTo>
                  <a:pt x="247" y="1021"/>
                </a:lnTo>
                <a:lnTo>
                  <a:pt x="247" y="1021"/>
                </a:lnTo>
                <a:lnTo>
                  <a:pt x="247" y="1021"/>
                </a:lnTo>
                <a:lnTo>
                  <a:pt x="247" y="1020"/>
                </a:lnTo>
                <a:lnTo>
                  <a:pt x="247" y="1020"/>
                </a:lnTo>
                <a:cubicBezTo>
                  <a:pt x="250" y="1020"/>
                  <a:pt x="252" y="1021"/>
                  <a:pt x="254" y="1018"/>
                </a:cubicBezTo>
                <a:lnTo>
                  <a:pt x="255" y="1019"/>
                </a:lnTo>
                <a:lnTo>
                  <a:pt x="256" y="1020"/>
                </a:lnTo>
                <a:lnTo>
                  <a:pt x="256" y="1020"/>
                </a:lnTo>
                <a:cubicBezTo>
                  <a:pt x="260" y="1017"/>
                  <a:pt x="259" y="1015"/>
                  <a:pt x="258" y="1011"/>
                </a:cubicBezTo>
                <a:lnTo>
                  <a:pt x="258" y="1011"/>
                </a:lnTo>
                <a:lnTo>
                  <a:pt x="258" y="1011"/>
                </a:lnTo>
                <a:lnTo>
                  <a:pt x="258" y="1011"/>
                </a:lnTo>
                <a:lnTo>
                  <a:pt x="258" y="1011"/>
                </a:lnTo>
                <a:lnTo>
                  <a:pt x="258" y="1011"/>
                </a:lnTo>
                <a:cubicBezTo>
                  <a:pt x="258" y="1009"/>
                  <a:pt x="258" y="1008"/>
                  <a:pt x="258" y="1006"/>
                </a:cubicBezTo>
                <a:lnTo>
                  <a:pt x="258" y="1006"/>
                </a:lnTo>
                <a:cubicBezTo>
                  <a:pt x="259" y="1005"/>
                  <a:pt x="260" y="1005"/>
                  <a:pt x="260" y="1004"/>
                </a:cubicBezTo>
                <a:lnTo>
                  <a:pt x="260" y="1004"/>
                </a:lnTo>
                <a:cubicBezTo>
                  <a:pt x="261" y="1003"/>
                  <a:pt x="262" y="1001"/>
                  <a:pt x="262" y="999"/>
                </a:cubicBezTo>
                <a:lnTo>
                  <a:pt x="262" y="999"/>
                </a:lnTo>
                <a:cubicBezTo>
                  <a:pt x="263" y="1002"/>
                  <a:pt x="263" y="1004"/>
                  <a:pt x="263" y="1007"/>
                </a:cubicBezTo>
                <a:lnTo>
                  <a:pt x="263" y="1007"/>
                </a:lnTo>
                <a:cubicBezTo>
                  <a:pt x="263" y="1008"/>
                  <a:pt x="263" y="1009"/>
                  <a:pt x="263" y="1009"/>
                </a:cubicBezTo>
                <a:lnTo>
                  <a:pt x="263" y="1009"/>
                </a:lnTo>
                <a:cubicBezTo>
                  <a:pt x="264" y="1009"/>
                  <a:pt x="264" y="1009"/>
                  <a:pt x="264" y="1010"/>
                </a:cubicBezTo>
                <a:lnTo>
                  <a:pt x="264" y="1010"/>
                </a:lnTo>
                <a:cubicBezTo>
                  <a:pt x="263" y="1011"/>
                  <a:pt x="263" y="1013"/>
                  <a:pt x="265" y="1014"/>
                </a:cubicBezTo>
                <a:lnTo>
                  <a:pt x="265" y="1014"/>
                </a:lnTo>
                <a:lnTo>
                  <a:pt x="265" y="1014"/>
                </a:lnTo>
                <a:lnTo>
                  <a:pt x="265" y="1014"/>
                </a:lnTo>
                <a:lnTo>
                  <a:pt x="265" y="1014"/>
                </a:lnTo>
                <a:lnTo>
                  <a:pt x="263" y="1013"/>
                </a:lnTo>
                <a:lnTo>
                  <a:pt x="263" y="1013"/>
                </a:lnTo>
                <a:cubicBezTo>
                  <a:pt x="263" y="1014"/>
                  <a:pt x="262" y="1015"/>
                  <a:pt x="262" y="1015"/>
                </a:cubicBezTo>
                <a:lnTo>
                  <a:pt x="262" y="1015"/>
                </a:lnTo>
                <a:lnTo>
                  <a:pt x="261" y="1015"/>
                </a:lnTo>
                <a:lnTo>
                  <a:pt x="261" y="1015"/>
                </a:lnTo>
                <a:cubicBezTo>
                  <a:pt x="262" y="1018"/>
                  <a:pt x="256" y="1021"/>
                  <a:pt x="259" y="1022"/>
                </a:cubicBezTo>
                <a:lnTo>
                  <a:pt x="259" y="1022"/>
                </a:lnTo>
                <a:cubicBezTo>
                  <a:pt x="260" y="1023"/>
                  <a:pt x="261" y="1023"/>
                  <a:pt x="262" y="1023"/>
                </a:cubicBezTo>
                <a:lnTo>
                  <a:pt x="262" y="1023"/>
                </a:lnTo>
                <a:cubicBezTo>
                  <a:pt x="263" y="1022"/>
                  <a:pt x="263" y="1021"/>
                  <a:pt x="264" y="1021"/>
                </a:cubicBezTo>
                <a:lnTo>
                  <a:pt x="264" y="1021"/>
                </a:lnTo>
                <a:cubicBezTo>
                  <a:pt x="264" y="1021"/>
                  <a:pt x="265" y="1021"/>
                  <a:pt x="266" y="1021"/>
                </a:cubicBezTo>
                <a:lnTo>
                  <a:pt x="266" y="1021"/>
                </a:lnTo>
                <a:cubicBezTo>
                  <a:pt x="266" y="1021"/>
                  <a:pt x="266" y="1019"/>
                  <a:pt x="267" y="1018"/>
                </a:cubicBezTo>
                <a:lnTo>
                  <a:pt x="267" y="1018"/>
                </a:lnTo>
                <a:lnTo>
                  <a:pt x="267" y="1018"/>
                </a:lnTo>
                <a:cubicBezTo>
                  <a:pt x="267" y="1016"/>
                  <a:pt x="269" y="1015"/>
                  <a:pt x="270" y="1013"/>
                </a:cubicBezTo>
                <a:lnTo>
                  <a:pt x="270" y="1013"/>
                </a:lnTo>
                <a:lnTo>
                  <a:pt x="271" y="1013"/>
                </a:lnTo>
                <a:lnTo>
                  <a:pt x="271" y="1013"/>
                </a:lnTo>
                <a:cubicBezTo>
                  <a:pt x="269" y="1015"/>
                  <a:pt x="267" y="1018"/>
                  <a:pt x="267" y="1021"/>
                </a:cubicBezTo>
                <a:lnTo>
                  <a:pt x="267" y="1021"/>
                </a:lnTo>
                <a:cubicBezTo>
                  <a:pt x="267" y="1022"/>
                  <a:pt x="267" y="1023"/>
                  <a:pt x="267" y="1023"/>
                </a:cubicBezTo>
                <a:lnTo>
                  <a:pt x="267" y="1023"/>
                </a:lnTo>
                <a:cubicBezTo>
                  <a:pt x="316" y="1026"/>
                  <a:pt x="364" y="1030"/>
                  <a:pt x="412" y="1032"/>
                </a:cubicBezTo>
                <a:lnTo>
                  <a:pt x="412" y="1032"/>
                </a:lnTo>
                <a:cubicBezTo>
                  <a:pt x="412" y="1031"/>
                  <a:pt x="412" y="1031"/>
                  <a:pt x="414" y="1031"/>
                </a:cubicBezTo>
                <a:lnTo>
                  <a:pt x="414" y="1031"/>
                </a:lnTo>
                <a:cubicBezTo>
                  <a:pt x="414" y="1031"/>
                  <a:pt x="414" y="1031"/>
                  <a:pt x="414" y="1032"/>
                </a:cubicBezTo>
                <a:lnTo>
                  <a:pt x="414" y="1032"/>
                </a:lnTo>
                <a:cubicBezTo>
                  <a:pt x="414" y="1032"/>
                  <a:pt x="414" y="1032"/>
                  <a:pt x="415" y="1032"/>
                </a:cubicBezTo>
                <a:lnTo>
                  <a:pt x="415" y="1032"/>
                </a:lnTo>
                <a:cubicBezTo>
                  <a:pt x="488" y="1037"/>
                  <a:pt x="561" y="1039"/>
                  <a:pt x="634" y="1042"/>
                </a:cubicBezTo>
                <a:lnTo>
                  <a:pt x="634" y="1042"/>
                </a:lnTo>
                <a:cubicBezTo>
                  <a:pt x="634" y="1040"/>
                  <a:pt x="634" y="1040"/>
                  <a:pt x="634" y="1040"/>
                </a:cubicBezTo>
                <a:lnTo>
                  <a:pt x="634" y="1040"/>
                </a:lnTo>
                <a:lnTo>
                  <a:pt x="634" y="1040"/>
                </a:lnTo>
                <a:cubicBezTo>
                  <a:pt x="635" y="1040"/>
                  <a:pt x="636" y="1040"/>
                  <a:pt x="638" y="1040"/>
                </a:cubicBezTo>
                <a:lnTo>
                  <a:pt x="638" y="1040"/>
                </a:lnTo>
                <a:cubicBezTo>
                  <a:pt x="639" y="1037"/>
                  <a:pt x="643" y="1037"/>
                  <a:pt x="644" y="1033"/>
                </a:cubicBezTo>
                <a:lnTo>
                  <a:pt x="644" y="1033"/>
                </a:lnTo>
                <a:cubicBezTo>
                  <a:pt x="643" y="1031"/>
                  <a:pt x="643" y="1030"/>
                  <a:pt x="643" y="1027"/>
                </a:cubicBezTo>
                <a:lnTo>
                  <a:pt x="643" y="1027"/>
                </a:lnTo>
                <a:cubicBezTo>
                  <a:pt x="644" y="1026"/>
                  <a:pt x="645" y="1025"/>
                  <a:pt x="646" y="1025"/>
                </a:cubicBezTo>
                <a:lnTo>
                  <a:pt x="646" y="1025"/>
                </a:lnTo>
                <a:lnTo>
                  <a:pt x="646" y="1025"/>
                </a:lnTo>
                <a:lnTo>
                  <a:pt x="646" y="1025"/>
                </a:lnTo>
                <a:cubicBezTo>
                  <a:pt x="648" y="1026"/>
                  <a:pt x="650" y="1026"/>
                  <a:pt x="652" y="1026"/>
                </a:cubicBezTo>
                <a:lnTo>
                  <a:pt x="652" y="1026"/>
                </a:lnTo>
                <a:cubicBezTo>
                  <a:pt x="658" y="1026"/>
                  <a:pt x="652" y="1022"/>
                  <a:pt x="654" y="1021"/>
                </a:cubicBezTo>
                <a:lnTo>
                  <a:pt x="654" y="1021"/>
                </a:lnTo>
                <a:cubicBezTo>
                  <a:pt x="655" y="1021"/>
                  <a:pt x="655" y="1020"/>
                  <a:pt x="656" y="1019"/>
                </a:cubicBezTo>
                <a:lnTo>
                  <a:pt x="656" y="1019"/>
                </a:lnTo>
                <a:cubicBezTo>
                  <a:pt x="655" y="1019"/>
                  <a:pt x="655" y="1018"/>
                  <a:pt x="654" y="1017"/>
                </a:cubicBezTo>
                <a:lnTo>
                  <a:pt x="654" y="1017"/>
                </a:lnTo>
                <a:lnTo>
                  <a:pt x="654" y="1017"/>
                </a:lnTo>
                <a:cubicBezTo>
                  <a:pt x="651" y="1017"/>
                  <a:pt x="648" y="1018"/>
                  <a:pt x="647" y="1021"/>
                </a:cubicBezTo>
                <a:lnTo>
                  <a:pt x="647" y="1021"/>
                </a:lnTo>
                <a:cubicBezTo>
                  <a:pt x="648" y="1018"/>
                  <a:pt x="650" y="1016"/>
                  <a:pt x="651" y="1014"/>
                </a:cubicBezTo>
                <a:lnTo>
                  <a:pt x="651" y="1014"/>
                </a:lnTo>
                <a:cubicBezTo>
                  <a:pt x="653" y="1011"/>
                  <a:pt x="653" y="1009"/>
                  <a:pt x="650" y="1008"/>
                </a:cubicBezTo>
                <a:lnTo>
                  <a:pt x="650" y="1008"/>
                </a:lnTo>
                <a:cubicBezTo>
                  <a:pt x="651" y="1007"/>
                  <a:pt x="651" y="1006"/>
                  <a:pt x="652" y="1005"/>
                </a:cubicBezTo>
                <a:lnTo>
                  <a:pt x="652" y="1005"/>
                </a:lnTo>
                <a:cubicBezTo>
                  <a:pt x="651" y="1000"/>
                  <a:pt x="665" y="989"/>
                  <a:pt x="649" y="991"/>
                </a:cubicBezTo>
                <a:lnTo>
                  <a:pt x="649" y="991"/>
                </a:lnTo>
                <a:cubicBezTo>
                  <a:pt x="650" y="988"/>
                  <a:pt x="654" y="990"/>
                  <a:pt x="657" y="988"/>
                </a:cubicBezTo>
                <a:lnTo>
                  <a:pt x="657" y="988"/>
                </a:lnTo>
                <a:cubicBezTo>
                  <a:pt x="658" y="991"/>
                  <a:pt x="660" y="993"/>
                  <a:pt x="664" y="993"/>
                </a:cubicBezTo>
                <a:lnTo>
                  <a:pt x="664" y="993"/>
                </a:lnTo>
                <a:cubicBezTo>
                  <a:pt x="660" y="997"/>
                  <a:pt x="660" y="1001"/>
                  <a:pt x="663" y="1004"/>
                </a:cubicBezTo>
                <a:lnTo>
                  <a:pt x="663" y="1004"/>
                </a:lnTo>
                <a:cubicBezTo>
                  <a:pt x="664" y="1006"/>
                  <a:pt x="666" y="1003"/>
                  <a:pt x="668" y="1002"/>
                </a:cubicBezTo>
                <a:lnTo>
                  <a:pt x="668" y="1002"/>
                </a:lnTo>
                <a:cubicBezTo>
                  <a:pt x="669" y="999"/>
                  <a:pt x="670" y="995"/>
                  <a:pt x="667" y="992"/>
                </a:cubicBezTo>
                <a:lnTo>
                  <a:pt x="667" y="992"/>
                </a:lnTo>
                <a:cubicBezTo>
                  <a:pt x="666" y="992"/>
                  <a:pt x="665" y="992"/>
                  <a:pt x="664" y="993"/>
                </a:cubicBezTo>
                <a:lnTo>
                  <a:pt x="664" y="993"/>
                </a:lnTo>
                <a:lnTo>
                  <a:pt x="665" y="992"/>
                </a:lnTo>
                <a:lnTo>
                  <a:pt x="666" y="991"/>
                </a:lnTo>
                <a:lnTo>
                  <a:pt x="666" y="991"/>
                </a:lnTo>
                <a:cubicBezTo>
                  <a:pt x="665" y="986"/>
                  <a:pt x="663" y="984"/>
                  <a:pt x="657" y="988"/>
                </a:cubicBezTo>
                <a:lnTo>
                  <a:pt x="657" y="988"/>
                </a:lnTo>
                <a:cubicBezTo>
                  <a:pt x="658" y="987"/>
                  <a:pt x="659" y="987"/>
                  <a:pt x="660" y="986"/>
                </a:cubicBezTo>
                <a:lnTo>
                  <a:pt x="660" y="986"/>
                </a:lnTo>
                <a:cubicBezTo>
                  <a:pt x="665" y="982"/>
                  <a:pt x="676" y="988"/>
                  <a:pt x="678" y="977"/>
                </a:cubicBezTo>
                <a:lnTo>
                  <a:pt x="678" y="977"/>
                </a:lnTo>
                <a:cubicBezTo>
                  <a:pt x="678" y="972"/>
                  <a:pt x="675" y="966"/>
                  <a:pt x="683" y="964"/>
                </a:cubicBezTo>
                <a:lnTo>
                  <a:pt x="683" y="964"/>
                </a:lnTo>
                <a:cubicBezTo>
                  <a:pt x="685" y="960"/>
                  <a:pt x="688" y="955"/>
                  <a:pt x="688" y="950"/>
                </a:cubicBezTo>
                <a:lnTo>
                  <a:pt x="688" y="950"/>
                </a:lnTo>
                <a:cubicBezTo>
                  <a:pt x="688" y="951"/>
                  <a:pt x="690" y="951"/>
                  <a:pt x="691" y="950"/>
                </a:cubicBezTo>
                <a:lnTo>
                  <a:pt x="691" y="950"/>
                </a:lnTo>
                <a:cubicBezTo>
                  <a:pt x="692" y="948"/>
                  <a:pt x="691" y="945"/>
                  <a:pt x="691" y="944"/>
                </a:cubicBezTo>
                <a:lnTo>
                  <a:pt x="691" y="944"/>
                </a:lnTo>
                <a:cubicBezTo>
                  <a:pt x="695" y="944"/>
                  <a:pt x="700" y="946"/>
                  <a:pt x="704" y="941"/>
                </a:cubicBezTo>
                <a:lnTo>
                  <a:pt x="704" y="941"/>
                </a:lnTo>
                <a:lnTo>
                  <a:pt x="704" y="941"/>
                </a:lnTo>
                <a:lnTo>
                  <a:pt x="704" y="941"/>
                </a:lnTo>
                <a:cubicBezTo>
                  <a:pt x="705" y="942"/>
                  <a:pt x="707" y="944"/>
                  <a:pt x="708" y="945"/>
                </a:cubicBezTo>
                <a:lnTo>
                  <a:pt x="708" y="945"/>
                </a:lnTo>
                <a:cubicBezTo>
                  <a:pt x="711" y="943"/>
                  <a:pt x="713" y="943"/>
                  <a:pt x="715" y="945"/>
                </a:cubicBezTo>
                <a:lnTo>
                  <a:pt x="715" y="945"/>
                </a:lnTo>
                <a:cubicBezTo>
                  <a:pt x="717" y="945"/>
                  <a:pt x="719" y="945"/>
                  <a:pt x="719" y="945"/>
                </a:cubicBezTo>
                <a:lnTo>
                  <a:pt x="719" y="945"/>
                </a:lnTo>
                <a:cubicBezTo>
                  <a:pt x="721" y="948"/>
                  <a:pt x="719" y="950"/>
                  <a:pt x="715" y="952"/>
                </a:cubicBezTo>
                <a:lnTo>
                  <a:pt x="715" y="952"/>
                </a:lnTo>
                <a:cubicBezTo>
                  <a:pt x="713" y="952"/>
                  <a:pt x="711" y="951"/>
                  <a:pt x="712" y="954"/>
                </a:cubicBezTo>
                <a:lnTo>
                  <a:pt x="712" y="954"/>
                </a:lnTo>
                <a:cubicBezTo>
                  <a:pt x="713" y="956"/>
                  <a:pt x="713" y="956"/>
                  <a:pt x="712" y="958"/>
                </a:cubicBezTo>
                <a:lnTo>
                  <a:pt x="712" y="958"/>
                </a:lnTo>
                <a:cubicBezTo>
                  <a:pt x="711" y="958"/>
                  <a:pt x="710" y="958"/>
                  <a:pt x="709" y="958"/>
                </a:cubicBezTo>
                <a:lnTo>
                  <a:pt x="709" y="958"/>
                </a:lnTo>
                <a:cubicBezTo>
                  <a:pt x="708" y="958"/>
                  <a:pt x="707" y="958"/>
                  <a:pt x="706" y="958"/>
                </a:cubicBezTo>
                <a:lnTo>
                  <a:pt x="706" y="958"/>
                </a:lnTo>
                <a:cubicBezTo>
                  <a:pt x="707" y="957"/>
                  <a:pt x="707" y="956"/>
                  <a:pt x="707" y="956"/>
                </a:cubicBezTo>
                <a:lnTo>
                  <a:pt x="707" y="956"/>
                </a:lnTo>
                <a:cubicBezTo>
                  <a:pt x="708" y="953"/>
                  <a:pt x="708" y="951"/>
                  <a:pt x="706" y="950"/>
                </a:cubicBezTo>
                <a:lnTo>
                  <a:pt x="706" y="950"/>
                </a:lnTo>
                <a:cubicBezTo>
                  <a:pt x="704" y="952"/>
                  <a:pt x="703" y="954"/>
                  <a:pt x="701" y="956"/>
                </a:cubicBezTo>
                <a:lnTo>
                  <a:pt x="701" y="956"/>
                </a:lnTo>
                <a:lnTo>
                  <a:pt x="701" y="956"/>
                </a:lnTo>
                <a:lnTo>
                  <a:pt x="701" y="956"/>
                </a:lnTo>
                <a:cubicBezTo>
                  <a:pt x="700" y="956"/>
                  <a:pt x="699" y="956"/>
                  <a:pt x="697" y="956"/>
                </a:cubicBezTo>
                <a:lnTo>
                  <a:pt x="697" y="956"/>
                </a:lnTo>
                <a:cubicBezTo>
                  <a:pt x="693" y="960"/>
                  <a:pt x="696" y="965"/>
                  <a:pt x="696" y="969"/>
                </a:cubicBezTo>
                <a:lnTo>
                  <a:pt x="696" y="969"/>
                </a:lnTo>
                <a:cubicBezTo>
                  <a:pt x="696" y="974"/>
                  <a:pt x="688" y="975"/>
                  <a:pt x="688" y="980"/>
                </a:cubicBezTo>
                <a:lnTo>
                  <a:pt x="688" y="980"/>
                </a:lnTo>
                <a:cubicBezTo>
                  <a:pt x="685" y="982"/>
                  <a:pt x="682" y="984"/>
                  <a:pt x="682" y="988"/>
                </a:cubicBezTo>
                <a:lnTo>
                  <a:pt x="682" y="988"/>
                </a:lnTo>
                <a:cubicBezTo>
                  <a:pt x="682" y="988"/>
                  <a:pt x="682" y="988"/>
                  <a:pt x="682" y="989"/>
                </a:cubicBezTo>
                <a:lnTo>
                  <a:pt x="682" y="989"/>
                </a:lnTo>
                <a:lnTo>
                  <a:pt x="682" y="989"/>
                </a:lnTo>
                <a:lnTo>
                  <a:pt x="682" y="989"/>
                </a:lnTo>
                <a:cubicBezTo>
                  <a:pt x="681" y="989"/>
                  <a:pt x="679" y="989"/>
                  <a:pt x="678" y="991"/>
                </a:cubicBezTo>
                <a:lnTo>
                  <a:pt x="678" y="991"/>
                </a:lnTo>
                <a:cubicBezTo>
                  <a:pt x="678" y="994"/>
                  <a:pt x="677" y="994"/>
                  <a:pt x="675" y="993"/>
                </a:cubicBezTo>
                <a:lnTo>
                  <a:pt x="675" y="993"/>
                </a:lnTo>
                <a:cubicBezTo>
                  <a:pt x="674" y="992"/>
                  <a:pt x="673" y="993"/>
                  <a:pt x="671" y="994"/>
                </a:cubicBezTo>
                <a:lnTo>
                  <a:pt x="671" y="994"/>
                </a:lnTo>
                <a:cubicBezTo>
                  <a:pt x="670" y="995"/>
                  <a:pt x="670" y="998"/>
                  <a:pt x="670" y="999"/>
                </a:cubicBezTo>
                <a:lnTo>
                  <a:pt x="670" y="999"/>
                </a:lnTo>
                <a:cubicBezTo>
                  <a:pt x="672" y="1001"/>
                  <a:pt x="676" y="1000"/>
                  <a:pt x="675" y="1004"/>
                </a:cubicBezTo>
                <a:lnTo>
                  <a:pt x="675" y="1004"/>
                </a:lnTo>
                <a:cubicBezTo>
                  <a:pt x="676" y="1005"/>
                  <a:pt x="676" y="1006"/>
                  <a:pt x="676" y="1006"/>
                </a:cubicBezTo>
                <a:lnTo>
                  <a:pt x="676" y="1006"/>
                </a:lnTo>
                <a:cubicBezTo>
                  <a:pt x="677" y="1006"/>
                  <a:pt x="679" y="1006"/>
                  <a:pt x="680" y="1006"/>
                </a:cubicBezTo>
                <a:lnTo>
                  <a:pt x="680" y="1006"/>
                </a:lnTo>
                <a:cubicBezTo>
                  <a:pt x="683" y="1005"/>
                  <a:pt x="685" y="1003"/>
                  <a:pt x="686" y="1001"/>
                </a:cubicBezTo>
                <a:lnTo>
                  <a:pt x="686" y="1001"/>
                </a:lnTo>
                <a:cubicBezTo>
                  <a:pt x="686" y="1002"/>
                  <a:pt x="686" y="1003"/>
                  <a:pt x="688" y="1003"/>
                </a:cubicBezTo>
                <a:lnTo>
                  <a:pt x="688" y="1003"/>
                </a:lnTo>
                <a:lnTo>
                  <a:pt x="688" y="1003"/>
                </a:lnTo>
                <a:cubicBezTo>
                  <a:pt x="680" y="1007"/>
                  <a:pt x="686" y="1019"/>
                  <a:pt x="675" y="1021"/>
                </a:cubicBezTo>
                <a:lnTo>
                  <a:pt x="675" y="1021"/>
                </a:lnTo>
                <a:cubicBezTo>
                  <a:pt x="676" y="1023"/>
                  <a:pt x="674" y="1025"/>
                  <a:pt x="673" y="1026"/>
                </a:cubicBezTo>
                <a:lnTo>
                  <a:pt x="669" y="1030"/>
                </a:lnTo>
                <a:lnTo>
                  <a:pt x="669" y="1030"/>
                </a:lnTo>
                <a:cubicBezTo>
                  <a:pt x="671" y="1031"/>
                  <a:pt x="670" y="1034"/>
                  <a:pt x="670" y="1037"/>
                </a:cubicBezTo>
                <a:lnTo>
                  <a:pt x="670" y="1037"/>
                </a:lnTo>
                <a:cubicBezTo>
                  <a:pt x="668" y="1038"/>
                  <a:pt x="667" y="1040"/>
                  <a:pt x="666" y="1042"/>
                </a:cubicBezTo>
                <a:lnTo>
                  <a:pt x="666" y="1042"/>
                </a:lnTo>
                <a:cubicBezTo>
                  <a:pt x="739" y="1044"/>
                  <a:pt x="811" y="1045"/>
                  <a:pt x="884" y="1046"/>
                </a:cubicBezTo>
                <a:lnTo>
                  <a:pt x="884" y="1046"/>
                </a:lnTo>
                <a:lnTo>
                  <a:pt x="884" y="1046"/>
                </a:lnTo>
                <a:lnTo>
                  <a:pt x="884" y="1046"/>
                </a:lnTo>
                <a:cubicBezTo>
                  <a:pt x="885" y="1045"/>
                  <a:pt x="887" y="1044"/>
                  <a:pt x="889" y="1043"/>
                </a:cubicBezTo>
                <a:lnTo>
                  <a:pt x="889" y="1043"/>
                </a:lnTo>
                <a:cubicBezTo>
                  <a:pt x="889" y="1044"/>
                  <a:pt x="889" y="1045"/>
                  <a:pt x="888" y="1046"/>
                </a:cubicBezTo>
                <a:lnTo>
                  <a:pt x="888" y="1046"/>
                </a:lnTo>
                <a:cubicBezTo>
                  <a:pt x="1012" y="1046"/>
                  <a:pt x="1137" y="1046"/>
                  <a:pt x="1261" y="1044"/>
                </a:cubicBezTo>
                <a:lnTo>
                  <a:pt x="1261" y="1044"/>
                </a:lnTo>
                <a:cubicBezTo>
                  <a:pt x="1262" y="1042"/>
                  <a:pt x="1266" y="1037"/>
                  <a:pt x="1265" y="1036"/>
                </a:cubicBezTo>
                <a:lnTo>
                  <a:pt x="1265" y="1036"/>
                </a:lnTo>
                <a:cubicBezTo>
                  <a:pt x="1265" y="1035"/>
                  <a:pt x="1266" y="1034"/>
                  <a:pt x="1266" y="1032"/>
                </a:cubicBezTo>
                <a:lnTo>
                  <a:pt x="1266" y="1032"/>
                </a:lnTo>
                <a:cubicBezTo>
                  <a:pt x="1267" y="1034"/>
                  <a:pt x="1269" y="1036"/>
                  <a:pt x="1272" y="1036"/>
                </a:cubicBezTo>
                <a:lnTo>
                  <a:pt x="1272" y="1036"/>
                </a:lnTo>
                <a:cubicBezTo>
                  <a:pt x="1269" y="1039"/>
                  <a:pt x="1268" y="1042"/>
                  <a:pt x="1269" y="1044"/>
                </a:cubicBezTo>
                <a:lnTo>
                  <a:pt x="1269" y="1044"/>
                </a:lnTo>
                <a:cubicBezTo>
                  <a:pt x="1271" y="1044"/>
                  <a:pt x="1273" y="1044"/>
                  <a:pt x="1276" y="1044"/>
                </a:cubicBezTo>
                <a:lnTo>
                  <a:pt x="1276" y="1044"/>
                </a:lnTo>
                <a:cubicBezTo>
                  <a:pt x="1276" y="1040"/>
                  <a:pt x="1276" y="1038"/>
                  <a:pt x="1275" y="1035"/>
                </a:cubicBezTo>
                <a:lnTo>
                  <a:pt x="1275" y="1035"/>
                </a:lnTo>
                <a:cubicBezTo>
                  <a:pt x="1274" y="1035"/>
                  <a:pt x="1273" y="1035"/>
                  <a:pt x="1272" y="1036"/>
                </a:cubicBezTo>
                <a:lnTo>
                  <a:pt x="1272" y="1036"/>
                </a:lnTo>
                <a:lnTo>
                  <a:pt x="1273" y="1035"/>
                </a:lnTo>
                <a:lnTo>
                  <a:pt x="1273" y="1035"/>
                </a:lnTo>
                <a:lnTo>
                  <a:pt x="1273" y="1035"/>
                </a:lnTo>
                <a:cubicBezTo>
                  <a:pt x="1273" y="1034"/>
                  <a:pt x="1273" y="1033"/>
                  <a:pt x="1273" y="1033"/>
                </a:cubicBezTo>
                <a:lnTo>
                  <a:pt x="1273" y="1033"/>
                </a:lnTo>
                <a:cubicBezTo>
                  <a:pt x="1276" y="1032"/>
                  <a:pt x="1281" y="1029"/>
                  <a:pt x="1284" y="1030"/>
                </a:cubicBezTo>
                <a:lnTo>
                  <a:pt x="1284" y="1030"/>
                </a:lnTo>
                <a:cubicBezTo>
                  <a:pt x="1282" y="1032"/>
                  <a:pt x="1280" y="1034"/>
                  <a:pt x="1280" y="1037"/>
                </a:cubicBezTo>
                <a:lnTo>
                  <a:pt x="1280" y="1037"/>
                </a:lnTo>
                <a:lnTo>
                  <a:pt x="1279" y="1037"/>
                </a:lnTo>
                <a:lnTo>
                  <a:pt x="1279" y="1037"/>
                </a:lnTo>
                <a:cubicBezTo>
                  <a:pt x="1277" y="1039"/>
                  <a:pt x="1276" y="1040"/>
                  <a:pt x="1278" y="1043"/>
                </a:cubicBezTo>
                <a:lnTo>
                  <a:pt x="1278" y="1043"/>
                </a:lnTo>
                <a:cubicBezTo>
                  <a:pt x="1279" y="1043"/>
                  <a:pt x="1280" y="1044"/>
                  <a:pt x="1281" y="1044"/>
                </a:cubicBezTo>
                <a:lnTo>
                  <a:pt x="1296" y="1044"/>
                </a:lnTo>
                <a:lnTo>
                  <a:pt x="1296" y="1044"/>
                </a:lnTo>
                <a:cubicBezTo>
                  <a:pt x="1295" y="1043"/>
                  <a:pt x="1295" y="1043"/>
                  <a:pt x="1294" y="1043"/>
                </a:cubicBezTo>
                <a:lnTo>
                  <a:pt x="1294" y="1043"/>
                </a:lnTo>
                <a:cubicBezTo>
                  <a:pt x="1294" y="1042"/>
                  <a:pt x="1294" y="1042"/>
                  <a:pt x="1295" y="1040"/>
                </a:cubicBezTo>
                <a:lnTo>
                  <a:pt x="1295" y="1040"/>
                </a:lnTo>
                <a:cubicBezTo>
                  <a:pt x="1295" y="1040"/>
                  <a:pt x="1294" y="1040"/>
                  <a:pt x="1294" y="1039"/>
                </a:cubicBezTo>
                <a:lnTo>
                  <a:pt x="1294" y="1039"/>
                </a:lnTo>
                <a:cubicBezTo>
                  <a:pt x="1295" y="1039"/>
                  <a:pt x="1295" y="1039"/>
                  <a:pt x="1295" y="1039"/>
                </a:cubicBezTo>
                <a:lnTo>
                  <a:pt x="1295" y="1039"/>
                </a:lnTo>
                <a:cubicBezTo>
                  <a:pt x="1295" y="1040"/>
                  <a:pt x="1297" y="1042"/>
                  <a:pt x="1298" y="1040"/>
                </a:cubicBezTo>
                <a:lnTo>
                  <a:pt x="1298" y="1040"/>
                </a:lnTo>
                <a:cubicBezTo>
                  <a:pt x="1298" y="1042"/>
                  <a:pt x="1298" y="1042"/>
                  <a:pt x="1297" y="1043"/>
                </a:cubicBezTo>
                <a:lnTo>
                  <a:pt x="1297" y="1043"/>
                </a:lnTo>
                <a:cubicBezTo>
                  <a:pt x="1297" y="1044"/>
                  <a:pt x="1297" y="1044"/>
                  <a:pt x="1297" y="1044"/>
                </a:cubicBezTo>
                <a:lnTo>
                  <a:pt x="1297" y="1044"/>
                </a:lnTo>
                <a:cubicBezTo>
                  <a:pt x="1308" y="1044"/>
                  <a:pt x="1319" y="1043"/>
                  <a:pt x="1330" y="1043"/>
                </a:cubicBezTo>
                <a:lnTo>
                  <a:pt x="1458" y="1071"/>
                </a:lnTo>
                <a:lnTo>
                  <a:pt x="1458" y="1071"/>
                </a:lnTo>
                <a:cubicBezTo>
                  <a:pt x="1458" y="1070"/>
                  <a:pt x="1458" y="1069"/>
                  <a:pt x="1458" y="1068"/>
                </a:cubicBezTo>
                <a:lnTo>
                  <a:pt x="1458" y="1068"/>
                </a:lnTo>
                <a:lnTo>
                  <a:pt x="1458" y="1068"/>
                </a:lnTo>
                <a:lnTo>
                  <a:pt x="1458" y="1068"/>
                </a:lnTo>
                <a:cubicBezTo>
                  <a:pt x="1460" y="1067"/>
                  <a:pt x="1462" y="1066"/>
                  <a:pt x="1464" y="1064"/>
                </a:cubicBezTo>
                <a:lnTo>
                  <a:pt x="1464" y="1064"/>
                </a:lnTo>
                <a:cubicBezTo>
                  <a:pt x="1464" y="1064"/>
                  <a:pt x="1464" y="1065"/>
                  <a:pt x="1464" y="1066"/>
                </a:cubicBezTo>
                <a:lnTo>
                  <a:pt x="1464" y="1066"/>
                </a:lnTo>
                <a:cubicBezTo>
                  <a:pt x="1462" y="1067"/>
                  <a:pt x="1460" y="1068"/>
                  <a:pt x="1458" y="1070"/>
                </a:cubicBezTo>
                <a:close/>
              </a:path>
            </a:pathLst>
          </a:custGeom>
          <a:solidFill>
            <a:srgbClr val="6AB1D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6AB1D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92" name="Freeform 73">
            <a:extLst>
              <a:ext uri="{FF2B5EF4-FFF2-40B4-BE49-F238E27FC236}">
                <a16:creationId xmlns:a16="http://schemas.microsoft.com/office/drawing/2014/main" id="{721334BE-22E6-4A35-84C3-7EBA72C7C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23424" y="6796217"/>
            <a:ext cx="1307424" cy="972596"/>
          </a:xfrm>
          <a:custGeom>
            <a:avLst/>
            <a:gdLst>
              <a:gd name="T0" fmla="*/ 219 w 1445"/>
              <a:gd name="T1" fmla="*/ 528 h 1076"/>
              <a:gd name="T2" fmla="*/ 439 w 1445"/>
              <a:gd name="T3" fmla="*/ 964 h 1076"/>
              <a:gd name="T4" fmla="*/ 332 w 1445"/>
              <a:gd name="T5" fmla="*/ 373 h 1076"/>
              <a:gd name="T6" fmla="*/ 625 w 1445"/>
              <a:gd name="T7" fmla="*/ 1058 h 1076"/>
              <a:gd name="T8" fmla="*/ 440 w 1445"/>
              <a:gd name="T9" fmla="*/ 554 h 1076"/>
              <a:gd name="T10" fmla="*/ 714 w 1445"/>
              <a:gd name="T11" fmla="*/ 860 h 1076"/>
              <a:gd name="T12" fmla="*/ 489 w 1445"/>
              <a:gd name="T13" fmla="*/ 340 h 1076"/>
              <a:gd name="T14" fmla="*/ 649 w 1445"/>
              <a:gd name="T15" fmla="*/ 526 h 1076"/>
              <a:gd name="T16" fmla="*/ 548 w 1445"/>
              <a:gd name="T17" fmla="*/ 181 h 1076"/>
              <a:gd name="T18" fmla="*/ 769 w 1445"/>
              <a:gd name="T19" fmla="*/ 701 h 1076"/>
              <a:gd name="T20" fmla="*/ 692 w 1445"/>
              <a:gd name="T21" fmla="*/ 394 h 1076"/>
              <a:gd name="T22" fmla="*/ 995 w 1445"/>
              <a:gd name="T23" fmla="*/ 1028 h 1076"/>
              <a:gd name="T24" fmla="*/ 973 w 1445"/>
              <a:gd name="T25" fmla="*/ 861 h 1076"/>
              <a:gd name="T26" fmla="*/ 720 w 1445"/>
              <a:gd name="T27" fmla="*/ 17 h 1076"/>
              <a:gd name="T28" fmla="*/ 1062 w 1445"/>
              <a:gd name="T29" fmla="*/ 849 h 1076"/>
              <a:gd name="T30" fmla="*/ 1024 w 1445"/>
              <a:gd name="T31" fmla="*/ 578 h 1076"/>
              <a:gd name="T32" fmla="*/ 1102 w 1445"/>
              <a:gd name="T33" fmla="*/ 698 h 1076"/>
              <a:gd name="T34" fmla="*/ 1068 w 1445"/>
              <a:gd name="T35" fmla="*/ 551 h 1076"/>
              <a:gd name="T36" fmla="*/ 945 w 1445"/>
              <a:gd name="T37" fmla="*/ 80 h 1076"/>
              <a:gd name="T38" fmla="*/ 1095 w 1445"/>
              <a:gd name="T39" fmla="*/ 255 h 1076"/>
              <a:gd name="T40" fmla="*/ 1163 w 1445"/>
              <a:gd name="T41" fmla="*/ 415 h 1076"/>
              <a:gd name="T42" fmla="*/ 1243 w 1445"/>
              <a:gd name="T43" fmla="*/ 606 h 1076"/>
              <a:gd name="T44" fmla="*/ 1305 w 1445"/>
              <a:gd name="T45" fmla="*/ 686 h 1076"/>
              <a:gd name="T46" fmla="*/ 1295 w 1445"/>
              <a:gd name="T47" fmla="*/ 530 h 1076"/>
              <a:gd name="T48" fmla="*/ 1335 w 1445"/>
              <a:gd name="T49" fmla="*/ 509 h 1076"/>
              <a:gd name="T50" fmla="*/ 1308 w 1445"/>
              <a:gd name="T51" fmla="*/ 533 h 1076"/>
              <a:gd name="T52" fmla="*/ 1355 w 1445"/>
              <a:gd name="T53" fmla="*/ 639 h 1076"/>
              <a:gd name="T54" fmla="*/ 1043 w 1445"/>
              <a:gd name="T55" fmla="*/ 45 h 1076"/>
              <a:gd name="T56" fmla="*/ 1151 w 1445"/>
              <a:gd name="T57" fmla="*/ 299 h 1076"/>
              <a:gd name="T58" fmla="*/ 1190 w 1445"/>
              <a:gd name="T59" fmla="*/ 369 h 1076"/>
              <a:gd name="T60" fmla="*/ 1101 w 1445"/>
              <a:gd name="T61" fmla="*/ 224 h 1076"/>
              <a:gd name="T62" fmla="*/ 1020 w 1445"/>
              <a:gd name="T63" fmla="*/ 119 h 1076"/>
              <a:gd name="T64" fmla="*/ 852 w 1445"/>
              <a:gd name="T65" fmla="*/ 53 h 1076"/>
              <a:gd name="T66" fmla="*/ 1035 w 1445"/>
              <a:gd name="T67" fmla="*/ 705 h 1076"/>
              <a:gd name="T68" fmla="*/ 989 w 1445"/>
              <a:gd name="T69" fmla="*/ 380 h 1076"/>
              <a:gd name="T70" fmla="*/ 889 w 1445"/>
              <a:gd name="T71" fmla="*/ 240 h 1076"/>
              <a:gd name="T72" fmla="*/ 839 w 1445"/>
              <a:gd name="T73" fmla="*/ 159 h 1076"/>
              <a:gd name="T74" fmla="*/ 945 w 1445"/>
              <a:gd name="T75" fmla="*/ 230 h 1076"/>
              <a:gd name="T76" fmla="*/ 1008 w 1445"/>
              <a:gd name="T77" fmla="*/ 552 h 1076"/>
              <a:gd name="T78" fmla="*/ 825 w 1445"/>
              <a:gd name="T79" fmla="*/ 200 h 1076"/>
              <a:gd name="T80" fmla="*/ 689 w 1445"/>
              <a:gd name="T81" fmla="*/ 39 h 1076"/>
              <a:gd name="T82" fmla="*/ 677 w 1445"/>
              <a:gd name="T83" fmla="*/ 134 h 1076"/>
              <a:gd name="T84" fmla="*/ 741 w 1445"/>
              <a:gd name="T85" fmla="*/ 279 h 1076"/>
              <a:gd name="T86" fmla="*/ 821 w 1445"/>
              <a:gd name="T87" fmla="*/ 454 h 1076"/>
              <a:gd name="T88" fmla="*/ 886 w 1445"/>
              <a:gd name="T89" fmla="*/ 705 h 1076"/>
              <a:gd name="T90" fmla="*/ 725 w 1445"/>
              <a:gd name="T91" fmla="*/ 420 h 1076"/>
              <a:gd name="T92" fmla="*/ 592 w 1445"/>
              <a:gd name="T93" fmla="*/ 182 h 1076"/>
              <a:gd name="T94" fmla="*/ 754 w 1445"/>
              <a:gd name="T95" fmla="*/ 619 h 1076"/>
              <a:gd name="T96" fmla="*/ 638 w 1445"/>
              <a:gd name="T97" fmla="*/ 386 h 1076"/>
              <a:gd name="T98" fmla="*/ 657 w 1445"/>
              <a:gd name="T99" fmla="*/ 478 h 1076"/>
              <a:gd name="T100" fmla="*/ 1393 w 1445"/>
              <a:gd name="T101" fmla="*/ 636 h 1076"/>
              <a:gd name="T102" fmla="*/ 1331 w 1445"/>
              <a:gd name="T103" fmla="*/ 338 h 1076"/>
              <a:gd name="T104" fmla="*/ 1267 w 1445"/>
              <a:gd name="T105" fmla="*/ 169 h 1076"/>
              <a:gd name="T106" fmla="*/ 512 w 1445"/>
              <a:gd name="T107" fmla="*/ 249 h 1076"/>
              <a:gd name="T108" fmla="*/ 470 w 1445"/>
              <a:gd name="T109" fmla="*/ 1000 h 1076"/>
              <a:gd name="T110" fmla="*/ 785 w 1445"/>
              <a:gd name="T111" fmla="*/ 990 h 1076"/>
              <a:gd name="T112" fmla="*/ 1309 w 1445"/>
              <a:gd name="T113" fmla="*/ 750 h 1076"/>
              <a:gd name="T114" fmla="*/ 1372 w 1445"/>
              <a:gd name="T115" fmla="*/ 442 h 1076"/>
              <a:gd name="T116" fmla="*/ 1224 w 1445"/>
              <a:gd name="T117" fmla="*/ 175 h 1076"/>
              <a:gd name="T118" fmla="*/ 1303 w 1445"/>
              <a:gd name="T119" fmla="*/ 349 h 1076"/>
              <a:gd name="T120" fmla="*/ 840 w 1445"/>
              <a:gd name="T121" fmla="*/ 3 h 1076"/>
              <a:gd name="T122" fmla="*/ 483 w 1445"/>
              <a:gd name="T123" fmla="*/ 171 h 1076"/>
              <a:gd name="T124" fmla="*/ 460 w 1445"/>
              <a:gd name="T125" fmla="*/ 269 h 10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45" h="1076">
                <a:moveTo>
                  <a:pt x="141" y="772"/>
                </a:moveTo>
                <a:lnTo>
                  <a:pt x="141" y="772"/>
                </a:lnTo>
                <a:close/>
                <a:moveTo>
                  <a:pt x="132" y="689"/>
                </a:moveTo>
                <a:lnTo>
                  <a:pt x="132" y="689"/>
                </a:lnTo>
                <a:cubicBezTo>
                  <a:pt x="132" y="687"/>
                  <a:pt x="132" y="685"/>
                  <a:pt x="133" y="683"/>
                </a:cubicBezTo>
                <a:lnTo>
                  <a:pt x="133" y="683"/>
                </a:lnTo>
                <a:cubicBezTo>
                  <a:pt x="133" y="685"/>
                  <a:pt x="134" y="687"/>
                  <a:pt x="135" y="689"/>
                </a:cubicBezTo>
                <a:lnTo>
                  <a:pt x="135" y="689"/>
                </a:lnTo>
                <a:cubicBezTo>
                  <a:pt x="134" y="689"/>
                  <a:pt x="134" y="689"/>
                  <a:pt x="133" y="689"/>
                </a:cubicBezTo>
                <a:lnTo>
                  <a:pt x="133" y="689"/>
                </a:lnTo>
                <a:lnTo>
                  <a:pt x="132" y="689"/>
                </a:lnTo>
                <a:close/>
                <a:moveTo>
                  <a:pt x="133" y="683"/>
                </a:moveTo>
                <a:lnTo>
                  <a:pt x="133" y="683"/>
                </a:lnTo>
                <a:cubicBezTo>
                  <a:pt x="134" y="683"/>
                  <a:pt x="134" y="683"/>
                  <a:pt x="134" y="683"/>
                </a:cubicBezTo>
                <a:lnTo>
                  <a:pt x="134" y="683"/>
                </a:lnTo>
                <a:cubicBezTo>
                  <a:pt x="134" y="681"/>
                  <a:pt x="134" y="679"/>
                  <a:pt x="134" y="677"/>
                </a:cubicBezTo>
                <a:lnTo>
                  <a:pt x="134" y="677"/>
                </a:lnTo>
                <a:lnTo>
                  <a:pt x="134" y="677"/>
                </a:lnTo>
                <a:lnTo>
                  <a:pt x="134" y="677"/>
                </a:lnTo>
                <a:cubicBezTo>
                  <a:pt x="135" y="677"/>
                  <a:pt x="135" y="677"/>
                  <a:pt x="135" y="677"/>
                </a:cubicBezTo>
                <a:lnTo>
                  <a:pt x="135" y="677"/>
                </a:lnTo>
                <a:cubicBezTo>
                  <a:pt x="136" y="679"/>
                  <a:pt x="136" y="682"/>
                  <a:pt x="135" y="684"/>
                </a:cubicBezTo>
                <a:lnTo>
                  <a:pt x="135" y="684"/>
                </a:lnTo>
                <a:cubicBezTo>
                  <a:pt x="135" y="683"/>
                  <a:pt x="134" y="683"/>
                  <a:pt x="133" y="683"/>
                </a:cubicBezTo>
                <a:close/>
                <a:moveTo>
                  <a:pt x="155" y="669"/>
                </a:moveTo>
                <a:lnTo>
                  <a:pt x="155" y="669"/>
                </a:lnTo>
                <a:cubicBezTo>
                  <a:pt x="155" y="669"/>
                  <a:pt x="156" y="669"/>
                  <a:pt x="156" y="668"/>
                </a:cubicBezTo>
                <a:lnTo>
                  <a:pt x="156" y="668"/>
                </a:lnTo>
                <a:cubicBezTo>
                  <a:pt x="156" y="669"/>
                  <a:pt x="156" y="670"/>
                  <a:pt x="156" y="670"/>
                </a:cubicBezTo>
                <a:lnTo>
                  <a:pt x="156" y="670"/>
                </a:lnTo>
                <a:cubicBezTo>
                  <a:pt x="156" y="670"/>
                  <a:pt x="156" y="670"/>
                  <a:pt x="155" y="669"/>
                </a:cubicBezTo>
                <a:close/>
                <a:moveTo>
                  <a:pt x="154" y="664"/>
                </a:moveTo>
                <a:lnTo>
                  <a:pt x="154" y="664"/>
                </a:lnTo>
                <a:cubicBezTo>
                  <a:pt x="154" y="663"/>
                  <a:pt x="154" y="663"/>
                  <a:pt x="155" y="662"/>
                </a:cubicBezTo>
                <a:lnTo>
                  <a:pt x="155" y="662"/>
                </a:lnTo>
                <a:cubicBezTo>
                  <a:pt x="155" y="664"/>
                  <a:pt x="155" y="665"/>
                  <a:pt x="155" y="666"/>
                </a:cubicBezTo>
                <a:lnTo>
                  <a:pt x="155" y="666"/>
                </a:lnTo>
                <a:cubicBezTo>
                  <a:pt x="155" y="666"/>
                  <a:pt x="154" y="665"/>
                  <a:pt x="154" y="664"/>
                </a:cubicBezTo>
                <a:close/>
                <a:moveTo>
                  <a:pt x="194" y="741"/>
                </a:moveTo>
                <a:lnTo>
                  <a:pt x="194" y="741"/>
                </a:lnTo>
                <a:lnTo>
                  <a:pt x="194" y="741"/>
                </a:lnTo>
                <a:lnTo>
                  <a:pt x="194" y="741"/>
                </a:lnTo>
                <a:lnTo>
                  <a:pt x="194" y="741"/>
                </a:lnTo>
                <a:lnTo>
                  <a:pt x="194" y="741"/>
                </a:lnTo>
                <a:cubicBezTo>
                  <a:pt x="194" y="741"/>
                  <a:pt x="194" y="741"/>
                  <a:pt x="194" y="742"/>
                </a:cubicBezTo>
                <a:lnTo>
                  <a:pt x="194" y="742"/>
                </a:lnTo>
                <a:cubicBezTo>
                  <a:pt x="194" y="741"/>
                  <a:pt x="194" y="741"/>
                  <a:pt x="194" y="741"/>
                </a:cubicBezTo>
                <a:close/>
                <a:moveTo>
                  <a:pt x="203" y="745"/>
                </a:moveTo>
                <a:lnTo>
                  <a:pt x="203" y="745"/>
                </a:lnTo>
                <a:cubicBezTo>
                  <a:pt x="203" y="744"/>
                  <a:pt x="203" y="744"/>
                  <a:pt x="203" y="744"/>
                </a:cubicBezTo>
                <a:lnTo>
                  <a:pt x="203" y="744"/>
                </a:lnTo>
                <a:cubicBezTo>
                  <a:pt x="203" y="743"/>
                  <a:pt x="203" y="743"/>
                  <a:pt x="203" y="743"/>
                </a:cubicBezTo>
                <a:lnTo>
                  <a:pt x="203" y="743"/>
                </a:lnTo>
                <a:cubicBezTo>
                  <a:pt x="204" y="743"/>
                  <a:pt x="206" y="743"/>
                  <a:pt x="207" y="743"/>
                </a:cubicBezTo>
                <a:lnTo>
                  <a:pt x="207" y="743"/>
                </a:lnTo>
                <a:cubicBezTo>
                  <a:pt x="207" y="744"/>
                  <a:pt x="207" y="744"/>
                  <a:pt x="208" y="745"/>
                </a:cubicBezTo>
                <a:lnTo>
                  <a:pt x="208" y="745"/>
                </a:lnTo>
                <a:cubicBezTo>
                  <a:pt x="207" y="745"/>
                  <a:pt x="206" y="745"/>
                  <a:pt x="205" y="746"/>
                </a:cubicBezTo>
                <a:lnTo>
                  <a:pt x="205" y="746"/>
                </a:lnTo>
                <a:cubicBezTo>
                  <a:pt x="205" y="746"/>
                  <a:pt x="204" y="745"/>
                  <a:pt x="203" y="745"/>
                </a:cubicBezTo>
                <a:close/>
                <a:moveTo>
                  <a:pt x="199" y="669"/>
                </a:moveTo>
                <a:lnTo>
                  <a:pt x="199" y="669"/>
                </a:lnTo>
                <a:cubicBezTo>
                  <a:pt x="199" y="668"/>
                  <a:pt x="197" y="668"/>
                  <a:pt x="197" y="668"/>
                </a:cubicBezTo>
                <a:lnTo>
                  <a:pt x="197" y="668"/>
                </a:lnTo>
                <a:cubicBezTo>
                  <a:pt x="199" y="667"/>
                  <a:pt x="199" y="667"/>
                  <a:pt x="201" y="670"/>
                </a:cubicBezTo>
                <a:lnTo>
                  <a:pt x="201" y="670"/>
                </a:lnTo>
                <a:cubicBezTo>
                  <a:pt x="202" y="671"/>
                  <a:pt x="203" y="672"/>
                  <a:pt x="204" y="673"/>
                </a:cubicBezTo>
                <a:lnTo>
                  <a:pt x="204" y="673"/>
                </a:lnTo>
                <a:cubicBezTo>
                  <a:pt x="203" y="673"/>
                  <a:pt x="203" y="674"/>
                  <a:pt x="202" y="676"/>
                </a:cubicBezTo>
                <a:lnTo>
                  <a:pt x="202" y="676"/>
                </a:lnTo>
                <a:lnTo>
                  <a:pt x="202" y="676"/>
                </a:lnTo>
                <a:lnTo>
                  <a:pt x="202" y="676"/>
                </a:lnTo>
                <a:cubicBezTo>
                  <a:pt x="202" y="675"/>
                  <a:pt x="201" y="675"/>
                  <a:pt x="200" y="675"/>
                </a:cubicBezTo>
                <a:lnTo>
                  <a:pt x="200" y="675"/>
                </a:lnTo>
                <a:lnTo>
                  <a:pt x="200" y="675"/>
                </a:lnTo>
                <a:lnTo>
                  <a:pt x="200" y="675"/>
                </a:lnTo>
                <a:cubicBezTo>
                  <a:pt x="200" y="673"/>
                  <a:pt x="199" y="671"/>
                  <a:pt x="199" y="669"/>
                </a:cubicBezTo>
                <a:close/>
                <a:moveTo>
                  <a:pt x="246" y="791"/>
                </a:moveTo>
                <a:lnTo>
                  <a:pt x="246" y="791"/>
                </a:lnTo>
                <a:lnTo>
                  <a:pt x="246" y="790"/>
                </a:lnTo>
                <a:lnTo>
                  <a:pt x="252" y="790"/>
                </a:lnTo>
                <a:lnTo>
                  <a:pt x="252" y="790"/>
                </a:lnTo>
                <a:lnTo>
                  <a:pt x="252" y="790"/>
                </a:lnTo>
                <a:lnTo>
                  <a:pt x="252" y="790"/>
                </a:lnTo>
                <a:cubicBezTo>
                  <a:pt x="250" y="790"/>
                  <a:pt x="249" y="790"/>
                  <a:pt x="249" y="791"/>
                </a:cubicBezTo>
                <a:lnTo>
                  <a:pt x="249" y="791"/>
                </a:lnTo>
                <a:cubicBezTo>
                  <a:pt x="247" y="791"/>
                  <a:pt x="246" y="791"/>
                  <a:pt x="246" y="791"/>
                </a:cubicBezTo>
                <a:close/>
                <a:moveTo>
                  <a:pt x="260" y="803"/>
                </a:moveTo>
                <a:lnTo>
                  <a:pt x="260" y="803"/>
                </a:lnTo>
                <a:cubicBezTo>
                  <a:pt x="261" y="803"/>
                  <a:pt x="262" y="803"/>
                  <a:pt x="262" y="802"/>
                </a:cubicBezTo>
                <a:lnTo>
                  <a:pt x="262" y="802"/>
                </a:lnTo>
                <a:cubicBezTo>
                  <a:pt x="262" y="801"/>
                  <a:pt x="262" y="800"/>
                  <a:pt x="262" y="800"/>
                </a:cubicBezTo>
                <a:lnTo>
                  <a:pt x="262" y="800"/>
                </a:lnTo>
                <a:lnTo>
                  <a:pt x="262" y="800"/>
                </a:lnTo>
                <a:lnTo>
                  <a:pt x="262" y="800"/>
                </a:lnTo>
                <a:cubicBezTo>
                  <a:pt x="262" y="801"/>
                  <a:pt x="262" y="801"/>
                  <a:pt x="264" y="802"/>
                </a:cubicBezTo>
                <a:lnTo>
                  <a:pt x="264" y="802"/>
                </a:lnTo>
                <a:cubicBezTo>
                  <a:pt x="264" y="803"/>
                  <a:pt x="262" y="804"/>
                  <a:pt x="262" y="806"/>
                </a:cubicBezTo>
                <a:lnTo>
                  <a:pt x="262" y="806"/>
                </a:lnTo>
                <a:cubicBezTo>
                  <a:pt x="261" y="806"/>
                  <a:pt x="260" y="808"/>
                  <a:pt x="261" y="812"/>
                </a:cubicBezTo>
                <a:lnTo>
                  <a:pt x="261" y="812"/>
                </a:lnTo>
                <a:cubicBezTo>
                  <a:pt x="258" y="809"/>
                  <a:pt x="260" y="806"/>
                  <a:pt x="260" y="803"/>
                </a:cubicBezTo>
                <a:close/>
                <a:moveTo>
                  <a:pt x="262" y="813"/>
                </a:moveTo>
                <a:lnTo>
                  <a:pt x="262" y="813"/>
                </a:lnTo>
                <a:cubicBezTo>
                  <a:pt x="264" y="814"/>
                  <a:pt x="264" y="815"/>
                  <a:pt x="265" y="815"/>
                </a:cubicBezTo>
                <a:lnTo>
                  <a:pt x="265" y="815"/>
                </a:lnTo>
                <a:cubicBezTo>
                  <a:pt x="265" y="816"/>
                  <a:pt x="265" y="817"/>
                  <a:pt x="265" y="818"/>
                </a:cubicBezTo>
                <a:lnTo>
                  <a:pt x="265" y="818"/>
                </a:lnTo>
                <a:cubicBezTo>
                  <a:pt x="264" y="817"/>
                  <a:pt x="262" y="815"/>
                  <a:pt x="262" y="813"/>
                </a:cubicBezTo>
                <a:close/>
                <a:moveTo>
                  <a:pt x="250" y="780"/>
                </a:moveTo>
                <a:lnTo>
                  <a:pt x="250" y="780"/>
                </a:lnTo>
                <a:cubicBezTo>
                  <a:pt x="250" y="781"/>
                  <a:pt x="250" y="782"/>
                  <a:pt x="250" y="783"/>
                </a:cubicBezTo>
                <a:lnTo>
                  <a:pt x="250" y="783"/>
                </a:lnTo>
                <a:cubicBezTo>
                  <a:pt x="249" y="783"/>
                  <a:pt x="247" y="783"/>
                  <a:pt x="246" y="783"/>
                </a:cubicBezTo>
                <a:lnTo>
                  <a:pt x="246" y="783"/>
                </a:lnTo>
                <a:cubicBezTo>
                  <a:pt x="246" y="783"/>
                  <a:pt x="246" y="782"/>
                  <a:pt x="246" y="781"/>
                </a:cubicBezTo>
                <a:lnTo>
                  <a:pt x="246" y="781"/>
                </a:lnTo>
                <a:lnTo>
                  <a:pt x="246" y="781"/>
                </a:lnTo>
                <a:lnTo>
                  <a:pt x="246" y="781"/>
                </a:lnTo>
                <a:cubicBezTo>
                  <a:pt x="247" y="780"/>
                  <a:pt x="248" y="779"/>
                  <a:pt x="249" y="777"/>
                </a:cubicBezTo>
                <a:lnTo>
                  <a:pt x="249" y="777"/>
                </a:lnTo>
                <a:cubicBezTo>
                  <a:pt x="249" y="778"/>
                  <a:pt x="250" y="779"/>
                  <a:pt x="250" y="780"/>
                </a:cubicBezTo>
                <a:close/>
                <a:moveTo>
                  <a:pt x="243" y="774"/>
                </a:moveTo>
                <a:lnTo>
                  <a:pt x="243" y="774"/>
                </a:lnTo>
                <a:lnTo>
                  <a:pt x="243" y="774"/>
                </a:lnTo>
                <a:lnTo>
                  <a:pt x="243" y="774"/>
                </a:lnTo>
                <a:cubicBezTo>
                  <a:pt x="243" y="774"/>
                  <a:pt x="243" y="774"/>
                  <a:pt x="242" y="774"/>
                </a:cubicBezTo>
                <a:lnTo>
                  <a:pt x="242" y="774"/>
                </a:lnTo>
                <a:cubicBezTo>
                  <a:pt x="243" y="774"/>
                  <a:pt x="243" y="774"/>
                  <a:pt x="243" y="774"/>
                </a:cubicBezTo>
                <a:close/>
                <a:moveTo>
                  <a:pt x="292" y="857"/>
                </a:moveTo>
                <a:lnTo>
                  <a:pt x="292" y="857"/>
                </a:lnTo>
                <a:lnTo>
                  <a:pt x="292" y="858"/>
                </a:lnTo>
                <a:lnTo>
                  <a:pt x="293" y="857"/>
                </a:lnTo>
                <a:lnTo>
                  <a:pt x="293" y="857"/>
                </a:lnTo>
                <a:lnTo>
                  <a:pt x="293" y="857"/>
                </a:lnTo>
                <a:lnTo>
                  <a:pt x="294" y="858"/>
                </a:lnTo>
                <a:lnTo>
                  <a:pt x="294" y="858"/>
                </a:lnTo>
                <a:lnTo>
                  <a:pt x="294" y="859"/>
                </a:lnTo>
                <a:lnTo>
                  <a:pt x="294" y="859"/>
                </a:lnTo>
                <a:cubicBezTo>
                  <a:pt x="293" y="859"/>
                  <a:pt x="293" y="858"/>
                  <a:pt x="292" y="858"/>
                </a:cubicBezTo>
                <a:lnTo>
                  <a:pt x="292" y="858"/>
                </a:lnTo>
                <a:cubicBezTo>
                  <a:pt x="292" y="858"/>
                  <a:pt x="292" y="858"/>
                  <a:pt x="292" y="857"/>
                </a:cubicBezTo>
                <a:close/>
                <a:moveTo>
                  <a:pt x="203" y="611"/>
                </a:moveTo>
                <a:lnTo>
                  <a:pt x="203" y="611"/>
                </a:lnTo>
                <a:lnTo>
                  <a:pt x="203" y="612"/>
                </a:lnTo>
                <a:lnTo>
                  <a:pt x="203" y="612"/>
                </a:lnTo>
                <a:lnTo>
                  <a:pt x="203" y="612"/>
                </a:lnTo>
                <a:lnTo>
                  <a:pt x="203" y="612"/>
                </a:lnTo>
                <a:cubicBezTo>
                  <a:pt x="203" y="612"/>
                  <a:pt x="203" y="612"/>
                  <a:pt x="203" y="611"/>
                </a:cubicBezTo>
                <a:close/>
                <a:moveTo>
                  <a:pt x="207" y="615"/>
                </a:moveTo>
                <a:lnTo>
                  <a:pt x="207" y="615"/>
                </a:lnTo>
                <a:cubicBezTo>
                  <a:pt x="209" y="613"/>
                  <a:pt x="209" y="612"/>
                  <a:pt x="208" y="610"/>
                </a:cubicBezTo>
                <a:lnTo>
                  <a:pt x="208" y="610"/>
                </a:lnTo>
                <a:cubicBezTo>
                  <a:pt x="209" y="612"/>
                  <a:pt x="211" y="614"/>
                  <a:pt x="209" y="616"/>
                </a:cubicBezTo>
                <a:lnTo>
                  <a:pt x="209" y="616"/>
                </a:lnTo>
                <a:cubicBezTo>
                  <a:pt x="209" y="615"/>
                  <a:pt x="208" y="615"/>
                  <a:pt x="207" y="615"/>
                </a:cubicBezTo>
                <a:close/>
                <a:moveTo>
                  <a:pt x="310" y="880"/>
                </a:moveTo>
                <a:lnTo>
                  <a:pt x="310" y="880"/>
                </a:lnTo>
                <a:close/>
                <a:moveTo>
                  <a:pt x="317" y="899"/>
                </a:moveTo>
                <a:lnTo>
                  <a:pt x="317" y="899"/>
                </a:lnTo>
                <a:cubicBezTo>
                  <a:pt x="317" y="898"/>
                  <a:pt x="317" y="898"/>
                  <a:pt x="318" y="898"/>
                </a:cubicBezTo>
                <a:lnTo>
                  <a:pt x="318" y="898"/>
                </a:lnTo>
                <a:cubicBezTo>
                  <a:pt x="319" y="899"/>
                  <a:pt x="321" y="901"/>
                  <a:pt x="323" y="902"/>
                </a:cubicBezTo>
                <a:lnTo>
                  <a:pt x="323" y="902"/>
                </a:lnTo>
                <a:cubicBezTo>
                  <a:pt x="321" y="902"/>
                  <a:pt x="320" y="903"/>
                  <a:pt x="319" y="903"/>
                </a:cubicBezTo>
                <a:lnTo>
                  <a:pt x="319" y="903"/>
                </a:lnTo>
                <a:cubicBezTo>
                  <a:pt x="319" y="902"/>
                  <a:pt x="319" y="901"/>
                  <a:pt x="318" y="900"/>
                </a:cubicBezTo>
                <a:lnTo>
                  <a:pt x="318" y="900"/>
                </a:lnTo>
                <a:cubicBezTo>
                  <a:pt x="317" y="899"/>
                  <a:pt x="317" y="899"/>
                  <a:pt x="317" y="899"/>
                </a:cubicBezTo>
                <a:close/>
                <a:moveTo>
                  <a:pt x="221" y="634"/>
                </a:moveTo>
                <a:lnTo>
                  <a:pt x="221" y="634"/>
                </a:lnTo>
                <a:lnTo>
                  <a:pt x="221" y="636"/>
                </a:lnTo>
                <a:lnTo>
                  <a:pt x="221" y="636"/>
                </a:lnTo>
                <a:lnTo>
                  <a:pt x="221" y="634"/>
                </a:lnTo>
                <a:close/>
                <a:moveTo>
                  <a:pt x="203" y="616"/>
                </a:moveTo>
                <a:lnTo>
                  <a:pt x="203" y="616"/>
                </a:lnTo>
                <a:close/>
                <a:moveTo>
                  <a:pt x="311" y="848"/>
                </a:moveTo>
                <a:lnTo>
                  <a:pt x="311" y="848"/>
                </a:lnTo>
                <a:close/>
                <a:moveTo>
                  <a:pt x="273" y="742"/>
                </a:moveTo>
                <a:lnTo>
                  <a:pt x="273" y="742"/>
                </a:lnTo>
                <a:close/>
                <a:moveTo>
                  <a:pt x="215" y="578"/>
                </a:moveTo>
                <a:lnTo>
                  <a:pt x="215" y="578"/>
                </a:lnTo>
                <a:lnTo>
                  <a:pt x="215" y="576"/>
                </a:lnTo>
                <a:lnTo>
                  <a:pt x="215" y="576"/>
                </a:lnTo>
                <a:lnTo>
                  <a:pt x="215" y="576"/>
                </a:lnTo>
                <a:lnTo>
                  <a:pt x="215" y="576"/>
                </a:lnTo>
                <a:lnTo>
                  <a:pt x="215" y="578"/>
                </a:lnTo>
                <a:close/>
                <a:moveTo>
                  <a:pt x="227" y="610"/>
                </a:moveTo>
                <a:lnTo>
                  <a:pt x="227" y="610"/>
                </a:lnTo>
                <a:cubicBezTo>
                  <a:pt x="227" y="610"/>
                  <a:pt x="228" y="609"/>
                  <a:pt x="229" y="609"/>
                </a:cubicBezTo>
                <a:lnTo>
                  <a:pt x="229" y="609"/>
                </a:lnTo>
                <a:cubicBezTo>
                  <a:pt x="229" y="609"/>
                  <a:pt x="229" y="609"/>
                  <a:pt x="229" y="608"/>
                </a:cubicBezTo>
                <a:lnTo>
                  <a:pt x="229" y="608"/>
                </a:lnTo>
                <a:cubicBezTo>
                  <a:pt x="231" y="611"/>
                  <a:pt x="233" y="610"/>
                  <a:pt x="234" y="607"/>
                </a:cubicBezTo>
                <a:lnTo>
                  <a:pt x="234" y="607"/>
                </a:lnTo>
                <a:cubicBezTo>
                  <a:pt x="235" y="607"/>
                  <a:pt x="236" y="608"/>
                  <a:pt x="236" y="608"/>
                </a:cubicBezTo>
                <a:lnTo>
                  <a:pt x="236" y="608"/>
                </a:lnTo>
                <a:cubicBezTo>
                  <a:pt x="236" y="611"/>
                  <a:pt x="236" y="615"/>
                  <a:pt x="232" y="615"/>
                </a:cubicBezTo>
                <a:lnTo>
                  <a:pt x="232" y="615"/>
                </a:lnTo>
                <a:cubicBezTo>
                  <a:pt x="231" y="613"/>
                  <a:pt x="229" y="612"/>
                  <a:pt x="227" y="610"/>
                </a:cubicBezTo>
                <a:close/>
                <a:moveTo>
                  <a:pt x="231" y="601"/>
                </a:moveTo>
                <a:lnTo>
                  <a:pt x="231" y="601"/>
                </a:lnTo>
                <a:close/>
                <a:moveTo>
                  <a:pt x="231" y="601"/>
                </a:moveTo>
                <a:lnTo>
                  <a:pt x="231" y="601"/>
                </a:lnTo>
                <a:close/>
                <a:moveTo>
                  <a:pt x="279" y="710"/>
                </a:moveTo>
                <a:lnTo>
                  <a:pt x="279" y="710"/>
                </a:lnTo>
                <a:close/>
                <a:moveTo>
                  <a:pt x="215" y="526"/>
                </a:moveTo>
                <a:lnTo>
                  <a:pt x="215" y="526"/>
                </a:lnTo>
                <a:cubicBezTo>
                  <a:pt x="215" y="522"/>
                  <a:pt x="209" y="518"/>
                  <a:pt x="209" y="513"/>
                </a:cubicBezTo>
                <a:lnTo>
                  <a:pt x="209" y="513"/>
                </a:lnTo>
                <a:lnTo>
                  <a:pt x="209" y="513"/>
                </a:lnTo>
                <a:lnTo>
                  <a:pt x="209" y="513"/>
                </a:lnTo>
                <a:cubicBezTo>
                  <a:pt x="214" y="515"/>
                  <a:pt x="219" y="517"/>
                  <a:pt x="221" y="511"/>
                </a:cubicBezTo>
                <a:lnTo>
                  <a:pt x="221" y="511"/>
                </a:lnTo>
                <a:cubicBezTo>
                  <a:pt x="221" y="513"/>
                  <a:pt x="222" y="513"/>
                  <a:pt x="223" y="515"/>
                </a:cubicBezTo>
                <a:lnTo>
                  <a:pt x="223" y="515"/>
                </a:lnTo>
                <a:cubicBezTo>
                  <a:pt x="221" y="516"/>
                  <a:pt x="218" y="517"/>
                  <a:pt x="222" y="523"/>
                </a:cubicBezTo>
                <a:lnTo>
                  <a:pt x="222" y="523"/>
                </a:lnTo>
                <a:cubicBezTo>
                  <a:pt x="222" y="524"/>
                  <a:pt x="223" y="525"/>
                  <a:pt x="225" y="526"/>
                </a:cubicBezTo>
                <a:lnTo>
                  <a:pt x="225" y="526"/>
                </a:lnTo>
                <a:lnTo>
                  <a:pt x="225" y="526"/>
                </a:lnTo>
                <a:lnTo>
                  <a:pt x="225" y="526"/>
                </a:lnTo>
                <a:lnTo>
                  <a:pt x="225" y="526"/>
                </a:lnTo>
                <a:lnTo>
                  <a:pt x="225" y="526"/>
                </a:lnTo>
                <a:lnTo>
                  <a:pt x="225" y="526"/>
                </a:lnTo>
                <a:cubicBezTo>
                  <a:pt x="225" y="529"/>
                  <a:pt x="225" y="531"/>
                  <a:pt x="227" y="532"/>
                </a:cubicBezTo>
                <a:lnTo>
                  <a:pt x="227" y="532"/>
                </a:lnTo>
                <a:cubicBezTo>
                  <a:pt x="228" y="532"/>
                  <a:pt x="229" y="531"/>
                  <a:pt x="230" y="531"/>
                </a:cubicBezTo>
                <a:lnTo>
                  <a:pt x="230" y="531"/>
                </a:lnTo>
                <a:cubicBezTo>
                  <a:pt x="229" y="532"/>
                  <a:pt x="229" y="533"/>
                  <a:pt x="229" y="535"/>
                </a:cubicBezTo>
                <a:lnTo>
                  <a:pt x="229" y="535"/>
                </a:lnTo>
                <a:cubicBezTo>
                  <a:pt x="231" y="538"/>
                  <a:pt x="231" y="542"/>
                  <a:pt x="235" y="544"/>
                </a:cubicBezTo>
                <a:lnTo>
                  <a:pt x="235" y="544"/>
                </a:lnTo>
                <a:cubicBezTo>
                  <a:pt x="234" y="547"/>
                  <a:pt x="235" y="549"/>
                  <a:pt x="236" y="550"/>
                </a:cubicBezTo>
                <a:lnTo>
                  <a:pt x="236" y="550"/>
                </a:lnTo>
                <a:cubicBezTo>
                  <a:pt x="238" y="551"/>
                  <a:pt x="240" y="551"/>
                  <a:pt x="242" y="550"/>
                </a:cubicBezTo>
                <a:lnTo>
                  <a:pt x="242" y="550"/>
                </a:lnTo>
                <a:cubicBezTo>
                  <a:pt x="242" y="554"/>
                  <a:pt x="244" y="558"/>
                  <a:pt x="246" y="562"/>
                </a:cubicBezTo>
                <a:lnTo>
                  <a:pt x="246" y="562"/>
                </a:lnTo>
                <a:cubicBezTo>
                  <a:pt x="248" y="564"/>
                  <a:pt x="249" y="566"/>
                  <a:pt x="252" y="567"/>
                </a:cubicBezTo>
                <a:lnTo>
                  <a:pt x="252" y="567"/>
                </a:lnTo>
                <a:cubicBezTo>
                  <a:pt x="248" y="566"/>
                  <a:pt x="246" y="566"/>
                  <a:pt x="243" y="566"/>
                </a:cubicBezTo>
                <a:lnTo>
                  <a:pt x="243" y="564"/>
                </a:lnTo>
                <a:lnTo>
                  <a:pt x="243" y="564"/>
                </a:lnTo>
                <a:cubicBezTo>
                  <a:pt x="242" y="564"/>
                  <a:pt x="242" y="564"/>
                  <a:pt x="242" y="564"/>
                </a:cubicBezTo>
                <a:lnTo>
                  <a:pt x="242" y="564"/>
                </a:lnTo>
                <a:cubicBezTo>
                  <a:pt x="242" y="564"/>
                  <a:pt x="242" y="564"/>
                  <a:pt x="242" y="563"/>
                </a:cubicBezTo>
                <a:lnTo>
                  <a:pt x="242" y="563"/>
                </a:lnTo>
                <a:cubicBezTo>
                  <a:pt x="240" y="556"/>
                  <a:pt x="238" y="557"/>
                  <a:pt x="236" y="558"/>
                </a:cubicBezTo>
                <a:lnTo>
                  <a:pt x="236" y="558"/>
                </a:lnTo>
                <a:cubicBezTo>
                  <a:pt x="236" y="555"/>
                  <a:pt x="236" y="553"/>
                  <a:pt x="235" y="550"/>
                </a:cubicBezTo>
                <a:lnTo>
                  <a:pt x="235" y="550"/>
                </a:lnTo>
                <a:cubicBezTo>
                  <a:pt x="235" y="548"/>
                  <a:pt x="228" y="550"/>
                  <a:pt x="231" y="545"/>
                </a:cubicBezTo>
                <a:lnTo>
                  <a:pt x="231" y="545"/>
                </a:lnTo>
                <a:cubicBezTo>
                  <a:pt x="233" y="542"/>
                  <a:pt x="231" y="538"/>
                  <a:pt x="228" y="533"/>
                </a:cubicBezTo>
                <a:lnTo>
                  <a:pt x="228" y="533"/>
                </a:lnTo>
                <a:cubicBezTo>
                  <a:pt x="225" y="530"/>
                  <a:pt x="222" y="529"/>
                  <a:pt x="219" y="528"/>
                </a:cubicBezTo>
                <a:lnTo>
                  <a:pt x="219" y="528"/>
                </a:lnTo>
                <a:cubicBezTo>
                  <a:pt x="218" y="527"/>
                  <a:pt x="216" y="529"/>
                  <a:pt x="215" y="526"/>
                </a:cubicBezTo>
                <a:close/>
                <a:moveTo>
                  <a:pt x="282" y="669"/>
                </a:moveTo>
                <a:lnTo>
                  <a:pt x="282" y="669"/>
                </a:lnTo>
                <a:close/>
                <a:moveTo>
                  <a:pt x="290" y="673"/>
                </a:moveTo>
                <a:lnTo>
                  <a:pt x="289" y="673"/>
                </a:lnTo>
                <a:lnTo>
                  <a:pt x="289" y="673"/>
                </a:lnTo>
                <a:lnTo>
                  <a:pt x="289" y="673"/>
                </a:lnTo>
                <a:cubicBezTo>
                  <a:pt x="290" y="673"/>
                  <a:pt x="289" y="673"/>
                  <a:pt x="290" y="673"/>
                </a:cubicBezTo>
                <a:close/>
                <a:moveTo>
                  <a:pt x="289" y="673"/>
                </a:moveTo>
                <a:lnTo>
                  <a:pt x="289" y="673"/>
                </a:lnTo>
                <a:lnTo>
                  <a:pt x="289" y="673"/>
                </a:lnTo>
                <a:lnTo>
                  <a:pt x="289" y="673"/>
                </a:lnTo>
                <a:lnTo>
                  <a:pt x="289" y="673"/>
                </a:lnTo>
                <a:cubicBezTo>
                  <a:pt x="290" y="673"/>
                  <a:pt x="290" y="673"/>
                  <a:pt x="290" y="673"/>
                </a:cubicBezTo>
                <a:lnTo>
                  <a:pt x="290" y="673"/>
                </a:lnTo>
                <a:lnTo>
                  <a:pt x="290" y="673"/>
                </a:lnTo>
                <a:lnTo>
                  <a:pt x="290" y="673"/>
                </a:lnTo>
                <a:lnTo>
                  <a:pt x="289" y="673"/>
                </a:lnTo>
                <a:close/>
                <a:moveTo>
                  <a:pt x="373" y="893"/>
                </a:moveTo>
                <a:lnTo>
                  <a:pt x="373" y="893"/>
                </a:lnTo>
                <a:close/>
                <a:moveTo>
                  <a:pt x="289" y="665"/>
                </a:moveTo>
                <a:lnTo>
                  <a:pt x="289" y="665"/>
                </a:lnTo>
                <a:close/>
                <a:moveTo>
                  <a:pt x="233" y="529"/>
                </a:moveTo>
                <a:lnTo>
                  <a:pt x="233" y="529"/>
                </a:lnTo>
                <a:cubicBezTo>
                  <a:pt x="232" y="529"/>
                  <a:pt x="231" y="529"/>
                  <a:pt x="231" y="530"/>
                </a:cubicBezTo>
                <a:lnTo>
                  <a:pt x="231" y="530"/>
                </a:lnTo>
                <a:cubicBezTo>
                  <a:pt x="231" y="529"/>
                  <a:pt x="231" y="529"/>
                  <a:pt x="231" y="528"/>
                </a:cubicBezTo>
                <a:lnTo>
                  <a:pt x="231" y="528"/>
                </a:lnTo>
                <a:cubicBezTo>
                  <a:pt x="231" y="529"/>
                  <a:pt x="232" y="529"/>
                  <a:pt x="233" y="529"/>
                </a:cubicBezTo>
                <a:close/>
                <a:moveTo>
                  <a:pt x="213" y="488"/>
                </a:moveTo>
                <a:lnTo>
                  <a:pt x="213" y="488"/>
                </a:lnTo>
                <a:cubicBezTo>
                  <a:pt x="213" y="488"/>
                  <a:pt x="212" y="489"/>
                  <a:pt x="212" y="490"/>
                </a:cubicBezTo>
                <a:lnTo>
                  <a:pt x="212" y="490"/>
                </a:lnTo>
                <a:lnTo>
                  <a:pt x="212" y="490"/>
                </a:lnTo>
                <a:lnTo>
                  <a:pt x="212" y="490"/>
                </a:lnTo>
                <a:cubicBezTo>
                  <a:pt x="212" y="489"/>
                  <a:pt x="212" y="488"/>
                  <a:pt x="213" y="487"/>
                </a:cubicBezTo>
                <a:lnTo>
                  <a:pt x="213" y="487"/>
                </a:lnTo>
                <a:lnTo>
                  <a:pt x="213" y="488"/>
                </a:lnTo>
                <a:close/>
                <a:moveTo>
                  <a:pt x="265" y="594"/>
                </a:moveTo>
                <a:lnTo>
                  <a:pt x="265" y="594"/>
                </a:lnTo>
                <a:cubicBezTo>
                  <a:pt x="267" y="596"/>
                  <a:pt x="268" y="597"/>
                  <a:pt x="269" y="597"/>
                </a:cubicBezTo>
                <a:lnTo>
                  <a:pt x="269" y="597"/>
                </a:lnTo>
                <a:cubicBezTo>
                  <a:pt x="269" y="597"/>
                  <a:pt x="268" y="599"/>
                  <a:pt x="268" y="600"/>
                </a:cubicBezTo>
                <a:lnTo>
                  <a:pt x="268" y="600"/>
                </a:lnTo>
                <a:cubicBezTo>
                  <a:pt x="267" y="597"/>
                  <a:pt x="265" y="596"/>
                  <a:pt x="265" y="594"/>
                </a:cubicBezTo>
                <a:close/>
                <a:moveTo>
                  <a:pt x="285" y="636"/>
                </a:moveTo>
                <a:lnTo>
                  <a:pt x="285" y="636"/>
                </a:lnTo>
                <a:lnTo>
                  <a:pt x="285" y="636"/>
                </a:lnTo>
                <a:cubicBezTo>
                  <a:pt x="285" y="634"/>
                  <a:pt x="285" y="633"/>
                  <a:pt x="284" y="632"/>
                </a:cubicBezTo>
                <a:lnTo>
                  <a:pt x="284" y="632"/>
                </a:lnTo>
                <a:lnTo>
                  <a:pt x="284" y="632"/>
                </a:lnTo>
                <a:lnTo>
                  <a:pt x="284" y="632"/>
                </a:lnTo>
                <a:cubicBezTo>
                  <a:pt x="285" y="631"/>
                  <a:pt x="285" y="630"/>
                  <a:pt x="285" y="630"/>
                </a:cubicBezTo>
                <a:lnTo>
                  <a:pt x="285" y="630"/>
                </a:lnTo>
                <a:cubicBezTo>
                  <a:pt x="286" y="629"/>
                  <a:pt x="286" y="628"/>
                  <a:pt x="286" y="627"/>
                </a:cubicBezTo>
                <a:lnTo>
                  <a:pt x="286" y="627"/>
                </a:lnTo>
                <a:cubicBezTo>
                  <a:pt x="287" y="628"/>
                  <a:pt x="287" y="628"/>
                  <a:pt x="287" y="629"/>
                </a:cubicBezTo>
                <a:lnTo>
                  <a:pt x="287" y="629"/>
                </a:lnTo>
                <a:cubicBezTo>
                  <a:pt x="289" y="631"/>
                  <a:pt x="290" y="631"/>
                  <a:pt x="293" y="632"/>
                </a:cubicBezTo>
                <a:lnTo>
                  <a:pt x="293" y="632"/>
                </a:lnTo>
                <a:cubicBezTo>
                  <a:pt x="293" y="633"/>
                  <a:pt x="293" y="633"/>
                  <a:pt x="293" y="634"/>
                </a:cubicBezTo>
                <a:lnTo>
                  <a:pt x="293" y="634"/>
                </a:lnTo>
                <a:cubicBezTo>
                  <a:pt x="290" y="634"/>
                  <a:pt x="290" y="637"/>
                  <a:pt x="289" y="639"/>
                </a:cubicBezTo>
                <a:lnTo>
                  <a:pt x="289" y="639"/>
                </a:lnTo>
                <a:cubicBezTo>
                  <a:pt x="289" y="639"/>
                  <a:pt x="288" y="638"/>
                  <a:pt x="287" y="638"/>
                </a:cubicBezTo>
                <a:lnTo>
                  <a:pt x="287" y="638"/>
                </a:lnTo>
                <a:cubicBezTo>
                  <a:pt x="287" y="637"/>
                  <a:pt x="286" y="636"/>
                  <a:pt x="285" y="636"/>
                </a:cubicBezTo>
                <a:close/>
                <a:moveTo>
                  <a:pt x="301" y="662"/>
                </a:moveTo>
                <a:lnTo>
                  <a:pt x="301" y="662"/>
                </a:lnTo>
                <a:lnTo>
                  <a:pt x="301" y="661"/>
                </a:lnTo>
                <a:lnTo>
                  <a:pt x="301" y="661"/>
                </a:lnTo>
                <a:lnTo>
                  <a:pt x="301" y="661"/>
                </a:lnTo>
                <a:lnTo>
                  <a:pt x="301" y="661"/>
                </a:lnTo>
                <a:lnTo>
                  <a:pt x="301" y="661"/>
                </a:lnTo>
                <a:cubicBezTo>
                  <a:pt x="301" y="661"/>
                  <a:pt x="301" y="661"/>
                  <a:pt x="301" y="662"/>
                </a:cubicBezTo>
                <a:close/>
                <a:moveTo>
                  <a:pt x="300" y="654"/>
                </a:moveTo>
                <a:lnTo>
                  <a:pt x="300" y="654"/>
                </a:lnTo>
                <a:cubicBezTo>
                  <a:pt x="300" y="653"/>
                  <a:pt x="300" y="653"/>
                  <a:pt x="299" y="653"/>
                </a:cubicBezTo>
                <a:lnTo>
                  <a:pt x="299" y="653"/>
                </a:lnTo>
                <a:cubicBezTo>
                  <a:pt x="300" y="653"/>
                  <a:pt x="300" y="653"/>
                  <a:pt x="300" y="653"/>
                </a:cubicBezTo>
                <a:lnTo>
                  <a:pt x="300" y="653"/>
                </a:lnTo>
                <a:lnTo>
                  <a:pt x="300" y="653"/>
                </a:lnTo>
                <a:lnTo>
                  <a:pt x="300" y="653"/>
                </a:lnTo>
                <a:cubicBezTo>
                  <a:pt x="300" y="653"/>
                  <a:pt x="300" y="653"/>
                  <a:pt x="300" y="654"/>
                </a:cubicBezTo>
                <a:close/>
                <a:moveTo>
                  <a:pt x="393" y="912"/>
                </a:moveTo>
                <a:lnTo>
                  <a:pt x="393" y="912"/>
                </a:lnTo>
                <a:cubicBezTo>
                  <a:pt x="395" y="912"/>
                  <a:pt x="397" y="912"/>
                  <a:pt x="397" y="911"/>
                </a:cubicBezTo>
                <a:lnTo>
                  <a:pt x="397" y="911"/>
                </a:lnTo>
                <a:cubicBezTo>
                  <a:pt x="397" y="912"/>
                  <a:pt x="397" y="913"/>
                  <a:pt x="397" y="914"/>
                </a:cubicBezTo>
                <a:lnTo>
                  <a:pt x="397" y="914"/>
                </a:lnTo>
                <a:cubicBezTo>
                  <a:pt x="397" y="914"/>
                  <a:pt x="396" y="914"/>
                  <a:pt x="395" y="914"/>
                </a:cubicBezTo>
                <a:lnTo>
                  <a:pt x="395" y="914"/>
                </a:lnTo>
                <a:cubicBezTo>
                  <a:pt x="394" y="913"/>
                  <a:pt x="394" y="912"/>
                  <a:pt x="393" y="912"/>
                </a:cubicBezTo>
                <a:close/>
                <a:moveTo>
                  <a:pt x="283" y="603"/>
                </a:moveTo>
                <a:lnTo>
                  <a:pt x="283" y="603"/>
                </a:lnTo>
                <a:lnTo>
                  <a:pt x="283" y="603"/>
                </a:lnTo>
                <a:lnTo>
                  <a:pt x="283" y="603"/>
                </a:lnTo>
                <a:cubicBezTo>
                  <a:pt x="283" y="602"/>
                  <a:pt x="283" y="601"/>
                  <a:pt x="283" y="599"/>
                </a:cubicBezTo>
                <a:lnTo>
                  <a:pt x="283" y="599"/>
                </a:lnTo>
                <a:lnTo>
                  <a:pt x="284" y="600"/>
                </a:lnTo>
                <a:lnTo>
                  <a:pt x="284" y="600"/>
                </a:lnTo>
                <a:cubicBezTo>
                  <a:pt x="283" y="601"/>
                  <a:pt x="283" y="602"/>
                  <a:pt x="283" y="603"/>
                </a:cubicBezTo>
                <a:lnTo>
                  <a:pt x="283" y="603"/>
                </a:lnTo>
                <a:cubicBezTo>
                  <a:pt x="284" y="603"/>
                  <a:pt x="284" y="603"/>
                  <a:pt x="284" y="603"/>
                </a:cubicBezTo>
                <a:lnTo>
                  <a:pt x="284" y="603"/>
                </a:lnTo>
                <a:cubicBezTo>
                  <a:pt x="284" y="603"/>
                  <a:pt x="284" y="603"/>
                  <a:pt x="283" y="603"/>
                </a:cubicBezTo>
                <a:close/>
                <a:moveTo>
                  <a:pt x="332" y="730"/>
                </a:moveTo>
                <a:lnTo>
                  <a:pt x="332" y="730"/>
                </a:lnTo>
                <a:lnTo>
                  <a:pt x="332" y="730"/>
                </a:lnTo>
                <a:cubicBezTo>
                  <a:pt x="332" y="731"/>
                  <a:pt x="332" y="731"/>
                  <a:pt x="332" y="732"/>
                </a:cubicBezTo>
                <a:lnTo>
                  <a:pt x="332" y="732"/>
                </a:lnTo>
                <a:cubicBezTo>
                  <a:pt x="332" y="731"/>
                  <a:pt x="332" y="731"/>
                  <a:pt x="332" y="730"/>
                </a:cubicBezTo>
                <a:close/>
                <a:moveTo>
                  <a:pt x="408" y="926"/>
                </a:moveTo>
                <a:lnTo>
                  <a:pt x="408" y="926"/>
                </a:lnTo>
                <a:lnTo>
                  <a:pt x="408" y="926"/>
                </a:lnTo>
                <a:lnTo>
                  <a:pt x="408" y="926"/>
                </a:lnTo>
                <a:lnTo>
                  <a:pt x="408" y="926"/>
                </a:lnTo>
                <a:cubicBezTo>
                  <a:pt x="408" y="926"/>
                  <a:pt x="409" y="927"/>
                  <a:pt x="408" y="927"/>
                </a:cubicBezTo>
                <a:lnTo>
                  <a:pt x="408" y="927"/>
                </a:lnTo>
                <a:cubicBezTo>
                  <a:pt x="408" y="926"/>
                  <a:pt x="408" y="926"/>
                  <a:pt x="408" y="926"/>
                </a:cubicBezTo>
                <a:close/>
                <a:moveTo>
                  <a:pt x="410" y="926"/>
                </a:moveTo>
                <a:lnTo>
                  <a:pt x="410" y="926"/>
                </a:lnTo>
                <a:cubicBezTo>
                  <a:pt x="413" y="924"/>
                  <a:pt x="411" y="921"/>
                  <a:pt x="411" y="919"/>
                </a:cubicBezTo>
                <a:lnTo>
                  <a:pt x="411" y="919"/>
                </a:lnTo>
                <a:cubicBezTo>
                  <a:pt x="412" y="920"/>
                  <a:pt x="412" y="920"/>
                  <a:pt x="413" y="920"/>
                </a:cubicBezTo>
                <a:lnTo>
                  <a:pt x="413" y="920"/>
                </a:lnTo>
                <a:cubicBezTo>
                  <a:pt x="413" y="920"/>
                  <a:pt x="413" y="921"/>
                  <a:pt x="413" y="922"/>
                </a:cubicBezTo>
                <a:lnTo>
                  <a:pt x="413" y="922"/>
                </a:lnTo>
                <a:lnTo>
                  <a:pt x="413" y="922"/>
                </a:lnTo>
                <a:lnTo>
                  <a:pt x="413" y="922"/>
                </a:lnTo>
                <a:lnTo>
                  <a:pt x="413" y="922"/>
                </a:lnTo>
                <a:lnTo>
                  <a:pt x="413" y="922"/>
                </a:lnTo>
                <a:cubicBezTo>
                  <a:pt x="413" y="924"/>
                  <a:pt x="413" y="925"/>
                  <a:pt x="413" y="926"/>
                </a:cubicBezTo>
                <a:lnTo>
                  <a:pt x="413" y="926"/>
                </a:lnTo>
                <a:cubicBezTo>
                  <a:pt x="413" y="926"/>
                  <a:pt x="411" y="926"/>
                  <a:pt x="410" y="926"/>
                </a:cubicBezTo>
                <a:close/>
                <a:moveTo>
                  <a:pt x="327" y="692"/>
                </a:moveTo>
                <a:lnTo>
                  <a:pt x="327" y="692"/>
                </a:lnTo>
                <a:cubicBezTo>
                  <a:pt x="327" y="692"/>
                  <a:pt x="327" y="693"/>
                  <a:pt x="326" y="693"/>
                </a:cubicBezTo>
                <a:lnTo>
                  <a:pt x="326" y="693"/>
                </a:lnTo>
                <a:cubicBezTo>
                  <a:pt x="326" y="692"/>
                  <a:pt x="325" y="692"/>
                  <a:pt x="323" y="692"/>
                </a:cubicBezTo>
                <a:lnTo>
                  <a:pt x="323" y="692"/>
                </a:lnTo>
                <a:cubicBezTo>
                  <a:pt x="325" y="689"/>
                  <a:pt x="324" y="687"/>
                  <a:pt x="323" y="685"/>
                </a:cubicBezTo>
                <a:lnTo>
                  <a:pt x="323" y="685"/>
                </a:lnTo>
                <a:cubicBezTo>
                  <a:pt x="323" y="685"/>
                  <a:pt x="324" y="685"/>
                  <a:pt x="325" y="685"/>
                </a:cubicBezTo>
                <a:lnTo>
                  <a:pt x="325" y="685"/>
                </a:lnTo>
                <a:cubicBezTo>
                  <a:pt x="326" y="685"/>
                  <a:pt x="326" y="685"/>
                  <a:pt x="326" y="686"/>
                </a:cubicBezTo>
                <a:lnTo>
                  <a:pt x="326" y="686"/>
                </a:lnTo>
                <a:cubicBezTo>
                  <a:pt x="327" y="687"/>
                  <a:pt x="328" y="689"/>
                  <a:pt x="329" y="689"/>
                </a:cubicBezTo>
                <a:lnTo>
                  <a:pt x="329" y="689"/>
                </a:lnTo>
                <a:cubicBezTo>
                  <a:pt x="329" y="690"/>
                  <a:pt x="329" y="690"/>
                  <a:pt x="329" y="691"/>
                </a:cubicBezTo>
                <a:lnTo>
                  <a:pt x="329" y="691"/>
                </a:lnTo>
                <a:cubicBezTo>
                  <a:pt x="328" y="691"/>
                  <a:pt x="328" y="691"/>
                  <a:pt x="327" y="692"/>
                </a:cubicBezTo>
                <a:close/>
                <a:moveTo>
                  <a:pt x="364" y="785"/>
                </a:moveTo>
                <a:lnTo>
                  <a:pt x="364" y="785"/>
                </a:lnTo>
                <a:lnTo>
                  <a:pt x="364" y="785"/>
                </a:lnTo>
                <a:lnTo>
                  <a:pt x="364" y="785"/>
                </a:lnTo>
                <a:lnTo>
                  <a:pt x="364" y="786"/>
                </a:lnTo>
                <a:lnTo>
                  <a:pt x="364" y="786"/>
                </a:lnTo>
                <a:lnTo>
                  <a:pt x="364" y="785"/>
                </a:lnTo>
                <a:close/>
                <a:moveTo>
                  <a:pt x="366" y="787"/>
                </a:moveTo>
                <a:lnTo>
                  <a:pt x="366" y="787"/>
                </a:lnTo>
                <a:cubicBezTo>
                  <a:pt x="366" y="787"/>
                  <a:pt x="368" y="786"/>
                  <a:pt x="369" y="786"/>
                </a:cubicBezTo>
                <a:lnTo>
                  <a:pt x="369" y="786"/>
                </a:lnTo>
                <a:cubicBezTo>
                  <a:pt x="369" y="791"/>
                  <a:pt x="373" y="793"/>
                  <a:pt x="376" y="796"/>
                </a:cubicBezTo>
                <a:lnTo>
                  <a:pt x="376" y="796"/>
                </a:lnTo>
                <a:cubicBezTo>
                  <a:pt x="374" y="796"/>
                  <a:pt x="372" y="797"/>
                  <a:pt x="370" y="798"/>
                </a:cubicBezTo>
                <a:lnTo>
                  <a:pt x="370" y="798"/>
                </a:lnTo>
                <a:cubicBezTo>
                  <a:pt x="369" y="794"/>
                  <a:pt x="368" y="791"/>
                  <a:pt x="366" y="787"/>
                </a:cubicBezTo>
                <a:close/>
                <a:moveTo>
                  <a:pt x="412" y="906"/>
                </a:moveTo>
                <a:lnTo>
                  <a:pt x="412" y="906"/>
                </a:lnTo>
                <a:cubicBezTo>
                  <a:pt x="412" y="905"/>
                  <a:pt x="413" y="904"/>
                  <a:pt x="413" y="904"/>
                </a:cubicBezTo>
                <a:lnTo>
                  <a:pt x="413" y="904"/>
                </a:lnTo>
                <a:cubicBezTo>
                  <a:pt x="413" y="905"/>
                  <a:pt x="415" y="908"/>
                  <a:pt x="418" y="912"/>
                </a:cubicBezTo>
                <a:lnTo>
                  <a:pt x="418" y="912"/>
                </a:lnTo>
                <a:lnTo>
                  <a:pt x="418" y="912"/>
                </a:lnTo>
                <a:lnTo>
                  <a:pt x="418" y="912"/>
                </a:lnTo>
                <a:lnTo>
                  <a:pt x="418" y="912"/>
                </a:lnTo>
                <a:lnTo>
                  <a:pt x="418" y="912"/>
                </a:lnTo>
                <a:cubicBezTo>
                  <a:pt x="417" y="908"/>
                  <a:pt x="414" y="907"/>
                  <a:pt x="412" y="906"/>
                </a:cubicBezTo>
                <a:close/>
                <a:moveTo>
                  <a:pt x="427" y="945"/>
                </a:moveTo>
                <a:lnTo>
                  <a:pt x="427" y="945"/>
                </a:lnTo>
                <a:lnTo>
                  <a:pt x="428" y="945"/>
                </a:lnTo>
                <a:lnTo>
                  <a:pt x="428" y="945"/>
                </a:lnTo>
                <a:lnTo>
                  <a:pt x="428" y="945"/>
                </a:lnTo>
                <a:lnTo>
                  <a:pt x="428" y="945"/>
                </a:lnTo>
                <a:cubicBezTo>
                  <a:pt x="428" y="945"/>
                  <a:pt x="428" y="945"/>
                  <a:pt x="427" y="945"/>
                </a:cubicBezTo>
                <a:close/>
                <a:moveTo>
                  <a:pt x="434" y="963"/>
                </a:moveTo>
                <a:lnTo>
                  <a:pt x="434" y="963"/>
                </a:lnTo>
                <a:cubicBezTo>
                  <a:pt x="434" y="963"/>
                  <a:pt x="434" y="961"/>
                  <a:pt x="433" y="959"/>
                </a:cubicBezTo>
                <a:lnTo>
                  <a:pt x="433" y="959"/>
                </a:lnTo>
                <a:cubicBezTo>
                  <a:pt x="434" y="960"/>
                  <a:pt x="436" y="961"/>
                  <a:pt x="437" y="963"/>
                </a:cubicBezTo>
                <a:lnTo>
                  <a:pt x="437" y="963"/>
                </a:lnTo>
                <a:cubicBezTo>
                  <a:pt x="440" y="958"/>
                  <a:pt x="442" y="954"/>
                  <a:pt x="449" y="958"/>
                </a:cubicBezTo>
                <a:lnTo>
                  <a:pt x="449" y="958"/>
                </a:lnTo>
                <a:cubicBezTo>
                  <a:pt x="450" y="958"/>
                  <a:pt x="450" y="958"/>
                  <a:pt x="452" y="958"/>
                </a:cubicBezTo>
                <a:lnTo>
                  <a:pt x="452" y="958"/>
                </a:lnTo>
                <a:cubicBezTo>
                  <a:pt x="453" y="957"/>
                  <a:pt x="454" y="956"/>
                  <a:pt x="453" y="952"/>
                </a:cubicBezTo>
                <a:lnTo>
                  <a:pt x="453" y="952"/>
                </a:lnTo>
                <a:cubicBezTo>
                  <a:pt x="450" y="950"/>
                  <a:pt x="449" y="948"/>
                  <a:pt x="446" y="947"/>
                </a:cubicBezTo>
                <a:lnTo>
                  <a:pt x="446" y="947"/>
                </a:lnTo>
                <a:cubicBezTo>
                  <a:pt x="440" y="945"/>
                  <a:pt x="434" y="945"/>
                  <a:pt x="431" y="951"/>
                </a:cubicBezTo>
                <a:lnTo>
                  <a:pt x="431" y="951"/>
                </a:lnTo>
                <a:cubicBezTo>
                  <a:pt x="431" y="950"/>
                  <a:pt x="431" y="949"/>
                  <a:pt x="430" y="949"/>
                </a:cubicBezTo>
                <a:lnTo>
                  <a:pt x="430" y="949"/>
                </a:lnTo>
                <a:cubicBezTo>
                  <a:pt x="430" y="948"/>
                  <a:pt x="430" y="947"/>
                  <a:pt x="430" y="947"/>
                </a:cubicBezTo>
                <a:lnTo>
                  <a:pt x="430" y="947"/>
                </a:lnTo>
                <a:cubicBezTo>
                  <a:pt x="434" y="947"/>
                  <a:pt x="439" y="948"/>
                  <a:pt x="435" y="940"/>
                </a:cubicBezTo>
                <a:lnTo>
                  <a:pt x="435" y="940"/>
                </a:lnTo>
                <a:lnTo>
                  <a:pt x="435" y="940"/>
                </a:lnTo>
                <a:lnTo>
                  <a:pt x="436" y="941"/>
                </a:lnTo>
                <a:lnTo>
                  <a:pt x="436" y="941"/>
                </a:lnTo>
                <a:cubicBezTo>
                  <a:pt x="437" y="941"/>
                  <a:pt x="438" y="941"/>
                  <a:pt x="440" y="941"/>
                </a:cubicBezTo>
                <a:lnTo>
                  <a:pt x="440" y="941"/>
                </a:lnTo>
                <a:lnTo>
                  <a:pt x="440" y="941"/>
                </a:lnTo>
                <a:lnTo>
                  <a:pt x="440" y="941"/>
                </a:lnTo>
                <a:cubicBezTo>
                  <a:pt x="442" y="945"/>
                  <a:pt x="445" y="944"/>
                  <a:pt x="448" y="943"/>
                </a:cubicBezTo>
                <a:lnTo>
                  <a:pt x="448" y="943"/>
                </a:lnTo>
                <a:lnTo>
                  <a:pt x="454" y="951"/>
                </a:lnTo>
                <a:lnTo>
                  <a:pt x="454" y="951"/>
                </a:lnTo>
                <a:cubicBezTo>
                  <a:pt x="455" y="952"/>
                  <a:pt x="456" y="954"/>
                  <a:pt x="458" y="955"/>
                </a:cubicBezTo>
                <a:lnTo>
                  <a:pt x="458" y="955"/>
                </a:lnTo>
                <a:cubicBezTo>
                  <a:pt x="460" y="955"/>
                  <a:pt x="461" y="955"/>
                  <a:pt x="461" y="954"/>
                </a:cubicBezTo>
                <a:lnTo>
                  <a:pt x="461" y="954"/>
                </a:lnTo>
                <a:cubicBezTo>
                  <a:pt x="462" y="957"/>
                  <a:pt x="463" y="958"/>
                  <a:pt x="466" y="959"/>
                </a:cubicBezTo>
                <a:lnTo>
                  <a:pt x="466" y="959"/>
                </a:lnTo>
                <a:cubicBezTo>
                  <a:pt x="466" y="959"/>
                  <a:pt x="465" y="959"/>
                  <a:pt x="465" y="960"/>
                </a:cubicBezTo>
                <a:lnTo>
                  <a:pt x="465" y="960"/>
                </a:lnTo>
                <a:cubicBezTo>
                  <a:pt x="465" y="961"/>
                  <a:pt x="465" y="962"/>
                  <a:pt x="465" y="963"/>
                </a:cubicBezTo>
                <a:lnTo>
                  <a:pt x="465" y="963"/>
                </a:lnTo>
                <a:cubicBezTo>
                  <a:pt x="462" y="962"/>
                  <a:pt x="460" y="959"/>
                  <a:pt x="458" y="962"/>
                </a:cubicBezTo>
                <a:lnTo>
                  <a:pt x="458" y="962"/>
                </a:lnTo>
                <a:cubicBezTo>
                  <a:pt x="458" y="963"/>
                  <a:pt x="459" y="963"/>
                  <a:pt x="459" y="963"/>
                </a:cubicBezTo>
                <a:lnTo>
                  <a:pt x="459" y="963"/>
                </a:lnTo>
                <a:cubicBezTo>
                  <a:pt x="461" y="963"/>
                  <a:pt x="462" y="966"/>
                  <a:pt x="464" y="966"/>
                </a:cubicBezTo>
                <a:lnTo>
                  <a:pt x="464" y="966"/>
                </a:lnTo>
                <a:cubicBezTo>
                  <a:pt x="464" y="968"/>
                  <a:pt x="464" y="969"/>
                  <a:pt x="465" y="970"/>
                </a:cubicBezTo>
                <a:lnTo>
                  <a:pt x="465" y="970"/>
                </a:lnTo>
                <a:cubicBezTo>
                  <a:pt x="463" y="969"/>
                  <a:pt x="461" y="969"/>
                  <a:pt x="460" y="969"/>
                </a:cubicBezTo>
                <a:lnTo>
                  <a:pt x="460" y="969"/>
                </a:lnTo>
                <a:cubicBezTo>
                  <a:pt x="459" y="969"/>
                  <a:pt x="459" y="969"/>
                  <a:pt x="459" y="970"/>
                </a:cubicBezTo>
                <a:lnTo>
                  <a:pt x="459" y="970"/>
                </a:lnTo>
                <a:cubicBezTo>
                  <a:pt x="456" y="969"/>
                  <a:pt x="453" y="968"/>
                  <a:pt x="453" y="972"/>
                </a:cubicBezTo>
                <a:lnTo>
                  <a:pt x="453" y="972"/>
                </a:lnTo>
                <a:cubicBezTo>
                  <a:pt x="455" y="973"/>
                  <a:pt x="459" y="972"/>
                  <a:pt x="459" y="977"/>
                </a:cubicBezTo>
                <a:lnTo>
                  <a:pt x="459" y="977"/>
                </a:lnTo>
                <a:cubicBezTo>
                  <a:pt x="458" y="977"/>
                  <a:pt x="457" y="978"/>
                  <a:pt x="457" y="978"/>
                </a:cubicBezTo>
                <a:lnTo>
                  <a:pt x="457" y="978"/>
                </a:lnTo>
                <a:cubicBezTo>
                  <a:pt x="456" y="978"/>
                  <a:pt x="456" y="977"/>
                  <a:pt x="456" y="977"/>
                </a:cubicBezTo>
                <a:lnTo>
                  <a:pt x="456" y="977"/>
                </a:lnTo>
                <a:cubicBezTo>
                  <a:pt x="450" y="972"/>
                  <a:pt x="448" y="976"/>
                  <a:pt x="446" y="980"/>
                </a:cubicBezTo>
                <a:lnTo>
                  <a:pt x="446" y="980"/>
                </a:lnTo>
                <a:cubicBezTo>
                  <a:pt x="446" y="977"/>
                  <a:pt x="448" y="973"/>
                  <a:pt x="445" y="970"/>
                </a:cubicBezTo>
                <a:lnTo>
                  <a:pt x="445" y="970"/>
                </a:lnTo>
                <a:cubicBezTo>
                  <a:pt x="444" y="969"/>
                  <a:pt x="440" y="971"/>
                  <a:pt x="440" y="967"/>
                </a:cubicBezTo>
                <a:lnTo>
                  <a:pt x="440" y="967"/>
                </a:lnTo>
                <a:cubicBezTo>
                  <a:pt x="440" y="966"/>
                  <a:pt x="440" y="965"/>
                  <a:pt x="439" y="964"/>
                </a:cubicBezTo>
                <a:lnTo>
                  <a:pt x="439" y="964"/>
                </a:lnTo>
                <a:cubicBezTo>
                  <a:pt x="437" y="963"/>
                  <a:pt x="435" y="963"/>
                  <a:pt x="434" y="963"/>
                </a:cubicBezTo>
                <a:close/>
                <a:moveTo>
                  <a:pt x="462" y="1012"/>
                </a:moveTo>
                <a:lnTo>
                  <a:pt x="462" y="1012"/>
                </a:lnTo>
                <a:lnTo>
                  <a:pt x="462" y="1012"/>
                </a:lnTo>
                <a:lnTo>
                  <a:pt x="462" y="1012"/>
                </a:lnTo>
                <a:cubicBezTo>
                  <a:pt x="462" y="1010"/>
                  <a:pt x="462" y="1010"/>
                  <a:pt x="462" y="1010"/>
                </a:cubicBezTo>
                <a:lnTo>
                  <a:pt x="462" y="1010"/>
                </a:lnTo>
                <a:cubicBezTo>
                  <a:pt x="464" y="1010"/>
                  <a:pt x="465" y="1010"/>
                  <a:pt x="467" y="1009"/>
                </a:cubicBezTo>
                <a:lnTo>
                  <a:pt x="467" y="1009"/>
                </a:lnTo>
                <a:cubicBezTo>
                  <a:pt x="469" y="1012"/>
                  <a:pt x="467" y="1016"/>
                  <a:pt x="469" y="1019"/>
                </a:cubicBezTo>
                <a:lnTo>
                  <a:pt x="469" y="1019"/>
                </a:lnTo>
                <a:cubicBezTo>
                  <a:pt x="467" y="1016"/>
                  <a:pt x="465" y="1013"/>
                  <a:pt x="462" y="1012"/>
                </a:cubicBezTo>
                <a:close/>
                <a:moveTo>
                  <a:pt x="469" y="1019"/>
                </a:moveTo>
                <a:lnTo>
                  <a:pt x="469" y="1019"/>
                </a:lnTo>
                <a:cubicBezTo>
                  <a:pt x="470" y="1020"/>
                  <a:pt x="471" y="1020"/>
                  <a:pt x="474" y="1020"/>
                </a:cubicBezTo>
                <a:lnTo>
                  <a:pt x="474" y="1020"/>
                </a:lnTo>
                <a:cubicBezTo>
                  <a:pt x="475" y="1014"/>
                  <a:pt x="478" y="1017"/>
                  <a:pt x="481" y="1020"/>
                </a:cubicBezTo>
                <a:lnTo>
                  <a:pt x="481" y="1020"/>
                </a:lnTo>
                <a:lnTo>
                  <a:pt x="481" y="1020"/>
                </a:lnTo>
                <a:lnTo>
                  <a:pt x="481" y="1020"/>
                </a:lnTo>
                <a:cubicBezTo>
                  <a:pt x="479" y="1021"/>
                  <a:pt x="478" y="1022"/>
                  <a:pt x="478" y="1022"/>
                </a:cubicBezTo>
                <a:lnTo>
                  <a:pt x="478" y="1022"/>
                </a:lnTo>
                <a:cubicBezTo>
                  <a:pt x="477" y="1022"/>
                  <a:pt x="476" y="1021"/>
                  <a:pt x="475" y="1021"/>
                </a:cubicBezTo>
                <a:lnTo>
                  <a:pt x="475" y="1021"/>
                </a:lnTo>
                <a:cubicBezTo>
                  <a:pt x="472" y="1022"/>
                  <a:pt x="471" y="1021"/>
                  <a:pt x="469" y="1019"/>
                </a:cubicBezTo>
                <a:close/>
                <a:moveTo>
                  <a:pt x="475" y="979"/>
                </a:moveTo>
                <a:lnTo>
                  <a:pt x="475" y="979"/>
                </a:lnTo>
                <a:cubicBezTo>
                  <a:pt x="471" y="973"/>
                  <a:pt x="475" y="968"/>
                  <a:pt x="471" y="962"/>
                </a:cubicBezTo>
                <a:lnTo>
                  <a:pt x="471" y="962"/>
                </a:lnTo>
                <a:cubicBezTo>
                  <a:pt x="472" y="961"/>
                  <a:pt x="472" y="961"/>
                  <a:pt x="473" y="960"/>
                </a:cubicBezTo>
                <a:lnTo>
                  <a:pt x="473" y="960"/>
                </a:lnTo>
                <a:cubicBezTo>
                  <a:pt x="475" y="962"/>
                  <a:pt x="476" y="964"/>
                  <a:pt x="477" y="966"/>
                </a:cubicBezTo>
                <a:lnTo>
                  <a:pt x="477" y="966"/>
                </a:lnTo>
                <a:cubicBezTo>
                  <a:pt x="477" y="966"/>
                  <a:pt x="477" y="966"/>
                  <a:pt x="477" y="967"/>
                </a:cubicBezTo>
                <a:lnTo>
                  <a:pt x="477" y="967"/>
                </a:lnTo>
                <a:cubicBezTo>
                  <a:pt x="477" y="968"/>
                  <a:pt x="477" y="969"/>
                  <a:pt x="478" y="969"/>
                </a:cubicBezTo>
                <a:lnTo>
                  <a:pt x="478" y="969"/>
                </a:lnTo>
                <a:cubicBezTo>
                  <a:pt x="473" y="970"/>
                  <a:pt x="473" y="974"/>
                  <a:pt x="475" y="979"/>
                </a:cubicBezTo>
                <a:close/>
                <a:moveTo>
                  <a:pt x="453" y="926"/>
                </a:moveTo>
                <a:lnTo>
                  <a:pt x="453" y="926"/>
                </a:lnTo>
                <a:cubicBezTo>
                  <a:pt x="448" y="924"/>
                  <a:pt x="446" y="926"/>
                  <a:pt x="445" y="929"/>
                </a:cubicBezTo>
                <a:lnTo>
                  <a:pt x="445" y="929"/>
                </a:lnTo>
                <a:cubicBezTo>
                  <a:pt x="444" y="928"/>
                  <a:pt x="443" y="926"/>
                  <a:pt x="442" y="926"/>
                </a:cubicBezTo>
                <a:lnTo>
                  <a:pt x="442" y="926"/>
                </a:lnTo>
                <a:cubicBezTo>
                  <a:pt x="441" y="926"/>
                  <a:pt x="440" y="925"/>
                  <a:pt x="440" y="925"/>
                </a:cubicBezTo>
                <a:lnTo>
                  <a:pt x="440" y="925"/>
                </a:lnTo>
                <a:cubicBezTo>
                  <a:pt x="443" y="923"/>
                  <a:pt x="443" y="920"/>
                  <a:pt x="444" y="916"/>
                </a:cubicBezTo>
                <a:lnTo>
                  <a:pt x="444" y="916"/>
                </a:lnTo>
                <a:cubicBezTo>
                  <a:pt x="446" y="918"/>
                  <a:pt x="447" y="921"/>
                  <a:pt x="449" y="924"/>
                </a:cubicBezTo>
                <a:lnTo>
                  <a:pt x="449" y="924"/>
                </a:lnTo>
                <a:cubicBezTo>
                  <a:pt x="450" y="924"/>
                  <a:pt x="452" y="921"/>
                  <a:pt x="453" y="926"/>
                </a:cubicBezTo>
                <a:close/>
                <a:moveTo>
                  <a:pt x="439" y="893"/>
                </a:moveTo>
                <a:lnTo>
                  <a:pt x="439" y="893"/>
                </a:lnTo>
                <a:lnTo>
                  <a:pt x="439" y="893"/>
                </a:lnTo>
                <a:lnTo>
                  <a:pt x="439" y="893"/>
                </a:lnTo>
                <a:cubicBezTo>
                  <a:pt x="440" y="895"/>
                  <a:pt x="440" y="896"/>
                  <a:pt x="440" y="898"/>
                </a:cubicBezTo>
                <a:lnTo>
                  <a:pt x="440" y="898"/>
                </a:lnTo>
                <a:cubicBezTo>
                  <a:pt x="439" y="898"/>
                  <a:pt x="437" y="898"/>
                  <a:pt x="435" y="898"/>
                </a:cubicBezTo>
                <a:lnTo>
                  <a:pt x="435" y="898"/>
                </a:lnTo>
                <a:lnTo>
                  <a:pt x="435" y="898"/>
                </a:lnTo>
                <a:cubicBezTo>
                  <a:pt x="433" y="900"/>
                  <a:pt x="431" y="898"/>
                  <a:pt x="428" y="895"/>
                </a:cubicBezTo>
                <a:lnTo>
                  <a:pt x="428" y="895"/>
                </a:lnTo>
                <a:cubicBezTo>
                  <a:pt x="428" y="895"/>
                  <a:pt x="428" y="894"/>
                  <a:pt x="428" y="893"/>
                </a:cubicBezTo>
                <a:lnTo>
                  <a:pt x="428" y="893"/>
                </a:lnTo>
                <a:lnTo>
                  <a:pt x="428" y="892"/>
                </a:lnTo>
                <a:lnTo>
                  <a:pt x="428" y="892"/>
                </a:lnTo>
                <a:cubicBezTo>
                  <a:pt x="431" y="892"/>
                  <a:pt x="435" y="895"/>
                  <a:pt x="439" y="893"/>
                </a:cubicBezTo>
                <a:close/>
                <a:moveTo>
                  <a:pt x="441" y="935"/>
                </a:moveTo>
                <a:lnTo>
                  <a:pt x="441" y="935"/>
                </a:lnTo>
                <a:cubicBezTo>
                  <a:pt x="440" y="935"/>
                  <a:pt x="440" y="936"/>
                  <a:pt x="441" y="936"/>
                </a:cubicBezTo>
                <a:lnTo>
                  <a:pt x="441" y="936"/>
                </a:lnTo>
                <a:lnTo>
                  <a:pt x="440" y="936"/>
                </a:lnTo>
                <a:lnTo>
                  <a:pt x="440" y="936"/>
                </a:lnTo>
                <a:cubicBezTo>
                  <a:pt x="440" y="936"/>
                  <a:pt x="439" y="934"/>
                  <a:pt x="438" y="932"/>
                </a:cubicBezTo>
                <a:lnTo>
                  <a:pt x="438" y="932"/>
                </a:lnTo>
                <a:cubicBezTo>
                  <a:pt x="440" y="932"/>
                  <a:pt x="440" y="934"/>
                  <a:pt x="441" y="935"/>
                </a:cubicBezTo>
                <a:close/>
                <a:moveTo>
                  <a:pt x="410" y="854"/>
                </a:moveTo>
                <a:lnTo>
                  <a:pt x="410" y="854"/>
                </a:lnTo>
                <a:lnTo>
                  <a:pt x="410" y="854"/>
                </a:lnTo>
                <a:lnTo>
                  <a:pt x="410" y="854"/>
                </a:lnTo>
                <a:cubicBezTo>
                  <a:pt x="409" y="853"/>
                  <a:pt x="409" y="853"/>
                  <a:pt x="408" y="852"/>
                </a:cubicBezTo>
                <a:lnTo>
                  <a:pt x="408" y="852"/>
                </a:lnTo>
                <a:cubicBezTo>
                  <a:pt x="407" y="851"/>
                  <a:pt x="407" y="850"/>
                  <a:pt x="406" y="849"/>
                </a:cubicBezTo>
                <a:lnTo>
                  <a:pt x="406" y="849"/>
                </a:lnTo>
                <a:cubicBezTo>
                  <a:pt x="408" y="850"/>
                  <a:pt x="409" y="852"/>
                  <a:pt x="410" y="854"/>
                </a:cubicBezTo>
                <a:close/>
                <a:moveTo>
                  <a:pt x="428" y="913"/>
                </a:moveTo>
                <a:lnTo>
                  <a:pt x="428" y="913"/>
                </a:lnTo>
                <a:cubicBezTo>
                  <a:pt x="428" y="914"/>
                  <a:pt x="428" y="917"/>
                  <a:pt x="428" y="919"/>
                </a:cubicBezTo>
                <a:lnTo>
                  <a:pt x="428" y="919"/>
                </a:lnTo>
                <a:cubicBezTo>
                  <a:pt x="428" y="920"/>
                  <a:pt x="428" y="920"/>
                  <a:pt x="428" y="920"/>
                </a:cubicBezTo>
                <a:lnTo>
                  <a:pt x="428" y="920"/>
                </a:lnTo>
                <a:cubicBezTo>
                  <a:pt x="428" y="921"/>
                  <a:pt x="428" y="921"/>
                  <a:pt x="428" y="921"/>
                </a:cubicBezTo>
                <a:lnTo>
                  <a:pt x="428" y="921"/>
                </a:lnTo>
                <a:cubicBezTo>
                  <a:pt x="427" y="922"/>
                  <a:pt x="427" y="924"/>
                  <a:pt x="427" y="925"/>
                </a:cubicBezTo>
                <a:lnTo>
                  <a:pt x="427" y="925"/>
                </a:lnTo>
                <a:cubicBezTo>
                  <a:pt x="427" y="924"/>
                  <a:pt x="426" y="923"/>
                  <a:pt x="426" y="922"/>
                </a:cubicBezTo>
                <a:lnTo>
                  <a:pt x="426" y="922"/>
                </a:lnTo>
                <a:cubicBezTo>
                  <a:pt x="425" y="920"/>
                  <a:pt x="424" y="919"/>
                  <a:pt x="422" y="917"/>
                </a:cubicBezTo>
                <a:lnTo>
                  <a:pt x="422" y="917"/>
                </a:lnTo>
                <a:cubicBezTo>
                  <a:pt x="424" y="917"/>
                  <a:pt x="425" y="917"/>
                  <a:pt x="427" y="916"/>
                </a:cubicBezTo>
                <a:lnTo>
                  <a:pt x="427" y="916"/>
                </a:lnTo>
                <a:cubicBezTo>
                  <a:pt x="426" y="914"/>
                  <a:pt x="424" y="913"/>
                  <a:pt x="423" y="912"/>
                </a:cubicBezTo>
                <a:lnTo>
                  <a:pt x="423" y="912"/>
                </a:lnTo>
                <a:cubicBezTo>
                  <a:pt x="424" y="911"/>
                  <a:pt x="424" y="910"/>
                  <a:pt x="423" y="907"/>
                </a:cubicBezTo>
                <a:lnTo>
                  <a:pt x="423" y="907"/>
                </a:lnTo>
                <a:cubicBezTo>
                  <a:pt x="424" y="908"/>
                  <a:pt x="425" y="908"/>
                  <a:pt x="427" y="909"/>
                </a:cubicBezTo>
                <a:lnTo>
                  <a:pt x="427" y="909"/>
                </a:lnTo>
                <a:cubicBezTo>
                  <a:pt x="428" y="910"/>
                  <a:pt x="428" y="911"/>
                  <a:pt x="428" y="913"/>
                </a:cubicBezTo>
                <a:close/>
                <a:moveTo>
                  <a:pt x="375" y="781"/>
                </a:moveTo>
                <a:lnTo>
                  <a:pt x="375" y="781"/>
                </a:lnTo>
                <a:cubicBezTo>
                  <a:pt x="375" y="782"/>
                  <a:pt x="375" y="785"/>
                  <a:pt x="376" y="786"/>
                </a:cubicBezTo>
                <a:lnTo>
                  <a:pt x="376" y="786"/>
                </a:lnTo>
                <a:cubicBezTo>
                  <a:pt x="375" y="785"/>
                  <a:pt x="374" y="785"/>
                  <a:pt x="373" y="785"/>
                </a:cubicBezTo>
                <a:lnTo>
                  <a:pt x="373" y="785"/>
                </a:lnTo>
                <a:cubicBezTo>
                  <a:pt x="373" y="785"/>
                  <a:pt x="373" y="785"/>
                  <a:pt x="373" y="784"/>
                </a:cubicBezTo>
                <a:lnTo>
                  <a:pt x="373" y="784"/>
                </a:lnTo>
                <a:cubicBezTo>
                  <a:pt x="372" y="783"/>
                  <a:pt x="372" y="782"/>
                  <a:pt x="371" y="781"/>
                </a:cubicBezTo>
                <a:lnTo>
                  <a:pt x="371" y="781"/>
                </a:lnTo>
                <a:cubicBezTo>
                  <a:pt x="373" y="781"/>
                  <a:pt x="374" y="781"/>
                  <a:pt x="375" y="781"/>
                </a:cubicBezTo>
                <a:close/>
                <a:moveTo>
                  <a:pt x="307" y="672"/>
                </a:moveTo>
                <a:lnTo>
                  <a:pt x="307" y="672"/>
                </a:lnTo>
                <a:close/>
                <a:moveTo>
                  <a:pt x="283" y="605"/>
                </a:moveTo>
                <a:lnTo>
                  <a:pt x="283" y="605"/>
                </a:lnTo>
                <a:cubicBezTo>
                  <a:pt x="283" y="607"/>
                  <a:pt x="283" y="609"/>
                  <a:pt x="283" y="610"/>
                </a:cubicBezTo>
                <a:lnTo>
                  <a:pt x="283" y="610"/>
                </a:lnTo>
                <a:cubicBezTo>
                  <a:pt x="283" y="612"/>
                  <a:pt x="284" y="613"/>
                  <a:pt x="285" y="614"/>
                </a:cubicBezTo>
                <a:lnTo>
                  <a:pt x="285" y="614"/>
                </a:lnTo>
                <a:cubicBezTo>
                  <a:pt x="284" y="614"/>
                  <a:pt x="283" y="613"/>
                  <a:pt x="282" y="614"/>
                </a:cubicBezTo>
                <a:lnTo>
                  <a:pt x="282" y="614"/>
                </a:lnTo>
                <a:lnTo>
                  <a:pt x="282" y="614"/>
                </a:lnTo>
                <a:lnTo>
                  <a:pt x="282" y="614"/>
                </a:lnTo>
                <a:cubicBezTo>
                  <a:pt x="282" y="610"/>
                  <a:pt x="282" y="608"/>
                  <a:pt x="283" y="605"/>
                </a:cubicBezTo>
                <a:close/>
                <a:moveTo>
                  <a:pt x="268" y="570"/>
                </a:moveTo>
                <a:lnTo>
                  <a:pt x="268" y="570"/>
                </a:lnTo>
                <a:cubicBezTo>
                  <a:pt x="268" y="571"/>
                  <a:pt x="268" y="572"/>
                  <a:pt x="268" y="572"/>
                </a:cubicBezTo>
                <a:lnTo>
                  <a:pt x="268" y="572"/>
                </a:lnTo>
                <a:cubicBezTo>
                  <a:pt x="268" y="572"/>
                  <a:pt x="267" y="572"/>
                  <a:pt x="267" y="571"/>
                </a:cubicBezTo>
                <a:lnTo>
                  <a:pt x="267" y="571"/>
                </a:lnTo>
                <a:lnTo>
                  <a:pt x="268" y="570"/>
                </a:lnTo>
                <a:close/>
                <a:moveTo>
                  <a:pt x="232" y="502"/>
                </a:moveTo>
                <a:lnTo>
                  <a:pt x="232" y="502"/>
                </a:lnTo>
                <a:close/>
                <a:moveTo>
                  <a:pt x="483" y="973"/>
                </a:moveTo>
                <a:lnTo>
                  <a:pt x="483" y="973"/>
                </a:lnTo>
                <a:close/>
                <a:moveTo>
                  <a:pt x="472" y="939"/>
                </a:moveTo>
                <a:lnTo>
                  <a:pt x="472" y="939"/>
                </a:lnTo>
                <a:close/>
                <a:moveTo>
                  <a:pt x="260" y="353"/>
                </a:moveTo>
                <a:lnTo>
                  <a:pt x="260" y="353"/>
                </a:lnTo>
                <a:cubicBezTo>
                  <a:pt x="260" y="352"/>
                  <a:pt x="260" y="352"/>
                  <a:pt x="260" y="352"/>
                </a:cubicBezTo>
                <a:lnTo>
                  <a:pt x="260" y="352"/>
                </a:lnTo>
                <a:cubicBezTo>
                  <a:pt x="260" y="352"/>
                  <a:pt x="260" y="352"/>
                  <a:pt x="260" y="353"/>
                </a:cubicBezTo>
                <a:close/>
                <a:moveTo>
                  <a:pt x="490" y="968"/>
                </a:moveTo>
                <a:lnTo>
                  <a:pt x="490" y="968"/>
                </a:lnTo>
                <a:close/>
                <a:moveTo>
                  <a:pt x="527" y="995"/>
                </a:moveTo>
                <a:lnTo>
                  <a:pt x="527" y="995"/>
                </a:lnTo>
                <a:cubicBezTo>
                  <a:pt x="527" y="994"/>
                  <a:pt x="527" y="994"/>
                  <a:pt x="527" y="994"/>
                </a:cubicBezTo>
                <a:lnTo>
                  <a:pt x="527" y="994"/>
                </a:lnTo>
                <a:cubicBezTo>
                  <a:pt x="527" y="994"/>
                  <a:pt x="527" y="994"/>
                  <a:pt x="528" y="995"/>
                </a:cubicBezTo>
                <a:lnTo>
                  <a:pt x="528" y="995"/>
                </a:lnTo>
                <a:lnTo>
                  <a:pt x="527" y="995"/>
                </a:lnTo>
                <a:close/>
                <a:moveTo>
                  <a:pt x="554" y="1039"/>
                </a:moveTo>
                <a:lnTo>
                  <a:pt x="554" y="1039"/>
                </a:lnTo>
                <a:cubicBezTo>
                  <a:pt x="554" y="1039"/>
                  <a:pt x="553" y="1038"/>
                  <a:pt x="553" y="1037"/>
                </a:cubicBezTo>
                <a:lnTo>
                  <a:pt x="553" y="1037"/>
                </a:lnTo>
                <a:cubicBezTo>
                  <a:pt x="554" y="1038"/>
                  <a:pt x="555" y="1039"/>
                  <a:pt x="556" y="1040"/>
                </a:cubicBezTo>
                <a:lnTo>
                  <a:pt x="556" y="1040"/>
                </a:lnTo>
                <a:cubicBezTo>
                  <a:pt x="555" y="1040"/>
                  <a:pt x="554" y="1040"/>
                  <a:pt x="554" y="1039"/>
                </a:cubicBezTo>
                <a:lnTo>
                  <a:pt x="489" y="846"/>
                </a:lnTo>
                <a:lnTo>
                  <a:pt x="489" y="846"/>
                </a:lnTo>
                <a:lnTo>
                  <a:pt x="489" y="846"/>
                </a:lnTo>
                <a:lnTo>
                  <a:pt x="489" y="846"/>
                </a:lnTo>
                <a:lnTo>
                  <a:pt x="489" y="846"/>
                </a:lnTo>
                <a:lnTo>
                  <a:pt x="489" y="846"/>
                </a:lnTo>
                <a:lnTo>
                  <a:pt x="489" y="846"/>
                </a:lnTo>
                <a:lnTo>
                  <a:pt x="489" y="846"/>
                </a:lnTo>
                <a:lnTo>
                  <a:pt x="489" y="846"/>
                </a:lnTo>
                <a:lnTo>
                  <a:pt x="489" y="846"/>
                </a:lnTo>
                <a:lnTo>
                  <a:pt x="489" y="846"/>
                </a:lnTo>
                <a:lnTo>
                  <a:pt x="554" y="1039"/>
                </a:lnTo>
                <a:close/>
                <a:moveTo>
                  <a:pt x="497" y="844"/>
                </a:moveTo>
                <a:lnTo>
                  <a:pt x="497" y="844"/>
                </a:lnTo>
                <a:close/>
                <a:moveTo>
                  <a:pt x="299" y="308"/>
                </a:moveTo>
                <a:lnTo>
                  <a:pt x="299" y="308"/>
                </a:lnTo>
                <a:cubicBezTo>
                  <a:pt x="300" y="308"/>
                  <a:pt x="300" y="307"/>
                  <a:pt x="301" y="307"/>
                </a:cubicBezTo>
                <a:lnTo>
                  <a:pt x="301" y="308"/>
                </a:lnTo>
                <a:lnTo>
                  <a:pt x="301" y="308"/>
                </a:lnTo>
                <a:cubicBezTo>
                  <a:pt x="301" y="308"/>
                  <a:pt x="300" y="308"/>
                  <a:pt x="299" y="308"/>
                </a:cubicBezTo>
                <a:close/>
                <a:moveTo>
                  <a:pt x="302" y="305"/>
                </a:moveTo>
                <a:lnTo>
                  <a:pt x="302" y="305"/>
                </a:lnTo>
                <a:cubicBezTo>
                  <a:pt x="302" y="305"/>
                  <a:pt x="302" y="305"/>
                  <a:pt x="302" y="304"/>
                </a:cubicBezTo>
                <a:lnTo>
                  <a:pt x="302" y="304"/>
                </a:lnTo>
                <a:cubicBezTo>
                  <a:pt x="302" y="304"/>
                  <a:pt x="302" y="302"/>
                  <a:pt x="302" y="301"/>
                </a:cubicBezTo>
                <a:lnTo>
                  <a:pt x="302" y="301"/>
                </a:lnTo>
                <a:cubicBezTo>
                  <a:pt x="303" y="302"/>
                  <a:pt x="305" y="304"/>
                  <a:pt x="307" y="304"/>
                </a:cubicBezTo>
                <a:lnTo>
                  <a:pt x="307" y="304"/>
                </a:lnTo>
                <a:cubicBezTo>
                  <a:pt x="308" y="304"/>
                  <a:pt x="308" y="304"/>
                  <a:pt x="308" y="304"/>
                </a:cubicBezTo>
                <a:lnTo>
                  <a:pt x="309" y="305"/>
                </a:lnTo>
                <a:lnTo>
                  <a:pt x="309" y="305"/>
                </a:lnTo>
                <a:cubicBezTo>
                  <a:pt x="309" y="310"/>
                  <a:pt x="310" y="314"/>
                  <a:pt x="314" y="318"/>
                </a:cubicBezTo>
                <a:lnTo>
                  <a:pt x="314" y="318"/>
                </a:lnTo>
                <a:cubicBezTo>
                  <a:pt x="312" y="318"/>
                  <a:pt x="311" y="318"/>
                  <a:pt x="310" y="320"/>
                </a:cubicBezTo>
                <a:lnTo>
                  <a:pt x="310" y="320"/>
                </a:lnTo>
                <a:lnTo>
                  <a:pt x="310" y="321"/>
                </a:lnTo>
                <a:lnTo>
                  <a:pt x="310" y="321"/>
                </a:lnTo>
                <a:cubicBezTo>
                  <a:pt x="310" y="321"/>
                  <a:pt x="310" y="321"/>
                  <a:pt x="309" y="320"/>
                </a:cubicBezTo>
                <a:lnTo>
                  <a:pt x="309" y="319"/>
                </a:lnTo>
                <a:lnTo>
                  <a:pt x="309" y="319"/>
                </a:lnTo>
                <a:cubicBezTo>
                  <a:pt x="309" y="319"/>
                  <a:pt x="309" y="318"/>
                  <a:pt x="308" y="317"/>
                </a:cubicBezTo>
                <a:lnTo>
                  <a:pt x="308" y="317"/>
                </a:lnTo>
                <a:cubicBezTo>
                  <a:pt x="308" y="317"/>
                  <a:pt x="308" y="317"/>
                  <a:pt x="307" y="317"/>
                </a:cubicBezTo>
                <a:lnTo>
                  <a:pt x="311" y="314"/>
                </a:lnTo>
                <a:lnTo>
                  <a:pt x="311" y="314"/>
                </a:lnTo>
                <a:cubicBezTo>
                  <a:pt x="310" y="309"/>
                  <a:pt x="307" y="307"/>
                  <a:pt x="302" y="305"/>
                </a:cubicBezTo>
                <a:close/>
                <a:moveTo>
                  <a:pt x="311" y="328"/>
                </a:moveTo>
                <a:lnTo>
                  <a:pt x="311" y="328"/>
                </a:lnTo>
                <a:cubicBezTo>
                  <a:pt x="311" y="327"/>
                  <a:pt x="311" y="326"/>
                  <a:pt x="311" y="325"/>
                </a:cubicBezTo>
                <a:lnTo>
                  <a:pt x="311" y="325"/>
                </a:lnTo>
                <a:cubicBezTo>
                  <a:pt x="312" y="327"/>
                  <a:pt x="313" y="329"/>
                  <a:pt x="314" y="330"/>
                </a:cubicBezTo>
                <a:lnTo>
                  <a:pt x="314" y="330"/>
                </a:lnTo>
                <a:cubicBezTo>
                  <a:pt x="313" y="330"/>
                  <a:pt x="313" y="330"/>
                  <a:pt x="313" y="330"/>
                </a:cubicBezTo>
                <a:lnTo>
                  <a:pt x="313" y="330"/>
                </a:lnTo>
                <a:cubicBezTo>
                  <a:pt x="312" y="329"/>
                  <a:pt x="312" y="329"/>
                  <a:pt x="311" y="328"/>
                </a:cubicBezTo>
                <a:close/>
                <a:moveTo>
                  <a:pt x="483" y="785"/>
                </a:moveTo>
                <a:lnTo>
                  <a:pt x="483" y="785"/>
                </a:lnTo>
                <a:cubicBezTo>
                  <a:pt x="483" y="785"/>
                  <a:pt x="483" y="783"/>
                  <a:pt x="482" y="781"/>
                </a:cubicBezTo>
                <a:lnTo>
                  <a:pt x="482" y="781"/>
                </a:lnTo>
                <a:cubicBezTo>
                  <a:pt x="483" y="783"/>
                  <a:pt x="483" y="784"/>
                  <a:pt x="484" y="785"/>
                </a:cubicBezTo>
                <a:lnTo>
                  <a:pt x="484" y="785"/>
                </a:lnTo>
                <a:cubicBezTo>
                  <a:pt x="483" y="785"/>
                  <a:pt x="483" y="785"/>
                  <a:pt x="483" y="785"/>
                </a:cubicBezTo>
                <a:close/>
                <a:moveTo>
                  <a:pt x="325" y="358"/>
                </a:moveTo>
                <a:lnTo>
                  <a:pt x="325" y="358"/>
                </a:lnTo>
                <a:cubicBezTo>
                  <a:pt x="325" y="357"/>
                  <a:pt x="325" y="357"/>
                  <a:pt x="325" y="356"/>
                </a:cubicBezTo>
                <a:lnTo>
                  <a:pt x="325" y="356"/>
                </a:lnTo>
                <a:cubicBezTo>
                  <a:pt x="326" y="357"/>
                  <a:pt x="326" y="357"/>
                  <a:pt x="326" y="357"/>
                </a:cubicBezTo>
                <a:lnTo>
                  <a:pt x="326" y="357"/>
                </a:lnTo>
                <a:cubicBezTo>
                  <a:pt x="326" y="357"/>
                  <a:pt x="326" y="358"/>
                  <a:pt x="325" y="358"/>
                </a:cubicBezTo>
                <a:close/>
                <a:moveTo>
                  <a:pt x="332" y="373"/>
                </a:moveTo>
                <a:lnTo>
                  <a:pt x="332" y="373"/>
                </a:lnTo>
                <a:cubicBezTo>
                  <a:pt x="331" y="372"/>
                  <a:pt x="330" y="372"/>
                  <a:pt x="329" y="371"/>
                </a:cubicBezTo>
                <a:lnTo>
                  <a:pt x="329" y="371"/>
                </a:lnTo>
                <a:cubicBezTo>
                  <a:pt x="330" y="370"/>
                  <a:pt x="330" y="370"/>
                  <a:pt x="330" y="369"/>
                </a:cubicBezTo>
                <a:lnTo>
                  <a:pt x="330" y="369"/>
                </a:lnTo>
                <a:cubicBezTo>
                  <a:pt x="331" y="369"/>
                  <a:pt x="332" y="369"/>
                  <a:pt x="333" y="369"/>
                </a:cubicBezTo>
                <a:lnTo>
                  <a:pt x="333" y="369"/>
                </a:lnTo>
                <a:cubicBezTo>
                  <a:pt x="332" y="370"/>
                  <a:pt x="332" y="371"/>
                  <a:pt x="333" y="372"/>
                </a:cubicBezTo>
                <a:lnTo>
                  <a:pt x="333" y="372"/>
                </a:lnTo>
                <a:cubicBezTo>
                  <a:pt x="333" y="375"/>
                  <a:pt x="336" y="376"/>
                  <a:pt x="338" y="375"/>
                </a:cubicBezTo>
                <a:lnTo>
                  <a:pt x="338" y="375"/>
                </a:lnTo>
                <a:cubicBezTo>
                  <a:pt x="339" y="375"/>
                  <a:pt x="341" y="374"/>
                  <a:pt x="342" y="373"/>
                </a:cubicBezTo>
                <a:lnTo>
                  <a:pt x="342" y="373"/>
                </a:lnTo>
                <a:cubicBezTo>
                  <a:pt x="342" y="374"/>
                  <a:pt x="342" y="375"/>
                  <a:pt x="342" y="376"/>
                </a:cubicBezTo>
                <a:lnTo>
                  <a:pt x="342" y="376"/>
                </a:lnTo>
                <a:cubicBezTo>
                  <a:pt x="341" y="375"/>
                  <a:pt x="339" y="374"/>
                  <a:pt x="338" y="375"/>
                </a:cubicBezTo>
                <a:lnTo>
                  <a:pt x="338" y="375"/>
                </a:lnTo>
                <a:cubicBezTo>
                  <a:pt x="337" y="376"/>
                  <a:pt x="337" y="378"/>
                  <a:pt x="337" y="379"/>
                </a:cubicBezTo>
                <a:lnTo>
                  <a:pt x="337" y="379"/>
                </a:lnTo>
                <a:cubicBezTo>
                  <a:pt x="336" y="376"/>
                  <a:pt x="333" y="374"/>
                  <a:pt x="332" y="373"/>
                </a:cubicBezTo>
                <a:close/>
                <a:moveTo>
                  <a:pt x="343" y="392"/>
                </a:moveTo>
                <a:lnTo>
                  <a:pt x="343" y="392"/>
                </a:lnTo>
                <a:cubicBezTo>
                  <a:pt x="341" y="390"/>
                  <a:pt x="340" y="388"/>
                  <a:pt x="340" y="386"/>
                </a:cubicBezTo>
                <a:lnTo>
                  <a:pt x="340" y="386"/>
                </a:lnTo>
                <a:cubicBezTo>
                  <a:pt x="340" y="387"/>
                  <a:pt x="341" y="388"/>
                  <a:pt x="342" y="388"/>
                </a:cubicBezTo>
                <a:lnTo>
                  <a:pt x="342" y="388"/>
                </a:lnTo>
                <a:cubicBezTo>
                  <a:pt x="342" y="388"/>
                  <a:pt x="343" y="388"/>
                  <a:pt x="343" y="389"/>
                </a:cubicBezTo>
                <a:lnTo>
                  <a:pt x="343" y="389"/>
                </a:lnTo>
                <a:cubicBezTo>
                  <a:pt x="343" y="390"/>
                  <a:pt x="344" y="390"/>
                  <a:pt x="344" y="391"/>
                </a:cubicBezTo>
                <a:lnTo>
                  <a:pt x="344" y="391"/>
                </a:lnTo>
                <a:cubicBezTo>
                  <a:pt x="344" y="392"/>
                  <a:pt x="343" y="392"/>
                  <a:pt x="343" y="392"/>
                </a:cubicBezTo>
                <a:close/>
                <a:moveTo>
                  <a:pt x="356" y="431"/>
                </a:moveTo>
                <a:lnTo>
                  <a:pt x="356" y="431"/>
                </a:lnTo>
                <a:cubicBezTo>
                  <a:pt x="356" y="427"/>
                  <a:pt x="355" y="424"/>
                  <a:pt x="352" y="421"/>
                </a:cubicBezTo>
                <a:lnTo>
                  <a:pt x="352" y="421"/>
                </a:lnTo>
                <a:lnTo>
                  <a:pt x="352" y="421"/>
                </a:lnTo>
                <a:lnTo>
                  <a:pt x="352" y="421"/>
                </a:lnTo>
                <a:cubicBezTo>
                  <a:pt x="354" y="421"/>
                  <a:pt x="354" y="421"/>
                  <a:pt x="356" y="421"/>
                </a:cubicBezTo>
                <a:lnTo>
                  <a:pt x="356" y="421"/>
                </a:lnTo>
                <a:cubicBezTo>
                  <a:pt x="356" y="425"/>
                  <a:pt x="359" y="428"/>
                  <a:pt x="363" y="431"/>
                </a:cubicBezTo>
                <a:lnTo>
                  <a:pt x="363" y="431"/>
                </a:lnTo>
                <a:lnTo>
                  <a:pt x="364" y="431"/>
                </a:lnTo>
                <a:lnTo>
                  <a:pt x="364" y="431"/>
                </a:lnTo>
                <a:cubicBezTo>
                  <a:pt x="361" y="435"/>
                  <a:pt x="366" y="437"/>
                  <a:pt x="367" y="439"/>
                </a:cubicBezTo>
                <a:lnTo>
                  <a:pt x="367" y="439"/>
                </a:lnTo>
                <a:cubicBezTo>
                  <a:pt x="368" y="437"/>
                  <a:pt x="368" y="437"/>
                  <a:pt x="369" y="435"/>
                </a:cubicBezTo>
                <a:lnTo>
                  <a:pt x="369" y="435"/>
                </a:lnTo>
                <a:cubicBezTo>
                  <a:pt x="369" y="436"/>
                  <a:pt x="369" y="436"/>
                  <a:pt x="369" y="437"/>
                </a:cubicBezTo>
                <a:lnTo>
                  <a:pt x="369" y="437"/>
                </a:lnTo>
                <a:cubicBezTo>
                  <a:pt x="372" y="437"/>
                  <a:pt x="374" y="438"/>
                  <a:pt x="375" y="437"/>
                </a:cubicBezTo>
                <a:lnTo>
                  <a:pt x="375" y="437"/>
                </a:lnTo>
                <a:cubicBezTo>
                  <a:pt x="375" y="438"/>
                  <a:pt x="376" y="438"/>
                  <a:pt x="376" y="439"/>
                </a:cubicBezTo>
                <a:lnTo>
                  <a:pt x="376" y="439"/>
                </a:lnTo>
                <a:cubicBezTo>
                  <a:pt x="378" y="444"/>
                  <a:pt x="381" y="448"/>
                  <a:pt x="385" y="453"/>
                </a:cubicBezTo>
                <a:lnTo>
                  <a:pt x="385" y="453"/>
                </a:lnTo>
                <a:cubicBezTo>
                  <a:pt x="385" y="456"/>
                  <a:pt x="387" y="458"/>
                  <a:pt x="389" y="461"/>
                </a:cubicBezTo>
                <a:lnTo>
                  <a:pt x="389" y="461"/>
                </a:lnTo>
                <a:cubicBezTo>
                  <a:pt x="390" y="462"/>
                  <a:pt x="390" y="462"/>
                  <a:pt x="391" y="463"/>
                </a:cubicBezTo>
                <a:lnTo>
                  <a:pt x="391" y="463"/>
                </a:lnTo>
                <a:cubicBezTo>
                  <a:pt x="390" y="463"/>
                  <a:pt x="389" y="464"/>
                  <a:pt x="390" y="465"/>
                </a:cubicBezTo>
                <a:lnTo>
                  <a:pt x="390" y="465"/>
                </a:lnTo>
                <a:cubicBezTo>
                  <a:pt x="391" y="468"/>
                  <a:pt x="394" y="468"/>
                  <a:pt x="397" y="468"/>
                </a:cubicBezTo>
                <a:lnTo>
                  <a:pt x="397" y="468"/>
                </a:lnTo>
                <a:cubicBezTo>
                  <a:pt x="397" y="468"/>
                  <a:pt x="397" y="468"/>
                  <a:pt x="398" y="468"/>
                </a:cubicBezTo>
                <a:lnTo>
                  <a:pt x="398" y="468"/>
                </a:lnTo>
                <a:cubicBezTo>
                  <a:pt x="398" y="470"/>
                  <a:pt x="399" y="471"/>
                  <a:pt x="400" y="473"/>
                </a:cubicBezTo>
                <a:lnTo>
                  <a:pt x="400" y="473"/>
                </a:lnTo>
                <a:cubicBezTo>
                  <a:pt x="399" y="474"/>
                  <a:pt x="398" y="476"/>
                  <a:pt x="398" y="477"/>
                </a:cubicBezTo>
                <a:lnTo>
                  <a:pt x="398" y="477"/>
                </a:lnTo>
                <a:cubicBezTo>
                  <a:pt x="404" y="476"/>
                  <a:pt x="408" y="486"/>
                  <a:pt x="413" y="486"/>
                </a:cubicBezTo>
                <a:lnTo>
                  <a:pt x="413" y="486"/>
                </a:lnTo>
                <a:lnTo>
                  <a:pt x="413" y="486"/>
                </a:lnTo>
                <a:lnTo>
                  <a:pt x="413" y="486"/>
                </a:lnTo>
                <a:cubicBezTo>
                  <a:pt x="413" y="486"/>
                  <a:pt x="413" y="486"/>
                  <a:pt x="413" y="487"/>
                </a:cubicBezTo>
                <a:lnTo>
                  <a:pt x="413" y="487"/>
                </a:lnTo>
                <a:cubicBezTo>
                  <a:pt x="411" y="487"/>
                  <a:pt x="409" y="487"/>
                  <a:pt x="409" y="488"/>
                </a:cubicBezTo>
                <a:lnTo>
                  <a:pt x="409" y="488"/>
                </a:lnTo>
                <a:cubicBezTo>
                  <a:pt x="407" y="490"/>
                  <a:pt x="407" y="492"/>
                  <a:pt x="407" y="495"/>
                </a:cubicBezTo>
                <a:lnTo>
                  <a:pt x="407" y="495"/>
                </a:lnTo>
                <a:cubicBezTo>
                  <a:pt x="407" y="497"/>
                  <a:pt x="408" y="499"/>
                  <a:pt x="409" y="501"/>
                </a:cubicBezTo>
                <a:lnTo>
                  <a:pt x="409" y="501"/>
                </a:lnTo>
                <a:cubicBezTo>
                  <a:pt x="410" y="501"/>
                  <a:pt x="412" y="503"/>
                  <a:pt x="413" y="504"/>
                </a:cubicBezTo>
                <a:lnTo>
                  <a:pt x="413" y="504"/>
                </a:lnTo>
                <a:cubicBezTo>
                  <a:pt x="413" y="505"/>
                  <a:pt x="412" y="506"/>
                  <a:pt x="412" y="507"/>
                </a:cubicBezTo>
                <a:lnTo>
                  <a:pt x="412" y="507"/>
                </a:lnTo>
                <a:cubicBezTo>
                  <a:pt x="413" y="509"/>
                  <a:pt x="413" y="511"/>
                  <a:pt x="413" y="513"/>
                </a:cubicBezTo>
                <a:lnTo>
                  <a:pt x="413" y="513"/>
                </a:lnTo>
                <a:cubicBezTo>
                  <a:pt x="411" y="511"/>
                  <a:pt x="408" y="511"/>
                  <a:pt x="406" y="508"/>
                </a:cubicBezTo>
                <a:lnTo>
                  <a:pt x="406" y="508"/>
                </a:lnTo>
                <a:cubicBezTo>
                  <a:pt x="404" y="507"/>
                  <a:pt x="403" y="506"/>
                  <a:pt x="401" y="505"/>
                </a:cubicBezTo>
                <a:lnTo>
                  <a:pt x="401" y="505"/>
                </a:lnTo>
                <a:cubicBezTo>
                  <a:pt x="404" y="505"/>
                  <a:pt x="404" y="501"/>
                  <a:pt x="403" y="498"/>
                </a:cubicBezTo>
                <a:lnTo>
                  <a:pt x="403" y="498"/>
                </a:lnTo>
                <a:cubicBezTo>
                  <a:pt x="403" y="496"/>
                  <a:pt x="403" y="495"/>
                  <a:pt x="402" y="495"/>
                </a:cubicBezTo>
                <a:lnTo>
                  <a:pt x="402" y="495"/>
                </a:lnTo>
                <a:cubicBezTo>
                  <a:pt x="399" y="493"/>
                  <a:pt x="397" y="492"/>
                  <a:pt x="394" y="492"/>
                </a:cubicBezTo>
                <a:lnTo>
                  <a:pt x="394" y="492"/>
                </a:lnTo>
                <a:cubicBezTo>
                  <a:pt x="395" y="490"/>
                  <a:pt x="395" y="488"/>
                  <a:pt x="395" y="486"/>
                </a:cubicBezTo>
                <a:lnTo>
                  <a:pt x="395" y="486"/>
                </a:lnTo>
                <a:cubicBezTo>
                  <a:pt x="394" y="485"/>
                  <a:pt x="394" y="484"/>
                  <a:pt x="393" y="483"/>
                </a:cubicBezTo>
                <a:lnTo>
                  <a:pt x="393" y="483"/>
                </a:lnTo>
                <a:cubicBezTo>
                  <a:pt x="390" y="482"/>
                  <a:pt x="385" y="483"/>
                  <a:pt x="383" y="478"/>
                </a:cubicBezTo>
                <a:lnTo>
                  <a:pt x="383" y="478"/>
                </a:lnTo>
                <a:cubicBezTo>
                  <a:pt x="387" y="474"/>
                  <a:pt x="387" y="470"/>
                  <a:pt x="385" y="464"/>
                </a:cubicBezTo>
                <a:lnTo>
                  <a:pt x="385" y="464"/>
                </a:lnTo>
                <a:cubicBezTo>
                  <a:pt x="385" y="464"/>
                  <a:pt x="384" y="465"/>
                  <a:pt x="382" y="465"/>
                </a:cubicBezTo>
                <a:lnTo>
                  <a:pt x="382" y="465"/>
                </a:lnTo>
                <a:cubicBezTo>
                  <a:pt x="381" y="465"/>
                  <a:pt x="381" y="464"/>
                  <a:pt x="380" y="463"/>
                </a:cubicBezTo>
                <a:lnTo>
                  <a:pt x="380" y="463"/>
                </a:lnTo>
                <a:cubicBezTo>
                  <a:pt x="381" y="464"/>
                  <a:pt x="381" y="464"/>
                  <a:pt x="381" y="464"/>
                </a:cubicBezTo>
                <a:lnTo>
                  <a:pt x="381" y="464"/>
                </a:lnTo>
                <a:cubicBezTo>
                  <a:pt x="385" y="461"/>
                  <a:pt x="382" y="457"/>
                  <a:pt x="383" y="453"/>
                </a:cubicBezTo>
                <a:lnTo>
                  <a:pt x="383" y="453"/>
                </a:lnTo>
                <a:cubicBezTo>
                  <a:pt x="381" y="451"/>
                  <a:pt x="375" y="452"/>
                  <a:pt x="373" y="448"/>
                </a:cubicBezTo>
                <a:lnTo>
                  <a:pt x="373" y="448"/>
                </a:lnTo>
                <a:cubicBezTo>
                  <a:pt x="370" y="445"/>
                  <a:pt x="367" y="443"/>
                  <a:pt x="365" y="441"/>
                </a:cubicBezTo>
                <a:lnTo>
                  <a:pt x="365" y="441"/>
                </a:lnTo>
                <a:lnTo>
                  <a:pt x="365" y="441"/>
                </a:lnTo>
                <a:lnTo>
                  <a:pt x="365" y="441"/>
                </a:lnTo>
                <a:cubicBezTo>
                  <a:pt x="364" y="439"/>
                  <a:pt x="364" y="438"/>
                  <a:pt x="363" y="437"/>
                </a:cubicBezTo>
                <a:lnTo>
                  <a:pt x="363" y="437"/>
                </a:lnTo>
                <a:cubicBezTo>
                  <a:pt x="361" y="435"/>
                  <a:pt x="359" y="431"/>
                  <a:pt x="356" y="431"/>
                </a:cubicBezTo>
                <a:close/>
                <a:moveTo>
                  <a:pt x="471" y="734"/>
                </a:moveTo>
                <a:lnTo>
                  <a:pt x="471" y="734"/>
                </a:lnTo>
                <a:cubicBezTo>
                  <a:pt x="471" y="733"/>
                  <a:pt x="471" y="733"/>
                  <a:pt x="471" y="732"/>
                </a:cubicBezTo>
                <a:lnTo>
                  <a:pt x="471" y="732"/>
                </a:lnTo>
                <a:cubicBezTo>
                  <a:pt x="471" y="733"/>
                  <a:pt x="471" y="733"/>
                  <a:pt x="471" y="733"/>
                </a:cubicBezTo>
                <a:lnTo>
                  <a:pt x="471" y="733"/>
                </a:lnTo>
                <a:cubicBezTo>
                  <a:pt x="471" y="734"/>
                  <a:pt x="471" y="734"/>
                  <a:pt x="471" y="734"/>
                </a:cubicBezTo>
                <a:close/>
                <a:moveTo>
                  <a:pt x="414" y="567"/>
                </a:moveTo>
                <a:lnTo>
                  <a:pt x="414" y="567"/>
                </a:lnTo>
                <a:close/>
                <a:moveTo>
                  <a:pt x="510" y="819"/>
                </a:moveTo>
                <a:lnTo>
                  <a:pt x="510" y="819"/>
                </a:lnTo>
                <a:close/>
                <a:moveTo>
                  <a:pt x="510" y="819"/>
                </a:moveTo>
                <a:lnTo>
                  <a:pt x="510" y="819"/>
                </a:lnTo>
                <a:close/>
                <a:moveTo>
                  <a:pt x="571" y="1003"/>
                </a:moveTo>
                <a:lnTo>
                  <a:pt x="571" y="1003"/>
                </a:lnTo>
                <a:cubicBezTo>
                  <a:pt x="570" y="1002"/>
                  <a:pt x="570" y="1002"/>
                  <a:pt x="570" y="1001"/>
                </a:cubicBezTo>
                <a:lnTo>
                  <a:pt x="570" y="1001"/>
                </a:lnTo>
                <a:cubicBezTo>
                  <a:pt x="571" y="1001"/>
                  <a:pt x="573" y="1001"/>
                  <a:pt x="573" y="1001"/>
                </a:cubicBezTo>
                <a:lnTo>
                  <a:pt x="573" y="1001"/>
                </a:lnTo>
                <a:cubicBezTo>
                  <a:pt x="575" y="1002"/>
                  <a:pt x="577" y="1001"/>
                  <a:pt x="578" y="1000"/>
                </a:cubicBezTo>
                <a:lnTo>
                  <a:pt x="578" y="1000"/>
                </a:lnTo>
                <a:lnTo>
                  <a:pt x="579" y="1001"/>
                </a:lnTo>
                <a:lnTo>
                  <a:pt x="579" y="1001"/>
                </a:lnTo>
                <a:cubicBezTo>
                  <a:pt x="577" y="1002"/>
                  <a:pt x="575" y="1003"/>
                  <a:pt x="572" y="1003"/>
                </a:cubicBezTo>
                <a:lnTo>
                  <a:pt x="572" y="1003"/>
                </a:lnTo>
                <a:lnTo>
                  <a:pt x="571" y="1003"/>
                </a:lnTo>
                <a:lnTo>
                  <a:pt x="483" y="741"/>
                </a:lnTo>
                <a:lnTo>
                  <a:pt x="483" y="741"/>
                </a:lnTo>
                <a:cubicBezTo>
                  <a:pt x="483" y="741"/>
                  <a:pt x="483" y="741"/>
                  <a:pt x="483" y="740"/>
                </a:cubicBezTo>
                <a:lnTo>
                  <a:pt x="483" y="740"/>
                </a:lnTo>
                <a:lnTo>
                  <a:pt x="483" y="740"/>
                </a:lnTo>
                <a:lnTo>
                  <a:pt x="483" y="740"/>
                </a:lnTo>
                <a:cubicBezTo>
                  <a:pt x="483" y="741"/>
                  <a:pt x="483" y="741"/>
                  <a:pt x="483" y="741"/>
                </a:cubicBezTo>
                <a:lnTo>
                  <a:pt x="571" y="1003"/>
                </a:lnTo>
                <a:close/>
                <a:moveTo>
                  <a:pt x="450" y="644"/>
                </a:moveTo>
                <a:lnTo>
                  <a:pt x="450" y="644"/>
                </a:lnTo>
                <a:cubicBezTo>
                  <a:pt x="450" y="643"/>
                  <a:pt x="450" y="643"/>
                  <a:pt x="452" y="642"/>
                </a:cubicBezTo>
                <a:lnTo>
                  <a:pt x="452" y="642"/>
                </a:lnTo>
                <a:lnTo>
                  <a:pt x="452" y="642"/>
                </a:lnTo>
                <a:lnTo>
                  <a:pt x="452" y="642"/>
                </a:lnTo>
                <a:cubicBezTo>
                  <a:pt x="450" y="643"/>
                  <a:pt x="450" y="644"/>
                  <a:pt x="450" y="644"/>
                </a:cubicBezTo>
                <a:close/>
                <a:moveTo>
                  <a:pt x="599" y="1049"/>
                </a:moveTo>
                <a:lnTo>
                  <a:pt x="599" y="1049"/>
                </a:lnTo>
                <a:lnTo>
                  <a:pt x="600" y="1049"/>
                </a:lnTo>
                <a:lnTo>
                  <a:pt x="600" y="1049"/>
                </a:lnTo>
                <a:lnTo>
                  <a:pt x="599" y="1049"/>
                </a:lnTo>
                <a:close/>
                <a:moveTo>
                  <a:pt x="434" y="588"/>
                </a:moveTo>
                <a:lnTo>
                  <a:pt x="434" y="588"/>
                </a:lnTo>
                <a:lnTo>
                  <a:pt x="434" y="588"/>
                </a:lnTo>
                <a:lnTo>
                  <a:pt x="434" y="588"/>
                </a:lnTo>
                <a:lnTo>
                  <a:pt x="434" y="588"/>
                </a:lnTo>
                <a:lnTo>
                  <a:pt x="434" y="588"/>
                </a:lnTo>
                <a:lnTo>
                  <a:pt x="434" y="588"/>
                </a:lnTo>
                <a:cubicBezTo>
                  <a:pt x="434" y="588"/>
                  <a:pt x="434" y="588"/>
                  <a:pt x="433" y="588"/>
                </a:cubicBezTo>
                <a:lnTo>
                  <a:pt x="433" y="588"/>
                </a:lnTo>
                <a:cubicBezTo>
                  <a:pt x="434" y="588"/>
                  <a:pt x="434" y="588"/>
                  <a:pt x="434" y="588"/>
                </a:cubicBezTo>
                <a:close/>
                <a:moveTo>
                  <a:pt x="447" y="628"/>
                </a:moveTo>
                <a:lnTo>
                  <a:pt x="447" y="628"/>
                </a:lnTo>
                <a:cubicBezTo>
                  <a:pt x="447" y="627"/>
                  <a:pt x="446" y="626"/>
                  <a:pt x="446" y="625"/>
                </a:cubicBezTo>
                <a:lnTo>
                  <a:pt x="446" y="625"/>
                </a:lnTo>
                <a:cubicBezTo>
                  <a:pt x="447" y="625"/>
                  <a:pt x="448" y="624"/>
                  <a:pt x="448" y="623"/>
                </a:cubicBezTo>
                <a:lnTo>
                  <a:pt x="448" y="623"/>
                </a:lnTo>
                <a:cubicBezTo>
                  <a:pt x="448" y="625"/>
                  <a:pt x="447" y="626"/>
                  <a:pt x="447" y="628"/>
                </a:cubicBezTo>
                <a:close/>
                <a:moveTo>
                  <a:pt x="529" y="847"/>
                </a:moveTo>
                <a:lnTo>
                  <a:pt x="529" y="847"/>
                </a:lnTo>
                <a:close/>
                <a:moveTo>
                  <a:pt x="484" y="721"/>
                </a:moveTo>
                <a:lnTo>
                  <a:pt x="484" y="721"/>
                </a:lnTo>
                <a:cubicBezTo>
                  <a:pt x="484" y="721"/>
                  <a:pt x="484" y="721"/>
                  <a:pt x="485" y="721"/>
                </a:cubicBezTo>
                <a:lnTo>
                  <a:pt x="485" y="721"/>
                </a:lnTo>
                <a:lnTo>
                  <a:pt x="485" y="722"/>
                </a:lnTo>
                <a:lnTo>
                  <a:pt x="484" y="721"/>
                </a:lnTo>
                <a:close/>
                <a:moveTo>
                  <a:pt x="489" y="734"/>
                </a:moveTo>
                <a:lnTo>
                  <a:pt x="489" y="734"/>
                </a:lnTo>
                <a:cubicBezTo>
                  <a:pt x="489" y="732"/>
                  <a:pt x="489" y="732"/>
                  <a:pt x="489" y="731"/>
                </a:cubicBezTo>
                <a:lnTo>
                  <a:pt x="489" y="731"/>
                </a:lnTo>
                <a:cubicBezTo>
                  <a:pt x="489" y="732"/>
                  <a:pt x="489" y="732"/>
                  <a:pt x="489" y="734"/>
                </a:cubicBezTo>
                <a:close/>
                <a:moveTo>
                  <a:pt x="430" y="562"/>
                </a:moveTo>
                <a:lnTo>
                  <a:pt x="430" y="562"/>
                </a:lnTo>
                <a:close/>
                <a:moveTo>
                  <a:pt x="431" y="565"/>
                </a:moveTo>
                <a:lnTo>
                  <a:pt x="431" y="565"/>
                </a:lnTo>
                <a:lnTo>
                  <a:pt x="431" y="565"/>
                </a:lnTo>
                <a:lnTo>
                  <a:pt x="431" y="565"/>
                </a:lnTo>
                <a:lnTo>
                  <a:pt x="431" y="565"/>
                </a:lnTo>
                <a:cubicBezTo>
                  <a:pt x="432" y="566"/>
                  <a:pt x="432" y="566"/>
                  <a:pt x="432" y="566"/>
                </a:cubicBezTo>
                <a:lnTo>
                  <a:pt x="432" y="566"/>
                </a:lnTo>
                <a:cubicBezTo>
                  <a:pt x="432" y="566"/>
                  <a:pt x="431" y="566"/>
                  <a:pt x="431" y="565"/>
                </a:cubicBezTo>
                <a:close/>
                <a:moveTo>
                  <a:pt x="461" y="651"/>
                </a:moveTo>
                <a:lnTo>
                  <a:pt x="461" y="651"/>
                </a:lnTo>
                <a:cubicBezTo>
                  <a:pt x="461" y="648"/>
                  <a:pt x="460" y="644"/>
                  <a:pt x="461" y="642"/>
                </a:cubicBezTo>
                <a:lnTo>
                  <a:pt x="461" y="642"/>
                </a:lnTo>
                <a:cubicBezTo>
                  <a:pt x="461" y="643"/>
                  <a:pt x="462" y="644"/>
                  <a:pt x="463" y="646"/>
                </a:cubicBezTo>
                <a:lnTo>
                  <a:pt x="463" y="646"/>
                </a:lnTo>
                <a:lnTo>
                  <a:pt x="464" y="646"/>
                </a:lnTo>
                <a:lnTo>
                  <a:pt x="464" y="646"/>
                </a:lnTo>
                <a:cubicBezTo>
                  <a:pt x="463" y="647"/>
                  <a:pt x="462" y="649"/>
                  <a:pt x="461" y="651"/>
                </a:cubicBezTo>
                <a:close/>
                <a:moveTo>
                  <a:pt x="467" y="662"/>
                </a:moveTo>
                <a:lnTo>
                  <a:pt x="467" y="662"/>
                </a:lnTo>
                <a:cubicBezTo>
                  <a:pt x="468" y="662"/>
                  <a:pt x="468" y="661"/>
                  <a:pt x="469" y="660"/>
                </a:cubicBezTo>
                <a:lnTo>
                  <a:pt x="469" y="660"/>
                </a:lnTo>
                <a:cubicBezTo>
                  <a:pt x="469" y="660"/>
                  <a:pt x="470" y="660"/>
                  <a:pt x="471" y="661"/>
                </a:cubicBezTo>
                <a:lnTo>
                  <a:pt x="471" y="661"/>
                </a:lnTo>
                <a:cubicBezTo>
                  <a:pt x="471" y="662"/>
                  <a:pt x="472" y="665"/>
                  <a:pt x="474" y="667"/>
                </a:cubicBezTo>
                <a:lnTo>
                  <a:pt x="474" y="667"/>
                </a:lnTo>
                <a:cubicBezTo>
                  <a:pt x="471" y="665"/>
                  <a:pt x="470" y="664"/>
                  <a:pt x="467" y="662"/>
                </a:cubicBezTo>
                <a:close/>
                <a:moveTo>
                  <a:pt x="579" y="951"/>
                </a:moveTo>
                <a:lnTo>
                  <a:pt x="579" y="951"/>
                </a:lnTo>
                <a:close/>
                <a:moveTo>
                  <a:pt x="604" y="1013"/>
                </a:moveTo>
                <a:lnTo>
                  <a:pt x="604" y="1013"/>
                </a:lnTo>
                <a:cubicBezTo>
                  <a:pt x="604" y="1013"/>
                  <a:pt x="604" y="1013"/>
                  <a:pt x="604" y="1012"/>
                </a:cubicBezTo>
                <a:lnTo>
                  <a:pt x="604" y="1012"/>
                </a:lnTo>
                <a:lnTo>
                  <a:pt x="604" y="1012"/>
                </a:lnTo>
                <a:lnTo>
                  <a:pt x="604" y="1012"/>
                </a:lnTo>
                <a:lnTo>
                  <a:pt x="604" y="1012"/>
                </a:lnTo>
                <a:lnTo>
                  <a:pt x="604" y="1012"/>
                </a:lnTo>
                <a:lnTo>
                  <a:pt x="604" y="1012"/>
                </a:lnTo>
                <a:cubicBezTo>
                  <a:pt x="604" y="1013"/>
                  <a:pt x="604" y="1013"/>
                  <a:pt x="604" y="1013"/>
                </a:cubicBezTo>
                <a:close/>
                <a:moveTo>
                  <a:pt x="452" y="615"/>
                </a:moveTo>
                <a:lnTo>
                  <a:pt x="452" y="615"/>
                </a:lnTo>
                <a:lnTo>
                  <a:pt x="452" y="615"/>
                </a:lnTo>
                <a:lnTo>
                  <a:pt x="452" y="615"/>
                </a:lnTo>
                <a:lnTo>
                  <a:pt x="452" y="615"/>
                </a:lnTo>
                <a:lnTo>
                  <a:pt x="452" y="615"/>
                </a:lnTo>
                <a:cubicBezTo>
                  <a:pt x="453" y="614"/>
                  <a:pt x="453" y="614"/>
                  <a:pt x="454" y="614"/>
                </a:cubicBezTo>
                <a:lnTo>
                  <a:pt x="454" y="614"/>
                </a:lnTo>
                <a:cubicBezTo>
                  <a:pt x="455" y="614"/>
                  <a:pt x="456" y="613"/>
                  <a:pt x="456" y="612"/>
                </a:cubicBezTo>
                <a:lnTo>
                  <a:pt x="456" y="612"/>
                </a:lnTo>
                <a:cubicBezTo>
                  <a:pt x="460" y="617"/>
                  <a:pt x="454" y="615"/>
                  <a:pt x="452" y="615"/>
                </a:cubicBezTo>
                <a:close/>
                <a:moveTo>
                  <a:pt x="472" y="656"/>
                </a:moveTo>
                <a:lnTo>
                  <a:pt x="472" y="656"/>
                </a:lnTo>
                <a:cubicBezTo>
                  <a:pt x="473" y="656"/>
                  <a:pt x="474" y="656"/>
                  <a:pt x="474" y="655"/>
                </a:cubicBezTo>
                <a:lnTo>
                  <a:pt x="474" y="655"/>
                </a:lnTo>
                <a:cubicBezTo>
                  <a:pt x="476" y="656"/>
                  <a:pt x="477" y="655"/>
                  <a:pt x="477" y="653"/>
                </a:cubicBezTo>
                <a:lnTo>
                  <a:pt x="477" y="653"/>
                </a:lnTo>
                <a:cubicBezTo>
                  <a:pt x="481" y="658"/>
                  <a:pt x="485" y="655"/>
                  <a:pt x="489" y="656"/>
                </a:cubicBezTo>
                <a:lnTo>
                  <a:pt x="489" y="656"/>
                </a:lnTo>
                <a:cubicBezTo>
                  <a:pt x="490" y="658"/>
                  <a:pt x="490" y="660"/>
                  <a:pt x="488" y="661"/>
                </a:cubicBezTo>
                <a:lnTo>
                  <a:pt x="488" y="661"/>
                </a:lnTo>
                <a:lnTo>
                  <a:pt x="488" y="661"/>
                </a:lnTo>
                <a:lnTo>
                  <a:pt x="488" y="661"/>
                </a:lnTo>
                <a:cubicBezTo>
                  <a:pt x="486" y="659"/>
                  <a:pt x="483" y="658"/>
                  <a:pt x="482" y="659"/>
                </a:cubicBezTo>
                <a:lnTo>
                  <a:pt x="482" y="659"/>
                </a:lnTo>
                <a:lnTo>
                  <a:pt x="482" y="659"/>
                </a:lnTo>
                <a:cubicBezTo>
                  <a:pt x="479" y="658"/>
                  <a:pt x="478" y="658"/>
                  <a:pt x="477" y="659"/>
                </a:cubicBezTo>
                <a:lnTo>
                  <a:pt x="477" y="659"/>
                </a:lnTo>
                <a:lnTo>
                  <a:pt x="477" y="659"/>
                </a:lnTo>
                <a:lnTo>
                  <a:pt x="477" y="659"/>
                </a:lnTo>
                <a:cubicBezTo>
                  <a:pt x="476" y="658"/>
                  <a:pt x="475" y="658"/>
                  <a:pt x="473" y="658"/>
                </a:cubicBezTo>
                <a:lnTo>
                  <a:pt x="473" y="658"/>
                </a:lnTo>
                <a:lnTo>
                  <a:pt x="473" y="658"/>
                </a:lnTo>
                <a:lnTo>
                  <a:pt x="473" y="658"/>
                </a:lnTo>
                <a:cubicBezTo>
                  <a:pt x="473" y="658"/>
                  <a:pt x="473" y="656"/>
                  <a:pt x="472" y="656"/>
                </a:cubicBezTo>
                <a:close/>
                <a:moveTo>
                  <a:pt x="625" y="1059"/>
                </a:moveTo>
                <a:lnTo>
                  <a:pt x="625" y="1059"/>
                </a:lnTo>
                <a:cubicBezTo>
                  <a:pt x="625" y="1058"/>
                  <a:pt x="625" y="1058"/>
                  <a:pt x="625" y="1058"/>
                </a:cubicBezTo>
                <a:lnTo>
                  <a:pt x="625" y="1058"/>
                </a:lnTo>
                <a:cubicBezTo>
                  <a:pt x="626" y="1058"/>
                  <a:pt x="626" y="1058"/>
                  <a:pt x="626" y="1059"/>
                </a:cubicBezTo>
                <a:lnTo>
                  <a:pt x="626" y="1059"/>
                </a:lnTo>
                <a:cubicBezTo>
                  <a:pt x="626" y="1059"/>
                  <a:pt x="626" y="1059"/>
                  <a:pt x="625" y="1059"/>
                </a:cubicBezTo>
                <a:close/>
                <a:moveTo>
                  <a:pt x="566" y="891"/>
                </a:moveTo>
                <a:lnTo>
                  <a:pt x="566" y="891"/>
                </a:lnTo>
                <a:close/>
                <a:moveTo>
                  <a:pt x="486" y="668"/>
                </a:moveTo>
                <a:lnTo>
                  <a:pt x="486" y="668"/>
                </a:lnTo>
                <a:cubicBezTo>
                  <a:pt x="486" y="668"/>
                  <a:pt x="486" y="667"/>
                  <a:pt x="486" y="666"/>
                </a:cubicBezTo>
                <a:lnTo>
                  <a:pt x="486" y="666"/>
                </a:lnTo>
                <a:lnTo>
                  <a:pt x="486" y="666"/>
                </a:lnTo>
                <a:cubicBezTo>
                  <a:pt x="488" y="665"/>
                  <a:pt x="490" y="667"/>
                  <a:pt x="489" y="663"/>
                </a:cubicBezTo>
                <a:lnTo>
                  <a:pt x="489" y="663"/>
                </a:lnTo>
                <a:cubicBezTo>
                  <a:pt x="492" y="661"/>
                  <a:pt x="493" y="658"/>
                  <a:pt x="496" y="656"/>
                </a:cubicBezTo>
                <a:lnTo>
                  <a:pt x="496" y="656"/>
                </a:lnTo>
                <a:cubicBezTo>
                  <a:pt x="496" y="656"/>
                  <a:pt x="496" y="656"/>
                  <a:pt x="496" y="655"/>
                </a:cubicBezTo>
                <a:lnTo>
                  <a:pt x="496" y="655"/>
                </a:lnTo>
                <a:cubicBezTo>
                  <a:pt x="498" y="654"/>
                  <a:pt x="499" y="655"/>
                  <a:pt x="501" y="656"/>
                </a:cubicBezTo>
                <a:lnTo>
                  <a:pt x="501" y="656"/>
                </a:lnTo>
                <a:cubicBezTo>
                  <a:pt x="499" y="656"/>
                  <a:pt x="497" y="656"/>
                  <a:pt x="498" y="658"/>
                </a:cubicBezTo>
                <a:lnTo>
                  <a:pt x="498" y="658"/>
                </a:lnTo>
                <a:cubicBezTo>
                  <a:pt x="499" y="660"/>
                  <a:pt x="500" y="660"/>
                  <a:pt x="502" y="659"/>
                </a:cubicBezTo>
                <a:lnTo>
                  <a:pt x="502" y="659"/>
                </a:lnTo>
                <a:cubicBezTo>
                  <a:pt x="501" y="660"/>
                  <a:pt x="502" y="661"/>
                  <a:pt x="502" y="662"/>
                </a:cubicBezTo>
                <a:lnTo>
                  <a:pt x="502" y="662"/>
                </a:lnTo>
                <a:cubicBezTo>
                  <a:pt x="503" y="662"/>
                  <a:pt x="504" y="664"/>
                  <a:pt x="504" y="665"/>
                </a:cubicBezTo>
                <a:lnTo>
                  <a:pt x="504" y="665"/>
                </a:lnTo>
                <a:cubicBezTo>
                  <a:pt x="506" y="668"/>
                  <a:pt x="508" y="670"/>
                  <a:pt x="510" y="672"/>
                </a:cubicBezTo>
                <a:lnTo>
                  <a:pt x="510" y="672"/>
                </a:lnTo>
                <a:lnTo>
                  <a:pt x="510" y="672"/>
                </a:lnTo>
                <a:lnTo>
                  <a:pt x="510" y="672"/>
                </a:lnTo>
                <a:cubicBezTo>
                  <a:pt x="509" y="670"/>
                  <a:pt x="507" y="669"/>
                  <a:pt x="504" y="669"/>
                </a:cubicBezTo>
                <a:lnTo>
                  <a:pt x="504" y="669"/>
                </a:lnTo>
                <a:cubicBezTo>
                  <a:pt x="503" y="672"/>
                  <a:pt x="502" y="674"/>
                  <a:pt x="500" y="677"/>
                </a:cubicBezTo>
                <a:lnTo>
                  <a:pt x="500" y="677"/>
                </a:lnTo>
                <a:lnTo>
                  <a:pt x="500" y="677"/>
                </a:lnTo>
                <a:lnTo>
                  <a:pt x="500" y="677"/>
                </a:lnTo>
                <a:cubicBezTo>
                  <a:pt x="499" y="673"/>
                  <a:pt x="499" y="670"/>
                  <a:pt x="495" y="671"/>
                </a:cubicBezTo>
                <a:lnTo>
                  <a:pt x="495" y="671"/>
                </a:lnTo>
                <a:cubicBezTo>
                  <a:pt x="492" y="671"/>
                  <a:pt x="490" y="673"/>
                  <a:pt x="490" y="675"/>
                </a:cubicBezTo>
                <a:lnTo>
                  <a:pt x="490" y="675"/>
                </a:lnTo>
                <a:cubicBezTo>
                  <a:pt x="489" y="673"/>
                  <a:pt x="489" y="670"/>
                  <a:pt x="487" y="668"/>
                </a:cubicBezTo>
                <a:lnTo>
                  <a:pt x="487" y="668"/>
                </a:lnTo>
                <a:cubicBezTo>
                  <a:pt x="486" y="668"/>
                  <a:pt x="486" y="668"/>
                  <a:pt x="486" y="668"/>
                </a:cubicBezTo>
                <a:close/>
                <a:moveTo>
                  <a:pt x="490" y="679"/>
                </a:moveTo>
                <a:lnTo>
                  <a:pt x="490" y="679"/>
                </a:lnTo>
                <a:lnTo>
                  <a:pt x="490" y="677"/>
                </a:lnTo>
                <a:lnTo>
                  <a:pt x="490" y="677"/>
                </a:lnTo>
                <a:lnTo>
                  <a:pt x="490" y="679"/>
                </a:lnTo>
                <a:close/>
                <a:moveTo>
                  <a:pt x="526" y="763"/>
                </a:moveTo>
                <a:lnTo>
                  <a:pt x="526" y="763"/>
                </a:lnTo>
                <a:close/>
                <a:moveTo>
                  <a:pt x="634" y="1049"/>
                </a:moveTo>
                <a:lnTo>
                  <a:pt x="634" y="1049"/>
                </a:lnTo>
                <a:lnTo>
                  <a:pt x="634" y="1049"/>
                </a:lnTo>
                <a:lnTo>
                  <a:pt x="634" y="1049"/>
                </a:lnTo>
                <a:lnTo>
                  <a:pt x="634" y="1049"/>
                </a:lnTo>
                <a:lnTo>
                  <a:pt x="634" y="1049"/>
                </a:lnTo>
                <a:lnTo>
                  <a:pt x="634" y="1049"/>
                </a:lnTo>
                <a:lnTo>
                  <a:pt x="634" y="1049"/>
                </a:lnTo>
                <a:lnTo>
                  <a:pt x="528" y="766"/>
                </a:lnTo>
                <a:lnTo>
                  <a:pt x="528" y="766"/>
                </a:lnTo>
                <a:lnTo>
                  <a:pt x="528" y="766"/>
                </a:lnTo>
                <a:lnTo>
                  <a:pt x="528" y="766"/>
                </a:lnTo>
                <a:lnTo>
                  <a:pt x="528" y="766"/>
                </a:lnTo>
                <a:lnTo>
                  <a:pt x="528" y="766"/>
                </a:lnTo>
                <a:lnTo>
                  <a:pt x="528" y="766"/>
                </a:lnTo>
                <a:lnTo>
                  <a:pt x="528" y="766"/>
                </a:lnTo>
                <a:lnTo>
                  <a:pt x="528" y="766"/>
                </a:lnTo>
                <a:lnTo>
                  <a:pt x="634" y="1049"/>
                </a:lnTo>
                <a:close/>
                <a:moveTo>
                  <a:pt x="555" y="833"/>
                </a:moveTo>
                <a:lnTo>
                  <a:pt x="555" y="833"/>
                </a:lnTo>
                <a:close/>
                <a:moveTo>
                  <a:pt x="503" y="683"/>
                </a:moveTo>
                <a:lnTo>
                  <a:pt x="503" y="683"/>
                </a:lnTo>
                <a:close/>
                <a:moveTo>
                  <a:pt x="505" y="688"/>
                </a:moveTo>
                <a:lnTo>
                  <a:pt x="505" y="688"/>
                </a:lnTo>
                <a:cubicBezTo>
                  <a:pt x="505" y="687"/>
                  <a:pt x="504" y="686"/>
                  <a:pt x="504" y="685"/>
                </a:cubicBezTo>
                <a:lnTo>
                  <a:pt x="504" y="685"/>
                </a:lnTo>
                <a:cubicBezTo>
                  <a:pt x="505" y="685"/>
                  <a:pt x="505" y="685"/>
                  <a:pt x="506" y="686"/>
                </a:cubicBezTo>
                <a:lnTo>
                  <a:pt x="506" y="686"/>
                </a:lnTo>
                <a:lnTo>
                  <a:pt x="506" y="686"/>
                </a:lnTo>
                <a:lnTo>
                  <a:pt x="506" y="686"/>
                </a:lnTo>
                <a:lnTo>
                  <a:pt x="507" y="686"/>
                </a:lnTo>
                <a:lnTo>
                  <a:pt x="507" y="686"/>
                </a:lnTo>
                <a:cubicBezTo>
                  <a:pt x="506" y="687"/>
                  <a:pt x="505" y="687"/>
                  <a:pt x="505" y="688"/>
                </a:cubicBezTo>
                <a:close/>
                <a:moveTo>
                  <a:pt x="506" y="698"/>
                </a:moveTo>
                <a:lnTo>
                  <a:pt x="506" y="698"/>
                </a:lnTo>
                <a:cubicBezTo>
                  <a:pt x="507" y="698"/>
                  <a:pt x="508" y="698"/>
                  <a:pt x="508" y="697"/>
                </a:cubicBezTo>
                <a:lnTo>
                  <a:pt x="508" y="697"/>
                </a:lnTo>
                <a:cubicBezTo>
                  <a:pt x="509" y="696"/>
                  <a:pt x="509" y="695"/>
                  <a:pt x="508" y="695"/>
                </a:cubicBezTo>
                <a:lnTo>
                  <a:pt x="508" y="695"/>
                </a:lnTo>
                <a:cubicBezTo>
                  <a:pt x="509" y="695"/>
                  <a:pt x="509" y="695"/>
                  <a:pt x="510" y="695"/>
                </a:cubicBezTo>
                <a:lnTo>
                  <a:pt x="510" y="695"/>
                </a:lnTo>
                <a:cubicBezTo>
                  <a:pt x="510" y="694"/>
                  <a:pt x="510" y="694"/>
                  <a:pt x="510" y="694"/>
                </a:cubicBezTo>
                <a:lnTo>
                  <a:pt x="510" y="694"/>
                </a:lnTo>
                <a:cubicBezTo>
                  <a:pt x="510" y="695"/>
                  <a:pt x="511" y="696"/>
                  <a:pt x="512" y="697"/>
                </a:cubicBezTo>
                <a:lnTo>
                  <a:pt x="512" y="697"/>
                </a:lnTo>
                <a:cubicBezTo>
                  <a:pt x="510" y="697"/>
                  <a:pt x="508" y="698"/>
                  <a:pt x="506" y="698"/>
                </a:cubicBezTo>
                <a:close/>
                <a:moveTo>
                  <a:pt x="625" y="1008"/>
                </a:moveTo>
                <a:lnTo>
                  <a:pt x="624" y="1008"/>
                </a:lnTo>
                <a:lnTo>
                  <a:pt x="625" y="1008"/>
                </a:lnTo>
                <a:close/>
                <a:moveTo>
                  <a:pt x="624" y="1008"/>
                </a:moveTo>
                <a:lnTo>
                  <a:pt x="624" y="1008"/>
                </a:lnTo>
                <a:close/>
                <a:moveTo>
                  <a:pt x="624" y="1008"/>
                </a:moveTo>
                <a:lnTo>
                  <a:pt x="624" y="1008"/>
                </a:lnTo>
                <a:lnTo>
                  <a:pt x="624" y="1008"/>
                </a:lnTo>
                <a:lnTo>
                  <a:pt x="624" y="1008"/>
                </a:lnTo>
                <a:cubicBezTo>
                  <a:pt x="624" y="1008"/>
                  <a:pt x="624" y="1008"/>
                  <a:pt x="625" y="1008"/>
                </a:cubicBezTo>
                <a:lnTo>
                  <a:pt x="625" y="1008"/>
                </a:lnTo>
                <a:lnTo>
                  <a:pt x="625" y="1008"/>
                </a:lnTo>
                <a:lnTo>
                  <a:pt x="625" y="1008"/>
                </a:lnTo>
                <a:lnTo>
                  <a:pt x="625" y="1008"/>
                </a:lnTo>
                <a:lnTo>
                  <a:pt x="625" y="1008"/>
                </a:lnTo>
                <a:lnTo>
                  <a:pt x="625" y="1008"/>
                </a:lnTo>
                <a:lnTo>
                  <a:pt x="625" y="1008"/>
                </a:lnTo>
                <a:cubicBezTo>
                  <a:pt x="624" y="1008"/>
                  <a:pt x="624" y="1008"/>
                  <a:pt x="624" y="1008"/>
                </a:cubicBezTo>
                <a:close/>
                <a:moveTo>
                  <a:pt x="549" y="798"/>
                </a:moveTo>
                <a:lnTo>
                  <a:pt x="549" y="798"/>
                </a:lnTo>
                <a:lnTo>
                  <a:pt x="549" y="797"/>
                </a:lnTo>
                <a:lnTo>
                  <a:pt x="549" y="797"/>
                </a:lnTo>
                <a:cubicBezTo>
                  <a:pt x="551" y="797"/>
                  <a:pt x="553" y="799"/>
                  <a:pt x="556" y="800"/>
                </a:cubicBezTo>
                <a:lnTo>
                  <a:pt x="556" y="800"/>
                </a:lnTo>
                <a:cubicBezTo>
                  <a:pt x="554" y="802"/>
                  <a:pt x="551" y="797"/>
                  <a:pt x="549" y="798"/>
                </a:cubicBezTo>
                <a:close/>
                <a:moveTo>
                  <a:pt x="565" y="841"/>
                </a:moveTo>
                <a:lnTo>
                  <a:pt x="565" y="841"/>
                </a:lnTo>
                <a:cubicBezTo>
                  <a:pt x="566" y="841"/>
                  <a:pt x="567" y="840"/>
                  <a:pt x="567" y="839"/>
                </a:cubicBezTo>
                <a:lnTo>
                  <a:pt x="567" y="839"/>
                </a:lnTo>
                <a:cubicBezTo>
                  <a:pt x="568" y="839"/>
                  <a:pt x="568" y="839"/>
                  <a:pt x="568" y="839"/>
                </a:cubicBezTo>
                <a:lnTo>
                  <a:pt x="568" y="839"/>
                </a:lnTo>
                <a:cubicBezTo>
                  <a:pt x="569" y="840"/>
                  <a:pt x="569" y="843"/>
                  <a:pt x="570" y="844"/>
                </a:cubicBezTo>
                <a:lnTo>
                  <a:pt x="570" y="844"/>
                </a:lnTo>
                <a:lnTo>
                  <a:pt x="570" y="844"/>
                </a:lnTo>
                <a:lnTo>
                  <a:pt x="570" y="844"/>
                </a:lnTo>
                <a:cubicBezTo>
                  <a:pt x="569" y="842"/>
                  <a:pt x="567" y="841"/>
                  <a:pt x="565" y="841"/>
                </a:cubicBezTo>
                <a:close/>
                <a:moveTo>
                  <a:pt x="645" y="1035"/>
                </a:moveTo>
                <a:lnTo>
                  <a:pt x="645" y="1035"/>
                </a:lnTo>
                <a:close/>
                <a:moveTo>
                  <a:pt x="567" y="819"/>
                </a:moveTo>
                <a:lnTo>
                  <a:pt x="567" y="819"/>
                </a:lnTo>
                <a:cubicBezTo>
                  <a:pt x="568" y="819"/>
                  <a:pt x="568" y="821"/>
                  <a:pt x="568" y="822"/>
                </a:cubicBezTo>
                <a:lnTo>
                  <a:pt x="568" y="822"/>
                </a:lnTo>
                <a:cubicBezTo>
                  <a:pt x="567" y="821"/>
                  <a:pt x="567" y="820"/>
                  <a:pt x="567" y="819"/>
                </a:cubicBezTo>
                <a:close/>
                <a:moveTo>
                  <a:pt x="499" y="631"/>
                </a:moveTo>
                <a:lnTo>
                  <a:pt x="499" y="631"/>
                </a:lnTo>
                <a:cubicBezTo>
                  <a:pt x="499" y="630"/>
                  <a:pt x="499" y="629"/>
                  <a:pt x="499" y="628"/>
                </a:cubicBezTo>
                <a:lnTo>
                  <a:pt x="499" y="628"/>
                </a:lnTo>
                <a:lnTo>
                  <a:pt x="499" y="628"/>
                </a:lnTo>
                <a:lnTo>
                  <a:pt x="499" y="628"/>
                </a:lnTo>
                <a:lnTo>
                  <a:pt x="499" y="628"/>
                </a:lnTo>
                <a:lnTo>
                  <a:pt x="499" y="628"/>
                </a:lnTo>
                <a:cubicBezTo>
                  <a:pt x="500" y="628"/>
                  <a:pt x="500" y="629"/>
                  <a:pt x="500" y="629"/>
                </a:cubicBezTo>
                <a:lnTo>
                  <a:pt x="500" y="629"/>
                </a:lnTo>
                <a:cubicBezTo>
                  <a:pt x="500" y="630"/>
                  <a:pt x="499" y="630"/>
                  <a:pt x="499" y="631"/>
                </a:cubicBezTo>
                <a:close/>
                <a:moveTo>
                  <a:pt x="571" y="825"/>
                </a:moveTo>
                <a:lnTo>
                  <a:pt x="571" y="825"/>
                </a:lnTo>
                <a:cubicBezTo>
                  <a:pt x="573" y="825"/>
                  <a:pt x="573" y="824"/>
                  <a:pt x="573" y="824"/>
                </a:cubicBezTo>
                <a:lnTo>
                  <a:pt x="573" y="824"/>
                </a:lnTo>
                <a:cubicBezTo>
                  <a:pt x="575" y="824"/>
                  <a:pt x="576" y="826"/>
                  <a:pt x="577" y="828"/>
                </a:cubicBezTo>
                <a:lnTo>
                  <a:pt x="577" y="828"/>
                </a:lnTo>
                <a:cubicBezTo>
                  <a:pt x="577" y="828"/>
                  <a:pt x="578" y="830"/>
                  <a:pt x="578" y="831"/>
                </a:cubicBezTo>
                <a:lnTo>
                  <a:pt x="578" y="831"/>
                </a:lnTo>
                <a:cubicBezTo>
                  <a:pt x="577" y="832"/>
                  <a:pt x="576" y="832"/>
                  <a:pt x="575" y="832"/>
                </a:cubicBezTo>
                <a:lnTo>
                  <a:pt x="575" y="832"/>
                </a:lnTo>
                <a:cubicBezTo>
                  <a:pt x="575" y="832"/>
                  <a:pt x="575" y="831"/>
                  <a:pt x="575" y="830"/>
                </a:cubicBezTo>
                <a:lnTo>
                  <a:pt x="575" y="830"/>
                </a:lnTo>
                <a:cubicBezTo>
                  <a:pt x="573" y="828"/>
                  <a:pt x="573" y="827"/>
                  <a:pt x="571" y="825"/>
                </a:cubicBezTo>
                <a:close/>
                <a:moveTo>
                  <a:pt x="661" y="1031"/>
                </a:moveTo>
                <a:lnTo>
                  <a:pt x="661" y="1031"/>
                </a:lnTo>
                <a:lnTo>
                  <a:pt x="661" y="1030"/>
                </a:lnTo>
                <a:lnTo>
                  <a:pt x="661" y="1030"/>
                </a:lnTo>
                <a:lnTo>
                  <a:pt x="661" y="1031"/>
                </a:lnTo>
                <a:close/>
                <a:moveTo>
                  <a:pt x="483" y="625"/>
                </a:moveTo>
                <a:lnTo>
                  <a:pt x="483" y="625"/>
                </a:lnTo>
                <a:cubicBezTo>
                  <a:pt x="483" y="625"/>
                  <a:pt x="481" y="625"/>
                  <a:pt x="480" y="622"/>
                </a:cubicBezTo>
                <a:lnTo>
                  <a:pt x="480" y="622"/>
                </a:lnTo>
                <a:cubicBezTo>
                  <a:pt x="481" y="623"/>
                  <a:pt x="482" y="624"/>
                  <a:pt x="483" y="625"/>
                </a:cubicBezTo>
                <a:close/>
                <a:moveTo>
                  <a:pt x="482" y="640"/>
                </a:moveTo>
                <a:lnTo>
                  <a:pt x="482" y="640"/>
                </a:lnTo>
                <a:cubicBezTo>
                  <a:pt x="482" y="638"/>
                  <a:pt x="482" y="636"/>
                  <a:pt x="481" y="633"/>
                </a:cubicBezTo>
                <a:lnTo>
                  <a:pt x="481" y="633"/>
                </a:lnTo>
                <a:cubicBezTo>
                  <a:pt x="483" y="634"/>
                  <a:pt x="483" y="636"/>
                  <a:pt x="485" y="637"/>
                </a:cubicBezTo>
                <a:lnTo>
                  <a:pt x="485" y="637"/>
                </a:lnTo>
                <a:cubicBezTo>
                  <a:pt x="486" y="637"/>
                  <a:pt x="487" y="638"/>
                  <a:pt x="488" y="639"/>
                </a:cubicBezTo>
                <a:lnTo>
                  <a:pt x="488" y="639"/>
                </a:lnTo>
                <a:cubicBezTo>
                  <a:pt x="484" y="639"/>
                  <a:pt x="483" y="640"/>
                  <a:pt x="482" y="644"/>
                </a:cubicBezTo>
                <a:lnTo>
                  <a:pt x="482" y="644"/>
                </a:lnTo>
                <a:cubicBezTo>
                  <a:pt x="482" y="642"/>
                  <a:pt x="482" y="641"/>
                  <a:pt x="482" y="640"/>
                </a:cubicBezTo>
                <a:close/>
                <a:moveTo>
                  <a:pt x="458" y="561"/>
                </a:moveTo>
                <a:lnTo>
                  <a:pt x="458" y="561"/>
                </a:lnTo>
                <a:cubicBezTo>
                  <a:pt x="459" y="563"/>
                  <a:pt x="460" y="565"/>
                  <a:pt x="459" y="566"/>
                </a:cubicBezTo>
                <a:lnTo>
                  <a:pt x="459" y="566"/>
                </a:lnTo>
                <a:lnTo>
                  <a:pt x="459" y="567"/>
                </a:lnTo>
                <a:lnTo>
                  <a:pt x="459" y="567"/>
                </a:lnTo>
                <a:cubicBezTo>
                  <a:pt x="458" y="566"/>
                  <a:pt x="457" y="565"/>
                  <a:pt x="456" y="564"/>
                </a:cubicBezTo>
                <a:lnTo>
                  <a:pt x="456" y="564"/>
                </a:lnTo>
                <a:cubicBezTo>
                  <a:pt x="455" y="563"/>
                  <a:pt x="454" y="563"/>
                  <a:pt x="452" y="563"/>
                </a:cubicBezTo>
                <a:lnTo>
                  <a:pt x="452" y="563"/>
                </a:lnTo>
                <a:cubicBezTo>
                  <a:pt x="453" y="562"/>
                  <a:pt x="454" y="561"/>
                  <a:pt x="454" y="560"/>
                </a:cubicBezTo>
                <a:lnTo>
                  <a:pt x="454" y="560"/>
                </a:lnTo>
                <a:cubicBezTo>
                  <a:pt x="454" y="560"/>
                  <a:pt x="454" y="558"/>
                  <a:pt x="454" y="557"/>
                </a:cubicBezTo>
                <a:lnTo>
                  <a:pt x="454" y="557"/>
                </a:lnTo>
                <a:cubicBezTo>
                  <a:pt x="454" y="558"/>
                  <a:pt x="455" y="560"/>
                  <a:pt x="457" y="560"/>
                </a:cubicBezTo>
                <a:lnTo>
                  <a:pt x="457" y="560"/>
                </a:lnTo>
                <a:lnTo>
                  <a:pt x="457" y="560"/>
                </a:lnTo>
                <a:lnTo>
                  <a:pt x="457" y="560"/>
                </a:lnTo>
                <a:cubicBezTo>
                  <a:pt x="458" y="560"/>
                  <a:pt x="458" y="561"/>
                  <a:pt x="458" y="561"/>
                </a:cubicBezTo>
                <a:close/>
                <a:moveTo>
                  <a:pt x="453" y="551"/>
                </a:moveTo>
                <a:lnTo>
                  <a:pt x="453" y="551"/>
                </a:lnTo>
                <a:lnTo>
                  <a:pt x="453" y="551"/>
                </a:lnTo>
                <a:cubicBezTo>
                  <a:pt x="453" y="552"/>
                  <a:pt x="453" y="554"/>
                  <a:pt x="453" y="554"/>
                </a:cubicBezTo>
                <a:lnTo>
                  <a:pt x="453" y="554"/>
                </a:lnTo>
                <a:cubicBezTo>
                  <a:pt x="453" y="552"/>
                  <a:pt x="450" y="550"/>
                  <a:pt x="449" y="547"/>
                </a:cubicBezTo>
                <a:lnTo>
                  <a:pt x="449" y="547"/>
                </a:lnTo>
                <a:cubicBezTo>
                  <a:pt x="450" y="547"/>
                  <a:pt x="450" y="548"/>
                  <a:pt x="452" y="548"/>
                </a:cubicBezTo>
                <a:lnTo>
                  <a:pt x="452" y="548"/>
                </a:lnTo>
                <a:lnTo>
                  <a:pt x="452" y="549"/>
                </a:lnTo>
                <a:lnTo>
                  <a:pt x="452" y="549"/>
                </a:lnTo>
                <a:cubicBezTo>
                  <a:pt x="452" y="550"/>
                  <a:pt x="452" y="550"/>
                  <a:pt x="453" y="551"/>
                </a:cubicBezTo>
                <a:close/>
                <a:moveTo>
                  <a:pt x="447" y="535"/>
                </a:moveTo>
                <a:lnTo>
                  <a:pt x="447" y="535"/>
                </a:lnTo>
                <a:lnTo>
                  <a:pt x="446" y="535"/>
                </a:lnTo>
                <a:lnTo>
                  <a:pt x="446" y="535"/>
                </a:lnTo>
                <a:lnTo>
                  <a:pt x="446" y="535"/>
                </a:lnTo>
                <a:lnTo>
                  <a:pt x="446" y="535"/>
                </a:lnTo>
                <a:cubicBezTo>
                  <a:pt x="446" y="535"/>
                  <a:pt x="446" y="535"/>
                  <a:pt x="447" y="535"/>
                </a:cubicBezTo>
                <a:close/>
                <a:moveTo>
                  <a:pt x="474" y="625"/>
                </a:moveTo>
                <a:lnTo>
                  <a:pt x="474" y="625"/>
                </a:lnTo>
                <a:lnTo>
                  <a:pt x="474" y="626"/>
                </a:lnTo>
                <a:lnTo>
                  <a:pt x="474" y="626"/>
                </a:lnTo>
                <a:cubicBezTo>
                  <a:pt x="473" y="626"/>
                  <a:pt x="473" y="626"/>
                  <a:pt x="473" y="626"/>
                </a:cubicBezTo>
                <a:lnTo>
                  <a:pt x="473" y="626"/>
                </a:lnTo>
                <a:cubicBezTo>
                  <a:pt x="473" y="625"/>
                  <a:pt x="473" y="625"/>
                  <a:pt x="474" y="625"/>
                </a:cubicBezTo>
                <a:close/>
                <a:moveTo>
                  <a:pt x="450" y="563"/>
                </a:moveTo>
                <a:lnTo>
                  <a:pt x="450" y="563"/>
                </a:lnTo>
                <a:cubicBezTo>
                  <a:pt x="450" y="564"/>
                  <a:pt x="450" y="565"/>
                  <a:pt x="450" y="566"/>
                </a:cubicBezTo>
                <a:lnTo>
                  <a:pt x="450" y="566"/>
                </a:lnTo>
                <a:cubicBezTo>
                  <a:pt x="449" y="566"/>
                  <a:pt x="448" y="566"/>
                  <a:pt x="447" y="566"/>
                </a:cubicBezTo>
                <a:lnTo>
                  <a:pt x="447" y="566"/>
                </a:lnTo>
                <a:cubicBezTo>
                  <a:pt x="446" y="567"/>
                  <a:pt x="446" y="567"/>
                  <a:pt x="446" y="568"/>
                </a:cubicBezTo>
                <a:lnTo>
                  <a:pt x="446" y="568"/>
                </a:lnTo>
                <a:cubicBezTo>
                  <a:pt x="446" y="567"/>
                  <a:pt x="445" y="568"/>
                  <a:pt x="444" y="569"/>
                </a:cubicBezTo>
                <a:lnTo>
                  <a:pt x="444" y="569"/>
                </a:lnTo>
                <a:lnTo>
                  <a:pt x="444" y="569"/>
                </a:lnTo>
                <a:lnTo>
                  <a:pt x="444" y="569"/>
                </a:lnTo>
                <a:cubicBezTo>
                  <a:pt x="444" y="568"/>
                  <a:pt x="443" y="567"/>
                  <a:pt x="442" y="566"/>
                </a:cubicBezTo>
                <a:lnTo>
                  <a:pt x="442" y="566"/>
                </a:lnTo>
                <a:lnTo>
                  <a:pt x="442" y="566"/>
                </a:lnTo>
                <a:lnTo>
                  <a:pt x="442" y="566"/>
                </a:lnTo>
                <a:cubicBezTo>
                  <a:pt x="442" y="565"/>
                  <a:pt x="441" y="563"/>
                  <a:pt x="440" y="561"/>
                </a:cubicBezTo>
                <a:lnTo>
                  <a:pt x="440" y="561"/>
                </a:lnTo>
                <a:cubicBezTo>
                  <a:pt x="440" y="560"/>
                  <a:pt x="439" y="560"/>
                  <a:pt x="438" y="560"/>
                </a:cubicBezTo>
                <a:lnTo>
                  <a:pt x="438" y="560"/>
                </a:lnTo>
                <a:cubicBezTo>
                  <a:pt x="438" y="560"/>
                  <a:pt x="438" y="560"/>
                  <a:pt x="439" y="560"/>
                </a:cubicBezTo>
                <a:lnTo>
                  <a:pt x="439" y="560"/>
                </a:lnTo>
                <a:cubicBezTo>
                  <a:pt x="440" y="560"/>
                  <a:pt x="440" y="559"/>
                  <a:pt x="439" y="558"/>
                </a:cubicBezTo>
                <a:lnTo>
                  <a:pt x="439" y="558"/>
                </a:lnTo>
                <a:cubicBezTo>
                  <a:pt x="439" y="556"/>
                  <a:pt x="439" y="555"/>
                  <a:pt x="439" y="554"/>
                </a:cubicBezTo>
                <a:lnTo>
                  <a:pt x="439" y="554"/>
                </a:lnTo>
                <a:lnTo>
                  <a:pt x="440" y="554"/>
                </a:lnTo>
                <a:lnTo>
                  <a:pt x="440" y="554"/>
                </a:lnTo>
                <a:cubicBezTo>
                  <a:pt x="440" y="556"/>
                  <a:pt x="440" y="559"/>
                  <a:pt x="443" y="560"/>
                </a:cubicBezTo>
                <a:lnTo>
                  <a:pt x="443" y="560"/>
                </a:lnTo>
                <a:cubicBezTo>
                  <a:pt x="446" y="561"/>
                  <a:pt x="449" y="563"/>
                  <a:pt x="450" y="563"/>
                </a:cubicBezTo>
                <a:close/>
                <a:moveTo>
                  <a:pt x="438" y="533"/>
                </a:moveTo>
                <a:lnTo>
                  <a:pt x="438" y="533"/>
                </a:lnTo>
                <a:cubicBezTo>
                  <a:pt x="440" y="535"/>
                  <a:pt x="439" y="537"/>
                  <a:pt x="439" y="538"/>
                </a:cubicBezTo>
                <a:lnTo>
                  <a:pt x="439" y="538"/>
                </a:lnTo>
                <a:cubicBezTo>
                  <a:pt x="438" y="538"/>
                  <a:pt x="437" y="538"/>
                  <a:pt x="437" y="538"/>
                </a:cubicBezTo>
                <a:lnTo>
                  <a:pt x="437" y="538"/>
                </a:lnTo>
                <a:cubicBezTo>
                  <a:pt x="435" y="537"/>
                  <a:pt x="433" y="536"/>
                  <a:pt x="431" y="537"/>
                </a:cubicBezTo>
                <a:lnTo>
                  <a:pt x="431" y="536"/>
                </a:lnTo>
                <a:lnTo>
                  <a:pt x="431" y="536"/>
                </a:lnTo>
                <a:lnTo>
                  <a:pt x="431" y="536"/>
                </a:lnTo>
                <a:lnTo>
                  <a:pt x="431" y="536"/>
                </a:lnTo>
                <a:cubicBezTo>
                  <a:pt x="431" y="535"/>
                  <a:pt x="431" y="535"/>
                  <a:pt x="431" y="535"/>
                </a:cubicBezTo>
                <a:lnTo>
                  <a:pt x="431" y="535"/>
                </a:lnTo>
                <a:cubicBezTo>
                  <a:pt x="431" y="535"/>
                  <a:pt x="432" y="535"/>
                  <a:pt x="433" y="536"/>
                </a:cubicBezTo>
                <a:lnTo>
                  <a:pt x="433" y="536"/>
                </a:lnTo>
                <a:cubicBezTo>
                  <a:pt x="434" y="535"/>
                  <a:pt x="435" y="535"/>
                  <a:pt x="436" y="533"/>
                </a:cubicBezTo>
                <a:lnTo>
                  <a:pt x="436" y="533"/>
                </a:lnTo>
                <a:cubicBezTo>
                  <a:pt x="437" y="533"/>
                  <a:pt x="437" y="533"/>
                  <a:pt x="438" y="533"/>
                </a:cubicBezTo>
                <a:close/>
                <a:moveTo>
                  <a:pt x="416" y="480"/>
                </a:moveTo>
                <a:lnTo>
                  <a:pt x="416" y="480"/>
                </a:lnTo>
                <a:close/>
                <a:moveTo>
                  <a:pt x="395" y="432"/>
                </a:moveTo>
                <a:lnTo>
                  <a:pt x="395" y="432"/>
                </a:lnTo>
                <a:cubicBezTo>
                  <a:pt x="396" y="431"/>
                  <a:pt x="396" y="431"/>
                  <a:pt x="397" y="431"/>
                </a:cubicBezTo>
                <a:lnTo>
                  <a:pt x="397" y="431"/>
                </a:lnTo>
                <a:lnTo>
                  <a:pt x="397" y="431"/>
                </a:lnTo>
                <a:lnTo>
                  <a:pt x="397" y="431"/>
                </a:lnTo>
                <a:cubicBezTo>
                  <a:pt x="396" y="431"/>
                  <a:pt x="396" y="432"/>
                  <a:pt x="396" y="433"/>
                </a:cubicBezTo>
                <a:lnTo>
                  <a:pt x="396" y="433"/>
                </a:lnTo>
                <a:cubicBezTo>
                  <a:pt x="396" y="432"/>
                  <a:pt x="396" y="432"/>
                  <a:pt x="395" y="432"/>
                </a:cubicBezTo>
                <a:close/>
                <a:moveTo>
                  <a:pt x="354" y="326"/>
                </a:moveTo>
                <a:lnTo>
                  <a:pt x="354" y="326"/>
                </a:lnTo>
                <a:cubicBezTo>
                  <a:pt x="354" y="325"/>
                  <a:pt x="354" y="325"/>
                  <a:pt x="354" y="325"/>
                </a:cubicBezTo>
                <a:lnTo>
                  <a:pt x="354" y="325"/>
                </a:lnTo>
                <a:cubicBezTo>
                  <a:pt x="354" y="325"/>
                  <a:pt x="354" y="325"/>
                  <a:pt x="355" y="325"/>
                </a:cubicBezTo>
                <a:lnTo>
                  <a:pt x="355" y="325"/>
                </a:lnTo>
                <a:lnTo>
                  <a:pt x="355" y="325"/>
                </a:lnTo>
                <a:lnTo>
                  <a:pt x="355" y="325"/>
                </a:lnTo>
                <a:cubicBezTo>
                  <a:pt x="355" y="325"/>
                  <a:pt x="355" y="325"/>
                  <a:pt x="355" y="326"/>
                </a:cubicBezTo>
                <a:lnTo>
                  <a:pt x="355" y="326"/>
                </a:lnTo>
                <a:lnTo>
                  <a:pt x="354" y="326"/>
                </a:lnTo>
                <a:close/>
                <a:moveTo>
                  <a:pt x="428" y="526"/>
                </a:moveTo>
                <a:lnTo>
                  <a:pt x="428" y="526"/>
                </a:lnTo>
                <a:cubicBezTo>
                  <a:pt x="428" y="526"/>
                  <a:pt x="428" y="525"/>
                  <a:pt x="428" y="524"/>
                </a:cubicBezTo>
                <a:lnTo>
                  <a:pt x="428" y="524"/>
                </a:lnTo>
                <a:lnTo>
                  <a:pt x="428" y="525"/>
                </a:lnTo>
                <a:lnTo>
                  <a:pt x="428" y="525"/>
                </a:lnTo>
                <a:cubicBezTo>
                  <a:pt x="428" y="525"/>
                  <a:pt x="428" y="525"/>
                  <a:pt x="428" y="526"/>
                </a:cubicBezTo>
                <a:close/>
                <a:moveTo>
                  <a:pt x="428" y="527"/>
                </a:moveTo>
                <a:lnTo>
                  <a:pt x="428" y="527"/>
                </a:lnTo>
                <a:cubicBezTo>
                  <a:pt x="428" y="529"/>
                  <a:pt x="430" y="529"/>
                  <a:pt x="430" y="530"/>
                </a:cubicBezTo>
                <a:lnTo>
                  <a:pt x="430" y="530"/>
                </a:lnTo>
                <a:lnTo>
                  <a:pt x="430" y="530"/>
                </a:lnTo>
                <a:lnTo>
                  <a:pt x="430" y="530"/>
                </a:lnTo>
                <a:cubicBezTo>
                  <a:pt x="428" y="529"/>
                  <a:pt x="428" y="529"/>
                  <a:pt x="428" y="528"/>
                </a:cubicBezTo>
                <a:lnTo>
                  <a:pt x="428" y="528"/>
                </a:lnTo>
                <a:lnTo>
                  <a:pt x="428" y="528"/>
                </a:lnTo>
                <a:lnTo>
                  <a:pt x="428" y="528"/>
                </a:lnTo>
                <a:lnTo>
                  <a:pt x="428" y="527"/>
                </a:lnTo>
                <a:close/>
                <a:moveTo>
                  <a:pt x="326" y="243"/>
                </a:moveTo>
                <a:lnTo>
                  <a:pt x="326" y="243"/>
                </a:lnTo>
                <a:cubicBezTo>
                  <a:pt x="326" y="244"/>
                  <a:pt x="326" y="246"/>
                  <a:pt x="326" y="247"/>
                </a:cubicBezTo>
                <a:lnTo>
                  <a:pt x="326" y="247"/>
                </a:lnTo>
                <a:cubicBezTo>
                  <a:pt x="326" y="247"/>
                  <a:pt x="325" y="247"/>
                  <a:pt x="324" y="247"/>
                </a:cubicBezTo>
                <a:lnTo>
                  <a:pt x="324" y="247"/>
                </a:lnTo>
                <a:cubicBezTo>
                  <a:pt x="324" y="247"/>
                  <a:pt x="324" y="247"/>
                  <a:pt x="324" y="246"/>
                </a:cubicBezTo>
                <a:lnTo>
                  <a:pt x="324" y="246"/>
                </a:lnTo>
                <a:cubicBezTo>
                  <a:pt x="324" y="246"/>
                  <a:pt x="324" y="245"/>
                  <a:pt x="324" y="244"/>
                </a:cubicBezTo>
                <a:lnTo>
                  <a:pt x="324" y="244"/>
                </a:lnTo>
                <a:cubicBezTo>
                  <a:pt x="325" y="243"/>
                  <a:pt x="326" y="243"/>
                  <a:pt x="326" y="243"/>
                </a:cubicBezTo>
                <a:close/>
                <a:moveTo>
                  <a:pt x="381" y="426"/>
                </a:moveTo>
                <a:lnTo>
                  <a:pt x="381" y="426"/>
                </a:lnTo>
                <a:cubicBezTo>
                  <a:pt x="381" y="427"/>
                  <a:pt x="380" y="427"/>
                  <a:pt x="379" y="428"/>
                </a:cubicBezTo>
                <a:lnTo>
                  <a:pt x="379" y="428"/>
                </a:lnTo>
                <a:cubicBezTo>
                  <a:pt x="379" y="427"/>
                  <a:pt x="379" y="427"/>
                  <a:pt x="379" y="427"/>
                </a:cubicBezTo>
                <a:lnTo>
                  <a:pt x="379" y="427"/>
                </a:lnTo>
                <a:cubicBezTo>
                  <a:pt x="379" y="427"/>
                  <a:pt x="378" y="426"/>
                  <a:pt x="378" y="425"/>
                </a:cubicBezTo>
                <a:lnTo>
                  <a:pt x="378" y="425"/>
                </a:lnTo>
                <a:cubicBezTo>
                  <a:pt x="379" y="425"/>
                  <a:pt x="380" y="425"/>
                  <a:pt x="381" y="424"/>
                </a:cubicBezTo>
                <a:lnTo>
                  <a:pt x="381" y="424"/>
                </a:lnTo>
                <a:cubicBezTo>
                  <a:pt x="381" y="425"/>
                  <a:pt x="381" y="425"/>
                  <a:pt x="381" y="426"/>
                </a:cubicBezTo>
                <a:close/>
                <a:moveTo>
                  <a:pt x="311" y="244"/>
                </a:moveTo>
                <a:lnTo>
                  <a:pt x="311" y="244"/>
                </a:lnTo>
                <a:cubicBezTo>
                  <a:pt x="311" y="245"/>
                  <a:pt x="311" y="245"/>
                  <a:pt x="311" y="246"/>
                </a:cubicBezTo>
                <a:lnTo>
                  <a:pt x="311" y="246"/>
                </a:lnTo>
                <a:lnTo>
                  <a:pt x="311" y="246"/>
                </a:lnTo>
                <a:lnTo>
                  <a:pt x="311" y="246"/>
                </a:lnTo>
                <a:cubicBezTo>
                  <a:pt x="311" y="245"/>
                  <a:pt x="311" y="245"/>
                  <a:pt x="311" y="244"/>
                </a:cubicBezTo>
                <a:close/>
                <a:moveTo>
                  <a:pt x="367" y="415"/>
                </a:moveTo>
                <a:lnTo>
                  <a:pt x="367" y="415"/>
                </a:lnTo>
                <a:cubicBezTo>
                  <a:pt x="367" y="417"/>
                  <a:pt x="368" y="420"/>
                  <a:pt x="368" y="422"/>
                </a:cubicBezTo>
                <a:lnTo>
                  <a:pt x="368" y="422"/>
                </a:lnTo>
                <a:cubicBezTo>
                  <a:pt x="367" y="423"/>
                  <a:pt x="367" y="423"/>
                  <a:pt x="366" y="424"/>
                </a:cubicBezTo>
                <a:lnTo>
                  <a:pt x="366" y="424"/>
                </a:lnTo>
                <a:cubicBezTo>
                  <a:pt x="366" y="416"/>
                  <a:pt x="361" y="417"/>
                  <a:pt x="357" y="417"/>
                </a:cubicBezTo>
                <a:lnTo>
                  <a:pt x="357" y="417"/>
                </a:lnTo>
                <a:cubicBezTo>
                  <a:pt x="357" y="416"/>
                  <a:pt x="356" y="415"/>
                  <a:pt x="355" y="415"/>
                </a:cubicBezTo>
                <a:lnTo>
                  <a:pt x="355" y="415"/>
                </a:lnTo>
                <a:cubicBezTo>
                  <a:pt x="358" y="415"/>
                  <a:pt x="360" y="414"/>
                  <a:pt x="360" y="411"/>
                </a:cubicBezTo>
                <a:lnTo>
                  <a:pt x="360" y="411"/>
                </a:lnTo>
                <a:cubicBezTo>
                  <a:pt x="361" y="413"/>
                  <a:pt x="364" y="415"/>
                  <a:pt x="366" y="415"/>
                </a:cubicBezTo>
                <a:lnTo>
                  <a:pt x="366" y="415"/>
                </a:lnTo>
                <a:cubicBezTo>
                  <a:pt x="366" y="415"/>
                  <a:pt x="366" y="415"/>
                  <a:pt x="367" y="415"/>
                </a:cubicBezTo>
                <a:close/>
                <a:moveTo>
                  <a:pt x="296" y="273"/>
                </a:moveTo>
                <a:lnTo>
                  <a:pt x="296" y="273"/>
                </a:lnTo>
                <a:cubicBezTo>
                  <a:pt x="296" y="273"/>
                  <a:pt x="296" y="273"/>
                  <a:pt x="296" y="274"/>
                </a:cubicBezTo>
                <a:lnTo>
                  <a:pt x="296" y="274"/>
                </a:lnTo>
                <a:cubicBezTo>
                  <a:pt x="296" y="273"/>
                  <a:pt x="296" y="273"/>
                  <a:pt x="296" y="273"/>
                </a:cubicBezTo>
                <a:close/>
                <a:moveTo>
                  <a:pt x="300" y="284"/>
                </a:moveTo>
                <a:lnTo>
                  <a:pt x="300" y="284"/>
                </a:lnTo>
                <a:cubicBezTo>
                  <a:pt x="300" y="284"/>
                  <a:pt x="300" y="285"/>
                  <a:pt x="301" y="285"/>
                </a:cubicBezTo>
                <a:lnTo>
                  <a:pt x="301" y="285"/>
                </a:lnTo>
                <a:cubicBezTo>
                  <a:pt x="300" y="284"/>
                  <a:pt x="298" y="284"/>
                  <a:pt x="296" y="283"/>
                </a:cubicBezTo>
                <a:lnTo>
                  <a:pt x="296" y="283"/>
                </a:lnTo>
                <a:cubicBezTo>
                  <a:pt x="297" y="282"/>
                  <a:pt x="297" y="280"/>
                  <a:pt x="297" y="279"/>
                </a:cubicBezTo>
                <a:lnTo>
                  <a:pt x="297" y="279"/>
                </a:lnTo>
                <a:cubicBezTo>
                  <a:pt x="297" y="280"/>
                  <a:pt x="298" y="282"/>
                  <a:pt x="300" y="284"/>
                </a:cubicBezTo>
                <a:close/>
                <a:moveTo>
                  <a:pt x="674" y="1053"/>
                </a:moveTo>
                <a:lnTo>
                  <a:pt x="674" y="1053"/>
                </a:lnTo>
                <a:close/>
                <a:moveTo>
                  <a:pt x="493" y="551"/>
                </a:moveTo>
                <a:lnTo>
                  <a:pt x="493" y="551"/>
                </a:lnTo>
                <a:close/>
                <a:moveTo>
                  <a:pt x="642" y="950"/>
                </a:moveTo>
                <a:lnTo>
                  <a:pt x="642" y="950"/>
                </a:lnTo>
                <a:cubicBezTo>
                  <a:pt x="642" y="949"/>
                  <a:pt x="643" y="948"/>
                  <a:pt x="643" y="947"/>
                </a:cubicBezTo>
                <a:lnTo>
                  <a:pt x="643" y="947"/>
                </a:lnTo>
                <a:cubicBezTo>
                  <a:pt x="643" y="948"/>
                  <a:pt x="643" y="949"/>
                  <a:pt x="643" y="951"/>
                </a:cubicBezTo>
                <a:lnTo>
                  <a:pt x="643" y="951"/>
                </a:lnTo>
                <a:cubicBezTo>
                  <a:pt x="643" y="951"/>
                  <a:pt x="642" y="951"/>
                  <a:pt x="642" y="950"/>
                </a:cubicBezTo>
                <a:close/>
                <a:moveTo>
                  <a:pt x="480" y="492"/>
                </a:moveTo>
                <a:lnTo>
                  <a:pt x="480" y="492"/>
                </a:lnTo>
                <a:cubicBezTo>
                  <a:pt x="484" y="495"/>
                  <a:pt x="487" y="492"/>
                  <a:pt x="489" y="488"/>
                </a:cubicBezTo>
                <a:lnTo>
                  <a:pt x="489" y="488"/>
                </a:lnTo>
                <a:cubicBezTo>
                  <a:pt x="489" y="488"/>
                  <a:pt x="489" y="487"/>
                  <a:pt x="489" y="486"/>
                </a:cubicBezTo>
                <a:lnTo>
                  <a:pt x="489" y="486"/>
                </a:lnTo>
                <a:cubicBezTo>
                  <a:pt x="491" y="490"/>
                  <a:pt x="487" y="492"/>
                  <a:pt x="489" y="494"/>
                </a:cubicBezTo>
                <a:lnTo>
                  <a:pt x="489" y="494"/>
                </a:lnTo>
                <a:cubicBezTo>
                  <a:pt x="489" y="495"/>
                  <a:pt x="489" y="495"/>
                  <a:pt x="489" y="495"/>
                </a:cubicBezTo>
                <a:lnTo>
                  <a:pt x="489" y="495"/>
                </a:lnTo>
                <a:cubicBezTo>
                  <a:pt x="489" y="497"/>
                  <a:pt x="490" y="500"/>
                  <a:pt x="486" y="499"/>
                </a:cubicBezTo>
                <a:lnTo>
                  <a:pt x="486" y="499"/>
                </a:lnTo>
                <a:cubicBezTo>
                  <a:pt x="485" y="496"/>
                  <a:pt x="483" y="496"/>
                  <a:pt x="482" y="496"/>
                </a:cubicBezTo>
                <a:lnTo>
                  <a:pt x="482" y="496"/>
                </a:lnTo>
                <a:lnTo>
                  <a:pt x="482" y="496"/>
                </a:lnTo>
                <a:lnTo>
                  <a:pt x="482" y="496"/>
                </a:lnTo>
                <a:cubicBezTo>
                  <a:pt x="481" y="495"/>
                  <a:pt x="480" y="493"/>
                  <a:pt x="480" y="492"/>
                </a:cubicBezTo>
                <a:close/>
                <a:moveTo>
                  <a:pt x="661" y="961"/>
                </a:moveTo>
                <a:lnTo>
                  <a:pt x="661" y="961"/>
                </a:lnTo>
                <a:close/>
                <a:moveTo>
                  <a:pt x="705" y="1060"/>
                </a:moveTo>
                <a:lnTo>
                  <a:pt x="705" y="1060"/>
                </a:lnTo>
                <a:lnTo>
                  <a:pt x="705" y="1060"/>
                </a:lnTo>
                <a:lnTo>
                  <a:pt x="705" y="1060"/>
                </a:lnTo>
                <a:cubicBezTo>
                  <a:pt x="705" y="1060"/>
                  <a:pt x="705" y="1060"/>
                  <a:pt x="705" y="1059"/>
                </a:cubicBezTo>
                <a:lnTo>
                  <a:pt x="705" y="1059"/>
                </a:lnTo>
                <a:cubicBezTo>
                  <a:pt x="705" y="1060"/>
                  <a:pt x="705" y="1060"/>
                  <a:pt x="705" y="1060"/>
                </a:cubicBezTo>
                <a:close/>
                <a:moveTo>
                  <a:pt x="377" y="163"/>
                </a:moveTo>
                <a:lnTo>
                  <a:pt x="377" y="163"/>
                </a:lnTo>
                <a:close/>
                <a:moveTo>
                  <a:pt x="377" y="162"/>
                </a:moveTo>
                <a:lnTo>
                  <a:pt x="377" y="162"/>
                </a:lnTo>
                <a:close/>
                <a:moveTo>
                  <a:pt x="714" y="1048"/>
                </a:moveTo>
                <a:lnTo>
                  <a:pt x="714" y="1048"/>
                </a:lnTo>
                <a:close/>
                <a:moveTo>
                  <a:pt x="714" y="1044"/>
                </a:moveTo>
                <a:lnTo>
                  <a:pt x="714" y="1044"/>
                </a:lnTo>
                <a:lnTo>
                  <a:pt x="714" y="1044"/>
                </a:lnTo>
                <a:lnTo>
                  <a:pt x="714" y="1044"/>
                </a:lnTo>
                <a:cubicBezTo>
                  <a:pt x="714" y="1045"/>
                  <a:pt x="714" y="1045"/>
                  <a:pt x="714" y="1045"/>
                </a:cubicBezTo>
                <a:lnTo>
                  <a:pt x="714" y="1045"/>
                </a:lnTo>
                <a:lnTo>
                  <a:pt x="714" y="1044"/>
                </a:lnTo>
                <a:close/>
                <a:moveTo>
                  <a:pt x="721" y="1043"/>
                </a:moveTo>
                <a:lnTo>
                  <a:pt x="721" y="1043"/>
                </a:lnTo>
                <a:lnTo>
                  <a:pt x="722" y="1043"/>
                </a:lnTo>
                <a:lnTo>
                  <a:pt x="722" y="1043"/>
                </a:lnTo>
                <a:lnTo>
                  <a:pt x="722" y="1043"/>
                </a:lnTo>
                <a:lnTo>
                  <a:pt x="722" y="1043"/>
                </a:lnTo>
                <a:lnTo>
                  <a:pt x="722" y="1043"/>
                </a:lnTo>
                <a:lnTo>
                  <a:pt x="722" y="1043"/>
                </a:lnTo>
                <a:cubicBezTo>
                  <a:pt x="722" y="1043"/>
                  <a:pt x="722" y="1043"/>
                  <a:pt x="721" y="1043"/>
                </a:cubicBezTo>
                <a:close/>
                <a:moveTo>
                  <a:pt x="698" y="973"/>
                </a:moveTo>
                <a:lnTo>
                  <a:pt x="698" y="973"/>
                </a:lnTo>
                <a:close/>
                <a:moveTo>
                  <a:pt x="714" y="988"/>
                </a:moveTo>
                <a:lnTo>
                  <a:pt x="714" y="988"/>
                </a:lnTo>
                <a:close/>
                <a:moveTo>
                  <a:pt x="713" y="970"/>
                </a:moveTo>
                <a:lnTo>
                  <a:pt x="713" y="970"/>
                </a:lnTo>
                <a:close/>
                <a:moveTo>
                  <a:pt x="446" y="378"/>
                </a:moveTo>
                <a:lnTo>
                  <a:pt x="446" y="378"/>
                </a:lnTo>
                <a:lnTo>
                  <a:pt x="446" y="378"/>
                </a:lnTo>
                <a:lnTo>
                  <a:pt x="446" y="378"/>
                </a:lnTo>
                <a:cubicBezTo>
                  <a:pt x="446" y="378"/>
                  <a:pt x="446" y="378"/>
                  <a:pt x="445" y="379"/>
                </a:cubicBezTo>
                <a:lnTo>
                  <a:pt x="445" y="379"/>
                </a:lnTo>
                <a:cubicBezTo>
                  <a:pt x="445" y="379"/>
                  <a:pt x="445" y="379"/>
                  <a:pt x="444" y="379"/>
                </a:cubicBezTo>
                <a:lnTo>
                  <a:pt x="444" y="379"/>
                </a:lnTo>
                <a:cubicBezTo>
                  <a:pt x="444" y="378"/>
                  <a:pt x="444" y="378"/>
                  <a:pt x="444" y="377"/>
                </a:cubicBezTo>
                <a:lnTo>
                  <a:pt x="444" y="377"/>
                </a:lnTo>
                <a:cubicBezTo>
                  <a:pt x="444" y="377"/>
                  <a:pt x="444" y="377"/>
                  <a:pt x="445" y="377"/>
                </a:cubicBezTo>
                <a:lnTo>
                  <a:pt x="445" y="377"/>
                </a:lnTo>
                <a:cubicBezTo>
                  <a:pt x="445" y="378"/>
                  <a:pt x="445" y="378"/>
                  <a:pt x="446" y="378"/>
                </a:cubicBezTo>
                <a:close/>
                <a:moveTo>
                  <a:pt x="521" y="447"/>
                </a:moveTo>
                <a:lnTo>
                  <a:pt x="521" y="447"/>
                </a:lnTo>
                <a:lnTo>
                  <a:pt x="521" y="447"/>
                </a:lnTo>
                <a:lnTo>
                  <a:pt x="521" y="447"/>
                </a:lnTo>
                <a:lnTo>
                  <a:pt x="521" y="448"/>
                </a:lnTo>
                <a:lnTo>
                  <a:pt x="521" y="448"/>
                </a:lnTo>
                <a:cubicBezTo>
                  <a:pt x="521" y="447"/>
                  <a:pt x="521" y="447"/>
                  <a:pt x="521" y="447"/>
                </a:cubicBezTo>
                <a:lnTo>
                  <a:pt x="697" y="917"/>
                </a:lnTo>
                <a:lnTo>
                  <a:pt x="697" y="917"/>
                </a:lnTo>
                <a:cubicBezTo>
                  <a:pt x="698" y="915"/>
                  <a:pt x="699" y="915"/>
                  <a:pt x="700" y="913"/>
                </a:cubicBezTo>
                <a:lnTo>
                  <a:pt x="700" y="913"/>
                </a:lnTo>
                <a:lnTo>
                  <a:pt x="701" y="914"/>
                </a:lnTo>
                <a:lnTo>
                  <a:pt x="701" y="914"/>
                </a:lnTo>
                <a:cubicBezTo>
                  <a:pt x="703" y="912"/>
                  <a:pt x="706" y="918"/>
                  <a:pt x="708" y="916"/>
                </a:cubicBezTo>
                <a:lnTo>
                  <a:pt x="708" y="916"/>
                </a:lnTo>
                <a:cubicBezTo>
                  <a:pt x="708" y="917"/>
                  <a:pt x="709" y="917"/>
                  <a:pt x="709" y="917"/>
                </a:cubicBezTo>
                <a:lnTo>
                  <a:pt x="709" y="917"/>
                </a:lnTo>
                <a:cubicBezTo>
                  <a:pt x="707" y="917"/>
                  <a:pt x="703" y="914"/>
                  <a:pt x="701" y="914"/>
                </a:cubicBezTo>
                <a:lnTo>
                  <a:pt x="701" y="914"/>
                </a:lnTo>
                <a:cubicBezTo>
                  <a:pt x="699" y="915"/>
                  <a:pt x="698" y="917"/>
                  <a:pt x="697" y="917"/>
                </a:cubicBezTo>
                <a:lnTo>
                  <a:pt x="521" y="447"/>
                </a:lnTo>
                <a:close/>
                <a:moveTo>
                  <a:pt x="758" y="1065"/>
                </a:moveTo>
                <a:lnTo>
                  <a:pt x="758" y="1065"/>
                </a:lnTo>
                <a:close/>
                <a:moveTo>
                  <a:pt x="694" y="883"/>
                </a:moveTo>
                <a:lnTo>
                  <a:pt x="694" y="883"/>
                </a:lnTo>
                <a:cubicBezTo>
                  <a:pt x="693" y="883"/>
                  <a:pt x="692" y="883"/>
                  <a:pt x="692" y="883"/>
                </a:cubicBezTo>
                <a:lnTo>
                  <a:pt x="692" y="883"/>
                </a:lnTo>
                <a:cubicBezTo>
                  <a:pt x="690" y="882"/>
                  <a:pt x="688" y="880"/>
                  <a:pt x="687" y="877"/>
                </a:cubicBezTo>
                <a:lnTo>
                  <a:pt x="687" y="877"/>
                </a:lnTo>
                <a:cubicBezTo>
                  <a:pt x="691" y="874"/>
                  <a:pt x="693" y="877"/>
                  <a:pt x="697" y="881"/>
                </a:cubicBezTo>
                <a:lnTo>
                  <a:pt x="697" y="881"/>
                </a:lnTo>
                <a:cubicBezTo>
                  <a:pt x="698" y="877"/>
                  <a:pt x="698" y="875"/>
                  <a:pt x="700" y="871"/>
                </a:cubicBezTo>
                <a:lnTo>
                  <a:pt x="700" y="871"/>
                </a:lnTo>
                <a:cubicBezTo>
                  <a:pt x="698" y="871"/>
                  <a:pt x="696" y="870"/>
                  <a:pt x="694" y="869"/>
                </a:cubicBezTo>
                <a:lnTo>
                  <a:pt x="694" y="869"/>
                </a:lnTo>
                <a:lnTo>
                  <a:pt x="694" y="869"/>
                </a:lnTo>
                <a:lnTo>
                  <a:pt x="694" y="869"/>
                </a:lnTo>
                <a:cubicBezTo>
                  <a:pt x="695" y="867"/>
                  <a:pt x="694" y="865"/>
                  <a:pt x="692" y="862"/>
                </a:cubicBezTo>
                <a:lnTo>
                  <a:pt x="692" y="862"/>
                </a:lnTo>
                <a:lnTo>
                  <a:pt x="692" y="862"/>
                </a:lnTo>
                <a:lnTo>
                  <a:pt x="692" y="862"/>
                </a:lnTo>
                <a:cubicBezTo>
                  <a:pt x="692" y="862"/>
                  <a:pt x="693" y="861"/>
                  <a:pt x="694" y="861"/>
                </a:cubicBezTo>
                <a:lnTo>
                  <a:pt x="694" y="861"/>
                </a:lnTo>
                <a:cubicBezTo>
                  <a:pt x="695" y="858"/>
                  <a:pt x="693" y="855"/>
                  <a:pt x="692" y="853"/>
                </a:cubicBezTo>
                <a:lnTo>
                  <a:pt x="692" y="853"/>
                </a:lnTo>
                <a:cubicBezTo>
                  <a:pt x="692" y="853"/>
                  <a:pt x="692" y="853"/>
                  <a:pt x="692" y="852"/>
                </a:cubicBezTo>
                <a:lnTo>
                  <a:pt x="692" y="852"/>
                </a:lnTo>
                <a:lnTo>
                  <a:pt x="692" y="852"/>
                </a:lnTo>
                <a:lnTo>
                  <a:pt x="692" y="852"/>
                </a:lnTo>
                <a:lnTo>
                  <a:pt x="692" y="852"/>
                </a:lnTo>
                <a:lnTo>
                  <a:pt x="692" y="852"/>
                </a:lnTo>
                <a:lnTo>
                  <a:pt x="692" y="852"/>
                </a:lnTo>
                <a:lnTo>
                  <a:pt x="692" y="852"/>
                </a:lnTo>
                <a:cubicBezTo>
                  <a:pt x="696" y="858"/>
                  <a:pt x="703" y="858"/>
                  <a:pt x="707" y="864"/>
                </a:cubicBezTo>
                <a:lnTo>
                  <a:pt x="707" y="864"/>
                </a:lnTo>
                <a:lnTo>
                  <a:pt x="707" y="864"/>
                </a:lnTo>
                <a:cubicBezTo>
                  <a:pt x="708" y="865"/>
                  <a:pt x="708" y="865"/>
                  <a:pt x="710" y="865"/>
                </a:cubicBezTo>
                <a:lnTo>
                  <a:pt x="710" y="865"/>
                </a:lnTo>
                <a:cubicBezTo>
                  <a:pt x="711" y="863"/>
                  <a:pt x="711" y="861"/>
                  <a:pt x="714" y="860"/>
                </a:cubicBezTo>
                <a:lnTo>
                  <a:pt x="714" y="860"/>
                </a:lnTo>
                <a:cubicBezTo>
                  <a:pt x="714" y="861"/>
                  <a:pt x="714" y="861"/>
                  <a:pt x="714" y="861"/>
                </a:cubicBezTo>
                <a:lnTo>
                  <a:pt x="714" y="861"/>
                </a:lnTo>
                <a:lnTo>
                  <a:pt x="714" y="861"/>
                </a:lnTo>
                <a:cubicBezTo>
                  <a:pt x="715" y="863"/>
                  <a:pt x="714" y="865"/>
                  <a:pt x="718" y="867"/>
                </a:cubicBezTo>
                <a:lnTo>
                  <a:pt x="718" y="867"/>
                </a:lnTo>
                <a:cubicBezTo>
                  <a:pt x="720" y="870"/>
                  <a:pt x="721" y="874"/>
                  <a:pt x="724" y="877"/>
                </a:cubicBezTo>
                <a:lnTo>
                  <a:pt x="724" y="877"/>
                </a:lnTo>
                <a:cubicBezTo>
                  <a:pt x="720" y="881"/>
                  <a:pt x="719" y="872"/>
                  <a:pt x="716" y="874"/>
                </a:cubicBezTo>
                <a:lnTo>
                  <a:pt x="716" y="874"/>
                </a:lnTo>
                <a:cubicBezTo>
                  <a:pt x="716" y="874"/>
                  <a:pt x="716" y="875"/>
                  <a:pt x="717" y="876"/>
                </a:cubicBezTo>
                <a:lnTo>
                  <a:pt x="717" y="876"/>
                </a:lnTo>
                <a:lnTo>
                  <a:pt x="717" y="876"/>
                </a:lnTo>
                <a:lnTo>
                  <a:pt x="717" y="876"/>
                </a:lnTo>
                <a:cubicBezTo>
                  <a:pt x="714" y="875"/>
                  <a:pt x="713" y="879"/>
                  <a:pt x="709" y="878"/>
                </a:cubicBezTo>
                <a:lnTo>
                  <a:pt x="709" y="878"/>
                </a:lnTo>
                <a:cubicBezTo>
                  <a:pt x="708" y="879"/>
                  <a:pt x="707" y="880"/>
                  <a:pt x="706" y="881"/>
                </a:cubicBezTo>
                <a:lnTo>
                  <a:pt x="706" y="881"/>
                </a:lnTo>
                <a:cubicBezTo>
                  <a:pt x="706" y="883"/>
                  <a:pt x="707" y="884"/>
                  <a:pt x="708" y="884"/>
                </a:cubicBezTo>
                <a:lnTo>
                  <a:pt x="708" y="884"/>
                </a:lnTo>
                <a:cubicBezTo>
                  <a:pt x="711" y="883"/>
                  <a:pt x="714" y="884"/>
                  <a:pt x="717" y="885"/>
                </a:cubicBezTo>
                <a:lnTo>
                  <a:pt x="717" y="885"/>
                </a:lnTo>
                <a:cubicBezTo>
                  <a:pt x="718" y="885"/>
                  <a:pt x="719" y="884"/>
                  <a:pt x="720" y="883"/>
                </a:cubicBezTo>
                <a:lnTo>
                  <a:pt x="720" y="883"/>
                </a:lnTo>
                <a:cubicBezTo>
                  <a:pt x="721" y="885"/>
                  <a:pt x="722" y="886"/>
                  <a:pt x="723" y="887"/>
                </a:cubicBezTo>
                <a:lnTo>
                  <a:pt x="723" y="887"/>
                </a:lnTo>
                <a:cubicBezTo>
                  <a:pt x="724" y="887"/>
                  <a:pt x="726" y="885"/>
                  <a:pt x="728" y="883"/>
                </a:cubicBezTo>
                <a:lnTo>
                  <a:pt x="728" y="883"/>
                </a:lnTo>
                <a:cubicBezTo>
                  <a:pt x="730" y="887"/>
                  <a:pt x="731" y="893"/>
                  <a:pt x="736" y="894"/>
                </a:cubicBezTo>
                <a:lnTo>
                  <a:pt x="736" y="894"/>
                </a:lnTo>
                <a:cubicBezTo>
                  <a:pt x="737" y="895"/>
                  <a:pt x="737" y="895"/>
                  <a:pt x="738" y="896"/>
                </a:cubicBezTo>
                <a:lnTo>
                  <a:pt x="738" y="896"/>
                </a:lnTo>
                <a:cubicBezTo>
                  <a:pt x="735" y="894"/>
                  <a:pt x="734" y="893"/>
                  <a:pt x="731" y="893"/>
                </a:cubicBezTo>
                <a:lnTo>
                  <a:pt x="731" y="893"/>
                </a:lnTo>
                <a:lnTo>
                  <a:pt x="731" y="893"/>
                </a:lnTo>
                <a:lnTo>
                  <a:pt x="731" y="893"/>
                </a:lnTo>
                <a:cubicBezTo>
                  <a:pt x="729" y="889"/>
                  <a:pt x="727" y="889"/>
                  <a:pt x="724" y="889"/>
                </a:cubicBezTo>
                <a:lnTo>
                  <a:pt x="724" y="889"/>
                </a:lnTo>
                <a:cubicBezTo>
                  <a:pt x="721" y="891"/>
                  <a:pt x="720" y="893"/>
                  <a:pt x="722" y="897"/>
                </a:cubicBezTo>
                <a:lnTo>
                  <a:pt x="722" y="897"/>
                </a:lnTo>
                <a:cubicBezTo>
                  <a:pt x="722" y="897"/>
                  <a:pt x="721" y="897"/>
                  <a:pt x="720" y="897"/>
                </a:cubicBezTo>
                <a:lnTo>
                  <a:pt x="720" y="897"/>
                </a:lnTo>
                <a:cubicBezTo>
                  <a:pt x="720" y="898"/>
                  <a:pt x="719" y="900"/>
                  <a:pt x="719" y="902"/>
                </a:cubicBezTo>
                <a:lnTo>
                  <a:pt x="719" y="902"/>
                </a:lnTo>
                <a:cubicBezTo>
                  <a:pt x="719" y="903"/>
                  <a:pt x="719" y="903"/>
                  <a:pt x="719" y="903"/>
                </a:cubicBezTo>
                <a:lnTo>
                  <a:pt x="719" y="903"/>
                </a:lnTo>
                <a:cubicBezTo>
                  <a:pt x="714" y="901"/>
                  <a:pt x="720" y="898"/>
                  <a:pt x="717" y="896"/>
                </a:cubicBezTo>
                <a:lnTo>
                  <a:pt x="717" y="896"/>
                </a:lnTo>
                <a:cubicBezTo>
                  <a:pt x="715" y="895"/>
                  <a:pt x="714" y="895"/>
                  <a:pt x="713" y="895"/>
                </a:cubicBezTo>
                <a:lnTo>
                  <a:pt x="713" y="895"/>
                </a:lnTo>
                <a:cubicBezTo>
                  <a:pt x="714" y="893"/>
                  <a:pt x="714" y="890"/>
                  <a:pt x="711" y="886"/>
                </a:cubicBezTo>
                <a:lnTo>
                  <a:pt x="711" y="886"/>
                </a:lnTo>
                <a:cubicBezTo>
                  <a:pt x="710" y="885"/>
                  <a:pt x="709" y="884"/>
                  <a:pt x="708" y="884"/>
                </a:cubicBezTo>
                <a:lnTo>
                  <a:pt x="708" y="884"/>
                </a:lnTo>
                <a:cubicBezTo>
                  <a:pt x="708" y="886"/>
                  <a:pt x="708" y="887"/>
                  <a:pt x="708" y="887"/>
                </a:cubicBezTo>
                <a:lnTo>
                  <a:pt x="708" y="887"/>
                </a:lnTo>
                <a:cubicBezTo>
                  <a:pt x="708" y="889"/>
                  <a:pt x="708" y="890"/>
                  <a:pt x="708" y="891"/>
                </a:cubicBezTo>
                <a:lnTo>
                  <a:pt x="708" y="891"/>
                </a:lnTo>
                <a:cubicBezTo>
                  <a:pt x="706" y="886"/>
                  <a:pt x="702" y="883"/>
                  <a:pt x="698" y="881"/>
                </a:cubicBezTo>
                <a:lnTo>
                  <a:pt x="698" y="881"/>
                </a:lnTo>
                <a:cubicBezTo>
                  <a:pt x="696" y="880"/>
                  <a:pt x="695" y="882"/>
                  <a:pt x="694" y="883"/>
                </a:cubicBezTo>
                <a:close/>
                <a:moveTo>
                  <a:pt x="708" y="904"/>
                </a:moveTo>
                <a:lnTo>
                  <a:pt x="708" y="904"/>
                </a:lnTo>
                <a:cubicBezTo>
                  <a:pt x="708" y="903"/>
                  <a:pt x="708" y="901"/>
                  <a:pt x="708" y="900"/>
                </a:cubicBezTo>
                <a:lnTo>
                  <a:pt x="708" y="900"/>
                </a:lnTo>
                <a:lnTo>
                  <a:pt x="708" y="899"/>
                </a:lnTo>
                <a:lnTo>
                  <a:pt x="708" y="899"/>
                </a:lnTo>
                <a:cubicBezTo>
                  <a:pt x="708" y="901"/>
                  <a:pt x="708" y="902"/>
                  <a:pt x="708" y="904"/>
                </a:cubicBezTo>
                <a:close/>
                <a:moveTo>
                  <a:pt x="720" y="909"/>
                </a:moveTo>
                <a:lnTo>
                  <a:pt x="720" y="909"/>
                </a:lnTo>
                <a:cubicBezTo>
                  <a:pt x="720" y="908"/>
                  <a:pt x="721" y="908"/>
                  <a:pt x="720" y="906"/>
                </a:cubicBezTo>
                <a:lnTo>
                  <a:pt x="720" y="906"/>
                </a:lnTo>
                <a:cubicBezTo>
                  <a:pt x="722" y="908"/>
                  <a:pt x="722" y="909"/>
                  <a:pt x="724" y="910"/>
                </a:cubicBezTo>
                <a:lnTo>
                  <a:pt x="724" y="910"/>
                </a:lnTo>
                <a:cubicBezTo>
                  <a:pt x="724" y="911"/>
                  <a:pt x="724" y="911"/>
                  <a:pt x="724" y="912"/>
                </a:cubicBezTo>
                <a:lnTo>
                  <a:pt x="724" y="912"/>
                </a:lnTo>
                <a:cubicBezTo>
                  <a:pt x="722" y="911"/>
                  <a:pt x="721" y="910"/>
                  <a:pt x="720" y="909"/>
                </a:cubicBezTo>
                <a:close/>
                <a:moveTo>
                  <a:pt x="729" y="873"/>
                </a:moveTo>
                <a:lnTo>
                  <a:pt x="729" y="873"/>
                </a:lnTo>
                <a:cubicBezTo>
                  <a:pt x="729" y="873"/>
                  <a:pt x="728" y="873"/>
                  <a:pt x="727" y="874"/>
                </a:cubicBezTo>
                <a:lnTo>
                  <a:pt x="727" y="876"/>
                </a:lnTo>
                <a:lnTo>
                  <a:pt x="727" y="876"/>
                </a:lnTo>
                <a:cubicBezTo>
                  <a:pt x="726" y="876"/>
                  <a:pt x="725" y="876"/>
                  <a:pt x="725" y="876"/>
                </a:cubicBezTo>
                <a:lnTo>
                  <a:pt x="725" y="876"/>
                </a:lnTo>
                <a:cubicBezTo>
                  <a:pt x="725" y="873"/>
                  <a:pt x="727" y="871"/>
                  <a:pt x="727" y="868"/>
                </a:cubicBezTo>
                <a:lnTo>
                  <a:pt x="727" y="868"/>
                </a:lnTo>
                <a:cubicBezTo>
                  <a:pt x="726" y="865"/>
                  <a:pt x="725" y="864"/>
                  <a:pt x="724" y="863"/>
                </a:cubicBezTo>
                <a:lnTo>
                  <a:pt x="724" y="863"/>
                </a:lnTo>
                <a:cubicBezTo>
                  <a:pt x="724" y="863"/>
                  <a:pt x="724" y="863"/>
                  <a:pt x="724" y="862"/>
                </a:cubicBezTo>
                <a:lnTo>
                  <a:pt x="724" y="862"/>
                </a:lnTo>
                <a:lnTo>
                  <a:pt x="724" y="861"/>
                </a:lnTo>
                <a:lnTo>
                  <a:pt x="724" y="861"/>
                </a:lnTo>
                <a:lnTo>
                  <a:pt x="724" y="861"/>
                </a:lnTo>
                <a:lnTo>
                  <a:pt x="724" y="861"/>
                </a:lnTo>
                <a:cubicBezTo>
                  <a:pt x="724" y="863"/>
                  <a:pt x="726" y="864"/>
                  <a:pt x="727" y="865"/>
                </a:cubicBezTo>
                <a:lnTo>
                  <a:pt x="727" y="865"/>
                </a:lnTo>
                <a:lnTo>
                  <a:pt x="727" y="865"/>
                </a:lnTo>
                <a:cubicBezTo>
                  <a:pt x="728" y="868"/>
                  <a:pt x="730" y="871"/>
                  <a:pt x="729" y="873"/>
                </a:cubicBezTo>
                <a:close/>
                <a:moveTo>
                  <a:pt x="686" y="753"/>
                </a:moveTo>
                <a:lnTo>
                  <a:pt x="686" y="753"/>
                </a:lnTo>
                <a:lnTo>
                  <a:pt x="686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3"/>
                </a:lnTo>
                <a:cubicBezTo>
                  <a:pt x="685" y="753"/>
                  <a:pt x="685" y="753"/>
                  <a:pt x="686" y="753"/>
                </a:cubicBezTo>
                <a:close/>
                <a:moveTo>
                  <a:pt x="612" y="571"/>
                </a:moveTo>
                <a:lnTo>
                  <a:pt x="612" y="571"/>
                </a:lnTo>
                <a:close/>
                <a:moveTo>
                  <a:pt x="612" y="571"/>
                </a:moveTo>
                <a:lnTo>
                  <a:pt x="612" y="571"/>
                </a:lnTo>
                <a:close/>
                <a:moveTo>
                  <a:pt x="705" y="849"/>
                </a:moveTo>
                <a:lnTo>
                  <a:pt x="705" y="849"/>
                </a:lnTo>
                <a:cubicBezTo>
                  <a:pt x="705" y="850"/>
                  <a:pt x="705" y="850"/>
                  <a:pt x="705" y="850"/>
                </a:cubicBezTo>
                <a:lnTo>
                  <a:pt x="705" y="850"/>
                </a:lnTo>
                <a:cubicBezTo>
                  <a:pt x="705" y="850"/>
                  <a:pt x="705" y="850"/>
                  <a:pt x="705" y="851"/>
                </a:cubicBezTo>
                <a:lnTo>
                  <a:pt x="705" y="851"/>
                </a:lnTo>
                <a:cubicBezTo>
                  <a:pt x="702" y="854"/>
                  <a:pt x="698" y="848"/>
                  <a:pt x="694" y="850"/>
                </a:cubicBezTo>
                <a:lnTo>
                  <a:pt x="694" y="850"/>
                </a:lnTo>
                <a:lnTo>
                  <a:pt x="693" y="850"/>
                </a:lnTo>
                <a:lnTo>
                  <a:pt x="693" y="850"/>
                </a:lnTo>
                <a:cubicBezTo>
                  <a:pt x="693" y="849"/>
                  <a:pt x="692" y="847"/>
                  <a:pt x="692" y="846"/>
                </a:cubicBezTo>
                <a:lnTo>
                  <a:pt x="692" y="846"/>
                </a:lnTo>
                <a:cubicBezTo>
                  <a:pt x="693" y="847"/>
                  <a:pt x="694" y="848"/>
                  <a:pt x="696" y="848"/>
                </a:cubicBezTo>
                <a:lnTo>
                  <a:pt x="696" y="848"/>
                </a:lnTo>
                <a:cubicBezTo>
                  <a:pt x="699" y="850"/>
                  <a:pt x="702" y="850"/>
                  <a:pt x="705" y="849"/>
                </a:cubicBezTo>
                <a:close/>
                <a:moveTo>
                  <a:pt x="679" y="827"/>
                </a:moveTo>
                <a:lnTo>
                  <a:pt x="679" y="827"/>
                </a:lnTo>
                <a:cubicBezTo>
                  <a:pt x="681" y="827"/>
                  <a:pt x="681" y="825"/>
                  <a:pt x="683" y="825"/>
                </a:cubicBezTo>
                <a:lnTo>
                  <a:pt x="683" y="825"/>
                </a:lnTo>
                <a:cubicBezTo>
                  <a:pt x="683" y="825"/>
                  <a:pt x="683" y="826"/>
                  <a:pt x="683" y="827"/>
                </a:cubicBezTo>
                <a:lnTo>
                  <a:pt x="683" y="827"/>
                </a:lnTo>
                <a:cubicBezTo>
                  <a:pt x="683" y="833"/>
                  <a:pt x="687" y="829"/>
                  <a:pt x="690" y="832"/>
                </a:cubicBezTo>
                <a:lnTo>
                  <a:pt x="690" y="832"/>
                </a:lnTo>
                <a:cubicBezTo>
                  <a:pt x="690" y="835"/>
                  <a:pt x="685" y="833"/>
                  <a:pt x="686" y="837"/>
                </a:cubicBezTo>
                <a:lnTo>
                  <a:pt x="686" y="837"/>
                </a:lnTo>
                <a:cubicBezTo>
                  <a:pt x="685" y="837"/>
                  <a:pt x="684" y="837"/>
                  <a:pt x="683" y="838"/>
                </a:cubicBezTo>
                <a:lnTo>
                  <a:pt x="683" y="838"/>
                </a:lnTo>
                <a:cubicBezTo>
                  <a:pt x="683" y="838"/>
                  <a:pt x="683" y="838"/>
                  <a:pt x="683" y="837"/>
                </a:cubicBezTo>
                <a:lnTo>
                  <a:pt x="683" y="837"/>
                </a:lnTo>
                <a:cubicBezTo>
                  <a:pt x="684" y="833"/>
                  <a:pt x="683" y="829"/>
                  <a:pt x="679" y="827"/>
                </a:cubicBezTo>
                <a:close/>
                <a:moveTo>
                  <a:pt x="687" y="805"/>
                </a:moveTo>
                <a:lnTo>
                  <a:pt x="687" y="805"/>
                </a:lnTo>
                <a:cubicBezTo>
                  <a:pt x="686" y="806"/>
                  <a:pt x="686" y="806"/>
                  <a:pt x="684" y="806"/>
                </a:cubicBezTo>
                <a:lnTo>
                  <a:pt x="684" y="806"/>
                </a:lnTo>
                <a:cubicBezTo>
                  <a:pt x="681" y="803"/>
                  <a:pt x="678" y="797"/>
                  <a:pt x="672" y="793"/>
                </a:cubicBezTo>
                <a:lnTo>
                  <a:pt x="672" y="793"/>
                </a:lnTo>
                <a:cubicBezTo>
                  <a:pt x="672" y="793"/>
                  <a:pt x="671" y="794"/>
                  <a:pt x="671" y="795"/>
                </a:cubicBezTo>
                <a:lnTo>
                  <a:pt x="671" y="795"/>
                </a:lnTo>
                <a:cubicBezTo>
                  <a:pt x="670" y="794"/>
                  <a:pt x="669" y="793"/>
                  <a:pt x="667" y="793"/>
                </a:cubicBezTo>
                <a:lnTo>
                  <a:pt x="667" y="793"/>
                </a:lnTo>
                <a:cubicBezTo>
                  <a:pt x="669" y="790"/>
                  <a:pt x="666" y="789"/>
                  <a:pt x="665" y="787"/>
                </a:cubicBezTo>
                <a:lnTo>
                  <a:pt x="665" y="787"/>
                </a:lnTo>
                <a:cubicBezTo>
                  <a:pt x="664" y="787"/>
                  <a:pt x="662" y="785"/>
                  <a:pt x="662" y="788"/>
                </a:cubicBezTo>
                <a:lnTo>
                  <a:pt x="662" y="788"/>
                </a:lnTo>
                <a:cubicBezTo>
                  <a:pt x="662" y="789"/>
                  <a:pt x="664" y="791"/>
                  <a:pt x="665" y="792"/>
                </a:cubicBezTo>
                <a:lnTo>
                  <a:pt x="665" y="792"/>
                </a:lnTo>
                <a:cubicBezTo>
                  <a:pt x="661" y="795"/>
                  <a:pt x="659" y="791"/>
                  <a:pt x="657" y="788"/>
                </a:cubicBezTo>
                <a:lnTo>
                  <a:pt x="657" y="788"/>
                </a:lnTo>
                <a:cubicBezTo>
                  <a:pt x="657" y="787"/>
                  <a:pt x="657" y="786"/>
                  <a:pt x="657" y="785"/>
                </a:cubicBezTo>
                <a:lnTo>
                  <a:pt x="657" y="785"/>
                </a:lnTo>
                <a:cubicBezTo>
                  <a:pt x="657" y="785"/>
                  <a:pt x="658" y="785"/>
                  <a:pt x="658" y="784"/>
                </a:cubicBezTo>
                <a:lnTo>
                  <a:pt x="658" y="784"/>
                </a:lnTo>
                <a:cubicBezTo>
                  <a:pt x="657" y="783"/>
                  <a:pt x="657" y="782"/>
                  <a:pt x="656" y="781"/>
                </a:cubicBezTo>
                <a:lnTo>
                  <a:pt x="656" y="781"/>
                </a:lnTo>
                <a:cubicBezTo>
                  <a:pt x="660" y="783"/>
                  <a:pt x="662" y="780"/>
                  <a:pt x="663" y="776"/>
                </a:cubicBezTo>
                <a:lnTo>
                  <a:pt x="663" y="776"/>
                </a:lnTo>
                <a:lnTo>
                  <a:pt x="663" y="775"/>
                </a:lnTo>
                <a:lnTo>
                  <a:pt x="663" y="775"/>
                </a:lnTo>
                <a:cubicBezTo>
                  <a:pt x="664" y="775"/>
                  <a:pt x="665" y="775"/>
                  <a:pt x="665" y="776"/>
                </a:cubicBezTo>
                <a:lnTo>
                  <a:pt x="665" y="776"/>
                </a:lnTo>
                <a:cubicBezTo>
                  <a:pt x="667" y="781"/>
                  <a:pt x="667" y="786"/>
                  <a:pt x="672" y="791"/>
                </a:cubicBezTo>
                <a:lnTo>
                  <a:pt x="672" y="791"/>
                </a:lnTo>
                <a:cubicBezTo>
                  <a:pt x="674" y="792"/>
                  <a:pt x="676" y="792"/>
                  <a:pt x="677" y="791"/>
                </a:cubicBezTo>
                <a:lnTo>
                  <a:pt x="677" y="791"/>
                </a:lnTo>
                <a:lnTo>
                  <a:pt x="677" y="791"/>
                </a:lnTo>
                <a:lnTo>
                  <a:pt x="677" y="791"/>
                </a:lnTo>
                <a:cubicBezTo>
                  <a:pt x="680" y="796"/>
                  <a:pt x="681" y="802"/>
                  <a:pt x="686" y="805"/>
                </a:cubicBezTo>
                <a:lnTo>
                  <a:pt x="686" y="805"/>
                </a:lnTo>
                <a:lnTo>
                  <a:pt x="687" y="805"/>
                </a:lnTo>
                <a:close/>
                <a:moveTo>
                  <a:pt x="557" y="464"/>
                </a:moveTo>
                <a:lnTo>
                  <a:pt x="557" y="464"/>
                </a:lnTo>
                <a:close/>
                <a:moveTo>
                  <a:pt x="640" y="696"/>
                </a:moveTo>
                <a:lnTo>
                  <a:pt x="640" y="696"/>
                </a:lnTo>
                <a:cubicBezTo>
                  <a:pt x="640" y="697"/>
                  <a:pt x="639" y="698"/>
                  <a:pt x="639" y="699"/>
                </a:cubicBezTo>
                <a:lnTo>
                  <a:pt x="639" y="699"/>
                </a:lnTo>
                <a:cubicBezTo>
                  <a:pt x="639" y="698"/>
                  <a:pt x="638" y="697"/>
                  <a:pt x="638" y="696"/>
                </a:cubicBezTo>
                <a:lnTo>
                  <a:pt x="638" y="696"/>
                </a:lnTo>
                <a:cubicBezTo>
                  <a:pt x="638" y="696"/>
                  <a:pt x="639" y="696"/>
                  <a:pt x="640" y="696"/>
                </a:cubicBezTo>
                <a:close/>
                <a:moveTo>
                  <a:pt x="515" y="375"/>
                </a:moveTo>
                <a:lnTo>
                  <a:pt x="515" y="375"/>
                </a:lnTo>
                <a:lnTo>
                  <a:pt x="515" y="375"/>
                </a:lnTo>
                <a:lnTo>
                  <a:pt x="515" y="375"/>
                </a:lnTo>
                <a:lnTo>
                  <a:pt x="515" y="375"/>
                </a:lnTo>
                <a:lnTo>
                  <a:pt x="515" y="375"/>
                </a:lnTo>
                <a:lnTo>
                  <a:pt x="515" y="375"/>
                </a:lnTo>
                <a:cubicBezTo>
                  <a:pt x="516" y="375"/>
                  <a:pt x="516" y="376"/>
                  <a:pt x="516" y="376"/>
                </a:cubicBezTo>
                <a:lnTo>
                  <a:pt x="516" y="376"/>
                </a:lnTo>
                <a:cubicBezTo>
                  <a:pt x="516" y="376"/>
                  <a:pt x="516" y="375"/>
                  <a:pt x="515" y="375"/>
                </a:cubicBezTo>
                <a:close/>
                <a:moveTo>
                  <a:pt x="508" y="343"/>
                </a:moveTo>
                <a:lnTo>
                  <a:pt x="508" y="343"/>
                </a:lnTo>
                <a:cubicBezTo>
                  <a:pt x="506" y="341"/>
                  <a:pt x="504" y="342"/>
                  <a:pt x="502" y="341"/>
                </a:cubicBezTo>
                <a:lnTo>
                  <a:pt x="502" y="341"/>
                </a:lnTo>
                <a:lnTo>
                  <a:pt x="502" y="341"/>
                </a:lnTo>
                <a:cubicBezTo>
                  <a:pt x="501" y="340"/>
                  <a:pt x="500" y="338"/>
                  <a:pt x="499" y="336"/>
                </a:cubicBezTo>
                <a:lnTo>
                  <a:pt x="499" y="336"/>
                </a:lnTo>
                <a:lnTo>
                  <a:pt x="500" y="335"/>
                </a:lnTo>
                <a:lnTo>
                  <a:pt x="500" y="335"/>
                </a:lnTo>
                <a:lnTo>
                  <a:pt x="500" y="335"/>
                </a:lnTo>
                <a:lnTo>
                  <a:pt x="500" y="335"/>
                </a:lnTo>
                <a:cubicBezTo>
                  <a:pt x="500" y="335"/>
                  <a:pt x="501" y="335"/>
                  <a:pt x="502" y="336"/>
                </a:cubicBezTo>
                <a:lnTo>
                  <a:pt x="502" y="336"/>
                </a:lnTo>
                <a:cubicBezTo>
                  <a:pt x="503" y="335"/>
                  <a:pt x="504" y="335"/>
                  <a:pt x="504" y="335"/>
                </a:cubicBezTo>
                <a:lnTo>
                  <a:pt x="504" y="335"/>
                </a:lnTo>
                <a:lnTo>
                  <a:pt x="504" y="336"/>
                </a:lnTo>
                <a:lnTo>
                  <a:pt x="504" y="336"/>
                </a:lnTo>
                <a:cubicBezTo>
                  <a:pt x="504" y="338"/>
                  <a:pt x="504" y="339"/>
                  <a:pt x="506" y="341"/>
                </a:cubicBezTo>
                <a:lnTo>
                  <a:pt x="506" y="341"/>
                </a:lnTo>
                <a:cubicBezTo>
                  <a:pt x="507" y="341"/>
                  <a:pt x="507" y="341"/>
                  <a:pt x="507" y="341"/>
                </a:cubicBezTo>
                <a:lnTo>
                  <a:pt x="507" y="341"/>
                </a:lnTo>
                <a:cubicBezTo>
                  <a:pt x="508" y="342"/>
                  <a:pt x="508" y="342"/>
                  <a:pt x="508" y="343"/>
                </a:cubicBezTo>
                <a:close/>
                <a:moveTo>
                  <a:pt x="619" y="660"/>
                </a:moveTo>
                <a:lnTo>
                  <a:pt x="619" y="660"/>
                </a:lnTo>
                <a:close/>
                <a:moveTo>
                  <a:pt x="589" y="578"/>
                </a:moveTo>
                <a:lnTo>
                  <a:pt x="589" y="578"/>
                </a:lnTo>
                <a:lnTo>
                  <a:pt x="589" y="576"/>
                </a:lnTo>
                <a:lnTo>
                  <a:pt x="589" y="576"/>
                </a:lnTo>
                <a:lnTo>
                  <a:pt x="589" y="576"/>
                </a:lnTo>
                <a:lnTo>
                  <a:pt x="589" y="576"/>
                </a:lnTo>
                <a:lnTo>
                  <a:pt x="589" y="576"/>
                </a:lnTo>
                <a:cubicBezTo>
                  <a:pt x="589" y="578"/>
                  <a:pt x="589" y="578"/>
                  <a:pt x="589" y="578"/>
                </a:cubicBezTo>
                <a:close/>
                <a:moveTo>
                  <a:pt x="619" y="676"/>
                </a:moveTo>
                <a:lnTo>
                  <a:pt x="619" y="676"/>
                </a:lnTo>
                <a:lnTo>
                  <a:pt x="619" y="676"/>
                </a:lnTo>
                <a:lnTo>
                  <a:pt x="619" y="676"/>
                </a:lnTo>
                <a:cubicBezTo>
                  <a:pt x="619" y="676"/>
                  <a:pt x="619" y="676"/>
                  <a:pt x="618" y="676"/>
                </a:cubicBezTo>
                <a:lnTo>
                  <a:pt x="618" y="676"/>
                </a:lnTo>
                <a:cubicBezTo>
                  <a:pt x="619" y="676"/>
                  <a:pt x="619" y="676"/>
                  <a:pt x="619" y="676"/>
                </a:cubicBezTo>
                <a:close/>
                <a:moveTo>
                  <a:pt x="648" y="758"/>
                </a:moveTo>
                <a:lnTo>
                  <a:pt x="648" y="758"/>
                </a:lnTo>
                <a:cubicBezTo>
                  <a:pt x="648" y="757"/>
                  <a:pt x="648" y="757"/>
                  <a:pt x="648" y="757"/>
                </a:cubicBezTo>
                <a:lnTo>
                  <a:pt x="648" y="757"/>
                </a:lnTo>
                <a:cubicBezTo>
                  <a:pt x="649" y="757"/>
                  <a:pt x="649" y="757"/>
                  <a:pt x="649" y="757"/>
                </a:cubicBezTo>
                <a:lnTo>
                  <a:pt x="649" y="757"/>
                </a:lnTo>
                <a:cubicBezTo>
                  <a:pt x="649" y="758"/>
                  <a:pt x="649" y="759"/>
                  <a:pt x="649" y="760"/>
                </a:cubicBezTo>
                <a:lnTo>
                  <a:pt x="649" y="760"/>
                </a:lnTo>
                <a:lnTo>
                  <a:pt x="649" y="760"/>
                </a:lnTo>
                <a:lnTo>
                  <a:pt x="649" y="760"/>
                </a:lnTo>
                <a:cubicBezTo>
                  <a:pt x="648" y="760"/>
                  <a:pt x="647" y="759"/>
                  <a:pt x="646" y="758"/>
                </a:cubicBezTo>
                <a:lnTo>
                  <a:pt x="646" y="758"/>
                </a:lnTo>
                <a:cubicBezTo>
                  <a:pt x="647" y="758"/>
                  <a:pt x="648" y="758"/>
                  <a:pt x="648" y="758"/>
                </a:cubicBezTo>
                <a:close/>
                <a:moveTo>
                  <a:pt x="497" y="341"/>
                </a:moveTo>
                <a:lnTo>
                  <a:pt x="497" y="341"/>
                </a:lnTo>
                <a:cubicBezTo>
                  <a:pt x="497" y="341"/>
                  <a:pt x="497" y="341"/>
                  <a:pt x="496" y="341"/>
                </a:cubicBezTo>
                <a:lnTo>
                  <a:pt x="496" y="341"/>
                </a:lnTo>
                <a:cubicBezTo>
                  <a:pt x="492" y="341"/>
                  <a:pt x="493" y="345"/>
                  <a:pt x="496" y="348"/>
                </a:cubicBezTo>
                <a:lnTo>
                  <a:pt x="496" y="348"/>
                </a:lnTo>
                <a:cubicBezTo>
                  <a:pt x="493" y="347"/>
                  <a:pt x="492" y="342"/>
                  <a:pt x="489" y="340"/>
                </a:cubicBezTo>
                <a:lnTo>
                  <a:pt x="489" y="340"/>
                </a:lnTo>
                <a:cubicBezTo>
                  <a:pt x="489" y="340"/>
                  <a:pt x="488" y="340"/>
                  <a:pt x="488" y="339"/>
                </a:cubicBezTo>
                <a:lnTo>
                  <a:pt x="488" y="339"/>
                </a:lnTo>
                <a:cubicBezTo>
                  <a:pt x="488" y="339"/>
                  <a:pt x="488" y="338"/>
                  <a:pt x="488" y="337"/>
                </a:cubicBezTo>
                <a:lnTo>
                  <a:pt x="488" y="337"/>
                </a:lnTo>
                <a:cubicBezTo>
                  <a:pt x="489" y="338"/>
                  <a:pt x="489" y="338"/>
                  <a:pt x="489" y="339"/>
                </a:cubicBezTo>
                <a:lnTo>
                  <a:pt x="489" y="339"/>
                </a:lnTo>
                <a:cubicBezTo>
                  <a:pt x="492" y="340"/>
                  <a:pt x="495" y="340"/>
                  <a:pt x="496" y="340"/>
                </a:cubicBezTo>
                <a:lnTo>
                  <a:pt x="496" y="340"/>
                </a:lnTo>
                <a:cubicBezTo>
                  <a:pt x="496" y="340"/>
                  <a:pt x="497" y="340"/>
                  <a:pt x="497" y="341"/>
                </a:cubicBezTo>
                <a:close/>
                <a:moveTo>
                  <a:pt x="476" y="292"/>
                </a:moveTo>
                <a:lnTo>
                  <a:pt x="476" y="292"/>
                </a:lnTo>
                <a:cubicBezTo>
                  <a:pt x="476" y="292"/>
                  <a:pt x="476" y="292"/>
                  <a:pt x="475" y="292"/>
                </a:cubicBezTo>
                <a:lnTo>
                  <a:pt x="475" y="292"/>
                </a:lnTo>
                <a:cubicBezTo>
                  <a:pt x="476" y="292"/>
                  <a:pt x="476" y="292"/>
                  <a:pt x="476" y="292"/>
                </a:cubicBezTo>
                <a:close/>
                <a:moveTo>
                  <a:pt x="471" y="286"/>
                </a:moveTo>
                <a:lnTo>
                  <a:pt x="471" y="286"/>
                </a:lnTo>
                <a:cubicBezTo>
                  <a:pt x="468" y="285"/>
                  <a:pt x="466" y="282"/>
                  <a:pt x="463" y="280"/>
                </a:cubicBezTo>
                <a:lnTo>
                  <a:pt x="463" y="280"/>
                </a:lnTo>
                <a:lnTo>
                  <a:pt x="463" y="279"/>
                </a:lnTo>
                <a:lnTo>
                  <a:pt x="463" y="279"/>
                </a:lnTo>
                <a:cubicBezTo>
                  <a:pt x="465" y="280"/>
                  <a:pt x="467" y="282"/>
                  <a:pt x="470" y="284"/>
                </a:cubicBezTo>
                <a:lnTo>
                  <a:pt x="470" y="284"/>
                </a:lnTo>
                <a:cubicBezTo>
                  <a:pt x="470" y="285"/>
                  <a:pt x="471" y="286"/>
                  <a:pt x="471" y="286"/>
                </a:cubicBezTo>
                <a:close/>
                <a:moveTo>
                  <a:pt x="469" y="299"/>
                </a:moveTo>
                <a:lnTo>
                  <a:pt x="469" y="299"/>
                </a:lnTo>
                <a:cubicBezTo>
                  <a:pt x="469" y="300"/>
                  <a:pt x="470" y="300"/>
                  <a:pt x="471" y="301"/>
                </a:cubicBezTo>
                <a:lnTo>
                  <a:pt x="471" y="301"/>
                </a:lnTo>
                <a:cubicBezTo>
                  <a:pt x="471" y="300"/>
                  <a:pt x="472" y="298"/>
                  <a:pt x="473" y="298"/>
                </a:cubicBezTo>
                <a:lnTo>
                  <a:pt x="473" y="298"/>
                </a:lnTo>
                <a:cubicBezTo>
                  <a:pt x="473" y="299"/>
                  <a:pt x="473" y="301"/>
                  <a:pt x="472" y="302"/>
                </a:cubicBezTo>
                <a:lnTo>
                  <a:pt x="472" y="302"/>
                </a:lnTo>
                <a:lnTo>
                  <a:pt x="472" y="302"/>
                </a:lnTo>
                <a:lnTo>
                  <a:pt x="472" y="302"/>
                </a:lnTo>
                <a:lnTo>
                  <a:pt x="471" y="302"/>
                </a:lnTo>
                <a:lnTo>
                  <a:pt x="471" y="302"/>
                </a:lnTo>
                <a:cubicBezTo>
                  <a:pt x="470" y="302"/>
                  <a:pt x="470" y="301"/>
                  <a:pt x="469" y="300"/>
                </a:cubicBezTo>
                <a:lnTo>
                  <a:pt x="469" y="300"/>
                </a:lnTo>
                <a:lnTo>
                  <a:pt x="469" y="300"/>
                </a:lnTo>
                <a:lnTo>
                  <a:pt x="469" y="300"/>
                </a:lnTo>
                <a:lnTo>
                  <a:pt x="469" y="299"/>
                </a:lnTo>
                <a:close/>
                <a:moveTo>
                  <a:pt x="630" y="732"/>
                </a:moveTo>
                <a:lnTo>
                  <a:pt x="630" y="732"/>
                </a:lnTo>
                <a:cubicBezTo>
                  <a:pt x="630" y="732"/>
                  <a:pt x="630" y="732"/>
                  <a:pt x="630" y="731"/>
                </a:cubicBezTo>
                <a:lnTo>
                  <a:pt x="630" y="731"/>
                </a:lnTo>
                <a:cubicBezTo>
                  <a:pt x="630" y="732"/>
                  <a:pt x="630" y="731"/>
                  <a:pt x="630" y="731"/>
                </a:cubicBezTo>
                <a:lnTo>
                  <a:pt x="630" y="731"/>
                </a:lnTo>
                <a:cubicBezTo>
                  <a:pt x="630" y="732"/>
                  <a:pt x="630" y="732"/>
                  <a:pt x="630" y="732"/>
                </a:cubicBezTo>
                <a:close/>
                <a:moveTo>
                  <a:pt x="683" y="844"/>
                </a:moveTo>
                <a:lnTo>
                  <a:pt x="683" y="844"/>
                </a:lnTo>
                <a:cubicBezTo>
                  <a:pt x="684" y="844"/>
                  <a:pt x="685" y="846"/>
                  <a:pt x="685" y="848"/>
                </a:cubicBezTo>
                <a:lnTo>
                  <a:pt x="685" y="848"/>
                </a:lnTo>
                <a:cubicBezTo>
                  <a:pt x="684" y="848"/>
                  <a:pt x="683" y="848"/>
                  <a:pt x="683" y="848"/>
                </a:cubicBezTo>
                <a:lnTo>
                  <a:pt x="683" y="848"/>
                </a:lnTo>
                <a:cubicBezTo>
                  <a:pt x="683" y="846"/>
                  <a:pt x="683" y="844"/>
                  <a:pt x="683" y="844"/>
                </a:cubicBezTo>
                <a:close/>
                <a:moveTo>
                  <a:pt x="663" y="806"/>
                </a:moveTo>
                <a:lnTo>
                  <a:pt x="663" y="806"/>
                </a:lnTo>
                <a:lnTo>
                  <a:pt x="663" y="806"/>
                </a:lnTo>
                <a:lnTo>
                  <a:pt x="663" y="806"/>
                </a:lnTo>
                <a:cubicBezTo>
                  <a:pt x="665" y="806"/>
                  <a:pt x="665" y="806"/>
                  <a:pt x="666" y="806"/>
                </a:cubicBezTo>
                <a:lnTo>
                  <a:pt x="666" y="806"/>
                </a:lnTo>
                <a:cubicBezTo>
                  <a:pt x="666" y="807"/>
                  <a:pt x="667" y="807"/>
                  <a:pt x="668" y="808"/>
                </a:cubicBezTo>
                <a:lnTo>
                  <a:pt x="668" y="808"/>
                </a:lnTo>
                <a:cubicBezTo>
                  <a:pt x="668" y="809"/>
                  <a:pt x="669" y="809"/>
                  <a:pt x="670" y="809"/>
                </a:cubicBezTo>
                <a:lnTo>
                  <a:pt x="670" y="809"/>
                </a:lnTo>
                <a:cubicBezTo>
                  <a:pt x="670" y="810"/>
                  <a:pt x="671" y="812"/>
                  <a:pt x="671" y="812"/>
                </a:cubicBezTo>
                <a:lnTo>
                  <a:pt x="671" y="812"/>
                </a:lnTo>
                <a:lnTo>
                  <a:pt x="671" y="812"/>
                </a:lnTo>
                <a:lnTo>
                  <a:pt x="671" y="812"/>
                </a:lnTo>
                <a:lnTo>
                  <a:pt x="671" y="812"/>
                </a:lnTo>
                <a:cubicBezTo>
                  <a:pt x="667" y="813"/>
                  <a:pt x="663" y="813"/>
                  <a:pt x="662" y="819"/>
                </a:cubicBezTo>
                <a:lnTo>
                  <a:pt x="662" y="819"/>
                </a:lnTo>
                <a:cubicBezTo>
                  <a:pt x="662" y="818"/>
                  <a:pt x="661" y="818"/>
                  <a:pt x="661" y="817"/>
                </a:cubicBezTo>
                <a:lnTo>
                  <a:pt x="661" y="817"/>
                </a:lnTo>
                <a:cubicBezTo>
                  <a:pt x="661" y="815"/>
                  <a:pt x="660" y="814"/>
                  <a:pt x="659" y="812"/>
                </a:cubicBezTo>
                <a:lnTo>
                  <a:pt x="659" y="812"/>
                </a:lnTo>
                <a:cubicBezTo>
                  <a:pt x="662" y="812"/>
                  <a:pt x="664" y="810"/>
                  <a:pt x="663" y="806"/>
                </a:cubicBezTo>
                <a:close/>
                <a:moveTo>
                  <a:pt x="686" y="878"/>
                </a:moveTo>
                <a:lnTo>
                  <a:pt x="686" y="878"/>
                </a:lnTo>
                <a:close/>
                <a:moveTo>
                  <a:pt x="664" y="822"/>
                </a:moveTo>
                <a:lnTo>
                  <a:pt x="664" y="822"/>
                </a:lnTo>
                <a:cubicBezTo>
                  <a:pt x="663" y="822"/>
                  <a:pt x="662" y="822"/>
                  <a:pt x="662" y="822"/>
                </a:cubicBezTo>
                <a:lnTo>
                  <a:pt x="662" y="822"/>
                </a:lnTo>
                <a:cubicBezTo>
                  <a:pt x="662" y="821"/>
                  <a:pt x="662" y="820"/>
                  <a:pt x="662" y="819"/>
                </a:cubicBezTo>
                <a:lnTo>
                  <a:pt x="662" y="819"/>
                </a:lnTo>
                <a:cubicBezTo>
                  <a:pt x="664" y="822"/>
                  <a:pt x="666" y="824"/>
                  <a:pt x="667" y="827"/>
                </a:cubicBezTo>
                <a:lnTo>
                  <a:pt x="667" y="827"/>
                </a:lnTo>
                <a:lnTo>
                  <a:pt x="667" y="827"/>
                </a:lnTo>
                <a:lnTo>
                  <a:pt x="667" y="828"/>
                </a:lnTo>
                <a:lnTo>
                  <a:pt x="667" y="828"/>
                </a:lnTo>
                <a:cubicBezTo>
                  <a:pt x="666" y="826"/>
                  <a:pt x="665" y="824"/>
                  <a:pt x="664" y="822"/>
                </a:cubicBezTo>
                <a:close/>
                <a:moveTo>
                  <a:pt x="449" y="253"/>
                </a:moveTo>
                <a:lnTo>
                  <a:pt x="449" y="253"/>
                </a:lnTo>
                <a:lnTo>
                  <a:pt x="449" y="252"/>
                </a:lnTo>
                <a:lnTo>
                  <a:pt x="449" y="252"/>
                </a:lnTo>
                <a:cubicBezTo>
                  <a:pt x="450" y="251"/>
                  <a:pt x="450" y="250"/>
                  <a:pt x="450" y="249"/>
                </a:cubicBezTo>
                <a:lnTo>
                  <a:pt x="450" y="249"/>
                </a:lnTo>
                <a:cubicBezTo>
                  <a:pt x="452" y="250"/>
                  <a:pt x="452" y="251"/>
                  <a:pt x="454" y="251"/>
                </a:cubicBezTo>
                <a:lnTo>
                  <a:pt x="454" y="251"/>
                </a:lnTo>
                <a:lnTo>
                  <a:pt x="454" y="251"/>
                </a:lnTo>
                <a:lnTo>
                  <a:pt x="454" y="251"/>
                </a:lnTo>
                <a:cubicBezTo>
                  <a:pt x="454" y="252"/>
                  <a:pt x="454" y="253"/>
                  <a:pt x="454" y="254"/>
                </a:cubicBezTo>
                <a:lnTo>
                  <a:pt x="454" y="254"/>
                </a:lnTo>
                <a:cubicBezTo>
                  <a:pt x="452" y="252"/>
                  <a:pt x="450" y="254"/>
                  <a:pt x="449" y="253"/>
                </a:cubicBezTo>
                <a:close/>
                <a:moveTo>
                  <a:pt x="745" y="1013"/>
                </a:moveTo>
                <a:lnTo>
                  <a:pt x="745" y="1013"/>
                </a:lnTo>
                <a:cubicBezTo>
                  <a:pt x="745" y="1010"/>
                  <a:pt x="747" y="1009"/>
                  <a:pt x="747" y="1007"/>
                </a:cubicBezTo>
                <a:lnTo>
                  <a:pt x="747" y="1007"/>
                </a:lnTo>
                <a:lnTo>
                  <a:pt x="747" y="1007"/>
                </a:lnTo>
                <a:lnTo>
                  <a:pt x="747" y="1007"/>
                </a:lnTo>
                <a:cubicBezTo>
                  <a:pt x="747" y="1008"/>
                  <a:pt x="748" y="1009"/>
                  <a:pt x="749" y="1010"/>
                </a:cubicBezTo>
                <a:lnTo>
                  <a:pt x="749" y="1010"/>
                </a:lnTo>
                <a:cubicBezTo>
                  <a:pt x="751" y="1010"/>
                  <a:pt x="754" y="1012"/>
                  <a:pt x="757" y="1012"/>
                </a:cubicBezTo>
                <a:lnTo>
                  <a:pt x="757" y="1012"/>
                </a:lnTo>
                <a:cubicBezTo>
                  <a:pt x="754" y="1014"/>
                  <a:pt x="754" y="1017"/>
                  <a:pt x="752" y="1019"/>
                </a:cubicBezTo>
                <a:lnTo>
                  <a:pt x="752" y="1019"/>
                </a:lnTo>
                <a:cubicBezTo>
                  <a:pt x="752" y="1017"/>
                  <a:pt x="751" y="1016"/>
                  <a:pt x="751" y="1014"/>
                </a:cubicBezTo>
                <a:lnTo>
                  <a:pt x="751" y="1014"/>
                </a:lnTo>
                <a:cubicBezTo>
                  <a:pt x="748" y="1013"/>
                  <a:pt x="746" y="1013"/>
                  <a:pt x="745" y="1013"/>
                </a:cubicBezTo>
                <a:close/>
                <a:moveTo>
                  <a:pt x="751" y="1026"/>
                </a:moveTo>
                <a:lnTo>
                  <a:pt x="751" y="1026"/>
                </a:lnTo>
                <a:close/>
                <a:moveTo>
                  <a:pt x="745" y="1003"/>
                </a:moveTo>
                <a:lnTo>
                  <a:pt x="745" y="1003"/>
                </a:lnTo>
                <a:cubicBezTo>
                  <a:pt x="744" y="1003"/>
                  <a:pt x="744" y="1003"/>
                  <a:pt x="743" y="1003"/>
                </a:cubicBezTo>
                <a:lnTo>
                  <a:pt x="743" y="1003"/>
                </a:lnTo>
                <a:cubicBezTo>
                  <a:pt x="744" y="1003"/>
                  <a:pt x="744" y="1003"/>
                  <a:pt x="744" y="1003"/>
                </a:cubicBezTo>
                <a:lnTo>
                  <a:pt x="744" y="1003"/>
                </a:lnTo>
                <a:cubicBezTo>
                  <a:pt x="745" y="1003"/>
                  <a:pt x="745" y="1003"/>
                  <a:pt x="745" y="1003"/>
                </a:cubicBezTo>
                <a:close/>
                <a:moveTo>
                  <a:pt x="743" y="903"/>
                </a:moveTo>
                <a:lnTo>
                  <a:pt x="743" y="903"/>
                </a:lnTo>
                <a:cubicBezTo>
                  <a:pt x="745" y="902"/>
                  <a:pt x="746" y="903"/>
                  <a:pt x="750" y="907"/>
                </a:cubicBezTo>
                <a:lnTo>
                  <a:pt x="750" y="907"/>
                </a:lnTo>
                <a:cubicBezTo>
                  <a:pt x="751" y="908"/>
                  <a:pt x="751" y="908"/>
                  <a:pt x="751" y="908"/>
                </a:cubicBezTo>
                <a:lnTo>
                  <a:pt x="751" y="908"/>
                </a:lnTo>
                <a:cubicBezTo>
                  <a:pt x="755" y="909"/>
                  <a:pt x="756" y="908"/>
                  <a:pt x="756" y="905"/>
                </a:cubicBezTo>
                <a:lnTo>
                  <a:pt x="756" y="905"/>
                </a:lnTo>
                <a:lnTo>
                  <a:pt x="756" y="904"/>
                </a:lnTo>
                <a:lnTo>
                  <a:pt x="756" y="904"/>
                </a:lnTo>
                <a:cubicBezTo>
                  <a:pt x="756" y="905"/>
                  <a:pt x="756" y="905"/>
                  <a:pt x="757" y="906"/>
                </a:cubicBezTo>
                <a:lnTo>
                  <a:pt x="757" y="906"/>
                </a:lnTo>
                <a:lnTo>
                  <a:pt x="756" y="906"/>
                </a:lnTo>
                <a:lnTo>
                  <a:pt x="756" y="906"/>
                </a:lnTo>
                <a:cubicBezTo>
                  <a:pt x="756" y="908"/>
                  <a:pt x="756" y="910"/>
                  <a:pt x="757" y="913"/>
                </a:cubicBezTo>
                <a:lnTo>
                  <a:pt x="757" y="913"/>
                </a:lnTo>
                <a:cubicBezTo>
                  <a:pt x="757" y="913"/>
                  <a:pt x="758" y="913"/>
                  <a:pt x="759" y="914"/>
                </a:cubicBezTo>
                <a:lnTo>
                  <a:pt x="759" y="914"/>
                </a:lnTo>
                <a:cubicBezTo>
                  <a:pt x="760" y="916"/>
                  <a:pt x="761" y="918"/>
                  <a:pt x="763" y="920"/>
                </a:cubicBezTo>
                <a:lnTo>
                  <a:pt x="763" y="920"/>
                </a:lnTo>
                <a:cubicBezTo>
                  <a:pt x="761" y="921"/>
                  <a:pt x="761" y="921"/>
                  <a:pt x="761" y="922"/>
                </a:cubicBezTo>
                <a:lnTo>
                  <a:pt x="761" y="922"/>
                </a:lnTo>
                <a:cubicBezTo>
                  <a:pt x="763" y="923"/>
                  <a:pt x="763" y="925"/>
                  <a:pt x="764" y="926"/>
                </a:cubicBezTo>
                <a:lnTo>
                  <a:pt x="764" y="926"/>
                </a:lnTo>
                <a:cubicBezTo>
                  <a:pt x="763" y="926"/>
                  <a:pt x="761" y="926"/>
                  <a:pt x="760" y="927"/>
                </a:cubicBezTo>
                <a:lnTo>
                  <a:pt x="760" y="927"/>
                </a:lnTo>
                <a:cubicBezTo>
                  <a:pt x="760" y="927"/>
                  <a:pt x="760" y="927"/>
                  <a:pt x="759" y="927"/>
                </a:cubicBezTo>
                <a:lnTo>
                  <a:pt x="759" y="927"/>
                </a:lnTo>
                <a:cubicBezTo>
                  <a:pt x="757" y="924"/>
                  <a:pt x="759" y="920"/>
                  <a:pt x="756" y="917"/>
                </a:cubicBezTo>
                <a:lnTo>
                  <a:pt x="756" y="917"/>
                </a:lnTo>
                <a:cubicBezTo>
                  <a:pt x="752" y="915"/>
                  <a:pt x="753" y="911"/>
                  <a:pt x="751" y="909"/>
                </a:cubicBezTo>
                <a:lnTo>
                  <a:pt x="751" y="909"/>
                </a:lnTo>
                <a:cubicBezTo>
                  <a:pt x="749" y="908"/>
                  <a:pt x="748" y="908"/>
                  <a:pt x="746" y="908"/>
                </a:cubicBezTo>
                <a:lnTo>
                  <a:pt x="746" y="908"/>
                </a:lnTo>
                <a:cubicBezTo>
                  <a:pt x="746" y="906"/>
                  <a:pt x="745" y="904"/>
                  <a:pt x="744" y="903"/>
                </a:cubicBezTo>
                <a:lnTo>
                  <a:pt x="744" y="903"/>
                </a:lnTo>
                <a:lnTo>
                  <a:pt x="743" y="903"/>
                </a:lnTo>
                <a:close/>
                <a:moveTo>
                  <a:pt x="757" y="935"/>
                </a:moveTo>
                <a:lnTo>
                  <a:pt x="757" y="935"/>
                </a:lnTo>
                <a:lnTo>
                  <a:pt x="757" y="934"/>
                </a:lnTo>
                <a:lnTo>
                  <a:pt x="757" y="934"/>
                </a:lnTo>
                <a:lnTo>
                  <a:pt x="757" y="934"/>
                </a:lnTo>
                <a:lnTo>
                  <a:pt x="757" y="934"/>
                </a:lnTo>
                <a:lnTo>
                  <a:pt x="757" y="935"/>
                </a:lnTo>
                <a:close/>
                <a:moveTo>
                  <a:pt x="804" y="1027"/>
                </a:moveTo>
                <a:lnTo>
                  <a:pt x="804" y="1027"/>
                </a:lnTo>
                <a:cubicBezTo>
                  <a:pt x="806" y="1029"/>
                  <a:pt x="809" y="1031"/>
                  <a:pt x="811" y="1031"/>
                </a:cubicBezTo>
                <a:lnTo>
                  <a:pt x="811" y="1031"/>
                </a:lnTo>
                <a:cubicBezTo>
                  <a:pt x="810" y="1031"/>
                  <a:pt x="810" y="1031"/>
                  <a:pt x="810" y="1031"/>
                </a:cubicBezTo>
                <a:lnTo>
                  <a:pt x="810" y="1031"/>
                </a:lnTo>
                <a:cubicBezTo>
                  <a:pt x="810" y="1033"/>
                  <a:pt x="810" y="1033"/>
                  <a:pt x="810" y="1033"/>
                </a:cubicBezTo>
                <a:lnTo>
                  <a:pt x="810" y="1033"/>
                </a:lnTo>
                <a:cubicBezTo>
                  <a:pt x="809" y="1033"/>
                  <a:pt x="808" y="1033"/>
                  <a:pt x="807" y="1033"/>
                </a:cubicBezTo>
                <a:lnTo>
                  <a:pt x="807" y="1033"/>
                </a:lnTo>
                <a:cubicBezTo>
                  <a:pt x="806" y="1034"/>
                  <a:pt x="804" y="1035"/>
                  <a:pt x="803" y="1037"/>
                </a:cubicBezTo>
                <a:lnTo>
                  <a:pt x="803" y="1037"/>
                </a:lnTo>
                <a:cubicBezTo>
                  <a:pt x="802" y="1036"/>
                  <a:pt x="802" y="1033"/>
                  <a:pt x="801" y="1031"/>
                </a:cubicBezTo>
                <a:lnTo>
                  <a:pt x="801" y="1031"/>
                </a:lnTo>
                <a:lnTo>
                  <a:pt x="802" y="1031"/>
                </a:lnTo>
                <a:lnTo>
                  <a:pt x="802" y="1031"/>
                </a:lnTo>
                <a:cubicBezTo>
                  <a:pt x="803" y="1030"/>
                  <a:pt x="804" y="1028"/>
                  <a:pt x="804" y="1027"/>
                </a:cubicBezTo>
                <a:close/>
                <a:moveTo>
                  <a:pt x="763" y="898"/>
                </a:moveTo>
                <a:lnTo>
                  <a:pt x="763" y="898"/>
                </a:lnTo>
                <a:lnTo>
                  <a:pt x="761" y="898"/>
                </a:lnTo>
                <a:lnTo>
                  <a:pt x="761" y="898"/>
                </a:lnTo>
                <a:cubicBezTo>
                  <a:pt x="761" y="898"/>
                  <a:pt x="761" y="898"/>
                  <a:pt x="761" y="899"/>
                </a:cubicBezTo>
                <a:lnTo>
                  <a:pt x="761" y="899"/>
                </a:lnTo>
                <a:cubicBezTo>
                  <a:pt x="757" y="898"/>
                  <a:pt x="757" y="902"/>
                  <a:pt x="756" y="904"/>
                </a:cubicBezTo>
                <a:lnTo>
                  <a:pt x="756" y="904"/>
                </a:lnTo>
                <a:cubicBezTo>
                  <a:pt x="755" y="899"/>
                  <a:pt x="754" y="895"/>
                  <a:pt x="751" y="891"/>
                </a:cubicBezTo>
                <a:lnTo>
                  <a:pt x="751" y="891"/>
                </a:lnTo>
                <a:cubicBezTo>
                  <a:pt x="751" y="890"/>
                  <a:pt x="751" y="889"/>
                  <a:pt x="751" y="889"/>
                </a:cubicBezTo>
                <a:lnTo>
                  <a:pt x="751" y="889"/>
                </a:lnTo>
                <a:cubicBezTo>
                  <a:pt x="751" y="887"/>
                  <a:pt x="751" y="885"/>
                  <a:pt x="753" y="884"/>
                </a:cubicBezTo>
                <a:lnTo>
                  <a:pt x="753" y="884"/>
                </a:lnTo>
                <a:cubicBezTo>
                  <a:pt x="753" y="886"/>
                  <a:pt x="753" y="887"/>
                  <a:pt x="754" y="889"/>
                </a:cubicBezTo>
                <a:lnTo>
                  <a:pt x="761" y="896"/>
                </a:lnTo>
                <a:lnTo>
                  <a:pt x="761" y="896"/>
                </a:lnTo>
                <a:cubicBezTo>
                  <a:pt x="761" y="897"/>
                  <a:pt x="763" y="897"/>
                  <a:pt x="763" y="898"/>
                </a:cubicBezTo>
                <a:close/>
                <a:moveTo>
                  <a:pt x="612" y="492"/>
                </a:moveTo>
                <a:lnTo>
                  <a:pt x="612" y="492"/>
                </a:lnTo>
                <a:cubicBezTo>
                  <a:pt x="611" y="490"/>
                  <a:pt x="609" y="490"/>
                  <a:pt x="608" y="492"/>
                </a:cubicBezTo>
                <a:lnTo>
                  <a:pt x="608" y="492"/>
                </a:lnTo>
                <a:cubicBezTo>
                  <a:pt x="607" y="490"/>
                  <a:pt x="606" y="490"/>
                  <a:pt x="606" y="490"/>
                </a:cubicBezTo>
                <a:lnTo>
                  <a:pt x="606" y="490"/>
                </a:lnTo>
                <a:lnTo>
                  <a:pt x="606" y="490"/>
                </a:lnTo>
                <a:lnTo>
                  <a:pt x="606" y="490"/>
                </a:lnTo>
                <a:cubicBezTo>
                  <a:pt x="606" y="489"/>
                  <a:pt x="606" y="489"/>
                  <a:pt x="605" y="488"/>
                </a:cubicBezTo>
                <a:lnTo>
                  <a:pt x="605" y="488"/>
                </a:lnTo>
                <a:lnTo>
                  <a:pt x="605" y="488"/>
                </a:lnTo>
                <a:lnTo>
                  <a:pt x="605" y="488"/>
                </a:lnTo>
                <a:cubicBezTo>
                  <a:pt x="607" y="486"/>
                  <a:pt x="607" y="483"/>
                  <a:pt x="606" y="479"/>
                </a:cubicBezTo>
                <a:lnTo>
                  <a:pt x="606" y="479"/>
                </a:lnTo>
                <a:cubicBezTo>
                  <a:pt x="606" y="480"/>
                  <a:pt x="606" y="480"/>
                  <a:pt x="606" y="480"/>
                </a:cubicBezTo>
                <a:lnTo>
                  <a:pt x="606" y="480"/>
                </a:lnTo>
                <a:cubicBezTo>
                  <a:pt x="608" y="481"/>
                  <a:pt x="609" y="482"/>
                  <a:pt x="611" y="484"/>
                </a:cubicBezTo>
                <a:lnTo>
                  <a:pt x="611" y="484"/>
                </a:lnTo>
                <a:cubicBezTo>
                  <a:pt x="612" y="486"/>
                  <a:pt x="612" y="487"/>
                  <a:pt x="612" y="489"/>
                </a:cubicBezTo>
                <a:lnTo>
                  <a:pt x="612" y="489"/>
                </a:lnTo>
                <a:cubicBezTo>
                  <a:pt x="615" y="492"/>
                  <a:pt x="616" y="497"/>
                  <a:pt x="621" y="499"/>
                </a:cubicBezTo>
                <a:lnTo>
                  <a:pt x="621" y="499"/>
                </a:lnTo>
                <a:cubicBezTo>
                  <a:pt x="622" y="499"/>
                  <a:pt x="624" y="498"/>
                  <a:pt x="624" y="496"/>
                </a:cubicBezTo>
                <a:lnTo>
                  <a:pt x="624" y="496"/>
                </a:lnTo>
                <a:cubicBezTo>
                  <a:pt x="624" y="495"/>
                  <a:pt x="624" y="495"/>
                  <a:pt x="624" y="495"/>
                </a:cubicBezTo>
                <a:lnTo>
                  <a:pt x="624" y="495"/>
                </a:lnTo>
                <a:cubicBezTo>
                  <a:pt x="625" y="497"/>
                  <a:pt x="626" y="499"/>
                  <a:pt x="627" y="502"/>
                </a:cubicBezTo>
                <a:lnTo>
                  <a:pt x="627" y="502"/>
                </a:lnTo>
                <a:cubicBezTo>
                  <a:pt x="631" y="501"/>
                  <a:pt x="628" y="496"/>
                  <a:pt x="628" y="493"/>
                </a:cubicBezTo>
                <a:lnTo>
                  <a:pt x="628" y="493"/>
                </a:lnTo>
                <a:cubicBezTo>
                  <a:pt x="631" y="489"/>
                  <a:pt x="632" y="486"/>
                  <a:pt x="625" y="484"/>
                </a:cubicBezTo>
                <a:lnTo>
                  <a:pt x="625" y="484"/>
                </a:lnTo>
                <a:cubicBezTo>
                  <a:pt x="628" y="483"/>
                  <a:pt x="631" y="483"/>
                  <a:pt x="631" y="480"/>
                </a:cubicBezTo>
                <a:lnTo>
                  <a:pt x="631" y="480"/>
                </a:lnTo>
                <a:cubicBezTo>
                  <a:pt x="634" y="482"/>
                  <a:pt x="637" y="486"/>
                  <a:pt x="640" y="489"/>
                </a:cubicBezTo>
                <a:lnTo>
                  <a:pt x="640" y="489"/>
                </a:lnTo>
                <a:cubicBezTo>
                  <a:pt x="641" y="490"/>
                  <a:pt x="643" y="492"/>
                  <a:pt x="641" y="494"/>
                </a:cubicBezTo>
                <a:lnTo>
                  <a:pt x="641" y="494"/>
                </a:lnTo>
                <a:cubicBezTo>
                  <a:pt x="641" y="497"/>
                  <a:pt x="643" y="500"/>
                  <a:pt x="643" y="503"/>
                </a:cubicBezTo>
                <a:lnTo>
                  <a:pt x="643" y="503"/>
                </a:lnTo>
                <a:cubicBezTo>
                  <a:pt x="643" y="505"/>
                  <a:pt x="643" y="507"/>
                  <a:pt x="644" y="508"/>
                </a:cubicBezTo>
                <a:lnTo>
                  <a:pt x="645" y="511"/>
                </a:lnTo>
                <a:lnTo>
                  <a:pt x="645" y="510"/>
                </a:lnTo>
                <a:lnTo>
                  <a:pt x="645" y="510"/>
                </a:lnTo>
                <a:cubicBezTo>
                  <a:pt x="647" y="513"/>
                  <a:pt x="652" y="511"/>
                  <a:pt x="652" y="516"/>
                </a:cubicBezTo>
                <a:lnTo>
                  <a:pt x="652" y="516"/>
                </a:lnTo>
                <a:cubicBezTo>
                  <a:pt x="651" y="518"/>
                  <a:pt x="652" y="520"/>
                  <a:pt x="653" y="522"/>
                </a:cubicBezTo>
                <a:lnTo>
                  <a:pt x="653" y="522"/>
                </a:lnTo>
                <a:cubicBezTo>
                  <a:pt x="652" y="522"/>
                  <a:pt x="652" y="522"/>
                  <a:pt x="651" y="523"/>
                </a:cubicBezTo>
                <a:lnTo>
                  <a:pt x="651" y="523"/>
                </a:lnTo>
                <a:cubicBezTo>
                  <a:pt x="650" y="523"/>
                  <a:pt x="649" y="525"/>
                  <a:pt x="649" y="526"/>
                </a:cubicBezTo>
                <a:lnTo>
                  <a:pt x="650" y="528"/>
                </a:lnTo>
                <a:lnTo>
                  <a:pt x="650" y="528"/>
                </a:lnTo>
                <a:cubicBezTo>
                  <a:pt x="647" y="526"/>
                  <a:pt x="643" y="523"/>
                  <a:pt x="640" y="524"/>
                </a:cubicBezTo>
                <a:lnTo>
                  <a:pt x="640" y="524"/>
                </a:lnTo>
                <a:cubicBezTo>
                  <a:pt x="640" y="524"/>
                  <a:pt x="640" y="524"/>
                  <a:pt x="640" y="523"/>
                </a:cubicBezTo>
                <a:lnTo>
                  <a:pt x="640" y="523"/>
                </a:lnTo>
                <a:cubicBezTo>
                  <a:pt x="639" y="523"/>
                  <a:pt x="638" y="523"/>
                  <a:pt x="637" y="522"/>
                </a:cubicBezTo>
                <a:lnTo>
                  <a:pt x="637" y="522"/>
                </a:lnTo>
                <a:cubicBezTo>
                  <a:pt x="637" y="522"/>
                  <a:pt x="636" y="521"/>
                  <a:pt x="636" y="520"/>
                </a:cubicBezTo>
                <a:lnTo>
                  <a:pt x="636" y="520"/>
                </a:lnTo>
                <a:cubicBezTo>
                  <a:pt x="634" y="520"/>
                  <a:pt x="631" y="517"/>
                  <a:pt x="628" y="516"/>
                </a:cubicBezTo>
                <a:lnTo>
                  <a:pt x="628" y="516"/>
                </a:lnTo>
                <a:cubicBezTo>
                  <a:pt x="628" y="515"/>
                  <a:pt x="628" y="514"/>
                  <a:pt x="627" y="513"/>
                </a:cubicBezTo>
                <a:lnTo>
                  <a:pt x="627" y="513"/>
                </a:lnTo>
                <a:cubicBezTo>
                  <a:pt x="628" y="513"/>
                  <a:pt x="628" y="513"/>
                  <a:pt x="628" y="511"/>
                </a:cubicBezTo>
                <a:lnTo>
                  <a:pt x="628" y="511"/>
                </a:lnTo>
                <a:cubicBezTo>
                  <a:pt x="628" y="506"/>
                  <a:pt x="624" y="501"/>
                  <a:pt x="619" y="499"/>
                </a:cubicBezTo>
                <a:lnTo>
                  <a:pt x="619" y="499"/>
                </a:lnTo>
                <a:lnTo>
                  <a:pt x="618" y="499"/>
                </a:lnTo>
                <a:lnTo>
                  <a:pt x="618" y="499"/>
                </a:lnTo>
                <a:cubicBezTo>
                  <a:pt x="618" y="495"/>
                  <a:pt x="616" y="493"/>
                  <a:pt x="612" y="492"/>
                </a:cubicBezTo>
                <a:close/>
                <a:moveTo>
                  <a:pt x="633" y="546"/>
                </a:moveTo>
                <a:lnTo>
                  <a:pt x="633" y="546"/>
                </a:lnTo>
                <a:cubicBezTo>
                  <a:pt x="634" y="545"/>
                  <a:pt x="634" y="544"/>
                  <a:pt x="635" y="544"/>
                </a:cubicBezTo>
                <a:lnTo>
                  <a:pt x="635" y="544"/>
                </a:lnTo>
                <a:cubicBezTo>
                  <a:pt x="635" y="544"/>
                  <a:pt x="636" y="545"/>
                  <a:pt x="637" y="545"/>
                </a:cubicBezTo>
                <a:lnTo>
                  <a:pt x="637" y="545"/>
                </a:lnTo>
                <a:cubicBezTo>
                  <a:pt x="635" y="545"/>
                  <a:pt x="634" y="546"/>
                  <a:pt x="633" y="546"/>
                </a:cubicBezTo>
                <a:close/>
                <a:moveTo>
                  <a:pt x="769" y="904"/>
                </a:moveTo>
                <a:lnTo>
                  <a:pt x="769" y="904"/>
                </a:lnTo>
                <a:close/>
                <a:moveTo>
                  <a:pt x="800" y="981"/>
                </a:moveTo>
                <a:lnTo>
                  <a:pt x="800" y="981"/>
                </a:lnTo>
                <a:cubicBezTo>
                  <a:pt x="800" y="980"/>
                  <a:pt x="800" y="980"/>
                  <a:pt x="800" y="980"/>
                </a:cubicBezTo>
                <a:lnTo>
                  <a:pt x="800" y="980"/>
                </a:lnTo>
                <a:cubicBezTo>
                  <a:pt x="800" y="980"/>
                  <a:pt x="800" y="981"/>
                  <a:pt x="801" y="981"/>
                </a:cubicBezTo>
                <a:lnTo>
                  <a:pt x="801" y="981"/>
                </a:lnTo>
                <a:cubicBezTo>
                  <a:pt x="800" y="982"/>
                  <a:pt x="800" y="983"/>
                  <a:pt x="800" y="984"/>
                </a:cubicBezTo>
                <a:lnTo>
                  <a:pt x="800" y="984"/>
                </a:lnTo>
                <a:cubicBezTo>
                  <a:pt x="800" y="984"/>
                  <a:pt x="799" y="985"/>
                  <a:pt x="799" y="986"/>
                </a:cubicBezTo>
                <a:lnTo>
                  <a:pt x="799" y="986"/>
                </a:lnTo>
                <a:cubicBezTo>
                  <a:pt x="798" y="985"/>
                  <a:pt x="797" y="984"/>
                  <a:pt x="796" y="984"/>
                </a:cubicBezTo>
                <a:lnTo>
                  <a:pt x="796" y="984"/>
                </a:lnTo>
                <a:cubicBezTo>
                  <a:pt x="798" y="984"/>
                  <a:pt x="800" y="983"/>
                  <a:pt x="800" y="981"/>
                </a:cubicBezTo>
                <a:close/>
                <a:moveTo>
                  <a:pt x="790" y="951"/>
                </a:moveTo>
                <a:lnTo>
                  <a:pt x="790" y="951"/>
                </a:lnTo>
                <a:lnTo>
                  <a:pt x="790" y="951"/>
                </a:lnTo>
                <a:lnTo>
                  <a:pt x="790" y="951"/>
                </a:lnTo>
                <a:cubicBezTo>
                  <a:pt x="790" y="951"/>
                  <a:pt x="790" y="951"/>
                  <a:pt x="790" y="952"/>
                </a:cubicBezTo>
                <a:lnTo>
                  <a:pt x="790" y="952"/>
                </a:lnTo>
                <a:cubicBezTo>
                  <a:pt x="790" y="951"/>
                  <a:pt x="789" y="952"/>
                  <a:pt x="789" y="951"/>
                </a:cubicBezTo>
                <a:lnTo>
                  <a:pt x="789" y="951"/>
                </a:lnTo>
                <a:lnTo>
                  <a:pt x="790" y="951"/>
                </a:lnTo>
                <a:close/>
                <a:moveTo>
                  <a:pt x="823" y="1056"/>
                </a:moveTo>
                <a:lnTo>
                  <a:pt x="823" y="1056"/>
                </a:lnTo>
                <a:cubicBezTo>
                  <a:pt x="824" y="1056"/>
                  <a:pt x="825" y="1055"/>
                  <a:pt x="825" y="1055"/>
                </a:cubicBezTo>
                <a:lnTo>
                  <a:pt x="825" y="1055"/>
                </a:lnTo>
                <a:lnTo>
                  <a:pt x="825" y="1055"/>
                </a:lnTo>
                <a:lnTo>
                  <a:pt x="825" y="1055"/>
                </a:lnTo>
                <a:lnTo>
                  <a:pt x="825" y="1055"/>
                </a:lnTo>
                <a:lnTo>
                  <a:pt x="825" y="1055"/>
                </a:lnTo>
                <a:cubicBezTo>
                  <a:pt x="826" y="1055"/>
                  <a:pt x="828" y="1055"/>
                  <a:pt x="830" y="1056"/>
                </a:cubicBezTo>
                <a:lnTo>
                  <a:pt x="830" y="1056"/>
                </a:lnTo>
                <a:cubicBezTo>
                  <a:pt x="830" y="1058"/>
                  <a:pt x="830" y="1059"/>
                  <a:pt x="830" y="1061"/>
                </a:cubicBezTo>
                <a:lnTo>
                  <a:pt x="830" y="1061"/>
                </a:lnTo>
                <a:cubicBezTo>
                  <a:pt x="829" y="1059"/>
                  <a:pt x="827" y="1059"/>
                  <a:pt x="825" y="1059"/>
                </a:cubicBezTo>
                <a:lnTo>
                  <a:pt x="825" y="1059"/>
                </a:lnTo>
                <a:lnTo>
                  <a:pt x="825" y="1058"/>
                </a:lnTo>
                <a:lnTo>
                  <a:pt x="825" y="1058"/>
                </a:lnTo>
                <a:cubicBezTo>
                  <a:pt x="824" y="1057"/>
                  <a:pt x="824" y="1057"/>
                  <a:pt x="823" y="1056"/>
                </a:cubicBezTo>
                <a:close/>
                <a:moveTo>
                  <a:pt x="828" y="1063"/>
                </a:moveTo>
                <a:lnTo>
                  <a:pt x="828" y="1063"/>
                </a:lnTo>
                <a:cubicBezTo>
                  <a:pt x="829" y="1063"/>
                  <a:pt x="830" y="1063"/>
                  <a:pt x="831" y="1063"/>
                </a:cubicBezTo>
                <a:lnTo>
                  <a:pt x="831" y="1063"/>
                </a:lnTo>
                <a:cubicBezTo>
                  <a:pt x="831" y="1065"/>
                  <a:pt x="831" y="1066"/>
                  <a:pt x="831" y="1068"/>
                </a:cubicBezTo>
                <a:lnTo>
                  <a:pt x="831" y="1068"/>
                </a:lnTo>
                <a:cubicBezTo>
                  <a:pt x="831" y="1067"/>
                  <a:pt x="831" y="1067"/>
                  <a:pt x="830" y="1066"/>
                </a:cubicBezTo>
                <a:lnTo>
                  <a:pt x="830" y="1066"/>
                </a:lnTo>
                <a:cubicBezTo>
                  <a:pt x="830" y="1065"/>
                  <a:pt x="829" y="1064"/>
                  <a:pt x="828" y="1063"/>
                </a:cubicBezTo>
                <a:close/>
                <a:moveTo>
                  <a:pt x="831" y="1071"/>
                </a:moveTo>
                <a:lnTo>
                  <a:pt x="831" y="1071"/>
                </a:lnTo>
                <a:lnTo>
                  <a:pt x="831" y="1071"/>
                </a:lnTo>
                <a:lnTo>
                  <a:pt x="831" y="1071"/>
                </a:lnTo>
                <a:cubicBezTo>
                  <a:pt x="831" y="1071"/>
                  <a:pt x="831" y="1071"/>
                  <a:pt x="831" y="1070"/>
                </a:cubicBezTo>
                <a:lnTo>
                  <a:pt x="831" y="1070"/>
                </a:lnTo>
                <a:cubicBezTo>
                  <a:pt x="832" y="1071"/>
                  <a:pt x="832" y="1071"/>
                  <a:pt x="833" y="1072"/>
                </a:cubicBezTo>
                <a:lnTo>
                  <a:pt x="833" y="1072"/>
                </a:lnTo>
                <a:cubicBezTo>
                  <a:pt x="833" y="1072"/>
                  <a:pt x="833" y="1072"/>
                  <a:pt x="832" y="1072"/>
                </a:cubicBezTo>
                <a:lnTo>
                  <a:pt x="832" y="1072"/>
                </a:lnTo>
                <a:lnTo>
                  <a:pt x="832" y="1072"/>
                </a:lnTo>
                <a:lnTo>
                  <a:pt x="832" y="1072"/>
                </a:lnTo>
                <a:cubicBezTo>
                  <a:pt x="832" y="1071"/>
                  <a:pt x="831" y="1071"/>
                  <a:pt x="831" y="1071"/>
                </a:cubicBezTo>
                <a:close/>
                <a:moveTo>
                  <a:pt x="825" y="1044"/>
                </a:moveTo>
                <a:lnTo>
                  <a:pt x="825" y="1044"/>
                </a:lnTo>
                <a:cubicBezTo>
                  <a:pt x="825" y="1044"/>
                  <a:pt x="825" y="1044"/>
                  <a:pt x="825" y="1045"/>
                </a:cubicBezTo>
                <a:lnTo>
                  <a:pt x="825" y="1045"/>
                </a:lnTo>
                <a:cubicBezTo>
                  <a:pt x="825" y="1044"/>
                  <a:pt x="825" y="1044"/>
                  <a:pt x="825" y="1044"/>
                </a:cubicBezTo>
                <a:close/>
                <a:moveTo>
                  <a:pt x="687" y="674"/>
                </a:moveTo>
                <a:lnTo>
                  <a:pt x="687" y="674"/>
                </a:lnTo>
                <a:cubicBezTo>
                  <a:pt x="687" y="673"/>
                  <a:pt x="687" y="673"/>
                  <a:pt x="687" y="673"/>
                </a:cubicBezTo>
                <a:lnTo>
                  <a:pt x="687" y="673"/>
                </a:lnTo>
                <a:cubicBezTo>
                  <a:pt x="688" y="673"/>
                  <a:pt x="689" y="674"/>
                  <a:pt x="690" y="674"/>
                </a:cubicBezTo>
                <a:lnTo>
                  <a:pt x="690" y="674"/>
                </a:lnTo>
                <a:cubicBezTo>
                  <a:pt x="689" y="674"/>
                  <a:pt x="688" y="674"/>
                  <a:pt x="687" y="674"/>
                </a:cubicBezTo>
                <a:close/>
                <a:moveTo>
                  <a:pt x="639" y="538"/>
                </a:moveTo>
                <a:lnTo>
                  <a:pt x="639" y="538"/>
                </a:lnTo>
                <a:cubicBezTo>
                  <a:pt x="639" y="537"/>
                  <a:pt x="640" y="537"/>
                  <a:pt x="640" y="537"/>
                </a:cubicBezTo>
                <a:lnTo>
                  <a:pt x="640" y="537"/>
                </a:lnTo>
                <a:cubicBezTo>
                  <a:pt x="640" y="537"/>
                  <a:pt x="640" y="537"/>
                  <a:pt x="641" y="537"/>
                </a:cubicBezTo>
                <a:lnTo>
                  <a:pt x="641" y="537"/>
                </a:lnTo>
                <a:cubicBezTo>
                  <a:pt x="640" y="538"/>
                  <a:pt x="640" y="538"/>
                  <a:pt x="639" y="538"/>
                </a:cubicBezTo>
                <a:close/>
                <a:moveTo>
                  <a:pt x="638" y="528"/>
                </a:moveTo>
                <a:lnTo>
                  <a:pt x="638" y="528"/>
                </a:lnTo>
                <a:lnTo>
                  <a:pt x="638" y="528"/>
                </a:lnTo>
                <a:lnTo>
                  <a:pt x="638" y="528"/>
                </a:lnTo>
                <a:lnTo>
                  <a:pt x="637" y="528"/>
                </a:lnTo>
                <a:lnTo>
                  <a:pt x="637" y="528"/>
                </a:lnTo>
                <a:cubicBezTo>
                  <a:pt x="637" y="528"/>
                  <a:pt x="638" y="528"/>
                  <a:pt x="638" y="527"/>
                </a:cubicBezTo>
                <a:lnTo>
                  <a:pt x="638" y="527"/>
                </a:lnTo>
                <a:cubicBezTo>
                  <a:pt x="638" y="528"/>
                  <a:pt x="638" y="528"/>
                  <a:pt x="638" y="528"/>
                </a:cubicBezTo>
                <a:close/>
                <a:moveTo>
                  <a:pt x="792" y="941"/>
                </a:moveTo>
                <a:lnTo>
                  <a:pt x="792" y="941"/>
                </a:lnTo>
                <a:close/>
                <a:moveTo>
                  <a:pt x="708" y="706"/>
                </a:moveTo>
                <a:lnTo>
                  <a:pt x="708" y="706"/>
                </a:lnTo>
                <a:cubicBezTo>
                  <a:pt x="708" y="706"/>
                  <a:pt x="708" y="706"/>
                  <a:pt x="708" y="705"/>
                </a:cubicBezTo>
                <a:lnTo>
                  <a:pt x="708" y="705"/>
                </a:lnTo>
                <a:cubicBezTo>
                  <a:pt x="708" y="706"/>
                  <a:pt x="708" y="706"/>
                  <a:pt x="708" y="706"/>
                </a:cubicBezTo>
                <a:close/>
                <a:moveTo>
                  <a:pt x="683" y="636"/>
                </a:moveTo>
                <a:lnTo>
                  <a:pt x="683" y="636"/>
                </a:lnTo>
                <a:lnTo>
                  <a:pt x="683" y="636"/>
                </a:lnTo>
                <a:lnTo>
                  <a:pt x="683" y="636"/>
                </a:lnTo>
                <a:cubicBezTo>
                  <a:pt x="684" y="636"/>
                  <a:pt x="684" y="636"/>
                  <a:pt x="685" y="636"/>
                </a:cubicBezTo>
                <a:lnTo>
                  <a:pt x="685" y="636"/>
                </a:lnTo>
                <a:cubicBezTo>
                  <a:pt x="685" y="637"/>
                  <a:pt x="685" y="637"/>
                  <a:pt x="684" y="637"/>
                </a:cubicBezTo>
                <a:lnTo>
                  <a:pt x="684" y="637"/>
                </a:lnTo>
                <a:lnTo>
                  <a:pt x="683" y="636"/>
                </a:lnTo>
                <a:close/>
                <a:moveTo>
                  <a:pt x="654" y="544"/>
                </a:moveTo>
                <a:lnTo>
                  <a:pt x="654" y="544"/>
                </a:lnTo>
                <a:cubicBezTo>
                  <a:pt x="653" y="544"/>
                  <a:pt x="652" y="544"/>
                  <a:pt x="651" y="544"/>
                </a:cubicBezTo>
                <a:lnTo>
                  <a:pt x="651" y="544"/>
                </a:lnTo>
                <a:cubicBezTo>
                  <a:pt x="651" y="542"/>
                  <a:pt x="650" y="541"/>
                  <a:pt x="649" y="540"/>
                </a:cubicBezTo>
                <a:lnTo>
                  <a:pt x="649" y="540"/>
                </a:lnTo>
                <a:cubicBezTo>
                  <a:pt x="650" y="540"/>
                  <a:pt x="651" y="539"/>
                  <a:pt x="652" y="538"/>
                </a:cubicBezTo>
                <a:lnTo>
                  <a:pt x="652" y="538"/>
                </a:lnTo>
                <a:cubicBezTo>
                  <a:pt x="652" y="541"/>
                  <a:pt x="653" y="543"/>
                  <a:pt x="654" y="544"/>
                </a:cubicBezTo>
                <a:close/>
                <a:moveTo>
                  <a:pt x="714" y="716"/>
                </a:moveTo>
                <a:lnTo>
                  <a:pt x="714" y="716"/>
                </a:lnTo>
                <a:cubicBezTo>
                  <a:pt x="715" y="716"/>
                  <a:pt x="716" y="714"/>
                  <a:pt x="718" y="713"/>
                </a:cubicBezTo>
                <a:lnTo>
                  <a:pt x="718" y="713"/>
                </a:lnTo>
                <a:lnTo>
                  <a:pt x="718" y="713"/>
                </a:lnTo>
                <a:lnTo>
                  <a:pt x="718" y="713"/>
                </a:lnTo>
                <a:lnTo>
                  <a:pt x="718" y="713"/>
                </a:lnTo>
                <a:lnTo>
                  <a:pt x="718" y="713"/>
                </a:lnTo>
                <a:cubicBezTo>
                  <a:pt x="717" y="714"/>
                  <a:pt x="717" y="716"/>
                  <a:pt x="718" y="717"/>
                </a:cubicBezTo>
                <a:lnTo>
                  <a:pt x="718" y="717"/>
                </a:lnTo>
                <a:cubicBezTo>
                  <a:pt x="718" y="717"/>
                  <a:pt x="718" y="717"/>
                  <a:pt x="719" y="717"/>
                </a:cubicBezTo>
                <a:lnTo>
                  <a:pt x="719" y="717"/>
                </a:lnTo>
                <a:lnTo>
                  <a:pt x="719" y="718"/>
                </a:lnTo>
                <a:lnTo>
                  <a:pt x="718" y="718"/>
                </a:lnTo>
                <a:lnTo>
                  <a:pt x="718" y="718"/>
                </a:lnTo>
                <a:cubicBezTo>
                  <a:pt x="717" y="717"/>
                  <a:pt x="715" y="716"/>
                  <a:pt x="714" y="716"/>
                </a:cubicBezTo>
                <a:close/>
                <a:moveTo>
                  <a:pt x="760" y="838"/>
                </a:moveTo>
                <a:lnTo>
                  <a:pt x="760" y="838"/>
                </a:lnTo>
                <a:close/>
                <a:moveTo>
                  <a:pt x="699" y="656"/>
                </a:moveTo>
                <a:lnTo>
                  <a:pt x="699" y="656"/>
                </a:lnTo>
                <a:cubicBezTo>
                  <a:pt x="701" y="656"/>
                  <a:pt x="702" y="656"/>
                  <a:pt x="702" y="655"/>
                </a:cubicBezTo>
                <a:lnTo>
                  <a:pt x="702" y="655"/>
                </a:lnTo>
                <a:cubicBezTo>
                  <a:pt x="705" y="656"/>
                  <a:pt x="706" y="654"/>
                  <a:pt x="708" y="653"/>
                </a:cubicBezTo>
                <a:lnTo>
                  <a:pt x="708" y="653"/>
                </a:lnTo>
                <a:cubicBezTo>
                  <a:pt x="706" y="653"/>
                  <a:pt x="705" y="652"/>
                  <a:pt x="704" y="652"/>
                </a:cubicBezTo>
                <a:lnTo>
                  <a:pt x="704" y="652"/>
                </a:lnTo>
                <a:cubicBezTo>
                  <a:pt x="704" y="652"/>
                  <a:pt x="705" y="651"/>
                  <a:pt x="705" y="650"/>
                </a:cubicBezTo>
                <a:lnTo>
                  <a:pt x="705" y="650"/>
                </a:lnTo>
                <a:cubicBezTo>
                  <a:pt x="705" y="650"/>
                  <a:pt x="705" y="649"/>
                  <a:pt x="705" y="648"/>
                </a:cubicBezTo>
                <a:lnTo>
                  <a:pt x="705" y="648"/>
                </a:lnTo>
                <a:cubicBezTo>
                  <a:pt x="706" y="648"/>
                  <a:pt x="707" y="647"/>
                  <a:pt x="708" y="646"/>
                </a:cubicBezTo>
                <a:lnTo>
                  <a:pt x="708" y="646"/>
                </a:lnTo>
                <a:cubicBezTo>
                  <a:pt x="708" y="646"/>
                  <a:pt x="708" y="645"/>
                  <a:pt x="708" y="643"/>
                </a:cubicBezTo>
                <a:lnTo>
                  <a:pt x="708" y="643"/>
                </a:lnTo>
                <a:cubicBezTo>
                  <a:pt x="707" y="641"/>
                  <a:pt x="706" y="639"/>
                  <a:pt x="705" y="637"/>
                </a:cubicBezTo>
                <a:lnTo>
                  <a:pt x="705" y="637"/>
                </a:lnTo>
                <a:cubicBezTo>
                  <a:pt x="706" y="637"/>
                  <a:pt x="707" y="638"/>
                  <a:pt x="708" y="638"/>
                </a:cubicBezTo>
                <a:lnTo>
                  <a:pt x="708" y="638"/>
                </a:lnTo>
                <a:lnTo>
                  <a:pt x="708" y="638"/>
                </a:lnTo>
                <a:lnTo>
                  <a:pt x="708" y="638"/>
                </a:lnTo>
                <a:cubicBezTo>
                  <a:pt x="710" y="640"/>
                  <a:pt x="711" y="642"/>
                  <a:pt x="714" y="640"/>
                </a:cubicBezTo>
                <a:lnTo>
                  <a:pt x="714" y="640"/>
                </a:lnTo>
                <a:lnTo>
                  <a:pt x="714" y="640"/>
                </a:lnTo>
                <a:lnTo>
                  <a:pt x="714" y="640"/>
                </a:lnTo>
                <a:cubicBezTo>
                  <a:pt x="715" y="640"/>
                  <a:pt x="717" y="640"/>
                  <a:pt x="718" y="640"/>
                </a:cubicBez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cubicBezTo>
                  <a:pt x="718" y="642"/>
                  <a:pt x="717" y="645"/>
                  <a:pt x="716" y="644"/>
                </a:cubicBezTo>
                <a:lnTo>
                  <a:pt x="716" y="644"/>
                </a:lnTo>
                <a:cubicBezTo>
                  <a:pt x="707" y="641"/>
                  <a:pt x="710" y="651"/>
                  <a:pt x="708" y="653"/>
                </a:cubicBezTo>
                <a:lnTo>
                  <a:pt x="708" y="653"/>
                </a:lnTo>
                <a:lnTo>
                  <a:pt x="708" y="653"/>
                </a:lnTo>
                <a:lnTo>
                  <a:pt x="708" y="653"/>
                </a:lnTo>
                <a:lnTo>
                  <a:pt x="708" y="653"/>
                </a:lnTo>
                <a:lnTo>
                  <a:pt x="708" y="653"/>
                </a:lnTo>
                <a:lnTo>
                  <a:pt x="708" y="653"/>
                </a:lnTo>
                <a:cubicBezTo>
                  <a:pt x="707" y="656"/>
                  <a:pt x="707" y="658"/>
                  <a:pt x="708" y="661"/>
                </a:cubicBezTo>
                <a:lnTo>
                  <a:pt x="708" y="661"/>
                </a:lnTo>
                <a:cubicBezTo>
                  <a:pt x="705" y="658"/>
                  <a:pt x="702" y="658"/>
                  <a:pt x="699" y="656"/>
                </a:cubicBezTo>
                <a:close/>
                <a:moveTo>
                  <a:pt x="799" y="920"/>
                </a:moveTo>
                <a:lnTo>
                  <a:pt x="799" y="920"/>
                </a:lnTo>
                <a:lnTo>
                  <a:pt x="799" y="920"/>
                </a:lnTo>
                <a:lnTo>
                  <a:pt x="799" y="920"/>
                </a:lnTo>
                <a:lnTo>
                  <a:pt x="799" y="921"/>
                </a:lnTo>
                <a:lnTo>
                  <a:pt x="799" y="921"/>
                </a:lnTo>
                <a:lnTo>
                  <a:pt x="799" y="921"/>
                </a:lnTo>
                <a:lnTo>
                  <a:pt x="799" y="920"/>
                </a:lnTo>
                <a:close/>
                <a:moveTo>
                  <a:pt x="709" y="665"/>
                </a:moveTo>
                <a:lnTo>
                  <a:pt x="709" y="665"/>
                </a:lnTo>
                <a:cubicBezTo>
                  <a:pt x="709" y="665"/>
                  <a:pt x="709" y="664"/>
                  <a:pt x="709" y="663"/>
                </a:cubicBezTo>
                <a:lnTo>
                  <a:pt x="709" y="663"/>
                </a:lnTo>
                <a:cubicBezTo>
                  <a:pt x="710" y="664"/>
                  <a:pt x="710" y="665"/>
                  <a:pt x="711" y="666"/>
                </a:cubicBezTo>
                <a:lnTo>
                  <a:pt x="711" y="666"/>
                </a:lnTo>
                <a:cubicBezTo>
                  <a:pt x="710" y="666"/>
                  <a:pt x="710" y="666"/>
                  <a:pt x="709" y="665"/>
                </a:cubicBezTo>
                <a:close/>
                <a:moveTo>
                  <a:pt x="724" y="693"/>
                </a:moveTo>
                <a:lnTo>
                  <a:pt x="724" y="693"/>
                </a:lnTo>
                <a:cubicBezTo>
                  <a:pt x="724" y="691"/>
                  <a:pt x="723" y="689"/>
                  <a:pt x="722" y="689"/>
                </a:cubicBezTo>
                <a:lnTo>
                  <a:pt x="722" y="689"/>
                </a:lnTo>
                <a:cubicBezTo>
                  <a:pt x="721" y="688"/>
                  <a:pt x="721" y="686"/>
                  <a:pt x="722" y="684"/>
                </a:cubicBezTo>
                <a:lnTo>
                  <a:pt x="722" y="684"/>
                </a:lnTo>
                <a:cubicBezTo>
                  <a:pt x="723" y="687"/>
                  <a:pt x="724" y="689"/>
                  <a:pt x="726" y="691"/>
                </a:cubicBezTo>
                <a:lnTo>
                  <a:pt x="726" y="691"/>
                </a:lnTo>
                <a:lnTo>
                  <a:pt x="727" y="690"/>
                </a:lnTo>
                <a:lnTo>
                  <a:pt x="727" y="690"/>
                </a:lnTo>
                <a:cubicBezTo>
                  <a:pt x="729" y="692"/>
                  <a:pt x="729" y="694"/>
                  <a:pt x="729" y="695"/>
                </a:cubicBezTo>
                <a:lnTo>
                  <a:pt x="729" y="695"/>
                </a:lnTo>
                <a:cubicBezTo>
                  <a:pt x="731" y="699"/>
                  <a:pt x="732" y="701"/>
                  <a:pt x="731" y="703"/>
                </a:cubicBezTo>
                <a:lnTo>
                  <a:pt x="731" y="703"/>
                </a:lnTo>
                <a:cubicBezTo>
                  <a:pt x="730" y="702"/>
                  <a:pt x="729" y="701"/>
                  <a:pt x="729" y="699"/>
                </a:cubicBezTo>
                <a:lnTo>
                  <a:pt x="729" y="699"/>
                </a:lnTo>
                <a:cubicBezTo>
                  <a:pt x="726" y="698"/>
                  <a:pt x="726" y="695"/>
                  <a:pt x="724" y="693"/>
                </a:cubicBezTo>
                <a:close/>
                <a:moveTo>
                  <a:pt x="726" y="682"/>
                </a:moveTo>
                <a:lnTo>
                  <a:pt x="726" y="682"/>
                </a:lnTo>
                <a:cubicBezTo>
                  <a:pt x="724" y="679"/>
                  <a:pt x="723" y="676"/>
                  <a:pt x="720" y="677"/>
                </a:cubicBezTo>
                <a:lnTo>
                  <a:pt x="720" y="677"/>
                </a:lnTo>
                <a:cubicBezTo>
                  <a:pt x="720" y="676"/>
                  <a:pt x="720" y="676"/>
                  <a:pt x="719" y="675"/>
                </a:cubicBezTo>
                <a:lnTo>
                  <a:pt x="719" y="675"/>
                </a:lnTo>
                <a:cubicBezTo>
                  <a:pt x="720" y="675"/>
                  <a:pt x="722" y="674"/>
                  <a:pt x="724" y="673"/>
                </a:cubicBezTo>
                <a:lnTo>
                  <a:pt x="724" y="673"/>
                </a:lnTo>
                <a:cubicBezTo>
                  <a:pt x="724" y="674"/>
                  <a:pt x="724" y="675"/>
                  <a:pt x="725" y="676"/>
                </a:cubicBezTo>
                <a:lnTo>
                  <a:pt x="725" y="676"/>
                </a:lnTo>
                <a:cubicBezTo>
                  <a:pt x="726" y="677"/>
                  <a:pt x="727" y="679"/>
                  <a:pt x="728" y="680"/>
                </a:cubicBezTo>
                <a:lnTo>
                  <a:pt x="728" y="680"/>
                </a:lnTo>
                <a:cubicBezTo>
                  <a:pt x="728" y="683"/>
                  <a:pt x="729" y="687"/>
                  <a:pt x="732" y="689"/>
                </a:cubicBezTo>
                <a:lnTo>
                  <a:pt x="732" y="689"/>
                </a:lnTo>
                <a:cubicBezTo>
                  <a:pt x="731" y="689"/>
                  <a:pt x="730" y="689"/>
                  <a:pt x="729" y="689"/>
                </a:cubicBezTo>
                <a:lnTo>
                  <a:pt x="729" y="689"/>
                </a:lnTo>
                <a:cubicBezTo>
                  <a:pt x="729" y="686"/>
                  <a:pt x="728" y="683"/>
                  <a:pt x="726" y="682"/>
                </a:cubicBezTo>
                <a:close/>
                <a:moveTo>
                  <a:pt x="548" y="181"/>
                </a:moveTo>
                <a:lnTo>
                  <a:pt x="548" y="181"/>
                </a:lnTo>
                <a:lnTo>
                  <a:pt x="548" y="181"/>
                </a:lnTo>
                <a:lnTo>
                  <a:pt x="548" y="181"/>
                </a:lnTo>
                <a:cubicBezTo>
                  <a:pt x="547" y="178"/>
                  <a:pt x="545" y="177"/>
                  <a:pt x="543" y="176"/>
                </a:cubicBezTo>
                <a:lnTo>
                  <a:pt x="543" y="176"/>
                </a:lnTo>
                <a:cubicBezTo>
                  <a:pt x="542" y="175"/>
                  <a:pt x="542" y="175"/>
                  <a:pt x="542" y="175"/>
                </a:cubicBezTo>
                <a:lnTo>
                  <a:pt x="542" y="175"/>
                </a:lnTo>
                <a:lnTo>
                  <a:pt x="542" y="175"/>
                </a:lnTo>
                <a:lnTo>
                  <a:pt x="542" y="175"/>
                </a:lnTo>
                <a:cubicBezTo>
                  <a:pt x="541" y="175"/>
                  <a:pt x="541" y="174"/>
                  <a:pt x="541" y="173"/>
                </a:cubicBezTo>
                <a:lnTo>
                  <a:pt x="541" y="173"/>
                </a:lnTo>
                <a:cubicBezTo>
                  <a:pt x="540" y="172"/>
                  <a:pt x="539" y="170"/>
                  <a:pt x="538" y="169"/>
                </a:cubicBezTo>
                <a:lnTo>
                  <a:pt x="538" y="169"/>
                </a:lnTo>
                <a:lnTo>
                  <a:pt x="538" y="169"/>
                </a:lnTo>
                <a:lnTo>
                  <a:pt x="538" y="169"/>
                </a:lnTo>
                <a:cubicBezTo>
                  <a:pt x="539" y="169"/>
                  <a:pt x="541" y="169"/>
                  <a:pt x="542" y="170"/>
                </a:cubicBezTo>
                <a:lnTo>
                  <a:pt x="542" y="170"/>
                </a:lnTo>
                <a:cubicBezTo>
                  <a:pt x="542" y="170"/>
                  <a:pt x="543" y="170"/>
                  <a:pt x="544" y="169"/>
                </a:cubicBezTo>
                <a:lnTo>
                  <a:pt x="544" y="169"/>
                </a:lnTo>
                <a:cubicBezTo>
                  <a:pt x="545" y="169"/>
                  <a:pt x="545" y="169"/>
                  <a:pt x="546" y="169"/>
                </a:cubicBezTo>
                <a:lnTo>
                  <a:pt x="546" y="169"/>
                </a:lnTo>
                <a:cubicBezTo>
                  <a:pt x="547" y="170"/>
                  <a:pt x="548" y="172"/>
                  <a:pt x="548" y="174"/>
                </a:cubicBezTo>
                <a:lnTo>
                  <a:pt x="548" y="174"/>
                </a:lnTo>
                <a:cubicBezTo>
                  <a:pt x="547" y="175"/>
                  <a:pt x="547" y="176"/>
                  <a:pt x="547" y="178"/>
                </a:cubicBezTo>
                <a:lnTo>
                  <a:pt x="547" y="178"/>
                </a:lnTo>
                <a:cubicBezTo>
                  <a:pt x="548" y="179"/>
                  <a:pt x="548" y="179"/>
                  <a:pt x="549" y="181"/>
                </a:cubicBezTo>
                <a:lnTo>
                  <a:pt x="549" y="181"/>
                </a:lnTo>
                <a:cubicBezTo>
                  <a:pt x="548" y="181"/>
                  <a:pt x="548" y="181"/>
                  <a:pt x="548" y="181"/>
                </a:cubicBezTo>
                <a:close/>
                <a:moveTo>
                  <a:pt x="555" y="196"/>
                </a:moveTo>
                <a:lnTo>
                  <a:pt x="555" y="196"/>
                </a:lnTo>
                <a:cubicBezTo>
                  <a:pt x="556" y="196"/>
                  <a:pt x="556" y="195"/>
                  <a:pt x="555" y="192"/>
                </a:cubicBezTo>
                <a:lnTo>
                  <a:pt x="555" y="192"/>
                </a:lnTo>
                <a:cubicBezTo>
                  <a:pt x="556" y="194"/>
                  <a:pt x="557" y="194"/>
                  <a:pt x="558" y="195"/>
                </a:cubicBezTo>
                <a:lnTo>
                  <a:pt x="558" y="195"/>
                </a:lnTo>
                <a:cubicBezTo>
                  <a:pt x="557" y="195"/>
                  <a:pt x="557" y="196"/>
                  <a:pt x="557" y="197"/>
                </a:cubicBezTo>
                <a:lnTo>
                  <a:pt x="557" y="197"/>
                </a:lnTo>
                <a:cubicBezTo>
                  <a:pt x="557" y="197"/>
                  <a:pt x="556" y="196"/>
                  <a:pt x="555" y="196"/>
                </a:cubicBezTo>
                <a:close/>
                <a:moveTo>
                  <a:pt x="612" y="345"/>
                </a:moveTo>
                <a:lnTo>
                  <a:pt x="612" y="345"/>
                </a:lnTo>
                <a:close/>
                <a:moveTo>
                  <a:pt x="608" y="334"/>
                </a:moveTo>
                <a:lnTo>
                  <a:pt x="608" y="334"/>
                </a:lnTo>
                <a:lnTo>
                  <a:pt x="608" y="334"/>
                </a:lnTo>
                <a:lnTo>
                  <a:pt x="608" y="334"/>
                </a:lnTo>
                <a:lnTo>
                  <a:pt x="607" y="334"/>
                </a:lnTo>
                <a:lnTo>
                  <a:pt x="607" y="334"/>
                </a:lnTo>
                <a:lnTo>
                  <a:pt x="607" y="334"/>
                </a:lnTo>
                <a:lnTo>
                  <a:pt x="607" y="334"/>
                </a:lnTo>
                <a:cubicBezTo>
                  <a:pt x="608" y="334"/>
                  <a:pt x="608" y="334"/>
                  <a:pt x="608" y="334"/>
                </a:cubicBezTo>
                <a:close/>
                <a:moveTo>
                  <a:pt x="612" y="345"/>
                </a:moveTo>
                <a:lnTo>
                  <a:pt x="612" y="345"/>
                </a:lnTo>
                <a:cubicBezTo>
                  <a:pt x="612" y="345"/>
                  <a:pt x="613" y="344"/>
                  <a:pt x="614" y="343"/>
                </a:cubicBezTo>
                <a:lnTo>
                  <a:pt x="614" y="343"/>
                </a:lnTo>
                <a:cubicBezTo>
                  <a:pt x="615" y="344"/>
                  <a:pt x="615" y="344"/>
                  <a:pt x="615" y="345"/>
                </a:cubicBezTo>
                <a:lnTo>
                  <a:pt x="615" y="345"/>
                </a:lnTo>
                <a:cubicBezTo>
                  <a:pt x="614" y="345"/>
                  <a:pt x="612" y="345"/>
                  <a:pt x="612" y="345"/>
                </a:cubicBezTo>
                <a:close/>
                <a:moveTo>
                  <a:pt x="636" y="408"/>
                </a:moveTo>
                <a:lnTo>
                  <a:pt x="636" y="408"/>
                </a:lnTo>
                <a:lnTo>
                  <a:pt x="636" y="407"/>
                </a:lnTo>
                <a:lnTo>
                  <a:pt x="636" y="407"/>
                </a:lnTo>
                <a:cubicBezTo>
                  <a:pt x="637" y="407"/>
                  <a:pt x="638" y="408"/>
                  <a:pt x="638" y="408"/>
                </a:cubicBezTo>
                <a:lnTo>
                  <a:pt x="638" y="408"/>
                </a:lnTo>
                <a:cubicBezTo>
                  <a:pt x="637" y="408"/>
                  <a:pt x="637" y="408"/>
                  <a:pt x="636" y="408"/>
                </a:cubicBezTo>
                <a:close/>
                <a:moveTo>
                  <a:pt x="648" y="441"/>
                </a:moveTo>
                <a:lnTo>
                  <a:pt x="648" y="441"/>
                </a:lnTo>
                <a:lnTo>
                  <a:pt x="648" y="441"/>
                </a:lnTo>
                <a:lnTo>
                  <a:pt x="648" y="441"/>
                </a:lnTo>
                <a:cubicBezTo>
                  <a:pt x="648" y="441"/>
                  <a:pt x="648" y="441"/>
                  <a:pt x="649" y="441"/>
                </a:cubicBezTo>
                <a:lnTo>
                  <a:pt x="649" y="441"/>
                </a:lnTo>
                <a:cubicBezTo>
                  <a:pt x="648" y="441"/>
                  <a:pt x="648" y="441"/>
                  <a:pt x="648" y="441"/>
                </a:cubicBezTo>
                <a:close/>
                <a:moveTo>
                  <a:pt x="644" y="427"/>
                </a:moveTo>
                <a:lnTo>
                  <a:pt x="644" y="427"/>
                </a:lnTo>
                <a:cubicBezTo>
                  <a:pt x="644" y="426"/>
                  <a:pt x="645" y="426"/>
                  <a:pt x="645" y="425"/>
                </a:cubicBezTo>
                <a:lnTo>
                  <a:pt x="645" y="425"/>
                </a:lnTo>
                <a:cubicBezTo>
                  <a:pt x="645" y="426"/>
                  <a:pt x="645" y="427"/>
                  <a:pt x="645" y="427"/>
                </a:cubicBezTo>
                <a:lnTo>
                  <a:pt x="645" y="427"/>
                </a:lnTo>
                <a:cubicBezTo>
                  <a:pt x="644" y="427"/>
                  <a:pt x="644" y="427"/>
                  <a:pt x="644" y="427"/>
                </a:cubicBezTo>
                <a:close/>
                <a:moveTo>
                  <a:pt x="647" y="433"/>
                </a:move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cubicBezTo>
                  <a:pt x="649" y="431"/>
                  <a:pt x="649" y="426"/>
                  <a:pt x="654" y="426"/>
                </a:cubicBezTo>
                <a:lnTo>
                  <a:pt x="654" y="426"/>
                </a:lnTo>
                <a:cubicBezTo>
                  <a:pt x="655" y="420"/>
                  <a:pt x="652" y="420"/>
                  <a:pt x="648" y="420"/>
                </a:cubicBezTo>
                <a:lnTo>
                  <a:pt x="648" y="420"/>
                </a:lnTo>
                <a:cubicBezTo>
                  <a:pt x="647" y="420"/>
                  <a:pt x="647" y="420"/>
                  <a:pt x="646" y="421"/>
                </a:cubicBezTo>
                <a:lnTo>
                  <a:pt x="646" y="421"/>
                </a:lnTo>
                <a:cubicBezTo>
                  <a:pt x="646" y="421"/>
                  <a:pt x="646" y="421"/>
                  <a:pt x="646" y="422"/>
                </a:cubicBezTo>
                <a:lnTo>
                  <a:pt x="646" y="422"/>
                </a:lnTo>
                <a:cubicBezTo>
                  <a:pt x="646" y="421"/>
                  <a:pt x="646" y="420"/>
                  <a:pt x="646" y="419"/>
                </a:cubicBezTo>
                <a:lnTo>
                  <a:pt x="646" y="419"/>
                </a:lnTo>
                <a:cubicBezTo>
                  <a:pt x="645" y="418"/>
                  <a:pt x="645" y="417"/>
                  <a:pt x="644" y="417"/>
                </a:cubicBezTo>
                <a:lnTo>
                  <a:pt x="644" y="417"/>
                </a:lnTo>
                <a:cubicBezTo>
                  <a:pt x="645" y="417"/>
                  <a:pt x="645" y="416"/>
                  <a:pt x="645" y="416"/>
                </a:cubicBezTo>
                <a:lnTo>
                  <a:pt x="645" y="416"/>
                </a:lnTo>
                <a:cubicBezTo>
                  <a:pt x="646" y="416"/>
                  <a:pt x="646" y="417"/>
                  <a:pt x="647" y="417"/>
                </a:cubicBezTo>
                <a:lnTo>
                  <a:pt x="647" y="417"/>
                </a:lnTo>
                <a:cubicBezTo>
                  <a:pt x="649" y="418"/>
                  <a:pt x="649" y="418"/>
                  <a:pt x="650" y="417"/>
                </a:cubicBezTo>
                <a:lnTo>
                  <a:pt x="650" y="417"/>
                </a:lnTo>
                <a:cubicBezTo>
                  <a:pt x="651" y="415"/>
                  <a:pt x="651" y="413"/>
                  <a:pt x="652" y="410"/>
                </a:cubicBezTo>
                <a:lnTo>
                  <a:pt x="652" y="410"/>
                </a:lnTo>
                <a:cubicBezTo>
                  <a:pt x="652" y="409"/>
                  <a:pt x="652" y="408"/>
                  <a:pt x="650" y="407"/>
                </a:cubicBezTo>
                <a:lnTo>
                  <a:pt x="650" y="407"/>
                </a:lnTo>
                <a:cubicBezTo>
                  <a:pt x="649" y="409"/>
                  <a:pt x="647" y="406"/>
                  <a:pt x="645" y="405"/>
                </a:cubicBezTo>
                <a:lnTo>
                  <a:pt x="645" y="405"/>
                </a:lnTo>
                <a:cubicBezTo>
                  <a:pt x="646" y="403"/>
                  <a:pt x="646" y="399"/>
                  <a:pt x="648" y="396"/>
                </a:cubicBezTo>
                <a:lnTo>
                  <a:pt x="648" y="396"/>
                </a:lnTo>
                <a:cubicBezTo>
                  <a:pt x="649" y="397"/>
                  <a:pt x="651" y="399"/>
                  <a:pt x="652" y="400"/>
                </a:cubicBezTo>
                <a:lnTo>
                  <a:pt x="652" y="400"/>
                </a:lnTo>
                <a:cubicBezTo>
                  <a:pt x="652" y="401"/>
                  <a:pt x="652" y="403"/>
                  <a:pt x="653" y="405"/>
                </a:cubicBezTo>
                <a:lnTo>
                  <a:pt x="653" y="405"/>
                </a:lnTo>
                <a:cubicBezTo>
                  <a:pt x="653" y="410"/>
                  <a:pt x="655" y="413"/>
                  <a:pt x="659" y="411"/>
                </a:cubicBezTo>
                <a:lnTo>
                  <a:pt x="659" y="411"/>
                </a:lnTo>
                <a:cubicBezTo>
                  <a:pt x="661" y="410"/>
                  <a:pt x="662" y="410"/>
                  <a:pt x="663" y="410"/>
                </a:cubicBezTo>
                <a:lnTo>
                  <a:pt x="663" y="410"/>
                </a:lnTo>
                <a:lnTo>
                  <a:pt x="663" y="410"/>
                </a:lnTo>
                <a:lnTo>
                  <a:pt x="663" y="410"/>
                </a:lnTo>
                <a:cubicBezTo>
                  <a:pt x="663" y="414"/>
                  <a:pt x="665" y="417"/>
                  <a:pt x="667" y="421"/>
                </a:cubicBezTo>
                <a:lnTo>
                  <a:pt x="665" y="421"/>
                </a:lnTo>
                <a:lnTo>
                  <a:pt x="665" y="421"/>
                </a:lnTo>
                <a:cubicBezTo>
                  <a:pt x="665" y="424"/>
                  <a:pt x="665" y="426"/>
                  <a:pt x="665" y="428"/>
                </a:cubicBezTo>
                <a:lnTo>
                  <a:pt x="665" y="428"/>
                </a:lnTo>
                <a:cubicBezTo>
                  <a:pt x="665" y="429"/>
                  <a:pt x="666" y="430"/>
                  <a:pt x="666" y="431"/>
                </a:cubicBezTo>
                <a:lnTo>
                  <a:pt x="666" y="431"/>
                </a:lnTo>
                <a:cubicBezTo>
                  <a:pt x="665" y="431"/>
                  <a:pt x="663" y="431"/>
                  <a:pt x="662" y="433"/>
                </a:cubicBezTo>
                <a:lnTo>
                  <a:pt x="657" y="433"/>
                </a:lnTo>
                <a:lnTo>
                  <a:pt x="657" y="433"/>
                </a:lnTo>
                <a:cubicBezTo>
                  <a:pt x="658" y="436"/>
                  <a:pt x="658" y="438"/>
                  <a:pt x="657" y="440"/>
                </a:cubicBezTo>
                <a:lnTo>
                  <a:pt x="657" y="440"/>
                </a:lnTo>
                <a:cubicBezTo>
                  <a:pt x="655" y="437"/>
                  <a:pt x="651" y="434"/>
                  <a:pt x="648" y="433"/>
                </a:cubicBezTo>
                <a:lnTo>
                  <a:pt x="648" y="433"/>
                </a:lnTo>
                <a:cubicBezTo>
                  <a:pt x="647" y="433"/>
                  <a:pt x="647" y="433"/>
                  <a:pt x="647" y="433"/>
                </a:cubicBezTo>
                <a:lnTo>
                  <a:pt x="688" y="541"/>
                </a:lnTo>
                <a:lnTo>
                  <a:pt x="688" y="541"/>
                </a:lnTo>
                <a:cubicBezTo>
                  <a:pt x="689" y="541"/>
                  <a:pt x="690" y="540"/>
                  <a:pt x="690" y="540"/>
                </a:cubicBezTo>
                <a:lnTo>
                  <a:pt x="690" y="540"/>
                </a:lnTo>
                <a:cubicBezTo>
                  <a:pt x="690" y="541"/>
                  <a:pt x="691" y="542"/>
                  <a:pt x="691" y="543"/>
                </a:cubicBezTo>
                <a:lnTo>
                  <a:pt x="691" y="543"/>
                </a:lnTo>
                <a:cubicBezTo>
                  <a:pt x="691" y="544"/>
                  <a:pt x="691" y="544"/>
                  <a:pt x="691" y="544"/>
                </a:cubicBezTo>
                <a:lnTo>
                  <a:pt x="691" y="544"/>
                </a:lnTo>
                <a:cubicBezTo>
                  <a:pt x="690" y="543"/>
                  <a:pt x="689" y="542"/>
                  <a:pt x="688" y="541"/>
                </a:cubicBezTo>
                <a:lnTo>
                  <a:pt x="675" y="496"/>
                </a:lnTo>
                <a:lnTo>
                  <a:pt x="675" y="496"/>
                </a:lnTo>
                <a:cubicBezTo>
                  <a:pt x="674" y="496"/>
                  <a:pt x="673" y="496"/>
                  <a:pt x="673" y="497"/>
                </a:cubicBezTo>
                <a:lnTo>
                  <a:pt x="673" y="497"/>
                </a:lnTo>
                <a:cubicBezTo>
                  <a:pt x="672" y="496"/>
                  <a:pt x="672" y="496"/>
                  <a:pt x="672" y="496"/>
                </a:cubicBezTo>
                <a:lnTo>
                  <a:pt x="672" y="496"/>
                </a:lnTo>
                <a:cubicBezTo>
                  <a:pt x="673" y="495"/>
                  <a:pt x="673" y="495"/>
                  <a:pt x="673" y="494"/>
                </a:cubicBezTo>
                <a:lnTo>
                  <a:pt x="673" y="494"/>
                </a:lnTo>
                <a:cubicBezTo>
                  <a:pt x="673" y="494"/>
                  <a:pt x="673" y="494"/>
                  <a:pt x="674" y="494"/>
                </a:cubicBezTo>
                <a:lnTo>
                  <a:pt x="674" y="494"/>
                </a:lnTo>
                <a:cubicBezTo>
                  <a:pt x="675" y="494"/>
                  <a:pt x="676" y="494"/>
                  <a:pt x="677" y="493"/>
                </a:cubicBezTo>
                <a:lnTo>
                  <a:pt x="677" y="493"/>
                </a:lnTo>
                <a:cubicBezTo>
                  <a:pt x="677" y="494"/>
                  <a:pt x="677" y="495"/>
                  <a:pt x="677" y="495"/>
                </a:cubicBezTo>
                <a:lnTo>
                  <a:pt x="677" y="495"/>
                </a:lnTo>
                <a:cubicBezTo>
                  <a:pt x="677" y="495"/>
                  <a:pt x="677" y="496"/>
                  <a:pt x="676" y="496"/>
                </a:cubicBezTo>
                <a:lnTo>
                  <a:pt x="676" y="496"/>
                </a:lnTo>
                <a:cubicBezTo>
                  <a:pt x="676" y="496"/>
                  <a:pt x="676" y="496"/>
                  <a:pt x="675" y="496"/>
                </a:cubicBezTo>
                <a:lnTo>
                  <a:pt x="647" y="433"/>
                </a:lnTo>
                <a:close/>
                <a:moveTo>
                  <a:pt x="724" y="617"/>
                </a:moveTo>
                <a:lnTo>
                  <a:pt x="724" y="617"/>
                </a:lnTo>
                <a:cubicBezTo>
                  <a:pt x="724" y="616"/>
                  <a:pt x="724" y="616"/>
                  <a:pt x="724" y="615"/>
                </a:cubicBezTo>
                <a:lnTo>
                  <a:pt x="724" y="615"/>
                </a:lnTo>
                <a:cubicBezTo>
                  <a:pt x="724" y="616"/>
                  <a:pt x="724" y="617"/>
                  <a:pt x="724" y="618"/>
                </a:cubicBezTo>
                <a:lnTo>
                  <a:pt x="724" y="618"/>
                </a:lnTo>
                <a:lnTo>
                  <a:pt x="724" y="617"/>
                </a:lnTo>
                <a:close/>
                <a:moveTo>
                  <a:pt x="754" y="697"/>
                </a:moveTo>
                <a:lnTo>
                  <a:pt x="754" y="697"/>
                </a:lnTo>
                <a:lnTo>
                  <a:pt x="754" y="697"/>
                </a:lnTo>
                <a:lnTo>
                  <a:pt x="754" y="697"/>
                </a:lnTo>
                <a:lnTo>
                  <a:pt x="754" y="697"/>
                </a:lnTo>
                <a:lnTo>
                  <a:pt x="754" y="697"/>
                </a:lnTo>
                <a:lnTo>
                  <a:pt x="754" y="698"/>
                </a:lnTo>
                <a:lnTo>
                  <a:pt x="754" y="698"/>
                </a:lnTo>
                <a:cubicBezTo>
                  <a:pt x="754" y="698"/>
                  <a:pt x="754" y="698"/>
                  <a:pt x="754" y="697"/>
                </a:cubicBezTo>
                <a:close/>
                <a:moveTo>
                  <a:pt x="701" y="551"/>
                </a:moveTo>
                <a:lnTo>
                  <a:pt x="701" y="551"/>
                </a:lnTo>
                <a:cubicBezTo>
                  <a:pt x="701" y="550"/>
                  <a:pt x="701" y="550"/>
                  <a:pt x="701" y="550"/>
                </a:cubicBezTo>
                <a:lnTo>
                  <a:pt x="701" y="550"/>
                </a:lnTo>
                <a:cubicBezTo>
                  <a:pt x="702" y="550"/>
                  <a:pt x="702" y="550"/>
                  <a:pt x="702" y="550"/>
                </a:cubicBezTo>
                <a:lnTo>
                  <a:pt x="702" y="550"/>
                </a:lnTo>
                <a:lnTo>
                  <a:pt x="701" y="551"/>
                </a:lnTo>
                <a:close/>
                <a:moveTo>
                  <a:pt x="663" y="448"/>
                </a:moveTo>
                <a:lnTo>
                  <a:pt x="663" y="448"/>
                </a:lnTo>
                <a:cubicBezTo>
                  <a:pt x="664" y="447"/>
                  <a:pt x="665" y="447"/>
                  <a:pt x="665" y="446"/>
                </a:cubicBezTo>
                <a:lnTo>
                  <a:pt x="665" y="446"/>
                </a:lnTo>
                <a:cubicBezTo>
                  <a:pt x="665" y="447"/>
                  <a:pt x="665" y="448"/>
                  <a:pt x="666" y="448"/>
                </a:cubicBezTo>
                <a:lnTo>
                  <a:pt x="666" y="448"/>
                </a:lnTo>
                <a:cubicBezTo>
                  <a:pt x="665" y="448"/>
                  <a:pt x="665" y="448"/>
                  <a:pt x="665" y="448"/>
                </a:cubicBezTo>
                <a:lnTo>
                  <a:pt x="665" y="448"/>
                </a:lnTo>
                <a:cubicBezTo>
                  <a:pt x="665" y="448"/>
                  <a:pt x="665" y="448"/>
                  <a:pt x="664" y="448"/>
                </a:cubicBezTo>
                <a:lnTo>
                  <a:pt x="664" y="448"/>
                </a:lnTo>
                <a:cubicBezTo>
                  <a:pt x="664" y="448"/>
                  <a:pt x="664" y="448"/>
                  <a:pt x="663" y="448"/>
                </a:cubicBezTo>
                <a:close/>
                <a:moveTo>
                  <a:pt x="725" y="613"/>
                </a:moveTo>
                <a:lnTo>
                  <a:pt x="725" y="613"/>
                </a:lnTo>
                <a:close/>
                <a:moveTo>
                  <a:pt x="725" y="613"/>
                </a:moveTo>
                <a:lnTo>
                  <a:pt x="725" y="613"/>
                </a:lnTo>
                <a:cubicBezTo>
                  <a:pt x="726" y="611"/>
                  <a:pt x="726" y="610"/>
                  <a:pt x="727" y="609"/>
                </a:cubicBezTo>
                <a:lnTo>
                  <a:pt x="727" y="609"/>
                </a:lnTo>
                <a:cubicBezTo>
                  <a:pt x="727" y="610"/>
                  <a:pt x="727" y="610"/>
                  <a:pt x="728" y="611"/>
                </a:cubicBezTo>
                <a:lnTo>
                  <a:pt x="728" y="611"/>
                </a:lnTo>
                <a:cubicBezTo>
                  <a:pt x="727" y="611"/>
                  <a:pt x="727" y="611"/>
                  <a:pt x="727" y="611"/>
                </a:cubicBezTo>
                <a:lnTo>
                  <a:pt x="727" y="611"/>
                </a:lnTo>
                <a:cubicBezTo>
                  <a:pt x="726" y="611"/>
                  <a:pt x="726" y="612"/>
                  <a:pt x="725" y="613"/>
                </a:cubicBezTo>
                <a:close/>
                <a:moveTo>
                  <a:pt x="743" y="654"/>
                </a:moveTo>
                <a:lnTo>
                  <a:pt x="743" y="654"/>
                </a:lnTo>
                <a:cubicBezTo>
                  <a:pt x="743" y="654"/>
                  <a:pt x="743" y="654"/>
                  <a:pt x="743" y="653"/>
                </a:cubicBezTo>
                <a:lnTo>
                  <a:pt x="743" y="653"/>
                </a:lnTo>
                <a:cubicBezTo>
                  <a:pt x="743" y="654"/>
                  <a:pt x="743" y="654"/>
                  <a:pt x="743" y="654"/>
                </a:cubicBezTo>
                <a:close/>
                <a:moveTo>
                  <a:pt x="734" y="627"/>
                </a:moveTo>
                <a:lnTo>
                  <a:pt x="734" y="627"/>
                </a:lnTo>
                <a:cubicBezTo>
                  <a:pt x="734" y="627"/>
                  <a:pt x="734" y="627"/>
                  <a:pt x="734" y="626"/>
                </a:cubicBezTo>
                <a:lnTo>
                  <a:pt x="734" y="626"/>
                </a:lnTo>
                <a:cubicBezTo>
                  <a:pt x="735" y="625"/>
                  <a:pt x="734" y="623"/>
                  <a:pt x="734" y="621"/>
                </a:cubicBezTo>
                <a:lnTo>
                  <a:pt x="734" y="621"/>
                </a:lnTo>
                <a:cubicBezTo>
                  <a:pt x="733" y="620"/>
                  <a:pt x="733" y="620"/>
                  <a:pt x="733" y="620"/>
                </a:cubicBezTo>
                <a:lnTo>
                  <a:pt x="733" y="620"/>
                </a:lnTo>
                <a:cubicBezTo>
                  <a:pt x="735" y="620"/>
                  <a:pt x="735" y="620"/>
                  <a:pt x="737" y="619"/>
                </a:cubicBezTo>
                <a:lnTo>
                  <a:pt x="737" y="619"/>
                </a:lnTo>
                <a:cubicBezTo>
                  <a:pt x="735" y="623"/>
                  <a:pt x="737" y="626"/>
                  <a:pt x="738" y="629"/>
                </a:cubicBezTo>
                <a:lnTo>
                  <a:pt x="738" y="629"/>
                </a:lnTo>
                <a:cubicBezTo>
                  <a:pt x="737" y="628"/>
                  <a:pt x="736" y="627"/>
                  <a:pt x="735" y="626"/>
                </a:cubicBezTo>
                <a:lnTo>
                  <a:pt x="735" y="626"/>
                </a:lnTo>
                <a:cubicBezTo>
                  <a:pt x="734" y="626"/>
                  <a:pt x="734" y="626"/>
                  <a:pt x="734" y="627"/>
                </a:cubicBezTo>
                <a:close/>
                <a:moveTo>
                  <a:pt x="756" y="673"/>
                </a:moveTo>
                <a:lnTo>
                  <a:pt x="756" y="673"/>
                </a:lnTo>
                <a:cubicBezTo>
                  <a:pt x="755" y="673"/>
                  <a:pt x="755" y="672"/>
                  <a:pt x="755" y="671"/>
                </a:cubicBezTo>
                <a:lnTo>
                  <a:pt x="755" y="671"/>
                </a:lnTo>
                <a:lnTo>
                  <a:pt x="755" y="671"/>
                </a:lnTo>
                <a:lnTo>
                  <a:pt x="755" y="671"/>
                </a:lnTo>
                <a:cubicBezTo>
                  <a:pt x="755" y="672"/>
                  <a:pt x="756" y="673"/>
                  <a:pt x="756" y="673"/>
                </a:cubicBezTo>
                <a:close/>
                <a:moveTo>
                  <a:pt x="761" y="694"/>
                </a:moveTo>
                <a:lnTo>
                  <a:pt x="761" y="694"/>
                </a:lnTo>
                <a:lnTo>
                  <a:pt x="761" y="693"/>
                </a:lnTo>
                <a:lnTo>
                  <a:pt x="761" y="693"/>
                </a:lnTo>
                <a:cubicBezTo>
                  <a:pt x="763" y="693"/>
                  <a:pt x="764" y="691"/>
                  <a:pt x="766" y="689"/>
                </a:cubicBezTo>
                <a:lnTo>
                  <a:pt x="766" y="689"/>
                </a:lnTo>
                <a:cubicBezTo>
                  <a:pt x="766" y="689"/>
                  <a:pt x="765" y="687"/>
                  <a:pt x="765" y="686"/>
                </a:cubicBezTo>
                <a:lnTo>
                  <a:pt x="765" y="686"/>
                </a:lnTo>
                <a:cubicBezTo>
                  <a:pt x="763" y="683"/>
                  <a:pt x="760" y="680"/>
                  <a:pt x="758" y="677"/>
                </a:cubicBezTo>
                <a:lnTo>
                  <a:pt x="758" y="677"/>
                </a:lnTo>
                <a:cubicBezTo>
                  <a:pt x="758" y="677"/>
                  <a:pt x="758" y="677"/>
                  <a:pt x="758" y="679"/>
                </a:cubicBezTo>
                <a:lnTo>
                  <a:pt x="758" y="679"/>
                </a:lnTo>
                <a:cubicBezTo>
                  <a:pt x="759" y="679"/>
                  <a:pt x="760" y="679"/>
                  <a:pt x="761" y="679"/>
                </a:cubicBezTo>
                <a:lnTo>
                  <a:pt x="761" y="679"/>
                </a:lnTo>
                <a:cubicBezTo>
                  <a:pt x="763" y="682"/>
                  <a:pt x="763" y="684"/>
                  <a:pt x="765" y="687"/>
                </a:cubicBezTo>
                <a:lnTo>
                  <a:pt x="765" y="687"/>
                </a:lnTo>
                <a:cubicBezTo>
                  <a:pt x="766" y="686"/>
                  <a:pt x="767" y="685"/>
                  <a:pt x="768" y="684"/>
                </a:cubicBezTo>
                <a:lnTo>
                  <a:pt x="768" y="684"/>
                </a:lnTo>
                <a:cubicBezTo>
                  <a:pt x="768" y="685"/>
                  <a:pt x="768" y="685"/>
                  <a:pt x="767" y="685"/>
                </a:cubicBezTo>
                <a:lnTo>
                  <a:pt x="767" y="685"/>
                </a:lnTo>
                <a:cubicBezTo>
                  <a:pt x="768" y="688"/>
                  <a:pt x="767" y="689"/>
                  <a:pt x="766" y="689"/>
                </a:cubicBezTo>
                <a:lnTo>
                  <a:pt x="766" y="689"/>
                </a:lnTo>
                <a:cubicBezTo>
                  <a:pt x="767" y="690"/>
                  <a:pt x="766" y="693"/>
                  <a:pt x="768" y="694"/>
                </a:cubicBezTo>
                <a:lnTo>
                  <a:pt x="769" y="698"/>
                </a:lnTo>
                <a:lnTo>
                  <a:pt x="769" y="698"/>
                </a:lnTo>
                <a:cubicBezTo>
                  <a:pt x="769" y="699"/>
                  <a:pt x="769" y="699"/>
                  <a:pt x="769" y="699"/>
                </a:cubicBezTo>
                <a:lnTo>
                  <a:pt x="769" y="699"/>
                </a:lnTo>
                <a:cubicBezTo>
                  <a:pt x="769" y="699"/>
                  <a:pt x="769" y="699"/>
                  <a:pt x="768" y="699"/>
                </a:cubicBezTo>
                <a:lnTo>
                  <a:pt x="768" y="699"/>
                </a:lnTo>
                <a:cubicBezTo>
                  <a:pt x="768" y="701"/>
                  <a:pt x="769" y="701"/>
                  <a:pt x="769" y="701"/>
                </a:cubicBezTo>
                <a:lnTo>
                  <a:pt x="769" y="701"/>
                </a:lnTo>
                <a:cubicBezTo>
                  <a:pt x="770" y="701"/>
                  <a:pt x="770" y="701"/>
                  <a:pt x="771" y="701"/>
                </a:cubicBezTo>
                <a:lnTo>
                  <a:pt x="771" y="701"/>
                </a:lnTo>
                <a:cubicBezTo>
                  <a:pt x="771" y="703"/>
                  <a:pt x="772" y="705"/>
                  <a:pt x="773" y="705"/>
                </a:cubicBezTo>
                <a:lnTo>
                  <a:pt x="773" y="705"/>
                </a:lnTo>
                <a:cubicBezTo>
                  <a:pt x="772" y="705"/>
                  <a:pt x="770" y="705"/>
                  <a:pt x="768" y="705"/>
                </a:cubicBezTo>
                <a:lnTo>
                  <a:pt x="768" y="705"/>
                </a:lnTo>
                <a:cubicBezTo>
                  <a:pt x="768" y="704"/>
                  <a:pt x="768" y="702"/>
                  <a:pt x="767" y="701"/>
                </a:cubicBezTo>
                <a:lnTo>
                  <a:pt x="767" y="701"/>
                </a:lnTo>
                <a:cubicBezTo>
                  <a:pt x="766" y="701"/>
                  <a:pt x="766" y="701"/>
                  <a:pt x="765" y="701"/>
                </a:cubicBezTo>
                <a:lnTo>
                  <a:pt x="765" y="701"/>
                </a:lnTo>
                <a:lnTo>
                  <a:pt x="765" y="699"/>
                </a:lnTo>
                <a:lnTo>
                  <a:pt x="765" y="699"/>
                </a:lnTo>
                <a:cubicBezTo>
                  <a:pt x="764" y="696"/>
                  <a:pt x="763" y="695"/>
                  <a:pt x="761" y="694"/>
                </a:cubicBezTo>
                <a:close/>
                <a:moveTo>
                  <a:pt x="773" y="716"/>
                </a:moveTo>
                <a:lnTo>
                  <a:pt x="773" y="716"/>
                </a:lnTo>
                <a:cubicBezTo>
                  <a:pt x="773" y="714"/>
                  <a:pt x="773" y="712"/>
                  <a:pt x="773" y="711"/>
                </a:cubicBezTo>
                <a:lnTo>
                  <a:pt x="773" y="711"/>
                </a:lnTo>
                <a:cubicBezTo>
                  <a:pt x="774" y="712"/>
                  <a:pt x="774" y="713"/>
                  <a:pt x="775" y="714"/>
                </a:cubicBezTo>
                <a:lnTo>
                  <a:pt x="775" y="714"/>
                </a:lnTo>
                <a:lnTo>
                  <a:pt x="774" y="714"/>
                </a:lnTo>
                <a:lnTo>
                  <a:pt x="774" y="714"/>
                </a:lnTo>
                <a:cubicBezTo>
                  <a:pt x="773" y="715"/>
                  <a:pt x="773" y="716"/>
                  <a:pt x="773" y="716"/>
                </a:cubicBezTo>
                <a:close/>
                <a:moveTo>
                  <a:pt x="885" y="1015"/>
                </a:moveTo>
                <a:lnTo>
                  <a:pt x="885" y="1015"/>
                </a:lnTo>
                <a:cubicBezTo>
                  <a:pt x="886" y="1015"/>
                  <a:pt x="886" y="1014"/>
                  <a:pt x="886" y="1013"/>
                </a:cubicBezTo>
                <a:lnTo>
                  <a:pt x="886" y="1013"/>
                </a:lnTo>
                <a:cubicBezTo>
                  <a:pt x="886" y="1014"/>
                  <a:pt x="886" y="1015"/>
                  <a:pt x="886" y="1016"/>
                </a:cubicBezTo>
                <a:lnTo>
                  <a:pt x="886" y="1016"/>
                </a:lnTo>
                <a:cubicBezTo>
                  <a:pt x="886" y="1016"/>
                  <a:pt x="886" y="1016"/>
                  <a:pt x="885" y="1015"/>
                </a:cubicBezTo>
                <a:close/>
                <a:moveTo>
                  <a:pt x="887" y="1006"/>
                </a:moveTo>
                <a:lnTo>
                  <a:pt x="887" y="1006"/>
                </a:lnTo>
                <a:cubicBezTo>
                  <a:pt x="887" y="1005"/>
                  <a:pt x="887" y="1005"/>
                  <a:pt x="887" y="1005"/>
                </a:cubicBezTo>
                <a:lnTo>
                  <a:pt x="887" y="1005"/>
                </a:lnTo>
                <a:cubicBezTo>
                  <a:pt x="887" y="1006"/>
                  <a:pt x="887" y="1006"/>
                  <a:pt x="887" y="1006"/>
                </a:cubicBezTo>
                <a:close/>
                <a:moveTo>
                  <a:pt x="761" y="667"/>
                </a:moveTo>
                <a:lnTo>
                  <a:pt x="761" y="667"/>
                </a:lnTo>
                <a:cubicBezTo>
                  <a:pt x="761" y="667"/>
                  <a:pt x="763" y="667"/>
                  <a:pt x="763" y="666"/>
                </a:cubicBezTo>
                <a:lnTo>
                  <a:pt x="763" y="666"/>
                </a:lnTo>
                <a:cubicBezTo>
                  <a:pt x="763" y="665"/>
                  <a:pt x="761" y="663"/>
                  <a:pt x="761" y="662"/>
                </a:cubicBezTo>
                <a:lnTo>
                  <a:pt x="761" y="662"/>
                </a:lnTo>
                <a:cubicBezTo>
                  <a:pt x="761" y="660"/>
                  <a:pt x="761" y="658"/>
                  <a:pt x="760" y="658"/>
                </a:cubicBezTo>
                <a:lnTo>
                  <a:pt x="760" y="658"/>
                </a:lnTo>
                <a:cubicBezTo>
                  <a:pt x="761" y="658"/>
                  <a:pt x="763" y="658"/>
                  <a:pt x="763" y="659"/>
                </a:cubicBezTo>
                <a:lnTo>
                  <a:pt x="763" y="659"/>
                </a:lnTo>
                <a:cubicBezTo>
                  <a:pt x="764" y="660"/>
                  <a:pt x="765" y="661"/>
                  <a:pt x="766" y="661"/>
                </a:cubicBezTo>
                <a:lnTo>
                  <a:pt x="766" y="661"/>
                </a:lnTo>
                <a:cubicBezTo>
                  <a:pt x="767" y="662"/>
                  <a:pt x="766" y="663"/>
                  <a:pt x="764" y="664"/>
                </a:cubicBezTo>
                <a:lnTo>
                  <a:pt x="764" y="664"/>
                </a:lnTo>
                <a:cubicBezTo>
                  <a:pt x="763" y="664"/>
                  <a:pt x="764" y="667"/>
                  <a:pt x="761" y="667"/>
                </a:cubicBezTo>
                <a:close/>
                <a:moveTo>
                  <a:pt x="777" y="703"/>
                </a:moveTo>
                <a:lnTo>
                  <a:pt x="777" y="703"/>
                </a:lnTo>
                <a:cubicBezTo>
                  <a:pt x="777" y="702"/>
                  <a:pt x="777" y="701"/>
                  <a:pt x="777" y="701"/>
                </a:cubicBezTo>
                <a:lnTo>
                  <a:pt x="777" y="701"/>
                </a:lnTo>
                <a:cubicBezTo>
                  <a:pt x="777" y="701"/>
                  <a:pt x="777" y="701"/>
                  <a:pt x="777" y="699"/>
                </a:cubicBezTo>
                <a:lnTo>
                  <a:pt x="777" y="699"/>
                </a:lnTo>
                <a:cubicBezTo>
                  <a:pt x="778" y="701"/>
                  <a:pt x="780" y="701"/>
                  <a:pt x="782" y="701"/>
                </a:cubicBezTo>
                <a:lnTo>
                  <a:pt x="784" y="705"/>
                </a:lnTo>
                <a:lnTo>
                  <a:pt x="786" y="703"/>
                </a:lnTo>
                <a:lnTo>
                  <a:pt x="786" y="703"/>
                </a:lnTo>
                <a:cubicBezTo>
                  <a:pt x="788" y="705"/>
                  <a:pt x="789" y="707"/>
                  <a:pt x="791" y="710"/>
                </a:cubicBezTo>
                <a:lnTo>
                  <a:pt x="791" y="710"/>
                </a:lnTo>
                <a:cubicBezTo>
                  <a:pt x="794" y="711"/>
                  <a:pt x="794" y="706"/>
                  <a:pt x="797" y="705"/>
                </a:cubicBezTo>
                <a:lnTo>
                  <a:pt x="797" y="705"/>
                </a:lnTo>
                <a:cubicBezTo>
                  <a:pt x="800" y="705"/>
                  <a:pt x="803" y="706"/>
                  <a:pt x="806" y="705"/>
                </a:cubicBezTo>
                <a:lnTo>
                  <a:pt x="806" y="705"/>
                </a:lnTo>
                <a:cubicBezTo>
                  <a:pt x="808" y="701"/>
                  <a:pt x="806" y="699"/>
                  <a:pt x="803" y="697"/>
                </a:cubicBezTo>
                <a:lnTo>
                  <a:pt x="803" y="697"/>
                </a:lnTo>
                <a:cubicBezTo>
                  <a:pt x="803" y="696"/>
                  <a:pt x="803" y="695"/>
                  <a:pt x="803" y="695"/>
                </a:cubicBezTo>
                <a:lnTo>
                  <a:pt x="803" y="695"/>
                </a:lnTo>
                <a:cubicBezTo>
                  <a:pt x="804" y="697"/>
                  <a:pt x="806" y="699"/>
                  <a:pt x="808" y="701"/>
                </a:cubicBezTo>
                <a:lnTo>
                  <a:pt x="808" y="701"/>
                </a:lnTo>
                <a:cubicBezTo>
                  <a:pt x="808" y="701"/>
                  <a:pt x="808" y="701"/>
                  <a:pt x="809" y="701"/>
                </a:cubicBezTo>
                <a:lnTo>
                  <a:pt x="809" y="701"/>
                </a:lnTo>
                <a:cubicBezTo>
                  <a:pt x="809" y="702"/>
                  <a:pt x="808" y="704"/>
                  <a:pt x="806" y="705"/>
                </a:cubicBezTo>
                <a:lnTo>
                  <a:pt x="807" y="705"/>
                </a:lnTo>
                <a:lnTo>
                  <a:pt x="807" y="705"/>
                </a:lnTo>
                <a:cubicBezTo>
                  <a:pt x="806" y="707"/>
                  <a:pt x="801" y="706"/>
                  <a:pt x="803" y="711"/>
                </a:cubicBezTo>
                <a:lnTo>
                  <a:pt x="803" y="711"/>
                </a:lnTo>
                <a:cubicBezTo>
                  <a:pt x="801" y="711"/>
                  <a:pt x="800" y="711"/>
                  <a:pt x="800" y="712"/>
                </a:cubicBezTo>
                <a:lnTo>
                  <a:pt x="800" y="712"/>
                </a:lnTo>
                <a:cubicBezTo>
                  <a:pt x="800" y="711"/>
                  <a:pt x="798" y="711"/>
                  <a:pt x="797" y="711"/>
                </a:cubicBezTo>
                <a:lnTo>
                  <a:pt x="797" y="711"/>
                </a:lnTo>
                <a:cubicBezTo>
                  <a:pt x="794" y="711"/>
                  <a:pt x="791" y="709"/>
                  <a:pt x="791" y="713"/>
                </a:cubicBezTo>
                <a:lnTo>
                  <a:pt x="791" y="713"/>
                </a:lnTo>
                <a:cubicBezTo>
                  <a:pt x="789" y="712"/>
                  <a:pt x="788" y="711"/>
                  <a:pt x="786" y="712"/>
                </a:cubicBezTo>
                <a:lnTo>
                  <a:pt x="786" y="712"/>
                </a:lnTo>
                <a:cubicBezTo>
                  <a:pt x="785" y="715"/>
                  <a:pt x="788" y="716"/>
                  <a:pt x="788" y="718"/>
                </a:cubicBezTo>
                <a:lnTo>
                  <a:pt x="788" y="718"/>
                </a:lnTo>
                <a:cubicBezTo>
                  <a:pt x="791" y="719"/>
                  <a:pt x="791" y="720"/>
                  <a:pt x="792" y="722"/>
                </a:cubicBezTo>
                <a:lnTo>
                  <a:pt x="792" y="722"/>
                </a:lnTo>
                <a:cubicBezTo>
                  <a:pt x="789" y="721"/>
                  <a:pt x="787" y="720"/>
                  <a:pt x="786" y="718"/>
                </a:cubicBezTo>
                <a:lnTo>
                  <a:pt x="786" y="718"/>
                </a:lnTo>
                <a:cubicBezTo>
                  <a:pt x="785" y="717"/>
                  <a:pt x="784" y="716"/>
                  <a:pt x="784" y="716"/>
                </a:cubicBezTo>
                <a:lnTo>
                  <a:pt x="784" y="716"/>
                </a:lnTo>
                <a:cubicBezTo>
                  <a:pt x="784" y="715"/>
                  <a:pt x="782" y="715"/>
                  <a:pt x="782" y="715"/>
                </a:cubicBezTo>
                <a:lnTo>
                  <a:pt x="782" y="715"/>
                </a:lnTo>
                <a:cubicBezTo>
                  <a:pt x="782" y="714"/>
                  <a:pt x="782" y="714"/>
                  <a:pt x="781" y="713"/>
                </a:cubicBezTo>
                <a:lnTo>
                  <a:pt x="781" y="713"/>
                </a:lnTo>
                <a:cubicBezTo>
                  <a:pt x="782" y="711"/>
                  <a:pt x="780" y="708"/>
                  <a:pt x="778" y="705"/>
                </a:cubicBezTo>
                <a:lnTo>
                  <a:pt x="777" y="703"/>
                </a:lnTo>
                <a:close/>
                <a:moveTo>
                  <a:pt x="868" y="945"/>
                </a:moveTo>
                <a:lnTo>
                  <a:pt x="868" y="945"/>
                </a:lnTo>
                <a:cubicBezTo>
                  <a:pt x="869" y="945"/>
                  <a:pt x="869" y="945"/>
                  <a:pt x="869" y="944"/>
                </a:cubicBezTo>
                <a:lnTo>
                  <a:pt x="869" y="944"/>
                </a:lnTo>
                <a:cubicBezTo>
                  <a:pt x="869" y="945"/>
                  <a:pt x="870" y="945"/>
                  <a:pt x="871" y="945"/>
                </a:cubicBezTo>
                <a:lnTo>
                  <a:pt x="871" y="945"/>
                </a:lnTo>
                <a:cubicBezTo>
                  <a:pt x="871" y="947"/>
                  <a:pt x="870" y="947"/>
                  <a:pt x="869" y="947"/>
                </a:cubicBezTo>
                <a:lnTo>
                  <a:pt x="869" y="947"/>
                </a:lnTo>
                <a:cubicBezTo>
                  <a:pt x="869" y="947"/>
                  <a:pt x="869" y="947"/>
                  <a:pt x="868" y="945"/>
                </a:cubicBezTo>
                <a:close/>
                <a:moveTo>
                  <a:pt x="797" y="733"/>
                </a:moveTo>
                <a:lnTo>
                  <a:pt x="797" y="733"/>
                </a:lnTo>
                <a:lnTo>
                  <a:pt x="797" y="733"/>
                </a:lnTo>
                <a:lnTo>
                  <a:pt x="797" y="733"/>
                </a:lnTo>
                <a:cubicBezTo>
                  <a:pt x="796" y="732"/>
                  <a:pt x="796" y="730"/>
                  <a:pt x="796" y="728"/>
                </a:cubicBezTo>
                <a:lnTo>
                  <a:pt x="796" y="728"/>
                </a:lnTo>
                <a:cubicBezTo>
                  <a:pt x="797" y="728"/>
                  <a:pt x="799" y="728"/>
                  <a:pt x="800" y="728"/>
                </a:cubicBezTo>
                <a:lnTo>
                  <a:pt x="800" y="728"/>
                </a:lnTo>
                <a:cubicBezTo>
                  <a:pt x="799" y="730"/>
                  <a:pt x="797" y="730"/>
                  <a:pt x="797" y="733"/>
                </a:cubicBezTo>
                <a:close/>
                <a:moveTo>
                  <a:pt x="809" y="748"/>
                </a:moveTo>
                <a:lnTo>
                  <a:pt x="809" y="748"/>
                </a:lnTo>
                <a:lnTo>
                  <a:pt x="809" y="748"/>
                </a:lnTo>
                <a:lnTo>
                  <a:pt x="809" y="748"/>
                </a:lnTo>
                <a:cubicBezTo>
                  <a:pt x="809" y="747"/>
                  <a:pt x="808" y="745"/>
                  <a:pt x="808" y="743"/>
                </a:cubicBezTo>
                <a:lnTo>
                  <a:pt x="808" y="743"/>
                </a:lnTo>
                <a:cubicBezTo>
                  <a:pt x="809" y="743"/>
                  <a:pt x="809" y="743"/>
                  <a:pt x="809" y="743"/>
                </a:cubicBezTo>
                <a:lnTo>
                  <a:pt x="809" y="743"/>
                </a:lnTo>
                <a:cubicBezTo>
                  <a:pt x="810" y="745"/>
                  <a:pt x="810" y="746"/>
                  <a:pt x="811" y="747"/>
                </a:cubicBezTo>
                <a:lnTo>
                  <a:pt x="811" y="747"/>
                </a:lnTo>
                <a:cubicBezTo>
                  <a:pt x="810" y="747"/>
                  <a:pt x="810" y="748"/>
                  <a:pt x="809" y="748"/>
                </a:cubicBezTo>
                <a:close/>
                <a:moveTo>
                  <a:pt x="816" y="723"/>
                </a:moveTo>
                <a:lnTo>
                  <a:pt x="816" y="723"/>
                </a:lnTo>
                <a:cubicBezTo>
                  <a:pt x="816" y="723"/>
                  <a:pt x="815" y="724"/>
                  <a:pt x="815" y="725"/>
                </a:cubicBezTo>
                <a:lnTo>
                  <a:pt x="815" y="725"/>
                </a:lnTo>
                <a:cubicBezTo>
                  <a:pt x="814" y="724"/>
                  <a:pt x="814" y="724"/>
                  <a:pt x="814" y="723"/>
                </a:cubicBezTo>
                <a:lnTo>
                  <a:pt x="814" y="723"/>
                </a:lnTo>
                <a:cubicBezTo>
                  <a:pt x="814" y="723"/>
                  <a:pt x="814" y="723"/>
                  <a:pt x="815" y="722"/>
                </a:cubicBezTo>
                <a:lnTo>
                  <a:pt x="815" y="722"/>
                </a:lnTo>
                <a:cubicBezTo>
                  <a:pt x="815" y="723"/>
                  <a:pt x="816" y="723"/>
                  <a:pt x="816" y="723"/>
                </a:cubicBezTo>
                <a:close/>
                <a:moveTo>
                  <a:pt x="814" y="788"/>
                </a:moveTo>
                <a:lnTo>
                  <a:pt x="814" y="788"/>
                </a:lnTo>
                <a:cubicBezTo>
                  <a:pt x="813" y="788"/>
                  <a:pt x="812" y="788"/>
                  <a:pt x="812" y="789"/>
                </a:cubicBezTo>
                <a:lnTo>
                  <a:pt x="812" y="789"/>
                </a:lnTo>
                <a:lnTo>
                  <a:pt x="812" y="789"/>
                </a:lnTo>
                <a:lnTo>
                  <a:pt x="812" y="789"/>
                </a:lnTo>
                <a:lnTo>
                  <a:pt x="812" y="789"/>
                </a:lnTo>
                <a:lnTo>
                  <a:pt x="812" y="789"/>
                </a:lnTo>
                <a:cubicBezTo>
                  <a:pt x="811" y="788"/>
                  <a:pt x="811" y="787"/>
                  <a:pt x="810" y="787"/>
                </a:cubicBezTo>
                <a:lnTo>
                  <a:pt x="810" y="787"/>
                </a:lnTo>
                <a:cubicBezTo>
                  <a:pt x="808" y="781"/>
                  <a:pt x="810" y="780"/>
                  <a:pt x="813" y="780"/>
                </a:cubicBezTo>
                <a:lnTo>
                  <a:pt x="813" y="780"/>
                </a:lnTo>
                <a:cubicBezTo>
                  <a:pt x="814" y="780"/>
                  <a:pt x="815" y="780"/>
                  <a:pt x="816" y="781"/>
                </a:cubicBezTo>
                <a:lnTo>
                  <a:pt x="816" y="781"/>
                </a:lnTo>
                <a:cubicBezTo>
                  <a:pt x="815" y="781"/>
                  <a:pt x="815" y="781"/>
                  <a:pt x="815" y="782"/>
                </a:cubicBezTo>
                <a:lnTo>
                  <a:pt x="815" y="782"/>
                </a:lnTo>
                <a:cubicBezTo>
                  <a:pt x="817" y="788"/>
                  <a:pt x="818" y="781"/>
                  <a:pt x="820" y="782"/>
                </a:cubicBezTo>
                <a:lnTo>
                  <a:pt x="820" y="782"/>
                </a:lnTo>
                <a:cubicBezTo>
                  <a:pt x="820" y="781"/>
                  <a:pt x="820" y="781"/>
                  <a:pt x="819" y="780"/>
                </a:cubicBezTo>
                <a:lnTo>
                  <a:pt x="819" y="780"/>
                </a:lnTo>
                <a:cubicBezTo>
                  <a:pt x="819" y="780"/>
                  <a:pt x="819" y="779"/>
                  <a:pt x="820" y="779"/>
                </a:cubicBezTo>
                <a:lnTo>
                  <a:pt x="820" y="779"/>
                </a:lnTo>
                <a:cubicBezTo>
                  <a:pt x="820" y="778"/>
                  <a:pt x="819" y="778"/>
                  <a:pt x="819" y="777"/>
                </a:cubicBezTo>
                <a:lnTo>
                  <a:pt x="819" y="777"/>
                </a:lnTo>
                <a:cubicBezTo>
                  <a:pt x="820" y="775"/>
                  <a:pt x="820" y="774"/>
                  <a:pt x="819" y="771"/>
                </a:cubicBezTo>
                <a:lnTo>
                  <a:pt x="819" y="771"/>
                </a:lnTo>
                <a:cubicBezTo>
                  <a:pt x="821" y="772"/>
                  <a:pt x="823" y="772"/>
                  <a:pt x="825" y="770"/>
                </a:cubicBezTo>
                <a:lnTo>
                  <a:pt x="825" y="770"/>
                </a:lnTo>
                <a:cubicBezTo>
                  <a:pt x="825" y="767"/>
                  <a:pt x="825" y="765"/>
                  <a:pt x="822" y="763"/>
                </a:cubicBezTo>
                <a:lnTo>
                  <a:pt x="822" y="763"/>
                </a:lnTo>
                <a:cubicBezTo>
                  <a:pt x="825" y="763"/>
                  <a:pt x="826" y="763"/>
                  <a:pt x="827" y="760"/>
                </a:cubicBezTo>
                <a:lnTo>
                  <a:pt x="827" y="760"/>
                </a:lnTo>
                <a:lnTo>
                  <a:pt x="827" y="760"/>
                </a:lnTo>
                <a:lnTo>
                  <a:pt x="827" y="760"/>
                </a:lnTo>
                <a:cubicBezTo>
                  <a:pt x="830" y="762"/>
                  <a:pt x="830" y="767"/>
                  <a:pt x="833" y="767"/>
                </a:cubicBezTo>
                <a:lnTo>
                  <a:pt x="833" y="767"/>
                </a:lnTo>
                <a:cubicBezTo>
                  <a:pt x="833" y="768"/>
                  <a:pt x="834" y="769"/>
                  <a:pt x="834" y="769"/>
                </a:cubicBezTo>
                <a:lnTo>
                  <a:pt x="834" y="769"/>
                </a:lnTo>
                <a:cubicBezTo>
                  <a:pt x="833" y="771"/>
                  <a:pt x="832" y="773"/>
                  <a:pt x="831" y="774"/>
                </a:cubicBezTo>
                <a:lnTo>
                  <a:pt x="831" y="774"/>
                </a:lnTo>
                <a:cubicBezTo>
                  <a:pt x="831" y="774"/>
                  <a:pt x="831" y="774"/>
                  <a:pt x="831" y="775"/>
                </a:cubicBezTo>
                <a:lnTo>
                  <a:pt x="831" y="775"/>
                </a:lnTo>
                <a:cubicBezTo>
                  <a:pt x="831" y="774"/>
                  <a:pt x="831" y="774"/>
                  <a:pt x="831" y="774"/>
                </a:cubicBezTo>
                <a:lnTo>
                  <a:pt x="831" y="774"/>
                </a:lnTo>
                <a:cubicBezTo>
                  <a:pt x="831" y="774"/>
                  <a:pt x="831" y="774"/>
                  <a:pt x="830" y="774"/>
                </a:cubicBezTo>
                <a:lnTo>
                  <a:pt x="830" y="774"/>
                </a:lnTo>
                <a:cubicBezTo>
                  <a:pt x="828" y="774"/>
                  <a:pt x="827" y="774"/>
                  <a:pt x="825" y="775"/>
                </a:cubicBezTo>
                <a:lnTo>
                  <a:pt x="825" y="775"/>
                </a:lnTo>
                <a:cubicBezTo>
                  <a:pt x="823" y="773"/>
                  <a:pt x="820" y="771"/>
                  <a:pt x="821" y="776"/>
                </a:cubicBezTo>
                <a:lnTo>
                  <a:pt x="821" y="776"/>
                </a:lnTo>
                <a:cubicBezTo>
                  <a:pt x="821" y="780"/>
                  <a:pt x="821" y="784"/>
                  <a:pt x="821" y="787"/>
                </a:cubicBezTo>
                <a:lnTo>
                  <a:pt x="821" y="787"/>
                </a:lnTo>
                <a:cubicBezTo>
                  <a:pt x="821" y="788"/>
                  <a:pt x="820" y="789"/>
                  <a:pt x="819" y="790"/>
                </a:cubicBezTo>
                <a:lnTo>
                  <a:pt x="819" y="790"/>
                </a:lnTo>
                <a:cubicBezTo>
                  <a:pt x="817" y="790"/>
                  <a:pt x="816" y="791"/>
                  <a:pt x="814" y="788"/>
                </a:cubicBezTo>
                <a:close/>
                <a:moveTo>
                  <a:pt x="884" y="976"/>
                </a:moveTo>
                <a:lnTo>
                  <a:pt x="884" y="976"/>
                </a:lnTo>
                <a:cubicBezTo>
                  <a:pt x="884" y="976"/>
                  <a:pt x="884" y="975"/>
                  <a:pt x="884" y="974"/>
                </a:cubicBezTo>
                <a:lnTo>
                  <a:pt x="884" y="974"/>
                </a:lnTo>
                <a:cubicBezTo>
                  <a:pt x="885" y="974"/>
                  <a:pt x="885" y="975"/>
                  <a:pt x="886" y="975"/>
                </a:cubicBezTo>
                <a:lnTo>
                  <a:pt x="885" y="978"/>
                </a:lnTo>
                <a:lnTo>
                  <a:pt x="885" y="978"/>
                </a:lnTo>
                <a:cubicBezTo>
                  <a:pt x="885" y="978"/>
                  <a:pt x="884" y="977"/>
                  <a:pt x="884" y="976"/>
                </a:cubicBezTo>
                <a:close/>
                <a:moveTo>
                  <a:pt x="820" y="802"/>
                </a:moveTo>
                <a:lnTo>
                  <a:pt x="820" y="802"/>
                </a:lnTo>
                <a:lnTo>
                  <a:pt x="820" y="802"/>
                </a:lnTo>
                <a:lnTo>
                  <a:pt x="820" y="802"/>
                </a:lnTo>
                <a:lnTo>
                  <a:pt x="820" y="801"/>
                </a:lnTo>
                <a:lnTo>
                  <a:pt x="820" y="801"/>
                </a:lnTo>
                <a:lnTo>
                  <a:pt x="820" y="801"/>
                </a:lnTo>
                <a:lnTo>
                  <a:pt x="820" y="801"/>
                </a:lnTo>
                <a:cubicBezTo>
                  <a:pt x="820" y="800"/>
                  <a:pt x="819" y="799"/>
                  <a:pt x="819" y="798"/>
                </a:cubicBezTo>
                <a:lnTo>
                  <a:pt x="819" y="798"/>
                </a:lnTo>
                <a:cubicBezTo>
                  <a:pt x="818" y="797"/>
                  <a:pt x="818" y="797"/>
                  <a:pt x="818" y="797"/>
                </a:cubicBezTo>
                <a:lnTo>
                  <a:pt x="818" y="797"/>
                </a:lnTo>
                <a:cubicBezTo>
                  <a:pt x="818" y="797"/>
                  <a:pt x="818" y="797"/>
                  <a:pt x="818" y="796"/>
                </a:cubicBezTo>
                <a:lnTo>
                  <a:pt x="818" y="796"/>
                </a:lnTo>
                <a:cubicBezTo>
                  <a:pt x="819" y="797"/>
                  <a:pt x="821" y="798"/>
                  <a:pt x="823" y="800"/>
                </a:cubicBezTo>
                <a:lnTo>
                  <a:pt x="823" y="800"/>
                </a:lnTo>
                <a:cubicBezTo>
                  <a:pt x="822" y="800"/>
                  <a:pt x="821" y="801"/>
                  <a:pt x="820" y="802"/>
                </a:cubicBezTo>
                <a:close/>
                <a:moveTo>
                  <a:pt x="841" y="841"/>
                </a:moveTo>
                <a:lnTo>
                  <a:pt x="841" y="841"/>
                </a:lnTo>
                <a:cubicBezTo>
                  <a:pt x="841" y="840"/>
                  <a:pt x="840" y="840"/>
                  <a:pt x="840" y="838"/>
                </a:cubicBezTo>
                <a:lnTo>
                  <a:pt x="840" y="838"/>
                </a:lnTo>
                <a:cubicBezTo>
                  <a:pt x="840" y="838"/>
                  <a:pt x="840" y="838"/>
                  <a:pt x="839" y="837"/>
                </a:cubicBezTo>
                <a:lnTo>
                  <a:pt x="839" y="837"/>
                </a:lnTo>
                <a:cubicBezTo>
                  <a:pt x="840" y="837"/>
                  <a:pt x="840" y="837"/>
                  <a:pt x="840" y="837"/>
                </a:cubicBezTo>
                <a:lnTo>
                  <a:pt x="840" y="837"/>
                </a:lnTo>
                <a:cubicBezTo>
                  <a:pt x="841" y="837"/>
                  <a:pt x="842" y="837"/>
                  <a:pt x="842" y="837"/>
                </a:cubicBezTo>
                <a:lnTo>
                  <a:pt x="842" y="837"/>
                </a:lnTo>
                <a:lnTo>
                  <a:pt x="843" y="837"/>
                </a:lnTo>
                <a:lnTo>
                  <a:pt x="843" y="837"/>
                </a:lnTo>
                <a:lnTo>
                  <a:pt x="843" y="837"/>
                </a:lnTo>
                <a:lnTo>
                  <a:pt x="843" y="837"/>
                </a:lnTo>
                <a:cubicBezTo>
                  <a:pt x="842" y="839"/>
                  <a:pt x="842" y="840"/>
                  <a:pt x="841" y="841"/>
                </a:cubicBezTo>
                <a:lnTo>
                  <a:pt x="911" y="1010"/>
                </a:lnTo>
                <a:lnTo>
                  <a:pt x="911" y="1010"/>
                </a:lnTo>
                <a:lnTo>
                  <a:pt x="911" y="1010"/>
                </a:lnTo>
                <a:lnTo>
                  <a:pt x="911" y="1010"/>
                </a:lnTo>
                <a:lnTo>
                  <a:pt x="911" y="1012"/>
                </a:lnTo>
                <a:lnTo>
                  <a:pt x="911" y="1012"/>
                </a:lnTo>
                <a:lnTo>
                  <a:pt x="911" y="1012"/>
                </a:lnTo>
                <a:lnTo>
                  <a:pt x="911" y="1012"/>
                </a:lnTo>
                <a:cubicBezTo>
                  <a:pt x="911" y="1012"/>
                  <a:pt x="911" y="1012"/>
                  <a:pt x="911" y="1010"/>
                </a:cubicBezTo>
                <a:lnTo>
                  <a:pt x="841" y="841"/>
                </a:lnTo>
                <a:close/>
                <a:moveTo>
                  <a:pt x="802" y="680"/>
                </a:moveTo>
                <a:lnTo>
                  <a:pt x="800" y="677"/>
                </a:lnTo>
                <a:lnTo>
                  <a:pt x="800" y="677"/>
                </a:lnTo>
                <a:lnTo>
                  <a:pt x="800" y="677"/>
                </a:lnTo>
                <a:lnTo>
                  <a:pt x="800" y="677"/>
                </a:lnTo>
                <a:cubicBezTo>
                  <a:pt x="801" y="679"/>
                  <a:pt x="801" y="680"/>
                  <a:pt x="803" y="681"/>
                </a:cubicBezTo>
                <a:lnTo>
                  <a:pt x="803" y="681"/>
                </a:lnTo>
                <a:cubicBezTo>
                  <a:pt x="802" y="681"/>
                  <a:pt x="802" y="680"/>
                  <a:pt x="802" y="680"/>
                </a:cubicBezTo>
                <a:close/>
                <a:moveTo>
                  <a:pt x="695" y="394"/>
                </a:moveTo>
                <a:lnTo>
                  <a:pt x="695" y="394"/>
                </a:lnTo>
                <a:cubicBezTo>
                  <a:pt x="695" y="394"/>
                  <a:pt x="694" y="394"/>
                  <a:pt x="693" y="393"/>
                </a:cubicBezTo>
                <a:lnTo>
                  <a:pt x="693" y="393"/>
                </a:lnTo>
                <a:cubicBezTo>
                  <a:pt x="693" y="394"/>
                  <a:pt x="692" y="394"/>
                  <a:pt x="692" y="394"/>
                </a:cubicBezTo>
                <a:lnTo>
                  <a:pt x="692" y="394"/>
                </a:lnTo>
                <a:cubicBezTo>
                  <a:pt x="692" y="392"/>
                  <a:pt x="692" y="391"/>
                  <a:pt x="691" y="389"/>
                </a:cubicBezTo>
                <a:lnTo>
                  <a:pt x="691" y="389"/>
                </a:lnTo>
                <a:lnTo>
                  <a:pt x="692" y="389"/>
                </a:lnTo>
                <a:lnTo>
                  <a:pt x="692" y="389"/>
                </a:lnTo>
                <a:cubicBezTo>
                  <a:pt x="692" y="389"/>
                  <a:pt x="694" y="390"/>
                  <a:pt x="695" y="388"/>
                </a:cubicBezTo>
                <a:lnTo>
                  <a:pt x="695" y="388"/>
                </a:lnTo>
                <a:cubicBezTo>
                  <a:pt x="695" y="386"/>
                  <a:pt x="693" y="384"/>
                  <a:pt x="692" y="383"/>
                </a:cubicBezTo>
                <a:lnTo>
                  <a:pt x="692" y="383"/>
                </a:lnTo>
                <a:cubicBezTo>
                  <a:pt x="692" y="381"/>
                  <a:pt x="692" y="379"/>
                  <a:pt x="691" y="378"/>
                </a:cubicBezTo>
                <a:lnTo>
                  <a:pt x="691" y="378"/>
                </a:lnTo>
                <a:cubicBezTo>
                  <a:pt x="693" y="380"/>
                  <a:pt x="693" y="384"/>
                  <a:pt x="696" y="386"/>
                </a:cubicBezTo>
                <a:lnTo>
                  <a:pt x="696" y="386"/>
                </a:lnTo>
                <a:cubicBezTo>
                  <a:pt x="698" y="388"/>
                  <a:pt x="699" y="389"/>
                  <a:pt x="701" y="388"/>
                </a:cubicBezTo>
                <a:lnTo>
                  <a:pt x="701" y="388"/>
                </a:lnTo>
                <a:cubicBezTo>
                  <a:pt x="702" y="388"/>
                  <a:pt x="702" y="388"/>
                  <a:pt x="702" y="388"/>
                </a:cubicBezTo>
                <a:lnTo>
                  <a:pt x="702" y="388"/>
                </a:lnTo>
                <a:cubicBezTo>
                  <a:pt x="702" y="388"/>
                  <a:pt x="702" y="389"/>
                  <a:pt x="703" y="389"/>
                </a:cubicBezTo>
                <a:lnTo>
                  <a:pt x="703" y="389"/>
                </a:lnTo>
                <a:lnTo>
                  <a:pt x="703" y="389"/>
                </a:lnTo>
                <a:cubicBezTo>
                  <a:pt x="703" y="392"/>
                  <a:pt x="703" y="394"/>
                  <a:pt x="702" y="396"/>
                </a:cubicBezTo>
                <a:lnTo>
                  <a:pt x="702" y="396"/>
                </a:lnTo>
                <a:cubicBezTo>
                  <a:pt x="701" y="394"/>
                  <a:pt x="699" y="391"/>
                  <a:pt x="697" y="390"/>
                </a:cubicBezTo>
                <a:lnTo>
                  <a:pt x="697" y="390"/>
                </a:lnTo>
                <a:cubicBezTo>
                  <a:pt x="696" y="392"/>
                  <a:pt x="696" y="394"/>
                  <a:pt x="695" y="394"/>
                </a:cubicBezTo>
                <a:close/>
                <a:moveTo>
                  <a:pt x="705" y="400"/>
                </a:moveTo>
                <a:lnTo>
                  <a:pt x="705" y="400"/>
                </a:lnTo>
                <a:cubicBezTo>
                  <a:pt x="704" y="399"/>
                  <a:pt x="704" y="399"/>
                  <a:pt x="703" y="398"/>
                </a:cubicBezTo>
                <a:lnTo>
                  <a:pt x="703" y="398"/>
                </a:lnTo>
                <a:cubicBezTo>
                  <a:pt x="704" y="398"/>
                  <a:pt x="704" y="398"/>
                  <a:pt x="705" y="398"/>
                </a:cubicBezTo>
                <a:lnTo>
                  <a:pt x="705" y="398"/>
                </a:lnTo>
                <a:cubicBezTo>
                  <a:pt x="705" y="399"/>
                  <a:pt x="705" y="399"/>
                  <a:pt x="705" y="400"/>
                </a:cubicBezTo>
                <a:close/>
                <a:moveTo>
                  <a:pt x="771" y="579"/>
                </a:moveTo>
                <a:lnTo>
                  <a:pt x="771" y="579"/>
                </a:lnTo>
                <a:cubicBezTo>
                  <a:pt x="771" y="579"/>
                  <a:pt x="771" y="578"/>
                  <a:pt x="772" y="578"/>
                </a:cubicBezTo>
                <a:lnTo>
                  <a:pt x="772" y="578"/>
                </a:lnTo>
                <a:cubicBezTo>
                  <a:pt x="773" y="580"/>
                  <a:pt x="773" y="580"/>
                  <a:pt x="774" y="580"/>
                </a:cubicBezTo>
                <a:lnTo>
                  <a:pt x="774" y="580"/>
                </a:lnTo>
                <a:cubicBezTo>
                  <a:pt x="773" y="581"/>
                  <a:pt x="773" y="581"/>
                  <a:pt x="772" y="582"/>
                </a:cubicBezTo>
                <a:lnTo>
                  <a:pt x="772" y="582"/>
                </a:lnTo>
                <a:cubicBezTo>
                  <a:pt x="772" y="581"/>
                  <a:pt x="771" y="580"/>
                  <a:pt x="771" y="579"/>
                </a:cubicBezTo>
                <a:close/>
                <a:moveTo>
                  <a:pt x="738" y="481"/>
                </a:moveTo>
                <a:lnTo>
                  <a:pt x="738" y="481"/>
                </a:lnTo>
                <a:cubicBezTo>
                  <a:pt x="739" y="480"/>
                  <a:pt x="739" y="479"/>
                  <a:pt x="739" y="477"/>
                </a:cubicBezTo>
                <a:lnTo>
                  <a:pt x="739" y="477"/>
                </a:lnTo>
                <a:cubicBezTo>
                  <a:pt x="739" y="477"/>
                  <a:pt x="741" y="477"/>
                  <a:pt x="742" y="477"/>
                </a:cubicBezTo>
                <a:lnTo>
                  <a:pt x="742" y="477"/>
                </a:lnTo>
                <a:cubicBezTo>
                  <a:pt x="742" y="478"/>
                  <a:pt x="742" y="478"/>
                  <a:pt x="742" y="478"/>
                </a:cubicBezTo>
                <a:lnTo>
                  <a:pt x="742" y="478"/>
                </a:lnTo>
                <a:cubicBezTo>
                  <a:pt x="742" y="479"/>
                  <a:pt x="742" y="480"/>
                  <a:pt x="741" y="481"/>
                </a:cubicBezTo>
                <a:lnTo>
                  <a:pt x="741" y="481"/>
                </a:lnTo>
                <a:cubicBezTo>
                  <a:pt x="741" y="482"/>
                  <a:pt x="741" y="483"/>
                  <a:pt x="739" y="484"/>
                </a:cubicBezTo>
                <a:lnTo>
                  <a:pt x="739" y="484"/>
                </a:lnTo>
                <a:cubicBezTo>
                  <a:pt x="739" y="483"/>
                  <a:pt x="739" y="482"/>
                  <a:pt x="739" y="482"/>
                </a:cubicBezTo>
                <a:lnTo>
                  <a:pt x="739" y="482"/>
                </a:lnTo>
                <a:cubicBezTo>
                  <a:pt x="739" y="481"/>
                  <a:pt x="738" y="481"/>
                  <a:pt x="738" y="481"/>
                </a:cubicBezTo>
                <a:close/>
                <a:moveTo>
                  <a:pt x="794" y="618"/>
                </a:moveTo>
                <a:lnTo>
                  <a:pt x="794" y="618"/>
                </a:lnTo>
                <a:cubicBezTo>
                  <a:pt x="794" y="617"/>
                  <a:pt x="795" y="617"/>
                  <a:pt x="795" y="616"/>
                </a:cubicBezTo>
                <a:lnTo>
                  <a:pt x="795" y="616"/>
                </a:lnTo>
                <a:lnTo>
                  <a:pt x="795" y="616"/>
                </a:lnTo>
                <a:lnTo>
                  <a:pt x="795" y="616"/>
                </a:lnTo>
                <a:lnTo>
                  <a:pt x="795" y="616"/>
                </a:lnTo>
                <a:lnTo>
                  <a:pt x="795" y="616"/>
                </a:lnTo>
                <a:cubicBezTo>
                  <a:pt x="795" y="616"/>
                  <a:pt x="795" y="615"/>
                  <a:pt x="794" y="615"/>
                </a:cubicBezTo>
                <a:lnTo>
                  <a:pt x="794" y="615"/>
                </a:lnTo>
                <a:cubicBezTo>
                  <a:pt x="796" y="615"/>
                  <a:pt x="796" y="615"/>
                  <a:pt x="797" y="616"/>
                </a:cubicBezTo>
                <a:lnTo>
                  <a:pt x="797" y="616"/>
                </a:lnTo>
                <a:cubicBezTo>
                  <a:pt x="798" y="617"/>
                  <a:pt x="798" y="618"/>
                  <a:pt x="799" y="619"/>
                </a:cubicBezTo>
                <a:lnTo>
                  <a:pt x="799" y="619"/>
                </a:lnTo>
                <a:cubicBezTo>
                  <a:pt x="798" y="619"/>
                  <a:pt x="797" y="619"/>
                  <a:pt x="796" y="619"/>
                </a:cubicBezTo>
                <a:lnTo>
                  <a:pt x="796" y="619"/>
                </a:lnTo>
                <a:cubicBezTo>
                  <a:pt x="796" y="619"/>
                  <a:pt x="795" y="618"/>
                  <a:pt x="794" y="618"/>
                </a:cubicBezTo>
                <a:close/>
                <a:moveTo>
                  <a:pt x="771" y="541"/>
                </a:moveTo>
                <a:lnTo>
                  <a:pt x="771" y="541"/>
                </a:lnTo>
                <a:cubicBezTo>
                  <a:pt x="771" y="540"/>
                  <a:pt x="771" y="540"/>
                  <a:pt x="771" y="540"/>
                </a:cubicBezTo>
                <a:lnTo>
                  <a:pt x="771" y="540"/>
                </a:lnTo>
                <a:cubicBezTo>
                  <a:pt x="771" y="540"/>
                  <a:pt x="771" y="540"/>
                  <a:pt x="771" y="541"/>
                </a:cubicBezTo>
                <a:close/>
                <a:moveTo>
                  <a:pt x="751" y="487"/>
                </a:moveTo>
                <a:lnTo>
                  <a:pt x="751" y="487"/>
                </a:lnTo>
                <a:cubicBezTo>
                  <a:pt x="750" y="487"/>
                  <a:pt x="749" y="486"/>
                  <a:pt x="748" y="486"/>
                </a:cubicBezTo>
                <a:lnTo>
                  <a:pt x="748" y="486"/>
                </a:lnTo>
                <a:cubicBezTo>
                  <a:pt x="751" y="485"/>
                  <a:pt x="754" y="485"/>
                  <a:pt x="753" y="480"/>
                </a:cubicBezTo>
                <a:lnTo>
                  <a:pt x="753" y="480"/>
                </a:lnTo>
                <a:cubicBezTo>
                  <a:pt x="757" y="483"/>
                  <a:pt x="763" y="481"/>
                  <a:pt x="766" y="487"/>
                </a:cubicBezTo>
                <a:lnTo>
                  <a:pt x="766" y="487"/>
                </a:lnTo>
                <a:cubicBezTo>
                  <a:pt x="768" y="492"/>
                  <a:pt x="769" y="490"/>
                  <a:pt x="763" y="492"/>
                </a:cubicBezTo>
                <a:lnTo>
                  <a:pt x="763" y="492"/>
                </a:lnTo>
                <a:cubicBezTo>
                  <a:pt x="763" y="492"/>
                  <a:pt x="761" y="490"/>
                  <a:pt x="760" y="490"/>
                </a:cubicBezTo>
                <a:lnTo>
                  <a:pt x="760" y="490"/>
                </a:lnTo>
                <a:cubicBezTo>
                  <a:pt x="759" y="490"/>
                  <a:pt x="758" y="489"/>
                  <a:pt x="757" y="488"/>
                </a:cubicBezTo>
                <a:lnTo>
                  <a:pt x="757" y="488"/>
                </a:lnTo>
                <a:cubicBezTo>
                  <a:pt x="756" y="487"/>
                  <a:pt x="755" y="486"/>
                  <a:pt x="754" y="486"/>
                </a:cubicBezTo>
                <a:lnTo>
                  <a:pt x="754" y="486"/>
                </a:lnTo>
                <a:cubicBezTo>
                  <a:pt x="753" y="486"/>
                  <a:pt x="752" y="487"/>
                  <a:pt x="751" y="487"/>
                </a:cubicBezTo>
                <a:close/>
                <a:moveTo>
                  <a:pt x="927" y="915"/>
                </a:moveTo>
                <a:lnTo>
                  <a:pt x="927" y="915"/>
                </a:lnTo>
                <a:cubicBezTo>
                  <a:pt x="929" y="914"/>
                  <a:pt x="929" y="912"/>
                  <a:pt x="927" y="909"/>
                </a:cubicBezTo>
                <a:lnTo>
                  <a:pt x="927" y="909"/>
                </a:lnTo>
                <a:lnTo>
                  <a:pt x="927" y="908"/>
                </a:lnTo>
                <a:lnTo>
                  <a:pt x="927" y="908"/>
                </a:lnTo>
                <a:cubicBezTo>
                  <a:pt x="929" y="908"/>
                  <a:pt x="927" y="909"/>
                  <a:pt x="929" y="909"/>
                </a:cubicBezTo>
                <a:lnTo>
                  <a:pt x="929" y="909"/>
                </a:lnTo>
                <a:cubicBezTo>
                  <a:pt x="929" y="910"/>
                  <a:pt x="930" y="911"/>
                  <a:pt x="931" y="911"/>
                </a:cubicBezTo>
                <a:lnTo>
                  <a:pt x="931" y="911"/>
                </a:lnTo>
                <a:cubicBezTo>
                  <a:pt x="930" y="912"/>
                  <a:pt x="930" y="913"/>
                  <a:pt x="930" y="913"/>
                </a:cubicBezTo>
                <a:lnTo>
                  <a:pt x="930" y="913"/>
                </a:lnTo>
                <a:cubicBezTo>
                  <a:pt x="932" y="915"/>
                  <a:pt x="933" y="916"/>
                  <a:pt x="936" y="915"/>
                </a:cubicBezTo>
                <a:lnTo>
                  <a:pt x="935" y="914"/>
                </a:lnTo>
                <a:lnTo>
                  <a:pt x="935" y="914"/>
                </a:lnTo>
                <a:cubicBezTo>
                  <a:pt x="939" y="914"/>
                  <a:pt x="941" y="914"/>
                  <a:pt x="944" y="913"/>
                </a:cubicBezTo>
                <a:lnTo>
                  <a:pt x="944" y="913"/>
                </a:lnTo>
                <a:cubicBezTo>
                  <a:pt x="944" y="912"/>
                  <a:pt x="944" y="911"/>
                  <a:pt x="944" y="911"/>
                </a:cubicBezTo>
                <a:lnTo>
                  <a:pt x="944" y="911"/>
                </a:lnTo>
                <a:cubicBezTo>
                  <a:pt x="943" y="911"/>
                  <a:pt x="943" y="911"/>
                  <a:pt x="942" y="911"/>
                </a:cubicBezTo>
                <a:lnTo>
                  <a:pt x="942" y="911"/>
                </a:lnTo>
                <a:cubicBezTo>
                  <a:pt x="939" y="910"/>
                  <a:pt x="937" y="908"/>
                  <a:pt x="934" y="910"/>
                </a:cubicBezTo>
                <a:lnTo>
                  <a:pt x="934" y="910"/>
                </a:lnTo>
                <a:cubicBezTo>
                  <a:pt x="934" y="910"/>
                  <a:pt x="934" y="910"/>
                  <a:pt x="934" y="909"/>
                </a:cubicBezTo>
                <a:lnTo>
                  <a:pt x="934" y="909"/>
                </a:lnTo>
                <a:cubicBezTo>
                  <a:pt x="937" y="906"/>
                  <a:pt x="929" y="901"/>
                  <a:pt x="933" y="898"/>
                </a:cubicBezTo>
                <a:lnTo>
                  <a:pt x="933" y="898"/>
                </a:lnTo>
                <a:cubicBezTo>
                  <a:pt x="933" y="898"/>
                  <a:pt x="934" y="898"/>
                  <a:pt x="935" y="898"/>
                </a:cubicBezTo>
                <a:lnTo>
                  <a:pt x="935" y="898"/>
                </a:lnTo>
                <a:cubicBezTo>
                  <a:pt x="937" y="898"/>
                  <a:pt x="939" y="900"/>
                  <a:pt x="941" y="902"/>
                </a:cubicBezTo>
                <a:lnTo>
                  <a:pt x="941" y="902"/>
                </a:lnTo>
                <a:cubicBezTo>
                  <a:pt x="944" y="904"/>
                  <a:pt x="946" y="905"/>
                  <a:pt x="949" y="907"/>
                </a:cubicBezTo>
                <a:lnTo>
                  <a:pt x="949" y="907"/>
                </a:lnTo>
                <a:cubicBezTo>
                  <a:pt x="949" y="908"/>
                  <a:pt x="949" y="908"/>
                  <a:pt x="951" y="908"/>
                </a:cubicBezTo>
                <a:lnTo>
                  <a:pt x="951" y="908"/>
                </a:lnTo>
                <a:cubicBezTo>
                  <a:pt x="952" y="912"/>
                  <a:pt x="943" y="917"/>
                  <a:pt x="954" y="920"/>
                </a:cubicBezTo>
                <a:lnTo>
                  <a:pt x="954" y="920"/>
                </a:lnTo>
                <a:cubicBezTo>
                  <a:pt x="954" y="921"/>
                  <a:pt x="954" y="924"/>
                  <a:pt x="954" y="926"/>
                </a:cubicBezTo>
                <a:lnTo>
                  <a:pt x="954" y="926"/>
                </a:lnTo>
                <a:cubicBezTo>
                  <a:pt x="954" y="926"/>
                  <a:pt x="952" y="926"/>
                  <a:pt x="951" y="926"/>
                </a:cubicBezTo>
                <a:lnTo>
                  <a:pt x="951" y="926"/>
                </a:lnTo>
                <a:cubicBezTo>
                  <a:pt x="951" y="928"/>
                  <a:pt x="951" y="930"/>
                  <a:pt x="954" y="932"/>
                </a:cubicBezTo>
                <a:lnTo>
                  <a:pt x="954" y="932"/>
                </a:lnTo>
                <a:lnTo>
                  <a:pt x="954" y="934"/>
                </a:lnTo>
                <a:lnTo>
                  <a:pt x="954" y="934"/>
                </a:lnTo>
                <a:lnTo>
                  <a:pt x="953" y="934"/>
                </a:lnTo>
                <a:lnTo>
                  <a:pt x="953" y="934"/>
                </a:lnTo>
                <a:cubicBezTo>
                  <a:pt x="951" y="933"/>
                  <a:pt x="949" y="932"/>
                  <a:pt x="948" y="934"/>
                </a:cubicBezTo>
                <a:lnTo>
                  <a:pt x="948" y="934"/>
                </a:lnTo>
                <a:cubicBezTo>
                  <a:pt x="947" y="934"/>
                  <a:pt x="947" y="935"/>
                  <a:pt x="947" y="936"/>
                </a:cubicBezTo>
                <a:lnTo>
                  <a:pt x="947" y="936"/>
                </a:lnTo>
                <a:cubicBezTo>
                  <a:pt x="945" y="934"/>
                  <a:pt x="942" y="932"/>
                  <a:pt x="941" y="936"/>
                </a:cubicBezTo>
                <a:lnTo>
                  <a:pt x="941" y="936"/>
                </a:lnTo>
                <a:cubicBezTo>
                  <a:pt x="940" y="935"/>
                  <a:pt x="939" y="935"/>
                  <a:pt x="939" y="935"/>
                </a:cubicBezTo>
                <a:lnTo>
                  <a:pt x="939" y="935"/>
                </a:lnTo>
                <a:cubicBezTo>
                  <a:pt x="939" y="936"/>
                  <a:pt x="938" y="936"/>
                  <a:pt x="938" y="936"/>
                </a:cubicBezTo>
                <a:lnTo>
                  <a:pt x="938" y="936"/>
                </a:lnTo>
                <a:cubicBezTo>
                  <a:pt x="938" y="935"/>
                  <a:pt x="937" y="935"/>
                  <a:pt x="937" y="934"/>
                </a:cubicBezTo>
                <a:lnTo>
                  <a:pt x="937" y="934"/>
                </a:lnTo>
                <a:cubicBezTo>
                  <a:pt x="938" y="933"/>
                  <a:pt x="938" y="932"/>
                  <a:pt x="939" y="930"/>
                </a:cubicBezTo>
                <a:lnTo>
                  <a:pt x="939" y="930"/>
                </a:lnTo>
                <a:cubicBezTo>
                  <a:pt x="939" y="928"/>
                  <a:pt x="939" y="926"/>
                  <a:pt x="938" y="924"/>
                </a:cubicBezTo>
                <a:lnTo>
                  <a:pt x="938" y="924"/>
                </a:lnTo>
                <a:cubicBezTo>
                  <a:pt x="935" y="922"/>
                  <a:pt x="933" y="920"/>
                  <a:pt x="932" y="918"/>
                </a:cubicBezTo>
                <a:lnTo>
                  <a:pt x="932" y="918"/>
                </a:lnTo>
                <a:cubicBezTo>
                  <a:pt x="930" y="917"/>
                  <a:pt x="929" y="916"/>
                  <a:pt x="927" y="915"/>
                </a:cubicBezTo>
                <a:close/>
                <a:moveTo>
                  <a:pt x="945" y="960"/>
                </a:moveTo>
                <a:lnTo>
                  <a:pt x="945" y="960"/>
                </a:lnTo>
                <a:cubicBezTo>
                  <a:pt x="945" y="959"/>
                  <a:pt x="946" y="958"/>
                  <a:pt x="946" y="957"/>
                </a:cubicBezTo>
                <a:lnTo>
                  <a:pt x="946" y="957"/>
                </a:lnTo>
                <a:cubicBezTo>
                  <a:pt x="948" y="957"/>
                  <a:pt x="949" y="957"/>
                  <a:pt x="949" y="954"/>
                </a:cubicBezTo>
                <a:lnTo>
                  <a:pt x="949" y="954"/>
                </a:lnTo>
                <a:cubicBezTo>
                  <a:pt x="949" y="953"/>
                  <a:pt x="951" y="952"/>
                  <a:pt x="953" y="951"/>
                </a:cubicBezTo>
                <a:lnTo>
                  <a:pt x="953" y="951"/>
                </a:lnTo>
                <a:lnTo>
                  <a:pt x="953" y="951"/>
                </a:lnTo>
                <a:lnTo>
                  <a:pt x="953" y="951"/>
                </a:lnTo>
                <a:cubicBezTo>
                  <a:pt x="954" y="953"/>
                  <a:pt x="954" y="955"/>
                  <a:pt x="956" y="956"/>
                </a:cubicBezTo>
                <a:lnTo>
                  <a:pt x="956" y="956"/>
                </a:lnTo>
                <a:cubicBezTo>
                  <a:pt x="956" y="956"/>
                  <a:pt x="955" y="956"/>
                  <a:pt x="955" y="957"/>
                </a:cubicBezTo>
                <a:lnTo>
                  <a:pt x="955" y="957"/>
                </a:lnTo>
                <a:lnTo>
                  <a:pt x="955" y="957"/>
                </a:lnTo>
                <a:lnTo>
                  <a:pt x="955" y="957"/>
                </a:lnTo>
                <a:cubicBezTo>
                  <a:pt x="952" y="957"/>
                  <a:pt x="949" y="958"/>
                  <a:pt x="948" y="962"/>
                </a:cubicBezTo>
                <a:lnTo>
                  <a:pt x="948" y="962"/>
                </a:lnTo>
                <a:cubicBezTo>
                  <a:pt x="947" y="961"/>
                  <a:pt x="946" y="961"/>
                  <a:pt x="945" y="960"/>
                </a:cubicBezTo>
                <a:close/>
                <a:moveTo>
                  <a:pt x="955" y="977"/>
                </a:moveTo>
                <a:lnTo>
                  <a:pt x="955" y="977"/>
                </a:lnTo>
                <a:cubicBezTo>
                  <a:pt x="956" y="973"/>
                  <a:pt x="954" y="970"/>
                  <a:pt x="952" y="967"/>
                </a:cubicBezTo>
                <a:lnTo>
                  <a:pt x="952" y="967"/>
                </a:lnTo>
                <a:cubicBezTo>
                  <a:pt x="953" y="968"/>
                  <a:pt x="954" y="969"/>
                  <a:pt x="955" y="969"/>
                </a:cubicBezTo>
                <a:lnTo>
                  <a:pt x="955" y="969"/>
                </a:lnTo>
                <a:lnTo>
                  <a:pt x="955" y="969"/>
                </a:lnTo>
                <a:lnTo>
                  <a:pt x="955" y="969"/>
                </a:lnTo>
                <a:cubicBezTo>
                  <a:pt x="956" y="969"/>
                  <a:pt x="957" y="969"/>
                  <a:pt x="957" y="970"/>
                </a:cubicBezTo>
                <a:lnTo>
                  <a:pt x="957" y="970"/>
                </a:lnTo>
                <a:cubicBezTo>
                  <a:pt x="958" y="973"/>
                  <a:pt x="959" y="975"/>
                  <a:pt x="960" y="979"/>
                </a:cubicBezTo>
                <a:lnTo>
                  <a:pt x="960" y="979"/>
                </a:lnTo>
                <a:lnTo>
                  <a:pt x="960" y="979"/>
                </a:lnTo>
                <a:lnTo>
                  <a:pt x="960" y="979"/>
                </a:lnTo>
                <a:cubicBezTo>
                  <a:pt x="960" y="980"/>
                  <a:pt x="960" y="980"/>
                  <a:pt x="960" y="981"/>
                </a:cubicBezTo>
                <a:lnTo>
                  <a:pt x="960" y="981"/>
                </a:lnTo>
                <a:cubicBezTo>
                  <a:pt x="959" y="980"/>
                  <a:pt x="957" y="978"/>
                  <a:pt x="955" y="977"/>
                </a:cubicBezTo>
                <a:close/>
                <a:moveTo>
                  <a:pt x="978" y="1031"/>
                </a:moveTo>
                <a:lnTo>
                  <a:pt x="978" y="1031"/>
                </a:lnTo>
                <a:cubicBezTo>
                  <a:pt x="977" y="1029"/>
                  <a:pt x="976" y="1028"/>
                  <a:pt x="975" y="1027"/>
                </a:cubicBezTo>
                <a:lnTo>
                  <a:pt x="975" y="1027"/>
                </a:lnTo>
                <a:cubicBezTo>
                  <a:pt x="976" y="1025"/>
                  <a:pt x="976" y="1023"/>
                  <a:pt x="976" y="1021"/>
                </a:cubicBezTo>
                <a:lnTo>
                  <a:pt x="976" y="1021"/>
                </a:lnTo>
                <a:cubicBezTo>
                  <a:pt x="978" y="1022"/>
                  <a:pt x="980" y="1023"/>
                  <a:pt x="982" y="1025"/>
                </a:cubicBezTo>
                <a:lnTo>
                  <a:pt x="982" y="1025"/>
                </a:lnTo>
                <a:cubicBezTo>
                  <a:pt x="982" y="1028"/>
                  <a:pt x="982" y="1029"/>
                  <a:pt x="982" y="1031"/>
                </a:cubicBezTo>
                <a:lnTo>
                  <a:pt x="982" y="1031"/>
                </a:lnTo>
                <a:cubicBezTo>
                  <a:pt x="981" y="1031"/>
                  <a:pt x="981" y="1033"/>
                  <a:pt x="981" y="1034"/>
                </a:cubicBezTo>
                <a:lnTo>
                  <a:pt x="981" y="1034"/>
                </a:lnTo>
                <a:cubicBezTo>
                  <a:pt x="980" y="1033"/>
                  <a:pt x="980" y="1033"/>
                  <a:pt x="979" y="1033"/>
                </a:cubicBezTo>
                <a:lnTo>
                  <a:pt x="979" y="1033"/>
                </a:lnTo>
                <a:cubicBezTo>
                  <a:pt x="978" y="1031"/>
                  <a:pt x="978" y="1031"/>
                  <a:pt x="978" y="1031"/>
                </a:cubicBezTo>
                <a:close/>
                <a:moveTo>
                  <a:pt x="960" y="947"/>
                </a:moveTo>
                <a:lnTo>
                  <a:pt x="960" y="947"/>
                </a:lnTo>
                <a:cubicBezTo>
                  <a:pt x="960" y="945"/>
                  <a:pt x="960" y="944"/>
                  <a:pt x="960" y="943"/>
                </a:cubicBezTo>
                <a:lnTo>
                  <a:pt x="960" y="943"/>
                </a:lnTo>
                <a:lnTo>
                  <a:pt x="960" y="942"/>
                </a:lnTo>
                <a:lnTo>
                  <a:pt x="960" y="942"/>
                </a:lnTo>
                <a:cubicBezTo>
                  <a:pt x="960" y="941"/>
                  <a:pt x="962" y="939"/>
                  <a:pt x="963" y="937"/>
                </a:cubicBezTo>
                <a:lnTo>
                  <a:pt x="963" y="937"/>
                </a:lnTo>
                <a:cubicBezTo>
                  <a:pt x="963" y="937"/>
                  <a:pt x="963" y="937"/>
                  <a:pt x="963" y="938"/>
                </a:cubicBezTo>
                <a:lnTo>
                  <a:pt x="963" y="937"/>
                </a:lnTo>
                <a:lnTo>
                  <a:pt x="963" y="937"/>
                </a:lnTo>
                <a:cubicBezTo>
                  <a:pt x="966" y="941"/>
                  <a:pt x="968" y="936"/>
                  <a:pt x="970" y="938"/>
                </a:cubicBezTo>
                <a:lnTo>
                  <a:pt x="970" y="938"/>
                </a:lnTo>
                <a:cubicBezTo>
                  <a:pt x="975" y="939"/>
                  <a:pt x="978" y="948"/>
                  <a:pt x="983" y="942"/>
                </a:cubicBezTo>
                <a:lnTo>
                  <a:pt x="983" y="942"/>
                </a:lnTo>
                <a:cubicBezTo>
                  <a:pt x="982" y="941"/>
                  <a:pt x="980" y="938"/>
                  <a:pt x="978" y="936"/>
                </a:cubicBezTo>
                <a:lnTo>
                  <a:pt x="978" y="936"/>
                </a:lnTo>
                <a:lnTo>
                  <a:pt x="978" y="936"/>
                </a:lnTo>
                <a:lnTo>
                  <a:pt x="978" y="936"/>
                </a:lnTo>
                <a:cubicBezTo>
                  <a:pt x="979" y="936"/>
                  <a:pt x="979" y="936"/>
                  <a:pt x="979" y="935"/>
                </a:cubicBezTo>
                <a:lnTo>
                  <a:pt x="979" y="935"/>
                </a:lnTo>
                <a:cubicBezTo>
                  <a:pt x="980" y="936"/>
                  <a:pt x="980" y="936"/>
                  <a:pt x="980" y="936"/>
                </a:cubicBezTo>
                <a:lnTo>
                  <a:pt x="980" y="936"/>
                </a:lnTo>
                <a:cubicBezTo>
                  <a:pt x="981" y="936"/>
                  <a:pt x="982" y="936"/>
                  <a:pt x="983" y="936"/>
                </a:cubicBezTo>
                <a:lnTo>
                  <a:pt x="983" y="936"/>
                </a:lnTo>
                <a:cubicBezTo>
                  <a:pt x="983" y="939"/>
                  <a:pt x="985" y="943"/>
                  <a:pt x="984" y="945"/>
                </a:cubicBezTo>
                <a:lnTo>
                  <a:pt x="984" y="945"/>
                </a:lnTo>
                <a:cubicBezTo>
                  <a:pt x="984" y="949"/>
                  <a:pt x="984" y="953"/>
                  <a:pt x="984" y="957"/>
                </a:cubicBezTo>
                <a:lnTo>
                  <a:pt x="984" y="957"/>
                </a:lnTo>
                <a:cubicBezTo>
                  <a:pt x="983" y="955"/>
                  <a:pt x="982" y="954"/>
                  <a:pt x="981" y="954"/>
                </a:cubicBezTo>
                <a:lnTo>
                  <a:pt x="981" y="954"/>
                </a:lnTo>
                <a:cubicBezTo>
                  <a:pt x="981" y="954"/>
                  <a:pt x="980" y="954"/>
                  <a:pt x="980" y="953"/>
                </a:cubicBezTo>
                <a:lnTo>
                  <a:pt x="980" y="953"/>
                </a:lnTo>
                <a:cubicBezTo>
                  <a:pt x="978" y="949"/>
                  <a:pt x="976" y="945"/>
                  <a:pt x="973" y="941"/>
                </a:cubicBezTo>
                <a:lnTo>
                  <a:pt x="973" y="941"/>
                </a:lnTo>
                <a:cubicBezTo>
                  <a:pt x="966" y="936"/>
                  <a:pt x="965" y="945"/>
                  <a:pt x="960" y="945"/>
                </a:cubicBezTo>
                <a:lnTo>
                  <a:pt x="960" y="945"/>
                </a:lnTo>
                <a:lnTo>
                  <a:pt x="960" y="947"/>
                </a:lnTo>
                <a:close/>
                <a:moveTo>
                  <a:pt x="994" y="1033"/>
                </a:moveTo>
                <a:lnTo>
                  <a:pt x="994" y="1033"/>
                </a:lnTo>
                <a:cubicBezTo>
                  <a:pt x="992" y="1031"/>
                  <a:pt x="992" y="1030"/>
                  <a:pt x="994" y="1029"/>
                </a:cubicBezTo>
                <a:lnTo>
                  <a:pt x="994" y="1029"/>
                </a:lnTo>
                <a:cubicBezTo>
                  <a:pt x="994" y="1028"/>
                  <a:pt x="995" y="1028"/>
                  <a:pt x="995" y="1028"/>
                </a:cubicBezTo>
                <a:lnTo>
                  <a:pt x="995" y="1028"/>
                </a:lnTo>
                <a:lnTo>
                  <a:pt x="995" y="1028"/>
                </a:lnTo>
                <a:lnTo>
                  <a:pt x="995" y="1028"/>
                </a:lnTo>
                <a:lnTo>
                  <a:pt x="996" y="1028"/>
                </a:lnTo>
                <a:lnTo>
                  <a:pt x="996" y="1028"/>
                </a:lnTo>
                <a:cubicBezTo>
                  <a:pt x="994" y="1029"/>
                  <a:pt x="994" y="1031"/>
                  <a:pt x="994" y="1033"/>
                </a:cubicBezTo>
                <a:close/>
                <a:moveTo>
                  <a:pt x="1002" y="1046"/>
                </a:moveTo>
                <a:lnTo>
                  <a:pt x="1002" y="1046"/>
                </a:lnTo>
                <a:cubicBezTo>
                  <a:pt x="1002" y="1045"/>
                  <a:pt x="1001" y="1045"/>
                  <a:pt x="1001" y="1044"/>
                </a:cubicBezTo>
                <a:lnTo>
                  <a:pt x="1001" y="1044"/>
                </a:lnTo>
                <a:cubicBezTo>
                  <a:pt x="1002" y="1044"/>
                  <a:pt x="1002" y="1044"/>
                  <a:pt x="1003" y="1043"/>
                </a:cubicBezTo>
                <a:lnTo>
                  <a:pt x="1003" y="1043"/>
                </a:lnTo>
                <a:lnTo>
                  <a:pt x="1003" y="1043"/>
                </a:lnTo>
                <a:lnTo>
                  <a:pt x="1003" y="1043"/>
                </a:lnTo>
                <a:cubicBezTo>
                  <a:pt x="1003" y="1043"/>
                  <a:pt x="1003" y="1044"/>
                  <a:pt x="1004" y="1044"/>
                </a:cubicBezTo>
                <a:lnTo>
                  <a:pt x="1004" y="1044"/>
                </a:lnTo>
                <a:cubicBezTo>
                  <a:pt x="1003" y="1044"/>
                  <a:pt x="1003" y="1044"/>
                  <a:pt x="1003" y="1044"/>
                </a:cubicBezTo>
                <a:lnTo>
                  <a:pt x="1003" y="1044"/>
                </a:lnTo>
                <a:cubicBezTo>
                  <a:pt x="1002" y="1045"/>
                  <a:pt x="1002" y="1045"/>
                  <a:pt x="1002" y="1046"/>
                </a:cubicBezTo>
                <a:close/>
                <a:moveTo>
                  <a:pt x="976" y="972"/>
                </a:moveTo>
                <a:lnTo>
                  <a:pt x="976" y="972"/>
                </a:lnTo>
                <a:cubicBezTo>
                  <a:pt x="979" y="974"/>
                  <a:pt x="981" y="978"/>
                  <a:pt x="982" y="980"/>
                </a:cubicBezTo>
                <a:lnTo>
                  <a:pt x="982" y="980"/>
                </a:lnTo>
                <a:lnTo>
                  <a:pt x="982" y="980"/>
                </a:lnTo>
                <a:cubicBezTo>
                  <a:pt x="982" y="981"/>
                  <a:pt x="982" y="981"/>
                  <a:pt x="982" y="981"/>
                </a:cubicBezTo>
                <a:lnTo>
                  <a:pt x="982" y="981"/>
                </a:lnTo>
                <a:cubicBezTo>
                  <a:pt x="981" y="981"/>
                  <a:pt x="980" y="981"/>
                  <a:pt x="980" y="981"/>
                </a:cubicBezTo>
                <a:lnTo>
                  <a:pt x="980" y="981"/>
                </a:lnTo>
                <a:cubicBezTo>
                  <a:pt x="977" y="981"/>
                  <a:pt x="976" y="979"/>
                  <a:pt x="974" y="977"/>
                </a:cubicBezTo>
                <a:lnTo>
                  <a:pt x="974" y="977"/>
                </a:lnTo>
                <a:cubicBezTo>
                  <a:pt x="973" y="977"/>
                  <a:pt x="973" y="977"/>
                  <a:pt x="972" y="976"/>
                </a:cubicBezTo>
                <a:lnTo>
                  <a:pt x="972" y="976"/>
                </a:lnTo>
                <a:lnTo>
                  <a:pt x="973" y="976"/>
                </a:lnTo>
                <a:lnTo>
                  <a:pt x="973" y="976"/>
                </a:lnTo>
                <a:cubicBezTo>
                  <a:pt x="973" y="975"/>
                  <a:pt x="973" y="975"/>
                  <a:pt x="973" y="974"/>
                </a:cubicBezTo>
                <a:lnTo>
                  <a:pt x="973" y="974"/>
                </a:lnTo>
                <a:cubicBezTo>
                  <a:pt x="974" y="973"/>
                  <a:pt x="976" y="973"/>
                  <a:pt x="976" y="972"/>
                </a:cubicBezTo>
                <a:lnTo>
                  <a:pt x="976" y="972"/>
                </a:lnTo>
                <a:cubicBezTo>
                  <a:pt x="977" y="972"/>
                  <a:pt x="977" y="971"/>
                  <a:pt x="977" y="971"/>
                </a:cubicBezTo>
                <a:lnTo>
                  <a:pt x="977" y="971"/>
                </a:lnTo>
                <a:cubicBezTo>
                  <a:pt x="977" y="970"/>
                  <a:pt x="977" y="969"/>
                  <a:pt x="977" y="969"/>
                </a:cubicBezTo>
                <a:lnTo>
                  <a:pt x="977" y="969"/>
                </a:lnTo>
                <a:cubicBezTo>
                  <a:pt x="979" y="969"/>
                  <a:pt x="980" y="970"/>
                  <a:pt x="981" y="971"/>
                </a:cubicBezTo>
                <a:lnTo>
                  <a:pt x="981" y="971"/>
                </a:lnTo>
                <a:cubicBezTo>
                  <a:pt x="979" y="970"/>
                  <a:pt x="978" y="970"/>
                  <a:pt x="976" y="972"/>
                </a:cubicBezTo>
                <a:close/>
                <a:moveTo>
                  <a:pt x="992" y="1010"/>
                </a:moveTo>
                <a:lnTo>
                  <a:pt x="992" y="1010"/>
                </a:lnTo>
                <a:cubicBezTo>
                  <a:pt x="992" y="1012"/>
                  <a:pt x="992" y="1012"/>
                  <a:pt x="992" y="1014"/>
                </a:cubicBezTo>
                <a:lnTo>
                  <a:pt x="992" y="1014"/>
                </a:lnTo>
                <a:cubicBezTo>
                  <a:pt x="992" y="1014"/>
                  <a:pt x="992" y="1014"/>
                  <a:pt x="992" y="1015"/>
                </a:cubicBezTo>
                <a:lnTo>
                  <a:pt x="992" y="1015"/>
                </a:lnTo>
                <a:lnTo>
                  <a:pt x="992" y="1015"/>
                </a:lnTo>
                <a:lnTo>
                  <a:pt x="992" y="1015"/>
                </a:lnTo>
                <a:lnTo>
                  <a:pt x="992" y="1015"/>
                </a:lnTo>
                <a:lnTo>
                  <a:pt x="992" y="1015"/>
                </a:lnTo>
                <a:cubicBezTo>
                  <a:pt x="988" y="1010"/>
                  <a:pt x="990" y="1008"/>
                  <a:pt x="991" y="1005"/>
                </a:cubicBezTo>
                <a:lnTo>
                  <a:pt x="991" y="1005"/>
                </a:lnTo>
                <a:cubicBezTo>
                  <a:pt x="992" y="1004"/>
                  <a:pt x="992" y="1002"/>
                  <a:pt x="992" y="1000"/>
                </a:cubicBezTo>
                <a:lnTo>
                  <a:pt x="992" y="1000"/>
                </a:lnTo>
                <a:cubicBezTo>
                  <a:pt x="992" y="1002"/>
                  <a:pt x="994" y="1003"/>
                  <a:pt x="996" y="1004"/>
                </a:cubicBezTo>
                <a:lnTo>
                  <a:pt x="996" y="1004"/>
                </a:lnTo>
                <a:cubicBezTo>
                  <a:pt x="995" y="1006"/>
                  <a:pt x="994" y="1006"/>
                  <a:pt x="991" y="1006"/>
                </a:cubicBezTo>
                <a:lnTo>
                  <a:pt x="991" y="1006"/>
                </a:lnTo>
                <a:cubicBezTo>
                  <a:pt x="992" y="1008"/>
                  <a:pt x="992" y="1009"/>
                  <a:pt x="992" y="1010"/>
                </a:cubicBezTo>
                <a:close/>
                <a:moveTo>
                  <a:pt x="998" y="982"/>
                </a:moveTo>
                <a:lnTo>
                  <a:pt x="998" y="982"/>
                </a:lnTo>
                <a:cubicBezTo>
                  <a:pt x="997" y="982"/>
                  <a:pt x="997" y="982"/>
                  <a:pt x="996" y="982"/>
                </a:cubicBezTo>
                <a:lnTo>
                  <a:pt x="996" y="982"/>
                </a:lnTo>
                <a:cubicBezTo>
                  <a:pt x="996" y="982"/>
                  <a:pt x="996" y="982"/>
                  <a:pt x="995" y="982"/>
                </a:cubicBezTo>
                <a:lnTo>
                  <a:pt x="995" y="982"/>
                </a:lnTo>
                <a:cubicBezTo>
                  <a:pt x="994" y="980"/>
                  <a:pt x="992" y="981"/>
                  <a:pt x="990" y="982"/>
                </a:cubicBezTo>
                <a:lnTo>
                  <a:pt x="990" y="982"/>
                </a:lnTo>
                <a:lnTo>
                  <a:pt x="990" y="982"/>
                </a:lnTo>
                <a:lnTo>
                  <a:pt x="990" y="982"/>
                </a:lnTo>
                <a:cubicBezTo>
                  <a:pt x="989" y="982"/>
                  <a:pt x="988" y="982"/>
                  <a:pt x="988" y="983"/>
                </a:cubicBezTo>
                <a:lnTo>
                  <a:pt x="988" y="983"/>
                </a:lnTo>
                <a:lnTo>
                  <a:pt x="988" y="983"/>
                </a:lnTo>
                <a:lnTo>
                  <a:pt x="988" y="983"/>
                </a:lnTo>
                <a:cubicBezTo>
                  <a:pt x="988" y="981"/>
                  <a:pt x="987" y="980"/>
                  <a:pt x="985" y="979"/>
                </a:cubicBezTo>
                <a:lnTo>
                  <a:pt x="985" y="979"/>
                </a:lnTo>
                <a:cubicBezTo>
                  <a:pt x="985" y="978"/>
                  <a:pt x="986" y="977"/>
                  <a:pt x="987" y="975"/>
                </a:cubicBezTo>
                <a:lnTo>
                  <a:pt x="987" y="975"/>
                </a:lnTo>
                <a:cubicBezTo>
                  <a:pt x="988" y="975"/>
                  <a:pt x="988" y="976"/>
                  <a:pt x="989" y="976"/>
                </a:cubicBezTo>
                <a:lnTo>
                  <a:pt x="989" y="976"/>
                </a:lnTo>
                <a:cubicBezTo>
                  <a:pt x="991" y="976"/>
                  <a:pt x="994" y="976"/>
                  <a:pt x="995" y="977"/>
                </a:cubicBezTo>
                <a:lnTo>
                  <a:pt x="995" y="977"/>
                </a:lnTo>
                <a:lnTo>
                  <a:pt x="995" y="977"/>
                </a:lnTo>
                <a:lnTo>
                  <a:pt x="995" y="977"/>
                </a:lnTo>
                <a:cubicBezTo>
                  <a:pt x="995" y="979"/>
                  <a:pt x="996" y="981"/>
                  <a:pt x="998" y="982"/>
                </a:cubicBezTo>
                <a:close/>
                <a:moveTo>
                  <a:pt x="1003" y="1022"/>
                </a:moveTo>
                <a:lnTo>
                  <a:pt x="1003" y="1022"/>
                </a:lnTo>
                <a:cubicBezTo>
                  <a:pt x="1005" y="1021"/>
                  <a:pt x="1005" y="1022"/>
                  <a:pt x="1006" y="1023"/>
                </a:cubicBezTo>
                <a:lnTo>
                  <a:pt x="1006" y="1023"/>
                </a:lnTo>
                <a:cubicBezTo>
                  <a:pt x="1009" y="1025"/>
                  <a:pt x="1010" y="1025"/>
                  <a:pt x="1012" y="1024"/>
                </a:cubicBezTo>
                <a:lnTo>
                  <a:pt x="1012" y="1024"/>
                </a:lnTo>
                <a:cubicBezTo>
                  <a:pt x="1013" y="1026"/>
                  <a:pt x="1014" y="1028"/>
                  <a:pt x="1016" y="1028"/>
                </a:cubicBezTo>
                <a:lnTo>
                  <a:pt x="1016" y="1028"/>
                </a:lnTo>
                <a:cubicBezTo>
                  <a:pt x="1017" y="1029"/>
                  <a:pt x="1017" y="1029"/>
                  <a:pt x="1018" y="1029"/>
                </a:cubicBezTo>
                <a:lnTo>
                  <a:pt x="1018" y="1029"/>
                </a:lnTo>
                <a:cubicBezTo>
                  <a:pt x="1017" y="1030"/>
                  <a:pt x="1016" y="1031"/>
                  <a:pt x="1015" y="1031"/>
                </a:cubicBezTo>
                <a:lnTo>
                  <a:pt x="1017" y="1035"/>
                </a:lnTo>
                <a:lnTo>
                  <a:pt x="1017" y="1035"/>
                </a:lnTo>
                <a:cubicBezTo>
                  <a:pt x="1017" y="1035"/>
                  <a:pt x="1017" y="1035"/>
                  <a:pt x="1016" y="1035"/>
                </a:cubicBezTo>
                <a:lnTo>
                  <a:pt x="1016" y="1035"/>
                </a:lnTo>
                <a:cubicBezTo>
                  <a:pt x="1015" y="1037"/>
                  <a:pt x="1015" y="1037"/>
                  <a:pt x="1016" y="1040"/>
                </a:cubicBezTo>
                <a:lnTo>
                  <a:pt x="1016" y="1040"/>
                </a:lnTo>
                <a:cubicBezTo>
                  <a:pt x="1015" y="1039"/>
                  <a:pt x="1015" y="1039"/>
                  <a:pt x="1015" y="1039"/>
                </a:cubicBezTo>
                <a:lnTo>
                  <a:pt x="1015" y="1039"/>
                </a:lnTo>
                <a:cubicBezTo>
                  <a:pt x="1015" y="1038"/>
                  <a:pt x="1015" y="1037"/>
                  <a:pt x="1013" y="1036"/>
                </a:cubicBezTo>
                <a:lnTo>
                  <a:pt x="1013" y="1036"/>
                </a:lnTo>
                <a:cubicBezTo>
                  <a:pt x="1010" y="1034"/>
                  <a:pt x="1008" y="1031"/>
                  <a:pt x="1006" y="1028"/>
                </a:cubicBezTo>
                <a:lnTo>
                  <a:pt x="1006" y="1028"/>
                </a:lnTo>
                <a:lnTo>
                  <a:pt x="1006" y="1028"/>
                </a:lnTo>
                <a:lnTo>
                  <a:pt x="1006" y="1028"/>
                </a:lnTo>
                <a:cubicBezTo>
                  <a:pt x="1006" y="1026"/>
                  <a:pt x="1003" y="1024"/>
                  <a:pt x="1003" y="1022"/>
                </a:cubicBezTo>
                <a:close/>
                <a:moveTo>
                  <a:pt x="976" y="923"/>
                </a:moveTo>
                <a:lnTo>
                  <a:pt x="976" y="923"/>
                </a:lnTo>
                <a:cubicBezTo>
                  <a:pt x="976" y="924"/>
                  <a:pt x="976" y="924"/>
                  <a:pt x="976" y="925"/>
                </a:cubicBezTo>
                <a:lnTo>
                  <a:pt x="976" y="925"/>
                </a:lnTo>
                <a:lnTo>
                  <a:pt x="976" y="926"/>
                </a:lnTo>
                <a:lnTo>
                  <a:pt x="976" y="926"/>
                </a:lnTo>
                <a:cubicBezTo>
                  <a:pt x="975" y="926"/>
                  <a:pt x="975" y="926"/>
                  <a:pt x="975" y="926"/>
                </a:cubicBezTo>
                <a:lnTo>
                  <a:pt x="975" y="926"/>
                </a:lnTo>
                <a:lnTo>
                  <a:pt x="975" y="926"/>
                </a:lnTo>
                <a:lnTo>
                  <a:pt x="975" y="926"/>
                </a:lnTo>
                <a:cubicBezTo>
                  <a:pt x="975" y="926"/>
                  <a:pt x="974" y="925"/>
                  <a:pt x="974" y="924"/>
                </a:cubicBezTo>
                <a:lnTo>
                  <a:pt x="974" y="924"/>
                </a:lnTo>
                <a:cubicBezTo>
                  <a:pt x="977" y="922"/>
                  <a:pt x="975" y="919"/>
                  <a:pt x="973" y="915"/>
                </a:cubicBezTo>
                <a:lnTo>
                  <a:pt x="973" y="915"/>
                </a:lnTo>
                <a:lnTo>
                  <a:pt x="973" y="915"/>
                </a:lnTo>
                <a:cubicBezTo>
                  <a:pt x="974" y="916"/>
                  <a:pt x="976" y="915"/>
                  <a:pt x="976" y="915"/>
                </a:cubicBezTo>
                <a:lnTo>
                  <a:pt x="976" y="915"/>
                </a:lnTo>
                <a:cubicBezTo>
                  <a:pt x="978" y="918"/>
                  <a:pt x="976" y="920"/>
                  <a:pt x="976" y="923"/>
                </a:cubicBezTo>
                <a:close/>
                <a:moveTo>
                  <a:pt x="815" y="480"/>
                </a:moveTo>
                <a:lnTo>
                  <a:pt x="815" y="480"/>
                </a:lnTo>
                <a:cubicBezTo>
                  <a:pt x="812" y="481"/>
                  <a:pt x="810" y="482"/>
                  <a:pt x="808" y="484"/>
                </a:cubicBezTo>
                <a:lnTo>
                  <a:pt x="806" y="481"/>
                </a:lnTo>
                <a:lnTo>
                  <a:pt x="806" y="481"/>
                </a:lnTo>
                <a:cubicBezTo>
                  <a:pt x="809" y="480"/>
                  <a:pt x="810" y="477"/>
                  <a:pt x="808" y="473"/>
                </a:cubicBezTo>
                <a:lnTo>
                  <a:pt x="808" y="473"/>
                </a:lnTo>
                <a:cubicBezTo>
                  <a:pt x="807" y="470"/>
                  <a:pt x="806" y="470"/>
                  <a:pt x="803" y="470"/>
                </a:cubicBezTo>
                <a:lnTo>
                  <a:pt x="803" y="470"/>
                </a:lnTo>
                <a:cubicBezTo>
                  <a:pt x="800" y="470"/>
                  <a:pt x="800" y="473"/>
                  <a:pt x="799" y="474"/>
                </a:cubicBezTo>
                <a:lnTo>
                  <a:pt x="799" y="474"/>
                </a:lnTo>
                <a:cubicBezTo>
                  <a:pt x="799" y="475"/>
                  <a:pt x="799" y="476"/>
                  <a:pt x="799" y="477"/>
                </a:cubicBezTo>
                <a:lnTo>
                  <a:pt x="799" y="477"/>
                </a:lnTo>
                <a:cubicBezTo>
                  <a:pt x="798" y="475"/>
                  <a:pt x="796" y="474"/>
                  <a:pt x="794" y="474"/>
                </a:cubicBezTo>
                <a:lnTo>
                  <a:pt x="794" y="474"/>
                </a:lnTo>
                <a:cubicBezTo>
                  <a:pt x="794" y="475"/>
                  <a:pt x="792" y="475"/>
                  <a:pt x="790" y="476"/>
                </a:cubicBezTo>
                <a:lnTo>
                  <a:pt x="790" y="476"/>
                </a:lnTo>
                <a:cubicBezTo>
                  <a:pt x="788" y="473"/>
                  <a:pt x="784" y="472"/>
                  <a:pt x="782" y="468"/>
                </a:cubicBezTo>
                <a:lnTo>
                  <a:pt x="782" y="468"/>
                </a:lnTo>
                <a:cubicBezTo>
                  <a:pt x="784" y="468"/>
                  <a:pt x="784" y="468"/>
                  <a:pt x="784" y="468"/>
                </a:cubicBezTo>
                <a:lnTo>
                  <a:pt x="784" y="468"/>
                </a:lnTo>
                <a:lnTo>
                  <a:pt x="785" y="467"/>
                </a:lnTo>
                <a:lnTo>
                  <a:pt x="785" y="467"/>
                </a:lnTo>
                <a:cubicBezTo>
                  <a:pt x="786" y="468"/>
                  <a:pt x="788" y="470"/>
                  <a:pt x="789" y="470"/>
                </a:cubicBezTo>
                <a:lnTo>
                  <a:pt x="789" y="470"/>
                </a:lnTo>
                <a:cubicBezTo>
                  <a:pt x="789" y="470"/>
                  <a:pt x="789" y="470"/>
                  <a:pt x="789" y="471"/>
                </a:cubicBezTo>
                <a:lnTo>
                  <a:pt x="789" y="471"/>
                </a:lnTo>
                <a:lnTo>
                  <a:pt x="789" y="471"/>
                </a:lnTo>
                <a:lnTo>
                  <a:pt x="789" y="471"/>
                </a:lnTo>
                <a:cubicBezTo>
                  <a:pt x="790" y="471"/>
                  <a:pt x="792" y="472"/>
                  <a:pt x="793" y="472"/>
                </a:cubicBezTo>
                <a:lnTo>
                  <a:pt x="793" y="472"/>
                </a:lnTo>
                <a:cubicBezTo>
                  <a:pt x="796" y="470"/>
                  <a:pt x="794" y="464"/>
                  <a:pt x="798" y="462"/>
                </a:cubicBezTo>
                <a:lnTo>
                  <a:pt x="798" y="462"/>
                </a:lnTo>
                <a:cubicBezTo>
                  <a:pt x="798" y="462"/>
                  <a:pt x="797" y="461"/>
                  <a:pt x="797" y="460"/>
                </a:cubicBezTo>
                <a:lnTo>
                  <a:pt x="797" y="460"/>
                </a:lnTo>
                <a:cubicBezTo>
                  <a:pt x="794" y="458"/>
                  <a:pt x="793" y="455"/>
                  <a:pt x="789" y="452"/>
                </a:cubicBezTo>
                <a:lnTo>
                  <a:pt x="788" y="452"/>
                </a:lnTo>
                <a:lnTo>
                  <a:pt x="788" y="452"/>
                </a:lnTo>
                <a:cubicBezTo>
                  <a:pt x="788" y="452"/>
                  <a:pt x="788" y="452"/>
                  <a:pt x="788" y="451"/>
                </a:cubicBezTo>
                <a:lnTo>
                  <a:pt x="788" y="451"/>
                </a:lnTo>
                <a:cubicBezTo>
                  <a:pt x="790" y="450"/>
                  <a:pt x="793" y="450"/>
                  <a:pt x="794" y="449"/>
                </a:cubicBezTo>
                <a:lnTo>
                  <a:pt x="794" y="449"/>
                </a:lnTo>
                <a:cubicBezTo>
                  <a:pt x="794" y="449"/>
                  <a:pt x="794" y="449"/>
                  <a:pt x="794" y="450"/>
                </a:cubicBezTo>
                <a:lnTo>
                  <a:pt x="794" y="450"/>
                </a:lnTo>
                <a:cubicBezTo>
                  <a:pt x="796" y="452"/>
                  <a:pt x="798" y="454"/>
                  <a:pt x="800" y="455"/>
                </a:cubicBezTo>
                <a:lnTo>
                  <a:pt x="800" y="455"/>
                </a:lnTo>
                <a:cubicBezTo>
                  <a:pt x="803" y="455"/>
                  <a:pt x="804" y="453"/>
                  <a:pt x="804" y="452"/>
                </a:cubicBezTo>
                <a:lnTo>
                  <a:pt x="804" y="452"/>
                </a:lnTo>
                <a:cubicBezTo>
                  <a:pt x="804" y="452"/>
                  <a:pt x="804" y="454"/>
                  <a:pt x="806" y="456"/>
                </a:cubicBezTo>
                <a:lnTo>
                  <a:pt x="806" y="456"/>
                </a:lnTo>
                <a:cubicBezTo>
                  <a:pt x="804" y="455"/>
                  <a:pt x="804" y="455"/>
                  <a:pt x="803" y="456"/>
                </a:cubicBezTo>
                <a:lnTo>
                  <a:pt x="803" y="456"/>
                </a:lnTo>
                <a:cubicBezTo>
                  <a:pt x="802" y="458"/>
                  <a:pt x="802" y="460"/>
                  <a:pt x="803" y="464"/>
                </a:cubicBezTo>
                <a:lnTo>
                  <a:pt x="803" y="464"/>
                </a:lnTo>
                <a:cubicBezTo>
                  <a:pt x="804" y="466"/>
                  <a:pt x="807" y="470"/>
                  <a:pt x="810" y="467"/>
                </a:cubicBezTo>
                <a:lnTo>
                  <a:pt x="810" y="467"/>
                </a:lnTo>
                <a:cubicBezTo>
                  <a:pt x="812" y="465"/>
                  <a:pt x="814" y="464"/>
                  <a:pt x="816" y="464"/>
                </a:cubicBezTo>
                <a:lnTo>
                  <a:pt x="816" y="464"/>
                </a:lnTo>
                <a:lnTo>
                  <a:pt x="816" y="464"/>
                </a:lnTo>
                <a:lnTo>
                  <a:pt x="816" y="464"/>
                </a:lnTo>
                <a:lnTo>
                  <a:pt x="816" y="464"/>
                </a:lnTo>
                <a:lnTo>
                  <a:pt x="816" y="464"/>
                </a:lnTo>
                <a:lnTo>
                  <a:pt x="816" y="464"/>
                </a:lnTo>
                <a:lnTo>
                  <a:pt x="816" y="464"/>
                </a:lnTo>
                <a:cubicBezTo>
                  <a:pt x="817" y="466"/>
                  <a:pt x="818" y="468"/>
                  <a:pt x="819" y="470"/>
                </a:cubicBezTo>
                <a:lnTo>
                  <a:pt x="819" y="470"/>
                </a:lnTo>
                <a:cubicBezTo>
                  <a:pt x="818" y="470"/>
                  <a:pt x="818" y="471"/>
                  <a:pt x="819" y="472"/>
                </a:cubicBezTo>
                <a:lnTo>
                  <a:pt x="819" y="472"/>
                </a:lnTo>
                <a:cubicBezTo>
                  <a:pt x="819" y="474"/>
                  <a:pt x="820" y="475"/>
                  <a:pt x="820" y="477"/>
                </a:cubicBezTo>
                <a:lnTo>
                  <a:pt x="824" y="480"/>
                </a:lnTo>
                <a:lnTo>
                  <a:pt x="824" y="480"/>
                </a:lnTo>
                <a:cubicBezTo>
                  <a:pt x="822" y="481"/>
                  <a:pt x="821" y="482"/>
                  <a:pt x="819" y="483"/>
                </a:cubicBezTo>
                <a:lnTo>
                  <a:pt x="819" y="483"/>
                </a:lnTo>
                <a:cubicBezTo>
                  <a:pt x="821" y="486"/>
                  <a:pt x="822" y="486"/>
                  <a:pt x="823" y="486"/>
                </a:cubicBezTo>
                <a:lnTo>
                  <a:pt x="823" y="486"/>
                </a:lnTo>
                <a:cubicBezTo>
                  <a:pt x="823" y="489"/>
                  <a:pt x="824" y="492"/>
                  <a:pt x="825" y="495"/>
                </a:cubicBezTo>
                <a:lnTo>
                  <a:pt x="825" y="495"/>
                </a:lnTo>
                <a:cubicBezTo>
                  <a:pt x="824" y="495"/>
                  <a:pt x="823" y="495"/>
                  <a:pt x="821" y="494"/>
                </a:cubicBezTo>
                <a:lnTo>
                  <a:pt x="821" y="494"/>
                </a:lnTo>
                <a:lnTo>
                  <a:pt x="821" y="494"/>
                </a:lnTo>
                <a:lnTo>
                  <a:pt x="821" y="494"/>
                </a:lnTo>
                <a:cubicBezTo>
                  <a:pt x="821" y="493"/>
                  <a:pt x="821" y="492"/>
                  <a:pt x="820" y="492"/>
                </a:cubicBezTo>
                <a:lnTo>
                  <a:pt x="820" y="492"/>
                </a:lnTo>
                <a:cubicBezTo>
                  <a:pt x="820" y="487"/>
                  <a:pt x="818" y="483"/>
                  <a:pt x="815" y="480"/>
                </a:cubicBezTo>
                <a:close/>
                <a:moveTo>
                  <a:pt x="959" y="862"/>
                </a:moveTo>
                <a:lnTo>
                  <a:pt x="959" y="862"/>
                </a:lnTo>
                <a:cubicBezTo>
                  <a:pt x="959" y="861"/>
                  <a:pt x="959" y="861"/>
                  <a:pt x="959" y="860"/>
                </a:cubicBezTo>
                <a:lnTo>
                  <a:pt x="959" y="860"/>
                </a:lnTo>
                <a:cubicBezTo>
                  <a:pt x="960" y="860"/>
                  <a:pt x="960" y="861"/>
                  <a:pt x="960" y="861"/>
                </a:cubicBezTo>
                <a:lnTo>
                  <a:pt x="960" y="861"/>
                </a:lnTo>
                <a:lnTo>
                  <a:pt x="960" y="861"/>
                </a:lnTo>
                <a:lnTo>
                  <a:pt x="960" y="861"/>
                </a:lnTo>
                <a:cubicBezTo>
                  <a:pt x="961" y="862"/>
                  <a:pt x="962" y="864"/>
                  <a:pt x="964" y="862"/>
                </a:cubicBezTo>
                <a:lnTo>
                  <a:pt x="964" y="862"/>
                </a:lnTo>
                <a:lnTo>
                  <a:pt x="964" y="862"/>
                </a:lnTo>
                <a:lnTo>
                  <a:pt x="964" y="862"/>
                </a:lnTo>
                <a:cubicBezTo>
                  <a:pt x="963" y="863"/>
                  <a:pt x="962" y="865"/>
                  <a:pt x="961" y="867"/>
                </a:cubicBezTo>
                <a:lnTo>
                  <a:pt x="961" y="867"/>
                </a:lnTo>
                <a:cubicBezTo>
                  <a:pt x="960" y="865"/>
                  <a:pt x="960" y="864"/>
                  <a:pt x="959" y="862"/>
                </a:cubicBezTo>
                <a:close/>
                <a:moveTo>
                  <a:pt x="847" y="544"/>
                </a:moveTo>
                <a:lnTo>
                  <a:pt x="847" y="544"/>
                </a:lnTo>
                <a:cubicBezTo>
                  <a:pt x="846" y="544"/>
                  <a:pt x="846" y="544"/>
                  <a:pt x="846" y="544"/>
                </a:cubicBezTo>
                <a:lnTo>
                  <a:pt x="846" y="544"/>
                </a:lnTo>
                <a:lnTo>
                  <a:pt x="846" y="544"/>
                </a:lnTo>
                <a:lnTo>
                  <a:pt x="846" y="544"/>
                </a:lnTo>
                <a:cubicBezTo>
                  <a:pt x="846" y="544"/>
                  <a:pt x="846" y="544"/>
                  <a:pt x="847" y="544"/>
                </a:cubicBezTo>
                <a:close/>
                <a:moveTo>
                  <a:pt x="869" y="606"/>
                </a:moveTo>
                <a:lnTo>
                  <a:pt x="869" y="606"/>
                </a:lnTo>
                <a:cubicBezTo>
                  <a:pt x="869" y="606"/>
                  <a:pt x="869" y="606"/>
                  <a:pt x="870" y="606"/>
                </a:cubicBezTo>
                <a:lnTo>
                  <a:pt x="870" y="606"/>
                </a:lnTo>
                <a:cubicBezTo>
                  <a:pt x="869" y="606"/>
                  <a:pt x="869" y="606"/>
                  <a:pt x="869" y="606"/>
                </a:cubicBezTo>
                <a:close/>
                <a:moveTo>
                  <a:pt x="922" y="744"/>
                </a:moveTo>
                <a:lnTo>
                  <a:pt x="922" y="744"/>
                </a:lnTo>
                <a:cubicBezTo>
                  <a:pt x="923" y="746"/>
                  <a:pt x="925" y="747"/>
                  <a:pt x="927" y="748"/>
                </a:cubicBezTo>
                <a:lnTo>
                  <a:pt x="927" y="748"/>
                </a:lnTo>
                <a:cubicBezTo>
                  <a:pt x="927" y="748"/>
                  <a:pt x="926" y="749"/>
                  <a:pt x="925" y="750"/>
                </a:cubicBezTo>
                <a:lnTo>
                  <a:pt x="925" y="750"/>
                </a:lnTo>
                <a:cubicBezTo>
                  <a:pt x="924" y="749"/>
                  <a:pt x="924" y="748"/>
                  <a:pt x="923" y="748"/>
                </a:cubicBezTo>
                <a:lnTo>
                  <a:pt x="923" y="748"/>
                </a:lnTo>
                <a:cubicBezTo>
                  <a:pt x="923" y="747"/>
                  <a:pt x="922" y="745"/>
                  <a:pt x="922" y="744"/>
                </a:cubicBezTo>
                <a:close/>
                <a:moveTo>
                  <a:pt x="968" y="868"/>
                </a:moveTo>
                <a:lnTo>
                  <a:pt x="968" y="868"/>
                </a:lnTo>
                <a:cubicBezTo>
                  <a:pt x="969" y="868"/>
                  <a:pt x="969" y="867"/>
                  <a:pt x="970" y="867"/>
                </a:cubicBezTo>
                <a:lnTo>
                  <a:pt x="970" y="867"/>
                </a:lnTo>
                <a:cubicBezTo>
                  <a:pt x="970" y="865"/>
                  <a:pt x="970" y="861"/>
                  <a:pt x="973" y="861"/>
                </a:cubicBezTo>
                <a:lnTo>
                  <a:pt x="973" y="861"/>
                </a:lnTo>
                <a:lnTo>
                  <a:pt x="973" y="861"/>
                </a:lnTo>
                <a:lnTo>
                  <a:pt x="973" y="861"/>
                </a:lnTo>
                <a:cubicBezTo>
                  <a:pt x="974" y="862"/>
                  <a:pt x="975" y="863"/>
                  <a:pt x="976" y="864"/>
                </a:cubicBezTo>
                <a:lnTo>
                  <a:pt x="976" y="864"/>
                </a:lnTo>
                <a:lnTo>
                  <a:pt x="976" y="864"/>
                </a:lnTo>
                <a:lnTo>
                  <a:pt x="976" y="864"/>
                </a:lnTo>
                <a:cubicBezTo>
                  <a:pt x="973" y="865"/>
                  <a:pt x="972" y="865"/>
                  <a:pt x="970" y="869"/>
                </a:cubicBezTo>
                <a:lnTo>
                  <a:pt x="970" y="869"/>
                </a:lnTo>
                <a:lnTo>
                  <a:pt x="970" y="869"/>
                </a:lnTo>
                <a:lnTo>
                  <a:pt x="970" y="869"/>
                </a:lnTo>
                <a:cubicBezTo>
                  <a:pt x="970" y="868"/>
                  <a:pt x="969" y="868"/>
                  <a:pt x="968" y="868"/>
                </a:cubicBezTo>
                <a:close/>
                <a:moveTo>
                  <a:pt x="949" y="791"/>
                </a:moveTo>
                <a:lnTo>
                  <a:pt x="949" y="791"/>
                </a:lnTo>
                <a:cubicBezTo>
                  <a:pt x="949" y="791"/>
                  <a:pt x="951" y="791"/>
                  <a:pt x="951" y="790"/>
                </a:cubicBezTo>
                <a:lnTo>
                  <a:pt x="951" y="790"/>
                </a:lnTo>
                <a:cubicBezTo>
                  <a:pt x="949" y="788"/>
                  <a:pt x="949" y="786"/>
                  <a:pt x="949" y="785"/>
                </a:cubicBezTo>
                <a:lnTo>
                  <a:pt x="949" y="785"/>
                </a:lnTo>
                <a:cubicBezTo>
                  <a:pt x="949" y="786"/>
                  <a:pt x="951" y="788"/>
                  <a:pt x="951" y="789"/>
                </a:cubicBezTo>
                <a:lnTo>
                  <a:pt x="951" y="789"/>
                </a:lnTo>
                <a:cubicBezTo>
                  <a:pt x="954" y="791"/>
                  <a:pt x="954" y="792"/>
                  <a:pt x="955" y="795"/>
                </a:cubicBezTo>
                <a:lnTo>
                  <a:pt x="955" y="795"/>
                </a:lnTo>
                <a:cubicBezTo>
                  <a:pt x="953" y="793"/>
                  <a:pt x="951" y="792"/>
                  <a:pt x="949" y="791"/>
                </a:cubicBezTo>
                <a:close/>
                <a:moveTo>
                  <a:pt x="896" y="634"/>
                </a:moveTo>
                <a:lnTo>
                  <a:pt x="896" y="634"/>
                </a:lnTo>
                <a:cubicBezTo>
                  <a:pt x="897" y="637"/>
                  <a:pt x="896" y="640"/>
                  <a:pt x="896" y="642"/>
                </a:cubicBezTo>
                <a:lnTo>
                  <a:pt x="896" y="642"/>
                </a:lnTo>
                <a:cubicBezTo>
                  <a:pt x="896" y="642"/>
                  <a:pt x="896" y="641"/>
                  <a:pt x="895" y="641"/>
                </a:cubicBezTo>
                <a:lnTo>
                  <a:pt x="895" y="641"/>
                </a:lnTo>
                <a:cubicBezTo>
                  <a:pt x="896" y="640"/>
                  <a:pt x="896" y="640"/>
                  <a:pt x="896" y="639"/>
                </a:cubicBezTo>
                <a:lnTo>
                  <a:pt x="896" y="639"/>
                </a:lnTo>
                <a:cubicBezTo>
                  <a:pt x="896" y="638"/>
                  <a:pt x="896" y="637"/>
                  <a:pt x="896" y="636"/>
                </a:cubicBezTo>
                <a:lnTo>
                  <a:pt x="896" y="636"/>
                </a:lnTo>
                <a:cubicBezTo>
                  <a:pt x="894" y="634"/>
                  <a:pt x="894" y="630"/>
                  <a:pt x="892" y="628"/>
                </a:cubicBezTo>
                <a:lnTo>
                  <a:pt x="892" y="628"/>
                </a:lnTo>
                <a:cubicBezTo>
                  <a:pt x="893" y="628"/>
                  <a:pt x="894" y="628"/>
                  <a:pt x="896" y="628"/>
                </a:cubicBezTo>
                <a:lnTo>
                  <a:pt x="896" y="628"/>
                </a:lnTo>
                <a:cubicBezTo>
                  <a:pt x="894" y="630"/>
                  <a:pt x="895" y="632"/>
                  <a:pt x="896" y="634"/>
                </a:cubicBezTo>
                <a:close/>
                <a:moveTo>
                  <a:pt x="910" y="667"/>
                </a:moveTo>
                <a:lnTo>
                  <a:pt x="910" y="667"/>
                </a:lnTo>
                <a:cubicBezTo>
                  <a:pt x="910" y="667"/>
                  <a:pt x="910" y="667"/>
                  <a:pt x="911" y="666"/>
                </a:cubicBezTo>
                <a:lnTo>
                  <a:pt x="910" y="665"/>
                </a:lnTo>
                <a:lnTo>
                  <a:pt x="910" y="665"/>
                </a:lnTo>
                <a:cubicBezTo>
                  <a:pt x="910" y="665"/>
                  <a:pt x="910" y="665"/>
                  <a:pt x="911" y="665"/>
                </a:cubicBezTo>
                <a:lnTo>
                  <a:pt x="911" y="665"/>
                </a:lnTo>
                <a:cubicBezTo>
                  <a:pt x="911" y="664"/>
                  <a:pt x="911" y="663"/>
                  <a:pt x="911" y="662"/>
                </a:cubicBezTo>
                <a:lnTo>
                  <a:pt x="911" y="662"/>
                </a:lnTo>
                <a:lnTo>
                  <a:pt x="912" y="663"/>
                </a:lnTo>
                <a:lnTo>
                  <a:pt x="912" y="663"/>
                </a:lnTo>
                <a:cubicBezTo>
                  <a:pt x="916" y="664"/>
                  <a:pt x="915" y="662"/>
                  <a:pt x="915" y="660"/>
                </a:cubicBezTo>
                <a:lnTo>
                  <a:pt x="915" y="660"/>
                </a:lnTo>
                <a:lnTo>
                  <a:pt x="915" y="660"/>
                </a:lnTo>
                <a:lnTo>
                  <a:pt x="915" y="660"/>
                </a:lnTo>
                <a:cubicBezTo>
                  <a:pt x="917" y="661"/>
                  <a:pt x="917" y="661"/>
                  <a:pt x="918" y="662"/>
                </a:cubicBezTo>
                <a:lnTo>
                  <a:pt x="918" y="662"/>
                </a:lnTo>
                <a:cubicBezTo>
                  <a:pt x="917" y="662"/>
                  <a:pt x="918" y="663"/>
                  <a:pt x="919" y="664"/>
                </a:cubicBezTo>
                <a:lnTo>
                  <a:pt x="919" y="664"/>
                </a:lnTo>
                <a:cubicBezTo>
                  <a:pt x="919" y="665"/>
                  <a:pt x="919" y="665"/>
                  <a:pt x="919" y="666"/>
                </a:cubicBezTo>
                <a:lnTo>
                  <a:pt x="919" y="666"/>
                </a:lnTo>
                <a:cubicBezTo>
                  <a:pt x="920" y="667"/>
                  <a:pt x="920" y="668"/>
                  <a:pt x="921" y="668"/>
                </a:cubicBezTo>
                <a:lnTo>
                  <a:pt x="921" y="668"/>
                </a:lnTo>
                <a:cubicBezTo>
                  <a:pt x="922" y="669"/>
                  <a:pt x="923" y="669"/>
                  <a:pt x="923" y="670"/>
                </a:cubicBezTo>
                <a:lnTo>
                  <a:pt x="923" y="670"/>
                </a:lnTo>
                <a:cubicBezTo>
                  <a:pt x="922" y="669"/>
                  <a:pt x="920" y="671"/>
                  <a:pt x="920" y="673"/>
                </a:cubicBezTo>
                <a:lnTo>
                  <a:pt x="920" y="673"/>
                </a:lnTo>
                <a:cubicBezTo>
                  <a:pt x="917" y="673"/>
                  <a:pt x="917" y="670"/>
                  <a:pt x="915" y="669"/>
                </a:cubicBezTo>
                <a:lnTo>
                  <a:pt x="912" y="668"/>
                </a:lnTo>
                <a:lnTo>
                  <a:pt x="912" y="668"/>
                </a:lnTo>
                <a:cubicBezTo>
                  <a:pt x="911" y="668"/>
                  <a:pt x="911" y="668"/>
                  <a:pt x="910" y="667"/>
                </a:cubicBezTo>
                <a:close/>
                <a:moveTo>
                  <a:pt x="1013" y="941"/>
                </a:moveTo>
                <a:lnTo>
                  <a:pt x="1013" y="941"/>
                </a:lnTo>
                <a:cubicBezTo>
                  <a:pt x="1013" y="941"/>
                  <a:pt x="1013" y="939"/>
                  <a:pt x="1013" y="937"/>
                </a:cubicBezTo>
                <a:lnTo>
                  <a:pt x="1016" y="936"/>
                </a:lnTo>
                <a:lnTo>
                  <a:pt x="1016" y="936"/>
                </a:lnTo>
                <a:lnTo>
                  <a:pt x="1016" y="936"/>
                </a:lnTo>
                <a:cubicBezTo>
                  <a:pt x="1017" y="936"/>
                  <a:pt x="1017" y="937"/>
                  <a:pt x="1018" y="938"/>
                </a:cubicBezTo>
                <a:lnTo>
                  <a:pt x="1018" y="938"/>
                </a:lnTo>
                <a:cubicBezTo>
                  <a:pt x="1019" y="940"/>
                  <a:pt x="1019" y="941"/>
                  <a:pt x="1019" y="943"/>
                </a:cubicBezTo>
                <a:lnTo>
                  <a:pt x="1019" y="943"/>
                </a:lnTo>
                <a:cubicBezTo>
                  <a:pt x="1019" y="943"/>
                  <a:pt x="1019" y="944"/>
                  <a:pt x="1019" y="945"/>
                </a:cubicBezTo>
                <a:lnTo>
                  <a:pt x="1019" y="945"/>
                </a:lnTo>
                <a:cubicBezTo>
                  <a:pt x="1019" y="947"/>
                  <a:pt x="1019" y="947"/>
                  <a:pt x="1020" y="948"/>
                </a:cubicBezTo>
                <a:lnTo>
                  <a:pt x="1020" y="948"/>
                </a:lnTo>
                <a:cubicBezTo>
                  <a:pt x="1020" y="949"/>
                  <a:pt x="1019" y="949"/>
                  <a:pt x="1019" y="949"/>
                </a:cubicBezTo>
                <a:lnTo>
                  <a:pt x="1019" y="949"/>
                </a:lnTo>
                <a:lnTo>
                  <a:pt x="1019" y="950"/>
                </a:lnTo>
                <a:lnTo>
                  <a:pt x="1019" y="950"/>
                </a:lnTo>
                <a:cubicBezTo>
                  <a:pt x="1018" y="947"/>
                  <a:pt x="1017" y="943"/>
                  <a:pt x="1013" y="941"/>
                </a:cubicBezTo>
                <a:close/>
                <a:moveTo>
                  <a:pt x="945" y="748"/>
                </a:moveTo>
                <a:lnTo>
                  <a:pt x="945" y="748"/>
                </a:lnTo>
                <a:cubicBezTo>
                  <a:pt x="945" y="746"/>
                  <a:pt x="946" y="746"/>
                  <a:pt x="947" y="746"/>
                </a:cubicBezTo>
                <a:lnTo>
                  <a:pt x="947" y="746"/>
                </a:lnTo>
                <a:cubicBezTo>
                  <a:pt x="946" y="746"/>
                  <a:pt x="945" y="747"/>
                  <a:pt x="945" y="748"/>
                </a:cubicBezTo>
                <a:close/>
                <a:moveTo>
                  <a:pt x="952" y="762"/>
                </a:moveTo>
                <a:lnTo>
                  <a:pt x="952" y="762"/>
                </a:lnTo>
                <a:cubicBezTo>
                  <a:pt x="951" y="761"/>
                  <a:pt x="951" y="761"/>
                  <a:pt x="949" y="762"/>
                </a:cubicBezTo>
                <a:lnTo>
                  <a:pt x="949" y="762"/>
                </a:lnTo>
                <a:lnTo>
                  <a:pt x="949" y="762"/>
                </a:lnTo>
                <a:lnTo>
                  <a:pt x="949" y="762"/>
                </a:lnTo>
                <a:cubicBezTo>
                  <a:pt x="948" y="760"/>
                  <a:pt x="946" y="760"/>
                  <a:pt x="945" y="758"/>
                </a:cubicBezTo>
                <a:lnTo>
                  <a:pt x="945" y="758"/>
                </a:lnTo>
                <a:cubicBezTo>
                  <a:pt x="945" y="758"/>
                  <a:pt x="945" y="757"/>
                  <a:pt x="945" y="756"/>
                </a:cubicBezTo>
                <a:lnTo>
                  <a:pt x="945" y="756"/>
                </a:lnTo>
                <a:lnTo>
                  <a:pt x="945" y="756"/>
                </a:lnTo>
                <a:lnTo>
                  <a:pt x="945" y="756"/>
                </a:lnTo>
                <a:lnTo>
                  <a:pt x="945" y="756"/>
                </a:lnTo>
                <a:cubicBezTo>
                  <a:pt x="945" y="757"/>
                  <a:pt x="946" y="757"/>
                  <a:pt x="947" y="758"/>
                </a:cubicBezTo>
                <a:lnTo>
                  <a:pt x="947" y="758"/>
                </a:lnTo>
                <a:cubicBezTo>
                  <a:pt x="949" y="759"/>
                  <a:pt x="951" y="759"/>
                  <a:pt x="954" y="760"/>
                </a:cubicBezTo>
                <a:lnTo>
                  <a:pt x="954" y="760"/>
                </a:lnTo>
                <a:cubicBezTo>
                  <a:pt x="953" y="763"/>
                  <a:pt x="954" y="764"/>
                  <a:pt x="956" y="766"/>
                </a:cubicBezTo>
                <a:lnTo>
                  <a:pt x="956" y="766"/>
                </a:lnTo>
                <a:cubicBezTo>
                  <a:pt x="955" y="766"/>
                  <a:pt x="955" y="766"/>
                  <a:pt x="955" y="766"/>
                </a:cubicBezTo>
                <a:lnTo>
                  <a:pt x="952" y="762"/>
                </a:lnTo>
                <a:close/>
                <a:moveTo>
                  <a:pt x="980" y="833"/>
                </a:moveTo>
                <a:lnTo>
                  <a:pt x="980" y="833"/>
                </a:lnTo>
                <a:cubicBezTo>
                  <a:pt x="982" y="831"/>
                  <a:pt x="982" y="828"/>
                  <a:pt x="983" y="826"/>
                </a:cubicBezTo>
                <a:lnTo>
                  <a:pt x="984" y="827"/>
                </a:lnTo>
                <a:lnTo>
                  <a:pt x="984" y="827"/>
                </a:lnTo>
                <a:cubicBezTo>
                  <a:pt x="984" y="828"/>
                  <a:pt x="984" y="828"/>
                  <a:pt x="984" y="828"/>
                </a:cubicBezTo>
                <a:lnTo>
                  <a:pt x="984" y="828"/>
                </a:lnTo>
                <a:cubicBezTo>
                  <a:pt x="984" y="828"/>
                  <a:pt x="985" y="828"/>
                  <a:pt x="985" y="829"/>
                </a:cubicBezTo>
                <a:lnTo>
                  <a:pt x="985" y="829"/>
                </a:lnTo>
                <a:cubicBezTo>
                  <a:pt x="985" y="829"/>
                  <a:pt x="985" y="829"/>
                  <a:pt x="985" y="830"/>
                </a:cubicBezTo>
                <a:lnTo>
                  <a:pt x="985" y="830"/>
                </a:lnTo>
                <a:cubicBezTo>
                  <a:pt x="986" y="830"/>
                  <a:pt x="986" y="831"/>
                  <a:pt x="987" y="832"/>
                </a:cubicBezTo>
                <a:lnTo>
                  <a:pt x="987" y="832"/>
                </a:lnTo>
                <a:cubicBezTo>
                  <a:pt x="984" y="831"/>
                  <a:pt x="982" y="832"/>
                  <a:pt x="981" y="834"/>
                </a:cubicBezTo>
                <a:lnTo>
                  <a:pt x="981" y="834"/>
                </a:lnTo>
                <a:lnTo>
                  <a:pt x="981" y="834"/>
                </a:lnTo>
                <a:lnTo>
                  <a:pt x="981" y="834"/>
                </a:lnTo>
                <a:cubicBezTo>
                  <a:pt x="981" y="834"/>
                  <a:pt x="980" y="834"/>
                  <a:pt x="980" y="833"/>
                </a:cubicBezTo>
                <a:close/>
                <a:moveTo>
                  <a:pt x="1032" y="966"/>
                </a:moveTo>
                <a:lnTo>
                  <a:pt x="1032" y="966"/>
                </a:lnTo>
                <a:close/>
                <a:moveTo>
                  <a:pt x="998" y="875"/>
                </a:moveTo>
                <a:lnTo>
                  <a:pt x="998" y="875"/>
                </a:lnTo>
                <a:cubicBezTo>
                  <a:pt x="998" y="875"/>
                  <a:pt x="998" y="875"/>
                  <a:pt x="999" y="875"/>
                </a:cubicBezTo>
                <a:lnTo>
                  <a:pt x="999" y="875"/>
                </a:lnTo>
                <a:lnTo>
                  <a:pt x="998" y="876"/>
                </a:lnTo>
                <a:lnTo>
                  <a:pt x="998" y="876"/>
                </a:lnTo>
                <a:cubicBezTo>
                  <a:pt x="998" y="875"/>
                  <a:pt x="998" y="875"/>
                  <a:pt x="998" y="875"/>
                </a:cubicBezTo>
                <a:close/>
                <a:moveTo>
                  <a:pt x="992" y="847"/>
                </a:moveTo>
                <a:lnTo>
                  <a:pt x="992" y="847"/>
                </a:lnTo>
                <a:lnTo>
                  <a:pt x="992" y="846"/>
                </a:lnTo>
                <a:lnTo>
                  <a:pt x="992" y="846"/>
                </a:lnTo>
                <a:cubicBezTo>
                  <a:pt x="992" y="847"/>
                  <a:pt x="992" y="847"/>
                  <a:pt x="992" y="847"/>
                </a:cubicBezTo>
                <a:close/>
                <a:moveTo>
                  <a:pt x="1000" y="867"/>
                </a:moveTo>
                <a:lnTo>
                  <a:pt x="1000" y="867"/>
                </a:lnTo>
                <a:cubicBezTo>
                  <a:pt x="1001" y="865"/>
                  <a:pt x="1001" y="863"/>
                  <a:pt x="1000" y="860"/>
                </a:cubicBezTo>
                <a:lnTo>
                  <a:pt x="1000" y="860"/>
                </a:lnTo>
                <a:cubicBezTo>
                  <a:pt x="1001" y="860"/>
                  <a:pt x="1001" y="860"/>
                  <a:pt x="1002" y="859"/>
                </a:cubicBezTo>
                <a:lnTo>
                  <a:pt x="1002" y="859"/>
                </a:lnTo>
                <a:cubicBezTo>
                  <a:pt x="1002" y="857"/>
                  <a:pt x="1001" y="856"/>
                  <a:pt x="1000" y="855"/>
                </a:cubicBezTo>
                <a:lnTo>
                  <a:pt x="1000" y="855"/>
                </a:lnTo>
                <a:cubicBezTo>
                  <a:pt x="1003" y="856"/>
                  <a:pt x="1004" y="856"/>
                  <a:pt x="1003" y="854"/>
                </a:cubicBezTo>
                <a:lnTo>
                  <a:pt x="1003" y="854"/>
                </a:lnTo>
                <a:cubicBezTo>
                  <a:pt x="1005" y="855"/>
                  <a:pt x="1006" y="855"/>
                  <a:pt x="1007" y="856"/>
                </a:cubicBezTo>
                <a:lnTo>
                  <a:pt x="1007" y="856"/>
                </a:lnTo>
                <a:cubicBezTo>
                  <a:pt x="1007" y="856"/>
                  <a:pt x="1007" y="856"/>
                  <a:pt x="1008" y="857"/>
                </a:cubicBezTo>
                <a:lnTo>
                  <a:pt x="1008" y="857"/>
                </a:lnTo>
                <a:cubicBezTo>
                  <a:pt x="1007" y="858"/>
                  <a:pt x="1006" y="860"/>
                  <a:pt x="1007" y="861"/>
                </a:cubicBezTo>
                <a:lnTo>
                  <a:pt x="1007" y="861"/>
                </a:lnTo>
                <a:lnTo>
                  <a:pt x="1007" y="862"/>
                </a:lnTo>
                <a:lnTo>
                  <a:pt x="1007" y="862"/>
                </a:lnTo>
                <a:cubicBezTo>
                  <a:pt x="1007" y="864"/>
                  <a:pt x="1008" y="867"/>
                  <a:pt x="1005" y="867"/>
                </a:cubicBezTo>
                <a:lnTo>
                  <a:pt x="1005" y="867"/>
                </a:lnTo>
                <a:cubicBezTo>
                  <a:pt x="1004" y="867"/>
                  <a:pt x="1003" y="867"/>
                  <a:pt x="1003" y="867"/>
                </a:cubicBezTo>
                <a:lnTo>
                  <a:pt x="1003" y="867"/>
                </a:lnTo>
                <a:cubicBezTo>
                  <a:pt x="1002" y="867"/>
                  <a:pt x="1002" y="867"/>
                  <a:pt x="1002" y="867"/>
                </a:cubicBezTo>
                <a:lnTo>
                  <a:pt x="1002" y="867"/>
                </a:lnTo>
                <a:cubicBezTo>
                  <a:pt x="1001" y="867"/>
                  <a:pt x="1000" y="867"/>
                  <a:pt x="1000" y="867"/>
                </a:cubicBezTo>
                <a:close/>
                <a:moveTo>
                  <a:pt x="1010" y="871"/>
                </a:moveTo>
                <a:lnTo>
                  <a:pt x="1010" y="871"/>
                </a:lnTo>
                <a:cubicBezTo>
                  <a:pt x="1009" y="870"/>
                  <a:pt x="1010" y="869"/>
                  <a:pt x="1010" y="868"/>
                </a:cubicBezTo>
                <a:lnTo>
                  <a:pt x="1010" y="868"/>
                </a:lnTo>
                <a:lnTo>
                  <a:pt x="1010" y="868"/>
                </a:lnTo>
                <a:lnTo>
                  <a:pt x="1010" y="868"/>
                </a:lnTo>
                <a:cubicBezTo>
                  <a:pt x="1012" y="870"/>
                  <a:pt x="1013" y="871"/>
                  <a:pt x="1015" y="872"/>
                </a:cubicBezTo>
                <a:lnTo>
                  <a:pt x="1015" y="872"/>
                </a:lnTo>
                <a:cubicBezTo>
                  <a:pt x="1015" y="873"/>
                  <a:pt x="1015" y="874"/>
                  <a:pt x="1014" y="874"/>
                </a:cubicBezTo>
                <a:lnTo>
                  <a:pt x="1014" y="874"/>
                </a:lnTo>
                <a:cubicBezTo>
                  <a:pt x="1014" y="872"/>
                  <a:pt x="1013" y="871"/>
                  <a:pt x="1012" y="871"/>
                </a:cubicBezTo>
                <a:lnTo>
                  <a:pt x="1012" y="871"/>
                </a:lnTo>
                <a:cubicBezTo>
                  <a:pt x="1011" y="871"/>
                  <a:pt x="1010" y="871"/>
                  <a:pt x="1010" y="871"/>
                </a:cubicBezTo>
                <a:close/>
                <a:moveTo>
                  <a:pt x="1035" y="926"/>
                </a:moveTo>
                <a:lnTo>
                  <a:pt x="1035" y="926"/>
                </a:lnTo>
                <a:cubicBezTo>
                  <a:pt x="1035" y="926"/>
                  <a:pt x="1035" y="925"/>
                  <a:pt x="1035" y="924"/>
                </a:cubicBezTo>
                <a:lnTo>
                  <a:pt x="1035" y="924"/>
                </a:lnTo>
                <a:cubicBezTo>
                  <a:pt x="1035" y="925"/>
                  <a:pt x="1037" y="926"/>
                  <a:pt x="1038" y="926"/>
                </a:cubicBezTo>
                <a:lnTo>
                  <a:pt x="1038" y="926"/>
                </a:lnTo>
                <a:cubicBezTo>
                  <a:pt x="1038" y="927"/>
                  <a:pt x="1038" y="928"/>
                  <a:pt x="1039" y="929"/>
                </a:cubicBezTo>
                <a:lnTo>
                  <a:pt x="1039" y="929"/>
                </a:lnTo>
                <a:cubicBezTo>
                  <a:pt x="1039" y="929"/>
                  <a:pt x="1038" y="929"/>
                  <a:pt x="1038" y="930"/>
                </a:cubicBezTo>
                <a:lnTo>
                  <a:pt x="1038" y="930"/>
                </a:lnTo>
                <a:cubicBezTo>
                  <a:pt x="1037" y="926"/>
                  <a:pt x="1035" y="926"/>
                  <a:pt x="1035" y="926"/>
                </a:cubicBezTo>
                <a:close/>
                <a:moveTo>
                  <a:pt x="1048" y="954"/>
                </a:moveTo>
                <a:lnTo>
                  <a:pt x="1048" y="954"/>
                </a:lnTo>
                <a:cubicBezTo>
                  <a:pt x="1049" y="954"/>
                  <a:pt x="1050" y="954"/>
                  <a:pt x="1050" y="954"/>
                </a:cubicBezTo>
                <a:lnTo>
                  <a:pt x="1050" y="954"/>
                </a:lnTo>
                <a:cubicBezTo>
                  <a:pt x="1050" y="955"/>
                  <a:pt x="1050" y="955"/>
                  <a:pt x="1050" y="955"/>
                </a:cubicBezTo>
                <a:lnTo>
                  <a:pt x="1050" y="955"/>
                </a:lnTo>
                <a:cubicBezTo>
                  <a:pt x="1050" y="956"/>
                  <a:pt x="1050" y="956"/>
                  <a:pt x="1049" y="956"/>
                </a:cubicBezTo>
                <a:lnTo>
                  <a:pt x="1049" y="956"/>
                </a:lnTo>
                <a:cubicBezTo>
                  <a:pt x="1049" y="955"/>
                  <a:pt x="1048" y="955"/>
                  <a:pt x="1048" y="954"/>
                </a:cubicBezTo>
                <a:close/>
                <a:moveTo>
                  <a:pt x="704" y="31"/>
                </a:moveTo>
                <a:lnTo>
                  <a:pt x="704" y="31"/>
                </a:lnTo>
                <a:cubicBezTo>
                  <a:pt x="702" y="29"/>
                  <a:pt x="701" y="26"/>
                  <a:pt x="698" y="25"/>
                </a:cubicBezTo>
                <a:lnTo>
                  <a:pt x="698" y="25"/>
                </a:lnTo>
                <a:cubicBezTo>
                  <a:pt x="702" y="24"/>
                  <a:pt x="706" y="25"/>
                  <a:pt x="705" y="19"/>
                </a:cubicBezTo>
                <a:lnTo>
                  <a:pt x="705" y="19"/>
                </a:lnTo>
                <a:cubicBezTo>
                  <a:pt x="703" y="17"/>
                  <a:pt x="702" y="14"/>
                  <a:pt x="704" y="12"/>
                </a:cubicBezTo>
                <a:lnTo>
                  <a:pt x="704" y="12"/>
                </a:lnTo>
                <a:cubicBezTo>
                  <a:pt x="704" y="11"/>
                  <a:pt x="704" y="11"/>
                  <a:pt x="704" y="11"/>
                </a:cubicBezTo>
                <a:lnTo>
                  <a:pt x="704" y="11"/>
                </a:lnTo>
                <a:cubicBezTo>
                  <a:pt x="706" y="12"/>
                  <a:pt x="708" y="13"/>
                  <a:pt x="710" y="12"/>
                </a:cubicBezTo>
                <a:lnTo>
                  <a:pt x="710" y="12"/>
                </a:lnTo>
                <a:cubicBezTo>
                  <a:pt x="712" y="14"/>
                  <a:pt x="713" y="18"/>
                  <a:pt x="714" y="21"/>
                </a:cubicBezTo>
                <a:lnTo>
                  <a:pt x="714" y="21"/>
                </a:lnTo>
                <a:cubicBezTo>
                  <a:pt x="714" y="23"/>
                  <a:pt x="715" y="25"/>
                  <a:pt x="716" y="26"/>
                </a:cubicBezTo>
                <a:lnTo>
                  <a:pt x="716" y="26"/>
                </a:lnTo>
                <a:cubicBezTo>
                  <a:pt x="715" y="26"/>
                  <a:pt x="714" y="27"/>
                  <a:pt x="714" y="27"/>
                </a:cubicBezTo>
                <a:lnTo>
                  <a:pt x="714" y="27"/>
                </a:lnTo>
                <a:cubicBezTo>
                  <a:pt x="713" y="27"/>
                  <a:pt x="711" y="27"/>
                  <a:pt x="709" y="27"/>
                </a:cubicBezTo>
                <a:lnTo>
                  <a:pt x="708" y="29"/>
                </a:lnTo>
                <a:lnTo>
                  <a:pt x="708" y="29"/>
                </a:lnTo>
                <a:cubicBezTo>
                  <a:pt x="707" y="30"/>
                  <a:pt x="706" y="31"/>
                  <a:pt x="704" y="31"/>
                </a:cubicBezTo>
                <a:close/>
                <a:moveTo>
                  <a:pt x="1068" y="1000"/>
                </a:moveTo>
                <a:lnTo>
                  <a:pt x="1068" y="1000"/>
                </a:lnTo>
                <a:cubicBezTo>
                  <a:pt x="1070" y="999"/>
                  <a:pt x="1071" y="1000"/>
                  <a:pt x="1071" y="1001"/>
                </a:cubicBezTo>
                <a:lnTo>
                  <a:pt x="1071" y="1001"/>
                </a:lnTo>
                <a:cubicBezTo>
                  <a:pt x="1070" y="1001"/>
                  <a:pt x="1069" y="1000"/>
                  <a:pt x="1068" y="1000"/>
                </a:cubicBezTo>
                <a:close/>
                <a:moveTo>
                  <a:pt x="715" y="46"/>
                </a:moveTo>
                <a:lnTo>
                  <a:pt x="715" y="46"/>
                </a:lnTo>
                <a:cubicBezTo>
                  <a:pt x="715" y="45"/>
                  <a:pt x="715" y="44"/>
                  <a:pt x="715" y="43"/>
                </a:cubicBezTo>
                <a:lnTo>
                  <a:pt x="715" y="43"/>
                </a:lnTo>
                <a:lnTo>
                  <a:pt x="715" y="42"/>
                </a:lnTo>
                <a:lnTo>
                  <a:pt x="715" y="42"/>
                </a:lnTo>
                <a:cubicBezTo>
                  <a:pt x="715" y="41"/>
                  <a:pt x="716" y="41"/>
                  <a:pt x="716" y="40"/>
                </a:cubicBezTo>
                <a:lnTo>
                  <a:pt x="716" y="40"/>
                </a:lnTo>
                <a:cubicBezTo>
                  <a:pt x="717" y="40"/>
                  <a:pt x="717" y="40"/>
                  <a:pt x="718" y="39"/>
                </a:cubicBezTo>
                <a:lnTo>
                  <a:pt x="718" y="39"/>
                </a:lnTo>
                <a:cubicBezTo>
                  <a:pt x="719" y="39"/>
                  <a:pt x="720" y="39"/>
                  <a:pt x="720" y="39"/>
                </a:cubicBezTo>
                <a:lnTo>
                  <a:pt x="721" y="38"/>
                </a:lnTo>
                <a:lnTo>
                  <a:pt x="721" y="38"/>
                </a:lnTo>
                <a:lnTo>
                  <a:pt x="721" y="38"/>
                </a:lnTo>
                <a:cubicBezTo>
                  <a:pt x="722" y="37"/>
                  <a:pt x="722" y="37"/>
                  <a:pt x="722" y="36"/>
                </a:cubicBezTo>
                <a:lnTo>
                  <a:pt x="722" y="36"/>
                </a:lnTo>
                <a:lnTo>
                  <a:pt x="723" y="36"/>
                </a:lnTo>
                <a:lnTo>
                  <a:pt x="723" y="36"/>
                </a:lnTo>
                <a:cubicBezTo>
                  <a:pt x="723" y="35"/>
                  <a:pt x="724" y="35"/>
                  <a:pt x="723" y="35"/>
                </a:cubicBezTo>
                <a:lnTo>
                  <a:pt x="723" y="35"/>
                </a:lnTo>
                <a:cubicBezTo>
                  <a:pt x="725" y="31"/>
                  <a:pt x="726" y="27"/>
                  <a:pt x="722" y="23"/>
                </a:cubicBezTo>
                <a:lnTo>
                  <a:pt x="721" y="22"/>
                </a:lnTo>
                <a:lnTo>
                  <a:pt x="721" y="22"/>
                </a:lnTo>
                <a:cubicBezTo>
                  <a:pt x="721" y="22"/>
                  <a:pt x="721" y="22"/>
                  <a:pt x="721" y="21"/>
                </a:cubicBezTo>
                <a:lnTo>
                  <a:pt x="721" y="21"/>
                </a:lnTo>
                <a:cubicBezTo>
                  <a:pt x="720" y="20"/>
                  <a:pt x="720" y="19"/>
                  <a:pt x="720" y="17"/>
                </a:cubicBezTo>
                <a:lnTo>
                  <a:pt x="720" y="17"/>
                </a:lnTo>
                <a:lnTo>
                  <a:pt x="720" y="17"/>
                </a:lnTo>
                <a:lnTo>
                  <a:pt x="720" y="17"/>
                </a:lnTo>
                <a:cubicBezTo>
                  <a:pt x="721" y="17"/>
                  <a:pt x="721" y="17"/>
                  <a:pt x="721" y="17"/>
                </a:cubicBezTo>
                <a:lnTo>
                  <a:pt x="721" y="17"/>
                </a:lnTo>
                <a:cubicBezTo>
                  <a:pt x="722" y="19"/>
                  <a:pt x="723" y="20"/>
                  <a:pt x="724" y="21"/>
                </a:cubicBezTo>
                <a:lnTo>
                  <a:pt x="724" y="21"/>
                </a:lnTo>
                <a:cubicBezTo>
                  <a:pt x="726" y="19"/>
                  <a:pt x="729" y="21"/>
                  <a:pt x="730" y="25"/>
                </a:cubicBezTo>
                <a:lnTo>
                  <a:pt x="730" y="25"/>
                </a:lnTo>
                <a:cubicBezTo>
                  <a:pt x="730" y="25"/>
                  <a:pt x="730" y="25"/>
                  <a:pt x="730" y="26"/>
                </a:cubicBezTo>
                <a:lnTo>
                  <a:pt x="730" y="26"/>
                </a:lnTo>
                <a:cubicBezTo>
                  <a:pt x="731" y="31"/>
                  <a:pt x="729" y="34"/>
                  <a:pt x="732" y="37"/>
                </a:cubicBezTo>
                <a:lnTo>
                  <a:pt x="732" y="37"/>
                </a:lnTo>
                <a:cubicBezTo>
                  <a:pt x="733" y="39"/>
                  <a:pt x="733" y="40"/>
                  <a:pt x="734" y="41"/>
                </a:cubicBezTo>
                <a:lnTo>
                  <a:pt x="734" y="41"/>
                </a:lnTo>
                <a:cubicBezTo>
                  <a:pt x="734" y="41"/>
                  <a:pt x="734" y="42"/>
                  <a:pt x="733" y="43"/>
                </a:cubicBezTo>
                <a:lnTo>
                  <a:pt x="733" y="43"/>
                </a:lnTo>
                <a:cubicBezTo>
                  <a:pt x="734" y="44"/>
                  <a:pt x="735" y="45"/>
                  <a:pt x="735" y="45"/>
                </a:cubicBezTo>
                <a:lnTo>
                  <a:pt x="735" y="45"/>
                </a:lnTo>
                <a:cubicBezTo>
                  <a:pt x="738" y="47"/>
                  <a:pt x="741" y="50"/>
                  <a:pt x="744" y="52"/>
                </a:cubicBezTo>
                <a:lnTo>
                  <a:pt x="744" y="52"/>
                </a:lnTo>
                <a:cubicBezTo>
                  <a:pt x="745" y="52"/>
                  <a:pt x="745" y="52"/>
                  <a:pt x="745" y="52"/>
                </a:cubicBezTo>
                <a:lnTo>
                  <a:pt x="745" y="52"/>
                </a:lnTo>
                <a:cubicBezTo>
                  <a:pt x="745" y="57"/>
                  <a:pt x="736" y="55"/>
                  <a:pt x="741" y="63"/>
                </a:cubicBezTo>
                <a:lnTo>
                  <a:pt x="741" y="63"/>
                </a:lnTo>
                <a:cubicBezTo>
                  <a:pt x="739" y="65"/>
                  <a:pt x="737" y="65"/>
                  <a:pt x="735" y="66"/>
                </a:cubicBezTo>
                <a:lnTo>
                  <a:pt x="735" y="66"/>
                </a:lnTo>
                <a:cubicBezTo>
                  <a:pt x="735" y="65"/>
                  <a:pt x="735" y="64"/>
                  <a:pt x="735" y="64"/>
                </a:cubicBezTo>
                <a:lnTo>
                  <a:pt x="735" y="64"/>
                </a:lnTo>
                <a:cubicBezTo>
                  <a:pt x="734" y="63"/>
                  <a:pt x="733" y="62"/>
                  <a:pt x="732" y="62"/>
                </a:cubicBezTo>
                <a:lnTo>
                  <a:pt x="732" y="62"/>
                </a:lnTo>
                <a:cubicBezTo>
                  <a:pt x="732" y="60"/>
                  <a:pt x="731" y="57"/>
                  <a:pt x="729" y="56"/>
                </a:cubicBezTo>
                <a:lnTo>
                  <a:pt x="729" y="56"/>
                </a:lnTo>
                <a:cubicBezTo>
                  <a:pt x="729" y="54"/>
                  <a:pt x="729" y="53"/>
                  <a:pt x="727" y="53"/>
                </a:cubicBezTo>
                <a:lnTo>
                  <a:pt x="727" y="53"/>
                </a:lnTo>
                <a:cubicBezTo>
                  <a:pt x="726" y="52"/>
                  <a:pt x="724" y="52"/>
                  <a:pt x="724" y="52"/>
                </a:cubicBezTo>
                <a:lnTo>
                  <a:pt x="724" y="52"/>
                </a:lnTo>
                <a:cubicBezTo>
                  <a:pt x="725" y="50"/>
                  <a:pt x="726" y="47"/>
                  <a:pt x="726" y="45"/>
                </a:cubicBezTo>
                <a:lnTo>
                  <a:pt x="726" y="45"/>
                </a:lnTo>
                <a:cubicBezTo>
                  <a:pt x="723" y="45"/>
                  <a:pt x="720" y="46"/>
                  <a:pt x="719" y="48"/>
                </a:cubicBezTo>
                <a:lnTo>
                  <a:pt x="719" y="48"/>
                </a:lnTo>
                <a:cubicBezTo>
                  <a:pt x="718" y="47"/>
                  <a:pt x="718" y="47"/>
                  <a:pt x="717" y="47"/>
                </a:cubicBezTo>
                <a:lnTo>
                  <a:pt x="717" y="47"/>
                </a:lnTo>
                <a:cubicBezTo>
                  <a:pt x="716" y="47"/>
                  <a:pt x="716" y="46"/>
                  <a:pt x="715" y="46"/>
                </a:cubicBezTo>
                <a:lnTo>
                  <a:pt x="741" y="90"/>
                </a:lnTo>
                <a:lnTo>
                  <a:pt x="741" y="90"/>
                </a:lnTo>
                <a:cubicBezTo>
                  <a:pt x="739" y="88"/>
                  <a:pt x="737" y="84"/>
                  <a:pt x="741" y="83"/>
                </a:cubicBezTo>
                <a:lnTo>
                  <a:pt x="741" y="83"/>
                </a:lnTo>
                <a:cubicBezTo>
                  <a:pt x="742" y="78"/>
                  <a:pt x="739" y="77"/>
                  <a:pt x="736" y="76"/>
                </a:cubicBezTo>
                <a:lnTo>
                  <a:pt x="736" y="76"/>
                </a:lnTo>
                <a:lnTo>
                  <a:pt x="736" y="76"/>
                </a:lnTo>
                <a:lnTo>
                  <a:pt x="736" y="76"/>
                </a:lnTo>
                <a:cubicBezTo>
                  <a:pt x="737" y="75"/>
                  <a:pt x="737" y="74"/>
                  <a:pt x="737" y="73"/>
                </a:cubicBezTo>
                <a:lnTo>
                  <a:pt x="737" y="73"/>
                </a:lnTo>
                <a:cubicBezTo>
                  <a:pt x="739" y="76"/>
                  <a:pt x="742" y="77"/>
                  <a:pt x="745" y="77"/>
                </a:cubicBezTo>
                <a:lnTo>
                  <a:pt x="745" y="77"/>
                </a:lnTo>
                <a:cubicBezTo>
                  <a:pt x="745" y="81"/>
                  <a:pt x="746" y="84"/>
                  <a:pt x="751" y="87"/>
                </a:cubicBezTo>
                <a:lnTo>
                  <a:pt x="751" y="87"/>
                </a:lnTo>
                <a:cubicBezTo>
                  <a:pt x="749" y="87"/>
                  <a:pt x="748" y="89"/>
                  <a:pt x="747" y="91"/>
                </a:cubicBezTo>
                <a:lnTo>
                  <a:pt x="747" y="91"/>
                </a:lnTo>
                <a:cubicBezTo>
                  <a:pt x="747" y="90"/>
                  <a:pt x="746" y="90"/>
                  <a:pt x="746" y="90"/>
                </a:cubicBezTo>
                <a:lnTo>
                  <a:pt x="746" y="90"/>
                </a:lnTo>
                <a:cubicBezTo>
                  <a:pt x="744" y="89"/>
                  <a:pt x="741" y="89"/>
                  <a:pt x="741" y="90"/>
                </a:cubicBezTo>
                <a:lnTo>
                  <a:pt x="715" y="46"/>
                </a:lnTo>
                <a:close/>
                <a:moveTo>
                  <a:pt x="1084" y="1012"/>
                </a:moveTo>
                <a:lnTo>
                  <a:pt x="1084" y="1012"/>
                </a:lnTo>
                <a:lnTo>
                  <a:pt x="1084" y="1012"/>
                </a:lnTo>
                <a:lnTo>
                  <a:pt x="1085" y="1012"/>
                </a:lnTo>
                <a:lnTo>
                  <a:pt x="1085" y="1012"/>
                </a:lnTo>
                <a:lnTo>
                  <a:pt x="1085" y="1012"/>
                </a:lnTo>
                <a:lnTo>
                  <a:pt x="1085" y="1012"/>
                </a:lnTo>
                <a:lnTo>
                  <a:pt x="1085" y="1012"/>
                </a:lnTo>
                <a:cubicBezTo>
                  <a:pt x="1084" y="1012"/>
                  <a:pt x="1084" y="1012"/>
                  <a:pt x="1084" y="1012"/>
                </a:cubicBezTo>
                <a:close/>
                <a:moveTo>
                  <a:pt x="1070" y="969"/>
                </a:moveTo>
                <a:lnTo>
                  <a:pt x="1070" y="969"/>
                </a:lnTo>
                <a:close/>
                <a:moveTo>
                  <a:pt x="1089" y="1015"/>
                </a:moveTo>
                <a:lnTo>
                  <a:pt x="1089" y="1015"/>
                </a:lnTo>
                <a:close/>
                <a:moveTo>
                  <a:pt x="760" y="102"/>
                </a:moveTo>
                <a:lnTo>
                  <a:pt x="760" y="102"/>
                </a:lnTo>
                <a:close/>
                <a:moveTo>
                  <a:pt x="760" y="110"/>
                </a:moveTo>
                <a:lnTo>
                  <a:pt x="760" y="110"/>
                </a:lnTo>
                <a:cubicBezTo>
                  <a:pt x="761" y="110"/>
                  <a:pt x="761" y="109"/>
                  <a:pt x="761" y="108"/>
                </a:cubicBezTo>
                <a:lnTo>
                  <a:pt x="761" y="108"/>
                </a:lnTo>
                <a:cubicBezTo>
                  <a:pt x="761" y="108"/>
                  <a:pt x="761" y="108"/>
                  <a:pt x="763" y="107"/>
                </a:cubicBezTo>
                <a:lnTo>
                  <a:pt x="763" y="107"/>
                </a:lnTo>
                <a:cubicBezTo>
                  <a:pt x="763" y="109"/>
                  <a:pt x="766" y="110"/>
                  <a:pt x="763" y="113"/>
                </a:cubicBezTo>
                <a:lnTo>
                  <a:pt x="763" y="113"/>
                </a:lnTo>
                <a:cubicBezTo>
                  <a:pt x="763" y="112"/>
                  <a:pt x="761" y="110"/>
                  <a:pt x="760" y="110"/>
                </a:cubicBezTo>
                <a:close/>
                <a:moveTo>
                  <a:pt x="897" y="471"/>
                </a:moveTo>
                <a:lnTo>
                  <a:pt x="897" y="471"/>
                </a:lnTo>
                <a:cubicBezTo>
                  <a:pt x="896" y="470"/>
                  <a:pt x="896" y="470"/>
                  <a:pt x="895" y="468"/>
                </a:cubicBezTo>
                <a:lnTo>
                  <a:pt x="895" y="468"/>
                </a:lnTo>
                <a:cubicBezTo>
                  <a:pt x="896" y="468"/>
                  <a:pt x="896" y="466"/>
                  <a:pt x="896" y="464"/>
                </a:cubicBezTo>
                <a:lnTo>
                  <a:pt x="896" y="464"/>
                </a:lnTo>
                <a:cubicBezTo>
                  <a:pt x="896" y="464"/>
                  <a:pt x="896" y="464"/>
                  <a:pt x="896" y="465"/>
                </a:cubicBezTo>
                <a:lnTo>
                  <a:pt x="896" y="465"/>
                </a:lnTo>
                <a:cubicBezTo>
                  <a:pt x="897" y="465"/>
                  <a:pt x="897" y="464"/>
                  <a:pt x="898" y="464"/>
                </a:cubicBezTo>
                <a:lnTo>
                  <a:pt x="898" y="464"/>
                </a:lnTo>
                <a:cubicBezTo>
                  <a:pt x="901" y="470"/>
                  <a:pt x="907" y="474"/>
                  <a:pt x="909" y="480"/>
                </a:cubicBezTo>
                <a:lnTo>
                  <a:pt x="909" y="480"/>
                </a:lnTo>
                <a:cubicBezTo>
                  <a:pt x="906" y="476"/>
                  <a:pt x="902" y="470"/>
                  <a:pt x="897" y="471"/>
                </a:cubicBezTo>
                <a:close/>
                <a:moveTo>
                  <a:pt x="932" y="551"/>
                </a:moveTo>
                <a:lnTo>
                  <a:pt x="932" y="551"/>
                </a:lnTo>
                <a:cubicBezTo>
                  <a:pt x="933" y="551"/>
                  <a:pt x="933" y="550"/>
                  <a:pt x="933" y="550"/>
                </a:cubicBezTo>
                <a:lnTo>
                  <a:pt x="933" y="550"/>
                </a:lnTo>
                <a:cubicBezTo>
                  <a:pt x="934" y="550"/>
                  <a:pt x="935" y="550"/>
                  <a:pt x="936" y="550"/>
                </a:cubicBezTo>
                <a:lnTo>
                  <a:pt x="936" y="550"/>
                </a:lnTo>
                <a:cubicBezTo>
                  <a:pt x="938" y="553"/>
                  <a:pt x="940" y="555"/>
                  <a:pt x="941" y="550"/>
                </a:cubicBezTo>
                <a:lnTo>
                  <a:pt x="941" y="550"/>
                </a:lnTo>
                <a:cubicBezTo>
                  <a:pt x="939" y="550"/>
                  <a:pt x="938" y="549"/>
                  <a:pt x="937" y="548"/>
                </a:cubicBezTo>
                <a:lnTo>
                  <a:pt x="937" y="548"/>
                </a:lnTo>
                <a:cubicBezTo>
                  <a:pt x="937" y="547"/>
                  <a:pt x="937" y="547"/>
                  <a:pt x="938" y="547"/>
                </a:cubicBezTo>
                <a:lnTo>
                  <a:pt x="938" y="547"/>
                </a:lnTo>
                <a:cubicBezTo>
                  <a:pt x="939" y="549"/>
                  <a:pt x="940" y="550"/>
                  <a:pt x="941" y="551"/>
                </a:cubicBezTo>
                <a:lnTo>
                  <a:pt x="941" y="551"/>
                </a:lnTo>
                <a:cubicBezTo>
                  <a:pt x="943" y="551"/>
                  <a:pt x="944" y="552"/>
                  <a:pt x="945" y="553"/>
                </a:cubicBezTo>
                <a:lnTo>
                  <a:pt x="945" y="553"/>
                </a:lnTo>
                <a:cubicBezTo>
                  <a:pt x="944" y="554"/>
                  <a:pt x="944" y="555"/>
                  <a:pt x="944" y="556"/>
                </a:cubicBezTo>
                <a:lnTo>
                  <a:pt x="944" y="556"/>
                </a:lnTo>
                <a:cubicBezTo>
                  <a:pt x="944" y="557"/>
                  <a:pt x="944" y="558"/>
                  <a:pt x="944" y="559"/>
                </a:cubicBezTo>
                <a:lnTo>
                  <a:pt x="944" y="559"/>
                </a:lnTo>
                <a:cubicBezTo>
                  <a:pt x="944" y="559"/>
                  <a:pt x="943" y="559"/>
                  <a:pt x="943" y="558"/>
                </a:cubicBezTo>
                <a:lnTo>
                  <a:pt x="943" y="558"/>
                </a:lnTo>
                <a:cubicBezTo>
                  <a:pt x="945" y="561"/>
                  <a:pt x="943" y="566"/>
                  <a:pt x="946" y="569"/>
                </a:cubicBezTo>
                <a:lnTo>
                  <a:pt x="946" y="569"/>
                </a:lnTo>
                <a:lnTo>
                  <a:pt x="946" y="569"/>
                </a:lnTo>
                <a:cubicBezTo>
                  <a:pt x="948" y="572"/>
                  <a:pt x="949" y="573"/>
                  <a:pt x="947" y="573"/>
                </a:cubicBezTo>
                <a:lnTo>
                  <a:pt x="947" y="573"/>
                </a:lnTo>
                <a:lnTo>
                  <a:pt x="947" y="573"/>
                </a:lnTo>
                <a:lnTo>
                  <a:pt x="947" y="573"/>
                </a:lnTo>
                <a:cubicBezTo>
                  <a:pt x="946" y="573"/>
                  <a:pt x="946" y="573"/>
                  <a:pt x="946" y="572"/>
                </a:cubicBezTo>
                <a:lnTo>
                  <a:pt x="946" y="572"/>
                </a:lnTo>
                <a:cubicBezTo>
                  <a:pt x="945" y="571"/>
                  <a:pt x="945" y="568"/>
                  <a:pt x="944" y="566"/>
                </a:cubicBezTo>
                <a:lnTo>
                  <a:pt x="944" y="566"/>
                </a:lnTo>
                <a:cubicBezTo>
                  <a:pt x="942" y="563"/>
                  <a:pt x="939" y="560"/>
                  <a:pt x="936" y="557"/>
                </a:cubicBezTo>
                <a:lnTo>
                  <a:pt x="936" y="557"/>
                </a:lnTo>
                <a:cubicBezTo>
                  <a:pt x="935" y="554"/>
                  <a:pt x="933" y="552"/>
                  <a:pt x="932" y="551"/>
                </a:cubicBezTo>
                <a:close/>
                <a:moveTo>
                  <a:pt x="962" y="630"/>
                </a:moveTo>
                <a:lnTo>
                  <a:pt x="962" y="630"/>
                </a:lnTo>
                <a:cubicBezTo>
                  <a:pt x="964" y="630"/>
                  <a:pt x="965" y="629"/>
                  <a:pt x="965" y="627"/>
                </a:cubicBezTo>
                <a:lnTo>
                  <a:pt x="965" y="627"/>
                </a:lnTo>
                <a:lnTo>
                  <a:pt x="965" y="628"/>
                </a:lnTo>
                <a:lnTo>
                  <a:pt x="965" y="628"/>
                </a:lnTo>
                <a:cubicBezTo>
                  <a:pt x="966" y="630"/>
                  <a:pt x="966" y="631"/>
                  <a:pt x="966" y="632"/>
                </a:cubicBezTo>
                <a:lnTo>
                  <a:pt x="966" y="632"/>
                </a:lnTo>
                <a:lnTo>
                  <a:pt x="966" y="633"/>
                </a:lnTo>
                <a:lnTo>
                  <a:pt x="966" y="633"/>
                </a:lnTo>
                <a:lnTo>
                  <a:pt x="966" y="633"/>
                </a:lnTo>
                <a:lnTo>
                  <a:pt x="966" y="633"/>
                </a:lnTo>
                <a:cubicBezTo>
                  <a:pt x="965" y="632"/>
                  <a:pt x="964" y="631"/>
                  <a:pt x="962" y="630"/>
                </a:cubicBezTo>
                <a:close/>
                <a:moveTo>
                  <a:pt x="997" y="715"/>
                </a:moveTo>
                <a:lnTo>
                  <a:pt x="997" y="715"/>
                </a:lnTo>
                <a:cubicBezTo>
                  <a:pt x="997" y="714"/>
                  <a:pt x="998" y="713"/>
                  <a:pt x="998" y="712"/>
                </a:cubicBezTo>
                <a:lnTo>
                  <a:pt x="998" y="712"/>
                </a:lnTo>
                <a:lnTo>
                  <a:pt x="998" y="712"/>
                </a:lnTo>
                <a:lnTo>
                  <a:pt x="998" y="712"/>
                </a:lnTo>
                <a:cubicBezTo>
                  <a:pt x="998" y="713"/>
                  <a:pt x="998" y="714"/>
                  <a:pt x="997" y="715"/>
                </a:cubicBezTo>
                <a:close/>
                <a:moveTo>
                  <a:pt x="1031" y="806"/>
                </a:moveTo>
                <a:lnTo>
                  <a:pt x="1031" y="806"/>
                </a:lnTo>
                <a:cubicBezTo>
                  <a:pt x="1031" y="805"/>
                  <a:pt x="1032" y="805"/>
                  <a:pt x="1031" y="804"/>
                </a:cubicBezTo>
                <a:lnTo>
                  <a:pt x="1031" y="804"/>
                </a:lnTo>
                <a:lnTo>
                  <a:pt x="1031" y="803"/>
                </a:lnTo>
                <a:lnTo>
                  <a:pt x="1031" y="803"/>
                </a:lnTo>
                <a:cubicBezTo>
                  <a:pt x="1033" y="801"/>
                  <a:pt x="1031" y="799"/>
                  <a:pt x="1030" y="798"/>
                </a:cubicBezTo>
                <a:lnTo>
                  <a:pt x="1030" y="798"/>
                </a:lnTo>
                <a:cubicBezTo>
                  <a:pt x="1030" y="797"/>
                  <a:pt x="1030" y="797"/>
                  <a:pt x="1030" y="797"/>
                </a:cubicBezTo>
                <a:lnTo>
                  <a:pt x="1030" y="797"/>
                </a:lnTo>
                <a:lnTo>
                  <a:pt x="1030" y="797"/>
                </a:lnTo>
                <a:lnTo>
                  <a:pt x="1030" y="797"/>
                </a:lnTo>
                <a:cubicBezTo>
                  <a:pt x="1031" y="797"/>
                  <a:pt x="1031" y="799"/>
                  <a:pt x="1032" y="800"/>
                </a:cubicBezTo>
                <a:lnTo>
                  <a:pt x="1032" y="800"/>
                </a:lnTo>
                <a:cubicBezTo>
                  <a:pt x="1033" y="802"/>
                  <a:pt x="1033" y="803"/>
                  <a:pt x="1034" y="804"/>
                </a:cubicBezTo>
                <a:lnTo>
                  <a:pt x="1034" y="804"/>
                </a:lnTo>
                <a:cubicBezTo>
                  <a:pt x="1034" y="804"/>
                  <a:pt x="1034" y="804"/>
                  <a:pt x="1034" y="805"/>
                </a:cubicBezTo>
                <a:lnTo>
                  <a:pt x="1034" y="805"/>
                </a:lnTo>
                <a:lnTo>
                  <a:pt x="1034" y="805"/>
                </a:lnTo>
                <a:lnTo>
                  <a:pt x="1034" y="805"/>
                </a:lnTo>
                <a:cubicBezTo>
                  <a:pt x="1033" y="805"/>
                  <a:pt x="1033" y="806"/>
                  <a:pt x="1033" y="806"/>
                </a:cubicBezTo>
                <a:lnTo>
                  <a:pt x="1033" y="806"/>
                </a:lnTo>
                <a:cubicBezTo>
                  <a:pt x="1032" y="806"/>
                  <a:pt x="1032" y="806"/>
                  <a:pt x="1031" y="806"/>
                </a:cubicBezTo>
                <a:close/>
                <a:moveTo>
                  <a:pt x="1105" y="1000"/>
                </a:moveTo>
                <a:lnTo>
                  <a:pt x="1105" y="1000"/>
                </a:lnTo>
                <a:cubicBezTo>
                  <a:pt x="1105" y="999"/>
                  <a:pt x="1107" y="999"/>
                  <a:pt x="1108" y="998"/>
                </a:cubicBezTo>
                <a:lnTo>
                  <a:pt x="1108" y="998"/>
                </a:lnTo>
                <a:cubicBezTo>
                  <a:pt x="1108" y="998"/>
                  <a:pt x="1108" y="998"/>
                  <a:pt x="1108" y="999"/>
                </a:cubicBezTo>
                <a:lnTo>
                  <a:pt x="1108" y="999"/>
                </a:lnTo>
                <a:lnTo>
                  <a:pt x="1110" y="1006"/>
                </a:lnTo>
                <a:lnTo>
                  <a:pt x="1110" y="1006"/>
                </a:lnTo>
                <a:lnTo>
                  <a:pt x="1110" y="1006"/>
                </a:lnTo>
                <a:cubicBezTo>
                  <a:pt x="1109" y="1006"/>
                  <a:pt x="1109" y="1006"/>
                  <a:pt x="1109" y="1006"/>
                </a:cubicBezTo>
                <a:lnTo>
                  <a:pt x="1109" y="1006"/>
                </a:lnTo>
                <a:cubicBezTo>
                  <a:pt x="1109" y="1004"/>
                  <a:pt x="1108" y="1003"/>
                  <a:pt x="1107" y="1001"/>
                </a:cubicBezTo>
                <a:lnTo>
                  <a:pt x="1107" y="1001"/>
                </a:lnTo>
                <a:cubicBezTo>
                  <a:pt x="1106" y="1000"/>
                  <a:pt x="1105" y="1000"/>
                  <a:pt x="1105" y="1000"/>
                </a:cubicBezTo>
                <a:close/>
                <a:moveTo>
                  <a:pt x="1018" y="758"/>
                </a:moveTo>
                <a:lnTo>
                  <a:pt x="1018" y="758"/>
                </a:lnTo>
                <a:cubicBezTo>
                  <a:pt x="1017" y="757"/>
                  <a:pt x="1017" y="756"/>
                  <a:pt x="1016" y="755"/>
                </a:cubicBezTo>
                <a:lnTo>
                  <a:pt x="1016" y="755"/>
                </a:lnTo>
                <a:cubicBezTo>
                  <a:pt x="1017" y="755"/>
                  <a:pt x="1019" y="754"/>
                  <a:pt x="1019" y="754"/>
                </a:cubicBezTo>
                <a:lnTo>
                  <a:pt x="1019" y="754"/>
                </a:lnTo>
                <a:cubicBezTo>
                  <a:pt x="1021" y="755"/>
                  <a:pt x="1023" y="756"/>
                  <a:pt x="1025" y="755"/>
                </a:cubicBezTo>
                <a:lnTo>
                  <a:pt x="1025" y="755"/>
                </a:lnTo>
                <a:lnTo>
                  <a:pt x="1025" y="755"/>
                </a:lnTo>
                <a:lnTo>
                  <a:pt x="1025" y="755"/>
                </a:lnTo>
                <a:cubicBezTo>
                  <a:pt x="1025" y="755"/>
                  <a:pt x="1025" y="756"/>
                  <a:pt x="1025" y="757"/>
                </a:cubicBezTo>
                <a:lnTo>
                  <a:pt x="1025" y="757"/>
                </a:lnTo>
                <a:lnTo>
                  <a:pt x="1025" y="757"/>
                </a:lnTo>
                <a:lnTo>
                  <a:pt x="1025" y="757"/>
                </a:lnTo>
                <a:cubicBezTo>
                  <a:pt x="1025" y="758"/>
                  <a:pt x="1025" y="759"/>
                  <a:pt x="1025" y="760"/>
                </a:cubicBezTo>
                <a:lnTo>
                  <a:pt x="1025" y="760"/>
                </a:lnTo>
                <a:cubicBezTo>
                  <a:pt x="1022" y="759"/>
                  <a:pt x="1019" y="758"/>
                  <a:pt x="1018" y="758"/>
                </a:cubicBezTo>
                <a:close/>
                <a:moveTo>
                  <a:pt x="1113" y="999"/>
                </a:moveTo>
                <a:lnTo>
                  <a:pt x="1113" y="999"/>
                </a:lnTo>
                <a:lnTo>
                  <a:pt x="1113" y="999"/>
                </a:lnTo>
                <a:cubicBezTo>
                  <a:pt x="1114" y="998"/>
                  <a:pt x="1114" y="997"/>
                  <a:pt x="1113" y="996"/>
                </a:cubicBezTo>
                <a:lnTo>
                  <a:pt x="1113" y="996"/>
                </a:lnTo>
                <a:cubicBezTo>
                  <a:pt x="1114" y="997"/>
                  <a:pt x="1114" y="999"/>
                  <a:pt x="1115" y="1000"/>
                </a:cubicBezTo>
                <a:lnTo>
                  <a:pt x="1115" y="1000"/>
                </a:lnTo>
                <a:cubicBezTo>
                  <a:pt x="1114" y="1000"/>
                  <a:pt x="1114" y="1000"/>
                  <a:pt x="1113" y="999"/>
                </a:cubicBezTo>
                <a:close/>
                <a:moveTo>
                  <a:pt x="929" y="496"/>
                </a:moveTo>
                <a:lnTo>
                  <a:pt x="929" y="496"/>
                </a:lnTo>
                <a:cubicBezTo>
                  <a:pt x="929" y="496"/>
                  <a:pt x="929" y="496"/>
                  <a:pt x="929" y="497"/>
                </a:cubicBezTo>
                <a:lnTo>
                  <a:pt x="929" y="497"/>
                </a:lnTo>
                <a:cubicBezTo>
                  <a:pt x="929" y="496"/>
                  <a:pt x="929" y="496"/>
                  <a:pt x="929" y="496"/>
                </a:cubicBezTo>
                <a:close/>
                <a:moveTo>
                  <a:pt x="827" y="224"/>
                </a:moveTo>
                <a:lnTo>
                  <a:pt x="827" y="224"/>
                </a:lnTo>
                <a:cubicBezTo>
                  <a:pt x="826" y="222"/>
                  <a:pt x="826" y="222"/>
                  <a:pt x="825" y="222"/>
                </a:cubicBezTo>
                <a:lnTo>
                  <a:pt x="825" y="222"/>
                </a:lnTo>
                <a:cubicBezTo>
                  <a:pt x="826" y="222"/>
                  <a:pt x="826" y="221"/>
                  <a:pt x="827" y="221"/>
                </a:cubicBezTo>
                <a:lnTo>
                  <a:pt x="827" y="221"/>
                </a:lnTo>
                <a:cubicBezTo>
                  <a:pt x="827" y="222"/>
                  <a:pt x="827" y="222"/>
                  <a:pt x="827" y="224"/>
                </a:cubicBezTo>
                <a:close/>
                <a:moveTo>
                  <a:pt x="834" y="240"/>
                </a:moveTo>
                <a:lnTo>
                  <a:pt x="834" y="240"/>
                </a:lnTo>
                <a:lnTo>
                  <a:pt x="834" y="241"/>
                </a:lnTo>
                <a:lnTo>
                  <a:pt x="834" y="241"/>
                </a:lnTo>
                <a:lnTo>
                  <a:pt x="834" y="241"/>
                </a:lnTo>
                <a:lnTo>
                  <a:pt x="834" y="241"/>
                </a:lnTo>
                <a:cubicBezTo>
                  <a:pt x="834" y="241"/>
                  <a:pt x="834" y="241"/>
                  <a:pt x="834" y="240"/>
                </a:cubicBezTo>
                <a:close/>
                <a:moveTo>
                  <a:pt x="1039" y="790"/>
                </a:moveTo>
                <a:lnTo>
                  <a:pt x="1039" y="790"/>
                </a:lnTo>
                <a:lnTo>
                  <a:pt x="1039" y="789"/>
                </a:lnTo>
                <a:lnTo>
                  <a:pt x="1039" y="789"/>
                </a:lnTo>
                <a:cubicBezTo>
                  <a:pt x="1039" y="790"/>
                  <a:pt x="1040" y="791"/>
                  <a:pt x="1040" y="791"/>
                </a:cubicBezTo>
                <a:lnTo>
                  <a:pt x="1040" y="791"/>
                </a:lnTo>
                <a:cubicBezTo>
                  <a:pt x="1039" y="791"/>
                  <a:pt x="1039" y="791"/>
                  <a:pt x="1039" y="790"/>
                </a:cubicBezTo>
                <a:close/>
                <a:moveTo>
                  <a:pt x="1013" y="719"/>
                </a:moveTo>
                <a:lnTo>
                  <a:pt x="1013" y="719"/>
                </a:lnTo>
                <a:lnTo>
                  <a:pt x="1013" y="719"/>
                </a:lnTo>
                <a:lnTo>
                  <a:pt x="1013" y="719"/>
                </a:lnTo>
                <a:cubicBezTo>
                  <a:pt x="1013" y="716"/>
                  <a:pt x="1018" y="718"/>
                  <a:pt x="1017" y="716"/>
                </a:cubicBezTo>
                <a:lnTo>
                  <a:pt x="1017" y="716"/>
                </a:lnTo>
                <a:cubicBezTo>
                  <a:pt x="1019" y="715"/>
                  <a:pt x="1019" y="714"/>
                  <a:pt x="1019" y="716"/>
                </a:cubicBezTo>
                <a:lnTo>
                  <a:pt x="1019" y="716"/>
                </a:lnTo>
                <a:cubicBezTo>
                  <a:pt x="1017" y="716"/>
                  <a:pt x="1016" y="718"/>
                  <a:pt x="1014" y="720"/>
                </a:cubicBezTo>
                <a:lnTo>
                  <a:pt x="1014" y="720"/>
                </a:lnTo>
                <a:cubicBezTo>
                  <a:pt x="1014" y="719"/>
                  <a:pt x="1013" y="720"/>
                  <a:pt x="1013" y="719"/>
                </a:cubicBezTo>
                <a:close/>
                <a:moveTo>
                  <a:pt x="1062" y="849"/>
                </a:moveTo>
                <a:lnTo>
                  <a:pt x="1062" y="849"/>
                </a:lnTo>
                <a:cubicBezTo>
                  <a:pt x="1063" y="848"/>
                  <a:pt x="1066" y="850"/>
                  <a:pt x="1068" y="850"/>
                </a:cubicBezTo>
                <a:lnTo>
                  <a:pt x="1068" y="850"/>
                </a:lnTo>
                <a:lnTo>
                  <a:pt x="1068" y="850"/>
                </a:lnTo>
                <a:cubicBezTo>
                  <a:pt x="1068" y="850"/>
                  <a:pt x="1067" y="850"/>
                  <a:pt x="1067" y="851"/>
                </a:cubicBezTo>
                <a:lnTo>
                  <a:pt x="1067" y="851"/>
                </a:lnTo>
                <a:lnTo>
                  <a:pt x="1066" y="851"/>
                </a:lnTo>
                <a:lnTo>
                  <a:pt x="1066" y="851"/>
                </a:lnTo>
                <a:cubicBezTo>
                  <a:pt x="1065" y="850"/>
                  <a:pt x="1063" y="850"/>
                  <a:pt x="1062" y="849"/>
                </a:cubicBezTo>
                <a:close/>
                <a:moveTo>
                  <a:pt x="1122" y="1010"/>
                </a:moveTo>
                <a:lnTo>
                  <a:pt x="1122" y="1010"/>
                </a:lnTo>
                <a:cubicBezTo>
                  <a:pt x="1123" y="1008"/>
                  <a:pt x="1124" y="1008"/>
                  <a:pt x="1126" y="1008"/>
                </a:cubicBezTo>
                <a:lnTo>
                  <a:pt x="1126" y="1008"/>
                </a:lnTo>
                <a:cubicBezTo>
                  <a:pt x="1126" y="1008"/>
                  <a:pt x="1126" y="1008"/>
                  <a:pt x="1126" y="1009"/>
                </a:cubicBezTo>
                <a:lnTo>
                  <a:pt x="1126" y="1009"/>
                </a:lnTo>
                <a:cubicBezTo>
                  <a:pt x="1125" y="1009"/>
                  <a:pt x="1125" y="1009"/>
                  <a:pt x="1125" y="1010"/>
                </a:cubicBezTo>
                <a:lnTo>
                  <a:pt x="1125" y="1010"/>
                </a:lnTo>
                <a:cubicBezTo>
                  <a:pt x="1124" y="1010"/>
                  <a:pt x="1124" y="1010"/>
                  <a:pt x="1124" y="1010"/>
                </a:cubicBezTo>
                <a:lnTo>
                  <a:pt x="1124" y="1010"/>
                </a:lnTo>
                <a:cubicBezTo>
                  <a:pt x="1124" y="1010"/>
                  <a:pt x="1123" y="1010"/>
                  <a:pt x="1122" y="1010"/>
                </a:cubicBezTo>
                <a:close/>
                <a:moveTo>
                  <a:pt x="862" y="288"/>
                </a:moveTo>
                <a:lnTo>
                  <a:pt x="862" y="288"/>
                </a:lnTo>
                <a:cubicBezTo>
                  <a:pt x="862" y="287"/>
                  <a:pt x="861" y="286"/>
                  <a:pt x="860" y="286"/>
                </a:cubicBezTo>
                <a:lnTo>
                  <a:pt x="860" y="286"/>
                </a:lnTo>
                <a:lnTo>
                  <a:pt x="861" y="286"/>
                </a:lnTo>
                <a:lnTo>
                  <a:pt x="861" y="286"/>
                </a:lnTo>
                <a:cubicBezTo>
                  <a:pt x="863" y="285"/>
                  <a:pt x="864" y="285"/>
                  <a:pt x="866" y="285"/>
                </a:cubicBezTo>
                <a:lnTo>
                  <a:pt x="866" y="285"/>
                </a:lnTo>
                <a:cubicBezTo>
                  <a:pt x="868" y="285"/>
                  <a:pt x="869" y="286"/>
                  <a:pt x="870" y="288"/>
                </a:cubicBezTo>
                <a:lnTo>
                  <a:pt x="870" y="288"/>
                </a:lnTo>
                <a:lnTo>
                  <a:pt x="870" y="288"/>
                </a:lnTo>
                <a:cubicBezTo>
                  <a:pt x="869" y="289"/>
                  <a:pt x="868" y="290"/>
                  <a:pt x="868" y="291"/>
                </a:cubicBezTo>
                <a:lnTo>
                  <a:pt x="868" y="291"/>
                </a:lnTo>
                <a:cubicBezTo>
                  <a:pt x="868" y="290"/>
                  <a:pt x="868" y="290"/>
                  <a:pt x="868" y="289"/>
                </a:cubicBezTo>
                <a:lnTo>
                  <a:pt x="868" y="289"/>
                </a:lnTo>
                <a:cubicBezTo>
                  <a:pt x="866" y="289"/>
                  <a:pt x="864" y="289"/>
                  <a:pt x="864" y="289"/>
                </a:cubicBezTo>
                <a:lnTo>
                  <a:pt x="864" y="289"/>
                </a:lnTo>
                <a:cubicBezTo>
                  <a:pt x="863" y="289"/>
                  <a:pt x="863" y="289"/>
                  <a:pt x="862" y="288"/>
                </a:cubicBezTo>
                <a:close/>
                <a:moveTo>
                  <a:pt x="911" y="418"/>
                </a:moveTo>
                <a:lnTo>
                  <a:pt x="911" y="418"/>
                </a:lnTo>
                <a:cubicBezTo>
                  <a:pt x="912" y="416"/>
                  <a:pt x="913" y="415"/>
                  <a:pt x="914" y="415"/>
                </a:cubicBezTo>
                <a:lnTo>
                  <a:pt x="914" y="415"/>
                </a:lnTo>
                <a:cubicBezTo>
                  <a:pt x="915" y="416"/>
                  <a:pt x="916" y="417"/>
                  <a:pt x="917" y="418"/>
                </a:cubicBezTo>
                <a:lnTo>
                  <a:pt x="917" y="418"/>
                </a:lnTo>
                <a:cubicBezTo>
                  <a:pt x="915" y="417"/>
                  <a:pt x="913" y="417"/>
                  <a:pt x="912" y="420"/>
                </a:cubicBezTo>
                <a:lnTo>
                  <a:pt x="912" y="420"/>
                </a:lnTo>
                <a:cubicBezTo>
                  <a:pt x="912" y="419"/>
                  <a:pt x="911" y="418"/>
                  <a:pt x="911" y="418"/>
                </a:cubicBezTo>
                <a:close/>
                <a:moveTo>
                  <a:pt x="1057" y="808"/>
                </a:moveTo>
                <a:lnTo>
                  <a:pt x="1057" y="808"/>
                </a:lnTo>
                <a:cubicBezTo>
                  <a:pt x="1057" y="807"/>
                  <a:pt x="1057" y="806"/>
                  <a:pt x="1057" y="806"/>
                </a:cubicBezTo>
                <a:lnTo>
                  <a:pt x="1058" y="806"/>
                </a:lnTo>
                <a:lnTo>
                  <a:pt x="1058" y="806"/>
                </a:lnTo>
                <a:lnTo>
                  <a:pt x="1058" y="806"/>
                </a:lnTo>
                <a:lnTo>
                  <a:pt x="1058" y="806"/>
                </a:lnTo>
                <a:cubicBezTo>
                  <a:pt x="1058" y="807"/>
                  <a:pt x="1059" y="809"/>
                  <a:pt x="1059" y="810"/>
                </a:cubicBezTo>
                <a:lnTo>
                  <a:pt x="1059" y="810"/>
                </a:lnTo>
                <a:cubicBezTo>
                  <a:pt x="1058" y="810"/>
                  <a:pt x="1057" y="809"/>
                  <a:pt x="1057" y="808"/>
                </a:cubicBezTo>
                <a:close/>
                <a:moveTo>
                  <a:pt x="873" y="299"/>
                </a:moveTo>
                <a:lnTo>
                  <a:pt x="873" y="299"/>
                </a:lnTo>
                <a:cubicBezTo>
                  <a:pt x="872" y="298"/>
                  <a:pt x="871" y="297"/>
                  <a:pt x="869" y="298"/>
                </a:cubicBezTo>
                <a:lnTo>
                  <a:pt x="869" y="298"/>
                </a:lnTo>
                <a:cubicBezTo>
                  <a:pt x="869" y="296"/>
                  <a:pt x="869" y="294"/>
                  <a:pt x="869" y="293"/>
                </a:cubicBezTo>
                <a:lnTo>
                  <a:pt x="869" y="293"/>
                </a:lnTo>
                <a:cubicBezTo>
                  <a:pt x="870" y="293"/>
                  <a:pt x="870" y="294"/>
                  <a:pt x="871" y="294"/>
                </a:cubicBezTo>
                <a:lnTo>
                  <a:pt x="871" y="294"/>
                </a:lnTo>
                <a:cubicBezTo>
                  <a:pt x="873" y="296"/>
                  <a:pt x="874" y="298"/>
                  <a:pt x="873" y="299"/>
                </a:cubicBezTo>
                <a:close/>
                <a:moveTo>
                  <a:pt x="875" y="304"/>
                </a:moveTo>
                <a:lnTo>
                  <a:pt x="875" y="304"/>
                </a:lnTo>
                <a:cubicBezTo>
                  <a:pt x="874" y="302"/>
                  <a:pt x="874" y="302"/>
                  <a:pt x="873" y="301"/>
                </a:cubicBezTo>
                <a:lnTo>
                  <a:pt x="873" y="301"/>
                </a:lnTo>
                <a:lnTo>
                  <a:pt x="873" y="301"/>
                </a:lnTo>
                <a:lnTo>
                  <a:pt x="873" y="301"/>
                </a:lnTo>
                <a:lnTo>
                  <a:pt x="873" y="301"/>
                </a:lnTo>
                <a:lnTo>
                  <a:pt x="873" y="301"/>
                </a:lnTo>
                <a:cubicBezTo>
                  <a:pt x="878" y="302"/>
                  <a:pt x="881" y="306"/>
                  <a:pt x="884" y="310"/>
                </a:cubicBezTo>
                <a:lnTo>
                  <a:pt x="884" y="312"/>
                </a:lnTo>
                <a:lnTo>
                  <a:pt x="884" y="312"/>
                </a:lnTo>
                <a:cubicBezTo>
                  <a:pt x="884" y="312"/>
                  <a:pt x="884" y="312"/>
                  <a:pt x="883" y="313"/>
                </a:cubicBezTo>
                <a:lnTo>
                  <a:pt x="883" y="313"/>
                </a:lnTo>
                <a:cubicBezTo>
                  <a:pt x="883" y="313"/>
                  <a:pt x="883" y="314"/>
                  <a:pt x="883" y="315"/>
                </a:cubicBezTo>
                <a:lnTo>
                  <a:pt x="883" y="315"/>
                </a:lnTo>
                <a:cubicBezTo>
                  <a:pt x="883" y="315"/>
                  <a:pt x="883" y="314"/>
                  <a:pt x="883" y="315"/>
                </a:cubicBezTo>
                <a:lnTo>
                  <a:pt x="883" y="315"/>
                </a:lnTo>
                <a:lnTo>
                  <a:pt x="883" y="315"/>
                </a:lnTo>
                <a:lnTo>
                  <a:pt x="883" y="315"/>
                </a:lnTo>
                <a:cubicBezTo>
                  <a:pt x="881" y="313"/>
                  <a:pt x="880" y="311"/>
                  <a:pt x="879" y="309"/>
                </a:cubicBezTo>
                <a:lnTo>
                  <a:pt x="879" y="309"/>
                </a:lnTo>
                <a:cubicBezTo>
                  <a:pt x="879" y="307"/>
                  <a:pt x="878" y="304"/>
                  <a:pt x="875" y="304"/>
                </a:cubicBezTo>
                <a:close/>
                <a:moveTo>
                  <a:pt x="1068" y="820"/>
                </a:moveTo>
                <a:lnTo>
                  <a:pt x="1068" y="820"/>
                </a:lnTo>
                <a:lnTo>
                  <a:pt x="1068" y="819"/>
                </a:lnTo>
                <a:lnTo>
                  <a:pt x="1068" y="819"/>
                </a:lnTo>
                <a:lnTo>
                  <a:pt x="1069" y="819"/>
                </a:lnTo>
                <a:lnTo>
                  <a:pt x="1069" y="819"/>
                </a:lnTo>
                <a:lnTo>
                  <a:pt x="1068" y="820"/>
                </a:lnTo>
                <a:close/>
                <a:moveTo>
                  <a:pt x="1080" y="852"/>
                </a:moveTo>
                <a:lnTo>
                  <a:pt x="1080" y="852"/>
                </a:lnTo>
                <a:cubicBezTo>
                  <a:pt x="1080" y="852"/>
                  <a:pt x="1081" y="852"/>
                  <a:pt x="1081" y="851"/>
                </a:cubicBezTo>
                <a:lnTo>
                  <a:pt x="1081" y="851"/>
                </a:lnTo>
                <a:lnTo>
                  <a:pt x="1081" y="852"/>
                </a:lnTo>
                <a:lnTo>
                  <a:pt x="1081" y="852"/>
                </a:lnTo>
                <a:cubicBezTo>
                  <a:pt x="1082" y="851"/>
                  <a:pt x="1082" y="852"/>
                  <a:pt x="1082" y="852"/>
                </a:cubicBezTo>
                <a:lnTo>
                  <a:pt x="1082" y="852"/>
                </a:lnTo>
                <a:cubicBezTo>
                  <a:pt x="1082" y="853"/>
                  <a:pt x="1083" y="855"/>
                  <a:pt x="1084" y="856"/>
                </a:cubicBezTo>
                <a:lnTo>
                  <a:pt x="1084" y="856"/>
                </a:lnTo>
                <a:cubicBezTo>
                  <a:pt x="1084" y="857"/>
                  <a:pt x="1086" y="856"/>
                  <a:pt x="1085" y="858"/>
                </a:cubicBezTo>
                <a:lnTo>
                  <a:pt x="1085" y="858"/>
                </a:lnTo>
                <a:cubicBezTo>
                  <a:pt x="1084" y="860"/>
                  <a:pt x="1086" y="858"/>
                  <a:pt x="1084" y="857"/>
                </a:cubicBezTo>
                <a:lnTo>
                  <a:pt x="1084" y="857"/>
                </a:lnTo>
                <a:lnTo>
                  <a:pt x="1084" y="857"/>
                </a:lnTo>
                <a:lnTo>
                  <a:pt x="1084" y="857"/>
                </a:lnTo>
                <a:cubicBezTo>
                  <a:pt x="1082" y="855"/>
                  <a:pt x="1081" y="854"/>
                  <a:pt x="1080" y="852"/>
                </a:cubicBezTo>
                <a:close/>
                <a:moveTo>
                  <a:pt x="949" y="486"/>
                </a:moveTo>
                <a:lnTo>
                  <a:pt x="951" y="485"/>
                </a:lnTo>
                <a:lnTo>
                  <a:pt x="951" y="485"/>
                </a:lnTo>
                <a:lnTo>
                  <a:pt x="951" y="485"/>
                </a:lnTo>
                <a:lnTo>
                  <a:pt x="951" y="485"/>
                </a:lnTo>
                <a:lnTo>
                  <a:pt x="951" y="485"/>
                </a:lnTo>
                <a:lnTo>
                  <a:pt x="951" y="485"/>
                </a:lnTo>
                <a:lnTo>
                  <a:pt x="951" y="485"/>
                </a:lnTo>
                <a:cubicBezTo>
                  <a:pt x="949" y="486"/>
                  <a:pt x="951" y="488"/>
                  <a:pt x="951" y="490"/>
                </a:cubicBezTo>
                <a:lnTo>
                  <a:pt x="951" y="490"/>
                </a:lnTo>
                <a:cubicBezTo>
                  <a:pt x="951" y="489"/>
                  <a:pt x="949" y="488"/>
                  <a:pt x="949" y="486"/>
                </a:cubicBezTo>
                <a:close/>
                <a:moveTo>
                  <a:pt x="1099" y="885"/>
                </a:moveTo>
                <a:lnTo>
                  <a:pt x="1099" y="885"/>
                </a:lnTo>
                <a:cubicBezTo>
                  <a:pt x="1099" y="884"/>
                  <a:pt x="1099" y="884"/>
                  <a:pt x="1099" y="884"/>
                </a:cubicBezTo>
                <a:lnTo>
                  <a:pt x="1099" y="884"/>
                </a:lnTo>
                <a:lnTo>
                  <a:pt x="1099" y="884"/>
                </a:lnTo>
                <a:cubicBezTo>
                  <a:pt x="1099" y="884"/>
                  <a:pt x="1099" y="884"/>
                  <a:pt x="1099" y="885"/>
                </a:cubicBezTo>
                <a:close/>
                <a:moveTo>
                  <a:pt x="1117" y="937"/>
                </a:moveTo>
                <a:lnTo>
                  <a:pt x="1117" y="937"/>
                </a:lnTo>
                <a:cubicBezTo>
                  <a:pt x="1118" y="937"/>
                  <a:pt x="1118" y="936"/>
                  <a:pt x="1119" y="936"/>
                </a:cubicBezTo>
                <a:lnTo>
                  <a:pt x="1119" y="936"/>
                </a:lnTo>
                <a:cubicBezTo>
                  <a:pt x="1119" y="936"/>
                  <a:pt x="1119" y="936"/>
                  <a:pt x="1120" y="935"/>
                </a:cubicBezTo>
                <a:lnTo>
                  <a:pt x="1120" y="935"/>
                </a:lnTo>
                <a:cubicBezTo>
                  <a:pt x="1120" y="933"/>
                  <a:pt x="1118" y="932"/>
                  <a:pt x="1117" y="930"/>
                </a:cubicBezTo>
                <a:lnTo>
                  <a:pt x="1117" y="930"/>
                </a:lnTo>
                <a:cubicBezTo>
                  <a:pt x="1115" y="927"/>
                  <a:pt x="1115" y="926"/>
                  <a:pt x="1113" y="924"/>
                </a:cubicBezTo>
                <a:lnTo>
                  <a:pt x="1113" y="924"/>
                </a:lnTo>
                <a:cubicBezTo>
                  <a:pt x="1113" y="923"/>
                  <a:pt x="1112" y="922"/>
                  <a:pt x="1113" y="921"/>
                </a:cubicBezTo>
                <a:lnTo>
                  <a:pt x="1113" y="921"/>
                </a:lnTo>
                <a:cubicBezTo>
                  <a:pt x="1113" y="920"/>
                  <a:pt x="1112" y="920"/>
                  <a:pt x="1112" y="920"/>
                </a:cubicBezTo>
                <a:lnTo>
                  <a:pt x="1112" y="920"/>
                </a:lnTo>
                <a:cubicBezTo>
                  <a:pt x="1111" y="917"/>
                  <a:pt x="1112" y="914"/>
                  <a:pt x="1110" y="912"/>
                </a:cubicBezTo>
                <a:lnTo>
                  <a:pt x="1110" y="912"/>
                </a:lnTo>
                <a:cubicBezTo>
                  <a:pt x="1110" y="912"/>
                  <a:pt x="1110" y="912"/>
                  <a:pt x="1110" y="911"/>
                </a:cubicBezTo>
                <a:lnTo>
                  <a:pt x="1110" y="911"/>
                </a:lnTo>
                <a:cubicBezTo>
                  <a:pt x="1111" y="912"/>
                  <a:pt x="1111" y="912"/>
                  <a:pt x="1112" y="912"/>
                </a:cubicBezTo>
                <a:lnTo>
                  <a:pt x="1112" y="912"/>
                </a:lnTo>
                <a:cubicBezTo>
                  <a:pt x="1112" y="913"/>
                  <a:pt x="1113" y="914"/>
                  <a:pt x="1113" y="914"/>
                </a:cubicBezTo>
                <a:lnTo>
                  <a:pt x="1113" y="914"/>
                </a:lnTo>
                <a:cubicBezTo>
                  <a:pt x="1114" y="914"/>
                  <a:pt x="1114" y="915"/>
                  <a:pt x="1115" y="916"/>
                </a:cubicBezTo>
                <a:lnTo>
                  <a:pt x="1115" y="916"/>
                </a:lnTo>
                <a:cubicBezTo>
                  <a:pt x="1115" y="914"/>
                  <a:pt x="1127" y="920"/>
                  <a:pt x="1120" y="909"/>
                </a:cubicBezTo>
                <a:lnTo>
                  <a:pt x="1117" y="905"/>
                </a:lnTo>
                <a:lnTo>
                  <a:pt x="1117" y="904"/>
                </a:lnTo>
                <a:lnTo>
                  <a:pt x="1118" y="904"/>
                </a:lnTo>
                <a:lnTo>
                  <a:pt x="1118" y="904"/>
                </a:lnTo>
                <a:cubicBezTo>
                  <a:pt x="1121" y="905"/>
                  <a:pt x="1121" y="904"/>
                  <a:pt x="1122" y="904"/>
                </a:cubicBezTo>
                <a:lnTo>
                  <a:pt x="1122" y="904"/>
                </a:lnTo>
                <a:cubicBezTo>
                  <a:pt x="1123" y="908"/>
                  <a:pt x="1123" y="912"/>
                  <a:pt x="1126" y="916"/>
                </a:cubicBezTo>
                <a:lnTo>
                  <a:pt x="1126" y="916"/>
                </a:lnTo>
                <a:cubicBezTo>
                  <a:pt x="1126" y="917"/>
                  <a:pt x="1127" y="918"/>
                  <a:pt x="1127" y="919"/>
                </a:cubicBezTo>
                <a:lnTo>
                  <a:pt x="1127" y="919"/>
                </a:lnTo>
                <a:cubicBezTo>
                  <a:pt x="1127" y="920"/>
                  <a:pt x="1127" y="922"/>
                  <a:pt x="1127" y="924"/>
                </a:cubicBezTo>
                <a:lnTo>
                  <a:pt x="1127" y="924"/>
                </a:lnTo>
                <a:cubicBezTo>
                  <a:pt x="1124" y="926"/>
                  <a:pt x="1124" y="932"/>
                  <a:pt x="1123" y="936"/>
                </a:cubicBezTo>
                <a:lnTo>
                  <a:pt x="1123" y="936"/>
                </a:lnTo>
                <a:cubicBezTo>
                  <a:pt x="1130" y="938"/>
                  <a:pt x="1135" y="945"/>
                  <a:pt x="1142" y="947"/>
                </a:cubicBezTo>
                <a:lnTo>
                  <a:pt x="1142" y="947"/>
                </a:lnTo>
                <a:lnTo>
                  <a:pt x="1142" y="947"/>
                </a:lnTo>
                <a:lnTo>
                  <a:pt x="1142" y="947"/>
                </a:lnTo>
                <a:cubicBezTo>
                  <a:pt x="1140" y="948"/>
                  <a:pt x="1140" y="951"/>
                  <a:pt x="1140" y="952"/>
                </a:cubicBezTo>
                <a:lnTo>
                  <a:pt x="1140" y="952"/>
                </a:lnTo>
                <a:cubicBezTo>
                  <a:pt x="1140" y="953"/>
                  <a:pt x="1140" y="953"/>
                  <a:pt x="1140" y="953"/>
                </a:cubicBezTo>
                <a:lnTo>
                  <a:pt x="1140" y="953"/>
                </a:lnTo>
                <a:lnTo>
                  <a:pt x="1140" y="953"/>
                </a:lnTo>
                <a:lnTo>
                  <a:pt x="1140" y="953"/>
                </a:lnTo>
                <a:cubicBezTo>
                  <a:pt x="1137" y="951"/>
                  <a:pt x="1136" y="947"/>
                  <a:pt x="1133" y="947"/>
                </a:cubicBezTo>
                <a:lnTo>
                  <a:pt x="1133" y="947"/>
                </a:lnTo>
                <a:cubicBezTo>
                  <a:pt x="1133" y="947"/>
                  <a:pt x="1132" y="947"/>
                  <a:pt x="1130" y="947"/>
                </a:cubicBezTo>
                <a:lnTo>
                  <a:pt x="1130" y="947"/>
                </a:lnTo>
                <a:cubicBezTo>
                  <a:pt x="1129" y="947"/>
                  <a:pt x="1128" y="949"/>
                  <a:pt x="1127" y="950"/>
                </a:cubicBezTo>
                <a:lnTo>
                  <a:pt x="1127" y="950"/>
                </a:lnTo>
                <a:cubicBezTo>
                  <a:pt x="1127" y="945"/>
                  <a:pt x="1122" y="941"/>
                  <a:pt x="1118" y="937"/>
                </a:cubicBezTo>
                <a:lnTo>
                  <a:pt x="1118" y="937"/>
                </a:lnTo>
                <a:cubicBezTo>
                  <a:pt x="1118" y="937"/>
                  <a:pt x="1118" y="937"/>
                  <a:pt x="1117" y="937"/>
                </a:cubicBezTo>
                <a:close/>
                <a:moveTo>
                  <a:pt x="962" y="467"/>
                </a:moveTo>
                <a:lnTo>
                  <a:pt x="962" y="467"/>
                </a:lnTo>
                <a:cubicBezTo>
                  <a:pt x="960" y="464"/>
                  <a:pt x="960" y="463"/>
                  <a:pt x="961" y="461"/>
                </a:cubicBezTo>
                <a:lnTo>
                  <a:pt x="961" y="461"/>
                </a:lnTo>
                <a:cubicBezTo>
                  <a:pt x="960" y="461"/>
                  <a:pt x="959" y="460"/>
                  <a:pt x="958" y="460"/>
                </a:cubicBezTo>
                <a:lnTo>
                  <a:pt x="958" y="460"/>
                </a:lnTo>
                <a:cubicBezTo>
                  <a:pt x="958" y="459"/>
                  <a:pt x="957" y="459"/>
                  <a:pt x="957" y="458"/>
                </a:cubicBezTo>
                <a:lnTo>
                  <a:pt x="957" y="458"/>
                </a:lnTo>
                <a:cubicBezTo>
                  <a:pt x="959" y="458"/>
                  <a:pt x="960" y="456"/>
                  <a:pt x="960" y="454"/>
                </a:cubicBezTo>
                <a:lnTo>
                  <a:pt x="960" y="454"/>
                </a:lnTo>
                <a:cubicBezTo>
                  <a:pt x="960" y="455"/>
                  <a:pt x="961" y="456"/>
                  <a:pt x="962" y="456"/>
                </a:cubicBezTo>
                <a:lnTo>
                  <a:pt x="962" y="456"/>
                </a:lnTo>
                <a:cubicBezTo>
                  <a:pt x="964" y="453"/>
                  <a:pt x="961" y="448"/>
                  <a:pt x="964" y="447"/>
                </a:cubicBezTo>
                <a:lnTo>
                  <a:pt x="964" y="447"/>
                </a:lnTo>
                <a:cubicBezTo>
                  <a:pt x="965" y="446"/>
                  <a:pt x="964" y="445"/>
                  <a:pt x="964" y="444"/>
                </a:cubicBezTo>
                <a:lnTo>
                  <a:pt x="964" y="444"/>
                </a:lnTo>
                <a:cubicBezTo>
                  <a:pt x="965" y="443"/>
                  <a:pt x="966" y="443"/>
                  <a:pt x="968" y="441"/>
                </a:cubicBezTo>
                <a:lnTo>
                  <a:pt x="968" y="441"/>
                </a:lnTo>
                <a:cubicBezTo>
                  <a:pt x="969" y="441"/>
                  <a:pt x="969" y="441"/>
                  <a:pt x="970" y="441"/>
                </a:cubicBezTo>
                <a:lnTo>
                  <a:pt x="970" y="441"/>
                </a:lnTo>
                <a:cubicBezTo>
                  <a:pt x="970" y="441"/>
                  <a:pt x="972" y="441"/>
                  <a:pt x="972" y="442"/>
                </a:cubicBezTo>
                <a:lnTo>
                  <a:pt x="972" y="442"/>
                </a:lnTo>
                <a:cubicBezTo>
                  <a:pt x="970" y="443"/>
                  <a:pt x="970" y="446"/>
                  <a:pt x="970" y="448"/>
                </a:cubicBezTo>
                <a:lnTo>
                  <a:pt x="970" y="448"/>
                </a:lnTo>
                <a:cubicBezTo>
                  <a:pt x="969" y="445"/>
                  <a:pt x="967" y="446"/>
                  <a:pt x="966" y="448"/>
                </a:cubicBezTo>
                <a:lnTo>
                  <a:pt x="966" y="448"/>
                </a:lnTo>
                <a:cubicBezTo>
                  <a:pt x="966" y="450"/>
                  <a:pt x="966" y="452"/>
                  <a:pt x="968" y="454"/>
                </a:cubicBezTo>
                <a:lnTo>
                  <a:pt x="968" y="454"/>
                </a:lnTo>
                <a:cubicBezTo>
                  <a:pt x="969" y="452"/>
                  <a:pt x="970" y="451"/>
                  <a:pt x="970" y="448"/>
                </a:cubicBezTo>
                <a:lnTo>
                  <a:pt x="970" y="448"/>
                </a:lnTo>
                <a:cubicBezTo>
                  <a:pt x="972" y="449"/>
                  <a:pt x="972" y="450"/>
                  <a:pt x="972" y="451"/>
                </a:cubicBezTo>
                <a:lnTo>
                  <a:pt x="972" y="451"/>
                </a:lnTo>
                <a:cubicBezTo>
                  <a:pt x="973" y="452"/>
                  <a:pt x="972" y="455"/>
                  <a:pt x="976" y="455"/>
                </a:cubicBezTo>
                <a:lnTo>
                  <a:pt x="976" y="455"/>
                </a:lnTo>
                <a:cubicBezTo>
                  <a:pt x="976" y="455"/>
                  <a:pt x="976" y="454"/>
                  <a:pt x="977" y="453"/>
                </a:cubicBezTo>
                <a:lnTo>
                  <a:pt x="977" y="453"/>
                </a:lnTo>
                <a:cubicBezTo>
                  <a:pt x="977" y="454"/>
                  <a:pt x="977" y="454"/>
                  <a:pt x="978" y="454"/>
                </a:cubicBezTo>
                <a:lnTo>
                  <a:pt x="978" y="454"/>
                </a:lnTo>
                <a:cubicBezTo>
                  <a:pt x="979" y="454"/>
                  <a:pt x="980" y="455"/>
                  <a:pt x="981" y="455"/>
                </a:cubicBezTo>
                <a:lnTo>
                  <a:pt x="981" y="455"/>
                </a:lnTo>
                <a:lnTo>
                  <a:pt x="981" y="455"/>
                </a:lnTo>
                <a:lnTo>
                  <a:pt x="981" y="455"/>
                </a:lnTo>
                <a:cubicBezTo>
                  <a:pt x="982" y="456"/>
                  <a:pt x="983" y="458"/>
                  <a:pt x="984" y="458"/>
                </a:cubicBezTo>
                <a:lnTo>
                  <a:pt x="984" y="458"/>
                </a:lnTo>
                <a:cubicBezTo>
                  <a:pt x="984" y="460"/>
                  <a:pt x="983" y="461"/>
                  <a:pt x="983" y="463"/>
                </a:cubicBezTo>
                <a:lnTo>
                  <a:pt x="983" y="463"/>
                </a:lnTo>
                <a:lnTo>
                  <a:pt x="982" y="463"/>
                </a:lnTo>
                <a:lnTo>
                  <a:pt x="982" y="463"/>
                </a:lnTo>
                <a:cubicBezTo>
                  <a:pt x="982" y="470"/>
                  <a:pt x="976" y="466"/>
                  <a:pt x="972" y="467"/>
                </a:cubicBezTo>
                <a:lnTo>
                  <a:pt x="972" y="467"/>
                </a:lnTo>
                <a:cubicBezTo>
                  <a:pt x="972" y="468"/>
                  <a:pt x="972" y="468"/>
                  <a:pt x="972" y="468"/>
                </a:cubicBezTo>
                <a:lnTo>
                  <a:pt x="972" y="468"/>
                </a:lnTo>
                <a:lnTo>
                  <a:pt x="972" y="468"/>
                </a:lnTo>
                <a:lnTo>
                  <a:pt x="972" y="468"/>
                </a:lnTo>
                <a:cubicBezTo>
                  <a:pt x="970" y="470"/>
                  <a:pt x="969" y="471"/>
                  <a:pt x="967" y="471"/>
                </a:cubicBezTo>
                <a:lnTo>
                  <a:pt x="967" y="471"/>
                </a:lnTo>
                <a:cubicBezTo>
                  <a:pt x="967" y="470"/>
                  <a:pt x="967" y="470"/>
                  <a:pt x="967" y="470"/>
                </a:cubicBezTo>
                <a:lnTo>
                  <a:pt x="967" y="470"/>
                </a:lnTo>
                <a:lnTo>
                  <a:pt x="967" y="470"/>
                </a:lnTo>
                <a:cubicBezTo>
                  <a:pt x="966" y="468"/>
                  <a:pt x="965" y="467"/>
                  <a:pt x="962" y="467"/>
                </a:cubicBezTo>
                <a:close/>
                <a:moveTo>
                  <a:pt x="1016" y="587"/>
                </a:moveTo>
                <a:lnTo>
                  <a:pt x="1016" y="587"/>
                </a:lnTo>
                <a:cubicBezTo>
                  <a:pt x="1014" y="582"/>
                  <a:pt x="1019" y="578"/>
                  <a:pt x="1014" y="572"/>
                </a:cubicBezTo>
                <a:lnTo>
                  <a:pt x="1014" y="572"/>
                </a:lnTo>
                <a:lnTo>
                  <a:pt x="1013" y="572"/>
                </a:lnTo>
                <a:lnTo>
                  <a:pt x="1013" y="572"/>
                </a:lnTo>
                <a:cubicBezTo>
                  <a:pt x="1018" y="572"/>
                  <a:pt x="1017" y="579"/>
                  <a:pt x="1020" y="581"/>
                </a:cubicBezTo>
                <a:lnTo>
                  <a:pt x="1020" y="581"/>
                </a:lnTo>
                <a:cubicBezTo>
                  <a:pt x="1021" y="581"/>
                  <a:pt x="1022" y="582"/>
                  <a:pt x="1023" y="581"/>
                </a:cubicBezTo>
                <a:lnTo>
                  <a:pt x="1023" y="581"/>
                </a:lnTo>
                <a:cubicBezTo>
                  <a:pt x="1024" y="581"/>
                  <a:pt x="1024" y="580"/>
                  <a:pt x="1024" y="578"/>
                </a:cubicBezTo>
                <a:lnTo>
                  <a:pt x="1024" y="578"/>
                </a:lnTo>
                <a:lnTo>
                  <a:pt x="1024" y="576"/>
                </a:lnTo>
                <a:lnTo>
                  <a:pt x="1024" y="576"/>
                </a:lnTo>
                <a:cubicBezTo>
                  <a:pt x="1027" y="576"/>
                  <a:pt x="1031" y="574"/>
                  <a:pt x="1034" y="578"/>
                </a:cubicBezTo>
                <a:lnTo>
                  <a:pt x="1034" y="578"/>
                </a:lnTo>
                <a:cubicBezTo>
                  <a:pt x="1034" y="579"/>
                  <a:pt x="1035" y="580"/>
                  <a:pt x="1035" y="581"/>
                </a:cubicBezTo>
                <a:lnTo>
                  <a:pt x="1035" y="581"/>
                </a:lnTo>
                <a:cubicBezTo>
                  <a:pt x="1037" y="582"/>
                  <a:pt x="1037" y="584"/>
                  <a:pt x="1038" y="586"/>
                </a:cubicBezTo>
                <a:lnTo>
                  <a:pt x="1038" y="586"/>
                </a:lnTo>
                <a:cubicBezTo>
                  <a:pt x="1035" y="589"/>
                  <a:pt x="1031" y="591"/>
                  <a:pt x="1031" y="597"/>
                </a:cubicBezTo>
                <a:lnTo>
                  <a:pt x="1031" y="596"/>
                </a:lnTo>
                <a:lnTo>
                  <a:pt x="1031" y="596"/>
                </a:lnTo>
                <a:cubicBezTo>
                  <a:pt x="1033" y="597"/>
                  <a:pt x="1033" y="599"/>
                  <a:pt x="1033" y="601"/>
                </a:cubicBezTo>
                <a:lnTo>
                  <a:pt x="1033" y="601"/>
                </a:lnTo>
                <a:lnTo>
                  <a:pt x="1033" y="601"/>
                </a:lnTo>
                <a:lnTo>
                  <a:pt x="1033" y="601"/>
                </a:lnTo>
                <a:lnTo>
                  <a:pt x="1033" y="601"/>
                </a:lnTo>
                <a:lnTo>
                  <a:pt x="1033" y="601"/>
                </a:lnTo>
                <a:cubicBezTo>
                  <a:pt x="1032" y="597"/>
                  <a:pt x="1030" y="595"/>
                  <a:pt x="1027" y="593"/>
                </a:cubicBezTo>
                <a:lnTo>
                  <a:pt x="1027" y="593"/>
                </a:lnTo>
                <a:cubicBezTo>
                  <a:pt x="1025" y="591"/>
                  <a:pt x="1024" y="591"/>
                  <a:pt x="1023" y="590"/>
                </a:cubicBezTo>
                <a:lnTo>
                  <a:pt x="1023" y="590"/>
                </a:lnTo>
                <a:cubicBezTo>
                  <a:pt x="1020" y="589"/>
                  <a:pt x="1019" y="587"/>
                  <a:pt x="1016" y="587"/>
                </a:cubicBezTo>
                <a:close/>
                <a:moveTo>
                  <a:pt x="1104" y="813"/>
                </a:moveTo>
                <a:lnTo>
                  <a:pt x="1104" y="813"/>
                </a:lnTo>
                <a:close/>
                <a:moveTo>
                  <a:pt x="1043" y="648"/>
                </a:moveTo>
                <a:lnTo>
                  <a:pt x="1043" y="648"/>
                </a:lnTo>
                <a:cubicBezTo>
                  <a:pt x="1044" y="646"/>
                  <a:pt x="1043" y="644"/>
                  <a:pt x="1041" y="642"/>
                </a:cubicBezTo>
                <a:lnTo>
                  <a:pt x="1041" y="642"/>
                </a:lnTo>
                <a:cubicBezTo>
                  <a:pt x="1041" y="642"/>
                  <a:pt x="1041" y="642"/>
                  <a:pt x="1042" y="642"/>
                </a:cubicBezTo>
                <a:lnTo>
                  <a:pt x="1042" y="642"/>
                </a:lnTo>
                <a:cubicBezTo>
                  <a:pt x="1045" y="640"/>
                  <a:pt x="1044" y="637"/>
                  <a:pt x="1042" y="633"/>
                </a:cubicBezTo>
                <a:lnTo>
                  <a:pt x="1042" y="633"/>
                </a:lnTo>
                <a:lnTo>
                  <a:pt x="1042" y="632"/>
                </a:lnTo>
                <a:lnTo>
                  <a:pt x="1044" y="631"/>
                </a:lnTo>
                <a:lnTo>
                  <a:pt x="1044" y="631"/>
                </a:lnTo>
                <a:cubicBezTo>
                  <a:pt x="1045" y="630"/>
                  <a:pt x="1046" y="630"/>
                  <a:pt x="1046" y="629"/>
                </a:cubicBezTo>
                <a:lnTo>
                  <a:pt x="1046" y="629"/>
                </a:lnTo>
                <a:cubicBezTo>
                  <a:pt x="1046" y="631"/>
                  <a:pt x="1047" y="634"/>
                  <a:pt x="1048" y="638"/>
                </a:cubicBezTo>
                <a:lnTo>
                  <a:pt x="1048" y="638"/>
                </a:lnTo>
                <a:cubicBezTo>
                  <a:pt x="1048" y="639"/>
                  <a:pt x="1049" y="639"/>
                  <a:pt x="1050" y="640"/>
                </a:cubicBezTo>
                <a:lnTo>
                  <a:pt x="1050" y="640"/>
                </a:lnTo>
                <a:cubicBezTo>
                  <a:pt x="1056" y="643"/>
                  <a:pt x="1057" y="637"/>
                  <a:pt x="1058" y="632"/>
                </a:cubicBezTo>
                <a:lnTo>
                  <a:pt x="1058" y="632"/>
                </a:lnTo>
                <a:cubicBezTo>
                  <a:pt x="1058" y="630"/>
                  <a:pt x="1057" y="630"/>
                  <a:pt x="1056" y="630"/>
                </a:cubicBezTo>
                <a:lnTo>
                  <a:pt x="1056" y="630"/>
                </a:lnTo>
                <a:cubicBezTo>
                  <a:pt x="1056" y="629"/>
                  <a:pt x="1056" y="630"/>
                  <a:pt x="1056" y="630"/>
                </a:cubicBezTo>
                <a:lnTo>
                  <a:pt x="1056" y="630"/>
                </a:lnTo>
                <a:cubicBezTo>
                  <a:pt x="1058" y="629"/>
                  <a:pt x="1061" y="629"/>
                  <a:pt x="1062" y="629"/>
                </a:cubicBezTo>
                <a:lnTo>
                  <a:pt x="1062" y="629"/>
                </a:lnTo>
                <a:cubicBezTo>
                  <a:pt x="1064" y="628"/>
                  <a:pt x="1065" y="626"/>
                  <a:pt x="1064" y="625"/>
                </a:cubicBezTo>
                <a:lnTo>
                  <a:pt x="1064" y="625"/>
                </a:lnTo>
                <a:cubicBezTo>
                  <a:pt x="1063" y="623"/>
                  <a:pt x="1062" y="622"/>
                  <a:pt x="1062" y="620"/>
                </a:cubicBezTo>
                <a:lnTo>
                  <a:pt x="1062" y="620"/>
                </a:lnTo>
                <a:cubicBezTo>
                  <a:pt x="1062" y="621"/>
                  <a:pt x="1063" y="621"/>
                  <a:pt x="1064" y="621"/>
                </a:cubicBezTo>
                <a:lnTo>
                  <a:pt x="1064" y="621"/>
                </a:lnTo>
                <a:cubicBezTo>
                  <a:pt x="1065" y="620"/>
                  <a:pt x="1065" y="619"/>
                  <a:pt x="1065" y="619"/>
                </a:cubicBezTo>
                <a:lnTo>
                  <a:pt x="1065" y="619"/>
                </a:lnTo>
                <a:cubicBezTo>
                  <a:pt x="1066" y="618"/>
                  <a:pt x="1067" y="618"/>
                  <a:pt x="1068" y="617"/>
                </a:cubicBezTo>
                <a:lnTo>
                  <a:pt x="1068" y="617"/>
                </a:lnTo>
                <a:lnTo>
                  <a:pt x="1068" y="618"/>
                </a:lnTo>
                <a:lnTo>
                  <a:pt x="1068" y="618"/>
                </a:lnTo>
                <a:cubicBezTo>
                  <a:pt x="1069" y="618"/>
                  <a:pt x="1070" y="618"/>
                  <a:pt x="1071" y="618"/>
                </a:cubicBezTo>
                <a:lnTo>
                  <a:pt x="1071" y="618"/>
                </a:lnTo>
                <a:cubicBezTo>
                  <a:pt x="1073" y="617"/>
                  <a:pt x="1073" y="615"/>
                  <a:pt x="1073" y="615"/>
                </a:cubicBezTo>
                <a:lnTo>
                  <a:pt x="1073" y="615"/>
                </a:lnTo>
                <a:cubicBezTo>
                  <a:pt x="1074" y="615"/>
                  <a:pt x="1074" y="617"/>
                  <a:pt x="1075" y="618"/>
                </a:cubicBezTo>
                <a:lnTo>
                  <a:pt x="1075" y="618"/>
                </a:lnTo>
                <a:cubicBezTo>
                  <a:pt x="1076" y="618"/>
                  <a:pt x="1077" y="618"/>
                  <a:pt x="1077" y="619"/>
                </a:cubicBezTo>
                <a:lnTo>
                  <a:pt x="1077" y="619"/>
                </a:lnTo>
                <a:cubicBezTo>
                  <a:pt x="1076" y="619"/>
                  <a:pt x="1074" y="620"/>
                  <a:pt x="1075" y="623"/>
                </a:cubicBezTo>
                <a:lnTo>
                  <a:pt x="1075" y="623"/>
                </a:lnTo>
                <a:cubicBezTo>
                  <a:pt x="1076" y="623"/>
                  <a:pt x="1077" y="623"/>
                  <a:pt x="1078" y="623"/>
                </a:cubicBezTo>
                <a:lnTo>
                  <a:pt x="1078" y="623"/>
                </a:lnTo>
                <a:cubicBezTo>
                  <a:pt x="1077" y="624"/>
                  <a:pt x="1077" y="624"/>
                  <a:pt x="1077" y="625"/>
                </a:cubicBezTo>
                <a:lnTo>
                  <a:pt x="1077" y="625"/>
                </a:lnTo>
                <a:lnTo>
                  <a:pt x="1078" y="625"/>
                </a:lnTo>
                <a:lnTo>
                  <a:pt x="1078" y="625"/>
                </a:lnTo>
                <a:cubicBezTo>
                  <a:pt x="1076" y="624"/>
                  <a:pt x="1075" y="624"/>
                  <a:pt x="1074" y="623"/>
                </a:cubicBezTo>
                <a:lnTo>
                  <a:pt x="1074" y="623"/>
                </a:lnTo>
                <a:cubicBezTo>
                  <a:pt x="1073" y="623"/>
                  <a:pt x="1072" y="623"/>
                  <a:pt x="1070" y="624"/>
                </a:cubicBezTo>
                <a:lnTo>
                  <a:pt x="1070" y="624"/>
                </a:lnTo>
                <a:cubicBezTo>
                  <a:pt x="1068" y="626"/>
                  <a:pt x="1065" y="628"/>
                  <a:pt x="1068" y="634"/>
                </a:cubicBezTo>
                <a:lnTo>
                  <a:pt x="1068" y="634"/>
                </a:lnTo>
                <a:cubicBezTo>
                  <a:pt x="1071" y="634"/>
                  <a:pt x="1074" y="633"/>
                  <a:pt x="1076" y="638"/>
                </a:cubicBezTo>
                <a:lnTo>
                  <a:pt x="1076" y="638"/>
                </a:lnTo>
                <a:cubicBezTo>
                  <a:pt x="1078" y="641"/>
                  <a:pt x="1083" y="644"/>
                  <a:pt x="1084" y="648"/>
                </a:cubicBezTo>
                <a:lnTo>
                  <a:pt x="1084" y="648"/>
                </a:lnTo>
                <a:cubicBezTo>
                  <a:pt x="1087" y="650"/>
                  <a:pt x="1089" y="649"/>
                  <a:pt x="1089" y="646"/>
                </a:cubicBezTo>
                <a:lnTo>
                  <a:pt x="1089" y="646"/>
                </a:lnTo>
                <a:cubicBezTo>
                  <a:pt x="1091" y="638"/>
                  <a:pt x="1087" y="633"/>
                  <a:pt x="1081" y="628"/>
                </a:cubicBezTo>
                <a:lnTo>
                  <a:pt x="1081" y="628"/>
                </a:lnTo>
                <a:cubicBezTo>
                  <a:pt x="1081" y="628"/>
                  <a:pt x="1080" y="627"/>
                  <a:pt x="1079" y="626"/>
                </a:cubicBezTo>
                <a:lnTo>
                  <a:pt x="1079" y="626"/>
                </a:lnTo>
                <a:cubicBezTo>
                  <a:pt x="1083" y="627"/>
                  <a:pt x="1084" y="625"/>
                  <a:pt x="1085" y="622"/>
                </a:cubicBezTo>
                <a:lnTo>
                  <a:pt x="1085" y="622"/>
                </a:lnTo>
                <a:cubicBezTo>
                  <a:pt x="1085" y="623"/>
                  <a:pt x="1086" y="624"/>
                  <a:pt x="1087" y="624"/>
                </a:cubicBezTo>
                <a:lnTo>
                  <a:pt x="1087" y="624"/>
                </a:lnTo>
                <a:cubicBezTo>
                  <a:pt x="1086" y="624"/>
                  <a:pt x="1086" y="624"/>
                  <a:pt x="1086" y="625"/>
                </a:cubicBezTo>
                <a:lnTo>
                  <a:pt x="1086" y="625"/>
                </a:lnTo>
                <a:cubicBezTo>
                  <a:pt x="1085" y="625"/>
                  <a:pt x="1085" y="627"/>
                  <a:pt x="1087" y="630"/>
                </a:cubicBezTo>
                <a:lnTo>
                  <a:pt x="1087" y="630"/>
                </a:lnTo>
                <a:cubicBezTo>
                  <a:pt x="1089" y="630"/>
                  <a:pt x="1089" y="633"/>
                  <a:pt x="1089" y="634"/>
                </a:cubicBezTo>
                <a:lnTo>
                  <a:pt x="1089" y="634"/>
                </a:lnTo>
                <a:cubicBezTo>
                  <a:pt x="1090" y="636"/>
                  <a:pt x="1091" y="636"/>
                  <a:pt x="1092" y="637"/>
                </a:cubicBezTo>
                <a:lnTo>
                  <a:pt x="1092" y="637"/>
                </a:lnTo>
                <a:cubicBezTo>
                  <a:pt x="1090" y="639"/>
                  <a:pt x="1089" y="641"/>
                  <a:pt x="1090" y="644"/>
                </a:cubicBezTo>
                <a:lnTo>
                  <a:pt x="1090" y="644"/>
                </a:lnTo>
                <a:cubicBezTo>
                  <a:pt x="1090" y="645"/>
                  <a:pt x="1090" y="646"/>
                  <a:pt x="1090" y="647"/>
                </a:cubicBezTo>
                <a:lnTo>
                  <a:pt x="1090" y="647"/>
                </a:lnTo>
                <a:lnTo>
                  <a:pt x="1090" y="647"/>
                </a:lnTo>
                <a:lnTo>
                  <a:pt x="1090" y="647"/>
                </a:lnTo>
                <a:cubicBezTo>
                  <a:pt x="1089" y="650"/>
                  <a:pt x="1090" y="652"/>
                  <a:pt x="1092" y="655"/>
                </a:cubicBezTo>
                <a:lnTo>
                  <a:pt x="1092" y="655"/>
                </a:lnTo>
                <a:cubicBezTo>
                  <a:pt x="1093" y="656"/>
                  <a:pt x="1093" y="656"/>
                  <a:pt x="1095" y="656"/>
                </a:cubicBezTo>
                <a:lnTo>
                  <a:pt x="1095" y="656"/>
                </a:lnTo>
                <a:cubicBezTo>
                  <a:pt x="1095" y="658"/>
                  <a:pt x="1096" y="661"/>
                  <a:pt x="1095" y="662"/>
                </a:cubicBezTo>
                <a:lnTo>
                  <a:pt x="1095" y="662"/>
                </a:lnTo>
                <a:cubicBezTo>
                  <a:pt x="1093" y="659"/>
                  <a:pt x="1091" y="656"/>
                  <a:pt x="1088" y="656"/>
                </a:cubicBezTo>
                <a:lnTo>
                  <a:pt x="1088" y="656"/>
                </a:lnTo>
                <a:cubicBezTo>
                  <a:pt x="1088" y="655"/>
                  <a:pt x="1087" y="654"/>
                  <a:pt x="1086" y="654"/>
                </a:cubicBezTo>
                <a:lnTo>
                  <a:pt x="1086" y="654"/>
                </a:lnTo>
                <a:cubicBezTo>
                  <a:pt x="1085" y="653"/>
                  <a:pt x="1084" y="653"/>
                  <a:pt x="1084" y="652"/>
                </a:cubicBezTo>
                <a:lnTo>
                  <a:pt x="1084" y="652"/>
                </a:lnTo>
                <a:cubicBezTo>
                  <a:pt x="1083" y="652"/>
                  <a:pt x="1082" y="651"/>
                  <a:pt x="1081" y="649"/>
                </a:cubicBezTo>
                <a:lnTo>
                  <a:pt x="1081" y="649"/>
                </a:lnTo>
                <a:cubicBezTo>
                  <a:pt x="1081" y="648"/>
                  <a:pt x="1080" y="646"/>
                  <a:pt x="1079" y="645"/>
                </a:cubicBezTo>
                <a:lnTo>
                  <a:pt x="1079" y="645"/>
                </a:lnTo>
                <a:lnTo>
                  <a:pt x="1079" y="645"/>
                </a:lnTo>
                <a:cubicBezTo>
                  <a:pt x="1075" y="644"/>
                  <a:pt x="1073" y="646"/>
                  <a:pt x="1070" y="646"/>
                </a:cubicBezTo>
                <a:lnTo>
                  <a:pt x="1070" y="646"/>
                </a:lnTo>
                <a:cubicBezTo>
                  <a:pt x="1069" y="646"/>
                  <a:pt x="1069" y="646"/>
                  <a:pt x="1069" y="647"/>
                </a:cubicBezTo>
                <a:lnTo>
                  <a:pt x="1069" y="647"/>
                </a:lnTo>
                <a:cubicBezTo>
                  <a:pt x="1068" y="646"/>
                  <a:pt x="1066" y="643"/>
                  <a:pt x="1063" y="643"/>
                </a:cubicBezTo>
                <a:lnTo>
                  <a:pt x="1063" y="643"/>
                </a:lnTo>
                <a:cubicBezTo>
                  <a:pt x="1060" y="644"/>
                  <a:pt x="1061" y="647"/>
                  <a:pt x="1062" y="652"/>
                </a:cubicBezTo>
                <a:lnTo>
                  <a:pt x="1062" y="652"/>
                </a:lnTo>
                <a:lnTo>
                  <a:pt x="1061" y="652"/>
                </a:lnTo>
                <a:lnTo>
                  <a:pt x="1061" y="652"/>
                </a:lnTo>
                <a:lnTo>
                  <a:pt x="1061" y="652"/>
                </a:lnTo>
                <a:lnTo>
                  <a:pt x="1061" y="652"/>
                </a:lnTo>
                <a:cubicBezTo>
                  <a:pt x="1060" y="652"/>
                  <a:pt x="1060" y="652"/>
                  <a:pt x="1060" y="652"/>
                </a:cubicBezTo>
                <a:lnTo>
                  <a:pt x="1060" y="652"/>
                </a:lnTo>
                <a:lnTo>
                  <a:pt x="1060" y="652"/>
                </a:lnTo>
                <a:cubicBezTo>
                  <a:pt x="1057" y="653"/>
                  <a:pt x="1056" y="654"/>
                  <a:pt x="1056" y="658"/>
                </a:cubicBezTo>
                <a:lnTo>
                  <a:pt x="1056" y="658"/>
                </a:lnTo>
                <a:cubicBezTo>
                  <a:pt x="1059" y="659"/>
                  <a:pt x="1058" y="662"/>
                  <a:pt x="1059" y="665"/>
                </a:cubicBezTo>
                <a:lnTo>
                  <a:pt x="1059" y="665"/>
                </a:lnTo>
                <a:cubicBezTo>
                  <a:pt x="1060" y="664"/>
                  <a:pt x="1060" y="664"/>
                  <a:pt x="1061" y="663"/>
                </a:cubicBezTo>
                <a:lnTo>
                  <a:pt x="1061" y="663"/>
                </a:lnTo>
                <a:cubicBezTo>
                  <a:pt x="1061" y="664"/>
                  <a:pt x="1061" y="664"/>
                  <a:pt x="1061" y="664"/>
                </a:cubicBezTo>
                <a:lnTo>
                  <a:pt x="1061" y="664"/>
                </a:lnTo>
                <a:lnTo>
                  <a:pt x="1061" y="664"/>
                </a:lnTo>
                <a:lnTo>
                  <a:pt x="1061" y="664"/>
                </a:lnTo>
                <a:lnTo>
                  <a:pt x="1061" y="664"/>
                </a:lnTo>
                <a:cubicBezTo>
                  <a:pt x="1060" y="664"/>
                  <a:pt x="1060" y="665"/>
                  <a:pt x="1059" y="665"/>
                </a:cubicBezTo>
                <a:lnTo>
                  <a:pt x="1059" y="665"/>
                </a:lnTo>
                <a:cubicBezTo>
                  <a:pt x="1060" y="667"/>
                  <a:pt x="1060" y="668"/>
                  <a:pt x="1060" y="671"/>
                </a:cubicBezTo>
                <a:lnTo>
                  <a:pt x="1060" y="671"/>
                </a:lnTo>
                <a:cubicBezTo>
                  <a:pt x="1062" y="673"/>
                  <a:pt x="1063" y="673"/>
                  <a:pt x="1065" y="673"/>
                </a:cubicBezTo>
                <a:lnTo>
                  <a:pt x="1065" y="673"/>
                </a:lnTo>
                <a:cubicBezTo>
                  <a:pt x="1067" y="674"/>
                  <a:pt x="1068" y="674"/>
                  <a:pt x="1070" y="673"/>
                </a:cubicBezTo>
                <a:lnTo>
                  <a:pt x="1070" y="673"/>
                </a:lnTo>
                <a:cubicBezTo>
                  <a:pt x="1072" y="673"/>
                  <a:pt x="1073" y="671"/>
                  <a:pt x="1074" y="670"/>
                </a:cubicBezTo>
                <a:lnTo>
                  <a:pt x="1074" y="670"/>
                </a:lnTo>
                <a:cubicBezTo>
                  <a:pt x="1075" y="669"/>
                  <a:pt x="1074" y="668"/>
                  <a:pt x="1074" y="668"/>
                </a:cubicBezTo>
                <a:lnTo>
                  <a:pt x="1074" y="668"/>
                </a:lnTo>
                <a:cubicBezTo>
                  <a:pt x="1073" y="667"/>
                  <a:pt x="1071" y="666"/>
                  <a:pt x="1070" y="667"/>
                </a:cubicBezTo>
                <a:lnTo>
                  <a:pt x="1070" y="667"/>
                </a:lnTo>
                <a:cubicBezTo>
                  <a:pt x="1068" y="668"/>
                  <a:pt x="1068" y="668"/>
                  <a:pt x="1066" y="669"/>
                </a:cubicBezTo>
                <a:lnTo>
                  <a:pt x="1066" y="669"/>
                </a:lnTo>
                <a:cubicBezTo>
                  <a:pt x="1065" y="668"/>
                  <a:pt x="1063" y="667"/>
                  <a:pt x="1062" y="665"/>
                </a:cubicBezTo>
                <a:lnTo>
                  <a:pt x="1062" y="665"/>
                </a:lnTo>
                <a:cubicBezTo>
                  <a:pt x="1062" y="665"/>
                  <a:pt x="1063" y="665"/>
                  <a:pt x="1064" y="665"/>
                </a:cubicBezTo>
                <a:lnTo>
                  <a:pt x="1064" y="665"/>
                </a:lnTo>
                <a:cubicBezTo>
                  <a:pt x="1066" y="660"/>
                  <a:pt x="1068" y="665"/>
                  <a:pt x="1070" y="667"/>
                </a:cubicBezTo>
                <a:lnTo>
                  <a:pt x="1070" y="667"/>
                </a:lnTo>
                <a:cubicBezTo>
                  <a:pt x="1071" y="667"/>
                  <a:pt x="1072" y="666"/>
                  <a:pt x="1074" y="665"/>
                </a:cubicBezTo>
                <a:lnTo>
                  <a:pt x="1074" y="665"/>
                </a:lnTo>
                <a:cubicBezTo>
                  <a:pt x="1075" y="662"/>
                  <a:pt x="1078" y="663"/>
                  <a:pt x="1079" y="665"/>
                </a:cubicBezTo>
                <a:lnTo>
                  <a:pt x="1079" y="665"/>
                </a:lnTo>
                <a:cubicBezTo>
                  <a:pt x="1078" y="665"/>
                  <a:pt x="1078" y="664"/>
                  <a:pt x="1077" y="666"/>
                </a:cubicBezTo>
                <a:lnTo>
                  <a:pt x="1077" y="666"/>
                </a:lnTo>
                <a:cubicBezTo>
                  <a:pt x="1080" y="671"/>
                  <a:pt x="1083" y="676"/>
                  <a:pt x="1086" y="681"/>
                </a:cubicBezTo>
                <a:lnTo>
                  <a:pt x="1086" y="681"/>
                </a:lnTo>
                <a:cubicBezTo>
                  <a:pt x="1088" y="684"/>
                  <a:pt x="1079" y="683"/>
                  <a:pt x="1084" y="688"/>
                </a:cubicBezTo>
                <a:lnTo>
                  <a:pt x="1084" y="688"/>
                </a:lnTo>
                <a:lnTo>
                  <a:pt x="1084" y="688"/>
                </a:lnTo>
                <a:lnTo>
                  <a:pt x="1084" y="688"/>
                </a:lnTo>
                <a:cubicBezTo>
                  <a:pt x="1082" y="689"/>
                  <a:pt x="1083" y="691"/>
                  <a:pt x="1083" y="693"/>
                </a:cubicBezTo>
                <a:lnTo>
                  <a:pt x="1083" y="693"/>
                </a:lnTo>
                <a:cubicBezTo>
                  <a:pt x="1085" y="694"/>
                  <a:pt x="1087" y="695"/>
                  <a:pt x="1089" y="695"/>
                </a:cubicBezTo>
                <a:lnTo>
                  <a:pt x="1089" y="695"/>
                </a:lnTo>
                <a:lnTo>
                  <a:pt x="1089" y="695"/>
                </a:lnTo>
                <a:lnTo>
                  <a:pt x="1089" y="695"/>
                </a:lnTo>
                <a:cubicBezTo>
                  <a:pt x="1087" y="695"/>
                  <a:pt x="1085" y="694"/>
                  <a:pt x="1084" y="695"/>
                </a:cubicBezTo>
                <a:lnTo>
                  <a:pt x="1084" y="695"/>
                </a:lnTo>
                <a:cubicBezTo>
                  <a:pt x="1084" y="699"/>
                  <a:pt x="1084" y="701"/>
                  <a:pt x="1088" y="704"/>
                </a:cubicBezTo>
                <a:lnTo>
                  <a:pt x="1088" y="704"/>
                </a:lnTo>
                <a:cubicBezTo>
                  <a:pt x="1086" y="704"/>
                  <a:pt x="1084" y="704"/>
                  <a:pt x="1083" y="704"/>
                </a:cubicBezTo>
                <a:lnTo>
                  <a:pt x="1083" y="704"/>
                </a:lnTo>
                <a:lnTo>
                  <a:pt x="1083" y="703"/>
                </a:lnTo>
                <a:lnTo>
                  <a:pt x="1083" y="703"/>
                </a:lnTo>
                <a:cubicBezTo>
                  <a:pt x="1083" y="701"/>
                  <a:pt x="1082" y="699"/>
                  <a:pt x="1081" y="699"/>
                </a:cubicBezTo>
                <a:lnTo>
                  <a:pt x="1081" y="699"/>
                </a:lnTo>
                <a:cubicBezTo>
                  <a:pt x="1080" y="696"/>
                  <a:pt x="1078" y="694"/>
                  <a:pt x="1077" y="691"/>
                </a:cubicBezTo>
                <a:lnTo>
                  <a:pt x="1077" y="691"/>
                </a:lnTo>
                <a:cubicBezTo>
                  <a:pt x="1076" y="691"/>
                  <a:pt x="1076" y="691"/>
                  <a:pt x="1075" y="692"/>
                </a:cubicBezTo>
                <a:lnTo>
                  <a:pt x="1075" y="692"/>
                </a:lnTo>
                <a:cubicBezTo>
                  <a:pt x="1074" y="690"/>
                  <a:pt x="1074" y="689"/>
                  <a:pt x="1073" y="687"/>
                </a:cubicBezTo>
                <a:lnTo>
                  <a:pt x="1073" y="687"/>
                </a:lnTo>
                <a:cubicBezTo>
                  <a:pt x="1066" y="688"/>
                  <a:pt x="1068" y="693"/>
                  <a:pt x="1070" y="698"/>
                </a:cubicBezTo>
                <a:lnTo>
                  <a:pt x="1070" y="698"/>
                </a:lnTo>
                <a:lnTo>
                  <a:pt x="1070" y="698"/>
                </a:lnTo>
                <a:lnTo>
                  <a:pt x="1070" y="698"/>
                </a:lnTo>
                <a:cubicBezTo>
                  <a:pt x="1068" y="697"/>
                  <a:pt x="1066" y="695"/>
                  <a:pt x="1063" y="695"/>
                </a:cubicBezTo>
                <a:lnTo>
                  <a:pt x="1063" y="695"/>
                </a:lnTo>
                <a:cubicBezTo>
                  <a:pt x="1066" y="689"/>
                  <a:pt x="1062" y="683"/>
                  <a:pt x="1060" y="679"/>
                </a:cubicBezTo>
                <a:lnTo>
                  <a:pt x="1060" y="679"/>
                </a:lnTo>
                <a:cubicBezTo>
                  <a:pt x="1059" y="675"/>
                  <a:pt x="1058" y="673"/>
                  <a:pt x="1056" y="670"/>
                </a:cubicBezTo>
                <a:lnTo>
                  <a:pt x="1056" y="670"/>
                </a:lnTo>
                <a:cubicBezTo>
                  <a:pt x="1056" y="669"/>
                  <a:pt x="1056" y="669"/>
                  <a:pt x="1055" y="668"/>
                </a:cubicBezTo>
                <a:lnTo>
                  <a:pt x="1055" y="668"/>
                </a:lnTo>
                <a:lnTo>
                  <a:pt x="1055" y="668"/>
                </a:lnTo>
                <a:lnTo>
                  <a:pt x="1055" y="668"/>
                </a:lnTo>
                <a:cubicBezTo>
                  <a:pt x="1053" y="666"/>
                  <a:pt x="1052" y="666"/>
                  <a:pt x="1050" y="666"/>
                </a:cubicBezTo>
                <a:lnTo>
                  <a:pt x="1050" y="666"/>
                </a:lnTo>
                <a:cubicBezTo>
                  <a:pt x="1047" y="660"/>
                  <a:pt x="1047" y="653"/>
                  <a:pt x="1043" y="648"/>
                </a:cubicBezTo>
                <a:close/>
                <a:moveTo>
                  <a:pt x="1097" y="732"/>
                </a:moveTo>
                <a:lnTo>
                  <a:pt x="1097" y="732"/>
                </a:lnTo>
                <a:cubicBezTo>
                  <a:pt x="1096" y="730"/>
                  <a:pt x="1095" y="729"/>
                  <a:pt x="1093" y="728"/>
                </a:cubicBezTo>
                <a:lnTo>
                  <a:pt x="1093" y="728"/>
                </a:lnTo>
                <a:cubicBezTo>
                  <a:pt x="1093" y="727"/>
                  <a:pt x="1093" y="726"/>
                  <a:pt x="1093" y="726"/>
                </a:cubicBezTo>
                <a:lnTo>
                  <a:pt x="1093" y="726"/>
                </a:lnTo>
                <a:lnTo>
                  <a:pt x="1093" y="726"/>
                </a:lnTo>
                <a:cubicBezTo>
                  <a:pt x="1096" y="726"/>
                  <a:pt x="1099" y="727"/>
                  <a:pt x="1101" y="728"/>
                </a:cubicBezTo>
                <a:lnTo>
                  <a:pt x="1101" y="728"/>
                </a:lnTo>
                <a:cubicBezTo>
                  <a:pt x="1099" y="729"/>
                  <a:pt x="1098" y="730"/>
                  <a:pt x="1097" y="732"/>
                </a:cubicBezTo>
                <a:close/>
                <a:moveTo>
                  <a:pt x="1084" y="668"/>
                </a:moveTo>
                <a:lnTo>
                  <a:pt x="1084" y="668"/>
                </a:lnTo>
                <a:cubicBezTo>
                  <a:pt x="1088" y="669"/>
                  <a:pt x="1090" y="669"/>
                  <a:pt x="1092" y="665"/>
                </a:cubicBezTo>
                <a:lnTo>
                  <a:pt x="1092" y="665"/>
                </a:lnTo>
                <a:cubicBezTo>
                  <a:pt x="1092" y="666"/>
                  <a:pt x="1093" y="666"/>
                  <a:pt x="1093" y="666"/>
                </a:cubicBezTo>
                <a:lnTo>
                  <a:pt x="1093" y="666"/>
                </a:lnTo>
                <a:cubicBezTo>
                  <a:pt x="1092" y="668"/>
                  <a:pt x="1090" y="670"/>
                  <a:pt x="1092" y="673"/>
                </a:cubicBezTo>
                <a:lnTo>
                  <a:pt x="1092" y="673"/>
                </a:lnTo>
                <a:cubicBezTo>
                  <a:pt x="1091" y="673"/>
                  <a:pt x="1091" y="673"/>
                  <a:pt x="1091" y="674"/>
                </a:cubicBezTo>
                <a:lnTo>
                  <a:pt x="1091" y="674"/>
                </a:lnTo>
                <a:lnTo>
                  <a:pt x="1091" y="674"/>
                </a:lnTo>
                <a:cubicBezTo>
                  <a:pt x="1090" y="673"/>
                  <a:pt x="1089" y="672"/>
                  <a:pt x="1088" y="672"/>
                </a:cubicBezTo>
                <a:lnTo>
                  <a:pt x="1088" y="672"/>
                </a:lnTo>
                <a:lnTo>
                  <a:pt x="1088" y="672"/>
                </a:lnTo>
                <a:lnTo>
                  <a:pt x="1088" y="672"/>
                </a:lnTo>
                <a:cubicBezTo>
                  <a:pt x="1087" y="670"/>
                  <a:pt x="1085" y="668"/>
                  <a:pt x="1084" y="668"/>
                </a:cubicBezTo>
                <a:close/>
                <a:moveTo>
                  <a:pt x="1102" y="698"/>
                </a:moveTo>
                <a:lnTo>
                  <a:pt x="1102" y="698"/>
                </a:lnTo>
                <a:lnTo>
                  <a:pt x="1102" y="698"/>
                </a:lnTo>
                <a:cubicBezTo>
                  <a:pt x="1102" y="698"/>
                  <a:pt x="1101" y="698"/>
                  <a:pt x="1100" y="698"/>
                </a:cubicBezTo>
                <a:lnTo>
                  <a:pt x="1100" y="698"/>
                </a:lnTo>
                <a:cubicBezTo>
                  <a:pt x="1097" y="694"/>
                  <a:pt x="1095" y="701"/>
                  <a:pt x="1090" y="696"/>
                </a:cubicBezTo>
                <a:lnTo>
                  <a:pt x="1090" y="696"/>
                </a:lnTo>
                <a:cubicBezTo>
                  <a:pt x="1090" y="696"/>
                  <a:pt x="1090" y="696"/>
                  <a:pt x="1089" y="696"/>
                </a:cubicBezTo>
                <a:lnTo>
                  <a:pt x="1089" y="696"/>
                </a:lnTo>
                <a:cubicBezTo>
                  <a:pt x="1089" y="695"/>
                  <a:pt x="1089" y="695"/>
                  <a:pt x="1089" y="695"/>
                </a:cubicBezTo>
                <a:lnTo>
                  <a:pt x="1092" y="693"/>
                </a:lnTo>
                <a:lnTo>
                  <a:pt x="1092" y="693"/>
                </a:lnTo>
                <a:cubicBezTo>
                  <a:pt x="1093" y="689"/>
                  <a:pt x="1099" y="695"/>
                  <a:pt x="1100" y="690"/>
                </a:cubicBezTo>
                <a:lnTo>
                  <a:pt x="1100" y="690"/>
                </a:lnTo>
                <a:lnTo>
                  <a:pt x="1100" y="690"/>
                </a:lnTo>
                <a:lnTo>
                  <a:pt x="1100" y="690"/>
                </a:lnTo>
                <a:cubicBezTo>
                  <a:pt x="1101" y="693"/>
                  <a:pt x="1101" y="695"/>
                  <a:pt x="1102" y="698"/>
                </a:cubicBezTo>
                <a:close/>
                <a:moveTo>
                  <a:pt x="1117" y="726"/>
                </a:moveTo>
                <a:lnTo>
                  <a:pt x="1117" y="726"/>
                </a:lnTo>
                <a:lnTo>
                  <a:pt x="1117" y="726"/>
                </a:lnTo>
                <a:cubicBezTo>
                  <a:pt x="1117" y="726"/>
                  <a:pt x="1117" y="726"/>
                  <a:pt x="1115" y="726"/>
                </a:cubicBezTo>
                <a:lnTo>
                  <a:pt x="1115" y="726"/>
                </a:lnTo>
                <a:cubicBezTo>
                  <a:pt x="1115" y="725"/>
                  <a:pt x="1115" y="725"/>
                  <a:pt x="1115" y="724"/>
                </a:cubicBezTo>
                <a:lnTo>
                  <a:pt x="1115" y="724"/>
                </a:lnTo>
                <a:cubicBezTo>
                  <a:pt x="1117" y="725"/>
                  <a:pt x="1117" y="725"/>
                  <a:pt x="1117" y="725"/>
                </a:cubicBezTo>
                <a:lnTo>
                  <a:pt x="1117" y="725"/>
                </a:lnTo>
                <a:cubicBezTo>
                  <a:pt x="1117" y="726"/>
                  <a:pt x="1117" y="726"/>
                  <a:pt x="1117" y="726"/>
                </a:cubicBezTo>
                <a:close/>
                <a:moveTo>
                  <a:pt x="1100" y="668"/>
                </a:moveTo>
                <a:lnTo>
                  <a:pt x="1100" y="668"/>
                </a:lnTo>
                <a:cubicBezTo>
                  <a:pt x="1101" y="670"/>
                  <a:pt x="1102" y="671"/>
                  <a:pt x="1103" y="672"/>
                </a:cubicBezTo>
                <a:lnTo>
                  <a:pt x="1103" y="672"/>
                </a:lnTo>
                <a:cubicBezTo>
                  <a:pt x="1102" y="672"/>
                  <a:pt x="1101" y="672"/>
                  <a:pt x="1100" y="673"/>
                </a:cubicBezTo>
                <a:lnTo>
                  <a:pt x="1100" y="673"/>
                </a:lnTo>
                <a:cubicBezTo>
                  <a:pt x="1100" y="672"/>
                  <a:pt x="1100" y="670"/>
                  <a:pt x="1100" y="668"/>
                </a:cubicBezTo>
                <a:close/>
                <a:moveTo>
                  <a:pt x="1100" y="754"/>
                </a:moveTo>
                <a:lnTo>
                  <a:pt x="1100" y="754"/>
                </a:lnTo>
                <a:cubicBezTo>
                  <a:pt x="1101" y="753"/>
                  <a:pt x="1101" y="752"/>
                  <a:pt x="1101" y="751"/>
                </a:cubicBezTo>
                <a:lnTo>
                  <a:pt x="1101" y="751"/>
                </a:lnTo>
                <a:cubicBezTo>
                  <a:pt x="1099" y="748"/>
                  <a:pt x="1100" y="746"/>
                  <a:pt x="1103" y="745"/>
                </a:cubicBezTo>
                <a:lnTo>
                  <a:pt x="1103" y="745"/>
                </a:lnTo>
                <a:cubicBezTo>
                  <a:pt x="1102" y="742"/>
                  <a:pt x="1101" y="741"/>
                  <a:pt x="1101" y="738"/>
                </a:cubicBezTo>
                <a:lnTo>
                  <a:pt x="1102" y="739"/>
                </a:lnTo>
                <a:lnTo>
                  <a:pt x="1102" y="739"/>
                </a:lnTo>
                <a:cubicBezTo>
                  <a:pt x="1103" y="742"/>
                  <a:pt x="1104" y="745"/>
                  <a:pt x="1107" y="746"/>
                </a:cubicBezTo>
                <a:lnTo>
                  <a:pt x="1107" y="746"/>
                </a:lnTo>
                <a:cubicBezTo>
                  <a:pt x="1113" y="741"/>
                  <a:pt x="1106" y="736"/>
                  <a:pt x="1104" y="731"/>
                </a:cubicBezTo>
                <a:lnTo>
                  <a:pt x="1104" y="731"/>
                </a:lnTo>
                <a:cubicBezTo>
                  <a:pt x="1104" y="730"/>
                  <a:pt x="1104" y="730"/>
                  <a:pt x="1103" y="729"/>
                </a:cubicBezTo>
                <a:lnTo>
                  <a:pt x="1103" y="729"/>
                </a:lnTo>
                <a:cubicBezTo>
                  <a:pt x="1105" y="731"/>
                  <a:pt x="1108" y="732"/>
                  <a:pt x="1111" y="732"/>
                </a:cubicBezTo>
                <a:lnTo>
                  <a:pt x="1111" y="732"/>
                </a:lnTo>
                <a:cubicBezTo>
                  <a:pt x="1111" y="733"/>
                  <a:pt x="1111" y="734"/>
                  <a:pt x="1111" y="736"/>
                </a:cubicBezTo>
                <a:lnTo>
                  <a:pt x="1111" y="736"/>
                </a:lnTo>
                <a:cubicBezTo>
                  <a:pt x="1115" y="738"/>
                  <a:pt x="1118" y="734"/>
                  <a:pt x="1121" y="739"/>
                </a:cubicBezTo>
                <a:lnTo>
                  <a:pt x="1121" y="739"/>
                </a:lnTo>
                <a:cubicBezTo>
                  <a:pt x="1123" y="742"/>
                  <a:pt x="1127" y="742"/>
                  <a:pt x="1129" y="743"/>
                </a:cubicBezTo>
                <a:lnTo>
                  <a:pt x="1129" y="743"/>
                </a:lnTo>
                <a:cubicBezTo>
                  <a:pt x="1132" y="746"/>
                  <a:pt x="1133" y="748"/>
                  <a:pt x="1133" y="748"/>
                </a:cubicBezTo>
                <a:lnTo>
                  <a:pt x="1133" y="748"/>
                </a:lnTo>
                <a:cubicBezTo>
                  <a:pt x="1131" y="748"/>
                  <a:pt x="1130" y="749"/>
                  <a:pt x="1129" y="752"/>
                </a:cubicBezTo>
                <a:lnTo>
                  <a:pt x="1129" y="752"/>
                </a:lnTo>
                <a:cubicBezTo>
                  <a:pt x="1128" y="751"/>
                  <a:pt x="1128" y="750"/>
                  <a:pt x="1128" y="750"/>
                </a:cubicBezTo>
                <a:lnTo>
                  <a:pt x="1128" y="750"/>
                </a:lnTo>
                <a:cubicBezTo>
                  <a:pt x="1127" y="749"/>
                  <a:pt x="1125" y="748"/>
                  <a:pt x="1124" y="748"/>
                </a:cubicBezTo>
                <a:lnTo>
                  <a:pt x="1124" y="748"/>
                </a:lnTo>
                <a:cubicBezTo>
                  <a:pt x="1122" y="748"/>
                  <a:pt x="1120" y="748"/>
                  <a:pt x="1118" y="748"/>
                </a:cubicBezTo>
                <a:lnTo>
                  <a:pt x="1118" y="748"/>
                </a:lnTo>
                <a:cubicBezTo>
                  <a:pt x="1117" y="747"/>
                  <a:pt x="1115" y="746"/>
                  <a:pt x="1115" y="747"/>
                </a:cubicBezTo>
                <a:lnTo>
                  <a:pt x="1115" y="747"/>
                </a:lnTo>
                <a:lnTo>
                  <a:pt x="1115" y="746"/>
                </a:lnTo>
                <a:lnTo>
                  <a:pt x="1115" y="746"/>
                </a:lnTo>
                <a:cubicBezTo>
                  <a:pt x="1114" y="746"/>
                  <a:pt x="1113" y="746"/>
                  <a:pt x="1113" y="748"/>
                </a:cubicBezTo>
                <a:lnTo>
                  <a:pt x="1113" y="748"/>
                </a:lnTo>
                <a:cubicBezTo>
                  <a:pt x="1112" y="748"/>
                  <a:pt x="1112" y="748"/>
                  <a:pt x="1112" y="749"/>
                </a:cubicBezTo>
                <a:lnTo>
                  <a:pt x="1112" y="749"/>
                </a:lnTo>
                <a:cubicBezTo>
                  <a:pt x="1111" y="749"/>
                  <a:pt x="1111" y="750"/>
                  <a:pt x="1111" y="749"/>
                </a:cubicBezTo>
                <a:lnTo>
                  <a:pt x="1111" y="749"/>
                </a:lnTo>
                <a:cubicBezTo>
                  <a:pt x="1108" y="749"/>
                  <a:pt x="1105" y="748"/>
                  <a:pt x="1105" y="751"/>
                </a:cubicBezTo>
                <a:lnTo>
                  <a:pt x="1105" y="751"/>
                </a:lnTo>
                <a:cubicBezTo>
                  <a:pt x="1105" y="753"/>
                  <a:pt x="1106" y="754"/>
                  <a:pt x="1107" y="756"/>
                </a:cubicBezTo>
                <a:lnTo>
                  <a:pt x="1107" y="756"/>
                </a:lnTo>
                <a:cubicBezTo>
                  <a:pt x="1110" y="759"/>
                  <a:pt x="1113" y="760"/>
                  <a:pt x="1115" y="762"/>
                </a:cubicBezTo>
                <a:lnTo>
                  <a:pt x="1115" y="762"/>
                </a:lnTo>
                <a:cubicBezTo>
                  <a:pt x="1117" y="763"/>
                  <a:pt x="1117" y="764"/>
                  <a:pt x="1118" y="766"/>
                </a:cubicBezTo>
                <a:lnTo>
                  <a:pt x="1118" y="766"/>
                </a:lnTo>
                <a:cubicBezTo>
                  <a:pt x="1120" y="769"/>
                  <a:pt x="1121" y="769"/>
                  <a:pt x="1123" y="769"/>
                </a:cubicBezTo>
                <a:lnTo>
                  <a:pt x="1123" y="769"/>
                </a:lnTo>
                <a:cubicBezTo>
                  <a:pt x="1123" y="769"/>
                  <a:pt x="1123" y="771"/>
                  <a:pt x="1124" y="772"/>
                </a:cubicBezTo>
                <a:lnTo>
                  <a:pt x="1124" y="772"/>
                </a:lnTo>
                <a:cubicBezTo>
                  <a:pt x="1124" y="773"/>
                  <a:pt x="1125" y="773"/>
                  <a:pt x="1126" y="774"/>
                </a:cubicBezTo>
                <a:lnTo>
                  <a:pt x="1126" y="774"/>
                </a:lnTo>
                <a:cubicBezTo>
                  <a:pt x="1125" y="773"/>
                  <a:pt x="1125" y="773"/>
                  <a:pt x="1124" y="774"/>
                </a:cubicBezTo>
                <a:lnTo>
                  <a:pt x="1124" y="774"/>
                </a:lnTo>
                <a:cubicBezTo>
                  <a:pt x="1121" y="775"/>
                  <a:pt x="1123" y="777"/>
                  <a:pt x="1123" y="780"/>
                </a:cubicBezTo>
                <a:lnTo>
                  <a:pt x="1123" y="780"/>
                </a:lnTo>
                <a:cubicBezTo>
                  <a:pt x="1122" y="779"/>
                  <a:pt x="1122" y="779"/>
                  <a:pt x="1121" y="779"/>
                </a:cubicBezTo>
                <a:lnTo>
                  <a:pt x="1121" y="779"/>
                </a:lnTo>
                <a:cubicBezTo>
                  <a:pt x="1121" y="779"/>
                  <a:pt x="1120" y="780"/>
                  <a:pt x="1120" y="781"/>
                </a:cubicBezTo>
                <a:lnTo>
                  <a:pt x="1120" y="781"/>
                </a:lnTo>
                <a:cubicBezTo>
                  <a:pt x="1119" y="779"/>
                  <a:pt x="1119" y="778"/>
                  <a:pt x="1118" y="776"/>
                </a:cubicBezTo>
                <a:lnTo>
                  <a:pt x="1118" y="776"/>
                </a:lnTo>
                <a:lnTo>
                  <a:pt x="1117" y="776"/>
                </a:lnTo>
                <a:lnTo>
                  <a:pt x="1117" y="776"/>
                </a:lnTo>
                <a:cubicBezTo>
                  <a:pt x="1120" y="775"/>
                  <a:pt x="1120" y="774"/>
                  <a:pt x="1120" y="771"/>
                </a:cubicBezTo>
                <a:lnTo>
                  <a:pt x="1120" y="771"/>
                </a:lnTo>
                <a:cubicBezTo>
                  <a:pt x="1118" y="768"/>
                  <a:pt x="1117" y="766"/>
                  <a:pt x="1113" y="766"/>
                </a:cubicBezTo>
                <a:lnTo>
                  <a:pt x="1113" y="766"/>
                </a:lnTo>
                <a:cubicBezTo>
                  <a:pt x="1114" y="765"/>
                  <a:pt x="1115" y="764"/>
                  <a:pt x="1114" y="763"/>
                </a:cubicBezTo>
                <a:lnTo>
                  <a:pt x="1114" y="763"/>
                </a:lnTo>
                <a:cubicBezTo>
                  <a:pt x="1113" y="760"/>
                  <a:pt x="1111" y="760"/>
                  <a:pt x="1108" y="760"/>
                </a:cubicBezTo>
                <a:lnTo>
                  <a:pt x="1108" y="760"/>
                </a:lnTo>
                <a:cubicBezTo>
                  <a:pt x="1107" y="758"/>
                  <a:pt x="1105" y="757"/>
                  <a:pt x="1103" y="757"/>
                </a:cubicBezTo>
                <a:lnTo>
                  <a:pt x="1103" y="757"/>
                </a:lnTo>
                <a:cubicBezTo>
                  <a:pt x="1103" y="757"/>
                  <a:pt x="1103" y="757"/>
                  <a:pt x="1102" y="757"/>
                </a:cubicBezTo>
                <a:lnTo>
                  <a:pt x="1102" y="757"/>
                </a:lnTo>
                <a:cubicBezTo>
                  <a:pt x="1102" y="756"/>
                  <a:pt x="1101" y="754"/>
                  <a:pt x="1100" y="754"/>
                </a:cubicBezTo>
                <a:close/>
                <a:moveTo>
                  <a:pt x="1148" y="871"/>
                </a:moveTo>
                <a:lnTo>
                  <a:pt x="1148" y="871"/>
                </a:lnTo>
                <a:cubicBezTo>
                  <a:pt x="1150" y="869"/>
                  <a:pt x="1151" y="867"/>
                  <a:pt x="1152" y="864"/>
                </a:cubicBezTo>
                <a:lnTo>
                  <a:pt x="1152" y="864"/>
                </a:lnTo>
                <a:cubicBezTo>
                  <a:pt x="1153" y="865"/>
                  <a:pt x="1153" y="867"/>
                  <a:pt x="1154" y="867"/>
                </a:cubicBezTo>
                <a:lnTo>
                  <a:pt x="1154" y="867"/>
                </a:lnTo>
                <a:cubicBezTo>
                  <a:pt x="1151" y="867"/>
                  <a:pt x="1152" y="869"/>
                  <a:pt x="1153" y="871"/>
                </a:cubicBezTo>
                <a:lnTo>
                  <a:pt x="1153" y="871"/>
                </a:lnTo>
                <a:cubicBezTo>
                  <a:pt x="1151" y="871"/>
                  <a:pt x="1150" y="871"/>
                  <a:pt x="1148" y="871"/>
                </a:cubicBezTo>
                <a:close/>
                <a:moveTo>
                  <a:pt x="1120" y="754"/>
                </a:moveTo>
                <a:lnTo>
                  <a:pt x="1120" y="754"/>
                </a:lnTo>
                <a:cubicBezTo>
                  <a:pt x="1121" y="755"/>
                  <a:pt x="1121" y="755"/>
                  <a:pt x="1121" y="755"/>
                </a:cubicBezTo>
                <a:lnTo>
                  <a:pt x="1121" y="755"/>
                </a:lnTo>
                <a:lnTo>
                  <a:pt x="1121" y="755"/>
                </a:lnTo>
                <a:cubicBezTo>
                  <a:pt x="1121" y="755"/>
                  <a:pt x="1121" y="755"/>
                  <a:pt x="1120" y="754"/>
                </a:cubicBezTo>
                <a:close/>
                <a:moveTo>
                  <a:pt x="1158" y="877"/>
                </a:moveTo>
                <a:lnTo>
                  <a:pt x="1158" y="877"/>
                </a:lnTo>
                <a:cubicBezTo>
                  <a:pt x="1160" y="875"/>
                  <a:pt x="1160" y="873"/>
                  <a:pt x="1162" y="871"/>
                </a:cubicBezTo>
                <a:lnTo>
                  <a:pt x="1162" y="871"/>
                </a:lnTo>
                <a:lnTo>
                  <a:pt x="1162" y="871"/>
                </a:lnTo>
                <a:lnTo>
                  <a:pt x="1162" y="871"/>
                </a:lnTo>
                <a:cubicBezTo>
                  <a:pt x="1163" y="871"/>
                  <a:pt x="1164" y="871"/>
                  <a:pt x="1165" y="872"/>
                </a:cubicBezTo>
                <a:lnTo>
                  <a:pt x="1165" y="872"/>
                </a:lnTo>
                <a:cubicBezTo>
                  <a:pt x="1162" y="873"/>
                  <a:pt x="1161" y="877"/>
                  <a:pt x="1158" y="877"/>
                </a:cubicBezTo>
                <a:close/>
                <a:moveTo>
                  <a:pt x="1165" y="887"/>
                </a:moveTo>
                <a:lnTo>
                  <a:pt x="1168" y="883"/>
                </a:lnTo>
                <a:lnTo>
                  <a:pt x="1168" y="883"/>
                </a:lnTo>
                <a:cubicBezTo>
                  <a:pt x="1168" y="883"/>
                  <a:pt x="1167" y="884"/>
                  <a:pt x="1168" y="884"/>
                </a:cubicBezTo>
                <a:lnTo>
                  <a:pt x="1168" y="884"/>
                </a:lnTo>
                <a:lnTo>
                  <a:pt x="1168" y="884"/>
                </a:lnTo>
                <a:lnTo>
                  <a:pt x="1166" y="889"/>
                </a:lnTo>
                <a:lnTo>
                  <a:pt x="1166" y="889"/>
                </a:lnTo>
                <a:lnTo>
                  <a:pt x="1165" y="887"/>
                </a:lnTo>
                <a:lnTo>
                  <a:pt x="1165" y="887"/>
                </a:lnTo>
                <a:lnTo>
                  <a:pt x="1165" y="887"/>
                </a:lnTo>
                <a:lnTo>
                  <a:pt x="1168" y="880"/>
                </a:lnTo>
                <a:lnTo>
                  <a:pt x="1168" y="880"/>
                </a:lnTo>
                <a:cubicBezTo>
                  <a:pt x="1169" y="878"/>
                  <a:pt x="1169" y="877"/>
                  <a:pt x="1169" y="876"/>
                </a:cubicBezTo>
                <a:lnTo>
                  <a:pt x="1169" y="876"/>
                </a:lnTo>
                <a:lnTo>
                  <a:pt x="1170" y="876"/>
                </a:lnTo>
                <a:lnTo>
                  <a:pt x="1170" y="876"/>
                </a:lnTo>
                <a:lnTo>
                  <a:pt x="1170" y="876"/>
                </a:lnTo>
                <a:lnTo>
                  <a:pt x="1170" y="876"/>
                </a:lnTo>
                <a:lnTo>
                  <a:pt x="1170" y="877"/>
                </a:lnTo>
                <a:lnTo>
                  <a:pt x="1170" y="877"/>
                </a:lnTo>
                <a:cubicBezTo>
                  <a:pt x="1170" y="877"/>
                  <a:pt x="1169" y="878"/>
                  <a:pt x="1168" y="880"/>
                </a:cubicBezTo>
                <a:lnTo>
                  <a:pt x="1165" y="887"/>
                </a:lnTo>
                <a:close/>
                <a:moveTo>
                  <a:pt x="1183" y="915"/>
                </a:moveTo>
                <a:lnTo>
                  <a:pt x="1183" y="915"/>
                </a:lnTo>
                <a:cubicBezTo>
                  <a:pt x="1184" y="916"/>
                  <a:pt x="1184" y="916"/>
                  <a:pt x="1185" y="916"/>
                </a:cubicBezTo>
                <a:lnTo>
                  <a:pt x="1185" y="916"/>
                </a:lnTo>
                <a:lnTo>
                  <a:pt x="1185" y="916"/>
                </a:lnTo>
                <a:cubicBezTo>
                  <a:pt x="1184" y="916"/>
                  <a:pt x="1184" y="916"/>
                  <a:pt x="1183" y="915"/>
                </a:cubicBezTo>
                <a:close/>
                <a:moveTo>
                  <a:pt x="1141" y="792"/>
                </a:moveTo>
                <a:lnTo>
                  <a:pt x="1141" y="792"/>
                </a:lnTo>
                <a:cubicBezTo>
                  <a:pt x="1141" y="791"/>
                  <a:pt x="1142" y="791"/>
                  <a:pt x="1142" y="790"/>
                </a:cubicBezTo>
                <a:lnTo>
                  <a:pt x="1142" y="790"/>
                </a:lnTo>
                <a:cubicBezTo>
                  <a:pt x="1142" y="789"/>
                  <a:pt x="1142" y="789"/>
                  <a:pt x="1142" y="788"/>
                </a:cubicBezTo>
                <a:lnTo>
                  <a:pt x="1142" y="788"/>
                </a:lnTo>
                <a:cubicBezTo>
                  <a:pt x="1143" y="788"/>
                  <a:pt x="1144" y="788"/>
                  <a:pt x="1146" y="788"/>
                </a:cubicBezTo>
                <a:lnTo>
                  <a:pt x="1146" y="788"/>
                </a:lnTo>
                <a:cubicBezTo>
                  <a:pt x="1147" y="788"/>
                  <a:pt x="1147" y="788"/>
                  <a:pt x="1148" y="789"/>
                </a:cubicBezTo>
                <a:lnTo>
                  <a:pt x="1148" y="789"/>
                </a:lnTo>
                <a:lnTo>
                  <a:pt x="1148" y="789"/>
                </a:lnTo>
                <a:lnTo>
                  <a:pt x="1148" y="789"/>
                </a:lnTo>
                <a:cubicBezTo>
                  <a:pt x="1146" y="791"/>
                  <a:pt x="1140" y="791"/>
                  <a:pt x="1143" y="796"/>
                </a:cubicBezTo>
                <a:lnTo>
                  <a:pt x="1143" y="796"/>
                </a:lnTo>
                <a:cubicBezTo>
                  <a:pt x="1143" y="796"/>
                  <a:pt x="1143" y="796"/>
                  <a:pt x="1142" y="796"/>
                </a:cubicBezTo>
                <a:lnTo>
                  <a:pt x="1142" y="796"/>
                </a:lnTo>
                <a:cubicBezTo>
                  <a:pt x="1142" y="795"/>
                  <a:pt x="1142" y="793"/>
                  <a:pt x="1141" y="792"/>
                </a:cubicBezTo>
                <a:close/>
                <a:moveTo>
                  <a:pt x="1147" y="807"/>
                </a:moveTo>
                <a:lnTo>
                  <a:pt x="1147" y="807"/>
                </a:lnTo>
                <a:close/>
                <a:moveTo>
                  <a:pt x="1121" y="717"/>
                </a:moveTo>
                <a:lnTo>
                  <a:pt x="1121" y="717"/>
                </a:lnTo>
                <a:lnTo>
                  <a:pt x="1121" y="717"/>
                </a:lnTo>
                <a:lnTo>
                  <a:pt x="1120" y="716"/>
                </a:lnTo>
                <a:lnTo>
                  <a:pt x="1120" y="716"/>
                </a:lnTo>
                <a:cubicBezTo>
                  <a:pt x="1121" y="716"/>
                  <a:pt x="1121" y="716"/>
                  <a:pt x="1121" y="716"/>
                </a:cubicBezTo>
                <a:lnTo>
                  <a:pt x="1121" y="716"/>
                </a:lnTo>
                <a:cubicBezTo>
                  <a:pt x="1121" y="716"/>
                  <a:pt x="1121" y="716"/>
                  <a:pt x="1121" y="717"/>
                </a:cubicBezTo>
                <a:close/>
                <a:moveTo>
                  <a:pt x="1128" y="732"/>
                </a:moveTo>
                <a:lnTo>
                  <a:pt x="1128" y="732"/>
                </a:lnTo>
                <a:cubicBezTo>
                  <a:pt x="1127" y="733"/>
                  <a:pt x="1127" y="733"/>
                  <a:pt x="1127" y="734"/>
                </a:cubicBezTo>
                <a:lnTo>
                  <a:pt x="1127" y="734"/>
                </a:lnTo>
                <a:cubicBezTo>
                  <a:pt x="1127" y="733"/>
                  <a:pt x="1127" y="733"/>
                  <a:pt x="1127" y="733"/>
                </a:cubicBezTo>
                <a:lnTo>
                  <a:pt x="1127" y="733"/>
                </a:lnTo>
                <a:cubicBezTo>
                  <a:pt x="1127" y="732"/>
                  <a:pt x="1127" y="732"/>
                  <a:pt x="1127" y="732"/>
                </a:cubicBezTo>
                <a:lnTo>
                  <a:pt x="1127" y="732"/>
                </a:lnTo>
                <a:lnTo>
                  <a:pt x="1127" y="732"/>
                </a:lnTo>
                <a:lnTo>
                  <a:pt x="1127" y="732"/>
                </a:lnTo>
                <a:lnTo>
                  <a:pt x="1128" y="732"/>
                </a:lnTo>
                <a:close/>
                <a:moveTo>
                  <a:pt x="1042" y="498"/>
                </a:moveTo>
                <a:lnTo>
                  <a:pt x="1042" y="498"/>
                </a:lnTo>
                <a:cubicBezTo>
                  <a:pt x="1041" y="499"/>
                  <a:pt x="1041" y="499"/>
                  <a:pt x="1039" y="499"/>
                </a:cubicBezTo>
                <a:lnTo>
                  <a:pt x="1039" y="499"/>
                </a:lnTo>
                <a:lnTo>
                  <a:pt x="1039" y="499"/>
                </a:lnTo>
                <a:lnTo>
                  <a:pt x="1039" y="499"/>
                </a:lnTo>
                <a:cubicBezTo>
                  <a:pt x="1038" y="498"/>
                  <a:pt x="1038" y="498"/>
                  <a:pt x="1038" y="497"/>
                </a:cubicBezTo>
                <a:lnTo>
                  <a:pt x="1038" y="497"/>
                </a:lnTo>
                <a:lnTo>
                  <a:pt x="1039" y="497"/>
                </a:lnTo>
                <a:lnTo>
                  <a:pt x="1039" y="497"/>
                </a:lnTo>
                <a:cubicBezTo>
                  <a:pt x="1041" y="497"/>
                  <a:pt x="1041" y="497"/>
                  <a:pt x="1042" y="498"/>
                </a:cubicBezTo>
                <a:close/>
                <a:moveTo>
                  <a:pt x="1042" y="497"/>
                </a:moveTo>
                <a:lnTo>
                  <a:pt x="1042" y="497"/>
                </a:lnTo>
                <a:lnTo>
                  <a:pt x="1042" y="497"/>
                </a:lnTo>
                <a:lnTo>
                  <a:pt x="1042" y="497"/>
                </a:lnTo>
                <a:lnTo>
                  <a:pt x="1042" y="497"/>
                </a:lnTo>
                <a:cubicBezTo>
                  <a:pt x="1042" y="498"/>
                  <a:pt x="1042" y="498"/>
                  <a:pt x="1042" y="498"/>
                </a:cubicBezTo>
                <a:lnTo>
                  <a:pt x="1042" y="498"/>
                </a:lnTo>
                <a:lnTo>
                  <a:pt x="1042" y="497"/>
                </a:lnTo>
                <a:close/>
                <a:moveTo>
                  <a:pt x="1050" y="517"/>
                </a:moveTo>
                <a:lnTo>
                  <a:pt x="1050" y="517"/>
                </a:lnTo>
                <a:cubicBezTo>
                  <a:pt x="1050" y="516"/>
                  <a:pt x="1052" y="514"/>
                  <a:pt x="1053" y="513"/>
                </a:cubicBezTo>
                <a:lnTo>
                  <a:pt x="1053" y="513"/>
                </a:lnTo>
                <a:cubicBezTo>
                  <a:pt x="1054" y="513"/>
                  <a:pt x="1056" y="515"/>
                  <a:pt x="1056" y="517"/>
                </a:cubicBezTo>
                <a:lnTo>
                  <a:pt x="1056" y="517"/>
                </a:lnTo>
                <a:cubicBezTo>
                  <a:pt x="1053" y="515"/>
                  <a:pt x="1052" y="517"/>
                  <a:pt x="1050" y="518"/>
                </a:cubicBezTo>
                <a:lnTo>
                  <a:pt x="1050" y="518"/>
                </a:lnTo>
                <a:lnTo>
                  <a:pt x="1050" y="518"/>
                </a:lnTo>
                <a:lnTo>
                  <a:pt x="1050" y="518"/>
                </a:lnTo>
                <a:cubicBezTo>
                  <a:pt x="1050" y="518"/>
                  <a:pt x="1050" y="518"/>
                  <a:pt x="1050" y="517"/>
                </a:cubicBezTo>
                <a:close/>
                <a:moveTo>
                  <a:pt x="1180" y="864"/>
                </a:moveTo>
                <a:lnTo>
                  <a:pt x="1180" y="863"/>
                </a:lnTo>
                <a:lnTo>
                  <a:pt x="1180" y="863"/>
                </a:lnTo>
                <a:lnTo>
                  <a:pt x="1180" y="864"/>
                </a:lnTo>
                <a:close/>
                <a:moveTo>
                  <a:pt x="1126" y="714"/>
                </a:moveTo>
                <a:lnTo>
                  <a:pt x="1126" y="714"/>
                </a:lnTo>
                <a:cubicBezTo>
                  <a:pt x="1126" y="713"/>
                  <a:pt x="1126" y="713"/>
                  <a:pt x="1126" y="712"/>
                </a:cubicBezTo>
                <a:lnTo>
                  <a:pt x="1126" y="712"/>
                </a:lnTo>
                <a:cubicBezTo>
                  <a:pt x="1127" y="713"/>
                  <a:pt x="1127" y="713"/>
                  <a:pt x="1127" y="714"/>
                </a:cubicBezTo>
                <a:lnTo>
                  <a:pt x="1127" y="714"/>
                </a:lnTo>
                <a:cubicBezTo>
                  <a:pt x="1127" y="714"/>
                  <a:pt x="1127" y="714"/>
                  <a:pt x="1126" y="714"/>
                </a:cubicBezTo>
                <a:close/>
                <a:moveTo>
                  <a:pt x="1071" y="563"/>
                </a:moveTo>
                <a:lnTo>
                  <a:pt x="1071" y="563"/>
                </a:lnTo>
                <a:cubicBezTo>
                  <a:pt x="1071" y="564"/>
                  <a:pt x="1072" y="564"/>
                  <a:pt x="1072" y="565"/>
                </a:cubicBezTo>
                <a:lnTo>
                  <a:pt x="1072" y="565"/>
                </a:lnTo>
                <a:cubicBezTo>
                  <a:pt x="1072" y="564"/>
                  <a:pt x="1071" y="564"/>
                  <a:pt x="1070" y="563"/>
                </a:cubicBezTo>
                <a:lnTo>
                  <a:pt x="1071" y="563"/>
                </a:lnTo>
                <a:close/>
                <a:moveTo>
                  <a:pt x="1067" y="553"/>
                </a:moveTo>
                <a:lnTo>
                  <a:pt x="1067" y="553"/>
                </a:lnTo>
                <a:cubicBezTo>
                  <a:pt x="1068" y="553"/>
                  <a:pt x="1068" y="552"/>
                  <a:pt x="1068" y="551"/>
                </a:cubicBezTo>
                <a:lnTo>
                  <a:pt x="1068" y="551"/>
                </a:lnTo>
                <a:lnTo>
                  <a:pt x="1068" y="551"/>
                </a:lnTo>
                <a:lnTo>
                  <a:pt x="1068" y="551"/>
                </a:lnTo>
                <a:cubicBezTo>
                  <a:pt x="1068" y="552"/>
                  <a:pt x="1068" y="553"/>
                  <a:pt x="1068" y="553"/>
                </a:cubicBezTo>
                <a:lnTo>
                  <a:pt x="1068" y="553"/>
                </a:lnTo>
                <a:cubicBezTo>
                  <a:pt x="1068" y="553"/>
                  <a:pt x="1068" y="553"/>
                  <a:pt x="1067" y="553"/>
                </a:cubicBezTo>
                <a:close/>
                <a:moveTo>
                  <a:pt x="1131" y="726"/>
                </a:moveTo>
                <a:lnTo>
                  <a:pt x="1131" y="726"/>
                </a:lnTo>
                <a:lnTo>
                  <a:pt x="1131" y="725"/>
                </a:lnTo>
                <a:lnTo>
                  <a:pt x="1131" y="725"/>
                </a:lnTo>
                <a:cubicBezTo>
                  <a:pt x="1131" y="726"/>
                  <a:pt x="1132" y="726"/>
                  <a:pt x="1132" y="726"/>
                </a:cubicBezTo>
                <a:lnTo>
                  <a:pt x="1132" y="726"/>
                </a:lnTo>
                <a:cubicBezTo>
                  <a:pt x="1133" y="725"/>
                  <a:pt x="1132" y="723"/>
                  <a:pt x="1132" y="722"/>
                </a:cubicBezTo>
                <a:lnTo>
                  <a:pt x="1132" y="722"/>
                </a:lnTo>
                <a:cubicBezTo>
                  <a:pt x="1132" y="721"/>
                  <a:pt x="1132" y="721"/>
                  <a:pt x="1132" y="720"/>
                </a:cubicBezTo>
                <a:lnTo>
                  <a:pt x="1132" y="720"/>
                </a:lnTo>
                <a:lnTo>
                  <a:pt x="1132" y="720"/>
                </a:lnTo>
                <a:lnTo>
                  <a:pt x="1132" y="720"/>
                </a:lnTo>
                <a:cubicBezTo>
                  <a:pt x="1133" y="721"/>
                  <a:pt x="1135" y="722"/>
                  <a:pt x="1136" y="723"/>
                </a:cubicBezTo>
                <a:lnTo>
                  <a:pt x="1136" y="723"/>
                </a:lnTo>
                <a:cubicBezTo>
                  <a:pt x="1136" y="724"/>
                  <a:pt x="1135" y="726"/>
                  <a:pt x="1134" y="727"/>
                </a:cubicBezTo>
                <a:lnTo>
                  <a:pt x="1134" y="727"/>
                </a:lnTo>
                <a:lnTo>
                  <a:pt x="1133" y="727"/>
                </a:lnTo>
                <a:lnTo>
                  <a:pt x="1133" y="727"/>
                </a:lnTo>
                <a:lnTo>
                  <a:pt x="1133" y="727"/>
                </a:lnTo>
                <a:lnTo>
                  <a:pt x="1133" y="727"/>
                </a:lnTo>
                <a:cubicBezTo>
                  <a:pt x="1133" y="726"/>
                  <a:pt x="1132" y="726"/>
                  <a:pt x="1131" y="726"/>
                </a:cubicBezTo>
                <a:close/>
                <a:moveTo>
                  <a:pt x="1147" y="754"/>
                </a:moveTo>
                <a:lnTo>
                  <a:pt x="1147" y="754"/>
                </a:lnTo>
                <a:lnTo>
                  <a:pt x="1147" y="754"/>
                </a:lnTo>
                <a:lnTo>
                  <a:pt x="1147" y="754"/>
                </a:lnTo>
                <a:lnTo>
                  <a:pt x="1147" y="754"/>
                </a:lnTo>
                <a:lnTo>
                  <a:pt x="1147" y="754"/>
                </a:lnTo>
                <a:cubicBezTo>
                  <a:pt x="1148" y="754"/>
                  <a:pt x="1148" y="754"/>
                  <a:pt x="1148" y="754"/>
                </a:cubicBezTo>
                <a:lnTo>
                  <a:pt x="1148" y="754"/>
                </a:lnTo>
                <a:cubicBezTo>
                  <a:pt x="1147" y="754"/>
                  <a:pt x="1147" y="754"/>
                  <a:pt x="1147" y="754"/>
                </a:cubicBezTo>
                <a:close/>
                <a:moveTo>
                  <a:pt x="1131" y="707"/>
                </a:moveTo>
                <a:lnTo>
                  <a:pt x="1131" y="707"/>
                </a:lnTo>
                <a:cubicBezTo>
                  <a:pt x="1132" y="709"/>
                  <a:pt x="1132" y="710"/>
                  <a:pt x="1131" y="711"/>
                </a:cubicBezTo>
                <a:lnTo>
                  <a:pt x="1131" y="711"/>
                </a:lnTo>
                <a:lnTo>
                  <a:pt x="1130" y="711"/>
                </a:lnTo>
                <a:lnTo>
                  <a:pt x="1130" y="711"/>
                </a:lnTo>
                <a:cubicBezTo>
                  <a:pt x="1131" y="711"/>
                  <a:pt x="1131" y="709"/>
                  <a:pt x="1131" y="707"/>
                </a:cubicBezTo>
                <a:close/>
                <a:moveTo>
                  <a:pt x="1093" y="609"/>
                </a:moveTo>
                <a:lnTo>
                  <a:pt x="1093" y="609"/>
                </a:lnTo>
                <a:cubicBezTo>
                  <a:pt x="1093" y="609"/>
                  <a:pt x="1093" y="609"/>
                  <a:pt x="1092" y="609"/>
                </a:cubicBezTo>
                <a:lnTo>
                  <a:pt x="1092" y="609"/>
                </a:lnTo>
                <a:cubicBezTo>
                  <a:pt x="1092" y="608"/>
                  <a:pt x="1090" y="606"/>
                  <a:pt x="1089" y="604"/>
                </a:cubicBezTo>
                <a:lnTo>
                  <a:pt x="1089" y="604"/>
                </a:lnTo>
                <a:lnTo>
                  <a:pt x="1089" y="604"/>
                </a:lnTo>
                <a:lnTo>
                  <a:pt x="1089" y="604"/>
                </a:lnTo>
                <a:cubicBezTo>
                  <a:pt x="1091" y="604"/>
                  <a:pt x="1093" y="605"/>
                  <a:pt x="1095" y="605"/>
                </a:cubicBezTo>
                <a:lnTo>
                  <a:pt x="1095" y="605"/>
                </a:lnTo>
                <a:lnTo>
                  <a:pt x="1095" y="605"/>
                </a:lnTo>
                <a:lnTo>
                  <a:pt x="1095" y="605"/>
                </a:lnTo>
                <a:cubicBezTo>
                  <a:pt x="1093" y="606"/>
                  <a:pt x="1093" y="608"/>
                  <a:pt x="1093" y="609"/>
                </a:cubicBezTo>
                <a:close/>
                <a:moveTo>
                  <a:pt x="1027" y="422"/>
                </a:moveTo>
                <a:lnTo>
                  <a:pt x="1027" y="422"/>
                </a:lnTo>
                <a:lnTo>
                  <a:pt x="1027" y="422"/>
                </a:lnTo>
                <a:lnTo>
                  <a:pt x="1027" y="422"/>
                </a:lnTo>
                <a:lnTo>
                  <a:pt x="1027" y="421"/>
                </a:lnTo>
                <a:lnTo>
                  <a:pt x="1027" y="421"/>
                </a:lnTo>
                <a:cubicBezTo>
                  <a:pt x="1027" y="421"/>
                  <a:pt x="1028" y="421"/>
                  <a:pt x="1028" y="422"/>
                </a:cubicBezTo>
                <a:lnTo>
                  <a:pt x="1028" y="422"/>
                </a:lnTo>
                <a:cubicBezTo>
                  <a:pt x="1028" y="422"/>
                  <a:pt x="1028" y="422"/>
                  <a:pt x="1027" y="422"/>
                </a:cubicBezTo>
                <a:close/>
                <a:moveTo>
                  <a:pt x="998" y="339"/>
                </a:moveTo>
                <a:lnTo>
                  <a:pt x="998" y="339"/>
                </a:lnTo>
                <a:cubicBezTo>
                  <a:pt x="997" y="339"/>
                  <a:pt x="997" y="339"/>
                  <a:pt x="996" y="340"/>
                </a:cubicBezTo>
                <a:lnTo>
                  <a:pt x="996" y="340"/>
                </a:lnTo>
                <a:cubicBezTo>
                  <a:pt x="996" y="338"/>
                  <a:pt x="995" y="336"/>
                  <a:pt x="994" y="335"/>
                </a:cubicBezTo>
                <a:lnTo>
                  <a:pt x="994" y="335"/>
                </a:lnTo>
                <a:cubicBezTo>
                  <a:pt x="996" y="335"/>
                  <a:pt x="997" y="335"/>
                  <a:pt x="998" y="336"/>
                </a:cubicBezTo>
                <a:lnTo>
                  <a:pt x="998" y="336"/>
                </a:lnTo>
                <a:lnTo>
                  <a:pt x="998" y="337"/>
                </a:lnTo>
                <a:lnTo>
                  <a:pt x="998" y="337"/>
                </a:lnTo>
                <a:cubicBezTo>
                  <a:pt x="998" y="338"/>
                  <a:pt x="998" y="338"/>
                  <a:pt x="998" y="339"/>
                </a:cubicBezTo>
                <a:close/>
                <a:moveTo>
                  <a:pt x="1108" y="632"/>
                </a:moveTo>
                <a:lnTo>
                  <a:pt x="1108" y="632"/>
                </a:lnTo>
                <a:close/>
                <a:moveTo>
                  <a:pt x="1020" y="395"/>
                </a:moveTo>
                <a:lnTo>
                  <a:pt x="1020" y="395"/>
                </a:lnTo>
                <a:cubicBezTo>
                  <a:pt x="1020" y="395"/>
                  <a:pt x="1020" y="395"/>
                  <a:pt x="1021" y="395"/>
                </a:cubicBezTo>
                <a:lnTo>
                  <a:pt x="1021" y="395"/>
                </a:lnTo>
                <a:cubicBezTo>
                  <a:pt x="1020" y="395"/>
                  <a:pt x="1020" y="395"/>
                  <a:pt x="1020" y="395"/>
                </a:cubicBezTo>
                <a:close/>
                <a:moveTo>
                  <a:pt x="935" y="163"/>
                </a:moveTo>
                <a:lnTo>
                  <a:pt x="935" y="163"/>
                </a:lnTo>
                <a:cubicBezTo>
                  <a:pt x="935" y="163"/>
                  <a:pt x="934" y="163"/>
                  <a:pt x="934" y="164"/>
                </a:cubicBezTo>
                <a:lnTo>
                  <a:pt x="934" y="164"/>
                </a:lnTo>
                <a:lnTo>
                  <a:pt x="934" y="163"/>
                </a:lnTo>
                <a:lnTo>
                  <a:pt x="934" y="163"/>
                </a:lnTo>
                <a:lnTo>
                  <a:pt x="934" y="163"/>
                </a:lnTo>
                <a:lnTo>
                  <a:pt x="934" y="163"/>
                </a:lnTo>
                <a:cubicBezTo>
                  <a:pt x="934" y="162"/>
                  <a:pt x="933" y="162"/>
                  <a:pt x="933" y="161"/>
                </a:cubicBezTo>
                <a:lnTo>
                  <a:pt x="933" y="161"/>
                </a:lnTo>
                <a:lnTo>
                  <a:pt x="933" y="161"/>
                </a:lnTo>
                <a:lnTo>
                  <a:pt x="933" y="161"/>
                </a:lnTo>
                <a:cubicBezTo>
                  <a:pt x="933" y="161"/>
                  <a:pt x="933" y="161"/>
                  <a:pt x="934" y="161"/>
                </a:cubicBezTo>
                <a:lnTo>
                  <a:pt x="934" y="161"/>
                </a:lnTo>
                <a:cubicBezTo>
                  <a:pt x="934" y="162"/>
                  <a:pt x="935" y="163"/>
                  <a:pt x="935" y="163"/>
                </a:cubicBezTo>
                <a:close/>
                <a:moveTo>
                  <a:pt x="883" y="20"/>
                </a:moveTo>
                <a:lnTo>
                  <a:pt x="883" y="20"/>
                </a:lnTo>
                <a:lnTo>
                  <a:pt x="883" y="20"/>
                </a:lnTo>
                <a:lnTo>
                  <a:pt x="883" y="20"/>
                </a:lnTo>
                <a:cubicBezTo>
                  <a:pt x="882" y="20"/>
                  <a:pt x="882" y="19"/>
                  <a:pt x="882" y="19"/>
                </a:cubicBezTo>
                <a:lnTo>
                  <a:pt x="882" y="19"/>
                </a:lnTo>
                <a:cubicBezTo>
                  <a:pt x="883" y="19"/>
                  <a:pt x="883" y="20"/>
                  <a:pt x="884" y="21"/>
                </a:cubicBezTo>
                <a:lnTo>
                  <a:pt x="884" y="21"/>
                </a:lnTo>
                <a:cubicBezTo>
                  <a:pt x="884" y="20"/>
                  <a:pt x="883" y="20"/>
                  <a:pt x="883" y="20"/>
                </a:cubicBezTo>
                <a:close/>
                <a:moveTo>
                  <a:pt x="907" y="81"/>
                </a:moveTo>
                <a:lnTo>
                  <a:pt x="907" y="81"/>
                </a:lnTo>
                <a:cubicBezTo>
                  <a:pt x="908" y="81"/>
                  <a:pt x="908" y="81"/>
                  <a:pt x="908" y="81"/>
                </a:cubicBezTo>
                <a:lnTo>
                  <a:pt x="908" y="81"/>
                </a:lnTo>
                <a:cubicBezTo>
                  <a:pt x="909" y="82"/>
                  <a:pt x="910" y="83"/>
                  <a:pt x="911" y="83"/>
                </a:cubicBezTo>
                <a:lnTo>
                  <a:pt x="911" y="83"/>
                </a:lnTo>
                <a:cubicBezTo>
                  <a:pt x="911" y="84"/>
                  <a:pt x="911" y="85"/>
                  <a:pt x="911" y="87"/>
                </a:cubicBezTo>
                <a:lnTo>
                  <a:pt x="911" y="87"/>
                </a:lnTo>
                <a:cubicBezTo>
                  <a:pt x="911" y="86"/>
                  <a:pt x="910" y="86"/>
                  <a:pt x="910" y="86"/>
                </a:cubicBezTo>
                <a:lnTo>
                  <a:pt x="910" y="86"/>
                </a:lnTo>
                <a:cubicBezTo>
                  <a:pt x="909" y="84"/>
                  <a:pt x="908" y="83"/>
                  <a:pt x="908" y="82"/>
                </a:cubicBezTo>
                <a:lnTo>
                  <a:pt x="908" y="82"/>
                </a:lnTo>
                <a:lnTo>
                  <a:pt x="907" y="81"/>
                </a:lnTo>
                <a:close/>
                <a:moveTo>
                  <a:pt x="987" y="292"/>
                </a:moveTo>
                <a:lnTo>
                  <a:pt x="987" y="292"/>
                </a:lnTo>
                <a:cubicBezTo>
                  <a:pt x="987" y="292"/>
                  <a:pt x="987" y="292"/>
                  <a:pt x="987" y="291"/>
                </a:cubicBezTo>
                <a:lnTo>
                  <a:pt x="987" y="291"/>
                </a:lnTo>
                <a:lnTo>
                  <a:pt x="987" y="291"/>
                </a:lnTo>
                <a:lnTo>
                  <a:pt x="987" y="291"/>
                </a:lnTo>
                <a:cubicBezTo>
                  <a:pt x="987" y="291"/>
                  <a:pt x="987" y="290"/>
                  <a:pt x="988" y="290"/>
                </a:cubicBezTo>
                <a:lnTo>
                  <a:pt x="988" y="290"/>
                </a:lnTo>
                <a:cubicBezTo>
                  <a:pt x="988" y="291"/>
                  <a:pt x="988" y="291"/>
                  <a:pt x="988" y="292"/>
                </a:cubicBezTo>
                <a:lnTo>
                  <a:pt x="988" y="292"/>
                </a:lnTo>
                <a:cubicBezTo>
                  <a:pt x="988" y="292"/>
                  <a:pt x="988" y="292"/>
                  <a:pt x="987" y="292"/>
                </a:cubicBezTo>
                <a:close/>
                <a:moveTo>
                  <a:pt x="1167" y="773"/>
                </a:moveTo>
                <a:lnTo>
                  <a:pt x="1167" y="773"/>
                </a:lnTo>
                <a:cubicBezTo>
                  <a:pt x="1167" y="772"/>
                  <a:pt x="1167" y="772"/>
                  <a:pt x="1167" y="772"/>
                </a:cubicBezTo>
                <a:lnTo>
                  <a:pt x="1168" y="772"/>
                </a:lnTo>
                <a:lnTo>
                  <a:pt x="1168" y="772"/>
                </a:lnTo>
                <a:lnTo>
                  <a:pt x="1167" y="772"/>
                </a:lnTo>
                <a:lnTo>
                  <a:pt x="1167" y="772"/>
                </a:lnTo>
                <a:cubicBezTo>
                  <a:pt x="1167" y="772"/>
                  <a:pt x="1167" y="772"/>
                  <a:pt x="1167" y="773"/>
                </a:cubicBezTo>
                <a:close/>
                <a:moveTo>
                  <a:pt x="976" y="255"/>
                </a:moveTo>
                <a:lnTo>
                  <a:pt x="976" y="255"/>
                </a:lnTo>
                <a:close/>
                <a:moveTo>
                  <a:pt x="976" y="250"/>
                </a:moveTo>
                <a:lnTo>
                  <a:pt x="976" y="250"/>
                </a:lnTo>
                <a:lnTo>
                  <a:pt x="976" y="250"/>
                </a:lnTo>
                <a:lnTo>
                  <a:pt x="976" y="250"/>
                </a:lnTo>
                <a:cubicBezTo>
                  <a:pt x="976" y="250"/>
                  <a:pt x="976" y="249"/>
                  <a:pt x="977" y="249"/>
                </a:cubicBezTo>
                <a:lnTo>
                  <a:pt x="977" y="249"/>
                </a:lnTo>
                <a:cubicBezTo>
                  <a:pt x="978" y="249"/>
                  <a:pt x="979" y="249"/>
                  <a:pt x="979" y="250"/>
                </a:cubicBezTo>
                <a:lnTo>
                  <a:pt x="979" y="250"/>
                </a:lnTo>
                <a:cubicBezTo>
                  <a:pt x="977" y="249"/>
                  <a:pt x="976" y="250"/>
                  <a:pt x="976" y="250"/>
                </a:cubicBezTo>
                <a:close/>
                <a:moveTo>
                  <a:pt x="1087" y="549"/>
                </a:moveTo>
                <a:lnTo>
                  <a:pt x="1087" y="549"/>
                </a:lnTo>
                <a:cubicBezTo>
                  <a:pt x="1087" y="549"/>
                  <a:pt x="1088" y="548"/>
                  <a:pt x="1088" y="547"/>
                </a:cubicBezTo>
                <a:lnTo>
                  <a:pt x="1088" y="547"/>
                </a:lnTo>
                <a:cubicBezTo>
                  <a:pt x="1088" y="547"/>
                  <a:pt x="1088" y="547"/>
                  <a:pt x="1089" y="547"/>
                </a:cubicBez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cubicBezTo>
                  <a:pt x="1088" y="548"/>
                  <a:pt x="1088" y="550"/>
                  <a:pt x="1088" y="550"/>
                </a:cubicBezTo>
                <a:lnTo>
                  <a:pt x="1088" y="550"/>
                </a:lnTo>
                <a:lnTo>
                  <a:pt x="1088" y="550"/>
                </a:lnTo>
                <a:lnTo>
                  <a:pt x="1088" y="550"/>
                </a:lnTo>
                <a:cubicBezTo>
                  <a:pt x="1087" y="550"/>
                  <a:pt x="1087" y="550"/>
                  <a:pt x="1087" y="549"/>
                </a:cubicBezTo>
                <a:close/>
                <a:moveTo>
                  <a:pt x="982" y="257"/>
                </a:moveTo>
                <a:lnTo>
                  <a:pt x="982" y="257"/>
                </a:lnTo>
                <a:cubicBezTo>
                  <a:pt x="982" y="256"/>
                  <a:pt x="981" y="256"/>
                  <a:pt x="980" y="256"/>
                </a:cubicBezTo>
                <a:lnTo>
                  <a:pt x="980" y="256"/>
                </a:lnTo>
                <a:lnTo>
                  <a:pt x="980" y="256"/>
                </a:lnTo>
                <a:lnTo>
                  <a:pt x="980" y="256"/>
                </a:lnTo>
                <a:cubicBezTo>
                  <a:pt x="979" y="255"/>
                  <a:pt x="979" y="254"/>
                  <a:pt x="979" y="253"/>
                </a:cubicBezTo>
                <a:lnTo>
                  <a:pt x="979" y="253"/>
                </a:lnTo>
                <a:cubicBezTo>
                  <a:pt x="979" y="254"/>
                  <a:pt x="980" y="254"/>
                  <a:pt x="981" y="254"/>
                </a:cubicBezTo>
                <a:lnTo>
                  <a:pt x="981" y="254"/>
                </a:lnTo>
                <a:cubicBezTo>
                  <a:pt x="982" y="255"/>
                  <a:pt x="982" y="255"/>
                  <a:pt x="982" y="257"/>
                </a:cubicBezTo>
                <a:close/>
                <a:moveTo>
                  <a:pt x="890" y="7"/>
                </a:moveTo>
                <a:lnTo>
                  <a:pt x="890" y="7"/>
                </a:lnTo>
                <a:cubicBezTo>
                  <a:pt x="890" y="6"/>
                  <a:pt x="890" y="6"/>
                  <a:pt x="890" y="6"/>
                </a:cubicBezTo>
                <a:lnTo>
                  <a:pt x="890" y="6"/>
                </a:lnTo>
                <a:cubicBezTo>
                  <a:pt x="891" y="6"/>
                  <a:pt x="891" y="6"/>
                  <a:pt x="891" y="6"/>
                </a:cubicBezTo>
                <a:lnTo>
                  <a:pt x="891" y="6"/>
                </a:lnTo>
                <a:cubicBezTo>
                  <a:pt x="891" y="7"/>
                  <a:pt x="891" y="7"/>
                  <a:pt x="891" y="7"/>
                </a:cubicBezTo>
                <a:lnTo>
                  <a:pt x="891" y="7"/>
                </a:lnTo>
                <a:cubicBezTo>
                  <a:pt x="890" y="7"/>
                  <a:pt x="890" y="7"/>
                  <a:pt x="890" y="7"/>
                </a:cubicBezTo>
                <a:close/>
                <a:moveTo>
                  <a:pt x="896" y="6"/>
                </a:moveTo>
                <a:lnTo>
                  <a:pt x="896" y="6"/>
                </a:lnTo>
                <a:lnTo>
                  <a:pt x="896" y="6"/>
                </a:lnTo>
                <a:cubicBezTo>
                  <a:pt x="896" y="6"/>
                  <a:pt x="897" y="5"/>
                  <a:pt x="898" y="4"/>
                </a:cubicBezTo>
                <a:lnTo>
                  <a:pt x="898" y="4"/>
                </a:lnTo>
                <a:lnTo>
                  <a:pt x="898" y="4"/>
                </a:lnTo>
                <a:lnTo>
                  <a:pt x="898" y="4"/>
                </a:lnTo>
                <a:cubicBezTo>
                  <a:pt x="898" y="5"/>
                  <a:pt x="897" y="6"/>
                  <a:pt x="896" y="7"/>
                </a:cubicBezTo>
                <a:lnTo>
                  <a:pt x="896" y="7"/>
                </a:lnTo>
                <a:lnTo>
                  <a:pt x="896" y="6"/>
                </a:lnTo>
                <a:close/>
                <a:moveTo>
                  <a:pt x="902" y="16"/>
                </a:moveTo>
                <a:lnTo>
                  <a:pt x="902" y="16"/>
                </a:lnTo>
                <a:cubicBezTo>
                  <a:pt x="902" y="16"/>
                  <a:pt x="903" y="15"/>
                  <a:pt x="904" y="15"/>
                </a:cubicBezTo>
                <a:lnTo>
                  <a:pt x="904" y="15"/>
                </a:lnTo>
                <a:cubicBezTo>
                  <a:pt x="905" y="14"/>
                  <a:pt x="906" y="13"/>
                  <a:pt x="907" y="13"/>
                </a:cubicBezTo>
                <a:lnTo>
                  <a:pt x="907" y="13"/>
                </a:lnTo>
                <a:cubicBezTo>
                  <a:pt x="907" y="13"/>
                  <a:pt x="907" y="13"/>
                  <a:pt x="907" y="12"/>
                </a:cubicBezTo>
                <a:lnTo>
                  <a:pt x="907" y="12"/>
                </a:lnTo>
                <a:cubicBezTo>
                  <a:pt x="908" y="14"/>
                  <a:pt x="911" y="16"/>
                  <a:pt x="911" y="18"/>
                </a:cubicBezTo>
                <a:lnTo>
                  <a:pt x="911" y="18"/>
                </a:lnTo>
                <a:cubicBezTo>
                  <a:pt x="910" y="17"/>
                  <a:pt x="909" y="18"/>
                  <a:pt x="908" y="19"/>
                </a:cubicBezTo>
                <a:lnTo>
                  <a:pt x="908" y="19"/>
                </a:lnTo>
                <a:cubicBezTo>
                  <a:pt x="908" y="19"/>
                  <a:pt x="907" y="18"/>
                  <a:pt x="905" y="17"/>
                </a:cubicBezTo>
                <a:lnTo>
                  <a:pt x="905" y="17"/>
                </a:lnTo>
                <a:cubicBezTo>
                  <a:pt x="904" y="16"/>
                  <a:pt x="903" y="16"/>
                  <a:pt x="902" y="16"/>
                </a:cubicBezTo>
                <a:close/>
                <a:moveTo>
                  <a:pt x="920" y="53"/>
                </a:moveTo>
                <a:lnTo>
                  <a:pt x="920" y="53"/>
                </a:lnTo>
                <a:cubicBezTo>
                  <a:pt x="919" y="52"/>
                  <a:pt x="919" y="50"/>
                  <a:pt x="918" y="50"/>
                </a:cubicBezTo>
                <a:lnTo>
                  <a:pt x="918" y="50"/>
                </a:lnTo>
                <a:cubicBezTo>
                  <a:pt x="919" y="50"/>
                  <a:pt x="920" y="52"/>
                  <a:pt x="920" y="52"/>
                </a:cubicBezTo>
                <a:lnTo>
                  <a:pt x="920" y="52"/>
                </a:lnTo>
                <a:cubicBezTo>
                  <a:pt x="920" y="52"/>
                  <a:pt x="920" y="52"/>
                  <a:pt x="920" y="53"/>
                </a:cubicBezTo>
                <a:close/>
                <a:moveTo>
                  <a:pt x="910" y="9"/>
                </a:moveTo>
                <a:lnTo>
                  <a:pt x="910" y="9"/>
                </a:lnTo>
                <a:cubicBezTo>
                  <a:pt x="911" y="9"/>
                  <a:pt x="911" y="9"/>
                  <a:pt x="911" y="8"/>
                </a:cubicBezTo>
                <a:lnTo>
                  <a:pt x="911" y="8"/>
                </a:lnTo>
                <a:lnTo>
                  <a:pt x="912" y="8"/>
                </a:lnTo>
                <a:lnTo>
                  <a:pt x="912" y="8"/>
                </a:lnTo>
                <a:lnTo>
                  <a:pt x="912" y="9"/>
                </a:lnTo>
                <a:lnTo>
                  <a:pt x="912" y="9"/>
                </a:lnTo>
                <a:lnTo>
                  <a:pt x="912" y="9"/>
                </a:lnTo>
                <a:lnTo>
                  <a:pt x="912" y="9"/>
                </a:lnTo>
                <a:cubicBezTo>
                  <a:pt x="913" y="9"/>
                  <a:pt x="913" y="9"/>
                  <a:pt x="913" y="9"/>
                </a:cubicBezTo>
                <a:lnTo>
                  <a:pt x="913" y="9"/>
                </a:lnTo>
                <a:cubicBezTo>
                  <a:pt x="913" y="11"/>
                  <a:pt x="914" y="11"/>
                  <a:pt x="915" y="12"/>
                </a:cubicBezTo>
                <a:lnTo>
                  <a:pt x="915" y="12"/>
                </a:lnTo>
                <a:cubicBezTo>
                  <a:pt x="916" y="14"/>
                  <a:pt x="915" y="17"/>
                  <a:pt x="915" y="19"/>
                </a:cubicBezTo>
                <a:lnTo>
                  <a:pt x="915" y="19"/>
                </a:lnTo>
                <a:lnTo>
                  <a:pt x="915" y="19"/>
                </a:lnTo>
                <a:cubicBezTo>
                  <a:pt x="912" y="16"/>
                  <a:pt x="911" y="13"/>
                  <a:pt x="910" y="9"/>
                </a:cubicBezTo>
                <a:close/>
                <a:moveTo>
                  <a:pt x="1039" y="350"/>
                </a:moveTo>
                <a:lnTo>
                  <a:pt x="1039" y="350"/>
                </a:lnTo>
                <a:cubicBezTo>
                  <a:pt x="1039" y="349"/>
                  <a:pt x="1039" y="347"/>
                  <a:pt x="1039" y="347"/>
                </a:cubicBezTo>
                <a:lnTo>
                  <a:pt x="1039" y="347"/>
                </a:lnTo>
                <a:cubicBezTo>
                  <a:pt x="1041" y="347"/>
                  <a:pt x="1042" y="349"/>
                  <a:pt x="1044" y="351"/>
                </a:cubicBezTo>
                <a:lnTo>
                  <a:pt x="1044" y="351"/>
                </a:lnTo>
                <a:cubicBezTo>
                  <a:pt x="1044" y="351"/>
                  <a:pt x="1044" y="351"/>
                  <a:pt x="1044" y="352"/>
                </a:cubicBezTo>
                <a:lnTo>
                  <a:pt x="1044" y="352"/>
                </a:lnTo>
                <a:lnTo>
                  <a:pt x="1044" y="352"/>
                </a:lnTo>
                <a:lnTo>
                  <a:pt x="1044" y="352"/>
                </a:lnTo>
                <a:cubicBezTo>
                  <a:pt x="1044" y="352"/>
                  <a:pt x="1044" y="352"/>
                  <a:pt x="1043" y="352"/>
                </a:cubicBezTo>
                <a:lnTo>
                  <a:pt x="1043" y="352"/>
                </a:lnTo>
                <a:cubicBezTo>
                  <a:pt x="1042" y="351"/>
                  <a:pt x="1041" y="351"/>
                  <a:pt x="1039" y="350"/>
                </a:cubicBezTo>
                <a:close/>
                <a:moveTo>
                  <a:pt x="1255" y="917"/>
                </a:moveTo>
                <a:lnTo>
                  <a:pt x="1255" y="917"/>
                </a:lnTo>
                <a:cubicBezTo>
                  <a:pt x="1255" y="917"/>
                  <a:pt x="1255" y="917"/>
                  <a:pt x="1255" y="916"/>
                </a:cubicBezTo>
                <a:lnTo>
                  <a:pt x="1255" y="916"/>
                </a:lnTo>
                <a:cubicBezTo>
                  <a:pt x="1256" y="917"/>
                  <a:pt x="1256" y="917"/>
                  <a:pt x="1256" y="917"/>
                </a:cubicBezTo>
                <a:lnTo>
                  <a:pt x="1256" y="917"/>
                </a:lnTo>
                <a:lnTo>
                  <a:pt x="1256" y="917"/>
                </a:lnTo>
                <a:lnTo>
                  <a:pt x="1256" y="917"/>
                </a:lnTo>
                <a:cubicBezTo>
                  <a:pt x="1256" y="917"/>
                  <a:pt x="1256" y="917"/>
                  <a:pt x="1256" y="918"/>
                </a:cubicBezTo>
                <a:lnTo>
                  <a:pt x="1256" y="918"/>
                </a:lnTo>
                <a:lnTo>
                  <a:pt x="1256" y="918"/>
                </a:lnTo>
                <a:lnTo>
                  <a:pt x="1256" y="918"/>
                </a:lnTo>
                <a:lnTo>
                  <a:pt x="1255" y="917"/>
                </a:lnTo>
                <a:close/>
                <a:moveTo>
                  <a:pt x="945" y="80"/>
                </a:moveTo>
                <a:lnTo>
                  <a:pt x="945" y="79"/>
                </a:lnTo>
                <a:lnTo>
                  <a:pt x="945" y="79"/>
                </a:lnTo>
                <a:lnTo>
                  <a:pt x="945" y="79"/>
                </a:lnTo>
                <a:lnTo>
                  <a:pt x="945" y="79"/>
                </a:lnTo>
                <a:lnTo>
                  <a:pt x="945" y="79"/>
                </a:lnTo>
                <a:cubicBezTo>
                  <a:pt x="945" y="80"/>
                  <a:pt x="945" y="80"/>
                  <a:pt x="945" y="80"/>
                </a:cubicBezTo>
                <a:close/>
                <a:moveTo>
                  <a:pt x="1227" y="834"/>
                </a:moveTo>
                <a:lnTo>
                  <a:pt x="1227" y="834"/>
                </a:lnTo>
                <a:lnTo>
                  <a:pt x="1228" y="834"/>
                </a:lnTo>
                <a:lnTo>
                  <a:pt x="1228" y="834"/>
                </a:lnTo>
                <a:cubicBezTo>
                  <a:pt x="1228" y="834"/>
                  <a:pt x="1228" y="834"/>
                  <a:pt x="1229" y="835"/>
                </a:cubicBezTo>
                <a:lnTo>
                  <a:pt x="1229" y="835"/>
                </a:lnTo>
                <a:cubicBezTo>
                  <a:pt x="1228" y="834"/>
                  <a:pt x="1228" y="834"/>
                  <a:pt x="1227" y="834"/>
                </a:cubicBezTo>
                <a:close/>
                <a:moveTo>
                  <a:pt x="964" y="119"/>
                </a:moveTo>
                <a:lnTo>
                  <a:pt x="964" y="119"/>
                </a:lnTo>
                <a:cubicBezTo>
                  <a:pt x="964" y="119"/>
                  <a:pt x="964" y="119"/>
                  <a:pt x="964" y="118"/>
                </a:cubicBezTo>
                <a:lnTo>
                  <a:pt x="964" y="118"/>
                </a:lnTo>
                <a:lnTo>
                  <a:pt x="965" y="119"/>
                </a:lnTo>
                <a:lnTo>
                  <a:pt x="965" y="119"/>
                </a:lnTo>
                <a:cubicBezTo>
                  <a:pt x="964" y="119"/>
                  <a:pt x="964" y="119"/>
                  <a:pt x="964" y="119"/>
                </a:cubicBezTo>
                <a:close/>
                <a:moveTo>
                  <a:pt x="1104" y="483"/>
                </a:moveTo>
                <a:lnTo>
                  <a:pt x="1104" y="483"/>
                </a:lnTo>
                <a:cubicBezTo>
                  <a:pt x="1104" y="482"/>
                  <a:pt x="1105" y="481"/>
                  <a:pt x="1105" y="481"/>
                </a:cubicBezTo>
                <a:lnTo>
                  <a:pt x="1105" y="481"/>
                </a:lnTo>
                <a:lnTo>
                  <a:pt x="1105" y="482"/>
                </a:lnTo>
                <a:lnTo>
                  <a:pt x="1105" y="482"/>
                </a:lnTo>
                <a:cubicBezTo>
                  <a:pt x="1105" y="482"/>
                  <a:pt x="1104" y="482"/>
                  <a:pt x="1104" y="483"/>
                </a:cubicBezTo>
                <a:lnTo>
                  <a:pt x="986" y="147"/>
                </a:lnTo>
                <a:lnTo>
                  <a:pt x="986" y="147"/>
                </a:lnTo>
                <a:cubicBezTo>
                  <a:pt x="987" y="147"/>
                  <a:pt x="987" y="147"/>
                  <a:pt x="988" y="147"/>
                </a:cubicBezTo>
                <a:lnTo>
                  <a:pt x="988" y="147"/>
                </a:lnTo>
                <a:cubicBezTo>
                  <a:pt x="988" y="147"/>
                  <a:pt x="988" y="147"/>
                  <a:pt x="988" y="148"/>
                </a:cubicBezTo>
                <a:lnTo>
                  <a:pt x="988" y="148"/>
                </a:lnTo>
                <a:cubicBezTo>
                  <a:pt x="987" y="148"/>
                  <a:pt x="987" y="147"/>
                  <a:pt x="986" y="147"/>
                </a:cubicBezTo>
                <a:lnTo>
                  <a:pt x="1104" y="483"/>
                </a:lnTo>
                <a:close/>
                <a:moveTo>
                  <a:pt x="982" y="129"/>
                </a:moveTo>
                <a:lnTo>
                  <a:pt x="982" y="129"/>
                </a:lnTo>
                <a:lnTo>
                  <a:pt x="983" y="129"/>
                </a:lnTo>
                <a:lnTo>
                  <a:pt x="983" y="129"/>
                </a:lnTo>
                <a:lnTo>
                  <a:pt x="983" y="128"/>
                </a:lnTo>
                <a:lnTo>
                  <a:pt x="983" y="128"/>
                </a:lnTo>
                <a:cubicBezTo>
                  <a:pt x="984" y="128"/>
                  <a:pt x="986" y="128"/>
                  <a:pt x="987" y="127"/>
                </a:cubicBezTo>
                <a:lnTo>
                  <a:pt x="987" y="127"/>
                </a:lnTo>
                <a:cubicBezTo>
                  <a:pt x="987" y="128"/>
                  <a:pt x="987" y="129"/>
                  <a:pt x="988" y="130"/>
                </a:cubicBezTo>
                <a:lnTo>
                  <a:pt x="988" y="130"/>
                </a:lnTo>
                <a:lnTo>
                  <a:pt x="988" y="130"/>
                </a:lnTo>
                <a:lnTo>
                  <a:pt x="988" y="130"/>
                </a:lnTo>
                <a:lnTo>
                  <a:pt x="988" y="130"/>
                </a:lnTo>
                <a:cubicBezTo>
                  <a:pt x="986" y="132"/>
                  <a:pt x="987" y="132"/>
                  <a:pt x="988" y="134"/>
                </a:cubicBezTo>
                <a:lnTo>
                  <a:pt x="988" y="134"/>
                </a:lnTo>
                <a:cubicBezTo>
                  <a:pt x="986" y="133"/>
                  <a:pt x="984" y="131"/>
                  <a:pt x="982" y="129"/>
                </a:cubicBezTo>
                <a:close/>
                <a:moveTo>
                  <a:pt x="1207" y="731"/>
                </a:moveTo>
                <a:lnTo>
                  <a:pt x="1207" y="731"/>
                </a:lnTo>
                <a:cubicBezTo>
                  <a:pt x="1207" y="731"/>
                  <a:pt x="1207" y="730"/>
                  <a:pt x="1208" y="730"/>
                </a:cubicBezTo>
                <a:lnTo>
                  <a:pt x="1208" y="730"/>
                </a:lnTo>
                <a:lnTo>
                  <a:pt x="1208" y="730"/>
                </a:lnTo>
                <a:lnTo>
                  <a:pt x="1208" y="730"/>
                </a:lnTo>
                <a:lnTo>
                  <a:pt x="1208" y="731"/>
                </a:lnTo>
                <a:lnTo>
                  <a:pt x="1207" y="731"/>
                </a:lnTo>
                <a:close/>
                <a:moveTo>
                  <a:pt x="1205" y="720"/>
                </a:moveTo>
                <a:lnTo>
                  <a:pt x="1205" y="720"/>
                </a:lnTo>
                <a:lnTo>
                  <a:pt x="1205" y="720"/>
                </a:lnTo>
                <a:lnTo>
                  <a:pt x="1205" y="720"/>
                </a:lnTo>
                <a:cubicBezTo>
                  <a:pt x="1206" y="720"/>
                  <a:pt x="1206" y="720"/>
                  <a:pt x="1206" y="720"/>
                </a:cubicBezTo>
                <a:lnTo>
                  <a:pt x="1206" y="720"/>
                </a:lnTo>
                <a:lnTo>
                  <a:pt x="1205" y="720"/>
                </a:lnTo>
                <a:close/>
                <a:moveTo>
                  <a:pt x="988" y="134"/>
                </a:moveTo>
                <a:lnTo>
                  <a:pt x="988" y="134"/>
                </a:lnTo>
                <a:cubicBezTo>
                  <a:pt x="988" y="134"/>
                  <a:pt x="989" y="134"/>
                  <a:pt x="989" y="135"/>
                </a:cubicBezTo>
                <a:lnTo>
                  <a:pt x="989" y="135"/>
                </a:lnTo>
                <a:lnTo>
                  <a:pt x="989" y="135"/>
                </a:lnTo>
                <a:lnTo>
                  <a:pt x="989" y="135"/>
                </a:lnTo>
                <a:lnTo>
                  <a:pt x="988" y="134"/>
                </a:lnTo>
                <a:close/>
                <a:moveTo>
                  <a:pt x="1236" y="796"/>
                </a:moveTo>
                <a:lnTo>
                  <a:pt x="1236" y="796"/>
                </a:lnTo>
                <a:cubicBezTo>
                  <a:pt x="1236" y="795"/>
                  <a:pt x="1236" y="795"/>
                  <a:pt x="1236" y="795"/>
                </a:cubicBezTo>
                <a:lnTo>
                  <a:pt x="1236" y="795"/>
                </a:lnTo>
                <a:lnTo>
                  <a:pt x="1236" y="795"/>
                </a:lnTo>
                <a:lnTo>
                  <a:pt x="1236" y="795"/>
                </a:lnTo>
                <a:cubicBezTo>
                  <a:pt x="1237" y="796"/>
                  <a:pt x="1238" y="796"/>
                  <a:pt x="1238" y="797"/>
                </a:cubicBezTo>
                <a:lnTo>
                  <a:pt x="1238" y="797"/>
                </a:lnTo>
                <a:cubicBezTo>
                  <a:pt x="1238" y="797"/>
                  <a:pt x="1237" y="797"/>
                  <a:pt x="1236" y="797"/>
                </a:cubicBezTo>
                <a:lnTo>
                  <a:pt x="1236" y="797"/>
                </a:lnTo>
                <a:lnTo>
                  <a:pt x="1236" y="796"/>
                </a:lnTo>
                <a:close/>
                <a:moveTo>
                  <a:pt x="1091" y="400"/>
                </a:moveTo>
                <a:lnTo>
                  <a:pt x="1091" y="400"/>
                </a:lnTo>
                <a:cubicBezTo>
                  <a:pt x="1092" y="399"/>
                  <a:pt x="1092" y="396"/>
                  <a:pt x="1090" y="394"/>
                </a:cubicBezTo>
                <a:lnTo>
                  <a:pt x="1090" y="394"/>
                </a:lnTo>
                <a:cubicBezTo>
                  <a:pt x="1092" y="394"/>
                  <a:pt x="1093" y="396"/>
                  <a:pt x="1095" y="398"/>
                </a:cubicBezTo>
                <a:lnTo>
                  <a:pt x="1095" y="398"/>
                </a:lnTo>
                <a:cubicBezTo>
                  <a:pt x="1093" y="399"/>
                  <a:pt x="1093" y="400"/>
                  <a:pt x="1091" y="400"/>
                </a:cubicBezTo>
                <a:close/>
                <a:moveTo>
                  <a:pt x="1257" y="843"/>
                </a:moveTo>
                <a:lnTo>
                  <a:pt x="1257" y="843"/>
                </a:lnTo>
                <a:cubicBezTo>
                  <a:pt x="1257" y="843"/>
                  <a:pt x="1257" y="842"/>
                  <a:pt x="1257" y="841"/>
                </a:cubicBezTo>
                <a:lnTo>
                  <a:pt x="1257" y="841"/>
                </a:lnTo>
                <a:lnTo>
                  <a:pt x="1257" y="841"/>
                </a:lnTo>
                <a:lnTo>
                  <a:pt x="1257" y="841"/>
                </a:lnTo>
                <a:cubicBezTo>
                  <a:pt x="1258" y="841"/>
                  <a:pt x="1258" y="841"/>
                  <a:pt x="1259" y="841"/>
                </a:cubicBezTo>
                <a:lnTo>
                  <a:pt x="1259" y="841"/>
                </a:lnTo>
                <a:cubicBezTo>
                  <a:pt x="1259" y="841"/>
                  <a:pt x="1259" y="842"/>
                  <a:pt x="1259" y="843"/>
                </a:cubicBezTo>
                <a:lnTo>
                  <a:pt x="1259" y="843"/>
                </a:lnTo>
                <a:cubicBezTo>
                  <a:pt x="1259" y="843"/>
                  <a:pt x="1259" y="842"/>
                  <a:pt x="1258" y="842"/>
                </a:cubicBezTo>
                <a:lnTo>
                  <a:pt x="1258" y="842"/>
                </a:lnTo>
                <a:lnTo>
                  <a:pt x="1257" y="843"/>
                </a:lnTo>
                <a:close/>
                <a:moveTo>
                  <a:pt x="1160" y="567"/>
                </a:moveTo>
                <a:lnTo>
                  <a:pt x="1160" y="567"/>
                </a:lnTo>
                <a:cubicBezTo>
                  <a:pt x="1158" y="567"/>
                  <a:pt x="1158" y="568"/>
                  <a:pt x="1157" y="568"/>
                </a:cubicBezTo>
                <a:lnTo>
                  <a:pt x="1157" y="568"/>
                </a:lnTo>
                <a:cubicBezTo>
                  <a:pt x="1157" y="567"/>
                  <a:pt x="1157" y="566"/>
                  <a:pt x="1156" y="566"/>
                </a:cubicBezTo>
                <a:lnTo>
                  <a:pt x="1156" y="566"/>
                </a:lnTo>
                <a:cubicBezTo>
                  <a:pt x="1156" y="565"/>
                  <a:pt x="1156" y="565"/>
                  <a:pt x="1156" y="565"/>
                </a:cubicBezTo>
                <a:lnTo>
                  <a:pt x="1156" y="565"/>
                </a:lnTo>
                <a:lnTo>
                  <a:pt x="1156" y="565"/>
                </a:lnTo>
                <a:lnTo>
                  <a:pt x="1156" y="565"/>
                </a:lnTo>
                <a:lnTo>
                  <a:pt x="1156" y="565"/>
                </a:lnTo>
                <a:lnTo>
                  <a:pt x="1156" y="565"/>
                </a:lnTo>
                <a:cubicBezTo>
                  <a:pt x="1157" y="566"/>
                  <a:pt x="1158" y="567"/>
                  <a:pt x="1160" y="567"/>
                </a:cubicBezTo>
                <a:close/>
                <a:moveTo>
                  <a:pt x="1269" y="861"/>
                </a:moveTo>
                <a:lnTo>
                  <a:pt x="1269" y="861"/>
                </a:lnTo>
                <a:cubicBezTo>
                  <a:pt x="1271" y="861"/>
                  <a:pt x="1271" y="861"/>
                  <a:pt x="1273" y="861"/>
                </a:cubicBezTo>
                <a:lnTo>
                  <a:pt x="1273" y="861"/>
                </a:lnTo>
                <a:lnTo>
                  <a:pt x="1273" y="862"/>
                </a:lnTo>
                <a:lnTo>
                  <a:pt x="1273" y="862"/>
                </a:lnTo>
                <a:lnTo>
                  <a:pt x="1274" y="862"/>
                </a:lnTo>
                <a:lnTo>
                  <a:pt x="1274" y="862"/>
                </a:lnTo>
                <a:lnTo>
                  <a:pt x="1274" y="862"/>
                </a:lnTo>
                <a:lnTo>
                  <a:pt x="1274" y="862"/>
                </a:lnTo>
                <a:cubicBezTo>
                  <a:pt x="1273" y="863"/>
                  <a:pt x="1272" y="864"/>
                  <a:pt x="1271" y="865"/>
                </a:cubicBezTo>
                <a:lnTo>
                  <a:pt x="1271" y="864"/>
                </a:lnTo>
                <a:lnTo>
                  <a:pt x="1271" y="864"/>
                </a:lnTo>
                <a:cubicBezTo>
                  <a:pt x="1271" y="863"/>
                  <a:pt x="1270" y="862"/>
                  <a:pt x="1269" y="861"/>
                </a:cubicBezTo>
                <a:close/>
                <a:moveTo>
                  <a:pt x="1269" y="846"/>
                </a:moveTo>
                <a:lnTo>
                  <a:pt x="1269" y="846"/>
                </a:lnTo>
                <a:cubicBezTo>
                  <a:pt x="1268" y="846"/>
                  <a:pt x="1266" y="846"/>
                  <a:pt x="1265" y="846"/>
                </a:cubicBezTo>
                <a:lnTo>
                  <a:pt x="1265" y="846"/>
                </a:lnTo>
                <a:lnTo>
                  <a:pt x="1265" y="846"/>
                </a:lnTo>
                <a:cubicBezTo>
                  <a:pt x="1262" y="840"/>
                  <a:pt x="1266" y="840"/>
                  <a:pt x="1266" y="836"/>
                </a:cubicBezTo>
                <a:lnTo>
                  <a:pt x="1266" y="836"/>
                </a:lnTo>
                <a:lnTo>
                  <a:pt x="1266" y="835"/>
                </a:lnTo>
                <a:lnTo>
                  <a:pt x="1266" y="835"/>
                </a:lnTo>
                <a:cubicBezTo>
                  <a:pt x="1266" y="835"/>
                  <a:pt x="1266" y="836"/>
                  <a:pt x="1267" y="836"/>
                </a:cubicBezTo>
                <a:lnTo>
                  <a:pt x="1267" y="836"/>
                </a:lnTo>
                <a:cubicBezTo>
                  <a:pt x="1269" y="838"/>
                  <a:pt x="1270" y="842"/>
                  <a:pt x="1273" y="843"/>
                </a:cubicBezTo>
                <a:lnTo>
                  <a:pt x="1273" y="843"/>
                </a:lnTo>
                <a:lnTo>
                  <a:pt x="1273" y="843"/>
                </a:lnTo>
                <a:lnTo>
                  <a:pt x="1273" y="843"/>
                </a:lnTo>
                <a:cubicBezTo>
                  <a:pt x="1271" y="842"/>
                  <a:pt x="1270" y="843"/>
                  <a:pt x="1269" y="844"/>
                </a:cubicBezTo>
                <a:lnTo>
                  <a:pt x="1269" y="844"/>
                </a:lnTo>
                <a:cubicBezTo>
                  <a:pt x="1269" y="844"/>
                  <a:pt x="1270" y="846"/>
                  <a:pt x="1269" y="846"/>
                </a:cubicBezTo>
                <a:close/>
                <a:moveTo>
                  <a:pt x="1276" y="861"/>
                </a:moveTo>
                <a:lnTo>
                  <a:pt x="1276" y="861"/>
                </a:lnTo>
                <a:lnTo>
                  <a:pt x="1276" y="861"/>
                </a:lnTo>
                <a:lnTo>
                  <a:pt x="1276" y="861"/>
                </a:lnTo>
                <a:cubicBezTo>
                  <a:pt x="1277" y="861"/>
                  <a:pt x="1277" y="861"/>
                  <a:pt x="1277" y="861"/>
                </a:cubicBezTo>
                <a:lnTo>
                  <a:pt x="1277" y="861"/>
                </a:lnTo>
                <a:cubicBezTo>
                  <a:pt x="1277" y="861"/>
                  <a:pt x="1277" y="861"/>
                  <a:pt x="1276" y="861"/>
                </a:cubicBezTo>
                <a:close/>
                <a:moveTo>
                  <a:pt x="1240" y="749"/>
                </a:moveTo>
                <a:lnTo>
                  <a:pt x="1240" y="749"/>
                </a:lnTo>
                <a:cubicBezTo>
                  <a:pt x="1240" y="748"/>
                  <a:pt x="1241" y="748"/>
                  <a:pt x="1241" y="748"/>
                </a:cubicBezTo>
                <a:lnTo>
                  <a:pt x="1241" y="748"/>
                </a:lnTo>
                <a:lnTo>
                  <a:pt x="1241" y="748"/>
                </a:lnTo>
                <a:cubicBezTo>
                  <a:pt x="1242" y="749"/>
                  <a:pt x="1242" y="749"/>
                  <a:pt x="1243" y="750"/>
                </a:cubicBezTo>
                <a:lnTo>
                  <a:pt x="1243" y="750"/>
                </a:lnTo>
                <a:cubicBezTo>
                  <a:pt x="1244" y="752"/>
                  <a:pt x="1245" y="754"/>
                  <a:pt x="1245" y="756"/>
                </a:cubicBezTo>
                <a:lnTo>
                  <a:pt x="1245" y="756"/>
                </a:lnTo>
                <a:lnTo>
                  <a:pt x="1245" y="756"/>
                </a:lnTo>
                <a:lnTo>
                  <a:pt x="1245" y="756"/>
                </a:lnTo>
                <a:cubicBezTo>
                  <a:pt x="1238" y="757"/>
                  <a:pt x="1240" y="753"/>
                  <a:pt x="1240" y="749"/>
                </a:cubicBezTo>
                <a:close/>
                <a:moveTo>
                  <a:pt x="1060" y="256"/>
                </a:moveTo>
                <a:lnTo>
                  <a:pt x="1060" y="256"/>
                </a:lnTo>
                <a:cubicBezTo>
                  <a:pt x="1058" y="252"/>
                  <a:pt x="1054" y="249"/>
                  <a:pt x="1054" y="244"/>
                </a:cubicBezTo>
                <a:lnTo>
                  <a:pt x="1054" y="244"/>
                </a:lnTo>
                <a:cubicBezTo>
                  <a:pt x="1055" y="243"/>
                  <a:pt x="1056" y="241"/>
                  <a:pt x="1054" y="239"/>
                </a:cubicBezTo>
                <a:lnTo>
                  <a:pt x="1054" y="239"/>
                </a:lnTo>
                <a:cubicBezTo>
                  <a:pt x="1056" y="239"/>
                  <a:pt x="1058" y="237"/>
                  <a:pt x="1059" y="234"/>
                </a:cubicBezTo>
                <a:lnTo>
                  <a:pt x="1059" y="234"/>
                </a:lnTo>
                <a:cubicBezTo>
                  <a:pt x="1060" y="235"/>
                  <a:pt x="1060" y="236"/>
                  <a:pt x="1061" y="237"/>
                </a:cubicBezTo>
                <a:lnTo>
                  <a:pt x="1061" y="237"/>
                </a:lnTo>
                <a:cubicBezTo>
                  <a:pt x="1061" y="237"/>
                  <a:pt x="1060" y="237"/>
                  <a:pt x="1059" y="237"/>
                </a:cubicBezTo>
                <a:lnTo>
                  <a:pt x="1059" y="237"/>
                </a:lnTo>
                <a:cubicBezTo>
                  <a:pt x="1058" y="237"/>
                  <a:pt x="1057" y="239"/>
                  <a:pt x="1056" y="239"/>
                </a:cubicBezTo>
                <a:lnTo>
                  <a:pt x="1056" y="239"/>
                </a:lnTo>
                <a:cubicBezTo>
                  <a:pt x="1057" y="243"/>
                  <a:pt x="1058" y="246"/>
                  <a:pt x="1059" y="249"/>
                </a:cubicBezTo>
                <a:lnTo>
                  <a:pt x="1059" y="249"/>
                </a:lnTo>
                <a:cubicBezTo>
                  <a:pt x="1063" y="249"/>
                  <a:pt x="1059" y="241"/>
                  <a:pt x="1064" y="242"/>
                </a:cubicBezTo>
                <a:lnTo>
                  <a:pt x="1064" y="242"/>
                </a:lnTo>
                <a:cubicBezTo>
                  <a:pt x="1065" y="240"/>
                  <a:pt x="1064" y="239"/>
                  <a:pt x="1062" y="237"/>
                </a:cubicBezTo>
                <a:lnTo>
                  <a:pt x="1062" y="237"/>
                </a:lnTo>
                <a:cubicBezTo>
                  <a:pt x="1062" y="237"/>
                  <a:pt x="1062" y="237"/>
                  <a:pt x="1061" y="237"/>
                </a:cubicBezTo>
                <a:lnTo>
                  <a:pt x="1061" y="237"/>
                </a:lnTo>
                <a:cubicBezTo>
                  <a:pt x="1063" y="239"/>
                  <a:pt x="1067" y="239"/>
                  <a:pt x="1069" y="239"/>
                </a:cubicBezTo>
                <a:lnTo>
                  <a:pt x="1069" y="239"/>
                </a:lnTo>
                <a:cubicBezTo>
                  <a:pt x="1071" y="237"/>
                  <a:pt x="1072" y="236"/>
                  <a:pt x="1070" y="233"/>
                </a:cubicBezTo>
                <a:lnTo>
                  <a:pt x="1070" y="233"/>
                </a:lnTo>
                <a:cubicBezTo>
                  <a:pt x="1074" y="237"/>
                  <a:pt x="1075" y="242"/>
                  <a:pt x="1078" y="246"/>
                </a:cubicBezTo>
                <a:lnTo>
                  <a:pt x="1078" y="246"/>
                </a:lnTo>
                <a:cubicBezTo>
                  <a:pt x="1082" y="250"/>
                  <a:pt x="1085" y="252"/>
                  <a:pt x="1087" y="246"/>
                </a:cubicBezTo>
                <a:lnTo>
                  <a:pt x="1087" y="246"/>
                </a:lnTo>
                <a:cubicBezTo>
                  <a:pt x="1087" y="242"/>
                  <a:pt x="1084" y="237"/>
                  <a:pt x="1085" y="233"/>
                </a:cubicBezTo>
                <a:lnTo>
                  <a:pt x="1085" y="233"/>
                </a:lnTo>
                <a:lnTo>
                  <a:pt x="1085" y="233"/>
                </a:lnTo>
                <a:cubicBezTo>
                  <a:pt x="1082" y="229"/>
                  <a:pt x="1079" y="226"/>
                  <a:pt x="1075" y="224"/>
                </a:cubicBezTo>
                <a:lnTo>
                  <a:pt x="1075" y="224"/>
                </a:lnTo>
                <a:cubicBezTo>
                  <a:pt x="1075" y="222"/>
                  <a:pt x="1075" y="221"/>
                  <a:pt x="1075" y="220"/>
                </a:cubicBezTo>
                <a:lnTo>
                  <a:pt x="1075" y="220"/>
                </a:lnTo>
                <a:cubicBezTo>
                  <a:pt x="1077" y="219"/>
                  <a:pt x="1078" y="218"/>
                  <a:pt x="1078" y="218"/>
                </a:cubicBezTo>
                <a:lnTo>
                  <a:pt x="1078" y="218"/>
                </a:lnTo>
                <a:cubicBezTo>
                  <a:pt x="1076" y="214"/>
                  <a:pt x="1074" y="210"/>
                  <a:pt x="1074" y="206"/>
                </a:cubicBezTo>
                <a:lnTo>
                  <a:pt x="1074" y="206"/>
                </a:lnTo>
                <a:cubicBezTo>
                  <a:pt x="1073" y="204"/>
                  <a:pt x="1072" y="204"/>
                  <a:pt x="1071" y="205"/>
                </a:cubicBezTo>
                <a:lnTo>
                  <a:pt x="1071" y="205"/>
                </a:lnTo>
                <a:cubicBezTo>
                  <a:pt x="1071" y="203"/>
                  <a:pt x="1071" y="201"/>
                  <a:pt x="1071" y="200"/>
                </a:cubicBezTo>
                <a:lnTo>
                  <a:pt x="1071" y="200"/>
                </a:lnTo>
                <a:lnTo>
                  <a:pt x="1071" y="200"/>
                </a:lnTo>
                <a:cubicBezTo>
                  <a:pt x="1073" y="200"/>
                  <a:pt x="1074" y="200"/>
                  <a:pt x="1075" y="199"/>
                </a:cubicBezTo>
                <a:lnTo>
                  <a:pt x="1075" y="199"/>
                </a:lnTo>
                <a:cubicBezTo>
                  <a:pt x="1075" y="200"/>
                  <a:pt x="1075" y="200"/>
                  <a:pt x="1075" y="200"/>
                </a:cubicBezTo>
                <a:lnTo>
                  <a:pt x="1075" y="200"/>
                </a:lnTo>
                <a:cubicBezTo>
                  <a:pt x="1074" y="202"/>
                  <a:pt x="1074" y="204"/>
                  <a:pt x="1074" y="206"/>
                </a:cubicBezTo>
                <a:lnTo>
                  <a:pt x="1078" y="206"/>
                </a:lnTo>
                <a:lnTo>
                  <a:pt x="1078" y="206"/>
                </a:lnTo>
                <a:cubicBezTo>
                  <a:pt x="1080" y="204"/>
                  <a:pt x="1084" y="204"/>
                  <a:pt x="1083" y="199"/>
                </a:cubicBezTo>
                <a:lnTo>
                  <a:pt x="1083" y="199"/>
                </a:lnTo>
                <a:cubicBezTo>
                  <a:pt x="1084" y="200"/>
                  <a:pt x="1084" y="200"/>
                  <a:pt x="1084" y="200"/>
                </a:cubicBezTo>
                <a:lnTo>
                  <a:pt x="1084" y="200"/>
                </a:lnTo>
                <a:cubicBezTo>
                  <a:pt x="1084" y="202"/>
                  <a:pt x="1084" y="204"/>
                  <a:pt x="1085" y="206"/>
                </a:cubicBezTo>
                <a:lnTo>
                  <a:pt x="1085" y="206"/>
                </a:lnTo>
                <a:cubicBezTo>
                  <a:pt x="1086" y="207"/>
                  <a:pt x="1086" y="207"/>
                  <a:pt x="1087" y="206"/>
                </a:cubicBezTo>
                <a:lnTo>
                  <a:pt x="1087" y="206"/>
                </a:lnTo>
                <a:cubicBezTo>
                  <a:pt x="1087" y="209"/>
                  <a:pt x="1088" y="211"/>
                  <a:pt x="1089" y="213"/>
                </a:cubicBezTo>
                <a:lnTo>
                  <a:pt x="1089" y="213"/>
                </a:lnTo>
                <a:cubicBezTo>
                  <a:pt x="1089" y="212"/>
                  <a:pt x="1088" y="211"/>
                  <a:pt x="1086" y="210"/>
                </a:cubicBezTo>
                <a:lnTo>
                  <a:pt x="1086" y="210"/>
                </a:lnTo>
                <a:cubicBezTo>
                  <a:pt x="1085" y="210"/>
                  <a:pt x="1084" y="211"/>
                  <a:pt x="1084" y="211"/>
                </a:cubicBezTo>
                <a:lnTo>
                  <a:pt x="1084" y="211"/>
                </a:lnTo>
                <a:cubicBezTo>
                  <a:pt x="1083" y="210"/>
                  <a:pt x="1081" y="208"/>
                  <a:pt x="1079" y="207"/>
                </a:cubicBezTo>
                <a:lnTo>
                  <a:pt x="1079" y="207"/>
                </a:lnTo>
                <a:cubicBezTo>
                  <a:pt x="1078" y="209"/>
                  <a:pt x="1079" y="211"/>
                  <a:pt x="1080" y="213"/>
                </a:cubicBezTo>
                <a:lnTo>
                  <a:pt x="1080" y="213"/>
                </a:lnTo>
                <a:cubicBezTo>
                  <a:pt x="1082" y="214"/>
                  <a:pt x="1084" y="214"/>
                  <a:pt x="1084" y="213"/>
                </a:cubicBezTo>
                <a:lnTo>
                  <a:pt x="1084" y="213"/>
                </a:lnTo>
                <a:cubicBezTo>
                  <a:pt x="1084" y="217"/>
                  <a:pt x="1084" y="220"/>
                  <a:pt x="1086" y="224"/>
                </a:cubicBezTo>
                <a:lnTo>
                  <a:pt x="1086" y="224"/>
                </a:lnTo>
                <a:cubicBezTo>
                  <a:pt x="1087" y="225"/>
                  <a:pt x="1088" y="226"/>
                  <a:pt x="1089" y="226"/>
                </a:cubicBezTo>
                <a:lnTo>
                  <a:pt x="1089" y="226"/>
                </a:lnTo>
                <a:cubicBezTo>
                  <a:pt x="1089" y="227"/>
                  <a:pt x="1089" y="229"/>
                  <a:pt x="1089" y="232"/>
                </a:cubicBezTo>
                <a:lnTo>
                  <a:pt x="1089" y="232"/>
                </a:lnTo>
                <a:cubicBezTo>
                  <a:pt x="1089" y="233"/>
                  <a:pt x="1090" y="233"/>
                  <a:pt x="1090" y="235"/>
                </a:cubicBezTo>
                <a:lnTo>
                  <a:pt x="1090" y="235"/>
                </a:lnTo>
                <a:cubicBezTo>
                  <a:pt x="1091" y="236"/>
                  <a:pt x="1092" y="237"/>
                  <a:pt x="1093" y="237"/>
                </a:cubicBezTo>
                <a:lnTo>
                  <a:pt x="1093" y="237"/>
                </a:lnTo>
                <a:cubicBezTo>
                  <a:pt x="1096" y="241"/>
                  <a:pt x="1097" y="246"/>
                  <a:pt x="1099" y="250"/>
                </a:cubicBezTo>
                <a:lnTo>
                  <a:pt x="1099" y="250"/>
                </a:lnTo>
                <a:cubicBezTo>
                  <a:pt x="1099" y="250"/>
                  <a:pt x="1099" y="250"/>
                  <a:pt x="1099" y="251"/>
                </a:cubicBezTo>
                <a:lnTo>
                  <a:pt x="1099" y="251"/>
                </a:lnTo>
                <a:cubicBezTo>
                  <a:pt x="1098" y="253"/>
                  <a:pt x="1096" y="254"/>
                  <a:pt x="1095" y="255"/>
                </a:cubicBezTo>
                <a:lnTo>
                  <a:pt x="1095" y="255"/>
                </a:lnTo>
                <a:cubicBezTo>
                  <a:pt x="1095" y="254"/>
                  <a:pt x="1093" y="253"/>
                  <a:pt x="1091" y="253"/>
                </a:cubicBezTo>
                <a:lnTo>
                  <a:pt x="1091" y="253"/>
                </a:lnTo>
                <a:cubicBezTo>
                  <a:pt x="1088" y="253"/>
                  <a:pt x="1089" y="258"/>
                  <a:pt x="1085" y="256"/>
                </a:cubicBezTo>
                <a:lnTo>
                  <a:pt x="1085" y="256"/>
                </a:lnTo>
                <a:cubicBezTo>
                  <a:pt x="1084" y="256"/>
                  <a:pt x="1082" y="256"/>
                  <a:pt x="1081" y="257"/>
                </a:cubicBezTo>
                <a:lnTo>
                  <a:pt x="1081" y="257"/>
                </a:lnTo>
                <a:cubicBezTo>
                  <a:pt x="1079" y="259"/>
                  <a:pt x="1080" y="261"/>
                  <a:pt x="1081" y="263"/>
                </a:cubicBezTo>
                <a:lnTo>
                  <a:pt x="1081" y="263"/>
                </a:lnTo>
                <a:cubicBezTo>
                  <a:pt x="1082" y="263"/>
                  <a:pt x="1082" y="264"/>
                  <a:pt x="1083" y="265"/>
                </a:cubicBezTo>
                <a:lnTo>
                  <a:pt x="1083" y="265"/>
                </a:lnTo>
                <a:cubicBezTo>
                  <a:pt x="1082" y="265"/>
                  <a:pt x="1082" y="265"/>
                  <a:pt x="1081" y="265"/>
                </a:cubicBezTo>
                <a:lnTo>
                  <a:pt x="1081" y="265"/>
                </a:lnTo>
                <a:cubicBezTo>
                  <a:pt x="1080" y="265"/>
                  <a:pt x="1078" y="266"/>
                  <a:pt x="1077" y="265"/>
                </a:cubicBezTo>
                <a:lnTo>
                  <a:pt x="1077" y="265"/>
                </a:lnTo>
                <a:lnTo>
                  <a:pt x="1076" y="264"/>
                </a:lnTo>
                <a:lnTo>
                  <a:pt x="1076" y="264"/>
                </a:lnTo>
                <a:cubicBezTo>
                  <a:pt x="1077" y="262"/>
                  <a:pt x="1078" y="261"/>
                  <a:pt x="1078" y="259"/>
                </a:cubicBezTo>
                <a:lnTo>
                  <a:pt x="1078" y="259"/>
                </a:lnTo>
                <a:cubicBezTo>
                  <a:pt x="1078" y="257"/>
                  <a:pt x="1078" y="255"/>
                  <a:pt x="1077" y="254"/>
                </a:cubicBezTo>
                <a:lnTo>
                  <a:pt x="1077" y="254"/>
                </a:lnTo>
                <a:cubicBezTo>
                  <a:pt x="1074" y="253"/>
                  <a:pt x="1074" y="256"/>
                  <a:pt x="1071" y="255"/>
                </a:cubicBezTo>
                <a:lnTo>
                  <a:pt x="1070" y="255"/>
                </a:lnTo>
                <a:lnTo>
                  <a:pt x="1070" y="255"/>
                </a:lnTo>
                <a:cubicBezTo>
                  <a:pt x="1069" y="253"/>
                  <a:pt x="1068" y="249"/>
                  <a:pt x="1066" y="250"/>
                </a:cubicBezTo>
                <a:lnTo>
                  <a:pt x="1066" y="250"/>
                </a:lnTo>
                <a:cubicBezTo>
                  <a:pt x="1064" y="251"/>
                  <a:pt x="1066" y="253"/>
                  <a:pt x="1067" y="255"/>
                </a:cubicBezTo>
                <a:lnTo>
                  <a:pt x="1067" y="255"/>
                </a:lnTo>
                <a:cubicBezTo>
                  <a:pt x="1067" y="255"/>
                  <a:pt x="1066" y="255"/>
                  <a:pt x="1065" y="255"/>
                </a:cubicBezTo>
                <a:lnTo>
                  <a:pt x="1065" y="255"/>
                </a:lnTo>
                <a:cubicBezTo>
                  <a:pt x="1064" y="258"/>
                  <a:pt x="1062" y="256"/>
                  <a:pt x="1061" y="256"/>
                </a:cubicBezTo>
                <a:lnTo>
                  <a:pt x="1061" y="256"/>
                </a:lnTo>
                <a:cubicBezTo>
                  <a:pt x="1060" y="256"/>
                  <a:pt x="1060" y="256"/>
                  <a:pt x="1060" y="256"/>
                </a:cubicBezTo>
                <a:close/>
                <a:moveTo>
                  <a:pt x="1075" y="295"/>
                </a:moveTo>
                <a:lnTo>
                  <a:pt x="1075" y="295"/>
                </a:lnTo>
                <a:cubicBezTo>
                  <a:pt x="1074" y="294"/>
                  <a:pt x="1074" y="292"/>
                  <a:pt x="1074" y="292"/>
                </a:cubicBezTo>
                <a:lnTo>
                  <a:pt x="1074" y="292"/>
                </a:lnTo>
                <a:cubicBezTo>
                  <a:pt x="1074" y="292"/>
                  <a:pt x="1075" y="294"/>
                  <a:pt x="1075" y="295"/>
                </a:cubicBezTo>
                <a:close/>
                <a:moveTo>
                  <a:pt x="1069" y="272"/>
                </a:moveTo>
                <a:lnTo>
                  <a:pt x="1068" y="273"/>
                </a:lnTo>
                <a:lnTo>
                  <a:pt x="1068" y="273"/>
                </a:lnTo>
                <a:cubicBezTo>
                  <a:pt x="1068" y="272"/>
                  <a:pt x="1068" y="272"/>
                  <a:pt x="1068" y="272"/>
                </a:cubicBezTo>
                <a:lnTo>
                  <a:pt x="1068" y="272"/>
                </a:lnTo>
                <a:cubicBezTo>
                  <a:pt x="1068" y="271"/>
                  <a:pt x="1068" y="271"/>
                  <a:pt x="1069" y="271"/>
                </a:cubicBezTo>
                <a:lnTo>
                  <a:pt x="1069" y="271"/>
                </a:lnTo>
                <a:lnTo>
                  <a:pt x="1069" y="272"/>
                </a:lnTo>
                <a:close/>
                <a:moveTo>
                  <a:pt x="1289" y="871"/>
                </a:moveTo>
                <a:lnTo>
                  <a:pt x="1289" y="871"/>
                </a:lnTo>
                <a:cubicBezTo>
                  <a:pt x="1290" y="871"/>
                  <a:pt x="1290" y="871"/>
                  <a:pt x="1290" y="870"/>
                </a:cubicBezTo>
                <a:lnTo>
                  <a:pt x="1290" y="870"/>
                </a:lnTo>
                <a:lnTo>
                  <a:pt x="1290" y="871"/>
                </a:lnTo>
                <a:lnTo>
                  <a:pt x="1290" y="871"/>
                </a:lnTo>
                <a:cubicBezTo>
                  <a:pt x="1291" y="871"/>
                  <a:pt x="1292" y="871"/>
                  <a:pt x="1293" y="871"/>
                </a:cubicBezTo>
                <a:lnTo>
                  <a:pt x="1293" y="871"/>
                </a:lnTo>
                <a:cubicBezTo>
                  <a:pt x="1293" y="871"/>
                  <a:pt x="1293" y="871"/>
                  <a:pt x="1293" y="872"/>
                </a:cubicBezTo>
                <a:lnTo>
                  <a:pt x="1293" y="872"/>
                </a:lnTo>
                <a:lnTo>
                  <a:pt x="1293" y="873"/>
                </a:lnTo>
                <a:lnTo>
                  <a:pt x="1293" y="873"/>
                </a:lnTo>
                <a:cubicBezTo>
                  <a:pt x="1293" y="873"/>
                  <a:pt x="1292" y="873"/>
                  <a:pt x="1291" y="872"/>
                </a:cubicBezTo>
                <a:lnTo>
                  <a:pt x="1291" y="872"/>
                </a:lnTo>
                <a:cubicBezTo>
                  <a:pt x="1291" y="872"/>
                  <a:pt x="1290" y="871"/>
                  <a:pt x="1289" y="871"/>
                </a:cubicBezTo>
                <a:close/>
                <a:moveTo>
                  <a:pt x="1070" y="269"/>
                </a:moveTo>
                <a:lnTo>
                  <a:pt x="1070" y="269"/>
                </a:lnTo>
                <a:cubicBezTo>
                  <a:pt x="1070" y="268"/>
                  <a:pt x="1070" y="267"/>
                  <a:pt x="1070" y="266"/>
                </a:cubicBezTo>
                <a:lnTo>
                  <a:pt x="1070" y="266"/>
                </a:lnTo>
                <a:cubicBezTo>
                  <a:pt x="1071" y="267"/>
                  <a:pt x="1071" y="268"/>
                  <a:pt x="1071" y="269"/>
                </a:cubicBezTo>
                <a:lnTo>
                  <a:pt x="1071" y="269"/>
                </a:lnTo>
                <a:lnTo>
                  <a:pt x="1070" y="269"/>
                </a:lnTo>
                <a:close/>
                <a:moveTo>
                  <a:pt x="1098" y="314"/>
                </a:moveTo>
                <a:lnTo>
                  <a:pt x="1098" y="314"/>
                </a:lnTo>
                <a:cubicBezTo>
                  <a:pt x="1097" y="313"/>
                  <a:pt x="1096" y="312"/>
                  <a:pt x="1098" y="313"/>
                </a:cubicBezTo>
                <a:lnTo>
                  <a:pt x="1098" y="313"/>
                </a:lnTo>
                <a:cubicBezTo>
                  <a:pt x="1098" y="314"/>
                  <a:pt x="1098" y="314"/>
                  <a:pt x="1098" y="314"/>
                </a:cubicBezTo>
                <a:close/>
                <a:moveTo>
                  <a:pt x="1093" y="319"/>
                </a:moveTo>
                <a:lnTo>
                  <a:pt x="1093" y="319"/>
                </a:lnTo>
                <a:cubicBezTo>
                  <a:pt x="1093" y="318"/>
                  <a:pt x="1092" y="316"/>
                  <a:pt x="1091" y="315"/>
                </a:cubicBezTo>
                <a:lnTo>
                  <a:pt x="1091" y="315"/>
                </a:lnTo>
                <a:cubicBezTo>
                  <a:pt x="1093" y="317"/>
                  <a:pt x="1096" y="317"/>
                  <a:pt x="1098" y="316"/>
                </a:cubicBezTo>
                <a:lnTo>
                  <a:pt x="1098" y="316"/>
                </a:lnTo>
                <a:cubicBezTo>
                  <a:pt x="1099" y="317"/>
                  <a:pt x="1099" y="316"/>
                  <a:pt x="1099" y="315"/>
                </a:cubicBezTo>
                <a:lnTo>
                  <a:pt x="1099" y="315"/>
                </a:lnTo>
                <a:lnTo>
                  <a:pt x="1099" y="316"/>
                </a:lnTo>
                <a:lnTo>
                  <a:pt x="1099" y="316"/>
                </a:lnTo>
                <a:lnTo>
                  <a:pt x="1099" y="316"/>
                </a:lnTo>
                <a:lnTo>
                  <a:pt x="1099" y="316"/>
                </a:lnTo>
                <a:cubicBezTo>
                  <a:pt x="1096" y="317"/>
                  <a:pt x="1095" y="318"/>
                  <a:pt x="1093" y="319"/>
                </a:cubicBezTo>
                <a:close/>
                <a:moveTo>
                  <a:pt x="1099" y="335"/>
                </a:moveTo>
                <a:lnTo>
                  <a:pt x="1099" y="335"/>
                </a:lnTo>
                <a:close/>
                <a:moveTo>
                  <a:pt x="1175" y="520"/>
                </a:moveTo>
                <a:lnTo>
                  <a:pt x="1175" y="520"/>
                </a:lnTo>
                <a:cubicBezTo>
                  <a:pt x="1175" y="520"/>
                  <a:pt x="1175" y="519"/>
                  <a:pt x="1174" y="519"/>
                </a:cubicBezTo>
                <a:lnTo>
                  <a:pt x="1174" y="519"/>
                </a:lnTo>
                <a:cubicBezTo>
                  <a:pt x="1175" y="518"/>
                  <a:pt x="1175" y="518"/>
                  <a:pt x="1176" y="518"/>
                </a:cubicBezTo>
                <a:lnTo>
                  <a:pt x="1176" y="518"/>
                </a:lnTo>
                <a:cubicBezTo>
                  <a:pt x="1176" y="519"/>
                  <a:pt x="1176" y="520"/>
                  <a:pt x="1177" y="520"/>
                </a:cubicBezTo>
                <a:lnTo>
                  <a:pt x="1177" y="520"/>
                </a:lnTo>
                <a:cubicBezTo>
                  <a:pt x="1176" y="521"/>
                  <a:pt x="1176" y="521"/>
                  <a:pt x="1175" y="521"/>
                </a:cubicBezTo>
                <a:lnTo>
                  <a:pt x="1175" y="521"/>
                </a:lnTo>
                <a:cubicBezTo>
                  <a:pt x="1175" y="521"/>
                  <a:pt x="1175" y="521"/>
                  <a:pt x="1175" y="520"/>
                </a:cubicBezTo>
                <a:close/>
                <a:moveTo>
                  <a:pt x="1090" y="286"/>
                </a:moveTo>
                <a:lnTo>
                  <a:pt x="1090" y="286"/>
                </a:lnTo>
                <a:cubicBezTo>
                  <a:pt x="1090" y="286"/>
                  <a:pt x="1090" y="286"/>
                  <a:pt x="1091" y="286"/>
                </a:cubicBezTo>
                <a:lnTo>
                  <a:pt x="1091" y="286"/>
                </a:lnTo>
                <a:lnTo>
                  <a:pt x="1091" y="286"/>
                </a:lnTo>
                <a:lnTo>
                  <a:pt x="1091" y="286"/>
                </a:lnTo>
                <a:lnTo>
                  <a:pt x="1090" y="286"/>
                </a:lnTo>
                <a:close/>
                <a:moveTo>
                  <a:pt x="1122" y="349"/>
                </a:moveTo>
                <a:lnTo>
                  <a:pt x="1122" y="349"/>
                </a:lnTo>
                <a:cubicBezTo>
                  <a:pt x="1121" y="347"/>
                  <a:pt x="1121" y="347"/>
                  <a:pt x="1120" y="345"/>
                </a:cubicBezTo>
                <a:lnTo>
                  <a:pt x="1120" y="345"/>
                </a:lnTo>
                <a:cubicBezTo>
                  <a:pt x="1121" y="345"/>
                  <a:pt x="1121" y="344"/>
                  <a:pt x="1121" y="342"/>
                </a:cubicBezTo>
                <a:lnTo>
                  <a:pt x="1121" y="342"/>
                </a:lnTo>
                <a:cubicBezTo>
                  <a:pt x="1122" y="341"/>
                  <a:pt x="1122" y="341"/>
                  <a:pt x="1122" y="341"/>
                </a:cubicBezTo>
                <a:lnTo>
                  <a:pt x="1122" y="341"/>
                </a:lnTo>
                <a:cubicBezTo>
                  <a:pt x="1124" y="347"/>
                  <a:pt x="1128" y="350"/>
                  <a:pt x="1132" y="349"/>
                </a:cubicBezTo>
                <a:lnTo>
                  <a:pt x="1132" y="349"/>
                </a:lnTo>
                <a:cubicBezTo>
                  <a:pt x="1135" y="348"/>
                  <a:pt x="1133" y="345"/>
                  <a:pt x="1131" y="343"/>
                </a:cubicBezTo>
                <a:lnTo>
                  <a:pt x="1131" y="343"/>
                </a:lnTo>
                <a:cubicBezTo>
                  <a:pt x="1132" y="342"/>
                  <a:pt x="1133" y="342"/>
                  <a:pt x="1133" y="341"/>
                </a:cubicBezTo>
                <a:lnTo>
                  <a:pt x="1133" y="341"/>
                </a:lnTo>
                <a:lnTo>
                  <a:pt x="1133" y="341"/>
                </a:lnTo>
                <a:lnTo>
                  <a:pt x="1133" y="341"/>
                </a:lnTo>
                <a:lnTo>
                  <a:pt x="1133" y="341"/>
                </a:lnTo>
                <a:lnTo>
                  <a:pt x="1133" y="341"/>
                </a:lnTo>
                <a:lnTo>
                  <a:pt x="1133" y="341"/>
                </a:lnTo>
                <a:lnTo>
                  <a:pt x="1133" y="341"/>
                </a:lnTo>
                <a:cubicBezTo>
                  <a:pt x="1133" y="341"/>
                  <a:pt x="1133" y="340"/>
                  <a:pt x="1134" y="339"/>
                </a:cubicBezTo>
                <a:lnTo>
                  <a:pt x="1134" y="339"/>
                </a:lnTo>
                <a:cubicBezTo>
                  <a:pt x="1134" y="335"/>
                  <a:pt x="1135" y="332"/>
                  <a:pt x="1139" y="333"/>
                </a:cubicBezTo>
                <a:lnTo>
                  <a:pt x="1139" y="333"/>
                </a:lnTo>
                <a:cubicBezTo>
                  <a:pt x="1141" y="333"/>
                  <a:pt x="1142" y="333"/>
                  <a:pt x="1144" y="332"/>
                </a:cubicBezTo>
                <a:lnTo>
                  <a:pt x="1144" y="332"/>
                </a:lnTo>
                <a:lnTo>
                  <a:pt x="1144" y="332"/>
                </a:lnTo>
                <a:lnTo>
                  <a:pt x="1144" y="332"/>
                </a:lnTo>
                <a:cubicBezTo>
                  <a:pt x="1144" y="334"/>
                  <a:pt x="1146" y="335"/>
                  <a:pt x="1146" y="336"/>
                </a:cubicBezTo>
                <a:lnTo>
                  <a:pt x="1146" y="336"/>
                </a:lnTo>
                <a:cubicBezTo>
                  <a:pt x="1147" y="336"/>
                  <a:pt x="1148" y="336"/>
                  <a:pt x="1148" y="337"/>
                </a:cubicBezTo>
                <a:lnTo>
                  <a:pt x="1148" y="337"/>
                </a:lnTo>
                <a:cubicBezTo>
                  <a:pt x="1148" y="337"/>
                  <a:pt x="1147" y="338"/>
                  <a:pt x="1146" y="339"/>
                </a:cubicBezTo>
                <a:lnTo>
                  <a:pt x="1146" y="339"/>
                </a:lnTo>
                <a:cubicBezTo>
                  <a:pt x="1147" y="342"/>
                  <a:pt x="1148" y="345"/>
                  <a:pt x="1151" y="347"/>
                </a:cubicBezTo>
                <a:lnTo>
                  <a:pt x="1151" y="347"/>
                </a:lnTo>
                <a:cubicBezTo>
                  <a:pt x="1154" y="345"/>
                  <a:pt x="1155" y="345"/>
                  <a:pt x="1157" y="343"/>
                </a:cubicBezTo>
                <a:lnTo>
                  <a:pt x="1157" y="343"/>
                </a:lnTo>
                <a:cubicBezTo>
                  <a:pt x="1155" y="341"/>
                  <a:pt x="1154" y="341"/>
                  <a:pt x="1153" y="339"/>
                </a:cubicBezTo>
                <a:lnTo>
                  <a:pt x="1153" y="339"/>
                </a:lnTo>
                <a:cubicBezTo>
                  <a:pt x="1154" y="339"/>
                  <a:pt x="1156" y="339"/>
                  <a:pt x="1158" y="337"/>
                </a:cubicBezTo>
                <a:lnTo>
                  <a:pt x="1158" y="337"/>
                </a:lnTo>
                <a:cubicBezTo>
                  <a:pt x="1158" y="336"/>
                  <a:pt x="1158" y="335"/>
                  <a:pt x="1158" y="334"/>
                </a:cubicBezTo>
                <a:lnTo>
                  <a:pt x="1158" y="334"/>
                </a:lnTo>
                <a:cubicBezTo>
                  <a:pt x="1154" y="333"/>
                  <a:pt x="1149" y="334"/>
                  <a:pt x="1146" y="329"/>
                </a:cubicBezTo>
                <a:lnTo>
                  <a:pt x="1146" y="329"/>
                </a:lnTo>
                <a:lnTo>
                  <a:pt x="1146" y="329"/>
                </a:lnTo>
                <a:cubicBezTo>
                  <a:pt x="1146" y="328"/>
                  <a:pt x="1146" y="327"/>
                  <a:pt x="1146" y="326"/>
                </a:cubicBezTo>
                <a:lnTo>
                  <a:pt x="1146" y="326"/>
                </a:lnTo>
                <a:lnTo>
                  <a:pt x="1146" y="327"/>
                </a:lnTo>
                <a:lnTo>
                  <a:pt x="1146" y="327"/>
                </a:lnTo>
                <a:cubicBezTo>
                  <a:pt x="1150" y="328"/>
                  <a:pt x="1154" y="327"/>
                  <a:pt x="1157" y="329"/>
                </a:cubicBezTo>
                <a:lnTo>
                  <a:pt x="1157" y="329"/>
                </a:lnTo>
                <a:cubicBezTo>
                  <a:pt x="1160" y="329"/>
                  <a:pt x="1163" y="334"/>
                  <a:pt x="1166" y="332"/>
                </a:cubicBezTo>
                <a:lnTo>
                  <a:pt x="1166" y="332"/>
                </a:lnTo>
                <a:cubicBezTo>
                  <a:pt x="1166" y="332"/>
                  <a:pt x="1166" y="332"/>
                  <a:pt x="1166" y="331"/>
                </a:cubicBezTo>
                <a:lnTo>
                  <a:pt x="1166" y="331"/>
                </a:lnTo>
                <a:cubicBezTo>
                  <a:pt x="1166" y="333"/>
                  <a:pt x="1166" y="335"/>
                  <a:pt x="1167" y="337"/>
                </a:cubicBezTo>
                <a:lnTo>
                  <a:pt x="1167" y="337"/>
                </a:lnTo>
                <a:lnTo>
                  <a:pt x="1167" y="337"/>
                </a:lnTo>
                <a:lnTo>
                  <a:pt x="1167" y="337"/>
                </a:lnTo>
                <a:cubicBezTo>
                  <a:pt x="1165" y="338"/>
                  <a:pt x="1164" y="340"/>
                  <a:pt x="1163" y="340"/>
                </a:cubicBezTo>
                <a:lnTo>
                  <a:pt x="1163" y="340"/>
                </a:lnTo>
                <a:cubicBezTo>
                  <a:pt x="1162" y="341"/>
                  <a:pt x="1162" y="343"/>
                  <a:pt x="1162" y="345"/>
                </a:cubicBezTo>
                <a:lnTo>
                  <a:pt x="1162" y="345"/>
                </a:lnTo>
                <a:cubicBezTo>
                  <a:pt x="1162" y="347"/>
                  <a:pt x="1163" y="348"/>
                  <a:pt x="1163" y="350"/>
                </a:cubicBezTo>
                <a:lnTo>
                  <a:pt x="1163" y="350"/>
                </a:lnTo>
                <a:cubicBezTo>
                  <a:pt x="1163" y="351"/>
                  <a:pt x="1164" y="351"/>
                  <a:pt x="1164" y="352"/>
                </a:cubicBezTo>
                <a:lnTo>
                  <a:pt x="1164" y="352"/>
                </a:lnTo>
                <a:cubicBezTo>
                  <a:pt x="1164" y="351"/>
                  <a:pt x="1163" y="351"/>
                  <a:pt x="1162" y="351"/>
                </a:cubicBezTo>
                <a:lnTo>
                  <a:pt x="1162" y="351"/>
                </a:lnTo>
                <a:cubicBezTo>
                  <a:pt x="1161" y="352"/>
                  <a:pt x="1160" y="353"/>
                  <a:pt x="1160" y="354"/>
                </a:cubicBezTo>
                <a:lnTo>
                  <a:pt x="1160" y="354"/>
                </a:lnTo>
                <a:cubicBezTo>
                  <a:pt x="1162" y="361"/>
                  <a:pt x="1168" y="359"/>
                  <a:pt x="1171" y="363"/>
                </a:cubicBezTo>
                <a:lnTo>
                  <a:pt x="1171" y="363"/>
                </a:lnTo>
                <a:cubicBezTo>
                  <a:pt x="1171" y="362"/>
                  <a:pt x="1170" y="360"/>
                  <a:pt x="1170" y="357"/>
                </a:cubicBezTo>
                <a:lnTo>
                  <a:pt x="1170" y="357"/>
                </a:lnTo>
                <a:cubicBezTo>
                  <a:pt x="1171" y="357"/>
                  <a:pt x="1174" y="359"/>
                  <a:pt x="1176" y="360"/>
                </a:cubicBezTo>
                <a:lnTo>
                  <a:pt x="1176" y="360"/>
                </a:lnTo>
                <a:cubicBezTo>
                  <a:pt x="1177" y="363"/>
                  <a:pt x="1179" y="365"/>
                  <a:pt x="1183" y="364"/>
                </a:cubicBezTo>
                <a:lnTo>
                  <a:pt x="1183" y="364"/>
                </a:lnTo>
                <a:cubicBezTo>
                  <a:pt x="1183" y="364"/>
                  <a:pt x="1183" y="364"/>
                  <a:pt x="1184" y="364"/>
                </a:cubicBezTo>
                <a:lnTo>
                  <a:pt x="1184" y="364"/>
                </a:lnTo>
                <a:lnTo>
                  <a:pt x="1184" y="365"/>
                </a:lnTo>
                <a:lnTo>
                  <a:pt x="1184" y="365"/>
                </a:lnTo>
                <a:cubicBezTo>
                  <a:pt x="1183" y="366"/>
                  <a:pt x="1183" y="366"/>
                  <a:pt x="1183" y="367"/>
                </a:cubicBezTo>
                <a:lnTo>
                  <a:pt x="1183" y="367"/>
                </a:lnTo>
                <a:lnTo>
                  <a:pt x="1183" y="367"/>
                </a:lnTo>
                <a:lnTo>
                  <a:pt x="1183" y="367"/>
                </a:lnTo>
                <a:cubicBezTo>
                  <a:pt x="1182" y="370"/>
                  <a:pt x="1181" y="372"/>
                  <a:pt x="1183" y="376"/>
                </a:cubicBezTo>
                <a:lnTo>
                  <a:pt x="1183" y="376"/>
                </a:lnTo>
                <a:cubicBezTo>
                  <a:pt x="1185" y="377"/>
                  <a:pt x="1185" y="376"/>
                  <a:pt x="1186" y="374"/>
                </a:cubicBezTo>
                <a:lnTo>
                  <a:pt x="1186" y="374"/>
                </a:lnTo>
                <a:cubicBezTo>
                  <a:pt x="1187" y="375"/>
                  <a:pt x="1188" y="374"/>
                  <a:pt x="1189" y="373"/>
                </a:cubicBezTo>
                <a:lnTo>
                  <a:pt x="1189" y="373"/>
                </a:lnTo>
                <a:cubicBezTo>
                  <a:pt x="1189" y="375"/>
                  <a:pt x="1189" y="378"/>
                  <a:pt x="1190" y="379"/>
                </a:cubicBezTo>
                <a:lnTo>
                  <a:pt x="1190" y="379"/>
                </a:lnTo>
                <a:cubicBezTo>
                  <a:pt x="1188" y="380"/>
                  <a:pt x="1186" y="381"/>
                  <a:pt x="1183" y="379"/>
                </a:cubicBezTo>
                <a:lnTo>
                  <a:pt x="1183" y="379"/>
                </a:lnTo>
                <a:cubicBezTo>
                  <a:pt x="1175" y="378"/>
                  <a:pt x="1171" y="383"/>
                  <a:pt x="1176" y="392"/>
                </a:cubicBezTo>
                <a:lnTo>
                  <a:pt x="1176" y="392"/>
                </a:lnTo>
                <a:cubicBezTo>
                  <a:pt x="1177" y="394"/>
                  <a:pt x="1179" y="398"/>
                  <a:pt x="1179" y="400"/>
                </a:cubicBezTo>
                <a:lnTo>
                  <a:pt x="1179" y="400"/>
                </a:lnTo>
                <a:cubicBezTo>
                  <a:pt x="1179" y="401"/>
                  <a:pt x="1179" y="402"/>
                  <a:pt x="1179" y="403"/>
                </a:cubicBezTo>
                <a:lnTo>
                  <a:pt x="1179" y="403"/>
                </a:lnTo>
                <a:cubicBezTo>
                  <a:pt x="1179" y="405"/>
                  <a:pt x="1179" y="407"/>
                  <a:pt x="1180" y="409"/>
                </a:cubicBezTo>
                <a:lnTo>
                  <a:pt x="1180" y="409"/>
                </a:lnTo>
                <a:cubicBezTo>
                  <a:pt x="1180" y="410"/>
                  <a:pt x="1181" y="411"/>
                  <a:pt x="1181" y="411"/>
                </a:cubicBezTo>
                <a:lnTo>
                  <a:pt x="1181" y="411"/>
                </a:lnTo>
                <a:cubicBezTo>
                  <a:pt x="1180" y="411"/>
                  <a:pt x="1180" y="410"/>
                  <a:pt x="1179" y="410"/>
                </a:cubicBezTo>
                <a:lnTo>
                  <a:pt x="1179" y="410"/>
                </a:lnTo>
                <a:cubicBezTo>
                  <a:pt x="1178" y="407"/>
                  <a:pt x="1175" y="405"/>
                  <a:pt x="1176" y="400"/>
                </a:cubicBezTo>
                <a:lnTo>
                  <a:pt x="1176" y="400"/>
                </a:lnTo>
                <a:cubicBezTo>
                  <a:pt x="1174" y="400"/>
                  <a:pt x="1172" y="399"/>
                  <a:pt x="1170" y="397"/>
                </a:cubicBezTo>
                <a:lnTo>
                  <a:pt x="1170" y="397"/>
                </a:lnTo>
                <a:cubicBezTo>
                  <a:pt x="1170" y="396"/>
                  <a:pt x="1171" y="394"/>
                  <a:pt x="1171" y="392"/>
                </a:cubicBezTo>
                <a:lnTo>
                  <a:pt x="1171" y="392"/>
                </a:lnTo>
                <a:cubicBezTo>
                  <a:pt x="1173" y="393"/>
                  <a:pt x="1175" y="392"/>
                  <a:pt x="1175" y="388"/>
                </a:cubicBezTo>
                <a:lnTo>
                  <a:pt x="1175" y="388"/>
                </a:lnTo>
                <a:cubicBezTo>
                  <a:pt x="1172" y="387"/>
                  <a:pt x="1170" y="385"/>
                  <a:pt x="1169" y="384"/>
                </a:cubicBezTo>
                <a:lnTo>
                  <a:pt x="1169" y="384"/>
                </a:lnTo>
                <a:cubicBezTo>
                  <a:pt x="1166" y="385"/>
                  <a:pt x="1167" y="388"/>
                  <a:pt x="1169" y="390"/>
                </a:cubicBezTo>
                <a:lnTo>
                  <a:pt x="1169" y="390"/>
                </a:lnTo>
                <a:cubicBezTo>
                  <a:pt x="1168" y="390"/>
                  <a:pt x="1167" y="391"/>
                  <a:pt x="1166" y="391"/>
                </a:cubicBezTo>
                <a:lnTo>
                  <a:pt x="1166" y="391"/>
                </a:lnTo>
                <a:lnTo>
                  <a:pt x="1166" y="391"/>
                </a:lnTo>
                <a:lnTo>
                  <a:pt x="1166" y="391"/>
                </a:lnTo>
                <a:lnTo>
                  <a:pt x="1166" y="391"/>
                </a:lnTo>
                <a:cubicBezTo>
                  <a:pt x="1164" y="388"/>
                  <a:pt x="1164" y="384"/>
                  <a:pt x="1160" y="384"/>
                </a:cubicBezTo>
                <a:lnTo>
                  <a:pt x="1160" y="384"/>
                </a:lnTo>
                <a:cubicBezTo>
                  <a:pt x="1160" y="388"/>
                  <a:pt x="1163" y="389"/>
                  <a:pt x="1164" y="392"/>
                </a:cubicBezTo>
                <a:lnTo>
                  <a:pt x="1164" y="392"/>
                </a:lnTo>
                <a:cubicBezTo>
                  <a:pt x="1165" y="392"/>
                  <a:pt x="1165" y="392"/>
                  <a:pt x="1166" y="392"/>
                </a:cubicBezTo>
                <a:lnTo>
                  <a:pt x="1165" y="392"/>
                </a:lnTo>
                <a:lnTo>
                  <a:pt x="1165" y="392"/>
                </a:lnTo>
                <a:cubicBezTo>
                  <a:pt x="1164" y="394"/>
                  <a:pt x="1164" y="396"/>
                  <a:pt x="1164" y="399"/>
                </a:cubicBezTo>
                <a:lnTo>
                  <a:pt x="1164" y="399"/>
                </a:lnTo>
                <a:cubicBezTo>
                  <a:pt x="1164" y="400"/>
                  <a:pt x="1165" y="401"/>
                  <a:pt x="1166" y="402"/>
                </a:cubicBezTo>
                <a:lnTo>
                  <a:pt x="1166" y="402"/>
                </a:lnTo>
                <a:lnTo>
                  <a:pt x="1167" y="403"/>
                </a:lnTo>
                <a:lnTo>
                  <a:pt x="1167" y="403"/>
                </a:lnTo>
                <a:cubicBezTo>
                  <a:pt x="1169" y="405"/>
                  <a:pt x="1170" y="407"/>
                  <a:pt x="1170" y="409"/>
                </a:cubicBezTo>
                <a:lnTo>
                  <a:pt x="1170" y="409"/>
                </a:lnTo>
                <a:cubicBezTo>
                  <a:pt x="1170" y="411"/>
                  <a:pt x="1170" y="414"/>
                  <a:pt x="1170" y="415"/>
                </a:cubicBezTo>
                <a:lnTo>
                  <a:pt x="1170" y="415"/>
                </a:lnTo>
                <a:cubicBezTo>
                  <a:pt x="1170" y="416"/>
                  <a:pt x="1170" y="416"/>
                  <a:pt x="1170" y="417"/>
                </a:cubicBezTo>
                <a:lnTo>
                  <a:pt x="1170" y="417"/>
                </a:lnTo>
                <a:cubicBezTo>
                  <a:pt x="1170" y="416"/>
                  <a:pt x="1169" y="415"/>
                  <a:pt x="1168" y="415"/>
                </a:cubicBezTo>
                <a:lnTo>
                  <a:pt x="1168" y="415"/>
                </a:lnTo>
                <a:cubicBezTo>
                  <a:pt x="1165" y="414"/>
                  <a:pt x="1164" y="415"/>
                  <a:pt x="1164" y="417"/>
                </a:cubicBezTo>
                <a:lnTo>
                  <a:pt x="1164" y="417"/>
                </a:lnTo>
                <a:cubicBezTo>
                  <a:pt x="1164" y="416"/>
                  <a:pt x="1163" y="415"/>
                  <a:pt x="1163" y="415"/>
                </a:cubicBezTo>
                <a:lnTo>
                  <a:pt x="1163" y="415"/>
                </a:lnTo>
                <a:cubicBezTo>
                  <a:pt x="1162" y="415"/>
                  <a:pt x="1161" y="414"/>
                  <a:pt x="1160" y="414"/>
                </a:cubicBezTo>
                <a:lnTo>
                  <a:pt x="1160" y="414"/>
                </a:lnTo>
                <a:cubicBezTo>
                  <a:pt x="1161" y="412"/>
                  <a:pt x="1161" y="410"/>
                  <a:pt x="1162" y="409"/>
                </a:cubicBezTo>
                <a:lnTo>
                  <a:pt x="1162" y="409"/>
                </a:lnTo>
                <a:cubicBezTo>
                  <a:pt x="1160" y="408"/>
                  <a:pt x="1158" y="406"/>
                  <a:pt x="1156" y="405"/>
                </a:cubicBezTo>
                <a:lnTo>
                  <a:pt x="1155" y="404"/>
                </a:lnTo>
                <a:lnTo>
                  <a:pt x="1155" y="405"/>
                </a:lnTo>
                <a:lnTo>
                  <a:pt x="1155" y="405"/>
                </a:lnTo>
                <a:cubicBezTo>
                  <a:pt x="1154" y="403"/>
                  <a:pt x="1154" y="402"/>
                  <a:pt x="1153" y="400"/>
                </a:cubicBezTo>
                <a:lnTo>
                  <a:pt x="1153" y="400"/>
                </a:lnTo>
                <a:cubicBezTo>
                  <a:pt x="1150" y="396"/>
                  <a:pt x="1154" y="393"/>
                  <a:pt x="1150" y="388"/>
                </a:cubicBezTo>
                <a:lnTo>
                  <a:pt x="1150" y="388"/>
                </a:lnTo>
                <a:cubicBezTo>
                  <a:pt x="1150" y="388"/>
                  <a:pt x="1149" y="388"/>
                  <a:pt x="1149" y="387"/>
                </a:cubicBezTo>
                <a:lnTo>
                  <a:pt x="1149" y="387"/>
                </a:lnTo>
                <a:cubicBezTo>
                  <a:pt x="1150" y="385"/>
                  <a:pt x="1149" y="384"/>
                  <a:pt x="1148" y="382"/>
                </a:cubicBezTo>
                <a:lnTo>
                  <a:pt x="1148" y="382"/>
                </a:lnTo>
                <a:cubicBezTo>
                  <a:pt x="1148" y="379"/>
                  <a:pt x="1149" y="377"/>
                  <a:pt x="1150" y="374"/>
                </a:cubicBezTo>
                <a:lnTo>
                  <a:pt x="1150" y="374"/>
                </a:lnTo>
                <a:cubicBezTo>
                  <a:pt x="1147" y="372"/>
                  <a:pt x="1143" y="374"/>
                  <a:pt x="1141" y="371"/>
                </a:cubicBezTo>
                <a:lnTo>
                  <a:pt x="1141" y="371"/>
                </a:lnTo>
                <a:cubicBezTo>
                  <a:pt x="1143" y="368"/>
                  <a:pt x="1147" y="366"/>
                  <a:pt x="1146" y="362"/>
                </a:cubicBezTo>
                <a:lnTo>
                  <a:pt x="1146" y="362"/>
                </a:lnTo>
                <a:cubicBezTo>
                  <a:pt x="1145" y="362"/>
                  <a:pt x="1145" y="362"/>
                  <a:pt x="1144" y="362"/>
                </a:cubicBezTo>
                <a:lnTo>
                  <a:pt x="1144" y="362"/>
                </a:lnTo>
                <a:cubicBezTo>
                  <a:pt x="1142" y="364"/>
                  <a:pt x="1134" y="362"/>
                  <a:pt x="1141" y="371"/>
                </a:cubicBezTo>
                <a:lnTo>
                  <a:pt x="1141" y="371"/>
                </a:lnTo>
                <a:cubicBezTo>
                  <a:pt x="1139" y="372"/>
                  <a:pt x="1138" y="374"/>
                  <a:pt x="1137" y="376"/>
                </a:cubicBezTo>
                <a:lnTo>
                  <a:pt x="1137" y="376"/>
                </a:lnTo>
                <a:cubicBezTo>
                  <a:pt x="1136" y="376"/>
                  <a:pt x="1136" y="376"/>
                  <a:pt x="1136" y="375"/>
                </a:cubicBezTo>
                <a:lnTo>
                  <a:pt x="1136" y="375"/>
                </a:lnTo>
                <a:lnTo>
                  <a:pt x="1136" y="374"/>
                </a:lnTo>
                <a:lnTo>
                  <a:pt x="1136" y="374"/>
                </a:lnTo>
                <a:lnTo>
                  <a:pt x="1136" y="374"/>
                </a:lnTo>
                <a:lnTo>
                  <a:pt x="1136" y="374"/>
                </a:lnTo>
                <a:cubicBezTo>
                  <a:pt x="1136" y="372"/>
                  <a:pt x="1138" y="368"/>
                  <a:pt x="1133" y="366"/>
                </a:cubicBezTo>
                <a:lnTo>
                  <a:pt x="1133" y="366"/>
                </a:lnTo>
                <a:cubicBezTo>
                  <a:pt x="1133" y="366"/>
                  <a:pt x="1133" y="365"/>
                  <a:pt x="1133" y="364"/>
                </a:cubicBezTo>
                <a:lnTo>
                  <a:pt x="1133" y="364"/>
                </a:lnTo>
                <a:cubicBezTo>
                  <a:pt x="1133" y="357"/>
                  <a:pt x="1129" y="352"/>
                  <a:pt x="1123" y="350"/>
                </a:cubicBezTo>
                <a:lnTo>
                  <a:pt x="1123" y="350"/>
                </a:lnTo>
                <a:cubicBezTo>
                  <a:pt x="1123" y="350"/>
                  <a:pt x="1123" y="349"/>
                  <a:pt x="1122" y="349"/>
                </a:cubicBezTo>
                <a:close/>
                <a:moveTo>
                  <a:pt x="1277" y="752"/>
                </a:moveTo>
                <a:lnTo>
                  <a:pt x="1277" y="752"/>
                </a:lnTo>
                <a:cubicBezTo>
                  <a:pt x="1276" y="752"/>
                  <a:pt x="1276" y="752"/>
                  <a:pt x="1276" y="751"/>
                </a:cubicBezTo>
                <a:lnTo>
                  <a:pt x="1276" y="751"/>
                </a:lnTo>
                <a:lnTo>
                  <a:pt x="1276" y="751"/>
                </a:lnTo>
                <a:lnTo>
                  <a:pt x="1276" y="751"/>
                </a:lnTo>
                <a:cubicBezTo>
                  <a:pt x="1277" y="752"/>
                  <a:pt x="1277" y="752"/>
                  <a:pt x="1277" y="752"/>
                </a:cubicBezTo>
                <a:close/>
                <a:moveTo>
                  <a:pt x="1180" y="482"/>
                </a:moveTo>
                <a:lnTo>
                  <a:pt x="1180" y="482"/>
                </a:lnTo>
                <a:close/>
                <a:moveTo>
                  <a:pt x="1250" y="668"/>
                </a:moveTo>
                <a:lnTo>
                  <a:pt x="1250" y="668"/>
                </a:lnTo>
                <a:lnTo>
                  <a:pt x="1250" y="667"/>
                </a:lnTo>
                <a:lnTo>
                  <a:pt x="1250" y="667"/>
                </a:lnTo>
                <a:lnTo>
                  <a:pt x="1250" y="667"/>
                </a:lnTo>
                <a:lnTo>
                  <a:pt x="1250" y="667"/>
                </a:lnTo>
                <a:lnTo>
                  <a:pt x="1250" y="668"/>
                </a:lnTo>
                <a:close/>
                <a:moveTo>
                  <a:pt x="1249" y="662"/>
                </a:moveTo>
                <a:lnTo>
                  <a:pt x="1249" y="662"/>
                </a:lnTo>
                <a:close/>
                <a:moveTo>
                  <a:pt x="1251" y="668"/>
                </a:moveTo>
                <a:lnTo>
                  <a:pt x="1251" y="668"/>
                </a:lnTo>
                <a:cubicBezTo>
                  <a:pt x="1252" y="670"/>
                  <a:pt x="1253" y="672"/>
                  <a:pt x="1254" y="673"/>
                </a:cubicBezTo>
                <a:lnTo>
                  <a:pt x="1254" y="673"/>
                </a:lnTo>
                <a:lnTo>
                  <a:pt x="1254" y="673"/>
                </a:lnTo>
                <a:lnTo>
                  <a:pt x="1254" y="673"/>
                </a:lnTo>
                <a:lnTo>
                  <a:pt x="1253" y="673"/>
                </a:lnTo>
                <a:lnTo>
                  <a:pt x="1253" y="673"/>
                </a:lnTo>
                <a:cubicBezTo>
                  <a:pt x="1253" y="672"/>
                  <a:pt x="1252" y="670"/>
                  <a:pt x="1251" y="668"/>
                </a:cubicBezTo>
                <a:close/>
                <a:moveTo>
                  <a:pt x="1238" y="630"/>
                </a:moveTo>
                <a:lnTo>
                  <a:pt x="1238" y="630"/>
                </a:lnTo>
                <a:lnTo>
                  <a:pt x="1238" y="630"/>
                </a:lnTo>
                <a:lnTo>
                  <a:pt x="1238" y="630"/>
                </a:lnTo>
                <a:lnTo>
                  <a:pt x="1240" y="630"/>
                </a:lnTo>
                <a:lnTo>
                  <a:pt x="1240" y="630"/>
                </a:lnTo>
                <a:lnTo>
                  <a:pt x="1240" y="631"/>
                </a:lnTo>
                <a:lnTo>
                  <a:pt x="1240" y="631"/>
                </a:lnTo>
                <a:lnTo>
                  <a:pt x="1238" y="630"/>
                </a:lnTo>
                <a:close/>
                <a:moveTo>
                  <a:pt x="1175" y="430"/>
                </a:moveTo>
                <a:lnTo>
                  <a:pt x="1175" y="430"/>
                </a:lnTo>
                <a:cubicBezTo>
                  <a:pt x="1175" y="429"/>
                  <a:pt x="1174" y="429"/>
                  <a:pt x="1174" y="429"/>
                </a:cubicBezTo>
                <a:lnTo>
                  <a:pt x="1174" y="429"/>
                </a:lnTo>
                <a:cubicBezTo>
                  <a:pt x="1174" y="428"/>
                  <a:pt x="1174" y="427"/>
                  <a:pt x="1173" y="426"/>
                </a:cubicBezTo>
                <a:lnTo>
                  <a:pt x="1173" y="426"/>
                </a:lnTo>
                <a:cubicBezTo>
                  <a:pt x="1175" y="427"/>
                  <a:pt x="1176" y="427"/>
                  <a:pt x="1177" y="428"/>
                </a:cubicBezTo>
                <a:lnTo>
                  <a:pt x="1177" y="428"/>
                </a:lnTo>
                <a:cubicBezTo>
                  <a:pt x="1176" y="428"/>
                  <a:pt x="1176" y="429"/>
                  <a:pt x="1175" y="430"/>
                </a:cubicBezTo>
                <a:close/>
                <a:moveTo>
                  <a:pt x="1186" y="428"/>
                </a:moveTo>
                <a:lnTo>
                  <a:pt x="1186" y="428"/>
                </a:lnTo>
                <a:cubicBezTo>
                  <a:pt x="1186" y="427"/>
                  <a:pt x="1186" y="427"/>
                  <a:pt x="1185" y="426"/>
                </a:cubicBezTo>
                <a:lnTo>
                  <a:pt x="1185" y="426"/>
                </a:lnTo>
                <a:cubicBezTo>
                  <a:pt x="1186" y="427"/>
                  <a:pt x="1187" y="427"/>
                  <a:pt x="1188" y="427"/>
                </a:cubicBezTo>
                <a:lnTo>
                  <a:pt x="1188" y="427"/>
                </a:lnTo>
                <a:cubicBezTo>
                  <a:pt x="1187" y="428"/>
                  <a:pt x="1186" y="428"/>
                  <a:pt x="1186" y="428"/>
                </a:cubicBezTo>
                <a:close/>
                <a:moveTo>
                  <a:pt x="1196" y="431"/>
                </a:moveTo>
                <a:lnTo>
                  <a:pt x="1196" y="431"/>
                </a:lnTo>
                <a:lnTo>
                  <a:pt x="1196" y="431"/>
                </a:lnTo>
                <a:cubicBezTo>
                  <a:pt x="1198" y="443"/>
                  <a:pt x="1189" y="450"/>
                  <a:pt x="1179" y="445"/>
                </a:cubicBezTo>
                <a:lnTo>
                  <a:pt x="1179" y="445"/>
                </a:lnTo>
                <a:cubicBezTo>
                  <a:pt x="1179" y="445"/>
                  <a:pt x="1178" y="444"/>
                  <a:pt x="1177" y="444"/>
                </a:cubicBezTo>
                <a:lnTo>
                  <a:pt x="1177" y="444"/>
                </a:lnTo>
                <a:cubicBezTo>
                  <a:pt x="1177" y="443"/>
                  <a:pt x="1176" y="441"/>
                  <a:pt x="1176" y="439"/>
                </a:cubicBezTo>
                <a:lnTo>
                  <a:pt x="1176" y="439"/>
                </a:lnTo>
                <a:cubicBezTo>
                  <a:pt x="1177" y="440"/>
                  <a:pt x="1178" y="440"/>
                  <a:pt x="1179" y="439"/>
                </a:cubicBezTo>
                <a:lnTo>
                  <a:pt x="1179" y="439"/>
                </a:lnTo>
                <a:cubicBezTo>
                  <a:pt x="1179" y="438"/>
                  <a:pt x="1179" y="437"/>
                  <a:pt x="1179" y="437"/>
                </a:cubicBezTo>
                <a:lnTo>
                  <a:pt x="1179" y="437"/>
                </a:lnTo>
                <a:cubicBezTo>
                  <a:pt x="1179" y="437"/>
                  <a:pt x="1180" y="437"/>
                  <a:pt x="1181" y="437"/>
                </a:cubicBezTo>
                <a:lnTo>
                  <a:pt x="1181" y="437"/>
                </a:lnTo>
                <a:cubicBezTo>
                  <a:pt x="1185" y="434"/>
                  <a:pt x="1192" y="434"/>
                  <a:pt x="1192" y="427"/>
                </a:cubicBezTo>
                <a:lnTo>
                  <a:pt x="1192" y="427"/>
                </a:lnTo>
                <a:cubicBezTo>
                  <a:pt x="1192" y="426"/>
                  <a:pt x="1191" y="425"/>
                  <a:pt x="1191" y="425"/>
                </a:cubicBezTo>
                <a:lnTo>
                  <a:pt x="1191" y="425"/>
                </a:lnTo>
                <a:cubicBezTo>
                  <a:pt x="1192" y="424"/>
                  <a:pt x="1193" y="424"/>
                  <a:pt x="1193" y="422"/>
                </a:cubicBezTo>
                <a:lnTo>
                  <a:pt x="1193" y="422"/>
                </a:lnTo>
                <a:cubicBezTo>
                  <a:pt x="1193" y="421"/>
                  <a:pt x="1192" y="419"/>
                  <a:pt x="1190" y="418"/>
                </a:cubicBezTo>
                <a:lnTo>
                  <a:pt x="1190" y="418"/>
                </a:lnTo>
                <a:cubicBezTo>
                  <a:pt x="1188" y="417"/>
                  <a:pt x="1188" y="415"/>
                  <a:pt x="1188" y="413"/>
                </a:cubicBezTo>
                <a:lnTo>
                  <a:pt x="1188" y="413"/>
                </a:lnTo>
                <a:cubicBezTo>
                  <a:pt x="1190" y="414"/>
                  <a:pt x="1191" y="414"/>
                  <a:pt x="1194" y="415"/>
                </a:cubicBezTo>
                <a:lnTo>
                  <a:pt x="1194" y="415"/>
                </a:lnTo>
                <a:cubicBezTo>
                  <a:pt x="1196" y="415"/>
                  <a:pt x="1198" y="415"/>
                  <a:pt x="1200" y="413"/>
                </a:cubicBezTo>
                <a:lnTo>
                  <a:pt x="1200" y="413"/>
                </a:lnTo>
                <a:lnTo>
                  <a:pt x="1200" y="413"/>
                </a:lnTo>
                <a:lnTo>
                  <a:pt x="1200" y="413"/>
                </a:lnTo>
                <a:cubicBezTo>
                  <a:pt x="1202" y="415"/>
                  <a:pt x="1204" y="420"/>
                  <a:pt x="1208" y="421"/>
                </a:cubicBezTo>
                <a:lnTo>
                  <a:pt x="1208" y="421"/>
                </a:lnTo>
                <a:cubicBezTo>
                  <a:pt x="1209" y="422"/>
                  <a:pt x="1210" y="421"/>
                  <a:pt x="1209" y="421"/>
                </a:cubicBezTo>
                <a:lnTo>
                  <a:pt x="1209" y="421"/>
                </a:lnTo>
                <a:cubicBezTo>
                  <a:pt x="1209" y="419"/>
                  <a:pt x="1209" y="417"/>
                  <a:pt x="1209" y="415"/>
                </a:cubicBezTo>
                <a:lnTo>
                  <a:pt x="1209" y="415"/>
                </a:lnTo>
                <a:lnTo>
                  <a:pt x="1209" y="415"/>
                </a:lnTo>
                <a:lnTo>
                  <a:pt x="1209" y="415"/>
                </a:lnTo>
                <a:cubicBezTo>
                  <a:pt x="1213" y="418"/>
                  <a:pt x="1214" y="422"/>
                  <a:pt x="1217" y="425"/>
                </a:cubicBezTo>
                <a:lnTo>
                  <a:pt x="1217" y="425"/>
                </a:lnTo>
                <a:cubicBezTo>
                  <a:pt x="1216" y="427"/>
                  <a:pt x="1213" y="425"/>
                  <a:pt x="1213" y="428"/>
                </a:cubicBezTo>
                <a:lnTo>
                  <a:pt x="1213" y="428"/>
                </a:lnTo>
                <a:cubicBezTo>
                  <a:pt x="1214" y="429"/>
                  <a:pt x="1215" y="430"/>
                  <a:pt x="1216" y="431"/>
                </a:cubicBezTo>
                <a:lnTo>
                  <a:pt x="1216" y="431"/>
                </a:lnTo>
                <a:cubicBezTo>
                  <a:pt x="1216" y="431"/>
                  <a:pt x="1216" y="433"/>
                  <a:pt x="1216" y="435"/>
                </a:cubicBezTo>
                <a:lnTo>
                  <a:pt x="1216" y="435"/>
                </a:lnTo>
                <a:cubicBezTo>
                  <a:pt x="1217" y="436"/>
                  <a:pt x="1218" y="437"/>
                  <a:pt x="1219" y="437"/>
                </a:cubicBezTo>
                <a:lnTo>
                  <a:pt x="1219" y="437"/>
                </a:lnTo>
                <a:cubicBezTo>
                  <a:pt x="1219" y="438"/>
                  <a:pt x="1220" y="439"/>
                  <a:pt x="1221" y="440"/>
                </a:cubicBezTo>
                <a:lnTo>
                  <a:pt x="1221" y="440"/>
                </a:lnTo>
                <a:cubicBezTo>
                  <a:pt x="1221" y="441"/>
                  <a:pt x="1222" y="443"/>
                  <a:pt x="1222" y="444"/>
                </a:cubicBezTo>
                <a:lnTo>
                  <a:pt x="1222" y="444"/>
                </a:lnTo>
                <a:cubicBezTo>
                  <a:pt x="1222" y="443"/>
                  <a:pt x="1222" y="443"/>
                  <a:pt x="1222" y="443"/>
                </a:cubicBezTo>
                <a:lnTo>
                  <a:pt x="1222" y="443"/>
                </a:lnTo>
                <a:cubicBezTo>
                  <a:pt x="1223" y="445"/>
                  <a:pt x="1223" y="447"/>
                  <a:pt x="1224" y="448"/>
                </a:cubicBezTo>
                <a:lnTo>
                  <a:pt x="1224" y="448"/>
                </a:lnTo>
                <a:cubicBezTo>
                  <a:pt x="1224" y="448"/>
                  <a:pt x="1224" y="448"/>
                  <a:pt x="1223" y="448"/>
                </a:cubicBezTo>
                <a:lnTo>
                  <a:pt x="1223" y="448"/>
                </a:lnTo>
                <a:cubicBezTo>
                  <a:pt x="1223" y="450"/>
                  <a:pt x="1223" y="452"/>
                  <a:pt x="1223" y="454"/>
                </a:cubicBezTo>
                <a:lnTo>
                  <a:pt x="1223" y="454"/>
                </a:lnTo>
                <a:cubicBezTo>
                  <a:pt x="1223" y="455"/>
                  <a:pt x="1223" y="456"/>
                  <a:pt x="1223" y="457"/>
                </a:cubicBezTo>
                <a:lnTo>
                  <a:pt x="1223" y="457"/>
                </a:lnTo>
                <a:cubicBezTo>
                  <a:pt x="1223" y="458"/>
                  <a:pt x="1223" y="458"/>
                  <a:pt x="1223" y="458"/>
                </a:cubicBezTo>
                <a:lnTo>
                  <a:pt x="1219" y="455"/>
                </a:lnTo>
                <a:lnTo>
                  <a:pt x="1219" y="455"/>
                </a:lnTo>
                <a:cubicBezTo>
                  <a:pt x="1219" y="457"/>
                  <a:pt x="1219" y="458"/>
                  <a:pt x="1219" y="459"/>
                </a:cubicBezTo>
                <a:lnTo>
                  <a:pt x="1219" y="459"/>
                </a:lnTo>
                <a:cubicBezTo>
                  <a:pt x="1219" y="462"/>
                  <a:pt x="1219" y="463"/>
                  <a:pt x="1221" y="464"/>
                </a:cubicBezTo>
                <a:lnTo>
                  <a:pt x="1221" y="467"/>
                </a:lnTo>
                <a:lnTo>
                  <a:pt x="1221" y="467"/>
                </a:lnTo>
                <a:cubicBezTo>
                  <a:pt x="1221" y="468"/>
                  <a:pt x="1221" y="470"/>
                  <a:pt x="1223" y="470"/>
                </a:cubicBezTo>
                <a:lnTo>
                  <a:pt x="1223" y="470"/>
                </a:lnTo>
                <a:cubicBezTo>
                  <a:pt x="1221" y="473"/>
                  <a:pt x="1221" y="475"/>
                  <a:pt x="1223" y="478"/>
                </a:cubicBezTo>
                <a:lnTo>
                  <a:pt x="1223" y="478"/>
                </a:lnTo>
                <a:cubicBezTo>
                  <a:pt x="1223" y="480"/>
                  <a:pt x="1223" y="480"/>
                  <a:pt x="1225" y="480"/>
                </a:cubicBezTo>
                <a:lnTo>
                  <a:pt x="1225" y="480"/>
                </a:lnTo>
                <a:cubicBezTo>
                  <a:pt x="1227" y="481"/>
                  <a:pt x="1228" y="481"/>
                  <a:pt x="1229" y="480"/>
                </a:cubicBezTo>
                <a:lnTo>
                  <a:pt x="1229" y="480"/>
                </a:lnTo>
                <a:cubicBezTo>
                  <a:pt x="1229" y="482"/>
                  <a:pt x="1230" y="483"/>
                  <a:pt x="1230" y="485"/>
                </a:cubicBezTo>
                <a:lnTo>
                  <a:pt x="1230" y="485"/>
                </a:lnTo>
                <a:lnTo>
                  <a:pt x="1230" y="485"/>
                </a:lnTo>
                <a:lnTo>
                  <a:pt x="1230" y="485"/>
                </a:lnTo>
                <a:cubicBezTo>
                  <a:pt x="1228" y="490"/>
                  <a:pt x="1223" y="482"/>
                  <a:pt x="1219" y="484"/>
                </a:cubicBezTo>
                <a:lnTo>
                  <a:pt x="1219" y="484"/>
                </a:lnTo>
                <a:cubicBezTo>
                  <a:pt x="1219" y="482"/>
                  <a:pt x="1219" y="480"/>
                  <a:pt x="1219" y="477"/>
                </a:cubicBezTo>
                <a:lnTo>
                  <a:pt x="1219" y="477"/>
                </a:lnTo>
                <a:cubicBezTo>
                  <a:pt x="1219" y="476"/>
                  <a:pt x="1218" y="475"/>
                  <a:pt x="1217" y="474"/>
                </a:cubicBezTo>
                <a:lnTo>
                  <a:pt x="1217" y="474"/>
                </a:lnTo>
                <a:cubicBezTo>
                  <a:pt x="1213" y="470"/>
                  <a:pt x="1211" y="468"/>
                  <a:pt x="1207" y="464"/>
                </a:cubicBezTo>
                <a:lnTo>
                  <a:pt x="1207" y="464"/>
                </a:lnTo>
                <a:cubicBezTo>
                  <a:pt x="1203" y="462"/>
                  <a:pt x="1199" y="458"/>
                  <a:pt x="1194" y="459"/>
                </a:cubicBezTo>
                <a:lnTo>
                  <a:pt x="1194" y="459"/>
                </a:lnTo>
                <a:cubicBezTo>
                  <a:pt x="1191" y="460"/>
                  <a:pt x="1194" y="465"/>
                  <a:pt x="1191" y="465"/>
                </a:cubicBezTo>
                <a:lnTo>
                  <a:pt x="1191" y="465"/>
                </a:lnTo>
                <a:cubicBezTo>
                  <a:pt x="1191" y="466"/>
                  <a:pt x="1191" y="466"/>
                  <a:pt x="1191" y="467"/>
                </a:cubicBezTo>
                <a:lnTo>
                  <a:pt x="1191" y="467"/>
                </a:lnTo>
                <a:cubicBezTo>
                  <a:pt x="1191" y="466"/>
                  <a:pt x="1191" y="465"/>
                  <a:pt x="1191" y="464"/>
                </a:cubicBezTo>
                <a:lnTo>
                  <a:pt x="1191" y="464"/>
                </a:lnTo>
                <a:cubicBezTo>
                  <a:pt x="1189" y="463"/>
                  <a:pt x="1187" y="463"/>
                  <a:pt x="1185" y="464"/>
                </a:cubicBezTo>
                <a:lnTo>
                  <a:pt x="1185" y="464"/>
                </a:lnTo>
                <a:cubicBezTo>
                  <a:pt x="1185" y="463"/>
                  <a:pt x="1185" y="463"/>
                  <a:pt x="1185" y="463"/>
                </a:cubicBezTo>
                <a:lnTo>
                  <a:pt x="1185" y="463"/>
                </a:lnTo>
                <a:cubicBezTo>
                  <a:pt x="1186" y="462"/>
                  <a:pt x="1186" y="461"/>
                  <a:pt x="1185" y="460"/>
                </a:cubicBezTo>
                <a:lnTo>
                  <a:pt x="1185" y="460"/>
                </a:lnTo>
                <a:cubicBezTo>
                  <a:pt x="1184" y="458"/>
                  <a:pt x="1184" y="456"/>
                  <a:pt x="1184" y="453"/>
                </a:cubicBezTo>
                <a:lnTo>
                  <a:pt x="1184" y="453"/>
                </a:lnTo>
                <a:cubicBezTo>
                  <a:pt x="1185" y="454"/>
                  <a:pt x="1188" y="455"/>
                  <a:pt x="1190" y="457"/>
                </a:cubicBezTo>
                <a:lnTo>
                  <a:pt x="1190" y="457"/>
                </a:lnTo>
                <a:cubicBezTo>
                  <a:pt x="1193" y="456"/>
                  <a:pt x="1197" y="456"/>
                  <a:pt x="1201" y="455"/>
                </a:cubicBezTo>
                <a:lnTo>
                  <a:pt x="1201" y="455"/>
                </a:lnTo>
                <a:cubicBezTo>
                  <a:pt x="1201" y="454"/>
                  <a:pt x="1201" y="453"/>
                  <a:pt x="1202" y="452"/>
                </a:cubicBezTo>
                <a:lnTo>
                  <a:pt x="1202" y="452"/>
                </a:lnTo>
                <a:cubicBezTo>
                  <a:pt x="1203" y="452"/>
                  <a:pt x="1204" y="453"/>
                  <a:pt x="1206" y="454"/>
                </a:cubicBezTo>
                <a:lnTo>
                  <a:pt x="1206" y="454"/>
                </a:lnTo>
                <a:cubicBezTo>
                  <a:pt x="1206" y="456"/>
                  <a:pt x="1206" y="457"/>
                  <a:pt x="1207" y="458"/>
                </a:cubicBezTo>
                <a:lnTo>
                  <a:pt x="1207" y="458"/>
                </a:lnTo>
                <a:cubicBezTo>
                  <a:pt x="1207" y="459"/>
                  <a:pt x="1207" y="459"/>
                  <a:pt x="1208" y="460"/>
                </a:cubicBezTo>
                <a:lnTo>
                  <a:pt x="1208" y="460"/>
                </a:lnTo>
                <a:cubicBezTo>
                  <a:pt x="1207" y="462"/>
                  <a:pt x="1207" y="464"/>
                  <a:pt x="1209" y="466"/>
                </a:cubicBezTo>
                <a:lnTo>
                  <a:pt x="1209" y="466"/>
                </a:lnTo>
                <a:cubicBezTo>
                  <a:pt x="1210" y="467"/>
                  <a:pt x="1212" y="468"/>
                  <a:pt x="1213" y="467"/>
                </a:cubicBezTo>
                <a:lnTo>
                  <a:pt x="1213" y="467"/>
                </a:lnTo>
                <a:cubicBezTo>
                  <a:pt x="1213" y="466"/>
                  <a:pt x="1214" y="465"/>
                  <a:pt x="1214" y="465"/>
                </a:cubicBezTo>
                <a:lnTo>
                  <a:pt x="1214" y="465"/>
                </a:lnTo>
                <a:cubicBezTo>
                  <a:pt x="1217" y="464"/>
                  <a:pt x="1218" y="461"/>
                  <a:pt x="1217" y="458"/>
                </a:cubicBezTo>
                <a:lnTo>
                  <a:pt x="1217" y="458"/>
                </a:lnTo>
                <a:cubicBezTo>
                  <a:pt x="1217" y="454"/>
                  <a:pt x="1219" y="452"/>
                  <a:pt x="1222" y="451"/>
                </a:cubicBezTo>
                <a:lnTo>
                  <a:pt x="1222" y="451"/>
                </a:lnTo>
                <a:cubicBezTo>
                  <a:pt x="1222" y="450"/>
                  <a:pt x="1222" y="449"/>
                  <a:pt x="1222" y="448"/>
                </a:cubicBezTo>
                <a:lnTo>
                  <a:pt x="1222" y="448"/>
                </a:lnTo>
                <a:cubicBezTo>
                  <a:pt x="1220" y="446"/>
                  <a:pt x="1219" y="443"/>
                  <a:pt x="1217" y="442"/>
                </a:cubicBezTo>
                <a:lnTo>
                  <a:pt x="1217" y="442"/>
                </a:lnTo>
                <a:cubicBezTo>
                  <a:pt x="1215" y="437"/>
                  <a:pt x="1213" y="433"/>
                  <a:pt x="1212" y="429"/>
                </a:cubicBezTo>
                <a:lnTo>
                  <a:pt x="1212" y="429"/>
                </a:lnTo>
                <a:cubicBezTo>
                  <a:pt x="1211" y="428"/>
                  <a:pt x="1210" y="428"/>
                  <a:pt x="1210" y="427"/>
                </a:cubicBezTo>
                <a:lnTo>
                  <a:pt x="1210" y="427"/>
                </a:lnTo>
                <a:cubicBezTo>
                  <a:pt x="1209" y="428"/>
                  <a:pt x="1209" y="428"/>
                  <a:pt x="1208" y="428"/>
                </a:cubicBezTo>
                <a:lnTo>
                  <a:pt x="1208" y="428"/>
                </a:lnTo>
                <a:cubicBezTo>
                  <a:pt x="1205" y="427"/>
                  <a:pt x="1206" y="432"/>
                  <a:pt x="1202" y="430"/>
                </a:cubicBezTo>
                <a:lnTo>
                  <a:pt x="1202" y="430"/>
                </a:lnTo>
                <a:cubicBezTo>
                  <a:pt x="1199" y="428"/>
                  <a:pt x="1197" y="428"/>
                  <a:pt x="1196" y="431"/>
                </a:cubicBezTo>
                <a:close/>
                <a:moveTo>
                  <a:pt x="1250" y="633"/>
                </a:moveTo>
                <a:lnTo>
                  <a:pt x="1250" y="633"/>
                </a:lnTo>
                <a:cubicBezTo>
                  <a:pt x="1249" y="632"/>
                  <a:pt x="1249" y="632"/>
                  <a:pt x="1249" y="631"/>
                </a:cubicBezTo>
                <a:lnTo>
                  <a:pt x="1249" y="631"/>
                </a:lnTo>
                <a:cubicBezTo>
                  <a:pt x="1250" y="631"/>
                  <a:pt x="1253" y="631"/>
                  <a:pt x="1252" y="628"/>
                </a:cubicBezTo>
                <a:lnTo>
                  <a:pt x="1252" y="628"/>
                </a:lnTo>
                <a:cubicBezTo>
                  <a:pt x="1253" y="627"/>
                  <a:pt x="1254" y="626"/>
                  <a:pt x="1255" y="625"/>
                </a:cubicBezTo>
                <a:lnTo>
                  <a:pt x="1255" y="625"/>
                </a:lnTo>
                <a:lnTo>
                  <a:pt x="1254" y="624"/>
                </a:lnTo>
                <a:lnTo>
                  <a:pt x="1254" y="624"/>
                </a:lnTo>
                <a:cubicBezTo>
                  <a:pt x="1252" y="623"/>
                  <a:pt x="1251" y="621"/>
                  <a:pt x="1250" y="621"/>
                </a:cubicBezTo>
                <a:lnTo>
                  <a:pt x="1250" y="621"/>
                </a:lnTo>
                <a:cubicBezTo>
                  <a:pt x="1250" y="620"/>
                  <a:pt x="1250" y="620"/>
                  <a:pt x="1250" y="620"/>
                </a:cubicBezTo>
                <a:lnTo>
                  <a:pt x="1250" y="620"/>
                </a:lnTo>
                <a:cubicBezTo>
                  <a:pt x="1250" y="619"/>
                  <a:pt x="1249" y="619"/>
                  <a:pt x="1248" y="619"/>
                </a:cubicBezTo>
                <a:lnTo>
                  <a:pt x="1248" y="619"/>
                </a:lnTo>
                <a:cubicBezTo>
                  <a:pt x="1250" y="618"/>
                  <a:pt x="1250" y="616"/>
                  <a:pt x="1250" y="615"/>
                </a:cubicBezTo>
                <a:lnTo>
                  <a:pt x="1250" y="615"/>
                </a:lnTo>
                <a:cubicBezTo>
                  <a:pt x="1250" y="613"/>
                  <a:pt x="1249" y="611"/>
                  <a:pt x="1248" y="609"/>
                </a:cubicBezTo>
                <a:lnTo>
                  <a:pt x="1248" y="609"/>
                </a:lnTo>
                <a:cubicBezTo>
                  <a:pt x="1246" y="608"/>
                  <a:pt x="1244" y="607"/>
                  <a:pt x="1243" y="606"/>
                </a:cubicBezTo>
                <a:lnTo>
                  <a:pt x="1243" y="606"/>
                </a:lnTo>
                <a:cubicBezTo>
                  <a:pt x="1244" y="605"/>
                  <a:pt x="1243" y="603"/>
                  <a:pt x="1242" y="601"/>
                </a:cubicBezTo>
                <a:lnTo>
                  <a:pt x="1242" y="601"/>
                </a:lnTo>
                <a:lnTo>
                  <a:pt x="1242" y="601"/>
                </a:lnTo>
                <a:lnTo>
                  <a:pt x="1242" y="601"/>
                </a:lnTo>
                <a:cubicBezTo>
                  <a:pt x="1242" y="600"/>
                  <a:pt x="1242" y="600"/>
                  <a:pt x="1242" y="600"/>
                </a:cubicBezTo>
                <a:lnTo>
                  <a:pt x="1242" y="600"/>
                </a:lnTo>
                <a:cubicBezTo>
                  <a:pt x="1245" y="600"/>
                  <a:pt x="1248" y="601"/>
                  <a:pt x="1250" y="604"/>
                </a:cubicBezTo>
                <a:lnTo>
                  <a:pt x="1250" y="604"/>
                </a:lnTo>
                <a:cubicBezTo>
                  <a:pt x="1251" y="607"/>
                  <a:pt x="1254" y="609"/>
                  <a:pt x="1253" y="612"/>
                </a:cubicBezTo>
                <a:lnTo>
                  <a:pt x="1253" y="612"/>
                </a:lnTo>
                <a:cubicBezTo>
                  <a:pt x="1253" y="614"/>
                  <a:pt x="1252" y="615"/>
                  <a:pt x="1251" y="617"/>
                </a:cubicBezTo>
                <a:lnTo>
                  <a:pt x="1251" y="617"/>
                </a:lnTo>
                <a:cubicBezTo>
                  <a:pt x="1252" y="618"/>
                  <a:pt x="1253" y="619"/>
                  <a:pt x="1254" y="620"/>
                </a:cubicBezTo>
                <a:lnTo>
                  <a:pt x="1254" y="620"/>
                </a:lnTo>
                <a:cubicBezTo>
                  <a:pt x="1257" y="619"/>
                  <a:pt x="1257" y="614"/>
                  <a:pt x="1260" y="610"/>
                </a:cubicBezTo>
                <a:lnTo>
                  <a:pt x="1260" y="610"/>
                </a:lnTo>
                <a:cubicBezTo>
                  <a:pt x="1258" y="609"/>
                  <a:pt x="1259" y="607"/>
                  <a:pt x="1259" y="605"/>
                </a:cubicBezTo>
                <a:lnTo>
                  <a:pt x="1259" y="605"/>
                </a:lnTo>
                <a:cubicBezTo>
                  <a:pt x="1261" y="607"/>
                  <a:pt x="1262" y="609"/>
                  <a:pt x="1264" y="610"/>
                </a:cubicBezTo>
                <a:lnTo>
                  <a:pt x="1264" y="610"/>
                </a:lnTo>
                <a:cubicBezTo>
                  <a:pt x="1264" y="613"/>
                  <a:pt x="1266" y="615"/>
                  <a:pt x="1267" y="617"/>
                </a:cubicBezTo>
                <a:lnTo>
                  <a:pt x="1267" y="617"/>
                </a:lnTo>
                <a:cubicBezTo>
                  <a:pt x="1269" y="621"/>
                  <a:pt x="1261" y="624"/>
                  <a:pt x="1266" y="630"/>
                </a:cubicBezTo>
                <a:lnTo>
                  <a:pt x="1266" y="630"/>
                </a:lnTo>
                <a:lnTo>
                  <a:pt x="1266" y="630"/>
                </a:lnTo>
                <a:lnTo>
                  <a:pt x="1266" y="630"/>
                </a:lnTo>
                <a:cubicBezTo>
                  <a:pt x="1265" y="631"/>
                  <a:pt x="1263" y="633"/>
                  <a:pt x="1262" y="634"/>
                </a:cubicBezTo>
                <a:lnTo>
                  <a:pt x="1262" y="634"/>
                </a:lnTo>
                <a:lnTo>
                  <a:pt x="1262" y="634"/>
                </a:lnTo>
                <a:lnTo>
                  <a:pt x="1262" y="634"/>
                </a:lnTo>
                <a:cubicBezTo>
                  <a:pt x="1260" y="634"/>
                  <a:pt x="1257" y="634"/>
                  <a:pt x="1258" y="637"/>
                </a:cubicBezTo>
                <a:lnTo>
                  <a:pt x="1258" y="637"/>
                </a:lnTo>
                <a:cubicBezTo>
                  <a:pt x="1256" y="639"/>
                  <a:pt x="1257" y="640"/>
                  <a:pt x="1258" y="642"/>
                </a:cubicBezTo>
                <a:lnTo>
                  <a:pt x="1258" y="642"/>
                </a:lnTo>
                <a:cubicBezTo>
                  <a:pt x="1258" y="642"/>
                  <a:pt x="1257" y="642"/>
                  <a:pt x="1256" y="642"/>
                </a:cubicBezTo>
                <a:lnTo>
                  <a:pt x="1256" y="642"/>
                </a:lnTo>
                <a:cubicBezTo>
                  <a:pt x="1256" y="640"/>
                  <a:pt x="1256" y="637"/>
                  <a:pt x="1253" y="639"/>
                </a:cubicBezTo>
                <a:lnTo>
                  <a:pt x="1253" y="639"/>
                </a:lnTo>
                <a:cubicBezTo>
                  <a:pt x="1252" y="637"/>
                  <a:pt x="1250" y="634"/>
                  <a:pt x="1250" y="633"/>
                </a:cubicBezTo>
                <a:close/>
                <a:moveTo>
                  <a:pt x="1267" y="662"/>
                </a:moveTo>
                <a:lnTo>
                  <a:pt x="1267" y="662"/>
                </a:lnTo>
                <a:cubicBezTo>
                  <a:pt x="1266" y="662"/>
                  <a:pt x="1266" y="660"/>
                  <a:pt x="1266" y="658"/>
                </a:cubicBezTo>
                <a:lnTo>
                  <a:pt x="1266" y="658"/>
                </a:lnTo>
                <a:cubicBezTo>
                  <a:pt x="1266" y="658"/>
                  <a:pt x="1266" y="658"/>
                  <a:pt x="1267" y="656"/>
                </a:cubicBezTo>
                <a:lnTo>
                  <a:pt x="1267" y="656"/>
                </a:lnTo>
                <a:cubicBezTo>
                  <a:pt x="1268" y="659"/>
                  <a:pt x="1268" y="661"/>
                  <a:pt x="1267" y="662"/>
                </a:cubicBezTo>
                <a:close/>
                <a:moveTo>
                  <a:pt x="1281" y="684"/>
                </a:moveTo>
                <a:lnTo>
                  <a:pt x="1281" y="684"/>
                </a:lnTo>
                <a:lnTo>
                  <a:pt x="1281" y="684"/>
                </a:lnTo>
                <a:lnTo>
                  <a:pt x="1281" y="684"/>
                </a:lnTo>
                <a:cubicBezTo>
                  <a:pt x="1281" y="685"/>
                  <a:pt x="1281" y="685"/>
                  <a:pt x="1281" y="685"/>
                </a:cubicBezTo>
                <a:lnTo>
                  <a:pt x="1281" y="685"/>
                </a:lnTo>
                <a:lnTo>
                  <a:pt x="1281" y="685"/>
                </a:lnTo>
                <a:lnTo>
                  <a:pt x="1281" y="685"/>
                </a:lnTo>
                <a:cubicBezTo>
                  <a:pt x="1279" y="685"/>
                  <a:pt x="1277" y="686"/>
                  <a:pt x="1276" y="687"/>
                </a:cubicBezTo>
                <a:lnTo>
                  <a:pt x="1276" y="687"/>
                </a:lnTo>
                <a:cubicBezTo>
                  <a:pt x="1277" y="686"/>
                  <a:pt x="1277" y="685"/>
                  <a:pt x="1276" y="684"/>
                </a:cubicBezTo>
                <a:lnTo>
                  <a:pt x="1276" y="684"/>
                </a:lnTo>
                <a:cubicBezTo>
                  <a:pt x="1277" y="685"/>
                  <a:pt x="1279" y="684"/>
                  <a:pt x="1281" y="684"/>
                </a:cubicBezTo>
                <a:close/>
                <a:moveTo>
                  <a:pt x="1277" y="668"/>
                </a:moveTo>
                <a:lnTo>
                  <a:pt x="1277" y="668"/>
                </a:lnTo>
                <a:close/>
                <a:moveTo>
                  <a:pt x="1285" y="711"/>
                </a:moveTo>
                <a:lnTo>
                  <a:pt x="1285" y="711"/>
                </a:lnTo>
                <a:cubicBezTo>
                  <a:pt x="1287" y="709"/>
                  <a:pt x="1289" y="705"/>
                  <a:pt x="1291" y="702"/>
                </a:cubicBezTo>
                <a:lnTo>
                  <a:pt x="1291" y="702"/>
                </a:lnTo>
                <a:cubicBezTo>
                  <a:pt x="1291" y="701"/>
                  <a:pt x="1291" y="701"/>
                  <a:pt x="1290" y="701"/>
                </a:cubicBezTo>
                <a:lnTo>
                  <a:pt x="1290" y="701"/>
                </a:lnTo>
                <a:cubicBezTo>
                  <a:pt x="1292" y="701"/>
                  <a:pt x="1293" y="699"/>
                  <a:pt x="1293" y="699"/>
                </a:cubicBezTo>
                <a:lnTo>
                  <a:pt x="1293" y="699"/>
                </a:lnTo>
                <a:cubicBezTo>
                  <a:pt x="1295" y="699"/>
                  <a:pt x="1294" y="698"/>
                  <a:pt x="1294" y="696"/>
                </a:cubicBezTo>
                <a:lnTo>
                  <a:pt x="1294" y="696"/>
                </a:lnTo>
                <a:cubicBezTo>
                  <a:pt x="1295" y="695"/>
                  <a:pt x="1295" y="693"/>
                  <a:pt x="1293" y="690"/>
                </a:cubicBezTo>
                <a:lnTo>
                  <a:pt x="1293" y="690"/>
                </a:lnTo>
                <a:cubicBezTo>
                  <a:pt x="1291" y="689"/>
                  <a:pt x="1291" y="686"/>
                  <a:pt x="1291" y="683"/>
                </a:cubicBezTo>
                <a:lnTo>
                  <a:pt x="1291" y="683"/>
                </a:lnTo>
                <a:cubicBezTo>
                  <a:pt x="1291" y="679"/>
                  <a:pt x="1288" y="676"/>
                  <a:pt x="1285" y="674"/>
                </a:cubicBezTo>
                <a:lnTo>
                  <a:pt x="1285" y="674"/>
                </a:lnTo>
                <a:cubicBezTo>
                  <a:pt x="1285" y="673"/>
                  <a:pt x="1285" y="673"/>
                  <a:pt x="1285" y="672"/>
                </a:cubicBezTo>
                <a:lnTo>
                  <a:pt x="1285" y="672"/>
                </a:lnTo>
                <a:cubicBezTo>
                  <a:pt x="1285" y="673"/>
                  <a:pt x="1286" y="673"/>
                  <a:pt x="1287" y="673"/>
                </a:cubicBezTo>
                <a:lnTo>
                  <a:pt x="1287" y="673"/>
                </a:lnTo>
                <a:cubicBezTo>
                  <a:pt x="1288" y="676"/>
                  <a:pt x="1291" y="679"/>
                  <a:pt x="1293" y="681"/>
                </a:cubicBezTo>
                <a:lnTo>
                  <a:pt x="1294" y="680"/>
                </a:lnTo>
                <a:lnTo>
                  <a:pt x="1294" y="680"/>
                </a:lnTo>
                <a:cubicBezTo>
                  <a:pt x="1294" y="681"/>
                  <a:pt x="1295" y="681"/>
                  <a:pt x="1296" y="682"/>
                </a:cubicBezTo>
                <a:lnTo>
                  <a:pt x="1296" y="682"/>
                </a:lnTo>
                <a:cubicBezTo>
                  <a:pt x="1292" y="683"/>
                  <a:pt x="1293" y="687"/>
                  <a:pt x="1297" y="690"/>
                </a:cubicBezTo>
                <a:lnTo>
                  <a:pt x="1297" y="690"/>
                </a:lnTo>
                <a:cubicBezTo>
                  <a:pt x="1299" y="693"/>
                  <a:pt x="1301" y="695"/>
                  <a:pt x="1302" y="697"/>
                </a:cubicBezTo>
                <a:lnTo>
                  <a:pt x="1302" y="697"/>
                </a:lnTo>
                <a:cubicBezTo>
                  <a:pt x="1301" y="697"/>
                  <a:pt x="1301" y="698"/>
                  <a:pt x="1301" y="699"/>
                </a:cubicBezTo>
                <a:lnTo>
                  <a:pt x="1301" y="699"/>
                </a:lnTo>
                <a:cubicBezTo>
                  <a:pt x="1303" y="701"/>
                  <a:pt x="1303" y="707"/>
                  <a:pt x="1307" y="708"/>
                </a:cubicBezTo>
                <a:lnTo>
                  <a:pt x="1307" y="708"/>
                </a:lnTo>
                <a:cubicBezTo>
                  <a:pt x="1307" y="709"/>
                  <a:pt x="1307" y="709"/>
                  <a:pt x="1307" y="710"/>
                </a:cubicBezTo>
                <a:lnTo>
                  <a:pt x="1307" y="710"/>
                </a:lnTo>
                <a:cubicBezTo>
                  <a:pt x="1306" y="711"/>
                  <a:pt x="1305" y="711"/>
                  <a:pt x="1305" y="711"/>
                </a:cubicBezTo>
                <a:lnTo>
                  <a:pt x="1305" y="711"/>
                </a:lnTo>
                <a:cubicBezTo>
                  <a:pt x="1303" y="712"/>
                  <a:pt x="1303" y="713"/>
                  <a:pt x="1303" y="714"/>
                </a:cubicBezTo>
                <a:lnTo>
                  <a:pt x="1303" y="714"/>
                </a:lnTo>
                <a:cubicBezTo>
                  <a:pt x="1303" y="717"/>
                  <a:pt x="1303" y="720"/>
                  <a:pt x="1307" y="720"/>
                </a:cubicBezTo>
                <a:lnTo>
                  <a:pt x="1307" y="720"/>
                </a:lnTo>
                <a:lnTo>
                  <a:pt x="1307" y="720"/>
                </a:lnTo>
                <a:lnTo>
                  <a:pt x="1307" y="720"/>
                </a:lnTo>
                <a:cubicBezTo>
                  <a:pt x="1307" y="721"/>
                  <a:pt x="1308" y="722"/>
                  <a:pt x="1308" y="723"/>
                </a:cubicBezTo>
                <a:lnTo>
                  <a:pt x="1308" y="723"/>
                </a:lnTo>
                <a:cubicBezTo>
                  <a:pt x="1308" y="724"/>
                  <a:pt x="1309" y="724"/>
                  <a:pt x="1309" y="725"/>
                </a:cubicBezTo>
                <a:lnTo>
                  <a:pt x="1309" y="725"/>
                </a:lnTo>
                <a:cubicBezTo>
                  <a:pt x="1310" y="726"/>
                  <a:pt x="1313" y="728"/>
                  <a:pt x="1313" y="731"/>
                </a:cubicBezTo>
                <a:lnTo>
                  <a:pt x="1313" y="731"/>
                </a:lnTo>
                <a:cubicBezTo>
                  <a:pt x="1313" y="732"/>
                  <a:pt x="1314" y="732"/>
                  <a:pt x="1314" y="732"/>
                </a:cubicBezTo>
                <a:lnTo>
                  <a:pt x="1314" y="732"/>
                </a:lnTo>
                <a:cubicBezTo>
                  <a:pt x="1314" y="734"/>
                  <a:pt x="1315" y="736"/>
                  <a:pt x="1316" y="738"/>
                </a:cubicBezTo>
                <a:lnTo>
                  <a:pt x="1316" y="738"/>
                </a:lnTo>
                <a:cubicBezTo>
                  <a:pt x="1314" y="737"/>
                  <a:pt x="1313" y="736"/>
                  <a:pt x="1311" y="736"/>
                </a:cubicBezTo>
                <a:lnTo>
                  <a:pt x="1311" y="736"/>
                </a:lnTo>
                <a:cubicBezTo>
                  <a:pt x="1309" y="733"/>
                  <a:pt x="1307" y="735"/>
                  <a:pt x="1306" y="736"/>
                </a:cubicBezTo>
                <a:lnTo>
                  <a:pt x="1306" y="736"/>
                </a:lnTo>
                <a:cubicBezTo>
                  <a:pt x="1305" y="736"/>
                  <a:pt x="1305" y="736"/>
                  <a:pt x="1305" y="736"/>
                </a:cubicBezTo>
                <a:lnTo>
                  <a:pt x="1305" y="736"/>
                </a:lnTo>
                <a:cubicBezTo>
                  <a:pt x="1305" y="736"/>
                  <a:pt x="1305" y="736"/>
                  <a:pt x="1303" y="737"/>
                </a:cubicBezTo>
                <a:lnTo>
                  <a:pt x="1303" y="737"/>
                </a:lnTo>
                <a:cubicBezTo>
                  <a:pt x="1303" y="732"/>
                  <a:pt x="1302" y="727"/>
                  <a:pt x="1298" y="726"/>
                </a:cubicBezTo>
                <a:lnTo>
                  <a:pt x="1298" y="726"/>
                </a:lnTo>
                <a:cubicBezTo>
                  <a:pt x="1296" y="726"/>
                  <a:pt x="1295" y="726"/>
                  <a:pt x="1295" y="728"/>
                </a:cubicBezTo>
                <a:lnTo>
                  <a:pt x="1295" y="728"/>
                </a:lnTo>
                <a:cubicBezTo>
                  <a:pt x="1294" y="728"/>
                  <a:pt x="1294" y="728"/>
                  <a:pt x="1294" y="727"/>
                </a:cubicBezTo>
                <a:lnTo>
                  <a:pt x="1294" y="727"/>
                </a:lnTo>
                <a:lnTo>
                  <a:pt x="1294" y="727"/>
                </a:lnTo>
                <a:lnTo>
                  <a:pt x="1294" y="727"/>
                </a:lnTo>
                <a:cubicBezTo>
                  <a:pt x="1297" y="724"/>
                  <a:pt x="1293" y="720"/>
                  <a:pt x="1292" y="716"/>
                </a:cubicBezTo>
                <a:lnTo>
                  <a:pt x="1292" y="716"/>
                </a:lnTo>
                <a:cubicBezTo>
                  <a:pt x="1291" y="716"/>
                  <a:pt x="1290" y="716"/>
                  <a:pt x="1289" y="716"/>
                </a:cubicBezTo>
                <a:lnTo>
                  <a:pt x="1289" y="716"/>
                </a:lnTo>
                <a:lnTo>
                  <a:pt x="1289" y="716"/>
                </a:lnTo>
                <a:cubicBezTo>
                  <a:pt x="1288" y="715"/>
                  <a:pt x="1287" y="714"/>
                  <a:pt x="1287" y="714"/>
                </a:cubicBezTo>
                <a:lnTo>
                  <a:pt x="1287" y="714"/>
                </a:lnTo>
                <a:cubicBezTo>
                  <a:pt x="1287" y="712"/>
                  <a:pt x="1286" y="711"/>
                  <a:pt x="1285" y="711"/>
                </a:cubicBezTo>
                <a:close/>
                <a:moveTo>
                  <a:pt x="1284" y="652"/>
                </a:moveTo>
                <a:lnTo>
                  <a:pt x="1284" y="652"/>
                </a:lnTo>
                <a:cubicBezTo>
                  <a:pt x="1283" y="654"/>
                  <a:pt x="1283" y="656"/>
                  <a:pt x="1285" y="660"/>
                </a:cubicBezTo>
                <a:lnTo>
                  <a:pt x="1285" y="660"/>
                </a:lnTo>
                <a:lnTo>
                  <a:pt x="1285" y="660"/>
                </a:lnTo>
                <a:lnTo>
                  <a:pt x="1285" y="660"/>
                </a:lnTo>
                <a:cubicBezTo>
                  <a:pt x="1283" y="660"/>
                  <a:pt x="1281" y="660"/>
                  <a:pt x="1279" y="662"/>
                </a:cubicBezTo>
                <a:lnTo>
                  <a:pt x="1279" y="662"/>
                </a:lnTo>
                <a:cubicBezTo>
                  <a:pt x="1279" y="660"/>
                  <a:pt x="1278" y="658"/>
                  <a:pt x="1278" y="656"/>
                </a:cubicBezTo>
                <a:lnTo>
                  <a:pt x="1278" y="656"/>
                </a:lnTo>
                <a:cubicBezTo>
                  <a:pt x="1277" y="655"/>
                  <a:pt x="1277" y="652"/>
                  <a:pt x="1275" y="651"/>
                </a:cubicBezTo>
                <a:lnTo>
                  <a:pt x="1275" y="651"/>
                </a:lnTo>
                <a:cubicBezTo>
                  <a:pt x="1278" y="651"/>
                  <a:pt x="1280" y="649"/>
                  <a:pt x="1280" y="646"/>
                </a:cubicBezTo>
                <a:lnTo>
                  <a:pt x="1280" y="646"/>
                </a:lnTo>
                <a:lnTo>
                  <a:pt x="1280" y="646"/>
                </a:lnTo>
                <a:lnTo>
                  <a:pt x="1280" y="646"/>
                </a:lnTo>
                <a:cubicBezTo>
                  <a:pt x="1281" y="644"/>
                  <a:pt x="1281" y="643"/>
                  <a:pt x="1281" y="641"/>
                </a:cubicBezTo>
                <a:lnTo>
                  <a:pt x="1281" y="641"/>
                </a:lnTo>
                <a:lnTo>
                  <a:pt x="1281" y="641"/>
                </a:lnTo>
                <a:cubicBezTo>
                  <a:pt x="1285" y="642"/>
                  <a:pt x="1284" y="646"/>
                  <a:pt x="1286" y="649"/>
                </a:cubicBezTo>
                <a:lnTo>
                  <a:pt x="1286" y="649"/>
                </a:lnTo>
                <a:cubicBezTo>
                  <a:pt x="1286" y="650"/>
                  <a:pt x="1286" y="650"/>
                  <a:pt x="1286" y="650"/>
                </a:cubicBezTo>
                <a:lnTo>
                  <a:pt x="1286" y="650"/>
                </a:lnTo>
                <a:cubicBezTo>
                  <a:pt x="1286" y="651"/>
                  <a:pt x="1285" y="651"/>
                  <a:pt x="1284" y="652"/>
                </a:cubicBezTo>
                <a:close/>
                <a:moveTo>
                  <a:pt x="1356" y="827"/>
                </a:moveTo>
                <a:lnTo>
                  <a:pt x="1356" y="827"/>
                </a:lnTo>
                <a:cubicBezTo>
                  <a:pt x="1356" y="828"/>
                  <a:pt x="1357" y="829"/>
                  <a:pt x="1357" y="830"/>
                </a:cubicBezTo>
                <a:lnTo>
                  <a:pt x="1357" y="830"/>
                </a:lnTo>
                <a:cubicBezTo>
                  <a:pt x="1357" y="834"/>
                  <a:pt x="1352" y="834"/>
                  <a:pt x="1352" y="837"/>
                </a:cubicBezTo>
                <a:lnTo>
                  <a:pt x="1352" y="837"/>
                </a:lnTo>
                <a:cubicBezTo>
                  <a:pt x="1351" y="834"/>
                  <a:pt x="1348" y="835"/>
                  <a:pt x="1346" y="834"/>
                </a:cubicBezTo>
                <a:lnTo>
                  <a:pt x="1346" y="834"/>
                </a:lnTo>
                <a:cubicBezTo>
                  <a:pt x="1346" y="834"/>
                  <a:pt x="1346" y="833"/>
                  <a:pt x="1346" y="832"/>
                </a:cubicBezTo>
                <a:lnTo>
                  <a:pt x="1346" y="832"/>
                </a:lnTo>
                <a:cubicBezTo>
                  <a:pt x="1346" y="833"/>
                  <a:pt x="1346" y="833"/>
                  <a:pt x="1346" y="834"/>
                </a:cubicBezTo>
                <a:lnTo>
                  <a:pt x="1346" y="834"/>
                </a:lnTo>
                <a:cubicBezTo>
                  <a:pt x="1350" y="831"/>
                  <a:pt x="1353" y="829"/>
                  <a:pt x="1356" y="827"/>
                </a:cubicBezTo>
                <a:close/>
                <a:moveTo>
                  <a:pt x="1351" y="817"/>
                </a:moveTo>
                <a:lnTo>
                  <a:pt x="1351" y="817"/>
                </a:lnTo>
                <a:lnTo>
                  <a:pt x="1351" y="817"/>
                </a:lnTo>
                <a:lnTo>
                  <a:pt x="1351" y="817"/>
                </a:lnTo>
                <a:cubicBezTo>
                  <a:pt x="1350" y="817"/>
                  <a:pt x="1350" y="817"/>
                  <a:pt x="1350" y="817"/>
                </a:cubicBezTo>
                <a:lnTo>
                  <a:pt x="1350" y="817"/>
                </a:lnTo>
                <a:cubicBezTo>
                  <a:pt x="1351" y="817"/>
                  <a:pt x="1351" y="817"/>
                  <a:pt x="1351" y="817"/>
                </a:cubicBezTo>
                <a:close/>
                <a:moveTo>
                  <a:pt x="1348" y="812"/>
                </a:moveTo>
                <a:lnTo>
                  <a:pt x="1348" y="812"/>
                </a:lnTo>
                <a:lnTo>
                  <a:pt x="1348" y="812"/>
                </a:lnTo>
                <a:lnTo>
                  <a:pt x="1348" y="812"/>
                </a:lnTo>
                <a:cubicBezTo>
                  <a:pt x="1348" y="812"/>
                  <a:pt x="1348" y="811"/>
                  <a:pt x="1349" y="811"/>
                </a:cubicBezTo>
                <a:lnTo>
                  <a:pt x="1349" y="811"/>
                </a:lnTo>
                <a:cubicBezTo>
                  <a:pt x="1348" y="811"/>
                  <a:pt x="1348" y="812"/>
                  <a:pt x="1348" y="812"/>
                </a:cubicBezTo>
                <a:close/>
                <a:moveTo>
                  <a:pt x="1267" y="606"/>
                </a:moveTo>
                <a:lnTo>
                  <a:pt x="1267" y="606"/>
                </a:lnTo>
                <a:cubicBezTo>
                  <a:pt x="1268" y="608"/>
                  <a:pt x="1270" y="609"/>
                  <a:pt x="1271" y="610"/>
                </a:cubicBezTo>
                <a:lnTo>
                  <a:pt x="1271" y="610"/>
                </a:lnTo>
                <a:lnTo>
                  <a:pt x="1271" y="610"/>
                </a:lnTo>
                <a:lnTo>
                  <a:pt x="1271" y="610"/>
                </a:lnTo>
                <a:cubicBezTo>
                  <a:pt x="1270" y="609"/>
                  <a:pt x="1268" y="609"/>
                  <a:pt x="1267" y="608"/>
                </a:cubicBezTo>
                <a:lnTo>
                  <a:pt x="1267" y="608"/>
                </a:lnTo>
                <a:cubicBezTo>
                  <a:pt x="1267" y="607"/>
                  <a:pt x="1267" y="607"/>
                  <a:pt x="1267" y="606"/>
                </a:cubicBezTo>
                <a:lnTo>
                  <a:pt x="1256" y="560"/>
                </a:lnTo>
                <a:lnTo>
                  <a:pt x="1256" y="560"/>
                </a:lnTo>
                <a:cubicBezTo>
                  <a:pt x="1256" y="561"/>
                  <a:pt x="1256" y="563"/>
                  <a:pt x="1256" y="565"/>
                </a:cubicBezTo>
                <a:lnTo>
                  <a:pt x="1256" y="565"/>
                </a:lnTo>
                <a:cubicBezTo>
                  <a:pt x="1256" y="566"/>
                  <a:pt x="1256" y="566"/>
                  <a:pt x="1256" y="566"/>
                </a:cubicBezTo>
                <a:lnTo>
                  <a:pt x="1256" y="566"/>
                </a:lnTo>
                <a:cubicBezTo>
                  <a:pt x="1256" y="566"/>
                  <a:pt x="1255" y="566"/>
                  <a:pt x="1254" y="566"/>
                </a:cubicBezTo>
                <a:lnTo>
                  <a:pt x="1254" y="566"/>
                </a:lnTo>
                <a:cubicBezTo>
                  <a:pt x="1252" y="566"/>
                  <a:pt x="1250" y="566"/>
                  <a:pt x="1248" y="566"/>
                </a:cubicBezTo>
                <a:lnTo>
                  <a:pt x="1248" y="566"/>
                </a:lnTo>
                <a:cubicBezTo>
                  <a:pt x="1249" y="564"/>
                  <a:pt x="1249" y="561"/>
                  <a:pt x="1251" y="560"/>
                </a:cubicBezTo>
                <a:lnTo>
                  <a:pt x="1251" y="560"/>
                </a:lnTo>
                <a:cubicBezTo>
                  <a:pt x="1252" y="560"/>
                  <a:pt x="1252" y="559"/>
                  <a:pt x="1253" y="557"/>
                </a:cubicBezTo>
                <a:lnTo>
                  <a:pt x="1253" y="557"/>
                </a:lnTo>
                <a:cubicBezTo>
                  <a:pt x="1254" y="554"/>
                  <a:pt x="1256" y="552"/>
                  <a:pt x="1253" y="549"/>
                </a:cubicBezTo>
                <a:lnTo>
                  <a:pt x="1253" y="549"/>
                </a:lnTo>
                <a:lnTo>
                  <a:pt x="1253" y="549"/>
                </a:lnTo>
                <a:lnTo>
                  <a:pt x="1253" y="549"/>
                </a:lnTo>
                <a:lnTo>
                  <a:pt x="1253" y="548"/>
                </a:lnTo>
                <a:lnTo>
                  <a:pt x="1253" y="548"/>
                </a:lnTo>
                <a:cubicBezTo>
                  <a:pt x="1254" y="549"/>
                  <a:pt x="1254" y="549"/>
                  <a:pt x="1254" y="550"/>
                </a:cubicBezTo>
                <a:lnTo>
                  <a:pt x="1254" y="550"/>
                </a:lnTo>
                <a:cubicBezTo>
                  <a:pt x="1257" y="554"/>
                  <a:pt x="1261" y="554"/>
                  <a:pt x="1263" y="551"/>
                </a:cubicBezTo>
                <a:lnTo>
                  <a:pt x="1263" y="551"/>
                </a:lnTo>
                <a:cubicBezTo>
                  <a:pt x="1264" y="550"/>
                  <a:pt x="1263" y="548"/>
                  <a:pt x="1262" y="546"/>
                </a:cubicBezTo>
                <a:lnTo>
                  <a:pt x="1262" y="546"/>
                </a:lnTo>
                <a:cubicBezTo>
                  <a:pt x="1262" y="545"/>
                  <a:pt x="1261" y="545"/>
                  <a:pt x="1260" y="545"/>
                </a:cubicBezTo>
                <a:lnTo>
                  <a:pt x="1260" y="545"/>
                </a:lnTo>
                <a:cubicBezTo>
                  <a:pt x="1260" y="544"/>
                  <a:pt x="1260" y="542"/>
                  <a:pt x="1261" y="540"/>
                </a:cubicBezTo>
                <a:lnTo>
                  <a:pt x="1261" y="540"/>
                </a:lnTo>
                <a:cubicBezTo>
                  <a:pt x="1262" y="540"/>
                  <a:pt x="1262" y="539"/>
                  <a:pt x="1263" y="538"/>
                </a:cubicBezTo>
                <a:lnTo>
                  <a:pt x="1258" y="533"/>
                </a:lnTo>
                <a:lnTo>
                  <a:pt x="1259" y="529"/>
                </a:lnTo>
                <a:lnTo>
                  <a:pt x="1259" y="529"/>
                </a:lnTo>
                <a:cubicBezTo>
                  <a:pt x="1260" y="532"/>
                  <a:pt x="1262" y="533"/>
                  <a:pt x="1263" y="533"/>
                </a:cubicBezTo>
                <a:lnTo>
                  <a:pt x="1263" y="533"/>
                </a:lnTo>
                <a:cubicBezTo>
                  <a:pt x="1263" y="535"/>
                  <a:pt x="1263" y="535"/>
                  <a:pt x="1263" y="535"/>
                </a:cubicBezTo>
                <a:lnTo>
                  <a:pt x="1263" y="535"/>
                </a:lnTo>
                <a:cubicBezTo>
                  <a:pt x="1266" y="540"/>
                  <a:pt x="1268" y="544"/>
                  <a:pt x="1269" y="550"/>
                </a:cubicBezTo>
                <a:lnTo>
                  <a:pt x="1269" y="550"/>
                </a:lnTo>
                <a:cubicBezTo>
                  <a:pt x="1268" y="550"/>
                  <a:pt x="1268" y="552"/>
                  <a:pt x="1267" y="553"/>
                </a:cubicBezTo>
                <a:lnTo>
                  <a:pt x="1267" y="553"/>
                </a:lnTo>
                <a:cubicBezTo>
                  <a:pt x="1268" y="555"/>
                  <a:pt x="1270" y="557"/>
                  <a:pt x="1271" y="559"/>
                </a:cubicBezTo>
                <a:lnTo>
                  <a:pt x="1271" y="559"/>
                </a:lnTo>
                <a:cubicBezTo>
                  <a:pt x="1270" y="559"/>
                  <a:pt x="1268" y="560"/>
                  <a:pt x="1267" y="560"/>
                </a:cubicBezTo>
                <a:lnTo>
                  <a:pt x="1265" y="556"/>
                </a:lnTo>
                <a:lnTo>
                  <a:pt x="1265" y="556"/>
                </a:lnTo>
                <a:cubicBezTo>
                  <a:pt x="1263" y="555"/>
                  <a:pt x="1262" y="556"/>
                  <a:pt x="1262" y="557"/>
                </a:cubicBezTo>
                <a:lnTo>
                  <a:pt x="1262" y="557"/>
                </a:lnTo>
                <a:cubicBezTo>
                  <a:pt x="1261" y="558"/>
                  <a:pt x="1261" y="558"/>
                  <a:pt x="1261" y="558"/>
                </a:cubicBezTo>
                <a:lnTo>
                  <a:pt x="1261" y="558"/>
                </a:lnTo>
                <a:cubicBezTo>
                  <a:pt x="1257" y="554"/>
                  <a:pt x="1256" y="556"/>
                  <a:pt x="1256" y="560"/>
                </a:cubicBezTo>
                <a:lnTo>
                  <a:pt x="1267" y="606"/>
                </a:lnTo>
                <a:close/>
                <a:moveTo>
                  <a:pt x="1305" y="686"/>
                </a:moveTo>
                <a:lnTo>
                  <a:pt x="1305" y="686"/>
                </a:lnTo>
                <a:lnTo>
                  <a:pt x="1305" y="686"/>
                </a:lnTo>
                <a:lnTo>
                  <a:pt x="1305" y="686"/>
                </a:lnTo>
                <a:lnTo>
                  <a:pt x="1305" y="686"/>
                </a:lnTo>
                <a:lnTo>
                  <a:pt x="1305" y="686"/>
                </a:lnTo>
                <a:cubicBezTo>
                  <a:pt x="1305" y="686"/>
                  <a:pt x="1305" y="686"/>
                  <a:pt x="1305" y="687"/>
                </a:cubicBezTo>
                <a:lnTo>
                  <a:pt x="1305" y="687"/>
                </a:lnTo>
                <a:cubicBezTo>
                  <a:pt x="1305" y="686"/>
                  <a:pt x="1305" y="686"/>
                  <a:pt x="1305" y="686"/>
                </a:cubicBezTo>
                <a:close/>
                <a:moveTo>
                  <a:pt x="1357" y="826"/>
                </a:moveTo>
                <a:lnTo>
                  <a:pt x="1357" y="826"/>
                </a:lnTo>
                <a:cubicBezTo>
                  <a:pt x="1357" y="824"/>
                  <a:pt x="1356" y="821"/>
                  <a:pt x="1355" y="818"/>
                </a:cubicBezTo>
                <a:lnTo>
                  <a:pt x="1355" y="818"/>
                </a:lnTo>
                <a:cubicBezTo>
                  <a:pt x="1358" y="819"/>
                  <a:pt x="1360" y="819"/>
                  <a:pt x="1362" y="817"/>
                </a:cubicBezTo>
                <a:lnTo>
                  <a:pt x="1362" y="817"/>
                </a:lnTo>
                <a:lnTo>
                  <a:pt x="1362" y="817"/>
                </a:lnTo>
                <a:lnTo>
                  <a:pt x="1362" y="817"/>
                </a:lnTo>
                <a:cubicBezTo>
                  <a:pt x="1362" y="818"/>
                  <a:pt x="1363" y="820"/>
                  <a:pt x="1363" y="821"/>
                </a:cubicBezTo>
                <a:lnTo>
                  <a:pt x="1363" y="821"/>
                </a:lnTo>
                <a:lnTo>
                  <a:pt x="1363" y="821"/>
                </a:lnTo>
                <a:lnTo>
                  <a:pt x="1363" y="821"/>
                </a:lnTo>
                <a:cubicBezTo>
                  <a:pt x="1363" y="822"/>
                  <a:pt x="1363" y="824"/>
                  <a:pt x="1364" y="825"/>
                </a:cubicBezTo>
                <a:lnTo>
                  <a:pt x="1364" y="825"/>
                </a:lnTo>
                <a:cubicBezTo>
                  <a:pt x="1363" y="825"/>
                  <a:pt x="1361" y="826"/>
                  <a:pt x="1359" y="827"/>
                </a:cubicBezTo>
                <a:lnTo>
                  <a:pt x="1359" y="827"/>
                </a:lnTo>
                <a:cubicBezTo>
                  <a:pt x="1358" y="826"/>
                  <a:pt x="1358" y="826"/>
                  <a:pt x="1357" y="826"/>
                </a:cubicBezTo>
                <a:lnTo>
                  <a:pt x="1318" y="695"/>
                </a:lnTo>
                <a:lnTo>
                  <a:pt x="1318" y="695"/>
                </a:lnTo>
                <a:cubicBezTo>
                  <a:pt x="1318" y="696"/>
                  <a:pt x="1317" y="696"/>
                  <a:pt x="1317" y="697"/>
                </a:cubicBezTo>
                <a:lnTo>
                  <a:pt x="1317" y="697"/>
                </a:lnTo>
                <a:lnTo>
                  <a:pt x="1318" y="697"/>
                </a:lnTo>
                <a:lnTo>
                  <a:pt x="1318" y="697"/>
                </a:lnTo>
                <a:cubicBezTo>
                  <a:pt x="1317" y="698"/>
                  <a:pt x="1317" y="698"/>
                  <a:pt x="1317" y="698"/>
                </a:cubicBezTo>
                <a:lnTo>
                  <a:pt x="1317" y="698"/>
                </a:lnTo>
                <a:cubicBezTo>
                  <a:pt x="1316" y="697"/>
                  <a:pt x="1315" y="696"/>
                  <a:pt x="1315" y="695"/>
                </a:cubicBezTo>
                <a:lnTo>
                  <a:pt x="1315" y="695"/>
                </a:lnTo>
                <a:cubicBezTo>
                  <a:pt x="1314" y="695"/>
                  <a:pt x="1314" y="696"/>
                  <a:pt x="1314" y="696"/>
                </a:cubicBezTo>
                <a:lnTo>
                  <a:pt x="1314" y="696"/>
                </a:lnTo>
                <a:cubicBezTo>
                  <a:pt x="1314" y="695"/>
                  <a:pt x="1314" y="695"/>
                  <a:pt x="1314" y="695"/>
                </a:cubicBezTo>
                <a:lnTo>
                  <a:pt x="1314" y="695"/>
                </a:lnTo>
                <a:cubicBezTo>
                  <a:pt x="1314" y="695"/>
                  <a:pt x="1316" y="695"/>
                  <a:pt x="1318" y="695"/>
                </a:cubicBezTo>
                <a:lnTo>
                  <a:pt x="1357" y="826"/>
                </a:lnTo>
                <a:close/>
                <a:moveTo>
                  <a:pt x="1301" y="671"/>
                </a:moveTo>
                <a:lnTo>
                  <a:pt x="1301" y="671"/>
                </a:lnTo>
                <a:cubicBezTo>
                  <a:pt x="1303" y="670"/>
                  <a:pt x="1305" y="670"/>
                  <a:pt x="1306" y="670"/>
                </a:cubicBezTo>
                <a:lnTo>
                  <a:pt x="1306" y="670"/>
                </a:lnTo>
                <a:cubicBezTo>
                  <a:pt x="1308" y="672"/>
                  <a:pt x="1309" y="675"/>
                  <a:pt x="1310" y="677"/>
                </a:cubicBezTo>
                <a:lnTo>
                  <a:pt x="1310" y="677"/>
                </a:lnTo>
                <a:cubicBezTo>
                  <a:pt x="1307" y="676"/>
                  <a:pt x="1305" y="676"/>
                  <a:pt x="1303" y="679"/>
                </a:cubicBezTo>
                <a:lnTo>
                  <a:pt x="1303" y="679"/>
                </a:lnTo>
                <a:cubicBezTo>
                  <a:pt x="1303" y="677"/>
                  <a:pt x="1303" y="677"/>
                  <a:pt x="1303" y="677"/>
                </a:cubicBezTo>
                <a:lnTo>
                  <a:pt x="1303" y="677"/>
                </a:lnTo>
                <a:cubicBezTo>
                  <a:pt x="1305" y="675"/>
                  <a:pt x="1303" y="673"/>
                  <a:pt x="1301" y="671"/>
                </a:cubicBezTo>
                <a:close/>
                <a:moveTo>
                  <a:pt x="1330" y="728"/>
                </a:moveTo>
                <a:lnTo>
                  <a:pt x="1330" y="728"/>
                </a:lnTo>
                <a:cubicBezTo>
                  <a:pt x="1330" y="728"/>
                  <a:pt x="1330" y="728"/>
                  <a:pt x="1330" y="729"/>
                </a:cubicBezTo>
                <a:lnTo>
                  <a:pt x="1330" y="729"/>
                </a:lnTo>
                <a:cubicBezTo>
                  <a:pt x="1330" y="729"/>
                  <a:pt x="1329" y="729"/>
                  <a:pt x="1329" y="728"/>
                </a:cubicBezTo>
                <a:lnTo>
                  <a:pt x="1329" y="728"/>
                </a:lnTo>
                <a:lnTo>
                  <a:pt x="1329" y="727"/>
                </a:lnTo>
                <a:lnTo>
                  <a:pt x="1329" y="727"/>
                </a:lnTo>
                <a:cubicBezTo>
                  <a:pt x="1329" y="726"/>
                  <a:pt x="1329" y="726"/>
                  <a:pt x="1329" y="724"/>
                </a:cubicBezTo>
                <a:lnTo>
                  <a:pt x="1329" y="724"/>
                </a:lnTo>
                <a:lnTo>
                  <a:pt x="1329" y="724"/>
                </a:lnTo>
                <a:lnTo>
                  <a:pt x="1329" y="724"/>
                </a:lnTo>
                <a:lnTo>
                  <a:pt x="1330" y="723"/>
                </a:lnTo>
                <a:lnTo>
                  <a:pt x="1330" y="723"/>
                </a:lnTo>
                <a:lnTo>
                  <a:pt x="1330" y="723"/>
                </a:lnTo>
                <a:lnTo>
                  <a:pt x="1330" y="723"/>
                </a:lnTo>
                <a:cubicBezTo>
                  <a:pt x="1330" y="725"/>
                  <a:pt x="1332" y="726"/>
                  <a:pt x="1333" y="726"/>
                </a:cubicBezTo>
                <a:lnTo>
                  <a:pt x="1333" y="726"/>
                </a:lnTo>
                <a:cubicBezTo>
                  <a:pt x="1332" y="727"/>
                  <a:pt x="1331" y="728"/>
                  <a:pt x="1330" y="728"/>
                </a:cubicBezTo>
                <a:close/>
                <a:moveTo>
                  <a:pt x="1327" y="708"/>
                </a:moveTo>
                <a:lnTo>
                  <a:pt x="1327" y="708"/>
                </a:lnTo>
                <a:cubicBezTo>
                  <a:pt x="1326" y="707"/>
                  <a:pt x="1326" y="706"/>
                  <a:pt x="1325" y="706"/>
                </a:cubicBezTo>
                <a:lnTo>
                  <a:pt x="1325" y="706"/>
                </a:lnTo>
                <a:cubicBezTo>
                  <a:pt x="1325" y="705"/>
                  <a:pt x="1326" y="705"/>
                  <a:pt x="1326" y="705"/>
                </a:cubicBezTo>
                <a:lnTo>
                  <a:pt x="1326" y="705"/>
                </a:lnTo>
                <a:cubicBezTo>
                  <a:pt x="1327" y="705"/>
                  <a:pt x="1327" y="706"/>
                  <a:pt x="1328" y="706"/>
                </a:cubicBezTo>
                <a:lnTo>
                  <a:pt x="1328" y="706"/>
                </a:lnTo>
                <a:lnTo>
                  <a:pt x="1329" y="707"/>
                </a:lnTo>
                <a:lnTo>
                  <a:pt x="1329" y="707"/>
                </a:lnTo>
                <a:cubicBezTo>
                  <a:pt x="1328" y="707"/>
                  <a:pt x="1327" y="708"/>
                  <a:pt x="1327" y="708"/>
                </a:cubicBezTo>
                <a:close/>
                <a:moveTo>
                  <a:pt x="1258" y="509"/>
                </a:moveTo>
                <a:lnTo>
                  <a:pt x="1258" y="509"/>
                </a:lnTo>
                <a:cubicBezTo>
                  <a:pt x="1259" y="508"/>
                  <a:pt x="1259" y="508"/>
                  <a:pt x="1259" y="507"/>
                </a:cubicBezTo>
                <a:lnTo>
                  <a:pt x="1259" y="507"/>
                </a:lnTo>
                <a:cubicBezTo>
                  <a:pt x="1260" y="508"/>
                  <a:pt x="1261" y="509"/>
                  <a:pt x="1262" y="509"/>
                </a:cubicBezTo>
                <a:lnTo>
                  <a:pt x="1262" y="509"/>
                </a:lnTo>
                <a:lnTo>
                  <a:pt x="1262" y="509"/>
                </a:lnTo>
                <a:lnTo>
                  <a:pt x="1262" y="509"/>
                </a:lnTo>
                <a:cubicBezTo>
                  <a:pt x="1261" y="509"/>
                  <a:pt x="1261" y="510"/>
                  <a:pt x="1261" y="510"/>
                </a:cubicBezTo>
                <a:lnTo>
                  <a:pt x="1261" y="510"/>
                </a:lnTo>
                <a:cubicBezTo>
                  <a:pt x="1260" y="509"/>
                  <a:pt x="1259" y="509"/>
                  <a:pt x="1258" y="509"/>
                </a:cubicBezTo>
                <a:close/>
                <a:moveTo>
                  <a:pt x="1341" y="724"/>
                </a:moveTo>
                <a:lnTo>
                  <a:pt x="1341" y="724"/>
                </a:lnTo>
                <a:cubicBezTo>
                  <a:pt x="1342" y="723"/>
                  <a:pt x="1342" y="723"/>
                  <a:pt x="1342" y="723"/>
                </a:cubicBezTo>
                <a:lnTo>
                  <a:pt x="1342" y="723"/>
                </a:lnTo>
                <a:cubicBezTo>
                  <a:pt x="1342" y="723"/>
                  <a:pt x="1342" y="723"/>
                  <a:pt x="1342" y="724"/>
                </a:cubicBezTo>
                <a:lnTo>
                  <a:pt x="1342" y="724"/>
                </a:lnTo>
                <a:lnTo>
                  <a:pt x="1342" y="724"/>
                </a:lnTo>
                <a:lnTo>
                  <a:pt x="1342" y="724"/>
                </a:lnTo>
                <a:cubicBezTo>
                  <a:pt x="1342" y="724"/>
                  <a:pt x="1342" y="724"/>
                  <a:pt x="1341" y="724"/>
                </a:cubicBezTo>
                <a:close/>
                <a:moveTo>
                  <a:pt x="1141" y="184"/>
                </a:moveTo>
                <a:lnTo>
                  <a:pt x="1141" y="184"/>
                </a:lnTo>
                <a:cubicBezTo>
                  <a:pt x="1140" y="184"/>
                  <a:pt x="1140" y="183"/>
                  <a:pt x="1140" y="183"/>
                </a:cubicBezTo>
                <a:lnTo>
                  <a:pt x="1140" y="183"/>
                </a:lnTo>
                <a:lnTo>
                  <a:pt x="1140" y="183"/>
                </a:lnTo>
                <a:cubicBezTo>
                  <a:pt x="1140" y="183"/>
                  <a:pt x="1140" y="183"/>
                  <a:pt x="1141" y="184"/>
                </a:cubicBezTo>
                <a:close/>
                <a:moveTo>
                  <a:pt x="1117" y="125"/>
                </a:moveTo>
                <a:lnTo>
                  <a:pt x="1117" y="125"/>
                </a:lnTo>
                <a:cubicBezTo>
                  <a:pt x="1117" y="124"/>
                  <a:pt x="1117" y="124"/>
                  <a:pt x="1117" y="123"/>
                </a:cubicBezTo>
                <a:lnTo>
                  <a:pt x="1117" y="123"/>
                </a:lnTo>
                <a:cubicBezTo>
                  <a:pt x="1117" y="119"/>
                  <a:pt x="1117" y="114"/>
                  <a:pt x="1113" y="110"/>
                </a:cubicBezTo>
                <a:lnTo>
                  <a:pt x="1113" y="110"/>
                </a:lnTo>
                <a:cubicBezTo>
                  <a:pt x="1112" y="110"/>
                  <a:pt x="1112" y="109"/>
                  <a:pt x="1111" y="108"/>
                </a:cubicBezTo>
                <a:lnTo>
                  <a:pt x="1111" y="108"/>
                </a:lnTo>
                <a:lnTo>
                  <a:pt x="1112" y="109"/>
                </a:lnTo>
                <a:lnTo>
                  <a:pt x="1112" y="109"/>
                </a:lnTo>
                <a:cubicBezTo>
                  <a:pt x="1114" y="110"/>
                  <a:pt x="1115" y="110"/>
                  <a:pt x="1115" y="110"/>
                </a:cubicBezTo>
                <a:lnTo>
                  <a:pt x="1115" y="110"/>
                </a:lnTo>
                <a:cubicBezTo>
                  <a:pt x="1115" y="111"/>
                  <a:pt x="1117" y="113"/>
                  <a:pt x="1118" y="116"/>
                </a:cubicBezTo>
                <a:lnTo>
                  <a:pt x="1118" y="116"/>
                </a:lnTo>
                <a:cubicBezTo>
                  <a:pt x="1119" y="116"/>
                  <a:pt x="1121" y="118"/>
                  <a:pt x="1121" y="119"/>
                </a:cubicBezTo>
                <a:lnTo>
                  <a:pt x="1121" y="119"/>
                </a:lnTo>
                <a:lnTo>
                  <a:pt x="1121" y="119"/>
                </a:lnTo>
                <a:lnTo>
                  <a:pt x="1121" y="119"/>
                </a:lnTo>
                <a:cubicBezTo>
                  <a:pt x="1121" y="120"/>
                  <a:pt x="1122" y="122"/>
                  <a:pt x="1122" y="124"/>
                </a:cubicBezTo>
                <a:lnTo>
                  <a:pt x="1122" y="124"/>
                </a:lnTo>
                <a:cubicBezTo>
                  <a:pt x="1123" y="124"/>
                  <a:pt x="1123" y="125"/>
                  <a:pt x="1123" y="125"/>
                </a:cubicBezTo>
                <a:lnTo>
                  <a:pt x="1123" y="125"/>
                </a:lnTo>
                <a:lnTo>
                  <a:pt x="1123" y="125"/>
                </a:lnTo>
                <a:lnTo>
                  <a:pt x="1123" y="125"/>
                </a:lnTo>
                <a:cubicBezTo>
                  <a:pt x="1122" y="123"/>
                  <a:pt x="1121" y="122"/>
                  <a:pt x="1120" y="120"/>
                </a:cubicBezTo>
                <a:lnTo>
                  <a:pt x="1120" y="120"/>
                </a:lnTo>
                <a:cubicBezTo>
                  <a:pt x="1119" y="121"/>
                  <a:pt x="1119" y="124"/>
                  <a:pt x="1117" y="125"/>
                </a:cubicBezTo>
                <a:close/>
                <a:moveTo>
                  <a:pt x="1156" y="218"/>
                </a:moveTo>
                <a:lnTo>
                  <a:pt x="1156" y="218"/>
                </a:lnTo>
                <a:cubicBezTo>
                  <a:pt x="1158" y="215"/>
                  <a:pt x="1156" y="212"/>
                  <a:pt x="1154" y="208"/>
                </a:cubicBezTo>
                <a:lnTo>
                  <a:pt x="1154" y="208"/>
                </a:lnTo>
                <a:cubicBezTo>
                  <a:pt x="1155" y="207"/>
                  <a:pt x="1157" y="208"/>
                  <a:pt x="1158" y="209"/>
                </a:cubicBezTo>
                <a:lnTo>
                  <a:pt x="1158" y="209"/>
                </a:lnTo>
                <a:lnTo>
                  <a:pt x="1158" y="209"/>
                </a:lnTo>
                <a:lnTo>
                  <a:pt x="1158" y="209"/>
                </a:lnTo>
                <a:cubicBezTo>
                  <a:pt x="1158" y="210"/>
                  <a:pt x="1160" y="211"/>
                  <a:pt x="1160" y="212"/>
                </a:cubicBezTo>
                <a:lnTo>
                  <a:pt x="1160" y="212"/>
                </a:lnTo>
                <a:lnTo>
                  <a:pt x="1160" y="212"/>
                </a:lnTo>
                <a:lnTo>
                  <a:pt x="1160" y="212"/>
                </a:lnTo>
                <a:cubicBezTo>
                  <a:pt x="1158" y="213"/>
                  <a:pt x="1158" y="214"/>
                  <a:pt x="1160" y="215"/>
                </a:cubicBezTo>
                <a:lnTo>
                  <a:pt x="1160" y="215"/>
                </a:lnTo>
                <a:cubicBezTo>
                  <a:pt x="1160" y="216"/>
                  <a:pt x="1160" y="216"/>
                  <a:pt x="1161" y="216"/>
                </a:cubicBezTo>
                <a:lnTo>
                  <a:pt x="1161" y="216"/>
                </a:lnTo>
                <a:cubicBezTo>
                  <a:pt x="1161" y="218"/>
                  <a:pt x="1162" y="221"/>
                  <a:pt x="1163" y="222"/>
                </a:cubicBezTo>
                <a:lnTo>
                  <a:pt x="1163" y="222"/>
                </a:lnTo>
                <a:cubicBezTo>
                  <a:pt x="1164" y="224"/>
                  <a:pt x="1164" y="224"/>
                  <a:pt x="1164" y="225"/>
                </a:cubicBezTo>
                <a:lnTo>
                  <a:pt x="1164" y="225"/>
                </a:lnTo>
                <a:lnTo>
                  <a:pt x="1164" y="226"/>
                </a:lnTo>
                <a:lnTo>
                  <a:pt x="1164" y="226"/>
                </a:lnTo>
                <a:lnTo>
                  <a:pt x="1164" y="226"/>
                </a:lnTo>
                <a:lnTo>
                  <a:pt x="1164" y="226"/>
                </a:lnTo>
                <a:cubicBezTo>
                  <a:pt x="1163" y="227"/>
                  <a:pt x="1162" y="227"/>
                  <a:pt x="1162" y="227"/>
                </a:cubicBezTo>
                <a:lnTo>
                  <a:pt x="1162" y="227"/>
                </a:lnTo>
                <a:cubicBezTo>
                  <a:pt x="1158" y="226"/>
                  <a:pt x="1160" y="220"/>
                  <a:pt x="1156" y="218"/>
                </a:cubicBezTo>
                <a:close/>
                <a:moveTo>
                  <a:pt x="1264" y="500"/>
                </a:moveTo>
                <a:lnTo>
                  <a:pt x="1264" y="500"/>
                </a:lnTo>
                <a:cubicBezTo>
                  <a:pt x="1264" y="499"/>
                  <a:pt x="1264" y="499"/>
                  <a:pt x="1264" y="499"/>
                </a:cubicBezTo>
                <a:lnTo>
                  <a:pt x="1264" y="499"/>
                </a:lnTo>
                <a:cubicBezTo>
                  <a:pt x="1265" y="499"/>
                  <a:pt x="1265" y="499"/>
                  <a:pt x="1265" y="499"/>
                </a:cubicBezTo>
                <a:lnTo>
                  <a:pt x="1265" y="499"/>
                </a:lnTo>
                <a:cubicBezTo>
                  <a:pt x="1265" y="499"/>
                  <a:pt x="1265" y="500"/>
                  <a:pt x="1264" y="500"/>
                </a:cubicBezTo>
                <a:close/>
                <a:moveTo>
                  <a:pt x="1160" y="203"/>
                </a:moveTo>
                <a:lnTo>
                  <a:pt x="1160" y="203"/>
                </a:lnTo>
                <a:cubicBezTo>
                  <a:pt x="1158" y="201"/>
                  <a:pt x="1158" y="200"/>
                  <a:pt x="1155" y="200"/>
                </a:cubicBezTo>
                <a:lnTo>
                  <a:pt x="1155" y="200"/>
                </a:lnTo>
                <a:cubicBezTo>
                  <a:pt x="1154" y="194"/>
                  <a:pt x="1155" y="191"/>
                  <a:pt x="1160" y="195"/>
                </a:cubicBezTo>
                <a:lnTo>
                  <a:pt x="1160" y="195"/>
                </a:lnTo>
                <a:lnTo>
                  <a:pt x="1160" y="196"/>
                </a:lnTo>
                <a:lnTo>
                  <a:pt x="1160" y="196"/>
                </a:lnTo>
                <a:cubicBezTo>
                  <a:pt x="1161" y="200"/>
                  <a:pt x="1163" y="200"/>
                  <a:pt x="1164" y="198"/>
                </a:cubicBezTo>
                <a:lnTo>
                  <a:pt x="1164" y="198"/>
                </a:lnTo>
                <a:cubicBezTo>
                  <a:pt x="1164" y="200"/>
                  <a:pt x="1164" y="201"/>
                  <a:pt x="1164" y="202"/>
                </a:cubicBezTo>
                <a:lnTo>
                  <a:pt x="1163" y="202"/>
                </a:lnTo>
                <a:lnTo>
                  <a:pt x="1163" y="202"/>
                </a:lnTo>
                <a:cubicBezTo>
                  <a:pt x="1162" y="202"/>
                  <a:pt x="1161" y="203"/>
                  <a:pt x="1160" y="203"/>
                </a:cubicBezTo>
                <a:close/>
                <a:moveTo>
                  <a:pt x="1250" y="427"/>
                </a:moveTo>
                <a:lnTo>
                  <a:pt x="1250" y="427"/>
                </a:lnTo>
                <a:lnTo>
                  <a:pt x="1250" y="427"/>
                </a:lnTo>
                <a:lnTo>
                  <a:pt x="1250" y="427"/>
                </a:lnTo>
                <a:cubicBezTo>
                  <a:pt x="1248" y="427"/>
                  <a:pt x="1250" y="431"/>
                  <a:pt x="1250" y="433"/>
                </a:cubicBezTo>
                <a:lnTo>
                  <a:pt x="1250" y="433"/>
                </a:lnTo>
                <a:cubicBezTo>
                  <a:pt x="1247" y="430"/>
                  <a:pt x="1249" y="428"/>
                  <a:pt x="1250" y="427"/>
                </a:cubicBezTo>
                <a:close/>
                <a:moveTo>
                  <a:pt x="1236" y="392"/>
                </a:moveTo>
                <a:lnTo>
                  <a:pt x="1236" y="392"/>
                </a:lnTo>
                <a:cubicBezTo>
                  <a:pt x="1236" y="393"/>
                  <a:pt x="1236" y="393"/>
                  <a:pt x="1237" y="394"/>
                </a:cubicBezTo>
                <a:lnTo>
                  <a:pt x="1237" y="394"/>
                </a:lnTo>
                <a:cubicBezTo>
                  <a:pt x="1236" y="394"/>
                  <a:pt x="1236" y="394"/>
                  <a:pt x="1236" y="394"/>
                </a:cubicBezTo>
                <a:lnTo>
                  <a:pt x="1236" y="394"/>
                </a:lnTo>
                <a:cubicBezTo>
                  <a:pt x="1236" y="393"/>
                  <a:pt x="1236" y="393"/>
                  <a:pt x="1236" y="392"/>
                </a:cubicBezTo>
                <a:close/>
                <a:moveTo>
                  <a:pt x="1234" y="383"/>
                </a:moveTo>
                <a:lnTo>
                  <a:pt x="1234" y="383"/>
                </a:lnTo>
                <a:cubicBezTo>
                  <a:pt x="1233" y="381"/>
                  <a:pt x="1231" y="379"/>
                  <a:pt x="1229" y="378"/>
                </a:cubicBezTo>
                <a:lnTo>
                  <a:pt x="1229" y="378"/>
                </a:lnTo>
                <a:lnTo>
                  <a:pt x="1229" y="378"/>
                </a:lnTo>
                <a:lnTo>
                  <a:pt x="1229" y="378"/>
                </a:lnTo>
                <a:cubicBezTo>
                  <a:pt x="1230" y="378"/>
                  <a:pt x="1232" y="379"/>
                  <a:pt x="1233" y="378"/>
                </a:cubicBezTo>
                <a:lnTo>
                  <a:pt x="1233" y="378"/>
                </a:lnTo>
                <a:cubicBezTo>
                  <a:pt x="1233" y="377"/>
                  <a:pt x="1233" y="377"/>
                  <a:pt x="1233" y="377"/>
                </a:cubicBezTo>
                <a:lnTo>
                  <a:pt x="1233" y="377"/>
                </a:lnTo>
                <a:cubicBezTo>
                  <a:pt x="1234" y="378"/>
                  <a:pt x="1234" y="379"/>
                  <a:pt x="1235" y="381"/>
                </a:cubicBezTo>
                <a:lnTo>
                  <a:pt x="1235" y="381"/>
                </a:lnTo>
                <a:cubicBezTo>
                  <a:pt x="1234" y="382"/>
                  <a:pt x="1234" y="382"/>
                  <a:pt x="1234" y="383"/>
                </a:cubicBezTo>
                <a:lnTo>
                  <a:pt x="1243" y="403"/>
                </a:lnTo>
                <a:lnTo>
                  <a:pt x="1243" y="403"/>
                </a:lnTo>
                <a:cubicBezTo>
                  <a:pt x="1243" y="402"/>
                  <a:pt x="1243" y="402"/>
                  <a:pt x="1243" y="402"/>
                </a:cubicBezTo>
                <a:lnTo>
                  <a:pt x="1243" y="402"/>
                </a:lnTo>
                <a:cubicBezTo>
                  <a:pt x="1244" y="405"/>
                  <a:pt x="1247" y="405"/>
                  <a:pt x="1250" y="405"/>
                </a:cubicBezTo>
                <a:lnTo>
                  <a:pt x="1250" y="405"/>
                </a:lnTo>
                <a:cubicBezTo>
                  <a:pt x="1250" y="405"/>
                  <a:pt x="1249" y="407"/>
                  <a:pt x="1249" y="409"/>
                </a:cubicBezTo>
                <a:lnTo>
                  <a:pt x="1249" y="409"/>
                </a:lnTo>
                <a:cubicBezTo>
                  <a:pt x="1249" y="409"/>
                  <a:pt x="1248" y="409"/>
                  <a:pt x="1248" y="410"/>
                </a:cubicBezTo>
                <a:lnTo>
                  <a:pt x="1248" y="410"/>
                </a:lnTo>
                <a:lnTo>
                  <a:pt x="1248" y="410"/>
                </a:lnTo>
                <a:lnTo>
                  <a:pt x="1248" y="410"/>
                </a:lnTo>
                <a:cubicBezTo>
                  <a:pt x="1248" y="409"/>
                  <a:pt x="1248" y="409"/>
                  <a:pt x="1248" y="408"/>
                </a:cubicBezTo>
                <a:lnTo>
                  <a:pt x="1248" y="408"/>
                </a:lnTo>
                <a:cubicBezTo>
                  <a:pt x="1246" y="405"/>
                  <a:pt x="1244" y="405"/>
                  <a:pt x="1243" y="403"/>
                </a:cubicBezTo>
                <a:lnTo>
                  <a:pt x="1234" y="383"/>
                </a:lnTo>
                <a:close/>
                <a:moveTo>
                  <a:pt x="1280" y="501"/>
                </a:moveTo>
                <a:lnTo>
                  <a:pt x="1280" y="501"/>
                </a:lnTo>
                <a:lnTo>
                  <a:pt x="1280" y="500"/>
                </a:lnTo>
                <a:lnTo>
                  <a:pt x="1280" y="500"/>
                </a:lnTo>
                <a:cubicBezTo>
                  <a:pt x="1281" y="499"/>
                  <a:pt x="1281" y="497"/>
                  <a:pt x="1280" y="495"/>
                </a:cubicBezTo>
                <a:lnTo>
                  <a:pt x="1280" y="495"/>
                </a:lnTo>
                <a:cubicBezTo>
                  <a:pt x="1281" y="496"/>
                  <a:pt x="1281" y="498"/>
                  <a:pt x="1283" y="499"/>
                </a:cubicBezTo>
                <a:lnTo>
                  <a:pt x="1283" y="499"/>
                </a:lnTo>
                <a:cubicBezTo>
                  <a:pt x="1283" y="500"/>
                  <a:pt x="1283" y="500"/>
                  <a:pt x="1283" y="500"/>
                </a:cubicBezTo>
                <a:lnTo>
                  <a:pt x="1283" y="500"/>
                </a:lnTo>
                <a:cubicBezTo>
                  <a:pt x="1283" y="501"/>
                  <a:pt x="1281" y="501"/>
                  <a:pt x="1280" y="501"/>
                </a:cubicBezTo>
                <a:close/>
                <a:moveTo>
                  <a:pt x="1287" y="518"/>
                </a:moveTo>
                <a:lnTo>
                  <a:pt x="1288" y="515"/>
                </a:lnTo>
                <a:lnTo>
                  <a:pt x="1288" y="515"/>
                </a:lnTo>
                <a:cubicBezTo>
                  <a:pt x="1290" y="517"/>
                  <a:pt x="1292" y="519"/>
                  <a:pt x="1293" y="522"/>
                </a:cubicBezTo>
                <a:lnTo>
                  <a:pt x="1293" y="522"/>
                </a:lnTo>
                <a:lnTo>
                  <a:pt x="1293" y="523"/>
                </a:lnTo>
                <a:lnTo>
                  <a:pt x="1293" y="523"/>
                </a:lnTo>
                <a:cubicBezTo>
                  <a:pt x="1293" y="524"/>
                  <a:pt x="1293" y="526"/>
                  <a:pt x="1294" y="528"/>
                </a:cubicBezTo>
                <a:lnTo>
                  <a:pt x="1294" y="528"/>
                </a:lnTo>
                <a:lnTo>
                  <a:pt x="1294" y="528"/>
                </a:lnTo>
                <a:lnTo>
                  <a:pt x="1294" y="528"/>
                </a:lnTo>
                <a:cubicBezTo>
                  <a:pt x="1293" y="526"/>
                  <a:pt x="1293" y="525"/>
                  <a:pt x="1291" y="524"/>
                </a:cubicBezTo>
                <a:lnTo>
                  <a:pt x="1291" y="524"/>
                </a:lnTo>
                <a:cubicBezTo>
                  <a:pt x="1290" y="523"/>
                  <a:pt x="1289" y="521"/>
                  <a:pt x="1287" y="520"/>
                </a:cubicBezTo>
                <a:lnTo>
                  <a:pt x="1287" y="520"/>
                </a:lnTo>
                <a:cubicBezTo>
                  <a:pt x="1287" y="519"/>
                  <a:pt x="1287" y="519"/>
                  <a:pt x="1287" y="518"/>
                </a:cubicBezTo>
                <a:close/>
                <a:moveTo>
                  <a:pt x="1389" y="783"/>
                </a:moveTo>
                <a:lnTo>
                  <a:pt x="1389" y="783"/>
                </a:lnTo>
                <a:cubicBezTo>
                  <a:pt x="1389" y="783"/>
                  <a:pt x="1389" y="783"/>
                  <a:pt x="1389" y="782"/>
                </a:cubicBezTo>
                <a:lnTo>
                  <a:pt x="1389" y="782"/>
                </a:lnTo>
                <a:cubicBezTo>
                  <a:pt x="1389" y="783"/>
                  <a:pt x="1389" y="783"/>
                  <a:pt x="1389" y="783"/>
                </a:cubicBezTo>
                <a:close/>
                <a:moveTo>
                  <a:pt x="1295" y="531"/>
                </a:moveTo>
                <a:lnTo>
                  <a:pt x="1295" y="531"/>
                </a:lnTo>
                <a:lnTo>
                  <a:pt x="1295" y="530"/>
                </a:lnTo>
                <a:lnTo>
                  <a:pt x="1295" y="530"/>
                </a:lnTo>
                <a:cubicBezTo>
                  <a:pt x="1295" y="530"/>
                  <a:pt x="1296" y="531"/>
                  <a:pt x="1296" y="532"/>
                </a:cubicBezTo>
                <a:lnTo>
                  <a:pt x="1296" y="532"/>
                </a:lnTo>
                <a:cubicBezTo>
                  <a:pt x="1296" y="531"/>
                  <a:pt x="1296" y="531"/>
                  <a:pt x="1295" y="531"/>
                </a:cubicBezTo>
                <a:close/>
                <a:moveTo>
                  <a:pt x="1293" y="516"/>
                </a:moveTo>
                <a:lnTo>
                  <a:pt x="1293" y="516"/>
                </a:lnTo>
                <a:cubicBezTo>
                  <a:pt x="1291" y="516"/>
                  <a:pt x="1290" y="516"/>
                  <a:pt x="1289" y="515"/>
                </a:cubicBezTo>
                <a:lnTo>
                  <a:pt x="1289" y="515"/>
                </a:lnTo>
                <a:lnTo>
                  <a:pt x="1289" y="515"/>
                </a:lnTo>
                <a:lnTo>
                  <a:pt x="1288" y="515"/>
                </a:lnTo>
                <a:lnTo>
                  <a:pt x="1288" y="515"/>
                </a:lnTo>
                <a:cubicBezTo>
                  <a:pt x="1289" y="515"/>
                  <a:pt x="1291" y="515"/>
                  <a:pt x="1292" y="514"/>
                </a:cubicBezTo>
                <a:lnTo>
                  <a:pt x="1292" y="514"/>
                </a:lnTo>
                <a:cubicBezTo>
                  <a:pt x="1292" y="515"/>
                  <a:pt x="1292" y="516"/>
                  <a:pt x="1293" y="516"/>
                </a:cubicBezTo>
                <a:close/>
                <a:moveTo>
                  <a:pt x="1277" y="480"/>
                </a:moveTo>
                <a:lnTo>
                  <a:pt x="1277" y="480"/>
                </a:lnTo>
                <a:cubicBezTo>
                  <a:pt x="1277" y="479"/>
                  <a:pt x="1277" y="479"/>
                  <a:pt x="1277" y="478"/>
                </a:cubicBezTo>
                <a:lnTo>
                  <a:pt x="1277" y="478"/>
                </a:lnTo>
                <a:cubicBezTo>
                  <a:pt x="1277" y="475"/>
                  <a:pt x="1277" y="474"/>
                  <a:pt x="1278" y="471"/>
                </a:cubicBezTo>
                <a:lnTo>
                  <a:pt x="1278" y="471"/>
                </a:lnTo>
                <a:cubicBezTo>
                  <a:pt x="1277" y="470"/>
                  <a:pt x="1276" y="467"/>
                  <a:pt x="1273" y="466"/>
                </a:cubicBezTo>
                <a:lnTo>
                  <a:pt x="1273" y="466"/>
                </a:lnTo>
                <a:cubicBezTo>
                  <a:pt x="1274" y="465"/>
                  <a:pt x="1275" y="464"/>
                  <a:pt x="1276" y="462"/>
                </a:cubicBezTo>
                <a:lnTo>
                  <a:pt x="1276" y="462"/>
                </a:lnTo>
                <a:cubicBezTo>
                  <a:pt x="1276" y="463"/>
                  <a:pt x="1277" y="463"/>
                  <a:pt x="1277" y="463"/>
                </a:cubicBezTo>
                <a:lnTo>
                  <a:pt x="1277" y="463"/>
                </a:lnTo>
                <a:cubicBezTo>
                  <a:pt x="1277" y="464"/>
                  <a:pt x="1277" y="464"/>
                  <a:pt x="1278" y="465"/>
                </a:cubicBezTo>
                <a:lnTo>
                  <a:pt x="1278" y="465"/>
                </a:lnTo>
                <a:cubicBezTo>
                  <a:pt x="1278" y="465"/>
                  <a:pt x="1278" y="465"/>
                  <a:pt x="1279" y="465"/>
                </a:cubicBezTo>
                <a:lnTo>
                  <a:pt x="1279" y="465"/>
                </a:lnTo>
                <a:cubicBezTo>
                  <a:pt x="1279" y="467"/>
                  <a:pt x="1279" y="468"/>
                  <a:pt x="1280" y="470"/>
                </a:cubicBezTo>
                <a:lnTo>
                  <a:pt x="1280" y="470"/>
                </a:lnTo>
                <a:cubicBezTo>
                  <a:pt x="1281" y="471"/>
                  <a:pt x="1283" y="472"/>
                  <a:pt x="1285" y="472"/>
                </a:cubicBezTo>
                <a:lnTo>
                  <a:pt x="1285" y="472"/>
                </a:lnTo>
                <a:cubicBezTo>
                  <a:pt x="1284" y="473"/>
                  <a:pt x="1283" y="473"/>
                  <a:pt x="1283" y="474"/>
                </a:cubicBezTo>
                <a:lnTo>
                  <a:pt x="1283" y="474"/>
                </a:lnTo>
                <a:cubicBezTo>
                  <a:pt x="1283" y="477"/>
                  <a:pt x="1283" y="480"/>
                  <a:pt x="1286" y="483"/>
                </a:cubicBezTo>
                <a:lnTo>
                  <a:pt x="1286" y="483"/>
                </a:lnTo>
                <a:cubicBezTo>
                  <a:pt x="1285" y="483"/>
                  <a:pt x="1284" y="483"/>
                  <a:pt x="1283" y="482"/>
                </a:cubicBezTo>
                <a:lnTo>
                  <a:pt x="1283" y="482"/>
                </a:lnTo>
                <a:cubicBezTo>
                  <a:pt x="1283" y="480"/>
                  <a:pt x="1281" y="479"/>
                  <a:pt x="1280" y="477"/>
                </a:cubicBezTo>
                <a:lnTo>
                  <a:pt x="1280" y="477"/>
                </a:lnTo>
                <a:cubicBezTo>
                  <a:pt x="1277" y="477"/>
                  <a:pt x="1277" y="478"/>
                  <a:pt x="1277" y="480"/>
                </a:cubicBezTo>
                <a:close/>
                <a:moveTo>
                  <a:pt x="1336" y="633"/>
                </a:moveTo>
                <a:lnTo>
                  <a:pt x="1336" y="633"/>
                </a:lnTo>
                <a:lnTo>
                  <a:pt x="1336" y="632"/>
                </a:lnTo>
                <a:lnTo>
                  <a:pt x="1336" y="632"/>
                </a:lnTo>
                <a:cubicBezTo>
                  <a:pt x="1338" y="633"/>
                  <a:pt x="1341" y="634"/>
                  <a:pt x="1342" y="634"/>
                </a:cubicBezTo>
                <a:lnTo>
                  <a:pt x="1342" y="634"/>
                </a:lnTo>
                <a:cubicBezTo>
                  <a:pt x="1342" y="636"/>
                  <a:pt x="1342" y="636"/>
                  <a:pt x="1342" y="637"/>
                </a:cubicBezTo>
                <a:lnTo>
                  <a:pt x="1342" y="637"/>
                </a:lnTo>
                <a:cubicBezTo>
                  <a:pt x="1341" y="636"/>
                  <a:pt x="1340" y="634"/>
                  <a:pt x="1338" y="634"/>
                </a:cubicBezTo>
                <a:lnTo>
                  <a:pt x="1338" y="634"/>
                </a:lnTo>
                <a:cubicBezTo>
                  <a:pt x="1337" y="633"/>
                  <a:pt x="1336" y="633"/>
                  <a:pt x="1336" y="633"/>
                </a:cubicBezTo>
                <a:close/>
                <a:moveTo>
                  <a:pt x="1371" y="720"/>
                </a:moveTo>
                <a:lnTo>
                  <a:pt x="1371" y="720"/>
                </a:lnTo>
                <a:cubicBezTo>
                  <a:pt x="1370" y="719"/>
                  <a:pt x="1368" y="717"/>
                  <a:pt x="1367" y="716"/>
                </a:cubicBezTo>
                <a:lnTo>
                  <a:pt x="1367" y="716"/>
                </a:lnTo>
                <a:lnTo>
                  <a:pt x="1367" y="715"/>
                </a:lnTo>
                <a:lnTo>
                  <a:pt x="1367" y="715"/>
                </a:lnTo>
                <a:cubicBezTo>
                  <a:pt x="1367" y="715"/>
                  <a:pt x="1368" y="715"/>
                  <a:pt x="1369" y="715"/>
                </a:cubicBezTo>
                <a:lnTo>
                  <a:pt x="1369" y="715"/>
                </a:lnTo>
                <a:cubicBezTo>
                  <a:pt x="1370" y="716"/>
                  <a:pt x="1370" y="716"/>
                  <a:pt x="1371" y="716"/>
                </a:cubicBezTo>
                <a:lnTo>
                  <a:pt x="1371" y="716"/>
                </a:lnTo>
                <a:cubicBezTo>
                  <a:pt x="1373" y="717"/>
                  <a:pt x="1374" y="718"/>
                  <a:pt x="1377" y="720"/>
                </a:cubicBezTo>
                <a:lnTo>
                  <a:pt x="1377" y="720"/>
                </a:lnTo>
                <a:cubicBezTo>
                  <a:pt x="1377" y="720"/>
                  <a:pt x="1377" y="720"/>
                  <a:pt x="1378" y="720"/>
                </a:cubicBezTo>
                <a:lnTo>
                  <a:pt x="1378" y="720"/>
                </a:lnTo>
                <a:cubicBezTo>
                  <a:pt x="1377" y="720"/>
                  <a:pt x="1377" y="720"/>
                  <a:pt x="1377" y="721"/>
                </a:cubicBezTo>
                <a:lnTo>
                  <a:pt x="1377" y="721"/>
                </a:lnTo>
                <a:cubicBezTo>
                  <a:pt x="1379" y="723"/>
                  <a:pt x="1380" y="726"/>
                  <a:pt x="1381" y="727"/>
                </a:cubicBezTo>
                <a:lnTo>
                  <a:pt x="1381" y="727"/>
                </a:lnTo>
                <a:lnTo>
                  <a:pt x="1381" y="727"/>
                </a:lnTo>
                <a:lnTo>
                  <a:pt x="1381" y="727"/>
                </a:lnTo>
                <a:lnTo>
                  <a:pt x="1381" y="727"/>
                </a:lnTo>
                <a:lnTo>
                  <a:pt x="1381" y="727"/>
                </a:lnTo>
                <a:cubicBezTo>
                  <a:pt x="1380" y="726"/>
                  <a:pt x="1380" y="726"/>
                  <a:pt x="1379" y="726"/>
                </a:cubicBezTo>
                <a:lnTo>
                  <a:pt x="1379" y="726"/>
                </a:lnTo>
                <a:cubicBezTo>
                  <a:pt x="1377" y="724"/>
                  <a:pt x="1374" y="722"/>
                  <a:pt x="1371" y="721"/>
                </a:cubicBezTo>
                <a:lnTo>
                  <a:pt x="1371" y="721"/>
                </a:lnTo>
                <a:cubicBezTo>
                  <a:pt x="1371" y="720"/>
                  <a:pt x="1371" y="720"/>
                  <a:pt x="1371" y="720"/>
                </a:cubicBezTo>
                <a:close/>
                <a:moveTo>
                  <a:pt x="1382" y="727"/>
                </a:moveTo>
                <a:lnTo>
                  <a:pt x="1382" y="727"/>
                </a:lnTo>
                <a:cubicBezTo>
                  <a:pt x="1383" y="725"/>
                  <a:pt x="1383" y="722"/>
                  <a:pt x="1380" y="720"/>
                </a:cubicBezTo>
                <a:lnTo>
                  <a:pt x="1380" y="720"/>
                </a:lnTo>
                <a:cubicBezTo>
                  <a:pt x="1381" y="719"/>
                  <a:pt x="1381" y="719"/>
                  <a:pt x="1381" y="718"/>
                </a:cubicBezTo>
                <a:lnTo>
                  <a:pt x="1381" y="718"/>
                </a:lnTo>
                <a:cubicBezTo>
                  <a:pt x="1382" y="718"/>
                  <a:pt x="1384" y="717"/>
                  <a:pt x="1385" y="716"/>
                </a:cubicBezTo>
                <a:lnTo>
                  <a:pt x="1385" y="716"/>
                </a:lnTo>
                <a:lnTo>
                  <a:pt x="1385" y="716"/>
                </a:lnTo>
                <a:lnTo>
                  <a:pt x="1385" y="716"/>
                </a:lnTo>
                <a:cubicBezTo>
                  <a:pt x="1385" y="717"/>
                  <a:pt x="1385" y="719"/>
                  <a:pt x="1385" y="720"/>
                </a:cubicBezTo>
                <a:lnTo>
                  <a:pt x="1385" y="720"/>
                </a:lnTo>
                <a:cubicBezTo>
                  <a:pt x="1385" y="725"/>
                  <a:pt x="1385" y="727"/>
                  <a:pt x="1382" y="727"/>
                </a:cubicBezTo>
                <a:close/>
                <a:moveTo>
                  <a:pt x="1374" y="693"/>
                </a:moveTo>
                <a:lnTo>
                  <a:pt x="1374" y="693"/>
                </a:lnTo>
                <a:cubicBezTo>
                  <a:pt x="1373" y="694"/>
                  <a:pt x="1373" y="694"/>
                  <a:pt x="1373" y="694"/>
                </a:cubicBezTo>
                <a:lnTo>
                  <a:pt x="1373" y="694"/>
                </a:lnTo>
                <a:cubicBezTo>
                  <a:pt x="1372" y="693"/>
                  <a:pt x="1371" y="692"/>
                  <a:pt x="1370" y="692"/>
                </a:cubicBezTo>
                <a:lnTo>
                  <a:pt x="1370" y="692"/>
                </a:lnTo>
                <a:cubicBezTo>
                  <a:pt x="1371" y="692"/>
                  <a:pt x="1372" y="691"/>
                  <a:pt x="1373" y="690"/>
                </a:cubicBezTo>
                <a:lnTo>
                  <a:pt x="1373" y="690"/>
                </a:lnTo>
                <a:cubicBezTo>
                  <a:pt x="1373" y="685"/>
                  <a:pt x="1368" y="687"/>
                  <a:pt x="1367" y="685"/>
                </a:cubicBezTo>
                <a:lnTo>
                  <a:pt x="1367" y="685"/>
                </a:lnTo>
                <a:cubicBezTo>
                  <a:pt x="1366" y="685"/>
                  <a:pt x="1366" y="685"/>
                  <a:pt x="1365" y="684"/>
                </a:cubicBezTo>
                <a:lnTo>
                  <a:pt x="1365" y="684"/>
                </a:lnTo>
                <a:cubicBezTo>
                  <a:pt x="1364" y="685"/>
                  <a:pt x="1364" y="685"/>
                  <a:pt x="1363" y="685"/>
                </a:cubicBezTo>
                <a:lnTo>
                  <a:pt x="1363" y="685"/>
                </a:lnTo>
                <a:cubicBezTo>
                  <a:pt x="1363" y="684"/>
                  <a:pt x="1364" y="683"/>
                  <a:pt x="1364" y="683"/>
                </a:cubicBezTo>
                <a:lnTo>
                  <a:pt x="1365" y="683"/>
                </a:lnTo>
                <a:lnTo>
                  <a:pt x="1365" y="683"/>
                </a:lnTo>
                <a:cubicBezTo>
                  <a:pt x="1369" y="680"/>
                  <a:pt x="1366" y="679"/>
                  <a:pt x="1363" y="677"/>
                </a:cubicBezTo>
                <a:lnTo>
                  <a:pt x="1363" y="677"/>
                </a:lnTo>
                <a:cubicBezTo>
                  <a:pt x="1363" y="676"/>
                  <a:pt x="1363" y="675"/>
                  <a:pt x="1363" y="674"/>
                </a:cubicBezTo>
                <a:lnTo>
                  <a:pt x="1363" y="674"/>
                </a:lnTo>
                <a:cubicBezTo>
                  <a:pt x="1365" y="674"/>
                  <a:pt x="1366" y="673"/>
                  <a:pt x="1367" y="673"/>
                </a:cubicBezTo>
                <a:lnTo>
                  <a:pt x="1367" y="673"/>
                </a:lnTo>
                <a:cubicBezTo>
                  <a:pt x="1368" y="673"/>
                  <a:pt x="1370" y="674"/>
                  <a:pt x="1372" y="675"/>
                </a:cubicBezTo>
                <a:lnTo>
                  <a:pt x="1372" y="675"/>
                </a:lnTo>
                <a:cubicBezTo>
                  <a:pt x="1367" y="676"/>
                  <a:pt x="1367" y="679"/>
                  <a:pt x="1370" y="683"/>
                </a:cubicBezTo>
                <a:lnTo>
                  <a:pt x="1370" y="683"/>
                </a:lnTo>
                <a:cubicBezTo>
                  <a:pt x="1373" y="685"/>
                  <a:pt x="1375" y="686"/>
                  <a:pt x="1378" y="686"/>
                </a:cubicBezTo>
                <a:lnTo>
                  <a:pt x="1378" y="686"/>
                </a:lnTo>
                <a:cubicBezTo>
                  <a:pt x="1378" y="688"/>
                  <a:pt x="1379" y="689"/>
                  <a:pt x="1380" y="691"/>
                </a:cubicBezTo>
                <a:lnTo>
                  <a:pt x="1380" y="691"/>
                </a:lnTo>
                <a:cubicBezTo>
                  <a:pt x="1379" y="691"/>
                  <a:pt x="1379" y="691"/>
                  <a:pt x="1379" y="691"/>
                </a:cubicBezTo>
                <a:lnTo>
                  <a:pt x="1379" y="691"/>
                </a:lnTo>
                <a:cubicBezTo>
                  <a:pt x="1379" y="692"/>
                  <a:pt x="1379" y="693"/>
                  <a:pt x="1379" y="695"/>
                </a:cubicBezTo>
                <a:lnTo>
                  <a:pt x="1379" y="695"/>
                </a:lnTo>
                <a:cubicBezTo>
                  <a:pt x="1378" y="695"/>
                  <a:pt x="1376" y="695"/>
                  <a:pt x="1374" y="693"/>
                </a:cubicBezTo>
                <a:close/>
                <a:moveTo>
                  <a:pt x="1376" y="679"/>
                </a:moveTo>
                <a:lnTo>
                  <a:pt x="1376" y="679"/>
                </a:lnTo>
                <a:cubicBezTo>
                  <a:pt x="1373" y="680"/>
                  <a:pt x="1373" y="679"/>
                  <a:pt x="1372" y="675"/>
                </a:cubicBezTo>
                <a:lnTo>
                  <a:pt x="1372" y="675"/>
                </a:lnTo>
                <a:cubicBezTo>
                  <a:pt x="1373" y="675"/>
                  <a:pt x="1374" y="674"/>
                  <a:pt x="1374" y="673"/>
                </a:cubicBezTo>
                <a:lnTo>
                  <a:pt x="1374" y="673"/>
                </a:lnTo>
                <a:lnTo>
                  <a:pt x="1374" y="673"/>
                </a:lnTo>
                <a:lnTo>
                  <a:pt x="1374" y="673"/>
                </a:lnTo>
                <a:cubicBezTo>
                  <a:pt x="1375" y="674"/>
                  <a:pt x="1376" y="675"/>
                  <a:pt x="1377" y="676"/>
                </a:cubicBezTo>
                <a:lnTo>
                  <a:pt x="1377" y="676"/>
                </a:lnTo>
                <a:lnTo>
                  <a:pt x="1377" y="677"/>
                </a:lnTo>
                <a:lnTo>
                  <a:pt x="1377" y="677"/>
                </a:lnTo>
                <a:lnTo>
                  <a:pt x="1376" y="677"/>
                </a:lnTo>
                <a:lnTo>
                  <a:pt x="1376" y="677"/>
                </a:lnTo>
                <a:lnTo>
                  <a:pt x="1376" y="679"/>
                </a:lnTo>
                <a:close/>
                <a:moveTo>
                  <a:pt x="1406" y="756"/>
                </a:moveTo>
                <a:lnTo>
                  <a:pt x="1406" y="756"/>
                </a:lnTo>
                <a:cubicBezTo>
                  <a:pt x="1406" y="756"/>
                  <a:pt x="1406" y="756"/>
                  <a:pt x="1406" y="755"/>
                </a:cubicBezTo>
                <a:lnTo>
                  <a:pt x="1406" y="755"/>
                </a:lnTo>
                <a:cubicBezTo>
                  <a:pt x="1406" y="756"/>
                  <a:pt x="1406" y="757"/>
                  <a:pt x="1406" y="757"/>
                </a:cubicBezTo>
                <a:lnTo>
                  <a:pt x="1406" y="757"/>
                </a:lnTo>
                <a:lnTo>
                  <a:pt x="1406" y="756"/>
                </a:lnTo>
                <a:close/>
                <a:moveTo>
                  <a:pt x="1374" y="670"/>
                </a:moveTo>
                <a:lnTo>
                  <a:pt x="1374" y="670"/>
                </a:lnTo>
                <a:cubicBezTo>
                  <a:pt x="1373" y="669"/>
                  <a:pt x="1373" y="668"/>
                  <a:pt x="1371" y="667"/>
                </a:cubicBezTo>
                <a:lnTo>
                  <a:pt x="1371" y="667"/>
                </a:lnTo>
                <a:cubicBezTo>
                  <a:pt x="1371" y="666"/>
                  <a:pt x="1371" y="665"/>
                  <a:pt x="1371" y="664"/>
                </a:cubicBezTo>
                <a:lnTo>
                  <a:pt x="1371" y="664"/>
                </a:lnTo>
                <a:cubicBezTo>
                  <a:pt x="1372" y="665"/>
                  <a:pt x="1372" y="665"/>
                  <a:pt x="1373" y="666"/>
                </a:cubicBezTo>
                <a:lnTo>
                  <a:pt x="1373" y="666"/>
                </a:lnTo>
                <a:cubicBezTo>
                  <a:pt x="1374" y="666"/>
                  <a:pt x="1376" y="665"/>
                  <a:pt x="1377" y="664"/>
                </a:cubicBezTo>
                <a:lnTo>
                  <a:pt x="1377" y="664"/>
                </a:lnTo>
                <a:lnTo>
                  <a:pt x="1377" y="664"/>
                </a:lnTo>
                <a:lnTo>
                  <a:pt x="1377" y="664"/>
                </a:lnTo>
                <a:cubicBezTo>
                  <a:pt x="1378" y="665"/>
                  <a:pt x="1379" y="665"/>
                  <a:pt x="1380" y="666"/>
                </a:cubicBezTo>
                <a:lnTo>
                  <a:pt x="1380" y="666"/>
                </a:lnTo>
                <a:cubicBezTo>
                  <a:pt x="1381" y="665"/>
                  <a:pt x="1383" y="664"/>
                  <a:pt x="1381" y="662"/>
                </a:cubicBezTo>
                <a:lnTo>
                  <a:pt x="1381" y="662"/>
                </a:lnTo>
                <a:lnTo>
                  <a:pt x="1380" y="662"/>
                </a:lnTo>
                <a:lnTo>
                  <a:pt x="1380" y="662"/>
                </a:lnTo>
                <a:cubicBezTo>
                  <a:pt x="1381" y="661"/>
                  <a:pt x="1383" y="661"/>
                  <a:pt x="1384" y="661"/>
                </a:cubicBezTo>
                <a:lnTo>
                  <a:pt x="1384" y="661"/>
                </a:lnTo>
                <a:cubicBezTo>
                  <a:pt x="1383" y="656"/>
                  <a:pt x="1383" y="653"/>
                  <a:pt x="1388" y="658"/>
                </a:cubicBezTo>
                <a:lnTo>
                  <a:pt x="1388" y="658"/>
                </a:lnTo>
                <a:lnTo>
                  <a:pt x="1387" y="658"/>
                </a:lnTo>
                <a:lnTo>
                  <a:pt x="1387" y="658"/>
                </a:lnTo>
                <a:cubicBezTo>
                  <a:pt x="1386" y="659"/>
                  <a:pt x="1385" y="661"/>
                  <a:pt x="1386" y="662"/>
                </a:cubicBezTo>
                <a:lnTo>
                  <a:pt x="1386" y="662"/>
                </a:lnTo>
                <a:cubicBezTo>
                  <a:pt x="1385" y="665"/>
                  <a:pt x="1384" y="667"/>
                  <a:pt x="1381" y="668"/>
                </a:cubicBezTo>
                <a:lnTo>
                  <a:pt x="1381" y="668"/>
                </a:lnTo>
                <a:cubicBezTo>
                  <a:pt x="1379" y="668"/>
                  <a:pt x="1379" y="668"/>
                  <a:pt x="1379" y="670"/>
                </a:cubicBezTo>
                <a:lnTo>
                  <a:pt x="1379" y="670"/>
                </a:lnTo>
                <a:cubicBezTo>
                  <a:pt x="1379" y="670"/>
                  <a:pt x="1379" y="670"/>
                  <a:pt x="1379" y="669"/>
                </a:cubicBezTo>
                <a:lnTo>
                  <a:pt x="1379" y="669"/>
                </a:lnTo>
                <a:cubicBezTo>
                  <a:pt x="1376" y="668"/>
                  <a:pt x="1375" y="669"/>
                  <a:pt x="1374" y="670"/>
                </a:cubicBezTo>
                <a:lnTo>
                  <a:pt x="1351" y="557"/>
                </a:lnTo>
                <a:lnTo>
                  <a:pt x="1351" y="557"/>
                </a:lnTo>
                <a:cubicBezTo>
                  <a:pt x="1350" y="555"/>
                  <a:pt x="1349" y="554"/>
                  <a:pt x="1348" y="553"/>
                </a:cubicBezTo>
                <a:lnTo>
                  <a:pt x="1348" y="550"/>
                </a:lnTo>
                <a:lnTo>
                  <a:pt x="1348" y="550"/>
                </a:lnTo>
                <a:lnTo>
                  <a:pt x="1348" y="550"/>
                </a:lnTo>
                <a:lnTo>
                  <a:pt x="1348" y="550"/>
                </a:lnTo>
                <a:cubicBezTo>
                  <a:pt x="1348" y="549"/>
                  <a:pt x="1348" y="549"/>
                  <a:pt x="1346" y="548"/>
                </a:cubicBezTo>
                <a:lnTo>
                  <a:pt x="1346" y="548"/>
                </a:lnTo>
                <a:cubicBezTo>
                  <a:pt x="1348" y="548"/>
                  <a:pt x="1348" y="549"/>
                  <a:pt x="1349" y="549"/>
                </a:cubicBezTo>
                <a:lnTo>
                  <a:pt x="1349" y="549"/>
                </a:lnTo>
                <a:cubicBezTo>
                  <a:pt x="1350" y="550"/>
                  <a:pt x="1351" y="552"/>
                  <a:pt x="1352" y="553"/>
                </a:cubicBezTo>
                <a:lnTo>
                  <a:pt x="1352" y="553"/>
                </a:lnTo>
                <a:cubicBezTo>
                  <a:pt x="1352" y="553"/>
                  <a:pt x="1352" y="553"/>
                  <a:pt x="1352" y="554"/>
                </a:cubicBezTo>
                <a:lnTo>
                  <a:pt x="1352" y="554"/>
                </a:lnTo>
                <a:cubicBezTo>
                  <a:pt x="1353" y="557"/>
                  <a:pt x="1354" y="560"/>
                  <a:pt x="1357" y="561"/>
                </a:cubicBezTo>
                <a:lnTo>
                  <a:pt x="1357" y="561"/>
                </a:lnTo>
                <a:cubicBezTo>
                  <a:pt x="1357" y="561"/>
                  <a:pt x="1357" y="561"/>
                  <a:pt x="1357" y="562"/>
                </a:cubicBezTo>
                <a:lnTo>
                  <a:pt x="1357" y="562"/>
                </a:lnTo>
                <a:cubicBezTo>
                  <a:pt x="1357" y="562"/>
                  <a:pt x="1357" y="562"/>
                  <a:pt x="1357" y="563"/>
                </a:cubicBezTo>
                <a:lnTo>
                  <a:pt x="1357" y="563"/>
                </a:lnTo>
                <a:cubicBezTo>
                  <a:pt x="1356" y="562"/>
                  <a:pt x="1354" y="561"/>
                  <a:pt x="1353" y="561"/>
                </a:cubicBezTo>
                <a:lnTo>
                  <a:pt x="1353" y="561"/>
                </a:lnTo>
                <a:cubicBezTo>
                  <a:pt x="1352" y="560"/>
                  <a:pt x="1352" y="558"/>
                  <a:pt x="1351" y="557"/>
                </a:cubicBezTo>
                <a:lnTo>
                  <a:pt x="1374" y="670"/>
                </a:lnTo>
                <a:close/>
                <a:moveTo>
                  <a:pt x="1410" y="706"/>
                </a:moveTo>
                <a:lnTo>
                  <a:pt x="1410" y="706"/>
                </a:lnTo>
                <a:lnTo>
                  <a:pt x="1410" y="706"/>
                </a:lnTo>
                <a:lnTo>
                  <a:pt x="1410" y="706"/>
                </a:lnTo>
                <a:cubicBezTo>
                  <a:pt x="1410" y="707"/>
                  <a:pt x="1410" y="707"/>
                  <a:pt x="1410" y="707"/>
                </a:cubicBezTo>
                <a:lnTo>
                  <a:pt x="1410" y="707"/>
                </a:lnTo>
                <a:cubicBezTo>
                  <a:pt x="1410" y="707"/>
                  <a:pt x="1410" y="707"/>
                  <a:pt x="1409" y="707"/>
                </a:cubicBezTo>
                <a:lnTo>
                  <a:pt x="1409" y="707"/>
                </a:lnTo>
                <a:cubicBezTo>
                  <a:pt x="1410" y="707"/>
                  <a:pt x="1410" y="706"/>
                  <a:pt x="1410" y="706"/>
                </a:cubicBezTo>
                <a:close/>
                <a:moveTo>
                  <a:pt x="1357" y="568"/>
                </a:moveTo>
                <a:lnTo>
                  <a:pt x="1357" y="568"/>
                </a:lnTo>
                <a:lnTo>
                  <a:pt x="1356" y="568"/>
                </a:lnTo>
                <a:lnTo>
                  <a:pt x="1356" y="568"/>
                </a:lnTo>
                <a:cubicBezTo>
                  <a:pt x="1357" y="567"/>
                  <a:pt x="1358" y="567"/>
                  <a:pt x="1358" y="566"/>
                </a:cubicBezTo>
                <a:lnTo>
                  <a:pt x="1358" y="566"/>
                </a:lnTo>
                <a:cubicBezTo>
                  <a:pt x="1358" y="567"/>
                  <a:pt x="1359" y="568"/>
                  <a:pt x="1359" y="568"/>
                </a:cubicBezTo>
                <a:lnTo>
                  <a:pt x="1359" y="568"/>
                </a:lnTo>
                <a:cubicBezTo>
                  <a:pt x="1358" y="568"/>
                  <a:pt x="1358" y="568"/>
                  <a:pt x="1357" y="568"/>
                </a:cubicBezTo>
                <a:close/>
                <a:moveTo>
                  <a:pt x="1415" y="727"/>
                </a:moveTo>
                <a:lnTo>
                  <a:pt x="1415" y="727"/>
                </a:lnTo>
                <a:cubicBezTo>
                  <a:pt x="1416" y="725"/>
                  <a:pt x="1416" y="723"/>
                  <a:pt x="1417" y="721"/>
                </a:cubicBezTo>
                <a:lnTo>
                  <a:pt x="1417" y="721"/>
                </a:lnTo>
                <a:cubicBezTo>
                  <a:pt x="1417" y="721"/>
                  <a:pt x="1416" y="722"/>
                  <a:pt x="1416" y="723"/>
                </a:cubicBezTo>
                <a:lnTo>
                  <a:pt x="1416" y="723"/>
                </a:lnTo>
                <a:lnTo>
                  <a:pt x="1417" y="724"/>
                </a:lnTo>
                <a:lnTo>
                  <a:pt x="1417" y="724"/>
                </a:lnTo>
                <a:cubicBezTo>
                  <a:pt x="1416" y="725"/>
                  <a:pt x="1416" y="725"/>
                  <a:pt x="1416" y="726"/>
                </a:cubicBezTo>
                <a:lnTo>
                  <a:pt x="1416" y="726"/>
                </a:lnTo>
                <a:lnTo>
                  <a:pt x="1416" y="726"/>
                </a:lnTo>
                <a:lnTo>
                  <a:pt x="1416" y="726"/>
                </a:lnTo>
                <a:cubicBezTo>
                  <a:pt x="1416" y="726"/>
                  <a:pt x="1416" y="726"/>
                  <a:pt x="1415" y="727"/>
                </a:cubicBezTo>
                <a:close/>
                <a:moveTo>
                  <a:pt x="1346" y="531"/>
                </a:moveTo>
                <a:lnTo>
                  <a:pt x="1346" y="531"/>
                </a:lnTo>
                <a:cubicBezTo>
                  <a:pt x="1344" y="531"/>
                  <a:pt x="1342" y="531"/>
                  <a:pt x="1342" y="533"/>
                </a:cubicBezTo>
                <a:lnTo>
                  <a:pt x="1342" y="533"/>
                </a:lnTo>
                <a:cubicBezTo>
                  <a:pt x="1341" y="531"/>
                  <a:pt x="1341" y="530"/>
                  <a:pt x="1341" y="529"/>
                </a:cubicBezTo>
                <a:lnTo>
                  <a:pt x="1341" y="529"/>
                </a:lnTo>
                <a:lnTo>
                  <a:pt x="1341" y="529"/>
                </a:lnTo>
                <a:lnTo>
                  <a:pt x="1341" y="529"/>
                </a:lnTo>
                <a:cubicBezTo>
                  <a:pt x="1342" y="529"/>
                  <a:pt x="1343" y="530"/>
                  <a:pt x="1344" y="530"/>
                </a:cubicBezTo>
                <a:lnTo>
                  <a:pt x="1344" y="530"/>
                </a:lnTo>
                <a:lnTo>
                  <a:pt x="1344" y="530"/>
                </a:lnTo>
                <a:lnTo>
                  <a:pt x="1344" y="530"/>
                </a:lnTo>
                <a:cubicBezTo>
                  <a:pt x="1345" y="531"/>
                  <a:pt x="1345" y="531"/>
                  <a:pt x="1346" y="531"/>
                </a:cubicBezTo>
                <a:close/>
                <a:moveTo>
                  <a:pt x="1334" y="507"/>
                </a:moveTo>
                <a:lnTo>
                  <a:pt x="1334" y="507"/>
                </a:lnTo>
                <a:cubicBezTo>
                  <a:pt x="1334" y="507"/>
                  <a:pt x="1334" y="508"/>
                  <a:pt x="1335" y="509"/>
                </a:cubicBezTo>
                <a:lnTo>
                  <a:pt x="1335" y="509"/>
                </a:lnTo>
                <a:cubicBezTo>
                  <a:pt x="1335" y="510"/>
                  <a:pt x="1335" y="511"/>
                  <a:pt x="1335" y="511"/>
                </a:cubicBezTo>
                <a:lnTo>
                  <a:pt x="1335" y="511"/>
                </a:lnTo>
                <a:cubicBezTo>
                  <a:pt x="1334" y="511"/>
                  <a:pt x="1334" y="511"/>
                  <a:pt x="1334" y="510"/>
                </a:cubicBezTo>
                <a:lnTo>
                  <a:pt x="1334" y="510"/>
                </a:lnTo>
                <a:cubicBezTo>
                  <a:pt x="1332" y="509"/>
                  <a:pt x="1331" y="509"/>
                  <a:pt x="1330" y="508"/>
                </a:cubicBezTo>
                <a:lnTo>
                  <a:pt x="1330" y="508"/>
                </a:lnTo>
                <a:lnTo>
                  <a:pt x="1330" y="508"/>
                </a:lnTo>
                <a:lnTo>
                  <a:pt x="1330" y="508"/>
                </a:lnTo>
                <a:cubicBezTo>
                  <a:pt x="1330" y="507"/>
                  <a:pt x="1330" y="507"/>
                  <a:pt x="1330" y="507"/>
                </a:cubicBezTo>
                <a:lnTo>
                  <a:pt x="1330" y="507"/>
                </a:lnTo>
                <a:cubicBezTo>
                  <a:pt x="1330" y="506"/>
                  <a:pt x="1330" y="505"/>
                  <a:pt x="1329" y="503"/>
                </a:cubicBezTo>
                <a:lnTo>
                  <a:pt x="1329" y="503"/>
                </a:lnTo>
                <a:cubicBezTo>
                  <a:pt x="1328" y="501"/>
                  <a:pt x="1327" y="501"/>
                  <a:pt x="1325" y="499"/>
                </a:cubicBezTo>
                <a:lnTo>
                  <a:pt x="1325" y="499"/>
                </a:lnTo>
                <a:cubicBezTo>
                  <a:pt x="1324" y="499"/>
                  <a:pt x="1322" y="498"/>
                  <a:pt x="1320" y="498"/>
                </a:cubicBezTo>
                <a:lnTo>
                  <a:pt x="1320" y="498"/>
                </a:lnTo>
                <a:cubicBezTo>
                  <a:pt x="1320" y="498"/>
                  <a:pt x="1320" y="498"/>
                  <a:pt x="1319" y="498"/>
                </a:cubicBezTo>
                <a:lnTo>
                  <a:pt x="1319" y="498"/>
                </a:lnTo>
                <a:cubicBezTo>
                  <a:pt x="1321" y="498"/>
                  <a:pt x="1323" y="497"/>
                  <a:pt x="1324" y="495"/>
                </a:cubicBezTo>
                <a:lnTo>
                  <a:pt x="1324" y="495"/>
                </a:lnTo>
                <a:lnTo>
                  <a:pt x="1324" y="495"/>
                </a:lnTo>
                <a:lnTo>
                  <a:pt x="1324" y="495"/>
                </a:lnTo>
                <a:cubicBezTo>
                  <a:pt x="1325" y="495"/>
                  <a:pt x="1326" y="496"/>
                  <a:pt x="1327" y="496"/>
                </a:cubicBezTo>
                <a:lnTo>
                  <a:pt x="1327" y="496"/>
                </a:lnTo>
                <a:cubicBezTo>
                  <a:pt x="1328" y="499"/>
                  <a:pt x="1329" y="501"/>
                  <a:pt x="1330" y="503"/>
                </a:cubicBezTo>
                <a:lnTo>
                  <a:pt x="1330" y="503"/>
                </a:lnTo>
                <a:cubicBezTo>
                  <a:pt x="1331" y="505"/>
                  <a:pt x="1332" y="505"/>
                  <a:pt x="1333" y="505"/>
                </a:cubicBezTo>
                <a:lnTo>
                  <a:pt x="1333" y="505"/>
                </a:lnTo>
                <a:cubicBezTo>
                  <a:pt x="1333" y="506"/>
                  <a:pt x="1334" y="506"/>
                  <a:pt x="1334" y="507"/>
                </a:cubicBezTo>
                <a:close/>
                <a:moveTo>
                  <a:pt x="1299" y="418"/>
                </a:moveTo>
                <a:lnTo>
                  <a:pt x="1299" y="418"/>
                </a:lnTo>
                <a:lnTo>
                  <a:pt x="1299" y="418"/>
                </a:lnTo>
                <a:lnTo>
                  <a:pt x="1299" y="418"/>
                </a:lnTo>
                <a:cubicBezTo>
                  <a:pt x="1299" y="418"/>
                  <a:pt x="1299" y="418"/>
                  <a:pt x="1299" y="417"/>
                </a:cubicBezTo>
                <a:lnTo>
                  <a:pt x="1299" y="417"/>
                </a:lnTo>
                <a:lnTo>
                  <a:pt x="1299" y="418"/>
                </a:lnTo>
                <a:close/>
                <a:moveTo>
                  <a:pt x="1211" y="182"/>
                </a:moveTo>
                <a:lnTo>
                  <a:pt x="1211" y="182"/>
                </a:lnTo>
                <a:close/>
                <a:moveTo>
                  <a:pt x="1207" y="165"/>
                </a:moveTo>
                <a:lnTo>
                  <a:pt x="1207" y="165"/>
                </a:lnTo>
                <a:cubicBezTo>
                  <a:pt x="1207" y="167"/>
                  <a:pt x="1206" y="169"/>
                  <a:pt x="1203" y="168"/>
                </a:cubicBezTo>
                <a:lnTo>
                  <a:pt x="1203" y="168"/>
                </a:lnTo>
                <a:cubicBezTo>
                  <a:pt x="1203" y="166"/>
                  <a:pt x="1203" y="164"/>
                  <a:pt x="1202" y="163"/>
                </a:cubicBezTo>
                <a:lnTo>
                  <a:pt x="1202" y="163"/>
                </a:lnTo>
                <a:cubicBezTo>
                  <a:pt x="1202" y="162"/>
                  <a:pt x="1202" y="161"/>
                  <a:pt x="1202" y="160"/>
                </a:cubicBezTo>
                <a:lnTo>
                  <a:pt x="1202" y="160"/>
                </a:lnTo>
                <a:cubicBezTo>
                  <a:pt x="1201" y="159"/>
                  <a:pt x="1201" y="159"/>
                  <a:pt x="1200" y="157"/>
                </a:cubicBezTo>
                <a:lnTo>
                  <a:pt x="1200" y="157"/>
                </a:lnTo>
                <a:lnTo>
                  <a:pt x="1200" y="157"/>
                </a:lnTo>
                <a:cubicBezTo>
                  <a:pt x="1201" y="157"/>
                  <a:pt x="1201" y="156"/>
                  <a:pt x="1202" y="154"/>
                </a:cubicBezTo>
                <a:lnTo>
                  <a:pt x="1202" y="154"/>
                </a:lnTo>
                <a:cubicBezTo>
                  <a:pt x="1202" y="157"/>
                  <a:pt x="1202" y="159"/>
                  <a:pt x="1203" y="160"/>
                </a:cubicBezTo>
                <a:lnTo>
                  <a:pt x="1203" y="160"/>
                </a:lnTo>
                <a:cubicBezTo>
                  <a:pt x="1204" y="162"/>
                  <a:pt x="1206" y="163"/>
                  <a:pt x="1207" y="165"/>
                </a:cubicBezTo>
                <a:close/>
                <a:moveTo>
                  <a:pt x="1309" y="452"/>
                </a:moveTo>
                <a:lnTo>
                  <a:pt x="1309" y="452"/>
                </a:lnTo>
                <a:lnTo>
                  <a:pt x="1309" y="452"/>
                </a:lnTo>
                <a:lnTo>
                  <a:pt x="1309" y="452"/>
                </a:lnTo>
                <a:cubicBezTo>
                  <a:pt x="1309" y="452"/>
                  <a:pt x="1309" y="453"/>
                  <a:pt x="1310" y="453"/>
                </a:cubicBezTo>
                <a:lnTo>
                  <a:pt x="1310" y="453"/>
                </a:lnTo>
                <a:cubicBezTo>
                  <a:pt x="1309" y="453"/>
                  <a:pt x="1309" y="452"/>
                  <a:pt x="1308" y="452"/>
                </a:cubicBezTo>
                <a:lnTo>
                  <a:pt x="1308" y="452"/>
                </a:lnTo>
                <a:lnTo>
                  <a:pt x="1309" y="452"/>
                </a:lnTo>
                <a:close/>
                <a:moveTo>
                  <a:pt x="1216" y="202"/>
                </a:moveTo>
                <a:lnTo>
                  <a:pt x="1216" y="202"/>
                </a:lnTo>
                <a:cubicBezTo>
                  <a:pt x="1220" y="205"/>
                  <a:pt x="1220" y="208"/>
                  <a:pt x="1220" y="212"/>
                </a:cubicBezTo>
                <a:lnTo>
                  <a:pt x="1220" y="212"/>
                </a:lnTo>
                <a:cubicBezTo>
                  <a:pt x="1220" y="212"/>
                  <a:pt x="1220" y="212"/>
                  <a:pt x="1219" y="212"/>
                </a:cubicBezTo>
                <a:lnTo>
                  <a:pt x="1219" y="212"/>
                </a:lnTo>
                <a:cubicBezTo>
                  <a:pt x="1219" y="209"/>
                  <a:pt x="1218" y="206"/>
                  <a:pt x="1214" y="206"/>
                </a:cubicBezTo>
                <a:lnTo>
                  <a:pt x="1214" y="206"/>
                </a:lnTo>
                <a:lnTo>
                  <a:pt x="1215" y="206"/>
                </a:lnTo>
                <a:lnTo>
                  <a:pt x="1215" y="206"/>
                </a:lnTo>
                <a:cubicBezTo>
                  <a:pt x="1216" y="205"/>
                  <a:pt x="1217" y="203"/>
                  <a:pt x="1216" y="202"/>
                </a:cubicBezTo>
                <a:close/>
                <a:moveTo>
                  <a:pt x="1250" y="305"/>
                </a:moveTo>
                <a:lnTo>
                  <a:pt x="1250" y="305"/>
                </a:lnTo>
                <a:cubicBezTo>
                  <a:pt x="1251" y="304"/>
                  <a:pt x="1251" y="304"/>
                  <a:pt x="1251" y="304"/>
                </a:cubicBezTo>
                <a:lnTo>
                  <a:pt x="1251" y="304"/>
                </a:lnTo>
                <a:cubicBezTo>
                  <a:pt x="1251" y="306"/>
                  <a:pt x="1252" y="308"/>
                  <a:pt x="1252" y="309"/>
                </a:cubicBezTo>
                <a:lnTo>
                  <a:pt x="1252" y="309"/>
                </a:lnTo>
                <a:cubicBezTo>
                  <a:pt x="1252" y="310"/>
                  <a:pt x="1251" y="310"/>
                  <a:pt x="1251" y="311"/>
                </a:cubicBezTo>
                <a:lnTo>
                  <a:pt x="1251" y="311"/>
                </a:lnTo>
                <a:cubicBezTo>
                  <a:pt x="1251" y="310"/>
                  <a:pt x="1251" y="309"/>
                  <a:pt x="1250" y="308"/>
                </a:cubicBezTo>
                <a:lnTo>
                  <a:pt x="1250" y="308"/>
                </a:lnTo>
                <a:cubicBezTo>
                  <a:pt x="1250" y="307"/>
                  <a:pt x="1250" y="306"/>
                  <a:pt x="1249" y="305"/>
                </a:cubicBezTo>
                <a:lnTo>
                  <a:pt x="1249" y="305"/>
                </a:lnTo>
                <a:cubicBezTo>
                  <a:pt x="1250" y="305"/>
                  <a:pt x="1250" y="305"/>
                  <a:pt x="1250" y="305"/>
                </a:cubicBezTo>
                <a:close/>
                <a:moveTo>
                  <a:pt x="1315" y="485"/>
                </a:moveTo>
                <a:lnTo>
                  <a:pt x="1315" y="485"/>
                </a:lnTo>
                <a:cubicBezTo>
                  <a:pt x="1315" y="486"/>
                  <a:pt x="1315" y="488"/>
                  <a:pt x="1316" y="489"/>
                </a:cubicBezTo>
                <a:lnTo>
                  <a:pt x="1316" y="489"/>
                </a:lnTo>
                <a:cubicBezTo>
                  <a:pt x="1314" y="488"/>
                  <a:pt x="1311" y="488"/>
                  <a:pt x="1309" y="487"/>
                </a:cubicBezTo>
                <a:lnTo>
                  <a:pt x="1309" y="487"/>
                </a:lnTo>
                <a:cubicBezTo>
                  <a:pt x="1309" y="486"/>
                  <a:pt x="1310" y="486"/>
                  <a:pt x="1310" y="486"/>
                </a:cubicBezTo>
                <a:lnTo>
                  <a:pt x="1310" y="486"/>
                </a:lnTo>
                <a:cubicBezTo>
                  <a:pt x="1312" y="486"/>
                  <a:pt x="1314" y="486"/>
                  <a:pt x="1315" y="485"/>
                </a:cubicBezTo>
                <a:close/>
                <a:moveTo>
                  <a:pt x="1256" y="328"/>
                </a:moveTo>
                <a:lnTo>
                  <a:pt x="1256" y="328"/>
                </a:lnTo>
                <a:cubicBezTo>
                  <a:pt x="1255" y="329"/>
                  <a:pt x="1255" y="329"/>
                  <a:pt x="1256" y="329"/>
                </a:cubicBezTo>
                <a:lnTo>
                  <a:pt x="1256" y="329"/>
                </a:lnTo>
                <a:cubicBezTo>
                  <a:pt x="1256" y="329"/>
                  <a:pt x="1256" y="329"/>
                  <a:pt x="1256" y="330"/>
                </a:cubicBezTo>
                <a:lnTo>
                  <a:pt x="1256" y="330"/>
                </a:lnTo>
                <a:cubicBezTo>
                  <a:pt x="1255" y="329"/>
                  <a:pt x="1255" y="329"/>
                  <a:pt x="1255" y="329"/>
                </a:cubicBezTo>
                <a:lnTo>
                  <a:pt x="1255" y="329"/>
                </a:lnTo>
                <a:cubicBezTo>
                  <a:pt x="1255" y="329"/>
                  <a:pt x="1255" y="328"/>
                  <a:pt x="1256" y="328"/>
                </a:cubicBezTo>
                <a:close/>
                <a:moveTo>
                  <a:pt x="1267" y="368"/>
                </a:moveTo>
                <a:lnTo>
                  <a:pt x="1267" y="368"/>
                </a:lnTo>
                <a:lnTo>
                  <a:pt x="1268" y="368"/>
                </a:lnTo>
                <a:lnTo>
                  <a:pt x="1268" y="368"/>
                </a:lnTo>
                <a:cubicBezTo>
                  <a:pt x="1268" y="369"/>
                  <a:pt x="1268" y="370"/>
                  <a:pt x="1268" y="371"/>
                </a:cubicBezTo>
                <a:lnTo>
                  <a:pt x="1268" y="371"/>
                </a:lnTo>
                <a:lnTo>
                  <a:pt x="1267" y="371"/>
                </a:lnTo>
                <a:lnTo>
                  <a:pt x="1267" y="371"/>
                </a:lnTo>
                <a:cubicBezTo>
                  <a:pt x="1267" y="370"/>
                  <a:pt x="1267" y="369"/>
                  <a:pt x="1267" y="368"/>
                </a:cubicBezTo>
                <a:close/>
                <a:moveTo>
                  <a:pt x="1214" y="230"/>
                </a:moveTo>
                <a:lnTo>
                  <a:pt x="1214" y="230"/>
                </a:lnTo>
                <a:cubicBezTo>
                  <a:pt x="1216" y="232"/>
                  <a:pt x="1217" y="233"/>
                  <a:pt x="1219" y="233"/>
                </a:cubicBezTo>
                <a:lnTo>
                  <a:pt x="1219" y="233"/>
                </a:lnTo>
                <a:cubicBezTo>
                  <a:pt x="1216" y="234"/>
                  <a:pt x="1215" y="233"/>
                  <a:pt x="1214" y="230"/>
                </a:cubicBezTo>
                <a:close/>
                <a:moveTo>
                  <a:pt x="1213" y="227"/>
                </a:moveTo>
                <a:lnTo>
                  <a:pt x="1213" y="227"/>
                </a:lnTo>
                <a:cubicBezTo>
                  <a:pt x="1213" y="228"/>
                  <a:pt x="1213" y="228"/>
                  <a:pt x="1213" y="228"/>
                </a:cubicBezTo>
                <a:lnTo>
                  <a:pt x="1213" y="228"/>
                </a:lnTo>
                <a:lnTo>
                  <a:pt x="1213" y="228"/>
                </a:lnTo>
                <a:lnTo>
                  <a:pt x="1213" y="228"/>
                </a:lnTo>
                <a:cubicBezTo>
                  <a:pt x="1213" y="228"/>
                  <a:pt x="1213" y="228"/>
                  <a:pt x="1213" y="227"/>
                </a:cubicBezTo>
                <a:close/>
                <a:moveTo>
                  <a:pt x="1213" y="219"/>
                </a:moveTo>
                <a:lnTo>
                  <a:pt x="1213" y="219"/>
                </a:lnTo>
                <a:lnTo>
                  <a:pt x="1213" y="219"/>
                </a:lnTo>
                <a:cubicBezTo>
                  <a:pt x="1213" y="219"/>
                  <a:pt x="1213" y="219"/>
                  <a:pt x="1213" y="220"/>
                </a:cubicBezTo>
                <a:lnTo>
                  <a:pt x="1213" y="220"/>
                </a:lnTo>
                <a:lnTo>
                  <a:pt x="1212" y="221"/>
                </a:lnTo>
                <a:lnTo>
                  <a:pt x="1212" y="221"/>
                </a:lnTo>
                <a:lnTo>
                  <a:pt x="1211" y="222"/>
                </a:lnTo>
                <a:lnTo>
                  <a:pt x="1211" y="222"/>
                </a:lnTo>
                <a:cubicBezTo>
                  <a:pt x="1210" y="220"/>
                  <a:pt x="1210" y="219"/>
                  <a:pt x="1209" y="218"/>
                </a:cubicBezTo>
                <a:lnTo>
                  <a:pt x="1209" y="218"/>
                </a:lnTo>
                <a:cubicBezTo>
                  <a:pt x="1210" y="218"/>
                  <a:pt x="1211" y="218"/>
                  <a:pt x="1213" y="218"/>
                </a:cubicBezTo>
                <a:lnTo>
                  <a:pt x="1213" y="218"/>
                </a:lnTo>
                <a:lnTo>
                  <a:pt x="1213" y="219"/>
                </a:lnTo>
                <a:close/>
                <a:moveTo>
                  <a:pt x="1230" y="280"/>
                </a:moveTo>
                <a:lnTo>
                  <a:pt x="1230" y="280"/>
                </a:lnTo>
                <a:cubicBezTo>
                  <a:pt x="1231" y="282"/>
                  <a:pt x="1233" y="283"/>
                  <a:pt x="1234" y="284"/>
                </a:cubicBezTo>
                <a:lnTo>
                  <a:pt x="1234" y="284"/>
                </a:lnTo>
                <a:cubicBezTo>
                  <a:pt x="1234" y="284"/>
                  <a:pt x="1234" y="284"/>
                  <a:pt x="1234" y="285"/>
                </a:cubicBezTo>
                <a:lnTo>
                  <a:pt x="1234" y="285"/>
                </a:lnTo>
                <a:lnTo>
                  <a:pt x="1234" y="285"/>
                </a:lnTo>
                <a:lnTo>
                  <a:pt x="1234" y="285"/>
                </a:lnTo>
                <a:cubicBezTo>
                  <a:pt x="1230" y="285"/>
                  <a:pt x="1228" y="286"/>
                  <a:pt x="1228" y="289"/>
                </a:cubicBezTo>
                <a:lnTo>
                  <a:pt x="1228" y="289"/>
                </a:lnTo>
                <a:cubicBezTo>
                  <a:pt x="1228" y="288"/>
                  <a:pt x="1227" y="287"/>
                  <a:pt x="1226" y="286"/>
                </a:cubicBezTo>
                <a:lnTo>
                  <a:pt x="1226" y="286"/>
                </a:lnTo>
                <a:cubicBezTo>
                  <a:pt x="1227" y="285"/>
                  <a:pt x="1228" y="283"/>
                  <a:pt x="1228" y="282"/>
                </a:cubicBezTo>
                <a:lnTo>
                  <a:pt x="1228" y="282"/>
                </a:lnTo>
                <a:lnTo>
                  <a:pt x="1229" y="282"/>
                </a:lnTo>
                <a:lnTo>
                  <a:pt x="1229" y="282"/>
                </a:lnTo>
                <a:cubicBezTo>
                  <a:pt x="1229" y="282"/>
                  <a:pt x="1228" y="282"/>
                  <a:pt x="1228" y="280"/>
                </a:cubicBezTo>
                <a:lnTo>
                  <a:pt x="1228" y="280"/>
                </a:lnTo>
                <a:cubicBezTo>
                  <a:pt x="1229" y="280"/>
                  <a:pt x="1229" y="280"/>
                  <a:pt x="1229" y="280"/>
                </a:cubicBezTo>
                <a:lnTo>
                  <a:pt x="1229" y="280"/>
                </a:lnTo>
                <a:cubicBezTo>
                  <a:pt x="1229" y="280"/>
                  <a:pt x="1229" y="280"/>
                  <a:pt x="1230" y="280"/>
                </a:cubicBezTo>
                <a:close/>
                <a:moveTo>
                  <a:pt x="1200" y="211"/>
                </a:moveTo>
                <a:lnTo>
                  <a:pt x="1200" y="211"/>
                </a:lnTo>
                <a:lnTo>
                  <a:pt x="1199" y="211"/>
                </a:lnTo>
                <a:lnTo>
                  <a:pt x="1199" y="211"/>
                </a:lnTo>
                <a:cubicBezTo>
                  <a:pt x="1199" y="212"/>
                  <a:pt x="1198" y="212"/>
                  <a:pt x="1198" y="212"/>
                </a:cubicBezTo>
                <a:lnTo>
                  <a:pt x="1198" y="212"/>
                </a:lnTo>
                <a:cubicBezTo>
                  <a:pt x="1198" y="211"/>
                  <a:pt x="1197" y="210"/>
                  <a:pt x="1197" y="208"/>
                </a:cubicBezTo>
                <a:lnTo>
                  <a:pt x="1197" y="208"/>
                </a:lnTo>
                <a:cubicBezTo>
                  <a:pt x="1198" y="209"/>
                  <a:pt x="1199" y="210"/>
                  <a:pt x="1200" y="211"/>
                </a:cubicBezTo>
                <a:close/>
                <a:moveTo>
                  <a:pt x="1283" y="440"/>
                </a:moveTo>
                <a:lnTo>
                  <a:pt x="1283" y="440"/>
                </a:lnTo>
                <a:lnTo>
                  <a:pt x="1283" y="439"/>
                </a:lnTo>
                <a:lnTo>
                  <a:pt x="1283" y="439"/>
                </a:lnTo>
                <a:lnTo>
                  <a:pt x="1283" y="439"/>
                </a:lnTo>
                <a:lnTo>
                  <a:pt x="1283" y="439"/>
                </a:lnTo>
                <a:cubicBezTo>
                  <a:pt x="1283" y="440"/>
                  <a:pt x="1283" y="440"/>
                  <a:pt x="1283" y="440"/>
                </a:cubicBezTo>
                <a:close/>
                <a:moveTo>
                  <a:pt x="1264" y="393"/>
                </a:moveTo>
                <a:lnTo>
                  <a:pt x="1264" y="393"/>
                </a:lnTo>
                <a:close/>
                <a:moveTo>
                  <a:pt x="1226" y="294"/>
                </a:moveTo>
                <a:lnTo>
                  <a:pt x="1226" y="294"/>
                </a:lnTo>
                <a:lnTo>
                  <a:pt x="1225" y="293"/>
                </a:lnTo>
                <a:lnTo>
                  <a:pt x="1225" y="293"/>
                </a:lnTo>
                <a:cubicBezTo>
                  <a:pt x="1224" y="294"/>
                  <a:pt x="1224" y="294"/>
                  <a:pt x="1223" y="294"/>
                </a:cubicBezTo>
                <a:lnTo>
                  <a:pt x="1223" y="294"/>
                </a:lnTo>
                <a:cubicBezTo>
                  <a:pt x="1223" y="294"/>
                  <a:pt x="1222" y="293"/>
                  <a:pt x="1221" y="292"/>
                </a:cubicBezTo>
                <a:lnTo>
                  <a:pt x="1221" y="292"/>
                </a:lnTo>
                <a:lnTo>
                  <a:pt x="1221" y="292"/>
                </a:lnTo>
                <a:lnTo>
                  <a:pt x="1221" y="292"/>
                </a:lnTo>
                <a:cubicBezTo>
                  <a:pt x="1222" y="292"/>
                  <a:pt x="1222" y="291"/>
                  <a:pt x="1222" y="291"/>
                </a:cubicBezTo>
                <a:lnTo>
                  <a:pt x="1222" y="291"/>
                </a:lnTo>
                <a:lnTo>
                  <a:pt x="1222" y="291"/>
                </a:lnTo>
                <a:lnTo>
                  <a:pt x="1222" y="291"/>
                </a:lnTo>
                <a:cubicBezTo>
                  <a:pt x="1223" y="292"/>
                  <a:pt x="1223" y="292"/>
                  <a:pt x="1225" y="293"/>
                </a:cubicBezTo>
                <a:lnTo>
                  <a:pt x="1225" y="293"/>
                </a:lnTo>
                <a:cubicBezTo>
                  <a:pt x="1225" y="293"/>
                  <a:pt x="1225" y="293"/>
                  <a:pt x="1226" y="294"/>
                </a:cubicBezTo>
                <a:close/>
                <a:moveTo>
                  <a:pt x="1288" y="464"/>
                </a:moveTo>
                <a:lnTo>
                  <a:pt x="1288" y="464"/>
                </a:lnTo>
                <a:close/>
                <a:moveTo>
                  <a:pt x="1315" y="509"/>
                </a:moveTo>
                <a:lnTo>
                  <a:pt x="1315" y="509"/>
                </a:lnTo>
                <a:cubicBezTo>
                  <a:pt x="1314" y="508"/>
                  <a:pt x="1314" y="507"/>
                  <a:pt x="1313" y="507"/>
                </a:cubicBezTo>
                <a:lnTo>
                  <a:pt x="1313" y="507"/>
                </a:lnTo>
                <a:cubicBezTo>
                  <a:pt x="1313" y="506"/>
                  <a:pt x="1313" y="505"/>
                  <a:pt x="1313" y="504"/>
                </a:cubicBezTo>
                <a:lnTo>
                  <a:pt x="1313" y="504"/>
                </a:lnTo>
                <a:cubicBezTo>
                  <a:pt x="1314" y="506"/>
                  <a:pt x="1314" y="507"/>
                  <a:pt x="1315" y="509"/>
                </a:cubicBezTo>
                <a:lnTo>
                  <a:pt x="1316" y="511"/>
                </a:lnTo>
                <a:lnTo>
                  <a:pt x="1316" y="511"/>
                </a:lnTo>
                <a:cubicBezTo>
                  <a:pt x="1316" y="511"/>
                  <a:pt x="1316" y="511"/>
                  <a:pt x="1316" y="510"/>
                </a:cubicBezTo>
                <a:lnTo>
                  <a:pt x="1316" y="510"/>
                </a:lnTo>
                <a:cubicBezTo>
                  <a:pt x="1316" y="511"/>
                  <a:pt x="1316" y="511"/>
                  <a:pt x="1316" y="511"/>
                </a:cubicBezTo>
                <a:lnTo>
                  <a:pt x="1316" y="511"/>
                </a:lnTo>
                <a:lnTo>
                  <a:pt x="1316" y="511"/>
                </a:lnTo>
                <a:lnTo>
                  <a:pt x="1315" y="509"/>
                </a:lnTo>
                <a:close/>
                <a:moveTo>
                  <a:pt x="1308" y="529"/>
                </a:moveTo>
                <a:lnTo>
                  <a:pt x="1308" y="529"/>
                </a:lnTo>
                <a:cubicBezTo>
                  <a:pt x="1306" y="526"/>
                  <a:pt x="1303" y="524"/>
                  <a:pt x="1301" y="523"/>
                </a:cubicBezTo>
                <a:lnTo>
                  <a:pt x="1301" y="523"/>
                </a:lnTo>
                <a:lnTo>
                  <a:pt x="1301" y="522"/>
                </a:lnTo>
                <a:lnTo>
                  <a:pt x="1301" y="522"/>
                </a:lnTo>
                <a:cubicBezTo>
                  <a:pt x="1301" y="518"/>
                  <a:pt x="1302" y="516"/>
                  <a:pt x="1303" y="516"/>
                </a:cubicBezTo>
                <a:lnTo>
                  <a:pt x="1303" y="516"/>
                </a:lnTo>
                <a:cubicBezTo>
                  <a:pt x="1305" y="516"/>
                  <a:pt x="1307" y="516"/>
                  <a:pt x="1308" y="515"/>
                </a:cubicBezTo>
                <a:lnTo>
                  <a:pt x="1308" y="515"/>
                </a:lnTo>
                <a:cubicBezTo>
                  <a:pt x="1309" y="516"/>
                  <a:pt x="1309" y="516"/>
                  <a:pt x="1310" y="516"/>
                </a:cubicBezTo>
                <a:lnTo>
                  <a:pt x="1310" y="516"/>
                </a:lnTo>
                <a:cubicBezTo>
                  <a:pt x="1310" y="514"/>
                  <a:pt x="1310" y="513"/>
                  <a:pt x="1311" y="513"/>
                </a:cubicBezTo>
                <a:lnTo>
                  <a:pt x="1311" y="513"/>
                </a:lnTo>
                <a:lnTo>
                  <a:pt x="1311" y="513"/>
                </a:lnTo>
                <a:lnTo>
                  <a:pt x="1311" y="513"/>
                </a:lnTo>
                <a:cubicBezTo>
                  <a:pt x="1312" y="511"/>
                  <a:pt x="1314" y="511"/>
                  <a:pt x="1316" y="511"/>
                </a:cubicBezTo>
                <a:lnTo>
                  <a:pt x="1316" y="511"/>
                </a:lnTo>
                <a:cubicBezTo>
                  <a:pt x="1315" y="513"/>
                  <a:pt x="1314" y="513"/>
                  <a:pt x="1315" y="515"/>
                </a:cubicBezTo>
                <a:lnTo>
                  <a:pt x="1315" y="515"/>
                </a:lnTo>
                <a:cubicBezTo>
                  <a:pt x="1316" y="517"/>
                  <a:pt x="1318" y="518"/>
                  <a:pt x="1320" y="518"/>
                </a:cubicBezTo>
                <a:lnTo>
                  <a:pt x="1320" y="518"/>
                </a:lnTo>
                <a:cubicBezTo>
                  <a:pt x="1319" y="519"/>
                  <a:pt x="1317" y="519"/>
                  <a:pt x="1316" y="519"/>
                </a:cubicBezTo>
                <a:lnTo>
                  <a:pt x="1316" y="519"/>
                </a:lnTo>
                <a:lnTo>
                  <a:pt x="1316" y="519"/>
                </a:lnTo>
                <a:lnTo>
                  <a:pt x="1316" y="519"/>
                </a:lnTo>
                <a:cubicBezTo>
                  <a:pt x="1315" y="517"/>
                  <a:pt x="1314" y="517"/>
                  <a:pt x="1314" y="517"/>
                </a:cubicBezTo>
                <a:lnTo>
                  <a:pt x="1314" y="517"/>
                </a:lnTo>
                <a:cubicBezTo>
                  <a:pt x="1313" y="517"/>
                  <a:pt x="1313" y="517"/>
                  <a:pt x="1312" y="517"/>
                </a:cubicBezTo>
                <a:lnTo>
                  <a:pt x="1312" y="517"/>
                </a:lnTo>
                <a:cubicBezTo>
                  <a:pt x="1311" y="518"/>
                  <a:pt x="1310" y="519"/>
                  <a:pt x="1309" y="519"/>
                </a:cubicBezTo>
                <a:lnTo>
                  <a:pt x="1309" y="519"/>
                </a:lnTo>
                <a:cubicBezTo>
                  <a:pt x="1301" y="516"/>
                  <a:pt x="1306" y="523"/>
                  <a:pt x="1306" y="525"/>
                </a:cubicBezTo>
                <a:lnTo>
                  <a:pt x="1306" y="525"/>
                </a:lnTo>
                <a:cubicBezTo>
                  <a:pt x="1307" y="529"/>
                  <a:pt x="1309" y="529"/>
                  <a:pt x="1312" y="529"/>
                </a:cubicBezTo>
                <a:lnTo>
                  <a:pt x="1312" y="529"/>
                </a:lnTo>
                <a:cubicBezTo>
                  <a:pt x="1313" y="532"/>
                  <a:pt x="1312" y="535"/>
                  <a:pt x="1315" y="537"/>
                </a:cubicBezTo>
                <a:lnTo>
                  <a:pt x="1315" y="537"/>
                </a:lnTo>
                <a:cubicBezTo>
                  <a:pt x="1315" y="538"/>
                  <a:pt x="1316" y="538"/>
                  <a:pt x="1316" y="538"/>
                </a:cubicBezTo>
                <a:lnTo>
                  <a:pt x="1316" y="538"/>
                </a:lnTo>
                <a:cubicBezTo>
                  <a:pt x="1316" y="538"/>
                  <a:pt x="1316" y="539"/>
                  <a:pt x="1315" y="540"/>
                </a:cubicBezTo>
                <a:lnTo>
                  <a:pt x="1315" y="540"/>
                </a:lnTo>
                <a:cubicBezTo>
                  <a:pt x="1314" y="536"/>
                  <a:pt x="1308" y="538"/>
                  <a:pt x="1308" y="533"/>
                </a:cubicBezTo>
                <a:lnTo>
                  <a:pt x="1308" y="533"/>
                </a:lnTo>
                <a:cubicBezTo>
                  <a:pt x="1308" y="532"/>
                  <a:pt x="1307" y="532"/>
                  <a:pt x="1307" y="531"/>
                </a:cubicBezTo>
                <a:lnTo>
                  <a:pt x="1307" y="531"/>
                </a:lnTo>
                <a:lnTo>
                  <a:pt x="1307" y="531"/>
                </a:lnTo>
                <a:lnTo>
                  <a:pt x="1308" y="530"/>
                </a:lnTo>
                <a:lnTo>
                  <a:pt x="1308" y="529"/>
                </a:lnTo>
                <a:close/>
                <a:moveTo>
                  <a:pt x="1326" y="584"/>
                </a:moveTo>
                <a:lnTo>
                  <a:pt x="1326" y="584"/>
                </a:lnTo>
                <a:lnTo>
                  <a:pt x="1326" y="584"/>
                </a:lnTo>
                <a:lnTo>
                  <a:pt x="1326" y="584"/>
                </a:lnTo>
                <a:cubicBezTo>
                  <a:pt x="1326" y="583"/>
                  <a:pt x="1326" y="582"/>
                  <a:pt x="1327" y="581"/>
                </a:cubicBezTo>
                <a:lnTo>
                  <a:pt x="1327" y="581"/>
                </a:lnTo>
                <a:cubicBezTo>
                  <a:pt x="1328" y="582"/>
                  <a:pt x="1330" y="582"/>
                  <a:pt x="1330" y="582"/>
                </a:cubicBezTo>
                <a:lnTo>
                  <a:pt x="1330" y="582"/>
                </a:lnTo>
                <a:cubicBezTo>
                  <a:pt x="1330" y="583"/>
                  <a:pt x="1330" y="583"/>
                  <a:pt x="1330" y="583"/>
                </a:cubicBezTo>
                <a:lnTo>
                  <a:pt x="1330" y="583"/>
                </a:lnTo>
                <a:lnTo>
                  <a:pt x="1330" y="583"/>
                </a:lnTo>
                <a:lnTo>
                  <a:pt x="1330" y="583"/>
                </a:lnTo>
                <a:cubicBezTo>
                  <a:pt x="1329" y="583"/>
                  <a:pt x="1328" y="583"/>
                  <a:pt x="1326" y="583"/>
                </a:cubicBezTo>
                <a:lnTo>
                  <a:pt x="1326" y="583"/>
                </a:lnTo>
                <a:lnTo>
                  <a:pt x="1326" y="584"/>
                </a:lnTo>
                <a:close/>
                <a:moveTo>
                  <a:pt x="1338" y="614"/>
                </a:moveTo>
                <a:lnTo>
                  <a:pt x="1338" y="614"/>
                </a:lnTo>
                <a:cubicBezTo>
                  <a:pt x="1337" y="614"/>
                  <a:pt x="1337" y="614"/>
                  <a:pt x="1337" y="614"/>
                </a:cubicBezTo>
                <a:lnTo>
                  <a:pt x="1337" y="614"/>
                </a:lnTo>
                <a:lnTo>
                  <a:pt x="1337" y="613"/>
                </a:lnTo>
                <a:lnTo>
                  <a:pt x="1337" y="613"/>
                </a:lnTo>
                <a:cubicBezTo>
                  <a:pt x="1338" y="613"/>
                  <a:pt x="1339" y="612"/>
                  <a:pt x="1340" y="611"/>
                </a:cubicBezTo>
                <a:lnTo>
                  <a:pt x="1340" y="611"/>
                </a:lnTo>
                <a:cubicBezTo>
                  <a:pt x="1341" y="612"/>
                  <a:pt x="1341" y="612"/>
                  <a:pt x="1342" y="612"/>
                </a:cubicBezTo>
                <a:lnTo>
                  <a:pt x="1342" y="612"/>
                </a:lnTo>
                <a:cubicBezTo>
                  <a:pt x="1342" y="612"/>
                  <a:pt x="1342" y="612"/>
                  <a:pt x="1342" y="613"/>
                </a:cubicBezTo>
                <a:lnTo>
                  <a:pt x="1342" y="613"/>
                </a:lnTo>
                <a:lnTo>
                  <a:pt x="1342" y="614"/>
                </a:lnTo>
                <a:lnTo>
                  <a:pt x="1342" y="614"/>
                </a:lnTo>
                <a:lnTo>
                  <a:pt x="1342" y="615"/>
                </a:lnTo>
                <a:lnTo>
                  <a:pt x="1342" y="615"/>
                </a:lnTo>
                <a:cubicBezTo>
                  <a:pt x="1340" y="615"/>
                  <a:pt x="1339" y="614"/>
                  <a:pt x="1338" y="614"/>
                </a:cubicBezTo>
                <a:close/>
                <a:moveTo>
                  <a:pt x="1353" y="637"/>
                </a:moveTo>
                <a:lnTo>
                  <a:pt x="1353" y="637"/>
                </a:lnTo>
                <a:cubicBezTo>
                  <a:pt x="1354" y="638"/>
                  <a:pt x="1354" y="638"/>
                  <a:pt x="1355" y="639"/>
                </a:cubicBezTo>
                <a:lnTo>
                  <a:pt x="1355" y="639"/>
                </a:lnTo>
                <a:cubicBezTo>
                  <a:pt x="1354" y="639"/>
                  <a:pt x="1353" y="638"/>
                  <a:pt x="1352" y="638"/>
                </a:cubicBezTo>
                <a:lnTo>
                  <a:pt x="1352" y="638"/>
                </a:lnTo>
                <a:cubicBezTo>
                  <a:pt x="1353" y="637"/>
                  <a:pt x="1353" y="637"/>
                  <a:pt x="1353" y="637"/>
                </a:cubicBezTo>
                <a:close/>
                <a:moveTo>
                  <a:pt x="1329" y="561"/>
                </a:moveTo>
                <a:lnTo>
                  <a:pt x="1329" y="561"/>
                </a:lnTo>
                <a:cubicBezTo>
                  <a:pt x="1328" y="561"/>
                  <a:pt x="1328" y="561"/>
                  <a:pt x="1327" y="561"/>
                </a:cubicBezTo>
                <a:lnTo>
                  <a:pt x="1327" y="561"/>
                </a:lnTo>
                <a:cubicBezTo>
                  <a:pt x="1327" y="561"/>
                  <a:pt x="1327" y="561"/>
                  <a:pt x="1327" y="560"/>
                </a:cubicBezTo>
                <a:lnTo>
                  <a:pt x="1327" y="560"/>
                </a:lnTo>
                <a:cubicBezTo>
                  <a:pt x="1328" y="561"/>
                  <a:pt x="1328" y="561"/>
                  <a:pt x="1329" y="561"/>
                </a:cubicBezTo>
                <a:close/>
                <a:moveTo>
                  <a:pt x="1327" y="548"/>
                </a:moveTo>
                <a:lnTo>
                  <a:pt x="1327" y="548"/>
                </a:lnTo>
                <a:cubicBezTo>
                  <a:pt x="1326" y="548"/>
                  <a:pt x="1325" y="547"/>
                  <a:pt x="1324" y="546"/>
                </a:cubicBezTo>
                <a:lnTo>
                  <a:pt x="1324" y="546"/>
                </a:lnTo>
                <a:cubicBezTo>
                  <a:pt x="1324" y="545"/>
                  <a:pt x="1325" y="544"/>
                  <a:pt x="1326" y="543"/>
                </a:cubicBezTo>
                <a:lnTo>
                  <a:pt x="1326" y="543"/>
                </a:lnTo>
                <a:cubicBezTo>
                  <a:pt x="1326" y="544"/>
                  <a:pt x="1326" y="546"/>
                  <a:pt x="1327" y="548"/>
                </a:cubicBezTo>
                <a:close/>
                <a:moveTo>
                  <a:pt x="1321" y="519"/>
                </a:moveTo>
                <a:lnTo>
                  <a:pt x="1321" y="519"/>
                </a:lnTo>
                <a:cubicBezTo>
                  <a:pt x="1322" y="519"/>
                  <a:pt x="1323" y="519"/>
                  <a:pt x="1324" y="519"/>
                </a:cubicBezTo>
                <a:lnTo>
                  <a:pt x="1324" y="519"/>
                </a:lnTo>
                <a:cubicBezTo>
                  <a:pt x="1324" y="523"/>
                  <a:pt x="1322" y="521"/>
                  <a:pt x="1321" y="519"/>
                </a:cubicBezTo>
                <a:close/>
                <a:moveTo>
                  <a:pt x="1328" y="517"/>
                </a:moveTo>
                <a:lnTo>
                  <a:pt x="1328" y="517"/>
                </a:lnTo>
                <a:cubicBezTo>
                  <a:pt x="1328" y="518"/>
                  <a:pt x="1328" y="518"/>
                  <a:pt x="1328" y="519"/>
                </a:cubicBezTo>
                <a:lnTo>
                  <a:pt x="1328" y="519"/>
                </a:lnTo>
                <a:cubicBezTo>
                  <a:pt x="1327" y="519"/>
                  <a:pt x="1326" y="518"/>
                  <a:pt x="1325" y="518"/>
                </a:cubicBezTo>
                <a:lnTo>
                  <a:pt x="1325" y="518"/>
                </a:lnTo>
                <a:cubicBezTo>
                  <a:pt x="1326" y="517"/>
                  <a:pt x="1327" y="517"/>
                  <a:pt x="1327" y="516"/>
                </a:cubicBezTo>
                <a:lnTo>
                  <a:pt x="1327" y="516"/>
                </a:lnTo>
                <a:lnTo>
                  <a:pt x="1327" y="516"/>
                </a:lnTo>
                <a:lnTo>
                  <a:pt x="1327" y="516"/>
                </a:lnTo>
                <a:cubicBezTo>
                  <a:pt x="1327" y="517"/>
                  <a:pt x="1328" y="517"/>
                  <a:pt x="1329" y="517"/>
                </a:cubicBezTo>
                <a:lnTo>
                  <a:pt x="1329" y="517"/>
                </a:lnTo>
                <a:lnTo>
                  <a:pt x="1328" y="517"/>
                </a:lnTo>
                <a:close/>
                <a:moveTo>
                  <a:pt x="1344" y="544"/>
                </a:moveTo>
                <a:lnTo>
                  <a:pt x="1344" y="544"/>
                </a:lnTo>
                <a:cubicBezTo>
                  <a:pt x="1344" y="545"/>
                  <a:pt x="1345" y="546"/>
                  <a:pt x="1345" y="547"/>
                </a:cubicBezTo>
                <a:lnTo>
                  <a:pt x="1345" y="547"/>
                </a:lnTo>
                <a:cubicBezTo>
                  <a:pt x="1342" y="545"/>
                  <a:pt x="1340" y="544"/>
                  <a:pt x="1337" y="543"/>
                </a:cubicBezTo>
                <a:lnTo>
                  <a:pt x="1337" y="543"/>
                </a:lnTo>
                <a:cubicBezTo>
                  <a:pt x="1337" y="542"/>
                  <a:pt x="1336" y="540"/>
                  <a:pt x="1335" y="540"/>
                </a:cubicBezTo>
                <a:lnTo>
                  <a:pt x="1335" y="540"/>
                </a:lnTo>
                <a:cubicBezTo>
                  <a:pt x="1336" y="539"/>
                  <a:pt x="1337" y="538"/>
                  <a:pt x="1338" y="538"/>
                </a:cubicBezTo>
                <a:lnTo>
                  <a:pt x="1338" y="538"/>
                </a:lnTo>
                <a:cubicBezTo>
                  <a:pt x="1338" y="536"/>
                  <a:pt x="1338" y="535"/>
                  <a:pt x="1338" y="535"/>
                </a:cubicBezTo>
                <a:lnTo>
                  <a:pt x="1338" y="535"/>
                </a:lnTo>
                <a:cubicBezTo>
                  <a:pt x="1339" y="535"/>
                  <a:pt x="1339" y="533"/>
                  <a:pt x="1340" y="533"/>
                </a:cubicBezTo>
                <a:lnTo>
                  <a:pt x="1341" y="533"/>
                </a:lnTo>
                <a:lnTo>
                  <a:pt x="1341" y="533"/>
                </a:lnTo>
                <a:cubicBezTo>
                  <a:pt x="1340" y="533"/>
                  <a:pt x="1339" y="535"/>
                  <a:pt x="1339" y="535"/>
                </a:cubicBezTo>
                <a:lnTo>
                  <a:pt x="1339" y="535"/>
                </a:lnTo>
                <a:cubicBezTo>
                  <a:pt x="1339" y="541"/>
                  <a:pt x="1341" y="544"/>
                  <a:pt x="1344" y="544"/>
                </a:cubicBezTo>
                <a:close/>
                <a:moveTo>
                  <a:pt x="1370" y="651"/>
                </a:moveTo>
                <a:lnTo>
                  <a:pt x="1370" y="651"/>
                </a:lnTo>
                <a:cubicBezTo>
                  <a:pt x="1371" y="652"/>
                  <a:pt x="1372" y="654"/>
                  <a:pt x="1373" y="656"/>
                </a:cubicBezTo>
                <a:lnTo>
                  <a:pt x="1373" y="656"/>
                </a:lnTo>
                <a:cubicBezTo>
                  <a:pt x="1373" y="658"/>
                  <a:pt x="1373" y="658"/>
                  <a:pt x="1374" y="659"/>
                </a:cubicBezTo>
                <a:lnTo>
                  <a:pt x="1374" y="659"/>
                </a:lnTo>
                <a:cubicBezTo>
                  <a:pt x="1372" y="659"/>
                  <a:pt x="1369" y="658"/>
                  <a:pt x="1367" y="656"/>
                </a:cubicBezTo>
                <a:lnTo>
                  <a:pt x="1367" y="656"/>
                </a:lnTo>
                <a:cubicBezTo>
                  <a:pt x="1367" y="652"/>
                  <a:pt x="1365" y="648"/>
                  <a:pt x="1363" y="644"/>
                </a:cubicBezTo>
                <a:lnTo>
                  <a:pt x="1363" y="644"/>
                </a:lnTo>
                <a:lnTo>
                  <a:pt x="1363" y="644"/>
                </a:lnTo>
                <a:lnTo>
                  <a:pt x="1363" y="644"/>
                </a:lnTo>
                <a:cubicBezTo>
                  <a:pt x="1364" y="644"/>
                  <a:pt x="1366" y="646"/>
                  <a:pt x="1367" y="643"/>
                </a:cubicBezTo>
                <a:lnTo>
                  <a:pt x="1367" y="643"/>
                </a:lnTo>
                <a:cubicBezTo>
                  <a:pt x="1367" y="643"/>
                  <a:pt x="1367" y="642"/>
                  <a:pt x="1366" y="642"/>
                </a:cubicBezTo>
                <a:lnTo>
                  <a:pt x="1366" y="642"/>
                </a:lnTo>
                <a:lnTo>
                  <a:pt x="1366" y="642"/>
                </a:lnTo>
                <a:lnTo>
                  <a:pt x="1366" y="642"/>
                </a:lnTo>
                <a:cubicBezTo>
                  <a:pt x="1368" y="640"/>
                  <a:pt x="1371" y="642"/>
                  <a:pt x="1373" y="643"/>
                </a:cubicBezTo>
                <a:lnTo>
                  <a:pt x="1373" y="643"/>
                </a:lnTo>
                <a:cubicBezTo>
                  <a:pt x="1373" y="643"/>
                  <a:pt x="1373" y="643"/>
                  <a:pt x="1373" y="644"/>
                </a:cubicBezTo>
                <a:lnTo>
                  <a:pt x="1373" y="644"/>
                </a:lnTo>
                <a:cubicBezTo>
                  <a:pt x="1373" y="645"/>
                  <a:pt x="1374" y="646"/>
                  <a:pt x="1375" y="646"/>
                </a:cubicBezTo>
                <a:lnTo>
                  <a:pt x="1375" y="646"/>
                </a:lnTo>
                <a:cubicBezTo>
                  <a:pt x="1374" y="647"/>
                  <a:pt x="1374" y="648"/>
                  <a:pt x="1374" y="649"/>
                </a:cubicBezTo>
                <a:lnTo>
                  <a:pt x="1374" y="649"/>
                </a:lnTo>
                <a:cubicBezTo>
                  <a:pt x="1373" y="649"/>
                  <a:pt x="1370" y="648"/>
                  <a:pt x="1370" y="651"/>
                </a:cubicBezTo>
                <a:close/>
                <a:moveTo>
                  <a:pt x="1357" y="632"/>
                </a:moveTo>
                <a:lnTo>
                  <a:pt x="1357" y="632"/>
                </a:lnTo>
                <a:lnTo>
                  <a:pt x="1357" y="632"/>
                </a:lnTo>
                <a:lnTo>
                  <a:pt x="1357" y="632"/>
                </a:lnTo>
                <a:lnTo>
                  <a:pt x="1357" y="632"/>
                </a:lnTo>
                <a:lnTo>
                  <a:pt x="1357" y="633"/>
                </a:lnTo>
                <a:lnTo>
                  <a:pt x="1357" y="633"/>
                </a:lnTo>
                <a:cubicBezTo>
                  <a:pt x="1357" y="632"/>
                  <a:pt x="1357" y="632"/>
                  <a:pt x="1357" y="632"/>
                </a:cubicBezTo>
                <a:close/>
                <a:moveTo>
                  <a:pt x="1346" y="601"/>
                </a:moveTo>
                <a:lnTo>
                  <a:pt x="1346" y="601"/>
                </a:lnTo>
                <a:cubicBezTo>
                  <a:pt x="1342" y="603"/>
                  <a:pt x="1341" y="600"/>
                  <a:pt x="1338" y="597"/>
                </a:cubicBezTo>
                <a:lnTo>
                  <a:pt x="1338" y="597"/>
                </a:lnTo>
                <a:cubicBezTo>
                  <a:pt x="1336" y="594"/>
                  <a:pt x="1335" y="591"/>
                  <a:pt x="1332" y="588"/>
                </a:cubicBezTo>
                <a:lnTo>
                  <a:pt x="1332" y="588"/>
                </a:lnTo>
                <a:cubicBezTo>
                  <a:pt x="1333" y="588"/>
                  <a:pt x="1333" y="587"/>
                  <a:pt x="1334" y="587"/>
                </a:cubicBezTo>
                <a:lnTo>
                  <a:pt x="1334" y="587"/>
                </a:lnTo>
                <a:lnTo>
                  <a:pt x="1334" y="587"/>
                </a:lnTo>
                <a:lnTo>
                  <a:pt x="1334" y="587"/>
                </a:lnTo>
                <a:lnTo>
                  <a:pt x="1334" y="587"/>
                </a:lnTo>
                <a:lnTo>
                  <a:pt x="1334" y="587"/>
                </a:lnTo>
                <a:cubicBezTo>
                  <a:pt x="1334" y="588"/>
                  <a:pt x="1335" y="589"/>
                  <a:pt x="1335" y="589"/>
                </a:cubicBezTo>
                <a:lnTo>
                  <a:pt x="1335" y="589"/>
                </a:lnTo>
                <a:cubicBezTo>
                  <a:pt x="1337" y="591"/>
                  <a:pt x="1337" y="589"/>
                  <a:pt x="1338" y="588"/>
                </a:cubicBezTo>
                <a:lnTo>
                  <a:pt x="1338" y="588"/>
                </a:lnTo>
                <a:cubicBezTo>
                  <a:pt x="1338" y="587"/>
                  <a:pt x="1338" y="587"/>
                  <a:pt x="1337" y="587"/>
                </a:cubicBezTo>
                <a:lnTo>
                  <a:pt x="1337" y="587"/>
                </a:lnTo>
                <a:cubicBezTo>
                  <a:pt x="1338" y="586"/>
                  <a:pt x="1338" y="585"/>
                  <a:pt x="1339" y="584"/>
                </a:cubicBezTo>
                <a:lnTo>
                  <a:pt x="1339" y="584"/>
                </a:lnTo>
                <a:lnTo>
                  <a:pt x="1339" y="584"/>
                </a:lnTo>
                <a:lnTo>
                  <a:pt x="1339" y="584"/>
                </a:lnTo>
                <a:cubicBezTo>
                  <a:pt x="1341" y="583"/>
                  <a:pt x="1341" y="582"/>
                  <a:pt x="1339" y="581"/>
                </a:cubicBezTo>
                <a:lnTo>
                  <a:pt x="1339" y="581"/>
                </a:lnTo>
                <a:cubicBezTo>
                  <a:pt x="1338" y="580"/>
                  <a:pt x="1338" y="580"/>
                  <a:pt x="1337" y="579"/>
                </a:cubicBezTo>
                <a:lnTo>
                  <a:pt x="1337" y="579"/>
                </a:lnTo>
                <a:cubicBezTo>
                  <a:pt x="1338" y="576"/>
                  <a:pt x="1338" y="573"/>
                  <a:pt x="1338" y="570"/>
                </a:cubicBezTo>
                <a:lnTo>
                  <a:pt x="1338" y="570"/>
                </a:lnTo>
                <a:cubicBezTo>
                  <a:pt x="1337" y="570"/>
                  <a:pt x="1337" y="569"/>
                  <a:pt x="1336" y="568"/>
                </a:cubicBezTo>
                <a:lnTo>
                  <a:pt x="1336" y="568"/>
                </a:lnTo>
                <a:cubicBezTo>
                  <a:pt x="1336" y="566"/>
                  <a:pt x="1336" y="564"/>
                  <a:pt x="1335" y="561"/>
                </a:cubicBezTo>
                <a:lnTo>
                  <a:pt x="1335" y="561"/>
                </a:lnTo>
                <a:cubicBezTo>
                  <a:pt x="1336" y="562"/>
                  <a:pt x="1336" y="562"/>
                  <a:pt x="1338" y="563"/>
                </a:cubicBezTo>
                <a:lnTo>
                  <a:pt x="1338" y="563"/>
                </a:lnTo>
                <a:cubicBezTo>
                  <a:pt x="1339" y="564"/>
                  <a:pt x="1341" y="566"/>
                  <a:pt x="1342" y="566"/>
                </a:cubicBezTo>
                <a:lnTo>
                  <a:pt x="1343" y="567"/>
                </a:lnTo>
                <a:lnTo>
                  <a:pt x="1343" y="567"/>
                </a:lnTo>
                <a:cubicBezTo>
                  <a:pt x="1342" y="568"/>
                  <a:pt x="1341" y="569"/>
                  <a:pt x="1341" y="571"/>
                </a:cubicBezTo>
                <a:lnTo>
                  <a:pt x="1341" y="571"/>
                </a:lnTo>
                <a:cubicBezTo>
                  <a:pt x="1342" y="572"/>
                  <a:pt x="1344" y="575"/>
                  <a:pt x="1346" y="576"/>
                </a:cubicBezTo>
                <a:lnTo>
                  <a:pt x="1346" y="576"/>
                </a:lnTo>
                <a:lnTo>
                  <a:pt x="1346" y="576"/>
                </a:lnTo>
                <a:lnTo>
                  <a:pt x="1346" y="576"/>
                </a:lnTo>
                <a:lnTo>
                  <a:pt x="1346" y="576"/>
                </a:lnTo>
                <a:cubicBezTo>
                  <a:pt x="1348" y="576"/>
                  <a:pt x="1348" y="576"/>
                  <a:pt x="1348" y="578"/>
                </a:cubicBezTo>
                <a:lnTo>
                  <a:pt x="1348" y="578"/>
                </a:lnTo>
                <a:cubicBezTo>
                  <a:pt x="1351" y="578"/>
                  <a:pt x="1350" y="576"/>
                  <a:pt x="1350" y="574"/>
                </a:cubicBezTo>
                <a:lnTo>
                  <a:pt x="1350" y="574"/>
                </a:lnTo>
                <a:lnTo>
                  <a:pt x="1350" y="574"/>
                </a:lnTo>
                <a:lnTo>
                  <a:pt x="1350" y="574"/>
                </a:lnTo>
                <a:cubicBezTo>
                  <a:pt x="1351" y="575"/>
                  <a:pt x="1352" y="575"/>
                  <a:pt x="1352" y="575"/>
                </a:cubicBezTo>
                <a:lnTo>
                  <a:pt x="1352" y="575"/>
                </a:lnTo>
                <a:cubicBezTo>
                  <a:pt x="1352" y="576"/>
                  <a:pt x="1353" y="578"/>
                  <a:pt x="1355" y="578"/>
                </a:cubicBezTo>
                <a:lnTo>
                  <a:pt x="1355" y="578"/>
                </a:lnTo>
                <a:lnTo>
                  <a:pt x="1356" y="579"/>
                </a:lnTo>
                <a:lnTo>
                  <a:pt x="1356" y="579"/>
                </a:lnTo>
                <a:cubicBezTo>
                  <a:pt x="1357" y="580"/>
                  <a:pt x="1357" y="581"/>
                  <a:pt x="1358" y="582"/>
                </a:cubicBezTo>
                <a:lnTo>
                  <a:pt x="1358" y="582"/>
                </a:lnTo>
                <a:cubicBezTo>
                  <a:pt x="1358" y="582"/>
                  <a:pt x="1357" y="585"/>
                  <a:pt x="1357" y="587"/>
                </a:cubicBezTo>
                <a:lnTo>
                  <a:pt x="1357" y="587"/>
                </a:lnTo>
                <a:cubicBezTo>
                  <a:pt x="1357" y="587"/>
                  <a:pt x="1358" y="588"/>
                  <a:pt x="1358" y="589"/>
                </a:cubicBezTo>
                <a:lnTo>
                  <a:pt x="1358" y="589"/>
                </a:lnTo>
                <a:cubicBezTo>
                  <a:pt x="1358" y="590"/>
                  <a:pt x="1358" y="590"/>
                  <a:pt x="1358" y="590"/>
                </a:cubicBezTo>
                <a:lnTo>
                  <a:pt x="1358" y="590"/>
                </a:lnTo>
                <a:cubicBezTo>
                  <a:pt x="1357" y="593"/>
                  <a:pt x="1358" y="594"/>
                  <a:pt x="1360" y="596"/>
                </a:cubicBezTo>
                <a:lnTo>
                  <a:pt x="1360" y="596"/>
                </a:lnTo>
                <a:cubicBezTo>
                  <a:pt x="1359" y="597"/>
                  <a:pt x="1359" y="597"/>
                  <a:pt x="1359" y="598"/>
                </a:cubicBezTo>
                <a:lnTo>
                  <a:pt x="1359" y="598"/>
                </a:lnTo>
                <a:cubicBezTo>
                  <a:pt x="1355" y="595"/>
                  <a:pt x="1354" y="597"/>
                  <a:pt x="1354" y="603"/>
                </a:cubicBezTo>
                <a:lnTo>
                  <a:pt x="1354" y="603"/>
                </a:lnTo>
                <a:cubicBezTo>
                  <a:pt x="1356" y="605"/>
                  <a:pt x="1355" y="609"/>
                  <a:pt x="1358" y="612"/>
                </a:cubicBezTo>
                <a:lnTo>
                  <a:pt x="1358" y="612"/>
                </a:lnTo>
                <a:cubicBezTo>
                  <a:pt x="1358" y="613"/>
                  <a:pt x="1358" y="613"/>
                  <a:pt x="1358" y="614"/>
                </a:cubicBezTo>
                <a:lnTo>
                  <a:pt x="1358" y="614"/>
                </a:lnTo>
                <a:cubicBezTo>
                  <a:pt x="1360" y="615"/>
                  <a:pt x="1362" y="615"/>
                  <a:pt x="1363" y="615"/>
                </a:cubicBezTo>
                <a:lnTo>
                  <a:pt x="1363" y="615"/>
                </a:lnTo>
                <a:cubicBezTo>
                  <a:pt x="1364" y="615"/>
                  <a:pt x="1364" y="615"/>
                  <a:pt x="1365" y="615"/>
                </a:cubicBezTo>
                <a:lnTo>
                  <a:pt x="1365" y="615"/>
                </a:lnTo>
                <a:cubicBezTo>
                  <a:pt x="1366" y="617"/>
                  <a:pt x="1367" y="619"/>
                  <a:pt x="1367" y="620"/>
                </a:cubicBezTo>
                <a:lnTo>
                  <a:pt x="1367" y="620"/>
                </a:lnTo>
                <a:cubicBezTo>
                  <a:pt x="1367" y="619"/>
                  <a:pt x="1367" y="619"/>
                  <a:pt x="1367" y="619"/>
                </a:cubicBezTo>
                <a:lnTo>
                  <a:pt x="1367" y="619"/>
                </a:lnTo>
                <a:cubicBezTo>
                  <a:pt x="1368" y="619"/>
                  <a:pt x="1368" y="619"/>
                  <a:pt x="1368" y="619"/>
                </a:cubicBezTo>
                <a:lnTo>
                  <a:pt x="1368" y="619"/>
                </a:lnTo>
                <a:cubicBezTo>
                  <a:pt x="1368" y="620"/>
                  <a:pt x="1368" y="621"/>
                  <a:pt x="1368" y="621"/>
                </a:cubicBezTo>
                <a:lnTo>
                  <a:pt x="1368" y="621"/>
                </a:lnTo>
                <a:cubicBezTo>
                  <a:pt x="1367" y="623"/>
                  <a:pt x="1367" y="624"/>
                  <a:pt x="1367" y="625"/>
                </a:cubicBezTo>
                <a:lnTo>
                  <a:pt x="1367" y="625"/>
                </a:lnTo>
                <a:cubicBezTo>
                  <a:pt x="1367" y="625"/>
                  <a:pt x="1367" y="625"/>
                  <a:pt x="1366" y="625"/>
                </a:cubicBezTo>
                <a:lnTo>
                  <a:pt x="1366" y="625"/>
                </a:lnTo>
                <a:cubicBezTo>
                  <a:pt x="1366" y="624"/>
                  <a:pt x="1365" y="623"/>
                  <a:pt x="1365" y="623"/>
                </a:cubicBezTo>
                <a:lnTo>
                  <a:pt x="1365" y="623"/>
                </a:lnTo>
                <a:cubicBezTo>
                  <a:pt x="1363" y="622"/>
                  <a:pt x="1362" y="621"/>
                  <a:pt x="1360" y="620"/>
                </a:cubicBezTo>
                <a:lnTo>
                  <a:pt x="1360" y="620"/>
                </a:lnTo>
                <a:cubicBezTo>
                  <a:pt x="1359" y="619"/>
                  <a:pt x="1358" y="620"/>
                  <a:pt x="1358" y="621"/>
                </a:cubicBezTo>
                <a:lnTo>
                  <a:pt x="1358" y="621"/>
                </a:lnTo>
                <a:lnTo>
                  <a:pt x="1357" y="620"/>
                </a:lnTo>
                <a:lnTo>
                  <a:pt x="1357" y="620"/>
                </a:lnTo>
                <a:cubicBezTo>
                  <a:pt x="1356" y="620"/>
                  <a:pt x="1356" y="619"/>
                  <a:pt x="1356" y="619"/>
                </a:cubicBezTo>
                <a:lnTo>
                  <a:pt x="1356" y="619"/>
                </a:lnTo>
                <a:cubicBezTo>
                  <a:pt x="1355" y="619"/>
                  <a:pt x="1354" y="619"/>
                  <a:pt x="1352" y="619"/>
                </a:cubicBezTo>
                <a:lnTo>
                  <a:pt x="1352" y="619"/>
                </a:lnTo>
                <a:cubicBezTo>
                  <a:pt x="1352" y="618"/>
                  <a:pt x="1352" y="617"/>
                  <a:pt x="1351" y="616"/>
                </a:cubicBezTo>
                <a:lnTo>
                  <a:pt x="1351" y="616"/>
                </a:lnTo>
                <a:lnTo>
                  <a:pt x="1350" y="617"/>
                </a:lnTo>
                <a:lnTo>
                  <a:pt x="1350" y="617"/>
                </a:lnTo>
                <a:cubicBezTo>
                  <a:pt x="1350" y="616"/>
                  <a:pt x="1350" y="615"/>
                  <a:pt x="1351" y="614"/>
                </a:cubicBezTo>
                <a:lnTo>
                  <a:pt x="1351" y="614"/>
                </a:lnTo>
                <a:cubicBezTo>
                  <a:pt x="1350" y="612"/>
                  <a:pt x="1348" y="609"/>
                  <a:pt x="1346" y="609"/>
                </a:cubicBezTo>
                <a:lnTo>
                  <a:pt x="1346" y="609"/>
                </a:lnTo>
                <a:cubicBezTo>
                  <a:pt x="1346" y="606"/>
                  <a:pt x="1346" y="603"/>
                  <a:pt x="1346" y="601"/>
                </a:cubicBezTo>
                <a:close/>
                <a:moveTo>
                  <a:pt x="1367" y="672"/>
                </a:moveTo>
                <a:lnTo>
                  <a:pt x="1367" y="672"/>
                </a:lnTo>
                <a:close/>
                <a:moveTo>
                  <a:pt x="1357" y="650"/>
                </a:moveTo>
                <a:lnTo>
                  <a:pt x="1357" y="650"/>
                </a:lnTo>
                <a:cubicBezTo>
                  <a:pt x="1359" y="653"/>
                  <a:pt x="1358" y="652"/>
                  <a:pt x="1357" y="653"/>
                </a:cubicBezTo>
                <a:lnTo>
                  <a:pt x="1357" y="653"/>
                </a:lnTo>
                <a:cubicBezTo>
                  <a:pt x="1357" y="656"/>
                  <a:pt x="1357" y="658"/>
                  <a:pt x="1356" y="658"/>
                </a:cubicBezTo>
                <a:lnTo>
                  <a:pt x="1356" y="658"/>
                </a:lnTo>
                <a:cubicBezTo>
                  <a:pt x="1357" y="656"/>
                  <a:pt x="1356" y="655"/>
                  <a:pt x="1355" y="652"/>
                </a:cubicBezTo>
                <a:lnTo>
                  <a:pt x="1355" y="652"/>
                </a:lnTo>
                <a:cubicBezTo>
                  <a:pt x="1354" y="651"/>
                  <a:pt x="1353" y="649"/>
                  <a:pt x="1352" y="647"/>
                </a:cubicBezTo>
                <a:lnTo>
                  <a:pt x="1352" y="647"/>
                </a:lnTo>
                <a:cubicBezTo>
                  <a:pt x="1352" y="645"/>
                  <a:pt x="1352" y="642"/>
                  <a:pt x="1352" y="639"/>
                </a:cubicBezTo>
                <a:lnTo>
                  <a:pt x="1352" y="639"/>
                </a:lnTo>
                <a:cubicBezTo>
                  <a:pt x="1352" y="639"/>
                  <a:pt x="1354" y="640"/>
                  <a:pt x="1355" y="639"/>
                </a:cubicBezTo>
                <a:lnTo>
                  <a:pt x="1355" y="639"/>
                </a:lnTo>
                <a:cubicBezTo>
                  <a:pt x="1356" y="640"/>
                  <a:pt x="1356" y="640"/>
                  <a:pt x="1357" y="641"/>
                </a:cubicBezTo>
                <a:lnTo>
                  <a:pt x="1357" y="641"/>
                </a:lnTo>
                <a:cubicBezTo>
                  <a:pt x="1352" y="642"/>
                  <a:pt x="1352" y="645"/>
                  <a:pt x="1357" y="650"/>
                </a:cubicBezTo>
                <a:close/>
                <a:moveTo>
                  <a:pt x="1291" y="482"/>
                </a:moveTo>
                <a:lnTo>
                  <a:pt x="1291" y="482"/>
                </a:lnTo>
                <a:cubicBezTo>
                  <a:pt x="1293" y="482"/>
                  <a:pt x="1296" y="481"/>
                  <a:pt x="1299" y="480"/>
                </a:cubicBezTo>
                <a:lnTo>
                  <a:pt x="1299" y="480"/>
                </a:lnTo>
                <a:cubicBezTo>
                  <a:pt x="1298" y="479"/>
                  <a:pt x="1298" y="478"/>
                  <a:pt x="1297" y="478"/>
                </a:cubicBezTo>
                <a:lnTo>
                  <a:pt x="1297" y="478"/>
                </a:lnTo>
                <a:cubicBezTo>
                  <a:pt x="1296" y="475"/>
                  <a:pt x="1295" y="473"/>
                  <a:pt x="1294" y="470"/>
                </a:cubicBezTo>
                <a:lnTo>
                  <a:pt x="1294" y="470"/>
                </a:lnTo>
                <a:cubicBezTo>
                  <a:pt x="1294" y="470"/>
                  <a:pt x="1295" y="470"/>
                  <a:pt x="1295" y="468"/>
                </a:cubicBezTo>
                <a:lnTo>
                  <a:pt x="1295" y="468"/>
                </a:lnTo>
                <a:lnTo>
                  <a:pt x="1295" y="470"/>
                </a:lnTo>
                <a:lnTo>
                  <a:pt x="1295" y="470"/>
                </a:lnTo>
                <a:cubicBezTo>
                  <a:pt x="1297" y="470"/>
                  <a:pt x="1299" y="470"/>
                  <a:pt x="1299" y="470"/>
                </a:cubicBezTo>
                <a:lnTo>
                  <a:pt x="1299" y="470"/>
                </a:lnTo>
                <a:lnTo>
                  <a:pt x="1299" y="471"/>
                </a:lnTo>
                <a:lnTo>
                  <a:pt x="1299" y="471"/>
                </a:lnTo>
                <a:cubicBezTo>
                  <a:pt x="1299" y="472"/>
                  <a:pt x="1299" y="472"/>
                  <a:pt x="1299" y="473"/>
                </a:cubicBezTo>
                <a:lnTo>
                  <a:pt x="1299" y="473"/>
                </a:lnTo>
                <a:cubicBezTo>
                  <a:pt x="1299" y="474"/>
                  <a:pt x="1299" y="474"/>
                  <a:pt x="1299" y="475"/>
                </a:cubicBezTo>
                <a:lnTo>
                  <a:pt x="1299" y="475"/>
                </a:lnTo>
                <a:cubicBezTo>
                  <a:pt x="1299" y="476"/>
                  <a:pt x="1299" y="476"/>
                  <a:pt x="1299" y="476"/>
                </a:cubicBezTo>
                <a:lnTo>
                  <a:pt x="1299" y="476"/>
                </a:lnTo>
                <a:cubicBezTo>
                  <a:pt x="1300" y="479"/>
                  <a:pt x="1302" y="480"/>
                  <a:pt x="1305" y="481"/>
                </a:cubicBezTo>
                <a:lnTo>
                  <a:pt x="1305" y="481"/>
                </a:lnTo>
                <a:cubicBezTo>
                  <a:pt x="1305" y="482"/>
                  <a:pt x="1305" y="482"/>
                  <a:pt x="1305" y="482"/>
                </a:cubicBezTo>
                <a:lnTo>
                  <a:pt x="1305" y="482"/>
                </a:lnTo>
                <a:lnTo>
                  <a:pt x="1306" y="483"/>
                </a:lnTo>
                <a:lnTo>
                  <a:pt x="1306" y="483"/>
                </a:lnTo>
                <a:cubicBezTo>
                  <a:pt x="1306" y="483"/>
                  <a:pt x="1307" y="484"/>
                  <a:pt x="1308" y="484"/>
                </a:cubicBezTo>
                <a:lnTo>
                  <a:pt x="1308" y="484"/>
                </a:lnTo>
                <a:cubicBezTo>
                  <a:pt x="1307" y="485"/>
                  <a:pt x="1307" y="486"/>
                  <a:pt x="1306" y="487"/>
                </a:cubicBezTo>
                <a:lnTo>
                  <a:pt x="1306" y="487"/>
                </a:lnTo>
                <a:cubicBezTo>
                  <a:pt x="1306" y="486"/>
                  <a:pt x="1306" y="486"/>
                  <a:pt x="1305" y="486"/>
                </a:cubicBezTo>
                <a:lnTo>
                  <a:pt x="1305" y="486"/>
                </a:lnTo>
                <a:cubicBezTo>
                  <a:pt x="1305" y="487"/>
                  <a:pt x="1303" y="489"/>
                  <a:pt x="1303" y="490"/>
                </a:cubicBezTo>
                <a:lnTo>
                  <a:pt x="1303" y="490"/>
                </a:lnTo>
                <a:cubicBezTo>
                  <a:pt x="1303" y="492"/>
                  <a:pt x="1303" y="492"/>
                  <a:pt x="1303" y="493"/>
                </a:cubicBezTo>
                <a:lnTo>
                  <a:pt x="1303" y="493"/>
                </a:lnTo>
                <a:cubicBezTo>
                  <a:pt x="1300" y="489"/>
                  <a:pt x="1297" y="487"/>
                  <a:pt x="1292" y="487"/>
                </a:cubicBezTo>
                <a:lnTo>
                  <a:pt x="1292" y="487"/>
                </a:lnTo>
                <a:cubicBezTo>
                  <a:pt x="1292" y="486"/>
                  <a:pt x="1291" y="484"/>
                  <a:pt x="1291" y="482"/>
                </a:cubicBezTo>
                <a:close/>
                <a:moveTo>
                  <a:pt x="1179" y="196"/>
                </a:moveTo>
                <a:lnTo>
                  <a:pt x="1179" y="196"/>
                </a:lnTo>
                <a:cubicBezTo>
                  <a:pt x="1178" y="196"/>
                  <a:pt x="1178" y="197"/>
                  <a:pt x="1178" y="197"/>
                </a:cubicBezTo>
                <a:lnTo>
                  <a:pt x="1178" y="197"/>
                </a:lnTo>
                <a:cubicBezTo>
                  <a:pt x="1177" y="197"/>
                  <a:pt x="1176" y="197"/>
                  <a:pt x="1176" y="197"/>
                </a:cubicBezTo>
                <a:lnTo>
                  <a:pt x="1176" y="197"/>
                </a:lnTo>
                <a:lnTo>
                  <a:pt x="1176" y="198"/>
                </a:lnTo>
                <a:lnTo>
                  <a:pt x="1176" y="198"/>
                </a:lnTo>
                <a:lnTo>
                  <a:pt x="1176" y="198"/>
                </a:lnTo>
                <a:lnTo>
                  <a:pt x="1176" y="198"/>
                </a:lnTo>
                <a:cubicBezTo>
                  <a:pt x="1175" y="197"/>
                  <a:pt x="1175" y="196"/>
                  <a:pt x="1176" y="196"/>
                </a:cubicBezTo>
                <a:lnTo>
                  <a:pt x="1176" y="196"/>
                </a:lnTo>
                <a:cubicBezTo>
                  <a:pt x="1175" y="194"/>
                  <a:pt x="1175" y="192"/>
                  <a:pt x="1173" y="191"/>
                </a:cubicBezTo>
                <a:lnTo>
                  <a:pt x="1173" y="191"/>
                </a:lnTo>
                <a:lnTo>
                  <a:pt x="1173" y="191"/>
                </a:lnTo>
                <a:lnTo>
                  <a:pt x="1173" y="191"/>
                </a:lnTo>
                <a:lnTo>
                  <a:pt x="1173" y="191"/>
                </a:lnTo>
                <a:cubicBezTo>
                  <a:pt x="1176" y="191"/>
                  <a:pt x="1177" y="194"/>
                  <a:pt x="1179" y="196"/>
                </a:cubicBezTo>
                <a:close/>
                <a:moveTo>
                  <a:pt x="1264" y="434"/>
                </a:moveTo>
                <a:lnTo>
                  <a:pt x="1264" y="434"/>
                </a:lnTo>
                <a:cubicBezTo>
                  <a:pt x="1264" y="435"/>
                  <a:pt x="1264" y="435"/>
                  <a:pt x="1265" y="435"/>
                </a:cubicBezTo>
                <a:lnTo>
                  <a:pt x="1265" y="435"/>
                </a:lnTo>
                <a:lnTo>
                  <a:pt x="1265" y="435"/>
                </a:lnTo>
                <a:lnTo>
                  <a:pt x="1265" y="435"/>
                </a:lnTo>
                <a:cubicBezTo>
                  <a:pt x="1264" y="435"/>
                  <a:pt x="1264" y="435"/>
                  <a:pt x="1263" y="435"/>
                </a:cubicBezTo>
                <a:lnTo>
                  <a:pt x="1263" y="435"/>
                </a:lnTo>
                <a:cubicBezTo>
                  <a:pt x="1263" y="434"/>
                  <a:pt x="1263" y="434"/>
                  <a:pt x="1264" y="434"/>
                </a:cubicBezTo>
                <a:close/>
                <a:moveTo>
                  <a:pt x="1235" y="359"/>
                </a:moveTo>
                <a:lnTo>
                  <a:pt x="1235" y="359"/>
                </a:lnTo>
                <a:close/>
                <a:moveTo>
                  <a:pt x="1240" y="391"/>
                </a:moveTo>
                <a:lnTo>
                  <a:pt x="1240" y="391"/>
                </a:lnTo>
                <a:cubicBezTo>
                  <a:pt x="1241" y="392"/>
                  <a:pt x="1241" y="392"/>
                  <a:pt x="1242" y="393"/>
                </a:cubicBezTo>
                <a:lnTo>
                  <a:pt x="1242" y="393"/>
                </a:lnTo>
                <a:lnTo>
                  <a:pt x="1242" y="393"/>
                </a:lnTo>
                <a:lnTo>
                  <a:pt x="1241" y="393"/>
                </a:lnTo>
                <a:lnTo>
                  <a:pt x="1241" y="393"/>
                </a:lnTo>
                <a:cubicBezTo>
                  <a:pt x="1241" y="392"/>
                  <a:pt x="1240" y="392"/>
                  <a:pt x="1240" y="391"/>
                </a:cubicBezTo>
                <a:close/>
                <a:moveTo>
                  <a:pt x="1238" y="388"/>
                </a:moveTo>
                <a:lnTo>
                  <a:pt x="1238" y="388"/>
                </a:lnTo>
                <a:lnTo>
                  <a:pt x="1238" y="389"/>
                </a:lnTo>
                <a:lnTo>
                  <a:pt x="1238" y="389"/>
                </a:lnTo>
                <a:cubicBezTo>
                  <a:pt x="1238" y="389"/>
                  <a:pt x="1238" y="389"/>
                  <a:pt x="1238" y="388"/>
                </a:cubicBezTo>
                <a:close/>
                <a:moveTo>
                  <a:pt x="1226" y="357"/>
                </a:moveTo>
                <a:lnTo>
                  <a:pt x="1226" y="357"/>
                </a:lnTo>
                <a:close/>
                <a:moveTo>
                  <a:pt x="1196" y="271"/>
                </a:moveTo>
                <a:lnTo>
                  <a:pt x="1196" y="271"/>
                </a:lnTo>
                <a:cubicBezTo>
                  <a:pt x="1197" y="274"/>
                  <a:pt x="1200" y="276"/>
                  <a:pt x="1202" y="277"/>
                </a:cubicBezTo>
                <a:lnTo>
                  <a:pt x="1202" y="277"/>
                </a:lnTo>
                <a:cubicBezTo>
                  <a:pt x="1199" y="277"/>
                  <a:pt x="1197" y="276"/>
                  <a:pt x="1194" y="273"/>
                </a:cubicBezTo>
                <a:lnTo>
                  <a:pt x="1194" y="273"/>
                </a:lnTo>
                <a:lnTo>
                  <a:pt x="1194" y="273"/>
                </a:lnTo>
                <a:lnTo>
                  <a:pt x="1194" y="273"/>
                </a:lnTo>
                <a:cubicBezTo>
                  <a:pt x="1195" y="272"/>
                  <a:pt x="1196" y="272"/>
                  <a:pt x="1196" y="271"/>
                </a:cubicBezTo>
                <a:close/>
                <a:moveTo>
                  <a:pt x="1147" y="162"/>
                </a:moveTo>
                <a:lnTo>
                  <a:pt x="1147" y="162"/>
                </a:lnTo>
                <a:cubicBezTo>
                  <a:pt x="1148" y="162"/>
                  <a:pt x="1148" y="162"/>
                  <a:pt x="1148" y="162"/>
                </a:cubicBezTo>
                <a:lnTo>
                  <a:pt x="1148" y="162"/>
                </a:lnTo>
                <a:cubicBezTo>
                  <a:pt x="1147" y="162"/>
                  <a:pt x="1147" y="162"/>
                  <a:pt x="1147" y="162"/>
                </a:cubicBezTo>
                <a:close/>
                <a:moveTo>
                  <a:pt x="1209" y="374"/>
                </a:moveTo>
                <a:lnTo>
                  <a:pt x="1209" y="374"/>
                </a:lnTo>
                <a:cubicBezTo>
                  <a:pt x="1210" y="375"/>
                  <a:pt x="1210" y="375"/>
                  <a:pt x="1211" y="376"/>
                </a:cubicBezTo>
                <a:lnTo>
                  <a:pt x="1211" y="376"/>
                </a:lnTo>
                <a:cubicBezTo>
                  <a:pt x="1211" y="377"/>
                  <a:pt x="1211" y="378"/>
                  <a:pt x="1211" y="378"/>
                </a:cubicBezTo>
                <a:lnTo>
                  <a:pt x="1211" y="378"/>
                </a:lnTo>
                <a:cubicBezTo>
                  <a:pt x="1209" y="378"/>
                  <a:pt x="1208" y="379"/>
                  <a:pt x="1207" y="381"/>
                </a:cubicBezTo>
                <a:lnTo>
                  <a:pt x="1207" y="381"/>
                </a:lnTo>
                <a:cubicBezTo>
                  <a:pt x="1207" y="382"/>
                  <a:pt x="1207" y="383"/>
                  <a:pt x="1207" y="383"/>
                </a:cubicBezTo>
                <a:lnTo>
                  <a:pt x="1207" y="383"/>
                </a:lnTo>
                <a:cubicBezTo>
                  <a:pt x="1207" y="382"/>
                  <a:pt x="1207" y="382"/>
                  <a:pt x="1207" y="381"/>
                </a:cubicBezTo>
                <a:lnTo>
                  <a:pt x="1207" y="381"/>
                </a:lnTo>
                <a:cubicBezTo>
                  <a:pt x="1207" y="379"/>
                  <a:pt x="1205" y="377"/>
                  <a:pt x="1205" y="375"/>
                </a:cubicBezTo>
                <a:lnTo>
                  <a:pt x="1205" y="375"/>
                </a:lnTo>
                <a:cubicBezTo>
                  <a:pt x="1205" y="375"/>
                  <a:pt x="1205" y="375"/>
                  <a:pt x="1205" y="376"/>
                </a:cubicBezTo>
                <a:lnTo>
                  <a:pt x="1205" y="376"/>
                </a:lnTo>
                <a:cubicBezTo>
                  <a:pt x="1207" y="377"/>
                  <a:pt x="1209" y="376"/>
                  <a:pt x="1209" y="374"/>
                </a:cubicBezTo>
                <a:close/>
                <a:moveTo>
                  <a:pt x="1121" y="141"/>
                </a:moveTo>
                <a:lnTo>
                  <a:pt x="1121" y="141"/>
                </a:lnTo>
                <a:cubicBezTo>
                  <a:pt x="1121" y="142"/>
                  <a:pt x="1122" y="144"/>
                  <a:pt x="1122" y="146"/>
                </a:cubicBezTo>
                <a:lnTo>
                  <a:pt x="1122" y="146"/>
                </a:lnTo>
                <a:lnTo>
                  <a:pt x="1122" y="146"/>
                </a:lnTo>
                <a:lnTo>
                  <a:pt x="1122" y="146"/>
                </a:lnTo>
                <a:cubicBezTo>
                  <a:pt x="1121" y="145"/>
                  <a:pt x="1121" y="145"/>
                  <a:pt x="1119" y="145"/>
                </a:cubicBezTo>
                <a:lnTo>
                  <a:pt x="1119" y="145"/>
                </a:lnTo>
                <a:cubicBezTo>
                  <a:pt x="1118" y="145"/>
                  <a:pt x="1117" y="146"/>
                  <a:pt x="1117" y="147"/>
                </a:cubicBezTo>
                <a:lnTo>
                  <a:pt x="1117" y="147"/>
                </a:lnTo>
                <a:cubicBezTo>
                  <a:pt x="1115" y="146"/>
                  <a:pt x="1113" y="144"/>
                  <a:pt x="1111" y="143"/>
                </a:cubicBezTo>
                <a:lnTo>
                  <a:pt x="1111" y="143"/>
                </a:lnTo>
                <a:cubicBezTo>
                  <a:pt x="1111" y="143"/>
                  <a:pt x="1111" y="143"/>
                  <a:pt x="1110" y="143"/>
                </a:cubicBezTo>
                <a:lnTo>
                  <a:pt x="1110" y="143"/>
                </a:lnTo>
                <a:lnTo>
                  <a:pt x="1110" y="144"/>
                </a:lnTo>
                <a:lnTo>
                  <a:pt x="1110" y="144"/>
                </a:lnTo>
                <a:lnTo>
                  <a:pt x="1110" y="144"/>
                </a:lnTo>
                <a:lnTo>
                  <a:pt x="1109" y="144"/>
                </a:lnTo>
                <a:lnTo>
                  <a:pt x="1109" y="144"/>
                </a:lnTo>
                <a:cubicBezTo>
                  <a:pt x="1107" y="138"/>
                  <a:pt x="1105" y="133"/>
                  <a:pt x="1101" y="128"/>
                </a:cubicBezTo>
                <a:lnTo>
                  <a:pt x="1101" y="128"/>
                </a:lnTo>
                <a:cubicBezTo>
                  <a:pt x="1105" y="131"/>
                  <a:pt x="1111" y="130"/>
                  <a:pt x="1112" y="136"/>
                </a:cubicBezTo>
                <a:lnTo>
                  <a:pt x="1112" y="136"/>
                </a:lnTo>
                <a:cubicBezTo>
                  <a:pt x="1110" y="136"/>
                  <a:pt x="1108" y="134"/>
                  <a:pt x="1105" y="136"/>
                </a:cubicBezTo>
                <a:lnTo>
                  <a:pt x="1105" y="136"/>
                </a:lnTo>
                <a:cubicBezTo>
                  <a:pt x="1106" y="138"/>
                  <a:pt x="1108" y="141"/>
                  <a:pt x="1111" y="141"/>
                </a:cubicBezTo>
                <a:lnTo>
                  <a:pt x="1111" y="141"/>
                </a:lnTo>
                <a:cubicBezTo>
                  <a:pt x="1113" y="141"/>
                  <a:pt x="1117" y="143"/>
                  <a:pt x="1115" y="139"/>
                </a:cubicBezTo>
                <a:lnTo>
                  <a:pt x="1115" y="139"/>
                </a:lnTo>
                <a:cubicBezTo>
                  <a:pt x="1117" y="139"/>
                  <a:pt x="1118" y="138"/>
                  <a:pt x="1118" y="137"/>
                </a:cubicBezTo>
                <a:lnTo>
                  <a:pt x="1118" y="137"/>
                </a:lnTo>
                <a:cubicBezTo>
                  <a:pt x="1119" y="138"/>
                  <a:pt x="1119" y="139"/>
                  <a:pt x="1120" y="140"/>
                </a:cubicBezTo>
                <a:lnTo>
                  <a:pt x="1120" y="140"/>
                </a:lnTo>
                <a:cubicBezTo>
                  <a:pt x="1121" y="140"/>
                  <a:pt x="1121" y="141"/>
                  <a:pt x="1121" y="141"/>
                </a:cubicBezTo>
                <a:close/>
                <a:moveTo>
                  <a:pt x="1081" y="49"/>
                </a:moveTo>
                <a:lnTo>
                  <a:pt x="1081" y="49"/>
                </a:lnTo>
                <a:lnTo>
                  <a:pt x="1081" y="50"/>
                </a:lnTo>
                <a:lnTo>
                  <a:pt x="1081" y="50"/>
                </a:lnTo>
                <a:cubicBezTo>
                  <a:pt x="1081" y="50"/>
                  <a:pt x="1081" y="49"/>
                  <a:pt x="1081" y="48"/>
                </a:cubicBezTo>
                <a:lnTo>
                  <a:pt x="1081" y="48"/>
                </a:lnTo>
                <a:cubicBezTo>
                  <a:pt x="1081" y="49"/>
                  <a:pt x="1081" y="49"/>
                  <a:pt x="1081" y="49"/>
                </a:cubicBezTo>
                <a:close/>
                <a:moveTo>
                  <a:pt x="1097" y="114"/>
                </a:moveTo>
                <a:lnTo>
                  <a:pt x="1097" y="114"/>
                </a:lnTo>
                <a:close/>
                <a:moveTo>
                  <a:pt x="1100" y="128"/>
                </a:moveTo>
                <a:lnTo>
                  <a:pt x="1100" y="128"/>
                </a:lnTo>
                <a:cubicBezTo>
                  <a:pt x="1100" y="128"/>
                  <a:pt x="1099" y="128"/>
                  <a:pt x="1099" y="129"/>
                </a:cubicBezTo>
                <a:lnTo>
                  <a:pt x="1099" y="129"/>
                </a:lnTo>
                <a:cubicBezTo>
                  <a:pt x="1098" y="126"/>
                  <a:pt x="1096" y="125"/>
                  <a:pt x="1095" y="123"/>
                </a:cubicBezTo>
                <a:lnTo>
                  <a:pt x="1095" y="123"/>
                </a:lnTo>
                <a:cubicBezTo>
                  <a:pt x="1096" y="125"/>
                  <a:pt x="1098" y="126"/>
                  <a:pt x="1099" y="126"/>
                </a:cubicBezTo>
                <a:lnTo>
                  <a:pt x="1099" y="126"/>
                </a:lnTo>
                <a:lnTo>
                  <a:pt x="1099" y="126"/>
                </a:lnTo>
                <a:lnTo>
                  <a:pt x="1099" y="126"/>
                </a:lnTo>
                <a:cubicBezTo>
                  <a:pt x="1099" y="126"/>
                  <a:pt x="1099" y="127"/>
                  <a:pt x="1100" y="128"/>
                </a:cubicBezTo>
                <a:close/>
                <a:moveTo>
                  <a:pt x="1087" y="97"/>
                </a:moveTo>
                <a:lnTo>
                  <a:pt x="1087" y="97"/>
                </a:lnTo>
                <a:close/>
                <a:moveTo>
                  <a:pt x="1080" y="77"/>
                </a:moveTo>
                <a:lnTo>
                  <a:pt x="1080" y="77"/>
                </a:lnTo>
                <a:lnTo>
                  <a:pt x="1079" y="78"/>
                </a:lnTo>
                <a:lnTo>
                  <a:pt x="1079" y="78"/>
                </a:lnTo>
                <a:cubicBezTo>
                  <a:pt x="1079" y="78"/>
                  <a:pt x="1079" y="77"/>
                  <a:pt x="1078" y="77"/>
                </a:cubicBezTo>
                <a:lnTo>
                  <a:pt x="1078" y="77"/>
                </a:lnTo>
                <a:cubicBezTo>
                  <a:pt x="1079" y="77"/>
                  <a:pt x="1079" y="77"/>
                  <a:pt x="1080" y="77"/>
                </a:cubicBezTo>
                <a:close/>
                <a:moveTo>
                  <a:pt x="1102" y="148"/>
                </a:moveTo>
                <a:lnTo>
                  <a:pt x="1102" y="148"/>
                </a:lnTo>
                <a:cubicBezTo>
                  <a:pt x="1104" y="151"/>
                  <a:pt x="1106" y="153"/>
                  <a:pt x="1109" y="153"/>
                </a:cubicBezTo>
                <a:lnTo>
                  <a:pt x="1109" y="153"/>
                </a:lnTo>
                <a:cubicBezTo>
                  <a:pt x="1110" y="154"/>
                  <a:pt x="1111" y="154"/>
                  <a:pt x="1111" y="154"/>
                </a:cubicBezTo>
                <a:lnTo>
                  <a:pt x="1111" y="154"/>
                </a:lnTo>
                <a:cubicBezTo>
                  <a:pt x="1111" y="155"/>
                  <a:pt x="1112" y="156"/>
                  <a:pt x="1112" y="157"/>
                </a:cubicBezTo>
                <a:lnTo>
                  <a:pt x="1112" y="157"/>
                </a:lnTo>
                <a:cubicBezTo>
                  <a:pt x="1113" y="157"/>
                  <a:pt x="1113" y="157"/>
                  <a:pt x="1113" y="157"/>
                </a:cubicBezTo>
                <a:lnTo>
                  <a:pt x="1113" y="157"/>
                </a:lnTo>
                <a:lnTo>
                  <a:pt x="1113" y="157"/>
                </a:lnTo>
                <a:lnTo>
                  <a:pt x="1113" y="157"/>
                </a:lnTo>
                <a:cubicBezTo>
                  <a:pt x="1111" y="157"/>
                  <a:pt x="1109" y="157"/>
                  <a:pt x="1109" y="161"/>
                </a:cubicBezTo>
                <a:lnTo>
                  <a:pt x="1109" y="161"/>
                </a:lnTo>
                <a:cubicBezTo>
                  <a:pt x="1110" y="163"/>
                  <a:pt x="1112" y="166"/>
                  <a:pt x="1112" y="169"/>
                </a:cubicBezTo>
                <a:lnTo>
                  <a:pt x="1112" y="169"/>
                </a:lnTo>
                <a:cubicBezTo>
                  <a:pt x="1112" y="174"/>
                  <a:pt x="1113" y="179"/>
                  <a:pt x="1117" y="183"/>
                </a:cubicBezTo>
                <a:lnTo>
                  <a:pt x="1117" y="183"/>
                </a:lnTo>
                <a:cubicBezTo>
                  <a:pt x="1117" y="184"/>
                  <a:pt x="1117" y="187"/>
                  <a:pt x="1117" y="190"/>
                </a:cubicBezTo>
                <a:lnTo>
                  <a:pt x="1117" y="190"/>
                </a:lnTo>
                <a:cubicBezTo>
                  <a:pt x="1115" y="187"/>
                  <a:pt x="1113" y="186"/>
                  <a:pt x="1111" y="186"/>
                </a:cubicBezTo>
                <a:lnTo>
                  <a:pt x="1111" y="181"/>
                </a:lnTo>
                <a:lnTo>
                  <a:pt x="1111" y="181"/>
                </a:lnTo>
                <a:cubicBezTo>
                  <a:pt x="1109" y="179"/>
                  <a:pt x="1107" y="181"/>
                  <a:pt x="1106" y="181"/>
                </a:cubicBezTo>
                <a:lnTo>
                  <a:pt x="1106" y="181"/>
                </a:lnTo>
                <a:cubicBezTo>
                  <a:pt x="1102" y="177"/>
                  <a:pt x="1109" y="175"/>
                  <a:pt x="1105" y="172"/>
                </a:cubicBezTo>
                <a:lnTo>
                  <a:pt x="1100" y="163"/>
                </a:lnTo>
                <a:lnTo>
                  <a:pt x="1102" y="162"/>
                </a:lnTo>
                <a:lnTo>
                  <a:pt x="1102" y="162"/>
                </a:lnTo>
                <a:cubicBezTo>
                  <a:pt x="1099" y="157"/>
                  <a:pt x="1101" y="153"/>
                  <a:pt x="1102" y="148"/>
                </a:cubicBezTo>
                <a:close/>
                <a:moveTo>
                  <a:pt x="1084" y="123"/>
                </a:moveTo>
                <a:lnTo>
                  <a:pt x="1084" y="123"/>
                </a:lnTo>
                <a:cubicBezTo>
                  <a:pt x="1084" y="124"/>
                  <a:pt x="1083" y="125"/>
                  <a:pt x="1083" y="126"/>
                </a:cubicBezTo>
                <a:lnTo>
                  <a:pt x="1083" y="126"/>
                </a:lnTo>
                <a:cubicBezTo>
                  <a:pt x="1082" y="125"/>
                  <a:pt x="1081" y="124"/>
                  <a:pt x="1081" y="123"/>
                </a:cubicBezTo>
                <a:lnTo>
                  <a:pt x="1081" y="123"/>
                </a:lnTo>
                <a:cubicBezTo>
                  <a:pt x="1081" y="123"/>
                  <a:pt x="1081" y="123"/>
                  <a:pt x="1082" y="123"/>
                </a:cubicBezTo>
                <a:lnTo>
                  <a:pt x="1082" y="123"/>
                </a:lnTo>
                <a:cubicBezTo>
                  <a:pt x="1083" y="123"/>
                  <a:pt x="1084" y="123"/>
                  <a:pt x="1084" y="123"/>
                </a:cubicBezTo>
                <a:lnTo>
                  <a:pt x="1062" y="64"/>
                </a:lnTo>
                <a:lnTo>
                  <a:pt x="1062" y="64"/>
                </a:lnTo>
                <a:cubicBezTo>
                  <a:pt x="1062" y="64"/>
                  <a:pt x="1062" y="64"/>
                  <a:pt x="1062" y="65"/>
                </a:cubicBezTo>
                <a:lnTo>
                  <a:pt x="1062" y="65"/>
                </a:lnTo>
                <a:cubicBezTo>
                  <a:pt x="1062" y="64"/>
                  <a:pt x="1062" y="64"/>
                  <a:pt x="1062" y="64"/>
                </a:cubicBezTo>
                <a:lnTo>
                  <a:pt x="1062" y="64"/>
                </a:lnTo>
                <a:lnTo>
                  <a:pt x="1062" y="64"/>
                </a:lnTo>
                <a:lnTo>
                  <a:pt x="1084" y="123"/>
                </a:lnTo>
                <a:close/>
                <a:moveTo>
                  <a:pt x="1068" y="86"/>
                </a:moveTo>
                <a:lnTo>
                  <a:pt x="1068" y="86"/>
                </a:lnTo>
                <a:cubicBezTo>
                  <a:pt x="1068" y="86"/>
                  <a:pt x="1068" y="86"/>
                  <a:pt x="1067" y="87"/>
                </a:cubicBezTo>
                <a:lnTo>
                  <a:pt x="1067" y="87"/>
                </a:lnTo>
                <a:cubicBezTo>
                  <a:pt x="1066" y="88"/>
                  <a:pt x="1066" y="89"/>
                  <a:pt x="1066" y="89"/>
                </a:cubicBezTo>
                <a:lnTo>
                  <a:pt x="1066" y="89"/>
                </a:lnTo>
                <a:cubicBezTo>
                  <a:pt x="1066" y="90"/>
                  <a:pt x="1067" y="90"/>
                  <a:pt x="1067" y="91"/>
                </a:cubicBezTo>
                <a:lnTo>
                  <a:pt x="1067" y="91"/>
                </a:lnTo>
                <a:cubicBezTo>
                  <a:pt x="1067" y="92"/>
                  <a:pt x="1067" y="92"/>
                  <a:pt x="1066" y="91"/>
                </a:cubicBezTo>
                <a:lnTo>
                  <a:pt x="1066" y="91"/>
                </a:lnTo>
                <a:lnTo>
                  <a:pt x="1066" y="91"/>
                </a:lnTo>
                <a:lnTo>
                  <a:pt x="1066" y="91"/>
                </a:lnTo>
                <a:cubicBezTo>
                  <a:pt x="1066" y="89"/>
                  <a:pt x="1066" y="88"/>
                  <a:pt x="1065" y="86"/>
                </a:cubicBezTo>
                <a:lnTo>
                  <a:pt x="1065" y="86"/>
                </a:lnTo>
                <a:cubicBezTo>
                  <a:pt x="1065" y="86"/>
                  <a:pt x="1064" y="86"/>
                  <a:pt x="1064" y="87"/>
                </a:cubicBezTo>
                <a:lnTo>
                  <a:pt x="1064" y="87"/>
                </a:lnTo>
                <a:cubicBezTo>
                  <a:pt x="1064" y="86"/>
                  <a:pt x="1064" y="86"/>
                  <a:pt x="1064" y="86"/>
                </a:cubicBezTo>
                <a:lnTo>
                  <a:pt x="1064" y="86"/>
                </a:lnTo>
                <a:cubicBezTo>
                  <a:pt x="1064" y="84"/>
                  <a:pt x="1063" y="83"/>
                  <a:pt x="1063" y="81"/>
                </a:cubicBezTo>
                <a:lnTo>
                  <a:pt x="1063" y="81"/>
                </a:lnTo>
                <a:cubicBezTo>
                  <a:pt x="1065" y="83"/>
                  <a:pt x="1067" y="84"/>
                  <a:pt x="1068" y="86"/>
                </a:cubicBezTo>
                <a:close/>
                <a:moveTo>
                  <a:pt x="1052" y="46"/>
                </a:moveTo>
                <a:lnTo>
                  <a:pt x="1052" y="46"/>
                </a:lnTo>
                <a:cubicBezTo>
                  <a:pt x="1050" y="47"/>
                  <a:pt x="1049" y="49"/>
                  <a:pt x="1048" y="52"/>
                </a:cubicBezTo>
                <a:lnTo>
                  <a:pt x="1048" y="52"/>
                </a:lnTo>
                <a:cubicBezTo>
                  <a:pt x="1046" y="50"/>
                  <a:pt x="1048" y="44"/>
                  <a:pt x="1043" y="44"/>
                </a:cubicBezTo>
                <a:lnTo>
                  <a:pt x="1043" y="45"/>
                </a:lnTo>
                <a:lnTo>
                  <a:pt x="1043" y="45"/>
                </a:lnTo>
                <a:cubicBezTo>
                  <a:pt x="1043" y="45"/>
                  <a:pt x="1042" y="44"/>
                  <a:pt x="1042" y="43"/>
                </a:cubicBezTo>
                <a:lnTo>
                  <a:pt x="1042" y="43"/>
                </a:lnTo>
                <a:cubicBezTo>
                  <a:pt x="1046" y="44"/>
                  <a:pt x="1047" y="43"/>
                  <a:pt x="1048" y="42"/>
                </a:cubicBezTo>
                <a:lnTo>
                  <a:pt x="1048" y="42"/>
                </a:lnTo>
                <a:cubicBezTo>
                  <a:pt x="1049" y="44"/>
                  <a:pt x="1050" y="45"/>
                  <a:pt x="1052" y="46"/>
                </a:cubicBezTo>
                <a:close/>
                <a:moveTo>
                  <a:pt x="1040" y="41"/>
                </a:moveTo>
                <a:lnTo>
                  <a:pt x="1040" y="41"/>
                </a:lnTo>
                <a:cubicBezTo>
                  <a:pt x="1039" y="42"/>
                  <a:pt x="1039" y="42"/>
                  <a:pt x="1038" y="43"/>
                </a:cubicBezTo>
                <a:lnTo>
                  <a:pt x="1038" y="43"/>
                </a:lnTo>
                <a:cubicBezTo>
                  <a:pt x="1038" y="42"/>
                  <a:pt x="1038" y="41"/>
                  <a:pt x="1038" y="39"/>
                </a:cubicBezTo>
                <a:lnTo>
                  <a:pt x="1038" y="39"/>
                </a:lnTo>
                <a:cubicBezTo>
                  <a:pt x="1037" y="39"/>
                  <a:pt x="1037" y="38"/>
                  <a:pt x="1035" y="38"/>
                </a:cubicBezTo>
                <a:lnTo>
                  <a:pt x="1035" y="38"/>
                </a:lnTo>
                <a:cubicBezTo>
                  <a:pt x="1037" y="37"/>
                  <a:pt x="1037" y="35"/>
                  <a:pt x="1033" y="33"/>
                </a:cubicBezTo>
                <a:lnTo>
                  <a:pt x="1033" y="33"/>
                </a:lnTo>
                <a:lnTo>
                  <a:pt x="1033" y="32"/>
                </a:lnTo>
                <a:lnTo>
                  <a:pt x="1033" y="32"/>
                </a:lnTo>
                <a:cubicBezTo>
                  <a:pt x="1034" y="32"/>
                  <a:pt x="1035" y="34"/>
                  <a:pt x="1037" y="35"/>
                </a:cubicBezTo>
                <a:lnTo>
                  <a:pt x="1037" y="35"/>
                </a:lnTo>
                <a:cubicBezTo>
                  <a:pt x="1037" y="35"/>
                  <a:pt x="1037" y="35"/>
                  <a:pt x="1037" y="36"/>
                </a:cubicBezTo>
                <a:lnTo>
                  <a:pt x="1037" y="36"/>
                </a:lnTo>
                <a:lnTo>
                  <a:pt x="1037" y="36"/>
                </a:lnTo>
                <a:lnTo>
                  <a:pt x="1037" y="36"/>
                </a:lnTo>
                <a:cubicBezTo>
                  <a:pt x="1038" y="38"/>
                  <a:pt x="1039" y="40"/>
                  <a:pt x="1040" y="41"/>
                </a:cubicBezTo>
                <a:close/>
                <a:moveTo>
                  <a:pt x="1037" y="44"/>
                </a:moveTo>
                <a:lnTo>
                  <a:pt x="1037" y="44"/>
                </a:lnTo>
                <a:lnTo>
                  <a:pt x="1035" y="44"/>
                </a:lnTo>
                <a:lnTo>
                  <a:pt x="1035" y="44"/>
                </a:lnTo>
                <a:cubicBezTo>
                  <a:pt x="1034" y="44"/>
                  <a:pt x="1033" y="46"/>
                  <a:pt x="1031" y="47"/>
                </a:cubicBezTo>
                <a:lnTo>
                  <a:pt x="1031" y="47"/>
                </a:lnTo>
                <a:cubicBezTo>
                  <a:pt x="1031" y="46"/>
                  <a:pt x="1031" y="46"/>
                  <a:pt x="1031" y="45"/>
                </a:cubicBezTo>
                <a:lnTo>
                  <a:pt x="1031" y="45"/>
                </a:lnTo>
                <a:cubicBezTo>
                  <a:pt x="1033" y="44"/>
                  <a:pt x="1035" y="44"/>
                  <a:pt x="1037" y="44"/>
                </a:cubicBezTo>
                <a:close/>
                <a:moveTo>
                  <a:pt x="1050" y="92"/>
                </a:moveTo>
                <a:lnTo>
                  <a:pt x="1050" y="92"/>
                </a:lnTo>
                <a:close/>
                <a:moveTo>
                  <a:pt x="1054" y="89"/>
                </a:moveTo>
                <a:lnTo>
                  <a:pt x="1054" y="89"/>
                </a:lnTo>
                <a:cubicBezTo>
                  <a:pt x="1053" y="89"/>
                  <a:pt x="1052" y="90"/>
                  <a:pt x="1052" y="90"/>
                </a:cubicBezTo>
                <a:lnTo>
                  <a:pt x="1052" y="90"/>
                </a:lnTo>
                <a:cubicBezTo>
                  <a:pt x="1052" y="91"/>
                  <a:pt x="1052" y="91"/>
                  <a:pt x="1052" y="91"/>
                </a:cubicBezTo>
                <a:lnTo>
                  <a:pt x="1052" y="91"/>
                </a:lnTo>
                <a:cubicBezTo>
                  <a:pt x="1050" y="89"/>
                  <a:pt x="1050" y="86"/>
                  <a:pt x="1050" y="84"/>
                </a:cubicBezTo>
                <a:lnTo>
                  <a:pt x="1050" y="84"/>
                </a:lnTo>
                <a:cubicBezTo>
                  <a:pt x="1052" y="84"/>
                  <a:pt x="1052" y="84"/>
                  <a:pt x="1053" y="84"/>
                </a:cubicBezTo>
                <a:lnTo>
                  <a:pt x="1053" y="84"/>
                </a:lnTo>
                <a:cubicBezTo>
                  <a:pt x="1053" y="86"/>
                  <a:pt x="1053" y="88"/>
                  <a:pt x="1054" y="89"/>
                </a:cubicBezTo>
                <a:close/>
                <a:moveTo>
                  <a:pt x="1054" y="111"/>
                </a:moveTo>
                <a:lnTo>
                  <a:pt x="1054" y="111"/>
                </a:lnTo>
                <a:cubicBezTo>
                  <a:pt x="1055" y="112"/>
                  <a:pt x="1056" y="113"/>
                  <a:pt x="1057" y="114"/>
                </a:cubicBezTo>
                <a:lnTo>
                  <a:pt x="1057" y="114"/>
                </a:lnTo>
                <a:cubicBezTo>
                  <a:pt x="1058" y="114"/>
                  <a:pt x="1059" y="113"/>
                  <a:pt x="1060" y="112"/>
                </a:cubicBezTo>
                <a:lnTo>
                  <a:pt x="1060" y="112"/>
                </a:lnTo>
                <a:cubicBezTo>
                  <a:pt x="1061" y="114"/>
                  <a:pt x="1062" y="117"/>
                  <a:pt x="1064" y="116"/>
                </a:cubicBezTo>
                <a:lnTo>
                  <a:pt x="1064" y="116"/>
                </a:lnTo>
                <a:cubicBezTo>
                  <a:pt x="1064" y="117"/>
                  <a:pt x="1064" y="117"/>
                  <a:pt x="1064" y="117"/>
                </a:cubicBezTo>
                <a:lnTo>
                  <a:pt x="1064" y="117"/>
                </a:lnTo>
                <a:cubicBezTo>
                  <a:pt x="1065" y="118"/>
                  <a:pt x="1065" y="118"/>
                  <a:pt x="1065" y="118"/>
                </a:cubicBezTo>
                <a:lnTo>
                  <a:pt x="1065" y="118"/>
                </a:lnTo>
                <a:cubicBezTo>
                  <a:pt x="1065" y="121"/>
                  <a:pt x="1068" y="126"/>
                  <a:pt x="1063" y="128"/>
                </a:cubicBezTo>
                <a:lnTo>
                  <a:pt x="1063" y="128"/>
                </a:lnTo>
                <a:cubicBezTo>
                  <a:pt x="1062" y="125"/>
                  <a:pt x="1061" y="121"/>
                  <a:pt x="1058" y="118"/>
                </a:cubicBezTo>
                <a:lnTo>
                  <a:pt x="1057" y="123"/>
                </a:lnTo>
                <a:lnTo>
                  <a:pt x="1057" y="123"/>
                </a:lnTo>
                <a:cubicBezTo>
                  <a:pt x="1055" y="121"/>
                  <a:pt x="1053" y="120"/>
                  <a:pt x="1050" y="117"/>
                </a:cubicBezTo>
                <a:lnTo>
                  <a:pt x="1050" y="117"/>
                </a:lnTo>
                <a:cubicBezTo>
                  <a:pt x="1048" y="114"/>
                  <a:pt x="1050" y="110"/>
                  <a:pt x="1049" y="106"/>
                </a:cubicBezTo>
                <a:lnTo>
                  <a:pt x="1049" y="106"/>
                </a:lnTo>
                <a:cubicBezTo>
                  <a:pt x="1049" y="106"/>
                  <a:pt x="1050" y="106"/>
                  <a:pt x="1050" y="105"/>
                </a:cubicBezTo>
                <a:lnTo>
                  <a:pt x="1050" y="105"/>
                </a:lnTo>
                <a:lnTo>
                  <a:pt x="1050" y="105"/>
                </a:lnTo>
                <a:lnTo>
                  <a:pt x="1050" y="105"/>
                </a:lnTo>
                <a:cubicBezTo>
                  <a:pt x="1050" y="107"/>
                  <a:pt x="1052" y="110"/>
                  <a:pt x="1054" y="111"/>
                </a:cubicBezTo>
                <a:close/>
                <a:moveTo>
                  <a:pt x="1055" y="125"/>
                </a:moveTo>
                <a:lnTo>
                  <a:pt x="1055" y="125"/>
                </a:lnTo>
                <a:cubicBezTo>
                  <a:pt x="1055" y="126"/>
                  <a:pt x="1056" y="129"/>
                  <a:pt x="1056" y="132"/>
                </a:cubicBezTo>
                <a:lnTo>
                  <a:pt x="1056" y="132"/>
                </a:lnTo>
                <a:cubicBezTo>
                  <a:pt x="1054" y="129"/>
                  <a:pt x="1052" y="126"/>
                  <a:pt x="1055" y="125"/>
                </a:cubicBezTo>
                <a:close/>
                <a:moveTo>
                  <a:pt x="1083" y="166"/>
                </a:moveTo>
                <a:lnTo>
                  <a:pt x="1083" y="166"/>
                </a:lnTo>
                <a:cubicBezTo>
                  <a:pt x="1083" y="167"/>
                  <a:pt x="1083" y="169"/>
                  <a:pt x="1084" y="170"/>
                </a:cubicBezTo>
                <a:lnTo>
                  <a:pt x="1084" y="170"/>
                </a:lnTo>
                <a:lnTo>
                  <a:pt x="1083" y="171"/>
                </a:lnTo>
                <a:lnTo>
                  <a:pt x="1083" y="171"/>
                </a:lnTo>
                <a:cubicBezTo>
                  <a:pt x="1079" y="171"/>
                  <a:pt x="1080" y="167"/>
                  <a:pt x="1078" y="165"/>
                </a:cubicBezTo>
                <a:lnTo>
                  <a:pt x="1079" y="164"/>
                </a:lnTo>
                <a:lnTo>
                  <a:pt x="1079" y="164"/>
                </a:lnTo>
                <a:lnTo>
                  <a:pt x="1079" y="164"/>
                </a:lnTo>
                <a:lnTo>
                  <a:pt x="1079" y="164"/>
                </a:lnTo>
                <a:cubicBezTo>
                  <a:pt x="1080" y="165"/>
                  <a:pt x="1082" y="166"/>
                  <a:pt x="1083" y="166"/>
                </a:cubicBezTo>
                <a:close/>
                <a:moveTo>
                  <a:pt x="1072" y="143"/>
                </a:moveTo>
                <a:lnTo>
                  <a:pt x="1072" y="143"/>
                </a:lnTo>
                <a:cubicBezTo>
                  <a:pt x="1074" y="146"/>
                  <a:pt x="1076" y="147"/>
                  <a:pt x="1076" y="150"/>
                </a:cubicBezTo>
                <a:lnTo>
                  <a:pt x="1076" y="150"/>
                </a:lnTo>
                <a:cubicBezTo>
                  <a:pt x="1075" y="150"/>
                  <a:pt x="1074" y="149"/>
                  <a:pt x="1074" y="149"/>
                </a:cubicBezTo>
                <a:lnTo>
                  <a:pt x="1074" y="149"/>
                </a:lnTo>
                <a:cubicBezTo>
                  <a:pt x="1074" y="147"/>
                  <a:pt x="1074" y="145"/>
                  <a:pt x="1072" y="143"/>
                </a:cubicBezTo>
                <a:close/>
                <a:moveTo>
                  <a:pt x="1111" y="198"/>
                </a:moveTo>
                <a:lnTo>
                  <a:pt x="1111" y="198"/>
                </a:lnTo>
                <a:cubicBezTo>
                  <a:pt x="1114" y="200"/>
                  <a:pt x="1115" y="202"/>
                  <a:pt x="1119" y="203"/>
                </a:cubicBezTo>
                <a:lnTo>
                  <a:pt x="1119" y="203"/>
                </a:lnTo>
                <a:lnTo>
                  <a:pt x="1119" y="203"/>
                </a:lnTo>
                <a:lnTo>
                  <a:pt x="1119" y="203"/>
                </a:lnTo>
                <a:cubicBezTo>
                  <a:pt x="1117" y="205"/>
                  <a:pt x="1115" y="206"/>
                  <a:pt x="1114" y="206"/>
                </a:cubicBezTo>
                <a:lnTo>
                  <a:pt x="1114" y="206"/>
                </a:lnTo>
                <a:cubicBezTo>
                  <a:pt x="1114" y="205"/>
                  <a:pt x="1114" y="204"/>
                  <a:pt x="1114" y="203"/>
                </a:cubicBezTo>
                <a:lnTo>
                  <a:pt x="1114" y="203"/>
                </a:lnTo>
                <a:cubicBezTo>
                  <a:pt x="1113" y="201"/>
                  <a:pt x="1112" y="200"/>
                  <a:pt x="1111" y="200"/>
                </a:cubicBezTo>
                <a:lnTo>
                  <a:pt x="1111" y="200"/>
                </a:lnTo>
                <a:cubicBezTo>
                  <a:pt x="1111" y="200"/>
                  <a:pt x="1111" y="199"/>
                  <a:pt x="1111" y="198"/>
                </a:cubicBezTo>
                <a:close/>
                <a:moveTo>
                  <a:pt x="1108" y="193"/>
                </a:moveTo>
                <a:lnTo>
                  <a:pt x="1108" y="193"/>
                </a:lnTo>
                <a:cubicBezTo>
                  <a:pt x="1109" y="194"/>
                  <a:pt x="1109" y="196"/>
                  <a:pt x="1110" y="196"/>
                </a:cubicBezTo>
                <a:lnTo>
                  <a:pt x="1110" y="196"/>
                </a:lnTo>
                <a:cubicBezTo>
                  <a:pt x="1108" y="196"/>
                  <a:pt x="1107" y="196"/>
                  <a:pt x="1105" y="197"/>
                </a:cubicBezTo>
                <a:lnTo>
                  <a:pt x="1105" y="197"/>
                </a:lnTo>
                <a:cubicBezTo>
                  <a:pt x="1105" y="195"/>
                  <a:pt x="1105" y="194"/>
                  <a:pt x="1106" y="193"/>
                </a:cubicBezTo>
                <a:lnTo>
                  <a:pt x="1106" y="193"/>
                </a:lnTo>
                <a:cubicBezTo>
                  <a:pt x="1107" y="193"/>
                  <a:pt x="1107" y="193"/>
                  <a:pt x="1108" y="193"/>
                </a:cubicBezTo>
                <a:close/>
                <a:moveTo>
                  <a:pt x="1084" y="137"/>
                </a:moveTo>
                <a:lnTo>
                  <a:pt x="1084" y="137"/>
                </a:lnTo>
                <a:lnTo>
                  <a:pt x="1084" y="137"/>
                </a:lnTo>
                <a:lnTo>
                  <a:pt x="1084" y="137"/>
                </a:lnTo>
                <a:cubicBezTo>
                  <a:pt x="1085" y="140"/>
                  <a:pt x="1088" y="142"/>
                  <a:pt x="1089" y="144"/>
                </a:cubicBezTo>
                <a:lnTo>
                  <a:pt x="1089" y="144"/>
                </a:lnTo>
                <a:cubicBezTo>
                  <a:pt x="1089" y="145"/>
                  <a:pt x="1089" y="145"/>
                  <a:pt x="1089" y="145"/>
                </a:cubicBezTo>
                <a:lnTo>
                  <a:pt x="1089" y="145"/>
                </a:lnTo>
                <a:cubicBezTo>
                  <a:pt x="1087" y="142"/>
                  <a:pt x="1084" y="141"/>
                  <a:pt x="1084" y="137"/>
                </a:cubicBezTo>
                <a:close/>
                <a:moveTo>
                  <a:pt x="1089" y="162"/>
                </a:moveTo>
                <a:lnTo>
                  <a:pt x="1089" y="162"/>
                </a:lnTo>
                <a:close/>
                <a:moveTo>
                  <a:pt x="1105" y="197"/>
                </a:moveTo>
                <a:lnTo>
                  <a:pt x="1105" y="197"/>
                </a:lnTo>
                <a:cubicBezTo>
                  <a:pt x="1106" y="198"/>
                  <a:pt x="1108" y="200"/>
                  <a:pt x="1110" y="200"/>
                </a:cubicBezTo>
                <a:lnTo>
                  <a:pt x="1110" y="200"/>
                </a:lnTo>
                <a:cubicBezTo>
                  <a:pt x="1109" y="201"/>
                  <a:pt x="1109" y="202"/>
                  <a:pt x="1108" y="202"/>
                </a:cubicBezTo>
                <a:lnTo>
                  <a:pt x="1108" y="202"/>
                </a:lnTo>
                <a:cubicBezTo>
                  <a:pt x="1106" y="200"/>
                  <a:pt x="1103" y="200"/>
                  <a:pt x="1101" y="199"/>
                </a:cubicBezTo>
                <a:lnTo>
                  <a:pt x="1101" y="199"/>
                </a:lnTo>
                <a:cubicBezTo>
                  <a:pt x="1101" y="198"/>
                  <a:pt x="1101" y="198"/>
                  <a:pt x="1101" y="198"/>
                </a:cubicBezTo>
                <a:lnTo>
                  <a:pt x="1101" y="198"/>
                </a:lnTo>
                <a:cubicBezTo>
                  <a:pt x="1103" y="198"/>
                  <a:pt x="1105" y="198"/>
                  <a:pt x="1105" y="197"/>
                </a:cubicBezTo>
                <a:close/>
                <a:moveTo>
                  <a:pt x="1049" y="56"/>
                </a:moveTo>
                <a:lnTo>
                  <a:pt x="1049" y="56"/>
                </a:lnTo>
                <a:cubicBezTo>
                  <a:pt x="1052" y="57"/>
                  <a:pt x="1053" y="60"/>
                  <a:pt x="1055" y="62"/>
                </a:cubicBezTo>
                <a:lnTo>
                  <a:pt x="1055" y="62"/>
                </a:lnTo>
                <a:lnTo>
                  <a:pt x="1055" y="62"/>
                </a:lnTo>
                <a:lnTo>
                  <a:pt x="1055" y="62"/>
                </a:lnTo>
                <a:cubicBezTo>
                  <a:pt x="1054" y="62"/>
                  <a:pt x="1054" y="62"/>
                  <a:pt x="1054" y="62"/>
                </a:cubicBezTo>
                <a:lnTo>
                  <a:pt x="1054" y="62"/>
                </a:lnTo>
                <a:cubicBezTo>
                  <a:pt x="1054" y="63"/>
                  <a:pt x="1053" y="64"/>
                  <a:pt x="1053" y="65"/>
                </a:cubicBezTo>
                <a:lnTo>
                  <a:pt x="1053" y="65"/>
                </a:lnTo>
                <a:cubicBezTo>
                  <a:pt x="1052" y="64"/>
                  <a:pt x="1050" y="62"/>
                  <a:pt x="1049" y="62"/>
                </a:cubicBezTo>
                <a:lnTo>
                  <a:pt x="1049" y="62"/>
                </a:lnTo>
                <a:lnTo>
                  <a:pt x="1048" y="63"/>
                </a:lnTo>
                <a:lnTo>
                  <a:pt x="1048" y="63"/>
                </a:lnTo>
                <a:cubicBezTo>
                  <a:pt x="1048" y="62"/>
                  <a:pt x="1048" y="62"/>
                  <a:pt x="1048" y="62"/>
                </a:cubicBezTo>
                <a:lnTo>
                  <a:pt x="1048" y="62"/>
                </a:lnTo>
                <a:cubicBezTo>
                  <a:pt x="1045" y="59"/>
                  <a:pt x="1044" y="56"/>
                  <a:pt x="1043" y="53"/>
                </a:cubicBezTo>
                <a:lnTo>
                  <a:pt x="1043" y="53"/>
                </a:lnTo>
                <a:cubicBezTo>
                  <a:pt x="1045" y="55"/>
                  <a:pt x="1046" y="55"/>
                  <a:pt x="1049" y="53"/>
                </a:cubicBezTo>
                <a:lnTo>
                  <a:pt x="1049" y="53"/>
                </a:lnTo>
                <a:cubicBezTo>
                  <a:pt x="1049" y="54"/>
                  <a:pt x="1049" y="56"/>
                  <a:pt x="1049" y="56"/>
                </a:cubicBezTo>
                <a:close/>
                <a:moveTo>
                  <a:pt x="1092" y="160"/>
                </a:moveTo>
                <a:lnTo>
                  <a:pt x="1092" y="160"/>
                </a:lnTo>
                <a:cubicBezTo>
                  <a:pt x="1092" y="161"/>
                  <a:pt x="1093" y="161"/>
                  <a:pt x="1093" y="162"/>
                </a:cubicBezTo>
                <a:lnTo>
                  <a:pt x="1093" y="162"/>
                </a:lnTo>
                <a:cubicBezTo>
                  <a:pt x="1092" y="162"/>
                  <a:pt x="1091" y="162"/>
                  <a:pt x="1090" y="162"/>
                </a:cubicBezTo>
                <a:lnTo>
                  <a:pt x="1090" y="162"/>
                </a:lnTo>
                <a:cubicBezTo>
                  <a:pt x="1091" y="161"/>
                  <a:pt x="1091" y="161"/>
                  <a:pt x="1092" y="160"/>
                </a:cubicBezTo>
                <a:close/>
                <a:moveTo>
                  <a:pt x="1123" y="196"/>
                </a:moveTo>
                <a:lnTo>
                  <a:pt x="1123" y="196"/>
                </a:lnTo>
                <a:cubicBezTo>
                  <a:pt x="1123" y="196"/>
                  <a:pt x="1123" y="196"/>
                  <a:pt x="1122" y="197"/>
                </a:cubicBezTo>
                <a:lnTo>
                  <a:pt x="1122" y="197"/>
                </a:lnTo>
                <a:cubicBezTo>
                  <a:pt x="1121" y="196"/>
                  <a:pt x="1121" y="196"/>
                  <a:pt x="1121" y="195"/>
                </a:cubicBezTo>
                <a:lnTo>
                  <a:pt x="1121" y="195"/>
                </a:lnTo>
                <a:cubicBezTo>
                  <a:pt x="1121" y="195"/>
                  <a:pt x="1122" y="196"/>
                  <a:pt x="1123" y="196"/>
                </a:cubicBezTo>
                <a:close/>
                <a:moveTo>
                  <a:pt x="1150" y="306"/>
                </a:moveTo>
                <a:lnTo>
                  <a:pt x="1150" y="306"/>
                </a:lnTo>
                <a:cubicBezTo>
                  <a:pt x="1150" y="307"/>
                  <a:pt x="1150" y="308"/>
                  <a:pt x="1150" y="308"/>
                </a:cubicBezTo>
                <a:lnTo>
                  <a:pt x="1150" y="308"/>
                </a:lnTo>
                <a:cubicBezTo>
                  <a:pt x="1150" y="309"/>
                  <a:pt x="1150" y="311"/>
                  <a:pt x="1150" y="313"/>
                </a:cubicBezTo>
                <a:lnTo>
                  <a:pt x="1150" y="313"/>
                </a:lnTo>
                <a:cubicBezTo>
                  <a:pt x="1149" y="311"/>
                  <a:pt x="1148" y="309"/>
                  <a:pt x="1147" y="308"/>
                </a:cubicBezTo>
                <a:lnTo>
                  <a:pt x="1147" y="308"/>
                </a:lnTo>
                <a:cubicBezTo>
                  <a:pt x="1146" y="308"/>
                  <a:pt x="1144" y="308"/>
                  <a:pt x="1143" y="308"/>
                </a:cubicBezTo>
                <a:lnTo>
                  <a:pt x="1143" y="308"/>
                </a:lnTo>
                <a:cubicBezTo>
                  <a:pt x="1142" y="308"/>
                  <a:pt x="1142" y="307"/>
                  <a:pt x="1142" y="306"/>
                </a:cubicBezTo>
                <a:lnTo>
                  <a:pt x="1142" y="306"/>
                </a:lnTo>
                <a:lnTo>
                  <a:pt x="1142" y="306"/>
                </a:lnTo>
                <a:lnTo>
                  <a:pt x="1142" y="306"/>
                </a:lnTo>
                <a:cubicBezTo>
                  <a:pt x="1142" y="305"/>
                  <a:pt x="1142" y="304"/>
                  <a:pt x="1142" y="304"/>
                </a:cubicBezTo>
                <a:lnTo>
                  <a:pt x="1142" y="304"/>
                </a:lnTo>
                <a:cubicBezTo>
                  <a:pt x="1144" y="306"/>
                  <a:pt x="1146" y="308"/>
                  <a:pt x="1149" y="307"/>
                </a:cubicBezTo>
                <a:lnTo>
                  <a:pt x="1149" y="307"/>
                </a:lnTo>
                <a:cubicBezTo>
                  <a:pt x="1150" y="307"/>
                  <a:pt x="1150" y="306"/>
                  <a:pt x="1150" y="306"/>
                </a:cubicBezTo>
                <a:close/>
                <a:moveTo>
                  <a:pt x="1133" y="211"/>
                </a:moveTo>
                <a:lnTo>
                  <a:pt x="1133" y="211"/>
                </a:lnTo>
                <a:close/>
                <a:moveTo>
                  <a:pt x="1133" y="210"/>
                </a:moveTo>
                <a:lnTo>
                  <a:pt x="1133" y="210"/>
                </a:lnTo>
                <a:lnTo>
                  <a:pt x="1133" y="209"/>
                </a:lnTo>
                <a:lnTo>
                  <a:pt x="1133" y="209"/>
                </a:lnTo>
                <a:lnTo>
                  <a:pt x="1133" y="209"/>
                </a:lnTo>
                <a:cubicBezTo>
                  <a:pt x="1133" y="209"/>
                  <a:pt x="1133" y="209"/>
                  <a:pt x="1134" y="209"/>
                </a:cubicBezTo>
                <a:lnTo>
                  <a:pt x="1134" y="209"/>
                </a:lnTo>
                <a:lnTo>
                  <a:pt x="1133" y="210"/>
                </a:lnTo>
                <a:close/>
                <a:moveTo>
                  <a:pt x="1134" y="277"/>
                </a:moveTo>
                <a:lnTo>
                  <a:pt x="1134" y="277"/>
                </a:lnTo>
                <a:cubicBezTo>
                  <a:pt x="1133" y="276"/>
                  <a:pt x="1133" y="275"/>
                  <a:pt x="1132" y="273"/>
                </a:cubicBezTo>
                <a:lnTo>
                  <a:pt x="1132" y="273"/>
                </a:lnTo>
                <a:cubicBezTo>
                  <a:pt x="1132" y="272"/>
                  <a:pt x="1132" y="270"/>
                  <a:pt x="1131" y="270"/>
                </a:cubicBezTo>
                <a:lnTo>
                  <a:pt x="1131" y="270"/>
                </a:lnTo>
                <a:cubicBezTo>
                  <a:pt x="1133" y="270"/>
                  <a:pt x="1136" y="271"/>
                  <a:pt x="1137" y="269"/>
                </a:cubicBezTo>
                <a:lnTo>
                  <a:pt x="1135" y="265"/>
                </a:lnTo>
                <a:lnTo>
                  <a:pt x="1135" y="265"/>
                </a:lnTo>
                <a:lnTo>
                  <a:pt x="1135" y="265"/>
                </a:lnTo>
                <a:lnTo>
                  <a:pt x="1135" y="265"/>
                </a:lnTo>
                <a:cubicBezTo>
                  <a:pt x="1137" y="264"/>
                  <a:pt x="1137" y="262"/>
                  <a:pt x="1136" y="260"/>
                </a:cubicBezTo>
                <a:lnTo>
                  <a:pt x="1136" y="260"/>
                </a:lnTo>
                <a:cubicBezTo>
                  <a:pt x="1136" y="257"/>
                  <a:pt x="1137" y="257"/>
                  <a:pt x="1138" y="255"/>
                </a:cubicBezTo>
                <a:lnTo>
                  <a:pt x="1138" y="255"/>
                </a:lnTo>
                <a:cubicBezTo>
                  <a:pt x="1136" y="254"/>
                  <a:pt x="1135" y="253"/>
                  <a:pt x="1133" y="251"/>
                </a:cubicBezTo>
                <a:lnTo>
                  <a:pt x="1133" y="251"/>
                </a:lnTo>
                <a:cubicBezTo>
                  <a:pt x="1134" y="251"/>
                  <a:pt x="1134" y="250"/>
                  <a:pt x="1135" y="250"/>
                </a:cubicBezTo>
                <a:lnTo>
                  <a:pt x="1135" y="250"/>
                </a:lnTo>
                <a:cubicBezTo>
                  <a:pt x="1136" y="249"/>
                  <a:pt x="1138" y="249"/>
                  <a:pt x="1141" y="249"/>
                </a:cubicBezTo>
                <a:lnTo>
                  <a:pt x="1141" y="249"/>
                </a:lnTo>
                <a:lnTo>
                  <a:pt x="1141" y="249"/>
                </a:lnTo>
                <a:lnTo>
                  <a:pt x="1141" y="249"/>
                </a:lnTo>
                <a:cubicBezTo>
                  <a:pt x="1142" y="250"/>
                  <a:pt x="1142" y="250"/>
                  <a:pt x="1142" y="250"/>
                </a:cubicBezTo>
                <a:lnTo>
                  <a:pt x="1142" y="250"/>
                </a:lnTo>
                <a:lnTo>
                  <a:pt x="1142" y="250"/>
                </a:lnTo>
                <a:cubicBezTo>
                  <a:pt x="1143" y="250"/>
                  <a:pt x="1143" y="252"/>
                  <a:pt x="1144" y="253"/>
                </a:cubicBezTo>
                <a:lnTo>
                  <a:pt x="1144" y="253"/>
                </a:lnTo>
                <a:cubicBezTo>
                  <a:pt x="1144" y="255"/>
                  <a:pt x="1143" y="256"/>
                  <a:pt x="1145" y="258"/>
                </a:cubicBezTo>
                <a:lnTo>
                  <a:pt x="1145" y="258"/>
                </a:lnTo>
                <a:cubicBezTo>
                  <a:pt x="1146" y="259"/>
                  <a:pt x="1146" y="259"/>
                  <a:pt x="1147" y="259"/>
                </a:cubicBezTo>
                <a:lnTo>
                  <a:pt x="1147" y="259"/>
                </a:lnTo>
                <a:cubicBezTo>
                  <a:pt x="1148" y="261"/>
                  <a:pt x="1149" y="261"/>
                  <a:pt x="1152" y="259"/>
                </a:cubicBezTo>
                <a:lnTo>
                  <a:pt x="1152" y="259"/>
                </a:lnTo>
                <a:cubicBezTo>
                  <a:pt x="1152" y="260"/>
                  <a:pt x="1153" y="260"/>
                  <a:pt x="1153" y="260"/>
                </a:cubicBezTo>
                <a:lnTo>
                  <a:pt x="1153" y="260"/>
                </a:lnTo>
                <a:cubicBezTo>
                  <a:pt x="1152" y="260"/>
                  <a:pt x="1151" y="261"/>
                  <a:pt x="1150" y="261"/>
                </a:cubicBezTo>
                <a:lnTo>
                  <a:pt x="1150" y="261"/>
                </a:lnTo>
                <a:cubicBezTo>
                  <a:pt x="1149" y="261"/>
                  <a:pt x="1148" y="262"/>
                  <a:pt x="1148" y="263"/>
                </a:cubicBezTo>
                <a:lnTo>
                  <a:pt x="1148" y="263"/>
                </a:lnTo>
                <a:lnTo>
                  <a:pt x="1148" y="264"/>
                </a:lnTo>
                <a:lnTo>
                  <a:pt x="1148" y="264"/>
                </a:lnTo>
                <a:cubicBezTo>
                  <a:pt x="1145" y="263"/>
                  <a:pt x="1142" y="261"/>
                  <a:pt x="1142" y="265"/>
                </a:cubicBezTo>
                <a:lnTo>
                  <a:pt x="1142" y="265"/>
                </a:lnTo>
                <a:cubicBezTo>
                  <a:pt x="1142" y="267"/>
                  <a:pt x="1141" y="268"/>
                  <a:pt x="1140" y="269"/>
                </a:cubicBezTo>
                <a:lnTo>
                  <a:pt x="1140" y="269"/>
                </a:lnTo>
                <a:cubicBezTo>
                  <a:pt x="1140" y="273"/>
                  <a:pt x="1142" y="274"/>
                  <a:pt x="1144" y="276"/>
                </a:cubicBezTo>
                <a:lnTo>
                  <a:pt x="1144" y="276"/>
                </a:lnTo>
                <a:lnTo>
                  <a:pt x="1144" y="276"/>
                </a:lnTo>
                <a:lnTo>
                  <a:pt x="1144" y="276"/>
                </a:lnTo>
                <a:lnTo>
                  <a:pt x="1144" y="276"/>
                </a:lnTo>
                <a:cubicBezTo>
                  <a:pt x="1141" y="276"/>
                  <a:pt x="1136" y="276"/>
                  <a:pt x="1134" y="277"/>
                </a:cubicBezTo>
                <a:close/>
                <a:moveTo>
                  <a:pt x="1151" y="299"/>
                </a:moveTo>
                <a:lnTo>
                  <a:pt x="1151" y="299"/>
                </a:lnTo>
                <a:cubicBezTo>
                  <a:pt x="1151" y="298"/>
                  <a:pt x="1151" y="298"/>
                  <a:pt x="1151" y="298"/>
                </a:cubicBezTo>
                <a:lnTo>
                  <a:pt x="1151" y="298"/>
                </a:lnTo>
                <a:cubicBezTo>
                  <a:pt x="1152" y="298"/>
                  <a:pt x="1153" y="299"/>
                  <a:pt x="1154" y="299"/>
                </a:cubicBezTo>
                <a:lnTo>
                  <a:pt x="1154" y="299"/>
                </a:lnTo>
                <a:cubicBezTo>
                  <a:pt x="1154" y="300"/>
                  <a:pt x="1153" y="300"/>
                  <a:pt x="1151" y="299"/>
                </a:cubicBezTo>
                <a:close/>
                <a:moveTo>
                  <a:pt x="1151" y="288"/>
                </a:moveTo>
                <a:lnTo>
                  <a:pt x="1151" y="288"/>
                </a:lnTo>
                <a:cubicBezTo>
                  <a:pt x="1150" y="288"/>
                  <a:pt x="1150" y="288"/>
                  <a:pt x="1150" y="287"/>
                </a:cubicBezTo>
                <a:lnTo>
                  <a:pt x="1150" y="287"/>
                </a:lnTo>
                <a:cubicBezTo>
                  <a:pt x="1151" y="286"/>
                  <a:pt x="1151" y="286"/>
                  <a:pt x="1151" y="285"/>
                </a:cubicBezTo>
                <a:lnTo>
                  <a:pt x="1151" y="285"/>
                </a:lnTo>
                <a:cubicBezTo>
                  <a:pt x="1152" y="286"/>
                  <a:pt x="1152" y="288"/>
                  <a:pt x="1154" y="289"/>
                </a:cubicBezTo>
                <a:lnTo>
                  <a:pt x="1154" y="289"/>
                </a:lnTo>
                <a:cubicBezTo>
                  <a:pt x="1153" y="289"/>
                  <a:pt x="1152" y="289"/>
                  <a:pt x="1151" y="288"/>
                </a:cubicBezTo>
                <a:close/>
                <a:moveTo>
                  <a:pt x="1189" y="357"/>
                </a:moveTo>
                <a:lnTo>
                  <a:pt x="1189" y="357"/>
                </a:lnTo>
                <a:cubicBezTo>
                  <a:pt x="1189" y="356"/>
                  <a:pt x="1189" y="354"/>
                  <a:pt x="1188" y="353"/>
                </a:cubicBezTo>
                <a:lnTo>
                  <a:pt x="1188" y="353"/>
                </a:lnTo>
                <a:lnTo>
                  <a:pt x="1188" y="352"/>
                </a:lnTo>
                <a:lnTo>
                  <a:pt x="1188" y="352"/>
                </a:lnTo>
                <a:cubicBezTo>
                  <a:pt x="1188" y="352"/>
                  <a:pt x="1188" y="352"/>
                  <a:pt x="1189" y="352"/>
                </a:cubicBezTo>
                <a:lnTo>
                  <a:pt x="1189" y="352"/>
                </a:lnTo>
                <a:cubicBezTo>
                  <a:pt x="1189" y="352"/>
                  <a:pt x="1189" y="352"/>
                  <a:pt x="1189" y="353"/>
                </a:cubicBezTo>
                <a:lnTo>
                  <a:pt x="1189" y="353"/>
                </a:lnTo>
                <a:cubicBezTo>
                  <a:pt x="1191" y="355"/>
                  <a:pt x="1192" y="356"/>
                  <a:pt x="1194" y="356"/>
                </a:cubicBezTo>
                <a:lnTo>
                  <a:pt x="1194" y="356"/>
                </a:lnTo>
                <a:lnTo>
                  <a:pt x="1194" y="356"/>
                </a:lnTo>
                <a:lnTo>
                  <a:pt x="1194" y="356"/>
                </a:lnTo>
                <a:cubicBezTo>
                  <a:pt x="1192" y="356"/>
                  <a:pt x="1191" y="356"/>
                  <a:pt x="1189" y="357"/>
                </a:cubicBezTo>
                <a:close/>
                <a:moveTo>
                  <a:pt x="1219" y="428"/>
                </a:moveTo>
                <a:lnTo>
                  <a:pt x="1219" y="428"/>
                </a:lnTo>
                <a:cubicBezTo>
                  <a:pt x="1219" y="427"/>
                  <a:pt x="1219" y="427"/>
                  <a:pt x="1219" y="427"/>
                </a:cubicBezTo>
                <a:lnTo>
                  <a:pt x="1219" y="427"/>
                </a:lnTo>
                <a:cubicBezTo>
                  <a:pt x="1219" y="427"/>
                  <a:pt x="1220" y="427"/>
                  <a:pt x="1220" y="428"/>
                </a:cubicBezTo>
                <a:lnTo>
                  <a:pt x="1220" y="428"/>
                </a:lnTo>
                <a:cubicBezTo>
                  <a:pt x="1220" y="428"/>
                  <a:pt x="1220" y="428"/>
                  <a:pt x="1219" y="428"/>
                </a:cubicBezTo>
                <a:close/>
                <a:moveTo>
                  <a:pt x="1228" y="468"/>
                </a:moveTo>
                <a:lnTo>
                  <a:pt x="1228" y="468"/>
                </a:lnTo>
                <a:cubicBezTo>
                  <a:pt x="1228" y="467"/>
                  <a:pt x="1228" y="466"/>
                  <a:pt x="1227" y="465"/>
                </a:cubicBezTo>
                <a:lnTo>
                  <a:pt x="1227" y="465"/>
                </a:lnTo>
                <a:cubicBezTo>
                  <a:pt x="1226" y="465"/>
                  <a:pt x="1225" y="464"/>
                  <a:pt x="1225" y="464"/>
                </a:cubicBezTo>
                <a:lnTo>
                  <a:pt x="1226" y="463"/>
                </a:lnTo>
                <a:lnTo>
                  <a:pt x="1226" y="463"/>
                </a:lnTo>
                <a:cubicBezTo>
                  <a:pt x="1228" y="465"/>
                  <a:pt x="1231" y="465"/>
                  <a:pt x="1234" y="466"/>
                </a:cubicBezTo>
                <a:lnTo>
                  <a:pt x="1234" y="466"/>
                </a:lnTo>
                <a:cubicBezTo>
                  <a:pt x="1234" y="468"/>
                  <a:pt x="1234" y="470"/>
                  <a:pt x="1234" y="473"/>
                </a:cubicBezTo>
                <a:lnTo>
                  <a:pt x="1234" y="473"/>
                </a:lnTo>
                <a:cubicBezTo>
                  <a:pt x="1234" y="473"/>
                  <a:pt x="1234" y="473"/>
                  <a:pt x="1234" y="474"/>
                </a:cubicBezTo>
                <a:lnTo>
                  <a:pt x="1234" y="474"/>
                </a:lnTo>
                <a:cubicBezTo>
                  <a:pt x="1232" y="473"/>
                  <a:pt x="1229" y="471"/>
                  <a:pt x="1228" y="470"/>
                </a:cubicBezTo>
                <a:lnTo>
                  <a:pt x="1228" y="470"/>
                </a:lnTo>
                <a:cubicBezTo>
                  <a:pt x="1228" y="470"/>
                  <a:pt x="1228" y="470"/>
                  <a:pt x="1228" y="468"/>
                </a:cubicBezTo>
                <a:lnTo>
                  <a:pt x="1245" y="485"/>
                </a:lnTo>
                <a:lnTo>
                  <a:pt x="1245" y="485"/>
                </a:lnTo>
                <a:cubicBezTo>
                  <a:pt x="1244" y="484"/>
                  <a:pt x="1244" y="483"/>
                  <a:pt x="1244" y="482"/>
                </a:cubicBezTo>
                <a:lnTo>
                  <a:pt x="1244" y="482"/>
                </a:lnTo>
                <a:cubicBezTo>
                  <a:pt x="1245" y="481"/>
                  <a:pt x="1245" y="480"/>
                  <a:pt x="1246" y="479"/>
                </a:cubicBezTo>
                <a:lnTo>
                  <a:pt x="1246" y="479"/>
                </a:lnTo>
                <a:cubicBezTo>
                  <a:pt x="1247" y="478"/>
                  <a:pt x="1248" y="477"/>
                  <a:pt x="1249" y="475"/>
                </a:cubicBezTo>
                <a:lnTo>
                  <a:pt x="1249" y="475"/>
                </a:lnTo>
                <a:lnTo>
                  <a:pt x="1249" y="476"/>
                </a:lnTo>
                <a:lnTo>
                  <a:pt x="1249" y="476"/>
                </a:lnTo>
                <a:cubicBezTo>
                  <a:pt x="1250" y="481"/>
                  <a:pt x="1249" y="485"/>
                  <a:pt x="1245" y="486"/>
                </a:cubicBezTo>
                <a:lnTo>
                  <a:pt x="1245" y="486"/>
                </a:lnTo>
                <a:cubicBezTo>
                  <a:pt x="1244" y="486"/>
                  <a:pt x="1244" y="486"/>
                  <a:pt x="1244" y="486"/>
                </a:cubicBezTo>
                <a:lnTo>
                  <a:pt x="1244" y="486"/>
                </a:lnTo>
                <a:cubicBezTo>
                  <a:pt x="1244" y="486"/>
                  <a:pt x="1245" y="486"/>
                  <a:pt x="1245" y="485"/>
                </a:cubicBezTo>
                <a:lnTo>
                  <a:pt x="1228" y="468"/>
                </a:lnTo>
                <a:close/>
                <a:moveTo>
                  <a:pt x="1244" y="505"/>
                </a:moveTo>
                <a:lnTo>
                  <a:pt x="1244" y="505"/>
                </a:lnTo>
                <a:lnTo>
                  <a:pt x="1243" y="503"/>
                </a:lnTo>
                <a:lnTo>
                  <a:pt x="1243" y="503"/>
                </a:lnTo>
                <a:cubicBezTo>
                  <a:pt x="1244" y="502"/>
                  <a:pt x="1244" y="501"/>
                  <a:pt x="1244" y="501"/>
                </a:cubicBezTo>
                <a:lnTo>
                  <a:pt x="1244" y="501"/>
                </a:lnTo>
                <a:cubicBezTo>
                  <a:pt x="1242" y="499"/>
                  <a:pt x="1241" y="496"/>
                  <a:pt x="1240" y="495"/>
                </a:cubicBezTo>
                <a:lnTo>
                  <a:pt x="1240" y="495"/>
                </a:lnTo>
                <a:cubicBezTo>
                  <a:pt x="1240" y="494"/>
                  <a:pt x="1240" y="494"/>
                  <a:pt x="1240" y="493"/>
                </a:cubicBezTo>
                <a:lnTo>
                  <a:pt x="1243" y="493"/>
                </a:lnTo>
                <a:lnTo>
                  <a:pt x="1243" y="493"/>
                </a:lnTo>
                <a:cubicBezTo>
                  <a:pt x="1244" y="494"/>
                  <a:pt x="1244" y="494"/>
                  <a:pt x="1244" y="495"/>
                </a:cubicBezTo>
                <a:lnTo>
                  <a:pt x="1244" y="495"/>
                </a:lnTo>
                <a:cubicBezTo>
                  <a:pt x="1246" y="500"/>
                  <a:pt x="1249" y="504"/>
                  <a:pt x="1252" y="508"/>
                </a:cubicBezTo>
                <a:lnTo>
                  <a:pt x="1252" y="508"/>
                </a:lnTo>
                <a:cubicBezTo>
                  <a:pt x="1250" y="509"/>
                  <a:pt x="1250" y="510"/>
                  <a:pt x="1250" y="513"/>
                </a:cubicBezTo>
                <a:lnTo>
                  <a:pt x="1250" y="513"/>
                </a:lnTo>
                <a:lnTo>
                  <a:pt x="1250" y="513"/>
                </a:lnTo>
                <a:lnTo>
                  <a:pt x="1250" y="513"/>
                </a:lnTo>
                <a:lnTo>
                  <a:pt x="1250" y="513"/>
                </a:lnTo>
                <a:cubicBezTo>
                  <a:pt x="1250" y="509"/>
                  <a:pt x="1247" y="507"/>
                  <a:pt x="1244" y="505"/>
                </a:cubicBezTo>
                <a:close/>
                <a:moveTo>
                  <a:pt x="1242" y="546"/>
                </a:moveTo>
                <a:lnTo>
                  <a:pt x="1242" y="546"/>
                </a:lnTo>
                <a:cubicBezTo>
                  <a:pt x="1243" y="546"/>
                  <a:pt x="1243" y="546"/>
                  <a:pt x="1244" y="545"/>
                </a:cubicBezTo>
                <a:lnTo>
                  <a:pt x="1244" y="545"/>
                </a:lnTo>
                <a:lnTo>
                  <a:pt x="1244" y="545"/>
                </a:lnTo>
                <a:lnTo>
                  <a:pt x="1244" y="545"/>
                </a:lnTo>
                <a:lnTo>
                  <a:pt x="1244" y="545"/>
                </a:lnTo>
                <a:lnTo>
                  <a:pt x="1244" y="545"/>
                </a:lnTo>
                <a:cubicBezTo>
                  <a:pt x="1244" y="549"/>
                  <a:pt x="1242" y="549"/>
                  <a:pt x="1241" y="548"/>
                </a:cubicBezTo>
                <a:lnTo>
                  <a:pt x="1241" y="548"/>
                </a:lnTo>
                <a:cubicBezTo>
                  <a:pt x="1242" y="548"/>
                  <a:pt x="1242" y="547"/>
                  <a:pt x="1242" y="546"/>
                </a:cubicBezTo>
                <a:close/>
                <a:moveTo>
                  <a:pt x="1240" y="576"/>
                </a:moveTo>
                <a:lnTo>
                  <a:pt x="1240" y="576"/>
                </a:lnTo>
                <a:cubicBezTo>
                  <a:pt x="1238" y="576"/>
                  <a:pt x="1237" y="576"/>
                  <a:pt x="1235" y="576"/>
                </a:cubicBezTo>
                <a:lnTo>
                  <a:pt x="1235" y="576"/>
                </a:lnTo>
                <a:cubicBezTo>
                  <a:pt x="1234" y="578"/>
                  <a:pt x="1232" y="579"/>
                  <a:pt x="1231" y="581"/>
                </a:cubicBezTo>
                <a:lnTo>
                  <a:pt x="1231" y="581"/>
                </a:lnTo>
                <a:cubicBezTo>
                  <a:pt x="1231" y="578"/>
                  <a:pt x="1233" y="575"/>
                  <a:pt x="1237" y="575"/>
                </a:cubicBezTo>
                <a:lnTo>
                  <a:pt x="1237" y="575"/>
                </a:lnTo>
                <a:cubicBezTo>
                  <a:pt x="1238" y="575"/>
                  <a:pt x="1238" y="576"/>
                  <a:pt x="1240" y="576"/>
                </a:cubicBezTo>
                <a:close/>
                <a:moveTo>
                  <a:pt x="1217" y="527"/>
                </a:moveTo>
                <a:lnTo>
                  <a:pt x="1217" y="527"/>
                </a:lnTo>
                <a:lnTo>
                  <a:pt x="1216" y="527"/>
                </a:lnTo>
                <a:lnTo>
                  <a:pt x="1216" y="527"/>
                </a:lnTo>
                <a:cubicBezTo>
                  <a:pt x="1216" y="526"/>
                  <a:pt x="1216" y="526"/>
                  <a:pt x="1216" y="526"/>
                </a:cubicBezTo>
                <a:lnTo>
                  <a:pt x="1216" y="526"/>
                </a:lnTo>
                <a:cubicBezTo>
                  <a:pt x="1216" y="525"/>
                  <a:pt x="1216" y="525"/>
                  <a:pt x="1216" y="525"/>
                </a:cubicBezTo>
                <a:lnTo>
                  <a:pt x="1216" y="525"/>
                </a:lnTo>
                <a:cubicBezTo>
                  <a:pt x="1217" y="525"/>
                  <a:pt x="1217" y="524"/>
                  <a:pt x="1217" y="523"/>
                </a:cubicBezTo>
                <a:lnTo>
                  <a:pt x="1217" y="523"/>
                </a:lnTo>
                <a:cubicBezTo>
                  <a:pt x="1218" y="524"/>
                  <a:pt x="1219" y="524"/>
                  <a:pt x="1220" y="524"/>
                </a:cubicBezTo>
                <a:lnTo>
                  <a:pt x="1220" y="524"/>
                </a:lnTo>
                <a:cubicBezTo>
                  <a:pt x="1221" y="527"/>
                  <a:pt x="1222" y="530"/>
                  <a:pt x="1221" y="533"/>
                </a:cubicBezTo>
                <a:lnTo>
                  <a:pt x="1221" y="533"/>
                </a:lnTo>
                <a:lnTo>
                  <a:pt x="1221" y="533"/>
                </a:lnTo>
                <a:lnTo>
                  <a:pt x="1221" y="533"/>
                </a:lnTo>
                <a:cubicBezTo>
                  <a:pt x="1220" y="533"/>
                  <a:pt x="1219" y="533"/>
                  <a:pt x="1219" y="533"/>
                </a:cubicBezTo>
                <a:lnTo>
                  <a:pt x="1219" y="533"/>
                </a:lnTo>
                <a:lnTo>
                  <a:pt x="1219" y="533"/>
                </a:lnTo>
                <a:lnTo>
                  <a:pt x="1219" y="533"/>
                </a:lnTo>
                <a:cubicBezTo>
                  <a:pt x="1220" y="531"/>
                  <a:pt x="1219" y="529"/>
                  <a:pt x="1217" y="527"/>
                </a:cubicBezTo>
                <a:close/>
                <a:moveTo>
                  <a:pt x="1205" y="485"/>
                </a:moveTo>
                <a:lnTo>
                  <a:pt x="1205" y="485"/>
                </a:lnTo>
                <a:cubicBezTo>
                  <a:pt x="1206" y="487"/>
                  <a:pt x="1207" y="489"/>
                  <a:pt x="1209" y="490"/>
                </a:cubicBezTo>
                <a:lnTo>
                  <a:pt x="1209" y="490"/>
                </a:lnTo>
                <a:cubicBezTo>
                  <a:pt x="1210" y="492"/>
                  <a:pt x="1212" y="492"/>
                  <a:pt x="1213" y="492"/>
                </a:cubicBezTo>
                <a:lnTo>
                  <a:pt x="1213" y="492"/>
                </a:lnTo>
                <a:lnTo>
                  <a:pt x="1214" y="492"/>
                </a:lnTo>
                <a:lnTo>
                  <a:pt x="1214" y="492"/>
                </a:lnTo>
                <a:cubicBezTo>
                  <a:pt x="1218" y="495"/>
                  <a:pt x="1224" y="496"/>
                  <a:pt x="1226" y="502"/>
                </a:cubicBezTo>
                <a:lnTo>
                  <a:pt x="1226" y="502"/>
                </a:lnTo>
                <a:cubicBezTo>
                  <a:pt x="1226" y="503"/>
                  <a:pt x="1225" y="503"/>
                  <a:pt x="1225" y="503"/>
                </a:cubicBezTo>
                <a:lnTo>
                  <a:pt x="1225" y="503"/>
                </a:lnTo>
                <a:cubicBezTo>
                  <a:pt x="1223" y="499"/>
                  <a:pt x="1219" y="497"/>
                  <a:pt x="1216" y="500"/>
                </a:cubicBezTo>
                <a:lnTo>
                  <a:pt x="1216" y="500"/>
                </a:lnTo>
                <a:cubicBezTo>
                  <a:pt x="1215" y="501"/>
                  <a:pt x="1216" y="501"/>
                  <a:pt x="1215" y="501"/>
                </a:cubicBezTo>
                <a:lnTo>
                  <a:pt x="1215" y="501"/>
                </a:lnTo>
                <a:cubicBezTo>
                  <a:pt x="1214" y="501"/>
                  <a:pt x="1213" y="501"/>
                  <a:pt x="1213" y="501"/>
                </a:cubicBezTo>
                <a:lnTo>
                  <a:pt x="1213" y="501"/>
                </a:lnTo>
                <a:cubicBezTo>
                  <a:pt x="1211" y="504"/>
                  <a:pt x="1212" y="507"/>
                  <a:pt x="1213" y="508"/>
                </a:cubicBezTo>
                <a:lnTo>
                  <a:pt x="1213" y="508"/>
                </a:lnTo>
                <a:cubicBezTo>
                  <a:pt x="1210" y="507"/>
                  <a:pt x="1207" y="505"/>
                  <a:pt x="1203" y="506"/>
                </a:cubicBezTo>
                <a:lnTo>
                  <a:pt x="1203" y="506"/>
                </a:lnTo>
                <a:cubicBezTo>
                  <a:pt x="1203" y="504"/>
                  <a:pt x="1201" y="502"/>
                  <a:pt x="1201" y="500"/>
                </a:cubicBezTo>
                <a:lnTo>
                  <a:pt x="1201" y="500"/>
                </a:lnTo>
                <a:cubicBezTo>
                  <a:pt x="1208" y="506"/>
                  <a:pt x="1207" y="497"/>
                  <a:pt x="1210" y="493"/>
                </a:cubicBezTo>
                <a:lnTo>
                  <a:pt x="1210" y="493"/>
                </a:lnTo>
                <a:cubicBezTo>
                  <a:pt x="1205" y="492"/>
                  <a:pt x="1203" y="495"/>
                  <a:pt x="1200" y="496"/>
                </a:cubicBezTo>
                <a:lnTo>
                  <a:pt x="1200" y="496"/>
                </a:lnTo>
                <a:cubicBezTo>
                  <a:pt x="1200" y="496"/>
                  <a:pt x="1200" y="496"/>
                  <a:pt x="1200" y="495"/>
                </a:cubicBezTo>
                <a:lnTo>
                  <a:pt x="1200" y="495"/>
                </a:lnTo>
                <a:cubicBezTo>
                  <a:pt x="1200" y="493"/>
                  <a:pt x="1199" y="490"/>
                  <a:pt x="1197" y="488"/>
                </a:cubicBezTo>
                <a:lnTo>
                  <a:pt x="1197" y="488"/>
                </a:lnTo>
                <a:cubicBezTo>
                  <a:pt x="1198" y="487"/>
                  <a:pt x="1198" y="487"/>
                  <a:pt x="1198" y="486"/>
                </a:cubicBezTo>
                <a:lnTo>
                  <a:pt x="1198" y="486"/>
                </a:lnTo>
                <a:cubicBezTo>
                  <a:pt x="1199" y="486"/>
                  <a:pt x="1199" y="486"/>
                  <a:pt x="1199" y="486"/>
                </a:cubicBezTo>
                <a:lnTo>
                  <a:pt x="1199" y="486"/>
                </a:lnTo>
                <a:cubicBezTo>
                  <a:pt x="1202" y="486"/>
                  <a:pt x="1202" y="483"/>
                  <a:pt x="1202" y="480"/>
                </a:cubicBezTo>
                <a:lnTo>
                  <a:pt x="1202" y="480"/>
                </a:lnTo>
                <a:cubicBezTo>
                  <a:pt x="1201" y="480"/>
                  <a:pt x="1200" y="480"/>
                  <a:pt x="1198" y="480"/>
                </a:cubicBezTo>
                <a:lnTo>
                  <a:pt x="1198" y="480"/>
                </a:lnTo>
                <a:lnTo>
                  <a:pt x="1198" y="480"/>
                </a:lnTo>
                <a:cubicBezTo>
                  <a:pt x="1198" y="474"/>
                  <a:pt x="1201" y="474"/>
                  <a:pt x="1206" y="477"/>
                </a:cubicBezTo>
                <a:lnTo>
                  <a:pt x="1206" y="477"/>
                </a:lnTo>
                <a:cubicBezTo>
                  <a:pt x="1207" y="480"/>
                  <a:pt x="1205" y="482"/>
                  <a:pt x="1205" y="485"/>
                </a:cubicBezTo>
                <a:close/>
                <a:moveTo>
                  <a:pt x="1235" y="511"/>
                </a:moveTo>
                <a:lnTo>
                  <a:pt x="1235" y="511"/>
                </a:lnTo>
                <a:cubicBezTo>
                  <a:pt x="1238" y="513"/>
                  <a:pt x="1243" y="515"/>
                  <a:pt x="1246" y="516"/>
                </a:cubicBezTo>
                <a:lnTo>
                  <a:pt x="1246" y="516"/>
                </a:lnTo>
                <a:cubicBezTo>
                  <a:pt x="1248" y="517"/>
                  <a:pt x="1249" y="517"/>
                  <a:pt x="1249" y="516"/>
                </a:cubicBezTo>
                <a:lnTo>
                  <a:pt x="1249" y="516"/>
                </a:lnTo>
                <a:cubicBezTo>
                  <a:pt x="1249" y="517"/>
                  <a:pt x="1249" y="517"/>
                  <a:pt x="1249" y="518"/>
                </a:cubicBezTo>
                <a:lnTo>
                  <a:pt x="1249" y="518"/>
                </a:lnTo>
                <a:cubicBezTo>
                  <a:pt x="1249" y="518"/>
                  <a:pt x="1249" y="519"/>
                  <a:pt x="1248" y="519"/>
                </a:cubicBezTo>
                <a:lnTo>
                  <a:pt x="1248" y="519"/>
                </a:lnTo>
                <a:cubicBezTo>
                  <a:pt x="1248" y="520"/>
                  <a:pt x="1248" y="522"/>
                  <a:pt x="1248" y="523"/>
                </a:cubicBezTo>
                <a:lnTo>
                  <a:pt x="1248" y="523"/>
                </a:lnTo>
                <a:cubicBezTo>
                  <a:pt x="1248" y="523"/>
                  <a:pt x="1248" y="523"/>
                  <a:pt x="1248" y="524"/>
                </a:cubicBezTo>
                <a:lnTo>
                  <a:pt x="1248" y="524"/>
                </a:lnTo>
                <a:cubicBezTo>
                  <a:pt x="1247" y="524"/>
                  <a:pt x="1247" y="525"/>
                  <a:pt x="1246" y="525"/>
                </a:cubicBezTo>
                <a:lnTo>
                  <a:pt x="1246" y="525"/>
                </a:lnTo>
                <a:cubicBezTo>
                  <a:pt x="1245" y="523"/>
                  <a:pt x="1244" y="522"/>
                  <a:pt x="1244" y="519"/>
                </a:cubicBezTo>
                <a:lnTo>
                  <a:pt x="1244" y="519"/>
                </a:lnTo>
                <a:cubicBezTo>
                  <a:pt x="1244" y="517"/>
                  <a:pt x="1243" y="516"/>
                  <a:pt x="1240" y="516"/>
                </a:cubicBezTo>
                <a:lnTo>
                  <a:pt x="1240" y="516"/>
                </a:lnTo>
                <a:cubicBezTo>
                  <a:pt x="1242" y="520"/>
                  <a:pt x="1237" y="520"/>
                  <a:pt x="1238" y="523"/>
                </a:cubicBezTo>
                <a:lnTo>
                  <a:pt x="1238" y="523"/>
                </a:lnTo>
                <a:cubicBezTo>
                  <a:pt x="1241" y="523"/>
                  <a:pt x="1241" y="526"/>
                  <a:pt x="1243" y="528"/>
                </a:cubicBezTo>
                <a:lnTo>
                  <a:pt x="1243" y="528"/>
                </a:lnTo>
                <a:cubicBezTo>
                  <a:pt x="1244" y="527"/>
                  <a:pt x="1244" y="526"/>
                  <a:pt x="1245" y="526"/>
                </a:cubicBezTo>
                <a:lnTo>
                  <a:pt x="1245" y="526"/>
                </a:lnTo>
                <a:cubicBezTo>
                  <a:pt x="1245" y="529"/>
                  <a:pt x="1247" y="531"/>
                  <a:pt x="1250" y="533"/>
                </a:cubicBezTo>
                <a:lnTo>
                  <a:pt x="1250" y="533"/>
                </a:lnTo>
                <a:cubicBezTo>
                  <a:pt x="1252" y="535"/>
                  <a:pt x="1254" y="538"/>
                  <a:pt x="1256" y="539"/>
                </a:cubicBezTo>
                <a:lnTo>
                  <a:pt x="1256" y="539"/>
                </a:lnTo>
                <a:lnTo>
                  <a:pt x="1256" y="539"/>
                </a:lnTo>
                <a:lnTo>
                  <a:pt x="1256" y="539"/>
                </a:lnTo>
                <a:cubicBezTo>
                  <a:pt x="1256" y="540"/>
                  <a:pt x="1256" y="540"/>
                  <a:pt x="1256" y="540"/>
                </a:cubicBezTo>
                <a:lnTo>
                  <a:pt x="1256" y="540"/>
                </a:lnTo>
                <a:cubicBezTo>
                  <a:pt x="1256" y="538"/>
                  <a:pt x="1255" y="538"/>
                  <a:pt x="1253" y="537"/>
                </a:cubicBezTo>
                <a:lnTo>
                  <a:pt x="1253" y="537"/>
                </a:lnTo>
                <a:cubicBezTo>
                  <a:pt x="1251" y="536"/>
                  <a:pt x="1249" y="536"/>
                  <a:pt x="1247" y="536"/>
                </a:cubicBezTo>
                <a:lnTo>
                  <a:pt x="1247" y="536"/>
                </a:lnTo>
                <a:cubicBezTo>
                  <a:pt x="1247" y="529"/>
                  <a:pt x="1240" y="527"/>
                  <a:pt x="1237" y="523"/>
                </a:cubicBezTo>
                <a:lnTo>
                  <a:pt x="1237" y="523"/>
                </a:lnTo>
                <a:cubicBezTo>
                  <a:pt x="1234" y="521"/>
                  <a:pt x="1232" y="519"/>
                  <a:pt x="1229" y="518"/>
                </a:cubicBezTo>
                <a:lnTo>
                  <a:pt x="1229" y="518"/>
                </a:lnTo>
                <a:cubicBezTo>
                  <a:pt x="1229" y="527"/>
                  <a:pt x="1235" y="529"/>
                  <a:pt x="1241" y="533"/>
                </a:cubicBezTo>
                <a:lnTo>
                  <a:pt x="1241" y="533"/>
                </a:lnTo>
                <a:cubicBezTo>
                  <a:pt x="1240" y="533"/>
                  <a:pt x="1238" y="533"/>
                  <a:pt x="1237" y="533"/>
                </a:cubicBezTo>
                <a:lnTo>
                  <a:pt x="1237" y="533"/>
                </a:lnTo>
                <a:cubicBezTo>
                  <a:pt x="1235" y="533"/>
                  <a:pt x="1234" y="531"/>
                  <a:pt x="1233" y="530"/>
                </a:cubicBezTo>
                <a:lnTo>
                  <a:pt x="1233" y="530"/>
                </a:lnTo>
                <a:cubicBezTo>
                  <a:pt x="1231" y="529"/>
                  <a:pt x="1230" y="529"/>
                  <a:pt x="1228" y="529"/>
                </a:cubicBezTo>
                <a:lnTo>
                  <a:pt x="1228" y="529"/>
                </a:lnTo>
                <a:cubicBezTo>
                  <a:pt x="1227" y="529"/>
                  <a:pt x="1226" y="529"/>
                  <a:pt x="1225" y="529"/>
                </a:cubicBezTo>
                <a:lnTo>
                  <a:pt x="1225" y="529"/>
                </a:lnTo>
                <a:cubicBezTo>
                  <a:pt x="1225" y="527"/>
                  <a:pt x="1224" y="525"/>
                  <a:pt x="1222" y="523"/>
                </a:cubicBezTo>
                <a:lnTo>
                  <a:pt x="1222" y="523"/>
                </a:lnTo>
                <a:cubicBezTo>
                  <a:pt x="1222" y="523"/>
                  <a:pt x="1222" y="523"/>
                  <a:pt x="1221" y="523"/>
                </a:cubicBezTo>
                <a:lnTo>
                  <a:pt x="1221" y="523"/>
                </a:lnTo>
                <a:cubicBezTo>
                  <a:pt x="1224" y="522"/>
                  <a:pt x="1227" y="520"/>
                  <a:pt x="1226" y="516"/>
                </a:cubicBezTo>
                <a:lnTo>
                  <a:pt x="1226" y="516"/>
                </a:lnTo>
                <a:cubicBezTo>
                  <a:pt x="1226" y="515"/>
                  <a:pt x="1225" y="515"/>
                  <a:pt x="1225" y="514"/>
                </a:cubicBezTo>
                <a:lnTo>
                  <a:pt x="1225" y="514"/>
                </a:lnTo>
                <a:cubicBezTo>
                  <a:pt x="1225" y="514"/>
                  <a:pt x="1226" y="514"/>
                  <a:pt x="1226" y="513"/>
                </a:cubicBezTo>
                <a:lnTo>
                  <a:pt x="1225" y="513"/>
                </a:lnTo>
                <a:lnTo>
                  <a:pt x="1225" y="513"/>
                </a:lnTo>
                <a:cubicBezTo>
                  <a:pt x="1228" y="511"/>
                  <a:pt x="1229" y="509"/>
                  <a:pt x="1231" y="507"/>
                </a:cubicBezTo>
                <a:lnTo>
                  <a:pt x="1231" y="507"/>
                </a:lnTo>
                <a:cubicBezTo>
                  <a:pt x="1230" y="506"/>
                  <a:pt x="1229" y="504"/>
                  <a:pt x="1228" y="503"/>
                </a:cubicBezTo>
                <a:lnTo>
                  <a:pt x="1228" y="503"/>
                </a:lnTo>
                <a:lnTo>
                  <a:pt x="1228" y="503"/>
                </a:lnTo>
                <a:cubicBezTo>
                  <a:pt x="1228" y="502"/>
                  <a:pt x="1228" y="501"/>
                  <a:pt x="1228" y="501"/>
                </a:cubicBezTo>
                <a:lnTo>
                  <a:pt x="1228" y="501"/>
                </a:lnTo>
                <a:cubicBezTo>
                  <a:pt x="1230" y="502"/>
                  <a:pt x="1232" y="503"/>
                  <a:pt x="1234" y="504"/>
                </a:cubicBezTo>
                <a:lnTo>
                  <a:pt x="1234" y="504"/>
                </a:lnTo>
                <a:lnTo>
                  <a:pt x="1234" y="504"/>
                </a:lnTo>
                <a:lnTo>
                  <a:pt x="1234" y="504"/>
                </a:lnTo>
                <a:cubicBezTo>
                  <a:pt x="1234" y="507"/>
                  <a:pt x="1234" y="509"/>
                  <a:pt x="1235" y="511"/>
                </a:cubicBezTo>
                <a:close/>
                <a:moveTo>
                  <a:pt x="1190" y="369"/>
                </a:moveTo>
                <a:lnTo>
                  <a:pt x="1190" y="369"/>
                </a:lnTo>
                <a:cubicBezTo>
                  <a:pt x="1189" y="368"/>
                  <a:pt x="1189" y="367"/>
                  <a:pt x="1188" y="366"/>
                </a:cubicBezTo>
                <a:lnTo>
                  <a:pt x="1188" y="366"/>
                </a:lnTo>
                <a:cubicBezTo>
                  <a:pt x="1189" y="366"/>
                  <a:pt x="1189" y="366"/>
                  <a:pt x="1189" y="365"/>
                </a:cubicBezTo>
                <a:lnTo>
                  <a:pt x="1189" y="365"/>
                </a:lnTo>
                <a:cubicBezTo>
                  <a:pt x="1190" y="366"/>
                  <a:pt x="1190" y="367"/>
                  <a:pt x="1190" y="369"/>
                </a:cubicBezTo>
                <a:close/>
                <a:moveTo>
                  <a:pt x="1202" y="401"/>
                </a:moveTo>
                <a:lnTo>
                  <a:pt x="1202" y="401"/>
                </a:lnTo>
                <a:cubicBezTo>
                  <a:pt x="1202" y="400"/>
                  <a:pt x="1201" y="400"/>
                  <a:pt x="1201" y="399"/>
                </a:cubicBezTo>
                <a:lnTo>
                  <a:pt x="1201" y="399"/>
                </a:lnTo>
                <a:cubicBezTo>
                  <a:pt x="1200" y="397"/>
                  <a:pt x="1197" y="395"/>
                  <a:pt x="1198" y="394"/>
                </a:cubicBezTo>
                <a:lnTo>
                  <a:pt x="1198" y="394"/>
                </a:lnTo>
                <a:lnTo>
                  <a:pt x="1199" y="395"/>
                </a:lnTo>
                <a:lnTo>
                  <a:pt x="1199" y="395"/>
                </a:lnTo>
                <a:cubicBezTo>
                  <a:pt x="1200" y="396"/>
                  <a:pt x="1201" y="397"/>
                  <a:pt x="1202" y="398"/>
                </a:cubicBezTo>
                <a:lnTo>
                  <a:pt x="1202" y="398"/>
                </a:lnTo>
                <a:lnTo>
                  <a:pt x="1202" y="398"/>
                </a:lnTo>
                <a:cubicBezTo>
                  <a:pt x="1202" y="400"/>
                  <a:pt x="1203" y="400"/>
                  <a:pt x="1204" y="400"/>
                </a:cubicBezTo>
                <a:lnTo>
                  <a:pt x="1204" y="400"/>
                </a:lnTo>
                <a:lnTo>
                  <a:pt x="1205" y="400"/>
                </a:lnTo>
                <a:lnTo>
                  <a:pt x="1205" y="400"/>
                </a:lnTo>
                <a:cubicBezTo>
                  <a:pt x="1205" y="402"/>
                  <a:pt x="1205" y="404"/>
                  <a:pt x="1206" y="405"/>
                </a:cubicBezTo>
                <a:lnTo>
                  <a:pt x="1206" y="405"/>
                </a:lnTo>
                <a:cubicBezTo>
                  <a:pt x="1204" y="405"/>
                  <a:pt x="1203" y="403"/>
                  <a:pt x="1202" y="402"/>
                </a:cubicBezTo>
                <a:lnTo>
                  <a:pt x="1202" y="402"/>
                </a:lnTo>
                <a:cubicBezTo>
                  <a:pt x="1202" y="402"/>
                  <a:pt x="1202" y="402"/>
                  <a:pt x="1202" y="401"/>
                </a:cubicBezTo>
                <a:close/>
                <a:moveTo>
                  <a:pt x="1189" y="372"/>
                </a:moveTo>
                <a:lnTo>
                  <a:pt x="1189" y="372"/>
                </a:lnTo>
                <a:close/>
                <a:moveTo>
                  <a:pt x="1165" y="326"/>
                </a:moveTo>
                <a:lnTo>
                  <a:pt x="1165" y="326"/>
                </a:lnTo>
                <a:cubicBezTo>
                  <a:pt x="1164" y="325"/>
                  <a:pt x="1162" y="322"/>
                  <a:pt x="1160" y="320"/>
                </a:cubicBezTo>
                <a:lnTo>
                  <a:pt x="1160" y="320"/>
                </a:lnTo>
                <a:cubicBezTo>
                  <a:pt x="1164" y="316"/>
                  <a:pt x="1164" y="312"/>
                  <a:pt x="1164" y="307"/>
                </a:cubicBezTo>
                <a:lnTo>
                  <a:pt x="1164" y="307"/>
                </a:lnTo>
                <a:cubicBezTo>
                  <a:pt x="1164" y="307"/>
                  <a:pt x="1165" y="308"/>
                  <a:pt x="1165" y="309"/>
                </a:cubicBezTo>
                <a:lnTo>
                  <a:pt x="1165" y="309"/>
                </a:lnTo>
                <a:lnTo>
                  <a:pt x="1166" y="309"/>
                </a:lnTo>
                <a:lnTo>
                  <a:pt x="1166" y="309"/>
                </a:lnTo>
                <a:cubicBezTo>
                  <a:pt x="1167" y="311"/>
                  <a:pt x="1165" y="314"/>
                  <a:pt x="1169" y="314"/>
                </a:cubicBezTo>
                <a:lnTo>
                  <a:pt x="1169" y="314"/>
                </a:lnTo>
                <a:cubicBezTo>
                  <a:pt x="1170" y="313"/>
                  <a:pt x="1171" y="310"/>
                  <a:pt x="1169" y="308"/>
                </a:cubicBezTo>
                <a:lnTo>
                  <a:pt x="1169" y="308"/>
                </a:lnTo>
                <a:cubicBezTo>
                  <a:pt x="1174" y="309"/>
                  <a:pt x="1177" y="313"/>
                  <a:pt x="1180" y="318"/>
                </a:cubicBezTo>
                <a:lnTo>
                  <a:pt x="1180" y="318"/>
                </a:lnTo>
                <a:lnTo>
                  <a:pt x="1180" y="318"/>
                </a:lnTo>
                <a:lnTo>
                  <a:pt x="1180" y="318"/>
                </a:lnTo>
                <a:lnTo>
                  <a:pt x="1180" y="318"/>
                </a:lnTo>
                <a:lnTo>
                  <a:pt x="1180" y="318"/>
                </a:lnTo>
                <a:cubicBezTo>
                  <a:pt x="1178" y="317"/>
                  <a:pt x="1176" y="315"/>
                  <a:pt x="1173" y="314"/>
                </a:cubicBezTo>
                <a:lnTo>
                  <a:pt x="1173" y="314"/>
                </a:lnTo>
                <a:lnTo>
                  <a:pt x="1173" y="314"/>
                </a:lnTo>
                <a:cubicBezTo>
                  <a:pt x="1172" y="314"/>
                  <a:pt x="1171" y="314"/>
                  <a:pt x="1171" y="315"/>
                </a:cubicBezTo>
                <a:lnTo>
                  <a:pt x="1171" y="315"/>
                </a:lnTo>
                <a:cubicBezTo>
                  <a:pt x="1171" y="316"/>
                  <a:pt x="1171" y="318"/>
                  <a:pt x="1172" y="319"/>
                </a:cubicBezTo>
                <a:lnTo>
                  <a:pt x="1172" y="319"/>
                </a:lnTo>
                <a:lnTo>
                  <a:pt x="1173" y="319"/>
                </a:lnTo>
                <a:lnTo>
                  <a:pt x="1173" y="319"/>
                </a:lnTo>
                <a:cubicBezTo>
                  <a:pt x="1172" y="321"/>
                  <a:pt x="1172" y="323"/>
                  <a:pt x="1173" y="326"/>
                </a:cubicBezTo>
                <a:lnTo>
                  <a:pt x="1173" y="326"/>
                </a:lnTo>
                <a:cubicBezTo>
                  <a:pt x="1172" y="326"/>
                  <a:pt x="1171" y="326"/>
                  <a:pt x="1170" y="326"/>
                </a:cubicBezTo>
                <a:lnTo>
                  <a:pt x="1170" y="326"/>
                </a:lnTo>
                <a:cubicBezTo>
                  <a:pt x="1168" y="326"/>
                  <a:pt x="1167" y="328"/>
                  <a:pt x="1167" y="329"/>
                </a:cubicBezTo>
                <a:lnTo>
                  <a:pt x="1167" y="329"/>
                </a:lnTo>
                <a:cubicBezTo>
                  <a:pt x="1166" y="329"/>
                  <a:pt x="1166" y="327"/>
                  <a:pt x="1165" y="326"/>
                </a:cubicBezTo>
                <a:close/>
                <a:moveTo>
                  <a:pt x="1129" y="302"/>
                </a:moveTo>
                <a:lnTo>
                  <a:pt x="1129" y="302"/>
                </a:lnTo>
                <a:lnTo>
                  <a:pt x="1128" y="302"/>
                </a:lnTo>
                <a:lnTo>
                  <a:pt x="1128" y="302"/>
                </a:lnTo>
                <a:cubicBezTo>
                  <a:pt x="1129" y="304"/>
                  <a:pt x="1130" y="305"/>
                  <a:pt x="1132" y="306"/>
                </a:cubicBezTo>
                <a:lnTo>
                  <a:pt x="1132" y="306"/>
                </a:lnTo>
                <a:cubicBezTo>
                  <a:pt x="1132" y="307"/>
                  <a:pt x="1131" y="307"/>
                  <a:pt x="1131" y="307"/>
                </a:cubicBezTo>
                <a:lnTo>
                  <a:pt x="1131" y="307"/>
                </a:lnTo>
                <a:cubicBezTo>
                  <a:pt x="1130" y="306"/>
                  <a:pt x="1129" y="304"/>
                  <a:pt x="1127" y="304"/>
                </a:cubicBezTo>
                <a:lnTo>
                  <a:pt x="1127" y="304"/>
                </a:lnTo>
                <a:cubicBezTo>
                  <a:pt x="1128" y="304"/>
                  <a:pt x="1128" y="302"/>
                  <a:pt x="1129" y="302"/>
                </a:cubicBezTo>
                <a:close/>
                <a:moveTo>
                  <a:pt x="1093" y="217"/>
                </a:moveTo>
                <a:lnTo>
                  <a:pt x="1093" y="217"/>
                </a:lnTo>
                <a:cubicBezTo>
                  <a:pt x="1095" y="217"/>
                  <a:pt x="1096" y="217"/>
                  <a:pt x="1097" y="216"/>
                </a:cubicBezTo>
                <a:lnTo>
                  <a:pt x="1097" y="216"/>
                </a:lnTo>
                <a:cubicBezTo>
                  <a:pt x="1098" y="213"/>
                  <a:pt x="1099" y="211"/>
                  <a:pt x="1100" y="210"/>
                </a:cubicBezTo>
                <a:lnTo>
                  <a:pt x="1100" y="210"/>
                </a:lnTo>
                <a:cubicBezTo>
                  <a:pt x="1107" y="209"/>
                  <a:pt x="1106" y="216"/>
                  <a:pt x="1109" y="219"/>
                </a:cubicBezTo>
                <a:lnTo>
                  <a:pt x="1109" y="219"/>
                </a:lnTo>
                <a:cubicBezTo>
                  <a:pt x="1107" y="220"/>
                  <a:pt x="1105" y="221"/>
                  <a:pt x="1104" y="222"/>
                </a:cubicBezTo>
                <a:lnTo>
                  <a:pt x="1104" y="222"/>
                </a:lnTo>
                <a:cubicBezTo>
                  <a:pt x="1105" y="224"/>
                  <a:pt x="1105" y="225"/>
                  <a:pt x="1107" y="227"/>
                </a:cubicBezTo>
                <a:lnTo>
                  <a:pt x="1107" y="227"/>
                </a:lnTo>
                <a:cubicBezTo>
                  <a:pt x="1109" y="227"/>
                  <a:pt x="1111" y="227"/>
                  <a:pt x="1111" y="227"/>
                </a:cubicBezTo>
                <a:lnTo>
                  <a:pt x="1111" y="227"/>
                </a:lnTo>
                <a:cubicBezTo>
                  <a:pt x="1112" y="225"/>
                  <a:pt x="1112" y="224"/>
                  <a:pt x="1112" y="222"/>
                </a:cubicBezTo>
                <a:lnTo>
                  <a:pt x="1112" y="222"/>
                </a:lnTo>
                <a:cubicBezTo>
                  <a:pt x="1114" y="224"/>
                  <a:pt x="1115" y="222"/>
                  <a:pt x="1115" y="219"/>
                </a:cubicBezTo>
                <a:lnTo>
                  <a:pt x="1115" y="219"/>
                </a:lnTo>
                <a:cubicBezTo>
                  <a:pt x="1115" y="218"/>
                  <a:pt x="1115" y="218"/>
                  <a:pt x="1115" y="217"/>
                </a:cubicBezTo>
                <a:lnTo>
                  <a:pt x="1115" y="217"/>
                </a:lnTo>
                <a:cubicBezTo>
                  <a:pt x="1118" y="218"/>
                  <a:pt x="1121" y="218"/>
                  <a:pt x="1122" y="216"/>
                </a:cubicBezTo>
                <a:lnTo>
                  <a:pt x="1122" y="216"/>
                </a:lnTo>
                <a:cubicBezTo>
                  <a:pt x="1120" y="215"/>
                  <a:pt x="1120" y="212"/>
                  <a:pt x="1118" y="209"/>
                </a:cubicBezTo>
                <a:lnTo>
                  <a:pt x="1118" y="209"/>
                </a:lnTo>
                <a:cubicBezTo>
                  <a:pt x="1120" y="208"/>
                  <a:pt x="1120" y="206"/>
                  <a:pt x="1119" y="203"/>
                </a:cubicBezTo>
                <a:lnTo>
                  <a:pt x="1119" y="203"/>
                </a:lnTo>
                <a:cubicBezTo>
                  <a:pt x="1121" y="204"/>
                  <a:pt x="1121" y="203"/>
                  <a:pt x="1122" y="201"/>
                </a:cubicBezTo>
                <a:lnTo>
                  <a:pt x="1122" y="201"/>
                </a:lnTo>
                <a:lnTo>
                  <a:pt x="1122" y="201"/>
                </a:lnTo>
                <a:lnTo>
                  <a:pt x="1122" y="201"/>
                </a:lnTo>
                <a:lnTo>
                  <a:pt x="1122" y="201"/>
                </a:lnTo>
                <a:cubicBezTo>
                  <a:pt x="1123" y="204"/>
                  <a:pt x="1125" y="205"/>
                  <a:pt x="1127" y="206"/>
                </a:cubicBezTo>
                <a:lnTo>
                  <a:pt x="1127" y="206"/>
                </a:lnTo>
                <a:cubicBezTo>
                  <a:pt x="1126" y="206"/>
                  <a:pt x="1126" y="207"/>
                  <a:pt x="1128" y="210"/>
                </a:cubicBezTo>
                <a:lnTo>
                  <a:pt x="1128" y="210"/>
                </a:lnTo>
                <a:cubicBezTo>
                  <a:pt x="1129" y="211"/>
                  <a:pt x="1130" y="211"/>
                  <a:pt x="1131" y="211"/>
                </a:cubicBezTo>
                <a:lnTo>
                  <a:pt x="1131" y="211"/>
                </a:lnTo>
                <a:cubicBezTo>
                  <a:pt x="1131" y="211"/>
                  <a:pt x="1131" y="211"/>
                  <a:pt x="1132" y="211"/>
                </a:cubicBezTo>
                <a:lnTo>
                  <a:pt x="1132" y="211"/>
                </a:lnTo>
                <a:cubicBezTo>
                  <a:pt x="1131" y="211"/>
                  <a:pt x="1131" y="211"/>
                  <a:pt x="1130" y="211"/>
                </a:cubicBezTo>
                <a:lnTo>
                  <a:pt x="1130" y="211"/>
                </a:lnTo>
                <a:lnTo>
                  <a:pt x="1129" y="212"/>
                </a:lnTo>
                <a:lnTo>
                  <a:pt x="1129" y="212"/>
                </a:lnTo>
                <a:cubicBezTo>
                  <a:pt x="1128" y="212"/>
                  <a:pt x="1127" y="212"/>
                  <a:pt x="1127" y="213"/>
                </a:cubicBezTo>
                <a:lnTo>
                  <a:pt x="1127" y="213"/>
                </a:lnTo>
                <a:lnTo>
                  <a:pt x="1127" y="213"/>
                </a:lnTo>
                <a:lnTo>
                  <a:pt x="1127" y="213"/>
                </a:lnTo>
                <a:cubicBezTo>
                  <a:pt x="1125" y="214"/>
                  <a:pt x="1124" y="215"/>
                  <a:pt x="1123" y="217"/>
                </a:cubicBezTo>
                <a:lnTo>
                  <a:pt x="1123" y="217"/>
                </a:lnTo>
                <a:lnTo>
                  <a:pt x="1123" y="217"/>
                </a:lnTo>
                <a:cubicBezTo>
                  <a:pt x="1124" y="220"/>
                  <a:pt x="1118" y="225"/>
                  <a:pt x="1127" y="227"/>
                </a:cubicBezTo>
                <a:lnTo>
                  <a:pt x="1127" y="227"/>
                </a:lnTo>
                <a:cubicBezTo>
                  <a:pt x="1130" y="226"/>
                  <a:pt x="1132" y="227"/>
                  <a:pt x="1134" y="228"/>
                </a:cubicBezTo>
                <a:lnTo>
                  <a:pt x="1134" y="228"/>
                </a:lnTo>
                <a:cubicBezTo>
                  <a:pt x="1133" y="227"/>
                  <a:pt x="1133" y="225"/>
                  <a:pt x="1133" y="224"/>
                </a:cubicBezTo>
                <a:lnTo>
                  <a:pt x="1133" y="224"/>
                </a:lnTo>
                <a:lnTo>
                  <a:pt x="1133" y="224"/>
                </a:lnTo>
                <a:lnTo>
                  <a:pt x="1133" y="224"/>
                </a:lnTo>
                <a:cubicBezTo>
                  <a:pt x="1133" y="225"/>
                  <a:pt x="1133" y="227"/>
                  <a:pt x="1133" y="227"/>
                </a:cubicBezTo>
                <a:lnTo>
                  <a:pt x="1133" y="227"/>
                </a:lnTo>
                <a:cubicBezTo>
                  <a:pt x="1135" y="228"/>
                  <a:pt x="1136" y="228"/>
                  <a:pt x="1137" y="228"/>
                </a:cubicBezTo>
                <a:lnTo>
                  <a:pt x="1137" y="228"/>
                </a:lnTo>
                <a:cubicBezTo>
                  <a:pt x="1137" y="230"/>
                  <a:pt x="1137" y="232"/>
                  <a:pt x="1138" y="233"/>
                </a:cubicBezTo>
                <a:lnTo>
                  <a:pt x="1138" y="233"/>
                </a:lnTo>
                <a:lnTo>
                  <a:pt x="1138" y="233"/>
                </a:lnTo>
                <a:lnTo>
                  <a:pt x="1138" y="233"/>
                </a:lnTo>
                <a:cubicBezTo>
                  <a:pt x="1136" y="234"/>
                  <a:pt x="1133" y="233"/>
                  <a:pt x="1131" y="233"/>
                </a:cubicBezTo>
                <a:lnTo>
                  <a:pt x="1131" y="233"/>
                </a:lnTo>
                <a:lnTo>
                  <a:pt x="1130" y="233"/>
                </a:lnTo>
                <a:lnTo>
                  <a:pt x="1130" y="233"/>
                </a:lnTo>
                <a:cubicBezTo>
                  <a:pt x="1130" y="232"/>
                  <a:pt x="1130" y="230"/>
                  <a:pt x="1128" y="227"/>
                </a:cubicBezTo>
                <a:lnTo>
                  <a:pt x="1128" y="227"/>
                </a:lnTo>
                <a:cubicBezTo>
                  <a:pt x="1125" y="228"/>
                  <a:pt x="1122" y="224"/>
                  <a:pt x="1120" y="222"/>
                </a:cubicBezTo>
                <a:lnTo>
                  <a:pt x="1120" y="222"/>
                </a:lnTo>
                <a:cubicBezTo>
                  <a:pt x="1119" y="222"/>
                  <a:pt x="1118" y="222"/>
                  <a:pt x="1118" y="222"/>
                </a:cubicBezTo>
                <a:lnTo>
                  <a:pt x="1118" y="222"/>
                </a:lnTo>
                <a:cubicBezTo>
                  <a:pt x="1117" y="224"/>
                  <a:pt x="1115" y="225"/>
                  <a:pt x="1113" y="226"/>
                </a:cubicBezTo>
                <a:lnTo>
                  <a:pt x="1113" y="226"/>
                </a:lnTo>
                <a:cubicBezTo>
                  <a:pt x="1114" y="227"/>
                  <a:pt x="1114" y="227"/>
                  <a:pt x="1115" y="228"/>
                </a:cubicBezTo>
                <a:lnTo>
                  <a:pt x="1115" y="228"/>
                </a:lnTo>
                <a:cubicBezTo>
                  <a:pt x="1113" y="229"/>
                  <a:pt x="1111" y="230"/>
                  <a:pt x="1108" y="233"/>
                </a:cubicBezTo>
                <a:lnTo>
                  <a:pt x="1108" y="233"/>
                </a:lnTo>
                <a:cubicBezTo>
                  <a:pt x="1112" y="234"/>
                  <a:pt x="1115" y="235"/>
                  <a:pt x="1117" y="235"/>
                </a:cubicBezTo>
                <a:lnTo>
                  <a:pt x="1117" y="235"/>
                </a:lnTo>
                <a:cubicBezTo>
                  <a:pt x="1117" y="234"/>
                  <a:pt x="1117" y="233"/>
                  <a:pt x="1118" y="233"/>
                </a:cubicBezTo>
                <a:lnTo>
                  <a:pt x="1118" y="233"/>
                </a:lnTo>
                <a:cubicBezTo>
                  <a:pt x="1121" y="233"/>
                  <a:pt x="1122" y="234"/>
                  <a:pt x="1124" y="236"/>
                </a:cubicBezTo>
                <a:lnTo>
                  <a:pt x="1124" y="236"/>
                </a:lnTo>
                <a:cubicBezTo>
                  <a:pt x="1124" y="237"/>
                  <a:pt x="1124" y="237"/>
                  <a:pt x="1123" y="237"/>
                </a:cubicBezTo>
                <a:lnTo>
                  <a:pt x="1123" y="237"/>
                </a:lnTo>
                <a:cubicBezTo>
                  <a:pt x="1123" y="240"/>
                  <a:pt x="1127" y="243"/>
                  <a:pt x="1127" y="246"/>
                </a:cubicBezTo>
                <a:lnTo>
                  <a:pt x="1127" y="246"/>
                </a:lnTo>
                <a:cubicBezTo>
                  <a:pt x="1128" y="248"/>
                  <a:pt x="1129" y="249"/>
                  <a:pt x="1131" y="250"/>
                </a:cubicBezTo>
                <a:lnTo>
                  <a:pt x="1131" y="250"/>
                </a:lnTo>
                <a:cubicBezTo>
                  <a:pt x="1131" y="250"/>
                  <a:pt x="1132" y="250"/>
                  <a:pt x="1132" y="251"/>
                </a:cubicBezTo>
                <a:lnTo>
                  <a:pt x="1132" y="251"/>
                </a:lnTo>
                <a:lnTo>
                  <a:pt x="1131" y="251"/>
                </a:lnTo>
                <a:lnTo>
                  <a:pt x="1131" y="251"/>
                </a:lnTo>
                <a:cubicBezTo>
                  <a:pt x="1132" y="254"/>
                  <a:pt x="1133" y="255"/>
                  <a:pt x="1133" y="258"/>
                </a:cubicBezTo>
                <a:lnTo>
                  <a:pt x="1133" y="258"/>
                </a:lnTo>
                <a:cubicBezTo>
                  <a:pt x="1132" y="257"/>
                  <a:pt x="1131" y="256"/>
                  <a:pt x="1130" y="255"/>
                </a:cubicBezTo>
                <a:lnTo>
                  <a:pt x="1130" y="255"/>
                </a:lnTo>
                <a:cubicBezTo>
                  <a:pt x="1125" y="252"/>
                  <a:pt x="1125" y="247"/>
                  <a:pt x="1124" y="243"/>
                </a:cubicBezTo>
                <a:lnTo>
                  <a:pt x="1124" y="243"/>
                </a:lnTo>
                <a:cubicBezTo>
                  <a:pt x="1123" y="240"/>
                  <a:pt x="1121" y="239"/>
                  <a:pt x="1119" y="237"/>
                </a:cubicBezTo>
                <a:lnTo>
                  <a:pt x="1119" y="237"/>
                </a:lnTo>
                <a:cubicBezTo>
                  <a:pt x="1118" y="237"/>
                  <a:pt x="1117" y="237"/>
                  <a:pt x="1117" y="239"/>
                </a:cubicBezTo>
                <a:lnTo>
                  <a:pt x="1117" y="239"/>
                </a:lnTo>
                <a:cubicBezTo>
                  <a:pt x="1113" y="247"/>
                  <a:pt x="1120" y="255"/>
                  <a:pt x="1124" y="265"/>
                </a:cubicBezTo>
                <a:lnTo>
                  <a:pt x="1124" y="265"/>
                </a:lnTo>
                <a:cubicBezTo>
                  <a:pt x="1124" y="265"/>
                  <a:pt x="1125" y="265"/>
                  <a:pt x="1126" y="266"/>
                </a:cubicBezTo>
                <a:lnTo>
                  <a:pt x="1126" y="266"/>
                </a:lnTo>
                <a:cubicBezTo>
                  <a:pt x="1125" y="268"/>
                  <a:pt x="1125" y="269"/>
                  <a:pt x="1127" y="271"/>
                </a:cubicBezTo>
                <a:lnTo>
                  <a:pt x="1127" y="271"/>
                </a:lnTo>
                <a:cubicBezTo>
                  <a:pt x="1126" y="273"/>
                  <a:pt x="1126" y="275"/>
                  <a:pt x="1127" y="276"/>
                </a:cubicBezTo>
                <a:lnTo>
                  <a:pt x="1127" y="276"/>
                </a:lnTo>
                <a:cubicBezTo>
                  <a:pt x="1127" y="277"/>
                  <a:pt x="1128" y="277"/>
                  <a:pt x="1128" y="277"/>
                </a:cubicBezTo>
                <a:lnTo>
                  <a:pt x="1128" y="277"/>
                </a:lnTo>
                <a:lnTo>
                  <a:pt x="1128" y="277"/>
                </a:lnTo>
                <a:lnTo>
                  <a:pt x="1128" y="277"/>
                </a:lnTo>
                <a:cubicBezTo>
                  <a:pt x="1128" y="283"/>
                  <a:pt x="1131" y="288"/>
                  <a:pt x="1134" y="292"/>
                </a:cubicBezTo>
                <a:lnTo>
                  <a:pt x="1134" y="292"/>
                </a:lnTo>
                <a:cubicBezTo>
                  <a:pt x="1134" y="293"/>
                  <a:pt x="1134" y="293"/>
                  <a:pt x="1134" y="293"/>
                </a:cubicBezTo>
                <a:lnTo>
                  <a:pt x="1134" y="293"/>
                </a:lnTo>
                <a:lnTo>
                  <a:pt x="1134" y="293"/>
                </a:lnTo>
                <a:cubicBezTo>
                  <a:pt x="1133" y="292"/>
                  <a:pt x="1132" y="292"/>
                  <a:pt x="1131" y="292"/>
                </a:cubicBezTo>
                <a:lnTo>
                  <a:pt x="1131" y="292"/>
                </a:lnTo>
                <a:cubicBezTo>
                  <a:pt x="1130" y="293"/>
                  <a:pt x="1130" y="294"/>
                  <a:pt x="1131" y="295"/>
                </a:cubicBezTo>
                <a:lnTo>
                  <a:pt x="1131" y="295"/>
                </a:lnTo>
                <a:cubicBezTo>
                  <a:pt x="1131" y="296"/>
                  <a:pt x="1132" y="297"/>
                  <a:pt x="1133" y="298"/>
                </a:cubicBezTo>
                <a:lnTo>
                  <a:pt x="1133" y="298"/>
                </a:lnTo>
                <a:cubicBezTo>
                  <a:pt x="1135" y="300"/>
                  <a:pt x="1136" y="304"/>
                  <a:pt x="1139" y="306"/>
                </a:cubicBezTo>
                <a:lnTo>
                  <a:pt x="1139" y="306"/>
                </a:lnTo>
                <a:cubicBezTo>
                  <a:pt x="1138" y="306"/>
                  <a:pt x="1137" y="307"/>
                  <a:pt x="1137" y="307"/>
                </a:cubicBezTo>
                <a:lnTo>
                  <a:pt x="1137" y="307"/>
                </a:lnTo>
                <a:lnTo>
                  <a:pt x="1137" y="307"/>
                </a:lnTo>
                <a:lnTo>
                  <a:pt x="1137" y="307"/>
                </a:lnTo>
                <a:lnTo>
                  <a:pt x="1137" y="307"/>
                </a:lnTo>
                <a:cubicBezTo>
                  <a:pt x="1136" y="306"/>
                  <a:pt x="1136" y="306"/>
                  <a:pt x="1136" y="305"/>
                </a:cubicBezTo>
                <a:lnTo>
                  <a:pt x="1136" y="305"/>
                </a:lnTo>
                <a:cubicBezTo>
                  <a:pt x="1132" y="304"/>
                  <a:pt x="1133" y="301"/>
                  <a:pt x="1131" y="298"/>
                </a:cubicBezTo>
                <a:lnTo>
                  <a:pt x="1131" y="298"/>
                </a:lnTo>
                <a:cubicBezTo>
                  <a:pt x="1131" y="298"/>
                  <a:pt x="1131" y="297"/>
                  <a:pt x="1130" y="297"/>
                </a:cubicBezTo>
                <a:lnTo>
                  <a:pt x="1130" y="297"/>
                </a:lnTo>
                <a:cubicBezTo>
                  <a:pt x="1128" y="297"/>
                  <a:pt x="1127" y="295"/>
                  <a:pt x="1126" y="293"/>
                </a:cubicBezTo>
                <a:lnTo>
                  <a:pt x="1126" y="293"/>
                </a:lnTo>
                <a:cubicBezTo>
                  <a:pt x="1125" y="292"/>
                  <a:pt x="1125" y="292"/>
                  <a:pt x="1124" y="291"/>
                </a:cubicBezTo>
                <a:lnTo>
                  <a:pt x="1124" y="291"/>
                </a:lnTo>
                <a:lnTo>
                  <a:pt x="1124" y="291"/>
                </a:lnTo>
                <a:lnTo>
                  <a:pt x="1124" y="291"/>
                </a:lnTo>
                <a:lnTo>
                  <a:pt x="1124" y="291"/>
                </a:lnTo>
                <a:lnTo>
                  <a:pt x="1124" y="291"/>
                </a:lnTo>
                <a:lnTo>
                  <a:pt x="1124" y="291"/>
                </a:lnTo>
                <a:cubicBezTo>
                  <a:pt x="1126" y="291"/>
                  <a:pt x="1127" y="291"/>
                  <a:pt x="1129" y="291"/>
                </a:cubicBezTo>
                <a:lnTo>
                  <a:pt x="1129" y="291"/>
                </a:lnTo>
                <a:cubicBezTo>
                  <a:pt x="1130" y="290"/>
                  <a:pt x="1132" y="288"/>
                  <a:pt x="1130" y="286"/>
                </a:cubicBezTo>
                <a:lnTo>
                  <a:pt x="1130" y="286"/>
                </a:lnTo>
                <a:cubicBezTo>
                  <a:pt x="1127" y="283"/>
                  <a:pt x="1126" y="285"/>
                  <a:pt x="1124" y="286"/>
                </a:cubicBezTo>
                <a:lnTo>
                  <a:pt x="1124" y="286"/>
                </a:lnTo>
                <a:cubicBezTo>
                  <a:pt x="1124" y="286"/>
                  <a:pt x="1123" y="286"/>
                  <a:pt x="1123" y="285"/>
                </a:cubicBezTo>
                <a:lnTo>
                  <a:pt x="1123" y="285"/>
                </a:lnTo>
                <a:cubicBezTo>
                  <a:pt x="1124" y="285"/>
                  <a:pt x="1124" y="284"/>
                  <a:pt x="1125" y="284"/>
                </a:cubicBezTo>
                <a:lnTo>
                  <a:pt x="1125" y="284"/>
                </a:lnTo>
                <a:cubicBezTo>
                  <a:pt x="1124" y="283"/>
                  <a:pt x="1124" y="282"/>
                  <a:pt x="1123" y="282"/>
                </a:cubicBezTo>
                <a:lnTo>
                  <a:pt x="1123" y="282"/>
                </a:lnTo>
                <a:cubicBezTo>
                  <a:pt x="1122" y="282"/>
                  <a:pt x="1121" y="280"/>
                  <a:pt x="1121" y="280"/>
                </a:cubicBezTo>
                <a:lnTo>
                  <a:pt x="1121" y="280"/>
                </a:lnTo>
                <a:cubicBezTo>
                  <a:pt x="1122" y="280"/>
                  <a:pt x="1122" y="279"/>
                  <a:pt x="1121" y="277"/>
                </a:cubicBezTo>
                <a:lnTo>
                  <a:pt x="1121" y="277"/>
                </a:lnTo>
                <a:cubicBezTo>
                  <a:pt x="1121" y="276"/>
                  <a:pt x="1120" y="276"/>
                  <a:pt x="1119" y="277"/>
                </a:cubicBezTo>
                <a:lnTo>
                  <a:pt x="1119" y="277"/>
                </a:lnTo>
                <a:cubicBezTo>
                  <a:pt x="1120" y="276"/>
                  <a:pt x="1120" y="273"/>
                  <a:pt x="1121" y="274"/>
                </a:cubicBezTo>
                <a:lnTo>
                  <a:pt x="1122" y="274"/>
                </a:lnTo>
                <a:lnTo>
                  <a:pt x="1122" y="274"/>
                </a:lnTo>
                <a:cubicBezTo>
                  <a:pt x="1124" y="274"/>
                  <a:pt x="1125" y="273"/>
                  <a:pt x="1125" y="271"/>
                </a:cubicBezTo>
                <a:lnTo>
                  <a:pt x="1125" y="271"/>
                </a:lnTo>
                <a:cubicBezTo>
                  <a:pt x="1122" y="270"/>
                  <a:pt x="1121" y="267"/>
                  <a:pt x="1121" y="265"/>
                </a:cubicBezTo>
                <a:lnTo>
                  <a:pt x="1121" y="265"/>
                </a:lnTo>
                <a:cubicBezTo>
                  <a:pt x="1117" y="259"/>
                  <a:pt x="1115" y="251"/>
                  <a:pt x="1115" y="244"/>
                </a:cubicBezTo>
                <a:lnTo>
                  <a:pt x="1115" y="244"/>
                </a:lnTo>
                <a:cubicBezTo>
                  <a:pt x="1114" y="237"/>
                  <a:pt x="1109" y="237"/>
                  <a:pt x="1105" y="235"/>
                </a:cubicBezTo>
                <a:lnTo>
                  <a:pt x="1105" y="235"/>
                </a:lnTo>
                <a:cubicBezTo>
                  <a:pt x="1105" y="234"/>
                  <a:pt x="1105" y="233"/>
                  <a:pt x="1104" y="233"/>
                </a:cubicBezTo>
                <a:lnTo>
                  <a:pt x="1104" y="233"/>
                </a:lnTo>
                <a:cubicBezTo>
                  <a:pt x="1103" y="230"/>
                  <a:pt x="1107" y="229"/>
                  <a:pt x="1105" y="226"/>
                </a:cubicBezTo>
                <a:lnTo>
                  <a:pt x="1105" y="226"/>
                </a:lnTo>
                <a:cubicBezTo>
                  <a:pt x="1104" y="225"/>
                  <a:pt x="1103" y="224"/>
                  <a:pt x="1101" y="224"/>
                </a:cubicBezTo>
                <a:lnTo>
                  <a:pt x="1101" y="224"/>
                </a:lnTo>
                <a:cubicBezTo>
                  <a:pt x="1102" y="224"/>
                  <a:pt x="1103" y="222"/>
                  <a:pt x="1104" y="222"/>
                </a:cubicBezTo>
                <a:lnTo>
                  <a:pt x="1104" y="222"/>
                </a:lnTo>
                <a:cubicBezTo>
                  <a:pt x="1102" y="221"/>
                  <a:pt x="1100" y="220"/>
                  <a:pt x="1099" y="219"/>
                </a:cubicBezTo>
                <a:lnTo>
                  <a:pt x="1099" y="219"/>
                </a:lnTo>
                <a:cubicBezTo>
                  <a:pt x="1098" y="218"/>
                  <a:pt x="1098" y="219"/>
                  <a:pt x="1098" y="220"/>
                </a:cubicBezTo>
                <a:lnTo>
                  <a:pt x="1098" y="220"/>
                </a:lnTo>
                <a:cubicBezTo>
                  <a:pt x="1099" y="222"/>
                  <a:pt x="1099" y="222"/>
                  <a:pt x="1098" y="224"/>
                </a:cubicBezTo>
                <a:lnTo>
                  <a:pt x="1098" y="224"/>
                </a:lnTo>
                <a:lnTo>
                  <a:pt x="1098" y="224"/>
                </a:lnTo>
                <a:lnTo>
                  <a:pt x="1098" y="224"/>
                </a:lnTo>
                <a:cubicBezTo>
                  <a:pt x="1098" y="221"/>
                  <a:pt x="1096" y="218"/>
                  <a:pt x="1093" y="217"/>
                </a:cubicBezTo>
                <a:lnTo>
                  <a:pt x="1132" y="320"/>
                </a:lnTo>
                <a:lnTo>
                  <a:pt x="1132" y="320"/>
                </a:lnTo>
                <a:lnTo>
                  <a:pt x="1132" y="320"/>
                </a:lnTo>
                <a:lnTo>
                  <a:pt x="1132" y="320"/>
                </a:lnTo>
                <a:cubicBezTo>
                  <a:pt x="1132" y="321"/>
                  <a:pt x="1132" y="321"/>
                  <a:pt x="1132" y="321"/>
                </a:cubicBezTo>
                <a:lnTo>
                  <a:pt x="1132" y="321"/>
                </a:lnTo>
                <a:cubicBezTo>
                  <a:pt x="1132" y="321"/>
                  <a:pt x="1132" y="321"/>
                  <a:pt x="1132" y="320"/>
                </a:cubicBezTo>
                <a:lnTo>
                  <a:pt x="1093" y="217"/>
                </a:lnTo>
                <a:close/>
                <a:moveTo>
                  <a:pt x="1118" y="310"/>
                </a:moveTo>
                <a:lnTo>
                  <a:pt x="1118" y="310"/>
                </a:lnTo>
                <a:lnTo>
                  <a:pt x="1118" y="310"/>
                </a:lnTo>
                <a:lnTo>
                  <a:pt x="1117" y="310"/>
                </a:lnTo>
                <a:lnTo>
                  <a:pt x="1117" y="310"/>
                </a:lnTo>
                <a:lnTo>
                  <a:pt x="1118" y="310"/>
                </a:lnTo>
                <a:close/>
                <a:moveTo>
                  <a:pt x="1117" y="326"/>
                </a:moveTo>
                <a:lnTo>
                  <a:pt x="1117" y="326"/>
                </a:lnTo>
                <a:cubicBezTo>
                  <a:pt x="1117" y="327"/>
                  <a:pt x="1115" y="329"/>
                  <a:pt x="1115" y="329"/>
                </a:cubicBezTo>
                <a:lnTo>
                  <a:pt x="1115" y="329"/>
                </a:lnTo>
                <a:lnTo>
                  <a:pt x="1115" y="329"/>
                </a:lnTo>
                <a:lnTo>
                  <a:pt x="1115" y="329"/>
                </a:lnTo>
                <a:cubicBezTo>
                  <a:pt x="1115" y="329"/>
                  <a:pt x="1115" y="329"/>
                  <a:pt x="1114" y="328"/>
                </a:cubicBezTo>
                <a:lnTo>
                  <a:pt x="1114" y="328"/>
                </a:lnTo>
                <a:cubicBezTo>
                  <a:pt x="1114" y="325"/>
                  <a:pt x="1114" y="323"/>
                  <a:pt x="1115" y="322"/>
                </a:cubicBezTo>
                <a:lnTo>
                  <a:pt x="1115" y="322"/>
                </a:lnTo>
                <a:cubicBezTo>
                  <a:pt x="1115" y="323"/>
                  <a:pt x="1115" y="325"/>
                  <a:pt x="1117" y="326"/>
                </a:cubicBezTo>
                <a:close/>
                <a:moveTo>
                  <a:pt x="1110" y="269"/>
                </a:moveTo>
                <a:lnTo>
                  <a:pt x="1110" y="269"/>
                </a:lnTo>
                <a:cubicBezTo>
                  <a:pt x="1109" y="269"/>
                  <a:pt x="1109" y="269"/>
                  <a:pt x="1109" y="269"/>
                </a:cubicBezTo>
                <a:lnTo>
                  <a:pt x="1105" y="265"/>
                </a:lnTo>
                <a:lnTo>
                  <a:pt x="1105" y="265"/>
                </a:lnTo>
                <a:cubicBezTo>
                  <a:pt x="1106" y="265"/>
                  <a:pt x="1107" y="265"/>
                  <a:pt x="1107" y="264"/>
                </a:cubicBezTo>
                <a:lnTo>
                  <a:pt x="1107" y="264"/>
                </a:lnTo>
                <a:cubicBezTo>
                  <a:pt x="1107" y="264"/>
                  <a:pt x="1108" y="264"/>
                  <a:pt x="1108" y="265"/>
                </a:cubicBezTo>
                <a:lnTo>
                  <a:pt x="1108" y="265"/>
                </a:lnTo>
                <a:cubicBezTo>
                  <a:pt x="1108" y="265"/>
                  <a:pt x="1109" y="267"/>
                  <a:pt x="1110" y="269"/>
                </a:cubicBezTo>
                <a:close/>
                <a:moveTo>
                  <a:pt x="1114" y="278"/>
                </a:moveTo>
                <a:lnTo>
                  <a:pt x="1114" y="278"/>
                </a:lnTo>
                <a:cubicBezTo>
                  <a:pt x="1112" y="278"/>
                  <a:pt x="1111" y="279"/>
                  <a:pt x="1114" y="282"/>
                </a:cubicBezTo>
                <a:lnTo>
                  <a:pt x="1114" y="282"/>
                </a:lnTo>
                <a:cubicBezTo>
                  <a:pt x="1113" y="285"/>
                  <a:pt x="1115" y="286"/>
                  <a:pt x="1115" y="289"/>
                </a:cubicBezTo>
                <a:lnTo>
                  <a:pt x="1115" y="289"/>
                </a:lnTo>
                <a:cubicBezTo>
                  <a:pt x="1115" y="290"/>
                  <a:pt x="1117" y="290"/>
                  <a:pt x="1117" y="291"/>
                </a:cubicBezTo>
                <a:lnTo>
                  <a:pt x="1117" y="291"/>
                </a:lnTo>
                <a:cubicBezTo>
                  <a:pt x="1115" y="291"/>
                  <a:pt x="1115" y="291"/>
                  <a:pt x="1115" y="292"/>
                </a:cubicBezTo>
                <a:lnTo>
                  <a:pt x="1115" y="292"/>
                </a:lnTo>
                <a:cubicBezTo>
                  <a:pt x="1113" y="297"/>
                  <a:pt x="1112" y="302"/>
                  <a:pt x="1118" y="309"/>
                </a:cubicBezTo>
                <a:lnTo>
                  <a:pt x="1118" y="309"/>
                </a:lnTo>
                <a:cubicBezTo>
                  <a:pt x="1119" y="309"/>
                  <a:pt x="1119" y="309"/>
                  <a:pt x="1120" y="309"/>
                </a:cubicBezTo>
                <a:lnTo>
                  <a:pt x="1120" y="309"/>
                </a:lnTo>
                <a:cubicBezTo>
                  <a:pt x="1119" y="310"/>
                  <a:pt x="1119" y="310"/>
                  <a:pt x="1118" y="310"/>
                </a:cubicBezTo>
                <a:lnTo>
                  <a:pt x="1118" y="310"/>
                </a:lnTo>
                <a:cubicBezTo>
                  <a:pt x="1115" y="304"/>
                  <a:pt x="1111" y="308"/>
                  <a:pt x="1107" y="308"/>
                </a:cubicBezTo>
                <a:lnTo>
                  <a:pt x="1107" y="308"/>
                </a:lnTo>
                <a:cubicBezTo>
                  <a:pt x="1108" y="307"/>
                  <a:pt x="1108" y="306"/>
                  <a:pt x="1108" y="305"/>
                </a:cubicBezTo>
                <a:lnTo>
                  <a:pt x="1108" y="305"/>
                </a:lnTo>
                <a:lnTo>
                  <a:pt x="1109" y="304"/>
                </a:lnTo>
                <a:lnTo>
                  <a:pt x="1109" y="304"/>
                </a:lnTo>
                <a:cubicBezTo>
                  <a:pt x="1111" y="302"/>
                  <a:pt x="1108" y="298"/>
                  <a:pt x="1108" y="295"/>
                </a:cubicBezTo>
                <a:lnTo>
                  <a:pt x="1108" y="295"/>
                </a:lnTo>
                <a:cubicBezTo>
                  <a:pt x="1105" y="292"/>
                  <a:pt x="1103" y="290"/>
                  <a:pt x="1100" y="287"/>
                </a:cubicBezTo>
                <a:lnTo>
                  <a:pt x="1100" y="287"/>
                </a:lnTo>
                <a:cubicBezTo>
                  <a:pt x="1102" y="285"/>
                  <a:pt x="1100" y="282"/>
                  <a:pt x="1099" y="280"/>
                </a:cubicBezTo>
                <a:lnTo>
                  <a:pt x="1099" y="280"/>
                </a:lnTo>
                <a:cubicBezTo>
                  <a:pt x="1099" y="279"/>
                  <a:pt x="1099" y="279"/>
                  <a:pt x="1099" y="278"/>
                </a:cubicBezTo>
                <a:lnTo>
                  <a:pt x="1099" y="278"/>
                </a:lnTo>
                <a:lnTo>
                  <a:pt x="1099" y="278"/>
                </a:lnTo>
                <a:lnTo>
                  <a:pt x="1099" y="278"/>
                </a:lnTo>
                <a:cubicBezTo>
                  <a:pt x="1102" y="276"/>
                  <a:pt x="1105" y="276"/>
                  <a:pt x="1109" y="276"/>
                </a:cubicBezTo>
                <a:lnTo>
                  <a:pt x="1109" y="276"/>
                </a:lnTo>
                <a:cubicBezTo>
                  <a:pt x="1107" y="278"/>
                  <a:pt x="1105" y="279"/>
                  <a:pt x="1103" y="280"/>
                </a:cubicBezTo>
                <a:lnTo>
                  <a:pt x="1103" y="280"/>
                </a:lnTo>
                <a:cubicBezTo>
                  <a:pt x="1105" y="280"/>
                  <a:pt x="1108" y="280"/>
                  <a:pt x="1111" y="282"/>
                </a:cubicBezTo>
                <a:lnTo>
                  <a:pt x="1111" y="282"/>
                </a:lnTo>
                <a:cubicBezTo>
                  <a:pt x="1110" y="280"/>
                  <a:pt x="1110" y="278"/>
                  <a:pt x="1109" y="276"/>
                </a:cubicBezTo>
                <a:lnTo>
                  <a:pt x="1109" y="276"/>
                </a:lnTo>
                <a:cubicBezTo>
                  <a:pt x="1110" y="276"/>
                  <a:pt x="1110" y="276"/>
                  <a:pt x="1110" y="276"/>
                </a:cubicBezTo>
                <a:lnTo>
                  <a:pt x="1110" y="276"/>
                </a:lnTo>
                <a:cubicBezTo>
                  <a:pt x="1111" y="277"/>
                  <a:pt x="1112" y="277"/>
                  <a:pt x="1113" y="277"/>
                </a:cubicBezTo>
                <a:lnTo>
                  <a:pt x="1113" y="277"/>
                </a:lnTo>
                <a:lnTo>
                  <a:pt x="1114" y="278"/>
                </a:lnTo>
                <a:close/>
                <a:moveTo>
                  <a:pt x="1057" y="136"/>
                </a:moveTo>
                <a:lnTo>
                  <a:pt x="1057" y="136"/>
                </a:lnTo>
                <a:cubicBezTo>
                  <a:pt x="1058" y="136"/>
                  <a:pt x="1060" y="138"/>
                  <a:pt x="1061" y="140"/>
                </a:cubicBezTo>
                <a:lnTo>
                  <a:pt x="1061" y="140"/>
                </a:lnTo>
                <a:lnTo>
                  <a:pt x="1061" y="140"/>
                </a:lnTo>
                <a:lnTo>
                  <a:pt x="1061" y="140"/>
                </a:lnTo>
                <a:cubicBezTo>
                  <a:pt x="1059" y="141"/>
                  <a:pt x="1057" y="141"/>
                  <a:pt x="1056" y="142"/>
                </a:cubicBezTo>
                <a:lnTo>
                  <a:pt x="1056" y="142"/>
                </a:lnTo>
                <a:cubicBezTo>
                  <a:pt x="1055" y="144"/>
                  <a:pt x="1055" y="147"/>
                  <a:pt x="1057" y="148"/>
                </a:cubicBezTo>
                <a:lnTo>
                  <a:pt x="1057" y="148"/>
                </a:lnTo>
                <a:cubicBezTo>
                  <a:pt x="1060" y="149"/>
                  <a:pt x="1062" y="148"/>
                  <a:pt x="1062" y="147"/>
                </a:cubicBezTo>
                <a:lnTo>
                  <a:pt x="1062" y="147"/>
                </a:lnTo>
                <a:cubicBezTo>
                  <a:pt x="1064" y="151"/>
                  <a:pt x="1068" y="154"/>
                  <a:pt x="1070" y="157"/>
                </a:cubicBezTo>
                <a:lnTo>
                  <a:pt x="1070" y="157"/>
                </a:lnTo>
                <a:cubicBezTo>
                  <a:pt x="1071" y="157"/>
                  <a:pt x="1072" y="157"/>
                  <a:pt x="1072" y="157"/>
                </a:cubicBezTo>
                <a:lnTo>
                  <a:pt x="1072" y="157"/>
                </a:lnTo>
                <a:cubicBezTo>
                  <a:pt x="1072" y="159"/>
                  <a:pt x="1073" y="160"/>
                  <a:pt x="1074" y="162"/>
                </a:cubicBezTo>
                <a:lnTo>
                  <a:pt x="1074" y="162"/>
                </a:lnTo>
                <a:cubicBezTo>
                  <a:pt x="1073" y="162"/>
                  <a:pt x="1072" y="163"/>
                  <a:pt x="1072" y="164"/>
                </a:cubicBezTo>
                <a:lnTo>
                  <a:pt x="1071" y="164"/>
                </a:lnTo>
                <a:lnTo>
                  <a:pt x="1071" y="164"/>
                </a:lnTo>
                <a:cubicBezTo>
                  <a:pt x="1066" y="164"/>
                  <a:pt x="1063" y="166"/>
                  <a:pt x="1067" y="172"/>
                </a:cubicBezTo>
                <a:lnTo>
                  <a:pt x="1067" y="172"/>
                </a:lnTo>
                <a:lnTo>
                  <a:pt x="1067" y="172"/>
                </a:lnTo>
                <a:lnTo>
                  <a:pt x="1067" y="172"/>
                </a:lnTo>
                <a:cubicBezTo>
                  <a:pt x="1067" y="173"/>
                  <a:pt x="1067" y="174"/>
                  <a:pt x="1068" y="175"/>
                </a:cubicBezTo>
                <a:lnTo>
                  <a:pt x="1068" y="175"/>
                </a:lnTo>
                <a:lnTo>
                  <a:pt x="1068" y="175"/>
                </a:lnTo>
                <a:lnTo>
                  <a:pt x="1068" y="175"/>
                </a:lnTo>
                <a:cubicBezTo>
                  <a:pt x="1068" y="175"/>
                  <a:pt x="1068" y="175"/>
                  <a:pt x="1068" y="176"/>
                </a:cubicBezTo>
                <a:lnTo>
                  <a:pt x="1068" y="176"/>
                </a:lnTo>
                <a:cubicBezTo>
                  <a:pt x="1067" y="178"/>
                  <a:pt x="1065" y="178"/>
                  <a:pt x="1064" y="179"/>
                </a:cubicBezTo>
                <a:lnTo>
                  <a:pt x="1064" y="179"/>
                </a:lnTo>
                <a:cubicBezTo>
                  <a:pt x="1063" y="179"/>
                  <a:pt x="1062" y="178"/>
                  <a:pt x="1062" y="177"/>
                </a:cubicBezTo>
                <a:lnTo>
                  <a:pt x="1062" y="177"/>
                </a:lnTo>
                <a:cubicBezTo>
                  <a:pt x="1061" y="177"/>
                  <a:pt x="1061" y="177"/>
                  <a:pt x="1060" y="176"/>
                </a:cubicBezTo>
                <a:lnTo>
                  <a:pt x="1060" y="176"/>
                </a:lnTo>
                <a:cubicBezTo>
                  <a:pt x="1060" y="176"/>
                  <a:pt x="1060" y="176"/>
                  <a:pt x="1060" y="175"/>
                </a:cubicBezTo>
                <a:lnTo>
                  <a:pt x="1060" y="175"/>
                </a:lnTo>
                <a:cubicBezTo>
                  <a:pt x="1062" y="175"/>
                  <a:pt x="1062" y="175"/>
                  <a:pt x="1062" y="173"/>
                </a:cubicBezTo>
                <a:lnTo>
                  <a:pt x="1062" y="173"/>
                </a:lnTo>
                <a:cubicBezTo>
                  <a:pt x="1063" y="171"/>
                  <a:pt x="1062" y="169"/>
                  <a:pt x="1062" y="168"/>
                </a:cubicBezTo>
                <a:lnTo>
                  <a:pt x="1062" y="168"/>
                </a:lnTo>
                <a:cubicBezTo>
                  <a:pt x="1062" y="164"/>
                  <a:pt x="1060" y="163"/>
                  <a:pt x="1058" y="160"/>
                </a:cubicBezTo>
                <a:lnTo>
                  <a:pt x="1058" y="160"/>
                </a:lnTo>
                <a:cubicBezTo>
                  <a:pt x="1057" y="159"/>
                  <a:pt x="1056" y="159"/>
                  <a:pt x="1056" y="159"/>
                </a:cubicBezTo>
                <a:lnTo>
                  <a:pt x="1056" y="159"/>
                </a:lnTo>
                <a:cubicBezTo>
                  <a:pt x="1052" y="157"/>
                  <a:pt x="1054" y="163"/>
                  <a:pt x="1050" y="162"/>
                </a:cubicBezTo>
                <a:lnTo>
                  <a:pt x="1050" y="162"/>
                </a:lnTo>
                <a:cubicBezTo>
                  <a:pt x="1048" y="159"/>
                  <a:pt x="1046" y="157"/>
                  <a:pt x="1042" y="157"/>
                </a:cubicBezTo>
                <a:lnTo>
                  <a:pt x="1042" y="157"/>
                </a:lnTo>
                <a:cubicBezTo>
                  <a:pt x="1044" y="154"/>
                  <a:pt x="1050" y="159"/>
                  <a:pt x="1049" y="153"/>
                </a:cubicBezTo>
                <a:lnTo>
                  <a:pt x="1049" y="153"/>
                </a:lnTo>
                <a:cubicBezTo>
                  <a:pt x="1049" y="152"/>
                  <a:pt x="1048" y="152"/>
                  <a:pt x="1048" y="151"/>
                </a:cubicBezTo>
                <a:lnTo>
                  <a:pt x="1049" y="151"/>
                </a:lnTo>
                <a:lnTo>
                  <a:pt x="1050" y="150"/>
                </a:lnTo>
                <a:lnTo>
                  <a:pt x="1050" y="150"/>
                </a:lnTo>
                <a:cubicBezTo>
                  <a:pt x="1047" y="147"/>
                  <a:pt x="1047" y="143"/>
                  <a:pt x="1044" y="141"/>
                </a:cubicBezTo>
                <a:lnTo>
                  <a:pt x="1044" y="141"/>
                </a:lnTo>
                <a:cubicBezTo>
                  <a:pt x="1043" y="141"/>
                  <a:pt x="1043" y="141"/>
                  <a:pt x="1043" y="140"/>
                </a:cubicBezTo>
                <a:lnTo>
                  <a:pt x="1043" y="140"/>
                </a:lnTo>
                <a:lnTo>
                  <a:pt x="1043" y="139"/>
                </a:lnTo>
                <a:lnTo>
                  <a:pt x="1043" y="139"/>
                </a:lnTo>
                <a:cubicBezTo>
                  <a:pt x="1042" y="138"/>
                  <a:pt x="1042" y="137"/>
                  <a:pt x="1042" y="137"/>
                </a:cubicBezTo>
                <a:lnTo>
                  <a:pt x="1042" y="137"/>
                </a:lnTo>
                <a:cubicBezTo>
                  <a:pt x="1044" y="137"/>
                  <a:pt x="1046" y="136"/>
                  <a:pt x="1046" y="133"/>
                </a:cubicBezTo>
                <a:lnTo>
                  <a:pt x="1046" y="133"/>
                </a:lnTo>
                <a:cubicBezTo>
                  <a:pt x="1047" y="132"/>
                  <a:pt x="1048" y="135"/>
                  <a:pt x="1049" y="135"/>
                </a:cubicBezTo>
                <a:lnTo>
                  <a:pt x="1049" y="135"/>
                </a:lnTo>
                <a:cubicBezTo>
                  <a:pt x="1052" y="137"/>
                  <a:pt x="1056" y="140"/>
                  <a:pt x="1057" y="136"/>
                </a:cubicBezTo>
                <a:close/>
                <a:moveTo>
                  <a:pt x="1030" y="70"/>
                </a:moveTo>
                <a:lnTo>
                  <a:pt x="1030" y="70"/>
                </a:lnTo>
                <a:cubicBezTo>
                  <a:pt x="1030" y="71"/>
                  <a:pt x="1029" y="71"/>
                  <a:pt x="1029" y="73"/>
                </a:cubicBezTo>
                <a:lnTo>
                  <a:pt x="1029" y="73"/>
                </a:lnTo>
                <a:cubicBezTo>
                  <a:pt x="1028" y="71"/>
                  <a:pt x="1027" y="71"/>
                  <a:pt x="1025" y="73"/>
                </a:cubicBezTo>
                <a:lnTo>
                  <a:pt x="1025" y="73"/>
                </a:lnTo>
                <a:cubicBezTo>
                  <a:pt x="1026" y="71"/>
                  <a:pt x="1025" y="71"/>
                  <a:pt x="1025" y="70"/>
                </a:cubicBezTo>
                <a:lnTo>
                  <a:pt x="1025" y="70"/>
                </a:lnTo>
                <a:cubicBezTo>
                  <a:pt x="1027" y="71"/>
                  <a:pt x="1028" y="71"/>
                  <a:pt x="1030" y="70"/>
                </a:cubicBezTo>
                <a:close/>
                <a:moveTo>
                  <a:pt x="1040" y="113"/>
                </a:moveTo>
                <a:lnTo>
                  <a:pt x="1040" y="113"/>
                </a:lnTo>
                <a:cubicBezTo>
                  <a:pt x="1039" y="114"/>
                  <a:pt x="1037" y="116"/>
                  <a:pt x="1037" y="117"/>
                </a:cubicBezTo>
                <a:lnTo>
                  <a:pt x="1037" y="117"/>
                </a:lnTo>
                <a:cubicBezTo>
                  <a:pt x="1037" y="116"/>
                  <a:pt x="1035" y="114"/>
                  <a:pt x="1035" y="113"/>
                </a:cubicBezTo>
                <a:lnTo>
                  <a:pt x="1035" y="113"/>
                </a:lnTo>
                <a:lnTo>
                  <a:pt x="1035" y="112"/>
                </a:lnTo>
                <a:lnTo>
                  <a:pt x="1035" y="112"/>
                </a:lnTo>
                <a:cubicBezTo>
                  <a:pt x="1037" y="113"/>
                  <a:pt x="1038" y="113"/>
                  <a:pt x="1040" y="113"/>
                </a:cubicBezTo>
                <a:close/>
                <a:moveTo>
                  <a:pt x="1031" y="91"/>
                </a:moveTo>
                <a:lnTo>
                  <a:pt x="1031" y="91"/>
                </a:lnTo>
                <a:cubicBezTo>
                  <a:pt x="1031" y="91"/>
                  <a:pt x="1031" y="91"/>
                  <a:pt x="1030" y="91"/>
                </a:cubicBezTo>
                <a:lnTo>
                  <a:pt x="1030" y="91"/>
                </a:lnTo>
                <a:cubicBezTo>
                  <a:pt x="1028" y="91"/>
                  <a:pt x="1026" y="89"/>
                  <a:pt x="1025" y="89"/>
                </a:cubicBezTo>
                <a:lnTo>
                  <a:pt x="1025" y="89"/>
                </a:lnTo>
                <a:cubicBezTo>
                  <a:pt x="1025" y="89"/>
                  <a:pt x="1025" y="89"/>
                  <a:pt x="1025" y="88"/>
                </a:cubicBezTo>
                <a:lnTo>
                  <a:pt x="1025" y="88"/>
                </a:lnTo>
                <a:cubicBezTo>
                  <a:pt x="1026" y="89"/>
                  <a:pt x="1028" y="89"/>
                  <a:pt x="1029" y="90"/>
                </a:cubicBezTo>
                <a:lnTo>
                  <a:pt x="1029" y="90"/>
                </a:lnTo>
                <a:cubicBezTo>
                  <a:pt x="1030" y="90"/>
                  <a:pt x="1030" y="90"/>
                  <a:pt x="1031" y="90"/>
                </a:cubicBezTo>
                <a:lnTo>
                  <a:pt x="1031" y="90"/>
                </a:lnTo>
                <a:cubicBezTo>
                  <a:pt x="1031" y="91"/>
                  <a:pt x="1031" y="91"/>
                  <a:pt x="1031" y="91"/>
                </a:cubicBezTo>
                <a:close/>
                <a:moveTo>
                  <a:pt x="1037" y="135"/>
                </a:moveTo>
                <a:lnTo>
                  <a:pt x="1037" y="135"/>
                </a:lnTo>
                <a:close/>
                <a:moveTo>
                  <a:pt x="1019" y="89"/>
                </a:moveTo>
                <a:lnTo>
                  <a:pt x="1019" y="89"/>
                </a:lnTo>
                <a:lnTo>
                  <a:pt x="1019" y="89"/>
                </a:lnTo>
                <a:lnTo>
                  <a:pt x="1019" y="89"/>
                </a:lnTo>
                <a:cubicBezTo>
                  <a:pt x="1019" y="89"/>
                  <a:pt x="1019" y="88"/>
                  <a:pt x="1019" y="87"/>
                </a:cubicBezTo>
                <a:lnTo>
                  <a:pt x="1019" y="87"/>
                </a:lnTo>
                <a:cubicBezTo>
                  <a:pt x="1019" y="87"/>
                  <a:pt x="1019" y="87"/>
                  <a:pt x="1020" y="87"/>
                </a:cubicBezTo>
                <a:lnTo>
                  <a:pt x="1020" y="87"/>
                </a:lnTo>
                <a:lnTo>
                  <a:pt x="1020" y="87"/>
                </a:lnTo>
                <a:lnTo>
                  <a:pt x="1020" y="87"/>
                </a:lnTo>
                <a:cubicBezTo>
                  <a:pt x="1020" y="88"/>
                  <a:pt x="1021" y="88"/>
                  <a:pt x="1022" y="89"/>
                </a:cubicBezTo>
                <a:lnTo>
                  <a:pt x="1022" y="89"/>
                </a:lnTo>
                <a:cubicBezTo>
                  <a:pt x="1021" y="89"/>
                  <a:pt x="1020" y="89"/>
                  <a:pt x="1019" y="89"/>
                </a:cubicBezTo>
                <a:close/>
                <a:moveTo>
                  <a:pt x="1004" y="39"/>
                </a:moveTo>
                <a:lnTo>
                  <a:pt x="1004" y="39"/>
                </a:lnTo>
                <a:cubicBezTo>
                  <a:pt x="1002" y="37"/>
                  <a:pt x="999" y="34"/>
                  <a:pt x="997" y="36"/>
                </a:cubicBezTo>
                <a:lnTo>
                  <a:pt x="997" y="36"/>
                </a:lnTo>
                <a:cubicBezTo>
                  <a:pt x="996" y="35"/>
                  <a:pt x="994" y="34"/>
                  <a:pt x="992" y="33"/>
                </a:cubicBezTo>
                <a:lnTo>
                  <a:pt x="992" y="33"/>
                </a:lnTo>
                <a:cubicBezTo>
                  <a:pt x="992" y="32"/>
                  <a:pt x="992" y="31"/>
                  <a:pt x="992" y="31"/>
                </a:cubicBezTo>
                <a:lnTo>
                  <a:pt x="992" y="31"/>
                </a:lnTo>
                <a:cubicBezTo>
                  <a:pt x="992" y="31"/>
                  <a:pt x="994" y="31"/>
                  <a:pt x="994" y="30"/>
                </a:cubicBezTo>
                <a:lnTo>
                  <a:pt x="994" y="30"/>
                </a:lnTo>
                <a:cubicBezTo>
                  <a:pt x="995" y="27"/>
                  <a:pt x="994" y="25"/>
                  <a:pt x="992" y="23"/>
                </a:cubicBezTo>
                <a:lnTo>
                  <a:pt x="992" y="23"/>
                </a:lnTo>
                <a:cubicBezTo>
                  <a:pt x="994" y="23"/>
                  <a:pt x="994" y="23"/>
                  <a:pt x="995" y="22"/>
                </a:cubicBezTo>
                <a:lnTo>
                  <a:pt x="995" y="22"/>
                </a:lnTo>
                <a:cubicBezTo>
                  <a:pt x="995" y="23"/>
                  <a:pt x="995" y="23"/>
                  <a:pt x="995" y="24"/>
                </a:cubicBezTo>
                <a:lnTo>
                  <a:pt x="995" y="24"/>
                </a:lnTo>
                <a:cubicBezTo>
                  <a:pt x="997" y="25"/>
                  <a:pt x="998" y="28"/>
                  <a:pt x="999" y="29"/>
                </a:cubicBezTo>
                <a:lnTo>
                  <a:pt x="999" y="29"/>
                </a:lnTo>
                <a:cubicBezTo>
                  <a:pt x="1000" y="32"/>
                  <a:pt x="1003" y="35"/>
                  <a:pt x="1004" y="39"/>
                </a:cubicBezTo>
                <a:close/>
                <a:moveTo>
                  <a:pt x="1050" y="179"/>
                </a:moveTo>
                <a:lnTo>
                  <a:pt x="1050" y="179"/>
                </a:lnTo>
                <a:lnTo>
                  <a:pt x="1050" y="179"/>
                </a:lnTo>
                <a:lnTo>
                  <a:pt x="1050" y="179"/>
                </a:lnTo>
                <a:lnTo>
                  <a:pt x="1049" y="179"/>
                </a:lnTo>
                <a:lnTo>
                  <a:pt x="1049" y="179"/>
                </a:lnTo>
                <a:lnTo>
                  <a:pt x="1050" y="179"/>
                </a:lnTo>
                <a:close/>
                <a:moveTo>
                  <a:pt x="1018" y="95"/>
                </a:moveTo>
                <a:lnTo>
                  <a:pt x="1018" y="95"/>
                </a:lnTo>
                <a:cubicBezTo>
                  <a:pt x="1018" y="94"/>
                  <a:pt x="1018" y="92"/>
                  <a:pt x="1018" y="92"/>
                </a:cubicBezTo>
                <a:lnTo>
                  <a:pt x="1018" y="92"/>
                </a:lnTo>
                <a:cubicBezTo>
                  <a:pt x="1019" y="94"/>
                  <a:pt x="1019" y="95"/>
                  <a:pt x="1019" y="96"/>
                </a:cubicBezTo>
                <a:lnTo>
                  <a:pt x="1019" y="96"/>
                </a:lnTo>
                <a:cubicBezTo>
                  <a:pt x="1019" y="96"/>
                  <a:pt x="1019" y="95"/>
                  <a:pt x="1018" y="95"/>
                </a:cubicBezTo>
                <a:close/>
                <a:moveTo>
                  <a:pt x="1054" y="193"/>
                </a:moveTo>
                <a:lnTo>
                  <a:pt x="1054" y="193"/>
                </a:lnTo>
                <a:cubicBezTo>
                  <a:pt x="1055" y="190"/>
                  <a:pt x="1056" y="189"/>
                  <a:pt x="1057" y="187"/>
                </a:cubicBezTo>
                <a:lnTo>
                  <a:pt x="1057" y="187"/>
                </a:lnTo>
                <a:cubicBezTo>
                  <a:pt x="1057" y="190"/>
                  <a:pt x="1058" y="194"/>
                  <a:pt x="1062" y="197"/>
                </a:cubicBezTo>
                <a:lnTo>
                  <a:pt x="1062" y="197"/>
                </a:lnTo>
                <a:cubicBezTo>
                  <a:pt x="1060" y="198"/>
                  <a:pt x="1059" y="198"/>
                  <a:pt x="1057" y="199"/>
                </a:cubicBezTo>
                <a:lnTo>
                  <a:pt x="1057" y="199"/>
                </a:lnTo>
                <a:cubicBezTo>
                  <a:pt x="1057" y="196"/>
                  <a:pt x="1058" y="195"/>
                  <a:pt x="1055" y="193"/>
                </a:cubicBezTo>
                <a:lnTo>
                  <a:pt x="1055" y="193"/>
                </a:lnTo>
                <a:cubicBezTo>
                  <a:pt x="1052" y="193"/>
                  <a:pt x="1050" y="195"/>
                  <a:pt x="1050" y="197"/>
                </a:cubicBezTo>
                <a:lnTo>
                  <a:pt x="1050" y="197"/>
                </a:lnTo>
                <a:cubicBezTo>
                  <a:pt x="1050" y="196"/>
                  <a:pt x="1050" y="194"/>
                  <a:pt x="1049" y="192"/>
                </a:cubicBezTo>
                <a:lnTo>
                  <a:pt x="1049" y="192"/>
                </a:lnTo>
                <a:cubicBezTo>
                  <a:pt x="1050" y="194"/>
                  <a:pt x="1052" y="195"/>
                  <a:pt x="1054" y="193"/>
                </a:cubicBezTo>
                <a:lnTo>
                  <a:pt x="1020" y="119"/>
                </a:lnTo>
                <a:lnTo>
                  <a:pt x="1020" y="119"/>
                </a:lnTo>
                <a:lnTo>
                  <a:pt x="1019" y="120"/>
                </a:lnTo>
                <a:lnTo>
                  <a:pt x="1019" y="120"/>
                </a:lnTo>
                <a:cubicBezTo>
                  <a:pt x="1019" y="123"/>
                  <a:pt x="1020" y="125"/>
                  <a:pt x="1022" y="127"/>
                </a:cubicBezTo>
                <a:lnTo>
                  <a:pt x="1022" y="127"/>
                </a:lnTo>
                <a:lnTo>
                  <a:pt x="1021" y="128"/>
                </a:lnTo>
                <a:lnTo>
                  <a:pt x="1019" y="124"/>
                </a:lnTo>
                <a:lnTo>
                  <a:pt x="1019" y="124"/>
                </a:lnTo>
                <a:cubicBezTo>
                  <a:pt x="1019" y="124"/>
                  <a:pt x="1019" y="123"/>
                  <a:pt x="1019" y="122"/>
                </a:cubicBezTo>
                <a:lnTo>
                  <a:pt x="1019" y="122"/>
                </a:lnTo>
                <a:cubicBezTo>
                  <a:pt x="1019" y="120"/>
                  <a:pt x="1019" y="119"/>
                  <a:pt x="1018" y="118"/>
                </a:cubicBezTo>
                <a:lnTo>
                  <a:pt x="1018" y="118"/>
                </a:lnTo>
                <a:cubicBezTo>
                  <a:pt x="1019" y="118"/>
                  <a:pt x="1019" y="119"/>
                  <a:pt x="1020" y="119"/>
                </a:cubicBezTo>
                <a:lnTo>
                  <a:pt x="1054" y="193"/>
                </a:lnTo>
                <a:close/>
                <a:moveTo>
                  <a:pt x="1046" y="205"/>
                </a:moveTo>
                <a:lnTo>
                  <a:pt x="1046" y="205"/>
                </a:lnTo>
                <a:lnTo>
                  <a:pt x="1046" y="206"/>
                </a:lnTo>
                <a:lnTo>
                  <a:pt x="1046" y="206"/>
                </a:lnTo>
                <a:cubicBezTo>
                  <a:pt x="1046" y="207"/>
                  <a:pt x="1046" y="209"/>
                  <a:pt x="1047" y="211"/>
                </a:cubicBezTo>
                <a:lnTo>
                  <a:pt x="1047" y="211"/>
                </a:lnTo>
                <a:cubicBezTo>
                  <a:pt x="1046" y="211"/>
                  <a:pt x="1046" y="212"/>
                  <a:pt x="1046" y="212"/>
                </a:cubicBezTo>
                <a:lnTo>
                  <a:pt x="1046" y="212"/>
                </a:lnTo>
                <a:cubicBezTo>
                  <a:pt x="1052" y="218"/>
                  <a:pt x="1050" y="220"/>
                  <a:pt x="1048" y="222"/>
                </a:cubicBezTo>
                <a:lnTo>
                  <a:pt x="1048" y="222"/>
                </a:lnTo>
                <a:cubicBezTo>
                  <a:pt x="1048" y="219"/>
                  <a:pt x="1041" y="216"/>
                  <a:pt x="1041" y="212"/>
                </a:cubicBezTo>
                <a:lnTo>
                  <a:pt x="1041" y="212"/>
                </a:lnTo>
                <a:lnTo>
                  <a:pt x="1041" y="211"/>
                </a:lnTo>
                <a:lnTo>
                  <a:pt x="1041" y="211"/>
                </a:lnTo>
                <a:cubicBezTo>
                  <a:pt x="1041" y="210"/>
                  <a:pt x="1041" y="210"/>
                  <a:pt x="1041" y="209"/>
                </a:cubicBezTo>
                <a:lnTo>
                  <a:pt x="1041" y="209"/>
                </a:lnTo>
                <a:cubicBezTo>
                  <a:pt x="1041" y="209"/>
                  <a:pt x="1041" y="209"/>
                  <a:pt x="1041" y="208"/>
                </a:cubicBezTo>
                <a:lnTo>
                  <a:pt x="1041" y="208"/>
                </a:lnTo>
                <a:lnTo>
                  <a:pt x="1041" y="207"/>
                </a:lnTo>
                <a:lnTo>
                  <a:pt x="1041" y="207"/>
                </a:lnTo>
                <a:cubicBezTo>
                  <a:pt x="1042" y="207"/>
                  <a:pt x="1042" y="207"/>
                  <a:pt x="1043" y="206"/>
                </a:cubicBezTo>
                <a:lnTo>
                  <a:pt x="1043" y="206"/>
                </a:lnTo>
                <a:cubicBezTo>
                  <a:pt x="1045" y="207"/>
                  <a:pt x="1045" y="206"/>
                  <a:pt x="1046" y="205"/>
                </a:cubicBezTo>
                <a:close/>
                <a:moveTo>
                  <a:pt x="1020" y="142"/>
                </a:moveTo>
                <a:lnTo>
                  <a:pt x="1020" y="142"/>
                </a:lnTo>
                <a:cubicBezTo>
                  <a:pt x="1020" y="142"/>
                  <a:pt x="1020" y="142"/>
                  <a:pt x="1020" y="143"/>
                </a:cubicBezTo>
                <a:lnTo>
                  <a:pt x="1020" y="143"/>
                </a:lnTo>
                <a:lnTo>
                  <a:pt x="1020" y="143"/>
                </a:lnTo>
                <a:lnTo>
                  <a:pt x="1020" y="143"/>
                </a:lnTo>
                <a:lnTo>
                  <a:pt x="1020" y="142"/>
                </a:lnTo>
                <a:close/>
                <a:moveTo>
                  <a:pt x="1032" y="183"/>
                </a:moveTo>
                <a:lnTo>
                  <a:pt x="1032" y="183"/>
                </a:lnTo>
                <a:cubicBezTo>
                  <a:pt x="1032" y="183"/>
                  <a:pt x="1031" y="183"/>
                  <a:pt x="1031" y="184"/>
                </a:cubicBezTo>
                <a:lnTo>
                  <a:pt x="1031" y="184"/>
                </a:lnTo>
                <a:cubicBezTo>
                  <a:pt x="1031" y="183"/>
                  <a:pt x="1032" y="183"/>
                  <a:pt x="1032" y="183"/>
                </a:cubicBezTo>
                <a:close/>
                <a:moveTo>
                  <a:pt x="1045" y="226"/>
                </a:moveTo>
                <a:lnTo>
                  <a:pt x="1045" y="226"/>
                </a:lnTo>
                <a:cubicBezTo>
                  <a:pt x="1045" y="226"/>
                  <a:pt x="1045" y="226"/>
                  <a:pt x="1045" y="227"/>
                </a:cubicBezTo>
                <a:lnTo>
                  <a:pt x="1045" y="227"/>
                </a:lnTo>
                <a:cubicBezTo>
                  <a:pt x="1045" y="226"/>
                  <a:pt x="1045" y="226"/>
                  <a:pt x="1045" y="226"/>
                </a:cubicBezTo>
                <a:close/>
                <a:moveTo>
                  <a:pt x="1212" y="674"/>
                </a:moveTo>
                <a:lnTo>
                  <a:pt x="1212" y="674"/>
                </a:lnTo>
                <a:lnTo>
                  <a:pt x="1212" y="674"/>
                </a:lnTo>
                <a:lnTo>
                  <a:pt x="1212" y="674"/>
                </a:lnTo>
                <a:cubicBezTo>
                  <a:pt x="1210" y="673"/>
                  <a:pt x="1211" y="669"/>
                  <a:pt x="1209" y="668"/>
                </a:cubicBezTo>
                <a:lnTo>
                  <a:pt x="1209" y="668"/>
                </a:lnTo>
                <a:cubicBezTo>
                  <a:pt x="1210" y="668"/>
                  <a:pt x="1211" y="668"/>
                  <a:pt x="1212" y="668"/>
                </a:cubicBezTo>
                <a:lnTo>
                  <a:pt x="1212" y="668"/>
                </a:lnTo>
                <a:cubicBezTo>
                  <a:pt x="1212" y="669"/>
                  <a:pt x="1212" y="672"/>
                  <a:pt x="1212" y="674"/>
                </a:cubicBezTo>
                <a:close/>
                <a:moveTo>
                  <a:pt x="1227" y="714"/>
                </a:moveTo>
                <a:lnTo>
                  <a:pt x="1227" y="714"/>
                </a:lnTo>
                <a:lnTo>
                  <a:pt x="1227" y="713"/>
                </a:lnTo>
                <a:lnTo>
                  <a:pt x="1227" y="713"/>
                </a:lnTo>
                <a:cubicBezTo>
                  <a:pt x="1227" y="714"/>
                  <a:pt x="1227" y="714"/>
                  <a:pt x="1228" y="714"/>
                </a:cubicBezTo>
                <a:lnTo>
                  <a:pt x="1228" y="714"/>
                </a:lnTo>
                <a:cubicBezTo>
                  <a:pt x="1227" y="714"/>
                  <a:pt x="1227" y="714"/>
                  <a:pt x="1227" y="714"/>
                </a:cubicBezTo>
                <a:close/>
                <a:moveTo>
                  <a:pt x="1234" y="734"/>
                </a:moveTo>
                <a:lnTo>
                  <a:pt x="1234" y="734"/>
                </a:lnTo>
                <a:lnTo>
                  <a:pt x="1234" y="735"/>
                </a:lnTo>
                <a:lnTo>
                  <a:pt x="1234" y="735"/>
                </a:lnTo>
                <a:lnTo>
                  <a:pt x="1234" y="734"/>
                </a:lnTo>
                <a:close/>
                <a:moveTo>
                  <a:pt x="1016" y="160"/>
                </a:moveTo>
                <a:lnTo>
                  <a:pt x="1016" y="160"/>
                </a:lnTo>
                <a:lnTo>
                  <a:pt x="1016" y="160"/>
                </a:lnTo>
                <a:lnTo>
                  <a:pt x="1016" y="160"/>
                </a:lnTo>
                <a:lnTo>
                  <a:pt x="1016" y="159"/>
                </a:lnTo>
                <a:lnTo>
                  <a:pt x="1016" y="159"/>
                </a:lnTo>
                <a:lnTo>
                  <a:pt x="1016" y="160"/>
                </a:lnTo>
                <a:close/>
                <a:moveTo>
                  <a:pt x="1256" y="807"/>
                </a:moveTo>
                <a:lnTo>
                  <a:pt x="1256" y="807"/>
                </a:lnTo>
                <a:cubicBezTo>
                  <a:pt x="1255" y="808"/>
                  <a:pt x="1254" y="808"/>
                  <a:pt x="1254" y="808"/>
                </a:cubicBezTo>
                <a:lnTo>
                  <a:pt x="1254" y="808"/>
                </a:lnTo>
                <a:cubicBezTo>
                  <a:pt x="1254" y="807"/>
                  <a:pt x="1254" y="806"/>
                  <a:pt x="1255" y="806"/>
                </a:cubicBezTo>
                <a:lnTo>
                  <a:pt x="1255" y="806"/>
                </a:lnTo>
                <a:lnTo>
                  <a:pt x="1255" y="806"/>
                </a:lnTo>
                <a:lnTo>
                  <a:pt x="1255" y="806"/>
                </a:lnTo>
                <a:lnTo>
                  <a:pt x="1255" y="806"/>
                </a:lnTo>
                <a:cubicBezTo>
                  <a:pt x="1255" y="806"/>
                  <a:pt x="1255" y="806"/>
                  <a:pt x="1255" y="807"/>
                </a:cubicBezTo>
                <a:lnTo>
                  <a:pt x="1255" y="807"/>
                </a:lnTo>
                <a:cubicBezTo>
                  <a:pt x="1256" y="807"/>
                  <a:pt x="1256" y="806"/>
                  <a:pt x="1256" y="807"/>
                </a:cubicBezTo>
                <a:close/>
                <a:moveTo>
                  <a:pt x="1075" y="334"/>
                </a:moveTo>
                <a:lnTo>
                  <a:pt x="1075" y="334"/>
                </a:lnTo>
                <a:close/>
                <a:moveTo>
                  <a:pt x="1075" y="334"/>
                </a:moveTo>
                <a:lnTo>
                  <a:pt x="1075" y="334"/>
                </a:lnTo>
                <a:close/>
                <a:moveTo>
                  <a:pt x="983" y="82"/>
                </a:moveTo>
                <a:lnTo>
                  <a:pt x="983" y="82"/>
                </a:lnTo>
                <a:cubicBezTo>
                  <a:pt x="982" y="81"/>
                  <a:pt x="981" y="81"/>
                  <a:pt x="981" y="81"/>
                </a:cubicBezTo>
                <a:lnTo>
                  <a:pt x="981" y="81"/>
                </a:lnTo>
                <a:cubicBezTo>
                  <a:pt x="980" y="79"/>
                  <a:pt x="979" y="77"/>
                  <a:pt x="976" y="77"/>
                </a:cubicBezTo>
                <a:lnTo>
                  <a:pt x="976" y="77"/>
                </a:lnTo>
                <a:lnTo>
                  <a:pt x="976" y="77"/>
                </a:lnTo>
                <a:lnTo>
                  <a:pt x="976" y="77"/>
                </a:lnTo>
                <a:cubicBezTo>
                  <a:pt x="977" y="77"/>
                  <a:pt x="975" y="71"/>
                  <a:pt x="979" y="75"/>
                </a:cubicBezTo>
                <a:lnTo>
                  <a:pt x="979" y="75"/>
                </a:lnTo>
                <a:cubicBezTo>
                  <a:pt x="981" y="77"/>
                  <a:pt x="982" y="76"/>
                  <a:pt x="983" y="73"/>
                </a:cubicBezTo>
                <a:lnTo>
                  <a:pt x="983" y="73"/>
                </a:lnTo>
                <a:cubicBezTo>
                  <a:pt x="985" y="76"/>
                  <a:pt x="982" y="78"/>
                  <a:pt x="983" y="82"/>
                </a:cubicBezTo>
                <a:close/>
                <a:moveTo>
                  <a:pt x="970" y="45"/>
                </a:moveTo>
                <a:lnTo>
                  <a:pt x="970" y="45"/>
                </a:lnTo>
                <a:close/>
                <a:moveTo>
                  <a:pt x="960" y="20"/>
                </a:moveTo>
                <a:lnTo>
                  <a:pt x="960" y="20"/>
                </a:lnTo>
                <a:lnTo>
                  <a:pt x="960" y="21"/>
                </a:lnTo>
                <a:lnTo>
                  <a:pt x="960" y="21"/>
                </a:lnTo>
                <a:lnTo>
                  <a:pt x="960" y="20"/>
                </a:lnTo>
                <a:close/>
                <a:moveTo>
                  <a:pt x="967" y="50"/>
                </a:moveTo>
                <a:lnTo>
                  <a:pt x="967" y="50"/>
                </a:lnTo>
                <a:cubicBezTo>
                  <a:pt x="966" y="50"/>
                  <a:pt x="966" y="52"/>
                  <a:pt x="966" y="54"/>
                </a:cubicBezTo>
                <a:lnTo>
                  <a:pt x="966" y="54"/>
                </a:lnTo>
                <a:cubicBezTo>
                  <a:pt x="966" y="55"/>
                  <a:pt x="965" y="55"/>
                  <a:pt x="964" y="55"/>
                </a:cubicBezTo>
                <a:lnTo>
                  <a:pt x="964" y="55"/>
                </a:lnTo>
                <a:cubicBezTo>
                  <a:pt x="965" y="53"/>
                  <a:pt x="964" y="50"/>
                  <a:pt x="962" y="49"/>
                </a:cubicBezTo>
                <a:lnTo>
                  <a:pt x="962" y="49"/>
                </a:lnTo>
                <a:cubicBezTo>
                  <a:pt x="964" y="50"/>
                  <a:pt x="966" y="50"/>
                  <a:pt x="967" y="50"/>
                </a:cubicBezTo>
                <a:close/>
                <a:moveTo>
                  <a:pt x="958" y="25"/>
                </a:moveTo>
                <a:lnTo>
                  <a:pt x="958" y="25"/>
                </a:lnTo>
                <a:close/>
                <a:moveTo>
                  <a:pt x="975" y="80"/>
                </a:moveTo>
                <a:lnTo>
                  <a:pt x="975" y="80"/>
                </a:lnTo>
                <a:cubicBezTo>
                  <a:pt x="975" y="82"/>
                  <a:pt x="976" y="84"/>
                  <a:pt x="976" y="86"/>
                </a:cubicBezTo>
                <a:lnTo>
                  <a:pt x="976" y="86"/>
                </a:lnTo>
                <a:cubicBezTo>
                  <a:pt x="976" y="86"/>
                  <a:pt x="975" y="86"/>
                  <a:pt x="974" y="86"/>
                </a:cubicBezTo>
                <a:lnTo>
                  <a:pt x="974" y="86"/>
                </a:lnTo>
                <a:lnTo>
                  <a:pt x="974" y="86"/>
                </a:lnTo>
                <a:cubicBezTo>
                  <a:pt x="974" y="86"/>
                  <a:pt x="974" y="86"/>
                  <a:pt x="974" y="85"/>
                </a:cubicBezTo>
                <a:lnTo>
                  <a:pt x="974" y="85"/>
                </a:lnTo>
                <a:cubicBezTo>
                  <a:pt x="975" y="83"/>
                  <a:pt x="974" y="82"/>
                  <a:pt x="972" y="81"/>
                </a:cubicBezTo>
                <a:lnTo>
                  <a:pt x="972" y="81"/>
                </a:lnTo>
                <a:lnTo>
                  <a:pt x="972" y="81"/>
                </a:lnTo>
                <a:lnTo>
                  <a:pt x="972" y="80"/>
                </a:lnTo>
                <a:lnTo>
                  <a:pt x="972" y="80"/>
                </a:lnTo>
                <a:cubicBezTo>
                  <a:pt x="972" y="81"/>
                  <a:pt x="974" y="81"/>
                  <a:pt x="975" y="80"/>
                </a:cubicBezTo>
                <a:close/>
                <a:moveTo>
                  <a:pt x="886" y="8"/>
                </a:moveTo>
                <a:lnTo>
                  <a:pt x="886" y="8"/>
                </a:lnTo>
                <a:cubicBezTo>
                  <a:pt x="885" y="7"/>
                  <a:pt x="884" y="7"/>
                  <a:pt x="884" y="7"/>
                </a:cubicBezTo>
                <a:lnTo>
                  <a:pt x="884" y="7"/>
                </a:lnTo>
                <a:cubicBezTo>
                  <a:pt x="884" y="6"/>
                  <a:pt x="884" y="6"/>
                  <a:pt x="885" y="6"/>
                </a:cubicBezTo>
                <a:lnTo>
                  <a:pt x="885" y="6"/>
                </a:lnTo>
                <a:cubicBezTo>
                  <a:pt x="885" y="7"/>
                  <a:pt x="886" y="7"/>
                  <a:pt x="886" y="8"/>
                </a:cubicBezTo>
                <a:close/>
                <a:moveTo>
                  <a:pt x="932" y="165"/>
                </a:moveTo>
                <a:lnTo>
                  <a:pt x="932" y="165"/>
                </a:lnTo>
                <a:cubicBezTo>
                  <a:pt x="933" y="168"/>
                  <a:pt x="932" y="170"/>
                  <a:pt x="932" y="173"/>
                </a:cubicBezTo>
                <a:lnTo>
                  <a:pt x="931" y="171"/>
                </a:lnTo>
                <a:lnTo>
                  <a:pt x="931" y="171"/>
                </a:lnTo>
                <a:cubicBezTo>
                  <a:pt x="930" y="169"/>
                  <a:pt x="931" y="167"/>
                  <a:pt x="931" y="165"/>
                </a:cubicBezTo>
                <a:lnTo>
                  <a:pt x="931" y="165"/>
                </a:lnTo>
                <a:cubicBezTo>
                  <a:pt x="932" y="165"/>
                  <a:pt x="932" y="165"/>
                  <a:pt x="932" y="165"/>
                </a:cubicBezTo>
                <a:close/>
                <a:moveTo>
                  <a:pt x="877" y="25"/>
                </a:moveTo>
                <a:lnTo>
                  <a:pt x="877" y="25"/>
                </a:lnTo>
                <a:cubicBezTo>
                  <a:pt x="876" y="25"/>
                  <a:pt x="876" y="27"/>
                  <a:pt x="876" y="29"/>
                </a:cubicBezTo>
                <a:lnTo>
                  <a:pt x="876" y="29"/>
                </a:lnTo>
                <a:cubicBezTo>
                  <a:pt x="875" y="29"/>
                  <a:pt x="874" y="29"/>
                  <a:pt x="874" y="30"/>
                </a:cubicBezTo>
                <a:lnTo>
                  <a:pt x="874" y="30"/>
                </a:lnTo>
                <a:lnTo>
                  <a:pt x="874" y="30"/>
                </a:lnTo>
                <a:lnTo>
                  <a:pt x="874" y="30"/>
                </a:lnTo>
                <a:cubicBezTo>
                  <a:pt x="869" y="26"/>
                  <a:pt x="868" y="29"/>
                  <a:pt x="868" y="31"/>
                </a:cubicBezTo>
                <a:lnTo>
                  <a:pt x="868" y="31"/>
                </a:lnTo>
                <a:lnTo>
                  <a:pt x="868" y="31"/>
                </a:lnTo>
                <a:lnTo>
                  <a:pt x="868" y="31"/>
                </a:lnTo>
                <a:cubicBezTo>
                  <a:pt x="867" y="27"/>
                  <a:pt x="865" y="23"/>
                  <a:pt x="864" y="19"/>
                </a:cubicBezTo>
                <a:lnTo>
                  <a:pt x="864" y="19"/>
                </a:lnTo>
                <a:cubicBezTo>
                  <a:pt x="864" y="16"/>
                  <a:pt x="862" y="13"/>
                  <a:pt x="861" y="11"/>
                </a:cubicBezTo>
                <a:lnTo>
                  <a:pt x="861" y="11"/>
                </a:lnTo>
                <a:cubicBezTo>
                  <a:pt x="863" y="12"/>
                  <a:pt x="864" y="13"/>
                  <a:pt x="866" y="12"/>
                </a:cubicBezTo>
                <a:lnTo>
                  <a:pt x="866" y="12"/>
                </a:lnTo>
                <a:cubicBezTo>
                  <a:pt x="866" y="12"/>
                  <a:pt x="866" y="12"/>
                  <a:pt x="867" y="12"/>
                </a:cubicBezTo>
                <a:lnTo>
                  <a:pt x="867" y="12"/>
                </a:lnTo>
                <a:cubicBezTo>
                  <a:pt x="867" y="13"/>
                  <a:pt x="867" y="13"/>
                  <a:pt x="867" y="13"/>
                </a:cubicBezTo>
                <a:lnTo>
                  <a:pt x="867" y="13"/>
                </a:lnTo>
                <a:cubicBezTo>
                  <a:pt x="868" y="13"/>
                  <a:pt x="868" y="13"/>
                  <a:pt x="869" y="14"/>
                </a:cubicBezTo>
                <a:lnTo>
                  <a:pt x="869" y="14"/>
                </a:lnTo>
                <a:cubicBezTo>
                  <a:pt x="868" y="15"/>
                  <a:pt x="868" y="16"/>
                  <a:pt x="868" y="17"/>
                </a:cubicBezTo>
                <a:lnTo>
                  <a:pt x="868" y="17"/>
                </a:lnTo>
                <a:cubicBezTo>
                  <a:pt x="867" y="16"/>
                  <a:pt x="865" y="15"/>
                  <a:pt x="864" y="13"/>
                </a:cubicBezTo>
                <a:lnTo>
                  <a:pt x="864" y="13"/>
                </a:lnTo>
                <a:cubicBezTo>
                  <a:pt x="863" y="15"/>
                  <a:pt x="864" y="17"/>
                  <a:pt x="865" y="19"/>
                </a:cubicBezTo>
                <a:lnTo>
                  <a:pt x="865" y="19"/>
                </a:lnTo>
                <a:cubicBezTo>
                  <a:pt x="865" y="21"/>
                  <a:pt x="867" y="23"/>
                  <a:pt x="868" y="23"/>
                </a:cubicBezTo>
                <a:lnTo>
                  <a:pt x="868" y="23"/>
                </a:lnTo>
                <a:cubicBezTo>
                  <a:pt x="869" y="24"/>
                  <a:pt x="870" y="24"/>
                  <a:pt x="873" y="24"/>
                </a:cubicBezTo>
                <a:lnTo>
                  <a:pt x="873" y="24"/>
                </a:lnTo>
                <a:cubicBezTo>
                  <a:pt x="873" y="23"/>
                  <a:pt x="873" y="23"/>
                  <a:pt x="873" y="22"/>
                </a:cubicBezTo>
                <a:lnTo>
                  <a:pt x="873" y="22"/>
                </a:lnTo>
                <a:cubicBezTo>
                  <a:pt x="874" y="24"/>
                  <a:pt x="875" y="24"/>
                  <a:pt x="877" y="25"/>
                </a:cubicBezTo>
                <a:close/>
                <a:moveTo>
                  <a:pt x="917" y="165"/>
                </a:moveTo>
                <a:lnTo>
                  <a:pt x="917" y="165"/>
                </a:lnTo>
                <a:cubicBezTo>
                  <a:pt x="917" y="166"/>
                  <a:pt x="917" y="167"/>
                  <a:pt x="917" y="168"/>
                </a:cubicBezTo>
                <a:lnTo>
                  <a:pt x="917" y="168"/>
                </a:lnTo>
                <a:cubicBezTo>
                  <a:pt x="916" y="171"/>
                  <a:pt x="918" y="174"/>
                  <a:pt x="919" y="176"/>
                </a:cubicBezTo>
                <a:lnTo>
                  <a:pt x="919" y="176"/>
                </a:lnTo>
                <a:cubicBezTo>
                  <a:pt x="921" y="181"/>
                  <a:pt x="923" y="184"/>
                  <a:pt x="923" y="189"/>
                </a:cubicBezTo>
                <a:lnTo>
                  <a:pt x="923" y="189"/>
                </a:lnTo>
                <a:cubicBezTo>
                  <a:pt x="917" y="196"/>
                  <a:pt x="917" y="189"/>
                  <a:pt x="917" y="179"/>
                </a:cubicBezTo>
                <a:lnTo>
                  <a:pt x="917" y="179"/>
                </a:lnTo>
                <a:cubicBezTo>
                  <a:pt x="914" y="184"/>
                  <a:pt x="914" y="185"/>
                  <a:pt x="913" y="186"/>
                </a:cubicBezTo>
                <a:lnTo>
                  <a:pt x="913" y="186"/>
                </a:lnTo>
                <a:cubicBezTo>
                  <a:pt x="911" y="185"/>
                  <a:pt x="911" y="184"/>
                  <a:pt x="909" y="184"/>
                </a:cubicBezTo>
                <a:lnTo>
                  <a:pt x="909" y="184"/>
                </a:lnTo>
                <a:cubicBezTo>
                  <a:pt x="904" y="183"/>
                  <a:pt x="903" y="181"/>
                  <a:pt x="906" y="177"/>
                </a:cubicBezTo>
                <a:lnTo>
                  <a:pt x="906" y="177"/>
                </a:lnTo>
                <a:cubicBezTo>
                  <a:pt x="906" y="177"/>
                  <a:pt x="906" y="178"/>
                  <a:pt x="907" y="179"/>
                </a:cubicBezTo>
                <a:lnTo>
                  <a:pt x="907" y="179"/>
                </a:lnTo>
                <a:cubicBezTo>
                  <a:pt x="911" y="184"/>
                  <a:pt x="916" y="184"/>
                  <a:pt x="917" y="177"/>
                </a:cubicBezTo>
                <a:lnTo>
                  <a:pt x="917" y="177"/>
                </a:lnTo>
                <a:cubicBezTo>
                  <a:pt x="917" y="172"/>
                  <a:pt x="913" y="167"/>
                  <a:pt x="912" y="162"/>
                </a:cubicBezTo>
                <a:lnTo>
                  <a:pt x="912" y="162"/>
                </a:lnTo>
                <a:cubicBezTo>
                  <a:pt x="912" y="159"/>
                  <a:pt x="913" y="160"/>
                  <a:pt x="915" y="161"/>
                </a:cubicBezTo>
                <a:lnTo>
                  <a:pt x="915" y="161"/>
                </a:lnTo>
                <a:cubicBezTo>
                  <a:pt x="916" y="162"/>
                  <a:pt x="917" y="163"/>
                  <a:pt x="917" y="165"/>
                </a:cubicBezTo>
                <a:close/>
                <a:moveTo>
                  <a:pt x="888" y="88"/>
                </a:moveTo>
                <a:lnTo>
                  <a:pt x="888" y="88"/>
                </a:lnTo>
                <a:lnTo>
                  <a:pt x="888" y="89"/>
                </a:lnTo>
                <a:lnTo>
                  <a:pt x="888" y="89"/>
                </a:lnTo>
                <a:cubicBezTo>
                  <a:pt x="887" y="89"/>
                  <a:pt x="887" y="89"/>
                  <a:pt x="887" y="89"/>
                </a:cubicBezTo>
                <a:lnTo>
                  <a:pt x="887" y="89"/>
                </a:lnTo>
                <a:cubicBezTo>
                  <a:pt x="887" y="88"/>
                  <a:pt x="887" y="88"/>
                  <a:pt x="888" y="88"/>
                </a:cubicBezTo>
                <a:close/>
                <a:moveTo>
                  <a:pt x="880" y="95"/>
                </a:moveTo>
                <a:lnTo>
                  <a:pt x="880" y="95"/>
                </a:lnTo>
                <a:cubicBezTo>
                  <a:pt x="880" y="95"/>
                  <a:pt x="880" y="96"/>
                  <a:pt x="879" y="96"/>
                </a:cubicBezTo>
                <a:lnTo>
                  <a:pt x="879" y="96"/>
                </a:lnTo>
                <a:cubicBezTo>
                  <a:pt x="879" y="95"/>
                  <a:pt x="879" y="95"/>
                  <a:pt x="879" y="94"/>
                </a:cubicBezTo>
                <a:lnTo>
                  <a:pt x="879" y="94"/>
                </a:lnTo>
                <a:cubicBezTo>
                  <a:pt x="879" y="95"/>
                  <a:pt x="880" y="95"/>
                  <a:pt x="880" y="95"/>
                </a:cubicBezTo>
                <a:close/>
                <a:moveTo>
                  <a:pt x="864" y="64"/>
                </a:moveTo>
                <a:lnTo>
                  <a:pt x="864" y="64"/>
                </a:lnTo>
                <a:cubicBezTo>
                  <a:pt x="864" y="66"/>
                  <a:pt x="864" y="68"/>
                  <a:pt x="864" y="68"/>
                </a:cubicBezTo>
                <a:lnTo>
                  <a:pt x="864" y="68"/>
                </a:lnTo>
                <a:cubicBezTo>
                  <a:pt x="863" y="68"/>
                  <a:pt x="862" y="68"/>
                  <a:pt x="861" y="69"/>
                </a:cubicBezTo>
                <a:lnTo>
                  <a:pt x="861" y="69"/>
                </a:lnTo>
                <a:lnTo>
                  <a:pt x="861" y="69"/>
                </a:lnTo>
                <a:lnTo>
                  <a:pt x="861" y="69"/>
                </a:lnTo>
                <a:cubicBezTo>
                  <a:pt x="859" y="68"/>
                  <a:pt x="859" y="66"/>
                  <a:pt x="859" y="64"/>
                </a:cubicBezTo>
                <a:lnTo>
                  <a:pt x="859" y="64"/>
                </a:lnTo>
                <a:cubicBezTo>
                  <a:pt x="859" y="63"/>
                  <a:pt x="861" y="63"/>
                  <a:pt x="863" y="63"/>
                </a:cubicBezTo>
                <a:lnTo>
                  <a:pt x="863" y="63"/>
                </a:lnTo>
                <a:cubicBezTo>
                  <a:pt x="863" y="64"/>
                  <a:pt x="863" y="64"/>
                  <a:pt x="863" y="64"/>
                </a:cubicBezTo>
                <a:lnTo>
                  <a:pt x="863" y="64"/>
                </a:lnTo>
                <a:lnTo>
                  <a:pt x="864" y="64"/>
                </a:lnTo>
                <a:close/>
                <a:moveTo>
                  <a:pt x="852" y="42"/>
                </a:moveTo>
                <a:lnTo>
                  <a:pt x="852" y="42"/>
                </a:lnTo>
                <a:cubicBezTo>
                  <a:pt x="853" y="44"/>
                  <a:pt x="853" y="46"/>
                  <a:pt x="851" y="47"/>
                </a:cubicBezTo>
                <a:lnTo>
                  <a:pt x="851" y="47"/>
                </a:lnTo>
                <a:cubicBezTo>
                  <a:pt x="848" y="48"/>
                  <a:pt x="850" y="49"/>
                  <a:pt x="852" y="50"/>
                </a:cubicBezTo>
                <a:lnTo>
                  <a:pt x="852" y="50"/>
                </a:lnTo>
                <a:cubicBezTo>
                  <a:pt x="852" y="50"/>
                  <a:pt x="852" y="52"/>
                  <a:pt x="852" y="53"/>
                </a:cubicBezTo>
                <a:lnTo>
                  <a:pt x="852" y="53"/>
                </a:lnTo>
                <a:cubicBezTo>
                  <a:pt x="849" y="52"/>
                  <a:pt x="847" y="53"/>
                  <a:pt x="845" y="56"/>
                </a:cubicBezTo>
                <a:lnTo>
                  <a:pt x="845" y="56"/>
                </a:lnTo>
                <a:cubicBezTo>
                  <a:pt x="843" y="54"/>
                  <a:pt x="845" y="52"/>
                  <a:pt x="844" y="49"/>
                </a:cubicBezTo>
                <a:lnTo>
                  <a:pt x="844" y="49"/>
                </a:lnTo>
                <a:cubicBezTo>
                  <a:pt x="843" y="47"/>
                  <a:pt x="842" y="45"/>
                  <a:pt x="840" y="42"/>
                </a:cubicBezTo>
                <a:lnTo>
                  <a:pt x="840" y="42"/>
                </a:lnTo>
                <a:cubicBezTo>
                  <a:pt x="842" y="40"/>
                  <a:pt x="843" y="38"/>
                  <a:pt x="841" y="35"/>
                </a:cubicBezTo>
                <a:lnTo>
                  <a:pt x="841" y="35"/>
                </a:lnTo>
                <a:cubicBezTo>
                  <a:pt x="843" y="35"/>
                  <a:pt x="844" y="35"/>
                  <a:pt x="846" y="35"/>
                </a:cubicBezTo>
                <a:lnTo>
                  <a:pt x="846" y="35"/>
                </a:lnTo>
                <a:cubicBezTo>
                  <a:pt x="846" y="36"/>
                  <a:pt x="846" y="39"/>
                  <a:pt x="847" y="41"/>
                </a:cubicBezTo>
                <a:lnTo>
                  <a:pt x="847" y="41"/>
                </a:lnTo>
                <a:cubicBezTo>
                  <a:pt x="849" y="41"/>
                  <a:pt x="850" y="42"/>
                  <a:pt x="852" y="42"/>
                </a:cubicBezTo>
                <a:close/>
                <a:moveTo>
                  <a:pt x="837" y="19"/>
                </a:moveTo>
                <a:lnTo>
                  <a:pt x="837" y="19"/>
                </a:lnTo>
                <a:close/>
                <a:moveTo>
                  <a:pt x="852" y="76"/>
                </a:moveTo>
                <a:lnTo>
                  <a:pt x="852" y="76"/>
                </a:lnTo>
                <a:cubicBezTo>
                  <a:pt x="853" y="78"/>
                  <a:pt x="853" y="83"/>
                  <a:pt x="858" y="84"/>
                </a:cubicBezTo>
                <a:lnTo>
                  <a:pt x="858" y="84"/>
                </a:lnTo>
                <a:cubicBezTo>
                  <a:pt x="859" y="84"/>
                  <a:pt x="860" y="83"/>
                  <a:pt x="860" y="82"/>
                </a:cubicBezTo>
                <a:lnTo>
                  <a:pt x="860" y="82"/>
                </a:lnTo>
                <a:cubicBezTo>
                  <a:pt x="862" y="83"/>
                  <a:pt x="864" y="83"/>
                  <a:pt x="866" y="83"/>
                </a:cubicBezTo>
                <a:lnTo>
                  <a:pt x="866" y="83"/>
                </a:lnTo>
                <a:cubicBezTo>
                  <a:pt x="866" y="84"/>
                  <a:pt x="865" y="84"/>
                  <a:pt x="865" y="84"/>
                </a:cubicBezTo>
                <a:lnTo>
                  <a:pt x="865" y="84"/>
                </a:lnTo>
                <a:cubicBezTo>
                  <a:pt x="864" y="86"/>
                  <a:pt x="863" y="87"/>
                  <a:pt x="862" y="87"/>
                </a:cubicBezTo>
                <a:lnTo>
                  <a:pt x="859" y="94"/>
                </a:lnTo>
                <a:lnTo>
                  <a:pt x="859" y="94"/>
                </a:lnTo>
                <a:cubicBezTo>
                  <a:pt x="859" y="95"/>
                  <a:pt x="859" y="96"/>
                  <a:pt x="859" y="97"/>
                </a:cubicBezTo>
                <a:lnTo>
                  <a:pt x="859" y="97"/>
                </a:lnTo>
                <a:cubicBezTo>
                  <a:pt x="859" y="97"/>
                  <a:pt x="859" y="96"/>
                  <a:pt x="859" y="95"/>
                </a:cubicBezTo>
                <a:lnTo>
                  <a:pt x="859" y="95"/>
                </a:lnTo>
                <a:cubicBezTo>
                  <a:pt x="857" y="94"/>
                  <a:pt x="854" y="92"/>
                  <a:pt x="853" y="94"/>
                </a:cubicBezTo>
                <a:lnTo>
                  <a:pt x="853" y="94"/>
                </a:lnTo>
                <a:cubicBezTo>
                  <a:pt x="851" y="95"/>
                  <a:pt x="850" y="98"/>
                  <a:pt x="851" y="100"/>
                </a:cubicBezTo>
                <a:lnTo>
                  <a:pt x="851" y="100"/>
                </a:lnTo>
                <a:cubicBezTo>
                  <a:pt x="852" y="103"/>
                  <a:pt x="853" y="104"/>
                  <a:pt x="854" y="105"/>
                </a:cubicBezTo>
                <a:lnTo>
                  <a:pt x="854" y="105"/>
                </a:lnTo>
                <a:cubicBezTo>
                  <a:pt x="856" y="107"/>
                  <a:pt x="859" y="107"/>
                  <a:pt x="859" y="105"/>
                </a:cubicBezTo>
                <a:lnTo>
                  <a:pt x="859" y="105"/>
                </a:lnTo>
                <a:cubicBezTo>
                  <a:pt x="859" y="104"/>
                  <a:pt x="859" y="103"/>
                  <a:pt x="859" y="101"/>
                </a:cubicBezTo>
                <a:lnTo>
                  <a:pt x="859" y="101"/>
                </a:lnTo>
                <a:cubicBezTo>
                  <a:pt x="859" y="102"/>
                  <a:pt x="860" y="102"/>
                  <a:pt x="861" y="103"/>
                </a:cubicBezTo>
                <a:lnTo>
                  <a:pt x="861" y="103"/>
                </a:lnTo>
                <a:cubicBezTo>
                  <a:pt x="867" y="106"/>
                  <a:pt x="860" y="107"/>
                  <a:pt x="862" y="109"/>
                </a:cubicBezTo>
                <a:lnTo>
                  <a:pt x="862" y="109"/>
                </a:lnTo>
                <a:cubicBezTo>
                  <a:pt x="863" y="112"/>
                  <a:pt x="865" y="113"/>
                  <a:pt x="868" y="113"/>
                </a:cubicBezTo>
                <a:lnTo>
                  <a:pt x="868" y="113"/>
                </a:lnTo>
                <a:cubicBezTo>
                  <a:pt x="868" y="116"/>
                  <a:pt x="865" y="119"/>
                  <a:pt x="866" y="122"/>
                </a:cubicBezTo>
                <a:lnTo>
                  <a:pt x="866" y="122"/>
                </a:lnTo>
                <a:cubicBezTo>
                  <a:pt x="867" y="123"/>
                  <a:pt x="867" y="123"/>
                  <a:pt x="868" y="123"/>
                </a:cubicBezTo>
                <a:lnTo>
                  <a:pt x="868" y="123"/>
                </a:lnTo>
                <a:cubicBezTo>
                  <a:pt x="868" y="123"/>
                  <a:pt x="868" y="123"/>
                  <a:pt x="867" y="123"/>
                </a:cubicBezTo>
                <a:lnTo>
                  <a:pt x="867" y="123"/>
                </a:lnTo>
                <a:cubicBezTo>
                  <a:pt x="865" y="125"/>
                  <a:pt x="863" y="125"/>
                  <a:pt x="859" y="121"/>
                </a:cubicBezTo>
                <a:lnTo>
                  <a:pt x="859" y="121"/>
                </a:lnTo>
                <a:cubicBezTo>
                  <a:pt x="865" y="116"/>
                  <a:pt x="859" y="112"/>
                  <a:pt x="854" y="108"/>
                </a:cubicBezTo>
                <a:lnTo>
                  <a:pt x="854" y="108"/>
                </a:lnTo>
                <a:cubicBezTo>
                  <a:pt x="853" y="108"/>
                  <a:pt x="853" y="108"/>
                  <a:pt x="853" y="108"/>
                </a:cubicBezTo>
                <a:lnTo>
                  <a:pt x="853" y="108"/>
                </a:lnTo>
                <a:cubicBezTo>
                  <a:pt x="852" y="110"/>
                  <a:pt x="852" y="110"/>
                  <a:pt x="852" y="112"/>
                </a:cubicBezTo>
                <a:lnTo>
                  <a:pt x="852" y="112"/>
                </a:lnTo>
                <a:cubicBezTo>
                  <a:pt x="851" y="108"/>
                  <a:pt x="847" y="104"/>
                  <a:pt x="845" y="101"/>
                </a:cubicBezTo>
                <a:lnTo>
                  <a:pt x="845" y="101"/>
                </a:lnTo>
                <a:cubicBezTo>
                  <a:pt x="845" y="98"/>
                  <a:pt x="846" y="98"/>
                  <a:pt x="847" y="97"/>
                </a:cubicBezTo>
                <a:lnTo>
                  <a:pt x="847" y="97"/>
                </a:lnTo>
                <a:cubicBezTo>
                  <a:pt x="844" y="96"/>
                  <a:pt x="843" y="96"/>
                  <a:pt x="840" y="96"/>
                </a:cubicBezTo>
                <a:lnTo>
                  <a:pt x="840" y="96"/>
                </a:lnTo>
                <a:cubicBezTo>
                  <a:pt x="837" y="97"/>
                  <a:pt x="832" y="92"/>
                  <a:pt x="831" y="97"/>
                </a:cubicBezTo>
                <a:lnTo>
                  <a:pt x="831" y="97"/>
                </a:lnTo>
                <a:cubicBezTo>
                  <a:pt x="830" y="98"/>
                  <a:pt x="829" y="100"/>
                  <a:pt x="829" y="102"/>
                </a:cubicBezTo>
                <a:lnTo>
                  <a:pt x="829" y="102"/>
                </a:lnTo>
                <a:cubicBezTo>
                  <a:pt x="830" y="104"/>
                  <a:pt x="831" y="106"/>
                  <a:pt x="833" y="107"/>
                </a:cubicBezTo>
                <a:lnTo>
                  <a:pt x="833" y="107"/>
                </a:lnTo>
                <a:lnTo>
                  <a:pt x="833" y="108"/>
                </a:lnTo>
                <a:lnTo>
                  <a:pt x="833" y="108"/>
                </a:lnTo>
                <a:cubicBezTo>
                  <a:pt x="831" y="106"/>
                  <a:pt x="829" y="104"/>
                  <a:pt x="826" y="103"/>
                </a:cubicBezTo>
                <a:lnTo>
                  <a:pt x="826" y="103"/>
                </a:lnTo>
                <a:cubicBezTo>
                  <a:pt x="824" y="102"/>
                  <a:pt x="822" y="103"/>
                  <a:pt x="821" y="104"/>
                </a:cubicBezTo>
                <a:lnTo>
                  <a:pt x="821" y="104"/>
                </a:lnTo>
                <a:lnTo>
                  <a:pt x="821" y="103"/>
                </a:lnTo>
                <a:lnTo>
                  <a:pt x="821" y="103"/>
                </a:lnTo>
                <a:lnTo>
                  <a:pt x="821" y="103"/>
                </a:lnTo>
                <a:lnTo>
                  <a:pt x="821" y="103"/>
                </a:lnTo>
                <a:cubicBezTo>
                  <a:pt x="826" y="99"/>
                  <a:pt x="829" y="96"/>
                  <a:pt x="823" y="89"/>
                </a:cubicBezTo>
                <a:lnTo>
                  <a:pt x="823" y="89"/>
                </a:lnTo>
                <a:cubicBezTo>
                  <a:pt x="823" y="88"/>
                  <a:pt x="822" y="87"/>
                  <a:pt x="822" y="87"/>
                </a:cubicBezTo>
                <a:lnTo>
                  <a:pt x="822" y="87"/>
                </a:lnTo>
                <a:cubicBezTo>
                  <a:pt x="823" y="85"/>
                  <a:pt x="824" y="84"/>
                  <a:pt x="824" y="82"/>
                </a:cubicBezTo>
                <a:lnTo>
                  <a:pt x="824" y="82"/>
                </a:lnTo>
                <a:lnTo>
                  <a:pt x="824" y="82"/>
                </a:lnTo>
                <a:lnTo>
                  <a:pt x="824" y="82"/>
                </a:lnTo>
                <a:cubicBezTo>
                  <a:pt x="824" y="84"/>
                  <a:pt x="823" y="86"/>
                  <a:pt x="824" y="88"/>
                </a:cubicBezTo>
                <a:lnTo>
                  <a:pt x="824" y="88"/>
                </a:lnTo>
                <a:cubicBezTo>
                  <a:pt x="825" y="91"/>
                  <a:pt x="829" y="92"/>
                  <a:pt x="831" y="92"/>
                </a:cubicBezTo>
                <a:lnTo>
                  <a:pt x="831" y="92"/>
                </a:lnTo>
                <a:cubicBezTo>
                  <a:pt x="832" y="92"/>
                  <a:pt x="833" y="92"/>
                  <a:pt x="834" y="92"/>
                </a:cubicBezTo>
                <a:lnTo>
                  <a:pt x="834" y="92"/>
                </a:lnTo>
                <a:cubicBezTo>
                  <a:pt x="836" y="92"/>
                  <a:pt x="837" y="94"/>
                  <a:pt x="838" y="92"/>
                </a:cubicBezTo>
                <a:lnTo>
                  <a:pt x="843" y="89"/>
                </a:lnTo>
                <a:lnTo>
                  <a:pt x="843" y="89"/>
                </a:lnTo>
                <a:lnTo>
                  <a:pt x="843" y="89"/>
                </a:lnTo>
                <a:lnTo>
                  <a:pt x="843" y="89"/>
                </a:lnTo>
                <a:cubicBezTo>
                  <a:pt x="843" y="89"/>
                  <a:pt x="843" y="89"/>
                  <a:pt x="843" y="90"/>
                </a:cubicBezTo>
                <a:lnTo>
                  <a:pt x="843" y="90"/>
                </a:lnTo>
                <a:cubicBezTo>
                  <a:pt x="845" y="91"/>
                  <a:pt x="847" y="92"/>
                  <a:pt x="849" y="92"/>
                </a:cubicBezTo>
                <a:lnTo>
                  <a:pt x="849" y="92"/>
                </a:lnTo>
                <a:cubicBezTo>
                  <a:pt x="850" y="92"/>
                  <a:pt x="851" y="92"/>
                  <a:pt x="850" y="91"/>
                </a:cubicBezTo>
                <a:lnTo>
                  <a:pt x="850" y="91"/>
                </a:lnTo>
                <a:cubicBezTo>
                  <a:pt x="849" y="88"/>
                  <a:pt x="850" y="85"/>
                  <a:pt x="853" y="83"/>
                </a:cubicBezTo>
                <a:lnTo>
                  <a:pt x="847" y="78"/>
                </a:lnTo>
                <a:lnTo>
                  <a:pt x="847" y="78"/>
                </a:lnTo>
                <a:cubicBezTo>
                  <a:pt x="848" y="78"/>
                  <a:pt x="852" y="78"/>
                  <a:pt x="852" y="76"/>
                </a:cubicBezTo>
                <a:close/>
                <a:moveTo>
                  <a:pt x="845" y="62"/>
                </a:moveTo>
                <a:lnTo>
                  <a:pt x="845" y="62"/>
                </a:lnTo>
                <a:cubicBezTo>
                  <a:pt x="844" y="64"/>
                  <a:pt x="843" y="65"/>
                  <a:pt x="843" y="67"/>
                </a:cubicBezTo>
                <a:lnTo>
                  <a:pt x="843" y="67"/>
                </a:lnTo>
                <a:cubicBezTo>
                  <a:pt x="843" y="66"/>
                  <a:pt x="843" y="65"/>
                  <a:pt x="842" y="65"/>
                </a:cubicBezTo>
                <a:lnTo>
                  <a:pt x="842" y="65"/>
                </a:lnTo>
                <a:cubicBezTo>
                  <a:pt x="843" y="64"/>
                  <a:pt x="843" y="62"/>
                  <a:pt x="845" y="62"/>
                </a:cubicBezTo>
                <a:close/>
                <a:moveTo>
                  <a:pt x="837" y="71"/>
                </a:moveTo>
                <a:lnTo>
                  <a:pt x="837" y="71"/>
                </a:lnTo>
                <a:close/>
                <a:moveTo>
                  <a:pt x="828" y="47"/>
                </a:moveTo>
                <a:lnTo>
                  <a:pt x="828" y="47"/>
                </a:lnTo>
                <a:cubicBezTo>
                  <a:pt x="827" y="48"/>
                  <a:pt x="826" y="48"/>
                  <a:pt x="825" y="49"/>
                </a:cubicBezTo>
                <a:lnTo>
                  <a:pt x="825" y="49"/>
                </a:lnTo>
                <a:cubicBezTo>
                  <a:pt x="825" y="48"/>
                  <a:pt x="824" y="47"/>
                  <a:pt x="824" y="45"/>
                </a:cubicBezTo>
                <a:lnTo>
                  <a:pt x="824" y="45"/>
                </a:lnTo>
                <a:cubicBezTo>
                  <a:pt x="825" y="47"/>
                  <a:pt x="826" y="47"/>
                  <a:pt x="828" y="47"/>
                </a:cubicBezTo>
                <a:close/>
                <a:moveTo>
                  <a:pt x="819" y="38"/>
                </a:moveTo>
                <a:lnTo>
                  <a:pt x="819" y="38"/>
                </a:lnTo>
                <a:cubicBezTo>
                  <a:pt x="818" y="38"/>
                  <a:pt x="818" y="38"/>
                  <a:pt x="818" y="38"/>
                </a:cubicBezTo>
                <a:lnTo>
                  <a:pt x="818" y="38"/>
                </a:lnTo>
                <a:lnTo>
                  <a:pt x="818" y="38"/>
                </a:lnTo>
                <a:lnTo>
                  <a:pt x="818" y="38"/>
                </a:lnTo>
                <a:lnTo>
                  <a:pt x="819" y="38"/>
                </a:lnTo>
                <a:close/>
                <a:moveTo>
                  <a:pt x="814" y="45"/>
                </a:moveTo>
                <a:lnTo>
                  <a:pt x="814" y="45"/>
                </a:lnTo>
                <a:lnTo>
                  <a:pt x="814" y="45"/>
                </a:lnTo>
                <a:lnTo>
                  <a:pt x="814" y="45"/>
                </a:lnTo>
                <a:lnTo>
                  <a:pt x="814" y="45"/>
                </a:lnTo>
                <a:lnTo>
                  <a:pt x="814" y="45"/>
                </a:lnTo>
                <a:lnTo>
                  <a:pt x="814" y="45"/>
                </a:lnTo>
                <a:lnTo>
                  <a:pt x="813" y="45"/>
                </a:lnTo>
                <a:lnTo>
                  <a:pt x="813" y="45"/>
                </a:lnTo>
                <a:cubicBezTo>
                  <a:pt x="814" y="45"/>
                  <a:pt x="814" y="45"/>
                  <a:pt x="814" y="45"/>
                </a:cubicBezTo>
                <a:close/>
                <a:moveTo>
                  <a:pt x="824" y="81"/>
                </a:moveTo>
                <a:lnTo>
                  <a:pt x="824" y="81"/>
                </a:lnTo>
                <a:close/>
                <a:moveTo>
                  <a:pt x="806" y="28"/>
                </a:moveTo>
                <a:lnTo>
                  <a:pt x="806" y="28"/>
                </a:lnTo>
                <a:cubicBezTo>
                  <a:pt x="806" y="30"/>
                  <a:pt x="807" y="31"/>
                  <a:pt x="808" y="33"/>
                </a:cubicBezTo>
                <a:lnTo>
                  <a:pt x="808" y="33"/>
                </a:lnTo>
                <a:cubicBezTo>
                  <a:pt x="806" y="34"/>
                  <a:pt x="804" y="34"/>
                  <a:pt x="803" y="34"/>
                </a:cubicBezTo>
                <a:lnTo>
                  <a:pt x="803" y="34"/>
                </a:lnTo>
                <a:lnTo>
                  <a:pt x="803" y="34"/>
                </a:lnTo>
                <a:lnTo>
                  <a:pt x="803" y="34"/>
                </a:lnTo>
                <a:cubicBezTo>
                  <a:pt x="802" y="33"/>
                  <a:pt x="801" y="33"/>
                  <a:pt x="800" y="33"/>
                </a:cubicBezTo>
                <a:lnTo>
                  <a:pt x="800" y="33"/>
                </a:lnTo>
                <a:cubicBezTo>
                  <a:pt x="800" y="31"/>
                  <a:pt x="800" y="29"/>
                  <a:pt x="800" y="27"/>
                </a:cubicBezTo>
                <a:lnTo>
                  <a:pt x="800" y="27"/>
                </a:lnTo>
                <a:cubicBezTo>
                  <a:pt x="802" y="27"/>
                  <a:pt x="804" y="28"/>
                  <a:pt x="806" y="27"/>
                </a:cubicBezTo>
                <a:lnTo>
                  <a:pt x="806" y="27"/>
                </a:lnTo>
                <a:cubicBezTo>
                  <a:pt x="806" y="28"/>
                  <a:pt x="806" y="28"/>
                  <a:pt x="806" y="28"/>
                </a:cubicBezTo>
                <a:close/>
                <a:moveTo>
                  <a:pt x="785" y="13"/>
                </a:moveTo>
                <a:lnTo>
                  <a:pt x="785" y="13"/>
                </a:lnTo>
                <a:cubicBezTo>
                  <a:pt x="782" y="12"/>
                  <a:pt x="789" y="18"/>
                  <a:pt x="784" y="15"/>
                </a:cubicBezTo>
                <a:lnTo>
                  <a:pt x="784" y="15"/>
                </a:lnTo>
                <a:cubicBezTo>
                  <a:pt x="782" y="14"/>
                  <a:pt x="781" y="16"/>
                  <a:pt x="780" y="18"/>
                </a:cubicBezTo>
                <a:lnTo>
                  <a:pt x="780" y="18"/>
                </a:lnTo>
                <a:cubicBezTo>
                  <a:pt x="780" y="18"/>
                  <a:pt x="780" y="18"/>
                  <a:pt x="780" y="19"/>
                </a:cubicBezTo>
                <a:lnTo>
                  <a:pt x="780" y="19"/>
                </a:lnTo>
                <a:cubicBezTo>
                  <a:pt x="779" y="18"/>
                  <a:pt x="778" y="18"/>
                  <a:pt x="778" y="17"/>
                </a:cubicBezTo>
                <a:lnTo>
                  <a:pt x="778" y="17"/>
                </a:lnTo>
                <a:cubicBezTo>
                  <a:pt x="778" y="16"/>
                  <a:pt x="777" y="15"/>
                  <a:pt x="777" y="13"/>
                </a:cubicBezTo>
                <a:lnTo>
                  <a:pt x="777" y="13"/>
                </a:lnTo>
                <a:cubicBezTo>
                  <a:pt x="779" y="13"/>
                  <a:pt x="781" y="11"/>
                  <a:pt x="782" y="9"/>
                </a:cubicBezTo>
                <a:lnTo>
                  <a:pt x="782" y="9"/>
                </a:lnTo>
                <a:cubicBezTo>
                  <a:pt x="782" y="8"/>
                  <a:pt x="782" y="7"/>
                  <a:pt x="782" y="6"/>
                </a:cubicBezTo>
                <a:lnTo>
                  <a:pt x="782" y="6"/>
                </a:lnTo>
                <a:cubicBezTo>
                  <a:pt x="784" y="7"/>
                  <a:pt x="786" y="8"/>
                  <a:pt x="788" y="9"/>
                </a:cubicBezTo>
                <a:lnTo>
                  <a:pt x="788" y="9"/>
                </a:lnTo>
                <a:cubicBezTo>
                  <a:pt x="794" y="16"/>
                  <a:pt x="784" y="9"/>
                  <a:pt x="785" y="13"/>
                </a:cubicBezTo>
                <a:close/>
                <a:moveTo>
                  <a:pt x="791" y="55"/>
                </a:moveTo>
                <a:lnTo>
                  <a:pt x="791" y="55"/>
                </a:lnTo>
                <a:cubicBezTo>
                  <a:pt x="792" y="58"/>
                  <a:pt x="795" y="61"/>
                  <a:pt x="796" y="63"/>
                </a:cubicBezTo>
                <a:lnTo>
                  <a:pt x="796" y="63"/>
                </a:lnTo>
                <a:cubicBezTo>
                  <a:pt x="797" y="64"/>
                  <a:pt x="797" y="65"/>
                  <a:pt x="798" y="67"/>
                </a:cubicBezTo>
                <a:lnTo>
                  <a:pt x="798" y="67"/>
                </a:lnTo>
                <a:cubicBezTo>
                  <a:pt x="799" y="69"/>
                  <a:pt x="800" y="71"/>
                  <a:pt x="802" y="74"/>
                </a:cubicBezTo>
                <a:lnTo>
                  <a:pt x="802" y="74"/>
                </a:lnTo>
                <a:cubicBezTo>
                  <a:pt x="802" y="75"/>
                  <a:pt x="803" y="76"/>
                  <a:pt x="803" y="77"/>
                </a:cubicBezTo>
                <a:lnTo>
                  <a:pt x="803" y="77"/>
                </a:lnTo>
                <a:cubicBezTo>
                  <a:pt x="800" y="78"/>
                  <a:pt x="800" y="82"/>
                  <a:pt x="800" y="86"/>
                </a:cubicBezTo>
                <a:lnTo>
                  <a:pt x="800" y="86"/>
                </a:lnTo>
                <a:cubicBezTo>
                  <a:pt x="797" y="85"/>
                  <a:pt x="793" y="80"/>
                  <a:pt x="790" y="84"/>
                </a:cubicBezTo>
                <a:lnTo>
                  <a:pt x="790" y="84"/>
                </a:lnTo>
                <a:cubicBezTo>
                  <a:pt x="789" y="82"/>
                  <a:pt x="788" y="80"/>
                  <a:pt x="785" y="79"/>
                </a:cubicBezTo>
                <a:lnTo>
                  <a:pt x="785" y="79"/>
                </a:lnTo>
                <a:cubicBezTo>
                  <a:pt x="786" y="79"/>
                  <a:pt x="786" y="78"/>
                  <a:pt x="786" y="78"/>
                </a:cubicBezTo>
                <a:lnTo>
                  <a:pt x="786" y="78"/>
                </a:lnTo>
                <a:cubicBezTo>
                  <a:pt x="786" y="76"/>
                  <a:pt x="787" y="74"/>
                  <a:pt x="788" y="73"/>
                </a:cubicBezTo>
                <a:lnTo>
                  <a:pt x="788" y="73"/>
                </a:lnTo>
                <a:cubicBezTo>
                  <a:pt x="789" y="71"/>
                  <a:pt x="790" y="70"/>
                  <a:pt x="789" y="68"/>
                </a:cubicBezTo>
                <a:lnTo>
                  <a:pt x="789" y="68"/>
                </a:lnTo>
                <a:cubicBezTo>
                  <a:pt x="791" y="68"/>
                  <a:pt x="792" y="68"/>
                  <a:pt x="793" y="67"/>
                </a:cubicBezTo>
                <a:lnTo>
                  <a:pt x="793" y="67"/>
                </a:lnTo>
                <a:cubicBezTo>
                  <a:pt x="793" y="66"/>
                  <a:pt x="793" y="64"/>
                  <a:pt x="792" y="63"/>
                </a:cubicBezTo>
                <a:lnTo>
                  <a:pt x="792" y="63"/>
                </a:lnTo>
                <a:cubicBezTo>
                  <a:pt x="792" y="63"/>
                  <a:pt x="792" y="62"/>
                  <a:pt x="793" y="62"/>
                </a:cubicBezTo>
                <a:lnTo>
                  <a:pt x="793" y="62"/>
                </a:lnTo>
                <a:cubicBezTo>
                  <a:pt x="792" y="61"/>
                  <a:pt x="791" y="59"/>
                  <a:pt x="791" y="57"/>
                </a:cubicBezTo>
                <a:lnTo>
                  <a:pt x="791" y="57"/>
                </a:lnTo>
                <a:lnTo>
                  <a:pt x="791" y="56"/>
                </a:lnTo>
                <a:lnTo>
                  <a:pt x="791" y="56"/>
                </a:lnTo>
                <a:cubicBezTo>
                  <a:pt x="791" y="56"/>
                  <a:pt x="791" y="56"/>
                  <a:pt x="791" y="55"/>
                </a:cubicBezTo>
                <a:close/>
                <a:moveTo>
                  <a:pt x="768" y="42"/>
                </a:moveTo>
                <a:lnTo>
                  <a:pt x="768" y="42"/>
                </a:lnTo>
                <a:cubicBezTo>
                  <a:pt x="768" y="42"/>
                  <a:pt x="768" y="43"/>
                  <a:pt x="769" y="43"/>
                </a:cubicBezTo>
                <a:lnTo>
                  <a:pt x="769" y="43"/>
                </a:lnTo>
                <a:cubicBezTo>
                  <a:pt x="768" y="44"/>
                  <a:pt x="768" y="44"/>
                  <a:pt x="767" y="44"/>
                </a:cubicBezTo>
                <a:lnTo>
                  <a:pt x="767" y="44"/>
                </a:lnTo>
                <a:cubicBezTo>
                  <a:pt x="768" y="44"/>
                  <a:pt x="768" y="43"/>
                  <a:pt x="768" y="42"/>
                </a:cubicBezTo>
                <a:close/>
                <a:moveTo>
                  <a:pt x="782" y="85"/>
                </a:moveTo>
                <a:lnTo>
                  <a:pt x="782" y="85"/>
                </a:lnTo>
                <a:cubicBezTo>
                  <a:pt x="784" y="86"/>
                  <a:pt x="784" y="86"/>
                  <a:pt x="784" y="87"/>
                </a:cubicBezTo>
                <a:lnTo>
                  <a:pt x="784" y="87"/>
                </a:lnTo>
                <a:cubicBezTo>
                  <a:pt x="784" y="88"/>
                  <a:pt x="784" y="89"/>
                  <a:pt x="784" y="89"/>
                </a:cubicBezTo>
                <a:lnTo>
                  <a:pt x="784" y="89"/>
                </a:lnTo>
                <a:lnTo>
                  <a:pt x="784" y="89"/>
                </a:lnTo>
                <a:lnTo>
                  <a:pt x="784" y="89"/>
                </a:lnTo>
                <a:cubicBezTo>
                  <a:pt x="782" y="88"/>
                  <a:pt x="782" y="87"/>
                  <a:pt x="782" y="85"/>
                </a:cubicBezTo>
                <a:close/>
                <a:moveTo>
                  <a:pt x="822" y="188"/>
                </a:moveTo>
                <a:lnTo>
                  <a:pt x="822" y="188"/>
                </a:lnTo>
                <a:cubicBezTo>
                  <a:pt x="823" y="186"/>
                  <a:pt x="823" y="184"/>
                  <a:pt x="822" y="181"/>
                </a:cubicBezTo>
                <a:lnTo>
                  <a:pt x="822" y="181"/>
                </a:lnTo>
                <a:cubicBezTo>
                  <a:pt x="823" y="182"/>
                  <a:pt x="823" y="183"/>
                  <a:pt x="824" y="184"/>
                </a:cubicBezTo>
                <a:lnTo>
                  <a:pt x="824" y="184"/>
                </a:lnTo>
                <a:cubicBezTo>
                  <a:pt x="823" y="184"/>
                  <a:pt x="824" y="188"/>
                  <a:pt x="822" y="188"/>
                </a:cubicBezTo>
                <a:close/>
                <a:moveTo>
                  <a:pt x="838" y="209"/>
                </a:moveTo>
                <a:lnTo>
                  <a:pt x="838" y="209"/>
                </a:lnTo>
                <a:cubicBezTo>
                  <a:pt x="837" y="209"/>
                  <a:pt x="837" y="209"/>
                  <a:pt x="837" y="209"/>
                </a:cubicBezTo>
                <a:lnTo>
                  <a:pt x="837" y="209"/>
                </a:lnTo>
                <a:lnTo>
                  <a:pt x="837" y="208"/>
                </a:lnTo>
                <a:lnTo>
                  <a:pt x="837" y="208"/>
                </a:lnTo>
                <a:lnTo>
                  <a:pt x="838" y="209"/>
                </a:lnTo>
                <a:close/>
                <a:moveTo>
                  <a:pt x="819" y="160"/>
                </a:moveTo>
                <a:lnTo>
                  <a:pt x="819" y="160"/>
                </a:lnTo>
                <a:cubicBezTo>
                  <a:pt x="820" y="160"/>
                  <a:pt x="820" y="160"/>
                  <a:pt x="820" y="159"/>
                </a:cubicBezTo>
                <a:lnTo>
                  <a:pt x="820" y="159"/>
                </a:lnTo>
                <a:cubicBezTo>
                  <a:pt x="821" y="160"/>
                  <a:pt x="821" y="162"/>
                  <a:pt x="821" y="163"/>
                </a:cubicBezTo>
                <a:lnTo>
                  <a:pt x="821" y="163"/>
                </a:lnTo>
                <a:cubicBezTo>
                  <a:pt x="821" y="162"/>
                  <a:pt x="820" y="161"/>
                  <a:pt x="819" y="160"/>
                </a:cubicBezTo>
                <a:close/>
                <a:moveTo>
                  <a:pt x="1035" y="705"/>
                </a:moveTo>
                <a:lnTo>
                  <a:pt x="1035" y="705"/>
                </a:lnTo>
                <a:lnTo>
                  <a:pt x="1034" y="705"/>
                </a:lnTo>
                <a:lnTo>
                  <a:pt x="1034" y="705"/>
                </a:lnTo>
                <a:cubicBezTo>
                  <a:pt x="1035" y="705"/>
                  <a:pt x="1035" y="705"/>
                  <a:pt x="1035" y="705"/>
                </a:cubicBezTo>
                <a:close/>
                <a:moveTo>
                  <a:pt x="999" y="605"/>
                </a:moveTo>
                <a:lnTo>
                  <a:pt x="999" y="605"/>
                </a:lnTo>
                <a:close/>
                <a:moveTo>
                  <a:pt x="1041" y="720"/>
                </a:moveTo>
                <a:lnTo>
                  <a:pt x="1041" y="720"/>
                </a:lnTo>
                <a:cubicBezTo>
                  <a:pt x="1041" y="720"/>
                  <a:pt x="1042" y="720"/>
                  <a:pt x="1043" y="720"/>
                </a:cubicBezTo>
                <a:lnTo>
                  <a:pt x="1043" y="720"/>
                </a:lnTo>
                <a:cubicBezTo>
                  <a:pt x="1043" y="721"/>
                  <a:pt x="1043" y="721"/>
                  <a:pt x="1043" y="722"/>
                </a:cubicBezTo>
                <a:lnTo>
                  <a:pt x="1043" y="722"/>
                </a:lnTo>
                <a:cubicBezTo>
                  <a:pt x="1042" y="721"/>
                  <a:pt x="1041" y="720"/>
                  <a:pt x="1041" y="720"/>
                </a:cubicBezTo>
                <a:close/>
                <a:moveTo>
                  <a:pt x="1071" y="770"/>
                </a:moveTo>
                <a:lnTo>
                  <a:pt x="1071" y="770"/>
                </a:lnTo>
                <a:cubicBezTo>
                  <a:pt x="1069" y="771"/>
                  <a:pt x="1070" y="775"/>
                  <a:pt x="1068" y="775"/>
                </a:cubicBezTo>
                <a:lnTo>
                  <a:pt x="1068" y="775"/>
                </a:lnTo>
                <a:cubicBezTo>
                  <a:pt x="1067" y="771"/>
                  <a:pt x="1065" y="767"/>
                  <a:pt x="1062" y="763"/>
                </a:cubicBezTo>
                <a:lnTo>
                  <a:pt x="1062" y="762"/>
                </a:lnTo>
                <a:lnTo>
                  <a:pt x="1062" y="762"/>
                </a:lnTo>
                <a:cubicBezTo>
                  <a:pt x="1063" y="762"/>
                  <a:pt x="1064" y="762"/>
                  <a:pt x="1065" y="762"/>
                </a:cubicBezTo>
                <a:lnTo>
                  <a:pt x="1065" y="762"/>
                </a:lnTo>
                <a:cubicBezTo>
                  <a:pt x="1066" y="764"/>
                  <a:pt x="1067" y="767"/>
                  <a:pt x="1069" y="769"/>
                </a:cubicBezTo>
                <a:lnTo>
                  <a:pt x="1069" y="769"/>
                </a:lnTo>
                <a:cubicBezTo>
                  <a:pt x="1069" y="769"/>
                  <a:pt x="1070" y="769"/>
                  <a:pt x="1071" y="770"/>
                </a:cubicBezTo>
                <a:close/>
                <a:moveTo>
                  <a:pt x="1009" y="615"/>
                </a:moveTo>
                <a:lnTo>
                  <a:pt x="1009" y="615"/>
                </a:lnTo>
                <a:close/>
                <a:moveTo>
                  <a:pt x="1026" y="662"/>
                </a:moveTo>
                <a:lnTo>
                  <a:pt x="1026" y="662"/>
                </a:lnTo>
                <a:close/>
                <a:moveTo>
                  <a:pt x="1009" y="615"/>
                </a:moveTo>
                <a:lnTo>
                  <a:pt x="1009" y="615"/>
                </a:lnTo>
                <a:close/>
                <a:moveTo>
                  <a:pt x="969" y="402"/>
                </a:moveTo>
                <a:lnTo>
                  <a:pt x="969" y="402"/>
                </a:lnTo>
                <a:cubicBezTo>
                  <a:pt x="970" y="401"/>
                  <a:pt x="970" y="400"/>
                  <a:pt x="970" y="400"/>
                </a:cubicBezTo>
                <a:lnTo>
                  <a:pt x="970" y="400"/>
                </a:lnTo>
                <a:cubicBezTo>
                  <a:pt x="970" y="400"/>
                  <a:pt x="970" y="400"/>
                  <a:pt x="972" y="400"/>
                </a:cubicBezTo>
                <a:lnTo>
                  <a:pt x="972" y="400"/>
                </a:lnTo>
                <a:cubicBezTo>
                  <a:pt x="970" y="400"/>
                  <a:pt x="970" y="401"/>
                  <a:pt x="969" y="402"/>
                </a:cubicBezTo>
                <a:close/>
                <a:moveTo>
                  <a:pt x="1020" y="529"/>
                </a:moveTo>
                <a:lnTo>
                  <a:pt x="1020" y="529"/>
                </a:lnTo>
                <a:lnTo>
                  <a:pt x="1020" y="529"/>
                </a:lnTo>
                <a:lnTo>
                  <a:pt x="1020" y="529"/>
                </a:lnTo>
                <a:cubicBezTo>
                  <a:pt x="1020" y="529"/>
                  <a:pt x="1020" y="529"/>
                  <a:pt x="1020" y="528"/>
                </a:cubicBezTo>
                <a:lnTo>
                  <a:pt x="1020" y="528"/>
                </a:lnTo>
                <a:cubicBezTo>
                  <a:pt x="1020" y="528"/>
                  <a:pt x="1020" y="528"/>
                  <a:pt x="1020" y="529"/>
                </a:cubicBezTo>
                <a:close/>
                <a:moveTo>
                  <a:pt x="988" y="432"/>
                </a:moveTo>
                <a:lnTo>
                  <a:pt x="988" y="432"/>
                </a:lnTo>
                <a:cubicBezTo>
                  <a:pt x="988" y="431"/>
                  <a:pt x="988" y="431"/>
                  <a:pt x="988" y="430"/>
                </a:cubicBezTo>
                <a:lnTo>
                  <a:pt x="988" y="430"/>
                </a:lnTo>
                <a:cubicBezTo>
                  <a:pt x="988" y="430"/>
                  <a:pt x="988" y="431"/>
                  <a:pt x="989" y="431"/>
                </a:cubicBezTo>
                <a:lnTo>
                  <a:pt x="989" y="431"/>
                </a:lnTo>
                <a:lnTo>
                  <a:pt x="989" y="431"/>
                </a:lnTo>
                <a:cubicBezTo>
                  <a:pt x="989" y="431"/>
                  <a:pt x="989" y="431"/>
                  <a:pt x="990" y="431"/>
                </a:cubicBezTo>
                <a:lnTo>
                  <a:pt x="990" y="431"/>
                </a:lnTo>
                <a:cubicBezTo>
                  <a:pt x="989" y="431"/>
                  <a:pt x="989" y="432"/>
                  <a:pt x="988" y="432"/>
                </a:cubicBezTo>
                <a:close/>
                <a:moveTo>
                  <a:pt x="997" y="438"/>
                </a:moveTo>
                <a:lnTo>
                  <a:pt x="997" y="438"/>
                </a:lnTo>
                <a:lnTo>
                  <a:pt x="997" y="438"/>
                </a:lnTo>
                <a:cubicBezTo>
                  <a:pt x="999" y="443"/>
                  <a:pt x="1001" y="447"/>
                  <a:pt x="1003" y="452"/>
                </a:cubicBezTo>
                <a:lnTo>
                  <a:pt x="1003" y="452"/>
                </a:lnTo>
                <a:lnTo>
                  <a:pt x="1002" y="452"/>
                </a:lnTo>
                <a:lnTo>
                  <a:pt x="1002" y="452"/>
                </a:lnTo>
                <a:lnTo>
                  <a:pt x="1002" y="452"/>
                </a:lnTo>
                <a:lnTo>
                  <a:pt x="1002" y="452"/>
                </a:lnTo>
                <a:cubicBezTo>
                  <a:pt x="1000" y="448"/>
                  <a:pt x="997" y="449"/>
                  <a:pt x="994" y="448"/>
                </a:cubicBezTo>
                <a:lnTo>
                  <a:pt x="994" y="448"/>
                </a:lnTo>
                <a:cubicBezTo>
                  <a:pt x="994" y="446"/>
                  <a:pt x="994" y="445"/>
                  <a:pt x="992" y="443"/>
                </a:cubicBezTo>
                <a:lnTo>
                  <a:pt x="992" y="443"/>
                </a:lnTo>
                <a:cubicBezTo>
                  <a:pt x="994" y="443"/>
                  <a:pt x="994" y="442"/>
                  <a:pt x="992" y="441"/>
                </a:cubicBezTo>
                <a:lnTo>
                  <a:pt x="997" y="438"/>
                </a:lnTo>
                <a:close/>
                <a:moveTo>
                  <a:pt x="1032" y="536"/>
                </a:moveTo>
                <a:lnTo>
                  <a:pt x="1032" y="536"/>
                </a:lnTo>
                <a:cubicBezTo>
                  <a:pt x="1031" y="537"/>
                  <a:pt x="1028" y="538"/>
                  <a:pt x="1027" y="540"/>
                </a:cubicBezTo>
                <a:lnTo>
                  <a:pt x="1027" y="540"/>
                </a:lnTo>
                <a:lnTo>
                  <a:pt x="1027" y="540"/>
                </a:lnTo>
                <a:lnTo>
                  <a:pt x="1027" y="540"/>
                </a:lnTo>
                <a:cubicBezTo>
                  <a:pt x="1026" y="540"/>
                  <a:pt x="1026" y="540"/>
                  <a:pt x="1026" y="539"/>
                </a:cubicBezTo>
                <a:lnTo>
                  <a:pt x="1026" y="539"/>
                </a:lnTo>
                <a:cubicBezTo>
                  <a:pt x="1026" y="538"/>
                  <a:pt x="1026" y="535"/>
                  <a:pt x="1026" y="533"/>
                </a:cubicBezTo>
                <a:lnTo>
                  <a:pt x="1026" y="533"/>
                </a:lnTo>
                <a:cubicBezTo>
                  <a:pt x="1027" y="533"/>
                  <a:pt x="1029" y="532"/>
                  <a:pt x="1030" y="531"/>
                </a:cubicBezTo>
                <a:lnTo>
                  <a:pt x="1030" y="531"/>
                </a:lnTo>
                <a:cubicBezTo>
                  <a:pt x="1031" y="533"/>
                  <a:pt x="1031" y="535"/>
                  <a:pt x="1032" y="536"/>
                </a:cubicBezTo>
                <a:close/>
                <a:moveTo>
                  <a:pt x="1003" y="457"/>
                </a:moveTo>
                <a:lnTo>
                  <a:pt x="1003" y="457"/>
                </a:lnTo>
                <a:cubicBezTo>
                  <a:pt x="1001" y="456"/>
                  <a:pt x="999" y="455"/>
                  <a:pt x="998" y="454"/>
                </a:cubicBezTo>
                <a:lnTo>
                  <a:pt x="998" y="454"/>
                </a:lnTo>
                <a:cubicBezTo>
                  <a:pt x="999" y="454"/>
                  <a:pt x="1000" y="453"/>
                  <a:pt x="1001" y="452"/>
                </a:cubicBezTo>
                <a:lnTo>
                  <a:pt x="1001" y="452"/>
                </a:lnTo>
                <a:cubicBezTo>
                  <a:pt x="1000" y="454"/>
                  <a:pt x="1001" y="455"/>
                  <a:pt x="1003" y="457"/>
                </a:cubicBezTo>
                <a:close/>
                <a:moveTo>
                  <a:pt x="1049" y="587"/>
                </a:moveTo>
                <a:lnTo>
                  <a:pt x="1049" y="587"/>
                </a:lnTo>
                <a:close/>
                <a:moveTo>
                  <a:pt x="1041" y="571"/>
                </a:moveTo>
                <a:lnTo>
                  <a:pt x="1041" y="571"/>
                </a:lnTo>
                <a:lnTo>
                  <a:pt x="1041" y="571"/>
                </a:lnTo>
                <a:lnTo>
                  <a:pt x="1041" y="571"/>
                </a:lnTo>
                <a:lnTo>
                  <a:pt x="1041" y="571"/>
                </a:lnTo>
                <a:lnTo>
                  <a:pt x="1041" y="571"/>
                </a:lnTo>
                <a:cubicBezTo>
                  <a:pt x="1042" y="572"/>
                  <a:pt x="1042" y="573"/>
                  <a:pt x="1043" y="575"/>
                </a:cubicBezTo>
                <a:lnTo>
                  <a:pt x="1043" y="575"/>
                </a:lnTo>
                <a:cubicBezTo>
                  <a:pt x="1044" y="576"/>
                  <a:pt x="1045" y="576"/>
                  <a:pt x="1046" y="576"/>
                </a:cubicBezTo>
                <a:lnTo>
                  <a:pt x="1046" y="576"/>
                </a:lnTo>
                <a:cubicBezTo>
                  <a:pt x="1046" y="576"/>
                  <a:pt x="1046" y="578"/>
                  <a:pt x="1046" y="579"/>
                </a:cubicBezTo>
                <a:lnTo>
                  <a:pt x="1046" y="579"/>
                </a:lnTo>
                <a:cubicBezTo>
                  <a:pt x="1044" y="578"/>
                  <a:pt x="1042" y="578"/>
                  <a:pt x="1040" y="578"/>
                </a:cubicBezTo>
                <a:lnTo>
                  <a:pt x="1040" y="578"/>
                </a:lnTo>
                <a:cubicBezTo>
                  <a:pt x="1041" y="576"/>
                  <a:pt x="1041" y="573"/>
                  <a:pt x="1041" y="571"/>
                </a:cubicBezTo>
                <a:close/>
                <a:moveTo>
                  <a:pt x="1049" y="578"/>
                </a:moveTo>
                <a:lnTo>
                  <a:pt x="1049" y="578"/>
                </a:lnTo>
                <a:cubicBezTo>
                  <a:pt x="1049" y="578"/>
                  <a:pt x="1050" y="578"/>
                  <a:pt x="1050" y="579"/>
                </a:cubicBezTo>
                <a:lnTo>
                  <a:pt x="1050" y="579"/>
                </a:lnTo>
                <a:lnTo>
                  <a:pt x="1050" y="579"/>
                </a:lnTo>
                <a:lnTo>
                  <a:pt x="1050" y="579"/>
                </a:lnTo>
                <a:cubicBezTo>
                  <a:pt x="1049" y="579"/>
                  <a:pt x="1049" y="579"/>
                  <a:pt x="1049" y="579"/>
                </a:cubicBezTo>
                <a:lnTo>
                  <a:pt x="1049" y="579"/>
                </a:lnTo>
                <a:cubicBezTo>
                  <a:pt x="1049" y="578"/>
                  <a:pt x="1049" y="578"/>
                  <a:pt x="1049" y="578"/>
                </a:cubicBezTo>
                <a:close/>
                <a:moveTo>
                  <a:pt x="1048" y="575"/>
                </a:moveTo>
                <a:lnTo>
                  <a:pt x="1048" y="575"/>
                </a:lnTo>
                <a:lnTo>
                  <a:pt x="1048" y="575"/>
                </a:lnTo>
                <a:lnTo>
                  <a:pt x="1048" y="575"/>
                </a:lnTo>
                <a:cubicBezTo>
                  <a:pt x="1048" y="575"/>
                  <a:pt x="1048" y="576"/>
                  <a:pt x="1049" y="576"/>
                </a:cubicBezTo>
                <a:lnTo>
                  <a:pt x="1049" y="576"/>
                </a:lnTo>
                <a:cubicBezTo>
                  <a:pt x="1048" y="576"/>
                  <a:pt x="1048" y="575"/>
                  <a:pt x="1048" y="575"/>
                </a:cubicBezTo>
                <a:close/>
                <a:moveTo>
                  <a:pt x="1057" y="578"/>
                </a:moveTo>
                <a:lnTo>
                  <a:pt x="1057" y="578"/>
                </a:lnTo>
                <a:cubicBezTo>
                  <a:pt x="1056" y="579"/>
                  <a:pt x="1056" y="583"/>
                  <a:pt x="1053" y="580"/>
                </a:cubicBezTo>
                <a:lnTo>
                  <a:pt x="1053" y="580"/>
                </a:lnTo>
                <a:cubicBezTo>
                  <a:pt x="1055" y="580"/>
                  <a:pt x="1056" y="579"/>
                  <a:pt x="1057" y="578"/>
                </a:cubicBezTo>
                <a:close/>
                <a:moveTo>
                  <a:pt x="1032" y="488"/>
                </a:moveTo>
                <a:lnTo>
                  <a:pt x="1032" y="488"/>
                </a:lnTo>
                <a:lnTo>
                  <a:pt x="1032" y="489"/>
                </a:lnTo>
                <a:lnTo>
                  <a:pt x="1031" y="489"/>
                </a:lnTo>
                <a:lnTo>
                  <a:pt x="1031" y="489"/>
                </a:lnTo>
                <a:cubicBezTo>
                  <a:pt x="1032" y="489"/>
                  <a:pt x="1032" y="488"/>
                  <a:pt x="1032" y="488"/>
                </a:cubicBezTo>
                <a:close/>
                <a:moveTo>
                  <a:pt x="1024" y="476"/>
                </a:moveTo>
                <a:lnTo>
                  <a:pt x="1024" y="476"/>
                </a:lnTo>
                <a:lnTo>
                  <a:pt x="1024" y="476"/>
                </a:lnTo>
                <a:cubicBezTo>
                  <a:pt x="1024" y="476"/>
                  <a:pt x="1024" y="476"/>
                  <a:pt x="1024" y="475"/>
                </a:cubicBezTo>
                <a:lnTo>
                  <a:pt x="1024" y="475"/>
                </a:lnTo>
                <a:cubicBezTo>
                  <a:pt x="1024" y="476"/>
                  <a:pt x="1024" y="476"/>
                  <a:pt x="1024" y="476"/>
                </a:cubicBezTo>
                <a:close/>
                <a:moveTo>
                  <a:pt x="1024" y="457"/>
                </a:moveTo>
                <a:lnTo>
                  <a:pt x="1024" y="457"/>
                </a:lnTo>
                <a:cubicBezTo>
                  <a:pt x="1025" y="459"/>
                  <a:pt x="1025" y="462"/>
                  <a:pt x="1024" y="463"/>
                </a:cubicBezTo>
                <a:lnTo>
                  <a:pt x="1024" y="463"/>
                </a:lnTo>
                <a:cubicBezTo>
                  <a:pt x="1023" y="463"/>
                  <a:pt x="1022" y="463"/>
                  <a:pt x="1021" y="463"/>
                </a:cubicBezTo>
                <a:lnTo>
                  <a:pt x="1021" y="463"/>
                </a:lnTo>
                <a:lnTo>
                  <a:pt x="1020" y="462"/>
                </a:lnTo>
                <a:lnTo>
                  <a:pt x="1020" y="462"/>
                </a:lnTo>
                <a:cubicBezTo>
                  <a:pt x="1020" y="462"/>
                  <a:pt x="1020" y="463"/>
                  <a:pt x="1019" y="463"/>
                </a:cubicBezTo>
                <a:lnTo>
                  <a:pt x="1019" y="463"/>
                </a:lnTo>
                <a:cubicBezTo>
                  <a:pt x="1019" y="463"/>
                  <a:pt x="1017" y="463"/>
                  <a:pt x="1017" y="464"/>
                </a:cubicBezTo>
                <a:lnTo>
                  <a:pt x="1017" y="464"/>
                </a:lnTo>
                <a:cubicBezTo>
                  <a:pt x="1017" y="468"/>
                  <a:pt x="1018" y="470"/>
                  <a:pt x="1019" y="471"/>
                </a:cubicBezTo>
                <a:lnTo>
                  <a:pt x="1019" y="471"/>
                </a:lnTo>
                <a:cubicBezTo>
                  <a:pt x="1018" y="470"/>
                  <a:pt x="1017" y="470"/>
                  <a:pt x="1016" y="470"/>
                </a:cubicBezTo>
                <a:lnTo>
                  <a:pt x="1016" y="470"/>
                </a:lnTo>
                <a:cubicBezTo>
                  <a:pt x="1014" y="468"/>
                  <a:pt x="1013" y="468"/>
                  <a:pt x="1013" y="468"/>
                </a:cubicBezTo>
                <a:lnTo>
                  <a:pt x="1013" y="468"/>
                </a:lnTo>
                <a:cubicBezTo>
                  <a:pt x="1013" y="466"/>
                  <a:pt x="1013" y="465"/>
                  <a:pt x="1013" y="464"/>
                </a:cubicBezTo>
                <a:lnTo>
                  <a:pt x="1013" y="464"/>
                </a:lnTo>
                <a:cubicBezTo>
                  <a:pt x="1013" y="464"/>
                  <a:pt x="1013" y="463"/>
                  <a:pt x="1012" y="463"/>
                </a:cubicBezTo>
                <a:lnTo>
                  <a:pt x="1012" y="463"/>
                </a:lnTo>
                <a:lnTo>
                  <a:pt x="1011" y="463"/>
                </a:lnTo>
                <a:lnTo>
                  <a:pt x="1011" y="463"/>
                </a:lnTo>
                <a:cubicBezTo>
                  <a:pt x="1010" y="463"/>
                  <a:pt x="1010" y="463"/>
                  <a:pt x="1009" y="464"/>
                </a:cubicBezTo>
                <a:lnTo>
                  <a:pt x="1009" y="464"/>
                </a:lnTo>
                <a:cubicBezTo>
                  <a:pt x="1009" y="462"/>
                  <a:pt x="1009" y="460"/>
                  <a:pt x="1008" y="458"/>
                </a:cubicBezTo>
                <a:lnTo>
                  <a:pt x="1008" y="458"/>
                </a:lnTo>
                <a:lnTo>
                  <a:pt x="1008" y="458"/>
                </a:lnTo>
                <a:lnTo>
                  <a:pt x="1008" y="458"/>
                </a:lnTo>
                <a:cubicBezTo>
                  <a:pt x="1009" y="457"/>
                  <a:pt x="1012" y="454"/>
                  <a:pt x="1013" y="452"/>
                </a:cubicBezTo>
                <a:lnTo>
                  <a:pt x="1013" y="452"/>
                </a:lnTo>
                <a:cubicBezTo>
                  <a:pt x="1018" y="452"/>
                  <a:pt x="1019" y="460"/>
                  <a:pt x="1024" y="457"/>
                </a:cubicBezTo>
                <a:close/>
                <a:moveTo>
                  <a:pt x="1019" y="444"/>
                </a:moveTo>
                <a:lnTo>
                  <a:pt x="1019" y="444"/>
                </a:lnTo>
                <a:cubicBezTo>
                  <a:pt x="1019" y="445"/>
                  <a:pt x="1019" y="445"/>
                  <a:pt x="1019" y="445"/>
                </a:cubicBezTo>
                <a:lnTo>
                  <a:pt x="1019" y="445"/>
                </a:lnTo>
                <a:cubicBezTo>
                  <a:pt x="1019" y="444"/>
                  <a:pt x="1019" y="443"/>
                  <a:pt x="1019" y="443"/>
                </a:cubicBezTo>
                <a:lnTo>
                  <a:pt x="1019" y="443"/>
                </a:lnTo>
                <a:lnTo>
                  <a:pt x="1019" y="444"/>
                </a:lnTo>
                <a:close/>
                <a:moveTo>
                  <a:pt x="1018" y="440"/>
                </a:moveTo>
                <a:lnTo>
                  <a:pt x="1018" y="440"/>
                </a:lnTo>
                <a:cubicBezTo>
                  <a:pt x="1018" y="441"/>
                  <a:pt x="1018" y="441"/>
                  <a:pt x="1018" y="442"/>
                </a:cubicBezTo>
                <a:lnTo>
                  <a:pt x="1018" y="442"/>
                </a:lnTo>
                <a:cubicBezTo>
                  <a:pt x="1018" y="440"/>
                  <a:pt x="1018" y="439"/>
                  <a:pt x="1017" y="438"/>
                </a:cubicBezTo>
                <a:lnTo>
                  <a:pt x="1017" y="438"/>
                </a:lnTo>
                <a:cubicBezTo>
                  <a:pt x="1018" y="438"/>
                  <a:pt x="1019" y="438"/>
                  <a:pt x="1018" y="440"/>
                </a:cubicBezTo>
                <a:close/>
                <a:moveTo>
                  <a:pt x="989" y="403"/>
                </a:moveTo>
                <a:lnTo>
                  <a:pt x="989" y="403"/>
                </a:lnTo>
                <a:cubicBezTo>
                  <a:pt x="988" y="403"/>
                  <a:pt x="988" y="404"/>
                  <a:pt x="987" y="405"/>
                </a:cubicBezTo>
                <a:lnTo>
                  <a:pt x="987" y="405"/>
                </a:lnTo>
                <a:cubicBezTo>
                  <a:pt x="986" y="403"/>
                  <a:pt x="984" y="401"/>
                  <a:pt x="983" y="400"/>
                </a:cubicBezTo>
                <a:lnTo>
                  <a:pt x="983" y="400"/>
                </a:lnTo>
                <a:cubicBezTo>
                  <a:pt x="983" y="399"/>
                  <a:pt x="983" y="399"/>
                  <a:pt x="983" y="399"/>
                </a:cubicBezTo>
                <a:lnTo>
                  <a:pt x="983" y="399"/>
                </a:lnTo>
                <a:cubicBezTo>
                  <a:pt x="984" y="397"/>
                  <a:pt x="986" y="396"/>
                  <a:pt x="988" y="396"/>
                </a:cubicBezTo>
                <a:lnTo>
                  <a:pt x="988" y="396"/>
                </a:lnTo>
                <a:cubicBezTo>
                  <a:pt x="989" y="397"/>
                  <a:pt x="991" y="399"/>
                  <a:pt x="992" y="400"/>
                </a:cubicBezTo>
                <a:lnTo>
                  <a:pt x="992" y="400"/>
                </a:lnTo>
                <a:cubicBezTo>
                  <a:pt x="992" y="401"/>
                  <a:pt x="992" y="403"/>
                  <a:pt x="994" y="404"/>
                </a:cubicBezTo>
                <a:lnTo>
                  <a:pt x="994" y="404"/>
                </a:lnTo>
                <a:cubicBezTo>
                  <a:pt x="994" y="406"/>
                  <a:pt x="989" y="400"/>
                  <a:pt x="989" y="403"/>
                </a:cubicBezTo>
                <a:close/>
                <a:moveTo>
                  <a:pt x="1013" y="447"/>
                </a:moveTo>
                <a:lnTo>
                  <a:pt x="1013" y="447"/>
                </a:lnTo>
                <a:lnTo>
                  <a:pt x="1013" y="447"/>
                </a:lnTo>
                <a:lnTo>
                  <a:pt x="1013" y="447"/>
                </a:lnTo>
                <a:cubicBezTo>
                  <a:pt x="1012" y="448"/>
                  <a:pt x="1012" y="448"/>
                  <a:pt x="1012" y="448"/>
                </a:cubicBezTo>
                <a:lnTo>
                  <a:pt x="1012" y="448"/>
                </a:lnTo>
                <a:cubicBezTo>
                  <a:pt x="1011" y="448"/>
                  <a:pt x="1010" y="448"/>
                  <a:pt x="1009" y="448"/>
                </a:cubicBezTo>
                <a:lnTo>
                  <a:pt x="1009" y="448"/>
                </a:lnTo>
                <a:cubicBezTo>
                  <a:pt x="1011" y="447"/>
                  <a:pt x="1009" y="445"/>
                  <a:pt x="1009" y="443"/>
                </a:cubicBezTo>
                <a:lnTo>
                  <a:pt x="1009" y="443"/>
                </a:lnTo>
                <a:lnTo>
                  <a:pt x="1009" y="443"/>
                </a:lnTo>
                <a:lnTo>
                  <a:pt x="1009" y="443"/>
                </a:lnTo>
                <a:cubicBezTo>
                  <a:pt x="1011" y="443"/>
                  <a:pt x="1012" y="444"/>
                  <a:pt x="1013" y="447"/>
                </a:cubicBezTo>
                <a:close/>
                <a:moveTo>
                  <a:pt x="1005" y="411"/>
                </a:moveTo>
                <a:lnTo>
                  <a:pt x="1005" y="411"/>
                </a:lnTo>
                <a:cubicBezTo>
                  <a:pt x="1006" y="411"/>
                  <a:pt x="1006" y="412"/>
                  <a:pt x="1007" y="412"/>
                </a:cubicBezTo>
                <a:lnTo>
                  <a:pt x="1007" y="412"/>
                </a:lnTo>
                <a:cubicBezTo>
                  <a:pt x="1007" y="414"/>
                  <a:pt x="1007" y="415"/>
                  <a:pt x="1007" y="415"/>
                </a:cubicBezTo>
                <a:lnTo>
                  <a:pt x="1007" y="415"/>
                </a:lnTo>
                <a:cubicBezTo>
                  <a:pt x="1007" y="418"/>
                  <a:pt x="1006" y="419"/>
                  <a:pt x="1005" y="420"/>
                </a:cubicBezTo>
                <a:lnTo>
                  <a:pt x="1005" y="420"/>
                </a:lnTo>
                <a:cubicBezTo>
                  <a:pt x="1004" y="419"/>
                  <a:pt x="1004" y="419"/>
                  <a:pt x="1003" y="418"/>
                </a:cubicBezTo>
                <a:lnTo>
                  <a:pt x="1003" y="418"/>
                </a:lnTo>
                <a:cubicBezTo>
                  <a:pt x="1004" y="418"/>
                  <a:pt x="1005" y="418"/>
                  <a:pt x="1005" y="417"/>
                </a:cubicBezTo>
                <a:lnTo>
                  <a:pt x="1005" y="417"/>
                </a:lnTo>
                <a:cubicBezTo>
                  <a:pt x="1006" y="415"/>
                  <a:pt x="1006" y="413"/>
                  <a:pt x="1005" y="411"/>
                </a:cubicBezTo>
                <a:close/>
                <a:moveTo>
                  <a:pt x="972" y="338"/>
                </a:moveTo>
                <a:lnTo>
                  <a:pt x="972" y="338"/>
                </a:lnTo>
                <a:cubicBezTo>
                  <a:pt x="970" y="335"/>
                  <a:pt x="970" y="333"/>
                  <a:pt x="969" y="331"/>
                </a:cubicBezTo>
                <a:lnTo>
                  <a:pt x="969" y="331"/>
                </a:lnTo>
                <a:cubicBezTo>
                  <a:pt x="970" y="333"/>
                  <a:pt x="972" y="335"/>
                  <a:pt x="974" y="336"/>
                </a:cubicBezTo>
                <a:lnTo>
                  <a:pt x="974" y="336"/>
                </a:lnTo>
                <a:cubicBezTo>
                  <a:pt x="972" y="336"/>
                  <a:pt x="972" y="336"/>
                  <a:pt x="972" y="338"/>
                </a:cubicBezTo>
                <a:close/>
                <a:moveTo>
                  <a:pt x="979" y="342"/>
                </a:moveTo>
                <a:lnTo>
                  <a:pt x="979" y="342"/>
                </a:lnTo>
                <a:lnTo>
                  <a:pt x="979" y="342"/>
                </a:lnTo>
                <a:lnTo>
                  <a:pt x="979" y="342"/>
                </a:lnTo>
                <a:cubicBezTo>
                  <a:pt x="979" y="342"/>
                  <a:pt x="979" y="343"/>
                  <a:pt x="978" y="343"/>
                </a:cubicBezTo>
                <a:lnTo>
                  <a:pt x="978" y="343"/>
                </a:lnTo>
                <a:cubicBezTo>
                  <a:pt x="979" y="344"/>
                  <a:pt x="979" y="345"/>
                  <a:pt x="980" y="347"/>
                </a:cubicBezTo>
                <a:lnTo>
                  <a:pt x="980" y="347"/>
                </a:lnTo>
                <a:cubicBezTo>
                  <a:pt x="978" y="345"/>
                  <a:pt x="977" y="345"/>
                  <a:pt x="976" y="345"/>
                </a:cubicBezTo>
                <a:lnTo>
                  <a:pt x="976" y="345"/>
                </a:lnTo>
                <a:cubicBezTo>
                  <a:pt x="976" y="347"/>
                  <a:pt x="976" y="347"/>
                  <a:pt x="975" y="347"/>
                </a:cubicBezTo>
                <a:lnTo>
                  <a:pt x="975" y="347"/>
                </a:lnTo>
                <a:cubicBezTo>
                  <a:pt x="974" y="345"/>
                  <a:pt x="973" y="344"/>
                  <a:pt x="972" y="343"/>
                </a:cubicBezTo>
                <a:lnTo>
                  <a:pt x="972" y="343"/>
                </a:lnTo>
                <a:cubicBezTo>
                  <a:pt x="972" y="342"/>
                  <a:pt x="972" y="342"/>
                  <a:pt x="972" y="341"/>
                </a:cubicBezTo>
                <a:lnTo>
                  <a:pt x="972" y="341"/>
                </a:lnTo>
                <a:cubicBezTo>
                  <a:pt x="973" y="342"/>
                  <a:pt x="973" y="343"/>
                  <a:pt x="974" y="343"/>
                </a:cubicBezTo>
                <a:lnTo>
                  <a:pt x="974" y="343"/>
                </a:lnTo>
                <a:cubicBezTo>
                  <a:pt x="976" y="344"/>
                  <a:pt x="978" y="344"/>
                  <a:pt x="979" y="342"/>
                </a:cubicBezTo>
                <a:close/>
                <a:moveTo>
                  <a:pt x="988" y="382"/>
                </a:moveTo>
                <a:lnTo>
                  <a:pt x="988" y="382"/>
                </a:lnTo>
                <a:lnTo>
                  <a:pt x="988" y="381"/>
                </a:lnTo>
                <a:lnTo>
                  <a:pt x="988" y="381"/>
                </a:lnTo>
                <a:cubicBezTo>
                  <a:pt x="988" y="381"/>
                  <a:pt x="988" y="380"/>
                  <a:pt x="989" y="380"/>
                </a:cubicBezTo>
                <a:lnTo>
                  <a:pt x="989" y="380"/>
                </a:lnTo>
                <a:lnTo>
                  <a:pt x="989" y="380"/>
                </a:lnTo>
                <a:lnTo>
                  <a:pt x="989" y="380"/>
                </a:lnTo>
                <a:cubicBezTo>
                  <a:pt x="990" y="382"/>
                  <a:pt x="992" y="383"/>
                  <a:pt x="992" y="384"/>
                </a:cubicBezTo>
                <a:lnTo>
                  <a:pt x="992" y="384"/>
                </a:lnTo>
                <a:cubicBezTo>
                  <a:pt x="992" y="386"/>
                  <a:pt x="992" y="388"/>
                  <a:pt x="996" y="390"/>
                </a:cubicBezTo>
                <a:lnTo>
                  <a:pt x="996" y="390"/>
                </a:lnTo>
                <a:cubicBezTo>
                  <a:pt x="996" y="391"/>
                  <a:pt x="996" y="393"/>
                  <a:pt x="996" y="394"/>
                </a:cubicBezTo>
                <a:lnTo>
                  <a:pt x="996" y="394"/>
                </a:lnTo>
                <a:cubicBezTo>
                  <a:pt x="995" y="394"/>
                  <a:pt x="995" y="394"/>
                  <a:pt x="995" y="394"/>
                </a:cubicBezTo>
                <a:lnTo>
                  <a:pt x="995" y="394"/>
                </a:lnTo>
                <a:cubicBezTo>
                  <a:pt x="995" y="394"/>
                  <a:pt x="995" y="392"/>
                  <a:pt x="994" y="391"/>
                </a:cubicBezTo>
                <a:lnTo>
                  <a:pt x="994" y="391"/>
                </a:lnTo>
                <a:cubicBezTo>
                  <a:pt x="994" y="390"/>
                  <a:pt x="992" y="389"/>
                  <a:pt x="992" y="389"/>
                </a:cubicBezTo>
                <a:lnTo>
                  <a:pt x="992" y="389"/>
                </a:lnTo>
                <a:cubicBezTo>
                  <a:pt x="992" y="387"/>
                  <a:pt x="992" y="384"/>
                  <a:pt x="988" y="382"/>
                </a:cubicBezTo>
                <a:close/>
                <a:moveTo>
                  <a:pt x="953" y="272"/>
                </a:moveTo>
                <a:lnTo>
                  <a:pt x="953" y="272"/>
                </a:lnTo>
                <a:cubicBezTo>
                  <a:pt x="953" y="275"/>
                  <a:pt x="956" y="280"/>
                  <a:pt x="949" y="276"/>
                </a:cubicBezTo>
                <a:lnTo>
                  <a:pt x="949" y="276"/>
                </a:lnTo>
                <a:cubicBezTo>
                  <a:pt x="948" y="277"/>
                  <a:pt x="947" y="279"/>
                  <a:pt x="946" y="280"/>
                </a:cubicBezTo>
                <a:lnTo>
                  <a:pt x="946" y="280"/>
                </a:lnTo>
                <a:cubicBezTo>
                  <a:pt x="945" y="279"/>
                  <a:pt x="945" y="278"/>
                  <a:pt x="944" y="276"/>
                </a:cubicBezTo>
                <a:lnTo>
                  <a:pt x="944" y="276"/>
                </a:lnTo>
                <a:cubicBezTo>
                  <a:pt x="944" y="276"/>
                  <a:pt x="944" y="274"/>
                  <a:pt x="944" y="273"/>
                </a:cubicBezTo>
                <a:lnTo>
                  <a:pt x="945" y="272"/>
                </a:lnTo>
                <a:lnTo>
                  <a:pt x="945" y="272"/>
                </a:lnTo>
                <a:lnTo>
                  <a:pt x="945" y="272"/>
                </a:lnTo>
                <a:lnTo>
                  <a:pt x="945" y="272"/>
                </a:lnTo>
                <a:cubicBezTo>
                  <a:pt x="947" y="272"/>
                  <a:pt x="949" y="273"/>
                  <a:pt x="949" y="273"/>
                </a:cubicBezTo>
                <a:lnTo>
                  <a:pt x="949" y="273"/>
                </a:lnTo>
                <a:cubicBezTo>
                  <a:pt x="951" y="273"/>
                  <a:pt x="952" y="273"/>
                  <a:pt x="953" y="272"/>
                </a:cubicBezTo>
                <a:close/>
                <a:moveTo>
                  <a:pt x="943" y="256"/>
                </a:moveTo>
                <a:lnTo>
                  <a:pt x="943" y="256"/>
                </a:lnTo>
                <a:cubicBezTo>
                  <a:pt x="944" y="256"/>
                  <a:pt x="944" y="256"/>
                  <a:pt x="944" y="256"/>
                </a:cubicBezTo>
                <a:lnTo>
                  <a:pt x="944" y="256"/>
                </a:lnTo>
                <a:lnTo>
                  <a:pt x="945" y="256"/>
                </a:lnTo>
                <a:lnTo>
                  <a:pt x="945" y="256"/>
                </a:lnTo>
                <a:cubicBezTo>
                  <a:pt x="944" y="259"/>
                  <a:pt x="944" y="261"/>
                  <a:pt x="944" y="263"/>
                </a:cubicBezTo>
                <a:lnTo>
                  <a:pt x="944" y="263"/>
                </a:lnTo>
                <a:cubicBezTo>
                  <a:pt x="940" y="264"/>
                  <a:pt x="939" y="266"/>
                  <a:pt x="940" y="270"/>
                </a:cubicBezTo>
                <a:lnTo>
                  <a:pt x="940" y="270"/>
                </a:lnTo>
                <a:cubicBezTo>
                  <a:pt x="941" y="270"/>
                  <a:pt x="942" y="270"/>
                  <a:pt x="942" y="270"/>
                </a:cubicBezTo>
                <a:lnTo>
                  <a:pt x="942" y="270"/>
                </a:lnTo>
                <a:lnTo>
                  <a:pt x="942" y="270"/>
                </a:lnTo>
                <a:lnTo>
                  <a:pt x="939" y="272"/>
                </a:lnTo>
                <a:lnTo>
                  <a:pt x="939" y="272"/>
                </a:lnTo>
                <a:lnTo>
                  <a:pt x="939" y="272"/>
                </a:lnTo>
                <a:cubicBezTo>
                  <a:pt x="938" y="272"/>
                  <a:pt x="938" y="271"/>
                  <a:pt x="937" y="270"/>
                </a:cubicBezTo>
                <a:lnTo>
                  <a:pt x="937" y="270"/>
                </a:lnTo>
                <a:cubicBezTo>
                  <a:pt x="937" y="276"/>
                  <a:pt x="927" y="274"/>
                  <a:pt x="929" y="282"/>
                </a:cubicBezTo>
                <a:lnTo>
                  <a:pt x="929" y="282"/>
                </a:lnTo>
                <a:cubicBezTo>
                  <a:pt x="926" y="283"/>
                  <a:pt x="925" y="287"/>
                  <a:pt x="922" y="287"/>
                </a:cubicBezTo>
                <a:lnTo>
                  <a:pt x="922" y="287"/>
                </a:lnTo>
                <a:cubicBezTo>
                  <a:pt x="922" y="288"/>
                  <a:pt x="922" y="288"/>
                  <a:pt x="922" y="289"/>
                </a:cubicBezTo>
                <a:lnTo>
                  <a:pt x="922" y="289"/>
                </a:lnTo>
                <a:cubicBezTo>
                  <a:pt x="920" y="294"/>
                  <a:pt x="923" y="298"/>
                  <a:pt x="927" y="300"/>
                </a:cubicBezTo>
                <a:lnTo>
                  <a:pt x="927" y="300"/>
                </a:lnTo>
                <a:cubicBezTo>
                  <a:pt x="925" y="300"/>
                  <a:pt x="923" y="300"/>
                  <a:pt x="922" y="300"/>
                </a:cubicBezTo>
                <a:lnTo>
                  <a:pt x="922" y="300"/>
                </a:lnTo>
                <a:cubicBezTo>
                  <a:pt x="919" y="300"/>
                  <a:pt x="917" y="300"/>
                  <a:pt x="917" y="304"/>
                </a:cubicBezTo>
                <a:lnTo>
                  <a:pt x="917" y="304"/>
                </a:lnTo>
                <a:cubicBezTo>
                  <a:pt x="915" y="304"/>
                  <a:pt x="914" y="304"/>
                  <a:pt x="913" y="304"/>
                </a:cubicBezTo>
                <a:lnTo>
                  <a:pt x="913" y="304"/>
                </a:lnTo>
                <a:lnTo>
                  <a:pt x="913" y="304"/>
                </a:lnTo>
                <a:lnTo>
                  <a:pt x="912" y="301"/>
                </a:lnTo>
                <a:lnTo>
                  <a:pt x="912" y="301"/>
                </a:lnTo>
                <a:cubicBezTo>
                  <a:pt x="907" y="299"/>
                  <a:pt x="906" y="295"/>
                  <a:pt x="906" y="290"/>
                </a:cubicBezTo>
                <a:lnTo>
                  <a:pt x="906" y="290"/>
                </a:lnTo>
                <a:lnTo>
                  <a:pt x="906" y="290"/>
                </a:lnTo>
                <a:cubicBezTo>
                  <a:pt x="906" y="286"/>
                  <a:pt x="902" y="280"/>
                  <a:pt x="907" y="279"/>
                </a:cubicBezTo>
                <a:lnTo>
                  <a:pt x="907" y="279"/>
                </a:lnTo>
                <a:cubicBezTo>
                  <a:pt x="908" y="278"/>
                  <a:pt x="909" y="277"/>
                  <a:pt x="910" y="276"/>
                </a:cubicBezTo>
                <a:lnTo>
                  <a:pt x="910" y="276"/>
                </a:lnTo>
                <a:cubicBezTo>
                  <a:pt x="909" y="272"/>
                  <a:pt x="907" y="273"/>
                  <a:pt x="904" y="272"/>
                </a:cubicBezTo>
                <a:lnTo>
                  <a:pt x="904" y="272"/>
                </a:lnTo>
                <a:cubicBezTo>
                  <a:pt x="901" y="272"/>
                  <a:pt x="899" y="273"/>
                  <a:pt x="899" y="276"/>
                </a:cubicBezTo>
                <a:lnTo>
                  <a:pt x="899" y="276"/>
                </a:lnTo>
                <a:cubicBezTo>
                  <a:pt x="898" y="275"/>
                  <a:pt x="897" y="273"/>
                  <a:pt x="897" y="271"/>
                </a:cubicBezTo>
                <a:lnTo>
                  <a:pt x="897" y="271"/>
                </a:lnTo>
                <a:cubicBezTo>
                  <a:pt x="897" y="270"/>
                  <a:pt x="897" y="269"/>
                  <a:pt x="896" y="267"/>
                </a:cubicBezTo>
                <a:lnTo>
                  <a:pt x="896" y="267"/>
                </a:lnTo>
                <a:cubicBezTo>
                  <a:pt x="897" y="268"/>
                  <a:pt x="898" y="269"/>
                  <a:pt x="900" y="270"/>
                </a:cubicBezTo>
                <a:lnTo>
                  <a:pt x="900" y="270"/>
                </a:lnTo>
                <a:cubicBezTo>
                  <a:pt x="902" y="270"/>
                  <a:pt x="902" y="270"/>
                  <a:pt x="904" y="270"/>
                </a:cubicBezTo>
                <a:lnTo>
                  <a:pt x="904" y="270"/>
                </a:lnTo>
                <a:cubicBezTo>
                  <a:pt x="906" y="270"/>
                  <a:pt x="908" y="269"/>
                  <a:pt x="908" y="267"/>
                </a:cubicBezTo>
                <a:lnTo>
                  <a:pt x="908" y="267"/>
                </a:lnTo>
                <a:lnTo>
                  <a:pt x="908" y="267"/>
                </a:lnTo>
                <a:lnTo>
                  <a:pt x="908" y="267"/>
                </a:lnTo>
                <a:cubicBezTo>
                  <a:pt x="909" y="268"/>
                  <a:pt x="910" y="269"/>
                  <a:pt x="911" y="270"/>
                </a:cubicBezTo>
                <a:lnTo>
                  <a:pt x="911" y="270"/>
                </a:lnTo>
                <a:cubicBezTo>
                  <a:pt x="911" y="268"/>
                  <a:pt x="911" y="265"/>
                  <a:pt x="914" y="265"/>
                </a:cubicBezTo>
                <a:lnTo>
                  <a:pt x="914" y="265"/>
                </a:lnTo>
                <a:cubicBezTo>
                  <a:pt x="914" y="264"/>
                  <a:pt x="913" y="263"/>
                  <a:pt x="912" y="263"/>
                </a:cubicBezTo>
                <a:lnTo>
                  <a:pt x="912" y="263"/>
                </a:lnTo>
                <a:cubicBezTo>
                  <a:pt x="913" y="262"/>
                  <a:pt x="913" y="262"/>
                  <a:pt x="914" y="262"/>
                </a:cubicBezTo>
                <a:lnTo>
                  <a:pt x="914" y="262"/>
                </a:lnTo>
                <a:cubicBezTo>
                  <a:pt x="916" y="257"/>
                  <a:pt x="915" y="254"/>
                  <a:pt x="912" y="251"/>
                </a:cubicBezTo>
                <a:lnTo>
                  <a:pt x="912" y="251"/>
                </a:lnTo>
                <a:cubicBezTo>
                  <a:pt x="917" y="253"/>
                  <a:pt x="915" y="261"/>
                  <a:pt x="917" y="265"/>
                </a:cubicBezTo>
                <a:lnTo>
                  <a:pt x="917" y="265"/>
                </a:lnTo>
                <a:cubicBezTo>
                  <a:pt x="918" y="267"/>
                  <a:pt x="919" y="269"/>
                  <a:pt x="921" y="270"/>
                </a:cubicBezTo>
                <a:lnTo>
                  <a:pt x="921" y="270"/>
                </a:lnTo>
                <a:cubicBezTo>
                  <a:pt x="923" y="272"/>
                  <a:pt x="926" y="276"/>
                  <a:pt x="929" y="274"/>
                </a:cubicBezTo>
                <a:lnTo>
                  <a:pt x="929" y="274"/>
                </a:lnTo>
                <a:cubicBezTo>
                  <a:pt x="933" y="272"/>
                  <a:pt x="929" y="267"/>
                  <a:pt x="929" y="265"/>
                </a:cubicBezTo>
                <a:lnTo>
                  <a:pt x="929" y="265"/>
                </a:lnTo>
                <a:cubicBezTo>
                  <a:pt x="929" y="260"/>
                  <a:pt x="935" y="260"/>
                  <a:pt x="933" y="255"/>
                </a:cubicBezTo>
                <a:lnTo>
                  <a:pt x="933" y="255"/>
                </a:lnTo>
                <a:cubicBezTo>
                  <a:pt x="933" y="253"/>
                  <a:pt x="932" y="251"/>
                  <a:pt x="931" y="250"/>
                </a:cubicBezTo>
                <a:lnTo>
                  <a:pt x="931" y="250"/>
                </a:lnTo>
                <a:cubicBezTo>
                  <a:pt x="931" y="249"/>
                  <a:pt x="931" y="249"/>
                  <a:pt x="932" y="248"/>
                </a:cubicBezTo>
                <a:lnTo>
                  <a:pt x="932" y="248"/>
                </a:lnTo>
                <a:cubicBezTo>
                  <a:pt x="935" y="251"/>
                  <a:pt x="938" y="255"/>
                  <a:pt x="943" y="256"/>
                </a:cubicBezTo>
                <a:lnTo>
                  <a:pt x="924" y="226"/>
                </a:lnTo>
                <a:lnTo>
                  <a:pt x="924" y="226"/>
                </a:lnTo>
                <a:cubicBezTo>
                  <a:pt x="923" y="227"/>
                  <a:pt x="922" y="229"/>
                  <a:pt x="920" y="231"/>
                </a:cubicBezTo>
                <a:lnTo>
                  <a:pt x="920" y="231"/>
                </a:lnTo>
                <a:cubicBezTo>
                  <a:pt x="920" y="229"/>
                  <a:pt x="919" y="228"/>
                  <a:pt x="917" y="227"/>
                </a:cubicBezTo>
                <a:lnTo>
                  <a:pt x="917" y="227"/>
                </a:lnTo>
                <a:lnTo>
                  <a:pt x="917" y="227"/>
                </a:lnTo>
                <a:lnTo>
                  <a:pt x="917" y="227"/>
                </a:lnTo>
                <a:lnTo>
                  <a:pt x="916" y="226"/>
                </a:lnTo>
                <a:lnTo>
                  <a:pt x="916" y="226"/>
                </a:lnTo>
                <a:cubicBezTo>
                  <a:pt x="916" y="226"/>
                  <a:pt x="916" y="226"/>
                  <a:pt x="916" y="225"/>
                </a:cubicBezTo>
                <a:lnTo>
                  <a:pt x="916" y="225"/>
                </a:lnTo>
                <a:cubicBezTo>
                  <a:pt x="919" y="227"/>
                  <a:pt x="922" y="227"/>
                  <a:pt x="924" y="226"/>
                </a:cubicBezTo>
                <a:lnTo>
                  <a:pt x="943" y="256"/>
                </a:lnTo>
                <a:close/>
                <a:moveTo>
                  <a:pt x="913" y="230"/>
                </a:moveTo>
                <a:lnTo>
                  <a:pt x="913" y="230"/>
                </a:lnTo>
                <a:cubicBezTo>
                  <a:pt x="913" y="231"/>
                  <a:pt x="913" y="232"/>
                  <a:pt x="913" y="232"/>
                </a:cubicBezTo>
                <a:lnTo>
                  <a:pt x="913" y="232"/>
                </a:lnTo>
                <a:cubicBezTo>
                  <a:pt x="912" y="232"/>
                  <a:pt x="912" y="231"/>
                  <a:pt x="911" y="231"/>
                </a:cubicBezTo>
                <a:lnTo>
                  <a:pt x="911" y="231"/>
                </a:lnTo>
                <a:cubicBezTo>
                  <a:pt x="912" y="231"/>
                  <a:pt x="912" y="231"/>
                  <a:pt x="913" y="230"/>
                </a:cubicBezTo>
                <a:close/>
                <a:moveTo>
                  <a:pt x="913" y="205"/>
                </a:moveTo>
                <a:lnTo>
                  <a:pt x="913" y="205"/>
                </a:lnTo>
                <a:cubicBezTo>
                  <a:pt x="914" y="207"/>
                  <a:pt x="916" y="208"/>
                  <a:pt x="917" y="206"/>
                </a:cubicBezTo>
                <a:lnTo>
                  <a:pt x="917" y="206"/>
                </a:lnTo>
                <a:cubicBezTo>
                  <a:pt x="917" y="208"/>
                  <a:pt x="917" y="210"/>
                  <a:pt x="917" y="211"/>
                </a:cubicBezTo>
                <a:lnTo>
                  <a:pt x="917" y="211"/>
                </a:lnTo>
                <a:cubicBezTo>
                  <a:pt x="913" y="209"/>
                  <a:pt x="908" y="206"/>
                  <a:pt x="908" y="212"/>
                </a:cubicBezTo>
                <a:lnTo>
                  <a:pt x="908" y="212"/>
                </a:lnTo>
                <a:cubicBezTo>
                  <a:pt x="906" y="213"/>
                  <a:pt x="905" y="214"/>
                  <a:pt x="904" y="215"/>
                </a:cubicBezTo>
                <a:lnTo>
                  <a:pt x="904" y="215"/>
                </a:lnTo>
                <a:cubicBezTo>
                  <a:pt x="902" y="212"/>
                  <a:pt x="903" y="209"/>
                  <a:pt x="903" y="206"/>
                </a:cubicBezTo>
                <a:lnTo>
                  <a:pt x="903" y="206"/>
                </a:lnTo>
                <a:cubicBezTo>
                  <a:pt x="904" y="204"/>
                  <a:pt x="906" y="202"/>
                  <a:pt x="908" y="200"/>
                </a:cubicBezTo>
                <a:lnTo>
                  <a:pt x="908" y="200"/>
                </a:lnTo>
                <a:lnTo>
                  <a:pt x="908" y="201"/>
                </a:lnTo>
                <a:lnTo>
                  <a:pt x="908" y="201"/>
                </a:lnTo>
                <a:cubicBezTo>
                  <a:pt x="909" y="204"/>
                  <a:pt x="911" y="205"/>
                  <a:pt x="913" y="205"/>
                </a:cubicBezTo>
                <a:close/>
                <a:moveTo>
                  <a:pt x="901" y="169"/>
                </a:moveTo>
                <a:lnTo>
                  <a:pt x="901" y="169"/>
                </a:lnTo>
                <a:cubicBezTo>
                  <a:pt x="902" y="170"/>
                  <a:pt x="903" y="172"/>
                  <a:pt x="904" y="175"/>
                </a:cubicBezTo>
                <a:lnTo>
                  <a:pt x="904" y="175"/>
                </a:lnTo>
                <a:cubicBezTo>
                  <a:pt x="903" y="173"/>
                  <a:pt x="902" y="173"/>
                  <a:pt x="900" y="174"/>
                </a:cubicBezTo>
                <a:lnTo>
                  <a:pt x="900" y="174"/>
                </a:lnTo>
                <a:cubicBezTo>
                  <a:pt x="900" y="175"/>
                  <a:pt x="899" y="175"/>
                  <a:pt x="898" y="175"/>
                </a:cubicBezTo>
                <a:lnTo>
                  <a:pt x="898" y="175"/>
                </a:lnTo>
                <a:cubicBezTo>
                  <a:pt x="897" y="175"/>
                  <a:pt x="896" y="174"/>
                  <a:pt x="897" y="173"/>
                </a:cubicBezTo>
                <a:lnTo>
                  <a:pt x="897" y="173"/>
                </a:lnTo>
                <a:cubicBezTo>
                  <a:pt x="897" y="174"/>
                  <a:pt x="897" y="174"/>
                  <a:pt x="897" y="174"/>
                </a:cubicBezTo>
                <a:lnTo>
                  <a:pt x="897" y="174"/>
                </a:lnTo>
                <a:cubicBezTo>
                  <a:pt x="900" y="173"/>
                  <a:pt x="901" y="171"/>
                  <a:pt x="901" y="169"/>
                </a:cubicBezTo>
                <a:close/>
                <a:moveTo>
                  <a:pt x="878" y="165"/>
                </a:moveTo>
                <a:lnTo>
                  <a:pt x="878" y="165"/>
                </a:lnTo>
                <a:cubicBezTo>
                  <a:pt x="879" y="166"/>
                  <a:pt x="879" y="167"/>
                  <a:pt x="879" y="168"/>
                </a:cubicBezTo>
                <a:lnTo>
                  <a:pt x="879" y="168"/>
                </a:lnTo>
                <a:cubicBezTo>
                  <a:pt x="878" y="168"/>
                  <a:pt x="876" y="168"/>
                  <a:pt x="875" y="168"/>
                </a:cubicBezTo>
                <a:lnTo>
                  <a:pt x="875" y="168"/>
                </a:lnTo>
                <a:cubicBezTo>
                  <a:pt x="874" y="167"/>
                  <a:pt x="874" y="167"/>
                  <a:pt x="874" y="166"/>
                </a:cubicBezTo>
                <a:lnTo>
                  <a:pt x="874" y="166"/>
                </a:lnTo>
                <a:cubicBezTo>
                  <a:pt x="875" y="166"/>
                  <a:pt x="877" y="166"/>
                  <a:pt x="878" y="165"/>
                </a:cubicBezTo>
                <a:close/>
                <a:moveTo>
                  <a:pt x="867" y="147"/>
                </a:moveTo>
                <a:lnTo>
                  <a:pt x="867" y="147"/>
                </a:lnTo>
                <a:cubicBezTo>
                  <a:pt x="868" y="147"/>
                  <a:pt x="868" y="146"/>
                  <a:pt x="868" y="146"/>
                </a:cubicBezTo>
                <a:lnTo>
                  <a:pt x="868" y="146"/>
                </a:lnTo>
                <a:cubicBezTo>
                  <a:pt x="868" y="147"/>
                  <a:pt x="868" y="149"/>
                  <a:pt x="868" y="151"/>
                </a:cubicBezTo>
                <a:lnTo>
                  <a:pt x="868" y="151"/>
                </a:lnTo>
                <a:cubicBezTo>
                  <a:pt x="872" y="154"/>
                  <a:pt x="871" y="156"/>
                  <a:pt x="868" y="157"/>
                </a:cubicBezTo>
                <a:lnTo>
                  <a:pt x="868" y="157"/>
                </a:lnTo>
                <a:cubicBezTo>
                  <a:pt x="868" y="154"/>
                  <a:pt x="867" y="152"/>
                  <a:pt x="866" y="149"/>
                </a:cubicBezTo>
                <a:lnTo>
                  <a:pt x="866" y="149"/>
                </a:lnTo>
                <a:cubicBezTo>
                  <a:pt x="866" y="148"/>
                  <a:pt x="866" y="147"/>
                  <a:pt x="866" y="147"/>
                </a:cubicBezTo>
                <a:lnTo>
                  <a:pt x="866" y="147"/>
                </a:lnTo>
                <a:lnTo>
                  <a:pt x="867" y="147"/>
                </a:lnTo>
                <a:close/>
                <a:moveTo>
                  <a:pt x="875" y="187"/>
                </a:moveTo>
                <a:lnTo>
                  <a:pt x="875" y="187"/>
                </a:lnTo>
                <a:cubicBezTo>
                  <a:pt x="874" y="186"/>
                  <a:pt x="874" y="186"/>
                  <a:pt x="873" y="187"/>
                </a:cubicBezTo>
                <a:lnTo>
                  <a:pt x="873" y="187"/>
                </a:lnTo>
                <a:cubicBezTo>
                  <a:pt x="874" y="186"/>
                  <a:pt x="874" y="184"/>
                  <a:pt x="875" y="184"/>
                </a:cubicBezTo>
                <a:lnTo>
                  <a:pt x="875" y="184"/>
                </a:lnTo>
                <a:lnTo>
                  <a:pt x="875" y="184"/>
                </a:lnTo>
                <a:lnTo>
                  <a:pt x="875" y="184"/>
                </a:lnTo>
                <a:cubicBezTo>
                  <a:pt x="875" y="185"/>
                  <a:pt x="875" y="186"/>
                  <a:pt x="875" y="187"/>
                </a:cubicBezTo>
                <a:close/>
                <a:moveTo>
                  <a:pt x="887" y="206"/>
                </a:moveTo>
                <a:lnTo>
                  <a:pt x="887" y="206"/>
                </a:lnTo>
                <a:cubicBezTo>
                  <a:pt x="887" y="206"/>
                  <a:pt x="886" y="205"/>
                  <a:pt x="886" y="204"/>
                </a:cubicBezTo>
                <a:lnTo>
                  <a:pt x="886" y="204"/>
                </a:lnTo>
                <a:lnTo>
                  <a:pt x="885" y="203"/>
                </a:lnTo>
                <a:lnTo>
                  <a:pt x="885" y="203"/>
                </a:lnTo>
                <a:cubicBezTo>
                  <a:pt x="887" y="203"/>
                  <a:pt x="888" y="202"/>
                  <a:pt x="886" y="199"/>
                </a:cubicBezTo>
                <a:lnTo>
                  <a:pt x="886" y="199"/>
                </a:lnTo>
                <a:cubicBezTo>
                  <a:pt x="886" y="198"/>
                  <a:pt x="885" y="198"/>
                  <a:pt x="884" y="197"/>
                </a:cubicBezTo>
                <a:lnTo>
                  <a:pt x="884" y="197"/>
                </a:lnTo>
                <a:cubicBezTo>
                  <a:pt x="884" y="197"/>
                  <a:pt x="884" y="197"/>
                  <a:pt x="884" y="196"/>
                </a:cubicBezTo>
                <a:lnTo>
                  <a:pt x="884" y="196"/>
                </a:lnTo>
                <a:cubicBezTo>
                  <a:pt x="886" y="196"/>
                  <a:pt x="887" y="193"/>
                  <a:pt x="890" y="191"/>
                </a:cubicBezTo>
                <a:lnTo>
                  <a:pt x="890" y="191"/>
                </a:lnTo>
                <a:cubicBezTo>
                  <a:pt x="890" y="194"/>
                  <a:pt x="890" y="196"/>
                  <a:pt x="888" y="198"/>
                </a:cubicBezTo>
                <a:lnTo>
                  <a:pt x="888" y="198"/>
                </a:lnTo>
                <a:cubicBezTo>
                  <a:pt x="890" y="200"/>
                  <a:pt x="892" y="198"/>
                  <a:pt x="894" y="197"/>
                </a:cubicBezTo>
                <a:lnTo>
                  <a:pt x="894" y="197"/>
                </a:lnTo>
                <a:cubicBezTo>
                  <a:pt x="896" y="196"/>
                  <a:pt x="897" y="194"/>
                  <a:pt x="894" y="190"/>
                </a:cubicBezTo>
                <a:lnTo>
                  <a:pt x="891" y="190"/>
                </a:lnTo>
                <a:lnTo>
                  <a:pt x="891" y="190"/>
                </a:lnTo>
                <a:cubicBezTo>
                  <a:pt x="893" y="189"/>
                  <a:pt x="895" y="188"/>
                  <a:pt x="895" y="185"/>
                </a:cubicBezTo>
                <a:lnTo>
                  <a:pt x="895" y="185"/>
                </a:lnTo>
                <a:cubicBezTo>
                  <a:pt x="896" y="186"/>
                  <a:pt x="896" y="187"/>
                  <a:pt x="897" y="188"/>
                </a:cubicBezTo>
                <a:lnTo>
                  <a:pt x="897" y="188"/>
                </a:lnTo>
                <a:cubicBezTo>
                  <a:pt x="896" y="189"/>
                  <a:pt x="896" y="189"/>
                  <a:pt x="896" y="189"/>
                </a:cubicBezTo>
                <a:lnTo>
                  <a:pt x="896" y="189"/>
                </a:lnTo>
                <a:cubicBezTo>
                  <a:pt x="896" y="193"/>
                  <a:pt x="898" y="198"/>
                  <a:pt x="894" y="200"/>
                </a:cubicBezTo>
                <a:lnTo>
                  <a:pt x="894" y="200"/>
                </a:lnTo>
                <a:cubicBezTo>
                  <a:pt x="893" y="202"/>
                  <a:pt x="893" y="204"/>
                  <a:pt x="894" y="206"/>
                </a:cubicBezTo>
                <a:lnTo>
                  <a:pt x="894" y="206"/>
                </a:lnTo>
                <a:cubicBezTo>
                  <a:pt x="891" y="204"/>
                  <a:pt x="889" y="202"/>
                  <a:pt x="887" y="206"/>
                </a:cubicBezTo>
                <a:close/>
                <a:moveTo>
                  <a:pt x="908" y="225"/>
                </a:moveTo>
                <a:lnTo>
                  <a:pt x="908" y="225"/>
                </a:lnTo>
                <a:cubicBezTo>
                  <a:pt x="908" y="226"/>
                  <a:pt x="909" y="227"/>
                  <a:pt x="910" y="229"/>
                </a:cubicBezTo>
                <a:lnTo>
                  <a:pt x="910" y="229"/>
                </a:lnTo>
                <a:cubicBezTo>
                  <a:pt x="908" y="227"/>
                  <a:pt x="906" y="227"/>
                  <a:pt x="903" y="229"/>
                </a:cubicBezTo>
                <a:lnTo>
                  <a:pt x="903" y="229"/>
                </a:lnTo>
                <a:cubicBezTo>
                  <a:pt x="902" y="227"/>
                  <a:pt x="903" y="227"/>
                  <a:pt x="904" y="226"/>
                </a:cubicBezTo>
                <a:lnTo>
                  <a:pt x="904" y="226"/>
                </a:lnTo>
                <a:cubicBezTo>
                  <a:pt x="907" y="227"/>
                  <a:pt x="906" y="224"/>
                  <a:pt x="907" y="222"/>
                </a:cubicBezTo>
                <a:lnTo>
                  <a:pt x="907" y="222"/>
                </a:lnTo>
                <a:cubicBezTo>
                  <a:pt x="907" y="224"/>
                  <a:pt x="907" y="224"/>
                  <a:pt x="908" y="225"/>
                </a:cubicBezTo>
                <a:close/>
                <a:moveTo>
                  <a:pt x="883" y="217"/>
                </a:moveTo>
                <a:lnTo>
                  <a:pt x="883" y="217"/>
                </a:lnTo>
                <a:cubicBezTo>
                  <a:pt x="884" y="217"/>
                  <a:pt x="885" y="217"/>
                  <a:pt x="885" y="217"/>
                </a:cubicBezTo>
                <a:lnTo>
                  <a:pt x="885" y="217"/>
                </a:lnTo>
                <a:cubicBezTo>
                  <a:pt x="885" y="218"/>
                  <a:pt x="885" y="220"/>
                  <a:pt x="886" y="222"/>
                </a:cubicBezTo>
                <a:lnTo>
                  <a:pt x="886" y="222"/>
                </a:lnTo>
                <a:cubicBezTo>
                  <a:pt x="886" y="222"/>
                  <a:pt x="887" y="224"/>
                  <a:pt x="888" y="224"/>
                </a:cubicBezTo>
                <a:lnTo>
                  <a:pt x="888" y="224"/>
                </a:lnTo>
                <a:cubicBezTo>
                  <a:pt x="890" y="227"/>
                  <a:pt x="896" y="222"/>
                  <a:pt x="896" y="230"/>
                </a:cubicBezTo>
                <a:lnTo>
                  <a:pt x="896" y="230"/>
                </a:lnTo>
                <a:cubicBezTo>
                  <a:pt x="895" y="227"/>
                  <a:pt x="893" y="225"/>
                  <a:pt x="890" y="226"/>
                </a:cubicBezTo>
                <a:lnTo>
                  <a:pt x="890" y="226"/>
                </a:lnTo>
                <a:cubicBezTo>
                  <a:pt x="888" y="227"/>
                  <a:pt x="888" y="228"/>
                  <a:pt x="888" y="230"/>
                </a:cubicBezTo>
                <a:lnTo>
                  <a:pt x="888" y="230"/>
                </a:lnTo>
                <a:cubicBezTo>
                  <a:pt x="888" y="234"/>
                  <a:pt x="889" y="237"/>
                  <a:pt x="892" y="237"/>
                </a:cubicBezTo>
                <a:lnTo>
                  <a:pt x="892" y="237"/>
                </a:lnTo>
                <a:cubicBezTo>
                  <a:pt x="892" y="239"/>
                  <a:pt x="892" y="239"/>
                  <a:pt x="892" y="240"/>
                </a:cubicBezTo>
                <a:lnTo>
                  <a:pt x="892" y="240"/>
                </a:lnTo>
                <a:cubicBezTo>
                  <a:pt x="891" y="242"/>
                  <a:pt x="890" y="241"/>
                  <a:pt x="889" y="240"/>
                </a:cubicBezTo>
                <a:lnTo>
                  <a:pt x="889" y="240"/>
                </a:lnTo>
                <a:cubicBezTo>
                  <a:pt x="889" y="239"/>
                  <a:pt x="889" y="239"/>
                  <a:pt x="889" y="237"/>
                </a:cubicBezTo>
                <a:lnTo>
                  <a:pt x="889" y="237"/>
                </a:lnTo>
                <a:cubicBezTo>
                  <a:pt x="888" y="237"/>
                  <a:pt x="888" y="236"/>
                  <a:pt x="887" y="234"/>
                </a:cubicBezTo>
                <a:lnTo>
                  <a:pt x="887" y="234"/>
                </a:lnTo>
                <a:cubicBezTo>
                  <a:pt x="885" y="232"/>
                  <a:pt x="884" y="234"/>
                  <a:pt x="882" y="234"/>
                </a:cubicBezTo>
                <a:lnTo>
                  <a:pt x="882" y="234"/>
                </a:lnTo>
                <a:cubicBezTo>
                  <a:pt x="883" y="233"/>
                  <a:pt x="886" y="233"/>
                  <a:pt x="886" y="231"/>
                </a:cubicBezTo>
                <a:lnTo>
                  <a:pt x="886" y="231"/>
                </a:lnTo>
                <a:cubicBezTo>
                  <a:pt x="886" y="230"/>
                  <a:pt x="886" y="229"/>
                  <a:pt x="886" y="228"/>
                </a:cubicBezTo>
                <a:lnTo>
                  <a:pt x="886" y="228"/>
                </a:lnTo>
                <a:cubicBezTo>
                  <a:pt x="882" y="226"/>
                  <a:pt x="880" y="227"/>
                  <a:pt x="878" y="227"/>
                </a:cubicBezTo>
                <a:lnTo>
                  <a:pt x="878" y="227"/>
                </a:lnTo>
                <a:cubicBezTo>
                  <a:pt x="878" y="227"/>
                  <a:pt x="879" y="226"/>
                  <a:pt x="879" y="224"/>
                </a:cubicBezTo>
                <a:lnTo>
                  <a:pt x="879" y="224"/>
                </a:lnTo>
                <a:cubicBezTo>
                  <a:pt x="880" y="226"/>
                  <a:pt x="882" y="224"/>
                  <a:pt x="882" y="222"/>
                </a:cubicBezTo>
                <a:lnTo>
                  <a:pt x="882" y="222"/>
                </a:lnTo>
                <a:cubicBezTo>
                  <a:pt x="882" y="221"/>
                  <a:pt x="881" y="220"/>
                  <a:pt x="880" y="219"/>
                </a:cubicBezTo>
                <a:lnTo>
                  <a:pt x="880" y="219"/>
                </a:lnTo>
                <a:cubicBezTo>
                  <a:pt x="882" y="218"/>
                  <a:pt x="882" y="218"/>
                  <a:pt x="883" y="217"/>
                </a:cubicBezTo>
                <a:close/>
                <a:moveTo>
                  <a:pt x="868" y="185"/>
                </a:moveTo>
                <a:lnTo>
                  <a:pt x="868" y="185"/>
                </a:lnTo>
                <a:cubicBezTo>
                  <a:pt x="868" y="187"/>
                  <a:pt x="870" y="187"/>
                  <a:pt x="871" y="188"/>
                </a:cubicBezTo>
                <a:lnTo>
                  <a:pt x="871" y="188"/>
                </a:lnTo>
                <a:lnTo>
                  <a:pt x="871" y="188"/>
                </a:lnTo>
                <a:lnTo>
                  <a:pt x="871" y="188"/>
                </a:lnTo>
                <a:cubicBezTo>
                  <a:pt x="870" y="189"/>
                  <a:pt x="869" y="190"/>
                  <a:pt x="868" y="191"/>
                </a:cubicBezTo>
                <a:lnTo>
                  <a:pt x="868" y="191"/>
                </a:lnTo>
                <a:cubicBezTo>
                  <a:pt x="868" y="190"/>
                  <a:pt x="868" y="187"/>
                  <a:pt x="868" y="185"/>
                </a:cubicBezTo>
                <a:close/>
                <a:moveTo>
                  <a:pt x="871" y="203"/>
                </a:moveTo>
                <a:lnTo>
                  <a:pt x="871" y="203"/>
                </a:lnTo>
                <a:close/>
                <a:moveTo>
                  <a:pt x="873" y="208"/>
                </a:moveTo>
                <a:lnTo>
                  <a:pt x="873" y="208"/>
                </a:lnTo>
                <a:cubicBezTo>
                  <a:pt x="872" y="208"/>
                  <a:pt x="872" y="208"/>
                  <a:pt x="871" y="208"/>
                </a:cubicBezTo>
                <a:lnTo>
                  <a:pt x="871" y="208"/>
                </a:lnTo>
                <a:cubicBezTo>
                  <a:pt x="871" y="208"/>
                  <a:pt x="871" y="207"/>
                  <a:pt x="871" y="206"/>
                </a:cubicBezTo>
                <a:lnTo>
                  <a:pt x="871" y="206"/>
                </a:lnTo>
                <a:cubicBezTo>
                  <a:pt x="872" y="206"/>
                  <a:pt x="872" y="207"/>
                  <a:pt x="873" y="208"/>
                </a:cubicBezTo>
                <a:close/>
                <a:moveTo>
                  <a:pt x="862" y="171"/>
                </a:moveTo>
                <a:lnTo>
                  <a:pt x="862" y="171"/>
                </a:lnTo>
                <a:cubicBezTo>
                  <a:pt x="862" y="172"/>
                  <a:pt x="862" y="173"/>
                  <a:pt x="862" y="173"/>
                </a:cubicBezTo>
                <a:lnTo>
                  <a:pt x="862" y="173"/>
                </a:lnTo>
                <a:cubicBezTo>
                  <a:pt x="860" y="173"/>
                  <a:pt x="860" y="175"/>
                  <a:pt x="860" y="176"/>
                </a:cubicBezTo>
                <a:lnTo>
                  <a:pt x="860" y="176"/>
                </a:lnTo>
                <a:lnTo>
                  <a:pt x="859" y="175"/>
                </a:lnTo>
                <a:lnTo>
                  <a:pt x="859" y="175"/>
                </a:lnTo>
                <a:cubicBezTo>
                  <a:pt x="855" y="173"/>
                  <a:pt x="854" y="172"/>
                  <a:pt x="854" y="169"/>
                </a:cubicBezTo>
                <a:lnTo>
                  <a:pt x="854" y="169"/>
                </a:lnTo>
                <a:cubicBezTo>
                  <a:pt x="857" y="171"/>
                  <a:pt x="859" y="174"/>
                  <a:pt x="862" y="171"/>
                </a:cubicBezTo>
                <a:close/>
                <a:moveTo>
                  <a:pt x="844" y="146"/>
                </a:moveTo>
                <a:lnTo>
                  <a:pt x="844" y="146"/>
                </a:lnTo>
                <a:cubicBezTo>
                  <a:pt x="843" y="144"/>
                  <a:pt x="843" y="142"/>
                  <a:pt x="843" y="141"/>
                </a:cubicBezTo>
                <a:lnTo>
                  <a:pt x="843" y="141"/>
                </a:lnTo>
                <a:cubicBezTo>
                  <a:pt x="844" y="141"/>
                  <a:pt x="846" y="142"/>
                  <a:pt x="847" y="142"/>
                </a:cubicBezTo>
                <a:lnTo>
                  <a:pt x="847" y="142"/>
                </a:lnTo>
                <a:cubicBezTo>
                  <a:pt x="847" y="144"/>
                  <a:pt x="847" y="146"/>
                  <a:pt x="844" y="147"/>
                </a:cubicBezTo>
                <a:lnTo>
                  <a:pt x="844" y="147"/>
                </a:lnTo>
                <a:lnTo>
                  <a:pt x="844" y="146"/>
                </a:lnTo>
                <a:close/>
                <a:moveTo>
                  <a:pt x="863" y="213"/>
                </a:moveTo>
                <a:lnTo>
                  <a:pt x="863" y="213"/>
                </a:lnTo>
                <a:cubicBezTo>
                  <a:pt x="863" y="213"/>
                  <a:pt x="863" y="213"/>
                  <a:pt x="864" y="212"/>
                </a:cubicBezTo>
                <a:lnTo>
                  <a:pt x="864" y="212"/>
                </a:lnTo>
                <a:cubicBezTo>
                  <a:pt x="865" y="212"/>
                  <a:pt x="867" y="210"/>
                  <a:pt x="868" y="208"/>
                </a:cubicBezTo>
                <a:lnTo>
                  <a:pt x="868" y="208"/>
                </a:lnTo>
                <a:cubicBezTo>
                  <a:pt x="868" y="209"/>
                  <a:pt x="869" y="209"/>
                  <a:pt x="869" y="209"/>
                </a:cubicBezTo>
                <a:lnTo>
                  <a:pt x="869" y="209"/>
                </a:lnTo>
                <a:cubicBezTo>
                  <a:pt x="866" y="211"/>
                  <a:pt x="864" y="213"/>
                  <a:pt x="866" y="218"/>
                </a:cubicBezTo>
                <a:lnTo>
                  <a:pt x="866" y="218"/>
                </a:lnTo>
                <a:cubicBezTo>
                  <a:pt x="865" y="217"/>
                  <a:pt x="864" y="215"/>
                  <a:pt x="863" y="213"/>
                </a:cubicBezTo>
                <a:close/>
                <a:moveTo>
                  <a:pt x="866" y="220"/>
                </a:moveTo>
                <a:lnTo>
                  <a:pt x="866" y="220"/>
                </a:lnTo>
                <a:cubicBezTo>
                  <a:pt x="867" y="221"/>
                  <a:pt x="868" y="222"/>
                  <a:pt x="868" y="222"/>
                </a:cubicBezTo>
                <a:lnTo>
                  <a:pt x="868" y="222"/>
                </a:lnTo>
                <a:cubicBezTo>
                  <a:pt x="867" y="222"/>
                  <a:pt x="866" y="224"/>
                  <a:pt x="865" y="224"/>
                </a:cubicBezTo>
                <a:lnTo>
                  <a:pt x="865" y="224"/>
                </a:lnTo>
                <a:lnTo>
                  <a:pt x="864" y="224"/>
                </a:lnTo>
                <a:lnTo>
                  <a:pt x="864" y="224"/>
                </a:lnTo>
                <a:cubicBezTo>
                  <a:pt x="866" y="222"/>
                  <a:pt x="866" y="220"/>
                  <a:pt x="866" y="218"/>
                </a:cubicBezTo>
                <a:lnTo>
                  <a:pt x="866" y="218"/>
                </a:lnTo>
                <a:cubicBezTo>
                  <a:pt x="866" y="219"/>
                  <a:pt x="866" y="220"/>
                  <a:pt x="866" y="220"/>
                </a:cubicBezTo>
                <a:close/>
                <a:moveTo>
                  <a:pt x="961" y="352"/>
                </a:moveTo>
                <a:lnTo>
                  <a:pt x="961" y="352"/>
                </a:lnTo>
                <a:cubicBezTo>
                  <a:pt x="961" y="353"/>
                  <a:pt x="962" y="354"/>
                  <a:pt x="963" y="355"/>
                </a:cubicBezTo>
                <a:lnTo>
                  <a:pt x="963" y="355"/>
                </a:lnTo>
                <a:cubicBezTo>
                  <a:pt x="960" y="354"/>
                  <a:pt x="959" y="352"/>
                  <a:pt x="956" y="351"/>
                </a:cubicBezTo>
                <a:lnTo>
                  <a:pt x="956" y="351"/>
                </a:lnTo>
                <a:cubicBezTo>
                  <a:pt x="958" y="352"/>
                  <a:pt x="960" y="352"/>
                  <a:pt x="961" y="352"/>
                </a:cubicBezTo>
                <a:close/>
                <a:moveTo>
                  <a:pt x="938" y="304"/>
                </a:moveTo>
                <a:lnTo>
                  <a:pt x="938" y="304"/>
                </a:lnTo>
                <a:cubicBezTo>
                  <a:pt x="939" y="304"/>
                  <a:pt x="939" y="305"/>
                  <a:pt x="939" y="306"/>
                </a:cubicBezTo>
                <a:lnTo>
                  <a:pt x="939" y="306"/>
                </a:lnTo>
                <a:cubicBezTo>
                  <a:pt x="938" y="305"/>
                  <a:pt x="937" y="305"/>
                  <a:pt x="935" y="304"/>
                </a:cubicBezTo>
                <a:lnTo>
                  <a:pt x="935" y="304"/>
                </a:lnTo>
                <a:cubicBezTo>
                  <a:pt x="934" y="302"/>
                  <a:pt x="933" y="302"/>
                  <a:pt x="933" y="302"/>
                </a:cubicBezTo>
                <a:lnTo>
                  <a:pt x="933" y="302"/>
                </a:lnTo>
                <a:lnTo>
                  <a:pt x="933" y="302"/>
                </a:lnTo>
                <a:lnTo>
                  <a:pt x="933" y="302"/>
                </a:lnTo>
                <a:cubicBezTo>
                  <a:pt x="933" y="299"/>
                  <a:pt x="933" y="295"/>
                  <a:pt x="937" y="298"/>
                </a:cubicBezTo>
                <a:lnTo>
                  <a:pt x="937" y="298"/>
                </a:lnTo>
                <a:cubicBezTo>
                  <a:pt x="938" y="298"/>
                  <a:pt x="939" y="299"/>
                  <a:pt x="939" y="300"/>
                </a:cubicBezTo>
                <a:lnTo>
                  <a:pt x="939" y="300"/>
                </a:lnTo>
                <a:cubicBezTo>
                  <a:pt x="938" y="301"/>
                  <a:pt x="938" y="302"/>
                  <a:pt x="938" y="304"/>
                </a:cubicBezTo>
                <a:close/>
                <a:moveTo>
                  <a:pt x="907" y="329"/>
                </a:moveTo>
                <a:lnTo>
                  <a:pt x="907" y="329"/>
                </a:lnTo>
                <a:cubicBezTo>
                  <a:pt x="904" y="325"/>
                  <a:pt x="901" y="325"/>
                  <a:pt x="897" y="325"/>
                </a:cubicBezTo>
                <a:lnTo>
                  <a:pt x="897" y="325"/>
                </a:lnTo>
                <a:cubicBezTo>
                  <a:pt x="899" y="323"/>
                  <a:pt x="900" y="321"/>
                  <a:pt x="899" y="319"/>
                </a:cubicBezTo>
                <a:lnTo>
                  <a:pt x="899" y="319"/>
                </a:lnTo>
                <a:cubicBezTo>
                  <a:pt x="900" y="318"/>
                  <a:pt x="902" y="317"/>
                  <a:pt x="902" y="317"/>
                </a:cubicBezTo>
                <a:lnTo>
                  <a:pt x="902" y="317"/>
                </a:lnTo>
                <a:cubicBezTo>
                  <a:pt x="902" y="318"/>
                  <a:pt x="903" y="319"/>
                  <a:pt x="904" y="319"/>
                </a:cubicBezTo>
                <a:lnTo>
                  <a:pt x="904" y="319"/>
                </a:lnTo>
                <a:cubicBezTo>
                  <a:pt x="906" y="318"/>
                  <a:pt x="908" y="316"/>
                  <a:pt x="910" y="314"/>
                </a:cubicBezTo>
                <a:lnTo>
                  <a:pt x="910" y="314"/>
                </a:lnTo>
                <a:cubicBezTo>
                  <a:pt x="911" y="315"/>
                  <a:pt x="912" y="315"/>
                  <a:pt x="913" y="315"/>
                </a:cubicBezTo>
                <a:lnTo>
                  <a:pt x="913" y="315"/>
                </a:lnTo>
                <a:cubicBezTo>
                  <a:pt x="912" y="316"/>
                  <a:pt x="912" y="317"/>
                  <a:pt x="912" y="318"/>
                </a:cubicBezTo>
                <a:lnTo>
                  <a:pt x="912" y="318"/>
                </a:lnTo>
                <a:cubicBezTo>
                  <a:pt x="911" y="319"/>
                  <a:pt x="912" y="320"/>
                  <a:pt x="913" y="322"/>
                </a:cubicBezTo>
                <a:lnTo>
                  <a:pt x="913" y="322"/>
                </a:lnTo>
                <a:cubicBezTo>
                  <a:pt x="916" y="326"/>
                  <a:pt x="917" y="323"/>
                  <a:pt x="917" y="322"/>
                </a:cubicBezTo>
                <a:lnTo>
                  <a:pt x="917" y="322"/>
                </a:lnTo>
                <a:cubicBezTo>
                  <a:pt x="920" y="318"/>
                  <a:pt x="922" y="312"/>
                  <a:pt x="929" y="317"/>
                </a:cubicBezTo>
                <a:lnTo>
                  <a:pt x="929" y="317"/>
                </a:lnTo>
                <a:lnTo>
                  <a:pt x="929" y="317"/>
                </a:lnTo>
                <a:cubicBezTo>
                  <a:pt x="931" y="320"/>
                  <a:pt x="933" y="321"/>
                  <a:pt x="937" y="322"/>
                </a:cubicBezTo>
                <a:lnTo>
                  <a:pt x="937" y="322"/>
                </a:lnTo>
                <a:cubicBezTo>
                  <a:pt x="939" y="321"/>
                  <a:pt x="941" y="323"/>
                  <a:pt x="943" y="321"/>
                </a:cubicBezTo>
                <a:lnTo>
                  <a:pt x="943" y="321"/>
                </a:lnTo>
                <a:cubicBezTo>
                  <a:pt x="945" y="325"/>
                  <a:pt x="944" y="326"/>
                  <a:pt x="942" y="328"/>
                </a:cubicBezTo>
                <a:lnTo>
                  <a:pt x="942" y="328"/>
                </a:lnTo>
                <a:cubicBezTo>
                  <a:pt x="941" y="327"/>
                  <a:pt x="940" y="327"/>
                  <a:pt x="940" y="327"/>
                </a:cubicBezTo>
                <a:lnTo>
                  <a:pt x="940" y="327"/>
                </a:lnTo>
                <a:cubicBezTo>
                  <a:pt x="938" y="329"/>
                  <a:pt x="939" y="333"/>
                  <a:pt x="938" y="335"/>
                </a:cubicBezTo>
                <a:lnTo>
                  <a:pt x="938" y="335"/>
                </a:lnTo>
                <a:cubicBezTo>
                  <a:pt x="938" y="337"/>
                  <a:pt x="938" y="338"/>
                  <a:pt x="935" y="338"/>
                </a:cubicBezTo>
                <a:lnTo>
                  <a:pt x="935" y="338"/>
                </a:lnTo>
                <a:cubicBezTo>
                  <a:pt x="935" y="339"/>
                  <a:pt x="935" y="341"/>
                  <a:pt x="935" y="341"/>
                </a:cubicBezTo>
                <a:lnTo>
                  <a:pt x="935" y="341"/>
                </a:lnTo>
                <a:cubicBezTo>
                  <a:pt x="937" y="344"/>
                  <a:pt x="939" y="345"/>
                  <a:pt x="939" y="349"/>
                </a:cubicBezTo>
                <a:lnTo>
                  <a:pt x="939" y="349"/>
                </a:lnTo>
                <a:cubicBezTo>
                  <a:pt x="945" y="351"/>
                  <a:pt x="945" y="343"/>
                  <a:pt x="949" y="344"/>
                </a:cubicBezTo>
                <a:lnTo>
                  <a:pt x="949" y="344"/>
                </a:lnTo>
                <a:cubicBezTo>
                  <a:pt x="949" y="341"/>
                  <a:pt x="947" y="338"/>
                  <a:pt x="947" y="335"/>
                </a:cubicBezTo>
                <a:lnTo>
                  <a:pt x="947" y="335"/>
                </a:lnTo>
                <a:lnTo>
                  <a:pt x="947" y="335"/>
                </a:lnTo>
                <a:cubicBezTo>
                  <a:pt x="948" y="335"/>
                  <a:pt x="949" y="335"/>
                  <a:pt x="949" y="335"/>
                </a:cubicBezTo>
                <a:lnTo>
                  <a:pt x="949" y="335"/>
                </a:lnTo>
                <a:cubicBezTo>
                  <a:pt x="951" y="335"/>
                  <a:pt x="951" y="336"/>
                  <a:pt x="951" y="337"/>
                </a:cubicBezTo>
                <a:lnTo>
                  <a:pt x="951" y="337"/>
                </a:lnTo>
                <a:lnTo>
                  <a:pt x="951" y="337"/>
                </a:lnTo>
                <a:lnTo>
                  <a:pt x="951" y="337"/>
                </a:lnTo>
                <a:cubicBezTo>
                  <a:pt x="951" y="339"/>
                  <a:pt x="951" y="339"/>
                  <a:pt x="951" y="341"/>
                </a:cubicBezTo>
                <a:lnTo>
                  <a:pt x="951" y="341"/>
                </a:lnTo>
                <a:cubicBezTo>
                  <a:pt x="951" y="341"/>
                  <a:pt x="951" y="343"/>
                  <a:pt x="951" y="344"/>
                </a:cubicBezTo>
                <a:lnTo>
                  <a:pt x="951" y="344"/>
                </a:lnTo>
                <a:cubicBezTo>
                  <a:pt x="951" y="345"/>
                  <a:pt x="951" y="345"/>
                  <a:pt x="951" y="347"/>
                </a:cubicBezTo>
                <a:lnTo>
                  <a:pt x="951" y="347"/>
                </a:lnTo>
                <a:cubicBezTo>
                  <a:pt x="952" y="348"/>
                  <a:pt x="953" y="349"/>
                  <a:pt x="954" y="351"/>
                </a:cubicBezTo>
                <a:lnTo>
                  <a:pt x="954" y="351"/>
                </a:lnTo>
                <a:lnTo>
                  <a:pt x="954" y="351"/>
                </a:lnTo>
                <a:lnTo>
                  <a:pt x="954" y="351"/>
                </a:lnTo>
                <a:lnTo>
                  <a:pt x="954" y="351"/>
                </a:lnTo>
                <a:lnTo>
                  <a:pt x="954" y="351"/>
                </a:lnTo>
                <a:cubicBezTo>
                  <a:pt x="954" y="351"/>
                  <a:pt x="953" y="351"/>
                  <a:pt x="952" y="352"/>
                </a:cubicBezTo>
                <a:lnTo>
                  <a:pt x="952" y="352"/>
                </a:lnTo>
                <a:cubicBezTo>
                  <a:pt x="951" y="354"/>
                  <a:pt x="951" y="357"/>
                  <a:pt x="953" y="360"/>
                </a:cubicBezTo>
                <a:lnTo>
                  <a:pt x="953" y="360"/>
                </a:lnTo>
                <a:lnTo>
                  <a:pt x="952" y="360"/>
                </a:lnTo>
                <a:lnTo>
                  <a:pt x="951" y="361"/>
                </a:lnTo>
                <a:lnTo>
                  <a:pt x="951" y="361"/>
                </a:lnTo>
                <a:cubicBezTo>
                  <a:pt x="949" y="358"/>
                  <a:pt x="948" y="356"/>
                  <a:pt x="945" y="353"/>
                </a:cubicBezTo>
                <a:lnTo>
                  <a:pt x="944" y="357"/>
                </a:lnTo>
                <a:lnTo>
                  <a:pt x="944" y="357"/>
                </a:lnTo>
                <a:cubicBezTo>
                  <a:pt x="942" y="357"/>
                  <a:pt x="940" y="358"/>
                  <a:pt x="939" y="358"/>
                </a:cubicBezTo>
                <a:lnTo>
                  <a:pt x="939" y="358"/>
                </a:lnTo>
                <a:lnTo>
                  <a:pt x="939" y="357"/>
                </a:lnTo>
                <a:lnTo>
                  <a:pt x="939" y="357"/>
                </a:lnTo>
                <a:cubicBezTo>
                  <a:pt x="937" y="355"/>
                  <a:pt x="936" y="354"/>
                  <a:pt x="933" y="354"/>
                </a:cubicBezTo>
                <a:lnTo>
                  <a:pt x="933" y="354"/>
                </a:lnTo>
                <a:cubicBezTo>
                  <a:pt x="935" y="352"/>
                  <a:pt x="936" y="351"/>
                  <a:pt x="936" y="348"/>
                </a:cubicBezTo>
                <a:lnTo>
                  <a:pt x="936" y="348"/>
                </a:lnTo>
                <a:cubicBezTo>
                  <a:pt x="935" y="342"/>
                  <a:pt x="927" y="347"/>
                  <a:pt x="927" y="340"/>
                </a:cubicBezTo>
                <a:lnTo>
                  <a:pt x="927" y="340"/>
                </a:lnTo>
                <a:cubicBezTo>
                  <a:pt x="926" y="338"/>
                  <a:pt x="925" y="337"/>
                  <a:pt x="923" y="335"/>
                </a:cubicBezTo>
                <a:lnTo>
                  <a:pt x="923" y="335"/>
                </a:lnTo>
                <a:cubicBezTo>
                  <a:pt x="921" y="334"/>
                  <a:pt x="917" y="332"/>
                  <a:pt x="916" y="336"/>
                </a:cubicBezTo>
                <a:lnTo>
                  <a:pt x="916" y="336"/>
                </a:lnTo>
                <a:cubicBezTo>
                  <a:pt x="916" y="337"/>
                  <a:pt x="916" y="337"/>
                  <a:pt x="917" y="338"/>
                </a:cubicBezTo>
                <a:lnTo>
                  <a:pt x="917" y="338"/>
                </a:lnTo>
                <a:cubicBezTo>
                  <a:pt x="916" y="338"/>
                  <a:pt x="916" y="338"/>
                  <a:pt x="916" y="339"/>
                </a:cubicBezTo>
                <a:lnTo>
                  <a:pt x="916" y="339"/>
                </a:lnTo>
                <a:lnTo>
                  <a:pt x="916" y="338"/>
                </a:lnTo>
                <a:lnTo>
                  <a:pt x="916" y="338"/>
                </a:lnTo>
                <a:cubicBezTo>
                  <a:pt x="914" y="335"/>
                  <a:pt x="912" y="333"/>
                  <a:pt x="910" y="332"/>
                </a:cubicBezTo>
                <a:lnTo>
                  <a:pt x="910" y="332"/>
                </a:lnTo>
                <a:lnTo>
                  <a:pt x="909" y="332"/>
                </a:lnTo>
                <a:lnTo>
                  <a:pt x="909" y="332"/>
                </a:lnTo>
                <a:cubicBezTo>
                  <a:pt x="909" y="332"/>
                  <a:pt x="909" y="331"/>
                  <a:pt x="909" y="330"/>
                </a:cubicBezTo>
                <a:lnTo>
                  <a:pt x="909" y="330"/>
                </a:lnTo>
                <a:cubicBezTo>
                  <a:pt x="908" y="330"/>
                  <a:pt x="908" y="330"/>
                  <a:pt x="907" y="329"/>
                </a:cubicBezTo>
                <a:close/>
                <a:moveTo>
                  <a:pt x="890" y="295"/>
                </a:moveTo>
                <a:lnTo>
                  <a:pt x="890" y="295"/>
                </a:lnTo>
                <a:cubicBezTo>
                  <a:pt x="890" y="294"/>
                  <a:pt x="890" y="294"/>
                  <a:pt x="890" y="294"/>
                </a:cubicBezTo>
                <a:lnTo>
                  <a:pt x="890" y="294"/>
                </a:lnTo>
                <a:cubicBezTo>
                  <a:pt x="893" y="295"/>
                  <a:pt x="892" y="292"/>
                  <a:pt x="890" y="290"/>
                </a:cubicBezTo>
                <a:lnTo>
                  <a:pt x="890" y="290"/>
                </a:lnTo>
                <a:cubicBezTo>
                  <a:pt x="891" y="289"/>
                  <a:pt x="892" y="289"/>
                  <a:pt x="892" y="288"/>
                </a:cubicBezTo>
                <a:lnTo>
                  <a:pt x="892" y="288"/>
                </a:lnTo>
                <a:cubicBezTo>
                  <a:pt x="895" y="292"/>
                  <a:pt x="896" y="292"/>
                  <a:pt x="899" y="291"/>
                </a:cubicBezTo>
                <a:lnTo>
                  <a:pt x="899" y="291"/>
                </a:lnTo>
                <a:lnTo>
                  <a:pt x="899" y="291"/>
                </a:lnTo>
                <a:lnTo>
                  <a:pt x="899" y="291"/>
                </a:lnTo>
                <a:lnTo>
                  <a:pt x="899" y="291"/>
                </a:lnTo>
                <a:cubicBezTo>
                  <a:pt x="896" y="300"/>
                  <a:pt x="896" y="302"/>
                  <a:pt x="901" y="305"/>
                </a:cubicBezTo>
                <a:lnTo>
                  <a:pt x="901" y="305"/>
                </a:lnTo>
                <a:cubicBezTo>
                  <a:pt x="902" y="305"/>
                  <a:pt x="902" y="306"/>
                  <a:pt x="902" y="307"/>
                </a:cubicBezTo>
                <a:lnTo>
                  <a:pt x="902" y="307"/>
                </a:lnTo>
                <a:cubicBezTo>
                  <a:pt x="902" y="308"/>
                  <a:pt x="903" y="308"/>
                  <a:pt x="903" y="308"/>
                </a:cubicBezTo>
                <a:lnTo>
                  <a:pt x="903" y="308"/>
                </a:lnTo>
                <a:cubicBezTo>
                  <a:pt x="902" y="309"/>
                  <a:pt x="902" y="310"/>
                  <a:pt x="901" y="312"/>
                </a:cubicBezTo>
                <a:lnTo>
                  <a:pt x="901" y="312"/>
                </a:lnTo>
                <a:cubicBezTo>
                  <a:pt x="901" y="311"/>
                  <a:pt x="900" y="309"/>
                  <a:pt x="899" y="308"/>
                </a:cubicBezTo>
                <a:lnTo>
                  <a:pt x="899" y="308"/>
                </a:lnTo>
                <a:cubicBezTo>
                  <a:pt x="897" y="307"/>
                  <a:pt x="896" y="306"/>
                  <a:pt x="893" y="305"/>
                </a:cubicBezTo>
                <a:lnTo>
                  <a:pt x="893" y="305"/>
                </a:lnTo>
                <a:cubicBezTo>
                  <a:pt x="897" y="304"/>
                  <a:pt x="891" y="298"/>
                  <a:pt x="890" y="295"/>
                </a:cubicBezTo>
                <a:close/>
                <a:moveTo>
                  <a:pt x="837" y="137"/>
                </a:moveTo>
                <a:lnTo>
                  <a:pt x="837" y="137"/>
                </a:lnTo>
                <a:cubicBezTo>
                  <a:pt x="838" y="140"/>
                  <a:pt x="839" y="142"/>
                  <a:pt x="840" y="145"/>
                </a:cubicBezTo>
                <a:lnTo>
                  <a:pt x="840" y="145"/>
                </a:lnTo>
                <a:lnTo>
                  <a:pt x="840" y="145"/>
                </a:lnTo>
                <a:lnTo>
                  <a:pt x="840" y="145"/>
                </a:lnTo>
                <a:cubicBezTo>
                  <a:pt x="839" y="145"/>
                  <a:pt x="839" y="145"/>
                  <a:pt x="839" y="145"/>
                </a:cubicBezTo>
                <a:lnTo>
                  <a:pt x="839" y="145"/>
                </a:lnTo>
                <a:cubicBezTo>
                  <a:pt x="837" y="143"/>
                  <a:pt x="836" y="141"/>
                  <a:pt x="834" y="141"/>
                </a:cubicBezTo>
                <a:lnTo>
                  <a:pt x="834" y="141"/>
                </a:lnTo>
                <a:cubicBezTo>
                  <a:pt x="836" y="140"/>
                  <a:pt x="837" y="139"/>
                  <a:pt x="837" y="137"/>
                </a:cubicBezTo>
                <a:close/>
                <a:moveTo>
                  <a:pt x="853" y="163"/>
                </a:moveTo>
                <a:lnTo>
                  <a:pt x="853" y="163"/>
                </a:lnTo>
                <a:cubicBezTo>
                  <a:pt x="853" y="163"/>
                  <a:pt x="851" y="163"/>
                  <a:pt x="850" y="163"/>
                </a:cubicBezTo>
                <a:lnTo>
                  <a:pt x="850" y="163"/>
                </a:lnTo>
                <a:lnTo>
                  <a:pt x="850" y="163"/>
                </a:lnTo>
                <a:cubicBezTo>
                  <a:pt x="847" y="166"/>
                  <a:pt x="843" y="166"/>
                  <a:pt x="843" y="171"/>
                </a:cubicBezTo>
                <a:lnTo>
                  <a:pt x="843" y="171"/>
                </a:lnTo>
                <a:cubicBezTo>
                  <a:pt x="840" y="171"/>
                  <a:pt x="839" y="173"/>
                  <a:pt x="842" y="176"/>
                </a:cubicBezTo>
                <a:lnTo>
                  <a:pt x="842" y="176"/>
                </a:lnTo>
                <a:cubicBezTo>
                  <a:pt x="841" y="178"/>
                  <a:pt x="840" y="179"/>
                  <a:pt x="839" y="178"/>
                </a:cubicBezTo>
                <a:lnTo>
                  <a:pt x="839" y="178"/>
                </a:lnTo>
                <a:cubicBezTo>
                  <a:pt x="838" y="177"/>
                  <a:pt x="837" y="175"/>
                  <a:pt x="837" y="175"/>
                </a:cubicBezTo>
                <a:lnTo>
                  <a:pt x="837" y="175"/>
                </a:lnTo>
                <a:cubicBezTo>
                  <a:pt x="837" y="174"/>
                  <a:pt x="837" y="173"/>
                  <a:pt x="836" y="173"/>
                </a:cubicBezTo>
                <a:lnTo>
                  <a:pt x="836" y="173"/>
                </a:lnTo>
                <a:cubicBezTo>
                  <a:pt x="837" y="169"/>
                  <a:pt x="838" y="167"/>
                  <a:pt x="839" y="164"/>
                </a:cubicBezTo>
                <a:lnTo>
                  <a:pt x="839" y="164"/>
                </a:lnTo>
                <a:cubicBezTo>
                  <a:pt x="840" y="163"/>
                  <a:pt x="840" y="161"/>
                  <a:pt x="839" y="159"/>
                </a:cubicBezTo>
                <a:lnTo>
                  <a:pt x="839" y="159"/>
                </a:lnTo>
                <a:cubicBezTo>
                  <a:pt x="841" y="160"/>
                  <a:pt x="842" y="159"/>
                  <a:pt x="843" y="159"/>
                </a:cubicBezTo>
                <a:lnTo>
                  <a:pt x="843" y="159"/>
                </a:lnTo>
                <a:cubicBezTo>
                  <a:pt x="847" y="159"/>
                  <a:pt x="851" y="160"/>
                  <a:pt x="853" y="163"/>
                </a:cubicBezTo>
                <a:close/>
                <a:moveTo>
                  <a:pt x="841" y="199"/>
                </a:moveTo>
                <a:lnTo>
                  <a:pt x="841" y="199"/>
                </a:lnTo>
                <a:cubicBezTo>
                  <a:pt x="841" y="199"/>
                  <a:pt x="841" y="199"/>
                  <a:pt x="842" y="199"/>
                </a:cubicBezTo>
                <a:lnTo>
                  <a:pt x="842" y="199"/>
                </a:lnTo>
                <a:cubicBezTo>
                  <a:pt x="845" y="201"/>
                  <a:pt x="855" y="202"/>
                  <a:pt x="848" y="209"/>
                </a:cubicBezTo>
                <a:lnTo>
                  <a:pt x="848" y="209"/>
                </a:lnTo>
                <a:cubicBezTo>
                  <a:pt x="847" y="209"/>
                  <a:pt x="847" y="208"/>
                  <a:pt x="847" y="208"/>
                </a:cubicBezTo>
                <a:lnTo>
                  <a:pt x="847" y="208"/>
                </a:lnTo>
                <a:cubicBezTo>
                  <a:pt x="846" y="208"/>
                  <a:pt x="844" y="207"/>
                  <a:pt x="843" y="208"/>
                </a:cubicBezTo>
                <a:lnTo>
                  <a:pt x="843" y="208"/>
                </a:lnTo>
                <a:cubicBezTo>
                  <a:pt x="843" y="205"/>
                  <a:pt x="843" y="202"/>
                  <a:pt x="841" y="199"/>
                </a:cubicBezTo>
                <a:close/>
                <a:moveTo>
                  <a:pt x="816" y="90"/>
                </a:moveTo>
                <a:lnTo>
                  <a:pt x="816" y="90"/>
                </a:lnTo>
                <a:cubicBezTo>
                  <a:pt x="816" y="90"/>
                  <a:pt x="817" y="90"/>
                  <a:pt x="818" y="90"/>
                </a:cubicBezTo>
                <a:lnTo>
                  <a:pt x="818" y="90"/>
                </a:lnTo>
                <a:cubicBezTo>
                  <a:pt x="819" y="92"/>
                  <a:pt x="820" y="96"/>
                  <a:pt x="817" y="98"/>
                </a:cubicBezTo>
                <a:lnTo>
                  <a:pt x="817" y="98"/>
                </a:lnTo>
                <a:cubicBezTo>
                  <a:pt x="813" y="96"/>
                  <a:pt x="814" y="99"/>
                  <a:pt x="815" y="102"/>
                </a:cubicBezTo>
                <a:lnTo>
                  <a:pt x="815" y="102"/>
                </a:lnTo>
                <a:cubicBezTo>
                  <a:pt x="815" y="103"/>
                  <a:pt x="814" y="103"/>
                  <a:pt x="814" y="104"/>
                </a:cubicBezTo>
                <a:lnTo>
                  <a:pt x="814" y="104"/>
                </a:lnTo>
                <a:cubicBezTo>
                  <a:pt x="812" y="105"/>
                  <a:pt x="810" y="105"/>
                  <a:pt x="807" y="105"/>
                </a:cubicBezTo>
                <a:lnTo>
                  <a:pt x="807" y="105"/>
                </a:lnTo>
                <a:lnTo>
                  <a:pt x="807" y="105"/>
                </a:lnTo>
                <a:lnTo>
                  <a:pt x="807" y="105"/>
                </a:lnTo>
                <a:cubicBezTo>
                  <a:pt x="806" y="101"/>
                  <a:pt x="804" y="98"/>
                  <a:pt x="800" y="96"/>
                </a:cubicBezTo>
                <a:lnTo>
                  <a:pt x="800" y="96"/>
                </a:lnTo>
                <a:cubicBezTo>
                  <a:pt x="801" y="94"/>
                  <a:pt x="802" y="92"/>
                  <a:pt x="803" y="91"/>
                </a:cubicBezTo>
                <a:lnTo>
                  <a:pt x="803" y="91"/>
                </a:lnTo>
                <a:cubicBezTo>
                  <a:pt x="804" y="92"/>
                  <a:pt x="806" y="92"/>
                  <a:pt x="808" y="92"/>
                </a:cubicBezTo>
                <a:lnTo>
                  <a:pt x="808" y="92"/>
                </a:lnTo>
                <a:cubicBezTo>
                  <a:pt x="809" y="89"/>
                  <a:pt x="810" y="86"/>
                  <a:pt x="809" y="83"/>
                </a:cubicBezTo>
                <a:lnTo>
                  <a:pt x="809" y="83"/>
                </a:lnTo>
                <a:cubicBezTo>
                  <a:pt x="810" y="86"/>
                  <a:pt x="812" y="89"/>
                  <a:pt x="816" y="90"/>
                </a:cubicBezTo>
                <a:close/>
                <a:moveTo>
                  <a:pt x="781" y="25"/>
                </a:moveTo>
                <a:lnTo>
                  <a:pt x="781" y="25"/>
                </a:lnTo>
                <a:cubicBezTo>
                  <a:pt x="781" y="24"/>
                  <a:pt x="780" y="24"/>
                  <a:pt x="780" y="24"/>
                </a:cubicBezTo>
                <a:lnTo>
                  <a:pt x="780" y="24"/>
                </a:lnTo>
                <a:cubicBezTo>
                  <a:pt x="780" y="24"/>
                  <a:pt x="780" y="24"/>
                  <a:pt x="780" y="23"/>
                </a:cubicBezTo>
                <a:lnTo>
                  <a:pt x="780" y="23"/>
                </a:lnTo>
                <a:cubicBezTo>
                  <a:pt x="780" y="23"/>
                  <a:pt x="780" y="22"/>
                  <a:pt x="780" y="21"/>
                </a:cubicBezTo>
                <a:lnTo>
                  <a:pt x="780" y="21"/>
                </a:lnTo>
                <a:cubicBezTo>
                  <a:pt x="781" y="22"/>
                  <a:pt x="781" y="23"/>
                  <a:pt x="781" y="25"/>
                </a:cubicBezTo>
                <a:close/>
                <a:moveTo>
                  <a:pt x="800" y="53"/>
                </a:moveTo>
                <a:lnTo>
                  <a:pt x="800" y="53"/>
                </a:lnTo>
                <a:cubicBezTo>
                  <a:pt x="800" y="53"/>
                  <a:pt x="800" y="53"/>
                  <a:pt x="800" y="54"/>
                </a:cubicBezTo>
                <a:lnTo>
                  <a:pt x="800" y="54"/>
                </a:lnTo>
                <a:cubicBezTo>
                  <a:pt x="798" y="54"/>
                  <a:pt x="794" y="50"/>
                  <a:pt x="792" y="53"/>
                </a:cubicBezTo>
                <a:lnTo>
                  <a:pt x="792" y="53"/>
                </a:lnTo>
                <a:lnTo>
                  <a:pt x="792" y="52"/>
                </a:lnTo>
                <a:lnTo>
                  <a:pt x="792" y="52"/>
                </a:lnTo>
                <a:cubicBezTo>
                  <a:pt x="791" y="52"/>
                  <a:pt x="791" y="52"/>
                  <a:pt x="791" y="52"/>
                </a:cubicBezTo>
                <a:lnTo>
                  <a:pt x="791" y="52"/>
                </a:lnTo>
                <a:cubicBezTo>
                  <a:pt x="794" y="49"/>
                  <a:pt x="797" y="50"/>
                  <a:pt x="800" y="53"/>
                </a:cubicBezTo>
                <a:close/>
                <a:moveTo>
                  <a:pt x="860" y="131"/>
                </a:moveTo>
                <a:lnTo>
                  <a:pt x="860" y="131"/>
                </a:lnTo>
                <a:cubicBezTo>
                  <a:pt x="859" y="131"/>
                  <a:pt x="859" y="131"/>
                  <a:pt x="859" y="132"/>
                </a:cubicBezTo>
                <a:lnTo>
                  <a:pt x="859" y="132"/>
                </a:lnTo>
                <a:cubicBezTo>
                  <a:pt x="858" y="132"/>
                  <a:pt x="858" y="133"/>
                  <a:pt x="857" y="135"/>
                </a:cubicBezTo>
                <a:lnTo>
                  <a:pt x="857" y="135"/>
                </a:lnTo>
                <a:cubicBezTo>
                  <a:pt x="856" y="132"/>
                  <a:pt x="853" y="132"/>
                  <a:pt x="851" y="131"/>
                </a:cubicBezTo>
                <a:lnTo>
                  <a:pt x="851" y="131"/>
                </a:lnTo>
                <a:cubicBezTo>
                  <a:pt x="850" y="131"/>
                  <a:pt x="850" y="131"/>
                  <a:pt x="850" y="131"/>
                </a:cubicBezTo>
                <a:lnTo>
                  <a:pt x="850" y="129"/>
                </a:lnTo>
                <a:lnTo>
                  <a:pt x="850" y="129"/>
                </a:lnTo>
                <a:cubicBezTo>
                  <a:pt x="849" y="127"/>
                  <a:pt x="849" y="126"/>
                  <a:pt x="848" y="124"/>
                </a:cubicBezTo>
                <a:lnTo>
                  <a:pt x="848" y="124"/>
                </a:lnTo>
                <a:cubicBezTo>
                  <a:pt x="850" y="125"/>
                  <a:pt x="852" y="126"/>
                  <a:pt x="853" y="124"/>
                </a:cubicBezTo>
                <a:lnTo>
                  <a:pt x="853" y="124"/>
                </a:lnTo>
                <a:cubicBezTo>
                  <a:pt x="855" y="127"/>
                  <a:pt x="858" y="129"/>
                  <a:pt x="860" y="131"/>
                </a:cubicBezTo>
                <a:close/>
                <a:moveTo>
                  <a:pt x="853" y="114"/>
                </a:moveTo>
                <a:lnTo>
                  <a:pt x="853" y="114"/>
                </a:lnTo>
                <a:close/>
                <a:moveTo>
                  <a:pt x="859" y="121"/>
                </a:moveTo>
                <a:lnTo>
                  <a:pt x="859" y="121"/>
                </a:lnTo>
                <a:close/>
                <a:moveTo>
                  <a:pt x="875" y="114"/>
                </a:moveTo>
                <a:lnTo>
                  <a:pt x="875" y="114"/>
                </a:lnTo>
                <a:cubicBezTo>
                  <a:pt x="878" y="116"/>
                  <a:pt x="880" y="119"/>
                  <a:pt x="876" y="121"/>
                </a:cubicBezTo>
                <a:lnTo>
                  <a:pt x="876" y="121"/>
                </a:lnTo>
                <a:cubicBezTo>
                  <a:pt x="873" y="124"/>
                  <a:pt x="872" y="127"/>
                  <a:pt x="874" y="132"/>
                </a:cubicBezTo>
                <a:lnTo>
                  <a:pt x="874" y="132"/>
                </a:lnTo>
                <a:cubicBezTo>
                  <a:pt x="874" y="132"/>
                  <a:pt x="874" y="132"/>
                  <a:pt x="874" y="133"/>
                </a:cubicBezTo>
                <a:lnTo>
                  <a:pt x="874" y="133"/>
                </a:lnTo>
                <a:cubicBezTo>
                  <a:pt x="873" y="136"/>
                  <a:pt x="872" y="138"/>
                  <a:pt x="870" y="141"/>
                </a:cubicBezTo>
                <a:lnTo>
                  <a:pt x="870" y="141"/>
                </a:lnTo>
                <a:cubicBezTo>
                  <a:pt x="869" y="141"/>
                  <a:pt x="868" y="141"/>
                  <a:pt x="868" y="141"/>
                </a:cubicBezTo>
                <a:lnTo>
                  <a:pt x="868" y="141"/>
                </a:lnTo>
                <a:cubicBezTo>
                  <a:pt x="868" y="142"/>
                  <a:pt x="868" y="144"/>
                  <a:pt x="868" y="145"/>
                </a:cubicBezTo>
                <a:lnTo>
                  <a:pt x="868" y="145"/>
                </a:lnTo>
                <a:cubicBezTo>
                  <a:pt x="868" y="144"/>
                  <a:pt x="868" y="143"/>
                  <a:pt x="867" y="143"/>
                </a:cubicBezTo>
                <a:lnTo>
                  <a:pt x="867" y="143"/>
                </a:lnTo>
                <a:cubicBezTo>
                  <a:pt x="865" y="139"/>
                  <a:pt x="867" y="134"/>
                  <a:pt x="863" y="130"/>
                </a:cubicBezTo>
                <a:lnTo>
                  <a:pt x="863" y="130"/>
                </a:lnTo>
                <a:cubicBezTo>
                  <a:pt x="868" y="132"/>
                  <a:pt x="874" y="134"/>
                  <a:pt x="870" y="124"/>
                </a:cubicBezTo>
                <a:lnTo>
                  <a:pt x="870" y="124"/>
                </a:lnTo>
                <a:cubicBezTo>
                  <a:pt x="873" y="121"/>
                  <a:pt x="880" y="121"/>
                  <a:pt x="875" y="114"/>
                </a:cubicBezTo>
                <a:close/>
                <a:moveTo>
                  <a:pt x="890" y="144"/>
                </a:moveTo>
                <a:lnTo>
                  <a:pt x="890" y="144"/>
                </a:lnTo>
                <a:cubicBezTo>
                  <a:pt x="890" y="145"/>
                  <a:pt x="890" y="144"/>
                  <a:pt x="891" y="145"/>
                </a:cubicBezTo>
                <a:lnTo>
                  <a:pt x="891" y="145"/>
                </a:lnTo>
                <a:cubicBezTo>
                  <a:pt x="886" y="146"/>
                  <a:pt x="886" y="146"/>
                  <a:pt x="890" y="153"/>
                </a:cubicBezTo>
                <a:lnTo>
                  <a:pt x="890" y="153"/>
                </a:lnTo>
                <a:cubicBezTo>
                  <a:pt x="890" y="156"/>
                  <a:pt x="894" y="157"/>
                  <a:pt x="895" y="162"/>
                </a:cubicBezTo>
                <a:lnTo>
                  <a:pt x="895" y="162"/>
                </a:lnTo>
                <a:cubicBezTo>
                  <a:pt x="892" y="162"/>
                  <a:pt x="891" y="159"/>
                  <a:pt x="889" y="157"/>
                </a:cubicBezTo>
                <a:lnTo>
                  <a:pt x="889" y="157"/>
                </a:lnTo>
                <a:cubicBezTo>
                  <a:pt x="890" y="156"/>
                  <a:pt x="890" y="155"/>
                  <a:pt x="888" y="153"/>
                </a:cubicBezTo>
                <a:lnTo>
                  <a:pt x="888" y="153"/>
                </a:lnTo>
                <a:cubicBezTo>
                  <a:pt x="884" y="151"/>
                  <a:pt x="880" y="148"/>
                  <a:pt x="876" y="146"/>
                </a:cubicBezTo>
                <a:lnTo>
                  <a:pt x="876" y="146"/>
                </a:lnTo>
                <a:cubicBezTo>
                  <a:pt x="879" y="144"/>
                  <a:pt x="880" y="142"/>
                  <a:pt x="880" y="138"/>
                </a:cubicBezTo>
                <a:lnTo>
                  <a:pt x="880" y="138"/>
                </a:lnTo>
                <a:cubicBezTo>
                  <a:pt x="883" y="140"/>
                  <a:pt x="886" y="144"/>
                  <a:pt x="890" y="143"/>
                </a:cubicBezTo>
                <a:lnTo>
                  <a:pt x="890" y="143"/>
                </a:lnTo>
                <a:cubicBezTo>
                  <a:pt x="890" y="143"/>
                  <a:pt x="890" y="143"/>
                  <a:pt x="890" y="142"/>
                </a:cubicBezTo>
                <a:lnTo>
                  <a:pt x="890" y="142"/>
                </a:lnTo>
                <a:cubicBezTo>
                  <a:pt x="890" y="143"/>
                  <a:pt x="890" y="144"/>
                  <a:pt x="890" y="144"/>
                </a:cubicBezTo>
                <a:close/>
                <a:moveTo>
                  <a:pt x="932" y="210"/>
                </a:moveTo>
                <a:lnTo>
                  <a:pt x="932" y="210"/>
                </a:lnTo>
                <a:lnTo>
                  <a:pt x="932" y="210"/>
                </a:lnTo>
                <a:lnTo>
                  <a:pt x="932" y="210"/>
                </a:lnTo>
                <a:cubicBezTo>
                  <a:pt x="931" y="209"/>
                  <a:pt x="931" y="209"/>
                  <a:pt x="931" y="208"/>
                </a:cubicBezTo>
                <a:lnTo>
                  <a:pt x="931" y="208"/>
                </a:lnTo>
                <a:cubicBezTo>
                  <a:pt x="932" y="208"/>
                  <a:pt x="932" y="209"/>
                  <a:pt x="932" y="209"/>
                </a:cubicBezTo>
                <a:lnTo>
                  <a:pt x="932" y="209"/>
                </a:lnTo>
                <a:cubicBezTo>
                  <a:pt x="932" y="209"/>
                  <a:pt x="932" y="209"/>
                  <a:pt x="932" y="210"/>
                </a:cubicBezTo>
                <a:close/>
                <a:moveTo>
                  <a:pt x="967" y="299"/>
                </a:moveTo>
                <a:lnTo>
                  <a:pt x="967" y="299"/>
                </a:lnTo>
                <a:cubicBezTo>
                  <a:pt x="967" y="300"/>
                  <a:pt x="967" y="300"/>
                  <a:pt x="967" y="300"/>
                </a:cubicBezTo>
                <a:lnTo>
                  <a:pt x="967" y="300"/>
                </a:lnTo>
                <a:cubicBezTo>
                  <a:pt x="967" y="301"/>
                  <a:pt x="967" y="301"/>
                  <a:pt x="967" y="301"/>
                </a:cubicBezTo>
                <a:lnTo>
                  <a:pt x="967" y="301"/>
                </a:lnTo>
                <a:cubicBezTo>
                  <a:pt x="967" y="302"/>
                  <a:pt x="967" y="302"/>
                  <a:pt x="967" y="304"/>
                </a:cubicBezTo>
                <a:lnTo>
                  <a:pt x="967" y="304"/>
                </a:lnTo>
                <a:cubicBezTo>
                  <a:pt x="966" y="304"/>
                  <a:pt x="966" y="305"/>
                  <a:pt x="966" y="306"/>
                </a:cubicBezTo>
                <a:lnTo>
                  <a:pt x="966" y="306"/>
                </a:lnTo>
                <a:lnTo>
                  <a:pt x="966" y="306"/>
                </a:lnTo>
                <a:lnTo>
                  <a:pt x="966" y="306"/>
                </a:lnTo>
                <a:cubicBezTo>
                  <a:pt x="965" y="306"/>
                  <a:pt x="964" y="307"/>
                  <a:pt x="964" y="307"/>
                </a:cubicBezTo>
                <a:lnTo>
                  <a:pt x="964" y="307"/>
                </a:lnTo>
                <a:cubicBezTo>
                  <a:pt x="962" y="306"/>
                  <a:pt x="961" y="306"/>
                  <a:pt x="960" y="305"/>
                </a:cubicBezTo>
                <a:lnTo>
                  <a:pt x="960" y="305"/>
                </a:lnTo>
                <a:cubicBezTo>
                  <a:pt x="960" y="308"/>
                  <a:pt x="958" y="309"/>
                  <a:pt x="960" y="312"/>
                </a:cubicBezTo>
                <a:lnTo>
                  <a:pt x="960" y="312"/>
                </a:lnTo>
                <a:cubicBezTo>
                  <a:pt x="959" y="314"/>
                  <a:pt x="958" y="315"/>
                  <a:pt x="960" y="317"/>
                </a:cubicBezTo>
                <a:lnTo>
                  <a:pt x="960" y="317"/>
                </a:lnTo>
                <a:cubicBezTo>
                  <a:pt x="959" y="317"/>
                  <a:pt x="959" y="317"/>
                  <a:pt x="959" y="317"/>
                </a:cubicBezTo>
                <a:lnTo>
                  <a:pt x="959" y="317"/>
                </a:lnTo>
                <a:lnTo>
                  <a:pt x="958" y="318"/>
                </a:lnTo>
                <a:lnTo>
                  <a:pt x="958" y="318"/>
                </a:lnTo>
                <a:cubicBezTo>
                  <a:pt x="957" y="314"/>
                  <a:pt x="955" y="312"/>
                  <a:pt x="953" y="310"/>
                </a:cubicBezTo>
                <a:lnTo>
                  <a:pt x="953" y="310"/>
                </a:lnTo>
                <a:cubicBezTo>
                  <a:pt x="953" y="309"/>
                  <a:pt x="953" y="309"/>
                  <a:pt x="953" y="309"/>
                </a:cubicBezTo>
                <a:lnTo>
                  <a:pt x="953" y="309"/>
                </a:lnTo>
                <a:cubicBezTo>
                  <a:pt x="955" y="308"/>
                  <a:pt x="954" y="305"/>
                  <a:pt x="954" y="304"/>
                </a:cubicBezTo>
                <a:lnTo>
                  <a:pt x="954" y="304"/>
                </a:lnTo>
                <a:cubicBezTo>
                  <a:pt x="955" y="304"/>
                  <a:pt x="955" y="304"/>
                  <a:pt x="956" y="305"/>
                </a:cubicBezTo>
                <a:lnTo>
                  <a:pt x="956" y="305"/>
                </a:lnTo>
                <a:cubicBezTo>
                  <a:pt x="957" y="304"/>
                  <a:pt x="957" y="304"/>
                  <a:pt x="958" y="304"/>
                </a:cubicBezTo>
                <a:lnTo>
                  <a:pt x="958" y="304"/>
                </a:lnTo>
                <a:cubicBezTo>
                  <a:pt x="958" y="302"/>
                  <a:pt x="958" y="302"/>
                  <a:pt x="958" y="301"/>
                </a:cubicBezTo>
                <a:lnTo>
                  <a:pt x="958" y="301"/>
                </a:lnTo>
                <a:cubicBezTo>
                  <a:pt x="958" y="299"/>
                  <a:pt x="958" y="298"/>
                  <a:pt x="958" y="297"/>
                </a:cubicBezTo>
                <a:lnTo>
                  <a:pt x="958" y="297"/>
                </a:lnTo>
                <a:cubicBezTo>
                  <a:pt x="956" y="298"/>
                  <a:pt x="954" y="298"/>
                  <a:pt x="954" y="299"/>
                </a:cubicBezTo>
                <a:lnTo>
                  <a:pt x="954" y="299"/>
                </a:lnTo>
                <a:cubicBezTo>
                  <a:pt x="953" y="298"/>
                  <a:pt x="952" y="297"/>
                  <a:pt x="951" y="297"/>
                </a:cubicBezTo>
                <a:lnTo>
                  <a:pt x="951" y="297"/>
                </a:lnTo>
                <a:cubicBezTo>
                  <a:pt x="948" y="296"/>
                  <a:pt x="947" y="296"/>
                  <a:pt x="945" y="297"/>
                </a:cubicBezTo>
                <a:lnTo>
                  <a:pt x="945" y="297"/>
                </a:lnTo>
                <a:lnTo>
                  <a:pt x="945" y="296"/>
                </a:lnTo>
                <a:lnTo>
                  <a:pt x="945" y="296"/>
                </a:lnTo>
                <a:cubicBezTo>
                  <a:pt x="945" y="295"/>
                  <a:pt x="945" y="294"/>
                  <a:pt x="944" y="293"/>
                </a:cubicBezTo>
                <a:lnTo>
                  <a:pt x="944" y="293"/>
                </a:lnTo>
                <a:cubicBezTo>
                  <a:pt x="945" y="292"/>
                  <a:pt x="945" y="292"/>
                  <a:pt x="945" y="292"/>
                </a:cubicBezTo>
                <a:lnTo>
                  <a:pt x="945" y="292"/>
                </a:lnTo>
                <a:cubicBezTo>
                  <a:pt x="945" y="289"/>
                  <a:pt x="945" y="286"/>
                  <a:pt x="946" y="283"/>
                </a:cubicBezTo>
                <a:lnTo>
                  <a:pt x="946" y="283"/>
                </a:lnTo>
                <a:cubicBezTo>
                  <a:pt x="947" y="289"/>
                  <a:pt x="951" y="292"/>
                  <a:pt x="955" y="293"/>
                </a:cubicBezTo>
                <a:lnTo>
                  <a:pt x="955" y="293"/>
                </a:lnTo>
                <a:cubicBezTo>
                  <a:pt x="958" y="292"/>
                  <a:pt x="958" y="297"/>
                  <a:pt x="960" y="297"/>
                </a:cubicBezTo>
                <a:lnTo>
                  <a:pt x="960" y="297"/>
                </a:lnTo>
                <a:cubicBezTo>
                  <a:pt x="961" y="297"/>
                  <a:pt x="962" y="297"/>
                  <a:pt x="963" y="297"/>
                </a:cubicBezTo>
                <a:lnTo>
                  <a:pt x="963" y="297"/>
                </a:lnTo>
                <a:cubicBezTo>
                  <a:pt x="965" y="296"/>
                  <a:pt x="966" y="293"/>
                  <a:pt x="966" y="291"/>
                </a:cubicBezTo>
                <a:lnTo>
                  <a:pt x="966" y="292"/>
                </a:lnTo>
                <a:lnTo>
                  <a:pt x="966" y="292"/>
                </a:lnTo>
                <a:lnTo>
                  <a:pt x="967" y="292"/>
                </a:lnTo>
                <a:lnTo>
                  <a:pt x="967" y="292"/>
                </a:lnTo>
                <a:cubicBezTo>
                  <a:pt x="966" y="293"/>
                  <a:pt x="966" y="297"/>
                  <a:pt x="967" y="299"/>
                </a:cubicBezTo>
                <a:close/>
                <a:moveTo>
                  <a:pt x="964" y="263"/>
                </a:moveTo>
                <a:lnTo>
                  <a:pt x="964" y="263"/>
                </a:lnTo>
                <a:cubicBezTo>
                  <a:pt x="963" y="263"/>
                  <a:pt x="962" y="264"/>
                  <a:pt x="961" y="265"/>
                </a:cubicBezTo>
                <a:lnTo>
                  <a:pt x="961" y="265"/>
                </a:lnTo>
                <a:cubicBezTo>
                  <a:pt x="961" y="264"/>
                  <a:pt x="962" y="263"/>
                  <a:pt x="962" y="263"/>
                </a:cubicBezTo>
                <a:lnTo>
                  <a:pt x="962" y="263"/>
                </a:lnTo>
                <a:cubicBezTo>
                  <a:pt x="962" y="263"/>
                  <a:pt x="963" y="263"/>
                  <a:pt x="964" y="263"/>
                </a:cubicBezTo>
                <a:lnTo>
                  <a:pt x="994" y="353"/>
                </a:lnTo>
                <a:lnTo>
                  <a:pt x="994" y="353"/>
                </a:lnTo>
                <a:cubicBezTo>
                  <a:pt x="994" y="354"/>
                  <a:pt x="994" y="356"/>
                  <a:pt x="994" y="357"/>
                </a:cubicBezTo>
                <a:lnTo>
                  <a:pt x="994" y="357"/>
                </a:lnTo>
                <a:cubicBezTo>
                  <a:pt x="994" y="356"/>
                  <a:pt x="992" y="356"/>
                  <a:pt x="992" y="355"/>
                </a:cubicBezTo>
                <a:lnTo>
                  <a:pt x="992" y="355"/>
                </a:lnTo>
                <a:lnTo>
                  <a:pt x="992" y="355"/>
                </a:lnTo>
                <a:lnTo>
                  <a:pt x="992" y="355"/>
                </a:lnTo>
                <a:cubicBezTo>
                  <a:pt x="992" y="354"/>
                  <a:pt x="994" y="354"/>
                  <a:pt x="994" y="353"/>
                </a:cubicBezTo>
                <a:lnTo>
                  <a:pt x="964" y="263"/>
                </a:lnTo>
                <a:close/>
                <a:moveTo>
                  <a:pt x="937" y="190"/>
                </a:moveTo>
                <a:lnTo>
                  <a:pt x="937" y="190"/>
                </a:lnTo>
                <a:cubicBezTo>
                  <a:pt x="937" y="190"/>
                  <a:pt x="937" y="190"/>
                  <a:pt x="937" y="191"/>
                </a:cubicBezTo>
                <a:lnTo>
                  <a:pt x="937" y="191"/>
                </a:lnTo>
                <a:cubicBezTo>
                  <a:pt x="937" y="190"/>
                  <a:pt x="937" y="190"/>
                  <a:pt x="937" y="190"/>
                </a:cubicBezTo>
                <a:close/>
                <a:moveTo>
                  <a:pt x="885" y="59"/>
                </a:moveTo>
                <a:lnTo>
                  <a:pt x="885" y="59"/>
                </a:lnTo>
                <a:cubicBezTo>
                  <a:pt x="885" y="58"/>
                  <a:pt x="884" y="57"/>
                  <a:pt x="884" y="56"/>
                </a:cubicBezTo>
                <a:lnTo>
                  <a:pt x="884" y="56"/>
                </a:lnTo>
                <a:cubicBezTo>
                  <a:pt x="885" y="56"/>
                  <a:pt x="885" y="55"/>
                  <a:pt x="886" y="54"/>
                </a:cubicBezTo>
                <a:lnTo>
                  <a:pt x="886" y="54"/>
                </a:lnTo>
                <a:lnTo>
                  <a:pt x="886" y="54"/>
                </a:lnTo>
                <a:lnTo>
                  <a:pt x="886" y="54"/>
                </a:lnTo>
                <a:lnTo>
                  <a:pt x="886" y="53"/>
                </a:lnTo>
                <a:lnTo>
                  <a:pt x="886" y="53"/>
                </a:lnTo>
                <a:cubicBezTo>
                  <a:pt x="886" y="55"/>
                  <a:pt x="886" y="56"/>
                  <a:pt x="886" y="58"/>
                </a:cubicBezTo>
                <a:lnTo>
                  <a:pt x="885" y="59"/>
                </a:lnTo>
                <a:close/>
                <a:moveTo>
                  <a:pt x="939" y="202"/>
                </a:moveTo>
                <a:lnTo>
                  <a:pt x="939" y="202"/>
                </a:lnTo>
                <a:cubicBezTo>
                  <a:pt x="936" y="195"/>
                  <a:pt x="933" y="196"/>
                  <a:pt x="930" y="197"/>
                </a:cubicBezTo>
                <a:lnTo>
                  <a:pt x="930" y="197"/>
                </a:lnTo>
                <a:cubicBezTo>
                  <a:pt x="933" y="195"/>
                  <a:pt x="934" y="194"/>
                  <a:pt x="938" y="198"/>
                </a:cubicBezTo>
                <a:lnTo>
                  <a:pt x="938" y="198"/>
                </a:lnTo>
                <a:cubicBezTo>
                  <a:pt x="938" y="197"/>
                  <a:pt x="938" y="196"/>
                  <a:pt x="938" y="195"/>
                </a:cubicBezTo>
                <a:lnTo>
                  <a:pt x="938" y="195"/>
                </a:lnTo>
                <a:cubicBezTo>
                  <a:pt x="940" y="198"/>
                  <a:pt x="939" y="200"/>
                  <a:pt x="939" y="203"/>
                </a:cubicBezTo>
                <a:lnTo>
                  <a:pt x="939" y="203"/>
                </a:lnTo>
                <a:lnTo>
                  <a:pt x="939" y="203"/>
                </a:lnTo>
                <a:lnTo>
                  <a:pt x="939" y="203"/>
                </a:lnTo>
                <a:cubicBezTo>
                  <a:pt x="939" y="203"/>
                  <a:pt x="939" y="203"/>
                  <a:pt x="939" y="202"/>
                </a:cubicBezTo>
                <a:close/>
                <a:moveTo>
                  <a:pt x="908" y="126"/>
                </a:moveTo>
                <a:lnTo>
                  <a:pt x="908" y="126"/>
                </a:lnTo>
                <a:cubicBezTo>
                  <a:pt x="908" y="126"/>
                  <a:pt x="910" y="127"/>
                  <a:pt x="911" y="127"/>
                </a:cubicBezTo>
                <a:lnTo>
                  <a:pt x="911" y="127"/>
                </a:lnTo>
                <a:lnTo>
                  <a:pt x="911" y="128"/>
                </a:lnTo>
                <a:lnTo>
                  <a:pt x="911" y="128"/>
                </a:lnTo>
                <a:lnTo>
                  <a:pt x="911" y="128"/>
                </a:lnTo>
                <a:cubicBezTo>
                  <a:pt x="910" y="129"/>
                  <a:pt x="909" y="130"/>
                  <a:pt x="908" y="131"/>
                </a:cubicBezTo>
                <a:lnTo>
                  <a:pt x="908" y="131"/>
                </a:lnTo>
                <a:lnTo>
                  <a:pt x="908" y="131"/>
                </a:lnTo>
                <a:lnTo>
                  <a:pt x="908" y="131"/>
                </a:lnTo>
                <a:lnTo>
                  <a:pt x="908" y="131"/>
                </a:lnTo>
                <a:cubicBezTo>
                  <a:pt x="908" y="129"/>
                  <a:pt x="908" y="127"/>
                  <a:pt x="908" y="126"/>
                </a:cubicBezTo>
                <a:close/>
                <a:moveTo>
                  <a:pt x="949" y="236"/>
                </a:moveTo>
                <a:lnTo>
                  <a:pt x="949" y="236"/>
                </a:lnTo>
                <a:lnTo>
                  <a:pt x="949" y="235"/>
                </a:lnTo>
                <a:lnTo>
                  <a:pt x="949" y="235"/>
                </a:lnTo>
                <a:cubicBezTo>
                  <a:pt x="947" y="233"/>
                  <a:pt x="946" y="232"/>
                  <a:pt x="945" y="230"/>
                </a:cubicBezTo>
                <a:lnTo>
                  <a:pt x="945" y="230"/>
                </a:lnTo>
                <a:cubicBezTo>
                  <a:pt x="945" y="230"/>
                  <a:pt x="945" y="230"/>
                  <a:pt x="946" y="230"/>
                </a:cubicBezTo>
                <a:lnTo>
                  <a:pt x="946" y="230"/>
                </a:lnTo>
                <a:lnTo>
                  <a:pt x="946" y="230"/>
                </a:lnTo>
                <a:lnTo>
                  <a:pt x="946" y="230"/>
                </a:lnTo>
                <a:cubicBezTo>
                  <a:pt x="946" y="231"/>
                  <a:pt x="946" y="231"/>
                  <a:pt x="947" y="232"/>
                </a:cubicBezTo>
                <a:lnTo>
                  <a:pt x="952" y="232"/>
                </a:lnTo>
                <a:lnTo>
                  <a:pt x="952" y="232"/>
                </a:lnTo>
                <a:lnTo>
                  <a:pt x="952" y="232"/>
                </a:lnTo>
                <a:cubicBezTo>
                  <a:pt x="953" y="233"/>
                  <a:pt x="953" y="233"/>
                  <a:pt x="954" y="233"/>
                </a:cubicBezTo>
                <a:lnTo>
                  <a:pt x="954" y="233"/>
                </a:lnTo>
                <a:lnTo>
                  <a:pt x="954" y="233"/>
                </a:lnTo>
                <a:lnTo>
                  <a:pt x="954" y="233"/>
                </a:lnTo>
                <a:cubicBezTo>
                  <a:pt x="952" y="233"/>
                  <a:pt x="951" y="234"/>
                  <a:pt x="949" y="236"/>
                </a:cubicBezTo>
                <a:close/>
                <a:moveTo>
                  <a:pt x="972" y="276"/>
                </a:moveTo>
                <a:lnTo>
                  <a:pt x="972" y="276"/>
                </a:lnTo>
                <a:cubicBezTo>
                  <a:pt x="970" y="274"/>
                  <a:pt x="970" y="271"/>
                  <a:pt x="970" y="270"/>
                </a:cubicBezTo>
                <a:lnTo>
                  <a:pt x="970" y="270"/>
                </a:lnTo>
                <a:lnTo>
                  <a:pt x="970" y="270"/>
                </a:lnTo>
                <a:lnTo>
                  <a:pt x="970" y="270"/>
                </a:lnTo>
                <a:lnTo>
                  <a:pt x="970" y="270"/>
                </a:lnTo>
                <a:lnTo>
                  <a:pt x="970" y="270"/>
                </a:lnTo>
                <a:cubicBezTo>
                  <a:pt x="970" y="272"/>
                  <a:pt x="972" y="274"/>
                  <a:pt x="972" y="276"/>
                </a:cubicBezTo>
                <a:close/>
                <a:moveTo>
                  <a:pt x="998" y="345"/>
                </a:moveTo>
                <a:lnTo>
                  <a:pt x="998" y="345"/>
                </a:lnTo>
                <a:cubicBezTo>
                  <a:pt x="998" y="345"/>
                  <a:pt x="999" y="347"/>
                  <a:pt x="1000" y="348"/>
                </a:cubicBezTo>
                <a:lnTo>
                  <a:pt x="1000" y="348"/>
                </a:lnTo>
                <a:cubicBezTo>
                  <a:pt x="998" y="348"/>
                  <a:pt x="998" y="348"/>
                  <a:pt x="997" y="348"/>
                </a:cubicBezTo>
                <a:lnTo>
                  <a:pt x="997" y="348"/>
                </a:lnTo>
                <a:cubicBezTo>
                  <a:pt x="998" y="347"/>
                  <a:pt x="998" y="347"/>
                  <a:pt x="998" y="345"/>
                </a:cubicBezTo>
                <a:lnTo>
                  <a:pt x="998" y="345"/>
                </a:lnTo>
                <a:cubicBezTo>
                  <a:pt x="997" y="345"/>
                  <a:pt x="997" y="345"/>
                  <a:pt x="997" y="344"/>
                </a:cubicBezTo>
                <a:lnTo>
                  <a:pt x="997" y="344"/>
                </a:lnTo>
                <a:cubicBezTo>
                  <a:pt x="997" y="344"/>
                  <a:pt x="997" y="345"/>
                  <a:pt x="998" y="345"/>
                </a:cubicBezTo>
                <a:close/>
                <a:moveTo>
                  <a:pt x="1047" y="498"/>
                </a:moveTo>
                <a:lnTo>
                  <a:pt x="1047" y="498"/>
                </a:lnTo>
                <a:close/>
                <a:moveTo>
                  <a:pt x="1033" y="460"/>
                </a:moveTo>
                <a:lnTo>
                  <a:pt x="1033" y="460"/>
                </a:lnTo>
                <a:lnTo>
                  <a:pt x="1033" y="460"/>
                </a:lnTo>
                <a:lnTo>
                  <a:pt x="1033" y="460"/>
                </a:lnTo>
                <a:lnTo>
                  <a:pt x="1032" y="460"/>
                </a:lnTo>
                <a:lnTo>
                  <a:pt x="1032" y="460"/>
                </a:lnTo>
                <a:cubicBezTo>
                  <a:pt x="1032" y="460"/>
                  <a:pt x="1032" y="460"/>
                  <a:pt x="1033" y="460"/>
                </a:cubicBezTo>
                <a:close/>
                <a:moveTo>
                  <a:pt x="1029" y="456"/>
                </a:moveTo>
                <a:lnTo>
                  <a:pt x="1029" y="456"/>
                </a:lnTo>
                <a:cubicBezTo>
                  <a:pt x="1028" y="457"/>
                  <a:pt x="1028" y="457"/>
                  <a:pt x="1027" y="457"/>
                </a:cubicBezTo>
                <a:lnTo>
                  <a:pt x="1027" y="457"/>
                </a:lnTo>
                <a:cubicBezTo>
                  <a:pt x="1027" y="456"/>
                  <a:pt x="1026" y="456"/>
                  <a:pt x="1025" y="455"/>
                </a:cubicBezTo>
                <a:lnTo>
                  <a:pt x="1025" y="455"/>
                </a:lnTo>
                <a:cubicBezTo>
                  <a:pt x="1026" y="454"/>
                  <a:pt x="1026" y="452"/>
                  <a:pt x="1027" y="451"/>
                </a:cubicBezTo>
                <a:lnTo>
                  <a:pt x="1027" y="451"/>
                </a:lnTo>
                <a:cubicBezTo>
                  <a:pt x="1028" y="450"/>
                  <a:pt x="1028" y="448"/>
                  <a:pt x="1028" y="448"/>
                </a:cubicBezTo>
                <a:lnTo>
                  <a:pt x="1028" y="448"/>
                </a:lnTo>
                <a:cubicBezTo>
                  <a:pt x="1029" y="447"/>
                  <a:pt x="1030" y="446"/>
                  <a:pt x="1031" y="445"/>
                </a:cubicBezTo>
                <a:lnTo>
                  <a:pt x="1031" y="445"/>
                </a:lnTo>
                <a:cubicBezTo>
                  <a:pt x="1030" y="446"/>
                  <a:pt x="1030" y="448"/>
                  <a:pt x="1031" y="448"/>
                </a:cubicBezTo>
                <a:lnTo>
                  <a:pt x="1032" y="450"/>
                </a:lnTo>
                <a:lnTo>
                  <a:pt x="1032" y="450"/>
                </a:lnTo>
                <a:cubicBezTo>
                  <a:pt x="1031" y="451"/>
                  <a:pt x="1031" y="452"/>
                  <a:pt x="1031" y="452"/>
                </a:cubicBezTo>
                <a:lnTo>
                  <a:pt x="1031" y="452"/>
                </a:lnTo>
                <a:cubicBezTo>
                  <a:pt x="1030" y="452"/>
                  <a:pt x="1028" y="452"/>
                  <a:pt x="1029" y="456"/>
                </a:cubicBezTo>
                <a:close/>
                <a:moveTo>
                  <a:pt x="1078" y="619"/>
                </a:moveTo>
                <a:lnTo>
                  <a:pt x="1078" y="619"/>
                </a:lnTo>
                <a:close/>
                <a:moveTo>
                  <a:pt x="1061" y="576"/>
                </a:moveTo>
                <a:lnTo>
                  <a:pt x="1061" y="576"/>
                </a:lnTo>
                <a:cubicBezTo>
                  <a:pt x="1057" y="573"/>
                  <a:pt x="1054" y="570"/>
                  <a:pt x="1052" y="567"/>
                </a:cubicBezTo>
                <a:lnTo>
                  <a:pt x="1052" y="567"/>
                </a:lnTo>
                <a:lnTo>
                  <a:pt x="1052" y="567"/>
                </a:lnTo>
                <a:lnTo>
                  <a:pt x="1052" y="567"/>
                </a:lnTo>
                <a:lnTo>
                  <a:pt x="1052" y="567"/>
                </a:lnTo>
                <a:cubicBezTo>
                  <a:pt x="1052" y="566"/>
                  <a:pt x="1052" y="564"/>
                  <a:pt x="1053" y="562"/>
                </a:cubicBezTo>
                <a:lnTo>
                  <a:pt x="1053" y="562"/>
                </a:lnTo>
                <a:cubicBezTo>
                  <a:pt x="1053" y="560"/>
                  <a:pt x="1052" y="558"/>
                  <a:pt x="1050" y="555"/>
                </a:cubicBezTo>
                <a:lnTo>
                  <a:pt x="1050" y="555"/>
                </a:lnTo>
                <a:lnTo>
                  <a:pt x="1050" y="555"/>
                </a:lnTo>
                <a:lnTo>
                  <a:pt x="1050" y="555"/>
                </a:lnTo>
                <a:cubicBezTo>
                  <a:pt x="1052" y="554"/>
                  <a:pt x="1052" y="555"/>
                  <a:pt x="1053" y="555"/>
                </a:cubicBezTo>
                <a:lnTo>
                  <a:pt x="1053" y="555"/>
                </a:lnTo>
                <a:lnTo>
                  <a:pt x="1054" y="555"/>
                </a:lnTo>
                <a:lnTo>
                  <a:pt x="1054" y="555"/>
                </a:lnTo>
                <a:cubicBezTo>
                  <a:pt x="1056" y="555"/>
                  <a:pt x="1058" y="556"/>
                  <a:pt x="1060" y="558"/>
                </a:cubicBezTo>
                <a:lnTo>
                  <a:pt x="1060" y="558"/>
                </a:lnTo>
                <a:lnTo>
                  <a:pt x="1060" y="558"/>
                </a:lnTo>
                <a:lnTo>
                  <a:pt x="1060" y="558"/>
                </a:lnTo>
                <a:lnTo>
                  <a:pt x="1060" y="558"/>
                </a:lnTo>
                <a:lnTo>
                  <a:pt x="1060" y="558"/>
                </a:lnTo>
                <a:cubicBezTo>
                  <a:pt x="1060" y="558"/>
                  <a:pt x="1061" y="559"/>
                  <a:pt x="1061" y="560"/>
                </a:cubicBezTo>
                <a:lnTo>
                  <a:pt x="1061" y="560"/>
                </a:lnTo>
                <a:cubicBezTo>
                  <a:pt x="1062" y="560"/>
                  <a:pt x="1062" y="560"/>
                  <a:pt x="1063" y="560"/>
                </a:cubicBezTo>
                <a:lnTo>
                  <a:pt x="1063" y="560"/>
                </a:lnTo>
                <a:cubicBezTo>
                  <a:pt x="1064" y="561"/>
                  <a:pt x="1064" y="561"/>
                  <a:pt x="1064" y="562"/>
                </a:cubicBezTo>
                <a:lnTo>
                  <a:pt x="1064" y="562"/>
                </a:lnTo>
                <a:cubicBezTo>
                  <a:pt x="1063" y="561"/>
                  <a:pt x="1062" y="561"/>
                  <a:pt x="1061" y="562"/>
                </a:cubicBezTo>
                <a:lnTo>
                  <a:pt x="1061" y="562"/>
                </a:lnTo>
                <a:cubicBezTo>
                  <a:pt x="1060" y="562"/>
                  <a:pt x="1060" y="562"/>
                  <a:pt x="1060" y="563"/>
                </a:cubicBezTo>
                <a:lnTo>
                  <a:pt x="1060" y="563"/>
                </a:lnTo>
                <a:cubicBezTo>
                  <a:pt x="1056" y="561"/>
                  <a:pt x="1054" y="561"/>
                  <a:pt x="1053" y="565"/>
                </a:cubicBezTo>
                <a:lnTo>
                  <a:pt x="1053" y="565"/>
                </a:lnTo>
                <a:cubicBezTo>
                  <a:pt x="1053" y="566"/>
                  <a:pt x="1053" y="566"/>
                  <a:pt x="1054" y="567"/>
                </a:cubicBezTo>
                <a:lnTo>
                  <a:pt x="1054" y="567"/>
                </a:lnTo>
                <a:cubicBezTo>
                  <a:pt x="1056" y="571"/>
                  <a:pt x="1058" y="572"/>
                  <a:pt x="1061" y="572"/>
                </a:cubicBezTo>
                <a:lnTo>
                  <a:pt x="1061" y="572"/>
                </a:lnTo>
                <a:cubicBezTo>
                  <a:pt x="1061" y="572"/>
                  <a:pt x="1061" y="573"/>
                  <a:pt x="1062" y="573"/>
                </a:cubicBezTo>
                <a:lnTo>
                  <a:pt x="1062" y="573"/>
                </a:lnTo>
                <a:cubicBezTo>
                  <a:pt x="1061" y="574"/>
                  <a:pt x="1061" y="576"/>
                  <a:pt x="1061" y="576"/>
                </a:cubicBezTo>
                <a:close/>
                <a:moveTo>
                  <a:pt x="1047" y="609"/>
                </a:moveTo>
                <a:lnTo>
                  <a:pt x="1047" y="609"/>
                </a:lnTo>
                <a:cubicBezTo>
                  <a:pt x="1045" y="607"/>
                  <a:pt x="1045" y="599"/>
                  <a:pt x="1040" y="605"/>
                </a:cubicBezTo>
                <a:lnTo>
                  <a:pt x="1040" y="605"/>
                </a:lnTo>
                <a:cubicBezTo>
                  <a:pt x="1039" y="603"/>
                  <a:pt x="1038" y="602"/>
                  <a:pt x="1037" y="601"/>
                </a:cubicBezTo>
                <a:lnTo>
                  <a:pt x="1037" y="601"/>
                </a:lnTo>
                <a:cubicBezTo>
                  <a:pt x="1039" y="595"/>
                  <a:pt x="1046" y="593"/>
                  <a:pt x="1049" y="587"/>
                </a:cubicBezTo>
                <a:lnTo>
                  <a:pt x="1049" y="587"/>
                </a:lnTo>
                <a:lnTo>
                  <a:pt x="1049" y="587"/>
                </a:lnTo>
                <a:lnTo>
                  <a:pt x="1049" y="587"/>
                </a:lnTo>
                <a:cubicBezTo>
                  <a:pt x="1054" y="594"/>
                  <a:pt x="1045" y="593"/>
                  <a:pt x="1047" y="598"/>
                </a:cubicBezTo>
                <a:lnTo>
                  <a:pt x="1047" y="598"/>
                </a:lnTo>
                <a:cubicBezTo>
                  <a:pt x="1049" y="601"/>
                  <a:pt x="1050" y="602"/>
                  <a:pt x="1053" y="600"/>
                </a:cubicBezTo>
                <a:lnTo>
                  <a:pt x="1053" y="600"/>
                </a:lnTo>
                <a:cubicBezTo>
                  <a:pt x="1056" y="599"/>
                  <a:pt x="1056" y="596"/>
                  <a:pt x="1058" y="593"/>
                </a:cubicBezTo>
                <a:lnTo>
                  <a:pt x="1058" y="593"/>
                </a:lnTo>
                <a:cubicBezTo>
                  <a:pt x="1059" y="591"/>
                  <a:pt x="1062" y="594"/>
                  <a:pt x="1065" y="595"/>
                </a:cubicBezTo>
                <a:lnTo>
                  <a:pt x="1065" y="595"/>
                </a:lnTo>
                <a:cubicBezTo>
                  <a:pt x="1064" y="596"/>
                  <a:pt x="1063" y="597"/>
                  <a:pt x="1064" y="598"/>
                </a:cubicBezTo>
                <a:lnTo>
                  <a:pt x="1064" y="598"/>
                </a:lnTo>
                <a:cubicBezTo>
                  <a:pt x="1063" y="599"/>
                  <a:pt x="1062" y="600"/>
                  <a:pt x="1061" y="601"/>
                </a:cubicBezTo>
                <a:lnTo>
                  <a:pt x="1061" y="601"/>
                </a:lnTo>
                <a:cubicBezTo>
                  <a:pt x="1061" y="604"/>
                  <a:pt x="1058" y="605"/>
                  <a:pt x="1056" y="608"/>
                </a:cubicBezTo>
                <a:lnTo>
                  <a:pt x="1056" y="608"/>
                </a:lnTo>
                <a:cubicBezTo>
                  <a:pt x="1056" y="609"/>
                  <a:pt x="1056" y="611"/>
                  <a:pt x="1057" y="613"/>
                </a:cubicBezTo>
                <a:lnTo>
                  <a:pt x="1057" y="613"/>
                </a:lnTo>
                <a:cubicBezTo>
                  <a:pt x="1057" y="615"/>
                  <a:pt x="1057" y="616"/>
                  <a:pt x="1058" y="618"/>
                </a:cubicBezTo>
                <a:lnTo>
                  <a:pt x="1058" y="618"/>
                </a:lnTo>
                <a:lnTo>
                  <a:pt x="1058" y="618"/>
                </a:lnTo>
                <a:lnTo>
                  <a:pt x="1058" y="618"/>
                </a:lnTo>
                <a:cubicBezTo>
                  <a:pt x="1058" y="618"/>
                  <a:pt x="1058" y="618"/>
                  <a:pt x="1057" y="618"/>
                </a:cubicBezTo>
                <a:lnTo>
                  <a:pt x="1057" y="618"/>
                </a:lnTo>
                <a:cubicBezTo>
                  <a:pt x="1056" y="618"/>
                  <a:pt x="1055" y="618"/>
                  <a:pt x="1054" y="618"/>
                </a:cubicBezTo>
                <a:lnTo>
                  <a:pt x="1054" y="618"/>
                </a:lnTo>
                <a:cubicBezTo>
                  <a:pt x="1052" y="618"/>
                  <a:pt x="1049" y="616"/>
                  <a:pt x="1048" y="619"/>
                </a:cubicBezTo>
                <a:lnTo>
                  <a:pt x="1048" y="619"/>
                </a:lnTo>
                <a:cubicBezTo>
                  <a:pt x="1052" y="623"/>
                  <a:pt x="1050" y="630"/>
                  <a:pt x="1056" y="629"/>
                </a:cubicBezTo>
                <a:lnTo>
                  <a:pt x="1056" y="629"/>
                </a:lnTo>
                <a:cubicBezTo>
                  <a:pt x="1052" y="631"/>
                  <a:pt x="1050" y="626"/>
                  <a:pt x="1047" y="623"/>
                </a:cubicBezTo>
                <a:lnTo>
                  <a:pt x="1047" y="623"/>
                </a:lnTo>
                <a:cubicBezTo>
                  <a:pt x="1046" y="623"/>
                  <a:pt x="1046" y="624"/>
                  <a:pt x="1046" y="625"/>
                </a:cubicBezTo>
                <a:lnTo>
                  <a:pt x="1046" y="625"/>
                </a:lnTo>
                <a:cubicBezTo>
                  <a:pt x="1045" y="625"/>
                  <a:pt x="1043" y="626"/>
                  <a:pt x="1041" y="624"/>
                </a:cubicBezTo>
                <a:lnTo>
                  <a:pt x="1041" y="624"/>
                </a:lnTo>
                <a:cubicBezTo>
                  <a:pt x="1039" y="623"/>
                  <a:pt x="1039" y="625"/>
                  <a:pt x="1039" y="626"/>
                </a:cubicBezTo>
                <a:lnTo>
                  <a:pt x="1039" y="626"/>
                </a:lnTo>
                <a:cubicBezTo>
                  <a:pt x="1038" y="625"/>
                  <a:pt x="1037" y="623"/>
                  <a:pt x="1035" y="621"/>
                </a:cubicBezTo>
                <a:lnTo>
                  <a:pt x="1035" y="621"/>
                </a:lnTo>
                <a:cubicBezTo>
                  <a:pt x="1037" y="622"/>
                  <a:pt x="1039" y="621"/>
                  <a:pt x="1041" y="621"/>
                </a:cubicBezTo>
                <a:lnTo>
                  <a:pt x="1041" y="621"/>
                </a:lnTo>
                <a:cubicBezTo>
                  <a:pt x="1041" y="620"/>
                  <a:pt x="1042" y="620"/>
                  <a:pt x="1043" y="620"/>
                </a:cubicBezTo>
                <a:lnTo>
                  <a:pt x="1043" y="620"/>
                </a:lnTo>
                <a:cubicBezTo>
                  <a:pt x="1044" y="620"/>
                  <a:pt x="1045" y="621"/>
                  <a:pt x="1046" y="621"/>
                </a:cubicBezTo>
                <a:lnTo>
                  <a:pt x="1046" y="621"/>
                </a:lnTo>
                <a:cubicBezTo>
                  <a:pt x="1046" y="620"/>
                  <a:pt x="1046" y="620"/>
                  <a:pt x="1046" y="619"/>
                </a:cubicBezTo>
                <a:lnTo>
                  <a:pt x="1046" y="619"/>
                </a:lnTo>
                <a:cubicBezTo>
                  <a:pt x="1048" y="619"/>
                  <a:pt x="1049" y="617"/>
                  <a:pt x="1050" y="615"/>
                </a:cubicBezTo>
                <a:lnTo>
                  <a:pt x="1050" y="615"/>
                </a:lnTo>
                <a:cubicBezTo>
                  <a:pt x="1050" y="614"/>
                  <a:pt x="1049" y="612"/>
                  <a:pt x="1047" y="610"/>
                </a:cubicBezTo>
                <a:lnTo>
                  <a:pt x="1047" y="610"/>
                </a:lnTo>
                <a:cubicBezTo>
                  <a:pt x="1047" y="610"/>
                  <a:pt x="1047" y="610"/>
                  <a:pt x="1047" y="609"/>
                </a:cubicBezTo>
                <a:close/>
                <a:moveTo>
                  <a:pt x="988" y="472"/>
                </a:moveTo>
                <a:lnTo>
                  <a:pt x="988" y="472"/>
                </a:lnTo>
                <a:cubicBezTo>
                  <a:pt x="987" y="472"/>
                  <a:pt x="985" y="473"/>
                  <a:pt x="984" y="473"/>
                </a:cubicBezTo>
                <a:lnTo>
                  <a:pt x="984" y="473"/>
                </a:lnTo>
                <a:cubicBezTo>
                  <a:pt x="985" y="471"/>
                  <a:pt x="987" y="470"/>
                  <a:pt x="988" y="468"/>
                </a:cubicBezTo>
                <a:lnTo>
                  <a:pt x="988" y="468"/>
                </a:lnTo>
                <a:cubicBezTo>
                  <a:pt x="988" y="470"/>
                  <a:pt x="988" y="471"/>
                  <a:pt x="988" y="472"/>
                </a:cubicBezTo>
                <a:close/>
                <a:moveTo>
                  <a:pt x="997" y="492"/>
                </a:moveTo>
                <a:lnTo>
                  <a:pt x="997" y="492"/>
                </a:lnTo>
                <a:cubicBezTo>
                  <a:pt x="999" y="492"/>
                  <a:pt x="1002" y="490"/>
                  <a:pt x="1004" y="493"/>
                </a:cubicBezTo>
                <a:lnTo>
                  <a:pt x="1004" y="493"/>
                </a:lnTo>
                <a:lnTo>
                  <a:pt x="1005" y="493"/>
                </a:lnTo>
                <a:lnTo>
                  <a:pt x="1005" y="493"/>
                </a:lnTo>
                <a:cubicBezTo>
                  <a:pt x="1004" y="494"/>
                  <a:pt x="1003" y="495"/>
                  <a:pt x="1003" y="495"/>
                </a:cubicBezTo>
                <a:lnTo>
                  <a:pt x="1003" y="495"/>
                </a:lnTo>
                <a:cubicBezTo>
                  <a:pt x="1003" y="497"/>
                  <a:pt x="1003" y="498"/>
                  <a:pt x="1004" y="500"/>
                </a:cubicBezTo>
                <a:lnTo>
                  <a:pt x="1004" y="500"/>
                </a:lnTo>
                <a:cubicBezTo>
                  <a:pt x="1001" y="500"/>
                  <a:pt x="998" y="501"/>
                  <a:pt x="997" y="504"/>
                </a:cubicBezTo>
                <a:lnTo>
                  <a:pt x="997" y="504"/>
                </a:lnTo>
                <a:cubicBezTo>
                  <a:pt x="997" y="507"/>
                  <a:pt x="998" y="508"/>
                  <a:pt x="998" y="511"/>
                </a:cubicBezTo>
                <a:lnTo>
                  <a:pt x="998" y="511"/>
                </a:lnTo>
                <a:cubicBezTo>
                  <a:pt x="1003" y="515"/>
                  <a:pt x="1004" y="522"/>
                  <a:pt x="1011" y="522"/>
                </a:cubicBezTo>
                <a:lnTo>
                  <a:pt x="1011" y="522"/>
                </a:lnTo>
                <a:cubicBezTo>
                  <a:pt x="1014" y="525"/>
                  <a:pt x="1013" y="529"/>
                  <a:pt x="1013" y="533"/>
                </a:cubicBezTo>
                <a:lnTo>
                  <a:pt x="1019" y="536"/>
                </a:lnTo>
                <a:lnTo>
                  <a:pt x="1019" y="536"/>
                </a:lnTo>
                <a:cubicBezTo>
                  <a:pt x="1020" y="537"/>
                  <a:pt x="1021" y="538"/>
                  <a:pt x="1022" y="539"/>
                </a:cubicBezTo>
                <a:lnTo>
                  <a:pt x="1022" y="539"/>
                </a:lnTo>
                <a:cubicBezTo>
                  <a:pt x="1021" y="539"/>
                  <a:pt x="1021" y="539"/>
                  <a:pt x="1021" y="539"/>
                </a:cubicBezTo>
                <a:lnTo>
                  <a:pt x="1021" y="539"/>
                </a:lnTo>
                <a:cubicBezTo>
                  <a:pt x="1018" y="540"/>
                  <a:pt x="1016" y="543"/>
                  <a:pt x="1017" y="547"/>
                </a:cubicBezTo>
                <a:lnTo>
                  <a:pt x="1017" y="547"/>
                </a:lnTo>
                <a:cubicBezTo>
                  <a:pt x="1019" y="549"/>
                  <a:pt x="1020" y="550"/>
                  <a:pt x="1023" y="552"/>
                </a:cubicBezTo>
                <a:lnTo>
                  <a:pt x="1022" y="552"/>
                </a:lnTo>
                <a:lnTo>
                  <a:pt x="1022" y="552"/>
                </a:lnTo>
                <a:cubicBezTo>
                  <a:pt x="1025" y="553"/>
                  <a:pt x="1029" y="554"/>
                  <a:pt x="1031" y="558"/>
                </a:cubicBezTo>
                <a:lnTo>
                  <a:pt x="1031" y="558"/>
                </a:lnTo>
                <a:cubicBezTo>
                  <a:pt x="1032" y="557"/>
                  <a:pt x="1033" y="556"/>
                  <a:pt x="1034" y="556"/>
                </a:cubicBezTo>
                <a:lnTo>
                  <a:pt x="1034" y="556"/>
                </a:lnTo>
                <a:cubicBezTo>
                  <a:pt x="1032" y="553"/>
                  <a:pt x="1033" y="550"/>
                  <a:pt x="1032" y="548"/>
                </a:cubicBezTo>
                <a:lnTo>
                  <a:pt x="1032" y="548"/>
                </a:lnTo>
                <a:cubicBezTo>
                  <a:pt x="1032" y="539"/>
                  <a:pt x="1035" y="544"/>
                  <a:pt x="1038" y="547"/>
                </a:cubicBezTo>
                <a:lnTo>
                  <a:pt x="1038" y="547"/>
                </a:lnTo>
                <a:cubicBezTo>
                  <a:pt x="1039" y="547"/>
                  <a:pt x="1041" y="546"/>
                  <a:pt x="1041" y="545"/>
                </a:cubicBezTo>
                <a:lnTo>
                  <a:pt x="1041" y="545"/>
                </a:lnTo>
                <a:cubicBezTo>
                  <a:pt x="1045" y="544"/>
                  <a:pt x="1045" y="539"/>
                  <a:pt x="1050" y="540"/>
                </a:cubicBezTo>
                <a:lnTo>
                  <a:pt x="1050" y="540"/>
                </a:lnTo>
                <a:lnTo>
                  <a:pt x="1050" y="540"/>
                </a:lnTo>
                <a:lnTo>
                  <a:pt x="1050" y="540"/>
                </a:lnTo>
                <a:cubicBezTo>
                  <a:pt x="1050" y="542"/>
                  <a:pt x="1049" y="543"/>
                  <a:pt x="1048" y="544"/>
                </a:cubicBezTo>
                <a:lnTo>
                  <a:pt x="1048" y="544"/>
                </a:lnTo>
                <a:cubicBezTo>
                  <a:pt x="1048" y="544"/>
                  <a:pt x="1048" y="544"/>
                  <a:pt x="1048" y="545"/>
                </a:cubicBezTo>
                <a:lnTo>
                  <a:pt x="1048" y="545"/>
                </a:lnTo>
                <a:cubicBezTo>
                  <a:pt x="1048" y="546"/>
                  <a:pt x="1049" y="546"/>
                  <a:pt x="1049" y="547"/>
                </a:cubicBezTo>
                <a:lnTo>
                  <a:pt x="1049" y="547"/>
                </a:lnTo>
                <a:cubicBezTo>
                  <a:pt x="1048" y="548"/>
                  <a:pt x="1047" y="550"/>
                  <a:pt x="1047" y="550"/>
                </a:cubicBezTo>
                <a:lnTo>
                  <a:pt x="1047" y="550"/>
                </a:lnTo>
                <a:cubicBezTo>
                  <a:pt x="1047" y="551"/>
                  <a:pt x="1047" y="551"/>
                  <a:pt x="1047" y="551"/>
                </a:cubicBezTo>
                <a:lnTo>
                  <a:pt x="1047" y="551"/>
                </a:lnTo>
                <a:cubicBezTo>
                  <a:pt x="1045" y="550"/>
                  <a:pt x="1042" y="548"/>
                  <a:pt x="1039" y="548"/>
                </a:cubicBezTo>
                <a:lnTo>
                  <a:pt x="1039" y="548"/>
                </a:lnTo>
                <a:cubicBezTo>
                  <a:pt x="1037" y="550"/>
                  <a:pt x="1035" y="551"/>
                  <a:pt x="1035" y="554"/>
                </a:cubicBezTo>
                <a:lnTo>
                  <a:pt x="1035" y="554"/>
                </a:lnTo>
                <a:cubicBezTo>
                  <a:pt x="1037" y="558"/>
                  <a:pt x="1040" y="558"/>
                  <a:pt x="1041" y="559"/>
                </a:cubicBezTo>
                <a:lnTo>
                  <a:pt x="1041" y="559"/>
                </a:lnTo>
                <a:cubicBezTo>
                  <a:pt x="1042" y="559"/>
                  <a:pt x="1043" y="560"/>
                  <a:pt x="1044" y="560"/>
                </a:cubicBezTo>
                <a:lnTo>
                  <a:pt x="1044" y="560"/>
                </a:lnTo>
                <a:cubicBezTo>
                  <a:pt x="1039" y="559"/>
                  <a:pt x="1037" y="562"/>
                  <a:pt x="1037" y="566"/>
                </a:cubicBezTo>
                <a:lnTo>
                  <a:pt x="1037" y="566"/>
                </a:lnTo>
                <a:cubicBezTo>
                  <a:pt x="1037" y="566"/>
                  <a:pt x="1037" y="566"/>
                  <a:pt x="1035" y="566"/>
                </a:cubicBezTo>
                <a:lnTo>
                  <a:pt x="1035" y="566"/>
                </a:lnTo>
                <a:cubicBezTo>
                  <a:pt x="1034" y="566"/>
                  <a:pt x="1032" y="564"/>
                  <a:pt x="1031" y="564"/>
                </a:cubicBezTo>
                <a:lnTo>
                  <a:pt x="1031" y="564"/>
                </a:lnTo>
                <a:cubicBezTo>
                  <a:pt x="1029" y="566"/>
                  <a:pt x="1027" y="565"/>
                  <a:pt x="1025" y="564"/>
                </a:cubicBezTo>
                <a:lnTo>
                  <a:pt x="1025" y="564"/>
                </a:lnTo>
                <a:cubicBezTo>
                  <a:pt x="1025" y="563"/>
                  <a:pt x="1025" y="563"/>
                  <a:pt x="1025" y="562"/>
                </a:cubicBezTo>
                <a:lnTo>
                  <a:pt x="1025" y="562"/>
                </a:lnTo>
                <a:cubicBezTo>
                  <a:pt x="1022" y="559"/>
                  <a:pt x="1022" y="554"/>
                  <a:pt x="1018" y="552"/>
                </a:cubicBezTo>
                <a:lnTo>
                  <a:pt x="1018" y="552"/>
                </a:lnTo>
                <a:cubicBezTo>
                  <a:pt x="1017" y="550"/>
                  <a:pt x="1016" y="549"/>
                  <a:pt x="1014" y="547"/>
                </a:cubicBezTo>
                <a:lnTo>
                  <a:pt x="1014" y="547"/>
                </a:lnTo>
                <a:cubicBezTo>
                  <a:pt x="1013" y="549"/>
                  <a:pt x="1012" y="550"/>
                  <a:pt x="1010" y="551"/>
                </a:cubicBezTo>
                <a:lnTo>
                  <a:pt x="1010" y="551"/>
                </a:lnTo>
                <a:cubicBezTo>
                  <a:pt x="1009" y="554"/>
                  <a:pt x="1010" y="557"/>
                  <a:pt x="1012" y="560"/>
                </a:cubicBezTo>
                <a:lnTo>
                  <a:pt x="1012" y="560"/>
                </a:lnTo>
                <a:cubicBezTo>
                  <a:pt x="1011" y="560"/>
                  <a:pt x="1010" y="560"/>
                  <a:pt x="1009" y="560"/>
                </a:cubicBezTo>
                <a:lnTo>
                  <a:pt x="1009" y="560"/>
                </a:lnTo>
                <a:cubicBezTo>
                  <a:pt x="1009" y="559"/>
                  <a:pt x="1008" y="558"/>
                  <a:pt x="1007" y="556"/>
                </a:cubicBezTo>
                <a:lnTo>
                  <a:pt x="1007" y="556"/>
                </a:lnTo>
                <a:cubicBezTo>
                  <a:pt x="1009" y="555"/>
                  <a:pt x="1009" y="554"/>
                  <a:pt x="1008" y="552"/>
                </a:cubicBezTo>
                <a:lnTo>
                  <a:pt x="1008" y="552"/>
                </a:lnTo>
                <a:cubicBezTo>
                  <a:pt x="1009" y="548"/>
                  <a:pt x="1007" y="544"/>
                  <a:pt x="1003" y="543"/>
                </a:cubicBezTo>
                <a:lnTo>
                  <a:pt x="1003" y="543"/>
                </a:lnTo>
                <a:cubicBezTo>
                  <a:pt x="1003" y="540"/>
                  <a:pt x="1005" y="537"/>
                  <a:pt x="1006" y="535"/>
                </a:cubicBezTo>
                <a:lnTo>
                  <a:pt x="1006" y="535"/>
                </a:lnTo>
                <a:cubicBezTo>
                  <a:pt x="1005" y="530"/>
                  <a:pt x="1003" y="526"/>
                  <a:pt x="998" y="524"/>
                </a:cubicBezTo>
                <a:lnTo>
                  <a:pt x="998" y="524"/>
                </a:lnTo>
                <a:cubicBezTo>
                  <a:pt x="998" y="523"/>
                  <a:pt x="998" y="520"/>
                  <a:pt x="998" y="518"/>
                </a:cubicBezTo>
                <a:lnTo>
                  <a:pt x="998" y="518"/>
                </a:lnTo>
                <a:cubicBezTo>
                  <a:pt x="995" y="514"/>
                  <a:pt x="989" y="515"/>
                  <a:pt x="988" y="508"/>
                </a:cubicBezTo>
                <a:lnTo>
                  <a:pt x="988" y="508"/>
                </a:lnTo>
                <a:cubicBezTo>
                  <a:pt x="989" y="509"/>
                  <a:pt x="990" y="509"/>
                  <a:pt x="991" y="509"/>
                </a:cubicBezTo>
                <a:lnTo>
                  <a:pt x="991" y="509"/>
                </a:lnTo>
                <a:cubicBezTo>
                  <a:pt x="994" y="508"/>
                  <a:pt x="994" y="507"/>
                  <a:pt x="994" y="503"/>
                </a:cubicBezTo>
                <a:lnTo>
                  <a:pt x="994" y="503"/>
                </a:lnTo>
                <a:cubicBezTo>
                  <a:pt x="992" y="502"/>
                  <a:pt x="992" y="501"/>
                  <a:pt x="991" y="500"/>
                </a:cubicBezTo>
                <a:lnTo>
                  <a:pt x="991" y="500"/>
                </a:lnTo>
                <a:cubicBezTo>
                  <a:pt x="988" y="498"/>
                  <a:pt x="985" y="496"/>
                  <a:pt x="983" y="499"/>
                </a:cubicBezTo>
                <a:lnTo>
                  <a:pt x="983" y="499"/>
                </a:lnTo>
                <a:cubicBezTo>
                  <a:pt x="983" y="498"/>
                  <a:pt x="982" y="496"/>
                  <a:pt x="982" y="495"/>
                </a:cubicBezTo>
                <a:lnTo>
                  <a:pt x="982" y="495"/>
                </a:lnTo>
                <a:cubicBezTo>
                  <a:pt x="981" y="493"/>
                  <a:pt x="981" y="492"/>
                  <a:pt x="982" y="492"/>
                </a:cubicBezTo>
                <a:lnTo>
                  <a:pt x="982" y="492"/>
                </a:lnTo>
                <a:cubicBezTo>
                  <a:pt x="982" y="492"/>
                  <a:pt x="982" y="493"/>
                  <a:pt x="982" y="494"/>
                </a:cubicBezTo>
                <a:lnTo>
                  <a:pt x="982" y="494"/>
                </a:lnTo>
                <a:cubicBezTo>
                  <a:pt x="982" y="495"/>
                  <a:pt x="982" y="495"/>
                  <a:pt x="983" y="495"/>
                </a:cubicBezTo>
                <a:lnTo>
                  <a:pt x="983" y="495"/>
                </a:lnTo>
                <a:cubicBezTo>
                  <a:pt x="987" y="499"/>
                  <a:pt x="990" y="499"/>
                  <a:pt x="994" y="499"/>
                </a:cubicBezTo>
                <a:lnTo>
                  <a:pt x="994" y="499"/>
                </a:lnTo>
                <a:cubicBezTo>
                  <a:pt x="995" y="498"/>
                  <a:pt x="997" y="497"/>
                  <a:pt x="998" y="495"/>
                </a:cubicBezTo>
                <a:lnTo>
                  <a:pt x="998" y="495"/>
                </a:lnTo>
                <a:cubicBezTo>
                  <a:pt x="998" y="494"/>
                  <a:pt x="998" y="493"/>
                  <a:pt x="997" y="492"/>
                </a:cubicBezTo>
                <a:close/>
                <a:moveTo>
                  <a:pt x="935" y="395"/>
                </a:moveTo>
                <a:lnTo>
                  <a:pt x="935" y="395"/>
                </a:lnTo>
                <a:cubicBezTo>
                  <a:pt x="930" y="393"/>
                  <a:pt x="929" y="395"/>
                  <a:pt x="927" y="398"/>
                </a:cubicBezTo>
                <a:lnTo>
                  <a:pt x="927" y="398"/>
                </a:lnTo>
                <a:cubicBezTo>
                  <a:pt x="925" y="397"/>
                  <a:pt x="924" y="395"/>
                  <a:pt x="923" y="393"/>
                </a:cubicBezTo>
                <a:lnTo>
                  <a:pt x="923" y="393"/>
                </a:lnTo>
                <a:cubicBezTo>
                  <a:pt x="923" y="390"/>
                  <a:pt x="923" y="388"/>
                  <a:pt x="922" y="387"/>
                </a:cubicBezTo>
                <a:lnTo>
                  <a:pt x="922" y="387"/>
                </a:lnTo>
                <a:cubicBezTo>
                  <a:pt x="923" y="387"/>
                  <a:pt x="923" y="387"/>
                  <a:pt x="923" y="387"/>
                </a:cubicBezTo>
                <a:lnTo>
                  <a:pt x="923" y="387"/>
                </a:lnTo>
                <a:cubicBezTo>
                  <a:pt x="926" y="387"/>
                  <a:pt x="927" y="385"/>
                  <a:pt x="929" y="384"/>
                </a:cubicBezTo>
                <a:lnTo>
                  <a:pt x="929" y="384"/>
                </a:lnTo>
                <a:cubicBezTo>
                  <a:pt x="929" y="383"/>
                  <a:pt x="930" y="382"/>
                  <a:pt x="930" y="380"/>
                </a:cubicBezTo>
                <a:lnTo>
                  <a:pt x="930" y="380"/>
                </a:lnTo>
                <a:cubicBezTo>
                  <a:pt x="930" y="375"/>
                  <a:pt x="927" y="373"/>
                  <a:pt x="923" y="371"/>
                </a:cubicBezTo>
                <a:lnTo>
                  <a:pt x="923" y="371"/>
                </a:lnTo>
                <a:cubicBezTo>
                  <a:pt x="921" y="371"/>
                  <a:pt x="919" y="371"/>
                  <a:pt x="918" y="374"/>
                </a:cubicBezTo>
                <a:lnTo>
                  <a:pt x="918" y="374"/>
                </a:lnTo>
                <a:cubicBezTo>
                  <a:pt x="917" y="372"/>
                  <a:pt x="920" y="371"/>
                  <a:pt x="919" y="369"/>
                </a:cubicBezTo>
                <a:lnTo>
                  <a:pt x="919" y="369"/>
                </a:lnTo>
                <a:cubicBezTo>
                  <a:pt x="917" y="365"/>
                  <a:pt x="920" y="364"/>
                  <a:pt x="921" y="362"/>
                </a:cubicBezTo>
                <a:lnTo>
                  <a:pt x="921" y="362"/>
                </a:lnTo>
                <a:cubicBezTo>
                  <a:pt x="921" y="362"/>
                  <a:pt x="921" y="362"/>
                  <a:pt x="922" y="362"/>
                </a:cubicBezTo>
                <a:lnTo>
                  <a:pt x="922" y="362"/>
                </a:lnTo>
                <a:cubicBezTo>
                  <a:pt x="922" y="363"/>
                  <a:pt x="922" y="365"/>
                  <a:pt x="923" y="366"/>
                </a:cubicBezTo>
                <a:lnTo>
                  <a:pt x="923" y="366"/>
                </a:lnTo>
                <a:cubicBezTo>
                  <a:pt x="925" y="368"/>
                  <a:pt x="927" y="373"/>
                  <a:pt x="931" y="374"/>
                </a:cubicBezTo>
                <a:lnTo>
                  <a:pt x="931" y="374"/>
                </a:lnTo>
                <a:cubicBezTo>
                  <a:pt x="934" y="373"/>
                  <a:pt x="936" y="371"/>
                  <a:pt x="939" y="369"/>
                </a:cubicBezTo>
                <a:lnTo>
                  <a:pt x="939" y="369"/>
                </a:lnTo>
                <a:cubicBezTo>
                  <a:pt x="939" y="368"/>
                  <a:pt x="939" y="367"/>
                  <a:pt x="939" y="366"/>
                </a:cubicBezTo>
                <a:lnTo>
                  <a:pt x="939" y="366"/>
                </a:lnTo>
                <a:cubicBezTo>
                  <a:pt x="940" y="367"/>
                  <a:pt x="941" y="366"/>
                  <a:pt x="942" y="366"/>
                </a:cubicBezTo>
                <a:lnTo>
                  <a:pt x="942" y="366"/>
                </a:lnTo>
                <a:cubicBezTo>
                  <a:pt x="945" y="366"/>
                  <a:pt x="947" y="365"/>
                  <a:pt x="947" y="362"/>
                </a:cubicBezTo>
                <a:lnTo>
                  <a:pt x="947" y="362"/>
                </a:lnTo>
                <a:cubicBezTo>
                  <a:pt x="948" y="363"/>
                  <a:pt x="948" y="364"/>
                  <a:pt x="949" y="364"/>
                </a:cubicBezTo>
                <a:lnTo>
                  <a:pt x="949" y="364"/>
                </a:lnTo>
                <a:cubicBezTo>
                  <a:pt x="948" y="366"/>
                  <a:pt x="948" y="370"/>
                  <a:pt x="948" y="373"/>
                </a:cubicBezTo>
                <a:lnTo>
                  <a:pt x="948" y="373"/>
                </a:lnTo>
                <a:cubicBezTo>
                  <a:pt x="949" y="374"/>
                  <a:pt x="949" y="374"/>
                  <a:pt x="949" y="375"/>
                </a:cubicBezTo>
                <a:lnTo>
                  <a:pt x="949" y="375"/>
                </a:lnTo>
                <a:cubicBezTo>
                  <a:pt x="952" y="374"/>
                  <a:pt x="954" y="374"/>
                  <a:pt x="957" y="377"/>
                </a:cubicBezTo>
                <a:lnTo>
                  <a:pt x="958" y="376"/>
                </a:lnTo>
                <a:lnTo>
                  <a:pt x="959" y="376"/>
                </a:lnTo>
                <a:lnTo>
                  <a:pt x="959" y="376"/>
                </a:lnTo>
                <a:cubicBezTo>
                  <a:pt x="962" y="376"/>
                  <a:pt x="964" y="372"/>
                  <a:pt x="968" y="375"/>
                </a:cubicBezTo>
                <a:lnTo>
                  <a:pt x="968" y="375"/>
                </a:lnTo>
                <a:lnTo>
                  <a:pt x="968" y="375"/>
                </a:lnTo>
                <a:cubicBezTo>
                  <a:pt x="970" y="374"/>
                  <a:pt x="972" y="372"/>
                  <a:pt x="975" y="374"/>
                </a:cubicBezTo>
                <a:lnTo>
                  <a:pt x="975" y="374"/>
                </a:lnTo>
                <a:cubicBezTo>
                  <a:pt x="976" y="378"/>
                  <a:pt x="976" y="380"/>
                  <a:pt x="980" y="381"/>
                </a:cubicBezTo>
                <a:lnTo>
                  <a:pt x="980" y="381"/>
                </a:lnTo>
                <a:cubicBezTo>
                  <a:pt x="979" y="382"/>
                  <a:pt x="977" y="383"/>
                  <a:pt x="976" y="384"/>
                </a:cubicBezTo>
                <a:lnTo>
                  <a:pt x="976" y="384"/>
                </a:lnTo>
                <a:cubicBezTo>
                  <a:pt x="975" y="384"/>
                  <a:pt x="973" y="386"/>
                  <a:pt x="976" y="388"/>
                </a:cubicBezTo>
                <a:lnTo>
                  <a:pt x="976" y="388"/>
                </a:lnTo>
                <a:cubicBezTo>
                  <a:pt x="979" y="390"/>
                  <a:pt x="977" y="394"/>
                  <a:pt x="978" y="396"/>
                </a:cubicBezTo>
                <a:lnTo>
                  <a:pt x="978" y="396"/>
                </a:lnTo>
                <a:cubicBezTo>
                  <a:pt x="976" y="396"/>
                  <a:pt x="976" y="398"/>
                  <a:pt x="976" y="399"/>
                </a:cubicBezTo>
                <a:lnTo>
                  <a:pt x="976" y="399"/>
                </a:lnTo>
                <a:cubicBezTo>
                  <a:pt x="975" y="399"/>
                  <a:pt x="975" y="399"/>
                  <a:pt x="975" y="399"/>
                </a:cubicBezTo>
                <a:lnTo>
                  <a:pt x="975" y="399"/>
                </a:lnTo>
                <a:lnTo>
                  <a:pt x="975" y="399"/>
                </a:lnTo>
                <a:lnTo>
                  <a:pt x="975" y="399"/>
                </a:lnTo>
                <a:cubicBezTo>
                  <a:pt x="973" y="395"/>
                  <a:pt x="974" y="391"/>
                  <a:pt x="969" y="394"/>
                </a:cubicBezTo>
                <a:lnTo>
                  <a:pt x="969" y="394"/>
                </a:lnTo>
                <a:lnTo>
                  <a:pt x="969" y="394"/>
                </a:lnTo>
                <a:cubicBezTo>
                  <a:pt x="967" y="395"/>
                  <a:pt x="966" y="396"/>
                  <a:pt x="965" y="397"/>
                </a:cubicBezTo>
                <a:lnTo>
                  <a:pt x="965" y="397"/>
                </a:lnTo>
                <a:cubicBezTo>
                  <a:pt x="964" y="398"/>
                  <a:pt x="964" y="399"/>
                  <a:pt x="964" y="400"/>
                </a:cubicBezTo>
                <a:lnTo>
                  <a:pt x="964" y="400"/>
                </a:lnTo>
                <a:cubicBezTo>
                  <a:pt x="963" y="400"/>
                  <a:pt x="963" y="400"/>
                  <a:pt x="962" y="400"/>
                </a:cubicBezTo>
                <a:lnTo>
                  <a:pt x="962" y="400"/>
                </a:lnTo>
                <a:cubicBezTo>
                  <a:pt x="960" y="400"/>
                  <a:pt x="959" y="401"/>
                  <a:pt x="959" y="404"/>
                </a:cubicBezTo>
                <a:lnTo>
                  <a:pt x="959" y="404"/>
                </a:lnTo>
                <a:cubicBezTo>
                  <a:pt x="960" y="405"/>
                  <a:pt x="960" y="407"/>
                  <a:pt x="960" y="409"/>
                </a:cubicBezTo>
                <a:lnTo>
                  <a:pt x="960" y="409"/>
                </a:lnTo>
                <a:cubicBezTo>
                  <a:pt x="960" y="409"/>
                  <a:pt x="960" y="409"/>
                  <a:pt x="959" y="410"/>
                </a:cubicBezTo>
                <a:lnTo>
                  <a:pt x="959" y="410"/>
                </a:lnTo>
                <a:cubicBezTo>
                  <a:pt x="959" y="411"/>
                  <a:pt x="959" y="412"/>
                  <a:pt x="959" y="414"/>
                </a:cubicBezTo>
                <a:lnTo>
                  <a:pt x="959" y="414"/>
                </a:lnTo>
                <a:cubicBezTo>
                  <a:pt x="961" y="417"/>
                  <a:pt x="963" y="416"/>
                  <a:pt x="965" y="415"/>
                </a:cubicBezTo>
                <a:lnTo>
                  <a:pt x="965" y="415"/>
                </a:lnTo>
                <a:cubicBezTo>
                  <a:pt x="966" y="415"/>
                  <a:pt x="966" y="414"/>
                  <a:pt x="966" y="413"/>
                </a:cubicBezTo>
                <a:lnTo>
                  <a:pt x="966" y="413"/>
                </a:lnTo>
                <a:cubicBezTo>
                  <a:pt x="966" y="413"/>
                  <a:pt x="966" y="412"/>
                  <a:pt x="967" y="411"/>
                </a:cubicBezTo>
                <a:lnTo>
                  <a:pt x="967" y="411"/>
                </a:lnTo>
                <a:cubicBezTo>
                  <a:pt x="967" y="409"/>
                  <a:pt x="967" y="406"/>
                  <a:pt x="970" y="405"/>
                </a:cubicBezTo>
                <a:lnTo>
                  <a:pt x="970" y="405"/>
                </a:lnTo>
                <a:cubicBezTo>
                  <a:pt x="972" y="407"/>
                  <a:pt x="974" y="408"/>
                  <a:pt x="976" y="407"/>
                </a:cubicBezTo>
                <a:lnTo>
                  <a:pt x="976" y="407"/>
                </a:lnTo>
                <a:cubicBezTo>
                  <a:pt x="979" y="404"/>
                  <a:pt x="983" y="413"/>
                  <a:pt x="987" y="409"/>
                </a:cubicBezTo>
                <a:lnTo>
                  <a:pt x="987" y="409"/>
                </a:lnTo>
                <a:cubicBezTo>
                  <a:pt x="990" y="411"/>
                  <a:pt x="992" y="414"/>
                  <a:pt x="990" y="416"/>
                </a:cubicBezTo>
                <a:lnTo>
                  <a:pt x="990" y="416"/>
                </a:lnTo>
                <a:cubicBezTo>
                  <a:pt x="987" y="417"/>
                  <a:pt x="982" y="415"/>
                  <a:pt x="981" y="421"/>
                </a:cubicBezTo>
                <a:lnTo>
                  <a:pt x="981" y="421"/>
                </a:lnTo>
                <a:cubicBezTo>
                  <a:pt x="980" y="420"/>
                  <a:pt x="979" y="420"/>
                  <a:pt x="978" y="420"/>
                </a:cubicBezTo>
                <a:lnTo>
                  <a:pt x="978" y="420"/>
                </a:lnTo>
                <a:lnTo>
                  <a:pt x="977" y="420"/>
                </a:lnTo>
                <a:lnTo>
                  <a:pt x="977" y="420"/>
                </a:lnTo>
                <a:cubicBezTo>
                  <a:pt x="976" y="417"/>
                  <a:pt x="974" y="415"/>
                  <a:pt x="972" y="418"/>
                </a:cubicBezTo>
                <a:lnTo>
                  <a:pt x="972" y="418"/>
                </a:lnTo>
                <a:cubicBezTo>
                  <a:pt x="970" y="419"/>
                  <a:pt x="970" y="420"/>
                  <a:pt x="970" y="421"/>
                </a:cubicBezTo>
                <a:lnTo>
                  <a:pt x="970" y="421"/>
                </a:lnTo>
                <a:cubicBezTo>
                  <a:pt x="970" y="421"/>
                  <a:pt x="972" y="421"/>
                  <a:pt x="972" y="422"/>
                </a:cubicBezTo>
                <a:lnTo>
                  <a:pt x="972" y="422"/>
                </a:lnTo>
                <a:lnTo>
                  <a:pt x="972" y="422"/>
                </a:lnTo>
                <a:lnTo>
                  <a:pt x="972" y="422"/>
                </a:lnTo>
                <a:cubicBezTo>
                  <a:pt x="972" y="423"/>
                  <a:pt x="970" y="423"/>
                  <a:pt x="970" y="423"/>
                </a:cubicBezTo>
                <a:lnTo>
                  <a:pt x="970" y="423"/>
                </a:lnTo>
                <a:cubicBezTo>
                  <a:pt x="970" y="424"/>
                  <a:pt x="969" y="423"/>
                  <a:pt x="968" y="423"/>
                </a:cubicBezTo>
                <a:lnTo>
                  <a:pt x="968" y="423"/>
                </a:lnTo>
                <a:cubicBezTo>
                  <a:pt x="967" y="422"/>
                  <a:pt x="966" y="421"/>
                  <a:pt x="966" y="421"/>
                </a:cubicBezTo>
                <a:lnTo>
                  <a:pt x="966" y="421"/>
                </a:lnTo>
                <a:cubicBezTo>
                  <a:pt x="963" y="419"/>
                  <a:pt x="960" y="418"/>
                  <a:pt x="957" y="416"/>
                </a:cubicBezTo>
                <a:lnTo>
                  <a:pt x="957" y="416"/>
                </a:lnTo>
                <a:lnTo>
                  <a:pt x="957" y="416"/>
                </a:lnTo>
                <a:lnTo>
                  <a:pt x="957" y="416"/>
                </a:lnTo>
                <a:cubicBezTo>
                  <a:pt x="957" y="415"/>
                  <a:pt x="957" y="415"/>
                  <a:pt x="957" y="415"/>
                </a:cubicBezTo>
                <a:lnTo>
                  <a:pt x="957" y="415"/>
                </a:lnTo>
                <a:cubicBezTo>
                  <a:pt x="956" y="415"/>
                  <a:pt x="955" y="415"/>
                  <a:pt x="954" y="414"/>
                </a:cubicBezTo>
                <a:lnTo>
                  <a:pt x="954" y="414"/>
                </a:lnTo>
                <a:cubicBezTo>
                  <a:pt x="954" y="414"/>
                  <a:pt x="954" y="413"/>
                  <a:pt x="953" y="413"/>
                </a:cubicBezTo>
                <a:lnTo>
                  <a:pt x="953" y="413"/>
                </a:lnTo>
                <a:cubicBezTo>
                  <a:pt x="952" y="411"/>
                  <a:pt x="951" y="409"/>
                  <a:pt x="951" y="409"/>
                </a:cubicBezTo>
                <a:lnTo>
                  <a:pt x="951" y="409"/>
                </a:lnTo>
                <a:cubicBezTo>
                  <a:pt x="949" y="407"/>
                  <a:pt x="948" y="405"/>
                  <a:pt x="946" y="404"/>
                </a:cubicBezTo>
                <a:lnTo>
                  <a:pt x="946" y="404"/>
                </a:lnTo>
                <a:cubicBezTo>
                  <a:pt x="945" y="403"/>
                  <a:pt x="945" y="403"/>
                  <a:pt x="944" y="404"/>
                </a:cubicBezTo>
                <a:lnTo>
                  <a:pt x="944" y="404"/>
                </a:lnTo>
                <a:lnTo>
                  <a:pt x="943" y="404"/>
                </a:lnTo>
                <a:lnTo>
                  <a:pt x="943" y="404"/>
                </a:lnTo>
                <a:cubicBezTo>
                  <a:pt x="942" y="403"/>
                  <a:pt x="941" y="402"/>
                  <a:pt x="940" y="401"/>
                </a:cubicBezTo>
                <a:lnTo>
                  <a:pt x="940" y="401"/>
                </a:lnTo>
                <a:cubicBezTo>
                  <a:pt x="939" y="403"/>
                  <a:pt x="939" y="405"/>
                  <a:pt x="940" y="406"/>
                </a:cubicBezTo>
                <a:lnTo>
                  <a:pt x="940" y="406"/>
                </a:lnTo>
                <a:cubicBezTo>
                  <a:pt x="939" y="406"/>
                  <a:pt x="938" y="405"/>
                  <a:pt x="937" y="405"/>
                </a:cubicBezTo>
                <a:lnTo>
                  <a:pt x="937" y="405"/>
                </a:lnTo>
                <a:cubicBezTo>
                  <a:pt x="938" y="402"/>
                  <a:pt x="938" y="399"/>
                  <a:pt x="935" y="395"/>
                </a:cubicBezTo>
                <a:close/>
                <a:moveTo>
                  <a:pt x="1131" y="926"/>
                </a:moveTo>
                <a:lnTo>
                  <a:pt x="1131" y="926"/>
                </a:lnTo>
                <a:lnTo>
                  <a:pt x="1131" y="926"/>
                </a:lnTo>
                <a:lnTo>
                  <a:pt x="1131" y="926"/>
                </a:lnTo>
                <a:cubicBezTo>
                  <a:pt x="1131" y="926"/>
                  <a:pt x="1131" y="926"/>
                  <a:pt x="1132" y="926"/>
                </a:cubicBezTo>
                <a:lnTo>
                  <a:pt x="1132" y="926"/>
                </a:lnTo>
                <a:cubicBezTo>
                  <a:pt x="1131" y="926"/>
                  <a:pt x="1131" y="926"/>
                  <a:pt x="1131" y="926"/>
                </a:cubicBezTo>
                <a:lnTo>
                  <a:pt x="1132" y="927"/>
                </a:lnTo>
                <a:lnTo>
                  <a:pt x="1132" y="927"/>
                </a:lnTo>
                <a:lnTo>
                  <a:pt x="1131" y="926"/>
                </a:lnTo>
                <a:close/>
                <a:moveTo>
                  <a:pt x="1099" y="868"/>
                </a:moveTo>
                <a:lnTo>
                  <a:pt x="1099" y="868"/>
                </a:lnTo>
                <a:cubicBezTo>
                  <a:pt x="1100" y="868"/>
                  <a:pt x="1100" y="869"/>
                  <a:pt x="1100" y="869"/>
                </a:cubicBezTo>
                <a:lnTo>
                  <a:pt x="1100" y="869"/>
                </a:lnTo>
                <a:cubicBezTo>
                  <a:pt x="1099" y="870"/>
                  <a:pt x="1099" y="870"/>
                  <a:pt x="1097" y="869"/>
                </a:cubicBezTo>
                <a:lnTo>
                  <a:pt x="1097" y="869"/>
                </a:lnTo>
                <a:cubicBezTo>
                  <a:pt x="1099" y="867"/>
                  <a:pt x="1099" y="865"/>
                  <a:pt x="1099" y="862"/>
                </a:cubicBezTo>
                <a:lnTo>
                  <a:pt x="1099" y="862"/>
                </a:lnTo>
                <a:lnTo>
                  <a:pt x="1099" y="862"/>
                </a:lnTo>
                <a:lnTo>
                  <a:pt x="1099" y="862"/>
                </a:lnTo>
                <a:cubicBezTo>
                  <a:pt x="1099" y="862"/>
                  <a:pt x="1099" y="862"/>
                  <a:pt x="1100" y="861"/>
                </a:cubicBezTo>
                <a:lnTo>
                  <a:pt x="1100" y="861"/>
                </a:lnTo>
                <a:cubicBezTo>
                  <a:pt x="1100" y="862"/>
                  <a:pt x="1101" y="863"/>
                  <a:pt x="1102" y="864"/>
                </a:cubicBezTo>
                <a:lnTo>
                  <a:pt x="1102" y="864"/>
                </a:lnTo>
                <a:cubicBezTo>
                  <a:pt x="1100" y="864"/>
                  <a:pt x="1099" y="865"/>
                  <a:pt x="1099" y="868"/>
                </a:cubicBezTo>
                <a:close/>
                <a:moveTo>
                  <a:pt x="859" y="246"/>
                </a:moveTo>
                <a:lnTo>
                  <a:pt x="859" y="246"/>
                </a:lnTo>
                <a:lnTo>
                  <a:pt x="859" y="246"/>
                </a:lnTo>
                <a:lnTo>
                  <a:pt x="859" y="246"/>
                </a:lnTo>
                <a:lnTo>
                  <a:pt x="860" y="247"/>
                </a:lnTo>
                <a:lnTo>
                  <a:pt x="860" y="247"/>
                </a:lnTo>
                <a:lnTo>
                  <a:pt x="859" y="247"/>
                </a:lnTo>
                <a:lnTo>
                  <a:pt x="859" y="247"/>
                </a:lnTo>
                <a:lnTo>
                  <a:pt x="859" y="246"/>
                </a:lnTo>
                <a:close/>
                <a:moveTo>
                  <a:pt x="890" y="373"/>
                </a:moveTo>
                <a:lnTo>
                  <a:pt x="890" y="373"/>
                </a:lnTo>
                <a:close/>
                <a:moveTo>
                  <a:pt x="837" y="237"/>
                </a:moveTo>
                <a:lnTo>
                  <a:pt x="837" y="237"/>
                </a:lnTo>
                <a:cubicBezTo>
                  <a:pt x="837" y="235"/>
                  <a:pt x="837" y="233"/>
                  <a:pt x="837" y="233"/>
                </a:cubicBezTo>
                <a:lnTo>
                  <a:pt x="837" y="233"/>
                </a:lnTo>
                <a:cubicBezTo>
                  <a:pt x="837" y="230"/>
                  <a:pt x="838" y="227"/>
                  <a:pt x="843" y="228"/>
                </a:cubicBezTo>
                <a:lnTo>
                  <a:pt x="843" y="228"/>
                </a:lnTo>
                <a:cubicBezTo>
                  <a:pt x="843" y="227"/>
                  <a:pt x="843" y="227"/>
                  <a:pt x="843" y="227"/>
                </a:cubicBezTo>
                <a:lnTo>
                  <a:pt x="843" y="227"/>
                </a:lnTo>
                <a:cubicBezTo>
                  <a:pt x="843" y="227"/>
                  <a:pt x="843" y="227"/>
                  <a:pt x="844" y="227"/>
                </a:cubicBezTo>
                <a:lnTo>
                  <a:pt x="844" y="227"/>
                </a:lnTo>
                <a:lnTo>
                  <a:pt x="844" y="227"/>
                </a:lnTo>
                <a:lnTo>
                  <a:pt x="844" y="227"/>
                </a:lnTo>
                <a:cubicBezTo>
                  <a:pt x="850" y="233"/>
                  <a:pt x="850" y="222"/>
                  <a:pt x="855" y="224"/>
                </a:cubicBezTo>
                <a:lnTo>
                  <a:pt x="855" y="224"/>
                </a:lnTo>
                <a:cubicBezTo>
                  <a:pt x="856" y="225"/>
                  <a:pt x="858" y="227"/>
                  <a:pt x="859" y="227"/>
                </a:cubicBezTo>
                <a:lnTo>
                  <a:pt x="859" y="227"/>
                </a:lnTo>
                <a:cubicBezTo>
                  <a:pt x="861" y="227"/>
                  <a:pt x="863" y="227"/>
                  <a:pt x="864" y="227"/>
                </a:cubicBezTo>
                <a:lnTo>
                  <a:pt x="864" y="227"/>
                </a:lnTo>
                <a:cubicBezTo>
                  <a:pt x="865" y="228"/>
                  <a:pt x="866" y="230"/>
                  <a:pt x="865" y="232"/>
                </a:cubicBezTo>
                <a:lnTo>
                  <a:pt x="865" y="232"/>
                </a:lnTo>
                <a:cubicBezTo>
                  <a:pt x="864" y="233"/>
                  <a:pt x="864" y="233"/>
                  <a:pt x="863" y="233"/>
                </a:cubicBezTo>
                <a:lnTo>
                  <a:pt x="863" y="233"/>
                </a:lnTo>
                <a:cubicBezTo>
                  <a:pt x="854" y="226"/>
                  <a:pt x="855" y="237"/>
                  <a:pt x="851" y="239"/>
                </a:cubicBezTo>
                <a:lnTo>
                  <a:pt x="851" y="239"/>
                </a:lnTo>
                <a:cubicBezTo>
                  <a:pt x="849" y="240"/>
                  <a:pt x="856" y="246"/>
                  <a:pt x="849" y="246"/>
                </a:cubicBezTo>
                <a:lnTo>
                  <a:pt x="849" y="246"/>
                </a:lnTo>
                <a:cubicBezTo>
                  <a:pt x="850" y="248"/>
                  <a:pt x="852" y="249"/>
                  <a:pt x="853" y="249"/>
                </a:cubicBezTo>
                <a:lnTo>
                  <a:pt x="853" y="249"/>
                </a:lnTo>
                <a:cubicBezTo>
                  <a:pt x="854" y="249"/>
                  <a:pt x="854" y="250"/>
                  <a:pt x="855" y="250"/>
                </a:cubicBezTo>
                <a:lnTo>
                  <a:pt x="855" y="250"/>
                </a:lnTo>
                <a:cubicBezTo>
                  <a:pt x="854" y="251"/>
                  <a:pt x="854" y="251"/>
                  <a:pt x="854" y="251"/>
                </a:cubicBezTo>
                <a:lnTo>
                  <a:pt x="854" y="251"/>
                </a:lnTo>
                <a:cubicBezTo>
                  <a:pt x="852" y="249"/>
                  <a:pt x="849" y="248"/>
                  <a:pt x="847" y="245"/>
                </a:cubicBezTo>
                <a:lnTo>
                  <a:pt x="847" y="245"/>
                </a:lnTo>
                <a:cubicBezTo>
                  <a:pt x="844" y="242"/>
                  <a:pt x="842" y="237"/>
                  <a:pt x="837" y="237"/>
                </a:cubicBezTo>
                <a:close/>
                <a:moveTo>
                  <a:pt x="923" y="472"/>
                </a:moveTo>
                <a:lnTo>
                  <a:pt x="923" y="472"/>
                </a:lnTo>
                <a:cubicBezTo>
                  <a:pt x="923" y="472"/>
                  <a:pt x="923" y="472"/>
                  <a:pt x="923" y="473"/>
                </a:cubicBezTo>
                <a:lnTo>
                  <a:pt x="923" y="473"/>
                </a:lnTo>
                <a:cubicBezTo>
                  <a:pt x="923" y="472"/>
                  <a:pt x="923" y="472"/>
                  <a:pt x="923" y="472"/>
                </a:cubicBezTo>
                <a:close/>
                <a:moveTo>
                  <a:pt x="818" y="192"/>
                </a:moveTo>
                <a:lnTo>
                  <a:pt x="818" y="192"/>
                </a:lnTo>
                <a:cubicBezTo>
                  <a:pt x="818" y="192"/>
                  <a:pt x="819" y="192"/>
                  <a:pt x="819" y="191"/>
                </a:cubicBezTo>
                <a:lnTo>
                  <a:pt x="819" y="191"/>
                </a:lnTo>
                <a:cubicBezTo>
                  <a:pt x="821" y="195"/>
                  <a:pt x="822" y="199"/>
                  <a:pt x="827" y="199"/>
                </a:cubicBezTo>
                <a:lnTo>
                  <a:pt x="827" y="199"/>
                </a:lnTo>
                <a:cubicBezTo>
                  <a:pt x="831" y="196"/>
                  <a:pt x="830" y="201"/>
                  <a:pt x="831" y="203"/>
                </a:cubicBezTo>
                <a:lnTo>
                  <a:pt x="831" y="203"/>
                </a:lnTo>
                <a:cubicBezTo>
                  <a:pt x="830" y="201"/>
                  <a:pt x="827" y="200"/>
                  <a:pt x="825" y="200"/>
                </a:cubicBezTo>
                <a:lnTo>
                  <a:pt x="825" y="200"/>
                </a:lnTo>
                <a:cubicBezTo>
                  <a:pt x="825" y="200"/>
                  <a:pt x="824" y="201"/>
                  <a:pt x="824" y="202"/>
                </a:cubicBezTo>
                <a:lnTo>
                  <a:pt x="824" y="202"/>
                </a:lnTo>
                <a:cubicBezTo>
                  <a:pt x="823" y="198"/>
                  <a:pt x="821" y="195"/>
                  <a:pt x="818" y="192"/>
                </a:cubicBezTo>
                <a:close/>
                <a:moveTo>
                  <a:pt x="1007" y="704"/>
                </a:moveTo>
                <a:lnTo>
                  <a:pt x="1007" y="704"/>
                </a:lnTo>
                <a:close/>
                <a:moveTo>
                  <a:pt x="793" y="116"/>
                </a:moveTo>
                <a:lnTo>
                  <a:pt x="793" y="116"/>
                </a:lnTo>
                <a:cubicBezTo>
                  <a:pt x="794" y="118"/>
                  <a:pt x="798" y="119"/>
                  <a:pt x="801" y="120"/>
                </a:cubicBezTo>
                <a:lnTo>
                  <a:pt x="801" y="120"/>
                </a:lnTo>
                <a:lnTo>
                  <a:pt x="801" y="120"/>
                </a:lnTo>
                <a:lnTo>
                  <a:pt x="801" y="120"/>
                </a:lnTo>
                <a:cubicBezTo>
                  <a:pt x="801" y="120"/>
                  <a:pt x="801" y="120"/>
                  <a:pt x="802" y="120"/>
                </a:cubicBezTo>
                <a:lnTo>
                  <a:pt x="802" y="120"/>
                </a:lnTo>
                <a:cubicBezTo>
                  <a:pt x="804" y="122"/>
                  <a:pt x="806" y="125"/>
                  <a:pt x="810" y="125"/>
                </a:cubicBezTo>
                <a:lnTo>
                  <a:pt x="810" y="125"/>
                </a:lnTo>
                <a:cubicBezTo>
                  <a:pt x="810" y="126"/>
                  <a:pt x="812" y="128"/>
                  <a:pt x="813" y="129"/>
                </a:cubicBezTo>
                <a:lnTo>
                  <a:pt x="813" y="129"/>
                </a:lnTo>
                <a:lnTo>
                  <a:pt x="813" y="129"/>
                </a:lnTo>
                <a:cubicBezTo>
                  <a:pt x="813" y="130"/>
                  <a:pt x="814" y="130"/>
                  <a:pt x="814" y="131"/>
                </a:cubicBezTo>
                <a:lnTo>
                  <a:pt x="814" y="131"/>
                </a:lnTo>
                <a:lnTo>
                  <a:pt x="814" y="131"/>
                </a:lnTo>
                <a:lnTo>
                  <a:pt x="814" y="131"/>
                </a:lnTo>
                <a:cubicBezTo>
                  <a:pt x="811" y="132"/>
                  <a:pt x="809" y="132"/>
                  <a:pt x="806" y="132"/>
                </a:cubicBezTo>
                <a:lnTo>
                  <a:pt x="806" y="132"/>
                </a:lnTo>
                <a:lnTo>
                  <a:pt x="806" y="132"/>
                </a:lnTo>
                <a:lnTo>
                  <a:pt x="806" y="132"/>
                </a:lnTo>
                <a:lnTo>
                  <a:pt x="806" y="132"/>
                </a:lnTo>
                <a:cubicBezTo>
                  <a:pt x="807" y="130"/>
                  <a:pt x="806" y="128"/>
                  <a:pt x="806" y="126"/>
                </a:cubicBezTo>
                <a:lnTo>
                  <a:pt x="806" y="126"/>
                </a:lnTo>
                <a:cubicBezTo>
                  <a:pt x="800" y="121"/>
                  <a:pt x="795" y="120"/>
                  <a:pt x="791" y="125"/>
                </a:cubicBezTo>
                <a:lnTo>
                  <a:pt x="791" y="125"/>
                </a:lnTo>
                <a:cubicBezTo>
                  <a:pt x="791" y="121"/>
                  <a:pt x="790" y="118"/>
                  <a:pt x="792" y="116"/>
                </a:cubicBezTo>
                <a:lnTo>
                  <a:pt x="792" y="116"/>
                </a:lnTo>
                <a:cubicBezTo>
                  <a:pt x="792" y="114"/>
                  <a:pt x="791" y="112"/>
                  <a:pt x="789" y="111"/>
                </a:cubicBezTo>
                <a:lnTo>
                  <a:pt x="789" y="111"/>
                </a:lnTo>
                <a:cubicBezTo>
                  <a:pt x="789" y="110"/>
                  <a:pt x="788" y="110"/>
                  <a:pt x="788" y="110"/>
                </a:cubicBezTo>
                <a:lnTo>
                  <a:pt x="788" y="110"/>
                </a:lnTo>
                <a:cubicBezTo>
                  <a:pt x="788" y="106"/>
                  <a:pt x="787" y="105"/>
                  <a:pt x="784" y="105"/>
                </a:cubicBezTo>
                <a:lnTo>
                  <a:pt x="784" y="105"/>
                </a:lnTo>
                <a:lnTo>
                  <a:pt x="784" y="105"/>
                </a:lnTo>
                <a:lnTo>
                  <a:pt x="784" y="105"/>
                </a:lnTo>
                <a:cubicBezTo>
                  <a:pt x="782" y="104"/>
                  <a:pt x="782" y="104"/>
                  <a:pt x="782" y="104"/>
                </a:cubicBezTo>
                <a:lnTo>
                  <a:pt x="782" y="104"/>
                </a:lnTo>
                <a:cubicBezTo>
                  <a:pt x="784" y="102"/>
                  <a:pt x="782" y="100"/>
                  <a:pt x="782" y="98"/>
                </a:cubicBezTo>
                <a:lnTo>
                  <a:pt x="782" y="98"/>
                </a:lnTo>
                <a:cubicBezTo>
                  <a:pt x="782" y="98"/>
                  <a:pt x="782" y="98"/>
                  <a:pt x="784" y="97"/>
                </a:cubicBezTo>
                <a:lnTo>
                  <a:pt x="784" y="97"/>
                </a:lnTo>
                <a:lnTo>
                  <a:pt x="784" y="97"/>
                </a:lnTo>
                <a:lnTo>
                  <a:pt x="784" y="97"/>
                </a:lnTo>
                <a:cubicBezTo>
                  <a:pt x="788" y="102"/>
                  <a:pt x="789" y="109"/>
                  <a:pt x="793" y="116"/>
                </a:cubicBezTo>
                <a:close/>
                <a:moveTo>
                  <a:pt x="791" y="129"/>
                </a:moveTo>
                <a:lnTo>
                  <a:pt x="791" y="129"/>
                </a:lnTo>
                <a:close/>
                <a:moveTo>
                  <a:pt x="791" y="129"/>
                </a:moveTo>
                <a:lnTo>
                  <a:pt x="791" y="129"/>
                </a:lnTo>
                <a:lnTo>
                  <a:pt x="790" y="129"/>
                </a:lnTo>
                <a:lnTo>
                  <a:pt x="790" y="129"/>
                </a:lnTo>
                <a:cubicBezTo>
                  <a:pt x="790" y="129"/>
                  <a:pt x="790" y="129"/>
                  <a:pt x="791" y="129"/>
                </a:cubicBezTo>
                <a:close/>
                <a:moveTo>
                  <a:pt x="754" y="33"/>
                </a:moveTo>
                <a:lnTo>
                  <a:pt x="754" y="33"/>
                </a:lnTo>
                <a:cubicBezTo>
                  <a:pt x="753" y="34"/>
                  <a:pt x="753" y="35"/>
                  <a:pt x="752" y="37"/>
                </a:cubicBezTo>
                <a:lnTo>
                  <a:pt x="752" y="37"/>
                </a:lnTo>
                <a:cubicBezTo>
                  <a:pt x="751" y="35"/>
                  <a:pt x="751" y="34"/>
                  <a:pt x="750" y="33"/>
                </a:cubicBezTo>
                <a:lnTo>
                  <a:pt x="750" y="33"/>
                </a:lnTo>
                <a:cubicBezTo>
                  <a:pt x="751" y="33"/>
                  <a:pt x="751" y="32"/>
                  <a:pt x="751" y="32"/>
                </a:cubicBezTo>
                <a:lnTo>
                  <a:pt x="751" y="32"/>
                </a:lnTo>
                <a:cubicBezTo>
                  <a:pt x="752" y="33"/>
                  <a:pt x="753" y="33"/>
                  <a:pt x="754" y="33"/>
                </a:cubicBezTo>
                <a:close/>
                <a:moveTo>
                  <a:pt x="788" y="136"/>
                </a:moveTo>
                <a:lnTo>
                  <a:pt x="788" y="136"/>
                </a:lnTo>
                <a:lnTo>
                  <a:pt x="788" y="136"/>
                </a:lnTo>
                <a:lnTo>
                  <a:pt x="788" y="136"/>
                </a:lnTo>
                <a:cubicBezTo>
                  <a:pt x="788" y="136"/>
                  <a:pt x="789" y="136"/>
                  <a:pt x="790" y="136"/>
                </a:cubicBezTo>
                <a:lnTo>
                  <a:pt x="790" y="136"/>
                </a:lnTo>
                <a:cubicBezTo>
                  <a:pt x="791" y="136"/>
                  <a:pt x="793" y="137"/>
                  <a:pt x="794" y="137"/>
                </a:cubicBezTo>
                <a:lnTo>
                  <a:pt x="794" y="137"/>
                </a:lnTo>
                <a:cubicBezTo>
                  <a:pt x="794" y="138"/>
                  <a:pt x="794" y="138"/>
                  <a:pt x="794" y="139"/>
                </a:cubicBezTo>
                <a:lnTo>
                  <a:pt x="794" y="139"/>
                </a:lnTo>
                <a:cubicBezTo>
                  <a:pt x="791" y="136"/>
                  <a:pt x="789" y="138"/>
                  <a:pt x="787" y="139"/>
                </a:cubicBezTo>
                <a:lnTo>
                  <a:pt x="787" y="139"/>
                </a:lnTo>
                <a:cubicBezTo>
                  <a:pt x="788" y="138"/>
                  <a:pt x="788" y="137"/>
                  <a:pt x="788" y="136"/>
                </a:cubicBezTo>
                <a:close/>
                <a:moveTo>
                  <a:pt x="764" y="71"/>
                </a:moveTo>
                <a:lnTo>
                  <a:pt x="764" y="71"/>
                </a:lnTo>
                <a:cubicBezTo>
                  <a:pt x="765" y="71"/>
                  <a:pt x="765" y="71"/>
                  <a:pt x="766" y="73"/>
                </a:cubicBezTo>
                <a:lnTo>
                  <a:pt x="766" y="73"/>
                </a:lnTo>
                <a:lnTo>
                  <a:pt x="766" y="73"/>
                </a:lnTo>
                <a:lnTo>
                  <a:pt x="766" y="73"/>
                </a:lnTo>
                <a:cubicBezTo>
                  <a:pt x="766" y="74"/>
                  <a:pt x="765" y="75"/>
                  <a:pt x="764" y="76"/>
                </a:cubicBezTo>
                <a:lnTo>
                  <a:pt x="764" y="76"/>
                </a:lnTo>
                <a:cubicBezTo>
                  <a:pt x="764" y="75"/>
                  <a:pt x="764" y="74"/>
                  <a:pt x="763" y="73"/>
                </a:cubicBezTo>
                <a:lnTo>
                  <a:pt x="763" y="73"/>
                </a:lnTo>
                <a:lnTo>
                  <a:pt x="763" y="73"/>
                </a:lnTo>
                <a:lnTo>
                  <a:pt x="763" y="73"/>
                </a:lnTo>
                <a:lnTo>
                  <a:pt x="764" y="71"/>
                </a:lnTo>
                <a:close/>
                <a:moveTo>
                  <a:pt x="935" y="545"/>
                </a:moveTo>
                <a:lnTo>
                  <a:pt x="935" y="545"/>
                </a:lnTo>
                <a:cubicBezTo>
                  <a:pt x="935" y="546"/>
                  <a:pt x="936" y="546"/>
                  <a:pt x="936" y="547"/>
                </a:cubicBezTo>
                <a:lnTo>
                  <a:pt x="936" y="547"/>
                </a:lnTo>
                <a:cubicBezTo>
                  <a:pt x="935" y="545"/>
                  <a:pt x="933" y="544"/>
                  <a:pt x="932" y="544"/>
                </a:cubicBezTo>
                <a:lnTo>
                  <a:pt x="932" y="544"/>
                </a:lnTo>
                <a:lnTo>
                  <a:pt x="932" y="544"/>
                </a:lnTo>
                <a:cubicBezTo>
                  <a:pt x="931" y="543"/>
                  <a:pt x="930" y="542"/>
                  <a:pt x="930" y="540"/>
                </a:cubicBezTo>
                <a:lnTo>
                  <a:pt x="930" y="540"/>
                </a:lnTo>
                <a:cubicBezTo>
                  <a:pt x="930" y="540"/>
                  <a:pt x="931" y="540"/>
                  <a:pt x="931" y="539"/>
                </a:cubicBezTo>
                <a:lnTo>
                  <a:pt x="931" y="539"/>
                </a:lnTo>
                <a:cubicBezTo>
                  <a:pt x="933" y="541"/>
                  <a:pt x="933" y="543"/>
                  <a:pt x="935" y="544"/>
                </a:cubicBezTo>
                <a:lnTo>
                  <a:pt x="935" y="544"/>
                </a:lnTo>
                <a:cubicBezTo>
                  <a:pt x="935" y="545"/>
                  <a:pt x="935" y="545"/>
                  <a:pt x="935" y="545"/>
                </a:cubicBezTo>
                <a:lnTo>
                  <a:pt x="893" y="434"/>
                </a:lnTo>
                <a:lnTo>
                  <a:pt x="893" y="434"/>
                </a:lnTo>
                <a:cubicBezTo>
                  <a:pt x="894" y="435"/>
                  <a:pt x="894" y="436"/>
                  <a:pt x="894" y="437"/>
                </a:cubicBezTo>
                <a:lnTo>
                  <a:pt x="894" y="437"/>
                </a:lnTo>
                <a:cubicBezTo>
                  <a:pt x="892" y="436"/>
                  <a:pt x="891" y="435"/>
                  <a:pt x="890" y="434"/>
                </a:cubicBezTo>
                <a:lnTo>
                  <a:pt x="890" y="434"/>
                </a:lnTo>
                <a:cubicBezTo>
                  <a:pt x="888" y="433"/>
                  <a:pt x="887" y="432"/>
                  <a:pt x="886" y="432"/>
                </a:cubicBezTo>
                <a:lnTo>
                  <a:pt x="886" y="432"/>
                </a:lnTo>
                <a:lnTo>
                  <a:pt x="886" y="431"/>
                </a:lnTo>
                <a:lnTo>
                  <a:pt x="886" y="431"/>
                </a:lnTo>
                <a:cubicBezTo>
                  <a:pt x="886" y="431"/>
                  <a:pt x="887" y="431"/>
                  <a:pt x="888" y="430"/>
                </a:cubicBezTo>
                <a:lnTo>
                  <a:pt x="888" y="430"/>
                </a:lnTo>
                <a:lnTo>
                  <a:pt x="887" y="429"/>
                </a:lnTo>
                <a:lnTo>
                  <a:pt x="887" y="429"/>
                </a:lnTo>
                <a:cubicBezTo>
                  <a:pt x="888" y="429"/>
                  <a:pt x="889" y="429"/>
                  <a:pt x="890" y="429"/>
                </a:cubicBezTo>
                <a:lnTo>
                  <a:pt x="890" y="429"/>
                </a:lnTo>
                <a:cubicBezTo>
                  <a:pt x="890" y="431"/>
                  <a:pt x="890" y="432"/>
                  <a:pt x="892" y="431"/>
                </a:cubicBezTo>
                <a:lnTo>
                  <a:pt x="892" y="431"/>
                </a:lnTo>
                <a:cubicBezTo>
                  <a:pt x="892" y="431"/>
                  <a:pt x="893" y="432"/>
                  <a:pt x="893" y="434"/>
                </a:cubicBezTo>
                <a:lnTo>
                  <a:pt x="935" y="545"/>
                </a:lnTo>
                <a:close/>
                <a:moveTo>
                  <a:pt x="871" y="389"/>
                </a:moveTo>
                <a:lnTo>
                  <a:pt x="871" y="389"/>
                </a:lnTo>
                <a:close/>
                <a:moveTo>
                  <a:pt x="751" y="70"/>
                </a:moveTo>
                <a:lnTo>
                  <a:pt x="751" y="70"/>
                </a:lnTo>
                <a:lnTo>
                  <a:pt x="751" y="70"/>
                </a:lnTo>
                <a:lnTo>
                  <a:pt x="751" y="70"/>
                </a:lnTo>
                <a:lnTo>
                  <a:pt x="750" y="71"/>
                </a:lnTo>
                <a:lnTo>
                  <a:pt x="750" y="71"/>
                </a:lnTo>
                <a:cubicBezTo>
                  <a:pt x="749" y="70"/>
                  <a:pt x="748" y="69"/>
                  <a:pt x="747" y="68"/>
                </a:cubicBezTo>
                <a:lnTo>
                  <a:pt x="747" y="68"/>
                </a:lnTo>
                <a:cubicBezTo>
                  <a:pt x="749" y="68"/>
                  <a:pt x="750" y="67"/>
                  <a:pt x="751" y="66"/>
                </a:cubicBezTo>
                <a:lnTo>
                  <a:pt x="751" y="66"/>
                </a:lnTo>
                <a:cubicBezTo>
                  <a:pt x="753" y="68"/>
                  <a:pt x="753" y="69"/>
                  <a:pt x="751" y="70"/>
                </a:cubicBezTo>
                <a:close/>
                <a:moveTo>
                  <a:pt x="929" y="645"/>
                </a:moveTo>
                <a:lnTo>
                  <a:pt x="929" y="645"/>
                </a:lnTo>
                <a:close/>
                <a:moveTo>
                  <a:pt x="969" y="759"/>
                </a:moveTo>
                <a:lnTo>
                  <a:pt x="969" y="759"/>
                </a:lnTo>
                <a:close/>
                <a:moveTo>
                  <a:pt x="964" y="754"/>
                </a:moveTo>
                <a:lnTo>
                  <a:pt x="964" y="754"/>
                </a:lnTo>
                <a:cubicBezTo>
                  <a:pt x="964" y="754"/>
                  <a:pt x="965" y="755"/>
                  <a:pt x="964" y="755"/>
                </a:cubicBezTo>
                <a:lnTo>
                  <a:pt x="964" y="755"/>
                </a:lnTo>
                <a:cubicBezTo>
                  <a:pt x="965" y="756"/>
                  <a:pt x="965" y="757"/>
                  <a:pt x="965" y="757"/>
                </a:cubicBezTo>
                <a:lnTo>
                  <a:pt x="965" y="757"/>
                </a:lnTo>
                <a:lnTo>
                  <a:pt x="965" y="757"/>
                </a:lnTo>
                <a:lnTo>
                  <a:pt x="965" y="757"/>
                </a:lnTo>
                <a:cubicBezTo>
                  <a:pt x="965" y="760"/>
                  <a:pt x="965" y="761"/>
                  <a:pt x="965" y="763"/>
                </a:cubicBezTo>
                <a:lnTo>
                  <a:pt x="965" y="763"/>
                </a:lnTo>
                <a:cubicBezTo>
                  <a:pt x="964" y="762"/>
                  <a:pt x="963" y="762"/>
                  <a:pt x="962" y="761"/>
                </a:cubicBezTo>
                <a:lnTo>
                  <a:pt x="962" y="761"/>
                </a:lnTo>
                <a:cubicBezTo>
                  <a:pt x="962" y="760"/>
                  <a:pt x="962" y="760"/>
                  <a:pt x="961" y="758"/>
                </a:cubicBezTo>
                <a:lnTo>
                  <a:pt x="961" y="758"/>
                </a:lnTo>
                <a:cubicBezTo>
                  <a:pt x="961" y="756"/>
                  <a:pt x="962" y="754"/>
                  <a:pt x="962" y="753"/>
                </a:cubicBezTo>
                <a:lnTo>
                  <a:pt x="961" y="751"/>
                </a:lnTo>
                <a:lnTo>
                  <a:pt x="961" y="751"/>
                </a:lnTo>
                <a:lnTo>
                  <a:pt x="961" y="751"/>
                </a:lnTo>
                <a:lnTo>
                  <a:pt x="961" y="751"/>
                </a:lnTo>
                <a:cubicBezTo>
                  <a:pt x="962" y="753"/>
                  <a:pt x="963" y="754"/>
                  <a:pt x="964" y="754"/>
                </a:cubicBezTo>
                <a:close/>
                <a:moveTo>
                  <a:pt x="839" y="423"/>
                </a:moveTo>
                <a:lnTo>
                  <a:pt x="839" y="423"/>
                </a:lnTo>
                <a:cubicBezTo>
                  <a:pt x="839" y="424"/>
                  <a:pt x="839" y="425"/>
                  <a:pt x="839" y="426"/>
                </a:cubicBezTo>
                <a:lnTo>
                  <a:pt x="839" y="426"/>
                </a:lnTo>
                <a:cubicBezTo>
                  <a:pt x="838" y="425"/>
                  <a:pt x="837" y="424"/>
                  <a:pt x="837" y="424"/>
                </a:cubicBezTo>
                <a:lnTo>
                  <a:pt x="837" y="424"/>
                </a:lnTo>
                <a:cubicBezTo>
                  <a:pt x="836" y="423"/>
                  <a:pt x="835" y="422"/>
                  <a:pt x="834" y="422"/>
                </a:cubicBezTo>
                <a:lnTo>
                  <a:pt x="834" y="422"/>
                </a:lnTo>
                <a:cubicBezTo>
                  <a:pt x="835" y="422"/>
                  <a:pt x="836" y="422"/>
                  <a:pt x="836" y="421"/>
                </a:cubicBezTo>
                <a:lnTo>
                  <a:pt x="836" y="421"/>
                </a:lnTo>
                <a:cubicBezTo>
                  <a:pt x="837" y="423"/>
                  <a:pt x="838" y="423"/>
                  <a:pt x="839" y="423"/>
                </a:cubicBezTo>
                <a:lnTo>
                  <a:pt x="908" y="630"/>
                </a:lnTo>
                <a:lnTo>
                  <a:pt x="908" y="630"/>
                </a:lnTo>
                <a:cubicBezTo>
                  <a:pt x="909" y="630"/>
                  <a:pt x="910" y="630"/>
                  <a:pt x="910" y="629"/>
                </a:cubicBezTo>
                <a:lnTo>
                  <a:pt x="910" y="629"/>
                </a:lnTo>
                <a:cubicBezTo>
                  <a:pt x="910" y="628"/>
                  <a:pt x="911" y="628"/>
                  <a:pt x="911" y="627"/>
                </a:cubicBezTo>
                <a:lnTo>
                  <a:pt x="911" y="627"/>
                </a:lnTo>
                <a:lnTo>
                  <a:pt x="911" y="626"/>
                </a:lnTo>
                <a:lnTo>
                  <a:pt x="911" y="626"/>
                </a:lnTo>
                <a:cubicBezTo>
                  <a:pt x="911" y="627"/>
                  <a:pt x="911" y="627"/>
                  <a:pt x="912" y="627"/>
                </a:cubicBezTo>
                <a:lnTo>
                  <a:pt x="912" y="627"/>
                </a:lnTo>
                <a:cubicBezTo>
                  <a:pt x="912" y="630"/>
                  <a:pt x="911" y="632"/>
                  <a:pt x="911" y="634"/>
                </a:cubicBezTo>
                <a:lnTo>
                  <a:pt x="911" y="634"/>
                </a:lnTo>
                <a:cubicBezTo>
                  <a:pt x="911" y="633"/>
                  <a:pt x="909" y="632"/>
                  <a:pt x="908" y="630"/>
                </a:cubicBezTo>
                <a:lnTo>
                  <a:pt x="839" y="423"/>
                </a:lnTo>
                <a:close/>
                <a:moveTo>
                  <a:pt x="960" y="766"/>
                </a:moveTo>
                <a:lnTo>
                  <a:pt x="961" y="768"/>
                </a:lnTo>
                <a:lnTo>
                  <a:pt x="961" y="768"/>
                </a:lnTo>
                <a:cubicBezTo>
                  <a:pt x="960" y="767"/>
                  <a:pt x="960" y="767"/>
                  <a:pt x="960" y="767"/>
                </a:cubicBezTo>
                <a:lnTo>
                  <a:pt x="960" y="767"/>
                </a:lnTo>
                <a:lnTo>
                  <a:pt x="960" y="766"/>
                </a:lnTo>
                <a:close/>
                <a:moveTo>
                  <a:pt x="945" y="735"/>
                </a:moveTo>
                <a:lnTo>
                  <a:pt x="945" y="735"/>
                </a:lnTo>
                <a:lnTo>
                  <a:pt x="945" y="735"/>
                </a:lnTo>
                <a:lnTo>
                  <a:pt x="945" y="735"/>
                </a:lnTo>
                <a:cubicBezTo>
                  <a:pt x="945" y="734"/>
                  <a:pt x="945" y="733"/>
                  <a:pt x="945" y="732"/>
                </a:cubicBezTo>
                <a:lnTo>
                  <a:pt x="945" y="732"/>
                </a:lnTo>
                <a:cubicBezTo>
                  <a:pt x="945" y="732"/>
                  <a:pt x="946" y="730"/>
                  <a:pt x="947" y="730"/>
                </a:cubicBezTo>
                <a:lnTo>
                  <a:pt x="947" y="730"/>
                </a:lnTo>
                <a:cubicBezTo>
                  <a:pt x="949" y="731"/>
                  <a:pt x="951" y="732"/>
                  <a:pt x="954" y="733"/>
                </a:cubicBezTo>
                <a:lnTo>
                  <a:pt x="954" y="733"/>
                </a:lnTo>
                <a:cubicBezTo>
                  <a:pt x="953" y="734"/>
                  <a:pt x="952" y="736"/>
                  <a:pt x="953" y="738"/>
                </a:cubicBezTo>
                <a:lnTo>
                  <a:pt x="953" y="738"/>
                </a:lnTo>
                <a:cubicBezTo>
                  <a:pt x="953" y="738"/>
                  <a:pt x="953" y="738"/>
                  <a:pt x="954" y="738"/>
                </a:cubicBezTo>
                <a:lnTo>
                  <a:pt x="954" y="738"/>
                </a:lnTo>
                <a:cubicBezTo>
                  <a:pt x="953" y="739"/>
                  <a:pt x="953" y="740"/>
                  <a:pt x="953" y="741"/>
                </a:cubicBezTo>
                <a:lnTo>
                  <a:pt x="953" y="741"/>
                </a:lnTo>
                <a:cubicBezTo>
                  <a:pt x="952" y="742"/>
                  <a:pt x="952" y="743"/>
                  <a:pt x="953" y="744"/>
                </a:cubicBezTo>
                <a:lnTo>
                  <a:pt x="953" y="744"/>
                </a:lnTo>
                <a:cubicBezTo>
                  <a:pt x="952" y="744"/>
                  <a:pt x="952" y="744"/>
                  <a:pt x="952" y="744"/>
                </a:cubicBezTo>
                <a:lnTo>
                  <a:pt x="952" y="744"/>
                </a:lnTo>
                <a:cubicBezTo>
                  <a:pt x="952" y="741"/>
                  <a:pt x="949" y="738"/>
                  <a:pt x="946" y="735"/>
                </a:cubicBezTo>
                <a:lnTo>
                  <a:pt x="946" y="735"/>
                </a:lnTo>
                <a:lnTo>
                  <a:pt x="945" y="735"/>
                </a:lnTo>
                <a:close/>
                <a:moveTo>
                  <a:pt x="949" y="746"/>
                </a:moveTo>
                <a:lnTo>
                  <a:pt x="949" y="746"/>
                </a:lnTo>
                <a:lnTo>
                  <a:pt x="951" y="745"/>
                </a:lnTo>
                <a:lnTo>
                  <a:pt x="951" y="745"/>
                </a:lnTo>
                <a:cubicBezTo>
                  <a:pt x="951" y="746"/>
                  <a:pt x="949" y="746"/>
                  <a:pt x="949" y="746"/>
                </a:cubicBezTo>
                <a:close/>
                <a:moveTo>
                  <a:pt x="976" y="812"/>
                </a:moveTo>
                <a:lnTo>
                  <a:pt x="976" y="812"/>
                </a:lnTo>
                <a:cubicBezTo>
                  <a:pt x="975" y="812"/>
                  <a:pt x="975" y="813"/>
                  <a:pt x="975" y="814"/>
                </a:cubicBezTo>
                <a:lnTo>
                  <a:pt x="975" y="814"/>
                </a:lnTo>
                <a:cubicBezTo>
                  <a:pt x="974" y="813"/>
                  <a:pt x="974" y="813"/>
                  <a:pt x="973" y="812"/>
                </a:cubicBezTo>
                <a:lnTo>
                  <a:pt x="973" y="812"/>
                </a:lnTo>
                <a:cubicBezTo>
                  <a:pt x="974" y="812"/>
                  <a:pt x="975" y="812"/>
                  <a:pt x="976" y="812"/>
                </a:cubicBezTo>
                <a:close/>
                <a:moveTo>
                  <a:pt x="834" y="422"/>
                </a:moveTo>
                <a:lnTo>
                  <a:pt x="834" y="422"/>
                </a:lnTo>
                <a:cubicBezTo>
                  <a:pt x="831" y="421"/>
                  <a:pt x="835" y="431"/>
                  <a:pt x="831" y="428"/>
                </a:cubicBezTo>
                <a:lnTo>
                  <a:pt x="831" y="428"/>
                </a:lnTo>
                <a:cubicBezTo>
                  <a:pt x="831" y="427"/>
                  <a:pt x="831" y="427"/>
                  <a:pt x="830" y="426"/>
                </a:cubicBezTo>
                <a:lnTo>
                  <a:pt x="830" y="426"/>
                </a:lnTo>
                <a:cubicBezTo>
                  <a:pt x="831" y="424"/>
                  <a:pt x="832" y="423"/>
                  <a:pt x="834" y="422"/>
                </a:cubicBezTo>
                <a:close/>
                <a:moveTo>
                  <a:pt x="831" y="412"/>
                </a:moveTo>
                <a:lnTo>
                  <a:pt x="831" y="412"/>
                </a:lnTo>
                <a:cubicBezTo>
                  <a:pt x="831" y="412"/>
                  <a:pt x="831" y="412"/>
                  <a:pt x="830" y="412"/>
                </a:cubicBezTo>
                <a:lnTo>
                  <a:pt x="830" y="412"/>
                </a:lnTo>
                <a:lnTo>
                  <a:pt x="830" y="412"/>
                </a:lnTo>
                <a:lnTo>
                  <a:pt x="831" y="412"/>
                </a:lnTo>
                <a:close/>
                <a:moveTo>
                  <a:pt x="691" y="39"/>
                </a:moveTo>
                <a:lnTo>
                  <a:pt x="691" y="39"/>
                </a:lnTo>
                <a:cubicBezTo>
                  <a:pt x="691" y="39"/>
                  <a:pt x="691" y="39"/>
                  <a:pt x="690" y="40"/>
                </a:cubicBezTo>
                <a:lnTo>
                  <a:pt x="690" y="40"/>
                </a:lnTo>
                <a:cubicBezTo>
                  <a:pt x="691" y="41"/>
                  <a:pt x="691" y="43"/>
                  <a:pt x="691" y="45"/>
                </a:cubicBezTo>
                <a:lnTo>
                  <a:pt x="691" y="45"/>
                </a:lnTo>
                <a:cubicBezTo>
                  <a:pt x="690" y="44"/>
                  <a:pt x="690" y="44"/>
                  <a:pt x="690" y="44"/>
                </a:cubicBezTo>
                <a:lnTo>
                  <a:pt x="690" y="44"/>
                </a:lnTo>
                <a:lnTo>
                  <a:pt x="690" y="44"/>
                </a:lnTo>
                <a:lnTo>
                  <a:pt x="690" y="44"/>
                </a:lnTo>
                <a:cubicBezTo>
                  <a:pt x="690" y="41"/>
                  <a:pt x="688" y="40"/>
                  <a:pt x="686" y="38"/>
                </a:cubicBezTo>
                <a:lnTo>
                  <a:pt x="686" y="38"/>
                </a:lnTo>
                <a:cubicBezTo>
                  <a:pt x="686" y="37"/>
                  <a:pt x="688" y="40"/>
                  <a:pt x="689" y="39"/>
                </a:cubicBezTo>
                <a:lnTo>
                  <a:pt x="689" y="39"/>
                </a:lnTo>
                <a:cubicBezTo>
                  <a:pt x="689" y="38"/>
                  <a:pt x="690" y="38"/>
                  <a:pt x="690" y="38"/>
                </a:cubicBezTo>
                <a:lnTo>
                  <a:pt x="690" y="38"/>
                </a:lnTo>
                <a:cubicBezTo>
                  <a:pt x="690" y="38"/>
                  <a:pt x="690" y="38"/>
                  <a:pt x="691" y="39"/>
                </a:cubicBezTo>
                <a:close/>
                <a:moveTo>
                  <a:pt x="788" y="318"/>
                </a:moveTo>
                <a:lnTo>
                  <a:pt x="788" y="318"/>
                </a:lnTo>
                <a:cubicBezTo>
                  <a:pt x="788" y="319"/>
                  <a:pt x="788" y="319"/>
                  <a:pt x="788" y="320"/>
                </a:cubicBezTo>
                <a:lnTo>
                  <a:pt x="788" y="320"/>
                </a:lnTo>
                <a:cubicBezTo>
                  <a:pt x="788" y="320"/>
                  <a:pt x="788" y="320"/>
                  <a:pt x="788" y="321"/>
                </a:cubicBezTo>
                <a:lnTo>
                  <a:pt x="788" y="321"/>
                </a:lnTo>
                <a:cubicBezTo>
                  <a:pt x="787" y="320"/>
                  <a:pt x="786" y="319"/>
                  <a:pt x="784" y="319"/>
                </a:cubicBezTo>
                <a:lnTo>
                  <a:pt x="780" y="321"/>
                </a:lnTo>
                <a:lnTo>
                  <a:pt x="780" y="321"/>
                </a:lnTo>
                <a:cubicBezTo>
                  <a:pt x="780" y="320"/>
                  <a:pt x="780" y="320"/>
                  <a:pt x="780" y="320"/>
                </a:cubicBezTo>
                <a:lnTo>
                  <a:pt x="780" y="320"/>
                </a:lnTo>
                <a:cubicBezTo>
                  <a:pt x="780" y="319"/>
                  <a:pt x="779" y="319"/>
                  <a:pt x="779" y="319"/>
                </a:cubicBezTo>
                <a:lnTo>
                  <a:pt x="779" y="319"/>
                </a:lnTo>
                <a:cubicBezTo>
                  <a:pt x="781" y="319"/>
                  <a:pt x="781" y="318"/>
                  <a:pt x="781" y="317"/>
                </a:cubicBezTo>
                <a:lnTo>
                  <a:pt x="781" y="317"/>
                </a:lnTo>
                <a:cubicBezTo>
                  <a:pt x="782" y="317"/>
                  <a:pt x="782" y="316"/>
                  <a:pt x="782" y="316"/>
                </a:cubicBezTo>
                <a:lnTo>
                  <a:pt x="782" y="316"/>
                </a:lnTo>
                <a:cubicBezTo>
                  <a:pt x="784" y="318"/>
                  <a:pt x="786" y="319"/>
                  <a:pt x="788" y="319"/>
                </a:cubicBezTo>
                <a:lnTo>
                  <a:pt x="788" y="319"/>
                </a:lnTo>
                <a:cubicBezTo>
                  <a:pt x="788" y="319"/>
                  <a:pt x="788" y="319"/>
                  <a:pt x="788" y="318"/>
                </a:cubicBezTo>
                <a:close/>
                <a:moveTo>
                  <a:pt x="690" y="55"/>
                </a:moveTo>
                <a:lnTo>
                  <a:pt x="690" y="55"/>
                </a:lnTo>
                <a:cubicBezTo>
                  <a:pt x="690" y="56"/>
                  <a:pt x="690" y="56"/>
                  <a:pt x="690" y="56"/>
                </a:cubicBezTo>
                <a:lnTo>
                  <a:pt x="690" y="56"/>
                </a:lnTo>
                <a:cubicBezTo>
                  <a:pt x="688" y="56"/>
                  <a:pt x="686" y="59"/>
                  <a:pt x="686" y="60"/>
                </a:cubicBezTo>
                <a:lnTo>
                  <a:pt x="686" y="60"/>
                </a:lnTo>
                <a:lnTo>
                  <a:pt x="685" y="60"/>
                </a:lnTo>
                <a:lnTo>
                  <a:pt x="685" y="60"/>
                </a:lnTo>
                <a:cubicBezTo>
                  <a:pt x="685" y="60"/>
                  <a:pt x="684" y="59"/>
                  <a:pt x="683" y="58"/>
                </a:cubicBezTo>
                <a:lnTo>
                  <a:pt x="683" y="58"/>
                </a:lnTo>
                <a:cubicBezTo>
                  <a:pt x="686" y="56"/>
                  <a:pt x="687" y="56"/>
                  <a:pt x="690" y="55"/>
                </a:cubicBezTo>
                <a:close/>
                <a:moveTo>
                  <a:pt x="800" y="379"/>
                </a:moveTo>
                <a:lnTo>
                  <a:pt x="800" y="379"/>
                </a:lnTo>
                <a:lnTo>
                  <a:pt x="800" y="379"/>
                </a:lnTo>
                <a:lnTo>
                  <a:pt x="800" y="379"/>
                </a:lnTo>
                <a:cubicBezTo>
                  <a:pt x="800" y="380"/>
                  <a:pt x="800" y="380"/>
                  <a:pt x="800" y="380"/>
                </a:cubicBezTo>
                <a:lnTo>
                  <a:pt x="800" y="380"/>
                </a:lnTo>
                <a:cubicBezTo>
                  <a:pt x="800" y="380"/>
                  <a:pt x="799" y="379"/>
                  <a:pt x="797" y="379"/>
                </a:cubicBezTo>
                <a:lnTo>
                  <a:pt x="797" y="379"/>
                </a:lnTo>
                <a:cubicBezTo>
                  <a:pt x="797" y="378"/>
                  <a:pt x="798" y="378"/>
                  <a:pt x="798" y="377"/>
                </a:cubicBezTo>
                <a:lnTo>
                  <a:pt x="798" y="377"/>
                </a:lnTo>
                <a:cubicBezTo>
                  <a:pt x="798" y="378"/>
                  <a:pt x="798" y="378"/>
                  <a:pt x="798" y="378"/>
                </a:cubicBezTo>
                <a:lnTo>
                  <a:pt x="798" y="378"/>
                </a:lnTo>
                <a:cubicBezTo>
                  <a:pt x="799" y="378"/>
                  <a:pt x="800" y="378"/>
                  <a:pt x="800" y="378"/>
                </a:cubicBezTo>
                <a:lnTo>
                  <a:pt x="800" y="378"/>
                </a:lnTo>
                <a:lnTo>
                  <a:pt x="800" y="378"/>
                </a:lnTo>
                <a:lnTo>
                  <a:pt x="800" y="378"/>
                </a:lnTo>
                <a:cubicBezTo>
                  <a:pt x="800" y="378"/>
                  <a:pt x="800" y="378"/>
                  <a:pt x="800" y="379"/>
                </a:cubicBezTo>
                <a:close/>
                <a:moveTo>
                  <a:pt x="782" y="333"/>
                </a:moveTo>
                <a:lnTo>
                  <a:pt x="782" y="333"/>
                </a:lnTo>
                <a:cubicBezTo>
                  <a:pt x="782" y="334"/>
                  <a:pt x="782" y="334"/>
                  <a:pt x="782" y="335"/>
                </a:cubicBezTo>
                <a:lnTo>
                  <a:pt x="782" y="335"/>
                </a:lnTo>
                <a:cubicBezTo>
                  <a:pt x="782" y="334"/>
                  <a:pt x="781" y="334"/>
                  <a:pt x="780" y="332"/>
                </a:cubicBezTo>
                <a:lnTo>
                  <a:pt x="780" y="332"/>
                </a:lnTo>
                <a:cubicBezTo>
                  <a:pt x="781" y="333"/>
                  <a:pt x="782" y="333"/>
                  <a:pt x="782" y="333"/>
                </a:cubicBezTo>
                <a:close/>
                <a:moveTo>
                  <a:pt x="757" y="270"/>
                </a:moveTo>
                <a:lnTo>
                  <a:pt x="757" y="270"/>
                </a:lnTo>
                <a:cubicBezTo>
                  <a:pt x="757" y="270"/>
                  <a:pt x="757" y="271"/>
                  <a:pt x="757" y="273"/>
                </a:cubicBezTo>
                <a:lnTo>
                  <a:pt x="757" y="273"/>
                </a:lnTo>
                <a:cubicBezTo>
                  <a:pt x="757" y="275"/>
                  <a:pt x="757" y="276"/>
                  <a:pt x="760" y="278"/>
                </a:cubicBezTo>
                <a:lnTo>
                  <a:pt x="760" y="278"/>
                </a:lnTo>
                <a:cubicBezTo>
                  <a:pt x="758" y="278"/>
                  <a:pt x="758" y="279"/>
                  <a:pt x="758" y="280"/>
                </a:cubicBezTo>
                <a:lnTo>
                  <a:pt x="758" y="280"/>
                </a:lnTo>
                <a:cubicBezTo>
                  <a:pt x="758" y="282"/>
                  <a:pt x="759" y="283"/>
                  <a:pt x="760" y="284"/>
                </a:cubicBezTo>
                <a:lnTo>
                  <a:pt x="760" y="284"/>
                </a:lnTo>
                <a:cubicBezTo>
                  <a:pt x="759" y="284"/>
                  <a:pt x="759" y="284"/>
                  <a:pt x="759" y="284"/>
                </a:cubicBezTo>
                <a:lnTo>
                  <a:pt x="759" y="284"/>
                </a:lnTo>
                <a:cubicBezTo>
                  <a:pt x="757" y="282"/>
                  <a:pt x="754" y="278"/>
                  <a:pt x="752" y="274"/>
                </a:cubicBezTo>
                <a:lnTo>
                  <a:pt x="754" y="270"/>
                </a:lnTo>
                <a:lnTo>
                  <a:pt x="754" y="270"/>
                </a:lnTo>
                <a:cubicBezTo>
                  <a:pt x="756" y="270"/>
                  <a:pt x="757" y="270"/>
                  <a:pt x="757" y="270"/>
                </a:cubicBezTo>
                <a:close/>
                <a:moveTo>
                  <a:pt x="736" y="228"/>
                </a:moveTo>
                <a:lnTo>
                  <a:pt x="736" y="228"/>
                </a:lnTo>
                <a:cubicBezTo>
                  <a:pt x="737" y="229"/>
                  <a:pt x="738" y="231"/>
                  <a:pt x="739" y="233"/>
                </a:cubicBezTo>
                <a:lnTo>
                  <a:pt x="739" y="233"/>
                </a:lnTo>
                <a:lnTo>
                  <a:pt x="739" y="233"/>
                </a:lnTo>
                <a:lnTo>
                  <a:pt x="739" y="233"/>
                </a:lnTo>
                <a:cubicBezTo>
                  <a:pt x="738" y="231"/>
                  <a:pt x="736" y="229"/>
                  <a:pt x="735" y="228"/>
                </a:cubicBezTo>
                <a:lnTo>
                  <a:pt x="735" y="228"/>
                </a:lnTo>
                <a:lnTo>
                  <a:pt x="736" y="228"/>
                </a:lnTo>
                <a:close/>
                <a:moveTo>
                  <a:pt x="665" y="31"/>
                </a:moveTo>
                <a:lnTo>
                  <a:pt x="665" y="31"/>
                </a:lnTo>
                <a:cubicBezTo>
                  <a:pt x="663" y="33"/>
                  <a:pt x="664" y="35"/>
                  <a:pt x="665" y="38"/>
                </a:cubicBezTo>
                <a:lnTo>
                  <a:pt x="665" y="38"/>
                </a:lnTo>
                <a:cubicBezTo>
                  <a:pt x="661" y="37"/>
                  <a:pt x="660" y="33"/>
                  <a:pt x="658" y="32"/>
                </a:cubicBezTo>
                <a:lnTo>
                  <a:pt x="658" y="32"/>
                </a:lnTo>
                <a:cubicBezTo>
                  <a:pt x="659" y="31"/>
                  <a:pt x="662" y="30"/>
                  <a:pt x="665" y="31"/>
                </a:cubicBezTo>
                <a:close/>
                <a:moveTo>
                  <a:pt x="661" y="52"/>
                </a:moveTo>
                <a:lnTo>
                  <a:pt x="665" y="58"/>
                </a:lnTo>
                <a:lnTo>
                  <a:pt x="665" y="58"/>
                </a:lnTo>
                <a:cubicBezTo>
                  <a:pt x="665" y="60"/>
                  <a:pt x="665" y="62"/>
                  <a:pt x="664" y="65"/>
                </a:cubicBezTo>
                <a:lnTo>
                  <a:pt x="664" y="65"/>
                </a:lnTo>
                <a:cubicBezTo>
                  <a:pt x="665" y="67"/>
                  <a:pt x="667" y="65"/>
                  <a:pt x="669" y="65"/>
                </a:cubicBezTo>
                <a:lnTo>
                  <a:pt x="669" y="65"/>
                </a:lnTo>
                <a:cubicBezTo>
                  <a:pt x="668" y="67"/>
                  <a:pt x="668" y="69"/>
                  <a:pt x="668" y="70"/>
                </a:cubicBezTo>
                <a:lnTo>
                  <a:pt x="668" y="70"/>
                </a:lnTo>
                <a:cubicBezTo>
                  <a:pt x="666" y="71"/>
                  <a:pt x="664" y="71"/>
                  <a:pt x="662" y="69"/>
                </a:cubicBezTo>
                <a:lnTo>
                  <a:pt x="662" y="69"/>
                </a:lnTo>
                <a:cubicBezTo>
                  <a:pt x="661" y="70"/>
                  <a:pt x="662" y="71"/>
                  <a:pt x="664" y="73"/>
                </a:cubicBezTo>
                <a:lnTo>
                  <a:pt x="664" y="73"/>
                </a:lnTo>
                <a:lnTo>
                  <a:pt x="664" y="73"/>
                </a:lnTo>
                <a:lnTo>
                  <a:pt x="664" y="73"/>
                </a:lnTo>
                <a:cubicBezTo>
                  <a:pt x="663" y="74"/>
                  <a:pt x="662" y="74"/>
                  <a:pt x="661" y="74"/>
                </a:cubicBezTo>
                <a:lnTo>
                  <a:pt x="661" y="74"/>
                </a:lnTo>
                <a:cubicBezTo>
                  <a:pt x="661" y="73"/>
                  <a:pt x="661" y="71"/>
                  <a:pt x="661" y="71"/>
                </a:cubicBezTo>
                <a:lnTo>
                  <a:pt x="661" y="71"/>
                </a:lnTo>
                <a:cubicBezTo>
                  <a:pt x="661" y="68"/>
                  <a:pt x="660" y="65"/>
                  <a:pt x="660" y="62"/>
                </a:cubicBezTo>
                <a:lnTo>
                  <a:pt x="660" y="62"/>
                </a:lnTo>
                <a:cubicBezTo>
                  <a:pt x="660" y="61"/>
                  <a:pt x="659" y="58"/>
                  <a:pt x="659" y="56"/>
                </a:cubicBezTo>
                <a:lnTo>
                  <a:pt x="659" y="56"/>
                </a:lnTo>
                <a:cubicBezTo>
                  <a:pt x="657" y="56"/>
                  <a:pt x="655" y="54"/>
                  <a:pt x="655" y="53"/>
                </a:cubicBezTo>
                <a:lnTo>
                  <a:pt x="655" y="53"/>
                </a:lnTo>
                <a:cubicBezTo>
                  <a:pt x="659" y="50"/>
                  <a:pt x="655" y="47"/>
                  <a:pt x="651" y="43"/>
                </a:cubicBezTo>
                <a:lnTo>
                  <a:pt x="651" y="43"/>
                </a:lnTo>
                <a:cubicBezTo>
                  <a:pt x="650" y="43"/>
                  <a:pt x="649" y="43"/>
                  <a:pt x="649" y="43"/>
                </a:cubicBezTo>
                <a:lnTo>
                  <a:pt x="649" y="43"/>
                </a:lnTo>
                <a:cubicBezTo>
                  <a:pt x="650" y="41"/>
                  <a:pt x="655" y="46"/>
                  <a:pt x="655" y="43"/>
                </a:cubicBezTo>
                <a:lnTo>
                  <a:pt x="655" y="43"/>
                </a:lnTo>
                <a:cubicBezTo>
                  <a:pt x="659" y="45"/>
                  <a:pt x="666" y="43"/>
                  <a:pt x="661" y="52"/>
                </a:cubicBezTo>
                <a:close/>
                <a:moveTo>
                  <a:pt x="649" y="27"/>
                </a:moveTo>
                <a:lnTo>
                  <a:pt x="649" y="27"/>
                </a:lnTo>
                <a:cubicBezTo>
                  <a:pt x="647" y="27"/>
                  <a:pt x="645" y="28"/>
                  <a:pt x="644" y="30"/>
                </a:cubicBezTo>
                <a:lnTo>
                  <a:pt x="644" y="30"/>
                </a:lnTo>
                <a:cubicBezTo>
                  <a:pt x="644" y="29"/>
                  <a:pt x="644" y="27"/>
                  <a:pt x="643" y="25"/>
                </a:cubicBezTo>
                <a:lnTo>
                  <a:pt x="643" y="25"/>
                </a:lnTo>
                <a:cubicBezTo>
                  <a:pt x="644" y="25"/>
                  <a:pt x="644" y="24"/>
                  <a:pt x="644" y="23"/>
                </a:cubicBezTo>
                <a:lnTo>
                  <a:pt x="644" y="23"/>
                </a:lnTo>
                <a:cubicBezTo>
                  <a:pt x="644" y="23"/>
                  <a:pt x="645" y="23"/>
                  <a:pt x="646" y="23"/>
                </a:cubicBezTo>
                <a:lnTo>
                  <a:pt x="646" y="23"/>
                </a:lnTo>
                <a:lnTo>
                  <a:pt x="646" y="23"/>
                </a:lnTo>
                <a:cubicBezTo>
                  <a:pt x="646" y="25"/>
                  <a:pt x="647" y="26"/>
                  <a:pt x="649" y="27"/>
                </a:cubicBezTo>
                <a:close/>
                <a:moveTo>
                  <a:pt x="697" y="169"/>
                </a:moveTo>
                <a:lnTo>
                  <a:pt x="697" y="169"/>
                </a:lnTo>
                <a:cubicBezTo>
                  <a:pt x="698" y="169"/>
                  <a:pt x="698" y="169"/>
                  <a:pt x="698" y="169"/>
                </a:cubicBezTo>
                <a:lnTo>
                  <a:pt x="698" y="169"/>
                </a:lnTo>
                <a:cubicBezTo>
                  <a:pt x="697" y="170"/>
                  <a:pt x="696" y="172"/>
                  <a:pt x="696" y="174"/>
                </a:cubicBezTo>
                <a:lnTo>
                  <a:pt x="696" y="174"/>
                </a:lnTo>
                <a:cubicBezTo>
                  <a:pt x="692" y="174"/>
                  <a:pt x="692" y="167"/>
                  <a:pt x="687" y="168"/>
                </a:cubicBezTo>
                <a:lnTo>
                  <a:pt x="687" y="168"/>
                </a:lnTo>
                <a:cubicBezTo>
                  <a:pt x="687" y="169"/>
                  <a:pt x="688" y="171"/>
                  <a:pt x="688" y="173"/>
                </a:cubicBezTo>
                <a:lnTo>
                  <a:pt x="688" y="173"/>
                </a:lnTo>
                <a:lnTo>
                  <a:pt x="688" y="173"/>
                </a:lnTo>
                <a:lnTo>
                  <a:pt x="688" y="173"/>
                </a:lnTo>
                <a:cubicBezTo>
                  <a:pt x="687" y="174"/>
                  <a:pt x="687" y="174"/>
                  <a:pt x="686" y="174"/>
                </a:cubicBezTo>
                <a:lnTo>
                  <a:pt x="686" y="174"/>
                </a:lnTo>
                <a:cubicBezTo>
                  <a:pt x="685" y="175"/>
                  <a:pt x="685" y="175"/>
                  <a:pt x="685" y="177"/>
                </a:cubicBezTo>
                <a:lnTo>
                  <a:pt x="685" y="177"/>
                </a:lnTo>
                <a:cubicBezTo>
                  <a:pt x="684" y="177"/>
                  <a:pt x="684" y="176"/>
                  <a:pt x="684" y="175"/>
                </a:cubicBezTo>
                <a:lnTo>
                  <a:pt x="684" y="175"/>
                </a:lnTo>
                <a:cubicBezTo>
                  <a:pt x="683" y="175"/>
                  <a:pt x="683" y="175"/>
                  <a:pt x="683" y="175"/>
                </a:cubicBezTo>
                <a:lnTo>
                  <a:pt x="683" y="175"/>
                </a:lnTo>
                <a:cubicBezTo>
                  <a:pt x="684" y="175"/>
                  <a:pt x="685" y="175"/>
                  <a:pt x="686" y="174"/>
                </a:cubicBezTo>
                <a:lnTo>
                  <a:pt x="686" y="174"/>
                </a:lnTo>
                <a:cubicBezTo>
                  <a:pt x="686" y="173"/>
                  <a:pt x="686" y="171"/>
                  <a:pt x="686" y="170"/>
                </a:cubicBezTo>
                <a:lnTo>
                  <a:pt x="686" y="170"/>
                </a:lnTo>
                <a:cubicBezTo>
                  <a:pt x="686" y="170"/>
                  <a:pt x="686" y="170"/>
                  <a:pt x="685" y="169"/>
                </a:cubicBezTo>
                <a:lnTo>
                  <a:pt x="685" y="169"/>
                </a:lnTo>
                <a:cubicBezTo>
                  <a:pt x="685" y="169"/>
                  <a:pt x="685" y="169"/>
                  <a:pt x="685" y="168"/>
                </a:cubicBezTo>
                <a:lnTo>
                  <a:pt x="685" y="168"/>
                </a:lnTo>
                <a:cubicBezTo>
                  <a:pt x="684" y="168"/>
                  <a:pt x="684" y="167"/>
                  <a:pt x="684" y="167"/>
                </a:cubicBezTo>
                <a:lnTo>
                  <a:pt x="684" y="167"/>
                </a:lnTo>
                <a:cubicBezTo>
                  <a:pt x="686" y="167"/>
                  <a:pt x="687" y="167"/>
                  <a:pt x="689" y="167"/>
                </a:cubicBezTo>
                <a:lnTo>
                  <a:pt x="689" y="167"/>
                </a:lnTo>
                <a:cubicBezTo>
                  <a:pt x="692" y="164"/>
                  <a:pt x="694" y="167"/>
                  <a:pt x="697" y="169"/>
                </a:cubicBezTo>
                <a:close/>
                <a:moveTo>
                  <a:pt x="688" y="154"/>
                </a:moveTo>
                <a:lnTo>
                  <a:pt x="688" y="154"/>
                </a:lnTo>
                <a:cubicBezTo>
                  <a:pt x="688" y="155"/>
                  <a:pt x="687" y="156"/>
                  <a:pt x="688" y="157"/>
                </a:cubicBezTo>
                <a:lnTo>
                  <a:pt x="688" y="157"/>
                </a:lnTo>
                <a:cubicBezTo>
                  <a:pt x="687" y="155"/>
                  <a:pt x="686" y="153"/>
                  <a:pt x="686" y="152"/>
                </a:cubicBezTo>
                <a:lnTo>
                  <a:pt x="686" y="152"/>
                </a:lnTo>
                <a:cubicBezTo>
                  <a:pt x="686" y="153"/>
                  <a:pt x="687" y="153"/>
                  <a:pt x="688" y="154"/>
                </a:cubicBezTo>
                <a:close/>
                <a:moveTo>
                  <a:pt x="677" y="134"/>
                </a:moveTo>
                <a:lnTo>
                  <a:pt x="677" y="134"/>
                </a:lnTo>
                <a:lnTo>
                  <a:pt x="677" y="134"/>
                </a:lnTo>
                <a:lnTo>
                  <a:pt x="677" y="134"/>
                </a:lnTo>
                <a:cubicBezTo>
                  <a:pt x="675" y="136"/>
                  <a:pt x="673" y="138"/>
                  <a:pt x="671" y="140"/>
                </a:cubicBezTo>
                <a:lnTo>
                  <a:pt x="671" y="140"/>
                </a:lnTo>
                <a:cubicBezTo>
                  <a:pt x="672" y="141"/>
                  <a:pt x="674" y="142"/>
                  <a:pt x="674" y="144"/>
                </a:cubicBezTo>
                <a:lnTo>
                  <a:pt x="674" y="144"/>
                </a:lnTo>
                <a:cubicBezTo>
                  <a:pt x="673" y="146"/>
                  <a:pt x="672" y="147"/>
                  <a:pt x="671" y="148"/>
                </a:cubicBezTo>
                <a:lnTo>
                  <a:pt x="671" y="148"/>
                </a:lnTo>
                <a:cubicBezTo>
                  <a:pt x="673" y="153"/>
                  <a:pt x="675" y="154"/>
                  <a:pt x="678" y="152"/>
                </a:cubicBezTo>
                <a:lnTo>
                  <a:pt x="678" y="152"/>
                </a:lnTo>
                <a:cubicBezTo>
                  <a:pt x="678" y="152"/>
                  <a:pt x="679" y="153"/>
                  <a:pt x="680" y="153"/>
                </a:cubicBezTo>
                <a:lnTo>
                  <a:pt x="680" y="153"/>
                </a:lnTo>
                <a:lnTo>
                  <a:pt x="680" y="153"/>
                </a:lnTo>
                <a:lnTo>
                  <a:pt x="680" y="153"/>
                </a:lnTo>
                <a:lnTo>
                  <a:pt x="680" y="153"/>
                </a:lnTo>
                <a:lnTo>
                  <a:pt x="680" y="153"/>
                </a:lnTo>
                <a:cubicBezTo>
                  <a:pt x="680" y="153"/>
                  <a:pt x="679" y="154"/>
                  <a:pt x="678" y="155"/>
                </a:cubicBezTo>
                <a:lnTo>
                  <a:pt x="678" y="155"/>
                </a:lnTo>
                <a:cubicBezTo>
                  <a:pt x="677" y="155"/>
                  <a:pt x="677" y="155"/>
                  <a:pt x="677" y="155"/>
                </a:cubicBezTo>
                <a:lnTo>
                  <a:pt x="677" y="155"/>
                </a:lnTo>
                <a:cubicBezTo>
                  <a:pt x="676" y="153"/>
                  <a:pt x="673" y="153"/>
                  <a:pt x="671" y="153"/>
                </a:cubicBezTo>
                <a:lnTo>
                  <a:pt x="671" y="153"/>
                </a:lnTo>
                <a:cubicBezTo>
                  <a:pt x="671" y="152"/>
                  <a:pt x="670" y="150"/>
                  <a:pt x="669" y="148"/>
                </a:cubicBezTo>
                <a:lnTo>
                  <a:pt x="669" y="148"/>
                </a:lnTo>
                <a:cubicBezTo>
                  <a:pt x="668" y="147"/>
                  <a:pt x="666" y="146"/>
                  <a:pt x="665" y="146"/>
                </a:cubicBezTo>
                <a:lnTo>
                  <a:pt x="665" y="146"/>
                </a:lnTo>
                <a:lnTo>
                  <a:pt x="665" y="146"/>
                </a:lnTo>
                <a:lnTo>
                  <a:pt x="665" y="146"/>
                </a:lnTo>
                <a:cubicBezTo>
                  <a:pt x="665" y="143"/>
                  <a:pt x="665" y="141"/>
                  <a:pt x="665" y="139"/>
                </a:cubicBezTo>
                <a:lnTo>
                  <a:pt x="665" y="139"/>
                </a:lnTo>
                <a:cubicBezTo>
                  <a:pt x="662" y="135"/>
                  <a:pt x="661" y="130"/>
                  <a:pt x="659" y="126"/>
                </a:cubicBezTo>
                <a:lnTo>
                  <a:pt x="659" y="126"/>
                </a:lnTo>
                <a:cubicBezTo>
                  <a:pt x="659" y="125"/>
                  <a:pt x="659" y="124"/>
                  <a:pt x="659" y="124"/>
                </a:cubicBezTo>
                <a:lnTo>
                  <a:pt x="659" y="124"/>
                </a:lnTo>
                <a:cubicBezTo>
                  <a:pt x="658" y="121"/>
                  <a:pt x="656" y="119"/>
                  <a:pt x="655" y="116"/>
                </a:cubicBezTo>
                <a:lnTo>
                  <a:pt x="655" y="116"/>
                </a:lnTo>
                <a:cubicBezTo>
                  <a:pt x="655" y="114"/>
                  <a:pt x="655" y="112"/>
                  <a:pt x="655" y="110"/>
                </a:cubicBezTo>
                <a:lnTo>
                  <a:pt x="655" y="110"/>
                </a:lnTo>
                <a:cubicBezTo>
                  <a:pt x="655" y="110"/>
                  <a:pt x="656" y="111"/>
                  <a:pt x="657" y="111"/>
                </a:cubicBezTo>
                <a:lnTo>
                  <a:pt x="657" y="111"/>
                </a:lnTo>
                <a:cubicBezTo>
                  <a:pt x="658" y="110"/>
                  <a:pt x="659" y="110"/>
                  <a:pt x="660" y="111"/>
                </a:cubicBezTo>
                <a:lnTo>
                  <a:pt x="660" y="111"/>
                </a:lnTo>
                <a:cubicBezTo>
                  <a:pt x="661" y="116"/>
                  <a:pt x="663" y="121"/>
                  <a:pt x="667" y="125"/>
                </a:cubicBezTo>
                <a:lnTo>
                  <a:pt x="667" y="125"/>
                </a:lnTo>
                <a:cubicBezTo>
                  <a:pt x="668" y="126"/>
                  <a:pt x="670" y="128"/>
                  <a:pt x="671" y="128"/>
                </a:cubicBezTo>
                <a:lnTo>
                  <a:pt x="671" y="128"/>
                </a:lnTo>
                <a:cubicBezTo>
                  <a:pt x="676" y="130"/>
                  <a:pt x="677" y="132"/>
                  <a:pt x="677" y="134"/>
                </a:cubicBezTo>
                <a:lnTo>
                  <a:pt x="647" y="62"/>
                </a:lnTo>
                <a:lnTo>
                  <a:pt x="647" y="62"/>
                </a:lnTo>
                <a:cubicBezTo>
                  <a:pt x="646" y="62"/>
                  <a:pt x="646" y="62"/>
                  <a:pt x="646" y="63"/>
                </a:cubicBezTo>
                <a:lnTo>
                  <a:pt x="646" y="63"/>
                </a:lnTo>
                <a:lnTo>
                  <a:pt x="646" y="63"/>
                </a:lnTo>
                <a:lnTo>
                  <a:pt x="646" y="63"/>
                </a:lnTo>
                <a:cubicBezTo>
                  <a:pt x="646" y="63"/>
                  <a:pt x="645" y="63"/>
                  <a:pt x="645" y="64"/>
                </a:cubicBezTo>
                <a:lnTo>
                  <a:pt x="645" y="64"/>
                </a:lnTo>
                <a:lnTo>
                  <a:pt x="645" y="64"/>
                </a:lnTo>
                <a:lnTo>
                  <a:pt x="645" y="64"/>
                </a:lnTo>
                <a:cubicBezTo>
                  <a:pt x="644" y="62"/>
                  <a:pt x="644" y="61"/>
                  <a:pt x="647" y="62"/>
                </a:cubicBezTo>
                <a:lnTo>
                  <a:pt x="652" y="104"/>
                </a:lnTo>
                <a:lnTo>
                  <a:pt x="652" y="104"/>
                </a:lnTo>
                <a:cubicBezTo>
                  <a:pt x="652" y="105"/>
                  <a:pt x="652" y="105"/>
                  <a:pt x="652" y="105"/>
                </a:cubicBezTo>
                <a:lnTo>
                  <a:pt x="652" y="105"/>
                </a:lnTo>
                <a:lnTo>
                  <a:pt x="652" y="105"/>
                </a:lnTo>
                <a:lnTo>
                  <a:pt x="652" y="105"/>
                </a:lnTo>
                <a:cubicBezTo>
                  <a:pt x="652" y="104"/>
                  <a:pt x="652" y="104"/>
                  <a:pt x="652" y="104"/>
                </a:cubicBezTo>
                <a:lnTo>
                  <a:pt x="674" y="169"/>
                </a:lnTo>
                <a:lnTo>
                  <a:pt x="674" y="169"/>
                </a:lnTo>
                <a:lnTo>
                  <a:pt x="674" y="169"/>
                </a:lnTo>
                <a:lnTo>
                  <a:pt x="674" y="169"/>
                </a:lnTo>
                <a:cubicBezTo>
                  <a:pt x="676" y="172"/>
                  <a:pt x="678" y="172"/>
                  <a:pt x="681" y="173"/>
                </a:cubicBezTo>
                <a:lnTo>
                  <a:pt x="681" y="173"/>
                </a:lnTo>
                <a:cubicBezTo>
                  <a:pt x="679" y="173"/>
                  <a:pt x="677" y="173"/>
                  <a:pt x="677" y="174"/>
                </a:cubicBezTo>
                <a:lnTo>
                  <a:pt x="677" y="174"/>
                </a:lnTo>
                <a:cubicBezTo>
                  <a:pt x="676" y="175"/>
                  <a:pt x="676" y="175"/>
                  <a:pt x="676" y="176"/>
                </a:cubicBezTo>
                <a:lnTo>
                  <a:pt x="676" y="176"/>
                </a:lnTo>
                <a:lnTo>
                  <a:pt x="676" y="175"/>
                </a:lnTo>
                <a:lnTo>
                  <a:pt x="676" y="175"/>
                </a:lnTo>
                <a:cubicBezTo>
                  <a:pt x="676" y="173"/>
                  <a:pt x="674" y="172"/>
                  <a:pt x="672" y="171"/>
                </a:cubicBezTo>
                <a:lnTo>
                  <a:pt x="672" y="171"/>
                </a:lnTo>
                <a:cubicBezTo>
                  <a:pt x="673" y="170"/>
                  <a:pt x="674" y="170"/>
                  <a:pt x="674" y="169"/>
                </a:cubicBezTo>
                <a:lnTo>
                  <a:pt x="677" y="134"/>
                </a:lnTo>
                <a:close/>
                <a:moveTo>
                  <a:pt x="683" y="206"/>
                </a:moveTo>
                <a:lnTo>
                  <a:pt x="683" y="206"/>
                </a:lnTo>
                <a:cubicBezTo>
                  <a:pt x="684" y="206"/>
                  <a:pt x="685" y="204"/>
                  <a:pt x="685" y="202"/>
                </a:cubicBezTo>
                <a:lnTo>
                  <a:pt x="685" y="202"/>
                </a:lnTo>
                <a:cubicBezTo>
                  <a:pt x="686" y="203"/>
                  <a:pt x="688" y="203"/>
                  <a:pt x="689" y="202"/>
                </a:cubicBezTo>
                <a:lnTo>
                  <a:pt x="689" y="202"/>
                </a:lnTo>
                <a:cubicBezTo>
                  <a:pt x="689" y="206"/>
                  <a:pt x="694" y="210"/>
                  <a:pt x="692" y="212"/>
                </a:cubicBezTo>
                <a:lnTo>
                  <a:pt x="692" y="212"/>
                </a:lnTo>
                <a:lnTo>
                  <a:pt x="691" y="212"/>
                </a:lnTo>
                <a:lnTo>
                  <a:pt x="691" y="212"/>
                </a:lnTo>
                <a:cubicBezTo>
                  <a:pt x="688" y="211"/>
                  <a:pt x="686" y="208"/>
                  <a:pt x="683" y="206"/>
                </a:cubicBezTo>
                <a:close/>
                <a:moveTo>
                  <a:pt x="713" y="283"/>
                </a:moveTo>
                <a:lnTo>
                  <a:pt x="713" y="283"/>
                </a:lnTo>
                <a:cubicBezTo>
                  <a:pt x="712" y="284"/>
                  <a:pt x="712" y="286"/>
                  <a:pt x="712" y="287"/>
                </a:cubicBezTo>
                <a:lnTo>
                  <a:pt x="712" y="287"/>
                </a:lnTo>
                <a:cubicBezTo>
                  <a:pt x="711" y="286"/>
                  <a:pt x="710" y="284"/>
                  <a:pt x="708" y="283"/>
                </a:cubicBezTo>
                <a:lnTo>
                  <a:pt x="708" y="283"/>
                </a:lnTo>
                <a:lnTo>
                  <a:pt x="708" y="283"/>
                </a:lnTo>
                <a:lnTo>
                  <a:pt x="708" y="283"/>
                </a:lnTo>
                <a:cubicBezTo>
                  <a:pt x="708" y="282"/>
                  <a:pt x="709" y="282"/>
                  <a:pt x="709" y="282"/>
                </a:cubicBezTo>
                <a:lnTo>
                  <a:pt x="709" y="282"/>
                </a:lnTo>
                <a:cubicBezTo>
                  <a:pt x="710" y="282"/>
                  <a:pt x="711" y="283"/>
                  <a:pt x="713" y="283"/>
                </a:cubicBezTo>
                <a:close/>
                <a:moveTo>
                  <a:pt x="934" y="882"/>
                </a:moveTo>
                <a:lnTo>
                  <a:pt x="934" y="882"/>
                </a:lnTo>
                <a:cubicBezTo>
                  <a:pt x="933" y="884"/>
                  <a:pt x="933" y="885"/>
                  <a:pt x="932" y="885"/>
                </a:cubicBezTo>
                <a:lnTo>
                  <a:pt x="932" y="885"/>
                </a:lnTo>
                <a:cubicBezTo>
                  <a:pt x="931" y="885"/>
                  <a:pt x="931" y="885"/>
                  <a:pt x="931" y="885"/>
                </a:cubicBezTo>
                <a:lnTo>
                  <a:pt x="931" y="885"/>
                </a:lnTo>
                <a:cubicBezTo>
                  <a:pt x="931" y="884"/>
                  <a:pt x="931" y="884"/>
                  <a:pt x="931" y="884"/>
                </a:cubicBezTo>
                <a:lnTo>
                  <a:pt x="931" y="884"/>
                </a:lnTo>
                <a:cubicBezTo>
                  <a:pt x="931" y="883"/>
                  <a:pt x="931" y="883"/>
                  <a:pt x="931" y="881"/>
                </a:cubicBezTo>
                <a:lnTo>
                  <a:pt x="931" y="881"/>
                </a:lnTo>
                <a:cubicBezTo>
                  <a:pt x="932" y="881"/>
                  <a:pt x="932" y="880"/>
                  <a:pt x="932" y="880"/>
                </a:cubicBezTo>
                <a:lnTo>
                  <a:pt x="932" y="880"/>
                </a:lnTo>
                <a:cubicBezTo>
                  <a:pt x="933" y="881"/>
                  <a:pt x="933" y="881"/>
                  <a:pt x="934" y="882"/>
                </a:cubicBezTo>
                <a:close/>
                <a:moveTo>
                  <a:pt x="708" y="257"/>
                </a:moveTo>
                <a:lnTo>
                  <a:pt x="708" y="257"/>
                </a:lnTo>
                <a:lnTo>
                  <a:pt x="708" y="257"/>
                </a:lnTo>
                <a:lnTo>
                  <a:pt x="708" y="257"/>
                </a:lnTo>
                <a:lnTo>
                  <a:pt x="707" y="257"/>
                </a:lnTo>
                <a:lnTo>
                  <a:pt x="707" y="257"/>
                </a:lnTo>
                <a:lnTo>
                  <a:pt x="706" y="257"/>
                </a:lnTo>
                <a:lnTo>
                  <a:pt x="706" y="257"/>
                </a:lnTo>
                <a:lnTo>
                  <a:pt x="706" y="257"/>
                </a:lnTo>
                <a:lnTo>
                  <a:pt x="706" y="257"/>
                </a:lnTo>
                <a:cubicBezTo>
                  <a:pt x="707" y="255"/>
                  <a:pt x="707" y="254"/>
                  <a:pt x="707" y="253"/>
                </a:cubicBezTo>
                <a:lnTo>
                  <a:pt x="707" y="253"/>
                </a:lnTo>
                <a:cubicBezTo>
                  <a:pt x="707" y="254"/>
                  <a:pt x="708" y="255"/>
                  <a:pt x="708" y="257"/>
                </a:cubicBezTo>
                <a:close/>
                <a:moveTo>
                  <a:pt x="699" y="228"/>
                </a:moveTo>
                <a:lnTo>
                  <a:pt x="699" y="228"/>
                </a:lnTo>
                <a:lnTo>
                  <a:pt x="699" y="228"/>
                </a:lnTo>
                <a:lnTo>
                  <a:pt x="699" y="228"/>
                </a:lnTo>
                <a:lnTo>
                  <a:pt x="699" y="228"/>
                </a:lnTo>
                <a:cubicBezTo>
                  <a:pt x="699" y="228"/>
                  <a:pt x="699" y="228"/>
                  <a:pt x="699" y="227"/>
                </a:cubicBezTo>
                <a:lnTo>
                  <a:pt x="699" y="227"/>
                </a:lnTo>
                <a:cubicBezTo>
                  <a:pt x="699" y="228"/>
                  <a:pt x="699" y="228"/>
                  <a:pt x="699" y="228"/>
                </a:cubicBezTo>
                <a:close/>
                <a:moveTo>
                  <a:pt x="683" y="186"/>
                </a:moveTo>
                <a:lnTo>
                  <a:pt x="683" y="186"/>
                </a:lnTo>
                <a:cubicBezTo>
                  <a:pt x="684" y="186"/>
                  <a:pt x="685" y="186"/>
                  <a:pt x="685" y="185"/>
                </a:cubicBezTo>
                <a:lnTo>
                  <a:pt x="685" y="185"/>
                </a:lnTo>
                <a:cubicBezTo>
                  <a:pt x="685" y="186"/>
                  <a:pt x="685" y="188"/>
                  <a:pt x="685" y="189"/>
                </a:cubicBezTo>
                <a:lnTo>
                  <a:pt x="685" y="189"/>
                </a:lnTo>
                <a:cubicBezTo>
                  <a:pt x="685" y="188"/>
                  <a:pt x="684" y="187"/>
                  <a:pt x="683" y="186"/>
                </a:cubicBezTo>
                <a:close/>
                <a:moveTo>
                  <a:pt x="699" y="175"/>
                </a:moveTo>
                <a:lnTo>
                  <a:pt x="699" y="175"/>
                </a:lnTo>
                <a:cubicBezTo>
                  <a:pt x="699" y="176"/>
                  <a:pt x="698" y="178"/>
                  <a:pt x="699" y="179"/>
                </a:cubicBezTo>
                <a:lnTo>
                  <a:pt x="699" y="179"/>
                </a:lnTo>
                <a:cubicBezTo>
                  <a:pt x="698" y="179"/>
                  <a:pt x="697" y="178"/>
                  <a:pt x="696" y="177"/>
                </a:cubicBezTo>
                <a:lnTo>
                  <a:pt x="696" y="177"/>
                </a:lnTo>
                <a:cubicBezTo>
                  <a:pt x="697" y="176"/>
                  <a:pt x="697" y="175"/>
                  <a:pt x="696" y="174"/>
                </a:cubicBezTo>
                <a:lnTo>
                  <a:pt x="696" y="174"/>
                </a:lnTo>
                <a:cubicBezTo>
                  <a:pt x="698" y="174"/>
                  <a:pt x="698" y="174"/>
                  <a:pt x="699" y="174"/>
                </a:cubicBezTo>
                <a:lnTo>
                  <a:pt x="699" y="174"/>
                </a:lnTo>
                <a:cubicBezTo>
                  <a:pt x="699" y="175"/>
                  <a:pt x="699" y="175"/>
                  <a:pt x="699" y="175"/>
                </a:cubicBezTo>
                <a:close/>
                <a:moveTo>
                  <a:pt x="707" y="195"/>
                </a:moveTo>
                <a:lnTo>
                  <a:pt x="707" y="195"/>
                </a:lnTo>
                <a:cubicBezTo>
                  <a:pt x="708" y="195"/>
                  <a:pt x="708" y="195"/>
                  <a:pt x="708" y="195"/>
                </a:cubicBezTo>
                <a:lnTo>
                  <a:pt x="708" y="195"/>
                </a:lnTo>
                <a:cubicBezTo>
                  <a:pt x="708" y="196"/>
                  <a:pt x="706" y="196"/>
                  <a:pt x="705" y="198"/>
                </a:cubicBezTo>
                <a:lnTo>
                  <a:pt x="705" y="198"/>
                </a:lnTo>
                <a:cubicBezTo>
                  <a:pt x="705" y="197"/>
                  <a:pt x="704" y="196"/>
                  <a:pt x="704" y="196"/>
                </a:cubicBezTo>
                <a:lnTo>
                  <a:pt x="704" y="196"/>
                </a:lnTo>
                <a:cubicBezTo>
                  <a:pt x="705" y="196"/>
                  <a:pt x="707" y="196"/>
                  <a:pt x="707" y="195"/>
                </a:cubicBezTo>
                <a:close/>
                <a:moveTo>
                  <a:pt x="735" y="242"/>
                </a:moveTo>
                <a:lnTo>
                  <a:pt x="735" y="242"/>
                </a:lnTo>
                <a:cubicBezTo>
                  <a:pt x="735" y="242"/>
                  <a:pt x="735" y="241"/>
                  <a:pt x="734" y="240"/>
                </a:cubicBezTo>
                <a:lnTo>
                  <a:pt x="734" y="240"/>
                </a:lnTo>
                <a:lnTo>
                  <a:pt x="734" y="241"/>
                </a:lnTo>
                <a:lnTo>
                  <a:pt x="734" y="241"/>
                </a:lnTo>
                <a:cubicBezTo>
                  <a:pt x="735" y="241"/>
                  <a:pt x="735" y="241"/>
                  <a:pt x="736" y="241"/>
                </a:cubicBezTo>
                <a:lnTo>
                  <a:pt x="736" y="241"/>
                </a:lnTo>
                <a:lnTo>
                  <a:pt x="735" y="242"/>
                </a:lnTo>
                <a:close/>
                <a:moveTo>
                  <a:pt x="725" y="314"/>
                </a:moveTo>
                <a:lnTo>
                  <a:pt x="725" y="314"/>
                </a:lnTo>
                <a:cubicBezTo>
                  <a:pt x="725" y="315"/>
                  <a:pt x="725" y="316"/>
                  <a:pt x="725" y="316"/>
                </a:cubicBezTo>
                <a:lnTo>
                  <a:pt x="725" y="316"/>
                </a:lnTo>
                <a:cubicBezTo>
                  <a:pt x="725" y="317"/>
                  <a:pt x="725" y="318"/>
                  <a:pt x="725" y="319"/>
                </a:cubicBezTo>
                <a:lnTo>
                  <a:pt x="725" y="319"/>
                </a:lnTo>
                <a:lnTo>
                  <a:pt x="725" y="319"/>
                </a:lnTo>
                <a:lnTo>
                  <a:pt x="725" y="319"/>
                </a:lnTo>
                <a:cubicBezTo>
                  <a:pt x="724" y="318"/>
                  <a:pt x="723" y="316"/>
                  <a:pt x="722" y="314"/>
                </a:cubicBezTo>
                <a:lnTo>
                  <a:pt x="722" y="314"/>
                </a:lnTo>
                <a:cubicBezTo>
                  <a:pt x="723" y="314"/>
                  <a:pt x="723" y="313"/>
                  <a:pt x="723" y="312"/>
                </a:cubicBezTo>
                <a:lnTo>
                  <a:pt x="723" y="312"/>
                </a:lnTo>
                <a:cubicBezTo>
                  <a:pt x="723" y="311"/>
                  <a:pt x="723" y="310"/>
                  <a:pt x="723" y="310"/>
                </a:cubicBezTo>
                <a:lnTo>
                  <a:pt x="723" y="310"/>
                </a:lnTo>
                <a:cubicBezTo>
                  <a:pt x="723" y="308"/>
                  <a:pt x="724" y="307"/>
                  <a:pt x="726" y="308"/>
                </a:cubicBezTo>
                <a:lnTo>
                  <a:pt x="726" y="308"/>
                </a:lnTo>
                <a:cubicBezTo>
                  <a:pt x="727" y="307"/>
                  <a:pt x="728" y="305"/>
                  <a:pt x="727" y="304"/>
                </a:cubicBezTo>
                <a:lnTo>
                  <a:pt x="727" y="304"/>
                </a:lnTo>
                <a:cubicBezTo>
                  <a:pt x="729" y="305"/>
                  <a:pt x="729" y="307"/>
                  <a:pt x="729" y="309"/>
                </a:cubicBezTo>
                <a:lnTo>
                  <a:pt x="729" y="309"/>
                </a:lnTo>
                <a:cubicBezTo>
                  <a:pt x="729" y="310"/>
                  <a:pt x="731" y="312"/>
                  <a:pt x="732" y="314"/>
                </a:cubicBezTo>
                <a:lnTo>
                  <a:pt x="735" y="317"/>
                </a:lnTo>
                <a:lnTo>
                  <a:pt x="735" y="317"/>
                </a:lnTo>
                <a:cubicBezTo>
                  <a:pt x="735" y="318"/>
                  <a:pt x="736" y="319"/>
                  <a:pt x="738" y="319"/>
                </a:cubicBezTo>
                <a:lnTo>
                  <a:pt x="738" y="319"/>
                </a:lnTo>
                <a:cubicBezTo>
                  <a:pt x="738" y="317"/>
                  <a:pt x="739" y="316"/>
                  <a:pt x="739" y="314"/>
                </a:cubicBezTo>
                <a:lnTo>
                  <a:pt x="739" y="314"/>
                </a:lnTo>
                <a:cubicBezTo>
                  <a:pt x="739" y="312"/>
                  <a:pt x="739" y="309"/>
                  <a:pt x="739" y="307"/>
                </a:cubicBezTo>
                <a:lnTo>
                  <a:pt x="739" y="307"/>
                </a:lnTo>
                <a:cubicBezTo>
                  <a:pt x="739" y="306"/>
                  <a:pt x="738" y="304"/>
                  <a:pt x="736" y="304"/>
                </a:cubicBezTo>
                <a:lnTo>
                  <a:pt x="736" y="304"/>
                </a:lnTo>
                <a:cubicBezTo>
                  <a:pt x="735" y="304"/>
                  <a:pt x="735" y="304"/>
                  <a:pt x="735" y="304"/>
                </a:cubicBezTo>
                <a:lnTo>
                  <a:pt x="735" y="304"/>
                </a:lnTo>
                <a:cubicBezTo>
                  <a:pt x="733" y="302"/>
                  <a:pt x="730" y="302"/>
                  <a:pt x="730" y="298"/>
                </a:cubicBezTo>
                <a:lnTo>
                  <a:pt x="730" y="298"/>
                </a:lnTo>
                <a:cubicBezTo>
                  <a:pt x="729" y="298"/>
                  <a:pt x="729" y="298"/>
                  <a:pt x="728" y="298"/>
                </a:cubicBezTo>
                <a:lnTo>
                  <a:pt x="728" y="298"/>
                </a:lnTo>
                <a:lnTo>
                  <a:pt x="727" y="298"/>
                </a:lnTo>
                <a:lnTo>
                  <a:pt x="727" y="298"/>
                </a:lnTo>
                <a:lnTo>
                  <a:pt x="727" y="298"/>
                </a:lnTo>
                <a:lnTo>
                  <a:pt x="727" y="298"/>
                </a:lnTo>
                <a:cubicBezTo>
                  <a:pt x="725" y="295"/>
                  <a:pt x="724" y="293"/>
                  <a:pt x="723" y="291"/>
                </a:cubicBezTo>
                <a:lnTo>
                  <a:pt x="723" y="291"/>
                </a:lnTo>
                <a:lnTo>
                  <a:pt x="723" y="290"/>
                </a:lnTo>
                <a:lnTo>
                  <a:pt x="723" y="290"/>
                </a:lnTo>
                <a:cubicBezTo>
                  <a:pt x="722" y="288"/>
                  <a:pt x="721" y="287"/>
                  <a:pt x="720" y="286"/>
                </a:cubicBezTo>
                <a:lnTo>
                  <a:pt x="720" y="286"/>
                </a:lnTo>
                <a:lnTo>
                  <a:pt x="720" y="286"/>
                </a:lnTo>
                <a:lnTo>
                  <a:pt x="720" y="286"/>
                </a:lnTo>
                <a:cubicBezTo>
                  <a:pt x="719" y="285"/>
                  <a:pt x="717" y="283"/>
                  <a:pt x="716" y="282"/>
                </a:cubicBezTo>
                <a:lnTo>
                  <a:pt x="716" y="282"/>
                </a:lnTo>
                <a:cubicBezTo>
                  <a:pt x="717" y="282"/>
                  <a:pt x="718" y="280"/>
                  <a:pt x="718" y="279"/>
                </a:cubicBezTo>
                <a:lnTo>
                  <a:pt x="718" y="279"/>
                </a:lnTo>
                <a:cubicBezTo>
                  <a:pt x="717" y="275"/>
                  <a:pt x="716" y="270"/>
                  <a:pt x="715" y="265"/>
                </a:cubicBezTo>
                <a:lnTo>
                  <a:pt x="715" y="265"/>
                </a:lnTo>
                <a:cubicBezTo>
                  <a:pt x="718" y="268"/>
                  <a:pt x="720" y="270"/>
                  <a:pt x="723" y="273"/>
                </a:cubicBezTo>
                <a:lnTo>
                  <a:pt x="723" y="273"/>
                </a:lnTo>
                <a:cubicBezTo>
                  <a:pt x="724" y="273"/>
                  <a:pt x="726" y="272"/>
                  <a:pt x="725" y="270"/>
                </a:cubicBezTo>
                <a:lnTo>
                  <a:pt x="725" y="270"/>
                </a:lnTo>
                <a:cubicBezTo>
                  <a:pt x="724" y="269"/>
                  <a:pt x="724" y="267"/>
                  <a:pt x="723" y="266"/>
                </a:cubicBezTo>
                <a:lnTo>
                  <a:pt x="723" y="266"/>
                </a:lnTo>
                <a:cubicBezTo>
                  <a:pt x="723" y="265"/>
                  <a:pt x="724" y="265"/>
                  <a:pt x="724" y="265"/>
                </a:cubicBezTo>
                <a:lnTo>
                  <a:pt x="724" y="265"/>
                </a:lnTo>
                <a:cubicBezTo>
                  <a:pt x="722" y="260"/>
                  <a:pt x="719" y="255"/>
                  <a:pt x="718" y="249"/>
                </a:cubicBezTo>
                <a:lnTo>
                  <a:pt x="718" y="249"/>
                </a:lnTo>
                <a:lnTo>
                  <a:pt x="718" y="249"/>
                </a:lnTo>
                <a:lnTo>
                  <a:pt x="718" y="249"/>
                </a:lnTo>
                <a:cubicBezTo>
                  <a:pt x="719" y="249"/>
                  <a:pt x="720" y="249"/>
                  <a:pt x="722" y="250"/>
                </a:cubicBezTo>
                <a:lnTo>
                  <a:pt x="722" y="250"/>
                </a:lnTo>
                <a:cubicBezTo>
                  <a:pt x="725" y="248"/>
                  <a:pt x="722" y="245"/>
                  <a:pt x="720" y="243"/>
                </a:cubicBezTo>
                <a:lnTo>
                  <a:pt x="720" y="243"/>
                </a:lnTo>
                <a:cubicBezTo>
                  <a:pt x="719" y="241"/>
                  <a:pt x="717" y="240"/>
                  <a:pt x="716" y="241"/>
                </a:cubicBezTo>
                <a:lnTo>
                  <a:pt x="716" y="241"/>
                </a:lnTo>
                <a:cubicBezTo>
                  <a:pt x="715" y="239"/>
                  <a:pt x="714" y="237"/>
                  <a:pt x="713" y="234"/>
                </a:cubicBezTo>
                <a:lnTo>
                  <a:pt x="713" y="234"/>
                </a:lnTo>
                <a:cubicBezTo>
                  <a:pt x="711" y="236"/>
                  <a:pt x="709" y="237"/>
                  <a:pt x="708" y="239"/>
                </a:cubicBezTo>
                <a:lnTo>
                  <a:pt x="708" y="239"/>
                </a:lnTo>
                <a:lnTo>
                  <a:pt x="708" y="239"/>
                </a:lnTo>
                <a:lnTo>
                  <a:pt x="708" y="239"/>
                </a:lnTo>
                <a:cubicBezTo>
                  <a:pt x="708" y="240"/>
                  <a:pt x="707" y="240"/>
                  <a:pt x="706" y="241"/>
                </a:cubicBezTo>
                <a:lnTo>
                  <a:pt x="706" y="241"/>
                </a:lnTo>
                <a:cubicBezTo>
                  <a:pt x="705" y="243"/>
                  <a:pt x="706" y="244"/>
                  <a:pt x="706" y="246"/>
                </a:cubicBezTo>
                <a:lnTo>
                  <a:pt x="706" y="246"/>
                </a:lnTo>
                <a:cubicBezTo>
                  <a:pt x="705" y="244"/>
                  <a:pt x="703" y="243"/>
                  <a:pt x="701" y="242"/>
                </a:cubicBezTo>
                <a:lnTo>
                  <a:pt x="701" y="242"/>
                </a:lnTo>
                <a:lnTo>
                  <a:pt x="702" y="242"/>
                </a:lnTo>
                <a:lnTo>
                  <a:pt x="702" y="242"/>
                </a:lnTo>
                <a:lnTo>
                  <a:pt x="702" y="241"/>
                </a:lnTo>
                <a:lnTo>
                  <a:pt x="702" y="241"/>
                </a:lnTo>
                <a:cubicBezTo>
                  <a:pt x="702" y="241"/>
                  <a:pt x="702" y="241"/>
                  <a:pt x="702" y="240"/>
                </a:cubicBezTo>
                <a:lnTo>
                  <a:pt x="702" y="240"/>
                </a:lnTo>
                <a:cubicBezTo>
                  <a:pt x="703" y="239"/>
                  <a:pt x="703" y="237"/>
                  <a:pt x="703" y="237"/>
                </a:cubicBezTo>
                <a:lnTo>
                  <a:pt x="703" y="237"/>
                </a:lnTo>
                <a:cubicBezTo>
                  <a:pt x="704" y="235"/>
                  <a:pt x="703" y="233"/>
                  <a:pt x="703" y="232"/>
                </a:cubicBezTo>
                <a:lnTo>
                  <a:pt x="703" y="232"/>
                </a:lnTo>
                <a:cubicBezTo>
                  <a:pt x="708" y="233"/>
                  <a:pt x="709" y="231"/>
                  <a:pt x="705" y="225"/>
                </a:cubicBezTo>
                <a:lnTo>
                  <a:pt x="705" y="225"/>
                </a:lnTo>
                <a:cubicBezTo>
                  <a:pt x="703" y="222"/>
                  <a:pt x="702" y="222"/>
                  <a:pt x="700" y="222"/>
                </a:cubicBezTo>
                <a:lnTo>
                  <a:pt x="700" y="222"/>
                </a:lnTo>
                <a:cubicBezTo>
                  <a:pt x="699" y="222"/>
                  <a:pt x="699" y="221"/>
                  <a:pt x="698" y="220"/>
                </a:cubicBezTo>
                <a:lnTo>
                  <a:pt x="698" y="220"/>
                </a:lnTo>
                <a:cubicBezTo>
                  <a:pt x="703" y="222"/>
                  <a:pt x="708" y="222"/>
                  <a:pt x="710" y="218"/>
                </a:cubicBezTo>
                <a:lnTo>
                  <a:pt x="710" y="218"/>
                </a:lnTo>
                <a:cubicBezTo>
                  <a:pt x="711" y="218"/>
                  <a:pt x="711" y="219"/>
                  <a:pt x="711" y="220"/>
                </a:cubicBezTo>
                <a:lnTo>
                  <a:pt x="711" y="220"/>
                </a:lnTo>
                <a:cubicBezTo>
                  <a:pt x="712" y="222"/>
                  <a:pt x="713" y="222"/>
                  <a:pt x="714" y="221"/>
                </a:cubicBezTo>
                <a:lnTo>
                  <a:pt x="714" y="221"/>
                </a:lnTo>
                <a:cubicBezTo>
                  <a:pt x="714" y="220"/>
                  <a:pt x="715" y="219"/>
                  <a:pt x="715" y="218"/>
                </a:cubicBezTo>
                <a:lnTo>
                  <a:pt x="715" y="218"/>
                </a:lnTo>
                <a:cubicBezTo>
                  <a:pt x="716" y="219"/>
                  <a:pt x="716" y="219"/>
                  <a:pt x="716" y="219"/>
                </a:cubicBezTo>
                <a:lnTo>
                  <a:pt x="716" y="219"/>
                </a:lnTo>
                <a:cubicBezTo>
                  <a:pt x="717" y="220"/>
                  <a:pt x="719" y="220"/>
                  <a:pt x="720" y="220"/>
                </a:cubicBezTo>
                <a:lnTo>
                  <a:pt x="720" y="220"/>
                </a:lnTo>
                <a:cubicBezTo>
                  <a:pt x="720" y="219"/>
                  <a:pt x="720" y="219"/>
                  <a:pt x="720" y="218"/>
                </a:cubicBezTo>
                <a:lnTo>
                  <a:pt x="720" y="218"/>
                </a:lnTo>
                <a:cubicBezTo>
                  <a:pt x="721" y="219"/>
                  <a:pt x="723" y="220"/>
                  <a:pt x="724" y="222"/>
                </a:cubicBezTo>
                <a:lnTo>
                  <a:pt x="724" y="222"/>
                </a:lnTo>
                <a:lnTo>
                  <a:pt x="724" y="224"/>
                </a:lnTo>
                <a:lnTo>
                  <a:pt x="724" y="224"/>
                </a:lnTo>
                <a:lnTo>
                  <a:pt x="724" y="224"/>
                </a:lnTo>
                <a:lnTo>
                  <a:pt x="724" y="224"/>
                </a:lnTo>
                <a:cubicBezTo>
                  <a:pt x="722" y="225"/>
                  <a:pt x="721" y="226"/>
                  <a:pt x="720" y="227"/>
                </a:cubicBezTo>
                <a:lnTo>
                  <a:pt x="720" y="227"/>
                </a:lnTo>
                <a:lnTo>
                  <a:pt x="720" y="227"/>
                </a:lnTo>
                <a:lnTo>
                  <a:pt x="720" y="227"/>
                </a:lnTo>
                <a:cubicBezTo>
                  <a:pt x="716" y="227"/>
                  <a:pt x="714" y="228"/>
                  <a:pt x="714" y="233"/>
                </a:cubicBezTo>
                <a:lnTo>
                  <a:pt x="714" y="233"/>
                </a:lnTo>
                <a:cubicBezTo>
                  <a:pt x="717" y="237"/>
                  <a:pt x="720" y="237"/>
                  <a:pt x="723" y="239"/>
                </a:cubicBezTo>
                <a:lnTo>
                  <a:pt x="723" y="239"/>
                </a:lnTo>
                <a:cubicBezTo>
                  <a:pt x="724" y="239"/>
                  <a:pt x="726" y="240"/>
                  <a:pt x="728" y="241"/>
                </a:cubicBezTo>
                <a:lnTo>
                  <a:pt x="728" y="241"/>
                </a:lnTo>
                <a:lnTo>
                  <a:pt x="728" y="241"/>
                </a:lnTo>
                <a:lnTo>
                  <a:pt x="728" y="241"/>
                </a:lnTo>
                <a:cubicBezTo>
                  <a:pt x="728" y="242"/>
                  <a:pt x="728" y="243"/>
                  <a:pt x="729" y="243"/>
                </a:cubicBezTo>
                <a:lnTo>
                  <a:pt x="729" y="243"/>
                </a:lnTo>
                <a:cubicBezTo>
                  <a:pt x="729" y="243"/>
                  <a:pt x="730" y="243"/>
                  <a:pt x="732" y="244"/>
                </a:cubicBezTo>
                <a:lnTo>
                  <a:pt x="732" y="244"/>
                </a:lnTo>
                <a:cubicBezTo>
                  <a:pt x="731" y="245"/>
                  <a:pt x="731" y="246"/>
                  <a:pt x="731" y="247"/>
                </a:cubicBezTo>
                <a:lnTo>
                  <a:pt x="731" y="247"/>
                </a:lnTo>
                <a:cubicBezTo>
                  <a:pt x="726" y="246"/>
                  <a:pt x="727" y="251"/>
                  <a:pt x="726" y="255"/>
                </a:cubicBezTo>
                <a:lnTo>
                  <a:pt x="726" y="255"/>
                </a:lnTo>
                <a:cubicBezTo>
                  <a:pt x="731" y="259"/>
                  <a:pt x="731" y="254"/>
                  <a:pt x="733" y="253"/>
                </a:cubicBezTo>
                <a:lnTo>
                  <a:pt x="733" y="253"/>
                </a:lnTo>
                <a:cubicBezTo>
                  <a:pt x="735" y="255"/>
                  <a:pt x="735" y="256"/>
                  <a:pt x="737" y="258"/>
                </a:cubicBezTo>
                <a:lnTo>
                  <a:pt x="737" y="258"/>
                </a:lnTo>
                <a:cubicBezTo>
                  <a:pt x="739" y="259"/>
                  <a:pt x="739" y="260"/>
                  <a:pt x="741" y="260"/>
                </a:cubicBezTo>
                <a:lnTo>
                  <a:pt x="741" y="260"/>
                </a:lnTo>
                <a:cubicBezTo>
                  <a:pt x="739" y="262"/>
                  <a:pt x="737" y="265"/>
                  <a:pt x="737" y="269"/>
                </a:cubicBezTo>
                <a:lnTo>
                  <a:pt x="737" y="269"/>
                </a:lnTo>
                <a:cubicBezTo>
                  <a:pt x="742" y="270"/>
                  <a:pt x="742" y="266"/>
                  <a:pt x="743" y="264"/>
                </a:cubicBezTo>
                <a:lnTo>
                  <a:pt x="743" y="264"/>
                </a:lnTo>
                <a:cubicBezTo>
                  <a:pt x="744" y="266"/>
                  <a:pt x="745" y="269"/>
                  <a:pt x="749" y="270"/>
                </a:cubicBezTo>
                <a:lnTo>
                  <a:pt x="749" y="270"/>
                </a:lnTo>
                <a:lnTo>
                  <a:pt x="749" y="270"/>
                </a:lnTo>
                <a:lnTo>
                  <a:pt x="749" y="270"/>
                </a:lnTo>
                <a:cubicBezTo>
                  <a:pt x="750" y="271"/>
                  <a:pt x="751" y="273"/>
                  <a:pt x="752" y="274"/>
                </a:cubicBezTo>
                <a:lnTo>
                  <a:pt x="752" y="274"/>
                </a:lnTo>
                <a:cubicBezTo>
                  <a:pt x="749" y="274"/>
                  <a:pt x="748" y="276"/>
                  <a:pt x="748" y="279"/>
                </a:cubicBezTo>
                <a:lnTo>
                  <a:pt x="748" y="279"/>
                </a:lnTo>
                <a:lnTo>
                  <a:pt x="748" y="279"/>
                </a:lnTo>
                <a:lnTo>
                  <a:pt x="748" y="279"/>
                </a:lnTo>
                <a:cubicBezTo>
                  <a:pt x="748" y="278"/>
                  <a:pt x="747" y="278"/>
                  <a:pt x="747" y="277"/>
                </a:cubicBezTo>
                <a:lnTo>
                  <a:pt x="747" y="277"/>
                </a:lnTo>
                <a:cubicBezTo>
                  <a:pt x="741" y="265"/>
                  <a:pt x="745" y="282"/>
                  <a:pt x="741" y="279"/>
                </a:cubicBezTo>
                <a:lnTo>
                  <a:pt x="741" y="279"/>
                </a:lnTo>
                <a:cubicBezTo>
                  <a:pt x="741" y="280"/>
                  <a:pt x="742" y="280"/>
                  <a:pt x="742" y="280"/>
                </a:cubicBezTo>
                <a:lnTo>
                  <a:pt x="742" y="280"/>
                </a:lnTo>
                <a:cubicBezTo>
                  <a:pt x="745" y="284"/>
                  <a:pt x="747" y="286"/>
                  <a:pt x="751" y="285"/>
                </a:cubicBezTo>
                <a:lnTo>
                  <a:pt x="751" y="285"/>
                </a:lnTo>
                <a:cubicBezTo>
                  <a:pt x="751" y="285"/>
                  <a:pt x="751" y="285"/>
                  <a:pt x="752" y="284"/>
                </a:cubicBezTo>
                <a:lnTo>
                  <a:pt x="752" y="284"/>
                </a:lnTo>
                <a:cubicBezTo>
                  <a:pt x="754" y="286"/>
                  <a:pt x="755" y="286"/>
                  <a:pt x="757" y="286"/>
                </a:cubicBezTo>
                <a:lnTo>
                  <a:pt x="757" y="286"/>
                </a:lnTo>
                <a:cubicBezTo>
                  <a:pt x="757" y="290"/>
                  <a:pt x="755" y="290"/>
                  <a:pt x="752" y="291"/>
                </a:cubicBezTo>
                <a:lnTo>
                  <a:pt x="752" y="291"/>
                </a:lnTo>
                <a:cubicBezTo>
                  <a:pt x="751" y="291"/>
                  <a:pt x="751" y="291"/>
                  <a:pt x="751" y="292"/>
                </a:cubicBezTo>
                <a:lnTo>
                  <a:pt x="751" y="292"/>
                </a:lnTo>
                <a:cubicBezTo>
                  <a:pt x="751" y="290"/>
                  <a:pt x="749" y="288"/>
                  <a:pt x="747" y="287"/>
                </a:cubicBezTo>
                <a:lnTo>
                  <a:pt x="747" y="287"/>
                </a:lnTo>
                <a:cubicBezTo>
                  <a:pt x="745" y="288"/>
                  <a:pt x="744" y="289"/>
                  <a:pt x="743" y="285"/>
                </a:cubicBezTo>
                <a:lnTo>
                  <a:pt x="743" y="285"/>
                </a:lnTo>
                <a:cubicBezTo>
                  <a:pt x="741" y="284"/>
                  <a:pt x="741" y="283"/>
                  <a:pt x="739" y="282"/>
                </a:cubicBezTo>
                <a:lnTo>
                  <a:pt x="739" y="282"/>
                </a:lnTo>
                <a:cubicBezTo>
                  <a:pt x="739" y="282"/>
                  <a:pt x="739" y="282"/>
                  <a:pt x="739" y="280"/>
                </a:cubicBezTo>
                <a:lnTo>
                  <a:pt x="739" y="280"/>
                </a:lnTo>
                <a:cubicBezTo>
                  <a:pt x="739" y="279"/>
                  <a:pt x="739" y="278"/>
                  <a:pt x="738" y="277"/>
                </a:cubicBezTo>
                <a:lnTo>
                  <a:pt x="738" y="277"/>
                </a:lnTo>
                <a:cubicBezTo>
                  <a:pt x="737" y="276"/>
                  <a:pt x="735" y="274"/>
                  <a:pt x="733" y="274"/>
                </a:cubicBezTo>
                <a:lnTo>
                  <a:pt x="733" y="274"/>
                </a:lnTo>
                <a:cubicBezTo>
                  <a:pt x="733" y="275"/>
                  <a:pt x="733" y="276"/>
                  <a:pt x="733" y="276"/>
                </a:cubicBezTo>
                <a:lnTo>
                  <a:pt x="733" y="276"/>
                </a:lnTo>
                <a:cubicBezTo>
                  <a:pt x="732" y="276"/>
                  <a:pt x="732" y="276"/>
                  <a:pt x="732" y="275"/>
                </a:cubicBezTo>
                <a:lnTo>
                  <a:pt x="732" y="275"/>
                </a:lnTo>
                <a:cubicBezTo>
                  <a:pt x="731" y="275"/>
                  <a:pt x="730" y="274"/>
                  <a:pt x="730" y="273"/>
                </a:cubicBezTo>
                <a:lnTo>
                  <a:pt x="730" y="273"/>
                </a:lnTo>
                <a:lnTo>
                  <a:pt x="729" y="274"/>
                </a:lnTo>
                <a:lnTo>
                  <a:pt x="729" y="274"/>
                </a:lnTo>
                <a:cubicBezTo>
                  <a:pt x="730" y="276"/>
                  <a:pt x="731" y="277"/>
                  <a:pt x="732" y="278"/>
                </a:cubicBezTo>
                <a:lnTo>
                  <a:pt x="732" y="279"/>
                </a:lnTo>
                <a:lnTo>
                  <a:pt x="732" y="279"/>
                </a:lnTo>
                <a:cubicBezTo>
                  <a:pt x="732" y="280"/>
                  <a:pt x="733" y="282"/>
                  <a:pt x="733" y="284"/>
                </a:cubicBezTo>
                <a:lnTo>
                  <a:pt x="733" y="284"/>
                </a:lnTo>
                <a:cubicBezTo>
                  <a:pt x="735" y="285"/>
                  <a:pt x="737" y="284"/>
                  <a:pt x="738" y="283"/>
                </a:cubicBezTo>
                <a:lnTo>
                  <a:pt x="738" y="283"/>
                </a:lnTo>
                <a:cubicBezTo>
                  <a:pt x="737" y="285"/>
                  <a:pt x="736" y="286"/>
                  <a:pt x="735" y="287"/>
                </a:cubicBezTo>
                <a:lnTo>
                  <a:pt x="735" y="287"/>
                </a:lnTo>
                <a:cubicBezTo>
                  <a:pt x="735" y="286"/>
                  <a:pt x="733" y="286"/>
                  <a:pt x="732" y="285"/>
                </a:cubicBezTo>
                <a:lnTo>
                  <a:pt x="732" y="285"/>
                </a:lnTo>
                <a:cubicBezTo>
                  <a:pt x="730" y="285"/>
                  <a:pt x="729" y="284"/>
                  <a:pt x="729" y="284"/>
                </a:cubicBezTo>
                <a:lnTo>
                  <a:pt x="729" y="284"/>
                </a:lnTo>
                <a:cubicBezTo>
                  <a:pt x="728" y="286"/>
                  <a:pt x="729" y="287"/>
                  <a:pt x="729" y="289"/>
                </a:cubicBezTo>
                <a:lnTo>
                  <a:pt x="729" y="289"/>
                </a:lnTo>
                <a:cubicBezTo>
                  <a:pt x="730" y="291"/>
                  <a:pt x="731" y="292"/>
                  <a:pt x="732" y="293"/>
                </a:cubicBezTo>
                <a:lnTo>
                  <a:pt x="732" y="293"/>
                </a:lnTo>
                <a:cubicBezTo>
                  <a:pt x="734" y="295"/>
                  <a:pt x="736" y="297"/>
                  <a:pt x="738" y="298"/>
                </a:cubicBezTo>
                <a:lnTo>
                  <a:pt x="738" y="298"/>
                </a:lnTo>
                <a:cubicBezTo>
                  <a:pt x="739" y="300"/>
                  <a:pt x="741" y="301"/>
                  <a:pt x="742" y="301"/>
                </a:cubicBezTo>
                <a:lnTo>
                  <a:pt x="742" y="301"/>
                </a:lnTo>
                <a:cubicBezTo>
                  <a:pt x="743" y="301"/>
                  <a:pt x="743" y="300"/>
                  <a:pt x="743" y="300"/>
                </a:cubicBezTo>
                <a:lnTo>
                  <a:pt x="743" y="300"/>
                </a:lnTo>
                <a:cubicBezTo>
                  <a:pt x="743" y="301"/>
                  <a:pt x="744" y="301"/>
                  <a:pt x="744" y="302"/>
                </a:cubicBezTo>
                <a:lnTo>
                  <a:pt x="744" y="302"/>
                </a:lnTo>
                <a:cubicBezTo>
                  <a:pt x="745" y="304"/>
                  <a:pt x="747" y="304"/>
                  <a:pt x="749" y="304"/>
                </a:cubicBezTo>
                <a:lnTo>
                  <a:pt x="749" y="304"/>
                </a:lnTo>
                <a:cubicBezTo>
                  <a:pt x="750" y="307"/>
                  <a:pt x="750" y="310"/>
                  <a:pt x="750" y="313"/>
                </a:cubicBezTo>
                <a:lnTo>
                  <a:pt x="750" y="313"/>
                </a:lnTo>
                <a:cubicBezTo>
                  <a:pt x="750" y="314"/>
                  <a:pt x="751" y="314"/>
                  <a:pt x="751" y="315"/>
                </a:cubicBezTo>
                <a:lnTo>
                  <a:pt x="751" y="315"/>
                </a:lnTo>
                <a:cubicBezTo>
                  <a:pt x="756" y="317"/>
                  <a:pt x="756" y="321"/>
                  <a:pt x="758" y="325"/>
                </a:cubicBezTo>
                <a:lnTo>
                  <a:pt x="758" y="325"/>
                </a:lnTo>
                <a:cubicBezTo>
                  <a:pt x="759" y="325"/>
                  <a:pt x="760" y="323"/>
                  <a:pt x="760" y="323"/>
                </a:cubicBezTo>
                <a:lnTo>
                  <a:pt x="760" y="323"/>
                </a:lnTo>
                <a:cubicBezTo>
                  <a:pt x="763" y="325"/>
                  <a:pt x="764" y="327"/>
                  <a:pt x="767" y="327"/>
                </a:cubicBezTo>
                <a:lnTo>
                  <a:pt x="767" y="327"/>
                </a:lnTo>
                <a:cubicBezTo>
                  <a:pt x="768" y="329"/>
                  <a:pt x="767" y="330"/>
                  <a:pt x="766" y="332"/>
                </a:cubicBezTo>
                <a:lnTo>
                  <a:pt x="766" y="332"/>
                </a:lnTo>
                <a:cubicBezTo>
                  <a:pt x="765" y="332"/>
                  <a:pt x="765" y="333"/>
                  <a:pt x="764" y="333"/>
                </a:cubicBezTo>
                <a:lnTo>
                  <a:pt x="764" y="333"/>
                </a:lnTo>
                <a:cubicBezTo>
                  <a:pt x="764" y="334"/>
                  <a:pt x="764" y="335"/>
                  <a:pt x="764" y="335"/>
                </a:cubicBezTo>
                <a:lnTo>
                  <a:pt x="764" y="335"/>
                </a:lnTo>
                <a:cubicBezTo>
                  <a:pt x="766" y="339"/>
                  <a:pt x="767" y="341"/>
                  <a:pt x="769" y="344"/>
                </a:cubicBezTo>
                <a:lnTo>
                  <a:pt x="769" y="344"/>
                </a:lnTo>
                <a:cubicBezTo>
                  <a:pt x="767" y="344"/>
                  <a:pt x="765" y="345"/>
                  <a:pt x="765" y="348"/>
                </a:cubicBezTo>
                <a:lnTo>
                  <a:pt x="765" y="348"/>
                </a:lnTo>
                <a:lnTo>
                  <a:pt x="765" y="348"/>
                </a:lnTo>
                <a:lnTo>
                  <a:pt x="765" y="348"/>
                </a:lnTo>
                <a:cubicBezTo>
                  <a:pt x="763" y="348"/>
                  <a:pt x="760" y="349"/>
                  <a:pt x="758" y="349"/>
                </a:cubicBezTo>
                <a:lnTo>
                  <a:pt x="758" y="349"/>
                </a:lnTo>
                <a:lnTo>
                  <a:pt x="757" y="348"/>
                </a:lnTo>
                <a:lnTo>
                  <a:pt x="757" y="348"/>
                </a:lnTo>
                <a:cubicBezTo>
                  <a:pt x="757" y="348"/>
                  <a:pt x="757" y="347"/>
                  <a:pt x="758" y="347"/>
                </a:cubicBezTo>
                <a:lnTo>
                  <a:pt x="758" y="347"/>
                </a:lnTo>
                <a:cubicBezTo>
                  <a:pt x="757" y="345"/>
                  <a:pt x="757" y="345"/>
                  <a:pt x="755" y="344"/>
                </a:cubicBezTo>
                <a:lnTo>
                  <a:pt x="755" y="344"/>
                </a:lnTo>
                <a:cubicBezTo>
                  <a:pt x="755" y="342"/>
                  <a:pt x="754" y="341"/>
                  <a:pt x="754" y="339"/>
                </a:cubicBezTo>
                <a:lnTo>
                  <a:pt x="754" y="339"/>
                </a:lnTo>
                <a:cubicBezTo>
                  <a:pt x="753" y="339"/>
                  <a:pt x="751" y="338"/>
                  <a:pt x="751" y="338"/>
                </a:cubicBezTo>
                <a:lnTo>
                  <a:pt x="751" y="338"/>
                </a:lnTo>
                <a:cubicBezTo>
                  <a:pt x="747" y="338"/>
                  <a:pt x="746" y="342"/>
                  <a:pt x="743" y="341"/>
                </a:cubicBezTo>
                <a:lnTo>
                  <a:pt x="743" y="341"/>
                </a:lnTo>
                <a:cubicBezTo>
                  <a:pt x="742" y="341"/>
                  <a:pt x="742" y="341"/>
                  <a:pt x="742" y="341"/>
                </a:cubicBezTo>
                <a:lnTo>
                  <a:pt x="742" y="341"/>
                </a:lnTo>
                <a:cubicBezTo>
                  <a:pt x="739" y="337"/>
                  <a:pt x="741" y="334"/>
                  <a:pt x="739" y="330"/>
                </a:cubicBezTo>
                <a:lnTo>
                  <a:pt x="739" y="330"/>
                </a:lnTo>
                <a:lnTo>
                  <a:pt x="739" y="330"/>
                </a:lnTo>
                <a:lnTo>
                  <a:pt x="739" y="330"/>
                </a:lnTo>
                <a:cubicBezTo>
                  <a:pt x="739" y="328"/>
                  <a:pt x="739" y="325"/>
                  <a:pt x="736" y="323"/>
                </a:cubicBezTo>
                <a:lnTo>
                  <a:pt x="736" y="323"/>
                </a:lnTo>
                <a:cubicBezTo>
                  <a:pt x="735" y="323"/>
                  <a:pt x="735" y="323"/>
                  <a:pt x="734" y="323"/>
                </a:cubicBezTo>
                <a:lnTo>
                  <a:pt x="734" y="323"/>
                </a:lnTo>
                <a:cubicBezTo>
                  <a:pt x="733" y="320"/>
                  <a:pt x="733" y="318"/>
                  <a:pt x="732" y="316"/>
                </a:cubicBezTo>
                <a:lnTo>
                  <a:pt x="732" y="316"/>
                </a:lnTo>
                <a:cubicBezTo>
                  <a:pt x="730" y="315"/>
                  <a:pt x="729" y="315"/>
                  <a:pt x="729" y="315"/>
                </a:cubicBezTo>
                <a:lnTo>
                  <a:pt x="729" y="315"/>
                </a:lnTo>
                <a:cubicBezTo>
                  <a:pt x="728" y="314"/>
                  <a:pt x="726" y="314"/>
                  <a:pt x="725" y="314"/>
                </a:cubicBezTo>
                <a:close/>
                <a:moveTo>
                  <a:pt x="748" y="364"/>
                </a:moveTo>
                <a:lnTo>
                  <a:pt x="748" y="364"/>
                </a:lnTo>
                <a:cubicBezTo>
                  <a:pt x="747" y="363"/>
                  <a:pt x="746" y="362"/>
                  <a:pt x="746" y="361"/>
                </a:cubicBezTo>
                <a:lnTo>
                  <a:pt x="746" y="361"/>
                </a:lnTo>
                <a:cubicBezTo>
                  <a:pt x="747" y="362"/>
                  <a:pt x="748" y="362"/>
                  <a:pt x="749" y="363"/>
                </a:cubicBezTo>
                <a:lnTo>
                  <a:pt x="749" y="363"/>
                </a:lnTo>
                <a:cubicBezTo>
                  <a:pt x="748" y="363"/>
                  <a:pt x="748" y="364"/>
                  <a:pt x="748" y="364"/>
                </a:cubicBezTo>
                <a:close/>
                <a:moveTo>
                  <a:pt x="761" y="390"/>
                </a:moveTo>
                <a:lnTo>
                  <a:pt x="761" y="390"/>
                </a:lnTo>
                <a:cubicBezTo>
                  <a:pt x="765" y="392"/>
                  <a:pt x="767" y="392"/>
                  <a:pt x="768" y="388"/>
                </a:cubicBezTo>
                <a:lnTo>
                  <a:pt x="768" y="388"/>
                </a:lnTo>
                <a:cubicBezTo>
                  <a:pt x="771" y="390"/>
                  <a:pt x="771" y="392"/>
                  <a:pt x="770" y="394"/>
                </a:cubicBezTo>
                <a:lnTo>
                  <a:pt x="770" y="394"/>
                </a:lnTo>
                <a:cubicBezTo>
                  <a:pt x="770" y="393"/>
                  <a:pt x="769" y="393"/>
                  <a:pt x="768" y="392"/>
                </a:cubicBezTo>
                <a:lnTo>
                  <a:pt x="768" y="392"/>
                </a:lnTo>
                <a:cubicBezTo>
                  <a:pt x="767" y="393"/>
                  <a:pt x="767" y="394"/>
                  <a:pt x="767" y="395"/>
                </a:cubicBezTo>
                <a:lnTo>
                  <a:pt x="767" y="395"/>
                </a:lnTo>
                <a:cubicBezTo>
                  <a:pt x="767" y="396"/>
                  <a:pt x="767" y="396"/>
                  <a:pt x="767" y="396"/>
                </a:cubicBezTo>
                <a:lnTo>
                  <a:pt x="767" y="396"/>
                </a:lnTo>
                <a:cubicBezTo>
                  <a:pt x="766" y="395"/>
                  <a:pt x="764" y="396"/>
                  <a:pt x="763" y="397"/>
                </a:cubicBezTo>
                <a:lnTo>
                  <a:pt x="763" y="397"/>
                </a:lnTo>
                <a:cubicBezTo>
                  <a:pt x="763" y="394"/>
                  <a:pt x="763" y="393"/>
                  <a:pt x="761" y="390"/>
                </a:cubicBezTo>
                <a:close/>
                <a:moveTo>
                  <a:pt x="758" y="355"/>
                </a:moveTo>
                <a:lnTo>
                  <a:pt x="758" y="355"/>
                </a:lnTo>
                <a:cubicBezTo>
                  <a:pt x="758" y="355"/>
                  <a:pt x="757" y="355"/>
                  <a:pt x="757" y="354"/>
                </a:cubicBezTo>
                <a:lnTo>
                  <a:pt x="757" y="354"/>
                </a:lnTo>
                <a:cubicBezTo>
                  <a:pt x="758" y="354"/>
                  <a:pt x="758" y="354"/>
                  <a:pt x="758" y="354"/>
                </a:cubicBezTo>
                <a:lnTo>
                  <a:pt x="758" y="354"/>
                </a:lnTo>
                <a:cubicBezTo>
                  <a:pt x="758" y="355"/>
                  <a:pt x="758" y="354"/>
                  <a:pt x="759" y="354"/>
                </a:cubicBezTo>
                <a:lnTo>
                  <a:pt x="759" y="354"/>
                </a:lnTo>
                <a:cubicBezTo>
                  <a:pt x="758" y="355"/>
                  <a:pt x="758" y="355"/>
                  <a:pt x="758" y="355"/>
                </a:cubicBezTo>
                <a:close/>
                <a:moveTo>
                  <a:pt x="808" y="440"/>
                </a:moveTo>
                <a:lnTo>
                  <a:pt x="808" y="440"/>
                </a:lnTo>
                <a:cubicBezTo>
                  <a:pt x="809" y="441"/>
                  <a:pt x="810" y="443"/>
                  <a:pt x="810" y="443"/>
                </a:cubicBezTo>
                <a:lnTo>
                  <a:pt x="810" y="443"/>
                </a:lnTo>
                <a:cubicBezTo>
                  <a:pt x="810" y="443"/>
                  <a:pt x="811" y="443"/>
                  <a:pt x="811" y="444"/>
                </a:cubicBezTo>
                <a:lnTo>
                  <a:pt x="811" y="444"/>
                </a:lnTo>
                <a:cubicBezTo>
                  <a:pt x="811" y="444"/>
                  <a:pt x="810" y="444"/>
                  <a:pt x="810" y="445"/>
                </a:cubicBezTo>
                <a:lnTo>
                  <a:pt x="810" y="445"/>
                </a:lnTo>
                <a:cubicBezTo>
                  <a:pt x="809" y="443"/>
                  <a:pt x="808" y="442"/>
                  <a:pt x="808" y="440"/>
                </a:cubicBezTo>
                <a:close/>
                <a:moveTo>
                  <a:pt x="833" y="517"/>
                </a:moveTo>
                <a:lnTo>
                  <a:pt x="833" y="517"/>
                </a:lnTo>
                <a:cubicBezTo>
                  <a:pt x="835" y="517"/>
                  <a:pt x="837" y="517"/>
                  <a:pt x="840" y="517"/>
                </a:cubicBezTo>
                <a:lnTo>
                  <a:pt x="840" y="517"/>
                </a:lnTo>
                <a:lnTo>
                  <a:pt x="840" y="517"/>
                </a:lnTo>
                <a:lnTo>
                  <a:pt x="840" y="517"/>
                </a:lnTo>
                <a:cubicBezTo>
                  <a:pt x="839" y="517"/>
                  <a:pt x="838" y="518"/>
                  <a:pt x="837" y="519"/>
                </a:cubicBezTo>
                <a:lnTo>
                  <a:pt x="837" y="519"/>
                </a:lnTo>
                <a:cubicBezTo>
                  <a:pt x="837" y="517"/>
                  <a:pt x="834" y="518"/>
                  <a:pt x="833" y="517"/>
                </a:cubicBezTo>
                <a:close/>
                <a:moveTo>
                  <a:pt x="845" y="542"/>
                </a:moveTo>
                <a:lnTo>
                  <a:pt x="845" y="542"/>
                </a:lnTo>
                <a:cubicBezTo>
                  <a:pt x="844" y="541"/>
                  <a:pt x="843" y="539"/>
                  <a:pt x="843" y="538"/>
                </a:cubicBezTo>
                <a:lnTo>
                  <a:pt x="843" y="538"/>
                </a:lnTo>
                <a:cubicBezTo>
                  <a:pt x="843" y="536"/>
                  <a:pt x="843" y="533"/>
                  <a:pt x="841" y="531"/>
                </a:cubicBezTo>
                <a:lnTo>
                  <a:pt x="841" y="531"/>
                </a:lnTo>
                <a:cubicBezTo>
                  <a:pt x="842" y="531"/>
                  <a:pt x="843" y="530"/>
                  <a:pt x="843" y="530"/>
                </a:cubicBezTo>
                <a:lnTo>
                  <a:pt x="843" y="530"/>
                </a:lnTo>
                <a:cubicBezTo>
                  <a:pt x="844" y="533"/>
                  <a:pt x="846" y="535"/>
                  <a:pt x="847" y="533"/>
                </a:cubicBezTo>
                <a:lnTo>
                  <a:pt x="847" y="533"/>
                </a:lnTo>
                <a:cubicBezTo>
                  <a:pt x="847" y="537"/>
                  <a:pt x="845" y="539"/>
                  <a:pt x="845" y="542"/>
                </a:cubicBezTo>
                <a:close/>
                <a:moveTo>
                  <a:pt x="880" y="627"/>
                </a:moveTo>
                <a:lnTo>
                  <a:pt x="880" y="627"/>
                </a:lnTo>
                <a:cubicBezTo>
                  <a:pt x="880" y="627"/>
                  <a:pt x="880" y="627"/>
                  <a:pt x="881" y="627"/>
                </a:cubicBezTo>
                <a:lnTo>
                  <a:pt x="881" y="627"/>
                </a:lnTo>
                <a:lnTo>
                  <a:pt x="881" y="626"/>
                </a:lnTo>
                <a:lnTo>
                  <a:pt x="881" y="626"/>
                </a:lnTo>
                <a:cubicBezTo>
                  <a:pt x="882" y="627"/>
                  <a:pt x="883" y="627"/>
                  <a:pt x="884" y="628"/>
                </a:cubicBezTo>
                <a:lnTo>
                  <a:pt x="884" y="628"/>
                </a:lnTo>
                <a:lnTo>
                  <a:pt x="884" y="628"/>
                </a:lnTo>
                <a:cubicBezTo>
                  <a:pt x="884" y="629"/>
                  <a:pt x="884" y="630"/>
                  <a:pt x="884" y="630"/>
                </a:cubicBezTo>
                <a:lnTo>
                  <a:pt x="884" y="630"/>
                </a:lnTo>
                <a:cubicBezTo>
                  <a:pt x="882" y="630"/>
                  <a:pt x="881" y="629"/>
                  <a:pt x="880" y="627"/>
                </a:cubicBezTo>
                <a:close/>
                <a:moveTo>
                  <a:pt x="919" y="724"/>
                </a:moveTo>
                <a:lnTo>
                  <a:pt x="919" y="724"/>
                </a:lnTo>
                <a:cubicBezTo>
                  <a:pt x="919" y="725"/>
                  <a:pt x="919" y="726"/>
                  <a:pt x="918" y="727"/>
                </a:cubicBezTo>
                <a:lnTo>
                  <a:pt x="918" y="727"/>
                </a:lnTo>
                <a:lnTo>
                  <a:pt x="918" y="727"/>
                </a:lnTo>
                <a:lnTo>
                  <a:pt x="918" y="727"/>
                </a:lnTo>
                <a:cubicBezTo>
                  <a:pt x="918" y="726"/>
                  <a:pt x="918" y="725"/>
                  <a:pt x="919" y="724"/>
                </a:cubicBezTo>
                <a:close/>
                <a:moveTo>
                  <a:pt x="956" y="821"/>
                </a:moveTo>
                <a:lnTo>
                  <a:pt x="956" y="821"/>
                </a:lnTo>
                <a:cubicBezTo>
                  <a:pt x="956" y="822"/>
                  <a:pt x="957" y="822"/>
                  <a:pt x="957" y="824"/>
                </a:cubicBezTo>
                <a:lnTo>
                  <a:pt x="957" y="824"/>
                </a:lnTo>
                <a:cubicBezTo>
                  <a:pt x="956" y="824"/>
                  <a:pt x="955" y="824"/>
                  <a:pt x="954" y="824"/>
                </a:cubicBezTo>
                <a:lnTo>
                  <a:pt x="954" y="824"/>
                </a:lnTo>
                <a:cubicBezTo>
                  <a:pt x="955" y="822"/>
                  <a:pt x="956" y="822"/>
                  <a:pt x="956" y="821"/>
                </a:cubicBezTo>
                <a:close/>
                <a:moveTo>
                  <a:pt x="916" y="699"/>
                </a:moveTo>
                <a:lnTo>
                  <a:pt x="916" y="699"/>
                </a:lnTo>
                <a:cubicBezTo>
                  <a:pt x="916" y="699"/>
                  <a:pt x="916" y="699"/>
                  <a:pt x="916" y="701"/>
                </a:cubicBezTo>
                <a:lnTo>
                  <a:pt x="916" y="701"/>
                </a:lnTo>
                <a:cubicBezTo>
                  <a:pt x="914" y="699"/>
                  <a:pt x="912" y="699"/>
                  <a:pt x="911" y="701"/>
                </a:cubicBezTo>
                <a:lnTo>
                  <a:pt x="911" y="701"/>
                </a:lnTo>
                <a:lnTo>
                  <a:pt x="911" y="701"/>
                </a:lnTo>
                <a:lnTo>
                  <a:pt x="911" y="701"/>
                </a:lnTo>
                <a:cubicBezTo>
                  <a:pt x="910" y="701"/>
                  <a:pt x="910" y="701"/>
                  <a:pt x="909" y="701"/>
                </a:cubicBezTo>
                <a:lnTo>
                  <a:pt x="909" y="701"/>
                </a:lnTo>
                <a:cubicBezTo>
                  <a:pt x="911" y="699"/>
                  <a:pt x="913" y="699"/>
                  <a:pt x="916" y="699"/>
                </a:cubicBezTo>
                <a:close/>
                <a:moveTo>
                  <a:pt x="915" y="689"/>
                </a:moveTo>
                <a:lnTo>
                  <a:pt x="915" y="689"/>
                </a:lnTo>
                <a:cubicBezTo>
                  <a:pt x="915" y="689"/>
                  <a:pt x="914" y="689"/>
                  <a:pt x="913" y="690"/>
                </a:cubicBezTo>
                <a:lnTo>
                  <a:pt x="913" y="690"/>
                </a:lnTo>
                <a:cubicBezTo>
                  <a:pt x="911" y="691"/>
                  <a:pt x="909" y="692"/>
                  <a:pt x="907" y="691"/>
                </a:cubicBezTo>
                <a:lnTo>
                  <a:pt x="907" y="691"/>
                </a:lnTo>
                <a:cubicBezTo>
                  <a:pt x="909" y="692"/>
                  <a:pt x="911" y="691"/>
                  <a:pt x="914" y="689"/>
                </a:cubicBezTo>
                <a:lnTo>
                  <a:pt x="914" y="689"/>
                </a:lnTo>
                <a:lnTo>
                  <a:pt x="915" y="689"/>
                </a:lnTo>
                <a:close/>
                <a:moveTo>
                  <a:pt x="888" y="643"/>
                </a:moveTo>
                <a:lnTo>
                  <a:pt x="888" y="643"/>
                </a:lnTo>
                <a:close/>
                <a:moveTo>
                  <a:pt x="902" y="654"/>
                </a:moveTo>
                <a:lnTo>
                  <a:pt x="902" y="654"/>
                </a:lnTo>
                <a:cubicBezTo>
                  <a:pt x="901" y="656"/>
                  <a:pt x="900" y="658"/>
                  <a:pt x="898" y="661"/>
                </a:cubicBezTo>
                <a:lnTo>
                  <a:pt x="898" y="661"/>
                </a:lnTo>
                <a:lnTo>
                  <a:pt x="898" y="661"/>
                </a:lnTo>
                <a:lnTo>
                  <a:pt x="898" y="661"/>
                </a:lnTo>
                <a:cubicBezTo>
                  <a:pt x="897" y="660"/>
                  <a:pt x="896" y="659"/>
                  <a:pt x="896" y="659"/>
                </a:cubicBezTo>
                <a:lnTo>
                  <a:pt x="896" y="659"/>
                </a:lnTo>
                <a:cubicBezTo>
                  <a:pt x="896" y="656"/>
                  <a:pt x="895" y="655"/>
                  <a:pt x="893" y="652"/>
                </a:cubicBezTo>
                <a:lnTo>
                  <a:pt x="893" y="652"/>
                </a:lnTo>
                <a:cubicBezTo>
                  <a:pt x="891" y="651"/>
                  <a:pt x="889" y="648"/>
                  <a:pt x="889" y="646"/>
                </a:cubicBezTo>
                <a:lnTo>
                  <a:pt x="889" y="646"/>
                </a:lnTo>
                <a:lnTo>
                  <a:pt x="890" y="646"/>
                </a:lnTo>
                <a:lnTo>
                  <a:pt x="890" y="646"/>
                </a:lnTo>
                <a:cubicBezTo>
                  <a:pt x="893" y="649"/>
                  <a:pt x="898" y="651"/>
                  <a:pt x="902" y="654"/>
                </a:cubicBezTo>
                <a:close/>
                <a:moveTo>
                  <a:pt x="835" y="483"/>
                </a:moveTo>
                <a:lnTo>
                  <a:pt x="835" y="483"/>
                </a:lnTo>
                <a:cubicBezTo>
                  <a:pt x="834" y="485"/>
                  <a:pt x="832" y="485"/>
                  <a:pt x="832" y="486"/>
                </a:cubicBezTo>
                <a:lnTo>
                  <a:pt x="832" y="486"/>
                </a:lnTo>
                <a:cubicBezTo>
                  <a:pt x="831" y="486"/>
                  <a:pt x="830" y="486"/>
                  <a:pt x="828" y="486"/>
                </a:cubicBezTo>
                <a:lnTo>
                  <a:pt x="828" y="486"/>
                </a:lnTo>
                <a:cubicBezTo>
                  <a:pt x="828" y="486"/>
                  <a:pt x="828" y="486"/>
                  <a:pt x="827" y="485"/>
                </a:cubicBezTo>
                <a:lnTo>
                  <a:pt x="827" y="485"/>
                </a:lnTo>
                <a:cubicBezTo>
                  <a:pt x="831" y="486"/>
                  <a:pt x="832" y="485"/>
                  <a:pt x="835" y="483"/>
                </a:cubicBezTo>
                <a:close/>
                <a:moveTo>
                  <a:pt x="826" y="464"/>
                </a:moveTo>
                <a:lnTo>
                  <a:pt x="826" y="464"/>
                </a:lnTo>
                <a:cubicBezTo>
                  <a:pt x="826" y="464"/>
                  <a:pt x="825" y="464"/>
                  <a:pt x="825" y="465"/>
                </a:cubicBezTo>
                <a:lnTo>
                  <a:pt x="825" y="465"/>
                </a:lnTo>
                <a:cubicBezTo>
                  <a:pt x="825" y="464"/>
                  <a:pt x="825" y="464"/>
                  <a:pt x="825" y="464"/>
                </a:cubicBezTo>
                <a:lnTo>
                  <a:pt x="825" y="464"/>
                </a:lnTo>
                <a:cubicBezTo>
                  <a:pt x="825" y="464"/>
                  <a:pt x="825" y="464"/>
                  <a:pt x="826" y="464"/>
                </a:cubicBezTo>
                <a:close/>
                <a:moveTo>
                  <a:pt x="769" y="322"/>
                </a:moveTo>
                <a:lnTo>
                  <a:pt x="769" y="322"/>
                </a:lnTo>
                <a:cubicBezTo>
                  <a:pt x="769" y="321"/>
                  <a:pt x="768" y="320"/>
                  <a:pt x="768" y="319"/>
                </a:cubicBezTo>
                <a:lnTo>
                  <a:pt x="768" y="319"/>
                </a:lnTo>
                <a:cubicBezTo>
                  <a:pt x="769" y="320"/>
                  <a:pt x="769" y="321"/>
                  <a:pt x="770" y="322"/>
                </a:cubicBezTo>
                <a:lnTo>
                  <a:pt x="770" y="322"/>
                </a:lnTo>
                <a:cubicBezTo>
                  <a:pt x="770" y="322"/>
                  <a:pt x="770" y="322"/>
                  <a:pt x="769" y="322"/>
                </a:cubicBezTo>
                <a:close/>
                <a:moveTo>
                  <a:pt x="821" y="454"/>
                </a:moveTo>
                <a:lnTo>
                  <a:pt x="821" y="454"/>
                </a:lnTo>
                <a:cubicBezTo>
                  <a:pt x="821" y="454"/>
                  <a:pt x="822" y="454"/>
                  <a:pt x="823" y="455"/>
                </a:cubicBezTo>
                <a:lnTo>
                  <a:pt x="823" y="455"/>
                </a:lnTo>
                <a:cubicBezTo>
                  <a:pt x="821" y="456"/>
                  <a:pt x="821" y="457"/>
                  <a:pt x="821" y="458"/>
                </a:cubicBezTo>
                <a:lnTo>
                  <a:pt x="821" y="458"/>
                </a:lnTo>
                <a:cubicBezTo>
                  <a:pt x="821" y="458"/>
                  <a:pt x="820" y="458"/>
                  <a:pt x="821" y="460"/>
                </a:cubicBezTo>
                <a:lnTo>
                  <a:pt x="821" y="460"/>
                </a:lnTo>
                <a:cubicBezTo>
                  <a:pt x="820" y="458"/>
                  <a:pt x="818" y="457"/>
                  <a:pt x="817" y="456"/>
                </a:cubicBezTo>
                <a:lnTo>
                  <a:pt x="817" y="456"/>
                </a:lnTo>
                <a:cubicBezTo>
                  <a:pt x="816" y="453"/>
                  <a:pt x="816" y="452"/>
                  <a:pt x="816" y="449"/>
                </a:cubicBezTo>
                <a:lnTo>
                  <a:pt x="816" y="449"/>
                </a:lnTo>
                <a:cubicBezTo>
                  <a:pt x="816" y="451"/>
                  <a:pt x="818" y="452"/>
                  <a:pt x="821" y="454"/>
                </a:cubicBezTo>
                <a:close/>
                <a:moveTo>
                  <a:pt x="838" y="468"/>
                </a:moveTo>
                <a:lnTo>
                  <a:pt x="838" y="468"/>
                </a:lnTo>
                <a:cubicBezTo>
                  <a:pt x="839" y="470"/>
                  <a:pt x="840" y="470"/>
                  <a:pt x="841" y="472"/>
                </a:cubicBezTo>
                <a:lnTo>
                  <a:pt x="841" y="472"/>
                </a:lnTo>
                <a:cubicBezTo>
                  <a:pt x="841" y="472"/>
                  <a:pt x="841" y="472"/>
                  <a:pt x="841" y="473"/>
                </a:cubicBezTo>
                <a:lnTo>
                  <a:pt x="841" y="473"/>
                </a:lnTo>
                <a:cubicBezTo>
                  <a:pt x="840" y="474"/>
                  <a:pt x="838" y="473"/>
                  <a:pt x="837" y="472"/>
                </a:cubicBezTo>
                <a:lnTo>
                  <a:pt x="837" y="472"/>
                </a:lnTo>
                <a:cubicBezTo>
                  <a:pt x="837" y="471"/>
                  <a:pt x="837" y="471"/>
                  <a:pt x="837" y="470"/>
                </a:cubicBezTo>
                <a:lnTo>
                  <a:pt x="837" y="470"/>
                </a:lnTo>
                <a:lnTo>
                  <a:pt x="837" y="470"/>
                </a:lnTo>
                <a:lnTo>
                  <a:pt x="837" y="470"/>
                </a:lnTo>
                <a:cubicBezTo>
                  <a:pt x="837" y="468"/>
                  <a:pt x="837" y="468"/>
                  <a:pt x="837" y="467"/>
                </a:cubicBezTo>
                <a:lnTo>
                  <a:pt x="837" y="467"/>
                </a:lnTo>
                <a:cubicBezTo>
                  <a:pt x="837" y="467"/>
                  <a:pt x="837" y="468"/>
                  <a:pt x="838" y="468"/>
                </a:cubicBezTo>
                <a:close/>
                <a:moveTo>
                  <a:pt x="861" y="538"/>
                </a:moveTo>
                <a:lnTo>
                  <a:pt x="861" y="538"/>
                </a:lnTo>
                <a:cubicBezTo>
                  <a:pt x="861" y="538"/>
                  <a:pt x="861" y="538"/>
                  <a:pt x="862" y="538"/>
                </a:cubicBezTo>
                <a:lnTo>
                  <a:pt x="862" y="538"/>
                </a:lnTo>
                <a:cubicBezTo>
                  <a:pt x="862" y="538"/>
                  <a:pt x="861" y="538"/>
                  <a:pt x="861" y="539"/>
                </a:cubicBezTo>
                <a:lnTo>
                  <a:pt x="861" y="539"/>
                </a:lnTo>
                <a:cubicBezTo>
                  <a:pt x="861" y="538"/>
                  <a:pt x="861" y="538"/>
                  <a:pt x="861" y="538"/>
                </a:cubicBezTo>
                <a:close/>
                <a:moveTo>
                  <a:pt x="849" y="511"/>
                </a:moveTo>
                <a:lnTo>
                  <a:pt x="849" y="511"/>
                </a:lnTo>
                <a:cubicBezTo>
                  <a:pt x="849" y="513"/>
                  <a:pt x="850" y="513"/>
                  <a:pt x="851" y="513"/>
                </a:cubicBezTo>
                <a:lnTo>
                  <a:pt x="851" y="513"/>
                </a:lnTo>
                <a:cubicBezTo>
                  <a:pt x="850" y="513"/>
                  <a:pt x="850" y="513"/>
                  <a:pt x="849" y="513"/>
                </a:cubicBezTo>
                <a:lnTo>
                  <a:pt x="849" y="514"/>
                </a:lnTo>
                <a:lnTo>
                  <a:pt x="849" y="514"/>
                </a:lnTo>
                <a:cubicBezTo>
                  <a:pt x="848" y="513"/>
                  <a:pt x="848" y="513"/>
                  <a:pt x="848" y="511"/>
                </a:cubicBezTo>
                <a:lnTo>
                  <a:pt x="848" y="511"/>
                </a:lnTo>
                <a:lnTo>
                  <a:pt x="849" y="511"/>
                </a:lnTo>
                <a:close/>
                <a:moveTo>
                  <a:pt x="831" y="436"/>
                </a:moveTo>
                <a:lnTo>
                  <a:pt x="831" y="436"/>
                </a:lnTo>
                <a:cubicBezTo>
                  <a:pt x="828" y="437"/>
                  <a:pt x="825" y="439"/>
                  <a:pt x="824" y="441"/>
                </a:cubicBezTo>
                <a:lnTo>
                  <a:pt x="824" y="441"/>
                </a:lnTo>
                <a:cubicBezTo>
                  <a:pt x="823" y="440"/>
                  <a:pt x="823" y="440"/>
                  <a:pt x="822" y="439"/>
                </a:cubicBezTo>
                <a:lnTo>
                  <a:pt x="822" y="439"/>
                </a:lnTo>
                <a:cubicBezTo>
                  <a:pt x="822" y="438"/>
                  <a:pt x="822" y="437"/>
                  <a:pt x="821" y="436"/>
                </a:cubicBezTo>
                <a:lnTo>
                  <a:pt x="821" y="436"/>
                </a:lnTo>
                <a:cubicBezTo>
                  <a:pt x="821" y="436"/>
                  <a:pt x="821" y="435"/>
                  <a:pt x="820" y="434"/>
                </a:cubicBezTo>
                <a:lnTo>
                  <a:pt x="820" y="434"/>
                </a:lnTo>
                <a:cubicBezTo>
                  <a:pt x="821" y="434"/>
                  <a:pt x="821" y="433"/>
                  <a:pt x="821" y="432"/>
                </a:cubicBezTo>
                <a:lnTo>
                  <a:pt x="821" y="432"/>
                </a:lnTo>
                <a:cubicBezTo>
                  <a:pt x="821" y="433"/>
                  <a:pt x="822" y="434"/>
                  <a:pt x="822" y="435"/>
                </a:cubicBezTo>
                <a:lnTo>
                  <a:pt x="822" y="435"/>
                </a:lnTo>
                <a:cubicBezTo>
                  <a:pt x="831" y="441"/>
                  <a:pt x="828" y="433"/>
                  <a:pt x="828" y="430"/>
                </a:cubicBezTo>
                <a:lnTo>
                  <a:pt x="828" y="430"/>
                </a:lnTo>
                <a:cubicBezTo>
                  <a:pt x="828" y="432"/>
                  <a:pt x="829" y="434"/>
                  <a:pt x="831" y="436"/>
                </a:cubicBezTo>
                <a:close/>
                <a:moveTo>
                  <a:pt x="880" y="604"/>
                </a:moveTo>
                <a:lnTo>
                  <a:pt x="880" y="604"/>
                </a:lnTo>
                <a:cubicBezTo>
                  <a:pt x="880" y="605"/>
                  <a:pt x="880" y="605"/>
                  <a:pt x="880" y="605"/>
                </a:cubicBezTo>
                <a:lnTo>
                  <a:pt x="880" y="605"/>
                </a:lnTo>
                <a:cubicBezTo>
                  <a:pt x="880" y="606"/>
                  <a:pt x="880" y="608"/>
                  <a:pt x="880" y="609"/>
                </a:cubicBezTo>
                <a:lnTo>
                  <a:pt x="880" y="609"/>
                </a:lnTo>
                <a:cubicBezTo>
                  <a:pt x="879" y="605"/>
                  <a:pt x="876" y="604"/>
                  <a:pt x="874" y="604"/>
                </a:cubicBezTo>
                <a:lnTo>
                  <a:pt x="874" y="604"/>
                </a:lnTo>
                <a:cubicBezTo>
                  <a:pt x="875" y="603"/>
                  <a:pt x="877" y="601"/>
                  <a:pt x="878" y="598"/>
                </a:cubicBezTo>
                <a:lnTo>
                  <a:pt x="878" y="598"/>
                </a:lnTo>
                <a:cubicBezTo>
                  <a:pt x="879" y="597"/>
                  <a:pt x="879" y="596"/>
                  <a:pt x="878" y="594"/>
                </a:cubicBezTo>
                <a:lnTo>
                  <a:pt x="878" y="594"/>
                </a:lnTo>
                <a:cubicBezTo>
                  <a:pt x="878" y="594"/>
                  <a:pt x="879" y="594"/>
                  <a:pt x="879" y="593"/>
                </a:cubicBezTo>
                <a:lnTo>
                  <a:pt x="879" y="593"/>
                </a:lnTo>
                <a:cubicBezTo>
                  <a:pt x="880" y="594"/>
                  <a:pt x="880" y="595"/>
                  <a:pt x="881" y="595"/>
                </a:cubicBezTo>
                <a:lnTo>
                  <a:pt x="881" y="595"/>
                </a:lnTo>
                <a:cubicBezTo>
                  <a:pt x="882" y="595"/>
                  <a:pt x="882" y="595"/>
                  <a:pt x="883" y="595"/>
                </a:cubicBezTo>
                <a:lnTo>
                  <a:pt x="883" y="595"/>
                </a:lnTo>
                <a:lnTo>
                  <a:pt x="883" y="596"/>
                </a:lnTo>
                <a:lnTo>
                  <a:pt x="883" y="596"/>
                </a:lnTo>
                <a:cubicBezTo>
                  <a:pt x="881" y="595"/>
                  <a:pt x="880" y="598"/>
                  <a:pt x="880" y="604"/>
                </a:cubicBezTo>
                <a:close/>
                <a:moveTo>
                  <a:pt x="933" y="783"/>
                </a:moveTo>
                <a:lnTo>
                  <a:pt x="933" y="783"/>
                </a:lnTo>
                <a:cubicBezTo>
                  <a:pt x="933" y="784"/>
                  <a:pt x="934" y="785"/>
                  <a:pt x="936" y="786"/>
                </a:cubicBezTo>
                <a:lnTo>
                  <a:pt x="936" y="786"/>
                </a:lnTo>
                <a:cubicBezTo>
                  <a:pt x="934" y="785"/>
                  <a:pt x="933" y="785"/>
                  <a:pt x="933" y="785"/>
                </a:cubicBezTo>
                <a:lnTo>
                  <a:pt x="933" y="785"/>
                </a:lnTo>
                <a:lnTo>
                  <a:pt x="932" y="784"/>
                </a:lnTo>
                <a:lnTo>
                  <a:pt x="932" y="784"/>
                </a:lnTo>
                <a:lnTo>
                  <a:pt x="933" y="783"/>
                </a:lnTo>
                <a:close/>
                <a:moveTo>
                  <a:pt x="854" y="576"/>
                </a:moveTo>
                <a:lnTo>
                  <a:pt x="853" y="574"/>
                </a:lnTo>
                <a:lnTo>
                  <a:pt x="853" y="574"/>
                </a:lnTo>
                <a:cubicBezTo>
                  <a:pt x="853" y="573"/>
                  <a:pt x="854" y="572"/>
                  <a:pt x="855" y="571"/>
                </a:cubicBezTo>
                <a:lnTo>
                  <a:pt x="855" y="571"/>
                </a:lnTo>
                <a:cubicBezTo>
                  <a:pt x="856" y="572"/>
                  <a:pt x="856" y="572"/>
                  <a:pt x="857" y="574"/>
                </a:cubicBezTo>
                <a:lnTo>
                  <a:pt x="857" y="574"/>
                </a:lnTo>
                <a:cubicBezTo>
                  <a:pt x="855" y="574"/>
                  <a:pt x="854" y="575"/>
                  <a:pt x="854" y="576"/>
                </a:cubicBezTo>
                <a:close/>
                <a:moveTo>
                  <a:pt x="788" y="392"/>
                </a:moveTo>
                <a:lnTo>
                  <a:pt x="788" y="392"/>
                </a:lnTo>
                <a:cubicBezTo>
                  <a:pt x="789" y="393"/>
                  <a:pt x="790" y="394"/>
                  <a:pt x="791" y="395"/>
                </a:cubicBezTo>
                <a:lnTo>
                  <a:pt x="791" y="395"/>
                </a:lnTo>
                <a:cubicBezTo>
                  <a:pt x="790" y="395"/>
                  <a:pt x="790" y="395"/>
                  <a:pt x="790" y="395"/>
                </a:cubicBezTo>
                <a:lnTo>
                  <a:pt x="790" y="395"/>
                </a:lnTo>
                <a:lnTo>
                  <a:pt x="790" y="396"/>
                </a:lnTo>
                <a:lnTo>
                  <a:pt x="790" y="396"/>
                </a:lnTo>
                <a:cubicBezTo>
                  <a:pt x="790" y="396"/>
                  <a:pt x="790" y="396"/>
                  <a:pt x="790" y="397"/>
                </a:cubicBezTo>
                <a:lnTo>
                  <a:pt x="790" y="397"/>
                </a:lnTo>
                <a:cubicBezTo>
                  <a:pt x="787" y="399"/>
                  <a:pt x="784" y="400"/>
                  <a:pt x="780" y="402"/>
                </a:cubicBezTo>
                <a:lnTo>
                  <a:pt x="780" y="402"/>
                </a:lnTo>
                <a:cubicBezTo>
                  <a:pt x="780" y="401"/>
                  <a:pt x="779" y="400"/>
                  <a:pt x="779" y="400"/>
                </a:cubicBezTo>
                <a:lnTo>
                  <a:pt x="779" y="400"/>
                </a:lnTo>
                <a:lnTo>
                  <a:pt x="778" y="399"/>
                </a:lnTo>
                <a:lnTo>
                  <a:pt x="778" y="399"/>
                </a:lnTo>
                <a:cubicBezTo>
                  <a:pt x="778" y="397"/>
                  <a:pt x="778" y="395"/>
                  <a:pt x="776" y="393"/>
                </a:cubicBezTo>
                <a:lnTo>
                  <a:pt x="776" y="393"/>
                </a:lnTo>
                <a:cubicBezTo>
                  <a:pt x="773" y="393"/>
                  <a:pt x="772" y="389"/>
                  <a:pt x="770" y="387"/>
                </a:cubicBezTo>
                <a:lnTo>
                  <a:pt x="770" y="387"/>
                </a:lnTo>
                <a:cubicBezTo>
                  <a:pt x="769" y="385"/>
                  <a:pt x="768" y="384"/>
                  <a:pt x="767" y="384"/>
                </a:cubicBezTo>
                <a:lnTo>
                  <a:pt x="767" y="384"/>
                </a:lnTo>
                <a:cubicBezTo>
                  <a:pt x="767" y="384"/>
                  <a:pt x="767" y="383"/>
                  <a:pt x="768" y="383"/>
                </a:cubicBezTo>
                <a:lnTo>
                  <a:pt x="768" y="383"/>
                </a:lnTo>
                <a:cubicBezTo>
                  <a:pt x="770" y="384"/>
                  <a:pt x="772" y="385"/>
                  <a:pt x="773" y="386"/>
                </a:cubicBezTo>
                <a:lnTo>
                  <a:pt x="773" y="386"/>
                </a:lnTo>
                <a:cubicBezTo>
                  <a:pt x="775" y="386"/>
                  <a:pt x="775" y="385"/>
                  <a:pt x="776" y="384"/>
                </a:cubicBezTo>
                <a:lnTo>
                  <a:pt x="776" y="384"/>
                </a:lnTo>
                <a:cubicBezTo>
                  <a:pt x="776" y="382"/>
                  <a:pt x="775" y="379"/>
                  <a:pt x="774" y="377"/>
                </a:cubicBezTo>
                <a:lnTo>
                  <a:pt x="778" y="375"/>
                </a:lnTo>
                <a:lnTo>
                  <a:pt x="778" y="375"/>
                </a:lnTo>
                <a:cubicBezTo>
                  <a:pt x="776" y="371"/>
                  <a:pt x="773" y="373"/>
                  <a:pt x="770" y="372"/>
                </a:cubicBezTo>
                <a:lnTo>
                  <a:pt x="770" y="372"/>
                </a:lnTo>
                <a:lnTo>
                  <a:pt x="770" y="372"/>
                </a:lnTo>
                <a:lnTo>
                  <a:pt x="770" y="372"/>
                </a:lnTo>
                <a:cubicBezTo>
                  <a:pt x="770" y="368"/>
                  <a:pt x="769" y="365"/>
                  <a:pt x="766" y="363"/>
                </a:cubicBezTo>
                <a:lnTo>
                  <a:pt x="766" y="363"/>
                </a:lnTo>
                <a:cubicBezTo>
                  <a:pt x="763" y="362"/>
                  <a:pt x="759" y="364"/>
                  <a:pt x="756" y="363"/>
                </a:cubicBezTo>
                <a:lnTo>
                  <a:pt x="756" y="363"/>
                </a:lnTo>
                <a:cubicBezTo>
                  <a:pt x="756" y="362"/>
                  <a:pt x="756" y="362"/>
                  <a:pt x="755" y="362"/>
                </a:cubicBezTo>
                <a:lnTo>
                  <a:pt x="755" y="362"/>
                </a:lnTo>
                <a:cubicBezTo>
                  <a:pt x="756" y="360"/>
                  <a:pt x="757" y="357"/>
                  <a:pt x="758" y="356"/>
                </a:cubicBezTo>
                <a:lnTo>
                  <a:pt x="758" y="356"/>
                </a:lnTo>
                <a:cubicBezTo>
                  <a:pt x="760" y="359"/>
                  <a:pt x="764" y="359"/>
                  <a:pt x="765" y="363"/>
                </a:cubicBezTo>
                <a:lnTo>
                  <a:pt x="765" y="363"/>
                </a:lnTo>
                <a:cubicBezTo>
                  <a:pt x="767" y="362"/>
                  <a:pt x="767" y="362"/>
                  <a:pt x="768" y="362"/>
                </a:cubicBezTo>
                <a:lnTo>
                  <a:pt x="768" y="362"/>
                </a:lnTo>
                <a:cubicBezTo>
                  <a:pt x="772" y="362"/>
                  <a:pt x="774" y="362"/>
                  <a:pt x="778" y="363"/>
                </a:cubicBezTo>
                <a:lnTo>
                  <a:pt x="778" y="363"/>
                </a:lnTo>
                <a:cubicBezTo>
                  <a:pt x="778" y="362"/>
                  <a:pt x="778" y="362"/>
                  <a:pt x="778" y="362"/>
                </a:cubicBezTo>
                <a:lnTo>
                  <a:pt x="778" y="362"/>
                </a:lnTo>
                <a:lnTo>
                  <a:pt x="778" y="362"/>
                </a:lnTo>
                <a:lnTo>
                  <a:pt x="778" y="362"/>
                </a:lnTo>
                <a:cubicBezTo>
                  <a:pt x="779" y="362"/>
                  <a:pt x="780" y="362"/>
                  <a:pt x="781" y="362"/>
                </a:cubicBezTo>
                <a:lnTo>
                  <a:pt x="781" y="362"/>
                </a:lnTo>
                <a:cubicBezTo>
                  <a:pt x="782" y="362"/>
                  <a:pt x="782" y="362"/>
                  <a:pt x="782" y="362"/>
                </a:cubicBezTo>
                <a:lnTo>
                  <a:pt x="782" y="362"/>
                </a:lnTo>
                <a:cubicBezTo>
                  <a:pt x="784" y="363"/>
                  <a:pt x="784" y="365"/>
                  <a:pt x="784" y="366"/>
                </a:cubicBezTo>
                <a:lnTo>
                  <a:pt x="784" y="366"/>
                </a:lnTo>
                <a:lnTo>
                  <a:pt x="782" y="367"/>
                </a:lnTo>
                <a:lnTo>
                  <a:pt x="782" y="367"/>
                </a:lnTo>
                <a:cubicBezTo>
                  <a:pt x="782" y="366"/>
                  <a:pt x="782" y="366"/>
                  <a:pt x="781" y="365"/>
                </a:cubicBezTo>
                <a:lnTo>
                  <a:pt x="781" y="365"/>
                </a:lnTo>
                <a:cubicBezTo>
                  <a:pt x="780" y="365"/>
                  <a:pt x="779" y="365"/>
                  <a:pt x="779" y="365"/>
                </a:cubicBezTo>
                <a:lnTo>
                  <a:pt x="779" y="365"/>
                </a:lnTo>
                <a:cubicBezTo>
                  <a:pt x="776" y="367"/>
                  <a:pt x="778" y="370"/>
                  <a:pt x="779" y="372"/>
                </a:cubicBezTo>
                <a:lnTo>
                  <a:pt x="779" y="372"/>
                </a:lnTo>
                <a:cubicBezTo>
                  <a:pt x="781" y="373"/>
                  <a:pt x="782" y="374"/>
                  <a:pt x="784" y="376"/>
                </a:cubicBezTo>
                <a:lnTo>
                  <a:pt x="784" y="376"/>
                </a:lnTo>
                <a:cubicBezTo>
                  <a:pt x="784" y="376"/>
                  <a:pt x="784" y="377"/>
                  <a:pt x="784" y="378"/>
                </a:cubicBezTo>
                <a:lnTo>
                  <a:pt x="784" y="378"/>
                </a:lnTo>
                <a:cubicBezTo>
                  <a:pt x="785" y="379"/>
                  <a:pt x="787" y="380"/>
                  <a:pt x="789" y="381"/>
                </a:cubicBezTo>
                <a:lnTo>
                  <a:pt x="789" y="381"/>
                </a:lnTo>
                <a:cubicBezTo>
                  <a:pt x="789" y="382"/>
                  <a:pt x="789" y="383"/>
                  <a:pt x="789" y="384"/>
                </a:cubicBezTo>
                <a:lnTo>
                  <a:pt x="789" y="384"/>
                </a:lnTo>
                <a:cubicBezTo>
                  <a:pt x="790" y="384"/>
                  <a:pt x="790" y="384"/>
                  <a:pt x="791" y="384"/>
                </a:cubicBezTo>
                <a:lnTo>
                  <a:pt x="791" y="384"/>
                </a:lnTo>
                <a:cubicBezTo>
                  <a:pt x="791" y="385"/>
                  <a:pt x="791" y="386"/>
                  <a:pt x="790" y="387"/>
                </a:cubicBezTo>
                <a:lnTo>
                  <a:pt x="790" y="387"/>
                </a:lnTo>
                <a:cubicBezTo>
                  <a:pt x="790" y="388"/>
                  <a:pt x="789" y="388"/>
                  <a:pt x="788" y="389"/>
                </a:cubicBezTo>
                <a:lnTo>
                  <a:pt x="788" y="389"/>
                </a:lnTo>
                <a:cubicBezTo>
                  <a:pt x="788" y="389"/>
                  <a:pt x="788" y="389"/>
                  <a:pt x="788" y="390"/>
                </a:cubicBezTo>
                <a:lnTo>
                  <a:pt x="788" y="385"/>
                </a:lnTo>
                <a:lnTo>
                  <a:pt x="788" y="385"/>
                </a:lnTo>
                <a:cubicBezTo>
                  <a:pt x="787" y="385"/>
                  <a:pt x="785" y="384"/>
                  <a:pt x="784" y="384"/>
                </a:cubicBezTo>
                <a:lnTo>
                  <a:pt x="784" y="384"/>
                </a:lnTo>
                <a:cubicBezTo>
                  <a:pt x="784" y="387"/>
                  <a:pt x="782" y="390"/>
                  <a:pt x="788" y="392"/>
                </a:cubicBezTo>
                <a:lnTo>
                  <a:pt x="788" y="392"/>
                </a:lnTo>
                <a:lnTo>
                  <a:pt x="788" y="392"/>
                </a:lnTo>
                <a:lnTo>
                  <a:pt x="788" y="392"/>
                </a:lnTo>
                <a:lnTo>
                  <a:pt x="788" y="392"/>
                </a:lnTo>
                <a:lnTo>
                  <a:pt x="799" y="437"/>
                </a:lnTo>
                <a:lnTo>
                  <a:pt x="799" y="437"/>
                </a:lnTo>
                <a:cubicBezTo>
                  <a:pt x="798" y="437"/>
                  <a:pt x="798" y="438"/>
                  <a:pt x="797" y="439"/>
                </a:cubicBezTo>
                <a:lnTo>
                  <a:pt x="797" y="439"/>
                </a:lnTo>
                <a:cubicBezTo>
                  <a:pt x="797" y="439"/>
                  <a:pt x="797" y="439"/>
                  <a:pt x="797" y="438"/>
                </a:cubicBezTo>
                <a:lnTo>
                  <a:pt x="797" y="438"/>
                </a:lnTo>
                <a:cubicBezTo>
                  <a:pt x="797" y="438"/>
                  <a:pt x="796" y="438"/>
                  <a:pt x="796" y="437"/>
                </a:cubicBezTo>
                <a:lnTo>
                  <a:pt x="796" y="437"/>
                </a:lnTo>
                <a:cubicBezTo>
                  <a:pt x="797" y="437"/>
                  <a:pt x="798" y="437"/>
                  <a:pt x="799" y="437"/>
                </a:cubicBezTo>
                <a:lnTo>
                  <a:pt x="788" y="392"/>
                </a:lnTo>
                <a:close/>
                <a:moveTo>
                  <a:pt x="770" y="419"/>
                </a:moveTo>
                <a:lnTo>
                  <a:pt x="770" y="419"/>
                </a:lnTo>
                <a:cubicBezTo>
                  <a:pt x="768" y="419"/>
                  <a:pt x="767" y="419"/>
                  <a:pt x="767" y="418"/>
                </a:cubicBezTo>
                <a:lnTo>
                  <a:pt x="767" y="418"/>
                </a:lnTo>
                <a:cubicBezTo>
                  <a:pt x="767" y="418"/>
                  <a:pt x="768" y="418"/>
                  <a:pt x="769" y="418"/>
                </a:cubicBezTo>
                <a:lnTo>
                  <a:pt x="769" y="418"/>
                </a:lnTo>
                <a:cubicBezTo>
                  <a:pt x="772" y="418"/>
                  <a:pt x="773" y="417"/>
                  <a:pt x="774" y="415"/>
                </a:cubicBezTo>
                <a:lnTo>
                  <a:pt x="774" y="415"/>
                </a:lnTo>
                <a:cubicBezTo>
                  <a:pt x="774" y="412"/>
                  <a:pt x="773" y="411"/>
                  <a:pt x="772" y="409"/>
                </a:cubicBezTo>
                <a:lnTo>
                  <a:pt x="772" y="409"/>
                </a:lnTo>
                <a:cubicBezTo>
                  <a:pt x="775" y="409"/>
                  <a:pt x="775" y="405"/>
                  <a:pt x="775" y="402"/>
                </a:cubicBezTo>
                <a:lnTo>
                  <a:pt x="775" y="402"/>
                </a:lnTo>
                <a:cubicBezTo>
                  <a:pt x="776" y="403"/>
                  <a:pt x="776" y="404"/>
                  <a:pt x="777" y="405"/>
                </a:cubicBezTo>
                <a:lnTo>
                  <a:pt x="778" y="408"/>
                </a:lnTo>
                <a:lnTo>
                  <a:pt x="778" y="408"/>
                </a:lnTo>
                <a:cubicBezTo>
                  <a:pt x="779" y="412"/>
                  <a:pt x="782" y="413"/>
                  <a:pt x="785" y="412"/>
                </a:cubicBezTo>
                <a:lnTo>
                  <a:pt x="785" y="412"/>
                </a:lnTo>
                <a:cubicBezTo>
                  <a:pt x="787" y="413"/>
                  <a:pt x="788" y="412"/>
                  <a:pt x="788" y="411"/>
                </a:cubicBezTo>
                <a:lnTo>
                  <a:pt x="788" y="411"/>
                </a:lnTo>
                <a:cubicBezTo>
                  <a:pt x="790" y="410"/>
                  <a:pt x="785" y="406"/>
                  <a:pt x="788" y="407"/>
                </a:cubicBezTo>
                <a:lnTo>
                  <a:pt x="788" y="407"/>
                </a:lnTo>
                <a:cubicBezTo>
                  <a:pt x="790" y="408"/>
                  <a:pt x="788" y="410"/>
                  <a:pt x="789" y="412"/>
                </a:cubicBezTo>
                <a:lnTo>
                  <a:pt x="789" y="412"/>
                </a:lnTo>
                <a:cubicBezTo>
                  <a:pt x="790" y="415"/>
                  <a:pt x="791" y="416"/>
                  <a:pt x="793" y="418"/>
                </a:cubicBezTo>
                <a:lnTo>
                  <a:pt x="793" y="418"/>
                </a:lnTo>
                <a:cubicBezTo>
                  <a:pt x="791" y="417"/>
                  <a:pt x="789" y="416"/>
                  <a:pt x="788" y="415"/>
                </a:cubicBezTo>
                <a:lnTo>
                  <a:pt x="788" y="415"/>
                </a:lnTo>
                <a:cubicBezTo>
                  <a:pt x="784" y="414"/>
                  <a:pt x="781" y="413"/>
                  <a:pt x="778" y="416"/>
                </a:cubicBezTo>
                <a:lnTo>
                  <a:pt x="778" y="416"/>
                </a:lnTo>
                <a:cubicBezTo>
                  <a:pt x="777" y="419"/>
                  <a:pt x="784" y="421"/>
                  <a:pt x="781" y="425"/>
                </a:cubicBezTo>
                <a:lnTo>
                  <a:pt x="781" y="425"/>
                </a:lnTo>
                <a:cubicBezTo>
                  <a:pt x="784" y="428"/>
                  <a:pt x="789" y="430"/>
                  <a:pt x="791" y="436"/>
                </a:cubicBezTo>
                <a:lnTo>
                  <a:pt x="791" y="436"/>
                </a:lnTo>
                <a:cubicBezTo>
                  <a:pt x="791" y="437"/>
                  <a:pt x="790" y="437"/>
                  <a:pt x="790" y="437"/>
                </a:cubicBezTo>
                <a:lnTo>
                  <a:pt x="790" y="437"/>
                </a:lnTo>
                <a:lnTo>
                  <a:pt x="790" y="437"/>
                </a:lnTo>
                <a:lnTo>
                  <a:pt x="790" y="437"/>
                </a:lnTo>
                <a:cubicBezTo>
                  <a:pt x="787" y="437"/>
                  <a:pt x="785" y="431"/>
                  <a:pt x="782" y="429"/>
                </a:cubicBezTo>
                <a:lnTo>
                  <a:pt x="782" y="429"/>
                </a:lnTo>
                <a:lnTo>
                  <a:pt x="782" y="429"/>
                </a:lnTo>
                <a:lnTo>
                  <a:pt x="782" y="429"/>
                </a:lnTo>
                <a:cubicBezTo>
                  <a:pt x="782" y="428"/>
                  <a:pt x="782" y="427"/>
                  <a:pt x="782" y="427"/>
                </a:cubicBezTo>
                <a:lnTo>
                  <a:pt x="782" y="427"/>
                </a:lnTo>
                <a:cubicBezTo>
                  <a:pt x="778" y="426"/>
                  <a:pt x="775" y="425"/>
                  <a:pt x="772" y="424"/>
                </a:cubicBezTo>
                <a:lnTo>
                  <a:pt x="772" y="424"/>
                </a:lnTo>
                <a:cubicBezTo>
                  <a:pt x="772" y="422"/>
                  <a:pt x="771" y="421"/>
                  <a:pt x="770" y="419"/>
                </a:cubicBezTo>
                <a:close/>
                <a:moveTo>
                  <a:pt x="933" y="824"/>
                </a:moveTo>
                <a:lnTo>
                  <a:pt x="933" y="824"/>
                </a:lnTo>
                <a:cubicBezTo>
                  <a:pt x="933" y="824"/>
                  <a:pt x="933" y="824"/>
                  <a:pt x="933" y="825"/>
                </a:cubicBezTo>
                <a:lnTo>
                  <a:pt x="933" y="825"/>
                </a:lnTo>
                <a:cubicBezTo>
                  <a:pt x="933" y="824"/>
                  <a:pt x="932" y="824"/>
                  <a:pt x="932" y="824"/>
                </a:cubicBezTo>
                <a:lnTo>
                  <a:pt x="932" y="824"/>
                </a:lnTo>
                <a:lnTo>
                  <a:pt x="933" y="824"/>
                </a:lnTo>
                <a:close/>
                <a:moveTo>
                  <a:pt x="886" y="705"/>
                </a:moveTo>
                <a:lnTo>
                  <a:pt x="886" y="705"/>
                </a:lnTo>
                <a:lnTo>
                  <a:pt x="886" y="705"/>
                </a:lnTo>
                <a:lnTo>
                  <a:pt x="886" y="705"/>
                </a:lnTo>
                <a:cubicBezTo>
                  <a:pt x="886" y="705"/>
                  <a:pt x="886" y="705"/>
                  <a:pt x="885" y="705"/>
                </a:cubicBezTo>
                <a:lnTo>
                  <a:pt x="885" y="705"/>
                </a:lnTo>
                <a:cubicBezTo>
                  <a:pt x="886" y="703"/>
                  <a:pt x="885" y="701"/>
                  <a:pt x="884" y="701"/>
                </a:cubicBezTo>
                <a:lnTo>
                  <a:pt x="884" y="701"/>
                </a:lnTo>
                <a:cubicBezTo>
                  <a:pt x="885" y="701"/>
                  <a:pt x="885" y="701"/>
                  <a:pt x="885" y="701"/>
                </a:cubicBezTo>
                <a:lnTo>
                  <a:pt x="885" y="701"/>
                </a:lnTo>
                <a:cubicBezTo>
                  <a:pt x="886" y="698"/>
                  <a:pt x="886" y="699"/>
                  <a:pt x="886" y="701"/>
                </a:cubicBezTo>
                <a:lnTo>
                  <a:pt x="886" y="701"/>
                </a:lnTo>
                <a:cubicBezTo>
                  <a:pt x="886" y="701"/>
                  <a:pt x="886" y="701"/>
                  <a:pt x="887" y="701"/>
                </a:cubicBezTo>
                <a:lnTo>
                  <a:pt x="887" y="701"/>
                </a:lnTo>
                <a:cubicBezTo>
                  <a:pt x="887" y="701"/>
                  <a:pt x="887" y="702"/>
                  <a:pt x="888" y="702"/>
                </a:cubicBezTo>
                <a:lnTo>
                  <a:pt x="888" y="702"/>
                </a:lnTo>
                <a:cubicBezTo>
                  <a:pt x="887" y="703"/>
                  <a:pt x="886" y="704"/>
                  <a:pt x="886" y="705"/>
                </a:cubicBezTo>
                <a:close/>
                <a:moveTo>
                  <a:pt x="811" y="509"/>
                </a:moveTo>
                <a:lnTo>
                  <a:pt x="811" y="509"/>
                </a:lnTo>
                <a:cubicBezTo>
                  <a:pt x="811" y="509"/>
                  <a:pt x="812" y="509"/>
                  <a:pt x="813" y="509"/>
                </a:cubicBezTo>
                <a:lnTo>
                  <a:pt x="813" y="509"/>
                </a:lnTo>
                <a:cubicBezTo>
                  <a:pt x="812" y="510"/>
                  <a:pt x="812" y="510"/>
                  <a:pt x="812" y="510"/>
                </a:cubicBezTo>
                <a:lnTo>
                  <a:pt x="812" y="510"/>
                </a:lnTo>
                <a:cubicBezTo>
                  <a:pt x="811" y="510"/>
                  <a:pt x="811" y="510"/>
                  <a:pt x="811" y="510"/>
                </a:cubicBezTo>
                <a:lnTo>
                  <a:pt x="811" y="509"/>
                </a:lnTo>
                <a:close/>
                <a:moveTo>
                  <a:pt x="904" y="762"/>
                </a:moveTo>
                <a:lnTo>
                  <a:pt x="904" y="762"/>
                </a:lnTo>
                <a:lnTo>
                  <a:pt x="905" y="763"/>
                </a:lnTo>
                <a:lnTo>
                  <a:pt x="905" y="763"/>
                </a:lnTo>
                <a:lnTo>
                  <a:pt x="904" y="763"/>
                </a:lnTo>
                <a:lnTo>
                  <a:pt x="904" y="763"/>
                </a:lnTo>
                <a:lnTo>
                  <a:pt x="904" y="762"/>
                </a:lnTo>
                <a:close/>
                <a:moveTo>
                  <a:pt x="913" y="795"/>
                </a:moveTo>
                <a:lnTo>
                  <a:pt x="913" y="795"/>
                </a:lnTo>
                <a:cubicBezTo>
                  <a:pt x="912" y="795"/>
                  <a:pt x="912" y="794"/>
                  <a:pt x="912" y="794"/>
                </a:cubicBezTo>
                <a:lnTo>
                  <a:pt x="912" y="794"/>
                </a:lnTo>
                <a:cubicBezTo>
                  <a:pt x="912" y="794"/>
                  <a:pt x="913" y="794"/>
                  <a:pt x="913" y="795"/>
                </a:cubicBezTo>
                <a:close/>
                <a:moveTo>
                  <a:pt x="935" y="851"/>
                </a:moveTo>
                <a:lnTo>
                  <a:pt x="935" y="851"/>
                </a:lnTo>
                <a:cubicBezTo>
                  <a:pt x="935" y="851"/>
                  <a:pt x="935" y="851"/>
                  <a:pt x="934" y="851"/>
                </a:cubicBezTo>
                <a:lnTo>
                  <a:pt x="934" y="851"/>
                </a:lnTo>
                <a:cubicBezTo>
                  <a:pt x="931" y="852"/>
                  <a:pt x="929" y="855"/>
                  <a:pt x="929" y="858"/>
                </a:cubicBezTo>
                <a:lnTo>
                  <a:pt x="929" y="858"/>
                </a:lnTo>
                <a:cubicBezTo>
                  <a:pt x="929" y="857"/>
                  <a:pt x="929" y="856"/>
                  <a:pt x="929" y="855"/>
                </a:cubicBezTo>
                <a:lnTo>
                  <a:pt x="929" y="855"/>
                </a:lnTo>
                <a:cubicBezTo>
                  <a:pt x="927" y="855"/>
                  <a:pt x="927" y="855"/>
                  <a:pt x="927" y="855"/>
                </a:cubicBezTo>
                <a:lnTo>
                  <a:pt x="927" y="855"/>
                </a:lnTo>
                <a:cubicBezTo>
                  <a:pt x="929" y="854"/>
                  <a:pt x="927" y="852"/>
                  <a:pt x="927" y="850"/>
                </a:cubicBezTo>
                <a:lnTo>
                  <a:pt x="927" y="850"/>
                </a:lnTo>
                <a:cubicBezTo>
                  <a:pt x="927" y="850"/>
                  <a:pt x="927" y="850"/>
                  <a:pt x="929" y="850"/>
                </a:cubicBezTo>
                <a:lnTo>
                  <a:pt x="929" y="850"/>
                </a:lnTo>
                <a:cubicBezTo>
                  <a:pt x="929" y="848"/>
                  <a:pt x="929" y="846"/>
                  <a:pt x="929" y="844"/>
                </a:cubicBezTo>
                <a:lnTo>
                  <a:pt x="929" y="844"/>
                </a:lnTo>
                <a:cubicBezTo>
                  <a:pt x="930" y="844"/>
                  <a:pt x="931" y="843"/>
                  <a:pt x="932" y="843"/>
                </a:cubicBezTo>
                <a:lnTo>
                  <a:pt x="932" y="843"/>
                </a:lnTo>
                <a:cubicBezTo>
                  <a:pt x="931" y="846"/>
                  <a:pt x="933" y="849"/>
                  <a:pt x="935" y="851"/>
                </a:cubicBezTo>
                <a:close/>
                <a:moveTo>
                  <a:pt x="799" y="492"/>
                </a:moveTo>
                <a:lnTo>
                  <a:pt x="799" y="492"/>
                </a:lnTo>
                <a:cubicBezTo>
                  <a:pt x="800" y="490"/>
                  <a:pt x="800" y="488"/>
                  <a:pt x="800" y="486"/>
                </a:cubicBezTo>
                <a:lnTo>
                  <a:pt x="800" y="486"/>
                </a:lnTo>
                <a:cubicBezTo>
                  <a:pt x="801" y="486"/>
                  <a:pt x="801" y="486"/>
                  <a:pt x="802" y="486"/>
                </a:cubicBezTo>
                <a:lnTo>
                  <a:pt x="802" y="486"/>
                </a:lnTo>
                <a:cubicBezTo>
                  <a:pt x="804" y="488"/>
                  <a:pt x="806" y="490"/>
                  <a:pt x="808" y="492"/>
                </a:cubicBezTo>
                <a:lnTo>
                  <a:pt x="808" y="492"/>
                </a:lnTo>
                <a:lnTo>
                  <a:pt x="808" y="492"/>
                </a:lnTo>
                <a:lnTo>
                  <a:pt x="808" y="492"/>
                </a:lnTo>
                <a:cubicBezTo>
                  <a:pt x="807" y="495"/>
                  <a:pt x="806" y="496"/>
                  <a:pt x="808" y="498"/>
                </a:cubicBezTo>
                <a:lnTo>
                  <a:pt x="808" y="498"/>
                </a:lnTo>
                <a:cubicBezTo>
                  <a:pt x="806" y="501"/>
                  <a:pt x="806" y="503"/>
                  <a:pt x="806" y="507"/>
                </a:cubicBezTo>
                <a:lnTo>
                  <a:pt x="806" y="507"/>
                </a:lnTo>
                <a:cubicBezTo>
                  <a:pt x="804" y="505"/>
                  <a:pt x="803" y="505"/>
                  <a:pt x="801" y="505"/>
                </a:cubicBezTo>
                <a:lnTo>
                  <a:pt x="801" y="505"/>
                </a:lnTo>
                <a:cubicBezTo>
                  <a:pt x="801" y="505"/>
                  <a:pt x="801" y="505"/>
                  <a:pt x="800" y="505"/>
                </a:cubicBezTo>
                <a:lnTo>
                  <a:pt x="800" y="505"/>
                </a:lnTo>
                <a:cubicBezTo>
                  <a:pt x="801" y="504"/>
                  <a:pt x="801" y="503"/>
                  <a:pt x="801" y="502"/>
                </a:cubicBezTo>
                <a:lnTo>
                  <a:pt x="801" y="502"/>
                </a:lnTo>
                <a:cubicBezTo>
                  <a:pt x="800" y="502"/>
                  <a:pt x="800" y="502"/>
                  <a:pt x="800" y="502"/>
                </a:cubicBezTo>
                <a:lnTo>
                  <a:pt x="800" y="502"/>
                </a:lnTo>
                <a:cubicBezTo>
                  <a:pt x="800" y="502"/>
                  <a:pt x="800" y="502"/>
                  <a:pt x="800" y="501"/>
                </a:cubicBezTo>
                <a:lnTo>
                  <a:pt x="800" y="501"/>
                </a:lnTo>
                <a:cubicBezTo>
                  <a:pt x="800" y="501"/>
                  <a:pt x="800" y="500"/>
                  <a:pt x="800" y="499"/>
                </a:cubicBezTo>
                <a:lnTo>
                  <a:pt x="800" y="499"/>
                </a:lnTo>
                <a:cubicBezTo>
                  <a:pt x="800" y="496"/>
                  <a:pt x="800" y="494"/>
                  <a:pt x="799" y="492"/>
                </a:cubicBezTo>
                <a:close/>
                <a:moveTo>
                  <a:pt x="810" y="490"/>
                </a:moveTo>
                <a:lnTo>
                  <a:pt x="810" y="490"/>
                </a:lnTo>
                <a:cubicBezTo>
                  <a:pt x="810" y="489"/>
                  <a:pt x="810" y="488"/>
                  <a:pt x="810" y="487"/>
                </a:cubicBezTo>
                <a:lnTo>
                  <a:pt x="810" y="487"/>
                </a:lnTo>
                <a:cubicBezTo>
                  <a:pt x="811" y="488"/>
                  <a:pt x="812" y="488"/>
                  <a:pt x="813" y="490"/>
                </a:cubicBezTo>
                <a:lnTo>
                  <a:pt x="813" y="490"/>
                </a:lnTo>
                <a:cubicBezTo>
                  <a:pt x="812" y="490"/>
                  <a:pt x="811" y="490"/>
                  <a:pt x="810" y="490"/>
                </a:cubicBezTo>
                <a:close/>
                <a:moveTo>
                  <a:pt x="851" y="593"/>
                </a:moveTo>
                <a:lnTo>
                  <a:pt x="851" y="593"/>
                </a:lnTo>
                <a:close/>
                <a:moveTo>
                  <a:pt x="820" y="513"/>
                </a:moveTo>
                <a:lnTo>
                  <a:pt x="820" y="513"/>
                </a:lnTo>
                <a:cubicBezTo>
                  <a:pt x="819" y="516"/>
                  <a:pt x="817" y="517"/>
                  <a:pt x="817" y="520"/>
                </a:cubicBezTo>
                <a:lnTo>
                  <a:pt x="817" y="520"/>
                </a:lnTo>
                <a:lnTo>
                  <a:pt x="817" y="520"/>
                </a:lnTo>
                <a:lnTo>
                  <a:pt x="817" y="520"/>
                </a:lnTo>
                <a:cubicBezTo>
                  <a:pt x="816" y="517"/>
                  <a:pt x="815" y="516"/>
                  <a:pt x="814" y="513"/>
                </a:cubicBezTo>
                <a:lnTo>
                  <a:pt x="814" y="513"/>
                </a:lnTo>
                <a:lnTo>
                  <a:pt x="814" y="513"/>
                </a:lnTo>
                <a:lnTo>
                  <a:pt x="814" y="513"/>
                </a:lnTo>
                <a:cubicBezTo>
                  <a:pt x="815" y="513"/>
                  <a:pt x="815" y="513"/>
                  <a:pt x="816" y="513"/>
                </a:cubicBezTo>
                <a:lnTo>
                  <a:pt x="816" y="513"/>
                </a:lnTo>
                <a:cubicBezTo>
                  <a:pt x="821" y="514"/>
                  <a:pt x="820" y="511"/>
                  <a:pt x="818" y="508"/>
                </a:cubicBezTo>
                <a:lnTo>
                  <a:pt x="818" y="508"/>
                </a:lnTo>
                <a:cubicBezTo>
                  <a:pt x="817" y="507"/>
                  <a:pt x="817" y="507"/>
                  <a:pt x="817" y="507"/>
                </a:cubicBezTo>
                <a:lnTo>
                  <a:pt x="817" y="507"/>
                </a:lnTo>
                <a:cubicBezTo>
                  <a:pt x="818" y="507"/>
                  <a:pt x="819" y="507"/>
                  <a:pt x="820" y="507"/>
                </a:cubicBezTo>
                <a:lnTo>
                  <a:pt x="820" y="507"/>
                </a:lnTo>
                <a:cubicBezTo>
                  <a:pt x="819" y="508"/>
                  <a:pt x="820" y="511"/>
                  <a:pt x="820" y="513"/>
                </a:cubicBezTo>
                <a:close/>
                <a:moveTo>
                  <a:pt x="963" y="936"/>
                </a:moveTo>
                <a:lnTo>
                  <a:pt x="963" y="936"/>
                </a:lnTo>
                <a:cubicBezTo>
                  <a:pt x="963" y="935"/>
                  <a:pt x="962" y="934"/>
                  <a:pt x="961" y="933"/>
                </a:cubicBezTo>
                <a:lnTo>
                  <a:pt x="961" y="933"/>
                </a:lnTo>
                <a:cubicBezTo>
                  <a:pt x="962" y="934"/>
                  <a:pt x="963" y="935"/>
                  <a:pt x="963" y="936"/>
                </a:cubicBezTo>
                <a:close/>
                <a:moveTo>
                  <a:pt x="941" y="883"/>
                </a:moveTo>
                <a:lnTo>
                  <a:pt x="941" y="883"/>
                </a:lnTo>
                <a:cubicBezTo>
                  <a:pt x="940" y="881"/>
                  <a:pt x="939" y="880"/>
                  <a:pt x="938" y="879"/>
                </a:cubicBezTo>
                <a:lnTo>
                  <a:pt x="938" y="879"/>
                </a:lnTo>
                <a:cubicBezTo>
                  <a:pt x="936" y="877"/>
                  <a:pt x="935" y="872"/>
                  <a:pt x="932" y="872"/>
                </a:cubicBezTo>
                <a:lnTo>
                  <a:pt x="932" y="872"/>
                </a:lnTo>
                <a:cubicBezTo>
                  <a:pt x="932" y="871"/>
                  <a:pt x="932" y="871"/>
                  <a:pt x="932" y="871"/>
                </a:cubicBezTo>
                <a:lnTo>
                  <a:pt x="932" y="871"/>
                </a:lnTo>
                <a:cubicBezTo>
                  <a:pt x="931" y="871"/>
                  <a:pt x="931" y="871"/>
                  <a:pt x="931" y="872"/>
                </a:cubicBezTo>
                <a:lnTo>
                  <a:pt x="931" y="872"/>
                </a:lnTo>
                <a:lnTo>
                  <a:pt x="930" y="872"/>
                </a:lnTo>
                <a:lnTo>
                  <a:pt x="930" y="872"/>
                </a:lnTo>
                <a:lnTo>
                  <a:pt x="930" y="872"/>
                </a:lnTo>
                <a:lnTo>
                  <a:pt x="929" y="872"/>
                </a:lnTo>
                <a:lnTo>
                  <a:pt x="929" y="872"/>
                </a:lnTo>
                <a:lnTo>
                  <a:pt x="929" y="871"/>
                </a:lnTo>
                <a:lnTo>
                  <a:pt x="929" y="871"/>
                </a:lnTo>
                <a:cubicBezTo>
                  <a:pt x="924" y="867"/>
                  <a:pt x="929" y="867"/>
                  <a:pt x="930" y="865"/>
                </a:cubicBezTo>
                <a:lnTo>
                  <a:pt x="930" y="865"/>
                </a:lnTo>
                <a:lnTo>
                  <a:pt x="930" y="865"/>
                </a:lnTo>
                <a:lnTo>
                  <a:pt x="930" y="865"/>
                </a:lnTo>
                <a:cubicBezTo>
                  <a:pt x="932" y="867"/>
                  <a:pt x="933" y="868"/>
                  <a:pt x="934" y="868"/>
                </a:cubicBezTo>
                <a:lnTo>
                  <a:pt x="934" y="868"/>
                </a:lnTo>
                <a:cubicBezTo>
                  <a:pt x="934" y="868"/>
                  <a:pt x="934" y="868"/>
                  <a:pt x="935" y="868"/>
                </a:cubicBezTo>
                <a:lnTo>
                  <a:pt x="935" y="868"/>
                </a:lnTo>
                <a:cubicBezTo>
                  <a:pt x="937" y="871"/>
                  <a:pt x="939" y="873"/>
                  <a:pt x="943" y="872"/>
                </a:cubicBezTo>
                <a:lnTo>
                  <a:pt x="943" y="872"/>
                </a:lnTo>
                <a:cubicBezTo>
                  <a:pt x="943" y="871"/>
                  <a:pt x="943" y="869"/>
                  <a:pt x="943" y="867"/>
                </a:cubicBezTo>
                <a:lnTo>
                  <a:pt x="943" y="867"/>
                </a:lnTo>
                <a:cubicBezTo>
                  <a:pt x="945" y="871"/>
                  <a:pt x="947" y="872"/>
                  <a:pt x="949" y="873"/>
                </a:cubicBezTo>
                <a:lnTo>
                  <a:pt x="949" y="873"/>
                </a:lnTo>
                <a:cubicBezTo>
                  <a:pt x="947" y="875"/>
                  <a:pt x="949" y="880"/>
                  <a:pt x="945" y="880"/>
                </a:cubicBezTo>
                <a:lnTo>
                  <a:pt x="945" y="880"/>
                </a:lnTo>
                <a:cubicBezTo>
                  <a:pt x="943" y="880"/>
                  <a:pt x="942" y="881"/>
                  <a:pt x="941" y="883"/>
                </a:cubicBezTo>
                <a:close/>
                <a:moveTo>
                  <a:pt x="761" y="432"/>
                </a:moveTo>
                <a:lnTo>
                  <a:pt x="761" y="432"/>
                </a:lnTo>
                <a:lnTo>
                  <a:pt x="761" y="432"/>
                </a:lnTo>
                <a:lnTo>
                  <a:pt x="761" y="432"/>
                </a:lnTo>
                <a:cubicBezTo>
                  <a:pt x="763" y="432"/>
                  <a:pt x="763" y="432"/>
                  <a:pt x="763" y="433"/>
                </a:cubicBezTo>
                <a:lnTo>
                  <a:pt x="763" y="433"/>
                </a:lnTo>
                <a:lnTo>
                  <a:pt x="763" y="433"/>
                </a:lnTo>
                <a:lnTo>
                  <a:pt x="763" y="433"/>
                </a:lnTo>
                <a:lnTo>
                  <a:pt x="761" y="433"/>
                </a:lnTo>
                <a:lnTo>
                  <a:pt x="761" y="433"/>
                </a:lnTo>
                <a:lnTo>
                  <a:pt x="761" y="432"/>
                </a:lnTo>
                <a:close/>
                <a:moveTo>
                  <a:pt x="681" y="218"/>
                </a:moveTo>
                <a:lnTo>
                  <a:pt x="681" y="218"/>
                </a:lnTo>
                <a:cubicBezTo>
                  <a:pt x="681" y="218"/>
                  <a:pt x="681" y="217"/>
                  <a:pt x="683" y="216"/>
                </a:cubicBezTo>
                <a:lnTo>
                  <a:pt x="683" y="216"/>
                </a:lnTo>
                <a:cubicBezTo>
                  <a:pt x="683" y="217"/>
                  <a:pt x="684" y="218"/>
                  <a:pt x="684" y="218"/>
                </a:cubicBezTo>
                <a:lnTo>
                  <a:pt x="684" y="218"/>
                </a:lnTo>
                <a:cubicBezTo>
                  <a:pt x="683" y="218"/>
                  <a:pt x="681" y="218"/>
                  <a:pt x="681" y="218"/>
                </a:cubicBezTo>
                <a:close/>
                <a:moveTo>
                  <a:pt x="635" y="83"/>
                </a:moveTo>
                <a:lnTo>
                  <a:pt x="635" y="83"/>
                </a:lnTo>
                <a:cubicBezTo>
                  <a:pt x="635" y="83"/>
                  <a:pt x="635" y="83"/>
                  <a:pt x="635" y="84"/>
                </a:cubicBezTo>
                <a:lnTo>
                  <a:pt x="635" y="84"/>
                </a:lnTo>
                <a:cubicBezTo>
                  <a:pt x="634" y="84"/>
                  <a:pt x="632" y="84"/>
                  <a:pt x="630" y="84"/>
                </a:cubicBezTo>
                <a:lnTo>
                  <a:pt x="630" y="84"/>
                </a:lnTo>
                <a:cubicBezTo>
                  <a:pt x="631" y="83"/>
                  <a:pt x="631" y="83"/>
                  <a:pt x="631" y="81"/>
                </a:cubicBezTo>
                <a:lnTo>
                  <a:pt x="631" y="81"/>
                </a:lnTo>
                <a:cubicBezTo>
                  <a:pt x="632" y="81"/>
                  <a:pt x="633" y="82"/>
                  <a:pt x="634" y="82"/>
                </a:cubicBezTo>
                <a:lnTo>
                  <a:pt x="634" y="82"/>
                </a:lnTo>
                <a:cubicBezTo>
                  <a:pt x="634" y="82"/>
                  <a:pt x="634" y="83"/>
                  <a:pt x="635" y="83"/>
                </a:cubicBezTo>
                <a:close/>
                <a:moveTo>
                  <a:pt x="625" y="73"/>
                </a:moveTo>
                <a:lnTo>
                  <a:pt x="625" y="73"/>
                </a:lnTo>
                <a:lnTo>
                  <a:pt x="624" y="73"/>
                </a:lnTo>
                <a:lnTo>
                  <a:pt x="624" y="73"/>
                </a:lnTo>
                <a:lnTo>
                  <a:pt x="624" y="71"/>
                </a:lnTo>
                <a:lnTo>
                  <a:pt x="624" y="71"/>
                </a:lnTo>
                <a:cubicBezTo>
                  <a:pt x="624" y="73"/>
                  <a:pt x="625" y="73"/>
                  <a:pt x="625" y="73"/>
                </a:cubicBezTo>
                <a:close/>
                <a:moveTo>
                  <a:pt x="935" y="914"/>
                </a:moveTo>
                <a:lnTo>
                  <a:pt x="935" y="914"/>
                </a:lnTo>
                <a:close/>
                <a:moveTo>
                  <a:pt x="649" y="147"/>
                </a:moveTo>
                <a:lnTo>
                  <a:pt x="649" y="147"/>
                </a:lnTo>
                <a:cubicBezTo>
                  <a:pt x="649" y="148"/>
                  <a:pt x="649" y="148"/>
                  <a:pt x="649" y="148"/>
                </a:cubicBezTo>
                <a:lnTo>
                  <a:pt x="649" y="148"/>
                </a:lnTo>
                <a:lnTo>
                  <a:pt x="649" y="148"/>
                </a:lnTo>
                <a:lnTo>
                  <a:pt x="649" y="148"/>
                </a:lnTo>
                <a:lnTo>
                  <a:pt x="649" y="147"/>
                </a:lnTo>
                <a:close/>
                <a:moveTo>
                  <a:pt x="608" y="42"/>
                </a:moveTo>
                <a:lnTo>
                  <a:pt x="608" y="43"/>
                </a:lnTo>
                <a:lnTo>
                  <a:pt x="608" y="43"/>
                </a:lnTo>
                <a:lnTo>
                  <a:pt x="608" y="43"/>
                </a:lnTo>
                <a:lnTo>
                  <a:pt x="608" y="43"/>
                </a:lnTo>
                <a:lnTo>
                  <a:pt x="608" y="42"/>
                </a:lnTo>
                <a:close/>
                <a:moveTo>
                  <a:pt x="715" y="362"/>
                </a:moveTo>
                <a:lnTo>
                  <a:pt x="715" y="362"/>
                </a:lnTo>
                <a:cubicBezTo>
                  <a:pt x="715" y="362"/>
                  <a:pt x="715" y="362"/>
                  <a:pt x="715" y="363"/>
                </a:cubicBezTo>
                <a:lnTo>
                  <a:pt x="715" y="363"/>
                </a:lnTo>
                <a:lnTo>
                  <a:pt x="715" y="363"/>
                </a:lnTo>
                <a:lnTo>
                  <a:pt x="715" y="363"/>
                </a:lnTo>
                <a:cubicBezTo>
                  <a:pt x="715" y="362"/>
                  <a:pt x="715" y="362"/>
                  <a:pt x="715" y="362"/>
                </a:cubicBezTo>
                <a:close/>
                <a:moveTo>
                  <a:pt x="618" y="110"/>
                </a:moveTo>
                <a:lnTo>
                  <a:pt x="618" y="110"/>
                </a:lnTo>
                <a:cubicBezTo>
                  <a:pt x="618" y="112"/>
                  <a:pt x="618" y="114"/>
                  <a:pt x="619" y="116"/>
                </a:cubicBezTo>
                <a:lnTo>
                  <a:pt x="619" y="116"/>
                </a:lnTo>
                <a:cubicBezTo>
                  <a:pt x="618" y="117"/>
                  <a:pt x="618" y="117"/>
                  <a:pt x="618" y="118"/>
                </a:cubicBezTo>
                <a:lnTo>
                  <a:pt x="618" y="118"/>
                </a:lnTo>
                <a:cubicBezTo>
                  <a:pt x="616" y="117"/>
                  <a:pt x="616" y="116"/>
                  <a:pt x="616" y="116"/>
                </a:cubicBezTo>
                <a:lnTo>
                  <a:pt x="616" y="116"/>
                </a:lnTo>
                <a:cubicBezTo>
                  <a:pt x="616" y="116"/>
                  <a:pt x="616" y="116"/>
                  <a:pt x="615" y="116"/>
                </a:cubicBezTo>
                <a:lnTo>
                  <a:pt x="615" y="116"/>
                </a:lnTo>
                <a:cubicBezTo>
                  <a:pt x="615" y="114"/>
                  <a:pt x="614" y="113"/>
                  <a:pt x="613" y="112"/>
                </a:cubicBezTo>
                <a:lnTo>
                  <a:pt x="613" y="112"/>
                </a:lnTo>
                <a:cubicBezTo>
                  <a:pt x="614" y="112"/>
                  <a:pt x="615" y="111"/>
                  <a:pt x="616" y="111"/>
                </a:cubicBezTo>
                <a:lnTo>
                  <a:pt x="616" y="111"/>
                </a:lnTo>
                <a:cubicBezTo>
                  <a:pt x="616" y="111"/>
                  <a:pt x="616" y="110"/>
                  <a:pt x="618" y="110"/>
                </a:cubicBezTo>
                <a:close/>
                <a:moveTo>
                  <a:pt x="729" y="415"/>
                </a:moveTo>
                <a:lnTo>
                  <a:pt x="729" y="415"/>
                </a:lnTo>
                <a:cubicBezTo>
                  <a:pt x="729" y="416"/>
                  <a:pt x="730" y="416"/>
                  <a:pt x="730" y="417"/>
                </a:cubicBezTo>
                <a:lnTo>
                  <a:pt x="730" y="417"/>
                </a:lnTo>
                <a:cubicBezTo>
                  <a:pt x="729" y="416"/>
                  <a:pt x="728" y="417"/>
                  <a:pt x="727" y="418"/>
                </a:cubicBezTo>
                <a:lnTo>
                  <a:pt x="727" y="418"/>
                </a:lnTo>
                <a:cubicBezTo>
                  <a:pt x="728" y="417"/>
                  <a:pt x="728" y="416"/>
                  <a:pt x="729" y="415"/>
                </a:cubicBezTo>
                <a:close/>
                <a:moveTo>
                  <a:pt x="686" y="306"/>
                </a:moveTo>
                <a:lnTo>
                  <a:pt x="686" y="306"/>
                </a:lnTo>
                <a:cubicBezTo>
                  <a:pt x="686" y="307"/>
                  <a:pt x="686" y="307"/>
                  <a:pt x="686" y="307"/>
                </a:cubicBezTo>
                <a:lnTo>
                  <a:pt x="686" y="307"/>
                </a:lnTo>
                <a:cubicBezTo>
                  <a:pt x="687" y="308"/>
                  <a:pt x="688" y="308"/>
                  <a:pt x="690" y="308"/>
                </a:cubicBezTo>
                <a:lnTo>
                  <a:pt x="690" y="308"/>
                </a:lnTo>
                <a:cubicBezTo>
                  <a:pt x="691" y="308"/>
                  <a:pt x="691" y="308"/>
                  <a:pt x="692" y="308"/>
                </a:cubicBezTo>
                <a:lnTo>
                  <a:pt x="692" y="308"/>
                </a:lnTo>
                <a:cubicBezTo>
                  <a:pt x="692" y="309"/>
                  <a:pt x="692" y="310"/>
                  <a:pt x="692" y="311"/>
                </a:cubicBezTo>
                <a:lnTo>
                  <a:pt x="692" y="311"/>
                </a:lnTo>
                <a:lnTo>
                  <a:pt x="692" y="311"/>
                </a:lnTo>
                <a:lnTo>
                  <a:pt x="692" y="311"/>
                </a:lnTo>
                <a:cubicBezTo>
                  <a:pt x="692" y="311"/>
                  <a:pt x="692" y="311"/>
                  <a:pt x="692" y="312"/>
                </a:cubicBezTo>
                <a:lnTo>
                  <a:pt x="692" y="312"/>
                </a:lnTo>
                <a:cubicBezTo>
                  <a:pt x="692" y="311"/>
                  <a:pt x="692" y="311"/>
                  <a:pt x="692" y="311"/>
                </a:cubicBezTo>
                <a:lnTo>
                  <a:pt x="692" y="311"/>
                </a:lnTo>
                <a:lnTo>
                  <a:pt x="692" y="311"/>
                </a:lnTo>
                <a:lnTo>
                  <a:pt x="692" y="311"/>
                </a:lnTo>
                <a:cubicBezTo>
                  <a:pt x="692" y="309"/>
                  <a:pt x="690" y="309"/>
                  <a:pt x="689" y="309"/>
                </a:cubicBezTo>
                <a:lnTo>
                  <a:pt x="689" y="309"/>
                </a:lnTo>
                <a:cubicBezTo>
                  <a:pt x="688" y="310"/>
                  <a:pt x="687" y="311"/>
                  <a:pt x="687" y="313"/>
                </a:cubicBezTo>
                <a:lnTo>
                  <a:pt x="687" y="313"/>
                </a:lnTo>
                <a:cubicBezTo>
                  <a:pt x="686" y="311"/>
                  <a:pt x="684" y="309"/>
                  <a:pt x="683" y="308"/>
                </a:cubicBezTo>
                <a:lnTo>
                  <a:pt x="683" y="308"/>
                </a:lnTo>
                <a:cubicBezTo>
                  <a:pt x="684" y="308"/>
                  <a:pt x="685" y="308"/>
                  <a:pt x="686" y="306"/>
                </a:cubicBezTo>
                <a:close/>
                <a:moveTo>
                  <a:pt x="726" y="419"/>
                </a:moveTo>
                <a:lnTo>
                  <a:pt x="726" y="419"/>
                </a:lnTo>
                <a:lnTo>
                  <a:pt x="726" y="420"/>
                </a:lnTo>
                <a:lnTo>
                  <a:pt x="726" y="420"/>
                </a:lnTo>
                <a:cubicBezTo>
                  <a:pt x="726" y="420"/>
                  <a:pt x="726" y="420"/>
                  <a:pt x="725" y="420"/>
                </a:cubicBezTo>
                <a:lnTo>
                  <a:pt x="725" y="420"/>
                </a:lnTo>
                <a:cubicBezTo>
                  <a:pt x="726" y="419"/>
                  <a:pt x="726" y="419"/>
                  <a:pt x="726" y="419"/>
                </a:cubicBezTo>
                <a:close/>
                <a:moveTo>
                  <a:pt x="718" y="401"/>
                </a:moveTo>
                <a:lnTo>
                  <a:pt x="718" y="401"/>
                </a:lnTo>
                <a:cubicBezTo>
                  <a:pt x="719" y="403"/>
                  <a:pt x="720" y="405"/>
                  <a:pt x="720" y="405"/>
                </a:cubicBezTo>
                <a:lnTo>
                  <a:pt x="720" y="405"/>
                </a:lnTo>
                <a:cubicBezTo>
                  <a:pt x="721" y="407"/>
                  <a:pt x="721" y="407"/>
                  <a:pt x="722" y="408"/>
                </a:cubicBezTo>
                <a:lnTo>
                  <a:pt x="722" y="408"/>
                </a:lnTo>
                <a:cubicBezTo>
                  <a:pt x="721" y="408"/>
                  <a:pt x="721" y="408"/>
                  <a:pt x="720" y="408"/>
                </a:cubicBezTo>
                <a:lnTo>
                  <a:pt x="720" y="408"/>
                </a:lnTo>
                <a:cubicBezTo>
                  <a:pt x="719" y="409"/>
                  <a:pt x="714" y="405"/>
                  <a:pt x="714" y="408"/>
                </a:cubicBezTo>
                <a:lnTo>
                  <a:pt x="714" y="408"/>
                </a:lnTo>
                <a:cubicBezTo>
                  <a:pt x="713" y="407"/>
                  <a:pt x="713" y="406"/>
                  <a:pt x="712" y="406"/>
                </a:cubicBezTo>
                <a:lnTo>
                  <a:pt x="712" y="406"/>
                </a:lnTo>
                <a:cubicBezTo>
                  <a:pt x="714" y="405"/>
                  <a:pt x="716" y="403"/>
                  <a:pt x="718" y="401"/>
                </a:cubicBezTo>
                <a:close/>
                <a:moveTo>
                  <a:pt x="704" y="383"/>
                </a:moveTo>
                <a:lnTo>
                  <a:pt x="704" y="383"/>
                </a:lnTo>
                <a:cubicBezTo>
                  <a:pt x="703" y="383"/>
                  <a:pt x="703" y="384"/>
                  <a:pt x="702" y="384"/>
                </a:cubicBezTo>
                <a:lnTo>
                  <a:pt x="702" y="384"/>
                </a:lnTo>
                <a:cubicBezTo>
                  <a:pt x="702" y="382"/>
                  <a:pt x="702" y="380"/>
                  <a:pt x="702" y="378"/>
                </a:cubicBezTo>
                <a:lnTo>
                  <a:pt x="702" y="378"/>
                </a:lnTo>
                <a:cubicBezTo>
                  <a:pt x="702" y="380"/>
                  <a:pt x="702" y="381"/>
                  <a:pt x="704" y="383"/>
                </a:cubicBezTo>
                <a:close/>
                <a:moveTo>
                  <a:pt x="601" y="110"/>
                </a:moveTo>
                <a:lnTo>
                  <a:pt x="601" y="110"/>
                </a:lnTo>
                <a:cubicBezTo>
                  <a:pt x="598" y="116"/>
                  <a:pt x="597" y="108"/>
                  <a:pt x="596" y="105"/>
                </a:cubicBezTo>
                <a:lnTo>
                  <a:pt x="596" y="105"/>
                </a:lnTo>
                <a:cubicBezTo>
                  <a:pt x="598" y="106"/>
                  <a:pt x="600" y="108"/>
                  <a:pt x="601" y="110"/>
                </a:cubicBezTo>
                <a:close/>
                <a:moveTo>
                  <a:pt x="665" y="287"/>
                </a:moveTo>
                <a:lnTo>
                  <a:pt x="665" y="287"/>
                </a:lnTo>
                <a:cubicBezTo>
                  <a:pt x="665" y="287"/>
                  <a:pt x="665" y="287"/>
                  <a:pt x="665" y="288"/>
                </a:cubicBezTo>
                <a:lnTo>
                  <a:pt x="665" y="288"/>
                </a:lnTo>
                <a:cubicBezTo>
                  <a:pt x="665" y="288"/>
                  <a:pt x="665" y="289"/>
                  <a:pt x="666" y="290"/>
                </a:cubicBezTo>
                <a:lnTo>
                  <a:pt x="666" y="290"/>
                </a:lnTo>
                <a:cubicBezTo>
                  <a:pt x="665" y="289"/>
                  <a:pt x="663" y="289"/>
                  <a:pt x="662" y="291"/>
                </a:cubicBezTo>
                <a:lnTo>
                  <a:pt x="662" y="291"/>
                </a:lnTo>
                <a:cubicBezTo>
                  <a:pt x="661" y="292"/>
                  <a:pt x="660" y="292"/>
                  <a:pt x="659" y="293"/>
                </a:cubicBezTo>
                <a:lnTo>
                  <a:pt x="659" y="293"/>
                </a:lnTo>
                <a:cubicBezTo>
                  <a:pt x="656" y="291"/>
                  <a:pt x="655" y="289"/>
                  <a:pt x="655" y="286"/>
                </a:cubicBezTo>
                <a:lnTo>
                  <a:pt x="655" y="286"/>
                </a:lnTo>
                <a:cubicBezTo>
                  <a:pt x="656" y="286"/>
                  <a:pt x="657" y="286"/>
                  <a:pt x="658" y="286"/>
                </a:cubicBezTo>
                <a:lnTo>
                  <a:pt x="658" y="286"/>
                </a:lnTo>
                <a:cubicBezTo>
                  <a:pt x="660" y="287"/>
                  <a:pt x="662" y="287"/>
                  <a:pt x="665" y="287"/>
                </a:cubicBezTo>
                <a:close/>
                <a:moveTo>
                  <a:pt x="589" y="103"/>
                </a:moveTo>
                <a:lnTo>
                  <a:pt x="589" y="103"/>
                </a:lnTo>
                <a:cubicBezTo>
                  <a:pt x="588" y="102"/>
                  <a:pt x="588" y="102"/>
                  <a:pt x="588" y="102"/>
                </a:cubicBezTo>
                <a:lnTo>
                  <a:pt x="588" y="102"/>
                </a:lnTo>
                <a:cubicBezTo>
                  <a:pt x="587" y="102"/>
                  <a:pt x="587" y="102"/>
                  <a:pt x="587" y="102"/>
                </a:cubicBezTo>
                <a:lnTo>
                  <a:pt x="587" y="102"/>
                </a:lnTo>
                <a:cubicBezTo>
                  <a:pt x="586" y="101"/>
                  <a:pt x="585" y="100"/>
                  <a:pt x="585" y="99"/>
                </a:cubicBezTo>
                <a:lnTo>
                  <a:pt x="585" y="99"/>
                </a:lnTo>
                <a:cubicBezTo>
                  <a:pt x="585" y="99"/>
                  <a:pt x="585" y="99"/>
                  <a:pt x="585" y="98"/>
                </a:cubicBezTo>
                <a:lnTo>
                  <a:pt x="585" y="98"/>
                </a:lnTo>
                <a:cubicBezTo>
                  <a:pt x="585" y="99"/>
                  <a:pt x="586" y="98"/>
                  <a:pt x="586" y="98"/>
                </a:cubicBezTo>
                <a:lnTo>
                  <a:pt x="586" y="98"/>
                </a:lnTo>
                <a:cubicBezTo>
                  <a:pt x="587" y="98"/>
                  <a:pt x="587" y="98"/>
                  <a:pt x="587" y="98"/>
                </a:cubicBezTo>
                <a:lnTo>
                  <a:pt x="587" y="98"/>
                </a:lnTo>
                <a:cubicBezTo>
                  <a:pt x="588" y="98"/>
                  <a:pt x="588" y="98"/>
                  <a:pt x="588" y="98"/>
                </a:cubicBezTo>
                <a:lnTo>
                  <a:pt x="588" y="98"/>
                </a:lnTo>
                <a:cubicBezTo>
                  <a:pt x="589" y="99"/>
                  <a:pt x="589" y="101"/>
                  <a:pt x="589" y="103"/>
                </a:cubicBezTo>
                <a:close/>
                <a:moveTo>
                  <a:pt x="596" y="130"/>
                </a:moveTo>
                <a:lnTo>
                  <a:pt x="596" y="130"/>
                </a:lnTo>
                <a:lnTo>
                  <a:pt x="596" y="130"/>
                </a:lnTo>
                <a:lnTo>
                  <a:pt x="596" y="130"/>
                </a:lnTo>
                <a:cubicBezTo>
                  <a:pt x="597" y="130"/>
                  <a:pt x="598" y="130"/>
                  <a:pt x="600" y="131"/>
                </a:cubicBezTo>
                <a:lnTo>
                  <a:pt x="600" y="131"/>
                </a:lnTo>
                <a:cubicBezTo>
                  <a:pt x="599" y="132"/>
                  <a:pt x="599" y="132"/>
                  <a:pt x="598" y="132"/>
                </a:cubicBezTo>
                <a:lnTo>
                  <a:pt x="598" y="131"/>
                </a:lnTo>
                <a:lnTo>
                  <a:pt x="598" y="131"/>
                </a:lnTo>
                <a:cubicBezTo>
                  <a:pt x="597" y="132"/>
                  <a:pt x="596" y="132"/>
                  <a:pt x="596" y="133"/>
                </a:cubicBezTo>
                <a:lnTo>
                  <a:pt x="596" y="133"/>
                </a:lnTo>
                <a:cubicBezTo>
                  <a:pt x="596" y="132"/>
                  <a:pt x="596" y="132"/>
                  <a:pt x="594" y="131"/>
                </a:cubicBezTo>
                <a:lnTo>
                  <a:pt x="594" y="131"/>
                </a:lnTo>
                <a:cubicBezTo>
                  <a:pt x="596" y="131"/>
                  <a:pt x="596" y="131"/>
                  <a:pt x="596" y="130"/>
                </a:cubicBezTo>
                <a:close/>
                <a:moveTo>
                  <a:pt x="747" y="542"/>
                </a:moveTo>
                <a:lnTo>
                  <a:pt x="747" y="542"/>
                </a:lnTo>
                <a:cubicBezTo>
                  <a:pt x="747" y="541"/>
                  <a:pt x="746" y="541"/>
                  <a:pt x="746" y="541"/>
                </a:cubicBezTo>
                <a:lnTo>
                  <a:pt x="746" y="541"/>
                </a:lnTo>
                <a:cubicBezTo>
                  <a:pt x="745" y="541"/>
                  <a:pt x="745" y="540"/>
                  <a:pt x="745" y="540"/>
                </a:cubicBezTo>
                <a:lnTo>
                  <a:pt x="745" y="540"/>
                </a:lnTo>
                <a:lnTo>
                  <a:pt x="745" y="540"/>
                </a:lnTo>
                <a:cubicBezTo>
                  <a:pt x="745" y="540"/>
                  <a:pt x="745" y="540"/>
                  <a:pt x="746" y="540"/>
                </a:cubicBezTo>
                <a:lnTo>
                  <a:pt x="746" y="540"/>
                </a:lnTo>
                <a:cubicBezTo>
                  <a:pt x="746" y="540"/>
                  <a:pt x="746" y="541"/>
                  <a:pt x="747" y="542"/>
                </a:cubicBezTo>
                <a:close/>
                <a:moveTo>
                  <a:pt x="800" y="687"/>
                </a:moveTo>
                <a:lnTo>
                  <a:pt x="800" y="687"/>
                </a:lnTo>
                <a:lnTo>
                  <a:pt x="800" y="687"/>
                </a:lnTo>
                <a:lnTo>
                  <a:pt x="800" y="687"/>
                </a:lnTo>
                <a:cubicBezTo>
                  <a:pt x="800" y="688"/>
                  <a:pt x="801" y="689"/>
                  <a:pt x="801" y="689"/>
                </a:cubicBezTo>
                <a:lnTo>
                  <a:pt x="801" y="689"/>
                </a:lnTo>
                <a:cubicBezTo>
                  <a:pt x="800" y="689"/>
                  <a:pt x="800" y="689"/>
                  <a:pt x="800" y="689"/>
                </a:cubicBezTo>
                <a:lnTo>
                  <a:pt x="800" y="689"/>
                </a:lnTo>
                <a:cubicBezTo>
                  <a:pt x="799" y="689"/>
                  <a:pt x="799" y="688"/>
                  <a:pt x="798" y="688"/>
                </a:cubicBezTo>
                <a:lnTo>
                  <a:pt x="798" y="688"/>
                </a:lnTo>
                <a:cubicBezTo>
                  <a:pt x="798" y="687"/>
                  <a:pt x="799" y="686"/>
                  <a:pt x="799" y="686"/>
                </a:cubicBezTo>
                <a:lnTo>
                  <a:pt x="799" y="686"/>
                </a:lnTo>
                <a:lnTo>
                  <a:pt x="799" y="686"/>
                </a:lnTo>
                <a:lnTo>
                  <a:pt x="799" y="686"/>
                </a:lnTo>
                <a:cubicBezTo>
                  <a:pt x="800" y="686"/>
                  <a:pt x="800" y="687"/>
                  <a:pt x="800" y="687"/>
                </a:cubicBezTo>
                <a:close/>
                <a:moveTo>
                  <a:pt x="590" y="124"/>
                </a:moveTo>
                <a:lnTo>
                  <a:pt x="590" y="124"/>
                </a:lnTo>
                <a:cubicBezTo>
                  <a:pt x="589" y="125"/>
                  <a:pt x="589" y="125"/>
                  <a:pt x="589" y="125"/>
                </a:cubicBezTo>
                <a:lnTo>
                  <a:pt x="589" y="125"/>
                </a:lnTo>
                <a:lnTo>
                  <a:pt x="589" y="124"/>
                </a:lnTo>
                <a:lnTo>
                  <a:pt x="589" y="124"/>
                </a:lnTo>
                <a:lnTo>
                  <a:pt x="589" y="124"/>
                </a:lnTo>
                <a:lnTo>
                  <a:pt x="589" y="124"/>
                </a:lnTo>
                <a:cubicBezTo>
                  <a:pt x="589" y="124"/>
                  <a:pt x="589" y="124"/>
                  <a:pt x="590" y="124"/>
                </a:cubicBezTo>
                <a:close/>
                <a:moveTo>
                  <a:pt x="639" y="263"/>
                </a:moveTo>
                <a:lnTo>
                  <a:pt x="639" y="263"/>
                </a:lnTo>
                <a:close/>
                <a:moveTo>
                  <a:pt x="784" y="662"/>
                </a:moveTo>
                <a:lnTo>
                  <a:pt x="784" y="662"/>
                </a:lnTo>
                <a:cubicBezTo>
                  <a:pt x="785" y="662"/>
                  <a:pt x="785" y="662"/>
                  <a:pt x="786" y="663"/>
                </a:cubicBezTo>
                <a:lnTo>
                  <a:pt x="786" y="663"/>
                </a:lnTo>
                <a:cubicBezTo>
                  <a:pt x="787" y="664"/>
                  <a:pt x="788" y="666"/>
                  <a:pt x="788" y="667"/>
                </a:cubicBezTo>
                <a:lnTo>
                  <a:pt x="788" y="667"/>
                </a:lnTo>
                <a:cubicBezTo>
                  <a:pt x="787" y="666"/>
                  <a:pt x="786" y="666"/>
                  <a:pt x="785" y="665"/>
                </a:cubicBezTo>
                <a:lnTo>
                  <a:pt x="785" y="665"/>
                </a:lnTo>
                <a:lnTo>
                  <a:pt x="785" y="665"/>
                </a:lnTo>
                <a:lnTo>
                  <a:pt x="785" y="665"/>
                </a:lnTo>
                <a:cubicBezTo>
                  <a:pt x="784" y="664"/>
                  <a:pt x="784" y="662"/>
                  <a:pt x="784" y="662"/>
                </a:cubicBezTo>
                <a:close/>
                <a:moveTo>
                  <a:pt x="793" y="689"/>
                </a:moveTo>
                <a:lnTo>
                  <a:pt x="793" y="689"/>
                </a:lnTo>
                <a:cubicBezTo>
                  <a:pt x="792" y="689"/>
                  <a:pt x="792" y="689"/>
                  <a:pt x="791" y="688"/>
                </a:cubicBezTo>
                <a:lnTo>
                  <a:pt x="791" y="688"/>
                </a:lnTo>
                <a:cubicBezTo>
                  <a:pt x="792" y="688"/>
                  <a:pt x="793" y="689"/>
                  <a:pt x="793" y="689"/>
                </a:cubicBezTo>
                <a:close/>
                <a:moveTo>
                  <a:pt x="773" y="624"/>
                </a:moveTo>
                <a:lnTo>
                  <a:pt x="773" y="624"/>
                </a:lnTo>
                <a:cubicBezTo>
                  <a:pt x="774" y="625"/>
                  <a:pt x="775" y="625"/>
                  <a:pt x="776" y="626"/>
                </a:cubicBezTo>
                <a:lnTo>
                  <a:pt x="776" y="626"/>
                </a:lnTo>
                <a:cubicBezTo>
                  <a:pt x="776" y="628"/>
                  <a:pt x="777" y="630"/>
                  <a:pt x="778" y="633"/>
                </a:cubicBezTo>
                <a:lnTo>
                  <a:pt x="778" y="633"/>
                </a:lnTo>
                <a:cubicBezTo>
                  <a:pt x="778" y="633"/>
                  <a:pt x="777" y="633"/>
                  <a:pt x="777" y="634"/>
                </a:cubicBezTo>
                <a:lnTo>
                  <a:pt x="777" y="634"/>
                </a:lnTo>
                <a:cubicBezTo>
                  <a:pt x="778" y="634"/>
                  <a:pt x="778" y="634"/>
                  <a:pt x="778" y="636"/>
                </a:cubicBezTo>
                <a:lnTo>
                  <a:pt x="778" y="636"/>
                </a:lnTo>
                <a:lnTo>
                  <a:pt x="778" y="636"/>
                </a:lnTo>
                <a:lnTo>
                  <a:pt x="778" y="636"/>
                </a:lnTo>
                <a:cubicBezTo>
                  <a:pt x="774" y="638"/>
                  <a:pt x="778" y="641"/>
                  <a:pt x="779" y="646"/>
                </a:cubicBezTo>
                <a:lnTo>
                  <a:pt x="779" y="646"/>
                </a:lnTo>
                <a:cubicBezTo>
                  <a:pt x="780" y="646"/>
                  <a:pt x="780" y="646"/>
                  <a:pt x="781" y="646"/>
                </a:cubicBezTo>
                <a:lnTo>
                  <a:pt x="781" y="646"/>
                </a:lnTo>
                <a:cubicBezTo>
                  <a:pt x="779" y="647"/>
                  <a:pt x="779" y="648"/>
                  <a:pt x="778" y="649"/>
                </a:cubicBezTo>
                <a:lnTo>
                  <a:pt x="778" y="649"/>
                </a:lnTo>
                <a:lnTo>
                  <a:pt x="778" y="650"/>
                </a:lnTo>
                <a:lnTo>
                  <a:pt x="778" y="650"/>
                </a:lnTo>
                <a:cubicBezTo>
                  <a:pt x="778" y="648"/>
                  <a:pt x="776" y="646"/>
                  <a:pt x="775" y="644"/>
                </a:cubicBezTo>
                <a:lnTo>
                  <a:pt x="775" y="644"/>
                </a:lnTo>
                <a:cubicBezTo>
                  <a:pt x="773" y="645"/>
                  <a:pt x="773" y="647"/>
                  <a:pt x="771" y="646"/>
                </a:cubicBezTo>
                <a:lnTo>
                  <a:pt x="771" y="646"/>
                </a:lnTo>
                <a:cubicBezTo>
                  <a:pt x="773" y="646"/>
                  <a:pt x="773" y="644"/>
                  <a:pt x="774" y="642"/>
                </a:cubicBezTo>
                <a:lnTo>
                  <a:pt x="774" y="642"/>
                </a:lnTo>
                <a:lnTo>
                  <a:pt x="775" y="641"/>
                </a:lnTo>
                <a:lnTo>
                  <a:pt x="775" y="641"/>
                </a:lnTo>
                <a:cubicBezTo>
                  <a:pt x="774" y="640"/>
                  <a:pt x="774" y="639"/>
                  <a:pt x="774" y="638"/>
                </a:cubicBezTo>
                <a:lnTo>
                  <a:pt x="774" y="638"/>
                </a:lnTo>
                <a:cubicBezTo>
                  <a:pt x="774" y="636"/>
                  <a:pt x="773" y="634"/>
                  <a:pt x="774" y="633"/>
                </a:cubicBezTo>
                <a:lnTo>
                  <a:pt x="774" y="633"/>
                </a:lnTo>
                <a:lnTo>
                  <a:pt x="774" y="633"/>
                </a:lnTo>
                <a:lnTo>
                  <a:pt x="774" y="633"/>
                </a:lnTo>
                <a:cubicBezTo>
                  <a:pt x="774" y="632"/>
                  <a:pt x="773" y="631"/>
                  <a:pt x="773" y="630"/>
                </a:cubicBezTo>
                <a:lnTo>
                  <a:pt x="773" y="630"/>
                </a:lnTo>
                <a:cubicBezTo>
                  <a:pt x="773" y="630"/>
                  <a:pt x="773" y="628"/>
                  <a:pt x="773" y="625"/>
                </a:cubicBezTo>
                <a:lnTo>
                  <a:pt x="773" y="625"/>
                </a:lnTo>
                <a:cubicBezTo>
                  <a:pt x="773" y="625"/>
                  <a:pt x="773" y="625"/>
                  <a:pt x="773" y="624"/>
                </a:cubicBezTo>
                <a:close/>
                <a:moveTo>
                  <a:pt x="757" y="583"/>
                </a:moveTo>
                <a:lnTo>
                  <a:pt x="757" y="583"/>
                </a:lnTo>
                <a:lnTo>
                  <a:pt x="757" y="583"/>
                </a:lnTo>
                <a:lnTo>
                  <a:pt x="757" y="583"/>
                </a:lnTo>
                <a:lnTo>
                  <a:pt x="756" y="582"/>
                </a:lnTo>
                <a:lnTo>
                  <a:pt x="756" y="582"/>
                </a:lnTo>
                <a:lnTo>
                  <a:pt x="755" y="582"/>
                </a:lnTo>
                <a:lnTo>
                  <a:pt x="755" y="582"/>
                </a:lnTo>
                <a:cubicBezTo>
                  <a:pt x="756" y="582"/>
                  <a:pt x="757" y="582"/>
                  <a:pt x="757" y="583"/>
                </a:cubicBezTo>
                <a:close/>
                <a:moveTo>
                  <a:pt x="593" y="143"/>
                </a:moveTo>
                <a:lnTo>
                  <a:pt x="593" y="143"/>
                </a:lnTo>
                <a:cubicBezTo>
                  <a:pt x="593" y="143"/>
                  <a:pt x="593" y="144"/>
                  <a:pt x="592" y="144"/>
                </a:cubicBezTo>
                <a:lnTo>
                  <a:pt x="592" y="144"/>
                </a:lnTo>
                <a:lnTo>
                  <a:pt x="592" y="143"/>
                </a:lnTo>
                <a:lnTo>
                  <a:pt x="592" y="143"/>
                </a:lnTo>
                <a:cubicBezTo>
                  <a:pt x="590" y="141"/>
                  <a:pt x="590" y="138"/>
                  <a:pt x="588" y="136"/>
                </a:cubicBezTo>
                <a:lnTo>
                  <a:pt x="588" y="136"/>
                </a:lnTo>
                <a:cubicBezTo>
                  <a:pt x="588" y="136"/>
                  <a:pt x="589" y="136"/>
                  <a:pt x="589" y="135"/>
                </a:cubicBezTo>
                <a:lnTo>
                  <a:pt x="589" y="135"/>
                </a:lnTo>
                <a:cubicBezTo>
                  <a:pt x="591" y="137"/>
                  <a:pt x="590" y="141"/>
                  <a:pt x="593" y="143"/>
                </a:cubicBezTo>
                <a:close/>
                <a:moveTo>
                  <a:pt x="697" y="431"/>
                </a:moveTo>
                <a:lnTo>
                  <a:pt x="697" y="431"/>
                </a:lnTo>
                <a:lnTo>
                  <a:pt x="698" y="431"/>
                </a:lnTo>
                <a:lnTo>
                  <a:pt x="698" y="431"/>
                </a:lnTo>
                <a:lnTo>
                  <a:pt x="698" y="431"/>
                </a:lnTo>
                <a:lnTo>
                  <a:pt x="698" y="431"/>
                </a:lnTo>
                <a:cubicBezTo>
                  <a:pt x="698" y="432"/>
                  <a:pt x="698" y="432"/>
                  <a:pt x="698" y="433"/>
                </a:cubicBezTo>
                <a:lnTo>
                  <a:pt x="698" y="433"/>
                </a:lnTo>
                <a:cubicBezTo>
                  <a:pt x="697" y="433"/>
                  <a:pt x="697" y="432"/>
                  <a:pt x="696" y="431"/>
                </a:cubicBezTo>
                <a:lnTo>
                  <a:pt x="696" y="431"/>
                </a:lnTo>
                <a:cubicBezTo>
                  <a:pt x="697" y="431"/>
                  <a:pt x="697" y="431"/>
                  <a:pt x="697" y="431"/>
                </a:cubicBezTo>
                <a:close/>
                <a:moveTo>
                  <a:pt x="622" y="234"/>
                </a:moveTo>
                <a:lnTo>
                  <a:pt x="622" y="234"/>
                </a:lnTo>
                <a:cubicBezTo>
                  <a:pt x="623" y="235"/>
                  <a:pt x="624" y="235"/>
                  <a:pt x="625" y="234"/>
                </a:cubicBezTo>
                <a:lnTo>
                  <a:pt x="625" y="234"/>
                </a:lnTo>
                <a:cubicBezTo>
                  <a:pt x="626" y="236"/>
                  <a:pt x="627" y="237"/>
                  <a:pt x="626" y="237"/>
                </a:cubicBezTo>
                <a:lnTo>
                  <a:pt x="626" y="237"/>
                </a:lnTo>
                <a:cubicBezTo>
                  <a:pt x="625" y="237"/>
                  <a:pt x="623" y="236"/>
                  <a:pt x="622" y="234"/>
                </a:cubicBezTo>
                <a:close/>
                <a:moveTo>
                  <a:pt x="750" y="581"/>
                </a:moveTo>
                <a:lnTo>
                  <a:pt x="750" y="581"/>
                </a:lnTo>
                <a:cubicBezTo>
                  <a:pt x="750" y="581"/>
                  <a:pt x="750" y="581"/>
                  <a:pt x="751" y="581"/>
                </a:cubicBezTo>
                <a:lnTo>
                  <a:pt x="751" y="581"/>
                </a:lnTo>
                <a:cubicBezTo>
                  <a:pt x="751" y="581"/>
                  <a:pt x="751" y="581"/>
                  <a:pt x="751" y="582"/>
                </a:cubicBezTo>
                <a:lnTo>
                  <a:pt x="751" y="582"/>
                </a:lnTo>
                <a:cubicBezTo>
                  <a:pt x="750" y="581"/>
                  <a:pt x="750" y="581"/>
                  <a:pt x="750" y="581"/>
                </a:cubicBezTo>
                <a:close/>
                <a:moveTo>
                  <a:pt x="612" y="207"/>
                </a:moveTo>
                <a:lnTo>
                  <a:pt x="612" y="209"/>
                </a:lnTo>
                <a:lnTo>
                  <a:pt x="612" y="209"/>
                </a:lnTo>
                <a:cubicBezTo>
                  <a:pt x="612" y="209"/>
                  <a:pt x="612" y="209"/>
                  <a:pt x="611" y="208"/>
                </a:cubicBezTo>
                <a:lnTo>
                  <a:pt x="611" y="208"/>
                </a:lnTo>
                <a:cubicBezTo>
                  <a:pt x="610" y="208"/>
                  <a:pt x="609" y="206"/>
                  <a:pt x="609" y="206"/>
                </a:cubicBezTo>
                <a:lnTo>
                  <a:pt x="609" y="206"/>
                </a:lnTo>
                <a:cubicBezTo>
                  <a:pt x="610" y="206"/>
                  <a:pt x="611" y="206"/>
                  <a:pt x="612" y="207"/>
                </a:cubicBezTo>
                <a:close/>
                <a:moveTo>
                  <a:pt x="676" y="397"/>
                </a:moveTo>
                <a:lnTo>
                  <a:pt x="676" y="397"/>
                </a:lnTo>
                <a:cubicBezTo>
                  <a:pt x="670" y="395"/>
                  <a:pt x="669" y="389"/>
                  <a:pt x="666" y="384"/>
                </a:cubicBezTo>
                <a:lnTo>
                  <a:pt x="666" y="384"/>
                </a:lnTo>
                <a:cubicBezTo>
                  <a:pt x="666" y="384"/>
                  <a:pt x="666" y="384"/>
                  <a:pt x="666" y="383"/>
                </a:cubicBezTo>
                <a:lnTo>
                  <a:pt x="666" y="383"/>
                </a:lnTo>
                <a:cubicBezTo>
                  <a:pt x="667" y="381"/>
                  <a:pt x="666" y="379"/>
                  <a:pt x="665" y="378"/>
                </a:cubicBezTo>
                <a:lnTo>
                  <a:pt x="665" y="378"/>
                </a:lnTo>
                <a:cubicBezTo>
                  <a:pt x="665" y="378"/>
                  <a:pt x="665" y="377"/>
                  <a:pt x="665" y="376"/>
                </a:cubicBezTo>
                <a:lnTo>
                  <a:pt x="665" y="376"/>
                </a:lnTo>
                <a:cubicBezTo>
                  <a:pt x="665" y="375"/>
                  <a:pt x="665" y="374"/>
                  <a:pt x="664" y="374"/>
                </a:cubicBezTo>
                <a:lnTo>
                  <a:pt x="664" y="374"/>
                </a:lnTo>
                <a:cubicBezTo>
                  <a:pt x="664" y="373"/>
                  <a:pt x="665" y="373"/>
                  <a:pt x="665" y="372"/>
                </a:cubicBezTo>
                <a:lnTo>
                  <a:pt x="665" y="372"/>
                </a:lnTo>
                <a:lnTo>
                  <a:pt x="665" y="372"/>
                </a:lnTo>
                <a:lnTo>
                  <a:pt x="665" y="372"/>
                </a:lnTo>
                <a:cubicBezTo>
                  <a:pt x="666" y="375"/>
                  <a:pt x="670" y="377"/>
                  <a:pt x="670" y="380"/>
                </a:cubicBezTo>
                <a:lnTo>
                  <a:pt x="670" y="380"/>
                </a:lnTo>
                <a:cubicBezTo>
                  <a:pt x="670" y="381"/>
                  <a:pt x="670" y="381"/>
                  <a:pt x="670" y="381"/>
                </a:cubicBezTo>
                <a:lnTo>
                  <a:pt x="670" y="381"/>
                </a:lnTo>
                <a:cubicBezTo>
                  <a:pt x="670" y="383"/>
                  <a:pt x="670" y="384"/>
                  <a:pt x="671" y="386"/>
                </a:cubicBezTo>
                <a:lnTo>
                  <a:pt x="671" y="386"/>
                </a:lnTo>
                <a:cubicBezTo>
                  <a:pt x="671" y="388"/>
                  <a:pt x="673" y="390"/>
                  <a:pt x="674" y="388"/>
                </a:cubicBezTo>
                <a:lnTo>
                  <a:pt x="674" y="388"/>
                </a:lnTo>
                <a:cubicBezTo>
                  <a:pt x="675" y="388"/>
                  <a:pt x="675" y="387"/>
                  <a:pt x="674" y="386"/>
                </a:cubicBezTo>
                <a:lnTo>
                  <a:pt x="674" y="386"/>
                </a:lnTo>
                <a:cubicBezTo>
                  <a:pt x="677" y="389"/>
                  <a:pt x="676" y="394"/>
                  <a:pt x="676" y="397"/>
                </a:cubicBezTo>
                <a:close/>
                <a:moveTo>
                  <a:pt x="665" y="365"/>
                </a:moveTo>
                <a:lnTo>
                  <a:pt x="665" y="365"/>
                </a:lnTo>
                <a:cubicBezTo>
                  <a:pt x="665" y="366"/>
                  <a:pt x="665" y="367"/>
                  <a:pt x="665" y="368"/>
                </a:cubicBezTo>
                <a:lnTo>
                  <a:pt x="665" y="368"/>
                </a:lnTo>
                <a:cubicBezTo>
                  <a:pt x="664" y="365"/>
                  <a:pt x="662" y="362"/>
                  <a:pt x="661" y="360"/>
                </a:cubicBezTo>
                <a:lnTo>
                  <a:pt x="661" y="360"/>
                </a:lnTo>
                <a:cubicBezTo>
                  <a:pt x="661" y="360"/>
                  <a:pt x="661" y="360"/>
                  <a:pt x="662" y="360"/>
                </a:cubicBezTo>
                <a:lnTo>
                  <a:pt x="662" y="360"/>
                </a:lnTo>
                <a:cubicBezTo>
                  <a:pt x="663" y="362"/>
                  <a:pt x="664" y="363"/>
                  <a:pt x="665" y="365"/>
                </a:cubicBezTo>
                <a:close/>
                <a:moveTo>
                  <a:pt x="592" y="182"/>
                </a:moveTo>
                <a:lnTo>
                  <a:pt x="592" y="182"/>
                </a:lnTo>
                <a:lnTo>
                  <a:pt x="592" y="183"/>
                </a:lnTo>
                <a:lnTo>
                  <a:pt x="592" y="183"/>
                </a:lnTo>
                <a:cubicBezTo>
                  <a:pt x="592" y="182"/>
                  <a:pt x="592" y="182"/>
                  <a:pt x="592" y="182"/>
                </a:cubicBezTo>
                <a:close/>
                <a:moveTo>
                  <a:pt x="683" y="428"/>
                </a:moveTo>
                <a:lnTo>
                  <a:pt x="683" y="428"/>
                </a:lnTo>
                <a:cubicBezTo>
                  <a:pt x="683" y="427"/>
                  <a:pt x="683" y="426"/>
                  <a:pt x="684" y="426"/>
                </a:cubicBezTo>
                <a:lnTo>
                  <a:pt x="684" y="426"/>
                </a:lnTo>
                <a:cubicBezTo>
                  <a:pt x="685" y="427"/>
                  <a:pt x="686" y="427"/>
                  <a:pt x="686" y="429"/>
                </a:cubicBezTo>
                <a:lnTo>
                  <a:pt x="686" y="429"/>
                </a:lnTo>
                <a:cubicBezTo>
                  <a:pt x="686" y="429"/>
                  <a:pt x="684" y="430"/>
                  <a:pt x="683" y="428"/>
                </a:cubicBezTo>
                <a:close/>
                <a:moveTo>
                  <a:pt x="698" y="470"/>
                </a:moveTo>
                <a:lnTo>
                  <a:pt x="698" y="470"/>
                </a:lnTo>
                <a:cubicBezTo>
                  <a:pt x="699" y="471"/>
                  <a:pt x="700" y="471"/>
                  <a:pt x="701" y="470"/>
                </a:cubicBezTo>
                <a:lnTo>
                  <a:pt x="701" y="470"/>
                </a:lnTo>
                <a:cubicBezTo>
                  <a:pt x="702" y="472"/>
                  <a:pt x="703" y="474"/>
                  <a:pt x="704" y="476"/>
                </a:cubicBezTo>
                <a:lnTo>
                  <a:pt x="704" y="476"/>
                </a:lnTo>
                <a:cubicBezTo>
                  <a:pt x="704" y="476"/>
                  <a:pt x="704" y="476"/>
                  <a:pt x="705" y="476"/>
                </a:cubicBezTo>
                <a:lnTo>
                  <a:pt x="705" y="476"/>
                </a:lnTo>
                <a:cubicBezTo>
                  <a:pt x="704" y="478"/>
                  <a:pt x="703" y="480"/>
                  <a:pt x="703" y="481"/>
                </a:cubicBezTo>
                <a:lnTo>
                  <a:pt x="703" y="481"/>
                </a:lnTo>
                <a:cubicBezTo>
                  <a:pt x="701" y="478"/>
                  <a:pt x="701" y="474"/>
                  <a:pt x="698" y="470"/>
                </a:cubicBezTo>
                <a:close/>
                <a:moveTo>
                  <a:pt x="693" y="458"/>
                </a:moveTo>
                <a:lnTo>
                  <a:pt x="693" y="458"/>
                </a:lnTo>
                <a:close/>
                <a:moveTo>
                  <a:pt x="687" y="442"/>
                </a:moveTo>
                <a:lnTo>
                  <a:pt x="687" y="442"/>
                </a:lnTo>
                <a:cubicBezTo>
                  <a:pt x="686" y="443"/>
                  <a:pt x="685" y="444"/>
                  <a:pt x="685" y="446"/>
                </a:cubicBezTo>
                <a:lnTo>
                  <a:pt x="685" y="446"/>
                </a:lnTo>
                <a:cubicBezTo>
                  <a:pt x="685" y="446"/>
                  <a:pt x="685" y="447"/>
                  <a:pt x="684" y="448"/>
                </a:cubicBezTo>
                <a:lnTo>
                  <a:pt x="684" y="448"/>
                </a:lnTo>
                <a:cubicBezTo>
                  <a:pt x="683" y="447"/>
                  <a:pt x="683" y="445"/>
                  <a:pt x="681" y="444"/>
                </a:cubicBezTo>
                <a:lnTo>
                  <a:pt x="681" y="444"/>
                </a:lnTo>
                <a:cubicBezTo>
                  <a:pt x="683" y="445"/>
                  <a:pt x="683" y="445"/>
                  <a:pt x="684" y="444"/>
                </a:cubicBezTo>
                <a:lnTo>
                  <a:pt x="684" y="444"/>
                </a:lnTo>
                <a:cubicBezTo>
                  <a:pt x="685" y="443"/>
                  <a:pt x="685" y="442"/>
                  <a:pt x="684" y="441"/>
                </a:cubicBezTo>
                <a:lnTo>
                  <a:pt x="684" y="441"/>
                </a:lnTo>
                <a:cubicBezTo>
                  <a:pt x="684" y="440"/>
                  <a:pt x="684" y="440"/>
                  <a:pt x="685" y="440"/>
                </a:cubicBezTo>
                <a:lnTo>
                  <a:pt x="685" y="440"/>
                </a:lnTo>
                <a:cubicBezTo>
                  <a:pt x="686" y="441"/>
                  <a:pt x="686" y="442"/>
                  <a:pt x="687" y="442"/>
                </a:cubicBezTo>
                <a:close/>
                <a:moveTo>
                  <a:pt x="588" y="176"/>
                </a:moveTo>
                <a:lnTo>
                  <a:pt x="588" y="176"/>
                </a:lnTo>
                <a:cubicBezTo>
                  <a:pt x="588" y="177"/>
                  <a:pt x="588" y="177"/>
                  <a:pt x="588" y="177"/>
                </a:cubicBezTo>
                <a:lnTo>
                  <a:pt x="588" y="177"/>
                </a:lnTo>
                <a:lnTo>
                  <a:pt x="587" y="178"/>
                </a:lnTo>
                <a:lnTo>
                  <a:pt x="587" y="178"/>
                </a:lnTo>
                <a:cubicBezTo>
                  <a:pt x="585" y="178"/>
                  <a:pt x="582" y="175"/>
                  <a:pt x="579" y="173"/>
                </a:cubicBezTo>
                <a:lnTo>
                  <a:pt x="581" y="173"/>
                </a:lnTo>
                <a:lnTo>
                  <a:pt x="581" y="173"/>
                </a:lnTo>
                <a:lnTo>
                  <a:pt x="581" y="173"/>
                </a:lnTo>
                <a:lnTo>
                  <a:pt x="581" y="173"/>
                </a:lnTo>
                <a:cubicBezTo>
                  <a:pt x="583" y="175"/>
                  <a:pt x="585" y="176"/>
                  <a:pt x="588" y="176"/>
                </a:cubicBezTo>
                <a:close/>
                <a:moveTo>
                  <a:pt x="572" y="136"/>
                </a:moveTo>
                <a:lnTo>
                  <a:pt x="572" y="136"/>
                </a:lnTo>
                <a:cubicBezTo>
                  <a:pt x="572" y="139"/>
                  <a:pt x="572" y="141"/>
                  <a:pt x="573" y="145"/>
                </a:cubicBezTo>
                <a:lnTo>
                  <a:pt x="573" y="145"/>
                </a:lnTo>
                <a:cubicBezTo>
                  <a:pt x="575" y="147"/>
                  <a:pt x="573" y="150"/>
                  <a:pt x="573" y="153"/>
                </a:cubicBezTo>
                <a:lnTo>
                  <a:pt x="573" y="153"/>
                </a:lnTo>
                <a:lnTo>
                  <a:pt x="573" y="153"/>
                </a:lnTo>
                <a:cubicBezTo>
                  <a:pt x="573" y="151"/>
                  <a:pt x="572" y="148"/>
                  <a:pt x="572" y="147"/>
                </a:cubicBezTo>
                <a:lnTo>
                  <a:pt x="572" y="147"/>
                </a:lnTo>
                <a:lnTo>
                  <a:pt x="573" y="146"/>
                </a:lnTo>
                <a:lnTo>
                  <a:pt x="573" y="146"/>
                </a:lnTo>
                <a:cubicBezTo>
                  <a:pt x="573" y="143"/>
                  <a:pt x="571" y="139"/>
                  <a:pt x="572" y="136"/>
                </a:cubicBezTo>
                <a:close/>
                <a:moveTo>
                  <a:pt x="576" y="162"/>
                </a:moveTo>
                <a:lnTo>
                  <a:pt x="575" y="165"/>
                </a:lnTo>
                <a:lnTo>
                  <a:pt x="575" y="165"/>
                </a:lnTo>
                <a:cubicBezTo>
                  <a:pt x="573" y="163"/>
                  <a:pt x="572" y="163"/>
                  <a:pt x="570" y="162"/>
                </a:cubicBezTo>
                <a:lnTo>
                  <a:pt x="570" y="162"/>
                </a:lnTo>
                <a:lnTo>
                  <a:pt x="570" y="162"/>
                </a:lnTo>
                <a:lnTo>
                  <a:pt x="570" y="162"/>
                </a:lnTo>
                <a:cubicBezTo>
                  <a:pt x="571" y="160"/>
                  <a:pt x="572" y="159"/>
                  <a:pt x="573" y="156"/>
                </a:cubicBezTo>
                <a:lnTo>
                  <a:pt x="573" y="156"/>
                </a:lnTo>
                <a:lnTo>
                  <a:pt x="573" y="156"/>
                </a:lnTo>
                <a:lnTo>
                  <a:pt x="573" y="156"/>
                </a:lnTo>
                <a:cubicBezTo>
                  <a:pt x="573" y="157"/>
                  <a:pt x="573" y="159"/>
                  <a:pt x="575" y="162"/>
                </a:cubicBezTo>
                <a:lnTo>
                  <a:pt x="575" y="162"/>
                </a:lnTo>
                <a:cubicBezTo>
                  <a:pt x="575" y="162"/>
                  <a:pt x="575" y="162"/>
                  <a:pt x="576" y="162"/>
                </a:cubicBezTo>
                <a:close/>
                <a:moveTo>
                  <a:pt x="583" y="196"/>
                </a:moveTo>
                <a:lnTo>
                  <a:pt x="583" y="196"/>
                </a:lnTo>
                <a:cubicBezTo>
                  <a:pt x="585" y="197"/>
                  <a:pt x="589" y="198"/>
                  <a:pt x="591" y="201"/>
                </a:cubicBezTo>
                <a:lnTo>
                  <a:pt x="591" y="201"/>
                </a:lnTo>
                <a:cubicBezTo>
                  <a:pt x="591" y="202"/>
                  <a:pt x="590" y="203"/>
                  <a:pt x="590" y="205"/>
                </a:cubicBezTo>
                <a:lnTo>
                  <a:pt x="590" y="205"/>
                </a:lnTo>
                <a:cubicBezTo>
                  <a:pt x="587" y="202"/>
                  <a:pt x="585" y="200"/>
                  <a:pt x="583" y="198"/>
                </a:cubicBezTo>
                <a:lnTo>
                  <a:pt x="583" y="198"/>
                </a:lnTo>
                <a:cubicBezTo>
                  <a:pt x="583" y="197"/>
                  <a:pt x="582" y="197"/>
                  <a:pt x="582" y="196"/>
                </a:cubicBezTo>
                <a:lnTo>
                  <a:pt x="582" y="196"/>
                </a:lnTo>
                <a:lnTo>
                  <a:pt x="582" y="196"/>
                </a:lnTo>
                <a:cubicBezTo>
                  <a:pt x="583" y="196"/>
                  <a:pt x="583" y="196"/>
                  <a:pt x="583" y="196"/>
                </a:cubicBezTo>
                <a:close/>
                <a:moveTo>
                  <a:pt x="600" y="239"/>
                </a:moveTo>
                <a:lnTo>
                  <a:pt x="600" y="239"/>
                </a:lnTo>
                <a:lnTo>
                  <a:pt x="600" y="239"/>
                </a:lnTo>
                <a:lnTo>
                  <a:pt x="600" y="239"/>
                </a:lnTo>
                <a:lnTo>
                  <a:pt x="600" y="239"/>
                </a:lnTo>
                <a:cubicBezTo>
                  <a:pt x="599" y="243"/>
                  <a:pt x="600" y="246"/>
                  <a:pt x="603" y="249"/>
                </a:cubicBezTo>
                <a:lnTo>
                  <a:pt x="603" y="249"/>
                </a:lnTo>
                <a:cubicBezTo>
                  <a:pt x="604" y="253"/>
                  <a:pt x="601" y="252"/>
                  <a:pt x="600" y="252"/>
                </a:cubicBezTo>
                <a:lnTo>
                  <a:pt x="600" y="252"/>
                </a:lnTo>
                <a:cubicBezTo>
                  <a:pt x="599" y="247"/>
                  <a:pt x="593" y="242"/>
                  <a:pt x="596" y="237"/>
                </a:cubicBezTo>
                <a:lnTo>
                  <a:pt x="596" y="237"/>
                </a:lnTo>
                <a:cubicBezTo>
                  <a:pt x="597" y="237"/>
                  <a:pt x="599" y="237"/>
                  <a:pt x="600" y="239"/>
                </a:cubicBezTo>
                <a:close/>
                <a:moveTo>
                  <a:pt x="576" y="190"/>
                </a:moveTo>
                <a:lnTo>
                  <a:pt x="576" y="190"/>
                </a:lnTo>
                <a:lnTo>
                  <a:pt x="576" y="190"/>
                </a:lnTo>
                <a:lnTo>
                  <a:pt x="576" y="190"/>
                </a:lnTo>
                <a:lnTo>
                  <a:pt x="576" y="190"/>
                </a:lnTo>
                <a:cubicBezTo>
                  <a:pt x="575" y="190"/>
                  <a:pt x="575" y="191"/>
                  <a:pt x="573" y="190"/>
                </a:cubicBezTo>
                <a:lnTo>
                  <a:pt x="573" y="190"/>
                </a:lnTo>
                <a:cubicBezTo>
                  <a:pt x="573" y="190"/>
                  <a:pt x="572" y="190"/>
                  <a:pt x="572" y="189"/>
                </a:cubicBezTo>
                <a:lnTo>
                  <a:pt x="572" y="189"/>
                </a:lnTo>
                <a:cubicBezTo>
                  <a:pt x="571" y="189"/>
                  <a:pt x="571" y="189"/>
                  <a:pt x="570" y="189"/>
                </a:cubicBezTo>
                <a:lnTo>
                  <a:pt x="570" y="189"/>
                </a:lnTo>
                <a:cubicBezTo>
                  <a:pt x="571" y="189"/>
                  <a:pt x="572" y="189"/>
                  <a:pt x="572" y="189"/>
                </a:cubicBezTo>
                <a:lnTo>
                  <a:pt x="572" y="189"/>
                </a:lnTo>
                <a:cubicBezTo>
                  <a:pt x="573" y="189"/>
                  <a:pt x="573" y="188"/>
                  <a:pt x="575" y="188"/>
                </a:cubicBezTo>
                <a:lnTo>
                  <a:pt x="575" y="188"/>
                </a:lnTo>
                <a:cubicBezTo>
                  <a:pt x="575" y="189"/>
                  <a:pt x="575" y="190"/>
                  <a:pt x="576" y="190"/>
                </a:cubicBezTo>
                <a:close/>
                <a:moveTo>
                  <a:pt x="620" y="297"/>
                </a:moveTo>
                <a:lnTo>
                  <a:pt x="620" y="297"/>
                </a:lnTo>
                <a:cubicBezTo>
                  <a:pt x="620" y="296"/>
                  <a:pt x="620" y="296"/>
                  <a:pt x="620" y="296"/>
                </a:cubicBezTo>
                <a:lnTo>
                  <a:pt x="620" y="296"/>
                </a:lnTo>
                <a:cubicBezTo>
                  <a:pt x="620" y="298"/>
                  <a:pt x="621" y="299"/>
                  <a:pt x="621" y="301"/>
                </a:cubicBezTo>
                <a:lnTo>
                  <a:pt x="621" y="301"/>
                </a:lnTo>
                <a:cubicBezTo>
                  <a:pt x="620" y="301"/>
                  <a:pt x="619" y="301"/>
                  <a:pt x="618" y="302"/>
                </a:cubicBezTo>
                <a:lnTo>
                  <a:pt x="618" y="302"/>
                </a:lnTo>
                <a:cubicBezTo>
                  <a:pt x="616" y="300"/>
                  <a:pt x="616" y="299"/>
                  <a:pt x="614" y="298"/>
                </a:cubicBezTo>
                <a:lnTo>
                  <a:pt x="614" y="298"/>
                </a:lnTo>
                <a:cubicBezTo>
                  <a:pt x="616" y="298"/>
                  <a:pt x="618" y="298"/>
                  <a:pt x="620" y="297"/>
                </a:cubicBezTo>
                <a:close/>
                <a:moveTo>
                  <a:pt x="603" y="256"/>
                </a:moveTo>
                <a:lnTo>
                  <a:pt x="603" y="256"/>
                </a:lnTo>
                <a:cubicBezTo>
                  <a:pt x="606" y="260"/>
                  <a:pt x="605" y="261"/>
                  <a:pt x="601" y="261"/>
                </a:cubicBezTo>
                <a:lnTo>
                  <a:pt x="601" y="261"/>
                </a:lnTo>
                <a:cubicBezTo>
                  <a:pt x="600" y="258"/>
                  <a:pt x="599" y="256"/>
                  <a:pt x="597" y="255"/>
                </a:cubicBezTo>
                <a:lnTo>
                  <a:pt x="597" y="255"/>
                </a:lnTo>
                <a:cubicBezTo>
                  <a:pt x="599" y="255"/>
                  <a:pt x="600" y="254"/>
                  <a:pt x="600" y="252"/>
                </a:cubicBezTo>
                <a:lnTo>
                  <a:pt x="600" y="252"/>
                </a:lnTo>
                <a:lnTo>
                  <a:pt x="600" y="252"/>
                </a:lnTo>
                <a:lnTo>
                  <a:pt x="600" y="252"/>
                </a:lnTo>
                <a:cubicBezTo>
                  <a:pt x="601" y="254"/>
                  <a:pt x="602" y="255"/>
                  <a:pt x="603" y="256"/>
                </a:cubicBezTo>
                <a:close/>
                <a:moveTo>
                  <a:pt x="626" y="284"/>
                </a:moveTo>
                <a:lnTo>
                  <a:pt x="626" y="284"/>
                </a:lnTo>
                <a:lnTo>
                  <a:pt x="626" y="284"/>
                </a:lnTo>
                <a:lnTo>
                  <a:pt x="626" y="284"/>
                </a:lnTo>
                <a:cubicBezTo>
                  <a:pt x="625" y="286"/>
                  <a:pt x="622" y="284"/>
                  <a:pt x="621" y="285"/>
                </a:cubicBezTo>
                <a:lnTo>
                  <a:pt x="621" y="285"/>
                </a:lnTo>
                <a:cubicBezTo>
                  <a:pt x="622" y="284"/>
                  <a:pt x="622" y="283"/>
                  <a:pt x="622" y="282"/>
                </a:cubicBezTo>
                <a:lnTo>
                  <a:pt x="622" y="282"/>
                </a:lnTo>
                <a:lnTo>
                  <a:pt x="622" y="282"/>
                </a:lnTo>
                <a:lnTo>
                  <a:pt x="622" y="282"/>
                </a:lnTo>
                <a:cubicBezTo>
                  <a:pt x="623" y="282"/>
                  <a:pt x="624" y="283"/>
                  <a:pt x="626" y="284"/>
                </a:cubicBezTo>
                <a:close/>
                <a:moveTo>
                  <a:pt x="608" y="243"/>
                </a:moveTo>
                <a:lnTo>
                  <a:pt x="608" y="243"/>
                </a:lnTo>
                <a:close/>
                <a:moveTo>
                  <a:pt x="591" y="207"/>
                </a:moveTo>
                <a:lnTo>
                  <a:pt x="591" y="207"/>
                </a:lnTo>
                <a:lnTo>
                  <a:pt x="591" y="207"/>
                </a:lnTo>
                <a:lnTo>
                  <a:pt x="591" y="207"/>
                </a:lnTo>
                <a:cubicBezTo>
                  <a:pt x="591" y="207"/>
                  <a:pt x="591" y="207"/>
                  <a:pt x="592" y="208"/>
                </a:cubicBezTo>
                <a:lnTo>
                  <a:pt x="592" y="208"/>
                </a:lnTo>
                <a:cubicBezTo>
                  <a:pt x="594" y="208"/>
                  <a:pt x="597" y="206"/>
                  <a:pt x="598" y="211"/>
                </a:cubicBezTo>
                <a:lnTo>
                  <a:pt x="598" y="211"/>
                </a:lnTo>
                <a:cubicBezTo>
                  <a:pt x="596" y="210"/>
                  <a:pt x="594" y="210"/>
                  <a:pt x="594" y="211"/>
                </a:cubicBezTo>
                <a:lnTo>
                  <a:pt x="594" y="211"/>
                </a:lnTo>
                <a:cubicBezTo>
                  <a:pt x="594" y="211"/>
                  <a:pt x="594" y="211"/>
                  <a:pt x="593" y="212"/>
                </a:cubicBezTo>
                <a:lnTo>
                  <a:pt x="593" y="212"/>
                </a:lnTo>
                <a:cubicBezTo>
                  <a:pt x="593" y="210"/>
                  <a:pt x="592" y="209"/>
                  <a:pt x="591" y="207"/>
                </a:cubicBezTo>
                <a:close/>
                <a:moveTo>
                  <a:pt x="651" y="359"/>
                </a:moveTo>
                <a:lnTo>
                  <a:pt x="651" y="359"/>
                </a:lnTo>
                <a:cubicBezTo>
                  <a:pt x="652" y="359"/>
                  <a:pt x="652" y="360"/>
                  <a:pt x="652" y="360"/>
                </a:cubicBezTo>
                <a:lnTo>
                  <a:pt x="652" y="360"/>
                </a:lnTo>
                <a:lnTo>
                  <a:pt x="651" y="360"/>
                </a:lnTo>
                <a:lnTo>
                  <a:pt x="651" y="360"/>
                </a:lnTo>
                <a:lnTo>
                  <a:pt x="651" y="359"/>
                </a:lnTo>
                <a:close/>
                <a:moveTo>
                  <a:pt x="635" y="337"/>
                </a:moveTo>
                <a:lnTo>
                  <a:pt x="635" y="337"/>
                </a:lnTo>
                <a:lnTo>
                  <a:pt x="634" y="337"/>
                </a:lnTo>
                <a:lnTo>
                  <a:pt x="634" y="337"/>
                </a:lnTo>
                <a:cubicBezTo>
                  <a:pt x="634" y="335"/>
                  <a:pt x="635" y="335"/>
                  <a:pt x="640" y="339"/>
                </a:cubicBezTo>
                <a:lnTo>
                  <a:pt x="640" y="339"/>
                </a:lnTo>
                <a:lnTo>
                  <a:pt x="640" y="339"/>
                </a:lnTo>
                <a:lnTo>
                  <a:pt x="640" y="339"/>
                </a:lnTo>
                <a:cubicBezTo>
                  <a:pt x="643" y="341"/>
                  <a:pt x="646" y="344"/>
                  <a:pt x="649" y="345"/>
                </a:cubicBezTo>
                <a:lnTo>
                  <a:pt x="649" y="345"/>
                </a:lnTo>
                <a:cubicBezTo>
                  <a:pt x="649" y="347"/>
                  <a:pt x="649" y="347"/>
                  <a:pt x="649" y="347"/>
                </a:cubicBezTo>
                <a:lnTo>
                  <a:pt x="649" y="347"/>
                </a:lnTo>
                <a:cubicBezTo>
                  <a:pt x="649" y="347"/>
                  <a:pt x="649" y="348"/>
                  <a:pt x="649" y="349"/>
                </a:cubicBezTo>
                <a:lnTo>
                  <a:pt x="649" y="349"/>
                </a:lnTo>
                <a:cubicBezTo>
                  <a:pt x="645" y="343"/>
                  <a:pt x="642" y="338"/>
                  <a:pt x="635" y="337"/>
                </a:cubicBezTo>
                <a:lnTo>
                  <a:pt x="655" y="383"/>
                </a:lnTo>
                <a:lnTo>
                  <a:pt x="655" y="383"/>
                </a:lnTo>
                <a:cubicBezTo>
                  <a:pt x="655" y="382"/>
                  <a:pt x="656" y="382"/>
                  <a:pt x="657" y="382"/>
                </a:cubicBezTo>
                <a:lnTo>
                  <a:pt x="657" y="382"/>
                </a:lnTo>
                <a:lnTo>
                  <a:pt x="657" y="382"/>
                </a:lnTo>
                <a:lnTo>
                  <a:pt x="657" y="382"/>
                </a:lnTo>
                <a:cubicBezTo>
                  <a:pt x="656" y="383"/>
                  <a:pt x="655" y="383"/>
                  <a:pt x="655" y="383"/>
                </a:cubicBezTo>
                <a:lnTo>
                  <a:pt x="635" y="337"/>
                </a:lnTo>
                <a:close/>
                <a:moveTo>
                  <a:pt x="671" y="435"/>
                </a:moveTo>
                <a:lnTo>
                  <a:pt x="671" y="435"/>
                </a:lnTo>
                <a:cubicBezTo>
                  <a:pt x="672" y="435"/>
                  <a:pt x="673" y="435"/>
                  <a:pt x="674" y="435"/>
                </a:cubicBezTo>
                <a:lnTo>
                  <a:pt x="674" y="435"/>
                </a:lnTo>
                <a:lnTo>
                  <a:pt x="675" y="435"/>
                </a:lnTo>
                <a:lnTo>
                  <a:pt x="675" y="435"/>
                </a:lnTo>
                <a:cubicBezTo>
                  <a:pt x="675" y="435"/>
                  <a:pt x="675" y="435"/>
                  <a:pt x="676" y="436"/>
                </a:cubicBezTo>
                <a:lnTo>
                  <a:pt x="676" y="436"/>
                </a:lnTo>
                <a:cubicBezTo>
                  <a:pt x="675" y="436"/>
                  <a:pt x="674" y="437"/>
                  <a:pt x="673" y="437"/>
                </a:cubicBezTo>
                <a:lnTo>
                  <a:pt x="673" y="437"/>
                </a:lnTo>
                <a:cubicBezTo>
                  <a:pt x="672" y="437"/>
                  <a:pt x="672" y="436"/>
                  <a:pt x="671" y="435"/>
                </a:cubicBezTo>
                <a:close/>
                <a:moveTo>
                  <a:pt x="669" y="450"/>
                </a:moveTo>
                <a:lnTo>
                  <a:pt x="671" y="449"/>
                </a:lnTo>
                <a:lnTo>
                  <a:pt x="671" y="449"/>
                </a:lnTo>
                <a:lnTo>
                  <a:pt x="671" y="449"/>
                </a:lnTo>
                <a:cubicBezTo>
                  <a:pt x="671" y="451"/>
                  <a:pt x="673" y="453"/>
                  <a:pt x="675" y="454"/>
                </a:cubicBezTo>
                <a:lnTo>
                  <a:pt x="675" y="454"/>
                </a:lnTo>
                <a:cubicBezTo>
                  <a:pt x="674" y="454"/>
                  <a:pt x="673" y="454"/>
                  <a:pt x="672" y="455"/>
                </a:cubicBezTo>
                <a:lnTo>
                  <a:pt x="672" y="455"/>
                </a:lnTo>
                <a:cubicBezTo>
                  <a:pt x="672" y="455"/>
                  <a:pt x="672" y="455"/>
                  <a:pt x="671" y="455"/>
                </a:cubicBezTo>
                <a:lnTo>
                  <a:pt x="671" y="455"/>
                </a:lnTo>
                <a:cubicBezTo>
                  <a:pt x="671" y="453"/>
                  <a:pt x="671" y="452"/>
                  <a:pt x="669" y="450"/>
                </a:cubicBezTo>
                <a:close/>
                <a:moveTo>
                  <a:pt x="705" y="510"/>
                </a:moveTo>
                <a:lnTo>
                  <a:pt x="705" y="511"/>
                </a:lnTo>
                <a:lnTo>
                  <a:pt x="705" y="510"/>
                </a:lnTo>
                <a:close/>
                <a:moveTo>
                  <a:pt x="750" y="625"/>
                </a:moveTo>
                <a:lnTo>
                  <a:pt x="750" y="625"/>
                </a:lnTo>
                <a:lnTo>
                  <a:pt x="750" y="625"/>
                </a:lnTo>
                <a:lnTo>
                  <a:pt x="750" y="625"/>
                </a:lnTo>
                <a:cubicBezTo>
                  <a:pt x="750" y="626"/>
                  <a:pt x="748" y="629"/>
                  <a:pt x="748" y="630"/>
                </a:cubicBezTo>
                <a:lnTo>
                  <a:pt x="748" y="630"/>
                </a:lnTo>
                <a:cubicBezTo>
                  <a:pt x="747" y="630"/>
                  <a:pt x="747" y="629"/>
                  <a:pt x="747" y="628"/>
                </a:cubicBezTo>
                <a:lnTo>
                  <a:pt x="747" y="628"/>
                </a:lnTo>
                <a:cubicBezTo>
                  <a:pt x="747" y="626"/>
                  <a:pt x="746" y="625"/>
                  <a:pt x="746" y="624"/>
                </a:cubicBezTo>
                <a:lnTo>
                  <a:pt x="746" y="624"/>
                </a:lnTo>
                <a:lnTo>
                  <a:pt x="746" y="624"/>
                </a:lnTo>
                <a:cubicBezTo>
                  <a:pt x="747" y="623"/>
                  <a:pt x="747" y="623"/>
                  <a:pt x="748" y="622"/>
                </a:cubicBezTo>
                <a:lnTo>
                  <a:pt x="748" y="622"/>
                </a:lnTo>
                <a:cubicBezTo>
                  <a:pt x="748" y="623"/>
                  <a:pt x="749" y="624"/>
                  <a:pt x="750" y="625"/>
                </a:cubicBezTo>
                <a:close/>
                <a:moveTo>
                  <a:pt x="715" y="538"/>
                </a:moveTo>
                <a:lnTo>
                  <a:pt x="715" y="538"/>
                </a:lnTo>
                <a:lnTo>
                  <a:pt x="715" y="538"/>
                </a:lnTo>
                <a:cubicBezTo>
                  <a:pt x="715" y="536"/>
                  <a:pt x="714" y="535"/>
                  <a:pt x="712" y="533"/>
                </a:cubicBezTo>
                <a:lnTo>
                  <a:pt x="712" y="533"/>
                </a:lnTo>
                <a:cubicBezTo>
                  <a:pt x="712" y="531"/>
                  <a:pt x="711" y="529"/>
                  <a:pt x="708" y="527"/>
                </a:cubicBezTo>
                <a:lnTo>
                  <a:pt x="708" y="527"/>
                </a:lnTo>
                <a:cubicBezTo>
                  <a:pt x="708" y="525"/>
                  <a:pt x="708" y="523"/>
                  <a:pt x="708" y="521"/>
                </a:cubicBezTo>
                <a:lnTo>
                  <a:pt x="708" y="521"/>
                </a:lnTo>
                <a:cubicBezTo>
                  <a:pt x="707" y="519"/>
                  <a:pt x="707" y="517"/>
                  <a:pt x="707" y="516"/>
                </a:cubicBezTo>
                <a:lnTo>
                  <a:pt x="707" y="516"/>
                </a:lnTo>
                <a:lnTo>
                  <a:pt x="708" y="516"/>
                </a:lnTo>
                <a:lnTo>
                  <a:pt x="708" y="516"/>
                </a:lnTo>
                <a:cubicBezTo>
                  <a:pt x="708" y="519"/>
                  <a:pt x="718" y="521"/>
                  <a:pt x="714" y="526"/>
                </a:cubicBezTo>
                <a:lnTo>
                  <a:pt x="714" y="526"/>
                </a:lnTo>
                <a:cubicBezTo>
                  <a:pt x="714" y="527"/>
                  <a:pt x="714" y="528"/>
                  <a:pt x="715" y="529"/>
                </a:cubicBezTo>
                <a:lnTo>
                  <a:pt x="715" y="529"/>
                </a:lnTo>
                <a:lnTo>
                  <a:pt x="715" y="529"/>
                </a:lnTo>
                <a:cubicBezTo>
                  <a:pt x="715" y="532"/>
                  <a:pt x="717" y="535"/>
                  <a:pt x="720" y="538"/>
                </a:cubicBezTo>
                <a:lnTo>
                  <a:pt x="720" y="538"/>
                </a:lnTo>
                <a:cubicBezTo>
                  <a:pt x="720" y="538"/>
                  <a:pt x="720" y="539"/>
                  <a:pt x="720" y="540"/>
                </a:cubicBezTo>
                <a:lnTo>
                  <a:pt x="720" y="540"/>
                </a:lnTo>
                <a:cubicBezTo>
                  <a:pt x="719" y="540"/>
                  <a:pt x="717" y="539"/>
                  <a:pt x="715" y="538"/>
                </a:cubicBezTo>
                <a:close/>
                <a:moveTo>
                  <a:pt x="751" y="624"/>
                </a:moveTo>
                <a:lnTo>
                  <a:pt x="751" y="624"/>
                </a:lnTo>
                <a:cubicBezTo>
                  <a:pt x="750" y="621"/>
                  <a:pt x="752" y="620"/>
                  <a:pt x="754" y="619"/>
                </a:cubicBezTo>
                <a:lnTo>
                  <a:pt x="754" y="619"/>
                </a:lnTo>
                <a:cubicBezTo>
                  <a:pt x="755" y="619"/>
                  <a:pt x="756" y="619"/>
                  <a:pt x="756" y="620"/>
                </a:cubicBezTo>
                <a:lnTo>
                  <a:pt x="756" y="620"/>
                </a:lnTo>
                <a:cubicBezTo>
                  <a:pt x="754" y="622"/>
                  <a:pt x="753" y="624"/>
                  <a:pt x="751" y="624"/>
                </a:cubicBezTo>
                <a:close/>
                <a:moveTo>
                  <a:pt x="764" y="656"/>
                </a:moveTo>
                <a:lnTo>
                  <a:pt x="764" y="656"/>
                </a:lnTo>
                <a:cubicBezTo>
                  <a:pt x="766" y="656"/>
                  <a:pt x="767" y="656"/>
                  <a:pt x="767" y="655"/>
                </a:cubicBezTo>
                <a:lnTo>
                  <a:pt x="767" y="655"/>
                </a:lnTo>
                <a:cubicBezTo>
                  <a:pt x="767" y="654"/>
                  <a:pt x="767" y="654"/>
                  <a:pt x="767" y="653"/>
                </a:cubicBezTo>
                <a:lnTo>
                  <a:pt x="767" y="653"/>
                </a:lnTo>
                <a:cubicBezTo>
                  <a:pt x="767" y="654"/>
                  <a:pt x="767" y="654"/>
                  <a:pt x="767" y="654"/>
                </a:cubicBezTo>
                <a:lnTo>
                  <a:pt x="767" y="654"/>
                </a:lnTo>
                <a:cubicBezTo>
                  <a:pt x="767" y="655"/>
                  <a:pt x="767" y="656"/>
                  <a:pt x="768" y="656"/>
                </a:cubicBezTo>
                <a:lnTo>
                  <a:pt x="768" y="656"/>
                </a:lnTo>
                <a:cubicBezTo>
                  <a:pt x="767" y="656"/>
                  <a:pt x="767" y="658"/>
                  <a:pt x="766" y="658"/>
                </a:cubicBezTo>
                <a:lnTo>
                  <a:pt x="766" y="658"/>
                </a:lnTo>
                <a:cubicBezTo>
                  <a:pt x="766" y="658"/>
                  <a:pt x="765" y="656"/>
                  <a:pt x="764" y="656"/>
                </a:cubicBezTo>
                <a:close/>
                <a:moveTo>
                  <a:pt x="784" y="682"/>
                </a:moveTo>
                <a:lnTo>
                  <a:pt x="784" y="682"/>
                </a:lnTo>
                <a:cubicBezTo>
                  <a:pt x="784" y="683"/>
                  <a:pt x="784" y="686"/>
                  <a:pt x="781" y="684"/>
                </a:cubicBezTo>
                <a:lnTo>
                  <a:pt x="781" y="684"/>
                </a:lnTo>
                <a:cubicBezTo>
                  <a:pt x="780" y="683"/>
                  <a:pt x="778" y="687"/>
                  <a:pt x="778" y="689"/>
                </a:cubicBezTo>
                <a:lnTo>
                  <a:pt x="778" y="689"/>
                </a:lnTo>
                <a:lnTo>
                  <a:pt x="778" y="689"/>
                </a:lnTo>
                <a:lnTo>
                  <a:pt x="778" y="689"/>
                </a:lnTo>
                <a:cubicBezTo>
                  <a:pt x="778" y="689"/>
                  <a:pt x="778" y="689"/>
                  <a:pt x="777" y="688"/>
                </a:cubicBezTo>
                <a:lnTo>
                  <a:pt x="777" y="688"/>
                </a:lnTo>
                <a:cubicBezTo>
                  <a:pt x="776" y="687"/>
                  <a:pt x="775" y="687"/>
                  <a:pt x="773" y="687"/>
                </a:cubicBezTo>
                <a:lnTo>
                  <a:pt x="773" y="687"/>
                </a:lnTo>
                <a:lnTo>
                  <a:pt x="773" y="686"/>
                </a:lnTo>
                <a:lnTo>
                  <a:pt x="773" y="686"/>
                </a:lnTo>
                <a:cubicBezTo>
                  <a:pt x="774" y="683"/>
                  <a:pt x="777" y="683"/>
                  <a:pt x="777" y="679"/>
                </a:cubicBezTo>
                <a:lnTo>
                  <a:pt x="777" y="679"/>
                </a:lnTo>
                <a:cubicBezTo>
                  <a:pt x="779" y="679"/>
                  <a:pt x="782" y="683"/>
                  <a:pt x="784" y="682"/>
                </a:cubicBezTo>
                <a:close/>
                <a:moveTo>
                  <a:pt x="721" y="529"/>
                </a:moveTo>
                <a:lnTo>
                  <a:pt x="721" y="529"/>
                </a:lnTo>
                <a:lnTo>
                  <a:pt x="721" y="529"/>
                </a:lnTo>
                <a:lnTo>
                  <a:pt x="721" y="529"/>
                </a:lnTo>
                <a:cubicBezTo>
                  <a:pt x="722" y="528"/>
                  <a:pt x="723" y="525"/>
                  <a:pt x="722" y="523"/>
                </a:cubicBezTo>
                <a:lnTo>
                  <a:pt x="722" y="523"/>
                </a:lnTo>
                <a:cubicBezTo>
                  <a:pt x="723" y="523"/>
                  <a:pt x="724" y="523"/>
                  <a:pt x="724" y="523"/>
                </a:cubicBezTo>
                <a:lnTo>
                  <a:pt x="724" y="523"/>
                </a:lnTo>
                <a:cubicBezTo>
                  <a:pt x="724" y="524"/>
                  <a:pt x="724" y="525"/>
                  <a:pt x="724" y="526"/>
                </a:cubicBezTo>
                <a:lnTo>
                  <a:pt x="724" y="526"/>
                </a:lnTo>
                <a:cubicBezTo>
                  <a:pt x="723" y="527"/>
                  <a:pt x="722" y="528"/>
                  <a:pt x="721" y="529"/>
                </a:cubicBezTo>
                <a:close/>
                <a:moveTo>
                  <a:pt x="743" y="591"/>
                </a:moveTo>
                <a:lnTo>
                  <a:pt x="743" y="591"/>
                </a:lnTo>
                <a:lnTo>
                  <a:pt x="743" y="591"/>
                </a:lnTo>
                <a:lnTo>
                  <a:pt x="743" y="591"/>
                </a:lnTo>
                <a:cubicBezTo>
                  <a:pt x="744" y="591"/>
                  <a:pt x="744" y="591"/>
                  <a:pt x="744" y="591"/>
                </a:cubicBezTo>
                <a:lnTo>
                  <a:pt x="745" y="590"/>
                </a:lnTo>
                <a:lnTo>
                  <a:pt x="745" y="590"/>
                </a:lnTo>
                <a:cubicBezTo>
                  <a:pt x="745" y="590"/>
                  <a:pt x="745" y="590"/>
                  <a:pt x="745" y="591"/>
                </a:cubicBezTo>
                <a:lnTo>
                  <a:pt x="745" y="591"/>
                </a:lnTo>
                <a:lnTo>
                  <a:pt x="745" y="593"/>
                </a:lnTo>
                <a:lnTo>
                  <a:pt x="745" y="593"/>
                </a:lnTo>
                <a:lnTo>
                  <a:pt x="745" y="593"/>
                </a:lnTo>
                <a:lnTo>
                  <a:pt x="745" y="593"/>
                </a:lnTo>
                <a:cubicBezTo>
                  <a:pt x="745" y="593"/>
                  <a:pt x="744" y="593"/>
                  <a:pt x="743" y="591"/>
                </a:cubicBezTo>
                <a:close/>
                <a:moveTo>
                  <a:pt x="754" y="615"/>
                </a:moveTo>
                <a:lnTo>
                  <a:pt x="754" y="615"/>
                </a:lnTo>
                <a:cubicBezTo>
                  <a:pt x="750" y="619"/>
                  <a:pt x="749" y="615"/>
                  <a:pt x="748" y="611"/>
                </a:cubicBezTo>
                <a:lnTo>
                  <a:pt x="748" y="611"/>
                </a:lnTo>
                <a:cubicBezTo>
                  <a:pt x="748" y="610"/>
                  <a:pt x="748" y="609"/>
                  <a:pt x="748" y="609"/>
                </a:cubicBezTo>
                <a:lnTo>
                  <a:pt x="748" y="609"/>
                </a:lnTo>
                <a:cubicBezTo>
                  <a:pt x="749" y="607"/>
                  <a:pt x="749" y="605"/>
                  <a:pt x="749" y="603"/>
                </a:cubicBezTo>
                <a:lnTo>
                  <a:pt x="749" y="603"/>
                </a:lnTo>
                <a:cubicBezTo>
                  <a:pt x="750" y="605"/>
                  <a:pt x="751" y="607"/>
                  <a:pt x="753" y="608"/>
                </a:cubicBezTo>
                <a:lnTo>
                  <a:pt x="753" y="608"/>
                </a:lnTo>
                <a:cubicBezTo>
                  <a:pt x="753" y="609"/>
                  <a:pt x="752" y="609"/>
                  <a:pt x="752" y="610"/>
                </a:cubicBezTo>
                <a:lnTo>
                  <a:pt x="752" y="610"/>
                </a:lnTo>
                <a:cubicBezTo>
                  <a:pt x="752" y="613"/>
                  <a:pt x="752" y="614"/>
                  <a:pt x="754" y="615"/>
                </a:cubicBezTo>
                <a:close/>
                <a:moveTo>
                  <a:pt x="738" y="612"/>
                </a:moveTo>
                <a:lnTo>
                  <a:pt x="738" y="612"/>
                </a:lnTo>
                <a:cubicBezTo>
                  <a:pt x="738" y="613"/>
                  <a:pt x="738" y="614"/>
                  <a:pt x="739" y="615"/>
                </a:cubicBezTo>
                <a:lnTo>
                  <a:pt x="739" y="615"/>
                </a:lnTo>
                <a:cubicBezTo>
                  <a:pt x="738" y="614"/>
                  <a:pt x="737" y="613"/>
                  <a:pt x="737" y="612"/>
                </a:cubicBezTo>
                <a:lnTo>
                  <a:pt x="737" y="612"/>
                </a:lnTo>
                <a:cubicBezTo>
                  <a:pt x="737" y="612"/>
                  <a:pt x="737" y="612"/>
                  <a:pt x="738" y="612"/>
                </a:cubicBezTo>
                <a:close/>
                <a:moveTo>
                  <a:pt x="721" y="572"/>
                </a:moveTo>
                <a:lnTo>
                  <a:pt x="721" y="572"/>
                </a:lnTo>
                <a:cubicBezTo>
                  <a:pt x="719" y="569"/>
                  <a:pt x="715" y="569"/>
                  <a:pt x="714" y="566"/>
                </a:cubicBezTo>
                <a:lnTo>
                  <a:pt x="714" y="566"/>
                </a:lnTo>
                <a:cubicBezTo>
                  <a:pt x="715" y="566"/>
                  <a:pt x="716" y="566"/>
                  <a:pt x="718" y="564"/>
                </a:cubicBezTo>
                <a:lnTo>
                  <a:pt x="718" y="564"/>
                </a:lnTo>
                <a:cubicBezTo>
                  <a:pt x="718" y="566"/>
                  <a:pt x="718" y="566"/>
                  <a:pt x="718" y="567"/>
                </a:cubicBezTo>
                <a:lnTo>
                  <a:pt x="718" y="567"/>
                </a:lnTo>
                <a:lnTo>
                  <a:pt x="726" y="578"/>
                </a:lnTo>
                <a:lnTo>
                  <a:pt x="726" y="578"/>
                </a:lnTo>
                <a:lnTo>
                  <a:pt x="726" y="578"/>
                </a:lnTo>
                <a:cubicBezTo>
                  <a:pt x="727" y="580"/>
                  <a:pt x="727" y="583"/>
                  <a:pt x="728" y="586"/>
                </a:cubicBezTo>
                <a:lnTo>
                  <a:pt x="728" y="586"/>
                </a:lnTo>
                <a:cubicBezTo>
                  <a:pt x="729" y="587"/>
                  <a:pt x="730" y="586"/>
                  <a:pt x="731" y="585"/>
                </a:cubicBezTo>
                <a:lnTo>
                  <a:pt x="731" y="585"/>
                </a:lnTo>
                <a:cubicBezTo>
                  <a:pt x="731" y="586"/>
                  <a:pt x="731" y="587"/>
                  <a:pt x="732" y="589"/>
                </a:cubicBezTo>
                <a:lnTo>
                  <a:pt x="733" y="589"/>
                </a:lnTo>
                <a:lnTo>
                  <a:pt x="733" y="589"/>
                </a:lnTo>
                <a:cubicBezTo>
                  <a:pt x="734" y="590"/>
                  <a:pt x="735" y="591"/>
                  <a:pt x="737" y="591"/>
                </a:cubicBezTo>
                <a:lnTo>
                  <a:pt x="737" y="591"/>
                </a:lnTo>
                <a:cubicBezTo>
                  <a:pt x="735" y="593"/>
                  <a:pt x="735" y="593"/>
                  <a:pt x="733" y="594"/>
                </a:cubicBezTo>
                <a:lnTo>
                  <a:pt x="733" y="594"/>
                </a:lnTo>
                <a:lnTo>
                  <a:pt x="733" y="594"/>
                </a:lnTo>
                <a:lnTo>
                  <a:pt x="733" y="594"/>
                </a:lnTo>
                <a:cubicBezTo>
                  <a:pt x="731" y="593"/>
                  <a:pt x="729" y="593"/>
                  <a:pt x="728" y="593"/>
                </a:cubicBezTo>
                <a:lnTo>
                  <a:pt x="728" y="593"/>
                </a:lnTo>
                <a:lnTo>
                  <a:pt x="728" y="593"/>
                </a:lnTo>
                <a:cubicBezTo>
                  <a:pt x="727" y="594"/>
                  <a:pt x="727" y="595"/>
                  <a:pt x="727" y="596"/>
                </a:cubicBezTo>
                <a:lnTo>
                  <a:pt x="727" y="596"/>
                </a:lnTo>
                <a:cubicBezTo>
                  <a:pt x="729" y="597"/>
                  <a:pt x="730" y="597"/>
                  <a:pt x="731" y="599"/>
                </a:cubicBezTo>
                <a:lnTo>
                  <a:pt x="731" y="599"/>
                </a:lnTo>
                <a:cubicBezTo>
                  <a:pt x="732" y="599"/>
                  <a:pt x="732" y="599"/>
                  <a:pt x="732" y="599"/>
                </a:cubicBezTo>
                <a:lnTo>
                  <a:pt x="732" y="599"/>
                </a:lnTo>
                <a:cubicBezTo>
                  <a:pt x="732" y="602"/>
                  <a:pt x="733" y="604"/>
                  <a:pt x="733" y="606"/>
                </a:cubicBezTo>
                <a:lnTo>
                  <a:pt x="733" y="606"/>
                </a:lnTo>
                <a:cubicBezTo>
                  <a:pt x="733" y="607"/>
                  <a:pt x="734" y="608"/>
                  <a:pt x="734" y="609"/>
                </a:cubicBezTo>
                <a:lnTo>
                  <a:pt x="734" y="609"/>
                </a:lnTo>
                <a:cubicBezTo>
                  <a:pt x="734" y="608"/>
                  <a:pt x="733" y="608"/>
                  <a:pt x="733" y="608"/>
                </a:cubicBezTo>
                <a:lnTo>
                  <a:pt x="733" y="608"/>
                </a:lnTo>
                <a:cubicBezTo>
                  <a:pt x="733" y="608"/>
                  <a:pt x="732" y="609"/>
                  <a:pt x="731" y="609"/>
                </a:cubicBezTo>
                <a:lnTo>
                  <a:pt x="731" y="609"/>
                </a:lnTo>
                <a:cubicBezTo>
                  <a:pt x="729" y="608"/>
                  <a:pt x="728" y="605"/>
                  <a:pt x="727" y="603"/>
                </a:cubicBezTo>
                <a:lnTo>
                  <a:pt x="727" y="603"/>
                </a:lnTo>
                <a:cubicBezTo>
                  <a:pt x="727" y="603"/>
                  <a:pt x="728" y="602"/>
                  <a:pt x="728" y="601"/>
                </a:cubicBezTo>
                <a:lnTo>
                  <a:pt x="728" y="601"/>
                </a:lnTo>
                <a:cubicBezTo>
                  <a:pt x="728" y="600"/>
                  <a:pt x="727" y="598"/>
                  <a:pt x="726" y="597"/>
                </a:cubicBezTo>
                <a:lnTo>
                  <a:pt x="726" y="597"/>
                </a:lnTo>
                <a:cubicBezTo>
                  <a:pt x="725" y="596"/>
                  <a:pt x="724" y="595"/>
                  <a:pt x="724" y="594"/>
                </a:cubicBezTo>
                <a:lnTo>
                  <a:pt x="724" y="594"/>
                </a:lnTo>
                <a:lnTo>
                  <a:pt x="724" y="594"/>
                </a:lnTo>
                <a:lnTo>
                  <a:pt x="724" y="594"/>
                </a:lnTo>
                <a:cubicBezTo>
                  <a:pt x="724" y="591"/>
                  <a:pt x="724" y="589"/>
                  <a:pt x="724" y="587"/>
                </a:cubicBezTo>
                <a:lnTo>
                  <a:pt x="724" y="587"/>
                </a:lnTo>
                <a:lnTo>
                  <a:pt x="724" y="587"/>
                </a:lnTo>
                <a:lnTo>
                  <a:pt x="724" y="587"/>
                </a:lnTo>
                <a:cubicBezTo>
                  <a:pt x="724" y="587"/>
                  <a:pt x="725" y="586"/>
                  <a:pt x="725" y="585"/>
                </a:cubicBezTo>
                <a:lnTo>
                  <a:pt x="725" y="585"/>
                </a:lnTo>
                <a:cubicBezTo>
                  <a:pt x="725" y="582"/>
                  <a:pt x="724" y="579"/>
                  <a:pt x="723" y="576"/>
                </a:cubicBezTo>
                <a:lnTo>
                  <a:pt x="723" y="576"/>
                </a:lnTo>
                <a:cubicBezTo>
                  <a:pt x="723" y="575"/>
                  <a:pt x="722" y="573"/>
                  <a:pt x="721" y="572"/>
                </a:cubicBezTo>
                <a:close/>
                <a:moveTo>
                  <a:pt x="689" y="516"/>
                </a:moveTo>
                <a:lnTo>
                  <a:pt x="689" y="516"/>
                </a:lnTo>
                <a:cubicBezTo>
                  <a:pt x="690" y="516"/>
                  <a:pt x="690" y="516"/>
                  <a:pt x="690" y="516"/>
                </a:cubicBezTo>
                <a:lnTo>
                  <a:pt x="690" y="516"/>
                </a:lnTo>
                <a:cubicBezTo>
                  <a:pt x="690" y="516"/>
                  <a:pt x="690" y="516"/>
                  <a:pt x="689" y="516"/>
                </a:cubicBezTo>
                <a:close/>
                <a:moveTo>
                  <a:pt x="717" y="585"/>
                </a:moveTo>
                <a:lnTo>
                  <a:pt x="717" y="585"/>
                </a:lnTo>
                <a:cubicBezTo>
                  <a:pt x="717" y="587"/>
                  <a:pt x="718" y="587"/>
                  <a:pt x="718" y="589"/>
                </a:cubicBezTo>
                <a:lnTo>
                  <a:pt x="718" y="589"/>
                </a:lnTo>
                <a:cubicBezTo>
                  <a:pt x="718" y="589"/>
                  <a:pt x="717" y="589"/>
                  <a:pt x="716" y="589"/>
                </a:cubicBezTo>
                <a:lnTo>
                  <a:pt x="716" y="589"/>
                </a:lnTo>
                <a:cubicBezTo>
                  <a:pt x="716" y="589"/>
                  <a:pt x="716" y="589"/>
                  <a:pt x="716" y="588"/>
                </a:cubicBezTo>
                <a:lnTo>
                  <a:pt x="716" y="588"/>
                </a:lnTo>
                <a:cubicBezTo>
                  <a:pt x="718" y="588"/>
                  <a:pt x="713" y="584"/>
                  <a:pt x="717" y="585"/>
                </a:cubicBezTo>
                <a:close/>
                <a:moveTo>
                  <a:pt x="693" y="515"/>
                </a:moveTo>
                <a:lnTo>
                  <a:pt x="693" y="515"/>
                </a:lnTo>
                <a:lnTo>
                  <a:pt x="692" y="515"/>
                </a:lnTo>
                <a:lnTo>
                  <a:pt x="692" y="515"/>
                </a:lnTo>
                <a:cubicBezTo>
                  <a:pt x="692" y="514"/>
                  <a:pt x="692" y="513"/>
                  <a:pt x="692" y="511"/>
                </a:cubicBezTo>
                <a:lnTo>
                  <a:pt x="692" y="511"/>
                </a:lnTo>
                <a:cubicBezTo>
                  <a:pt x="694" y="511"/>
                  <a:pt x="697" y="511"/>
                  <a:pt x="695" y="507"/>
                </a:cubicBezTo>
                <a:lnTo>
                  <a:pt x="695" y="507"/>
                </a:lnTo>
                <a:lnTo>
                  <a:pt x="698" y="508"/>
                </a:lnTo>
                <a:lnTo>
                  <a:pt x="698" y="508"/>
                </a:lnTo>
                <a:cubicBezTo>
                  <a:pt x="698" y="510"/>
                  <a:pt x="698" y="511"/>
                  <a:pt x="698" y="513"/>
                </a:cubicBezTo>
                <a:lnTo>
                  <a:pt x="698" y="513"/>
                </a:lnTo>
                <a:cubicBezTo>
                  <a:pt x="700" y="511"/>
                  <a:pt x="702" y="511"/>
                  <a:pt x="705" y="511"/>
                </a:cubicBezTo>
                <a:lnTo>
                  <a:pt x="705" y="511"/>
                </a:lnTo>
                <a:cubicBezTo>
                  <a:pt x="706" y="511"/>
                  <a:pt x="706" y="513"/>
                  <a:pt x="707" y="513"/>
                </a:cubicBezTo>
                <a:lnTo>
                  <a:pt x="707" y="513"/>
                </a:lnTo>
                <a:cubicBezTo>
                  <a:pt x="707" y="514"/>
                  <a:pt x="706" y="515"/>
                  <a:pt x="706" y="516"/>
                </a:cubicBezTo>
                <a:lnTo>
                  <a:pt x="706" y="516"/>
                </a:lnTo>
                <a:cubicBezTo>
                  <a:pt x="702" y="515"/>
                  <a:pt x="702" y="518"/>
                  <a:pt x="701" y="521"/>
                </a:cubicBezTo>
                <a:lnTo>
                  <a:pt x="701" y="521"/>
                </a:lnTo>
                <a:cubicBezTo>
                  <a:pt x="701" y="523"/>
                  <a:pt x="701" y="524"/>
                  <a:pt x="702" y="526"/>
                </a:cubicBezTo>
                <a:lnTo>
                  <a:pt x="702" y="526"/>
                </a:lnTo>
                <a:cubicBezTo>
                  <a:pt x="702" y="526"/>
                  <a:pt x="701" y="527"/>
                  <a:pt x="700" y="528"/>
                </a:cubicBezTo>
                <a:lnTo>
                  <a:pt x="700" y="528"/>
                </a:lnTo>
                <a:cubicBezTo>
                  <a:pt x="699" y="529"/>
                  <a:pt x="699" y="529"/>
                  <a:pt x="699" y="530"/>
                </a:cubicBezTo>
                <a:lnTo>
                  <a:pt x="699" y="530"/>
                </a:lnTo>
                <a:cubicBezTo>
                  <a:pt x="698" y="531"/>
                  <a:pt x="698" y="531"/>
                  <a:pt x="698" y="531"/>
                </a:cubicBezTo>
                <a:lnTo>
                  <a:pt x="698" y="531"/>
                </a:lnTo>
                <a:cubicBezTo>
                  <a:pt x="698" y="530"/>
                  <a:pt x="698" y="530"/>
                  <a:pt x="697" y="529"/>
                </a:cubicBezTo>
                <a:lnTo>
                  <a:pt x="697" y="529"/>
                </a:lnTo>
                <a:lnTo>
                  <a:pt x="696" y="529"/>
                </a:lnTo>
                <a:lnTo>
                  <a:pt x="696" y="529"/>
                </a:lnTo>
                <a:lnTo>
                  <a:pt x="696" y="529"/>
                </a:lnTo>
                <a:lnTo>
                  <a:pt x="696" y="529"/>
                </a:lnTo>
                <a:cubicBezTo>
                  <a:pt x="696" y="528"/>
                  <a:pt x="696" y="527"/>
                  <a:pt x="695" y="525"/>
                </a:cubicBezTo>
                <a:lnTo>
                  <a:pt x="695" y="525"/>
                </a:lnTo>
                <a:cubicBezTo>
                  <a:pt x="694" y="523"/>
                  <a:pt x="693" y="523"/>
                  <a:pt x="692" y="521"/>
                </a:cubicBezTo>
                <a:lnTo>
                  <a:pt x="692" y="521"/>
                </a:lnTo>
                <a:lnTo>
                  <a:pt x="692" y="521"/>
                </a:lnTo>
                <a:lnTo>
                  <a:pt x="692" y="521"/>
                </a:lnTo>
                <a:cubicBezTo>
                  <a:pt x="692" y="521"/>
                  <a:pt x="691" y="520"/>
                  <a:pt x="691" y="519"/>
                </a:cubicBezTo>
                <a:lnTo>
                  <a:pt x="691" y="519"/>
                </a:lnTo>
                <a:cubicBezTo>
                  <a:pt x="692" y="520"/>
                  <a:pt x="692" y="521"/>
                  <a:pt x="693" y="521"/>
                </a:cubicBezTo>
                <a:lnTo>
                  <a:pt x="693" y="521"/>
                </a:lnTo>
                <a:cubicBezTo>
                  <a:pt x="695" y="519"/>
                  <a:pt x="695" y="517"/>
                  <a:pt x="693" y="515"/>
                </a:cubicBezTo>
                <a:lnTo>
                  <a:pt x="685" y="472"/>
                </a:lnTo>
                <a:lnTo>
                  <a:pt x="685" y="472"/>
                </a:lnTo>
                <a:lnTo>
                  <a:pt x="685" y="471"/>
                </a:lnTo>
                <a:lnTo>
                  <a:pt x="685" y="471"/>
                </a:lnTo>
                <a:cubicBezTo>
                  <a:pt x="685" y="471"/>
                  <a:pt x="685" y="472"/>
                  <a:pt x="686" y="472"/>
                </a:cubicBezTo>
                <a:lnTo>
                  <a:pt x="686" y="472"/>
                </a:lnTo>
                <a:cubicBezTo>
                  <a:pt x="685" y="472"/>
                  <a:pt x="685" y="472"/>
                  <a:pt x="685" y="472"/>
                </a:cubicBezTo>
                <a:lnTo>
                  <a:pt x="693" y="515"/>
                </a:lnTo>
                <a:close/>
                <a:moveTo>
                  <a:pt x="692" y="488"/>
                </a:moveTo>
                <a:lnTo>
                  <a:pt x="692" y="488"/>
                </a:lnTo>
                <a:cubicBezTo>
                  <a:pt x="692" y="488"/>
                  <a:pt x="693" y="489"/>
                  <a:pt x="694" y="488"/>
                </a:cubicBezTo>
                <a:lnTo>
                  <a:pt x="694" y="488"/>
                </a:lnTo>
                <a:cubicBezTo>
                  <a:pt x="695" y="489"/>
                  <a:pt x="695" y="489"/>
                  <a:pt x="695" y="489"/>
                </a:cubicBezTo>
                <a:lnTo>
                  <a:pt x="695" y="489"/>
                </a:lnTo>
                <a:cubicBezTo>
                  <a:pt x="696" y="490"/>
                  <a:pt x="697" y="490"/>
                  <a:pt x="698" y="492"/>
                </a:cubicBezTo>
                <a:lnTo>
                  <a:pt x="698" y="492"/>
                </a:lnTo>
                <a:lnTo>
                  <a:pt x="698" y="492"/>
                </a:lnTo>
                <a:lnTo>
                  <a:pt x="698" y="492"/>
                </a:lnTo>
                <a:cubicBezTo>
                  <a:pt x="698" y="494"/>
                  <a:pt x="700" y="495"/>
                  <a:pt x="701" y="497"/>
                </a:cubicBezTo>
                <a:lnTo>
                  <a:pt x="701" y="497"/>
                </a:lnTo>
                <a:lnTo>
                  <a:pt x="701" y="497"/>
                </a:lnTo>
                <a:cubicBezTo>
                  <a:pt x="701" y="500"/>
                  <a:pt x="700" y="502"/>
                  <a:pt x="699" y="504"/>
                </a:cubicBezTo>
                <a:lnTo>
                  <a:pt x="699" y="504"/>
                </a:lnTo>
                <a:cubicBezTo>
                  <a:pt x="699" y="502"/>
                  <a:pt x="698" y="501"/>
                  <a:pt x="698" y="500"/>
                </a:cubicBezTo>
                <a:lnTo>
                  <a:pt x="698" y="500"/>
                </a:lnTo>
                <a:cubicBezTo>
                  <a:pt x="697" y="498"/>
                  <a:pt x="696" y="497"/>
                  <a:pt x="694" y="498"/>
                </a:cubicBezTo>
                <a:lnTo>
                  <a:pt x="694" y="498"/>
                </a:lnTo>
                <a:lnTo>
                  <a:pt x="694" y="498"/>
                </a:lnTo>
                <a:lnTo>
                  <a:pt x="694" y="498"/>
                </a:lnTo>
                <a:lnTo>
                  <a:pt x="694" y="498"/>
                </a:lnTo>
                <a:lnTo>
                  <a:pt x="692" y="495"/>
                </a:lnTo>
                <a:lnTo>
                  <a:pt x="692" y="495"/>
                </a:lnTo>
                <a:cubicBezTo>
                  <a:pt x="692" y="495"/>
                  <a:pt x="691" y="496"/>
                  <a:pt x="691" y="497"/>
                </a:cubicBezTo>
                <a:lnTo>
                  <a:pt x="691" y="497"/>
                </a:lnTo>
                <a:cubicBezTo>
                  <a:pt x="690" y="497"/>
                  <a:pt x="690" y="496"/>
                  <a:pt x="689" y="496"/>
                </a:cubicBezTo>
                <a:lnTo>
                  <a:pt x="689" y="496"/>
                </a:lnTo>
                <a:cubicBezTo>
                  <a:pt x="688" y="495"/>
                  <a:pt x="686" y="493"/>
                  <a:pt x="688" y="490"/>
                </a:cubicBezTo>
                <a:lnTo>
                  <a:pt x="688" y="490"/>
                </a:lnTo>
                <a:cubicBezTo>
                  <a:pt x="689" y="490"/>
                  <a:pt x="690" y="490"/>
                  <a:pt x="691" y="489"/>
                </a:cubicBezTo>
                <a:lnTo>
                  <a:pt x="691" y="489"/>
                </a:lnTo>
                <a:lnTo>
                  <a:pt x="692" y="488"/>
                </a:lnTo>
                <a:lnTo>
                  <a:pt x="642" y="377"/>
                </a:lnTo>
                <a:lnTo>
                  <a:pt x="642" y="377"/>
                </a:lnTo>
                <a:cubicBezTo>
                  <a:pt x="643" y="380"/>
                  <a:pt x="646" y="381"/>
                  <a:pt x="649" y="382"/>
                </a:cubicBezTo>
                <a:lnTo>
                  <a:pt x="649" y="382"/>
                </a:lnTo>
                <a:cubicBezTo>
                  <a:pt x="648" y="383"/>
                  <a:pt x="648" y="384"/>
                  <a:pt x="648" y="384"/>
                </a:cubicBezTo>
                <a:lnTo>
                  <a:pt x="648" y="384"/>
                </a:lnTo>
                <a:cubicBezTo>
                  <a:pt x="646" y="381"/>
                  <a:pt x="643" y="379"/>
                  <a:pt x="641" y="378"/>
                </a:cubicBezTo>
                <a:lnTo>
                  <a:pt x="641" y="378"/>
                </a:lnTo>
                <a:cubicBezTo>
                  <a:pt x="641" y="377"/>
                  <a:pt x="642" y="377"/>
                  <a:pt x="642" y="377"/>
                </a:cubicBezTo>
                <a:lnTo>
                  <a:pt x="692" y="488"/>
                </a:lnTo>
                <a:close/>
                <a:moveTo>
                  <a:pt x="638" y="386"/>
                </a:moveTo>
                <a:lnTo>
                  <a:pt x="638" y="386"/>
                </a:lnTo>
                <a:cubicBezTo>
                  <a:pt x="639" y="387"/>
                  <a:pt x="639" y="388"/>
                  <a:pt x="640" y="388"/>
                </a:cubicBezTo>
                <a:lnTo>
                  <a:pt x="640" y="388"/>
                </a:lnTo>
                <a:lnTo>
                  <a:pt x="640" y="389"/>
                </a:lnTo>
                <a:lnTo>
                  <a:pt x="640" y="389"/>
                </a:lnTo>
                <a:cubicBezTo>
                  <a:pt x="640" y="392"/>
                  <a:pt x="640" y="392"/>
                  <a:pt x="639" y="392"/>
                </a:cubicBezTo>
                <a:lnTo>
                  <a:pt x="639" y="392"/>
                </a:lnTo>
                <a:cubicBezTo>
                  <a:pt x="639" y="390"/>
                  <a:pt x="638" y="388"/>
                  <a:pt x="638" y="386"/>
                </a:cubicBezTo>
                <a:close/>
                <a:moveTo>
                  <a:pt x="628" y="362"/>
                </a:moveTo>
                <a:lnTo>
                  <a:pt x="628" y="362"/>
                </a:lnTo>
                <a:lnTo>
                  <a:pt x="628" y="362"/>
                </a:lnTo>
                <a:lnTo>
                  <a:pt x="628" y="362"/>
                </a:lnTo>
                <a:cubicBezTo>
                  <a:pt x="628" y="362"/>
                  <a:pt x="628" y="362"/>
                  <a:pt x="629" y="362"/>
                </a:cubicBezTo>
                <a:lnTo>
                  <a:pt x="629" y="362"/>
                </a:lnTo>
                <a:cubicBezTo>
                  <a:pt x="628" y="362"/>
                  <a:pt x="628" y="362"/>
                  <a:pt x="628" y="362"/>
                </a:cubicBezTo>
                <a:close/>
                <a:moveTo>
                  <a:pt x="626" y="331"/>
                </a:moveTo>
                <a:lnTo>
                  <a:pt x="626" y="331"/>
                </a:lnTo>
                <a:lnTo>
                  <a:pt x="626" y="332"/>
                </a:lnTo>
                <a:lnTo>
                  <a:pt x="626" y="335"/>
                </a:lnTo>
                <a:lnTo>
                  <a:pt x="626" y="335"/>
                </a:lnTo>
                <a:cubicBezTo>
                  <a:pt x="627" y="336"/>
                  <a:pt x="627" y="337"/>
                  <a:pt x="628" y="337"/>
                </a:cubicBezTo>
                <a:lnTo>
                  <a:pt x="628" y="337"/>
                </a:lnTo>
                <a:lnTo>
                  <a:pt x="628" y="338"/>
                </a:lnTo>
                <a:lnTo>
                  <a:pt x="628" y="338"/>
                </a:lnTo>
                <a:cubicBezTo>
                  <a:pt x="628" y="341"/>
                  <a:pt x="629" y="341"/>
                  <a:pt x="634" y="341"/>
                </a:cubicBezTo>
                <a:lnTo>
                  <a:pt x="634" y="341"/>
                </a:lnTo>
                <a:cubicBezTo>
                  <a:pt x="641" y="345"/>
                  <a:pt x="638" y="348"/>
                  <a:pt x="635" y="350"/>
                </a:cubicBezTo>
                <a:lnTo>
                  <a:pt x="635" y="350"/>
                </a:lnTo>
                <a:cubicBezTo>
                  <a:pt x="635" y="350"/>
                  <a:pt x="635" y="349"/>
                  <a:pt x="634" y="349"/>
                </a:cubicBezTo>
                <a:lnTo>
                  <a:pt x="634" y="349"/>
                </a:lnTo>
                <a:cubicBezTo>
                  <a:pt x="633" y="345"/>
                  <a:pt x="630" y="343"/>
                  <a:pt x="628" y="345"/>
                </a:cubicBezTo>
                <a:lnTo>
                  <a:pt x="628" y="345"/>
                </a:lnTo>
                <a:cubicBezTo>
                  <a:pt x="626" y="343"/>
                  <a:pt x="623" y="342"/>
                  <a:pt x="622" y="342"/>
                </a:cubicBezTo>
                <a:lnTo>
                  <a:pt x="622" y="342"/>
                </a:lnTo>
                <a:cubicBezTo>
                  <a:pt x="622" y="341"/>
                  <a:pt x="622" y="340"/>
                  <a:pt x="622" y="338"/>
                </a:cubicBezTo>
                <a:lnTo>
                  <a:pt x="622" y="338"/>
                </a:lnTo>
                <a:cubicBezTo>
                  <a:pt x="621" y="337"/>
                  <a:pt x="620" y="337"/>
                  <a:pt x="619" y="336"/>
                </a:cubicBezTo>
                <a:lnTo>
                  <a:pt x="619" y="336"/>
                </a:lnTo>
                <a:lnTo>
                  <a:pt x="618" y="336"/>
                </a:lnTo>
                <a:lnTo>
                  <a:pt x="618" y="336"/>
                </a:lnTo>
                <a:cubicBezTo>
                  <a:pt x="618" y="335"/>
                  <a:pt x="618" y="334"/>
                  <a:pt x="618" y="332"/>
                </a:cubicBezTo>
                <a:lnTo>
                  <a:pt x="618" y="332"/>
                </a:lnTo>
                <a:cubicBezTo>
                  <a:pt x="616" y="330"/>
                  <a:pt x="618" y="329"/>
                  <a:pt x="618" y="329"/>
                </a:cubicBezTo>
                <a:lnTo>
                  <a:pt x="618" y="329"/>
                </a:lnTo>
                <a:lnTo>
                  <a:pt x="619" y="329"/>
                </a:lnTo>
                <a:lnTo>
                  <a:pt x="619" y="329"/>
                </a:lnTo>
                <a:lnTo>
                  <a:pt x="619" y="329"/>
                </a:lnTo>
                <a:cubicBezTo>
                  <a:pt x="622" y="333"/>
                  <a:pt x="623" y="332"/>
                  <a:pt x="626" y="331"/>
                </a:cubicBezTo>
                <a:close/>
                <a:moveTo>
                  <a:pt x="618" y="343"/>
                </a:moveTo>
                <a:lnTo>
                  <a:pt x="618" y="343"/>
                </a:lnTo>
                <a:lnTo>
                  <a:pt x="619" y="343"/>
                </a:lnTo>
                <a:lnTo>
                  <a:pt x="619" y="343"/>
                </a:lnTo>
                <a:cubicBezTo>
                  <a:pt x="620" y="343"/>
                  <a:pt x="620" y="343"/>
                  <a:pt x="621" y="343"/>
                </a:cubicBezTo>
                <a:lnTo>
                  <a:pt x="621" y="343"/>
                </a:lnTo>
                <a:cubicBezTo>
                  <a:pt x="620" y="344"/>
                  <a:pt x="619" y="344"/>
                  <a:pt x="618" y="343"/>
                </a:cubicBezTo>
                <a:close/>
                <a:moveTo>
                  <a:pt x="619" y="351"/>
                </a:moveTo>
                <a:lnTo>
                  <a:pt x="619" y="351"/>
                </a:lnTo>
                <a:lnTo>
                  <a:pt x="619" y="351"/>
                </a:lnTo>
                <a:lnTo>
                  <a:pt x="619" y="351"/>
                </a:lnTo>
                <a:cubicBezTo>
                  <a:pt x="619" y="350"/>
                  <a:pt x="619" y="348"/>
                  <a:pt x="618" y="347"/>
                </a:cubicBezTo>
                <a:lnTo>
                  <a:pt x="618" y="347"/>
                </a:lnTo>
                <a:cubicBezTo>
                  <a:pt x="620" y="347"/>
                  <a:pt x="621" y="348"/>
                  <a:pt x="622" y="350"/>
                </a:cubicBezTo>
                <a:lnTo>
                  <a:pt x="622" y="350"/>
                </a:lnTo>
                <a:cubicBezTo>
                  <a:pt x="621" y="350"/>
                  <a:pt x="621" y="351"/>
                  <a:pt x="620" y="351"/>
                </a:cubicBezTo>
                <a:lnTo>
                  <a:pt x="620" y="351"/>
                </a:lnTo>
                <a:cubicBezTo>
                  <a:pt x="620" y="351"/>
                  <a:pt x="620" y="351"/>
                  <a:pt x="619" y="351"/>
                </a:cubicBezTo>
                <a:close/>
                <a:moveTo>
                  <a:pt x="628" y="373"/>
                </a:moveTo>
                <a:lnTo>
                  <a:pt x="628" y="373"/>
                </a:lnTo>
                <a:cubicBezTo>
                  <a:pt x="630" y="374"/>
                  <a:pt x="631" y="375"/>
                  <a:pt x="633" y="376"/>
                </a:cubicBezTo>
                <a:lnTo>
                  <a:pt x="633" y="376"/>
                </a:lnTo>
                <a:cubicBezTo>
                  <a:pt x="632" y="376"/>
                  <a:pt x="632" y="376"/>
                  <a:pt x="632" y="376"/>
                </a:cubicBezTo>
                <a:lnTo>
                  <a:pt x="632" y="376"/>
                </a:lnTo>
                <a:cubicBezTo>
                  <a:pt x="631" y="376"/>
                  <a:pt x="631" y="376"/>
                  <a:pt x="630" y="377"/>
                </a:cubicBezTo>
                <a:lnTo>
                  <a:pt x="630" y="377"/>
                </a:lnTo>
                <a:cubicBezTo>
                  <a:pt x="629" y="376"/>
                  <a:pt x="629" y="375"/>
                  <a:pt x="628" y="374"/>
                </a:cubicBezTo>
                <a:lnTo>
                  <a:pt x="628" y="374"/>
                </a:lnTo>
                <a:cubicBezTo>
                  <a:pt x="628" y="374"/>
                  <a:pt x="628" y="374"/>
                  <a:pt x="628" y="373"/>
                </a:cubicBezTo>
                <a:close/>
                <a:moveTo>
                  <a:pt x="599" y="278"/>
                </a:moveTo>
                <a:lnTo>
                  <a:pt x="599" y="278"/>
                </a:lnTo>
                <a:cubicBezTo>
                  <a:pt x="599" y="279"/>
                  <a:pt x="599" y="280"/>
                  <a:pt x="599" y="280"/>
                </a:cubicBezTo>
                <a:lnTo>
                  <a:pt x="599" y="280"/>
                </a:lnTo>
                <a:cubicBezTo>
                  <a:pt x="597" y="282"/>
                  <a:pt x="596" y="282"/>
                  <a:pt x="594" y="282"/>
                </a:cubicBezTo>
                <a:lnTo>
                  <a:pt x="594" y="282"/>
                </a:lnTo>
                <a:cubicBezTo>
                  <a:pt x="593" y="282"/>
                  <a:pt x="593" y="282"/>
                  <a:pt x="593" y="282"/>
                </a:cubicBezTo>
                <a:lnTo>
                  <a:pt x="593" y="282"/>
                </a:lnTo>
                <a:cubicBezTo>
                  <a:pt x="593" y="280"/>
                  <a:pt x="593" y="279"/>
                  <a:pt x="593" y="277"/>
                </a:cubicBezTo>
                <a:lnTo>
                  <a:pt x="593" y="277"/>
                </a:lnTo>
                <a:cubicBezTo>
                  <a:pt x="594" y="278"/>
                  <a:pt x="597" y="276"/>
                  <a:pt x="599" y="278"/>
                </a:cubicBezTo>
                <a:lnTo>
                  <a:pt x="610" y="336"/>
                </a:lnTo>
                <a:lnTo>
                  <a:pt x="610" y="336"/>
                </a:lnTo>
                <a:lnTo>
                  <a:pt x="610" y="336"/>
                </a:lnTo>
                <a:cubicBezTo>
                  <a:pt x="611" y="335"/>
                  <a:pt x="611" y="335"/>
                  <a:pt x="612" y="335"/>
                </a:cubicBezTo>
                <a:lnTo>
                  <a:pt x="612" y="335"/>
                </a:lnTo>
                <a:lnTo>
                  <a:pt x="612" y="335"/>
                </a:lnTo>
                <a:lnTo>
                  <a:pt x="612" y="335"/>
                </a:lnTo>
                <a:cubicBezTo>
                  <a:pt x="612" y="336"/>
                  <a:pt x="611" y="337"/>
                  <a:pt x="610" y="337"/>
                </a:cubicBezTo>
                <a:lnTo>
                  <a:pt x="610" y="337"/>
                </a:lnTo>
                <a:cubicBezTo>
                  <a:pt x="610" y="336"/>
                  <a:pt x="610" y="336"/>
                  <a:pt x="610" y="336"/>
                </a:cubicBezTo>
                <a:lnTo>
                  <a:pt x="599" y="278"/>
                </a:lnTo>
                <a:close/>
                <a:moveTo>
                  <a:pt x="591" y="261"/>
                </a:moveTo>
                <a:lnTo>
                  <a:pt x="591" y="261"/>
                </a:lnTo>
                <a:cubicBezTo>
                  <a:pt x="589" y="262"/>
                  <a:pt x="589" y="263"/>
                  <a:pt x="590" y="265"/>
                </a:cubicBezTo>
                <a:lnTo>
                  <a:pt x="590" y="265"/>
                </a:lnTo>
                <a:cubicBezTo>
                  <a:pt x="590" y="266"/>
                  <a:pt x="591" y="267"/>
                  <a:pt x="591" y="268"/>
                </a:cubicBezTo>
                <a:lnTo>
                  <a:pt x="591" y="268"/>
                </a:lnTo>
                <a:cubicBezTo>
                  <a:pt x="589" y="270"/>
                  <a:pt x="591" y="270"/>
                  <a:pt x="593" y="272"/>
                </a:cubicBezTo>
                <a:lnTo>
                  <a:pt x="593" y="272"/>
                </a:lnTo>
                <a:cubicBezTo>
                  <a:pt x="592" y="273"/>
                  <a:pt x="592" y="274"/>
                  <a:pt x="592" y="275"/>
                </a:cubicBezTo>
                <a:lnTo>
                  <a:pt x="592" y="275"/>
                </a:lnTo>
                <a:cubicBezTo>
                  <a:pt x="592" y="274"/>
                  <a:pt x="592" y="274"/>
                  <a:pt x="591" y="273"/>
                </a:cubicBezTo>
                <a:lnTo>
                  <a:pt x="591" y="273"/>
                </a:lnTo>
                <a:cubicBezTo>
                  <a:pt x="591" y="272"/>
                  <a:pt x="591" y="271"/>
                  <a:pt x="590" y="270"/>
                </a:cubicBezTo>
                <a:lnTo>
                  <a:pt x="590" y="270"/>
                </a:lnTo>
                <a:cubicBezTo>
                  <a:pt x="586" y="269"/>
                  <a:pt x="586" y="265"/>
                  <a:pt x="585" y="263"/>
                </a:cubicBezTo>
                <a:lnTo>
                  <a:pt x="585" y="263"/>
                </a:lnTo>
                <a:cubicBezTo>
                  <a:pt x="584" y="261"/>
                  <a:pt x="582" y="258"/>
                  <a:pt x="579" y="257"/>
                </a:cubicBezTo>
                <a:lnTo>
                  <a:pt x="579" y="257"/>
                </a:lnTo>
                <a:cubicBezTo>
                  <a:pt x="580" y="257"/>
                  <a:pt x="580" y="257"/>
                  <a:pt x="581" y="257"/>
                </a:cubicBezTo>
                <a:lnTo>
                  <a:pt x="581" y="257"/>
                </a:lnTo>
                <a:cubicBezTo>
                  <a:pt x="581" y="256"/>
                  <a:pt x="581" y="255"/>
                  <a:pt x="581" y="254"/>
                </a:cubicBezTo>
                <a:lnTo>
                  <a:pt x="581" y="254"/>
                </a:lnTo>
                <a:lnTo>
                  <a:pt x="581" y="254"/>
                </a:lnTo>
                <a:lnTo>
                  <a:pt x="581" y="254"/>
                </a:lnTo>
                <a:cubicBezTo>
                  <a:pt x="582" y="254"/>
                  <a:pt x="582" y="253"/>
                  <a:pt x="583" y="252"/>
                </a:cubicBezTo>
                <a:lnTo>
                  <a:pt x="583" y="252"/>
                </a:lnTo>
                <a:cubicBezTo>
                  <a:pt x="583" y="253"/>
                  <a:pt x="583" y="253"/>
                  <a:pt x="584" y="253"/>
                </a:cubicBezTo>
                <a:lnTo>
                  <a:pt x="584" y="253"/>
                </a:lnTo>
                <a:cubicBezTo>
                  <a:pt x="585" y="255"/>
                  <a:pt x="585" y="256"/>
                  <a:pt x="587" y="258"/>
                </a:cubicBezTo>
                <a:lnTo>
                  <a:pt x="587" y="258"/>
                </a:lnTo>
                <a:cubicBezTo>
                  <a:pt x="588" y="260"/>
                  <a:pt x="589" y="261"/>
                  <a:pt x="591" y="261"/>
                </a:cubicBezTo>
                <a:close/>
                <a:moveTo>
                  <a:pt x="548" y="148"/>
                </a:moveTo>
                <a:lnTo>
                  <a:pt x="548" y="148"/>
                </a:lnTo>
                <a:cubicBezTo>
                  <a:pt x="546" y="149"/>
                  <a:pt x="543" y="150"/>
                  <a:pt x="541" y="151"/>
                </a:cubicBezTo>
                <a:lnTo>
                  <a:pt x="541" y="151"/>
                </a:lnTo>
                <a:cubicBezTo>
                  <a:pt x="539" y="147"/>
                  <a:pt x="538" y="145"/>
                  <a:pt x="536" y="141"/>
                </a:cubicBezTo>
                <a:lnTo>
                  <a:pt x="536" y="141"/>
                </a:lnTo>
                <a:lnTo>
                  <a:pt x="536" y="141"/>
                </a:lnTo>
                <a:cubicBezTo>
                  <a:pt x="539" y="141"/>
                  <a:pt x="542" y="142"/>
                  <a:pt x="545" y="143"/>
                </a:cubicBezTo>
                <a:lnTo>
                  <a:pt x="545" y="143"/>
                </a:lnTo>
                <a:cubicBezTo>
                  <a:pt x="545" y="144"/>
                  <a:pt x="545" y="144"/>
                  <a:pt x="545" y="145"/>
                </a:cubicBezTo>
                <a:lnTo>
                  <a:pt x="545" y="145"/>
                </a:lnTo>
                <a:cubicBezTo>
                  <a:pt x="546" y="147"/>
                  <a:pt x="547" y="147"/>
                  <a:pt x="548" y="148"/>
                </a:cubicBezTo>
                <a:lnTo>
                  <a:pt x="536" y="141"/>
                </a:lnTo>
                <a:lnTo>
                  <a:pt x="536" y="141"/>
                </a:lnTo>
                <a:cubicBezTo>
                  <a:pt x="536" y="141"/>
                  <a:pt x="535" y="142"/>
                  <a:pt x="534" y="142"/>
                </a:cubicBezTo>
                <a:lnTo>
                  <a:pt x="534" y="142"/>
                </a:lnTo>
                <a:cubicBezTo>
                  <a:pt x="534" y="141"/>
                  <a:pt x="534" y="141"/>
                  <a:pt x="534" y="140"/>
                </a:cubicBezTo>
                <a:lnTo>
                  <a:pt x="534" y="140"/>
                </a:lnTo>
                <a:cubicBezTo>
                  <a:pt x="535" y="141"/>
                  <a:pt x="536" y="141"/>
                  <a:pt x="536" y="141"/>
                </a:cubicBezTo>
                <a:lnTo>
                  <a:pt x="548" y="148"/>
                </a:lnTo>
                <a:close/>
                <a:moveTo>
                  <a:pt x="526" y="126"/>
                </a:moveTo>
                <a:lnTo>
                  <a:pt x="526" y="126"/>
                </a:lnTo>
                <a:close/>
                <a:moveTo>
                  <a:pt x="526" y="127"/>
                </a:moveTo>
                <a:lnTo>
                  <a:pt x="526" y="127"/>
                </a:lnTo>
                <a:cubicBezTo>
                  <a:pt x="526" y="128"/>
                  <a:pt x="526" y="128"/>
                  <a:pt x="526" y="128"/>
                </a:cubicBezTo>
                <a:lnTo>
                  <a:pt x="526" y="128"/>
                </a:lnTo>
                <a:lnTo>
                  <a:pt x="526" y="128"/>
                </a:lnTo>
                <a:cubicBezTo>
                  <a:pt x="526" y="128"/>
                  <a:pt x="526" y="128"/>
                  <a:pt x="526" y="127"/>
                </a:cubicBezTo>
                <a:close/>
                <a:moveTo>
                  <a:pt x="646" y="456"/>
                </a:moveTo>
                <a:lnTo>
                  <a:pt x="646" y="456"/>
                </a:lnTo>
                <a:lnTo>
                  <a:pt x="646" y="457"/>
                </a:lnTo>
                <a:lnTo>
                  <a:pt x="646" y="457"/>
                </a:lnTo>
                <a:cubicBezTo>
                  <a:pt x="646" y="456"/>
                  <a:pt x="646" y="456"/>
                  <a:pt x="645" y="455"/>
                </a:cubicBezTo>
                <a:lnTo>
                  <a:pt x="645" y="455"/>
                </a:lnTo>
                <a:cubicBezTo>
                  <a:pt x="646" y="455"/>
                  <a:pt x="646" y="456"/>
                  <a:pt x="646" y="456"/>
                </a:cubicBezTo>
                <a:close/>
                <a:moveTo>
                  <a:pt x="550" y="196"/>
                </a:moveTo>
                <a:lnTo>
                  <a:pt x="550" y="196"/>
                </a:lnTo>
                <a:close/>
                <a:moveTo>
                  <a:pt x="670" y="551"/>
                </a:moveTo>
                <a:lnTo>
                  <a:pt x="670" y="551"/>
                </a:lnTo>
                <a:cubicBezTo>
                  <a:pt x="671" y="550"/>
                  <a:pt x="672" y="550"/>
                  <a:pt x="673" y="548"/>
                </a:cubicBezTo>
                <a:lnTo>
                  <a:pt x="673" y="548"/>
                </a:lnTo>
                <a:cubicBezTo>
                  <a:pt x="674" y="549"/>
                  <a:pt x="674" y="550"/>
                  <a:pt x="674" y="550"/>
                </a:cubicBezTo>
                <a:lnTo>
                  <a:pt x="674" y="550"/>
                </a:lnTo>
                <a:cubicBezTo>
                  <a:pt x="677" y="552"/>
                  <a:pt x="676" y="553"/>
                  <a:pt x="675" y="554"/>
                </a:cubicBezTo>
                <a:lnTo>
                  <a:pt x="675" y="554"/>
                </a:lnTo>
                <a:cubicBezTo>
                  <a:pt x="673" y="553"/>
                  <a:pt x="671" y="551"/>
                  <a:pt x="670" y="551"/>
                </a:cubicBezTo>
                <a:close/>
                <a:moveTo>
                  <a:pt x="687" y="578"/>
                </a:moveTo>
                <a:lnTo>
                  <a:pt x="687" y="578"/>
                </a:lnTo>
                <a:cubicBezTo>
                  <a:pt x="687" y="579"/>
                  <a:pt x="686" y="579"/>
                  <a:pt x="686" y="579"/>
                </a:cubicBezTo>
                <a:lnTo>
                  <a:pt x="686" y="579"/>
                </a:lnTo>
                <a:cubicBezTo>
                  <a:pt x="685" y="578"/>
                  <a:pt x="683" y="576"/>
                  <a:pt x="681" y="574"/>
                </a:cubicBezTo>
                <a:lnTo>
                  <a:pt x="681" y="574"/>
                </a:lnTo>
                <a:cubicBezTo>
                  <a:pt x="683" y="574"/>
                  <a:pt x="683" y="574"/>
                  <a:pt x="683" y="574"/>
                </a:cubicBezTo>
                <a:lnTo>
                  <a:pt x="683" y="574"/>
                </a:lnTo>
                <a:cubicBezTo>
                  <a:pt x="683" y="576"/>
                  <a:pt x="688" y="576"/>
                  <a:pt x="687" y="578"/>
                </a:cubicBezTo>
                <a:close/>
                <a:moveTo>
                  <a:pt x="674" y="538"/>
                </a:moveTo>
                <a:lnTo>
                  <a:pt x="674" y="538"/>
                </a:lnTo>
                <a:cubicBezTo>
                  <a:pt x="671" y="532"/>
                  <a:pt x="669" y="539"/>
                  <a:pt x="666" y="538"/>
                </a:cubicBezTo>
                <a:lnTo>
                  <a:pt x="666" y="538"/>
                </a:lnTo>
                <a:cubicBezTo>
                  <a:pt x="669" y="538"/>
                  <a:pt x="670" y="535"/>
                  <a:pt x="672" y="535"/>
                </a:cubicBezTo>
                <a:lnTo>
                  <a:pt x="672" y="535"/>
                </a:lnTo>
                <a:cubicBezTo>
                  <a:pt x="673" y="536"/>
                  <a:pt x="675" y="538"/>
                  <a:pt x="674" y="538"/>
                </a:cubicBezTo>
                <a:close/>
                <a:moveTo>
                  <a:pt x="706" y="615"/>
                </a:moveTo>
                <a:lnTo>
                  <a:pt x="706" y="615"/>
                </a:lnTo>
                <a:cubicBezTo>
                  <a:pt x="707" y="618"/>
                  <a:pt x="707" y="620"/>
                  <a:pt x="708" y="622"/>
                </a:cubicBezTo>
                <a:lnTo>
                  <a:pt x="708" y="622"/>
                </a:lnTo>
                <a:cubicBezTo>
                  <a:pt x="704" y="619"/>
                  <a:pt x="702" y="615"/>
                  <a:pt x="701" y="610"/>
                </a:cubicBezTo>
                <a:lnTo>
                  <a:pt x="701" y="610"/>
                </a:lnTo>
                <a:cubicBezTo>
                  <a:pt x="702" y="612"/>
                  <a:pt x="703" y="613"/>
                  <a:pt x="705" y="615"/>
                </a:cubicBezTo>
                <a:lnTo>
                  <a:pt x="705" y="615"/>
                </a:lnTo>
                <a:lnTo>
                  <a:pt x="706" y="615"/>
                </a:lnTo>
                <a:close/>
                <a:moveTo>
                  <a:pt x="678" y="543"/>
                </a:moveTo>
                <a:lnTo>
                  <a:pt x="678" y="543"/>
                </a:lnTo>
                <a:cubicBezTo>
                  <a:pt x="679" y="544"/>
                  <a:pt x="679" y="544"/>
                  <a:pt x="679" y="545"/>
                </a:cubicBezTo>
                <a:lnTo>
                  <a:pt x="679" y="545"/>
                </a:lnTo>
                <a:cubicBezTo>
                  <a:pt x="678" y="545"/>
                  <a:pt x="677" y="545"/>
                  <a:pt x="677" y="546"/>
                </a:cubicBezTo>
                <a:lnTo>
                  <a:pt x="677" y="546"/>
                </a:lnTo>
                <a:cubicBezTo>
                  <a:pt x="677" y="545"/>
                  <a:pt x="678" y="544"/>
                  <a:pt x="678" y="543"/>
                </a:cubicBezTo>
                <a:close/>
                <a:moveTo>
                  <a:pt x="667" y="514"/>
                </a:moveTo>
                <a:lnTo>
                  <a:pt x="667" y="514"/>
                </a:lnTo>
                <a:cubicBezTo>
                  <a:pt x="668" y="515"/>
                  <a:pt x="669" y="517"/>
                  <a:pt x="670" y="517"/>
                </a:cubicBezTo>
                <a:lnTo>
                  <a:pt x="670" y="517"/>
                </a:lnTo>
                <a:cubicBezTo>
                  <a:pt x="671" y="517"/>
                  <a:pt x="671" y="517"/>
                  <a:pt x="671" y="516"/>
                </a:cubicBezTo>
                <a:lnTo>
                  <a:pt x="671" y="516"/>
                </a:lnTo>
                <a:cubicBezTo>
                  <a:pt x="671" y="517"/>
                  <a:pt x="671" y="518"/>
                  <a:pt x="671" y="520"/>
                </a:cubicBezTo>
                <a:lnTo>
                  <a:pt x="671" y="520"/>
                </a:lnTo>
                <a:lnTo>
                  <a:pt x="671" y="520"/>
                </a:lnTo>
                <a:lnTo>
                  <a:pt x="671" y="520"/>
                </a:lnTo>
                <a:cubicBezTo>
                  <a:pt x="670" y="522"/>
                  <a:pt x="670" y="523"/>
                  <a:pt x="670" y="524"/>
                </a:cubicBezTo>
                <a:lnTo>
                  <a:pt x="670" y="524"/>
                </a:lnTo>
                <a:cubicBezTo>
                  <a:pt x="668" y="523"/>
                  <a:pt x="666" y="522"/>
                  <a:pt x="665" y="520"/>
                </a:cubicBezTo>
                <a:lnTo>
                  <a:pt x="665" y="520"/>
                </a:lnTo>
                <a:cubicBezTo>
                  <a:pt x="668" y="519"/>
                  <a:pt x="665" y="513"/>
                  <a:pt x="664" y="510"/>
                </a:cubicBezTo>
                <a:lnTo>
                  <a:pt x="664" y="510"/>
                </a:lnTo>
                <a:cubicBezTo>
                  <a:pt x="665" y="510"/>
                  <a:pt x="665" y="509"/>
                  <a:pt x="665" y="509"/>
                </a:cubicBezTo>
                <a:lnTo>
                  <a:pt x="665" y="509"/>
                </a:lnTo>
                <a:cubicBezTo>
                  <a:pt x="666" y="508"/>
                  <a:pt x="667" y="508"/>
                  <a:pt x="667" y="508"/>
                </a:cubicBezTo>
                <a:lnTo>
                  <a:pt x="667" y="508"/>
                </a:lnTo>
                <a:cubicBezTo>
                  <a:pt x="669" y="509"/>
                  <a:pt x="668" y="511"/>
                  <a:pt x="668" y="513"/>
                </a:cubicBezTo>
                <a:lnTo>
                  <a:pt x="668" y="513"/>
                </a:lnTo>
                <a:cubicBezTo>
                  <a:pt x="668" y="513"/>
                  <a:pt x="668" y="514"/>
                  <a:pt x="667" y="514"/>
                </a:cubicBezTo>
                <a:close/>
                <a:moveTo>
                  <a:pt x="659" y="525"/>
                </a:moveTo>
                <a:lnTo>
                  <a:pt x="659" y="525"/>
                </a:lnTo>
                <a:cubicBezTo>
                  <a:pt x="657" y="525"/>
                  <a:pt x="659" y="525"/>
                  <a:pt x="658" y="524"/>
                </a:cubicBezTo>
                <a:lnTo>
                  <a:pt x="659" y="524"/>
                </a:lnTo>
                <a:lnTo>
                  <a:pt x="659" y="524"/>
                </a:lnTo>
                <a:cubicBezTo>
                  <a:pt x="659" y="524"/>
                  <a:pt x="659" y="524"/>
                  <a:pt x="659" y="525"/>
                </a:cubicBezTo>
                <a:close/>
                <a:moveTo>
                  <a:pt x="667" y="566"/>
                </a:moveTo>
                <a:lnTo>
                  <a:pt x="667" y="566"/>
                </a:lnTo>
                <a:cubicBezTo>
                  <a:pt x="668" y="566"/>
                  <a:pt x="669" y="566"/>
                  <a:pt x="670" y="565"/>
                </a:cubicBezTo>
                <a:lnTo>
                  <a:pt x="670" y="565"/>
                </a:lnTo>
                <a:cubicBezTo>
                  <a:pt x="671" y="568"/>
                  <a:pt x="674" y="570"/>
                  <a:pt x="677" y="571"/>
                </a:cubicBezTo>
                <a:lnTo>
                  <a:pt x="677" y="571"/>
                </a:lnTo>
                <a:lnTo>
                  <a:pt x="677" y="571"/>
                </a:lnTo>
                <a:lnTo>
                  <a:pt x="677" y="571"/>
                </a:lnTo>
                <a:cubicBezTo>
                  <a:pt x="675" y="571"/>
                  <a:pt x="673" y="572"/>
                  <a:pt x="672" y="573"/>
                </a:cubicBezTo>
                <a:lnTo>
                  <a:pt x="672" y="573"/>
                </a:lnTo>
                <a:cubicBezTo>
                  <a:pt x="673" y="568"/>
                  <a:pt x="670" y="567"/>
                  <a:pt x="667" y="566"/>
                </a:cubicBezTo>
                <a:close/>
                <a:moveTo>
                  <a:pt x="699" y="637"/>
                </a:moveTo>
                <a:lnTo>
                  <a:pt x="699" y="637"/>
                </a:lnTo>
                <a:cubicBezTo>
                  <a:pt x="700" y="639"/>
                  <a:pt x="702" y="641"/>
                  <a:pt x="702" y="644"/>
                </a:cubicBezTo>
                <a:lnTo>
                  <a:pt x="702" y="644"/>
                </a:lnTo>
                <a:cubicBezTo>
                  <a:pt x="700" y="642"/>
                  <a:pt x="698" y="641"/>
                  <a:pt x="697" y="640"/>
                </a:cubicBezTo>
                <a:lnTo>
                  <a:pt x="697" y="640"/>
                </a:lnTo>
                <a:cubicBezTo>
                  <a:pt x="696" y="640"/>
                  <a:pt x="695" y="640"/>
                  <a:pt x="694" y="640"/>
                </a:cubicBezTo>
                <a:lnTo>
                  <a:pt x="694" y="640"/>
                </a:lnTo>
                <a:cubicBezTo>
                  <a:pt x="693" y="639"/>
                  <a:pt x="693" y="638"/>
                  <a:pt x="692" y="637"/>
                </a:cubicBezTo>
                <a:lnTo>
                  <a:pt x="692" y="637"/>
                </a:lnTo>
                <a:cubicBezTo>
                  <a:pt x="694" y="637"/>
                  <a:pt x="696" y="639"/>
                  <a:pt x="697" y="638"/>
                </a:cubicBezTo>
                <a:lnTo>
                  <a:pt x="697" y="638"/>
                </a:lnTo>
                <a:cubicBezTo>
                  <a:pt x="698" y="637"/>
                  <a:pt x="698" y="637"/>
                  <a:pt x="699" y="637"/>
                </a:cubicBezTo>
                <a:close/>
                <a:moveTo>
                  <a:pt x="655" y="476"/>
                </a:moveTo>
                <a:lnTo>
                  <a:pt x="655" y="476"/>
                </a:lnTo>
                <a:cubicBezTo>
                  <a:pt x="655" y="476"/>
                  <a:pt x="656" y="477"/>
                  <a:pt x="657" y="478"/>
                </a:cubicBezTo>
                <a:lnTo>
                  <a:pt x="657" y="478"/>
                </a:lnTo>
                <a:cubicBezTo>
                  <a:pt x="656" y="480"/>
                  <a:pt x="655" y="481"/>
                  <a:pt x="655" y="483"/>
                </a:cubicBezTo>
                <a:lnTo>
                  <a:pt x="655" y="483"/>
                </a:lnTo>
                <a:cubicBezTo>
                  <a:pt x="651" y="480"/>
                  <a:pt x="647" y="479"/>
                  <a:pt x="642" y="476"/>
                </a:cubicBezTo>
                <a:lnTo>
                  <a:pt x="642" y="476"/>
                </a:lnTo>
                <a:cubicBezTo>
                  <a:pt x="643" y="479"/>
                  <a:pt x="643" y="480"/>
                  <a:pt x="644" y="481"/>
                </a:cubicBezTo>
                <a:lnTo>
                  <a:pt x="644" y="481"/>
                </a:lnTo>
                <a:cubicBezTo>
                  <a:pt x="643" y="482"/>
                  <a:pt x="642" y="484"/>
                  <a:pt x="641" y="485"/>
                </a:cubicBezTo>
                <a:lnTo>
                  <a:pt x="641" y="485"/>
                </a:lnTo>
                <a:cubicBezTo>
                  <a:pt x="640" y="483"/>
                  <a:pt x="639" y="480"/>
                  <a:pt x="637" y="480"/>
                </a:cubicBezTo>
                <a:lnTo>
                  <a:pt x="637" y="480"/>
                </a:lnTo>
                <a:lnTo>
                  <a:pt x="637" y="480"/>
                </a:lnTo>
                <a:lnTo>
                  <a:pt x="637" y="480"/>
                </a:lnTo>
                <a:cubicBezTo>
                  <a:pt x="638" y="479"/>
                  <a:pt x="639" y="477"/>
                  <a:pt x="639" y="475"/>
                </a:cubicBezTo>
                <a:lnTo>
                  <a:pt x="639" y="475"/>
                </a:lnTo>
                <a:cubicBezTo>
                  <a:pt x="639" y="474"/>
                  <a:pt x="639" y="474"/>
                  <a:pt x="639" y="474"/>
                </a:cubicBezTo>
                <a:lnTo>
                  <a:pt x="639" y="474"/>
                </a:lnTo>
                <a:cubicBezTo>
                  <a:pt x="643" y="474"/>
                  <a:pt x="643" y="468"/>
                  <a:pt x="648" y="467"/>
                </a:cubicBezTo>
                <a:lnTo>
                  <a:pt x="648" y="467"/>
                </a:lnTo>
                <a:lnTo>
                  <a:pt x="648" y="466"/>
                </a:lnTo>
                <a:lnTo>
                  <a:pt x="648" y="466"/>
                </a:lnTo>
                <a:lnTo>
                  <a:pt x="649" y="466"/>
                </a:lnTo>
                <a:lnTo>
                  <a:pt x="649" y="466"/>
                </a:lnTo>
                <a:cubicBezTo>
                  <a:pt x="649" y="467"/>
                  <a:pt x="649" y="467"/>
                  <a:pt x="649" y="467"/>
                </a:cubicBezTo>
                <a:lnTo>
                  <a:pt x="649" y="467"/>
                </a:lnTo>
                <a:cubicBezTo>
                  <a:pt x="648" y="472"/>
                  <a:pt x="650" y="474"/>
                  <a:pt x="655" y="476"/>
                </a:cubicBezTo>
                <a:close/>
                <a:moveTo>
                  <a:pt x="612" y="383"/>
                </a:moveTo>
                <a:lnTo>
                  <a:pt x="612" y="383"/>
                </a:lnTo>
                <a:cubicBezTo>
                  <a:pt x="611" y="383"/>
                  <a:pt x="611" y="384"/>
                  <a:pt x="610" y="384"/>
                </a:cubicBezTo>
                <a:lnTo>
                  <a:pt x="610" y="384"/>
                </a:lnTo>
                <a:cubicBezTo>
                  <a:pt x="610" y="383"/>
                  <a:pt x="609" y="382"/>
                  <a:pt x="609" y="380"/>
                </a:cubicBezTo>
                <a:lnTo>
                  <a:pt x="609" y="380"/>
                </a:lnTo>
                <a:cubicBezTo>
                  <a:pt x="610" y="381"/>
                  <a:pt x="611" y="382"/>
                  <a:pt x="612" y="383"/>
                </a:cubicBezTo>
                <a:close/>
                <a:moveTo>
                  <a:pt x="630" y="454"/>
                </a:moveTo>
                <a:lnTo>
                  <a:pt x="630" y="454"/>
                </a:lnTo>
                <a:cubicBezTo>
                  <a:pt x="632" y="452"/>
                  <a:pt x="632" y="451"/>
                  <a:pt x="631" y="449"/>
                </a:cubicBezTo>
                <a:lnTo>
                  <a:pt x="631" y="449"/>
                </a:lnTo>
                <a:cubicBezTo>
                  <a:pt x="632" y="450"/>
                  <a:pt x="634" y="451"/>
                  <a:pt x="635" y="450"/>
                </a:cubicBezTo>
                <a:lnTo>
                  <a:pt x="635" y="450"/>
                </a:lnTo>
                <a:cubicBezTo>
                  <a:pt x="635" y="450"/>
                  <a:pt x="635" y="450"/>
                  <a:pt x="635" y="449"/>
                </a:cubicBezTo>
                <a:lnTo>
                  <a:pt x="635" y="449"/>
                </a:lnTo>
                <a:lnTo>
                  <a:pt x="635" y="449"/>
                </a:lnTo>
                <a:lnTo>
                  <a:pt x="635" y="449"/>
                </a:lnTo>
                <a:cubicBezTo>
                  <a:pt x="635" y="449"/>
                  <a:pt x="635" y="449"/>
                  <a:pt x="635" y="450"/>
                </a:cubicBezTo>
                <a:lnTo>
                  <a:pt x="635" y="450"/>
                </a:lnTo>
                <a:cubicBezTo>
                  <a:pt x="632" y="452"/>
                  <a:pt x="635" y="457"/>
                  <a:pt x="634" y="460"/>
                </a:cubicBezTo>
                <a:lnTo>
                  <a:pt x="634" y="460"/>
                </a:lnTo>
                <a:lnTo>
                  <a:pt x="634" y="460"/>
                </a:lnTo>
                <a:lnTo>
                  <a:pt x="634" y="460"/>
                </a:lnTo>
                <a:lnTo>
                  <a:pt x="634" y="460"/>
                </a:lnTo>
                <a:cubicBezTo>
                  <a:pt x="634" y="458"/>
                  <a:pt x="633" y="456"/>
                  <a:pt x="630" y="454"/>
                </a:cubicBezTo>
                <a:close/>
                <a:moveTo>
                  <a:pt x="623" y="423"/>
                </a:moveTo>
                <a:lnTo>
                  <a:pt x="623" y="423"/>
                </a:lnTo>
                <a:cubicBezTo>
                  <a:pt x="625" y="425"/>
                  <a:pt x="627" y="427"/>
                  <a:pt x="628" y="428"/>
                </a:cubicBezTo>
                <a:lnTo>
                  <a:pt x="628" y="428"/>
                </a:lnTo>
                <a:cubicBezTo>
                  <a:pt x="628" y="429"/>
                  <a:pt x="628" y="430"/>
                  <a:pt x="628" y="431"/>
                </a:cubicBezTo>
                <a:lnTo>
                  <a:pt x="628" y="431"/>
                </a:lnTo>
                <a:cubicBezTo>
                  <a:pt x="627" y="431"/>
                  <a:pt x="622" y="427"/>
                  <a:pt x="624" y="433"/>
                </a:cubicBezTo>
                <a:lnTo>
                  <a:pt x="624" y="433"/>
                </a:lnTo>
                <a:cubicBezTo>
                  <a:pt x="622" y="431"/>
                  <a:pt x="621" y="431"/>
                  <a:pt x="620" y="433"/>
                </a:cubicBezTo>
                <a:lnTo>
                  <a:pt x="620" y="433"/>
                </a:lnTo>
                <a:cubicBezTo>
                  <a:pt x="620" y="434"/>
                  <a:pt x="620" y="434"/>
                  <a:pt x="620" y="434"/>
                </a:cubicBezTo>
                <a:lnTo>
                  <a:pt x="620" y="434"/>
                </a:lnTo>
                <a:cubicBezTo>
                  <a:pt x="618" y="433"/>
                  <a:pt x="618" y="433"/>
                  <a:pt x="616" y="433"/>
                </a:cubicBezTo>
                <a:lnTo>
                  <a:pt x="616" y="433"/>
                </a:lnTo>
                <a:cubicBezTo>
                  <a:pt x="620" y="433"/>
                  <a:pt x="621" y="431"/>
                  <a:pt x="620" y="426"/>
                </a:cubicBezTo>
                <a:lnTo>
                  <a:pt x="620" y="426"/>
                </a:lnTo>
                <a:cubicBezTo>
                  <a:pt x="622" y="427"/>
                  <a:pt x="623" y="426"/>
                  <a:pt x="623" y="423"/>
                </a:cubicBezTo>
                <a:close/>
                <a:moveTo>
                  <a:pt x="570" y="286"/>
                </a:moveTo>
                <a:lnTo>
                  <a:pt x="570" y="286"/>
                </a:lnTo>
                <a:cubicBezTo>
                  <a:pt x="570" y="287"/>
                  <a:pt x="570" y="288"/>
                  <a:pt x="570" y="289"/>
                </a:cubicBezTo>
                <a:lnTo>
                  <a:pt x="570" y="289"/>
                </a:lnTo>
                <a:cubicBezTo>
                  <a:pt x="569" y="288"/>
                  <a:pt x="569" y="287"/>
                  <a:pt x="570" y="286"/>
                </a:cubicBezTo>
                <a:close/>
                <a:moveTo>
                  <a:pt x="612" y="406"/>
                </a:moveTo>
                <a:lnTo>
                  <a:pt x="612" y="406"/>
                </a:lnTo>
                <a:lnTo>
                  <a:pt x="612" y="406"/>
                </a:lnTo>
                <a:lnTo>
                  <a:pt x="612" y="406"/>
                </a:lnTo>
                <a:cubicBezTo>
                  <a:pt x="610" y="406"/>
                  <a:pt x="608" y="408"/>
                  <a:pt x="608" y="409"/>
                </a:cubicBezTo>
                <a:lnTo>
                  <a:pt x="608" y="409"/>
                </a:lnTo>
                <a:cubicBezTo>
                  <a:pt x="606" y="409"/>
                  <a:pt x="606" y="409"/>
                  <a:pt x="605" y="410"/>
                </a:cubicBezTo>
                <a:lnTo>
                  <a:pt x="605" y="410"/>
                </a:lnTo>
                <a:cubicBezTo>
                  <a:pt x="604" y="409"/>
                  <a:pt x="604" y="409"/>
                  <a:pt x="603" y="408"/>
                </a:cubicBezTo>
                <a:lnTo>
                  <a:pt x="603" y="408"/>
                </a:lnTo>
                <a:cubicBezTo>
                  <a:pt x="599" y="408"/>
                  <a:pt x="596" y="408"/>
                  <a:pt x="592" y="409"/>
                </a:cubicBezTo>
                <a:lnTo>
                  <a:pt x="592" y="409"/>
                </a:lnTo>
                <a:cubicBezTo>
                  <a:pt x="594" y="406"/>
                  <a:pt x="593" y="403"/>
                  <a:pt x="591" y="400"/>
                </a:cubicBezTo>
                <a:lnTo>
                  <a:pt x="591" y="400"/>
                </a:lnTo>
                <a:cubicBezTo>
                  <a:pt x="590" y="399"/>
                  <a:pt x="590" y="399"/>
                  <a:pt x="589" y="398"/>
                </a:cubicBezTo>
                <a:lnTo>
                  <a:pt x="589" y="398"/>
                </a:lnTo>
                <a:lnTo>
                  <a:pt x="590" y="398"/>
                </a:lnTo>
                <a:lnTo>
                  <a:pt x="590" y="398"/>
                </a:lnTo>
                <a:cubicBezTo>
                  <a:pt x="594" y="393"/>
                  <a:pt x="590" y="389"/>
                  <a:pt x="586" y="386"/>
                </a:cubicBezTo>
                <a:lnTo>
                  <a:pt x="586" y="386"/>
                </a:lnTo>
                <a:cubicBezTo>
                  <a:pt x="589" y="387"/>
                  <a:pt x="591" y="389"/>
                  <a:pt x="592" y="393"/>
                </a:cubicBezTo>
                <a:lnTo>
                  <a:pt x="592" y="393"/>
                </a:lnTo>
                <a:cubicBezTo>
                  <a:pt x="593" y="397"/>
                  <a:pt x="594" y="399"/>
                  <a:pt x="597" y="399"/>
                </a:cubicBezTo>
                <a:lnTo>
                  <a:pt x="597" y="399"/>
                </a:lnTo>
                <a:cubicBezTo>
                  <a:pt x="600" y="399"/>
                  <a:pt x="602" y="401"/>
                  <a:pt x="605" y="403"/>
                </a:cubicBezTo>
                <a:lnTo>
                  <a:pt x="605" y="403"/>
                </a:lnTo>
                <a:cubicBezTo>
                  <a:pt x="606" y="401"/>
                  <a:pt x="605" y="400"/>
                  <a:pt x="605" y="398"/>
                </a:cubicBezTo>
                <a:lnTo>
                  <a:pt x="605" y="398"/>
                </a:lnTo>
                <a:cubicBezTo>
                  <a:pt x="604" y="394"/>
                  <a:pt x="606" y="395"/>
                  <a:pt x="607" y="395"/>
                </a:cubicBezTo>
                <a:lnTo>
                  <a:pt x="607" y="395"/>
                </a:lnTo>
                <a:cubicBezTo>
                  <a:pt x="607" y="396"/>
                  <a:pt x="607" y="397"/>
                  <a:pt x="607" y="399"/>
                </a:cubicBezTo>
                <a:lnTo>
                  <a:pt x="607" y="399"/>
                </a:lnTo>
                <a:cubicBezTo>
                  <a:pt x="609" y="401"/>
                  <a:pt x="611" y="404"/>
                  <a:pt x="612" y="406"/>
                </a:cubicBezTo>
                <a:close/>
                <a:moveTo>
                  <a:pt x="587" y="371"/>
                </a:moveTo>
                <a:lnTo>
                  <a:pt x="587" y="371"/>
                </a:lnTo>
                <a:lnTo>
                  <a:pt x="587" y="372"/>
                </a:lnTo>
                <a:lnTo>
                  <a:pt x="587" y="372"/>
                </a:lnTo>
                <a:cubicBezTo>
                  <a:pt x="587" y="372"/>
                  <a:pt x="587" y="372"/>
                  <a:pt x="586" y="372"/>
                </a:cubicBezTo>
                <a:lnTo>
                  <a:pt x="586" y="372"/>
                </a:lnTo>
                <a:cubicBezTo>
                  <a:pt x="586" y="371"/>
                  <a:pt x="587" y="371"/>
                  <a:pt x="587" y="371"/>
                </a:cubicBezTo>
                <a:close/>
                <a:moveTo>
                  <a:pt x="607" y="430"/>
                </a:moveTo>
                <a:lnTo>
                  <a:pt x="607" y="430"/>
                </a:lnTo>
                <a:close/>
                <a:moveTo>
                  <a:pt x="614" y="444"/>
                </a:moveTo>
                <a:lnTo>
                  <a:pt x="614" y="444"/>
                </a:lnTo>
                <a:cubicBezTo>
                  <a:pt x="615" y="444"/>
                  <a:pt x="615" y="444"/>
                  <a:pt x="615" y="444"/>
                </a:cubicBezTo>
                <a:lnTo>
                  <a:pt x="615" y="444"/>
                </a:lnTo>
                <a:cubicBezTo>
                  <a:pt x="616" y="443"/>
                  <a:pt x="616" y="443"/>
                  <a:pt x="616" y="442"/>
                </a:cubicBezTo>
                <a:lnTo>
                  <a:pt x="616" y="442"/>
                </a:lnTo>
                <a:cubicBezTo>
                  <a:pt x="616" y="445"/>
                  <a:pt x="618" y="448"/>
                  <a:pt x="619" y="451"/>
                </a:cubicBezTo>
                <a:lnTo>
                  <a:pt x="619" y="451"/>
                </a:lnTo>
                <a:cubicBezTo>
                  <a:pt x="619" y="450"/>
                  <a:pt x="618" y="450"/>
                  <a:pt x="618" y="450"/>
                </a:cubicBezTo>
                <a:lnTo>
                  <a:pt x="618" y="450"/>
                </a:lnTo>
                <a:lnTo>
                  <a:pt x="618" y="451"/>
                </a:lnTo>
                <a:lnTo>
                  <a:pt x="618" y="451"/>
                </a:lnTo>
                <a:lnTo>
                  <a:pt x="618" y="451"/>
                </a:lnTo>
                <a:cubicBezTo>
                  <a:pt x="618" y="448"/>
                  <a:pt x="618" y="446"/>
                  <a:pt x="614" y="444"/>
                </a:cubicBezTo>
                <a:close/>
                <a:moveTo>
                  <a:pt x="625" y="484"/>
                </a:moveTo>
                <a:lnTo>
                  <a:pt x="625" y="484"/>
                </a:lnTo>
                <a:cubicBezTo>
                  <a:pt x="623" y="485"/>
                  <a:pt x="622" y="485"/>
                  <a:pt x="622" y="485"/>
                </a:cubicBezTo>
                <a:lnTo>
                  <a:pt x="622" y="485"/>
                </a:lnTo>
                <a:cubicBezTo>
                  <a:pt x="620" y="482"/>
                  <a:pt x="619" y="479"/>
                  <a:pt x="618" y="476"/>
                </a:cubicBezTo>
                <a:lnTo>
                  <a:pt x="618" y="476"/>
                </a:lnTo>
                <a:cubicBezTo>
                  <a:pt x="616" y="475"/>
                  <a:pt x="616" y="474"/>
                  <a:pt x="614" y="474"/>
                </a:cubicBezTo>
                <a:lnTo>
                  <a:pt x="614" y="474"/>
                </a:lnTo>
                <a:lnTo>
                  <a:pt x="614" y="474"/>
                </a:lnTo>
                <a:lnTo>
                  <a:pt x="614" y="474"/>
                </a:lnTo>
                <a:cubicBezTo>
                  <a:pt x="614" y="473"/>
                  <a:pt x="614" y="472"/>
                  <a:pt x="613" y="470"/>
                </a:cubicBezTo>
                <a:lnTo>
                  <a:pt x="613" y="470"/>
                </a:lnTo>
                <a:lnTo>
                  <a:pt x="613" y="470"/>
                </a:lnTo>
                <a:cubicBezTo>
                  <a:pt x="614" y="470"/>
                  <a:pt x="615" y="468"/>
                  <a:pt x="616" y="468"/>
                </a:cubicBezTo>
                <a:lnTo>
                  <a:pt x="616" y="468"/>
                </a:lnTo>
                <a:cubicBezTo>
                  <a:pt x="619" y="474"/>
                  <a:pt x="622" y="474"/>
                  <a:pt x="625" y="470"/>
                </a:cubicBezTo>
                <a:lnTo>
                  <a:pt x="625" y="470"/>
                </a:lnTo>
                <a:cubicBezTo>
                  <a:pt x="624" y="467"/>
                  <a:pt x="622" y="467"/>
                  <a:pt x="620" y="467"/>
                </a:cubicBezTo>
                <a:lnTo>
                  <a:pt x="620" y="467"/>
                </a:lnTo>
                <a:cubicBezTo>
                  <a:pt x="620" y="466"/>
                  <a:pt x="621" y="466"/>
                  <a:pt x="621" y="466"/>
                </a:cubicBezTo>
                <a:lnTo>
                  <a:pt x="621" y="466"/>
                </a:lnTo>
                <a:cubicBezTo>
                  <a:pt x="622" y="467"/>
                  <a:pt x="622" y="467"/>
                  <a:pt x="623" y="467"/>
                </a:cubicBezTo>
                <a:lnTo>
                  <a:pt x="623" y="467"/>
                </a:lnTo>
                <a:cubicBezTo>
                  <a:pt x="624" y="467"/>
                  <a:pt x="624" y="467"/>
                  <a:pt x="624" y="466"/>
                </a:cubicBezTo>
                <a:lnTo>
                  <a:pt x="624" y="466"/>
                </a:lnTo>
                <a:cubicBezTo>
                  <a:pt x="625" y="467"/>
                  <a:pt x="626" y="468"/>
                  <a:pt x="626" y="468"/>
                </a:cubicBezTo>
                <a:lnTo>
                  <a:pt x="626" y="468"/>
                </a:lnTo>
                <a:cubicBezTo>
                  <a:pt x="626" y="468"/>
                  <a:pt x="626" y="468"/>
                  <a:pt x="626" y="470"/>
                </a:cubicBezTo>
                <a:lnTo>
                  <a:pt x="626" y="470"/>
                </a:lnTo>
                <a:cubicBezTo>
                  <a:pt x="626" y="470"/>
                  <a:pt x="626" y="470"/>
                  <a:pt x="625" y="470"/>
                </a:cubicBezTo>
                <a:lnTo>
                  <a:pt x="625" y="470"/>
                </a:lnTo>
                <a:cubicBezTo>
                  <a:pt x="626" y="472"/>
                  <a:pt x="627" y="474"/>
                  <a:pt x="628" y="474"/>
                </a:cubicBezTo>
                <a:lnTo>
                  <a:pt x="628" y="474"/>
                </a:lnTo>
                <a:cubicBezTo>
                  <a:pt x="624" y="476"/>
                  <a:pt x="621" y="477"/>
                  <a:pt x="625" y="484"/>
                </a:cubicBezTo>
                <a:close/>
                <a:moveTo>
                  <a:pt x="604" y="433"/>
                </a:moveTo>
                <a:lnTo>
                  <a:pt x="604" y="433"/>
                </a:lnTo>
                <a:cubicBezTo>
                  <a:pt x="604" y="436"/>
                  <a:pt x="606" y="438"/>
                  <a:pt x="607" y="440"/>
                </a:cubicBezTo>
                <a:lnTo>
                  <a:pt x="607" y="440"/>
                </a:lnTo>
                <a:cubicBezTo>
                  <a:pt x="609" y="442"/>
                  <a:pt x="611" y="443"/>
                  <a:pt x="612" y="444"/>
                </a:cubicBezTo>
                <a:lnTo>
                  <a:pt x="612" y="444"/>
                </a:lnTo>
                <a:cubicBezTo>
                  <a:pt x="613" y="444"/>
                  <a:pt x="613" y="444"/>
                  <a:pt x="614" y="444"/>
                </a:cubicBezTo>
                <a:lnTo>
                  <a:pt x="614" y="444"/>
                </a:lnTo>
                <a:cubicBezTo>
                  <a:pt x="612" y="445"/>
                  <a:pt x="612" y="447"/>
                  <a:pt x="611" y="449"/>
                </a:cubicBezTo>
                <a:lnTo>
                  <a:pt x="611" y="449"/>
                </a:lnTo>
                <a:lnTo>
                  <a:pt x="611" y="449"/>
                </a:lnTo>
                <a:lnTo>
                  <a:pt x="611" y="449"/>
                </a:lnTo>
                <a:cubicBezTo>
                  <a:pt x="611" y="448"/>
                  <a:pt x="610" y="446"/>
                  <a:pt x="608" y="445"/>
                </a:cubicBezTo>
                <a:lnTo>
                  <a:pt x="608" y="445"/>
                </a:lnTo>
                <a:cubicBezTo>
                  <a:pt x="606" y="446"/>
                  <a:pt x="606" y="448"/>
                  <a:pt x="604" y="451"/>
                </a:cubicBezTo>
                <a:lnTo>
                  <a:pt x="604" y="451"/>
                </a:lnTo>
                <a:cubicBezTo>
                  <a:pt x="606" y="452"/>
                  <a:pt x="607" y="452"/>
                  <a:pt x="609" y="453"/>
                </a:cubicBezTo>
                <a:lnTo>
                  <a:pt x="609" y="453"/>
                </a:lnTo>
                <a:cubicBezTo>
                  <a:pt x="607" y="456"/>
                  <a:pt x="620" y="458"/>
                  <a:pt x="612" y="461"/>
                </a:cubicBezTo>
                <a:lnTo>
                  <a:pt x="612" y="461"/>
                </a:lnTo>
                <a:cubicBezTo>
                  <a:pt x="610" y="464"/>
                  <a:pt x="609" y="466"/>
                  <a:pt x="613" y="470"/>
                </a:cubicBezTo>
                <a:lnTo>
                  <a:pt x="613" y="470"/>
                </a:lnTo>
                <a:cubicBezTo>
                  <a:pt x="612" y="470"/>
                  <a:pt x="612" y="470"/>
                  <a:pt x="612" y="470"/>
                </a:cubicBezTo>
                <a:lnTo>
                  <a:pt x="612" y="470"/>
                </a:lnTo>
                <a:lnTo>
                  <a:pt x="612" y="470"/>
                </a:lnTo>
                <a:cubicBezTo>
                  <a:pt x="611" y="468"/>
                  <a:pt x="611" y="466"/>
                  <a:pt x="610" y="465"/>
                </a:cubicBezTo>
                <a:lnTo>
                  <a:pt x="610" y="465"/>
                </a:lnTo>
                <a:cubicBezTo>
                  <a:pt x="607" y="465"/>
                  <a:pt x="606" y="467"/>
                  <a:pt x="606" y="468"/>
                </a:cubicBezTo>
                <a:lnTo>
                  <a:pt x="606" y="468"/>
                </a:lnTo>
                <a:cubicBezTo>
                  <a:pt x="604" y="468"/>
                  <a:pt x="602" y="467"/>
                  <a:pt x="600" y="465"/>
                </a:cubicBezTo>
                <a:lnTo>
                  <a:pt x="600" y="465"/>
                </a:lnTo>
                <a:cubicBezTo>
                  <a:pt x="600" y="464"/>
                  <a:pt x="599" y="464"/>
                  <a:pt x="599" y="464"/>
                </a:cubicBezTo>
                <a:lnTo>
                  <a:pt x="599" y="464"/>
                </a:lnTo>
                <a:cubicBezTo>
                  <a:pt x="598" y="463"/>
                  <a:pt x="597" y="461"/>
                  <a:pt x="596" y="459"/>
                </a:cubicBezTo>
                <a:lnTo>
                  <a:pt x="596" y="459"/>
                </a:lnTo>
                <a:cubicBezTo>
                  <a:pt x="601" y="463"/>
                  <a:pt x="601" y="459"/>
                  <a:pt x="600" y="452"/>
                </a:cubicBezTo>
                <a:lnTo>
                  <a:pt x="600" y="452"/>
                </a:lnTo>
                <a:cubicBezTo>
                  <a:pt x="596" y="451"/>
                  <a:pt x="598" y="448"/>
                  <a:pt x="596" y="446"/>
                </a:cubicBezTo>
                <a:lnTo>
                  <a:pt x="597" y="446"/>
                </a:lnTo>
                <a:lnTo>
                  <a:pt x="597" y="446"/>
                </a:lnTo>
                <a:cubicBezTo>
                  <a:pt x="596" y="443"/>
                  <a:pt x="600" y="440"/>
                  <a:pt x="596" y="437"/>
                </a:cubicBezTo>
                <a:lnTo>
                  <a:pt x="596" y="437"/>
                </a:lnTo>
                <a:cubicBezTo>
                  <a:pt x="597" y="437"/>
                  <a:pt x="598" y="437"/>
                  <a:pt x="599" y="437"/>
                </a:cubicBezTo>
                <a:lnTo>
                  <a:pt x="599" y="437"/>
                </a:lnTo>
                <a:cubicBezTo>
                  <a:pt x="600" y="437"/>
                  <a:pt x="600" y="436"/>
                  <a:pt x="600" y="436"/>
                </a:cubicBezTo>
                <a:lnTo>
                  <a:pt x="600" y="436"/>
                </a:lnTo>
                <a:cubicBezTo>
                  <a:pt x="601" y="434"/>
                  <a:pt x="602" y="434"/>
                  <a:pt x="604" y="433"/>
                </a:cubicBezTo>
                <a:close/>
                <a:moveTo>
                  <a:pt x="586" y="411"/>
                </a:moveTo>
                <a:lnTo>
                  <a:pt x="586" y="411"/>
                </a:lnTo>
                <a:cubicBezTo>
                  <a:pt x="585" y="414"/>
                  <a:pt x="586" y="417"/>
                  <a:pt x="587" y="421"/>
                </a:cubicBezTo>
                <a:lnTo>
                  <a:pt x="587" y="421"/>
                </a:lnTo>
                <a:cubicBezTo>
                  <a:pt x="586" y="420"/>
                  <a:pt x="585" y="419"/>
                  <a:pt x="584" y="419"/>
                </a:cubicBezTo>
                <a:lnTo>
                  <a:pt x="584" y="419"/>
                </a:lnTo>
                <a:cubicBezTo>
                  <a:pt x="585" y="416"/>
                  <a:pt x="584" y="414"/>
                  <a:pt x="579" y="414"/>
                </a:cubicBezTo>
                <a:lnTo>
                  <a:pt x="579" y="414"/>
                </a:lnTo>
                <a:cubicBezTo>
                  <a:pt x="581" y="413"/>
                  <a:pt x="583" y="411"/>
                  <a:pt x="585" y="410"/>
                </a:cubicBezTo>
                <a:lnTo>
                  <a:pt x="585" y="410"/>
                </a:lnTo>
                <a:lnTo>
                  <a:pt x="586" y="411"/>
                </a:lnTo>
                <a:close/>
                <a:moveTo>
                  <a:pt x="729" y="824"/>
                </a:moveTo>
                <a:lnTo>
                  <a:pt x="729" y="824"/>
                </a:lnTo>
                <a:cubicBezTo>
                  <a:pt x="729" y="825"/>
                  <a:pt x="729" y="826"/>
                  <a:pt x="729" y="827"/>
                </a:cubicBezTo>
                <a:lnTo>
                  <a:pt x="729" y="827"/>
                </a:lnTo>
                <a:cubicBezTo>
                  <a:pt x="728" y="826"/>
                  <a:pt x="727" y="825"/>
                  <a:pt x="726" y="825"/>
                </a:cubicBezTo>
                <a:lnTo>
                  <a:pt x="726" y="825"/>
                </a:lnTo>
                <a:cubicBezTo>
                  <a:pt x="727" y="825"/>
                  <a:pt x="728" y="824"/>
                  <a:pt x="729" y="824"/>
                </a:cubicBezTo>
                <a:close/>
                <a:moveTo>
                  <a:pt x="621" y="527"/>
                </a:moveTo>
                <a:lnTo>
                  <a:pt x="621" y="527"/>
                </a:lnTo>
                <a:cubicBezTo>
                  <a:pt x="620" y="527"/>
                  <a:pt x="620" y="528"/>
                  <a:pt x="620" y="528"/>
                </a:cubicBezTo>
                <a:lnTo>
                  <a:pt x="620" y="528"/>
                </a:lnTo>
                <a:cubicBezTo>
                  <a:pt x="619" y="529"/>
                  <a:pt x="618" y="528"/>
                  <a:pt x="618" y="527"/>
                </a:cubicBezTo>
                <a:lnTo>
                  <a:pt x="618" y="527"/>
                </a:lnTo>
                <a:cubicBezTo>
                  <a:pt x="618" y="526"/>
                  <a:pt x="619" y="526"/>
                  <a:pt x="621" y="527"/>
                </a:cubicBezTo>
                <a:close/>
                <a:moveTo>
                  <a:pt x="694" y="760"/>
                </a:moveTo>
                <a:lnTo>
                  <a:pt x="694" y="760"/>
                </a:lnTo>
                <a:close/>
                <a:moveTo>
                  <a:pt x="655" y="656"/>
                </a:moveTo>
                <a:lnTo>
                  <a:pt x="655" y="656"/>
                </a:lnTo>
                <a:close/>
                <a:moveTo>
                  <a:pt x="561" y="405"/>
                </a:moveTo>
                <a:lnTo>
                  <a:pt x="561" y="405"/>
                </a:lnTo>
                <a:cubicBezTo>
                  <a:pt x="561" y="405"/>
                  <a:pt x="561" y="405"/>
                  <a:pt x="560" y="405"/>
                </a:cubicBezTo>
                <a:lnTo>
                  <a:pt x="560" y="405"/>
                </a:lnTo>
                <a:cubicBezTo>
                  <a:pt x="560" y="405"/>
                  <a:pt x="560" y="405"/>
                  <a:pt x="559" y="404"/>
                </a:cubicBezTo>
                <a:lnTo>
                  <a:pt x="559" y="404"/>
                </a:lnTo>
                <a:cubicBezTo>
                  <a:pt x="560" y="404"/>
                  <a:pt x="560" y="405"/>
                  <a:pt x="561" y="405"/>
                </a:cubicBezTo>
                <a:close/>
                <a:moveTo>
                  <a:pt x="1290" y="375"/>
                </a:moveTo>
                <a:lnTo>
                  <a:pt x="1290" y="375"/>
                </a:lnTo>
                <a:cubicBezTo>
                  <a:pt x="1290" y="375"/>
                  <a:pt x="1290" y="375"/>
                  <a:pt x="1290" y="374"/>
                </a:cubicBezTo>
                <a:lnTo>
                  <a:pt x="1291" y="375"/>
                </a:lnTo>
                <a:lnTo>
                  <a:pt x="1291" y="375"/>
                </a:lnTo>
                <a:lnTo>
                  <a:pt x="1290" y="375"/>
                </a:lnTo>
                <a:close/>
                <a:moveTo>
                  <a:pt x="1389" y="637"/>
                </a:moveTo>
                <a:lnTo>
                  <a:pt x="1389" y="637"/>
                </a:lnTo>
                <a:cubicBezTo>
                  <a:pt x="1389" y="637"/>
                  <a:pt x="1389" y="637"/>
                  <a:pt x="1390" y="637"/>
                </a:cubicBezTo>
                <a:lnTo>
                  <a:pt x="1390" y="637"/>
                </a:lnTo>
                <a:cubicBezTo>
                  <a:pt x="1391" y="636"/>
                  <a:pt x="1392" y="636"/>
                  <a:pt x="1393" y="636"/>
                </a:cubicBezTo>
                <a:lnTo>
                  <a:pt x="1393" y="636"/>
                </a:lnTo>
                <a:lnTo>
                  <a:pt x="1394" y="636"/>
                </a:lnTo>
                <a:lnTo>
                  <a:pt x="1394" y="636"/>
                </a:lnTo>
                <a:cubicBezTo>
                  <a:pt x="1392" y="636"/>
                  <a:pt x="1393" y="640"/>
                  <a:pt x="1390" y="640"/>
                </a:cubicBezTo>
                <a:lnTo>
                  <a:pt x="1390" y="640"/>
                </a:lnTo>
                <a:lnTo>
                  <a:pt x="1390" y="640"/>
                </a:lnTo>
                <a:lnTo>
                  <a:pt x="1390" y="640"/>
                </a:lnTo>
                <a:lnTo>
                  <a:pt x="1390" y="640"/>
                </a:lnTo>
                <a:lnTo>
                  <a:pt x="1390" y="640"/>
                </a:lnTo>
                <a:cubicBezTo>
                  <a:pt x="1389" y="639"/>
                  <a:pt x="1389" y="638"/>
                  <a:pt x="1389" y="637"/>
                </a:cubicBezTo>
                <a:close/>
                <a:moveTo>
                  <a:pt x="1377" y="589"/>
                </a:moveTo>
                <a:lnTo>
                  <a:pt x="1377" y="589"/>
                </a:lnTo>
                <a:cubicBezTo>
                  <a:pt x="1376" y="589"/>
                  <a:pt x="1376" y="589"/>
                  <a:pt x="1376" y="590"/>
                </a:cubicBezTo>
                <a:lnTo>
                  <a:pt x="1376" y="590"/>
                </a:lnTo>
                <a:cubicBezTo>
                  <a:pt x="1374" y="587"/>
                  <a:pt x="1374" y="585"/>
                  <a:pt x="1378" y="587"/>
                </a:cubicBezTo>
                <a:lnTo>
                  <a:pt x="1378" y="587"/>
                </a:lnTo>
                <a:cubicBezTo>
                  <a:pt x="1379" y="587"/>
                  <a:pt x="1379" y="588"/>
                  <a:pt x="1380" y="589"/>
                </a:cubicBezTo>
                <a:lnTo>
                  <a:pt x="1380" y="589"/>
                </a:lnTo>
                <a:cubicBezTo>
                  <a:pt x="1381" y="590"/>
                  <a:pt x="1381" y="591"/>
                  <a:pt x="1382" y="593"/>
                </a:cubicBezTo>
                <a:lnTo>
                  <a:pt x="1382" y="593"/>
                </a:lnTo>
                <a:cubicBezTo>
                  <a:pt x="1383" y="593"/>
                  <a:pt x="1384" y="593"/>
                  <a:pt x="1384" y="593"/>
                </a:cubicBezTo>
                <a:lnTo>
                  <a:pt x="1384" y="593"/>
                </a:lnTo>
                <a:cubicBezTo>
                  <a:pt x="1384" y="593"/>
                  <a:pt x="1384" y="593"/>
                  <a:pt x="1385" y="593"/>
                </a:cubicBezTo>
                <a:lnTo>
                  <a:pt x="1385" y="593"/>
                </a:lnTo>
                <a:cubicBezTo>
                  <a:pt x="1383" y="593"/>
                  <a:pt x="1382" y="593"/>
                  <a:pt x="1382" y="594"/>
                </a:cubicBezTo>
                <a:lnTo>
                  <a:pt x="1382" y="594"/>
                </a:lnTo>
                <a:cubicBezTo>
                  <a:pt x="1381" y="591"/>
                  <a:pt x="1380" y="589"/>
                  <a:pt x="1377" y="589"/>
                </a:cubicBezTo>
                <a:close/>
                <a:moveTo>
                  <a:pt x="1354" y="522"/>
                </a:moveTo>
                <a:lnTo>
                  <a:pt x="1354" y="522"/>
                </a:lnTo>
                <a:cubicBezTo>
                  <a:pt x="1355" y="521"/>
                  <a:pt x="1355" y="520"/>
                  <a:pt x="1356" y="520"/>
                </a:cubicBezTo>
                <a:lnTo>
                  <a:pt x="1358" y="522"/>
                </a:lnTo>
                <a:lnTo>
                  <a:pt x="1358" y="522"/>
                </a:lnTo>
                <a:cubicBezTo>
                  <a:pt x="1360" y="520"/>
                  <a:pt x="1363" y="521"/>
                  <a:pt x="1366" y="520"/>
                </a:cubicBezTo>
                <a:lnTo>
                  <a:pt x="1366" y="520"/>
                </a:lnTo>
                <a:lnTo>
                  <a:pt x="1366" y="519"/>
                </a:lnTo>
                <a:lnTo>
                  <a:pt x="1366" y="519"/>
                </a:lnTo>
                <a:cubicBezTo>
                  <a:pt x="1367" y="520"/>
                  <a:pt x="1367" y="520"/>
                  <a:pt x="1368" y="519"/>
                </a:cubicBezTo>
                <a:lnTo>
                  <a:pt x="1368" y="519"/>
                </a:lnTo>
                <a:cubicBezTo>
                  <a:pt x="1369" y="517"/>
                  <a:pt x="1371" y="517"/>
                  <a:pt x="1373" y="517"/>
                </a:cubicBezTo>
                <a:lnTo>
                  <a:pt x="1373" y="517"/>
                </a:lnTo>
                <a:cubicBezTo>
                  <a:pt x="1375" y="517"/>
                  <a:pt x="1377" y="517"/>
                  <a:pt x="1378" y="516"/>
                </a:cubicBezTo>
                <a:lnTo>
                  <a:pt x="1378" y="516"/>
                </a:lnTo>
                <a:lnTo>
                  <a:pt x="1379" y="517"/>
                </a:lnTo>
                <a:lnTo>
                  <a:pt x="1379" y="517"/>
                </a:lnTo>
                <a:cubicBezTo>
                  <a:pt x="1378" y="518"/>
                  <a:pt x="1377" y="520"/>
                  <a:pt x="1377" y="523"/>
                </a:cubicBezTo>
                <a:lnTo>
                  <a:pt x="1377" y="523"/>
                </a:lnTo>
                <a:lnTo>
                  <a:pt x="1377" y="523"/>
                </a:lnTo>
                <a:lnTo>
                  <a:pt x="1377" y="523"/>
                </a:lnTo>
                <a:cubicBezTo>
                  <a:pt x="1376" y="523"/>
                  <a:pt x="1375" y="522"/>
                  <a:pt x="1374" y="522"/>
                </a:cubicBezTo>
                <a:lnTo>
                  <a:pt x="1374" y="522"/>
                </a:lnTo>
                <a:cubicBezTo>
                  <a:pt x="1368" y="529"/>
                  <a:pt x="1362" y="525"/>
                  <a:pt x="1354" y="522"/>
                </a:cubicBezTo>
                <a:close/>
                <a:moveTo>
                  <a:pt x="1401" y="626"/>
                </a:moveTo>
                <a:lnTo>
                  <a:pt x="1401" y="626"/>
                </a:lnTo>
                <a:cubicBezTo>
                  <a:pt x="1401" y="625"/>
                  <a:pt x="1402" y="625"/>
                  <a:pt x="1403" y="625"/>
                </a:cubicBezTo>
                <a:lnTo>
                  <a:pt x="1403" y="625"/>
                </a:lnTo>
                <a:cubicBezTo>
                  <a:pt x="1404" y="626"/>
                  <a:pt x="1406" y="627"/>
                  <a:pt x="1407" y="627"/>
                </a:cubicBezTo>
                <a:lnTo>
                  <a:pt x="1407" y="627"/>
                </a:lnTo>
                <a:cubicBezTo>
                  <a:pt x="1406" y="629"/>
                  <a:pt x="1406" y="630"/>
                  <a:pt x="1408" y="631"/>
                </a:cubicBezTo>
                <a:lnTo>
                  <a:pt x="1408" y="631"/>
                </a:lnTo>
                <a:cubicBezTo>
                  <a:pt x="1408" y="631"/>
                  <a:pt x="1408" y="631"/>
                  <a:pt x="1408" y="632"/>
                </a:cubicBezTo>
                <a:lnTo>
                  <a:pt x="1408" y="632"/>
                </a:lnTo>
                <a:lnTo>
                  <a:pt x="1408" y="632"/>
                </a:lnTo>
                <a:cubicBezTo>
                  <a:pt x="1407" y="631"/>
                  <a:pt x="1406" y="630"/>
                  <a:pt x="1404" y="631"/>
                </a:cubicBezTo>
                <a:lnTo>
                  <a:pt x="1404" y="631"/>
                </a:lnTo>
                <a:lnTo>
                  <a:pt x="1404" y="631"/>
                </a:lnTo>
                <a:lnTo>
                  <a:pt x="1404" y="631"/>
                </a:lnTo>
                <a:cubicBezTo>
                  <a:pt x="1404" y="628"/>
                  <a:pt x="1402" y="627"/>
                  <a:pt x="1401" y="626"/>
                </a:cubicBezTo>
                <a:close/>
                <a:moveTo>
                  <a:pt x="1418" y="664"/>
                </a:moveTo>
                <a:lnTo>
                  <a:pt x="1418" y="664"/>
                </a:lnTo>
                <a:cubicBezTo>
                  <a:pt x="1420" y="665"/>
                  <a:pt x="1421" y="666"/>
                  <a:pt x="1421" y="667"/>
                </a:cubicBezTo>
                <a:lnTo>
                  <a:pt x="1421" y="667"/>
                </a:lnTo>
                <a:lnTo>
                  <a:pt x="1421" y="667"/>
                </a:lnTo>
                <a:lnTo>
                  <a:pt x="1421" y="667"/>
                </a:lnTo>
                <a:cubicBezTo>
                  <a:pt x="1420" y="667"/>
                  <a:pt x="1420" y="667"/>
                  <a:pt x="1420" y="666"/>
                </a:cubicBezTo>
                <a:lnTo>
                  <a:pt x="1420" y="666"/>
                </a:lnTo>
                <a:cubicBezTo>
                  <a:pt x="1420" y="666"/>
                  <a:pt x="1419" y="665"/>
                  <a:pt x="1418" y="664"/>
                </a:cubicBezTo>
                <a:close/>
                <a:moveTo>
                  <a:pt x="1402" y="613"/>
                </a:moveTo>
                <a:lnTo>
                  <a:pt x="1402" y="613"/>
                </a:lnTo>
                <a:cubicBezTo>
                  <a:pt x="1401" y="612"/>
                  <a:pt x="1401" y="612"/>
                  <a:pt x="1400" y="612"/>
                </a:cubicBezTo>
                <a:lnTo>
                  <a:pt x="1400" y="612"/>
                </a:lnTo>
                <a:lnTo>
                  <a:pt x="1400" y="612"/>
                </a:lnTo>
                <a:lnTo>
                  <a:pt x="1400" y="612"/>
                </a:lnTo>
                <a:cubicBezTo>
                  <a:pt x="1400" y="611"/>
                  <a:pt x="1400" y="610"/>
                  <a:pt x="1400" y="609"/>
                </a:cubicBezTo>
                <a:lnTo>
                  <a:pt x="1401" y="609"/>
                </a:lnTo>
                <a:lnTo>
                  <a:pt x="1401" y="609"/>
                </a:lnTo>
                <a:cubicBezTo>
                  <a:pt x="1402" y="611"/>
                  <a:pt x="1403" y="611"/>
                  <a:pt x="1404" y="611"/>
                </a:cubicBezTo>
                <a:lnTo>
                  <a:pt x="1404" y="611"/>
                </a:lnTo>
                <a:cubicBezTo>
                  <a:pt x="1404" y="612"/>
                  <a:pt x="1403" y="612"/>
                  <a:pt x="1402" y="613"/>
                </a:cubicBezTo>
                <a:close/>
                <a:moveTo>
                  <a:pt x="1415" y="634"/>
                </a:moveTo>
                <a:lnTo>
                  <a:pt x="1415" y="634"/>
                </a:lnTo>
                <a:cubicBezTo>
                  <a:pt x="1414" y="634"/>
                  <a:pt x="1414" y="633"/>
                  <a:pt x="1413" y="633"/>
                </a:cubicBezTo>
                <a:lnTo>
                  <a:pt x="1413" y="633"/>
                </a:lnTo>
                <a:cubicBezTo>
                  <a:pt x="1414" y="633"/>
                  <a:pt x="1415" y="633"/>
                  <a:pt x="1416" y="633"/>
                </a:cubicBezTo>
                <a:lnTo>
                  <a:pt x="1416" y="633"/>
                </a:lnTo>
                <a:cubicBezTo>
                  <a:pt x="1415" y="633"/>
                  <a:pt x="1415" y="634"/>
                  <a:pt x="1415" y="634"/>
                </a:cubicBezTo>
                <a:close/>
                <a:moveTo>
                  <a:pt x="1416" y="650"/>
                </a:moveTo>
                <a:lnTo>
                  <a:pt x="1416" y="650"/>
                </a:lnTo>
                <a:cubicBezTo>
                  <a:pt x="1416" y="649"/>
                  <a:pt x="1416" y="647"/>
                  <a:pt x="1416" y="646"/>
                </a:cubicBezTo>
                <a:lnTo>
                  <a:pt x="1416" y="646"/>
                </a:lnTo>
                <a:cubicBezTo>
                  <a:pt x="1417" y="649"/>
                  <a:pt x="1420" y="652"/>
                  <a:pt x="1423" y="652"/>
                </a:cubicBezTo>
                <a:lnTo>
                  <a:pt x="1423" y="652"/>
                </a:lnTo>
                <a:cubicBezTo>
                  <a:pt x="1422" y="653"/>
                  <a:pt x="1422" y="655"/>
                  <a:pt x="1421" y="656"/>
                </a:cubicBezTo>
                <a:lnTo>
                  <a:pt x="1421" y="656"/>
                </a:lnTo>
                <a:cubicBezTo>
                  <a:pt x="1421" y="655"/>
                  <a:pt x="1420" y="655"/>
                  <a:pt x="1419" y="654"/>
                </a:cubicBezTo>
                <a:lnTo>
                  <a:pt x="1419" y="654"/>
                </a:lnTo>
                <a:cubicBezTo>
                  <a:pt x="1418" y="652"/>
                  <a:pt x="1417" y="651"/>
                  <a:pt x="1416" y="650"/>
                </a:cubicBezTo>
                <a:close/>
                <a:moveTo>
                  <a:pt x="1423" y="652"/>
                </a:moveTo>
                <a:lnTo>
                  <a:pt x="1423" y="652"/>
                </a:lnTo>
                <a:cubicBezTo>
                  <a:pt x="1426" y="652"/>
                  <a:pt x="1428" y="651"/>
                  <a:pt x="1431" y="649"/>
                </a:cubicBezTo>
                <a:lnTo>
                  <a:pt x="1431" y="649"/>
                </a:lnTo>
                <a:cubicBezTo>
                  <a:pt x="1432" y="648"/>
                  <a:pt x="1433" y="648"/>
                  <a:pt x="1435" y="647"/>
                </a:cubicBezTo>
                <a:lnTo>
                  <a:pt x="1435" y="647"/>
                </a:lnTo>
                <a:cubicBezTo>
                  <a:pt x="1434" y="648"/>
                  <a:pt x="1434" y="648"/>
                  <a:pt x="1435" y="649"/>
                </a:cubicBezTo>
                <a:lnTo>
                  <a:pt x="1435" y="649"/>
                </a:lnTo>
                <a:cubicBezTo>
                  <a:pt x="1436" y="651"/>
                  <a:pt x="1438" y="651"/>
                  <a:pt x="1438" y="651"/>
                </a:cubicBezTo>
                <a:lnTo>
                  <a:pt x="1438" y="651"/>
                </a:lnTo>
                <a:cubicBezTo>
                  <a:pt x="1438" y="652"/>
                  <a:pt x="1438" y="652"/>
                  <a:pt x="1438" y="653"/>
                </a:cubicBezTo>
                <a:lnTo>
                  <a:pt x="1438" y="653"/>
                </a:lnTo>
                <a:cubicBezTo>
                  <a:pt x="1437" y="656"/>
                  <a:pt x="1436" y="658"/>
                  <a:pt x="1435" y="659"/>
                </a:cubicBezTo>
                <a:lnTo>
                  <a:pt x="1435" y="659"/>
                </a:lnTo>
                <a:lnTo>
                  <a:pt x="1434" y="658"/>
                </a:lnTo>
                <a:lnTo>
                  <a:pt x="1434" y="658"/>
                </a:lnTo>
                <a:lnTo>
                  <a:pt x="1434" y="658"/>
                </a:lnTo>
                <a:lnTo>
                  <a:pt x="1434" y="658"/>
                </a:lnTo>
                <a:cubicBezTo>
                  <a:pt x="1434" y="656"/>
                  <a:pt x="1435" y="656"/>
                  <a:pt x="1434" y="654"/>
                </a:cubicBezTo>
                <a:lnTo>
                  <a:pt x="1434" y="654"/>
                </a:lnTo>
                <a:cubicBezTo>
                  <a:pt x="1433" y="653"/>
                  <a:pt x="1433" y="653"/>
                  <a:pt x="1432" y="652"/>
                </a:cubicBezTo>
                <a:lnTo>
                  <a:pt x="1432" y="652"/>
                </a:lnTo>
                <a:cubicBezTo>
                  <a:pt x="1429" y="650"/>
                  <a:pt x="1428" y="661"/>
                  <a:pt x="1423" y="652"/>
                </a:cubicBezTo>
                <a:close/>
                <a:moveTo>
                  <a:pt x="1387" y="547"/>
                </a:moveTo>
                <a:lnTo>
                  <a:pt x="1387" y="547"/>
                </a:lnTo>
                <a:cubicBezTo>
                  <a:pt x="1388" y="548"/>
                  <a:pt x="1389" y="548"/>
                  <a:pt x="1390" y="548"/>
                </a:cubicBezTo>
                <a:lnTo>
                  <a:pt x="1390" y="548"/>
                </a:lnTo>
                <a:lnTo>
                  <a:pt x="1390" y="548"/>
                </a:lnTo>
                <a:cubicBezTo>
                  <a:pt x="1390" y="552"/>
                  <a:pt x="1394" y="556"/>
                  <a:pt x="1392" y="560"/>
                </a:cubicBezTo>
                <a:lnTo>
                  <a:pt x="1392" y="560"/>
                </a:lnTo>
                <a:lnTo>
                  <a:pt x="1393" y="560"/>
                </a:lnTo>
                <a:lnTo>
                  <a:pt x="1393" y="560"/>
                </a:lnTo>
                <a:cubicBezTo>
                  <a:pt x="1391" y="559"/>
                  <a:pt x="1390" y="558"/>
                  <a:pt x="1390" y="555"/>
                </a:cubicBezTo>
                <a:lnTo>
                  <a:pt x="1390" y="555"/>
                </a:lnTo>
                <a:cubicBezTo>
                  <a:pt x="1389" y="553"/>
                  <a:pt x="1389" y="550"/>
                  <a:pt x="1387" y="547"/>
                </a:cubicBezTo>
                <a:close/>
                <a:moveTo>
                  <a:pt x="1426" y="625"/>
                </a:moveTo>
                <a:lnTo>
                  <a:pt x="1426" y="625"/>
                </a:lnTo>
                <a:cubicBezTo>
                  <a:pt x="1426" y="628"/>
                  <a:pt x="1426" y="632"/>
                  <a:pt x="1425" y="631"/>
                </a:cubicBezTo>
                <a:lnTo>
                  <a:pt x="1425" y="631"/>
                </a:lnTo>
                <a:cubicBezTo>
                  <a:pt x="1422" y="629"/>
                  <a:pt x="1421" y="630"/>
                  <a:pt x="1420" y="630"/>
                </a:cubicBezTo>
                <a:lnTo>
                  <a:pt x="1420" y="630"/>
                </a:lnTo>
                <a:cubicBezTo>
                  <a:pt x="1420" y="630"/>
                  <a:pt x="1420" y="630"/>
                  <a:pt x="1419" y="630"/>
                </a:cubicBezTo>
                <a:lnTo>
                  <a:pt x="1419" y="630"/>
                </a:lnTo>
                <a:cubicBezTo>
                  <a:pt x="1419" y="630"/>
                  <a:pt x="1419" y="628"/>
                  <a:pt x="1419" y="627"/>
                </a:cubicBezTo>
                <a:lnTo>
                  <a:pt x="1419" y="627"/>
                </a:lnTo>
                <a:cubicBezTo>
                  <a:pt x="1421" y="627"/>
                  <a:pt x="1422" y="627"/>
                  <a:pt x="1422" y="626"/>
                </a:cubicBezTo>
                <a:lnTo>
                  <a:pt x="1422" y="626"/>
                </a:lnTo>
                <a:cubicBezTo>
                  <a:pt x="1423" y="626"/>
                  <a:pt x="1423" y="626"/>
                  <a:pt x="1423" y="626"/>
                </a:cubicBezTo>
                <a:lnTo>
                  <a:pt x="1423" y="626"/>
                </a:lnTo>
                <a:cubicBezTo>
                  <a:pt x="1424" y="626"/>
                  <a:pt x="1425" y="626"/>
                  <a:pt x="1426" y="625"/>
                </a:cubicBezTo>
                <a:close/>
                <a:moveTo>
                  <a:pt x="1410" y="591"/>
                </a:moveTo>
                <a:lnTo>
                  <a:pt x="1410" y="591"/>
                </a:lnTo>
                <a:cubicBezTo>
                  <a:pt x="1409" y="591"/>
                  <a:pt x="1409" y="591"/>
                  <a:pt x="1408" y="591"/>
                </a:cubicBezTo>
                <a:lnTo>
                  <a:pt x="1408" y="591"/>
                </a:lnTo>
                <a:cubicBezTo>
                  <a:pt x="1408" y="590"/>
                  <a:pt x="1407" y="589"/>
                  <a:pt x="1407" y="587"/>
                </a:cubicBezTo>
                <a:lnTo>
                  <a:pt x="1407" y="587"/>
                </a:lnTo>
                <a:cubicBezTo>
                  <a:pt x="1408" y="589"/>
                  <a:pt x="1409" y="590"/>
                  <a:pt x="1410" y="591"/>
                </a:cubicBezTo>
                <a:close/>
                <a:moveTo>
                  <a:pt x="1413" y="606"/>
                </a:moveTo>
                <a:lnTo>
                  <a:pt x="1413" y="606"/>
                </a:lnTo>
                <a:close/>
                <a:moveTo>
                  <a:pt x="1358" y="487"/>
                </a:moveTo>
                <a:lnTo>
                  <a:pt x="1358" y="487"/>
                </a:lnTo>
                <a:cubicBezTo>
                  <a:pt x="1357" y="487"/>
                  <a:pt x="1357" y="487"/>
                  <a:pt x="1356" y="487"/>
                </a:cubicBezTo>
                <a:lnTo>
                  <a:pt x="1356" y="487"/>
                </a:lnTo>
                <a:cubicBezTo>
                  <a:pt x="1356" y="486"/>
                  <a:pt x="1355" y="486"/>
                  <a:pt x="1354" y="485"/>
                </a:cubicBezTo>
                <a:lnTo>
                  <a:pt x="1354" y="485"/>
                </a:lnTo>
                <a:cubicBezTo>
                  <a:pt x="1356" y="486"/>
                  <a:pt x="1358" y="486"/>
                  <a:pt x="1359" y="485"/>
                </a:cubicBezTo>
                <a:lnTo>
                  <a:pt x="1359" y="485"/>
                </a:lnTo>
                <a:cubicBezTo>
                  <a:pt x="1360" y="485"/>
                  <a:pt x="1361" y="484"/>
                  <a:pt x="1362" y="482"/>
                </a:cubicBezTo>
                <a:lnTo>
                  <a:pt x="1362" y="482"/>
                </a:lnTo>
                <a:lnTo>
                  <a:pt x="1362" y="483"/>
                </a:lnTo>
                <a:lnTo>
                  <a:pt x="1362" y="483"/>
                </a:lnTo>
                <a:lnTo>
                  <a:pt x="1362" y="483"/>
                </a:lnTo>
                <a:lnTo>
                  <a:pt x="1362" y="483"/>
                </a:lnTo>
                <a:lnTo>
                  <a:pt x="1362" y="483"/>
                </a:lnTo>
                <a:lnTo>
                  <a:pt x="1362" y="483"/>
                </a:lnTo>
                <a:cubicBezTo>
                  <a:pt x="1363" y="485"/>
                  <a:pt x="1363" y="486"/>
                  <a:pt x="1365" y="487"/>
                </a:cubicBezTo>
                <a:lnTo>
                  <a:pt x="1365" y="487"/>
                </a:lnTo>
                <a:lnTo>
                  <a:pt x="1365" y="488"/>
                </a:lnTo>
                <a:lnTo>
                  <a:pt x="1365" y="488"/>
                </a:lnTo>
                <a:cubicBezTo>
                  <a:pt x="1365" y="489"/>
                  <a:pt x="1364" y="490"/>
                  <a:pt x="1365" y="492"/>
                </a:cubicBezTo>
                <a:lnTo>
                  <a:pt x="1365" y="492"/>
                </a:lnTo>
                <a:cubicBezTo>
                  <a:pt x="1363" y="490"/>
                  <a:pt x="1360" y="488"/>
                  <a:pt x="1358" y="487"/>
                </a:cubicBezTo>
                <a:lnTo>
                  <a:pt x="1344" y="464"/>
                </a:lnTo>
                <a:lnTo>
                  <a:pt x="1344" y="464"/>
                </a:lnTo>
                <a:cubicBezTo>
                  <a:pt x="1343" y="464"/>
                  <a:pt x="1343" y="466"/>
                  <a:pt x="1343" y="467"/>
                </a:cubicBezTo>
                <a:lnTo>
                  <a:pt x="1343" y="467"/>
                </a:lnTo>
                <a:cubicBezTo>
                  <a:pt x="1343" y="466"/>
                  <a:pt x="1343" y="466"/>
                  <a:pt x="1343" y="465"/>
                </a:cubicBezTo>
                <a:lnTo>
                  <a:pt x="1343" y="465"/>
                </a:lnTo>
                <a:cubicBezTo>
                  <a:pt x="1343" y="465"/>
                  <a:pt x="1343" y="464"/>
                  <a:pt x="1344" y="464"/>
                </a:cubicBezTo>
                <a:lnTo>
                  <a:pt x="1358" y="487"/>
                </a:lnTo>
                <a:close/>
                <a:moveTo>
                  <a:pt x="1337" y="448"/>
                </a:moveTo>
                <a:lnTo>
                  <a:pt x="1337" y="448"/>
                </a:lnTo>
                <a:lnTo>
                  <a:pt x="1336" y="449"/>
                </a:lnTo>
                <a:lnTo>
                  <a:pt x="1336" y="449"/>
                </a:lnTo>
                <a:cubicBezTo>
                  <a:pt x="1336" y="449"/>
                  <a:pt x="1336" y="448"/>
                  <a:pt x="1335" y="448"/>
                </a:cubicBezTo>
                <a:lnTo>
                  <a:pt x="1335" y="448"/>
                </a:lnTo>
                <a:lnTo>
                  <a:pt x="1336" y="448"/>
                </a:lnTo>
                <a:lnTo>
                  <a:pt x="1336" y="448"/>
                </a:lnTo>
                <a:lnTo>
                  <a:pt x="1336" y="448"/>
                </a:lnTo>
                <a:lnTo>
                  <a:pt x="1336" y="448"/>
                </a:lnTo>
                <a:lnTo>
                  <a:pt x="1337" y="448"/>
                </a:lnTo>
                <a:close/>
                <a:moveTo>
                  <a:pt x="1288" y="356"/>
                </a:moveTo>
                <a:lnTo>
                  <a:pt x="1288" y="356"/>
                </a:lnTo>
                <a:cubicBezTo>
                  <a:pt x="1288" y="357"/>
                  <a:pt x="1289" y="357"/>
                  <a:pt x="1289" y="358"/>
                </a:cubicBezTo>
                <a:lnTo>
                  <a:pt x="1289" y="358"/>
                </a:lnTo>
                <a:lnTo>
                  <a:pt x="1289" y="359"/>
                </a:lnTo>
                <a:lnTo>
                  <a:pt x="1289" y="359"/>
                </a:lnTo>
                <a:cubicBezTo>
                  <a:pt x="1288" y="357"/>
                  <a:pt x="1288" y="357"/>
                  <a:pt x="1288" y="356"/>
                </a:cubicBezTo>
                <a:close/>
                <a:moveTo>
                  <a:pt x="1385" y="514"/>
                </a:moveTo>
                <a:lnTo>
                  <a:pt x="1385" y="514"/>
                </a:lnTo>
                <a:lnTo>
                  <a:pt x="1386" y="514"/>
                </a:lnTo>
                <a:lnTo>
                  <a:pt x="1386" y="514"/>
                </a:lnTo>
                <a:lnTo>
                  <a:pt x="1386" y="514"/>
                </a:lnTo>
                <a:lnTo>
                  <a:pt x="1386" y="514"/>
                </a:lnTo>
                <a:cubicBezTo>
                  <a:pt x="1386" y="514"/>
                  <a:pt x="1386" y="514"/>
                  <a:pt x="1385" y="514"/>
                </a:cubicBezTo>
                <a:close/>
                <a:moveTo>
                  <a:pt x="1342" y="450"/>
                </a:moveTo>
                <a:lnTo>
                  <a:pt x="1342" y="450"/>
                </a:lnTo>
                <a:cubicBezTo>
                  <a:pt x="1343" y="450"/>
                  <a:pt x="1343" y="450"/>
                  <a:pt x="1344" y="450"/>
                </a:cubicBezTo>
                <a:lnTo>
                  <a:pt x="1344" y="450"/>
                </a:lnTo>
                <a:cubicBezTo>
                  <a:pt x="1344" y="450"/>
                  <a:pt x="1344" y="450"/>
                  <a:pt x="1344" y="451"/>
                </a:cubicBezTo>
                <a:lnTo>
                  <a:pt x="1344" y="451"/>
                </a:lnTo>
                <a:cubicBezTo>
                  <a:pt x="1344" y="452"/>
                  <a:pt x="1343" y="452"/>
                  <a:pt x="1343" y="452"/>
                </a:cubicBezTo>
                <a:lnTo>
                  <a:pt x="1343" y="452"/>
                </a:lnTo>
                <a:lnTo>
                  <a:pt x="1343" y="452"/>
                </a:lnTo>
                <a:cubicBezTo>
                  <a:pt x="1343" y="452"/>
                  <a:pt x="1342" y="451"/>
                  <a:pt x="1342" y="450"/>
                </a:cubicBezTo>
                <a:lnTo>
                  <a:pt x="1352" y="460"/>
                </a:lnTo>
                <a:lnTo>
                  <a:pt x="1352" y="460"/>
                </a:lnTo>
                <a:lnTo>
                  <a:pt x="1352" y="460"/>
                </a:lnTo>
                <a:lnTo>
                  <a:pt x="1352" y="460"/>
                </a:lnTo>
                <a:cubicBezTo>
                  <a:pt x="1353" y="460"/>
                  <a:pt x="1354" y="460"/>
                  <a:pt x="1354" y="461"/>
                </a:cubicBezTo>
                <a:lnTo>
                  <a:pt x="1354" y="461"/>
                </a:lnTo>
                <a:cubicBezTo>
                  <a:pt x="1353" y="461"/>
                  <a:pt x="1352" y="461"/>
                  <a:pt x="1352" y="460"/>
                </a:cubicBezTo>
                <a:lnTo>
                  <a:pt x="1342" y="450"/>
                </a:lnTo>
                <a:close/>
                <a:moveTo>
                  <a:pt x="1343" y="435"/>
                </a:moveTo>
                <a:lnTo>
                  <a:pt x="1343" y="435"/>
                </a:lnTo>
                <a:lnTo>
                  <a:pt x="1343" y="435"/>
                </a:lnTo>
                <a:lnTo>
                  <a:pt x="1343" y="435"/>
                </a:lnTo>
                <a:cubicBezTo>
                  <a:pt x="1343" y="435"/>
                  <a:pt x="1343" y="435"/>
                  <a:pt x="1342" y="435"/>
                </a:cubicBezTo>
                <a:lnTo>
                  <a:pt x="1342" y="435"/>
                </a:lnTo>
                <a:cubicBezTo>
                  <a:pt x="1343" y="435"/>
                  <a:pt x="1343" y="435"/>
                  <a:pt x="1343" y="435"/>
                </a:cubicBezTo>
                <a:close/>
                <a:moveTo>
                  <a:pt x="1337" y="351"/>
                </a:moveTo>
                <a:lnTo>
                  <a:pt x="1337" y="351"/>
                </a:lnTo>
                <a:cubicBezTo>
                  <a:pt x="1337" y="351"/>
                  <a:pt x="1336" y="351"/>
                  <a:pt x="1336" y="352"/>
                </a:cubicBezTo>
                <a:lnTo>
                  <a:pt x="1336" y="352"/>
                </a:lnTo>
                <a:cubicBezTo>
                  <a:pt x="1336" y="351"/>
                  <a:pt x="1336" y="349"/>
                  <a:pt x="1335" y="347"/>
                </a:cubicBezTo>
                <a:lnTo>
                  <a:pt x="1335" y="347"/>
                </a:lnTo>
                <a:cubicBezTo>
                  <a:pt x="1336" y="348"/>
                  <a:pt x="1336" y="348"/>
                  <a:pt x="1337" y="347"/>
                </a:cubicBezTo>
                <a:lnTo>
                  <a:pt x="1337" y="347"/>
                </a:lnTo>
                <a:cubicBezTo>
                  <a:pt x="1342" y="345"/>
                  <a:pt x="1342" y="341"/>
                  <a:pt x="1338" y="336"/>
                </a:cubicBezTo>
                <a:lnTo>
                  <a:pt x="1338" y="336"/>
                </a:lnTo>
                <a:cubicBezTo>
                  <a:pt x="1336" y="337"/>
                  <a:pt x="1334" y="337"/>
                  <a:pt x="1331" y="338"/>
                </a:cubicBezTo>
                <a:lnTo>
                  <a:pt x="1331" y="338"/>
                </a:lnTo>
                <a:cubicBezTo>
                  <a:pt x="1331" y="339"/>
                  <a:pt x="1331" y="341"/>
                  <a:pt x="1330" y="341"/>
                </a:cubicBezTo>
                <a:lnTo>
                  <a:pt x="1330" y="341"/>
                </a:lnTo>
                <a:lnTo>
                  <a:pt x="1330" y="341"/>
                </a:lnTo>
                <a:lnTo>
                  <a:pt x="1330" y="341"/>
                </a:lnTo>
                <a:cubicBezTo>
                  <a:pt x="1330" y="341"/>
                  <a:pt x="1328" y="341"/>
                  <a:pt x="1326" y="340"/>
                </a:cubicBezTo>
                <a:lnTo>
                  <a:pt x="1326" y="340"/>
                </a:lnTo>
                <a:cubicBezTo>
                  <a:pt x="1326" y="339"/>
                  <a:pt x="1326" y="338"/>
                  <a:pt x="1326" y="336"/>
                </a:cubicBezTo>
                <a:lnTo>
                  <a:pt x="1326" y="336"/>
                </a:lnTo>
                <a:cubicBezTo>
                  <a:pt x="1328" y="337"/>
                  <a:pt x="1330" y="337"/>
                  <a:pt x="1330" y="337"/>
                </a:cubicBezTo>
                <a:lnTo>
                  <a:pt x="1330" y="337"/>
                </a:lnTo>
                <a:cubicBezTo>
                  <a:pt x="1332" y="335"/>
                  <a:pt x="1333" y="334"/>
                  <a:pt x="1332" y="332"/>
                </a:cubicBezTo>
                <a:lnTo>
                  <a:pt x="1332" y="332"/>
                </a:lnTo>
                <a:cubicBezTo>
                  <a:pt x="1333" y="332"/>
                  <a:pt x="1334" y="333"/>
                  <a:pt x="1335" y="333"/>
                </a:cubicBezTo>
                <a:lnTo>
                  <a:pt x="1335" y="333"/>
                </a:lnTo>
                <a:cubicBezTo>
                  <a:pt x="1336" y="333"/>
                  <a:pt x="1336" y="333"/>
                  <a:pt x="1337" y="333"/>
                </a:cubicBezTo>
                <a:lnTo>
                  <a:pt x="1337" y="333"/>
                </a:lnTo>
                <a:lnTo>
                  <a:pt x="1337" y="333"/>
                </a:lnTo>
                <a:lnTo>
                  <a:pt x="1337" y="333"/>
                </a:lnTo>
                <a:cubicBezTo>
                  <a:pt x="1338" y="334"/>
                  <a:pt x="1339" y="335"/>
                  <a:pt x="1340" y="335"/>
                </a:cubicBezTo>
                <a:lnTo>
                  <a:pt x="1340" y="335"/>
                </a:lnTo>
                <a:cubicBezTo>
                  <a:pt x="1340" y="337"/>
                  <a:pt x="1340" y="339"/>
                  <a:pt x="1341" y="340"/>
                </a:cubicBezTo>
                <a:lnTo>
                  <a:pt x="1341" y="340"/>
                </a:lnTo>
                <a:cubicBezTo>
                  <a:pt x="1342" y="342"/>
                  <a:pt x="1344" y="345"/>
                  <a:pt x="1346" y="345"/>
                </a:cubicBezTo>
                <a:lnTo>
                  <a:pt x="1346" y="345"/>
                </a:lnTo>
                <a:lnTo>
                  <a:pt x="1346" y="345"/>
                </a:lnTo>
                <a:lnTo>
                  <a:pt x="1346" y="345"/>
                </a:lnTo>
                <a:cubicBezTo>
                  <a:pt x="1346" y="345"/>
                  <a:pt x="1346" y="347"/>
                  <a:pt x="1348" y="347"/>
                </a:cubicBezTo>
                <a:lnTo>
                  <a:pt x="1348" y="347"/>
                </a:lnTo>
                <a:cubicBezTo>
                  <a:pt x="1346" y="347"/>
                  <a:pt x="1345" y="348"/>
                  <a:pt x="1344" y="349"/>
                </a:cubicBezTo>
                <a:lnTo>
                  <a:pt x="1344" y="349"/>
                </a:lnTo>
                <a:cubicBezTo>
                  <a:pt x="1342" y="349"/>
                  <a:pt x="1342" y="350"/>
                  <a:pt x="1342" y="351"/>
                </a:cubicBezTo>
                <a:lnTo>
                  <a:pt x="1342" y="351"/>
                </a:lnTo>
                <a:lnTo>
                  <a:pt x="1343" y="351"/>
                </a:lnTo>
                <a:lnTo>
                  <a:pt x="1343" y="351"/>
                </a:lnTo>
                <a:cubicBezTo>
                  <a:pt x="1342" y="351"/>
                  <a:pt x="1339" y="351"/>
                  <a:pt x="1337" y="351"/>
                </a:cubicBezTo>
                <a:close/>
                <a:moveTo>
                  <a:pt x="1366" y="424"/>
                </a:moveTo>
                <a:lnTo>
                  <a:pt x="1366" y="424"/>
                </a:lnTo>
                <a:close/>
                <a:moveTo>
                  <a:pt x="1365" y="418"/>
                </a:moveTo>
                <a:lnTo>
                  <a:pt x="1365" y="418"/>
                </a:lnTo>
                <a:cubicBezTo>
                  <a:pt x="1365" y="418"/>
                  <a:pt x="1365" y="418"/>
                  <a:pt x="1365" y="417"/>
                </a:cubicBezTo>
                <a:lnTo>
                  <a:pt x="1365" y="417"/>
                </a:lnTo>
                <a:lnTo>
                  <a:pt x="1365" y="418"/>
                </a:lnTo>
                <a:close/>
                <a:moveTo>
                  <a:pt x="1362" y="378"/>
                </a:moveTo>
                <a:lnTo>
                  <a:pt x="1362" y="378"/>
                </a:lnTo>
                <a:cubicBezTo>
                  <a:pt x="1363" y="378"/>
                  <a:pt x="1363" y="378"/>
                  <a:pt x="1363" y="378"/>
                </a:cubicBezTo>
                <a:lnTo>
                  <a:pt x="1363" y="378"/>
                </a:lnTo>
                <a:lnTo>
                  <a:pt x="1363" y="378"/>
                </a:lnTo>
                <a:lnTo>
                  <a:pt x="1363" y="378"/>
                </a:lnTo>
                <a:lnTo>
                  <a:pt x="1362" y="378"/>
                </a:lnTo>
                <a:close/>
                <a:moveTo>
                  <a:pt x="1306" y="224"/>
                </a:moveTo>
                <a:lnTo>
                  <a:pt x="1306" y="224"/>
                </a:lnTo>
                <a:close/>
                <a:moveTo>
                  <a:pt x="1335" y="298"/>
                </a:moveTo>
                <a:lnTo>
                  <a:pt x="1335" y="298"/>
                </a:lnTo>
                <a:cubicBezTo>
                  <a:pt x="1335" y="298"/>
                  <a:pt x="1335" y="298"/>
                  <a:pt x="1335" y="297"/>
                </a:cubicBezTo>
                <a:lnTo>
                  <a:pt x="1335" y="297"/>
                </a:lnTo>
                <a:cubicBezTo>
                  <a:pt x="1336" y="297"/>
                  <a:pt x="1336" y="297"/>
                  <a:pt x="1336" y="298"/>
                </a:cubicBezTo>
                <a:lnTo>
                  <a:pt x="1336" y="298"/>
                </a:lnTo>
                <a:cubicBezTo>
                  <a:pt x="1336" y="298"/>
                  <a:pt x="1336" y="298"/>
                  <a:pt x="1335" y="298"/>
                </a:cubicBezTo>
                <a:close/>
                <a:moveTo>
                  <a:pt x="1401" y="461"/>
                </a:moveTo>
                <a:lnTo>
                  <a:pt x="1401" y="461"/>
                </a:lnTo>
                <a:lnTo>
                  <a:pt x="1401" y="461"/>
                </a:lnTo>
                <a:cubicBezTo>
                  <a:pt x="1403" y="459"/>
                  <a:pt x="1403" y="457"/>
                  <a:pt x="1401" y="454"/>
                </a:cubicBezTo>
                <a:lnTo>
                  <a:pt x="1404" y="452"/>
                </a:lnTo>
                <a:lnTo>
                  <a:pt x="1404" y="452"/>
                </a:lnTo>
                <a:cubicBezTo>
                  <a:pt x="1406" y="455"/>
                  <a:pt x="1407" y="458"/>
                  <a:pt x="1410" y="457"/>
                </a:cubicBezTo>
                <a:lnTo>
                  <a:pt x="1410" y="457"/>
                </a:lnTo>
                <a:cubicBezTo>
                  <a:pt x="1412" y="458"/>
                  <a:pt x="1413" y="460"/>
                  <a:pt x="1415" y="461"/>
                </a:cubicBezTo>
                <a:lnTo>
                  <a:pt x="1415" y="461"/>
                </a:lnTo>
                <a:cubicBezTo>
                  <a:pt x="1415" y="462"/>
                  <a:pt x="1415" y="463"/>
                  <a:pt x="1414" y="463"/>
                </a:cubicBezTo>
                <a:lnTo>
                  <a:pt x="1414" y="463"/>
                </a:lnTo>
                <a:cubicBezTo>
                  <a:pt x="1413" y="464"/>
                  <a:pt x="1412" y="466"/>
                  <a:pt x="1412" y="468"/>
                </a:cubicBezTo>
                <a:lnTo>
                  <a:pt x="1412" y="468"/>
                </a:lnTo>
                <a:cubicBezTo>
                  <a:pt x="1415" y="473"/>
                  <a:pt x="1418" y="474"/>
                  <a:pt x="1422" y="475"/>
                </a:cubicBezTo>
                <a:lnTo>
                  <a:pt x="1422" y="475"/>
                </a:lnTo>
                <a:cubicBezTo>
                  <a:pt x="1422" y="475"/>
                  <a:pt x="1422" y="475"/>
                  <a:pt x="1422" y="474"/>
                </a:cubicBezTo>
                <a:lnTo>
                  <a:pt x="1422" y="474"/>
                </a:lnTo>
                <a:cubicBezTo>
                  <a:pt x="1422" y="479"/>
                  <a:pt x="1425" y="481"/>
                  <a:pt x="1426" y="484"/>
                </a:cubicBezTo>
                <a:lnTo>
                  <a:pt x="1426" y="484"/>
                </a:lnTo>
                <a:cubicBezTo>
                  <a:pt x="1423" y="486"/>
                  <a:pt x="1420" y="486"/>
                  <a:pt x="1417" y="487"/>
                </a:cubicBezTo>
                <a:lnTo>
                  <a:pt x="1417" y="487"/>
                </a:lnTo>
                <a:cubicBezTo>
                  <a:pt x="1416" y="487"/>
                  <a:pt x="1415" y="486"/>
                  <a:pt x="1414" y="486"/>
                </a:cubicBezTo>
                <a:lnTo>
                  <a:pt x="1414" y="486"/>
                </a:lnTo>
                <a:cubicBezTo>
                  <a:pt x="1412" y="480"/>
                  <a:pt x="1407" y="480"/>
                  <a:pt x="1403" y="478"/>
                </a:cubicBezTo>
                <a:lnTo>
                  <a:pt x="1403" y="478"/>
                </a:lnTo>
                <a:cubicBezTo>
                  <a:pt x="1401" y="477"/>
                  <a:pt x="1401" y="475"/>
                  <a:pt x="1401" y="474"/>
                </a:cubicBezTo>
                <a:lnTo>
                  <a:pt x="1401" y="474"/>
                </a:lnTo>
                <a:cubicBezTo>
                  <a:pt x="1400" y="472"/>
                  <a:pt x="1400" y="470"/>
                  <a:pt x="1399" y="468"/>
                </a:cubicBezTo>
                <a:lnTo>
                  <a:pt x="1399" y="468"/>
                </a:lnTo>
                <a:cubicBezTo>
                  <a:pt x="1399" y="468"/>
                  <a:pt x="1398" y="467"/>
                  <a:pt x="1397" y="466"/>
                </a:cubicBezTo>
                <a:lnTo>
                  <a:pt x="1397" y="466"/>
                </a:lnTo>
                <a:cubicBezTo>
                  <a:pt x="1399" y="464"/>
                  <a:pt x="1400" y="463"/>
                  <a:pt x="1401" y="461"/>
                </a:cubicBezTo>
                <a:close/>
                <a:moveTo>
                  <a:pt x="1426" y="533"/>
                </a:moveTo>
                <a:lnTo>
                  <a:pt x="1426" y="533"/>
                </a:lnTo>
                <a:cubicBezTo>
                  <a:pt x="1425" y="533"/>
                  <a:pt x="1424" y="533"/>
                  <a:pt x="1423" y="535"/>
                </a:cubicBezTo>
                <a:lnTo>
                  <a:pt x="1422" y="533"/>
                </a:lnTo>
                <a:lnTo>
                  <a:pt x="1422" y="533"/>
                </a:lnTo>
                <a:cubicBezTo>
                  <a:pt x="1422" y="530"/>
                  <a:pt x="1416" y="535"/>
                  <a:pt x="1416" y="529"/>
                </a:cubicBezTo>
                <a:lnTo>
                  <a:pt x="1416" y="529"/>
                </a:lnTo>
                <a:cubicBezTo>
                  <a:pt x="1417" y="527"/>
                  <a:pt x="1416" y="525"/>
                  <a:pt x="1416" y="523"/>
                </a:cubicBezTo>
                <a:lnTo>
                  <a:pt x="1417" y="523"/>
                </a:lnTo>
                <a:lnTo>
                  <a:pt x="1417" y="523"/>
                </a:lnTo>
                <a:cubicBezTo>
                  <a:pt x="1418" y="523"/>
                  <a:pt x="1418" y="524"/>
                  <a:pt x="1418" y="524"/>
                </a:cubicBezTo>
                <a:lnTo>
                  <a:pt x="1418" y="524"/>
                </a:lnTo>
                <a:cubicBezTo>
                  <a:pt x="1421" y="527"/>
                  <a:pt x="1422" y="530"/>
                  <a:pt x="1426" y="533"/>
                </a:cubicBezTo>
                <a:close/>
                <a:moveTo>
                  <a:pt x="1411" y="492"/>
                </a:moveTo>
                <a:lnTo>
                  <a:pt x="1411" y="492"/>
                </a:lnTo>
                <a:cubicBezTo>
                  <a:pt x="1414" y="490"/>
                  <a:pt x="1416" y="492"/>
                  <a:pt x="1419" y="492"/>
                </a:cubicBezTo>
                <a:lnTo>
                  <a:pt x="1419" y="492"/>
                </a:lnTo>
                <a:lnTo>
                  <a:pt x="1419" y="492"/>
                </a:lnTo>
                <a:lnTo>
                  <a:pt x="1419" y="492"/>
                </a:lnTo>
                <a:cubicBezTo>
                  <a:pt x="1419" y="492"/>
                  <a:pt x="1419" y="492"/>
                  <a:pt x="1420" y="492"/>
                </a:cubicBezTo>
                <a:lnTo>
                  <a:pt x="1420" y="492"/>
                </a:lnTo>
                <a:cubicBezTo>
                  <a:pt x="1418" y="493"/>
                  <a:pt x="1416" y="493"/>
                  <a:pt x="1415" y="494"/>
                </a:cubicBezTo>
                <a:lnTo>
                  <a:pt x="1415" y="494"/>
                </a:lnTo>
                <a:cubicBezTo>
                  <a:pt x="1415" y="494"/>
                  <a:pt x="1415" y="494"/>
                  <a:pt x="1415" y="495"/>
                </a:cubicBezTo>
                <a:lnTo>
                  <a:pt x="1415" y="495"/>
                </a:lnTo>
                <a:cubicBezTo>
                  <a:pt x="1414" y="492"/>
                  <a:pt x="1413" y="492"/>
                  <a:pt x="1411" y="492"/>
                </a:cubicBezTo>
                <a:close/>
                <a:moveTo>
                  <a:pt x="1421" y="505"/>
                </a:moveTo>
                <a:lnTo>
                  <a:pt x="1421" y="505"/>
                </a:lnTo>
                <a:cubicBezTo>
                  <a:pt x="1422" y="505"/>
                  <a:pt x="1422" y="506"/>
                  <a:pt x="1423" y="507"/>
                </a:cubicBezTo>
                <a:lnTo>
                  <a:pt x="1423" y="507"/>
                </a:lnTo>
                <a:cubicBezTo>
                  <a:pt x="1422" y="506"/>
                  <a:pt x="1422" y="505"/>
                  <a:pt x="1421" y="505"/>
                </a:cubicBezTo>
                <a:close/>
                <a:moveTo>
                  <a:pt x="1425" y="508"/>
                </a:moveTo>
                <a:lnTo>
                  <a:pt x="1425" y="508"/>
                </a:lnTo>
                <a:cubicBezTo>
                  <a:pt x="1426" y="509"/>
                  <a:pt x="1426" y="510"/>
                  <a:pt x="1428" y="511"/>
                </a:cubicBezTo>
                <a:lnTo>
                  <a:pt x="1428" y="511"/>
                </a:lnTo>
                <a:cubicBezTo>
                  <a:pt x="1428" y="511"/>
                  <a:pt x="1428" y="511"/>
                  <a:pt x="1426" y="513"/>
                </a:cubicBezTo>
                <a:lnTo>
                  <a:pt x="1426" y="513"/>
                </a:lnTo>
                <a:cubicBezTo>
                  <a:pt x="1426" y="511"/>
                  <a:pt x="1426" y="509"/>
                  <a:pt x="1425" y="508"/>
                </a:cubicBezTo>
                <a:close/>
                <a:moveTo>
                  <a:pt x="1426" y="484"/>
                </a:moveTo>
                <a:lnTo>
                  <a:pt x="1426" y="484"/>
                </a:lnTo>
                <a:cubicBezTo>
                  <a:pt x="1428" y="485"/>
                  <a:pt x="1428" y="484"/>
                  <a:pt x="1429" y="483"/>
                </a:cubicBezTo>
                <a:lnTo>
                  <a:pt x="1429" y="483"/>
                </a:lnTo>
                <a:cubicBezTo>
                  <a:pt x="1430" y="484"/>
                  <a:pt x="1431" y="486"/>
                  <a:pt x="1431" y="486"/>
                </a:cubicBezTo>
                <a:lnTo>
                  <a:pt x="1431" y="486"/>
                </a:lnTo>
                <a:cubicBezTo>
                  <a:pt x="1431" y="486"/>
                  <a:pt x="1430" y="486"/>
                  <a:pt x="1429" y="486"/>
                </a:cubicBezTo>
                <a:lnTo>
                  <a:pt x="1429" y="486"/>
                </a:lnTo>
                <a:cubicBezTo>
                  <a:pt x="1428" y="486"/>
                  <a:pt x="1428" y="486"/>
                  <a:pt x="1428" y="486"/>
                </a:cubicBezTo>
                <a:lnTo>
                  <a:pt x="1426" y="484"/>
                </a:lnTo>
                <a:close/>
                <a:moveTo>
                  <a:pt x="1414" y="454"/>
                </a:moveTo>
                <a:lnTo>
                  <a:pt x="1414" y="454"/>
                </a:lnTo>
                <a:cubicBezTo>
                  <a:pt x="1414" y="455"/>
                  <a:pt x="1414" y="456"/>
                  <a:pt x="1415" y="457"/>
                </a:cubicBezTo>
                <a:lnTo>
                  <a:pt x="1415" y="457"/>
                </a:lnTo>
                <a:cubicBezTo>
                  <a:pt x="1414" y="457"/>
                  <a:pt x="1413" y="457"/>
                  <a:pt x="1412" y="456"/>
                </a:cubicBezTo>
                <a:lnTo>
                  <a:pt x="1412" y="456"/>
                </a:lnTo>
                <a:cubicBezTo>
                  <a:pt x="1409" y="452"/>
                  <a:pt x="1411" y="443"/>
                  <a:pt x="1403" y="443"/>
                </a:cubicBezTo>
                <a:lnTo>
                  <a:pt x="1403" y="443"/>
                </a:lnTo>
                <a:cubicBezTo>
                  <a:pt x="1406" y="441"/>
                  <a:pt x="1409" y="439"/>
                  <a:pt x="1411" y="437"/>
                </a:cubicBezTo>
                <a:lnTo>
                  <a:pt x="1411" y="437"/>
                </a:lnTo>
                <a:lnTo>
                  <a:pt x="1412" y="437"/>
                </a:lnTo>
                <a:lnTo>
                  <a:pt x="1412" y="437"/>
                </a:lnTo>
                <a:cubicBezTo>
                  <a:pt x="1416" y="442"/>
                  <a:pt x="1420" y="444"/>
                  <a:pt x="1422" y="439"/>
                </a:cubicBezTo>
                <a:lnTo>
                  <a:pt x="1422" y="439"/>
                </a:lnTo>
                <a:lnTo>
                  <a:pt x="1422" y="438"/>
                </a:lnTo>
                <a:lnTo>
                  <a:pt x="1422" y="438"/>
                </a:lnTo>
                <a:cubicBezTo>
                  <a:pt x="1422" y="439"/>
                  <a:pt x="1423" y="439"/>
                  <a:pt x="1423" y="440"/>
                </a:cubicBezTo>
                <a:lnTo>
                  <a:pt x="1423" y="440"/>
                </a:lnTo>
                <a:cubicBezTo>
                  <a:pt x="1422" y="441"/>
                  <a:pt x="1422" y="442"/>
                  <a:pt x="1422" y="443"/>
                </a:cubicBezTo>
                <a:lnTo>
                  <a:pt x="1422" y="443"/>
                </a:lnTo>
                <a:cubicBezTo>
                  <a:pt x="1418" y="446"/>
                  <a:pt x="1412" y="447"/>
                  <a:pt x="1414" y="454"/>
                </a:cubicBezTo>
                <a:close/>
                <a:moveTo>
                  <a:pt x="1381" y="345"/>
                </a:moveTo>
                <a:lnTo>
                  <a:pt x="1381" y="345"/>
                </a:lnTo>
                <a:cubicBezTo>
                  <a:pt x="1380" y="345"/>
                  <a:pt x="1380" y="345"/>
                  <a:pt x="1380" y="345"/>
                </a:cubicBezTo>
                <a:lnTo>
                  <a:pt x="1380" y="345"/>
                </a:lnTo>
                <a:cubicBezTo>
                  <a:pt x="1379" y="345"/>
                  <a:pt x="1378" y="343"/>
                  <a:pt x="1378" y="341"/>
                </a:cubicBezTo>
                <a:lnTo>
                  <a:pt x="1378" y="341"/>
                </a:lnTo>
                <a:cubicBezTo>
                  <a:pt x="1379" y="343"/>
                  <a:pt x="1379" y="344"/>
                  <a:pt x="1381" y="345"/>
                </a:cubicBezTo>
                <a:close/>
                <a:moveTo>
                  <a:pt x="1366" y="308"/>
                </a:moveTo>
                <a:lnTo>
                  <a:pt x="1366" y="308"/>
                </a:lnTo>
                <a:close/>
                <a:moveTo>
                  <a:pt x="1370" y="326"/>
                </a:moveTo>
                <a:lnTo>
                  <a:pt x="1370" y="326"/>
                </a:lnTo>
                <a:lnTo>
                  <a:pt x="1369" y="326"/>
                </a:lnTo>
                <a:lnTo>
                  <a:pt x="1369" y="326"/>
                </a:lnTo>
                <a:cubicBezTo>
                  <a:pt x="1369" y="325"/>
                  <a:pt x="1368" y="325"/>
                  <a:pt x="1367" y="325"/>
                </a:cubicBezTo>
                <a:lnTo>
                  <a:pt x="1367" y="325"/>
                </a:lnTo>
                <a:cubicBezTo>
                  <a:pt x="1367" y="323"/>
                  <a:pt x="1367" y="323"/>
                  <a:pt x="1367" y="322"/>
                </a:cubicBezTo>
                <a:lnTo>
                  <a:pt x="1367" y="322"/>
                </a:lnTo>
                <a:cubicBezTo>
                  <a:pt x="1368" y="323"/>
                  <a:pt x="1368" y="325"/>
                  <a:pt x="1370" y="326"/>
                </a:cubicBezTo>
                <a:close/>
                <a:moveTo>
                  <a:pt x="1379" y="365"/>
                </a:moveTo>
                <a:lnTo>
                  <a:pt x="1379" y="365"/>
                </a:lnTo>
                <a:cubicBezTo>
                  <a:pt x="1379" y="365"/>
                  <a:pt x="1378" y="365"/>
                  <a:pt x="1377" y="365"/>
                </a:cubicBezTo>
                <a:lnTo>
                  <a:pt x="1377" y="365"/>
                </a:lnTo>
                <a:lnTo>
                  <a:pt x="1377" y="364"/>
                </a:lnTo>
                <a:lnTo>
                  <a:pt x="1377" y="364"/>
                </a:lnTo>
                <a:cubicBezTo>
                  <a:pt x="1378" y="364"/>
                  <a:pt x="1379" y="365"/>
                  <a:pt x="1379" y="365"/>
                </a:cubicBezTo>
                <a:close/>
                <a:moveTo>
                  <a:pt x="1395" y="415"/>
                </a:moveTo>
                <a:lnTo>
                  <a:pt x="1395" y="415"/>
                </a:lnTo>
                <a:cubicBezTo>
                  <a:pt x="1396" y="415"/>
                  <a:pt x="1397" y="416"/>
                  <a:pt x="1398" y="417"/>
                </a:cubicBezTo>
                <a:lnTo>
                  <a:pt x="1398" y="417"/>
                </a:lnTo>
                <a:cubicBezTo>
                  <a:pt x="1397" y="417"/>
                  <a:pt x="1396" y="418"/>
                  <a:pt x="1396" y="418"/>
                </a:cubicBezTo>
                <a:lnTo>
                  <a:pt x="1396" y="418"/>
                </a:lnTo>
                <a:cubicBezTo>
                  <a:pt x="1396" y="417"/>
                  <a:pt x="1395" y="416"/>
                  <a:pt x="1395" y="415"/>
                </a:cubicBezTo>
                <a:close/>
                <a:moveTo>
                  <a:pt x="1349" y="294"/>
                </a:moveTo>
                <a:lnTo>
                  <a:pt x="1349" y="294"/>
                </a:lnTo>
                <a:cubicBezTo>
                  <a:pt x="1349" y="294"/>
                  <a:pt x="1349" y="294"/>
                  <a:pt x="1348" y="294"/>
                </a:cubicBezTo>
                <a:lnTo>
                  <a:pt x="1348" y="294"/>
                </a:lnTo>
                <a:cubicBezTo>
                  <a:pt x="1349" y="294"/>
                  <a:pt x="1349" y="294"/>
                  <a:pt x="1349" y="294"/>
                </a:cubicBezTo>
                <a:close/>
                <a:moveTo>
                  <a:pt x="1385" y="397"/>
                </a:moveTo>
                <a:lnTo>
                  <a:pt x="1385" y="397"/>
                </a:lnTo>
                <a:cubicBezTo>
                  <a:pt x="1384" y="398"/>
                  <a:pt x="1383" y="399"/>
                  <a:pt x="1381" y="400"/>
                </a:cubicBezTo>
                <a:lnTo>
                  <a:pt x="1381" y="400"/>
                </a:lnTo>
                <a:cubicBezTo>
                  <a:pt x="1381" y="399"/>
                  <a:pt x="1380" y="398"/>
                  <a:pt x="1379" y="397"/>
                </a:cubicBezTo>
                <a:lnTo>
                  <a:pt x="1379" y="397"/>
                </a:lnTo>
                <a:cubicBezTo>
                  <a:pt x="1379" y="396"/>
                  <a:pt x="1379" y="396"/>
                  <a:pt x="1379" y="395"/>
                </a:cubicBezTo>
                <a:lnTo>
                  <a:pt x="1379" y="395"/>
                </a:lnTo>
                <a:lnTo>
                  <a:pt x="1379" y="394"/>
                </a:lnTo>
                <a:lnTo>
                  <a:pt x="1379" y="394"/>
                </a:lnTo>
                <a:lnTo>
                  <a:pt x="1379" y="394"/>
                </a:lnTo>
                <a:cubicBezTo>
                  <a:pt x="1379" y="394"/>
                  <a:pt x="1379" y="394"/>
                  <a:pt x="1380" y="394"/>
                </a:cubicBezTo>
                <a:lnTo>
                  <a:pt x="1380" y="394"/>
                </a:lnTo>
                <a:cubicBezTo>
                  <a:pt x="1382" y="396"/>
                  <a:pt x="1384" y="397"/>
                  <a:pt x="1385" y="397"/>
                </a:cubicBezTo>
                <a:close/>
                <a:moveTo>
                  <a:pt x="1377" y="377"/>
                </a:moveTo>
                <a:lnTo>
                  <a:pt x="1377" y="377"/>
                </a:lnTo>
                <a:close/>
                <a:moveTo>
                  <a:pt x="1381" y="405"/>
                </a:moveTo>
                <a:lnTo>
                  <a:pt x="1381" y="405"/>
                </a:lnTo>
                <a:cubicBezTo>
                  <a:pt x="1383" y="406"/>
                  <a:pt x="1384" y="407"/>
                  <a:pt x="1385" y="407"/>
                </a:cubicBezTo>
                <a:lnTo>
                  <a:pt x="1385" y="407"/>
                </a:lnTo>
                <a:cubicBezTo>
                  <a:pt x="1385" y="408"/>
                  <a:pt x="1384" y="409"/>
                  <a:pt x="1382" y="409"/>
                </a:cubicBezTo>
                <a:lnTo>
                  <a:pt x="1382" y="409"/>
                </a:lnTo>
                <a:cubicBezTo>
                  <a:pt x="1382" y="408"/>
                  <a:pt x="1381" y="407"/>
                  <a:pt x="1381" y="407"/>
                </a:cubicBezTo>
                <a:lnTo>
                  <a:pt x="1381" y="407"/>
                </a:lnTo>
                <a:cubicBezTo>
                  <a:pt x="1381" y="406"/>
                  <a:pt x="1381" y="406"/>
                  <a:pt x="1381" y="405"/>
                </a:cubicBezTo>
                <a:close/>
                <a:moveTo>
                  <a:pt x="1301" y="227"/>
                </a:moveTo>
                <a:lnTo>
                  <a:pt x="1301" y="227"/>
                </a:lnTo>
                <a:cubicBezTo>
                  <a:pt x="1300" y="227"/>
                  <a:pt x="1300" y="225"/>
                  <a:pt x="1300" y="224"/>
                </a:cubicBezTo>
                <a:lnTo>
                  <a:pt x="1300" y="224"/>
                </a:lnTo>
                <a:cubicBezTo>
                  <a:pt x="1301" y="225"/>
                  <a:pt x="1302" y="227"/>
                  <a:pt x="1301" y="227"/>
                </a:cubicBezTo>
                <a:close/>
                <a:moveTo>
                  <a:pt x="1309" y="260"/>
                </a:moveTo>
                <a:lnTo>
                  <a:pt x="1309" y="260"/>
                </a:lnTo>
                <a:close/>
                <a:moveTo>
                  <a:pt x="1320" y="295"/>
                </a:moveTo>
                <a:lnTo>
                  <a:pt x="1320" y="295"/>
                </a:lnTo>
                <a:cubicBezTo>
                  <a:pt x="1320" y="296"/>
                  <a:pt x="1320" y="296"/>
                  <a:pt x="1320" y="296"/>
                </a:cubicBezTo>
                <a:lnTo>
                  <a:pt x="1316" y="291"/>
                </a:lnTo>
                <a:lnTo>
                  <a:pt x="1316" y="291"/>
                </a:lnTo>
                <a:cubicBezTo>
                  <a:pt x="1318" y="292"/>
                  <a:pt x="1319" y="293"/>
                  <a:pt x="1320" y="295"/>
                </a:cubicBezTo>
                <a:close/>
                <a:moveTo>
                  <a:pt x="1301" y="241"/>
                </a:moveTo>
                <a:lnTo>
                  <a:pt x="1301" y="241"/>
                </a:lnTo>
                <a:cubicBezTo>
                  <a:pt x="1301" y="242"/>
                  <a:pt x="1301" y="243"/>
                  <a:pt x="1302" y="243"/>
                </a:cubicBezTo>
                <a:lnTo>
                  <a:pt x="1302" y="243"/>
                </a:lnTo>
                <a:cubicBezTo>
                  <a:pt x="1302" y="244"/>
                  <a:pt x="1302" y="245"/>
                  <a:pt x="1303" y="246"/>
                </a:cubicBezTo>
                <a:lnTo>
                  <a:pt x="1303" y="246"/>
                </a:lnTo>
                <a:cubicBezTo>
                  <a:pt x="1302" y="247"/>
                  <a:pt x="1301" y="249"/>
                  <a:pt x="1300" y="249"/>
                </a:cubicBezTo>
                <a:lnTo>
                  <a:pt x="1300" y="249"/>
                </a:lnTo>
                <a:cubicBezTo>
                  <a:pt x="1303" y="253"/>
                  <a:pt x="1305" y="256"/>
                  <a:pt x="1307" y="260"/>
                </a:cubicBezTo>
                <a:lnTo>
                  <a:pt x="1307" y="260"/>
                </a:lnTo>
                <a:cubicBezTo>
                  <a:pt x="1307" y="261"/>
                  <a:pt x="1307" y="261"/>
                  <a:pt x="1307" y="261"/>
                </a:cubicBezTo>
                <a:lnTo>
                  <a:pt x="1307" y="261"/>
                </a:lnTo>
                <a:cubicBezTo>
                  <a:pt x="1305" y="258"/>
                  <a:pt x="1301" y="257"/>
                  <a:pt x="1299" y="256"/>
                </a:cubicBezTo>
                <a:lnTo>
                  <a:pt x="1299" y="256"/>
                </a:lnTo>
                <a:cubicBezTo>
                  <a:pt x="1299" y="255"/>
                  <a:pt x="1300" y="254"/>
                  <a:pt x="1299" y="252"/>
                </a:cubicBezTo>
                <a:lnTo>
                  <a:pt x="1299" y="252"/>
                </a:lnTo>
                <a:cubicBezTo>
                  <a:pt x="1299" y="248"/>
                  <a:pt x="1299" y="244"/>
                  <a:pt x="1301" y="241"/>
                </a:cubicBezTo>
                <a:close/>
                <a:moveTo>
                  <a:pt x="1269" y="169"/>
                </a:moveTo>
                <a:lnTo>
                  <a:pt x="1269" y="169"/>
                </a:lnTo>
                <a:cubicBezTo>
                  <a:pt x="1268" y="170"/>
                  <a:pt x="1268" y="170"/>
                  <a:pt x="1268" y="170"/>
                </a:cubicBezTo>
                <a:lnTo>
                  <a:pt x="1268" y="170"/>
                </a:lnTo>
                <a:lnTo>
                  <a:pt x="1267" y="169"/>
                </a:lnTo>
                <a:lnTo>
                  <a:pt x="1267" y="169"/>
                </a:lnTo>
                <a:cubicBezTo>
                  <a:pt x="1268" y="169"/>
                  <a:pt x="1268" y="169"/>
                  <a:pt x="1269" y="169"/>
                </a:cubicBezTo>
                <a:lnTo>
                  <a:pt x="1266" y="169"/>
                </a:lnTo>
                <a:lnTo>
                  <a:pt x="1266" y="169"/>
                </a:lnTo>
                <a:lnTo>
                  <a:pt x="1266" y="169"/>
                </a:lnTo>
                <a:lnTo>
                  <a:pt x="1266" y="169"/>
                </a:lnTo>
                <a:lnTo>
                  <a:pt x="1266" y="169"/>
                </a:lnTo>
                <a:lnTo>
                  <a:pt x="1269" y="169"/>
                </a:lnTo>
                <a:close/>
                <a:moveTo>
                  <a:pt x="1323" y="322"/>
                </a:moveTo>
                <a:lnTo>
                  <a:pt x="1323" y="322"/>
                </a:lnTo>
                <a:cubicBezTo>
                  <a:pt x="1321" y="320"/>
                  <a:pt x="1320" y="319"/>
                  <a:pt x="1317" y="319"/>
                </a:cubicBezTo>
                <a:lnTo>
                  <a:pt x="1317" y="319"/>
                </a:lnTo>
                <a:lnTo>
                  <a:pt x="1317" y="319"/>
                </a:lnTo>
                <a:cubicBezTo>
                  <a:pt x="1317" y="318"/>
                  <a:pt x="1317" y="317"/>
                  <a:pt x="1316" y="316"/>
                </a:cubicBezTo>
                <a:lnTo>
                  <a:pt x="1316" y="316"/>
                </a:lnTo>
                <a:cubicBezTo>
                  <a:pt x="1319" y="317"/>
                  <a:pt x="1321" y="319"/>
                  <a:pt x="1323" y="322"/>
                </a:cubicBezTo>
                <a:close/>
                <a:moveTo>
                  <a:pt x="1283" y="229"/>
                </a:moveTo>
                <a:lnTo>
                  <a:pt x="1283" y="229"/>
                </a:lnTo>
                <a:cubicBezTo>
                  <a:pt x="1284" y="230"/>
                  <a:pt x="1286" y="232"/>
                  <a:pt x="1287" y="233"/>
                </a:cubicBezTo>
                <a:lnTo>
                  <a:pt x="1287" y="233"/>
                </a:lnTo>
                <a:cubicBezTo>
                  <a:pt x="1285" y="232"/>
                  <a:pt x="1284" y="230"/>
                  <a:pt x="1283" y="229"/>
                </a:cubicBezTo>
                <a:close/>
                <a:moveTo>
                  <a:pt x="1278" y="208"/>
                </a:moveTo>
                <a:lnTo>
                  <a:pt x="1278" y="208"/>
                </a:lnTo>
                <a:lnTo>
                  <a:pt x="1277" y="209"/>
                </a:lnTo>
                <a:lnTo>
                  <a:pt x="1277" y="209"/>
                </a:lnTo>
                <a:cubicBezTo>
                  <a:pt x="1277" y="208"/>
                  <a:pt x="1276" y="207"/>
                  <a:pt x="1276" y="206"/>
                </a:cubicBezTo>
                <a:lnTo>
                  <a:pt x="1276" y="206"/>
                </a:lnTo>
                <a:cubicBezTo>
                  <a:pt x="1272" y="206"/>
                  <a:pt x="1271" y="204"/>
                  <a:pt x="1269" y="201"/>
                </a:cubicBezTo>
                <a:lnTo>
                  <a:pt x="1269" y="201"/>
                </a:lnTo>
                <a:lnTo>
                  <a:pt x="1269" y="201"/>
                </a:lnTo>
                <a:lnTo>
                  <a:pt x="1269" y="201"/>
                </a:lnTo>
                <a:cubicBezTo>
                  <a:pt x="1269" y="201"/>
                  <a:pt x="1269" y="201"/>
                  <a:pt x="1270" y="201"/>
                </a:cubicBezTo>
                <a:lnTo>
                  <a:pt x="1270" y="201"/>
                </a:lnTo>
                <a:cubicBezTo>
                  <a:pt x="1271" y="202"/>
                  <a:pt x="1272" y="202"/>
                  <a:pt x="1273" y="203"/>
                </a:cubicBezTo>
                <a:lnTo>
                  <a:pt x="1273" y="203"/>
                </a:lnTo>
                <a:cubicBezTo>
                  <a:pt x="1273" y="204"/>
                  <a:pt x="1274" y="206"/>
                  <a:pt x="1275" y="206"/>
                </a:cubicBezTo>
                <a:lnTo>
                  <a:pt x="1275" y="206"/>
                </a:lnTo>
                <a:cubicBezTo>
                  <a:pt x="1276" y="207"/>
                  <a:pt x="1277" y="207"/>
                  <a:pt x="1278" y="208"/>
                </a:cubicBezTo>
                <a:close/>
                <a:moveTo>
                  <a:pt x="1249" y="136"/>
                </a:moveTo>
                <a:lnTo>
                  <a:pt x="1249" y="136"/>
                </a:lnTo>
                <a:cubicBezTo>
                  <a:pt x="1249" y="138"/>
                  <a:pt x="1250" y="139"/>
                  <a:pt x="1251" y="140"/>
                </a:cubicBezTo>
                <a:lnTo>
                  <a:pt x="1251" y="140"/>
                </a:lnTo>
                <a:cubicBezTo>
                  <a:pt x="1250" y="140"/>
                  <a:pt x="1250" y="140"/>
                  <a:pt x="1249" y="140"/>
                </a:cubicBezTo>
                <a:lnTo>
                  <a:pt x="1249" y="140"/>
                </a:lnTo>
                <a:cubicBezTo>
                  <a:pt x="1248" y="139"/>
                  <a:pt x="1247" y="137"/>
                  <a:pt x="1245" y="137"/>
                </a:cubicBezTo>
                <a:lnTo>
                  <a:pt x="1245" y="137"/>
                </a:lnTo>
                <a:cubicBezTo>
                  <a:pt x="1245" y="136"/>
                  <a:pt x="1245" y="136"/>
                  <a:pt x="1245" y="136"/>
                </a:cubicBezTo>
                <a:lnTo>
                  <a:pt x="1245" y="136"/>
                </a:lnTo>
                <a:lnTo>
                  <a:pt x="1244" y="136"/>
                </a:lnTo>
                <a:lnTo>
                  <a:pt x="1244" y="136"/>
                </a:lnTo>
                <a:cubicBezTo>
                  <a:pt x="1246" y="136"/>
                  <a:pt x="1247" y="135"/>
                  <a:pt x="1249" y="135"/>
                </a:cubicBezTo>
                <a:lnTo>
                  <a:pt x="1249" y="135"/>
                </a:lnTo>
                <a:lnTo>
                  <a:pt x="1249" y="136"/>
                </a:lnTo>
                <a:close/>
                <a:moveTo>
                  <a:pt x="1419" y="539"/>
                </a:moveTo>
                <a:lnTo>
                  <a:pt x="1419" y="539"/>
                </a:lnTo>
                <a:close/>
                <a:moveTo>
                  <a:pt x="1414" y="535"/>
                </a:moveTo>
                <a:lnTo>
                  <a:pt x="1414" y="535"/>
                </a:lnTo>
                <a:cubicBezTo>
                  <a:pt x="1414" y="535"/>
                  <a:pt x="1414" y="535"/>
                  <a:pt x="1413" y="535"/>
                </a:cubicBezTo>
                <a:lnTo>
                  <a:pt x="1413" y="535"/>
                </a:lnTo>
                <a:lnTo>
                  <a:pt x="1413" y="535"/>
                </a:lnTo>
                <a:lnTo>
                  <a:pt x="1413" y="535"/>
                </a:lnTo>
                <a:cubicBezTo>
                  <a:pt x="1413" y="533"/>
                  <a:pt x="1413" y="533"/>
                  <a:pt x="1413" y="533"/>
                </a:cubicBezTo>
                <a:lnTo>
                  <a:pt x="1413" y="533"/>
                </a:lnTo>
                <a:cubicBezTo>
                  <a:pt x="1413" y="535"/>
                  <a:pt x="1414" y="535"/>
                  <a:pt x="1414" y="535"/>
                </a:cubicBezTo>
                <a:close/>
                <a:moveTo>
                  <a:pt x="1235" y="127"/>
                </a:moveTo>
                <a:lnTo>
                  <a:pt x="1235" y="127"/>
                </a:lnTo>
                <a:cubicBezTo>
                  <a:pt x="1230" y="126"/>
                  <a:pt x="1232" y="132"/>
                  <a:pt x="1232" y="135"/>
                </a:cubicBezTo>
                <a:lnTo>
                  <a:pt x="1232" y="135"/>
                </a:lnTo>
                <a:lnTo>
                  <a:pt x="1232" y="135"/>
                </a:lnTo>
                <a:lnTo>
                  <a:pt x="1232" y="135"/>
                </a:lnTo>
                <a:cubicBezTo>
                  <a:pt x="1231" y="134"/>
                  <a:pt x="1229" y="132"/>
                  <a:pt x="1228" y="132"/>
                </a:cubicBezTo>
                <a:lnTo>
                  <a:pt x="1228" y="132"/>
                </a:lnTo>
                <a:cubicBezTo>
                  <a:pt x="1227" y="129"/>
                  <a:pt x="1227" y="127"/>
                  <a:pt x="1228" y="126"/>
                </a:cubicBezTo>
                <a:lnTo>
                  <a:pt x="1228" y="126"/>
                </a:lnTo>
                <a:lnTo>
                  <a:pt x="1228" y="126"/>
                </a:lnTo>
                <a:lnTo>
                  <a:pt x="1228" y="126"/>
                </a:lnTo>
                <a:cubicBezTo>
                  <a:pt x="1230" y="127"/>
                  <a:pt x="1232" y="128"/>
                  <a:pt x="1234" y="127"/>
                </a:cubicBezTo>
                <a:lnTo>
                  <a:pt x="1234" y="127"/>
                </a:lnTo>
                <a:cubicBezTo>
                  <a:pt x="1235" y="126"/>
                  <a:pt x="1235" y="126"/>
                  <a:pt x="1235" y="127"/>
                </a:cubicBezTo>
                <a:close/>
                <a:moveTo>
                  <a:pt x="1237" y="143"/>
                </a:moveTo>
                <a:lnTo>
                  <a:pt x="1237" y="143"/>
                </a:lnTo>
                <a:cubicBezTo>
                  <a:pt x="1237" y="144"/>
                  <a:pt x="1237" y="145"/>
                  <a:pt x="1238" y="145"/>
                </a:cubicBezTo>
                <a:lnTo>
                  <a:pt x="1238" y="145"/>
                </a:lnTo>
                <a:cubicBezTo>
                  <a:pt x="1237" y="146"/>
                  <a:pt x="1236" y="146"/>
                  <a:pt x="1236" y="147"/>
                </a:cubicBezTo>
                <a:lnTo>
                  <a:pt x="1236" y="147"/>
                </a:lnTo>
                <a:cubicBezTo>
                  <a:pt x="1235" y="147"/>
                  <a:pt x="1235" y="148"/>
                  <a:pt x="1235" y="150"/>
                </a:cubicBezTo>
                <a:lnTo>
                  <a:pt x="1235" y="150"/>
                </a:lnTo>
                <a:cubicBezTo>
                  <a:pt x="1234" y="150"/>
                  <a:pt x="1233" y="151"/>
                  <a:pt x="1231" y="152"/>
                </a:cubicBezTo>
                <a:lnTo>
                  <a:pt x="1231" y="152"/>
                </a:lnTo>
                <a:cubicBezTo>
                  <a:pt x="1230" y="151"/>
                  <a:pt x="1230" y="150"/>
                  <a:pt x="1229" y="150"/>
                </a:cubicBezTo>
                <a:lnTo>
                  <a:pt x="1229" y="150"/>
                </a:lnTo>
                <a:cubicBezTo>
                  <a:pt x="1231" y="147"/>
                  <a:pt x="1234" y="146"/>
                  <a:pt x="1237" y="143"/>
                </a:cubicBezTo>
                <a:close/>
                <a:moveTo>
                  <a:pt x="1243" y="184"/>
                </a:moveTo>
                <a:lnTo>
                  <a:pt x="1243" y="184"/>
                </a:lnTo>
                <a:cubicBezTo>
                  <a:pt x="1244" y="184"/>
                  <a:pt x="1244" y="185"/>
                  <a:pt x="1244" y="185"/>
                </a:cubicBezTo>
                <a:lnTo>
                  <a:pt x="1244" y="185"/>
                </a:lnTo>
                <a:cubicBezTo>
                  <a:pt x="1244" y="186"/>
                  <a:pt x="1242" y="186"/>
                  <a:pt x="1241" y="187"/>
                </a:cubicBezTo>
                <a:lnTo>
                  <a:pt x="1241" y="187"/>
                </a:lnTo>
                <a:cubicBezTo>
                  <a:pt x="1242" y="186"/>
                  <a:pt x="1243" y="185"/>
                  <a:pt x="1243" y="184"/>
                </a:cubicBezTo>
                <a:close/>
                <a:moveTo>
                  <a:pt x="1245" y="163"/>
                </a:moveTo>
                <a:lnTo>
                  <a:pt x="1245" y="163"/>
                </a:lnTo>
                <a:lnTo>
                  <a:pt x="1245" y="163"/>
                </a:lnTo>
                <a:lnTo>
                  <a:pt x="1245" y="163"/>
                </a:lnTo>
                <a:cubicBezTo>
                  <a:pt x="1246" y="163"/>
                  <a:pt x="1246" y="163"/>
                  <a:pt x="1246" y="164"/>
                </a:cubicBezTo>
                <a:lnTo>
                  <a:pt x="1246" y="164"/>
                </a:lnTo>
                <a:lnTo>
                  <a:pt x="1245" y="163"/>
                </a:lnTo>
                <a:close/>
                <a:moveTo>
                  <a:pt x="1358" y="408"/>
                </a:moveTo>
                <a:lnTo>
                  <a:pt x="1358" y="408"/>
                </a:lnTo>
                <a:cubicBezTo>
                  <a:pt x="1357" y="408"/>
                  <a:pt x="1357" y="408"/>
                  <a:pt x="1357" y="408"/>
                </a:cubicBezTo>
                <a:lnTo>
                  <a:pt x="1357" y="408"/>
                </a:lnTo>
                <a:cubicBezTo>
                  <a:pt x="1357" y="407"/>
                  <a:pt x="1356" y="406"/>
                  <a:pt x="1356" y="406"/>
                </a:cubicBezTo>
                <a:lnTo>
                  <a:pt x="1356" y="406"/>
                </a:lnTo>
                <a:cubicBezTo>
                  <a:pt x="1357" y="406"/>
                  <a:pt x="1357" y="407"/>
                  <a:pt x="1358" y="408"/>
                </a:cubicBezTo>
                <a:close/>
                <a:moveTo>
                  <a:pt x="1303" y="370"/>
                </a:moveTo>
                <a:lnTo>
                  <a:pt x="1303" y="370"/>
                </a:lnTo>
                <a:cubicBezTo>
                  <a:pt x="1303" y="369"/>
                  <a:pt x="1305" y="368"/>
                  <a:pt x="1303" y="367"/>
                </a:cubicBezTo>
                <a:lnTo>
                  <a:pt x="1303" y="367"/>
                </a:lnTo>
                <a:cubicBezTo>
                  <a:pt x="1305" y="368"/>
                  <a:pt x="1306" y="367"/>
                  <a:pt x="1308" y="366"/>
                </a:cubicBezTo>
                <a:lnTo>
                  <a:pt x="1308" y="366"/>
                </a:lnTo>
                <a:lnTo>
                  <a:pt x="1309" y="366"/>
                </a:lnTo>
                <a:lnTo>
                  <a:pt x="1309" y="366"/>
                </a:lnTo>
                <a:lnTo>
                  <a:pt x="1309" y="366"/>
                </a:lnTo>
                <a:lnTo>
                  <a:pt x="1309" y="366"/>
                </a:lnTo>
                <a:cubicBezTo>
                  <a:pt x="1309" y="367"/>
                  <a:pt x="1309" y="367"/>
                  <a:pt x="1309" y="368"/>
                </a:cubicBezTo>
                <a:lnTo>
                  <a:pt x="1309" y="368"/>
                </a:lnTo>
                <a:cubicBezTo>
                  <a:pt x="1309" y="370"/>
                  <a:pt x="1310" y="371"/>
                  <a:pt x="1312" y="372"/>
                </a:cubicBezTo>
                <a:lnTo>
                  <a:pt x="1312" y="372"/>
                </a:lnTo>
                <a:cubicBezTo>
                  <a:pt x="1310" y="372"/>
                  <a:pt x="1309" y="372"/>
                  <a:pt x="1309" y="374"/>
                </a:cubicBezTo>
                <a:lnTo>
                  <a:pt x="1309" y="374"/>
                </a:lnTo>
                <a:lnTo>
                  <a:pt x="1309" y="374"/>
                </a:lnTo>
                <a:lnTo>
                  <a:pt x="1309" y="374"/>
                </a:lnTo>
                <a:cubicBezTo>
                  <a:pt x="1308" y="373"/>
                  <a:pt x="1307" y="372"/>
                  <a:pt x="1305" y="372"/>
                </a:cubicBezTo>
                <a:lnTo>
                  <a:pt x="1305" y="372"/>
                </a:lnTo>
                <a:cubicBezTo>
                  <a:pt x="1305" y="372"/>
                  <a:pt x="1305" y="371"/>
                  <a:pt x="1303" y="370"/>
                </a:cubicBezTo>
                <a:close/>
                <a:moveTo>
                  <a:pt x="541" y="233"/>
                </a:moveTo>
                <a:lnTo>
                  <a:pt x="541" y="233"/>
                </a:lnTo>
                <a:lnTo>
                  <a:pt x="541" y="233"/>
                </a:lnTo>
                <a:cubicBezTo>
                  <a:pt x="542" y="237"/>
                  <a:pt x="539" y="239"/>
                  <a:pt x="537" y="241"/>
                </a:cubicBezTo>
                <a:lnTo>
                  <a:pt x="537" y="241"/>
                </a:lnTo>
                <a:cubicBezTo>
                  <a:pt x="536" y="240"/>
                  <a:pt x="535" y="240"/>
                  <a:pt x="534" y="241"/>
                </a:cubicBezTo>
                <a:lnTo>
                  <a:pt x="534" y="241"/>
                </a:lnTo>
                <a:cubicBezTo>
                  <a:pt x="533" y="240"/>
                  <a:pt x="532" y="240"/>
                  <a:pt x="532" y="240"/>
                </a:cubicBezTo>
                <a:lnTo>
                  <a:pt x="532" y="240"/>
                </a:lnTo>
                <a:cubicBezTo>
                  <a:pt x="530" y="239"/>
                  <a:pt x="528" y="239"/>
                  <a:pt x="526" y="240"/>
                </a:cubicBezTo>
                <a:lnTo>
                  <a:pt x="526" y="240"/>
                </a:lnTo>
                <a:cubicBezTo>
                  <a:pt x="526" y="234"/>
                  <a:pt x="521" y="229"/>
                  <a:pt x="519" y="224"/>
                </a:cubicBezTo>
                <a:lnTo>
                  <a:pt x="519" y="224"/>
                </a:lnTo>
                <a:lnTo>
                  <a:pt x="518" y="224"/>
                </a:lnTo>
                <a:lnTo>
                  <a:pt x="518" y="224"/>
                </a:lnTo>
                <a:cubicBezTo>
                  <a:pt x="520" y="222"/>
                  <a:pt x="520" y="222"/>
                  <a:pt x="522" y="222"/>
                </a:cubicBezTo>
                <a:lnTo>
                  <a:pt x="522" y="222"/>
                </a:lnTo>
                <a:cubicBezTo>
                  <a:pt x="525" y="218"/>
                  <a:pt x="520" y="216"/>
                  <a:pt x="519" y="213"/>
                </a:cubicBezTo>
                <a:lnTo>
                  <a:pt x="519" y="213"/>
                </a:lnTo>
                <a:cubicBezTo>
                  <a:pt x="514" y="212"/>
                  <a:pt x="514" y="205"/>
                  <a:pt x="509" y="204"/>
                </a:cubicBezTo>
                <a:lnTo>
                  <a:pt x="509" y="204"/>
                </a:lnTo>
                <a:cubicBezTo>
                  <a:pt x="509" y="204"/>
                  <a:pt x="509" y="204"/>
                  <a:pt x="508" y="204"/>
                </a:cubicBezTo>
                <a:lnTo>
                  <a:pt x="508" y="204"/>
                </a:lnTo>
                <a:cubicBezTo>
                  <a:pt x="506" y="199"/>
                  <a:pt x="504" y="194"/>
                  <a:pt x="499" y="190"/>
                </a:cubicBezTo>
                <a:lnTo>
                  <a:pt x="499" y="190"/>
                </a:lnTo>
                <a:cubicBezTo>
                  <a:pt x="499" y="189"/>
                  <a:pt x="499" y="189"/>
                  <a:pt x="498" y="189"/>
                </a:cubicBezTo>
                <a:lnTo>
                  <a:pt x="498" y="189"/>
                </a:lnTo>
                <a:cubicBezTo>
                  <a:pt x="498" y="187"/>
                  <a:pt x="499" y="186"/>
                  <a:pt x="501" y="188"/>
                </a:cubicBezTo>
                <a:lnTo>
                  <a:pt x="501" y="188"/>
                </a:lnTo>
                <a:cubicBezTo>
                  <a:pt x="502" y="193"/>
                  <a:pt x="505" y="191"/>
                  <a:pt x="508" y="193"/>
                </a:cubicBezTo>
                <a:lnTo>
                  <a:pt x="508" y="193"/>
                </a:lnTo>
                <a:lnTo>
                  <a:pt x="508" y="193"/>
                </a:lnTo>
                <a:lnTo>
                  <a:pt x="508" y="193"/>
                </a:lnTo>
                <a:cubicBezTo>
                  <a:pt x="510" y="199"/>
                  <a:pt x="513" y="205"/>
                  <a:pt x="519" y="207"/>
                </a:cubicBezTo>
                <a:lnTo>
                  <a:pt x="519" y="207"/>
                </a:lnTo>
                <a:cubicBezTo>
                  <a:pt x="520" y="206"/>
                  <a:pt x="520" y="206"/>
                  <a:pt x="520" y="206"/>
                </a:cubicBezTo>
                <a:lnTo>
                  <a:pt x="520" y="206"/>
                </a:lnTo>
                <a:cubicBezTo>
                  <a:pt x="521" y="208"/>
                  <a:pt x="522" y="211"/>
                  <a:pt x="524" y="213"/>
                </a:cubicBezTo>
                <a:lnTo>
                  <a:pt x="524" y="213"/>
                </a:lnTo>
                <a:cubicBezTo>
                  <a:pt x="524" y="218"/>
                  <a:pt x="528" y="220"/>
                  <a:pt x="532" y="222"/>
                </a:cubicBezTo>
                <a:lnTo>
                  <a:pt x="532" y="222"/>
                </a:lnTo>
                <a:cubicBezTo>
                  <a:pt x="530" y="222"/>
                  <a:pt x="529" y="224"/>
                  <a:pt x="528" y="224"/>
                </a:cubicBezTo>
                <a:lnTo>
                  <a:pt x="528" y="224"/>
                </a:lnTo>
                <a:lnTo>
                  <a:pt x="528" y="225"/>
                </a:lnTo>
                <a:lnTo>
                  <a:pt x="528" y="225"/>
                </a:lnTo>
                <a:cubicBezTo>
                  <a:pt x="526" y="224"/>
                  <a:pt x="526" y="221"/>
                  <a:pt x="523" y="224"/>
                </a:cubicBezTo>
                <a:lnTo>
                  <a:pt x="523" y="224"/>
                </a:lnTo>
                <a:cubicBezTo>
                  <a:pt x="526" y="227"/>
                  <a:pt x="524" y="233"/>
                  <a:pt x="530" y="233"/>
                </a:cubicBezTo>
                <a:lnTo>
                  <a:pt x="530" y="233"/>
                </a:lnTo>
                <a:lnTo>
                  <a:pt x="530" y="233"/>
                </a:lnTo>
                <a:cubicBezTo>
                  <a:pt x="534" y="234"/>
                  <a:pt x="536" y="226"/>
                  <a:pt x="541" y="233"/>
                </a:cubicBezTo>
                <a:close/>
                <a:moveTo>
                  <a:pt x="489" y="114"/>
                </a:moveTo>
                <a:lnTo>
                  <a:pt x="489" y="114"/>
                </a:lnTo>
                <a:cubicBezTo>
                  <a:pt x="489" y="114"/>
                  <a:pt x="489" y="114"/>
                  <a:pt x="489" y="113"/>
                </a:cubicBezTo>
                <a:lnTo>
                  <a:pt x="489" y="113"/>
                </a:lnTo>
                <a:cubicBezTo>
                  <a:pt x="489" y="114"/>
                  <a:pt x="489" y="114"/>
                  <a:pt x="489" y="114"/>
                </a:cubicBezTo>
                <a:lnTo>
                  <a:pt x="489" y="114"/>
                </a:lnTo>
                <a:lnTo>
                  <a:pt x="489" y="114"/>
                </a:lnTo>
                <a:lnTo>
                  <a:pt x="489" y="114"/>
                </a:lnTo>
                <a:cubicBezTo>
                  <a:pt x="488" y="114"/>
                  <a:pt x="487" y="114"/>
                  <a:pt x="486" y="114"/>
                </a:cubicBezTo>
                <a:lnTo>
                  <a:pt x="486" y="114"/>
                </a:lnTo>
                <a:lnTo>
                  <a:pt x="486" y="114"/>
                </a:lnTo>
                <a:lnTo>
                  <a:pt x="486" y="114"/>
                </a:lnTo>
                <a:cubicBezTo>
                  <a:pt x="485" y="113"/>
                  <a:pt x="484" y="112"/>
                  <a:pt x="483" y="111"/>
                </a:cubicBezTo>
                <a:lnTo>
                  <a:pt x="483" y="111"/>
                </a:lnTo>
                <a:cubicBezTo>
                  <a:pt x="485" y="111"/>
                  <a:pt x="487" y="111"/>
                  <a:pt x="489" y="111"/>
                </a:cubicBezTo>
                <a:lnTo>
                  <a:pt x="489" y="111"/>
                </a:lnTo>
                <a:cubicBezTo>
                  <a:pt x="489" y="112"/>
                  <a:pt x="489" y="113"/>
                  <a:pt x="489" y="114"/>
                </a:cubicBezTo>
                <a:close/>
                <a:moveTo>
                  <a:pt x="480" y="117"/>
                </a:moveTo>
                <a:lnTo>
                  <a:pt x="480" y="117"/>
                </a:lnTo>
                <a:lnTo>
                  <a:pt x="479" y="118"/>
                </a:lnTo>
                <a:lnTo>
                  <a:pt x="479" y="118"/>
                </a:lnTo>
                <a:cubicBezTo>
                  <a:pt x="478" y="118"/>
                  <a:pt x="479" y="118"/>
                  <a:pt x="478" y="118"/>
                </a:cubicBezTo>
                <a:lnTo>
                  <a:pt x="478" y="118"/>
                </a:lnTo>
                <a:cubicBezTo>
                  <a:pt x="478" y="118"/>
                  <a:pt x="478" y="118"/>
                  <a:pt x="478" y="117"/>
                </a:cubicBezTo>
                <a:lnTo>
                  <a:pt x="478" y="117"/>
                </a:lnTo>
                <a:cubicBezTo>
                  <a:pt x="478" y="116"/>
                  <a:pt x="476" y="114"/>
                  <a:pt x="474" y="113"/>
                </a:cubicBezTo>
                <a:lnTo>
                  <a:pt x="474" y="113"/>
                </a:lnTo>
                <a:cubicBezTo>
                  <a:pt x="476" y="113"/>
                  <a:pt x="477" y="113"/>
                  <a:pt x="477" y="112"/>
                </a:cubicBezTo>
                <a:lnTo>
                  <a:pt x="477" y="112"/>
                </a:lnTo>
                <a:cubicBezTo>
                  <a:pt x="477" y="114"/>
                  <a:pt x="478" y="116"/>
                  <a:pt x="480" y="117"/>
                </a:cubicBezTo>
                <a:lnTo>
                  <a:pt x="474" y="113"/>
                </a:lnTo>
                <a:lnTo>
                  <a:pt x="480" y="117"/>
                </a:lnTo>
                <a:close/>
                <a:moveTo>
                  <a:pt x="489" y="154"/>
                </a:moveTo>
                <a:lnTo>
                  <a:pt x="489" y="154"/>
                </a:lnTo>
                <a:cubicBezTo>
                  <a:pt x="490" y="156"/>
                  <a:pt x="491" y="157"/>
                  <a:pt x="493" y="159"/>
                </a:cubicBezTo>
                <a:lnTo>
                  <a:pt x="493" y="159"/>
                </a:lnTo>
                <a:lnTo>
                  <a:pt x="492" y="159"/>
                </a:lnTo>
                <a:lnTo>
                  <a:pt x="492" y="159"/>
                </a:lnTo>
                <a:cubicBezTo>
                  <a:pt x="489" y="157"/>
                  <a:pt x="487" y="155"/>
                  <a:pt x="485" y="152"/>
                </a:cubicBezTo>
                <a:lnTo>
                  <a:pt x="485" y="152"/>
                </a:lnTo>
                <a:lnTo>
                  <a:pt x="485" y="152"/>
                </a:lnTo>
                <a:lnTo>
                  <a:pt x="485" y="152"/>
                </a:lnTo>
                <a:lnTo>
                  <a:pt x="485" y="152"/>
                </a:lnTo>
                <a:lnTo>
                  <a:pt x="485" y="152"/>
                </a:lnTo>
                <a:lnTo>
                  <a:pt x="485" y="152"/>
                </a:lnTo>
                <a:lnTo>
                  <a:pt x="485" y="152"/>
                </a:lnTo>
                <a:cubicBezTo>
                  <a:pt x="486" y="153"/>
                  <a:pt x="488" y="153"/>
                  <a:pt x="489" y="154"/>
                </a:cubicBezTo>
                <a:close/>
                <a:moveTo>
                  <a:pt x="538" y="265"/>
                </a:moveTo>
                <a:lnTo>
                  <a:pt x="538" y="265"/>
                </a:lnTo>
                <a:cubicBezTo>
                  <a:pt x="539" y="265"/>
                  <a:pt x="539" y="266"/>
                  <a:pt x="540" y="266"/>
                </a:cubicBezTo>
                <a:lnTo>
                  <a:pt x="540" y="266"/>
                </a:lnTo>
                <a:cubicBezTo>
                  <a:pt x="537" y="269"/>
                  <a:pt x="535" y="271"/>
                  <a:pt x="538" y="277"/>
                </a:cubicBezTo>
                <a:lnTo>
                  <a:pt x="538" y="277"/>
                </a:lnTo>
                <a:cubicBezTo>
                  <a:pt x="539" y="278"/>
                  <a:pt x="538" y="279"/>
                  <a:pt x="532" y="277"/>
                </a:cubicBezTo>
                <a:lnTo>
                  <a:pt x="532" y="277"/>
                </a:lnTo>
                <a:cubicBezTo>
                  <a:pt x="531" y="276"/>
                  <a:pt x="531" y="275"/>
                  <a:pt x="531" y="273"/>
                </a:cubicBezTo>
                <a:lnTo>
                  <a:pt x="531" y="273"/>
                </a:lnTo>
                <a:lnTo>
                  <a:pt x="532" y="273"/>
                </a:lnTo>
                <a:lnTo>
                  <a:pt x="532" y="273"/>
                </a:lnTo>
                <a:cubicBezTo>
                  <a:pt x="534" y="270"/>
                  <a:pt x="536" y="268"/>
                  <a:pt x="538" y="265"/>
                </a:cubicBezTo>
                <a:close/>
                <a:moveTo>
                  <a:pt x="520" y="240"/>
                </a:moveTo>
                <a:lnTo>
                  <a:pt x="520" y="240"/>
                </a:lnTo>
                <a:cubicBezTo>
                  <a:pt x="520" y="241"/>
                  <a:pt x="520" y="241"/>
                  <a:pt x="520" y="242"/>
                </a:cubicBezTo>
                <a:lnTo>
                  <a:pt x="520" y="242"/>
                </a:lnTo>
                <a:cubicBezTo>
                  <a:pt x="520" y="241"/>
                  <a:pt x="520" y="241"/>
                  <a:pt x="520" y="240"/>
                </a:cubicBezTo>
                <a:close/>
                <a:moveTo>
                  <a:pt x="520" y="245"/>
                </a:moveTo>
                <a:lnTo>
                  <a:pt x="520" y="245"/>
                </a:lnTo>
                <a:cubicBezTo>
                  <a:pt x="520" y="249"/>
                  <a:pt x="519" y="254"/>
                  <a:pt x="514" y="255"/>
                </a:cubicBezTo>
                <a:lnTo>
                  <a:pt x="514" y="255"/>
                </a:lnTo>
                <a:cubicBezTo>
                  <a:pt x="514" y="255"/>
                  <a:pt x="514" y="255"/>
                  <a:pt x="513" y="255"/>
                </a:cubicBezTo>
                <a:lnTo>
                  <a:pt x="513" y="255"/>
                </a:lnTo>
                <a:cubicBezTo>
                  <a:pt x="513" y="254"/>
                  <a:pt x="513" y="251"/>
                  <a:pt x="512" y="249"/>
                </a:cubicBezTo>
                <a:lnTo>
                  <a:pt x="514" y="248"/>
                </a:lnTo>
                <a:lnTo>
                  <a:pt x="514" y="248"/>
                </a:lnTo>
                <a:cubicBezTo>
                  <a:pt x="514" y="248"/>
                  <a:pt x="514" y="247"/>
                  <a:pt x="514" y="246"/>
                </a:cubicBezTo>
                <a:lnTo>
                  <a:pt x="514" y="246"/>
                </a:lnTo>
                <a:cubicBezTo>
                  <a:pt x="513" y="246"/>
                  <a:pt x="513" y="246"/>
                  <a:pt x="513" y="246"/>
                </a:cubicBezTo>
                <a:lnTo>
                  <a:pt x="513" y="246"/>
                </a:lnTo>
                <a:cubicBezTo>
                  <a:pt x="514" y="243"/>
                  <a:pt x="517" y="246"/>
                  <a:pt x="520" y="246"/>
                </a:cubicBezTo>
                <a:lnTo>
                  <a:pt x="520" y="246"/>
                </a:lnTo>
                <a:lnTo>
                  <a:pt x="520" y="245"/>
                </a:lnTo>
                <a:close/>
                <a:moveTo>
                  <a:pt x="548" y="316"/>
                </a:moveTo>
                <a:lnTo>
                  <a:pt x="548" y="316"/>
                </a:lnTo>
                <a:close/>
                <a:moveTo>
                  <a:pt x="551" y="308"/>
                </a:moveTo>
                <a:lnTo>
                  <a:pt x="551" y="308"/>
                </a:lnTo>
                <a:lnTo>
                  <a:pt x="551" y="308"/>
                </a:lnTo>
                <a:lnTo>
                  <a:pt x="551" y="308"/>
                </a:lnTo>
                <a:cubicBezTo>
                  <a:pt x="551" y="307"/>
                  <a:pt x="551" y="306"/>
                  <a:pt x="550" y="306"/>
                </a:cubicBezTo>
                <a:lnTo>
                  <a:pt x="550" y="306"/>
                </a:lnTo>
                <a:cubicBezTo>
                  <a:pt x="551" y="306"/>
                  <a:pt x="551" y="306"/>
                  <a:pt x="551" y="306"/>
                </a:cubicBezTo>
                <a:lnTo>
                  <a:pt x="551" y="306"/>
                </a:lnTo>
                <a:cubicBezTo>
                  <a:pt x="553" y="304"/>
                  <a:pt x="555" y="305"/>
                  <a:pt x="557" y="305"/>
                </a:cubicBezTo>
                <a:lnTo>
                  <a:pt x="557" y="305"/>
                </a:lnTo>
                <a:cubicBezTo>
                  <a:pt x="557" y="307"/>
                  <a:pt x="557" y="308"/>
                  <a:pt x="560" y="310"/>
                </a:cubicBezTo>
                <a:lnTo>
                  <a:pt x="560" y="310"/>
                </a:lnTo>
                <a:lnTo>
                  <a:pt x="561" y="310"/>
                </a:lnTo>
                <a:lnTo>
                  <a:pt x="561" y="310"/>
                </a:lnTo>
                <a:cubicBezTo>
                  <a:pt x="557" y="313"/>
                  <a:pt x="554" y="312"/>
                  <a:pt x="551" y="308"/>
                </a:cubicBezTo>
                <a:close/>
                <a:moveTo>
                  <a:pt x="562" y="332"/>
                </a:moveTo>
                <a:lnTo>
                  <a:pt x="562" y="332"/>
                </a:lnTo>
                <a:cubicBezTo>
                  <a:pt x="563" y="331"/>
                  <a:pt x="563" y="329"/>
                  <a:pt x="563" y="327"/>
                </a:cubicBezTo>
                <a:lnTo>
                  <a:pt x="563" y="327"/>
                </a:lnTo>
                <a:cubicBezTo>
                  <a:pt x="564" y="329"/>
                  <a:pt x="564" y="331"/>
                  <a:pt x="564" y="333"/>
                </a:cubicBezTo>
                <a:lnTo>
                  <a:pt x="564" y="333"/>
                </a:lnTo>
                <a:lnTo>
                  <a:pt x="564" y="333"/>
                </a:lnTo>
                <a:lnTo>
                  <a:pt x="564" y="333"/>
                </a:lnTo>
                <a:cubicBezTo>
                  <a:pt x="563" y="333"/>
                  <a:pt x="563" y="333"/>
                  <a:pt x="562" y="334"/>
                </a:cubicBezTo>
                <a:lnTo>
                  <a:pt x="562" y="334"/>
                </a:lnTo>
                <a:cubicBezTo>
                  <a:pt x="562" y="333"/>
                  <a:pt x="562" y="333"/>
                  <a:pt x="562" y="332"/>
                </a:cubicBezTo>
                <a:close/>
                <a:moveTo>
                  <a:pt x="575" y="358"/>
                </a:moveTo>
                <a:lnTo>
                  <a:pt x="575" y="358"/>
                </a:lnTo>
                <a:cubicBezTo>
                  <a:pt x="575" y="357"/>
                  <a:pt x="575" y="357"/>
                  <a:pt x="576" y="357"/>
                </a:cubicBezTo>
                <a:lnTo>
                  <a:pt x="576" y="357"/>
                </a:lnTo>
                <a:cubicBezTo>
                  <a:pt x="576" y="357"/>
                  <a:pt x="576" y="357"/>
                  <a:pt x="577" y="357"/>
                </a:cubicBezTo>
                <a:lnTo>
                  <a:pt x="577" y="357"/>
                </a:lnTo>
                <a:cubicBezTo>
                  <a:pt x="576" y="357"/>
                  <a:pt x="576" y="357"/>
                  <a:pt x="575" y="358"/>
                </a:cubicBezTo>
                <a:close/>
                <a:moveTo>
                  <a:pt x="563" y="325"/>
                </a:moveTo>
                <a:lnTo>
                  <a:pt x="563" y="325"/>
                </a:lnTo>
                <a:cubicBezTo>
                  <a:pt x="563" y="323"/>
                  <a:pt x="563" y="323"/>
                  <a:pt x="563" y="321"/>
                </a:cubicBezTo>
                <a:lnTo>
                  <a:pt x="563" y="321"/>
                </a:lnTo>
                <a:cubicBezTo>
                  <a:pt x="565" y="323"/>
                  <a:pt x="567" y="323"/>
                  <a:pt x="569" y="322"/>
                </a:cubicBezTo>
                <a:lnTo>
                  <a:pt x="569" y="322"/>
                </a:lnTo>
                <a:cubicBezTo>
                  <a:pt x="569" y="323"/>
                  <a:pt x="568" y="325"/>
                  <a:pt x="567" y="325"/>
                </a:cubicBezTo>
                <a:lnTo>
                  <a:pt x="567" y="325"/>
                </a:lnTo>
                <a:cubicBezTo>
                  <a:pt x="565" y="325"/>
                  <a:pt x="564" y="325"/>
                  <a:pt x="563" y="325"/>
                </a:cubicBezTo>
                <a:close/>
                <a:moveTo>
                  <a:pt x="570" y="330"/>
                </a:moveTo>
                <a:lnTo>
                  <a:pt x="570" y="330"/>
                </a:lnTo>
                <a:lnTo>
                  <a:pt x="570" y="329"/>
                </a:lnTo>
                <a:lnTo>
                  <a:pt x="570" y="329"/>
                </a:lnTo>
                <a:cubicBezTo>
                  <a:pt x="570" y="329"/>
                  <a:pt x="570" y="330"/>
                  <a:pt x="571" y="330"/>
                </a:cubicBezTo>
                <a:lnTo>
                  <a:pt x="571" y="330"/>
                </a:lnTo>
                <a:cubicBezTo>
                  <a:pt x="570" y="330"/>
                  <a:pt x="570" y="330"/>
                  <a:pt x="570" y="330"/>
                </a:cubicBezTo>
                <a:close/>
                <a:moveTo>
                  <a:pt x="565" y="310"/>
                </a:moveTo>
                <a:lnTo>
                  <a:pt x="565" y="310"/>
                </a:lnTo>
                <a:cubicBezTo>
                  <a:pt x="565" y="310"/>
                  <a:pt x="565" y="309"/>
                  <a:pt x="565" y="308"/>
                </a:cubicBezTo>
                <a:lnTo>
                  <a:pt x="565" y="308"/>
                </a:lnTo>
                <a:lnTo>
                  <a:pt x="565" y="308"/>
                </a:lnTo>
                <a:lnTo>
                  <a:pt x="565" y="308"/>
                </a:lnTo>
                <a:cubicBezTo>
                  <a:pt x="566" y="309"/>
                  <a:pt x="567" y="311"/>
                  <a:pt x="567" y="313"/>
                </a:cubicBezTo>
                <a:lnTo>
                  <a:pt x="567" y="313"/>
                </a:lnTo>
                <a:cubicBezTo>
                  <a:pt x="567" y="313"/>
                  <a:pt x="567" y="313"/>
                  <a:pt x="566" y="313"/>
                </a:cubicBezTo>
                <a:lnTo>
                  <a:pt x="566" y="313"/>
                </a:lnTo>
                <a:cubicBezTo>
                  <a:pt x="566" y="312"/>
                  <a:pt x="565" y="311"/>
                  <a:pt x="565" y="310"/>
                </a:cubicBezTo>
                <a:close/>
                <a:moveTo>
                  <a:pt x="546" y="269"/>
                </a:moveTo>
                <a:lnTo>
                  <a:pt x="546" y="269"/>
                </a:lnTo>
                <a:cubicBezTo>
                  <a:pt x="546" y="268"/>
                  <a:pt x="545" y="266"/>
                  <a:pt x="544" y="265"/>
                </a:cubicBezTo>
                <a:lnTo>
                  <a:pt x="544" y="265"/>
                </a:lnTo>
                <a:lnTo>
                  <a:pt x="544" y="265"/>
                </a:lnTo>
                <a:lnTo>
                  <a:pt x="544" y="265"/>
                </a:lnTo>
                <a:lnTo>
                  <a:pt x="544" y="264"/>
                </a:lnTo>
                <a:lnTo>
                  <a:pt x="544" y="264"/>
                </a:lnTo>
                <a:cubicBezTo>
                  <a:pt x="545" y="264"/>
                  <a:pt x="546" y="263"/>
                  <a:pt x="547" y="263"/>
                </a:cubicBezTo>
                <a:lnTo>
                  <a:pt x="547" y="263"/>
                </a:lnTo>
                <a:cubicBezTo>
                  <a:pt x="547" y="265"/>
                  <a:pt x="547" y="267"/>
                  <a:pt x="548" y="269"/>
                </a:cubicBezTo>
                <a:lnTo>
                  <a:pt x="548" y="269"/>
                </a:lnTo>
                <a:lnTo>
                  <a:pt x="548" y="269"/>
                </a:lnTo>
                <a:lnTo>
                  <a:pt x="548" y="269"/>
                </a:lnTo>
                <a:lnTo>
                  <a:pt x="547" y="270"/>
                </a:lnTo>
                <a:lnTo>
                  <a:pt x="547" y="270"/>
                </a:lnTo>
                <a:cubicBezTo>
                  <a:pt x="547" y="270"/>
                  <a:pt x="547" y="269"/>
                  <a:pt x="546" y="269"/>
                </a:cubicBezTo>
                <a:close/>
                <a:moveTo>
                  <a:pt x="557" y="294"/>
                </a:moveTo>
                <a:lnTo>
                  <a:pt x="557" y="294"/>
                </a:lnTo>
                <a:cubicBezTo>
                  <a:pt x="556" y="293"/>
                  <a:pt x="554" y="294"/>
                  <a:pt x="553" y="292"/>
                </a:cubicBezTo>
                <a:lnTo>
                  <a:pt x="553" y="292"/>
                </a:lnTo>
                <a:cubicBezTo>
                  <a:pt x="554" y="292"/>
                  <a:pt x="555" y="288"/>
                  <a:pt x="557" y="287"/>
                </a:cubicBezTo>
                <a:lnTo>
                  <a:pt x="557" y="287"/>
                </a:lnTo>
                <a:lnTo>
                  <a:pt x="557" y="288"/>
                </a:lnTo>
                <a:lnTo>
                  <a:pt x="557" y="288"/>
                </a:lnTo>
                <a:cubicBezTo>
                  <a:pt x="558" y="289"/>
                  <a:pt x="558" y="289"/>
                  <a:pt x="559" y="289"/>
                </a:cubicBezTo>
                <a:lnTo>
                  <a:pt x="559" y="289"/>
                </a:lnTo>
                <a:cubicBezTo>
                  <a:pt x="557" y="290"/>
                  <a:pt x="557" y="292"/>
                  <a:pt x="557" y="294"/>
                </a:cubicBezTo>
                <a:close/>
                <a:moveTo>
                  <a:pt x="493" y="189"/>
                </a:moveTo>
                <a:lnTo>
                  <a:pt x="493" y="189"/>
                </a:lnTo>
                <a:lnTo>
                  <a:pt x="493" y="189"/>
                </a:lnTo>
                <a:lnTo>
                  <a:pt x="493" y="189"/>
                </a:lnTo>
                <a:cubicBezTo>
                  <a:pt x="495" y="199"/>
                  <a:pt x="490" y="189"/>
                  <a:pt x="489" y="190"/>
                </a:cubicBezTo>
                <a:lnTo>
                  <a:pt x="489" y="190"/>
                </a:lnTo>
                <a:lnTo>
                  <a:pt x="489" y="190"/>
                </a:lnTo>
                <a:lnTo>
                  <a:pt x="489" y="190"/>
                </a:lnTo>
                <a:cubicBezTo>
                  <a:pt x="489" y="189"/>
                  <a:pt x="489" y="188"/>
                  <a:pt x="489" y="186"/>
                </a:cubicBezTo>
                <a:lnTo>
                  <a:pt x="489" y="186"/>
                </a:lnTo>
                <a:cubicBezTo>
                  <a:pt x="491" y="187"/>
                  <a:pt x="492" y="188"/>
                  <a:pt x="493" y="189"/>
                </a:cubicBezTo>
                <a:close/>
                <a:moveTo>
                  <a:pt x="96" y="740"/>
                </a:moveTo>
                <a:lnTo>
                  <a:pt x="96" y="740"/>
                </a:lnTo>
                <a:cubicBezTo>
                  <a:pt x="96" y="741"/>
                  <a:pt x="96" y="742"/>
                  <a:pt x="96" y="742"/>
                </a:cubicBezTo>
                <a:lnTo>
                  <a:pt x="96" y="742"/>
                </a:lnTo>
                <a:cubicBezTo>
                  <a:pt x="96" y="742"/>
                  <a:pt x="96" y="741"/>
                  <a:pt x="96" y="740"/>
                </a:cubicBezTo>
                <a:close/>
                <a:moveTo>
                  <a:pt x="83" y="704"/>
                </a:moveTo>
                <a:lnTo>
                  <a:pt x="83" y="704"/>
                </a:lnTo>
                <a:cubicBezTo>
                  <a:pt x="82" y="705"/>
                  <a:pt x="82" y="705"/>
                  <a:pt x="82" y="707"/>
                </a:cubicBezTo>
                <a:lnTo>
                  <a:pt x="82" y="707"/>
                </a:lnTo>
                <a:cubicBezTo>
                  <a:pt x="80" y="705"/>
                  <a:pt x="80" y="706"/>
                  <a:pt x="78" y="708"/>
                </a:cubicBezTo>
                <a:lnTo>
                  <a:pt x="78" y="708"/>
                </a:lnTo>
                <a:cubicBezTo>
                  <a:pt x="78" y="708"/>
                  <a:pt x="78" y="707"/>
                  <a:pt x="77" y="707"/>
                </a:cubicBezTo>
                <a:lnTo>
                  <a:pt x="77" y="707"/>
                </a:lnTo>
                <a:cubicBezTo>
                  <a:pt x="77" y="706"/>
                  <a:pt x="77" y="706"/>
                  <a:pt x="77" y="706"/>
                </a:cubicBezTo>
                <a:lnTo>
                  <a:pt x="77" y="706"/>
                </a:lnTo>
                <a:cubicBezTo>
                  <a:pt x="78" y="703"/>
                  <a:pt x="80" y="702"/>
                  <a:pt x="82" y="703"/>
                </a:cubicBezTo>
                <a:lnTo>
                  <a:pt x="82" y="703"/>
                </a:lnTo>
                <a:lnTo>
                  <a:pt x="83" y="704"/>
                </a:lnTo>
                <a:close/>
                <a:moveTo>
                  <a:pt x="95" y="760"/>
                </a:moveTo>
                <a:lnTo>
                  <a:pt x="95" y="760"/>
                </a:lnTo>
                <a:cubicBezTo>
                  <a:pt x="94" y="761"/>
                  <a:pt x="92" y="762"/>
                  <a:pt x="91" y="763"/>
                </a:cubicBezTo>
                <a:lnTo>
                  <a:pt x="91" y="763"/>
                </a:lnTo>
                <a:cubicBezTo>
                  <a:pt x="90" y="765"/>
                  <a:pt x="99" y="769"/>
                  <a:pt x="93" y="771"/>
                </a:cubicBezTo>
                <a:lnTo>
                  <a:pt x="93" y="771"/>
                </a:lnTo>
                <a:lnTo>
                  <a:pt x="93" y="771"/>
                </a:lnTo>
                <a:lnTo>
                  <a:pt x="93" y="771"/>
                </a:lnTo>
                <a:cubicBezTo>
                  <a:pt x="92" y="770"/>
                  <a:pt x="92" y="770"/>
                  <a:pt x="91" y="769"/>
                </a:cubicBezTo>
                <a:lnTo>
                  <a:pt x="91" y="769"/>
                </a:lnTo>
                <a:lnTo>
                  <a:pt x="91" y="769"/>
                </a:lnTo>
                <a:lnTo>
                  <a:pt x="91" y="769"/>
                </a:lnTo>
                <a:cubicBezTo>
                  <a:pt x="88" y="765"/>
                  <a:pt x="85" y="765"/>
                  <a:pt x="81" y="766"/>
                </a:cubicBezTo>
                <a:lnTo>
                  <a:pt x="81" y="766"/>
                </a:lnTo>
                <a:cubicBezTo>
                  <a:pt x="80" y="760"/>
                  <a:pt x="74" y="756"/>
                  <a:pt x="72" y="750"/>
                </a:cubicBezTo>
                <a:lnTo>
                  <a:pt x="72" y="750"/>
                </a:lnTo>
                <a:cubicBezTo>
                  <a:pt x="74" y="751"/>
                  <a:pt x="78" y="754"/>
                  <a:pt x="80" y="751"/>
                </a:cubicBezTo>
                <a:lnTo>
                  <a:pt x="80" y="751"/>
                </a:lnTo>
                <a:cubicBezTo>
                  <a:pt x="80" y="751"/>
                  <a:pt x="80" y="750"/>
                  <a:pt x="81" y="750"/>
                </a:cubicBezTo>
                <a:lnTo>
                  <a:pt x="81" y="750"/>
                </a:lnTo>
                <a:cubicBezTo>
                  <a:pt x="80" y="749"/>
                  <a:pt x="80" y="748"/>
                  <a:pt x="80" y="748"/>
                </a:cubicBezTo>
                <a:lnTo>
                  <a:pt x="80" y="748"/>
                </a:lnTo>
                <a:cubicBezTo>
                  <a:pt x="76" y="747"/>
                  <a:pt x="73" y="745"/>
                  <a:pt x="70" y="748"/>
                </a:cubicBezTo>
                <a:lnTo>
                  <a:pt x="70" y="748"/>
                </a:lnTo>
                <a:cubicBezTo>
                  <a:pt x="70" y="748"/>
                  <a:pt x="71" y="749"/>
                  <a:pt x="71" y="750"/>
                </a:cubicBezTo>
                <a:lnTo>
                  <a:pt x="71" y="750"/>
                </a:lnTo>
                <a:cubicBezTo>
                  <a:pt x="70" y="749"/>
                  <a:pt x="68" y="750"/>
                  <a:pt x="67" y="751"/>
                </a:cubicBezTo>
                <a:lnTo>
                  <a:pt x="67" y="751"/>
                </a:lnTo>
                <a:cubicBezTo>
                  <a:pt x="68" y="749"/>
                  <a:pt x="69" y="747"/>
                  <a:pt x="68" y="743"/>
                </a:cubicBezTo>
                <a:lnTo>
                  <a:pt x="68" y="743"/>
                </a:lnTo>
                <a:cubicBezTo>
                  <a:pt x="67" y="740"/>
                  <a:pt x="71" y="742"/>
                  <a:pt x="72" y="741"/>
                </a:cubicBezTo>
                <a:lnTo>
                  <a:pt x="72" y="741"/>
                </a:lnTo>
                <a:lnTo>
                  <a:pt x="72" y="741"/>
                </a:lnTo>
                <a:lnTo>
                  <a:pt x="72" y="741"/>
                </a:lnTo>
                <a:lnTo>
                  <a:pt x="72" y="741"/>
                </a:lnTo>
                <a:lnTo>
                  <a:pt x="72" y="741"/>
                </a:lnTo>
                <a:cubicBezTo>
                  <a:pt x="76" y="743"/>
                  <a:pt x="80" y="738"/>
                  <a:pt x="83" y="746"/>
                </a:cubicBezTo>
                <a:lnTo>
                  <a:pt x="83" y="746"/>
                </a:lnTo>
                <a:cubicBezTo>
                  <a:pt x="85" y="746"/>
                  <a:pt x="87" y="747"/>
                  <a:pt x="90" y="748"/>
                </a:cubicBezTo>
                <a:lnTo>
                  <a:pt x="90" y="748"/>
                </a:lnTo>
                <a:lnTo>
                  <a:pt x="90" y="748"/>
                </a:lnTo>
                <a:cubicBezTo>
                  <a:pt x="92" y="752"/>
                  <a:pt x="93" y="756"/>
                  <a:pt x="95" y="760"/>
                </a:cubicBezTo>
                <a:close/>
                <a:moveTo>
                  <a:pt x="69" y="722"/>
                </a:moveTo>
                <a:lnTo>
                  <a:pt x="69" y="722"/>
                </a:lnTo>
                <a:cubicBezTo>
                  <a:pt x="68" y="724"/>
                  <a:pt x="68" y="726"/>
                  <a:pt x="70" y="728"/>
                </a:cubicBezTo>
                <a:lnTo>
                  <a:pt x="70" y="728"/>
                </a:lnTo>
                <a:cubicBezTo>
                  <a:pt x="68" y="727"/>
                  <a:pt x="67" y="725"/>
                  <a:pt x="67" y="722"/>
                </a:cubicBezTo>
                <a:lnTo>
                  <a:pt x="67" y="722"/>
                </a:lnTo>
                <a:cubicBezTo>
                  <a:pt x="67" y="722"/>
                  <a:pt x="67" y="722"/>
                  <a:pt x="68" y="722"/>
                </a:cubicBezTo>
                <a:lnTo>
                  <a:pt x="68" y="722"/>
                </a:lnTo>
                <a:cubicBezTo>
                  <a:pt x="68" y="722"/>
                  <a:pt x="68" y="722"/>
                  <a:pt x="69" y="722"/>
                </a:cubicBezTo>
                <a:close/>
                <a:moveTo>
                  <a:pt x="41" y="781"/>
                </a:moveTo>
                <a:lnTo>
                  <a:pt x="41" y="781"/>
                </a:lnTo>
                <a:lnTo>
                  <a:pt x="41" y="781"/>
                </a:lnTo>
                <a:cubicBezTo>
                  <a:pt x="41" y="781"/>
                  <a:pt x="41" y="781"/>
                  <a:pt x="40" y="781"/>
                </a:cubicBezTo>
                <a:lnTo>
                  <a:pt x="40" y="781"/>
                </a:lnTo>
                <a:cubicBezTo>
                  <a:pt x="41" y="781"/>
                  <a:pt x="41" y="781"/>
                  <a:pt x="41" y="781"/>
                </a:cubicBezTo>
                <a:close/>
                <a:moveTo>
                  <a:pt x="142" y="799"/>
                </a:moveTo>
                <a:lnTo>
                  <a:pt x="257" y="813"/>
                </a:lnTo>
                <a:lnTo>
                  <a:pt x="257" y="813"/>
                </a:lnTo>
                <a:cubicBezTo>
                  <a:pt x="262" y="822"/>
                  <a:pt x="267" y="832"/>
                  <a:pt x="272" y="840"/>
                </a:cubicBezTo>
                <a:lnTo>
                  <a:pt x="272" y="840"/>
                </a:lnTo>
                <a:cubicBezTo>
                  <a:pt x="273" y="840"/>
                  <a:pt x="273" y="840"/>
                  <a:pt x="273" y="840"/>
                </a:cubicBezTo>
                <a:lnTo>
                  <a:pt x="273" y="840"/>
                </a:lnTo>
                <a:cubicBezTo>
                  <a:pt x="274" y="842"/>
                  <a:pt x="274" y="843"/>
                  <a:pt x="276" y="844"/>
                </a:cubicBezTo>
                <a:lnTo>
                  <a:pt x="276" y="844"/>
                </a:lnTo>
                <a:cubicBezTo>
                  <a:pt x="276" y="846"/>
                  <a:pt x="276" y="846"/>
                  <a:pt x="276" y="847"/>
                </a:cubicBezTo>
                <a:lnTo>
                  <a:pt x="276" y="847"/>
                </a:lnTo>
                <a:cubicBezTo>
                  <a:pt x="279" y="851"/>
                  <a:pt x="281" y="855"/>
                  <a:pt x="283" y="858"/>
                </a:cubicBezTo>
                <a:lnTo>
                  <a:pt x="283" y="858"/>
                </a:lnTo>
                <a:cubicBezTo>
                  <a:pt x="283" y="857"/>
                  <a:pt x="284" y="856"/>
                  <a:pt x="286" y="856"/>
                </a:cubicBezTo>
                <a:lnTo>
                  <a:pt x="286" y="856"/>
                </a:lnTo>
                <a:cubicBezTo>
                  <a:pt x="286" y="855"/>
                  <a:pt x="285" y="855"/>
                  <a:pt x="285" y="854"/>
                </a:cubicBezTo>
                <a:lnTo>
                  <a:pt x="285" y="854"/>
                </a:lnTo>
                <a:cubicBezTo>
                  <a:pt x="285" y="854"/>
                  <a:pt x="285" y="853"/>
                  <a:pt x="286" y="853"/>
                </a:cubicBezTo>
                <a:lnTo>
                  <a:pt x="286" y="853"/>
                </a:lnTo>
                <a:lnTo>
                  <a:pt x="286" y="853"/>
                </a:lnTo>
                <a:cubicBezTo>
                  <a:pt x="287" y="853"/>
                  <a:pt x="287" y="854"/>
                  <a:pt x="288" y="855"/>
                </a:cubicBezTo>
                <a:lnTo>
                  <a:pt x="288" y="855"/>
                </a:lnTo>
                <a:cubicBezTo>
                  <a:pt x="287" y="855"/>
                  <a:pt x="287" y="855"/>
                  <a:pt x="286" y="856"/>
                </a:cubicBezTo>
                <a:lnTo>
                  <a:pt x="286" y="856"/>
                </a:lnTo>
                <a:cubicBezTo>
                  <a:pt x="288" y="859"/>
                  <a:pt x="289" y="861"/>
                  <a:pt x="291" y="865"/>
                </a:cubicBezTo>
                <a:lnTo>
                  <a:pt x="291" y="865"/>
                </a:lnTo>
                <a:cubicBezTo>
                  <a:pt x="291" y="865"/>
                  <a:pt x="292" y="867"/>
                  <a:pt x="293" y="868"/>
                </a:cubicBezTo>
                <a:lnTo>
                  <a:pt x="293" y="868"/>
                </a:lnTo>
                <a:cubicBezTo>
                  <a:pt x="292" y="868"/>
                  <a:pt x="292" y="869"/>
                  <a:pt x="292" y="869"/>
                </a:cubicBezTo>
                <a:lnTo>
                  <a:pt x="292" y="869"/>
                </a:lnTo>
                <a:cubicBezTo>
                  <a:pt x="292" y="870"/>
                  <a:pt x="292" y="870"/>
                  <a:pt x="292" y="870"/>
                </a:cubicBezTo>
                <a:lnTo>
                  <a:pt x="292" y="870"/>
                </a:lnTo>
                <a:cubicBezTo>
                  <a:pt x="290" y="868"/>
                  <a:pt x="289" y="867"/>
                  <a:pt x="289" y="865"/>
                </a:cubicBezTo>
                <a:lnTo>
                  <a:pt x="289" y="865"/>
                </a:lnTo>
                <a:cubicBezTo>
                  <a:pt x="288" y="865"/>
                  <a:pt x="288" y="865"/>
                  <a:pt x="288" y="865"/>
                </a:cubicBezTo>
                <a:lnTo>
                  <a:pt x="288" y="865"/>
                </a:lnTo>
                <a:cubicBezTo>
                  <a:pt x="301" y="885"/>
                  <a:pt x="315" y="904"/>
                  <a:pt x="331" y="920"/>
                </a:cubicBezTo>
                <a:lnTo>
                  <a:pt x="331" y="920"/>
                </a:lnTo>
                <a:cubicBezTo>
                  <a:pt x="332" y="920"/>
                  <a:pt x="332" y="920"/>
                  <a:pt x="332" y="920"/>
                </a:cubicBezTo>
                <a:lnTo>
                  <a:pt x="332" y="920"/>
                </a:lnTo>
                <a:cubicBezTo>
                  <a:pt x="332" y="920"/>
                  <a:pt x="332" y="921"/>
                  <a:pt x="332" y="922"/>
                </a:cubicBezTo>
                <a:lnTo>
                  <a:pt x="332" y="922"/>
                </a:lnTo>
                <a:cubicBezTo>
                  <a:pt x="369" y="963"/>
                  <a:pt x="414" y="995"/>
                  <a:pt x="466" y="1019"/>
                </a:cubicBezTo>
                <a:lnTo>
                  <a:pt x="466" y="1019"/>
                </a:lnTo>
                <a:cubicBezTo>
                  <a:pt x="475" y="1022"/>
                  <a:pt x="483" y="1027"/>
                  <a:pt x="493" y="1030"/>
                </a:cubicBezTo>
                <a:lnTo>
                  <a:pt x="493" y="1030"/>
                </a:lnTo>
                <a:cubicBezTo>
                  <a:pt x="493" y="1030"/>
                  <a:pt x="493" y="1029"/>
                  <a:pt x="492" y="1029"/>
                </a:cubicBezTo>
                <a:lnTo>
                  <a:pt x="492" y="1029"/>
                </a:lnTo>
                <a:cubicBezTo>
                  <a:pt x="493" y="1029"/>
                  <a:pt x="495" y="1030"/>
                  <a:pt x="495" y="1031"/>
                </a:cubicBezTo>
                <a:lnTo>
                  <a:pt x="495" y="1031"/>
                </a:lnTo>
                <a:cubicBezTo>
                  <a:pt x="496" y="1031"/>
                  <a:pt x="498" y="1031"/>
                  <a:pt x="500" y="1033"/>
                </a:cubicBezTo>
                <a:lnTo>
                  <a:pt x="500" y="1033"/>
                </a:lnTo>
                <a:cubicBezTo>
                  <a:pt x="498" y="1031"/>
                  <a:pt x="495" y="1029"/>
                  <a:pt x="498" y="1026"/>
                </a:cubicBezTo>
                <a:lnTo>
                  <a:pt x="498" y="1026"/>
                </a:lnTo>
                <a:cubicBezTo>
                  <a:pt x="496" y="1023"/>
                  <a:pt x="495" y="1021"/>
                  <a:pt x="495" y="1019"/>
                </a:cubicBezTo>
                <a:lnTo>
                  <a:pt x="495" y="1019"/>
                </a:lnTo>
                <a:cubicBezTo>
                  <a:pt x="489" y="1018"/>
                  <a:pt x="489" y="1020"/>
                  <a:pt x="489" y="1024"/>
                </a:cubicBezTo>
                <a:lnTo>
                  <a:pt x="489" y="1024"/>
                </a:lnTo>
                <a:cubicBezTo>
                  <a:pt x="488" y="1023"/>
                  <a:pt x="487" y="1022"/>
                  <a:pt x="486" y="1022"/>
                </a:cubicBezTo>
                <a:lnTo>
                  <a:pt x="486" y="1022"/>
                </a:lnTo>
                <a:cubicBezTo>
                  <a:pt x="488" y="1021"/>
                  <a:pt x="487" y="1017"/>
                  <a:pt x="487" y="1015"/>
                </a:cubicBezTo>
                <a:lnTo>
                  <a:pt x="487" y="1015"/>
                </a:lnTo>
                <a:cubicBezTo>
                  <a:pt x="486" y="1012"/>
                  <a:pt x="485" y="1009"/>
                  <a:pt x="483" y="1012"/>
                </a:cubicBezTo>
                <a:lnTo>
                  <a:pt x="483" y="1012"/>
                </a:lnTo>
                <a:cubicBezTo>
                  <a:pt x="482" y="1016"/>
                  <a:pt x="479" y="1012"/>
                  <a:pt x="477" y="1012"/>
                </a:cubicBezTo>
                <a:lnTo>
                  <a:pt x="477" y="1012"/>
                </a:lnTo>
                <a:cubicBezTo>
                  <a:pt x="473" y="1012"/>
                  <a:pt x="471" y="1004"/>
                  <a:pt x="467" y="1006"/>
                </a:cubicBezTo>
                <a:lnTo>
                  <a:pt x="467" y="1006"/>
                </a:lnTo>
                <a:cubicBezTo>
                  <a:pt x="466" y="1006"/>
                  <a:pt x="464" y="1005"/>
                  <a:pt x="463" y="1005"/>
                </a:cubicBezTo>
                <a:lnTo>
                  <a:pt x="463" y="1005"/>
                </a:lnTo>
                <a:cubicBezTo>
                  <a:pt x="465" y="1002"/>
                  <a:pt x="468" y="1002"/>
                  <a:pt x="470" y="1000"/>
                </a:cubicBezTo>
                <a:lnTo>
                  <a:pt x="470" y="1000"/>
                </a:lnTo>
                <a:cubicBezTo>
                  <a:pt x="471" y="998"/>
                  <a:pt x="471" y="996"/>
                  <a:pt x="471" y="994"/>
                </a:cubicBezTo>
                <a:lnTo>
                  <a:pt x="471" y="994"/>
                </a:lnTo>
                <a:cubicBezTo>
                  <a:pt x="468" y="990"/>
                  <a:pt x="466" y="988"/>
                  <a:pt x="462" y="988"/>
                </a:cubicBezTo>
                <a:lnTo>
                  <a:pt x="462" y="988"/>
                </a:lnTo>
                <a:lnTo>
                  <a:pt x="462" y="988"/>
                </a:lnTo>
                <a:lnTo>
                  <a:pt x="462" y="988"/>
                </a:lnTo>
                <a:cubicBezTo>
                  <a:pt x="462" y="988"/>
                  <a:pt x="462" y="987"/>
                  <a:pt x="462" y="985"/>
                </a:cubicBezTo>
                <a:lnTo>
                  <a:pt x="462" y="985"/>
                </a:lnTo>
                <a:cubicBezTo>
                  <a:pt x="461" y="985"/>
                  <a:pt x="461" y="984"/>
                  <a:pt x="461" y="984"/>
                </a:cubicBezTo>
                <a:lnTo>
                  <a:pt x="461" y="984"/>
                </a:lnTo>
                <a:cubicBezTo>
                  <a:pt x="461" y="983"/>
                  <a:pt x="461" y="982"/>
                  <a:pt x="461" y="981"/>
                </a:cubicBezTo>
                <a:lnTo>
                  <a:pt x="461" y="981"/>
                </a:lnTo>
                <a:cubicBezTo>
                  <a:pt x="462" y="980"/>
                  <a:pt x="462" y="980"/>
                  <a:pt x="463" y="980"/>
                </a:cubicBezTo>
                <a:lnTo>
                  <a:pt x="463" y="980"/>
                </a:lnTo>
                <a:cubicBezTo>
                  <a:pt x="464" y="983"/>
                  <a:pt x="464" y="986"/>
                  <a:pt x="467" y="987"/>
                </a:cubicBezTo>
                <a:lnTo>
                  <a:pt x="467" y="987"/>
                </a:lnTo>
                <a:cubicBezTo>
                  <a:pt x="468" y="988"/>
                  <a:pt x="467" y="984"/>
                  <a:pt x="467" y="983"/>
                </a:cubicBezTo>
                <a:lnTo>
                  <a:pt x="467" y="983"/>
                </a:lnTo>
                <a:cubicBezTo>
                  <a:pt x="468" y="983"/>
                  <a:pt x="469" y="982"/>
                  <a:pt x="469" y="982"/>
                </a:cubicBezTo>
                <a:lnTo>
                  <a:pt x="469" y="982"/>
                </a:lnTo>
                <a:lnTo>
                  <a:pt x="473" y="991"/>
                </a:lnTo>
                <a:lnTo>
                  <a:pt x="473" y="991"/>
                </a:lnTo>
                <a:cubicBezTo>
                  <a:pt x="474" y="988"/>
                  <a:pt x="476" y="986"/>
                  <a:pt x="477" y="984"/>
                </a:cubicBezTo>
                <a:lnTo>
                  <a:pt x="477" y="984"/>
                </a:lnTo>
                <a:lnTo>
                  <a:pt x="477" y="984"/>
                </a:lnTo>
                <a:lnTo>
                  <a:pt x="477" y="984"/>
                </a:lnTo>
                <a:cubicBezTo>
                  <a:pt x="478" y="986"/>
                  <a:pt x="481" y="988"/>
                  <a:pt x="483" y="990"/>
                </a:cubicBezTo>
                <a:lnTo>
                  <a:pt x="483" y="990"/>
                </a:lnTo>
                <a:cubicBezTo>
                  <a:pt x="489" y="991"/>
                  <a:pt x="488" y="988"/>
                  <a:pt x="487" y="984"/>
                </a:cubicBezTo>
                <a:lnTo>
                  <a:pt x="487" y="984"/>
                </a:lnTo>
                <a:cubicBezTo>
                  <a:pt x="489" y="987"/>
                  <a:pt x="490" y="990"/>
                  <a:pt x="490" y="994"/>
                </a:cubicBezTo>
                <a:lnTo>
                  <a:pt x="490" y="994"/>
                </a:lnTo>
                <a:cubicBezTo>
                  <a:pt x="491" y="994"/>
                  <a:pt x="492" y="994"/>
                  <a:pt x="493" y="995"/>
                </a:cubicBezTo>
                <a:lnTo>
                  <a:pt x="493" y="995"/>
                </a:lnTo>
                <a:lnTo>
                  <a:pt x="493" y="995"/>
                </a:lnTo>
                <a:lnTo>
                  <a:pt x="493" y="995"/>
                </a:lnTo>
                <a:cubicBezTo>
                  <a:pt x="495" y="998"/>
                  <a:pt x="495" y="1000"/>
                  <a:pt x="497" y="1002"/>
                </a:cubicBezTo>
                <a:lnTo>
                  <a:pt x="497" y="1002"/>
                </a:lnTo>
                <a:cubicBezTo>
                  <a:pt x="497" y="1002"/>
                  <a:pt x="497" y="1002"/>
                  <a:pt x="497" y="1003"/>
                </a:cubicBezTo>
                <a:lnTo>
                  <a:pt x="497" y="1003"/>
                </a:lnTo>
                <a:cubicBezTo>
                  <a:pt x="497" y="1005"/>
                  <a:pt x="498" y="1006"/>
                  <a:pt x="499" y="1007"/>
                </a:cubicBezTo>
                <a:lnTo>
                  <a:pt x="499" y="1007"/>
                </a:lnTo>
                <a:cubicBezTo>
                  <a:pt x="500" y="1008"/>
                  <a:pt x="501" y="1008"/>
                  <a:pt x="502" y="1009"/>
                </a:cubicBezTo>
                <a:lnTo>
                  <a:pt x="502" y="1009"/>
                </a:lnTo>
                <a:cubicBezTo>
                  <a:pt x="502" y="1010"/>
                  <a:pt x="503" y="1010"/>
                  <a:pt x="504" y="1010"/>
                </a:cubicBezTo>
                <a:lnTo>
                  <a:pt x="504" y="1010"/>
                </a:lnTo>
                <a:cubicBezTo>
                  <a:pt x="503" y="1013"/>
                  <a:pt x="504" y="1015"/>
                  <a:pt x="504" y="1017"/>
                </a:cubicBezTo>
                <a:lnTo>
                  <a:pt x="504" y="1017"/>
                </a:lnTo>
                <a:cubicBezTo>
                  <a:pt x="504" y="1018"/>
                  <a:pt x="504" y="1020"/>
                  <a:pt x="504" y="1022"/>
                </a:cubicBezTo>
                <a:lnTo>
                  <a:pt x="504" y="1022"/>
                </a:lnTo>
                <a:cubicBezTo>
                  <a:pt x="505" y="1027"/>
                  <a:pt x="505" y="1031"/>
                  <a:pt x="509" y="1036"/>
                </a:cubicBezTo>
                <a:lnTo>
                  <a:pt x="509" y="1036"/>
                </a:lnTo>
                <a:lnTo>
                  <a:pt x="510" y="1036"/>
                </a:lnTo>
                <a:lnTo>
                  <a:pt x="510" y="1036"/>
                </a:lnTo>
                <a:cubicBezTo>
                  <a:pt x="570" y="1057"/>
                  <a:pt x="634" y="1067"/>
                  <a:pt x="697" y="1072"/>
                </a:cubicBezTo>
                <a:lnTo>
                  <a:pt x="697" y="1072"/>
                </a:lnTo>
                <a:cubicBezTo>
                  <a:pt x="721" y="1074"/>
                  <a:pt x="746" y="1075"/>
                  <a:pt x="771" y="1075"/>
                </a:cubicBezTo>
                <a:lnTo>
                  <a:pt x="771" y="1075"/>
                </a:lnTo>
                <a:lnTo>
                  <a:pt x="771" y="1075"/>
                </a:lnTo>
                <a:lnTo>
                  <a:pt x="771" y="1075"/>
                </a:lnTo>
                <a:cubicBezTo>
                  <a:pt x="763" y="1068"/>
                  <a:pt x="761" y="1059"/>
                  <a:pt x="764" y="1051"/>
                </a:cubicBezTo>
                <a:lnTo>
                  <a:pt x="764" y="1051"/>
                </a:lnTo>
                <a:cubicBezTo>
                  <a:pt x="763" y="1049"/>
                  <a:pt x="763" y="1047"/>
                  <a:pt x="761" y="1045"/>
                </a:cubicBezTo>
                <a:lnTo>
                  <a:pt x="761" y="1045"/>
                </a:lnTo>
                <a:cubicBezTo>
                  <a:pt x="760" y="1044"/>
                  <a:pt x="760" y="1044"/>
                  <a:pt x="759" y="1044"/>
                </a:cubicBezTo>
                <a:lnTo>
                  <a:pt x="759" y="1044"/>
                </a:lnTo>
                <a:cubicBezTo>
                  <a:pt x="759" y="1043"/>
                  <a:pt x="758" y="1041"/>
                  <a:pt x="757" y="1040"/>
                </a:cubicBezTo>
                <a:lnTo>
                  <a:pt x="757" y="1040"/>
                </a:lnTo>
                <a:cubicBezTo>
                  <a:pt x="757" y="1039"/>
                  <a:pt x="758" y="1038"/>
                  <a:pt x="758" y="1037"/>
                </a:cubicBezTo>
                <a:lnTo>
                  <a:pt x="758" y="1037"/>
                </a:lnTo>
                <a:lnTo>
                  <a:pt x="758" y="1037"/>
                </a:lnTo>
                <a:lnTo>
                  <a:pt x="758" y="1037"/>
                </a:lnTo>
                <a:cubicBezTo>
                  <a:pt x="761" y="1036"/>
                  <a:pt x="761" y="1031"/>
                  <a:pt x="763" y="1030"/>
                </a:cubicBezTo>
                <a:lnTo>
                  <a:pt x="763" y="1030"/>
                </a:lnTo>
                <a:cubicBezTo>
                  <a:pt x="767" y="1029"/>
                  <a:pt x="767" y="1026"/>
                  <a:pt x="767" y="1022"/>
                </a:cubicBezTo>
                <a:lnTo>
                  <a:pt x="767" y="1022"/>
                </a:lnTo>
                <a:lnTo>
                  <a:pt x="767" y="1022"/>
                </a:lnTo>
                <a:lnTo>
                  <a:pt x="767" y="1022"/>
                </a:lnTo>
                <a:lnTo>
                  <a:pt x="767" y="1022"/>
                </a:lnTo>
                <a:lnTo>
                  <a:pt x="767" y="1022"/>
                </a:lnTo>
                <a:cubicBezTo>
                  <a:pt x="767" y="1024"/>
                  <a:pt x="768" y="1027"/>
                  <a:pt x="771" y="1028"/>
                </a:cubicBezTo>
                <a:lnTo>
                  <a:pt x="771" y="1028"/>
                </a:lnTo>
                <a:cubicBezTo>
                  <a:pt x="772" y="1026"/>
                  <a:pt x="774" y="1026"/>
                  <a:pt x="774" y="1023"/>
                </a:cubicBezTo>
                <a:lnTo>
                  <a:pt x="774" y="1023"/>
                </a:lnTo>
                <a:lnTo>
                  <a:pt x="774" y="1023"/>
                </a:lnTo>
                <a:cubicBezTo>
                  <a:pt x="775" y="1023"/>
                  <a:pt x="776" y="1023"/>
                  <a:pt x="777" y="1022"/>
                </a:cubicBezTo>
                <a:lnTo>
                  <a:pt x="777" y="1022"/>
                </a:lnTo>
                <a:cubicBezTo>
                  <a:pt x="778" y="1021"/>
                  <a:pt x="778" y="1019"/>
                  <a:pt x="778" y="1017"/>
                </a:cubicBezTo>
                <a:lnTo>
                  <a:pt x="778" y="1017"/>
                </a:lnTo>
                <a:cubicBezTo>
                  <a:pt x="779" y="1015"/>
                  <a:pt x="779" y="1012"/>
                  <a:pt x="778" y="1010"/>
                </a:cubicBezTo>
                <a:lnTo>
                  <a:pt x="778" y="1010"/>
                </a:lnTo>
                <a:cubicBezTo>
                  <a:pt x="777" y="1008"/>
                  <a:pt x="775" y="1006"/>
                  <a:pt x="775" y="1003"/>
                </a:cubicBezTo>
                <a:lnTo>
                  <a:pt x="775" y="1003"/>
                </a:lnTo>
                <a:cubicBezTo>
                  <a:pt x="775" y="1000"/>
                  <a:pt x="774" y="998"/>
                  <a:pt x="772" y="996"/>
                </a:cubicBezTo>
                <a:lnTo>
                  <a:pt x="772" y="996"/>
                </a:lnTo>
                <a:cubicBezTo>
                  <a:pt x="768" y="993"/>
                  <a:pt x="764" y="991"/>
                  <a:pt x="761" y="990"/>
                </a:cubicBezTo>
                <a:lnTo>
                  <a:pt x="761" y="990"/>
                </a:lnTo>
                <a:cubicBezTo>
                  <a:pt x="757" y="990"/>
                  <a:pt x="755" y="992"/>
                  <a:pt x="752" y="992"/>
                </a:cubicBezTo>
                <a:lnTo>
                  <a:pt x="752" y="992"/>
                </a:lnTo>
                <a:cubicBezTo>
                  <a:pt x="751" y="992"/>
                  <a:pt x="751" y="993"/>
                  <a:pt x="751" y="993"/>
                </a:cubicBezTo>
                <a:lnTo>
                  <a:pt x="751" y="993"/>
                </a:lnTo>
                <a:cubicBezTo>
                  <a:pt x="751" y="990"/>
                  <a:pt x="749" y="986"/>
                  <a:pt x="748" y="984"/>
                </a:cubicBezTo>
                <a:lnTo>
                  <a:pt x="748" y="984"/>
                </a:lnTo>
                <a:cubicBezTo>
                  <a:pt x="745" y="981"/>
                  <a:pt x="743" y="978"/>
                  <a:pt x="739" y="979"/>
                </a:cubicBezTo>
                <a:lnTo>
                  <a:pt x="739" y="979"/>
                </a:lnTo>
                <a:cubicBezTo>
                  <a:pt x="738" y="979"/>
                  <a:pt x="738" y="981"/>
                  <a:pt x="739" y="982"/>
                </a:cubicBezTo>
                <a:lnTo>
                  <a:pt x="739" y="982"/>
                </a:lnTo>
                <a:lnTo>
                  <a:pt x="739" y="982"/>
                </a:lnTo>
                <a:lnTo>
                  <a:pt x="739" y="982"/>
                </a:lnTo>
                <a:cubicBezTo>
                  <a:pt x="738" y="982"/>
                  <a:pt x="738" y="981"/>
                  <a:pt x="738" y="980"/>
                </a:cubicBezTo>
                <a:lnTo>
                  <a:pt x="738" y="980"/>
                </a:lnTo>
                <a:cubicBezTo>
                  <a:pt x="737" y="979"/>
                  <a:pt x="736" y="979"/>
                  <a:pt x="735" y="979"/>
                </a:cubicBezTo>
                <a:lnTo>
                  <a:pt x="735" y="979"/>
                </a:lnTo>
                <a:cubicBezTo>
                  <a:pt x="733" y="978"/>
                  <a:pt x="730" y="978"/>
                  <a:pt x="729" y="979"/>
                </a:cubicBezTo>
                <a:lnTo>
                  <a:pt x="729" y="979"/>
                </a:lnTo>
                <a:cubicBezTo>
                  <a:pt x="729" y="978"/>
                  <a:pt x="728" y="977"/>
                  <a:pt x="727" y="976"/>
                </a:cubicBezTo>
                <a:lnTo>
                  <a:pt x="727" y="976"/>
                </a:lnTo>
                <a:lnTo>
                  <a:pt x="727" y="976"/>
                </a:lnTo>
                <a:lnTo>
                  <a:pt x="727" y="976"/>
                </a:lnTo>
                <a:cubicBezTo>
                  <a:pt x="729" y="973"/>
                  <a:pt x="730" y="972"/>
                  <a:pt x="734" y="973"/>
                </a:cubicBezTo>
                <a:lnTo>
                  <a:pt x="734" y="973"/>
                </a:lnTo>
                <a:cubicBezTo>
                  <a:pt x="735" y="973"/>
                  <a:pt x="736" y="973"/>
                  <a:pt x="738" y="973"/>
                </a:cubicBezTo>
                <a:lnTo>
                  <a:pt x="738" y="973"/>
                </a:lnTo>
                <a:cubicBezTo>
                  <a:pt x="739" y="972"/>
                  <a:pt x="741" y="971"/>
                  <a:pt x="741" y="969"/>
                </a:cubicBezTo>
                <a:lnTo>
                  <a:pt x="741" y="969"/>
                </a:lnTo>
                <a:cubicBezTo>
                  <a:pt x="743" y="969"/>
                  <a:pt x="745" y="970"/>
                  <a:pt x="747" y="972"/>
                </a:cubicBezTo>
                <a:lnTo>
                  <a:pt x="747" y="972"/>
                </a:lnTo>
                <a:cubicBezTo>
                  <a:pt x="757" y="977"/>
                  <a:pt x="757" y="967"/>
                  <a:pt x="761" y="962"/>
                </a:cubicBezTo>
                <a:lnTo>
                  <a:pt x="761" y="962"/>
                </a:lnTo>
                <a:cubicBezTo>
                  <a:pt x="761" y="959"/>
                  <a:pt x="761" y="957"/>
                  <a:pt x="758" y="956"/>
                </a:cubicBezTo>
                <a:lnTo>
                  <a:pt x="758" y="956"/>
                </a:lnTo>
                <a:cubicBezTo>
                  <a:pt x="755" y="956"/>
                  <a:pt x="751" y="953"/>
                  <a:pt x="750" y="949"/>
                </a:cubicBezTo>
                <a:lnTo>
                  <a:pt x="750" y="949"/>
                </a:lnTo>
                <a:cubicBezTo>
                  <a:pt x="750" y="949"/>
                  <a:pt x="751" y="949"/>
                  <a:pt x="751" y="948"/>
                </a:cubicBezTo>
                <a:lnTo>
                  <a:pt x="751" y="948"/>
                </a:lnTo>
                <a:cubicBezTo>
                  <a:pt x="753" y="945"/>
                  <a:pt x="751" y="941"/>
                  <a:pt x="748" y="936"/>
                </a:cubicBezTo>
                <a:lnTo>
                  <a:pt x="748" y="936"/>
                </a:lnTo>
                <a:cubicBezTo>
                  <a:pt x="747" y="935"/>
                  <a:pt x="745" y="933"/>
                  <a:pt x="745" y="932"/>
                </a:cubicBezTo>
                <a:lnTo>
                  <a:pt x="745" y="932"/>
                </a:lnTo>
                <a:cubicBezTo>
                  <a:pt x="739" y="930"/>
                  <a:pt x="738" y="934"/>
                  <a:pt x="735" y="935"/>
                </a:cubicBezTo>
                <a:lnTo>
                  <a:pt x="735" y="935"/>
                </a:lnTo>
                <a:cubicBezTo>
                  <a:pt x="734" y="935"/>
                  <a:pt x="733" y="935"/>
                  <a:pt x="732" y="936"/>
                </a:cubicBezTo>
                <a:lnTo>
                  <a:pt x="732" y="936"/>
                </a:lnTo>
                <a:cubicBezTo>
                  <a:pt x="731" y="936"/>
                  <a:pt x="731" y="936"/>
                  <a:pt x="730" y="937"/>
                </a:cubicBezTo>
                <a:lnTo>
                  <a:pt x="730" y="937"/>
                </a:lnTo>
                <a:cubicBezTo>
                  <a:pt x="729" y="940"/>
                  <a:pt x="729" y="942"/>
                  <a:pt x="730" y="945"/>
                </a:cubicBezTo>
                <a:lnTo>
                  <a:pt x="730" y="945"/>
                </a:lnTo>
                <a:cubicBezTo>
                  <a:pt x="728" y="944"/>
                  <a:pt x="726" y="942"/>
                  <a:pt x="725" y="941"/>
                </a:cubicBezTo>
                <a:lnTo>
                  <a:pt x="725" y="941"/>
                </a:lnTo>
                <a:cubicBezTo>
                  <a:pt x="724" y="941"/>
                  <a:pt x="724" y="941"/>
                  <a:pt x="724" y="941"/>
                </a:cubicBezTo>
                <a:lnTo>
                  <a:pt x="724" y="941"/>
                </a:lnTo>
                <a:cubicBezTo>
                  <a:pt x="724" y="941"/>
                  <a:pt x="724" y="942"/>
                  <a:pt x="724" y="943"/>
                </a:cubicBezTo>
                <a:lnTo>
                  <a:pt x="724" y="943"/>
                </a:lnTo>
                <a:cubicBezTo>
                  <a:pt x="727" y="945"/>
                  <a:pt x="729" y="950"/>
                  <a:pt x="732" y="947"/>
                </a:cubicBezTo>
                <a:lnTo>
                  <a:pt x="732" y="947"/>
                </a:lnTo>
                <a:cubicBezTo>
                  <a:pt x="733" y="947"/>
                  <a:pt x="734" y="948"/>
                  <a:pt x="734" y="949"/>
                </a:cubicBezTo>
                <a:lnTo>
                  <a:pt x="734" y="949"/>
                </a:lnTo>
                <a:cubicBezTo>
                  <a:pt x="734" y="949"/>
                  <a:pt x="734" y="950"/>
                  <a:pt x="734" y="951"/>
                </a:cubicBezTo>
                <a:lnTo>
                  <a:pt x="734" y="951"/>
                </a:lnTo>
                <a:cubicBezTo>
                  <a:pt x="731" y="949"/>
                  <a:pt x="728" y="949"/>
                  <a:pt x="725" y="949"/>
                </a:cubicBezTo>
                <a:lnTo>
                  <a:pt x="725" y="949"/>
                </a:lnTo>
                <a:cubicBezTo>
                  <a:pt x="724" y="949"/>
                  <a:pt x="720" y="951"/>
                  <a:pt x="720" y="945"/>
                </a:cubicBezTo>
                <a:lnTo>
                  <a:pt x="720" y="945"/>
                </a:lnTo>
                <a:cubicBezTo>
                  <a:pt x="720" y="944"/>
                  <a:pt x="720" y="942"/>
                  <a:pt x="720" y="941"/>
                </a:cubicBezTo>
                <a:lnTo>
                  <a:pt x="720" y="941"/>
                </a:lnTo>
                <a:cubicBezTo>
                  <a:pt x="720" y="937"/>
                  <a:pt x="722" y="935"/>
                  <a:pt x="720" y="932"/>
                </a:cubicBezTo>
                <a:lnTo>
                  <a:pt x="720" y="932"/>
                </a:lnTo>
                <a:lnTo>
                  <a:pt x="720" y="932"/>
                </a:lnTo>
                <a:lnTo>
                  <a:pt x="720" y="932"/>
                </a:lnTo>
                <a:cubicBezTo>
                  <a:pt x="720" y="932"/>
                  <a:pt x="721" y="932"/>
                  <a:pt x="721" y="930"/>
                </a:cubicBezTo>
                <a:lnTo>
                  <a:pt x="721" y="930"/>
                </a:lnTo>
                <a:cubicBezTo>
                  <a:pt x="723" y="933"/>
                  <a:pt x="724" y="936"/>
                  <a:pt x="726" y="938"/>
                </a:cubicBezTo>
                <a:lnTo>
                  <a:pt x="726" y="938"/>
                </a:lnTo>
                <a:cubicBezTo>
                  <a:pt x="731" y="943"/>
                  <a:pt x="729" y="938"/>
                  <a:pt x="729" y="936"/>
                </a:cubicBezTo>
                <a:lnTo>
                  <a:pt x="729" y="936"/>
                </a:lnTo>
                <a:cubicBezTo>
                  <a:pt x="729" y="934"/>
                  <a:pt x="728" y="932"/>
                  <a:pt x="727" y="930"/>
                </a:cubicBezTo>
                <a:lnTo>
                  <a:pt x="727" y="930"/>
                </a:lnTo>
                <a:cubicBezTo>
                  <a:pt x="726" y="928"/>
                  <a:pt x="725" y="927"/>
                  <a:pt x="724" y="926"/>
                </a:cubicBezTo>
                <a:lnTo>
                  <a:pt x="724" y="926"/>
                </a:lnTo>
                <a:cubicBezTo>
                  <a:pt x="724" y="926"/>
                  <a:pt x="723" y="926"/>
                  <a:pt x="722" y="926"/>
                </a:cubicBezTo>
                <a:lnTo>
                  <a:pt x="722" y="926"/>
                </a:lnTo>
                <a:cubicBezTo>
                  <a:pt x="722" y="926"/>
                  <a:pt x="722" y="926"/>
                  <a:pt x="722" y="925"/>
                </a:cubicBezTo>
                <a:lnTo>
                  <a:pt x="722" y="925"/>
                </a:lnTo>
                <a:cubicBezTo>
                  <a:pt x="722" y="924"/>
                  <a:pt x="722" y="924"/>
                  <a:pt x="723" y="923"/>
                </a:cubicBezTo>
                <a:lnTo>
                  <a:pt x="723" y="923"/>
                </a:lnTo>
                <a:lnTo>
                  <a:pt x="723" y="923"/>
                </a:lnTo>
                <a:cubicBezTo>
                  <a:pt x="723" y="923"/>
                  <a:pt x="723" y="924"/>
                  <a:pt x="724" y="924"/>
                </a:cubicBezTo>
                <a:lnTo>
                  <a:pt x="724" y="924"/>
                </a:lnTo>
                <a:cubicBezTo>
                  <a:pt x="724" y="925"/>
                  <a:pt x="725" y="926"/>
                  <a:pt x="725" y="926"/>
                </a:cubicBezTo>
                <a:lnTo>
                  <a:pt x="725" y="926"/>
                </a:lnTo>
                <a:cubicBezTo>
                  <a:pt x="726" y="926"/>
                  <a:pt x="727" y="926"/>
                  <a:pt x="728" y="926"/>
                </a:cubicBezTo>
                <a:lnTo>
                  <a:pt x="728" y="926"/>
                </a:lnTo>
                <a:cubicBezTo>
                  <a:pt x="729" y="927"/>
                  <a:pt x="731" y="927"/>
                  <a:pt x="733" y="926"/>
                </a:cubicBezTo>
                <a:lnTo>
                  <a:pt x="733" y="926"/>
                </a:lnTo>
                <a:lnTo>
                  <a:pt x="733" y="926"/>
                </a:lnTo>
                <a:lnTo>
                  <a:pt x="733" y="926"/>
                </a:lnTo>
                <a:cubicBezTo>
                  <a:pt x="734" y="927"/>
                  <a:pt x="735" y="928"/>
                  <a:pt x="735" y="929"/>
                </a:cubicBezTo>
                <a:lnTo>
                  <a:pt x="735" y="929"/>
                </a:lnTo>
                <a:cubicBezTo>
                  <a:pt x="737" y="929"/>
                  <a:pt x="738" y="929"/>
                  <a:pt x="738" y="929"/>
                </a:cubicBezTo>
                <a:lnTo>
                  <a:pt x="738" y="929"/>
                </a:lnTo>
                <a:cubicBezTo>
                  <a:pt x="739" y="927"/>
                  <a:pt x="739" y="926"/>
                  <a:pt x="739" y="925"/>
                </a:cubicBezTo>
                <a:lnTo>
                  <a:pt x="739" y="925"/>
                </a:lnTo>
                <a:cubicBezTo>
                  <a:pt x="741" y="925"/>
                  <a:pt x="741" y="924"/>
                  <a:pt x="743" y="925"/>
                </a:cubicBezTo>
                <a:lnTo>
                  <a:pt x="743" y="925"/>
                </a:lnTo>
                <a:cubicBezTo>
                  <a:pt x="748" y="926"/>
                  <a:pt x="749" y="930"/>
                  <a:pt x="751" y="934"/>
                </a:cubicBezTo>
                <a:lnTo>
                  <a:pt x="751" y="934"/>
                </a:lnTo>
                <a:cubicBezTo>
                  <a:pt x="751" y="936"/>
                  <a:pt x="751" y="937"/>
                  <a:pt x="751" y="938"/>
                </a:cubicBezTo>
                <a:lnTo>
                  <a:pt x="751" y="938"/>
                </a:lnTo>
                <a:cubicBezTo>
                  <a:pt x="754" y="941"/>
                  <a:pt x="757" y="944"/>
                  <a:pt x="759" y="947"/>
                </a:cubicBezTo>
                <a:lnTo>
                  <a:pt x="759" y="947"/>
                </a:lnTo>
                <a:cubicBezTo>
                  <a:pt x="760" y="947"/>
                  <a:pt x="760" y="947"/>
                  <a:pt x="761" y="947"/>
                </a:cubicBezTo>
                <a:lnTo>
                  <a:pt x="761" y="947"/>
                </a:lnTo>
                <a:cubicBezTo>
                  <a:pt x="761" y="947"/>
                  <a:pt x="761" y="948"/>
                  <a:pt x="763" y="949"/>
                </a:cubicBezTo>
                <a:lnTo>
                  <a:pt x="765" y="957"/>
                </a:lnTo>
                <a:lnTo>
                  <a:pt x="765" y="957"/>
                </a:lnTo>
                <a:cubicBezTo>
                  <a:pt x="769" y="954"/>
                  <a:pt x="769" y="954"/>
                  <a:pt x="770" y="960"/>
                </a:cubicBezTo>
                <a:lnTo>
                  <a:pt x="770" y="960"/>
                </a:lnTo>
                <a:cubicBezTo>
                  <a:pt x="771" y="961"/>
                  <a:pt x="773" y="962"/>
                  <a:pt x="773" y="963"/>
                </a:cubicBezTo>
                <a:lnTo>
                  <a:pt x="773" y="963"/>
                </a:lnTo>
                <a:cubicBezTo>
                  <a:pt x="773" y="963"/>
                  <a:pt x="773" y="963"/>
                  <a:pt x="773" y="964"/>
                </a:cubicBezTo>
                <a:lnTo>
                  <a:pt x="773" y="964"/>
                </a:lnTo>
                <a:cubicBezTo>
                  <a:pt x="773" y="963"/>
                  <a:pt x="771" y="963"/>
                  <a:pt x="769" y="962"/>
                </a:cubicBezTo>
                <a:lnTo>
                  <a:pt x="769" y="962"/>
                </a:lnTo>
                <a:cubicBezTo>
                  <a:pt x="769" y="963"/>
                  <a:pt x="768" y="963"/>
                  <a:pt x="768" y="963"/>
                </a:cubicBezTo>
                <a:lnTo>
                  <a:pt x="765" y="959"/>
                </a:lnTo>
                <a:lnTo>
                  <a:pt x="765" y="959"/>
                </a:lnTo>
                <a:cubicBezTo>
                  <a:pt x="764" y="960"/>
                  <a:pt x="763" y="961"/>
                  <a:pt x="763" y="962"/>
                </a:cubicBezTo>
                <a:lnTo>
                  <a:pt x="763" y="962"/>
                </a:lnTo>
                <a:cubicBezTo>
                  <a:pt x="764" y="963"/>
                  <a:pt x="765" y="964"/>
                  <a:pt x="764" y="965"/>
                </a:cubicBezTo>
                <a:lnTo>
                  <a:pt x="764" y="965"/>
                </a:lnTo>
                <a:cubicBezTo>
                  <a:pt x="764" y="966"/>
                  <a:pt x="763" y="967"/>
                  <a:pt x="763" y="967"/>
                </a:cubicBezTo>
                <a:lnTo>
                  <a:pt x="763" y="967"/>
                </a:lnTo>
                <a:cubicBezTo>
                  <a:pt x="763" y="968"/>
                  <a:pt x="761" y="969"/>
                  <a:pt x="761" y="969"/>
                </a:cubicBezTo>
                <a:lnTo>
                  <a:pt x="761" y="969"/>
                </a:lnTo>
                <a:cubicBezTo>
                  <a:pt x="761" y="971"/>
                  <a:pt x="761" y="972"/>
                  <a:pt x="761" y="973"/>
                </a:cubicBezTo>
                <a:lnTo>
                  <a:pt x="761" y="973"/>
                </a:lnTo>
                <a:cubicBezTo>
                  <a:pt x="764" y="975"/>
                  <a:pt x="766" y="975"/>
                  <a:pt x="767" y="974"/>
                </a:cubicBezTo>
                <a:lnTo>
                  <a:pt x="767" y="974"/>
                </a:lnTo>
                <a:cubicBezTo>
                  <a:pt x="767" y="978"/>
                  <a:pt x="768" y="981"/>
                  <a:pt x="770" y="984"/>
                </a:cubicBezTo>
                <a:lnTo>
                  <a:pt x="770" y="984"/>
                </a:lnTo>
                <a:cubicBezTo>
                  <a:pt x="770" y="988"/>
                  <a:pt x="771" y="990"/>
                  <a:pt x="773" y="992"/>
                </a:cubicBezTo>
                <a:lnTo>
                  <a:pt x="773" y="992"/>
                </a:lnTo>
                <a:cubicBezTo>
                  <a:pt x="773" y="993"/>
                  <a:pt x="773" y="994"/>
                  <a:pt x="774" y="994"/>
                </a:cubicBezTo>
                <a:lnTo>
                  <a:pt x="774" y="994"/>
                </a:lnTo>
                <a:cubicBezTo>
                  <a:pt x="777" y="995"/>
                  <a:pt x="779" y="995"/>
                  <a:pt x="781" y="994"/>
                </a:cubicBezTo>
                <a:lnTo>
                  <a:pt x="781" y="994"/>
                </a:lnTo>
                <a:cubicBezTo>
                  <a:pt x="781" y="992"/>
                  <a:pt x="780" y="991"/>
                  <a:pt x="780" y="990"/>
                </a:cubicBezTo>
                <a:lnTo>
                  <a:pt x="780" y="990"/>
                </a:lnTo>
                <a:cubicBezTo>
                  <a:pt x="780" y="990"/>
                  <a:pt x="780" y="990"/>
                  <a:pt x="779" y="988"/>
                </a:cubicBezTo>
                <a:lnTo>
                  <a:pt x="779" y="988"/>
                </a:lnTo>
                <a:cubicBezTo>
                  <a:pt x="780" y="988"/>
                  <a:pt x="780" y="988"/>
                  <a:pt x="781" y="987"/>
                </a:cubicBezTo>
                <a:lnTo>
                  <a:pt x="781" y="987"/>
                </a:lnTo>
                <a:cubicBezTo>
                  <a:pt x="782" y="987"/>
                  <a:pt x="782" y="988"/>
                  <a:pt x="784" y="988"/>
                </a:cubicBezTo>
                <a:lnTo>
                  <a:pt x="784" y="988"/>
                </a:lnTo>
                <a:lnTo>
                  <a:pt x="784" y="988"/>
                </a:lnTo>
                <a:lnTo>
                  <a:pt x="784" y="988"/>
                </a:lnTo>
                <a:cubicBezTo>
                  <a:pt x="784" y="988"/>
                  <a:pt x="784" y="990"/>
                  <a:pt x="785" y="990"/>
                </a:cubicBezTo>
                <a:lnTo>
                  <a:pt x="785" y="990"/>
                </a:lnTo>
                <a:cubicBezTo>
                  <a:pt x="786" y="990"/>
                  <a:pt x="787" y="990"/>
                  <a:pt x="788" y="990"/>
                </a:cubicBezTo>
                <a:lnTo>
                  <a:pt x="788" y="990"/>
                </a:lnTo>
                <a:cubicBezTo>
                  <a:pt x="787" y="991"/>
                  <a:pt x="787" y="991"/>
                  <a:pt x="787" y="992"/>
                </a:cubicBezTo>
                <a:lnTo>
                  <a:pt x="787" y="992"/>
                </a:lnTo>
                <a:cubicBezTo>
                  <a:pt x="788" y="997"/>
                  <a:pt x="784" y="997"/>
                  <a:pt x="782" y="999"/>
                </a:cubicBezTo>
                <a:lnTo>
                  <a:pt x="782" y="999"/>
                </a:lnTo>
                <a:cubicBezTo>
                  <a:pt x="782" y="1000"/>
                  <a:pt x="782" y="1002"/>
                  <a:pt x="782" y="1004"/>
                </a:cubicBezTo>
                <a:lnTo>
                  <a:pt x="782" y="1004"/>
                </a:lnTo>
                <a:lnTo>
                  <a:pt x="782" y="1004"/>
                </a:lnTo>
                <a:cubicBezTo>
                  <a:pt x="784" y="1005"/>
                  <a:pt x="784" y="1005"/>
                  <a:pt x="784" y="1006"/>
                </a:cubicBezTo>
                <a:lnTo>
                  <a:pt x="784" y="1006"/>
                </a:lnTo>
                <a:cubicBezTo>
                  <a:pt x="785" y="1006"/>
                  <a:pt x="785" y="1007"/>
                  <a:pt x="786" y="1008"/>
                </a:cubicBezTo>
                <a:lnTo>
                  <a:pt x="786" y="1008"/>
                </a:lnTo>
                <a:cubicBezTo>
                  <a:pt x="786" y="1012"/>
                  <a:pt x="787" y="1014"/>
                  <a:pt x="787" y="1016"/>
                </a:cubicBezTo>
                <a:lnTo>
                  <a:pt x="787" y="1016"/>
                </a:lnTo>
                <a:cubicBezTo>
                  <a:pt x="788" y="1018"/>
                  <a:pt x="790" y="1017"/>
                  <a:pt x="791" y="1016"/>
                </a:cubicBezTo>
                <a:lnTo>
                  <a:pt x="791" y="1016"/>
                </a:lnTo>
                <a:cubicBezTo>
                  <a:pt x="792" y="1017"/>
                  <a:pt x="792" y="1017"/>
                  <a:pt x="792" y="1017"/>
                </a:cubicBezTo>
                <a:lnTo>
                  <a:pt x="792" y="1017"/>
                </a:lnTo>
                <a:cubicBezTo>
                  <a:pt x="793" y="1017"/>
                  <a:pt x="794" y="1017"/>
                  <a:pt x="794" y="1016"/>
                </a:cubicBezTo>
                <a:lnTo>
                  <a:pt x="794" y="1016"/>
                </a:lnTo>
                <a:cubicBezTo>
                  <a:pt x="794" y="1019"/>
                  <a:pt x="796" y="1022"/>
                  <a:pt x="798" y="1023"/>
                </a:cubicBezTo>
                <a:lnTo>
                  <a:pt x="798" y="1023"/>
                </a:lnTo>
                <a:cubicBezTo>
                  <a:pt x="797" y="1023"/>
                  <a:pt x="797" y="1022"/>
                  <a:pt x="796" y="1022"/>
                </a:cubicBezTo>
                <a:lnTo>
                  <a:pt x="796" y="1022"/>
                </a:lnTo>
                <a:cubicBezTo>
                  <a:pt x="796" y="1022"/>
                  <a:pt x="796" y="1022"/>
                  <a:pt x="795" y="1022"/>
                </a:cubicBezTo>
                <a:lnTo>
                  <a:pt x="795" y="1022"/>
                </a:lnTo>
                <a:cubicBezTo>
                  <a:pt x="794" y="1021"/>
                  <a:pt x="794" y="1020"/>
                  <a:pt x="793" y="1019"/>
                </a:cubicBezTo>
                <a:lnTo>
                  <a:pt x="793" y="1019"/>
                </a:lnTo>
                <a:cubicBezTo>
                  <a:pt x="792" y="1019"/>
                  <a:pt x="791" y="1020"/>
                  <a:pt x="790" y="1021"/>
                </a:cubicBezTo>
                <a:lnTo>
                  <a:pt x="790" y="1021"/>
                </a:lnTo>
                <a:cubicBezTo>
                  <a:pt x="789" y="1021"/>
                  <a:pt x="789" y="1021"/>
                  <a:pt x="788" y="1020"/>
                </a:cubicBezTo>
                <a:lnTo>
                  <a:pt x="788" y="1020"/>
                </a:lnTo>
                <a:cubicBezTo>
                  <a:pt x="787" y="1020"/>
                  <a:pt x="786" y="1019"/>
                  <a:pt x="785" y="1021"/>
                </a:cubicBezTo>
                <a:lnTo>
                  <a:pt x="782" y="1020"/>
                </a:lnTo>
                <a:lnTo>
                  <a:pt x="782" y="1020"/>
                </a:lnTo>
                <a:cubicBezTo>
                  <a:pt x="781" y="1025"/>
                  <a:pt x="785" y="1027"/>
                  <a:pt x="788" y="1028"/>
                </a:cubicBezTo>
                <a:lnTo>
                  <a:pt x="788" y="1028"/>
                </a:lnTo>
                <a:cubicBezTo>
                  <a:pt x="791" y="1033"/>
                  <a:pt x="792" y="1036"/>
                  <a:pt x="791" y="1040"/>
                </a:cubicBezTo>
                <a:lnTo>
                  <a:pt x="791" y="1040"/>
                </a:lnTo>
                <a:cubicBezTo>
                  <a:pt x="791" y="1043"/>
                  <a:pt x="788" y="1044"/>
                  <a:pt x="792" y="1048"/>
                </a:cubicBezTo>
                <a:lnTo>
                  <a:pt x="792" y="1048"/>
                </a:lnTo>
                <a:cubicBezTo>
                  <a:pt x="794" y="1048"/>
                  <a:pt x="797" y="1048"/>
                  <a:pt x="800" y="1048"/>
                </a:cubicBezTo>
                <a:lnTo>
                  <a:pt x="800" y="1048"/>
                </a:lnTo>
                <a:cubicBezTo>
                  <a:pt x="800" y="1046"/>
                  <a:pt x="802" y="1045"/>
                  <a:pt x="804" y="1043"/>
                </a:cubicBezTo>
                <a:lnTo>
                  <a:pt x="804" y="1043"/>
                </a:lnTo>
                <a:cubicBezTo>
                  <a:pt x="804" y="1043"/>
                  <a:pt x="804" y="1043"/>
                  <a:pt x="804" y="1044"/>
                </a:cubicBezTo>
                <a:lnTo>
                  <a:pt x="804" y="1044"/>
                </a:lnTo>
                <a:cubicBezTo>
                  <a:pt x="804" y="1045"/>
                  <a:pt x="806" y="1045"/>
                  <a:pt x="806" y="1046"/>
                </a:cubicBezTo>
                <a:lnTo>
                  <a:pt x="806" y="1046"/>
                </a:lnTo>
                <a:cubicBezTo>
                  <a:pt x="803" y="1048"/>
                  <a:pt x="802" y="1050"/>
                  <a:pt x="801" y="1053"/>
                </a:cubicBezTo>
                <a:lnTo>
                  <a:pt x="801" y="1053"/>
                </a:lnTo>
                <a:lnTo>
                  <a:pt x="800" y="1053"/>
                </a:lnTo>
                <a:lnTo>
                  <a:pt x="800" y="1053"/>
                </a:lnTo>
                <a:cubicBezTo>
                  <a:pt x="797" y="1053"/>
                  <a:pt x="799" y="1058"/>
                  <a:pt x="798" y="1059"/>
                </a:cubicBezTo>
                <a:lnTo>
                  <a:pt x="798" y="1059"/>
                </a:lnTo>
                <a:cubicBezTo>
                  <a:pt x="798" y="1061"/>
                  <a:pt x="799" y="1061"/>
                  <a:pt x="799" y="1062"/>
                </a:cubicBezTo>
                <a:lnTo>
                  <a:pt x="802" y="1057"/>
                </a:lnTo>
                <a:lnTo>
                  <a:pt x="802" y="1057"/>
                </a:lnTo>
                <a:cubicBezTo>
                  <a:pt x="802" y="1057"/>
                  <a:pt x="802" y="1058"/>
                  <a:pt x="803" y="1058"/>
                </a:cubicBezTo>
                <a:lnTo>
                  <a:pt x="803" y="1058"/>
                </a:lnTo>
                <a:cubicBezTo>
                  <a:pt x="804" y="1059"/>
                  <a:pt x="804" y="1059"/>
                  <a:pt x="806" y="1059"/>
                </a:cubicBezTo>
                <a:lnTo>
                  <a:pt x="806" y="1059"/>
                </a:lnTo>
                <a:cubicBezTo>
                  <a:pt x="806" y="1060"/>
                  <a:pt x="806" y="1062"/>
                  <a:pt x="808" y="1064"/>
                </a:cubicBezTo>
                <a:lnTo>
                  <a:pt x="808" y="1064"/>
                </a:lnTo>
                <a:cubicBezTo>
                  <a:pt x="809" y="1065"/>
                  <a:pt x="810" y="1065"/>
                  <a:pt x="810" y="1065"/>
                </a:cubicBezTo>
                <a:lnTo>
                  <a:pt x="810" y="1065"/>
                </a:lnTo>
                <a:cubicBezTo>
                  <a:pt x="811" y="1065"/>
                  <a:pt x="812" y="1065"/>
                  <a:pt x="814" y="1065"/>
                </a:cubicBezTo>
                <a:lnTo>
                  <a:pt x="814" y="1065"/>
                </a:lnTo>
                <a:cubicBezTo>
                  <a:pt x="813" y="1065"/>
                  <a:pt x="812" y="1065"/>
                  <a:pt x="811" y="1065"/>
                </a:cubicBezTo>
                <a:lnTo>
                  <a:pt x="811" y="1065"/>
                </a:lnTo>
                <a:cubicBezTo>
                  <a:pt x="810" y="1067"/>
                  <a:pt x="809" y="1070"/>
                  <a:pt x="807" y="1071"/>
                </a:cubicBezTo>
                <a:lnTo>
                  <a:pt x="807" y="1071"/>
                </a:lnTo>
                <a:cubicBezTo>
                  <a:pt x="807" y="1072"/>
                  <a:pt x="807" y="1072"/>
                  <a:pt x="807" y="1073"/>
                </a:cubicBezTo>
                <a:lnTo>
                  <a:pt x="808" y="1075"/>
                </a:lnTo>
                <a:lnTo>
                  <a:pt x="808" y="1075"/>
                </a:lnTo>
                <a:cubicBezTo>
                  <a:pt x="901" y="1074"/>
                  <a:pt x="992" y="1061"/>
                  <a:pt x="1079" y="1031"/>
                </a:cubicBezTo>
                <a:lnTo>
                  <a:pt x="1079" y="1031"/>
                </a:lnTo>
                <a:cubicBezTo>
                  <a:pt x="1090" y="1027"/>
                  <a:pt x="1100" y="1023"/>
                  <a:pt x="1111" y="1018"/>
                </a:cubicBezTo>
                <a:lnTo>
                  <a:pt x="1111" y="1018"/>
                </a:lnTo>
                <a:cubicBezTo>
                  <a:pt x="1111" y="1018"/>
                  <a:pt x="1111" y="1017"/>
                  <a:pt x="1111" y="1016"/>
                </a:cubicBezTo>
                <a:lnTo>
                  <a:pt x="1111" y="1016"/>
                </a:lnTo>
                <a:cubicBezTo>
                  <a:pt x="1112" y="1016"/>
                  <a:pt x="1114" y="1016"/>
                  <a:pt x="1115" y="1016"/>
                </a:cubicBezTo>
                <a:lnTo>
                  <a:pt x="1115" y="1016"/>
                </a:lnTo>
                <a:lnTo>
                  <a:pt x="1115" y="1016"/>
                </a:lnTo>
                <a:lnTo>
                  <a:pt x="1115" y="1016"/>
                </a:lnTo>
                <a:lnTo>
                  <a:pt x="1115" y="1016"/>
                </a:lnTo>
                <a:cubicBezTo>
                  <a:pt x="1121" y="1014"/>
                  <a:pt x="1127" y="1012"/>
                  <a:pt x="1133" y="1010"/>
                </a:cubicBezTo>
                <a:lnTo>
                  <a:pt x="1133" y="1010"/>
                </a:lnTo>
                <a:cubicBezTo>
                  <a:pt x="1133" y="1007"/>
                  <a:pt x="1132" y="1006"/>
                  <a:pt x="1130" y="1006"/>
                </a:cubicBezTo>
                <a:lnTo>
                  <a:pt x="1130" y="1006"/>
                </a:lnTo>
                <a:cubicBezTo>
                  <a:pt x="1128" y="1006"/>
                  <a:pt x="1128" y="1006"/>
                  <a:pt x="1127" y="1006"/>
                </a:cubicBezTo>
                <a:lnTo>
                  <a:pt x="1127" y="1006"/>
                </a:lnTo>
                <a:cubicBezTo>
                  <a:pt x="1127" y="1000"/>
                  <a:pt x="1124" y="992"/>
                  <a:pt x="1133" y="992"/>
                </a:cubicBezTo>
                <a:lnTo>
                  <a:pt x="1133" y="992"/>
                </a:lnTo>
                <a:lnTo>
                  <a:pt x="1133" y="992"/>
                </a:lnTo>
                <a:cubicBezTo>
                  <a:pt x="1133" y="990"/>
                  <a:pt x="1133" y="986"/>
                  <a:pt x="1132" y="984"/>
                </a:cubicBezTo>
                <a:lnTo>
                  <a:pt x="1132" y="984"/>
                </a:lnTo>
                <a:cubicBezTo>
                  <a:pt x="1132" y="981"/>
                  <a:pt x="1131" y="979"/>
                  <a:pt x="1129" y="976"/>
                </a:cubicBezTo>
                <a:lnTo>
                  <a:pt x="1129" y="976"/>
                </a:lnTo>
                <a:cubicBezTo>
                  <a:pt x="1129" y="975"/>
                  <a:pt x="1128" y="974"/>
                  <a:pt x="1127" y="974"/>
                </a:cubicBezTo>
                <a:lnTo>
                  <a:pt x="1127" y="974"/>
                </a:lnTo>
                <a:lnTo>
                  <a:pt x="1127" y="974"/>
                </a:lnTo>
                <a:lnTo>
                  <a:pt x="1127" y="974"/>
                </a:lnTo>
                <a:cubicBezTo>
                  <a:pt x="1128" y="974"/>
                  <a:pt x="1128" y="974"/>
                  <a:pt x="1128" y="974"/>
                </a:cubicBezTo>
                <a:lnTo>
                  <a:pt x="1128" y="974"/>
                </a:lnTo>
                <a:cubicBezTo>
                  <a:pt x="1131" y="973"/>
                  <a:pt x="1133" y="970"/>
                  <a:pt x="1130" y="966"/>
                </a:cubicBezTo>
                <a:lnTo>
                  <a:pt x="1130" y="966"/>
                </a:lnTo>
                <a:cubicBezTo>
                  <a:pt x="1130" y="966"/>
                  <a:pt x="1130" y="967"/>
                  <a:pt x="1131" y="967"/>
                </a:cubicBezTo>
                <a:lnTo>
                  <a:pt x="1131" y="967"/>
                </a:lnTo>
                <a:cubicBezTo>
                  <a:pt x="1131" y="966"/>
                  <a:pt x="1132" y="966"/>
                  <a:pt x="1132" y="966"/>
                </a:cubicBezTo>
                <a:lnTo>
                  <a:pt x="1132" y="966"/>
                </a:lnTo>
                <a:cubicBezTo>
                  <a:pt x="1132" y="970"/>
                  <a:pt x="1135" y="974"/>
                  <a:pt x="1138" y="978"/>
                </a:cubicBezTo>
                <a:lnTo>
                  <a:pt x="1138" y="978"/>
                </a:lnTo>
                <a:cubicBezTo>
                  <a:pt x="1139" y="978"/>
                  <a:pt x="1139" y="978"/>
                  <a:pt x="1139" y="978"/>
                </a:cubicBezTo>
                <a:lnTo>
                  <a:pt x="1139" y="978"/>
                </a:lnTo>
                <a:cubicBezTo>
                  <a:pt x="1138" y="979"/>
                  <a:pt x="1136" y="980"/>
                  <a:pt x="1136" y="983"/>
                </a:cubicBezTo>
                <a:lnTo>
                  <a:pt x="1136" y="983"/>
                </a:lnTo>
                <a:cubicBezTo>
                  <a:pt x="1136" y="984"/>
                  <a:pt x="1136" y="985"/>
                  <a:pt x="1136" y="986"/>
                </a:cubicBezTo>
                <a:lnTo>
                  <a:pt x="1136" y="986"/>
                </a:lnTo>
                <a:cubicBezTo>
                  <a:pt x="1137" y="988"/>
                  <a:pt x="1139" y="988"/>
                  <a:pt x="1141" y="990"/>
                </a:cubicBezTo>
                <a:lnTo>
                  <a:pt x="1141" y="990"/>
                </a:lnTo>
                <a:cubicBezTo>
                  <a:pt x="1142" y="987"/>
                  <a:pt x="1142" y="984"/>
                  <a:pt x="1144" y="984"/>
                </a:cubicBezTo>
                <a:lnTo>
                  <a:pt x="1144" y="984"/>
                </a:lnTo>
                <a:cubicBezTo>
                  <a:pt x="1145" y="984"/>
                  <a:pt x="1145" y="984"/>
                  <a:pt x="1145" y="984"/>
                </a:cubicBezTo>
                <a:lnTo>
                  <a:pt x="1145" y="984"/>
                </a:lnTo>
                <a:cubicBezTo>
                  <a:pt x="1149" y="987"/>
                  <a:pt x="1153" y="988"/>
                  <a:pt x="1154" y="983"/>
                </a:cubicBezTo>
                <a:lnTo>
                  <a:pt x="1154" y="983"/>
                </a:lnTo>
                <a:cubicBezTo>
                  <a:pt x="1155" y="984"/>
                  <a:pt x="1155" y="984"/>
                  <a:pt x="1156" y="985"/>
                </a:cubicBezTo>
                <a:lnTo>
                  <a:pt x="1156" y="985"/>
                </a:lnTo>
                <a:cubicBezTo>
                  <a:pt x="1153" y="987"/>
                  <a:pt x="1151" y="990"/>
                  <a:pt x="1156" y="994"/>
                </a:cubicBezTo>
                <a:lnTo>
                  <a:pt x="1156" y="994"/>
                </a:lnTo>
                <a:lnTo>
                  <a:pt x="1155" y="994"/>
                </a:lnTo>
                <a:lnTo>
                  <a:pt x="1155" y="994"/>
                </a:lnTo>
                <a:cubicBezTo>
                  <a:pt x="1155" y="996"/>
                  <a:pt x="1155" y="998"/>
                  <a:pt x="1156" y="999"/>
                </a:cubicBezTo>
                <a:lnTo>
                  <a:pt x="1156" y="999"/>
                </a:lnTo>
                <a:cubicBezTo>
                  <a:pt x="1203" y="975"/>
                  <a:pt x="1249" y="947"/>
                  <a:pt x="1289" y="912"/>
                </a:cubicBezTo>
                <a:lnTo>
                  <a:pt x="1289" y="912"/>
                </a:lnTo>
                <a:cubicBezTo>
                  <a:pt x="1294" y="908"/>
                  <a:pt x="1299" y="904"/>
                  <a:pt x="1303" y="899"/>
                </a:cubicBezTo>
                <a:lnTo>
                  <a:pt x="1303" y="899"/>
                </a:lnTo>
                <a:cubicBezTo>
                  <a:pt x="1303" y="898"/>
                  <a:pt x="1303" y="897"/>
                  <a:pt x="1302" y="896"/>
                </a:cubicBezTo>
                <a:lnTo>
                  <a:pt x="1302" y="896"/>
                </a:lnTo>
                <a:cubicBezTo>
                  <a:pt x="1300" y="894"/>
                  <a:pt x="1298" y="893"/>
                  <a:pt x="1296" y="894"/>
                </a:cubicBezTo>
                <a:lnTo>
                  <a:pt x="1296" y="894"/>
                </a:lnTo>
                <a:cubicBezTo>
                  <a:pt x="1293" y="896"/>
                  <a:pt x="1290" y="896"/>
                  <a:pt x="1287" y="895"/>
                </a:cubicBezTo>
                <a:lnTo>
                  <a:pt x="1287" y="895"/>
                </a:lnTo>
                <a:cubicBezTo>
                  <a:pt x="1288" y="893"/>
                  <a:pt x="1292" y="893"/>
                  <a:pt x="1294" y="893"/>
                </a:cubicBezTo>
                <a:lnTo>
                  <a:pt x="1294" y="893"/>
                </a:lnTo>
                <a:cubicBezTo>
                  <a:pt x="1295" y="892"/>
                  <a:pt x="1295" y="891"/>
                  <a:pt x="1295" y="891"/>
                </a:cubicBezTo>
                <a:lnTo>
                  <a:pt x="1295" y="891"/>
                </a:lnTo>
                <a:cubicBezTo>
                  <a:pt x="1296" y="891"/>
                  <a:pt x="1296" y="892"/>
                  <a:pt x="1297" y="893"/>
                </a:cubicBezTo>
                <a:lnTo>
                  <a:pt x="1297" y="893"/>
                </a:lnTo>
                <a:cubicBezTo>
                  <a:pt x="1298" y="893"/>
                  <a:pt x="1299" y="893"/>
                  <a:pt x="1299" y="893"/>
                </a:cubicBezTo>
                <a:lnTo>
                  <a:pt x="1299" y="893"/>
                </a:lnTo>
                <a:cubicBezTo>
                  <a:pt x="1301" y="894"/>
                  <a:pt x="1303" y="894"/>
                  <a:pt x="1305" y="894"/>
                </a:cubicBezTo>
                <a:lnTo>
                  <a:pt x="1305" y="894"/>
                </a:lnTo>
                <a:cubicBezTo>
                  <a:pt x="1305" y="896"/>
                  <a:pt x="1305" y="897"/>
                  <a:pt x="1305" y="898"/>
                </a:cubicBezTo>
                <a:lnTo>
                  <a:pt x="1305" y="898"/>
                </a:lnTo>
                <a:cubicBezTo>
                  <a:pt x="1319" y="884"/>
                  <a:pt x="1332" y="870"/>
                  <a:pt x="1345" y="855"/>
                </a:cubicBezTo>
                <a:lnTo>
                  <a:pt x="1345" y="855"/>
                </a:lnTo>
                <a:lnTo>
                  <a:pt x="1345" y="854"/>
                </a:lnTo>
                <a:lnTo>
                  <a:pt x="1345" y="854"/>
                </a:lnTo>
                <a:cubicBezTo>
                  <a:pt x="1344" y="852"/>
                  <a:pt x="1346" y="852"/>
                  <a:pt x="1348" y="852"/>
                </a:cubicBezTo>
                <a:lnTo>
                  <a:pt x="1348" y="852"/>
                </a:lnTo>
                <a:cubicBezTo>
                  <a:pt x="1348" y="851"/>
                  <a:pt x="1348" y="850"/>
                  <a:pt x="1349" y="850"/>
                </a:cubicBezTo>
                <a:lnTo>
                  <a:pt x="1349" y="850"/>
                </a:lnTo>
                <a:cubicBezTo>
                  <a:pt x="1348" y="849"/>
                  <a:pt x="1348" y="847"/>
                  <a:pt x="1346" y="846"/>
                </a:cubicBezTo>
                <a:lnTo>
                  <a:pt x="1345" y="847"/>
                </a:lnTo>
                <a:lnTo>
                  <a:pt x="1345" y="847"/>
                </a:lnTo>
                <a:cubicBezTo>
                  <a:pt x="1345" y="847"/>
                  <a:pt x="1345" y="847"/>
                  <a:pt x="1345" y="846"/>
                </a:cubicBezTo>
                <a:lnTo>
                  <a:pt x="1345" y="846"/>
                </a:lnTo>
                <a:lnTo>
                  <a:pt x="1345" y="846"/>
                </a:lnTo>
                <a:lnTo>
                  <a:pt x="1345" y="846"/>
                </a:lnTo>
                <a:cubicBezTo>
                  <a:pt x="1345" y="842"/>
                  <a:pt x="1343" y="840"/>
                  <a:pt x="1341" y="838"/>
                </a:cubicBezTo>
                <a:lnTo>
                  <a:pt x="1341" y="838"/>
                </a:lnTo>
                <a:cubicBezTo>
                  <a:pt x="1339" y="837"/>
                  <a:pt x="1338" y="837"/>
                  <a:pt x="1336" y="837"/>
                </a:cubicBezTo>
                <a:lnTo>
                  <a:pt x="1336" y="837"/>
                </a:lnTo>
                <a:cubicBezTo>
                  <a:pt x="1336" y="838"/>
                  <a:pt x="1336" y="838"/>
                  <a:pt x="1336" y="838"/>
                </a:cubicBezTo>
                <a:lnTo>
                  <a:pt x="1336" y="838"/>
                </a:lnTo>
                <a:cubicBezTo>
                  <a:pt x="1336" y="837"/>
                  <a:pt x="1336" y="837"/>
                  <a:pt x="1336" y="837"/>
                </a:cubicBezTo>
                <a:lnTo>
                  <a:pt x="1336" y="837"/>
                </a:lnTo>
                <a:lnTo>
                  <a:pt x="1336" y="837"/>
                </a:lnTo>
                <a:lnTo>
                  <a:pt x="1336" y="837"/>
                </a:lnTo>
                <a:cubicBezTo>
                  <a:pt x="1336" y="836"/>
                  <a:pt x="1336" y="835"/>
                  <a:pt x="1335" y="834"/>
                </a:cubicBezTo>
                <a:lnTo>
                  <a:pt x="1335" y="834"/>
                </a:lnTo>
                <a:cubicBezTo>
                  <a:pt x="1335" y="834"/>
                  <a:pt x="1335" y="833"/>
                  <a:pt x="1335" y="832"/>
                </a:cubicBezTo>
                <a:lnTo>
                  <a:pt x="1335" y="832"/>
                </a:lnTo>
                <a:cubicBezTo>
                  <a:pt x="1335" y="832"/>
                  <a:pt x="1334" y="831"/>
                  <a:pt x="1334" y="830"/>
                </a:cubicBezTo>
                <a:lnTo>
                  <a:pt x="1334" y="830"/>
                </a:lnTo>
                <a:lnTo>
                  <a:pt x="1335" y="830"/>
                </a:lnTo>
                <a:lnTo>
                  <a:pt x="1335" y="830"/>
                </a:lnTo>
                <a:cubicBezTo>
                  <a:pt x="1335" y="827"/>
                  <a:pt x="1333" y="825"/>
                  <a:pt x="1331" y="824"/>
                </a:cubicBezTo>
                <a:lnTo>
                  <a:pt x="1331" y="824"/>
                </a:lnTo>
                <a:cubicBezTo>
                  <a:pt x="1331" y="824"/>
                  <a:pt x="1331" y="824"/>
                  <a:pt x="1330" y="824"/>
                </a:cubicBezTo>
                <a:lnTo>
                  <a:pt x="1330" y="824"/>
                </a:lnTo>
                <a:cubicBezTo>
                  <a:pt x="1331" y="822"/>
                  <a:pt x="1331" y="822"/>
                  <a:pt x="1331" y="822"/>
                </a:cubicBezTo>
                <a:lnTo>
                  <a:pt x="1331" y="822"/>
                </a:lnTo>
                <a:cubicBezTo>
                  <a:pt x="1332" y="822"/>
                  <a:pt x="1332" y="822"/>
                  <a:pt x="1332" y="821"/>
                </a:cubicBezTo>
                <a:lnTo>
                  <a:pt x="1332" y="821"/>
                </a:lnTo>
                <a:cubicBezTo>
                  <a:pt x="1333" y="821"/>
                  <a:pt x="1333" y="821"/>
                  <a:pt x="1334" y="821"/>
                </a:cubicBezTo>
                <a:lnTo>
                  <a:pt x="1334" y="821"/>
                </a:lnTo>
                <a:cubicBezTo>
                  <a:pt x="1336" y="820"/>
                  <a:pt x="1336" y="819"/>
                  <a:pt x="1334" y="818"/>
                </a:cubicBezTo>
                <a:lnTo>
                  <a:pt x="1334" y="818"/>
                </a:lnTo>
                <a:cubicBezTo>
                  <a:pt x="1332" y="815"/>
                  <a:pt x="1331" y="813"/>
                  <a:pt x="1330" y="812"/>
                </a:cubicBezTo>
                <a:lnTo>
                  <a:pt x="1330" y="812"/>
                </a:lnTo>
                <a:cubicBezTo>
                  <a:pt x="1331" y="810"/>
                  <a:pt x="1334" y="809"/>
                  <a:pt x="1331" y="806"/>
                </a:cubicBezTo>
                <a:lnTo>
                  <a:pt x="1328" y="805"/>
                </a:lnTo>
                <a:lnTo>
                  <a:pt x="1328" y="805"/>
                </a:lnTo>
                <a:cubicBezTo>
                  <a:pt x="1327" y="804"/>
                  <a:pt x="1327" y="804"/>
                  <a:pt x="1327" y="803"/>
                </a:cubicBezTo>
                <a:lnTo>
                  <a:pt x="1327" y="803"/>
                </a:lnTo>
                <a:cubicBezTo>
                  <a:pt x="1325" y="803"/>
                  <a:pt x="1324" y="801"/>
                  <a:pt x="1324" y="799"/>
                </a:cubicBezTo>
                <a:lnTo>
                  <a:pt x="1324" y="799"/>
                </a:lnTo>
                <a:cubicBezTo>
                  <a:pt x="1324" y="798"/>
                  <a:pt x="1324" y="797"/>
                  <a:pt x="1324" y="797"/>
                </a:cubicBezTo>
                <a:lnTo>
                  <a:pt x="1324" y="797"/>
                </a:lnTo>
                <a:cubicBezTo>
                  <a:pt x="1323" y="793"/>
                  <a:pt x="1322" y="791"/>
                  <a:pt x="1321" y="788"/>
                </a:cubicBezTo>
                <a:lnTo>
                  <a:pt x="1321" y="788"/>
                </a:lnTo>
                <a:cubicBezTo>
                  <a:pt x="1321" y="787"/>
                  <a:pt x="1322" y="787"/>
                  <a:pt x="1322" y="787"/>
                </a:cubicBezTo>
                <a:lnTo>
                  <a:pt x="1322" y="787"/>
                </a:lnTo>
                <a:cubicBezTo>
                  <a:pt x="1321" y="786"/>
                  <a:pt x="1320" y="785"/>
                  <a:pt x="1320" y="785"/>
                </a:cubicBezTo>
                <a:lnTo>
                  <a:pt x="1320" y="785"/>
                </a:lnTo>
                <a:cubicBezTo>
                  <a:pt x="1319" y="783"/>
                  <a:pt x="1317" y="781"/>
                  <a:pt x="1316" y="780"/>
                </a:cubicBezTo>
                <a:lnTo>
                  <a:pt x="1316" y="780"/>
                </a:lnTo>
                <a:cubicBezTo>
                  <a:pt x="1314" y="780"/>
                  <a:pt x="1312" y="781"/>
                  <a:pt x="1311" y="782"/>
                </a:cubicBezTo>
                <a:lnTo>
                  <a:pt x="1311" y="782"/>
                </a:lnTo>
                <a:lnTo>
                  <a:pt x="1310" y="782"/>
                </a:lnTo>
                <a:lnTo>
                  <a:pt x="1310" y="782"/>
                </a:lnTo>
                <a:lnTo>
                  <a:pt x="1309" y="781"/>
                </a:lnTo>
                <a:lnTo>
                  <a:pt x="1309" y="781"/>
                </a:lnTo>
                <a:cubicBezTo>
                  <a:pt x="1309" y="781"/>
                  <a:pt x="1309" y="780"/>
                  <a:pt x="1309" y="779"/>
                </a:cubicBezTo>
                <a:lnTo>
                  <a:pt x="1309" y="779"/>
                </a:lnTo>
                <a:cubicBezTo>
                  <a:pt x="1309" y="778"/>
                  <a:pt x="1309" y="778"/>
                  <a:pt x="1309" y="777"/>
                </a:cubicBezTo>
                <a:lnTo>
                  <a:pt x="1309" y="777"/>
                </a:lnTo>
                <a:cubicBezTo>
                  <a:pt x="1310" y="777"/>
                  <a:pt x="1311" y="776"/>
                  <a:pt x="1312" y="775"/>
                </a:cubicBezTo>
                <a:lnTo>
                  <a:pt x="1314" y="776"/>
                </a:lnTo>
                <a:lnTo>
                  <a:pt x="1314" y="776"/>
                </a:lnTo>
                <a:cubicBezTo>
                  <a:pt x="1314" y="775"/>
                  <a:pt x="1314" y="773"/>
                  <a:pt x="1314" y="771"/>
                </a:cubicBezTo>
                <a:lnTo>
                  <a:pt x="1314" y="771"/>
                </a:lnTo>
                <a:cubicBezTo>
                  <a:pt x="1313" y="769"/>
                  <a:pt x="1310" y="769"/>
                  <a:pt x="1311" y="767"/>
                </a:cubicBezTo>
                <a:lnTo>
                  <a:pt x="1311" y="767"/>
                </a:lnTo>
                <a:cubicBezTo>
                  <a:pt x="1309" y="765"/>
                  <a:pt x="1309" y="763"/>
                  <a:pt x="1307" y="763"/>
                </a:cubicBezTo>
                <a:lnTo>
                  <a:pt x="1307" y="763"/>
                </a:lnTo>
                <a:cubicBezTo>
                  <a:pt x="1307" y="762"/>
                  <a:pt x="1307" y="761"/>
                  <a:pt x="1307" y="761"/>
                </a:cubicBezTo>
                <a:lnTo>
                  <a:pt x="1307" y="761"/>
                </a:lnTo>
                <a:cubicBezTo>
                  <a:pt x="1307" y="760"/>
                  <a:pt x="1307" y="760"/>
                  <a:pt x="1306" y="759"/>
                </a:cubicBezTo>
                <a:lnTo>
                  <a:pt x="1306" y="759"/>
                </a:lnTo>
                <a:cubicBezTo>
                  <a:pt x="1306" y="758"/>
                  <a:pt x="1306" y="756"/>
                  <a:pt x="1306" y="755"/>
                </a:cubicBezTo>
                <a:lnTo>
                  <a:pt x="1306" y="755"/>
                </a:lnTo>
                <a:cubicBezTo>
                  <a:pt x="1306" y="754"/>
                  <a:pt x="1306" y="753"/>
                  <a:pt x="1306" y="752"/>
                </a:cubicBezTo>
                <a:lnTo>
                  <a:pt x="1306" y="752"/>
                </a:lnTo>
                <a:lnTo>
                  <a:pt x="1306" y="752"/>
                </a:lnTo>
                <a:lnTo>
                  <a:pt x="1306" y="751"/>
                </a:lnTo>
                <a:lnTo>
                  <a:pt x="1306" y="751"/>
                </a:lnTo>
                <a:cubicBezTo>
                  <a:pt x="1307" y="751"/>
                  <a:pt x="1307" y="751"/>
                  <a:pt x="1307" y="751"/>
                </a:cubicBezTo>
                <a:lnTo>
                  <a:pt x="1307" y="751"/>
                </a:lnTo>
                <a:cubicBezTo>
                  <a:pt x="1308" y="751"/>
                  <a:pt x="1309" y="751"/>
                  <a:pt x="1309" y="750"/>
                </a:cubicBezTo>
                <a:lnTo>
                  <a:pt x="1309" y="750"/>
                </a:lnTo>
                <a:cubicBezTo>
                  <a:pt x="1310" y="748"/>
                  <a:pt x="1311" y="745"/>
                  <a:pt x="1311" y="742"/>
                </a:cubicBezTo>
                <a:lnTo>
                  <a:pt x="1311" y="742"/>
                </a:lnTo>
                <a:cubicBezTo>
                  <a:pt x="1312" y="745"/>
                  <a:pt x="1313" y="748"/>
                  <a:pt x="1314" y="749"/>
                </a:cubicBezTo>
                <a:lnTo>
                  <a:pt x="1314" y="749"/>
                </a:lnTo>
                <a:cubicBezTo>
                  <a:pt x="1315" y="751"/>
                  <a:pt x="1317" y="753"/>
                  <a:pt x="1319" y="754"/>
                </a:cubicBezTo>
                <a:lnTo>
                  <a:pt x="1319" y="754"/>
                </a:lnTo>
                <a:cubicBezTo>
                  <a:pt x="1320" y="755"/>
                  <a:pt x="1320" y="757"/>
                  <a:pt x="1321" y="759"/>
                </a:cubicBezTo>
                <a:lnTo>
                  <a:pt x="1321" y="759"/>
                </a:lnTo>
                <a:cubicBezTo>
                  <a:pt x="1323" y="760"/>
                  <a:pt x="1324" y="760"/>
                  <a:pt x="1326" y="760"/>
                </a:cubicBezTo>
                <a:lnTo>
                  <a:pt x="1326" y="760"/>
                </a:lnTo>
                <a:cubicBezTo>
                  <a:pt x="1325" y="761"/>
                  <a:pt x="1324" y="761"/>
                  <a:pt x="1322" y="762"/>
                </a:cubicBezTo>
                <a:lnTo>
                  <a:pt x="1322" y="762"/>
                </a:lnTo>
                <a:cubicBezTo>
                  <a:pt x="1321" y="760"/>
                  <a:pt x="1320" y="759"/>
                  <a:pt x="1319" y="758"/>
                </a:cubicBezTo>
                <a:lnTo>
                  <a:pt x="1319" y="758"/>
                </a:lnTo>
                <a:cubicBezTo>
                  <a:pt x="1317" y="757"/>
                  <a:pt x="1315" y="757"/>
                  <a:pt x="1314" y="757"/>
                </a:cubicBezTo>
                <a:lnTo>
                  <a:pt x="1314" y="757"/>
                </a:lnTo>
                <a:cubicBezTo>
                  <a:pt x="1314" y="758"/>
                  <a:pt x="1314" y="758"/>
                  <a:pt x="1314" y="758"/>
                </a:cubicBezTo>
                <a:lnTo>
                  <a:pt x="1314" y="758"/>
                </a:lnTo>
                <a:cubicBezTo>
                  <a:pt x="1312" y="757"/>
                  <a:pt x="1311" y="758"/>
                  <a:pt x="1309" y="758"/>
                </a:cubicBezTo>
                <a:lnTo>
                  <a:pt x="1309" y="758"/>
                </a:lnTo>
                <a:cubicBezTo>
                  <a:pt x="1309" y="761"/>
                  <a:pt x="1312" y="761"/>
                  <a:pt x="1313" y="762"/>
                </a:cubicBezTo>
                <a:lnTo>
                  <a:pt x="1320" y="767"/>
                </a:lnTo>
                <a:lnTo>
                  <a:pt x="1320" y="767"/>
                </a:lnTo>
                <a:cubicBezTo>
                  <a:pt x="1321" y="766"/>
                  <a:pt x="1321" y="766"/>
                  <a:pt x="1322" y="766"/>
                </a:cubicBezTo>
                <a:lnTo>
                  <a:pt x="1322" y="766"/>
                </a:lnTo>
                <a:cubicBezTo>
                  <a:pt x="1328" y="775"/>
                  <a:pt x="1332" y="785"/>
                  <a:pt x="1330" y="795"/>
                </a:cubicBezTo>
                <a:lnTo>
                  <a:pt x="1330" y="795"/>
                </a:lnTo>
                <a:cubicBezTo>
                  <a:pt x="1330" y="795"/>
                  <a:pt x="1331" y="796"/>
                  <a:pt x="1331" y="797"/>
                </a:cubicBezTo>
                <a:lnTo>
                  <a:pt x="1331" y="797"/>
                </a:lnTo>
                <a:cubicBezTo>
                  <a:pt x="1332" y="797"/>
                  <a:pt x="1332" y="797"/>
                  <a:pt x="1333" y="797"/>
                </a:cubicBezTo>
                <a:lnTo>
                  <a:pt x="1333" y="797"/>
                </a:lnTo>
                <a:cubicBezTo>
                  <a:pt x="1333" y="798"/>
                  <a:pt x="1332" y="798"/>
                  <a:pt x="1332" y="798"/>
                </a:cubicBezTo>
                <a:lnTo>
                  <a:pt x="1332" y="798"/>
                </a:lnTo>
                <a:cubicBezTo>
                  <a:pt x="1332" y="801"/>
                  <a:pt x="1331" y="803"/>
                  <a:pt x="1332" y="806"/>
                </a:cubicBezTo>
                <a:lnTo>
                  <a:pt x="1332" y="806"/>
                </a:lnTo>
                <a:cubicBezTo>
                  <a:pt x="1336" y="808"/>
                  <a:pt x="1334" y="812"/>
                  <a:pt x="1337" y="815"/>
                </a:cubicBezTo>
                <a:lnTo>
                  <a:pt x="1337" y="815"/>
                </a:lnTo>
                <a:cubicBezTo>
                  <a:pt x="1337" y="816"/>
                  <a:pt x="1338" y="817"/>
                  <a:pt x="1338" y="818"/>
                </a:cubicBezTo>
                <a:lnTo>
                  <a:pt x="1338" y="818"/>
                </a:lnTo>
                <a:cubicBezTo>
                  <a:pt x="1339" y="818"/>
                  <a:pt x="1339" y="818"/>
                  <a:pt x="1340" y="818"/>
                </a:cubicBezTo>
                <a:lnTo>
                  <a:pt x="1340" y="818"/>
                </a:lnTo>
                <a:cubicBezTo>
                  <a:pt x="1340" y="819"/>
                  <a:pt x="1341" y="821"/>
                  <a:pt x="1342" y="822"/>
                </a:cubicBezTo>
                <a:lnTo>
                  <a:pt x="1342" y="822"/>
                </a:lnTo>
                <a:cubicBezTo>
                  <a:pt x="1342" y="824"/>
                  <a:pt x="1343" y="825"/>
                  <a:pt x="1344" y="827"/>
                </a:cubicBezTo>
                <a:lnTo>
                  <a:pt x="1344" y="827"/>
                </a:lnTo>
                <a:cubicBezTo>
                  <a:pt x="1342" y="825"/>
                  <a:pt x="1339" y="824"/>
                  <a:pt x="1336" y="822"/>
                </a:cubicBezTo>
                <a:lnTo>
                  <a:pt x="1336" y="822"/>
                </a:lnTo>
                <a:cubicBezTo>
                  <a:pt x="1338" y="828"/>
                  <a:pt x="1340" y="833"/>
                  <a:pt x="1346" y="834"/>
                </a:cubicBezTo>
                <a:lnTo>
                  <a:pt x="1346" y="834"/>
                </a:lnTo>
                <a:cubicBezTo>
                  <a:pt x="1344" y="838"/>
                  <a:pt x="1348" y="841"/>
                  <a:pt x="1348" y="844"/>
                </a:cubicBezTo>
                <a:lnTo>
                  <a:pt x="1348" y="844"/>
                </a:lnTo>
                <a:cubicBezTo>
                  <a:pt x="1349" y="844"/>
                  <a:pt x="1351" y="846"/>
                  <a:pt x="1352" y="846"/>
                </a:cubicBezTo>
                <a:lnTo>
                  <a:pt x="1352" y="846"/>
                </a:lnTo>
                <a:cubicBezTo>
                  <a:pt x="1373" y="819"/>
                  <a:pt x="1392" y="790"/>
                  <a:pt x="1406" y="759"/>
                </a:cubicBezTo>
                <a:lnTo>
                  <a:pt x="1406" y="759"/>
                </a:lnTo>
                <a:cubicBezTo>
                  <a:pt x="1407" y="758"/>
                  <a:pt x="1407" y="758"/>
                  <a:pt x="1407" y="758"/>
                </a:cubicBezTo>
                <a:lnTo>
                  <a:pt x="1407" y="758"/>
                </a:lnTo>
                <a:lnTo>
                  <a:pt x="1407" y="758"/>
                </a:lnTo>
                <a:cubicBezTo>
                  <a:pt x="1409" y="753"/>
                  <a:pt x="1411" y="748"/>
                  <a:pt x="1414" y="742"/>
                </a:cubicBezTo>
                <a:lnTo>
                  <a:pt x="1414" y="742"/>
                </a:lnTo>
                <a:cubicBezTo>
                  <a:pt x="1413" y="742"/>
                  <a:pt x="1413" y="742"/>
                  <a:pt x="1412" y="742"/>
                </a:cubicBezTo>
                <a:lnTo>
                  <a:pt x="1412" y="742"/>
                </a:lnTo>
                <a:cubicBezTo>
                  <a:pt x="1412" y="741"/>
                  <a:pt x="1411" y="741"/>
                  <a:pt x="1410" y="740"/>
                </a:cubicBezTo>
                <a:lnTo>
                  <a:pt x="1410" y="740"/>
                </a:lnTo>
                <a:cubicBezTo>
                  <a:pt x="1410" y="739"/>
                  <a:pt x="1411" y="738"/>
                  <a:pt x="1411" y="738"/>
                </a:cubicBezTo>
                <a:lnTo>
                  <a:pt x="1411" y="738"/>
                </a:lnTo>
                <a:cubicBezTo>
                  <a:pt x="1412" y="739"/>
                  <a:pt x="1413" y="739"/>
                  <a:pt x="1415" y="740"/>
                </a:cubicBezTo>
                <a:lnTo>
                  <a:pt x="1415" y="740"/>
                </a:lnTo>
                <a:cubicBezTo>
                  <a:pt x="1428" y="705"/>
                  <a:pt x="1438" y="668"/>
                  <a:pt x="1443" y="627"/>
                </a:cubicBezTo>
                <a:lnTo>
                  <a:pt x="1443" y="627"/>
                </a:lnTo>
                <a:cubicBezTo>
                  <a:pt x="1443" y="625"/>
                  <a:pt x="1443" y="622"/>
                  <a:pt x="1443" y="619"/>
                </a:cubicBezTo>
                <a:lnTo>
                  <a:pt x="1443" y="619"/>
                </a:lnTo>
                <a:cubicBezTo>
                  <a:pt x="1442" y="619"/>
                  <a:pt x="1440" y="619"/>
                  <a:pt x="1438" y="619"/>
                </a:cubicBezTo>
                <a:lnTo>
                  <a:pt x="1438" y="619"/>
                </a:lnTo>
                <a:cubicBezTo>
                  <a:pt x="1436" y="619"/>
                  <a:pt x="1435" y="616"/>
                  <a:pt x="1432" y="615"/>
                </a:cubicBezTo>
                <a:lnTo>
                  <a:pt x="1432" y="615"/>
                </a:lnTo>
                <a:cubicBezTo>
                  <a:pt x="1429" y="615"/>
                  <a:pt x="1428" y="615"/>
                  <a:pt x="1429" y="619"/>
                </a:cubicBezTo>
                <a:lnTo>
                  <a:pt x="1429" y="619"/>
                </a:lnTo>
                <a:cubicBezTo>
                  <a:pt x="1428" y="620"/>
                  <a:pt x="1428" y="621"/>
                  <a:pt x="1426" y="622"/>
                </a:cubicBezTo>
                <a:lnTo>
                  <a:pt x="1426" y="622"/>
                </a:lnTo>
                <a:cubicBezTo>
                  <a:pt x="1426" y="619"/>
                  <a:pt x="1425" y="617"/>
                  <a:pt x="1425" y="615"/>
                </a:cubicBezTo>
                <a:lnTo>
                  <a:pt x="1425" y="615"/>
                </a:lnTo>
                <a:lnTo>
                  <a:pt x="1425" y="615"/>
                </a:lnTo>
                <a:lnTo>
                  <a:pt x="1425" y="615"/>
                </a:lnTo>
                <a:lnTo>
                  <a:pt x="1425" y="614"/>
                </a:lnTo>
                <a:lnTo>
                  <a:pt x="1425" y="614"/>
                </a:lnTo>
                <a:cubicBezTo>
                  <a:pt x="1426" y="614"/>
                  <a:pt x="1426" y="614"/>
                  <a:pt x="1426" y="614"/>
                </a:cubicBezTo>
                <a:lnTo>
                  <a:pt x="1426" y="614"/>
                </a:lnTo>
                <a:cubicBezTo>
                  <a:pt x="1428" y="613"/>
                  <a:pt x="1428" y="612"/>
                  <a:pt x="1428" y="609"/>
                </a:cubicBezTo>
                <a:lnTo>
                  <a:pt x="1428" y="609"/>
                </a:lnTo>
                <a:cubicBezTo>
                  <a:pt x="1430" y="610"/>
                  <a:pt x="1431" y="610"/>
                  <a:pt x="1432" y="610"/>
                </a:cubicBezTo>
                <a:lnTo>
                  <a:pt x="1432" y="610"/>
                </a:lnTo>
                <a:cubicBezTo>
                  <a:pt x="1435" y="609"/>
                  <a:pt x="1435" y="607"/>
                  <a:pt x="1435" y="603"/>
                </a:cubicBezTo>
                <a:lnTo>
                  <a:pt x="1435" y="603"/>
                </a:lnTo>
                <a:cubicBezTo>
                  <a:pt x="1433" y="599"/>
                  <a:pt x="1436" y="595"/>
                  <a:pt x="1430" y="593"/>
                </a:cubicBezTo>
                <a:lnTo>
                  <a:pt x="1430" y="593"/>
                </a:lnTo>
                <a:cubicBezTo>
                  <a:pt x="1429" y="590"/>
                  <a:pt x="1428" y="589"/>
                  <a:pt x="1426" y="589"/>
                </a:cubicBezTo>
                <a:lnTo>
                  <a:pt x="1426" y="589"/>
                </a:lnTo>
                <a:cubicBezTo>
                  <a:pt x="1426" y="590"/>
                  <a:pt x="1424" y="591"/>
                  <a:pt x="1423" y="590"/>
                </a:cubicBezTo>
                <a:lnTo>
                  <a:pt x="1423" y="590"/>
                </a:lnTo>
                <a:cubicBezTo>
                  <a:pt x="1423" y="589"/>
                  <a:pt x="1423" y="587"/>
                  <a:pt x="1423" y="587"/>
                </a:cubicBezTo>
                <a:lnTo>
                  <a:pt x="1423" y="587"/>
                </a:lnTo>
                <a:cubicBezTo>
                  <a:pt x="1422" y="584"/>
                  <a:pt x="1421" y="582"/>
                  <a:pt x="1422" y="581"/>
                </a:cubicBezTo>
                <a:lnTo>
                  <a:pt x="1422" y="581"/>
                </a:lnTo>
                <a:lnTo>
                  <a:pt x="1422" y="581"/>
                </a:lnTo>
                <a:lnTo>
                  <a:pt x="1422" y="581"/>
                </a:lnTo>
                <a:lnTo>
                  <a:pt x="1422" y="581"/>
                </a:lnTo>
                <a:lnTo>
                  <a:pt x="1422" y="581"/>
                </a:lnTo>
                <a:cubicBezTo>
                  <a:pt x="1425" y="583"/>
                  <a:pt x="1426" y="581"/>
                  <a:pt x="1428" y="580"/>
                </a:cubicBezTo>
                <a:lnTo>
                  <a:pt x="1428" y="580"/>
                </a:lnTo>
                <a:cubicBezTo>
                  <a:pt x="1429" y="580"/>
                  <a:pt x="1429" y="579"/>
                  <a:pt x="1429" y="578"/>
                </a:cubicBezTo>
                <a:lnTo>
                  <a:pt x="1429" y="578"/>
                </a:lnTo>
                <a:cubicBezTo>
                  <a:pt x="1430" y="573"/>
                  <a:pt x="1425" y="573"/>
                  <a:pt x="1423" y="571"/>
                </a:cubicBezTo>
                <a:lnTo>
                  <a:pt x="1423" y="571"/>
                </a:lnTo>
                <a:cubicBezTo>
                  <a:pt x="1422" y="571"/>
                  <a:pt x="1420" y="571"/>
                  <a:pt x="1419" y="572"/>
                </a:cubicBezTo>
                <a:lnTo>
                  <a:pt x="1419" y="572"/>
                </a:lnTo>
                <a:cubicBezTo>
                  <a:pt x="1418" y="574"/>
                  <a:pt x="1419" y="576"/>
                  <a:pt x="1420" y="578"/>
                </a:cubicBezTo>
                <a:lnTo>
                  <a:pt x="1420" y="578"/>
                </a:lnTo>
                <a:cubicBezTo>
                  <a:pt x="1418" y="576"/>
                  <a:pt x="1416" y="576"/>
                  <a:pt x="1415" y="576"/>
                </a:cubicBezTo>
                <a:lnTo>
                  <a:pt x="1415" y="576"/>
                </a:lnTo>
                <a:cubicBezTo>
                  <a:pt x="1415" y="576"/>
                  <a:pt x="1415" y="576"/>
                  <a:pt x="1414" y="576"/>
                </a:cubicBezTo>
                <a:lnTo>
                  <a:pt x="1414" y="576"/>
                </a:lnTo>
                <a:lnTo>
                  <a:pt x="1414" y="576"/>
                </a:lnTo>
                <a:lnTo>
                  <a:pt x="1414" y="576"/>
                </a:lnTo>
                <a:cubicBezTo>
                  <a:pt x="1415" y="575"/>
                  <a:pt x="1415" y="572"/>
                  <a:pt x="1415" y="571"/>
                </a:cubicBezTo>
                <a:lnTo>
                  <a:pt x="1415" y="571"/>
                </a:lnTo>
                <a:cubicBezTo>
                  <a:pt x="1416" y="571"/>
                  <a:pt x="1416" y="572"/>
                  <a:pt x="1418" y="572"/>
                </a:cubicBezTo>
                <a:lnTo>
                  <a:pt x="1418" y="572"/>
                </a:lnTo>
                <a:cubicBezTo>
                  <a:pt x="1419" y="570"/>
                  <a:pt x="1422" y="570"/>
                  <a:pt x="1421" y="566"/>
                </a:cubicBezTo>
                <a:lnTo>
                  <a:pt x="1421" y="566"/>
                </a:lnTo>
                <a:cubicBezTo>
                  <a:pt x="1417" y="565"/>
                  <a:pt x="1416" y="561"/>
                  <a:pt x="1414" y="559"/>
                </a:cubicBezTo>
                <a:lnTo>
                  <a:pt x="1414" y="559"/>
                </a:lnTo>
                <a:cubicBezTo>
                  <a:pt x="1410" y="557"/>
                  <a:pt x="1409" y="560"/>
                  <a:pt x="1408" y="562"/>
                </a:cubicBezTo>
                <a:lnTo>
                  <a:pt x="1408" y="562"/>
                </a:lnTo>
                <a:lnTo>
                  <a:pt x="1408" y="562"/>
                </a:lnTo>
                <a:lnTo>
                  <a:pt x="1408" y="562"/>
                </a:lnTo>
                <a:lnTo>
                  <a:pt x="1408" y="562"/>
                </a:lnTo>
                <a:lnTo>
                  <a:pt x="1408" y="562"/>
                </a:lnTo>
                <a:lnTo>
                  <a:pt x="1408" y="562"/>
                </a:lnTo>
                <a:cubicBezTo>
                  <a:pt x="1406" y="560"/>
                  <a:pt x="1403" y="559"/>
                  <a:pt x="1404" y="555"/>
                </a:cubicBezTo>
                <a:lnTo>
                  <a:pt x="1404" y="555"/>
                </a:lnTo>
                <a:cubicBezTo>
                  <a:pt x="1402" y="551"/>
                  <a:pt x="1401" y="546"/>
                  <a:pt x="1396" y="545"/>
                </a:cubicBezTo>
                <a:lnTo>
                  <a:pt x="1396" y="545"/>
                </a:lnTo>
                <a:cubicBezTo>
                  <a:pt x="1397" y="543"/>
                  <a:pt x="1398" y="541"/>
                  <a:pt x="1398" y="538"/>
                </a:cubicBezTo>
                <a:lnTo>
                  <a:pt x="1398" y="538"/>
                </a:lnTo>
                <a:cubicBezTo>
                  <a:pt x="1395" y="536"/>
                  <a:pt x="1396" y="535"/>
                  <a:pt x="1396" y="532"/>
                </a:cubicBezTo>
                <a:lnTo>
                  <a:pt x="1396" y="532"/>
                </a:lnTo>
                <a:cubicBezTo>
                  <a:pt x="1398" y="532"/>
                  <a:pt x="1400" y="532"/>
                  <a:pt x="1401" y="530"/>
                </a:cubicBezTo>
                <a:lnTo>
                  <a:pt x="1401" y="530"/>
                </a:lnTo>
                <a:cubicBezTo>
                  <a:pt x="1401" y="529"/>
                  <a:pt x="1401" y="528"/>
                  <a:pt x="1401" y="526"/>
                </a:cubicBezTo>
                <a:lnTo>
                  <a:pt x="1401" y="526"/>
                </a:lnTo>
                <a:cubicBezTo>
                  <a:pt x="1399" y="525"/>
                  <a:pt x="1398" y="523"/>
                  <a:pt x="1396" y="523"/>
                </a:cubicBezTo>
                <a:lnTo>
                  <a:pt x="1396" y="523"/>
                </a:lnTo>
                <a:cubicBezTo>
                  <a:pt x="1395" y="522"/>
                  <a:pt x="1395" y="521"/>
                  <a:pt x="1394" y="520"/>
                </a:cubicBezTo>
                <a:lnTo>
                  <a:pt x="1394" y="520"/>
                </a:lnTo>
                <a:cubicBezTo>
                  <a:pt x="1395" y="517"/>
                  <a:pt x="1394" y="514"/>
                  <a:pt x="1389" y="511"/>
                </a:cubicBezTo>
                <a:lnTo>
                  <a:pt x="1389" y="511"/>
                </a:lnTo>
                <a:cubicBezTo>
                  <a:pt x="1388" y="511"/>
                  <a:pt x="1387" y="511"/>
                  <a:pt x="1386" y="513"/>
                </a:cubicBezTo>
                <a:lnTo>
                  <a:pt x="1386" y="513"/>
                </a:lnTo>
                <a:cubicBezTo>
                  <a:pt x="1387" y="508"/>
                  <a:pt x="1388" y="504"/>
                  <a:pt x="1380" y="504"/>
                </a:cubicBezTo>
                <a:lnTo>
                  <a:pt x="1380" y="504"/>
                </a:lnTo>
                <a:cubicBezTo>
                  <a:pt x="1379" y="504"/>
                  <a:pt x="1379" y="505"/>
                  <a:pt x="1379" y="505"/>
                </a:cubicBezTo>
                <a:lnTo>
                  <a:pt x="1379" y="505"/>
                </a:lnTo>
                <a:lnTo>
                  <a:pt x="1379" y="504"/>
                </a:lnTo>
                <a:lnTo>
                  <a:pt x="1379" y="504"/>
                </a:lnTo>
                <a:cubicBezTo>
                  <a:pt x="1374" y="502"/>
                  <a:pt x="1372" y="506"/>
                  <a:pt x="1371" y="509"/>
                </a:cubicBezTo>
                <a:lnTo>
                  <a:pt x="1371" y="509"/>
                </a:lnTo>
                <a:cubicBezTo>
                  <a:pt x="1370" y="508"/>
                  <a:pt x="1369" y="508"/>
                  <a:pt x="1369" y="508"/>
                </a:cubicBezTo>
                <a:lnTo>
                  <a:pt x="1369" y="508"/>
                </a:lnTo>
                <a:cubicBezTo>
                  <a:pt x="1369" y="507"/>
                  <a:pt x="1368" y="505"/>
                  <a:pt x="1368" y="503"/>
                </a:cubicBezTo>
                <a:lnTo>
                  <a:pt x="1373" y="505"/>
                </a:lnTo>
                <a:lnTo>
                  <a:pt x="1373" y="505"/>
                </a:lnTo>
                <a:cubicBezTo>
                  <a:pt x="1371" y="501"/>
                  <a:pt x="1369" y="498"/>
                  <a:pt x="1367" y="495"/>
                </a:cubicBezTo>
                <a:lnTo>
                  <a:pt x="1367" y="495"/>
                </a:lnTo>
                <a:lnTo>
                  <a:pt x="1367" y="495"/>
                </a:lnTo>
                <a:lnTo>
                  <a:pt x="1367" y="495"/>
                </a:lnTo>
                <a:lnTo>
                  <a:pt x="1367" y="495"/>
                </a:lnTo>
                <a:lnTo>
                  <a:pt x="1367" y="495"/>
                </a:lnTo>
                <a:lnTo>
                  <a:pt x="1367" y="495"/>
                </a:lnTo>
                <a:lnTo>
                  <a:pt x="1367" y="495"/>
                </a:lnTo>
                <a:cubicBezTo>
                  <a:pt x="1367" y="494"/>
                  <a:pt x="1368" y="493"/>
                  <a:pt x="1368" y="492"/>
                </a:cubicBezTo>
                <a:lnTo>
                  <a:pt x="1368" y="492"/>
                </a:lnTo>
                <a:cubicBezTo>
                  <a:pt x="1369" y="493"/>
                  <a:pt x="1370" y="495"/>
                  <a:pt x="1369" y="496"/>
                </a:cubicBezTo>
                <a:lnTo>
                  <a:pt x="1369" y="496"/>
                </a:lnTo>
                <a:cubicBezTo>
                  <a:pt x="1371" y="499"/>
                  <a:pt x="1373" y="501"/>
                  <a:pt x="1375" y="502"/>
                </a:cubicBezTo>
                <a:lnTo>
                  <a:pt x="1375" y="502"/>
                </a:lnTo>
                <a:cubicBezTo>
                  <a:pt x="1376" y="503"/>
                  <a:pt x="1377" y="502"/>
                  <a:pt x="1377" y="501"/>
                </a:cubicBezTo>
                <a:lnTo>
                  <a:pt x="1377" y="501"/>
                </a:lnTo>
                <a:cubicBezTo>
                  <a:pt x="1377" y="501"/>
                  <a:pt x="1377" y="500"/>
                  <a:pt x="1378" y="498"/>
                </a:cubicBezTo>
                <a:lnTo>
                  <a:pt x="1378" y="498"/>
                </a:lnTo>
                <a:cubicBezTo>
                  <a:pt x="1377" y="496"/>
                  <a:pt x="1376" y="495"/>
                  <a:pt x="1375" y="494"/>
                </a:cubicBezTo>
                <a:lnTo>
                  <a:pt x="1375" y="494"/>
                </a:lnTo>
                <a:cubicBezTo>
                  <a:pt x="1375" y="494"/>
                  <a:pt x="1375" y="494"/>
                  <a:pt x="1376" y="493"/>
                </a:cubicBezTo>
                <a:lnTo>
                  <a:pt x="1376" y="493"/>
                </a:lnTo>
                <a:cubicBezTo>
                  <a:pt x="1376" y="493"/>
                  <a:pt x="1376" y="493"/>
                  <a:pt x="1376" y="492"/>
                </a:cubicBezTo>
                <a:lnTo>
                  <a:pt x="1376" y="492"/>
                </a:lnTo>
                <a:cubicBezTo>
                  <a:pt x="1379" y="494"/>
                  <a:pt x="1382" y="495"/>
                  <a:pt x="1384" y="492"/>
                </a:cubicBezTo>
                <a:lnTo>
                  <a:pt x="1384" y="492"/>
                </a:lnTo>
                <a:cubicBezTo>
                  <a:pt x="1384" y="493"/>
                  <a:pt x="1385" y="494"/>
                  <a:pt x="1386" y="495"/>
                </a:cubicBezTo>
                <a:lnTo>
                  <a:pt x="1386" y="495"/>
                </a:lnTo>
                <a:cubicBezTo>
                  <a:pt x="1389" y="497"/>
                  <a:pt x="1389" y="494"/>
                  <a:pt x="1389" y="493"/>
                </a:cubicBezTo>
                <a:lnTo>
                  <a:pt x="1389" y="493"/>
                </a:lnTo>
                <a:cubicBezTo>
                  <a:pt x="1389" y="492"/>
                  <a:pt x="1389" y="489"/>
                  <a:pt x="1389" y="487"/>
                </a:cubicBezTo>
                <a:lnTo>
                  <a:pt x="1389" y="487"/>
                </a:lnTo>
                <a:lnTo>
                  <a:pt x="1389" y="487"/>
                </a:lnTo>
                <a:cubicBezTo>
                  <a:pt x="1386" y="487"/>
                  <a:pt x="1384" y="486"/>
                  <a:pt x="1383" y="489"/>
                </a:cubicBezTo>
                <a:lnTo>
                  <a:pt x="1383" y="489"/>
                </a:lnTo>
                <a:cubicBezTo>
                  <a:pt x="1382" y="487"/>
                  <a:pt x="1380" y="486"/>
                  <a:pt x="1378" y="485"/>
                </a:cubicBezTo>
                <a:lnTo>
                  <a:pt x="1378" y="485"/>
                </a:lnTo>
                <a:cubicBezTo>
                  <a:pt x="1373" y="486"/>
                  <a:pt x="1371" y="475"/>
                  <a:pt x="1366" y="477"/>
                </a:cubicBezTo>
                <a:lnTo>
                  <a:pt x="1366" y="477"/>
                </a:lnTo>
                <a:cubicBezTo>
                  <a:pt x="1364" y="476"/>
                  <a:pt x="1364" y="472"/>
                  <a:pt x="1362" y="472"/>
                </a:cubicBezTo>
                <a:lnTo>
                  <a:pt x="1362" y="472"/>
                </a:lnTo>
                <a:cubicBezTo>
                  <a:pt x="1361" y="472"/>
                  <a:pt x="1361" y="475"/>
                  <a:pt x="1361" y="478"/>
                </a:cubicBezTo>
                <a:lnTo>
                  <a:pt x="1361" y="478"/>
                </a:lnTo>
                <a:cubicBezTo>
                  <a:pt x="1361" y="477"/>
                  <a:pt x="1360" y="476"/>
                  <a:pt x="1359" y="475"/>
                </a:cubicBezTo>
                <a:lnTo>
                  <a:pt x="1359" y="475"/>
                </a:lnTo>
                <a:cubicBezTo>
                  <a:pt x="1358" y="473"/>
                  <a:pt x="1358" y="470"/>
                  <a:pt x="1357" y="468"/>
                </a:cubicBezTo>
                <a:lnTo>
                  <a:pt x="1357" y="468"/>
                </a:lnTo>
                <a:cubicBezTo>
                  <a:pt x="1356" y="468"/>
                  <a:pt x="1355" y="467"/>
                  <a:pt x="1354" y="467"/>
                </a:cubicBezTo>
                <a:lnTo>
                  <a:pt x="1354" y="467"/>
                </a:lnTo>
                <a:cubicBezTo>
                  <a:pt x="1352" y="466"/>
                  <a:pt x="1352" y="465"/>
                  <a:pt x="1351" y="466"/>
                </a:cubicBezTo>
                <a:lnTo>
                  <a:pt x="1351" y="466"/>
                </a:lnTo>
                <a:cubicBezTo>
                  <a:pt x="1352" y="467"/>
                  <a:pt x="1352" y="468"/>
                  <a:pt x="1352" y="468"/>
                </a:cubicBezTo>
                <a:lnTo>
                  <a:pt x="1352" y="468"/>
                </a:lnTo>
                <a:cubicBezTo>
                  <a:pt x="1352" y="471"/>
                  <a:pt x="1353" y="473"/>
                  <a:pt x="1355" y="474"/>
                </a:cubicBezTo>
                <a:lnTo>
                  <a:pt x="1355" y="474"/>
                </a:lnTo>
                <a:cubicBezTo>
                  <a:pt x="1354" y="474"/>
                  <a:pt x="1352" y="474"/>
                  <a:pt x="1352" y="474"/>
                </a:cubicBezTo>
                <a:lnTo>
                  <a:pt x="1352" y="474"/>
                </a:lnTo>
                <a:cubicBezTo>
                  <a:pt x="1352" y="473"/>
                  <a:pt x="1352" y="473"/>
                  <a:pt x="1351" y="472"/>
                </a:cubicBezTo>
                <a:lnTo>
                  <a:pt x="1351" y="472"/>
                </a:lnTo>
                <a:cubicBezTo>
                  <a:pt x="1351" y="470"/>
                  <a:pt x="1349" y="468"/>
                  <a:pt x="1348" y="467"/>
                </a:cubicBezTo>
                <a:lnTo>
                  <a:pt x="1348" y="467"/>
                </a:lnTo>
                <a:cubicBezTo>
                  <a:pt x="1348" y="465"/>
                  <a:pt x="1346" y="462"/>
                  <a:pt x="1345" y="463"/>
                </a:cubicBezTo>
                <a:lnTo>
                  <a:pt x="1345" y="463"/>
                </a:lnTo>
                <a:lnTo>
                  <a:pt x="1344" y="464"/>
                </a:lnTo>
                <a:lnTo>
                  <a:pt x="1346" y="460"/>
                </a:lnTo>
                <a:lnTo>
                  <a:pt x="1346" y="460"/>
                </a:lnTo>
                <a:cubicBezTo>
                  <a:pt x="1348" y="463"/>
                  <a:pt x="1350" y="467"/>
                  <a:pt x="1353" y="464"/>
                </a:cubicBezTo>
                <a:lnTo>
                  <a:pt x="1353" y="464"/>
                </a:lnTo>
                <a:cubicBezTo>
                  <a:pt x="1354" y="464"/>
                  <a:pt x="1355" y="462"/>
                  <a:pt x="1355" y="461"/>
                </a:cubicBezTo>
                <a:lnTo>
                  <a:pt x="1355" y="461"/>
                </a:lnTo>
                <a:cubicBezTo>
                  <a:pt x="1358" y="463"/>
                  <a:pt x="1358" y="466"/>
                  <a:pt x="1361" y="468"/>
                </a:cubicBezTo>
                <a:lnTo>
                  <a:pt x="1361" y="468"/>
                </a:lnTo>
                <a:cubicBezTo>
                  <a:pt x="1365" y="470"/>
                  <a:pt x="1370" y="473"/>
                  <a:pt x="1373" y="467"/>
                </a:cubicBezTo>
                <a:lnTo>
                  <a:pt x="1373" y="467"/>
                </a:lnTo>
                <a:cubicBezTo>
                  <a:pt x="1373" y="466"/>
                  <a:pt x="1372" y="465"/>
                  <a:pt x="1371" y="465"/>
                </a:cubicBezTo>
                <a:lnTo>
                  <a:pt x="1371" y="465"/>
                </a:lnTo>
                <a:cubicBezTo>
                  <a:pt x="1373" y="463"/>
                  <a:pt x="1371" y="459"/>
                  <a:pt x="1371" y="457"/>
                </a:cubicBezTo>
                <a:lnTo>
                  <a:pt x="1371" y="457"/>
                </a:lnTo>
                <a:cubicBezTo>
                  <a:pt x="1373" y="458"/>
                  <a:pt x="1373" y="458"/>
                  <a:pt x="1376" y="458"/>
                </a:cubicBezTo>
                <a:lnTo>
                  <a:pt x="1376" y="458"/>
                </a:lnTo>
                <a:cubicBezTo>
                  <a:pt x="1379" y="454"/>
                  <a:pt x="1372" y="451"/>
                  <a:pt x="1373" y="448"/>
                </a:cubicBezTo>
                <a:lnTo>
                  <a:pt x="1373" y="448"/>
                </a:lnTo>
                <a:cubicBezTo>
                  <a:pt x="1375" y="447"/>
                  <a:pt x="1376" y="446"/>
                  <a:pt x="1375" y="443"/>
                </a:cubicBezTo>
                <a:lnTo>
                  <a:pt x="1375" y="443"/>
                </a:lnTo>
                <a:cubicBezTo>
                  <a:pt x="1374" y="443"/>
                  <a:pt x="1373" y="443"/>
                  <a:pt x="1372" y="442"/>
                </a:cubicBezTo>
                <a:lnTo>
                  <a:pt x="1372" y="442"/>
                </a:lnTo>
                <a:lnTo>
                  <a:pt x="1372" y="442"/>
                </a:lnTo>
                <a:lnTo>
                  <a:pt x="1372" y="442"/>
                </a:lnTo>
                <a:cubicBezTo>
                  <a:pt x="1374" y="442"/>
                  <a:pt x="1375" y="440"/>
                  <a:pt x="1376" y="439"/>
                </a:cubicBezTo>
                <a:lnTo>
                  <a:pt x="1376" y="439"/>
                </a:lnTo>
                <a:cubicBezTo>
                  <a:pt x="1376" y="440"/>
                  <a:pt x="1376" y="441"/>
                  <a:pt x="1376" y="443"/>
                </a:cubicBezTo>
                <a:lnTo>
                  <a:pt x="1376" y="443"/>
                </a:lnTo>
                <a:cubicBezTo>
                  <a:pt x="1377" y="443"/>
                  <a:pt x="1378" y="444"/>
                  <a:pt x="1379" y="445"/>
                </a:cubicBezTo>
                <a:lnTo>
                  <a:pt x="1379" y="445"/>
                </a:lnTo>
                <a:cubicBezTo>
                  <a:pt x="1383" y="444"/>
                  <a:pt x="1385" y="442"/>
                  <a:pt x="1389" y="439"/>
                </a:cubicBezTo>
                <a:lnTo>
                  <a:pt x="1389" y="439"/>
                </a:lnTo>
                <a:cubicBezTo>
                  <a:pt x="1389" y="440"/>
                  <a:pt x="1389" y="440"/>
                  <a:pt x="1389" y="441"/>
                </a:cubicBezTo>
                <a:lnTo>
                  <a:pt x="1389" y="441"/>
                </a:lnTo>
                <a:cubicBezTo>
                  <a:pt x="1389" y="442"/>
                  <a:pt x="1389" y="442"/>
                  <a:pt x="1389" y="442"/>
                </a:cubicBezTo>
                <a:lnTo>
                  <a:pt x="1389" y="442"/>
                </a:lnTo>
                <a:cubicBezTo>
                  <a:pt x="1389" y="445"/>
                  <a:pt x="1392" y="448"/>
                  <a:pt x="1389" y="450"/>
                </a:cubicBezTo>
                <a:lnTo>
                  <a:pt x="1389" y="449"/>
                </a:lnTo>
                <a:lnTo>
                  <a:pt x="1389" y="449"/>
                </a:lnTo>
                <a:cubicBezTo>
                  <a:pt x="1384" y="451"/>
                  <a:pt x="1385" y="456"/>
                  <a:pt x="1383" y="459"/>
                </a:cubicBezTo>
                <a:lnTo>
                  <a:pt x="1383" y="459"/>
                </a:lnTo>
                <a:cubicBezTo>
                  <a:pt x="1383" y="462"/>
                  <a:pt x="1383" y="464"/>
                  <a:pt x="1385" y="467"/>
                </a:cubicBezTo>
                <a:lnTo>
                  <a:pt x="1385" y="467"/>
                </a:lnTo>
                <a:cubicBezTo>
                  <a:pt x="1386" y="467"/>
                  <a:pt x="1386" y="468"/>
                  <a:pt x="1387" y="468"/>
                </a:cubicBezTo>
                <a:lnTo>
                  <a:pt x="1387" y="468"/>
                </a:lnTo>
                <a:cubicBezTo>
                  <a:pt x="1389" y="470"/>
                  <a:pt x="1391" y="470"/>
                  <a:pt x="1393" y="470"/>
                </a:cubicBezTo>
                <a:lnTo>
                  <a:pt x="1393" y="470"/>
                </a:lnTo>
                <a:cubicBezTo>
                  <a:pt x="1393" y="471"/>
                  <a:pt x="1393" y="472"/>
                  <a:pt x="1393" y="473"/>
                </a:cubicBezTo>
                <a:lnTo>
                  <a:pt x="1393" y="473"/>
                </a:lnTo>
                <a:cubicBezTo>
                  <a:pt x="1395" y="481"/>
                  <a:pt x="1398" y="489"/>
                  <a:pt x="1407" y="492"/>
                </a:cubicBezTo>
                <a:lnTo>
                  <a:pt x="1407" y="492"/>
                </a:lnTo>
                <a:lnTo>
                  <a:pt x="1407" y="492"/>
                </a:lnTo>
                <a:lnTo>
                  <a:pt x="1407" y="492"/>
                </a:lnTo>
                <a:cubicBezTo>
                  <a:pt x="1406" y="493"/>
                  <a:pt x="1401" y="490"/>
                  <a:pt x="1400" y="493"/>
                </a:cubicBezTo>
                <a:lnTo>
                  <a:pt x="1400" y="493"/>
                </a:lnTo>
                <a:cubicBezTo>
                  <a:pt x="1400" y="497"/>
                  <a:pt x="1399" y="500"/>
                  <a:pt x="1399" y="503"/>
                </a:cubicBezTo>
                <a:lnTo>
                  <a:pt x="1399" y="503"/>
                </a:lnTo>
                <a:cubicBezTo>
                  <a:pt x="1400" y="506"/>
                  <a:pt x="1400" y="508"/>
                  <a:pt x="1399" y="510"/>
                </a:cubicBezTo>
                <a:lnTo>
                  <a:pt x="1399" y="510"/>
                </a:lnTo>
                <a:cubicBezTo>
                  <a:pt x="1398" y="511"/>
                  <a:pt x="1398" y="513"/>
                  <a:pt x="1399" y="514"/>
                </a:cubicBezTo>
                <a:lnTo>
                  <a:pt x="1399" y="514"/>
                </a:lnTo>
                <a:cubicBezTo>
                  <a:pt x="1401" y="517"/>
                  <a:pt x="1402" y="521"/>
                  <a:pt x="1404" y="525"/>
                </a:cubicBezTo>
                <a:lnTo>
                  <a:pt x="1404" y="525"/>
                </a:lnTo>
                <a:cubicBezTo>
                  <a:pt x="1404" y="526"/>
                  <a:pt x="1404" y="526"/>
                  <a:pt x="1406" y="526"/>
                </a:cubicBezTo>
                <a:lnTo>
                  <a:pt x="1406" y="526"/>
                </a:lnTo>
                <a:lnTo>
                  <a:pt x="1406" y="527"/>
                </a:lnTo>
                <a:lnTo>
                  <a:pt x="1406" y="527"/>
                </a:lnTo>
                <a:cubicBezTo>
                  <a:pt x="1407" y="529"/>
                  <a:pt x="1410" y="529"/>
                  <a:pt x="1412" y="532"/>
                </a:cubicBezTo>
                <a:lnTo>
                  <a:pt x="1411" y="532"/>
                </a:lnTo>
                <a:lnTo>
                  <a:pt x="1411" y="532"/>
                </a:lnTo>
                <a:lnTo>
                  <a:pt x="1411" y="532"/>
                </a:lnTo>
                <a:cubicBezTo>
                  <a:pt x="1409" y="535"/>
                  <a:pt x="1409" y="536"/>
                  <a:pt x="1411" y="539"/>
                </a:cubicBezTo>
                <a:lnTo>
                  <a:pt x="1411" y="539"/>
                </a:lnTo>
                <a:cubicBezTo>
                  <a:pt x="1412" y="540"/>
                  <a:pt x="1412" y="541"/>
                  <a:pt x="1412" y="541"/>
                </a:cubicBezTo>
                <a:lnTo>
                  <a:pt x="1412" y="541"/>
                </a:lnTo>
                <a:cubicBezTo>
                  <a:pt x="1412" y="544"/>
                  <a:pt x="1410" y="544"/>
                  <a:pt x="1410" y="546"/>
                </a:cubicBezTo>
                <a:lnTo>
                  <a:pt x="1410" y="546"/>
                </a:lnTo>
                <a:cubicBezTo>
                  <a:pt x="1410" y="547"/>
                  <a:pt x="1411" y="549"/>
                  <a:pt x="1412" y="550"/>
                </a:cubicBezTo>
                <a:lnTo>
                  <a:pt x="1412" y="550"/>
                </a:lnTo>
                <a:cubicBezTo>
                  <a:pt x="1415" y="551"/>
                  <a:pt x="1417" y="547"/>
                  <a:pt x="1421" y="550"/>
                </a:cubicBezTo>
                <a:lnTo>
                  <a:pt x="1421" y="550"/>
                </a:lnTo>
                <a:lnTo>
                  <a:pt x="1422" y="550"/>
                </a:lnTo>
                <a:lnTo>
                  <a:pt x="1422" y="550"/>
                </a:lnTo>
                <a:cubicBezTo>
                  <a:pt x="1422" y="551"/>
                  <a:pt x="1422" y="552"/>
                  <a:pt x="1423" y="553"/>
                </a:cubicBezTo>
                <a:lnTo>
                  <a:pt x="1423" y="553"/>
                </a:lnTo>
                <a:cubicBezTo>
                  <a:pt x="1424" y="554"/>
                  <a:pt x="1426" y="555"/>
                  <a:pt x="1428" y="555"/>
                </a:cubicBezTo>
                <a:lnTo>
                  <a:pt x="1428" y="555"/>
                </a:lnTo>
                <a:cubicBezTo>
                  <a:pt x="1428" y="556"/>
                  <a:pt x="1428" y="558"/>
                  <a:pt x="1429" y="560"/>
                </a:cubicBezTo>
                <a:lnTo>
                  <a:pt x="1429" y="560"/>
                </a:lnTo>
                <a:cubicBezTo>
                  <a:pt x="1431" y="561"/>
                  <a:pt x="1432" y="563"/>
                  <a:pt x="1435" y="563"/>
                </a:cubicBezTo>
                <a:lnTo>
                  <a:pt x="1435" y="563"/>
                </a:lnTo>
                <a:cubicBezTo>
                  <a:pt x="1437" y="560"/>
                  <a:pt x="1436" y="557"/>
                  <a:pt x="1434" y="554"/>
                </a:cubicBezTo>
                <a:lnTo>
                  <a:pt x="1434" y="554"/>
                </a:lnTo>
                <a:cubicBezTo>
                  <a:pt x="1435" y="554"/>
                  <a:pt x="1437" y="553"/>
                  <a:pt x="1438" y="553"/>
                </a:cubicBezTo>
                <a:lnTo>
                  <a:pt x="1438" y="553"/>
                </a:lnTo>
                <a:cubicBezTo>
                  <a:pt x="1438" y="554"/>
                  <a:pt x="1438" y="554"/>
                  <a:pt x="1439" y="555"/>
                </a:cubicBezTo>
                <a:lnTo>
                  <a:pt x="1439" y="555"/>
                </a:lnTo>
                <a:cubicBezTo>
                  <a:pt x="1441" y="559"/>
                  <a:pt x="1443" y="562"/>
                  <a:pt x="1444" y="564"/>
                </a:cubicBezTo>
                <a:lnTo>
                  <a:pt x="1444" y="564"/>
                </a:lnTo>
                <a:cubicBezTo>
                  <a:pt x="1444" y="546"/>
                  <a:pt x="1443" y="528"/>
                  <a:pt x="1441" y="509"/>
                </a:cubicBezTo>
                <a:lnTo>
                  <a:pt x="1441" y="509"/>
                </a:lnTo>
                <a:cubicBezTo>
                  <a:pt x="1440" y="509"/>
                  <a:pt x="1440" y="509"/>
                  <a:pt x="1439" y="509"/>
                </a:cubicBezTo>
                <a:lnTo>
                  <a:pt x="1439" y="509"/>
                </a:lnTo>
                <a:cubicBezTo>
                  <a:pt x="1439" y="508"/>
                  <a:pt x="1439" y="507"/>
                  <a:pt x="1439" y="507"/>
                </a:cubicBezTo>
                <a:lnTo>
                  <a:pt x="1439" y="507"/>
                </a:lnTo>
                <a:cubicBezTo>
                  <a:pt x="1440" y="507"/>
                  <a:pt x="1440" y="507"/>
                  <a:pt x="1441" y="507"/>
                </a:cubicBezTo>
                <a:lnTo>
                  <a:pt x="1440" y="501"/>
                </a:lnTo>
                <a:lnTo>
                  <a:pt x="1440" y="501"/>
                </a:lnTo>
                <a:cubicBezTo>
                  <a:pt x="1439" y="501"/>
                  <a:pt x="1438" y="501"/>
                  <a:pt x="1438" y="501"/>
                </a:cubicBezTo>
                <a:lnTo>
                  <a:pt x="1438" y="501"/>
                </a:lnTo>
                <a:lnTo>
                  <a:pt x="1438" y="501"/>
                </a:lnTo>
                <a:lnTo>
                  <a:pt x="1438" y="501"/>
                </a:lnTo>
                <a:cubicBezTo>
                  <a:pt x="1438" y="500"/>
                  <a:pt x="1437" y="499"/>
                  <a:pt x="1437" y="497"/>
                </a:cubicBezTo>
                <a:lnTo>
                  <a:pt x="1437" y="497"/>
                </a:lnTo>
                <a:cubicBezTo>
                  <a:pt x="1438" y="499"/>
                  <a:pt x="1438" y="500"/>
                  <a:pt x="1440" y="500"/>
                </a:cubicBezTo>
                <a:lnTo>
                  <a:pt x="1440" y="500"/>
                </a:lnTo>
                <a:cubicBezTo>
                  <a:pt x="1438" y="484"/>
                  <a:pt x="1436" y="468"/>
                  <a:pt x="1432" y="452"/>
                </a:cubicBezTo>
                <a:lnTo>
                  <a:pt x="1432" y="452"/>
                </a:lnTo>
                <a:cubicBezTo>
                  <a:pt x="1432" y="451"/>
                  <a:pt x="1432" y="451"/>
                  <a:pt x="1432" y="451"/>
                </a:cubicBezTo>
                <a:lnTo>
                  <a:pt x="1432" y="451"/>
                </a:lnTo>
                <a:cubicBezTo>
                  <a:pt x="1432" y="450"/>
                  <a:pt x="1432" y="450"/>
                  <a:pt x="1432" y="450"/>
                </a:cubicBezTo>
                <a:lnTo>
                  <a:pt x="1432" y="450"/>
                </a:lnTo>
                <a:cubicBezTo>
                  <a:pt x="1429" y="436"/>
                  <a:pt x="1426" y="421"/>
                  <a:pt x="1422" y="408"/>
                </a:cubicBezTo>
                <a:lnTo>
                  <a:pt x="1422" y="408"/>
                </a:lnTo>
                <a:cubicBezTo>
                  <a:pt x="1421" y="407"/>
                  <a:pt x="1421" y="406"/>
                  <a:pt x="1421" y="404"/>
                </a:cubicBezTo>
                <a:lnTo>
                  <a:pt x="1421" y="404"/>
                </a:lnTo>
                <a:lnTo>
                  <a:pt x="1421" y="403"/>
                </a:lnTo>
                <a:lnTo>
                  <a:pt x="1421" y="403"/>
                </a:lnTo>
                <a:cubicBezTo>
                  <a:pt x="1417" y="401"/>
                  <a:pt x="1416" y="405"/>
                  <a:pt x="1413" y="405"/>
                </a:cubicBezTo>
                <a:lnTo>
                  <a:pt x="1413" y="405"/>
                </a:lnTo>
                <a:cubicBezTo>
                  <a:pt x="1412" y="405"/>
                  <a:pt x="1412" y="404"/>
                  <a:pt x="1412" y="404"/>
                </a:cubicBezTo>
                <a:lnTo>
                  <a:pt x="1412" y="404"/>
                </a:lnTo>
                <a:lnTo>
                  <a:pt x="1412" y="404"/>
                </a:lnTo>
                <a:cubicBezTo>
                  <a:pt x="1412" y="403"/>
                  <a:pt x="1412" y="402"/>
                  <a:pt x="1413" y="402"/>
                </a:cubicBezTo>
                <a:lnTo>
                  <a:pt x="1413" y="402"/>
                </a:lnTo>
                <a:cubicBezTo>
                  <a:pt x="1416" y="400"/>
                  <a:pt x="1415" y="398"/>
                  <a:pt x="1413" y="396"/>
                </a:cubicBezTo>
                <a:lnTo>
                  <a:pt x="1413" y="396"/>
                </a:lnTo>
                <a:cubicBezTo>
                  <a:pt x="1407" y="392"/>
                  <a:pt x="1404" y="385"/>
                  <a:pt x="1401" y="379"/>
                </a:cubicBezTo>
                <a:lnTo>
                  <a:pt x="1401" y="379"/>
                </a:lnTo>
                <a:cubicBezTo>
                  <a:pt x="1403" y="378"/>
                  <a:pt x="1406" y="382"/>
                  <a:pt x="1409" y="379"/>
                </a:cubicBezTo>
                <a:lnTo>
                  <a:pt x="1409" y="379"/>
                </a:lnTo>
                <a:cubicBezTo>
                  <a:pt x="1408" y="378"/>
                  <a:pt x="1407" y="377"/>
                  <a:pt x="1406" y="375"/>
                </a:cubicBezTo>
                <a:lnTo>
                  <a:pt x="1406" y="375"/>
                </a:lnTo>
                <a:cubicBezTo>
                  <a:pt x="1404" y="372"/>
                  <a:pt x="1403" y="369"/>
                  <a:pt x="1401" y="366"/>
                </a:cubicBezTo>
                <a:lnTo>
                  <a:pt x="1402" y="366"/>
                </a:lnTo>
                <a:lnTo>
                  <a:pt x="1402" y="366"/>
                </a:lnTo>
                <a:lnTo>
                  <a:pt x="1402" y="366"/>
                </a:lnTo>
                <a:lnTo>
                  <a:pt x="1402" y="366"/>
                </a:lnTo>
                <a:cubicBezTo>
                  <a:pt x="1404" y="368"/>
                  <a:pt x="1406" y="368"/>
                  <a:pt x="1409" y="367"/>
                </a:cubicBezTo>
                <a:lnTo>
                  <a:pt x="1409" y="367"/>
                </a:lnTo>
                <a:cubicBezTo>
                  <a:pt x="1409" y="366"/>
                  <a:pt x="1409" y="366"/>
                  <a:pt x="1409" y="366"/>
                </a:cubicBezTo>
                <a:lnTo>
                  <a:pt x="1409" y="366"/>
                </a:lnTo>
                <a:cubicBezTo>
                  <a:pt x="1408" y="362"/>
                  <a:pt x="1406" y="359"/>
                  <a:pt x="1406" y="356"/>
                </a:cubicBezTo>
                <a:lnTo>
                  <a:pt x="1406" y="356"/>
                </a:lnTo>
                <a:cubicBezTo>
                  <a:pt x="1404" y="356"/>
                  <a:pt x="1403" y="356"/>
                  <a:pt x="1402" y="356"/>
                </a:cubicBezTo>
                <a:lnTo>
                  <a:pt x="1402" y="356"/>
                </a:lnTo>
                <a:cubicBezTo>
                  <a:pt x="1403" y="356"/>
                  <a:pt x="1404" y="356"/>
                  <a:pt x="1404" y="356"/>
                </a:cubicBezTo>
                <a:lnTo>
                  <a:pt x="1404" y="356"/>
                </a:lnTo>
                <a:cubicBezTo>
                  <a:pt x="1404" y="356"/>
                  <a:pt x="1404" y="356"/>
                  <a:pt x="1406" y="355"/>
                </a:cubicBezTo>
                <a:lnTo>
                  <a:pt x="1406" y="355"/>
                </a:lnTo>
                <a:cubicBezTo>
                  <a:pt x="1403" y="350"/>
                  <a:pt x="1401" y="344"/>
                  <a:pt x="1399" y="339"/>
                </a:cubicBezTo>
                <a:lnTo>
                  <a:pt x="1399" y="339"/>
                </a:lnTo>
                <a:cubicBezTo>
                  <a:pt x="1399" y="340"/>
                  <a:pt x="1398" y="341"/>
                  <a:pt x="1399" y="342"/>
                </a:cubicBezTo>
                <a:lnTo>
                  <a:pt x="1399" y="342"/>
                </a:lnTo>
                <a:cubicBezTo>
                  <a:pt x="1401" y="347"/>
                  <a:pt x="1399" y="351"/>
                  <a:pt x="1402" y="356"/>
                </a:cubicBezTo>
                <a:lnTo>
                  <a:pt x="1402" y="356"/>
                </a:lnTo>
                <a:cubicBezTo>
                  <a:pt x="1403" y="357"/>
                  <a:pt x="1403" y="357"/>
                  <a:pt x="1404" y="358"/>
                </a:cubicBezTo>
                <a:lnTo>
                  <a:pt x="1404" y="358"/>
                </a:lnTo>
                <a:cubicBezTo>
                  <a:pt x="1403" y="358"/>
                  <a:pt x="1403" y="358"/>
                  <a:pt x="1403" y="359"/>
                </a:cubicBezTo>
                <a:lnTo>
                  <a:pt x="1401" y="355"/>
                </a:lnTo>
                <a:lnTo>
                  <a:pt x="1401" y="355"/>
                </a:lnTo>
                <a:cubicBezTo>
                  <a:pt x="1396" y="351"/>
                  <a:pt x="1394" y="344"/>
                  <a:pt x="1388" y="344"/>
                </a:cubicBezTo>
                <a:lnTo>
                  <a:pt x="1388" y="344"/>
                </a:lnTo>
                <a:cubicBezTo>
                  <a:pt x="1386" y="341"/>
                  <a:pt x="1385" y="340"/>
                  <a:pt x="1384" y="337"/>
                </a:cubicBezTo>
                <a:lnTo>
                  <a:pt x="1384" y="337"/>
                </a:lnTo>
                <a:cubicBezTo>
                  <a:pt x="1383" y="335"/>
                  <a:pt x="1381" y="333"/>
                  <a:pt x="1380" y="330"/>
                </a:cubicBezTo>
                <a:lnTo>
                  <a:pt x="1380" y="330"/>
                </a:lnTo>
                <a:lnTo>
                  <a:pt x="1380" y="330"/>
                </a:lnTo>
                <a:lnTo>
                  <a:pt x="1380" y="330"/>
                </a:lnTo>
                <a:cubicBezTo>
                  <a:pt x="1380" y="328"/>
                  <a:pt x="1379" y="326"/>
                  <a:pt x="1379" y="325"/>
                </a:cubicBezTo>
                <a:lnTo>
                  <a:pt x="1379" y="325"/>
                </a:lnTo>
                <a:cubicBezTo>
                  <a:pt x="1379" y="323"/>
                  <a:pt x="1380" y="323"/>
                  <a:pt x="1379" y="322"/>
                </a:cubicBezTo>
                <a:lnTo>
                  <a:pt x="1379" y="322"/>
                </a:lnTo>
                <a:cubicBezTo>
                  <a:pt x="1380" y="322"/>
                  <a:pt x="1381" y="321"/>
                  <a:pt x="1381" y="319"/>
                </a:cubicBezTo>
                <a:lnTo>
                  <a:pt x="1381" y="319"/>
                </a:lnTo>
                <a:cubicBezTo>
                  <a:pt x="1379" y="318"/>
                  <a:pt x="1379" y="316"/>
                  <a:pt x="1379" y="314"/>
                </a:cubicBezTo>
                <a:lnTo>
                  <a:pt x="1379" y="309"/>
                </a:lnTo>
                <a:lnTo>
                  <a:pt x="1379" y="309"/>
                </a:lnTo>
                <a:cubicBezTo>
                  <a:pt x="1376" y="308"/>
                  <a:pt x="1374" y="308"/>
                  <a:pt x="1372" y="310"/>
                </a:cubicBezTo>
                <a:lnTo>
                  <a:pt x="1372" y="310"/>
                </a:lnTo>
                <a:cubicBezTo>
                  <a:pt x="1371" y="308"/>
                  <a:pt x="1370" y="308"/>
                  <a:pt x="1369" y="306"/>
                </a:cubicBezTo>
                <a:lnTo>
                  <a:pt x="1369" y="306"/>
                </a:lnTo>
                <a:cubicBezTo>
                  <a:pt x="1371" y="304"/>
                  <a:pt x="1372" y="300"/>
                  <a:pt x="1369" y="300"/>
                </a:cubicBezTo>
                <a:lnTo>
                  <a:pt x="1369" y="300"/>
                </a:lnTo>
                <a:cubicBezTo>
                  <a:pt x="1362" y="298"/>
                  <a:pt x="1366" y="293"/>
                  <a:pt x="1363" y="291"/>
                </a:cubicBezTo>
                <a:lnTo>
                  <a:pt x="1363" y="291"/>
                </a:lnTo>
                <a:cubicBezTo>
                  <a:pt x="1358" y="286"/>
                  <a:pt x="1363" y="285"/>
                  <a:pt x="1365" y="283"/>
                </a:cubicBezTo>
                <a:lnTo>
                  <a:pt x="1365" y="283"/>
                </a:lnTo>
                <a:cubicBezTo>
                  <a:pt x="1364" y="282"/>
                  <a:pt x="1363" y="280"/>
                  <a:pt x="1363" y="280"/>
                </a:cubicBezTo>
                <a:lnTo>
                  <a:pt x="1363" y="280"/>
                </a:lnTo>
                <a:cubicBezTo>
                  <a:pt x="1358" y="274"/>
                  <a:pt x="1352" y="266"/>
                  <a:pt x="1346" y="271"/>
                </a:cubicBezTo>
                <a:lnTo>
                  <a:pt x="1346" y="271"/>
                </a:lnTo>
                <a:cubicBezTo>
                  <a:pt x="1340" y="263"/>
                  <a:pt x="1350" y="268"/>
                  <a:pt x="1350" y="264"/>
                </a:cubicBezTo>
                <a:lnTo>
                  <a:pt x="1350" y="264"/>
                </a:lnTo>
                <a:cubicBezTo>
                  <a:pt x="1352" y="267"/>
                  <a:pt x="1355" y="266"/>
                  <a:pt x="1357" y="264"/>
                </a:cubicBezTo>
                <a:lnTo>
                  <a:pt x="1357" y="264"/>
                </a:lnTo>
                <a:cubicBezTo>
                  <a:pt x="1357" y="261"/>
                  <a:pt x="1356" y="258"/>
                  <a:pt x="1354" y="255"/>
                </a:cubicBezTo>
                <a:lnTo>
                  <a:pt x="1354" y="255"/>
                </a:lnTo>
                <a:cubicBezTo>
                  <a:pt x="1354" y="255"/>
                  <a:pt x="1355" y="254"/>
                  <a:pt x="1354" y="253"/>
                </a:cubicBezTo>
                <a:lnTo>
                  <a:pt x="1354" y="253"/>
                </a:lnTo>
                <a:cubicBezTo>
                  <a:pt x="1353" y="251"/>
                  <a:pt x="1353" y="250"/>
                  <a:pt x="1352" y="250"/>
                </a:cubicBezTo>
                <a:lnTo>
                  <a:pt x="1352" y="250"/>
                </a:lnTo>
                <a:cubicBezTo>
                  <a:pt x="1351" y="249"/>
                  <a:pt x="1350" y="247"/>
                  <a:pt x="1348" y="245"/>
                </a:cubicBezTo>
                <a:lnTo>
                  <a:pt x="1348" y="245"/>
                </a:lnTo>
                <a:cubicBezTo>
                  <a:pt x="1348" y="246"/>
                  <a:pt x="1346" y="246"/>
                  <a:pt x="1346" y="247"/>
                </a:cubicBezTo>
                <a:lnTo>
                  <a:pt x="1346" y="247"/>
                </a:lnTo>
                <a:cubicBezTo>
                  <a:pt x="1341" y="243"/>
                  <a:pt x="1344" y="241"/>
                  <a:pt x="1344" y="239"/>
                </a:cubicBezTo>
                <a:lnTo>
                  <a:pt x="1344" y="239"/>
                </a:lnTo>
                <a:cubicBezTo>
                  <a:pt x="1343" y="235"/>
                  <a:pt x="1340" y="235"/>
                  <a:pt x="1338" y="233"/>
                </a:cubicBezTo>
                <a:lnTo>
                  <a:pt x="1338" y="233"/>
                </a:lnTo>
                <a:cubicBezTo>
                  <a:pt x="1336" y="222"/>
                  <a:pt x="1328" y="216"/>
                  <a:pt x="1323" y="207"/>
                </a:cubicBezTo>
                <a:lnTo>
                  <a:pt x="1323" y="207"/>
                </a:lnTo>
                <a:cubicBezTo>
                  <a:pt x="1322" y="206"/>
                  <a:pt x="1320" y="207"/>
                  <a:pt x="1320" y="208"/>
                </a:cubicBezTo>
                <a:lnTo>
                  <a:pt x="1320" y="208"/>
                </a:lnTo>
                <a:cubicBezTo>
                  <a:pt x="1319" y="207"/>
                  <a:pt x="1318" y="206"/>
                  <a:pt x="1318" y="206"/>
                </a:cubicBezTo>
                <a:lnTo>
                  <a:pt x="1318" y="206"/>
                </a:lnTo>
                <a:cubicBezTo>
                  <a:pt x="1319" y="205"/>
                  <a:pt x="1320" y="205"/>
                  <a:pt x="1320" y="202"/>
                </a:cubicBezTo>
                <a:lnTo>
                  <a:pt x="1320" y="202"/>
                </a:lnTo>
                <a:cubicBezTo>
                  <a:pt x="1320" y="201"/>
                  <a:pt x="1320" y="200"/>
                  <a:pt x="1320" y="200"/>
                </a:cubicBezTo>
                <a:lnTo>
                  <a:pt x="1320" y="200"/>
                </a:lnTo>
                <a:cubicBezTo>
                  <a:pt x="1321" y="200"/>
                  <a:pt x="1321" y="200"/>
                  <a:pt x="1322" y="201"/>
                </a:cubicBezTo>
                <a:lnTo>
                  <a:pt x="1322" y="201"/>
                </a:lnTo>
                <a:cubicBezTo>
                  <a:pt x="1320" y="198"/>
                  <a:pt x="1317" y="195"/>
                  <a:pt x="1314" y="192"/>
                </a:cubicBezTo>
                <a:lnTo>
                  <a:pt x="1314" y="192"/>
                </a:lnTo>
                <a:lnTo>
                  <a:pt x="1314" y="192"/>
                </a:lnTo>
                <a:lnTo>
                  <a:pt x="1314" y="192"/>
                </a:lnTo>
                <a:cubicBezTo>
                  <a:pt x="1314" y="193"/>
                  <a:pt x="1315" y="193"/>
                  <a:pt x="1315" y="194"/>
                </a:cubicBezTo>
                <a:lnTo>
                  <a:pt x="1315" y="194"/>
                </a:lnTo>
                <a:cubicBezTo>
                  <a:pt x="1314" y="194"/>
                  <a:pt x="1313" y="196"/>
                  <a:pt x="1312" y="196"/>
                </a:cubicBezTo>
                <a:lnTo>
                  <a:pt x="1312" y="196"/>
                </a:lnTo>
                <a:cubicBezTo>
                  <a:pt x="1311" y="194"/>
                  <a:pt x="1311" y="191"/>
                  <a:pt x="1309" y="190"/>
                </a:cubicBezTo>
                <a:lnTo>
                  <a:pt x="1309" y="190"/>
                </a:lnTo>
                <a:cubicBezTo>
                  <a:pt x="1310" y="190"/>
                  <a:pt x="1310" y="190"/>
                  <a:pt x="1310" y="189"/>
                </a:cubicBezTo>
                <a:lnTo>
                  <a:pt x="1310" y="189"/>
                </a:lnTo>
                <a:cubicBezTo>
                  <a:pt x="1310" y="189"/>
                  <a:pt x="1310" y="188"/>
                  <a:pt x="1311" y="187"/>
                </a:cubicBezTo>
                <a:lnTo>
                  <a:pt x="1311" y="187"/>
                </a:lnTo>
                <a:cubicBezTo>
                  <a:pt x="1290" y="163"/>
                  <a:pt x="1267" y="140"/>
                  <a:pt x="1242" y="121"/>
                </a:cubicBezTo>
                <a:lnTo>
                  <a:pt x="1242" y="121"/>
                </a:lnTo>
                <a:cubicBezTo>
                  <a:pt x="1240" y="119"/>
                  <a:pt x="1236" y="117"/>
                  <a:pt x="1233" y="114"/>
                </a:cubicBezTo>
                <a:lnTo>
                  <a:pt x="1233" y="114"/>
                </a:lnTo>
                <a:cubicBezTo>
                  <a:pt x="1233" y="116"/>
                  <a:pt x="1233" y="116"/>
                  <a:pt x="1233" y="118"/>
                </a:cubicBezTo>
                <a:lnTo>
                  <a:pt x="1233" y="118"/>
                </a:lnTo>
                <a:cubicBezTo>
                  <a:pt x="1231" y="116"/>
                  <a:pt x="1228" y="116"/>
                  <a:pt x="1227" y="119"/>
                </a:cubicBezTo>
                <a:lnTo>
                  <a:pt x="1227" y="119"/>
                </a:lnTo>
                <a:lnTo>
                  <a:pt x="1227" y="120"/>
                </a:lnTo>
                <a:lnTo>
                  <a:pt x="1227" y="120"/>
                </a:lnTo>
                <a:cubicBezTo>
                  <a:pt x="1222" y="120"/>
                  <a:pt x="1224" y="125"/>
                  <a:pt x="1223" y="128"/>
                </a:cubicBezTo>
                <a:lnTo>
                  <a:pt x="1223" y="128"/>
                </a:lnTo>
                <a:cubicBezTo>
                  <a:pt x="1223" y="129"/>
                  <a:pt x="1223" y="129"/>
                  <a:pt x="1223" y="129"/>
                </a:cubicBezTo>
                <a:lnTo>
                  <a:pt x="1223" y="129"/>
                </a:lnTo>
                <a:cubicBezTo>
                  <a:pt x="1220" y="130"/>
                  <a:pt x="1219" y="132"/>
                  <a:pt x="1218" y="134"/>
                </a:cubicBezTo>
                <a:lnTo>
                  <a:pt x="1218" y="134"/>
                </a:lnTo>
                <a:cubicBezTo>
                  <a:pt x="1217" y="140"/>
                  <a:pt x="1211" y="145"/>
                  <a:pt x="1219" y="153"/>
                </a:cubicBezTo>
                <a:lnTo>
                  <a:pt x="1219" y="153"/>
                </a:lnTo>
                <a:cubicBezTo>
                  <a:pt x="1222" y="154"/>
                  <a:pt x="1225" y="153"/>
                  <a:pt x="1227" y="152"/>
                </a:cubicBezTo>
                <a:lnTo>
                  <a:pt x="1227" y="152"/>
                </a:lnTo>
                <a:cubicBezTo>
                  <a:pt x="1228" y="152"/>
                  <a:pt x="1228" y="151"/>
                  <a:pt x="1228" y="151"/>
                </a:cubicBezTo>
                <a:lnTo>
                  <a:pt x="1228" y="151"/>
                </a:lnTo>
                <a:cubicBezTo>
                  <a:pt x="1228" y="152"/>
                  <a:pt x="1228" y="152"/>
                  <a:pt x="1228" y="153"/>
                </a:cubicBezTo>
                <a:lnTo>
                  <a:pt x="1228" y="153"/>
                </a:lnTo>
                <a:lnTo>
                  <a:pt x="1228" y="153"/>
                </a:lnTo>
                <a:lnTo>
                  <a:pt x="1228" y="153"/>
                </a:lnTo>
                <a:cubicBezTo>
                  <a:pt x="1225" y="153"/>
                  <a:pt x="1224" y="157"/>
                  <a:pt x="1223" y="161"/>
                </a:cubicBezTo>
                <a:lnTo>
                  <a:pt x="1223" y="161"/>
                </a:lnTo>
                <a:cubicBezTo>
                  <a:pt x="1223" y="163"/>
                  <a:pt x="1223" y="163"/>
                  <a:pt x="1223" y="165"/>
                </a:cubicBezTo>
                <a:lnTo>
                  <a:pt x="1223" y="165"/>
                </a:lnTo>
                <a:cubicBezTo>
                  <a:pt x="1227" y="169"/>
                  <a:pt x="1224" y="172"/>
                  <a:pt x="1224" y="175"/>
                </a:cubicBezTo>
                <a:lnTo>
                  <a:pt x="1224" y="175"/>
                </a:lnTo>
                <a:cubicBezTo>
                  <a:pt x="1224" y="177"/>
                  <a:pt x="1224" y="179"/>
                  <a:pt x="1227" y="181"/>
                </a:cubicBezTo>
                <a:lnTo>
                  <a:pt x="1227" y="181"/>
                </a:lnTo>
                <a:cubicBezTo>
                  <a:pt x="1230" y="183"/>
                  <a:pt x="1233" y="187"/>
                  <a:pt x="1234" y="191"/>
                </a:cubicBezTo>
                <a:lnTo>
                  <a:pt x="1234" y="191"/>
                </a:lnTo>
                <a:cubicBezTo>
                  <a:pt x="1236" y="193"/>
                  <a:pt x="1237" y="194"/>
                  <a:pt x="1238" y="195"/>
                </a:cubicBezTo>
                <a:lnTo>
                  <a:pt x="1238" y="195"/>
                </a:lnTo>
                <a:lnTo>
                  <a:pt x="1240" y="195"/>
                </a:lnTo>
                <a:lnTo>
                  <a:pt x="1240" y="195"/>
                </a:lnTo>
                <a:cubicBezTo>
                  <a:pt x="1240" y="196"/>
                  <a:pt x="1241" y="198"/>
                  <a:pt x="1244" y="200"/>
                </a:cubicBezTo>
                <a:lnTo>
                  <a:pt x="1244" y="200"/>
                </a:lnTo>
                <a:cubicBezTo>
                  <a:pt x="1244" y="200"/>
                  <a:pt x="1245" y="200"/>
                  <a:pt x="1246" y="200"/>
                </a:cubicBezTo>
                <a:lnTo>
                  <a:pt x="1246" y="200"/>
                </a:lnTo>
                <a:cubicBezTo>
                  <a:pt x="1247" y="200"/>
                  <a:pt x="1248" y="199"/>
                  <a:pt x="1249" y="199"/>
                </a:cubicBezTo>
                <a:lnTo>
                  <a:pt x="1249" y="199"/>
                </a:lnTo>
                <a:cubicBezTo>
                  <a:pt x="1251" y="201"/>
                  <a:pt x="1255" y="205"/>
                  <a:pt x="1256" y="201"/>
                </a:cubicBezTo>
                <a:lnTo>
                  <a:pt x="1256" y="201"/>
                </a:lnTo>
                <a:cubicBezTo>
                  <a:pt x="1258" y="203"/>
                  <a:pt x="1259" y="206"/>
                  <a:pt x="1261" y="208"/>
                </a:cubicBezTo>
                <a:lnTo>
                  <a:pt x="1261" y="208"/>
                </a:lnTo>
                <a:cubicBezTo>
                  <a:pt x="1262" y="209"/>
                  <a:pt x="1262" y="210"/>
                  <a:pt x="1263" y="211"/>
                </a:cubicBezTo>
                <a:lnTo>
                  <a:pt x="1263" y="211"/>
                </a:lnTo>
                <a:cubicBezTo>
                  <a:pt x="1262" y="211"/>
                  <a:pt x="1261" y="212"/>
                  <a:pt x="1261" y="212"/>
                </a:cubicBezTo>
                <a:lnTo>
                  <a:pt x="1261" y="212"/>
                </a:lnTo>
                <a:cubicBezTo>
                  <a:pt x="1259" y="216"/>
                  <a:pt x="1260" y="221"/>
                  <a:pt x="1260" y="225"/>
                </a:cubicBezTo>
                <a:lnTo>
                  <a:pt x="1260" y="225"/>
                </a:lnTo>
                <a:cubicBezTo>
                  <a:pt x="1260" y="228"/>
                  <a:pt x="1259" y="233"/>
                  <a:pt x="1262" y="237"/>
                </a:cubicBezTo>
                <a:lnTo>
                  <a:pt x="1262" y="237"/>
                </a:lnTo>
                <a:cubicBezTo>
                  <a:pt x="1262" y="239"/>
                  <a:pt x="1263" y="239"/>
                  <a:pt x="1264" y="239"/>
                </a:cubicBezTo>
                <a:lnTo>
                  <a:pt x="1264" y="239"/>
                </a:lnTo>
                <a:cubicBezTo>
                  <a:pt x="1263" y="243"/>
                  <a:pt x="1266" y="245"/>
                  <a:pt x="1266" y="248"/>
                </a:cubicBezTo>
                <a:lnTo>
                  <a:pt x="1266" y="248"/>
                </a:lnTo>
                <a:cubicBezTo>
                  <a:pt x="1266" y="249"/>
                  <a:pt x="1266" y="249"/>
                  <a:pt x="1267" y="249"/>
                </a:cubicBezTo>
                <a:lnTo>
                  <a:pt x="1267" y="249"/>
                </a:lnTo>
                <a:cubicBezTo>
                  <a:pt x="1268" y="249"/>
                  <a:pt x="1270" y="249"/>
                  <a:pt x="1271" y="248"/>
                </a:cubicBezTo>
                <a:lnTo>
                  <a:pt x="1271" y="248"/>
                </a:lnTo>
                <a:cubicBezTo>
                  <a:pt x="1271" y="249"/>
                  <a:pt x="1272" y="249"/>
                  <a:pt x="1273" y="249"/>
                </a:cubicBezTo>
                <a:lnTo>
                  <a:pt x="1273" y="249"/>
                </a:lnTo>
                <a:cubicBezTo>
                  <a:pt x="1271" y="251"/>
                  <a:pt x="1268" y="252"/>
                  <a:pt x="1267" y="256"/>
                </a:cubicBezTo>
                <a:lnTo>
                  <a:pt x="1267" y="256"/>
                </a:lnTo>
                <a:cubicBezTo>
                  <a:pt x="1268" y="258"/>
                  <a:pt x="1269" y="260"/>
                  <a:pt x="1270" y="261"/>
                </a:cubicBezTo>
                <a:lnTo>
                  <a:pt x="1270" y="261"/>
                </a:lnTo>
                <a:cubicBezTo>
                  <a:pt x="1271" y="263"/>
                  <a:pt x="1271" y="265"/>
                  <a:pt x="1273" y="265"/>
                </a:cubicBezTo>
                <a:lnTo>
                  <a:pt x="1273" y="265"/>
                </a:lnTo>
                <a:cubicBezTo>
                  <a:pt x="1275" y="268"/>
                  <a:pt x="1277" y="270"/>
                  <a:pt x="1280" y="268"/>
                </a:cubicBezTo>
                <a:lnTo>
                  <a:pt x="1280" y="268"/>
                </a:lnTo>
                <a:cubicBezTo>
                  <a:pt x="1281" y="265"/>
                  <a:pt x="1281" y="263"/>
                  <a:pt x="1284" y="261"/>
                </a:cubicBezTo>
                <a:lnTo>
                  <a:pt x="1284" y="261"/>
                </a:lnTo>
                <a:cubicBezTo>
                  <a:pt x="1283" y="263"/>
                  <a:pt x="1284" y="265"/>
                  <a:pt x="1283" y="267"/>
                </a:cubicBezTo>
                <a:lnTo>
                  <a:pt x="1283" y="267"/>
                </a:lnTo>
                <a:cubicBezTo>
                  <a:pt x="1284" y="269"/>
                  <a:pt x="1286" y="271"/>
                  <a:pt x="1285" y="272"/>
                </a:cubicBezTo>
                <a:lnTo>
                  <a:pt x="1285" y="272"/>
                </a:lnTo>
                <a:cubicBezTo>
                  <a:pt x="1281" y="279"/>
                  <a:pt x="1287" y="277"/>
                  <a:pt x="1289" y="279"/>
                </a:cubicBezTo>
                <a:lnTo>
                  <a:pt x="1289" y="279"/>
                </a:lnTo>
                <a:cubicBezTo>
                  <a:pt x="1289" y="285"/>
                  <a:pt x="1295" y="289"/>
                  <a:pt x="1298" y="295"/>
                </a:cubicBezTo>
                <a:lnTo>
                  <a:pt x="1298" y="295"/>
                </a:lnTo>
                <a:cubicBezTo>
                  <a:pt x="1297" y="296"/>
                  <a:pt x="1296" y="297"/>
                  <a:pt x="1295" y="298"/>
                </a:cubicBezTo>
                <a:lnTo>
                  <a:pt x="1295" y="298"/>
                </a:lnTo>
                <a:cubicBezTo>
                  <a:pt x="1294" y="298"/>
                  <a:pt x="1293" y="298"/>
                  <a:pt x="1293" y="298"/>
                </a:cubicBezTo>
                <a:lnTo>
                  <a:pt x="1293" y="298"/>
                </a:lnTo>
                <a:cubicBezTo>
                  <a:pt x="1295" y="302"/>
                  <a:pt x="1293" y="308"/>
                  <a:pt x="1299" y="310"/>
                </a:cubicBezTo>
                <a:lnTo>
                  <a:pt x="1299" y="310"/>
                </a:lnTo>
                <a:cubicBezTo>
                  <a:pt x="1301" y="311"/>
                  <a:pt x="1303" y="310"/>
                  <a:pt x="1305" y="309"/>
                </a:cubicBezTo>
                <a:lnTo>
                  <a:pt x="1305" y="309"/>
                </a:lnTo>
                <a:cubicBezTo>
                  <a:pt x="1306" y="308"/>
                  <a:pt x="1307" y="305"/>
                  <a:pt x="1306" y="302"/>
                </a:cubicBezTo>
                <a:lnTo>
                  <a:pt x="1306" y="302"/>
                </a:lnTo>
                <a:lnTo>
                  <a:pt x="1306" y="302"/>
                </a:lnTo>
                <a:lnTo>
                  <a:pt x="1306" y="302"/>
                </a:lnTo>
                <a:cubicBezTo>
                  <a:pt x="1306" y="302"/>
                  <a:pt x="1306" y="302"/>
                  <a:pt x="1307" y="302"/>
                </a:cubicBezTo>
                <a:lnTo>
                  <a:pt x="1307" y="302"/>
                </a:lnTo>
                <a:cubicBezTo>
                  <a:pt x="1307" y="302"/>
                  <a:pt x="1307" y="302"/>
                  <a:pt x="1307" y="304"/>
                </a:cubicBezTo>
                <a:lnTo>
                  <a:pt x="1307" y="304"/>
                </a:lnTo>
                <a:cubicBezTo>
                  <a:pt x="1308" y="304"/>
                  <a:pt x="1309" y="305"/>
                  <a:pt x="1309" y="306"/>
                </a:cubicBezTo>
                <a:lnTo>
                  <a:pt x="1309" y="306"/>
                </a:lnTo>
                <a:lnTo>
                  <a:pt x="1309" y="307"/>
                </a:lnTo>
                <a:lnTo>
                  <a:pt x="1309" y="307"/>
                </a:lnTo>
                <a:cubicBezTo>
                  <a:pt x="1309" y="309"/>
                  <a:pt x="1311" y="311"/>
                  <a:pt x="1313" y="313"/>
                </a:cubicBezTo>
                <a:lnTo>
                  <a:pt x="1313" y="313"/>
                </a:lnTo>
                <a:cubicBezTo>
                  <a:pt x="1313" y="313"/>
                  <a:pt x="1313" y="313"/>
                  <a:pt x="1313" y="314"/>
                </a:cubicBezTo>
                <a:lnTo>
                  <a:pt x="1313" y="314"/>
                </a:lnTo>
                <a:cubicBezTo>
                  <a:pt x="1311" y="314"/>
                  <a:pt x="1309" y="316"/>
                  <a:pt x="1309" y="318"/>
                </a:cubicBezTo>
                <a:lnTo>
                  <a:pt x="1309" y="318"/>
                </a:lnTo>
                <a:cubicBezTo>
                  <a:pt x="1307" y="318"/>
                  <a:pt x="1307" y="319"/>
                  <a:pt x="1306" y="321"/>
                </a:cubicBezTo>
                <a:lnTo>
                  <a:pt x="1306" y="321"/>
                </a:lnTo>
                <a:cubicBezTo>
                  <a:pt x="1306" y="322"/>
                  <a:pt x="1305" y="323"/>
                  <a:pt x="1305" y="325"/>
                </a:cubicBezTo>
                <a:lnTo>
                  <a:pt x="1305" y="325"/>
                </a:lnTo>
                <a:cubicBezTo>
                  <a:pt x="1306" y="325"/>
                  <a:pt x="1306" y="326"/>
                  <a:pt x="1307" y="327"/>
                </a:cubicBezTo>
                <a:lnTo>
                  <a:pt x="1307" y="327"/>
                </a:lnTo>
                <a:cubicBezTo>
                  <a:pt x="1311" y="329"/>
                  <a:pt x="1313" y="327"/>
                  <a:pt x="1314" y="325"/>
                </a:cubicBezTo>
                <a:lnTo>
                  <a:pt x="1314" y="325"/>
                </a:lnTo>
                <a:lnTo>
                  <a:pt x="1314" y="325"/>
                </a:lnTo>
                <a:lnTo>
                  <a:pt x="1314" y="325"/>
                </a:lnTo>
                <a:cubicBezTo>
                  <a:pt x="1316" y="330"/>
                  <a:pt x="1320" y="334"/>
                  <a:pt x="1324" y="336"/>
                </a:cubicBezTo>
                <a:lnTo>
                  <a:pt x="1324" y="336"/>
                </a:lnTo>
                <a:cubicBezTo>
                  <a:pt x="1320" y="336"/>
                  <a:pt x="1316" y="335"/>
                  <a:pt x="1319" y="342"/>
                </a:cubicBezTo>
                <a:lnTo>
                  <a:pt x="1319" y="342"/>
                </a:lnTo>
                <a:lnTo>
                  <a:pt x="1319" y="342"/>
                </a:lnTo>
                <a:lnTo>
                  <a:pt x="1319" y="342"/>
                </a:lnTo>
                <a:cubicBezTo>
                  <a:pt x="1317" y="344"/>
                  <a:pt x="1317" y="345"/>
                  <a:pt x="1317" y="348"/>
                </a:cubicBezTo>
                <a:lnTo>
                  <a:pt x="1317" y="348"/>
                </a:lnTo>
                <a:cubicBezTo>
                  <a:pt x="1318" y="350"/>
                  <a:pt x="1320" y="351"/>
                  <a:pt x="1319" y="353"/>
                </a:cubicBezTo>
                <a:lnTo>
                  <a:pt x="1319" y="353"/>
                </a:lnTo>
                <a:cubicBezTo>
                  <a:pt x="1320" y="357"/>
                  <a:pt x="1322" y="357"/>
                  <a:pt x="1324" y="357"/>
                </a:cubicBezTo>
                <a:lnTo>
                  <a:pt x="1324" y="357"/>
                </a:lnTo>
                <a:cubicBezTo>
                  <a:pt x="1324" y="357"/>
                  <a:pt x="1325" y="357"/>
                  <a:pt x="1325" y="356"/>
                </a:cubicBezTo>
                <a:lnTo>
                  <a:pt x="1325" y="356"/>
                </a:lnTo>
                <a:cubicBezTo>
                  <a:pt x="1327" y="357"/>
                  <a:pt x="1324" y="357"/>
                  <a:pt x="1325" y="358"/>
                </a:cubicBezTo>
                <a:lnTo>
                  <a:pt x="1325" y="358"/>
                </a:lnTo>
                <a:cubicBezTo>
                  <a:pt x="1323" y="362"/>
                  <a:pt x="1328" y="367"/>
                  <a:pt x="1329" y="372"/>
                </a:cubicBezTo>
                <a:lnTo>
                  <a:pt x="1329" y="372"/>
                </a:lnTo>
                <a:cubicBezTo>
                  <a:pt x="1331" y="376"/>
                  <a:pt x="1333" y="374"/>
                  <a:pt x="1334" y="372"/>
                </a:cubicBezTo>
                <a:lnTo>
                  <a:pt x="1334" y="372"/>
                </a:lnTo>
                <a:cubicBezTo>
                  <a:pt x="1334" y="367"/>
                  <a:pt x="1337" y="365"/>
                  <a:pt x="1339" y="362"/>
                </a:cubicBezTo>
                <a:lnTo>
                  <a:pt x="1339" y="362"/>
                </a:lnTo>
                <a:cubicBezTo>
                  <a:pt x="1339" y="362"/>
                  <a:pt x="1339" y="363"/>
                  <a:pt x="1340" y="364"/>
                </a:cubicBezTo>
                <a:lnTo>
                  <a:pt x="1340" y="364"/>
                </a:lnTo>
                <a:cubicBezTo>
                  <a:pt x="1341" y="366"/>
                  <a:pt x="1342" y="367"/>
                  <a:pt x="1345" y="369"/>
                </a:cubicBezTo>
                <a:lnTo>
                  <a:pt x="1345" y="369"/>
                </a:lnTo>
                <a:cubicBezTo>
                  <a:pt x="1342" y="368"/>
                  <a:pt x="1339" y="367"/>
                  <a:pt x="1338" y="372"/>
                </a:cubicBezTo>
                <a:lnTo>
                  <a:pt x="1332" y="376"/>
                </a:lnTo>
                <a:lnTo>
                  <a:pt x="1332" y="376"/>
                </a:lnTo>
                <a:cubicBezTo>
                  <a:pt x="1333" y="381"/>
                  <a:pt x="1336" y="384"/>
                  <a:pt x="1340" y="383"/>
                </a:cubicBezTo>
                <a:lnTo>
                  <a:pt x="1340" y="383"/>
                </a:lnTo>
                <a:cubicBezTo>
                  <a:pt x="1341" y="384"/>
                  <a:pt x="1342" y="386"/>
                  <a:pt x="1343" y="386"/>
                </a:cubicBezTo>
                <a:lnTo>
                  <a:pt x="1343" y="386"/>
                </a:lnTo>
                <a:cubicBezTo>
                  <a:pt x="1345" y="387"/>
                  <a:pt x="1346" y="387"/>
                  <a:pt x="1346" y="387"/>
                </a:cubicBezTo>
                <a:lnTo>
                  <a:pt x="1346" y="387"/>
                </a:lnTo>
                <a:cubicBezTo>
                  <a:pt x="1346" y="388"/>
                  <a:pt x="1346" y="388"/>
                  <a:pt x="1346" y="388"/>
                </a:cubicBezTo>
                <a:lnTo>
                  <a:pt x="1346" y="388"/>
                </a:lnTo>
                <a:cubicBezTo>
                  <a:pt x="1346" y="390"/>
                  <a:pt x="1348" y="392"/>
                  <a:pt x="1349" y="393"/>
                </a:cubicBezTo>
                <a:lnTo>
                  <a:pt x="1349" y="393"/>
                </a:lnTo>
                <a:cubicBezTo>
                  <a:pt x="1349" y="394"/>
                  <a:pt x="1349" y="394"/>
                  <a:pt x="1349" y="394"/>
                </a:cubicBezTo>
                <a:lnTo>
                  <a:pt x="1349" y="394"/>
                </a:lnTo>
                <a:cubicBezTo>
                  <a:pt x="1349" y="395"/>
                  <a:pt x="1349" y="396"/>
                  <a:pt x="1349" y="398"/>
                </a:cubicBezTo>
                <a:lnTo>
                  <a:pt x="1349" y="398"/>
                </a:lnTo>
                <a:lnTo>
                  <a:pt x="1350" y="398"/>
                </a:lnTo>
                <a:lnTo>
                  <a:pt x="1350" y="398"/>
                </a:lnTo>
                <a:cubicBezTo>
                  <a:pt x="1348" y="400"/>
                  <a:pt x="1346" y="401"/>
                  <a:pt x="1348" y="405"/>
                </a:cubicBezTo>
                <a:lnTo>
                  <a:pt x="1349" y="405"/>
                </a:lnTo>
                <a:lnTo>
                  <a:pt x="1349" y="405"/>
                </a:lnTo>
                <a:cubicBezTo>
                  <a:pt x="1350" y="406"/>
                  <a:pt x="1352" y="409"/>
                  <a:pt x="1353" y="411"/>
                </a:cubicBezTo>
                <a:lnTo>
                  <a:pt x="1353" y="411"/>
                </a:lnTo>
                <a:cubicBezTo>
                  <a:pt x="1353" y="412"/>
                  <a:pt x="1354" y="413"/>
                  <a:pt x="1354" y="414"/>
                </a:cubicBezTo>
                <a:lnTo>
                  <a:pt x="1354" y="414"/>
                </a:lnTo>
                <a:cubicBezTo>
                  <a:pt x="1356" y="416"/>
                  <a:pt x="1358" y="419"/>
                  <a:pt x="1360" y="421"/>
                </a:cubicBezTo>
                <a:lnTo>
                  <a:pt x="1360" y="421"/>
                </a:lnTo>
                <a:cubicBezTo>
                  <a:pt x="1359" y="420"/>
                  <a:pt x="1358" y="420"/>
                  <a:pt x="1358" y="421"/>
                </a:cubicBezTo>
                <a:lnTo>
                  <a:pt x="1358" y="421"/>
                </a:lnTo>
                <a:cubicBezTo>
                  <a:pt x="1355" y="425"/>
                  <a:pt x="1358" y="428"/>
                  <a:pt x="1362" y="431"/>
                </a:cubicBezTo>
                <a:lnTo>
                  <a:pt x="1362" y="431"/>
                </a:lnTo>
                <a:cubicBezTo>
                  <a:pt x="1364" y="431"/>
                  <a:pt x="1366" y="431"/>
                  <a:pt x="1367" y="431"/>
                </a:cubicBezTo>
                <a:lnTo>
                  <a:pt x="1367" y="431"/>
                </a:lnTo>
                <a:cubicBezTo>
                  <a:pt x="1367" y="432"/>
                  <a:pt x="1367" y="434"/>
                  <a:pt x="1367" y="436"/>
                </a:cubicBezTo>
                <a:lnTo>
                  <a:pt x="1367" y="436"/>
                </a:lnTo>
                <a:cubicBezTo>
                  <a:pt x="1367" y="436"/>
                  <a:pt x="1367" y="436"/>
                  <a:pt x="1366" y="436"/>
                </a:cubicBezTo>
                <a:lnTo>
                  <a:pt x="1366" y="436"/>
                </a:lnTo>
                <a:cubicBezTo>
                  <a:pt x="1363" y="437"/>
                  <a:pt x="1363" y="439"/>
                  <a:pt x="1363" y="443"/>
                </a:cubicBezTo>
                <a:lnTo>
                  <a:pt x="1363" y="443"/>
                </a:lnTo>
                <a:lnTo>
                  <a:pt x="1363" y="443"/>
                </a:lnTo>
                <a:lnTo>
                  <a:pt x="1363" y="443"/>
                </a:lnTo>
                <a:cubicBezTo>
                  <a:pt x="1361" y="442"/>
                  <a:pt x="1360" y="443"/>
                  <a:pt x="1360" y="444"/>
                </a:cubicBezTo>
                <a:lnTo>
                  <a:pt x="1360" y="444"/>
                </a:lnTo>
                <a:cubicBezTo>
                  <a:pt x="1359" y="443"/>
                  <a:pt x="1358" y="443"/>
                  <a:pt x="1358" y="442"/>
                </a:cubicBezTo>
                <a:lnTo>
                  <a:pt x="1358" y="442"/>
                </a:lnTo>
                <a:cubicBezTo>
                  <a:pt x="1355" y="438"/>
                  <a:pt x="1352" y="437"/>
                  <a:pt x="1348" y="437"/>
                </a:cubicBezTo>
                <a:lnTo>
                  <a:pt x="1348" y="437"/>
                </a:lnTo>
                <a:cubicBezTo>
                  <a:pt x="1348" y="436"/>
                  <a:pt x="1346" y="434"/>
                  <a:pt x="1344" y="433"/>
                </a:cubicBezTo>
                <a:lnTo>
                  <a:pt x="1344" y="433"/>
                </a:lnTo>
                <a:cubicBezTo>
                  <a:pt x="1344" y="433"/>
                  <a:pt x="1344" y="433"/>
                  <a:pt x="1345" y="432"/>
                </a:cubicBezTo>
                <a:lnTo>
                  <a:pt x="1345" y="432"/>
                </a:lnTo>
                <a:cubicBezTo>
                  <a:pt x="1344" y="432"/>
                  <a:pt x="1343" y="431"/>
                  <a:pt x="1343" y="431"/>
                </a:cubicBezTo>
                <a:lnTo>
                  <a:pt x="1343" y="431"/>
                </a:lnTo>
                <a:cubicBezTo>
                  <a:pt x="1343" y="430"/>
                  <a:pt x="1342" y="429"/>
                  <a:pt x="1340" y="427"/>
                </a:cubicBezTo>
                <a:lnTo>
                  <a:pt x="1340" y="427"/>
                </a:lnTo>
                <a:lnTo>
                  <a:pt x="1340" y="426"/>
                </a:lnTo>
                <a:lnTo>
                  <a:pt x="1340" y="426"/>
                </a:lnTo>
                <a:cubicBezTo>
                  <a:pt x="1339" y="425"/>
                  <a:pt x="1339" y="424"/>
                  <a:pt x="1338" y="423"/>
                </a:cubicBezTo>
                <a:lnTo>
                  <a:pt x="1338" y="423"/>
                </a:lnTo>
                <a:cubicBezTo>
                  <a:pt x="1339" y="423"/>
                  <a:pt x="1339" y="423"/>
                  <a:pt x="1340" y="423"/>
                </a:cubicBezTo>
                <a:lnTo>
                  <a:pt x="1340" y="423"/>
                </a:lnTo>
                <a:cubicBezTo>
                  <a:pt x="1341" y="421"/>
                  <a:pt x="1341" y="420"/>
                  <a:pt x="1341" y="418"/>
                </a:cubicBezTo>
                <a:lnTo>
                  <a:pt x="1341" y="418"/>
                </a:lnTo>
                <a:cubicBezTo>
                  <a:pt x="1336" y="414"/>
                  <a:pt x="1337" y="409"/>
                  <a:pt x="1338" y="405"/>
                </a:cubicBezTo>
                <a:lnTo>
                  <a:pt x="1338" y="405"/>
                </a:lnTo>
                <a:cubicBezTo>
                  <a:pt x="1336" y="404"/>
                  <a:pt x="1332" y="405"/>
                  <a:pt x="1330" y="401"/>
                </a:cubicBezTo>
                <a:lnTo>
                  <a:pt x="1330" y="401"/>
                </a:lnTo>
                <a:cubicBezTo>
                  <a:pt x="1327" y="403"/>
                  <a:pt x="1327" y="407"/>
                  <a:pt x="1327" y="410"/>
                </a:cubicBezTo>
                <a:lnTo>
                  <a:pt x="1327" y="410"/>
                </a:lnTo>
                <a:cubicBezTo>
                  <a:pt x="1327" y="411"/>
                  <a:pt x="1328" y="412"/>
                  <a:pt x="1329" y="414"/>
                </a:cubicBezTo>
                <a:lnTo>
                  <a:pt x="1329" y="414"/>
                </a:lnTo>
                <a:lnTo>
                  <a:pt x="1329" y="414"/>
                </a:lnTo>
                <a:cubicBezTo>
                  <a:pt x="1329" y="414"/>
                  <a:pt x="1328" y="414"/>
                  <a:pt x="1327" y="415"/>
                </a:cubicBezTo>
                <a:lnTo>
                  <a:pt x="1327" y="415"/>
                </a:lnTo>
                <a:cubicBezTo>
                  <a:pt x="1327" y="414"/>
                  <a:pt x="1327" y="414"/>
                  <a:pt x="1327" y="414"/>
                </a:cubicBezTo>
                <a:lnTo>
                  <a:pt x="1327" y="414"/>
                </a:lnTo>
                <a:cubicBezTo>
                  <a:pt x="1328" y="414"/>
                  <a:pt x="1328" y="413"/>
                  <a:pt x="1328" y="413"/>
                </a:cubicBezTo>
                <a:lnTo>
                  <a:pt x="1328" y="413"/>
                </a:lnTo>
                <a:cubicBezTo>
                  <a:pt x="1326" y="411"/>
                  <a:pt x="1324" y="409"/>
                  <a:pt x="1322" y="408"/>
                </a:cubicBezTo>
                <a:lnTo>
                  <a:pt x="1322" y="408"/>
                </a:lnTo>
                <a:cubicBezTo>
                  <a:pt x="1320" y="409"/>
                  <a:pt x="1320" y="409"/>
                  <a:pt x="1320" y="411"/>
                </a:cubicBezTo>
                <a:lnTo>
                  <a:pt x="1320" y="411"/>
                </a:lnTo>
                <a:cubicBezTo>
                  <a:pt x="1320" y="411"/>
                  <a:pt x="1320" y="411"/>
                  <a:pt x="1319" y="411"/>
                </a:cubicBezTo>
                <a:lnTo>
                  <a:pt x="1319" y="411"/>
                </a:lnTo>
                <a:cubicBezTo>
                  <a:pt x="1317" y="411"/>
                  <a:pt x="1315" y="410"/>
                  <a:pt x="1314" y="409"/>
                </a:cubicBezTo>
                <a:lnTo>
                  <a:pt x="1314" y="409"/>
                </a:lnTo>
                <a:cubicBezTo>
                  <a:pt x="1314" y="408"/>
                  <a:pt x="1314" y="407"/>
                  <a:pt x="1314" y="406"/>
                </a:cubicBezTo>
                <a:lnTo>
                  <a:pt x="1314" y="406"/>
                </a:lnTo>
                <a:cubicBezTo>
                  <a:pt x="1312" y="406"/>
                  <a:pt x="1309" y="405"/>
                  <a:pt x="1308" y="403"/>
                </a:cubicBezTo>
                <a:lnTo>
                  <a:pt x="1308" y="403"/>
                </a:lnTo>
                <a:cubicBezTo>
                  <a:pt x="1309" y="402"/>
                  <a:pt x="1309" y="401"/>
                  <a:pt x="1309" y="400"/>
                </a:cubicBezTo>
                <a:lnTo>
                  <a:pt x="1309" y="400"/>
                </a:lnTo>
                <a:cubicBezTo>
                  <a:pt x="1309" y="400"/>
                  <a:pt x="1311" y="400"/>
                  <a:pt x="1312" y="400"/>
                </a:cubicBezTo>
                <a:lnTo>
                  <a:pt x="1312" y="400"/>
                </a:lnTo>
                <a:cubicBezTo>
                  <a:pt x="1310" y="402"/>
                  <a:pt x="1314" y="403"/>
                  <a:pt x="1316" y="405"/>
                </a:cubicBezTo>
                <a:lnTo>
                  <a:pt x="1316" y="405"/>
                </a:lnTo>
                <a:cubicBezTo>
                  <a:pt x="1316" y="405"/>
                  <a:pt x="1317" y="405"/>
                  <a:pt x="1318" y="405"/>
                </a:cubicBezTo>
                <a:lnTo>
                  <a:pt x="1318" y="405"/>
                </a:lnTo>
                <a:cubicBezTo>
                  <a:pt x="1318" y="403"/>
                  <a:pt x="1321" y="403"/>
                  <a:pt x="1318" y="401"/>
                </a:cubicBezTo>
                <a:lnTo>
                  <a:pt x="1318" y="401"/>
                </a:lnTo>
                <a:cubicBezTo>
                  <a:pt x="1316" y="401"/>
                  <a:pt x="1314" y="400"/>
                  <a:pt x="1314" y="399"/>
                </a:cubicBezTo>
                <a:lnTo>
                  <a:pt x="1314" y="399"/>
                </a:lnTo>
                <a:cubicBezTo>
                  <a:pt x="1315" y="397"/>
                  <a:pt x="1315" y="394"/>
                  <a:pt x="1318" y="394"/>
                </a:cubicBezTo>
                <a:lnTo>
                  <a:pt x="1318" y="394"/>
                </a:lnTo>
                <a:cubicBezTo>
                  <a:pt x="1320" y="392"/>
                  <a:pt x="1324" y="394"/>
                  <a:pt x="1324" y="389"/>
                </a:cubicBezTo>
                <a:lnTo>
                  <a:pt x="1324" y="389"/>
                </a:lnTo>
                <a:cubicBezTo>
                  <a:pt x="1324" y="388"/>
                  <a:pt x="1323" y="387"/>
                  <a:pt x="1322" y="386"/>
                </a:cubicBezTo>
                <a:lnTo>
                  <a:pt x="1322" y="386"/>
                </a:lnTo>
                <a:cubicBezTo>
                  <a:pt x="1320" y="384"/>
                  <a:pt x="1320" y="383"/>
                  <a:pt x="1319" y="381"/>
                </a:cubicBezTo>
                <a:lnTo>
                  <a:pt x="1319" y="381"/>
                </a:lnTo>
                <a:lnTo>
                  <a:pt x="1319" y="381"/>
                </a:lnTo>
                <a:lnTo>
                  <a:pt x="1319" y="381"/>
                </a:lnTo>
                <a:lnTo>
                  <a:pt x="1319" y="381"/>
                </a:lnTo>
                <a:lnTo>
                  <a:pt x="1319" y="381"/>
                </a:lnTo>
                <a:cubicBezTo>
                  <a:pt x="1318" y="380"/>
                  <a:pt x="1318" y="379"/>
                  <a:pt x="1318" y="378"/>
                </a:cubicBezTo>
                <a:lnTo>
                  <a:pt x="1318" y="378"/>
                </a:lnTo>
                <a:cubicBezTo>
                  <a:pt x="1318" y="377"/>
                  <a:pt x="1318" y="375"/>
                  <a:pt x="1316" y="372"/>
                </a:cubicBezTo>
                <a:lnTo>
                  <a:pt x="1316" y="372"/>
                </a:lnTo>
                <a:lnTo>
                  <a:pt x="1315" y="372"/>
                </a:lnTo>
                <a:lnTo>
                  <a:pt x="1315" y="372"/>
                </a:lnTo>
                <a:cubicBezTo>
                  <a:pt x="1314" y="372"/>
                  <a:pt x="1314" y="372"/>
                  <a:pt x="1314" y="372"/>
                </a:cubicBezTo>
                <a:lnTo>
                  <a:pt x="1314" y="372"/>
                </a:lnTo>
                <a:cubicBezTo>
                  <a:pt x="1315" y="368"/>
                  <a:pt x="1316" y="366"/>
                  <a:pt x="1317" y="362"/>
                </a:cubicBezTo>
                <a:lnTo>
                  <a:pt x="1317" y="362"/>
                </a:lnTo>
                <a:lnTo>
                  <a:pt x="1317" y="362"/>
                </a:lnTo>
                <a:lnTo>
                  <a:pt x="1317" y="362"/>
                </a:lnTo>
                <a:cubicBezTo>
                  <a:pt x="1314" y="359"/>
                  <a:pt x="1312" y="361"/>
                  <a:pt x="1310" y="362"/>
                </a:cubicBezTo>
                <a:lnTo>
                  <a:pt x="1310" y="362"/>
                </a:lnTo>
                <a:cubicBezTo>
                  <a:pt x="1310" y="362"/>
                  <a:pt x="1309" y="363"/>
                  <a:pt x="1309" y="364"/>
                </a:cubicBezTo>
                <a:lnTo>
                  <a:pt x="1309" y="364"/>
                </a:lnTo>
                <a:cubicBezTo>
                  <a:pt x="1309" y="362"/>
                  <a:pt x="1308" y="362"/>
                  <a:pt x="1307" y="361"/>
                </a:cubicBezTo>
                <a:lnTo>
                  <a:pt x="1307" y="361"/>
                </a:lnTo>
                <a:cubicBezTo>
                  <a:pt x="1308" y="361"/>
                  <a:pt x="1308" y="361"/>
                  <a:pt x="1308" y="362"/>
                </a:cubicBezTo>
                <a:lnTo>
                  <a:pt x="1308" y="362"/>
                </a:lnTo>
                <a:cubicBezTo>
                  <a:pt x="1310" y="361"/>
                  <a:pt x="1312" y="360"/>
                  <a:pt x="1312" y="357"/>
                </a:cubicBezTo>
                <a:lnTo>
                  <a:pt x="1312" y="357"/>
                </a:lnTo>
                <a:cubicBezTo>
                  <a:pt x="1311" y="357"/>
                  <a:pt x="1311" y="356"/>
                  <a:pt x="1310" y="355"/>
                </a:cubicBezTo>
                <a:lnTo>
                  <a:pt x="1310" y="355"/>
                </a:lnTo>
                <a:cubicBezTo>
                  <a:pt x="1308" y="353"/>
                  <a:pt x="1305" y="351"/>
                  <a:pt x="1303" y="350"/>
                </a:cubicBezTo>
                <a:lnTo>
                  <a:pt x="1303" y="349"/>
                </a:lnTo>
                <a:lnTo>
                  <a:pt x="1303" y="349"/>
                </a:lnTo>
                <a:cubicBezTo>
                  <a:pt x="1303" y="347"/>
                  <a:pt x="1303" y="344"/>
                  <a:pt x="1303" y="341"/>
                </a:cubicBezTo>
                <a:lnTo>
                  <a:pt x="1303" y="341"/>
                </a:lnTo>
                <a:cubicBezTo>
                  <a:pt x="1302" y="341"/>
                  <a:pt x="1300" y="341"/>
                  <a:pt x="1299" y="340"/>
                </a:cubicBezTo>
                <a:lnTo>
                  <a:pt x="1299" y="340"/>
                </a:lnTo>
                <a:lnTo>
                  <a:pt x="1299" y="339"/>
                </a:lnTo>
                <a:lnTo>
                  <a:pt x="1299" y="339"/>
                </a:lnTo>
                <a:cubicBezTo>
                  <a:pt x="1294" y="337"/>
                  <a:pt x="1299" y="330"/>
                  <a:pt x="1293" y="329"/>
                </a:cubicBezTo>
                <a:lnTo>
                  <a:pt x="1293" y="329"/>
                </a:lnTo>
                <a:cubicBezTo>
                  <a:pt x="1290" y="327"/>
                  <a:pt x="1287" y="323"/>
                  <a:pt x="1284" y="320"/>
                </a:cubicBezTo>
                <a:lnTo>
                  <a:pt x="1284" y="320"/>
                </a:lnTo>
                <a:cubicBezTo>
                  <a:pt x="1285" y="319"/>
                  <a:pt x="1285" y="319"/>
                  <a:pt x="1286" y="319"/>
                </a:cubicBezTo>
                <a:lnTo>
                  <a:pt x="1286" y="319"/>
                </a:lnTo>
                <a:cubicBezTo>
                  <a:pt x="1284" y="317"/>
                  <a:pt x="1283" y="315"/>
                  <a:pt x="1281" y="315"/>
                </a:cubicBezTo>
                <a:lnTo>
                  <a:pt x="1281" y="315"/>
                </a:lnTo>
                <a:cubicBezTo>
                  <a:pt x="1281" y="314"/>
                  <a:pt x="1281" y="314"/>
                  <a:pt x="1281" y="314"/>
                </a:cubicBezTo>
                <a:lnTo>
                  <a:pt x="1281" y="314"/>
                </a:lnTo>
                <a:cubicBezTo>
                  <a:pt x="1281" y="314"/>
                  <a:pt x="1281" y="314"/>
                  <a:pt x="1283" y="314"/>
                </a:cubicBezTo>
                <a:lnTo>
                  <a:pt x="1283" y="314"/>
                </a:lnTo>
                <a:cubicBezTo>
                  <a:pt x="1283" y="313"/>
                  <a:pt x="1284" y="312"/>
                  <a:pt x="1284" y="309"/>
                </a:cubicBezTo>
                <a:lnTo>
                  <a:pt x="1284" y="309"/>
                </a:lnTo>
                <a:cubicBezTo>
                  <a:pt x="1281" y="304"/>
                  <a:pt x="1271" y="297"/>
                  <a:pt x="1283" y="292"/>
                </a:cubicBezTo>
                <a:lnTo>
                  <a:pt x="1283" y="292"/>
                </a:lnTo>
                <a:cubicBezTo>
                  <a:pt x="1281" y="292"/>
                  <a:pt x="1281" y="292"/>
                  <a:pt x="1281" y="291"/>
                </a:cubicBezTo>
                <a:lnTo>
                  <a:pt x="1281" y="291"/>
                </a:lnTo>
                <a:cubicBezTo>
                  <a:pt x="1278" y="289"/>
                  <a:pt x="1276" y="289"/>
                  <a:pt x="1275" y="285"/>
                </a:cubicBezTo>
                <a:lnTo>
                  <a:pt x="1275" y="285"/>
                </a:lnTo>
                <a:cubicBezTo>
                  <a:pt x="1276" y="284"/>
                  <a:pt x="1277" y="283"/>
                  <a:pt x="1277" y="282"/>
                </a:cubicBezTo>
                <a:lnTo>
                  <a:pt x="1277" y="282"/>
                </a:lnTo>
                <a:cubicBezTo>
                  <a:pt x="1277" y="278"/>
                  <a:pt x="1278" y="274"/>
                  <a:pt x="1276" y="270"/>
                </a:cubicBezTo>
                <a:lnTo>
                  <a:pt x="1276" y="270"/>
                </a:lnTo>
                <a:cubicBezTo>
                  <a:pt x="1275" y="270"/>
                  <a:pt x="1275" y="270"/>
                  <a:pt x="1274" y="270"/>
                </a:cubicBezTo>
                <a:lnTo>
                  <a:pt x="1274" y="270"/>
                </a:lnTo>
                <a:cubicBezTo>
                  <a:pt x="1271" y="269"/>
                  <a:pt x="1270" y="266"/>
                  <a:pt x="1268" y="267"/>
                </a:cubicBezTo>
                <a:lnTo>
                  <a:pt x="1268" y="267"/>
                </a:lnTo>
                <a:cubicBezTo>
                  <a:pt x="1268" y="266"/>
                  <a:pt x="1268" y="265"/>
                  <a:pt x="1267" y="265"/>
                </a:cubicBezTo>
                <a:lnTo>
                  <a:pt x="1267" y="265"/>
                </a:lnTo>
                <a:cubicBezTo>
                  <a:pt x="1263" y="263"/>
                  <a:pt x="1266" y="255"/>
                  <a:pt x="1259" y="255"/>
                </a:cubicBezTo>
                <a:lnTo>
                  <a:pt x="1259" y="255"/>
                </a:lnTo>
                <a:cubicBezTo>
                  <a:pt x="1257" y="255"/>
                  <a:pt x="1257" y="256"/>
                  <a:pt x="1256" y="258"/>
                </a:cubicBezTo>
                <a:lnTo>
                  <a:pt x="1256" y="258"/>
                </a:lnTo>
                <a:cubicBezTo>
                  <a:pt x="1256" y="259"/>
                  <a:pt x="1256" y="259"/>
                  <a:pt x="1255" y="260"/>
                </a:cubicBezTo>
                <a:lnTo>
                  <a:pt x="1255" y="260"/>
                </a:lnTo>
                <a:cubicBezTo>
                  <a:pt x="1254" y="259"/>
                  <a:pt x="1253" y="259"/>
                  <a:pt x="1252" y="258"/>
                </a:cubicBezTo>
                <a:lnTo>
                  <a:pt x="1252" y="258"/>
                </a:lnTo>
                <a:cubicBezTo>
                  <a:pt x="1253" y="255"/>
                  <a:pt x="1254" y="254"/>
                  <a:pt x="1251" y="250"/>
                </a:cubicBezTo>
                <a:lnTo>
                  <a:pt x="1251" y="250"/>
                </a:lnTo>
                <a:cubicBezTo>
                  <a:pt x="1250" y="249"/>
                  <a:pt x="1250" y="248"/>
                  <a:pt x="1249" y="249"/>
                </a:cubicBezTo>
                <a:lnTo>
                  <a:pt x="1249" y="249"/>
                </a:lnTo>
                <a:cubicBezTo>
                  <a:pt x="1247" y="249"/>
                  <a:pt x="1245" y="250"/>
                  <a:pt x="1244" y="250"/>
                </a:cubicBezTo>
                <a:lnTo>
                  <a:pt x="1244" y="250"/>
                </a:lnTo>
                <a:lnTo>
                  <a:pt x="1244" y="250"/>
                </a:lnTo>
                <a:cubicBezTo>
                  <a:pt x="1244" y="250"/>
                  <a:pt x="1244" y="250"/>
                  <a:pt x="1243" y="250"/>
                </a:cubicBezTo>
                <a:lnTo>
                  <a:pt x="1243" y="250"/>
                </a:lnTo>
                <a:lnTo>
                  <a:pt x="1243" y="249"/>
                </a:lnTo>
                <a:lnTo>
                  <a:pt x="1243" y="249"/>
                </a:lnTo>
                <a:cubicBezTo>
                  <a:pt x="1244" y="249"/>
                  <a:pt x="1246" y="250"/>
                  <a:pt x="1247" y="249"/>
                </a:cubicBezTo>
                <a:lnTo>
                  <a:pt x="1247" y="249"/>
                </a:lnTo>
                <a:cubicBezTo>
                  <a:pt x="1247" y="247"/>
                  <a:pt x="1247" y="246"/>
                  <a:pt x="1248" y="244"/>
                </a:cubicBezTo>
                <a:lnTo>
                  <a:pt x="1248" y="244"/>
                </a:lnTo>
                <a:cubicBezTo>
                  <a:pt x="1240" y="245"/>
                  <a:pt x="1245" y="240"/>
                  <a:pt x="1244" y="237"/>
                </a:cubicBezTo>
                <a:lnTo>
                  <a:pt x="1244" y="237"/>
                </a:lnTo>
                <a:lnTo>
                  <a:pt x="1244" y="237"/>
                </a:lnTo>
                <a:lnTo>
                  <a:pt x="1244" y="237"/>
                </a:lnTo>
                <a:lnTo>
                  <a:pt x="1244" y="237"/>
                </a:lnTo>
                <a:lnTo>
                  <a:pt x="1244" y="237"/>
                </a:lnTo>
                <a:cubicBezTo>
                  <a:pt x="1244" y="236"/>
                  <a:pt x="1244" y="235"/>
                  <a:pt x="1244" y="234"/>
                </a:cubicBezTo>
                <a:lnTo>
                  <a:pt x="1244" y="234"/>
                </a:lnTo>
                <a:cubicBezTo>
                  <a:pt x="1244" y="232"/>
                  <a:pt x="1243" y="229"/>
                  <a:pt x="1241" y="227"/>
                </a:cubicBezTo>
                <a:lnTo>
                  <a:pt x="1241" y="227"/>
                </a:lnTo>
                <a:lnTo>
                  <a:pt x="1240" y="227"/>
                </a:lnTo>
                <a:lnTo>
                  <a:pt x="1240" y="227"/>
                </a:lnTo>
                <a:cubicBezTo>
                  <a:pt x="1240" y="226"/>
                  <a:pt x="1240" y="226"/>
                  <a:pt x="1240" y="225"/>
                </a:cubicBezTo>
                <a:lnTo>
                  <a:pt x="1240" y="225"/>
                </a:lnTo>
                <a:cubicBezTo>
                  <a:pt x="1240" y="224"/>
                  <a:pt x="1240" y="222"/>
                  <a:pt x="1241" y="222"/>
                </a:cubicBezTo>
                <a:lnTo>
                  <a:pt x="1241" y="222"/>
                </a:lnTo>
                <a:cubicBezTo>
                  <a:pt x="1241" y="221"/>
                  <a:pt x="1242" y="220"/>
                  <a:pt x="1243" y="219"/>
                </a:cubicBezTo>
                <a:lnTo>
                  <a:pt x="1243" y="219"/>
                </a:lnTo>
                <a:cubicBezTo>
                  <a:pt x="1242" y="216"/>
                  <a:pt x="1240" y="215"/>
                  <a:pt x="1238" y="214"/>
                </a:cubicBezTo>
                <a:lnTo>
                  <a:pt x="1238" y="214"/>
                </a:lnTo>
                <a:cubicBezTo>
                  <a:pt x="1237" y="212"/>
                  <a:pt x="1236" y="211"/>
                  <a:pt x="1236" y="208"/>
                </a:cubicBezTo>
                <a:lnTo>
                  <a:pt x="1236" y="208"/>
                </a:lnTo>
                <a:cubicBezTo>
                  <a:pt x="1234" y="206"/>
                  <a:pt x="1235" y="201"/>
                  <a:pt x="1232" y="198"/>
                </a:cubicBezTo>
                <a:lnTo>
                  <a:pt x="1232" y="198"/>
                </a:lnTo>
                <a:cubicBezTo>
                  <a:pt x="1231" y="198"/>
                  <a:pt x="1231" y="197"/>
                  <a:pt x="1230" y="197"/>
                </a:cubicBezTo>
                <a:lnTo>
                  <a:pt x="1230" y="197"/>
                </a:lnTo>
                <a:cubicBezTo>
                  <a:pt x="1228" y="195"/>
                  <a:pt x="1226" y="199"/>
                  <a:pt x="1223" y="196"/>
                </a:cubicBezTo>
                <a:lnTo>
                  <a:pt x="1223" y="196"/>
                </a:lnTo>
                <a:cubicBezTo>
                  <a:pt x="1223" y="196"/>
                  <a:pt x="1223" y="196"/>
                  <a:pt x="1223" y="195"/>
                </a:cubicBezTo>
                <a:lnTo>
                  <a:pt x="1223" y="195"/>
                </a:lnTo>
                <a:lnTo>
                  <a:pt x="1223" y="195"/>
                </a:lnTo>
                <a:lnTo>
                  <a:pt x="1223" y="195"/>
                </a:lnTo>
                <a:cubicBezTo>
                  <a:pt x="1222" y="195"/>
                  <a:pt x="1222" y="194"/>
                  <a:pt x="1222" y="194"/>
                </a:cubicBezTo>
                <a:lnTo>
                  <a:pt x="1222" y="194"/>
                </a:lnTo>
                <a:cubicBezTo>
                  <a:pt x="1221" y="191"/>
                  <a:pt x="1222" y="189"/>
                  <a:pt x="1221" y="187"/>
                </a:cubicBezTo>
                <a:lnTo>
                  <a:pt x="1221" y="187"/>
                </a:lnTo>
                <a:cubicBezTo>
                  <a:pt x="1219" y="184"/>
                  <a:pt x="1219" y="183"/>
                  <a:pt x="1217" y="182"/>
                </a:cubicBezTo>
                <a:lnTo>
                  <a:pt x="1217" y="182"/>
                </a:lnTo>
                <a:cubicBezTo>
                  <a:pt x="1217" y="181"/>
                  <a:pt x="1216" y="179"/>
                  <a:pt x="1214" y="178"/>
                </a:cubicBezTo>
                <a:lnTo>
                  <a:pt x="1214" y="178"/>
                </a:lnTo>
                <a:lnTo>
                  <a:pt x="1213" y="179"/>
                </a:lnTo>
                <a:lnTo>
                  <a:pt x="1213" y="179"/>
                </a:lnTo>
                <a:cubicBezTo>
                  <a:pt x="1213" y="178"/>
                  <a:pt x="1213" y="177"/>
                  <a:pt x="1212" y="175"/>
                </a:cubicBezTo>
                <a:lnTo>
                  <a:pt x="1212" y="175"/>
                </a:lnTo>
                <a:cubicBezTo>
                  <a:pt x="1212" y="174"/>
                  <a:pt x="1213" y="172"/>
                  <a:pt x="1213" y="170"/>
                </a:cubicBezTo>
                <a:lnTo>
                  <a:pt x="1209" y="166"/>
                </a:lnTo>
                <a:lnTo>
                  <a:pt x="1209" y="166"/>
                </a:lnTo>
                <a:cubicBezTo>
                  <a:pt x="1211" y="165"/>
                  <a:pt x="1213" y="164"/>
                  <a:pt x="1212" y="162"/>
                </a:cubicBezTo>
                <a:lnTo>
                  <a:pt x="1212" y="162"/>
                </a:lnTo>
                <a:cubicBezTo>
                  <a:pt x="1209" y="157"/>
                  <a:pt x="1207" y="154"/>
                  <a:pt x="1205" y="151"/>
                </a:cubicBezTo>
                <a:lnTo>
                  <a:pt x="1205" y="151"/>
                </a:lnTo>
                <a:cubicBezTo>
                  <a:pt x="1205" y="147"/>
                  <a:pt x="1207" y="152"/>
                  <a:pt x="1208" y="151"/>
                </a:cubicBezTo>
                <a:lnTo>
                  <a:pt x="1208" y="151"/>
                </a:lnTo>
                <a:cubicBezTo>
                  <a:pt x="1208" y="144"/>
                  <a:pt x="1201" y="144"/>
                  <a:pt x="1199" y="139"/>
                </a:cubicBezTo>
                <a:lnTo>
                  <a:pt x="1199" y="139"/>
                </a:lnTo>
                <a:cubicBezTo>
                  <a:pt x="1198" y="138"/>
                  <a:pt x="1197" y="138"/>
                  <a:pt x="1197" y="138"/>
                </a:cubicBezTo>
                <a:lnTo>
                  <a:pt x="1197" y="138"/>
                </a:lnTo>
                <a:cubicBezTo>
                  <a:pt x="1197" y="137"/>
                  <a:pt x="1197" y="137"/>
                  <a:pt x="1197" y="137"/>
                </a:cubicBezTo>
                <a:lnTo>
                  <a:pt x="1197" y="137"/>
                </a:lnTo>
                <a:cubicBezTo>
                  <a:pt x="1197" y="136"/>
                  <a:pt x="1197" y="136"/>
                  <a:pt x="1196" y="135"/>
                </a:cubicBezTo>
                <a:lnTo>
                  <a:pt x="1196" y="135"/>
                </a:lnTo>
                <a:cubicBezTo>
                  <a:pt x="1191" y="136"/>
                  <a:pt x="1189" y="133"/>
                  <a:pt x="1186" y="130"/>
                </a:cubicBezTo>
                <a:lnTo>
                  <a:pt x="1186" y="130"/>
                </a:lnTo>
                <a:cubicBezTo>
                  <a:pt x="1185" y="128"/>
                  <a:pt x="1185" y="126"/>
                  <a:pt x="1184" y="124"/>
                </a:cubicBezTo>
                <a:lnTo>
                  <a:pt x="1184" y="124"/>
                </a:lnTo>
                <a:cubicBezTo>
                  <a:pt x="1184" y="122"/>
                  <a:pt x="1183" y="120"/>
                  <a:pt x="1183" y="119"/>
                </a:cubicBezTo>
                <a:lnTo>
                  <a:pt x="1183" y="119"/>
                </a:lnTo>
                <a:cubicBezTo>
                  <a:pt x="1183" y="117"/>
                  <a:pt x="1184" y="116"/>
                  <a:pt x="1184" y="114"/>
                </a:cubicBezTo>
                <a:lnTo>
                  <a:pt x="1184" y="114"/>
                </a:lnTo>
                <a:cubicBezTo>
                  <a:pt x="1183" y="113"/>
                  <a:pt x="1182" y="112"/>
                  <a:pt x="1182" y="110"/>
                </a:cubicBezTo>
                <a:lnTo>
                  <a:pt x="1182" y="110"/>
                </a:lnTo>
                <a:lnTo>
                  <a:pt x="1182" y="110"/>
                </a:lnTo>
                <a:lnTo>
                  <a:pt x="1182" y="110"/>
                </a:lnTo>
                <a:lnTo>
                  <a:pt x="1182" y="110"/>
                </a:lnTo>
                <a:lnTo>
                  <a:pt x="1182" y="110"/>
                </a:lnTo>
                <a:cubicBezTo>
                  <a:pt x="1183" y="107"/>
                  <a:pt x="1180" y="104"/>
                  <a:pt x="1180" y="102"/>
                </a:cubicBezTo>
                <a:lnTo>
                  <a:pt x="1180" y="102"/>
                </a:lnTo>
                <a:cubicBezTo>
                  <a:pt x="1179" y="101"/>
                  <a:pt x="1178" y="101"/>
                  <a:pt x="1177" y="100"/>
                </a:cubicBezTo>
                <a:lnTo>
                  <a:pt x="1177" y="100"/>
                </a:lnTo>
                <a:cubicBezTo>
                  <a:pt x="1179" y="95"/>
                  <a:pt x="1177" y="94"/>
                  <a:pt x="1174" y="92"/>
                </a:cubicBezTo>
                <a:lnTo>
                  <a:pt x="1174" y="92"/>
                </a:lnTo>
                <a:cubicBezTo>
                  <a:pt x="1174" y="91"/>
                  <a:pt x="1174" y="90"/>
                  <a:pt x="1173" y="89"/>
                </a:cubicBezTo>
                <a:lnTo>
                  <a:pt x="1173" y="89"/>
                </a:lnTo>
                <a:cubicBezTo>
                  <a:pt x="1171" y="88"/>
                  <a:pt x="1170" y="86"/>
                  <a:pt x="1169" y="85"/>
                </a:cubicBezTo>
                <a:lnTo>
                  <a:pt x="1169" y="85"/>
                </a:lnTo>
                <a:cubicBezTo>
                  <a:pt x="1168" y="85"/>
                  <a:pt x="1167" y="85"/>
                  <a:pt x="1167" y="85"/>
                </a:cubicBezTo>
                <a:lnTo>
                  <a:pt x="1167" y="85"/>
                </a:lnTo>
                <a:cubicBezTo>
                  <a:pt x="1166" y="83"/>
                  <a:pt x="1165" y="82"/>
                  <a:pt x="1164" y="81"/>
                </a:cubicBezTo>
                <a:lnTo>
                  <a:pt x="1164" y="81"/>
                </a:lnTo>
                <a:cubicBezTo>
                  <a:pt x="1164" y="80"/>
                  <a:pt x="1164" y="79"/>
                  <a:pt x="1164" y="79"/>
                </a:cubicBezTo>
                <a:lnTo>
                  <a:pt x="1164" y="79"/>
                </a:lnTo>
                <a:cubicBezTo>
                  <a:pt x="1164" y="78"/>
                  <a:pt x="1164" y="77"/>
                  <a:pt x="1163" y="77"/>
                </a:cubicBezTo>
                <a:lnTo>
                  <a:pt x="1163" y="77"/>
                </a:lnTo>
                <a:cubicBezTo>
                  <a:pt x="1161" y="76"/>
                  <a:pt x="1158" y="75"/>
                  <a:pt x="1156" y="73"/>
                </a:cubicBezTo>
                <a:lnTo>
                  <a:pt x="1156" y="73"/>
                </a:lnTo>
                <a:lnTo>
                  <a:pt x="1156" y="73"/>
                </a:lnTo>
                <a:lnTo>
                  <a:pt x="1156" y="73"/>
                </a:lnTo>
                <a:cubicBezTo>
                  <a:pt x="1154" y="70"/>
                  <a:pt x="1154" y="69"/>
                  <a:pt x="1153" y="68"/>
                </a:cubicBezTo>
                <a:lnTo>
                  <a:pt x="1153" y="68"/>
                </a:lnTo>
                <a:cubicBezTo>
                  <a:pt x="1125" y="54"/>
                  <a:pt x="1096" y="43"/>
                  <a:pt x="1067" y="34"/>
                </a:cubicBezTo>
                <a:lnTo>
                  <a:pt x="1067" y="34"/>
                </a:lnTo>
                <a:lnTo>
                  <a:pt x="1067" y="34"/>
                </a:lnTo>
                <a:lnTo>
                  <a:pt x="1067" y="34"/>
                </a:lnTo>
                <a:cubicBezTo>
                  <a:pt x="1066" y="35"/>
                  <a:pt x="1066" y="35"/>
                  <a:pt x="1066" y="36"/>
                </a:cubicBezTo>
                <a:lnTo>
                  <a:pt x="1066" y="36"/>
                </a:lnTo>
                <a:cubicBezTo>
                  <a:pt x="1066" y="40"/>
                  <a:pt x="1067" y="42"/>
                  <a:pt x="1069" y="45"/>
                </a:cubicBezTo>
                <a:lnTo>
                  <a:pt x="1069" y="45"/>
                </a:lnTo>
                <a:cubicBezTo>
                  <a:pt x="1069" y="45"/>
                  <a:pt x="1069" y="45"/>
                  <a:pt x="1070" y="45"/>
                </a:cubicBezTo>
                <a:lnTo>
                  <a:pt x="1070" y="45"/>
                </a:lnTo>
                <a:cubicBezTo>
                  <a:pt x="1070" y="47"/>
                  <a:pt x="1070" y="48"/>
                  <a:pt x="1070" y="50"/>
                </a:cubicBezTo>
                <a:lnTo>
                  <a:pt x="1070" y="50"/>
                </a:lnTo>
                <a:cubicBezTo>
                  <a:pt x="1069" y="50"/>
                  <a:pt x="1069" y="50"/>
                  <a:pt x="1068" y="50"/>
                </a:cubicBezTo>
                <a:lnTo>
                  <a:pt x="1068" y="50"/>
                </a:lnTo>
                <a:cubicBezTo>
                  <a:pt x="1066" y="50"/>
                  <a:pt x="1067" y="53"/>
                  <a:pt x="1064" y="53"/>
                </a:cubicBezTo>
                <a:lnTo>
                  <a:pt x="1064" y="53"/>
                </a:lnTo>
                <a:cubicBezTo>
                  <a:pt x="1062" y="53"/>
                  <a:pt x="1062" y="54"/>
                  <a:pt x="1061" y="55"/>
                </a:cubicBezTo>
                <a:lnTo>
                  <a:pt x="1061" y="55"/>
                </a:lnTo>
                <a:cubicBezTo>
                  <a:pt x="1061" y="54"/>
                  <a:pt x="1061" y="53"/>
                  <a:pt x="1061" y="53"/>
                </a:cubicBezTo>
                <a:lnTo>
                  <a:pt x="1061" y="53"/>
                </a:lnTo>
                <a:cubicBezTo>
                  <a:pt x="1060" y="53"/>
                  <a:pt x="1060" y="54"/>
                  <a:pt x="1059" y="54"/>
                </a:cubicBezTo>
                <a:lnTo>
                  <a:pt x="1059" y="54"/>
                </a:lnTo>
                <a:cubicBezTo>
                  <a:pt x="1059" y="52"/>
                  <a:pt x="1059" y="52"/>
                  <a:pt x="1056" y="50"/>
                </a:cubicBezTo>
                <a:lnTo>
                  <a:pt x="1056" y="50"/>
                </a:lnTo>
                <a:cubicBezTo>
                  <a:pt x="1057" y="49"/>
                  <a:pt x="1057" y="48"/>
                  <a:pt x="1057" y="47"/>
                </a:cubicBezTo>
                <a:lnTo>
                  <a:pt x="1057" y="47"/>
                </a:lnTo>
                <a:cubicBezTo>
                  <a:pt x="1058" y="47"/>
                  <a:pt x="1059" y="47"/>
                  <a:pt x="1059" y="47"/>
                </a:cubicBezTo>
                <a:lnTo>
                  <a:pt x="1059" y="47"/>
                </a:lnTo>
                <a:lnTo>
                  <a:pt x="1059" y="47"/>
                </a:lnTo>
                <a:cubicBezTo>
                  <a:pt x="1059" y="47"/>
                  <a:pt x="1059" y="48"/>
                  <a:pt x="1060" y="49"/>
                </a:cubicBezTo>
                <a:lnTo>
                  <a:pt x="1060" y="49"/>
                </a:lnTo>
                <a:cubicBezTo>
                  <a:pt x="1062" y="50"/>
                  <a:pt x="1064" y="52"/>
                  <a:pt x="1065" y="50"/>
                </a:cubicBezTo>
                <a:lnTo>
                  <a:pt x="1065" y="50"/>
                </a:lnTo>
                <a:cubicBezTo>
                  <a:pt x="1066" y="49"/>
                  <a:pt x="1067" y="48"/>
                  <a:pt x="1068" y="48"/>
                </a:cubicBezTo>
                <a:lnTo>
                  <a:pt x="1068" y="48"/>
                </a:lnTo>
                <a:cubicBezTo>
                  <a:pt x="1066" y="47"/>
                  <a:pt x="1065" y="45"/>
                  <a:pt x="1064" y="44"/>
                </a:cubicBezTo>
                <a:lnTo>
                  <a:pt x="1064" y="44"/>
                </a:lnTo>
                <a:lnTo>
                  <a:pt x="1064" y="44"/>
                </a:lnTo>
                <a:cubicBezTo>
                  <a:pt x="1062" y="43"/>
                  <a:pt x="1060" y="44"/>
                  <a:pt x="1059" y="46"/>
                </a:cubicBezTo>
                <a:lnTo>
                  <a:pt x="1059" y="46"/>
                </a:lnTo>
                <a:cubicBezTo>
                  <a:pt x="1059" y="42"/>
                  <a:pt x="1060" y="39"/>
                  <a:pt x="1056" y="36"/>
                </a:cubicBezTo>
                <a:lnTo>
                  <a:pt x="1056" y="36"/>
                </a:lnTo>
                <a:cubicBezTo>
                  <a:pt x="1052" y="34"/>
                  <a:pt x="1050" y="37"/>
                  <a:pt x="1048" y="38"/>
                </a:cubicBezTo>
                <a:lnTo>
                  <a:pt x="1048" y="38"/>
                </a:lnTo>
                <a:lnTo>
                  <a:pt x="1048" y="38"/>
                </a:lnTo>
                <a:lnTo>
                  <a:pt x="1048" y="38"/>
                </a:lnTo>
                <a:cubicBezTo>
                  <a:pt x="1048" y="38"/>
                  <a:pt x="1048" y="37"/>
                  <a:pt x="1047" y="36"/>
                </a:cubicBezTo>
                <a:lnTo>
                  <a:pt x="1047" y="36"/>
                </a:lnTo>
                <a:cubicBezTo>
                  <a:pt x="1048" y="36"/>
                  <a:pt x="1048" y="36"/>
                  <a:pt x="1048" y="36"/>
                </a:cubicBezTo>
                <a:lnTo>
                  <a:pt x="1048" y="36"/>
                </a:lnTo>
                <a:cubicBezTo>
                  <a:pt x="1052" y="35"/>
                  <a:pt x="1053" y="33"/>
                  <a:pt x="1053" y="30"/>
                </a:cubicBezTo>
                <a:lnTo>
                  <a:pt x="1053" y="30"/>
                </a:lnTo>
                <a:cubicBezTo>
                  <a:pt x="1033" y="24"/>
                  <a:pt x="1012" y="19"/>
                  <a:pt x="991" y="14"/>
                </a:cubicBezTo>
                <a:lnTo>
                  <a:pt x="991" y="14"/>
                </a:lnTo>
                <a:cubicBezTo>
                  <a:pt x="992" y="16"/>
                  <a:pt x="992" y="17"/>
                  <a:pt x="994" y="19"/>
                </a:cubicBezTo>
                <a:lnTo>
                  <a:pt x="994" y="19"/>
                </a:lnTo>
                <a:lnTo>
                  <a:pt x="994" y="19"/>
                </a:lnTo>
                <a:lnTo>
                  <a:pt x="994" y="19"/>
                </a:lnTo>
                <a:lnTo>
                  <a:pt x="994" y="19"/>
                </a:lnTo>
                <a:lnTo>
                  <a:pt x="994" y="19"/>
                </a:lnTo>
                <a:lnTo>
                  <a:pt x="994" y="19"/>
                </a:lnTo>
                <a:lnTo>
                  <a:pt x="994" y="19"/>
                </a:lnTo>
                <a:lnTo>
                  <a:pt x="994" y="19"/>
                </a:lnTo>
                <a:cubicBezTo>
                  <a:pt x="992" y="22"/>
                  <a:pt x="988" y="16"/>
                  <a:pt x="987" y="21"/>
                </a:cubicBezTo>
                <a:lnTo>
                  <a:pt x="987" y="21"/>
                </a:lnTo>
                <a:cubicBezTo>
                  <a:pt x="988" y="21"/>
                  <a:pt x="988" y="22"/>
                  <a:pt x="988" y="23"/>
                </a:cubicBezTo>
                <a:lnTo>
                  <a:pt x="988" y="23"/>
                </a:lnTo>
                <a:lnTo>
                  <a:pt x="988" y="23"/>
                </a:lnTo>
                <a:cubicBezTo>
                  <a:pt x="989" y="25"/>
                  <a:pt x="988" y="26"/>
                  <a:pt x="988" y="28"/>
                </a:cubicBezTo>
                <a:lnTo>
                  <a:pt x="988" y="28"/>
                </a:lnTo>
                <a:cubicBezTo>
                  <a:pt x="988" y="27"/>
                  <a:pt x="986" y="27"/>
                  <a:pt x="985" y="25"/>
                </a:cubicBezTo>
                <a:lnTo>
                  <a:pt x="985" y="25"/>
                </a:lnTo>
                <a:cubicBezTo>
                  <a:pt x="981" y="26"/>
                  <a:pt x="977" y="24"/>
                  <a:pt x="975" y="20"/>
                </a:cubicBezTo>
                <a:lnTo>
                  <a:pt x="975" y="20"/>
                </a:lnTo>
                <a:cubicBezTo>
                  <a:pt x="975" y="19"/>
                  <a:pt x="975" y="19"/>
                  <a:pt x="975" y="19"/>
                </a:cubicBezTo>
                <a:lnTo>
                  <a:pt x="975" y="19"/>
                </a:lnTo>
                <a:cubicBezTo>
                  <a:pt x="976" y="19"/>
                  <a:pt x="976" y="20"/>
                  <a:pt x="978" y="19"/>
                </a:cubicBezTo>
                <a:lnTo>
                  <a:pt x="978" y="19"/>
                </a:lnTo>
                <a:cubicBezTo>
                  <a:pt x="979" y="19"/>
                  <a:pt x="981" y="18"/>
                  <a:pt x="981" y="16"/>
                </a:cubicBezTo>
                <a:lnTo>
                  <a:pt x="981" y="16"/>
                </a:lnTo>
                <a:cubicBezTo>
                  <a:pt x="982" y="16"/>
                  <a:pt x="982" y="17"/>
                  <a:pt x="983" y="16"/>
                </a:cubicBezTo>
                <a:lnTo>
                  <a:pt x="983" y="16"/>
                </a:lnTo>
                <a:cubicBezTo>
                  <a:pt x="985" y="16"/>
                  <a:pt x="986" y="15"/>
                  <a:pt x="987" y="13"/>
                </a:cubicBezTo>
                <a:lnTo>
                  <a:pt x="987" y="13"/>
                </a:lnTo>
                <a:cubicBezTo>
                  <a:pt x="946" y="6"/>
                  <a:pt x="904" y="2"/>
                  <a:pt x="863" y="0"/>
                </a:cubicBezTo>
                <a:lnTo>
                  <a:pt x="863" y="0"/>
                </a:lnTo>
                <a:cubicBezTo>
                  <a:pt x="863" y="1"/>
                  <a:pt x="863" y="1"/>
                  <a:pt x="863" y="2"/>
                </a:cubicBezTo>
                <a:lnTo>
                  <a:pt x="863" y="2"/>
                </a:lnTo>
                <a:cubicBezTo>
                  <a:pt x="861" y="1"/>
                  <a:pt x="861" y="1"/>
                  <a:pt x="861" y="3"/>
                </a:cubicBezTo>
                <a:lnTo>
                  <a:pt x="861" y="3"/>
                </a:lnTo>
                <a:cubicBezTo>
                  <a:pt x="860" y="3"/>
                  <a:pt x="859" y="3"/>
                  <a:pt x="859" y="3"/>
                </a:cubicBezTo>
                <a:lnTo>
                  <a:pt x="859" y="3"/>
                </a:lnTo>
                <a:cubicBezTo>
                  <a:pt x="859" y="3"/>
                  <a:pt x="858" y="1"/>
                  <a:pt x="857" y="0"/>
                </a:cubicBezTo>
                <a:lnTo>
                  <a:pt x="857" y="0"/>
                </a:lnTo>
                <a:cubicBezTo>
                  <a:pt x="853" y="0"/>
                  <a:pt x="847" y="0"/>
                  <a:pt x="843" y="0"/>
                </a:cubicBezTo>
                <a:lnTo>
                  <a:pt x="843" y="0"/>
                </a:lnTo>
                <a:cubicBezTo>
                  <a:pt x="843" y="2"/>
                  <a:pt x="842" y="3"/>
                  <a:pt x="840" y="3"/>
                </a:cubicBezTo>
                <a:lnTo>
                  <a:pt x="840" y="3"/>
                </a:lnTo>
                <a:lnTo>
                  <a:pt x="840" y="3"/>
                </a:lnTo>
                <a:lnTo>
                  <a:pt x="840" y="3"/>
                </a:lnTo>
                <a:cubicBezTo>
                  <a:pt x="842" y="3"/>
                  <a:pt x="843" y="1"/>
                  <a:pt x="843" y="0"/>
                </a:cubicBezTo>
                <a:lnTo>
                  <a:pt x="843" y="0"/>
                </a:lnTo>
                <a:cubicBezTo>
                  <a:pt x="832" y="0"/>
                  <a:pt x="821" y="0"/>
                  <a:pt x="811" y="0"/>
                </a:cubicBezTo>
                <a:lnTo>
                  <a:pt x="811" y="0"/>
                </a:lnTo>
                <a:cubicBezTo>
                  <a:pt x="811" y="1"/>
                  <a:pt x="811" y="1"/>
                  <a:pt x="811" y="2"/>
                </a:cubicBezTo>
                <a:lnTo>
                  <a:pt x="811" y="2"/>
                </a:lnTo>
                <a:cubicBezTo>
                  <a:pt x="812" y="2"/>
                  <a:pt x="812" y="2"/>
                  <a:pt x="812" y="2"/>
                </a:cubicBezTo>
                <a:lnTo>
                  <a:pt x="812" y="2"/>
                </a:lnTo>
                <a:cubicBezTo>
                  <a:pt x="811" y="4"/>
                  <a:pt x="810" y="5"/>
                  <a:pt x="810" y="9"/>
                </a:cubicBezTo>
                <a:lnTo>
                  <a:pt x="810" y="9"/>
                </a:lnTo>
                <a:cubicBezTo>
                  <a:pt x="810" y="6"/>
                  <a:pt x="810" y="3"/>
                  <a:pt x="810" y="2"/>
                </a:cubicBezTo>
                <a:lnTo>
                  <a:pt x="810" y="2"/>
                </a:lnTo>
                <a:cubicBezTo>
                  <a:pt x="810" y="1"/>
                  <a:pt x="810" y="1"/>
                  <a:pt x="809" y="1"/>
                </a:cubicBezTo>
                <a:lnTo>
                  <a:pt x="809" y="1"/>
                </a:lnTo>
                <a:cubicBezTo>
                  <a:pt x="800" y="1"/>
                  <a:pt x="791" y="2"/>
                  <a:pt x="782" y="2"/>
                </a:cubicBezTo>
                <a:lnTo>
                  <a:pt x="782" y="2"/>
                </a:lnTo>
                <a:cubicBezTo>
                  <a:pt x="782" y="3"/>
                  <a:pt x="782" y="3"/>
                  <a:pt x="782" y="3"/>
                </a:cubicBezTo>
                <a:lnTo>
                  <a:pt x="782" y="3"/>
                </a:lnTo>
                <a:lnTo>
                  <a:pt x="782" y="4"/>
                </a:lnTo>
                <a:lnTo>
                  <a:pt x="782" y="4"/>
                </a:lnTo>
                <a:cubicBezTo>
                  <a:pt x="781" y="4"/>
                  <a:pt x="781" y="3"/>
                  <a:pt x="780" y="3"/>
                </a:cubicBezTo>
                <a:lnTo>
                  <a:pt x="780" y="3"/>
                </a:lnTo>
                <a:cubicBezTo>
                  <a:pt x="778" y="3"/>
                  <a:pt x="777" y="3"/>
                  <a:pt x="775" y="4"/>
                </a:cubicBezTo>
                <a:lnTo>
                  <a:pt x="775" y="4"/>
                </a:lnTo>
                <a:cubicBezTo>
                  <a:pt x="775" y="3"/>
                  <a:pt x="775" y="3"/>
                  <a:pt x="775" y="3"/>
                </a:cubicBezTo>
                <a:lnTo>
                  <a:pt x="775" y="3"/>
                </a:lnTo>
                <a:cubicBezTo>
                  <a:pt x="756" y="4"/>
                  <a:pt x="737" y="6"/>
                  <a:pt x="720" y="9"/>
                </a:cubicBezTo>
                <a:lnTo>
                  <a:pt x="720" y="9"/>
                </a:lnTo>
                <a:lnTo>
                  <a:pt x="720" y="9"/>
                </a:lnTo>
                <a:lnTo>
                  <a:pt x="720" y="9"/>
                </a:lnTo>
                <a:cubicBezTo>
                  <a:pt x="719" y="9"/>
                  <a:pt x="719" y="9"/>
                  <a:pt x="719" y="9"/>
                </a:cubicBezTo>
                <a:lnTo>
                  <a:pt x="719" y="9"/>
                </a:lnTo>
                <a:lnTo>
                  <a:pt x="719" y="9"/>
                </a:lnTo>
                <a:lnTo>
                  <a:pt x="719" y="9"/>
                </a:lnTo>
                <a:cubicBezTo>
                  <a:pt x="703" y="11"/>
                  <a:pt x="689" y="13"/>
                  <a:pt x="675" y="16"/>
                </a:cubicBezTo>
                <a:lnTo>
                  <a:pt x="675" y="16"/>
                </a:lnTo>
                <a:cubicBezTo>
                  <a:pt x="674" y="17"/>
                  <a:pt x="674" y="17"/>
                  <a:pt x="674" y="18"/>
                </a:cubicBezTo>
                <a:lnTo>
                  <a:pt x="674" y="18"/>
                </a:lnTo>
                <a:cubicBezTo>
                  <a:pt x="673" y="19"/>
                  <a:pt x="673" y="21"/>
                  <a:pt x="674" y="23"/>
                </a:cubicBezTo>
                <a:lnTo>
                  <a:pt x="674" y="23"/>
                </a:lnTo>
                <a:cubicBezTo>
                  <a:pt x="677" y="25"/>
                  <a:pt x="681" y="28"/>
                  <a:pt x="680" y="33"/>
                </a:cubicBezTo>
                <a:lnTo>
                  <a:pt x="680" y="33"/>
                </a:lnTo>
                <a:cubicBezTo>
                  <a:pt x="680" y="35"/>
                  <a:pt x="680" y="38"/>
                  <a:pt x="681" y="41"/>
                </a:cubicBezTo>
                <a:lnTo>
                  <a:pt x="681" y="41"/>
                </a:lnTo>
                <a:lnTo>
                  <a:pt x="681" y="41"/>
                </a:lnTo>
                <a:lnTo>
                  <a:pt x="681" y="41"/>
                </a:lnTo>
                <a:cubicBezTo>
                  <a:pt x="678" y="40"/>
                  <a:pt x="677" y="41"/>
                  <a:pt x="677" y="43"/>
                </a:cubicBezTo>
                <a:lnTo>
                  <a:pt x="677" y="43"/>
                </a:lnTo>
                <a:cubicBezTo>
                  <a:pt x="675" y="43"/>
                  <a:pt x="674" y="41"/>
                  <a:pt x="672" y="41"/>
                </a:cubicBezTo>
                <a:lnTo>
                  <a:pt x="672" y="41"/>
                </a:lnTo>
                <a:cubicBezTo>
                  <a:pt x="670" y="37"/>
                  <a:pt x="670" y="35"/>
                  <a:pt x="671" y="32"/>
                </a:cubicBezTo>
                <a:lnTo>
                  <a:pt x="671" y="32"/>
                </a:lnTo>
                <a:cubicBezTo>
                  <a:pt x="672" y="32"/>
                  <a:pt x="672" y="32"/>
                  <a:pt x="673" y="32"/>
                </a:cubicBezTo>
                <a:lnTo>
                  <a:pt x="673" y="32"/>
                </a:lnTo>
                <a:cubicBezTo>
                  <a:pt x="675" y="31"/>
                  <a:pt x="676" y="30"/>
                  <a:pt x="675" y="27"/>
                </a:cubicBezTo>
                <a:lnTo>
                  <a:pt x="675" y="27"/>
                </a:lnTo>
                <a:cubicBezTo>
                  <a:pt x="674" y="25"/>
                  <a:pt x="672" y="23"/>
                  <a:pt x="671" y="21"/>
                </a:cubicBezTo>
                <a:lnTo>
                  <a:pt x="671" y="21"/>
                </a:lnTo>
                <a:cubicBezTo>
                  <a:pt x="668" y="19"/>
                  <a:pt x="665" y="19"/>
                  <a:pt x="663" y="19"/>
                </a:cubicBezTo>
                <a:lnTo>
                  <a:pt x="663" y="19"/>
                </a:lnTo>
                <a:cubicBezTo>
                  <a:pt x="662" y="19"/>
                  <a:pt x="662" y="19"/>
                  <a:pt x="661" y="19"/>
                </a:cubicBezTo>
                <a:lnTo>
                  <a:pt x="661" y="19"/>
                </a:lnTo>
                <a:cubicBezTo>
                  <a:pt x="653" y="20"/>
                  <a:pt x="644" y="23"/>
                  <a:pt x="635" y="25"/>
                </a:cubicBezTo>
                <a:lnTo>
                  <a:pt x="635" y="25"/>
                </a:lnTo>
                <a:cubicBezTo>
                  <a:pt x="636" y="25"/>
                  <a:pt x="637" y="26"/>
                  <a:pt x="638" y="26"/>
                </a:cubicBezTo>
                <a:lnTo>
                  <a:pt x="638" y="26"/>
                </a:lnTo>
                <a:cubicBezTo>
                  <a:pt x="636" y="30"/>
                  <a:pt x="630" y="27"/>
                  <a:pt x="633" y="33"/>
                </a:cubicBezTo>
                <a:lnTo>
                  <a:pt x="633" y="33"/>
                </a:lnTo>
                <a:lnTo>
                  <a:pt x="640" y="46"/>
                </a:lnTo>
                <a:lnTo>
                  <a:pt x="640" y="46"/>
                </a:lnTo>
                <a:cubicBezTo>
                  <a:pt x="640" y="46"/>
                  <a:pt x="640" y="46"/>
                  <a:pt x="640" y="47"/>
                </a:cubicBezTo>
                <a:lnTo>
                  <a:pt x="640" y="47"/>
                </a:lnTo>
                <a:cubicBezTo>
                  <a:pt x="638" y="48"/>
                  <a:pt x="634" y="48"/>
                  <a:pt x="634" y="52"/>
                </a:cubicBezTo>
                <a:lnTo>
                  <a:pt x="634" y="52"/>
                </a:lnTo>
                <a:cubicBezTo>
                  <a:pt x="631" y="56"/>
                  <a:pt x="636" y="61"/>
                  <a:pt x="636" y="66"/>
                </a:cubicBezTo>
                <a:lnTo>
                  <a:pt x="634" y="67"/>
                </a:lnTo>
                <a:lnTo>
                  <a:pt x="634" y="67"/>
                </a:lnTo>
                <a:cubicBezTo>
                  <a:pt x="633" y="66"/>
                  <a:pt x="631" y="66"/>
                  <a:pt x="629" y="66"/>
                </a:cubicBezTo>
                <a:lnTo>
                  <a:pt x="629" y="66"/>
                </a:lnTo>
                <a:cubicBezTo>
                  <a:pt x="630" y="61"/>
                  <a:pt x="630" y="56"/>
                  <a:pt x="625" y="50"/>
                </a:cubicBezTo>
                <a:lnTo>
                  <a:pt x="625" y="50"/>
                </a:lnTo>
                <a:cubicBezTo>
                  <a:pt x="624" y="50"/>
                  <a:pt x="623" y="50"/>
                  <a:pt x="622" y="50"/>
                </a:cubicBezTo>
                <a:lnTo>
                  <a:pt x="622" y="50"/>
                </a:lnTo>
                <a:cubicBezTo>
                  <a:pt x="621" y="45"/>
                  <a:pt x="616" y="47"/>
                  <a:pt x="614" y="44"/>
                </a:cubicBezTo>
                <a:lnTo>
                  <a:pt x="614" y="44"/>
                </a:lnTo>
                <a:lnTo>
                  <a:pt x="614" y="44"/>
                </a:lnTo>
                <a:lnTo>
                  <a:pt x="614" y="44"/>
                </a:lnTo>
                <a:cubicBezTo>
                  <a:pt x="616" y="44"/>
                  <a:pt x="616" y="43"/>
                  <a:pt x="616" y="41"/>
                </a:cubicBezTo>
                <a:lnTo>
                  <a:pt x="616" y="41"/>
                </a:lnTo>
                <a:cubicBezTo>
                  <a:pt x="616" y="38"/>
                  <a:pt x="615" y="35"/>
                  <a:pt x="615" y="33"/>
                </a:cubicBezTo>
                <a:lnTo>
                  <a:pt x="615" y="33"/>
                </a:lnTo>
                <a:cubicBezTo>
                  <a:pt x="614" y="32"/>
                  <a:pt x="614" y="31"/>
                  <a:pt x="614" y="31"/>
                </a:cubicBezTo>
                <a:lnTo>
                  <a:pt x="614" y="31"/>
                </a:lnTo>
                <a:cubicBezTo>
                  <a:pt x="602" y="34"/>
                  <a:pt x="591" y="38"/>
                  <a:pt x="580" y="42"/>
                </a:cubicBezTo>
                <a:lnTo>
                  <a:pt x="580" y="42"/>
                </a:lnTo>
                <a:cubicBezTo>
                  <a:pt x="580" y="45"/>
                  <a:pt x="581" y="47"/>
                  <a:pt x="583" y="50"/>
                </a:cubicBezTo>
                <a:lnTo>
                  <a:pt x="583" y="50"/>
                </a:lnTo>
                <a:cubicBezTo>
                  <a:pt x="584" y="50"/>
                  <a:pt x="584" y="50"/>
                  <a:pt x="585" y="50"/>
                </a:cubicBezTo>
                <a:lnTo>
                  <a:pt x="585" y="50"/>
                </a:lnTo>
                <a:cubicBezTo>
                  <a:pt x="584" y="50"/>
                  <a:pt x="584" y="50"/>
                  <a:pt x="583" y="50"/>
                </a:cubicBezTo>
                <a:lnTo>
                  <a:pt x="583" y="50"/>
                </a:lnTo>
                <a:cubicBezTo>
                  <a:pt x="581" y="50"/>
                  <a:pt x="580" y="50"/>
                  <a:pt x="579" y="50"/>
                </a:cubicBezTo>
                <a:lnTo>
                  <a:pt x="579" y="52"/>
                </a:lnTo>
                <a:lnTo>
                  <a:pt x="579" y="52"/>
                </a:lnTo>
                <a:cubicBezTo>
                  <a:pt x="579" y="52"/>
                  <a:pt x="579" y="53"/>
                  <a:pt x="580" y="54"/>
                </a:cubicBezTo>
                <a:lnTo>
                  <a:pt x="580" y="54"/>
                </a:lnTo>
                <a:cubicBezTo>
                  <a:pt x="577" y="54"/>
                  <a:pt x="573" y="54"/>
                  <a:pt x="575" y="60"/>
                </a:cubicBezTo>
                <a:lnTo>
                  <a:pt x="575" y="59"/>
                </a:lnTo>
                <a:lnTo>
                  <a:pt x="576" y="59"/>
                </a:lnTo>
                <a:lnTo>
                  <a:pt x="576" y="59"/>
                </a:lnTo>
                <a:cubicBezTo>
                  <a:pt x="577" y="59"/>
                  <a:pt x="578" y="59"/>
                  <a:pt x="578" y="59"/>
                </a:cubicBezTo>
                <a:lnTo>
                  <a:pt x="578" y="59"/>
                </a:lnTo>
                <a:cubicBezTo>
                  <a:pt x="579" y="61"/>
                  <a:pt x="579" y="63"/>
                  <a:pt x="581" y="65"/>
                </a:cubicBezTo>
                <a:lnTo>
                  <a:pt x="581" y="65"/>
                </a:lnTo>
                <a:cubicBezTo>
                  <a:pt x="586" y="70"/>
                  <a:pt x="581" y="69"/>
                  <a:pt x="579" y="70"/>
                </a:cubicBezTo>
                <a:lnTo>
                  <a:pt x="579" y="70"/>
                </a:lnTo>
                <a:cubicBezTo>
                  <a:pt x="578" y="70"/>
                  <a:pt x="577" y="70"/>
                  <a:pt x="575" y="71"/>
                </a:cubicBezTo>
                <a:lnTo>
                  <a:pt x="582" y="79"/>
                </a:lnTo>
                <a:lnTo>
                  <a:pt x="582" y="79"/>
                </a:lnTo>
                <a:cubicBezTo>
                  <a:pt x="584" y="80"/>
                  <a:pt x="585" y="81"/>
                  <a:pt x="585" y="83"/>
                </a:cubicBezTo>
                <a:lnTo>
                  <a:pt x="585" y="83"/>
                </a:lnTo>
                <a:cubicBezTo>
                  <a:pt x="584" y="83"/>
                  <a:pt x="582" y="83"/>
                  <a:pt x="579" y="77"/>
                </a:cubicBezTo>
                <a:lnTo>
                  <a:pt x="579" y="77"/>
                </a:lnTo>
                <a:cubicBezTo>
                  <a:pt x="579" y="75"/>
                  <a:pt x="578" y="78"/>
                  <a:pt x="576" y="79"/>
                </a:cubicBezTo>
                <a:lnTo>
                  <a:pt x="576" y="79"/>
                </a:lnTo>
                <a:cubicBezTo>
                  <a:pt x="577" y="81"/>
                  <a:pt x="576" y="83"/>
                  <a:pt x="576" y="84"/>
                </a:cubicBezTo>
                <a:lnTo>
                  <a:pt x="576" y="84"/>
                </a:lnTo>
                <a:cubicBezTo>
                  <a:pt x="576" y="85"/>
                  <a:pt x="576" y="87"/>
                  <a:pt x="576" y="88"/>
                </a:cubicBezTo>
                <a:lnTo>
                  <a:pt x="576" y="88"/>
                </a:lnTo>
                <a:cubicBezTo>
                  <a:pt x="575" y="86"/>
                  <a:pt x="572" y="86"/>
                  <a:pt x="570" y="86"/>
                </a:cubicBezTo>
                <a:lnTo>
                  <a:pt x="570" y="86"/>
                </a:lnTo>
                <a:cubicBezTo>
                  <a:pt x="567" y="86"/>
                  <a:pt x="563" y="88"/>
                  <a:pt x="559" y="83"/>
                </a:cubicBezTo>
                <a:lnTo>
                  <a:pt x="559" y="83"/>
                </a:lnTo>
                <a:cubicBezTo>
                  <a:pt x="557" y="83"/>
                  <a:pt x="554" y="77"/>
                  <a:pt x="554" y="83"/>
                </a:cubicBezTo>
                <a:lnTo>
                  <a:pt x="554" y="83"/>
                </a:lnTo>
                <a:cubicBezTo>
                  <a:pt x="554" y="88"/>
                  <a:pt x="553" y="90"/>
                  <a:pt x="549" y="91"/>
                </a:cubicBezTo>
                <a:lnTo>
                  <a:pt x="549" y="91"/>
                </a:lnTo>
                <a:cubicBezTo>
                  <a:pt x="549" y="92"/>
                  <a:pt x="549" y="92"/>
                  <a:pt x="549" y="92"/>
                </a:cubicBezTo>
                <a:lnTo>
                  <a:pt x="549" y="92"/>
                </a:lnTo>
                <a:lnTo>
                  <a:pt x="549" y="92"/>
                </a:lnTo>
                <a:lnTo>
                  <a:pt x="549" y="92"/>
                </a:lnTo>
                <a:cubicBezTo>
                  <a:pt x="548" y="94"/>
                  <a:pt x="547" y="95"/>
                  <a:pt x="545" y="94"/>
                </a:cubicBezTo>
                <a:lnTo>
                  <a:pt x="545" y="94"/>
                </a:lnTo>
                <a:cubicBezTo>
                  <a:pt x="542" y="95"/>
                  <a:pt x="542" y="98"/>
                  <a:pt x="543" y="102"/>
                </a:cubicBezTo>
                <a:lnTo>
                  <a:pt x="543" y="102"/>
                </a:lnTo>
                <a:cubicBezTo>
                  <a:pt x="542" y="104"/>
                  <a:pt x="543" y="104"/>
                  <a:pt x="543" y="106"/>
                </a:cubicBezTo>
                <a:lnTo>
                  <a:pt x="543" y="106"/>
                </a:lnTo>
                <a:cubicBezTo>
                  <a:pt x="542" y="107"/>
                  <a:pt x="538" y="106"/>
                  <a:pt x="536" y="108"/>
                </a:cubicBezTo>
                <a:lnTo>
                  <a:pt x="536" y="108"/>
                </a:lnTo>
                <a:cubicBezTo>
                  <a:pt x="536" y="109"/>
                  <a:pt x="536" y="110"/>
                  <a:pt x="536" y="110"/>
                </a:cubicBezTo>
                <a:lnTo>
                  <a:pt x="536" y="110"/>
                </a:lnTo>
                <a:lnTo>
                  <a:pt x="536" y="111"/>
                </a:lnTo>
                <a:lnTo>
                  <a:pt x="536" y="111"/>
                </a:lnTo>
                <a:cubicBezTo>
                  <a:pt x="535" y="112"/>
                  <a:pt x="533" y="112"/>
                  <a:pt x="532" y="113"/>
                </a:cubicBezTo>
                <a:lnTo>
                  <a:pt x="532" y="113"/>
                </a:lnTo>
                <a:cubicBezTo>
                  <a:pt x="532" y="112"/>
                  <a:pt x="532" y="112"/>
                  <a:pt x="533" y="111"/>
                </a:cubicBezTo>
                <a:lnTo>
                  <a:pt x="533" y="111"/>
                </a:lnTo>
                <a:cubicBezTo>
                  <a:pt x="535" y="106"/>
                  <a:pt x="532" y="104"/>
                  <a:pt x="527" y="102"/>
                </a:cubicBezTo>
                <a:lnTo>
                  <a:pt x="527" y="102"/>
                </a:lnTo>
                <a:cubicBezTo>
                  <a:pt x="526" y="102"/>
                  <a:pt x="526" y="102"/>
                  <a:pt x="526" y="102"/>
                </a:cubicBezTo>
                <a:lnTo>
                  <a:pt x="526" y="102"/>
                </a:lnTo>
                <a:cubicBezTo>
                  <a:pt x="526" y="103"/>
                  <a:pt x="525" y="103"/>
                  <a:pt x="524" y="103"/>
                </a:cubicBezTo>
                <a:lnTo>
                  <a:pt x="524" y="103"/>
                </a:lnTo>
                <a:cubicBezTo>
                  <a:pt x="523" y="103"/>
                  <a:pt x="522" y="103"/>
                  <a:pt x="522" y="104"/>
                </a:cubicBezTo>
                <a:lnTo>
                  <a:pt x="522" y="104"/>
                </a:lnTo>
                <a:cubicBezTo>
                  <a:pt x="522" y="107"/>
                  <a:pt x="522" y="110"/>
                  <a:pt x="525" y="112"/>
                </a:cubicBezTo>
                <a:lnTo>
                  <a:pt x="525" y="112"/>
                </a:lnTo>
                <a:cubicBezTo>
                  <a:pt x="526" y="113"/>
                  <a:pt x="528" y="114"/>
                  <a:pt x="529" y="114"/>
                </a:cubicBezTo>
                <a:lnTo>
                  <a:pt x="529" y="114"/>
                </a:lnTo>
                <a:cubicBezTo>
                  <a:pt x="530" y="114"/>
                  <a:pt x="530" y="114"/>
                  <a:pt x="530" y="114"/>
                </a:cubicBezTo>
                <a:lnTo>
                  <a:pt x="530" y="114"/>
                </a:lnTo>
                <a:cubicBezTo>
                  <a:pt x="528" y="114"/>
                  <a:pt x="527" y="116"/>
                  <a:pt x="527" y="118"/>
                </a:cubicBezTo>
                <a:lnTo>
                  <a:pt x="527" y="118"/>
                </a:lnTo>
                <a:cubicBezTo>
                  <a:pt x="526" y="118"/>
                  <a:pt x="526" y="118"/>
                  <a:pt x="525" y="119"/>
                </a:cubicBezTo>
                <a:lnTo>
                  <a:pt x="525" y="119"/>
                </a:lnTo>
                <a:cubicBezTo>
                  <a:pt x="524" y="117"/>
                  <a:pt x="523" y="116"/>
                  <a:pt x="522" y="114"/>
                </a:cubicBezTo>
                <a:lnTo>
                  <a:pt x="522" y="114"/>
                </a:lnTo>
                <a:cubicBezTo>
                  <a:pt x="520" y="110"/>
                  <a:pt x="516" y="108"/>
                  <a:pt x="517" y="104"/>
                </a:cubicBezTo>
                <a:lnTo>
                  <a:pt x="517" y="104"/>
                </a:lnTo>
                <a:cubicBezTo>
                  <a:pt x="516" y="102"/>
                  <a:pt x="515" y="101"/>
                  <a:pt x="514" y="100"/>
                </a:cubicBezTo>
                <a:lnTo>
                  <a:pt x="514" y="100"/>
                </a:lnTo>
                <a:cubicBezTo>
                  <a:pt x="514" y="101"/>
                  <a:pt x="513" y="103"/>
                  <a:pt x="512" y="104"/>
                </a:cubicBezTo>
                <a:lnTo>
                  <a:pt x="512" y="104"/>
                </a:lnTo>
                <a:cubicBezTo>
                  <a:pt x="512" y="103"/>
                  <a:pt x="511" y="102"/>
                  <a:pt x="510" y="100"/>
                </a:cubicBezTo>
                <a:lnTo>
                  <a:pt x="510" y="100"/>
                </a:lnTo>
                <a:cubicBezTo>
                  <a:pt x="511" y="99"/>
                  <a:pt x="511" y="98"/>
                  <a:pt x="510" y="97"/>
                </a:cubicBezTo>
                <a:lnTo>
                  <a:pt x="510" y="97"/>
                </a:lnTo>
                <a:cubicBezTo>
                  <a:pt x="510" y="95"/>
                  <a:pt x="509" y="94"/>
                  <a:pt x="508" y="92"/>
                </a:cubicBezTo>
                <a:lnTo>
                  <a:pt x="508" y="92"/>
                </a:lnTo>
                <a:cubicBezTo>
                  <a:pt x="510" y="89"/>
                  <a:pt x="502" y="86"/>
                  <a:pt x="505" y="82"/>
                </a:cubicBezTo>
                <a:lnTo>
                  <a:pt x="505" y="82"/>
                </a:lnTo>
                <a:lnTo>
                  <a:pt x="505" y="82"/>
                </a:lnTo>
                <a:cubicBezTo>
                  <a:pt x="508" y="86"/>
                  <a:pt x="509" y="83"/>
                  <a:pt x="510" y="82"/>
                </a:cubicBezTo>
                <a:lnTo>
                  <a:pt x="510" y="82"/>
                </a:lnTo>
                <a:cubicBezTo>
                  <a:pt x="507" y="76"/>
                  <a:pt x="502" y="80"/>
                  <a:pt x="499" y="77"/>
                </a:cubicBezTo>
                <a:lnTo>
                  <a:pt x="499" y="77"/>
                </a:lnTo>
                <a:cubicBezTo>
                  <a:pt x="496" y="78"/>
                  <a:pt x="493" y="80"/>
                  <a:pt x="489" y="82"/>
                </a:cubicBezTo>
                <a:lnTo>
                  <a:pt x="489" y="82"/>
                </a:lnTo>
                <a:cubicBezTo>
                  <a:pt x="489" y="83"/>
                  <a:pt x="489" y="83"/>
                  <a:pt x="489" y="83"/>
                </a:cubicBezTo>
                <a:lnTo>
                  <a:pt x="489" y="83"/>
                </a:lnTo>
                <a:cubicBezTo>
                  <a:pt x="489" y="83"/>
                  <a:pt x="489" y="83"/>
                  <a:pt x="488" y="83"/>
                </a:cubicBezTo>
                <a:lnTo>
                  <a:pt x="488" y="83"/>
                </a:lnTo>
                <a:cubicBezTo>
                  <a:pt x="478" y="89"/>
                  <a:pt x="468" y="94"/>
                  <a:pt x="458" y="100"/>
                </a:cubicBezTo>
                <a:lnTo>
                  <a:pt x="458" y="100"/>
                </a:lnTo>
                <a:cubicBezTo>
                  <a:pt x="459" y="100"/>
                  <a:pt x="459" y="101"/>
                  <a:pt x="459" y="101"/>
                </a:cubicBezTo>
                <a:lnTo>
                  <a:pt x="459" y="101"/>
                </a:lnTo>
                <a:cubicBezTo>
                  <a:pt x="458" y="103"/>
                  <a:pt x="457" y="104"/>
                  <a:pt x="457" y="107"/>
                </a:cubicBezTo>
                <a:lnTo>
                  <a:pt x="457" y="107"/>
                </a:lnTo>
                <a:cubicBezTo>
                  <a:pt x="458" y="108"/>
                  <a:pt x="458" y="109"/>
                  <a:pt x="459" y="110"/>
                </a:cubicBezTo>
                <a:lnTo>
                  <a:pt x="459" y="110"/>
                </a:lnTo>
                <a:cubicBezTo>
                  <a:pt x="464" y="112"/>
                  <a:pt x="467" y="112"/>
                  <a:pt x="470" y="109"/>
                </a:cubicBezTo>
                <a:lnTo>
                  <a:pt x="470" y="109"/>
                </a:lnTo>
                <a:cubicBezTo>
                  <a:pt x="470" y="110"/>
                  <a:pt x="471" y="110"/>
                  <a:pt x="471" y="110"/>
                </a:cubicBezTo>
                <a:lnTo>
                  <a:pt x="471" y="110"/>
                </a:lnTo>
                <a:cubicBezTo>
                  <a:pt x="470" y="112"/>
                  <a:pt x="469" y="114"/>
                  <a:pt x="470" y="118"/>
                </a:cubicBezTo>
                <a:lnTo>
                  <a:pt x="470" y="118"/>
                </a:lnTo>
                <a:cubicBezTo>
                  <a:pt x="470" y="119"/>
                  <a:pt x="469" y="120"/>
                  <a:pt x="468" y="122"/>
                </a:cubicBezTo>
                <a:lnTo>
                  <a:pt x="468" y="122"/>
                </a:lnTo>
                <a:lnTo>
                  <a:pt x="467" y="123"/>
                </a:lnTo>
                <a:lnTo>
                  <a:pt x="467" y="123"/>
                </a:lnTo>
                <a:cubicBezTo>
                  <a:pt x="460" y="125"/>
                  <a:pt x="466" y="129"/>
                  <a:pt x="467" y="132"/>
                </a:cubicBezTo>
                <a:lnTo>
                  <a:pt x="467" y="132"/>
                </a:lnTo>
                <a:cubicBezTo>
                  <a:pt x="468" y="134"/>
                  <a:pt x="470" y="136"/>
                  <a:pt x="472" y="136"/>
                </a:cubicBezTo>
                <a:lnTo>
                  <a:pt x="472" y="136"/>
                </a:lnTo>
                <a:cubicBezTo>
                  <a:pt x="473" y="136"/>
                  <a:pt x="474" y="136"/>
                  <a:pt x="475" y="136"/>
                </a:cubicBezTo>
                <a:lnTo>
                  <a:pt x="475" y="136"/>
                </a:lnTo>
                <a:cubicBezTo>
                  <a:pt x="477" y="136"/>
                  <a:pt x="478" y="136"/>
                  <a:pt x="481" y="136"/>
                </a:cubicBezTo>
                <a:lnTo>
                  <a:pt x="481" y="136"/>
                </a:lnTo>
                <a:cubicBezTo>
                  <a:pt x="481" y="137"/>
                  <a:pt x="482" y="138"/>
                  <a:pt x="483" y="139"/>
                </a:cubicBezTo>
                <a:lnTo>
                  <a:pt x="483" y="139"/>
                </a:lnTo>
                <a:cubicBezTo>
                  <a:pt x="483" y="139"/>
                  <a:pt x="483" y="139"/>
                  <a:pt x="483" y="140"/>
                </a:cubicBezTo>
                <a:lnTo>
                  <a:pt x="483" y="140"/>
                </a:lnTo>
                <a:cubicBezTo>
                  <a:pt x="483" y="141"/>
                  <a:pt x="483" y="141"/>
                  <a:pt x="483" y="142"/>
                </a:cubicBezTo>
                <a:lnTo>
                  <a:pt x="483" y="142"/>
                </a:lnTo>
                <a:cubicBezTo>
                  <a:pt x="483" y="143"/>
                  <a:pt x="483" y="143"/>
                  <a:pt x="483" y="144"/>
                </a:cubicBezTo>
                <a:lnTo>
                  <a:pt x="483" y="144"/>
                </a:lnTo>
                <a:cubicBezTo>
                  <a:pt x="483" y="145"/>
                  <a:pt x="481" y="146"/>
                  <a:pt x="480" y="147"/>
                </a:cubicBezTo>
                <a:lnTo>
                  <a:pt x="480" y="147"/>
                </a:lnTo>
                <a:cubicBezTo>
                  <a:pt x="478" y="145"/>
                  <a:pt x="477" y="143"/>
                  <a:pt x="474" y="142"/>
                </a:cubicBezTo>
                <a:lnTo>
                  <a:pt x="474" y="142"/>
                </a:lnTo>
                <a:cubicBezTo>
                  <a:pt x="473" y="143"/>
                  <a:pt x="472" y="143"/>
                  <a:pt x="471" y="144"/>
                </a:cubicBezTo>
                <a:lnTo>
                  <a:pt x="471" y="144"/>
                </a:lnTo>
                <a:cubicBezTo>
                  <a:pt x="471" y="146"/>
                  <a:pt x="471" y="148"/>
                  <a:pt x="470" y="150"/>
                </a:cubicBezTo>
                <a:lnTo>
                  <a:pt x="470" y="150"/>
                </a:lnTo>
                <a:cubicBezTo>
                  <a:pt x="469" y="151"/>
                  <a:pt x="469" y="152"/>
                  <a:pt x="470" y="153"/>
                </a:cubicBezTo>
                <a:lnTo>
                  <a:pt x="470" y="153"/>
                </a:lnTo>
                <a:cubicBezTo>
                  <a:pt x="470" y="154"/>
                  <a:pt x="471" y="156"/>
                  <a:pt x="472" y="157"/>
                </a:cubicBezTo>
                <a:lnTo>
                  <a:pt x="472" y="157"/>
                </a:lnTo>
                <a:cubicBezTo>
                  <a:pt x="473" y="159"/>
                  <a:pt x="475" y="160"/>
                  <a:pt x="475" y="162"/>
                </a:cubicBezTo>
                <a:lnTo>
                  <a:pt x="475" y="162"/>
                </a:lnTo>
                <a:cubicBezTo>
                  <a:pt x="476" y="163"/>
                  <a:pt x="476" y="163"/>
                  <a:pt x="477" y="165"/>
                </a:cubicBezTo>
                <a:lnTo>
                  <a:pt x="477" y="165"/>
                </a:lnTo>
                <a:cubicBezTo>
                  <a:pt x="478" y="168"/>
                  <a:pt x="481" y="169"/>
                  <a:pt x="484" y="171"/>
                </a:cubicBezTo>
                <a:lnTo>
                  <a:pt x="484" y="171"/>
                </a:lnTo>
                <a:cubicBezTo>
                  <a:pt x="483" y="171"/>
                  <a:pt x="483" y="171"/>
                  <a:pt x="483" y="171"/>
                </a:cubicBezTo>
                <a:lnTo>
                  <a:pt x="483" y="171"/>
                </a:lnTo>
                <a:cubicBezTo>
                  <a:pt x="483" y="171"/>
                  <a:pt x="483" y="170"/>
                  <a:pt x="482" y="170"/>
                </a:cubicBezTo>
                <a:lnTo>
                  <a:pt x="482" y="170"/>
                </a:lnTo>
                <a:cubicBezTo>
                  <a:pt x="481" y="170"/>
                  <a:pt x="479" y="170"/>
                  <a:pt x="478" y="171"/>
                </a:cubicBezTo>
                <a:lnTo>
                  <a:pt x="478" y="171"/>
                </a:lnTo>
                <a:cubicBezTo>
                  <a:pt x="477" y="174"/>
                  <a:pt x="477" y="177"/>
                  <a:pt x="478" y="179"/>
                </a:cubicBezTo>
                <a:lnTo>
                  <a:pt x="478" y="179"/>
                </a:lnTo>
                <a:cubicBezTo>
                  <a:pt x="476" y="179"/>
                  <a:pt x="474" y="181"/>
                  <a:pt x="472" y="183"/>
                </a:cubicBezTo>
                <a:lnTo>
                  <a:pt x="472" y="183"/>
                </a:lnTo>
                <a:cubicBezTo>
                  <a:pt x="471" y="184"/>
                  <a:pt x="471" y="186"/>
                  <a:pt x="473" y="188"/>
                </a:cubicBezTo>
                <a:lnTo>
                  <a:pt x="473" y="188"/>
                </a:lnTo>
                <a:cubicBezTo>
                  <a:pt x="478" y="184"/>
                  <a:pt x="482" y="190"/>
                  <a:pt x="485" y="194"/>
                </a:cubicBezTo>
                <a:lnTo>
                  <a:pt x="485" y="194"/>
                </a:lnTo>
                <a:cubicBezTo>
                  <a:pt x="485" y="194"/>
                  <a:pt x="485" y="194"/>
                  <a:pt x="485" y="195"/>
                </a:cubicBezTo>
                <a:lnTo>
                  <a:pt x="485" y="195"/>
                </a:lnTo>
                <a:cubicBezTo>
                  <a:pt x="485" y="197"/>
                  <a:pt x="487" y="198"/>
                  <a:pt x="489" y="199"/>
                </a:cubicBezTo>
                <a:lnTo>
                  <a:pt x="489" y="199"/>
                </a:lnTo>
                <a:cubicBezTo>
                  <a:pt x="492" y="201"/>
                  <a:pt x="495" y="203"/>
                  <a:pt x="495" y="207"/>
                </a:cubicBezTo>
                <a:lnTo>
                  <a:pt x="495" y="207"/>
                </a:lnTo>
                <a:cubicBezTo>
                  <a:pt x="499" y="208"/>
                  <a:pt x="501" y="210"/>
                  <a:pt x="504" y="210"/>
                </a:cubicBezTo>
                <a:lnTo>
                  <a:pt x="504" y="210"/>
                </a:lnTo>
                <a:cubicBezTo>
                  <a:pt x="503" y="212"/>
                  <a:pt x="503" y="213"/>
                  <a:pt x="504" y="216"/>
                </a:cubicBezTo>
                <a:lnTo>
                  <a:pt x="504" y="216"/>
                </a:lnTo>
                <a:cubicBezTo>
                  <a:pt x="508" y="220"/>
                  <a:pt x="511" y="224"/>
                  <a:pt x="515" y="224"/>
                </a:cubicBezTo>
                <a:lnTo>
                  <a:pt x="515" y="224"/>
                </a:lnTo>
                <a:cubicBezTo>
                  <a:pt x="514" y="226"/>
                  <a:pt x="513" y="228"/>
                  <a:pt x="513" y="231"/>
                </a:cubicBezTo>
                <a:lnTo>
                  <a:pt x="513" y="231"/>
                </a:lnTo>
                <a:cubicBezTo>
                  <a:pt x="513" y="232"/>
                  <a:pt x="513" y="233"/>
                  <a:pt x="514" y="233"/>
                </a:cubicBezTo>
                <a:lnTo>
                  <a:pt x="514" y="233"/>
                </a:lnTo>
                <a:cubicBezTo>
                  <a:pt x="518" y="242"/>
                  <a:pt x="511" y="235"/>
                  <a:pt x="510" y="236"/>
                </a:cubicBezTo>
                <a:lnTo>
                  <a:pt x="510" y="236"/>
                </a:lnTo>
                <a:cubicBezTo>
                  <a:pt x="509" y="237"/>
                  <a:pt x="508" y="237"/>
                  <a:pt x="507" y="239"/>
                </a:cubicBezTo>
                <a:lnTo>
                  <a:pt x="507" y="239"/>
                </a:lnTo>
                <a:cubicBezTo>
                  <a:pt x="508" y="239"/>
                  <a:pt x="508" y="240"/>
                  <a:pt x="508" y="240"/>
                </a:cubicBezTo>
                <a:lnTo>
                  <a:pt x="508" y="240"/>
                </a:lnTo>
                <a:cubicBezTo>
                  <a:pt x="505" y="242"/>
                  <a:pt x="502" y="240"/>
                  <a:pt x="499" y="239"/>
                </a:cubicBezTo>
                <a:lnTo>
                  <a:pt x="499" y="239"/>
                </a:lnTo>
                <a:cubicBezTo>
                  <a:pt x="499" y="242"/>
                  <a:pt x="500" y="244"/>
                  <a:pt x="501" y="246"/>
                </a:cubicBezTo>
                <a:lnTo>
                  <a:pt x="501" y="246"/>
                </a:lnTo>
                <a:lnTo>
                  <a:pt x="501" y="246"/>
                </a:lnTo>
                <a:lnTo>
                  <a:pt x="501" y="246"/>
                </a:lnTo>
                <a:cubicBezTo>
                  <a:pt x="499" y="248"/>
                  <a:pt x="499" y="249"/>
                  <a:pt x="500" y="252"/>
                </a:cubicBezTo>
                <a:lnTo>
                  <a:pt x="500" y="252"/>
                </a:lnTo>
                <a:cubicBezTo>
                  <a:pt x="501" y="253"/>
                  <a:pt x="502" y="255"/>
                  <a:pt x="503" y="256"/>
                </a:cubicBezTo>
                <a:lnTo>
                  <a:pt x="503" y="256"/>
                </a:lnTo>
                <a:cubicBezTo>
                  <a:pt x="506" y="254"/>
                  <a:pt x="509" y="255"/>
                  <a:pt x="510" y="260"/>
                </a:cubicBezTo>
                <a:lnTo>
                  <a:pt x="510" y="260"/>
                </a:lnTo>
                <a:lnTo>
                  <a:pt x="510" y="260"/>
                </a:lnTo>
                <a:lnTo>
                  <a:pt x="510" y="260"/>
                </a:lnTo>
                <a:cubicBezTo>
                  <a:pt x="509" y="260"/>
                  <a:pt x="507" y="261"/>
                  <a:pt x="507" y="262"/>
                </a:cubicBezTo>
                <a:lnTo>
                  <a:pt x="507" y="262"/>
                </a:lnTo>
                <a:cubicBezTo>
                  <a:pt x="508" y="266"/>
                  <a:pt x="511" y="265"/>
                  <a:pt x="514" y="267"/>
                </a:cubicBezTo>
                <a:lnTo>
                  <a:pt x="514" y="267"/>
                </a:lnTo>
                <a:cubicBezTo>
                  <a:pt x="514" y="269"/>
                  <a:pt x="515" y="270"/>
                  <a:pt x="518" y="270"/>
                </a:cubicBezTo>
                <a:lnTo>
                  <a:pt x="518" y="270"/>
                </a:lnTo>
                <a:cubicBezTo>
                  <a:pt x="520" y="272"/>
                  <a:pt x="521" y="273"/>
                  <a:pt x="523" y="273"/>
                </a:cubicBezTo>
                <a:lnTo>
                  <a:pt x="523" y="273"/>
                </a:lnTo>
                <a:lnTo>
                  <a:pt x="523" y="273"/>
                </a:lnTo>
                <a:lnTo>
                  <a:pt x="523" y="273"/>
                </a:lnTo>
                <a:cubicBezTo>
                  <a:pt x="523" y="276"/>
                  <a:pt x="529" y="280"/>
                  <a:pt x="525" y="282"/>
                </a:cubicBezTo>
                <a:lnTo>
                  <a:pt x="525" y="282"/>
                </a:lnTo>
                <a:cubicBezTo>
                  <a:pt x="525" y="282"/>
                  <a:pt x="525" y="282"/>
                  <a:pt x="524" y="282"/>
                </a:cubicBezTo>
                <a:lnTo>
                  <a:pt x="524" y="282"/>
                </a:lnTo>
                <a:cubicBezTo>
                  <a:pt x="521" y="280"/>
                  <a:pt x="520" y="280"/>
                  <a:pt x="517" y="282"/>
                </a:cubicBezTo>
                <a:lnTo>
                  <a:pt x="517" y="282"/>
                </a:lnTo>
                <a:cubicBezTo>
                  <a:pt x="514" y="280"/>
                  <a:pt x="511" y="280"/>
                  <a:pt x="514" y="286"/>
                </a:cubicBezTo>
                <a:lnTo>
                  <a:pt x="514" y="286"/>
                </a:lnTo>
                <a:cubicBezTo>
                  <a:pt x="512" y="287"/>
                  <a:pt x="508" y="284"/>
                  <a:pt x="509" y="289"/>
                </a:cubicBezTo>
                <a:lnTo>
                  <a:pt x="509" y="289"/>
                </a:lnTo>
                <a:cubicBezTo>
                  <a:pt x="512" y="290"/>
                  <a:pt x="515" y="292"/>
                  <a:pt x="514" y="286"/>
                </a:cubicBezTo>
                <a:lnTo>
                  <a:pt x="514" y="286"/>
                </a:lnTo>
                <a:cubicBezTo>
                  <a:pt x="518" y="286"/>
                  <a:pt x="522" y="292"/>
                  <a:pt x="526" y="293"/>
                </a:cubicBezTo>
                <a:lnTo>
                  <a:pt x="526" y="297"/>
                </a:lnTo>
                <a:lnTo>
                  <a:pt x="526" y="297"/>
                </a:lnTo>
                <a:cubicBezTo>
                  <a:pt x="528" y="301"/>
                  <a:pt x="528" y="304"/>
                  <a:pt x="525" y="307"/>
                </a:cubicBezTo>
                <a:lnTo>
                  <a:pt x="525" y="307"/>
                </a:lnTo>
                <a:cubicBezTo>
                  <a:pt x="527" y="313"/>
                  <a:pt x="528" y="320"/>
                  <a:pt x="536" y="317"/>
                </a:cubicBezTo>
                <a:lnTo>
                  <a:pt x="536" y="317"/>
                </a:lnTo>
                <a:cubicBezTo>
                  <a:pt x="537" y="316"/>
                  <a:pt x="537" y="314"/>
                  <a:pt x="537" y="313"/>
                </a:cubicBezTo>
                <a:lnTo>
                  <a:pt x="537" y="313"/>
                </a:lnTo>
                <a:cubicBezTo>
                  <a:pt x="534" y="307"/>
                  <a:pt x="542" y="302"/>
                  <a:pt x="536" y="296"/>
                </a:cubicBezTo>
                <a:lnTo>
                  <a:pt x="536" y="296"/>
                </a:lnTo>
                <a:cubicBezTo>
                  <a:pt x="535" y="294"/>
                  <a:pt x="532" y="292"/>
                  <a:pt x="531" y="292"/>
                </a:cubicBezTo>
                <a:lnTo>
                  <a:pt x="531" y="292"/>
                </a:lnTo>
                <a:cubicBezTo>
                  <a:pt x="531" y="291"/>
                  <a:pt x="531" y="290"/>
                  <a:pt x="531" y="289"/>
                </a:cubicBezTo>
                <a:lnTo>
                  <a:pt x="531" y="289"/>
                </a:lnTo>
                <a:cubicBezTo>
                  <a:pt x="532" y="291"/>
                  <a:pt x="534" y="293"/>
                  <a:pt x="536" y="294"/>
                </a:cubicBezTo>
                <a:lnTo>
                  <a:pt x="536" y="294"/>
                </a:lnTo>
                <a:cubicBezTo>
                  <a:pt x="539" y="296"/>
                  <a:pt x="539" y="299"/>
                  <a:pt x="541" y="302"/>
                </a:cubicBezTo>
                <a:lnTo>
                  <a:pt x="541" y="302"/>
                </a:lnTo>
                <a:lnTo>
                  <a:pt x="541" y="302"/>
                </a:lnTo>
                <a:lnTo>
                  <a:pt x="541" y="302"/>
                </a:lnTo>
                <a:cubicBezTo>
                  <a:pt x="541" y="304"/>
                  <a:pt x="541" y="304"/>
                  <a:pt x="541" y="305"/>
                </a:cubicBezTo>
                <a:lnTo>
                  <a:pt x="541" y="305"/>
                </a:lnTo>
                <a:cubicBezTo>
                  <a:pt x="542" y="308"/>
                  <a:pt x="537" y="309"/>
                  <a:pt x="539" y="313"/>
                </a:cubicBezTo>
                <a:lnTo>
                  <a:pt x="539" y="313"/>
                </a:lnTo>
                <a:cubicBezTo>
                  <a:pt x="540" y="314"/>
                  <a:pt x="540" y="316"/>
                  <a:pt x="541" y="318"/>
                </a:cubicBezTo>
                <a:lnTo>
                  <a:pt x="541" y="318"/>
                </a:lnTo>
                <a:cubicBezTo>
                  <a:pt x="542" y="317"/>
                  <a:pt x="544" y="314"/>
                  <a:pt x="547" y="316"/>
                </a:cubicBezTo>
                <a:lnTo>
                  <a:pt x="547" y="316"/>
                </a:lnTo>
                <a:lnTo>
                  <a:pt x="547" y="316"/>
                </a:lnTo>
                <a:cubicBezTo>
                  <a:pt x="544" y="320"/>
                  <a:pt x="546" y="328"/>
                  <a:pt x="540" y="329"/>
                </a:cubicBezTo>
                <a:lnTo>
                  <a:pt x="540" y="329"/>
                </a:lnTo>
                <a:cubicBezTo>
                  <a:pt x="538" y="330"/>
                  <a:pt x="536" y="331"/>
                  <a:pt x="540" y="335"/>
                </a:cubicBezTo>
                <a:lnTo>
                  <a:pt x="540" y="335"/>
                </a:lnTo>
                <a:cubicBezTo>
                  <a:pt x="540" y="335"/>
                  <a:pt x="541" y="335"/>
                  <a:pt x="541" y="336"/>
                </a:cubicBezTo>
                <a:lnTo>
                  <a:pt x="541" y="336"/>
                </a:lnTo>
                <a:cubicBezTo>
                  <a:pt x="542" y="340"/>
                  <a:pt x="540" y="344"/>
                  <a:pt x="545" y="347"/>
                </a:cubicBezTo>
                <a:lnTo>
                  <a:pt x="545" y="347"/>
                </a:lnTo>
                <a:cubicBezTo>
                  <a:pt x="548" y="344"/>
                  <a:pt x="548" y="340"/>
                  <a:pt x="548" y="336"/>
                </a:cubicBezTo>
                <a:lnTo>
                  <a:pt x="548" y="336"/>
                </a:lnTo>
                <a:cubicBezTo>
                  <a:pt x="548" y="330"/>
                  <a:pt x="550" y="330"/>
                  <a:pt x="554" y="335"/>
                </a:cubicBezTo>
                <a:lnTo>
                  <a:pt x="554" y="335"/>
                </a:lnTo>
                <a:cubicBezTo>
                  <a:pt x="555" y="337"/>
                  <a:pt x="549" y="342"/>
                  <a:pt x="558" y="341"/>
                </a:cubicBezTo>
                <a:lnTo>
                  <a:pt x="558" y="341"/>
                </a:lnTo>
                <a:cubicBezTo>
                  <a:pt x="558" y="341"/>
                  <a:pt x="559" y="342"/>
                  <a:pt x="559" y="343"/>
                </a:cubicBezTo>
                <a:lnTo>
                  <a:pt x="559" y="343"/>
                </a:lnTo>
                <a:cubicBezTo>
                  <a:pt x="556" y="345"/>
                  <a:pt x="558" y="348"/>
                  <a:pt x="561" y="351"/>
                </a:cubicBezTo>
                <a:lnTo>
                  <a:pt x="561" y="351"/>
                </a:lnTo>
                <a:lnTo>
                  <a:pt x="561" y="351"/>
                </a:lnTo>
                <a:lnTo>
                  <a:pt x="561" y="351"/>
                </a:lnTo>
                <a:cubicBezTo>
                  <a:pt x="561" y="352"/>
                  <a:pt x="562" y="353"/>
                  <a:pt x="562" y="353"/>
                </a:cubicBezTo>
                <a:lnTo>
                  <a:pt x="562" y="353"/>
                </a:lnTo>
                <a:cubicBezTo>
                  <a:pt x="565" y="356"/>
                  <a:pt x="569" y="357"/>
                  <a:pt x="568" y="362"/>
                </a:cubicBezTo>
                <a:lnTo>
                  <a:pt x="568" y="362"/>
                </a:lnTo>
                <a:cubicBezTo>
                  <a:pt x="567" y="363"/>
                  <a:pt x="565" y="365"/>
                  <a:pt x="567" y="366"/>
                </a:cubicBezTo>
                <a:lnTo>
                  <a:pt x="567" y="366"/>
                </a:lnTo>
                <a:cubicBezTo>
                  <a:pt x="569" y="368"/>
                  <a:pt x="570" y="369"/>
                  <a:pt x="571" y="366"/>
                </a:cubicBezTo>
                <a:lnTo>
                  <a:pt x="571" y="366"/>
                </a:lnTo>
                <a:cubicBezTo>
                  <a:pt x="573" y="366"/>
                  <a:pt x="573" y="366"/>
                  <a:pt x="575" y="366"/>
                </a:cubicBezTo>
                <a:lnTo>
                  <a:pt x="575" y="366"/>
                </a:lnTo>
                <a:cubicBezTo>
                  <a:pt x="576" y="366"/>
                  <a:pt x="576" y="364"/>
                  <a:pt x="576" y="363"/>
                </a:cubicBezTo>
                <a:lnTo>
                  <a:pt x="576" y="363"/>
                </a:lnTo>
                <a:cubicBezTo>
                  <a:pt x="579" y="365"/>
                  <a:pt x="581" y="359"/>
                  <a:pt x="584" y="364"/>
                </a:cubicBezTo>
                <a:lnTo>
                  <a:pt x="585" y="360"/>
                </a:lnTo>
                <a:lnTo>
                  <a:pt x="585" y="360"/>
                </a:lnTo>
                <a:cubicBezTo>
                  <a:pt x="588" y="362"/>
                  <a:pt x="589" y="360"/>
                  <a:pt x="589" y="357"/>
                </a:cubicBezTo>
                <a:lnTo>
                  <a:pt x="589" y="357"/>
                </a:lnTo>
                <a:cubicBezTo>
                  <a:pt x="590" y="357"/>
                  <a:pt x="590" y="357"/>
                  <a:pt x="591" y="357"/>
                </a:cubicBezTo>
                <a:lnTo>
                  <a:pt x="591" y="357"/>
                </a:lnTo>
                <a:lnTo>
                  <a:pt x="591" y="357"/>
                </a:lnTo>
                <a:lnTo>
                  <a:pt x="591" y="357"/>
                </a:lnTo>
                <a:cubicBezTo>
                  <a:pt x="591" y="357"/>
                  <a:pt x="593" y="357"/>
                  <a:pt x="594" y="357"/>
                </a:cubicBezTo>
                <a:lnTo>
                  <a:pt x="594" y="357"/>
                </a:lnTo>
                <a:cubicBezTo>
                  <a:pt x="594" y="360"/>
                  <a:pt x="593" y="364"/>
                  <a:pt x="597" y="366"/>
                </a:cubicBezTo>
                <a:lnTo>
                  <a:pt x="597" y="366"/>
                </a:lnTo>
                <a:cubicBezTo>
                  <a:pt x="596" y="366"/>
                  <a:pt x="596" y="366"/>
                  <a:pt x="596" y="367"/>
                </a:cubicBezTo>
                <a:lnTo>
                  <a:pt x="596" y="367"/>
                </a:lnTo>
                <a:lnTo>
                  <a:pt x="596" y="367"/>
                </a:lnTo>
                <a:lnTo>
                  <a:pt x="596" y="367"/>
                </a:lnTo>
                <a:cubicBezTo>
                  <a:pt x="592" y="365"/>
                  <a:pt x="590" y="361"/>
                  <a:pt x="586" y="365"/>
                </a:cubicBezTo>
                <a:lnTo>
                  <a:pt x="586" y="365"/>
                </a:lnTo>
                <a:cubicBezTo>
                  <a:pt x="586" y="366"/>
                  <a:pt x="586" y="367"/>
                  <a:pt x="586" y="368"/>
                </a:cubicBezTo>
                <a:lnTo>
                  <a:pt x="586" y="368"/>
                </a:lnTo>
                <a:cubicBezTo>
                  <a:pt x="586" y="367"/>
                  <a:pt x="586" y="366"/>
                  <a:pt x="585" y="366"/>
                </a:cubicBezTo>
                <a:lnTo>
                  <a:pt x="585" y="366"/>
                </a:lnTo>
                <a:cubicBezTo>
                  <a:pt x="585" y="366"/>
                  <a:pt x="584" y="365"/>
                  <a:pt x="584" y="364"/>
                </a:cubicBezTo>
                <a:lnTo>
                  <a:pt x="584" y="364"/>
                </a:lnTo>
                <a:cubicBezTo>
                  <a:pt x="583" y="366"/>
                  <a:pt x="582" y="366"/>
                  <a:pt x="581" y="368"/>
                </a:cubicBezTo>
                <a:lnTo>
                  <a:pt x="581" y="368"/>
                </a:lnTo>
                <a:cubicBezTo>
                  <a:pt x="583" y="370"/>
                  <a:pt x="584" y="372"/>
                  <a:pt x="585" y="372"/>
                </a:cubicBezTo>
                <a:lnTo>
                  <a:pt x="585" y="372"/>
                </a:lnTo>
                <a:cubicBezTo>
                  <a:pt x="585" y="373"/>
                  <a:pt x="585" y="373"/>
                  <a:pt x="586" y="374"/>
                </a:cubicBezTo>
                <a:lnTo>
                  <a:pt x="586" y="374"/>
                </a:lnTo>
                <a:cubicBezTo>
                  <a:pt x="584" y="375"/>
                  <a:pt x="583" y="377"/>
                  <a:pt x="582" y="379"/>
                </a:cubicBezTo>
                <a:lnTo>
                  <a:pt x="582" y="379"/>
                </a:lnTo>
                <a:cubicBezTo>
                  <a:pt x="582" y="380"/>
                  <a:pt x="582" y="381"/>
                  <a:pt x="582" y="383"/>
                </a:cubicBezTo>
                <a:lnTo>
                  <a:pt x="582" y="383"/>
                </a:lnTo>
                <a:cubicBezTo>
                  <a:pt x="578" y="381"/>
                  <a:pt x="573" y="379"/>
                  <a:pt x="573" y="387"/>
                </a:cubicBezTo>
                <a:lnTo>
                  <a:pt x="573" y="387"/>
                </a:lnTo>
                <a:cubicBezTo>
                  <a:pt x="573" y="388"/>
                  <a:pt x="575" y="390"/>
                  <a:pt x="576" y="391"/>
                </a:cubicBezTo>
                <a:lnTo>
                  <a:pt x="576" y="391"/>
                </a:lnTo>
                <a:cubicBezTo>
                  <a:pt x="573" y="392"/>
                  <a:pt x="571" y="394"/>
                  <a:pt x="570" y="398"/>
                </a:cubicBezTo>
                <a:lnTo>
                  <a:pt x="570" y="398"/>
                </a:lnTo>
                <a:cubicBezTo>
                  <a:pt x="571" y="400"/>
                  <a:pt x="572" y="401"/>
                  <a:pt x="573" y="402"/>
                </a:cubicBezTo>
                <a:lnTo>
                  <a:pt x="573" y="402"/>
                </a:lnTo>
                <a:cubicBezTo>
                  <a:pt x="577" y="402"/>
                  <a:pt x="578" y="405"/>
                  <a:pt x="579" y="407"/>
                </a:cubicBezTo>
                <a:lnTo>
                  <a:pt x="579" y="407"/>
                </a:lnTo>
                <a:cubicBezTo>
                  <a:pt x="577" y="409"/>
                  <a:pt x="578" y="411"/>
                  <a:pt x="579" y="414"/>
                </a:cubicBezTo>
                <a:lnTo>
                  <a:pt x="579" y="414"/>
                </a:lnTo>
                <a:cubicBezTo>
                  <a:pt x="579" y="415"/>
                  <a:pt x="579" y="415"/>
                  <a:pt x="579" y="416"/>
                </a:cubicBezTo>
                <a:lnTo>
                  <a:pt x="579" y="416"/>
                </a:lnTo>
                <a:cubicBezTo>
                  <a:pt x="578" y="415"/>
                  <a:pt x="577" y="414"/>
                  <a:pt x="576" y="412"/>
                </a:cubicBezTo>
                <a:lnTo>
                  <a:pt x="576" y="412"/>
                </a:lnTo>
                <a:cubicBezTo>
                  <a:pt x="575" y="405"/>
                  <a:pt x="568" y="401"/>
                  <a:pt x="565" y="395"/>
                </a:cubicBezTo>
                <a:lnTo>
                  <a:pt x="563" y="389"/>
                </a:lnTo>
                <a:lnTo>
                  <a:pt x="563" y="389"/>
                </a:lnTo>
                <a:cubicBezTo>
                  <a:pt x="563" y="389"/>
                  <a:pt x="562" y="389"/>
                  <a:pt x="560" y="388"/>
                </a:cubicBezTo>
                <a:lnTo>
                  <a:pt x="560" y="388"/>
                </a:lnTo>
                <a:cubicBezTo>
                  <a:pt x="558" y="388"/>
                  <a:pt x="557" y="388"/>
                  <a:pt x="555" y="391"/>
                </a:cubicBezTo>
                <a:lnTo>
                  <a:pt x="555" y="391"/>
                </a:lnTo>
                <a:lnTo>
                  <a:pt x="555" y="391"/>
                </a:lnTo>
                <a:lnTo>
                  <a:pt x="555" y="391"/>
                </a:lnTo>
                <a:cubicBezTo>
                  <a:pt x="554" y="388"/>
                  <a:pt x="555" y="384"/>
                  <a:pt x="550" y="384"/>
                </a:cubicBezTo>
                <a:lnTo>
                  <a:pt x="550" y="384"/>
                </a:lnTo>
                <a:cubicBezTo>
                  <a:pt x="548" y="382"/>
                  <a:pt x="545" y="381"/>
                  <a:pt x="545" y="377"/>
                </a:cubicBezTo>
                <a:lnTo>
                  <a:pt x="545" y="377"/>
                </a:lnTo>
                <a:cubicBezTo>
                  <a:pt x="544" y="374"/>
                  <a:pt x="543" y="372"/>
                  <a:pt x="542" y="370"/>
                </a:cubicBezTo>
                <a:lnTo>
                  <a:pt x="542" y="370"/>
                </a:lnTo>
                <a:cubicBezTo>
                  <a:pt x="542" y="369"/>
                  <a:pt x="542" y="368"/>
                  <a:pt x="542" y="367"/>
                </a:cubicBezTo>
                <a:lnTo>
                  <a:pt x="542" y="367"/>
                </a:lnTo>
                <a:cubicBezTo>
                  <a:pt x="542" y="357"/>
                  <a:pt x="537" y="354"/>
                  <a:pt x="530" y="354"/>
                </a:cubicBezTo>
                <a:lnTo>
                  <a:pt x="530" y="354"/>
                </a:lnTo>
                <a:cubicBezTo>
                  <a:pt x="529" y="353"/>
                  <a:pt x="528" y="352"/>
                  <a:pt x="528" y="351"/>
                </a:cubicBezTo>
                <a:lnTo>
                  <a:pt x="528" y="351"/>
                </a:lnTo>
                <a:cubicBezTo>
                  <a:pt x="527" y="350"/>
                  <a:pt x="526" y="347"/>
                  <a:pt x="526" y="345"/>
                </a:cubicBezTo>
                <a:lnTo>
                  <a:pt x="526" y="345"/>
                </a:lnTo>
                <a:lnTo>
                  <a:pt x="526" y="345"/>
                </a:lnTo>
                <a:lnTo>
                  <a:pt x="526" y="345"/>
                </a:lnTo>
                <a:cubicBezTo>
                  <a:pt x="527" y="345"/>
                  <a:pt x="528" y="344"/>
                  <a:pt x="528" y="341"/>
                </a:cubicBezTo>
                <a:lnTo>
                  <a:pt x="528" y="341"/>
                </a:lnTo>
                <a:cubicBezTo>
                  <a:pt x="528" y="340"/>
                  <a:pt x="528" y="337"/>
                  <a:pt x="526" y="338"/>
                </a:cubicBezTo>
                <a:lnTo>
                  <a:pt x="526" y="338"/>
                </a:lnTo>
                <a:cubicBezTo>
                  <a:pt x="521" y="340"/>
                  <a:pt x="520" y="337"/>
                  <a:pt x="518" y="333"/>
                </a:cubicBezTo>
                <a:lnTo>
                  <a:pt x="518" y="333"/>
                </a:lnTo>
                <a:cubicBezTo>
                  <a:pt x="514" y="332"/>
                  <a:pt x="513" y="329"/>
                  <a:pt x="510" y="327"/>
                </a:cubicBezTo>
                <a:lnTo>
                  <a:pt x="510" y="327"/>
                </a:lnTo>
                <a:cubicBezTo>
                  <a:pt x="510" y="327"/>
                  <a:pt x="510" y="326"/>
                  <a:pt x="509" y="326"/>
                </a:cubicBezTo>
                <a:lnTo>
                  <a:pt x="509" y="326"/>
                </a:lnTo>
                <a:cubicBezTo>
                  <a:pt x="508" y="322"/>
                  <a:pt x="504" y="319"/>
                  <a:pt x="502" y="315"/>
                </a:cubicBezTo>
                <a:lnTo>
                  <a:pt x="502" y="315"/>
                </a:lnTo>
                <a:cubicBezTo>
                  <a:pt x="500" y="315"/>
                  <a:pt x="499" y="315"/>
                  <a:pt x="499" y="314"/>
                </a:cubicBezTo>
                <a:lnTo>
                  <a:pt x="495" y="308"/>
                </a:lnTo>
                <a:lnTo>
                  <a:pt x="495" y="308"/>
                </a:lnTo>
                <a:cubicBezTo>
                  <a:pt x="491" y="302"/>
                  <a:pt x="493" y="299"/>
                  <a:pt x="495" y="296"/>
                </a:cubicBezTo>
                <a:lnTo>
                  <a:pt x="495" y="296"/>
                </a:lnTo>
                <a:cubicBezTo>
                  <a:pt x="490" y="294"/>
                  <a:pt x="487" y="291"/>
                  <a:pt x="486" y="286"/>
                </a:cubicBezTo>
                <a:lnTo>
                  <a:pt x="486" y="286"/>
                </a:lnTo>
                <a:cubicBezTo>
                  <a:pt x="486" y="285"/>
                  <a:pt x="486" y="285"/>
                  <a:pt x="486" y="285"/>
                </a:cubicBezTo>
                <a:lnTo>
                  <a:pt x="486" y="285"/>
                </a:lnTo>
                <a:cubicBezTo>
                  <a:pt x="486" y="284"/>
                  <a:pt x="487" y="283"/>
                  <a:pt x="487" y="282"/>
                </a:cubicBezTo>
                <a:lnTo>
                  <a:pt x="487" y="282"/>
                </a:lnTo>
                <a:cubicBezTo>
                  <a:pt x="488" y="282"/>
                  <a:pt x="488" y="282"/>
                  <a:pt x="489" y="280"/>
                </a:cubicBezTo>
                <a:lnTo>
                  <a:pt x="489" y="280"/>
                </a:lnTo>
                <a:cubicBezTo>
                  <a:pt x="489" y="278"/>
                  <a:pt x="488" y="276"/>
                  <a:pt x="484" y="276"/>
                </a:cubicBezTo>
                <a:lnTo>
                  <a:pt x="484" y="276"/>
                </a:lnTo>
                <a:cubicBezTo>
                  <a:pt x="484" y="276"/>
                  <a:pt x="484" y="277"/>
                  <a:pt x="483" y="278"/>
                </a:cubicBezTo>
                <a:lnTo>
                  <a:pt x="483" y="278"/>
                </a:lnTo>
                <a:cubicBezTo>
                  <a:pt x="482" y="277"/>
                  <a:pt x="480" y="276"/>
                  <a:pt x="477" y="277"/>
                </a:cubicBezTo>
                <a:lnTo>
                  <a:pt x="477" y="277"/>
                </a:lnTo>
                <a:cubicBezTo>
                  <a:pt x="477" y="276"/>
                  <a:pt x="476" y="276"/>
                  <a:pt x="475" y="275"/>
                </a:cubicBezTo>
                <a:lnTo>
                  <a:pt x="475" y="275"/>
                </a:lnTo>
                <a:cubicBezTo>
                  <a:pt x="471" y="271"/>
                  <a:pt x="476" y="267"/>
                  <a:pt x="471" y="264"/>
                </a:cubicBezTo>
                <a:lnTo>
                  <a:pt x="471" y="264"/>
                </a:lnTo>
                <a:cubicBezTo>
                  <a:pt x="472" y="259"/>
                  <a:pt x="465" y="261"/>
                  <a:pt x="465" y="256"/>
                </a:cubicBezTo>
                <a:lnTo>
                  <a:pt x="465" y="256"/>
                </a:lnTo>
                <a:cubicBezTo>
                  <a:pt x="464" y="257"/>
                  <a:pt x="461" y="254"/>
                  <a:pt x="461" y="258"/>
                </a:cubicBezTo>
                <a:lnTo>
                  <a:pt x="461" y="258"/>
                </a:lnTo>
                <a:cubicBezTo>
                  <a:pt x="461" y="263"/>
                  <a:pt x="463" y="263"/>
                  <a:pt x="465" y="263"/>
                </a:cubicBezTo>
                <a:lnTo>
                  <a:pt x="465" y="263"/>
                </a:lnTo>
                <a:cubicBezTo>
                  <a:pt x="465" y="265"/>
                  <a:pt x="464" y="265"/>
                  <a:pt x="465" y="267"/>
                </a:cubicBezTo>
                <a:lnTo>
                  <a:pt x="465" y="267"/>
                </a:lnTo>
                <a:lnTo>
                  <a:pt x="465" y="268"/>
                </a:lnTo>
                <a:lnTo>
                  <a:pt x="465" y="268"/>
                </a:lnTo>
                <a:cubicBezTo>
                  <a:pt x="464" y="269"/>
                  <a:pt x="463" y="270"/>
                  <a:pt x="461" y="270"/>
                </a:cubicBezTo>
                <a:lnTo>
                  <a:pt x="461" y="270"/>
                </a:lnTo>
                <a:cubicBezTo>
                  <a:pt x="461" y="270"/>
                  <a:pt x="461" y="270"/>
                  <a:pt x="460" y="269"/>
                </a:cubicBezTo>
                <a:lnTo>
                  <a:pt x="460" y="269"/>
                </a:lnTo>
                <a:cubicBezTo>
                  <a:pt x="466" y="265"/>
                  <a:pt x="457" y="262"/>
                  <a:pt x="456" y="261"/>
                </a:cubicBezTo>
                <a:lnTo>
                  <a:pt x="456" y="261"/>
                </a:lnTo>
                <a:cubicBezTo>
                  <a:pt x="456" y="261"/>
                  <a:pt x="455" y="261"/>
                  <a:pt x="454" y="261"/>
                </a:cubicBezTo>
                <a:lnTo>
                  <a:pt x="454" y="261"/>
                </a:lnTo>
                <a:cubicBezTo>
                  <a:pt x="453" y="258"/>
                  <a:pt x="452" y="255"/>
                  <a:pt x="454" y="254"/>
                </a:cubicBezTo>
                <a:lnTo>
                  <a:pt x="454" y="254"/>
                </a:lnTo>
                <a:cubicBezTo>
                  <a:pt x="456" y="255"/>
                  <a:pt x="457" y="256"/>
                  <a:pt x="459" y="257"/>
                </a:cubicBezTo>
                <a:lnTo>
                  <a:pt x="459" y="257"/>
                </a:lnTo>
                <a:cubicBezTo>
                  <a:pt x="459" y="254"/>
                  <a:pt x="461" y="250"/>
                  <a:pt x="456" y="247"/>
                </a:cubicBezTo>
                <a:lnTo>
                  <a:pt x="456" y="247"/>
                </a:lnTo>
                <a:cubicBezTo>
                  <a:pt x="454" y="243"/>
                  <a:pt x="462" y="242"/>
                  <a:pt x="456" y="237"/>
                </a:cubicBezTo>
                <a:lnTo>
                  <a:pt x="456" y="237"/>
                </a:lnTo>
                <a:cubicBezTo>
                  <a:pt x="456" y="237"/>
                  <a:pt x="456" y="239"/>
                  <a:pt x="455" y="240"/>
                </a:cubicBezTo>
                <a:lnTo>
                  <a:pt x="455" y="240"/>
                </a:lnTo>
                <a:cubicBezTo>
                  <a:pt x="452" y="239"/>
                  <a:pt x="450" y="242"/>
                  <a:pt x="449" y="243"/>
                </a:cubicBezTo>
                <a:lnTo>
                  <a:pt x="449" y="243"/>
                </a:lnTo>
                <a:cubicBezTo>
                  <a:pt x="448" y="243"/>
                  <a:pt x="448" y="243"/>
                  <a:pt x="448" y="244"/>
                </a:cubicBezTo>
                <a:lnTo>
                  <a:pt x="448" y="244"/>
                </a:lnTo>
                <a:cubicBezTo>
                  <a:pt x="448" y="243"/>
                  <a:pt x="448" y="243"/>
                  <a:pt x="447" y="243"/>
                </a:cubicBezTo>
                <a:lnTo>
                  <a:pt x="450" y="241"/>
                </a:lnTo>
                <a:lnTo>
                  <a:pt x="450" y="241"/>
                </a:lnTo>
                <a:cubicBezTo>
                  <a:pt x="450" y="239"/>
                  <a:pt x="450" y="237"/>
                  <a:pt x="448" y="235"/>
                </a:cubicBezTo>
                <a:lnTo>
                  <a:pt x="448" y="235"/>
                </a:lnTo>
                <a:cubicBezTo>
                  <a:pt x="446" y="231"/>
                  <a:pt x="442" y="230"/>
                  <a:pt x="440" y="232"/>
                </a:cubicBezTo>
                <a:lnTo>
                  <a:pt x="440" y="232"/>
                </a:lnTo>
                <a:cubicBezTo>
                  <a:pt x="440" y="230"/>
                  <a:pt x="440" y="227"/>
                  <a:pt x="439" y="226"/>
                </a:cubicBezTo>
                <a:lnTo>
                  <a:pt x="439" y="226"/>
                </a:lnTo>
                <a:cubicBezTo>
                  <a:pt x="437" y="224"/>
                  <a:pt x="436" y="220"/>
                  <a:pt x="434" y="219"/>
                </a:cubicBezTo>
                <a:lnTo>
                  <a:pt x="434" y="219"/>
                </a:lnTo>
                <a:cubicBezTo>
                  <a:pt x="434" y="218"/>
                  <a:pt x="433" y="218"/>
                  <a:pt x="433" y="217"/>
                </a:cubicBezTo>
                <a:lnTo>
                  <a:pt x="433" y="217"/>
                </a:lnTo>
                <a:cubicBezTo>
                  <a:pt x="434" y="218"/>
                  <a:pt x="436" y="218"/>
                  <a:pt x="438" y="218"/>
                </a:cubicBezTo>
                <a:lnTo>
                  <a:pt x="434" y="213"/>
                </a:lnTo>
                <a:lnTo>
                  <a:pt x="434" y="213"/>
                </a:lnTo>
                <a:cubicBezTo>
                  <a:pt x="434" y="213"/>
                  <a:pt x="434" y="213"/>
                  <a:pt x="435" y="212"/>
                </a:cubicBez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cubicBezTo>
                  <a:pt x="438" y="213"/>
                  <a:pt x="440" y="214"/>
                  <a:pt x="442" y="212"/>
                </a:cubicBezTo>
                <a:lnTo>
                  <a:pt x="442" y="212"/>
                </a:lnTo>
                <a:cubicBezTo>
                  <a:pt x="443" y="212"/>
                  <a:pt x="443" y="212"/>
                  <a:pt x="444" y="212"/>
                </a:cubicBezTo>
                <a:lnTo>
                  <a:pt x="444" y="212"/>
                </a:lnTo>
                <a:cubicBezTo>
                  <a:pt x="445" y="210"/>
                  <a:pt x="445" y="208"/>
                  <a:pt x="445" y="206"/>
                </a:cubicBezTo>
                <a:lnTo>
                  <a:pt x="445" y="206"/>
                </a:lnTo>
                <a:cubicBezTo>
                  <a:pt x="444" y="205"/>
                  <a:pt x="442" y="202"/>
                  <a:pt x="440" y="201"/>
                </a:cubicBezTo>
                <a:lnTo>
                  <a:pt x="440" y="201"/>
                </a:lnTo>
                <a:cubicBezTo>
                  <a:pt x="438" y="200"/>
                  <a:pt x="435" y="201"/>
                  <a:pt x="432" y="199"/>
                </a:cubicBezTo>
                <a:lnTo>
                  <a:pt x="432" y="199"/>
                </a:lnTo>
                <a:cubicBezTo>
                  <a:pt x="431" y="198"/>
                  <a:pt x="430" y="197"/>
                  <a:pt x="428" y="197"/>
                </a:cubicBezTo>
                <a:lnTo>
                  <a:pt x="428" y="197"/>
                </a:lnTo>
                <a:lnTo>
                  <a:pt x="428" y="197"/>
                </a:lnTo>
                <a:lnTo>
                  <a:pt x="428" y="197"/>
                </a:lnTo>
                <a:cubicBezTo>
                  <a:pt x="430" y="194"/>
                  <a:pt x="426" y="192"/>
                  <a:pt x="424" y="190"/>
                </a:cubicBezTo>
                <a:lnTo>
                  <a:pt x="424" y="190"/>
                </a:lnTo>
                <a:cubicBezTo>
                  <a:pt x="430" y="187"/>
                  <a:pt x="424" y="182"/>
                  <a:pt x="424" y="179"/>
                </a:cubicBezTo>
                <a:lnTo>
                  <a:pt x="424" y="179"/>
                </a:lnTo>
                <a:cubicBezTo>
                  <a:pt x="423" y="176"/>
                  <a:pt x="422" y="175"/>
                  <a:pt x="421" y="173"/>
                </a:cubicBezTo>
                <a:lnTo>
                  <a:pt x="421" y="173"/>
                </a:lnTo>
                <a:cubicBezTo>
                  <a:pt x="420" y="170"/>
                  <a:pt x="418" y="169"/>
                  <a:pt x="416" y="169"/>
                </a:cubicBezTo>
                <a:lnTo>
                  <a:pt x="416" y="169"/>
                </a:lnTo>
                <a:cubicBezTo>
                  <a:pt x="417" y="166"/>
                  <a:pt x="416" y="164"/>
                  <a:pt x="415" y="162"/>
                </a:cubicBezTo>
                <a:lnTo>
                  <a:pt x="415" y="162"/>
                </a:lnTo>
                <a:lnTo>
                  <a:pt x="414" y="161"/>
                </a:lnTo>
                <a:lnTo>
                  <a:pt x="414" y="161"/>
                </a:lnTo>
                <a:cubicBezTo>
                  <a:pt x="415" y="159"/>
                  <a:pt x="414" y="157"/>
                  <a:pt x="415" y="155"/>
                </a:cubicBezTo>
                <a:lnTo>
                  <a:pt x="415" y="155"/>
                </a:lnTo>
                <a:cubicBezTo>
                  <a:pt x="415" y="154"/>
                  <a:pt x="415" y="154"/>
                  <a:pt x="414" y="153"/>
                </a:cubicBezTo>
                <a:lnTo>
                  <a:pt x="414" y="153"/>
                </a:lnTo>
                <a:cubicBezTo>
                  <a:pt x="416" y="153"/>
                  <a:pt x="418" y="153"/>
                  <a:pt x="419" y="152"/>
                </a:cubicBezTo>
                <a:lnTo>
                  <a:pt x="419" y="152"/>
                </a:lnTo>
                <a:cubicBezTo>
                  <a:pt x="422" y="149"/>
                  <a:pt x="426" y="148"/>
                  <a:pt x="424" y="142"/>
                </a:cubicBezTo>
                <a:lnTo>
                  <a:pt x="424" y="142"/>
                </a:lnTo>
                <a:cubicBezTo>
                  <a:pt x="423" y="139"/>
                  <a:pt x="420" y="137"/>
                  <a:pt x="418" y="141"/>
                </a:cubicBezTo>
                <a:lnTo>
                  <a:pt x="418" y="141"/>
                </a:lnTo>
                <a:cubicBezTo>
                  <a:pt x="415" y="143"/>
                  <a:pt x="412" y="142"/>
                  <a:pt x="409" y="143"/>
                </a:cubicBezTo>
                <a:lnTo>
                  <a:pt x="409" y="143"/>
                </a:lnTo>
                <a:cubicBezTo>
                  <a:pt x="409" y="141"/>
                  <a:pt x="409" y="140"/>
                  <a:pt x="409" y="138"/>
                </a:cubicBezTo>
                <a:lnTo>
                  <a:pt x="409" y="138"/>
                </a:lnTo>
                <a:cubicBezTo>
                  <a:pt x="408" y="137"/>
                  <a:pt x="408" y="137"/>
                  <a:pt x="407" y="136"/>
                </a:cubicBezTo>
                <a:lnTo>
                  <a:pt x="407" y="136"/>
                </a:lnTo>
                <a:cubicBezTo>
                  <a:pt x="390" y="150"/>
                  <a:pt x="373" y="165"/>
                  <a:pt x="357" y="181"/>
                </a:cubicBezTo>
                <a:lnTo>
                  <a:pt x="357" y="181"/>
                </a:lnTo>
                <a:cubicBezTo>
                  <a:pt x="359" y="181"/>
                  <a:pt x="361" y="181"/>
                  <a:pt x="363" y="181"/>
                </a:cubicBezTo>
                <a:lnTo>
                  <a:pt x="363" y="181"/>
                </a:lnTo>
                <a:cubicBezTo>
                  <a:pt x="362" y="183"/>
                  <a:pt x="361" y="185"/>
                  <a:pt x="362" y="188"/>
                </a:cubicBezTo>
                <a:lnTo>
                  <a:pt x="362" y="188"/>
                </a:lnTo>
                <a:cubicBezTo>
                  <a:pt x="360" y="189"/>
                  <a:pt x="358" y="191"/>
                  <a:pt x="358" y="196"/>
                </a:cubicBezTo>
                <a:lnTo>
                  <a:pt x="358" y="196"/>
                </a:lnTo>
                <a:lnTo>
                  <a:pt x="358" y="196"/>
                </a:lnTo>
                <a:cubicBezTo>
                  <a:pt x="356" y="195"/>
                  <a:pt x="354" y="195"/>
                  <a:pt x="354" y="195"/>
                </a:cubicBezTo>
                <a:lnTo>
                  <a:pt x="354" y="195"/>
                </a:lnTo>
                <a:cubicBezTo>
                  <a:pt x="354" y="194"/>
                  <a:pt x="353" y="193"/>
                  <a:pt x="353" y="193"/>
                </a:cubicBezTo>
                <a:lnTo>
                  <a:pt x="353" y="193"/>
                </a:lnTo>
                <a:lnTo>
                  <a:pt x="353" y="193"/>
                </a:lnTo>
                <a:lnTo>
                  <a:pt x="353" y="193"/>
                </a:lnTo>
                <a:cubicBezTo>
                  <a:pt x="354" y="192"/>
                  <a:pt x="354" y="191"/>
                  <a:pt x="354" y="190"/>
                </a:cubicBezTo>
                <a:lnTo>
                  <a:pt x="354" y="190"/>
                </a:lnTo>
                <a:cubicBezTo>
                  <a:pt x="354" y="189"/>
                  <a:pt x="354" y="187"/>
                  <a:pt x="353" y="184"/>
                </a:cubicBezTo>
                <a:lnTo>
                  <a:pt x="353" y="184"/>
                </a:lnTo>
                <a:cubicBezTo>
                  <a:pt x="345" y="193"/>
                  <a:pt x="338" y="201"/>
                  <a:pt x="330" y="209"/>
                </a:cubicBezTo>
                <a:lnTo>
                  <a:pt x="330" y="209"/>
                </a:lnTo>
                <a:cubicBezTo>
                  <a:pt x="330" y="210"/>
                  <a:pt x="330" y="210"/>
                  <a:pt x="330" y="210"/>
                </a:cubicBezTo>
                <a:lnTo>
                  <a:pt x="330" y="210"/>
                </a:lnTo>
                <a:lnTo>
                  <a:pt x="330" y="210"/>
                </a:lnTo>
                <a:cubicBezTo>
                  <a:pt x="323" y="217"/>
                  <a:pt x="317" y="224"/>
                  <a:pt x="311" y="232"/>
                </a:cubicBezTo>
                <a:lnTo>
                  <a:pt x="311" y="232"/>
                </a:lnTo>
                <a:lnTo>
                  <a:pt x="312" y="232"/>
                </a:lnTo>
                <a:lnTo>
                  <a:pt x="312" y="232"/>
                </a:lnTo>
                <a:cubicBezTo>
                  <a:pt x="313" y="230"/>
                  <a:pt x="315" y="230"/>
                  <a:pt x="317" y="230"/>
                </a:cubicBezTo>
                <a:lnTo>
                  <a:pt x="317" y="230"/>
                </a:lnTo>
                <a:cubicBezTo>
                  <a:pt x="315" y="232"/>
                  <a:pt x="314" y="234"/>
                  <a:pt x="311" y="235"/>
                </a:cubicBezTo>
                <a:lnTo>
                  <a:pt x="311" y="235"/>
                </a:lnTo>
                <a:cubicBezTo>
                  <a:pt x="310" y="237"/>
                  <a:pt x="312" y="241"/>
                  <a:pt x="311" y="243"/>
                </a:cubicBezTo>
                <a:lnTo>
                  <a:pt x="311" y="243"/>
                </a:lnTo>
                <a:lnTo>
                  <a:pt x="311" y="244"/>
                </a:lnTo>
                <a:lnTo>
                  <a:pt x="311" y="244"/>
                </a:lnTo>
                <a:cubicBezTo>
                  <a:pt x="307" y="243"/>
                  <a:pt x="305" y="247"/>
                  <a:pt x="303" y="244"/>
                </a:cubicBezTo>
                <a:lnTo>
                  <a:pt x="303" y="244"/>
                </a:lnTo>
                <a:cubicBezTo>
                  <a:pt x="302" y="244"/>
                  <a:pt x="302" y="244"/>
                  <a:pt x="301" y="244"/>
                </a:cubicBezTo>
                <a:lnTo>
                  <a:pt x="301" y="244"/>
                </a:lnTo>
                <a:cubicBezTo>
                  <a:pt x="301" y="245"/>
                  <a:pt x="300" y="246"/>
                  <a:pt x="299" y="247"/>
                </a:cubicBezTo>
                <a:lnTo>
                  <a:pt x="299" y="247"/>
                </a:lnTo>
                <a:cubicBezTo>
                  <a:pt x="300" y="249"/>
                  <a:pt x="299" y="251"/>
                  <a:pt x="299" y="253"/>
                </a:cubicBezTo>
                <a:lnTo>
                  <a:pt x="300" y="252"/>
                </a:lnTo>
                <a:lnTo>
                  <a:pt x="300" y="252"/>
                </a:lnTo>
                <a:cubicBezTo>
                  <a:pt x="300" y="255"/>
                  <a:pt x="298" y="257"/>
                  <a:pt x="295" y="256"/>
                </a:cubicBezTo>
                <a:lnTo>
                  <a:pt x="295" y="256"/>
                </a:lnTo>
                <a:cubicBezTo>
                  <a:pt x="291" y="259"/>
                  <a:pt x="295" y="264"/>
                  <a:pt x="295" y="268"/>
                </a:cubicBezTo>
                <a:lnTo>
                  <a:pt x="295" y="268"/>
                </a:lnTo>
                <a:cubicBezTo>
                  <a:pt x="295" y="268"/>
                  <a:pt x="295" y="269"/>
                  <a:pt x="295" y="270"/>
                </a:cubicBezTo>
                <a:lnTo>
                  <a:pt x="295" y="270"/>
                </a:lnTo>
                <a:cubicBezTo>
                  <a:pt x="295" y="269"/>
                  <a:pt x="294" y="267"/>
                  <a:pt x="293" y="266"/>
                </a:cubicBezTo>
                <a:lnTo>
                  <a:pt x="293" y="266"/>
                </a:lnTo>
                <a:cubicBezTo>
                  <a:pt x="291" y="265"/>
                  <a:pt x="289" y="264"/>
                  <a:pt x="288" y="263"/>
                </a:cubicBezTo>
                <a:lnTo>
                  <a:pt x="288" y="263"/>
                </a:lnTo>
                <a:cubicBezTo>
                  <a:pt x="251" y="316"/>
                  <a:pt x="224" y="377"/>
                  <a:pt x="209" y="443"/>
                </a:cubicBezTo>
                <a:lnTo>
                  <a:pt x="209" y="443"/>
                </a:lnTo>
                <a:cubicBezTo>
                  <a:pt x="206" y="455"/>
                  <a:pt x="203" y="467"/>
                  <a:pt x="202" y="479"/>
                </a:cubicBezTo>
                <a:lnTo>
                  <a:pt x="202" y="479"/>
                </a:lnTo>
                <a:cubicBezTo>
                  <a:pt x="202" y="480"/>
                  <a:pt x="203" y="481"/>
                  <a:pt x="202" y="481"/>
                </a:cubicBezTo>
                <a:lnTo>
                  <a:pt x="202" y="481"/>
                </a:lnTo>
                <a:cubicBezTo>
                  <a:pt x="201" y="483"/>
                  <a:pt x="201" y="485"/>
                  <a:pt x="201" y="486"/>
                </a:cubicBezTo>
                <a:lnTo>
                  <a:pt x="201" y="486"/>
                </a:lnTo>
                <a:cubicBezTo>
                  <a:pt x="202" y="490"/>
                  <a:pt x="203" y="492"/>
                  <a:pt x="206" y="494"/>
                </a:cubicBezTo>
                <a:lnTo>
                  <a:pt x="206" y="494"/>
                </a:lnTo>
                <a:cubicBezTo>
                  <a:pt x="207" y="494"/>
                  <a:pt x="207" y="494"/>
                  <a:pt x="208" y="495"/>
                </a:cubicBezTo>
                <a:lnTo>
                  <a:pt x="208" y="495"/>
                </a:lnTo>
                <a:cubicBezTo>
                  <a:pt x="208" y="499"/>
                  <a:pt x="203" y="501"/>
                  <a:pt x="204" y="506"/>
                </a:cubicBezTo>
                <a:lnTo>
                  <a:pt x="204" y="506"/>
                </a:lnTo>
                <a:cubicBezTo>
                  <a:pt x="203" y="504"/>
                  <a:pt x="202" y="503"/>
                  <a:pt x="201" y="501"/>
                </a:cubicBezTo>
                <a:lnTo>
                  <a:pt x="201" y="501"/>
                </a:lnTo>
                <a:cubicBezTo>
                  <a:pt x="201" y="501"/>
                  <a:pt x="200" y="500"/>
                  <a:pt x="199" y="499"/>
                </a:cubicBezTo>
                <a:lnTo>
                  <a:pt x="199" y="499"/>
                </a:lnTo>
                <a:cubicBezTo>
                  <a:pt x="197" y="515"/>
                  <a:pt x="196" y="532"/>
                  <a:pt x="196" y="548"/>
                </a:cubicBezTo>
                <a:lnTo>
                  <a:pt x="65" y="704"/>
                </a:lnTo>
                <a:lnTo>
                  <a:pt x="65" y="704"/>
                </a:lnTo>
                <a:cubicBezTo>
                  <a:pt x="67" y="705"/>
                  <a:pt x="68" y="706"/>
                  <a:pt x="69" y="708"/>
                </a:cubicBezTo>
                <a:lnTo>
                  <a:pt x="69" y="708"/>
                </a:lnTo>
                <a:cubicBezTo>
                  <a:pt x="70" y="711"/>
                  <a:pt x="71" y="712"/>
                  <a:pt x="73" y="714"/>
                </a:cubicBezTo>
                <a:lnTo>
                  <a:pt x="73" y="714"/>
                </a:lnTo>
                <a:cubicBezTo>
                  <a:pt x="72" y="714"/>
                  <a:pt x="71" y="713"/>
                  <a:pt x="70" y="714"/>
                </a:cubicBezTo>
                <a:lnTo>
                  <a:pt x="70" y="720"/>
                </a:lnTo>
                <a:lnTo>
                  <a:pt x="70" y="720"/>
                </a:lnTo>
                <a:lnTo>
                  <a:pt x="70" y="720"/>
                </a:lnTo>
                <a:lnTo>
                  <a:pt x="70" y="720"/>
                </a:lnTo>
                <a:lnTo>
                  <a:pt x="70" y="720"/>
                </a:lnTo>
                <a:lnTo>
                  <a:pt x="70" y="720"/>
                </a:lnTo>
                <a:lnTo>
                  <a:pt x="70" y="720"/>
                </a:lnTo>
                <a:lnTo>
                  <a:pt x="70" y="720"/>
                </a:lnTo>
                <a:lnTo>
                  <a:pt x="70" y="720"/>
                </a:lnTo>
                <a:lnTo>
                  <a:pt x="70" y="720"/>
                </a:lnTo>
                <a:cubicBezTo>
                  <a:pt x="66" y="714"/>
                  <a:pt x="63" y="711"/>
                  <a:pt x="61" y="709"/>
                </a:cubicBezTo>
                <a:lnTo>
                  <a:pt x="55" y="716"/>
                </a:lnTo>
                <a:lnTo>
                  <a:pt x="55" y="716"/>
                </a:lnTo>
                <a:cubicBezTo>
                  <a:pt x="57" y="716"/>
                  <a:pt x="58" y="716"/>
                  <a:pt x="59" y="717"/>
                </a:cubicBezTo>
                <a:lnTo>
                  <a:pt x="59" y="717"/>
                </a:lnTo>
                <a:cubicBezTo>
                  <a:pt x="59" y="717"/>
                  <a:pt x="59" y="717"/>
                  <a:pt x="59" y="718"/>
                </a:cubicBezTo>
                <a:lnTo>
                  <a:pt x="59" y="718"/>
                </a:lnTo>
                <a:cubicBezTo>
                  <a:pt x="57" y="721"/>
                  <a:pt x="57" y="726"/>
                  <a:pt x="59" y="731"/>
                </a:cubicBezTo>
                <a:lnTo>
                  <a:pt x="59" y="731"/>
                </a:lnTo>
                <a:cubicBezTo>
                  <a:pt x="58" y="731"/>
                  <a:pt x="58" y="731"/>
                  <a:pt x="58" y="731"/>
                </a:cubicBezTo>
                <a:lnTo>
                  <a:pt x="58" y="731"/>
                </a:lnTo>
                <a:cubicBezTo>
                  <a:pt x="58" y="732"/>
                  <a:pt x="57" y="732"/>
                  <a:pt x="57" y="732"/>
                </a:cubicBezTo>
                <a:lnTo>
                  <a:pt x="57" y="732"/>
                </a:lnTo>
                <a:lnTo>
                  <a:pt x="57" y="732"/>
                </a:lnTo>
                <a:lnTo>
                  <a:pt x="57" y="732"/>
                </a:lnTo>
                <a:lnTo>
                  <a:pt x="57" y="732"/>
                </a:lnTo>
                <a:cubicBezTo>
                  <a:pt x="57" y="731"/>
                  <a:pt x="57" y="729"/>
                  <a:pt x="56" y="728"/>
                </a:cubicBezTo>
                <a:lnTo>
                  <a:pt x="56" y="728"/>
                </a:lnTo>
                <a:cubicBezTo>
                  <a:pt x="55" y="727"/>
                  <a:pt x="54" y="726"/>
                  <a:pt x="53" y="726"/>
                </a:cubicBezTo>
                <a:lnTo>
                  <a:pt x="53" y="726"/>
                </a:lnTo>
                <a:cubicBezTo>
                  <a:pt x="51" y="726"/>
                  <a:pt x="50" y="727"/>
                  <a:pt x="49" y="727"/>
                </a:cubicBezTo>
                <a:lnTo>
                  <a:pt x="49" y="727"/>
                </a:lnTo>
                <a:cubicBezTo>
                  <a:pt x="49" y="726"/>
                  <a:pt x="49" y="726"/>
                  <a:pt x="49" y="726"/>
                </a:cubicBezTo>
                <a:lnTo>
                  <a:pt x="49" y="726"/>
                </a:lnTo>
                <a:cubicBezTo>
                  <a:pt x="49" y="725"/>
                  <a:pt x="49" y="725"/>
                  <a:pt x="49" y="724"/>
                </a:cubicBezTo>
                <a:lnTo>
                  <a:pt x="0" y="782"/>
                </a:lnTo>
                <a:lnTo>
                  <a:pt x="98" y="794"/>
                </a:lnTo>
                <a:lnTo>
                  <a:pt x="98" y="794"/>
                </a:lnTo>
                <a:lnTo>
                  <a:pt x="98" y="793"/>
                </a:lnTo>
                <a:lnTo>
                  <a:pt x="98" y="793"/>
                </a:lnTo>
                <a:cubicBezTo>
                  <a:pt x="98" y="793"/>
                  <a:pt x="99" y="792"/>
                  <a:pt x="100" y="791"/>
                </a:cubicBezTo>
                <a:lnTo>
                  <a:pt x="100" y="791"/>
                </a:lnTo>
                <a:cubicBezTo>
                  <a:pt x="100" y="792"/>
                  <a:pt x="101" y="792"/>
                  <a:pt x="101" y="793"/>
                </a:cubicBezTo>
                <a:lnTo>
                  <a:pt x="101" y="793"/>
                </a:lnTo>
                <a:cubicBezTo>
                  <a:pt x="101" y="793"/>
                  <a:pt x="101" y="794"/>
                  <a:pt x="101" y="795"/>
                </a:cubicBezTo>
                <a:lnTo>
                  <a:pt x="104" y="795"/>
                </a:lnTo>
                <a:lnTo>
                  <a:pt x="104" y="795"/>
                </a:lnTo>
                <a:cubicBezTo>
                  <a:pt x="107" y="794"/>
                  <a:pt x="108" y="793"/>
                  <a:pt x="111" y="793"/>
                </a:cubicBezTo>
                <a:lnTo>
                  <a:pt x="111" y="793"/>
                </a:lnTo>
                <a:cubicBezTo>
                  <a:pt x="111" y="791"/>
                  <a:pt x="111" y="789"/>
                  <a:pt x="111" y="786"/>
                </a:cubicBezTo>
                <a:lnTo>
                  <a:pt x="111" y="786"/>
                </a:lnTo>
                <a:cubicBezTo>
                  <a:pt x="108" y="785"/>
                  <a:pt x="106" y="785"/>
                  <a:pt x="104" y="786"/>
                </a:cubicBezTo>
                <a:lnTo>
                  <a:pt x="104" y="786"/>
                </a:lnTo>
                <a:cubicBezTo>
                  <a:pt x="104" y="784"/>
                  <a:pt x="103" y="781"/>
                  <a:pt x="103" y="778"/>
                </a:cubicBezTo>
                <a:lnTo>
                  <a:pt x="103" y="778"/>
                </a:lnTo>
                <a:cubicBezTo>
                  <a:pt x="105" y="779"/>
                  <a:pt x="107" y="779"/>
                  <a:pt x="108" y="779"/>
                </a:cubicBezTo>
                <a:lnTo>
                  <a:pt x="108" y="779"/>
                </a:lnTo>
                <a:cubicBezTo>
                  <a:pt x="110" y="779"/>
                  <a:pt x="113" y="778"/>
                  <a:pt x="114" y="778"/>
                </a:cubicBezTo>
                <a:lnTo>
                  <a:pt x="114" y="778"/>
                </a:lnTo>
                <a:cubicBezTo>
                  <a:pt x="115" y="779"/>
                  <a:pt x="115" y="779"/>
                  <a:pt x="116" y="780"/>
                </a:cubicBezTo>
                <a:lnTo>
                  <a:pt x="116" y="780"/>
                </a:lnTo>
                <a:cubicBezTo>
                  <a:pt x="113" y="786"/>
                  <a:pt x="123" y="787"/>
                  <a:pt x="123" y="793"/>
                </a:cubicBezTo>
                <a:lnTo>
                  <a:pt x="123" y="793"/>
                </a:lnTo>
                <a:cubicBezTo>
                  <a:pt x="125" y="792"/>
                  <a:pt x="127" y="791"/>
                  <a:pt x="127" y="788"/>
                </a:cubicBezTo>
                <a:lnTo>
                  <a:pt x="127" y="788"/>
                </a:lnTo>
                <a:cubicBezTo>
                  <a:pt x="127" y="788"/>
                  <a:pt x="128" y="788"/>
                  <a:pt x="128" y="787"/>
                </a:cubicBezTo>
                <a:lnTo>
                  <a:pt x="128" y="787"/>
                </a:lnTo>
                <a:cubicBezTo>
                  <a:pt x="129" y="785"/>
                  <a:pt x="128" y="782"/>
                  <a:pt x="126" y="780"/>
                </a:cubicBezTo>
                <a:lnTo>
                  <a:pt x="126" y="780"/>
                </a:lnTo>
                <a:cubicBezTo>
                  <a:pt x="124" y="777"/>
                  <a:pt x="122" y="775"/>
                  <a:pt x="119" y="774"/>
                </a:cubicBezTo>
                <a:lnTo>
                  <a:pt x="119" y="774"/>
                </a:lnTo>
                <a:cubicBezTo>
                  <a:pt x="117" y="773"/>
                  <a:pt x="115" y="773"/>
                  <a:pt x="114" y="774"/>
                </a:cubicBezTo>
                <a:lnTo>
                  <a:pt x="114" y="774"/>
                </a:lnTo>
                <a:cubicBezTo>
                  <a:pt x="112" y="770"/>
                  <a:pt x="114" y="768"/>
                  <a:pt x="113" y="764"/>
                </a:cubicBezTo>
                <a:lnTo>
                  <a:pt x="113" y="764"/>
                </a:lnTo>
                <a:cubicBezTo>
                  <a:pt x="117" y="768"/>
                  <a:pt x="120" y="771"/>
                  <a:pt x="123" y="774"/>
                </a:cubicBezTo>
                <a:lnTo>
                  <a:pt x="123" y="774"/>
                </a:lnTo>
                <a:cubicBezTo>
                  <a:pt x="129" y="776"/>
                  <a:pt x="131" y="783"/>
                  <a:pt x="136" y="785"/>
                </a:cubicBezTo>
                <a:lnTo>
                  <a:pt x="136" y="785"/>
                </a:lnTo>
                <a:cubicBezTo>
                  <a:pt x="136" y="786"/>
                  <a:pt x="137" y="788"/>
                  <a:pt x="138" y="790"/>
                </a:cubicBezTo>
                <a:lnTo>
                  <a:pt x="138" y="790"/>
                </a:lnTo>
                <a:cubicBezTo>
                  <a:pt x="139" y="793"/>
                  <a:pt x="141" y="797"/>
                  <a:pt x="142" y="799"/>
                </a:cubicBezTo>
                <a:close/>
              </a:path>
            </a:pathLst>
          </a:custGeom>
          <a:solidFill>
            <a:srgbClr val="F02A3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6AB1D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93" name="Freeform 77">
            <a:extLst>
              <a:ext uri="{FF2B5EF4-FFF2-40B4-BE49-F238E27FC236}">
                <a16:creationId xmlns:a16="http://schemas.microsoft.com/office/drawing/2014/main" id="{9076AF3D-5147-42DD-9733-9860EFECD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91486" y="7800702"/>
            <a:ext cx="1155955" cy="841055"/>
          </a:xfrm>
          <a:custGeom>
            <a:avLst/>
            <a:gdLst>
              <a:gd name="T0" fmla="*/ 1158 w 1280"/>
              <a:gd name="T1" fmla="*/ 593 h 929"/>
              <a:gd name="T2" fmla="*/ 1088 w 1280"/>
              <a:gd name="T3" fmla="*/ 700 h 929"/>
              <a:gd name="T4" fmla="*/ 1234 w 1280"/>
              <a:gd name="T5" fmla="*/ 59 h 929"/>
              <a:gd name="T6" fmla="*/ 1056 w 1280"/>
              <a:gd name="T7" fmla="*/ 138 h 929"/>
              <a:gd name="T8" fmla="*/ 1027 w 1280"/>
              <a:gd name="T9" fmla="*/ 716 h 929"/>
              <a:gd name="T10" fmla="*/ 938 w 1280"/>
              <a:gd name="T11" fmla="*/ 562 h 929"/>
              <a:gd name="T12" fmla="*/ 885 w 1280"/>
              <a:gd name="T13" fmla="*/ 652 h 929"/>
              <a:gd name="T14" fmla="*/ 836 w 1280"/>
              <a:gd name="T15" fmla="*/ 215 h 929"/>
              <a:gd name="T16" fmla="*/ 815 w 1280"/>
              <a:gd name="T17" fmla="*/ 197 h 929"/>
              <a:gd name="T18" fmla="*/ 755 w 1280"/>
              <a:gd name="T19" fmla="*/ 346 h 929"/>
              <a:gd name="T20" fmla="*/ 702 w 1280"/>
              <a:gd name="T21" fmla="*/ 793 h 929"/>
              <a:gd name="T22" fmla="*/ 661 w 1280"/>
              <a:gd name="T23" fmla="*/ 487 h 929"/>
              <a:gd name="T24" fmla="*/ 620 w 1280"/>
              <a:gd name="T25" fmla="*/ 524 h 929"/>
              <a:gd name="T26" fmla="*/ 537 w 1280"/>
              <a:gd name="T27" fmla="*/ 636 h 929"/>
              <a:gd name="T28" fmla="*/ 475 w 1280"/>
              <a:gd name="T29" fmla="*/ 740 h 929"/>
              <a:gd name="T30" fmla="*/ 379 w 1280"/>
              <a:gd name="T31" fmla="*/ 302 h 929"/>
              <a:gd name="T32" fmla="*/ 453 w 1280"/>
              <a:gd name="T33" fmla="*/ 289 h 929"/>
              <a:gd name="T34" fmla="*/ 319 w 1280"/>
              <a:gd name="T35" fmla="*/ 414 h 929"/>
              <a:gd name="T36" fmla="*/ 250 w 1280"/>
              <a:gd name="T37" fmla="*/ 490 h 929"/>
              <a:gd name="T38" fmla="*/ 226 w 1280"/>
              <a:gd name="T39" fmla="*/ 623 h 929"/>
              <a:gd name="T40" fmla="*/ 188 w 1280"/>
              <a:gd name="T41" fmla="*/ 718 h 929"/>
              <a:gd name="T42" fmla="*/ 132 w 1280"/>
              <a:gd name="T43" fmla="*/ 576 h 929"/>
              <a:gd name="T44" fmla="*/ 86 w 1280"/>
              <a:gd name="T45" fmla="*/ 697 h 929"/>
              <a:gd name="T46" fmla="*/ 105 w 1280"/>
              <a:gd name="T47" fmla="*/ 148 h 929"/>
              <a:gd name="T48" fmla="*/ 117 w 1280"/>
              <a:gd name="T49" fmla="*/ 112 h 929"/>
              <a:gd name="T50" fmla="*/ 127 w 1280"/>
              <a:gd name="T51" fmla="*/ 193 h 929"/>
              <a:gd name="T52" fmla="*/ 153 w 1280"/>
              <a:gd name="T53" fmla="*/ 526 h 929"/>
              <a:gd name="T54" fmla="*/ 167 w 1280"/>
              <a:gd name="T55" fmla="*/ 365 h 929"/>
              <a:gd name="T56" fmla="*/ 188 w 1280"/>
              <a:gd name="T57" fmla="*/ 226 h 929"/>
              <a:gd name="T58" fmla="*/ 209 w 1280"/>
              <a:gd name="T59" fmla="*/ 304 h 929"/>
              <a:gd name="T60" fmla="*/ 237 w 1280"/>
              <a:gd name="T61" fmla="*/ 126 h 929"/>
              <a:gd name="T62" fmla="*/ 256 w 1280"/>
              <a:gd name="T63" fmla="*/ 155 h 929"/>
              <a:gd name="T64" fmla="*/ 319 w 1280"/>
              <a:gd name="T65" fmla="*/ 10 h 929"/>
              <a:gd name="T66" fmla="*/ 281 w 1280"/>
              <a:gd name="T67" fmla="*/ 166 h 929"/>
              <a:gd name="T68" fmla="*/ 317 w 1280"/>
              <a:gd name="T69" fmla="*/ 174 h 929"/>
              <a:gd name="T70" fmla="*/ 355 w 1280"/>
              <a:gd name="T71" fmla="*/ 245 h 929"/>
              <a:gd name="T72" fmla="*/ 374 w 1280"/>
              <a:gd name="T73" fmla="*/ 110 h 929"/>
              <a:gd name="T74" fmla="*/ 430 w 1280"/>
              <a:gd name="T75" fmla="*/ 90 h 929"/>
              <a:gd name="T76" fmla="*/ 475 w 1280"/>
              <a:gd name="T77" fmla="*/ 437 h 929"/>
              <a:gd name="T78" fmla="*/ 513 w 1280"/>
              <a:gd name="T79" fmla="*/ 16 h 929"/>
              <a:gd name="T80" fmla="*/ 571 w 1280"/>
              <a:gd name="T81" fmla="*/ 247 h 929"/>
              <a:gd name="T82" fmla="*/ 534 w 1280"/>
              <a:gd name="T83" fmla="*/ 256 h 929"/>
              <a:gd name="T84" fmla="*/ 566 w 1280"/>
              <a:gd name="T85" fmla="*/ 328 h 929"/>
              <a:gd name="T86" fmla="*/ 589 w 1280"/>
              <a:gd name="T87" fmla="*/ 72 h 929"/>
              <a:gd name="T88" fmla="*/ 615 w 1280"/>
              <a:gd name="T89" fmla="*/ 156 h 929"/>
              <a:gd name="T90" fmla="*/ 666 w 1280"/>
              <a:gd name="T91" fmla="*/ 383 h 929"/>
              <a:gd name="T92" fmla="*/ 696 w 1280"/>
              <a:gd name="T93" fmla="*/ 55 h 929"/>
              <a:gd name="T94" fmla="*/ 761 w 1280"/>
              <a:gd name="T95" fmla="*/ 111 h 929"/>
              <a:gd name="T96" fmla="*/ 872 w 1280"/>
              <a:gd name="T97" fmla="*/ 194 h 929"/>
              <a:gd name="T98" fmla="*/ 874 w 1280"/>
              <a:gd name="T99" fmla="*/ 237 h 929"/>
              <a:gd name="T100" fmla="*/ 905 w 1280"/>
              <a:gd name="T101" fmla="*/ 747 h 929"/>
              <a:gd name="T102" fmla="*/ 401 w 1280"/>
              <a:gd name="T103" fmla="*/ 787 h 929"/>
              <a:gd name="T104" fmla="*/ 268 w 1280"/>
              <a:gd name="T105" fmla="*/ 808 h 929"/>
              <a:gd name="T106" fmla="*/ 10 w 1280"/>
              <a:gd name="T107" fmla="*/ 911 h 929"/>
              <a:gd name="T108" fmla="*/ 1270 w 1280"/>
              <a:gd name="T109" fmla="*/ 734 h 929"/>
              <a:gd name="T110" fmla="*/ 921 w 1280"/>
              <a:gd name="T111" fmla="*/ 177 h 929"/>
              <a:gd name="T112" fmla="*/ 1033 w 1280"/>
              <a:gd name="T113" fmla="*/ 12 h 929"/>
              <a:gd name="T114" fmla="*/ 635 w 1280"/>
              <a:gd name="T115" fmla="*/ 22 h 929"/>
              <a:gd name="T116" fmla="*/ 79 w 1280"/>
              <a:gd name="T117" fmla="*/ 223 h 929"/>
              <a:gd name="T118" fmla="*/ 211 w 1280"/>
              <a:gd name="T119" fmla="*/ 766 h 929"/>
              <a:gd name="T120" fmla="*/ 402 w 1280"/>
              <a:gd name="T121" fmla="*/ 510 h 929"/>
              <a:gd name="T122" fmla="*/ 369 w 1280"/>
              <a:gd name="T123" fmla="*/ 612 h 929"/>
              <a:gd name="T124" fmla="*/ 349 w 1280"/>
              <a:gd name="T125" fmla="*/ 835 h 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0" h="929">
                <a:moveTo>
                  <a:pt x="1189" y="772"/>
                </a:moveTo>
                <a:lnTo>
                  <a:pt x="1189" y="772"/>
                </a:lnTo>
                <a:cubicBezTo>
                  <a:pt x="1188" y="772"/>
                  <a:pt x="1188" y="772"/>
                  <a:pt x="1188" y="772"/>
                </a:cubicBezTo>
                <a:lnTo>
                  <a:pt x="1188" y="767"/>
                </a:lnTo>
                <a:lnTo>
                  <a:pt x="1188" y="767"/>
                </a:lnTo>
                <a:lnTo>
                  <a:pt x="1188" y="767"/>
                </a:lnTo>
                <a:lnTo>
                  <a:pt x="1188" y="767"/>
                </a:lnTo>
                <a:cubicBezTo>
                  <a:pt x="1190" y="766"/>
                  <a:pt x="1188" y="761"/>
                  <a:pt x="1193" y="761"/>
                </a:cubicBezTo>
                <a:lnTo>
                  <a:pt x="1193" y="761"/>
                </a:lnTo>
                <a:cubicBezTo>
                  <a:pt x="1194" y="761"/>
                  <a:pt x="1194" y="761"/>
                  <a:pt x="1194" y="761"/>
                </a:cubicBezTo>
                <a:lnTo>
                  <a:pt x="1194" y="761"/>
                </a:lnTo>
                <a:cubicBezTo>
                  <a:pt x="1195" y="761"/>
                  <a:pt x="1195" y="762"/>
                  <a:pt x="1195" y="762"/>
                </a:cubicBezTo>
                <a:lnTo>
                  <a:pt x="1195" y="762"/>
                </a:lnTo>
                <a:cubicBezTo>
                  <a:pt x="1196" y="763"/>
                  <a:pt x="1198" y="763"/>
                  <a:pt x="1198" y="766"/>
                </a:cubicBezTo>
                <a:lnTo>
                  <a:pt x="1198" y="766"/>
                </a:lnTo>
                <a:cubicBezTo>
                  <a:pt x="1196" y="767"/>
                  <a:pt x="1201" y="770"/>
                  <a:pt x="1195" y="772"/>
                </a:cubicBezTo>
                <a:lnTo>
                  <a:pt x="1195" y="772"/>
                </a:lnTo>
                <a:cubicBezTo>
                  <a:pt x="1194" y="773"/>
                  <a:pt x="1191" y="773"/>
                  <a:pt x="1189" y="774"/>
                </a:cubicBezTo>
                <a:lnTo>
                  <a:pt x="1189" y="774"/>
                </a:lnTo>
                <a:cubicBezTo>
                  <a:pt x="1189" y="773"/>
                  <a:pt x="1189" y="772"/>
                  <a:pt x="1189" y="772"/>
                </a:cubicBezTo>
                <a:close/>
                <a:moveTo>
                  <a:pt x="1188" y="312"/>
                </a:moveTo>
                <a:lnTo>
                  <a:pt x="1188" y="312"/>
                </a:lnTo>
                <a:close/>
                <a:moveTo>
                  <a:pt x="1189" y="312"/>
                </a:moveTo>
                <a:lnTo>
                  <a:pt x="1189" y="312"/>
                </a:lnTo>
                <a:cubicBezTo>
                  <a:pt x="1189" y="312"/>
                  <a:pt x="1189" y="312"/>
                  <a:pt x="1188" y="312"/>
                </a:cubicBezTo>
                <a:lnTo>
                  <a:pt x="1188" y="312"/>
                </a:lnTo>
                <a:lnTo>
                  <a:pt x="1188" y="312"/>
                </a:lnTo>
                <a:lnTo>
                  <a:pt x="1188" y="312"/>
                </a:lnTo>
                <a:lnTo>
                  <a:pt x="1188" y="312"/>
                </a:lnTo>
                <a:lnTo>
                  <a:pt x="1189" y="312"/>
                </a:lnTo>
                <a:close/>
                <a:moveTo>
                  <a:pt x="1185" y="114"/>
                </a:moveTo>
                <a:lnTo>
                  <a:pt x="1185" y="114"/>
                </a:lnTo>
                <a:lnTo>
                  <a:pt x="1184" y="114"/>
                </a:lnTo>
                <a:lnTo>
                  <a:pt x="1184" y="114"/>
                </a:lnTo>
                <a:cubicBezTo>
                  <a:pt x="1183" y="115"/>
                  <a:pt x="1182" y="116"/>
                  <a:pt x="1181" y="117"/>
                </a:cubicBezTo>
                <a:lnTo>
                  <a:pt x="1181" y="117"/>
                </a:lnTo>
                <a:lnTo>
                  <a:pt x="1181" y="117"/>
                </a:lnTo>
                <a:lnTo>
                  <a:pt x="1181" y="117"/>
                </a:lnTo>
                <a:cubicBezTo>
                  <a:pt x="1180" y="117"/>
                  <a:pt x="1180" y="117"/>
                  <a:pt x="1180" y="117"/>
                </a:cubicBezTo>
                <a:lnTo>
                  <a:pt x="1180" y="117"/>
                </a:lnTo>
                <a:lnTo>
                  <a:pt x="1180" y="118"/>
                </a:lnTo>
                <a:lnTo>
                  <a:pt x="1180" y="118"/>
                </a:lnTo>
                <a:lnTo>
                  <a:pt x="1179" y="119"/>
                </a:lnTo>
                <a:lnTo>
                  <a:pt x="1179" y="119"/>
                </a:lnTo>
                <a:lnTo>
                  <a:pt x="1179" y="119"/>
                </a:lnTo>
                <a:lnTo>
                  <a:pt x="1170" y="124"/>
                </a:lnTo>
                <a:lnTo>
                  <a:pt x="1170" y="124"/>
                </a:lnTo>
                <a:cubicBezTo>
                  <a:pt x="1167" y="127"/>
                  <a:pt x="1164" y="126"/>
                  <a:pt x="1161" y="127"/>
                </a:cubicBezTo>
                <a:lnTo>
                  <a:pt x="1161" y="127"/>
                </a:lnTo>
                <a:cubicBezTo>
                  <a:pt x="1161" y="130"/>
                  <a:pt x="1158" y="133"/>
                  <a:pt x="1160" y="136"/>
                </a:cubicBezTo>
                <a:lnTo>
                  <a:pt x="1160" y="136"/>
                </a:lnTo>
                <a:cubicBezTo>
                  <a:pt x="1160" y="136"/>
                  <a:pt x="1161" y="136"/>
                  <a:pt x="1161" y="135"/>
                </a:cubicBezTo>
                <a:lnTo>
                  <a:pt x="1161" y="135"/>
                </a:lnTo>
                <a:cubicBezTo>
                  <a:pt x="1160" y="136"/>
                  <a:pt x="1159" y="137"/>
                  <a:pt x="1158" y="138"/>
                </a:cubicBezTo>
                <a:lnTo>
                  <a:pt x="1158" y="138"/>
                </a:lnTo>
                <a:cubicBezTo>
                  <a:pt x="1158" y="137"/>
                  <a:pt x="1157" y="137"/>
                  <a:pt x="1156" y="136"/>
                </a:cubicBezTo>
                <a:lnTo>
                  <a:pt x="1156" y="136"/>
                </a:lnTo>
                <a:cubicBezTo>
                  <a:pt x="1153" y="140"/>
                  <a:pt x="1153" y="144"/>
                  <a:pt x="1155" y="147"/>
                </a:cubicBezTo>
                <a:lnTo>
                  <a:pt x="1155" y="147"/>
                </a:lnTo>
                <a:cubicBezTo>
                  <a:pt x="1152" y="151"/>
                  <a:pt x="1149" y="149"/>
                  <a:pt x="1146" y="150"/>
                </a:cubicBezTo>
                <a:lnTo>
                  <a:pt x="1146" y="150"/>
                </a:lnTo>
                <a:cubicBezTo>
                  <a:pt x="1145" y="151"/>
                  <a:pt x="1145" y="152"/>
                  <a:pt x="1144" y="153"/>
                </a:cubicBezTo>
                <a:lnTo>
                  <a:pt x="1144" y="153"/>
                </a:lnTo>
                <a:cubicBezTo>
                  <a:pt x="1143" y="154"/>
                  <a:pt x="1143" y="155"/>
                  <a:pt x="1143" y="156"/>
                </a:cubicBezTo>
                <a:lnTo>
                  <a:pt x="1142" y="157"/>
                </a:lnTo>
                <a:lnTo>
                  <a:pt x="1142" y="157"/>
                </a:lnTo>
                <a:cubicBezTo>
                  <a:pt x="1142" y="156"/>
                  <a:pt x="1142" y="155"/>
                  <a:pt x="1141" y="154"/>
                </a:cubicBezTo>
                <a:lnTo>
                  <a:pt x="1141" y="154"/>
                </a:lnTo>
                <a:cubicBezTo>
                  <a:pt x="1140" y="155"/>
                  <a:pt x="1139" y="157"/>
                  <a:pt x="1138" y="158"/>
                </a:cubicBezTo>
                <a:lnTo>
                  <a:pt x="1138" y="158"/>
                </a:lnTo>
                <a:cubicBezTo>
                  <a:pt x="1137" y="159"/>
                  <a:pt x="1137" y="159"/>
                  <a:pt x="1137" y="159"/>
                </a:cubicBezTo>
                <a:lnTo>
                  <a:pt x="1137" y="159"/>
                </a:lnTo>
                <a:cubicBezTo>
                  <a:pt x="1136" y="160"/>
                  <a:pt x="1135" y="160"/>
                  <a:pt x="1134" y="161"/>
                </a:cubicBezTo>
                <a:lnTo>
                  <a:pt x="1134" y="161"/>
                </a:lnTo>
                <a:lnTo>
                  <a:pt x="1134" y="162"/>
                </a:lnTo>
                <a:lnTo>
                  <a:pt x="1134" y="162"/>
                </a:lnTo>
                <a:cubicBezTo>
                  <a:pt x="1133" y="162"/>
                  <a:pt x="1131" y="162"/>
                  <a:pt x="1131" y="161"/>
                </a:cubicBezTo>
                <a:lnTo>
                  <a:pt x="1131" y="161"/>
                </a:lnTo>
                <a:cubicBezTo>
                  <a:pt x="1131" y="162"/>
                  <a:pt x="1131" y="162"/>
                  <a:pt x="1131" y="162"/>
                </a:cubicBezTo>
                <a:lnTo>
                  <a:pt x="1131" y="162"/>
                </a:lnTo>
                <a:cubicBezTo>
                  <a:pt x="1131" y="161"/>
                  <a:pt x="1132" y="160"/>
                  <a:pt x="1132" y="159"/>
                </a:cubicBezTo>
                <a:lnTo>
                  <a:pt x="1132" y="159"/>
                </a:lnTo>
                <a:cubicBezTo>
                  <a:pt x="1133" y="156"/>
                  <a:pt x="1133" y="154"/>
                  <a:pt x="1133" y="153"/>
                </a:cubicBezTo>
                <a:lnTo>
                  <a:pt x="1133" y="153"/>
                </a:lnTo>
                <a:cubicBezTo>
                  <a:pt x="1132" y="152"/>
                  <a:pt x="1131" y="152"/>
                  <a:pt x="1130" y="151"/>
                </a:cubicBezTo>
                <a:lnTo>
                  <a:pt x="1130" y="151"/>
                </a:lnTo>
                <a:cubicBezTo>
                  <a:pt x="1130" y="151"/>
                  <a:pt x="1130" y="151"/>
                  <a:pt x="1129" y="151"/>
                </a:cubicBezTo>
                <a:lnTo>
                  <a:pt x="1129" y="151"/>
                </a:lnTo>
                <a:cubicBezTo>
                  <a:pt x="1130" y="150"/>
                  <a:pt x="1130" y="150"/>
                  <a:pt x="1130" y="150"/>
                </a:cubicBezTo>
                <a:lnTo>
                  <a:pt x="1130" y="150"/>
                </a:lnTo>
                <a:cubicBezTo>
                  <a:pt x="1134" y="151"/>
                  <a:pt x="1139" y="144"/>
                  <a:pt x="1143" y="145"/>
                </a:cubicBezTo>
                <a:lnTo>
                  <a:pt x="1143" y="145"/>
                </a:lnTo>
                <a:cubicBezTo>
                  <a:pt x="1143" y="144"/>
                  <a:pt x="1143" y="143"/>
                  <a:pt x="1143" y="142"/>
                </a:cubicBezTo>
                <a:lnTo>
                  <a:pt x="1143" y="142"/>
                </a:lnTo>
                <a:lnTo>
                  <a:pt x="1143" y="142"/>
                </a:lnTo>
                <a:cubicBezTo>
                  <a:pt x="1144" y="140"/>
                  <a:pt x="1145" y="139"/>
                  <a:pt x="1146" y="138"/>
                </a:cubicBezTo>
                <a:lnTo>
                  <a:pt x="1146" y="138"/>
                </a:lnTo>
                <a:lnTo>
                  <a:pt x="1146" y="138"/>
                </a:lnTo>
                <a:lnTo>
                  <a:pt x="1146" y="138"/>
                </a:lnTo>
                <a:lnTo>
                  <a:pt x="1146" y="138"/>
                </a:lnTo>
                <a:lnTo>
                  <a:pt x="1146" y="138"/>
                </a:lnTo>
                <a:cubicBezTo>
                  <a:pt x="1148" y="138"/>
                  <a:pt x="1151" y="139"/>
                  <a:pt x="1153" y="136"/>
                </a:cubicBezTo>
                <a:lnTo>
                  <a:pt x="1153" y="136"/>
                </a:lnTo>
                <a:cubicBezTo>
                  <a:pt x="1153" y="135"/>
                  <a:pt x="1153" y="134"/>
                  <a:pt x="1152" y="134"/>
                </a:cubicBezTo>
                <a:lnTo>
                  <a:pt x="1152" y="134"/>
                </a:lnTo>
                <a:cubicBezTo>
                  <a:pt x="1153" y="133"/>
                  <a:pt x="1154" y="133"/>
                  <a:pt x="1154" y="133"/>
                </a:cubicBezTo>
                <a:lnTo>
                  <a:pt x="1154" y="133"/>
                </a:lnTo>
                <a:cubicBezTo>
                  <a:pt x="1157" y="132"/>
                  <a:pt x="1158" y="129"/>
                  <a:pt x="1160" y="127"/>
                </a:cubicBezTo>
                <a:lnTo>
                  <a:pt x="1160" y="127"/>
                </a:lnTo>
                <a:cubicBezTo>
                  <a:pt x="1164" y="124"/>
                  <a:pt x="1167" y="121"/>
                  <a:pt x="1169" y="117"/>
                </a:cubicBezTo>
                <a:lnTo>
                  <a:pt x="1169" y="117"/>
                </a:lnTo>
                <a:cubicBezTo>
                  <a:pt x="1170" y="117"/>
                  <a:pt x="1170" y="116"/>
                  <a:pt x="1171" y="116"/>
                </a:cubicBezTo>
                <a:lnTo>
                  <a:pt x="1171" y="116"/>
                </a:lnTo>
                <a:cubicBezTo>
                  <a:pt x="1172" y="117"/>
                  <a:pt x="1174" y="117"/>
                  <a:pt x="1175" y="116"/>
                </a:cubicBezTo>
                <a:lnTo>
                  <a:pt x="1175" y="116"/>
                </a:lnTo>
                <a:cubicBezTo>
                  <a:pt x="1176" y="115"/>
                  <a:pt x="1176" y="115"/>
                  <a:pt x="1177" y="114"/>
                </a:cubicBezTo>
                <a:lnTo>
                  <a:pt x="1177" y="118"/>
                </a:lnTo>
                <a:lnTo>
                  <a:pt x="1177" y="118"/>
                </a:lnTo>
                <a:cubicBezTo>
                  <a:pt x="1179" y="116"/>
                  <a:pt x="1183" y="115"/>
                  <a:pt x="1181" y="112"/>
                </a:cubicBezTo>
                <a:lnTo>
                  <a:pt x="1181" y="112"/>
                </a:lnTo>
                <a:lnTo>
                  <a:pt x="1182" y="112"/>
                </a:lnTo>
                <a:lnTo>
                  <a:pt x="1182" y="112"/>
                </a:lnTo>
                <a:cubicBezTo>
                  <a:pt x="1186" y="110"/>
                  <a:pt x="1189" y="107"/>
                  <a:pt x="1190" y="104"/>
                </a:cubicBezTo>
                <a:lnTo>
                  <a:pt x="1190" y="104"/>
                </a:lnTo>
                <a:cubicBezTo>
                  <a:pt x="1190" y="105"/>
                  <a:pt x="1191" y="105"/>
                  <a:pt x="1193" y="105"/>
                </a:cubicBezTo>
                <a:lnTo>
                  <a:pt x="1193" y="105"/>
                </a:lnTo>
                <a:lnTo>
                  <a:pt x="1193" y="105"/>
                </a:lnTo>
                <a:lnTo>
                  <a:pt x="1193" y="105"/>
                </a:lnTo>
                <a:cubicBezTo>
                  <a:pt x="1191" y="107"/>
                  <a:pt x="1189" y="107"/>
                  <a:pt x="1189" y="109"/>
                </a:cubicBezTo>
                <a:lnTo>
                  <a:pt x="1187" y="111"/>
                </a:lnTo>
                <a:lnTo>
                  <a:pt x="1187" y="111"/>
                </a:lnTo>
                <a:cubicBezTo>
                  <a:pt x="1186" y="112"/>
                  <a:pt x="1186" y="113"/>
                  <a:pt x="1185" y="114"/>
                </a:cubicBezTo>
                <a:close/>
                <a:moveTo>
                  <a:pt x="1185" y="308"/>
                </a:moveTo>
                <a:lnTo>
                  <a:pt x="1185" y="308"/>
                </a:lnTo>
                <a:close/>
                <a:moveTo>
                  <a:pt x="1181" y="736"/>
                </a:moveTo>
                <a:lnTo>
                  <a:pt x="1181" y="736"/>
                </a:lnTo>
                <a:cubicBezTo>
                  <a:pt x="1181" y="735"/>
                  <a:pt x="1181" y="735"/>
                  <a:pt x="1181" y="735"/>
                </a:cubicBezTo>
                <a:lnTo>
                  <a:pt x="1181" y="735"/>
                </a:lnTo>
                <a:lnTo>
                  <a:pt x="1182" y="735"/>
                </a:lnTo>
                <a:lnTo>
                  <a:pt x="1182" y="735"/>
                </a:lnTo>
                <a:lnTo>
                  <a:pt x="1181" y="736"/>
                </a:lnTo>
                <a:close/>
                <a:moveTo>
                  <a:pt x="1181" y="736"/>
                </a:moveTo>
                <a:lnTo>
                  <a:pt x="1181" y="736"/>
                </a:lnTo>
                <a:close/>
                <a:moveTo>
                  <a:pt x="1180" y="700"/>
                </a:moveTo>
                <a:lnTo>
                  <a:pt x="1180" y="700"/>
                </a:lnTo>
                <a:close/>
                <a:moveTo>
                  <a:pt x="1179" y="372"/>
                </a:moveTo>
                <a:lnTo>
                  <a:pt x="1179" y="372"/>
                </a:lnTo>
                <a:lnTo>
                  <a:pt x="1179" y="372"/>
                </a:lnTo>
                <a:lnTo>
                  <a:pt x="1179" y="372"/>
                </a:lnTo>
                <a:lnTo>
                  <a:pt x="1179" y="372"/>
                </a:lnTo>
                <a:lnTo>
                  <a:pt x="1179" y="372"/>
                </a:lnTo>
                <a:cubicBezTo>
                  <a:pt x="1179" y="372"/>
                  <a:pt x="1179" y="372"/>
                  <a:pt x="1179" y="371"/>
                </a:cubicBezTo>
                <a:lnTo>
                  <a:pt x="1179" y="371"/>
                </a:lnTo>
                <a:cubicBezTo>
                  <a:pt x="1179" y="372"/>
                  <a:pt x="1179" y="372"/>
                  <a:pt x="1179" y="372"/>
                </a:cubicBezTo>
                <a:close/>
                <a:moveTo>
                  <a:pt x="1178" y="815"/>
                </a:moveTo>
                <a:lnTo>
                  <a:pt x="1178" y="815"/>
                </a:lnTo>
                <a:close/>
                <a:moveTo>
                  <a:pt x="1172" y="554"/>
                </a:moveTo>
                <a:lnTo>
                  <a:pt x="1172" y="554"/>
                </a:lnTo>
                <a:cubicBezTo>
                  <a:pt x="1171" y="555"/>
                  <a:pt x="1171" y="555"/>
                  <a:pt x="1171" y="556"/>
                </a:cubicBezTo>
                <a:lnTo>
                  <a:pt x="1171" y="556"/>
                </a:lnTo>
                <a:lnTo>
                  <a:pt x="1170" y="556"/>
                </a:lnTo>
                <a:lnTo>
                  <a:pt x="1170" y="556"/>
                </a:lnTo>
                <a:cubicBezTo>
                  <a:pt x="1171" y="555"/>
                  <a:pt x="1171" y="555"/>
                  <a:pt x="1172" y="554"/>
                </a:cubicBezTo>
                <a:close/>
                <a:moveTo>
                  <a:pt x="1174" y="551"/>
                </a:moveTo>
                <a:lnTo>
                  <a:pt x="1174" y="551"/>
                </a:lnTo>
                <a:lnTo>
                  <a:pt x="1174" y="551"/>
                </a:lnTo>
                <a:lnTo>
                  <a:pt x="1174" y="551"/>
                </a:lnTo>
                <a:cubicBezTo>
                  <a:pt x="1173" y="551"/>
                  <a:pt x="1173" y="552"/>
                  <a:pt x="1172" y="552"/>
                </a:cubicBezTo>
                <a:lnTo>
                  <a:pt x="1172" y="552"/>
                </a:lnTo>
                <a:cubicBezTo>
                  <a:pt x="1173" y="552"/>
                  <a:pt x="1173" y="551"/>
                  <a:pt x="1173" y="551"/>
                </a:cubicBezTo>
                <a:lnTo>
                  <a:pt x="1173" y="551"/>
                </a:lnTo>
                <a:cubicBezTo>
                  <a:pt x="1173" y="551"/>
                  <a:pt x="1173" y="551"/>
                  <a:pt x="1174" y="550"/>
                </a:cubicBezTo>
                <a:lnTo>
                  <a:pt x="1174" y="550"/>
                </a:lnTo>
                <a:cubicBezTo>
                  <a:pt x="1174" y="551"/>
                  <a:pt x="1174" y="551"/>
                  <a:pt x="1174" y="551"/>
                </a:cubicBezTo>
                <a:close/>
                <a:moveTo>
                  <a:pt x="1171" y="307"/>
                </a:moveTo>
                <a:lnTo>
                  <a:pt x="1171" y="307"/>
                </a:lnTo>
                <a:cubicBezTo>
                  <a:pt x="1172" y="306"/>
                  <a:pt x="1172" y="305"/>
                  <a:pt x="1172" y="304"/>
                </a:cubicBezTo>
                <a:lnTo>
                  <a:pt x="1172" y="304"/>
                </a:lnTo>
                <a:lnTo>
                  <a:pt x="1172" y="304"/>
                </a:lnTo>
                <a:lnTo>
                  <a:pt x="1172" y="304"/>
                </a:lnTo>
                <a:cubicBezTo>
                  <a:pt x="1172" y="305"/>
                  <a:pt x="1172" y="305"/>
                  <a:pt x="1173" y="305"/>
                </a:cubicBezTo>
                <a:lnTo>
                  <a:pt x="1173" y="305"/>
                </a:lnTo>
                <a:lnTo>
                  <a:pt x="1173" y="305"/>
                </a:lnTo>
                <a:lnTo>
                  <a:pt x="1173" y="305"/>
                </a:lnTo>
                <a:cubicBezTo>
                  <a:pt x="1173" y="305"/>
                  <a:pt x="1172" y="306"/>
                  <a:pt x="1171" y="307"/>
                </a:cubicBezTo>
                <a:lnTo>
                  <a:pt x="1172" y="421"/>
                </a:lnTo>
                <a:lnTo>
                  <a:pt x="1172" y="421"/>
                </a:lnTo>
                <a:lnTo>
                  <a:pt x="1172" y="420"/>
                </a:lnTo>
                <a:lnTo>
                  <a:pt x="1172" y="420"/>
                </a:lnTo>
                <a:cubicBezTo>
                  <a:pt x="1173" y="421"/>
                  <a:pt x="1173" y="422"/>
                  <a:pt x="1174" y="422"/>
                </a:cubicBezTo>
                <a:lnTo>
                  <a:pt x="1174" y="422"/>
                </a:lnTo>
                <a:lnTo>
                  <a:pt x="1174" y="423"/>
                </a:lnTo>
                <a:lnTo>
                  <a:pt x="1174" y="423"/>
                </a:lnTo>
                <a:cubicBezTo>
                  <a:pt x="1173" y="422"/>
                  <a:pt x="1172" y="422"/>
                  <a:pt x="1171" y="422"/>
                </a:cubicBezTo>
                <a:lnTo>
                  <a:pt x="1171" y="422"/>
                </a:lnTo>
                <a:cubicBezTo>
                  <a:pt x="1171" y="422"/>
                  <a:pt x="1171" y="422"/>
                  <a:pt x="1172" y="421"/>
                </a:cubicBezTo>
                <a:lnTo>
                  <a:pt x="1171" y="307"/>
                </a:lnTo>
                <a:close/>
                <a:moveTo>
                  <a:pt x="1172" y="566"/>
                </a:moveTo>
                <a:lnTo>
                  <a:pt x="1172" y="566"/>
                </a:lnTo>
                <a:cubicBezTo>
                  <a:pt x="1168" y="570"/>
                  <a:pt x="1170" y="564"/>
                  <a:pt x="1168" y="566"/>
                </a:cubicBezTo>
                <a:lnTo>
                  <a:pt x="1168" y="566"/>
                </a:lnTo>
                <a:cubicBezTo>
                  <a:pt x="1168" y="565"/>
                  <a:pt x="1168" y="565"/>
                  <a:pt x="1167" y="565"/>
                </a:cubicBezTo>
                <a:lnTo>
                  <a:pt x="1167" y="565"/>
                </a:lnTo>
                <a:cubicBezTo>
                  <a:pt x="1167" y="565"/>
                  <a:pt x="1167" y="564"/>
                  <a:pt x="1168" y="563"/>
                </a:cubicBezTo>
                <a:lnTo>
                  <a:pt x="1168" y="563"/>
                </a:lnTo>
                <a:cubicBezTo>
                  <a:pt x="1168" y="564"/>
                  <a:pt x="1168" y="565"/>
                  <a:pt x="1168" y="565"/>
                </a:cubicBezTo>
                <a:lnTo>
                  <a:pt x="1168" y="565"/>
                </a:lnTo>
                <a:cubicBezTo>
                  <a:pt x="1170" y="563"/>
                  <a:pt x="1173" y="562"/>
                  <a:pt x="1174" y="563"/>
                </a:cubicBezTo>
                <a:lnTo>
                  <a:pt x="1174" y="563"/>
                </a:lnTo>
                <a:cubicBezTo>
                  <a:pt x="1174" y="564"/>
                  <a:pt x="1173" y="565"/>
                  <a:pt x="1172" y="566"/>
                </a:cubicBezTo>
                <a:close/>
                <a:moveTo>
                  <a:pt x="1170" y="739"/>
                </a:moveTo>
                <a:lnTo>
                  <a:pt x="1170" y="739"/>
                </a:lnTo>
                <a:close/>
                <a:moveTo>
                  <a:pt x="1167" y="717"/>
                </a:moveTo>
                <a:lnTo>
                  <a:pt x="1167" y="717"/>
                </a:lnTo>
                <a:cubicBezTo>
                  <a:pt x="1166" y="716"/>
                  <a:pt x="1166" y="716"/>
                  <a:pt x="1165" y="716"/>
                </a:cubicBezTo>
                <a:lnTo>
                  <a:pt x="1165" y="716"/>
                </a:lnTo>
                <a:lnTo>
                  <a:pt x="1165" y="716"/>
                </a:lnTo>
                <a:lnTo>
                  <a:pt x="1165" y="716"/>
                </a:lnTo>
                <a:lnTo>
                  <a:pt x="1165" y="716"/>
                </a:lnTo>
                <a:lnTo>
                  <a:pt x="1165" y="716"/>
                </a:lnTo>
                <a:lnTo>
                  <a:pt x="1165" y="716"/>
                </a:lnTo>
                <a:lnTo>
                  <a:pt x="1166" y="716"/>
                </a:lnTo>
                <a:lnTo>
                  <a:pt x="1167" y="717"/>
                </a:lnTo>
                <a:close/>
                <a:moveTo>
                  <a:pt x="1162" y="214"/>
                </a:moveTo>
                <a:lnTo>
                  <a:pt x="1162" y="214"/>
                </a:lnTo>
                <a:lnTo>
                  <a:pt x="1161" y="214"/>
                </a:lnTo>
                <a:lnTo>
                  <a:pt x="1161" y="214"/>
                </a:lnTo>
                <a:cubicBezTo>
                  <a:pt x="1162" y="214"/>
                  <a:pt x="1162" y="213"/>
                  <a:pt x="1162" y="213"/>
                </a:cubicBezTo>
                <a:lnTo>
                  <a:pt x="1162" y="213"/>
                </a:lnTo>
                <a:cubicBezTo>
                  <a:pt x="1162" y="214"/>
                  <a:pt x="1162" y="214"/>
                  <a:pt x="1162" y="214"/>
                </a:cubicBezTo>
                <a:close/>
                <a:moveTo>
                  <a:pt x="1158" y="593"/>
                </a:moveTo>
                <a:lnTo>
                  <a:pt x="1158" y="593"/>
                </a:lnTo>
                <a:cubicBezTo>
                  <a:pt x="1158" y="593"/>
                  <a:pt x="1157" y="593"/>
                  <a:pt x="1156" y="593"/>
                </a:cubicBezTo>
                <a:lnTo>
                  <a:pt x="1156" y="593"/>
                </a:lnTo>
                <a:cubicBezTo>
                  <a:pt x="1156" y="593"/>
                  <a:pt x="1156" y="593"/>
                  <a:pt x="1155" y="593"/>
                </a:cubicBezTo>
                <a:lnTo>
                  <a:pt x="1155" y="593"/>
                </a:lnTo>
                <a:cubicBezTo>
                  <a:pt x="1157" y="592"/>
                  <a:pt x="1158" y="591"/>
                  <a:pt x="1158" y="591"/>
                </a:cubicBezTo>
                <a:lnTo>
                  <a:pt x="1158" y="591"/>
                </a:lnTo>
                <a:cubicBezTo>
                  <a:pt x="1158" y="592"/>
                  <a:pt x="1158" y="592"/>
                  <a:pt x="1158" y="593"/>
                </a:cubicBezTo>
                <a:close/>
                <a:moveTo>
                  <a:pt x="1152" y="330"/>
                </a:moveTo>
                <a:lnTo>
                  <a:pt x="1152" y="330"/>
                </a:lnTo>
                <a:cubicBezTo>
                  <a:pt x="1151" y="331"/>
                  <a:pt x="1151" y="332"/>
                  <a:pt x="1150" y="332"/>
                </a:cubicBezTo>
                <a:lnTo>
                  <a:pt x="1150" y="332"/>
                </a:lnTo>
                <a:cubicBezTo>
                  <a:pt x="1150" y="332"/>
                  <a:pt x="1149" y="331"/>
                  <a:pt x="1148" y="330"/>
                </a:cubicBezTo>
                <a:lnTo>
                  <a:pt x="1148" y="330"/>
                </a:lnTo>
                <a:cubicBezTo>
                  <a:pt x="1149" y="330"/>
                  <a:pt x="1149" y="329"/>
                  <a:pt x="1150" y="329"/>
                </a:cubicBezTo>
                <a:lnTo>
                  <a:pt x="1150" y="329"/>
                </a:lnTo>
                <a:cubicBezTo>
                  <a:pt x="1152" y="328"/>
                  <a:pt x="1154" y="327"/>
                  <a:pt x="1154" y="324"/>
                </a:cubicBezTo>
                <a:lnTo>
                  <a:pt x="1154" y="324"/>
                </a:lnTo>
                <a:cubicBezTo>
                  <a:pt x="1154" y="323"/>
                  <a:pt x="1154" y="321"/>
                  <a:pt x="1153" y="320"/>
                </a:cubicBezTo>
                <a:lnTo>
                  <a:pt x="1153" y="320"/>
                </a:lnTo>
                <a:cubicBezTo>
                  <a:pt x="1155" y="320"/>
                  <a:pt x="1156" y="321"/>
                  <a:pt x="1158" y="321"/>
                </a:cubicBezTo>
                <a:lnTo>
                  <a:pt x="1158" y="321"/>
                </a:lnTo>
                <a:cubicBezTo>
                  <a:pt x="1156" y="322"/>
                  <a:pt x="1154" y="323"/>
                  <a:pt x="1154" y="326"/>
                </a:cubicBezTo>
                <a:lnTo>
                  <a:pt x="1154" y="326"/>
                </a:lnTo>
                <a:lnTo>
                  <a:pt x="1154" y="327"/>
                </a:lnTo>
                <a:lnTo>
                  <a:pt x="1154" y="327"/>
                </a:lnTo>
                <a:cubicBezTo>
                  <a:pt x="1155" y="328"/>
                  <a:pt x="1156" y="326"/>
                  <a:pt x="1156" y="327"/>
                </a:cubicBezTo>
                <a:lnTo>
                  <a:pt x="1156" y="327"/>
                </a:lnTo>
                <a:cubicBezTo>
                  <a:pt x="1156" y="327"/>
                  <a:pt x="1155" y="328"/>
                  <a:pt x="1154" y="328"/>
                </a:cubicBezTo>
                <a:lnTo>
                  <a:pt x="1154" y="328"/>
                </a:lnTo>
                <a:cubicBezTo>
                  <a:pt x="1153" y="328"/>
                  <a:pt x="1152" y="329"/>
                  <a:pt x="1152" y="330"/>
                </a:cubicBezTo>
                <a:close/>
                <a:moveTo>
                  <a:pt x="1150" y="828"/>
                </a:moveTo>
                <a:lnTo>
                  <a:pt x="1150" y="828"/>
                </a:lnTo>
                <a:close/>
                <a:moveTo>
                  <a:pt x="1147" y="325"/>
                </a:moveTo>
                <a:lnTo>
                  <a:pt x="1147" y="325"/>
                </a:lnTo>
                <a:lnTo>
                  <a:pt x="1146" y="324"/>
                </a:lnTo>
                <a:lnTo>
                  <a:pt x="1146" y="324"/>
                </a:lnTo>
                <a:lnTo>
                  <a:pt x="1147" y="323"/>
                </a:lnTo>
                <a:lnTo>
                  <a:pt x="1147" y="323"/>
                </a:lnTo>
                <a:cubicBezTo>
                  <a:pt x="1147" y="322"/>
                  <a:pt x="1146" y="321"/>
                  <a:pt x="1146" y="320"/>
                </a:cubicBezTo>
                <a:lnTo>
                  <a:pt x="1146" y="320"/>
                </a:lnTo>
                <a:lnTo>
                  <a:pt x="1146" y="320"/>
                </a:lnTo>
                <a:lnTo>
                  <a:pt x="1146" y="320"/>
                </a:lnTo>
                <a:lnTo>
                  <a:pt x="1146" y="320"/>
                </a:lnTo>
                <a:lnTo>
                  <a:pt x="1146" y="320"/>
                </a:lnTo>
                <a:cubicBezTo>
                  <a:pt x="1147" y="320"/>
                  <a:pt x="1149" y="320"/>
                  <a:pt x="1151" y="320"/>
                </a:cubicBezTo>
                <a:lnTo>
                  <a:pt x="1151" y="320"/>
                </a:lnTo>
                <a:cubicBezTo>
                  <a:pt x="1151" y="321"/>
                  <a:pt x="1151" y="323"/>
                  <a:pt x="1149" y="325"/>
                </a:cubicBezTo>
                <a:lnTo>
                  <a:pt x="1149" y="325"/>
                </a:lnTo>
                <a:cubicBezTo>
                  <a:pt x="1148" y="325"/>
                  <a:pt x="1148" y="326"/>
                  <a:pt x="1147" y="326"/>
                </a:cubicBezTo>
                <a:lnTo>
                  <a:pt x="1147" y="326"/>
                </a:lnTo>
                <a:cubicBezTo>
                  <a:pt x="1147" y="326"/>
                  <a:pt x="1147" y="326"/>
                  <a:pt x="1147" y="325"/>
                </a:cubicBezTo>
                <a:close/>
                <a:moveTo>
                  <a:pt x="1144" y="834"/>
                </a:moveTo>
                <a:lnTo>
                  <a:pt x="1144" y="834"/>
                </a:lnTo>
                <a:close/>
                <a:moveTo>
                  <a:pt x="1141" y="809"/>
                </a:moveTo>
                <a:lnTo>
                  <a:pt x="1141" y="809"/>
                </a:lnTo>
                <a:close/>
                <a:moveTo>
                  <a:pt x="1134" y="378"/>
                </a:moveTo>
                <a:lnTo>
                  <a:pt x="1134" y="378"/>
                </a:lnTo>
                <a:lnTo>
                  <a:pt x="1134" y="378"/>
                </a:lnTo>
                <a:lnTo>
                  <a:pt x="1134" y="378"/>
                </a:lnTo>
                <a:lnTo>
                  <a:pt x="1134" y="378"/>
                </a:lnTo>
                <a:lnTo>
                  <a:pt x="1134" y="377"/>
                </a:lnTo>
                <a:lnTo>
                  <a:pt x="1134" y="377"/>
                </a:lnTo>
                <a:lnTo>
                  <a:pt x="1134" y="378"/>
                </a:lnTo>
                <a:close/>
                <a:moveTo>
                  <a:pt x="1133" y="764"/>
                </a:moveTo>
                <a:lnTo>
                  <a:pt x="1133" y="764"/>
                </a:lnTo>
                <a:close/>
                <a:moveTo>
                  <a:pt x="1129" y="145"/>
                </a:moveTo>
                <a:lnTo>
                  <a:pt x="1129" y="145"/>
                </a:lnTo>
                <a:lnTo>
                  <a:pt x="1129" y="145"/>
                </a:lnTo>
                <a:lnTo>
                  <a:pt x="1129" y="145"/>
                </a:lnTo>
                <a:cubicBezTo>
                  <a:pt x="1129" y="145"/>
                  <a:pt x="1129" y="145"/>
                  <a:pt x="1129" y="146"/>
                </a:cubicBezTo>
                <a:lnTo>
                  <a:pt x="1129" y="146"/>
                </a:lnTo>
                <a:cubicBezTo>
                  <a:pt x="1129" y="145"/>
                  <a:pt x="1129" y="145"/>
                  <a:pt x="1129" y="145"/>
                </a:cubicBezTo>
                <a:close/>
                <a:moveTo>
                  <a:pt x="1125" y="170"/>
                </a:moveTo>
                <a:lnTo>
                  <a:pt x="1125" y="170"/>
                </a:lnTo>
                <a:lnTo>
                  <a:pt x="1125" y="170"/>
                </a:lnTo>
                <a:lnTo>
                  <a:pt x="1125" y="170"/>
                </a:lnTo>
                <a:lnTo>
                  <a:pt x="1125" y="170"/>
                </a:lnTo>
                <a:cubicBezTo>
                  <a:pt x="1125" y="169"/>
                  <a:pt x="1125" y="168"/>
                  <a:pt x="1125" y="167"/>
                </a:cubicBezTo>
                <a:lnTo>
                  <a:pt x="1125" y="167"/>
                </a:lnTo>
                <a:cubicBezTo>
                  <a:pt x="1125" y="166"/>
                  <a:pt x="1125" y="166"/>
                  <a:pt x="1125" y="165"/>
                </a:cubicBezTo>
                <a:lnTo>
                  <a:pt x="1125" y="165"/>
                </a:lnTo>
                <a:cubicBezTo>
                  <a:pt x="1126" y="165"/>
                  <a:pt x="1127" y="164"/>
                  <a:pt x="1128" y="164"/>
                </a:cubicBezTo>
                <a:lnTo>
                  <a:pt x="1128" y="164"/>
                </a:lnTo>
                <a:cubicBezTo>
                  <a:pt x="1128" y="164"/>
                  <a:pt x="1128" y="164"/>
                  <a:pt x="1127" y="164"/>
                </a:cubicBezTo>
                <a:lnTo>
                  <a:pt x="1127" y="164"/>
                </a:lnTo>
                <a:cubicBezTo>
                  <a:pt x="1128" y="166"/>
                  <a:pt x="1128" y="169"/>
                  <a:pt x="1125" y="170"/>
                </a:cubicBezTo>
                <a:close/>
                <a:moveTo>
                  <a:pt x="1125" y="638"/>
                </a:moveTo>
                <a:lnTo>
                  <a:pt x="1125" y="638"/>
                </a:lnTo>
                <a:cubicBezTo>
                  <a:pt x="1125" y="637"/>
                  <a:pt x="1125" y="637"/>
                  <a:pt x="1125" y="637"/>
                </a:cubicBezTo>
                <a:lnTo>
                  <a:pt x="1125" y="637"/>
                </a:lnTo>
                <a:lnTo>
                  <a:pt x="1125" y="637"/>
                </a:lnTo>
                <a:lnTo>
                  <a:pt x="1125" y="637"/>
                </a:lnTo>
                <a:cubicBezTo>
                  <a:pt x="1125" y="636"/>
                  <a:pt x="1125" y="635"/>
                  <a:pt x="1125" y="634"/>
                </a:cubicBezTo>
                <a:lnTo>
                  <a:pt x="1125" y="634"/>
                </a:lnTo>
                <a:cubicBezTo>
                  <a:pt x="1125" y="634"/>
                  <a:pt x="1126" y="634"/>
                  <a:pt x="1127" y="635"/>
                </a:cubicBezTo>
                <a:lnTo>
                  <a:pt x="1127" y="635"/>
                </a:lnTo>
                <a:cubicBezTo>
                  <a:pt x="1126" y="636"/>
                  <a:pt x="1126" y="637"/>
                  <a:pt x="1125" y="638"/>
                </a:cubicBezTo>
                <a:close/>
                <a:moveTo>
                  <a:pt x="1115" y="366"/>
                </a:moveTo>
                <a:lnTo>
                  <a:pt x="1115" y="366"/>
                </a:lnTo>
                <a:cubicBezTo>
                  <a:pt x="1115" y="366"/>
                  <a:pt x="1116" y="365"/>
                  <a:pt x="1116" y="364"/>
                </a:cubicBezTo>
                <a:lnTo>
                  <a:pt x="1116" y="364"/>
                </a:lnTo>
                <a:cubicBezTo>
                  <a:pt x="1117" y="365"/>
                  <a:pt x="1117" y="365"/>
                  <a:pt x="1118" y="366"/>
                </a:cubicBezTo>
                <a:lnTo>
                  <a:pt x="1118" y="366"/>
                </a:lnTo>
                <a:lnTo>
                  <a:pt x="1118" y="366"/>
                </a:lnTo>
                <a:lnTo>
                  <a:pt x="1118" y="366"/>
                </a:lnTo>
                <a:lnTo>
                  <a:pt x="1118" y="366"/>
                </a:lnTo>
                <a:lnTo>
                  <a:pt x="1118" y="366"/>
                </a:lnTo>
                <a:cubicBezTo>
                  <a:pt x="1117" y="366"/>
                  <a:pt x="1116" y="366"/>
                  <a:pt x="1115" y="366"/>
                </a:cubicBezTo>
                <a:close/>
                <a:moveTo>
                  <a:pt x="1117" y="839"/>
                </a:moveTo>
                <a:lnTo>
                  <a:pt x="1117" y="839"/>
                </a:lnTo>
                <a:close/>
                <a:moveTo>
                  <a:pt x="1109" y="775"/>
                </a:moveTo>
                <a:lnTo>
                  <a:pt x="1109" y="775"/>
                </a:lnTo>
                <a:cubicBezTo>
                  <a:pt x="1109" y="775"/>
                  <a:pt x="1109" y="775"/>
                  <a:pt x="1109" y="774"/>
                </a:cubicBezTo>
                <a:lnTo>
                  <a:pt x="1109" y="774"/>
                </a:lnTo>
                <a:cubicBezTo>
                  <a:pt x="1109" y="774"/>
                  <a:pt x="1109" y="774"/>
                  <a:pt x="1110" y="774"/>
                </a:cubicBezTo>
                <a:lnTo>
                  <a:pt x="1110" y="774"/>
                </a:lnTo>
                <a:cubicBezTo>
                  <a:pt x="1109" y="774"/>
                  <a:pt x="1109" y="775"/>
                  <a:pt x="1109" y="775"/>
                </a:cubicBezTo>
                <a:close/>
                <a:moveTo>
                  <a:pt x="1108" y="786"/>
                </a:moveTo>
                <a:lnTo>
                  <a:pt x="1108" y="786"/>
                </a:lnTo>
                <a:cubicBezTo>
                  <a:pt x="1108" y="786"/>
                  <a:pt x="1107" y="786"/>
                  <a:pt x="1106" y="786"/>
                </a:cubicBezTo>
                <a:lnTo>
                  <a:pt x="1106" y="786"/>
                </a:lnTo>
                <a:cubicBezTo>
                  <a:pt x="1107" y="785"/>
                  <a:pt x="1107" y="785"/>
                  <a:pt x="1107" y="784"/>
                </a:cubicBezTo>
                <a:lnTo>
                  <a:pt x="1107" y="784"/>
                </a:lnTo>
                <a:lnTo>
                  <a:pt x="1107" y="784"/>
                </a:lnTo>
                <a:cubicBezTo>
                  <a:pt x="1108" y="783"/>
                  <a:pt x="1109" y="783"/>
                  <a:pt x="1109" y="782"/>
                </a:cubicBezTo>
                <a:lnTo>
                  <a:pt x="1109" y="782"/>
                </a:lnTo>
                <a:cubicBezTo>
                  <a:pt x="1109" y="783"/>
                  <a:pt x="1108" y="784"/>
                  <a:pt x="1108" y="786"/>
                </a:cubicBezTo>
                <a:close/>
                <a:moveTo>
                  <a:pt x="1105" y="630"/>
                </a:moveTo>
                <a:lnTo>
                  <a:pt x="1105" y="630"/>
                </a:lnTo>
                <a:cubicBezTo>
                  <a:pt x="1105" y="629"/>
                  <a:pt x="1104" y="628"/>
                  <a:pt x="1103" y="628"/>
                </a:cubicBezTo>
                <a:lnTo>
                  <a:pt x="1103" y="628"/>
                </a:lnTo>
                <a:lnTo>
                  <a:pt x="1103" y="627"/>
                </a:lnTo>
                <a:lnTo>
                  <a:pt x="1103" y="627"/>
                </a:lnTo>
                <a:cubicBezTo>
                  <a:pt x="1103" y="627"/>
                  <a:pt x="1103" y="627"/>
                  <a:pt x="1104" y="626"/>
                </a:cubicBezTo>
                <a:lnTo>
                  <a:pt x="1104" y="626"/>
                </a:lnTo>
                <a:cubicBezTo>
                  <a:pt x="1105" y="627"/>
                  <a:pt x="1105" y="628"/>
                  <a:pt x="1106" y="628"/>
                </a:cubicBezTo>
                <a:lnTo>
                  <a:pt x="1106" y="628"/>
                </a:lnTo>
                <a:cubicBezTo>
                  <a:pt x="1106" y="628"/>
                  <a:pt x="1105" y="629"/>
                  <a:pt x="1105" y="630"/>
                </a:cubicBezTo>
                <a:close/>
                <a:moveTo>
                  <a:pt x="1100" y="187"/>
                </a:moveTo>
                <a:lnTo>
                  <a:pt x="1100" y="187"/>
                </a:lnTo>
                <a:cubicBezTo>
                  <a:pt x="1099" y="187"/>
                  <a:pt x="1096" y="189"/>
                  <a:pt x="1095" y="187"/>
                </a:cubicBezTo>
                <a:lnTo>
                  <a:pt x="1095" y="187"/>
                </a:lnTo>
                <a:cubicBezTo>
                  <a:pt x="1095" y="186"/>
                  <a:pt x="1096" y="185"/>
                  <a:pt x="1094" y="185"/>
                </a:cubicBezTo>
                <a:lnTo>
                  <a:pt x="1094" y="185"/>
                </a:lnTo>
                <a:cubicBezTo>
                  <a:pt x="1094" y="186"/>
                  <a:pt x="1093" y="186"/>
                  <a:pt x="1093" y="187"/>
                </a:cubicBezTo>
                <a:lnTo>
                  <a:pt x="1093" y="187"/>
                </a:lnTo>
                <a:lnTo>
                  <a:pt x="1093" y="186"/>
                </a:lnTo>
                <a:lnTo>
                  <a:pt x="1093" y="186"/>
                </a:lnTo>
                <a:cubicBezTo>
                  <a:pt x="1094" y="185"/>
                  <a:pt x="1094" y="185"/>
                  <a:pt x="1096" y="184"/>
                </a:cubicBezTo>
                <a:lnTo>
                  <a:pt x="1096" y="184"/>
                </a:lnTo>
                <a:lnTo>
                  <a:pt x="1096" y="184"/>
                </a:lnTo>
                <a:lnTo>
                  <a:pt x="1096" y="184"/>
                </a:lnTo>
                <a:cubicBezTo>
                  <a:pt x="1099" y="186"/>
                  <a:pt x="1102" y="190"/>
                  <a:pt x="1108" y="182"/>
                </a:cubicBezTo>
                <a:lnTo>
                  <a:pt x="1108" y="182"/>
                </a:lnTo>
                <a:lnTo>
                  <a:pt x="1108" y="182"/>
                </a:lnTo>
                <a:lnTo>
                  <a:pt x="1108" y="182"/>
                </a:lnTo>
                <a:cubicBezTo>
                  <a:pt x="1108" y="182"/>
                  <a:pt x="1108" y="182"/>
                  <a:pt x="1109" y="182"/>
                </a:cubicBezTo>
                <a:lnTo>
                  <a:pt x="1109" y="182"/>
                </a:lnTo>
                <a:lnTo>
                  <a:pt x="1108" y="182"/>
                </a:lnTo>
                <a:lnTo>
                  <a:pt x="1108" y="182"/>
                </a:lnTo>
                <a:cubicBezTo>
                  <a:pt x="1106" y="185"/>
                  <a:pt x="1104" y="187"/>
                  <a:pt x="1103" y="189"/>
                </a:cubicBezTo>
                <a:lnTo>
                  <a:pt x="1103" y="189"/>
                </a:lnTo>
                <a:lnTo>
                  <a:pt x="1103" y="189"/>
                </a:lnTo>
                <a:lnTo>
                  <a:pt x="1103" y="189"/>
                </a:lnTo>
                <a:lnTo>
                  <a:pt x="1103" y="189"/>
                </a:lnTo>
                <a:lnTo>
                  <a:pt x="1103" y="189"/>
                </a:lnTo>
                <a:lnTo>
                  <a:pt x="1103" y="189"/>
                </a:lnTo>
                <a:lnTo>
                  <a:pt x="1103" y="189"/>
                </a:lnTo>
                <a:cubicBezTo>
                  <a:pt x="1102" y="188"/>
                  <a:pt x="1102" y="187"/>
                  <a:pt x="1100" y="187"/>
                </a:cubicBezTo>
                <a:close/>
                <a:moveTo>
                  <a:pt x="1099" y="401"/>
                </a:moveTo>
                <a:lnTo>
                  <a:pt x="1099" y="401"/>
                </a:lnTo>
                <a:close/>
                <a:moveTo>
                  <a:pt x="1099" y="640"/>
                </a:moveTo>
                <a:lnTo>
                  <a:pt x="1099" y="640"/>
                </a:lnTo>
                <a:cubicBezTo>
                  <a:pt x="1099" y="640"/>
                  <a:pt x="1098" y="641"/>
                  <a:pt x="1098" y="642"/>
                </a:cubicBezTo>
                <a:lnTo>
                  <a:pt x="1098" y="642"/>
                </a:lnTo>
                <a:cubicBezTo>
                  <a:pt x="1097" y="642"/>
                  <a:pt x="1096" y="642"/>
                  <a:pt x="1096" y="642"/>
                </a:cubicBezTo>
                <a:lnTo>
                  <a:pt x="1096" y="642"/>
                </a:lnTo>
                <a:cubicBezTo>
                  <a:pt x="1096" y="639"/>
                  <a:pt x="1094" y="640"/>
                  <a:pt x="1092" y="640"/>
                </a:cubicBezTo>
                <a:lnTo>
                  <a:pt x="1092" y="640"/>
                </a:lnTo>
                <a:cubicBezTo>
                  <a:pt x="1094" y="637"/>
                  <a:pt x="1097" y="637"/>
                  <a:pt x="1099" y="636"/>
                </a:cubicBezTo>
                <a:lnTo>
                  <a:pt x="1099" y="636"/>
                </a:lnTo>
                <a:cubicBezTo>
                  <a:pt x="1099" y="637"/>
                  <a:pt x="1098" y="638"/>
                  <a:pt x="1099" y="640"/>
                </a:cubicBezTo>
                <a:close/>
                <a:moveTo>
                  <a:pt x="1094" y="837"/>
                </a:moveTo>
                <a:lnTo>
                  <a:pt x="1094" y="837"/>
                </a:lnTo>
                <a:lnTo>
                  <a:pt x="1094" y="837"/>
                </a:lnTo>
                <a:lnTo>
                  <a:pt x="1094" y="837"/>
                </a:lnTo>
                <a:lnTo>
                  <a:pt x="1094" y="835"/>
                </a:lnTo>
                <a:lnTo>
                  <a:pt x="1094" y="835"/>
                </a:lnTo>
                <a:cubicBezTo>
                  <a:pt x="1094" y="837"/>
                  <a:pt x="1094" y="837"/>
                  <a:pt x="1094" y="837"/>
                </a:cubicBezTo>
                <a:close/>
                <a:moveTo>
                  <a:pt x="1092" y="812"/>
                </a:moveTo>
                <a:lnTo>
                  <a:pt x="1092" y="812"/>
                </a:lnTo>
                <a:cubicBezTo>
                  <a:pt x="1093" y="812"/>
                  <a:pt x="1093" y="812"/>
                  <a:pt x="1093" y="812"/>
                </a:cubicBezTo>
                <a:lnTo>
                  <a:pt x="1093" y="812"/>
                </a:lnTo>
                <a:cubicBezTo>
                  <a:pt x="1094" y="812"/>
                  <a:pt x="1094" y="813"/>
                  <a:pt x="1094" y="813"/>
                </a:cubicBezTo>
                <a:lnTo>
                  <a:pt x="1094" y="813"/>
                </a:lnTo>
                <a:cubicBezTo>
                  <a:pt x="1094" y="813"/>
                  <a:pt x="1093" y="812"/>
                  <a:pt x="1092" y="812"/>
                </a:cubicBezTo>
                <a:close/>
                <a:moveTo>
                  <a:pt x="1092" y="204"/>
                </a:moveTo>
                <a:lnTo>
                  <a:pt x="1092" y="204"/>
                </a:lnTo>
                <a:cubicBezTo>
                  <a:pt x="1092" y="203"/>
                  <a:pt x="1093" y="203"/>
                  <a:pt x="1093" y="203"/>
                </a:cubicBezTo>
                <a:lnTo>
                  <a:pt x="1093" y="203"/>
                </a:lnTo>
                <a:cubicBezTo>
                  <a:pt x="1093" y="203"/>
                  <a:pt x="1093" y="203"/>
                  <a:pt x="1094" y="203"/>
                </a:cubicBezTo>
                <a:lnTo>
                  <a:pt x="1094" y="203"/>
                </a:lnTo>
                <a:cubicBezTo>
                  <a:pt x="1093" y="203"/>
                  <a:pt x="1093" y="204"/>
                  <a:pt x="1093" y="205"/>
                </a:cubicBezTo>
                <a:lnTo>
                  <a:pt x="1092" y="205"/>
                </a:lnTo>
                <a:lnTo>
                  <a:pt x="1092" y="205"/>
                </a:lnTo>
                <a:lnTo>
                  <a:pt x="1092" y="205"/>
                </a:lnTo>
                <a:lnTo>
                  <a:pt x="1092" y="205"/>
                </a:lnTo>
                <a:lnTo>
                  <a:pt x="1092" y="204"/>
                </a:lnTo>
                <a:close/>
                <a:moveTo>
                  <a:pt x="1095" y="119"/>
                </a:moveTo>
                <a:lnTo>
                  <a:pt x="1095" y="119"/>
                </a:lnTo>
                <a:cubicBezTo>
                  <a:pt x="1096" y="117"/>
                  <a:pt x="1097" y="117"/>
                  <a:pt x="1099" y="117"/>
                </a:cubicBezTo>
                <a:lnTo>
                  <a:pt x="1099" y="117"/>
                </a:lnTo>
                <a:lnTo>
                  <a:pt x="1099" y="117"/>
                </a:lnTo>
                <a:lnTo>
                  <a:pt x="1099" y="117"/>
                </a:lnTo>
                <a:cubicBezTo>
                  <a:pt x="1098" y="118"/>
                  <a:pt x="1098" y="118"/>
                  <a:pt x="1097" y="119"/>
                </a:cubicBezTo>
                <a:lnTo>
                  <a:pt x="1097" y="119"/>
                </a:lnTo>
                <a:cubicBezTo>
                  <a:pt x="1095" y="119"/>
                  <a:pt x="1094" y="122"/>
                  <a:pt x="1092" y="122"/>
                </a:cubicBezTo>
                <a:lnTo>
                  <a:pt x="1092" y="122"/>
                </a:lnTo>
                <a:cubicBezTo>
                  <a:pt x="1093" y="121"/>
                  <a:pt x="1094" y="120"/>
                  <a:pt x="1095" y="119"/>
                </a:cubicBezTo>
                <a:close/>
                <a:moveTo>
                  <a:pt x="1090" y="93"/>
                </a:moveTo>
                <a:lnTo>
                  <a:pt x="1090" y="93"/>
                </a:lnTo>
                <a:cubicBezTo>
                  <a:pt x="1089" y="93"/>
                  <a:pt x="1089" y="93"/>
                  <a:pt x="1088" y="94"/>
                </a:cubicBezTo>
                <a:lnTo>
                  <a:pt x="1088" y="94"/>
                </a:lnTo>
                <a:cubicBezTo>
                  <a:pt x="1088" y="93"/>
                  <a:pt x="1088" y="93"/>
                  <a:pt x="1088" y="93"/>
                </a:cubicBezTo>
                <a:lnTo>
                  <a:pt x="1088" y="93"/>
                </a:lnTo>
                <a:cubicBezTo>
                  <a:pt x="1088" y="93"/>
                  <a:pt x="1089" y="93"/>
                  <a:pt x="1090" y="93"/>
                </a:cubicBezTo>
                <a:close/>
                <a:moveTo>
                  <a:pt x="1089" y="643"/>
                </a:moveTo>
                <a:lnTo>
                  <a:pt x="1089" y="643"/>
                </a:lnTo>
                <a:cubicBezTo>
                  <a:pt x="1088" y="643"/>
                  <a:pt x="1088" y="643"/>
                  <a:pt x="1088" y="643"/>
                </a:cubicBezTo>
                <a:lnTo>
                  <a:pt x="1088" y="643"/>
                </a:lnTo>
                <a:cubicBezTo>
                  <a:pt x="1088" y="644"/>
                  <a:pt x="1088" y="645"/>
                  <a:pt x="1087" y="645"/>
                </a:cubicBezTo>
                <a:lnTo>
                  <a:pt x="1087" y="645"/>
                </a:lnTo>
                <a:cubicBezTo>
                  <a:pt x="1088" y="644"/>
                  <a:pt x="1087" y="643"/>
                  <a:pt x="1086" y="643"/>
                </a:cubicBezTo>
                <a:lnTo>
                  <a:pt x="1086" y="643"/>
                </a:lnTo>
                <a:lnTo>
                  <a:pt x="1086" y="643"/>
                </a:lnTo>
                <a:lnTo>
                  <a:pt x="1086" y="643"/>
                </a:lnTo>
                <a:cubicBezTo>
                  <a:pt x="1087" y="643"/>
                  <a:pt x="1087" y="643"/>
                  <a:pt x="1087" y="642"/>
                </a:cubicBezTo>
                <a:lnTo>
                  <a:pt x="1087" y="642"/>
                </a:lnTo>
                <a:lnTo>
                  <a:pt x="1087" y="642"/>
                </a:lnTo>
                <a:lnTo>
                  <a:pt x="1087" y="642"/>
                </a:lnTo>
                <a:cubicBezTo>
                  <a:pt x="1088" y="642"/>
                  <a:pt x="1088" y="642"/>
                  <a:pt x="1088" y="642"/>
                </a:cubicBezTo>
                <a:lnTo>
                  <a:pt x="1088" y="642"/>
                </a:lnTo>
                <a:cubicBezTo>
                  <a:pt x="1088" y="642"/>
                  <a:pt x="1089" y="641"/>
                  <a:pt x="1090" y="641"/>
                </a:cubicBezTo>
                <a:lnTo>
                  <a:pt x="1090" y="641"/>
                </a:lnTo>
                <a:cubicBezTo>
                  <a:pt x="1089" y="642"/>
                  <a:pt x="1089" y="643"/>
                  <a:pt x="1089" y="643"/>
                </a:cubicBezTo>
                <a:close/>
                <a:moveTo>
                  <a:pt x="1088" y="700"/>
                </a:moveTo>
                <a:lnTo>
                  <a:pt x="1088" y="700"/>
                </a:lnTo>
                <a:close/>
                <a:moveTo>
                  <a:pt x="1085" y="403"/>
                </a:moveTo>
                <a:lnTo>
                  <a:pt x="1085" y="403"/>
                </a:lnTo>
                <a:lnTo>
                  <a:pt x="1085" y="403"/>
                </a:lnTo>
                <a:cubicBezTo>
                  <a:pt x="1086" y="403"/>
                  <a:pt x="1087" y="403"/>
                  <a:pt x="1088" y="403"/>
                </a:cubicBezTo>
                <a:lnTo>
                  <a:pt x="1088" y="403"/>
                </a:lnTo>
                <a:cubicBezTo>
                  <a:pt x="1087" y="404"/>
                  <a:pt x="1087" y="405"/>
                  <a:pt x="1086" y="406"/>
                </a:cubicBezTo>
                <a:lnTo>
                  <a:pt x="1086" y="406"/>
                </a:lnTo>
                <a:cubicBezTo>
                  <a:pt x="1086" y="405"/>
                  <a:pt x="1086" y="404"/>
                  <a:pt x="1085" y="403"/>
                </a:cubicBezTo>
                <a:close/>
                <a:moveTo>
                  <a:pt x="1084" y="707"/>
                </a:moveTo>
                <a:lnTo>
                  <a:pt x="1084" y="707"/>
                </a:lnTo>
                <a:cubicBezTo>
                  <a:pt x="1084" y="706"/>
                  <a:pt x="1084" y="705"/>
                  <a:pt x="1084" y="704"/>
                </a:cubicBezTo>
                <a:lnTo>
                  <a:pt x="1084" y="704"/>
                </a:lnTo>
                <a:cubicBezTo>
                  <a:pt x="1082" y="704"/>
                  <a:pt x="1082" y="704"/>
                  <a:pt x="1082" y="704"/>
                </a:cubicBezTo>
                <a:lnTo>
                  <a:pt x="1082" y="704"/>
                </a:lnTo>
                <a:cubicBezTo>
                  <a:pt x="1082" y="703"/>
                  <a:pt x="1082" y="702"/>
                  <a:pt x="1084" y="702"/>
                </a:cubicBezTo>
                <a:lnTo>
                  <a:pt x="1084" y="702"/>
                </a:lnTo>
                <a:lnTo>
                  <a:pt x="1084" y="702"/>
                </a:lnTo>
                <a:lnTo>
                  <a:pt x="1084" y="702"/>
                </a:lnTo>
                <a:cubicBezTo>
                  <a:pt x="1084" y="702"/>
                  <a:pt x="1084" y="702"/>
                  <a:pt x="1085" y="702"/>
                </a:cubicBezTo>
                <a:lnTo>
                  <a:pt x="1085" y="702"/>
                </a:lnTo>
                <a:cubicBezTo>
                  <a:pt x="1084" y="703"/>
                  <a:pt x="1086" y="705"/>
                  <a:pt x="1084" y="707"/>
                </a:cubicBezTo>
                <a:close/>
                <a:moveTo>
                  <a:pt x="1094" y="19"/>
                </a:moveTo>
                <a:lnTo>
                  <a:pt x="1094" y="19"/>
                </a:lnTo>
                <a:cubicBezTo>
                  <a:pt x="1095" y="20"/>
                  <a:pt x="1095" y="21"/>
                  <a:pt x="1096" y="21"/>
                </a:cubicBezTo>
                <a:lnTo>
                  <a:pt x="1096" y="21"/>
                </a:lnTo>
                <a:lnTo>
                  <a:pt x="1097" y="20"/>
                </a:lnTo>
                <a:lnTo>
                  <a:pt x="1097" y="20"/>
                </a:lnTo>
                <a:cubicBezTo>
                  <a:pt x="1097" y="21"/>
                  <a:pt x="1097" y="21"/>
                  <a:pt x="1098" y="21"/>
                </a:cubicBezTo>
                <a:lnTo>
                  <a:pt x="1098" y="21"/>
                </a:lnTo>
                <a:cubicBezTo>
                  <a:pt x="1097" y="22"/>
                  <a:pt x="1096" y="23"/>
                  <a:pt x="1095" y="25"/>
                </a:cubicBezTo>
                <a:lnTo>
                  <a:pt x="1095" y="25"/>
                </a:lnTo>
                <a:cubicBezTo>
                  <a:pt x="1093" y="25"/>
                  <a:pt x="1091" y="25"/>
                  <a:pt x="1089" y="25"/>
                </a:cubicBezTo>
                <a:lnTo>
                  <a:pt x="1089" y="25"/>
                </a:lnTo>
                <a:cubicBezTo>
                  <a:pt x="1091" y="23"/>
                  <a:pt x="1094" y="21"/>
                  <a:pt x="1094" y="19"/>
                </a:cubicBezTo>
                <a:close/>
                <a:moveTo>
                  <a:pt x="1099" y="24"/>
                </a:moveTo>
                <a:lnTo>
                  <a:pt x="1099" y="24"/>
                </a:lnTo>
                <a:cubicBezTo>
                  <a:pt x="1101" y="24"/>
                  <a:pt x="1103" y="24"/>
                  <a:pt x="1103" y="24"/>
                </a:cubicBezTo>
                <a:lnTo>
                  <a:pt x="1103" y="24"/>
                </a:lnTo>
                <a:cubicBezTo>
                  <a:pt x="1103" y="25"/>
                  <a:pt x="1103" y="25"/>
                  <a:pt x="1103" y="25"/>
                </a:cubicBezTo>
                <a:lnTo>
                  <a:pt x="1103" y="25"/>
                </a:lnTo>
                <a:cubicBezTo>
                  <a:pt x="1103" y="26"/>
                  <a:pt x="1102" y="27"/>
                  <a:pt x="1102" y="28"/>
                </a:cubicBezTo>
                <a:lnTo>
                  <a:pt x="1100" y="27"/>
                </a:lnTo>
                <a:lnTo>
                  <a:pt x="1100" y="27"/>
                </a:lnTo>
                <a:cubicBezTo>
                  <a:pt x="1101" y="26"/>
                  <a:pt x="1101" y="25"/>
                  <a:pt x="1099" y="25"/>
                </a:cubicBezTo>
                <a:lnTo>
                  <a:pt x="1099" y="25"/>
                </a:lnTo>
                <a:lnTo>
                  <a:pt x="1099" y="25"/>
                </a:lnTo>
                <a:lnTo>
                  <a:pt x="1099" y="25"/>
                </a:lnTo>
                <a:cubicBezTo>
                  <a:pt x="1099" y="24"/>
                  <a:pt x="1099" y="24"/>
                  <a:pt x="1099" y="24"/>
                </a:cubicBezTo>
                <a:close/>
                <a:moveTo>
                  <a:pt x="1108" y="181"/>
                </a:moveTo>
                <a:lnTo>
                  <a:pt x="1108" y="181"/>
                </a:lnTo>
                <a:lnTo>
                  <a:pt x="1108" y="181"/>
                </a:lnTo>
                <a:lnTo>
                  <a:pt x="1108" y="181"/>
                </a:lnTo>
                <a:cubicBezTo>
                  <a:pt x="1108" y="181"/>
                  <a:pt x="1108" y="181"/>
                  <a:pt x="1109" y="181"/>
                </a:cubicBezTo>
                <a:lnTo>
                  <a:pt x="1109" y="181"/>
                </a:lnTo>
                <a:cubicBezTo>
                  <a:pt x="1108" y="181"/>
                  <a:pt x="1108" y="181"/>
                  <a:pt x="1108" y="182"/>
                </a:cubicBezTo>
                <a:lnTo>
                  <a:pt x="1108" y="182"/>
                </a:lnTo>
                <a:lnTo>
                  <a:pt x="1108" y="181"/>
                </a:lnTo>
                <a:close/>
                <a:moveTo>
                  <a:pt x="1109" y="613"/>
                </a:moveTo>
                <a:lnTo>
                  <a:pt x="1109" y="613"/>
                </a:lnTo>
                <a:close/>
                <a:moveTo>
                  <a:pt x="1109" y="384"/>
                </a:moveTo>
                <a:lnTo>
                  <a:pt x="1109" y="384"/>
                </a:lnTo>
                <a:close/>
                <a:moveTo>
                  <a:pt x="1156" y="110"/>
                </a:moveTo>
                <a:lnTo>
                  <a:pt x="1156" y="110"/>
                </a:lnTo>
                <a:cubicBezTo>
                  <a:pt x="1156" y="111"/>
                  <a:pt x="1156" y="111"/>
                  <a:pt x="1156" y="111"/>
                </a:cubicBezTo>
                <a:lnTo>
                  <a:pt x="1155" y="111"/>
                </a:lnTo>
                <a:lnTo>
                  <a:pt x="1155" y="111"/>
                </a:lnTo>
                <a:lnTo>
                  <a:pt x="1155" y="111"/>
                </a:lnTo>
                <a:lnTo>
                  <a:pt x="1155" y="111"/>
                </a:lnTo>
                <a:cubicBezTo>
                  <a:pt x="1156" y="111"/>
                  <a:pt x="1156" y="111"/>
                  <a:pt x="1156" y="110"/>
                </a:cubicBezTo>
                <a:close/>
                <a:moveTo>
                  <a:pt x="1169" y="105"/>
                </a:moveTo>
                <a:lnTo>
                  <a:pt x="1169" y="105"/>
                </a:lnTo>
                <a:cubicBezTo>
                  <a:pt x="1169" y="105"/>
                  <a:pt x="1170" y="105"/>
                  <a:pt x="1170" y="104"/>
                </a:cubicBezTo>
                <a:lnTo>
                  <a:pt x="1170" y="104"/>
                </a:lnTo>
                <a:cubicBezTo>
                  <a:pt x="1170" y="105"/>
                  <a:pt x="1171" y="105"/>
                  <a:pt x="1172" y="105"/>
                </a:cubicBezTo>
                <a:lnTo>
                  <a:pt x="1172" y="105"/>
                </a:lnTo>
                <a:cubicBezTo>
                  <a:pt x="1171" y="105"/>
                  <a:pt x="1171" y="107"/>
                  <a:pt x="1170" y="107"/>
                </a:cubicBezTo>
                <a:lnTo>
                  <a:pt x="1170" y="107"/>
                </a:lnTo>
                <a:lnTo>
                  <a:pt x="1171" y="107"/>
                </a:lnTo>
                <a:lnTo>
                  <a:pt x="1171" y="107"/>
                </a:lnTo>
                <a:cubicBezTo>
                  <a:pt x="1171" y="107"/>
                  <a:pt x="1171" y="107"/>
                  <a:pt x="1170" y="107"/>
                </a:cubicBezTo>
                <a:lnTo>
                  <a:pt x="1170" y="107"/>
                </a:lnTo>
                <a:cubicBezTo>
                  <a:pt x="1170" y="107"/>
                  <a:pt x="1169" y="107"/>
                  <a:pt x="1168" y="105"/>
                </a:cubicBezTo>
                <a:lnTo>
                  <a:pt x="1168" y="105"/>
                </a:lnTo>
                <a:lnTo>
                  <a:pt x="1169" y="105"/>
                </a:lnTo>
                <a:close/>
                <a:moveTo>
                  <a:pt x="1180" y="105"/>
                </a:moveTo>
                <a:lnTo>
                  <a:pt x="1180" y="105"/>
                </a:lnTo>
                <a:cubicBezTo>
                  <a:pt x="1181" y="102"/>
                  <a:pt x="1182" y="101"/>
                  <a:pt x="1183" y="98"/>
                </a:cubicBezTo>
                <a:lnTo>
                  <a:pt x="1183" y="98"/>
                </a:lnTo>
                <a:lnTo>
                  <a:pt x="1183" y="98"/>
                </a:lnTo>
                <a:lnTo>
                  <a:pt x="1183" y="98"/>
                </a:lnTo>
                <a:cubicBezTo>
                  <a:pt x="1186" y="98"/>
                  <a:pt x="1187" y="97"/>
                  <a:pt x="1189" y="96"/>
                </a:cubicBezTo>
                <a:lnTo>
                  <a:pt x="1189" y="96"/>
                </a:lnTo>
                <a:cubicBezTo>
                  <a:pt x="1189" y="99"/>
                  <a:pt x="1189" y="100"/>
                  <a:pt x="1191" y="100"/>
                </a:cubicBezTo>
                <a:lnTo>
                  <a:pt x="1191" y="100"/>
                </a:lnTo>
                <a:cubicBezTo>
                  <a:pt x="1191" y="101"/>
                  <a:pt x="1190" y="101"/>
                  <a:pt x="1189" y="101"/>
                </a:cubicBezTo>
                <a:lnTo>
                  <a:pt x="1189" y="101"/>
                </a:lnTo>
                <a:cubicBezTo>
                  <a:pt x="1189" y="101"/>
                  <a:pt x="1188" y="101"/>
                  <a:pt x="1187" y="101"/>
                </a:cubicBezTo>
                <a:lnTo>
                  <a:pt x="1187" y="101"/>
                </a:lnTo>
                <a:lnTo>
                  <a:pt x="1187" y="100"/>
                </a:lnTo>
                <a:lnTo>
                  <a:pt x="1187" y="100"/>
                </a:lnTo>
                <a:lnTo>
                  <a:pt x="1186" y="100"/>
                </a:lnTo>
                <a:lnTo>
                  <a:pt x="1181" y="104"/>
                </a:lnTo>
                <a:lnTo>
                  <a:pt x="1181" y="104"/>
                </a:lnTo>
                <a:cubicBezTo>
                  <a:pt x="1181" y="105"/>
                  <a:pt x="1180" y="105"/>
                  <a:pt x="1180" y="105"/>
                </a:cubicBezTo>
                <a:close/>
                <a:moveTo>
                  <a:pt x="1193" y="708"/>
                </a:moveTo>
                <a:lnTo>
                  <a:pt x="1192" y="708"/>
                </a:lnTo>
                <a:lnTo>
                  <a:pt x="1192" y="708"/>
                </a:lnTo>
                <a:lnTo>
                  <a:pt x="1192" y="708"/>
                </a:lnTo>
                <a:lnTo>
                  <a:pt x="1192" y="708"/>
                </a:lnTo>
                <a:lnTo>
                  <a:pt x="1192" y="708"/>
                </a:lnTo>
                <a:cubicBezTo>
                  <a:pt x="1193" y="708"/>
                  <a:pt x="1193" y="708"/>
                  <a:pt x="1193" y="708"/>
                </a:cubicBezTo>
                <a:close/>
                <a:moveTo>
                  <a:pt x="1197" y="266"/>
                </a:moveTo>
                <a:lnTo>
                  <a:pt x="1197" y="266"/>
                </a:lnTo>
                <a:cubicBezTo>
                  <a:pt x="1203" y="262"/>
                  <a:pt x="1204" y="260"/>
                  <a:pt x="1201" y="258"/>
                </a:cubicBezTo>
                <a:lnTo>
                  <a:pt x="1201" y="258"/>
                </a:lnTo>
                <a:cubicBezTo>
                  <a:pt x="1202" y="257"/>
                  <a:pt x="1204" y="256"/>
                  <a:pt x="1204" y="256"/>
                </a:cubicBezTo>
                <a:lnTo>
                  <a:pt x="1204" y="256"/>
                </a:lnTo>
                <a:lnTo>
                  <a:pt x="1204" y="256"/>
                </a:lnTo>
                <a:lnTo>
                  <a:pt x="1204" y="256"/>
                </a:lnTo>
                <a:cubicBezTo>
                  <a:pt x="1203" y="260"/>
                  <a:pt x="1203" y="263"/>
                  <a:pt x="1202" y="268"/>
                </a:cubicBezTo>
                <a:lnTo>
                  <a:pt x="1202" y="268"/>
                </a:lnTo>
                <a:cubicBezTo>
                  <a:pt x="1201" y="268"/>
                  <a:pt x="1201" y="269"/>
                  <a:pt x="1200" y="270"/>
                </a:cubicBezTo>
                <a:lnTo>
                  <a:pt x="1200" y="270"/>
                </a:lnTo>
                <a:lnTo>
                  <a:pt x="1200" y="270"/>
                </a:lnTo>
                <a:lnTo>
                  <a:pt x="1200" y="270"/>
                </a:lnTo>
                <a:cubicBezTo>
                  <a:pt x="1197" y="269"/>
                  <a:pt x="1195" y="270"/>
                  <a:pt x="1195" y="273"/>
                </a:cubicBezTo>
                <a:lnTo>
                  <a:pt x="1195" y="273"/>
                </a:lnTo>
                <a:cubicBezTo>
                  <a:pt x="1194" y="273"/>
                  <a:pt x="1193" y="273"/>
                  <a:pt x="1192" y="273"/>
                </a:cubicBezTo>
                <a:lnTo>
                  <a:pt x="1192" y="273"/>
                </a:lnTo>
                <a:lnTo>
                  <a:pt x="1192" y="271"/>
                </a:lnTo>
                <a:lnTo>
                  <a:pt x="1192" y="271"/>
                </a:lnTo>
                <a:cubicBezTo>
                  <a:pt x="1194" y="269"/>
                  <a:pt x="1195" y="268"/>
                  <a:pt x="1196" y="266"/>
                </a:cubicBezTo>
                <a:lnTo>
                  <a:pt x="1196" y="266"/>
                </a:lnTo>
                <a:lnTo>
                  <a:pt x="1197" y="266"/>
                </a:lnTo>
                <a:close/>
                <a:moveTo>
                  <a:pt x="1205" y="518"/>
                </a:moveTo>
                <a:lnTo>
                  <a:pt x="1205" y="518"/>
                </a:lnTo>
                <a:cubicBezTo>
                  <a:pt x="1205" y="518"/>
                  <a:pt x="1207" y="518"/>
                  <a:pt x="1208" y="518"/>
                </a:cubicBezTo>
                <a:lnTo>
                  <a:pt x="1208" y="518"/>
                </a:lnTo>
                <a:cubicBezTo>
                  <a:pt x="1207" y="519"/>
                  <a:pt x="1207" y="520"/>
                  <a:pt x="1207" y="520"/>
                </a:cubicBezTo>
                <a:lnTo>
                  <a:pt x="1207" y="520"/>
                </a:lnTo>
                <a:cubicBezTo>
                  <a:pt x="1205" y="521"/>
                  <a:pt x="1205" y="521"/>
                  <a:pt x="1205" y="522"/>
                </a:cubicBezTo>
                <a:lnTo>
                  <a:pt x="1205" y="522"/>
                </a:lnTo>
                <a:cubicBezTo>
                  <a:pt x="1205" y="520"/>
                  <a:pt x="1205" y="520"/>
                  <a:pt x="1205" y="519"/>
                </a:cubicBezTo>
                <a:lnTo>
                  <a:pt x="1205" y="519"/>
                </a:lnTo>
                <a:cubicBezTo>
                  <a:pt x="1205" y="519"/>
                  <a:pt x="1205" y="519"/>
                  <a:pt x="1205" y="518"/>
                </a:cubicBezTo>
                <a:close/>
                <a:moveTo>
                  <a:pt x="1208" y="80"/>
                </a:moveTo>
                <a:lnTo>
                  <a:pt x="1208" y="80"/>
                </a:lnTo>
                <a:cubicBezTo>
                  <a:pt x="1208" y="80"/>
                  <a:pt x="1208" y="80"/>
                  <a:pt x="1209" y="80"/>
                </a:cubicBezTo>
                <a:lnTo>
                  <a:pt x="1209" y="80"/>
                </a:lnTo>
                <a:cubicBezTo>
                  <a:pt x="1210" y="80"/>
                  <a:pt x="1210" y="79"/>
                  <a:pt x="1211" y="78"/>
                </a:cubicBezTo>
                <a:lnTo>
                  <a:pt x="1211" y="78"/>
                </a:lnTo>
                <a:cubicBezTo>
                  <a:pt x="1210" y="80"/>
                  <a:pt x="1209" y="81"/>
                  <a:pt x="1207" y="82"/>
                </a:cubicBezTo>
                <a:lnTo>
                  <a:pt x="1207" y="82"/>
                </a:lnTo>
                <a:cubicBezTo>
                  <a:pt x="1207" y="83"/>
                  <a:pt x="1207" y="83"/>
                  <a:pt x="1207" y="83"/>
                </a:cubicBezTo>
                <a:lnTo>
                  <a:pt x="1207" y="83"/>
                </a:lnTo>
                <a:lnTo>
                  <a:pt x="1207" y="82"/>
                </a:lnTo>
                <a:lnTo>
                  <a:pt x="1207" y="82"/>
                </a:lnTo>
                <a:cubicBezTo>
                  <a:pt x="1207" y="81"/>
                  <a:pt x="1207" y="81"/>
                  <a:pt x="1208" y="80"/>
                </a:cubicBezTo>
                <a:close/>
                <a:moveTo>
                  <a:pt x="1212" y="68"/>
                </a:moveTo>
                <a:lnTo>
                  <a:pt x="1212" y="68"/>
                </a:lnTo>
                <a:cubicBezTo>
                  <a:pt x="1213" y="68"/>
                  <a:pt x="1214" y="69"/>
                  <a:pt x="1215" y="69"/>
                </a:cubicBezTo>
                <a:lnTo>
                  <a:pt x="1215" y="69"/>
                </a:lnTo>
                <a:cubicBezTo>
                  <a:pt x="1215" y="70"/>
                  <a:pt x="1216" y="70"/>
                  <a:pt x="1216" y="70"/>
                </a:cubicBezTo>
                <a:lnTo>
                  <a:pt x="1216" y="70"/>
                </a:lnTo>
                <a:lnTo>
                  <a:pt x="1216" y="70"/>
                </a:lnTo>
                <a:lnTo>
                  <a:pt x="1216" y="70"/>
                </a:lnTo>
                <a:cubicBezTo>
                  <a:pt x="1216" y="70"/>
                  <a:pt x="1216" y="71"/>
                  <a:pt x="1215" y="71"/>
                </a:cubicBezTo>
                <a:lnTo>
                  <a:pt x="1215" y="71"/>
                </a:lnTo>
                <a:cubicBezTo>
                  <a:pt x="1215" y="70"/>
                  <a:pt x="1215" y="70"/>
                  <a:pt x="1215" y="69"/>
                </a:cubicBezTo>
                <a:lnTo>
                  <a:pt x="1215" y="69"/>
                </a:lnTo>
                <a:cubicBezTo>
                  <a:pt x="1214" y="69"/>
                  <a:pt x="1213" y="69"/>
                  <a:pt x="1211" y="69"/>
                </a:cubicBezTo>
                <a:lnTo>
                  <a:pt x="1211" y="69"/>
                </a:lnTo>
                <a:cubicBezTo>
                  <a:pt x="1211" y="68"/>
                  <a:pt x="1212" y="68"/>
                  <a:pt x="1212" y="68"/>
                </a:cubicBezTo>
                <a:close/>
                <a:moveTo>
                  <a:pt x="1219" y="236"/>
                </a:moveTo>
                <a:lnTo>
                  <a:pt x="1219" y="236"/>
                </a:lnTo>
                <a:lnTo>
                  <a:pt x="1219" y="236"/>
                </a:lnTo>
                <a:lnTo>
                  <a:pt x="1219" y="236"/>
                </a:lnTo>
                <a:cubicBezTo>
                  <a:pt x="1221" y="237"/>
                  <a:pt x="1223" y="236"/>
                  <a:pt x="1224" y="235"/>
                </a:cubicBezTo>
                <a:lnTo>
                  <a:pt x="1224" y="235"/>
                </a:lnTo>
                <a:lnTo>
                  <a:pt x="1224" y="235"/>
                </a:lnTo>
                <a:lnTo>
                  <a:pt x="1224" y="235"/>
                </a:lnTo>
                <a:cubicBezTo>
                  <a:pt x="1224" y="239"/>
                  <a:pt x="1222" y="240"/>
                  <a:pt x="1219" y="241"/>
                </a:cubicBezTo>
                <a:lnTo>
                  <a:pt x="1219" y="241"/>
                </a:lnTo>
                <a:lnTo>
                  <a:pt x="1219" y="240"/>
                </a:lnTo>
                <a:lnTo>
                  <a:pt x="1219" y="240"/>
                </a:lnTo>
                <a:cubicBezTo>
                  <a:pt x="1217" y="240"/>
                  <a:pt x="1217" y="239"/>
                  <a:pt x="1216" y="238"/>
                </a:cubicBezTo>
                <a:lnTo>
                  <a:pt x="1216" y="238"/>
                </a:lnTo>
                <a:lnTo>
                  <a:pt x="1216" y="238"/>
                </a:lnTo>
                <a:lnTo>
                  <a:pt x="1216" y="238"/>
                </a:lnTo>
                <a:lnTo>
                  <a:pt x="1217" y="238"/>
                </a:lnTo>
                <a:lnTo>
                  <a:pt x="1217" y="238"/>
                </a:lnTo>
                <a:cubicBezTo>
                  <a:pt x="1217" y="237"/>
                  <a:pt x="1218" y="237"/>
                  <a:pt x="1219" y="236"/>
                </a:cubicBezTo>
                <a:close/>
                <a:moveTo>
                  <a:pt x="1220" y="65"/>
                </a:moveTo>
                <a:lnTo>
                  <a:pt x="1220" y="65"/>
                </a:lnTo>
                <a:close/>
                <a:moveTo>
                  <a:pt x="1226" y="66"/>
                </a:moveTo>
                <a:lnTo>
                  <a:pt x="1226" y="66"/>
                </a:lnTo>
                <a:cubicBezTo>
                  <a:pt x="1227" y="66"/>
                  <a:pt x="1227" y="66"/>
                  <a:pt x="1227" y="66"/>
                </a:cubicBezTo>
                <a:lnTo>
                  <a:pt x="1227" y="66"/>
                </a:lnTo>
                <a:cubicBezTo>
                  <a:pt x="1227" y="67"/>
                  <a:pt x="1227" y="67"/>
                  <a:pt x="1227" y="67"/>
                </a:cubicBezTo>
                <a:lnTo>
                  <a:pt x="1227" y="67"/>
                </a:lnTo>
                <a:cubicBezTo>
                  <a:pt x="1227" y="68"/>
                  <a:pt x="1226" y="68"/>
                  <a:pt x="1226" y="69"/>
                </a:cubicBezTo>
                <a:lnTo>
                  <a:pt x="1226" y="69"/>
                </a:lnTo>
                <a:lnTo>
                  <a:pt x="1226" y="69"/>
                </a:lnTo>
                <a:lnTo>
                  <a:pt x="1226" y="69"/>
                </a:lnTo>
                <a:cubicBezTo>
                  <a:pt x="1226" y="68"/>
                  <a:pt x="1225" y="68"/>
                  <a:pt x="1224" y="68"/>
                </a:cubicBezTo>
                <a:lnTo>
                  <a:pt x="1224" y="68"/>
                </a:lnTo>
                <a:cubicBezTo>
                  <a:pt x="1225" y="68"/>
                  <a:pt x="1225" y="67"/>
                  <a:pt x="1226" y="66"/>
                </a:cubicBezTo>
                <a:close/>
                <a:moveTo>
                  <a:pt x="1230" y="55"/>
                </a:moveTo>
                <a:lnTo>
                  <a:pt x="1230" y="55"/>
                </a:lnTo>
                <a:cubicBezTo>
                  <a:pt x="1229" y="56"/>
                  <a:pt x="1229" y="57"/>
                  <a:pt x="1229" y="58"/>
                </a:cubicBezTo>
                <a:lnTo>
                  <a:pt x="1229" y="58"/>
                </a:lnTo>
                <a:cubicBezTo>
                  <a:pt x="1229" y="57"/>
                  <a:pt x="1229" y="57"/>
                  <a:pt x="1227" y="57"/>
                </a:cubicBezTo>
                <a:lnTo>
                  <a:pt x="1227" y="57"/>
                </a:lnTo>
                <a:cubicBezTo>
                  <a:pt x="1229" y="56"/>
                  <a:pt x="1229" y="56"/>
                  <a:pt x="1230" y="55"/>
                </a:cubicBezTo>
                <a:close/>
                <a:moveTo>
                  <a:pt x="1231" y="731"/>
                </a:moveTo>
                <a:lnTo>
                  <a:pt x="1231" y="731"/>
                </a:lnTo>
                <a:cubicBezTo>
                  <a:pt x="1230" y="731"/>
                  <a:pt x="1230" y="731"/>
                  <a:pt x="1229" y="731"/>
                </a:cubicBezTo>
                <a:lnTo>
                  <a:pt x="1229" y="731"/>
                </a:lnTo>
                <a:cubicBezTo>
                  <a:pt x="1230" y="730"/>
                  <a:pt x="1230" y="731"/>
                  <a:pt x="1231" y="731"/>
                </a:cubicBezTo>
                <a:close/>
                <a:moveTo>
                  <a:pt x="1231" y="699"/>
                </a:moveTo>
                <a:lnTo>
                  <a:pt x="1231" y="699"/>
                </a:lnTo>
                <a:lnTo>
                  <a:pt x="1231" y="699"/>
                </a:lnTo>
                <a:lnTo>
                  <a:pt x="1231" y="699"/>
                </a:lnTo>
                <a:lnTo>
                  <a:pt x="1231" y="699"/>
                </a:lnTo>
                <a:cubicBezTo>
                  <a:pt x="1231" y="699"/>
                  <a:pt x="1231" y="699"/>
                  <a:pt x="1231" y="700"/>
                </a:cubicBezTo>
                <a:lnTo>
                  <a:pt x="1231" y="700"/>
                </a:lnTo>
                <a:lnTo>
                  <a:pt x="1231" y="699"/>
                </a:lnTo>
                <a:close/>
                <a:moveTo>
                  <a:pt x="1232" y="66"/>
                </a:moveTo>
                <a:lnTo>
                  <a:pt x="1232" y="66"/>
                </a:lnTo>
                <a:lnTo>
                  <a:pt x="1232" y="67"/>
                </a:lnTo>
                <a:lnTo>
                  <a:pt x="1232" y="67"/>
                </a:lnTo>
                <a:cubicBezTo>
                  <a:pt x="1231" y="67"/>
                  <a:pt x="1231" y="67"/>
                  <a:pt x="1231" y="67"/>
                </a:cubicBezTo>
                <a:lnTo>
                  <a:pt x="1231" y="67"/>
                </a:lnTo>
                <a:lnTo>
                  <a:pt x="1232" y="66"/>
                </a:lnTo>
                <a:close/>
                <a:moveTo>
                  <a:pt x="1235" y="58"/>
                </a:moveTo>
                <a:lnTo>
                  <a:pt x="1235" y="58"/>
                </a:lnTo>
                <a:lnTo>
                  <a:pt x="1234" y="59"/>
                </a:lnTo>
                <a:lnTo>
                  <a:pt x="1234" y="59"/>
                </a:lnTo>
                <a:lnTo>
                  <a:pt x="1233" y="58"/>
                </a:lnTo>
                <a:lnTo>
                  <a:pt x="1233" y="58"/>
                </a:lnTo>
                <a:cubicBezTo>
                  <a:pt x="1233" y="58"/>
                  <a:pt x="1234" y="58"/>
                  <a:pt x="1235" y="58"/>
                </a:cubicBezTo>
                <a:close/>
                <a:moveTo>
                  <a:pt x="1238" y="268"/>
                </a:moveTo>
                <a:lnTo>
                  <a:pt x="1238" y="268"/>
                </a:lnTo>
                <a:cubicBezTo>
                  <a:pt x="1239" y="268"/>
                  <a:pt x="1241" y="268"/>
                  <a:pt x="1242" y="267"/>
                </a:cubicBezTo>
                <a:lnTo>
                  <a:pt x="1242" y="267"/>
                </a:lnTo>
                <a:cubicBezTo>
                  <a:pt x="1241" y="270"/>
                  <a:pt x="1242" y="271"/>
                  <a:pt x="1245" y="268"/>
                </a:cubicBezTo>
                <a:lnTo>
                  <a:pt x="1245" y="268"/>
                </a:lnTo>
                <a:lnTo>
                  <a:pt x="1245" y="268"/>
                </a:lnTo>
                <a:lnTo>
                  <a:pt x="1245" y="268"/>
                </a:lnTo>
                <a:cubicBezTo>
                  <a:pt x="1246" y="269"/>
                  <a:pt x="1246" y="269"/>
                  <a:pt x="1248" y="270"/>
                </a:cubicBezTo>
                <a:lnTo>
                  <a:pt x="1248" y="270"/>
                </a:lnTo>
                <a:cubicBezTo>
                  <a:pt x="1245" y="271"/>
                  <a:pt x="1242" y="271"/>
                  <a:pt x="1240" y="274"/>
                </a:cubicBezTo>
                <a:lnTo>
                  <a:pt x="1240" y="274"/>
                </a:lnTo>
                <a:cubicBezTo>
                  <a:pt x="1238" y="273"/>
                  <a:pt x="1238" y="270"/>
                  <a:pt x="1238" y="268"/>
                </a:cubicBezTo>
                <a:close/>
                <a:moveTo>
                  <a:pt x="1244" y="233"/>
                </a:moveTo>
                <a:lnTo>
                  <a:pt x="1244" y="233"/>
                </a:lnTo>
                <a:close/>
                <a:moveTo>
                  <a:pt x="1245" y="263"/>
                </a:moveTo>
                <a:lnTo>
                  <a:pt x="1245" y="263"/>
                </a:lnTo>
                <a:close/>
                <a:moveTo>
                  <a:pt x="1245" y="263"/>
                </a:moveTo>
                <a:lnTo>
                  <a:pt x="1245" y="263"/>
                </a:lnTo>
                <a:close/>
                <a:moveTo>
                  <a:pt x="1247" y="230"/>
                </a:moveTo>
                <a:lnTo>
                  <a:pt x="1247" y="230"/>
                </a:lnTo>
                <a:cubicBezTo>
                  <a:pt x="1246" y="230"/>
                  <a:pt x="1246" y="230"/>
                  <a:pt x="1246" y="231"/>
                </a:cubicBezTo>
                <a:lnTo>
                  <a:pt x="1246" y="231"/>
                </a:lnTo>
                <a:lnTo>
                  <a:pt x="1246" y="232"/>
                </a:lnTo>
                <a:lnTo>
                  <a:pt x="1246" y="232"/>
                </a:lnTo>
                <a:cubicBezTo>
                  <a:pt x="1245" y="232"/>
                  <a:pt x="1245" y="232"/>
                  <a:pt x="1245" y="231"/>
                </a:cubicBezTo>
                <a:lnTo>
                  <a:pt x="1245" y="231"/>
                </a:lnTo>
                <a:cubicBezTo>
                  <a:pt x="1246" y="231"/>
                  <a:pt x="1246" y="230"/>
                  <a:pt x="1247" y="230"/>
                </a:cubicBezTo>
                <a:close/>
                <a:moveTo>
                  <a:pt x="1248" y="221"/>
                </a:moveTo>
                <a:lnTo>
                  <a:pt x="1248" y="221"/>
                </a:lnTo>
                <a:cubicBezTo>
                  <a:pt x="1250" y="222"/>
                  <a:pt x="1251" y="222"/>
                  <a:pt x="1253" y="222"/>
                </a:cubicBezTo>
                <a:lnTo>
                  <a:pt x="1253" y="222"/>
                </a:lnTo>
                <a:cubicBezTo>
                  <a:pt x="1254" y="220"/>
                  <a:pt x="1255" y="219"/>
                  <a:pt x="1255" y="217"/>
                </a:cubicBezTo>
                <a:lnTo>
                  <a:pt x="1255" y="217"/>
                </a:lnTo>
                <a:cubicBezTo>
                  <a:pt x="1256" y="217"/>
                  <a:pt x="1257" y="216"/>
                  <a:pt x="1258" y="215"/>
                </a:cubicBezTo>
                <a:lnTo>
                  <a:pt x="1258" y="215"/>
                </a:lnTo>
                <a:cubicBezTo>
                  <a:pt x="1258" y="215"/>
                  <a:pt x="1258" y="215"/>
                  <a:pt x="1259" y="215"/>
                </a:cubicBezTo>
                <a:lnTo>
                  <a:pt x="1259" y="215"/>
                </a:lnTo>
                <a:cubicBezTo>
                  <a:pt x="1258" y="216"/>
                  <a:pt x="1258" y="217"/>
                  <a:pt x="1258" y="218"/>
                </a:cubicBezTo>
                <a:lnTo>
                  <a:pt x="1258" y="218"/>
                </a:lnTo>
                <a:cubicBezTo>
                  <a:pt x="1259" y="223"/>
                  <a:pt x="1254" y="219"/>
                  <a:pt x="1254" y="222"/>
                </a:cubicBezTo>
                <a:lnTo>
                  <a:pt x="1254" y="222"/>
                </a:lnTo>
                <a:cubicBezTo>
                  <a:pt x="1252" y="224"/>
                  <a:pt x="1252" y="225"/>
                  <a:pt x="1251" y="228"/>
                </a:cubicBezTo>
                <a:lnTo>
                  <a:pt x="1251" y="228"/>
                </a:lnTo>
                <a:cubicBezTo>
                  <a:pt x="1250" y="227"/>
                  <a:pt x="1248" y="226"/>
                  <a:pt x="1247" y="230"/>
                </a:cubicBezTo>
                <a:lnTo>
                  <a:pt x="1247" y="230"/>
                </a:lnTo>
                <a:cubicBezTo>
                  <a:pt x="1247" y="228"/>
                  <a:pt x="1246" y="227"/>
                  <a:pt x="1245" y="226"/>
                </a:cubicBezTo>
                <a:lnTo>
                  <a:pt x="1245" y="226"/>
                </a:lnTo>
                <a:cubicBezTo>
                  <a:pt x="1246" y="225"/>
                  <a:pt x="1248" y="223"/>
                  <a:pt x="1248" y="221"/>
                </a:cubicBezTo>
                <a:close/>
                <a:moveTo>
                  <a:pt x="1260" y="273"/>
                </a:moveTo>
                <a:lnTo>
                  <a:pt x="1260" y="273"/>
                </a:lnTo>
                <a:cubicBezTo>
                  <a:pt x="1260" y="273"/>
                  <a:pt x="1260" y="275"/>
                  <a:pt x="1260" y="276"/>
                </a:cubicBezTo>
                <a:lnTo>
                  <a:pt x="1260" y="276"/>
                </a:lnTo>
                <a:cubicBezTo>
                  <a:pt x="1260" y="277"/>
                  <a:pt x="1259" y="277"/>
                  <a:pt x="1259" y="277"/>
                </a:cubicBezTo>
                <a:lnTo>
                  <a:pt x="1259" y="277"/>
                </a:lnTo>
                <a:cubicBezTo>
                  <a:pt x="1257" y="275"/>
                  <a:pt x="1259" y="274"/>
                  <a:pt x="1260" y="273"/>
                </a:cubicBezTo>
                <a:close/>
                <a:moveTo>
                  <a:pt x="1260" y="653"/>
                </a:moveTo>
                <a:lnTo>
                  <a:pt x="1260" y="653"/>
                </a:lnTo>
                <a:close/>
                <a:moveTo>
                  <a:pt x="1260" y="699"/>
                </a:moveTo>
                <a:lnTo>
                  <a:pt x="1260" y="699"/>
                </a:lnTo>
                <a:lnTo>
                  <a:pt x="1260" y="699"/>
                </a:lnTo>
                <a:lnTo>
                  <a:pt x="1260" y="699"/>
                </a:lnTo>
                <a:cubicBezTo>
                  <a:pt x="1258" y="698"/>
                  <a:pt x="1255" y="697"/>
                  <a:pt x="1254" y="696"/>
                </a:cubicBezTo>
                <a:lnTo>
                  <a:pt x="1254" y="696"/>
                </a:lnTo>
                <a:cubicBezTo>
                  <a:pt x="1254" y="696"/>
                  <a:pt x="1254" y="696"/>
                  <a:pt x="1255" y="695"/>
                </a:cubicBezTo>
                <a:lnTo>
                  <a:pt x="1255" y="695"/>
                </a:lnTo>
                <a:cubicBezTo>
                  <a:pt x="1255" y="696"/>
                  <a:pt x="1257" y="697"/>
                  <a:pt x="1258" y="697"/>
                </a:cubicBezTo>
                <a:lnTo>
                  <a:pt x="1258" y="697"/>
                </a:lnTo>
                <a:cubicBezTo>
                  <a:pt x="1260" y="698"/>
                  <a:pt x="1260" y="698"/>
                  <a:pt x="1261" y="698"/>
                </a:cubicBezTo>
                <a:lnTo>
                  <a:pt x="1261" y="698"/>
                </a:lnTo>
                <a:cubicBezTo>
                  <a:pt x="1261" y="698"/>
                  <a:pt x="1261" y="699"/>
                  <a:pt x="1260" y="699"/>
                </a:cubicBezTo>
                <a:close/>
                <a:moveTo>
                  <a:pt x="1250" y="808"/>
                </a:moveTo>
                <a:lnTo>
                  <a:pt x="1250" y="808"/>
                </a:lnTo>
                <a:cubicBezTo>
                  <a:pt x="1250" y="809"/>
                  <a:pt x="1250" y="809"/>
                  <a:pt x="1250" y="809"/>
                </a:cubicBezTo>
                <a:lnTo>
                  <a:pt x="1250" y="809"/>
                </a:lnTo>
                <a:cubicBezTo>
                  <a:pt x="1250" y="809"/>
                  <a:pt x="1250" y="808"/>
                  <a:pt x="1250" y="807"/>
                </a:cubicBezTo>
                <a:lnTo>
                  <a:pt x="1250" y="807"/>
                </a:lnTo>
                <a:lnTo>
                  <a:pt x="1250" y="808"/>
                </a:lnTo>
                <a:close/>
                <a:moveTo>
                  <a:pt x="1244" y="291"/>
                </a:moveTo>
                <a:lnTo>
                  <a:pt x="1244" y="291"/>
                </a:lnTo>
                <a:close/>
                <a:moveTo>
                  <a:pt x="1246" y="791"/>
                </a:moveTo>
                <a:lnTo>
                  <a:pt x="1246" y="791"/>
                </a:lnTo>
                <a:lnTo>
                  <a:pt x="1246" y="792"/>
                </a:lnTo>
                <a:lnTo>
                  <a:pt x="1246" y="792"/>
                </a:lnTo>
                <a:cubicBezTo>
                  <a:pt x="1245" y="792"/>
                  <a:pt x="1244" y="792"/>
                  <a:pt x="1244" y="792"/>
                </a:cubicBezTo>
                <a:lnTo>
                  <a:pt x="1244" y="792"/>
                </a:lnTo>
                <a:cubicBezTo>
                  <a:pt x="1244" y="791"/>
                  <a:pt x="1244" y="790"/>
                  <a:pt x="1244" y="789"/>
                </a:cubicBezTo>
                <a:lnTo>
                  <a:pt x="1244" y="789"/>
                </a:lnTo>
                <a:cubicBezTo>
                  <a:pt x="1244" y="789"/>
                  <a:pt x="1244" y="789"/>
                  <a:pt x="1245" y="789"/>
                </a:cubicBezTo>
                <a:lnTo>
                  <a:pt x="1245" y="789"/>
                </a:lnTo>
                <a:cubicBezTo>
                  <a:pt x="1245" y="789"/>
                  <a:pt x="1246" y="790"/>
                  <a:pt x="1247" y="790"/>
                </a:cubicBezTo>
                <a:lnTo>
                  <a:pt x="1247" y="790"/>
                </a:lnTo>
                <a:cubicBezTo>
                  <a:pt x="1247" y="790"/>
                  <a:pt x="1247" y="791"/>
                  <a:pt x="1246" y="791"/>
                </a:cubicBezTo>
                <a:close/>
                <a:moveTo>
                  <a:pt x="1226" y="774"/>
                </a:moveTo>
                <a:lnTo>
                  <a:pt x="1226" y="774"/>
                </a:lnTo>
                <a:close/>
                <a:moveTo>
                  <a:pt x="1217" y="258"/>
                </a:moveTo>
                <a:lnTo>
                  <a:pt x="1217" y="258"/>
                </a:lnTo>
                <a:cubicBezTo>
                  <a:pt x="1216" y="257"/>
                  <a:pt x="1216" y="256"/>
                  <a:pt x="1216" y="256"/>
                </a:cubicBezTo>
                <a:lnTo>
                  <a:pt x="1216" y="256"/>
                </a:lnTo>
                <a:cubicBezTo>
                  <a:pt x="1217" y="256"/>
                  <a:pt x="1218" y="255"/>
                  <a:pt x="1219" y="254"/>
                </a:cubicBezTo>
                <a:lnTo>
                  <a:pt x="1219" y="254"/>
                </a:lnTo>
                <a:cubicBezTo>
                  <a:pt x="1219" y="255"/>
                  <a:pt x="1217" y="256"/>
                  <a:pt x="1217" y="258"/>
                </a:cubicBezTo>
                <a:close/>
                <a:moveTo>
                  <a:pt x="1215" y="158"/>
                </a:moveTo>
                <a:lnTo>
                  <a:pt x="1215" y="158"/>
                </a:lnTo>
                <a:close/>
                <a:moveTo>
                  <a:pt x="1219" y="750"/>
                </a:moveTo>
                <a:lnTo>
                  <a:pt x="1219" y="750"/>
                </a:lnTo>
                <a:cubicBezTo>
                  <a:pt x="1218" y="750"/>
                  <a:pt x="1218" y="751"/>
                  <a:pt x="1217" y="751"/>
                </a:cubicBezTo>
                <a:lnTo>
                  <a:pt x="1217" y="751"/>
                </a:lnTo>
                <a:cubicBezTo>
                  <a:pt x="1217" y="752"/>
                  <a:pt x="1217" y="754"/>
                  <a:pt x="1217" y="755"/>
                </a:cubicBezTo>
                <a:lnTo>
                  <a:pt x="1217" y="755"/>
                </a:lnTo>
                <a:lnTo>
                  <a:pt x="1217" y="755"/>
                </a:lnTo>
                <a:lnTo>
                  <a:pt x="1217" y="755"/>
                </a:lnTo>
                <a:cubicBezTo>
                  <a:pt x="1216" y="752"/>
                  <a:pt x="1213" y="750"/>
                  <a:pt x="1217" y="745"/>
                </a:cubicBezTo>
                <a:lnTo>
                  <a:pt x="1217" y="745"/>
                </a:lnTo>
                <a:lnTo>
                  <a:pt x="1217" y="745"/>
                </a:lnTo>
                <a:lnTo>
                  <a:pt x="1217" y="745"/>
                </a:lnTo>
                <a:lnTo>
                  <a:pt x="1217" y="745"/>
                </a:lnTo>
                <a:lnTo>
                  <a:pt x="1217" y="745"/>
                </a:lnTo>
                <a:lnTo>
                  <a:pt x="1217" y="746"/>
                </a:lnTo>
                <a:lnTo>
                  <a:pt x="1217" y="746"/>
                </a:lnTo>
                <a:cubicBezTo>
                  <a:pt x="1217" y="747"/>
                  <a:pt x="1217" y="748"/>
                  <a:pt x="1219" y="749"/>
                </a:cubicBezTo>
                <a:lnTo>
                  <a:pt x="1219" y="749"/>
                </a:lnTo>
                <a:lnTo>
                  <a:pt x="1219" y="749"/>
                </a:lnTo>
                <a:lnTo>
                  <a:pt x="1219" y="749"/>
                </a:lnTo>
                <a:cubicBezTo>
                  <a:pt x="1219" y="749"/>
                  <a:pt x="1219" y="749"/>
                  <a:pt x="1219" y="750"/>
                </a:cubicBezTo>
                <a:close/>
                <a:moveTo>
                  <a:pt x="1214" y="690"/>
                </a:moveTo>
                <a:lnTo>
                  <a:pt x="1214" y="690"/>
                </a:lnTo>
                <a:lnTo>
                  <a:pt x="1214" y="690"/>
                </a:lnTo>
                <a:lnTo>
                  <a:pt x="1214" y="690"/>
                </a:lnTo>
                <a:lnTo>
                  <a:pt x="1214" y="690"/>
                </a:lnTo>
                <a:lnTo>
                  <a:pt x="1214" y="690"/>
                </a:lnTo>
                <a:lnTo>
                  <a:pt x="1214" y="690"/>
                </a:lnTo>
                <a:cubicBezTo>
                  <a:pt x="1214" y="690"/>
                  <a:pt x="1214" y="690"/>
                  <a:pt x="1213" y="690"/>
                </a:cubicBezTo>
                <a:lnTo>
                  <a:pt x="1214" y="690"/>
                </a:lnTo>
                <a:close/>
                <a:moveTo>
                  <a:pt x="1214" y="690"/>
                </a:moveTo>
                <a:lnTo>
                  <a:pt x="1214" y="690"/>
                </a:lnTo>
                <a:close/>
                <a:moveTo>
                  <a:pt x="1211" y="757"/>
                </a:moveTo>
                <a:lnTo>
                  <a:pt x="1211" y="757"/>
                </a:lnTo>
                <a:close/>
                <a:moveTo>
                  <a:pt x="1216" y="772"/>
                </a:moveTo>
                <a:lnTo>
                  <a:pt x="1216" y="772"/>
                </a:lnTo>
                <a:cubicBezTo>
                  <a:pt x="1216" y="772"/>
                  <a:pt x="1216" y="770"/>
                  <a:pt x="1215" y="770"/>
                </a:cubicBezTo>
                <a:lnTo>
                  <a:pt x="1215" y="770"/>
                </a:lnTo>
                <a:cubicBezTo>
                  <a:pt x="1213" y="772"/>
                  <a:pt x="1212" y="770"/>
                  <a:pt x="1211" y="769"/>
                </a:cubicBezTo>
                <a:lnTo>
                  <a:pt x="1211" y="769"/>
                </a:lnTo>
                <a:cubicBezTo>
                  <a:pt x="1212" y="769"/>
                  <a:pt x="1215" y="769"/>
                  <a:pt x="1217" y="769"/>
                </a:cubicBezTo>
                <a:lnTo>
                  <a:pt x="1217" y="769"/>
                </a:lnTo>
                <a:cubicBezTo>
                  <a:pt x="1217" y="770"/>
                  <a:pt x="1216" y="770"/>
                  <a:pt x="1216" y="772"/>
                </a:cubicBezTo>
                <a:close/>
                <a:moveTo>
                  <a:pt x="1207" y="732"/>
                </a:moveTo>
                <a:lnTo>
                  <a:pt x="1207" y="732"/>
                </a:lnTo>
                <a:close/>
                <a:moveTo>
                  <a:pt x="1205" y="524"/>
                </a:moveTo>
                <a:lnTo>
                  <a:pt x="1205" y="524"/>
                </a:lnTo>
                <a:lnTo>
                  <a:pt x="1205" y="524"/>
                </a:lnTo>
                <a:lnTo>
                  <a:pt x="1204" y="524"/>
                </a:lnTo>
                <a:lnTo>
                  <a:pt x="1204" y="524"/>
                </a:lnTo>
                <a:cubicBezTo>
                  <a:pt x="1203" y="526"/>
                  <a:pt x="1202" y="526"/>
                  <a:pt x="1202" y="526"/>
                </a:cubicBezTo>
                <a:lnTo>
                  <a:pt x="1202" y="526"/>
                </a:lnTo>
                <a:cubicBezTo>
                  <a:pt x="1202" y="526"/>
                  <a:pt x="1202" y="526"/>
                  <a:pt x="1202" y="524"/>
                </a:cubicBezTo>
                <a:lnTo>
                  <a:pt x="1202" y="524"/>
                </a:lnTo>
                <a:cubicBezTo>
                  <a:pt x="1203" y="524"/>
                  <a:pt x="1205" y="523"/>
                  <a:pt x="1205" y="522"/>
                </a:cubicBezTo>
                <a:lnTo>
                  <a:pt x="1205" y="522"/>
                </a:lnTo>
                <a:cubicBezTo>
                  <a:pt x="1205" y="523"/>
                  <a:pt x="1205" y="524"/>
                  <a:pt x="1205" y="524"/>
                </a:cubicBezTo>
                <a:close/>
                <a:moveTo>
                  <a:pt x="1201" y="723"/>
                </a:moveTo>
                <a:lnTo>
                  <a:pt x="1201" y="723"/>
                </a:lnTo>
                <a:close/>
                <a:moveTo>
                  <a:pt x="1201" y="723"/>
                </a:moveTo>
                <a:lnTo>
                  <a:pt x="1201" y="723"/>
                </a:lnTo>
                <a:close/>
                <a:moveTo>
                  <a:pt x="1200" y="394"/>
                </a:moveTo>
                <a:lnTo>
                  <a:pt x="1200" y="394"/>
                </a:lnTo>
                <a:cubicBezTo>
                  <a:pt x="1201" y="394"/>
                  <a:pt x="1201" y="393"/>
                  <a:pt x="1201" y="393"/>
                </a:cubicBezTo>
                <a:lnTo>
                  <a:pt x="1201" y="393"/>
                </a:lnTo>
                <a:lnTo>
                  <a:pt x="1201" y="394"/>
                </a:lnTo>
                <a:lnTo>
                  <a:pt x="1201" y="394"/>
                </a:lnTo>
                <a:cubicBezTo>
                  <a:pt x="1201" y="394"/>
                  <a:pt x="1201" y="394"/>
                  <a:pt x="1200" y="394"/>
                </a:cubicBezTo>
                <a:close/>
                <a:moveTo>
                  <a:pt x="1204" y="784"/>
                </a:moveTo>
                <a:lnTo>
                  <a:pt x="1204" y="784"/>
                </a:lnTo>
                <a:cubicBezTo>
                  <a:pt x="1203" y="785"/>
                  <a:pt x="1202" y="785"/>
                  <a:pt x="1201" y="786"/>
                </a:cubicBezTo>
                <a:lnTo>
                  <a:pt x="1201" y="786"/>
                </a:lnTo>
                <a:cubicBezTo>
                  <a:pt x="1201" y="785"/>
                  <a:pt x="1201" y="785"/>
                  <a:pt x="1201" y="785"/>
                </a:cubicBezTo>
                <a:lnTo>
                  <a:pt x="1201" y="785"/>
                </a:lnTo>
                <a:cubicBezTo>
                  <a:pt x="1200" y="784"/>
                  <a:pt x="1198" y="784"/>
                  <a:pt x="1197" y="785"/>
                </a:cubicBezTo>
                <a:lnTo>
                  <a:pt x="1197" y="785"/>
                </a:lnTo>
                <a:cubicBezTo>
                  <a:pt x="1197" y="784"/>
                  <a:pt x="1196" y="784"/>
                  <a:pt x="1196" y="784"/>
                </a:cubicBezTo>
                <a:lnTo>
                  <a:pt x="1196" y="784"/>
                </a:lnTo>
                <a:cubicBezTo>
                  <a:pt x="1197" y="783"/>
                  <a:pt x="1197" y="782"/>
                  <a:pt x="1198" y="781"/>
                </a:cubicBezTo>
                <a:lnTo>
                  <a:pt x="1198" y="781"/>
                </a:lnTo>
                <a:lnTo>
                  <a:pt x="1197" y="781"/>
                </a:lnTo>
                <a:lnTo>
                  <a:pt x="1197" y="781"/>
                </a:lnTo>
                <a:lnTo>
                  <a:pt x="1198" y="781"/>
                </a:lnTo>
                <a:lnTo>
                  <a:pt x="1198" y="781"/>
                </a:lnTo>
                <a:lnTo>
                  <a:pt x="1198" y="781"/>
                </a:lnTo>
                <a:cubicBezTo>
                  <a:pt x="1200" y="782"/>
                  <a:pt x="1202" y="782"/>
                  <a:pt x="1204" y="780"/>
                </a:cubicBezTo>
                <a:lnTo>
                  <a:pt x="1204" y="780"/>
                </a:lnTo>
                <a:lnTo>
                  <a:pt x="1204" y="780"/>
                </a:lnTo>
                <a:lnTo>
                  <a:pt x="1204" y="780"/>
                </a:lnTo>
                <a:cubicBezTo>
                  <a:pt x="1204" y="782"/>
                  <a:pt x="1204" y="782"/>
                  <a:pt x="1204" y="784"/>
                </a:cubicBezTo>
                <a:close/>
                <a:moveTo>
                  <a:pt x="1077" y="662"/>
                </a:moveTo>
                <a:lnTo>
                  <a:pt x="1077" y="662"/>
                </a:lnTo>
                <a:lnTo>
                  <a:pt x="1077" y="662"/>
                </a:lnTo>
                <a:lnTo>
                  <a:pt x="1077" y="662"/>
                </a:lnTo>
                <a:cubicBezTo>
                  <a:pt x="1077" y="662"/>
                  <a:pt x="1077" y="662"/>
                  <a:pt x="1077" y="661"/>
                </a:cubicBezTo>
                <a:lnTo>
                  <a:pt x="1077" y="661"/>
                </a:lnTo>
                <a:lnTo>
                  <a:pt x="1077" y="661"/>
                </a:lnTo>
                <a:lnTo>
                  <a:pt x="1077" y="661"/>
                </a:lnTo>
                <a:cubicBezTo>
                  <a:pt x="1077" y="662"/>
                  <a:pt x="1077" y="662"/>
                  <a:pt x="1077" y="662"/>
                </a:cubicBezTo>
                <a:close/>
                <a:moveTo>
                  <a:pt x="1069" y="153"/>
                </a:moveTo>
                <a:lnTo>
                  <a:pt x="1069" y="153"/>
                </a:lnTo>
                <a:lnTo>
                  <a:pt x="1069" y="153"/>
                </a:lnTo>
                <a:lnTo>
                  <a:pt x="1069" y="153"/>
                </a:lnTo>
                <a:lnTo>
                  <a:pt x="1069" y="153"/>
                </a:lnTo>
                <a:cubicBezTo>
                  <a:pt x="1069" y="152"/>
                  <a:pt x="1070" y="151"/>
                  <a:pt x="1070" y="151"/>
                </a:cubicBezTo>
                <a:lnTo>
                  <a:pt x="1070" y="151"/>
                </a:lnTo>
                <a:cubicBezTo>
                  <a:pt x="1070" y="151"/>
                  <a:pt x="1070" y="152"/>
                  <a:pt x="1071" y="152"/>
                </a:cubicBezTo>
                <a:lnTo>
                  <a:pt x="1071" y="152"/>
                </a:lnTo>
                <a:cubicBezTo>
                  <a:pt x="1070" y="153"/>
                  <a:pt x="1070" y="153"/>
                  <a:pt x="1069" y="153"/>
                </a:cubicBezTo>
                <a:close/>
                <a:moveTo>
                  <a:pt x="1066" y="431"/>
                </a:moveTo>
                <a:lnTo>
                  <a:pt x="1066" y="431"/>
                </a:lnTo>
                <a:close/>
                <a:moveTo>
                  <a:pt x="1062" y="142"/>
                </a:moveTo>
                <a:lnTo>
                  <a:pt x="1062" y="142"/>
                </a:lnTo>
                <a:lnTo>
                  <a:pt x="1061" y="142"/>
                </a:lnTo>
                <a:lnTo>
                  <a:pt x="1061" y="142"/>
                </a:lnTo>
                <a:lnTo>
                  <a:pt x="1060" y="143"/>
                </a:lnTo>
                <a:lnTo>
                  <a:pt x="1060" y="143"/>
                </a:lnTo>
                <a:cubicBezTo>
                  <a:pt x="1059" y="142"/>
                  <a:pt x="1059" y="140"/>
                  <a:pt x="1056" y="142"/>
                </a:cubicBezTo>
                <a:lnTo>
                  <a:pt x="1056" y="142"/>
                </a:lnTo>
                <a:cubicBezTo>
                  <a:pt x="1056" y="144"/>
                  <a:pt x="1056" y="145"/>
                  <a:pt x="1058" y="146"/>
                </a:cubicBezTo>
                <a:lnTo>
                  <a:pt x="1058" y="146"/>
                </a:lnTo>
                <a:lnTo>
                  <a:pt x="1057" y="146"/>
                </a:lnTo>
                <a:lnTo>
                  <a:pt x="1057" y="146"/>
                </a:lnTo>
                <a:cubicBezTo>
                  <a:pt x="1057" y="147"/>
                  <a:pt x="1056" y="148"/>
                  <a:pt x="1056" y="148"/>
                </a:cubicBezTo>
                <a:lnTo>
                  <a:pt x="1056" y="148"/>
                </a:lnTo>
                <a:cubicBezTo>
                  <a:pt x="1056" y="148"/>
                  <a:pt x="1055" y="148"/>
                  <a:pt x="1054" y="148"/>
                </a:cubicBezTo>
                <a:lnTo>
                  <a:pt x="1054" y="148"/>
                </a:lnTo>
                <a:lnTo>
                  <a:pt x="1054" y="148"/>
                </a:lnTo>
                <a:lnTo>
                  <a:pt x="1054" y="148"/>
                </a:lnTo>
                <a:cubicBezTo>
                  <a:pt x="1055" y="146"/>
                  <a:pt x="1053" y="144"/>
                  <a:pt x="1055" y="141"/>
                </a:cubicBezTo>
                <a:lnTo>
                  <a:pt x="1055" y="141"/>
                </a:lnTo>
                <a:cubicBezTo>
                  <a:pt x="1056" y="140"/>
                  <a:pt x="1057" y="138"/>
                  <a:pt x="1056" y="138"/>
                </a:cubicBezTo>
                <a:lnTo>
                  <a:pt x="1056" y="138"/>
                </a:lnTo>
                <a:cubicBezTo>
                  <a:pt x="1058" y="138"/>
                  <a:pt x="1060" y="138"/>
                  <a:pt x="1061" y="138"/>
                </a:cubicBezTo>
                <a:lnTo>
                  <a:pt x="1061" y="138"/>
                </a:lnTo>
                <a:cubicBezTo>
                  <a:pt x="1060" y="138"/>
                  <a:pt x="1060" y="139"/>
                  <a:pt x="1060" y="139"/>
                </a:cubicBezTo>
                <a:lnTo>
                  <a:pt x="1060" y="139"/>
                </a:lnTo>
                <a:cubicBezTo>
                  <a:pt x="1060" y="140"/>
                  <a:pt x="1061" y="141"/>
                  <a:pt x="1062" y="141"/>
                </a:cubicBezTo>
                <a:lnTo>
                  <a:pt x="1062" y="141"/>
                </a:lnTo>
                <a:cubicBezTo>
                  <a:pt x="1062" y="141"/>
                  <a:pt x="1062" y="141"/>
                  <a:pt x="1062" y="142"/>
                </a:cubicBezTo>
                <a:close/>
                <a:moveTo>
                  <a:pt x="1058" y="172"/>
                </a:moveTo>
                <a:lnTo>
                  <a:pt x="1058" y="172"/>
                </a:lnTo>
                <a:lnTo>
                  <a:pt x="1058" y="172"/>
                </a:lnTo>
                <a:lnTo>
                  <a:pt x="1058" y="172"/>
                </a:lnTo>
                <a:cubicBezTo>
                  <a:pt x="1059" y="173"/>
                  <a:pt x="1059" y="173"/>
                  <a:pt x="1059" y="173"/>
                </a:cubicBezTo>
                <a:lnTo>
                  <a:pt x="1059" y="173"/>
                </a:lnTo>
                <a:cubicBezTo>
                  <a:pt x="1058" y="173"/>
                  <a:pt x="1058" y="173"/>
                  <a:pt x="1058" y="172"/>
                </a:cubicBezTo>
                <a:close/>
                <a:moveTo>
                  <a:pt x="1056" y="747"/>
                </a:moveTo>
                <a:lnTo>
                  <a:pt x="1056" y="747"/>
                </a:lnTo>
                <a:close/>
                <a:moveTo>
                  <a:pt x="1050" y="176"/>
                </a:moveTo>
                <a:lnTo>
                  <a:pt x="1050" y="176"/>
                </a:lnTo>
                <a:cubicBezTo>
                  <a:pt x="1050" y="175"/>
                  <a:pt x="1050" y="175"/>
                  <a:pt x="1051" y="174"/>
                </a:cubicBezTo>
                <a:lnTo>
                  <a:pt x="1051" y="174"/>
                </a:lnTo>
                <a:lnTo>
                  <a:pt x="1051" y="173"/>
                </a:lnTo>
                <a:lnTo>
                  <a:pt x="1051" y="173"/>
                </a:lnTo>
                <a:lnTo>
                  <a:pt x="1051" y="173"/>
                </a:lnTo>
                <a:lnTo>
                  <a:pt x="1051" y="173"/>
                </a:lnTo>
                <a:cubicBezTo>
                  <a:pt x="1051" y="174"/>
                  <a:pt x="1051" y="174"/>
                  <a:pt x="1051" y="174"/>
                </a:cubicBezTo>
                <a:lnTo>
                  <a:pt x="1051" y="174"/>
                </a:lnTo>
                <a:cubicBezTo>
                  <a:pt x="1051" y="174"/>
                  <a:pt x="1051" y="175"/>
                  <a:pt x="1050" y="176"/>
                </a:cubicBezTo>
                <a:close/>
                <a:moveTo>
                  <a:pt x="1047" y="733"/>
                </a:moveTo>
                <a:lnTo>
                  <a:pt x="1047" y="733"/>
                </a:lnTo>
                <a:cubicBezTo>
                  <a:pt x="1047" y="732"/>
                  <a:pt x="1048" y="732"/>
                  <a:pt x="1049" y="731"/>
                </a:cubicBezTo>
                <a:lnTo>
                  <a:pt x="1049" y="731"/>
                </a:lnTo>
                <a:cubicBezTo>
                  <a:pt x="1049" y="731"/>
                  <a:pt x="1049" y="731"/>
                  <a:pt x="1050" y="730"/>
                </a:cubicBezTo>
                <a:lnTo>
                  <a:pt x="1050" y="730"/>
                </a:lnTo>
                <a:cubicBezTo>
                  <a:pt x="1049" y="731"/>
                  <a:pt x="1048" y="732"/>
                  <a:pt x="1047" y="733"/>
                </a:cubicBezTo>
                <a:close/>
                <a:moveTo>
                  <a:pt x="1046" y="752"/>
                </a:moveTo>
                <a:lnTo>
                  <a:pt x="1046" y="752"/>
                </a:lnTo>
                <a:close/>
                <a:moveTo>
                  <a:pt x="1046" y="753"/>
                </a:moveTo>
                <a:lnTo>
                  <a:pt x="1046" y="753"/>
                </a:lnTo>
                <a:close/>
                <a:moveTo>
                  <a:pt x="1046" y="752"/>
                </a:moveTo>
                <a:lnTo>
                  <a:pt x="1046" y="752"/>
                </a:lnTo>
                <a:close/>
                <a:moveTo>
                  <a:pt x="1045" y="177"/>
                </a:moveTo>
                <a:lnTo>
                  <a:pt x="1045" y="177"/>
                </a:lnTo>
                <a:cubicBezTo>
                  <a:pt x="1044" y="177"/>
                  <a:pt x="1043" y="178"/>
                  <a:pt x="1042" y="179"/>
                </a:cubicBezTo>
                <a:lnTo>
                  <a:pt x="1042" y="179"/>
                </a:lnTo>
                <a:cubicBezTo>
                  <a:pt x="1042" y="176"/>
                  <a:pt x="1041" y="176"/>
                  <a:pt x="1039" y="175"/>
                </a:cubicBezTo>
                <a:lnTo>
                  <a:pt x="1039" y="175"/>
                </a:lnTo>
                <a:cubicBezTo>
                  <a:pt x="1041" y="174"/>
                  <a:pt x="1041" y="172"/>
                  <a:pt x="1042" y="175"/>
                </a:cubicBezTo>
                <a:lnTo>
                  <a:pt x="1042" y="175"/>
                </a:lnTo>
                <a:cubicBezTo>
                  <a:pt x="1042" y="176"/>
                  <a:pt x="1044" y="175"/>
                  <a:pt x="1045" y="175"/>
                </a:cubicBezTo>
                <a:lnTo>
                  <a:pt x="1045" y="175"/>
                </a:lnTo>
                <a:cubicBezTo>
                  <a:pt x="1045" y="176"/>
                  <a:pt x="1045" y="176"/>
                  <a:pt x="1045" y="177"/>
                </a:cubicBezTo>
                <a:close/>
                <a:moveTo>
                  <a:pt x="1045" y="286"/>
                </a:moveTo>
                <a:lnTo>
                  <a:pt x="1045" y="286"/>
                </a:lnTo>
                <a:cubicBezTo>
                  <a:pt x="1045" y="287"/>
                  <a:pt x="1045" y="287"/>
                  <a:pt x="1044" y="287"/>
                </a:cubicBezTo>
                <a:lnTo>
                  <a:pt x="1044" y="287"/>
                </a:lnTo>
                <a:cubicBezTo>
                  <a:pt x="1044" y="287"/>
                  <a:pt x="1044" y="287"/>
                  <a:pt x="1044" y="286"/>
                </a:cubicBezTo>
                <a:lnTo>
                  <a:pt x="1044" y="286"/>
                </a:lnTo>
                <a:lnTo>
                  <a:pt x="1044" y="285"/>
                </a:lnTo>
                <a:lnTo>
                  <a:pt x="1044" y="285"/>
                </a:lnTo>
                <a:lnTo>
                  <a:pt x="1044" y="284"/>
                </a:lnTo>
                <a:lnTo>
                  <a:pt x="1044" y="284"/>
                </a:lnTo>
                <a:lnTo>
                  <a:pt x="1045" y="284"/>
                </a:lnTo>
                <a:lnTo>
                  <a:pt x="1045" y="284"/>
                </a:lnTo>
                <a:cubicBezTo>
                  <a:pt x="1045" y="285"/>
                  <a:pt x="1045" y="286"/>
                  <a:pt x="1045" y="287"/>
                </a:cubicBezTo>
                <a:lnTo>
                  <a:pt x="1045" y="287"/>
                </a:lnTo>
                <a:lnTo>
                  <a:pt x="1045" y="286"/>
                </a:lnTo>
                <a:close/>
                <a:moveTo>
                  <a:pt x="1042" y="282"/>
                </a:moveTo>
                <a:lnTo>
                  <a:pt x="1042" y="282"/>
                </a:lnTo>
                <a:lnTo>
                  <a:pt x="1042" y="281"/>
                </a:lnTo>
                <a:lnTo>
                  <a:pt x="1042" y="281"/>
                </a:lnTo>
                <a:lnTo>
                  <a:pt x="1042" y="281"/>
                </a:lnTo>
                <a:lnTo>
                  <a:pt x="1042" y="281"/>
                </a:lnTo>
                <a:cubicBezTo>
                  <a:pt x="1042" y="281"/>
                  <a:pt x="1042" y="281"/>
                  <a:pt x="1042" y="282"/>
                </a:cubicBezTo>
                <a:close/>
                <a:moveTo>
                  <a:pt x="1039" y="772"/>
                </a:moveTo>
                <a:lnTo>
                  <a:pt x="1039" y="772"/>
                </a:lnTo>
                <a:close/>
                <a:moveTo>
                  <a:pt x="1037" y="74"/>
                </a:moveTo>
                <a:lnTo>
                  <a:pt x="1037" y="74"/>
                </a:lnTo>
                <a:close/>
                <a:moveTo>
                  <a:pt x="1036" y="716"/>
                </a:moveTo>
                <a:lnTo>
                  <a:pt x="1036" y="716"/>
                </a:lnTo>
                <a:lnTo>
                  <a:pt x="1036" y="715"/>
                </a:lnTo>
                <a:lnTo>
                  <a:pt x="1036" y="715"/>
                </a:lnTo>
                <a:lnTo>
                  <a:pt x="1036" y="715"/>
                </a:lnTo>
                <a:lnTo>
                  <a:pt x="1036" y="715"/>
                </a:lnTo>
                <a:cubicBezTo>
                  <a:pt x="1036" y="716"/>
                  <a:pt x="1036" y="716"/>
                  <a:pt x="1036" y="716"/>
                </a:cubicBezTo>
                <a:close/>
                <a:moveTo>
                  <a:pt x="1034" y="69"/>
                </a:moveTo>
                <a:lnTo>
                  <a:pt x="1034" y="69"/>
                </a:lnTo>
                <a:cubicBezTo>
                  <a:pt x="1034" y="69"/>
                  <a:pt x="1034" y="69"/>
                  <a:pt x="1034" y="68"/>
                </a:cubicBezTo>
                <a:lnTo>
                  <a:pt x="1034" y="68"/>
                </a:lnTo>
                <a:lnTo>
                  <a:pt x="1035" y="68"/>
                </a:lnTo>
                <a:lnTo>
                  <a:pt x="1035" y="68"/>
                </a:lnTo>
                <a:cubicBezTo>
                  <a:pt x="1035" y="69"/>
                  <a:pt x="1034" y="69"/>
                  <a:pt x="1034" y="69"/>
                </a:cubicBezTo>
                <a:close/>
                <a:moveTo>
                  <a:pt x="1032" y="725"/>
                </a:moveTo>
                <a:lnTo>
                  <a:pt x="1032" y="725"/>
                </a:lnTo>
                <a:cubicBezTo>
                  <a:pt x="1032" y="728"/>
                  <a:pt x="1030" y="730"/>
                  <a:pt x="1029" y="733"/>
                </a:cubicBezTo>
                <a:lnTo>
                  <a:pt x="1029" y="733"/>
                </a:lnTo>
                <a:cubicBezTo>
                  <a:pt x="1029" y="730"/>
                  <a:pt x="1029" y="728"/>
                  <a:pt x="1030" y="725"/>
                </a:cubicBezTo>
                <a:lnTo>
                  <a:pt x="1030" y="725"/>
                </a:lnTo>
                <a:cubicBezTo>
                  <a:pt x="1030" y="725"/>
                  <a:pt x="1030" y="725"/>
                  <a:pt x="1030" y="724"/>
                </a:cubicBezTo>
                <a:lnTo>
                  <a:pt x="1030" y="724"/>
                </a:lnTo>
                <a:cubicBezTo>
                  <a:pt x="1031" y="725"/>
                  <a:pt x="1031" y="725"/>
                  <a:pt x="1032" y="725"/>
                </a:cubicBezTo>
                <a:close/>
                <a:moveTo>
                  <a:pt x="1023" y="749"/>
                </a:moveTo>
                <a:lnTo>
                  <a:pt x="1023" y="749"/>
                </a:lnTo>
                <a:lnTo>
                  <a:pt x="1023" y="748"/>
                </a:lnTo>
                <a:lnTo>
                  <a:pt x="1023" y="748"/>
                </a:lnTo>
                <a:cubicBezTo>
                  <a:pt x="1024" y="747"/>
                  <a:pt x="1026" y="745"/>
                  <a:pt x="1026" y="745"/>
                </a:cubicBezTo>
                <a:lnTo>
                  <a:pt x="1026" y="745"/>
                </a:lnTo>
                <a:cubicBezTo>
                  <a:pt x="1026" y="744"/>
                  <a:pt x="1025" y="743"/>
                  <a:pt x="1024" y="743"/>
                </a:cubicBezTo>
                <a:lnTo>
                  <a:pt x="1024" y="743"/>
                </a:lnTo>
                <a:cubicBezTo>
                  <a:pt x="1024" y="742"/>
                  <a:pt x="1023" y="741"/>
                  <a:pt x="1023" y="740"/>
                </a:cubicBezTo>
                <a:lnTo>
                  <a:pt x="1023" y="740"/>
                </a:lnTo>
                <a:cubicBezTo>
                  <a:pt x="1023" y="739"/>
                  <a:pt x="1023" y="739"/>
                  <a:pt x="1023" y="739"/>
                </a:cubicBezTo>
                <a:lnTo>
                  <a:pt x="1023" y="739"/>
                </a:lnTo>
                <a:cubicBezTo>
                  <a:pt x="1024" y="739"/>
                  <a:pt x="1026" y="739"/>
                  <a:pt x="1027" y="739"/>
                </a:cubicBezTo>
                <a:lnTo>
                  <a:pt x="1027" y="739"/>
                </a:lnTo>
                <a:lnTo>
                  <a:pt x="1027" y="739"/>
                </a:lnTo>
                <a:lnTo>
                  <a:pt x="1027" y="739"/>
                </a:lnTo>
                <a:cubicBezTo>
                  <a:pt x="1028" y="742"/>
                  <a:pt x="1027" y="745"/>
                  <a:pt x="1028" y="747"/>
                </a:cubicBezTo>
                <a:lnTo>
                  <a:pt x="1028" y="747"/>
                </a:lnTo>
                <a:cubicBezTo>
                  <a:pt x="1027" y="747"/>
                  <a:pt x="1025" y="747"/>
                  <a:pt x="1023" y="749"/>
                </a:cubicBezTo>
                <a:close/>
                <a:moveTo>
                  <a:pt x="1024" y="832"/>
                </a:moveTo>
                <a:lnTo>
                  <a:pt x="1024" y="832"/>
                </a:lnTo>
                <a:cubicBezTo>
                  <a:pt x="1024" y="831"/>
                  <a:pt x="1024" y="831"/>
                  <a:pt x="1024" y="830"/>
                </a:cubicBezTo>
                <a:lnTo>
                  <a:pt x="1024" y="830"/>
                </a:lnTo>
                <a:cubicBezTo>
                  <a:pt x="1025" y="830"/>
                  <a:pt x="1025" y="830"/>
                  <a:pt x="1026" y="831"/>
                </a:cubicBezTo>
                <a:lnTo>
                  <a:pt x="1026" y="831"/>
                </a:lnTo>
                <a:cubicBezTo>
                  <a:pt x="1025" y="831"/>
                  <a:pt x="1025" y="831"/>
                  <a:pt x="1024" y="832"/>
                </a:cubicBezTo>
                <a:close/>
                <a:moveTo>
                  <a:pt x="1020" y="764"/>
                </a:moveTo>
                <a:lnTo>
                  <a:pt x="1020" y="764"/>
                </a:lnTo>
                <a:cubicBezTo>
                  <a:pt x="1020" y="765"/>
                  <a:pt x="1020" y="765"/>
                  <a:pt x="1020" y="766"/>
                </a:cubicBezTo>
                <a:lnTo>
                  <a:pt x="1020" y="766"/>
                </a:lnTo>
                <a:cubicBezTo>
                  <a:pt x="1019" y="766"/>
                  <a:pt x="1019" y="766"/>
                  <a:pt x="1019" y="766"/>
                </a:cubicBezTo>
                <a:lnTo>
                  <a:pt x="1019" y="766"/>
                </a:lnTo>
                <a:cubicBezTo>
                  <a:pt x="1019" y="765"/>
                  <a:pt x="1019" y="763"/>
                  <a:pt x="1021" y="762"/>
                </a:cubicBezTo>
                <a:lnTo>
                  <a:pt x="1021" y="762"/>
                </a:lnTo>
                <a:cubicBezTo>
                  <a:pt x="1021" y="762"/>
                  <a:pt x="1022" y="761"/>
                  <a:pt x="1023" y="761"/>
                </a:cubicBezTo>
                <a:lnTo>
                  <a:pt x="1023" y="761"/>
                </a:lnTo>
                <a:lnTo>
                  <a:pt x="1024" y="761"/>
                </a:lnTo>
                <a:lnTo>
                  <a:pt x="1024" y="761"/>
                </a:lnTo>
                <a:lnTo>
                  <a:pt x="1025" y="761"/>
                </a:lnTo>
                <a:lnTo>
                  <a:pt x="1025" y="761"/>
                </a:lnTo>
                <a:cubicBezTo>
                  <a:pt x="1025" y="762"/>
                  <a:pt x="1025" y="762"/>
                  <a:pt x="1025" y="762"/>
                </a:cubicBezTo>
                <a:lnTo>
                  <a:pt x="1025" y="762"/>
                </a:lnTo>
                <a:cubicBezTo>
                  <a:pt x="1023" y="761"/>
                  <a:pt x="1022" y="761"/>
                  <a:pt x="1020" y="764"/>
                </a:cubicBezTo>
                <a:close/>
                <a:moveTo>
                  <a:pt x="1017" y="749"/>
                </a:moveTo>
                <a:lnTo>
                  <a:pt x="1017" y="749"/>
                </a:lnTo>
                <a:lnTo>
                  <a:pt x="1017" y="748"/>
                </a:lnTo>
                <a:lnTo>
                  <a:pt x="1017" y="748"/>
                </a:lnTo>
                <a:lnTo>
                  <a:pt x="1017" y="749"/>
                </a:lnTo>
                <a:close/>
                <a:moveTo>
                  <a:pt x="1013" y="191"/>
                </a:moveTo>
                <a:lnTo>
                  <a:pt x="1013" y="191"/>
                </a:lnTo>
                <a:close/>
                <a:moveTo>
                  <a:pt x="1009" y="303"/>
                </a:moveTo>
                <a:lnTo>
                  <a:pt x="1009" y="303"/>
                </a:lnTo>
                <a:cubicBezTo>
                  <a:pt x="1009" y="302"/>
                  <a:pt x="1009" y="302"/>
                  <a:pt x="1008" y="301"/>
                </a:cubicBezTo>
                <a:lnTo>
                  <a:pt x="1008" y="301"/>
                </a:lnTo>
                <a:cubicBezTo>
                  <a:pt x="1008" y="301"/>
                  <a:pt x="1008" y="301"/>
                  <a:pt x="1009" y="301"/>
                </a:cubicBezTo>
                <a:lnTo>
                  <a:pt x="1009" y="301"/>
                </a:lnTo>
                <a:cubicBezTo>
                  <a:pt x="1010" y="301"/>
                  <a:pt x="1011" y="300"/>
                  <a:pt x="1011" y="299"/>
                </a:cubicBezTo>
                <a:lnTo>
                  <a:pt x="1011" y="299"/>
                </a:lnTo>
                <a:lnTo>
                  <a:pt x="1012" y="299"/>
                </a:lnTo>
                <a:lnTo>
                  <a:pt x="1012" y="299"/>
                </a:lnTo>
                <a:lnTo>
                  <a:pt x="1012" y="299"/>
                </a:lnTo>
                <a:lnTo>
                  <a:pt x="1012" y="299"/>
                </a:lnTo>
                <a:cubicBezTo>
                  <a:pt x="1011" y="300"/>
                  <a:pt x="1010" y="302"/>
                  <a:pt x="1009" y="303"/>
                </a:cubicBezTo>
                <a:close/>
                <a:moveTo>
                  <a:pt x="1012" y="769"/>
                </a:moveTo>
                <a:lnTo>
                  <a:pt x="1012" y="769"/>
                </a:lnTo>
                <a:close/>
                <a:moveTo>
                  <a:pt x="1011" y="844"/>
                </a:moveTo>
                <a:lnTo>
                  <a:pt x="1011" y="844"/>
                </a:lnTo>
                <a:cubicBezTo>
                  <a:pt x="1011" y="844"/>
                  <a:pt x="1011" y="844"/>
                  <a:pt x="1012" y="844"/>
                </a:cubicBezTo>
                <a:lnTo>
                  <a:pt x="1012" y="844"/>
                </a:lnTo>
                <a:lnTo>
                  <a:pt x="1012" y="844"/>
                </a:lnTo>
                <a:lnTo>
                  <a:pt x="1012" y="844"/>
                </a:lnTo>
                <a:cubicBezTo>
                  <a:pt x="1012" y="844"/>
                  <a:pt x="1012" y="844"/>
                  <a:pt x="1012" y="845"/>
                </a:cubicBezTo>
                <a:lnTo>
                  <a:pt x="1012" y="845"/>
                </a:lnTo>
                <a:lnTo>
                  <a:pt x="1011" y="844"/>
                </a:lnTo>
                <a:close/>
                <a:moveTo>
                  <a:pt x="1008" y="625"/>
                </a:moveTo>
                <a:lnTo>
                  <a:pt x="1008" y="625"/>
                </a:lnTo>
                <a:lnTo>
                  <a:pt x="1008" y="625"/>
                </a:lnTo>
                <a:lnTo>
                  <a:pt x="1008" y="625"/>
                </a:lnTo>
                <a:cubicBezTo>
                  <a:pt x="1008" y="625"/>
                  <a:pt x="1008" y="625"/>
                  <a:pt x="1007" y="625"/>
                </a:cubicBezTo>
                <a:lnTo>
                  <a:pt x="1007" y="625"/>
                </a:lnTo>
                <a:cubicBezTo>
                  <a:pt x="1008" y="625"/>
                  <a:pt x="1008" y="625"/>
                  <a:pt x="1008" y="625"/>
                </a:cubicBezTo>
                <a:close/>
                <a:moveTo>
                  <a:pt x="1004" y="628"/>
                </a:moveTo>
                <a:lnTo>
                  <a:pt x="1004" y="628"/>
                </a:lnTo>
                <a:cubicBezTo>
                  <a:pt x="1004" y="627"/>
                  <a:pt x="1004" y="627"/>
                  <a:pt x="1004" y="626"/>
                </a:cubicBezTo>
                <a:lnTo>
                  <a:pt x="1004" y="626"/>
                </a:lnTo>
                <a:cubicBezTo>
                  <a:pt x="1004" y="626"/>
                  <a:pt x="1005" y="626"/>
                  <a:pt x="1006" y="626"/>
                </a:cubicBezTo>
                <a:lnTo>
                  <a:pt x="1006" y="626"/>
                </a:lnTo>
                <a:cubicBezTo>
                  <a:pt x="1006" y="626"/>
                  <a:pt x="1007" y="626"/>
                  <a:pt x="1007" y="625"/>
                </a:cubicBezTo>
                <a:lnTo>
                  <a:pt x="1007" y="625"/>
                </a:lnTo>
                <a:cubicBezTo>
                  <a:pt x="1006" y="626"/>
                  <a:pt x="1005" y="627"/>
                  <a:pt x="1004" y="628"/>
                </a:cubicBezTo>
                <a:close/>
                <a:moveTo>
                  <a:pt x="1020" y="663"/>
                </a:moveTo>
                <a:lnTo>
                  <a:pt x="1020" y="663"/>
                </a:lnTo>
                <a:lnTo>
                  <a:pt x="1020" y="663"/>
                </a:lnTo>
                <a:lnTo>
                  <a:pt x="1020" y="663"/>
                </a:lnTo>
                <a:cubicBezTo>
                  <a:pt x="1020" y="663"/>
                  <a:pt x="1020" y="663"/>
                  <a:pt x="1019" y="663"/>
                </a:cubicBezTo>
                <a:lnTo>
                  <a:pt x="1019" y="663"/>
                </a:lnTo>
                <a:lnTo>
                  <a:pt x="1019" y="663"/>
                </a:lnTo>
                <a:lnTo>
                  <a:pt x="1020" y="663"/>
                </a:lnTo>
                <a:close/>
                <a:moveTo>
                  <a:pt x="1020" y="191"/>
                </a:moveTo>
                <a:lnTo>
                  <a:pt x="1020" y="191"/>
                </a:lnTo>
                <a:lnTo>
                  <a:pt x="1020" y="191"/>
                </a:lnTo>
                <a:lnTo>
                  <a:pt x="1020" y="191"/>
                </a:lnTo>
                <a:lnTo>
                  <a:pt x="1020" y="191"/>
                </a:lnTo>
                <a:lnTo>
                  <a:pt x="1020" y="191"/>
                </a:lnTo>
                <a:cubicBezTo>
                  <a:pt x="1020" y="191"/>
                  <a:pt x="1020" y="192"/>
                  <a:pt x="1020" y="193"/>
                </a:cubicBezTo>
                <a:lnTo>
                  <a:pt x="1020" y="193"/>
                </a:lnTo>
                <a:cubicBezTo>
                  <a:pt x="1019" y="194"/>
                  <a:pt x="1019" y="195"/>
                  <a:pt x="1019" y="196"/>
                </a:cubicBezTo>
                <a:lnTo>
                  <a:pt x="1019" y="197"/>
                </a:lnTo>
                <a:lnTo>
                  <a:pt x="1019" y="197"/>
                </a:lnTo>
                <a:lnTo>
                  <a:pt x="1017" y="197"/>
                </a:lnTo>
                <a:lnTo>
                  <a:pt x="1017" y="197"/>
                </a:lnTo>
                <a:cubicBezTo>
                  <a:pt x="1019" y="195"/>
                  <a:pt x="1019" y="193"/>
                  <a:pt x="1020" y="191"/>
                </a:cubicBezTo>
                <a:close/>
                <a:moveTo>
                  <a:pt x="1021" y="736"/>
                </a:moveTo>
                <a:lnTo>
                  <a:pt x="1021" y="736"/>
                </a:lnTo>
                <a:close/>
                <a:moveTo>
                  <a:pt x="1021" y="172"/>
                </a:moveTo>
                <a:lnTo>
                  <a:pt x="1021" y="172"/>
                </a:lnTo>
                <a:lnTo>
                  <a:pt x="1021" y="172"/>
                </a:lnTo>
                <a:lnTo>
                  <a:pt x="1021" y="172"/>
                </a:lnTo>
                <a:cubicBezTo>
                  <a:pt x="1021" y="172"/>
                  <a:pt x="1020" y="172"/>
                  <a:pt x="1020" y="173"/>
                </a:cubicBezTo>
                <a:lnTo>
                  <a:pt x="1020" y="173"/>
                </a:lnTo>
                <a:cubicBezTo>
                  <a:pt x="1020" y="172"/>
                  <a:pt x="1019" y="172"/>
                  <a:pt x="1019" y="172"/>
                </a:cubicBezTo>
                <a:lnTo>
                  <a:pt x="1019" y="172"/>
                </a:lnTo>
                <a:cubicBezTo>
                  <a:pt x="1020" y="172"/>
                  <a:pt x="1020" y="172"/>
                  <a:pt x="1021" y="172"/>
                </a:cubicBezTo>
                <a:close/>
                <a:moveTo>
                  <a:pt x="1023" y="296"/>
                </a:moveTo>
                <a:lnTo>
                  <a:pt x="1023" y="296"/>
                </a:lnTo>
                <a:lnTo>
                  <a:pt x="1023" y="297"/>
                </a:lnTo>
                <a:lnTo>
                  <a:pt x="1023" y="297"/>
                </a:lnTo>
                <a:lnTo>
                  <a:pt x="1023" y="297"/>
                </a:lnTo>
                <a:lnTo>
                  <a:pt x="1023" y="297"/>
                </a:lnTo>
                <a:lnTo>
                  <a:pt x="1023" y="297"/>
                </a:lnTo>
                <a:lnTo>
                  <a:pt x="1023" y="296"/>
                </a:lnTo>
                <a:close/>
                <a:moveTo>
                  <a:pt x="1026" y="715"/>
                </a:moveTo>
                <a:lnTo>
                  <a:pt x="1026" y="715"/>
                </a:lnTo>
                <a:cubicBezTo>
                  <a:pt x="1027" y="716"/>
                  <a:pt x="1028" y="717"/>
                  <a:pt x="1028" y="717"/>
                </a:cubicBezTo>
                <a:lnTo>
                  <a:pt x="1028" y="717"/>
                </a:lnTo>
                <a:lnTo>
                  <a:pt x="1028" y="718"/>
                </a:lnTo>
                <a:lnTo>
                  <a:pt x="1028" y="718"/>
                </a:lnTo>
                <a:cubicBezTo>
                  <a:pt x="1028" y="717"/>
                  <a:pt x="1027" y="717"/>
                  <a:pt x="1027" y="716"/>
                </a:cubicBezTo>
                <a:lnTo>
                  <a:pt x="1027" y="716"/>
                </a:lnTo>
                <a:cubicBezTo>
                  <a:pt x="1026" y="717"/>
                  <a:pt x="1026" y="718"/>
                  <a:pt x="1025" y="718"/>
                </a:cubicBezTo>
                <a:lnTo>
                  <a:pt x="1025" y="718"/>
                </a:lnTo>
                <a:lnTo>
                  <a:pt x="1025" y="718"/>
                </a:lnTo>
                <a:lnTo>
                  <a:pt x="1025" y="718"/>
                </a:lnTo>
                <a:cubicBezTo>
                  <a:pt x="1025" y="717"/>
                  <a:pt x="1024" y="717"/>
                  <a:pt x="1024" y="716"/>
                </a:cubicBezTo>
                <a:lnTo>
                  <a:pt x="1024" y="716"/>
                </a:lnTo>
                <a:cubicBezTo>
                  <a:pt x="1025" y="716"/>
                  <a:pt x="1025" y="715"/>
                  <a:pt x="1026" y="715"/>
                </a:cubicBezTo>
                <a:close/>
                <a:moveTo>
                  <a:pt x="1000" y="624"/>
                </a:moveTo>
                <a:lnTo>
                  <a:pt x="1000" y="624"/>
                </a:lnTo>
                <a:cubicBezTo>
                  <a:pt x="998" y="625"/>
                  <a:pt x="995" y="624"/>
                  <a:pt x="992" y="625"/>
                </a:cubicBezTo>
                <a:lnTo>
                  <a:pt x="992" y="625"/>
                </a:lnTo>
                <a:cubicBezTo>
                  <a:pt x="992" y="623"/>
                  <a:pt x="993" y="622"/>
                  <a:pt x="993" y="621"/>
                </a:cubicBezTo>
                <a:lnTo>
                  <a:pt x="993" y="621"/>
                </a:lnTo>
                <a:cubicBezTo>
                  <a:pt x="994" y="620"/>
                  <a:pt x="995" y="619"/>
                  <a:pt x="995" y="618"/>
                </a:cubicBezTo>
                <a:lnTo>
                  <a:pt x="995" y="618"/>
                </a:lnTo>
                <a:cubicBezTo>
                  <a:pt x="996" y="616"/>
                  <a:pt x="997" y="616"/>
                  <a:pt x="997" y="615"/>
                </a:cubicBezTo>
                <a:lnTo>
                  <a:pt x="997" y="615"/>
                </a:lnTo>
                <a:lnTo>
                  <a:pt x="997" y="614"/>
                </a:lnTo>
                <a:lnTo>
                  <a:pt x="997" y="614"/>
                </a:lnTo>
                <a:lnTo>
                  <a:pt x="997" y="614"/>
                </a:lnTo>
                <a:lnTo>
                  <a:pt x="997" y="614"/>
                </a:lnTo>
                <a:cubicBezTo>
                  <a:pt x="998" y="615"/>
                  <a:pt x="999" y="616"/>
                  <a:pt x="1001" y="616"/>
                </a:cubicBezTo>
                <a:lnTo>
                  <a:pt x="1001" y="616"/>
                </a:lnTo>
                <a:cubicBezTo>
                  <a:pt x="994" y="622"/>
                  <a:pt x="994" y="623"/>
                  <a:pt x="1000" y="624"/>
                </a:cubicBezTo>
                <a:close/>
                <a:moveTo>
                  <a:pt x="996" y="798"/>
                </a:moveTo>
                <a:lnTo>
                  <a:pt x="996" y="798"/>
                </a:lnTo>
                <a:cubicBezTo>
                  <a:pt x="997" y="796"/>
                  <a:pt x="998" y="794"/>
                  <a:pt x="1000" y="793"/>
                </a:cubicBezTo>
                <a:lnTo>
                  <a:pt x="1000" y="793"/>
                </a:lnTo>
                <a:cubicBezTo>
                  <a:pt x="999" y="795"/>
                  <a:pt x="998" y="798"/>
                  <a:pt x="996" y="798"/>
                </a:cubicBezTo>
                <a:close/>
                <a:moveTo>
                  <a:pt x="996" y="822"/>
                </a:moveTo>
                <a:lnTo>
                  <a:pt x="996" y="822"/>
                </a:lnTo>
                <a:close/>
                <a:moveTo>
                  <a:pt x="993" y="777"/>
                </a:moveTo>
                <a:lnTo>
                  <a:pt x="993" y="777"/>
                </a:lnTo>
                <a:cubicBezTo>
                  <a:pt x="993" y="777"/>
                  <a:pt x="993" y="777"/>
                  <a:pt x="992" y="776"/>
                </a:cubicBezTo>
                <a:lnTo>
                  <a:pt x="992" y="776"/>
                </a:lnTo>
                <a:cubicBezTo>
                  <a:pt x="993" y="776"/>
                  <a:pt x="993" y="776"/>
                  <a:pt x="993" y="776"/>
                </a:cubicBezTo>
                <a:lnTo>
                  <a:pt x="993" y="776"/>
                </a:lnTo>
                <a:cubicBezTo>
                  <a:pt x="993" y="777"/>
                  <a:pt x="993" y="777"/>
                  <a:pt x="993" y="777"/>
                </a:cubicBezTo>
                <a:close/>
                <a:moveTo>
                  <a:pt x="990" y="840"/>
                </a:moveTo>
                <a:lnTo>
                  <a:pt x="990" y="840"/>
                </a:lnTo>
                <a:close/>
                <a:moveTo>
                  <a:pt x="984" y="637"/>
                </a:moveTo>
                <a:lnTo>
                  <a:pt x="984" y="637"/>
                </a:lnTo>
                <a:cubicBezTo>
                  <a:pt x="984" y="637"/>
                  <a:pt x="984" y="637"/>
                  <a:pt x="983" y="637"/>
                </a:cubicBezTo>
                <a:lnTo>
                  <a:pt x="983" y="637"/>
                </a:lnTo>
                <a:lnTo>
                  <a:pt x="983" y="637"/>
                </a:lnTo>
                <a:cubicBezTo>
                  <a:pt x="986" y="633"/>
                  <a:pt x="982" y="634"/>
                  <a:pt x="980" y="633"/>
                </a:cubicBezTo>
                <a:lnTo>
                  <a:pt x="982" y="631"/>
                </a:lnTo>
                <a:lnTo>
                  <a:pt x="982" y="631"/>
                </a:lnTo>
                <a:cubicBezTo>
                  <a:pt x="984" y="631"/>
                  <a:pt x="986" y="630"/>
                  <a:pt x="989" y="629"/>
                </a:cubicBezTo>
                <a:lnTo>
                  <a:pt x="989" y="629"/>
                </a:lnTo>
                <a:cubicBezTo>
                  <a:pt x="988" y="631"/>
                  <a:pt x="990" y="634"/>
                  <a:pt x="990" y="636"/>
                </a:cubicBezTo>
                <a:lnTo>
                  <a:pt x="990" y="636"/>
                </a:lnTo>
                <a:cubicBezTo>
                  <a:pt x="989" y="635"/>
                  <a:pt x="986" y="636"/>
                  <a:pt x="984" y="637"/>
                </a:cubicBezTo>
                <a:close/>
                <a:moveTo>
                  <a:pt x="989" y="663"/>
                </a:moveTo>
                <a:lnTo>
                  <a:pt x="989" y="663"/>
                </a:lnTo>
                <a:lnTo>
                  <a:pt x="989" y="662"/>
                </a:lnTo>
                <a:lnTo>
                  <a:pt x="989" y="662"/>
                </a:lnTo>
                <a:cubicBezTo>
                  <a:pt x="989" y="662"/>
                  <a:pt x="989" y="662"/>
                  <a:pt x="990" y="662"/>
                </a:cubicBezTo>
                <a:lnTo>
                  <a:pt x="990" y="662"/>
                </a:lnTo>
                <a:cubicBezTo>
                  <a:pt x="989" y="662"/>
                  <a:pt x="989" y="662"/>
                  <a:pt x="989" y="663"/>
                </a:cubicBezTo>
                <a:close/>
                <a:moveTo>
                  <a:pt x="986" y="826"/>
                </a:moveTo>
                <a:lnTo>
                  <a:pt x="986" y="826"/>
                </a:lnTo>
                <a:lnTo>
                  <a:pt x="986" y="826"/>
                </a:lnTo>
                <a:lnTo>
                  <a:pt x="986" y="826"/>
                </a:lnTo>
                <a:cubicBezTo>
                  <a:pt x="986" y="825"/>
                  <a:pt x="986" y="825"/>
                  <a:pt x="985" y="824"/>
                </a:cubicBezTo>
                <a:lnTo>
                  <a:pt x="985" y="824"/>
                </a:lnTo>
                <a:lnTo>
                  <a:pt x="985" y="824"/>
                </a:lnTo>
                <a:lnTo>
                  <a:pt x="985" y="824"/>
                </a:lnTo>
                <a:cubicBezTo>
                  <a:pt x="986" y="823"/>
                  <a:pt x="986" y="822"/>
                  <a:pt x="987" y="821"/>
                </a:cubicBezTo>
                <a:lnTo>
                  <a:pt x="987" y="821"/>
                </a:lnTo>
                <a:cubicBezTo>
                  <a:pt x="986" y="823"/>
                  <a:pt x="986" y="825"/>
                  <a:pt x="986" y="826"/>
                </a:cubicBezTo>
                <a:close/>
                <a:moveTo>
                  <a:pt x="978" y="535"/>
                </a:moveTo>
                <a:lnTo>
                  <a:pt x="978" y="535"/>
                </a:lnTo>
                <a:cubicBezTo>
                  <a:pt x="978" y="534"/>
                  <a:pt x="978" y="534"/>
                  <a:pt x="978" y="533"/>
                </a:cubicBezTo>
                <a:lnTo>
                  <a:pt x="978" y="533"/>
                </a:lnTo>
                <a:cubicBezTo>
                  <a:pt x="976" y="533"/>
                  <a:pt x="976" y="534"/>
                  <a:pt x="974" y="534"/>
                </a:cubicBezTo>
                <a:lnTo>
                  <a:pt x="974" y="534"/>
                </a:lnTo>
                <a:cubicBezTo>
                  <a:pt x="974" y="534"/>
                  <a:pt x="974" y="533"/>
                  <a:pt x="974" y="532"/>
                </a:cubicBezTo>
                <a:lnTo>
                  <a:pt x="974" y="532"/>
                </a:lnTo>
                <a:cubicBezTo>
                  <a:pt x="976" y="532"/>
                  <a:pt x="979" y="531"/>
                  <a:pt x="980" y="529"/>
                </a:cubicBezTo>
                <a:lnTo>
                  <a:pt x="983" y="530"/>
                </a:lnTo>
                <a:lnTo>
                  <a:pt x="983" y="530"/>
                </a:lnTo>
                <a:cubicBezTo>
                  <a:pt x="983" y="530"/>
                  <a:pt x="983" y="530"/>
                  <a:pt x="982" y="530"/>
                </a:cubicBezTo>
                <a:lnTo>
                  <a:pt x="982" y="530"/>
                </a:lnTo>
                <a:cubicBezTo>
                  <a:pt x="980" y="531"/>
                  <a:pt x="979" y="533"/>
                  <a:pt x="978" y="535"/>
                </a:cubicBezTo>
                <a:close/>
                <a:moveTo>
                  <a:pt x="978" y="706"/>
                </a:moveTo>
                <a:lnTo>
                  <a:pt x="978" y="706"/>
                </a:lnTo>
                <a:lnTo>
                  <a:pt x="979" y="705"/>
                </a:lnTo>
                <a:lnTo>
                  <a:pt x="979" y="705"/>
                </a:lnTo>
                <a:cubicBezTo>
                  <a:pt x="979" y="705"/>
                  <a:pt x="979" y="705"/>
                  <a:pt x="979" y="706"/>
                </a:cubicBezTo>
                <a:lnTo>
                  <a:pt x="979" y="706"/>
                </a:lnTo>
                <a:lnTo>
                  <a:pt x="978" y="706"/>
                </a:lnTo>
                <a:close/>
                <a:moveTo>
                  <a:pt x="976" y="658"/>
                </a:moveTo>
                <a:lnTo>
                  <a:pt x="976" y="658"/>
                </a:lnTo>
                <a:cubicBezTo>
                  <a:pt x="974" y="659"/>
                  <a:pt x="974" y="659"/>
                  <a:pt x="974" y="660"/>
                </a:cubicBezTo>
                <a:lnTo>
                  <a:pt x="974" y="660"/>
                </a:lnTo>
                <a:lnTo>
                  <a:pt x="974" y="661"/>
                </a:lnTo>
                <a:lnTo>
                  <a:pt x="974" y="661"/>
                </a:lnTo>
                <a:cubicBezTo>
                  <a:pt x="973" y="663"/>
                  <a:pt x="971" y="664"/>
                  <a:pt x="969" y="663"/>
                </a:cubicBezTo>
                <a:lnTo>
                  <a:pt x="969" y="663"/>
                </a:lnTo>
                <a:cubicBezTo>
                  <a:pt x="969" y="662"/>
                  <a:pt x="968" y="662"/>
                  <a:pt x="969" y="660"/>
                </a:cubicBezTo>
                <a:lnTo>
                  <a:pt x="969" y="660"/>
                </a:lnTo>
                <a:lnTo>
                  <a:pt x="970" y="659"/>
                </a:lnTo>
                <a:lnTo>
                  <a:pt x="970" y="659"/>
                </a:lnTo>
                <a:cubicBezTo>
                  <a:pt x="973" y="659"/>
                  <a:pt x="974" y="657"/>
                  <a:pt x="976" y="655"/>
                </a:cubicBezTo>
                <a:lnTo>
                  <a:pt x="976" y="655"/>
                </a:lnTo>
                <a:cubicBezTo>
                  <a:pt x="976" y="655"/>
                  <a:pt x="976" y="655"/>
                  <a:pt x="976" y="654"/>
                </a:cubicBezTo>
                <a:lnTo>
                  <a:pt x="976" y="654"/>
                </a:lnTo>
                <a:cubicBezTo>
                  <a:pt x="976" y="654"/>
                  <a:pt x="976" y="654"/>
                  <a:pt x="977" y="654"/>
                </a:cubicBezTo>
                <a:lnTo>
                  <a:pt x="977" y="654"/>
                </a:lnTo>
                <a:cubicBezTo>
                  <a:pt x="977" y="656"/>
                  <a:pt x="976" y="657"/>
                  <a:pt x="976" y="658"/>
                </a:cubicBezTo>
                <a:close/>
                <a:moveTo>
                  <a:pt x="964" y="541"/>
                </a:moveTo>
                <a:lnTo>
                  <a:pt x="964" y="541"/>
                </a:lnTo>
                <a:lnTo>
                  <a:pt x="964" y="541"/>
                </a:lnTo>
                <a:lnTo>
                  <a:pt x="964" y="541"/>
                </a:lnTo>
                <a:cubicBezTo>
                  <a:pt x="966" y="536"/>
                  <a:pt x="967" y="533"/>
                  <a:pt x="964" y="532"/>
                </a:cubicBezTo>
                <a:lnTo>
                  <a:pt x="964" y="532"/>
                </a:lnTo>
                <a:cubicBezTo>
                  <a:pt x="964" y="531"/>
                  <a:pt x="964" y="530"/>
                  <a:pt x="964" y="530"/>
                </a:cubicBezTo>
                <a:lnTo>
                  <a:pt x="964" y="530"/>
                </a:lnTo>
                <a:lnTo>
                  <a:pt x="964" y="530"/>
                </a:lnTo>
                <a:lnTo>
                  <a:pt x="964" y="530"/>
                </a:lnTo>
                <a:cubicBezTo>
                  <a:pt x="966" y="528"/>
                  <a:pt x="968" y="526"/>
                  <a:pt x="970" y="526"/>
                </a:cubicBezTo>
                <a:lnTo>
                  <a:pt x="970" y="526"/>
                </a:lnTo>
                <a:lnTo>
                  <a:pt x="970" y="526"/>
                </a:lnTo>
                <a:lnTo>
                  <a:pt x="970" y="526"/>
                </a:lnTo>
                <a:cubicBezTo>
                  <a:pt x="966" y="531"/>
                  <a:pt x="968" y="536"/>
                  <a:pt x="964" y="541"/>
                </a:cubicBezTo>
                <a:close/>
                <a:moveTo>
                  <a:pt x="965" y="837"/>
                </a:moveTo>
                <a:lnTo>
                  <a:pt x="965" y="837"/>
                </a:lnTo>
                <a:cubicBezTo>
                  <a:pt x="964" y="840"/>
                  <a:pt x="962" y="841"/>
                  <a:pt x="961" y="843"/>
                </a:cubicBezTo>
                <a:lnTo>
                  <a:pt x="961" y="843"/>
                </a:lnTo>
                <a:cubicBezTo>
                  <a:pt x="959" y="844"/>
                  <a:pt x="959" y="844"/>
                  <a:pt x="958" y="844"/>
                </a:cubicBezTo>
                <a:lnTo>
                  <a:pt x="958" y="844"/>
                </a:lnTo>
                <a:cubicBezTo>
                  <a:pt x="961" y="841"/>
                  <a:pt x="963" y="839"/>
                  <a:pt x="965" y="837"/>
                </a:cubicBezTo>
                <a:close/>
                <a:moveTo>
                  <a:pt x="957" y="679"/>
                </a:moveTo>
                <a:lnTo>
                  <a:pt x="957" y="679"/>
                </a:lnTo>
                <a:lnTo>
                  <a:pt x="957" y="679"/>
                </a:lnTo>
                <a:cubicBezTo>
                  <a:pt x="956" y="677"/>
                  <a:pt x="955" y="679"/>
                  <a:pt x="955" y="679"/>
                </a:cubicBezTo>
                <a:lnTo>
                  <a:pt x="955" y="679"/>
                </a:lnTo>
                <a:cubicBezTo>
                  <a:pt x="955" y="679"/>
                  <a:pt x="955" y="679"/>
                  <a:pt x="954" y="678"/>
                </a:cubicBezTo>
                <a:lnTo>
                  <a:pt x="954" y="678"/>
                </a:lnTo>
                <a:cubicBezTo>
                  <a:pt x="955" y="677"/>
                  <a:pt x="954" y="677"/>
                  <a:pt x="954" y="676"/>
                </a:cubicBezTo>
                <a:lnTo>
                  <a:pt x="954" y="676"/>
                </a:lnTo>
                <a:cubicBezTo>
                  <a:pt x="954" y="676"/>
                  <a:pt x="954" y="675"/>
                  <a:pt x="955" y="674"/>
                </a:cubicBezTo>
                <a:lnTo>
                  <a:pt x="955" y="674"/>
                </a:lnTo>
                <a:cubicBezTo>
                  <a:pt x="955" y="675"/>
                  <a:pt x="956" y="675"/>
                  <a:pt x="958" y="675"/>
                </a:cubicBezTo>
                <a:lnTo>
                  <a:pt x="958" y="675"/>
                </a:lnTo>
                <a:cubicBezTo>
                  <a:pt x="958" y="676"/>
                  <a:pt x="957" y="677"/>
                  <a:pt x="957" y="678"/>
                </a:cubicBezTo>
                <a:lnTo>
                  <a:pt x="957" y="678"/>
                </a:lnTo>
                <a:cubicBezTo>
                  <a:pt x="957" y="678"/>
                  <a:pt x="957" y="678"/>
                  <a:pt x="957" y="679"/>
                </a:cubicBezTo>
                <a:close/>
                <a:moveTo>
                  <a:pt x="957" y="558"/>
                </a:moveTo>
                <a:lnTo>
                  <a:pt x="957" y="558"/>
                </a:lnTo>
                <a:close/>
                <a:moveTo>
                  <a:pt x="959" y="558"/>
                </a:moveTo>
                <a:lnTo>
                  <a:pt x="959" y="558"/>
                </a:lnTo>
                <a:cubicBezTo>
                  <a:pt x="959" y="558"/>
                  <a:pt x="958" y="559"/>
                  <a:pt x="958" y="560"/>
                </a:cubicBezTo>
                <a:lnTo>
                  <a:pt x="958" y="560"/>
                </a:lnTo>
                <a:cubicBezTo>
                  <a:pt x="958" y="559"/>
                  <a:pt x="958" y="559"/>
                  <a:pt x="958" y="558"/>
                </a:cubicBezTo>
                <a:lnTo>
                  <a:pt x="958" y="558"/>
                </a:lnTo>
                <a:cubicBezTo>
                  <a:pt x="958" y="558"/>
                  <a:pt x="958" y="558"/>
                  <a:pt x="957" y="558"/>
                </a:cubicBezTo>
                <a:lnTo>
                  <a:pt x="957" y="558"/>
                </a:lnTo>
                <a:cubicBezTo>
                  <a:pt x="958" y="558"/>
                  <a:pt x="958" y="558"/>
                  <a:pt x="959" y="558"/>
                </a:cubicBezTo>
                <a:close/>
                <a:moveTo>
                  <a:pt x="961" y="553"/>
                </a:moveTo>
                <a:lnTo>
                  <a:pt x="963" y="554"/>
                </a:lnTo>
                <a:lnTo>
                  <a:pt x="963" y="554"/>
                </a:lnTo>
                <a:lnTo>
                  <a:pt x="963" y="554"/>
                </a:lnTo>
                <a:lnTo>
                  <a:pt x="963" y="554"/>
                </a:lnTo>
                <a:cubicBezTo>
                  <a:pt x="962" y="555"/>
                  <a:pt x="962" y="555"/>
                  <a:pt x="961" y="556"/>
                </a:cubicBezTo>
                <a:lnTo>
                  <a:pt x="961" y="556"/>
                </a:lnTo>
                <a:cubicBezTo>
                  <a:pt x="961" y="555"/>
                  <a:pt x="962" y="555"/>
                  <a:pt x="962" y="554"/>
                </a:cubicBezTo>
                <a:lnTo>
                  <a:pt x="962" y="554"/>
                </a:lnTo>
                <a:lnTo>
                  <a:pt x="961" y="553"/>
                </a:lnTo>
                <a:close/>
                <a:moveTo>
                  <a:pt x="950" y="551"/>
                </a:moveTo>
                <a:lnTo>
                  <a:pt x="950" y="551"/>
                </a:lnTo>
                <a:cubicBezTo>
                  <a:pt x="950" y="550"/>
                  <a:pt x="949" y="549"/>
                  <a:pt x="949" y="549"/>
                </a:cubicBezTo>
                <a:lnTo>
                  <a:pt x="949" y="549"/>
                </a:lnTo>
                <a:cubicBezTo>
                  <a:pt x="949" y="547"/>
                  <a:pt x="951" y="545"/>
                  <a:pt x="953" y="544"/>
                </a:cubicBezTo>
                <a:lnTo>
                  <a:pt x="953" y="544"/>
                </a:lnTo>
                <a:cubicBezTo>
                  <a:pt x="951" y="546"/>
                  <a:pt x="950" y="548"/>
                  <a:pt x="955" y="547"/>
                </a:cubicBezTo>
                <a:lnTo>
                  <a:pt x="955" y="547"/>
                </a:lnTo>
                <a:cubicBezTo>
                  <a:pt x="957" y="547"/>
                  <a:pt x="959" y="545"/>
                  <a:pt x="961" y="544"/>
                </a:cubicBezTo>
                <a:lnTo>
                  <a:pt x="961" y="544"/>
                </a:lnTo>
                <a:lnTo>
                  <a:pt x="961" y="544"/>
                </a:lnTo>
                <a:lnTo>
                  <a:pt x="961" y="544"/>
                </a:lnTo>
                <a:cubicBezTo>
                  <a:pt x="961" y="545"/>
                  <a:pt x="962" y="548"/>
                  <a:pt x="962" y="550"/>
                </a:cubicBezTo>
                <a:lnTo>
                  <a:pt x="962" y="550"/>
                </a:lnTo>
                <a:cubicBezTo>
                  <a:pt x="963" y="549"/>
                  <a:pt x="964" y="547"/>
                  <a:pt x="964" y="546"/>
                </a:cubicBezTo>
                <a:lnTo>
                  <a:pt x="964" y="546"/>
                </a:lnTo>
                <a:cubicBezTo>
                  <a:pt x="964" y="549"/>
                  <a:pt x="963" y="551"/>
                  <a:pt x="961" y="553"/>
                </a:cubicBezTo>
                <a:lnTo>
                  <a:pt x="961" y="553"/>
                </a:lnTo>
                <a:lnTo>
                  <a:pt x="961" y="553"/>
                </a:lnTo>
                <a:lnTo>
                  <a:pt x="961" y="553"/>
                </a:lnTo>
                <a:cubicBezTo>
                  <a:pt x="961" y="554"/>
                  <a:pt x="959" y="555"/>
                  <a:pt x="959" y="555"/>
                </a:cubicBezTo>
                <a:lnTo>
                  <a:pt x="959" y="555"/>
                </a:lnTo>
                <a:lnTo>
                  <a:pt x="959" y="555"/>
                </a:lnTo>
                <a:lnTo>
                  <a:pt x="959" y="555"/>
                </a:lnTo>
                <a:cubicBezTo>
                  <a:pt x="958" y="555"/>
                  <a:pt x="957" y="555"/>
                  <a:pt x="956" y="555"/>
                </a:cubicBezTo>
                <a:lnTo>
                  <a:pt x="956" y="555"/>
                </a:lnTo>
                <a:lnTo>
                  <a:pt x="956" y="555"/>
                </a:lnTo>
                <a:lnTo>
                  <a:pt x="956" y="555"/>
                </a:lnTo>
                <a:cubicBezTo>
                  <a:pt x="955" y="553"/>
                  <a:pt x="955" y="552"/>
                  <a:pt x="953" y="551"/>
                </a:cubicBezTo>
                <a:lnTo>
                  <a:pt x="953" y="551"/>
                </a:lnTo>
                <a:cubicBezTo>
                  <a:pt x="952" y="551"/>
                  <a:pt x="951" y="551"/>
                  <a:pt x="950" y="551"/>
                </a:cubicBezTo>
                <a:close/>
                <a:moveTo>
                  <a:pt x="955" y="529"/>
                </a:moveTo>
                <a:lnTo>
                  <a:pt x="955" y="529"/>
                </a:lnTo>
                <a:lnTo>
                  <a:pt x="955" y="530"/>
                </a:lnTo>
                <a:lnTo>
                  <a:pt x="955" y="530"/>
                </a:lnTo>
                <a:lnTo>
                  <a:pt x="955" y="530"/>
                </a:lnTo>
                <a:lnTo>
                  <a:pt x="955" y="530"/>
                </a:lnTo>
                <a:lnTo>
                  <a:pt x="955" y="529"/>
                </a:lnTo>
                <a:close/>
                <a:moveTo>
                  <a:pt x="961" y="161"/>
                </a:moveTo>
                <a:lnTo>
                  <a:pt x="961" y="161"/>
                </a:lnTo>
                <a:cubicBezTo>
                  <a:pt x="959" y="161"/>
                  <a:pt x="959" y="162"/>
                  <a:pt x="958" y="162"/>
                </a:cubicBezTo>
                <a:lnTo>
                  <a:pt x="958" y="162"/>
                </a:lnTo>
                <a:cubicBezTo>
                  <a:pt x="958" y="161"/>
                  <a:pt x="958" y="161"/>
                  <a:pt x="957" y="160"/>
                </a:cubicBezTo>
                <a:lnTo>
                  <a:pt x="957" y="160"/>
                </a:lnTo>
                <a:cubicBezTo>
                  <a:pt x="959" y="160"/>
                  <a:pt x="959" y="160"/>
                  <a:pt x="961" y="161"/>
                </a:cubicBezTo>
                <a:close/>
                <a:moveTo>
                  <a:pt x="982" y="121"/>
                </a:moveTo>
                <a:lnTo>
                  <a:pt x="982" y="121"/>
                </a:lnTo>
                <a:close/>
                <a:moveTo>
                  <a:pt x="943" y="847"/>
                </a:moveTo>
                <a:lnTo>
                  <a:pt x="943" y="847"/>
                </a:lnTo>
                <a:cubicBezTo>
                  <a:pt x="943" y="846"/>
                  <a:pt x="943" y="846"/>
                  <a:pt x="943" y="845"/>
                </a:cubicBezTo>
                <a:lnTo>
                  <a:pt x="943" y="845"/>
                </a:lnTo>
                <a:cubicBezTo>
                  <a:pt x="944" y="845"/>
                  <a:pt x="944" y="845"/>
                  <a:pt x="944" y="845"/>
                </a:cubicBezTo>
                <a:lnTo>
                  <a:pt x="944" y="845"/>
                </a:lnTo>
                <a:cubicBezTo>
                  <a:pt x="944" y="846"/>
                  <a:pt x="943" y="846"/>
                  <a:pt x="943" y="847"/>
                </a:cubicBezTo>
                <a:close/>
                <a:moveTo>
                  <a:pt x="944" y="571"/>
                </a:moveTo>
                <a:lnTo>
                  <a:pt x="944" y="571"/>
                </a:lnTo>
                <a:cubicBezTo>
                  <a:pt x="943" y="571"/>
                  <a:pt x="943" y="571"/>
                  <a:pt x="943" y="572"/>
                </a:cubicBezTo>
                <a:lnTo>
                  <a:pt x="943" y="572"/>
                </a:lnTo>
                <a:cubicBezTo>
                  <a:pt x="943" y="571"/>
                  <a:pt x="942" y="570"/>
                  <a:pt x="941" y="570"/>
                </a:cubicBezTo>
                <a:lnTo>
                  <a:pt x="941" y="570"/>
                </a:lnTo>
                <a:cubicBezTo>
                  <a:pt x="940" y="568"/>
                  <a:pt x="937" y="567"/>
                  <a:pt x="936" y="566"/>
                </a:cubicBezTo>
                <a:lnTo>
                  <a:pt x="936" y="566"/>
                </a:lnTo>
                <a:lnTo>
                  <a:pt x="935" y="566"/>
                </a:lnTo>
                <a:lnTo>
                  <a:pt x="935" y="564"/>
                </a:lnTo>
                <a:lnTo>
                  <a:pt x="935" y="564"/>
                </a:lnTo>
                <a:cubicBezTo>
                  <a:pt x="937" y="564"/>
                  <a:pt x="937" y="563"/>
                  <a:pt x="938" y="562"/>
                </a:cubicBezTo>
                <a:lnTo>
                  <a:pt x="938" y="562"/>
                </a:lnTo>
                <a:lnTo>
                  <a:pt x="938" y="562"/>
                </a:lnTo>
                <a:lnTo>
                  <a:pt x="938" y="562"/>
                </a:lnTo>
                <a:lnTo>
                  <a:pt x="939" y="562"/>
                </a:lnTo>
                <a:lnTo>
                  <a:pt x="939" y="562"/>
                </a:lnTo>
                <a:cubicBezTo>
                  <a:pt x="938" y="563"/>
                  <a:pt x="938" y="563"/>
                  <a:pt x="938" y="563"/>
                </a:cubicBezTo>
                <a:lnTo>
                  <a:pt x="938" y="563"/>
                </a:lnTo>
                <a:cubicBezTo>
                  <a:pt x="938" y="563"/>
                  <a:pt x="937" y="565"/>
                  <a:pt x="937" y="566"/>
                </a:cubicBezTo>
                <a:lnTo>
                  <a:pt x="937" y="566"/>
                </a:lnTo>
                <a:cubicBezTo>
                  <a:pt x="938" y="567"/>
                  <a:pt x="940" y="565"/>
                  <a:pt x="941" y="564"/>
                </a:cubicBezTo>
                <a:lnTo>
                  <a:pt x="941" y="564"/>
                </a:lnTo>
                <a:lnTo>
                  <a:pt x="942" y="565"/>
                </a:lnTo>
                <a:lnTo>
                  <a:pt x="942" y="565"/>
                </a:lnTo>
                <a:cubicBezTo>
                  <a:pt x="941" y="567"/>
                  <a:pt x="943" y="568"/>
                  <a:pt x="945" y="569"/>
                </a:cubicBezTo>
                <a:lnTo>
                  <a:pt x="945" y="569"/>
                </a:lnTo>
                <a:cubicBezTo>
                  <a:pt x="944" y="570"/>
                  <a:pt x="944" y="571"/>
                  <a:pt x="944" y="571"/>
                </a:cubicBezTo>
                <a:close/>
                <a:moveTo>
                  <a:pt x="941" y="709"/>
                </a:moveTo>
                <a:lnTo>
                  <a:pt x="941" y="709"/>
                </a:lnTo>
                <a:cubicBezTo>
                  <a:pt x="941" y="709"/>
                  <a:pt x="941" y="709"/>
                  <a:pt x="941" y="708"/>
                </a:cubicBezTo>
                <a:lnTo>
                  <a:pt x="941" y="708"/>
                </a:lnTo>
                <a:lnTo>
                  <a:pt x="942" y="708"/>
                </a:lnTo>
                <a:lnTo>
                  <a:pt x="942" y="708"/>
                </a:lnTo>
                <a:cubicBezTo>
                  <a:pt x="942" y="709"/>
                  <a:pt x="942" y="709"/>
                  <a:pt x="941" y="709"/>
                </a:cubicBezTo>
                <a:close/>
                <a:moveTo>
                  <a:pt x="941" y="785"/>
                </a:moveTo>
                <a:lnTo>
                  <a:pt x="941" y="785"/>
                </a:lnTo>
                <a:close/>
                <a:moveTo>
                  <a:pt x="936" y="610"/>
                </a:moveTo>
                <a:lnTo>
                  <a:pt x="936" y="610"/>
                </a:lnTo>
                <a:lnTo>
                  <a:pt x="937" y="609"/>
                </a:lnTo>
                <a:lnTo>
                  <a:pt x="937" y="609"/>
                </a:lnTo>
                <a:cubicBezTo>
                  <a:pt x="937" y="609"/>
                  <a:pt x="937" y="609"/>
                  <a:pt x="937" y="610"/>
                </a:cubicBezTo>
                <a:lnTo>
                  <a:pt x="937" y="610"/>
                </a:lnTo>
                <a:lnTo>
                  <a:pt x="936" y="610"/>
                </a:lnTo>
                <a:close/>
                <a:moveTo>
                  <a:pt x="937" y="699"/>
                </a:moveTo>
                <a:lnTo>
                  <a:pt x="937" y="699"/>
                </a:lnTo>
                <a:cubicBezTo>
                  <a:pt x="937" y="699"/>
                  <a:pt x="936" y="700"/>
                  <a:pt x="936" y="701"/>
                </a:cubicBezTo>
                <a:lnTo>
                  <a:pt x="936" y="701"/>
                </a:lnTo>
                <a:cubicBezTo>
                  <a:pt x="936" y="700"/>
                  <a:pt x="936" y="699"/>
                  <a:pt x="937" y="698"/>
                </a:cubicBezTo>
                <a:lnTo>
                  <a:pt x="937" y="698"/>
                </a:lnTo>
                <a:lnTo>
                  <a:pt x="937" y="698"/>
                </a:lnTo>
                <a:lnTo>
                  <a:pt x="937" y="698"/>
                </a:lnTo>
                <a:cubicBezTo>
                  <a:pt x="937" y="698"/>
                  <a:pt x="938" y="697"/>
                  <a:pt x="939" y="697"/>
                </a:cubicBezTo>
                <a:lnTo>
                  <a:pt x="939" y="697"/>
                </a:lnTo>
                <a:cubicBezTo>
                  <a:pt x="940" y="697"/>
                  <a:pt x="941" y="697"/>
                  <a:pt x="941" y="696"/>
                </a:cubicBezTo>
                <a:lnTo>
                  <a:pt x="941" y="696"/>
                </a:lnTo>
                <a:cubicBezTo>
                  <a:pt x="941" y="697"/>
                  <a:pt x="941" y="698"/>
                  <a:pt x="940" y="699"/>
                </a:cubicBezTo>
                <a:lnTo>
                  <a:pt x="940" y="699"/>
                </a:lnTo>
                <a:cubicBezTo>
                  <a:pt x="939" y="699"/>
                  <a:pt x="938" y="699"/>
                  <a:pt x="937" y="699"/>
                </a:cubicBezTo>
                <a:close/>
                <a:moveTo>
                  <a:pt x="935" y="575"/>
                </a:moveTo>
                <a:lnTo>
                  <a:pt x="935" y="575"/>
                </a:lnTo>
                <a:cubicBezTo>
                  <a:pt x="935" y="576"/>
                  <a:pt x="935" y="577"/>
                  <a:pt x="935" y="578"/>
                </a:cubicBezTo>
                <a:lnTo>
                  <a:pt x="935" y="578"/>
                </a:lnTo>
                <a:cubicBezTo>
                  <a:pt x="934" y="578"/>
                  <a:pt x="934" y="579"/>
                  <a:pt x="934" y="579"/>
                </a:cubicBezTo>
                <a:lnTo>
                  <a:pt x="934" y="579"/>
                </a:lnTo>
                <a:cubicBezTo>
                  <a:pt x="933" y="579"/>
                  <a:pt x="932" y="580"/>
                  <a:pt x="930" y="581"/>
                </a:cubicBezTo>
                <a:lnTo>
                  <a:pt x="930" y="581"/>
                </a:lnTo>
                <a:cubicBezTo>
                  <a:pt x="931" y="579"/>
                  <a:pt x="932" y="579"/>
                  <a:pt x="933" y="576"/>
                </a:cubicBezTo>
                <a:lnTo>
                  <a:pt x="933" y="576"/>
                </a:lnTo>
                <a:cubicBezTo>
                  <a:pt x="933" y="576"/>
                  <a:pt x="933" y="576"/>
                  <a:pt x="934" y="575"/>
                </a:cubicBezTo>
                <a:lnTo>
                  <a:pt x="934" y="575"/>
                </a:lnTo>
                <a:cubicBezTo>
                  <a:pt x="934" y="574"/>
                  <a:pt x="935" y="574"/>
                  <a:pt x="935" y="573"/>
                </a:cubicBezTo>
                <a:lnTo>
                  <a:pt x="935" y="573"/>
                </a:lnTo>
                <a:cubicBezTo>
                  <a:pt x="936" y="573"/>
                  <a:pt x="936" y="573"/>
                  <a:pt x="936" y="573"/>
                </a:cubicBezTo>
                <a:lnTo>
                  <a:pt x="936" y="573"/>
                </a:lnTo>
                <a:cubicBezTo>
                  <a:pt x="936" y="574"/>
                  <a:pt x="935" y="574"/>
                  <a:pt x="935" y="575"/>
                </a:cubicBezTo>
                <a:close/>
                <a:moveTo>
                  <a:pt x="931" y="712"/>
                </a:moveTo>
                <a:lnTo>
                  <a:pt x="931" y="712"/>
                </a:lnTo>
                <a:cubicBezTo>
                  <a:pt x="931" y="712"/>
                  <a:pt x="931" y="712"/>
                  <a:pt x="931" y="711"/>
                </a:cubicBezTo>
                <a:lnTo>
                  <a:pt x="931" y="711"/>
                </a:lnTo>
                <a:cubicBezTo>
                  <a:pt x="932" y="711"/>
                  <a:pt x="932" y="711"/>
                  <a:pt x="933" y="711"/>
                </a:cubicBezTo>
                <a:lnTo>
                  <a:pt x="933" y="711"/>
                </a:lnTo>
                <a:cubicBezTo>
                  <a:pt x="932" y="712"/>
                  <a:pt x="932" y="712"/>
                  <a:pt x="931" y="712"/>
                </a:cubicBezTo>
                <a:close/>
                <a:moveTo>
                  <a:pt x="934" y="746"/>
                </a:moveTo>
                <a:lnTo>
                  <a:pt x="934" y="746"/>
                </a:lnTo>
                <a:lnTo>
                  <a:pt x="934" y="746"/>
                </a:lnTo>
                <a:lnTo>
                  <a:pt x="934" y="746"/>
                </a:lnTo>
                <a:cubicBezTo>
                  <a:pt x="933" y="746"/>
                  <a:pt x="933" y="747"/>
                  <a:pt x="933" y="747"/>
                </a:cubicBezTo>
                <a:lnTo>
                  <a:pt x="933" y="747"/>
                </a:lnTo>
                <a:cubicBezTo>
                  <a:pt x="933" y="746"/>
                  <a:pt x="933" y="745"/>
                  <a:pt x="935" y="744"/>
                </a:cubicBezTo>
                <a:lnTo>
                  <a:pt x="935" y="744"/>
                </a:lnTo>
                <a:cubicBezTo>
                  <a:pt x="935" y="745"/>
                  <a:pt x="934" y="745"/>
                  <a:pt x="934" y="746"/>
                </a:cubicBezTo>
                <a:close/>
                <a:moveTo>
                  <a:pt x="927" y="742"/>
                </a:moveTo>
                <a:lnTo>
                  <a:pt x="927" y="742"/>
                </a:lnTo>
                <a:lnTo>
                  <a:pt x="927" y="743"/>
                </a:lnTo>
                <a:lnTo>
                  <a:pt x="927" y="743"/>
                </a:lnTo>
                <a:cubicBezTo>
                  <a:pt x="927" y="742"/>
                  <a:pt x="926" y="741"/>
                  <a:pt x="926" y="741"/>
                </a:cubicBezTo>
                <a:lnTo>
                  <a:pt x="926" y="741"/>
                </a:lnTo>
                <a:cubicBezTo>
                  <a:pt x="927" y="740"/>
                  <a:pt x="929" y="740"/>
                  <a:pt x="930" y="739"/>
                </a:cubicBezTo>
                <a:lnTo>
                  <a:pt x="930" y="739"/>
                </a:lnTo>
                <a:cubicBezTo>
                  <a:pt x="929" y="741"/>
                  <a:pt x="928" y="742"/>
                  <a:pt x="927" y="742"/>
                </a:cubicBezTo>
                <a:close/>
                <a:moveTo>
                  <a:pt x="929" y="776"/>
                </a:moveTo>
                <a:lnTo>
                  <a:pt x="929" y="776"/>
                </a:lnTo>
                <a:cubicBezTo>
                  <a:pt x="929" y="776"/>
                  <a:pt x="929" y="776"/>
                  <a:pt x="930" y="776"/>
                </a:cubicBezTo>
                <a:lnTo>
                  <a:pt x="930" y="776"/>
                </a:lnTo>
                <a:lnTo>
                  <a:pt x="930" y="776"/>
                </a:lnTo>
                <a:lnTo>
                  <a:pt x="930" y="776"/>
                </a:lnTo>
                <a:lnTo>
                  <a:pt x="930" y="776"/>
                </a:lnTo>
                <a:lnTo>
                  <a:pt x="929" y="776"/>
                </a:lnTo>
                <a:close/>
                <a:moveTo>
                  <a:pt x="925" y="728"/>
                </a:moveTo>
                <a:lnTo>
                  <a:pt x="925" y="728"/>
                </a:lnTo>
                <a:cubicBezTo>
                  <a:pt x="924" y="727"/>
                  <a:pt x="923" y="726"/>
                  <a:pt x="922" y="725"/>
                </a:cubicBezTo>
                <a:lnTo>
                  <a:pt x="922" y="725"/>
                </a:lnTo>
                <a:cubicBezTo>
                  <a:pt x="923" y="724"/>
                  <a:pt x="923" y="723"/>
                  <a:pt x="924" y="723"/>
                </a:cubicBezTo>
                <a:lnTo>
                  <a:pt x="924" y="723"/>
                </a:lnTo>
                <a:cubicBezTo>
                  <a:pt x="925" y="722"/>
                  <a:pt x="926" y="721"/>
                  <a:pt x="927" y="720"/>
                </a:cubicBezTo>
                <a:lnTo>
                  <a:pt x="927" y="720"/>
                </a:lnTo>
                <a:cubicBezTo>
                  <a:pt x="927" y="722"/>
                  <a:pt x="927" y="723"/>
                  <a:pt x="929" y="723"/>
                </a:cubicBezTo>
                <a:lnTo>
                  <a:pt x="929" y="723"/>
                </a:lnTo>
                <a:lnTo>
                  <a:pt x="929" y="723"/>
                </a:lnTo>
                <a:lnTo>
                  <a:pt x="929" y="723"/>
                </a:lnTo>
                <a:cubicBezTo>
                  <a:pt x="927" y="723"/>
                  <a:pt x="926" y="726"/>
                  <a:pt x="925" y="728"/>
                </a:cubicBezTo>
                <a:close/>
                <a:moveTo>
                  <a:pt x="925" y="800"/>
                </a:moveTo>
                <a:lnTo>
                  <a:pt x="925" y="800"/>
                </a:lnTo>
                <a:close/>
                <a:moveTo>
                  <a:pt x="922" y="795"/>
                </a:moveTo>
                <a:lnTo>
                  <a:pt x="922" y="795"/>
                </a:lnTo>
                <a:cubicBezTo>
                  <a:pt x="922" y="795"/>
                  <a:pt x="922" y="795"/>
                  <a:pt x="922" y="794"/>
                </a:cubicBezTo>
                <a:lnTo>
                  <a:pt x="922" y="794"/>
                </a:lnTo>
                <a:cubicBezTo>
                  <a:pt x="922" y="795"/>
                  <a:pt x="922" y="795"/>
                  <a:pt x="922" y="795"/>
                </a:cubicBezTo>
                <a:close/>
                <a:moveTo>
                  <a:pt x="921" y="795"/>
                </a:moveTo>
                <a:lnTo>
                  <a:pt x="921" y="795"/>
                </a:lnTo>
                <a:lnTo>
                  <a:pt x="921" y="795"/>
                </a:lnTo>
                <a:lnTo>
                  <a:pt x="921" y="795"/>
                </a:lnTo>
                <a:lnTo>
                  <a:pt x="922" y="795"/>
                </a:lnTo>
                <a:lnTo>
                  <a:pt x="922" y="795"/>
                </a:lnTo>
                <a:cubicBezTo>
                  <a:pt x="922" y="795"/>
                  <a:pt x="922" y="795"/>
                  <a:pt x="921" y="795"/>
                </a:cubicBezTo>
                <a:close/>
                <a:moveTo>
                  <a:pt x="921" y="730"/>
                </a:moveTo>
                <a:lnTo>
                  <a:pt x="921" y="730"/>
                </a:lnTo>
                <a:cubicBezTo>
                  <a:pt x="920" y="731"/>
                  <a:pt x="920" y="731"/>
                  <a:pt x="920" y="732"/>
                </a:cubicBezTo>
                <a:lnTo>
                  <a:pt x="920" y="732"/>
                </a:lnTo>
                <a:cubicBezTo>
                  <a:pt x="918" y="732"/>
                  <a:pt x="916" y="733"/>
                  <a:pt x="916" y="734"/>
                </a:cubicBezTo>
                <a:lnTo>
                  <a:pt x="916" y="734"/>
                </a:lnTo>
                <a:cubicBezTo>
                  <a:pt x="915" y="735"/>
                  <a:pt x="915" y="735"/>
                  <a:pt x="915" y="736"/>
                </a:cubicBezTo>
                <a:lnTo>
                  <a:pt x="915" y="736"/>
                </a:lnTo>
                <a:cubicBezTo>
                  <a:pt x="912" y="735"/>
                  <a:pt x="910" y="734"/>
                  <a:pt x="911" y="731"/>
                </a:cubicBezTo>
                <a:lnTo>
                  <a:pt x="911" y="731"/>
                </a:lnTo>
                <a:cubicBezTo>
                  <a:pt x="908" y="730"/>
                  <a:pt x="907" y="731"/>
                  <a:pt x="907" y="733"/>
                </a:cubicBezTo>
                <a:lnTo>
                  <a:pt x="910" y="736"/>
                </a:lnTo>
                <a:lnTo>
                  <a:pt x="910" y="736"/>
                </a:lnTo>
                <a:cubicBezTo>
                  <a:pt x="908" y="736"/>
                  <a:pt x="906" y="737"/>
                  <a:pt x="906" y="738"/>
                </a:cubicBezTo>
                <a:lnTo>
                  <a:pt x="906" y="738"/>
                </a:lnTo>
                <a:lnTo>
                  <a:pt x="906" y="738"/>
                </a:lnTo>
                <a:lnTo>
                  <a:pt x="906" y="738"/>
                </a:lnTo>
                <a:cubicBezTo>
                  <a:pt x="906" y="735"/>
                  <a:pt x="906" y="733"/>
                  <a:pt x="906" y="733"/>
                </a:cubicBezTo>
                <a:lnTo>
                  <a:pt x="906" y="733"/>
                </a:lnTo>
                <a:cubicBezTo>
                  <a:pt x="906" y="732"/>
                  <a:pt x="906" y="732"/>
                  <a:pt x="906" y="731"/>
                </a:cubicBezTo>
                <a:lnTo>
                  <a:pt x="906" y="731"/>
                </a:lnTo>
                <a:cubicBezTo>
                  <a:pt x="907" y="731"/>
                  <a:pt x="908" y="730"/>
                  <a:pt x="908" y="729"/>
                </a:cubicBezTo>
                <a:lnTo>
                  <a:pt x="908" y="729"/>
                </a:lnTo>
                <a:cubicBezTo>
                  <a:pt x="909" y="729"/>
                  <a:pt x="909" y="727"/>
                  <a:pt x="910" y="726"/>
                </a:cubicBezTo>
                <a:lnTo>
                  <a:pt x="910" y="726"/>
                </a:lnTo>
                <a:cubicBezTo>
                  <a:pt x="912" y="726"/>
                  <a:pt x="913" y="725"/>
                  <a:pt x="914" y="723"/>
                </a:cubicBezTo>
                <a:lnTo>
                  <a:pt x="914" y="723"/>
                </a:lnTo>
                <a:cubicBezTo>
                  <a:pt x="915" y="724"/>
                  <a:pt x="916" y="725"/>
                  <a:pt x="916" y="726"/>
                </a:cubicBezTo>
                <a:lnTo>
                  <a:pt x="916" y="726"/>
                </a:lnTo>
                <a:cubicBezTo>
                  <a:pt x="917" y="727"/>
                  <a:pt x="919" y="728"/>
                  <a:pt x="920" y="727"/>
                </a:cubicBezTo>
                <a:lnTo>
                  <a:pt x="920" y="727"/>
                </a:lnTo>
                <a:cubicBezTo>
                  <a:pt x="921" y="728"/>
                  <a:pt x="921" y="729"/>
                  <a:pt x="921" y="729"/>
                </a:cubicBezTo>
                <a:lnTo>
                  <a:pt x="921" y="729"/>
                </a:lnTo>
                <a:lnTo>
                  <a:pt x="921" y="730"/>
                </a:lnTo>
                <a:close/>
                <a:moveTo>
                  <a:pt x="909" y="753"/>
                </a:moveTo>
                <a:lnTo>
                  <a:pt x="909" y="753"/>
                </a:lnTo>
                <a:cubicBezTo>
                  <a:pt x="909" y="752"/>
                  <a:pt x="910" y="752"/>
                  <a:pt x="910" y="751"/>
                </a:cubicBezTo>
                <a:lnTo>
                  <a:pt x="910" y="751"/>
                </a:lnTo>
                <a:cubicBezTo>
                  <a:pt x="910" y="752"/>
                  <a:pt x="910" y="752"/>
                  <a:pt x="910" y="752"/>
                </a:cubicBezTo>
                <a:lnTo>
                  <a:pt x="910" y="752"/>
                </a:lnTo>
                <a:cubicBezTo>
                  <a:pt x="910" y="752"/>
                  <a:pt x="910" y="752"/>
                  <a:pt x="909" y="753"/>
                </a:cubicBezTo>
                <a:close/>
                <a:moveTo>
                  <a:pt x="911" y="847"/>
                </a:moveTo>
                <a:lnTo>
                  <a:pt x="911" y="847"/>
                </a:lnTo>
                <a:cubicBezTo>
                  <a:pt x="910" y="847"/>
                  <a:pt x="908" y="848"/>
                  <a:pt x="907" y="849"/>
                </a:cubicBezTo>
                <a:lnTo>
                  <a:pt x="907" y="849"/>
                </a:lnTo>
                <a:cubicBezTo>
                  <a:pt x="907" y="845"/>
                  <a:pt x="904" y="847"/>
                  <a:pt x="902" y="847"/>
                </a:cubicBezTo>
                <a:lnTo>
                  <a:pt x="902" y="847"/>
                </a:lnTo>
                <a:cubicBezTo>
                  <a:pt x="902" y="847"/>
                  <a:pt x="902" y="847"/>
                  <a:pt x="901" y="847"/>
                </a:cubicBezTo>
                <a:lnTo>
                  <a:pt x="901" y="847"/>
                </a:lnTo>
                <a:cubicBezTo>
                  <a:pt x="903" y="846"/>
                  <a:pt x="905" y="844"/>
                  <a:pt x="906" y="842"/>
                </a:cubicBezTo>
                <a:lnTo>
                  <a:pt x="906" y="842"/>
                </a:lnTo>
                <a:cubicBezTo>
                  <a:pt x="907" y="845"/>
                  <a:pt x="910" y="845"/>
                  <a:pt x="911" y="847"/>
                </a:cubicBezTo>
                <a:close/>
                <a:moveTo>
                  <a:pt x="901" y="826"/>
                </a:moveTo>
                <a:lnTo>
                  <a:pt x="901" y="826"/>
                </a:lnTo>
                <a:lnTo>
                  <a:pt x="901" y="825"/>
                </a:lnTo>
                <a:lnTo>
                  <a:pt x="901" y="825"/>
                </a:lnTo>
                <a:lnTo>
                  <a:pt x="901" y="826"/>
                </a:lnTo>
                <a:close/>
                <a:moveTo>
                  <a:pt x="900" y="806"/>
                </a:moveTo>
                <a:lnTo>
                  <a:pt x="900" y="806"/>
                </a:lnTo>
                <a:cubicBezTo>
                  <a:pt x="901" y="807"/>
                  <a:pt x="903" y="807"/>
                  <a:pt x="904" y="807"/>
                </a:cubicBezTo>
                <a:lnTo>
                  <a:pt x="904" y="807"/>
                </a:lnTo>
                <a:cubicBezTo>
                  <a:pt x="902" y="808"/>
                  <a:pt x="900" y="808"/>
                  <a:pt x="899" y="808"/>
                </a:cubicBezTo>
                <a:lnTo>
                  <a:pt x="899" y="808"/>
                </a:lnTo>
                <a:cubicBezTo>
                  <a:pt x="900" y="807"/>
                  <a:pt x="900" y="806"/>
                  <a:pt x="900" y="806"/>
                </a:cubicBezTo>
                <a:close/>
                <a:moveTo>
                  <a:pt x="897" y="796"/>
                </a:moveTo>
                <a:lnTo>
                  <a:pt x="897" y="796"/>
                </a:lnTo>
                <a:cubicBezTo>
                  <a:pt x="896" y="796"/>
                  <a:pt x="896" y="795"/>
                  <a:pt x="896" y="795"/>
                </a:cubicBezTo>
                <a:lnTo>
                  <a:pt x="896" y="795"/>
                </a:lnTo>
                <a:cubicBezTo>
                  <a:pt x="900" y="794"/>
                  <a:pt x="900" y="789"/>
                  <a:pt x="904" y="787"/>
                </a:cubicBezTo>
                <a:lnTo>
                  <a:pt x="904" y="787"/>
                </a:lnTo>
                <a:cubicBezTo>
                  <a:pt x="902" y="791"/>
                  <a:pt x="902" y="794"/>
                  <a:pt x="905" y="794"/>
                </a:cubicBezTo>
                <a:lnTo>
                  <a:pt x="905" y="794"/>
                </a:lnTo>
                <a:cubicBezTo>
                  <a:pt x="904" y="795"/>
                  <a:pt x="902" y="797"/>
                  <a:pt x="902" y="798"/>
                </a:cubicBezTo>
                <a:lnTo>
                  <a:pt x="902" y="798"/>
                </a:lnTo>
                <a:lnTo>
                  <a:pt x="902" y="798"/>
                </a:lnTo>
                <a:lnTo>
                  <a:pt x="902" y="798"/>
                </a:lnTo>
                <a:cubicBezTo>
                  <a:pt x="901" y="798"/>
                  <a:pt x="900" y="798"/>
                  <a:pt x="900" y="798"/>
                </a:cubicBezTo>
                <a:lnTo>
                  <a:pt x="900" y="798"/>
                </a:lnTo>
                <a:cubicBezTo>
                  <a:pt x="903" y="794"/>
                  <a:pt x="896" y="798"/>
                  <a:pt x="897" y="796"/>
                </a:cubicBezTo>
                <a:close/>
                <a:moveTo>
                  <a:pt x="894" y="218"/>
                </a:moveTo>
                <a:lnTo>
                  <a:pt x="894" y="218"/>
                </a:lnTo>
                <a:cubicBezTo>
                  <a:pt x="894" y="217"/>
                  <a:pt x="894" y="217"/>
                  <a:pt x="893" y="217"/>
                </a:cubicBezTo>
                <a:lnTo>
                  <a:pt x="893" y="217"/>
                </a:lnTo>
                <a:lnTo>
                  <a:pt x="893" y="216"/>
                </a:lnTo>
                <a:lnTo>
                  <a:pt x="893" y="216"/>
                </a:lnTo>
                <a:cubicBezTo>
                  <a:pt x="893" y="216"/>
                  <a:pt x="893" y="216"/>
                  <a:pt x="893" y="215"/>
                </a:cubicBezTo>
                <a:lnTo>
                  <a:pt x="893" y="215"/>
                </a:lnTo>
                <a:cubicBezTo>
                  <a:pt x="894" y="216"/>
                  <a:pt x="894" y="216"/>
                  <a:pt x="894" y="216"/>
                </a:cubicBezTo>
                <a:lnTo>
                  <a:pt x="894" y="216"/>
                </a:lnTo>
                <a:cubicBezTo>
                  <a:pt x="894" y="217"/>
                  <a:pt x="894" y="217"/>
                  <a:pt x="894" y="218"/>
                </a:cubicBezTo>
                <a:close/>
                <a:moveTo>
                  <a:pt x="893" y="795"/>
                </a:moveTo>
                <a:lnTo>
                  <a:pt x="893" y="795"/>
                </a:lnTo>
                <a:cubicBezTo>
                  <a:pt x="892" y="796"/>
                  <a:pt x="891" y="798"/>
                  <a:pt x="890" y="798"/>
                </a:cubicBezTo>
                <a:lnTo>
                  <a:pt x="890" y="798"/>
                </a:lnTo>
                <a:cubicBezTo>
                  <a:pt x="890" y="797"/>
                  <a:pt x="889" y="795"/>
                  <a:pt x="888" y="794"/>
                </a:cubicBezTo>
                <a:lnTo>
                  <a:pt x="888" y="794"/>
                </a:lnTo>
                <a:cubicBezTo>
                  <a:pt x="889" y="794"/>
                  <a:pt x="890" y="794"/>
                  <a:pt x="891" y="793"/>
                </a:cubicBezTo>
                <a:lnTo>
                  <a:pt x="891" y="793"/>
                </a:lnTo>
                <a:cubicBezTo>
                  <a:pt x="892" y="794"/>
                  <a:pt x="892" y="794"/>
                  <a:pt x="893" y="795"/>
                </a:cubicBezTo>
                <a:lnTo>
                  <a:pt x="893" y="795"/>
                </a:lnTo>
                <a:lnTo>
                  <a:pt x="893" y="795"/>
                </a:lnTo>
                <a:cubicBezTo>
                  <a:pt x="894" y="795"/>
                  <a:pt x="894" y="795"/>
                  <a:pt x="894" y="795"/>
                </a:cubicBezTo>
                <a:lnTo>
                  <a:pt x="894" y="795"/>
                </a:lnTo>
                <a:lnTo>
                  <a:pt x="893" y="795"/>
                </a:lnTo>
                <a:close/>
                <a:moveTo>
                  <a:pt x="884" y="810"/>
                </a:moveTo>
                <a:lnTo>
                  <a:pt x="884" y="810"/>
                </a:lnTo>
                <a:cubicBezTo>
                  <a:pt x="885" y="810"/>
                  <a:pt x="885" y="810"/>
                  <a:pt x="885" y="809"/>
                </a:cubicBezTo>
                <a:lnTo>
                  <a:pt x="885" y="809"/>
                </a:lnTo>
                <a:cubicBezTo>
                  <a:pt x="886" y="810"/>
                  <a:pt x="886" y="811"/>
                  <a:pt x="886" y="811"/>
                </a:cubicBezTo>
                <a:lnTo>
                  <a:pt x="886" y="811"/>
                </a:lnTo>
                <a:cubicBezTo>
                  <a:pt x="886" y="811"/>
                  <a:pt x="885" y="810"/>
                  <a:pt x="884" y="810"/>
                </a:cubicBezTo>
                <a:close/>
                <a:moveTo>
                  <a:pt x="888" y="652"/>
                </a:moveTo>
                <a:lnTo>
                  <a:pt x="888" y="652"/>
                </a:lnTo>
                <a:cubicBezTo>
                  <a:pt x="887" y="652"/>
                  <a:pt x="887" y="652"/>
                  <a:pt x="886" y="652"/>
                </a:cubicBezTo>
                <a:lnTo>
                  <a:pt x="886" y="652"/>
                </a:lnTo>
                <a:lnTo>
                  <a:pt x="885" y="652"/>
                </a:lnTo>
                <a:lnTo>
                  <a:pt x="885" y="652"/>
                </a:lnTo>
                <a:lnTo>
                  <a:pt x="884" y="652"/>
                </a:lnTo>
                <a:lnTo>
                  <a:pt x="884" y="651"/>
                </a:lnTo>
                <a:lnTo>
                  <a:pt x="884" y="651"/>
                </a:lnTo>
                <a:cubicBezTo>
                  <a:pt x="885" y="651"/>
                  <a:pt x="886" y="651"/>
                  <a:pt x="886" y="651"/>
                </a:cubicBezTo>
                <a:lnTo>
                  <a:pt x="886" y="651"/>
                </a:lnTo>
                <a:cubicBezTo>
                  <a:pt x="887" y="651"/>
                  <a:pt x="887" y="651"/>
                  <a:pt x="888" y="652"/>
                </a:cubicBezTo>
                <a:close/>
                <a:moveTo>
                  <a:pt x="882" y="208"/>
                </a:moveTo>
                <a:lnTo>
                  <a:pt x="882" y="208"/>
                </a:lnTo>
                <a:lnTo>
                  <a:pt x="882" y="208"/>
                </a:lnTo>
                <a:cubicBezTo>
                  <a:pt x="882" y="208"/>
                  <a:pt x="881" y="207"/>
                  <a:pt x="881" y="206"/>
                </a:cubicBezTo>
                <a:lnTo>
                  <a:pt x="881" y="206"/>
                </a:lnTo>
                <a:cubicBezTo>
                  <a:pt x="881" y="206"/>
                  <a:pt x="882" y="205"/>
                  <a:pt x="883" y="205"/>
                </a:cubicBezTo>
                <a:lnTo>
                  <a:pt x="883" y="205"/>
                </a:lnTo>
                <a:cubicBezTo>
                  <a:pt x="883" y="202"/>
                  <a:pt x="880" y="199"/>
                  <a:pt x="882" y="196"/>
                </a:cubicBezTo>
                <a:lnTo>
                  <a:pt x="882" y="196"/>
                </a:lnTo>
                <a:cubicBezTo>
                  <a:pt x="883" y="197"/>
                  <a:pt x="884" y="199"/>
                  <a:pt x="885" y="200"/>
                </a:cubicBezTo>
                <a:lnTo>
                  <a:pt x="885" y="200"/>
                </a:lnTo>
                <a:cubicBezTo>
                  <a:pt x="889" y="201"/>
                  <a:pt x="890" y="198"/>
                  <a:pt x="890" y="196"/>
                </a:cubicBezTo>
                <a:lnTo>
                  <a:pt x="890" y="196"/>
                </a:lnTo>
                <a:cubicBezTo>
                  <a:pt x="891" y="197"/>
                  <a:pt x="893" y="197"/>
                  <a:pt x="894" y="197"/>
                </a:cubicBezTo>
                <a:lnTo>
                  <a:pt x="894" y="197"/>
                </a:lnTo>
                <a:cubicBezTo>
                  <a:pt x="893" y="200"/>
                  <a:pt x="892" y="202"/>
                  <a:pt x="891" y="204"/>
                </a:cubicBezTo>
                <a:lnTo>
                  <a:pt x="891" y="204"/>
                </a:lnTo>
                <a:cubicBezTo>
                  <a:pt x="891" y="207"/>
                  <a:pt x="893" y="206"/>
                  <a:pt x="894" y="205"/>
                </a:cubicBezTo>
                <a:lnTo>
                  <a:pt x="894" y="205"/>
                </a:lnTo>
                <a:cubicBezTo>
                  <a:pt x="896" y="204"/>
                  <a:pt x="898" y="203"/>
                  <a:pt x="900" y="203"/>
                </a:cubicBezTo>
                <a:lnTo>
                  <a:pt x="900" y="203"/>
                </a:lnTo>
                <a:cubicBezTo>
                  <a:pt x="900" y="204"/>
                  <a:pt x="899" y="205"/>
                  <a:pt x="899" y="205"/>
                </a:cubicBezTo>
                <a:lnTo>
                  <a:pt x="899" y="205"/>
                </a:lnTo>
                <a:cubicBezTo>
                  <a:pt x="898" y="207"/>
                  <a:pt x="897" y="208"/>
                  <a:pt x="897" y="209"/>
                </a:cubicBezTo>
                <a:lnTo>
                  <a:pt x="897" y="209"/>
                </a:lnTo>
                <a:cubicBezTo>
                  <a:pt x="896" y="209"/>
                  <a:pt x="896" y="209"/>
                  <a:pt x="894" y="209"/>
                </a:cubicBezTo>
                <a:lnTo>
                  <a:pt x="894" y="209"/>
                </a:lnTo>
                <a:cubicBezTo>
                  <a:pt x="894" y="210"/>
                  <a:pt x="894" y="211"/>
                  <a:pt x="894" y="213"/>
                </a:cubicBezTo>
                <a:lnTo>
                  <a:pt x="894" y="213"/>
                </a:lnTo>
                <a:cubicBezTo>
                  <a:pt x="892" y="213"/>
                  <a:pt x="890" y="215"/>
                  <a:pt x="890" y="215"/>
                </a:cubicBezTo>
                <a:lnTo>
                  <a:pt x="890" y="215"/>
                </a:lnTo>
                <a:cubicBezTo>
                  <a:pt x="888" y="214"/>
                  <a:pt x="887" y="214"/>
                  <a:pt x="885" y="214"/>
                </a:cubicBezTo>
                <a:lnTo>
                  <a:pt x="885" y="214"/>
                </a:lnTo>
                <a:cubicBezTo>
                  <a:pt x="885" y="213"/>
                  <a:pt x="885" y="213"/>
                  <a:pt x="885" y="212"/>
                </a:cubicBezTo>
                <a:lnTo>
                  <a:pt x="885" y="212"/>
                </a:lnTo>
                <a:cubicBezTo>
                  <a:pt x="884" y="211"/>
                  <a:pt x="883" y="210"/>
                  <a:pt x="882" y="208"/>
                </a:cubicBezTo>
                <a:close/>
                <a:moveTo>
                  <a:pt x="880" y="794"/>
                </a:moveTo>
                <a:lnTo>
                  <a:pt x="880" y="794"/>
                </a:lnTo>
                <a:lnTo>
                  <a:pt x="879" y="794"/>
                </a:lnTo>
                <a:lnTo>
                  <a:pt x="879" y="794"/>
                </a:lnTo>
                <a:cubicBezTo>
                  <a:pt x="878" y="794"/>
                  <a:pt x="878" y="795"/>
                  <a:pt x="878" y="796"/>
                </a:cubicBezTo>
                <a:lnTo>
                  <a:pt x="878" y="796"/>
                </a:lnTo>
                <a:cubicBezTo>
                  <a:pt x="877" y="798"/>
                  <a:pt x="872" y="799"/>
                  <a:pt x="872" y="803"/>
                </a:cubicBezTo>
                <a:lnTo>
                  <a:pt x="872" y="803"/>
                </a:lnTo>
                <a:cubicBezTo>
                  <a:pt x="872" y="801"/>
                  <a:pt x="872" y="800"/>
                  <a:pt x="873" y="798"/>
                </a:cubicBezTo>
                <a:lnTo>
                  <a:pt x="873" y="798"/>
                </a:lnTo>
                <a:lnTo>
                  <a:pt x="873" y="799"/>
                </a:lnTo>
                <a:lnTo>
                  <a:pt x="873" y="799"/>
                </a:lnTo>
                <a:cubicBezTo>
                  <a:pt x="874" y="798"/>
                  <a:pt x="875" y="797"/>
                  <a:pt x="877" y="796"/>
                </a:cubicBezTo>
                <a:lnTo>
                  <a:pt x="877" y="796"/>
                </a:lnTo>
                <a:cubicBezTo>
                  <a:pt x="876" y="794"/>
                  <a:pt x="877" y="792"/>
                  <a:pt x="874" y="793"/>
                </a:cubicBezTo>
                <a:lnTo>
                  <a:pt x="874" y="793"/>
                </a:lnTo>
                <a:cubicBezTo>
                  <a:pt x="873" y="792"/>
                  <a:pt x="873" y="791"/>
                  <a:pt x="872" y="791"/>
                </a:cubicBezTo>
                <a:lnTo>
                  <a:pt x="872" y="791"/>
                </a:lnTo>
                <a:cubicBezTo>
                  <a:pt x="872" y="790"/>
                  <a:pt x="873" y="789"/>
                  <a:pt x="873" y="789"/>
                </a:cubicBezTo>
                <a:lnTo>
                  <a:pt x="873" y="789"/>
                </a:lnTo>
                <a:cubicBezTo>
                  <a:pt x="876" y="788"/>
                  <a:pt x="878" y="788"/>
                  <a:pt x="879" y="785"/>
                </a:cubicBezTo>
                <a:lnTo>
                  <a:pt x="879" y="785"/>
                </a:lnTo>
                <a:lnTo>
                  <a:pt x="880" y="785"/>
                </a:lnTo>
                <a:lnTo>
                  <a:pt x="881" y="786"/>
                </a:lnTo>
                <a:lnTo>
                  <a:pt x="881" y="786"/>
                </a:lnTo>
                <a:cubicBezTo>
                  <a:pt x="880" y="788"/>
                  <a:pt x="880" y="791"/>
                  <a:pt x="880" y="794"/>
                </a:cubicBezTo>
                <a:close/>
                <a:moveTo>
                  <a:pt x="869" y="809"/>
                </a:moveTo>
                <a:lnTo>
                  <a:pt x="869" y="809"/>
                </a:lnTo>
                <a:cubicBezTo>
                  <a:pt x="869" y="809"/>
                  <a:pt x="869" y="809"/>
                  <a:pt x="869" y="808"/>
                </a:cubicBezTo>
                <a:lnTo>
                  <a:pt x="869" y="808"/>
                </a:lnTo>
                <a:cubicBezTo>
                  <a:pt x="867" y="806"/>
                  <a:pt x="865" y="806"/>
                  <a:pt x="863" y="807"/>
                </a:cubicBezTo>
                <a:lnTo>
                  <a:pt x="863" y="807"/>
                </a:lnTo>
                <a:cubicBezTo>
                  <a:pt x="865" y="804"/>
                  <a:pt x="865" y="803"/>
                  <a:pt x="863" y="802"/>
                </a:cubicBezTo>
                <a:lnTo>
                  <a:pt x="863" y="802"/>
                </a:lnTo>
                <a:cubicBezTo>
                  <a:pt x="865" y="802"/>
                  <a:pt x="867" y="805"/>
                  <a:pt x="869" y="804"/>
                </a:cubicBezTo>
                <a:lnTo>
                  <a:pt x="869" y="804"/>
                </a:lnTo>
                <a:cubicBezTo>
                  <a:pt x="870" y="804"/>
                  <a:pt x="871" y="804"/>
                  <a:pt x="871" y="803"/>
                </a:cubicBezTo>
                <a:lnTo>
                  <a:pt x="871" y="803"/>
                </a:lnTo>
                <a:lnTo>
                  <a:pt x="871" y="803"/>
                </a:lnTo>
                <a:lnTo>
                  <a:pt x="871" y="803"/>
                </a:lnTo>
                <a:cubicBezTo>
                  <a:pt x="871" y="805"/>
                  <a:pt x="872" y="806"/>
                  <a:pt x="873" y="808"/>
                </a:cubicBezTo>
                <a:lnTo>
                  <a:pt x="873" y="808"/>
                </a:lnTo>
                <a:cubicBezTo>
                  <a:pt x="872" y="808"/>
                  <a:pt x="871" y="808"/>
                  <a:pt x="869" y="809"/>
                </a:cubicBezTo>
                <a:close/>
                <a:moveTo>
                  <a:pt x="869" y="831"/>
                </a:moveTo>
                <a:lnTo>
                  <a:pt x="870" y="831"/>
                </a:lnTo>
                <a:lnTo>
                  <a:pt x="870" y="831"/>
                </a:lnTo>
                <a:cubicBezTo>
                  <a:pt x="869" y="831"/>
                  <a:pt x="869" y="831"/>
                  <a:pt x="868" y="831"/>
                </a:cubicBezTo>
                <a:lnTo>
                  <a:pt x="868" y="831"/>
                </a:lnTo>
                <a:cubicBezTo>
                  <a:pt x="866" y="831"/>
                  <a:pt x="865" y="833"/>
                  <a:pt x="865" y="835"/>
                </a:cubicBezTo>
                <a:lnTo>
                  <a:pt x="865" y="835"/>
                </a:lnTo>
                <a:lnTo>
                  <a:pt x="865" y="835"/>
                </a:lnTo>
                <a:lnTo>
                  <a:pt x="865" y="835"/>
                </a:lnTo>
                <a:cubicBezTo>
                  <a:pt x="864" y="837"/>
                  <a:pt x="863" y="837"/>
                  <a:pt x="863" y="839"/>
                </a:cubicBezTo>
                <a:lnTo>
                  <a:pt x="863" y="839"/>
                </a:lnTo>
                <a:cubicBezTo>
                  <a:pt x="861" y="841"/>
                  <a:pt x="859" y="842"/>
                  <a:pt x="857" y="842"/>
                </a:cubicBezTo>
                <a:lnTo>
                  <a:pt x="857" y="842"/>
                </a:lnTo>
                <a:cubicBezTo>
                  <a:pt x="856" y="842"/>
                  <a:pt x="854" y="842"/>
                  <a:pt x="853" y="842"/>
                </a:cubicBezTo>
                <a:lnTo>
                  <a:pt x="853" y="842"/>
                </a:lnTo>
                <a:cubicBezTo>
                  <a:pt x="853" y="843"/>
                  <a:pt x="853" y="843"/>
                  <a:pt x="853" y="843"/>
                </a:cubicBezTo>
                <a:lnTo>
                  <a:pt x="853" y="843"/>
                </a:lnTo>
                <a:cubicBezTo>
                  <a:pt x="851" y="844"/>
                  <a:pt x="849" y="844"/>
                  <a:pt x="848" y="842"/>
                </a:cubicBezTo>
                <a:lnTo>
                  <a:pt x="848" y="842"/>
                </a:lnTo>
                <a:cubicBezTo>
                  <a:pt x="847" y="843"/>
                  <a:pt x="847" y="843"/>
                  <a:pt x="847" y="843"/>
                </a:cubicBezTo>
                <a:lnTo>
                  <a:pt x="847" y="843"/>
                </a:lnTo>
                <a:cubicBezTo>
                  <a:pt x="846" y="841"/>
                  <a:pt x="847" y="839"/>
                  <a:pt x="849" y="837"/>
                </a:cubicBezTo>
                <a:lnTo>
                  <a:pt x="849" y="837"/>
                </a:lnTo>
                <a:cubicBezTo>
                  <a:pt x="849" y="835"/>
                  <a:pt x="849" y="834"/>
                  <a:pt x="849" y="832"/>
                </a:cubicBezTo>
                <a:lnTo>
                  <a:pt x="849" y="832"/>
                </a:lnTo>
                <a:cubicBezTo>
                  <a:pt x="849" y="833"/>
                  <a:pt x="850" y="834"/>
                  <a:pt x="851" y="834"/>
                </a:cubicBezTo>
                <a:lnTo>
                  <a:pt x="853" y="835"/>
                </a:lnTo>
                <a:lnTo>
                  <a:pt x="859" y="830"/>
                </a:lnTo>
                <a:lnTo>
                  <a:pt x="859" y="830"/>
                </a:lnTo>
                <a:cubicBezTo>
                  <a:pt x="862" y="832"/>
                  <a:pt x="864" y="832"/>
                  <a:pt x="868" y="829"/>
                </a:cubicBezTo>
                <a:lnTo>
                  <a:pt x="868" y="829"/>
                </a:lnTo>
                <a:cubicBezTo>
                  <a:pt x="868" y="829"/>
                  <a:pt x="868" y="828"/>
                  <a:pt x="868" y="827"/>
                </a:cubicBezTo>
                <a:lnTo>
                  <a:pt x="868" y="827"/>
                </a:lnTo>
                <a:cubicBezTo>
                  <a:pt x="868" y="826"/>
                  <a:pt x="869" y="825"/>
                  <a:pt x="869" y="825"/>
                </a:cubicBezTo>
                <a:lnTo>
                  <a:pt x="869" y="825"/>
                </a:lnTo>
                <a:cubicBezTo>
                  <a:pt x="870" y="825"/>
                  <a:pt x="870" y="825"/>
                  <a:pt x="870" y="825"/>
                </a:cubicBezTo>
                <a:lnTo>
                  <a:pt x="870" y="825"/>
                </a:lnTo>
                <a:cubicBezTo>
                  <a:pt x="869" y="826"/>
                  <a:pt x="869" y="828"/>
                  <a:pt x="869" y="830"/>
                </a:cubicBezTo>
                <a:lnTo>
                  <a:pt x="869" y="830"/>
                </a:lnTo>
                <a:lnTo>
                  <a:pt x="869" y="831"/>
                </a:lnTo>
                <a:close/>
                <a:moveTo>
                  <a:pt x="857" y="850"/>
                </a:moveTo>
                <a:lnTo>
                  <a:pt x="857" y="850"/>
                </a:lnTo>
                <a:cubicBezTo>
                  <a:pt x="857" y="849"/>
                  <a:pt x="857" y="848"/>
                  <a:pt x="857" y="847"/>
                </a:cubicBezTo>
                <a:lnTo>
                  <a:pt x="857" y="847"/>
                </a:lnTo>
                <a:cubicBezTo>
                  <a:pt x="857" y="847"/>
                  <a:pt x="858" y="847"/>
                  <a:pt x="860" y="847"/>
                </a:cubicBezTo>
                <a:lnTo>
                  <a:pt x="860" y="847"/>
                </a:lnTo>
                <a:cubicBezTo>
                  <a:pt x="858" y="848"/>
                  <a:pt x="858" y="849"/>
                  <a:pt x="857" y="850"/>
                </a:cubicBezTo>
                <a:close/>
                <a:moveTo>
                  <a:pt x="845" y="255"/>
                </a:moveTo>
                <a:lnTo>
                  <a:pt x="845" y="255"/>
                </a:lnTo>
                <a:lnTo>
                  <a:pt x="845" y="255"/>
                </a:lnTo>
                <a:lnTo>
                  <a:pt x="845" y="255"/>
                </a:lnTo>
                <a:lnTo>
                  <a:pt x="844" y="255"/>
                </a:lnTo>
                <a:lnTo>
                  <a:pt x="844" y="255"/>
                </a:lnTo>
                <a:cubicBezTo>
                  <a:pt x="844" y="254"/>
                  <a:pt x="844" y="253"/>
                  <a:pt x="844" y="252"/>
                </a:cubicBezTo>
                <a:lnTo>
                  <a:pt x="844" y="252"/>
                </a:lnTo>
                <a:cubicBezTo>
                  <a:pt x="844" y="250"/>
                  <a:pt x="844" y="250"/>
                  <a:pt x="843" y="249"/>
                </a:cubicBezTo>
                <a:lnTo>
                  <a:pt x="843" y="249"/>
                </a:lnTo>
                <a:cubicBezTo>
                  <a:pt x="844" y="248"/>
                  <a:pt x="845" y="247"/>
                  <a:pt x="846" y="246"/>
                </a:cubicBezTo>
                <a:lnTo>
                  <a:pt x="846" y="246"/>
                </a:lnTo>
                <a:cubicBezTo>
                  <a:pt x="846" y="246"/>
                  <a:pt x="846" y="246"/>
                  <a:pt x="847" y="246"/>
                </a:cubicBezTo>
                <a:lnTo>
                  <a:pt x="847" y="246"/>
                </a:lnTo>
                <a:cubicBezTo>
                  <a:pt x="846" y="247"/>
                  <a:pt x="845" y="250"/>
                  <a:pt x="845" y="252"/>
                </a:cubicBezTo>
                <a:lnTo>
                  <a:pt x="845" y="252"/>
                </a:lnTo>
                <a:cubicBezTo>
                  <a:pt x="845" y="253"/>
                  <a:pt x="845" y="254"/>
                  <a:pt x="845" y="255"/>
                </a:cubicBezTo>
                <a:close/>
                <a:moveTo>
                  <a:pt x="843" y="271"/>
                </a:moveTo>
                <a:lnTo>
                  <a:pt x="843" y="271"/>
                </a:lnTo>
                <a:cubicBezTo>
                  <a:pt x="843" y="271"/>
                  <a:pt x="842" y="271"/>
                  <a:pt x="842" y="273"/>
                </a:cubicBezTo>
                <a:lnTo>
                  <a:pt x="842" y="273"/>
                </a:lnTo>
                <a:cubicBezTo>
                  <a:pt x="838" y="268"/>
                  <a:pt x="839" y="275"/>
                  <a:pt x="836" y="276"/>
                </a:cubicBezTo>
                <a:lnTo>
                  <a:pt x="836" y="276"/>
                </a:lnTo>
                <a:cubicBezTo>
                  <a:pt x="835" y="274"/>
                  <a:pt x="832" y="273"/>
                  <a:pt x="832" y="271"/>
                </a:cubicBezTo>
                <a:lnTo>
                  <a:pt x="832" y="271"/>
                </a:lnTo>
                <a:cubicBezTo>
                  <a:pt x="833" y="271"/>
                  <a:pt x="834" y="270"/>
                  <a:pt x="835" y="270"/>
                </a:cubicBezTo>
                <a:lnTo>
                  <a:pt x="835" y="270"/>
                </a:lnTo>
                <a:cubicBezTo>
                  <a:pt x="835" y="270"/>
                  <a:pt x="836" y="270"/>
                  <a:pt x="837" y="269"/>
                </a:cubicBezTo>
                <a:lnTo>
                  <a:pt x="837" y="269"/>
                </a:lnTo>
                <a:cubicBezTo>
                  <a:pt x="838" y="268"/>
                  <a:pt x="838" y="266"/>
                  <a:pt x="838" y="264"/>
                </a:cubicBezTo>
                <a:lnTo>
                  <a:pt x="838" y="264"/>
                </a:lnTo>
                <a:cubicBezTo>
                  <a:pt x="839" y="264"/>
                  <a:pt x="839" y="263"/>
                  <a:pt x="839" y="263"/>
                </a:cubicBezTo>
                <a:lnTo>
                  <a:pt x="839" y="263"/>
                </a:lnTo>
                <a:cubicBezTo>
                  <a:pt x="840" y="263"/>
                  <a:pt x="841" y="263"/>
                  <a:pt x="841" y="263"/>
                </a:cubicBezTo>
                <a:lnTo>
                  <a:pt x="841" y="263"/>
                </a:lnTo>
                <a:cubicBezTo>
                  <a:pt x="841" y="262"/>
                  <a:pt x="842" y="262"/>
                  <a:pt x="842" y="262"/>
                </a:cubicBezTo>
                <a:lnTo>
                  <a:pt x="842" y="262"/>
                </a:lnTo>
                <a:cubicBezTo>
                  <a:pt x="843" y="262"/>
                  <a:pt x="843" y="264"/>
                  <a:pt x="842" y="265"/>
                </a:cubicBezTo>
                <a:lnTo>
                  <a:pt x="842" y="265"/>
                </a:lnTo>
                <a:cubicBezTo>
                  <a:pt x="843" y="265"/>
                  <a:pt x="843" y="266"/>
                  <a:pt x="844" y="266"/>
                </a:cubicBezTo>
                <a:lnTo>
                  <a:pt x="844" y="266"/>
                </a:lnTo>
                <a:cubicBezTo>
                  <a:pt x="843" y="267"/>
                  <a:pt x="842" y="268"/>
                  <a:pt x="841" y="268"/>
                </a:cubicBezTo>
                <a:lnTo>
                  <a:pt x="841" y="268"/>
                </a:lnTo>
                <a:cubicBezTo>
                  <a:pt x="842" y="268"/>
                  <a:pt x="843" y="269"/>
                  <a:pt x="845" y="269"/>
                </a:cubicBezTo>
                <a:lnTo>
                  <a:pt x="845" y="269"/>
                </a:lnTo>
                <a:cubicBezTo>
                  <a:pt x="844" y="270"/>
                  <a:pt x="844" y="270"/>
                  <a:pt x="843" y="271"/>
                </a:cubicBezTo>
                <a:close/>
                <a:moveTo>
                  <a:pt x="844" y="340"/>
                </a:moveTo>
                <a:lnTo>
                  <a:pt x="844" y="340"/>
                </a:lnTo>
                <a:close/>
                <a:moveTo>
                  <a:pt x="839" y="303"/>
                </a:moveTo>
                <a:lnTo>
                  <a:pt x="839" y="303"/>
                </a:lnTo>
                <a:close/>
                <a:moveTo>
                  <a:pt x="838" y="282"/>
                </a:moveTo>
                <a:lnTo>
                  <a:pt x="838" y="282"/>
                </a:lnTo>
                <a:cubicBezTo>
                  <a:pt x="838" y="281"/>
                  <a:pt x="837" y="280"/>
                  <a:pt x="837" y="279"/>
                </a:cubicBezTo>
                <a:lnTo>
                  <a:pt x="837" y="279"/>
                </a:lnTo>
                <a:cubicBezTo>
                  <a:pt x="837" y="278"/>
                  <a:pt x="838" y="278"/>
                  <a:pt x="838" y="277"/>
                </a:cubicBezTo>
                <a:lnTo>
                  <a:pt x="838" y="277"/>
                </a:lnTo>
                <a:cubicBezTo>
                  <a:pt x="838" y="279"/>
                  <a:pt x="838" y="280"/>
                  <a:pt x="839" y="282"/>
                </a:cubicBezTo>
                <a:lnTo>
                  <a:pt x="839" y="282"/>
                </a:lnTo>
                <a:cubicBezTo>
                  <a:pt x="838" y="282"/>
                  <a:pt x="838" y="282"/>
                  <a:pt x="838" y="282"/>
                </a:cubicBezTo>
                <a:close/>
                <a:moveTo>
                  <a:pt x="832" y="260"/>
                </a:moveTo>
                <a:lnTo>
                  <a:pt x="832" y="260"/>
                </a:lnTo>
                <a:cubicBezTo>
                  <a:pt x="832" y="261"/>
                  <a:pt x="833" y="262"/>
                  <a:pt x="834" y="262"/>
                </a:cubicBezTo>
                <a:lnTo>
                  <a:pt x="834" y="262"/>
                </a:lnTo>
                <a:lnTo>
                  <a:pt x="834" y="262"/>
                </a:lnTo>
                <a:lnTo>
                  <a:pt x="834" y="262"/>
                </a:lnTo>
                <a:cubicBezTo>
                  <a:pt x="832" y="262"/>
                  <a:pt x="831" y="262"/>
                  <a:pt x="832" y="260"/>
                </a:cubicBezTo>
                <a:close/>
                <a:moveTo>
                  <a:pt x="831" y="288"/>
                </a:moveTo>
                <a:lnTo>
                  <a:pt x="831" y="288"/>
                </a:lnTo>
                <a:lnTo>
                  <a:pt x="831" y="288"/>
                </a:lnTo>
                <a:lnTo>
                  <a:pt x="831" y="288"/>
                </a:lnTo>
                <a:cubicBezTo>
                  <a:pt x="831" y="286"/>
                  <a:pt x="831" y="284"/>
                  <a:pt x="829" y="283"/>
                </a:cubicBezTo>
                <a:lnTo>
                  <a:pt x="829" y="283"/>
                </a:lnTo>
                <a:lnTo>
                  <a:pt x="829" y="283"/>
                </a:lnTo>
                <a:lnTo>
                  <a:pt x="829" y="283"/>
                </a:lnTo>
                <a:lnTo>
                  <a:pt x="829" y="283"/>
                </a:lnTo>
                <a:lnTo>
                  <a:pt x="829" y="283"/>
                </a:lnTo>
                <a:lnTo>
                  <a:pt x="829" y="283"/>
                </a:lnTo>
                <a:lnTo>
                  <a:pt x="829" y="283"/>
                </a:lnTo>
                <a:cubicBezTo>
                  <a:pt x="831" y="283"/>
                  <a:pt x="831" y="283"/>
                  <a:pt x="831" y="283"/>
                </a:cubicBezTo>
                <a:lnTo>
                  <a:pt x="831" y="283"/>
                </a:lnTo>
                <a:cubicBezTo>
                  <a:pt x="831" y="284"/>
                  <a:pt x="831" y="286"/>
                  <a:pt x="832" y="288"/>
                </a:cubicBezTo>
                <a:lnTo>
                  <a:pt x="832" y="288"/>
                </a:lnTo>
                <a:cubicBezTo>
                  <a:pt x="831" y="288"/>
                  <a:pt x="831" y="288"/>
                  <a:pt x="831" y="288"/>
                </a:cubicBezTo>
                <a:close/>
                <a:moveTo>
                  <a:pt x="829" y="350"/>
                </a:moveTo>
                <a:lnTo>
                  <a:pt x="829" y="350"/>
                </a:lnTo>
                <a:close/>
                <a:moveTo>
                  <a:pt x="831" y="82"/>
                </a:moveTo>
                <a:lnTo>
                  <a:pt x="831" y="82"/>
                </a:lnTo>
                <a:cubicBezTo>
                  <a:pt x="831" y="81"/>
                  <a:pt x="831" y="80"/>
                  <a:pt x="831" y="80"/>
                </a:cubicBezTo>
                <a:lnTo>
                  <a:pt x="831" y="80"/>
                </a:lnTo>
                <a:cubicBezTo>
                  <a:pt x="831" y="81"/>
                  <a:pt x="831" y="81"/>
                  <a:pt x="831" y="82"/>
                </a:cubicBezTo>
                <a:close/>
                <a:moveTo>
                  <a:pt x="832" y="240"/>
                </a:moveTo>
                <a:lnTo>
                  <a:pt x="832" y="240"/>
                </a:lnTo>
                <a:cubicBezTo>
                  <a:pt x="833" y="242"/>
                  <a:pt x="833" y="243"/>
                  <a:pt x="834" y="245"/>
                </a:cubicBezTo>
                <a:lnTo>
                  <a:pt x="834" y="245"/>
                </a:lnTo>
                <a:cubicBezTo>
                  <a:pt x="833" y="244"/>
                  <a:pt x="832" y="244"/>
                  <a:pt x="831" y="243"/>
                </a:cubicBezTo>
                <a:lnTo>
                  <a:pt x="829" y="243"/>
                </a:lnTo>
                <a:lnTo>
                  <a:pt x="829" y="243"/>
                </a:lnTo>
                <a:lnTo>
                  <a:pt x="831" y="242"/>
                </a:lnTo>
                <a:lnTo>
                  <a:pt x="831" y="242"/>
                </a:lnTo>
                <a:lnTo>
                  <a:pt x="831" y="242"/>
                </a:lnTo>
                <a:lnTo>
                  <a:pt x="831" y="242"/>
                </a:lnTo>
                <a:cubicBezTo>
                  <a:pt x="831" y="241"/>
                  <a:pt x="832" y="241"/>
                  <a:pt x="832" y="240"/>
                </a:cubicBezTo>
                <a:close/>
                <a:moveTo>
                  <a:pt x="839" y="216"/>
                </a:moveTo>
                <a:lnTo>
                  <a:pt x="839" y="216"/>
                </a:lnTo>
                <a:cubicBezTo>
                  <a:pt x="837" y="217"/>
                  <a:pt x="835" y="219"/>
                  <a:pt x="834" y="220"/>
                </a:cubicBezTo>
                <a:lnTo>
                  <a:pt x="834" y="220"/>
                </a:lnTo>
                <a:cubicBezTo>
                  <a:pt x="835" y="219"/>
                  <a:pt x="836" y="217"/>
                  <a:pt x="836" y="215"/>
                </a:cubicBezTo>
                <a:lnTo>
                  <a:pt x="836" y="215"/>
                </a:lnTo>
                <a:cubicBezTo>
                  <a:pt x="837" y="216"/>
                  <a:pt x="838" y="216"/>
                  <a:pt x="839" y="216"/>
                </a:cubicBezTo>
                <a:close/>
                <a:moveTo>
                  <a:pt x="838" y="153"/>
                </a:moveTo>
                <a:lnTo>
                  <a:pt x="838" y="153"/>
                </a:lnTo>
                <a:cubicBezTo>
                  <a:pt x="837" y="153"/>
                  <a:pt x="836" y="154"/>
                  <a:pt x="835" y="154"/>
                </a:cubicBezTo>
                <a:lnTo>
                  <a:pt x="835" y="154"/>
                </a:lnTo>
                <a:cubicBezTo>
                  <a:pt x="835" y="154"/>
                  <a:pt x="835" y="154"/>
                  <a:pt x="835" y="153"/>
                </a:cubicBezTo>
                <a:lnTo>
                  <a:pt x="835" y="153"/>
                </a:lnTo>
                <a:cubicBezTo>
                  <a:pt x="835" y="151"/>
                  <a:pt x="836" y="149"/>
                  <a:pt x="839" y="149"/>
                </a:cubicBezTo>
                <a:lnTo>
                  <a:pt x="839" y="149"/>
                </a:lnTo>
                <a:cubicBezTo>
                  <a:pt x="838" y="150"/>
                  <a:pt x="838" y="151"/>
                  <a:pt x="838" y="153"/>
                </a:cubicBezTo>
                <a:close/>
                <a:moveTo>
                  <a:pt x="845" y="67"/>
                </a:moveTo>
                <a:lnTo>
                  <a:pt x="845" y="67"/>
                </a:lnTo>
                <a:cubicBezTo>
                  <a:pt x="844" y="68"/>
                  <a:pt x="844" y="68"/>
                  <a:pt x="843" y="68"/>
                </a:cubicBezTo>
                <a:lnTo>
                  <a:pt x="843" y="68"/>
                </a:lnTo>
                <a:lnTo>
                  <a:pt x="843" y="69"/>
                </a:lnTo>
                <a:lnTo>
                  <a:pt x="843" y="69"/>
                </a:lnTo>
                <a:lnTo>
                  <a:pt x="843" y="69"/>
                </a:lnTo>
                <a:lnTo>
                  <a:pt x="843" y="69"/>
                </a:lnTo>
                <a:cubicBezTo>
                  <a:pt x="841" y="69"/>
                  <a:pt x="841" y="70"/>
                  <a:pt x="840" y="71"/>
                </a:cubicBezTo>
                <a:lnTo>
                  <a:pt x="840" y="71"/>
                </a:lnTo>
                <a:cubicBezTo>
                  <a:pt x="840" y="69"/>
                  <a:pt x="839" y="68"/>
                  <a:pt x="840" y="67"/>
                </a:cubicBezTo>
                <a:lnTo>
                  <a:pt x="840" y="67"/>
                </a:lnTo>
                <a:cubicBezTo>
                  <a:pt x="840" y="67"/>
                  <a:pt x="840" y="68"/>
                  <a:pt x="841" y="68"/>
                </a:cubicBezTo>
                <a:lnTo>
                  <a:pt x="841" y="68"/>
                </a:lnTo>
                <a:cubicBezTo>
                  <a:pt x="841" y="66"/>
                  <a:pt x="843" y="65"/>
                  <a:pt x="844" y="64"/>
                </a:cubicBezTo>
                <a:lnTo>
                  <a:pt x="844" y="64"/>
                </a:lnTo>
                <a:cubicBezTo>
                  <a:pt x="843" y="65"/>
                  <a:pt x="844" y="66"/>
                  <a:pt x="845" y="67"/>
                </a:cubicBezTo>
                <a:close/>
                <a:moveTo>
                  <a:pt x="826" y="73"/>
                </a:moveTo>
                <a:lnTo>
                  <a:pt x="826" y="73"/>
                </a:lnTo>
                <a:cubicBezTo>
                  <a:pt x="825" y="71"/>
                  <a:pt x="822" y="69"/>
                  <a:pt x="822" y="67"/>
                </a:cubicBezTo>
                <a:lnTo>
                  <a:pt x="822" y="67"/>
                </a:lnTo>
                <a:cubicBezTo>
                  <a:pt x="821" y="68"/>
                  <a:pt x="820" y="69"/>
                  <a:pt x="819" y="70"/>
                </a:cubicBezTo>
                <a:lnTo>
                  <a:pt x="819" y="70"/>
                </a:lnTo>
                <a:cubicBezTo>
                  <a:pt x="820" y="71"/>
                  <a:pt x="820" y="72"/>
                  <a:pt x="820" y="74"/>
                </a:cubicBezTo>
                <a:lnTo>
                  <a:pt x="820" y="74"/>
                </a:lnTo>
                <a:cubicBezTo>
                  <a:pt x="819" y="79"/>
                  <a:pt x="821" y="77"/>
                  <a:pt x="824" y="75"/>
                </a:cubicBezTo>
                <a:lnTo>
                  <a:pt x="824" y="75"/>
                </a:lnTo>
                <a:cubicBezTo>
                  <a:pt x="824" y="78"/>
                  <a:pt x="822" y="80"/>
                  <a:pt x="820" y="83"/>
                </a:cubicBezTo>
                <a:lnTo>
                  <a:pt x="820" y="83"/>
                </a:lnTo>
                <a:lnTo>
                  <a:pt x="820" y="83"/>
                </a:lnTo>
                <a:cubicBezTo>
                  <a:pt x="818" y="84"/>
                  <a:pt x="816" y="87"/>
                  <a:pt x="813" y="88"/>
                </a:cubicBezTo>
                <a:lnTo>
                  <a:pt x="813" y="88"/>
                </a:lnTo>
                <a:cubicBezTo>
                  <a:pt x="812" y="88"/>
                  <a:pt x="812" y="89"/>
                  <a:pt x="811" y="89"/>
                </a:cubicBezTo>
                <a:lnTo>
                  <a:pt x="811" y="89"/>
                </a:lnTo>
                <a:cubicBezTo>
                  <a:pt x="811" y="90"/>
                  <a:pt x="810" y="92"/>
                  <a:pt x="811" y="94"/>
                </a:cubicBezTo>
                <a:lnTo>
                  <a:pt x="811" y="94"/>
                </a:lnTo>
                <a:cubicBezTo>
                  <a:pt x="811" y="94"/>
                  <a:pt x="812" y="95"/>
                  <a:pt x="813" y="95"/>
                </a:cubicBezTo>
                <a:lnTo>
                  <a:pt x="813" y="95"/>
                </a:lnTo>
                <a:cubicBezTo>
                  <a:pt x="815" y="94"/>
                  <a:pt x="817" y="92"/>
                  <a:pt x="819" y="89"/>
                </a:cubicBezTo>
                <a:lnTo>
                  <a:pt x="819" y="89"/>
                </a:lnTo>
                <a:lnTo>
                  <a:pt x="819" y="89"/>
                </a:lnTo>
                <a:lnTo>
                  <a:pt x="819" y="89"/>
                </a:lnTo>
                <a:cubicBezTo>
                  <a:pt x="820" y="89"/>
                  <a:pt x="820" y="89"/>
                  <a:pt x="820" y="89"/>
                </a:cubicBezTo>
                <a:lnTo>
                  <a:pt x="820" y="89"/>
                </a:lnTo>
                <a:lnTo>
                  <a:pt x="820" y="89"/>
                </a:lnTo>
                <a:lnTo>
                  <a:pt x="820" y="89"/>
                </a:lnTo>
                <a:cubicBezTo>
                  <a:pt x="820" y="90"/>
                  <a:pt x="821" y="90"/>
                  <a:pt x="822" y="90"/>
                </a:cubicBezTo>
                <a:lnTo>
                  <a:pt x="822" y="90"/>
                </a:lnTo>
                <a:cubicBezTo>
                  <a:pt x="822" y="91"/>
                  <a:pt x="822" y="91"/>
                  <a:pt x="821" y="91"/>
                </a:cubicBezTo>
                <a:lnTo>
                  <a:pt x="821" y="91"/>
                </a:lnTo>
                <a:cubicBezTo>
                  <a:pt x="822" y="94"/>
                  <a:pt x="825" y="94"/>
                  <a:pt x="824" y="97"/>
                </a:cubicBezTo>
                <a:lnTo>
                  <a:pt x="824" y="97"/>
                </a:lnTo>
                <a:cubicBezTo>
                  <a:pt x="824" y="97"/>
                  <a:pt x="824" y="98"/>
                  <a:pt x="825" y="98"/>
                </a:cubicBezTo>
                <a:lnTo>
                  <a:pt x="825" y="98"/>
                </a:lnTo>
                <a:lnTo>
                  <a:pt x="825" y="98"/>
                </a:lnTo>
                <a:lnTo>
                  <a:pt x="825" y="99"/>
                </a:lnTo>
                <a:lnTo>
                  <a:pt x="825" y="99"/>
                </a:lnTo>
                <a:cubicBezTo>
                  <a:pt x="825" y="99"/>
                  <a:pt x="825" y="99"/>
                  <a:pt x="825" y="98"/>
                </a:cubicBezTo>
                <a:lnTo>
                  <a:pt x="825" y="98"/>
                </a:lnTo>
                <a:cubicBezTo>
                  <a:pt x="825" y="100"/>
                  <a:pt x="825" y="101"/>
                  <a:pt x="825" y="101"/>
                </a:cubicBezTo>
                <a:lnTo>
                  <a:pt x="825" y="101"/>
                </a:lnTo>
                <a:cubicBezTo>
                  <a:pt x="825" y="101"/>
                  <a:pt x="824" y="102"/>
                  <a:pt x="823" y="103"/>
                </a:cubicBezTo>
                <a:lnTo>
                  <a:pt x="823" y="103"/>
                </a:lnTo>
                <a:cubicBezTo>
                  <a:pt x="824" y="101"/>
                  <a:pt x="824" y="99"/>
                  <a:pt x="824" y="97"/>
                </a:cubicBezTo>
                <a:lnTo>
                  <a:pt x="824" y="97"/>
                </a:lnTo>
                <a:lnTo>
                  <a:pt x="824" y="97"/>
                </a:lnTo>
                <a:cubicBezTo>
                  <a:pt x="822" y="96"/>
                  <a:pt x="820" y="95"/>
                  <a:pt x="819" y="97"/>
                </a:cubicBezTo>
                <a:lnTo>
                  <a:pt x="819" y="97"/>
                </a:lnTo>
                <a:cubicBezTo>
                  <a:pt x="818" y="100"/>
                  <a:pt x="818" y="101"/>
                  <a:pt x="819" y="103"/>
                </a:cubicBezTo>
                <a:lnTo>
                  <a:pt x="819" y="103"/>
                </a:lnTo>
                <a:cubicBezTo>
                  <a:pt x="818" y="103"/>
                  <a:pt x="818" y="102"/>
                  <a:pt x="817" y="101"/>
                </a:cubicBezTo>
                <a:lnTo>
                  <a:pt x="817" y="101"/>
                </a:lnTo>
                <a:cubicBezTo>
                  <a:pt x="814" y="104"/>
                  <a:pt x="811" y="107"/>
                  <a:pt x="810" y="111"/>
                </a:cubicBezTo>
                <a:lnTo>
                  <a:pt x="810" y="111"/>
                </a:lnTo>
                <a:cubicBezTo>
                  <a:pt x="810" y="111"/>
                  <a:pt x="809" y="112"/>
                  <a:pt x="808" y="112"/>
                </a:cubicBezTo>
                <a:lnTo>
                  <a:pt x="808" y="112"/>
                </a:lnTo>
                <a:lnTo>
                  <a:pt x="808" y="112"/>
                </a:lnTo>
                <a:cubicBezTo>
                  <a:pt x="807" y="112"/>
                  <a:pt x="805" y="112"/>
                  <a:pt x="804" y="113"/>
                </a:cubicBezTo>
                <a:lnTo>
                  <a:pt x="804" y="113"/>
                </a:lnTo>
                <a:cubicBezTo>
                  <a:pt x="806" y="111"/>
                  <a:pt x="809" y="108"/>
                  <a:pt x="809" y="105"/>
                </a:cubicBezTo>
                <a:lnTo>
                  <a:pt x="809" y="105"/>
                </a:lnTo>
                <a:cubicBezTo>
                  <a:pt x="810" y="105"/>
                  <a:pt x="810" y="105"/>
                  <a:pt x="810" y="104"/>
                </a:cubicBezTo>
                <a:lnTo>
                  <a:pt x="810" y="104"/>
                </a:lnTo>
                <a:cubicBezTo>
                  <a:pt x="810" y="103"/>
                  <a:pt x="810" y="101"/>
                  <a:pt x="808" y="101"/>
                </a:cubicBezTo>
                <a:lnTo>
                  <a:pt x="808" y="101"/>
                </a:lnTo>
                <a:cubicBezTo>
                  <a:pt x="806" y="101"/>
                  <a:pt x="810" y="95"/>
                  <a:pt x="805" y="99"/>
                </a:cubicBezTo>
                <a:lnTo>
                  <a:pt x="805" y="99"/>
                </a:lnTo>
                <a:cubicBezTo>
                  <a:pt x="803" y="101"/>
                  <a:pt x="804" y="103"/>
                  <a:pt x="806" y="104"/>
                </a:cubicBezTo>
                <a:lnTo>
                  <a:pt x="806" y="104"/>
                </a:lnTo>
                <a:cubicBezTo>
                  <a:pt x="804" y="105"/>
                  <a:pt x="803" y="107"/>
                  <a:pt x="800" y="107"/>
                </a:cubicBezTo>
                <a:lnTo>
                  <a:pt x="800" y="107"/>
                </a:lnTo>
                <a:cubicBezTo>
                  <a:pt x="798" y="109"/>
                  <a:pt x="796" y="110"/>
                  <a:pt x="794" y="111"/>
                </a:cubicBezTo>
                <a:lnTo>
                  <a:pt x="794" y="111"/>
                </a:lnTo>
                <a:lnTo>
                  <a:pt x="794" y="111"/>
                </a:lnTo>
                <a:lnTo>
                  <a:pt x="794" y="111"/>
                </a:lnTo>
                <a:lnTo>
                  <a:pt x="794" y="111"/>
                </a:lnTo>
                <a:lnTo>
                  <a:pt x="794" y="111"/>
                </a:lnTo>
                <a:lnTo>
                  <a:pt x="794" y="111"/>
                </a:lnTo>
                <a:cubicBezTo>
                  <a:pt x="793" y="111"/>
                  <a:pt x="793" y="111"/>
                  <a:pt x="793" y="111"/>
                </a:cubicBezTo>
                <a:lnTo>
                  <a:pt x="793" y="111"/>
                </a:lnTo>
                <a:cubicBezTo>
                  <a:pt x="792" y="111"/>
                  <a:pt x="792" y="111"/>
                  <a:pt x="792" y="111"/>
                </a:cubicBezTo>
                <a:lnTo>
                  <a:pt x="792" y="111"/>
                </a:lnTo>
                <a:lnTo>
                  <a:pt x="792" y="111"/>
                </a:lnTo>
                <a:lnTo>
                  <a:pt x="792" y="111"/>
                </a:lnTo>
                <a:cubicBezTo>
                  <a:pt x="792" y="110"/>
                  <a:pt x="791" y="109"/>
                  <a:pt x="790" y="109"/>
                </a:cubicBezTo>
                <a:lnTo>
                  <a:pt x="790" y="109"/>
                </a:lnTo>
                <a:cubicBezTo>
                  <a:pt x="791" y="109"/>
                  <a:pt x="791" y="109"/>
                  <a:pt x="791" y="108"/>
                </a:cubicBezTo>
                <a:lnTo>
                  <a:pt x="791" y="108"/>
                </a:lnTo>
                <a:cubicBezTo>
                  <a:pt x="792" y="107"/>
                  <a:pt x="793" y="107"/>
                  <a:pt x="794" y="105"/>
                </a:cubicBezTo>
                <a:lnTo>
                  <a:pt x="794" y="105"/>
                </a:lnTo>
                <a:cubicBezTo>
                  <a:pt x="795" y="103"/>
                  <a:pt x="797" y="102"/>
                  <a:pt x="798" y="101"/>
                </a:cubicBezTo>
                <a:lnTo>
                  <a:pt x="798" y="101"/>
                </a:lnTo>
                <a:cubicBezTo>
                  <a:pt x="801" y="100"/>
                  <a:pt x="803" y="98"/>
                  <a:pt x="804" y="95"/>
                </a:cubicBezTo>
                <a:lnTo>
                  <a:pt x="804" y="95"/>
                </a:lnTo>
                <a:cubicBezTo>
                  <a:pt x="805" y="94"/>
                  <a:pt x="804" y="93"/>
                  <a:pt x="803" y="93"/>
                </a:cubicBezTo>
                <a:lnTo>
                  <a:pt x="803" y="93"/>
                </a:lnTo>
                <a:cubicBezTo>
                  <a:pt x="801" y="92"/>
                  <a:pt x="798" y="95"/>
                  <a:pt x="798" y="93"/>
                </a:cubicBezTo>
                <a:lnTo>
                  <a:pt x="798" y="93"/>
                </a:lnTo>
                <a:cubicBezTo>
                  <a:pt x="798" y="93"/>
                  <a:pt x="798" y="91"/>
                  <a:pt x="797" y="92"/>
                </a:cubicBezTo>
                <a:lnTo>
                  <a:pt x="797" y="92"/>
                </a:lnTo>
                <a:cubicBezTo>
                  <a:pt x="796" y="92"/>
                  <a:pt x="796" y="93"/>
                  <a:pt x="795" y="93"/>
                </a:cubicBezTo>
                <a:lnTo>
                  <a:pt x="795" y="93"/>
                </a:lnTo>
                <a:cubicBezTo>
                  <a:pt x="796" y="91"/>
                  <a:pt x="796" y="90"/>
                  <a:pt x="796" y="88"/>
                </a:cubicBezTo>
                <a:lnTo>
                  <a:pt x="796" y="88"/>
                </a:lnTo>
                <a:cubicBezTo>
                  <a:pt x="797" y="86"/>
                  <a:pt x="798" y="83"/>
                  <a:pt x="798" y="80"/>
                </a:cubicBezTo>
                <a:lnTo>
                  <a:pt x="798" y="80"/>
                </a:lnTo>
                <a:cubicBezTo>
                  <a:pt x="800" y="80"/>
                  <a:pt x="803" y="79"/>
                  <a:pt x="804" y="77"/>
                </a:cubicBezTo>
                <a:lnTo>
                  <a:pt x="804" y="77"/>
                </a:lnTo>
                <a:cubicBezTo>
                  <a:pt x="806" y="73"/>
                  <a:pt x="810" y="69"/>
                  <a:pt x="812" y="66"/>
                </a:cubicBezTo>
                <a:lnTo>
                  <a:pt x="812" y="66"/>
                </a:lnTo>
                <a:cubicBezTo>
                  <a:pt x="813" y="62"/>
                  <a:pt x="809" y="59"/>
                  <a:pt x="811" y="54"/>
                </a:cubicBezTo>
                <a:lnTo>
                  <a:pt x="811" y="54"/>
                </a:lnTo>
                <a:cubicBezTo>
                  <a:pt x="812" y="54"/>
                  <a:pt x="813" y="53"/>
                  <a:pt x="814" y="52"/>
                </a:cubicBezTo>
                <a:lnTo>
                  <a:pt x="814" y="52"/>
                </a:lnTo>
                <a:cubicBezTo>
                  <a:pt x="814" y="53"/>
                  <a:pt x="814" y="53"/>
                  <a:pt x="815" y="53"/>
                </a:cubicBezTo>
                <a:lnTo>
                  <a:pt x="815" y="53"/>
                </a:lnTo>
                <a:lnTo>
                  <a:pt x="815" y="53"/>
                </a:lnTo>
                <a:lnTo>
                  <a:pt x="815" y="53"/>
                </a:lnTo>
                <a:cubicBezTo>
                  <a:pt x="818" y="56"/>
                  <a:pt x="818" y="59"/>
                  <a:pt x="818" y="62"/>
                </a:cubicBezTo>
                <a:lnTo>
                  <a:pt x="818" y="62"/>
                </a:lnTo>
                <a:cubicBezTo>
                  <a:pt x="821" y="61"/>
                  <a:pt x="824" y="59"/>
                  <a:pt x="826" y="58"/>
                </a:cubicBezTo>
                <a:lnTo>
                  <a:pt x="826" y="58"/>
                </a:lnTo>
                <a:lnTo>
                  <a:pt x="826" y="58"/>
                </a:lnTo>
                <a:lnTo>
                  <a:pt x="826" y="58"/>
                </a:lnTo>
                <a:cubicBezTo>
                  <a:pt x="826" y="60"/>
                  <a:pt x="823" y="64"/>
                  <a:pt x="823" y="66"/>
                </a:cubicBezTo>
                <a:lnTo>
                  <a:pt x="823" y="66"/>
                </a:lnTo>
                <a:cubicBezTo>
                  <a:pt x="826" y="68"/>
                  <a:pt x="827" y="64"/>
                  <a:pt x="828" y="62"/>
                </a:cubicBezTo>
                <a:lnTo>
                  <a:pt x="828" y="62"/>
                </a:lnTo>
                <a:cubicBezTo>
                  <a:pt x="831" y="58"/>
                  <a:pt x="832" y="55"/>
                  <a:pt x="831" y="51"/>
                </a:cubicBezTo>
                <a:lnTo>
                  <a:pt x="831" y="51"/>
                </a:lnTo>
                <a:cubicBezTo>
                  <a:pt x="831" y="50"/>
                  <a:pt x="831" y="48"/>
                  <a:pt x="832" y="47"/>
                </a:cubicBezTo>
                <a:lnTo>
                  <a:pt x="832" y="47"/>
                </a:lnTo>
                <a:cubicBezTo>
                  <a:pt x="832" y="47"/>
                  <a:pt x="833" y="47"/>
                  <a:pt x="834" y="47"/>
                </a:cubicBezTo>
                <a:lnTo>
                  <a:pt x="834" y="47"/>
                </a:lnTo>
                <a:cubicBezTo>
                  <a:pt x="838" y="47"/>
                  <a:pt x="842" y="46"/>
                  <a:pt x="847" y="43"/>
                </a:cubicBezTo>
                <a:lnTo>
                  <a:pt x="847" y="43"/>
                </a:lnTo>
                <a:cubicBezTo>
                  <a:pt x="848" y="43"/>
                  <a:pt x="849" y="43"/>
                  <a:pt x="850" y="42"/>
                </a:cubicBezTo>
                <a:lnTo>
                  <a:pt x="850" y="42"/>
                </a:lnTo>
                <a:cubicBezTo>
                  <a:pt x="850" y="41"/>
                  <a:pt x="850" y="41"/>
                  <a:pt x="850" y="41"/>
                </a:cubicBezTo>
                <a:lnTo>
                  <a:pt x="850" y="41"/>
                </a:lnTo>
                <a:cubicBezTo>
                  <a:pt x="851" y="43"/>
                  <a:pt x="853" y="41"/>
                  <a:pt x="854" y="40"/>
                </a:cubicBezTo>
                <a:lnTo>
                  <a:pt x="854" y="40"/>
                </a:lnTo>
                <a:cubicBezTo>
                  <a:pt x="854" y="41"/>
                  <a:pt x="853" y="42"/>
                  <a:pt x="853" y="42"/>
                </a:cubicBezTo>
                <a:lnTo>
                  <a:pt x="853" y="42"/>
                </a:lnTo>
                <a:cubicBezTo>
                  <a:pt x="853" y="45"/>
                  <a:pt x="855" y="46"/>
                  <a:pt x="857" y="46"/>
                </a:cubicBezTo>
                <a:lnTo>
                  <a:pt x="857" y="46"/>
                </a:lnTo>
                <a:cubicBezTo>
                  <a:pt x="856" y="47"/>
                  <a:pt x="853" y="47"/>
                  <a:pt x="855" y="50"/>
                </a:cubicBezTo>
                <a:lnTo>
                  <a:pt x="855" y="50"/>
                </a:lnTo>
                <a:cubicBezTo>
                  <a:pt x="855" y="56"/>
                  <a:pt x="850" y="56"/>
                  <a:pt x="847" y="58"/>
                </a:cubicBezTo>
                <a:lnTo>
                  <a:pt x="847" y="58"/>
                </a:lnTo>
                <a:cubicBezTo>
                  <a:pt x="847" y="58"/>
                  <a:pt x="847" y="57"/>
                  <a:pt x="846" y="57"/>
                </a:cubicBezTo>
                <a:lnTo>
                  <a:pt x="846" y="57"/>
                </a:lnTo>
                <a:cubicBezTo>
                  <a:pt x="844" y="58"/>
                  <a:pt x="842" y="61"/>
                  <a:pt x="841" y="64"/>
                </a:cubicBezTo>
                <a:lnTo>
                  <a:pt x="841" y="64"/>
                </a:lnTo>
                <a:cubicBezTo>
                  <a:pt x="840" y="64"/>
                  <a:pt x="840" y="64"/>
                  <a:pt x="840" y="64"/>
                </a:cubicBezTo>
                <a:lnTo>
                  <a:pt x="840" y="64"/>
                </a:lnTo>
                <a:cubicBezTo>
                  <a:pt x="838" y="65"/>
                  <a:pt x="836" y="65"/>
                  <a:pt x="835" y="64"/>
                </a:cubicBezTo>
                <a:lnTo>
                  <a:pt x="835" y="64"/>
                </a:lnTo>
                <a:cubicBezTo>
                  <a:pt x="834" y="66"/>
                  <a:pt x="833" y="67"/>
                  <a:pt x="831" y="68"/>
                </a:cubicBezTo>
                <a:lnTo>
                  <a:pt x="831" y="68"/>
                </a:lnTo>
                <a:cubicBezTo>
                  <a:pt x="832" y="70"/>
                  <a:pt x="831" y="72"/>
                  <a:pt x="829" y="74"/>
                </a:cubicBezTo>
                <a:lnTo>
                  <a:pt x="829" y="74"/>
                </a:lnTo>
                <a:cubicBezTo>
                  <a:pt x="828" y="74"/>
                  <a:pt x="827" y="73"/>
                  <a:pt x="826" y="73"/>
                </a:cubicBezTo>
                <a:close/>
                <a:moveTo>
                  <a:pt x="820" y="105"/>
                </a:moveTo>
                <a:lnTo>
                  <a:pt x="820" y="105"/>
                </a:lnTo>
                <a:close/>
                <a:moveTo>
                  <a:pt x="819" y="278"/>
                </a:moveTo>
                <a:lnTo>
                  <a:pt x="819" y="278"/>
                </a:lnTo>
                <a:cubicBezTo>
                  <a:pt x="819" y="277"/>
                  <a:pt x="819" y="277"/>
                  <a:pt x="819" y="277"/>
                </a:cubicBezTo>
                <a:lnTo>
                  <a:pt x="819" y="277"/>
                </a:lnTo>
                <a:cubicBezTo>
                  <a:pt x="820" y="275"/>
                  <a:pt x="821" y="273"/>
                  <a:pt x="823" y="273"/>
                </a:cubicBezTo>
                <a:lnTo>
                  <a:pt x="823" y="273"/>
                </a:lnTo>
                <a:cubicBezTo>
                  <a:pt x="823" y="271"/>
                  <a:pt x="823" y="271"/>
                  <a:pt x="824" y="271"/>
                </a:cubicBezTo>
                <a:lnTo>
                  <a:pt x="824" y="271"/>
                </a:lnTo>
                <a:lnTo>
                  <a:pt x="824" y="273"/>
                </a:lnTo>
                <a:lnTo>
                  <a:pt x="824" y="273"/>
                </a:lnTo>
                <a:cubicBezTo>
                  <a:pt x="822" y="275"/>
                  <a:pt x="820" y="277"/>
                  <a:pt x="819" y="278"/>
                </a:cubicBezTo>
                <a:close/>
                <a:moveTo>
                  <a:pt x="819" y="739"/>
                </a:moveTo>
                <a:lnTo>
                  <a:pt x="819" y="739"/>
                </a:lnTo>
                <a:cubicBezTo>
                  <a:pt x="819" y="739"/>
                  <a:pt x="819" y="739"/>
                  <a:pt x="819" y="738"/>
                </a:cubicBezTo>
                <a:lnTo>
                  <a:pt x="819" y="738"/>
                </a:lnTo>
                <a:cubicBezTo>
                  <a:pt x="820" y="739"/>
                  <a:pt x="821" y="739"/>
                  <a:pt x="822" y="736"/>
                </a:cubicBezTo>
                <a:lnTo>
                  <a:pt x="822" y="736"/>
                </a:lnTo>
                <a:lnTo>
                  <a:pt x="822" y="736"/>
                </a:lnTo>
                <a:lnTo>
                  <a:pt x="822" y="736"/>
                </a:lnTo>
                <a:cubicBezTo>
                  <a:pt x="823" y="737"/>
                  <a:pt x="823" y="737"/>
                  <a:pt x="823" y="738"/>
                </a:cubicBezTo>
                <a:lnTo>
                  <a:pt x="819" y="739"/>
                </a:lnTo>
                <a:close/>
                <a:moveTo>
                  <a:pt x="820" y="743"/>
                </a:moveTo>
                <a:lnTo>
                  <a:pt x="820" y="743"/>
                </a:lnTo>
                <a:lnTo>
                  <a:pt x="819" y="743"/>
                </a:lnTo>
                <a:lnTo>
                  <a:pt x="819" y="743"/>
                </a:lnTo>
                <a:cubicBezTo>
                  <a:pt x="820" y="742"/>
                  <a:pt x="820" y="742"/>
                  <a:pt x="821" y="741"/>
                </a:cubicBezTo>
                <a:lnTo>
                  <a:pt x="821" y="741"/>
                </a:lnTo>
                <a:cubicBezTo>
                  <a:pt x="820" y="742"/>
                  <a:pt x="820" y="742"/>
                  <a:pt x="820" y="743"/>
                </a:cubicBezTo>
                <a:close/>
                <a:moveTo>
                  <a:pt x="816" y="313"/>
                </a:moveTo>
                <a:lnTo>
                  <a:pt x="816" y="313"/>
                </a:lnTo>
                <a:lnTo>
                  <a:pt x="816" y="313"/>
                </a:lnTo>
                <a:lnTo>
                  <a:pt x="816" y="313"/>
                </a:lnTo>
                <a:cubicBezTo>
                  <a:pt x="817" y="312"/>
                  <a:pt x="818" y="311"/>
                  <a:pt x="820" y="310"/>
                </a:cubicBezTo>
                <a:lnTo>
                  <a:pt x="820" y="310"/>
                </a:lnTo>
                <a:cubicBezTo>
                  <a:pt x="820" y="311"/>
                  <a:pt x="820" y="311"/>
                  <a:pt x="820" y="311"/>
                </a:cubicBezTo>
                <a:lnTo>
                  <a:pt x="820" y="311"/>
                </a:lnTo>
                <a:cubicBezTo>
                  <a:pt x="819" y="311"/>
                  <a:pt x="818" y="311"/>
                  <a:pt x="818" y="311"/>
                </a:cubicBezTo>
                <a:lnTo>
                  <a:pt x="818" y="311"/>
                </a:lnTo>
                <a:cubicBezTo>
                  <a:pt x="817" y="312"/>
                  <a:pt x="817" y="312"/>
                  <a:pt x="816" y="313"/>
                </a:cubicBezTo>
                <a:close/>
                <a:moveTo>
                  <a:pt x="816" y="204"/>
                </a:moveTo>
                <a:lnTo>
                  <a:pt x="816" y="204"/>
                </a:lnTo>
                <a:close/>
                <a:moveTo>
                  <a:pt x="815" y="197"/>
                </a:moveTo>
                <a:lnTo>
                  <a:pt x="815" y="197"/>
                </a:lnTo>
                <a:cubicBezTo>
                  <a:pt x="815" y="197"/>
                  <a:pt x="815" y="197"/>
                  <a:pt x="814" y="197"/>
                </a:cubicBezTo>
                <a:lnTo>
                  <a:pt x="814" y="197"/>
                </a:lnTo>
                <a:cubicBezTo>
                  <a:pt x="815" y="197"/>
                  <a:pt x="815" y="197"/>
                  <a:pt x="815" y="197"/>
                </a:cubicBezTo>
                <a:close/>
                <a:moveTo>
                  <a:pt x="815" y="110"/>
                </a:moveTo>
                <a:lnTo>
                  <a:pt x="815" y="110"/>
                </a:lnTo>
                <a:cubicBezTo>
                  <a:pt x="816" y="109"/>
                  <a:pt x="818" y="109"/>
                  <a:pt x="819" y="108"/>
                </a:cubicBezTo>
                <a:lnTo>
                  <a:pt x="819" y="108"/>
                </a:lnTo>
                <a:cubicBezTo>
                  <a:pt x="819" y="108"/>
                  <a:pt x="819" y="108"/>
                  <a:pt x="819" y="109"/>
                </a:cubicBezTo>
                <a:lnTo>
                  <a:pt x="819" y="109"/>
                </a:lnTo>
                <a:cubicBezTo>
                  <a:pt x="818" y="109"/>
                  <a:pt x="818" y="110"/>
                  <a:pt x="817" y="111"/>
                </a:cubicBezTo>
                <a:lnTo>
                  <a:pt x="817" y="111"/>
                </a:lnTo>
                <a:lnTo>
                  <a:pt x="817" y="111"/>
                </a:lnTo>
                <a:lnTo>
                  <a:pt x="817" y="111"/>
                </a:lnTo>
                <a:cubicBezTo>
                  <a:pt x="817" y="110"/>
                  <a:pt x="816" y="110"/>
                  <a:pt x="815" y="110"/>
                </a:cubicBezTo>
                <a:close/>
                <a:moveTo>
                  <a:pt x="816" y="165"/>
                </a:moveTo>
                <a:lnTo>
                  <a:pt x="816" y="165"/>
                </a:lnTo>
                <a:cubicBezTo>
                  <a:pt x="815" y="165"/>
                  <a:pt x="814" y="165"/>
                  <a:pt x="814" y="165"/>
                </a:cubicBezTo>
                <a:lnTo>
                  <a:pt x="814" y="165"/>
                </a:lnTo>
                <a:cubicBezTo>
                  <a:pt x="814" y="165"/>
                  <a:pt x="814" y="164"/>
                  <a:pt x="814" y="163"/>
                </a:cubicBezTo>
                <a:lnTo>
                  <a:pt x="814" y="163"/>
                </a:lnTo>
                <a:cubicBezTo>
                  <a:pt x="815" y="163"/>
                  <a:pt x="815" y="164"/>
                  <a:pt x="816" y="165"/>
                </a:cubicBezTo>
                <a:close/>
                <a:moveTo>
                  <a:pt x="814" y="209"/>
                </a:moveTo>
                <a:lnTo>
                  <a:pt x="814" y="209"/>
                </a:lnTo>
                <a:cubicBezTo>
                  <a:pt x="814" y="210"/>
                  <a:pt x="814" y="210"/>
                  <a:pt x="814" y="210"/>
                </a:cubicBezTo>
                <a:lnTo>
                  <a:pt x="814" y="210"/>
                </a:lnTo>
                <a:cubicBezTo>
                  <a:pt x="814" y="210"/>
                  <a:pt x="814" y="210"/>
                  <a:pt x="813" y="210"/>
                </a:cubicBezTo>
                <a:lnTo>
                  <a:pt x="813" y="210"/>
                </a:lnTo>
                <a:lnTo>
                  <a:pt x="813" y="210"/>
                </a:lnTo>
                <a:lnTo>
                  <a:pt x="813" y="210"/>
                </a:lnTo>
                <a:cubicBezTo>
                  <a:pt x="814" y="210"/>
                  <a:pt x="814" y="210"/>
                  <a:pt x="814" y="210"/>
                </a:cubicBezTo>
                <a:lnTo>
                  <a:pt x="814" y="210"/>
                </a:lnTo>
                <a:lnTo>
                  <a:pt x="814" y="209"/>
                </a:lnTo>
                <a:close/>
                <a:moveTo>
                  <a:pt x="812" y="223"/>
                </a:moveTo>
                <a:lnTo>
                  <a:pt x="812" y="223"/>
                </a:lnTo>
                <a:close/>
                <a:moveTo>
                  <a:pt x="805" y="810"/>
                </a:moveTo>
                <a:lnTo>
                  <a:pt x="805" y="810"/>
                </a:lnTo>
                <a:cubicBezTo>
                  <a:pt x="805" y="810"/>
                  <a:pt x="805" y="810"/>
                  <a:pt x="806" y="810"/>
                </a:cubicBezTo>
                <a:lnTo>
                  <a:pt x="806" y="810"/>
                </a:lnTo>
                <a:lnTo>
                  <a:pt x="806" y="810"/>
                </a:lnTo>
                <a:lnTo>
                  <a:pt x="806" y="810"/>
                </a:lnTo>
                <a:lnTo>
                  <a:pt x="806" y="810"/>
                </a:lnTo>
                <a:lnTo>
                  <a:pt x="806" y="810"/>
                </a:lnTo>
                <a:cubicBezTo>
                  <a:pt x="806" y="810"/>
                  <a:pt x="806" y="810"/>
                  <a:pt x="805" y="810"/>
                </a:cubicBezTo>
                <a:close/>
                <a:moveTo>
                  <a:pt x="793" y="116"/>
                </a:moveTo>
                <a:lnTo>
                  <a:pt x="793" y="116"/>
                </a:lnTo>
                <a:cubicBezTo>
                  <a:pt x="793" y="116"/>
                  <a:pt x="793" y="116"/>
                  <a:pt x="794" y="115"/>
                </a:cubicBezTo>
                <a:lnTo>
                  <a:pt x="794" y="115"/>
                </a:lnTo>
                <a:lnTo>
                  <a:pt x="794" y="115"/>
                </a:lnTo>
                <a:lnTo>
                  <a:pt x="794" y="115"/>
                </a:lnTo>
                <a:cubicBezTo>
                  <a:pt x="794" y="116"/>
                  <a:pt x="794" y="116"/>
                  <a:pt x="793" y="116"/>
                </a:cubicBezTo>
                <a:close/>
                <a:moveTo>
                  <a:pt x="793" y="751"/>
                </a:moveTo>
                <a:lnTo>
                  <a:pt x="793" y="751"/>
                </a:lnTo>
                <a:lnTo>
                  <a:pt x="794" y="751"/>
                </a:lnTo>
                <a:lnTo>
                  <a:pt x="794" y="751"/>
                </a:lnTo>
                <a:cubicBezTo>
                  <a:pt x="795" y="751"/>
                  <a:pt x="796" y="752"/>
                  <a:pt x="798" y="753"/>
                </a:cubicBezTo>
                <a:lnTo>
                  <a:pt x="797" y="754"/>
                </a:lnTo>
                <a:lnTo>
                  <a:pt x="797" y="754"/>
                </a:lnTo>
                <a:cubicBezTo>
                  <a:pt x="796" y="754"/>
                  <a:pt x="795" y="753"/>
                  <a:pt x="793" y="752"/>
                </a:cubicBezTo>
                <a:lnTo>
                  <a:pt x="793" y="752"/>
                </a:lnTo>
                <a:cubicBezTo>
                  <a:pt x="793" y="751"/>
                  <a:pt x="793" y="751"/>
                  <a:pt x="793" y="751"/>
                </a:cubicBezTo>
                <a:close/>
                <a:moveTo>
                  <a:pt x="798" y="772"/>
                </a:moveTo>
                <a:lnTo>
                  <a:pt x="798" y="772"/>
                </a:lnTo>
                <a:cubicBezTo>
                  <a:pt x="795" y="772"/>
                  <a:pt x="792" y="774"/>
                  <a:pt x="790" y="775"/>
                </a:cubicBezTo>
                <a:lnTo>
                  <a:pt x="790" y="775"/>
                </a:lnTo>
                <a:cubicBezTo>
                  <a:pt x="791" y="774"/>
                  <a:pt x="791" y="773"/>
                  <a:pt x="792" y="773"/>
                </a:cubicBezTo>
                <a:lnTo>
                  <a:pt x="792" y="773"/>
                </a:lnTo>
                <a:cubicBezTo>
                  <a:pt x="792" y="772"/>
                  <a:pt x="793" y="770"/>
                  <a:pt x="793" y="769"/>
                </a:cubicBezTo>
                <a:lnTo>
                  <a:pt x="793" y="769"/>
                </a:lnTo>
                <a:cubicBezTo>
                  <a:pt x="795" y="768"/>
                  <a:pt x="798" y="770"/>
                  <a:pt x="798" y="766"/>
                </a:cubicBezTo>
                <a:lnTo>
                  <a:pt x="798" y="766"/>
                </a:lnTo>
                <a:cubicBezTo>
                  <a:pt x="799" y="764"/>
                  <a:pt x="799" y="762"/>
                  <a:pt x="798" y="761"/>
                </a:cubicBezTo>
                <a:lnTo>
                  <a:pt x="798" y="761"/>
                </a:lnTo>
                <a:cubicBezTo>
                  <a:pt x="797" y="761"/>
                  <a:pt x="797" y="761"/>
                  <a:pt x="797" y="760"/>
                </a:cubicBezTo>
                <a:lnTo>
                  <a:pt x="797" y="760"/>
                </a:lnTo>
                <a:lnTo>
                  <a:pt x="797" y="759"/>
                </a:lnTo>
                <a:lnTo>
                  <a:pt x="797" y="759"/>
                </a:lnTo>
                <a:cubicBezTo>
                  <a:pt x="798" y="760"/>
                  <a:pt x="798" y="760"/>
                  <a:pt x="798" y="760"/>
                </a:cubicBezTo>
                <a:lnTo>
                  <a:pt x="798" y="760"/>
                </a:lnTo>
                <a:cubicBezTo>
                  <a:pt x="800" y="761"/>
                  <a:pt x="800" y="762"/>
                  <a:pt x="799" y="764"/>
                </a:cubicBezTo>
                <a:lnTo>
                  <a:pt x="799" y="764"/>
                </a:lnTo>
                <a:cubicBezTo>
                  <a:pt x="800" y="765"/>
                  <a:pt x="801" y="766"/>
                  <a:pt x="802" y="766"/>
                </a:cubicBezTo>
                <a:lnTo>
                  <a:pt x="802" y="766"/>
                </a:lnTo>
                <a:cubicBezTo>
                  <a:pt x="801" y="767"/>
                  <a:pt x="799" y="769"/>
                  <a:pt x="798" y="772"/>
                </a:cubicBezTo>
                <a:close/>
                <a:moveTo>
                  <a:pt x="799" y="778"/>
                </a:moveTo>
                <a:lnTo>
                  <a:pt x="795" y="783"/>
                </a:lnTo>
                <a:lnTo>
                  <a:pt x="795" y="783"/>
                </a:lnTo>
                <a:lnTo>
                  <a:pt x="795" y="782"/>
                </a:lnTo>
                <a:lnTo>
                  <a:pt x="795" y="782"/>
                </a:lnTo>
                <a:cubicBezTo>
                  <a:pt x="791" y="783"/>
                  <a:pt x="789" y="785"/>
                  <a:pt x="789" y="787"/>
                </a:cubicBezTo>
                <a:lnTo>
                  <a:pt x="789" y="787"/>
                </a:lnTo>
                <a:cubicBezTo>
                  <a:pt x="788" y="786"/>
                  <a:pt x="788" y="784"/>
                  <a:pt x="785" y="784"/>
                </a:cubicBezTo>
                <a:lnTo>
                  <a:pt x="785" y="784"/>
                </a:lnTo>
                <a:cubicBezTo>
                  <a:pt x="785" y="782"/>
                  <a:pt x="785" y="782"/>
                  <a:pt x="783" y="781"/>
                </a:cubicBezTo>
                <a:lnTo>
                  <a:pt x="783" y="781"/>
                </a:lnTo>
                <a:lnTo>
                  <a:pt x="782" y="780"/>
                </a:lnTo>
                <a:lnTo>
                  <a:pt x="782" y="780"/>
                </a:lnTo>
                <a:lnTo>
                  <a:pt x="782" y="780"/>
                </a:lnTo>
                <a:lnTo>
                  <a:pt x="782" y="780"/>
                </a:lnTo>
                <a:cubicBezTo>
                  <a:pt x="782" y="780"/>
                  <a:pt x="782" y="780"/>
                  <a:pt x="783" y="780"/>
                </a:cubicBezTo>
                <a:lnTo>
                  <a:pt x="783" y="780"/>
                </a:lnTo>
                <a:cubicBezTo>
                  <a:pt x="786" y="781"/>
                  <a:pt x="788" y="779"/>
                  <a:pt x="788" y="777"/>
                </a:cubicBezTo>
                <a:lnTo>
                  <a:pt x="788" y="777"/>
                </a:lnTo>
                <a:cubicBezTo>
                  <a:pt x="788" y="778"/>
                  <a:pt x="788" y="779"/>
                  <a:pt x="789" y="780"/>
                </a:cubicBezTo>
                <a:lnTo>
                  <a:pt x="789" y="780"/>
                </a:lnTo>
                <a:cubicBezTo>
                  <a:pt x="793" y="782"/>
                  <a:pt x="795" y="778"/>
                  <a:pt x="798" y="776"/>
                </a:cubicBezTo>
                <a:lnTo>
                  <a:pt x="798" y="776"/>
                </a:lnTo>
                <a:cubicBezTo>
                  <a:pt x="802" y="775"/>
                  <a:pt x="799" y="777"/>
                  <a:pt x="799" y="778"/>
                </a:cubicBezTo>
                <a:close/>
                <a:moveTo>
                  <a:pt x="781" y="140"/>
                </a:moveTo>
                <a:lnTo>
                  <a:pt x="781" y="140"/>
                </a:lnTo>
                <a:cubicBezTo>
                  <a:pt x="781" y="143"/>
                  <a:pt x="779" y="145"/>
                  <a:pt x="779" y="148"/>
                </a:cubicBezTo>
                <a:lnTo>
                  <a:pt x="779" y="148"/>
                </a:lnTo>
                <a:cubicBezTo>
                  <a:pt x="778" y="148"/>
                  <a:pt x="778" y="149"/>
                  <a:pt x="778" y="150"/>
                </a:cubicBezTo>
                <a:lnTo>
                  <a:pt x="778" y="150"/>
                </a:lnTo>
                <a:cubicBezTo>
                  <a:pt x="777" y="150"/>
                  <a:pt x="777" y="150"/>
                  <a:pt x="777" y="151"/>
                </a:cubicBezTo>
                <a:lnTo>
                  <a:pt x="777" y="151"/>
                </a:lnTo>
                <a:cubicBezTo>
                  <a:pt x="777" y="150"/>
                  <a:pt x="777" y="149"/>
                  <a:pt x="778" y="148"/>
                </a:cubicBezTo>
                <a:lnTo>
                  <a:pt x="778" y="148"/>
                </a:lnTo>
                <a:cubicBezTo>
                  <a:pt x="779" y="146"/>
                  <a:pt x="777" y="144"/>
                  <a:pt x="780" y="140"/>
                </a:cubicBezTo>
                <a:lnTo>
                  <a:pt x="780" y="140"/>
                </a:lnTo>
                <a:cubicBezTo>
                  <a:pt x="780" y="139"/>
                  <a:pt x="781" y="139"/>
                  <a:pt x="782" y="139"/>
                </a:cubicBezTo>
                <a:lnTo>
                  <a:pt x="782" y="139"/>
                </a:lnTo>
                <a:lnTo>
                  <a:pt x="782" y="139"/>
                </a:lnTo>
                <a:lnTo>
                  <a:pt x="782" y="139"/>
                </a:lnTo>
                <a:cubicBezTo>
                  <a:pt x="782" y="139"/>
                  <a:pt x="782" y="140"/>
                  <a:pt x="781" y="140"/>
                </a:cubicBezTo>
                <a:close/>
                <a:moveTo>
                  <a:pt x="777" y="444"/>
                </a:moveTo>
                <a:lnTo>
                  <a:pt x="777" y="444"/>
                </a:lnTo>
                <a:cubicBezTo>
                  <a:pt x="778" y="444"/>
                  <a:pt x="778" y="444"/>
                  <a:pt x="779" y="444"/>
                </a:cubicBezTo>
                <a:lnTo>
                  <a:pt x="779" y="444"/>
                </a:lnTo>
                <a:lnTo>
                  <a:pt x="779" y="444"/>
                </a:lnTo>
                <a:lnTo>
                  <a:pt x="779" y="444"/>
                </a:lnTo>
                <a:lnTo>
                  <a:pt x="780" y="444"/>
                </a:lnTo>
                <a:lnTo>
                  <a:pt x="780" y="444"/>
                </a:lnTo>
                <a:cubicBezTo>
                  <a:pt x="779" y="444"/>
                  <a:pt x="778" y="444"/>
                  <a:pt x="777" y="444"/>
                </a:cubicBezTo>
                <a:close/>
                <a:moveTo>
                  <a:pt x="775" y="73"/>
                </a:moveTo>
                <a:lnTo>
                  <a:pt x="775" y="73"/>
                </a:lnTo>
                <a:cubicBezTo>
                  <a:pt x="774" y="71"/>
                  <a:pt x="778" y="68"/>
                  <a:pt x="777" y="66"/>
                </a:cubicBezTo>
                <a:lnTo>
                  <a:pt x="777" y="66"/>
                </a:lnTo>
                <a:cubicBezTo>
                  <a:pt x="777" y="65"/>
                  <a:pt x="778" y="64"/>
                  <a:pt x="779" y="64"/>
                </a:cubicBezTo>
                <a:lnTo>
                  <a:pt x="779" y="64"/>
                </a:lnTo>
                <a:cubicBezTo>
                  <a:pt x="779" y="64"/>
                  <a:pt x="780" y="66"/>
                  <a:pt x="781" y="66"/>
                </a:cubicBezTo>
                <a:lnTo>
                  <a:pt x="781" y="66"/>
                </a:lnTo>
                <a:cubicBezTo>
                  <a:pt x="782" y="66"/>
                  <a:pt x="782" y="66"/>
                  <a:pt x="782" y="66"/>
                </a:cubicBezTo>
                <a:lnTo>
                  <a:pt x="782" y="66"/>
                </a:lnTo>
                <a:cubicBezTo>
                  <a:pt x="782" y="68"/>
                  <a:pt x="782" y="68"/>
                  <a:pt x="783" y="69"/>
                </a:cubicBezTo>
                <a:lnTo>
                  <a:pt x="783" y="69"/>
                </a:lnTo>
                <a:cubicBezTo>
                  <a:pt x="782" y="72"/>
                  <a:pt x="779" y="74"/>
                  <a:pt x="777" y="77"/>
                </a:cubicBezTo>
                <a:lnTo>
                  <a:pt x="777" y="77"/>
                </a:lnTo>
                <a:cubicBezTo>
                  <a:pt x="777" y="75"/>
                  <a:pt x="778" y="72"/>
                  <a:pt x="775" y="73"/>
                </a:cubicBezTo>
                <a:close/>
                <a:moveTo>
                  <a:pt x="773" y="107"/>
                </a:moveTo>
                <a:lnTo>
                  <a:pt x="773" y="107"/>
                </a:lnTo>
                <a:cubicBezTo>
                  <a:pt x="771" y="107"/>
                  <a:pt x="771" y="107"/>
                  <a:pt x="770" y="107"/>
                </a:cubicBezTo>
                <a:lnTo>
                  <a:pt x="770" y="107"/>
                </a:lnTo>
                <a:lnTo>
                  <a:pt x="769" y="107"/>
                </a:lnTo>
                <a:lnTo>
                  <a:pt x="769" y="107"/>
                </a:lnTo>
                <a:cubicBezTo>
                  <a:pt x="769" y="105"/>
                  <a:pt x="771" y="105"/>
                  <a:pt x="773" y="104"/>
                </a:cubicBezTo>
                <a:lnTo>
                  <a:pt x="773" y="104"/>
                </a:lnTo>
                <a:cubicBezTo>
                  <a:pt x="773" y="105"/>
                  <a:pt x="773" y="105"/>
                  <a:pt x="773" y="105"/>
                </a:cubicBezTo>
                <a:lnTo>
                  <a:pt x="773" y="105"/>
                </a:lnTo>
                <a:cubicBezTo>
                  <a:pt x="773" y="105"/>
                  <a:pt x="773" y="105"/>
                  <a:pt x="773" y="107"/>
                </a:cubicBezTo>
                <a:close/>
                <a:moveTo>
                  <a:pt x="773" y="788"/>
                </a:moveTo>
                <a:lnTo>
                  <a:pt x="773" y="788"/>
                </a:lnTo>
                <a:cubicBezTo>
                  <a:pt x="773" y="788"/>
                  <a:pt x="773" y="788"/>
                  <a:pt x="771" y="788"/>
                </a:cubicBezTo>
                <a:lnTo>
                  <a:pt x="771" y="788"/>
                </a:lnTo>
                <a:lnTo>
                  <a:pt x="771" y="788"/>
                </a:lnTo>
                <a:lnTo>
                  <a:pt x="771" y="788"/>
                </a:lnTo>
                <a:lnTo>
                  <a:pt x="771" y="788"/>
                </a:lnTo>
                <a:lnTo>
                  <a:pt x="771" y="788"/>
                </a:lnTo>
                <a:lnTo>
                  <a:pt x="771" y="788"/>
                </a:lnTo>
                <a:lnTo>
                  <a:pt x="771" y="788"/>
                </a:lnTo>
                <a:cubicBezTo>
                  <a:pt x="773" y="787"/>
                  <a:pt x="773" y="788"/>
                  <a:pt x="773" y="788"/>
                </a:cubicBezTo>
                <a:close/>
                <a:moveTo>
                  <a:pt x="768" y="125"/>
                </a:moveTo>
                <a:lnTo>
                  <a:pt x="768" y="125"/>
                </a:lnTo>
                <a:cubicBezTo>
                  <a:pt x="769" y="125"/>
                  <a:pt x="769" y="124"/>
                  <a:pt x="770" y="123"/>
                </a:cubicBezTo>
                <a:lnTo>
                  <a:pt x="770" y="123"/>
                </a:lnTo>
                <a:cubicBezTo>
                  <a:pt x="770" y="124"/>
                  <a:pt x="771" y="124"/>
                  <a:pt x="771" y="124"/>
                </a:cubicBezTo>
                <a:lnTo>
                  <a:pt x="771" y="124"/>
                </a:lnTo>
                <a:cubicBezTo>
                  <a:pt x="770" y="125"/>
                  <a:pt x="769" y="125"/>
                  <a:pt x="768" y="125"/>
                </a:cubicBezTo>
                <a:close/>
                <a:moveTo>
                  <a:pt x="770" y="808"/>
                </a:moveTo>
                <a:lnTo>
                  <a:pt x="770" y="808"/>
                </a:lnTo>
                <a:cubicBezTo>
                  <a:pt x="770" y="807"/>
                  <a:pt x="770" y="807"/>
                  <a:pt x="770" y="807"/>
                </a:cubicBezTo>
                <a:lnTo>
                  <a:pt x="770" y="807"/>
                </a:lnTo>
                <a:lnTo>
                  <a:pt x="770" y="808"/>
                </a:lnTo>
                <a:close/>
                <a:moveTo>
                  <a:pt x="769" y="329"/>
                </a:moveTo>
                <a:lnTo>
                  <a:pt x="769" y="329"/>
                </a:lnTo>
                <a:lnTo>
                  <a:pt x="769" y="329"/>
                </a:lnTo>
                <a:lnTo>
                  <a:pt x="769" y="329"/>
                </a:lnTo>
                <a:lnTo>
                  <a:pt x="770" y="329"/>
                </a:lnTo>
                <a:lnTo>
                  <a:pt x="770" y="329"/>
                </a:lnTo>
                <a:cubicBezTo>
                  <a:pt x="770" y="329"/>
                  <a:pt x="770" y="329"/>
                  <a:pt x="769" y="329"/>
                </a:cubicBezTo>
                <a:close/>
                <a:moveTo>
                  <a:pt x="766" y="147"/>
                </a:moveTo>
                <a:lnTo>
                  <a:pt x="766" y="147"/>
                </a:lnTo>
                <a:lnTo>
                  <a:pt x="766" y="147"/>
                </a:lnTo>
                <a:lnTo>
                  <a:pt x="766" y="147"/>
                </a:lnTo>
                <a:cubicBezTo>
                  <a:pt x="766" y="146"/>
                  <a:pt x="766" y="146"/>
                  <a:pt x="766" y="145"/>
                </a:cubicBezTo>
                <a:lnTo>
                  <a:pt x="766" y="145"/>
                </a:lnTo>
                <a:cubicBezTo>
                  <a:pt x="765" y="145"/>
                  <a:pt x="764" y="144"/>
                  <a:pt x="763" y="145"/>
                </a:cubicBezTo>
                <a:lnTo>
                  <a:pt x="763" y="145"/>
                </a:lnTo>
                <a:cubicBezTo>
                  <a:pt x="765" y="144"/>
                  <a:pt x="766" y="144"/>
                  <a:pt x="767" y="144"/>
                </a:cubicBezTo>
                <a:lnTo>
                  <a:pt x="767" y="144"/>
                </a:lnTo>
                <a:cubicBezTo>
                  <a:pt x="767" y="145"/>
                  <a:pt x="766" y="146"/>
                  <a:pt x="766" y="147"/>
                </a:cubicBezTo>
                <a:close/>
                <a:moveTo>
                  <a:pt x="764" y="580"/>
                </a:moveTo>
                <a:lnTo>
                  <a:pt x="764" y="580"/>
                </a:lnTo>
                <a:close/>
                <a:moveTo>
                  <a:pt x="761" y="458"/>
                </a:moveTo>
                <a:lnTo>
                  <a:pt x="761" y="458"/>
                </a:lnTo>
                <a:cubicBezTo>
                  <a:pt x="760" y="458"/>
                  <a:pt x="759" y="457"/>
                  <a:pt x="758" y="457"/>
                </a:cubicBezTo>
                <a:lnTo>
                  <a:pt x="758" y="457"/>
                </a:lnTo>
                <a:cubicBezTo>
                  <a:pt x="760" y="456"/>
                  <a:pt x="761" y="455"/>
                  <a:pt x="761" y="453"/>
                </a:cubicBezTo>
                <a:lnTo>
                  <a:pt x="761" y="453"/>
                </a:lnTo>
                <a:cubicBezTo>
                  <a:pt x="762" y="454"/>
                  <a:pt x="762" y="454"/>
                  <a:pt x="763" y="454"/>
                </a:cubicBezTo>
                <a:lnTo>
                  <a:pt x="763" y="454"/>
                </a:lnTo>
                <a:lnTo>
                  <a:pt x="764" y="455"/>
                </a:lnTo>
                <a:lnTo>
                  <a:pt x="764" y="455"/>
                </a:lnTo>
                <a:cubicBezTo>
                  <a:pt x="763" y="455"/>
                  <a:pt x="762" y="457"/>
                  <a:pt x="761" y="458"/>
                </a:cubicBezTo>
                <a:close/>
                <a:moveTo>
                  <a:pt x="761" y="567"/>
                </a:moveTo>
                <a:lnTo>
                  <a:pt x="761" y="567"/>
                </a:lnTo>
                <a:close/>
                <a:moveTo>
                  <a:pt x="761" y="807"/>
                </a:moveTo>
                <a:lnTo>
                  <a:pt x="761" y="807"/>
                </a:lnTo>
                <a:lnTo>
                  <a:pt x="761" y="807"/>
                </a:lnTo>
                <a:lnTo>
                  <a:pt x="761" y="807"/>
                </a:lnTo>
                <a:lnTo>
                  <a:pt x="761" y="806"/>
                </a:lnTo>
                <a:lnTo>
                  <a:pt x="761" y="806"/>
                </a:lnTo>
                <a:lnTo>
                  <a:pt x="761" y="806"/>
                </a:lnTo>
                <a:lnTo>
                  <a:pt x="761" y="806"/>
                </a:lnTo>
                <a:lnTo>
                  <a:pt x="761" y="807"/>
                </a:lnTo>
                <a:close/>
                <a:moveTo>
                  <a:pt x="760" y="569"/>
                </a:moveTo>
                <a:lnTo>
                  <a:pt x="760" y="569"/>
                </a:lnTo>
                <a:close/>
                <a:moveTo>
                  <a:pt x="756" y="813"/>
                </a:moveTo>
                <a:lnTo>
                  <a:pt x="756" y="813"/>
                </a:lnTo>
                <a:lnTo>
                  <a:pt x="757" y="812"/>
                </a:lnTo>
                <a:lnTo>
                  <a:pt x="757" y="812"/>
                </a:lnTo>
                <a:cubicBezTo>
                  <a:pt x="757" y="811"/>
                  <a:pt x="758" y="810"/>
                  <a:pt x="758" y="810"/>
                </a:cubicBezTo>
                <a:lnTo>
                  <a:pt x="758" y="810"/>
                </a:lnTo>
                <a:cubicBezTo>
                  <a:pt x="758" y="811"/>
                  <a:pt x="759" y="812"/>
                  <a:pt x="759" y="813"/>
                </a:cubicBezTo>
                <a:lnTo>
                  <a:pt x="759" y="813"/>
                </a:lnTo>
                <a:cubicBezTo>
                  <a:pt x="758" y="813"/>
                  <a:pt x="757" y="813"/>
                  <a:pt x="756" y="813"/>
                </a:cubicBezTo>
                <a:close/>
                <a:moveTo>
                  <a:pt x="755" y="348"/>
                </a:moveTo>
                <a:lnTo>
                  <a:pt x="755" y="348"/>
                </a:lnTo>
                <a:cubicBezTo>
                  <a:pt x="755" y="347"/>
                  <a:pt x="755" y="347"/>
                  <a:pt x="755" y="346"/>
                </a:cubicBezTo>
                <a:lnTo>
                  <a:pt x="755" y="346"/>
                </a:lnTo>
                <a:cubicBezTo>
                  <a:pt x="756" y="347"/>
                  <a:pt x="756" y="347"/>
                  <a:pt x="756" y="347"/>
                </a:cubicBezTo>
                <a:lnTo>
                  <a:pt x="756" y="347"/>
                </a:lnTo>
                <a:cubicBezTo>
                  <a:pt x="756" y="348"/>
                  <a:pt x="755" y="348"/>
                  <a:pt x="755" y="348"/>
                </a:cubicBezTo>
                <a:close/>
                <a:moveTo>
                  <a:pt x="755" y="565"/>
                </a:moveTo>
                <a:lnTo>
                  <a:pt x="755" y="565"/>
                </a:lnTo>
                <a:cubicBezTo>
                  <a:pt x="755" y="565"/>
                  <a:pt x="755" y="565"/>
                  <a:pt x="755" y="564"/>
                </a:cubicBezTo>
                <a:lnTo>
                  <a:pt x="755" y="564"/>
                </a:lnTo>
                <a:lnTo>
                  <a:pt x="755" y="564"/>
                </a:lnTo>
                <a:lnTo>
                  <a:pt x="755" y="564"/>
                </a:lnTo>
                <a:lnTo>
                  <a:pt x="755" y="564"/>
                </a:lnTo>
                <a:cubicBezTo>
                  <a:pt x="755" y="565"/>
                  <a:pt x="755" y="565"/>
                  <a:pt x="755" y="565"/>
                </a:cubicBezTo>
                <a:close/>
                <a:moveTo>
                  <a:pt x="753" y="463"/>
                </a:moveTo>
                <a:lnTo>
                  <a:pt x="753" y="463"/>
                </a:lnTo>
                <a:lnTo>
                  <a:pt x="753" y="464"/>
                </a:lnTo>
                <a:lnTo>
                  <a:pt x="753" y="464"/>
                </a:lnTo>
                <a:cubicBezTo>
                  <a:pt x="754" y="464"/>
                  <a:pt x="754" y="465"/>
                  <a:pt x="755" y="465"/>
                </a:cubicBezTo>
                <a:lnTo>
                  <a:pt x="755" y="465"/>
                </a:lnTo>
                <a:lnTo>
                  <a:pt x="755" y="465"/>
                </a:lnTo>
                <a:lnTo>
                  <a:pt x="755" y="465"/>
                </a:lnTo>
                <a:cubicBezTo>
                  <a:pt x="754" y="465"/>
                  <a:pt x="753" y="464"/>
                  <a:pt x="752" y="464"/>
                </a:cubicBezTo>
                <a:lnTo>
                  <a:pt x="752" y="464"/>
                </a:lnTo>
                <a:cubicBezTo>
                  <a:pt x="752" y="464"/>
                  <a:pt x="752" y="463"/>
                  <a:pt x="753" y="463"/>
                </a:cubicBezTo>
                <a:close/>
                <a:moveTo>
                  <a:pt x="751" y="448"/>
                </a:moveTo>
                <a:lnTo>
                  <a:pt x="751" y="448"/>
                </a:lnTo>
                <a:cubicBezTo>
                  <a:pt x="751" y="448"/>
                  <a:pt x="751" y="448"/>
                  <a:pt x="751" y="447"/>
                </a:cubicBezTo>
                <a:lnTo>
                  <a:pt x="751" y="447"/>
                </a:lnTo>
                <a:lnTo>
                  <a:pt x="751" y="447"/>
                </a:lnTo>
                <a:lnTo>
                  <a:pt x="751" y="447"/>
                </a:lnTo>
                <a:lnTo>
                  <a:pt x="751" y="447"/>
                </a:lnTo>
                <a:lnTo>
                  <a:pt x="751" y="448"/>
                </a:lnTo>
                <a:close/>
                <a:moveTo>
                  <a:pt x="749" y="262"/>
                </a:moveTo>
                <a:lnTo>
                  <a:pt x="749" y="262"/>
                </a:lnTo>
                <a:lnTo>
                  <a:pt x="749" y="262"/>
                </a:lnTo>
                <a:lnTo>
                  <a:pt x="749" y="262"/>
                </a:lnTo>
                <a:lnTo>
                  <a:pt x="749" y="262"/>
                </a:lnTo>
                <a:lnTo>
                  <a:pt x="749" y="262"/>
                </a:lnTo>
                <a:cubicBezTo>
                  <a:pt x="749" y="261"/>
                  <a:pt x="749" y="261"/>
                  <a:pt x="750" y="260"/>
                </a:cubicBezTo>
                <a:lnTo>
                  <a:pt x="750" y="260"/>
                </a:lnTo>
                <a:lnTo>
                  <a:pt x="750" y="260"/>
                </a:lnTo>
                <a:lnTo>
                  <a:pt x="750" y="260"/>
                </a:lnTo>
                <a:cubicBezTo>
                  <a:pt x="750" y="260"/>
                  <a:pt x="750" y="260"/>
                  <a:pt x="750" y="259"/>
                </a:cubicBezTo>
                <a:lnTo>
                  <a:pt x="750" y="259"/>
                </a:lnTo>
                <a:cubicBezTo>
                  <a:pt x="750" y="261"/>
                  <a:pt x="749" y="262"/>
                  <a:pt x="749" y="262"/>
                </a:cubicBezTo>
                <a:close/>
                <a:moveTo>
                  <a:pt x="747" y="156"/>
                </a:moveTo>
                <a:lnTo>
                  <a:pt x="747" y="156"/>
                </a:lnTo>
                <a:cubicBezTo>
                  <a:pt x="746" y="156"/>
                  <a:pt x="745" y="157"/>
                  <a:pt x="745" y="157"/>
                </a:cubicBezTo>
                <a:lnTo>
                  <a:pt x="745" y="157"/>
                </a:lnTo>
                <a:cubicBezTo>
                  <a:pt x="745" y="156"/>
                  <a:pt x="745" y="156"/>
                  <a:pt x="746" y="155"/>
                </a:cubicBezTo>
                <a:lnTo>
                  <a:pt x="746" y="155"/>
                </a:lnTo>
                <a:lnTo>
                  <a:pt x="746" y="155"/>
                </a:lnTo>
                <a:lnTo>
                  <a:pt x="746" y="155"/>
                </a:lnTo>
                <a:cubicBezTo>
                  <a:pt x="747" y="155"/>
                  <a:pt x="748" y="154"/>
                  <a:pt x="749" y="154"/>
                </a:cubicBezTo>
                <a:lnTo>
                  <a:pt x="749" y="154"/>
                </a:lnTo>
                <a:cubicBezTo>
                  <a:pt x="749" y="154"/>
                  <a:pt x="749" y="155"/>
                  <a:pt x="748" y="156"/>
                </a:cubicBezTo>
                <a:lnTo>
                  <a:pt x="748" y="156"/>
                </a:lnTo>
                <a:cubicBezTo>
                  <a:pt x="748" y="156"/>
                  <a:pt x="748" y="156"/>
                  <a:pt x="747" y="156"/>
                </a:cubicBezTo>
                <a:close/>
                <a:moveTo>
                  <a:pt x="744" y="117"/>
                </a:moveTo>
                <a:lnTo>
                  <a:pt x="744" y="117"/>
                </a:lnTo>
                <a:cubicBezTo>
                  <a:pt x="743" y="117"/>
                  <a:pt x="742" y="117"/>
                  <a:pt x="741" y="117"/>
                </a:cubicBezTo>
                <a:lnTo>
                  <a:pt x="741" y="117"/>
                </a:lnTo>
                <a:lnTo>
                  <a:pt x="741" y="117"/>
                </a:lnTo>
                <a:lnTo>
                  <a:pt x="741" y="117"/>
                </a:lnTo>
                <a:cubicBezTo>
                  <a:pt x="742" y="115"/>
                  <a:pt x="741" y="113"/>
                  <a:pt x="740" y="113"/>
                </a:cubicBezTo>
                <a:lnTo>
                  <a:pt x="740" y="113"/>
                </a:lnTo>
                <a:cubicBezTo>
                  <a:pt x="740" y="112"/>
                  <a:pt x="741" y="111"/>
                  <a:pt x="742" y="111"/>
                </a:cubicBezTo>
                <a:lnTo>
                  <a:pt x="742" y="111"/>
                </a:lnTo>
                <a:cubicBezTo>
                  <a:pt x="743" y="111"/>
                  <a:pt x="744" y="111"/>
                  <a:pt x="745" y="112"/>
                </a:cubicBezTo>
                <a:lnTo>
                  <a:pt x="745" y="112"/>
                </a:lnTo>
                <a:lnTo>
                  <a:pt x="745" y="112"/>
                </a:lnTo>
                <a:lnTo>
                  <a:pt x="745" y="112"/>
                </a:lnTo>
                <a:cubicBezTo>
                  <a:pt x="745" y="113"/>
                  <a:pt x="746" y="114"/>
                  <a:pt x="747" y="115"/>
                </a:cubicBezTo>
                <a:lnTo>
                  <a:pt x="747" y="115"/>
                </a:lnTo>
                <a:cubicBezTo>
                  <a:pt x="745" y="115"/>
                  <a:pt x="745" y="116"/>
                  <a:pt x="744" y="117"/>
                </a:cubicBezTo>
                <a:close/>
                <a:moveTo>
                  <a:pt x="740" y="199"/>
                </a:moveTo>
                <a:lnTo>
                  <a:pt x="740" y="199"/>
                </a:lnTo>
                <a:lnTo>
                  <a:pt x="740" y="199"/>
                </a:lnTo>
                <a:cubicBezTo>
                  <a:pt x="738" y="200"/>
                  <a:pt x="735" y="200"/>
                  <a:pt x="734" y="200"/>
                </a:cubicBezTo>
                <a:lnTo>
                  <a:pt x="734" y="200"/>
                </a:lnTo>
                <a:lnTo>
                  <a:pt x="734" y="200"/>
                </a:lnTo>
                <a:lnTo>
                  <a:pt x="734" y="200"/>
                </a:lnTo>
                <a:cubicBezTo>
                  <a:pt x="734" y="198"/>
                  <a:pt x="736" y="196"/>
                  <a:pt x="736" y="194"/>
                </a:cubicBezTo>
                <a:lnTo>
                  <a:pt x="736" y="194"/>
                </a:lnTo>
                <a:cubicBezTo>
                  <a:pt x="735" y="194"/>
                  <a:pt x="735" y="194"/>
                  <a:pt x="734" y="194"/>
                </a:cubicBezTo>
                <a:lnTo>
                  <a:pt x="734" y="194"/>
                </a:lnTo>
                <a:cubicBezTo>
                  <a:pt x="734" y="193"/>
                  <a:pt x="735" y="193"/>
                  <a:pt x="735" y="192"/>
                </a:cubicBezTo>
                <a:lnTo>
                  <a:pt x="735" y="192"/>
                </a:lnTo>
                <a:cubicBezTo>
                  <a:pt x="735" y="191"/>
                  <a:pt x="734" y="190"/>
                  <a:pt x="734" y="189"/>
                </a:cubicBezTo>
                <a:lnTo>
                  <a:pt x="734" y="189"/>
                </a:lnTo>
                <a:cubicBezTo>
                  <a:pt x="734" y="188"/>
                  <a:pt x="735" y="188"/>
                  <a:pt x="736" y="187"/>
                </a:cubicBezTo>
                <a:lnTo>
                  <a:pt x="736" y="187"/>
                </a:lnTo>
                <a:lnTo>
                  <a:pt x="737" y="187"/>
                </a:lnTo>
                <a:lnTo>
                  <a:pt x="737" y="187"/>
                </a:lnTo>
                <a:cubicBezTo>
                  <a:pt x="739" y="187"/>
                  <a:pt x="740" y="187"/>
                  <a:pt x="740" y="185"/>
                </a:cubicBezTo>
                <a:lnTo>
                  <a:pt x="740" y="185"/>
                </a:lnTo>
                <a:cubicBezTo>
                  <a:pt x="741" y="185"/>
                  <a:pt x="741" y="184"/>
                  <a:pt x="741" y="184"/>
                </a:cubicBezTo>
                <a:lnTo>
                  <a:pt x="741" y="184"/>
                </a:lnTo>
                <a:cubicBezTo>
                  <a:pt x="740" y="187"/>
                  <a:pt x="739" y="188"/>
                  <a:pt x="739" y="190"/>
                </a:cubicBezTo>
                <a:lnTo>
                  <a:pt x="739" y="190"/>
                </a:lnTo>
                <a:cubicBezTo>
                  <a:pt x="739" y="192"/>
                  <a:pt x="739" y="195"/>
                  <a:pt x="742" y="197"/>
                </a:cubicBezTo>
                <a:lnTo>
                  <a:pt x="742" y="197"/>
                </a:lnTo>
                <a:cubicBezTo>
                  <a:pt x="741" y="197"/>
                  <a:pt x="741" y="197"/>
                  <a:pt x="740" y="198"/>
                </a:cubicBezTo>
                <a:lnTo>
                  <a:pt x="740" y="198"/>
                </a:lnTo>
                <a:lnTo>
                  <a:pt x="740" y="199"/>
                </a:lnTo>
                <a:close/>
                <a:moveTo>
                  <a:pt x="738" y="335"/>
                </a:moveTo>
                <a:lnTo>
                  <a:pt x="738" y="335"/>
                </a:lnTo>
                <a:cubicBezTo>
                  <a:pt x="739" y="333"/>
                  <a:pt x="739" y="332"/>
                  <a:pt x="738" y="330"/>
                </a:cubicBezTo>
                <a:lnTo>
                  <a:pt x="738" y="330"/>
                </a:lnTo>
                <a:cubicBezTo>
                  <a:pt x="738" y="329"/>
                  <a:pt x="737" y="329"/>
                  <a:pt x="737" y="329"/>
                </a:cubicBezTo>
                <a:lnTo>
                  <a:pt x="737" y="329"/>
                </a:lnTo>
                <a:lnTo>
                  <a:pt x="737" y="329"/>
                </a:lnTo>
                <a:lnTo>
                  <a:pt x="737" y="329"/>
                </a:lnTo>
                <a:cubicBezTo>
                  <a:pt x="738" y="329"/>
                  <a:pt x="739" y="330"/>
                  <a:pt x="739" y="330"/>
                </a:cubicBezTo>
                <a:lnTo>
                  <a:pt x="739" y="330"/>
                </a:lnTo>
                <a:cubicBezTo>
                  <a:pt x="739" y="332"/>
                  <a:pt x="739" y="333"/>
                  <a:pt x="738" y="335"/>
                </a:cubicBezTo>
                <a:close/>
                <a:moveTo>
                  <a:pt x="733" y="720"/>
                </a:moveTo>
                <a:lnTo>
                  <a:pt x="733" y="720"/>
                </a:lnTo>
                <a:close/>
                <a:moveTo>
                  <a:pt x="730" y="213"/>
                </a:moveTo>
                <a:lnTo>
                  <a:pt x="730" y="213"/>
                </a:lnTo>
                <a:cubicBezTo>
                  <a:pt x="730" y="214"/>
                  <a:pt x="728" y="215"/>
                  <a:pt x="726" y="216"/>
                </a:cubicBezTo>
                <a:lnTo>
                  <a:pt x="726" y="216"/>
                </a:lnTo>
                <a:cubicBezTo>
                  <a:pt x="727" y="215"/>
                  <a:pt x="727" y="214"/>
                  <a:pt x="727" y="213"/>
                </a:cubicBezTo>
                <a:lnTo>
                  <a:pt x="727" y="213"/>
                </a:lnTo>
                <a:cubicBezTo>
                  <a:pt x="728" y="213"/>
                  <a:pt x="730" y="213"/>
                  <a:pt x="731" y="211"/>
                </a:cubicBezTo>
                <a:lnTo>
                  <a:pt x="731" y="211"/>
                </a:lnTo>
                <a:cubicBezTo>
                  <a:pt x="731" y="212"/>
                  <a:pt x="730" y="213"/>
                  <a:pt x="730" y="213"/>
                </a:cubicBezTo>
                <a:lnTo>
                  <a:pt x="730" y="751"/>
                </a:lnTo>
                <a:lnTo>
                  <a:pt x="730" y="751"/>
                </a:lnTo>
                <a:lnTo>
                  <a:pt x="728" y="751"/>
                </a:lnTo>
                <a:lnTo>
                  <a:pt x="728" y="751"/>
                </a:lnTo>
                <a:cubicBezTo>
                  <a:pt x="730" y="751"/>
                  <a:pt x="730" y="751"/>
                  <a:pt x="730" y="751"/>
                </a:cubicBezTo>
                <a:lnTo>
                  <a:pt x="730" y="751"/>
                </a:lnTo>
                <a:lnTo>
                  <a:pt x="730" y="751"/>
                </a:lnTo>
                <a:lnTo>
                  <a:pt x="730" y="213"/>
                </a:lnTo>
                <a:close/>
                <a:moveTo>
                  <a:pt x="728" y="641"/>
                </a:moveTo>
                <a:lnTo>
                  <a:pt x="728" y="641"/>
                </a:lnTo>
                <a:cubicBezTo>
                  <a:pt x="728" y="641"/>
                  <a:pt x="728" y="640"/>
                  <a:pt x="730" y="640"/>
                </a:cubicBezTo>
                <a:lnTo>
                  <a:pt x="730" y="640"/>
                </a:lnTo>
                <a:cubicBezTo>
                  <a:pt x="728" y="641"/>
                  <a:pt x="728" y="641"/>
                  <a:pt x="728" y="641"/>
                </a:cubicBezTo>
                <a:close/>
                <a:moveTo>
                  <a:pt x="726" y="652"/>
                </a:moveTo>
                <a:lnTo>
                  <a:pt x="726" y="652"/>
                </a:lnTo>
                <a:cubicBezTo>
                  <a:pt x="725" y="652"/>
                  <a:pt x="724" y="652"/>
                  <a:pt x="724" y="652"/>
                </a:cubicBezTo>
                <a:lnTo>
                  <a:pt x="724" y="652"/>
                </a:lnTo>
                <a:cubicBezTo>
                  <a:pt x="724" y="651"/>
                  <a:pt x="724" y="651"/>
                  <a:pt x="725" y="650"/>
                </a:cubicBezTo>
                <a:lnTo>
                  <a:pt x="725" y="650"/>
                </a:lnTo>
                <a:lnTo>
                  <a:pt x="725" y="650"/>
                </a:lnTo>
                <a:lnTo>
                  <a:pt x="725" y="650"/>
                </a:lnTo>
                <a:cubicBezTo>
                  <a:pt x="726" y="649"/>
                  <a:pt x="727" y="649"/>
                  <a:pt x="728" y="647"/>
                </a:cubicBezTo>
                <a:lnTo>
                  <a:pt x="728" y="647"/>
                </a:lnTo>
                <a:cubicBezTo>
                  <a:pt x="727" y="649"/>
                  <a:pt x="726" y="650"/>
                  <a:pt x="726" y="652"/>
                </a:cubicBezTo>
                <a:close/>
                <a:moveTo>
                  <a:pt x="719" y="306"/>
                </a:moveTo>
                <a:lnTo>
                  <a:pt x="719" y="306"/>
                </a:lnTo>
                <a:cubicBezTo>
                  <a:pt x="720" y="305"/>
                  <a:pt x="721" y="303"/>
                  <a:pt x="719" y="301"/>
                </a:cubicBezTo>
                <a:lnTo>
                  <a:pt x="719" y="301"/>
                </a:lnTo>
                <a:cubicBezTo>
                  <a:pt x="722" y="299"/>
                  <a:pt x="725" y="298"/>
                  <a:pt x="727" y="295"/>
                </a:cubicBezTo>
                <a:lnTo>
                  <a:pt x="727" y="295"/>
                </a:lnTo>
                <a:lnTo>
                  <a:pt x="728" y="295"/>
                </a:lnTo>
                <a:lnTo>
                  <a:pt x="728" y="295"/>
                </a:lnTo>
                <a:cubicBezTo>
                  <a:pt x="726" y="298"/>
                  <a:pt x="724" y="300"/>
                  <a:pt x="724" y="303"/>
                </a:cubicBezTo>
                <a:lnTo>
                  <a:pt x="724" y="303"/>
                </a:lnTo>
                <a:cubicBezTo>
                  <a:pt x="724" y="304"/>
                  <a:pt x="724" y="304"/>
                  <a:pt x="724" y="304"/>
                </a:cubicBezTo>
                <a:lnTo>
                  <a:pt x="724" y="304"/>
                </a:lnTo>
                <a:cubicBezTo>
                  <a:pt x="723" y="305"/>
                  <a:pt x="721" y="305"/>
                  <a:pt x="719" y="306"/>
                </a:cubicBezTo>
                <a:close/>
                <a:moveTo>
                  <a:pt x="717" y="304"/>
                </a:moveTo>
                <a:lnTo>
                  <a:pt x="717" y="304"/>
                </a:lnTo>
                <a:lnTo>
                  <a:pt x="717" y="304"/>
                </a:lnTo>
                <a:lnTo>
                  <a:pt x="717" y="304"/>
                </a:lnTo>
                <a:cubicBezTo>
                  <a:pt x="717" y="303"/>
                  <a:pt x="717" y="302"/>
                  <a:pt x="717" y="302"/>
                </a:cubicBezTo>
                <a:lnTo>
                  <a:pt x="717" y="302"/>
                </a:lnTo>
                <a:cubicBezTo>
                  <a:pt x="717" y="301"/>
                  <a:pt x="718" y="301"/>
                  <a:pt x="718" y="301"/>
                </a:cubicBezTo>
                <a:lnTo>
                  <a:pt x="718" y="301"/>
                </a:lnTo>
                <a:cubicBezTo>
                  <a:pt x="718" y="301"/>
                  <a:pt x="718" y="301"/>
                  <a:pt x="719" y="301"/>
                </a:cubicBezTo>
                <a:lnTo>
                  <a:pt x="719" y="301"/>
                </a:lnTo>
                <a:cubicBezTo>
                  <a:pt x="718" y="302"/>
                  <a:pt x="718" y="303"/>
                  <a:pt x="717" y="304"/>
                </a:cubicBezTo>
                <a:close/>
                <a:moveTo>
                  <a:pt x="716" y="387"/>
                </a:moveTo>
                <a:lnTo>
                  <a:pt x="716" y="387"/>
                </a:lnTo>
                <a:cubicBezTo>
                  <a:pt x="716" y="387"/>
                  <a:pt x="716" y="387"/>
                  <a:pt x="716" y="386"/>
                </a:cubicBezTo>
                <a:lnTo>
                  <a:pt x="716" y="386"/>
                </a:lnTo>
                <a:lnTo>
                  <a:pt x="716" y="387"/>
                </a:lnTo>
                <a:close/>
                <a:moveTo>
                  <a:pt x="715" y="223"/>
                </a:moveTo>
                <a:lnTo>
                  <a:pt x="715" y="223"/>
                </a:lnTo>
                <a:cubicBezTo>
                  <a:pt x="710" y="225"/>
                  <a:pt x="705" y="226"/>
                  <a:pt x="702" y="223"/>
                </a:cubicBezTo>
                <a:lnTo>
                  <a:pt x="702" y="223"/>
                </a:lnTo>
                <a:cubicBezTo>
                  <a:pt x="701" y="222"/>
                  <a:pt x="701" y="221"/>
                  <a:pt x="700" y="220"/>
                </a:cubicBezTo>
                <a:lnTo>
                  <a:pt x="700" y="220"/>
                </a:lnTo>
                <a:cubicBezTo>
                  <a:pt x="701" y="219"/>
                  <a:pt x="702" y="218"/>
                  <a:pt x="703" y="217"/>
                </a:cubicBezTo>
                <a:lnTo>
                  <a:pt x="703" y="217"/>
                </a:lnTo>
                <a:cubicBezTo>
                  <a:pt x="703" y="215"/>
                  <a:pt x="703" y="213"/>
                  <a:pt x="703" y="211"/>
                </a:cubicBezTo>
                <a:lnTo>
                  <a:pt x="703" y="212"/>
                </a:lnTo>
                <a:lnTo>
                  <a:pt x="703" y="212"/>
                </a:lnTo>
                <a:cubicBezTo>
                  <a:pt x="703" y="211"/>
                  <a:pt x="703" y="211"/>
                  <a:pt x="703" y="211"/>
                </a:cubicBezTo>
                <a:lnTo>
                  <a:pt x="703" y="211"/>
                </a:lnTo>
                <a:cubicBezTo>
                  <a:pt x="703" y="210"/>
                  <a:pt x="703" y="210"/>
                  <a:pt x="703" y="210"/>
                </a:cubicBezTo>
                <a:lnTo>
                  <a:pt x="703" y="210"/>
                </a:lnTo>
                <a:cubicBezTo>
                  <a:pt x="705" y="210"/>
                  <a:pt x="706" y="209"/>
                  <a:pt x="708" y="209"/>
                </a:cubicBezTo>
                <a:lnTo>
                  <a:pt x="708" y="209"/>
                </a:lnTo>
                <a:cubicBezTo>
                  <a:pt x="712" y="205"/>
                  <a:pt x="717" y="203"/>
                  <a:pt x="721" y="203"/>
                </a:cubicBezTo>
                <a:lnTo>
                  <a:pt x="721" y="203"/>
                </a:lnTo>
                <a:cubicBezTo>
                  <a:pt x="723" y="203"/>
                  <a:pt x="724" y="203"/>
                  <a:pt x="724" y="202"/>
                </a:cubicBezTo>
                <a:lnTo>
                  <a:pt x="724" y="202"/>
                </a:lnTo>
                <a:cubicBezTo>
                  <a:pt x="723" y="204"/>
                  <a:pt x="721" y="207"/>
                  <a:pt x="722" y="209"/>
                </a:cubicBezTo>
                <a:lnTo>
                  <a:pt x="722" y="209"/>
                </a:lnTo>
                <a:cubicBezTo>
                  <a:pt x="722" y="210"/>
                  <a:pt x="723" y="211"/>
                  <a:pt x="724" y="211"/>
                </a:cubicBezTo>
                <a:lnTo>
                  <a:pt x="724" y="211"/>
                </a:lnTo>
                <a:cubicBezTo>
                  <a:pt x="720" y="212"/>
                  <a:pt x="718" y="216"/>
                  <a:pt x="716" y="219"/>
                </a:cubicBezTo>
                <a:lnTo>
                  <a:pt x="716" y="219"/>
                </a:lnTo>
                <a:cubicBezTo>
                  <a:pt x="715" y="219"/>
                  <a:pt x="715" y="220"/>
                  <a:pt x="714" y="221"/>
                </a:cubicBezTo>
                <a:lnTo>
                  <a:pt x="714" y="221"/>
                </a:lnTo>
                <a:cubicBezTo>
                  <a:pt x="715" y="222"/>
                  <a:pt x="715" y="222"/>
                  <a:pt x="715" y="223"/>
                </a:cubicBezTo>
                <a:close/>
                <a:moveTo>
                  <a:pt x="712" y="311"/>
                </a:moveTo>
                <a:lnTo>
                  <a:pt x="712" y="311"/>
                </a:lnTo>
                <a:lnTo>
                  <a:pt x="712" y="311"/>
                </a:lnTo>
                <a:lnTo>
                  <a:pt x="712" y="311"/>
                </a:lnTo>
                <a:cubicBezTo>
                  <a:pt x="712" y="311"/>
                  <a:pt x="712" y="311"/>
                  <a:pt x="713" y="311"/>
                </a:cubicBezTo>
                <a:lnTo>
                  <a:pt x="713" y="311"/>
                </a:lnTo>
                <a:cubicBezTo>
                  <a:pt x="712" y="311"/>
                  <a:pt x="712" y="311"/>
                  <a:pt x="712" y="311"/>
                </a:cubicBezTo>
                <a:close/>
                <a:moveTo>
                  <a:pt x="709" y="312"/>
                </a:moveTo>
                <a:lnTo>
                  <a:pt x="709" y="312"/>
                </a:lnTo>
                <a:cubicBezTo>
                  <a:pt x="710" y="312"/>
                  <a:pt x="710" y="312"/>
                  <a:pt x="710" y="311"/>
                </a:cubicBezTo>
                <a:lnTo>
                  <a:pt x="710" y="311"/>
                </a:lnTo>
                <a:cubicBezTo>
                  <a:pt x="711" y="311"/>
                  <a:pt x="711" y="311"/>
                  <a:pt x="712" y="311"/>
                </a:cubicBezTo>
                <a:lnTo>
                  <a:pt x="712" y="311"/>
                </a:lnTo>
                <a:cubicBezTo>
                  <a:pt x="711" y="311"/>
                  <a:pt x="710" y="312"/>
                  <a:pt x="709" y="312"/>
                </a:cubicBezTo>
                <a:close/>
                <a:moveTo>
                  <a:pt x="708" y="234"/>
                </a:moveTo>
                <a:lnTo>
                  <a:pt x="708" y="234"/>
                </a:lnTo>
                <a:cubicBezTo>
                  <a:pt x="708" y="233"/>
                  <a:pt x="706" y="233"/>
                  <a:pt x="706" y="232"/>
                </a:cubicBezTo>
                <a:lnTo>
                  <a:pt x="706" y="232"/>
                </a:lnTo>
                <a:cubicBezTo>
                  <a:pt x="708" y="232"/>
                  <a:pt x="708" y="231"/>
                  <a:pt x="709" y="231"/>
                </a:cubicBezTo>
                <a:lnTo>
                  <a:pt x="709" y="231"/>
                </a:lnTo>
                <a:cubicBezTo>
                  <a:pt x="708" y="232"/>
                  <a:pt x="708" y="233"/>
                  <a:pt x="708" y="234"/>
                </a:cubicBezTo>
                <a:close/>
                <a:moveTo>
                  <a:pt x="708" y="509"/>
                </a:moveTo>
                <a:lnTo>
                  <a:pt x="708" y="509"/>
                </a:lnTo>
                <a:lnTo>
                  <a:pt x="708" y="509"/>
                </a:lnTo>
                <a:lnTo>
                  <a:pt x="708" y="509"/>
                </a:lnTo>
                <a:cubicBezTo>
                  <a:pt x="708" y="509"/>
                  <a:pt x="708" y="509"/>
                  <a:pt x="708" y="508"/>
                </a:cubicBezTo>
                <a:lnTo>
                  <a:pt x="708" y="508"/>
                </a:lnTo>
                <a:cubicBezTo>
                  <a:pt x="708" y="509"/>
                  <a:pt x="708" y="509"/>
                  <a:pt x="708" y="509"/>
                </a:cubicBezTo>
                <a:close/>
                <a:moveTo>
                  <a:pt x="702" y="651"/>
                </a:moveTo>
                <a:lnTo>
                  <a:pt x="702" y="651"/>
                </a:lnTo>
                <a:close/>
                <a:moveTo>
                  <a:pt x="702" y="793"/>
                </a:moveTo>
                <a:lnTo>
                  <a:pt x="702" y="793"/>
                </a:lnTo>
                <a:cubicBezTo>
                  <a:pt x="702" y="793"/>
                  <a:pt x="702" y="794"/>
                  <a:pt x="701" y="794"/>
                </a:cubicBezTo>
                <a:lnTo>
                  <a:pt x="701" y="794"/>
                </a:lnTo>
                <a:cubicBezTo>
                  <a:pt x="701" y="794"/>
                  <a:pt x="702" y="794"/>
                  <a:pt x="702" y="793"/>
                </a:cubicBezTo>
                <a:lnTo>
                  <a:pt x="702" y="793"/>
                </a:lnTo>
                <a:cubicBezTo>
                  <a:pt x="702" y="793"/>
                  <a:pt x="702" y="793"/>
                  <a:pt x="702" y="792"/>
                </a:cubicBezTo>
                <a:lnTo>
                  <a:pt x="702" y="792"/>
                </a:lnTo>
                <a:cubicBezTo>
                  <a:pt x="702" y="792"/>
                  <a:pt x="702" y="792"/>
                  <a:pt x="702" y="793"/>
                </a:cubicBezTo>
                <a:close/>
                <a:moveTo>
                  <a:pt x="698" y="79"/>
                </a:moveTo>
                <a:lnTo>
                  <a:pt x="698" y="79"/>
                </a:lnTo>
                <a:lnTo>
                  <a:pt x="698" y="79"/>
                </a:lnTo>
                <a:cubicBezTo>
                  <a:pt x="696" y="80"/>
                  <a:pt x="695" y="82"/>
                  <a:pt x="693" y="84"/>
                </a:cubicBezTo>
                <a:lnTo>
                  <a:pt x="693" y="84"/>
                </a:lnTo>
                <a:cubicBezTo>
                  <a:pt x="693" y="84"/>
                  <a:pt x="693" y="84"/>
                  <a:pt x="693" y="85"/>
                </a:cubicBezTo>
                <a:lnTo>
                  <a:pt x="693" y="85"/>
                </a:lnTo>
                <a:cubicBezTo>
                  <a:pt x="693" y="84"/>
                  <a:pt x="693" y="84"/>
                  <a:pt x="693" y="84"/>
                </a:cubicBezTo>
                <a:lnTo>
                  <a:pt x="693" y="84"/>
                </a:lnTo>
                <a:cubicBezTo>
                  <a:pt x="693" y="83"/>
                  <a:pt x="692" y="82"/>
                  <a:pt x="692" y="81"/>
                </a:cubicBezTo>
                <a:lnTo>
                  <a:pt x="692" y="81"/>
                </a:lnTo>
                <a:lnTo>
                  <a:pt x="692" y="81"/>
                </a:lnTo>
                <a:cubicBezTo>
                  <a:pt x="695" y="81"/>
                  <a:pt x="696" y="79"/>
                  <a:pt x="698" y="78"/>
                </a:cubicBezTo>
                <a:lnTo>
                  <a:pt x="698" y="78"/>
                </a:lnTo>
                <a:cubicBezTo>
                  <a:pt x="701" y="77"/>
                  <a:pt x="702" y="76"/>
                  <a:pt x="702" y="74"/>
                </a:cubicBezTo>
                <a:lnTo>
                  <a:pt x="702" y="74"/>
                </a:lnTo>
                <a:cubicBezTo>
                  <a:pt x="702" y="73"/>
                  <a:pt x="700" y="72"/>
                  <a:pt x="699" y="73"/>
                </a:cubicBezTo>
                <a:lnTo>
                  <a:pt x="699" y="73"/>
                </a:lnTo>
                <a:cubicBezTo>
                  <a:pt x="699" y="72"/>
                  <a:pt x="700" y="72"/>
                  <a:pt x="700" y="71"/>
                </a:cubicBezTo>
                <a:lnTo>
                  <a:pt x="700" y="71"/>
                </a:lnTo>
                <a:cubicBezTo>
                  <a:pt x="700" y="71"/>
                  <a:pt x="701" y="70"/>
                  <a:pt x="701" y="69"/>
                </a:cubicBezTo>
                <a:lnTo>
                  <a:pt x="701" y="69"/>
                </a:lnTo>
                <a:cubicBezTo>
                  <a:pt x="701" y="70"/>
                  <a:pt x="701" y="70"/>
                  <a:pt x="701" y="70"/>
                </a:cubicBezTo>
                <a:lnTo>
                  <a:pt x="701" y="70"/>
                </a:lnTo>
                <a:cubicBezTo>
                  <a:pt x="701" y="73"/>
                  <a:pt x="703" y="73"/>
                  <a:pt x="705" y="72"/>
                </a:cubicBezTo>
                <a:lnTo>
                  <a:pt x="705" y="72"/>
                </a:lnTo>
                <a:lnTo>
                  <a:pt x="705" y="72"/>
                </a:lnTo>
                <a:lnTo>
                  <a:pt x="705" y="72"/>
                </a:lnTo>
                <a:lnTo>
                  <a:pt x="706" y="73"/>
                </a:lnTo>
                <a:lnTo>
                  <a:pt x="706" y="73"/>
                </a:lnTo>
                <a:cubicBezTo>
                  <a:pt x="706" y="74"/>
                  <a:pt x="705" y="74"/>
                  <a:pt x="705" y="74"/>
                </a:cubicBezTo>
                <a:lnTo>
                  <a:pt x="705" y="74"/>
                </a:lnTo>
                <a:cubicBezTo>
                  <a:pt x="705" y="74"/>
                  <a:pt x="705" y="75"/>
                  <a:pt x="704" y="75"/>
                </a:cubicBezTo>
                <a:lnTo>
                  <a:pt x="704" y="75"/>
                </a:lnTo>
                <a:cubicBezTo>
                  <a:pt x="702" y="75"/>
                  <a:pt x="701" y="76"/>
                  <a:pt x="700" y="78"/>
                </a:cubicBezTo>
                <a:lnTo>
                  <a:pt x="700" y="78"/>
                </a:lnTo>
                <a:lnTo>
                  <a:pt x="700" y="78"/>
                </a:lnTo>
                <a:lnTo>
                  <a:pt x="700" y="79"/>
                </a:lnTo>
                <a:lnTo>
                  <a:pt x="700" y="79"/>
                </a:lnTo>
                <a:cubicBezTo>
                  <a:pt x="699" y="79"/>
                  <a:pt x="699" y="79"/>
                  <a:pt x="698" y="79"/>
                </a:cubicBezTo>
                <a:close/>
                <a:moveTo>
                  <a:pt x="696" y="243"/>
                </a:moveTo>
                <a:lnTo>
                  <a:pt x="693" y="243"/>
                </a:lnTo>
                <a:lnTo>
                  <a:pt x="693" y="243"/>
                </a:lnTo>
                <a:cubicBezTo>
                  <a:pt x="691" y="244"/>
                  <a:pt x="690" y="246"/>
                  <a:pt x="688" y="246"/>
                </a:cubicBezTo>
                <a:lnTo>
                  <a:pt x="688" y="246"/>
                </a:lnTo>
                <a:cubicBezTo>
                  <a:pt x="688" y="245"/>
                  <a:pt x="688" y="243"/>
                  <a:pt x="687" y="243"/>
                </a:cubicBezTo>
                <a:lnTo>
                  <a:pt x="687" y="243"/>
                </a:lnTo>
                <a:lnTo>
                  <a:pt x="688" y="242"/>
                </a:lnTo>
                <a:lnTo>
                  <a:pt x="688" y="242"/>
                </a:lnTo>
                <a:lnTo>
                  <a:pt x="688" y="242"/>
                </a:lnTo>
                <a:lnTo>
                  <a:pt x="688" y="242"/>
                </a:lnTo>
                <a:cubicBezTo>
                  <a:pt x="689" y="241"/>
                  <a:pt x="690" y="240"/>
                  <a:pt x="691" y="240"/>
                </a:cubicBezTo>
                <a:lnTo>
                  <a:pt x="691" y="240"/>
                </a:lnTo>
                <a:cubicBezTo>
                  <a:pt x="691" y="239"/>
                  <a:pt x="691" y="237"/>
                  <a:pt x="691" y="236"/>
                </a:cubicBezTo>
                <a:lnTo>
                  <a:pt x="691" y="236"/>
                </a:lnTo>
                <a:cubicBezTo>
                  <a:pt x="692" y="236"/>
                  <a:pt x="693" y="236"/>
                  <a:pt x="695" y="235"/>
                </a:cubicBezTo>
                <a:lnTo>
                  <a:pt x="695" y="235"/>
                </a:lnTo>
                <a:lnTo>
                  <a:pt x="695" y="235"/>
                </a:lnTo>
                <a:lnTo>
                  <a:pt x="695" y="235"/>
                </a:lnTo>
                <a:cubicBezTo>
                  <a:pt x="695" y="237"/>
                  <a:pt x="693" y="240"/>
                  <a:pt x="696" y="239"/>
                </a:cubicBezTo>
                <a:lnTo>
                  <a:pt x="696" y="239"/>
                </a:lnTo>
                <a:cubicBezTo>
                  <a:pt x="696" y="239"/>
                  <a:pt x="696" y="239"/>
                  <a:pt x="697" y="238"/>
                </a:cubicBezTo>
                <a:lnTo>
                  <a:pt x="697" y="238"/>
                </a:lnTo>
                <a:cubicBezTo>
                  <a:pt x="697" y="239"/>
                  <a:pt x="697" y="240"/>
                  <a:pt x="697" y="240"/>
                </a:cubicBezTo>
                <a:lnTo>
                  <a:pt x="697" y="240"/>
                </a:lnTo>
                <a:cubicBezTo>
                  <a:pt x="698" y="241"/>
                  <a:pt x="698" y="241"/>
                  <a:pt x="699" y="241"/>
                </a:cubicBezTo>
                <a:lnTo>
                  <a:pt x="699" y="241"/>
                </a:lnTo>
                <a:cubicBezTo>
                  <a:pt x="697" y="242"/>
                  <a:pt x="696" y="242"/>
                  <a:pt x="696" y="243"/>
                </a:cubicBezTo>
                <a:close/>
                <a:moveTo>
                  <a:pt x="689" y="260"/>
                </a:moveTo>
                <a:lnTo>
                  <a:pt x="689" y="260"/>
                </a:lnTo>
                <a:cubicBezTo>
                  <a:pt x="689" y="260"/>
                  <a:pt x="688" y="260"/>
                  <a:pt x="688" y="259"/>
                </a:cubicBezTo>
                <a:lnTo>
                  <a:pt x="688" y="259"/>
                </a:lnTo>
                <a:cubicBezTo>
                  <a:pt x="688" y="259"/>
                  <a:pt x="689" y="259"/>
                  <a:pt x="689" y="260"/>
                </a:cubicBezTo>
                <a:lnTo>
                  <a:pt x="689" y="260"/>
                </a:lnTo>
                <a:cubicBezTo>
                  <a:pt x="691" y="261"/>
                  <a:pt x="692" y="262"/>
                  <a:pt x="694" y="262"/>
                </a:cubicBezTo>
                <a:lnTo>
                  <a:pt x="694" y="262"/>
                </a:lnTo>
                <a:cubicBezTo>
                  <a:pt x="692" y="262"/>
                  <a:pt x="691" y="261"/>
                  <a:pt x="689" y="260"/>
                </a:cubicBezTo>
                <a:close/>
                <a:moveTo>
                  <a:pt x="691" y="389"/>
                </a:moveTo>
                <a:lnTo>
                  <a:pt x="691" y="389"/>
                </a:lnTo>
                <a:cubicBezTo>
                  <a:pt x="691" y="388"/>
                  <a:pt x="691" y="388"/>
                  <a:pt x="691" y="388"/>
                </a:cubicBezTo>
                <a:lnTo>
                  <a:pt x="691" y="388"/>
                </a:lnTo>
                <a:lnTo>
                  <a:pt x="691" y="388"/>
                </a:lnTo>
                <a:lnTo>
                  <a:pt x="691" y="389"/>
                </a:lnTo>
                <a:close/>
                <a:moveTo>
                  <a:pt x="688" y="332"/>
                </a:moveTo>
                <a:lnTo>
                  <a:pt x="688" y="332"/>
                </a:lnTo>
                <a:cubicBezTo>
                  <a:pt x="688" y="332"/>
                  <a:pt x="688" y="333"/>
                  <a:pt x="687" y="333"/>
                </a:cubicBezTo>
                <a:lnTo>
                  <a:pt x="687" y="333"/>
                </a:lnTo>
                <a:cubicBezTo>
                  <a:pt x="687" y="332"/>
                  <a:pt x="687" y="331"/>
                  <a:pt x="687" y="329"/>
                </a:cubicBezTo>
                <a:lnTo>
                  <a:pt x="687" y="329"/>
                </a:lnTo>
                <a:cubicBezTo>
                  <a:pt x="687" y="328"/>
                  <a:pt x="687" y="328"/>
                  <a:pt x="688" y="328"/>
                </a:cubicBezTo>
                <a:lnTo>
                  <a:pt x="688" y="328"/>
                </a:lnTo>
                <a:cubicBezTo>
                  <a:pt x="687" y="329"/>
                  <a:pt x="687" y="330"/>
                  <a:pt x="687" y="332"/>
                </a:cubicBezTo>
                <a:lnTo>
                  <a:pt x="687" y="332"/>
                </a:lnTo>
                <a:lnTo>
                  <a:pt x="688" y="332"/>
                </a:lnTo>
                <a:close/>
                <a:moveTo>
                  <a:pt x="687" y="354"/>
                </a:moveTo>
                <a:lnTo>
                  <a:pt x="687" y="354"/>
                </a:lnTo>
                <a:close/>
                <a:moveTo>
                  <a:pt x="687" y="393"/>
                </a:moveTo>
                <a:lnTo>
                  <a:pt x="687" y="393"/>
                </a:lnTo>
                <a:cubicBezTo>
                  <a:pt x="685" y="394"/>
                  <a:pt x="685" y="394"/>
                  <a:pt x="685" y="394"/>
                </a:cubicBezTo>
                <a:lnTo>
                  <a:pt x="685" y="394"/>
                </a:lnTo>
                <a:cubicBezTo>
                  <a:pt x="685" y="394"/>
                  <a:pt x="685" y="393"/>
                  <a:pt x="687" y="393"/>
                </a:cubicBezTo>
                <a:close/>
                <a:moveTo>
                  <a:pt x="682" y="351"/>
                </a:moveTo>
                <a:lnTo>
                  <a:pt x="682" y="351"/>
                </a:lnTo>
                <a:cubicBezTo>
                  <a:pt x="681" y="350"/>
                  <a:pt x="681" y="350"/>
                  <a:pt x="681" y="350"/>
                </a:cubicBezTo>
                <a:lnTo>
                  <a:pt x="681" y="350"/>
                </a:lnTo>
                <a:cubicBezTo>
                  <a:pt x="681" y="348"/>
                  <a:pt x="681" y="348"/>
                  <a:pt x="680" y="348"/>
                </a:cubicBezTo>
                <a:lnTo>
                  <a:pt x="680" y="348"/>
                </a:lnTo>
                <a:cubicBezTo>
                  <a:pt x="680" y="348"/>
                  <a:pt x="680" y="348"/>
                  <a:pt x="681" y="348"/>
                </a:cubicBezTo>
                <a:lnTo>
                  <a:pt x="681" y="348"/>
                </a:lnTo>
                <a:cubicBezTo>
                  <a:pt x="681" y="347"/>
                  <a:pt x="683" y="346"/>
                  <a:pt x="684" y="346"/>
                </a:cubicBezTo>
                <a:lnTo>
                  <a:pt x="684" y="346"/>
                </a:lnTo>
                <a:cubicBezTo>
                  <a:pt x="683" y="348"/>
                  <a:pt x="682" y="349"/>
                  <a:pt x="682" y="351"/>
                </a:cubicBezTo>
                <a:close/>
                <a:moveTo>
                  <a:pt x="683" y="459"/>
                </a:moveTo>
                <a:lnTo>
                  <a:pt x="683" y="459"/>
                </a:lnTo>
                <a:lnTo>
                  <a:pt x="683" y="459"/>
                </a:lnTo>
                <a:lnTo>
                  <a:pt x="683" y="459"/>
                </a:lnTo>
                <a:lnTo>
                  <a:pt x="683" y="459"/>
                </a:lnTo>
                <a:cubicBezTo>
                  <a:pt x="683" y="459"/>
                  <a:pt x="683" y="459"/>
                  <a:pt x="682" y="459"/>
                </a:cubicBezTo>
                <a:lnTo>
                  <a:pt x="682" y="459"/>
                </a:lnTo>
                <a:lnTo>
                  <a:pt x="682" y="459"/>
                </a:lnTo>
                <a:lnTo>
                  <a:pt x="682" y="459"/>
                </a:lnTo>
                <a:lnTo>
                  <a:pt x="682" y="459"/>
                </a:lnTo>
                <a:lnTo>
                  <a:pt x="682" y="459"/>
                </a:lnTo>
                <a:cubicBezTo>
                  <a:pt x="682" y="458"/>
                  <a:pt x="683" y="458"/>
                  <a:pt x="683" y="458"/>
                </a:cubicBezTo>
                <a:lnTo>
                  <a:pt x="683" y="458"/>
                </a:lnTo>
                <a:lnTo>
                  <a:pt x="683" y="459"/>
                </a:lnTo>
                <a:close/>
                <a:moveTo>
                  <a:pt x="670" y="274"/>
                </a:moveTo>
                <a:lnTo>
                  <a:pt x="670" y="274"/>
                </a:lnTo>
                <a:lnTo>
                  <a:pt x="670" y="274"/>
                </a:lnTo>
                <a:lnTo>
                  <a:pt x="670" y="274"/>
                </a:lnTo>
                <a:cubicBezTo>
                  <a:pt x="670" y="273"/>
                  <a:pt x="670" y="273"/>
                  <a:pt x="669" y="273"/>
                </a:cubicBezTo>
                <a:lnTo>
                  <a:pt x="669" y="273"/>
                </a:lnTo>
                <a:cubicBezTo>
                  <a:pt x="671" y="271"/>
                  <a:pt x="671" y="270"/>
                  <a:pt x="671" y="268"/>
                </a:cubicBezTo>
                <a:lnTo>
                  <a:pt x="671" y="268"/>
                </a:lnTo>
                <a:cubicBezTo>
                  <a:pt x="672" y="269"/>
                  <a:pt x="674" y="269"/>
                  <a:pt x="676" y="268"/>
                </a:cubicBezTo>
                <a:lnTo>
                  <a:pt x="676" y="268"/>
                </a:lnTo>
                <a:lnTo>
                  <a:pt x="676" y="268"/>
                </a:lnTo>
                <a:lnTo>
                  <a:pt x="676" y="268"/>
                </a:lnTo>
                <a:cubicBezTo>
                  <a:pt x="678" y="268"/>
                  <a:pt x="680" y="268"/>
                  <a:pt x="681" y="267"/>
                </a:cubicBezTo>
                <a:lnTo>
                  <a:pt x="681" y="267"/>
                </a:lnTo>
                <a:cubicBezTo>
                  <a:pt x="681" y="267"/>
                  <a:pt x="681" y="268"/>
                  <a:pt x="682" y="268"/>
                </a:cubicBezTo>
                <a:lnTo>
                  <a:pt x="682" y="268"/>
                </a:lnTo>
                <a:cubicBezTo>
                  <a:pt x="685" y="268"/>
                  <a:pt x="687" y="268"/>
                  <a:pt x="688" y="268"/>
                </a:cubicBezTo>
                <a:lnTo>
                  <a:pt x="688" y="268"/>
                </a:lnTo>
                <a:lnTo>
                  <a:pt x="688" y="269"/>
                </a:lnTo>
                <a:lnTo>
                  <a:pt x="688" y="269"/>
                </a:lnTo>
                <a:cubicBezTo>
                  <a:pt x="687" y="268"/>
                  <a:pt x="685" y="268"/>
                  <a:pt x="683" y="268"/>
                </a:cubicBezTo>
                <a:lnTo>
                  <a:pt x="683" y="268"/>
                </a:lnTo>
                <a:cubicBezTo>
                  <a:pt x="681" y="269"/>
                  <a:pt x="681" y="270"/>
                  <a:pt x="679" y="271"/>
                </a:cubicBezTo>
                <a:lnTo>
                  <a:pt x="679" y="271"/>
                </a:lnTo>
                <a:cubicBezTo>
                  <a:pt x="676" y="271"/>
                  <a:pt x="674" y="271"/>
                  <a:pt x="670" y="274"/>
                </a:cubicBezTo>
                <a:close/>
                <a:moveTo>
                  <a:pt x="678" y="405"/>
                </a:moveTo>
                <a:lnTo>
                  <a:pt x="678" y="405"/>
                </a:lnTo>
                <a:cubicBezTo>
                  <a:pt x="677" y="405"/>
                  <a:pt x="677" y="404"/>
                  <a:pt x="677" y="403"/>
                </a:cubicBezTo>
                <a:lnTo>
                  <a:pt x="677" y="403"/>
                </a:lnTo>
                <a:cubicBezTo>
                  <a:pt x="678" y="403"/>
                  <a:pt x="678" y="403"/>
                  <a:pt x="679" y="402"/>
                </a:cubicBezTo>
                <a:lnTo>
                  <a:pt x="679" y="402"/>
                </a:lnTo>
                <a:cubicBezTo>
                  <a:pt x="679" y="403"/>
                  <a:pt x="678" y="404"/>
                  <a:pt x="678" y="405"/>
                </a:cubicBezTo>
                <a:lnTo>
                  <a:pt x="676" y="418"/>
                </a:lnTo>
                <a:lnTo>
                  <a:pt x="676" y="418"/>
                </a:lnTo>
                <a:cubicBezTo>
                  <a:pt x="675" y="418"/>
                  <a:pt x="675" y="418"/>
                  <a:pt x="675" y="416"/>
                </a:cubicBezTo>
                <a:lnTo>
                  <a:pt x="675" y="416"/>
                </a:lnTo>
                <a:cubicBezTo>
                  <a:pt x="675" y="416"/>
                  <a:pt x="675" y="416"/>
                  <a:pt x="676" y="416"/>
                </a:cubicBezTo>
                <a:lnTo>
                  <a:pt x="676" y="416"/>
                </a:lnTo>
                <a:lnTo>
                  <a:pt x="677" y="416"/>
                </a:lnTo>
                <a:lnTo>
                  <a:pt x="677" y="416"/>
                </a:lnTo>
                <a:lnTo>
                  <a:pt x="676" y="418"/>
                </a:lnTo>
                <a:lnTo>
                  <a:pt x="678" y="405"/>
                </a:lnTo>
                <a:close/>
                <a:moveTo>
                  <a:pt x="676" y="422"/>
                </a:moveTo>
                <a:lnTo>
                  <a:pt x="676" y="422"/>
                </a:lnTo>
                <a:lnTo>
                  <a:pt x="675" y="422"/>
                </a:lnTo>
                <a:lnTo>
                  <a:pt x="675" y="422"/>
                </a:lnTo>
                <a:cubicBezTo>
                  <a:pt x="675" y="422"/>
                  <a:pt x="676" y="421"/>
                  <a:pt x="676" y="420"/>
                </a:cubicBezTo>
                <a:lnTo>
                  <a:pt x="676" y="420"/>
                </a:lnTo>
                <a:lnTo>
                  <a:pt x="676" y="420"/>
                </a:lnTo>
                <a:lnTo>
                  <a:pt x="676" y="420"/>
                </a:lnTo>
                <a:lnTo>
                  <a:pt x="676" y="420"/>
                </a:lnTo>
                <a:lnTo>
                  <a:pt x="676" y="420"/>
                </a:lnTo>
                <a:cubicBezTo>
                  <a:pt x="676" y="421"/>
                  <a:pt x="677" y="421"/>
                  <a:pt x="677" y="421"/>
                </a:cubicBezTo>
                <a:lnTo>
                  <a:pt x="677" y="421"/>
                </a:lnTo>
                <a:cubicBezTo>
                  <a:pt x="676" y="421"/>
                  <a:pt x="676" y="422"/>
                  <a:pt x="676" y="422"/>
                </a:cubicBezTo>
                <a:close/>
                <a:moveTo>
                  <a:pt x="675" y="603"/>
                </a:moveTo>
                <a:lnTo>
                  <a:pt x="675" y="603"/>
                </a:lnTo>
                <a:cubicBezTo>
                  <a:pt x="671" y="606"/>
                  <a:pt x="669" y="602"/>
                  <a:pt x="666" y="602"/>
                </a:cubicBezTo>
                <a:lnTo>
                  <a:pt x="666" y="602"/>
                </a:lnTo>
                <a:cubicBezTo>
                  <a:pt x="668" y="599"/>
                  <a:pt x="667" y="595"/>
                  <a:pt x="667" y="593"/>
                </a:cubicBezTo>
                <a:lnTo>
                  <a:pt x="667" y="593"/>
                </a:lnTo>
                <a:cubicBezTo>
                  <a:pt x="668" y="593"/>
                  <a:pt x="669" y="592"/>
                  <a:pt x="669" y="591"/>
                </a:cubicBezTo>
                <a:lnTo>
                  <a:pt x="669" y="591"/>
                </a:lnTo>
                <a:cubicBezTo>
                  <a:pt x="671" y="592"/>
                  <a:pt x="672" y="593"/>
                  <a:pt x="674" y="594"/>
                </a:cubicBezTo>
                <a:lnTo>
                  <a:pt x="674" y="594"/>
                </a:lnTo>
                <a:cubicBezTo>
                  <a:pt x="674" y="594"/>
                  <a:pt x="674" y="595"/>
                  <a:pt x="675" y="595"/>
                </a:cubicBezTo>
                <a:lnTo>
                  <a:pt x="675" y="595"/>
                </a:lnTo>
                <a:cubicBezTo>
                  <a:pt x="674" y="597"/>
                  <a:pt x="673" y="598"/>
                  <a:pt x="673" y="600"/>
                </a:cubicBezTo>
                <a:lnTo>
                  <a:pt x="673" y="600"/>
                </a:lnTo>
                <a:cubicBezTo>
                  <a:pt x="673" y="601"/>
                  <a:pt x="674" y="602"/>
                  <a:pt x="675" y="603"/>
                </a:cubicBezTo>
                <a:close/>
                <a:moveTo>
                  <a:pt x="672" y="620"/>
                </a:moveTo>
                <a:lnTo>
                  <a:pt x="672" y="620"/>
                </a:lnTo>
                <a:cubicBezTo>
                  <a:pt x="672" y="620"/>
                  <a:pt x="672" y="620"/>
                  <a:pt x="672" y="619"/>
                </a:cubicBezTo>
                <a:lnTo>
                  <a:pt x="672" y="619"/>
                </a:lnTo>
                <a:lnTo>
                  <a:pt x="672" y="619"/>
                </a:lnTo>
                <a:cubicBezTo>
                  <a:pt x="672" y="620"/>
                  <a:pt x="672" y="620"/>
                  <a:pt x="672" y="620"/>
                </a:cubicBezTo>
                <a:close/>
                <a:moveTo>
                  <a:pt x="665" y="572"/>
                </a:moveTo>
                <a:lnTo>
                  <a:pt x="665" y="572"/>
                </a:lnTo>
                <a:cubicBezTo>
                  <a:pt x="663" y="573"/>
                  <a:pt x="663" y="574"/>
                  <a:pt x="662" y="575"/>
                </a:cubicBezTo>
                <a:lnTo>
                  <a:pt x="662" y="575"/>
                </a:lnTo>
                <a:lnTo>
                  <a:pt x="662" y="575"/>
                </a:lnTo>
                <a:lnTo>
                  <a:pt x="662" y="575"/>
                </a:lnTo>
                <a:cubicBezTo>
                  <a:pt x="662" y="576"/>
                  <a:pt x="662" y="576"/>
                  <a:pt x="662" y="576"/>
                </a:cubicBezTo>
                <a:lnTo>
                  <a:pt x="662" y="576"/>
                </a:lnTo>
                <a:lnTo>
                  <a:pt x="662" y="576"/>
                </a:lnTo>
                <a:lnTo>
                  <a:pt x="662" y="576"/>
                </a:lnTo>
                <a:cubicBezTo>
                  <a:pt x="661" y="576"/>
                  <a:pt x="661" y="576"/>
                  <a:pt x="661" y="576"/>
                </a:cubicBezTo>
                <a:lnTo>
                  <a:pt x="661" y="576"/>
                </a:lnTo>
                <a:lnTo>
                  <a:pt x="661" y="576"/>
                </a:lnTo>
                <a:lnTo>
                  <a:pt x="661" y="576"/>
                </a:lnTo>
                <a:cubicBezTo>
                  <a:pt x="662" y="575"/>
                  <a:pt x="662" y="574"/>
                  <a:pt x="663" y="574"/>
                </a:cubicBezTo>
                <a:lnTo>
                  <a:pt x="663" y="574"/>
                </a:lnTo>
                <a:cubicBezTo>
                  <a:pt x="665" y="573"/>
                  <a:pt x="665" y="571"/>
                  <a:pt x="665" y="569"/>
                </a:cubicBezTo>
                <a:lnTo>
                  <a:pt x="665" y="569"/>
                </a:lnTo>
                <a:lnTo>
                  <a:pt x="665" y="569"/>
                </a:lnTo>
                <a:lnTo>
                  <a:pt x="665" y="569"/>
                </a:lnTo>
                <a:lnTo>
                  <a:pt x="665" y="570"/>
                </a:lnTo>
                <a:lnTo>
                  <a:pt x="665" y="570"/>
                </a:lnTo>
                <a:cubicBezTo>
                  <a:pt x="665" y="571"/>
                  <a:pt x="665" y="571"/>
                  <a:pt x="665" y="572"/>
                </a:cubicBezTo>
                <a:close/>
                <a:moveTo>
                  <a:pt x="660" y="486"/>
                </a:moveTo>
                <a:lnTo>
                  <a:pt x="660" y="486"/>
                </a:lnTo>
                <a:cubicBezTo>
                  <a:pt x="661" y="486"/>
                  <a:pt x="661" y="486"/>
                  <a:pt x="662" y="485"/>
                </a:cubicBezTo>
                <a:lnTo>
                  <a:pt x="662" y="485"/>
                </a:lnTo>
                <a:cubicBezTo>
                  <a:pt x="662" y="486"/>
                  <a:pt x="661" y="486"/>
                  <a:pt x="661" y="487"/>
                </a:cubicBezTo>
                <a:lnTo>
                  <a:pt x="661" y="487"/>
                </a:lnTo>
                <a:cubicBezTo>
                  <a:pt x="661" y="486"/>
                  <a:pt x="660" y="486"/>
                  <a:pt x="660" y="486"/>
                </a:cubicBezTo>
                <a:close/>
                <a:moveTo>
                  <a:pt x="656" y="438"/>
                </a:moveTo>
                <a:lnTo>
                  <a:pt x="656" y="438"/>
                </a:lnTo>
                <a:cubicBezTo>
                  <a:pt x="657" y="437"/>
                  <a:pt x="659" y="436"/>
                  <a:pt x="659" y="436"/>
                </a:cubicBezTo>
                <a:lnTo>
                  <a:pt x="659" y="436"/>
                </a:lnTo>
                <a:cubicBezTo>
                  <a:pt x="659" y="437"/>
                  <a:pt x="658" y="438"/>
                  <a:pt x="656" y="438"/>
                </a:cubicBezTo>
                <a:close/>
                <a:moveTo>
                  <a:pt x="659" y="380"/>
                </a:moveTo>
                <a:lnTo>
                  <a:pt x="659" y="380"/>
                </a:lnTo>
                <a:lnTo>
                  <a:pt x="659" y="381"/>
                </a:lnTo>
                <a:lnTo>
                  <a:pt x="659" y="381"/>
                </a:lnTo>
                <a:cubicBezTo>
                  <a:pt x="659" y="381"/>
                  <a:pt x="659" y="381"/>
                  <a:pt x="658" y="381"/>
                </a:cubicBezTo>
                <a:lnTo>
                  <a:pt x="658" y="381"/>
                </a:lnTo>
                <a:cubicBezTo>
                  <a:pt x="658" y="381"/>
                  <a:pt x="658" y="382"/>
                  <a:pt x="657" y="383"/>
                </a:cubicBezTo>
                <a:lnTo>
                  <a:pt x="657" y="383"/>
                </a:lnTo>
                <a:lnTo>
                  <a:pt x="657" y="383"/>
                </a:lnTo>
                <a:lnTo>
                  <a:pt x="657" y="383"/>
                </a:lnTo>
                <a:lnTo>
                  <a:pt x="656" y="383"/>
                </a:lnTo>
                <a:lnTo>
                  <a:pt x="656" y="383"/>
                </a:lnTo>
                <a:cubicBezTo>
                  <a:pt x="657" y="382"/>
                  <a:pt x="658" y="381"/>
                  <a:pt x="659" y="380"/>
                </a:cubicBezTo>
                <a:close/>
                <a:moveTo>
                  <a:pt x="649" y="309"/>
                </a:moveTo>
                <a:lnTo>
                  <a:pt x="649" y="309"/>
                </a:lnTo>
                <a:cubicBezTo>
                  <a:pt x="648" y="310"/>
                  <a:pt x="649" y="310"/>
                  <a:pt x="649" y="311"/>
                </a:cubicBezTo>
                <a:lnTo>
                  <a:pt x="649" y="311"/>
                </a:lnTo>
                <a:lnTo>
                  <a:pt x="649" y="311"/>
                </a:lnTo>
                <a:lnTo>
                  <a:pt x="649" y="311"/>
                </a:lnTo>
                <a:cubicBezTo>
                  <a:pt x="648" y="311"/>
                  <a:pt x="648" y="311"/>
                  <a:pt x="648" y="311"/>
                </a:cubicBezTo>
                <a:lnTo>
                  <a:pt x="648" y="311"/>
                </a:lnTo>
                <a:cubicBezTo>
                  <a:pt x="647" y="312"/>
                  <a:pt x="645" y="313"/>
                  <a:pt x="644" y="314"/>
                </a:cubicBezTo>
                <a:lnTo>
                  <a:pt x="644" y="314"/>
                </a:lnTo>
                <a:lnTo>
                  <a:pt x="644" y="314"/>
                </a:lnTo>
                <a:lnTo>
                  <a:pt x="644" y="314"/>
                </a:lnTo>
                <a:lnTo>
                  <a:pt x="644" y="314"/>
                </a:lnTo>
                <a:lnTo>
                  <a:pt x="644" y="314"/>
                </a:lnTo>
                <a:lnTo>
                  <a:pt x="644" y="313"/>
                </a:lnTo>
                <a:lnTo>
                  <a:pt x="644" y="313"/>
                </a:lnTo>
                <a:cubicBezTo>
                  <a:pt x="643" y="312"/>
                  <a:pt x="642" y="311"/>
                  <a:pt x="641" y="311"/>
                </a:cubicBezTo>
                <a:lnTo>
                  <a:pt x="641" y="311"/>
                </a:lnTo>
                <a:cubicBezTo>
                  <a:pt x="638" y="312"/>
                  <a:pt x="638" y="314"/>
                  <a:pt x="637" y="316"/>
                </a:cubicBezTo>
                <a:lnTo>
                  <a:pt x="637" y="316"/>
                </a:lnTo>
                <a:lnTo>
                  <a:pt x="637" y="316"/>
                </a:lnTo>
                <a:lnTo>
                  <a:pt x="637" y="316"/>
                </a:lnTo>
                <a:lnTo>
                  <a:pt x="636" y="316"/>
                </a:lnTo>
                <a:lnTo>
                  <a:pt x="636" y="316"/>
                </a:lnTo>
                <a:lnTo>
                  <a:pt x="636" y="315"/>
                </a:lnTo>
                <a:lnTo>
                  <a:pt x="636" y="315"/>
                </a:lnTo>
                <a:lnTo>
                  <a:pt x="636" y="315"/>
                </a:lnTo>
                <a:lnTo>
                  <a:pt x="636" y="315"/>
                </a:lnTo>
                <a:cubicBezTo>
                  <a:pt x="637" y="312"/>
                  <a:pt x="636" y="312"/>
                  <a:pt x="634" y="312"/>
                </a:cubicBezTo>
                <a:lnTo>
                  <a:pt x="634" y="312"/>
                </a:lnTo>
                <a:cubicBezTo>
                  <a:pt x="633" y="311"/>
                  <a:pt x="632" y="311"/>
                  <a:pt x="630" y="311"/>
                </a:cubicBezTo>
                <a:lnTo>
                  <a:pt x="629" y="311"/>
                </a:lnTo>
                <a:lnTo>
                  <a:pt x="629" y="311"/>
                </a:lnTo>
                <a:lnTo>
                  <a:pt x="629" y="311"/>
                </a:lnTo>
                <a:lnTo>
                  <a:pt x="629" y="311"/>
                </a:lnTo>
                <a:lnTo>
                  <a:pt x="629" y="311"/>
                </a:lnTo>
                <a:lnTo>
                  <a:pt x="629" y="311"/>
                </a:lnTo>
                <a:lnTo>
                  <a:pt x="629" y="311"/>
                </a:lnTo>
                <a:cubicBezTo>
                  <a:pt x="630" y="311"/>
                  <a:pt x="630" y="311"/>
                  <a:pt x="631" y="311"/>
                </a:cubicBezTo>
                <a:lnTo>
                  <a:pt x="631" y="311"/>
                </a:lnTo>
                <a:cubicBezTo>
                  <a:pt x="632" y="311"/>
                  <a:pt x="634" y="311"/>
                  <a:pt x="635" y="309"/>
                </a:cubicBezTo>
                <a:lnTo>
                  <a:pt x="635" y="309"/>
                </a:lnTo>
                <a:cubicBezTo>
                  <a:pt x="636" y="309"/>
                  <a:pt x="637" y="309"/>
                  <a:pt x="638" y="309"/>
                </a:cubicBezTo>
                <a:lnTo>
                  <a:pt x="638" y="309"/>
                </a:lnTo>
                <a:cubicBezTo>
                  <a:pt x="641" y="308"/>
                  <a:pt x="644" y="311"/>
                  <a:pt x="646" y="309"/>
                </a:cubicBezTo>
                <a:lnTo>
                  <a:pt x="646" y="309"/>
                </a:lnTo>
                <a:cubicBezTo>
                  <a:pt x="649" y="306"/>
                  <a:pt x="650" y="303"/>
                  <a:pt x="650" y="299"/>
                </a:cubicBezTo>
                <a:lnTo>
                  <a:pt x="650" y="299"/>
                </a:lnTo>
                <a:cubicBezTo>
                  <a:pt x="651" y="296"/>
                  <a:pt x="651" y="293"/>
                  <a:pt x="647" y="292"/>
                </a:cubicBezTo>
                <a:lnTo>
                  <a:pt x="647" y="292"/>
                </a:lnTo>
                <a:cubicBezTo>
                  <a:pt x="647" y="291"/>
                  <a:pt x="647" y="291"/>
                  <a:pt x="647" y="291"/>
                </a:cubicBezTo>
                <a:lnTo>
                  <a:pt x="647" y="291"/>
                </a:lnTo>
                <a:cubicBezTo>
                  <a:pt x="649" y="290"/>
                  <a:pt x="651" y="289"/>
                  <a:pt x="653" y="289"/>
                </a:cubicBezTo>
                <a:lnTo>
                  <a:pt x="653" y="289"/>
                </a:lnTo>
                <a:cubicBezTo>
                  <a:pt x="654" y="289"/>
                  <a:pt x="654" y="290"/>
                  <a:pt x="653" y="291"/>
                </a:cubicBezTo>
                <a:lnTo>
                  <a:pt x="653" y="291"/>
                </a:lnTo>
                <a:cubicBezTo>
                  <a:pt x="653" y="292"/>
                  <a:pt x="653" y="292"/>
                  <a:pt x="653" y="293"/>
                </a:cubicBezTo>
                <a:lnTo>
                  <a:pt x="653" y="293"/>
                </a:lnTo>
                <a:cubicBezTo>
                  <a:pt x="655" y="295"/>
                  <a:pt x="653" y="300"/>
                  <a:pt x="654" y="303"/>
                </a:cubicBezTo>
                <a:lnTo>
                  <a:pt x="654" y="303"/>
                </a:lnTo>
                <a:cubicBezTo>
                  <a:pt x="652" y="304"/>
                  <a:pt x="650" y="306"/>
                  <a:pt x="649" y="309"/>
                </a:cubicBezTo>
                <a:close/>
                <a:moveTo>
                  <a:pt x="653" y="379"/>
                </a:moveTo>
                <a:lnTo>
                  <a:pt x="653" y="379"/>
                </a:lnTo>
                <a:cubicBezTo>
                  <a:pt x="653" y="379"/>
                  <a:pt x="653" y="378"/>
                  <a:pt x="653" y="377"/>
                </a:cubicBezTo>
                <a:lnTo>
                  <a:pt x="653" y="377"/>
                </a:lnTo>
                <a:lnTo>
                  <a:pt x="654" y="377"/>
                </a:lnTo>
                <a:lnTo>
                  <a:pt x="654" y="377"/>
                </a:lnTo>
                <a:cubicBezTo>
                  <a:pt x="654" y="378"/>
                  <a:pt x="653" y="379"/>
                  <a:pt x="653" y="379"/>
                </a:cubicBezTo>
                <a:close/>
                <a:moveTo>
                  <a:pt x="653" y="310"/>
                </a:moveTo>
                <a:lnTo>
                  <a:pt x="653" y="310"/>
                </a:lnTo>
                <a:close/>
                <a:moveTo>
                  <a:pt x="647" y="610"/>
                </a:moveTo>
                <a:lnTo>
                  <a:pt x="647" y="610"/>
                </a:lnTo>
                <a:lnTo>
                  <a:pt x="647" y="610"/>
                </a:lnTo>
                <a:lnTo>
                  <a:pt x="647" y="610"/>
                </a:lnTo>
                <a:cubicBezTo>
                  <a:pt x="647" y="610"/>
                  <a:pt x="647" y="610"/>
                  <a:pt x="648" y="610"/>
                </a:cubicBezTo>
                <a:lnTo>
                  <a:pt x="648" y="610"/>
                </a:lnTo>
                <a:cubicBezTo>
                  <a:pt x="647" y="610"/>
                  <a:pt x="647" y="610"/>
                  <a:pt x="647" y="610"/>
                </a:cubicBezTo>
                <a:close/>
                <a:moveTo>
                  <a:pt x="643" y="430"/>
                </a:moveTo>
                <a:lnTo>
                  <a:pt x="643" y="430"/>
                </a:lnTo>
                <a:close/>
                <a:moveTo>
                  <a:pt x="646" y="477"/>
                </a:moveTo>
                <a:lnTo>
                  <a:pt x="646" y="477"/>
                </a:lnTo>
                <a:cubicBezTo>
                  <a:pt x="644" y="475"/>
                  <a:pt x="636" y="477"/>
                  <a:pt x="641" y="470"/>
                </a:cubicBezTo>
                <a:lnTo>
                  <a:pt x="641" y="470"/>
                </a:lnTo>
                <a:lnTo>
                  <a:pt x="642" y="469"/>
                </a:lnTo>
                <a:lnTo>
                  <a:pt x="642" y="469"/>
                </a:lnTo>
                <a:lnTo>
                  <a:pt x="642" y="469"/>
                </a:lnTo>
                <a:lnTo>
                  <a:pt x="642" y="469"/>
                </a:lnTo>
                <a:cubicBezTo>
                  <a:pt x="643" y="474"/>
                  <a:pt x="644" y="476"/>
                  <a:pt x="647" y="475"/>
                </a:cubicBezTo>
                <a:lnTo>
                  <a:pt x="647" y="475"/>
                </a:lnTo>
                <a:cubicBezTo>
                  <a:pt x="647" y="476"/>
                  <a:pt x="647" y="477"/>
                  <a:pt x="647" y="477"/>
                </a:cubicBezTo>
                <a:lnTo>
                  <a:pt x="647" y="477"/>
                </a:lnTo>
                <a:cubicBezTo>
                  <a:pt x="647" y="477"/>
                  <a:pt x="647" y="477"/>
                  <a:pt x="646" y="477"/>
                </a:cubicBezTo>
                <a:close/>
                <a:moveTo>
                  <a:pt x="640" y="778"/>
                </a:moveTo>
                <a:lnTo>
                  <a:pt x="640" y="778"/>
                </a:lnTo>
                <a:lnTo>
                  <a:pt x="640" y="777"/>
                </a:lnTo>
                <a:lnTo>
                  <a:pt x="640" y="777"/>
                </a:lnTo>
                <a:lnTo>
                  <a:pt x="640" y="777"/>
                </a:lnTo>
                <a:lnTo>
                  <a:pt x="640" y="777"/>
                </a:lnTo>
                <a:cubicBezTo>
                  <a:pt x="640" y="778"/>
                  <a:pt x="640" y="778"/>
                  <a:pt x="640" y="778"/>
                </a:cubicBezTo>
                <a:close/>
                <a:moveTo>
                  <a:pt x="634" y="465"/>
                </a:moveTo>
                <a:lnTo>
                  <a:pt x="634" y="465"/>
                </a:lnTo>
                <a:cubicBezTo>
                  <a:pt x="635" y="464"/>
                  <a:pt x="635" y="463"/>
                  <a:pt x="636" y="462"/>
                </a:cubicBezTo>
                <a:lnTo>
                  <a:pt x="636" y="462"/>
                </a:lnTo>
                <a:cubicBezTo>
                  <a:pt x="638" y="461"/>
                  <a:pt x="639" y="461"/>
                  <a:pt x="640" y="463"/>
                </a:cubicBezTo>
                <a:lnTo>
                  <a:pt x="640" y="463"/>
                </a:lnTo>
                <a:lnTo>
                  <a:pt x="640" y="463"/>
                </a:lnTo>
                <a:lnTo>
                  <a:pt x="640" y="463"/>
                </a:lnTo>
                <a:cubicBezTo>
                  <a:pt x="638" y="462"/>
                  <a:pt x="637" y="463"/>
                  <a:pt x="634" y="465"/>
                </a:cubicBezTo>
                <a:close/>
                <a:moveTo>
                  <a:pt x="634" y="449"/>
                </a:moveTo>
                <a:lnTo>
                  <a:pt x="634" y="449"/>
                </a:lnTo>
                <a:close/>
                <a:moveTo>
                  <a:pt x="627" y="523"/>
                </a:moveTo>
                <a:lnTo>
                  <a:pt x="627" y="523"/>
                </a:lnTo>
                <a:lnTo>
                  <a:pt x="627" y="523"/>
                </a:lnTo>
                <a:lnTo>
                  <a:pt x="627" y="523"/>
                </a:lnTo>
                <a:cubicBezTo>
                  <a:pt x="627" y="522"/>
                  <a:pt x="627" y="521"/>
                  <a:pt x="628" y="520"/>
                </a:cubicBezTo>
                <a:lnTo>
                  <a:pt x="628" y="520"/>
                </a:lnTo>
                <a:cubicBezTo>
                  <a:pt x="627" y="520"/>
                  <a:pt x="627" y="520"/>
                  <a:pt x="627" y="520"/>
                </a:cubicBezTo>
                <a:lnTo>
                  <a:pt x="627" y="520"/>
                </a:lnTo>
                <a:cubicBezTo>
                  <a:pt x="627" y="520"/>
                  <a:pt x="627" y="520"/>
                  <a:pt x="628" y="520"/>
                </a:cubicBezTo>
                <a:lnTo>
                  <a:pt x="628" y="520"/>
                </a:lnTo>
                <a:cubicBezTo>
                  <a:pt x="628" y="520"/>
                  <a:pt x="628" y="520"/>
                  <a:pt x="629" y="520"/>
                </a:cubicBezTo>
                <a:lnTo>
                  <a:pt x="629" y="520"/>
                </a:lnTo>
                <a:lnTo>
                  <a:pt x="629" y="520"/>
                </a:lnTo>
                <a:lnTo>
                  <a:pt x="629" y="520"/>
                </a:lnTo>
                <a:cubicBezTo>
                  <a:pt x="630" y="522"/>
                  <a:pt x="632" y="522"/>
                  <a:pt x="634" y="523"/>
                </a:cubicBezTo>
                <a:lnTo>
                  <a:pt x="634" y="523"/>
                </a:lnTo>
                <a:cubicBezTo>
                  <a:pt x="634" y="524"/>
                  <a:pt x="634" y="524"/>
                  <a:pt x="634" y="526"/>
                </a:cubicBezTo>
                <a:lnTo>
                  <a:pt x="634" y="526"/>
                </a:lnTo>
                <a:cubicBezTo>
                  <a:pt x="632" y="524"/>
                  <a:pt x="630" y="522"/>
                  <a:pt x="627" y="523"/>
                </a:cubicBezTo>
                <a:close/>
                <a:moveTo>
                  <a:pt x="634" y="634"/>
                </a:moveTo>
                <a:lnTo>
                  <a:pt x="634" y="634"/>
                </a:lnTo>
                <a:cubicBezTo>
                  <a:pt x="631" y="637"/>
                  <a:pt x="630" y="641"/>
                  <a:pt x="628" y="645"/>
                </a:cubicBezTo>
                <a:lnTo>
                  <a:pt x="628" y="645"/>
                </a:lnTo>
                <a:lnTo>
                  <a:pt x="628" y="645"/>
                </a:lnTo>
                <a:lnTo>
                  <a:pt x="628" y="645"/>
                </a:lnTo>
                <a:cubicBezTo>
                  <a:pt x="628" y="644"/>
                  <a:pt x="627" y="643"/>
                  <a:pt x="626" y="643"/>
                </a:cubicBezTo>
                <a:lnTo>
                  <a:pt x="626" y="643"/>
                </a:lnTo>
                <a:cubicBezTo>
                  <a:pt x="627" y="641"/>
                  <a:pt x="628" y="639"/>
                  <a:pt x="629" y="637"/>
                </a:cubicBezTo>
                <a:lnTo>
                  <a:pt x="629" y="637"/>
                </a:lnTo>
                <a:cubicBezTo>
                  <a:pt x="630" y="637"/>
                  <a:pt x="630" y="636"/>
                  <a:pt x="631" y="635"/>
                </a:cubicBezTo>
                <a:lnTo>
                  <a:pt x="631" y="635"/>
                </a:lnTo>
                <a:cubicBezTo>
                  <a:pt x="631" y="635"/>
                  <a:pt x="632" y="634"/>
                  <a:pt x="633" y="633"/>
                </a:cubicBezTo>
                <a:lnTo>
                  <a:pt x="633" y="633"/>
                </a:lnTo>
                <a:lnTo>
                  <a:pt x="634" y="634"/>
                </a:lnTo>
                <a:close/>
                <a:moveTo>
                  <a:pt x="626" y="852"/>
                </a:moveTo>
                <a:lnTo>
                  <a:pt x="626" y="852"/>
                </a:lnTo>
                <a:close/>
                <a:moveTo>
                  <a:pt x="625" y="699"/>
                </a:moveTo>
                <a:lnTo>
                  <a:pt x="625" y="699"/>
                </a:lnTo>
                <a:lnTo>
                  <a:pt x="626" y="698"/>
                </a:lnTo>
                <a:lnTo>
                  <a:pt x="626" y="698"/>
                </a:lnTo>
                <a:cubicBezTo>
                  <a:pt x="626" y="699"/>
                  <a:pt x="625" y="699"/>
                  <a:pt x="625" y="699"/>
                </a:cubicBezTo>
                <a:close/>
                <a:moveTo>
                  <a:pt x="625" y="630"/>
                </a:moveTo>
                <a:lnTo>
                  <a:pt x="625" y="630"/>
                </a:lnTo>
                <a:cubicBezTo>
                  <a:pt x="625" y="630"/>
                  <a:pt x="625" y="629"/>
                  <a:pt x="626" y="628"/>
                </a:cubicBezTo>
                <a:lnTo>
                  <a:pt x="626" y="628"/>
                </a:lnTo>
                <a:cubicBezTo>
                  <a:pt x="626" y="628"/>
                  <a:pt x="627" y="630"/>
                  <a:pt x="627" y="631"/>
                </a:cubicBezTo>
                <a:lnTo>
                  <a:pt x="627" y="631"/>
                </a:lnTo>
                <a:cubicBezTo>
                  <a:pt x="626" y="632"/>
                  <a:pt x="625" y="633"/>
                  <a:pt x="624" y="634"/>
                </a:cubicBezTo>
                <a:lnTo>
                  <a:pt x="624" y="634"/>
                </a:lnTo>
                <a:cubicBezTo>
                  <a:pt x="625" y="632"/>
                  <a:pt x="625" y="631"/>
                  <a:pt x="625" y="630"/>
                </a:cubicBezTo>
                <a:close/>
                <a:moveTo>
                  <a:pt x="628" y="509"/>
                </a:moveTo>
                <a:lnTo>
                  <a:pt x="628" y="509"/>
                </a:lnTo>
                <a:cubicBezTo>
                  <a:pt x="628" y="509"/>
                  <a:pt x="628" y="509"/>
                  <a:pt x="628" y="510"/>
                </a:cubicBezTo>
                <a:lnTo>
                  <a:pt x="628" y="510"/>
                </a:lnTo>
                <a:cubicBezTo>
                  <a:pt x="628" y="509"/>
                  <a:pt x="628" y="509"/>
                  <a:pt x="628" y="509"/>
                </a:cubicBezTo>
                <a:close/>
                <a:moveTo>
                  <a:pt x="638" y="338"/>
                </a:moveTo>
                <a:lnTo>
                  <a:pt x="638" y="338"/>
                </a:lnTo>
                <a:cubicBezTo>
                  <a:pt x="636" y="338"/>
                  <a:pt x="633" y="339"/>
                  <a:pt x="632" y="340"/>
                </a:cubicBezTo>
                <a:lnTo>
                  <a:pt x="632" y="340"/>
                </a:lnTo>
                <a:cubicBezTo>
                  <a:pt x="632" y="338"/>
                  <a:pt x="634" y="336"/>
                  <a:pt x="636" y="336"/>
                </a:cubicBezTo>
                <a:lnTo>
                  <a:pt x="636" y="336"/>
                </a:lnTo>
                <a:cubicBezTo>
                  <a:pt x="637" y="335"/>
                  <a:pt x="638" y="334"/>
                  <a:pt x="638" y="333"/>
                </a:cubicBezTo>
                <a:lnTo>
                  <a:pt x="638" y="333"/>
                </a:lnTo>
                <a:cubicBezTo>
                  <a:pt x="638" y="334"/>
                  <a:pt x="638" y="335"/>
                  <a:pt x="637" y="336"/>
                </a:cubicBezTo>
                <a:lnTo>
                  <a:pt x="637" y="336"/>
                </a:lnTo>
                <a:cubicBezTo>
                  <a:pt x="637" y="336"/>
                  <a:pt x="637" y="338"/>
                  <a:pt x="638" y="338"/>
                </a:cubicBezTo>
                <a:close/>
                <a:moveTo>
                  <a:pt x="622" y="449"/>
                </a:moveTo>
                <a:lnTo>
                  <a:pt x="622" y="449"/>
                </a:lnTo>
                <a:cubicBezTo>
                  <a:pt x="622" y="449"/>
                  <a:pt x="621" y="449"/>
                  <a:pt x="619" y="449"/>
                </a:cubicBezTo>
                <a:lnTo>
                  <a:pt x="619" y="449"/>
                </a:lnTo>
                <a:cubicBezTo>
                  <a:pt x="620" y="446"/>
                  <a:pt x="620" y="444"/>
                  <a:pt x="622" y="441"/>
                </a:cubicBezTo>
                <a:lnTo>
                  <a:pt x="622" y="441"/>
                </a:lnTo>
                <a:cubicBezTo>
                  <a:pt x="622" y="440"/>
                  <a:pt x="622" y="439"/>
                  <a:pt x="622" y="438"/>
                </a:cubicBezTo>
                <a:lnTo>
                  <a:pt x="622" y="438"/>
                </a:lnTo>
                <a:cubicBezTo>
                  <a:pt x="623" y="438"/>
                  <a:pt x="623" y="438"/>
                  <a:pt x="623" y="438"/>
                </a:cubicBezTo>
                <a:lnTo>
                  <a:pt x="623" y="438"/>
                </a:lnTo>
                <a:cubicBezTo>
                  <a:pt x="623" y="438"/>
                  <a:pt x="623" y="438"/>
                  <a:pt x="623" y="437"/>
                </a:cubicBezTo>
                <a:lnTo>
                  <a:pt x="623" y="437"/>
                </a:lnTo>
                <a:cubicBezTo>
                  <a:pt x="624" y="435"/>
                  <a:pt x="625" y="433"/>
                  <a:pt x="624" y="431"/>
                </a:cubicBezTo>
                <a:lnTo>
                  <a:pt x="624" y="431"/>
                </a:lnTo>
                <a:cubicBezTo>
                  <a:pt x="624" y="430"/>
                  <a:pt x="623" y="430"/>
                  <a:pt x="622" y="429"/>
                </a:cubicBezTo>
                <a:lnTo>
                  <a:pt x="622" y="429"/>
                </a:lnTo>
                <a:cubicBezTo>
                  <a:pt x="623" y="429"/>
                  <a:pt x="625" y="428"/>
                  <a:pt x="626" y="428"/>
                </a:cubicBezTo>
                <a:lnTo>
                  <a:pt x="626" y="428"/>
                </a:lnTo>
                <a:lnTo>
                  <a:pt x="626" y="428"/>
                </a:lnTo>
                <a:lnTo>
                  <a:pt x="626" y="428"/>
                </a:lnTo>
                <a:cubicBezTo>
                  <a:pt x="628" y="431"/>
                  <a:pt x="629" y="434"/>
                  <a:pt x="632" y="435"/>
                </a:cubicBezTo>
                <a:lnTo>
                  <a:pt x="632" y="435"/>
                </a:lnTo>
                <a:cubicBezTo>
                  <a:pt x="632" y="435"/>
                  <a:pt x="632" y="435"/>
                  <a:pt x="633" y="435"/>
                </a:cubicBezTo>
                <a:lnTo>
                  <a:pt x="633" y="435"/>
                </a:lnTo>
                <a:cubicBezTo>
                  <a:pt x="632" y="436"/>
                  <a:pt x="632" y="437"/>
                  <a:pt x="631" y="438"/>
                </a:cubicBezTo>
                <a:lnTo>
                  <a:pt x="631" y="438"/>
                </a:lnTo>
                <a:lnTo>
                  <a:pt x="631" y="438"/>
                </a:lnTo>
                <a:lnTo>
                  <a:pt x="631" y="438"/>
                </a:lnTo>
                <a:cubicBezTo>
                  <a:pt x="629" y="438"/>
                  <a:pt x="627" y="439"/>
                  <a:pt x="626" y="440"/>
                </a:cubicBezTo>
                <a:lnTo>
                  <a:pt x="626" y="440"/>
                </a:lnTo>
                <a:cubicBezTo>
                  <a:pt x="625" y="442"/>
                  <a:pt x="624" y="443"/>
                  <a:pt x="623" y="444"/>
                </a:cubicBezTo>
                <a:lnTo>
                  <a:pt x="623" y="444"/>
                </a:lnTo>
                <a:cubicBezTo>
                  <a:pt x="623" y="446"/>
                  <a:pt x="623" y="448"/>
                  <a:pt x="622" y="449"/>
                </a:cubicBezTo>
                <a:close/>
                <a:moveTo>
                  <a:pt x="620" y="712"/>
                </a:moveTo>
                <a:lnTo>
                  <a:pt x="620" y="712"/>
                </a:lnTo>
                <a:lnTo>
                  <a:pt x="621" y="712"/>
                </a:lnTo>
                <a:lnTo>
                  <a:pt x="621" y="712"/>
                </a:lnTo>
                <a:lnTo>
                  <a:pt x="621" y="712"/>
                </a:lnTo>
                <a:lnTo>
                  <a:pt x="621" y="712"/>
                </a:lnTo>
                <a:cubicBezTo>
                  <a:pt x="621" y="712"/>
                  <a:pt x="621" y="712"/>
                  <a:pt x="620" y="712"/>
                </a:cubicBezTo>
                <a:close/>
                <a:moveTo>
                  <a:pt x="619" y="524"/>
                </a:moveTo>
                <a:lnTo>
                  <a:pt x="619" y="524"/>
                </a:lnTo>
                <a:cubicBezTo>
                  <a:pt x="619" y="524"/>
                  <a:pt x="619" y="524"/>
                  <a:pt x="620" y="524"/>
                </a:cubicBezTo>
                <a:lnTo>
                  <a:pt x="620" y="524"/>
                </a:lnTo>
                <a:lnTo>
                  <a:pt x="620" y="524"/>
                </a:lnTo>
                <a:lnTo>
                  <a:pt x="620" y="524"/>
                </a:lnTo>
                <a:cubicBezTo>
                  <a:pt x="619" y="524"/>
                  <a:pt x="619" y="524"/>
                  <a:pt x="619" y="524"/>
                </a:cubicBezTo>
                <a:close/>
                <a:moveTo>
                  <a:pt x="617" y="498"/>
                </a:moveTo>
                <a:lnTo>
                  <a:pt x="617" y="498"/>
                </a:lnTo>
                <a:cubicBezTo>
                  <a:pt x="618" y="498"/>
                  <a:pt x="619" y="499"/>
                  <a:pt x="620" y="500"/>
                </a:cubicBezTo>
                <a:lnTo>
                  <a:pt x="620" y="500"/>
                </a:lnTo>
                <a:cubicBezTo>
                  <a:pt x="619" y="499"/>
                  <a:pt x="618" y="500"/>
                  <a:pt x="616" y="500"/>
                </a:cubicBezTo>
                <a:lnTo>
                  <a:pt x="616" y="500"/>
                </a:lnTo>
                <a:cubicBezTo>
                  <a:pt x="617" y="500"/>
                  <a:pt x="617" y="499"/>
                  <a:pt x="617" y="498"/>
                </a:cubicBezTo>
                <a:close/>
                <a:moveTo>
                  <a:pt x="616" y="702"/>
                </a:moveTo>
                <a:lnTo>
                  <a:pt x="616" y="702"/>
                </a:lnTo>
                <a:lnTo>
                  <a:pt x="616" y="701"/>
                </a:lnTo>
                <a:lnTo>
                  <a:pt x="616" y="701"/>
                </a:lnTo>
                <a:lnTo>
                  <a:pt x="616" y="702"/>
                </a:lnTo>
                <a:close/>
                <a:moveTo>
                  <a:pt x="614" y="520"/>
                </a:moveTo>
                <a:lnTo>
                  <a:pt x="614" y="520"/>
                </a:lnTo>
                <a:cubicBezTo>
                  <a:pt x="610" y="520"/>
                  <a:pt x="606" y="519"/>
                  <a:pt x="607" y="514"/>
                </a:cubicBezTo>
                <a:lnTo>
                  <a:pt x="607" y="514"/>
                </a:lnTo>
                <a:cubicBezTo>
                  <a:pt x="608" y="514"/>
                  <a:pt x="609" y="514"/>
                  <a:pt x="609" y="514"/>
                </a:cubicBezTo>
                <a:lnTo>
                  <a:pt x="609" y="514"/>
                </a:lnTo>
                <a:lnTo>
                  <a:pt x="609" y="514"/>
                </a:lnTo>
                <a:lnTo>
                  <a:pt x="609" y="514"/>
                </a:lnTo>
                <a:cubicBezTo>
                  <a:pt x="613" y="514"/>
                  <a:pt x="614" y="517"/>
                  <a:pt x="616" y="520"/>
                </a:cubicBezTo>
                <a:lnTo>
                  <a:pt x="616" y="520"/>
                </a:lnTo>
                <a:cubicBezTo>
                  <a:pt x="615" y="520"/>
                  <a:pt x="615" y="520"/>
                  <a:pt x="614" y="520"/>
                </a:cubicBezTo>
                <a:close/>
                <a:moveTo>
                  <a:pt x="607" y="535"/>
                </a:moveTo>
                <a:lnTo>
                  <a:pt x="607" y="535"/>
                </a:lnTo>
                <a:cubicBezTo>
                  <a:pt x="606" y="535"/>
                  <a:pt x="606" y="536"/>
                  <a:pt x="605" y="536"/>
                </a:cubicBezTo>
                <a:lnTo>
                  <a:pt x="605" y="536"/>
                </a:lnTo>
                <a:cubicBezTo>
                  <a:pt x="606" y="534"/>
                  <a:pt x="607" y="531"/>
                  <a:pt x="610" y="530"/>
                </a:cubicBezTo>
                <a:lnTo>
                  <a:pt x="610" y="530"/>
                </a:lnTo>
                <a:cubicBezTo>
                  <a:pt x="608" y="531"/>
                  <a:pt x="607" y="533"/>
                  <a:pt x="607" y="535"/>
                </a:cubicBezTo>
                <a:close/>
                <a:moveTo>
                  <a:pt x="608" y="549"/>
                </a:moveTo>
                <a:lnTo>
                  <a:pt x="608" y="549"/>
                </a:lnTo>
                <a:lnTo>
                  <a:pt x="609" y="549"/>
                </a:lnTo>
                <a:lnTo>
                  <a:pt x="609" y="549"/>
                </a:lnTo>
                <a:lnTo>
                  <a:pt x="609" y="549"/>
                </a:lnTo>
                <a:lnTo>
                  <a:pt x="609" y="549"/>
                </a:lnTo>
                <a:cubicBezTo>
                  <a:pt x="609" y="549"/>
                  <a:pt x="609" y="549"/>
                  <a:pt x="608" y="549"/>
                </a:cubicBezTo>
                <a:close/>
                <a:moveTo>
                  <a:pt x="605" y="744"/>
                </a:moveTo>
                <a:lnTo>
                  <a:pt x="605" y="744"/>
                </a:lnTo>
                <a:lnTo>
                  <a:pt x="605" y="743"/>
                </a:lnTo>
                <a:lnTo>
                  <a:pt x="605" y="743"/>
                </a:lnTo>
                <a:cubicBezTo>
                  <a:pt x="605" y="743"/>
                  <a:pt x="605" y="743"/>
                  <a:pt x="605" y="744"/>
                </a:cubicBezTo>
                <a:close/>
                <a:moveTo>
                  <a:pt x="604" y="484"/>
                </a:moveTo>
                <a:lnTo>
                  <a:pt x="604" y="484"/>
                </a:lnTo>
                <a:cubicBezTo>
                  <a:pt x="604" y="485"/>
                  <a:pt x="603" y="485"/>
                  <a:pt x="603" y="486"/>
                </a:cubicBezTo>
                <a:lnTo>
                  <a:pt x="603" y="486"/>
                </a:lnTo>
                <a:cubicBezTo>
                  <a:pt x="601" y="485"/>
                  <a:pt x="599" y="487"/>
                  <a:pt x="597" y="487"/>
                </a:cubicBezTo>
                <a:lnTo>
                  <a:pt x="597" y="487"/>
                </a:lnTo>
                <a:cubicBezTo>
                  <a:pt x="597" y="488"/>
                  <a:pt x="597" y="487"/>
                  <a:pt x="596" y="488"/>
                </a:cubicBezTo>
                <a:lnTo>
                  <a:pt x="596" y="488"/>
                </a:lnTo>
                <a:cubicBezTo>
                  <a:pt x="595" y="489"/>
                  <a:pt x="595" y="490"/>
                  <a:pt x="595" y="489"/>
                </a:cubicBezTo>
                <a:lnTo>
                  <a:pt x="595" y="489"/>
                </a:lnTo>
                <a:cubicBezTo>
                  <a:pt x="595" y="488"/>
                  <a:pt x="595" y="487"/>
                  <a:pt x="595" y="487"/>
                </a:cubicBezTo>
                <a:lnTo>
                  <a:pt x="595" y="487"/>
                </a:lnTo>
                <a:lnTo>
                  <a:pt x="595" y="486"/>
                </a:lnTo>
                <a:lnTo>
                  <a:pt x="595" y="486"/>
                </a:lnTo>
                <a:cubicBezTo>
                  <a:pt x="596" y="486"/>
                  <a:pt x="596" y="486"/>
                  <a:pt x="596" y="486"/>
                </a:cubicBezTo>
                <a:lnTo>
                  <a:pt x="596" y="486"/>
                </a:lnTo>
                <a:cubicBezTo>
                  <a:pt x="600" y="486"/>
                  <a:pt x="602" y="486"/>
                  <a:pt x="604" y="484"/>
                </a:cubicBezTo>
                <a:lnTo>
                  <a:pt x="604" y="484"/>
                </a:lnTo>
                <a:cubicBezTo>
                  <a:pt x="604" y="484"/>
                  <a:pt x="604" y="484"/>
                  <a:pt x="605" y="484"/>
                </a:cubicBezTo>
                <a:lnTo>
                  <a:pt x="605" y="484"/>
                </a:lnTo>
                <a:lnTo>
                  <a:pt x="604" y="484"/>
                </a:lnTo>
                <a:close/>
                <a:moveTo>
                  <a:pt x="599" y="546"/>
                </a:moveTo>
                <a:lnTo>
                  <a:pt x="599" y="546"/>
                </a:lnTo>
                <a:cubicBezTo>
                  <a:pt x="597" y="547"/>
                  <a:pt x="595" y="548"/>
                  <a:pt x="594" y="549"/>
                </a:cubicBezTo>
                <a:lnTo>
                  <a:pt x="594" y="549"/>
                </a:lnTo>
                <a:cubicBezTo>
                  <a:pt x="593" y="550"/>
                  <a:pt x="592" y="551"/>
                  <a:pt x="592" y="551"/>
                </a:cubicBezTo>
                <a:lnTo>
                  <a:pt x="592" y="551"/>
                </a:lnTo>
                <a:cubicBezTo>
                  <a:pt x="592" y="551"/>
                  <a:pt x="592" y="551"/>
                  <a:pt x="591" y="551"/>
                </a:cubicBezTo>
                <a:lnTo>
                  <a:pt x="591" y="551"/>
                </a:lnTo>
                <a:cubicBezTo>
                  <a:pt x="592" y="551"/>
                  <a:pt x="592" y="551"/>
                  <a:pt x="593" y="550"/>
                </a:cubicBezTo>
                <a:lnTo>
                  <a:pt x="593" y="550"/>
                </a:lnTo>
                <a:cubicBezTo>
                  <a:pt x="595" y="548"/>
                  <a:pt x="595" y="545"/>
                  <a:pt x="594" y="545"/>
                </a:cubicBezTo>
                <a:lnTo>
                  <a:pt x="594" y="545"/>
                </a:lnTo>
                <a:cubicBezTo>
                  <a:pt x="593" y="545"/>
                  <a:pt x="593" y="545"/>
                  <a:pt x="592" y="545"/>
                </a:cubicBezTo>
                <a:lnTo>
                  <a:pt x="592" y="545"/>
                </a:lnTo>
                <a:cubicBezTo>
                  <a:pt x="592" y="544"/>
                  <a:pt x="592" y="544"/>
                  <a:pt x="592" y="544"/>
                </a:cubicBezTo>
                <a:lnTo>
                  <a:pt x="592" y="544"/>
                </a:lnTo>
                <a:cubicBezTo>
                  <a:pt x="593" y="543"/>
                  <a:pt x="593" y="543"/>
                  <a:pt x="594" y="542"/>
                </a:cubicBezTo>
                <a:lnTo>
                  <a:pt x="594" y="542"/>
                </a:lnTo>
                <a:cubicBezTo>
                  <a:pt x="595" y="542"/>
                  <a:pt x="598" y="539"/>
                  <a:pt x="599" y="541"/>
                </a:cubicBezTo>
                <a:lnTo>
                  <a:pt x="599" y="541"/>
                </a:lnTo>
                <a:lnTo>
                  <a:pt x="599" y="541"/>
                </a:lnTo>
                <a:cubicBezTo>
                  <a:pt x="599" y="543"/>
                  <a:pt x="600" y="543"/>
                  <a:pt x="601" y="543"/>
                </a:cubicBezTo>
                <a:lnTo>
                  <a:pt x="601" y="543"/>
                </a:lnTo>
                <a:lnTo>
                  <a:pt x="601" y="544"/>
                </a:lnTo>
                <a:lnTo>
                  <a:pt x="601" y="544"/>
                </a:lnTo>
                <a:cubicBezTo>
                  <a:pt x="601" y="544"/>
                  <a:pt x="601" y="544"/>
                  <a:pt x="601" y="545"/>
                </a:cubicBezTo>
                <a:lnTo>
                  <a:pt x="601" y="545"/>
                </a:lnTo>
                <a:cubicBezTo>
                  <a:pt x="600" y="545"/>
                  <a:pt x="600" y="545"/>
                  <a:pt x="599" y="546"/>
                </a:cubicBezTo>
                <a:close/>
                <a:moveTo>
                  <a:pt x="600" y="570"/>
                </a:moveTo>
                <a:lnTo>
                  <a:pt x="600" y="570"/>
                </a:lnTo>
                <a:cubicBezTo>
                  <a:pt x="600" y="569"/>
                  <a:pt x="600" y="569"/>
                  <a:pt x="600" y="569"/>
                </a:cubicBezTo>
                <a:lnTo>
                  <a:pt x="600" y="569"/>
                </a:lnTo>
                <a:lnTo>
                  <a:pt x="600" y="569"/>
                </a:lnTo>
                <a:lnTo>
                  <a:pt x="600" y="569"/>
                </a:lnTo>
                <a:lnTo>
                  <a:pt x="600" y="569"/>
                </a:lnTo>
                <a:lnTo>
                  <a:pt x="600" y="569"/>
                </a:lnTo>
                <a:cubicBezTo>
                  <a:pt x="601" y="569"/>
                  <a:pt x="601" y="569"/>
                  <a:pt x="601" y="569"/>
                </a:cubicBezTo>
                <a:lnTo>
                  <a:pt x="601" y="569"/>
                </a:lnTo>
                <a:cubicBezTo>
                  <a:pt x="601" y="569"/>
                  <a:pt x="600" y="569"/>
                  <a:pt x="600" y="570"/>
                </a:cubicBezTo>
                <a:lnTo>
                  <a:pt x="594" y="852"/>
                </a:lnTo>
                <a:lnTo>
                  <a:pt x="594" y="852"/>
                </a:lnTo>
                <a:lnTo>
                  <a:pt x="594" y="852"/>
                </a:lnTo>
                <a:lnTo>
                  <a:pt x="594" y="852"/>
                </a:lnTo>
                <a:lnTo>
                  <a:pt x="594" y="852"/>
                </a:lnTo>
                <a:lnTo>
                  <a:pt x="600" y="570"/>
                </a:lnTo>
                <a:close/>
                <a:moveTo>
                  <a:pt x="592" y="846"/>
                </a:moveTo>
                <a:lnTo>
                  <a:pt x="592" y="846"/>
                </a:lnTo>
                <a:close/>
                <a:moveTo>
                  <a:pt x="591" y="846"/>
                </a:moveTo>
                <a:lnTo>
                  <a:pt x="591" y="846"/>
                </a:lnTo>
                <a:close/>
                <a:moveTo>
                  <a:pt x="591" y="221"/>
                </a:moveTo>
                <a:lnTo>
                  <a:pt x="591" y="221"/>
                </a:lnTo>
                <a:cubicBezTo>
                  <a:pt x="590" y="221"/>
                  <a:pt x="590" y="220"/>
                  <a:pt x="590" y="220"/>
                </a:cubicBezTo>
                <a:lnTo>
                  <a:pt x="590" y="220"/>
                </a:lnTo>
                <a:cubicBezTo>
                  <a:pt x="590" y="220"/>
                  <a:pt x="591" y="220"/>
                  <a:pt x="591" y="221"/>
                </a:cubicBezTo>
                <a:close/>
                <a:moveTo>
                  <a:pt x="588" y="715"/>
                </a:moveTo>
                <a:lnTo>
                  <a:pt x="588" y="715"/>
                </a:lnTo>
                <a:cubicBezTo>
                  <a:pt x="589" y="715"/>
                  <a:pt x="589" y="715"/>
                  <a:pt x="589" y="715"/>
                </a:cubicBezTo>
                <a:lnTo>
                  <a:pt x="589" y="715"/>
                </a:lnTo>
                <a:lnTo>
                  <a:pt x="589" y="716"/>
                </a:lnTo>
                <a:lnTo>
                  <a:pt x="589" y="716"/>
                </a:lnTo>
                <a:cubicBezTo>
                  <a:pt x="589" y="716"/>
                  <a:pt x="589" y="715"/>
                  <a:pt x="588" y="715"/>
                </a:cubicBezTo>
                <a:close/>
                <a:moveTo>
                  <a:pt x="585" y="702"/>
                </a:moveTo>
                <a:lnTo>
                  <a:pt x="585" y="702"/>
                </a:lnTo>
                <a:cubicBezTo>
                  <a:pt x="585" y="702"/>
                  <a:pt x="585" y="701"/>
                  <a:pt x="585" y="699"/>
                </a:cubicBezTo>
                <a:lnTo>
                  <a:pt x="585" y="699"/>
                </a:lnTo>
                <a:cubicBezTo>
                  <a:pt x="585" y="700"/>
                  <a:pt x="586" y="702"/>
                  <a:pt x="587" y="702"/>
                </a:cubicBezTo>
                <a:lnTo>
                  <a:pt x="587" y="702"/>
                </a:lnTo>
                <a:cubicBezTo>
                  <a:pt x="586" y="702"/>
                  <a:pt x="586" y="702"/>
                  <a:pt x="585" y="702"/>
                </a:cubicBezTo>
                <a:close/>
                <a:moveTo>
                  <a:pt x="587" y="715"/>
                </a:moveTo>
                <a:lnTo>
                  <a:pt x="587" y="715"/>
                </a:lnTo>
                <a:close/>
                <a:moveTo>
                  <a:pt x="584" y="696"/>
                </a:moveTo>
                <a:lnTo>
                  <a:pt x="584" y="696"/>
                </a:lnTo>
                <a:cubicBezTo>
                  <a:pt x="584" y="695"/>
                  <a:pt x="585" y="695"/>
                  <a:pt x="586" y="694"/>
                </a:cubicBezTo>
                <a:lnTo>
                  <a:pt x="586" y="694"/>
                </a:lnTo>
                <a:cubicBezTo>
                  <a:pt x="585" y="696"/>
                  <a:pt x="584" y="697"/>
                  <a:pt x="584" y="698"/>
                </a:cubicBezTo>
                <a:lnTo>
                  <a:pt x="584" y="698"/>
                </a:lnTo>
                <a:cubicBezTo>
                  <a:pt x="584" y="697"/>
                  <a:pt x="584" y="696"/>
                  <a:pt x="584" y="696"/>
                </a:cubicBezTo>
                <a:lnTo>
                  <a:pt x="588" y="510"/>
                </a:lnTo>
                <a:lnTo>
                  <a:pt x="588" y="510"/>
                </a:lnTo>
                <a:cubicBezTo>
                  <a:pt x="588" y="511"/>
                  <a:pt x="588" y="511"/>
                  <a:pt x="589" y="511"/>
                </a:cubicBezTo>
                <a:lnTo>
                  <a:pt x="589" y="511"/>
                </a:lnTo>
                <a:cubicBezTo>
                  <a:pt x="587" y="513"/>
                  <a:pt x="585" y="514"/>
                  <a:pt x="583" y="516"/>
                </a:cubicBezTo>
                <a:lnTo>
                  <a:pt x="583" y="516"/>
                </a:lnTo>
                <a:cubicBezTo>
                  <a:pt x="585" y="514"/>
                  <a:pt x="586" y="512"/>
                  <a:pt x="588" y="510"/>
                </a:cubicBezTo>
                <a:lnTo>
                  <a:pt x="584" y="696"/>
                </a:lnTo>
                <a:close/>
                <a:moveTo>
                  <a:pt x="583" y="570"/>
                </a:moveTo>
                <a:lnTo>
                  <a:pt x="583" y="570"/>
                </a:lnTo>
                <a:lnTo>
                  <a:pt x="583" y="570"/>
                </a:lnTo>
                <a:lnTo>
                  <a:pt x="583" y="570"/>
                </a:lnTo>
                <a:cubicBezTo>
                  <a:pt x="583" y="570"/>
                  <a:pt x="583" y="570"/>
                  <a:pt x="583" y="569"/>
                </a:cubicBezTo>
                <a:lnTo>
                  <a:pt x="583" y="569"/>
                </a:lnTo>
                <a:cubicBezTo>
                  <a:pt x="583" y="569"/>
                  <a:pt x="583" y="568"/>
                  <a:pt x="583" y="567"/>
                </a:cubicBezTo>
                <a:lnTo>
                  <a:pt x="583" y="567"/>
                </a:lnTo>
                <a:lnTo>
                  <a:pt x="583" y="567"/>
                </a:lnTo>
                <a:lnTo>
                  <a:pt x="583" y="567"/>
                </a:lnTo>
                <a:cubicBezTo>
                  <a:pt x="583" y="568"/>
                  <a:pt x="583" y="569"/>
                  <a:pt x="583" y="570"/>
                </a:cubicBezTo>
                <a:close/>
                <a:moveTo>
                  <a:pt x="582" y="582"/>
                </a:moveTo>
                <a:lnTo>
                  <a:pt x="582" y="582"/>
                </a:lnTo>
                <a:lnTo>
                  <a:pt x="582" y="581"/>
                </a:lnTo>
                <a:lnTo>
                  <a:pt x="582" y="581"/>
                </a:lnTo>
                <a:cubicBezTo>
                  <a:pt x="583" y="581"/>
                  <a:pt x="583" y="581"/>
                  <a:pt x="583" y="581"/>
                </a:cubicBezTo>
                <a:lnTo>
                  <a:pt x="583" y="581"/>
                </a:lnTo>
                <a:lnTo>
                  <a:pt x="583" y="581"/>
                </a:lnTo>
                <a:cubicBezTo>
                  <a:pt x="583" y="581"/>
                  <a:pt x="582" y="581"/>
                  <a:pt x="582" y="582"/>
                </a:cubicBezTo>
                <a:close/>
                <a:moveTo>
                  <a:pt x="581" y="574"/>
                </a:moveTo>
                <a:lnTo>
                  <a:pt x="581" y="574"/>
                </a:lnTo>
                <a:cubicBezTo>
                  <a:pt x="580" y="576"/>
                  <a:pt x="579" y="578"/>
                  <a:pt x="579" y="579"/>
                </a:cubicBezTo>
                <a:lnTo>
                  <a:pt x="579" y="579"/>
                </a:lnTo>
                <a:cubicBezTo>
                  <a:pt x="579" y="580"/>
                  <a:pt x="578" y="580"/>
                  <a:pt x="577" y="580"/>
                </a:cubicBezTo>
                <a:lnTo>
                  <a:pt x="577" y="580"/>
                </a:lnTo>
                <a:lnTo>
                  <a:pt x="577" y="580"/>
                </a:lnTo>
                <a:cubicBezTo>
                  <a:pt x="575" y="581"/>
                  <a:pt x="574" y="581"/>
                  <a:pt x="573" y="581"/>
                </a:cubicBezTo>
                <a:lnTo>
                  <a:pt x="573" y="581"/>
                </a:lnTo>
                <a:lnTo>
                  <a:pt x="573" y="581"/>
                </a:lnTo>
                <a:lnTo>
                  <a:pt x="573" y="581"/>
                </a:lnTo>
                <a:cubicBezTo>
                  <a:pt x="574" y="580"/>
                  <a:pt x="576" y="579"/>
                  <a:pt x="578" y="579"/>
                </a:cubicBezTo>
                <a:lnTo>
                  <a:pt x="578" y="579"/>
                </a:lnTo>
                <a:cubicBezTo>
                  <a:pt x="579" y="578"/>
                  <a:pt x="579" y="577"/>
                  <a:pt x="580" y="576"/>
                </a:cubicBezTo>
                <a:lnTo>
                  <a:pt x="580" y="576"/>
                </a:lnTo>
                <a:cubicBezTo>
                  <a:pt x="579" y="575"/>
                  <a:pt x="580" y="574"/>
                  <a:pt x="581" y="573"/>
                </a:cubicBezTo>
                <a:lnTo>
                  <a:pt x="581" y="573"/>
                </a:lnTo>
                <a:lnTo>
                  <a:pt x="581" y="573"/>
                </a:lnTo>
                <a:lnTo>
                  <a:pt x="581" y="573"/>
                </a:lnTo>
                <a:cubicBezTo>
                  <a:pt x="581" y="573"/>
                  <a:pt x="581" y="573"/>
                  <a:pt x="582" y="573"/>
                </a:cubicBezTo>
                <a:lnTo>
                  <a:pt x="582" y="573"/>
                </a:lnTo>
                <a:cubicBezTo>
                  <a:pt x="581" y="573"/>
                  <a:pt x="581" y="574"/>
                  <a:pt x="581" y="574"/>
                </a:cubicBezTo>
                <a:close/>
                <a:moveTo>
                  <a:pt x="565" y="743"/>
                </a:moveTo>
                <a:lnTo>
                  <a:pt x="565" y="743"/>
                </a:lnTo>
                <a:lnTo>
                  <a:pt x="565" y="743"/>
                </a:lnTo>
                <a:lnTo>
                  <a:pt x="565" y="743"/>
                </a:lnTo>
                <a:cubicBezTo>
                  <a:pt x="566" y="742"/>
                  <a:pt x="566" y="740"/>
                  <a:pt x="565" y="739"/>
                </a:cubicBezTo>
                <a:lnTo>
                  <a:pt x="565" y="739"/>
                </a:lnTo>
                <a:cubicBezTo>
                  <a:pt x="567" y="738"/>
                  <a:pt x="568" y="736"/>
                  <a:pt x="570" y="735"/>
                </a:cubicBezTo>
                <a:lnTo>
                  <a:pt x="570" y="735"/>
                </a:lnTo>
                <a:cubicBezTo>
                  <a:pt x="571" y="736"/>
                  <a:pt x="572" y="736"/>
                  <a:pt x="573" y="736"/>
                </a:cubicBezTo>
                <a:lnTo>
                  <a:pt x="573" y="736"/>
                </a:lnTo>
                <a:cubicBezTo>
                  <a:pt x="570" y="739"/>
                  <a:pt x="567" y="741"/>
                  <a:pt x="565" y="743"/>
                </a:cubicBezTo>
                <a:close/>
                <a:moveTo>
                  <a:pt x="565" y="744"/>
                </a:moveTo>
                <a:lnTo>
                  <a:pt x="565" y="744"/>
                </a:lnTo>
                <a:close/>
                <a:moveTo>
                  <a:pt x="558" y="569"/>
                </a:moveTo>
                <a:lnTo>
                  <a:pt x="558" y="569"/>
                </a:lnTo>
                <a:cubicBezTo>
                  <a:pt x="559" y="568"/>
                  <a:pt x="561" y="568"/>
                  <a:pt x="561" y="568"/>
                </a:cubicBezTo>
                <a:lnTo>
                  <a:pt x="561" y="568"/>
                </a:lnTo>
                <a:cubicBezTo>
                  <a:pt x="565" y="567"/>
                  <a:pt x="563" y="573"/>
                  <a:pt x="567" y="571"/>
                </a:cubicBezTo>
                <a:lnTo>
                  <a:pt x="567" y="571"/>
                </a:lnTo>
                <a:cubicBezTo>
                  <a:pt x="567" y="571"/>
                  <a:pt x="568" y="571"/>
                  <a:pt x="569" y="571"/>
                </a:cubicBezTo>
                <a:lnTo>
                  <a:pt x="569" y="571"/>
                </a:lnTo>
                <a:cubicBezTo>
                  <a:pt x="569" y="571"/>
                  <a:pt x="568" y="571"/>
                  <a:pt x="568" y="572"/>
                </a:cubicBezTo>
                <a:lnTo>
                  <a:pt x="568" y="572"/>
                </a:lnTo>
                <a:cubicBezTo>
                  <a:pt x="568" y="572"/>
                  <a:pt x="568" y="572"/>
                  <a:pt x="567" y="572"/>
                </a:cubicBezTo>
                <a:lnTo>
                  <a:pt x="567" y="572"/>
                </a:lnTo>
                <a:cubicBezTo>
                  <a:pt x="565" y="573"/>
                  <a:pt x="563" y="574"/>
                  <a:pt x="561" y="576"/>
                </a:cubicBezTo>
                <a:lnTo>
                  <a:pt x="561" y="576"/>
                </a:lnTo>
                <a:cubicBezTo>
                  <a:pt x="562" y="573"/>
                  <a:pt x="562" y="570"/>
                  <a:pt x="558" y="569"/>
                </a:cubicBezTo>
                <a:close/>
                <a:moveTo>
                  <a:pt x="558" y="613"/>
                </a:moveTo>
                <a:lnTo>
                  <a:pt x="558" y="613"/>
                </a:lnTo>
                <a:cubicBezTo>
                  <a:pt x="558" y="614"/>
                  <a:pt x="557" y="614"/>
                  <a:pt x="557" y="615"/>
                </a:cubicBezTo>
                <a:lnTo>
                  <a:pt x="557" y="615"/>
                </a:lnTo>
                <a:cubicBezTo>
                  <a:pt x="557" y="620"/>
                  <a:pt x="547" y="621"/>
                  <a:pt x="550" y="628"/>
                </a:cubicBezTo>
                <a:lnTo>
                  <a:pt x="550" y="628"/>
                </a:lnTo>
                <a:cubicBezTo>
                  <a:pt x="548" y="628"/>
                  <a:pt x="546" y="630"/>
                  <a:pt x="546" y="631"/>
                </a:cubicBezTo>
                <a:lnTo>
                  <a:pt x="546" y="631"/>
                </a:lnTo>
                <a:cubicBezTo>
                  <a:pt x="545" y="631"/>
                  <a:pt x="545" y="630"/>
                  <a:pt x="546" y="628"/>
                </a:cubicBezTo>
                <a:lnTo>
                  <a:pt x="546" y="628"/>
                </a:lnTo>
                <a:cubicBezTo>
                  <a:pt x="543" y="628"/>
                  <a:pt x="542" y="629"/>
                  <a:pt x="542" y="631"/>
                </a:cubicBezTo>
                <a:lnTo>
                  <a:pt x="542" y="631"/>
                </a:lnTo>
                <a:cubicBezTo>
                  <a:pt x="543" y="631"/>
                  <a:pt x="543" y="632"/>
                  <a:pt x="544" y="632"/>
                </a:cubicBezTo>
                <a:lnTo>
                  <a:pt x="544" y="632"/>
                </a:lnTo>
                <a:cubicBezTo>
                  <a:pt x="542" y="633"/>
                  <a:pt x="540" y="634"/>
                  <a:pt x="538" y="636"/>
                </a:cubicBezTo>
                <a:lnTo>
                  <a:pt x="538" y="636"/>
                </a:lnTo>
                <a:cubicBezTo>
                  <a:pt x="538" y="637"/>
                  <a:pt x="538" y="637"/>
                  <a:pt x="538" y="637"/>
                </a:cubicBezTo>
                <a:lnTo>
                  <a:pt x="538" y="637"/>
                </a:lnTo>
                <a:cubicBezTo>
                  <a:pt x="538" y="636"/>
                  <a:pt x="537" y="636"/>
                  <a:pt x="537" y="636"/>
                </a:cubicBezTo>
                <a:lnTo>
                  <a:pt x="537" y="636"/>
                </a:lnTo>
                <a:cubicBezTo>
                  <a:pt x="535" y="637"/>
                  <a:pt x="533" y="639"/>
                  <a:pt x="531" y="641"/>
                </a:cubicBezTo>
                <a:lnTo>
                  <a:pt x="531" y="641"/>
                </a:lnTo>
                <a:cubicBezTo>
                  <a:pt x="530" y="644"/>
                  <a:pt x="527" y="647"/>
                  <a:pt x="530" y="647"/>
                </a:cubicBezTo>
                <a:lnTo>
                  <a:pt x="530" y="647"/>
                </a:lnTo>
                <a:cubicBezTo>
                  <a:pt x="533" y="645"/>
                  <a:pt x="535" y="643"/>
                  <a:pt x="537" y="641"/>
                </a:cubicBezTo>
                <a:lnTo>
                  <a:pt x="537" y="641"/>
                </a:lnTo>
                <a:cubicBezTo>
                  <a:pt x="537" y="643"/>
                  <a:pt x="537" y="644"/>
                  <a:pt x="538" y="645"/>
                </a:cubicBezTo>
                <a:lnTo>
                  <a:pt x="538" y="645"/>
                </a:lnTo>
                <a:cubicBezTo>
                  <a:pt x="537" y="645"/>
                  <a:pt x="536" y="646"/>
                  <a:pt x="536" y="647"/>
                </a:cubicBezTo>
                <a:lnTo>
                  <a:pt x="536" y="647"/>
                </a:lnTo>
                <a:cubicBezTo>
                  <a:pt x="534" y="646"/>
                  <a:pt x="531" y="647"/>
                  <a:pt x="529" y="649"/>
                </a:cubicBezTo>
                <a:lnTo>
                  <a:pt x="529" y="649"/>
                </a:lnTo>
                <a:lnTo>
                  <a:pt x="529" y="649"/>
                </a:lnTo>
                <a:lnTo>
                  <a:pt x="529" y="649"/>
                </a:lnTo>
                <a:lnTo>
                  <a:pt x="529" y="649"/>
                </a:lnTo>
                <a:lnTo>
                  <a:pt x="529" y="649"/>
                </a:lnTo>
                <a:lnTo>
                  <a:pt x="528" y="649"/>
                </a:lnTo>
                <a:lnTo>
                  <a:pt x="528" y="649"/>
                </a:lnTo>
                <a:cubicBezTo>
                  <a:pt x="523" y="647"/>
                  <a:pt x="521" y="653"/>
                  <a:pt x="518" y="656"/>
                </a:cubicBezTo>
                <a:lnTo>
                  <a:pt x="518" y="656"/>
                </a:lnTo>
                <a:cubicBezTo>
                  <a:pt x="518" y="658"/>
                  <a:pt x="517" y="659"/>
                  <a:pt x="517" y="660"/>
                </a:cubicBezTo>
                <a:lnTo>
                  <a:pt x="517" y="660"/>
                </a:lnTo>
                <a:cubicBezTo>
                  <a:pt x="516" y="660"/>
                  <a:pt x="516" y="660"/>
                  <a:pt x="515" y="661"/>
                </a:cubicBezTo>
                <a:lnTo>
                  <a:pt x="515" y="661"/>
                </a:lnTo>
                <a:cubicBezTo>
                  <a:pt x="514" y="663"/>
                  <a:pt x="512" y="665"/>
                  <a:pt x="511" y="666"/>
                </a:cubicBezTo>
                <a:lnTo>
                  <a:pt x="511" y="666"/>
                </a:lnTo>
                <a:cubicBezTo>
                  <a:pt x="510" y="665"/>
                  <a:pt x="509" y="665"/>
                  <a:pt x="508" y="666"/>
                </a:cubicBezTo>
                <a:lnTo>
                  <a:pt x="508" y="666"/>
                </a:lnTo>
                <a:cubicBezTo>
                  <a:pt x="505" y="667"/>
                  <a:pt x="503" y="669"/>
                  <a:pt x="503" y="671"/>
                </a:cubicBezTo>
                <a:lnTo>
                  <a:pt x="503" y="671"/>
                </a:lnTo>
                <a:cubicBezTo>
                  <a:pt x="505" y="673"/>
                  <a:pt x="508" y="671"/>
                  <a:pt x="509" y="672"/>
                </a:cubicBezTo>
                <a:lnTo>
                  <a:pt x="509" y="672"/>
                </a:lnTo>
                <a:cubicBezTo>
                  <a:pt x="510" y="672"/>
                  <a:pt x="511" y="672"/>
                  <a:pt x="512" y="673"/>
                </a:cubicBezTo>
                <a:lnTo>
                  <a:pt x="512" y="673"/>
                </a:lnTo>
                <a:lnTo>
                  <a:pt x="512" y="673"/>
                </a:lnTo>
                <a:lnTo>
                  <a:pt x="512" y="673"/>
                </a:lnTo>
                <a:cubicBezTo>
                  <a:pt x="511" y="675"/>
                  <a:pt x="509" y="677"/>
                  <a:pt x="509" y="680"/>
                </a:cubicBezTo>
                <a:lnTo>
                  <a:pt x="509" y="680"/>
                </a:lnTo>
                <a:cubicBezTo>
                  <a:pt x="509" y="677"/>
                  <a:pt x="508" y="674"/>
                  <a:pt x="504" y="675"/>
                </a:cubicBezTo>
                <a:lnTo>
                  <a:pt x="504" y="675"/>
                </a:lnTo>
                <a:cubicBezTo>
                  <a:pt x="501" y="676"/>
                  <a:pt x="500" y="679"/>
                  <a:pt x="499" y="681"/>
                </a:cubicBezTo>
                <a:lnTo>
                  <a:pt x="499" y="681"/>
                </a:lnTo>
                <a:cubicBezTo>
                  <a:pt x="499" y="680"/>
                  <a:pt x="499" y="680"/>
                  <a:pt x="499" y="680"/>
                </a:cubicBezTo>
                <a:lnTo>
                  <a:pt x="499" y="680"/>
                </a:lnTo>
                <a:cubicBezTo>
                  <a:pt x="499" y="678"/>
                  <a:pt x="500" y="675"/>
                  <a:pt x="501" y="674"/>
                </a:cubicBezTo>
                <a:lnTo>
                  <a:pt x="501" y="674"/>
                </a:lnTo>
                <a:lnTo>
                  <a:pt x="501" y="674"/>
                </a:lnTo>
                <a:cubicBezTo>
                  <a:pt x="502" y="671"/>
                  <a:pt x="505" y="668"/>
                  <a:pt x="503" y="665"/>
                </a:cubicBezTo>
                <a:lnTo>
                  <a:pt x="503" y="665"/>
                </a:lnTo>
                <a:cubicBezTo>
                  <a:pt x="506" y="664"/>
                  <a:pt x="509" y="662"/>
                  <a:pt x="509" y="661"/>
                </a:cubicBezTo>
                <a:lnTo>
                  <a:pt x="509" y="661"/>
                </a:lnTo>
                <a:cubicBezTo>
                  <a:pt x="509" y="653"/>
                  <a:pt x="515" y="654"/>
                  <a:pt x="518" y="653"/>
                </a:cubicBezTo>
                <a:lnTo>
                  <a:pt x="518" y="653"/>
                </a:lnTo>
                <a:cubicBezTo>
                  <a:pt x="521" y="650"/>
                  <a:pt x="521" y="647"/>
                  <a:pt x="520" y="646"/>
                </a:cubicBezTo>
                <a:lnTo>
                  <a:pt x="520" y="646"/>
                </a:lnTo>
                <a:cubicBezTo>
                  <a:pt x="522" y="645"/>
                  <a:pt x="523" y="645"/>
                  <a:pt x="524" y="644"/>
                </a:cubicBezTo>
                <a:lnTo>
                  <a:pt x="524" y="644"/>
                </a:lnTo>
                <a:cubicBezTo>
                  <a:pt x="526" y="641"/>
                  <a:pt x="528" y="643"/>
                  <a:pt x="530" y="642"/>
                </a:cubicBezTo>
                <a:lnTo>
                  <a:pt x="530" y="642"/>
                </a:lnTo>
                <a:cubicBezTo>
                  <a:pt x="530" y="639"/>
                  <a:pt x="530" y="637"/>
                  <a:pt x="529" y="633"/>
                </a:cubicBezTo>
                <a:lnTo>
                  <a:pt x="529" y="633"/>
                </a:lnTo>
                <a:cubicBezTo>
                  <a:pt x="527" y="633"/>
                  <a:pt x="525" y="634"/>
                  <a:pt x="524" y="635"/>
                </a:cubicBezTo>
                <a:lnTo>
                  <a:pt x="524" y="635"/>
                </a:lnTo>
                <a:cubicBezTo>
                  <a:pt x="524" y="634"/>
                  <a:pt x="525" y="633"/>
                  <a:pt x="525" y="631"/>
                </a:cubicBezTo>
                <a:lnTo>
                  <a:pt x="525" y="631"/>
                </a:lnTo>
                <a:cubicBezTo>
                  <a:pt x="527" y="632"/>
                  <a:pt x="529" y="632"/>
                  <a:pt x="531" y="631"/>
                </a:cubicBezTo>
                <a:lnTo>
                  <a:pt x="531" y="631"/>
                </a:lnTo>
                <a:cubicBezTo>
                  <a:pt x="531" y="631"/>
                  <a:pt x="531" y="631"/>
                  <a:pt x="532" y="630"/>
                </a:cubicBezTo>
                <a:lnTo>
                  <a:pt x="532" y="630"/>
                </a:lnTo>
                <a:cubicBezTo>
                  <a:pt x="533" y="628"/>
                  <a:pt x="529" y="627"/>
                  <a:pt x="534" y="622"/>
                </a:cubicBezTo>
                <a:lnTo>
                  <a:pt x="534" y="622"/>
                </a:lnTo>
                <a:cubicBezTo>
                  <a:pt x="534" y="621"/>
                  <a:pt x="535" y="621"/>
                  <a:pt x="536" y="620"/>
                </a:cubicBezTo>
                <a:lnTo>
                  <a:pt x="536" y="620"/>
                </a:lnTo>
                <a:cubicBezTo>
                  <a:pt x="536" y="621"/>
                  <a:pt x="536" y="621"/>
                  <a:pt x="536" y="622"/>
                </a:cubicBezTo>
                <a:lnTo>
                  <a:pt x="536" y="622"/>
                </a:lnTo>
                <a:cubicBezTo>
                  <a:pt x="537" y="622"/>
                  <a:pt x="539" y="622"/>
                  <a:pt x="540" y="622"/>
                </a:cubicBezTo>
                <a:lnTo>
                  <a:pt x="540" y="622"/>
                </a:lnTo>
                <a:lnTo>
                  <a:pt x="540" y="622"/>
                </a:lnTo>
                <a:lnTo>
                  <a:pt x="540" y="622"/>
                </a:lnTo>
                <a:cubicBezTo>
                  <a:pt x="540" y="622"/>
                  <a:pt x="542" y="623"/>
                  <a:pt x="542" y="624"/>
                </a:cubicBezTo>
                <a:lnTo>
                  <a:pt x="542" y="624"/>
                </a:lnTo>
                <a:cubicBezTo>
                  <a:pt x="545" y="624"/>
                  <a:pt x="547" y="625"/>
                  <a:pt x="550" y="619"/>
                </a:cubicBezTo>
                <a:lnTo>
                  <a:pt x="550" y="619"/>
                </a:lnTo>
                <a:cubicBezTo>
                  <a:pt x="550" y="619"/>
                  <a:pt x="550" y="619"/>
                  <a:pt x="549" y="618"/>
                </a:cubicBezTo>
                <a:lnTo>
                  <a:pt x="549" y="618"/>
                </a:lnTo>
                <a:cubicBezTo>
                  <a:pt x="547" y="618"/>
                  <a:pt x="545" y="618"/>
                  <a:pt x="542" y="620"/>
                </a:cubicBezTo>
                <a:lnTo>
                  <a:pt x="542" y="620"/>
                </a:lnTo>
                <a:cubicBezTo>
                  <a:pt x="542" y="618"/>
                  <a:pt x="542" y="617"/>
                  <a:pt x="545" y="616"/>
                </a:cubicBezTo>
                <a:lnTo>
                  <a:pt x="545" y="616"/>
                </a:lnTo>
                <a:cubicBezTo>
                  <a:pt x="544" y="615"/>
                  <a:pt x="545" y="612"/>
                  <a:pt x="546" y="610"/>
                </a:cubicBezTo>
                <a:lnTo>
                  <a:pt x="546" y="610"/>
                </a:lnTo>
                <a:cubicBezTo>
                  <a:pt x="548" y="611"/>
                  <a:pt x="549" y="611"/>
                  <a:pt x="551" y="610"/>
                </a:cubicBezTo>
                <a:lnTo>
                  <a:pt x="551" y="610"/>
                </a:lnTo>
                <a:cubicBezTo>
                  <a:pt x="552" y="610"/>
                  <a:pt x="553" y="610"/>
                  <a:pt x="555" y="609"/>
                </a:cubicBezTo>
                <a:lnTo>
                  <a:pt x="555" y="609"/>
                </a:lnTo>
                <a:lnTo>
                  <a:pt x="555" y="609"/>
                </a:lnTo>
                <a:lnTo>
                  <a:pt x="555" y="609"/>
                </a:lnTo>
                <a:cubicBezTo>
                  <a:pt x="555" y="610"/>
                  <a:pt x="556" y="610"/>
                  <a:pt x="557" y="610"/>
                </a:cubicBezTo>
                <a:lnTo>
                  <a:pt x="557" y="610"/>
                </a:lnTo>
                <a:cubicBezTo>
                  <a:pt x="557" y="611"/>
                  <a:pt x="558" y="612"/>
                  <a:pt x="559" y="613"/>
                </a:cubicBezTo>
                <a:lnTo>
                  <a:pt x="559" y="613"/>
                </a:lnTo>
                <a:lnTo>
                  <a:pt x="559" y="613"/>
                </a:lnTo>
                <a:lnTo>
                  <a:pt x="559" y="613"/>
                </a:lnTo>
                <a:cubicBezTo>
                  <a:pt x="558" y="613"/>
                  <a:pt x="558" y="613"/>
                  <a:pt x="558" y="613"/>
                </a:cubicBezTo>
                <a:close/>
                <a:moveTo>
                  <a:pt x="547" y="760"/>
                </a:moveTo>
                <a:lnTo>
                  <a:pt x="547" y="760"/>
                </a:lnTo>
                <a:lnTo>
                  <a:pt x="547" y="760"/>
                </a:lnTo>
                <a:cubicBezTo>
                  <a:pt x="547" y="759"/>
                  <a:pt x="547" y="759"/>
                  <a:pt x="547" y="759"/>
                </a:cubicBezTo>
                <a:lnTo>
                  <a:pt x="547" y="759"/>
                </a:lnTo>
                <a:cubicBezTo>
                  <a:pt x="547" y="759"/>
                  <a:pt x="547" y="759"/>
                  <a:pt x="548" y="759"/>
                </a:cubicBezTo>
                <a:lnTo>
                  <a:pt x="547" y="760"/>
                </a:lnTo>
                <a:close/>
                <a:moveTo>
                  <a:pt x="540" y="763"/>
                </a:moveTo>
                <a:lnTo>
                  <a:pt x="540" y="763"/>
                </a:lnTo>
                <a:lnTo>
                  <a:pt x="540" y="762"/>
                </a:lnTo>
                <a:lnTo>
                  <a:pt x="540" y="762"/>
                </a:lnTo>
                <a:cubicBezTo>
                  <a:pt x="542" y="761"/>
                  <a:pt x="543" y="760"/>
                  <a:pt x="544" y="758"/>
                </a:cubicBezTo>
                <a:lnTo>
                  <a:pt x="544" y="758"/>
                </a:lnTo>
                <a:cubicBezTo>
                  <a:pt x="544" y="758"/>
                  <a:pt x="545" y="759"/>
                  <a:pt x="546" y="759"/>
                </a:cubicBezTo>
                <a:lnTo>
                  <a:pt x="546" y="759"/>
                </a:lnTo>
                <a:cubicBezTo>
                  <a:pt x="544" y="760"/>
                  <a:pt x="542" y="762"/>
                  <a:pt x="540" y="763"/>
                </a:cubicBezTo>
                <a:close/>
                <a:moveTo>
                  <a:pt x="545" y="790"/>
                </a:moveTo>
                <a:lnTo>
                  <a:pt x="544" y="790"/>
                </a:lnTo>
                <a:lnTo>
                  <a:pt x="544" y="790"/>
                </a:lnTo>
                <a:cubicBezTo>
                  <a:pt x="544" y="790"/>
                  <a:pt x="544" y="790"/>
                  <a:pt x="545" y="790"/>
                </a:cubicBezTo>
                <a:close/>
                <a:moveTo>
                  <a:pt x="530" y="773"/>
                </a:moveTo>
                <a:lnTo>
                  <a:pt x="530" y="773"/>
                </a:lnTo>
                <a:cubicBezTo>
                  <a:pt x="530" y="773"/>
                  <a:pt x="530" y="772"/>
                  <a:pt x="529" y="772"/>
                </a:cubicBezTo>
                <a:lnTo>
                  <a:pt x="529" y="772"/>
                </a:lnTo>
                <a:lnTo>
                  <a:pt x="530" y="772"/>
                </a:lnTo>
                <a:lnTo>
                  <a:pt x="530" y="772"/>
                </a:lnTo>
                <a:cubicBezTo>
                  <a:pt x="530" y="772"/>
                  <a:pt x="530" y="772"/>
                  <a:pt x="531" y="770"/>
                </a:cubicBezTo>
                <a:lnTo>
                  <a:pt x="531" y="770"/>
                </a:lnTo>
                <a:cubicBezTo>
                  <a:pt x="532" y="770"/>
                  <a:pt x="533" y="770"/>
                  <a:pt x="534" y="769"/>
                </a:cubicBezTo>
                <a:lnTo>
                  <a:pt x="534" y="769"/>
                </a:lnTo>
                <a:lnTo>
                  <a:pt x="534" y="769"/>
                </a:lnTo>
                <a:lnTo>
                  <a:pt x="534" y="769"/>
                </a:lnTo>
                <a:cubicBezTo>
                  <a:pt x="534" y="770"/>
                  <a:pt x="534" y="770"/>
                  <a:pt x="535" y="772"/>
                </a:cubicBezTo>
                <a:lnTo>
                  <a:pt x="535" y="772"/>
                </a:lnTo>
                <a:cubicBezTo>
                  <a:pt x="533" y="772"/>
                  <a:pt x="532" y="773"/>
                  <a:pt x="530" y="773"/>
                </a:cubicBezTo>
                <a:close/>
                <a:moveTo>
                  <a:pt x="523" y="690"/>
                </a:moveTo>
                <a:lnTo>
                  <a:pt x="523" y="690"/>
                </a:lnTo>
                <a:lnTo>
                  <a:pt x="523" y="690"/>
                </a:lnTo>
                <a:lnTo>
                  <a:pt x="523" y="690"/>
                </a:lnTo>
                <a:cubicBezTo>
                  <a:pt x="524" y="689"/>
                  <a:pt x="526" y="686"/>
                  <a:pt x="528" y="685"/>
                </a:cubicBezTo>
                <a:lnTo>
                  <a:pt x="528" y="685"/>
                </a:lnTo>
                <a:cubicBezTo>
                  <a:pt x="528" y="688"/>
                  <a:pt x="525" y="690"/>
                  <a:pt x="523" y="690"/>
                </a:cubicBezTo>
                <a:close/>
                <a:moveTo>
                  <a:pt x="522" y="816"/>
                </a:moveTo>
                <a:lnTo>
                  <a:pt x="522" y="816"/>
                </a:lnTo>
                <a:close/>
                <a:moveTo>
                  <a:pt x="520" y="690"/>
                </a:moveTo>
                <a:lnTo>
                  <a:pt x="520" y="690"/>
                </a:lnTo>
                <a:close/>
                <a:moveTo>
                  <a:pt x="517" y="776"/>
                </a:moveTo>
                <a:lnTo>
                  <a:pt x="516" y="776"/>
                </a:lnTo>
                <a:lnTo>
                  <a:pt x="516" y="776"/>
                </a:lnTo>
                <a:cubicBezTo>
                  <a:pt x="517" y="776"/>
                  <a:pt x="517" y="776"/>
                  <a:pt x="517" y="776"/>
                </a:cubicBezTo>
                <a:close/>
                <a:moveTo>
                  <a:pt x="515" y="813"/>
                </a:moveTo>
                <a:lnTo>
                  <a:pt x="515" y="813"/>
                </a:lnTo>
                <a:cubicBezTo>
                  <a:pt x="515" y="812"/>
                  <a:pt x="515" y="812"/>
                  <a:pt x="515" y="812"/>
                </a:cubicBezTo>
                <a:lnTo>
                  <a:pt x="515" y="812"/>
                </a:lnTo>
                <a:cubicBezTo>
                  <a:pt x="516" y="812"/>
                  <a:pt x="516" y="812"/>
                  <a:pt x="516" y="812"/>
                </a:cubicBezTo>
                <a:lnTo>
                  <a:pt x="516" y="812"/>
                </a:lnTo>
                <a:lnTo>
                  <a:pt x="515" y="813"/>
                </a:lnTo>
                <a:close/>
                <a:moveTo>
                  <a:pt x="511" y="844"/>
                </a:moveTo>
                <a:lnTo>
                  <a:pt x="511" y="844"/>
                </a:lnTo>
                <a:lnTo>
                  <a:pt x="511" y="844"/>
                </a:lnTo>
                <a:lnTo>
                  <a:pt x="511" y="844"/>
                </a:lnTo>
                <a:cubicBezTo>
                  <a:pt x="511" y="844"/>
                  <a:pt x="511" y="844"/>
                  <a:pt x="512" y="844"/>
                </a:cubicBezTo>
                <a:lnTo>
                  <a:pt x="512" y="844"/>
                </a:lnTo>
                <a:cubicBezTo>
                  <a:pt x="511" y="844"/>
                  <a:pt x="511" y="844"/>
                  <a:pt x="511" y="844"/>
                </a:cubicBezTo>
                <a:close/>
                <a:moveTo>
                  <a:pt x="510" y="683"/>
                </a:moveTo>
                <a:lnTo>
                  <a:pt x="510" y="683"/>
                </a:lnTo>
                <a:cubicBezTo>
                  <a:pt x="509" y="686"/>
                  <a:pt x="509" y="688"/>
                  <a:pt x="508" y="690"/>
                </a:cubicBezTo>
                <a:lnTo>
                  <a:pt x="508" y="690"/>
                </a:lnTo>
                <a:cubicBezTo>
                  <a:pt x="508" y="690"/>
                  <a:pt x="508" y="690"/>
                  <a:pt x="507" y="692"/>
                </a:cubicBezTo>
                <a:lnTo>
                  <a:pt x="507" y="692"/>
                </a:lnTo>
                <a:cubicBezTo>
                  <a:pt x="507" y="692"/>
                  <a:pt x="506" y="692"/>
                  <a:pt x="505" y="693"/>
                </a:cubicBezTo>
                <a:lnTo>
                  <a:pt x="505" y="693"/>
                </a:lnTo>
                <a:cubicBezTo>
                  <a:pt x="503" y="696"/>
                  <a:pt x="500" y="697"/>
                  <a:pt x="499" y="700"/>
                </a:cubicBezTo>
                <a:lnTo>
                  <a:pt x="499" y="700"/>
                </a:lnTo>
                <a:cubicBezTo>
                  <a:pt x="499" y="698"/>
                  <a:pt x="501" y="696"/>
                  <a:pt x="502" y="695"/>
                </a:cubicBezTo>
                <a:lnTo>
                  <a:pt x="502" y="695"/>
                </a:lnTo>
                <a:cubicBezTo>
                  <a:pt x="503" y="690"/>
                  <a:pt x="503" y="687"/>
                  <a:pt x="497" y="689"/>
                </a:cubicBezTo>
                <a:lnTo>
                  <a:pt x="497" y="689"/>
                </a:lnTo>
                <a:cubicBezTo>
                  <a:pt x="497" y="687"/>
                  <a:pt x="497" y="686"/>
                  <a:pt x="496" y="684"/>
                </a:cubicBezTo>
                <a:lnTo>
                  <a:pt x="497" y="683"/>
                </a:lnTo>
                <a:lnTo>
                  <a:pt x="497" y="683"/>
                </a:lnTo>
                <a:cubicBezTo>
                  <a:pt x="497" y="684"/>
                  <a:pt x="497" y="685"/>
                  <a:pt x="497" y="685"/>
                </a:cubicBezTo>
                <a:lnTo>
                  <a:pt x="497" y="685"/>
                </a:lnTo>
                <a:cubicBezTo>
                  <a:pt x="497" y="686"/>
                  <a:pt x="499" y="686"/>
                  <a:pt x="500" y="686"/>
                </a:cubicBezTo>
                <a:lnTo>
                  <a:pt x="500" y="686"/>
                </a:lnTo>
                <a:cubicBezTo>
                  <a:pt x="503" y="684"/>
                  <a:pt x="505" y="682"/>
                  <a:pt x="509" y="681"/>
                </a:cubicBezTo>
                <a:lnTo>
                  <a:pt x="509" y="681"/>
                </a:lnTo>
                <a:lnTo>
                  <a:pt x="509" y="681"/>
                </a:lnTo>
                <a:lnTo>
                  <a:pt x="509" y="681"/>
                </a:lnTo>
                <a:lnTo>
                  <a:pt x="509" y="681"/>
                </a:lnTo>
                <a:cubicBezTo>
                  <a:pt x="509" y="682"/>
                  <a:pt x="509" y="682"/>
                  <a:pt x="510" y="683"/>
                </a:cubicBezTo>
                <a:close/>
                <a:moveTo>
                  <a:pt x="503" y="820"/>
                </a:moveTo>
                <a:lnTo>
                  <a:pt x="503" y="820"/>
                </a:lnTo>
                <a:cubicBezTo>
                  <a:pt x="503" y="819"/>
                  <a:pt x="503" y="819"/>
                  <a:pt x="503" y="819"/>
                </a:cubicBezTo>
                <a:lnTo>
                  <a:pt x="503" y="819"/>
                </a:lnTo>
                <a:cubicBezTo>
                  <a:pt x="503" y="819"/>
                  <a:pt x="503" y="819"/>
                  <a:pt x="504" y="818"/>
                </a:cubicBezTo>
                <a:lnTo>
                  <a:pt x="504" y="818"/>
                </a:lnTo>
                <a:cubicBezTo>
                  <a:pt x="505" y="819"/>
                  <a:pt x="505" y="819"/>
                  <a:pt x="506" y="819"/>
                </a:cubicBezTo>
                <a:lnTo>
                  <a:pt x="506" y="819"/>
                </a:lnTo>
                <a:cubicBezTo>
                  <a:pt x="504" y="819"/>
                  <a:pt x="503" y="819"/>
                  <a:pt x="503" y="820"/>
                </a:cubicBezTo>
                <a:close/>
                <a:moveTo>
                  <a:pt x="495" y="707"/>
                </a:moveTo>
                <a:lnTo>
                  <a:pt x="495" y="707"/>
                </a:lnTo>
                <a:cubicBezTo>
                  <a:pt x="495" y="707"/>
                  <a:pt x="494" y="707"/>
                  <a:pt x="494" y="706"/>
                </a:cubicBezTo>
                <a:lnTo>
                  <a:pt x="494" y="706"/>
                </a:lnTo>
                <a:cubicBezTo>
                  <a:pt x="493" y="705"/>
                  <a:pt x="492" y="705"/>
                  <a:pt x="490" y="706"/>
                </a:cubicBezTo>
                <a:lnTo>
                  <a:pt x="490" y="706"/>
                </a:lnTo>
                <a:cubicBezTo>
                  <a:pt x="492" y="703"/>
                  <a:pt x="492" y="702"/>
                  <a:pt x="490" y="701"/>
                </a:cubicBezTo>
                <a:lnTo>
                  <a:pt x="490" y="701"/>
                </a:lnTo>
                <a:cubicBezTo>
                  <a:pt x="493" y="701"/>
                  <a:pt x="493" y="703"/>
                  <a:pt x="496" y="702"/>
                </a:cubicBezTo>
                <a:lnTo>
                  <a:pt x="496" y="702"/>
                </a:lnTo>
                <a:cubicBezTo>
                  <a:pt x="497" y="702"/>
                  <a:pt x="497" y="702"/>
                  <a:pt x="499" y="701"/>
                </a:cubicBezTo>
                <a:lnTo>
                  <a:pt x="499" y="701"/>
                </a:lnTo>
                <a:cubicBezTo>
                  <a:pt x="499" y="701"/>
                  <a:pt x="499" y="701"/>
                  <a:pt x="497" y="701"/>
                </a:cubicBezTo>
                <a:lnTo>
                  <a:pt x="497" y="701"/>
                </a:lnTo>
                <a:cubicBezTo>
                  <a:pt x="497" y="702"/>
                  <a:pt x="499" y="704"/>
                  <a:pt x="499" y="705"/>
                </a:cubicBezTo>
                <a:lnTo>
                  <a:pt x="499" y="705"/>
                </a:lnTo>
                <a:cubicBezTo>
                  <a:pt x="499" y="705"/>
                  <a:pt x="497" y="706"/>
                  <a:pt x="495" y="707"/>
                </a:cubicBezTo>
                <a:close/>
                <a:moveTo>
                  <a:pt x="492" y="727"/>
                </a:moveTo>
                <a:lnTo>
                  <a:pt x="492" y="727"/>
                </a:lnTo>
                <a:cubicBezTo>
                  <a:pt x="493" y="727"/>
                  <a:pt x="493" y="728"/>
                  <a:pt x="493" y="728"/>
                </a:cubicBezTo>
                <a:lnTo>
                  <a:pt x="493" y="728"/>
                </a:lnTo>
                <a:lnTo>
                  <a:pt x="493" y="728"/>
                </a:lnTo>
                <a:lnTo>
                  <a:pt x="493" y="728"/>
                </a:lnTo>
                <a:cubicBezTo>
                  <a:pt x="493" y="727"/>
                  <a:pt x="492" y="727"/>
                  <a:pt x="491" y="727"/>
                </a:cubicBezTo>
                <a:lnTo>
                  <a:pt x="491" y="727"/>
                </a:lnTo>
                <a:cubicBezTo>
                  <a:pt x="488" y="729"/>
                  <a:pt x="488" y="730"/>
                  <a:pt x="488" y="732"/>
                </a:cubicBezTo>
                <a:lnTo>
                  <a:pt x="488" y="732"/>
                </a:lnTo>
                <a:lnTo>
                  <a:pt x="488" y="732"/>
                </a:lnTo>
                <a:lnTo>
                  <a:pt x="488" y="732"/>
                </a:lnTo>
                <a:cubicBezTo>
                  <a:pt x="487" y="733"/>
                  <a:pt x="485" y="733"/>
                  <a:pt x="484" y="736"/>
                </a:cubicBezTo>
                <a:lnTo>
                  <a:pt x="484" y="736"/>
                </a:lnTo>
                <a:cubicBezTo>
                  <a:pt x="482" y="737"/>
                  <a:pt x="481" y="739"/>
                  <a:pt x="478" y="739"/>
                </a:cubicBezTo>
                <a:lnTo>
                  <a:pt x="478" y="739"/>
                </a:lnTo>
                <a:cubicBezTo>
                  <a:pt x="477" y="739"/>
                  <a:pt x="477" y="739"/>
                  <a:pt x="475" y="740"/>
                </a:cubicBezTo>
                <a:lnTo>
                  <a:pt x="475" y="740"/>
                </a:lnTo>
                <a:lnTo>
                  <a:pt x="475" y="741"/>
                </a:lnTo>
                <a:lnTo>
                  <a:pt x="475" y="741"/>
                </a:lnTo>
                <a:cubicBezTo>
                  <a:pt x="473" y="742"/>
                  <a:pt x="471" y="742"/>
                  <a:pt x="471" y="741"/>
                </a:cubicBezTo>
                <a:lnTo>
                  <a:pt x="471" y="741"/>
                </a:lnTo>
                <a:cubicBezTo>
                  <a:pt x="470" y="741"/>
                  <a:pt x="469" y="742"/>
                  <a:pt x="469" y="742"/>
                </a:cubicBezTo>
                <a:lnTo>
                  <a:pt x="469" y="742"/>
                </a:lnTo>
                <a:cubicBezTo>
                  <a:pt x="469" y="740"/>
                  <a:pt x="469" y="738"/>
                  <a:pt x="471" y="735"/>
                </a:cubicBezTo>
                <a:lnTo>
                  <a:pt x="471" y="735"/>
                </a:lnTo>
                <a:cubicBezTo>
                  <a:pt x="472" y="734"/>
                  <a:pt x="472" y="733"/>
                  <a:pt x="473" y="731"/>
                </a:cubicBezTo>
                <a:lnTo>
                  <a:pt x="473" y="731"/>
                </a:lnTo>
                <a:cubicBezTo>
                  <a:pt x="473" y="732"/>
                  <a:pt x="474" y="733"/>
                  <a:pt x="475" y="733"/>
                </a:cubicBezTo>
                <a:lnTo>
                  <a:pt x="475" y="733"/>
                </a:lnTo>
                <a:cubicBezTo>
                  <a:pt x="475" y="733"/>
                  <a:pt x="475" y="733"/>
                  <a:pt x="477" y="733"/>
                </a:cubicBezTo>
                <a:lnTo>
                  <a:pt x="477" y="733"/>
                </a:lnTo>
                <a:cubicBezTo>
                  <a:pt x="478" y="732"/>
                  <a:pt x="481" y="729"/>
                  <a:pt x="483" y="728"/>
                </a:cubicBezTo>
                <a:lnTo>
                  <a:pt x="483" y="728"/>
                </a:lnTo>
                <a:cubicBezTo>
                  <a:pt x="485" y="729"/>
                  <a:pt x="487" y="729"/>
                  <a:pt x="491" y="726"/>
                </a:cubicBezTo>
                <a:lnTo>
                  <a:pt x="491" y="726"/>
                </a:lnTo>
                <a:cubicBezTo>
                  <a:pt x="491" y="725"/>
                  <a:pt x="491" y="724"/>
                  <a:pt x="491" y="724"/>
                </a:cubicBezTo>
                <a:lnTo>
                  <a:pt x="491" y="724"/>
                </a:lnTo>
                <a:cubicBezTo>
                  <a:pt x="492" y="723"/>
                  <a:pt x="493" y="723"/>
                  <a:pt x="493" y="722"/>
                </a:cubicBezTo>
                <a:lnTo>
                  <a:pt x="493" y="722"/>
                </a:lnTo>
                <a:cubicBezTo>
                  <a:pt x="493" y="722"/>
                  <a:pt x="493" y="722"/>
                  <a:pt x="494" y="721"/>
                </a:cubicBezTo>
                <a:lnTo>
                  <a:pt x="494" y="721"/>
                </a:lnTo>
                <a:cubicBezTo>
                  <a:pt x="493" y="723"/>
                  <a:pt x="493" y="724"/>
                  <a:pt x="492" y="726"/>
                </a:cubicBezTo>
                <a:lnTo>
                  <a:pt x="492" y="726"/>
                </a:lnTo>
                <a:lnTo>
                  <a:pt x="492" y="727"/>
                </a:lnTo>
                <a:close/>
                <a:moveTo>
                  <a:pt x="478" y="746"/>
                </a:moveTo>
                <a:lnTo>
                  <a:pt x="478" y="746"/>
                </a:lnTo>
                <a:cubicBezTo>
                  <a:pt x="478" y="746"/>
                  <a:pt x="478" y="745"/>
                  <a:pt x="477" y="745"/>
                </a:cubicBezTo>
                <a:lnTo>
                  <a:pt x="477" y="745"/>
                </a:lnTo>
                <a:cubicBezTo>
                  <a:pt x="479" y="745"/>
                  <a:pt x="480" y="744"/>
                  <a:pt x="481" y="744"/>
                </a:cubicBezTo>
                <a:lnTo>
                  <a:pt x="481" y="744"/>
                </a:lnTo>
                <a:cubicBezTo>
                  <a:pt x="480" y="745"/>
                  <a:pt x="479" y="745"/>
                  <a:pt x="478" y="746"/>
                </a:cubicBezTo>
                <a:close/>
                <a:moveTo>
                  <a:pt x="475" y="753"/>
                </a:moveTo>
                <a:lnTo>
                  <a:pt x="475" y="753"/>
                </a:lnTo>
                <a:lnTo>
                  <a:pt x="475" y="752"/>
                </a:lnTo>
                <a:lnTo>
                  <a:pt x="475" y="752"/>
                </a:lnTo>
                <a:cubicBezTo>
                  <a:pt x="475" y="753"/>
                  <a:pt x="475" y="753"/>
                  <a:pt x="475" y="753"/>
                </a:cubicBezTo>
                <a:close/>
                <a:moveTo>
                  <a:pt x="472" y="780"/>
                </a:moveTo>
                <a:lnTo>
                  <a:pt x="472" y="780"/>
                </a:lnTo>
                <a:cubicBezTo>
                  <a:pt x="472" y="779"/>
                  <a:pt x="472" y="779"/>
                  <a:pt x="472" y="779"/>
                </a:cubicBezTo>
                <a:lnTo>
                  <a:pt x="472" y="779"/>
                </a:lnTo>
                <a:lnTo>
                  <a:pt x="472" y="779"/>
                </a:lnTo>
                <a:lnTo>
                  <a:pt x="472" y="779"/>
                </a:lnTo>
                <a:cubicBezTo>
                  <a:pt x="472" y="779"/>
                  <a:pt x="472" y="779"/>
                  <a:pt x="472" y="780"/>
                </a:cubicBezTo>
                <a:close/>
                <a:moveTo>
                  <a:pt x="468" y="702"/>
                </a:moveTo>
                <a:lnTo>
                  <a:pt x="468" y="702"/>
                </a:lnTo>
                <a:lnTo>
                  <a:pt x="469" y="702"/>
                </a:lnTo>
                <a:lnTo>
                  <a:pt x="469" y="702"/>
                </a:lnTo>
                <a:lnTo>
                  <a:pt x="469" y="702"/>
                </a:lnTo>
                <a:lnTo>
                  <a:pt x="469" y="702"/>
                </a:lnTo>
                <a:lnTo>
                  <a:pt x="468" y="702"/>
                </a:lnTo>
                <a:close/>
                <a:moveTo>
                  <a:pt x="466" y="448"/>
                </a:moveTo>
                <a:lnTo>
                  <a:pt x="466" y="448"/>
                </a:lnTo>
                <a:cubicBezTo>
                  <a:pt x="466" y="447"/>
                  <a:pt x="467" y="447"/>
                  <a:pt x="468" y="446"/>
                </a:cubicBezTo>
                <a:lnTo>
                  <a:pt x="468" y="446"/>
                </a:lnTo>
                <a:cubicBezTo>
                  <a:pt x="468" y="446"/>
                  <a:pt x="469" y="446"/>
                  <a:pt x="469" y="447"/>
                </a:cubicBezTo>
                <a:lnTo>
                  <a:pt x="469" y="447"/>
                </a:lnTo>
                <a:cubicBezTo>
                  <a:pt x="468" y="447"/>
                  <a:pt x="466" y="448"/>
                  <a:pt x="466" y="448"/>
                </a:cubicBezTo>
                <a:close/>
                <a:moveTo>
                  <a:pt x="459" y="244"/>
                </a:moveTo>
                <a:lnTo>
                  <a:pt x="459" y="243"/>
                </a:lnTo>
                <a:lnTo>
                  <a:pt x="459" y="243"/>
                </a:lnTo>
                <a:cubicBezTo>
                  <a:pt x="459" y="243"/>
                  <a:pt x="458" y="242"/>
                  <a:pt x="457" y="243"/>
                </a:cubicBezTo>
                <a:lnTo>
                  <a:pt x="457" y="243"/>
                </a:lnTo>
                <a:cubicBezTo>
                  <a:pt x="456" y="243"/>
                  <a:pt x="455" y="244"/>
                  <a:pt x="453" y="244"/>
                </a:cubicBezTo>
                <a:lnTo>
                  <a:pt x="453" y="244"/>
                </a:lnTo>
                <a:cubicBezTo>
                  <a:pt x="454" y="247"/>
                  <a:pt x="449" y="250"/>
                  <a:pt x="450" y="254"/>
                </a:cubicBezTo>
                <a:lnTo>
                  <a:pt x="450" y="254"/>
                </a:lnTo>
                <a:cubicBezTo>
                  <a:pt x="449" y="255"/>
                  <a:pt x="450" y="255"/>
                  <a:pt x="450" y="255"/>
                </a:cubicBezTo>
                <a:lnTo>
                  <a:pt x="450" y="255"/>
                </a:lnTo>
                <a:cubicBezTo>
                  <a:pt x="452" y="254"/>
                  <a:pt x="453" y="253"/>
                  <a:pt x="455" y="252"/>
                </a:cubicBezTo>
                <a:lnTo>
                  <a:pt x="455" y="252"/>
                </a:lnTo>
                <a:cubicBezTo>
                  <a:pt x="455" y="252"/>
                  <a:pt x="456" y="253"/>
                  <a:pt x="458" y="253"/>
                </a:cubicBezTo>
                <a:lnTo>
                  <a:pt x="459" y="254"/>
                </a:lnTo>
                <a:lnTo>
                  <a:pt x="459" y="254"/>
                </a:lnTo>
                <a:lnTo>
                  <a:pt x="459" y="254"/>
                </a:lnTo>
                <a:cubicBezTo>
                  <a:pt x="459" y="255"/>
                  <a:pt x="459" y="256"/>
                  <a:pt x="459" y="256"/>
                </a:cubicBezTo>
                <a:lnTo>
                  <a:pt x="459" y="256"/>
                </a:lnTo>
                <a:lnTo>
                  <a:pt x="459" y="256"/>
                </a:lnTo>
                <a:lnTo>
                  <a:pt x="459" y="256"/>
                </a:lnTo>
                <a:cubicBezTo>
                  <a:pt x="455" y="257"/>
                  <a:pt x="452" y="263"/>
                  <a:pt x="448" y="262"/>
                </a:cubicBezTo>
                <a:lnTo>
                  <a:pt x="448" y="262"/>
                </a:lnTo>
                <a:cubicBezTo>
                  <a:pt x="446" y="263"/>
                  <a:pt x="445" y="264"/>
                  <a:pt x="444" y="266"/>
                </a:cubicBezTo>
                <a:lnTo>
                  <a:pt x="444" y="266"/>
                </a:lnTo>
                <a:lnTo>
                  <a:pt x="444" y="267"/>
                </a:lnTo>
                <a:lnTo>
                  <a:pt x="444" y="267"/>
                </a:lnTo>
                <a:cubicBezTo>
                  <a:pt x="443" y="268"/>
                  <a:pt x="441" y="268"/>
                  <a:pt x="439" y="269"/>
                </a:cubicBezTo>
                <a:lnTo>
                  <a:pt x="439" y="269"/>
                </a:lnTo>
                <a:lnTo>
                  <a:pt x="439" y="269"/>
                </a:lnTo>
                <a:cubicBezTo>
                  <a:pt x="438" y="269"/>
                  <a:pt x="437" y="270"/>
                  <a:pt x="436" y="270"/>
                </a:cubicBezTo>
                <a:lnTo>
                  <a:pt x="430" y="276"/>
                </a:lnTo>
                <a:lnTo>
                  <a:pt x="430" y="276"/>
                </a:lnTo>
                <a:cubicBezTo>
                  <a:pt x="430" y="277"/>
                  <a:pt x="430" y="277"/>
                  <a:pt x="430" y="277"/>
                </a:cubicBezTo>
                <a:lnTo>
                  <a:pt x="430" y="277"/>
                </a:lnTo>
                <a:cubicBezTo>
                  <a:pt x="430" y="278"/>
                  <a:pt x="429" y="278"/>
                  <a:pt x="429" y="279"/>
                </a:cubicBezTo>
                <a:lnTo>
                  <a:pt x="429" y="279"/>
                </a:lnTo>
                <a:cubicBezTo>
                  <a:pt x="428" y="281"/>
                  <a:pt x="427" y="283"/>
                  <a:pt x="425" y="285"/>
                </a:cubicBezTo>
                <a:lnTo>
                  <a:pt x="425" y="285"/>
                </a:lnTo>
                <a:cubicBezTo>
                  <a:pt x="423" y="285"/>
                  <a:pt x="421" y="286"/>
                  <a:pt x="419" y="289"/>
                </a:cubicBezTo>
                <a:lnTo>
                  <a:pt x="419" y="289"/>
                </a:lnTo>
                <a:cubicBezTo>
                  <a:pt x="419" y="290"/>
                  <a:pt x="417" y="292"/>
                  <a:pt x="419" y="293"/>
                </a:cubicBezTo>
                <a:lnTo>
                  <a:pt x="419" y="293"/>
                </a:lnTo>
                <a:cubicBezTo>
                  <a:pt x="419" y="293"/>
                  <a:pt x="420" y="293"/>
                  <a:pt x="422" y="293"/>
                </a:cubicBezTo>
                <a:lnTo>
                  <a:pt x="422" y="293"/>
                </a:lnTo>
                <a:cubicBezTo>
                  <a:pt x="422" y="290"/>
                  <a:pt x="424" y="290"/>
                  <a:pt x="426" y="290"/>
                </a:cubicBezTo>
                <a:lnTo>
                  <a:pt x="426" y="290"/>
                </a:lnTo>
                <a:cubicBezTo>
                  <a:pt x="427" y="290"/>
                  <a:pt x="428" y="290"/>
                  <a:pt x="429" y="290"/>
                </a:cubicBezTo>
                <a:lnTo>
                  <a:pt x="429" y="290"/>
                </a:lnTo>
                <a:lnTo>
                  <a:pt x="429" y="290"/>
                </a:lnTo>
                <a:lnTo>
                  <a:pt x="429" y="290"/>
                </a:lnTo>
                <a:cubicBezTo>
                  <a:pt x="428" y="290"/>
                  <a:pt x="427" y="291"/>
                  <a:pt x="426" y="292"/>
                </a:cubicBezTo>
                <a:lnTo>
                  <a:pt x="426" y="292"/>
                </a:lnTo>
                <a:cubicBezTo>
                  <a:pt x="425" y="293"/>
                  <a:pt x="423" y="293"/>
                  <a:pt x="422" y="295"/>
                </a:cubicBezTo>
                <a:lnTo>
                  <a:pt x="422" y="295"/>
                </a:lnTo>
                <a:cubicBezTo>
                  <a:pt x="422" y="297"/>
                  <a:pt x="420" y="299"/>
                  <a:pt x="419" y="300"/>
                </a:cubicBezTo>
                <a:lnTo>
                  <a:pt x="419" y="300"/>
                </a:lnTo>
                <a:cubicBezTo>
                  <a:pt x="419" y="301"/>
                  <a:pt x="419" y="302"/>
                  <a:pt x="419" y="303"/>
                </a:cubicBezTo>
                <a:lnTo>
                  <a:pt x="419" y="303"/>
                </a:lnTo>
                <a:cubicBezTo>
                  <a:pt x="417" y="304"/>
                  <a:pt x="417" y="305"/>
                  <a:pt x="419" y="306"/>
                </a:cubicBezTo>
                <a:lnTo>
                  <a:pt x="419" y="306"/>
                </a:lnTo>
                <a:cubicBezTo>
                  <a:pt x="419" y="306"/>
                  <a:pt x="419" y="307"/>
                  <a:pt x="420" y="307"/>
                </a:cubicBezTo>
                <a:lnTo>
                  <a:pt x="420" y="307"/>
                </a:lnTo>
                <a:lnTo>
                  <a:pt x="420" y="308"/>
                </a:lnTo>
                <a:lnTo>
                  <a:pt x="420" y="308"/>
                </a:lnTo>
                <a:cubicBezTo>
                  <a:pt x="419" y="307"/>
                  <a:pt x="417" y="306"/>
                  <a:pt x="415" y="307"/>
                </a:cubicBezTo>
                <a:lnTo>
                  <a:pt x="415" y="307"/>
                </a:lnTo>
                <a:cubicBezTo>
                  <a:pt x="414" y="308"/>
                  <a:pt x="413" y="308"/>
                  <a:pt x="413" y="309"/>
                </a:cubicBezTo>
                <a:lnTo>
                  <a:pt x="413" y="309"/>
                </a:lnTo>
                <a:cubicBezTo>
                  <a:pt x="410" y="311"/>
                  <a:pt x="408" y="314"/>
                  <a:pt x="407" y="316"/>
                </a:cubicBezTo>
                <a:lnTo>
                  <a:pt x="407" y="316"/>
                </a:lnTo>
                <a:cubicBezTo>
                  <a:pt x="407" y="318"/>
                  <a:pt x="406" y="320"/>
                  <a:pt x="407" y="321"/>
                </a:cubicBezTo>
                <a:lnTo>
                  <a:pt x="407" y="321"/>
                </a:lnTo>
                <a:cubicBezTo>
                  <a:pt x="406" y="321"/>
                  <a:pt x="406" y="322"/>
                  <a:pt x="405" y="323"/>
                </a:cubicBezTo>
                <a:lnTo>
                  <a:pt x="405" y="323"/>
                </a:lnTo>
                <a:cubicBezTo>
                  <a:pt x="405" y="322"/>
                  <a:pt x="404" y="321"/>
                  <a:pt x="402" y="320"/>
                </a:cubicBezTo>
                <a:lnTo>
                  <a:pt x="402" y="320"/>
                </a:lnTo>
                <a:cubicBezTo>
                  <a:pt x="400" y="320"/>
                  <a:pt x="397" y="321"/>
                  <a:pt x="395" y="323"/>
                </a:cubicBezTo>
                <a:lnTo>
                  <a:pt x="395" y="323"/>
                </a:lnTo>
                <a:cubicBezTo>
                  <a:pt x="395" y="322"/>
                  <a:pt x="395" y="322"/>
                  <a:pt x="394" y="321"/>
                </a:cubicBezTo>
                <a:lnTo>
                  <a:pt x="394" y="321"/>
                </a:lnTo>
                <a:cubicBezTo>
                  <a:pt x="393" y="320"/>
                  <a:pt x="391" y="319"/>
                  <a:pt x="389" y="321"/>
                </a:cubicBezTo>
                <a:lnTo>
                  <a:pt x="389" y="321"/>
                </a:lnTo>
                <a:cubicBezTo>
                  <a:pt x="389" y="320"/>
                  <a:pt x="388" y="320"/>
                  <a:pt x="387" y="319"/>
                </a:cubicBezTo>
                <a:lnTo>
                  <a:pt x="387" y="319"/>
                </a:lnTo>
                <a:cubicBezTo>
                  <a:pt x="386" y="319"/>
                  <a:pt x="386" y="320"/>
                  <a:pt x="386" y="320"/>
                </a:cubicBezTo>
                <a:lnTo>
                  <a:pt x="386" y="320"/>
                </a:lnTo>
                <a:lnTo>
                  <a:pt x="386" y="320"/>
                </a:lnTo>
                <a:lnTo>
                  <a:pt x="386" y="320"/>
                </a:lnTo>
                <a:lnTo>
                  <a:pt x="386" y="320"/>
                </a:lnTo>
                <a:cubicBezTo>
                  <a:pt x="385" y="320"/>
                  <a:pt x="385" y="320"/>
                  <a:pt x="385" y="320"/>
                </a:cubicBezTo>
                <a:lnTo>
                  <a:pt x="385" y="320"/>
                </a:lnTo>
                <a:cubicBezTo>
                  <a:pt x="383" y="321"/>
                  <a:pt x="382" y="322"/>
                  <a:pt x="381" y="324"/>
                </a:cubicBezTo>
                <a:lnTo>
                  <a:pt x="381" y="324"/>
                </a:lnTo>
                <a:cubicBezTo>
                  <a:pt x="381" y="323"/>
                  <a:pt x="380" y="322"/>
                  <a:pt x="379" y="324"/>
                </a:cubicBezTo>
                <a:lnTo>
                  <a:pt x="379" y="324"/>
                </a:lnTo>
                <a:cubicBezTo>
                  <a:pt x="378" y="326"/>
                  <a:pt x="379" y="326"/>
                  <a:pt x="380" y="326"/>
                </a:cubicBezTo>
                <a:lnTo>
                  <a:pt x="380" y="326"/>
                </a:lnTo>
                <a:cubicBezTo>
                  <a:pt x="379" y="328"/>
                  <a:pt x="379" y="330"/>
                  <a:pt x="382" y="329"/>
                </a:cubicBezTo>
                <a:lnTo>
                  <a:pt x="382" y="329"/>
                </a:lnTo>
                <a:cubicBezTo>
                  <a:pt x="383" y="329"/>
                  <a:pt x="385" y="328"/>
                  <a:pt x="385" y="328"/>
                </a:cubicBezTo>
                <a:lnTo>
                  <a:pt x="385" y="328"/>
                </a:lnTo>
                <a:cubicBezTo>
                  <a:pt x="385" y="327"/>
                  <a:pt x="385" y="327"/>
                  <a:pt x="386" y="327"/>
                </a:cubicBezTo>
                <a:lnTo>
                  <a:pt x="386" y="327"/>
                </a:lnTo>
                <a:cubicBezTo>
                  <a:pt x="388" y="326"/>
                  <a:pt x="390" y="326"/>
                  <a:pt x="391" y="327"/>
                </a:cubicBezTo>
                <a:lnTo>
                  <a:pt x="391" y="327"/>
                </a:lnTo>
                <a:cubicBezTo>
                  <a:pt x="391" y="328"/>
                  <a:pt x="390" y="329"/>
                  <a:pt x="390" y="330"/>
                </a:cubicBezTo>
                <a:lnTo>
                  <a:pt x="389" y="332"/>
                </a:lnTo>
                <a:lnTo>
                  <a:pt x="389" y="332"/>
                </a:lnTo>
                <a:cubicBezTo>
                  <a:pt x="388" y="332"/>
                  <a:pt x="388" y="332"/>
                  <a:pt x="386" y="332"/>
                </a:cubicBezTo>
                <a:lnTo>
                  <a:pt x="386" y="332"/>
                </a:lnTo>
                <a:cubicBezTo>
                  <a:pt x="386" y="333"/>
                  <a:pt x="386" y="335"/>
                  <a:pt x="386" y="336"/>
                </a:cubicBezTo>
                <a:lnTo>
                  <a:pt x="386" y="336"/>
                </a:lnTo>
                <a:cubicBezTo>
                  <a:pt x="385" y="336"/>
                  <a:pt x="385" y="338"/>
                  <a:pt x="385" y="338"/>
                </a:cubicBezTo>
                <a:lnTo>
                  <a:pt x="385" y="338"/>
                </a:lnTo>
                <a:cubicBezTo>
                  <a:pt x="385" y="339"/>
                  <a:pt x="385" y="340"/>
                  <a:pt x="387" y="339"/>
                </a:cubicBezTo>
                <a:lnTo>
                  <a:pt x="388" y="340"/>
                </a:lnTo>
                <a:lnTo>
                  <a:pt x="388" y="340"/>
                </a:lnTo>
                <a:lnTo>
                  <a:pt x="388" y="340"/>
                </a:lnTo>
                <a:cubicBezTo>
                  <a:pt x="389" y="340"/>
                  <a:pt x="390" y="339"/>
                  <a:pt x="391" y="339"/>
                </a:cubicBezTo>
                <a:lnTo>
                  <a:pt x="391" y="339"/>
                </a:lnTo>
                <a:cubicBezTo>
                  <a:pt x="391" y="338"/>
                  <a:pt x="391" y="338"/>
                  <a:pt x="391" y="338"/>
                </a:cubicBezTo>
                <a:lnTo>
                  <a:pt x="391" y="338"/>
                </a:lnTo>
                <a:cubicBezTo>
                  <a:pt x="391" y="336"/>
                  <a:pt x="391" y="336"/>
                  <a:pt x="392" y="334"/>
                </a:cubicBezTo>
                <a:lnTo>
                  <a:pt x="392" y="334"/>
                </a:lnTo>
                <a:cubicBezTo>
                  <a:pt x="391" y="334"/>
                  <a:pt x="391" y="334"/>
                  <a:pt x="391" y="334"/>
                </a:cubicBezTo>
                <a:lnTo>
                  <a:pt x="391" y="334"/>
                </a:lnTo>
                <a:cubicBezTo>
                  <a:pt x="395" y="331"/>
                  <a:pt x="398" y="328"/>
                  <a:pt x="402" y="331"/>
                </a:cubicBezTo>
                <a:lnTo>
                  <a:pt x="402" y="331"/>
                </a:lnTo>
                <a:cubicBezTo>
                  <a:pt x="401" y="331"/>
                  <a:pt x="401" y="331"/>
                  <a:pt x="400" y="332"/>
                </a:cubicBezTo>
                <a:lnTo>
                  <a:pt x="400" y="332"/>
                </a:lnTo>
                <a:cubicBezTo>
                  <a:pt x="397" y="335"/>
                  <a:pt x="397" y="338"/>
                  <a:pt x="399" y="339"/>
                </a:cubicBezTo>
                <a:lnTo>
                  <a:pt x="399" y="339"/>
                </a:lnTo>
                <a:cubicBezTo>
                  <a:pt x="398" y="339"/>
                  <a:pt x="397" y="340"/>
                  <a:pt x="396" y="340"/>
                </a:cubicBezTo>
                <a:lnTo>
                  <a:pt x="396" y="340"/>
                </a:lnTo>
                <a:cubicBezTo>
                  <a:pt x="396" y="341"/>
                  <a:pt x="395" y="341"/>
                  <a:pt x="395" y="342"/>
                </a:cubicBezTo>
                <a:lnTo>
                  <a:pt x="395" y="342"/>
                </a:lnTo>
                <a:cubicBezTo>
                  <a:pt x="394" y="342"/>
                  <a:pt x="392" y="343"/>
                  <a:pt x="391" y="344"/>
                </a:cubicBezTo>
                <a:lnTo>
                  <a:pt x="391" y="344"/>
                </a:lnTo>
                <a:cubicBezTo>
                  <a:pt x="391" y="345"/>
                  <a:pt x="391" y="346"/>
                  <a:pt x="390" y="347"/>
                </a:cubicBezTo>
                <a:lnTo>
                  <a:pt x="390" y="347"/>
                </a:lnTo>
                <a:cubicBezTo>
                  <a:pt x="390" y="347"/>
                  <a:pt x="389" y="348"/>
                  <a:pt x="388" y="348"/>
                </a:cubicBezTo>
                <a:lnTo>
                  <a:pt x="388" y="348"/>
                </a:lnTo>
                <a:cubicBezTo>
                  <a:pt x="385" y="350"/>
                  <a:pt x="384" y="351"/>
                  <a:pt x="382" y="353"/>
                </a:cubicBezTo>
                <a:lnTo>
                  <a:pt x="382" y="353"/>
                </a:lnTo>
                <a:cubicBezTo>
                  <a:pt x="381" y="354"/>
                  <a:pt x="381" y="354"/>
                  <a:pt x="381" y="354"/>
                </a:cubicBezTo>
                <a:lnTo>
                  <a:pt x="381" y="354"/>
                </a:lnTo>
                <a:cubicBezTo>
                  <a:pt x="380" y="354"/>
                  <a:pt x="380" y="354"/>
                  <a:pt x="380" y="354"/>
                </a:cubicBezTo>
                <a:lnTo>
                  <a:pt x="380" y="354"/>
                </a:lnTo>
                <a:cubicBezTo>
                  <a:pt x="379" y="354"/>
                  <a:pt x="379" y="353"/>
                  <a:pt x="379" y="353"/>
                </a:cubicBezTo>
                <a:lnTo>
                  <a:pt x="379" y="353"/>
                </a:lnTo>
                <a:cubicBezTo>
                  <a:pt x="381" y="352"/>
                  <a:pt x="384" y="351"/>
                  <a:pt x="385" y="349"/>
                </a:cubicBezTo>
                <a:lnTo>
                  <a:pt x="385" y="349"/>
                </a:lnTo>
                <a:cubicBezTo>
                  <a:pt x="386" y="348"/>
                  <a:pt x="388" y="348"/>
                  <a:pt x="389" y="347"/>
                </a:cubicBezTo>
                <a:lnTo>
                  <a:pt x="389" y="347"/>
                </a:lnTo>
                <a:cubicBezTo>
                  <a:pt x="388" y="342"/>
                  <a:pt x="385" y="344"/>
                  <a:pt x="381" y="343"/>
                </a:cubicBezTo>
                <a:lnTo>
                  <a:pt x="381" y="343"/>
                </a:lnTo>
                <a:cubicBezTo>
                  <a:pt x="379" y="343"/>
                  <a:pt x="377" y="343"/>
                  <a:pt x="376" y="344"/>
                </a:cubicBezTo>
                <a:lnTo>
                  <a:pt x="376" y="344"/>
                </a:lnTo>
                <a:cubicBezTo>
                  <a:pt x="376" y="342"/>
                  <a:pt x="374" y="342"/>
                  <a:pt x="373" y="342"/>
                </a:cubicBezTo>
                <a:lnTo>
                  <a:pt x="373" y="342"/>
                </a:lnTo>
                <a:cubicBezTo>
                  <a:pt x="372" y="342"/>
                  <a:pt x="372" y="342"/>
                  <a:pt x="371" y="343"/>
                </a:cubicBezTo>
                <a:lnTo>
                  <a:pt x="371" y="343"/>
                </a:lnTo>
                <a:cubicBezTo>
                  <a:pt x="371" y="341"/>
                  <a:pt x="370" y="338"/>
                  <a:pt x="369" y="336"/>
                </a:cubicBezTo>
                <a:lnTo>
                  <a:pt x="369" y="336"/>
                </a:lnTo>
                <a:cubicBezTo>
                  <a:pt x="370" y="335"/>
                  <a:pt x="370" y="333"/>
                  <a:pt x="372" y="333"/>
                </a:cubicBezTo>
                <a:lnTo>
                  <a:pt x="372" y="333"/>
                </a:lnTo>
                <a:cubicBezTo>
                  <a:pt x="376" y="330"/>
                  <a:pt x="377" y="326"/>
                  <a:pt x="377" y="322"/>
                </a:cubicBezTo>
                <a:lnTo>
                  <a:pt x="377" y="322"/>
                </a:lnTo>
                <a:cubicBezTo>
                  <a:pt x="377" y="320"/>
                  <a:pt x="377" y="320"/>
                  <a:pt x="376" y="319"/>
                </a:cubicBezTo>
                <a:lnTo>
                  <a:pt x="376" y="319"/>
                </a:lnTo>
                <a:cubicBezTo>
                  <a:pt x="377" y="319"/>
                  <a:pt x="378" y="318"/>
                  <a:pt x="379" y="318"/>
                </a:cubicBezTo>
                <a:lnTo>
                  <a:pt x="379" y="318"/>
                </a:lnTo>
                <a:cubicBezTo>
                  <a:pt x="384" y="314"/>
                  <a:pt x="385" y="311"/>
                  <a:pt x="383" y="306"/>
                </a:cubicBezTo>
                <a:lnTo>
                  <a:pt x="383" y="306"/>
                </a:lnTo>
                <a:cubicBezTo>
                  <a:pt x="382" y="305"/>
                  <a:pt x="382" y="305"/>
                  <a:pt x="381" y="304"/>
                </a:cubicBezTo>
                <a:lnTo>
                  <a:pt x="381" y="304"/>
                </a:lnTo>
                <a:cubicBezTo>
                  <a:pt x="381" y="303"/>
                  <a:pt x="381" y="302"/>
                  <a:pt x="379" y="302"/>
                </a:cubicBezTo>
                <a:lnTo>
                  <a:pt x="379" y="302"/>
                </a:lnTo>
                <a:cubicBezTo>
                  <a:pt x="380" y="302"/>
                  <a:pt x="380" y="302"/>
                  <a:pt x="380" y="302"/>
                </a:cubicBezTo>
                <a:lnTo>
                  <a:pt x="380" y="302"/>
                </a:lnTo>
                <a:cubicBezTo>
                  <a:pt x="382" y="301"/>
                  <a:pt x="384" y="300"/>
                  <a:pt x="385" y="299"/>
                </a:cubicBezTo>
                <a:lnTo>
                  <a:pt x="385" y="299"/>
                </a:lnTo>
                <a:cubicBezTo>
                  <a:pt x="385" y="299"/>
                  <a:pt x="385" y="299"/>
                  <a:pt x="386" y="298"/>
                </a:cubicBezTo>
                <a:lnTo>
                  <a:pt x="386" y="298"/>
                </a:lnTo>
                <a:cubicBezTo>
                  <a:pt x="387" y="298"/>
                  <a:pt x="388" y="299"/>
                  <a:pt x="390" y="298"/>
                </a:cubicBezTo>
                <a:lnTo>
                  <a:pt x="390" y="298"/>
                </a:lnTo>
                <a:lnTo>
                  <a:pt x="390" y="298"/>
                </a:lnTo>
                <a:lnTo>
                  <a:pt x="390" y="298"/>
                </a:lnTo>
                <a:cubicBezTo>
                  <a:pt x="386" y="300"/>
                  <a:pt x="385" y="304"/>
                  <a:pt x="385" y="306"/>
                </a:cubicBezTo>
                <a:lnTo>
                  <a:pt x="385" y="306"/>
                </a:lnTo>
                <a:cubicBezTo>
                  <a:pt x="386" y="310"/>
                  <a:pt x="389" y="309"/>
                  <a:pt x="392" y="307"/>
                </a:cubicBezTo>
                <a:lnTo>
                  <a:pt x="392" y="307"/>
                </a:lnTo>
                <a:cubicBezTo>
                  <a:pt x="392" y="307"/>
                  <a:pt x="392" y="307"/>
                  <a:pt x="393" y="306"/>
                </a:cubicBezTo>
                <a:lnTo>
                  <a:pt x="393" y="306"/>
                </a:lnTo>
                <a:lnTo>
                  <a:pt x="393" y="307"/>
                </a:lnTo>
                <a:lnTo>
                  <a:pt x="393" y="307"/>
                </a:lnTo>
                <a:cubicBezTo>
                  <a:pt x="392" y="308"/>
                  <a:pt x="392" y="310"/>
                  <a:pt x="391" y="311"/>
                </a:cubicBezTo>
                <a:lnTo>
                  <a:pt x="391" y="311"/>
                </a:lnTo>
                <a:cubicBezTo>
                  <a:pt x="391" y="311"/>
                  <a:pt x="391" y="311"/>
                  <a:pt x="392" y="311"/>
                </a:cubicBezTo>
                <a:lnTo>
                  <a:pt x="392" y="311"/>
                </a:lnTo>
                <a:cubicBezTo>
                  <a:pt x="390" y="313"/>
                  <a:pt x="391" y="314"/>
                  <a:pt x="394" y="315"/>
                </a:cubicBezTo>
                <a:lnTo>
                  <a:pt x="394" y="315"/>
                </a:lnTo>
                <a:cubicBezTo>
                  <a:pt x="395" y="314"/>
                  <a:pt x="396" y="312"/>
                  <a:pt x="398" y="311"/>
                </a:cubicBezTo>
                <a:lnTo>
                  <a:pt x="398" y="311"/>
                </a:lnTo>
                <a:cubicBezTo>
                  <a:pt x="397" y="311"/>
                  <a:pt x="397" y="311"/>
                  <a:pt x="397" y="310"/>
                </a:cubicBezTo>
                <a:lnTo>
                  <a:pt x="397" y="310"/>
                </a:lnTo>
                <a:cubicBezTo>
                  <a:pt x="398" y="309"/>
                  <a:pt x="398" y="308"/>
                  <a:pt x="398" y="306"/>
                </a:cubicBezTo>
                <a:lnTo>
                  <a:pt x="398" y="306"/>
                </a:lnTo>
                <a:lnTo>
                  <a:pt x="398" y="305"/>
                </a:lnTo>
                <a:lnTo>
                  <a:pt x="398" y="305"/>
                </a:lnTo>
                <a:lnTo>
                  <a:pt x="398" y="305"/>
                </a:lnTo>
                <a:lnTo>
                  <a:pt x="398" y="305"/>
                </a:lnTo>
                <a:lnTo>
                  <a:pt x="398" y="306"/>
                </a:lnTo>
                <a:lnTo>
                  <a:pt x="398" y="306"/>
                </a:lnTo>
                <a:cubicBezTo>
                  <a:pt x="399" y="306"/>
                  <a:pt x="400" y="305"/>
                  <a:pt x="401" y="305"/>
                </a:cubicBezTo>
                <a:lnTo>
                  <a:pt x="401" y="305"/>
                </a:lnTo>
                <a:cubicBezTo>
                  <a:pt x="401" y="306"/>
                  <a:pt x="402" y="307"/>
                  <a:pt x="404" y="306"/>
                </a:cubicBezTo>
                <a:lnTo>
                  <a:pt x="404" y="306"/>
                </a:lnTo>
                <a:cubicBezTo>
                  <a:pt x="406" y="305"/>
                  <a:pt x="405" y="305"/>
                  <a:pt x="405" y="304"/>
                </a:cubicBezTo>
                <a:lnTo>
                  <a:pt x="405" y="304"/>
                </a:lnTo>
                <a:cubicBezTo>
                  <a:pt x="405" y="303"/>
                  <a:pt x="404" y="302"/>
                  <a:pt x="403" y="302"/>
                </a:cubicBezTo>
                <a:lnTo>
                  <a:pt x="403" y="302"/>
                </a:lnTo>
                <a:cubicBezTo>
                  <a:pt x="405" y="299"/>
                  <a:pt x="411" y="295"/>
                  <a:pt x="409" y="291"/>
                </a:cubicBezTo>
                <a:lnTo>
                  <a:pt x="409" y="291"/>
                </a:lnTo>
                <a:cubicBezTo>
                  <a:pt x="411" y="286"/>
                  <a:pt x="413" y="290"/>
                  <a:pt x="416" y="288"/>
                </a:cubicBezTo>
                <a:lnTo>
                  <a:pt x="416" y="288"/>
                </a:lnTo>
                <a:cubicBezTo>
                  <a:pt x="420" y="282"/>
                  <a:pt x="413" y="283"/>
                  <a:pt x="412" y="281"/>
                </a:cubicBezTo>
                <a:lnTo>
                  <a:pt x="412" y="281"/>
                </a:lnTo>
                <a:cubicBezTo>
                  <a:pt x="411" y="282"/>
                  <a:pt x="410" y="283"/>
                  <a:pt x="409" y="283"/>
                </a:cubicBezTo>
                <a:lnTo>
                  <a:pt x="409" y="283"/>
                </a:lnTo>
                <a:cubicBezTo>
                  <a:pt x="407" y="284"/>
                  <a:pt x="406" y="285"/>
                  <a:pt x="405" y="285"/>
                </a:cubicBezTo>
                <a:lnTo>
                  <a:pt x="405" y="285"/>
                </a:lnTo>
                <a:cubicBezTo>
                  <a:pt x="405" y="283"/>
                  <a:pt x="409" y="280"/>
                  <a:pt x="407" y="278"/>
                </a:cubicBezTo>
                <a:lnTo>
                  <a:pt x="407" y="278"/>
                </a:lnTo>
                <a:cubicBezTo>
                  <a:pt x="403" y="279"/>
                  <a:pt x="400" y="281"/>
                  <a:pt x="396" y="281"/>
                </a:cubicBezTo>
                <a:lnTo>
                  <a:pt x="396" y="281"/>
                </a:lnTo>
                <a:cubicBezTo>
                  <a:pt x="395" y="282"/>
                  <a:pt x="395" y="282"/>
                  <a:pt x="395" y="283"/>
                </a:cubicBezTo>
                <a:lnTo>
                  <a:pt x="395" y="283"/>
                </a:lnTo>
                <a:cubicBezTo>
                  <a:pt x="395" y="282"/>
                  <a:pt x="394" y="282"/>
                  <a:pt x="393" y="281"/>
                </a:cubicBezTo>
                <a:lnTo>
                  <a:pt x="393" y="281"/>
                </a:lnTo>
                <a:cubicBezTo>
                  <a:pt x="394" y="280"/>
                  <a:pt x="395" y="280"/>
                  <a:pt x="395" y="279"/>
                </a:cubicBezTo>
                <a:lnTo>
                  <a:pt x="395" y="279"/>
                </a:lnTo>
                <a:cubicBezTo>
                  <a:pt x="397" y="277"/>
                  <a:pt x="399" y="275"/>
                  <a:pt x="401" y="273"/>
                </a:cubicBezTo>
                <a:lnTo>
                  <a:pt x="401" y="273"/>
                </a:lnTo>
                <a:cubicBezTo>
                  <a:pt x="402" y="273"/>
                  <a:pt x="402" y="273"/>
                  <a:pt x="403" y="271"/>
                </a:cubicBezTo>
                <a:lnTo>
                  <a:pt x="403" y="271"/>
                </a:lnTo>
                <a:cubicBezTo>
                  <a:pt x="404" y="271"/>
                  <a:pt x="406" y="271"/>
                  <a:pt x="407" y="269"/>
                </a:cubicBezTo>
                <a:lnTo>
                  <a:pt x="407" y="269"/>
                </a:lnTo>
                <a:lnTo>
                  <a:pt x="407" y="268"/>
                </a:lnTo>
                <a:lnTo>
                  <a:pt x="407" y="268"/>
                </a:lnTo>
                <a:cubicBezTo>
                  <a:pt x="408" y="267"/>
                  <a:pt x="410" y="266"/>
                  <a:pt x="412" y="263"/>
                </a:cubicBezTo>
                <a:lnTo>
                  <a:pt x="412" y="263"/>
                </a:lnTo>
                <a:cubicBezTo>
                  <a:pt x="413" y="265"/>
                  <a:pt x="417" y="264"/>
                  <a:pt x="419" y="261"/>
                </a:cubicBezTo>
                <a:lnTo>
                  <a:pt x="419" y="261"/>
                </a:lnTo>
                <a:cubicBezTo>
                  <a:pt x="419" y="260"/>
                  <a:pt x="419" y="260"/>
                  <a:pt x="419" y="259"/>
                </a:cubicBezTo>
                <a:lnTo>
                  <a:pt x="419" y="259"/>
                </a:lnTo>
                <a:cubicBezTo>
                  <a:pt x="419" y="260"/>
                  <a:pt x="420" y="261"/>
                  <a:pt x="422" y="262"/>
                </a:cubicBezTo>
                <a:lnTo>
                  <a:pt x="422" y="262"/>
                </a:lnTo>
                <a:cubicBezTo>
                  <a:pt x="422" y="259"/>
                  <a:pt x="427" y="256"/>
                  <a:pt x="424" y="253"/>
                </a:cubicBezTo>
                <a:lnTo>
                  <a:pt x="424" y="253"/>
                </a:lnTo>
                <a:cubicBezTo>
                  <a:pt x="428" y="250"/>
                  <a:pt x="433" y="248"/>
                  <a:pt x="433" y="243"/>
                </a:cubicBezTo>
                <a:lnTo>
                  <a:pt x="433" y="243"/>
                </a:lnTo>
                <a:cubicBezTo>
                  <a:pt x="434" y="243"/>
                  <a:pt x="434" y="243"/>
                  <a:pt x="434" y="243"/>
                </a:cubicBezTo>
                <a:lnTo>
                  <a:pt x="434" y="243"/>
                </a:lnTo>
                <a:cubicBezTo>
                  <a:pt x="434" y="242"/>
                  <a:pt x="435" y="242"/>
                  <a:pt x="435" y="241"/>
                </a:cubicBezTo>
                <a:lnTo>
                  <a:pt x="435" y="241"/>
                </a:lnTo>
                <a:cubicBezTo>
                  <a:pt x="435" y="240"/>
                  <a:pt x="436" y="240"/>
                  <a:pt x="436" y="240"/>
                </a:cubicBezTo>
                <a:lnTo>
                  <a:pt x="436" y="240"/>
                </a:lnTo>
                <a:cubicBezTo>
                  <a:pt x="437" y="239"/>
                  <a:pt x="439" y="239"/>
                  <a:pt x="439" y="237"/>
                </a:cubicBezTo>
                <a:lnTo>
                  <a:pt x="439" y="237"/>
                </a:lnTo>
                <a:cubicBezTo>
                  <a:pt x="439" y="237"/>
                  <a:pt x="440" y="237"/>
                  <a:pt x="441" y="237"/>
                </a:cubicBezTo>
                <a:lnTo>
                  <a:pt x="441" y="237"/>
                </a:lnTo>
                <a:cubicBezTo>
                  <a:pt x="440" y="238"/>
                  <a:pt x="439" y="239"/>
                  <a:pt x="439" y="240"/>
                </a:cubicBezTo>
                <a:lnTo>
                  <a:pt x="439" y="240"/>
                </a:lnTo>
                <a:cubicBezTo>
                  <a:pt x="436" y="246"/>
                  <a:pt x="443" y="246"/>
                  <a:pt x="443" y="250"/>
                </a:cubicBezTo>
                <a:lnTo>
                  <a:pt x="443" y="250"/>
                </a:lnTo>
                <a:cubicBezTo>
                  <a:pt x="447" y="250"/>
                  <a:pt x="447" y="247"/>
                  <a:pt x="448" y="244"/>
                </a:cubicBezTo>
                <a:lnTo>
                  <a:pt x="448" y="244"/>
                </a:lnTo>
                <a:cubicBezTo>
                  <a:pt x="448" y="244"/>
                  <a:pt x="448" y="243"/>
                  <a:pt x="448" y="242"/>
                </a:cubicBezTo>
                <a:lnTo>
                  <a:pt x="448" y="242"/>
                </a:lnTo>
                <a:cubicBezTo>
                  <a:pt x="447" y="240"/>
                  <a:pt x="448" y="237"/>
                  <a:pt x="447" y="235"/>
                </a:cubicBezTo>
                <a:lnTo>
                  <a:pt x="447" y="235"/>
                </a:lnTo>
                <a:cubicBezTo>
                  <a:pt x="447" y="235"/>
                  <a:pt x="447" y="235"/>
                  <a:pt x="447" y="234"/>
                </a:cubicBezTo>
                <a:lnTo>
                  <a:pt x="447" y="234"/>
                </a:lnTo>
                <a:cubicBezTo>
                  <a:pt x="449" y="233"/>
                  <a:pt x="450" y="231"/>
                  <a:pt x="450" y="230"/>
                </a:cubicBezTo>
                <a:lnTo>
                  <a:pt x="450" y="230"/>
                </a:lnTo>
                <a:cubicBezTo>
                  <a:pt x="447" y="228"/>
                  <a:pt x="448" y="225"/>
                  <a:pt x="445" y="223"/>
                </a:cubicBezTo>
                <a:lnTo>
                  <a:pt x="445" y="223"/>
                </a:lnTo>
                <a:cubicBezTo>
                  <a:pt x="444" y="223"/>
                  <a:pt x="444" y="224"/>
                  <a:pt x="443" y="225"/>
                </a:cubicBezTo>
                <a:lnTo>
                  <a:pt x="443" y="225"/>
                </a:lnTo>
                <a:cubicBezTo>
                  <a:pt x="443" y="224"/>
                  <a:pt x="442" y="223"/>
                  <a:pt x="441" y="223"/>
                </a:cubicBezTo>
                <a:lnTo>
                  <a:pt x="441" y="223"/>
                </a:lnTo>
                <a:cubicBezTo>
                  <a:pt x="438" y="223"/>
                  <a:pt x="441" y="219"/>
                  <a:pt x="439" y="219"/>
                </a:cubicBezTo>
                <a:lnTo>
                  <a:pt x="439" y="219"/>
                </a:lnTo>
                <a:lnTo>
                  <a:pt x="439" y="218"/>
                </a:lnTo>
                <a:lnTo>
                  <a:pt x="439" y="218"/>
                </a:lnTo>
                <a:cubicBezTo>
                  <a:pt x="440" y="219"/>
                  <a:pt x="440" y="220"/>
                  <a:pt x="441" y="221"/>
                </a:cubicBezTo>
                <a:lnTo>
                  <a:pt x="441" y="221"/>
                </a:lnTo>
                <a:cubicBezTo>
                  <a:pt x="443" y="221"/>
                  <a:pt x="444" y="221"/>
                  <a:pt x="445" y="219"/>
                </a:cubicBezTo>
                <a:lnTo>
                  <a:pt x="445" y="219"/>
                </a:lnTo>
                <a:cubicBezTo>
                  <a:pt x="445" y="220"/>
                  <a:pt x="446" y="221"/>
                  <a:pt x="446" y="222"/>
                </a:cubicBezTo>
                <a:lnTo>
                  <a:pt x="446" y="222"/>
                </a:lnTo>
                <a:cubicBezTo>
                  <a:pt x="452" y="221"/>
                  <a:pt x="453" y="219"/>
                  <a:pt x="453" y="215"/>
                </a:cubicBezTo>
                <a:lnTo>
                  <a:pt x="453" y="215"/>
                </a:lnTo>
                <a:cubicBezTo>
                  <a:pt x="455" y="214"/>
                  <a:pt x="456" y="214"/>
                  <a:pt x="457" y="213"/>
                </a:cubicBezTo>
                <a:lnTo>
                  <a:pt x="457" y="213"/>
                </a:lnTo>
                <a:cubicBezTo>
                  <a:pt x="457" y="212"/>
                  <a:pt x="458" y="212"/>
                  <a:pt x="459" y="212"/>
                </a:cubicBezTo>
                <a:lnTo>
                  <a:pt x="459" y="212"/>
                </a:lnTo>
                <a:cubicBezTo>
                  <a:pt x="459" y="211"/>
                  <a:pt x="459" y="211"/>
                  <a:pt x="460" y="211"/>
                </a:cubicBezTo>
                <a:lnTo>
                  <a:pt x="460" y="211"/>
                </a:lnTo>
                <a:cubicBezTo>
                  <a:pt x="460" y="209"/>
                  <a:pt x="460" y="208"/>
                  <a:pt x="461" y="206"/>
                </a:cubicBezTo>
                <a:lnTo>
                  <a:pt x="461" y="206"/>
                </a:lnTo>
                <a:cubicBezTo>
                  <a:pt x="463" y="206"/>
                  <a:pt x="465" y="206"/>
                  <a:pt x="466" y="209"/>
                </a:cubicBezTo>
                <a:lnTo>
                  <a:pt x="466" y="208"/>
                </a:lnTo>
                <a:lnTo>
                  <a:pt x="466" y="208"/>
                </a:lnTo>
                <a:cubicBezTo>
                  <a:pt x="466" y="209"/>
                  <a:pt x="465" y="212"/>
                  <a:pt x="465" y="213"/>
                </a:cubicBezTo>
                <a:lnTo>
                  <a:pt x="465" y="213"/>
                </a:lnTo>
                <a:cubicBezTo>
                  <a:pt x="468" y="213"/>
                  <a:pt x="471" y="212"/>
                  <a:pt x="475" y="211"/>
                </a:cubicBezTo>
                <a:lnTo>
                  <a:pt x="475" y="211"/>
                </a:lnTo>
                <a:cubicBezTo>
                  <a:pt x="481" y="207"/>
                  <a:pt x="477" y="206"/>
                  <a:pt x="475" y="205"/>
                </a:cubicBezTo>
                <a:lnTo>
                  <a:pt x="475" y="205"/>
                </a:lnTo>
                <a:cubicBezTo>
                  <a:pt x="475" y="204"/>
                  <a:pt x="473" y="203"/>
                  <a:pt x="472" y="203"/>
                </a:cubicBezTo>
                <a:lnTo>
                  <a:pt x="472" y="203"/>
                </a:lnTo>
                <a:cubicBezTo>
                  <a:pt x="471" y="203"/>
                  <a:pt x="469" y="203"/>
                  <a:pt x="467" y="203"/>
                </a:cubicBezTo>
                <a:lnTo>
                  <a:pt x="467" y="203"/>
                </a:lnTo>
                <a:cubicBezTo>
                  <a:pt x="466" y="203"/>
                  <a:pt x="464" y="203"/>
                  <a:pt x="463" y="203"/>
                </a:cubicBezTo>
                <a:lnTo>
                  <a:pt x="463" y="203"/>
                </a:lnTo>
                <a:cubicBezTo>
                  <a:pt x="463" y="202"/>
                  <a:pt x="464" y="202"/>
                  <a:pt x="464" y="201"/>
                </a:cubicBezTo>
                <a:lnTo>
                  <a:pt x="464" y="201"/>
                </a:lnTo>
                <a:lnTo>
                  <a:pt x="464" y="200"/>
                </a:lnTo>
                <a:lnTo>
                  <a:pt x="464" y="200"/>
                </a:lnTo>
                <a:cubicBezTo>
                  <a:pt x="466" y="201"/>
                  <a:pt x="467" y="201"/>
                  <a:pt x="469" y="200"/>
                </a:cubicBezTo>
                <a:lnTo>
                  <a:pt x="469" y="200"/>
                </a:lnTo>
                <a:cubicBezTo>
                  <a:pt x="471" y="199"/>
                  <a:pt x="474" y="198"/>
                  <a:pt x="475" y="197"/>
                </a:cubicBezTo>
                <a:lnTo>
                  <a:pt x="475" y="197"/>
                </a:lnTo>
                <a:cubicBezTo>
                  <a:pt x="475" y="198"/>
                  <a:pt x="475" y="200"/>
                  <a:pt x="477" y="200"/>
                </a:cubicBezTo>
                <a:lnTo>
                  <a:pt x="477" y="200"/>
                </a:lnTo>
                <a:cubicBezTo>
                  <a:pt x="480" y="198"/>
                  <a:pt x="481" y="197"/>
                  <a:pt x="481" y="195"/>
                </a:cubicBezTo>
                <a:lnTo>
                  <a:pt x="481" y="195"/>
                </a:lnTo>
                <a:cubicBezTo>
                  <a:pt x="481" y="196"/>
                  <a:pt x="481" y="197"/>
                  <a:pt x="482" y="198"/>
                </a:cubicBezTo>
                <a:lnTo>
                  <a:pt x="482" y="198"/>
                </a:lnTo>
                <a:cubicBezTo>
                  <a:pt x="483" y="200"/>
                  <a:pt x="483" y="203"/>
                  <a:pt x="486" y="203"/>
                </a:cubicBezTo>
                <a:lnTo>
                  <a:pt x="486" y="203"/>
                </a:lnTo>
                <a:cubicBezTo>
                  <a:pt x="485" y="203"/>
                  <a:pt x="485" y="204"/>
                  <a:pt x="484" y="204"/>
                </a:cubicBezTo>
                <a:lnTo>
                  <a:pt x="484" y="204"/>
                </a:lnTo>
                <a:cubicBezTo>
                  <a:pt x="481" y="208"/>
                  <a:pt x="475" y="209"/>
                  <a:pt x="474" y="214"/>
                </a:cubicBezTo>
                <a:lnTo>
                  <a:pt x="474" y="214"/>
                </a:lnTo>
                <a:cubicBezTo>
                  <a:pt x="474" y="216"/>
                  <a:pt x="475" y="217"/>
                  <a:pt x="477" y="217"/>
                </a:cubicBezTo>
                <a:lnTo>
                  <a:pt x="477" y="217"/>
                </a:lnTo>
                <a:lnTo>
                  <a:pt x="477" y="217"/>
                </a:lnTo>
                <a:lnTo>
                  <a:pt x="477" y="217"/>
                </a:lnTo>
                <a:cubicBezTo>
                  <a:pt x="477" y="217"/>
                  <a:pt x="477" y="217"/>
                  <a:pt x="477" y="218"/>
                </a:cubicBezTo>
                <a:lnTo>
                  <a:pt x="477" y="218"/>
                </a:lnTo>
                <a:cubicBezTo>
                  <a:pt x="477" y="219"/>
                  <a:pt x="479" y="220"/>
                  <a:pt x="481" y="220"/>
                </a:cubicBezTo>
                <a:lnTo>
                  <a:pt x="481" y="220"/>
                </a:lnTo>
                <a:cubicBezTo>
                  <a:pt x="479" y="222"/>
                  <a:pt x="477" y="224"/>
                  <a:pt x="475" y="221"/>
                </a:cubicBezTo>
                <a:lnTo>
                  <a:pt x="475" y="221"/>
                </a:lnTo>
                <a:cubicBezTo>
                  <a:pt x="475" y="221"/>
                  <a:pt x="475" y="220"/>
                  <a:pt x="474" y="220"/>
                </a:cubicBezTo>
                <a:lnTo>
                  <a:pt x="474" y="220"/>
                </a:lnTo>
                <a:cubicBezTo>
                  <a:pt x="473" y="220"/>
                  <a:pt x="473" y="221"/>
                  <a:pt x="472" y="221"/>
                </a:cubicBezTo>
                <a:lnTo>
                  <a:pt x="466" y="225"/>
                </a:lnTo>
                <a:lnTo>
                  <a:pt x="466" y="225"/>
                </a:lnTo>
                <a:cubicBezTo>
                  <a:pt x="465" y="227"/>
                  <a:pt x="463" y="228"/>
                  <a:pt x="460" y="228"/>
                </a:cubicBezTo>
                <a:lnTo>
                  <a:pt x="460" y="228"/>
                </a:lnTo>
                <a:cubicBezTo>
                  <a:pt x="460" y="234"/>
                  <a:pt x="467" y="230"/>
                  <a:pt x="466" y="234"/>
                </a:cubicBezTo>
                <a:lnTo>
                  <a:pt x="466" y="234"/>
                </a:lnTo>
                <a:lnTo>
                  <a:pt x="466" y="234"/>
                </a:lnTo>
                <a:lnTo>
                  <a:pt x="466" y="234"/>
                </a:lnTo>
                <a:cubicBezTo>
                  <a:pt x="466" y="236"/>
                  <a:pt x="468" y="238"/>
                  <a:pt x="467" y="240"/>
                </a:cubicBezTo>
                <a:lnTo>
                  <a:pt x="467" y="240"/>
                </a:lnTo>
                <a:lnTo>
                  <a:pt x="467" y="240"/>
                </a:lnTo>
                <a:lnTo>
                  <a:pt x="467" y="240"/>
                </a:lnTo>
                <a:cubicBezTo>
                  <a:pt x="466" y="241"/>
                  <a:pt x="466" y="241"/>
                  <a:pt x="466" y="242"/>
                </a:cubicBezTo>
                <a:lnTo>
                  <a:pt x="466" y="242"/>
                </a:lnTo>
                <a:cubicBezTo>
                  <a:pt x="463" y="243"/>
                  <a:pt x="461" y="243"/>
                  <a:pt x="459" y="244"/>
                </a:cubicBezTo>
                <a:lnTo>
                  <a:pt x="463" y="283"/>
                </a:lnTo>
                <a:lnTo>
                  <a:pt x="463" y="283"/>
                </a:lnTo>
                <a:cubicBezTo>
                  <a:pt x="463" y="282"/>
                  <a:pt x="463" y="282"/>
                  <a:pt x="463" y="282"/>
                </a:cubicBezTo>
                <a:lnTo>
                  <a:pt x="463" y="282"/>
                </a:lnTo>
                <a:lnTo>
                  <a:pt x="463" y="282"/>
                </a:lnTo>
                <a:cubicBezTo>
                  <a:pt x="463" y="282"/>
                  <a:pt x="463" y="282"/>
                  <a:pt x="463" y="283"/>
                </a:cubicBezTo>
                <a:lnTo>
                  <a:pt x="459" y="244"/>
                </a:lnTo>
                <a:close/>
                <a:moveTo>
                  <a:pt x="462" y="427"/>
                </a:moveTo>
                <a:lnTo>
                  <a:pt x="462" y="427"/>
                </a:lnTo>
                <a:close/>
                <a:moveTo>
                  <a:pt x="460" y="375"/>
                </a:moveTo>
                <a:lnTo>
                  <a:pt x="460" y="375"/>
                </a:lnTo>
                <a:cubicBezTo>
                  <a:pt x="461" y="375"/>
                  <a:pt x="461" y="375"/>
                  <a:pt x="461" y="375"/>
                </a:cubicBezTo>
                <a:lnTo>
                  <a:pt x="461" y="375"/>
                </a:lnTo>
                <a:lnTo>
                  <a:pt x="461" y="375"/>
                </a:lnTo>
                <a:lnTo>
                  <a:pt x="461" y="375"/>
                </a:lnTo>
                <a:cubicBezTo>
                  <a:pt x="461" y="375"/>
                  <a:pt x="461" y="375"/>
                  <a:pt x="460" y="375"/>
                </a:cubicBezTo>
                <a:close/>
                <a:moveTo>
                  <a:pt x="460" y="380"/>
                </a:moveTo>
                <a:lnTo>
                  <a:pt x="460" y="380"/>
                </a:lnTo>
                <a:lnTo>
                  <a:pt x="460" y="380"/>
                </a:lnTo>
                <a:lnTo>
                  <a:pt x="460" y="380"/>
                </a:lnTo>
                <a:cubicBezTo>
                  <a:pt x="461" y="379"/>
                  <a:pt x="461" y="379"/>
                  <a:pt x="461" y="378"/>
                </a:cubicBezTo>
                <a:lnTo>
                  <a:pt x="461" y="378"/>
                </a:lnTo>
                <a:cubicBezTo>
                  <a:pt x="461" y="379"/>
                  <a:pt x="461" y="379"/>
                  <a:pt x="462" y="379"/>
                </a:cubicBezTo>
                <a:lnTo>
                  <a:pt x="462" y="379"/>
                </a:lnTo>
                <a:cubicBezTo>
                  <a:pt x="461" y="380"/>
                  <a:pt x="461" y="380"/>
                  <a:pt x="460" y="380"/>
                </a:cubicBezTo>
                <a:close/>
                <a:moveTo>
                  <a:pt x="454" y="378"/>
                </a:moveTo>
                <a:lnTo>
                  <a:pt x="454" y="378"/>
                </a:lnTo>
                <a:lnTo>
                  <a:pt x="454" y="378"/>
                </a:lnTo>
                <a:lnTo>
                  <a:pt x="454" y="378"/>
                </a:lnTo>
                <a:lnTo>
                  <a:pt x="453" y="378"/>
                </a:lnTo>
                <a:lnTo>
                  <a:pt x="453" y="378"/>
                </a:lnTo>
                <a:lnTo>
                  <a:pt x="453" y="379"/>
                </a:lnTo>
                <a:lnTo>
                  <a:pt x="453" y="379"/>
                </a:lnTo>
                <a:cubicBezTo>
                  <a:pt x="453" y="378"/>
                  <a:pt x="453" y="378"/>
                  <a:pt x="453" y="378"/>
                </a:cubicBezTo>
                <a:lnTo>
                  <a:pt x="453" y="378"/>
                </a:lnTo>
                <a:lnTo>
                  <a:pt x="454" y="378"/>
                </a:lnTo>
                <a:close/>
                <a:moveTo>
                  <a:pt x="452" y="292"/>
                </a:moveTo>
                <a:lnTo>
                  <a:pt x="452" y="292"/>
                </a:lnTo>
                <a:lnTo>
                  <a:pt x="451" y="291"/>
                </a:lnTo>
                <a:lnTo>
                  <a:pt x="451" y="291"/>
                </a:lnTo>
                <a:cubicBezTo>
                  <a:pt x="452" y="290"/>
                  <a:pt x="453" y="289"/>
                  <a:pt x="453" y="289"/>
                </a:cubicBezTo>
                <a:lnTo>
                  <a:pt x="453" y="289"/>
                </a:lnTo>
                <a:cubicBezTo>
                  <a:pt x="456" y="289"/>
                  <a:pt x="453" y="291"/>
                  <a:pt x="452" y="292"/>
                </a:cubicBezTo>
                <a:close/>
                <a:moveTo>
                  <a:pt x="458" y="443"/>
                </a:moveTo>
                <a:lnTo>
                  <a:pt x="456" y="443"/>
                </a:lnTo>
                <a:lnTo>
                  <a:pt x="456" y="443"/>
                </a:lnTo>
                <a:cubicBezTo>
                  <a:pt x="453" y="443"/>
                  <a:pt x="451" y="445"/>
                  <a:pt x="449" y="447"/>
                </a:cubicBezTo>
                <a:lnTo>
                  <a:pt x="449" y="447"/>
                </a:lnTo>
                <a:lnTo>
                  <a:pt x="449" y="447"/>
                </a:lnTo>
                <a:lnTo>
                  <a:pt x="449" y="447"/>
                </a:lnTo>
                <a:lnTo>
                  <a:pt x="449" y="447"/>
                </a:lnTo>
                <a:lnTo>
                  <a:pt x="449" y="447"/>
                </a:lnTo>
                <a:cubicBezTo>
                  <a:pt x="450" y="444"/>
                  <a:pt x="450" y="444"/>
                  <a:pt x="449" y="443"/>
                </a:cubicBezTo>
                <a:lnTo>
                  <a:pt x="449" y="443"/>
                </a:lnTo>
                <a:cubicBezTo>
                  <a:pt x="449" y="442"/>
                  <a:pt x="449" y="442"/>
                  <a:pt x="450" y="442"/>
                </a:cubicBezTo>
                <a:lnTo>
                  <a:pt x="450" y="442"/>
                </a:lnTo>
                <a:cubicBezTo>
                  <a:pt x="452" y="442"/>
                  <a:pt x="455" y="440"/>
                  <a:pt x="457" y="439"/>
                </a:cubicBezTo>
                <a:lnTo>
                  <a:pt x="457" y="439"/>
                </a:lnTo>
                <a:cubicBezTo>
                  <a:pt x="457" y="440"/>
                  <a:pt x="457" y="440"/>
                  <a:pt x="457" y="440"/>
                </a:cubicBezTo>
                <a:lnTo>
                  <a:pt x="457" y="440"/>
                </a:lnTo>
                <a:cubicBezTo>
                  <a:pt x="459" y="440"/>
                  <a:pt x="459" y="442"/>
                  <a:pt x="459" y="444"/>
                </a:cubicBezTo>
                <a:lnTo>
                  <a:pt x="459" y="444"/>
                </a:lnTo>
                <a:cubicBezTo>
                  <a:pt x="459" y="444"/>
                  <a:pt x="459" y="443"/>
                  <a:pt x="458" y="443"/>
                </a:cubicBezTo>
                <a:close/>
                <a:moveTo>
                  <a:pt x="438" y="282"/>
                </a:moveTo>
                <a:lnTo>
                  <a:pt x="438" y="282"/>
                </a:lnTo>
                <a:cubicBezTo>
                  <a:pt x="438" y="280"/>
                  <a:pt x="438" y="278"/>
                  <a:pt x="438" y="277"/>
                </a:cubicBezTo>
                <a:lnTo>
                  <a:pt x="438" y="277"/>
                </a:lnTo>
                <a:lnTo>
                  <a:pt x="437" y="277"/>
                </a:lnTo>
                <a:lnTo>
                  <a:pt x="437" y="277"/>
                </a:lnTo>
                <a:cubicBezTo>
                  <a:pt x="438" y="277"/>
                  <a:pt x="438" y="277"/>
                  <a:pt x="439" y="277"/>
                </a:cubicBezTo>
                <a:lnTo>
                  <a:pt x="439" y="277"/>
                </a:lnTo>
                <a:cubicBezTo>
                  <a:pt x="438" y="278"/>
                  <a:pt x="438" y="281"/>
                  <a:pt x="438" y="282"/>
                </a:cubicBezTo>
                <a:close/>
                <a:moveTo>
                  <a:pt x="438" y="338"/>
                </a:moveTo>
                <a:lnTo>
                  <a:pt x="438" y="338"/>
                </a:lnTo>
                <a:close/>
                <a:moveTo>
                  <a:pt x="438" y="338"/>
                </a:moveTo>
                <a:lnTo>
                  <a:pt x="438" y="338"/>
                </a:lnTo>
                <a:close/>
                <a:moveTo>
                  <a:pt x="433" y="333"/>
                </a:moveTo>
                <a:lnTo>
                  <a:pt x="433" y="333"/>
                </a:lnTo>
                <a:lnTo>
                  <a:pt x="434" y="333"/>
                </a:lnTo>
                <a:lnTo>
                  <a:pt x="434" y="333"/>
                </a:lnTo>
                <a:cubicBezTo>
                  <a:pt x="434" y="333"/>
                  <a:pt x="434" y="333"/>
                  <a:pt x="434" y="334"/>
                </a:cubicBezTo>
                <a:lnTo>
                  <a:pt x="434" y="334"/>
                </a:lnTo>
                <a:cubicBezTo>
                  <a:pt x="434" y="334"/>
                  <a:pt x="434" y="334"/>
                  <a:pt x="433" y="333"/>
                </a:cubicBezTo>
                <a:close/>
                <a:moveTo>
                  <a:pt x="430" y="341"/>
                </a:moveTo>
                <a:lnTo>
                  <a:pt x="430" y="341"/>
                </a:lnTo>
                <a:cubicBezTo>
                  <a:pt x="430" y="340"/>
                  <a:pt x="431" y="338"/>
                  <a:pt x="431" y="338"/>
                </a:cubicBezTo>
                <a:lnTo>
                  <a:pt x="431" y="338"/>
                </a:lnTo>
                <a:cubicBezTo>
                  <a:pt x="431" y="338"/>
                  <a:pt x="431" y="339"/>
                  <a:pt x="432" y="339"/>
                </a:cubicBezTo>
                <a:lnTo>
                  <a:pt x="432" y="339"/>
                </a:lnTo>
                <a:cubicBezTo>
                  <a:pt x="431" y="340"/>
                  <a:pt x="430" y="340"/>
                  <a:pt x="430" y="341"/>
                </a:cubicBezTo>
                <a:close/>
                <a:moveTo>
                  <a:pt x="422" y="339"/>
                </a:moveTo>
                <a:lnTo>
                  <a:pt x="422" y="339"/>
                </a:lnTo>
                <a:cubicBezTo>
                  <a:pt x="419" y="340"/>
                  <a:pt x="417" y="339"/>
                  <a:pt x="415" y="340"/>
                </a:cubicBezTo>
                <a:lnTo>
                  <a:pt x="415" y="340"/>
                </a:lnTo>
                <a:lnTo>
                  <a:pt x="415" y="340"/>
                </a:lnTo>
                <a:lnTo>
                  <a:pt x="415" y="340"/>
                </a:lnTo>
                <a:cubicBezTo>
                  <a:pt x="417" y="338"/>
                  <a:pt x="417" y="334"/>
                  <a:pt x="422" y="335"/>
                </a:cubicBezTo>
                <a:lnTo>
                  <a:pt x="422" y="335"/>
                </a:lnTo>
                <a:cubicBezTo>
                  <a:pt x="423" y="335"/>
                  <a:pt x="422" y="338"/>
                  <a:pt x="422" y="339"/>
                </a:cubicBezTo>
                <a:close/>
                <a:moveTo>
                  <a:pt x="415" y="341"/>
                </a:moveTo>
                <a:lnTo>
                  <a:pt x="415" y="341"/>
                </a:lnTo>
                <a:cubicBezTo>
                  <a:pt x="414" y="341"/>
                  <a:pt x="413" y="341"/>
                  <a:pt x="413" y="341"/>
                </a:cubicBezTo>
                <a:lnTo>
                  <a:pt x="413" y="341"/>
                </a:lnTo>
                <a:cubicBezTo>
                  <a:pt x="413" y="341"/>
                  <a:pt x="414" y="341"/>
                  <a:pt x="415" y="341"/>
                </a:cubicBezTo>
                <a:close/>
                <a:moveTo>
                  <a:pt x="409" y="334"/>
                </a:moveTo>
                <a:lnTo>
                  <a:pt x="409" y="334"/>
                </a:lnTo>
                <a:cubicBezTo>
                  <a:pt x="409" y="334"/>
                  <a:pt x="409" y="334"/>
                  <a:pt x="409" y="333"/>
                </a:cubicBezTo>
                <a:lnTo>
                  <a:pt x="409" y="333"/>
                </a:lnTo>
                <a:cubicBezTo>
                  <a:pt x="409" y="334"/>
                  <a:pt x="409" y="334"/>
                  <a:pt x="409" y="334"/>
                </a:cubicBezTo>
                <a:close/>
                <a:moveTo>
                  <a:pt x="402" y="330"/>
                </a:moveTo>
                <a:lnTo>
                  <a:pt x="402" y="330"/>
                </a:lnTo>
                <a:close/>
                <a:moveTo>
                  <a:pt x="398" y="383"/>
                </a:moveTo>
                <a:lnTo>
                  <a:pt x="398" y="383"/>
                </a:lnTo>
                <a:lnTo>
                  <a:pt x="397" y="384"/>
                </a:lnTo>
                <a:lnTo>
                  <a:pt x="397" y="384"/>
                </a:lnTo>
                <a:cubicBezTo>
                  <a:pt x="397" y="383"/>
                  <a:pt x="398" y="383"/>
                  <a:pt x="398" y="382"/>
                </a:cubicBezTo>
                <a:lnTo>
                  <a:pt x="398" y="382"/>
                </a:lnTo>
                <a:cubicBezTo>
                  <a:pt x="398" y="383"/>
                  <a:pt x="398" y="383"/>
                  <a:pt x="398" y="383"/>
                </a:cubicBezTo>
                <a:close/>
                <a:moveTo>
                  <a:pt x="381" y="391"/>
                </a:moveTo>
                <a:lnTo>
                  <a:pt x="381" y="391"/>
                </a:lnTo>
                <a:close/>
                <a:moveTo>
                  <a:pt x="379" y="361"/>
                </a:moveTo>
                <a:lnTo>
                  <a:pt x="379" y="361"/>
                </a:lnTo>
                <a:cubicBezTo>
                  <a:pt x="379" y="360"/>
                  <a:pt x="378" y="360"/>
                  <a:pt x="377" y="360"/>
                </a:cubicBezTo>
                <a:lnTo>
                  <a:pt x="377" y="360"/>
                </a:lnTo>
                <a:cubicBezTo>
                  <a:pt x="378" y="360"/>
                  <a:pt x="379" y="360"/>
                  <a:pt x="379" y="358"/>
                </a:cubicBezTo>
                <a:lnTo>
                  <a:pt x="379" y="358"/>
                </a:lnTo>
                <a:lnTo>
                  <a:pt x="379" y="358"/>
                </a:lnTo>
                <a:cubicBezTo>
                  <a:pt x="379" y="358"/>
                  <a:pt x="379" y="358"/>
                  <a:pt x="380" y="358"/>
                </a:cubicBezTo>
                <a:lnTo>
                  <a:pt x="380" y="358"/>
                </a:lnTo>
                <a:cubicBezTo>
                  <a:pt x="380" y="358"/>
                  <a:pt x="380" y="358"/>
                  <a:pt x="381" y="358"/>
                </a:cubicBezTo>
                <a:lnTo>
                  <a:pt x="381" y="358"/>
                </a:lnTo>
                <a:cubicBezTo>
                  <a:pt x="379" y="360"/>
                  <a:pt x="379" y="360"/>
                  <a:pt x="379" y="361"/>
                </a:cubicBezTo>
                <a:close/>
                <a:moveTo>
                  <a:pt x="371" y="360"/>
                </a:moveTo>
                <a:lnTo>
                  <a:pt x="371" y="360"/>
                </a:lnTo>
                <a:lnTo>
                  <a:pt x="371" y="360"/>
                </a:lnTo>
                <a:lnTo>
                  <a:pt x="371" y="360"/>
                </a:lnTo>
                <a:cubicBezTo>
                  <a:pt x="369" y="360"/>
                  <a:pt x="367" y="363"/>
                  <a:pt x="364" y="363"/>
                </a:cubicBezTo>
                <a:lnTo>
                  <a:pt x="364" y="363"/>
                </a:lnTo>
                <a:cubicBezTo>
                  <a:pt x="361" y="369"/>
                  <a:pt x="367" y="366"/>
                  <a:pt x="369" y="367"/>
                </a:cubicBezTo>
                <a:lnTo>
                  <a:pt x="369" y="367"/>
                </a:lnTo>
                <a:lnTo>
                  <a:pt x="369" y="367"/>
                </a:lnTo>
                <a:cubicBezTo>
                  <a:pt x="367" y="368"/>
                  <a:pt x="365" y="369"/>
                  <a:pt x="367" y="370"/>
                </a:cubicBezTo>
                <a:lnTo>
                  <a:pt x="367" y="370"/>
                </a:lnTo>
                <a:cubicBezTo>
                  <a:pt x="370" y="372"/>
                  <a:pt x="370" y="375"/>
                  <a:pt x="369" y="377"/>
                </a:cubicBezTo>
                <a:lnTo>
                  <a:pt x="369" y="377"/>
                </a:lnTo>
                <a:cubicBezTo>
                  <a:pt x="368" y="377"/>
                  <a:pt x="367" y="376"/>
                  <a:pt x="367" y="376"/>
                </a:cubicBezTo>
                <a:lnTo>
                  <a:pt x="367" y="376"/>
                </a:lnTo>
                <a:cubicBezTo>
                  <a:pt x="365" y="370"/>
                  <a:pt x="362" y="369"/>
                  <a:pt x="356" y="377"/>
                </a:cubicBezTo>
                <a:lnTo>
                  <a:pt x="356" y="377"/>
                </a:lnTo>
                <a:cubicBezTo>
                  <a:pt x="352" y="383"/>
                  <a:pt x="358" y="383"/>
                  <a:pt x="358" y="387"/>
                </a:cubicBezTo>
                <a:lnTo>
                  <a:pt x="358" y="387"/>
                </a:lnTo>
                <a:cubicBezTo>
                  <a:pt x="358" y="387"/>
                  <a:pt x="357" y="387"/>
                  <a:pt x="356" y="387"/>
                </a:cubicBezTo>
                <a:lnTo>
                  <a:pt x="356" y="387"/>
                </a:lnTo>
                <a:cubicBezTo>
                  <a:pt x="354" y="388"/>
                  <a:pt x="352" y="391"/>
                  <a:pt x="351" y="390"/>
                </a:cubicBezTo>
                <a:lnTo>
                  <a:pt x="351" y="390"/>
                </a:lnTo>
                <a:cubicBezTo>
                  <a:pt x="350" y="390"/>
                  <a:pt x="349" y="390"/>
                  <a:pt x="348" y="391"/>
                </a:cubicBezTo>
                <a:lnTo>
                  <a:pt x="348" y="391"/>
                </a:lnTo>
                <a:cubicBezTo>
                  <a:pt x="347" y="391"/>
                  <a:pt x="346" y="392"/>
                  <a:pt x="345" y="393"/>
                </a:cubicBezTo>
                <a:lnTo>
                  <a:pt x="345" y="393"/>
                </a:lnTo>
                <a:cubicBezTo>
                  <a:pt x="344" y="395"/>
                  <a:pt x="344" y="396"/>
                  <a:pt x="345" y="397"/>
                </a:cubicBezTo>
                <a:lnTo>
                  <a:pt x="345" y="397"/>
                </a:lnTo>
                <a:cubicBezTo>
                  <a:pt x="346" y="397"/>
                  <a:pt x="347" y="398"/>
                  <a:pt x="348" y="399"/>
                </a:cubicBezTo>
                <a:lnTo>
                  <a:pt x="348" y="399"/>
                </a:lnTo>
                <a:cubicBezTo>
                  <a:pt x="346" y="400"/>
                  <a:pt x="344" y="400"/>
                  <a:pt x="345" y="402"/>
                </a:cubicBezTo>
                <a:lnTo>
                  <a:pt x="345" y="402"/>
                </a:lnTo>
                <a:cubicBezTo>
                  <a:pt x="345" y="402"/>
                  <a:pt x="345" y="402"/>
                  <a:pt x="344" y="402"/>
                </a:cubicBezTo>
                <a:lnTo>
                  <a:pt x="344" y="402"/>
                </a:lnTo>
                <a:cubicBezTo>
                  <a:pt x="339" y="404"/>
                  <a:pt x="334" y="405"/>
                  <a:pt x="332" y="412"/>
                </a:cubicBezTo>
                <a:lnTo>
                  <a:pt x="332" y="412"/>
                </a:lnTo>
                <a:cubicBezTo>
                  <a:pt x="332" y="415"/>
                  <a:pt x="333" y="418"/>
                  <a:pt x="332" y="421"/>
                </a:cubicBezTo>
                <a:lnTo>
                  <a:pt x="332" y="421"/>
                </a:lnTo>
                <a:cubicBezTo>
                  <a:pt x="333" y="425"/>
                  <a:pt x="331" y="429"/>
                  <a:pt x="328" y="434"/>
                </a:cubicBezTo>
                <a:lnTo>
                  <a:pt x="328" y="434"/>
                </a:lnTo>
                <a:cubicBezTo>
                  <a:pt x="328" y="431"/>
                  <a:pt x="328" y="428"/>
                  <a:pt x="326" y="428"/>
                </a:cubicBezTo>
                <a:lnTo>
                  <a:pt x="326" y="428"/>
                </a:lnTo>
                <a:cubicBezTo>
                  <a:pt x="324" y="428"/>
                  <a:pt x="323" y="429"/>
                  <a:pt x="322" y="431"/>
                </a:cubicBezTo>
                <a:lnTo>
                  <a:pt x="322" y="431"/>
                </a:lnTo>
                <a:lnTo>
                  <a:pt x="322" y="431"/>
                </a:lnTo>
                <a:lnTo>
                  <a:pt x="322" y="431"/>
                </a:lnTo>
                <a:cubicBezTo>
                  <a:pt x="322" y="430"/>
                  <a:pt x="322" y="429"/>
                  <a:pt x="321" y="429"/>
                </a:cubicBezTo>
                <a:lnTo>
                  <a:pt x="321" y="429"/>
                </a:lnTo>
                <a:cubicBezTo>
                  <a:pt x="322" y="428"/>
                  <a:pt x="323" y="428"/>
                  <a:pt x="321" y="426"/>
                </a:cubicBezTo>
                <a:lnTo>
                  <a:pt x="321" y="426"/>
                </a:lnTo>
                <a:cubicBezTo>
                  <a:pt x="320" y="426"/>
                  <a:pt x="320" y="427"/>
                  <a:pt x="319" y="428"/>
                </a:cubicBezTo>
                <a:lnTo>
                  <a:pt x="319" y="428"/>
                </a:lnTo>
                <a:cubicBezTo>
                  <a:pt x="318" y="428"/>
                  <a:pt x="317" y="428"/>
                  <a:pt x="315" y="429"/>
                </a:cubicBezTo>
                <a:lnTo>
                  <a:pt x="315" y="428"/>
                </a:lnTo>
                <a:lnTo>
                  <a:pt x="315" y="428"/>
                </a:lnTo>
                <a:lnTo>
                  <a:pt x="314" y="428"/>
                </a:lnTo>
                <a:lnTo>
                  <a:pt x="314" y="428"/>
                </a:lnTo>
                <a:cubicBezTo>
                  <a:pt x="313" y="428"/>
                  <a:pt x="313" y="428"/>
                  <a:pt x="313" y="429"/>
                </a:cubicBezTo>
                <a:lnTo>
                  <a:pt x="313" y="429"/>
                </a:lnTo>
                <a:cubicBezTo>
                  <a:pt x="312" y="431"/>
                  <a:pt x="311" y="433"/>
                  <a:pt x="309" y="435"/>
                </a:cubicBezTo>
                <a:lnTo>
                  <a:pt x="309" y="435"/>
                </a:lnTo>
                <a:cubicBezTo>
                  <a:pt x="311" y="435"/>
                  <a:pt x="311" y="436"/>
                  <a:pt x="311" y="436"/>
                </a:cubicBezTo>
                <a:lnTo>
                  <a:pt x="311" y="436"/>
                </a:lnTo>
                <a:cubicBezTo>
                  <a:pt x="311" y="438"/>
                  <a:pt x="309" y="440"/>
                  <a:pt x="309" y="441"/>
                </a:cubicBezTo>
                <a:lnTo>
                  <a:pt x="309" y="441"/>
                </a:lnTo>
                <a:cubicBezTo>
                  <a:pt x="309" y="444"/>
                  <a:pt x="311" y="445"/>
                  <a:pt x="313" y="444"/>
                </a:cubicBezTo>
                <a:lnTo>
                  <a:pt x="313" y="444"/>
                </a:lnTo>
                <a:cubicBezTo>
                  <a:pt x="314" y="444"/>
                  <a:pt x="314" y="444"/>
                  <a:pt x="314" y="444"/>
                </a:cubicBezTo>
                <a:lnTo>
                  <a:pt x="314" y="444"/>
                </a:lnTo>
                <a:cubicBezTo>
                  <a:pt x="314" y="445"/>
                  <a:pt x="314" y="446"/>
                  <a:pt x="314" y="446"/>
                </a:cubicBezTo>
                <a:lnTo>
                  <a:pt x="314" y="446"/>
                </a:lnTo>
                <a:cubicBezTo>
                  <a:pt x="313" y="448"/>
                  <a:pt x="312" y="450"/>
                  <a:pt x="311" y="451"/>
                </a:cubicBezTo>
                <a:lnTo>
                  <a:pt x="311" y="451"/>
                </a:lnTo>
                <a:cubicBezTo>
                  <a:pt x="311" y="455"/>
                  <a:pt x="302" y="458"/>
                  <a:pt x="307" y="461"/>
                </a:cubicBezTo>
                <a:lnTo>
                  <a:pt x="307" y="461"/>
                </a:lnTo>
                <a:cubicBezTo>
                  <a:pt x="311" y="459"/>
                  <a:pt x="316" y="457"/>
                  <a:pt x="321" y="456"/>
                </a:cubicBezTo>
                <a:lnTo>
                  <a:pt x="321" y="456"/>
                </a:lnTo>
                <a:cubicBezTo>
                  <a:pt x="321" y="455"/>
                  <a:pt x="321" y="455"/>
                  <a:pt x="322" y="455"/>
                </a:cubicBezTo>
                <a:lnTo>
                  <a:pt x="322" y="455"/>
                </a:lnTo>
                <a:cubicBezTo>
                  <a:pt x="321" y="456"/>
                  <a:pt x="321" y="456"/>
                  <a:pt x="321" y="456"/>
                </a:cubicBezTo>
                <a:lnTo>
                  <a:pt x="321" y="456"/>
                </a:lnTo>
                <a:lnTo>
                  <a:pt x="321" y="456"/>
                </a:lnTo>
                <a:lnTo>
                  <a:pt x="321" y="456"/>
                </a:lnTo>
                <a:cubicBezTo>
                  <a:pt x="317" y="461"/>
                  <a:pt x="309" y="462"/>
                  <a:pt x="308" y="471"/>
                </a:cubicBezTo>
                <a:lnTo>
                  <a:pt x="308" y="471"/>
                </a:lnTo>
                <a:cubicBezTo>
                  <a:pt x="308" y="473"/>
                  <a:pt x="315" y="471"/>
                  <a:pt x="313" y="476"/>
                </a:cubicBezTo>
                <a:lnTo>
                  <a:pt x="313" y="476"/>
                </a:lnTo>
                <a:cubicBezTo>
                  <a:pt x="311" y="475"/>
                  <a:pt x="309" y="472"/>
                  <a:pt x="305" y="473"/>
                </a:cubicBezTo>
                <a:lnTo>
                  <a:pt x="305" y="473"/>
                </a:lnTo>
                <a:lnTo>
                  <a:pt x="305" y="473"/>
                </a:lnTo>
                <a:lnTo>
                  <a:pt x="305" y="473"/>
                </a:lnTo>
                <a:cubicBezTo>
                  <a:pt x="305" y="472"/>
                  <a:pt x="306" y="471"/>
                  <a:pt x="306" y="471"/>
                </a:cubicBezTo>
                <a:lnTo>
                  <a:pt x="306" y="471"/>
                </a:lnTo>
                <a:cubicBezTo>
                  <a:pt x="306" y="470"/>
                  <a:pt x="305" y="468"/>
                  <a:pt x="305" y="466"/>
                </a:cubicBezTo>
                <a:lnTo>
                  <a:pt x="305" y="466"/>
                </a:lnTo>
                <a:cubicBezTo>
                  <a:pt x="305" y="466"/>
                  <a:pt x="304" y="467"/>
                  <a:pt x="302" y="467"/>
                </a:cubicBezTo>
                <a:lnTo>
                  <a:pt x="302" y="467"/>
                </a:lnTo>
                <a:cubicBezTo>
                  <a:pt x="300" y="469"/>
                  <a:pt x="299" y="471"/>
                  <a:pt x="299" y="472"/>
                </a:cubicBezTo>
                <a:lnTo>
                  <a:pt x="299" y="472"/>
                </a:lnTo>
                <a:cubicBezTo>
                  <a:pt x="299" y="472"/>
                  <a:pt x="299" y="471"/>
                  <a:pt x="298" y="471"/>
                </a:cubicBezTo>
                <a:lnTo>
                  <a:pt x="298" y="471"/>
                </a:lnTo>
                <a:cubicBezTo>
                  <a:pt x="298" y="471"/>
                  <a:pt x="298" y="471"/>
                  <a:pt x="297" y="471"/>
                </a:cubicBezTo>
                <a:lnTo>
                  <a:pt x="297" y="471"/>
                </a:lnTo>
                <a:cubicBezTo>
                  <a:pt x="297" y="471"/>
                  <a:pt x="296" y="470"/>
                  <a:pt x="295" y="469"/>
                </a:cubicBezTo>
                <a:lnTo>
                  <a:pt x="295" y="469"/>
                </a:lnTo>
                <a:cubicBezTo>
                  <a:pt x="296" y="468"/>
                  <a:pt x="298" y="467"/>
                  <a:pt x="299" y="466"/>
                </a:cubicBezTo>
                <a:lnTo>
                  <a:pt x="299" y="466"/>
                </a:lnTo>
                <a:cubicBezTo>
                  <a:pt x="299" y="466"/>
                  <a:pt x="298" y="465"/>
                  <a:pt x="297" y="465"/>
                </a:cubicBezTo>
                <a:lnTo>
                  <a:pt x="297" y="465"/>
                </a:lnTo>
                <a:cubicBezTo>
                  <a:pt x="299" y="464"/>
                  <a:pt x="299" y="462"/>
                  <a:pt x="300" y="461"/>
                </a:cubicBezTo>
                <a:lnTo>
                  <a:pt x="300" y="461"/>
                </a:lnTo>
                <a:lnTo>
                  <a:pt x="300" y="461"/>
                </a:lnTo>
                <a:cubicBezTo>
                  <a:pt x="301" y="458"/>
                  <a:pt x="301" y="456"/>
                  <a:pt x="299" y="456"/>
                </a:cubicBezTo>
                <a:lnTo>
                  <a:pt x="299" y="456"/>
                </a:lnTo>
                <a:cubicBezTo>
                  <a:pt x="297" y="455"/>
                  <a:pt x="295" y="455"/>
                  <a:pt x="293" y="455"/>
                </a:cubicBezTo>
                <a:lnTo>
                  <a:pt x="293" y="455"/>
                </a:lnTo>
                <a:cubicBezTo>
                  <a:pt x="293" y="455"/>
                  <a:pt x="292" y="456"/>
                  <a:pt x="291" y="456"/>
                </a:cubicBezTo>
                <a:lnTo>
                  <a:pt x="291" y="456"/>
                </a:lnTo>
                <a:lnTo>
                  <a:pt x="290" y="456"/>
                </a:lnTo>
                <a:lnTo>
                  <a:pt x="290" y="456"/>
                </a:lnTo>
                <a:cubicBezTo>
                  <a:pt x="293" y="455"/>
                  <a:pt x="294" y="453"/>
                  <a:pt x="295" y="450"/>
                </a:cubicBezTo>
                <a:lnTo>
                  <a:pt x="295" y="450"/>
                </a:lnTo>
                <a:lnTo>
                  <a:pt x="295" y="448"/>
                </a:lnTo>
                <a:lnTo>
                  <a:pt x="295" y="448"/>
                </a:lnTo>
                <a:cubicBezTo>
                  <a:pt x="296" y="446"/>
                  <a:pt x="296" y="448"/>
                  <a:pt x="297" y="448"/>
                </a:cubicBezTo>
                <a:lnTo>
                  <a:pt x="297" y="448"/>
                </a:lnTo>
                <a:cubicBezTo>
                  <a:pt x="298" y="449"/>
                  <a:pt x="299" y="450"/>
                  <a:pt x="300" y="450"/>
                </a:cubicBezTo>
                <a:lnTo>
                  <a:pt x="300" y="450"/>
                </a:lnTo>
                <a:cubicBezTo>
                  <a:pt x="303" y="449"/>
                  <a:pt x="305" y="447"/>
                  <a:pt x="308" y="445"/>
                </a:cubicBezTo>
                <a:lnTo>
                  <a:pt x="308" y="445"/>
                </a:lnTo>
                <a:cubicBezTo>
                  <a:pt x="308" y="444"/>
                  <a:pt x="309" y="444"/>
                  <a:pt x="309" y="443"/>
                </a:cubicBezTo>
                <a:lnTo>
                  <a:pt x="309" y="443"/>
                </a:lnTo>
                <a:cubicBezTo>
                  <a:pt x="308" y="442"/>
                  <a:pt x="307" y="441"/>
                  <a:pt x="306" y="440"/>
                </a:cubicBezTo>
                <a:lnTo>
                  <a:pt x="306" y="440"/>
                </a:lnTo>
                <a:cubicBezTo>
                  <a:pt x="307" y="437"/>
                  <a:pt x="308" y="434"/>
                  <a:pt x="308" y="430"/>
                </a:cubicBezTo>
                <a:lnTo>
                  <a:pt x="308" y="430"/>
                </a:lnTo>
                <a:cubicBezTo>
                  <a:pt x="309" y="429"/>
                  <a:pt x="309" y="428"/>
                  <a:pt x="311" y="428"/>
                </a:cubicBezTo>
                <a:lnTo>
                  <a:pt x="311" y="428"/>
                </a:lnTo>
                <a:cubicBezTo>
                  <a:pt x="311" y="427"/>
                  <a:pt x="311" y="426"/>
                  <a:pt x="311" y="425"/>
                </a:cubicBezTo>
                <a:lnTo>
                  <a:pt x="311" y="425"/>
                </a:lnTo>
                <a:cubicBezTo>
                  <a:pt x="312" y="424"/>
                  <a:pt x="314" y="423"/>
                  <a:pt x="315" y="422"/>
                </a:cubicBezTo>
                <a:lnTo>
                  <a:pt x="315" y="422"/>
                </a:lnTo>
                <a:cubicBezTo>
                  <a:pt x="315" y="421"/>
                  <a:pt x="316" y="420"/>
                  <a:pt x="317" y="418"/>
                </a:cubicBezTo>
                <a:lnTo>
                  <a:pt x="317" y="418"/>
                </a:lnTo>
                <a:cubicBezTo>
                  <a:pt x="318" y="418"/>
                  <a:pt x="319" y="416"/>
                  <a:pt x="320" y="415"/>
                </a:cubicBezTo>
                <a:lnTo>
                  <a:pt x="320" y="415"/>
                </a:lnTo>
                <a:lnTo>
                  <a:pt x="319" y="414"/>
                </a:lnTo>
                <a:lnTo>
                  <a:pt x="319" y="414"/>
                </a:lnTo>
                <a:cubicBezTo>
                  <a:pt x="317" y="412"/>
                  <a:pt x="315" y="411"/>
                  <a:pt x="315" y="407"/>
                </a:cubicBezTo>
                <a:lnTo>
                  <a:pt x="315" y="407"/>
                </a:lnTo>
                <a:cubicBezTo>
                  <a:pt x="314" y="406"/>
                  <a:pt x="314" y="406"/>
                  <a:pt x="313" y="404"/>
                </a:cubicBezTo>
                <a:lnTo>
                  <a:pt x="313" y="404"/>
                </a:lnTo>
                <a:cubicBezTo>
                  <a:pt x="314" y="403"/>
                  <a:pt x="314" y="401"/>
                  <a:pt x="315" y="401"/>
                </a:cubicBezTo>
                <a:lnTo>
                  <a:pt x="315" y="401"/>
                </a:lnTo>
                <a:cubicBezTo>
                  <a:pt x="319" y="404"/>
                  <a:pt x="322" y="400"/>
                  <a:pt x="327" y="397"/>
                </a:cubicBezTo>
                <a:lnTo>
                  <a:pt x="327" y="397"/>
                </a:lnTo>
                <a:cubicBezTo>
                  <a:pt x="327" y="397"/>
                  <a:pt x="327" y="395"/>
                  <a:pt x="326" y="394"/>
                </a:cubicBezTo>
                <a:lnTo>
                  <a:pt x="326" y="394"/>
                </a:lnTo>
                <a:cubicBezTo>
                  <a:pt x="327" y="394"/>
                  <a:pt x="326" y="394"/>
                  <a:pt x="326" y="393"/>
                </a:cubicBezTo>
                <a:lnTo>
                  <a:pt x="326" y="393"/>
                </a:lnTo>
                <a:cubicBezTo>
                  <a:pt x="327" y="392"/>
                  <a:pt x="327" y="392"/>
                  <a:pt x="327" y="391"/>
                </a:cubicBezTo>
                <a:lnTo>
                  <a:pt x="327" y="391"/>
                </a:lnTo>
                <a:lnTo>
                  <a:pt x="327" y="391"/>
                </a:lnTo>
                <a:lnTo>
                  <a:pt x="327" y="391"/>
                </a:lnTo>
                <a:cubicBezTo>
                  <a:pt x="327" y="391"/>
                  <a:pt x="327" y="392"/>
                  <a:pt x="328" y="392"/>
                </a:cubicBezTo>
                <a:lnTo>
                  <a:pt x="328" y="392"/>
                </a:lnTo>
                <a:cubicBezTo>
                  <a:pt x="328" y="391"/>
                  <a:pt x="329" y="391"/>
                  <a:pt x="330" y="391"/>
                </a:cubicBezTo>
                <a:lnTo>
                  <a:pt x="330" y="391"/>
                </a:lnTo>
                <a:cubicBezTo>
                  <a:pt x="330" y="391"/>
                  <a:pt x="330" y="391"/>
                  <a:pt x="330" y="390"/>
                </a:cubicBezTo>
                <a:lnTo>
                  <a:pt x="330" y="390"/>
                </a:lnTo>
                <a:cubicBezTo>
                  <a:pt x="332" y="389"/>
                  <a:pt x="332" y="388"/>
                  <a:pt x="333" y="386"/>
                </a:cubicBezTo>
                <a:lnTo>
                  <a:pt x="333" y="386"/>
                </a:lnTo>
                <a:cubicBezTo>
                  <a:pt x="334" y="385"/>
                  <a:pt x="332" y="384"/>
                  <a:pt x="335" y="382"/>
                </a:cubicBezTo>
                <a:lnTo>
                  <a:pt x="335" y="382"/>
                </a:lnTo>
                <a:cubicBezTo>
                  <a:pt x="336" y="382"/>
                  <a:pt x="337" y="382"/>
                  <a:pt x="338" y="380"/>
                </a:cubicBezTo>
                <a:lnTo>
                  <a:pt x="338" y="380"/>
                </a:lnTo>
                <a:cubicBezTo>
                  <a:pt x="339" y="381"/>
                  <a:pt x="340" y="381"/>
                  <a:pt x="341" y="381"/>
                </a:cubicBezTo>
                <a:lnTo>
                  <a:pt x="341" y="381"/>
                </a:lnTo>
                <a:cubicBezTo>
                  <a:pt x="344" y="379"/>
                  <a:pt x="348" y="376"/>
                  <a:pt x="350" y="373"/>
                </a:cubicBezTo>
                <a:lnTo>
                  <a:pt x="350" y="373"/>
                </a:lnTo>
                <a:cubicBezTo>
                  <a:pt x="351" y="371"/>
                  <a:pt x="352" y="369"/>
                  <a:pt x="352" y="368"/>
                </a:cubicBezTo>
                <a:lnTo>
                  <a:pt x="352" y="368"/>
                </a:lnTo>
                <a:cubicBezTo>
                  <a:pt x="352" y="366"/>
                  <a:pt x="352" y="365"/>
                  <a:pt x="350" y="366"/>
                </a:cubicBezTo>
                <a:lnTo>
                  <a:pt x="350" y="366"/>
                </a:lnTo>
                <a:cubicBezTo>
                  <a:pt x="349" y="365"/>
                  <a:pt x="348" y="367"/>
                  <a:pt x="348" y="365"/>
                </a:cubicBezTo>
                <a:lnTo>
                  <a:pt x="348" y="365"/>
                </a:lnTo>
                <a:cubicBezTo>
                  <a:pt x="351" y="363"/>
                  <a:pt x="352" y="361"/>
                  <a:pt x="354" y="358"/>
                </a:cubicBezTo>
                <a:lnTo>
                  <a:pt x="354" y="358"/>
                </a:lnTo>
                <a:lnTo>
                  <a:pt x="354" y="358"/>
                </a:lnTo>
                <a:lnTo>
                  <a:pt x="354" y="358"/>
                </a:lnTo>
                <a:lnTo>
                  <a:pt x="354" y="358"/>
                </a:lnTo>
                <a:lnTo>
                  <a:pt x="354" y="358"/>
                </a:lnTo>
                <a:cubicBezTo>
                  <a:pt x="358" y="360"/>
                  <a:pt x="354" y="366"/>
                  <a:pt x="357" y="368"/>
                </a:cubicBezTo>
                <a:lnTo>
                  <a:pt x="357" y="368"/>
                </a:lnTo>
                <a:cubicBezTo>
                  <a:pt x="358" y="364"/>
                  <a:pt x="359" y="362"/>
                  <a:pt x="361" y="360"/>
                </a:cubicBezTo>
                <a:lnTo>
                  <a:pt x="361" y="360"/>
                </a:lnTo>
                <a:cubicBezTo>
                  <a:pt x="364" y="358"/>
                  <a:pt x="359" y="356"/>
                  <a:pt x="364" y="354"/>
                </a:cubicBezTo>
                <a:lnTo>
                  <a:pt x="364" y="354"/>
                </a:lnTo>
                <a:cubicBezTo>
                  <a:pt x="364" y="354"/>
                  <a:pt x="364" y="353"/>
                  <a:pt x="364" y="352"/>
                </a:cubicBezTo>
                <a:lnTo>
                  <a:pt x="364" y="352"/>
                </a:lnTo>
                <a:cubicBezTo>
                  <a:pt x="365" y="350"/>
                  <a:pt x="366" y="348"/>
                  <a:pt x="366" y="347"/>
                </a:cubicBezTo>
                <a:lnTo>
                  <a:pt x="366" y="347"/>
                </a:lnTo>
                <a:cubicBezTo>
                  <a:pt x="368" y="347"/>
                  <a:pt x="370" y="347"/>
                  <a:pt x="371" y="347"/>
                </a:cubicBezTo>
                <a:lnTo>
                  <a:pt x="371" y="347"/>
                </a:lnTo>
                <a:lnTo>
                  <a:pt x="371" y="347"/>
                </a:lnTo>
                <a:lnTo>
                  <a:pt x="371" y="347"/>
                </a:lnTo>
                <a:lnTo>
                  <a:pt x="371" y="347"/>
                </a:lnTo>
                <a:lnTo>
                  <a:pt x="371" y="347"/>
                </a:lnTo>
                <a:cubicBezTo>
                  <a:pt x="371" y="348"/>
                  <a:pt x="370" y="348"/>
                  <a:pt x="370" y="349"/>
                </a:cubicBezTo>
                <a:lnTo>
                  <a:pt x="370" y="349"/>
                </a:lnTo>
                <a:cubicBezTo>
                  <a:pt x="370" y="350"/>
                  <a:pt x="371" y="351"/>
                  <a:pt x="372" y="352"/>
                </a:cubicBezTo>
                <a:lnTo>
                  <a:pt x="372" y="352"/>
                </a:lnTo>
                <a:cubicBezTo>
                  <a:pt x="373" y="352"/>
                  <a:pt x="374" y="353"/>
                  <a:pt x="376" y="353"/>
                </a:cubicBezTo>
                <a:lnTo>
                  <a:pt x="376" y="353"/>
                </a:lnTo>
                <a:cubicBezTo>
                  <a:pt x="374" y="354"/>
                  <a:pt x="373" y="354"/>
                  <a:pt x="372" y="355"/>
                </a:cubicBezTo>
                <a:lnTo>
                  <a:pt x="372" y="355"/>
                </a:lnTo>
                <a:cubicBezTo>
                  <a:pt x="373" y="356"/>
                  <a:pt x="376" y="354"/>
                  <a:pt x="376" y="357"/>
                </a:cubicBezTo>
                <a:lnTo>
                  <a:pt x="376" y="357"/>
                </a:lnTo>
                <a:cubicBezTo>
                  <a:pt x="376" y="360"/>
                  <a:pt x="372" y="358"/>
                  <a:pt x="371" y="360"/>
                </a:cubicBezTo>
                <a:close/>
                <a:moveTo>
                  <a:pt x="368" y="405"/>
                </a:moveTo>
                <a:lnTo>
                  <a:pt x="368" y="405"/>
                </a:lnTo>
                <a:lnTo>
                  <a:pt x="368" y="406"/>
                </a:lnTo>
                <a:lnTo>
                  <a:pt x="367" y="406"/>
                </a:lnTo>
                <a:lnTo>
                  <a:pt x="367" y="406"/>
                </a:lnTo>
                <a:lnTo>
                  <a:pt x="367" y="406"/>
                </a:lnTo>
                <a:lnTo>
                  <a:pt x="367" y="406"/>
                </a:lnTo>
                <a:lnTo>
                  <a:pt x="367" y="406"/>
                </a:lnTo>
                <a:lnTo>
                  <a:pt x="367" y="406"/>
                </a:lnTo>
                <a:cubicBezTo>
                  <a:pt x="366" y="402"/>
                  <a:pt x="364" y="401"/>
                  <a:pt x="361" y="401"/>
                </a:cubicBezTo>
                <a:lnTo>
                  <a:pt x="361" y="401"/>
                </a:lnTo>
                <a:cubicBezTo>
                  <a:pt x="361" y="400"/>
                  <a:pt x="360" y="400"/>
                  <a:pt x="360" y="400"/>
                </a:cubicBezTo>
                <a:lnTo>
                  <a:pt x="360" y="400"/>
                </a:lnTo>
                <a:cubicBezTo>
                  <a:pt x="359" y="400"/>
                  <a:pt x="358" y="400"/>
                  <a:pt x="358" y="401"/>
                </a:cubicBezTo>
                <a:lnTo>
                  <a:pt x="358" y="401"/>
                </a:lnTo>
                <a:lnTo>
                  <a:pt x="357" y="401"/>
                </a:lnTo>
                <a:lnTo>
                  <a:pt x="357" y="401"/>
                </a:lnTo>
                <a:cubicBezTo>
                  <a:pt x="357" y="401"/>
                  <a:pt x="357" y="401"/>
                  <a:pt x="356" y="401"/>
                </a:cubicBezTo>
                <a:lnTo>
                  <a:pt x="356" y="401"/>
                </a:lnTo>
                <a:lnTo>
                  <a:pt x="356" y="401"/>
                </a:lnTo>
                <a:lnTo>
                  <a:pt x="356" y="401"/>
                </a:lnTo>
                <a:cubicBezTo>
                  <a:pt x="360" y="398"/>
                  <a:pt x="362" y="396"/>
                  <a:pt x="363" y="391"/>
                </a:cubicBezTo>
                <a:lnTo>
                  <a:pt x="363" y="391"/>
                </a:lnTo>
                <a:cubicBezTo>
                  <a:pt x="364" y="388"/>
                  <a:pt x="366" y="391"/>
                  <a:pt x="367" y="390"/>
                </a:cubicBezTo>
                <a:lnTo>
                  <a:pt x="368" y="390"/>
                </a:lnTo>
                <a:lnTo>
                  <a:pt x="368" y="390"/>
                </a:lnTo>
                <a:cubicBezTo>
                  <a:pt x="368" y="392"/>
                  <a:pt x="367" y="395"/>
                  <a:pt x="368" y="397"/>
                </a:cubicBezTo>
                <a:lnTo>
                  <a:pt x="368" y="397"/>
                </a:lnTo>
                <a:lnTo>
                  <a:pt x="368" y="397"/>
                </a:lnTo>
                <a:lnTo>
                  <a:pt x="368" y="397"/>
                </a:lnTo>
                <a:cubicBezTo>
                  <a:pt x="365" y="401"/>
                  <a:pt x="367" y="402"/>
                  <a:pt x="369" y="404"/>
                </a:cubicBezTo>
                <a:lnTo>
                  <a:pt x="369" y="404"/>
                </a:lnTo>
                <a:cubicBezTo>
                  <a:pt x="368" y="404"/>
                  <a:pt x="368" y="404"/>
                  <a:pt x="368" y="405"/>
                </a:cubicBezTo>
                <a:close/>
                <a:moveTo>
                  <a:pt x="366" y="542"/>
                </a:moveTo>
                <a:lnTo>
                  <a:pt x="366" y="542"/>
                </a:lnTo>
                <a:cubicBezTo>
                  <a:pt x="365" y="541"/>
                  <a:pt x="365" y="541"/>
                  <a:pt x="364" y="541"/>
                </a:cubicBezTo>
                <a:lnTo>
                  <a:pt x="364" y="541"/>
                </a:lnTo>
                <a:cubicBezTo>
                  <a:pt x="365" y="541"/>
                  <a:pt x="366" y="541"/>
                  <a:pt x="366" y="541"/>
                </a:cubicBezTo>
                <a:lnTo>
                  <a:pt x="366" y="541"/>
                </a:lnTo>
                <a:lnTo>
                  <a:pt x="366" y="542"/>
                </a:lnTo>
                <a:close/>
                <a:moveTo>
                  <a:pt x="363" y="547"/>
                </a:moveTo>
                <a:lnTo>
                  <a:pt x="363" y="547"/>
                </a:lnTo>
                <a:cubicBezTo>
                  <a:pt x="362" y="548"/>
                  <a:pt x="361" y="549"/>
                  <a:pt x="360" y="550"/>
                </a:cubicBezTo>
                <a:lnTo>
                  <a:pt x="360" y="550"/>
                </a:lnTo>
                <a:cubicBezTo>
                  <a:pt x="359" y="549"/>
                  <a:pt x="359" y="549"/>
                  <a:pt x="358" y="549"/>
                </a:cubicBezTo>
                <a:lnTo>
                  <a:pt x="358" y="549"/>
                </a:lnTo>
                <a:cubicBezTo>
                  <a:pt x="360" y="548"/>
                  <a:pt x="361" y="547"/>
                  <a:pt x="362" y="546"/>
                </a:cubicBezTo>
                <a:lnTo>
                  <a:pt x="362" y="546"/>
                </a:lnTo>
                <a:lnTo>
                  <a:pt x="362" y="545"/>
                </a:lnTo>
                <a:lnTo>
                  <a:pt x="362" y="545"/>
                </a:lnTo>
                <a:lnTo>
                  <a:pt x="363" y="545"/>
                </a:lnTo>
                <a:lnTo>
                  <a:pt x="363" y="545"/>
                </a:lnTo>
                <a:lnTo>
                  <a:pt x="364" y="545"/>
                </a:lnTo>
                <a:lnTo>
                  <a:pt x="364" y="545"/>
                </a:lnTo>
                <a:cubicBezTo>
                  <a:pt x="364" y="546"/>
                  <a:pt x="363" y="546"/>
                  <a:pt x="363" y="547"/>
                </a:cubicBezTo>
                <a:close/>
                <a:moveTo>
                  <a:pt x="358" y="549"/>
                </a:moveTo>
                <a:lnTo>
                  <a:pt x="358" y="549"/>
                </a:lnTo>
                <a:close/>
                <a:moveTo>
                  <a:pt x="347" y="431"/>
                </a:moveTo>
                <a:lnTo>
                  <a:pt x="347" y="431"/>
                </a:lnTo>
                <a:cubicBezTo>
                  <a:pt x="346" y="431"/>
                  <a:pt x="346" y="432"/>
                  <a:pt x="345" y="432"/>
                </a:cubicBezTo>
                <a:lnTo>
                  <a:pt x="345" y="432"/>
                </a:lnTo>
                <a:cubicBezTo>
                  <a:pt x="344" y="434"/>
                  <a:pt x="346" y="435"/>
                  <a:pt x="346" y="436"/>
                </a:cubicBezTo>
                <a:lnTo>
                  <a:pt x="346" y="436"/>
                </a:lnTo>
                <a:cubicBezTo>
                  <a:pt x="345" y="435"/>
                  <a:pt x="343" y="435"/>
                  <a:pt x="342" y="434"/>
                </a:cubicBezTo>
                <a:lnTo>
                  <a:pt x="342" y="434"/>
                </a:lnTo>
                <a:cubicBezTo>
                  <a:pt x="342" y="434"/>
                  <a:pt x="342" y="434"/>
                  <a:pt x="343" y="433"/>
                </a:cubicBezTo>
                <a:lnTo>
                  <a:pt x="343" y="433"/>
                </a:lnTo>
                <a:cubicBezTo>
                  <a:pt x="346" y="431"/>
                  <a:pt x="344" y="429"/>
                  <a:pt x="344" y="428"/>
                </a:cubicBezTo>
                <a:lnTo>
                  <a:pt x="344" y="428"/>
                </a:lnTo>
                <a:cubicBezTo>
                  <a:pt x="345" y="428"/>
                  <a:pt x="347" y="428"/>
                  <a:pt x="348" y="427"/>
                </a:cubicBezTo>
                <a:lnTo>
                  <a:pt x="348" y="427"/>
                </a:lnTo>
                <a:cubicBezTo>
                  <a:pt x="347" y="428"/>
                  <a:pt x="347" y="429"/>
                  <a:pt x="347" y="431"/>
                </a:cubicBezTo>
                <a:close/>
                <a:moveTo>
                  <a:pt x="325" y="604"/>
                </a:moveTo>
                <a:lnTo>
                  <a:pt x="325" y="604"/>
                </a:lnTo>
                <a:cubicBezTo>
                  <a:pt x="324" y="604"/>
                  <a:pt x="323" y="604"/>
                  <a:pt x="323" y="604"/>
                </a:cubicBezTo>
                <a:lnTo>
                  <a:pt x="323" y="604"/>
                </a:lnTo>
                <a:lnTo>
                  <a:pt x="322" y="604"/>
                </a:lnTo>
                <a:lnTo>
                  <a:pt x="322" y="604"/>
                </a:lnTo>
                <a:lnTo>
                  <a:pt x="323" y="603"/>
                </a:lnTo>
                <a:lnTo>
                  <a:pt x="323" y="603"/>
                </a:lnTo>
                <a:cubicBezTo>
                  <a:pt x="324" y="601"/>
                  <a:pt x="325" y="600"/>
                  <a:pt x="326" y="599"/>
                </a:cubicBezTo>
                <a:lnTo>
                  <a:pt x="326" y="599"/>
                </a:lnTo>
                <a:cubicBezTo>
                  <a:pt x="327" y="600"/>
                  <a:pt x="328" y="601"/>
                  <a:pt x="329" y="602"/>
                </a:cubicBezTo>
                <a:lnTo>
                  <a:pt x="329" y="602"/>
                </a:lnTo>
                <a:cubicBezTo>
                  <a:pt x="327" y="601"/>
                  <a:pt x="325" y="602"/>
                  <a:pt x="325" y="604"/>
                </a:cubicBezTo>
                <a:close/>
                <a:moveTo>
                  <a:pt x="325" y="606"/>
                </a:moveTo>
                <a:lnTo>
                  <a:pt x="325" y="606"/>
                </a:lnTo>
                <a:close/>
                <a:moveTo>
                  <a:pt x="316" y="487"/>
                </a:moveTo>
                <a:lnTo>
                  <a:pt x="316" y="487"/>
                </a:lnTo>
                <a:cubicBezTo>
                  <a:pt x="316" y="487"/>
                  <a:pt x="315" y="487"/>
                  <a:pt x="315" y="486"/>
                </a:cubicBezTo>
                <a:lnTo>
                  <a:pt x="315" y="486"/>
                </a:lnTo>
                <a:lnTo>
                  <a:pt x="316" y="485"/>
                </a:lnTo>
                <a:lnTo>
                  <a:pt x="316" y="485"/>
                </a:lnTo>
                <a:cubicBezTo>
                  <a:pt x="318" y="483"/>
                  <a:pt x="318" y="480"/>
                  <a:pt x="321" y="480"/>
                </a:cubicBezTo>
                <a:lnTo>
                  <a:pt x="321" y="480"/>
                </a:lnTo>
                <a:cubicBezTo>
                  <a:pt x="320" y="483"/>
                  <a:pt x="318" y="484"/>
                  <a:pt x="316" y="487"/>
                </a:cubicBezTo>
                <a:close/>
                <a:moveTo>
                  <a:pt x="307" y="537"/>
                </a:moveTo>
                <a:lnTo>
                  <a:pt x="307" y="537"/>
                </a:lnTo>
                <a:cubicBezTo>
                  <a:pt x="306" y="538"/>
                  <a:pt x="306" y="538"/>
                  <a:pt x="305" y="538"/>
                </a:cubicBezTo>
                <a:lnTo>
                  <a:pt x="305" y="538"/>
                </a:lnTo>
                <a:cubicBezTo>
                  <a:pt x="305" y="538"/>
                  <a:pt x="305" y="538"/>
                  <a:pt x="305" y="537"/>
                </a:cubicBezTo>
                <a:lnTo>
                  <a:pt x="305" y="537"/>
                </a:lnTo>
                <a:lnTo>
                  <a:pt x="306" y="537"/>
                </a:lnTo>
                <a:lnTo>
                  <a:pt x="306" y="537"/>
                </a:lnTo>
                <a:cubicBezTo>
                  <a:pt x="307" y="537"/>
                  <a:pt x="309" y="536"/>
                  <a:pt x="309" y="536"/>
                </a:cubicBezTo>
                <a:lnTo>
                  <a:pt x="309" y="536"/>
                </a:lnTo>
                <a:cubicBezTo>
                  <a:pt x="309" y="536"/>
                  <a:pt x="308" y="537"/>
                  <a:pt x="307" y="537"/>
                </a:cubicBezTo>
                <a:close/>
                <a:moveTo>
                  <a:pt x="302" y="619"/>
                </a:moveTo>
                <a:lnTo>
                  <a:pt x="302" y="619"/>
                </a:lnTo>
                <a:cubicBezTo>
                  <a:pt x="302" y="619"/>
                  <a:pt x="302" y="619"/>
                  <a:pt x="302" y="618"/>
                </a:cubicBezTo>
                <a:lnTo>
                  <a:pt x="302" y="619"/>
                </a:lnTo>
                <a:close/>
                <a:moveTo>
                  <a:pt x="301" y="642"/>
                </a:moveTo>
                <a:lnTo>
                  <a:pt x="301" y="642"/>
                </a:lnTo>
                <a:cubicBezTo>
                  <a:pt x="300" y="642"/>
                  <a:pt x="300" y="642"/>
                  <a:pt x="299" y="642"/>
                </a:cubicBezTo>
                <a:lnTo>
                  <a:pt x="299" y="642"/>
                </a:lnTo>
                <a:cubicBezTo>
                  <a:pt x="300" y="641"/>
                  <a:pt x="301" y="640"/>
                  <a:pt x="301" y="639"/>
                </a:cubicBezTo>
                <a:lnTo>
                  <a:pt x="301" y="639"/>
                </a:lnTo>
                <a:cubicBezTo>
                  <a:pt x="302" y="639"/>
                  <a:pt x="302" y="639"/>
                  <a:pt x="303" y="639"/>
                </a:cubicBezTo>
                <a:lnTo>
                  <a:pt x="303" y="639"/>
                </a:lnTo>
                <a:cubicBezTo>
                  <a:pt x="302" y="640"/>
                  <a:pt x="302" y="641"/>
                  <a:pt x="301" y="642"/>
                </a:cubicBezTo>
                <a:close/>
                <a:moveTo>
                  <a:pt x="297" y="476"/>
                </a:moveTo>
                <a:lnTo>
                  <a:pt x="297" y="476"/>
                </a:lnTo>
                <a:cubicBezTo>
                  <a:pt x="298" y="475"/>
                  <a:pt x="299" y="474"/>
                  <a:pt x="299" y="473"/>
                </a:cubicBezTo>
                <a:lnTo>
                  <a:pt x="299" y="473"/>
                </a:lnTo>
                <a:cubicBezTo>
                  <a:pt x="299" y="474"/>
                  <a:pt x="299" y="475"/>
                  <a:pt x="300" y="475"/>
                </a:cubicBezTo>
                <a:lnTo>
                  <a:pt x="300" y="475"/>
                </a:lnTo>
                <a:cubicBezTo>
                  <a:pt x="299" y="475"/>
                  <a:pt x="299" y="476"/>
                  <a:pt x="297" y="476"/>
                </a:cubicBezTo>
                <a:close/>
                <a:moveTo>
                  <a:pt x="293" y="472"/>
                </a:moveTo>
                <a:lnTo>
                  <a:pt x="293" y="472"/>
                </a:lnTo>
                <a:lnTo>
                  <a:pt x="292" y="473"/>
                </a:lnTo>
                <a:lnTo>
                  <a:pt x="292" y="473"/>
                </a:lnTo>
                <a:cubicBezTo>
                  <a:pt x="290" y="475"/>
                  <a:pt x="289" y="477"/>
                  <a:pt x="289" y="478"/>
                </a:cubicBezTo>
                <a:lnTo>
                  <a:pt x="289" y="478"/>
                </a:lnTo>
                <a:cubicBezTo>
                  <a:pt x="289" y="481"/>
                  <a:pt x="287" y="484"/>
                  <a:pt x="289" y="485"/>
                </a:cubicBezTo>
                <a:lnTo>
                  <a:pt x="289" y="485"/>
                </a:lnTo>
                <a:cubicBezTo>
                  <a:pt x="287" y="486"/>
                  <a:pt x="287" y="486"/>
                  <a:pt x="287" y="486"/>
                </a:cubicBezTo>
                <a:lnTo>
                  <a:pt x="287" y="486"/>
                </a:lnTo>
                <a:cubicBezTo>
                  <a:pt x="287" y="486"/>
                  <a:pt x="287" y="485"/>
                  <a:pt x="287" y="484"/>
                </a:cubicBezTo>
                <a:lnTo>
                  <a:pt x="287" y="484"/>
                </a:lnTo>
                <a:cubicBezTo>
                  <a:pt x="287" y="481"/>
                  <a:pt x="286" y="481"/>
                  <a:pt x="284" y="481"/>
                </a:cubicBezTo>
                <a:lnTo>
                  <a:pt x="284" y="481"/>
                </a:lnTo>
                <a:cubicBezTo>
                  <a:pt x="283" y="483"/>
                  <a:pt x="281" y="484"/>
                  <a:pt x="279" y="485"/>
                </a:cubicBezTo>
                <a:lnTo>
                  <a:pt x="279" y="485"/>
                </a:lnTo>
                <a:cubicBezTo>
                  <a:pt x="279" y="484"/>
                  <a:pt x="278" y="483"/>
                  <a:pt x="278" y="483"/>
                </a:cubicBezTo>
                <a:lnTo>
                  <a:pt x="278" y="483"/>
                </a:lnTo>
                <a:cubicBezTo>
                  <a:pt x="276" y="483"/>
                  <a:pt x="272" y="483"/>
                  <a:pt x="272" y="484"/>
                </a:cubicBezTo>
                <a:lnTo>
                  <a:pt x="272" y="484"/>
                </a:lnTo>
                <a:cubicBezTo>
                  <a:pt x="272" y="485"/>
                  <a:pt x="272" y="486"/>
                  <a:pt x="272" y="487"/>
                </a:cubicBezTo>
                <a:lnTo>
                  <a:pt x="272" y="487"/>
                </a:lnTo>
                <a:cubicBezTo>
                  <a:pt x="271" y="486"/>
                  <a:pt x="269" y="486"/>
                  <a:pt x="267" y="487"/>
                </a:cubicBezTo>
                <a:lnTo>
                  <a:pt x="267" y="487"/>
                </a:lnTo>
                <a:lnTo>
                  <a:pt x="267" y="487"/>
                </a:lnTo>
                <a:lnTo>
                  <a:pt x="267" y="487"/>
                </a:lnTo>
                <a:cubicBezTo>
                  <a:pt x="267" y="487"/>
                  <a:pt x="266" y="485"/>
                  <a:pt x="265" y="485"/>
                </a:cubicBezTo>
                <a:lnTo>
                  <a:pt x="265" y="485"/>
                </a:lnTo>
                <a:cubicBezTo>
                  <a:pt x="265" y="483"/>
                  <a:pt x="262" y="481"/>
                  <a:pt x="265" y="480"/>
                </a:cubicBezTo>
                <a:lnTo>
                  <a:pt x="265" y="480"/>
                </a:lnTo>
                <a:cubicBezTo>
                  <a:pt x="265" y="479"/>
                  <a:pt x="265" y="478"/>
                  <a:pt x="264" y="478"/>
                </a:cubicBezTo>
                <a:lnTo>
                  <a:pt x="264" y="478"/>
                </a:lnTo>
                <a:cubicBezTo>
                  <a:pt x="259" y="480"/>
                  <a:pt x="258" y="484"/>
                  <a:pt x="257" y="488"/>
                </a:cubicBezTo>
                <a:lnTo>
                  <a:pt x="257" y="488"/>
                </a:lnTo>
                <a:lnTo>
                  <a:pt x="257" y="488"/>
                </a:lnTo>
                <a:lnTo>
                  <a:pt x="257" y="488"/>
                </a:lnTo>
                <a:cubicBezTo>
                  <a:pt x="255" y="491"/>
                  <a:pt x="251" y="490"/>
                  <a:pt x="249" y="491"/>
                </a:cubicBezTo>
                <a:lnTo>
                  <a:pt x="249" y="491"/>
                </a:lnTo>
                <a:lnTo>
                  <a:pt x="250" y="490"/>
                </a:lnTo>
                <a:lnTo>
                  <a:pt x="250" y="490"/>
                </a:lnTo>
                <a:cubicBezTo>
                  <a:pt x="250" y="488"/>
                  <a:pt x="251" y="487"/>
                  <a:pt x="251" y="486"/>
                </a:cubicBezTo>
                <a:lnTo>
                  <a:pt x="251" y="486"/>
                </a:lnTo>
                <a:cubicBezTo>
                  <a:pt x="252" y="485"/>
                  <a:pt x="252" y="485"/>
                  <a:pt x="253" y="484"/>
                </a:cubicBezTo>
                <a:lnTo>
                  <a:pt x="253" y="484"/>
                </a:lnTo>
                <a:cubicBezTo>
                  <a:pt x="253" y="483"/>
                  <a:pt x="253" y="483"/>
                  <a:pt x="253" y="481"/>
                </a:cubicBezTo>
                <a:lnTo>
                  <a:pt x="253" y="481"/>
                </a:lnTo>
                <a:cubicBezTo>
                  <a:pt x="254" y="481"/>
                  <a:pt x="254" y="481"/>
                  <a:pt x="254" y="481"/>
                </a:cubicBezTo>
                <a:lnTo>
                  <a:pt x="254" y="481"/>
                </a:lnTo>
                <a:cubicBezTo>
                  <a:pt x="255" y="481"/>
                  <a:pt x="256" y="481"/>
                  <a:pt x="256" y="481"/>
                </a:cubicBezTo>
                <a:lnTo>
                  <a:pt x="256" y="481"/>
                </a:lnTo>
                <a:cubicBezTo>
                  <a:pt x="257" y="480"/>
                  <a:pt x="257" y="479"/>
                  <a:pt x="258" y="478"/>
                </a:cubicBezTo>
                <a:lnTo>
                  <a:pt x="258" y="478"/>
                </a:lnTo>
                <a:cubicBezTo>
                  <a:pt x="260" y="478"/>
                  <a:pt x="262" y="478"/>
                  <a:pt x="265" y="477"/>
                </a:cubicBezTo>
                <a:lnTo>
                  <a:pt x="265" y="477"/>
                </a:lnTo>
                <a:cubicBezTo>
                  <a:pt x="267" y="476"/>
                  <a:pt x="269" y="475"/>
                  <a:pt x="272" y="475"/>
                </a:cubicBezTo>
                <a:lnTo>
                  <a:pt x="272" y="475"/>
                </a:lnTo>
                <a:cubicBezTo>
                  <a:pt x="274" y="476"/>
                  <a:pt x="276" y="476"/>
                  <a:pt x="278" y="476"/>
                </a:cubicBezTo>
                <a:lnTo>
                  <a:pt x="278" y="476"/>
                </a:lnTo>
                <a:cubicBezTo>
                  <a:pt x="280" y="476"/>
                  <a:pt x="283" y="477"/>
                  <a:pt x="285" y="477"/>
                </a:cubicBezTo>
                <a:lnTo>
                  <a:pt x="285" y="477"/>
                </a:lnTo>
                <a:cubicBezTo>
                  <a:pt x="287" y="476"/>
                  <a:pt x="287" y="475"/>
                  <a:pt x="289" y="474"/>
                </a:cubicBezTo>
                <a:lnTo>
                  <a:pt x="289" y="474"/>
                </a:lnTo>
                <a:cubicBezTo>
                  <a:pt x="290" y="472"/>
                  <a:pt x="291" y="470"/>
                  <a:pt x="292" y="468"/>
                </a:cubicBezTo>
                <a:lnTo>
                  <a:pt x="292" y="468"/>
                </a:lnTo>
                <a:cubicBezTo>
                  <a:pt x="292" y="467"/>
                  <a:pt x="291" y="467"/>
                  <a:pt x="291" y="467"/>
                </a:cubicBezTo>
                <a:lnTo>
                  <a:pt x="291" y="467"/>
                </a:lnTo>
                <a:cubicBezTo>
                  <a:pt x="292" y="467"/>
                  <a:pt x="292" y="467"/>
                  <a:pt x="293" y="466"/>
                </a:cubicBezTo>
                <a:lnTo>
                  <a:pt x="293" y="466"/>
                </a:lnTo>
                <a:cubicBezTo>
                  <a:pt x="293" y="467"/>
                  <a:pt x="293" y="467"/>
                  <a:pt x="294" y="467"/>
                </a:cubicBezTo>
                <a:lnTo>
                  <a:pt x="294" y="467"/>
                </a:lnTo>
                <a:cubicBezTo>
                  <a:pt x="294" y="468"/>
                  <a:pt x="294" y="469"/>
                  <a:pt x="294" y="470"/>
                </a:cubicBezTo>
                <a:lnTo>
                  <a:pt x="294" y="470"/>
                </a:lnTo>
                <a:cubicBezTo>
                  <a:pt x="293" y="471"/>
                  <a:pt x="293" y="471"/>
                  <a:pt x="293" y="472"/>
                </a:cubicBezTo>
                <a:close/>
                <a:moveTo>
                  <a:pt x="284" y="501"/>
                </a:moveTo>
                <a:lnTo>
                  <a:pt x="284" y="501"/>
                </a:lnTo>
                <a:cubicBezTo>
                  <a:pt x="284" y="501"/>
                  <a:pt x="284" y="501"/>
                  <a:pt x="284" y="500"/>
                </a:cubicBezTo>
                <a:lnTo>
                  <a:pt x="284" y="500"/>
                </a:lnTo>
                <a:cubicBezTo>
                  <a:pt x="284" y="501"/>
                  <a:pt x="284" y="501"/>
                  <a:pt x="284" y="501"/>
                </a:cubicBezTo>
                <a:close/>
                <a:moveTo>
                  <a:pt x="283" y="650"/>
                </a:moveTo>
                <a:lnTo>
                  <a:pt x="283" y="650"/>
                </a:lnTo>
                <a:cubicBezTo>
                  <a:pt x="283" y="649"/>
                  <a:pt x="283" y="649"/>
                  <a:pt x="283" y="649"/>
                </a:cubicBezTo>
                <a:lnTo>
                  <a:pt x="283" y="649"/>
                </a:lnTo>
                <a:lnTo>
                  <a:pt x="284" y="647"/>
                </a:lnTo>
                <a:lnTo>
                  <a:pt x="284" y="647"/>
                </a:lnTo>
                <a:cubicBezTo>
                  <a:pt x="284" y="647"/>
                  <a:pt x="285" y="647"/>
                  <a:pt x="286" y="647"/>
                </a:cubicBezTo>
                <a:lnTo>
                  <a:pt x="286" y="647"/>
                </a:lnTo>
                <a:cubicBezTo>
                  <a:pt x="285" y="649"/>
                  <a:pt x="284" y="649"/>
                  <a:pt x="283" y="650"/>
                </a:cubicBezTo>
                <a:close/>
                <a:moveTo>
                  <a:pt x="277" y="497"/>
                </a:moveTo>
                <a:lnTo>
                  <a:pt x="277" y="497"/>
                </a:lnTo>
                <a:cubicBezTo>
                  <a:pt x="277" y="498"/>
                  <a:pt x="278" y="498"/>
                  <a:pt x="278" y="498"/>
                </a:cubicBezTo>
                <a:lnTo>
                  <a:pt x="278" y="498"/>
                </a:lnTo>
                <a:cubicBezTo>
                  <a:pt x="277" y="499"/>
                  <a:pt x="275" y="500"/>
                  <a:pt x="273" y="500"/>
                </a:cubicBezTo>
                <a:lnTo>
                  <a:pt x="273" y="500"/>
                </a:lnTo>
                <a:lnTo>
                  <a:pt x="273" y="500"/>
                </a:lnTo>
                <a:cubicBezTo>
                  <a:pt x="272" y="498"/>
                  <a:pt x="269" y="498"/>
                  <a:pt x="267" y="497"/>
                </a:cubicBezTo>
                <a:lnTo>
                  <a:pt x="267" y="497"/>
                </a:lnTo>
                <a:cubicBezTo>
                  <a:pt x="267" y="496"/>
                  <a:pt x="267" y="496"/>
                  <a:pt x="267" y="496"/>
                </a:cubicBezTo>
                <a:lnTo>
                  <a:pt x="267" y="496"/>
                </a:lnTo>
                <a:cubicBezTo>
                  <a:pt x="267" y="496"/>
                  <a:pt x="267" y="496"/>
                  <a:pt x="267" y="495"/>
                </a:cubicBezTo>
                <a:lnTo>
                  <a:pt x="267" y="495"/>
                </a:lnTo>
                <a:cubicBezTo>
                  <a:pt x="267" y="495"/>
                  <a:pt x="268" y="495"/>
                  <a:pt x="268" y="494"/>
                </a:cubicBezTo>
                <a:lnTo>
                  <a:pt x="268" y="494"/>
                </a:lnTo>
                <a:cubicBezTo>
                  <a:pt x="269" y="497"/>
                  <a:pt x="272" y="494"/>
                  <a:pt x="273" y="494"/>
                </a:cubicBezTo>
                <a:lnTo>
                  <a:pt x="273" y="494"/>
                </a:lnTo>
                <a:cubicBezTo>
                  <a:pt x="273" y="493"/>
                  <a:pt x="274" y="493"/>
                  <a:pt x="274" y="493"/>
                </a:cubicBezTo>
                <a:lnTo>
                  <a:pt x="274" y="493"/>
                </a:lnTo>
                <a:cubicBezTo>
                  <a:pt x="274" y="491"/>
                  <a:pt x="273" y="489"/>
                  <a:pt x="272" y="487"/>
                </a:cubicBezTo>
                <a:lnTo>
                  <a:pt x="272" y="487"/>
                </a:lnTo>
                <a:cubicBezTo>
                  <a:pt x="273" y="488"/>
                  <a:pt x="274" y="489"/>
                  <a:pt x="275" y="490"/>
                </a:cubicBezTo>
                <a:lnTo>
                  <a:pt x="275" y="490"/>
                </a:lnTo>
                <a:cubicBezTo>
                  <a:pt x="276" y="489"/>
                  <a:pt x="277" y="488"/>
                  <a:pt x="278" y="487"/>
                </a:cubicBezTo>
                <a:lnTo>
                  <a:pt x="278" y="487"/>
                </a:lnTo>
                <a:cubicBezTo>
                  <a:pt x="279" y="488"/>
                  <a:pt x="281" y="489"/>
                  <a:pt x="282" y="489"/>
                </a:cubicBezTo>
                <a:lnTo>
                  <a:pt x="282" y="489"/>
                </a:lnTo>
                <a:cubicBezTo>
                  <a:pt x="280" y="492"/>
                  <a:pt x="278" y="494"/>
                  <a:pt x="277" y="497"/>
                </a:cubicBezTo>
                <a:close/>
                <a:moveTo>
                  <a:pt x="280" y="584"/>
                </a:moveTo>
                <a:lnTo>
                  <a:pt x="280" y="584"/>
                </a:lnTo>
                <a:cubicBezTo>
                  <a:pt x="280" y="583"/>
                  <a:pt x="281" y="583"/>
                  <a:pt x="281" y="582"/>
                </a:cubicBezTo>
                <a:lnTo>
                  <a:pt x="281" y="582"/>
                </a:lnTo>
                <a:cubicBezTo>
                  <a:pt x="281" y="583"/>
                  <a:pt x="281" y="583"/>
                  <a:pt x="282" y="584"/>
                </a:cubicBezTo>
                <a:lnTo>
                  <a:pt x="282" y="584"/>
                </a:lnTo>
                <a:cubicBezTo>
                  <a:pt x="281" y="584"/>
                  <a:pt x="281" y="584"/>
                  <a:pt x="280" y="584"/>
                </a:cubicBezTo>
                <a:close/>
                <a:moveTo>
                  <a:pt x="267" y="584"/>
                </a:moveTo>
                <a:lnTo>
                  <a:pt x="267" y="584"/>
                </a:lnTo>
                <a:lnTo>
                  <a:pt x="267" y="584"/>
                </a:lnTo>
                <a:lnTo>
                  <a:pt x="267" y="584"/>
                </a:lnTo>
                <a:cubicBezTo>
                  <a:pt x="269" y="581"/>
                  <a:pt x="272" y="579"/>
                  <a:pt x="273" y="577"/>
                </a:cubicBezTo>
                <a:lnTo>
                  <a:pt x="273" y="577"/>
                </a:lnTo>
                <a:cubicBezTo>
                  <a:pt x="273" y="577"/>
                  <a:pt x="273" y="578"/>
                  <a:pt x="274" y="579"/>
                </a:cubicBezTo>
                <a:lnTo>
                  <a:pt x="274" y="579"/>
                </a:lnTo>
                <a:cubicBezTo>
                  <a:pt x="272" y="580"/>
                  <a:pt x="272" y="582"/>
                  <a:pt x="268" y="584"/>
                </a:cubicBezTo>
                <a:lnTo>
                  <a:pt x="268" y="584"/>
                </a:lnTo>
                <a:cubicBezTo>
                  <a:pt x="268" y="584"/>
                  <a:pt x="268" y="584"/>
                  <a:pt x="267" y="584"/>
                </a:cubicBezTo>
                <a:close/>
                <a:moveTo>
                  <a:pt x="274" y="588"/>
                </a:moveTo>
                <a:lnTo>
                  <a:pt x="274" y="588"/>
                </a:lnTo>
                <a:cubicBezTo>
                  <a:pt x="272" y="587"/>
                  <a:pt x="270" y="587"/>
                  <a:pt x="268" y="587"/>
                </a:cubicBezTo>
                <a:lnTo>
                  <a:pt x="268" y="587"/>
                </a:lnTo>
                <a:cubicBezTo>
                  <a:pt x="268" y="587"/>
                  <a:pt x="269" y="586"/>
                  <a:pt x="270" y="585"/>
                </a:cubicBezTo>
                <a:lnTo>
                  <a:pt x="270" y="585"/>
                </a:lnTo>
                <a:cubicBezTo>
                  <a:pt x="271" y="586"/>
                  <a:pt x="272" y="587"/>
                  <a:pt x="274" y="587"/>
                </a:cubicBezTo>
                <a:lnTo>
                  <a:pt x="274" y="587"/>
                </a:lnTo>
                <a:lnTo>
                  <a:pt x="274" y="588"/>
                </a:lnTo>
                <a:close/>
                <a:moveTo>
                  <a:pt x="272" y="651"/>
                </a:moveTo>
                <a:lnTo>
                  <a:pt x="272" y="651"/>
                </a:lnTo>
                <a:cubicBezTo>
                  <a:pt x="272" y="651"/>
                  <a:pt x="272" y="651"/>
                  <a:pt x="272" y="650"/>
                </a:cubicBezTo>
                <a:lnTo>
                  <a:pt x="272" y="650"/>
                </a:lnTo>
                <a:lnTo>
                  <a:pt x="272" y="650"/>
                </a:lnTo>
                <a:cubicBezTo>
                  <a:pt x="272" y="651"/>
                  <a:pt x="272" y="651"/>
                  <a:pt x="272" y="651"/>
                </a:cubicBezTo>
                <a:close/>
                <a:moveTo>
                  <a:pt x="261" y="680"/>
                </a:moveTo>
                <a:lnTo>
                  <a:pt x="261" y="680"/>
                </a:lnTo>
                <a:cubicBezTo>
                  <a:pt x="260" y="680"/>
                  <a:pt x="260" y="680"/>
                  <a:pt x="260" y="680"/>
                </a:cubicBezTo>
                <a:lnTo>
                  <a:pt x="260" y="680"/>
                </a:lnTo>
                <a:cubicBezTo>
                  <a:pt x="260" y="677"/>
                  <a:pt x="258" y="674"/>
                  <a:pt x="261" y="671"/>
                </a:cubicBezTo>
                <a:lnTo>
                  <a:pt x="261" y="671"/>
                </a:lnTo>
                <a:cubicBezTo>
                  <a:pt x="262" y="671"/>
                  <a:pt x="262" y="671"/>
                  <a:pt x="262" y="671"/>
                </a:cubicBezTo>
                <a:lnTo>
                  <a:pt x="262" y="671"/>
                </a:lnTo>
                <a:cubicBezTo>
                  <a:pt x="261" y="674"/>
                  <a:pt x="262" y="676"/>
                  <a:pt x="261" y="680"/>
                </a:cubicBezTo>
                <a:close/>
                <a:moveTo>
                  <a:pt x="256" y="599"/>
                </a:moveTo>
                <a:lnTo>
                  <a:pt x="256" y="599"/>
                </a:lnTo>
                <a:cubicBezTo>
                  <a:pt x="256" y="600"/>
                  <a:pt x="258" y="600"/>
                  <a:pt x="260" y="599"/>
                </a:cubicBezTo>
                <a:lnTo>
                  <a:pt x="260" y="599"/>
                </a:lnTo>
                <a:cubicBezTo>
                  <a:pt x="257" y="600"/>
                  <a:pt x="256" y="600"/>
                  <a:pt x="256" y="599"/>
                </a:cubicBezTo>
                <a:close/>
                <a:moveTo>
                  <a:pt x="256" y="521"/>
                </a:moveTo>
                <a:lnTo>
                  <a:pt x="256" y="519"/>
                </a:lnTo>
                <a:lnTo>
                  <a:pt x="256" y="519"/>
                </a:lnTo>
                <a:cubicBezTo>
                  <a:pt x="260" y="518"/>
                  <a:pt x="259" y="515"/>
                  <a:pt x="259" y="513"/>
                </a:cubicBezTo>
                <a:lnTo>
                  <a:pt x="259" y="513"/>
                </a:lnTo>
                <a:lnTo>
                  <a:pt x="260" y="512"/>
                </a:lnTo>
                <a:lnTo>
                  <a:pt x="260" y="512"/>
                </a:lnTo>
                <a:cubicBezTo>
                  <a:pt x="261" y="514"/>
                  <a:pt x="261" y="514"/>
                  <a:pt x="262" y="516"/>
                </a:cubicBezTo>
                <a:lnTo>
                  <a:pt x="262" y="516"/>
                </a:lnTo>
                <a:cubicBezTo>
                  <a:pt x="260" y="516"/>
                  <a:pt x="259" y="518"/>
                  <a:pt x="258" y="519"/>
                </a:cubicBezTo>
                <a:lnTo>
                  <a:pt x="258" y="519"/>
                </a:lnTo>
                <a:cubicBezTo>
                  <a:pt x="257" y="520"/>
                  <a:pt x="256" y="520"/>
                  <a:pt x="256" y="521"/>
                </a:cubicBezTo>
                <a:close/>
                <a:moveTo>
                  <a:pt x="254" y="527"/>
                </a:moveTo>
                <a:lnTo>
                  <a:pt x="254" y="527"/>
                </a:lnTo>
                <a:cubicBezTo>
                  <a:pt x="254" y="527"/>
                  <a:pt x="254" y="526"/>
                  <a:pt x="255" y="526"/>
                </a:cubicBezTo>
                <a:lnTo>
                  <a:pt x="255" y="526"/>
                </a:lnTo>
                <a:cubicBezTo>
                  <a:pt x="255" y="526"/>
                  <a:pt x="255" y="527"/>
                  <a:pt x="256" y="527"/>
                </a:cubicBezTo>
                <a:lnTo>
                  <a:pt x="256" y="527"/>
                </a:lnTo>
                <a:cubicBezTo>
                  <a:pt x="255" y="527"/>
                  <a:pt x="254" y="527"/>
                  <a:pt x="254" y="527"/>
                </a:cubicBezTo>
                <a:close/>
                <a:moveTo>
                  <a:pt x="250" y="526"/>
                </a:moveTo>
                <a:lnTo>
                  <a:pt x="250" y="526"/>
                </a:lnTo>
                <a:lnTo>
                  <a:pt x="250" y="526"/>
                </a:lnTo>
                <a:lnTo>
                  <a:pt x="250" y="526"/>
                </a:lnTo>
                <a:cubicBezTo>
                  <a:pt x="248" y="526"/>
                  <a:pt x="246" y="526"/>
                  <a:pt x="246" y="526"/>
                </a:cubicBezTo>
                <a:lnTo>
                  <a:pt x="246" y="526"/>
                </a:lnTo>
                <a:cubicBezTo>
                  <a:pt x="248" y="523"/>
                  <a:pt x="252" y="524"/>
                  <a:pt x="255" y="521"/>
                </a:cubicBezTo>
                <a:lnTo>
                  <a:pt x="255" y="521"/>
                </a:lnTo>
                <a:cubicBezTo>
                  <a:pt x="255" y="522"/>
                  <a:pt x="255" y="523"/>
                  <a:pt x="255" y="523"/>
                </a:cubicBezTo>
                <a:lnTo>
                  <a:pt x="255" y="523"/>
                </a:lnTo>
                <a:cubicBezTo>
                  <a:pt x="253" y="523"/>
                  <a:pt x="252" y="524"/>
                  <a:pt x="250" y="526"/>
                </a:cubicBezTo>
                <a:close/>
                <a:moveTo>
                  <a:pt x="244" y="714"/>
                </a:moveTo>
                <a:lnTo>
                  <a:pt x="244" y="714"/>
                </a:lnTo>
                <a:cubicBezTo>
                  <a:pt x="243" y="714"/>
                  <a:pt x="242" y="711"/>
                  <a:pt x="241" y="710"/>
                </a:cubicBezTo>
                <a:lnTo>
                  <a:pt x="241" y="710"/>
                </a:lnTo>
                <a:cubicBezTo>
                  <a:pt x="242" y="709"/>
                  <a:pt x="243" y="708"/>
                  <a:pt x="244" y="708"/>
                </a:cubicBezTo>
                <a:lnTo>
                  <a:pt x="244" y="708"/>
                </a:lnTo>
                <a:lnTo>
                  <a:pt x="245" y="708"/>
                </a:lnTo>
                <a:lnTo>
                  <a:pt x="245" y="708"/>
                </a:lnTo>
                <a:lnTo>
                  <a:pt x="245" y="708"/>
                </a:lnTo>
                <a:lnTo>
                  <a:pt x="245" y="708"/>
                </a:lnTo>
                <a:cubicBezTo>
                  <a:pt x="245" y="709"/>
                  <a:pt x="246" y="709"/>
                  <a:pt x="246" y="709"/>
                </a:cubicBezTo>
                <a:lnTo>
                  <a:pt x="246" y="709"/>
                </a:lnTo>
                <a:cubicBezTo>
                  <a:pt x="249" y="708"/>
                  <a:pt x="250" y="710"/>
                  <a:pt x="250" y="711"/>
                </a:cubicBezTo>
                <a:lnTo>
                  <a:pt x="250" y="711"/>
                </a:lnTo>
                <a:cubicBezTo>
                  <a:pt x="250" y="711"/>
                  <a:pt x="250" y="711"/>
                  <a:pt x="251" y="710"/>
                </a:cubicBezTo>
                <a:lnTo>
                  <a:pt x="251" y="710"/>
                </a:lnTo>
                <a:lnTo>
                  <a:pt x="251" y="710"/>
                </a:lnTo>
                <a:cubicBezTo>
                  <a:pt x="251" y="711"/>
                  <a:pt x="251" y="711"/>
                  <a:pt x="251" y="711"/>
                </a:cubicBezTo>
                <a:lnTo>
                  <a:pt x="251" y="711"/>
                </a:lnTo>
                <a:cubicBezTo>
                  <a:pt x="249" y="712"/>
                  <a:pt x="246" y="712"/>
                  <a:pt x="244" y="714"/>
                </a:cubicBezTo>
                <a:close/>
                <a:moveTo>
                  <a:pt x="243" y="542"/>
                </a:moveTo>
                <a:lnTo>
                  <a:pt x="243" y="542"/>
                </a:lnTo>
                <a:cubicBezTo>
                  <a:pt x="243" y="542"/>
                  <a:pt x="242" y="542"/>
                  <a:pt x="242" y="543"/>
                </a:cubicBezTo>
                <a:lnTo>
                  <a:pt x="242" y="543"/>
                </a:lnTo>
                <a:lnTo>
                  <a:pt x="242" y="542"/>
                </a:lnTo>
                <a:lnTo>
                  <a:pt x="242" y="542"/>
                </a:lnTo>
                <a:lnTo>
                  <a:pt x="243" y="542"/>
                </a:lnTo>
                <a:close/>
                <a:moveTo>
                  <a:pt x="240" y="521"/>
                </a:moveTo>
                <a:lnTo>
                  <a:pt x="240" y="521"/>
                </a:lnTo>
                <a:cubicBezTo>
                  <a:pt x="241" y="521"/>
                  <a:pt x="241" y="520"/>
                  <a:pt x="243" y="520"/>
                </a:cubicBezTo>
                <a:lnTo>
                  <a:pt x="243" y="520"/>
                </a:lnTo>
                <a:cubicBezTo>
                  <a:pt x="243" y="522"/>
                  <a:pt x="243" y="524"/>
                  <a:pt x="246" y="526"/>
                </a:cubicBezTo>
                <a:lnTo>
                  <a:pt x="246" y="526"/>
                </a:lnTo>
                <a:cubicBezTo>
                  <a:pt x="245" y="526"/>
                  <a:pt x="245" y="526"/>
                  <a:pt x="244" y="526"/>
                </a:cubicBezTo>
                <a:lnTo>
                  <a:pt x="244" y="526"/>
                </a:lnTo>
                <a:cubicBezTo>
                  <a:pt x="239" y="529"/>
                  <a:pt x="241" y="523"/>
                  <a:pt x="240" y="521"/>
                </a:cubicBezTo>
                <a:close/>
                <a:moveTo>
                  <a:pt x="238" y="559"/>
                </a:moveTo>
                <a:lnTo>
                  <a:pt x="238" y="559"/>
                </a:lnTo>
                <a:lnTo>
                  <a:pt x="238" y="559"/>
                </a:lnTo>
                <a:lnTo>
                  <a:pt x="238" y="559"/>
                </a:lnTo>
                <a:cubicBezTo>
                  <a:pt x="237" y="559"/>
                  <a:pt x="237" y="559"/>
                  <a:pt x="236" y="559"/>
                </a:cubicBezTo>
                <a:lnTo>
                  <a:pt x="236" y="559"/>
                </a:lnTo>
                <a:cubicBezTo>
                  <a:pt x="235" y="558"/>
                  <a:pt x="235" y="557"/>
                  <a:pt x="234" y="557"/>
                </a:cubicBezTo>
                <a:lnTo>
                  <a:pt x="234" y="557"/>
                </a:lnTo>
                <a:cubicBezTo>
                  <a:pt x="235" y="557"/>
                  <a:pt x="235" y="556"/>
                  <a:pt x="235" y="555"/>
                </a:cubicBezTo>
                <a:lnTo>
                  <a:pt x="235" y="555"/>
                </a:lnTo>
                <a:cubicBezTo>
                  <a:pt x="235" y="554"/>
                  <a:pt x="235" y="554"/>
                  <a:pt x="235" y="554"/>
                </a:cubicBezTo>
                <a:lnTo>
                  <a:pt x="235" y="554"/>
                </a:lnTo>
                <a:cubicBezTo>
                  <a:pt x="236" y="554"/>
                  <a:pt x="237" y="554"/>
                  <a:pt x="238" y="553"/>
                </a:cubicBezTo>
                <a:lnTo>
                  <a:pt x="238" y="553"/>
                </a:lnTo>
                <a:cubicBezTo>
                  <a:pt x="239" y="554"/>
                  <a:pt x="240" y="554"/>
                  <a:pt x="241" y="554"/>
                </a:cubicBezTo>
                <a:lnTo>
                  <a:pt x="241" y="554"/>
                </a:lnTo>
                <a:cubicBezTo>
                  <a:pt x="240" y="556"/>
                  <a:pt x="239" y="557"/>
                  <a:pt x="238" y="559"/>
                </a:cubicBezTo>
                <a:close/>
                <a:moveTo>
                  <a:pt x="228" y="557"/>
                </a:moveTo>
                <a:lnTo>
                  <a:pt x="229" y="558"/>
                </a:lnTo>
                <a:lnTo>
                  <a:pt x="229" y="558"/>
                </a:lnTo>
                <a:lnTo>
                  <a:pt x="229" y="558"/>
                </a:lnTo>
                <a:lnTo>
                  <a:pt x="229" y="558"/>
                </a:lnTo>
                <a:lnTo>
                  <a:pt x="229" y="558"/>
                </a:lnTo>
                <a:cubicBezTo>
                  <a:pt x="229" y="559"/>
                  <a:pt x="229" y="559"/>
                  <a:pt x="228" y="559"/>
                </a:cubicBezTo>
                <a:lnTo>
                  <a:pt x="228" y="559"/>
                </a:lnTo>
                <a:cubicBezTo>
                  <a:pt x="226" y="559"/>
                  <a:pt x="225" y="559"/>
                  <a:pt x="223" y="560"/>
                </a:cubicBezTo>
                <a:lnTo>
                  <a:pt x="223" y="560"/>
                </a:lnTo>
                <a:cubicBezTo>
                  <a:pt x="223" y="559"/>
                  <a:pt x="224" y="558"/>
                  <a:pt x="224" y="558"/>
                </a:cubicBezTo>
                <a:lnTo>
                  <a:pt x="224" y="558"/>
                </a:lnTo>
                <a:cubicBezTo>
                  <a:pt x="225" y="558"/>
                  <a:pt x="225" y="559"/>
                  <a:pt x="227" y="558"/>
                </a:cubicBezTo>
                <a:lnTo>
                  <a:pt x="227" y="558"/>
                </a:lnTo>
                <a:cubicBezTo>
                  <a:pt x="225" y="557"/>
                  <a:pt x="225" y="554"/>
                  <a:pt x="225" y="551"/>
                </a:cubicBezTo>
                <a:lnTo>
                  <a:pt x="225" y="551"/>
                </a:lnTo>
                <a:cubicBezTo>
                  <a:pt x="226" y="551"/>
                  <a:pt x="227" y="551"/>
                  <a:pt x="227" y="550"/>
                </a:cubicBezTo>
                <a:lnTo>
                  <a:pt x="227" y="550"/>
                </a:lnTo>
                <a:cubicBezTo>
                  <a:pt x="227" y="551"/>
                  <a:pt x="227" y="551"/>
                  <a:pt x="228" y="551"/>
                </a:cubicBezTo>
                <a:lnTo>
                  <a:pt x="228" y="551"/>
                </a:lnTo>
                <a:cubicBezTo>
                  <a:pt x="229" y="552"/>
                  <a:pt x="231" y="551"/>
                  <a:pt x="233" y="550"/>
                </a:cubicBezTo>
                <a:lnTo>
                  <a:pt x="233" y="550"/>
                </a:lnTo>
                <a:cubicBezTo>
                  <a:pt x="235" y="549"/>
                  <a:pt x="235" y="545"/>
                  <a:pt x="238" y="545"/>
                </a:cubicBezTo>
                <a:lnTo>
                  <a:pt x="238" y="545"/>
                </a:lnTo>
                <a:cubicBezTo>
                  <a:pt x="237" y="545"/>
                  <a:pt x="237" y="547"/>
                  <a:pt x="237" y="549"/>
                </a:cubicBezTo>
                <a:lnTo>
                  <a:pt x="237" y="549"/>
                </a:lnTo>
                <a:cubicBezTo>
                  <a:pt x="235" y="549"/>
                  <a:pt x="234" y="550"/>
                  <a:pt x="233" y="552"/>
                </a:cubicBezTo>
                <a:lnTo>
                  <a:pt x="233" y="552"/>
                </a:lnTo>
                <a:lnTo>
                  <a:pt x="233" y="552"/>
                </a:lnTo>
                <a:lnTo>
                  <a:pt x="233" y="552"/>
                </a:lnTo>
                <a:cubicBezTo>
                  <a:pt x="231" y="553"/>
                  <a:pt x="229" y="555"/>
                  <a:pt x="228" y="557"/>
                </a:cubicBezTo>
                <a:close/>
                <a:moveTo>
                  <a:pt x="227" y="623"/>
                </a:moveTo>
                <a:lnTo>
                  <a:pt x="227" y="623"/>
                </a:lnTo>
                <a:cubicBezTo>
                  <a:pt x="227" y="623"/>
                  <a:pt x="227" y="623"/>
                  <a:pt x="226" y="623"/>
                </a:cubicBezTo>
                <a:lnTo>
                  <a:pt x="226" y="623"/>
                </a:lnTo>
                <a:cubicBezTo>
                  <a:pt x="227" y="623"/>
                  <a:pt x="227" y="623"/>
                  <a:pt x="227" y="622"/>
                </a:cubicBezTo>
                <a:lnTo>
                  <a:pt x="227" y="622"/>
                </a:lnTo>
                <a:cubicBezTo>
                  <a:pt x="227" y="623"/>
                  <a:pt x="227" y="623"/>
                  <a:pt x="227" y="623"/>
                </a:cubicBezTo>
                <a:close/>
                <a:moveTo>
                  <a:pt x="229" y="541"/>
                </a:moveTo>
                <a:lnTo>
                  <a:pt x="229" y="541"/>
                </a:lnTo>
                <a:cubicBezTo>
                  <a:pt x="228" y="543"/>
                  <a:pt x="227" y="545"/>
                  <a:pt x="227" y="546"/>
                </a:cubicBezTo>
                <a:lnTo>
                  <a:pt x="226" y="545"/>
                </a:lnTo>
                <a:lnTo>
                  <a:pt x="226" y="545"/>
                </a:lnTo>
                <a:cubicBezTo>
                  <a:pt x="227" y="544"/>
                  <a:pt x="228" y="543"/>
                  <a:pt x="229" y="541"/>
                </a:cubicBezTo>
                <a:close/>
                <a:moveTo>
                  <a:pt x="218" y="459"/>
                </a:moveTo>
                <a:lnTo>
                  <a:pt x="218" y="459"/>
                </a:lnTo>
                <a:cubicBezTo>
                  <a:pt x="217" y="459"/>
                  <a:pt x="216" y="459"/>
                  <a:pt x="216" y="461"/>
                </a:cubicBezTo>
                <a:lnTo>
                  <a:pt x="216" y="461"/>
                </a:lnTo>
                <a:cubicBezTo>
                  <a:pt x="217" y="459"/>
                  <a:pt x="218" y="458"/>
                  <a:pt x="218" y="456"/>
                </a:cubicBezTo>
                <a:lnTo>
                  <a:pt x="218" y="456"/>
                </a:lnTo>
                <a:cubicBezTo>
                  <a:pt x="217" y="456"/>
                  <a:pt x="216" y="456"/>
                  <a:pt x="216" y="456"/>
                </a:cubicBezTo>
                <a:lnTo>
                  <a:pt x="216" y="456"/>
                </a:lnTo>
                <a:cubicBezTo>
                  <a:pt x="217" y="456"/>
                  <a:pt x="218" y="456"/>
                  <a:pt x="219" y="455"/>
                </a:cubicBezTo>
                <a:lnTo>
                  <a:pt x="219" y="455"/>
                </a:lnTo>
                <a:lnTo>
                  <a:pt x="220" y="455"/>
                </a:lnTo>
                <a:lnTo>
                  <a:pt x="220" y="455"/>
                </a:lnTo>
                <a:cubicBezTo>
                  <a:pt x="221" y="454"/>
                  <a:pt x="222" y="453"/>
                  <a:pt x="222" y="452"/>
                </a:cubicBezTo>
                <a:lnTo>
                  <a:pt x="222" y="452"/>
                </a:lnTo>
                <a:cubicBezTo>
                  <a:pt x="222" y="450"/>
                  <a:pt x="222" y="450"/>
                  <a:pt x="223" y="448"/>
                </a:cubicBezTo>
                <a:lnTo>
                  <a:pt x="223" y="448"/>
                </a:lnTo>
                <a:cubicBezTo>
                  <a:pt x="223" y="448"/>
                  <a:pt x="223" y="449"/>
                  <a:pt x="224" y="449"/>
                </a:cubicBezTo>
                <a:lnTo>
                  <a:pt x="224" y="449"/>
                </a:lnTo>
                <a:cubicBezTo>
                  <a:pt x="224" y="448"/>
                  <a:pt x="225" y="448"/>
                  <a:pt x="225" y="448"/>
                </a:cubicBezTo>
                <a:lnTo>
                  <a:pt x="225" y="448"/>
                </a:lnTo>
                <a:cubicBezTo>
                  <a:pt x="225" y="448"/>
                  <a:pt x="225" y="449"/>
                  <a:pt x="226" y="449"/>
                </a:cubicBezTo>
                <a:lnTo>
                  <a:pt x="226" y="449"/>
                </a:lnTo>
                <a:cubicBezTo>
                  <a:pt x="227" y="450"/>
                  <a:pt x="228" y="450"/>
                  <a:pt x="229" y="450"/>
                </a:cubicBezTo>
                <a:lnTo>
                  <a:pt x="229" y="450"/>
                </a:lnTo>
                <a:cubicBezTo>
                  <a:pt x="229" y="451"/>
                  <a:pt x="228" y="452"/>
                  <a:pt x="228" y="453"/>
                </a:cubicBezTo>
                <a:lnTo>
                  <a:pt x="228" y="453"/>
                </a:lnTo>
                <a:cubicBezTo>
                  <a:pt x="226" y="453"/>
                  <a:pt x="225" y="453"/>
                  <a:pt x="224" y="455"/>
                </a:cubicBezTo>
                <a:lnTo>
                  <a:pt x="224" y="455"/>
                </a:lnTo>
                <a:cubicBezTo>
                  <a:pt x="222" y="456"/>
                  <a:pt x="223" y="457"/>
                  <a:pt x="223" y="459"/>
                </a:cubicBezTo>
                <a:lnTo>
                  <a:pt x="223" y="459"/>
                </a:lnTo>
                <a:cubicBezTo>
                  <a:pt x="222" y="457"/>
                  <a:pt x="220" y="458"/>
                  <a:pt x="218" y="459"/>
                </a:cubicBezTo>
                <a:close/>
                <a:moveTo>
                  <a:pt x="216" y="685"/>
                </a:moveTo>
                <a:lnTo>
                  <a:pt x="216" y="685"/>
                </a:lnTo>
                <a:lnTo>
                  <a:pt x="217" y="684"/>
                </a:lnTo>
                <a:lnTo>
                  <a:pt x="217" y="684"/>
                </a:lnTo>
                <a:cubicBezTo>
                  <a:pt x="218" y="683"/>
                  <a:pt x="218" y="682"/>
                  <a:pt x="219" y="682"/>
                </a:cubicBezTo>
                <a:lnTo>
                  <a:pt x="219" y="682"/>
                </a:lnTo>
                <a:lnTo>
                  <a:pt x="219" y="682"/>
                </a:lnTo>
                <a:lnTo>
                  <a:pt x="219" y="682"/>
                </a:lnTo>
                <a:cubicBezTo>
                  <a:pt x="219" y="683"/>
                  <a:pt x="217" y="684"/>
                  <a:pt x="216" y="685"/>
                </a:cubicBezTo>
                <a:close/>
                <a:moveTo>
                  <a:pt x="215" y="564"/>
                </a:moveTo>
                <a:lnTo>
                  <a:pt x="215" y="564"/>
                </a:lnTo>
                <a:cubicBezTo>
                  <a:pt x="213" y="563"/>
                  <a:pt x="210" y="564"/>
                  <a:pt x="208" y="563"/>
                </a:cubicBezTo>
                <a:lnTo>
                  <a:pt x="208" y="563"/>
                </a:lnTo>
                <a:cubicBezTo>
                  <a:pt x="208" y="563"/>
                  <a:pt x="207" y="563"/>
                  <a:pt x="207" y="562"/>
                </a:cubicBezTo>
                <a:lnTo>
                  <a:pt x="207" y="562"/>
                </a:lnTo>
                <a:cubicBezTo>
                  <a:pt x="207" y="562"/>
                  <a:pt x="208" y="562"/>
                  <a:pt x="209" y="561"/>
                </a:cubicBezTo>
                <a:lnTo>
                  <a:pt x="209" y="561"/>
                </a:lnTo>
                <a:cubicBezTo>
                  <a:pt x="210" y="560"/>
                  <a:pt x="211" y="558"/>
                  <a:pt x="212" y="557"/>
                </a:cubicBezTo>
                <a:lnTo>
                  <a:pt x="212" y="557"/>
                </a:lnTo>
                <a:cubicBezTo>
                  <a:pt x="213" y="559"/>
                  <a:pt x="214" y="562"/>
                  <a:pt x="216" y="563"/>
                </a:cubicBezTo>
                <a:lnTo>
                  <a:pt x="216" y="563"/>
                </a:lnTo>
                <a:cubicBezTo>
                  <a:pt x="216" y="563"/>
                  <a:pt x="215" y="563"/>
                  <a:pt x="215" y="564"/>
                </a:cubicBezTo>
                <a:close/>
                <a:moveTo>
                  <a:pt x="215" y="597"/>
                </a:moveTo>
                <a:lnTo>
                  <a:pt x="215" y="597"/>
                </a:lnTo>
                <a:lnTo>
                  <a:pt x="216" y="597"/>
                </a:lnTo>
                <a:lnTo>
                  <a:pt x="216" y="597"/>
                </a:lnTo>
                <a:lnTo>
                  <a:pt x="216" y="597"/>
                </a:lnTo>
                <a:lnTo>
                  <a:pt x="215" y="597"/>
                </a:lnTo>
                <a:close/>
                <a:moveTo>
                  <a:pt x="215" y="609"/>
                </a:moveTo>
                <a:lnTo>
                  <a:pt x="215" y="609"/>
                </a:lnTo>
                <a:lnTo>
                  <a:pt x="215" y="609"/>
                </a:lnTo>
                <a:lnTo>
                  <a:pt x="215" y="609"/>
                </a:lnTo>
                <a:lnTo>
                  <a:pt x="215" y="609"/>
                </a:lnTo>
                <a:cubicBezTo>
                  <a:pt x="215" y="609"/>
                  <a:pt x="215" y="609"/>
                  <a:pt x="216" y="609"/>
                </a:cubicBezTo>
                <a:lnTo>
                  <a:pt x="216" y="609"/>
                </a:lnTo>
                <a:cubicBezTo>
                  <a:pt x="215" y="609"/>
                  <a:pt x="215" y="609"/>
                  <a:pt x="215" y="609"/>
                </a:cubicBezTo>
                <a:close/>
                <a:moveTo>
                  <a:pt x="209" y="594"/>
                </a:moveTo>
                <a:lnTo>
                  <a:pt x="209" y="594"/>
                </a:lnTo>
                <a:lnTo>
                  <a:pt x="209" y="594"/>
                </a:lnTo>
                <a:lnTo>
                  <a:pt x="209" y="594"/>
                </a:lnTo>
                <a:cubicBezTo>
                  <a:pt x="208" y="594"/>
                  <a:pt x="208" y="594"/>
                  <a:pt x="208" y="593"/>
                </a:cubicBezTo>
                <a:lnTo>
                  <a:pt x="208" y="593"/>
                </a:lnTo>
                <a:cubicBezTo>
                  <a:pt x="207" y="592"/>
                  <a:pt x="207" y="591"/>
                  <a:pt x="208" y="589"/>
                </a:cubicBezTo>
                <a:lnTo>
                  <a:pt x="208" y="589"/>
                </a:lnTo>
                <a:cubicBezTo>
                  <a:pt x="208" y="590"/>
                  <a:pt x="208" y="591"/>
                  <a:pt x="209" y="592"/>
                </a:cubicBezTo>
                <a:lnTo>
                  <a:pt x="209" y="592"/>
                </a:lnTo>
                <a:cubicBezTo>
                  <a:pt x="210" y="592"/>
                  <a:pt x="211" y="592"/>
                  <a:pt x="213" y="592"/>
                </a:cubicBezTo>
                <a:lnTo>
                  <a:pt x="213" y="592"/>
                </a:lnTo>
                <a:cubicBezTo>
                  <a:pt x="212" y="593"/>
                  <a:pt x="210" y="594"/>
                  <a:pt x="209" y="594"/>
                </a:cubicBezTo>
                <a:close/>
                <a:moveTo>
                  <a:pt x="206" y="469"/>
                </a:moveTo>
                <a:lnTo>
                  <a:pt x="206" y="469"/>
                </a:lnTo>
                <a:cubicBezTo>
                  <a:pt x="206" y="468"/>
                  <a:pt x="207" y="467"/>
                  <a:pt x="207" y="466"/>
                </a:cubicBezTo>
                <a:lnTo>
                  <a:pt x="207" y="466"/>
                </a:lnTo>
                <a:lnTo>
                  <a:pt x="207" y="466"/>
                </a:lnTo>
                <a:lnTo>
                  <a:pt x="207" y="466"/>
                </a:lnTo>
                <a:cubicBezTo>
                  <a:pt x="209" y="465"/>
                  <a:pt x="211" y="465"/>
                  <a:pt x="213" y="463"/>
                </a:cubicBezTo>
                <a:lnTo>
                  <a:pt x="213" y="463"/>
                </a:lnTo>
                <a:cubicBezTo>
                  <a:pt x="213" y="463"/>
                  <a:pt x="214" y="462"/>
                  <a:pt x="214" y="461"/>
                </a:cubicBezTo>
                <a:lnTo>
                  <a:pt x="214" y="461"/>
                </a:lnTo>
                <a:cubicBezTo>
                  <a:pt x="213" y="464"/>
                  <a:pt x="212" y="465"/>
                  <a:pt x="211" y="468"/>
                </a:cubicBezTo>
                <a:lnTo>
                  <a:pt x="211" y="468"/>
                </a:lnTo>
                <a:cubicBezTo>
                  <a:pt x="209" y="467"/>
                  <a:pt x="207" y="468"/>
                  <a:pt x="206" y="469"/>
                </a:cubicBezTo>
                <a:close/>
                <a:moveTo>
                  <a:pt x="206" y="222"/>
                </a:moveTo>
                <a:lnTo>
                  <a:pt x="206" y="222"/>
                </a:lnTo>
                <a:cubicBezTo>
                  <a:pt x="206" y="223"/>
                  <a:pt x="206" y="223"/>
                  <a:pt x="206" y="224"/>
                </a:cubicBezTo>
                <a:lnTo>
                  <a:pt x="206" y="224"/>
                </a:lnTo>
                <a:lnTo>
                  <a:pt x="206" y="224"/>
                </a:lnTo>
                <a:lnTo>
                  <a:pt x="206" y="224"/>
                </a:lnTo>
                <a:lnTo>
                  <a:pt x="205" y="225"/>
                </a:lnTo>
                <a:lnTo>
                  <a:pt x="205" y="225"/>
                </a:lnTo>
                <a:cubicBezTo>
                  <a:pt x="205" y="224"/>
                  <a:pt x="206" y="223"/>
                  <a:pt x="206" y="222"/>
                </a:cubicBezTo>
                <a:close/>
                <a:moveTo>
                  <a:pt x="203" y="213"/>
                </a:moveTo>
                <a:lnTo>
                  <a:pt x="203" y="213"/>
                </a:lnTo>
                <a:cubicBezTo>
                  <a:pt x="205" y="210"/>
                  <a:pt x="195" y="214"/>
                  <a:pt x="201" y="209"/>
                </a:cubicBezTo>
                <a:lnTo>
                  <a:pt x="201" y="209"/>
                </a:lnTo>
                <a:cubicBezTo>
                  <a:pt x="203" y="209"/>
                  <a:pt x="204" y="209"/>
                  <a:pt x="206" y="209"/>
                </a:cubicBezTo>
                <a:lnTo>
                  <a:pt x="206" y="209"/>
                </a:lnTo>
                <a:lnTo>
                  <a:pt x="206" y="210"/>
                </a:lnTo>
                <a:lnTo>
                  <a:pt x="206" y="210"/>
                </a:lnTo>
                <a:cubicBezTo>
                  <a:pt x="207" y="213"/>
                  <a:pt x="207" y="215"/>
                  <a:pt x="210" y="217"/>
                </a:cubicBezTo>
                <a:lnTo>
                  <a:pt x="210" y="217"/>
                </a:lnTo>
                <a:cubicBezTo>
                  <a:pt x="210" y="218"/>
                  <a:pt x="209" y="219"/>
                  <a:pt x="209" y="219"/>
                </a:cubicBezTo>
                <a:lnTo>
                  <a:pt x="209" y="219"/>
                </a:lnTo>
                <a:cubicBezTo>
                  <a:pt x="208" y="219"/>
                  <a:pt x="207" y="219"/>
                  <a:pt x="207" y="219"/>
                </a:cubicBezTo>
                <a:lnTo>
                  <a:pt x="207" y="219"/>
                </a:lnTo>
                <a:lnTo>
                  <a:pt x="207" y="219"/>
                </a:lnTo>
                <a:lnTo>
                  <a:pt x="207" y="219"/>
                </a:lnTo>
                <a:cubicBezTo>
                  <a:pt x="206" y="218"/>
                  <a:pt x="206" y="215"/>
                  <a:pt x="203" y="216"/>
                </a:cubicBezTo>
                <a:lnTo>
                  <a:pt x="203" y="216"/>
                </a:lnTo>
                <a:cubicBezTo>
                  <a:pt x="199" y="217"/>
                  <a:pt x="205" y="213"/>
                  <a:pt x="203" y="213"/>
                </a:cubicBezTo>
                <a:close/>
                <a:moveTo>
                  <a:pt x="203" y="765"/>
                </a:moveTo>
                <a:lnTo>
                  <a:pt x="203" y="765"/>
                </a:lnTo>
                <a:cubicBezTo>
                  <a:pt x="203" y="765"/>
                  <a:pt x="203" y="764"/>
                  <a:pt x="203" y="765"/>
                </a:cubicBezTo>
                <a:lnTo>
                  <a:pt x="203" y="765"/>
                </a:lnTo>
                <a:cubicBezTo>
                  <a:pt x="203" y="764"/>
                  <a:pt x="203" y="764"/>
                  <a:pt x="203" y="764"/>
                </a:cubicBezTo>
                <a:lnTo>
                  <a:pt x="203" y="764"/>
                </a:lnTo>
                <a:lnTo>
                  <a:pt x="203" y="764"/>
                </a:lnTo>
                <a:lnTo>
                  <a:pt x="203" y="764"/>
                </a:lnTo>
                <a:cubicBezTo>
                  <a:pt x="203" y="764"/>
                  <a:pt x="203" y="764"/>
                  <a:pt x="203" y="765"/>
                </a:cubicBezTo>
                <a:close/>
                <a:moveTo>
                  <a:pt x="203" y="571"/>
                </a:moveTo>
                <a:lnTo>
                  <a:pt x="203" y="571"/>
                </a:lnTo>
                <a:cubicBezTo>
                  <a:pt x="203" y="571"/>
                  <a:pt x="203" y="571"/>
                  <a:pt x="203" y="570"/>
                </a:cubicBezTo>
                <a:lnTo>
                  <a:pt x="203" y="570"/>
                </a:lnTo>
                <a:cubicBezTo>
                  <a:pt x="202" y="568"/>
                  <a:pt x="200" y="567"/>
                  <a:pt x="199" y="567"/>
                </a:cubicBezTo>
                <a:lnTo>
                  <a:pt x="199" y="567"/>
                </a:lnTo>
                <a:cubicBezTo>
                  <a:pt x="199" y="567"/>
                  <a:pt x="199" y="567"/>
                  <a:pt x="200" y="567"/>
                </a:cubicBezTo>
                <a:lnTo>
                  <a:pt x="200" y="567"/>
                </a:lnTo>
                <a:cubicBezTo>
                  <a:pt x="201" y="568"/>
                  <a:pt x="202" y="569"/>
                  <a:pt x="203" y="571"/>
                </a:cubicBezTo>
                <a:close/>
                <a:moveTo>
                  <a:pt x="197" y="606"/>
                </a:moveTo>
                <a:lnTo>
                  <a:pt x="197" y="606"/>
                </a:lnTo>
                <a:cubicBezTo>
                  <a:pt x="197" y="604"/>
                  <a:pt x="197" y="604"/>
                  <a:pt x="197" y="604"/>
                </a:cubicBezTo>
                <a:lnTo>
                  <a:pt x="197" y="604"/>
                </a:lnTo>
                <a:cubicBezTo>
                  <a:pt x="198" y="604"/>
                  <a:pt x="198" y="604"/>
                  <a:pt x="198" y="606"/>
                </a:cubicBezTo>
                <a:lnTo>
                  <a:pt x="198" y="606"/>
                </a:lnTo>
                <a:lnTo>
                  <a:pt x="197" y="606"/>
                </a:lnTo>
                <a:close/>
                <a:moveTo>
                  <a:pt x="203" y="491"/>
                </a:moveTo>
                <a:lnTo>
                  <a:pt x="203" y="491"/>
                </a:lnTo>
                <a:cubicBezTo>
                  <a:pt x="203" y="492"/>
                  <a:pt x="203" y="492"/>
                  <a:pt x="203" y="493"/>
                </a:cubicBezTo>
                <a:lnTo>
                  <a:pt x="203" y="493"/>
                </a:lnTo>
                <a:cubicBezTo>
                  <a:pt x="202" y="493"/>
                  <a:pt x="201" y="493"/>
                  <a:pt x="200" y="494"/>
                </a:cubicBezTo>
                <a:lnTo>
                  <a:pt x="200" y="494"/>
                </a:lnTo>
                <a:cubicBezTo>
                  <a:pt x="201" y="494"/>
                  <a:pt x="201" y="493"/>
                  <a:pt x="201" y="493"/>
                </a:cubicBezTo>
                <a:lnTo>
                  <a:pt x="201" y="493"/>
                </a:lnTo>
                <a:cubicBezTo>
                  <a:pt x="201" y="493"/>
                  <a:pt x="202" y="493"/>
                  <a:pt x="202" y="492"/>
                </a:cubicBezTo>
                <a:lnTo>
                  <a:pt x="202" y="492"/>
                </a:lnTo>
                <a:lnTo>
                  <a:pt x="203" y="491"/>
                </a:lnTo>
                <a:close/>
                <a:moveTo>
                  <a:pt x="194" y="487"/>
                </a:moveTo>
                <a:lnTo>
                  <a:pt x="194" y="487"/>
                </a:lnTo>
                <a:cubicBezTo>
                  <a:pt x="194" y="487"/>
                  <a:pt x="194" y="486"/>
                  <a:pt x="192" y="485"/>
                </a:cubicBezTo>
                <a:lnTo>
                  <a:pt x="192" y="485"/>
                </a:lnTo>
                <a:lnTo>
                  <a:pt x="192" y="485"/>
                </a:lnTo>
                <a:lnTo>
                  <a:pt x="192" y="485"/>
                </a:lnTo>
                <a:cubicBezTo>
                  <a:pt x="192" y="484"/>
                  <a:pt x="192" y="484"/>
                  <a:pt x="193" y="484"/>
                </a:cubicBezTo>
                <a:lnTo>
                  <a:pt x="193" y="484"/>
                </a:lnTo>
                <a:cubicBezTo>
                  <a:pt x="194" y="483"/>
                  <a:pt x="195" y="483"/>
                  <a:pt x="196" y="483"/>
                </a:cubicBezTo>
                <a:lnTo>
                  <a:pt x="196" y="483"/>
                </a:lnTo>
                <a:cubicBezTo>
                  <a:pt x="197" y="486"/>
                  <a:pt x="199" y="487"/>
                  <a:pt x="202" y="486"/>
                </a:cubicBezTo>
                <a:lnTo>
                  <a:pt x="202" y="486"/>
                </a:lnTo>
                <a:lnTo>
                  <a:pt x="202" y="486"/>
                </a:lnTo>
                <a:lnTo>
                  <a:pt x="202" y="486"/>
                </a:lnTo>
                <a:lnTo>
                  <a:pt x="202" y="486"/>
                </a:lnTo>
                <a:cubicBezTo>
                  <a:pt x="202" y="487"/>
                  <a:pt x="202" y="487"/>
                  <a:pt x="203" y="487"/>
                </a:cubicBezTo>
                <a:lnTo>
                  <a:pt x="203" y="487"/>
                </a:lnTo>
                <a:lnTo>
                  <a:pt x="203" y="487"/>
                </a:lnTo>
                <a:lnTo>
                  <a:pt x="203" y="487"/>
                </a:lnTo>
                <a:cubicBezTo>
                  <a:pt x="202" y="487"/>
                  <a:pt x="202" y="487"/>
                  <a:pt x="202" y="487"/>
                </a:cubicBezTo>
                <a:lnTo>
                  <a:pt x="202" y="487"/>
                </a:lnTo>
                <a:cubicBezTo>
                  <a:pt x="200" y="487"/>
                  <a:pt x="199" y="489"/>
                  <a:pt x="199" y="490"/>
                </a:cubicBezTo>
                <a:lnTo>
                  <a:pt x="199" y="490"/>
                </a:lnTo>
                <a:lnTo>
                  <a:pt x="199" y="489"/>
                </a:lnTo>
                <a:lnTo>
                  <a:pt x="199" y="489"/>
                </a:lnTo>
                <a:cubicBezTo>
                  <a:pt x="198" y="487"/>
                  <a:pt x="197" y="487"/>
                  <a:pt x="194" y="487"/>
                </a:cubicBezTo>
                <a:lnTo>
                  <a:pt x="195" y="774"/>
                </a:lnTo>
                <a:lnTo>
                  <a:pt x="195" y="774"/>
                </a:lnTo>
                <a:lnTo>
                  <a:pt x="195" y="774"/>
                </a:lnTo>
                <a:lnTo>
                  <a:pt x="194" y="487"/>
                </a:lnTo>
                <a:close/>
                <a:moveTo>
                  <a:pt x="192" y="497"/>
                </a:moveTo>
                <a:lnTo>
                  <a:pt x="192" y="497"/>
                </a:lnTo>
                <a:lnTo>
                  <a:pt x="192" y="497"/>
                </a:lnTo>
                <a:lnTo>
                  <a:pt x="192" y="497"/>
                </a:lnTo>
                <a:lnTo>
                  <a:pt x="192" y="497"/>
                </a:lnTo>
                <a:lnTo>
                  <a:pt x="192" y="497"/>
                </a:lnTo>
                <a:lnTo>
                  <a:pt x="192" y="497"/>
                </a:lnTo>
                <a:lnTo>
                  <a:pt x="190" y="292"/>
                </a:lnTo>
                <a:lnTo>
                  <a:pt x="190" y="292"/>
                </a:lnTo>
                <a:cubicBezTo>
                  <a:pt x="190" y="293"/>
                  <a:pt x="190" y="293"/>
                  <a:pt x="189" y="293"/>
                </a:cubicBezTo>
                <a:lnTo>
                  <a:pt x="189" y="293"/>
                </a:lnTo>
                <a:lnTo>
                  <a:pt x="189" y="293"/>
                </a:lnTo>
                <a:lnTo>
                  <a:pt x="189" y="293"/>
                </a:lnTo>
                <a:cubicBezTo>
                  <a:pt x="188" y="293"/>
                  <a:pt x="188" y="293"/>
                  <a:pt x="186" y="293"/>
                </a:cubicBezTo>
                <a:lnTo>
                  <a:pt x="186" y="293"/>
                </a:lnTo>
                <a:cubicBezTo>
                  <a:pt x="188" y="293"/>
                  <a:pt x="188" y="291"/>
                  <a:pt x="189" y="290"/>
                </a:cubicBezTo>
                <a:lnTo>
                  <a:pt x="189" y="290"/>
                </a:lnTo>
                <a:cubicBezTo>
                  <a:pt x="189" y="290"/>
                  <a:pt x="189" y="291"/>
                  <a:pt x="189" y="292"/>
                </a:cubicBezTo>
                <a:lnTo>
                  <a:pt x="189" y="292"/>
                </a:lnTo>
                <a:cubicBezTo>
                  <a:pt x="190" y="292"/>
                  <a:pt x="191" y="292"/>
                  <a:pt x="192" y="292"/>
                </a:cubicBezTo>
                <a:lnTo>
                  <a:pt x="192" y="292"/>
                </a:lnTo>
                <a:cubicBezTo>
                  <a:pt x="192" y="292"/>
                  <a:pt x="191" y="292"/>
                  <a:pt x="190" y="292"/>
                </a:cubicBezTo>
                <a:lnTo>
                  <a:pt x="192" y="497"/>
                </a:lnTo>
                <a:close/>
                <a:moveTo>
                  <a:pt x="190" y="635"/>
                </a:moveTo>
                <a:lnTo>
                  <a:pt x="190" y="635"/>
                </a:lnTo>
                <a:cubicBezTo>
                  <a:pt x="190" y="634"/>
                  <a:pt x="190" y="633"/>
                  <a:pt x="189" y="632"/>
                </a:cubicBezTo>
                <a:lnTo>
                  <a:pt x="189" y="632"/>
                </a:lnTo>
                <a:lnTo>
                  <a:pt x="189" y="632"/>
                </a:lnTo>
                <a:lnTo>
                  <a:pt x="189" y="632"/>
                </a:lnTo>
                <a:cubicBezTo>
                  <a:pt x="189" y="631"/>
                  <a:pt x="189" y="631"/>
                  <a:pt x="190" y="629"/>
                </a:cubicBezTo>
                <a:lnTo>
                  <a:pt x="190" y="629"/>
                </a:lnTo>
                <a:cubicBezTo>
                  <a:pt x="191" y="629"/>
                  <a:pt x="191" y="628"/>
                  <a:pt x="191" y="628"/>
                </a:cubicBezTo>
                <a:lnTo>
                  <a:pt x="191" y="628"/>
                </a:lnTo>
                <a:cubicBezTo>
                  <a:pt x="191" y="628"/>
                  <a:pt x="191" y="628"/>
                  <a:pt x="192" y="628"/>
                </a:cubicBezTo>
                <a:lnTo>
                  <a:pt x="192" y="628"/>
                </a:lnTo>
                <a:cubicBezTo>
                  <a:pt x="191" y="629"/>
                  <a:pt x="191" y="630"/>
                  <a:pt x="191" y="631"/>
                </a:cubicBezTo>
                <a:lnTo>
                  <a:pt x="191" y="631"/>
                </a:lnTo>
                <a:cubicBezTo>
                  <a:pt x="191" y="632"/>
                  <a:pt x="191" y="633"/>
                  <a:pt x="190" y="635"/>
                </a:cubicBezTo>
                <a:close/>
                <a:moveTo>
                  <a:pt x="189" y="718"/>
                </a:moveTo>
                <a:lnTo>
                  <a:pt x="189" y="718"/>
                </a:lnTo>
                <a:lnTo>
                  <a:pt x="188" y="718"/>
                </a:lnTo>
                <a:lnTo>
                  <a:pt x="188" y="718"/>
                </a:lnTo>
                <a:lnTo>
                  <a:pt x="188" y="718"/>
                </a:lnTo>
                <a:lnTo>
                  <a:pt x="188" y="718"/>
                </a:lnTo>
                <a:cubicBezTo>
                  <a:pt x="188" y="718"/>
                  <a:pt x="189" y="717"/>
                  <a:pt x="189" y="718"/>
                </a:cubicBezTo>
                <a:close/>
                <a:moveTo>
                  <a:pt x="182" y="640"/>
                </a:moveTo>
                <a:lnTo>
                  <a:pt x="182" y="640"/>
                </a:lnTo>
                <a:cubicBezTo>
                  <a:pt x="182" y="639"/>
                  <a:pt x="182" y="638"/>
                  <a:pt x="181" y="638"/>
                </a:cubicBezTo>
                <a:lnTo>
                  <a:pt x="181" y="638"/>
                </a:lnTo>
                <a:cubicBezTo>
                  <a:pt x="182" y="637"/>
                  <a:pt x="185" y="637"/>
                  <a:pt x="188" y="637"/>
                </a:cubicBezTo>
                <a:lnTo>
                  <a:pt x="188" y="637"/>
                </a:lnTo>
                <a:lnTo>
                  <a:pt x="188" y="637"/>
                </a:lnTo>
                <a:lnTo>
                  <a:pt x="188" y="637"/>
                </a:lnTo>
                <a:cubicBezTo>
                  <a:pt x="188" y="639"/>
                  <a:pt x="188" y="640"/>
                  <a:pt x="188" y="641"/>
                </a:cubicBezTo>
                <a:lnTo>
                  <a:pt x="188" y="641"/>
                </a:lnTo>
                <a:cubicBezTo>
                  <a:pt x="185" y="638"/>
                  <a:pt x="184" y="638"/>
                  <a:pt x="182" y="640"/>
                </a:cubicBezTo>
                <a:close/>
                <a:moveTo>
                  <a:pt x="180" y="720"/>
                </a:moveTo>
                <a:lnTo>
                  <a:pt x="180" y="720"/>
                </a:lnTo>
                <a:cubicBezTo>
                  <a:pt x="179" y="720"/>
                  <a:pt x="179" y="721"/>
                  <a:pt x="179" y="721"/>
                </a:cubicBezTo>
                <a:lnTo>
                  <a:pt x="179" y="721"/>
                </a:lnTo>
                <a:lnTo>
                  <a:pt x="178" y="721"/>
                </a:lnTo>
                <a:lnTo>
                  <a:pt x="178" y="721"/>
                </a:lnTo>
                <a:cubicBezTo>
                  <a:pt x="178" y="721"/>
                  <a:pt x="177" y="720"/>
                  <a:pt x="176" y="720"/>
                </a:cubicBezTo>
                <a:lnTo>
                  <a:pt x="176" y="720"/>
                </a:lnTo>
                <a:lnTo>
                  <a:pt x="177" y="720"/>
                </a:lnTo>
                <a:lnTo>
                  <a:pt x="177" y="720"/>
                </a:lnTo>
                <a:cubicBezTo>
                  <a:pt x="178" y="719"/>
                  <a:pt x="178" y="719"/>
                  <a:pt x="179" y="719"/>
                </a:cubicBezTo>
                <a:lnTo>
                  <a:pt x="179" y="718"/>
                </a:lnTo>
                <a:lnTo>
                  <a:pt x="179" y="718"/>
                </a:lnTo>
                <a:cubicBezTo>
                  <a:pt x="180" y="717"/>
                  <a:pt x="182" y="716"/>
                  <a:pt x="182" y="715"/>
                </a:cubicBezTo>
                <a:lnTo>
                  <a:pt x="182" y="715"/>
                </a:lnTo>
                <a:cubicBezTo>
                  <a:pt x="182" y="716"/>
                  <a:pt x="182" y="718"/>
                  <a:pt x="182" y="718"/>
                </a:cubicBezTo>
                <a:lnTo>
                  <a:pt x="182" y="718"/>
                </a:lnTo>
                <a:cubicBezTo>
                  <a:pt x="182" y="718"/>
                  <a:pt x="181" y="719"/>
                  <a:pt x="180" y="720"/>
                </a:cubicBezTo>
                <a:lnTo>
                  <a:pt x="179" y="646"/>
                </a:lnTo>
                <a:lnTo>
                  <a:pt x="179" y="646"/>
                </a:lnTo>
                <a:cubicBezTo>
                  <a:pt x="180" y="646"/>
                  <a:pt x="181" y="645"/>
                  <a:pt x="181" y="644"/>
                </a:cubicBezTo>
                <a:lnTo>
                  <a:pt x="181" y="644"/>
                </a:lnTo>
                <a:cubicBezTo>
                  <a:pt x="182" y="644"/>
                  <a:pt x="182" y="644"/>
                  <a:pt x="182" y="645"/>
                </a:cubicBezTo>
                <a:lnTo>
                  <a:pt x="182" y="645"/>
                </a:lnTo>
                <a:cubicBezTo>
                  <a:pt x="182" y="645"/>
                  <a:pt x="180" y="646"/>
                  <a:pt x="179" y="646"/>
                </a:cubicBezTo>
                <a:lnTo>
                  <a:pt x="180" y="720"/>
                </a:lnTo>
                <a:close/>
                <a:moveTo>
                  <a:pt x="176" y="651"/>
                </a:moveTo>
                <a:lnTo>
                  <a:pt x="176" y="651"/>
                </a:lnTo>
                <a:lnTo>
                  <a:pt x="176" y="651"/>
                </a:lnTo>
                <a:lnTo>
                  <a:pt x="176" y="651"/>
                </a:lnTo>
                <a:cubicBezTo>
                  <a:pt x="176" y="650"/>
                  <a:pt x="177" y="649"/>
                  <a:pt x="178" y="649"/>
                </a:cubicBezTo>
                <a:lnTo>
                  <a:pt x="178" y="649"/>
                </a:lnTo>
                <a:cubicBezTo>
                  <a:pt x="178" y="647"/>
                  <a:pt x="178" y="647"/>
                  <a:pt x="178" y="647"/>
                </a:cubicBezTo>
                <a:lnTo>
                  <a:pt x="178" y="647"/>
                </a:lnTo>
                <a:cubicBezTo>
                  <a:pt x="180" y="647"/>
                  <a:pt x="180" y="649"/>
                  <a:pt x="180" y="649"/>
                </a:cubicBezTo>
                <a:lnTo>
                  <a:pt x="180" y="649"/>
                </a:lnTo>
                <a:cubicBezTo>
                  <a:pt x="180" y="650"/>
                  <a:pt x="180" y="650"/>
                  <a:pt x="180" y="650"/>
                </a:cubicBezTo>
                <a:lnTo>
                  <a:pt x="180" y="650"/>
                </a:lnTo>
                <a:cubicBezTo>
                  <a:pt x="179" y="650"/>
                  <a:pt x="179" y="651"/>
                  <a:pt x="178" y="652"/>
                </a:cubicBezTo>
                <a:lnTo>
                  <a:pt x="178" y="652"/>
                </a:lnTo>
                <a:cubicBezTo>
                  <a:pt x="177" y="652"/>
                  <a:pt x="176" y="653"/>
                  <a:pt x="176" y="653"/>
                </a:cubicBezTo>
                <a:lnTo>
                  <a:pt x="176" y="653"/>
                </a:lnTo>
                <a:cubicBezTo>
                  <a:pt x="176" y="653"/>
                  <a:pt x="176" y="651"/>
                  <a:pt x="177" y="650"/>
                </a:cubicBezTo>
                <a:lnTo>
                  <a:pt x="177" y="650"/>
                </a:lnTo>
                <a:cubicBezTo>
                  <a:pt x="176" y="650"/>
                  <a:pt x="176" y="650"/>
                  <a:pt x="176" y="651"/>
                </a:cubicBezTo>
                <a:close/>
                <a:moveTo>
                  <a:pt x="174" y="624"/>
                </a:moveTo>
                <a:lnTo>
                  <a:pt x="174" y="624"/>
                </a:lnTo>
                <a:cubicBezTo>
                  <a:pt x="171" y="622"/>
                  <a:pt x="168" y="627"/>
                  <a:pt x="166" y="625"/>
                </a:cubicBezTo>
                <a:lnTo>
                  <a:pt x="166" y="625"/>
                </a:lnTo>
                <a:cubicBezTo>
                  <a:pt x="164" y="622"/>
                  <a:pt x="164" y="622"/>
                  <a:pt x="160" y="622"/>
                </a:cubicBezTo>
                <a:lnTo>
                  <a:pt x="160" y="622"/>
                </a:lnTo>
                <a:cubicBezTo>
                  <a:pt x="156" y="621"/>
                  <a:pt x="157" y="621"/>
                  <a:pt x="160" y="618"/>
                </a:cubicBezTo>
                <a:lnTo>
                  <a:pt x="160" y="618"/>
                </a:lnTo>
                <a:cubicBezTo>
                  <a:pt x="163" y="614"/>
                  <a:pt x="167" y="616"/>
                  <a:pt x="171" y="616"/>
                </a:cubicBezTo>
                <a:lnTo>
                  <a:pt x="171" y="616"/>
                </a:lnTo>
                <a:cubicBezTo>
                  <a:pt x="170" y="621"/>
                  <a:pt x="177" y="620"/>
                  <a:pt x="177" y="624"/>
                </a:cubicBezTo>
                <a:lnTo>
                  <a:pt x="177" y="624"/>
                </a:lnTo>
                <a:lnTo>
                  <a:pt x="177" y="624"/>
                </a:lnTo>
                <a:lnTo>
                  <a:pt x="177" y="624"/>
                </a:lnTo>
                <a:cubicBezTo>
                  <a:pt x="176" y="623"/>
                  <a:pt x="175" y="624"/>
                  <a:pt x="174" y="624"/>
                </a:cubicBezTo>
                <a:close/>
                <a:moveTo>
                  <a:pt x="174" y="694"/>
                </a:moveTo>
                <a:lnTo>
                  <a:pt x="174" y="694"/>
                </a:lnTo>
                <a:lnTo>
                  <a:pt x="174" y="694"/>
                </a:lnTo>
                <a:lnTo>
                  <a:pt x="174" y="693"/>
                </a:lnTo>
                <a:lnTo>
                  <a:pt x="174" y="693"/>
                </a:lnTo>
                <a:lnTo>
                  <a:pt x="174" y="694"/>
                </a:lnTo>
                <a:close/>
                <a:moveTo>
                  <a:pt x="166" y="654"/>
                </a:moveTo>
                <a:lnTo>
                  <a:pt x="166" y="654"/>
                </a:lnTo>
                <a:cubicBezTo>
                  <a:pt x="164" y="657"/>
                  <a:pt x="162" y="659"/>
                  <a:pt x="161" y="663"/>
                </a:cubicBezTo>
                <a:lnTo>
                  <a:pt x="161" y="663"/>
                </a:lnTo>
                <a:lnTo>
                  <a:pt x="160" y="664"/>
                </a:lnTo>
                <a:lnTo>
                  <a:pt x="160" y="664"/>
                </a:lnTo>
                <a:lnTo>
                  <a:pt x="161" y="664"/>
                </a:lnTo>
                <a:lnTo>
                  <a:pt x="161" y="664"/>
                </a:lnTo>
                <a:cubicBezTo>
                  <a:pt x="161" y="665"/>
                  <a:pt x="161" y="665"/>
                  <a:pt x="161" y="666"/>
                </a:cubicBezTo>
                <a:lnTo>
                  <a:pt x="161" y="666"/>
                </a:lnTo>
                <a:cubicBezTo>
                  <a:pt x="162" y="667"/>
                  <a:pt x="161" y="668"/>
                  <a:pt x="161" y="669"/>
                </a:cubicBezTo>
                <a:lnTo>
                  <a:pt x="161" y="669"/>
                </a:lnTo>
                <a:lnTo>
                  <a:pt x="160" y="668"/>
                </a:lnTo>
                <a:lnTo>
                  <a:pt x="160" y="668"/>
                </a:lnTo>
                <a:lnTo>
                  <a:pt x="160" y="668"/>
                </a:lnTo>
                <a:lnTo>
                  <a:pt x="160" y="668"/>
                </a:lnTo>
                <a:cubicBezTo>
                  <a:pt x="160" y="667"/>
                  <a:pt x="159" y="666"/>
                  <a:pt x="160" y="665"/>
                </a:cubicBezTo>
                <a:lnTo>
                  <a:pt x="160" y="665"/>
                </a:lnTo>
                <a:cubicBezTo>
                  <a:pt x="160" y="664"/>
                  <a:pt x="160" y="663"/>
                  <a:pt x="159" y="663"/>
                </a:cubicBezTo>
                <a:lnTo>
                  <a:pt x="159" y="663"/>
                </a:lnTo>
                <a:cubicBezTo>
                  <a:pt x="158" y="663"/>
                  <a:pt x="156" y="663"/>
                  <a:pt x="155" y="663"/>
                </a:cubicBezTo>
                <a:lnTo>
                  <a:pt x="155" y="663"/>
                </a:lnTo>
                <a:cubicBezTo>
                  <a:pt x="153" y="666"/>
                  <a:pt x="154" y="669"/>
                  <a:pt x="154" y="671"/>
                </a:cubicBezTo>
                <a:lnTo>
                  <a:pt x="154" y="671"/>
                </a:lnTo>
                <a:lnTo>
                  <a:pt x="154" y="671"/>
                </a:lnTo>
                <a:lnTo>
                  <a:pt x="154" y="671"/>
                </a:lnTo>
                <a:cubicBezTo>
                  <a:pt x="154" y="672"/>
                  <a:pt x="154" y="673"/>
                  <a:pt x="154" y="674"/>
                </a:cubicBezTo>
                <a:lnTo>
                  <a:pt x="154" y="674"/>
                </a:lnTo>
                <a:lnTo>
                  <a:pt x="154" y="674"/>
                </a:lnTo>
                <a:lnTo>
                  <a:pt x="154" y="674"/>
                </a:lnTo>
                <a:lnTo>
                  <a:pt x="153" y="675"/>
                </a:lnTo>
                <a:lnTo>
                  <a:pt x="153" y="675"/>
                </a:lnTo>
                <a:lnTo>
                  <a:pt x="152" y="676"/>
                </a:lnTo>
                <a:lnTo>
                  <a:pt x="152" y="676"/>
                </a:lnTo>
                <a:cubicBezTo>
                  <a:pt x="154" y="672"/>
                  <a:pt x="150" y="669"/>
                  <a:pt x="146" y="667"/>
                </a:cubicBezTo>
                <a:lnTo>
                  <a:pt x="146" y="667"/>
                </a:lnTo>
                <a:cubicBezTo>
                  <a:pt x="147" y="666"/>
                  <a:pt x="148" y="665"/>
                  <a:pt x="148" y="665"/>
                </a:cubicBezTo>
                <a:lnTo>
                  <a:pt x="148" y="665"/>
                </a:lnTo>
                <a:cubicBezTo>
                  <a:pt x="149" y="659"/>
                  <a:pt x="149" y="659"/>
                  <a:pt x="154" y="662"/>
                </a:cubicBezTo>
                <a:lnTo>
                  <a:pt x="154" y="662"/>
                </a:lnTo>
                <a:cubicBezTo>
                  <a:pt x="156" y="661"/>
                  <a:pt x="156" y="659"/>
                  <a:pt x="156" y="658"/>
                </a:cubicBezTo>
                <a:lnTo>
                  <a:pt x="156" y="658"/>
                </a:lnTo>
                <a:cubicBezTo>
                  <a:pt x="156" y="658"/>
                  <a:pt x="156" y="658"/>
                  <a:pt x="156" y="657"/>
                </a:cubicBezTo>
                <a:lnTo>
                  <a:pt x="156" y="657"/>
                </a:lnTo>
                <a:cubicBezTo>
                  <a:pt x="158" y="657"/>
                  <a:pt x="159" y="656"/>
                  <a:pt x="160" y="656"/>
                </a:cubicBezTo>
                <a:lnTo>
                  <a:pt x="160" y="656"/>
                </a:lnTo>
                <a:lnTo>
                  <a:pt x="160" y="656"/>
                </a:lnTo>
                <a:cubicBezTo>
                  <a:pt x="161" y="654"/>
                  <a:pt x="163" y="653"/>
                  <a:pt x="164" y="650"/>
                </a:cubicBezTo>
                <a:lnTo>
                  <a:pt x="164" y="650"/>
                </a:lnTo>
                <a:cubicBezTo>
                  <a:pt x="164" y="652"/>
                  <a:pt x="166" y="652"/>
                  <a:pt x="167" y="653"/>
                </a:cubicBezTo>
                <a:lnTo>
                  <a:pt x="167" y="653"/>
                </a:lnTo>
                <a:lnTo>
                  <a:pt x="167" y="653"/>
                </a:lnTo>
                <a:lnTo>
                  <a:pt x="167" y="653"/>
                </a:lnTo>
                <a:lnTo>
                  <a:pt x="166" y="654"/>
                </a:lnTo>
                <a:close/>
                <a:moveTo>
                  <a:pt x="148" y="835"/>
                </a:moveTo>
                <a:lnTo>
                  <a:pt x="148" y="835"/>
                </a:lnTo>
                <a:cubicBezTo>
                  <a:pt x="148" y="835"/>
                  <a:pt x="147" y="837"/>
                  <a:pt x="146" y="837"/>
                </a:cubicBezTo>
                <a:lnTo>
                  <a:pt x="146" y="837"/>
                </a:lnTo>
                <a:lnTo>
                  <a:pt x="146" y="835"/>
                </a:lnTo>
                <a:lnTo>
                  <a:pt x="146" y="835"/>
                </a:lnTo>
                <a:cubicBezTo>
                  <a:pt x="147" y="835"/>
                  <a:pt x="148" y="835"/>
                  <a:pt x="148" y="834"/>
                </a:cubicBezTo>
                <a:lnTo>
                  <a:pt x="148" y="834"/>
                </a:lnTo>
                <a:lnTo>
                  <a:pt x="148" y="834"/>
                </a:lnTo>
                <a:cubicBezTo>
                  <a:pt x="148" y="834"/>
                  <a:pt x="149" y="834"/>
                  <a:pt x="149" y="835"/>
                </a:cubicBezTo>
                <a:lnTo>
                  <a:pt x="149" y="835"/>
                </a:lnTo>
                <a:lnTo>
                  <a:pt x="149" y="835"/>
                </a:lnTo>
                <a:lnTo>
                  <a:pt x="149" y="835"/>
                </a:lnTo>
                <a:cubicBezTo>
                  <a:pt x="149" y="835"/>
                  <a:pt x="149" y="835"/>
                  <a:pt x="148" y="835"/>
                </a:cubicBezTo>
                <a:close/>
                <a:moveTo>
                  <a:pt x="145" y="405"/>
                </a:moveTo>
                <a:lnTo>
                  <a:pt x="145" y="405"/>
                </a:lnTo>
                <a:cubicBezTo>
                  <a:pt x="145" y="405"/>
                  <a:pt x="145" y="405"/>
                  <a:pt x="144" y="405"/>
                </a:cubicBezTo>
                <a:lnTo>
                  <a:pt x="144" y="405"/>
                </a:lnTo>
                <a:lnTo>
                  <a:pt x="144" y="405"/>
                </a:lnTo>
                <a:cubicBezTo>
                  <a:pt x="145" y="405"/>
                  <a:pt x="145" y="404"/>
                  <a:pt x="145" y="404"/>
                </a:cubicBezTo>
                <a:lnTo>
                  <a:pt x="145" y="404"/>
                </a:lnTo>
                <a:lnTo>
                  <a:pt x="145" y="405"/>
                </a:lnTo>
                <a:lnTo>
                  <a:pt x="145" y="405"/>
                </a:lnTo>
                <a:lnTo>
                  <a:pt x="145" y="405"/>
                </a:lnTo>
                <a:lnTo>
                  <a:pt x="145" y="606"/>
                </a:lnTo>
                <a:lnTo>
                  <a:pt x="145" y="606"/>
                </a:lnTo>
                <a:cubicBezTo>
                  <a:pt x="145" y="606"/>
                  <a:pt x="145" y="606"/>
                  <a:pt x="144" y="606"/>
                </a:cubicBezTo>
                <a:lnTo>
                  <a:pt x="144" y="606"/>
                </a:lnTo>
                <a:lnTo>
                  <a:pt x="144" y="606"/>
                </a:lnTo>
                <a:cubicBezTo>
                  <a:pt x="145" y="606"/>
                  <a:pt x="145" y="606"/>
                  <a:pt x="145" y="606"/>
                </a:cubicBezTo>
                <a:lnTo>
                  <a:pt x="145" y="606"/>
                </a:lnTo>
                <a:lnTo>
                  <a:pt x="145" y="606"/>
                </a:lnTo>
                <a:lnTo>
                  <a:pt x="145" y="405"/>
                </a:lnTo>
                <a:close/>
                <a:moveTo>
                  <a:pt x="141" y="694"/>
                </a:moveTo>
                <a:lnTo>
                  <a:pt x="141" y="694"/>
                </a:lnTo>
                <a:cubicBezTo>
                  <a:pt x="140" y="694"/>
                  <a:pt x="140" y="694"/>
                  <a:pt x="139" y="694"/>
                </a:cubicBezTo>
                <a:lnTo>
                  <a:pt x="139" y="694"/>
                </a:lnTo>
                <a:cubicBezTo>
                  <a:pt x="139" y="695"/>
                  <a:pt x="139" y="696"/>
                  <a:pt x="139" y="697"/>
                </a:cubicBezTo>
                <a:lnTo>
                  <a:pt x="139" y="697"/>
                </a:lnTo>
                <a:cubicBezTo>
                  <a:pt x="139" y="697"/>
                  <a:pt x="138" y="696"/>
                  <a:pt x="137" y="696"/>
                </a:cubicBezTo>
                <a:lnTo>
                  <a:pt x="137" y="696"/>
                </a:lnTo>
                <a:cubicBezTo>
                  <a:pt x="136" y="696"/>
                  <a:pt x="136" y="697"/>
                  <a:pt x="135" y="697"/>
                </a:cubicBezTo>
                <a:lnTo>
                  <a:pt x="135" y="697"/>
                </a:lnTo>
                <a:lnTo>
                  <a:pt x="135" y="697"/>
                </a:lnTo>
                <a:cubicBezTo>
                  <a:pt x="135" y="698"/>
                  <a:pt x="134" y="698"/>
                  <a:pt x="134" y="698"/>
                </a:cubicBezTo>
                <a:lnTo>
                  <a:pt x="134" y="698"/>
                </a:lnTo>
                <a:cubicBezTo>
                  <a:pt x="133" y="698"/>
                  <a:pt x="133" y="697"/>
                  <a:pt x="133" y="697"/>
                </a:cubicBezTo>
                <a:lnTo>
                  <a:pt x="133" y="697"/>
                </a:lnTo>
                <a:lnTo>
                  <a:pt x="133" y="697"/>
                </a:lnTo>
                <a:lnTo>
                  <a:pt x="133" y="697"/>
                </a:lnTo>
                <a:cubicBezTo>
                  <a:pt x="133" y="694"/>
                  <a:pt x="137" y="694"/>
                  <a:pt x="140" y="692"/>
                </a:cubicBezTo>
                <a:lnTo>
                  <a:pt x="140" y="692"/>
                </a:lnTo>
                <a:cubicBezTo>
                  <a:pt x="141" y="692"/>
                  <a:pt x="141" y="690"/>
                  <a:pt x="142" y="690"/>
                </a:cubicBezTo>
                <a:lnTo>
                  <a:pt x="142" y="690"/>
                </a:lnTo>
                <a:cubicBezTo>
                  <a:pt x="142" y="690"/>
                  <a:pt x="143" y="692"/>
                  <a:pt x="145" y="692"/>
                </a:cubicBezTo>
                <a:lnTo>
                  <a:pt x="145" y="692"/>
                </a:lnTo>
                <a:cubicBezTo>
                  <a:pt x="143" y="692"/>
                  <a:pt x="142" y="693"/>
                  <a:pt x="141" y="694"/>
                </a:cubicBezTo>
                <a:close/>
                <a:moveTo>
                  <a:pt x="134" y="654"/>
                </a:moveTo>
                <a:lnTo>
                  <a:pt x="134" y="654"/>
                </a:lnTo>
                <a:cubicBezTo>
                  <a:pt x="135" y="655"/>
                  <a:pt x="136" y="655"/>
                  <a:pt x="136" y="656"/>
                </a:cubicBezTo>
                <a:lnTo>
                  <a:pt x="136" y="656"/>
                </a:lnTo>
                <a:cubicBezTo>
                  <a:pt x="136" y="656"/>
                  <a:pt x="136" y="656"/>
                  <a:pt x="137" y="656"/>
                </a:cubicBezTo>
                <a:lnTo>
                  <a:pt x="137" y="656"/>
                </a:lnTo>
                <a:lnTo>
                  <a:pt x="137" y="656"/>
                </a:lnTo>
                <a:lnTo>
                  <a:pt x="137" y="656"/>
                </a:lnTo>
                <a:cubicBezTo>
                  <a:pt x="137" y="656"/>
                  <a:pt x="138" y="657"/>
                  <a:pt x="138" y="658"/>
                </a:cubicBezTo>
                <a:lnTo>
                  <a:pt x="138" y="658"/>
                </a:lnTo>
                <a:cubicBezTo>
                  <a:pt x="136" y="657"/>
                  <a:pt x="134" y="656"/>
                  <a:pt x="134" y="654"/>
                </a:cubicBezTo>
                <a:close/>
                <a:moveTo>
                  <a:pt x="134" y="663"/>
                </a:moveTo>
                <a:lnTo>
                  <a:pt x="134" y="663"/>
                </a:lnTo>
                <a:cubicBezTo>
                  <a:pt x="134" y="663"/>
                  <a:pt x="134" y="663"/>
                  <a:pt x="135" y="663"/>
                </a:cubicBezTo>
                <a:lnTo>
                  <a:pt x="135" y="663"/>
                </a:lnTo>
                <a:cubicBezTo>
                  <a:pt x="135" y="665"/>
                  <a:pt x="137" y="665"/>
                  <a:pt x="138" y="665"/>
                </a:cubicBezTo>
                <a:lnTo>
                  <a:pt x="138" y="665"/>
                </a:lnTo>
                <a:cubicBezTo>
                  <a:pt x="136" y="665"/>
                  <a:pt x="135" y="666"/>
                  <a:pt x="133" y="667"/>
                </a:cubicBezTo>
                <a:lnTo>
                  <a:pt x="133" y="667"/>
                </a:lnTo>
                <a:cubicBezTo>
                  <a:pt x="133" y="667"/>
                  <a:pt x="133" y="667"/>
                  <a:pt x="133" y="666"/>
                </a:cubicBezTo>
                <a:lnTo>
                  <a:pt x="133" y="666"/>
                </a:lnTo>
                <a:lnTo>
                  <a:pt x="133" y="666"/>
                </a:lnTo>
                <a:cubicBezTo>
                  <a:pt x="133" y="665"/>
                  <a:pt x="134" y="665"/>
                  <a:pt x="134" y="663"/>
                </a:cubicBezTo>
                <a:close/>
                <a:moveTo>
                  <a:pt x="123" y="580"/>
                </a:moveTo>
                <a:lnTo>
                  <a:pt x="123" y="580"/>
                </a:lnTo>
                <a:cubicBezTo>
                  <a:pt x="123" y="581"/>
                  <a:pt x="121" y="582"/>
                  <a:pt x="121" y="583"/>
                </a:cubicBezTo>
                <a:lnTo>
                  <a:pt x="121" y="583"/>
                </a:lnTo>
                <a:cubicBezTo>
                  <a:pt x="121" y="581"/>
                  <a:pt x="123" y="579"/>
                  <a:pt x="124" y="578"/>
                </a:cubicBezTo>
                <a:lnTo>
                  <a:pt x="124" y="578"/>
                </a:lnTo>
                <a:cubicBezTo>
                  <a:pt x="125" y="577"/>
                  <a:pt x="125" y="576"/>
                  <a:pt x="124" y="575"/>
                </a:cubicBezTo>
                <a:lnTo>
                  <a:pt x="124" y="575"/>
                </a:lnTo>
                <a:lnTo>
                  <a:pt x="124" y="575"/>
                </a:lnTo>
                <a:lnTo>
                  <a:pt x="124" y="575"/>
                </a:lnTo>
                <a:cubicBezTo>
                  <a:pt x="125" y="575"/>
                  <a:pt x="125" y="575"/>
                  <a:pt x="126" y="574"/>
                </a:cubicBezTo>
                <a:lnTo>
                  <a:pt x="126" y="574"/>
                </a:lnTo>
                <a:cubicBezTo>
                  <a:pt x="127" y="573"/>
                  <a:pt x="127" y="573"/>
                  <a:pt x="129" y="571"/>
                </a:cubicBezTo>
                <a:lnTo>
                  <a:pt x="129" y="571"/>
                </a:lnTo>
                <a:cubicBezTo>
                  <a:pt x="129" y="572"/>
                  <a:pt x="129" y="572"/>
                  <a:pt x="129" y="573"/>
                </a:cubicBezTo>
                <a:lnTo>
                  <a:pt x="129" y="573"/>
                </a:lnTo>
                <a:cubicBezTo>
                  <a:pt x="129" y="573"/>
                  <a:pt x="129" y="573"/>
                  <a:pt x="130" y="573"/>
                </a:cubicBezTo>
                <a:lnTo>
                  <a:pt x="130" y="573"/>
                </a:lnTo>
                <a:cubicBezTo>
                  <a:pt x="129" y="574"/>
                  <a:pt x="129" y="575"/>
                  <a:pt x="129" y="576"/>
                </a:cubicBezTo>
                <a:lnTo>
                  <a:pt x="129" y="576"/>
                </a:lnTo>
                <a:cubicBezTo>
                  <a:pt x="130" y="576"/>
                  <a:pt x="130" y="577"/>
                  <a:pt x="131" y="577"/>
                </a:cubicBezTo>
                <a:lnTo>
                  <a:pt x="131" y="577"/>
                </a:lnTo>
                <a:lnTo>
                  <a:pt x="132" y="576"/>
                </a:lnTo>
                <a:lnTo>
                  <a:pt x="132" y="576"/>
                </a:lnTo>
                <a:lnTo>
                  <a:pt x="132" y="576"/>
                </a:lnTo>
                <a:lnTo>
                  <a:pt x="132" y="576"/>
                </a:lnTo>
                <a:cubicBezTo>
                  <a:pt x="134" y="577"/>
                  <a:pt x="139" y="575"/>
                  <a:pt x="140" y="578"/>
                </a:cubicBezTo>
                <a:lnTo>
                  <a:pt x="140" y="578"/>
                </a:lnTo>
                <a:cubicBezTo>
                  <a:pt x="139" y="577"/>
                  <a:pt x="137" y="578"/>
                  <a:pt x="135" y="579"/>
                </a:cubicBezTo>
                <a:lnTo>
                  <a:pt x="135" y="579"/>
                </a:lnTo>
                <a:lnTo>
                  <a:pt x="135" y="579"/>
                </a:lnTo>
                <a:cubicBezTo>
                  <a:pt x="133" y="578"/>
                  <a:pt x="129" y="579"/>
                  <a:pt x="127" y="579"/>
                </a:cubicBezTo>
                <a:lnTo>
                  <a:pt x="127" y="579"/>
                </a:lnTo>
                <a:cubicBezTo>
                  <a:pt x="125" y="579"/>
                  <a:pt x="124" y="580"/>
                  <a:pt x="123" y="580"/>
                </a:cubicBezTo>
                <a:close/>
                <a:moveTo>
                  <a:pt x="123" y="696"/>
                </a:moveTo>
                <a:lnTo>
                  <a:pt x="123" y="696"/>
                </a:lnTo>
                <a:lnTo>
                  <a:pt x="124" y="696"/>
                </a:lnTo>
                <a:lnTo>
                  <a:pt x="124" y="696"/>
                </a:lnTo>
                <a:lnTo>
                  <a:pt x="123" y="696"/>
                </a:lnTo>
                <a:close/>
                <a:moveTo>
                  <a:pt x="125" y="714"/>
                </a:moveTo>
                <a:lnTo>
                  <a:pt x="125" y="714"/>
                </a:lnTo>
                <a:cubicBezTo>
                  <a:pt x="121" y="714"/>
                  <a:pt x="118" y="715"/>
                  <a:pt x="118" y="719"/>
                </a:cubicBezTo>
                <a:lnTo>
                  <a:pt x="118" y="719"/>
                </a:lnTo>
                <a:lnTo>
                  <a:pt x="119" y="720"/>
                </a:lnTo>
                <a:lnTo>
                  <a:pt x="119" y="720"/>
                </a:lnTo>
                <a:lnTo>
                  <a:pt x="119" y="720"/>
                </a:lnTo>
                <a:lnTo>
                  <a:pt x="119" y="720"/>
                </a:lnTo>
                <a:cubicBezTo>
                  <a:pt x="115" y="721"/>
                  <a:pt x="114" y="724"/>
                  <a:pt x="114" y="727"/>
                </a:cubicBezTo>
                <a:lnTo>
                  <a:pt x="114" y="727"/>
                </a:lnTo>
                <a:lnTo>
                  <a:pt x="114" y="728"/>
                </a:lnTo>
                <a:lnTo>
                  <a:pt x="114" y="728"/>
                </a:lnTo>
                <a:lnTo>
                  <a:pt x="113" y="728"/>
                </a:lnTo>
                <a:lnTo>
                  <a:pt x="113" y="728"/>
                </a:lnTo>
                <a:cubicBezTo>
                  <a:pt x="113" y="726"/>
                  <a:pt x="114" y="724"/>
                  <a:pt x="114" y="723"/>
                </a:cubicBezTo>
                <a:lnTo>
                  <a:pt x="114" y="723"/>
                </a:lnTo>
                <a:cubicBezTo>
                  <a:pt x="116" y="719"/>
                  <a:pt x="119" y="716"/>
                  <a:pt x="117" y="711"/>
                </a:cubicBezTo>
                <a:lnTo>
                  <a:pt x="117" y="711"/>
                </a:lnTo>
                <a:cubicBezTo>
                  <a:pt x="117" y="709"/>
                  <a:pt x="119" y="708"/>
                  <a:pt x="121" y="707"/>
                </a:cubicBezTo>
                <a:lnTo>
                  <a:pt x="121" y="707"/>
                </a:lnTo>
                <a:cubicBezTo>
                  <a:pt x="118" y="712"/>
                  <a:pt x="121" y="712"/>
                  <a:pt x="125" y="714"/>
                </a:cubicBezTo>
                <a:close/>
                <a:moveTo>
                  <a:pt x="113" y="741"/>
                </a:moveTo>
                <a:lnTo>
                  <a:pt x="113" y="741"/>
                </a:lnTo>
                <a:cubicBezTo>
                  <a:pt x="113" y="741"/>
                  <a:pt x="112" y="740"/>
                  <a:pt x="112" y="739"/>
                </a:cubicBezTo>
                <a:lnTo>
                  <a:pt x="112" y="739"/>
                </a:lnTo>
                <a:cubicBezTo>
                  <a:pt x="111" y="739"/>
                  <a:pt x="110" y="739"/>
                  <a:pt x="108" y="739"/>
                </a:cubicBezTo>
                <a:lnTo>
                  <a:pt x="108" y="739"/>
                </a:lnTo>
                <a:cubicBezTo>
                  <a:pt x="108" y="739"/>
                  <a:pt x="108" y="739"/>
                  <a:pt x="107" y="739"/>
                </a:cubicBezTo>
                <a:lnTo>
                  <a:pt x="107" y="739"/>
                </a:lnTo>
                <a:cubicBezTo>
                  <a:pt x="109" y="738"/>
                  <a:pt x="110" y="737"/>
                  <a:pt x="111" y="735"/>
                </a:cubicBezTo>
                <a:lnTo>
                  <a:pt x="111" y="735"/>
                </a:lnTo>
                <a:cubicBezTo>
                  <a:pt x="111" y="734"/>
                  <a:pt x="111" y="734"/>
                  <a:pt x="111" y="734"/>
                </a:cubicBezTo>
                <a:lnTo>
                  <a:pt x="111" y="734"/>
                </a:lnTo>
                <a:cubicBezTo>
                  <a:pt x="111" y="734"/>
                  <a:pt x="111" y="734"/>
                  <a:pt x="112" y="734"/>
                </a:cubicBezTo>
                <a:lnTo>
                  <a:pt x="112" y="734"/>
                </a:lnTo>
                <a:cubicBezTo>
                  <a:pt x="112" y="736"/>
                  <a:pt x="115" y="736"/>
                  <a:pt x="114" y="739"/>
                </a:cubicBezTo>
                <a:lnTo>
                  <a:pt x="114" y="739"/>
                </a:lnTo>
                <a:cubicBezTo>
                  <a:pt x="115" y="739"/>
                  <a:pt x="115" y="739"/>
                  <a:pt x="115" y="739"/>
                </a:cubicBezTo>
                <a:lnTo>
                  <a:pt x="115" y="739"/>
                </a:lnTo>
                <a:cubicBezTo>
                  <a:pt x="114" y="740"/>
                  <a:pt x="114" y="741"/>
                  <a:pt x="113" y="741"/>
                </a:cubicBezTo>
                <a:close/>
                <a:moveTo>
                  <a:pt x="104" y="522"/>
                </a:moveTo>
                <a:lnTo>
                  <a:pt x="104" y="522"/>
                </a:lnTo>
                <a:lnTo>
                  <a:pt x="104" y="522"/>
                </a:lnTo>
                <a:lnTo>
                  <a:pt x="104" y="522"/>
                </a:lnTo>
                <a:lnTo>
                  <a:pt x="103" y="522"/>
                </a:lnTo>
                <a:lnTo>
                  <a:pt x="103" y="522"/>
                </a:lnTo>
                <a:lnTo>
                  <a:pt x="103" y="521"/>
                </a:lnTo>
                <a:lnTo>
                  <a:pt x="103" y="521"/>
                </a:lnTo>
                <a:cubicBezTo>
                  <a:pt x="104" y="519"/>
                  <a:pt x="103" y="516"/>
                  <a:pt x="106" y="514"/>
                </a:cubicBezTo>
                <a:lnTo>
                  <a:pt x="106" y="514"/>
                </a:lnTo>
                <a:cubicBezTo>
                  <a:pt x="109" y="517"/>
                  <a:pt x="106" y="520"/>
                  <a:pt x="104" y="522"/>
                </a:cubicBezTo>
                <a:close/>
                <a:moveTo>
                  <a:pt x="104" y="611"/>
                </a:moveTo>
                <a:lnTo>
                  <a:pt x="104" y="611"/>
                </a:lnTo>
                <a:cubicBezTo>
                  <a:pt x="104" y="611"/>
                  <a:pt x="104" y="611"/>
                  <a:pt x="103" y="611"/>
                </a:cubicBezTo>
                <a:lnTo>
                  <a:pt x="103" y="611"/>
                </a:lnTo>
                <a:cubicBezTo>
                  <a:pt x="104" y="610"/>
                  <a:pt x="104" y="610"/>
                  <a:pt x="105" y="610"/>
                </a:cubicBezTo>
                <a:lnTo>
                  <a:pt x="105" y="610"/>
                </a:lnTo>
                <a:cubicBezTo>
                  <a:pt x="104" y="610"/>
                  <a:pt x="104" y="611"/>
                  <a:pt x="104" y="611"/>
                </a:cubicBezTo>
                <a:close/>
                <a:moveTo>
                  <a:pt x="99" y="623"/>
                </a:moveTo>
                <a:lnTo>
                  <a:pt x="99" y="623"/>
                </a:lnTo>
                <a:cubicBezTo>
                  <a:pt x="99" y="622"/>
                  <a:pt x="98" y="622"/>
                  <a:pt x="97" y="622"/>
                </a:cubicBezTo>
                <a:lnTo>
                  <a:pt x="97" y="622"/>
                </a:lnTo>
                <a:cubicBezTo>
                  <a:pt x="98" y="622"/>
                  <a:pt x="99" y="621"/>
                  <a:pt x="98" y="620"/>
                </a:cubicBezTo>
                <a:lnTo>
                  <a:pt x="98" y="620"/>
                </a:lnTo>
                <a:cubicBezTo>
                  <a:pt x="98" y="620"/>
                  <a:pt x="98" y="620"/>
                  <a:pt x="97" y="620"/>
                </a:cubicBezTo>
                <a:lnTo>
                  <a:pt x="97" y="620"/>
                </a:lnTo>
                <a:cubicBezTo>
                  <a:pt x="98" y="618"/>
                  <a:pt x="99" y="616"/>
                  <a:pt x="101" y="615"/>
                </a:cubicBezTo>
                <a:lnTo>
                  <a:pt x="101" y="615"/>
                </a:lnTo>
                <a:cubicBezTo>
                  <a:pt x="102" y="616"/>
                  <a:pt x="102" y="616"/>
                  <a:pt x="102" y="616"/>
                </a:cubicBezTo>
                <a:lnTo>
                  <a:pt x="102" y="616"/>
                </a:lnTo>
                <a:cubicBezTo>
                  <a:pt x="102" y="618"/>
                  <a:pt x="103" y="622"/>
                  <a:pt x="99" y="623"/>
                </a:cubicBezTo>
                <a:close/>
                <a:moveTo>
                  <a:pt x="100" y="629"/>
                </a:moveTo>
                <a:lnTo>
                  <a:pt x="100" y="629"/>
                </a:lnTo>
                <a:lnTo>
                  <a:pt x="101" y="628"/>
                </a:lnTo>
                <a:lnTo>
                  <a:pt x="101" y="628"/>
                </a:lnTo>
                <a:lnTo>
                  <a:pt x="101" y="628"/>
                </a:lnTo>
                <a:cubicBezTo>
                  <a:pt x="101" y="629"/>
                  <a:pt x="100" y="629"/>
                  <a:pt x="100" y="629"/>
                </a:cubicBezTo>
                <a:close/>
                <a:moveTo>
                  <a:pt x="98" y="631"/>
                </a:moveTo>
                <a:lnTo>
                  <a:pt x="98" y="631"/>
                </a:lnTo>
                <a:cubicBezTo>
                  <a:pt x="97" y="630"/>
                  <a:pt x="97" y="630"/>
                  <a:pt x="96" y="630"/>
                </a:cubicBezTo>
                <a:lnTo>
                  <a:pt x="96" y="630"/>
                </a:lnTo>
                <a:cubicBezTo>
                  <a:pt x="97" y="630"/>
                  <a:pt x="98" y="629"/>
                  <a:pt x="99" y="629"/>
                </a:cubicBezTo>
                <a:lnTo>
                  <a:pt x="99" y="629"/>
                </a:lnTo>
                <a:cubicBezTo>
                  <a:pt x="98" y="629"/>
                  <a:pt x="98" y="630"/>
                  <a:pt x="98" y="631"/>
                </a:cubicBezTo>
                <a:close/>
                <a:moveTo>
                  <a:pt x="97" y="677"/>
                </a:moveTo>
                <a:lnTo>
                  <a:pt x="97" y="677"/>
                </a:lnTo>
                <a:cubicBezTo>
                  <a:pt x="96" y="678"/>
                  <a:pt x="95" y="677"/>
                  <a:pt x="94" y="677"/>
                </a:cubicBezTo>
                <a:lnTo>
                  <a:pt x="94" y="677"/>
                </a:lnTo>
                <a:cubicBezTo>
                  <a:pt x="94" y="677"/>
                  <a:pt x="94" y="677"/>
                  <a:pt x="95" y="677"/>
                </a:cubicBezTo>
                <a:lnTo>
                  <a:pt x="95" y="677"/>
                </a:lnTo>
                <a:cubicBezTo>
                  <a:pt x="96" y="676"/>
                  <a:pt x="96" y="675"/>
                  <a:pt x="96" y="674"/>
                </a:cubicBezTo>
                <a:lnTo>
                  <a:pt x="96" y="674"/>
                </a:lnTo>
                <a:cubicBezTo>
                  <a:pt x="96" y="675"/>
                  <a:pt x="97" y="676"/>
                  <a:pt x="98" y="676"/>
                </a:cubicBezTo>
                <a:lnTo>
                  <a:pt x="97" y="677"/>
                </a:lnTo>
                <a:close/>
                <a:moveTo>
                  <a:pt x="96" y="809"/>
                </a:moveTo>
                <a:lnTo>
                  <a:pt x="96" y="809"/>
                </a:lnTo>
                <a:cubicBezTo>
                  <a:pt x="96" y="809"/>
                  <a:pt x="96" y="809"/>
                  <a:pt x="96" y="808"/>
                </a:cubicBezTo>
                <a:lnTo>
                  <a:pt x="96" y="808"/>
                </a:lnTo>
                <a:cubicBezTo>
                  <a:pt x="95" y="809"/>
                  <a:pt x="94" y="809"/>
                  <a:pt x="94" y="809"/>
                </a:cubicBezTo>
                <a:lnTo>
                  <a:pt x="94" y="809"/>
                </a:lnTo>
                <a:cubicBezTo>
                  <a:pt x="95" y="807"/>
                  <a:pt x="95" y="805"/>
                  <a:pt x="94" y="804"/>
                </a:cubicBezTo>
                <a:lnTo>
                  <a:pt x="94" y="804"/>
                </a:lnTo>
                <a:cubicBezTo>
                  <a:pt x="95" y="804"/>
                  <a:pt x="95" y="804"/>
                  <a:pt x="95" y="804"/>
                </a:cubicBezTo>
                <a:lnTo>
                  <a:pt x="95" y="804"/>
                </a:lnTo>
                <a:lnTo>
                  <a:pt x="96" y="804"/>
                </a:lnTo>
                <a:lnTo>
                  <a:pt x="96" y="804"/>
                </a:lnTo>
                <a:cubicBezTo>
                  <a:pt x="96" y="805"/>
                  <a:pt x="96" y="805"/>
                  <a:pt x="96" y="807"/>
                </a:cubicBezTo>
                <a:lnTo>
                  <a:pt x="96" y="807"/>
                </a:lnTo>
                <a:cubicBezTo>
                  <a:pt x="97" y="807"/>
                  <a:pt x="97" y="807"/>
                  <a:pt x="98" y="807"/>
                </a:cubicBezTo>
                <a:lnTo>
                  <a:pt x="98" y="807"/>
                </a:lnTo>
                <a:cubicBezTo>
                  <a:pt x="97" y="808"/>
                  <a:pt x="96" y="809"/>
                  <a:pt x="96" y="809"/>
                </a:cubicBezTo>
                <a:close/>
                <a:moveTo>
                  <a:pt x="95" y="647"/>
                </a:moveTo>
                <a:lnTo>
                  <a:pt x="95" y="647"/>
                </a:lnTo>
                <a:close/>
                <a:moveTo>
                  <a:pt x="96" y="555"/>
                </a:moveTo>
                <a:lnTo>
                  <a:pt x="96" y="555"/>
                </a:lnTo>
                <a:close/>
                <a:moveTo>
                  <a:pt x="96" y="649"/>
                </a:moveTo>
                <a:lnTo>
                  <a:pt x="96" y="649"/>
                </a:lnTo>
                <a:lnTo>
                  <a:pt x="96" y="649"/>
                </a:lnTo>
                <a:lnTo>
                  <a:pt x="96" y="649"/>
                </a:lnTo>
                <a:cubicBezTo>
                  <a:pt x="96" y="649"/>
                  <a:pt x="97" y="649"/>
                  <a:pt x="98" y="649"/>
                </a:cubicBezTo>
                <a:lnTo>
                  <a:pt x="98" y="649"/>
                </a:lnTo>
                <a:cubicBezTo>
                  <a:pt x="98" y="650"/>
                  <a:pt x="97" y="650"/>
                  <a:pt x="96" y="650"/>
                </a:cubicBezTo>
                <a:lnTo>
                  <a:pt x="96" y="650"/>
                </a:lnTo>
                <a:lnTo>
                  <a:pt x="96" y="650"/>
                </a:lnTo>
                <a:lnTo>
                  <a:pt x="96" y="650"/>
                </a:lnTo>
                <a:lnTo>
                  <a:pt x="96" y="650"/>
                </a:lnTo>
                <a:lnTo>
                  <a:pt x="96" y="650"/>
                </a:lnTo>
                <a:lnTo>
                  <a:pt x="96" y="649"/>
                </a:lnTo>
                <a:close/>
                <a:moveTo>
                  <a:pt x="99" y="544"/>
                </a:moveTo>
                <a:lnTo>
                  <a:pt x="99" y="544"/>
                </a:lnTo>
                <a:close/>
                <a:moveTo>
                  <a:pt x="100" y="501"/>
                </a:moveTo>
                <a:lnTo>
                  <a:pt x="99" y="501"/>
                </a:lnTo>
                <a:lnTo>
                  <a:pt x="99" y="501"/>
                </a:lnTo>
                <a:cubicBezTo>
                  <a:pt x="100" y="501"/>
                  <a:pt x="100" y="501"/>
                  <a:pt x="100" y="501"/>
                </a:cubicBezTo>
                <a:close/>
                <a:moveTo>
                  <a:pt x="102" y="481"/>
                </a:moveTo>
                <a:lnTo>
                  <a:pt x="102" y="481"/>
                </a:lnTo>
                <a:lnTo>
                  <a:pt x="102" y="481"/>
                </a:lnTo>
                <a:lnTo>
                  <a:pt x="102" y="481"/>
                </a:lnTo>
                <a:cubicBezTo>
                  <a:pt x="102" y="483"/>
                  <a:pt x="102" y="486"/>
                  <a:pt x="104" y="487"/>
                </a:cubicBezTo>
                <a:lnTo>
                  <a:pt x="104" y="487"/>
                </a:lnTo>
                <a:cubicBezTo>
                  <a:pt x="101" y="487"/>
                  <a:pt x="98" y="490"/>
                  <a:pt x="95" y="491"/>
                </a:cubicBezTo>
                <a:lnTo>
                  <a:pt x="95" y="491"/>
                </a:lnTo>
                <a:cubicBezTo>
                  <a:pt x="95" y="490"/>
                  <a:pt x="94" y="490"/>
                  <a:pt x="93" y="490"/>
                </a:cubicBezTo>
                <a:lnTo>
                  <a:pt x="93" y="490"/>
                </a:lnTo>
                <a:cubicBezTo>
                  <a:pt x="94" y="485"/>
                  <a:pt x="100" y="485"/>
                  <a:pt x="102" y="481"/>
                </a:cubicBezTo>
                <a:close/>
                <a:moveTo>
                  <a:pt x="87" y="376"/>
                </a:moveTo>
                <a:lnTo>
                  <a:pt x="87" y="376"/>
                </a:lnTo>
                <a:cubicBezTo>
                  <a:pt x="86" y="376"/>
                  <a:pt x="86" y="377"/>
                  <a:pt x="85" y="378"/>
                </a:cubicBezTo>
                <a:lnTo>
                  <a:pt x="85" y="378"/>
                </a:lnTo>
                <a:cubicBezTo>
                  <a:pt x="85" y="379"/>
                  <a:pt x="84" y="379"/>
                  <a:pt x="84" y="380"/>
                </a:cubicBezTo>
                <a:lnTo>
                  <a:pt x="84" y="380"/>
                </a:lnTo>
                <a:cubicBezTo>
                  <a:pt x="84" y="380"/>
                  <a:pt x="83" y="381"/>
                  <a:pt x="82" y="379"/>
                </a:cubicBezTo>
                <a:lnTo>
                  <a:pt x="82" y="379"/>
                </a:lnTo>
                <a:cubicBezTo>
                  <a:pt x="82" y="379"/>
                  <a:pt x="82" y="378"/>
                  <a:pt x="82" y="377"/>
                </a:cubicBezTo>
                <a:lnTo>
                  <a:pt x="82" y="377"/>
                </a:lnTo>
                <a:cubicBezTo>
                  <a:pt x="85" y="378"/>
                  <a:pt x="86" y="375"/>
                  <a:pt x="87" y="372"/>
                </a:cubicBezTo>
                <a:lnTo>
                  <a:pt x="87" y="372"/>
                </a:lnTo>
                <a:cubicBezTo>
                  <a:pt x="87" y="370"/>
                  <a:pt x="87" y="369"/>
                  <a:pt x="86" y="368"/>
                </a:cubicBezTo>
                <a:lnTo>
                  <a:pt x="86" y="368"/>
                </a:lnTo>
                <a:cubicBezTo>
                  <a:pt x="83" y="366"/>
                  <a:pt x="81" y="367"/>
                  <a:pt x="80" y="369"/>
                </a:cubicBezTo>
                <a:lnTo>
                  <a:pt x="80" y="369"/>
                </a:lnTo>
                <a:cubicBezTo>
                  <a:pt x="81" y="363"/>
                  <a:pt x="85" y="369"/>
                  <a:pt x="88" y="367"/>
                </a:cubicBezTo>
                <a:lnTo>
                  <a:pt x="88" y="367"/>
                </a:lnTo>
                <a:cubicBezTo>
                  <a:pt x="89" y="366"/>
                  <a:pt x="90" y="366"/>
                  <a:pt x="90" y="365"/>
                </a:cubicBezTo>
                <a:lnTo>
                  <a:pt x="90" y="365"/>
                </a:lnTo>
                <a:cubicBezTo>
                  <a:pt x="90" y="363"/>
                  <a:pt x="91" y="363"/>
                  <a:pt x="91" y="361"/>
                </a:cubicBezTo>
                <a:lnTo>
                  <a:pt x="91" y="361"/>
                </a:lnTo>
                <a:cubicBezTo>
                  <a:pt x="92" y="361"/>
                  <a:pt x="92" y="362"/>
                  <a:pt x="93" y="361"/>
                </a:cubicBezTo>
                <a:lnTo>
                  <a:pt x="93" y="361"/>
                </a:lnTo>
                <a:cubicBezTo>
                  <a:pt x="94" y="363"/>
                  <a:pt x="94" y="363"/>
                  <a:pt x="95" y="364"/>
                </a:cubicBezTo>
                <a:lnTo>
                  <a:pt x="95" y="364"/>
                </a:lnTo>
                <a:cubicBezTo>
                  <a:pt x="94" y="364"/>
                  <a:pt x="93" y="365"/>
                  <a:pt x="93" y="366"/>
                </a:cubicBezTo>
                <a:lnTo>
                  <a:pt x="93" y="366"/>
                </a:lnTo>
                <a:cubicBezTo>
                  <a:pt x="93" y="369"/>
                  <a:pt x="94" y="369"/>
                  <a:pt x="96" y="369"/>
                </a:cubicBezTo>
                <a:lnTo>
                  <a:pt x="96" y="369"/>
                </a:lnTo>
                <a:cubicBezTo>
                  <a:pt x="96" y="370"/>
                  <a:pt x="96" y="371"/>
                  <a:pt x="96" y="372"/>
                </a:cubicBezTo>
                <a:lnTo>
                  <a:pt x="96" y="372"/>
                </a:lnTo>
                <a:cubicBezTo>
                  <a:pt x="94" y="371"/>
                  <a:pt x="92" y="369"/>
                  <a:pt x="90" y="371"/>
                </a:cubicBezTo>
                <a:lnTo>
                  <a:pt x="90" y="371"/>
                </a:lnTo>
                <a:cubicBezTo>
                  <a:pt x="89" y="371"/>
                  <a:pt x="89" y="372"/>
                  <a:pt x="88" y="373"/>
                </a:cubicBezTo>
                <a:lnTo>
                  <a:pt x="88" y="373"/>
                </a:lnTo>
                <a:cubicBezTo>
                  <a:pt x="89" y="375"/>
                  <a:pt x="90" y="375"/>
                  <a:pt x="92" y="377"/>
                </a:cubicBezTo>
                <a:lnTo>
                  <a:pt x="92" y="377"/>
                </a:lnTo>
                <a:cubicBezTo>
                  <a:pt x="90" y="376"/>
                  <a:pt x="90" y="375"/>
                  <a:pt x="87" y="376"/>
                </a:cubicBezTo>
                <a:close/>
                <a:moveTo>
                  <a:pt x="90" y="689"/>
                </a:moveTo>
                <a:lnTo>
                  <a:pt x="90" y="689"/>
                </a:lnTo>
                <a:lnTo>
                  <a:pt x="90" y="689"/>
                </a:lnTo>
                <a:lnTo>
                  <a:pt x="90" y="689"/>
                </a:lnTo>
                <a:cubicBezTo>
                  <a:pt x="89" y="690"/>
                  <a:pt x="89" y="690"/>
                  <a:pt x="88" y="690"/>
                </a:cubicBezTo>
                <a:lnTo>
                  <a:pt x="88" y="690"/>
                </a:lnTo>
                <a:cubicBezTo>
                  <a:pt x="89" y="690"/>
                  <a:pt x="90" y="688"/>
                  <a:pt x="91" y="687"/>
                </a:cubicBezTo>
                <a:lnTo>
                  <a:pt x="91" y="687"/>
                </a:lnTo>
                <a:cubicBezTo>
                  <a:pt x="90" y="688"/>
                  <a:pt x="90" y="688"/>
                  <a:pt x="90" y="689"/>
                </a:cubicBezTo>
                <a:close/>
                <a:moveTo>
                  <a:pt x="88" y="446"/>
                </a:moveTo>
                <a:lnTo>
                  <a:pt x="88" y="446"/>
                </a:lnTo>
                <a:close/>
                <a:moveTo>
                  <a:pt x="85" y="806"/>
                </a:moveTo>
                <a:lnTo>
                  <a:pt x="85" y="806"/>
                </a:lnTo>
                <a:lnTo>
                  <a:pt x="85" y="805"/>
                </a:lnTo>
                <a:lnTo>
                  <a:pt x="85" y="805"/>
                </a:lnTo>
                <a:cubicBezTo>
                  <a:pt x="86" y="804"/>
                  <a:pt x="86" y="804"/>
                  <a:pt x="86" y="804"/>
                </a:cubicBezTo>
                <a:lnTo>
                  <a:pt x="86" y="804"/>
                </a:lnTo>
                <a:lnTo>
                  <a:pt x="86" y="804"/>
                </a:lnTo>
                <a:lnTo>
                  <a:pt x="86" y="804"/>
                </a:lnTo>
                <a:cubicBezTo>
                  <a:pt x="86" y="803"/>
                  <a:pt x="86" y="802"/>
                  <a:pt x="86" y="802"/>
                </a:cubicBezTo>
                <a:lnTo>
                  <a:pt x="86" y="802"/>
                </a:lnTo>
                <a:cubicBezTo>
                  <a:pt x="87" y="801"/>
                  <a:pt x="87" y="801"/>
                  <a:pt x="87" y="800"/>
                </a:cubicBezTo>
                <a:lnTo>
                  <a:pt x="87" y="800"/>
                </a:lnTo>
                <a:cubicBezTo>
                  <a:pt x="88" y="802"/>
                  <a:pt x="88" y="804"/>
                  <a:pt x="88" y="804"/>
                </a:cubicBezTo>
                <a:lnTo>
                  <a:pt x="88" y="804"/>
                </a:lnTo>
                <a:cubicBezTo>
                  <a:pt x="87" y="804"/>
                  <a:pt x="86" y="805"/>
                  <a:pt x="85" y="806"/>
                </a:cubicBezTo>
                <a:close/>
                <a:moveTo>
                  <a:pt x="83" y="746"/>
                </a:moveTo>
                <a:lnTo>
                  <a:pt x="83" y="746"/>
                </a:lnTo>
                <a:cubicBezTo>
                  <a:pt x="83" y="745"/>
                  <a:pt x="84" y="743"/>
                  <a:pt x="84" y="741"/>
                </a:cubicBezTo>
                <a:lnTo>
                  <a:pt x="84" y="741"/>
                </a:lnTo>
                <a:lnTo>
                  <a:pt x="84" y="741"/>
                </a:lnTo>
                <a:lnTo>
                  <a:pt x="84" y="741"/>
                </a:lnTo>
                <a:cubicBezTo>
                  <a:pt x="84" y="743"/>
                  <a:pt x="84" y="745"/>
                  <a:pt x="83" y="746"/>
                </a:cubicBezTo>
                <a:close/>
                <a:moveTo>
                  <a:pt x="84" y="455"/>
                </a:moveTo>
                <a:lnTo>
                  <a:pt x="84" y="455"/>
                </a:lnTo>
                <a:cubicBezTo>
                  <a:pt x="85" y="455"/>
                  <a:pt x="85" y="454"/>
                  <a:pt x="86" y="453"/>
                </a:cubicBezTo>
                <a:lnTo>
                  <a:pt x="86" y="453"/>
                </a:lnTo>
                <a:cubicBezTo>
                  <a:pt x="86" y="454"/>
                  <a:pt x="86" y="455"/>
                  <a:pt x="86" y="455"/>
                </a:cubicBezTo>
                <a:lnTo>
                  <a:pt x="86" y="455"/>
                </a:lnTo>
                <a:cubicBezTo>
                  <a:pt x="85" y="455"/>
                  <a:pt x="85" y="455"/>
                  <a:pt x="84" y="455"/>
                </a:cubicBezTo>
                <a:close/>
                <a:moveTo>
                  <a:pt x="86" y="697"/>
                </a:moveTo>
                <a:lnTo>
                  <a:pt x="86" y="697"/>
                </a:lnTo>
                <a:cubicBezTo>
                  <a:pt x="87" y="697"/>
                  <a:pt x="87" y="697"/>
                  <a:pt x="87" y="697"/>
                </a:cubicBezTo>
                <a:lnTo>
                  <a:pt x="87" y="697"/>
                </a:lnTo>
                <a:lnTo>
                  <a:pt x="87" y="698"/>
                </a:lnTo>
                <a:lnTo>
                  <a:pt x="87" y="698"/>
                </a:lnTo>
                <a:cubicBezTo>
                  <a:pt x="86" y="698"/>
                  <a:pt x="85" y="698"/>
                  <a:pt x="84" y="700"/>
                </a:cubicBezTo>
                <a:lnTo>
                  <a:pt x="84" y="700"/>
                </a:lnTo>
                <a:cubicBezTo>
                  <a:pt x="84" y="699"/>
                  <a:pt x="84" y="698"/>
                  <a:pt x="84" y="698"/>
                </a:cubicBezTo>
                <a:lnTo>
                  <a:pt x="84" y="698"/>
                </a:lnTo>
                <a:cubicBezTo>
                  <a:pt x="84" y="698"/>
                  <a:pt x="85" y="698"/>
                  <a:pt x="86" y="697"/>
                </a:cubicBezTo>
                <a:close/>
                <a:moveTo>
                  <a:pt x="76" y="718"/>
                </a:moveTo>
                <a:lnTo>
                  <a:pt x="76" y="718"/>
                </a:lnTo>
                <a:lnTo>
                  <a:pt x="75" y="718"/>
                </a:lnTo>
                <a:lnTo>
                  <a:pt x="75" y="718"/>
                </a:lnTo>
                <a:cubicBezTo>
                  <a:pt x="76" y="717"/>
                  <a:pt x="76" y="715"/>
                  <a:pt x="77" y="714"/>
                </a:cubicBezTo>
                <a:lnTo>
                  <a:pt x="77" y="714"/>
                </a:lnTo>
                <a:cubicBezTo>
                  <a:pt x="78" y="714"/>
                  <a:pt x="79" y="712"/>
                  <a:pt x="80" y="712"/>
                </a:cubicBezTo>
                <a:lnTo>
                  <a:pt x="80" y="712"/>
                </a:lnTo>
                <a:cubicBezTo>
                  <a:pt x="80" y="710"/>
                  <a:pt x="80" y="709"/>
                  <a:pt x="79" y="708"/>
                </a:cubicBezTo>
                <a:lnTo>
                  <a:pt x="79" y="708"/>
                </a:lnTo>
                <a:cubicBezTo>
                  <a:pt x="80" y="707"/>
                  <a:pt x="81" y="705"/>
                  <a:pt x="83" y="703"/>
                </a:cubicBezTo>
                <a:lnTo>
                  <a:pt x="83" y="703"/>
                </a:lnTo>
                <a:cubicBezTo>
                  <a:pt x="82" y="707"/>
                  <a:pt x="84" y="708"/>
                  <a:pt x="85" y="710"/>
                </a:cubicBezTo>
                <a:lnTo>
                  <a:pt x="85" y="710"/>
                </a:lnTo>
                <a:cubicBezTo>
                  <a:pt x="84" y="711"/>
                  <a:pt x="84" y="712"/>
                  <a:pt x="83" y="712"/>
                </a:cubicBezTo>
                <a:lnTo>
                  <a:pt x="83" y="712"/>
                </a:lnTo>
                <a:cubicBezTo>
                  <a:pt x="84" y="714"/>
                  <a:pt x="84" y="714"/>
                  <a:pt x="84" y="714"/>
                </a:cubicBezTo>
                <a:lnTo>
                  <a:pt x="84" y="714"/>
                </a:lnTo>
                <a:cubicBezTo>
                  <a:pt x="85" y="714"/>
                  <a:pt x="85" y="714"/>
                  <a:pt x="85" y="714"/>
                </a:cubicBezTo>
                <a:lnTo>
                  <a:pt x="85" y="714"/>
                </a:lnTo>
                <a:cubicBezTo>
                  <a:pt x="86" y="716"/>
                  <a:pt x="86" y="718"/>
                  <a:pt x="87" y="719"/>
                </a:cubicBezTo>
                <a:lnTo>
                  <a:pt x="87" y="719"/>
                </a:lnTo>
                <a:cubicBezTo>
                  <a:pt x="84" y="718"/>
                  <a:pt x="80" y="717"/>
                  <a:pt x="76" y="718"/>
                </a:cubicBezTo>
                <a:close/>
                <a:moveTo>
                  <a:pt x="75" y="866"/>
                </a:moveTo>
                <a:lnTo>
                  <a:pt x="75" y="866"/>
                </a:lnTo>
                <a:lnTo>
                  <a:pt x="75" y="866"/>
                </a:lnTo>
                <a:lnTo>
                  <a:pt x="75" y="866"/>
                </a:lnTo>
                <a:cubicBezTo>
                  <a:pt x="74" y="866"/>
                  <a:pt x="74" y="866"/>
                  <a:pt x="74" y="866"/>
                </a:cubicBezTo>
                <a:lnTo>
                  <a:pt x="74" y="866"/>
                </a:lnTo>
                <a:lnTo>
                  <a:pt x="74" y="866"/>
                </a:lnTo>
                <a:lnTo>
                  <a:pt x="75" y="865"/>
                </a:lnTo>
                <a:lnTo>
                  <a:pt x="75" y="865"/>
                </a:lnTo>
                <a:lnTo>
                  <a:pt x="75" y="866"/>
                </a:lnTo>
                <a:close/>
                <a:moveTo>
                  <a:pt x="74" y="577"/>
                </a:moveTo>
                <a:lnTo>
                  <a:pt x="74" y="577"/>
                </a:lnTo>
                <a:cubicBezTo>
                  <a:pt x="74" y="578"/>
                  <a:pt x="74" y="577"/>
                  <a:pt x="75" y="577"/>
                </a:cubicBezTo>
                <a:lnTo>
                  <a:pt x="75" y="577"/>
                </a:lnTo>
                <a:cubicBezTo>
                  <a:pt x="75" y="576"/>
                  <a:pt x="75" y="576"/>
                  <a:pt x="75" y="575"/>
                </a:cubicBezTo>
                <a:lnTo>
                  <a:pt x="75" y="575"/>
                </a:lnTo>
                <a:cubicBezTo>
                  <a:pt x="76" y="574"/>
                  <a:pt x="77" y="574"/>
                  <a:pt x="78" y="573"/>
                </a:cubicBezTo>
                <a:lnTo>
                  <a:pt x="78" y="573"/>
                </a:lnTo>
                <a:lnTo>
                  <a:pt x="78" y="573"/>
                </a:lnTo>
                <a:lnTo>
                  <a:pt x="78" y="573"/>
                </a:lnTo>
                <a:cubicBezTo>
                  <a:pt x="77" y="575"/>
                  <a:pt x="76" y="576"/>
                  <a:pt x="75" y="577"/>
                </a:cubicBezTo>
                <a:lnTo>
                  <a:pt x="75" y="577"/>
                </a:lnTo>
                <a:cubicBezTo>
                  <a:pt x="75" y="578"/>
                  <a:pt x="75" y="578"/>
                  <a:pt x="75" y="578"/>
                </a:cubicBezTo>
                <a:lnTo>
                  <a:pt x="75" y="578"/>
                </a:lnTo>
                <a:cubicBezTo>
                  <a:pt x="74" y="578"/>
                  <a:pt x="74" y="577"/>
                  <a:pt x="74" y="577"/>
                </a:cubicBezTo>
                <a:close/>
                <a:moveTo>
                  <a:pt x="81" y="510"/>
                </a:moveTo>
                <a:lnTo>
                  <a:pt x="81" y="510"/>
                </a:lnTo>
                <a:cubicBezTo>
                  <a:pt x="81" y="509"/>
                  <a:pt x="80" y="509"/>
                  <a:pt x="80" y="508"/>
                </a:cubicBezTo>
                <a:lnTo>
                  <a:pt x="80" y="508"/>
                </a:lnTo>
                <a:cubicBezTo>
                  <a:pt x="81" y="508"/>
                  <a:pt x="81" y="507"/>
                  <a:pt x="82" y="505"/>
                </a:cubicBezTo>
                <a:lnTo>
                  <a:pt x="82" y="505"/>
                </a:lnTo>
                <a:cubicBezTo>
                  <a:pt x="81" y="507"/>
                  <a:pt x="81" y="508"/>
                  <a:pt x="81" y="510"/>
                </a:cubicBezTo>
                <a:close/>
                <a:moveTo>
                  <a:pt x="81" y="646"/>
                </a:moveTo>
                <a:lnTo>
                  <a:pt x="81" y="646"/>
                </a:lnTo>
                <a:cubicBezTo>
                  <a:pt x="83" y="646"/>
                  <a:pt x="83" y="649"/>
                  <a:pt x="83" y="650"/>
                </a:cubicBezTo>
                <a:lnTo>
                  <a:pt x="83" y="650"/>
                </a:lnTo>
                <a:cubicBezTo>
                  <a:pt x="82" y="650"/>
                  <a:pt x="81" y="651"/>
                  <a:pt x="80" y="652"/>
                </a:cubicBezTo>
                <a:lnTo>
                  <a:pt x="80" y="652"/>
                </a:lnTo>
                <a:cubicBezTo>
                  <a:pt x="80" y="652"/>
                  <a:pt x="80" y="652"/>
                  <a:pt x="79" y="653"/>
                </a:cubicBezTo>
                <a:lnTo>
                  <a:pt x="79" y="653"/>
                </a:lnTo>
                <a:lnTo>
                  <a:pt x="79" y="653"/>
                </a:lnTo>
                <a:lnTo>
                  <a:pt x="79" y="653"/>
                </a:lnTo>
                <a:lnTo>
                  <a:pt x="79" y="653"/>
                </a:lnTo>
                <a:lnTo>
                  <a:pt x="79" y="652"/>
                </a:lnTo>
                <a:lnTo>
                  <a:pt x="79" y="652"/>
                </a:lnTo>
                <a:cubicBezTo>
                  <a:pt x="78" y="651"/>
                  <a:pt x="78" y="650"/>
                  <a:pt x="77" y="650"/>
                </a:cubicBezTo>
                <a:lnTo>
                  <a:pt x="77" y="650"/>
                </a:lnTo>
                <a:cubicBezTo>
                  <a:pt x="77" y="650"/>
                  <a:pt x="77" y="650"/>
                  <a:pt x="76" y="650"/>
                </a:cubicBezTo>
                <a:lnTo>
                  <a:pt x="76" y="650"/>
                </a:lnTo>
                <a:cubicBezTo>
                  <a:pt x="78" y="649"/>
                  <a:pt x="80" y="647"/>
                  <a:pt x="81" y="646"/>
                </a:cubicBezTo>
                <a:close/>
                <a:moveTo>
                  <a:pt x="81" y="536"/>
                </a:moveTo>
                <a:lnTo>
                  <a:pt x="81" y="536"/>
                </a:lnTo>
                <a:lnTo>
                  <a:pt x="81" y="536"/>
                </a:lnTo>
                <a:lnTo>
                  <a:pt x="80" y="537"/>
                </a:lnTo>
                <a:lnTo>
                  <a:pt x="80" y="537"/>
                </a:lnTo>
                <a:lnTo>
                  <a:pt x="80" y="536"/>
                </a:lnTo>
                <a:lnTo>
                  <a:pt x="80" y="536"/>
                </a:lnTo>
                <a:cubicBezTo>
                  <a:pt x="80" y="536"/>
                  <a:pt x="80" y="536"/>
                  <a:pt x="79" y="536"/>
                </a:cubicBezTo>
                <a:lnTo>
                  <a:pt x="79" y="536"/>
                </a:lnTo>
                <a:cubicBezTo>
                  <a:pt x="78" y="535"/>
                  <a:pt x="78" y="533"/>
                  <a:pt x="77" y="531"/>
                </a:cubicBezTo>
                <a:lnTo>
                  <a:pt x="77" y="531"/>
                </a:lnTo>
                <a:cubicBezTo>
                  <a:pt x="77" y="530"/>
                  <a:pt x="77" y="530"/>
                  <a:pt x="77" y="529"/>
                </a:cubicBezTo>
                <a:lnTo>
                  <a:pt x="82" y="534"/>
                </a:lnTo>
                <a:lnTo>
                  <a:pt x="82" y="534"/>
                </a:lnTo>
                <a:cubicBezTo>
                  <a:pt x="81" y="535"/>
                  <a:pt x="80" y="536"/>
                  <a:pt x="81" y="536"/>
                </a:cubicBezTo>
                <a:close/>
                <a:moveTo>
                  <a:pt x="76" y="484"/>
                </a:moveTo>
                <a:lnTo>
                  <a:pt x="76" y="484"/>
                </a:lnTo>
                <a:cubicBezTo>
                  <a:pt x="76" y="483"/>
                  <a:pt x="77" y="483"/>
                  <a:pt x="77" y="483"/>
                </a:cubicBezTo>
                <a:lnTo>
                  <a:pt x="77" y="483"/>
                </a:lnTo>
                <a:cubicBezTo>
                  <a:pt x="78" y="483"/>
                  <a:pt x="78" y="483"/>
                  <a:pt x="78" y="483"/>
                </a:cubicBezTo>
                <a:lnTo>
                  <a:pt x="78" y="483"/>
                </a:lnTo>
                <a:cubicBezTo>
                  <a:pt x="79" y="484"/>
                  <a:pt x="80" y="484"/>
                  <a:pt x="80" y="484"/>
                </a:cubicBezTo>
                <a:lnTo>
                  <a:pt x="80" y="484"/>
                </a:lnTo>
                <a:cubicBezTo>
                  <a:pt x="80" y="485"/>
                  <a:pt x="80" y="485"/>
                  <a:pt x="80" y="485"/>
                </a:cubicBezTo>
                <a:lnTo>
                  <a:pt x="80" y="485"/>
                </a:lnTo>
                <a:cubicBezTo>
                  <a:pt x="75" y="486"/>
                  <a:pt x="74" y="485"/>
                  <a:pt x="76" y="484"/>
                </a:cubicBezTo>
                <a:close/>
                <a:moveTo>
                  <a:pt x="80" y="113"/>
                </a:moveTo>
                <a:lnTo>
                  <a:pt x="80" y="113"/>
                </a:lnTo>
                <a:cubicBezTo>
                  <a:pt x="80" y="112"/>
                  <a:pt x="80" y="111"/>
                  <a:pt x="79" y="110"/>
                </a:cubicBezTo>
                <a:lnTo>
                  <a:pt x="79" y="110"/>
                </a:lnTo>
                <a:cubicBezTo>
                  <a:pt x="80" y="109"/>
                  <a:pt x="80" y="109"/>
                  <a:pt x="80" y="108"/>
                </a:cubicBezTo>
                <a:lnTo>
                  <a:pt x="80" y="108"/>
                </a:lnTo>
                <a:lnTo>
                  <a:pt x="80" y="108"/>
                </a:lnTo>
                <a:lnTo>
                  <a:pt x="80" y="108"/>
                </a:lnTo>
                <a:cubicBezTo>
                  <a:pt x="80" y="108"/>
                  <a:pt x="80" y="108"/>
                  <a:pt x="81" y="108"/>
                </a:cubicBezTo>
                <a:lnTo>
                  <a:pt x="81" y="108"/>
                </a:lnTo>
                <a:cubicBezTo>
                  <a:pt x="81" y="109"/>
                  <a:pt x="82" y="110"/>
                  <a:pt x="84" y="111"/>
                </a:cubicBezTo>
                <a:lnTo>
                  <a:pt x="84" y="111"/>
                </a:lnTo>
                <a:cubicBezTo>
                  <a:pt x="83" y="111"/>
                  <a:pt x="83" y="111"/>
                  <a:pt x="82" y="111"/>
                </a:cubicBezTo>
                <a:lnTo>
                  <a:pt x="82" y="111"/>
                </a:lnTo>
                <a:lnTo>
                  <a:pt x="82" y="111"/>
                </a:lnTo>
                <a:lnTo>
                  <a:pt x="82" y="111"/>
                </a:lnTo>
                <a:cubicBezTo>
                  <a:pt x="81" y="112"/>
                  <a:pt x="80" y="113"/>
                  <a:pt x="80" y="113"/>
                </a:cubicBezTo>
                <a:close/>
                <a:moveTo>
                  <a:pt x="82" y="85"/>
                </a:moveTo>
                <a:lnTo>
                  <a:pt x="82" y="85"/>
                </a:lnTo>
                <a:lnTo>
                  <a:pt x="82" y="85"/>
                </a:lnTo>
                <a:lnTo>
                  <a:pt x="82" y="85"/>
                </a:lnTo>
                <a:cubicBezTo>
                  <a:pt x="83" y="85"/>
                  <a:pt x="84" y="86"/>
                  <a:pt x="84" y="86"/>
                </a:cubicBezTo>
                <a:lnTo>
                  <a:pt x="84" y="86"/>
                </a:lnTo>
                <a:lnTo>
                  <a:pt x="84" y="86"/>
                </a:lnTo>
                <a:lnTo>
                  <a:pt x="84" y="86"/>
                </a:lnTo>
                <a:lnTo>
                  <a:pt x="84" y="86"/>
                </a:lnTo>
                <a:lnTo>
                  <a:pt x="84" y="86"/>
                </a:lnTo>
                <a:cubicBezTo>
                  <a:pt x="83" y="86"/>
                  <a:pt x="82" y="86"/>
                  <a:pt x="81" y="85"/>
                </a:cubicBezTo>
                <a:lnTo>
                  <a:pt x="81" y="85"/>
                </a:lnTo>
                <a:cubicBezTo>
                  <a:pt x="82" y="85"/>
                  <a:pt x="82" y="85"/>
                  <a:pt x="82" y="85"/>
                </a:cubicBezTo>
                <a:close/>
                <a:moveTo>
                  <a:pt x="84" y="37"/>
                </a:moveTo>
                <a:lnTo>
                  <a:pt x="84" y="37"/>
                </a:lnTo>
                <a:lnTo>
                  <a:pt x="84" y="37"/>
                </a:lnTo>
                <a:lnTo>
                  <a:pt x="84" y="37"/>
                </a:lnTo>
                <a:cubicBezTo>
                  <a:pt x="84" y="38"/>
                  <a:pt x="84" y="38"/>
                  <a:pt x="84" y="38"/>
                </a:cubicBezTo>
                <a:lnTo>
                  <a:pt x="84" y="38"/>
                </a:lnTo>
                <a:lnTo>
                  <a:pt x="84" y="37"/>
                </a:lnTo>
                <a:close/>
                <a:moveTo>
                  <a:pt x="84" y="34"/>
                </a:moveTo>
                <a:lnTo>
                  <a:pt x="84" y="34"/>
                </a:lnTo>
                <a:lnTo>
                  <a:pt x="84" y="33"/>
                </a:lnTo>
                <a:lnTo>
                  <a:pt x="84" y="33"/>
                </a:lnTo>
                <a:cubicBezTo>
                  <a:pt x="84" y="32"/>
                  <a:pt x="84" y="31"/>
                  <a:pt x="84" y="30"/>
                </a:cubicBezTo>
                <a:lnTo>
                  <a:pt x="84" y="30"/>
                </a:lnTo>
                <a:cubicBezTo>
                  <a:pt x="84" y="31"/>
                  <a:pt x="84" y="32"/>
                  <a:pt x="84" y="34"/>
                </a:cubicBezTo>
                <a:close/>
                <a:moveTo>
                  <a:pt x="85" y="242"/>
                </a:moveTo>
                <a:lnTo>
                  <a:pt x="85" y="242"/>
                </a:lnTo>
                <a:cubicBezTo>
                  <a:pt x="87" y="242"/>
                  <a:pt x="88" y="242"/>
                  <a:pt x="88" y="241"/>
                </a:cubicBezTo>
                <a:lnTo>
                  <a:pt x="88" y="241"/>
                </a:lnTo>
                <a:cubicBezTo>
                  <a:pt x="89" y="241"/>
                  <a:pt x="90" y="241"/>
                  <a:pt x="90" y="241"/>
                </a:cubicBezTo>
                <a:lnTo>
                  <a:pt x="90" y="241"/>
                </a:lnTo>
                <a:cubicBezTo>
                  <a:pt x="90" y="241"/>
                  <a:pt x="90" y="242"/>
                  <a:pt x="89" y="242"/>
                </a:cubicBezTo>
                <a:lnTo>
                  <a:pt x="89" y="242"/>
                </a:lnTo>
                <a:cubicBezTo>
                  <a:pt x="88" y="243"/>
                  <a:pt x="87" y="244"/>
                  <a:pt x="86" y="246"/>
                </a:cubicBezTo>
                <a:lnTo>
                  <a:pt x="86" y="246"/>
                </a:lnTo>
                <a:cubicBezTo>
                  <a:pt x="86" y="246"/>
                  <a:pt x="86" y="246"/>
                  <a:pt x="85" y="246"/>
                </a:cubicBezTo>
                <a:lnTo>
                  <a:pt x="85" y="246"/>
                </a:lnTo>
                <a:cubicBezTo>
                  <a:pt x="85" y="245"/>
                  <a:pt x="85" y="244"/>
                  <a:pt x="85" y="242"/>
                </a:cubicBezTo>
                <a:close/>
                <a:moveTo>
                  <a:pt x="90" y="86"/>
                </a:moveTo>
                <a:lnTo>
                  <a:pt x="90" y="86"/>
                </a:lnTo>
                <a:cubicBezTo>
                  <a:pt x="89" y="87"/>
                  <a:pt x="88" y="87"/>
                  <a:pt x="87" y="86"/>
                </a:cubicBezTo>
                <a:lnTo>
                  <a:pt x="87" y="86"/>
                </a:lnTo>
                <a:cubicBezTo>
                  <a:pt x="87" y="86"/>
                  <a:pt x="87" y="86"/>
                  <a:pt x="87" y="85"/>
                </a:cubicBezTo>
                <a:lnTo>
                  <a:pt x="90" y="86"/>
                </a:lnTo>
                <a:close/>
                <a:moveTo>
                  <a:pt x="89" y="77"/>
                </a:move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cubicBezTo>
                  <a:pt x="90" y="78"/>
                  <a:pt x="91" y="78"/>
                  <a:pt x="93" y="77"/>
                </a:cubicBezTo>
                <a:lnTo>
                  <a:pt x="93" y="77"/>
                </a:lnTo>
                <a:cubicBezTo>
                  <a:pt x="92" y="80"/>
                  <a:pt x="90" y="80"/>
                  <a:pt x="88" y="80"/>
                </a:cubicBezTo>
                <a:lnTo>
                  <a:pt x="88" y="80"/>
                </a:lnTo>
                <a:cubicBezTo>
                  <a:pt x="88" y="80"/>
                  <a:pt x="89" y="79"/>
                  <a:pt x="89" y="78"/>
                </a:cubicBezTo>
                <a:lnTo>
                  <a:pt x="89" y="78"/>
                </a:lnTo>
                <a:cubicBezTo>
                  <a:pt x="89" y="78"/>
                  <a:pt x="89" y="78"/>
                  <a:pt x="89" y="77"/>
                </a:cubicBezTo>
                <a:close/>
                <a:moveTo>
                  <a:pt x="90" y="110"/>
                </a:moveTo>
                <a:lnTo>
                  <a:pt x="90" y="110"/>
                </a:lnTo>
                <a:cubicBezTo>
                  <a:pt x="90" y="110"/>
                  <a:pt x="90" y="111"/>
                  <a:pt x="89" y="111"/>
                </a:cubicBezTo>
                <a:lnTo>
                  <a:pt x="89" y="111"/>
                </a:lnTo>
                <a:cubicBezTo>
                  <a:pt x="89" y="110"/>
                  <a:pt x="89" y="110"/>
                  <a:pt x="89" y="110"/>
                </a:cubicBezTo>
                <a:lnTo>
                  <a:pt x="89" y="110"/>
                </a:lnTo>
                <a:lnTo>
                  <a:pt x="90" y="110"/>
                </a:lnTo>
                <a:close/>
                <a:moveTo>
                  <a:pt x="96" y="90"/>
                </a:moveTo>
                <a:lnTo>
                  <a:pt x="96" y="90"/>
                </a:lnTo>
                <a:lnTo>
                  <a:pt x="95" y="90"/>
                </a:lnTo>
                <a:lnTo>
                  <a:pt x="95" y="90"/>
                </a:lnTo>
                <a:lnTo>
                  <a:pt x="95" y="90"/>
                </a:lnTo>
                <a:lnTo>
                  <a:pt x="95" y="90"/>
                </a:lnTo>
                <a:cubicBezTo>
                  <a:pt x="95" y="92"/>
                  <a:pt x="95" y="93"/>
                  <a:pt x="95" y="95"/>
                </a:cubicBezTo>
                <a:lnTo>
                  <a:pt x="95" y="95"/>
                </a:lnTo>
                <a:cubicBezTo>
                  <a:pt x="96" y="95"/>
                  <a:pt x="96" y="95"/>
                  <a:pt x="97" y="94"/>
                </a:cubicBezTo>
                <a:lnTo>
                  <a:pt x="97" y="94"/>
                </a:lnTo>
                <a:lnTo>
                  <a:pt x="97" y="94"/>
                </a:lnTo>
                <a:lnTo>
                  <a:pt x="97" y="94"/>
                </a:lnTo>
                <a:cubicBezTo>
                  <a:pt x="98" y="94"/>
                  <a:pt x="99" y="95"/>
                  <a:pt x="100" y="95"/>
                </a:cubicBezTo>
                <a:lnTo>
                  <a:pt x="100" y="95"/>
                </a:lnTo>
                <a:cubicBezTo>
                  <a:pt x="100" y="95"/>
                  <a:pt x="99" y="96"/>
                  <a:pt x="98" y="97"/>
                </a:cubicBezTo>
                <a:lnTo>
                  <a:pt x="98" y="97"/>
                </a:lnTo>
                <a:cubicBezTo>
                  <a:pt x="98" y="98"/>
                  <a:pt x="99" y="98"/>
                  <a:pt x="99" y="98"/>
                </a:cubicBezTo>
                <a:lnTo>
                  <a:pt x="99" y="98"/>
                </a:lnTo>
                <a:cubicBezTo>
                  <a:pt x="98" y="99"/>
                  <a:pt x="98" y="99"/>
                  <a:pt x="97" y="100"/>
                </a:cubicBezTo>
                <a:lnTo>
                  <a:pt x="97" y="100"/>
                </a:lnTo>
                <a:cubicBezTo>
                  <a:pt x="96" y="99"/>
                  <a:pt x="96" y="99"/>
                  <a:pt x="96" y="98"/>
                </a:cubicBezTo>
                <a:lnTo>
                  <a:pt x="96" y="98"/>
                </a:lnTo>
                <a:cubicBezTo>
                  <a:pt x="94" y="99"/>
                  <a:pt x="92" y="100"/>
                  <a:pt x="90" y="101"/>
                </a:cubicBezTo>
                <a:lnTo>
                  <a:pt x="91" y="99"/>
                </a:lnTo>
                <a:lnTo>
                  <a:pt x="91" y="99"/>
                </a:lnTo>
                <a:lnTo>
                  <a:pt x="91" y="99"/>
                </a:lnTo>
                <a:lnTo>
                  <a:pt x="91" y="99"/>
                </a:lnTo>
                <a:cubicBezTo>
                  <a:pt x="92" y="97"/>
                  <a:pt x="93" y="95"/>
                  <a:pt x="95" y="94"/>
                </a:cubicBezTo>
                <a:lnTo>
                  <a:pt x="95" y="94"/>
                </a:lnTo>
                <a:cubicBezTo>
                  <a:pt x="92" y="94"/>
                  <a:pt x="90" y="94"/>
                  <a:pt x="89" y="97"/>
                </a:cubicBezTo>
                <a:lnTo>
                  <a:pt x="89" y="97"/>
                </a:lnTo>
                <a:cubicBezTo>
                  <a:pt x="87" y="96"/>
                  <a:pt x="88" y="95"/>
                  <a:pt x="90" y="93"/>
                </a:cubicBezTo>
                <a:lnTo>
                  <a:pt x="90" y="93"/>
                </a:lnTo>
                <a:lnTo>
                  <a:pt x="90" y="93"/>
                </a:lnTo>
                <a:lnTo>
                  <a:pt x="90" y="93"/>
                </a:lnTo>
                <a:cubicBezTo>
                  <a:pt x="91" y="92"/>
                  <a:pt x="93" y="91"/>
                  <a:pt x="94" y="90"/>
                </a:cubicBezTo>
                <a:lnTo>
                  <a:pt x="94" y="90"/>
                </a:lnTo>
                <a:lnTo>
                  <a:pt x="93" y="89"/>
                </a:lnTo>
                <a:lnTo>
                  <a:pt x="93" y="89"/>
                </a:lnTo>
                <a:cubicBezTo>
                  <a:pt x="94" y="89"/>
                  <a:pt x="95" y="90"/>
                  <a:pt x="96" y="90"/>
                </a:cubicBezTo>
                <a:close/>
                <a:moveTo>
                  <a:pt x="102" y="130"/>
                </a:moveTo>
                <a:lnTo>
                  <a:pt x="102" y="130"/>
                </a:lnTo>
                <a:cubicBezTo>
                  <a:pt x="102" y="129"/>
                  <a:pt x="100" y="129"/>
                  <a:pt x="99" y="129"/>
                </a:cubicBezTo>
                <a:lnTo>
                  <a:pt x="99" y="129"/>
                </a:lnTo>
                <a:cubicBezTo>
                  <a:pt x="100" y="129"/>
                  <a:pt x="101" y="129"/>
                  <a:pt x="102" y="129"/>
                </a:cubicBezTo>
                <a:lnTo>
                  <a:pt x="102" y="129"/>
                </a:lnTo>
                <a:cubicBezTo>
                  <a:pt x="102" y="129"/>
                  <a:pt x="102" y="129"/>
                  <a:pt x="102" y="130"/>
                </a:cubicBezTo>
                <a:close/>
                <a:moveTo>
                  <a:pt x="105" y="148"/>
                </a:moveTo>
                <a:lnTo>
                  <a:pt x="105" y="148"/>
                </a:lnTo>
                <a:cubicBezTo>
                  <a:pt x="105" y="149"/>
                  <a:pt x="106" y="150"/>
                  <a:pt x="106" y="151"/>
                </a:cubicBezTo>
                <a:lnTo>
                  <a:pt x="106" y="151"/>
                </a:lnTo>
                <a:cubicBezTo>
                  <a:pt x="106" y="151"/>
                  <a:pt x="105" y="151"/>
                  <a:pt x="105" y="152"/>
                </a:cubicBezTo>
                <a:lnTo>
                  <a:pt x="105" y="152"/>
                </a:lnTo>
                <a:cubicBezTo>
                  <a:pt x="105" y="150"/>
                  <a:pt x="105" y="149"/>
                  <a:pt x="104" y="148"/>
                </a:cubicBezTo>
                <a:lnTo>
                  <a:pt x="105" y="148"/>
                </a:lnTo>
                <a:close/>
                <a:moveTo>
                  <a:pt x="96" y="148"/>
                </a:moveTo>
                <a:lnTo>
                  <a:pt x="96" y="148"/>
                </a:lnTo>
                <a:close/>
                <a:moveTo>
                  <a:pt x="91" y="153"/>
                </a:moveTo>
                <a:lnTo>
                  <a:pt x="91" y="153"/>
                </a:lnTo>
                <a:cubicBezTo>
                  <a:pt x="92" y="152"/>
                  <a:pt x="92" y="152"/>
                  <a:pt x="93" y="152"/>
                </a:cubicBezTo>
                <a:lnTo>
                  <a:pt x="93" y="152"/>
                </a:lnTo>
                <a:lnTo>
                  <a:pt x="92" y="153"/>
                </a:lnTo>
                <a:lnTo>
                  <a:pt x="92" y="153"/>
                </a:lnTo>
                <a:cubicBezTo>
                  <a:pt x="92" y="153"/>
                  <a:pt x="92" y="153"/>
                  <a:pt x="91" y="153"/>
                </a:cubicBezTo>
                <a:close/>
                <a:moveTo>
                  <a:pt x="90" y="341"/>
                </a:moveTo>
                <a:lnTo>
                  <a:pt x="90" y="341"/>
                </a:lnTo>
                <a:cubicBezTo>
                  <a:pt x="90" y="340"/>
                  <a:pt x="90" y="339"/>
                  <a:pt x="90" y="339"/>
                </a:cubicBezTo>
                <a:lnTo>
                  <a:pt x="90" y="339"/>
                </a:lnTo>
                <a:cubicBezTo>
                  <a:pt x="91" y="340"/>
                  <a:pt x="92" y="341"/>
                  <a:pt x="92" y="342"/>
                </a:cubicBezTo>
                <a:lnTo>
                  <a:pt x="92" y="342"/>
                </a:lnTo>
                <a:lnTo>
                  <a:pt x="91" y="342"/>
                </a:lnTo>
                <a:lnTo>
                  <a:pt x="91" y="342"/>
                </a:lnTo>
                <a:cubicBezTo>
                  <a:pt x="91" y="341"/>
                  <a:pt x="91" y="341"/>
                  <a:pt x="90" y="341"/>
                </a:cubicBezTo>
                <a:close/>
                <a:moveTo>
                  <a:pt x="91" y="349"/>
                </a:moveTo>
                <a:lnTo>
                  <a:pt x="91" y="349"/>
                </a:lnTo>
                <a:cubicBezTo>
                  <a:pt x="92" y="349"/>
                  <a:pt x="92" y="350"/>
                  <a:pt x="93" y="350"/>
                </a:cubicBezTo>
                <a:lnTo>
                  <a:pt x="93" y="350"/>
                </a:lnTo>
                <a:cubicBezTo>
                  <a:pt x="93" y="350"/>
                  <a:pt x="93" y="350"/>
                  <a:pt x="92" y="350"/>
                </a:cubicBezTo>
                <a:lnTo>
                  <a:pt x="92" y="350"/>
                </a:lnTo>
                <a:cubicBezTo>
                  <a:pt x="91" y="351"/>
                  <a:pt x="91" y="352"/>
                  <a:pt x="90" y="353"/>
                </a:cubicBezTo>
                <a:lnTo>
                  <a:pt x="90" y="353"/>
                </a:lnTo>
                <a:cubicBezTo>
                  <a:pt x="90" y="351"/>
                  <a:pt x="90" y="350"/>
                  <a:pt x="89" y="349"/>
                </a:cubicBezTo>
                <a:lnTo>
                  <a:pt x="89" y="349"/>
                </a:lnTo>
                <a:cubicBezTo>
                  <a:pt x="90" y="349"/>
                  <a:pt x="90" y="349"/>
                  <a:pt x="91" y="349"/>
                </a:cubicBezTo>
                <a:close/>
                <a:moveTo>
                  <a:pt x="84" y="323"/>
                </a:moveTo>
                <a:lnTo>
                  <a:pt x="84" y="323"/>
                </a:lnTo>
                <a:cubicBezTo>
                  <a:pt x="84" y="322"/>
                  <a:pt x="85" y="322"/>
                  <a:pt x="86" y="321"/>
                </a:cubicBezTo>
                <a:lnTo>
                  <a:pt x="86" y="321"/>
                </a:lnTo>
                <a:lnTo>
                  <a:pt x="86" y="321"/>
                </a:lnTo>
                <a:lnTo>
                  <a:pt x="86" y="321"/>
                </a:lnTo>
                <a:lnTo>
                  <a:pt x="86" y="321"/>
                </a:lnTo>
                <a:lnTo>
                  <a:pt x="86" y="321"/>
                </a:lnTo>
                <a:cubicBezTo>
                  <a:pt x="86" y="322"/>
                  <a:pt x="86" y="323"/>
                  <a:pt x="85" y="323"/>
                </a:cubicBezTo>
                <a:lnTo>
                  <a:pt x="85" y="323"/>
                </a:lnTo>
                <a:lnTo>
                  <a:pt x="84" y="323"/>
                </a:lnTo>
                <a:close/>
                <a:moveTo>
                  <a:pt x="87" y="338"/>
                </a:moveTo>
                <a:lnTo>
                  <a:pt x="87" y="338"/>
                </a:lnTo>
                <a:cubicBezTo>
                  <a:pt x="87" y="336"/>
                  <a:pt x="86" y="336"/>
                  <a:pt x="85" y="335"/>
                </a:cubicBezTo>
                <a:lnTo>
                  <a:pt x="85" y="335"/>
                </a:lnTo>
                <a:cubicBezTo>
                  <a:pt x="85" y="335"/>
                  <a:pt x="85" y="335"/>
                  <a:pt x="84" y="335"/>
                </a:cubicBezTo>
                <a:lnTo>
                  <a:pt x="84" y="335"/>
                </a:lnTo>
                <a:lnTo>
                  <a:pt x="84" y="335"/>
                </a:lnTo>
                <a:lnTo>
                  <a:pt x="84" y="335"/>
                </a:lnTo>
                <a:cubicBezTo>
                  <a:pt x="84" y="334"/>
                  <a:pt x="84" y="334"/>
                  <a:pt x="84" y="334"/>
                </a:cubicBezTo>
                <a:lnTo>
                  <a:pt x="84" y="334"/>
                </a:lnTo>
                <a:cubicBezTo>
                  <a:pt x="85" y="334"/>
                  <a:pt x="86" y="333"/>
                  <a:pt x="86" y="332"/>
                </a:cubicBezTo>
                <a:lnTo>
                  <a:pt x="86" y="332"/>
                </a:lnTo>
                <a:lnTo>
                  <a:pt x="86" y="332"/>
                </a:lnTo>
                <a:lnTo>
                  <a:pt x="86" y="332"/>
                </a:lnTo>
                <a:cubicBezTo>
                  <a:pt x="86" y="335"/>
                  <a:pt x="88" y="336"/>
                  <a:pt x="90" y="338"/>
                </a:cubicBezTo>
                <a:lnTo>
                  <a:pt x="90" y="338"/>
                </a:lnTo>
                <a:cubicBezTo>
                  <a:pt x="89" y="338"/>
                  <a:pt x="88" y="338"/>
                  <a:pt x="87" y="338"/>
                </a:cubicBezTo>
                <a:close/>
                <a:moveTo>
                  <a:pt x="87" y="349"/>
                </a:moveTo>
                <a:lnTo>
                  <a:pt x="87" y="349"/>
                </a:lnTo>
                <a:cubicBezTo>
                  <a:pt x="86" y="349"/>
                  <a:pt x="85" y="349"/>
                  <a:pt x="84" y="350"/>
                </a:cubicBezTo>
                <a:lnTo>
                  <a:pt x="84" y="350"/>
                </a:lnTo>
                <a:cubicBezTo>
                  <a:pt x="85" y="348"/>
                  <a:pt x="86" y="347"/>
                  <a:pt x="85" y="345"/>
                </a:cubicBezTo>
                <a:lnTo>
                  <a:pt x="85" y="345"/>
                </a:lnTo>
                <a:lnTo>
                  <a:pt x="85" y="345"/>
                </a:lnTo>
                <a:lnTo>
                  <a:pt x="87" y="345"/>
                </a:lnTo>
                <a:lnTo>
                  <a:pt x="87" y="345"/>
                </a:lnTo>
                <a:lnTo>
                  <a:pt x="87" y="345"/>
                </a:lnTo>
                <a:lnTo>
                  <a:pt x="87" y="345"/>
                </a:lnTo>
                <a:lnTo>
                  <a:pt x="87" y="345"/>
                </a:lnTo>
                <a:lnTo>
                  <a:pt x="87" y="345"/>
                </a:lnTo>
                <a:cubicBezTo>
                  <a:pt x="86" y="346"/>
                  <a:pt x="86" y="347"/>
                  <a:pt x="85" y="348"/>
                </a:cubicBezTo>
                <a:lnTo>
                  <a:pt x="85" y="348"/>
                </a:lnTo>
                <a:cubicBezTo>
                  <a:pt x="85" y="348"/>
                  <a:pt x="86" y="348"/>
                  <a:pt x="87" y="349"/>
                </a:cubicBezTo>
                <a:lnTo>
                  <a:pt x="108" y="304"/>
                </a:lnTo>
                <a:lnTo>
                  <a:pt x="108" y="304"/>
                </a:lnTo>
                <a:cubicBezTo>
                  <a:pt x="104" y="305"/>
                  <a:pt x="101" y="306"/>
                  <a:pt x="96" y="307"/>
                </a:cubicBezTo>
                <a:lnTo>
                  <a:pt x="96" y="307"/>
                </a:lnTo>
                <a:cubicBezTo>
                  <a:pt x="95" y="308"/>
                  <a:pt x="95" y="309"/>
                  <a:pt x="96" y="311"/>
                </a:cubicBezTo>
                <a:lnTo>
                  <a:pt x="96" y="311"/>
                </a:lnTo>
                <a:cubicBezTo>
                  <a:pt x="95" y="311"/>
                  <a:pt x="94" y="311"/>
                  <a:pt x="93" y="312"/>
                </a:cubicBezTo>
                <a:lnTo>
                  <a:pt x="93" y="312"/>
                </a:lnTo>
                <a:cubicBezTo>
                  <a:pt x="92" y="312"/>
                  <a:pt x="91" y="311"/>
                  <a:pt x="90" y="311"/>
                </a:cubicBezTo>
                <a:lnTo>
                  <a:pt x="90" y="311"/>
                </a:lnTo>
                <a:cubicBezTo>
                  <a:pt x="92" y="310"/>
                  <a:pt x="95" y="309"/>
                  <a:pt x="96" y="306"/>
                </a:cubicBezTo>
                <a:lnTo>
                  <a:pt x="96" y="306"/>
                </a:lnTo>
                <a:cubicBezTo>
                  <a:pt x="96" y="305"/>
                  <a:pt x="96" y="305"/>
                  <a:pt x="97" y="304"/>
                </a:cubicBezTo>
                <a:lnTo>
                  <a:pt x="97" y="304"/>
                </a:lnTo>
                <a:lnTo>
                  <a:pt x="98" y="304"/>
                </a:lnTo>
                <a:lnTo>
                  <a:pt x="99" y="305"/>
                </a:lnTo>
                <a:lnTo>
                  <a:pt x="99" y="305"/>
                </a:lnTo>
                <a:lnTo>
                  <a:pt x="99" y="305"/>
                </a:lnTo>
                <a:cubicBezTo>
                  <a:pt x="102" y="300"/>
                  <a:pt x="99" y="300"/>
                  <a:pt x="96" y="299"/>
                </a:cubicBezTo>
                <a:lnTo>
                  <a:pt x="96" y="299"/>
                </a:lnTo>
                <a:cubicBezTo>
                  <a:pt x="97" y="299"/>
                  <a:pt x="97" y="299"/>
                  <a:pt x="97" y="299"/>
                </a:cubicBezTo>
                <a:lnTo>
                  <a:pt x="97" y="299"/>
                </a:lnTo>
                <a:cubicBezTo>
                  <a:pt x="100" y="299"/>
                  <a:pt x="103" y="297"/>
                  <a:pt x="106" y="297"/>
                </a:cubicBezTo>
                <a:lnTo>
                  <a:pt x="106" y="297"/>
                </a:lnTo>
                <a:cubicBezTo>
                  <a:pt x="105" y="299"/>
                  <a:pt x="106" y="302"/>
                  <a:pt x="108" y="304"/>
                </a:cubicBezTo>
                <a:lnTo>
                  <a:pt x="106" y="369"/>
                </a:lnTo>
                <a:lnTo>
                  <a:pt x="106" y="369"/>
                </a:lnTo>
                <a:cubicBezTo>
                  <a:pt x="107" y="369"/>
                  <a:pt x="107" y="368"/>
                  <a:pt x="107" y="368"/>
                </a:cubicBezTo>
                <a:lnTo>
                  <a:pt x="107" y="368"/>
                </a:lnTo>
                <a:cubicBezTo>
                  <a:pt x="106" y="369"/>
                  <a:pt x="106" y="370"/>
                  <a:pt x="108" y="372"/>
                </a:cubicBezTo>
                <a:lnTo>
                  <a:pt x="108" y="372"/>
                </a:lnTo>
                <a:lnTo>
                  <a:pt x="107" y="372"/>
                </a:lnTo>
                <a:lnTo>
                  <a:pt x="107" y="372"/>
                </a:lnTo>
                <a:cubicBezTo>
                  <a:pt x="106" y="371"/>
                  <a:pt x="106" y="371"/>
                  <a:pt x="105" y="370"/>
                </a:cubicBezTo>
                <a:lnTo>
                  <a:pt x="105" y="370"/>
                </a:lnTo>
                <a:cubicBezTo>
                  <a:pt x="106" y="370"/>
                  <a:pt x="106" y="369"/>
                  <a:pt x="106" y="369"/>
                </a:cubicBezTo>
                <a:lnTo>
                  <a:pt x="87" y="349"/>
                </a:lnTo>
                <a:close/>
                <a:moveTo>
                  <a:pt x="105" y="354"/>
                </a:moveTo>
                <a:lnTo>
                  <a:pt x="105" y="354"/>
                </a:lnTo>
                <a:cubicBezTo>
                  <a:pt x="106" y="358"/>
                  <a:pt x="108" y="360"/>
                  <a:pt x="111" y="363"/>
                </a:cubicBezTo>
                <a:lnTo>
                  <a:pt x="111" y="363"/>
                </a:lnTo>
                <a:lnTo>
                  <a:pt x="111" y="363"/>
                </a:lnTo>
                <a:lnTo>
                  <a:pt x="111" y="363"/>
                </a:lnTo>
                <a:cubicBezTo>
                  <a:pt x="111" y="363"/>
                  <a:pt x="111" y="363"/>
                  <a:pt x="111" y="364"/>
                </a:cubicBezTo>
                <a:lnTo>
                  <a:pt x="111" y="364"/>
                </a:lnTo>
                <a:cubicBezTo>
                  <a:pt x="110" y="365"/>
                  <a:pt x="108" y="366"/>
                  <a:pt x="107" y="368"/>
                </a:cubicBezTo>
                <a:lnTo>
                  <a:pt x="107" y="368"/>
                </a:lnTo>
                <a:cubicBezTo>
                  <a:pt x="111" y="362"/>
                  <a:pt x="106" y="360"/>
                  <a:pt x="103" y="357"/>
                </a:cubicBezTo>
                <a:lnTo>
                  <a:pt x="103" y="357"/>
                </a:lnTo>
                <a:cubicBezTo>
                  <a:pt x="104" y="356"/>
                  <a:pt x="105" y="355"/>
                  <a:pt x="105" y="354"/>
                </a:cubicBezTo>
                <a:close/>
                <a:moveTo>
                  <a:pt x="106" y="339"/>
                </a:moveTo>
                <a:lnTo>
                  <a:pt x="106" y="339"/>
                </a:lnTo>
                <a:cubicBezTo>
                  <a:pt x="105" y="338"/>
                  <a:pt x="104" y="338"/>
                  <a:pt x="103" y="339"/>
                </a:cubicBezTo>
                <a:lnTo>
                  <a:pt x="103" y="339"/>
                </a:lnTo>
                <a:cubicBezTo>
                  <a:pt x="103" y="338"/>
                  <a:pt x="103" y="338"/>
                  <a:pt x="104" y="336"/>
                </a:cubicBezTo>
                <a:lnTo>
                  <a:pt x="104" y="336"/>
                </a:lnTo>
                <a:lnTo>
                  <a:pt x="104" y="336"/>
                </a:lnTo>
                <a:lnTo>
                  <a:pt x="104" y="336"/>
                </a:lnTo>
                <a:lnTo>
                  <a:pt x="104" y="336"/>
                </a:lnTo>
                <a:cubicBezTo>
                  <a:pt x="105" y="338"/>
                  <a:pt x="105" y="338"/>
                  <a:pt x="106" y="339"/>
                </a:cubicBezTo>
                <a:close/>
                <a:moveTo>
                  <a:pt x="110" y="340"/>
                </a:moveTo>
                <a:lnTo>
                  <a:pt x="110" y="340"/>
                </a:lnTo>
                <a:cubicBezTo>
                  <a:pt x="110" y="341"/>
                  <a:pt x="109" y="342"/>
                  <a:pt x="108" y="344"/>
                </a:cubicBezTo>
                <a:lnTo>
                  <a:pt x="108" y="344"/>
                </a:lnTo>
                <a:cubicBezTo>
                  <a:pt x="108" y="342"/>
                  <a:pt x="108" y="342"/>
                  <a:pt x="107" y="340"/>
                </a:cubicBezTo>
                <a:lnTo>
                  <a:pt x="107" y="340"/>
                </a:lnTo>
                <a:lnTo>
                  <a:pt x="106" y="340"/>
                </a:lnTo>
                <a:lnTo>
                  <a:pt x="106" y="340"/>
                </a:lnTo>
                <a:cubicBezTo>
                  <a:pt x="108" y="341"/>
                  <a:pt x="109" y="340"/>
                  <a:pt x="110" y="340"/>
                </a:cubicBezTo>
                <a:close/>
                <a:moveTo>
                  <a:pt x="106" y="323"/>
                </a:moveTo>
                <a:lnTo>
                  <a:pt x="106" y="323"/>
                </a:lnTo>
                <a:cubicBezTo>
                  <a:pt x="105" y="322"/>
                  <a:pt x="104" y="322"/>
                  <a:pt x="102" y="321"/>
                </a:cubicBezTo>
                <a:lnTo>
                  <a:pt x="102" y="321"/>
                </a:lnTo>
                <a:cubicBezTo>
                  <a:pt x="103" y="320"/>
                  <a:pt x="103" y="320"/>
                  <a:pt x="103" y="320"/>
                </a:cubicBezTo>
                <a:lnTo>
                  <a:pt x="103" y="320"/>
                </a:lnTo>
                <a:cubicBezTo>
                  <a:pt x="105" y="320"/>
                  <a:pt x="106" y="321"/>
                  <a:pt x="107" y="321"/>
                </a:cubicBezTo>
                <a:lnTo>
                  <a:pt x="107" y="321"/>
                </a:lnTo>
                <a:cubicBezTo>
                  <a:pt x="106" y="321"/>
                  <a:pt x="106" y="322"/>
                  <a:pt x="106" y="323"/>
                </a:cubicBezTo>
                <a:close/>
                <a:moveTo>
                  <a:pt x="109" y="444"/>
                </a:moveTo>
                <a:lnTo>
                  <a:pt x="109" y="444"/>
                </a:lnTo>
                <a:cubicBezTo>
                  <a:pt x="109" y="444"/>
                  <a:pt x="109" y="444"/>
                  <a:pt x="109" y="445"/>
                </a:cubicBezTo>
                <a:lnTo>
                  <a:pt x="109" y="445"/>
                </a:lnTo>
                <a:cubicBezTo>
                  <a:pt x="108" y="445"/>
                  <a:pt x="107" y="445"/>
                  <a:pt x="107" y="446"/>
                </a:cubicBezTo>
                <a:lnTo>
                  <a:pt x="107" y="446"/>
                </a:lnTo>
                <a:cubicBezTo>
                  <a:pt x="107" y="445"/>
                  <a:pt x="106" y="444"/>
                  <a:pt x="106" y="444"/>
                </a:cubicBezTo>
                <a:lnTo>
                  <a:pt x="106" y="444"/>
                </a:lnTo>
                <a:cubicBezTo>
                  <a:pt x="107" y="444"/>
                  <a:pt x="108" y="444"/>
                  <a:pt x="109" y="444"/>
                </a:cubicBezTo>
                <a:close/>
                <a:moveTo>
                  <a:pt x="108" y="381"/>
                </a:moveTo>
                <a:lnTo>
                  <a:pt x="108" y="381"/>
                </a:lnTo>
                <a:cubicBezTo>
                  <a:pt x="108" y="380"/>
                  <a:pt x="107" y="379"/>
                  <a:pt x="106" y="379"/>
                </a:cubicBezTo>
                <a:lnTo>
                  <a:pt x="106" y="379"/>
                </a:lnTo>
                <a:cubicBezTo>
                  <a:pt x="106" y="377"/>
                  <a:pt x="106" y="375"/>
                  <a:pt x="108" y="375"/>
                </a:cubicBezTo>
                <a:lnTo>
                  <a:pt x="108" y="375"/>
                </a:lnTo>
                <a:lnTo>
                  <a:pt x="111" y="375"/>
                </a:lnTo>
                <a:lnTo>
                  <a:pt x="111" y="375"/>
                </a:lnTo>
                <a:cubicBezTo>
                  <a:pt x="111" y="377"/>
                  <a:pt x="111" y="378"/>
                  <a:pt x="111" y="379"/>
                </a:cubicBezTo>
                <a:lnTo>
                  <a:pt x="111" y="379"/>
                </a:lnTo>
                <a:lnTo>
                  <a:pt x="111" y="379"/>
                </a:lnTo>
                <a:lnTo>
                  <a:pt x="110" y="380"/>
                </a:lnTo>
                <a:lnTo>
                  <a:pt x="110" y="380"/>
                </a:lnTo>
                <a:cubicBezTo>
                  <a:pt x="110" y="381"/>
                  <a:pt x="109" y="381"/>
                  <a:pt x="108" y="381"/>
                </a:cubicBezTo>
                <a:close/>
                <a:moveTo>
                  <a:pt x="111" y="280"/>
                </a:moveTo>
                <a:lnTo>
                  <a:pt x="111" y="280"/>
                </a:lnTo>
                <a:cubicBezTo>
                  <a:pt x="111" y="283"/>
                  <a:pt x="114" y="284"/>
                  <a:pt x="116" y="287"/>
                </a:cubicBezTo>
                <a:lnTo>
                  <a:pt x="116" y="287"/>
                </a:lnTo>
                <a:lnTo>
                  <a:pt x="116" y="287"/>
                </a:lnTo>
                <a:lnTo>
                  <a:pt x="116" y="287"/>
                </a:lnTo>
                <a:cubicBezTo>
                  <a:pt x="111" y="295"/>
                  <a:pt x="117" y="295"/>
                  <a:pt x="121" y="293"/>
                </a:cubicBezTo>
                <a:lnTo>
                  <a:pt x="121" y="293"/>
                </a:lnTo>
                <a:cubicBezTo>
                  <a:pt x="120" y="295"/>
                  <a:pt x="119" y="295"/>
                  <a:pt x="119" y="297"/>
                </a:cubicBezTo>
                <a:lnTo>
                  <a:pt x="119" y="297"/>
                </a:lnTo>
                <a:cubicBezTo>
                  <a:pt x="117" y="297"/>
                  <a:pt x="117" y="298"/>
                  <a:pt x="115" y="298"/>
                </a:cubicBezTo>
                <a:lnTo>
                  <a:pt x="115" y="298"/>
                </a:lnTo>
                <a:cubicBezTo>
                  <a:pt x="117" y="298"/>
                  <a:pt x="116" y="300"/>
                  <a:pt x="115" y="302"/>
                </a:cubicBezTo>
                <a:lnTo>
                  <a:pt x="115" y="302"/>
                </a:lnTo>
                <a:cubicBezTo>
                  <a:pt x="115" y="302"/>
                  <a:pt x="114" y="301"/>
                  <a:pt x="113" y="301"/>
                </a:cubicBezTo>
                <a:lnTo>
                  <a:pt x="113" y="301"/>
                </a:lnTo>
                <a:cubicBezTo>
                  <a:pt x="112" y="299"/>
                  <a:pt x="111" y="296"/>
                  <a:pt x="111" y="293"/>
                </a:cubicBezTo>
                <a:lnTo>
                  <a:pt x="111" y="293"/>
                </a:lnTo>
                <a:lnTo>
                  <a:pt x="111" y="293"/>
                </a:lnTo>
                <a:lnTo>
                  <a:pt x="111" y="293"/>
                </a:lnTo>
                <a:cubicBezTo>
                  <a:pt x="114" y="289"/>
                  <a:pt x="113" y="286"/>
                  <a:pt x="111" y="283"/>
                </a:cubicBezTo>
                <a:lnTo>
                  <a:pt x="111" y="283"/>
                </a:lnTo>
                <a:cubicBezTo>
                  <a:pt x="110" y="283"/>
                  <a:pt x="110" y="282"/>
                  <a:pt x="110" y="281"/>
                </a:cubicBezTo>
                <a:lnTo>
                  <a:pt x="110" y="281"/>
                </a:lnTo>
                <a:lnTo>
                  <a:pt x="111" y="280"/>
                </a:lnTo>
                <a:close/>
                <a:moveTo>
                  <a:pt x="111" y="224"/>
                </a:moveTo>
                <a:lnTo>
                  <a:pt x="111" y="224"/>
                </a:lnTo>
                <a:lnTo>
                  <a:pt x="111" y="224"/>
                </a:lnTo>
                <a:lnTo>
                  <a:pt x="111" y="224"/>
                </a:lnTo>
                <a:lnTo>
                  <a:pt x="111" y="224"/>
                </a:lnTo>
                <a:cubicBezTo>
                  <a:pt x="111" y="225"/>
                  <a:pt x="111" y="225"/>
                  <a:pt x="112" y="225"/>
                </a:cubicBezTo>
                <a:lnTo>
                  <a:pt x="112" y="225"/>
                </a:lnTo>
                <a:cubicBezTo>
                  <a:pt x="112" y="227"/>
                  <a:pt x="112" y="227"/>
                  <a:pt x="114" y="228"/>
                </a:cubicBezTo>
                <a:lnTo>
                  <a:pt x="114" y="228"/>
                </a:lnTo>
                <a:lnTo>
                  <a:pt x="114" y="228"/>
                </a:lnTo>
                <a:lnTo>
                  <a:pt x="114" y="228"/>
                </a:lnTo>
                <a:cubicBezTo>
                  <a:pt x="114" y="228"/>
                  <a:pt x="114" y="228"/>
                  <a:pt x="114" y="230"/>
                </a:cubicBezTo>
                <a:lnTo>
                  <a:pt x="114" y="230"/>
                </a:lnTo>
                <a:cubicBezTo>
                  <a:pt x="113" y="228"/>
                  <a:pt x="111" y="228"/>
                  <a:pt x="111" y="227"/>
                </a:cubicBezTo>
                <a:lnTo>
                  <a:pt x="111" y="227"/>
                </a:lnTo>
                <a:cubicBezTo>
                  <a:pt x="111" y="225"/>
                  <a:pt x="111" y="225"/>
                  <a:pt x="111" y="224"/>
                </a:cubicBezTo>
                <a:close/>
                <a:moveTo>
                  <a:pt x="112" y="79"/>
                </a:moveTo>
                <a:lnTo>
                  <a:pt x="112" y="79"/>
                </a:lnTo>
                <a:lnTo>
                  <a:pt x="112" y="79"/>
                </a:lnTo>
                <a:lnTo>
                  <a:pt x="112" y="80"/>
                </a:lnTo>
                <a:lnTo>
                  <a:pt x="112" y="80"/>
                </a:lnTo>
                <a:cubicBezTo>
                  <a:pt x="113" y="80"/>
                  <a:pt x="113" y="80"/>
                  <a:pt x="113" y="80"/>
                </a:cubicBezTo>
                <a:lnTo>
                  <a:pt x="113" y="80"/>
                </a:lnTo>
                <a:cubicBezTo>
                  <a:pt x="114" y="80"/>
                  <a:pt x="114" y="80"/>
                  <a:pt x="115" y="80"/>
                </a:cubicBezTo>
                <a:lnTo>
                  <a:pt x="115" y="80"/>
                </a:lnTo>
                <a:cubicBezTo>
                  <a:pt x="115" y="80"/>
                  <a:pt x="114" y="80"/>
                  <a:pt x="114" y="81"/>
                </a:cubicBezTo>
                <a:lnTo>
                  <a:pt x="114" y="81"/>
                </a:lnTo>
                <a:cubicBezTo>
                  <a:pt x="113" y="80"/>
                  <a:pt x="112" y="80"/>
                  <a:pt x="111" y="80"/>
                </a:cubicBezTo>
                <a:lnTo>
                  <a:pt x="111" y="80"/>
                </a:lnTo>
                <a:cubicBezTo>
                  <a:pt x="111" y="80"/>
                  <a:pt x="111" y="79"/>
                  <a:pt x="112" y="79"/>
                </a:cubicBezTo>
                <a:close/>
                <a:moveTo>
                  <a:pt x="116" y="111"/>
                </a:moveTo>
                <a:lnTo>
                  <a:pt x="116" y="111"/>
                </a:lnTo>
                <a:lnTo>
                  <a:pt x="116" y="111"/>
                </a:lnTo>
                <a:cubicBezTo>
                  <a:pt x="117" y="111"/>
                  <a:pt x="117" y="111"/>
                  <a:pt x="117" y="112"/>
                </a:cubicBezTo>
                <a:lnTo>
                  <a:pt x="117" y="112"/>
                </a:lnTo>
                <a:cubicBezTo>
                  <a:pt x="115" y="115"/>
                  <a:pt x="115" y="117"/>
                  <a:pt x="116" y="118"/>
                </a:cubicBezTo>
                <a:lnTo>
                  <a:pt x="116" y="118"/>
                </a:lnTo>
                <a:cubicBezTo>
                  <a:pt x="115" y="119"/>
                  <a:pt x="115" y="120"/>
                  <a:pt x="114" y="120"/>
                </a:cubicBezTo>
                <a:lnTo>
                  <a:pt x="114" y="120"/>
                </a:lnTo>
                <a:cubicBezTo>
                  <a:pt x="117" y="122"/>
                  <a:pt x="118" y="121"/>
                  <a:pt x="120" y="119"/>
                </a:cubicBezTo>
                <a:lnTo>
                  <a:pt x="120" y="119"/>
                </a:lnTo>
                <a:cubicBezTo>
                  <a:pt x="120" y="120"/>
                  <a:pt x="121" y="121"/>
                  <a:pt x="121" y="121"/>
                </a:cubicBezTo>
                <a:lnTo>
                  <a:pt x="121" y="121"/>
                </a:lnTo>
                <a:lnTo>
                  <a:pt x="121" y="121"/>
                </a:lnTo>
                <a:lnTo>
                  <a:pt x="120" y="123"/>
                </a:lnTo>
                <a:lnTo>
                  <a:pt x="120" y="123"/>
                </a:lnTo>
                <a:lnTo>
                  <a:pt x="120" y="123"/>
                </a:lnTo>
                <a:lnTo>
                  <a:pt x="120" y="123"/>
                </a:lnTo>
                <a:cubicBezTo>
                  <a:pt x="118" y="123"/>
                  <a:pt x="117" y="123"/>
                  <a:pt x="116" y="124"/>
                </a:cubicBezTo>
                <a:lnTo>
                  <a:pt x="116" y="124"/>
                </a:lnTo>
                <a:cubicBezTo>
                  <a:pt x="116" y="123"/>
                  <a:pt x="116" y="123"/>
                  <a:pt x="116" y="123"/>
                </a:cubicBezTo>
                <a:lnTo>
                  <a:pt x="116" y="123"/>
                </a:lnTo>
                <a:cubicBezTo>
                  <a:pt x="115" y="123"/>
                  <a:pt x="114" y="122"/>
                  <a:pt x="113" y="122"/>
                </a:cubicBezTo>
                <a:lnTo>
                  <a:pt x="113" y="122"/>
                </a:lnTo>
                <a:lnTo>
                  <a:pt x="112" y="122"/>
                </a:lnTo>
                <a:lnTo>
                  <a:pt x="112" y="122"/>
                </a:lnTo>
                <a:cubicBezTo>
                  <a:pt x="112" y="122"/>
                  <a:pt x="112" y="122"/>
                  <a:pt x="111" y="122"/>
                </a:cubicBezTo>
                <a:lnTo>
                  <a:pt x="111" y="122"/>
                </a:lnTo>
                <a:cubicBezTo>
                  <a:pt x="112" y="121"/>
                  <a:pt x="112" y="121"/>
                  <a:pt x="112" y="120"/>
                </a:cubicBezTo>
                <a:lnTo>
                  <a:pt x="112" y="120"/>
                </a:lnTo>
                <a:cubicBezTo>
                  <a:pt x="116" y="117"/>
                  <a:pt x="115" y="114"/>
                  <a:pt x="115" y="111"/>
                </a:cubicBezTo>
                <a:lnTo>
                  <a:pt x="115" y="111"/>
                </a:lnTo>
                <a:lnTo>
                  <a:pt x="116" y="111"/>
                </a:lnTo>
                <a:close/>
                <a:moveTo>
                  <a:pt x="120" y="48"/>
                </a:moveTo>
                <a:lnTo>
                  <a:pt x="120" y="48"/>
                </a:lnTo>
                <a:cubicBezTo>
                  <a:pt x="121" y="48"/>
                  <a:pt x="123" y="47"/>
                  <a:pt x="126" y="46"/>
                </a:cubicBezTo>
                <a:lnTo>
                  <a:pt x="126" y="46"/>
                </a:lnTo>
                <a:cubicBezTo>
                  <a:pt x="127" y="44"/>
                  <a:pt x="129" y="43"/>
                  <a:pt x="130" y="44"/>
                </a:cubicBezTo>
                <a:lnTo>
                  <a:pt x="130" y="44"/>
                </a:lnTo>
                <a:cubicBezTo>
                  <a:pt x="131" y="44"/>
                  <a:pt x="131" y="45"/>
                  <a:pt x="132" y="45"/>
                </a:cubicBezTo>
                <a:lnTo>
                  <a:pt x="132" y="45"/>
                </a:lnTo>
                <a:lnTo>
                  <a:pt x="132" y="45"/>
                </a:lnTo>
                <a:lnTo>
                  <a:pt x="132" y="45"/>
                </a:lnTo>
                <a:cubicBezTo>
                  <a:pt x="131" y="47"/>
                  <a:pt x="130" y="48"/>
                  <a:pt x="131" y="49"/>
                </a:cubicBezTo>
                <a:lnTo>
                  <a:pt x="131" y="49"/>
                </a:lnTo>
                <a:lnTo>
                  <a:pt x="131" y="49"/>
                </a:lnTo>
                <a:lnTo>
                  <a:pt x="131" y="49"/>
                </a:lnTo>
                <a:cubicBezTo>
                  <a:pt x="131" y="49"/>
                  <a:pt x="131" y="49"/>
                  <a:pt x="131" y="50"/>
                </a:cubicBezTo>
                <a:lnTo>
                  <a:pt x="131" y="50"/>
                </a:lnTo>
                <a:lnTo>
                  <a:pt x="131" y="50"/>
                </a:lnTo>
                <a:cubicBezTo>
                  <a:pt x="131" y="51"/>
                  <a:pt x="130" y="52"/>
                  <a:pt x="130" y="52"/>
                </a:cubicBezTo>
                <a:lnTo>
                  <a:pt x="130" y="52"/>
                </a:lnTo>
                <a:cubicBezTo>
                  <a:pt x="127" y="48"/>
                  <a:pt x="121" y="50"/>
                  <a:pt x="117" y="52"/>
                </a:cubicBezTo>
                <a:lnTo>
                  <a:pt x="117" y="52"/>
                </a:lnTo>
                <a:lnTo>
                  <a:pt x="117" y="52"/>
                </a:lnTo>
                <a:lnTo>
                  <a:pt x="117" y="52"/>
                </a:lnTo>
                <a:cubicBezTo>
                  <a:pt x="117" y="52"/>
                  <a:pt x="117" y="52"/>
                  <a:pt x="116" y="52"/>
                </a:cubicBezTo>
                <a:lnTo>
                  <a:pt x="116" y="52"/>
                </a:lnTo>
                <a:cubicBezTo>
                  <a:pt x="117" y="51"/>
                  <a:pt x="119" y="50"/>
                  <a:pt x="120" y="48"/>
                </a:cubicBezTo>
                <a:close/>
                <a:moveTo>
                  <a:pt x="136" y="22"/>
                </a:moveTo>
                <a:lnTo>
                  <a:pt x="136" y="22"/>
                </a:lnTo>
                <a:lnTo>
                  <a:pt x="136" y="22"/>
                </a:lnTo>
                <a:lnTo>
                  <a:pt x="136" y="22"/>
                </a:lnTo>
                <a:lnTo>
                  <a:pt x="137" y="22"/>
                </a:lnTo>
                <a:lnTo>
                  <a:pt x="137" y="22"/>
                </a:lnTo>
                <a:cubicBezTo>
                  <a:pt x="137" y="23"/>
                  <a:pt x="137" y="23"/>
                  <a:pt x="138" y="24"/>
                </a:cubicBezTo>
                <a:lnTo>
                  <a:pt x="138" y="24"/>
                </a:lnTo>
                <a:cubicBezTo>
                  <a:pt x="137" y="25"/>
                  <a:pt x="137" y="25"/>
                  <a:pt x="136" y="26"/>
                </a:cubicBezTo>
                <a:lnTo>
                  <a:pt x="136" y="26"/>
                </a:lnTo>
                <a:cubicBezTo>
                  <a:pt x="134" y="26"/>
                  <a:pt x="133" y="26"/>
                  <a:pt x="132" y="27"/>
                </a:cubicBezTo>
                <a:lnTo>
                  <a:pt x="132" y="27"/>
                </a:lnTo>
                <a:lnTo>
                  <a:pt x="132" y="27"/>
                </a:lnTo>
                <a:lnTo>
                  <a:pt x="132" y="27"/>
                </a:lnTo>
                <a:cubicBezTo>
                  <a:pt x="133" y="25"/>
                  <a:pt x="135" y="24"/>
                  <a:pt x="136" y="22"/>
                </a:cubicBezTo>
                <a:close/>
                <a:moveTo>
                  <a:pt x="141" y="174"/>
                </a:moveTo>
                <a:lnTo>
                  <a:pt x="141" y="174"/>
                </a:lnTo>
                <a:cubicBezTo>
                  <a:pt x="142" y="174"/>
                  <a:pt x="143" y="174"/>
                  <a:pt x="144" y="173"/>
                </a:cubicBezTo>
                <a:lnTo>
                  <a:pt x="144" y="173"/>
                </a:lnTo>
                <a:lnTo>
                  <a:pt x="145" y="173"/>
                </a:lnTo>
                <a:lnTo>
                  <a:pt x="145" y="173"/>
                </a:lnTo>
                <a:cubicBezTo>
                  <a:pt x="145" y="174"/>
                  <a:pt x="145" y="174"/>
                  <a:pt x="145" y="175"/>
                </a:cubicBezTo>
                <a:lnTo>
                  <a:pt x="145" y="175"/>
                </a:lnTo>
                <a:cubicBezTo>
                  <a:pt x="145" y="175"/>
                  <a:pt x="145" y="176"/>
                  <a:pt x="144" y="176"/>
                </a:cubicBezTo>
                <a:lnTo>
                  <a:pt x="144" y="176"/>
                </a:lnTo>
                <a:lnTo>
                  <a:pt x="144" y="176"/>
                </a:lnTo>
                <a:lnTo>
                  <a:pt x="144" y="176"/>
                </a:lnTo>
                <a:cubicBezTo>
                  <a:pt x="142" y="176"/>
                  <a:pt x="141" y="177"/>
                  <a:pt x="140" y="179"/>
                </a:cubicBezTo>
                <a:lnTo>
                  <a:pt x="140" y="179"/>
                </a:lnTo>
                <a:cubicBezTo>
                  <a:pt x="140" y="180"/>
                  <a:pt x="139" y="182"/>
                  <a:pt x="138" y="183"/>
                </a:cubicBezTo>
                <a:lnTo>
                  <a:pt x="138" y="183"/>
                </a:lnTo>
                <a:cubicBezTo>
                  <a:pt x="138" y="182"/>
                  <a:pt x="137" y="180"/>
                  <a:pt x="137" y="178"/>
                </a:cubicBezTo>
                <a:lnTo>
                  <a:pt x="137" y="178"/>
                </a:lnTo>
                <a:lnTo>
                  <a:pt x="137" y="178"/>
                </a:lnTo>
                <a:lnTo>
                  <a:pt x="137" y="178"/>
                </a:lnTo>
                <a:cubicBezTo>
                  <a:pt x="138" y="177"/>
                  <a:pt x="138" y="176"/>
                  <a:pt x="138" y="175"/>
                </a:cubicBezTo>
                <a:lnTo>
                  <a:pt x="138" y="175"/>
                </a:lnTo>
                <a:cubicBezTo>
                  <a:pt x="139" y="175"/>
                  <a:pt x="139" y="175"/>
                  <a:pt x="141" y="174"/>
                </a:cubicBezTo>
                <a:close/>
                <a:moveTo>
                  <a:pt x="139" y="97"/>
                </a:moveTo>
                <a:lnTo>
                  <a:pt x="139" y="97"/>
                </a:lnTo>
                <a:close/>
                <a:moveTo>
                  <a:pt x="140" y="81"/>
                </a:moveTo>
                <a:lnTo>
                  <a:pt x="140" y="81"/>
                </a:lnTo>
                <a:cubicBezTo>
                  <a:pt x="141" y="81"/>
                  <a:pt x="142" y="80"/>
                  <a:pt x="143" y="80"/>
                </a:cubicBezTo>
                <a:lnTo>
                  <a:pt x="143" y="80"/>
                </a:lnTo>
                <a:cubicBezTo>
                  <a:pt x="144" y="80"/>
                  <a:pt x="145" y="81"/>
                  <a:pt x="145" y="81"/>
                </a:cubicBezTo>
                <a:lnTo>
                  <a:pt x="145" y="81"/>
                </a:lnTo>
                <a:cubicBezTo>
                  <a:pt x="144" y="82"/>
                  <a:pt x="142" y="83"/>
                  <a:pt x="141" y="84"/>
                </a:cubicBezTo>
                <a:lnTo>
                  <a:pt x="141" y="84"/>
                </a:lnTo>
                <a:cubicBezTo>
                  <a:pt x="141" y="83"/>
                  <a:pt x="141" y="83"/>
                  <a:pt x="140" y="82"/>
                </a:cubicBezTo>
                <a:lnTo>
                  <a:pt x="140" y="82"/>
                </a:lnTo>
                <a:lnTo>
                  <a:pt x="140" y="82"/>
                </a:lnTo>
                <a:lnTo>
                  <a:pt x="140" y="82"/>
                </a:lnTo>
                <a:cubicBezTo>
                  <a:pt x="140" y="81"/>
                  <a:pt x="140" y="81"/>
                  <a:pt x="140" y="81"/>
                </a:cubicBezTo>
                <a:close/>
                <a:moveTo>
                  <a:pt x="148" y="217"/>
                </a:moveTo>
                <a:lnTo>
                  <a:pt x="148" y="217"/>
                </a:lnTo>
                <a:lnTo>
                  <a:pt x="149" y="217"/>
                </a:lnTo>
                <a:lnTo>
                  <a:pt x="149" y="217"/>
                </a:lnTo>
                <a:cubicBezTo>
                  <a:pt x="149" y="219"/>
                  <a:pt x="148" y="219"/>
                  <a:pt x="148" y="220"/>
                </a:cubicBezTo>
                <a:lnTo>
                  <a:pt x="148" y="220"/>
                </a:lnTo>
                <a:cubicBezTo>
                  <a:pt x="147" y="223"/>
                  <a:pt x="147" y="226"/>
                  <a:pt x="143" y="228"/>
                </a:cubicBezTo>
                <a:lnTo>
                  <a:pt x="143" y="228"/>
                </a:lnTo>
                <a:cubicBezTo>
                  <a:pt x="143" y="227"/>
                  <a:pt x="143" y="227"/>
                  <a:pt x="142" y="226"/>
                </a:cubicBezTo>
                <a:lnTo>
                  <a:pt x="142" y="226"/>
                </a:lnTo>
                <a:cubicBezTo>
                  <a:pt x="142" y="225"/>
                  <a:pt x="141" y="225"/>
                  <a:pt x="141" y="225"/>
                </a:cubicBezTo>
                <a:lnTo>
                  <a:pt x="141" y="225"/>
                </a:lnTo>
                <a:cubicBezTo>
                  <a:pt x="141" y="225"/>
                  <a:pt x="141" y="225"/>
                  <a:pt x="142" y="225"/>
                </a:cubicBezTo>
                <a:lnTo>
                  <a:pt x="142" y="225"/>
                </a:lnTo>
                <a:cubicBezTo>
                  <a:pt x="142" y="224"/>
                  <a:pt x="143" y="223"/>
                  <a:pt x="144" y="222"/>
                </a:cubicBezTo>
                <a:lnTo>
                  <a:pt x="144" y="222"/>
                </a:lnTo>
                <a:cubicBezTo>
                  <a:pt x="145" y="222"/>
                  <a:pt x="145" y="222"/>
                  <a:pt x="146" y="221"/>
                </a:cubicBezTo>
                <a:lnTo>
                  <a:pt x="146" y="221"/>
                </a:lnTo>
                <a:cubicBezTo>
                  <a:pt x="147" y="220"/>
                  <a:pt x="148" y="219"/>
                  <a:pt x="148" y="217"/>
                </a:cubicBezTo>
                <a:close/>
                <a:moveTo>
                  <a:pt x="151" y="219"/>
                </a:moveTo>
                <a:lnTo>
                  <a:pt x="151" y="219"/>
                </a:lnTo>
                <a:lnTo>
                  <a:pt x="152" y="219"/>
                </a:lnTo>
                <a:lnTo>
                  <a:pt x="152" y="219"/>
                </a:lnTo>
                <a:cubicBezTo>
                  <a:pt x="151" y="219"/>
                  <a:pt x="151" y="219"/>
                  <a:pt x="150" y="220"/>
                </a:cubicBezTo>
                <a:lnTo>
                  <a:pt x="150" y="220"/>
                </a:lnTo>
                <a:lnTo>
                  <a:pt x="150" y="220"/>
                </a:lnTo>
                <a:lnTo>
                  <a:pt x="150" y="220"/>
                </a:lnTo>
                <a:cubicBezTo>
                  <a:pt x="150" y="219"/>
                  <a:pt x="150" y="219"/>
                  <a:pt x="151" y="219"/>
                </a:cubicBezTo>
                <a:close/>
                <a:moveTo>
                  <a:pt x="150" y="252"/>
                </a:move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cubicBezTo>
                  <a:pt x="151" y="252"/>
                  <a:pt x="151" y="252"/>
                  <a:pt x="151" y="252"/>
                </a:cubicBezTo>
                <a:lnTo>
                  <a:pt x="151" y="252"/>
                </a:lnTo>
                <a:lnTo>
                  <a:pt x="150" y="252"/>
                </a:lnTo>
                <a:close/>
                <a:moveTo>
                  <a:pt x="145" y="240"/>
                </a:moveTo>
                <a:lnTo>
                  <a:pt x="145" y="240"/>
                </a:lnTo>
                <a:cubicBezTo>
                  <a:pt x="146" y="241"/>
                  <a:pt x="147" y="242"/>
                  <a:pt x="148" y="243"/>
                </a:cubicBezTo>
                <a:lnTo>
                  <a:pt x="148" y="243"/>
                </a:lnTo>
                <a:cubicBezTo>
                  <a:pt x="147" y="244"/>
                  <a:pt x="147" y="244"/>
                  <a:pt x="146" y="245"/>
                </a:cubicBezTo>
                <a:lnTo>
                  <a:pt x="146" y="245"/>
                </a:lnTo>
                <a:cubicBezTo>
                  <a:pt x="146" y="243"/>
                  <a:pt x="146" y="242"/>
                  <a:pt x="145" y="240"/>
                </a:cubicBezTo>
                <a:close/>
                <a:moveTo>
                  <a:pt x="127" y="255"/>
                </a:moveTo>
                <a:lnTo>
                  <a:pt x="127" y="255"/>
                </a:lnTo>
                <a:cubicBezTo>
                  <a:pt x="127" y="256"/>
                  <a:pt x="127" y="256"/>
                  <a:pt x="127" y="256"/>
                </a:cubicBezTo>
                <a:lnTo>
                  <a:pt x="127" y="256"/>
                </a:lnTo>
                <a:lnTo>
                  <a:pt x="127" y="256"/>
                </a:lnTo>
                <a:lnTo>
                  <a:pt x="127" y="256"/>
                </a:lnTo>
                <a:cubicBezTo>
                  <a:pt x="127" y="256"/>
                  <a:pt x="127" y="256"/>
                  <a:pt x="126" y="256"/>
                </a:cubicBezTo>
                <a:lnTo>
                  <a:pt x="126" y="256"/>
                </a:lnTo>
                <a:cubicBezTo>
                  <a:pt x="127" y="256"/>
                  <a:pt x="127" y="256"/>
                  <a:pt x="127" y="255"/>
                </a:cubicBezTo>
                <a:close/>
                <a:moveTo>
                  <a:pt x="135" y="101"/>
                </a:moveTo>
                <a:lnTo>
                  <a:pt x="135" y="101"/>
                </a:lnTo>
                <a:cubicBezTo>
                  <a:pt x="134" y="101"/>
                  <a:pt x="134" y="101"/>
                  <a:pt x="133" y="101"/>
                </a:cubicBezTo>
                <a:lnTo>
                  <a:pt x="133" y="101"/>
                </a:lnTo>
                <a:lnTo>
                  <a:pt x="133" y="101"/>
                </a:lnTo>
                <a:lnTo>
                  <a:pt x="133" y="101"/>
                </a:lnTo>
                <a:cubicBezTo>
                  <a:pt x="134" y="101"/>
                  <a:pt x="134" y="101"/>
                  <a:pt x="135" y="101"/>
                </a:cubicBezTo>
                <a:close/>
                <a:moveTo>
                  <a:pt x="142" y="254"/>
                </a:moveTo>
                <a:lnTo>
                  <a:pt x="142" y="254"/>
                </a:lnTo>
                <a:cubicBezTo>
                  <a:pt x="140" y="255"/>
                  <a:pt x="139" y="256"/>
                  <a:pt x="138" y="256"/>
                </a:cubicBezTo>
                <a:lnTo>
                  <a:pt x="138" y="256"/>
                </a:lnTo>
                <a:lnTo>
                  <a:pt x="138" y="256"/>
                </a:lnTo>
                <a:lnTo>
                  <a:pt x="138" y="256"/>
                </a:lnTo>
                <a:cubicBezTo>
                  <a:pt x="134" y="252"/>
                  <a:pt x="134" y="260"/>
                  <a:pt x="132" y="260"/>
                </a:cubicBezTo>
                <a:lnTo>
                  <a:pt x="132" y="260"/>
                </a:lnTo>
                <a:cubicBezTo>
                  <a:pt x="131" y="259"/>
                  <a:pt x="131" y="258"/>
                  <a:pt x="132" y="256"/>
                </a:cubicBezTo>
                <a:lnTo>
                  <a:pt x="132" y="256"/>
                </a:lnTo>
                <a:cubicBezTo>
                  <a:pt x="135" y="256"/>
                  <a:pt x="136" y="253"/>
                  <a:pt x="138" y="252"/>
                </a:cubicBezTo>
                <a:lnTo>
                  <a:pt x="138" y="252"/>
                </a:lnTo>
                <a:cubicBezTo>
                  <a:pt x="138" y="253"/>
                  <a:pt x="140" y="254"/>
                  <a:pt x="142" y="254"/>
                </a:cubicBezTo>
                <a:close/>
                <a:moveTo>
                  <a:pt x="141" y="228"/>
                </a:moveTo>
                <a:lnTo>
                  <a:pt x="141" y="228"/>
                </a:lnTo>
                <a:lnTo>
                  <a:pt x="142" y="228"/>
                </a:lnTo>
                <a:lnTo>
                  <a:pt x="142" y="228"/>
                </a:lnTo>
                <a:lnTo>
                  <a:pt x="141" y="228"/>
                </a:lnTo>
                <a:close/>
                <a:moveTo>
                  <a:pt x="141" y="187"/>
                </a:moveTo>
                <a:lnTo>
                  <a:pt x="141" y="187"/>
                </a:lnTo>
                <a:cubicBezTo>
                  <a:pt x="140" y="187"/>
                  <a:pt x="140" y="187"/>
                  <a:pt x="139" y="188"/>
                </a:cubicBezTo>
                <a:lnTo>
                  <a:pt x="139" y="188"/>
                </a:lnTo>
                <a:lnTo>
                  <a:pt x="139" y="187"/>
                </a:lnTo>
                <a:lnTo>
                  <a:pt x="139" y="187"/>
                </a:lnTo>
                <a:cubicBezTo>
                  <a:pt x="139" y="187"/>
                  <a:pt x="141" y="185"/>
                  <a:pt x="144" y="184"/>
                </a:cubicBezTo>
                <a:lnTo>
                  <a:pt x="144" y="184"/>
                </a:lnTo>
                <a:lnTo>
                  <a:pt x="144" y="185"/>
                </a:lnTo>
                <a:lnTo>
                  <a:pt x="144" y="185"/>
                </a:lnTo>
                <a:cubicBezTo>
                  <a:pt x="142" y="186"/>
                  <a:pt x="141" y="187"/>
                  <a:pt x="141" y="187"/>
                </a:cubicBezTo>
                <a:close/>
                <a:moveTo>
                  <a:pt x="126" y="178"/>
                </a:moveTo>
                <a:lnTo>
                  <a:pt x="126" y="178"/>
                </a:lnTo>
                <a:cubicBezTo>
                  <a:pt x="126" y="178"/>
                  <a:pt x="126" y="178"/>
                  <a:pt x="126" y="177"/>
                </a:cubicBezTo>
                <a:lnTo>
                  <a:pt x="126" y="177"/>
                </a:lnTo>
                <a:cubicBezTo>
                  <a:pt x="126" y="177"/>
                  <a:pt x="126" y="177"/>
                  <a:pt x="127" y="176"/>
                </a:cubicBezTo>
                <a:lnTo>
                  <a:pt x="127" y="176"/>
                </a:lnTo>
                <a:cubicBezTo>
                  <a:pt x="127" y="177"/>
                  <a:pt x="127" y="178"/>
                  <a:pt x="127" y="179"/>
                </a:cubicBezTo>
                <a:lnTo>
                  <a:pt x="127" y="179"/>
                </a:lnTo>
                <a:cubicBezTo>
                  <a:pt x="127" y="178"/>
                  <a:pt x="126" y="178"/>
                  <a:pt x="126" y="178"/>
                </a:cubicBezTo>
                <a:close/>
                <a:moveTo>
                  <a:pt x="127" y="193"/>
                </a:moveTo>
                <a:lnTo>
                  <a:pt x="127" y="193"/>
                </a:lnTo>
                <a:cubicBezTo>
                  <a:pt x="129" y="194"/>
                  <a:pt x="131" y="194"/>
                  <a:pt x="133" y="193"/>
                </a:cubicBezTo>
                <a:lnTo>
                  <a:pt x="133" y="193"/>
                </a:lnTo>
                <a:cubicBezTo>
                  <a:pt x="133" y="193"/>
                  <a:pt x="133" y="193"/>
                  <a:pt x="133" y="192"/>
                </a:cubicBezTo>
                <a:lnTo>
                  <a:pt x="133" y="192"/>
                </a:lnTo>
                <a:lnTo>
                  <a:pt x="133" y="192"/>
                </a:lnTo>
                <a:lnTo>
                  <a:pt x="133" y="192"/>
                </a:lnTo>
                <a:cubicBezTo>
                  <a:pt x="133" y="193"/>
                  <a:pt x="133" y="193"/>
                  <a:pt x="134" y="193"/>
                </a:cubicBezTo>
                <a:lnTo>
                  <a:pt x="134" y="193"/>
                </a:lnTo>
                <a:cubicBezTo>
                  <a:pt x="133" y="194"/>
                  <a:pt x="133" y="195"/>
                  <a:pt x="133" y="196"/>
                </a:cubicBezTo>
                <a:lnTo>
                  <a:pt x="133" y="196"/>
                </a:lnTo>
                <a:cubicBezTo>
                  <a:pt x="133" y="197"/>
                  <a:pt x="133" y="198"/>
                  <a:pt x="134" y="199"/>
                </a:cubicBezTo>
                <a:lnTo>
                  <a:pt x="133" y="199"/>
                </a:lnTo>
                <a:lnTo>
                  <a:pt x="133" y="199"/>
                </a:lnTo>
                <a:cubicBezTo>
                  <a:pt x="131" y="201"/>
                  <a:pt x="128" y="202"/>
                  <a:pt x="127" y="204"/>
                </a:cubicBezTo>
                <a:lnTo>
                  <a:pt x="127" y="204"/>
                </a:lnTo>
                <a:lnTo>
                  <a:pt x="126" y="203"/>
                </a:lnTo>
                <a:lnTo>
                  <a:pt x="126" y="203"/>
                </a:lnTo>
                <a:cubicBezTo>
                  <a:pt x="125" y="203"/>
                  <a:pt x="124" y="203"/>
                  <a:pt x="123" y="203"/>
                </a:cubicBezTo>
                <a:lnTo>
                  <a:pt x="123" y="203"/>
                </a:lnTo>
                <a:lnTo>
                  <a:pt x="123" y="203"/>
                </a:lnTo>
                <a:lnTo>
                  <a:pt x="123" y="203"/>
                </a:lnTo>
                <a:cubicBezTo>
                  <a:pt x="123" y="202"/>
                  <a:pt x="123" y="202"/>
                  <a:pt x="123" y="201"/>
                </a:cubicBezTo>
                <a:lnTo>
                  <a:pt x="123" y="201"/>
                </a:lnTo>
                <a:cubicBezTo>
                  <a:pt x="123" y="200"/>
                  <a:pt x="123" y="199"/>
                  <a:pt x="124" y="198"/>
                </a:cubicBezTo>
                <a:lnTo>
                  <a:pt x="124" y="198"/>
                </a:lnTo>
                <a:cubicBezTo>
                  <a:pt x="125" y="197"/>
                  <a:pt x="127" y="195"/>
                  <a:pt x="127" y="193"/>
                </a:cubicBezTo>
                <a:close/>
                <a:moveTo>
                  <a:pt x="124" y="477"/>
                </a:moveTo>
                <a:lnTo>
                  <a:pt x="124" y="477"/>
                </a:lnTo>
                <a:lnTo>
                  <a:pt x="124" y="477"/>
                </a:lnTo>
                <a:lnTo>
                  <a:pt x="124" y="477"/>
                </a:lnTo>
                <a:cubicBezTo>
                  <a:pt x="124" y="477"/>
                  <a:pt x="124" y="477"/>
                  <a:pt x="125" y="477"/>
                </a:cubicBezTo>
                <a:lnTo>
                  <a:pt x="125" y="477"/>
                </a:lnTo>
                <a:lnTo>
                  <a:pt x="125" y="477"/>
                </a:lnTo>
                <a:lnTo>
                  <a:pt x="125" y="477"/>
                </a:lnTo>
                <a:cubicBezTo>
                  <a:pt x="125" y="478"/>
                  <a:pt x="125" y="479"/>
                  <a:pt x="123" y="479"/>
                </a:cubicBezTo>
                <a:lnTo>
                  <a:pt x="123" y="479"/>
                </a:lnTo>
                <a:cubicBezTo>
                  <a:pt x="123" y="478"/>
                  <a:pt x="124" y="478"/>
                  <a:pt x="124" y="477"/>
                </a:cubicBezTo>
                <a:close/>
                <a:moveTo>
                  <a:pt x="121" y="459"/>
                </a:moveTo>
                <a:lnTo>
                  <a:pt x="121" y="459"/>
                </a:lnTo>
                <a:cubicBezTo>
                  <a:pt x="121" y="459"/>
                  <a:pt x="121" y="459"/>
                  <a:pt x="121" y="461"/>
                </a:cubicBezTo>
                <a:lnTo>
                  <a:pt x="121" y="461"/>
                </a:lnTo>
                <a:cubicBezTo>
                  <a:pt x="121" y="461"/>
                  <a:pt x="121" y="461"/>
                  <a:pt x="121" y="459"/>
                </a:cubicBezTo>
                <a:close/>
                <a:moveTo>
                  <a:pt x="121" y="449"/>
                </a:moveTo>
                <a:lnTo>
                  <a:pt x="121" y="449"/>
                </a:lnTo>
                <a:cubicBezTo>
                  <a:pt x="121" y="448"/>
                  <a:pt x="121" y="448"/>
                  <a:pt x="121" y="447"/>
                </a:cubicBezTo>
                <a:lnTo>
                  <a:pt x="121" y="447"/>
                </a:lnTo>
                <a:lnTo>
                  <a:pt x="121" y="446"/>
                </a:lnTo>
                <a:lnTo>
                  <a:pt x="124" y="443"/>
                </a:lnTo>
                <a:lnTo>
                  <a:pt x="124" y="443"/>
                </a:lnTo>
                <a:cubicBezTo>
                  <a:pt x="124" y="445"/>
                  <a:pt x="123" y="448"/>
                  <a:pt x="121" y="449"/>
                </a:cubicBezTo>
                <a:close/>
                <a:moveTo>
                  <a:pt x="124" y="358"/>
                </a:moveTo>
                <a:lnTo>
                  <a:pt x="124" y="358"/>
                </a:lnTo>
                <a:cubicBezTo>
                  <a:pt x="123" y="360"/>
                  <a:pt x="123" y="360"/>
                  <a:pt x="123" y="361"/>
                </a:cubicBezTo>
                <a:lnTo>
                  <a:pt x="123" y="361"/>
                </a:lnTo>
                <a:cubicBezTo>
                  <a:pt x="123" y="360"/>
                  <a:pt x="123" y="358"/>
                  <a:pt x="124" y="358"/>
                </a:cubicBezTo>
                <a:close/>
                <a:moveTo>
                  <a:pt x="138" y="308"/>
                </a:moveTo>
                <a:lnTo>
                  <a:pt x="138" y="308"/>
                </a:lnTo>
                <a:cubicBezTo>
                  <a:pt x="137" y="310"/>
                  <a:pt x="136" y="311"/>
                  <a:pt x="135" y="312"/>
                </a:cubicBezTo>
                <a:lnTo>
                  <a:pt x="135" y="312"/>
                </a:lnTo>
                <a:lnTo>
                  <a:pt x="135" y="312"/>
                </a:lnTo>
                <a:lnTo>
                  <a:pt x="135" y="312"/>
                </a:lnTo>
                <a:cubicBezTo>
                  <a:pt x="133" y="311"/>
                  <a:pt x="133" y="310"/>
                  <a:pt x="133" y="309"/>
                </a:cubicBezTo>
                <a:lnTo>
                  <a:pt x="133" y="309"/>
                </a:lnTo>
                <a:cubicBezTo>
                  <a:pt x="134" y="309"/>
                  <a:pt x="136" y="308"/>
                  <a:pt x="138" y="308"/>
                </a:cubicBezTo>
                <a:close/>
                <a:moveTo>
                  <a:pt x="132" y="283"/>
                </a:moveTo>
                <a:lnTo>
                  <a:pt x="132" y="283"/>
                </a:lnTo>
                <a:lnTo>
                  <a:pt x="132" y="283"/>
                </a:lnTo>
                <a:lnTo>
                  <a:pt x="132" y="283"/>
                </a:lnTo>
                <a:lnTo>
                  <a:pt x="133" y="283"/>
                </a:lnTo>
                <a:lnTo>
                  <a:pt x="133" y="283"/>
                </a:lnTo>
                <a:lnTo>
                  <a:pt x="132" y="283"/>
                </a:lnTo>
                <a:close/>
                <a:moveTo>
                  <a:pt x="130" y="291"/>
                </a:moveTo>
                <a:lnTo>
                  <a:pt x="130" y="291"/>
                </a:lnTo>
                <a:cubicBezTo>
                  <a:pt x="131" y="293"/>
                  <a:pt x="133" y="292"/>
                  <a:pt x="134" y="292"/>
                </a:cubicBezTo>
                <a:lnTo>
                  <a:pt x="134" y="292"/>
                </a:lnTo>
                <a:cubicBezTo>
                  <a:pt x="133" y="293"/>
                  <a:pt x="133" y="295"/>
                  <a:pt x="133" y="296"/>
                </a:cubicBezTo>
                <a:lnTo>
                  <a:pt x="133" y="296"/>
                </a:lnTo>
                <a:cubicBezTo>
                  <a:pt x="133" y="296"/>
                  <a:pt x="133" y="297"/>
                  <a:pt x="132" y="298"/>
                </a:cubicBezTo>
                <a:lnTo>
                  <a:pt x="132" y="298"/>
                </a:lnTo>
                <a:cubicBezTo>
                  <a:pt x="132" y="297"/>
                  <a:pt x="132" y="297"/>
                  <a:pt x="132" y="297"/>
                </a:cubicBezTo>
                <a:lnTo>
                  <a:pt x="132" y="297"/>
                </a:lnTo>
                <a:cubicBezTo>
                  <a:pt x="129" y="297"/>
                  <a:pt x="127" y="297"/>
                  <a:pt x="126" y="299"/>
                </a:cubicBezTo>
                <a:lnTo>
                  <a:pt x="126" y="299"/>
                </a:lnTo>
                <a:cubicBezTo>
                  <a:pt x="125" y="298"/>
                  <a:pt x="125" y="297"/>
                  <a:pt x="125" y="296"/>
                </a:cubicBezTo>
                <a:lnTo>
                  <a:pt x="125" y="296"/>
                </a:lnTo>
                <a:cubicBezTo>
                  <a:pt x="124" y="295"/>
                  <a:pt x="124" y="295"/>
                  <a:pt x="123" y="295"/>
                </a:cubicBezTo>
                <a:lnTo>
                  <a:pt x="123" y="295"/>
                </a:lnTo>
                <a:cubicBezTo>
                  <a:pt x="126" y="295"/>
                  <a:pt x="128" y="293"/>
                  <a:pt x="130" y="291"/>
                </a:cubicBezTo>
                <a:close/>
                <a:moveTo>
                  <a:pt x="118" y="333"/>
                </a:moveTo>
                <a:lnTo>
                  <a:pt x="118" y="333"/>
                </a:lnTo>
                <a:cubicBezTo>
                  <a:pt x="118" y="333"/>
                  <a:pt x="118" y="333"/>
                  <a:pt x="117" y="333"/>
                </a:cubicBezTo>
                <a:lnTo>
                  <a:pt x="117" y="333"/>
                </a:lnTo>
                <a:cubicBezTo>
                  <a:pt x="118" y="332"/>
                  <a:pt x="117" y="331"/>
                  <a:pt x="117" y="330"/>
                </a:cubicBezTo>
                <a:lnTo>
                  <a:pt x="117" y="330"/>
                </a:lnTo>
                <a:cubicBezTo>
                  <a:pt x="117" y="330"/>
                  <a:pt x="117" y="330"/>
                  <a:pt x="117" y="329"/>
                </a:cubicBezTo>
                <a:lnTo>
                  <a:pt x="117" y="329"/>
                </a:lnTo>
                <a:cubicBezTo>
                  <a:pt x="119" y="332"/>
                  <a:pt x="121" y="330"/>
                  <a:pt x="123" y="329"/>
                </a:cubicBezTo>
                <a:lnTo>
                  <a:pt x="123" y="329"/>
                </a:lnTo>
                <a:cubicBezTo>
                  <a:pt x="123" y="332"/>
                  <a:pt x="123" y="332"/>
                  <a:pt x="118" y="333"/>
                </a:cubicBezTo>
                <a:close/>
                <a:moveTo>
                  <a:pt x="116" y="564"/>
                </a:moveTo>
                <a:lnTo>
                  <a:pt x="116" y="564"/>
                </a:lnTo>
                <a:lnTo>
                  <a:pt x="116" y="565"/>
                </a:lnTo>
                <a:lnTo>
                  <a:pt x="116" y="565"/>
                </a:lnTo>
                <a:lnTo>
                  <a:pt x="116" y="565"/>
                </a:lnTo>
                <a:lnTo>
                  <a:pt x="116" y="565"/>
                </a:lnTo>
                <a:lnTo>
                  <a:pt x="116" y="565"/>
                </a:lnTo>
                <a:lnTo>
                  <a:pt x="116" y="565"/>
                </a:lnTo>
                <a:lnTo>
                  <a:pt x="116" y="564"/>
                </a:lnTo>
                <a:close/>
                <a:moveTo>
                  <a:pt x="115" y="305"/>
                </a:moveTo>
                <a:lnTo>
                  <a:pt x="115" y="305"/>
                </a:lnTo>
                <a:lnTo>
                  <a:pt x="115" y="304"/>
                </a:lnTo>
                <a:lnTo>
                  <a:pt x="115" y="304"/>
                </a:lnTo>
                <a:cubicBezTo>
                  <a:pt x="115" y="304"/>
                  <a:pt x="115" y="304"/>
                  <a:pt x="116" y="304"/>
                </a:cubicBezTo>
                <a:lnTo>
                  <a:pt x="116" y="304"/>
                </a:lnTo>
                <a:cubicBezTo>
                  <a:pt x="115" y="305"/>
                  <a:pt x="115" y="305"/>
                  <a:pt x="115" y="305"/>
                </a:cubicBezTo>
                <a:close/>
                <a:moveTo>
                  <a:pt x="116" y="307"/>
                </a:moveTo>
                <a:lnTo>
                  <a:pt x="116" y="307"/>
                </a:lnTo>
                <a:cubicBezTo>
                  <a:pt x="115" y="307"/>
                  <a:pt x="115" y="307"/>
                  <a:pt x="115" y="307"/>
                </a:cubicBezTo>
                <a:lnTo>
                  <a:pt x="115" y="307"/>
                </a:lnTo>
                <a:cubicBezTo>
                  <a:pt x="115" y="306"/>
                  <a:pt x="115" y="306"/>
                  <a:pt x="115" y="305"/>
                </a:cubicBezTo>
                <a:lnTo>
                  <a:pt x="115" y="305"/>
                </a:lnTo>
                <a:cubicBezTo>
                  <a:pt x="115" y="306"/>
                  <a:pt x="115" y="306"/>
                  <a:pt x="116" y="307"/>
                </a:cubicBezTo>
                <a:close/>
                <a:moveTo>
                  <a:pt x="113" y="539"/>
                </a:moveTo>
                <a:lnTo>
                  <a:pt x="113" y="539"/>
                </a:lnTo>
                <a:close/>
                <a:moveTo>
                  <a:pt x="113" y="315"/>
                </a:moveTo>
                <a:lnTo>
                  <a:pt x="113" y="315"/>
                </a:lnTo>
                <a:cubicBezTo>
                  <a:pt x="111" y="314"/>
                  <a:pt x="111" y="313"/>
                  <a:pt x="112" y="312"/>
                </a:cubicBezTo>
                <a:lnTo>
                  <a:pt x="112" y="312"/>
                </a:lnTo>
                <a:lnTo>
                  <a:pt x="112" y="312"/>
                </a:lnTo>
                <a:lnTo>
                  <a:pt x="112" y="312"/>
                </a:lnTo>
                <a:cubicBezTo>
                  <a:pt x="114" y="311"/>
                  <a:pt x="115" y="311"/>
                  <a:pt x="116" y="309"/>
                </a:cubicBezTo>
                <a:lnTo>
                  <a:pt x="116" y="309"/>
                </a:lnTo>
                <a:lnTo>
                  <a:pt x="116" y="310"/>
                </a:lnTo>
                <a:lnTo>
                  <a:pt x="116" y="310"/>
                </a:lnTo>
                <a:cubicBezTo>
                  <a:pt x="115" y="311"/>
                  <a:pt x="113" y="313"/>
                  <a:pt x="113" y="315"/>
                </a:cubicBezTo>
                <a:close/>
                <a:moveTo>
                  <a:pt x="117" y="603"/>
                </a:moveTo>
                <a:lnTo>
                  <a:pt x="117" y="603"/>
                </a:lnTo>
                <a:cubicBezTo>
                  <a:pt x="116" y="603"/>
                  <a:pt x="115" y="603"/>
                  <a:pt x="114" y="602"/>
                </a:cubicBezTo>
                <a:lnTo>
                  <a:pt x="114" y="602"/>
                </a:lnTo>
                <a:cubicBezTo>
                  <a:pt x="115" y="603"/>
                  <a:pt x="117" y="602"/>
                  <a:pt x="118" y="600"/>
                </a:cubicBezTo>
                <a:lnTo>
                  <a:pt x="118" y="600"/>
                </a:lnTo>
                <a:cubicBezTo>
                  <a:pt x="119" y="600"/>
                  <a:pt x="119" y="599"/>
                  <a:pt x="119" y="599"/>
                </a:cubicBezTo>
                <a:lnTo>
                  <a:pt x="119" y="599"/>
                </a:lnTo>
                <a:cubicBezTo>
                  <a:pt x="118" y="600"/>
                  <a:pt x="118" y="600"/>
                  <a:pt x="118" y="601"/>
                </a:cubicBezTo>
                <a:lnTo>
                  <a:pt x="118" y="601"/>
                </a:lnTo>
                <a:cubicBezTo>
                  <a:pt x="117" y="601"/>
                  <a:pt x="117" y="602"/>
                  <a:pt x="117" y="603"/>
                </a:cubicBezTo>
                <a:close/>
                <a:moveTo>
                  <a:pt x="133" y="338"/>
                </a:moveTo>
                <a:lnTo>
                  <a:pt x="133" y="338"/>
                </a:lnTo>
                <a:cubicBezTo>
                  <a:pt x="136" y="336"/>
                  <a:pt x="136" y="334"/>
                  <a:pt x="133" y="333"/>
                </a:cubicBezTo>
                <a:lnTo>
                  <a:pt x="133" y="333"/>
                </a:lnTo>
                <a:cubicBezTo>
                  <a:pt x="133" y="329"/>
                  <a:pt x="130" y="327"/>
                  <a:pt x="127" y="326"/>
                </a:cubicBezTo>
                <a:lnTo>
                  <a:pt x="127" y="326"/>
                </a:lnTo>
                <a:cubicBezTo>
                  <a:pt x="127" y="324"/>
                  <a:pt x="126" y="324"/>
                  <a:pt x="125" y="324"/>
                </a:cubicBezTo>
                <a:lnTo>
                  <a:pt x="125" y="324"/>
                </a:lnTo>
                <a:cubicBezTo>
                  <a:pt x="126" y="323"/>
                  <a:pt x="127" y="323"/>
                  <a:pt x="128" y="322"/>
                </a:cubicBezTo>
                <a:lnTo>
                  <a:pt x="128" y="322"/>
                </a:lnTo>
                <a:cubicBezTo>
                  <a:pt x="129" y="323"/>
                  <a:pt x="130" y="324"/>
                  <a:pt x="131" y="325"/>
                </a:cubicBezTo>
                <a:lnTo>
                  <a:pt x="131" y="325"/>
                </a:lnTo>
                <a:cubicBezTo>
                  <a:pt x="132" y="324"/>
                  <a:pt x="132" y="323"/>
                  <a:pt x="133" y="322"/>
                </a:cubicBezTo>
                <a:lnTo>
                  <a:pt x="133" y="322"/>
                </a:lnTo>
                <a:cubicBezTo>
                  <a:pt x="133" y="322"/>
                  <a:pt x="134" y="322"/>
                  <a:pt x="134" y="323"/>
                </a:cubicBezTo>
                <a:lnTo>
                  <a:pt x="134" y="323"/>
                </a:lnTo>
                <a:cubicBezTo>
                  <a:pt x="135" y="324"/>
                  <a:pt x="137" y="324"/>
                  <a:pt x="138" y="325"/>
                </a:cubicBezTo>
                <a:lnTo>
                  <a:pt x="138" y="325"/>
                </a:lnTo>
                <a:cubicBezTo>
                  <a:pt x="137" y="326"/>
                  <a:pt x="137" y="327"/>
                  <a:pt x="137" y="328"/>
                </a:cubicBezTo>
                <a:lnTo>
                  <a:pt x="137" y="328"/>
                </a:lnTo>
                <a:cubicBezTo>
                  <a:pt x="138" y="331"/>
                  <a:pt x="139" y="333"/>
                  <a:pt x="139" y="336"/>
                </a:cubicBezTo>
                <a:lnTo>
                  <a:pt x="139" y="336"/>
                </a:lnTo>
                <a:cubicBezTo>
                  <a:pt x="139" y="336"/>
                  <a:pt x="138" y="336"/>
                  <a:pt x="138" y="338"/>
                </a:cubicBezTo>
                <a:lnTo>
                  <a:pt x="138" y="338"/>
                </a:lnTo>
                <a:cubicBezTo>
                  <a:pt x="137" y="338"/>
                  <a:pt x="137" y="339"/>
                  <a:pt x="136" y="340"/>
                </a:cubicBezTo>
                <a:lnTo>
                  <a:pt x="136" y="340"/>
                </a:lnTo>
                <a:cubicBezTo>
                  <a:pt x="135" y="340"/>
                  <a:pt x="134" y="339"/>
                  <a:pt x="133" y="338"/>
                </a:cubicBezTo>
                <a:close/>
                <a:moveTo>
                  <a:pt x="128" y="429"/>
                </a:moveTo>
                <a:lnTo>
                  <a:pt x="128" y="429"/>
                </a:lnTo>
                <a:cubicBezTo>
                  <a:pt x="128" y="429"/>
                  <a:pt x="128" y="429"/>
                  <a:pt x="128" y="430"/>
                </a:cubicBezTo>
                <a:lnTo>
                  <a:pt x="128" y="430"/>
                </a:lnTo>
                <a:lnTo>
                  <a:pt x="128" y="429"/>
                </a:lnTo>
                <a:lnTo>
                  <a:pt x="128" y="429"/>
                </a:lnTo>
                <a:cubicBezTo>
                  <a:pt x="129" y="429"/>
                  <a:pt x="129" y="428"/>
                  <a:pt x="130" y="428"/>
                </a:cubicBezTo>
                <a:lnTo>
                  <a:pt x="130" y="428"/>
                </a:lnTo>
                <a:cubicBezTo>
                  <a:pt x="130" y="428"/>
                  <a:pt x="130" y="428"/>
                  <a:pt x="131" y="429"/>
                </a:cubicBezTo>
                <a:lnTo>
                  <a:pt x="131" y="429"/>
                </a:lnTo>
                <a:cubicBezTo>
                  <a:pt x="131" y="430"/>
                  <a:pt x="132" y="429"/>
                  <a:pt x="133" y="428"/>
                </a:cubicBezTo>
                <a:lnTo>
                  <a:pt x="133" y="428"/>
                </a:lnTo>
                <a:cubicBezTo>
                  <a:pt x="133" y="430"/>
                  <a:pt x="133" y="431"/>
                  <a:pt x="133" y="432"/>
                </a:cubicBezTo>
                <a:lnTo>
                  <a:pt x="133" y="432"/>
                </a:lnTo>
                <a:cubicBezTo>
                  <a:pt x="133" y="431"/>
                  <a:pt x="131" y="429"/>
                  <a:pt x="128" y="429"/>
                </a:cubicBezTo>
                <a:close/>
                <a:moveTo>
                  <a:pt x="128" y="471"/>
                </a:moveTo>
                <a:lnTo>
                  <a:pt x="128" y="471"/>
                </a:lnTo>
                <a:cubicBezTo>
                  <a:pt x="128" y="470"/>
                  <a:pt x="128" y="470"/>
                  <a:pt x="129" y="470"/>
                </a:cubicBezTo>
                <a:lnTo>
                  <a:pt x="129" y="470"/>
                </a:lnTo>
                <a:cubicBezTo>
                  <a:pt x="129" y="471"/>
                  <a:pt x="129" y="471"/>
                  <a:pt x="129" y="471"/>
                </a:cubicBezTo>
                <a:lnTo>
                  <a:pt x="129" y="471"/>
                </a:lnTo>
                <a:lnTo>
                  <a:pt x="128" y="471"/>
                </a:lnTo>
                <a:close/>
                <a:moveTo>
                  <a:pt x="130" y="498"/>
                </a:moveTo>
                <a:lnTo>
                  <a:pt x="130" y="498"/>
                </a:lnTo>
                <a:cubicBezTo>
                  <a:pt x="130" y="498"/>
                  <a:pt x="131" y="498"/>
                  <a:pt x="131" y="499"/>
                </a:cubicBezTo>
                <a:lnTo>
                  <a:pt x="131" y="499"/>
                </a:lnTo>
                <a:lnTo>
                  <a:pt x="131" y="499"/>
                </a:lnTo>
                <a:lnTo>
                  <a:pt x="131" y="499"/>
                </a:lnTo>
                <a:cubicBezTo>
                  <a:pt x="130" y="499"/>
                  <a:pt x="129" y="499"/>
                  <a:pt x="129" y="499"/>
                </a:cubicBezTo>
                <a:lnTo>
                  <a:pt x="129" y="499"/>
                </a:lnTo>
                <a:cubicBezTo>
                  <a:pt x="129" y="498"/>
                  <a:pt x="130" y="498"/>
                  <a:pt x="130" y="498"/>
                </a:cubicBezTo>
                <a:close/>
                <a:moveTo>
                  <a:pt x="140" y="442"/>
                </a:moveTo>
                <a:lnTo>
                  <a:pt x="140" y="442"/>
                </a:lnTo>
                <a:lnTo>
                  <a:pt x="139" y="442"/>
                </a:lnTo>
                <a:lnTo>
                  <a:pt x="139" y="442"/>
                </a:lnTo>
                <a:lnTo>
                  <a:pt x="139" y="442"/>
                </a:lnTo>
                <a:lnTo>
                  <a:pt x="139" y="442"/>
                </a:lnTo>
                <a:lnTo>
                  <a:pt x="140" y="442"/>
                </a:lnTo>
                <a:close/>
                <a:moveTo>
                  <a:pt x="139" y="312"/>
                </a:moveTo>
                <a:lnTo>
                  <a:pt x="139" y="312"/>
                </a:lnTo>
                <a:lnTo>
                  <a:pt x="139" y="312"/>
                </a:lnTo>
                <a:lnTo>
                  <a:pt x="139" y="312"/>
                </a:lnTo>
                <a:cubicBezTo>
                  <a:pt x="140" y="311"/>
                  <a:pt x="141" y="308"/>
                  <a:pt x="142" y="306"/>
                </a:cubicBezTo>
                <a:lnTo>
                  <a:pt x="142" y="306"/>
                </a:lnTo>
                <a:lnTo>
                  <a:pt x="142" y="306"/>
                </a:lnTo>
                <a:cubicBezTo>
                  <a:pt x="143" y="306"/>
                  <a:pt x="143" y="306"/>
                  <a:pt x="143" y="306"/>
                </a:cubicBezTo>
                <a:lnTo>
                  <a:pt x="143" y="306"/>
                </a:lnTo>
                <a:lnTo>
                  <a:pt x="143" y="306"/>
                </a:lnTo>
                <a:lnTo>
                  <a:pt x="143" y="306"/>
                </a:lnTo>
                <a:cubicBezTo>
                  <a:pt x="143" y="308"/>
                  <a:pt x="144" y="309"/>
                  <a:pt x="145" y="311"/>
                </a:cubicBezTo>
                <a:lnTo>
                  <a:pt x="145" y="311"/>
                </a:lnTo>
                <a:cubicBezTo>
                  <a:pt x="143" y="311"/>
                  <a:pt x="141" y="311"/>
                  <a:pt x="140" y="312"/>
                </a:cubicBezTo>
                <a:lnTo>
                  <a:pt x="140" y="312"/>
                </a:lnTo>
                <a:lnTo>
                  <a:pt x="139" y="312"/>
                </a:lnTo>
                <a:close/>
                <a:moveTo>
                  <a:pt x="147" y="423"/>
                </a:moveTo>
                <a:lnTo>
                  <a:pt x="147" y="423"/>
                </a:lnTo>
                <a:close/>
                <a:moveTo>
                  <a:pt x="143" y="393"/>
                </a:moveTo>
                <a:lnTo>
                  <a:pt x="143" y="393"/>
                </a:lnTo>
                <a:cubicBezTo>
                  <a:pt x="143" y="393"/>
                  <a:pt x="143" y="392"/>
                  <a:pt x="142" y="392"/>
                </a:cubicBezTo>
                <a:lnTo>
                  <a:pt x="142" y="392"/>
                </a:lnTo>
                <a:cubicBezTo>
                  <a:pt x="143" y="392"/>
                  <a:pt x="143" y="391"/>
                  <a:pt x="143" y="391"/>
                </a:cubicBezTo>
                <a:lnTo>
                  <a:pt x="143" y="391"/>
                </a:lnTo>
                <a:cubicBezTo>
                  <a:pt x="144" y="391"/>
                  <a:pt x="144" y="391"/>
                  <a:pt x="144" y="391"/>
                </a:cubicBezTo>
                <a:lnTo>
                  <a:pt x="144" y="391"/>
                </a:lnTo>
                <a:cubicBezTo>
                  <a:pt x="145" y="391"/>
                  <a:pt x="146" y="390"/>
                  <a:pt x="147" y="389"/>
                </a:cubicBezTo>
                <a:lnTo>
                  <a:pt x="147" y="389"/>
                </a:lnTo>
                <a:lnTo>
                  <a:pt x="147" y="389"/>
                </a:lnTo>
                <a:lnTo>
                  <a:pt x="147" y="389"/>
                </a:lnTo>
                <a:lnTo>
                  <a:pt x="148" y="389"/>
                </a:lnTo>
                <a:lnTo>
                  <a:pt x="148" y="389"/>
                </a:lnTo>
                <a:lnTo>
                  <a:pt x="148" y="389"/>
                </a:lnTo>
                <a:lnTo>
                  <a:pt x="148" y="389"/>
                </a:lnTo>
                <a:cubicBezTo>
                  <a:pt x="146" y="391"/>
                  <a:pt x="145" y="392"/>
                  <a:pt x="143" y="393"/>
                </a:cubicBezTo>
                <a:close/>
                <a:moveTo>
                  <a:pt x="152" y="472"/>
                </a:moveTo>
                <a:lnTo>
                  <a:pt x="152" y="472"/>
                </a:lnTo>
                <a:lnTo>
                  <a:pt x="152" y="471"/>
                </a:lnTo>
                <a:lnTo>
                  <a:pt x="152" y="471"/>
                </a:lnTo>
                <a:lnTo>
                  <a:pt x="152" y="471"/>
                </a:lnTo>
                <a:lnTo>
                  <a:pt x="152" y="471"/>
                </a:lnTo>
                <a:cubicBezTo>
                  <a:pt x="154" y="470"/>
                  <a:pt x="154" y="468"/>
                  <a:pt x="155" y="466"/>
                </a:cubicBezTo>
                <a:lnTo>
                  <a:pt x="155" y="466"/>
                </a:lnTo>
                <a:lnTo>
                  <a:pt x="155" y="466"/>
                </a:lnTo>
                <a:lnTo>
                  <a:pt x="155" y="466"/>
                </a:lnTo>
                <a:cubicBezTo>
                  <a:pt x="155" y="467"/>
                  <a:pt x="155" y="468"/>
                  <a:pt x="155" y="468"/>
                </a:cubicBezTo>
                <a:lnTo>
                  <a:pt x="155" y="468"/>
                </a:lnTo>
                <a:cubicBezTo>
                  <a:pt x="154" y="469"/>
                  <a:pt x="152" y="471"/>
                  <a:pt x="152" y="472"/>
                </a:cubicBezTo>
                <a:close/>
                <a:moveTo>
                  <a:pt x="149" y="526"/>
                </a:moveTo>
                <a:lnTo>
                  <a:pt x="149" y="526"/>
                </a:lnTo>
                <a:cubicBezTo>
                  <a:pt x="150" y="526"/>
                  <a:pt x="150" y="526"/>
                  <a:pt x="151" y="526"/>
                </a:cubicBezTo>
                <a:lnTo>
                  <a:pt x="151" y="526"/>
                </a:lnTo>
                <a:cubicBezTo>
                  <a:pt x="151" y="526"/>
                  <a:pt x="152" y="526"/>
                  <a:pt x="153" y="526"/>
                </a:cubicBezTo>
                <a:lnTo>
                  <a:pt x="153" y="526"/>
                </a:lnTo>
                <a:lnTo>
                  <a:pt x="153" y="526"/>
                </a:lnTo>
                <a:lnTo>
                  <a:pt x="153" y="526"/>
                </a:lnTo>
                <a:cubicBezTo>
                  <a:pt x="153" y="526"/>
                  <a:pt x="154" y="526"/>
                  <a:pt x="154" y="524"/>
                </a:cubicBezTo>
                <a:lnTo>
                  <a:pt x="154" y="524"/>
                </a:lnTo>
                <a:cubicBezTo>
                  <a:pt x="154" y="526"/>
                  <a:pt x="154" y="526"/>
                  <a:pt x="154" y="527"/>
                </a:cubicBezTo>
                <a:lnTo>
                  <a:pt x="154" y="527"/>
                </a:lnTo>
                <a:lnTo>
                  <a:pt x="154" y="527"/>
                </a:lnTo>
                <a:lnTo>
                  <a:pt x="154" y="527"/>
                </a:lnTo>
                <a:cubicBezTo>
                  <a:pt x="154" y="528"/>
                  <a:pt x="153" y="529"/>
                  <a:pt x="153" y="530"/>
                </a:cubicBezTo>
                <a:lnTo>
                  <a:pt x="153" y="530"/>
                </a:lnTo>
                <a:cubicBezTo>
                  <a:pt x="152" y="529"/>
                  <a:pt x="152" y="529"/>
                  <a:pt x="151" y="529"/>
                </a:cubicBezTo>
                <a:lnTo>
                  <a:pt x="151" y="529"/>
                </a:lnTo>
                <a:cubicBezTo>
                  <a:pt x="151" y="528"/>
                  <a:pt x="150" y="527"/>
                  <a:pt x="149" y="526"/>
                </a:cubicBezTo>
                <a:lnTo>
                  <a:pt x="149" y="644"/>
                </a:lnTo>
                <a:lnTo>
                  <a:pt x="149" y="644"/>
                </a:lnTo>
                <a:lnTo>
                  <a:pt x="150" y="643"/>
                </a:lnTo>
                <a:lnTo>
                  <a:pt x="150" y="643"/>
                </a:lnTo>
                <a:cubicBezTo>
                  <a:pt x="151" y="643"/>
                  <a:pt x="151" y="643"/>
                  <a:pt x="151" y="643"/>
                </a:cubicBezTo>
                <a:lnTo>
                  <a:pt x="151" y="643"/>
                </a:lnTo>
                <a:cubicBezTo>
                  <a:pt x="151" y="645"/>
                  <a:pt x="149" y="646"/>
                  <a:pt x="149" y="647"/>
                </a:cubicBezTo>
                <a:lnTo>
                  <a:pt x="149" y="647"/>
                </a:lnTo>
                <a:lnTo>
                  <a:pt x="149" y="647"/>
                </a:lnTo>
                <a:lnTo>
                  <a:pt x="149" y="647"/>
                </a:lnTo>
                <a:cubicBezTo>
                  <a:pt x="149" y="646"/>
                  <a:pt x="149" y="645"/>
                  <a:pt x="149" y="644"/>
                </a:cubicBezTo>
                <a:lnTo>
                  <a:pt x="149" y="526"/>
                </a:lnTo>
                <a:close/>
                <a:moveTo>
                  <a:pt x="150" y="476"/>
                </a:moveTo>
                <a:lnTo>
                  <a:pt x="150" y="476"/>
                </a:lnTo>
                <a:cubicBezTo>
                  <a:pt x="150" y="477"/>
                  <a:pt x="150" y="477"/>
                  <a:pt x="150" y="477"/>
                </a:cubicBezTo>
                <a:lnTo>
                  <a:pt x="150" y="477"/>
                </a:lnTo>
                <a:cubicBezTo>
                  <a:pt x="149" y="477"/>
                  <a:pt x="149" y="477"/>
                  <a:pt x="149" y="478"/>
                </a:cubicBezTo>
                <a:lnTo>
                  <a:pt x="149" y="478"/>
                </a:lnTo>
                <a:cubicBezTo>
                  <a:pt x="149" y="477"/>
                  <a:pt x="149" y="477"/>
                  <a:pt x="150" y="476"/>
                </a:cubicBezTo>
                <a:close/>
                <a:moveTo>
                  <a:pt x="150" y="449"/>
                </a:moveTo>
                <a:lnTo>
                  <a:pt x="150" y="449"/>
                </a:lnTo>
                <a:cubicBezTo>
                  <a:pt x="151" y="448"/>
                  <a:pt x="152" y="447"/>
                  <a:pt x="152" y="446"/>
                </a:cubicBezTo>
                <a:lnTo>
                  <a:pt x="152" y="446"/>
                </a:lnTo>
                <a:cubicBezTo>
                  <a:pt x="153" y="446"/>
                  <a:pt x="153" y="445"/>
                  <a:pt x="153" y="445"/>
                </a:cubicBezTo>
                <a:lnTo>
                  <a:pt x="153" y="445"/>
                </a:lnTo>
                <a:lnTo>
                  <a:pt x="153" y="445"/>
                </a:lnTo>
                <a:lnTo>
                  <a:pt x="153" y="445"/>
                </a:lnTo>
                <a:cubicBezTo>
                  <a:pt x="154" y="447"/>
                  <a:pt x="152" y="448"/>
                  <a:pt x="150" y="449"/>
                </a:cubicBezTo>
                <a:close/>
                <a:moveTo>
                  <a:pt x="151" y="455"/>
                </a:moveTo>
                <a:lnTo>
                  <a:pt x="151" y="455"/>
                </a:lnTo>
                <a:cubicBezTo>
                  <a:pt x="151" y="456"/>
                  <a:pt x="152" y="456"/>
                  <a:pt x="152" y="456"/>
                </a:cubicBezTo>
                <a:lnTo>
                  <a:pt x="152" y="456"/>
                </a:lnTo>
                <a:lnTo>
                  <a:pt x="152" y="456"/>
                </a:lnTo>
                <a:lnTo>
                  <a:pt x="152" y="456"/>
                </a:lnTo>
                <a:cubicBezTo>
                  <a:pt x="151" y="457"/>
                  <a:pt x="150" y="457"/>
                  <a:pt x="149" y="458"/>
                </a:cubicBezTo>
                <a:lnTo>
                  <a:pt x="149" y="458"/>
                </a:lnTo>
                <a:cubicBezTo>
                  <a:pt x="149" y="457"/>
                  <a:pt x="150" y="456"/>
                  <a:pt x="151" y="455"/>
                </a:cubicBezTo>
                <a:close/>
                <a:moveTo>
                  <a:pt x="160" y="268"/>
                </a:moveTo>
                <a:lnTo>
                  <a:pt x="160" y="268"/>
                </a:lnTo>
                <a:cubicBezTo>
                  <a:pt x="160" y="267"/>
                  <a:pt x="160" y="265"/>
                  <a:pt x="160" y="263"/>
                </a:cubicBezTo>
                <a:lnTo>
                  <a:pt x="160" y="263"/>
                </a:lnTo>
                <a:lnTo>
                  <a:pt x="160" y="263"/>
                </a:lnTo>
                <a:cubicBezTo>
                  <a:pt x="160" y="265"/>
                  <a:pt x="161" y="267"/>
                  <a:pt x="162" y="268"/>
                </a:cubicBezTo>
                <a:lnTo>
                  <a:pt x="162" y="268"/>
                </a:lnTo>
                <a:cubicBezTo>
                  <a:pt x="161" y="268"/>
                  <a:pt x="161" y="268"/>
                  <a:pt x="160" y="268"/>
                </a:cubicBezTo>
                <a:lnTo>
                  <a:pt x="160" y="268"/>
                </a:lnTo>
                <a:cubicBezTo>
                  <a:pt x="154" y="273"/>
                  <a:pt x="156" y="277"/>
                  <a:pt x="160" y="281"/>
                </a:cubicBezTo>
                <a:lnTo>
                  <a:pt x="160" y="281"/>
                </a:lnTo>
                <a:cubicBezTo>
                  <a:pt x="160" y="281"/>
                  <a:pt x="160" y="281"/>
                  <a:pt x="161" y="281"/>
                </a:cubicBezTo>
                <a:lnTo>
                  <a:pt x="161" y="281"/>
                </a:lnTo>
                <a:cubicBezTo>
                  <a:pt x="160" y="282"/>
                  <a:pt x="160" y="282"/>
                  <a:pt x="160" y="282"/>
                </a:cubicBezTo>
                <a:lnTo>
                  <a:pt x="160" y="282"/>
                </a:lnTo>
                <a:cubicBezTo>
                  <a:pt x="160" y="281"/>
                  <a:pt x="158" y="279"/>
                  <a:pt x="155" y="280"/>
                </a:cubicBezTo>
                <a:lnTo>
                  <a:pt x="155" y="280"/>
                </a:lnTo>
                <a:cubicBezTo>
                  <a:pt x="154" y="280"/>
                  <a:pt x="152" y="282"/>
                  <a:pt x="149" y="283"/>
                </a:cubicBezTo>
                <a:lnTo>
                  <a:pt x="149" y="283"/>
                </a:lnTo>
                <a:lnTo>
                  <a:pt x="149" y="282"/>
                </a:lnTo>
                <a:lnTo>
                  <a:pt x="149" y="282"/>
                </a:lnTo>
                <a:cubicBezTo>
                  <a:pt x="151" y="281"/>
                  <a:pt x="153" y="280"/>
                  <a:pt x="154" y="278"/>
                </a:cubicBezTo>
                <a:lnTo>
                  <a:pt x="154" y="278"/>
                </a:lnTo>
                <a:cubicBezTo>
                  <a:pt x="154" y="277"/>
                  <a:pt x="154" y="275"/>
                  <a:pt x="153" y="273"/>
                </a:cubicBezTo>
                <a:lnTo>
                  <a:pt x="153" y="273"/>
                </a:lnTo>
                <a:cubicBezTo>
                  <a:pt x="152" y="270"/>
                  <a:pt x="148" y="273"/>
                  <a:pt x="145" y="271"/>
                </a:cubicBezTo>
                <a:lnTo>
                  <a:pt x="145" y="271"/>
                </a:lnTo>
                <a:cubicBezTo>
                  <a:pt x="144" y="270"/>
                  <a:pt x="141" y="270"/>
                  <a:pt x="139" y="269"/>
                </a:cubicBezTo>
                <a:lnTo>
                  <a:pt x="139" y="269"/>
                </a:lnTo>
                <a:cubicBezTo>
                  <a:pt x="140" y="271"/>
                  <a:pt x="141" y="271"/>
                  <a:pt x="140" y="273"/>
                </a:cubicBezTo>
                <a:lnTo>
                  <a:pt x="140" y="273"/>
                </a:lnTo>
                <a:cubicBezTo>
                  <a:pt x="138" y="276"/>
                  <a:pt x="134" y="278"/>
                  <a:pt x="133" y="282"/>
                </a:cubicBezTo>
                <a:lnTo>
                  <a:pt x="133" y="282"/>
                </a:lnTo>
                <a:cubicBezTo>
                  <a:pt x="133" y="280"/>
                  <a:pt x="133" y="279"/>
                  <a:pt x="133" y="277"/>
                </a:cubicBezTo>
                <a:lnTo>
                  <a:pt x="133" y="277"/>
                </a:lnTo>
                <a:cubicBezTo>
                  <a:pt x="133" y="277"/>
                  <a:pt x="132" y="277"/>
                  <a:pt x="131" y="277"/>
                </a:cubicBezTo>
                <a:lnTo>
                  <a:pt x="131" y="277"/>
                </a:lnTo>
                <a:cubicBezTo>
                  <a:pt x="127" y="280"/>
                  <a:pt x="121" y="281"/>
                  <a:pt x="125" y="288"/>
                </a:cubicBezTo>
                <a:lnTo>
                  <a:pt x="125" y="288"/>
                </a:lnTo>
                <a:cubicBezTo>
                  <a:pt x="123" y="289"/>
                  <a:pt x="120" y="289"/>
                  <a:pt x="118" y="287"/>
                </a:cubicBezTo>
                <a:lnTo>
                  <a:pt x="118" y="287"/>
                </a:lnTo>
                <a:lnTo>
                  <a:pt x="118" y="287"/>
                </a:lnTo>
                <a:lnTo>
                  <a:pt x="119" y="287"/>
                </a:lnTo>
                <a:lnTo>
                  <a:pt x="119" y="287"/>
                </a:lnTo>
                <a:cubicBezTo>
                  <a:pt x="120" y="283"/>
                  <a:pt x="119" y="281"/>
                  <a:pt x="119" y="278"/>
                </a:cubicBezTo>
                <a:lnTo>
                  <a:pt x="119" y="278"/>
                </a:lnTo>
                <a:cubicBezTo>
                  <a:pt x="121" y="279"/>
                  <a:pt x="123" y="279"/>
                  <a:pt x="125" y="277"/>
                </a:cubicBezTo>
                <a:lnTo>
                  <a:pt x="125" y="277"/>
                </a:lnTo>
                <a:cubicBezTo>
                  <a:pt x="126" y="275"/>
                  <a:pt x="121" y="273"/>
                  <a:pt x="127" y="271"/>
                </a:cubicBezTo>
                <a:lnTo>
                  <a:pt x="127" y="271"/>
                </a:lnTo>
                <a:cubicBezTo>
                  <a:pt x="127" y="271"/>
                  <a:pt x="127" y="271"/>
                  <a:pt x="128" y="271"/>
                </a:cubicBezTo>
                <a:lnTo>
                  <a:pt x="128" y="271"/>
                </a:lnTo>
                <a:lnTo>
                  <a:pt x="127" y="273"/>
                </a:lnTo>
                <a:lnTo>
                  <a:pt x="127" y="273"/>
                </a:lnTo>
                <a:cubicBezTo>
                  <a:pt x="128" y="275"/>
                  <a:pt x="130" y="276"/>
                  <a:pt x="132" y="275"/>
                </a:cubicBezTo>
                <a:lnTo>
                  <a:pt x="132" y="275"/>
                </a:lnTo>
                <a:cubicBezTo>
                  <a:pt x="133" y="274"/>
                  <a:pt x="134" y="273"/>
                  <a:pt x="135" y="271"/>
                </a:cubicBezTo>
                <a:lnTo>
                  <a:pt x="135" y="271"/>
                </a:lnTo>
                <a:cubicBezTo>
                  <a:pt x="136" y="270"/>
                  <a:pt x="136" y="268"/>
                  <a:pt x="135" y="266"/>
                </a:cubicBezTo>
                <a:lnTo>
                  <a:pt x="135" y="266"/>
                </a:lnTo>
                <a:cubicBezTo>
                  <a:pt x="133" y="263"/>
                  <a:pt x="131" y="264"/>
                  <a:pt x="129" y="266"/>
                </a:cubicBezTo>
                <a:lnTo>
                  <a:pt x="129" y="266"/>
                </a:lnTo>
                <a:cubicBezTo>
                  <a:pt x="129" y="266"/>
                  <a:pt x="128" y="267"/>
                  <a:pt x="128" y="268"/>
                </a:cubicBezTo>
                <a:lnTo>
                  <a:pt x="128" y="268"/>
                </a:lnTo>
                <a:cubicBezTo>
                  <a:pt x="128" y="267"/>
                  <a:pt x="128" y="265"/>
                  <a:pt x="128" y="265"/>
                </a:cubicBezTo>
                <a:lnTo>
                  <a:pt x="128" y="265"/>
                </a:lnTo>
                <a:cubicBezTo>
                  <a:pt x="128" y="264"/>
                  <a:pt x="128" y="263"/>
                  <a:pt x="128" y="262"/>
                </a:cubicBezTo>
                <a:lnTo>
                  <a:pt x="128" y="262"/>
                </a:lnTo>
                <a:cubicBezTo>
                  <a:pt x="129" y="262"/>
                  <a:pt x="129" y="262"/>
                  <a:pt x="130" y="262"/>
                </a:cubicBezTo>
                <a:lnTo>
                  <a:pt x="130" y="262"/>
                </a:lnTo>
                <a:cubicBezTo>
                  <a:pt x="131" y="261"/>
                  <a:pt x="132" y="261"/>
                  <a:pt x="132" y="260"/>
                </a:cubicBezTo>
                <a:lnTo>
                  <a:pt x="132" y="260"/>
                </a:lnTo>
                <a:cubicBezTo>
                  <a:pt x="133" y="260"/>
                  <a:pt x="133" y="261"/>
                  <a:pt x="133" y="261"/>
                </a:cubicBezTo>
                <a:lnTo>
                  <a:pt x="136" y="257"/>
                </a:lnTo>
                <a:lnTo>
                  <a:pt x="136" y="257"/>
                </a:lnTo>
                <a:cubicBezTo>
                  <a:pt x="138" y="259"/>
                  <a:pt x="138" y="262"/>
                  <a:pt x="137" y="264"/>
                </a:cubicBezTo>
                <a:lnTo>
                  <a:pt x="137" y="264"/>
                </a:lnTo>
                <a:cubicBezTo>
                  <a:pt x="137" y="265"/>
                  <a:pt x="137" y="266"/>
                  <a:pt x="138" y="266"/>
                </a:cubicBezTo>
                <a:lnTo>
                  <a:pt x="138" y="266"/>
                </a:lnTo>
                <a:cubicBezTo>
                  <a:pt x="139" y="266"/>
                  <a:pt x="141" y="266"/>
                  <a:pt x="143" y="265"/>
                </a:cubicBezTo>
                <a:lnTo>
                  <a:pt x="144" y="264"/>
                </a:lnTo>
                <a:lnTo>
                  <a:pt x="144" y="264"/>
                </a:lnTo>
                <a:lnTo>
                  <a:pt x="144" y="265"/>
                </a:lnTo>
                <a:lnTo>
                  <a:pt x="144" y="265"/>
                </a:lnTo>
                <a:cubicBezTo>
                  <a:pt x="145" y="266"/>
                  <a:pt x="146" y="268"/>
                  <a:pt x="147" y="268"/>
                </a:cubicBezTo>
                <a:lnTo>
                  <a:pt x="147" y="268"/>
                </a:lnTo>
                <a:cubicBezTo>
                  <a:pt x="149" y="270"/>
                  <a:pt x="149" y="270"/>
                  <a:pt x="151" y="269"/>
                </a:cubicBezTo>
                <a:lnTo>
                  <a:pt x="151" y="269"/>
                </a:lnTo>
                <a:cubicBezTo>
                  <a:pt x="151" y="269"/>
                  <a:pt x="152" y="270"/>
                  <a:pt x="153" y="270"/>
                </a:cubicBezTo>
                <a:lnTo>
                  <a:pt x="153" y="270"/>
                </a:lnTo>
                <a:cubicBezTo>
                  <a:pt x="155" y="270"/>
                  <a:pt x="158" y="270"/>
                  <a:pt x="160" y="268"/>
                </a:cubicBezTo>
                <a:close/>
                <a:moveTo>
                  <a:pt x="153" y="83"/>
                </a:moveTo>
                <a:lnTo>
                  <a:pt x="153" y="83"/>
                </a:lnTo>
                <a:close/>
                <a:moveTo>
                  <a:pt x="156" y="191"/>
                </a:moveTo>
                <a:lnTo>
                  <a:pt x="156" y="191"/>
                </a:lnTo>
                <a:close/>
                <a:moveTo>
                  <a:pt x="160" y="262"/>
                </a:moveTo>
                <a:lnTo>
                  <a:pt x="160" y="262"/>
                </a:lnTo>
                <a:close/>
                <a:moveTo>
                  <a:pt x="164" y="123"/>
                </a:moveTo>
                <a:lnTo>
                  <a:pt x="164" y="123"/>
                </a:lnTo>
                <a:cubicBezTo>
                  <a:pt x="163" y="123"/>
                  <a:pt x="162" y="123"/>
                  <a:pt x="160" y="124"/>
                </a:cubicBezTo>
                <a:lnTo>
                  <a:pt x="160" y="124"/>
                </a:lnTo>
                <a:cubicBezTo>
                  <a:pt x="160" y="123"/>
                  <a:pt x="160" y="123"/>
                  <a:pt x="159" y="123"/>
                </a:cubicBezTo>
                <a:lnTo>
                  <a:pt x="159" y="123"/>
                </a:lnTo>
                <a:cubicBezTo>
                  <a:pt x="160" y="123"/>
                  <a:pt x="163" y="123"/>
                  <a:pt x="164" y="123"/>
                </a:cubicBezTo>
                <a:close/>
                <a:moveTo>
                  <a:pt x="160" y="73"/>
                </a:moveTo>
                <a:lnTo>
                  <a:pt x="160" y="73"/>
                </a:lnTo>
                <a:lnTo>
                  <a:pt x="161" y="73"/>
                </a:lnTo>
                <a:lnTo>
                  <a:pt x="161" y="73"/>
                </a:lnTo>
                <a:lnTo>
                  <a:pt x="161" y="73"/>
                </a:lnTo>
                <a:lnTo>
                  <a:pt x="161" y="73"/>
                </a:lnTo>
                <a:lnTo>
                  <a:pt x="161" y="73"/>
                </a:lnTo>
                <a:lnTo>
                  <a:pt x="161" y="73"/>
                </a:lnTo>
                <a:lnTo>
                  <a:pt x="161" y="73"/>
                </a:lnTo>
                <a:lnTo>
                  <a:pt x="161" y="73"/>
                </a:lnTo>
                <a:cubicBezTo>
                  <a:pt x="160" y="73"/>
                  <a:pt x="160" y="73"/>
                  <a:pt x="160" y="73"/>
                </a:cubicBezTo>
                <a:close/>
                <a:moveTo>
                  <a:pt x="166" y="149"/>
                </a:moveTo>
                <a:lnTo>
                  <a:pt x="166" y="149"/>
                </a:lnTo>
                <a:cubicBezTo>
                  <a:pt x="166" y="148"/>
                  <a:pt x="166" y="148"/>
                  <a:pt x="166" y="148"/>
                </a:cubicBezTo>
                <a:lnTo>
                  <a:pt x="166" y="148"/>
                </a:lnTo>
                <a:cubicBezTo>
                  <a:pt x="164" y="148"/>
                  <a:pt x="164" y="148"/>
                  <a:pt x="163" y="148"/>
                </a:cubicBezTo>
                <a:lnTo>
                  <a:pt x="163" y="148"/>
                </a:lnTo>
                <a:lnTo>
                  <a:pt x="163" y="148"/>
                </a:lnTo>
                <a:lnTo>
                  <a:pt x="163" y="148"/>
                </a:lnTo>
                <a:cubicBezTo>
                  <a:pt x="164" y="148"/>
                  <a:pt x="164" y="148"/>
                  <a:pt x="166" y="148"/>
                </a:cubicBezTo>
                <a:lnTo>
                  <a:pt x="166" y="148"/>
                </a:lnTo>
                <a:cubicBezTo>
                  <a:pt x="166" y="148"/>
                  <a:pt x="166" y="148"/>
                  <a:pt x="166" y="149"/>
                </a:cubicBezTo>
                <a:close/>
                <a:moveTo>
                  <a:pt x="170" y="310"/>
                </a:moveTo>
                <a:lnTo>
                  <a:pt x="170" y="310"/>
                </a:lnTo>
                <a:lnTo>
                  <a:pt x="170" y="310"/>
                </a:lnTo>
                <a:cubicBezTo>
                  <a:pt x="168" y="309"/>
                  <a:pt x="167" y="309"/>
                  <a:pt x="166" y="308"/>
                </a:cubicBezTo>
                <a:lnTo>
                  <a:pt x="166" y="308"/>
                </a:lnTo>
                <a:cubicBezTo>
                  <a:pt x="166" y="308"/>
                  <a:pt x="166" y="308"/>
                  <a:pt x="167" y="308"/>
                </a:cubicBezTo>
                <a:lnTo>
                  <a:pt x="167" y="308"/>
                </a:lnTo>
                <a:cubicBezTo>
                  <a:pt x="167" y="308"/>
                  <a:pt x="167" y="308"/>
                  <a:pt x="168" y="308"/>
                </a:cubicBezTo>
                <a:lnTo>
                  <a:pt x="168" y="308"/>
                </a:lnTo>
                <a:cubicBezTo>
                  <a:pt x="169" y="308"/>
                  <a:pt x="169" y="308"/>
                  <a:pt x="170" y="308"/>
                </a:cubicBezTo>
                <a:lnTo>
                  <a:pt x="170" y="308"/>
                </a:lnTo>
                <a:cubicBezTo>
                  <a:pt x="170" y="309"/>
                  <a:pt x="170" y="309"/>
                  <a:pt x="170" y="310"/>
                </a:cubicBezTo>
                <a:close/>
                <a:moveTo>
                  <a:pt x="162" y="532"/>
                </a:moveTo>
                <a:lnTo>
                  <a:pt x="162" y="532"/>
                </a:lnTo>
                <a:cubicBezTo>
                  <a:pt x="164" y="532"/>
                  <a:pt x="164" y="532"/>
                  <a:pt x="166" y="531"/>
                </a:cubicBezTo>
                <a:lnTo>
                  <a:pt x="166" y="531"/>
                </a:lnTo>
                <a:cubicBezTo>
                  <a:pt x="167" y="531"/>
                  <a:pt x="167" y="530"/>
                  <a:pt x="168" y="530"/>
                </a:cubicBezTo>
                <a:lnTo>
                  <a:pt x="168" y="533"/>
                </a:lnTo>
                <a:lnTo>
                  <a:pt x="168" y="533"/>
                </a:lnTo>
                <a:cubicBezTo>
                  <a:pt x="166" y="535"/>
                  <a:pt x="166" y="536"/>
                  <a:pt x="164" y="536"/>
                </a:cubicBezTo>
                <a:lnTo>
                  <a:pt x="164" y="536"/>
                </a:lnTo>
                <a:cubicBezTo>
                  <a:pt x="163" y="536"/>
                  <a:pt x="161" y="536"/>
                  <a:pt x="160" y="537"/>
                </a:cubicBezTo>
                <a:lnTo>
                  <a:pt x="160" y="537"/>
                </a:lnTo>
                <a:lnTo>
                  <a:pt x="160" y="537"/>
                </a:lnTo>
                <a:lnTo>
                  <a:pt x="160" y="537"/>
                </a:lnTo>
                <a:lnTo>
                  <a:pt x="160" y="536"/>
                </a:lnTo>
                <a:lnTo>
                  <a:pt x="160" y="536"/>
                </a:lnTo>
                <a:cubicBezTo>
                  <a:pt x="161" y="536"/>
                  <a:pt x="162" y="534"/>
                  <a:pt x="162" y="532"/>
                </a:cubicBezTo>
                <a:close/>
                <a:moveTo>
                  <a:pt x="160" y="508"/>
                </a:moveTo>
                <a:lnTo>
                  <a:pt x="160" y="508"/>
                </a:lnTo>
                <a:cubicBezTo>
                  <a:pt x="162" y="507"/>
                  <a:pt x="161" y="509"/>
                  <a:pt x="162" y="509"/>
                </a:cubicBezTo>
                <a:lnTo>
                  <a:pt x="162" y="509"/>
                </a:lnTo>
                <a:cubicBezTo>
                  <a:pt x="161" y="512"/>
                  <a:pt x="162" y="514"/>
                  <a:pt x="161" y="515"/>
                </a:cubicBezTo>
                <a:lnTo>
                  <a:pt x="161" y="515"/>
                </a:lnTo>
                <a:cubicBezTo>
                  <a:pt x="160" y="514"/>
                  <a:pt x="163" y="509"/>
                  <a:pt x="160" y="508"/>
                </a:cubicBezTo>
                <a:close/>
                <a:moveTo>
                  <a:pt x="164" y="305"/>
                </a:moveTo>
                <a:lnTo>
                  <a:pt x="164" y="305"/>
                </a:lnTo>
                <a:lnTo>
                  <a:pt x="164" y="305"/>
                </a:lnTo>
                <a:lnTo>
                  <a:pt x="164" y="305"/>
                </a:lnTo>
                <a:lnTo>
                  <a:pt x="164" y="306"/>
                </a:lnTo>
                <a:lnTo>
                  <a:pt x="164" y="306"/>
                </a:lnTo>
                <a:lnTo>
                  <a:pt x="164" y="306"/>
                </a:lnTo>
                <a:lnTo>
                  <a:pt x="164" y="306"/>
                </a:lnTo>
                <a:lnTo>
                  <a:pt x="164" y="306"/>
                </a:lnTo>
                <a:lnTo>
                  <a:pt x="164" y="305"/>
                </a:lnTo>
                <a:close/>
                <a:moveTo>
                  <a:pt x="162" y="231"/>
                </a:moveTo>
                <a:lnTo>
                  <a:pt x="162" y="231"/>
                </a:lnTo>
                <a:cubicBezTo>
                  <a:pt x="163" y="231"/>
                  <a:pt x="164" y="232"/>
                  <a:pt x="166" y="231"/>
                </a:cubicBezTo>
                <a:lnTo>
                  <a:pt x="166" y="231"/>
                </a:lnTo>
                <a:cubicBezTo>
                  <a:pt x="166" y="232"/>
                  <a:pt x="164" y="233"/>
                  <a:pt x="164" y="234"/>
                </a:cubicBezTo>
                <a:lnTo>
                  <a:pt x="164" y="234"/>
                </a:lnTo>
                <a:cubicBezTo>
                  <a:pt x="163" y="233"/>
                  <a:pt x="162" y="233"/>
                  <a:pt x="162" y="231"/>
                </a:cubicBezTo>
                <a:close/>
                <a:moveTo>
                  <a:pt x="170" y="596"/>
                </a:moveTo>
                <a:lnTo>
                  <a:pt x="170" y="596"/>
                </a:lnTo>
                <a:lnTo>
                  <a:pt x="170" y="595"/>
                </a:lnTo>
                <a:lnTo>
                  <a:pt x="170" y="595"/>
                </a:lnTo>
                <a:cubicBezTo>
                  <a:pt x="170" y="595"/>
                  <a:pt x="170" y="595"/>
                  <a:pt x="170" y="596"/>
                </a:cubicBezTo>
                <a:close/>
                <a:moveTo>
                  <a:pt x="169" y="368"/>
                </a:moveTo>
                <a:lnTo>
                  <a:pt x="169" y="368"/>
                </a:lnTo>
                <a:cubicBezTo>
                  <a:pt x="168" y="368"/>
                  <a:pt x="168" y="368"/>
                  <a:pt x="167" y="367"/>
                </a:cubicBezTo>
                <a:lnTo>
                  <a:pt x="167" y="367"/>
                </a:lnTo>
                <a:cubicBezTo>
                  <a:pt x="167" y="366"/>
                  <a:pt x="167" y="366"/>
                  <a:pt x="167" y="365"/>
                </a:cubicBezTo>
                <a:lnTo>
                  <a:pt x="167" y="365"/>
                </a:lnTo>
                <a:cubicBezTo>
                  <a:pt x="169" y="363"/>
                  <a:pt x="170" y="363"/>
                  <a:pt x="170" y="360"/>
                </a:cubicBezTo>
                <a:lnTo>
                  <a:pt x="170" y="360"/>
                </a:lnTo>
                <a:cubicBezTo>
                  <a:pt x="170" y="360"/>
                  <a:pt x="170" y="358"/>
                  <a:pt x="169" y="357"/>
                </a:cubicBezTo>
                <a:lnTo>
                  <a:pt x="169" y="357"/>
                </a:lnTo>
                <a:cubicBezTo>
                  <a:pt x="169" y="357"/>
                  <a:pt x="170" y="357"/>
                  <a:pt x="170" y="356"/>
                </a:cubicBezTo>
                <a:lnTo>
                  <a:pt x="170" y="356"/>
                </a:lnTo>
                <a:cubicBezTo>
                  <a:pt x="170" y="358"/>
                  <a:pt x="171" y="358"/>
                  <a:pt x="174" y="358"/>
                </a:cubicBezTo>
                <a:lnTo>
                  <a:pt x="174" y="358"/>
                </a:lnTo>
                <a:cubicBezTo>
                  <a:pt x="175" y="360"/>
                  <a:pt x="176" y="362"/>
                  <a:pt x="176" y="363"/>
                </a:cubicBezTo>
                <a:lnTo>
                  <a:pt x="176" y="363"/>
                </a:lnTo>
                <a:lnTo>
                  <a:pt x="176" y="363"/>
                </a:lnTo>
                <a:lnTo>
                  <a:pt x="176" y="363"/>
                </a:lnTo>
                <a:cubicBezTo>
                  <a:pt x="172" y="364"/>
                  <a:pt x="170" y="365"/>
                  <a:pt x="169" y="368"/>
                </a:cubicBezTo>
                <a:close/>
                <a:moveTo>
                  <a:pt x="174" y="268"/>
                </a:moveTo>
                <a:lnTo>
                  <a:pt x="174" y="268"/>
                </a:lnTo>
                <a:cubicBezTo>
                  <a:pt x="172" y="270"/>
                  <a:pt x="172" y="273"/>
                  <a:pt x="173" y="275"/>
                </a:cubicBezTo>
                <a:lnTo>
                  <a:pt x="173" y="275"/>
                </a:lnTo>
                <a:cubicBezTo>
                  <a:pt x="175" y="275"/>
                  <a:pt x="176" y="276"/>
                  <a:pt x="177" y="276"/>
                </a:cubicBezTo>
                <a:lnTo>
                  <a:pt x="177" y="276"/>
                </a:lnTo>
                <a:cubicBezTo>
                  <a:pt x="178" y="277"/>
                  <a:pt x="178" y="279"/>
                  <a:pt x="179" y="281"/>
                </a:cubicBezTo>
                <a:lnTo>
                  <a:pt x="179" y="281"/>
                </a:lnTo>
                <a:cubicBezTo>
                  <a:pt x="176" y="281"/>
                  <a:pt x="174" y="283"/>
                  <a:pt x="172" y="287"/>
                </a:cubicBezTo>
                <a:lnTo>
                  <a:pt x="172" y="287"/>
                </a:lnTo>
                <a:lnTo>
                  <a:pt x="172" y="287"/>
                </a:lnTo>
                <a:lnTo>
                  <a:pt x="172" y="287"/>
                </a:lnTo>
                <a:cubicBezTo>
                  <a:pt x="170" y="286"/>
                  <a:pt x="168" y="285"/>
                  <a:pt x="167" y="283"/>
                </a:cubicBezTo>
                <a:lnTo>
                  <a:pt x="167" y="283"/>
                </a:lnTo>
                <a:cubicBezTo>
                  <a:pt x="166" y="283"/>
                  <a:pt x="166" y="283"/>
                  <a:pt x="166" y="283"/>
                </a:cubicBezTo>
                <a:lnTo>
                  <a:pt x="166" y="283"/>
                </a:lnTo>
                <a:cubicBezTo>
                  <a:pt x="167" y="280"/>
                  <a:pt x="169" y="277"/>
                  <a:pt x="164" y="277"/>
                </a:cubicBezTo>
                <a:lnTo>
                  <a:pt x="164" y="277"/>
                </a:lnTo>
                <a:cubicBezTo>
                  <a:pt x="163" y="276"/>
                  <a:pt x="164" y="273"/>
                  <a:pt x="164" y="271"/>
                </a:cubicBezTo>
                <a:lnTo>
                  <a:pt x="164" y="271"/>
                </a:lnTo>
                <a:cubicBezTo>
                  <a:pt x="166" y="271"/>
                  <a:pt x="166" y="271"/>
                  <a:pt x="167" y="271"/>
                </a:cubicBezTo>
                <a:lnTo>
                  <a:pt x="167" y="271"/>
                </a:lnTo>
                <a:cubicBezTo>
                  <a:pt x="170" y="271"/>
                  <a:pt x="171" y="270"/>
                  <a:pt x="174" y="268"/>
                </a:cubicBezTo>
                <a:close/>
                <a:moveTo>
                  <a:pt x="171" y="227"/>
                </a:moveTo>
                <a:lnTo>
                  <a:pt x="171" y="227"/>
                </a:lnTo>
                <a:close/>
                <a:moveTo>
                  <a:pt x="168" y="132"/>
                </a:moveTo>
                <a:lnTo>
                  <a:pt x="169" y="127"/>
                </a:lnTo>
                <a:lnTo>
                  <a:pt x="169" y="127"/>
                </a:lnTo>
                <a:cubicBezTo>
                  <a:pt x="170" y="126"/>
                  <a:pt x="170" y="126"/>
                  <a:pt x="170" y="125"/>
                </a:cubicBezTo>
                <a:lnTo>
                  <a:pt x="170" y="125"/>
                </a:lnTo>
                <a:cubicBezTo>
                  <a:pt x="171" y="126"/>
                  <a:pt x="172" y="126"/>
                  <a:pt x="174" y="126"/>
                </a:cubicBezTo>
                <a:lnTo>
                  <a:pt x="174" y="126"/>
                </a:lnTo>
                <a:cubicBezTo>
                  <a:pt x="171" y="127"/>
                  <a:pt x="170" y="129"/>
                  <a:pt x="170" y="132"/>
                </a:cubicBezTo>
                <a:lnTo>
                  <a:pt x="170" y="132"/>
                </a:lnTo>
                <a:lnTo>
                  <a:pt x="170" y="133"/>
                </a:lnTo>
                <a:lnTo>
                  <a:pt x="170" y="133"/>
                </a:lnTo>
                <a:cubicBezTo>
                  <a:pt x="170" y="133"/>
                  <a:pt x="171" y="134"/>
                  <a:pt x="171" y="135"/>
                </a:cubicBezTo>
                <a:lnTo>
                  <a:pt x="171" y="135"/>
                </a:lnTo>
                <a:cubicBezTo>
                  <a:pt x="173" y="135"/>
                  <a:pt x="173" y="137"/>
                  <a:pt x="174" y="138"/>
                </a:cubicBezTo>
                <a:lnTo>
                  <a:pt x="174" y="138"/>
                </a:lnTo>
                <a:cubicBezTo>
                  <a:pt x="171" y="138"/>
                  <a:pt x="169" y="140"/>
                  <a:pt x="168" y="138"/>
                </a:cubicBezTo>
                <a:lnTo>
                  <a:pt x="168" y="138"/>
                </a:lnTo>
                <a:cubicBezTo>
                  <a:pt x="167" y="137"/>
                  <a:pt x="168" y="134"/>
                  <a:pt x="168" y="133"/>
                </a:cubicBezTo>
                <a:lnTo>
                  <a:pt x="168" y="133"/>
                </a:lnTo>
                <a:lnTo>
                  <a:pt x="168" y="133"/>
                </a:lnTo>
                <a:lnTo>
                  <a:pt x="168" y="133"/>
                </a:lnTo>
                <a:cubicBezTo>
                  <a:pt x="168" y="133"/>
                  <a:pt x="168" y="133"/>
                  <a:pt x="168" y="132"/>
                </a:cubicBezTo>
                <a:close/>
                <a:moveTo>
                  <a:pt x="169" y="103"/>
                </a:moveTo>
                <a:lnTo>
                  <a:pt x="169" y="103"/>
                </a:lnTo>
                <a:cubicBezTo>
                  <a:pt x="168" y="103"/>
                  <a:pt x="168" y="103"/>
                  <a:pt x="168" y="104"/>
                </a:cubicBezTo>
                <a:lnTo>
                  <a:pt x="168" y="104"/>
                </a:lnTo>
                <a:cubicBezTo>
                  <a:pt x="168" y="103"/>
                  <a:pt x="168" y="103"/>
                  <a:pt x="168" y="103"/>
                </a:cubicBezTo>
                <a:lnTo>
                  <a:pt x="168" y="103"/>
                </a:lnTo>
                <a:cubicBezTo>
                  <a:pt x="168" y="103"/>
                  <a:pt x="168" y="103"/>
                  <a:pt x="169" y="103"/>
                </a:cubicBezTo>
                <a:close/>
                <a:moveTo>
                  <a:pt x="174" y="9"/>
                </a:moveTo>
                <a:lnTo>
                  <a:pt x="174" y="9"/>
                </a:lnTo>
                <a:lnTo>
                  <a:pt x="174" y="9"/>
                </a:lnTo>
                <a:lnTo>
                  <a:pt x="174" y="9"/>
                </a:lnTo>
                <a:lnTo>
                  <a:pt x="174" y="9"/>
                </a:lnTo>
                <a:lnTo>
                  <a:pt x="174" y="9"/>
                </a:lnTo>
                <a:cubicBezTo>
                  <a:pt x="174" y="10"/>
                  <a:pt x="174" y="12"/>
                  <a:pt x="173" y="13"/>
                </a:cubicBezTo>
                <a:lnTo>
                  <a:pt x="173" y="13"/>
                </a:lnTo>
                <a:cubicBezTo>
                  <a:pt x="171" y="12"/>
                  <a:pt x="173" y="10"/>
                  <a:pt x="174" y="9"/>
                </a:cubicBezTo>
                <a:close/>
                <a:moveTo>
                  <a:pt x="175" y="234"/>
                </a:moveTo>
                <a:lnTo>
                  <a:pt x="175" y="234"/>
                </a:lnTo>
                <a:close/>
                <a:moveTo>
                  <a:pt x="176" y="109"/>
                </a:moveTo>
                <a:lnTo>
                  <a:pt x="176" y="109"/>
                </a:lnTo>
                <a:cubicBezTo>
                  <a:pt x="176" y="109"/>
                  <a:pt x="176" y="109"/>
                  <a:pt x="175" y="108"/>
                </a:cubicBezTo>
                <a:lnTo>
                  <a:pt x="175" y="108"/>
                </a:lnTo>
                <a:lnTo>
                  <a:pt x="176" y="107"/>
                </a:lnTo>
                <a:lnTo>
                  <a:pt x="176" y="107"/>
                </a:lnTo>
                <a:cubicBezTo>
                  <a:pt x="176" y="107"/>
                  <a:pt x="176" y="108"/>
                  <a:pt x="176" y="109"/>
                </a:cubicBezTo>
                <a:close/>
                <a:moveTo>
                  <a:pt x="177" y="103"/>
                </a:moveTo>
                <a:lnTo>
                  <a:pt x="177" y="103"/>
                </a:lnTo>
                <a:lnTo>
                  <a:pt x="177" y="103"/>
                </a:lnTo>
                <a:cubicBezTo>
                  <a:pt x="177" y="102"/>
                  <a:pt x="177" y="102"/>
                  <a:pt x="177" y="102"/>
                </a:cubicBezTo>
                <a:lnTo>
                  <a:pt x="177" y="102"/>
                </a:lnTo>
                <a:lnTo>
                  <a:pt x="177" y="103"/>
                </a:lnTo>
                <a:close/>
                <a:moveTo>
                  <a:pt x="180" y="93"/>
                </a:moveTo>
                <a:lnTo>
                  <a:pt x="180" y="93"/>
                </a:lnTo>
                <a:cubicBezTo>
                  <a:pt x="181" y="93"/>
                  <a:pt x="181" y="93"/>
                  <a:pt x="181" y="93"/>
                </a:cubicBezTo>
                <a:lnTo>
                  <a:pt x="181" y="93"/>
                </a:lnTo>
                <a:cubicBezTo>
                  <a:pt x="182" y="92"/>
                  <a:pt x="182" y="91"/>
                  <a:pt x="182" y="90"/>
                </a:cubicBezTo>
                <a:lnTo>
                  <a:pt x="182" y="90"/>
                </a:lnTo>
                <a:cubicBezTo>
                  <a:pt x="182" y="90"/>
                  <a:pt x="183" y="90"/>
                  <a:pt x="184" y="89"/>
                </a:cubicBezTo>
                <a:lnTo>
                  <a:pt x="184" y="89"/>
                </a:lnTo>
                <a:cubicBezTo>
                  <a:pt x="184" y="87"/>
                  <a:pt x="184" y="86"/>
                  <a:pt x="184" y="85"/>
                </a:cubicBezTo>
                <a:lnTo>
                  <a:pt x="184" y="85"/>
                </a:lnTo>
                <a:cubicBezTo>
                  <a:pt x="186" y="83"/>
                  <a:pt x="188" y="82"/>
                  <a:pt x="190" y="81"/>
                </a:cubicBezTo>
                <a:lnTo>
                  <a:pt x="190" y="81"/>
                </a:lnTo>
                <a:cubicBezTo>
                  <a:pt x="190" y="82"/>
                  <a:pt x="191" y="82"/>
                  <a:pt x="191" y="83"/>
                </a:cubicBezTo>
                <a:lnTo>
                  <a:pt x="191" y="83"/>
                </a:lnTo>
                <a:cubicBezTo>
                  <a:pt x="191" y="84"/>
                  <a:pt x="190" y="85"/>
                  <a:pt x="190" y="86"/>
                </a:cubicBezTo>
                <a:lnTo>
                  <a:pt x="190" y="86"/>
                </a:lnTo>
                <a:cubicBezTo>
                  <a:pt x="189" y="86"/>
                  <a:pt x="189" y="86"/>
                  <a:pt x="188" y="86"/>
                </a:cubicBezTo>
                <a:lnTo>
                  <a:pt x="188" y="86"/>
                </a:lnTo>
                <a:cubicBezTo>
                  <a:pt x="188" y="87"/>
                  <a:pt x="186" y="88"/>
                  <a:pt x="186" y="90"/>
                </a:cubicBezTo>
                <a:lnTo>
                  <a:pt x="186" y="90"/>
                </a:lnTo>
                <a:lnTo>
                  <a:pt x="188" y="90"/>
                </a:lnTo>
                <a:lnTo>
                  <a:pt x="188" y="90"/>
                </a:lnTo>
                <a:cubicBezTo>
                  <a:pt x="186" y="91"/>
                  <a:pt x="186" y="92"/>
                  <a:pt x="186" y="93"/>
                </a:cubicBezTo>
                <a:lnTo>
                  <a:pt x="186" y="93"/>
                </a:lnTo>
                <a:cubicBezTo>
                  <a:pt x="186" y="94"/>
                  <a:pt x="185" y="95"/>
                  <a:pt x="184" y="95"/>
                </a:cubicBezTo>
                <a:lnTo>
                  <a:pt x="184" y="95"/>
                </a:lnTo>
                <a:lnTo>
                  <a:pt x="184" y="95"/>
                </a:lnTo>
                <a:lnTo>
                  <a:pt x="184" y="95"/>
                </a:lnTo>
                <a:cubicBezTo>
                  <a:pt x="183" y="95"/>
                  <a:pt x="182" y="94"/>
                  <a:pt x="182" y="93"/>
                </a:cubicBezTo>
                <a:lnTo>
                  <a:pt x="182" y="93"/>
                </a:lnTo>
                <a:cubicBezTo>
                  <a:pt x="177" y="95"/>
                  <a:pt x="180" y="98"/>
                  <a:pt x="177" y="101"/>
                </a:cubicBezTo>
                <a:lnTo>
                  <a:pt x="177" y="101"/>
                </a:lnTo>
                <a:lnTo>
                  <a:pt x="177" y="102"/>
                </a:lnTo>
                <a:lnTo>
                  <a:pt x="177" y="102"/>
                </a:lnTo>
                <a:cubicBezTo>
                  <a:pt x="177" y="101"/>
                  <a:pt x="176" y="101"/>
                  <a:pt x="175" y="101"/>
                </a:cubicBezTo>
                <a:lnTo>
                  <a:pt x="175" y="101"/>
                </a:lnTo>
                <a:cubicBezTo>
                  <a:pt x="178" y="97"/>
                  <a:pt x="176" y="95"/>
                  <a:pt x="174" y="94"/>
                </a:cubicBezTo>
                <a:lnTo>
                  <a:pt x="174" y="94"/>
                </a:lnTo>
                <a:cubicBezTo>
                  <a:pt x="176" y="95"/>
                  <a:pt x="177" y="94"/>
                  <a:pt x="180" y="93"/>
                </a:cubicBezTo>
                <a:lnTo>
                  <a:pt x="183" y="47"/>
                </a:lnTo>
                <a:lnTo>
                  <a:pt x="183" y="47"/>
                </a:lnTo>
                <a:lnTo>
                  <a:pt x="183" y="48"/>
                </a:lnTo>
                <a:lnTo>
                  <a:pt x="183" y="48"/>
                </a:lnTo>
                <a:cubicBezTo>
                  <a:pt x="184" y="49"/>
                  <a:pt x="184" y="49"/>
                  <a:pt x="184" y="50"/>
                </a:cubicBezTo>
                <a:lnTo>
                  <a:pt x="184" y="50"/>
                </a:lnTo>
                <a:cubicBezTo>
                  <a:pt x="183" y="50"/>
                  <a:pt x="183" y="50"/>
                  <a:pt x="183" y="50"/>
                </a:cubicBezTo>
                <a:lnTo>
                  <a:pt x="183" y="50"/>
                </a:lnTo>
                <a:cubicBezTo>
                  <a:pt x="183" y="49"/>
                  <a:pt x="183" y="49"/>
                  <a:pt x="183" y="48"/>
                </a:cubicBezTo>
                <a:lnTo>
                  <a:pt x="183" y="48"/>
                </a:lnTo>
                <a:cubicBezTo>
                  <a:pt x="182" y="48"/>
                  <a:pt x="182" y="48"/>
                  <a:pt x="181" y="49"/>
                </a:cubicBezTo>
                <a:lnTo>
                  <a:pt x="181" y="49"/>
                </a:lnTo>
                <a:lnTo>
                  <a:pt x="181" y="49"/>
                </a:lnTo>
                <a:lnTo>
                  <a:pt x="181" y="49"/>
                </a:lnTo>
                <a:cubicBezTo>
                  <a:pt x="182" y="48"/>
                  <a:pt x="182" y="47"/>
                  <a:pt x="183" y="47"/>
                </a:cubicBezTo>
                <a:lnTo>
                  <a:pt x="180" y="93"/>
                </a:lnTo>
                <a:close/>
                <a:moveTo>
                  <a:pt x="189" y="54"/>
                </a:moveTo>
                <a:lnTo>
                  <a:pt x="189" y="54"/>
                </a:lnTo>
                <a:cubicBezTo>
                  <a:pt x="190" y="54"/>
                  <a:pt x="190" y="53"/>
                  <a:pt x="191" y="53"/>
                </a:cubicBezTo>
                <a:lnTo>
                  <a:pt x="191" y="53"/>
                </a:lnTo>
                <a:cubicBezTo>
                  <a:pt x="191" y="54"/>
                  <a:pt x="191" y="55"/>
                  <a:pt x="191" y="56"/>
                </a:cubicBezTo>
                <a:lnTo>
                  <a:pt x="191" y="56"/>
                </a:lnTo>
                <a:cubicBezTo>
                  <a:pt x="191" y="56"/>
                  <a:pt x="190" y="56"/>
                  <a:pt x="189" y="56"/>
                </a:cubicBezTo>
                <a:lnTo>
                  <a:pt x="189" y="56"/>
                </a:lnTo>
                <a:lnTo>
                  <a:pt x="189" y="56"/>
                </a:lnTo>
                <a:cubicBezTo>
                  <a:pt x="189" y="55"/>
                  <a:pt x="190" y="55"/>
                  <a:pt x="189" y="54"/>
                </a:cubicBezTo>
                <a:close/>
                <a:moveTo>
                  <a:pt x="194" y="277"/>
                </a:moveTo>
                <a:lnTo>
                  <a:pt x="194" y="277"/>
                </a:lnTo>
                <a:cubicBezTo>
                  <a:pt x="195" y="277"/>
                  <a:pt x="196" y="276"/>
                  <a:pt x="196" y="276"/>
                </a:cubicBezTo>
                <a:lnTo>
                  <a:pt x="196" y="276"/>
                </a:lnTo>
                <a:cubicBezTo>
                  <a:pt x="196" y="277"/>
                  <a:pt x="195" y="277"/>
                  <a:pt x="195" y="279"/>
                </a:cubicBezTo>
                <a:lnTo>
                  <a:pt x="195" y="279"/>
                </a:lnTo>
                <a:lnTo>
                  <a:pt x="195" y="279"/>
                </a:lnTo>
                <a:lnTo>
                  <a:pt x="195" y="279"/>
                </a:lnTo>
                <a:cubicBezTo>
                  <a:pt x="194" y="279"/>
                  <a:pt x="194" y="279"/>
                  <a:pt x="194" y="279"/>
                </a:cubicBezTo>
                <a:lnTo>
                  <a:pt x="194" y="277"/>
                </a:lnTo>
                <a:close/>
                <a:moveTo>
                  <a:pt x="180" y="116"/>
                </a:moveTo>
                <a:lnTo>
                  <a:pt x="180" y="116"/>
                </a:lnTo>
                <a:cubicBezTo>
                  <a:pt x="177" y="114"/>
                  <a:pt x="179" y="113"/>
                  <a:pt x="181" y="112"/>
                </a:cubicBezTo>
                <a:lnTo>
                  <a:pt x="181" y="112"/>
                </a:lnTo>
                <a:cubicBezTo>
                  <a:pt x="181" y="113"/>
                  <a:pt x="181" y="114"/>
                  <a:pt x="181" y="115"/>
                </a:cubicBezTo>
                <a:lnTo>
                  <a:pt x="181" y="115"/>
                </a:lnTo>
                <a:lnTo>
                  <a:pt x="182" y="116"/>
                </a:lnTo>
                <a:lnTo>
                  <a:pt x="182" y="116"/>
                </a:lnTo>
                <a:cubicBezTo>
                  <a:pt x="182" y="116"/>
                  <a:pt x="181" y="116"/>
                  <a:pt x="180" y="116"/>
                </a:cubicBezTo>
                <a:close/>
                <a:moveTo>
                  <a:pt x="192" y="123"/>
                </a:moveTo>
                <a:lnTo>
                  <a:pt x="192" y="123"/>
                </a:lnTo>
                <a:cubicBezTo>
                  <a:pt x="190" y="124"/>
                  <a:pt x="188" y="126"/>
                  <a:pt x="189" y="127"/>
                </a:cubicBezTo>
                <a:lnTo>
                  <a:pt x="189" y="127"/>
                </a:lnTo>
                <a:cubicBezTo>
                  <a:pt x="188" y="129"/>
                  <a:pt x="188" y="129"/>
                  <a:pt x="186" y="129"/>
                </a:cubicBezTo>
                <a:lnTo>
                  <a:pt x="186" y="129"/>
                </a:lnTo>
                <a:cubicBezTo>
                  <a:pt x="186" y="130"/>
                  <a:pt x="185" y="130"/>
                  <a:pt x="184" y="131"/>
                </a:cubicBezTo>
                <a:lnTo>
                  <a:pt x="184" y="131"/>
                </a:lnTo>
                <a:cubicBezTo>
                  <a:pt x="184" y="131"/>
                  <a:pt x="183" y="131"/>
                  <a:pt x="182" y="131"/>
                </a:cubicBezTo>
                <a:lnTo>
                  <a:pt x="182" y="131"/>
                </a:lnTo>
                <a:lnTo>
                  <a:pt x="182" y="131"/>
                </a:lnTo>
                <a:lnTo>
                  <a:pt x="182" y="131"/>
                </a:lnTo>
                <a:cubicBezTo>
                  <a:pt x="182" y="130"/>
                  <a:pt x="182" y="129"/>
                  <a:pt x="182" y="129"/>
                </a:cubicBezTo>
                <a:lnTo>
                  <a:pt x="182" y="129"/>
                </a:lnTo>
                <a:cubicBezTo>
                  <a:pt x="182" y="129"/>
                  <a:pt x="183" y="127"/>
                  <a:pt x="184" y="127"/>
                </a:cubicBezTo>
                <a:lnTo>
                  <a:pt x="184" y="127"/>
                </a:lnTo>
                <a:cubicBezTo>
                  <a:pt x="184" y="127"/>
                  <a:pt x="184" y="127"/>
                  <a:pt x="184" y="126"/>
                </a:cubicBezTo>
                <a:lnTo>
                  <a:pt x="184" y="126"/>
                </a:lnTo>
                <a:cubicBezTo>
                  <a:pt x="185" y="127"/>
                  <a:pt x="186" y="127"/>
                  <a:pt x="188" y="125"/>
                </a:cubicBezTo>
                <a:lnTo>
                  <a:pt x="188" y="125"/>
                </a:lnTo>
                <a:cubicBezTo>
                  <a:pt x="190" y="123"/>
                  <a:pt x="192" y="122"/>
                  <a:pt x="193" y="120"/>
                </a:cubicBezTo>
                <a:lnTo>
                  <a:pt x="193" y="120"/>
                </a:lnTo>
                <a:lnTo>
                  <a:pt x="193" y="120"/>
                </a:lnTo>
                <a:lnTo>
                  <a:pt x="193" y="120"/>
                </a:lnTo>
                <a:cubicBezTo>
                  <a:pt x="192" y="121"/>
                  <a:pt x="192" y="123"/>
                  <a:pt x="192" y="123"/>
                </a:cubicBezTo>
                <a:close/>
                <a:moveTo>
                  <a:pt x="188" y="190"/>
                </a:moveTo>
                <a:lnTo>
                  <a:pt x="188" y="190"/>
                </a:lnTo>
                <a:lnTo>
                  <a:pt x="188" y="190"/>
                </a:lnTo>
                <a:lnTo>
                  <a:pt x="188" y="190"/>
                </a:lnTo>
                <a:cubicBezTo>
                  <a:pt x="188" y="189"/>
                  <a:pt x="186" y="188"/>
                  <a:pt x="186" y="187"/>
                </a:cubicBez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cubicBezTo>
                  <a:pt x="186" y="186"/>
                  <a:pt x="186" y="186"/>
                  <a:pt x="186" y="186"/>
                </a:cubicBezTo>
                <a:lnTo>
                  <a:pt x="186" y="186"/>
                </a:lnTo>
                <a:cubicBezTo>
                  <a:pt x="186" y="185"/>
                  <a:pt x="186" y="185"/>
                  <a:pt x="186" y="185"/>
                </a:cubicBezTo>
                <a:lnTo>
                  <a:pt x="186" y="185"/>
                </a:lnTo>
                <a:cubicBezTo>
                  <a:pt x="190" y="184"/>
                  <a:pt x="191" y="182"/>
                  <a:pt x="191" y="180"/>
                </a:cubicBezTo>
                <a:lnTo>
                  <a:pt x="191" y="180"/>
                </a:lnTo>
                <a:cubicBezTo>
                  <a:pt x="191" y="180"/>
                  <a:pt x="191" y="180"/>
                  <a:pt x="192" y="180"/>
                </a:cubicBezTo>
                <a:lnTo>
                  <a:pt x="192" y="180"/>
                </a:lnTo>
                <a:cubicBezTo>
                  <a:pt x="192" y="179"/>
                  <a:pt x="192" y="179"/>
                  <a:pt x="193" y="178"/>
                </a:cubicBezTo>
                <a:lnTo>
                  <a:pt x="193" y="178"/>
                </a:lnTo>
                <a:cubicBezTo>
                  <a:pt x="194" y="182"/>
                  <a:pt x="192" y="187"/>
                  <a:pt x="188" y="190"/>
                </a:cubicBezTo>
                <a:close/>
                <a:moveTo>
                  <a:pt x="193" y="245"/>
                </a:moveTo>
                <a:lnTo>
                  <a:pt x="193" y="245"/>
                </a:lnTo>
                <a:cubicBezTo>
                  <a:pt x="192" y="245"/>
                  <a:pt x="192" y="245"/>
                  <a:pt x="192" y="246"/>
                </a:cubicBezTo>
                <a:lnTo>
                  <a:pt x="192" y="246"/>
                </a:lnTo>
                <a:lnTo>
                  <a:pt x="192" y="246"/>
                </a:lnTo>
                <a:lnTo>
                  <a:pt x="192" y="246"/>
                </a:lnTo>
                <a:cubicBezTo>
                  <a:pt x="191" y="244"/>
                  <a:pt x="188" y="245"/>
                  <a:pt x="185" y="244"/>
                </a:cubicBezTo>
                <a:lnTo>
                  <a:pt x="185" y="244"/>
                </a:lnTo>
                <a:lnTo>
                  <a:pt x="185" y="244"/>
                </a:lnTo>
                <a:cubicBezTo>
                  <a:pt x="188" y="242"/>
                  <a:pt x="191" y="242"/>
                  <a:pt x="193" y="245"/>
                </a:cubicBezTo>
                <a:close/>
                <a:moveTo>
                  <a:pt x="183" y="221"/>
                </a:moveTo>
                <a:lnTo>
                  <a:pt x="183" y="221"/>
                </a:lnTo>
                <a:cubicBezTo>
                  <a:pt x="183" y="221"/>
                  <a:pt x="183" y="221"/>
                  <a:pt x="184" y="221"/>
                </a:cubicBezTo>
                <a:lnTo>
                  <a:pt x="184" y="221"/>
                </a:lnTo>
                <a:cubicBezTo>
                  <a:pt x="185" y="221"/>
                  <a:pt x="186" y="222"/>
                  <a:pt x="188" y="222"/>
                </a:cubicBezTo>
                <a:lnTo>
                  <a:pt x="188" y="222"/>
                </a:lnTo>
                <a:cubicBezTo>
                  <a:pt x="188" y="224"/>
                  <a:pt x="188" y="225"/>
                  <a:pt x="188" y="226"/>
                </a:cubicBezTo>
                <a:lnTo>
                  <a:pt x="188" y="226"/>
                </a:lnTo>
                <a:cubicBezTo>
                  <a:pt x="186" y="226"/>
                  <a:pt x="186" y="226"/>
                  <a:pt x="186" y="227"/>
                </a:cubicBezTo>
                <a:lnTo>
                  <a:pt x="186" y="227"/>
                </a:lnTo>
                <a:lnTo>
                  <a:pt x="185" y="227"/>
                </a:lnTo>
                <a:lnTo>
                  <a:pt x="185" y="227"/>
                </a:lnTo>
                <a:cubicBezTo>
                  <a:pt x="184" y="226"/>
                  <a:pt x="182" y="226"/>
                  <a:pt x="181" y="225"/>
                </a:cubicBezTo>
                <a:lnTo>
                  <a:pt x="181" y="225"/>
                </a:lnTo>
                <a:cubicBezTo>
                  <a:pt x="182" y="224"/>
                  <a:pt x="183" y="223"/>
                  <a:pt x="183" y="221"/>
                </a:cubicBezTo>
                <a:close/>
                <a:moveTo>
                  <a:pt x="183" y="195"/>
                </a:moveTo>
                <a:lnTo>
                  <a:pt x="183" y="195"/>
                </a:lnTo>
                <a:cubicBezTo>
                  <a:pt x="184" y="192"/>
                  <a:pt x="186" y="191"/>
                  <a:pt x="188" y="191"/>
                </a:cubicBezTo>
                <a:lnTo>
                  <a:pt x="188" y="191"/>
                </a:lnTo>
                <a:lnTo>
                  <a:pt x="188" y="192"/>
                </a:lnTo>
                <a:lnTo>
                  <a:pt x="188" y="192"/>
                </a:lnTo>
                <a:cubicBezTo>
                  <a:pt x="189" y="194"/>
                  <a:pt x="188" y="196"/>
                  <a:pt x="188" y="197"/>
                </a:cubicBezTo>
                <a:lnTo>
                  <a:pt x="188" y="197"/>
                </a:lnTo>
                <a:cubicBezTo>
                  <a:pt x="186" y="196"/>
                  <a:pt x="185" y="195"/>
                  <a:pt x="183" y="198"/>
                </a:cubicBezTo>
                <a:lnTo>
                  <a:pt x="183" y="198"/>
                </a:lnTo>
                <a:cubicBezTo>
                  <a:pt x="182" y="200"/>
                  <a:pt x="183" y="202"/>
                  <a:pt x="182" y="203"/>
                </a:cubicBezTo>
                <a:lnTo>
                  <a:pt x="182" y="203"/>
                </a:lnTo>
                <a:cubicBezTo>
                  <a:pt x="183" y="201"/>
                  <a:pt x="182" y="200"/>
                  <a:pt x="181" y="197"/>
                </a:cubicBezTo>
                <a:lnTo>
                  <a:pt x="181" y="197"/>
                </a:lnTo>
                <a:cubicBezTo>
                  <a:pt x="182" y="197"/>
                  <a:pt x="182" y="197"/>
                  <a:pt x="182" y="197"/>
                </a:cubicBezTo>
                <a:lnTo>
                  <a:pt x="182" y="197"/>
                </a:lnTo>
                <a:cubicBezTo>
                  <a:pt x="182" y="197"/>
                  <a:pt x="183" y="196"/>
                  <a:pt x="183" y="195"/>
                </a:cubicBezTo>
                <a:close/>
                <a:moveTo>
                  <a:pt x="183" y="354"/>
                </a:moveTo>
                <a:lnTo>
                  <a:pt x="183" y="354"/>
                </a:lnTo>
                <a:cubicBezTo>
                  <a:pt x="182" y="354"/>
                  <a:pt x="181" y="352"/>
                  <a:pt x="180" y="351"/>
                </a:cubicBezTo>
                <a:lnTo>
                  <a:pt x="180" y="351"/>
                </a:lnTo>
                <a:lnTo>
                  <a:pt x="180" y="351"/>
                </a:lnTo>
                <a:cubicBezTo>
                  <a:pt x="181" y="351"/>
                  <a:pt x="182" y="350"/>
                  <a:pt x="183" y="349"/>
                </a:cubicBezTo>
                <a:lnTo>
                  <a:pt x="183" y="349"/>
                </a:lnTo>
                <a:cubicBezTo>
                  <a:pt x="183" y="351"/>
                  <a:pt x="183" y="353"/>
                  <a:pt x="185" y="353"/>
                </a:cubicBezTo>
                <a:lnTo>
                  <a:pt x="185" y="353"/>
                </a:lnTo>
                <a:cubicBezTo>
                  <a:pt x="184" y="354"/>
                  <a:pt x="184" y="354"/>
                  <a:pt x="183" y="354"/>
                </a:cubicBezTo>
                <a:close/>
                <a:moveTo>
                  <a:pt x="182" y="515"/>
                </a:moveTo>
                <a:lnTo>
                  <a:pt x="182" y="515"/>
                </a:lnTo>
                <a:lnTo>
                  <a:pt x="182" y="514"/>
                </a:lnTo>
                <a:lnTo>
                  <a:pt x="182" y="514"/>
                </a:lnTo>
                <a:cubicBezTo>
                  <a:pt x="182" y="514"/>
                  <a:pt x="182" y="515"/>
                  <a:pt x="182" y="516"/>
                </a:cubicBezTo>
                <a:lnTo>
                  <a:pt x="182" y="516"/>
                </a:lnTo>
                <a:lnTo>
                  <a:pt x="182" y="515"/>
                </a:lnTo>
                <a:close/>
                <a:moveTo>
                  <a:pt x="182" y="623"/>
                </a:moveTo>
                <a:lnTo>
                  <a:pt x="182" y="623"/>
                </a:lnTo>
                <a:cubicBezTo>
                  <a:pt x="182" y="624"/>
                  <a:pt x="182" y="625"/>
                  <a:pt x="182" y="626"/>
                </a:cubicBezTo>
                <a:lnTo>
                  <a:pt x="182" y="626"/>
                </a:lnTo>
                <a:cubicBezTo>
                  <a:pt x="181" y="625"/>
                  <a:pt x="179" y="628"/>
                  <a:pt x="179" y="627"/>
                </a:cubicBezTo>
                <a:lnTo>
                  <a:pt x="179" y="627"/>
                </a:lnTo>
                <a:cubicBezTo>
                  <a:pt x="181" y="626"/>
                  <a:pt x="182" y="625"/>
                  <a:pt x="182" y="623"/>
                </a:cubicBezTo>
                <a:close/>
                <a:moveTo>
                  <a:pt x="181" y="616"/>
                </a:moveTo>
                <a:lnTo>
                  <a:pt x="181" y="616"/>
                </a:lnTo>
                <a:lnTo>
                  <a:pt x="181" y="616"/>
                </a:lnTo>
                <a:lnTo>
                  <a:pt x="181" y="616"/>
                </a:lnTo>
                <a:cubicBezTo>
                  <a:pt x="182" y="616"/>
                  <a:pt x="183" y="616"/>
                  <a:pt x="184" y="616"/>
                </a:cubicBezTo>
                <a:lnTo>
                  <a:pt x="184" y="616"/>
                </a:lnTo>
                <a:cubicBezTo>
                  <a:pt x="184" y="617"/>
                  <a:pt x="184" y="619"/>
                  <a:pt x="184" y="620"/>
                </a:cubicBezTo>
                <a:lnTo>
                  <a:pt x="184" y="620"/>
                </a:lnTo>
                <a:cubicBezTo>
                  <a:pt x="184" y="620"/>
                  <a:pt x="184" y="620"/>
                  <a:pt x="183" y="620"/>
                </a:cubicBezTo>
                <a:lnTo>
                  <a:pt x="183" y="620"/>
                </a:lnTo>
                <a:cubicBezTo>
                  <a:pt x="182" y="622"/>
                  <a:pt x="182" y="622"/>
                  <a:pt x="182" y="623"/>
                </a:cubicBezTo>
                <a:lnTo>
                  <a:pt x="182" y="623"/>
                </a:lnTo>
                <a:cubicBezTo>
                  <a:pt x="182" y="621"/>
                  <a:pt x="181" y="618"/>
                  <a:pt x="181" y="616"/>
                </a:cubicBezTo>
                <a:close/>
                <a:moveTo>
                  <a:pt x="192" y="288"/>
                </a:moveTo>
                <a:lnTo>
                  <a:pt x="192" y="288"/>
                </a:lnTo>
                <a:cubicBezTo>
                  <a:pt x="191" y="288"/>
                  <a:pt x="191" y="289"/>
                  <a:pt x="191" y="289"/>
                </a:cubicBezTo>
                <a:lnTo>
                  <a:pt x="191" y="289"/>
                </a:lnTo>
                <a:lnTo>
                  <a:pt x="190" y="289"/>
                </a:lnTo>
                <a:lnTo>
                  <a:pt x="190" y="289"/>
                </a:lnTo>
                <a:cubicBezTo>
                  <a:pt x="190" y="289"/>
                  <a:pt x="191" y="288"/>
                  <a:pt x="192" y="288"/>
                </a:cubicBezTo>
                <a:close/>
                <a:moveTo>
                  <a:pt x="190" y="273"/>
                </a:moveTo>
                <a:lnTo>
                  <a:pt x="190" y="273"/>
                </a:lnTo>
                <a:cubicBezTo>
                  <a:pt x="188" y="269"/>
                  <a:pt x="184" y="271"/>
                  <a:pt x="181" y="273"/>
                </a:cubicBezTo>
                <a:lnTo>
                  <a:pt x="181" y="273"/>
                </a:lnTo>
                <a:cubicBezTo>
                  <a:pt x="182" y="269"/>
                  <a:pt x="182" y="266"/>
                  <a:pt x="179" y="263"/>
                </a:cubicBezTo>
                <a:lnTo>
                  <a:pt x="179" y="263"/>
                </a:lnTo>
                <a:cubicBezTo>
                  <a:pt x="180" y="263"/>
                  <a:pt x="181" y="262"/>
                  <a:pt x="181" y="262"/>
                </a:cubicBezTo>
                <a:lnTo>
                  <a:pt x="181" y="262"/>
                </a:lnTo>
                <a:cubicBezTo>
                  <a:pt x="182" y="260"/>
                  <a:pt x="184" y="258"/>
                  <a:pt x="186" y="256"/>
                </a:cubicBezTo>
                <a:lnTo>
                  <a:pt x="186" y="256"/>
                </a:lnTo>
                <a:cubicBezTo>
                  <a:pt x="186" y="255"/>
                  <a:pt x="186" y="254"/>
                  <a:pt x="188" y="253"/>
                </a:cubicBezTo>
                <a:lnTo>
                  <a:pt x="188" y="253"/>
                </a:lnTo>
                <a:cubicBezTo>
                  <a:pt x="188" y="252"/>
                  <a:pt x="192" y="250"/>
                  <a:pt x="192" y="247"/>
                </a:cubicBezTo>
                <a:lnTo>
                  <a:pt x="192" y="247"/>
                </a:lnTo>
                <a:cubicBezTo>
                  <a:pt x="192" y="248"/>
                  <a:pt x="192" y="248"/>
                  <a:pt x="192" y="249"/>
                </a:cubicBezTo>
                <a:lnTo>
                  <a:pt x="192" y="249"/>
                </a:lnTo>
                <a:lnTo>
                  <a:pt x="192" y="250"/>
                </a:lnTo>
                <a:lnTo>
                  <a:pt x="192" y="250"/>
                </a:lnTo>
                <a:cubicBezTo>
                  <a:pt x="192" y="252"/>
                  <a:pt x="191" y="252"/>
                  <a:pt x="191" y="253"/>
                </a:cubicBezTo>
                <a:lnTo>
                  <a:pt x="191" y="253"/>
                </a:lnTo>
                <a:cubicBezTo>
                  <a:pt x="191" y="254"/>
                  <a:pt x="191" y="254"/>
                  <a:pt x="191" y="254"/>
                </a:cubicBezTo>
                <a:lnTo>
                  <a:pt x="191" y="254"/>
                </a:lnTo>
                <a:cubicBezTo>
                  <a:pt x="190" y="255"/>
                  <a:pt x="190" y="256"/>
                  <a:pt x="190" y="257"/>
                </a:cubicBezTo>
                <a:lnTo>
                  <a:pt x="190" y="257"/>
                </a:lnTo>
                <a:cubicBezTo>
                  <a:pt x="191" y="258"/>
                  <a:pt x="192" y="259"/>
                  <a:pt x="192" y="259"/>
                </a:cubicBezTo>
                <a:lnTo>
                  <a:pt x="192" y="259"/>
                </a:lnTo>
                <a:cubicBezTo>
                  <a:pt x="192" y="261"/>
                  <a:pt x="192" y="262"/>
                  <a:pt x="192" y="263"/>
                </a:cubicBezTo>
                <a:lnTo>
                  <a:pt x="192" y="263"/>
                </a:lnTo>
                <a:cubicBezTo>
                  <a:pt x="193" y="265"/>
                  <a:pt x="194" y="267"/>
                  <a:pt x="194" y="269"/>
                </a:cubicBezTo>
                <a:lnTo>
                  <a:pt x="194" y="269"/>
                </a:lnTo>
                <a:cubicBezTo>
                  <a:pt x="194" y="270"/>
                  <a:pt x="194" y="270"/>
                  <a:pt x="195" y="270"/>
                </a:cubicBezTo>
                <a:lnTo>
                  <a:pt x="195" y="270"/>
                </a:lnTo>
                <a:cubicBezTo>
                  <a:pt x="192" y="270"/>
                  <a:pt x="191" y="271"/>
                  <a:pt x="190" y="273"/>
                </a:cubicBezTo>
                <a:close/>
                <a:moveTo>
                  <a:pt x="196" y="102"/>
                </a:moveTo>
                <a:lnTo>
                  <a:pt x="196" y="102"/>
                </a:lnTo>
                <a:cubicBezTo>
                  <a:pt x="197" y="102"/>
                  <a:pt x="198" y="101"/>
                  <a:pt x="199" y="100"/>
                </a:cubicBezTo>
                <a:lnTo>
                  <a:pt x="199" y="100"/>
                </a:lnTo>
                <a:cubicBezTo>
                  <a:pt x="199" y="101"/>
                  <a:pt x="200" y="101"/>
                  <a:pt x="201" y="101"/>
                </a:cubicBezTo>
                <a:lnTo>
                  <a:pt x="201" y="101"/>
                </a:lnTo>
                <a:lnTo>
                  <a:pt x="201" y="101"/>
                </a:lnTo>
                <a:lnTo>
                  <a:pt x="201" y="101"/>
                </a:lnTo>
                <a:cubicBezTo>
                  <a:pt x="198" y="103"/>
                  <a:pt x="196" y="105"/>
                  <a:pt x="195" y="107"/>
                </a:cubicBezTo>
                <a:lnTo>
                  <a:pt x="195" y="107"/>
                </a:lnTo>
                <a:cubicBezTo>
                  <a:pt x="194" y="108"/>
                  <a:pt x="194" y="109"/>
                  <a:pt x="194" y="110"/>
                </a:cubicBezTo>
                <a:lnTo>
                  <a:pt x="194" y="110"/>
                </a:lnTo>
                <a:cubicBezTo>
                  <a:pt x="192" y="111"/>
                  <a:pt x="191" y="113"/>
                  <a:pt x="189" y="115"/>
                </a:cubicBezTo>
                <a:lnTo>
                  <a:pt x="189" y="115"/>
                </a:lnTo>
                <a:cubicBezTo>
                  <a:pt x="188" y="116"/>
                  <a:pt x="186" y="117"/>
                  <a:pt x="186" y="117"/>
                </a:cubicBezTo>
                <a:lnTo>
                  <a:pt x="186" y="117"/>
                </a:lnTo>
                <a:lnTo>
                  <a:pt x="186" y="117"/>
                </a:lnTo>
                <a:lnTo>
                  <a:pt x="186" y="117"/>
                </a:lnTo>
                <a:cubicBezTo>
                  <a:pt x="185" y="117"/>
                  <a:pt x="184" y="117"/>
                  <a:pt x="183" y="117"/>
                </a:cubicBezTo>
                <a:lnTo>
                  <a:pt x="183" y="117"/>
                </a:lnTo>
                <a:cubicBezTo>
                  <a:pt x="183" y="116"/>
                  <a:pt x="183" y="116"/>
                  <a:pt x="183" y="116"/>
                </a:cubicBezTo>
                <a:lnTo>
                  <a:pt x="183" y="116"/>
                </a:lnTo>
                <a:cubicBezTo>
                  <a:pt x="184" y="116"/>
                  <a:pt x="185" y="116"/>
                  <a:pt x="186" y="114"/>
                </a:cubicBezTo>
                <a:lnTo>
                  <a:pt x="186" y="114"/>
                </a:lnTo>
                <a:cubicBezTo>
                  <a:pt x="186" y="112"/>
                  <a:pt x="186" y="111"/>
                  <a:pt x="188" y="110"/>
                </a:cubicBezTo>
                <a:lnTo>
                  <a:pt x="188" y="110"/>
                </a:lnTo>
                <a:lnTo>
                  <a:pt x="188" y="110"/>
                </a:lnTo>
                <a:cubicBezTo>
                  <a:pt x="190" y="111"/>
                  <a:pt x="192" y="113"/>
                  <a:pt x="193" y="110"/>
                </a:cubicBezTo>
                <a:lnTo>
                  <a:pt x="193" y="110"/>
                </a:lnTo>
                <a:cubicBezTo>
                  <a:pt x="193" y="109"/>
                  <a:pt x="194" y="108"/>
                  <a:pt x="194" y="107"/>
                </a:cubicBezTo>
                <a:lnTo>
                  <a:pt x="194" y="107"/>
                </a:lnTo>
                <a:cubicBezTo>
                  <a:pt x="193" y="107"/>
                  <a:pt x="192" y="107"/>
                  <a:pt x="192" y="107"/>
                </a:cubicBezTo>
                <a:lnTo>
                  <a:pt x="192" y="107"/>
                </a:lnTo>
                <a:cubicBezTo>
                  <a:pt x="193" y="105"/>
                  <a:pt x="196" y="105"/>
                  <a:pt x="196" y="102"/>
                </a:cubicBezTo>
                <a:close/>
                <a:moveTo>
                  <a:pt x="200" y="34"/>
                </a:moveTo>
                <a:lnTo>
                  <a:pt x="200" y="34"/>
                </a:lnTo>
                <a:lnTo>
                  <a:pt x="200" y="34"/>
                </a:lnTo>
                <a:lnTo>
                  <a:pt x="200" y="34"/>
                </a:lnTo>
                <a:lnTo>
                  <a:pt x="200" y="34"/>
                </a:lnTo>
                <a:lnTo>
                  <a:pt x="201" y="35"/>
                </a:lnTo>
                <a:lnTo>
                  <a:pt x="201" y="35"/>
                </a:lnTo>
                <a:cubicBezTo>
                  <a:pt x="201" y="36"/>
                  <a:pt x="201" y="36"/>
                  <a:pt x="201" y="36"/>
                </a:cubicBezTo>
                <a:lnTo>
                  <a:pt x="201" y="36"/>
                </a:lnTo>
                <a:lnTo>
                  <a:pt x="201" y="36"/>
                </a:lnTo>
                <a:cubicBezTo>
                  <a:pt x="201" y="36"/>
                  <a:pt x="200" y="35"/>
                  <a:pt x="200" y="34"/>
                </a:cubicBezTo>
                <a:lnTo>
                  <a:pt x="200" y="34"/>
                </a:lnTo>
                <a:cubicBezTo>
                  <a:pt x="199" y="34"/>
                  <a:pt x="199" y="34"/>
                  <a:pt x="199" y="34"/>
                </a:cubicBezTo>
                <a:lnTo>
                  <a:pt x="199" y="34"/>
                </a:lnTo>
                <a:lnTo>
                  <a:pt x="200" y="34"/>
                </a:lnTo>
                <a:close/>
                <a:moveTo>
                  <a:pt x="203" y="74"/>
                </a:moveTo>
                <a:lnTo>
                  <a:pt x="203" y="74"/>
                </a:lnTo>
                <a:cubicBezTo>
                  <a:pt x="205" y="71"/>
                  <a:pt x="207" y="68"/>
                  <a:pt x="204" y="66"/>
                </a:cubicBezTo>
                <a:lnTo>
                  <a:pt x="204" y="66"/>
                </a:lnTo>
                <a:cubicBezTo>
                  <a:pt x="204" y="65"/>
                  <a:pt x="204" y="65"/>
                  <a:pt x="204" y="64"/>
                </a:cubicBezTo>
                <a:lnTo>
                  <a:pt x="204" y="64"/>
                </a:lnTo>
                <a:cubicBezTo>
                  <a:pt x="204" y="64"/>
                  <a:pt x="204" y="64"/>
                  <a:pt x="205" y="64"/>
                </a:cubicBezTo>
                <a:lnTo>
                  <a:pt x="205" y="64"/>
                </a:lnTo>
                <a:cubicBezTo>
                  <a:pt x="205" y="64"/>
                  <a:pt x="205" y="64"/>
                  <a:pt x="206" y="64"/>
                </a:cubicBezTo>
                <a:lnTo>
                  <a:pt x="206" y="64"/>
                </a:lnTo>
                <a:cubicBezTo>
                  <a:pt x="206" y="66"/>
                  <a:pt x="207" y="67"/>
                  <a:pt x="210" y="67"/>
                </a:cubicBezTo>
                <a:lnTo>
                  <a:pt x="210" y="67"/>
                </a:lnTo>
                <a:lnTo>
                  <a:pt x="211" y="67"/>
                </a:lnTo>
                <a:lnTo>
                  <a:pt x="211" y="67"/>
                </a:lnTo>
                <a:lnTo>
                  <a:pt x="210" y="68"/>
                </a:lnTo>
                <a:lnTo>
                  <a:pt x="210" y="68"/>
                </a:lnTo>
                <a:lnTo>
                  <a:pt x="210" y="68"/>
                </a:lnTo>
                <a:lnTo>
                  <a:pt x="210" y="68"/>
                </a:lnTo>
                <a:cubicBezTo>
                  <a:pt x="207" y="68"/>
                  <a:pt x="205" y="71"/>
                  <a:pt x="204" y="74"/>
                </a:cubicBezTo>
                <a:lnTo>
                  <a:pt x="204" y="74"/>
                </a:lnTo>
                <a:lnTo>
                  <a:pt x="204" y="74"/>
                </a:lnTo>
                <a:lnTo>
                  <a:pt x="204" y="74"/>
                </a:lnTo>
                <a:cubicBezTo>
                  <a:pt x="203" y="74"/>
                  <a:pt x="203" y="74"/>
                  <a:pt x="202" y="74"/>
                </a:cubicBezTo>
                <a:lnTo>
                  <a:pt x="202" y="74"/>
                </a:lnTo>
                <a:cubicBezTo>
                  <a:pt x="203" y="74"/>
                  <a:pt x="203" y="74"/>
                  <a:pt x="203" y="74"/>
                </a:cubicBezTo>
                <a:close/>
                <a:moveTo>
                  <a:pt x="207" y="21"/>
                </a:moveTo>
                <a:lnTo>
                  <a:pt x="207" y="21"/>
                </a:lnTo>
                <a:close/>
                <a:moveTo>
                  <a:pt x="208" y="43"/>
                </a:moveTo>
                <a:lnTo>
                  <a:pt x="208" y="43"/>
                </a:lnTo>
                <a:close/>
                <a:moveTo>
                  <a:pt x="212" y="43"/>
                </a:moveTo>
                <a:lnTo>
                  <a:pt x="212" y="43"/>
                </a:lnTo>
                <a:cubicBezTo>
                  <a:pt x="212" y="43"/>
                  <a:pt x="212" y="43"/>
                  <a:pt x="213" y="43"/>
                </a:cubicBezTo>
                <a:lnTo>
                  <a:pt x="212" y="43"/>
                </a:lnTo>
                <a:close/>
                <a:moveTo>
                  <a:pt x="213" y="58"/>
                </a:moveTo>
                <a:lnTo>
                  <a:pt x="213" y="58"/>
                </a:lnTo>
                <a:cubicBezTo>
                  <a:pt x="213" y="56"/>
                  <a:pt x="213" y="55"/>
                  <a:pt x="215" y="53"/>
                </a:cubicBezTo>
                <a:lnTo>
                  <a:pt x="215" y="53"/>
                </a:lnTo>
                <a:cubicBezTo>
                  <a:pt x="214" y="54"/>
                  <a:pt x="214" y="55"/>
                  <a:pt x="214" y="56"/>
                </a:cubicBezTo>
                <a:lnTo>
                  <a:pt x="214" y="56"/>
                </a:lnTo>
                <a:cubicBezTo>
                  <a:pt x="213" y="57"/>
                  <a:pt x="213" y="57"/>
                  <a:pt x="213" y="58"/>
                </a:cubicBezTo>
                <a:lnTo>
                  <a:pt x="213" y="58"/>
                </a:lnTo>
                <a:lnTo>
                  <a:pt x="213" y="58"/>
                </a:lnTo>
                <a:lnTo>
                  <a:pt x="212" y="175"/>
                </a:lnTo>
                <a:lnTo>
                  <a:pt x="212" y="175"/>
                </a:lnTo>
                <a:lnTo>
                  <a:pt x="211" y="176"/>
                </a:lnTo>
                <a:lnTo>
                  <a:pt x="211" y="176"/>
                </a:lnTo>
                <a:cubicBezTo>
                  <a:pt x="210" y="176"/>
                  <a:pt x="209" y="175"/>
                  <a:pt x="209" y="175"/>
                </a:cubicBezTo>
                <a:lnTo>
                  <a:pt x="209" y="175"/>
                </a:lnTo>
                <a:cubicBezTo>
                  <a:pt x="212" y="170"/>
                  <a:pt x="213" y="167"/>
                  <a:pt x="207" y="166"/>
                </a:cubicBezTo>
                <a:lnTo>
                  <a:pt x="207" y="166"/>
                </a:lnTo>
                <a:lnTo>
                  <a:pt x="207" y="166"/>
                </a:lnTo>
                <a:lnTo>
                  <a:pt x="207" y="166"/>
                </a:lnTo>
                <a:cubicBezTo>
                  <a:pt x="207" y="166"/>
                  <a:pt x="207" y="166"/>
                  <a:pt x="207" y="165"/>
                </a:cubicBezTo>
                <a:lnTo>
                  <a:pt x="207" y="165"/>
                </a:lnTo>
                <a:lnTo>
                  <a:pt x="207" y="165"/>
                </a:lnTo>
                <a:lnTo>
                  <a:pt x="207" y="165"/>
                </a:lnTo>
                <a:lnTo>
                  <a:pt x="207" y="166"/>
                </a:lnTo>
                <a:lnTo>
                  <a:pt x="207" y="166"/>
                </a:lnTo>
                <a:cubicBezTo>
                  <a:pt x="210" y="166"/>
                  <a:pt x="213" y="165"/>
                  <a:pt x="214" y="164"/>
                </a:cubicBezTo>
                <a:lnTo>
                  <a:pt x="214" y="164"/>
                </a:lnTo>
                <a:cubicBezTo>
                  <a:pt x="213" y="167"/>
                  <a:pt x="214" y="170"/>
                  <a:pt x="216" y="173"/>
                </a:cubicBezTo>
                <a:lnTo>
                  <a:pt x="216" y="173"/>
                </a:lnTo>
                <a:cubicBezTo>
                  <a:pt x="214" y="173"/>
                  <a:pt x="213" y="174"/>
                  <a:pt x="212" y="175"/>
                </a:cubicBezTo>
                <a:lnTo>
                  <a:pt x="213" y="58"/>
                </a:lnTo>
                <a:close/>
                <a:moveTo>
                  <a:pt x="206" y="166"/>
                </a:moveTo>
                <a:lnTo>
                  <a:pt x="206" y="166"/>
                </a:lnTo>
                <a:close/>
                <a:moveTo>
                  <a:pt x="207" y="188"/>
                </a:moveTo>
                <a:lnTo>
                  <a:pt x="207" y="188"/>
                </a:lnTo>
                <a:lnTo>
                  <a:pt x="207" y="188"/>
                </a:lnTo>
                <a:lnTo>
                  <a:pt x="207" y="188"/>
                </a:lnTo>
                <a:cubicBezTo>
                  <a:pt x="209" y="190"/>
                  <a:pt x="211" y="190"/>
                  <a:pt x="212" y="192"/>
                </a:cubicBezTo>
                <a:lnTo>
                  <a:pt x="212" y="192"/>
                </a:lnTo>
                <a:cubicBezTo>
                  <a:pt x="211" y="193"/>
                  <a:pt x="211" y="193"/>
                  <a:pt x="210" y="194"/>
                </a:cubicBezTo>
                <a:lnTo>
                  <a:pt x="210" y="194"/>
                </a:lnTo>
                <a:cubicBezTo>
                  <a:pt x="210" y="194"/>
                  <a:pt x="210" y="194"/>
                  <a:pt x="210" y="195"/>
                </a:cubicBezTo>
                <a:lnTo>
                  <a:pt x="210" y="195"/>
                </a:lnTo>
                <a:cubicBezTo>
                  <a:pt x="209" y="196"/>
                  <a:pt x="208" y="197"/>
                  <a:pt x="207" y="197"/>
                </a:cubicBezTo>
                <a:lnTo>
                  <a:pt x="207" y="197"/>
                </a:lnTo>
                <a:cubicBezTo>
                  <a:pt x="204" y="196"/>
                  <a:pt x="202" y="194"/>
                  <a:pt x="200" y="199"/>
                </a:cubicBezTo>
                <a:lnTo>
                  <a:pt x="200" y="199"/>
                </a:lnTo>
                <a:cubicBezTo>
                  <a:pt x="199" y="200"/>
                  <a:pt x="198" y="200"/>
                  <a:pt x="197" y="201"/>
                </a:cubicBezTo>
                <a:lnTo>
                  <a:pt x="197" y="201"/>
                </a:lnTo>
                <a:cubicBezTo>
                  <a:pt x="199" y="196"/>
                  <a:pt x="199" y="189"/>
                  <a:pt x="207" y="188"/>
                </a:cubicBezTo>
                <a:close/>
                <a:moveTo>
                  <a:pt x="213" y="302"/>
                </a:moveTo>
                <a:lnTo>
                  <a:pt x="213" y="302"/>
                </a:lnTo>
                <a:cubicBezTo>
                  <a:pt x="212" y="302"/>
                  <a:pt x="212" y="302"/>
                  <a:pt x="211" y="303"/>
                </a:cubicBezTo>
                <a:lnTo>
                  <a:pt x="211" y="303"/>
                </a:lnTo>
                <a:cubicBezTo>
                  <a:pt x="210" y="303"/>
                  <a:pt x="209" y="304"/>
                  <a:pt x="209" y="304"/>
                </a:cubicBezTo>
                <a:lnTo>
                  <a:pt x="209" y="304"/>
                </a:lnTo>
                <a:cubicBezTo>
                  <a:pt x="210" y="301"/>
                  <a:pt x="211" y="302"/>
                  <a:pt x="213" y="302"/>
                </a:cubicBezTo>
                <a:close/>
                <a:moveTo>
                  <a:pt x="208" y="207"/>
                </a:moveTo>
                <a:lnTo>
                  <a:pt x="208" y="207"/>
                </a:lnTo>
                <a:cubicBezTo>
                  <a:pt x="208" y="207"/>
                  <a:pt x="207" y="207"/>
                  <a:pt x="207" y="208"/>
                </a:cubicBezTo>
                <a:lnTo>
                  <a:pt x="207" y="208"/>
                </a:lnTo>
                <a:cubicBezTo>
                  <a:pt x="207" y="207"/>
                  <a:pt x="207" y="207"/>
                  <a:pt x="207" y="206"/>
                </a:cubicBezTo>
                <a:lnTo>
                  <a:pt x="207" y="206"/>
                </a:lnTo>
                <a:cubicBezTo>
                  <a:pt x="207" y="205"/>
                  <a:pt x="208" y="204"/>
                  <a:pt x="209" y="203"/>
                </a:cubicBezTo>
                <a:lnTo>
                  <a:pt x="209" y="203"/>
                </a:lnTo>
                <a:lnTo>
                  <a:pt x="210" y="203"/>
                </a:lnTo>
                <a:lnTo>
                  <a:pt x="210" y="203"/>
                </a:lnTo>
                <a:cubicBezTo>
                  <a:pt x="210" y="204"/>
                  <a:pt x="210" y="204"/>
                  <a:pt x="210" y="205"/>
                </a:cubicBezTo>
                <a:lnTo>
                  <a:pt x="210" y="205"/>
                </a:lnTo>
                <a:cubicBezTo>
                  <a:pt x="211" y="206"/>
                  <a:pt x="212" y="207"/>
                  <a:pt x="213" y="207"/>
                </a:cubicBezTo>
                <a:lnTo>
                  <a:pt x="213" y="207"/>
                </a:lnTo>
                <a:cubicBezTo>
                  <a:pt x="213" y="208"/>
                  <a:pt x="213" y="209"/>
                  <a:pt x="213" y="209"/>
                </a:cubicBezTo>
                <a:lnTo>
                  <a:pt x="213" y="209"/>
                </a:lnTo>
                <a:cubicBezTo>
                  <a:pt x="212" y="208"/>
                  <a:pt x="210" y="207"/>
                  <a:pt x="208" y="207"/>
                </a:cubicBezTo>
                <a:close/>
                <a:moveTo>
                  <a:pt x="215" y="42"/>
                </a:moveTo>
                <a:lnTo>
                  <a:pt x="215" y="42"/>
                </a:lnTo>
                <a:cubicBezTo>
                  <a:pt x="215" y="43"/>
                  <a:pt x="215" y="43"/>
                  <a:pt x="216" y="43"/>
                </a:cubicBezTo>
                <a:lnTo>
                  <a:pt x="216" y="43"/>
                </a:lnTo>
                <a:lnTo>
                  <a:pt x="215" y="44"/>
                </a:lnTo>
                <a:lnTo>
                  <a:pt x="215" y="44"/>
                </a:lnTo>
                <a:cubicBezTo>
                  <a:pt x="216" y="44"/>
                  <a:pt x="216" y="44"/>
                  <a:pt x="216" y="44"/>
                </a:cubicBezTo>
                <a:lnTo>
                  <a:pt x="216" y="44"/>
                </a:lnTo>
                <a:lnTo>
                  <a:pt x="216" y="45"/>
                </a:lnTo>
                <a:lnTo>
                  <a:pt x="216" y="45"/>
                </a:lnTo>
                <a:cubicBezTo>
                  <a:pt x="216" y="45"/>
                  <a:pt x="216" y="45"/>
                  <a:pt x="217" y="45"/>
                </a:cubicBezTo>
                <a:lnTo>
                  <a:pt x="217" y="45"/>
                </a:lnTo>
                <a:cubicBezTo>
                  <a:pt x="215" y="46"/>
                  <a:pt x="214" y="47"/>
                  <a:pt x="213" y="47"/>
                </a:cubicBezTo>
                <a:lnTo>
                  <a:pt x="213" y="47"/>
                </a:lnTo>
                <a:cubicBezTo>
                  <a:pt x="212" y="47"/>
                  <a:pt x="214" y="44"/>
                  <a:pt x="213" y="43"/>
                </a:cubicBezTo>
                <a:lnTo>
                  <a:pt x="213" y="43"/>
                </a:lnTo>
                <a:lnTo>
                  <a:pt x="213" y="43"/>
                </a:lnTo>
                <a:lnTo>
                  <a:pt x="213" y="43"/>
                </a:lnTo>
                <a:cubicBezTo>
                  <a:pt x="214" y="43"/>
                  <a:pt x="215" y="43"/>
                  <a:pt x="215" y="42"/>
                </a:cubicBezTo>
                <a:lnTo>
                  <a:pt x="218" y="50"/>
                </a:lnTo>
                <a:lnTo>
                  <a:pt x="218" y="50"/>
                </a:lnTo>
                <a:lnTo>
                  <a:pt x="218" y="50"/>
                </a:lnTo>
                <a:lnTo>
                  <a:pt x="218" y="50"/>
                </a:lnTo>
                <a:lnTo>
                  <a:pt x="218" y="50"/>
                </a:lnTo>
                <a:lnTo>
                  <a:pt x="215" y="42"/>
                </a:lnTo>
                <a:close/>
                <a:moveTo>
                  <a:pt x="220" y="346"/>
                </a:moveTo>
                <a:lnTo>
                  <a:pt x="220" y="346"/>
                </a:lnTo>
                <a:lnTo>
                  <a:pt x="220" y="345"/>
                </a:lnTo>
                <a:lnTo>
                  <a:pt x="220" y="345"/>
                </a:lnTo>
                <a:cubicBezTo>
                  <a:pt x="220" y="345"/>
                  <a:pt x="220" y="345"/>
                  <a:pt x="221" y="345"/>
                </a:cubicBezTo>
                <a:lnTo>
                  <a:pt x="221" y="345"/>
                </a:lnTo>
                <a:cubicBezTo>
                  <a:pt x="221" y="346"/>
                  <a:pt x="221" y="346"/>
                  <a:pt x="220" y="346"/>
                </a:cubicBezTo>
                <a:close/>
                <a:moveTo>
                  <a:pt x="225" y="191"/>
                </a:moveTo>
                <a:lnTo>
                  <a:pt x="225" y="191"/>
                </a:lnTo>
                <a:cubicBezTo>
                  <a:pt x="225" y="190"/>
                  <a:pt x="224" y="191"/>
                  <a:pt x="224" y="191"/>
                </a:cubicBezTo>
                <a:lnTo>
                  <a:pt x="224" y="191"/>
                </a:lnTo>
                <a:cubicBezTo>
                  <a:pt x="224" y="190"/>
                  <a:pt x="224" y="189"/>
                  <a:pt x="224" y="189"/>
                </a:cubicBezTo>
                <a:lnTo>
                  <a:pt x="224" y="189"/>
                </a:lnTo>
                <a:lnTo>
                  <a:pt x="223" y="188"/>
                </a:lnTo>
                <a:lnTo>
                  <a:pt x="223" y="188"/>
                </a:lnTo>
                <a:lnTo>
                  <a:pt x="224" y="187"/>
                </a:lnTo>
                <a:lnTo>
                  <a:pt x="224" y="187"/>
                </a:lnTo>
                <a:cubicBezTo>
                  <a:pt x="225" y="187"/>
                  <a:pt x="225" y="187"/>
                  <a:pt x="225" y="187"/>
                </a:cubicBezTo>
                <a:lnTo>
                  <a:pt x="225" y="187"/>
                </a:lnTo>
                <a:cubicBezTo>
                  <a:pt x="225" y="187"/>
                  <a:pt x="225" y="189"/>
                  <a:pt x="225" y="191"/>
                </a:cubicBezTo>
                <a:close/>
                <a:moveTo>
                  <a:pt x="232" y="331"/>
                </a:moveTo>
                <a:lnTo>
                  <a:pt x="232" y="331"/>
                </a:lnTo>
                <a:cubicBezTo>
                  <a:pt x="233" y="329"/>
                  <a:pt x="233" y="328"/>
                  <a:pt x="233" y="326"/>
                </a:cubicBezTo>
                <a:lnTo>
                  <a:pt x="233" y="326"/>
                </a:lnTo>
                <a:cubicBezTo>
                  <a:pt x="234" y="328"/>
                  <a:pt x="235" y="329"/>
                  <a:pt x="236" y="330"/>
                </a:cubicBezTo>
                <a:lnTo>
                  <a:pt x="236" y="330"/>
                </a:lnTo>
                <a:cubicBezTo>
                  <a:pt x="235" y="330"/>
                  <a:pt x="234" y="330"/>
                  <a:pt x="232" y="331"/>
                </a:cubicBezTo>
                <a:close/>
                <a:moveTo>
                  <a:pt x="232" y="401"/>
                </a:moveTo>
                <a:lnTo>
                  <a:pt x="232" y="401"/>
                </a:lnTo>
                <a:lnTo>
                  <a:pt x="232" y="401"/>
                </a:lnTo>
                <a:lnTo>
                  <a:pt x="232" y="401"/>
                </a:lnTo>
                <a:cubicBezTo>
                  <a:pt x="232" y="402"/>
                  <a:pt x="232" y="402"/>
                  <a:pt x="232" y="402"/>
                </a:cubicBezTo>
                <a:lnTo>
                  <a:pt x="232" y="402"/>
                </a:lnTo>
                <a:lnTo>
                  <a:pt x="232" y="402"/>
                </a:lnTo>
                <a:lnTo>
                  <a:pt x="232" y="402"/>
                </a:lnTo>
                <a:cubicBezTo>
                  <a:pt x="232" y="402"/>
                  <a:pt x="232" y="402"/>
                  <a:pt x="232" y="401"/>
                </a:cubicBezTo>
                <a:close/>
                <a:moveTo>
                  <a:pt x="232" y="326"/>
                </a:moveTo>
                <a:lnTo>
                  <a:pt x="232" y="326"/>
                </a:lnTo>
                <a:lnTo>
                  <a:pt x="232" y="326"/>
                </a:lnTo>
                <a:cubicBezTo>
                  <a:pt x="232" y="326"/>
                  <a:pt x="232" y="326"/>
                  <a:pt x="233" y="326"/>
                </a:cubicBezTo>
                <a:lnTo>
                  <a:pt x="233" y="326"/>
                </a:lnTo>
                <a:cubicBezTo>
                  <a:pt x="232" y="326"/>
                  <a:pt x="232" y="326"/>
                  <a:pt x="232" y="326"/>
                </a:cubicBezTo>
                <a:close/>
                <a:moveTo>
                  <a:pt x="229" y="238"/>
                </a:moveTo>
                <a:lnTo>
                  <a:pt x="229" y="239"/>
                </a:lnTo>
                <a:lnTo>
                  <a:pt x="229" y="239"/>
                </a:lnTo>
                <a:lnTo>
                  <a:pt x="228" y="239"/>
                </a:lnTo>
                <a:lnTo>
                  <a:pt x="228" y="239"/>
                </a:lnTo>
                <a:cubicBezTo>
                  <a:pt x="227" y="239"/>
                  <a:pt x="227" y="239"/>
                  <a:pt x="227" y="238"/>
                </a:cubicBezTo>
                <a:lnTo>
                  <a:pt x="227" y="238"/>
                </a:lnTo>
                <a:cubicBezTo>
                  <a:pt x="228" y="238"/>
                  <a:pt x="229" y="239"/>
                  <a:pt x="229" y="238"/>
                </a:cubicBezTo>
                <a:close/>
                <a:moveTo>
                  <a:pt x="226" y="211"/>
                </a:moveTo>
                <a:lnTo>
                  <a:pt x="226" y="211"/>
                </a:lnTo>
                <a:cubicBezTo>
                  <a:pt x="229" y="209"/>
                  <a:pt x="229" y="208"/>
                  <a:pt x="231" y="205"/>
                </a:cubicBezTo>
                <a:lnTo>
                  <a:pt x="231" y="205"/>
                </a:lnTo>
                <a:cubicBezTo>
                  <a:pt x="231" y="208"/>
                  <a:pt x="233" y="209"/>
                  <a:pt x="235" y="209"/>
                </a:cubicBezTo>
                <a:lnTo>
                  <a:pt x="235" y="209"/>
                </a:lnTo>
                <a:lnTo>
                  <a:pt x="235" y="209"/>
                </a:lnTo>
                <a:lnTo>
                  <a:pt x="235" y="209"/>
                </a:lnTo>
                <a:cubicBezTo>
                  <a:pt x="235" y="210"/>
                  <a:pt x="235" y="210"/>
                  <a:pt x="235" y="211"/>
                </a:cubicBezTo>
                <a:lnTo>
                  <a:pt x="235" y="211"/>
                </a:lnTo>
                <a:lnTo>
                  <a:pt x="235" y="211"/>
                </a:lnTo>
                <a:lnTo>
                  <a:pt x="235" y="211"/>
                </a:lnTo>
                <a:cubicBezTo>
                  <a:pt x="232" y="209"/>
                  <a:pt x="229" y="211"/>
                  <a:pt x="226" y="211"/>
                </a:cubicBezTo>
                <a:close/>
                <a:moveTo>
                  <a:pt x="237" y="265"/>
                </a:moveTo>
                <a:lnTo>
                  <a:pt x="237" y="265"/>
                </a:lnTo>
                <a:close/>
                <a:moveTo>
                  <a:pt x="240" y="439"/>
                </a:moveTo>
                <a:lnTo>
                  <a:pt x="240" y="439"/>
                </a:lnTo>
                <a:lnTo>
                  <a:pt x="239" y="439"/>
                </a:lnTo>
                <a:lnTo>
                  <a:pt x="239" y="439"/>
                </a:lnTo>
                <a:cubicBezTo>
                  <a:pt x="239" y="438"/>
                  <a:pt x="240" y="436"/>
                  <a:pt x="240" y="435"/>
                </a:cubicBezTo>
                <a:lnTo>
                  <a:pt x="240" y="435"/>
                </a:lnTo>
                <a:cubicBezTo>
                  <a:pt x="240" y="436"/>
                  <a:pt x="240" y="438"/>
                  <a:pt x="240" y="439"/>
                </a:cubicBezTo>
                <a:close/>
                <a:moveTo>
                  <a:pt x="246" y="427"/>
                </a:moveTo>
                <a:lnTo>
                  <a:pt x="246" y="427"/>
                </a:lnTo>
                <a:cubicBezTo>
                  <a:pt x="246" y="428"/>
                  <a:pt x="246" y="428"/>
                  <a:pt x="245" y="428"/>
                </a:cubicBezTo>
                <a:lnTo>
                  <a:pt x="245" y="428"/>
                </a:lnTo>
                <a:cubicBezTo>
                  <a:pt x="244" y="428"/>
                  <a:pt x="242" y="429"/>
                  <a:pt x="241" y="430"/>
                </a:cubicBezTo>
                <a:lnTo>
                  <a:pt x="241" y="430"/>
                </a:lnTo>
                <a:cubicBezTo>
                  <a:pt x="241" y="429"/>
                  <a:pt x="242" y="428"/>
                  <a:pt x="242" y="426"/>
                </a:cubicBezTo>
                <a:lnTo>
                  <a:pt x="242" y="426"/>
                </a:lnTo>
                <a:cubicBezTo>
                  <a:pt x="243" y="426"/>
                  <a:pt x="244" y="426"/>
                  <a:pt x="245" y="426"/>
                </a:cubicBezTo>
                <a:lnTo>
                  <a:pt x="245" y="426"/>
                </a:lnTo>
                <a:lnTo>
                  <a:pt x="245" y="426"/>
                </a:lnTo>
                <a:lnTo>
                  <a:pt x="245" y="426"/>
                </a:lnTo>
                <a:cubicBezTo>
                  <a:pt x="246" y="427"/>
                  <a:pt x="246" y="427"/>
                  <a:pt x="246" y="427"/>
                </a:cubicBezTo>
                <a:lnTo>
                  <a:pt x="245" y="205"/>
                </a:lnTo>
                <a:lnTo>
                  <a:pt x="245" y="205"/>
                </a:lnTo>
                <a:cubicBezTo>
                  <a:pt x="245" y="205"/>
                  <a:pt x="244" y="205"/>
                  <a:pt x="244" y="206"/>
                </a:cubicBezTo>
                <a:lnTo>
                  <a:pt x="244" y="206"/>
                </a:lnTo>
                <a:cubicBezTo>
                  <a:pt x="243" y="204"/>
                  <a:pt x="242" y="203"/>
                  <a:pt x="241" y="200"/>
                </a:cubicBezTo>
                <a:lnTo>
                  <a:pt x="241" y="200"/>
                </a:lnTo>
                <a:cubicBezTo>
                  <a:pt x="243" y="200"/>
                  <a:pt x="244" y="199"/>
                  <a:pt x="245" y="199"/>
                </a:cubicBezTo>
                <a:lnTo>
                  <a:pt x="245" y="199"/>
                </a:lnTo>
                <a:lnTo>
                  <a:pt x="245" y="199"/>
                </a:lnTo>
                <a:lnTo>
                  <a:pt x="245" y="199"/>
                </a:lnTo>
                <a:cubicBezTo>
                  <a:pt x="246" y="200"/>
                  <a:pt x="246" y="201"/>
                  <a:pt x="247" y="201"/>
                </a:cubicBezTo>
                <a:lnTo>
                  <a:pt x="247" y="201"/>
                </a:lnTo>
                <a:cubicBezTo>
                  <a:pt x="246" y="202"/>
                  <a:pt x="245" y="203"/>
                  <a:pt x="245" y="205"/>
                </a:cubicBezTo>
                <a:lnTo>
                  <a:pt x="246" y="427"/>
                </a:lnTo>
                <a:close/>
                <a:moveTo>
                  <a:pt x="220" y="166"/>
                </a:moveTo>
                <a:lnTo>
                  <a:pt x="220" y="166"/>
                </a:lnTo>
                <a:cubicBezTo>
                  <a:pt x="222" y="165"/>
                  <a:pt x="225" y="164"/>
                  <a:pt x="225" y="164"/>
                </a:cubicBezTo>
                <a:lnTo>
                  <a:pt x="225" y="164"/>
                </a:lnTo>
                <a:cubicBezTo>
                  <a:pt x="225" y="152"/>
                  <a:pt x="234" y="156"/>
                  <a:pt x="239" y="155"/>
                </a:cubicBezTo>
                <a:lnTo>
                  <a:pt x="239" y="155"/>
                </a:lnTo>
                <a:cubicBezTo>
                  <a:pt x="239" y="155"/>
                  <a:pt x="239" y="156"/>
                  <a:pt x="240" y="156"/>
                </a:cubicBezTo>
                <a:lnTo>
                  <a:pt x="240" y="156"/>
                </a:lnTo>
                <a:cubicBezTo>
                  <a:pt x="241" y="158"/>
                  <a:pt x="245" y="157"/>
                  <a:pt x="246" y="160"/>
                </a:cubicBezTo>
                <a:lnTo>
                  <a:pt x="246" y="160"/>
                </a:lnTo>
                <a:cubicBezTo>
                  <a:pt x="246" y="160"/>
                  <a:pt x="246" y="161"/>
                  <a:pt x="247" y="161"/>
                </a:cubicBezTo>
                <a:lnTo>
                  <a:pt x="247" y="161"/>
                </a:lnTo>
                <a:lnTo>
                  <a:pt x="247" y="161"/>
                </a:lnTo>
                <a:lnTo>
                  <a:pt x="247" y="161"/>
                </a:lnTo>
                <a:cubicBezTo>
                  <a:pt x="247" y="163"/>
                  <a:pt x="247" y="165"/>
                  <a:pt x="248" y="166"/>
                </a:cubicBezTo>
                <a:lnTo>
                  <a:pt x="248" y="166"/>
                </a:lnTo>
                <a:cubicBezTo>
                  <a:pt x="249" y="166"/>
                  <a:pt x="250" y="166"/>
                  <a:pt x="251" y="167"/>
                </a:cubicBezTo>
                <a:lnTo>
                  <a:pt x="251" y="167"/>
                </a:lnTo>
                <a:cubicBezTo>
                  <a:pt x="252" y="167"/>
                  <a:pt x="253" y="167"/>
                  <a:pt x="254" y="167"/>
                </a:cubicBezTo>
                <a:lnTo>
                  <a:pt x="254" y="167"/>
                </a:lnTo>
                <a:cubicBezTo>
                  <a:pt x="254" y="168"/>
                  <a:pt x="253" y="170"/>
                  <a:pt x="252" y="170"/>
                </a:cubicBezTo>
                <a:lnTo>
                  <a:pt x="252" y="170"/>
                </a:lnTo>
                <a:cubicBezTo>
                  <a:pt x="252" y="173"/>
                  <a:pt x="250" y="175"/>
                  <a:pt x="248" y="177"/>
                </a:cubicBezTo>
                <a:lnTo>
                  <a:pt x="248" y="177"/>
                </a:lnTo>
                <a:cubicBezTo>
                  <a:pt x="248" y="179"/>
                  <a:pt x="247" y="181"/>
                  <a:pt x="247" y="182"/>
                </a:cubicBezTo>
                <a:lnTo>
                  <a:pt x="247" y="182"/>
                </a:lnTo>
                <a:cubicBezTo>
                  <a:pt x="243" y="182"/>
                  <a:pt x="246" y="190"/>
                  <a:pt x="241" y="189"/>
                </a:cubicBezTo>
                <a:lnTo>
                  <a:pt x="241" y="189"/>
                </a:lnTo>
                <a:cubicBezTo>
                  <a:pt x="241" y="193"/>
                  <a:pt x="243" y="193"/>
                  <a:pt x="246" y="193"/>
                </a:cubicBezTo>
                <a:lnTo>
                  <a:pt x="246" y="193"/>
                </a:lnTo>
                <a:lnTo>
                  <a:pt x="246" y="193"/>
                </a:lnTo>
                <a:lnTo>
                  <a:pt x="246" y="193"/>
                </a:lnTo>
                <a:cubicBezTo>
                  <a:pt x="246" y="193"/>
                  <a:pt x="246" y="193"/>
                  <a:pt x="246" y="194"/>
                </a:cubicBezTo>
                <a:lnTo>
                  <a:pt x="246" y="194"/>
                </a:lnTo>
                <a:cubicBezTo>
                  <a:pt x="243" y="195"/>
                  <a:pt x="241" y="194"/>
                  <a:pt x="240" y="195"/>
                </a:cubicBezTo>
                <a:lnTo>
                  <a:pt x="240" y="195"/>
                </a:lnTo>
                <a:cubicBezTo>
                  <a:pt x="240" y="194"/>
                  <a:pt x="240" y="194"/>
                  <a:pt x="240" y="193"/>
                </a:cubicBezTo>
                <a:lnTo>
                  <a:pt x="240" y="193"/>
                </a:lnTo>
                <a:cubicBezTo>
                  <a:pt x="239" y="191"/>
                  <a:pt x="238" y="190"/>
                  <a:pt x="239" y="188"/>
                </a:cubicBezTo>
                <a:lnTo>
                  <a:pt x="239" y="188"/>
                </a:lnTo>
                <a:cubicBezTo>
                  <a:pt x="238" y="187"/>
                  <a:pt x="238" y="187"/>
                  <a:pt x="237" y="187"/>
                </a:cubicBezTo>
                <a:lnTo>
                  <a:pt x="237" y="187"/>
                </a:lnTo>
                <a:cubicBezTo>
                  <a:pt x="241" y="184"/>
                  <a:pt x="242" y="180"/>
                  <a:pt x="241" y="176"/>
                </a:cubicBezTo>
                <a:lnTo>
                  <a:pt x="241" y="176"/>
                </a:lnTo>
                <a:cubicBezTo>
                  <a:pt x="241" y="176"/>
                  <a:pt x="241" y="176"/>
                  <a:pt x="240" y="177"/>
                </a:cubicBezTo>
                <a:lnTo>
                  <a:pt x="240" y="177"/>
                </a:lnTo>
                <a:cubicBezTo>
                  <a:pt x="238" y="177"/>
                  <a:pt x="236" y="178"/>
                  <a:pt x="235" y="179"/>
                </a:cubicBezTo>
                <a:lnTo>
                  <a:pt x="235" y="179"/>
                </a:lnTo>
                <a:cubicBezTo>
                  <a:pt x="235" y="176"/>
                  <a:pt x="232" y="176"/>
                  <a:pt x="229" y="175"/>
                </a:cubicBezTo>
                <a:lnTo>
                  <a:pt x="229" y="175"/>
                </a:lnTo>
                <a:cubicBezTo>
                  <a:pt x="228" y="176"/>
                  <a:pt x="227" y="176"/>
                  <a:pt x="226" y="177"/>
                </a:cubicBezTo>
                <a:lnTo>
                  <a:pt x="226" y="177"/>
                </a:lnTo>
                <a:cubicBezTo>
                  <a:pt x="226" y="176"/>
                  <a:pt x="226" y="176"/>
                  <a:pt x="225" y="175"/>
                </a:cubicBezTo>
                <a:lnTo>
                  <a:pt x="225" y="175"/>
                </a:lnTo>
                <a:cubicBezTo>
                  <a:pt x="226" y="170"/>
                  <a:pt x="222" y="168"/>
                  <a:pt x="220" y="166"/>
                </a:cubicBezTo>
                <a:close/>
                <a:moveTo>
                  <a:pt x="220" y="15"/>
                </a:moveTo>
                <a:lnTo>
                  <a:pt x="220" y="15"/>
                </a:lnTo>
                <a:cubicBezTo>
                  <a:pt x="221" y="16"/>
                  <a:pt x="221" y="17"/>
                  <a:pt x="222" y="18"/>
                </a:cubicBezTo>
                <a:lnTo>
                  <a:pt x="222" y="18"/>
                </a:lnTo>
                <a:cubicBezTo>
                  <a:pt x="221" y="18"/>
                  <a:pt x="221" y="18"/>
                  <a:pt x="221" y="18"/>
                </a:cubicBezTo>
                <a:lnTo>
                  <a:pt x="221" y="18"/>
                </a:lnTo>
                <a:cubicBezTo>
                  <a:pt x="220" y="17"/>
                  <a:pt x="219" y="16"/>
                  <a:pt x="220" y="15"/>
                </a:cubicBezTo>
                <a:close/>
                <a:moveTo>
                  <a:pt x="228" y="133"/>
                </a:moveTo>
                <a:lnTo>
                  <a:pt x="228" y="133"/>
                </a:lnTo>
                <a:cubicBezTo>
                  <a:pt x="229" y="133"/>
                  <a:pt x="231" y="133"/>
                  <a:pt x="232" y="133"/>
                </a:cubicBezTo>
                <a:lnTo>
                  <a:pt x="232" y="133"/>
                </a:lnTo>
                <a:cubicBezTo>
                  <a:pt x="231" y="135"/>
                  <a:pt x="229" y="133"/>
                  <a:pt x="228" y="135"/>
                </a:cubicBezTo>
                <a:lnTo>
                  <a:pt x="228" y="135"/>
                </a:lnTo>
                <a:cubicBezTo>
                  <a:pt x="228" y="134"/>
                  <a:pt x="228" y="133"/>
                  <a:pt x="227" y="133"/>
                </a:cubicBezTo>
                <a:lnTo>
                  <a:pt x="227" y="133"/>
                </a:lnTo>
                <a:cubicBezTo>
                  <a:pt x="228" y="133"/>
                  <a:pt x="228" y="133"/>
                  <a:pt x="228" y="133"/>
                </a:cubicBezTo>
                <a:close/>
                <a:moveTo>
                  <a:pt x="234" y="142"/>
                </a:moveTo>
                <a:lnTo>
                  <a:pt x="234" y="142"/>
                </a:lnTo>
                <a:cubicBezTo>
                  <a:pt x="235" y="143"/>
                  <a:pt x="235" y="144"/>
                  <a:pt x="235" y="144"/>
                </a:cubicBezTo>
                <a:lnTo>
                  <a:pt x="235" y="144"/>
                </a:lnTo>
                <a:cubicBezTo>
                  <a:pt x="234" y="146"/>
                  <a:pt x="233" y="144"/>
                  <a:pt x="232" y="144"/>
                </a:cubicBezTo>
                <a:lnTo>
                  <a:pt x="232" y="144"/>
                </a:lnTo>
                <a:cubicBezTo>
                  <a:pt x="232" y="144"/>
                  <a:pt x="232" y="144"/>
                  <a:pt x="231" y="144"/>
                </a:cubicBezTo>
                <a:lnTo>
                  <a:pt x="231" y="144"/>
                </a:lnTo>
                <a:cubicBezTo>
                  <a:pt x="232" y="143"/>
                  <a:pt x="233" y="143"/>
                  <a:pt x="234" y="142"/>
                </a:cubicBezTo>
                <a:close/>
                <a:moveTo>
                  <a:pt x="233" y="70"/>
                </a:moveTo>
                <a:lnTo>
                  <a:pt x="233" y="70"/>
                </a:lnTo>
                <a:cubicBezTo>
                  <a:pt x="233" y="69"/>
                  <a:pt x="234" y="69"/>
                  <a:pt x="234" y="69"/>
                </a:cubicBezTo>
                <a:lnTo>
                  <a:pt x="234" y="69"/>
                </a:lnTo>
                <a:cubicBezTo>
                  <a:pt x="234" y="69"/>
                  <a:pt x="234" y="69"/>
                  <a:pt x="235" y="70"/>
                </a:cubicBezTo>
                <a:lnTo>
                  <a:pt x="235" y="70"/>
                </a:lnTo>
                <a:cubicBezTo>
                  <a:pt x="234" y="70"/>
                  <a:pt x="234" y="70"/>
                  <a:pt x="234" y="71"/>
                </a:cubicBezTo>
                <a:lnTo>
                  <a:pt x="234" y="71"/>
                </a:lnTo>
                <a:lnTo>
                  <a:pt x="234" y="71"/>
                </a:lnTo>
                <a:cubicBezTo>
                  <a:pt x="234" y="70"/>
                  <a:pt x="234" y="70"/>
                  <a:pt x="233" y="70"/>
                </a:cubicBezTo>
                <a:close/>
                <a:moveTo>
                  <a:pt x="237" y="125"/>
                </a:moveTo>
                <a:lnTo>
                  <a:pt x="237" y="125"/>
                </a:lnTo>
                <a:cubicBezTo>
                  <a:pt x="238" y="123"/>
                  <a:pt x="238" y="123"/>
                  <a:pt x="238" y="121"/>
                </a:cubicBezTo>
                <a:lnTo>
                  <a:pt x="238" y="121"/>
                </a:lnTo>
                <a:cubicBezTo>
                  <a:pt x="239" y="123"/>
                  <a:pt x="238" y="126"/>
                  <a:pt x="237" y="127"/>
                </a:cubicBezTo>
                <a:lnTo>
                  <a:pt x="237" y="127"/>
                </a:lnTo>
                <a:cubicBezTo>
                  <a:pt x="237" y="127"/>
                  <a:pt x="237" y="127"/>
                  <a:pt x="237" y="126"/>
                </a:cubicBezTo>
                <a:lnTo>
                  <a:pt x="237" y="126"/>
                </a:lnTo>
                <a:cubicBezTo>
                  <a:pt x="237" y="126"/>
                  <a:pt x="237" y="126"/>
                  <a:pt x="238" y="126"/>
                </a:cubicBezTo>
                <a:lnTo>
                  <a:pt x="238" y="126"/>
                </a:lnTo>
                <a:cubicBezTo>
                  <a:pt x="238" y="125"/>
                  <a:pt x="237" y="125"/>
                  <a:pt x="237" y="125"/>
                </a:cubicBezTo>
                <a:close/>
                <a:moveTo>
                  <a:pt x="235" y="15"/>
                </a:moveTo>
                <a:lnTo>
                  <a:pt x="235" y="15"/>
                </a:lnTo>
                <a:cubicBezTo>
                  <a:pt x="235" y="15"/>
                  <a:pt x="235" y="14"/>
                  <a:pt x="234" y="14"/>
                </a:cubicBezTo>
                <a:lnTo>
                  <a:pt x="234" y="14"/>
                </a:lnTo>
                <a:cubicBezTo>
                  <a:pt x="233" y="14"/>
                  <a:pt x="233" y="14"/>
                  <a:pt x="233" y="14"/>
                </a:cubicBezTo>
                <a:lnTo>
                  <a:pt x="233" y="14"/>
                </a:lnTo>
                <a:lnTo>
                  <a:pt x="233" y="14"/>
                </a:lnTo>
                <a:lnTo>
                  <a:pt x="233" y="14"/>
                </a:lnTo>
                <a:cubicBezTo>
                  <a:pt x="236" y="13"/>
                  <a:pt x="239" y="11"/>
                  <a:pt x="241" y="8"/>
                </a:cubicBezTo>
                <a:lnTo>
                  <a:pt x="241" y="8"/>
                </a:lnTo>
                <a:cubicBezTo>
                  <a:pt x="241" y="9"/>
                  <a:pt x="240" y="11"/>
                  <a:pt x="241" y="13"/>
                </a:cubicBezTo>
                <a:lnTo>
                  <a:pt x="241" y="13"/>
                </a:lnTo>
                <a:cubicBezTo>
                  <a:pt x="240" y="13"/>
                  <a:pt x="240" y="13"/>
                  <a:pt x="239" y="14"/>
                </a:cubicBezTo>
                <a:lnTo>
                  <a:pt x="239" y="14"/>
                </a:lnTo>
                <a:cubicBezTo>
                  <a:pt x="239" y="14"/>
                  <a:pt x="239" y="14"/>
                  <a:pt x="238" y="14"/>
                </a:cubicBezTo>
                <a:lnTo>
                  <a:pt x="238" y="14"/>
                </a:lnTo>
                <a:lnTo>
                  <a:pt x="238" y="15"/>
                </a:lnTo>
                <a:lnTo>
                  <a:pt x="238" y="15"/>
                </a:lnTo>
                <a:cubicBezTo>
                  <a:pt x="237" y="15"/>
                  <a:pt x="237" y="16"/>
                  <a:pt x="237" y="16"/>
                </a:cubicBezTo>
                <a:lnTo>
                  <a:pt x="237" y="16"/>
                </a:lnTo>
                <a:cubicBezTo>
                  <a:pt x="237" y="20"/>
                  <a:pt x="235" y="22"/>
                  <a:pt x="235" y="25"/>
                </a:cubicBezTo>
                <a:lnTo>
                  <a:pt x="235" y="25"/>
                </a:lnTo>
                <a:cubicBezTo>
                  <a:pt x="235" y="25"/>
                  <a:pt x="234" y="26"/>
                  <a:pt x="234" y="27"/>
                </a:cubicBezTo>
                <a:lnTo>
                  <a:pt x="234" y="27"/>
                </a:lnTo>
                <a:cubicBezTo>
                  <a:pt x="233" y="26"/>
                  <a:pt x="233" y="26"/>
                  <a:pt x="232" y="25"/>
                </a:cubicBezTo>
                <a:lnTo>
                  <a:pt x="232" y="25"/>
                </a:lnTo>
                <a:cubicBezTo>
                  <a:pt x="233" y="25"/>
                  <a:pt x="233" y="25"/>
                  <a:pt x="233" y="25"/>
                </a:cubicBezTo>
                <a:lnTo>
                  <a:pt x="233" y="25"/>
                </a:lnTo>
                <a:cubicBezTo>
                  <a:pt x="235" y="23"/>
                  <a:pt x="235" y="21"/>
                  <a:pt x="235" y="18"/>
                </a:cubicBezTo>
                <a:lnTo>
                  <a:pt x="235" y="18"/>
                </a:lnTo>
                <a:cubicBezTo>
                  <a:pt x="235" y="17"/>
                  <a:pt x="235" y="16"/>
                  <a:pt x="235" y="15"/>
                </a:cubicBezTo>
                <a:close/>
                <a:moveTo>
                  <a:pt x="248" y="134"/>
                </a:moveTo>
                <a:lnTo>
                  <a:pt x="248" y="134"/>
                </a:lnTo>
                <a:cubicBezTo>
                  <a:pt x="247" y="134"/>
                  <a:pt x="247" y="135"/>
                  <a:pt x="247" y="135"/>
                </a:cubicBezTo>
                <a:lnTo>
                  <a:pt x="247" y="135"/>
                </a:lnTo>
                <a:cubicBezTo>
                  <a:pt x="246" y="134"/>
                  <a:pt x="244" y="135"/>
                  <a:pt x="242" y="135"/>
                </a:cubicBezTo>
                <a:lnTo>
                  <a:pt x="242" y="135"/>
                </a:lnTo>
                <a:cubicBezTo>
                  <a:pt x="243" y="134"/>
                  <a:pt x="243" y="133"/>
                  <a:pt x="244" y="133"/>
                </a:cubicBezTo>
                <a:lnTo>
                  <a:pt x="244" y="133"/>
                </a:lnTo>
                <a:lnTo>
                  <a:pt x="244" y="133"/>
                </a:lnTo>
                <a:lnTo>
                  <a:pt x="244" y="133"/>
                </a:lnTo>
                <a:cubicBezTo>
                  <a:pt x="246" y="134"/>
                  <a:pt x="246" y="134"/>
                  <a:pt x="248" y="134"/>
                </a:cubicBezTo>
                <a:lnTo>
                  <a:pt x="242" y="113"/>
                </a:lnTo>
                <a:lnTo>
                  <a:pt x="242" y="113"/>
                </a:lnTo>
                <a:cubicBezTo>
                  <a:pt x="243" y="111"/>
                  <a:pt x="244" y="111"/>
                  <a:pt x="245" y="110"/>
                </a:cubicBezTo>
                <a:lnTo>
                  <a:pt x="245" y="110"/>
                </a:lnTo>
                <a:lnTo>
                  <a:pt x="245" y="110"/>
                </a:lnTo>
                <a:lnTo>
                  <a:pt x="245" y="110"/>
                </a:lnTo>
                <a:cubicBezTo>
                  <a:pt x="246" y="109"/>
                  <a:pt x="247" y="108"/>
                  <a:pt x="249" y="108"/>
                </a:cubicBezTo>
                <a:lnTo>
                  <a:pt x="249" y="108"/>
                </a:lnTo>
                <a:cubicBezTo>
                  <a:pt x="249" y="110"/>
                  <a:pt x="249" y="111"/>
                  <a:pt x="250" y="111"/>
                </a:cubicBezTo>
                <a:lnTo>
                  <a:pt x="250" y="111"/>
                </a:lnTo>
                <a:cubicBezTo>
                  <a:pt x="249" y="111"/>
                  <a:pt x="249" y="111"/>
                  <a:pt x="248" y="111"/>
                </a:cubicBezTo>
                <a:lnTo>
                  <a:pt x="248" y="111"/>
                </a:lnTo>
                <a:cubicBezTo>
                  <a:pt x="247" y="112"/>
                  <a:pt x="246" y="114"/>
                  <a:pt x="246" y="115"/>
                </a:cubicBezTo>
                <a:lnTo>
                  <a:pt x="246" y="115"/>
                </a:lnTo>
                <a:cubicBezTo>
                  <a:pt x="246" y="113"/>
                  <a:pt x="244" y="113"/>
                  <a:pt x="242" y="114"/>
                </a:cubicBezTo>
                <a:lnTo>
                  <a:pt x="242" y="114"/>
                </a:lnTo>
                <a:cubicBezTo>
                  <a:pt x="242" y="113"/>
                  <a:pt x="242" y="113"/>
                  <a:pt x="242" y="113"/>
                </a:cubicBezTo>
                <a:lnTo>
                  <a:pt x="248" y="134"/>
                </a:lnTo>
                <a:close/>
                <a:moveTo>
                  <a:pt x="250" y="12"/>
                </a:moveTo>
                <a:lnTo>
                  <a:pt x="250" y="12"/>
                </a:lnTo>
                <a:cubicBezTo>
                  <a:pt x="250" y="13"/>
                  <a:pt x="250" y="13"/>
                  <a:pt x="250" y="13"/>
                </a:cubicBezTo>
                <a:lnTo>
                  <a:pt x="250" y="13"/>
                </a:lnTo>
                <a:lnTo>
                  <a:pt x="250" y="13"/>
                </a:lnTo>
                <a:lnTo>
                  <a:pt x="250" y="13"/>
                </a:lnTo>
                <a:lnTo>
                  <a:pt x="250" y="12"/>
                </a:lnTo>
                <a:close/>
                <a:moveTo>
                  <a:pt x="267" y="293"/>
                </a:moveTo>
                <a:lnTo>
                  <a:pt x="267" y="293"/>
                </a:lnTo>
                <a:cubicBezTo>
                  <a:pt x="268" y="293"/>
                  <a:pt x="268" y="291"/>
                  <a:pt x="268" y="291"/>
                </a:cubicBezTo>
                <a:lnTo>
                  <a:pt x="268" y="291"/>
                </a:lnTo>
                <a:cubicBezTo>
                  <a:pt x="268" y="292"/>
                  <a:pt x="268" y="293"/>
                  <a:pt x="267" y="293"/>
                </a:cubicBezTo>
                <a:close/>
                <a:moveTo>
                  <a:pt x="265" y="255"/>
                </a:moveTo>
                <a:lnTo>
                  <a:pt x="265" y="255"/>
                </a:lnTo>
                <a:cubicBezTo>
                  <a:pt x="265" y="255"/>
                  <a:pt x="264" y="255"/>
                  <a:pt x="264" y="256"/>
                </a:cubicBezTo>
                <a:lnTo>
                  <a:pt x="264" y="256"/>
                </a:lnTo>
                <a:cubicBezTo>
                  <a:pt x="264" y="255"/>
                  <a:pt x="263" y="255"/>
                  <a:pt x="263" y="255"/>
                </a:cubicBezTo>
                <a:lnTo>
                  <a:pt x="263" y="255"/>
                </a:lnTo>
                <a:cubicBezTo>
                  <a:pt x="263" y="255"/>
                  <a:pt x="264" y="255"/>
                  <a:pt x="265" y="254"/>
                </a:cubicBezTo>
                <a:lnTo>
                  <a:pt x="265" y="255"/>
                </a:lnTo>
                <a:close/>
                <a:moveTo>
                  <a:pt x="262" y="401"/>
                </a:moveTo>
                <a:lnTo>
                  <a:pt x="262" y="401"/>
                </a:lnTo>
                <a:cubicBezTo>
                  <a:pt x="261" y="402"/>
                  <a:pt x="261" y="404"/>
                  <a:pt x="260" y="405"/>
                </a:cubicBezTo>
                <a:lnTo>
                  <a:pt x="260" y="405"/>
                </a:lnTo>
                <a:cubicBezTo>
                  <a:pt x="260" y="405"/>
                  <a:pt x="260" y="405"/>
                  <a:pt x="259" y="405"/>
                </a:cubicBezTo>
                <a:lnTo>
                  <a:pt x="259" y="405"/>
                </a:lnTo>
                <a:lnTo>
                  <a:pt x="258" y="405"/>
                </a:lnTo>
                <a:lnTo>
                  <a:pt x="258" y="405"/>
                </a:lnTo>
                <a:cubicBezTo>
                  <a:pt x="257" y="404"/>
                  <a:pt x="258" y="402"/>
                  <a:pt x="259" y="401"/>
                </a:cubicBezTo>
                <a:lnTo>
                  <a:pt x="259" y="401"/>
                </a:lnTo>
                <a:lnTo>
                  <a:pt x="259" y="401"/>
                </a:lnTo>
                <a:lnTo>
                  <a:pt x="259" y="401"/>
                </a:lnTo>
                <a:cubicBezTo>
                  <a:pt x="261" y="401"/>
                  <a:pt x="261" y="401"/>
                  <a:pt x="262" y="401"/>
                </a:cubicBezTo>
                <a:close/>
                <a:moveTo>
                  <a:pt x="253" y="255"/>
                </a:moveTo>
                <a:lnTo>
                  <a:pt x="253" y="255"/>
                </a:lnTo>
                <a:cubicBezTo>
                  <a:pt x="255" y="256"/>
                  <a:pt x="256" y="256"/>
                  <a:pt x="258" y="255"/>
                </a:cubicBezTo>
                <a:lnTo>
                  <a:pt x="258" y="255"/>
                </a:lnTo>
                <a:cubicBezTo>
                  <a:pt x="258" y="256"/>
                  <a:pt x="258" y="257"/>
                  <a:pt x="259" y="258"/>
                </a:cubicBezTo>
                <a:lnTo>
                  <a:pt x="259" y="258"/>
                </a:lnTo>
                <a:cubicBezTo>
                  <a:pt x="258" y="258"/>
                  <a:pt x="258" y="258"/>
                  <a:pt x="257" y="258"/>
                </a:cubicBezTo>
                <a:lnTo>
                  <a:pt x="257" y="258"/>
                </a:lnTo>
                <a:cubicBezTo>
                  <a:pt x="256" y="260"/>
                  <a:pt x="254" y="261"/>
                  <a:pt x="252" y="261"/>
                </a:cubicBezTo>
                <a:lnTo>
                  <a:pt x="252" y="261"/>
                </a:lnTo>
                <a:cubicBezTo>
                  <a:pt x="252" y="259"/>
                  <a:pt x="252" y="257"/>
                  <a:pt x="253" y="255"/>
                </a:cubicBezTo>
                <a:close/>
                <a:moveTo>
                  <a:pt x="256" y="237"/>
                </a:moveTo>
                <a:lnTo>
                  <a:pt x="256" y="237"/>
                </a:lnTo>
                <a:lnTo>
                  <a:pt x="256" y="237"/>
                </a:lnTo>
                <a:lnTo>
                  <a:pt x="256" y="237"/>
                </a:lnTo>
                <a:cubicBezTo>
                  <a:pt x="256" y="237"/>
                  <a:pt x="256" y="237"/>
                  <a:pt x="256" y="238"/>
                </a:cubicBezTo>
                <a:lnTo>
                  <a:pt x="256" y="238"/>
                </a:lnTo>
                <a:lnTo>
                  <a:pt x="256" y="238"/>
                </a:lnTo>
                <a:lnTo>
                  <a:pt x="256" y="238"/>
                </a:lnTo>
                <a:cubicBezTo>
                  <a:pt x="255" y="238"/>
                  <a:pt x="255" y="238"/>
                  <a:pt x="254" y="238"/>
                </a:cubicBezTo>
                <a:lnTo>
                  <a:pt x="254" y="238"/>
                </a:lnTo>
                <a:cubicBezTo>
                  <a:pt x="255" y="237"/>
                  <a:pt x="255" y="236"/>
                  <a:pt x="256" y="235"/>
                </a:cubicBezTo>
                <a:lnTo>
                  <a:pt x="256" y="235"/>
                </a:lnTo>
                <a:cubicBezTo>
                  <a:pt x="257" y="234"/>
                  <a:pt x="256" y="237"/>
                  <a:pt x="256" y="237"/>
                </a:cubicBezTo>
                <a:close/>
                <a:moveTo>
                  <a:pt x="251" y="410"/>
                </a:moveTo>
                <a:lnTo>
                  <a:pt x="251" y="410"/>
                </a:lnTo>
                <a:lnTo>
                  <a:pt x="250" y="411"/>
                </a:lnTo>
                <a:lnTo>
                  <a:pt x="250" y="411"/>
                </a:lnTo>
                <a:lnTo>
                  <a:pt x="250" y="410"/>
                </a:lnTo>
                <a:lnTo>
                  <a:pt x="250" y="410"/>
                </a:lnTo>
                <a:lnTo>
                  <a:pt x="251" y="410"/>
                </a:lnTo>
                <a:close/>
                <a:moveTo>
                  <a:pt x="249" y="192"/>
                </a:moveTo>
                <a:lnTo>
                  <a:pt x="249" y="192"/>
                </a:lnTo>
                <a:cubicBezTo>
                  <a:pt x="249" y="192"/>
                  <a:pt x="250" y="192"/>
                  <a:pt x="250" y="191"/>
                </a:cubicBezTo>
                <a:lnTo>
                  <a:pt x="250" y="191"/>
                </a:lnTo>
                <a:cubicBezTo>
                  <a:pt x="253" y="190"/>
                  <a:pt x="256" y="187"/>
                  <a:pt x="257" y="184"/>
                </a:cubicBezTo>
                <a:lnTo>
                  <a:pt x="257" y="184"/>
                </a:lnTo>
                <a:cubicBezTo>
                  <a:pt x="257" y="184"/>
                  <a:pt x="257" y="185"/>
                  <a:pt x="258" y="185"/>
                </a:cubicBezTo>
                <a:lnTo>
                  <a:pt x="258" y="185"/>
                </a:lnTo>
                <a:cubicBezTo>
                  <a:pt x="256" y="187"/>
                  <a:pt x="255" y="189"/>
                  <a:pt x="258" y="191"/>
                </a:cubicBezTo>
                <a:lnTo>
                  <a:pt x="256" y="192"/>
                </a:lnTo>
                <a:lnTo>
                  <a:pt x="256" y="192"/>
                </a:lnTo>
                <a:cubicBezTo>
                  <a:pt x="256" y="193"/>
                  <a:pt x="255" y="193"/>
                  <a:pt x="255" y="193"/>
                </a:cubicBezTo>
                <a:lnTo>
                  <a:pt x="255" y="193"/>
                </a:lnTo>
                <a:cubicBezTo>
                  <a:pt x="252" y="193"/>
                  <a:pt x="250" y="193"/>
                  <a:pt x="249" y="192"/>
                </a:cubicBezTo>
                <a:lnTo>
                  <a:pt x="268" y="385"/>
                </a:lnTo>
                <a:lnTo>
                  <a:pt x="268" y="385"/>
                </a:lnTo>
                <a:cubicBezTo>
                  <a:pt x="268" y="385"/>
                  <a:pt x="268" y="386"/>
                  <a:pt x="267" y="387"/>
                </a:cubicBezTo>
                <a:lnTo>
                  <a:pt x="267" y="387"/>
                </a:lnTo>
                <a:cubicBezTo>
                  <a:pt x="267" y="386"/>
                  <a:pt x="267" y="385"/>
                  <a:pt x="268" y="385"/>
                </a:cubicBezTo>
                <a:lnTo>
                  <a:pt x="268" y="385"/>
                </a:lnTo>
                <a:lnTo>
                  <a:pt x="268" y="385"/>
                </a:lnTo>
                <a:lnTo>
                  <a:pt x="249" y="192"/>
                </a:lnTo>
                <a:close/>
                <a:moveTo>
                  <a:pt x="270" y="456"/>
                </a:moveTo>
                <a:lnTo>
                  <a:pt x="270" y="456"/>
                </a:lnTo>
                <a:lnTo>
                  <a:pt x="270" y="457"/>
                </a:lnTo>
                <a:lnTo>
                  <a:pt x="270" y="457"/>
                </a:lnTo>
                <a:cubicBezTo>
                  <a:pt x="270" y="457"/>
                  <a:pt x="270" y="457"/>
                  <a:pt x="270" y="456"/>
                </a:cubicBezTo>
                <a:close/>
                <a:moveTo>
                  <a:pt x="269" y="317"/>
                </a:moveTo>
                <a:lnTo>
                  <a:pt x="269" y="317"/>
                </a:lnTo>
                <a:cubicBezTo>
                  <a:pt x="268" y="318"/>
                  <a:pt x="267" y="318"/>
                  <a:pt x="266" y="317"/>
                </a:cubicBezTo>
                <a:lnTo>
                  <a:pt x="266" y="317"/>
                </a:lnTo>
                <a:cubicBezTo>
                  <a:pt x="265" y="318"/>
                  <a:pt x="264" y="318"/>
                  <a:pt x="263" y="319"/>
                </a:cubicBezTo>
                <a:lnTo>
                  <a:pt x="263" y="319"/>
                </a:lnTo>
                <a:cubicBezTo>
                  <a:pt x="262" y="320"/>
                  <a:pt x="262" y="320"/>
                  <a:pt x="262" y="321"/>
                </a:cubicBezTo>
                <a:lnTo>
                  <a:pt x="262" y="321"/>
                </a:lnTo>
                <a:lnTo>
                  <a:pt x="262" y="321"/>
                </a:lnTo>
                <a:lnTo>
                  <a:pt x="262" y="321"/>
                </a:lnTo>
                <a:lnTo>
                  <a:pt x="262" y="321"/>
                </a:lnTo>
                <a:lnTo>
                  <a:pt x="262" y="321"/>
                </a:lnTo>
                <a:cubicBezTo>
                  <a:pt x="262" y="319"/>
                  <a:pt x="260" y="316"/>
                  <a:pt x="259" y="314"/>
                </a:cubicBezTo>
                <a:lnTo>
                  <a:pt x="259" y="314"/>
                </a:lnTo>
                <a:cubicBezTo>
                  <a:pt x="259" y="313"/>
                  <a:pt x="259" y="313"/>
                  <a:pt x="258" y="312"/>
                </a:cubicBezTo>
                <a:lnTo>
                  <a:pt x="258" y="312"/>
                </a:lnTo>
                <a:cubicBezTo>
                  <a:pt x="259" y="311"/>
                  <a:pt x="260" y="311"/>
                  <a:pt x="262" y="311"/>
                </a:cubicBezTo>
                <a:lnTo>
                  <a:pt x="262" y="311"/>
                </a:lnTo>
                <a:cubicBezTo>
                  <a:pt x="262" y="311"/>
                  <a:pt x="262" y="311"/>
                  <a:pt x="262" y="312"/>
                </a:cubicBezTo>
                <a:lnTo>
                  <a:pt x="262" y="312"/>
                </a:lnTo>
                <a:cubicBezTo>
                  <a:pt x="262" y="313"/>
                  <a:pt x="263" y="313"/>
                  <a:pt x="264" y="313"/>
                </a:cubicBezTo>
                <a:lnTo>
                  <a:pt x="264" y="313"/>
                </a:lnTo>
                <a:cubicBezTo>
                  <a:pt x="265" y="313"/>
                  <a:pt x="265" y="313"/>
                  <a:pt x="266" y="312"/>
                </a:cubicBezTo>
                <a:lnTo>
                  <a:pt x="266" y="312"/>
                </a:lnTo>
                <a:cubicBezTo>
                  <a:pt x="267" y="313"/>
                  <a:pt x="268" y="314"/>
                  <a:pt x="270" y="314"/>
                </a:cubicBezTo>
                <a:lnTo>
                  <a:pt x="270" y="314"/>
                </a:lnTo>
                <a:cubicBezTo>
                  <a:pt x="269" y="315"/>
                  <a:pt x="269" y="316"/>
                  <a:pt x="269" y="317"/>
                </a:cubicBezTo>
                <a:close/>
                <a:moveTo>
                  <a:pt x="255" y="153"/>
                </a:moveTo>
                <a:lnTo>
                  <a:pt x="255" y="153"/>
                </a:lnTo>
                <a:cubicBezTo>
                  <a:pt x="257" y="151"/>
                  <a:pt x="260" y="149"/>
                  <a:pt x="260" y="146"/>
                </a:cubicBezTo>
                <a:lnTo>
                  <a:pt x="260" y="146"/>
                </a:lnTo>
                <a:cubicBezTo>
                  <a:pt x="259" y="144"/>
                  <a:pt x="262" y="141"/>
                  <a:pt x="262" y="139"/>
                </a:cubicBezTo>
                <a:lnTo>
                  <a:pt x="262" y="139"/>
                </a:lnTo>
                <a:cubicBezTo>
                  <a:pt x="262" y="138"/>
                  <a:pt x="262" y="137"/>
                  <a:pt x="262" y="135"/>
                </a:cubicBezTo>
                <a:lnTo>
                  <a:pt x="262" y="135"/>
                </a:lnTo>
                <a:cubicBezTo>
                  <a:pt x="262" y="133"/>
                  <a:pt x="262" y="132"/>
                  <a:pt x="262" y="130"/>
                </a:cubicBezTo>
                <a:lnTo>
                  <a:pt x="262" y="131"/>
                </a:lnTo>
                <a:lnTo>
                  <a:pt x="262" y="131"/>
                </a:lnTo>
                <a:cubicBezTo>
                  <a:pt x="262" y="127"/>
                  <a:pt x="261" y="127"/>
                  <a:pt x="259" y="127"/>
                </a:cubicBezTo>
                <a:lnTo>
                  <a:pt x="260" y="126"/>
                </a:lnTo>
                <a:lnTo>
                  <a:pt x="260" y="126"/>
                </a:lnTo>
                <a:cubicBezTo>
                  <a:pt x="261" y="127"/>
                  <a:pt x="262" y="127"/>
                  <a:pt x="264" y="127"/>
                </a:cubicBezTo>
                <a:lnTo>
                  <a:pt x="264" y="127"/>
                </a:lnTo>
                <a:cubicBezTo>
                  <a:pt x="266" y="127"/>
                  <a:pt x="268" y="126"/>
                  <a:pt x="268" y="125"/>
                </a:cubicBezTo>
                <a:lnTo>
                  <a:pt x="268" y="125"/>
                </a:lnTo>
                <a:lnTo>
                  <a:pt x="268" y="124"/>
                </a:lnTo>
                <a:lnTo>
                  <a:pt x="268" y="124"/>
                </a:lnTo>
                <a:cubicBezTo>
                  <a:pt x="269" y="124"/>
                  <a:pt x="269" y="123"/>
                  <a:pt x="269" y="123"/>
                </a:cubicBezTo>
                <a:lnTo>
                  <a:pt x="269" y="123"/>
                </a:lnTo>
                <a:cubicBezTo>
                  <a:pt x="269" y="123"/>
                  <a:pt x="269" y="122"/>
                  <a:pt x="269" y="121"/>
                </a:cubicBezTo>
                <a:lnTo>
                  <a:pt x="269" y="121"/>
                </a:lnTo>
                <a:lnTo>
                  <a:pt x="269" y="120"/>
                </a:lnTo>
                <a:lnTo>
                  <a:pt x="269" y="120"/>
                </a:lnTo>
                <a:cubicBezTo>
                  <a:pt x="271" y="118"/>
                  <a:pt x="273" y="117"/>
                  <a:pt x="275" y="116"/>
                </a:cubicBezTo>
                <a:lnTo>
                  <a:pt x="275" y="116"/>
                </a:lnTo>
                <a:cubicBezTo>
                  <a:pt x="277" y="116"/>
                  <a:pt x="278" y="116"/>
                  <a:pt x="280" y="116"/>
                </a:cubicBezTo>
                <a:lnTo>
                  <a:pt x="280" y="116"/>
                </a:lnTo>
                <a:lnTo>
                  <a:pt x="280" y="117"/>
                </a:lnTo>
                <a:lnTo>
                  <a:pt x="280" y="117"/>
                </a:lnTo>
                <a:cubicBezTo>
                  <a:pt x="279" y="117"/>
                  <a:pt x="280" y="117"/>
                  <a:pt x="280" y="117"/>
                </a:cubicBezTo>
                <a:lnTo>
                  <a:pt x="280" y="117"/>
                </a:lnTo>
                <a:cubicBezTo>
                  <a:pt x="278" y="117"/>
                  <a:pt x="275" y="116"/>
                  <a:pt x="274" y="121"/>
                </a:cubicBezTo>
                <a:lnTo>
                  <a:pt x="274" y="121"/>
                </a:lnTo>
                <a:cubicBezTo>
                  <a:pt x="275" y="123"/>
                  <a:pt x="277" y="126"/>
                  <a:pt x="277" y="129"/>
                </a:cubicBezTo>
                <a:lnTo>
                  <a:pt x="277" y="129"/>
                </a:lnTo>
                <a:cubicBezTo>
                  <a:pt x="278" y="130"/>
                  <a:pt x="278" y="130"/>
                  <a:pt x="279" y="132"/>
                </a:cubicBezTo>
                <a:lnTo>
                  <a:pt x="279" y="132"/>
                </a:lnTo>
                <a:cubicBezTo>
                  <a:pt x="279" y="133"/>
                  <a:pt x="278" y="133"/>
                  <a:pt x="278" y="135"/>
                </a:cubicBezTo>
                <a:lnTo>
                  <a:pt x="278" y="135"/>
                </a:lnTo>
                <a:cubicBezTo>
                  <a:pt x="278" y="136"/>
                  <a:pt x="278" y="136"/>
                  <a:pt x="278" y="137"/>
                </a:cubicBezTo>
                <a:lnTo>
                  <a:pt x="278" y="137"/>
                </a:lnTo>
                <a:cubicBezTo>
                  <a:pt x="277" y="138"/>
                  <a:pt x="276" y="138"/>
                  <a:pt x="275" y="139"/>
                </a:cubicBezTo>
                <a:lnTo>
                  <a:pt x="275" y="139"/>
                </a:lnTo>
                <a:cubicBezTo>
                  <a:pt x="272" y="144"/>
                  <a:pt x="275" y="147"/>
                  <a:pt x="274" y="151"/>
                </a:cubicBezTo>
                <a:lnTo>
                  <a:pt x="274" y="151"/>
                </a:lnTo>
                <a:cubicBezTo>
                  <a:pt x="274" y="151"/>
                  <a:pt x="274" y="151"/>
                  <a:pt x="274" y="152"/>
                </a:cubicBezTo>
                <a:lnTo>
                  <a:pt x="274" y="152"/>
                </a:lnTo>
                <a:cubicBezTo>
                  <a:pt x="272" y="154"/>
                  <a:pt x="266" y="151"/>
                  <a:pt x="268" y="158"/>
                </a:cubicBezTo>
                <a:lnTo>
                  <a:pt x="268" y="158"/>
                </a:lnTo>
                <a:cubicBezTo>
                  <a:pt x="268" y="159"/>
                  <a:pt x="267" y="159"/>
                  <a:pt x="267" y="160"/>
                </a:cubicBezTo>
                <a:lnTo>
                  <a:pt x="267" y="160"/>
                </a:lnTo>
                <a:cubicBezTo>
                  <a:pt x="265" y="159"/>
                  <a:pt x="263" y="158"/>
                  <a:pt x="261" y="157"/>
                </a:cubicBezTo>
                <a:lnTo>
                  <a:pt x="261" y="157"/>
                </a:lnTo>
                <a:cubicBezTo>
                  <a:pt x="260" y="155"/>
                  <a:pt x="259" y="154"/>
                  <a:pt x="256" y="155"/>
                </a:cubicBezTo>
                <a:lnTo>
                  <a:pt x="256" y="155"/>
                </a:lnTo>
                <a:cubicBezTo>
                  <a:pt x="256" y="155"/>
                  <a:pt x="254" y="156"/>
                  <a:pt x="254" y="158"/>
                </a:cubicBezTo>
                <a:lnTo>
                  <a:pt x="254" y="158"/>
                </a:lnTo>
                <a:cubicBezTo>
                  <a:pt x="253" y="157"/>
                  <a:pt x="252" y="156"/>
                  <a:pt x="251" y="156"/>
                </a:cubicBezTo>
                <a:lnTo>
                  <a:pt x="251" y="156"/>
                </a:lnTo>
                <a:cubicBezTo>
                  <a:pt x="252" y="154"/>
                  <a:pt x="254" y="154"/>
                  <a:pt x="255" y="153"/>
                </a:cubicBezTo>
                <a:close/>
                <a:moveTo>
                  <a:pt x="257" y="98"/>
                </a:moveTo>
                <a:lnTo>
                  <a:pt x="257" y="98"/>
                </a:lnTo>
                <a:cubicBezTo>
                  <a:pt x="256" y="101"/>
                  <a:pt x="256" y="103"/>
                  <a:pt x="260" y="105"/>
                </a:cubicBezTo>
                <a:lnTo>
                  <a:pt x="260" y="105"/>
                </a:lnTo>
                <a:cubicBezTo>
                  <a:pt x="262" y="105"/>
                  <a:pt x="265" y="105"/>
                  <a:pt x="267" y="107"/>
                </a:cubicBezTo>
                <a:lnTo>
                  <a:pt x="267" y="107"/>
                </a:lnTo>
                <a:cubicBezTo>
                  <a:pt x="268" y="107"/>
                  <a:pt x="269" y="107"/>
                  <a:pt x="271" y="107"/>
                </a:cubicBezTo>
                <a:lnTo>
                  <a:pt x="271" y="107"/>
                </a:lnTo>
                <a:cubicBezTo>
                  <a:pt x="270" y="108"/>
                  <a:pt x="269" y="109"/>
                  <a:pt x="270" y="111"/>
                </a:cubicBezTo>
                <a:lnTo>
                  <a:pt x="270" y="111"/>
                </a:lnTo>
                <a:cubicBezTo>
                  <a:pt x="269" y="111"/>
                  <a:pt x="268" y="111"/>
                  <a:pt x="268" y="111"/>
                </a:cubicBezTo>
                <a:lnTo>
                  <a:pt x="268" y="111"/>
                </a:lnTo>
                <a:cubicBezTo>
                  <a:pt x="265" y="111"/>
                  <a:pt x="262" y="111"/>
                  <a:pt x="259" y="111"/>
                </a:cubicBezTo>
                <a:lnTo>
                  <a:pt x="259" y="111"/>
                </a:lnTo>
                <a:cubicBezTo>
                  <a:pt x="261" y="110"/>
                  <a:pt x="260" y="108"/>
                  <a:pt x="260" y="107"/>
                </a:cubicBezTo>
                <a:lnTo>
                  <a:pt x="260" y="107"/>
                </a:lnTo>
                <a:cubicBezTo>
                  <a:pt x="256" y="105"/>
                  <a:pt x="256" y="102"/>
                  <a:pt x="256" y="100"/>
                </a:cubicBezTo>
                <a:lnTo>
                  <a:pt x="256" y="100"/>
                </a:lnTo>
                <a:cubicBezTo>
                  <a:pt x="256" y="99"/>
                  <a:pt x="256" y="99"/>
                  <a:pt x="257" y="98"/>
                </a:cubicBezTo>
                <a:close/>
                <a:moveTo>
                  <a:pt x="257" y="8"/>
                </a:moveTo>
                <a:lnTo>
                  <a:pt x="257" y="8"/>
                </a:lnTo>
                <a:cubicBezTo>
                  <a:pt x="258" y="8"/>
                  <a:pt x="259" y="7"/>
                  <a:pt x="260" y="7"/>
                </a:cubicBezTo>
                <a:lnTo>
                  <a:pt x="260" y="7"/>
                </a:lnTo>
                <a:lnTo>
                  <a:pt x="260" y="7"/>
                </a:lnTo>
                <a:cubicBezTo>
                  <a:pt x="260" y="7"/>
                  <a:pt x="260" y="7"/>
                  <a:pt x="259" y="8"/>
                </a:cubicBezTo>
                <a:lnTo>
                  <a:pt x="259" y="8"/>
                </a:lnTo>
                <a:cubicBezTo>
                  <a:pt x="259" y="9"/>
                  <a:pt x="258" y="9"/>
                  <a:pt x="257" y="9"/>
                </a:cubicBezTo>
                <a:lnTo>
                  <a:pt x="257" y="9"/>
                </a:lnTo>
                <a:cubicBezTo>
                  <a:pt x="257" y="9"/>
                  <a:pt x="257" y="9"/>
                  <a:pt x="257" y="8"/>
                </a:cubicBezTo>
                <a:close/>
                <a:moveTo>
                  <a:pt x="267" y="20"/>
                </a:moveTo>
                <a:lnTo>
                  <a:pt x="267" y="20"/>
                </a:lnTo>
                <a:cubicBezTo>
                  <a:pt x="266" y="20"/>
                  <a:pt x="266" y="21"/>
                  <a:pt x="266" y="21"/>
                </a:cubicBezTo>
                <a:lnTo>
                  <a:pt x="266" y="21"/>
                </a:lnTo>
                <a:cubicBezTo>
                  <a:pt x="266" y="21"/>
                  <a:pt x="265" y="21"/>
                  <a:pt x="265" y="20"/>
                </a:cubicBezTo>
                <a:lnTo>
                  <a:pt x="265" y="20"/>
                </a:lnTo>
                <a:cubicBezTo>
                  <a:pt x="266" y="20"/>
                  <a:pt x="266" y="20"/>
                  <a:pt x="267" y="20"/>
                </a:cubicBezTo>
                <a:lnTo>
                  <a:pt x="271" y="18"/>
                </a:lnTo>
                <a:lnTo>
                  <a:pt x="271" y="18"/>
                </a:lnTo>
                <a:lnTo>
                  <a:pt x="271" y="18"/>
                </a:lnTo>
                <a:lnTo>
                  <a:pt x="271" y="18"/>
                </a:lnTo>
                <a:lnTo>
                  <a:pt x="271" y="18"/>
                </a:lnTo>
                <a:lnTo>
                  <a:pt x="271" y="18"/>
                </a:lnTo>
                <a:lnTo>
                  <a:pt x="270" y="18"/>
                </a:lnTo>
                <a:lnTo>
                  <a:pt x="270" y="18"/>
                </a:lnTo>
                <a:lnTo>
                  <a:pt x="271" y="18"/>
                </a:lnTo>
                <a:lnTo>
                  <a:pt x="267" y="20"/>
                </a:lnTo>
                <a:close/>
                <a:moveTo>
                  <a:pt x="266" y="71"/>
                </a:moveTo>
                <a:lnTo>
                  <a:pt x="266" y="71"/>
                </a:lnTo>
                <a:cubicBezTo>
                  <a:pt x="266" y="71"/>
                  <a:pt x="266" y="70"/>
                  <a:pt x="266" y="69"/>
                </a:cubicBezTo>
                <a:lnTo>
                  <a:pt x="266" y="69"/>
                </a:lnTo>
                <a:cubicBezTo>
                  <a:pt x="266" y="69"/>
                  <a:pt x="266" y="69"/>
                  <a:pt x="266" y="68"/>
                </a:cubicBezTo>
                <a:lnTo>
                  <a:pt x="266" y="68"/>
                </a:lnTo>
                <a:lnTo>
                  <a:pt x="266" y="68"/>
                </a:lnTo>
                <a:lnTo>
                  <a:pt x="266" y="68"/>
                </a:lnTo>
                <a:cubicBezTo>
                  <a:pt x="268" y="68"/>
                  <a:pt x="269" y="68"/>
                  <a:pt x="271" y="68"/>
                </a:cubicBezTo>
                <a:lnTo>
                  <a:pt x="271" y="68"/>
                </a:lnTo>
                <a:cubicBezTo>
                  <a:pt x="269" y="68"/>
                  <a:pt x="268" y="70"/>
                  <a:pt x="266" y="71"/>
                </a:cubicBezTo>
                <a:close/>
                <a:moveTo>
                  <a:pt x="274" y="88"/>
                </a:moveTo>
                <a:lnTo>
                  <a:pt x="274" y="88"/>
                </a:lnTo>
                <a:cubicBezTo>
                  <a:pt x="274" y="90"/>
                  <a:pt x="275" y="91"/>
                  <a:pt x="278" y="91"/>
                </a:cubicBezTo>
                <a:lnTo>
                  <a:pt x="278" y="91"/>
                </a:lnTo>
                <a:cubicBezTo>
                  <a:pt x="280" y="90"/>
                  <a:pt x="282" y="90"/>
                  <a:pt x="284" y="90"/>
                </a:cubicBezTo>
                <a:lnTo>
                  <a:pt x="284" y="90"/>
                </a:lnTo>
                <a:cubicBezTo>
                  <a:pt x="284" y="90"/>
                  <a:pt x="281" y="93"/>
                  <a:pt x="284" y="92"/>
                </a:cubicBezTo>
                <a:lnTo>
                  <a:pt x="284" y="92"/>
                </a:lnTo>
                <a:cubicBezTo>
                  <a:pt x="287" y="92"/>
                  <a:pt x="290" y="89"/>
                  <a:pt x="286" y="86"/>
                </a:cubicBezTo>
                <a:lnTo>
                  <a:pt x="286" y="86"/>
                </a:lnTo>
                <a:cubicBezTo>
                  <a:pt x="284" y="83"/>
                  <a:pt x="286" y="80"/>
                  <a:pt x="289" y="79"/>
                </a:cubicBezTo>
                <a:lnTo>
                  <a:pt x="289" y="79"/>
                </a:lnTo>
                <a:cubicBezTo>
                  <a:pt x="287" y="74"/>
                  <a:pt x="284" y="80"/>
                  <a:pt x="284" y="78"/>
                </a:cubicBezTo>
                <a:lnTo>
                  <a:pt x="284" y="78"/>
                </a:lnTo>
                <a:cubicBezTo>
                  <a:pt x="283" y="74"/>
                  <a:pt x="285" y="74"/>
                  <a:pt x="287" y="72"/>
                </a:cubicBezTo>
                <a:lnTo>
                  <a:pt x="287" y="72"/>
                </a:lnTo>
                <a:lnTo>
                  <a:pt x="287" y="72"/>
                </a:lnTo>
                <a:lnTo>
                  <a:pt x="287" y="72"/>
                </a:lnTo>
                <a:cubicBezTo>
                  <a:pt x="289" y="74"/>
                  <a:pt x="290" y="74"/>
                  <a:pt x="292" y="74"/>
                </a:cubicBezTo>
                <a:lnTo>
                  <a:pt x="292" y="74"/>
                </a:lnTo>
                <a:cubicBezTo>
                  <a:pt x="290" y="75"/>
                  <a:pt x="289" y="78"/>
                  <a:pt x="289" y="80"/>
                </a:cubicBezTo>
                <a:lnTo>
                  <a:pt x="289" y="80"/>
                </a:lnTo>
                <a:cubicBezTo>
                  <a:pt x="289" y="83"/>
                  <a:pt x="297" y="82"/>
                  <a:pt x="292" y="88"/>
                </a:cubicBezTo>
                <a:lnTo>
                  <a:pt x="292" y="88"/>
                </a:lnTo>
                <a:cubicBezTo>
                  <a:pt x="290" y="90"/>
                  <a:pt x="293" y="92"/>
                  <a:pt x="295" y="93"/>
                </a:cubicBezTo>
                <a:lnTo>
                  <a:pt x="295" y="93"/>
                </a:lnTo>
                <a:cubicBezTo>
                  <a:pt x="299" y="92"/>
                  <a:pt x="302" y="92"/>
                  <a:pt x="305" y="93"/>
                </a:cubicBezTo>
                <a:lnTo>
                  <a:pt x="305" y="93"/>
                </a:lnTo>
                <a:cubicBezTo>
                  <a:pt x="303" y="95"/>
                  <a:pt x="303" y="97"/>
                  <a:pt x="304" y="99"/>
                </a:cubicBezTo>
                <a:lnTo>
                  <a:pt x="304" y="99"/>
                </a:lnTo>
                <a:cubicBezTo>
                  <a:pt x="301" y="97"/>
                  <a:pt x="298" y="96"/>
                  <a:pt x="294" y="96"/>
                </a:cubicBezTo>
                <a:lnTo>
                  <a:pt x="294" y="96"/>
                </a:lnTo>
                <a:cubicBezTo>
                  <a:pt x="292" y="96"/>
                  <a:pt x="289" y="97"/>
                  <a:pt x="289" y="101"/>
                </a:cubicBezTo>
                <a:lnTo>
                  <a:pt x="289" y="101"/>
                </a:lnTo>
                <a:lnTo>
                  <a:pt x="289" y="101"/>
                </a:lnTo>
                <a:lnTo>
                  <a:pt x="289" y="101"/>
                </a:lnTo>
                <a:cubicBezTo>
                  <a:pt x="284" y="104"/>
                  <a:pt x="284" y="95"/>
                  <a:pt x="279" y="100"/>
                </a:cubicBezTo>
                <a:lnTo>
                  <a:pt x="279" y="100"/>
                </a:lnTo>
                <a:lnTo>
                  <a:pt x="279" y="100"/>
                </a:lnTo>
                <a:cubicBezTo>
                  <a:pt x="278" y="101"/>
                  <a:pt x="278" y="101"/>
                  <a:pt x="276" y="103"/>
                </a:cubicBezTo>
                <a:lnTo>
                  <a:pt x="276" y="103"/>
                </a:lnTo>
                <a:lnTo>
                  <a:pt x="276" y="103"/>
                </a:lnTo>
                <a:cubicBezTo>
                  <a:pt x="275" y="103"/>
                  <a:pt x="274" y="104"/>
                  <a:pt x="273" y="105"/>
                </a:cubicBezTo>
                <a:lnTo>
                  <a:pt x="273" y="105"/>
                </a:lnTo>
                <a:lnTo>
                  <a:pt x="273" y="105"/>
                </a:lnTo>
                <a:lnTo>
                  <a:pt x="273" y="105"/>
                </a:lnTo>
                <a:cubicBezTo>
                  <a:pt x="270" y="101"/>
                  <a:pt x="277" y="98"/>
                  <a:pt x="276" y="95"/>
                </a:cubicBezTo>
                <a:lnTo>
                  <a:pt x="276" y="95"/>
                </a:lnTo>
                <a:cubicBezTo>
                  <a:pt x="275" y="92"/>
                  <a:pt x="273" y="90"/>
                  <a:pt x="271" y="89"/>
                </a:cubicBezTo>
                <a:lnTo>
                  <a:pt x="271" y="89"/>
                </a:lnTo>
                <a:lnTo>
                  <a:pt x="270" y="89"/>
                </a:lnTo>
                <a:lnTo>
                  <a:pt x="270" y="89"/>
                </a:lnTo>
                <a:cubicBezTo>
                  <a:pt x="271" y="89"/>
                  <a:pt x="271" y="89"/>
                  <a:pt x="272" y="89"/>
                </a:cubicBezTo>
                <a:lnTo>
                  <a:pt x="272" y="89"/>
                </a:lnTo>
                <a:cubicBezTo>
                  <a:pt x="272" y="89"/>
                  <a:pt x="273" y="89"/>
                  <a:pt x="274" y="88"/>
                </a:cubicBezTo>
                <a:close/>
                <a:moveTo>
                  <a:pt x="274" y="77"/>
                </a:moveTo>
                <a:lnTo>
                  <a:pt x="274" y="77"/>
                </a:lnTo>
                <a:cubicBezTo>
                  <a:pt x="276" y="76"/>
                  <a:pt x="276" y="76"/>
                  <a:pt x="277" y="74"/>
                </a:cubicBezTo>
                <a:lnTo>
                  <a:pt x="277" y="74"/>
                </a:lnTo>
                <a:cubicBezTo>
                  <a:pt x="277" y="75"/>
                  <a:pt x="277" y="75"/>
                  <a:pt x="278" y="75"/>
                </a:cubicBezTo>
                <a:lnTo>
                  <a:pt x="278" y="75"/>
                </a:lnTo>
                <a:cubicBezTo>
                  <a:pt x="277" y="77"/>
                  <a:pt x="276" y="79"/>
                  <a:pt x="275" y="80"/>
                </a:cubicBezTo>
                <a:lnTo>
                  <a:pt x="275" y="80"/>
                </a:lnTo>
                <a:cubicBezTo>
                  <a:pt x="274" y="80"/>
                  <a:pt x="273" y="80"/>
                  <a:pt x="272" y="79"/>
                </a:cubicBezTo>
                <a:lnTo>
                  <a:pt x="272" y="79"/>
                </a:lnTo>
                <a:cubicBezTo>
                  <a:pt x="273" y="78"/>
                  <a:pt x="273" y="78"/>
                  <a:pt x="274" y="77"/>
                </a:cubicBezTo>
                <a:close/>
                <a:moveTo>
                  <a:pt x="278" y="68"/>
                </a:moveTo>
                <a:lnTo>
                  <a:pt x="278" y="68"/>
                </a:lnTo>
                <a:cubicBezTo>
                  <a:pt x="278" y="68"/>
                  <a:pt x="278" y="68"/>
                  <a:pt x="279" y="68"/>
                </a:cubicBezTo>
                <a:lnTo>
                  <a:pt x="279" y="68"/>
                </a:lnTo>
                <a:cubicBezTo>
                  <a:pt x="279" y="69"/>
                  <a:pt x="278" y="71"/>
                  <a:pt x="278" y="72"/>
                </a:cubicBezTo>
                <a:lnTo>
                  <a:pt x="278" y="72"/>
                </a:lnTo>
                <a:cubicBezTo>
                  <a:pt x="278" y="70"/>
                  <a:pt x="278" y="69"/>
                  <a:pt x="278" y="68"/>
                </a:cubicBezTo>
                <a:close/>
                <a:moveTo>
                  <a:pt x="278" y="32"/>
                </a:moveTo>
                <a:lnTo>
                  <a:pt x="278" y="32"/>
                </a:lnTo>
                <a:lnTo>
                  <a:pt x="278" y="32"/>
                </a:lnTo>
                <a:cubicBezTo>
                  <a:pt x="278" y="32"/>
                  <a:pt x="278" y="33"/>
                  <a:pt x="279" y="33"/>
                </a:cubicBezTo>
                <a:lnTo>
                  <a:pt x="279" y="33"/>
                </a:lnTo>
                <a:cubicBezTo>
                  <a:pt x="279" y="34"/>
                  <a:pt x="278" y="35"/>
                  <a:pt x="278" y="36"/>
                </a:cubicBezTo>
                <a:lnTo>
                  <a:pt x="278" y="36"/>
                </a:lnTo>
                <a:cubicBezTo>
                  <a:pt x="278" y="36"/>
                  <a:pt x="277" y="37"/>
                  <a:pt x="276" y="37"/>
                </a:cubicBezTo>
                <a:lnTo>
                  <a:pt x="276" y="37"/>
                </a:lnTo>
                <a:cubicBezTo>
                  <a:pt x="275" y="36"/>
                  <a:pt x="275" y="34"/>
                  <a:pt x="278" y="32"/>
                </a:cubicBezTo>
                <a:close/>
                <a:moveTo>
                  <a:pt x="284" y="70"/>
                </a:moveTo>
                <a:lnTo>
                  <a:pt x="284" y="70"/>
                </a:lnTo>
                <a:close/>
                <a:moveTo>
                  <a:pt x="300" y="69"/>
                </a:moveTo>
                <a:lnTo>
                  <a:pt x="300" y="69"/>
                </a:lnTo>
                <a:cubicBezTo>
                  <a:pt x="299" y="69"/>
                  <a:pt x="299" y="70"/>
                  <a:pt x="299" y="70"/>
                </a:cubicBezTo>
                <a:lnTo>
                  <a:pt x="299" y="70"/>
                </a:lnTo>
                <a:cubicBezTo>
                  <a:pt x="299" y="69"/>
                  <a:pt x="299" y="69"/>
                  <a:pt x="299" y="68"/>
                </a:cubicBezTo>
                <a:lnTo>
                  <a:pt x="299" y="68"/>
                </a:lnTo>
                <a:cubicBezTo>
                  <a:pt x="299" y="69"/>
                  <a:pt x="299" y="69"/>
                  <a:pt x="300" y="69"/>
                </a:cubicBezTo>
                <a:close/>
                <a:moveTo>
                  <a:pt x="299" y="31"/>
                </a:moveTo>
                <a:lnTo>
                  <a:pt x="299" y="31"/>
                </a:lnTo>
                <a:cubicBezTo>
                  <a:pt x="299" y="33"/>
                  <a:pt x="300" y="34"/>
                  <a:pt x="300" y="36"/>
                </a:cubicBezTo>
                <a:lnTo>
                  <a:pt x="300" y="36"/>
                </a:lnTo>
                <a:cubicBezTo>
                  <a:pt x="298" y="37"/>
                  <a:pt x="296" y="38"/>
                  <a:pt x="299" y="41"/>
                </a:cubicBezTo>
                <a:lnTo>
                  <a:pt x="299" y="41"/>
                </a:lnTo>
                <a:cubicBezTo>
                  <a:pt x="298" y="42"/>
                  <a:pt x="297" y="42"/>
                  <a:pt x="297" y="43"/>
                </a:cubicBezTo>
                <a:lnTo>
                  <a:pt x="297" y="43"/>
                </a:lnTo>
                <a:cubicBezTo>
                  <a:pt x="297" y="41"/>
                  <a:pt x="297" y="40"/>
                  <a:pt x="295" y="39"/>
                </a:cubicBezTo>
                <a:lnTo>
                  <a:pt x="295" y="39"/>
                </a:lnTo>
                <a:cubicBezTo>
                  <a:pt x="298" y="37"/>
                  <a:pt x="299" y="34"/>
                  <a:pt x="299" y="31"/>
                </a:cubicBezTo>
                <a:close/>
                <a:moveTo>
                  <a:pt x="303" y="39"/>
                </a:moveTo>
                <a:lnTo>
                  <a:pt x="303" y="39"/>
                </a:lnTo>
                <a:lnTo>
                  <a:pt x="303" y="39"/>
                </a:lnTo>
                <a:cubicBezTo>
                  <a:pt x="302" y="39"/>
                  <a:pt x="302" y="38"/>
                  <a:pt x="303" y="37"/>
                </a:cubicBezTo>
                <a:lnTo>
                  <a:pt x="303" y="37"/>
                </a:lnTo>
                <a:lnTo>
                  <a:pt x="303" y="37"/>
                </a:lnTo>
                <a:lnTo>
                  <a:pt x="303" y="37"/>
                </a:lnTo>
                <a:cubicBezTo>
                  <a:pt x="303" y="38"/>
                  <a:pt x="303" y="39"/>
                  <a:pt x="303" y="39"/>
                </a:cubicBezTo>
                <a:close/>
                <a:moveTo>
                  <a:pt x="302" y="23"/>
                </a:moveTo>
                <a:lnTo>
                  <a:pt x="302" y="23"/>
                </a:lnTo>
                <a:lnTo>
                  <a:pt x="302" y="23"/>
                </a:lnTo>
                <a:cubicBezTo>
                  <a:pt x="303" y="22"/>
                  <a:pt x="304" y="21"/>
                  <a:pt x="304" y="21"/>
                </a:cubicBezTo>
                <a:lnTo>
                  <a:pt x="304" y="21"/>
                </a:lnTo>
                <a:lnTo>
                  <a:pt x="304" y="21"/>
                </a:lnTo>
                <a:lnTo>
                  <a:pt x="304" y="21"/>
                </a:lnTo>
                <a:cubicBezTo>
                  <a:pt x="305" y="21"/>
                  <a:pt x="307" y="20"/>
                  <a:pt x="309" y="19"/>
                </a:cubicBezTo>
                <a:lnTo>
                  <a:pt x="309" y="19"/>
                </a:lnTo>
                <a:lnTo>
                  <a:pt x="309" y="19"/>
                </a:lnTo>
                <a:lnTo>
                  <a:pt x="309" y="19"/>
                </a:lnTo>
                <a:lnTo>
                  <a:pt x="309" y="19"/>
                </a:lnTo>
                <a:lnTo>
                  <a:pt x="309" y="19"/>
                </a:lnTo>
                <a:lnTo>
                  <a:pt x="309" y="19"/>
                </a:lnTo>
                <a:lnTo>
                  <a:pt x="309" y="19"/>
                </a:lnTo>
                <a:cubicBezTo>
                  <a:pt x="306" y="20"/>
                  <a:pt x="305" y="21"/>
                  <a:pt x="305" y="23"/>
                </a:cubicBezTo>
                <a:lnTo>
                  <a:pt x="305" y="23"/>
                </a:lnTo>
                <a:cubicBezTo>
                  <a:pt x="305" y="25"/>
                  <a:pt x="305" y="26"/>
                  <a:pt x="305" y="27"/>
                </a:cubicBezTo>
                <a:lnTo>
                  <a:pt x="305" y="27"/>
                </a:lnTo>
                <a:cubicBezTo>
                  <a:pt x="305" y="27"/>
                  <a:pt x="303" y="27"/>
                  <a:pt x="302" y="27"/>
                </a:cubicBezTo>
                <a:lnTo>
                  <a:pt x="302" y="27"/>
                </a:lnTo>
                <a:cubicBezTo>
                  <a:pt x="302" y="26"/>
                  <a:pt x="302" y="25"/>
                  <a:pt x="302" y="23"/>
                </a:cubicBezTo>
                <a:close/>
                <a:moveTo>
                  <a:pt x="311" y="76"/>
                </a:moveTo>
                <a:lnTo>
                  <a:pt x="311" y="76"/>
                </a:lnTo>
                <a:cubicBezTo>
                  <a:pt x="313" y="76"/>
                  <a:pt x="314" y="74"/>
                  <a:pt x="315" y="73"/>
                </a:cubicBezTo>
                <a:lnTo>
                  <a:pt x="315" y="73"/>
                </a:lnTo>
                <a:cubicBezTo>
                  <a:pt x="317" y="70"/>
                  <a:pt x="319" y="68"/>
                  <a:pt x="321" y="66"/>
                </a:cubicBezTo>
                <a:lnTo>
                  <a:pt x="321" y="66"/>
                </a:lnTo>
                <a:cubicBezTo>
                  <a:pt x="321" y="64"/>
                  <a:pt x="321" y="62"/>
                  <a:pt x="321" y="62"/>
                </a:cubicBezTo>
                <a:lnTo>
                  <a:pt x="321" y="62"/>
                </a:lnTo>
                <a:cubicBezTo>
                  <a:pt x="321" y="62"/>
                  <a:pt x="323" y="62"/>
                  <a:pt x="324" y="61"/>
                </a:cubicBezTo>
                <a:lnTo>
                  <a:pt x="324" y="61"/>
                </a:lnTo>
                <a:lnTo>
                  <a:pt x="324" y="61"/>
                </a:lnTo>
                <a:lnTo>
                  <a:pt x="324" y="61"/>
                </a:lnTo>
                <a:cubicBezTo>
                  <a:pt x="325" y="62"/>
                  <a:pt x="326" y="62"/>
                  <a:pt x="326" y="62"/>
                </a:cubicBezTo>
                <a:lnTo>
                  <a:pt x="326" y="62"/>
                </a:lnTo>
                <a:cubicBezTo>
                  <a:pt x="327" y="62"/>
                  <a:pt x="327" y="64"/>
                  <a:pt x="327" y="64"/>
                </a:cubicBezTo>
                <a:lnTo>
                  <a:pt x="327" y="64"/>
                </a:lnTo>
                <a:cubicBezTo>
                  <a:pt x="325" y="64"/>
                  <a:pt x="324" y="66"/>
                  <a:pt x="324" y="68"/>
                </a:cubicBezTo>
                <a:lnTo>
                  <a:pt x="324" y="68"/>
                </a:lnTo>
                <a:cubicBezTo>
                  <a:pt x="325" y="68"/>
                  <a:pt x="325" y="68"/>
                  <a:pt x="326" y="68"/>
                </a:cubicBezTo>
                <a:lnTo>
                  <a:pt x="326" y="68"/>
                </a:lnTo>
                <a:cubicBezTo>
                  <a:pt x="325" y="68"/>
                  <a:pt x="325" y="69"/>
                  <a:pt x="325" y="69"/>
                </a:cubicBezTo>
                <a:lnTo>
                  <a:pt x="325" y="69"/>
                </a:lnTo>
                <a:cubicBezTo>
                  <a:pt x="324" y="69"/>
                  <a:pt x="324" y="69"/>
                  <a:pt x="324" y="69"/>
                </a:cubicBezTo>
                <a:lnTo>
                  <a:pt x="324" y="69"/>
                </a:lnTo>
                <a:cubicBezTo>
                  <a:pt x="322" y="70"/>
                  <a:pt x="321" y="72"/>
                  <a:pt x="321" y="74"/>
                </a:cubicBezTo>
                <a:lnTo>
                  <a:pt x="321" y="74"/>
                </a:lnTo>
                <a:lnTo>
                  <a:pt x="321" y="74"/>
                </a:lnTo>
                <a:lnTo>
                  <a:pt x="321" y="74"/>
                </a:lnTo>
                <a:cubicBezTo>
                  <a:pt x="320" y="74"/>
                  <a:pt x="318" y="74"/>
                  <a:pt x="316" y="74"/>
                </a:cubicBezTo>
                <a:lnTo>
                  <a:pt x="316" y="74"/>
                </a:lnTo>
                <a:cubicBezTo>
                  <a:pt x="315" y="75"/>
                  <a:pt x="315" y="76"/>
                  <a:pt x="314" y="77"/>
                </a:cubicBezTo>
                <a:lnTo>
                  <a:pt x="314" y="77"/>
                </a:lnTo>
                <a:lnTo>
                  <a:pt x="314" y="77"/>
                </a:lnTo>
                <a:lnTo>
                  <a:pt x="314" y="77"/>
                </a:lnTo>
                <a:cubicBezTo>
                  <a:pt x="311" y="78"/>
                  <a:pt x="311" y="77"/>
                  <a:pt x="309" y="76"/>
                </a:cubicBezTo>
                <a:lnTo>
                  <a:pt x="309" y="76"/>
                </a:lnTo>
                <a:cubicBezTo>
                  <a:pt x="309" y="76"/>
                  <a:pt x="309" y="76"/>
                  <a:pt x="311" y="76"/>
                </a:cubicBezTo>
                <a:close/>
                <a:moveTo>
                  <a:pt x="311" y="11"/>
                </a:moveTo>
                <a:lnTo>
                  <a:pt x="311" y="11"/>
                </a:lnTo>
                <a:cubicBezTo>
                  <a:pt x="312" y="12"/>
                  <a:pt x="313" y="13"/>
                  <a:pt x="315" y="12"/>
                </a:cubicBezTo>
                <a:lnTo>
                  <a:pt x="315" y="12"/>
                </a:lnTo>
                <a:cubicBezTo>
                  <a:pt x="316" y="11"/>
                  <a:pt x="317" y="11"/>
                  <a:pt x="319" y="10"/>
                </a:cubicBezTo>
                <a:lnTo>
                  <a:pt x="319" y="10"/>
                </a:lnTo>
                <a:cubicBezTo>
                  <a:pt x="319" y="10"/>
                  <a:pt x="320" y="11"/>
                  <a:pt x="321" y="11"/>
                </a:cubicBezTo>
                <a:lnTo>
                  <a:pt x="321" y="11"/>
                </a:lnTo>
                <a:lnTo>
                  <a:pt x="321" y="11"/>
                </a:lnTo>
                <a:lnTo>
                  <a:pt x="321" y="11"/>
                </a:lnTo>
                <a:lnTo>
                  <a:pt x="321" y="10"/>
                </a:lnTo>
                <a:lnTo>
                  <a:pt x="321" y="10"/>
                </a:lnTo>
                <a:lnTo>
                  <a:pt x="322" y="10"/>
                </a:lnTo>
                <a:lnTo>
                  <a:pt x="322" y="10"/>
                </a:lnTo>
                <a:cubicBezTo>
                  <a:pt x="323" y="12"/>
                  <a:pt x="324" y="13"/>
                  <a:pt x="325" y="15"/>
                </a:cubicBezTo>
                <a:lnTo>
                  <a:pt x="325" y="15"/>
                </a:lnTo>
                <a:cubicBezTo>
                  <a:pt x="328" y="20"/>
                  <a:pt x="326" y="25"/>
                  <a:pt x="325" y="31"/>
                </a:cubicBezTo>
                <a:lnTo>
                  <a:pt x="325" y="31"/>
                </a:lnTo>
                <a:cubicBezTo>
                  <a:pt x="325" y="31"/>
                  <a:pt x="325" y="32"/>
                  <a:pt x="326" y="33"/>
                </a:cubicBezTo>
                <a:lnTo>
                  <a:pt x="326" y="33"/>
                </a:lnTo>
                <a:cubicBezTo>
                  <a:pt x="325" y="33"/>
                  <a:pt x="325" y="34"/>
                  <a:pt x="324" y="34"/>
                </a:cubicBezTo>
                <a:lnTo>
                  <a:pt x="324" y="34"/>
                </a:lnTo>
                <a:cubicBezTo>
                  <a:pt x="324" y="35"/>
                  <a:pt x="324" y="36"/>
                  <a:pt x="324" y="37"/>
                </a:cubicBezTo>
                <a:lnTo>
                  <a:pt x="324" y="37"/>
                </a:lnTo>
                <a:cubicBezTo>
                  <a:pt x="323" y="39"/>
                  <a:pt x="322" y="40"/>
                  <a:pt x="319" y="37"/>
                </a:cubicBezTo>
                <a:lnTo>
                  <a:pt x="319" y="37"/>
                </a:lnTo>
                <a:cubicBezTo>
                  <a:pt x="321" y="35"/>
                  <a:pt x="321" y="32"/>
                  <a:pt x="323" y="30"/>
                </a:cubicBezTo>
                <a:lnTo>
                  <a:pt x="323" y="30"/>
                </a:lnTo>
                <a:cubicBezTo>
                  <a:pt x="323" y="26"/>
                  <a:pt x="328" y="24"/>
                  <a:pt x="326" y="21"/>
                </a:cubicBezTo>
                <a:lnTo>
                  <a:pt x="326" y="21"/>
                </a:lnTo>
                <a:cubicBezTo>
                  <a:pt x="324" y="20"/>
                  <a:pt x="323" y="21"/>
                  <a:pt x="321" y="22"/>
                </a:cubicBezTo>
                <a:lnTo>
                  <a:pt x="321" y="22"/>
                </a:lnTo>
                <a:cubicBezTo>
                  <a:pt x="319" y="19"/>
                  <a:pt x="317" y="15"/>
                  <a:pt x="312" y="16"/>
                </a:cubicBezTo>
                <a:lnTo>
                  <a:pt x="312" y="16"/>
                </a:lnTo>
                <a:lnTo>
                  <a:pt x="311" y="16"/>
                </a:lnTo>
                <a:lnTo>
                  <a:pt x="311" y="16"/>
                </a:lnTo>
                <a:cubicBezTo>
                  <a:pt x="311" y="15"/>
                  <a:pt x="311" y="14"/>
                  <a:pt x="311" y="12"/>
                </a:cubicBezTo>
                <a:lnTo>
                  <a:pt x="311" y="12"/>
                </a:lnTo>
                <a:cubicBezTo>
                  <a:pt x="311" y="12"/>
                  <a:pt x="311" y="12"/>
                  <a:pt x="311" y="11"/>
                </a:cubicBezTo>
                <a:close/>
                <a:moveTo>
                  <a:pt x="327" y="52"/>
                </a:moveTo>
                <a:lnTo>
                  <a:pt x="327" y="52"/>
                </a:lnTo>
                <a:cubicBezTo>
                  <a:pt x="326" y="52"/>
                  <a:pt x="324" y="52"/>
                  <a:pt x="323" y="52"/>
                </a:cubicBezTo>
                <a:lnTo>
                  <a:pt x="323" y="52"/>
                </a:lnTo>
                <a:cubicBezTo>
                  <a:pt x="323" y="51"/>
                  <a:pt x="324" y="50"/>
                  <a:pt x="324" y="49"/>
                </a:cubicBezTo>
                <a:lnTo>
                  <a:pt x="324" y="49"/>
                </a:lnTo>
                <a:cubicBezTo>
                  <a:pt x="324" y="50"/>
                  <a:pt x="325" y="50"/>
                  <a:pt x="325" y="49"/>
                </a:cubicBezTo>
                <a:lnTo>
                  <a:pt x="325" y="49"/>
                </a:lnTo>
                <a:cubicBezTo>
                  <a:pt x="326" y="49"/>
                  <a:pt x="327" y="48"/>
                  <a:pt x="327" y="48"/>
                </a:cubicBezTo>
                <a:lnTo>
                  <a:pt x="327" y="48"/>
                </a:lnTo>
                <a:cubicBezTo>
                  <a:pt x="327" y="50"/>
                  <a:pt x="327" y="51"/>
                  <a:pt x="327" y="52"/>
                </a:cubicBezTo>
                <a:close/>
                <a:moveTo>
                  <a:pt x="327" y="143"/>
                </a:moveTo>
                <a:lnTo>
                  <a:pt x="327" y="143"/>
                </a:lnTo>
                <a:cubicBezTo>
                  <a:pt x="327" y="143"/>
                  <a:pt x="327" y="144"/>
                  <a:pt x="327" y="143"/>
                </a:cubicBezTo>
                <a:lnTo>
                  <a:pt x="327" y="143"/>
                </a:lnTo>
                <a:lnTo>
                  <a:pt x="327" y="143"/>
                </a:lnTo>
                <a:lnTo>
                  <a:pt x="327" y="143"/>
                </a:lnTo>
                <a:lnTo>
                  <a:pt x="327" y="143"/>
                </a:lnTo>
                <a:lnTo>
                  <a:pt x="327" y="143"/>
                </a:lnTo>
                <a:lnTo>
                  <a:pt x="327" y="143"/>
                </a:lnTo>
                <a:lnTo>
                  <a:pt x="327" y="144"/>
                </a:lnTo>
                <a:lnTo>
                  <a:pt x="327" y="144"/>
                </a:lnTo>
                <a:cubicBezTo>
                  <a:pt x="327" y="144"/>
                  <a:pt x="327" y="144"/>
                  <a:pt x="327" y="143"/>
                </a:cubicBezTo>
                <a:close/>
                <a:moveTo>
                  <a:pt x="316" y="329"/>
                </a:moveTo>
                <a:lnTo>
                  <a:pt x="316" y="329"/>
                </a:lnTo>
                <a:lnTo>
                  <a:pt x="316" y="329"/>
                </a:lnTo>
                <a:lnTo>
                  <a:pt x="316" y="329"/>
                </a:lnTo>
                <a:lnTo>
                  <a:pt x="316" y="330"/>
                </a:lnTo>
                <a:lnTo>
                  <a:pt x="316" y="330"/>
                </a:lnTo>
                <a:lnTo>
                  <a:pt x="316" y="329"/>
                </a:lnTo>
                <a:close/>
                <a:moveTo>
                  <a:pt x="316" y="326"/>
                </a:moveTo>
                <a:lnTo>
                  <a:pt x="316" y="326"/>
                </a:lnTo>
                <a:cubicBezTo>
                  <a:pt x="316" y="326"/>
                  <a:pt x="316" y="328"/>
                  <a:pt x="316" y="329"/>
                </a:cubicBezTo>
                <a:lnTo>
                  <a:pt x="316" y="329"/>
                </a:lnTo>
                <a:cubicBezTo>
                  <a:pt x="315" y="329"/>
                  <a:pt x="315" y="329"/>
                  <a:pt x="314" y="329"/>
                </a:cubicBezTo>
                <a:lnTo>
                  <a:pt x="314" y="329"/>
                </a:lnTo>
                <a:lnTo>
                  <a:pt x="313" y="329"/>
                </a:lnTo>
                <a:lnTo>
                  <a:pt x="313" y="329"/>
                </a:lnTo>
                <a:cubicBezTo>
                  <a:pt x="314" y="328"/>
                  <a:pt x="315" y="327"/>
                  <a:pt x="316" y="326"/>
                </a:cubicBezTo>
                <a:close/>
                <a:moveTo>
                  <a:pt x="309" y="248"/>
                </a:moveTo>
                <a:lnTo>
                  <a:pt x="309" y="248"/>
                </a:lnTo>
                <a:lnTo>
                  <a:pt x="309" y="248"/>
                </a:lnTo>
                <a:lnTo>
                  <a:pt x="309" y="248"/>
                </a:lnTo>
                <a:lnTo>
                  <a:pt x="309" y="248"/>
                </a:lnTo>
                <a:lnTo>
                  <a:pt x="309" y="248"/>
                </a:lnTo>
                <a:lnTo>
                  <a:pt x="309" y="247"/>
                </a:lnTo>
                <a:lnTo>
                  <a:pt x="309" y="247"/>
                </a:lnTo>
                <a:lnTo>
                  <a:pt x="309" y="248"/>
                </a:lnTo>
                <a:close/>
                <a:moveTo>
                  <a:pt x="309" y="238"/>
                </a:moveTo>
                <a:lnTo>
                  <a:pt x="309" y="238"/>
                </a:lnTo>
                <a:cubicBezTo>
                  <a:pt x="309" y="237"/>
                  <a:pt x="311" y="235"/>
                  <a:pt x="311" y="234"/>
                </a:cubicBezTo>
                <a:lnTo>
                  <a:pt x="311" y="234"/>
                </a:lnTo>
                <a:lnTo>
                  <a:pt x="311" y="234"/>
                </a:lnTo>
                <a:lnTo>
                  <a:pt x="311" y="234"/>
                </a:lnTo>
                <a:cubicBezTo>
                  <a:pt x="314" y="231"/>
                  <a:pt x="311" y="230"/>
                  <a:pt x="311" y="228"/>
                </a:cubicBezTo>
                <a:lnTo>
                  <a:pt x="311" y="228"/>
                </a:lnTo>
                <a:lnTo>
                  <a:pt x="311" y="228"/>
                </a:lnTo>
                <a:lnTo>
                  <a:pt x="311" y="228"/>
                </a:lnTo>
                <a:cubicBezTo>
                  <a:pt x="312" y="228"/>
                  <a:pt x="312" y="230"/>
                  <a:pt x="313" y="230"/>
                </a:cubicBezTo>
                <a:lnTo>
                  <a:pt x="313" y="230"/>
                </a:lnTo>
                <a:lnTo>
                  <a:pt x="314" y="230"/>
                </a:lnTo>
                <a:lnTo>
                  <a:pt x="314" y="230"/>
                </a:lnTo>
                <a:cubicBezTo>
                  <a:pt x="315" y="230"/>
                  <a:pt x="315" y="231"/>
                  <a:pt x="315" y="231"/>
                </a:cubicBezTo>
                <a:lnTo>
                  <a:pt x="315" y="231"/>
                </a:lnTo>
                <a:cubicBezTo>
                  <a:pt x="314" y="234"/>
                  <a:pt x="314" y="238"/>
                  <a:pt x="309" y="239"/>
                </a:cubicBezTo>
                <a:lnTo>
                  <a:pt x="309" y="239"/>
                </a:lnTo>
                <a:cubicBezTo>
                  <a:pt x="309" y="239"/>
                  <a:pt x="309" y="239"/>
                  <a:pt x="309" y="238"/>
                </a:cubicBezTo>
                <a:close/>
                <a:moveTo>
                  <a:pt x="311" y="156"/>
                </a:moveTo>
                <a:lnTo>
                  <a:pt x="311" y="156"/>
                </a:lnTo>
                <a:cubicBezTo>
                  <a:pt x="311" y="157"/>
                  <a:pt x="311" y="159"/>
                  <a:pt x="311" y="160"/>
                </a:cubicBezTo>
                <a:lnTo>
                  <a:pt x="311" y="160"/>
                </a:lnTo>
                <a:lnTo>
                  <a:pt x="312" y="161"/>
                </a:lnTo>
                <a:lnTo>
                  <a:pt x="309" y="164"/>
                </a:lnTo>
                <a:lnTo>
                  <a:pt x="309" y="164"/>
                </a:lnTo>
                <a:cubicBezTo>
                  <a:pt x="309" y="164"/>
                  <a:pt x="308" y="163"/>
                  <a:pt x="308" y="162"/>
                </a:cubicBezTo>
                <a:lnTo>
                  <a:pt x="308" y="162"/>
                </a:lnTo>
                <a:cubicBezTo>
                  <a:pt x="309" y="160"/>
                  <a:pt x="311" y="158"/>
                  <a:pt x="311" y="156"/>
                </a:cubicBezTo>
                <a:close/>
                <a:moveTo>
                  <a:pt x="313" y="164"/>
                </a:moveTo>
                <a:lnTo>
                  <a:pt x="313" y="164"/>
                </a:lnTo>
                <a:close/>
                <a:moveTo>
                  <a:pt x="315" y="173"/>
                </a:moveTo>
                <a:lnTo>
                  <a:pt x="315" y="173"/>
                </a:lnTo>
                <a:close/>
                <a:moveTo>
                  <a:pt x="316" y="90"/>
                </a:moveTo>
                <a:lnTo>
                  <a:pt x="316" y="90"/>
                </a:lnTo>
                <a:cubicBezTo>
                  <a:pt x="315" y="90"/>
                  <a:pt x="315" y="91"/>
                  <a:pt x="315" y="92"/>
                </a:cubicBezTo>
                <a:lnTo>
                  <a:pt x="315" y="92"/>
                </a:lnTo>
                <a:lnTo>
                  <a:pt x="315" y="92"/>
                </a:lnTo>
                <a:lnTo>
                  <a:pt x="315" y="92"/>
                </a:lnTo>
                <a:cubicBezTo>
                  <a:pt x="314" y="91"/>
                  <a:pt x="312" y="90"/>
                  <a:pt x="311" y="90"/>
                </a:cubicBezTo>
                <a:lnTo>
                  <a:pt x="311" y="90"/>
                </a:lnTo>
                <a:lnTo>
                  <a:pt x="311" y="90"/>
                </a:lnTo>
                <a:lnTo>
                  <a:pt x="311" y="90"/>
                </a:lnTo>
                <a:cubicBezTo>
                  <a:pt x="313" y="90"/>
                  <a:pt x="315" y="90"/>
                  <a:pt x="316" y="90"/>
                </a:cubicBezTo>
                <a:close/>
                <a:moveTo>
                  <a:pt x="321" y="105"/>
                </a:moveTo>
                <a:lnTo>
                  <a:pt x="321" y="105"/>
                </a:lnTo>
                <a:lnTo>
                  <a:pt x="321" y="105"/>
                </a:lnTo>
                <a:lnTo>
                  <a:pt x="321" y="105"/>
                </a:lnTo>
                <a:lnTo>
                  <a:pt x="321" y="105"/>
                </a:lnTo>
                <a:lnTo>
                  <a:pt x="321" y="105"/>
                </a:lnTo>
                <a:cubicBezTo>
                  <a:pt x="321" y="105"/>
                  <a:pt x="319" y="105"/>
                  <a:pt x="318" y="107"/>
                </a:cubicBezTo>
                <a:lnTo>
                  <a:pt x="318" y="107"/>
                </a:lnTo>
                <a:cubicBezTo>
                  <a:pt x="317" y="107"/>
                  <a:pt x="317" y="110"/>
                  <a:pt x="315" y="110"/>
                </a:cubicBezTo>
                <a:lnTo>
                  <a:pt x="315" y="110"/>
                </a:lnTo>
                <a:cubicBezTo>
                  <a:pt x="316" y="108"/>
                  <a:pt x="317" y="105"/>
                  <a:pt x="317" y="103"/>
                </a:cubicBezTo>
                <a:lnTo>
                  <a:pt x="317" y="103"/>
                </a:lnTo>
                <a:cubicBezTo>
                  <a:pt x="318" y="103"/>
                  <a:pt x="318" y="102"/>
                  <a:pt x="318" y="101"/>
                </a:cubicBezTo>
                <a:lnTo>
                  <a:pt x="318" y="101"/>
                </a:lnTo>
                <a:cubicBezTo>
                  <a:pt x="319" y="103"/>
                  <a:pt x="320" y="104"/>
                  <a:pt x="321" y="105"/>
                </a:cubicBezTo>
                <a:close/>
                <a:moveTo>
                  <a:pt x="315" y="82"/>
                </a:moveTo>
                <a:lnTo>
                  <a:pt x="315" y="82"/>
                </a:lnTo>
                <a:cubicBezTo>
                  <a:pt x="316" y="81"/>
                  <a:pt x="317" y="81"/>
                  <a:pt x="318" y="81"/>
                </a:cubicBezTo>
                <a:lnTo>
                  <a:pt x="318" y="81"/>
                </a:lnTo>
                <a:cubicBezTo>
                  <a:pt x="317" y="82"/>
                  <a:pt x="316" y="82"/>
                  <a:pt x="315" y="82"/>
                </a:cubicBezTo>
                <a:close/>
                <a:moveTo>
                  <a:pt x="306" y="42"/>
                </a:moveTo>
                <a:lnTo>
                  <a:pt x="306" y="42"/>
                </a:lnTo>
                <a:cubicBezTo>
                  <a:pt x="307" y="42"/>
                  <a:pt x="307" y="41"/>
                  <a:pt x="307" y="41"/>
                </a:cubicBezTo>
                <a:lnTo>
                  <a:pt x="307" y="41"/>
                </a:lnTo>
                <a:cubicBezTo>
                  <a:pt x="307" y="43"/>
                  <a:pt x="309" y="46"/>
                  <a:pt x="308" y="48"/>
                </a:cubicBezTo>
                <a:lnTo>
                  <a:pt x="308" y="48"/>
                </a:lnTo>
                <a:cubicBezTo>
                  <a:pt x="308" y="46"/>
                  <a:pt x="307" y="44"/>
                  <a:pt x="307" y="42"/>
                </a:cubicBezTo>
                <a:lnTo>
                  <a:pt x="307" y="42"/>
                </a:lnTo>
                <a:lnTo>
                  <a:pt x="306" y="42"/>
                </a:lnTo>
                <a:close/>
                <a:moveTo>
                  <a:pt x="298" y="110"/>
                </a:moveTo>
                <a:lnTo>
                  <a:pt x="298" y="110"/>
                </a:lnTo>
                <a:close/>
                <a:moveTo>
                  <a:pt x="289" y="111"/>
                </a:moveTo>
                <a:lnTo>
                  <a:pt x="289" y="111"/>
                </a:lnTo>
                <a:cubicBezTo>
                  <a:pt x="289" y="110"/>
                  <a:pt x="291" y="108"/>
                  <a:pt x="292" y="107"/>
                </a:cubicBezTo>
                <a:lnTo>
                  <a:pt x="292" y="107"/>
                </a:lnTo>
                <a:cubicBezTo>
                  <a:pt x="293" y="107"/>
                  <a:pt x="293" y="108"/>
                  <a:pt x="294" y="109"/>
                </a:cubicBezTo>
                <a:lnTo>
                  <a:pt x="294" y="109"/>
                </a:lnTo>
                <a:cubicBezTo>
                  <a:pt x="294" y="109"/>
                  <a:pt x="294" y="109"/>
                  <a:pt x="295" y="109"/>
                </a:cubicBezTo>
                <a:lnTo>
                  <a:pt x="295" y="109"/>
                </a:lnTo>
                <a:cubicBezTo>
                  <a:pt x="293" y="110"/>
                  <a:pt x="292" y="111"/>
                  <a:pt x="291" y="111"/>
                </a:cubicBezTo>
                <a:lnTo>
                  <a:pt x="291" y="111"/>
                </a:lnTo>
                <a:cubicBezTo>
                  <a:pt x="290" y="111"/>
                  <a:pt x="289" y="111"/>
                  <a:pt x="289" y="111"/>
                </a:cubicBezTo>
                <a:close/>
                <a:moveTo>
                  <a:pt x="297" y="197"/>
                </a:moveTo>
                <a:lnTo>
                  <a:pt x="297" y="197"/>
                </a:lnTo>
                <a:cubicBezTo>
                  <a:pt x="297" y="198"/>
                  <a:pt x="297" y="199"/>
                  <a:pt x="297" y="199"/>
                </a:cubicBezTo>
                <a:lnTo>
                  <a:pt x="297" y="199"/>
                </a:lnTo>
                <a:cubicBezTo>
                  <a:pt x="297" y="199"/>
                  <a:pt x="297" y="199"/>
                  <a:pt x="296" y="200"/>
                </a:cubicBezTo>
                <a:lnTo>
                  <a:pt x="296" y="200"/>
                </a:lnTo>
                <a:cubicBezTo>
                  <a:pt x="296" y="199"/>
                  <a:pt x="297" y="198"/>
                  <a:pt x="297" y="197"/>
                </a:cubicBezTo>
                <a:close/>
                <a:moveTo>
                  <a:pt x="290" y="202"/>
                </a:moveTo>
                <a:lnTo>
                  <a:pt x="290" y="202"/>
                </a:lnTo>
                <a:cubicBezTo>
                  <a:pt x="290" y="202"/>
                  <a:pt x="291" y="202"/>
                  <a:pt x="291" y="201"/>
                </a:cubicBezTo>
                <a:lnTo>
                  <a:pt x="291" y="201"/>
                </a:lnTo>
                <a:cubicBezTo>
                  <a:pt x="291" y="202"/>
                  <a:pt x="292" y="202"/>
                  <a:pt x="292" y="202"/>
                </a:cubicBezTo>
                <a:lnTo>
                  <a:pt x="292" y="202"/>
                </a:lnTo>
                <a:lnTo>
                  <a:pt x="292" y="202"/>
                </a:lnTo>
                <a:lnTo>
                  <a:pt x="292" y="202"/>
                </a:lnTo>
                <a:cubicBezTo>
                  <a:pt x="292" y="203"/>
                  <a:pt x="292" y="203"/>
                  <a:pt x="292" y="203"/>
                </a:cubicBezTo>
                <a:lnTo>
                  <a:pt x="292" y="203"/>
                </a:lnTo>
                <a:cubicBezTo>
                  <a:pt x="291" y="203"/>
                  <a:pt x="291" y="203"/>
                  <a:pt x="290" y="202"/>
                </a:cubicBezTo>
                <a:close/>
                <a:moveTo>
                  <a:pt x="289" y="217"/>
                </a:moveTo>
                <a:lnTo>
                  <a:pt x="289" y="217"/>
                </a:lnTo>
                <a:cubicBezTo>
                  <a:pt x="290" y="217"/>
                  <a:pt x="290" y="216"/>
                  <a:pt x="290" y="216"/>
                </a:cubicBezTo>
                <a:lnTo>
                  <a:pt x="290" y="216"/>
                </a:lnTo>
                <a:lnTo>
                  <a:pt x="290" y="216"/>
                </a:lnTo>
                <a:lnTo>
                  <a:pt x="290" y="216"/>
                </a:lnTo>
                <a:cubicBezTo>
                  <a:pt x="290" y="216"/>
                  <a:pt x="290" y="217"/>
                  <a:pt x="289" y="217"/>
                </a:cubicBezTo>
                <a:close/>
                <a:moveTo>
                  <a:pt x="283" y="151"/>
                </a:moveTo>
                <a:lnTo>
                  <a:pt x="283" y="151"/>
                </a:lnTo>
                <a:cubicBezTo>
                  <a:pt x="283" y="149"/>
                  <a:pt x="284" y="148"/>
                  <a:pt x="285" y="148"/>
                </a:cubicBezTo>
                <a:lnTo>
                  <a:pt x="285" y="148"/>
                </a:lnTo>
                <a:cubicBezTo>
                  <a:pt x="284" y="148"/>
                  <a:pt x="284" y="150"/>
                  <a:pt x="283" y="151"/>
                </a:cubicBezTo>
                <a:close/>
                <a:moveTo>
                  <a:pt x="283" y="169"/>
                </a:moveTo>
                <a:lnTo>
                  <a:pt x="283" y="169"/>
                </a:lnTo>
                <a:lnTo>
                  <a:pt x="283" y="169"/>
                </a:lnTo>
                <a:lnTo>
                  <a:pt x="283" y="169"/>
                </a:lnTo>
                <a:cubicBezTo>
                  <a:pt x="282" y="169"/>
                  <a:pt x="281" y="170"/>
                  <a:pt x="280" y="170"/>
                </a:cubicBezTo>
                <a:lnTo>
                  <a:pt x="280" y="170"/>
                </a:lnTo>
                <a:cubicBezTo>
                  <a:pt x="278" y="172"/>
                  <a:pt x="278" y="173"/>
                  <a:pt x="276" y="174"/>
                </a:cubicBezTo>
                <a:lnTo>
                  <a:pt x="276" y="174"/>
                </a:lnTo>
                <a:cubicBezTo>
                  <a:pt x="275" y="174"/>
                  <a:pt x="275" y="175"/>
                  <a:pt x="275" y="175"/>
                </a:cubicBezTo>
                <a:lnTo>
                  <a:pt x="275" y="175"/>
                </a:lnTo>
                <a:lnTo>
                  <a:pt x="275" y="175"/>
                </a:lnTo>
                <a:lnTo>
                  <a:pt x="275" y="175"/>
                </a:lnTo>
                <a:cubicBezTo>
                  <a:pt x="272" y="172"/>
                  <a:pt x="279" y="172"/>
                  <a:pt x="278" y="170"/>
                </a:cubicBezTo>
                <a:lnTo>
                  <a:pt x="278" y="170"/>
                </a:lnTo>
                <a:cubicBezTo>
                  <a:pt x="278" y="169"/>
                  <a:pt x="276" y="169"/>
                  <a:pt x="275" y="169"/>
                </a:cubicBezTo>
                <a:lnTo>
                  <a:pt x="274" y="170"/>
                </a:lnTo>
                <a:lnTo>
                  <a:pt x="274" y="170"/>
                </a:lnTo>
                <a:cubicBezTo>
                  <a:pt x="274" y="169"/>
                  <a:pt x="274" y="168"/>
                  <a:pt x="274" y="167"/>
                </a:cubicBezTo>
                <a:lnTo>
                  <a:pt x="274" y="167"/>
                </a:lnTo>
                <a:cubicBezTo>
                  <a:pt x="273" y="166"/>
                  <a:pt x="273" y="166"/>
                  <a:pt x="272" y="166"/>
                </a:cubicBezTo>
                <a:lnTo>
                  <a:pt x="272" y="166"/>
                </a:lnTo>
                <a:cubicBezTo>
                  <a:pt x="272" y="163"/>
                  <a:pt x="277" y="160"/>
                  <a:pt x="274" y="157"/>
                </a:cubicBezTo>
                <a:lnTo>
                  <a:pt x="274" y="157"/>
                </a:lnTo>
                <a:cubicBezTo>
                  <a:pt x="275" y="157"/>
                  <a:pt x="275" y="156"/>
                  <a:pt x="276" y="155"/>
                </a:cubicBezTo>
                <a:lnTo>
                  <a:pt x="276" y="155"/>
                </a:lnTo>
                <a:lnTo>
                  <a:pt x="276" y="155"/>
                </a:lnTo>
                <a:lnTo>
                  <a:pt x="276" y="155"/>
                </a:lnTo>
                <a:cubicBezTo>
                  <a:pt x="277" y="157"/>
                  <a:pt x="278" y="157"/>
                  <a:pt x="279" y="157"/>
                </a:cubicBezTo>
                <a:lnTo>
                  <a:pt x="279" y="157"/>
                </a:lnTo>
                <a:cubicBezTo>
                  <a:pt x="279" y="157"/>
                  <a:pt x="278" y="157"/>
                  <a:pt x="278" y="158"/>
                </a:cubicBezTo>
                <a:lnTo>
                  <a:pt x="278" y="158"/>
                </a:lnTo>
                <a:cubicBezTo>
                  <a:pt x="278" y="160"/>
                  <a:pt x="279" y="160"/>
                  <a:pt x="281" y="161"/>
                </a:cubicBezTo>
                <a:lnTo>
                  <a:pt x="281" y="161"/>
                </a:lnTo>
                <a:cubicBezTo>
                  <a:pt x="282" y="162"/>
                  <a:pt x="283" y="162"/>
                  <a:pt x="284" y="162"/>
                </a:cubicBezTo>
                <a:lnTo>
                  <a:pt x="284" y="162"/>
                </a:lnTo>
                <a:cubicBezTo>
                  <a:pt x="284" y="161"/>
                  <a:pt x="284" y="161"/>
                  <a:pt x="284" y="161"/>
                </a:cubicBezTo>
                <a:lnTo>
                  <a:pt x="284" y="161"/>
                </a:lnTo>
                <a:lnTo>
                  <a:pt x="284" y="161"/>
                </a:lnTo>
                <a:lnTo>
                  <a:pt x="284" y="161"/>
                </a:lnTo>
                <a:lnTo>
                  <a:pt x="284" y="162"/>
                </a:lnTo>
                <a:lnTo>
                  <a:pt x="284" y="162"/>
                </a:lnTo>
                <a:cubicBezTo>
                  <a:pt x="282" y="162"/>
                  <a:pt x="280" y="165"/>
                  <a:pt x="281" y="166"/>
                </a:cubicBezTo>
                <a:lnTo>
                  <a:pt x="281" y="166"/>
                </a:lnTo>
                <a:cubicBezTo>
                  <a:pt x="283" y="167"/>
                  <a:pt x="284" y="164"/>
                  <a:pt x="285" y="163"/>
                </a:cubicBezTo>
                <a:lnTo>
                  <a:pt x="285" y="163"/>
                </a:lnTo>
                <a:cubicBezTo>
                  <a:pt x="286" y="163"/>
                  <a:pt x="287" y="163"/>
                  <a:pt x="287" y="163"/>
                </a:cubicBezTo>
                <a:lnTo>
                  <a:pt x="287" y="163"/>
                </a:lnTo>
                <a:lnTo>
                  <a:pt x="287" y="163"/>
                </a:lnTo>
                <a:lnTo>
                  <a:pt x="287" y="163"/>
                </a:lnTo>
                <a:cubicBezTo>
                  <a:pt x="287" y="164"/>
                  <a:pt x="287" y="164"/>
                  <a:pt x="286" y="165"/>
                </a:cubicBezTo>
                <a:lnTo>
                  <a:pt x="286" y="165"/>
                </a:lnTo>
                <a:cubicBezTo>
                  <a:pt x="285" y="166"/>
                  <a:pt x="284" y="167"/>
                  <a:pt x="283" y="169"/>
                </a:cubicBezTo>
                <a:close/>
                <a:moveTo>
                  <a:pt x="277" y="271"/>
                </a:moveTo>
                <a:lnTo>
                  <a:pt x="277" y="271"/>
                </a:lnTo>
                <a:cubicBezTo>
                  <a:pt x="277" y="271"/>
                  <a:pt x="277" y="271"/>
                  <a:pt x="278" y="271"/>
                </a:cubicBezTo>
                <a:lnTo>
                  <a:pt x="278" y="271"/>
                </a:lnTo>
                <a:cubicBezTo>
                  <a:pt x="278" y="271"/>
                  <a:pt x="278" y="271"/>
                  <a:pt x="278" y="270"/>
                </a:cubicBezTo>
                <a:lnTo>
                  <a:pt x="278" y="270"/>
                </a:lnTo>
                <a:cubicBezTo>
                  <a:pt x="279" y="273"/>
                  <a:pt x="283" y="274"/>
                  <a:pt x="284" y="277"/>
                </a:cubicBezTo>
                <a:lnTo>
                  <a:pt x="284" y="277"/>
                </a:lnTo>
                <a:cubicBezTo>
                  <a:pt x="284" y="277"/>
                  <a:pt x="284" y="277"/>
                  <a:pt x="283" y="278"/>
                </a:cubicBezTo>
                <a:lnTo>
                  <a:pt x="283" y="278"/>
                </a:lnTo>
                <a:lnTo>
                  <a:pt x="283" y="278"/>
                </a:lnTo>
                <a:lnTo>
                  <a:pt x="283" y="278"/>
                </a:lnTo>
                <a:cubicBezTo>
                  <a:pt x="281" y="276"/>
                  <a:pt x="280" y="273"/>
                  <a:pt x="277" y="271"/>
                </a:cubicBezTo>
                <a:close/>
                <a:moveTo>
                  <a:pt x="282" y="262"/>
                </a:moveTo>
                <a:lnTo>
                  <a:pt x="282" y="262"/>
                </a:lnTo>
                <a:cubicBezTo>
                  <a:pt x="282" y="262"/>
                  <a:pt x="282" y="262"/>
                  <a:pt x="281" y="263"/>
                </a:cubicBezTo>
                <a:lnTo>
                  <a:pt x="281" y="263"/>
                </a:lnTo>
                <a:lnTo>
                  <a:pt x="281" y="263"/>
                </a:lnTo>
                <a:lnTo>
                  <a:pt x="281" y="263"/>
                </a:lnTo>
                <a:cubicBezTo>
                  <a:pt x="281" y="263"/>
                  <a:pt x="281" y="263"/>
                  <a:pt x="280" y="263"/>
                </a:cubicBezTo>
                <a:lnTo>
                  <a:pt x="280" y="263"/>
                </a:lnTo>
                <a:lnTo>
                  <a:pt x="280" y="262"/>
                </a:lnTo>
                <a:lnTo>
                  <a:pt x="280" y="262"/>
                </a:lnTo>
                <a:cubicBezTo>
                  <a:pt x="281" y="262"/>
                  <a:pt x="281" y="262"/>
                  <a:pt x="282" y="262"/>
                </a:cubicBezTo>
                <a:close/>
                <a:moveTo>
                  <a:pt x="277" y="209"/>
                </a:moveTo>
                <a:lnTo>
                  <a:pt x="277" y="209"/>
                </a:lnTo>
                <a:cubicBezTo>
                  <a:pt x="278" y="209"/>
                  <a:pt x="278" y="208"/>
                  <a:pt x="278" y="208"/>
                </a:cubicBezTo>
                <a:lnTo>
                  <a:pt x="278" y="208"/>
                </a:lnTo>
                <a:cubicBezTo>
                  <a:pt x="279" y="208"/>
                  <a:pt x="280" y="208"/>
                  <a:pt x="281" y="208"/>
                </a:cubicBezTo>
                <a:lnTo>
                  <a:pt x="281" y="208"/>
                </a:lnTo>
                <a:cubicBezTo>
                  <a:pt x="279" y="211"/>
                  <a:pt x="277" y="214"/>
                  <a:pt x="279" y="217"/>
                </a:cubicBezTo>
                <a:lnTo>
                  <a:pt x="279" y="217"/>
                </a:lnTo>
                <a:cubicBezTo>
                  <a:pt x="278" y="218"/>
                  <a:pt x="276" y="218"/>
                  <a:pt x="274" y="218"/>
                </a:cubicBezTo>
                <a:lnTo>
                  <a:pt x="274" y="218"/>
                </a:lnTo>
                <a:lnTo>
                  <a:pt x="274" y="217"/>
                </a:lnTo>
                <a:lnTo>
                  <a:pt x="274" y="217"/>
                </a:lnTo>
                <a:cubicBezTo>
                  <a:pt x="275" y="216"/>
                  <a:pt x="275" y="216"/>
                  <a:pt x="276" y="215"/>
                </a:cubicBezTo>
                <a:lnTo>
                  <a:pt x="276" y="215"/>
                </a:lnTo>
                <a:cubicBezTo>
                  <a:pt x="276" y="214"/>
                  <a:pt x="276" y="213"/>
                  <a:pt x="276" y="213"/>
                </a:cubicBezTo>
                <a:lnTo>
                  <a:pt x="276" y="213"/>
                </a:lnTo>
                <a:cubicBezTo>
                  <a:pt x="278" y="211"/>
                  <a:pt x="278" y="210"/>
                  <a:pt x="277" y="209"/>
                </a:cubicBezTo>
                <a:close/>
                <a:moveTo>
                  <a:pt x="271" y="375"/>
                </a:moveTo>
                <a:lnTo>
                  <a:pt x="271" y="375"/>
                </a:lnTo>
                <a:close/>
                <a:moveTo>
                  <a:pt x="270" y="243"/>
                </a:moveTo>
                <a:lnTo>
                  <a:pt x="270" y="243"/>
                </a:lnTo>
                <a:cubicBezTo>
                  <a:pt x="271" y="243"/>
                  <a:pt x="271" y="242"/>
                  <a:pt x="272" y="242"/>
                </a:cubicBezTo>
                <a:lnTo>
                  <a:pt x="272" y="242"/>
                </a:lnTo>
                <a:cubicBezTo>
                  <a:pt x="272" y="243"/>
                  <a:pt x="273" y="244"/>
                  <a:pt x="275" y="245"/>
                </a:cubicBezTo>
                <a:lnTo>
                  <a:pt x="275" y="245"/>
                </a:lnTo>
                <a:cubicBezTo>
                  <a:pt x="275" y="245"/>
                  <a:pt x="275" y="245"/>
                  <a:pt x="274" y="246"/>
                </a:cubicBezTo>
                <a:lnTo>
                  <a:pt x="274" y="246"/>
                </a:lnTo>
                <a:lnTo>
                  <a:pt x="274" y="246"/>
                </a:lnTo>
                <a:lnTo>
                  <a:pt x="274" y="246"/>
                </a:lnTo>
                <a:lnTo>
                  <a:pt x="274" y="246"/>
                </a:lnTo>
                <a:cubicBezTo>
                  <a:pt x="273" y="244"/>
                  <a:pt x="272" y="243"/>
                  <a:pt x="270" y="243"/>
                </a:cubicBezTo>
                <a:close/>
                <a:moveTo>
                  <a:pt x="277" y="376"/>
                </a:moveTo>
                <a:lnTo>
                  <a:pt x="277" y="376"/>
                </a:lnTo>
                <a:cubicBezTo>
                  <a:pt x="276" y="375"/>
                  <a:pt x="274" y="375"/>
                  <a:pt x="272" y="375"/>
                </a:cubicBezTo>
                <a:lnTo>
                  <a:pt x="272" y="375"/>
                </a:lnTo>
                <a:cubicBezTo>
                  <a:pt x="275" y="375"/>
                  <a:pt x="277" y="375"/>
                  <a:pt x="278" y="374"/>
                </a:cubicBezTo>
                <a:lnTo>
                  <a:pt x="278" y="374"/>
                </a:lnTo>
                <a:lnTo>
                  <a:pt x="278" y="374"/>
                </a:lnTo>
                <a:lnTo>
                  <a:pt x="278" y="374"/>
                </a:lnTo>
                <a:cubicBezTo>
                  <a:pt x="279" y="375"/>
                  <a:pt x="279" y="375"/>
                  <a:pt x="280" y="375"/>
                </a:cubicBezTo>
                <a:lnTo>
                  <a:pt x="280" y="375"/>
                </a:lnTo>
                <a:cubicBezTo>
                  <a:pt x="278" y="375"/>
                  <a:pt x="277" y="376"/>
                  <a:pt x="277" y="378"/>
                </a:cubicBezTo>
                <a:lnTo>
                  <a:pt x="277" y="378"/>
                </a:lnTo>
                <a:lnTo>
                  <a:pt x="277" y="379"/>
                </a:lnTo>
                <a:lnTo>
                  <a:pt x="277" y="379"/>
                </a:lnTo>
                <a:lnTo>
                  <a:pt x="277" y="379"/>
                </a:lnTo>
                <a:lnTo>
                  <a:pt x="277" y="379"/>
                </a:lnTo>
                <a:cubicBezTo>
                  <a:pt x="277" y="378"/>
                  <a:pt x="277" y="377"/>
                  <a:pt x="277" y="376"/>
                </a:cubicBezTo>
                <a:lnTo>
                  <a:pt x="289" y="356"/>
                </a:lnTo>
                <a:lnTo>
                  <a:pt x="289" y="356"/>
                </a:lnTo>
                <a:cubicBezTo>
                  <a:pt x="289" y="356"/>
                  <a:pt x="287" y="356"/>
                  <a:pt x="286" y="357"/>
                </a:cubicBezTo>
                <a:lnTo>
                  <a:pt x="286" y="357"/>
                </a:lnTo>
                <a:cubicBezTo>
                  <a:pt x="285" y="357"/>
                  <a:pt x="285" y="357"/>
                  <a:pt x="285" y="357"/>
                </a:cubicBezTo>
                <a:lnTo>
                  <a:pt x="285" y="357"/>
                </a:lnTo>
                <a:lnTo>
                  <a:pt x="285" y="357"/>
                </a:lnTo>
                <a:lnTo>
                  <a:pt x="285" y="357"/>
                </a:lnTo>
                <a:lnTo>
                  <a:pt x="285" y="357"/>
                </a:lnTo>
                <a:lnTo>
                  <a:pt x="285" y="357"/>
                </a:lnTo>
                <a:cubicBezTo>
                  <a:pt x="287" y="354"/>
                  <a:pt x="289" y="351"/>
                  <a:pt x="290" y="348"/>
                </a:cubicBezTo>
                <a:lnTo>
                  <a:pt x="290" y="348"/>
                </a:lnTo>
                <a:lnTo>
                  <a:pt x="291" y="348"/>
                </a:lnTo>
                <a:lnTo>
                  <a:pt x="291" y="348"/>
                </a:lnTo>
                <a:cubicBezTo>
                  <a:pt x="291" y="348"/>
                  <a:pt x="291" y="349"/>
                  <a:pt x="291" y="350"/>
                </a:cubicBezTo>
                <a:lnTo>
                  <a:pt x="291" y="350"/>
                </a:lnTo>
                <a:cubicBezTo>
                  <a:pt x="291" y="350"/>
                  <a:pt x="291" y="350"/>
                  <a:pt x="290" y="350"/>
                </a:cubicBezTo>
                <a:lnTo>
                  <a:pt x="290" y="350"/>
                </a:lnTo>
                <a:cubicBezTo>
                  <a:pt x="290" y="352"/>
                  <a:pt x="289" y="354"/>
                  <a:pt x="289" y="355"/>
                </a:cubicBezTo>
                <a:lnTo>
                  <a:pt x="289" y="355"/>
                </a:lnTo>
                <a:cubicBezTo>
                  <a:pt x="289" y="356"/>
                  <a:pt x="289" y="356"/>
                  <a:pt x="289" y="356"/>
                </a:cubicBezTo>
                <a:lnTo>
                  <a:pt x="277" y="376"/>
                </a:lnTo>
                <a:close/>
                <a:moveTo>
                  <a:pt x="293" y="336"/>
                </a:moveTo>
                <a:lnTo>
                  <a:pt x="293" y="336"/>
                </a:lnTo>
                <a:lnTo>
                  <a:pt x="293" y="336"/>
                </a:lnTo>
                <a:lnTo>
                  <a:pt x="293" y="336"/>
                </a:lnTo>
                <a:lnTo>
                  <a:pt x="293" y="336"/>
                </a:lnTo>
                <a:lnTo>
                  <a:pt x="293" y="336"/>
                </a:lnTo>
                <a:lnTo>
                  <a:pt x="293" y="336"/>
                </a:lnTo>
                <a:lnTo>
                  <a:pt x="293" y="336"/>
                </a:lnTo>
                <a:lnTo>
                  <a:pt x="290" y="145"/>
                </a:lnTo>
                <a:lnTo>
                  <a:pt x="290" y="145"/>
                </a:lnTo>
                <a:cubicBezTo>
                  <a:pt x="291" y="145"/>
                  <a:pt x="291" y="144"/>
                  <a:pt x="291" y="144"/>
                </a:cubicBezTo>
                <a:lnTo>
                  <a:pt x="291" y="144"/>
                </a:lnTo>
                <a:cubicBezTo>
                  <a:pt x="292" y="144"/>
                  <a:pt x="293" y="144"/>
                  <a:pt x="295" y="144"/>
                </a:cubicBezTo>
                <a:lnTo>
                  <a:pt x="295" y="144"/>
                </a:lnTo>
                <a:cubicBezTo>
                  <a:pt x="295" y="144"/>
                  <a:pt x="295" y="144"/>
                  <a:pt x="295" y="143"/>
                </a:cubicBezTo>
                <a:lnTo>
                  <a:pt x="295" y="143"/>
                </a:lnTo>
                <a:cubicBezTo>
                  <a:pt x="296" y="143"/>
                  <a:pt x="296" y="143"/>
                  <a:pt x="296" y="143"/>
                </a:cubicBezTo>
                <a:lnTo>
                  <a:pt x="296" y="143"/>
                </a:lnTo>
                <a:cubicBezTo>
                  <a:pt x="296" y="144"/>
                  <a:pt x="295" y="145"/>
                  <a:pt x="294" y="146"/>
                </a:cubicBezTo>
                <a:lnTo>
                  <a:pt x="294" y="146"/>
                </a:lnTo>
                <a:cubicBezTo>
                  <a:pt x="293" y="145"/>
                  <a:pt x="292" y="145"/>
                  <a:pt x="290" y="145"/>
                </a:cubicBezTo>
                <a:lnTo>
                  <a:pt x="293" y="336"/>
                </a:lnTo>
                <a:close/>
                <a:moveTo>
                  <a:pt x="301" y="177"/>
                </a:moveTo>
                <a:lnTo>
                  <a:pt x="301" y="177"/>
                </a:lnTo>
                <a:lnTo>
                  <a:pt x="301" y="177"/>
                </a:lnTo>
                <a:cubicBezTo>
                  <a:pt x="300" y="177"/>
                  <a:pt x="300" y="177"/>
                  <a:pt x="300" y="177"/>
                </a:cubicBezTo>
                <a:lnTo>
                  <a:pt x="300" y="177"/>
                </a:lnTo>
                <a:lnTo>
                  <a:pt x="300" y="177"/>
                </a:lnTo>
                <a:cubicBezTo>
                  <a:pt x="300" y="176"/>
                  <a:pt x="300" y="175"/>
                  <a:pt x="300" y="174"/>
                </a:cubicBezTo>
                <a:lnTo>
                  <a:pt x="300" y="174"/>
                </a:lnTo>
                <a:cubicBezTo>
                  <a:pt x="300" y="174"/>
                  <a:pt x="300" y="174"/>
                  <a:pt x="301" y="174"/>
                </a:cubicBezTo>
                <a:lnTo>
                  <a:pt x="301" y="174"/>
                </a:lnTo>
                <a:cubicBezTo>
                  <a:pt x="301" y="174"/>
                  <a:pt x="302" y="175"/>
                  <a:pt x="303" y="176"/>
                </a:cubicBezTo>
                <a:lnTo>
                  <a:pt x="303" y="176"/>
                </a:lnTo>
                <a:cubicBezTo>
                  <a:pt x="302" y="176"/>
                  <a:pt x="302" y="176"/>
                  <a:pt x="301" y="177"/>
                </a:cubicBezTo>
                <a:close/>
                <a:moveTo>
                  <a:pt x="298" y="247"/>
                </a:moveTo>
                <a:lnTo>
                  <a:pt x="298" y="247"/>
                </a:lnTo>
                <a:cubicBezTo>
                  <a:pt x="299" y="248"/>
                  <a:pt x="299" y="248"/>
                  <a:pt x="299" y="249"/>
                </a:cubicBezTo>
                <a:lnTo>
                  <a:pt x="299" y="249"/>
                </a:lnTo>
                <a:cubicBezTo>
                  <a:pt x="299" y="250"/>
                  <a:pt x="299" y="250"/>
                  <a:pt x="298" y="250"/>
                </a:cubicBezTo>
                <a:lnTo>
                  <a:pt x="298" y="250"/>
                </a:lnTo>
                <a:cubicBezTo>
                  <a:pt x="298" y="250"/>
                  <a:pt x="298" y="249"/>
                  <a:pt x="298" y="248"/>
                </a:cubicBezTo>
                <a:lnTo>
                  <a:pt x="298" y="248"/>
                </a:lnTo>
                <a:cubicBezTo>
                  <a:pt x="298" y="248"/>
                  <a:pt x="298" y="248"/>
                  <a:pt x="298" y="247"/>
                </a:cubicBezTo>
                <a:close/>
                <a:moveTo>
                  <a:pt x="300" y="232"/>
                </a:moveTo>
                <a:lnTo>
                  <a:pt x="300" y="232"/>
                </a:lnTo>
                <a:cubicBezTo>
                  <a:pt x="299" y="233"/>
                  <a:pt x="299" y="233"/>
                  <a:pt x="299" y="234"/>
                </a:cubicBezTo>
                <a:lnTo>
                  <a:pt x="299" y="234"/>
                </a:lnTo>
                <a:cubicBezTo>
                  <a:pt x="299" y="234"/>
                  <a:pt x="299" y="235"/>
                  <a:pt x="298" y="236"/>
                </a:cubicBezTo>
                <a:lnTo>
                  <a:pt x="298" y="236"/>
                </a:lnTo>
                <a:lnTo>
                  <a:pt x="298" y="236"/>
                </a:lnTo>
                <a:lnTo>
                  <a:pt x="298" y="236"/>
                </a:lnTo>
                <a:cubicBezTo>
                  <a:pt x="298" y="234"/>
                  <a:pt x="299" y="234"/>
                  <a:pt x="299" y="233"/>
                </a:cubicBezTo>
                <a:lnTo>
                  <a:pt x="299" y="233"/>
                </a:lnTo>
                <a:cubicBezTo>
                  <a:pt x="299" y="230"/>
                  <a:pt x="299" y="228"/>
                  <a:pt x="301" y="227"/>
                </a:cubicBezTo>
                <a:lnTo>
                  <a:pt x="301" y="227"/>
                </a:lnTo>
                <a:cubicBezTo>
                  <a:pt x="301" y="227"/>
                  <a:pt x="302" y="227"/>
                  <a:pt x="303" y="227"/>
                </a:cubicBezTo>
                <a:lnTo>
                  <a:pt x="303" y="227"/>
                </a:lnTo>
                <a:cubicBezTo>
                  <a:pt x="300" y="228"/>
                  <a:pt x="299" y="230"/>
                  <a:pt x="300" y="232"/>
                </a:cubicBezTo>
                <a:close/>
                <a:moveTo>
                  <a:pt x="304" y="345"/>
                </a:moveTo>
                <a:lnTo>
                  <a:pt x="304" y="345"/>
                </a:lnTo>
                <a:close/>
                <a:moveTo>
                  <a:pt x="302" y="133"/>
                </a:moveTo>
                <a:lnTo>
                  <a:pt x="302" y="133"/>
                </a:lnTo>
                <a:cubicBezTo>
                  <a:pt x="301" y="134"/>
                  <a:pt x="301" y="134"/>
                  <a:pt x="301" y="134"/>
                </a:cubicBezTo>
                <a:lnTo>
                  <a:pt x="301" y="134"/>
                </a:lnTo>
                <a:cubicBezTo>
                  <a:pt x="301" y="134"/>
                  <a:pt x="301" y="134"/>
                  <a:pt x="300" y="133"/>
                </a:cubicBezTo>
                <a:lnTo>
                  <a:pt x="300" y="133"/>
                </a:lnTo>
                <a:cubicBezTo>
                  <a:pt x="299" y="134"/>
                  <a:pt x="297" y="134"/>
                  <a:pt x="295" y="135"/>
                </a:cubicBezTo>
                <a:lnTo>
                  <a:pt x="295" y="135"/>
                </a:lnTo>
                <a:cubicBezTo>
                  <a:pt x="295" y="135"/>
                  <a:pt x="295" y="136"/>
                  <a:pt x="294" y="136"/>
                </a:cubicBezTo>
                <a:lnTo>
                  <a:pt x="294" y="136"/>
                </a:lnTo>
                <a:cubicBezTo>
                  <a:pt x="293" y="133"/>
                  <a:pt x="292" y="131"/>
                  <a:pt x="289" y="131"/>
                </a:cubicBezTo>
                <a:lnTo>
                  <a:pt x="289" y="131"/>
                </a:lnTo>
                <a:cubicBezTo>
                  <a:pt x="289" y="132"/>
                  <a:pt x="287" y="132"/>
                  <a:pt x="287" y="132"/>
                </a:cubicBezTo>
                <a:lnTo>
                  <a:pt x="287" y="132"/>
                </a:lnTo>
                <a:cubicBezTo>
                  <a:pt x="289" y="130"/>
                  <a:pt x="290" y="129"/>
                  <a:pt x="292" y="129"/>
                </a:cubicBezTo>
                <a:lnTo>
                  <a:pt x="292" y="129"/>
                </a:lnTo>
                <a:cubicBezTo>
                  <a:pt x="293" y="130"/>
                  <a:pt x="295" y="132"/>
                  <a:pt x="296" y="133"/>
                </a:cubicBezTo>
                <a:lnTo>
                  <a:pt x="296" y="133"/>
                </a:lnTo>
                <a:cubicBezTo>
                  <a:pt x="298" y="132"/>
                  <a:pt x="299" y="130"/>
                  <a:pt x="299" y="129"/>
                </a:cubicBezTo>
                <a:lnTo>
                  <a:pt x="299" y="129"/>
                </a:lnTo>
                <a:cubicBezTo>
                  <a:pt x="300" y="129"/>
                  <a:pt x="300" y="129"/>
                  <a:pt x="301" y="129"/>
                </a:cubicBezTo>
                <a:lnTo>
                  <a:pt x="301" y="129"/>
                </a:lnTo>
                <a:cubicBezTo>
                  <a:pt x="305" y="127"/>
                  <a:pt x="305" y="123"/>
                  <a:pt x="308" y="121"/>
                </a:cubicBezTo>
                <a:lnTo>
                  <a:pt x="308" y="121"/>
                </a:lnTo>
                <a:cubicBezTo>
                  <a:pt x="309" y="119"/>
                  <a:pt x="311" y="118"/>
                  <a:pt x="312" y="117"/>
                </a:cubicBezTo>
                <a:lnTo>
                  <a:pt x="312" y="117"/>
                </a:lnTo>
                <a:cubicBezTo>
                  <a:pt x="312" y="118"/>
                  <a:pt x="313" y="120"/>
                  <a:pt x="311" y="121"/>
                </a:cubicBezTo>
                <a:lnTo>
                  <a:pt x="311" y="121"/>
                </a:lnTo>
                <a:cubicBezTo>
                  <a:pt x="311" y="122"/>
                  <a:pt x="309" y="123"/>
                  <a:pt x="309" y="123"/>
                </a:cubicBezTo>
                <a:lnTo>
                  <a:pt x="309" y="123"/>
                </a:lnTo>
                <a:lnTo>
                  <a:pt x="309" y="123"/>
                </a:lnTo>
                <a:lnTo>
                  <a:pt x="309" y="123"/>
                </a:lnTo>
                <a:cubicBezTo>
                  <a:pt x="309" y="124"/>
                  <a:pt x="309" y="124"/>
                  <a:pt x="308" y="125"/>
                </a:cubicBezTo>
                <a:lnTo>
                  <a:pt x="308" y="125"/>
                </a:lnTo>
                <a:cubicBezTo>
                  <a:pt x="303" y="127"/>
                  <a:pt x="304" y="131"/>
                  <a:pt x="302" y="133"/>
                </a:cubicBezTo>
                <a:close/>
                <a:moveTo>
                  <a:pt x="304" y="322"/>
                </a:moveTo>
                <a:lnTo>
                  <a:pt x="304" y="322"/>
                </a:lnTo>
                <a:cubicBezTo>
                  <a:pt x="304" y="320"/>
                  <a:pt x="304" y="320"/>
                  <a:pt x="305" y="319"/>
                </a:cubicBezTo>
                <a:lnTo>
                  <a:pt x="305" y="319"/>
                </a:lnTo>
                <a:cubicBezTo>
                  <a:pt x="305" y="320"/>
                  <a:pt x="305" y="320"/>
                  <a:pt x="305" y="322"/>
                </a:cubicBezTo>
                <a:lnTo>
                  <a:pt x="305" y="322"/>
                </a:lnTo>
                <a:lnTo>
                  <a:pt x="305" y="322"/>
                </a:lnTo>
                <a:lnTo>
                  <a:pt x="305" y="322"/>
                </a:lnTo>
                <a:cubicBezTo>
                  <a:pt x="305" y="323"/>
                  <a:pt x="304" y="323"/>
                  <a:pt x="304" y="323"/>
                </a:cubicBezTo>
                <a:lnTo>
                  <a:pt x="304" y="323"/>
                </a:lnTo>
                <a:lnTo>
                  <a:pt x="304" y="322"/>
                </a:lnTo>
                <a:close/>
                <a:moveTo>
                  <a:pt x="304" y="182"/>
                </a:moveTo>
                <a:lnTo>
                  <a:pt x="304" y="182"/>
                </a:lnTo>
                <a:close/>
                <a:moveTo>
                  <a:pt x="321" y="322"/>
                </a:moveTo>
                <a:lnTo>
                  <a:pt x="321" y="322"/>
                </a:lnTo>
                <a:cubicBezTo>
                  <a:pt x="320" y="323"/>
                  <a:pt x="320" y="323"/>
                  <a:pt x="319" y="324"/>
                </a:cubicBezTo>
                <a:lnTo>
                  <a:pt x="319" y="324"/>
                </a:lnTo>
                <a:cubicBezTo>
                  <a:pt x="318" y="324"/>
                  <a:pt x="318" y="325"/>
                  <a:pt x="317" y="325"/>
                </a:cubicBezTo>
                <a:lnTo>
                  <a:pt x="317" y="325"/>
                </a:lnTo>
                <a:cubicBezTo>
                  <a:pt x="318" y="324"/>
                  <a:pt x="319" y="323"/>
                  <a:pt x="320" y="322"/>
                </a:cubicBezTo>
                <a:lnTo>
                  <a:pt x="320" y="322"/>
                </a:lnTo>
                <a:lnTo>
                  <a:pt x="320" y="322"/>
                </a:lnTo>
                <a:lnTo>
                  <a:pt x="320" y="322"/>
                </a:lnTo>
                <a:lnTo>
                  <a:pt x="321" y="322"/>
                </a:lnTo>
                <a:close/>
                <a:moveTo>
                  <a:pt x="320" y="182"/>
                </a:moveTo>
                <a:lnTo>
                  <a:pt x="320" y="182"/>
                </a:lnTo>
                <a:lnTo>
                  <a:pt x="319" y="182"/>
                </a:lnTo>
                <a:lnTo>
                  <a:pt x="319" y="182"/>
                </a:lnTo>
                <a:lnTo>
                  <a:pt x="319" y="182"/>
                </a:lnTo>
                <a:cubicBezTo>
                  <a:pt x="316" y="182"/>
                  <a:pt x="313" y="184"/>
                  <a:pt x="311" y="182"/>
                </a:cubicBezTo>
                <a:lnTo>
                  <a:pt x="311" y="182"/>
                </a:lnTo>
                <a:cubicBezTo>
                  <a:pt x="312" y="182"/>
                  <a:pt x="312" y="182"/>
                  <a:pt x="313" y="182"/>
                </a:cubicBezTo>
                <a:lnTo>
                  <a:pt x="313" y="180"/>
                </a:lnTo>
                <a:lnTo>
                  <a:pt x="313" y="180"/>
                </a:lnTo>
                <a:lnTo>
                  <a:pt x="313" y="180"/>
                </a:lnTo>
                <a:cubicBezTo>
                  <a:pt x="314" y="180"/>
                  <a:pt x="315" y="179"/>
                  <a:pt x="316" y="178"/>
                </a:cubicBezTo>
                <a:lnTo>
                  <a:pt x="316" y="178"/>
                </a:lnTo>
                <a:cubicBezTo>
                  <a:pt x="316" y="176"/>
                  <a:pt x="317" y="176"/>
                  <a:pt x="317" y="174"/>
                </a:cubicBezTo>
                <a:lnTo>
                  <a:pt x="317" y="174"/>
                </a:lnTo>
                <a:cubicBezTo>
                  <a:pt x="318" y="175"/>
                  <a:pt x="319" y="175"/>
                  <a:pt x="319" y="175"/>
                </a:cubicBezTo>
                <a:lnTo>
                  <a:pt x="319" y="175"/>
                </a:lnTo>
                <a:cubicBezTo>
                  <a:pt x="320" y="176"/>
                  <a:pt x="321" y="176"/>
                  <a:pt x="321" y="175"/>
                </a:cubicBezTo>
                <a:lnTo>
                  <a:pt x="321" y="175"/>
                </a:lnTo>
                <a:cubicBezTo>
                  <a:pt x="322" y="175"/>
                  <a:pt x="322" y="175"/>
                  <a:pt x="322" y="175"/>
                </a:cubicBezTo>
                <a:lnTo>
                  <a:pt x="322" y="175"/>
                </a:lnTo>
                <a:lnTo>
                  <a:pt x="322" y="175"/>
                </a:lnTo>
                <a:lnTo>
                  <a:pt x="322" y="175"/>
                </a:lnTo>
                <a:cubicBezTo>
                  <a:pt x="322" y="175"/>
                  <a:pt x="321" y="176"/>
                  <a:pt x="321" y="175"/>
                </a:cubicBezTo>
                <a:lnTo>
                  <a:pt x="321" y="175"/>
                </a:lnTo>
                <a:cubicBezTo>
                  <a:pt x="321" y="176"/>
                  <a:pt x="321" y="176"/>
                  <a:pt x="321" y="177"/>
                </a:cubicBezTo>
                <a:lnTo>
                  <a:pt x="321" y="177"/>
                </a:lnTo>
                <a:cubicBezTo>
                  <a:pt x="320" y="179"/>
                  <a:pt x="320" y="180"/>
                  <a:pt x="320" y="182"/>
                </a:cubicBezTo>
                <a:close/>
                <a:moveTo>
                  <a:pt x="327" y="179"/>
                </a:moveTo>
                <a:lnTo>
                  <a:pt x="327" y="179"/>
                </a:lnTo>
                <a:close/>
                <a:moveTo>
                  <a:pt x="326" y="187"/>
                </a:moveTo>
                <a:lnTo>
                  <a:pt x="326" y="187"/>
                </a:lnTo>
                <a:cubicBezTo>
                  <a:pt x="326" y="187"/>
                  <a:pt x="326" y="187"/>
                  <a:pt x="326" y="186"/>
                </a:cubicBezTo>
                <a:lnTo>
                  <a:pt x="326" y="186"/>
                </a:lnTo>
                <a:cubicBezTo>
                  <a:pt x="324" y="187"/>
                  <a:pt x="323" y="186"/>
                  <a:pt x="323" y="186"/>
                </a:cubicBezTo>
                <a:lnTo>
                  <a:pt x="323" y="186"/>
                </a:lnTo>
                <a:cubicBezTo>
                  <a:pt x="324" y="186"/>
                  <a:pt x="326" y="186"/>
                  <a:pt x="327" y="185"/>
                </a:cubicBezTo>
                <a:lnTo>
                  <a:pt x="327" y="185"/>
                </a:lnTo>
                <a:cubicBezTo>
                  <a:pt x="327" y="186"/>
                  <a:pt x="327" y="187"/>
                  <a:pt x="327" y="187"/>
                </a:cubicBezTo>
                <a:lnTo>
                  <a:pt x="327" y="187"/>
                </a:lnTo>
                <a:lnTo>
                  <a:pt x="326" y="187"/>
                </a:lnTo>
                <a:close/>
                <a:moveTo>
                  <a:pt x="325" y="210"/>
                </a:moveTo>
                <a:lnTo>
                  <a:pt x="325" y="210"/>
                </a:lnTo>
                <a:cubicBezTo>
                  <a:pt x="325" y="210"/>
                  <a:pt x="325" y="210"/>
                  <a:pt x="326" y="210"/>
                </a:cubicBezTo>
                <a:lnTo>
                  <a:pt x="326" y="210"/>
                </a:lnTo>
                <a:lnTo>
                  <a:pt x="326" y="210"/>
                </a:lnTo>
                <a:lnTo>
                  <a:pt x="326" y="210"/>
                </a:lnTo>
                <a:lnTo>
                  <a:pt x="325" y="210"/>
                </a:lnTo>
                <a:close/>
                <a:moveTo>
                  <a:pt x="323" y="232"/>
                </a:moveTo>
                <a:lnTo>
                  <a:pt x="323" y="232"/>
                </a:lnTo>
                <a:lnTo>
                  <a:pt x="323" y="232"/>
                </a:lnTo>
                <a:lnTo>
                  <a:pt x="323" y="232"/>
                </a:lnTo>
                <a:cubicBezTo>
                  <a:pt x="324" y="233"/>
                  <a:pt x="325" y="234"/>
                  <a:pt x="326" y="234"/>
                </a:cubicBezTo>
                <a:lnTo>
                  <a:pt x="326" y="234"/>
                </a:lnTo>
                <a:cubicBezTo>
                  <a:pt x="325" y="234"/>
                  <a:pt x="325" y="234"/>
                  <a:pt x="324" y="235"/>
                </a:cubicBezTo>
                <a:lnTo>
                  <a:pt x="324" y="235"/>
                </a:lnTo>
                <a:cubicBezTo>
                  <a:pt x="324" y="234"/>
                  <a:pt x="324" y="232"/>
                  <a:pt x="323" y="232"/>
                </a:cubicBezTo>
                <a:close/>
                <a:moveTo>
                  <a:pt x="327" y="165"/>
                </a:moveTo>
                <a:lnTo>
                  <a:pt x="327" y="165"/>
                </a:lnTo>
                <a:cubicBezTo>
                  <a:pt x="327" y="166"/>
                  <a:pt x="327" y="166"/>
                  <a:pt x="327" y="166"/>
                </a:cubicBezTo>
                <a:lnTo>
                  <a:pt x="327" y="166"/>
                </a:lnTo>
                <a:cubicBezTo>
                  <a:pt x="327" y="166"/>
                  <a:pt x="327" y="164"/>
                  <a:pt x="325" y="165"/>
                </a:cubicBezTo>
                <a:lnTo>
                  <a:pt x="325" y="165"/>
                </a:lnTo>
                <a:cubicBezTo>
                  <a:pt x="325" y="164"/>
                  <a:pt x="325" y="164"/>
                  <a:pt x="325" y="164"/>
                </a:cubicBezTo>
                <a:lnTo>
                  <a:pt x="325" y="164"/>
                </a:lnTo>
                <a:cubicBezTo>
                  <a:pt x="325" y="160"/>
                  <a:pt x="320" y="162"/>
                  <a:pt x="319" y="160"/>
                </a:cubicBezTo>
                <a:lnTo>
                  <a:pt x="319" y="160"/>
                </a:lnTo>
                <a:lnTo>
                  <a:pt x="319" y="160"/>
                </a:lnTo>
                <a:lnTo>
                  <a:pt x="319" y="160"/>
                </a:lnTo>
                <a:cubicBezTo>
                  <a:pt x="320" y="158"/>
                  <a:pt x="321" y="156"/>
                  <a:pt x="322" y="155"/>
                </a:cubicBezTo>
                <a:lnTo>
                  <a:pt x="322" y="155"/>
                </a:lnTo>
                <a:cubicBezTo>
                  <a:pt x="322" y="155"/>
                  <a:pt x="322" y="155"/>
                  <a:pt x="323" y="156"/>
                </a:cubicBezTo>
                <a:lnTo>
                  <a:pt x="323" y="156"/>
                </a:lnTo>
                <a:cubicBezTo>
                  <a:pt x="323" y="156"/>
                  <a:pt x="323" y="157"/>
                  <a:pt x="324" y="157"/>
                </a:cubicBezTo>
                <a:lnTo>
                  <a:pt x="324" y="157"/>
                </a:lnTo>
                <a:cubicBezTo>
                  <a:pt x="324" y="160"/>
                  <a:pt x="327" y="158"/>
                  <a:pt x="328" y="157"/>
                </a:cubicBezTo>
                <a:lnTo>
                  <a:pt x="328" y="157"/>
                </a:lnTo>
                <a:lnTo>
                  <a:pt x="328" y="157"/>
                </a:lnTo>
                <a:lnTo>
                  <a:pt x="328" y="157"/>
                </a:lnTo>
                <a:cubicBezTo>
                  <a:pt x="328" y="158"/>
                  <a:pt x="327" y="158"/>
                  <a:pt x="327" y="158"/>
                </a:cubicBezTo>
                <a:lnTo>
                  <a:pt x="327" y="158"/>
                </a:lnTo>
                <a:cubicBezTo>
                  <a:pt x="324" y="162"/>
                  <a:pt x="326" y="164"/>
                  <a:pt x="327" y="165"/>
                </a:cubicBezTo>
                <a:close/>
                <a:moveTo>
                  <a:pt x="329" y="182"/>
                </a:moveTo>
                <a:lnTo>
                  <a:pt x="329" y="182"/>
                </a:lnTo>
                <a:lnTo>
                  <a:pt x="329" y="182"/>
                </a:lnTo>
                <a:lnTo>
                  <a:pt x="329" y="182"/>
                </a:lnTo>
                <a:cubicBezTo>
                  <a:pt x="328" y="182"/>
                  <a:pt x="328" y="182"/>
                  <a:pt x="328" y="181"/>
                </a:cubicBezTo>
                <a:lnTo>
                  <a:pt x="328" y="181"/>
                </a:lnTo>
                <a:cubicBezTo>
                  <a:pt x="328" y="181"/>
                  <a:pt x="328" y="181"/>
                  <a:pt x="329" y="181"/>
                </a:cubicBezTo>
                <a:lnTo>
                  <a:pt x="329" y="181"/>
                </a:lnTo>
                <a:lnTo>
                  <a:pt x="329" y="182"/>
                </a:lnTo>
                <a:close/>
                <a:moveTo>
                  <a:pt x="332" y="372"/>
                </a:moveTo>
                <a:lnTo>
                  <a:pt x="332" y="372"/>
                </a:lnTo>
                <a:cubicBezTo>
                  <a:pt x="332" y="373"/>
                  <a:pt x="332" y="374"/>
                  <a:pt x="332" y="374"/>
                </a:cubicBezTo>
                <a:lnTo>
                  <a:pt x="332" y="374"/>
                </a:lnTo>
                <a:lnTo>
                  <a:pt x="331" y="374"/>
                </a:lnTo>
                <a:lnTo>
                  <a:pt x="331" y="374"/>
                </a:lnTo>
                <a:cubicBezTo>
                  <a:pt x="332" y="373"/>
                  <a:pt x="332" y="373"/>
                  <a:pt x="332" y="372"/>
                </a:cubicBezTo>
                <a:close/>
                <a:moveTo>
                  <a:pt x="328" y="90"/>
                </a:moveTo>
                <a:lnTo>
                  <a:pt x="328" y="90"/>
                </a:lnTo>
                <a:cubicBezTo>
                  <a:pt x="327" y="91"/>
                  <a:pt x="326" y="92"/>
                  <a:pt x="325" y="93"/>
                </a:cubicBezTo>
                <a:lnTo>
                  <a:pt x="325" y="93"/>
                </a:lnTo>
                <a:cubicBezTo>
                  <a:pt x="325" y="92"/>
                  <a:pt x="325" y="90"/>
                  <a:pt x="325" y="90"/>
                </a:cubicBezTo>
                <a:lnTo>
                  <a:pt x="325" y="90"/>
                </a:lnTo>
                <a:cubicBezTo>
                  <a:pt x="325" y="89"/>
                  <a:pt x="325" y="87"/>
                  <a:pt x="325" y="86"/>
                </a:cubicBezTo>
                <a:lnTo>
                  <a:pt x="325" y="86"/>
                </a:lnTo>
                <a:cubicBezTo>
                  <a:pt x="327" y="86"/>
                  <a:pt x="331" y="87"/>
                  <a:pt x="333" y="87"/>
                </a:cubicBezTo>
                <a:lnTo>
                  <a:pt x="333" y="87"/>
                </a:lnTo>
                <a:cubicBezTo>
                  <a:pt x="333" y="88"/>
                  <a:pt x="334" y="88"/>
                  <a:pt x="334" y="89"/>
                </a:cubicBezTo>
                <a:lnTo>
                  <a:pt x="334" y="89"/>
                </a:lnTo>
                <a:cubicBezTo>
                  <a:pt x="334" y="90"/>
                  <a:pt x="335" y="90"/>
                  <a:pt x="336" y="90"/>
                </a:cubicBezTo>
                <a:lnTo>
                  <a:pt x="336" y="90"/>
                </a:lnTo>
                <a:cubicBezTo>
                  <a:pt x="335" y="91"/>
                  <a:pt x="333" y="90"/>
                  <a:pt x="332" y="91"/>
                </a:cubicBezTo>
                <a:lnTo>
                  <a:pt x="332" y="91"/>
                </a:lnTo>
                <a:cubicBezTo>
                  <a:pt x="332" y="90"/>
                  <a:pt x="330" y="90"/>
                  <a:pt x="328" y="90"/>
                </a:cubicBezTo>
                <a:close/>
                <a:moveTo>
                  <a:pt x="344" y="131"/>
                </a:moveTo>
                <a:lnTo>
                  <a:pt x="344" y="131"/>
                </a:lnTo>
                <a:lnTo>
                  <a:pt x="344" y="130"/>
                </a:lnTo>
                <a:lnTo>
                  <a:pt x="344" y="130"/>
                </a:lnTo>
                <a:cubicBezTo>
                  <a:pt x="345" y="131"/>
                  <a:pt x="345" y="131"/>
                  <a:pt x="346" y="132"/>
                </a:cubicBezTo>
                <a:lnTo>
                  <a:pt x="346" y="132"/>
                </a:lnTo>
                <a:cubicBezTo>
                  <a:pt x="345" y="132"/>
                  <a:pt x="345" y="132"/>
                  <a:pt x="345" y="133"/>
                </a:cubicBezTo>
                <a:lnTo>
                  <a:pt x="345" y="133"/>
                </a:lnTo>
                <a:cubicBezTo>
                  <a:pt x="345" y="132"/>
                  <a:pt x="344" y="131"/>
                  <a:pt x="344" y="131"/>
                </a:cubicBezTo>
                <a:close/>
                <a:moveTo>
                  <a:pt x="338" y="209"/>
                </a:moveTo>
                <a:lnTo>
                  <a:pt x="338" y="209"/>
                </a:lnTo>
                <a:lnTo>
                  <a:pt x="338" y="209"/>
                </a:lnTo>
                <a:lnTo>
                  <a:pt x="338" y="209"/>
                </a:lnTo>
                <a:lnTo>
                  <a:pt x="338" y="210"/>
                </a:lnTo>
                <a:lnTo>
                  <a:pt x="338" y="210"/>
                </a:lnTo>
                <a:lnTo>
                  <a:pt x="338" y="210"/>
                </a:lnTo>
                <a:cubicBezTo>
                  <a:pt x="337" y="209"/>
                  <a:pt x="336" y="208"/>
                  <a:pt x="336" y="206"/>
                </a:cubicBezTo>
                <a:lnTo>
                  <a:pt x="336" y="206"/>
                </a:lnTo>
                <a:cubicBezTo>
                  <a:pt x="337" y="207"/>
                  <a:pt x="337" y="207"/>
                  <a:pt x="337" y="207"/>
                </a:cubicBezTo>
                <a:lnTo>
                  <a:pt x="337" y="207"/>
                </a:lnTo>
                <a:cubicBezTo>
                  <a:pt x="337" y="208"/>
                  <a:pt x="337" y="208"/>
                  <a:pt x="337" y="208"/>
                </a:cubicBezTo>
                <a:lnTo>
                  <a:pt x="337" y="208"/>
                </a:lnTo>
                <a:lnTo>
                  <a:pt x="338" y="209"/>
                </a:lnTo>
                <a:close/>
                <a:moveTo>
                  <a:pt x="340" y="343"/>
                </a:moveTo>
                <a:lnTo>
                  <a:pt x="340" y="343"/>
                </a:lnTo>
                <a:cubicBezTo>
                  <a:pt x="340" y="343"/>
                  <a:pt x="341" y="343"/>
                  <a:pt x="341" y="344"/>
                </a:cubicBezTo>
                <a:lnTo>
                  <a:pt x="341" y="344"/>
                </a:lnTo>
                <a:lnTo>
                  <a:pt x="341" y="344"/>
                </a:lnTo>
                <a:lnTo>
                  <a:pt x="341" y="344"/>
                </a:lnTo>
                <a:lnTo>
                  <a:pt x="340" y="344"/>
                </a:lnTo>
                <a:lnTo>
                  <a:pt x="340" y="344"/>
                </a:lnTo>
                <a:lnTo>
                  <a:pt x="340" y="343"/>
                </a:lnTo>
                <a:close/>
                <a:moveTo>
                  <a:pt x="342" y="360"/>
                </a:moveTo>
                <a:lnTo>
                  <a:pt x="342" y="360"/>
                </a:lnTo>
                <a:lnTo>
                  <a:pt x="341" y="360"/>
                </a:lnTo>
                <a:lnTo>
                  <a:pt x="341" y="360"/>
                </a:lnTo>
                <a:cubicBezTo>
                  <a:pt x="340" y="360"/>
                  <a:pt x="339" y="358"/>
                  <a:pt x="338" y="358"/>
                </a:cubicBezTo>
                <a:lnTo>
                  <a:pt x="338" y="358"/>
                </a:lnTo>
                <a:cubicBezTo>
                  <a:pt x="339" y="356"/>
                  <a:pt x="342" y="354"/>
                  <a:pt x="342" y="352"/>
                </a:cubicBezTo>
                <a:lnTo>
                  <a:pt x="342" y="352"/>
                </a:lnTo>
                <a:cubicBezTo>
                  <a:pt x="341" y="352"/>
                  <a:pt x="340" y="352"/>
                  <a:pt x="339" y="351"/>
                </a:cubicBezTo>
                <a:lnTo>
                  <a:pt x="339" y="351"/>
                </a:lnTo>
                <a:cubicBezTo>
                  <a:pt x="340" y="351"/>
                  <a:pt x="340" y="351"/>
                  <a:pt x="341" y="351"/>
                </a:cubicBezTo>
                <a:lnTo>
                  <a:pt x="341" y="351"/>
                </a:lnTo>
                <a:cubicBezTo>
                  <a:pt x="345" y="351"/>
                  <a:pt x="336" y="358"/>
                  <a:pt x="342" y="360"/>
                </a:cubicBezTo>
                <a:lnTo>
                  <a:pt x="342" y="347"/>
                </a:lnTo>
                <a:lnTo>
                  <a:pt x="342" y="347"/>
                </a:lnTo>
                <a:cubicBezTo>
                  <a:pt x="342" y="346"/>
                  <a:pt x="342" y="346"/>
                  <a:pt x="342" y="346"/>
                </a:cubicBezTo>
                <a:lnTo>
                  <a:pt x="342" y="346"/>
                </a:lnTo>
                <a:cubicBezTo>
                  <a:pt x="342" y="347"/>
                  <a:pt x="342" y="348"/>
                  <a:pt x="342" y="349"/>
                </a:cubicBezTo>
                <a:lnTo>
                  <a:pt x="342" y="349"/>
                </a:lnTo>
                <a:lnTo>
                  <a:pt x="342" y="349"/>
                </a:lnTo>
                <a:lnTo>
                  <a:pt x="342" y="349"/>
                </a:lnTo>
                <a:lnTo>
                  <a:pt x="342" y="348"/>
                </a:lnTo>
                <a:lnTo>
                  <a:pt x="342" y="348"/>
                </a:lnTo>
                <a:lnTo>
                  <a:pt x="342" y="347"/>
                </a:lnTo>
                <a:lnTo>
                  <a:pt x="342" y="360"/>
                </a:lnTo>
                <a:close/>
                <a:moveTo>
                  <a:pt x="347" y="282"/>
                </a:moveTo>
                <a:lnTo>
                  <a:pt x="347" y="282"/>
                </a:lnTo>
                <a:cubicBezTo>
                  <a:pt x="346" y="283"/>
                  <a:pt x="346" y="283"/>
                  <a:pt x="345" y="283"/>
                </a:cubicBezTo>
                <a:lnTo>
                  <a:pt x="346" y="282"/>
                </a:lnTo>
                <a:lnTo>
                  <a:pt x="346" y="282"/>
                </a:lnTo>
                <a:cubicBezTo>
                  <a:pt x="346" y="282"/>
                  <a:pt x="346" y="282"/>
                  <a:pt x="347" y="282"/>
                </a:cubicBezTo>
                <a:close/>
                <a:moveTo>
                  <a:pt x="346" y="275"/>
                </a:moveTo>
                <a:lnTo>
                  <a:pt x="346" y="275"/>
                </a:lnTo>
                <a:cubicBezTo>
                  <a:pt x="344" y="277"/>
                  <a:pt x="343" y="280"/>
                  <a:pt x="342" y="283"/>
                </a:cubicBezTo>
                <a:lnTo>
                  <a:pt x="342" y="283"/>
                </a:lnTo>
                <a:cubicBezTo>
                  <a:pt x="342" y="283"/>
                  <a:pt x="342" y="283"/>
                  <a:pt x="341" y="283"/>
                </a:cubicBezTo>
                <a:lnTo>
                  <a:pt x="341" y="283"/>
                </a:lnTo>
                <a:cubicBezTo>
                  <a:pt x="343" y="278"/>
                  <a:pt x="345" y="274"/>
                  <a:pt x="337" y="275"/>
                </a:cubicBezTo>
                <a:lnTo>
                  <a:pt x="337" y="274"/>
                </a:lnTo>
                <a:lnTo>
                  <a:pt x="337" y="274"/>
                </a:lnTo>
                <a:lnTo>
                  <a:pt x="337" y="275"/>
                </a:lnTo>
                <a:lnTo>
                  <a:pt x="337" y="275"/>
                </a:lnTo>
                <a:lnTo>
                  <a:pt x="337" y="274"/>
                </a:lnTo>
                <a:lnTo>
                  <a:pt x="337" y="274"/>
                </a:lnTo>
                <a:lnTo>
                  <a:pt x="337" y="274"/>
                </a:lnTo>
                <a:lnTo>
                  <a:pt x="337" y="274"/>
                </a:lnTo>
                <a:cubicBezTo>
                  <a:pt x="337" y="275"/>
                  <a:pt x="338" y="275"/>
                  <a:pt x="338" y="275"/>
                </a:cubicBezTo>
                <a:lnTo>
                  <a:pt x="338" y="275"/>
                </a:lnTo>
                <a:cubicBezTo>
                  <a:pt x="340" y="274"/>
                  <a:pt x="342" y="273"/>
                  <a:pt x="343" y="271"/>
                </a:cubicBezTo>
                <a:lnTo>
                  <a:pt x="343" y="271"/>
                </a:lnTo>
                <a:cubicBezTo>
                  <a:pt x="343" y="271"/>
                  <a:pt x="345" y="271"/>
                  <a:pt x="346" y="271"/>
                </a:cubicBezTo>
                <a:lnTo>
                  <a:pt x="346" y="271"/>
                </a:lnTo>
                <a:cubicBezTo>
                  <a:pt x="346" y="271"/>
                  <a:pt x="347" y="271"/>
                  <a:pt x="348" y="271"/>
                </a:cubicBezTo>
                <a:lnTo>
                  <a:pt x="348" y="271"/>
                </a:lnTo>
                <a:cubicBezTo>
                  <a:pt x="348" y="271"/>
                  <a:pt x="348" y="271"/>
                  <a:pt x="347" y="273"/>
                </a:cubicBezTo>
                <a:lnTo>
                  <a:pt x="347" y="273"/>
                </a:lnTo>
                <a:cubicBezTo>
                  <a:pt x="347" y="273"/>
                  <a:pt x="347" y="274"/>
                  <a:pt x="346" y="275"/>
                </a:cubicBezTo>
                <a:close/>
                <a:moveTo>
                  <a:pt x="355" y="210"/>
                </a:moveTo>
                <a:lnTo>
                  <a:pt x="355" y="210"/>
                </a:lnTo>
                <a:lnTo>
                  <a:pt x="354" y="210"/>
                </a:lnTo>
                <a:lnTo>
                  <a:pt x="354" y="210"/>
                </a:lnTo>
                <a:lnTo>
                  <a:pt x="355" y="210"/>
                </a:lnTo>
                <a:close/>
                <a:moveTo>
                  <a:pt x="351" y="345"/>
                </a:moveTo>
                <a:lnTo>
                  <a:pt x="351" y="345"/>
                </a:lnTo>
                <a:lnTo>
                  <a:pt x="351" y="345"/>
                </a:lnTo>
                <a:lnTo>
                  <a:pt x="350" y="345"/>
                </a:lnTo>
                <a:lnTo>
                  <a:pt x="350" y="345"/>
                </a:lnTo>
                <a:cubicBezTo>
                  <a:pt x="349" y="345"/>
                  <a:pt x="349" y="346"/>
                  <a:pt x="348" y="346"/>
                </a:cubicBezTo>
                <a:lnTo>
                  <a:pt x="348" y="346"/>
                </a:lnTo>
                <a:cubicBezTo>
                  <a:pt x="348" y="346"/>
                  <a:pt x="348" y="346"/>
                  <a:pt x="348" y="345"/>
                </a:cubicBezTo>
                <a:lnTo>
                  <a:pt x="348" y="345"/>
                </a:lnTo>
                <a:lnTo>
                  <a:pt x="348" y="344"/>
                </a:lnTo>
                <a:lnTo>
                  <a:pt x="348" y="344"/>
                </a:lnTo>
                <a:cubicBezTo>
                  <a:pt x="349" y="344"/>
                  <a:pt x="350" y="344"/>
                  <a:pt x="350" y="345"/>
                </a:cubicBezTo>
                <a:lnTo>
                  <a:pt x="350" y="345"/>
                </a:lnTo>
                <a:lnTo>
                  <a:pt x="351" y="345"/>
                </a:lnTo>
                <a:close/>
                <a:moveTo>
                  <a:pt x="351" y="283"/>
                </a:moveTo>
                <a:lnTo>
                  <a:pt x="351" y="283"/>
                </a:lnTo>
                <a:cubicBezTo>
                  <a:pt x="351" y="283"/>
                  <a:pt x="352" y="283"/>
                  <a:pt x="352" y="282"/>
                </a:cubicBezTo>
                <a:lnTo>
                  <a:pt x="352" y="282"/>
                </a:lnTo>
                <a:lnTo>
                  <a:pt x="352" y="283"/>
                </a:lnTo>
                <a:lnTo>
                  <a:pt x="352" y="283"/>
                </a:lnTo>
                <a:cubicBezTo>
                  <a:pt x="352" y="283"/>
                  <a:pt x="352" y="283"/>
                  <a:pt x="351" y="283"/>
                </a:cubicBezTo>
                <a:close/>
                <a:moveTo>
                  <a:pt x="352" y="346"/>
                </a:moveTo>
                <a:lnTo>
                  <a:pt x="352" y="346"/>
                </a:lnTo>
                <a:lnTo>
                  <a:pt x="352" y="346"/>
                </a:lnTo>
                <a:lnTo>
                  <a:pt x="352" y="346"/>
                </a:lnTo>
                <a:lnTo>
                  <a:pt x="352" y="347"/>
                </a:lnTo>
                <a:lnTo>
                  <a:pt x="352" y="347"/>
                </a:lnTo>
                <a:lnTo>
                  <a:pt x="352" y="346"/>
                </a:lnTo>
                <a:close/>
                <a:moveTo>
                  <a:pt x="354" y="339"/>
                </a:moveTo>
                <a:lnTo>
                  <a:pt x="354" y="339"/>
                </a:lnTo>
                <a:cubicBezTo>
                  <a:pt x="352" y="339"/>
                  <a:pt x="352" y="340"/>
                  <a:pt x="352" y="341"/>
                </a:cubicBezTo>
                <a:lnTo>
                  <a:pt x="352" y="341"/>
                </a:lnTo>
                <a:cubicBezTo>
                  <a:pt x="352" y="340"/>
                  <a:pt x="352" y="340"/>
                  <a:pt x="352" y="339"/>
                </a:cubicBezTo>
                <a:lnTo>
                  <a:pt x="352" y="339"/>
                </a:lnTo>
                <a:cubicBezTo>
                  <a:pt x="352" y="339"/>
                  <a:pt x="352" y="339"/>
                  <a:pt x="354" y="339"/>
                </a:cubicBezTo>
                <a:close/>
                <a:moveTo>
                  <a:pt x="351" y="246"/>
                </a:moveTo>
                <a:lnTo>
                  <a:pt x="351" y="246"/>
                </a:lnTo>
                <a:lnTo>
                  <a:pt x="351" y="245"/>
                </a:lnTo>
                <a:lnTo>
                  <a:pt x="351" y="245"/>
                </a:lnTo>
                <a:cubicBezTo>
                  <a:pt x="350" y="245"/>
                  <a:pt x="349" y="245"/>
                  <a:pt x="349" y="245"/>
                </a:cubicBezTo>
                <a:lnTo>
                  <a:pt x="349" y="245"/>
                </a:lnTo>
                <a:lnTo>
                  <a:pt x="349" y="245"/>
                </a:lnTo>
                <a:lnTo>
                  <a:pt x="349" y="245"/>
                </a:lnTo>
                <a:cubicBezTo>
                  <a:pt x="351" y="245"/>
                  <a:pt x="352" y="245"/>
                  <a:pt x="355" y="245"/>
                </a:cubicBezTo>
                <a:lnTo>
                  <a:pt x="355" y="245"/>
                </a:lnTo>
                <a:lnTo>
                  <a:pt x="355" y="245"/>
                </a:lnTo>
                <a:lnTo>
                  <a:pt x="355" y="245"/>
                </a:lnTo>
                <a:cubicBezTo>
                  <a:pt x="355" y="245"/>
                  <a:pt x="355" y="245"/>
                  <a:pt x="356" y="245"/>
                </a:cubicBezTo>
                <a:lnTo>
                  <a:pt x="356" y="245"/>
                </a:lnTo>
                <a:cubicBezTo>
                  <a:pt x="356" y="246"/>
                  <a:pt x="355" y="246"/>
                  <a:pt x="355" y="246"/>
                </a:cubicBezTo>
                <a:lnTo>
                  <a:pt x="355" y="246"/>
                </a:lnTo>
                <a:cubicBezTo>
                  <a:pt x="354" y="246"/>
                  <a:pt x="352" y="246"/>
                  <a:pt x="351" y="246"/>
                </a:cubicBezTo>
                <a:close/>
                <a:moveTo>
                  <a:pt x="329" y="58"/>
                </a:moveTo>
                <a:lnTo>
                  <a:pt x="329" y="58"/>
                </a:lnTo>
                <a:cubicBezTo>
                  <a:pt x="329" y="57"/>
                  <a:pt x="330" y="56"/>
                  <a:pt x="330" y="55"/>
                </a:cubicBezTo>
                <a:lnTo>
                  <a:pt x="330" y="55"/>
                </a:lnTo>
                <a:cubicBezTo>
                  <a:pt x="330" y="54"/>
                  <a:pt x="330" y="54"/>
                  <a:pt x="330" y="54"/>
                </a:cubicBezTo>
                <a:lnTo>
                  <a:pt x="330" y="54"/>
                </a:lnTo>
                <a:cubicBezTo>
                  <a:pt x="332" y="51"/>
                  <a:pt x="333" y="55"/>
                  <a:pt x="335" y="54"/>
                </a:cubicBezTo>
                <a:lnTo>
                  <a:pt x="335" y="54"/>
                </a:lnTo>
                <a:cubicBezTo>
                  <a:pt x="336" y="53"/>
                  <a:pt x="336" y="53"/>
                  <a:pt x="336" y="52"/>
                </a:cubicBezTo>
                <a:lnTo>
                  <a:pt x="336" y="52"/>
                </a:lnTo>
                <a:lnTo>
                  <a:pt x="336" y="52"/>
                </a:lnTo>
                <a:cubicBezTo>
                  <a:pt x="338" y="54"/>
                  <a:pt x="339" y="57"/>
                  <a:pt x="342" y="57"/>
                </a:cubicBezTo>
                <a:lnTo>
                  <a:pt x="342" y="57"/>
                </a:lnTo>
                <a:lnTo>
                  <a:pt x="342" y="58"/>
                </a:lnTo>
                <a:lnTo>
                  <a:pt x="342" y="58"/>
                </a:lnTo>
                <a:cubicBezTo>
                  <a:pt x="342" y="58"/>
                  <a:pt x="342" y="59"/>
                  <a:pt x="343" y="60"/>
                </a:cubicBezTo>
                <a:lnTo>
                  <a:pt x="343" y="60"/>
                </a:lnTo>
                <a:lnTo>
                  <a:pt x="343" y="60"/>
                </a:lnTo>
                <a:lnTo>
                  <a:pt x="343" y="60"/>
                </a:lnTo>
                <a:cubicBezTo>
                  <a:pt x="342" y="62"/>
                  <a:pt x="341" y="65"/>
                  <a:pt x="339" y="68"/>
                </a:cubicBezTo>
                <a:lnTo>
                  <a:pt x="339" y="68"/>
                </a:lnTo>
                <a:cubicBezTo>
                  <a:pt x="338" y="70"/>
                  <a:pt x="338" y="72"/>
                  <a:pt x="339" y="74"/>
                </a:cubicBezTo>
                <a:lnTo>
                  <a:pt x="339" y="74"/>
                </a:lnTo>
                <a:cubicBezTo>
                  <a:pt x="340" y="74"/>
                  <a:pt x="341" y="75"/>
                  <a:pt x="342" y="74"/>
                </a:cubicBezTo>
                <a:lnTo>
                  <a:pt x="342" y="74"/>
                </a:lnTo>
                <a:cubicBezTo>
                  <a:pt x="346" y="70"/>
                  <a:pt x="345" y="66"/>
                  <a:pt x="348" y="62"/>
                </a:cubicBezTo>
                <a:lnTo>
                  <a:pt x="348" y="62"/>
                </a:lnTo>
                <a:cubicBezTo>
                  <a:pt x="350" y="62"/>
                  <a:pt x="351" y="59"/>
                  <a:pt x="352" y="58"/>
                </a:cubicBezTo>
                <a:lnTo>
                  <a:pt x="352" y="58"/>
                </a:lnTo>
                <a:cubicBezTo>
                  <a:pt x="352" y="58"/>
                  <a:pt x="352" y="59"/>
                  <a:pt x="354" y="59"/>
                </a:cubicBezTo>
                <a:lnTo>
                  <a:pt x="354" y="59"/>
                </a:lnTo>
                <a:cubicBezTo>
                  <a:pt x="357" y="59"/>
                  <a:pt x="358" y="61"/>
                  <a:pt x="359" y="62"/>
                </a:cubicBezTo>
                <a:lnTo>
                  <a:pt x="359" y="62"/>
                </a:lnTo>
                <a:cubicBezTo>
                  <a:pt x="359" y="64"/>
                  <a:pt x="359" y="64"/>
                  <a:pt x="359" y="65"/>
                </a:cubicBezTo>
                <a:lnTo>
                  <a:pt x="359" y="65"/>
                </a:lnTo>
                <a:cubicBezTo>
                  <a:pt x="358" y="62"/>
                  <a:pt x="356" y="61"/>
                  <a:pt x="354" y="60"/>
                </a:cubicBezTo>
                <a:lnTo>
                  <a:pt x="354" y="60"/>
                </a:lnTo>
                <a:cubicBezTo>
                  <a:pt x="348" y="62"/>
                  <a:pt x="352" y="65"/>
                  <a:pt x="352" y="68"/>
                </a:cubicBezTo>
                <a:lnTo>
                  <a:pt x="352" y="68"/>
                </a:lnTo>
                <a:lnTo>
                  <a:pt x="351" y="68"/>
                </a:lnTo>
                <a:lnTo>
                  <a:pt x="351" y="68"/>
                </a:lnTo>
                <a:cubicBezTo>
                  <a:pt x="349" y="68"/>
                  <a:pt x="349" y="70"/>
                  <a:pt x="349" y="71"/>
                </a:cubicBezTo>
                <a:lnTo>
                  <a:pt x="349" y="71"/>
                </a:lnTo>
                <a:cubicBezTo>
                  <a:pt x="346" y="73"/>
                  <a:pt x="344" y="74"/>
                  <a:pt x="343" y="78"/>
                </a:cubicBezTo>
                <a:lnTo>
                  <a:pt x="343" y="78"/>
                </a:lnTo>
                <a:cubicBezTo>
                  <a:pt x="344" y="80"/>
                  <a:pt x="345" y="80"/>
                  <a:pt x="344" y="83"/>
                </a:cubicBezTo>
                <a:lnTo>
                  <a:pt x="344" y="83"/>
                </a:lnTo>
                <a:cubicBezTo>
                  <a:pt x="343" y="81"/>
                  <a:pt x="342" y="80"/>
                  <a:pt x="341" y="79"/>
                </a:cubicBezTo>
                <a:lnTo>
                  <a:pt x="341" y="79"/>
                </a:lnTo>
                <a:cubicBezTo>
                  <a:pt x="339" y="79"/>
                  <a:pt x="336" y="80"/>
                  <a:pt x="335" y="80"/>
                </a:cubicBezTo>
                <a:lnTo>
                  <a:pt x="335" y="80"/>
                </a:lnTo>
                <a:lnTo>
                  <a:pt x="335" y="80"/>
                </a:lnTo>
                <a:lnTo>
                  <a:pt x="335" y="80"/>
                </a:lnTo>
                <a:cubicBezTo>
                  <a:pt x="336" y="77"/>
                  <a:pt x="337" y="75"/>
                  <a:pt x="339" y="74"/>
                </a:cubicBezTo>
                <a:lnTo>
                  <a:pt x="339" y="74"/>
                </a:lnTo>
                <a:cubicBezTo>
                  <a:pt x="336" y="73"/>
                  <a:pt x="334" y="72"/>
                  <a:pt x="333" y="76"/>
                </a:cubicBezTo>
                <a:lnTo>
                  <a:pt x="333" y="76"/>
                </a:lnTo>
                <a:cubicBezTo>
                  <a:pt x="331" y="74"/>
                  <a:pt x="332" y="73"/>
                  <a:pt x="333" y="71"/>
                </a:cubicBezTo>
                <a:lnTo>
                  <a:pt x="333" y="71"/>
                </a:lnTo>
                <a:cubicBezTo>
                  <a:pt x="333" y="71"/>
                  <a:pt x="333" y="71"/>
                  <a:pt x="334" y="71"/>
                </a:cubicBezTo>
                <a:lnTo>
                  <a:pt x="334" y="71"/>
                </a:lnTo>
                <a:cubicBezTo>
                  <a:pt x="336" y="71"/>
                  <a:pt x="336" y="70"/>
                  <a:pt x="337" y="68"/>
                </a:cubicBezTo>
                <a:lnTo>
                  <a:pt x="337" y="68"/>
                </a:lnTo>
                <a:cubicBezTo>
                  <a:pt x="336" y="67"/>
                  <a:pt x="335" y="65"/>
                  <a:pt x="334" y="62"/>
                </a:cubicBezTo>
                <a:lnTo>
                  <a:pt x="334" y="62"/>
                </a:lnTo>
                <a:cubicBezTo>
                  <a:pt x="333" y="64"/>
                  <a:pt x="332" y="65"/>
                  <a:pt x="330" y="64"/>
                </a:cubicBezTo>
                <a:lnTo>
                  <a:pt x="330" y="64"/>
                </a:lnTo>
                <a:cubicBezTo>
                  <a:pt x="330" y="62"/>
                  <a:pt x="329" y="60"/>
                  <a:pt x="329" y="58"/>
                </a:cubicBezTo>
                <a:close/>
                <a:moveTo>
                  <a:pt x="337" y="42"/>
                </a:moveTo>
                <a:lnTo>
                  <a:pt x="337" y="42"/>
                </a:lnTo>
                <a:cubicBezTo>
                  <a:pt x="337" y="42"/>
                  <a:pt x="337" y="42"/>
                  <a:pt x="337" y="41"/>
                </a:cubicBezTo>
                <a:lnTo>
                  <a:pt x="337" y="41"/>
                </a:lnTo>
                <a:cubicBezTo>
                  <a:pt x="340" y="43"/>
                  <a:pt x="342" y="43"/>
                  <a:pt x="344" y="42"/>
                </a:cubicBezTo>
                <a:lnTo>
                  <a:pt x="344" y="42"/>
                </a:lnTo>
                <a:cubicBezTo>
                  <a:pt x="344" y="43"/>
                  <a:pt x="344" y="44"/>
                  <a:pt x="344" y="45"/>
                </a:cubicBezTo>
                <a:lnTo>
                  <a:pt x="344" y="45"/>
                </a:lnTo>
                <a:lnTo>
                  <a:pt x="343" y="45"/>
                </a:lnTo>
                <a:lnTo>
                  <a:pt x="343" y="45"/>
                </a:lnTo>
                <a:cubicBezTo>
                  <a:pt x="342" y="46"/>
                  <a:pt x="342" y="47"/>
                  <a:pt x="342" y="48"/>
                </a:cubicBezTo>
                <a:lnTo>
                  <a:pt x="342" y="48"/>
                </a:lnTo>
                <a:cubicBezTo>
                  <a:pt x="342" y="47"/>
                  <a:pt x="340" y="47"/>
                  <a:pt x="337" y="48"/>
                </a:cubicBezTo>
                <a:lnTo>
                  <a:pt x="337" y="48"/>
                </a:lnTo>
                <a:cubicBezTo>
                  <a:pt x="336" y="49"/>
                  <a:pt x="336" y="49"/>
                  <a:pt x="336" y="49"/>
                </a:cubicBezTo>
                <a:lnTo>
                  <a:pt x="336" y="49"/>
                </a:lnTo>
                <a:cubicBezTo>
                  <a:pt x="336" y="47"/>
                  <a:pt x="338" y="46"/>
                  <a:pt x="340" y="44"/>
                </a:cubicBezTo>
                <a:lnTo>
                  <a:pt x="340" y="44"/>
                </a:lnTo>
                <a:cubicBezTo>
                  <a:pt x="339" y="43"/>
                  <a:pt x="338" y="43"/>
                  <a:pt x="337" y="42"/>
                </a:cubicBezTo>
                <a:lnTo>
                  <a:pt x="347" y="21"/>
                </a:lnTo>
                <a:lnTo>
                  <a:pt x="347" y="21"/>
                </a:lnTo>
                <a:lnTo>
                  <a:pt x="347" y="21"/>
                </a:lnTo>
                <a:lnTo>
                  <a:pt x="347" y="21"/>
                </a:lnTo>
                <a:lnTo>
                  <a:pt x="347" y="21"/>
                </a:lnTo>
                <a:lnTo>
                  <a:pt x="347" y="21"/>
                </a:lnTo>
                <a:lnTo>
                  <a:pt x="347" y="21"/>
                </a:lnTo>
                <a:lnTo>
                  <a:pt x="347" y="21"/>
                </a:lnTo>
                <a:lnTo>
                  <a:pt x="347" y="21"/>
                </a:lnTo>
                <a:lnTo>
                  <a:pt x="347" y="21"/>
                </a:lnTo>
                <a:lnTo>
                  <a:pt x="347" y="21"/>
                </a:lnTo>
                <a:lnTo>
                  <a:pt x="347" y="21"/>
                </a:lnTo>
                <a:lnTo>
                  <a:pt x="364" y="111"/>
                </a:lnTo>
                <a:lnTo>
                  <a:pt x="364" y="111"/>
                </a:lnTo>
                <a:lnTo>
                  <a:pt x="364" y="111"/>
                </a:lnTo>
                <a:lnTo>
                  <a:pt x="364" y="111"/>
                </a:lnTo>
                <a:lnTo>
                  <a:pt x="364" y="111"/>
                </a:lnTo>
                <a:lnTo>
                  <a:pt x="364" y="111"/>
                </a:lnTo>
                <a:lnTo>
                  <a:pt x="364" y="111"/>
                </a:lnTo>
                <a:lnTo>
                  <a:pt x="337" y="42"/>
                </a:lnTo>
                <a:close/>
                <a:moveTo>
                  <a:pt x="364" y="112"/>
                </a:moveTo>
                <a:lnTo>
                  <a:pt x="364" y="112"/>
                </a:lnTo>
                <a:close/>
                <a:moveTo>
                  <a:pt x="362" y="240"/>
                </a:moveTo>
                <a:lnTo>
                  <a:pt x="362" y="240"/>
                </a:lnTo>
                <a:cubicBezTo>
                  <a:pt x="362" y="240"/>
                  <a:pt x="363" y="240"/>
                  <a:pt x="363" y="239"/>
                </a:cubicBezTo>
                <a:lnTo>
                  <a:pt x="363" y="240"/>
                </a:lnTo>
                <a:lnTo>
                  <a:pt x="363" y="240"/>
                </a:lnTo>
                <a:lnTo>
                  <a:pt x="362" y="240"/>
                </a:lnTo>
                <a:close/>
                <a:moveTo>
                  <a:pt x="360" y="241"/>
                </a:moveTo>
                <a:lnTo>
                  <a:pt x="360" y="241"/>
                </a:lnTo>
                <a:cubicBezTo>
                  <a:pt x="361" y="241"/>
                  <a:pt x="361" y="241"/>
                  <a:pt x="361" y="241"/>
                </a:cubicBezTo>
                <a:lnTo>
                  <a:pt x="361" y="241"/>
                </a:lnTo>
                <a:lnTo>
                  <a:pt x="361" y="241"/>
                </a:lnTo>
                <a:lnTo>
                  <a:pt x="361" y="241"/>
                </a:lnTo>
                <a:cubicBezTo>
                  <a:pt x="361" y="241"/>
                  <a:pt x="361" y="241"/>
                  <a:pt x="360" y="241"/>
                </a:cubicBezTo>
                <a:close/>
                <a:moveTo>
                  <a:pt x="359" y="138"/>
                </a:moveTo>
                <a:lnTo>
                  <a:pt x="359" y="138"/>
                </a:lnTo>
                <a:lnTo>
                  <a:pt x="359" y="138"/>
                </a:lnTo>
                <a:lnTo>
                  <a:pt x="359" y="138"/>
                </a:lnTo>
                <a:cubicBezTo>
                  <a:pt x="359" y="138"/>
                  <a:pt x="360" y="138"/>
                  <a:pt x="360" y="137"/>
                </a:cubicBezTo>
                <a:lnTo>
                  <a:pt x="360" y="137"/>
                </a:lnTo>
                <a:cubicBezTo>
                  <a:pt x="360" y="138"/>
                  <a:pt x="360" y="138"/>
                  <a:pt x="360" y="138"/>
                </a:cubicBezTo>
                <a:lnTo>
                  <a:pt x="360" y="138"/>
                </a:lnTo>
                <a:lnTo>
                  <a:pt x="359" y="138"/>
                </a:lnTo>
                <a:close/>
                <a:moveTo>
                  <a:pt x="358" y="100"/>
                </a:moveTo>
                <a:lnTo>
                  <a:pt x="358" y="100"/>
                </a:lnTo>
                <a:close/>
                <a:moveTo>
                  <a:pt x="359" y="255"/>
                </a:moveTo>
                <a:lnTo>
                  <a:pt x="359" y="255"/>
                </a:lnTo>
                <a:cubicBezTo>
                  <a:pt x="359" y="255"/>
                  <a:pt x="359" y="255"/>
                  <a:pt x="358" y="255"/>
                </a:cubicBezTo>
                <a:lnTo>
                  <a:pt x="358" y="255"/>
                </a:lnTo>
                <a:cubicBezTo>
                  <a:pt x="358" y="255"/>
                  <a:pt x="358" y="255"/>
                  <a:pt x="358" y="254"/>
                </a:cubicBezTo>
                <a:lnTo>
                  <a:pt x="358" y="254"/>
                </a:lnTo>
                <a:cubicBezTo>
                  <a:pt x="357" y="254"/>
                  <a:pt x="357" y="254"/>
                  <a:pt x="357" y="254"/>
                </a:cubicBezTo>
                <a:lnTo>
                  <a:pt x="357" y="254"/>
                </a:lnTo>
                <a:cubicBezTo>
                  <a:pt x="357" y="254"/>
                  <a:pt x="357" y="254"/>
                  <a:pt x="357" y="253"/>
                </a:cubicBezTo>
                <a:lnTo>
                  <a:pt x="357" y="253"/>
                </a:lnTo>
                <a:cubicBezTo>
                  <a:pt x="358" y="254"/>
                  <a:pt x="358" y="254"/>
                  <a:pt x="359" y="255"/>
                </a:cubicBezTo>
                <a:close/>
                <a:moveTo>
                  <a:pt x="358" y="334"/>
                </a:moveTo>
                <a:lnTo>
                  <a:pt x="358" y="334"/>
                </a:lnTo>
                <a:lnTo>
                  <a:pt x="359" y="334"/>
                </a:lnTo>
                <a:lnTo>
                  <a:pt x="359" y="334"/>
                </a:lnTo>
                <a:cubicBezTo>
                  <a:pt x="361" y="332"/>
                  <a:pt x="362" y="330"/>
                  <a:pt x="363" y="327"/>
                </a:cubicBezTo>
                <a:lnTo>
                  <a:pt x="363" y="327"/>
                </a:lnTo>
                <a:lnTo>
                  <a:pt x="364" y="327"/>
                </a:lnTo>
                <a:lnTo>
                  <a:pt x="364" y="327"/>
                </a:lnTo>
                <a:cubicBezTo>
                  <a:pt x="363" y="329"/>
                  <a:pt x="364" y="330"/>
                  <a:pt x="364" y="331"/>
                </a:cubicBezTo>
                <a:lnTo>
                  <a:pt x="364" y="331"/>
                </a:lnTo>
                <a:cubicBezTo>
                  <a:pt x="364" y="332"/>
                  <a:pt x="363" y="333"/>
                  <a:pt x="363" y="335"/>
                </a:cubicBezTo>
                <a:lnTo>
                  <a:pt x="363" y="335"/>
                </a:lnTo>
                <a:cubicBezTo>
                  <a:pt x="363" y="336"/>
                  <a:pt x="364" y="336"/>
                  <a:pt x="364" y="336"/>
                </a:cubicBezTo>
                <a:lnTo>
                  <a:pt x="364" y="336"/>
                </a:lnTo>
                <a:lnTo>
                  <a:pt x="364" y="336"/>
                </a:lnTo>
                <a:lnTo>
                  <a:pt x="364" y="336"/>
                </a:lnTo>
                <a:cubicBezTo>
                  <a:pt x="363" y="338"/>
                  <a:pt x="361" y="339"/>
                  <a:pt x="359" y="340"/>
                </a:cubicBezTo>
                <a:lnTo>
                  <a:pt x="359" y="340"/>
                </a:lnTo>
                <a:lnTo>
                  <a:pt x="358" y="339"/>
                </a:lnTo>
                <a:lnTo>
                  <a:pt x="358" y="339"/>
                </a:lnTo>
                <a:cubicBezTo>
                  <a:pt x="358" y="338"/>
                  <a:pt x="358" y="338"/>
                  <a:pt x="359" y="338"/>
                </a:cubicBezTo>
                <a:lnTo>
                  <a:pt x="359" y="338"/>
                </a:lnTo>
                <a:cubicBezTo>
                  <a:pt x="360" y="336"/>
                  <a:pt x="359" y="335"/>
                  <a:pt x="358" y="334"/>
                </a:cubicBezTo>
                <a:lnTo>
                  <a:pt x="364" y="233"/>
                </a:lnTo>
                <a:lnTo>
                  <a:pt x="364" y="233"/>
                </a:lnTo>
                <a:lnTo>
                  <a:pt x="364" y="234"/>
                </a:lnTo>
                <a:lnTo>
                  <a:pt x="364" y="234"/>
                </a:lnTo>
                <a:lnTo>
                  <a:pt x="364" y="234"/>
                </a:lnTo>
                <a:lnTo>
                  <a:pt x="364" y="234"/>
                </a:lnTo>
                <a:cubicBezTo>
                  <a:pt x="364" y="233"/>
                  <a:pt x="364" y="233"/>
                  <a:pt x="364" y="233"/>
                </a:cubicBezTo>
                <a:lnTo>
                  <a:pt x="358" y="334"/>
                </a:lnTo>
                <a:close/>
                <a:moveTo>
                  <a:pt x="366" y="183"/>
                </a:moveTo>
                <a:lnTo>
                  <a:pt x="366" y="184"/>
                </a:lnTo>
                <a:lnTo>
                  <a:pt x="366" y="184"/>
                </a:lnTo>
                <a:lnTo>
                  <a:pt x="366" y="183"/>
                </a:lnTo>
                <a:lnTo>
                  <a:pt x="366" y="183"/>
                </a:lnTo>
                <a:lnTo>
                  <a:pt x="366" y="183"/>
                </a:lnTo>
                <a:lnTo>
                  <a:pt x="366" y="183"/>
                </a:lnTo>
                <a:cubicBezTo>
                  <a:pt x="366" y="182"/>
                  <a:pt x="366" y="182"/>
                  <a:pt x="366" y="182"/>
                </a:cubicBezTo>
                <a:lnTo>
                  <a:pt x="366" y="182"/>
                </a:lnTo>
                <a:cubicBezTo>
                  <a:pt x="366" y="182"/>
                  <a:pt x="366" y="182"/>
                  <a:pt x="367" y="182"/>
                </a:cubicBezTo>
                <a:lnTo>
                  <a:pt x="367" y="182"/>
                </a:lnTo>
                <a:cubicBezTo>
                  <a:pt x="366" y="182"/>
                  <a:pt x="366" y="182"/>
                  <a:pt x="366" y="183"/>
                </a:cubicBezTo>
                <a:close/>
                <a:moveTo>
                  <a:pt x="358" y="28"/>
                </a:moveTo>
                <a:lnTo>
                  <a:pt x="358" y="28"/>
                </a:lnTo>
                <a:cubicBezTo>
                  <a:pt x="360" y="27"/>
                  <a:pt x="363" y="26"/>
                  <a:pt x="364" y="25"/>
                </a:cubicBezTo>
                <a:lnTo>
                  <a:pt x="364" y="25"/>
                </a:lnTo>
                <a:cubicBezTo>
                  <a:pt x="366" y="24"/>
                  <a:pt x="368" y="23"/>
                  <a:pt x="370" y="25"/>
                </a:cubicBezTo>
                <a:lnTo>
                  <a:pt x="370" y="25"/>
                </a:lnTo>
                <a:cubicBezTo>
                  <a:pt x="370" y="25"/>
                  <a:pt x="370" y="25"/>
                  <a:pt x="371" y="25"/>
                </a:cubicBezTo>
                <a:lnTo>
                  <a:pt x="371" y="25"/>
                </a:lnTo>
                <a:lnTo>
                  <a:pt x="371" y="25"/>
                </a:lnTo>
                <a:cubicBezTo>
                  <a:pt x="370" y="27"/>
                  <a:pt x="370" y="29"/>
                  <a:pt x="370" y="31"/>
                </a:cubicBezTo>
                <a:lnTo>
                  <a:pt x="370" y="31"/>
                </a:lnTo>
                <a:cubicBezTo>
                  <a:pt x="373" y="29"/>
                  <a:pt x="374" y="27"/>
                  <a:pt x="374" y="25"/>
                </a:cubicBezTo>
                <a:lnTo>
                  <a:pt x="374" y="25"/>
                </a:lnTo>
                <a:lnTo>
                  <a:pt x="376" y="25"/>
                </a:lnTo>
                <a:lnTo>
                  <a:pt x="376" y="25"/>
                </a:lnTo>
                <a:cubicBezTo>
                  <a:pt x="376" y="25"/>
                  <a:pt x="377" y="25"/>
                  <a:pt x="378" y="25"/>
                </a:cubicBezTo>
                <a:lnTo>
                  <a:pt x="378" y="25"/>
                </a:lnTo>
                <a:cubicBezTo>
                  <a:pt x="376" y="27"/>
                  <a:pt x="374" y="29"/>
                  <a:pt x="372" y="31"/>
                </a:cubicBezTo>
                <a:lnTo>
                  <a:pt x="372" y="31"/>
                </a:lnTo>
                <a:cubicBezTo>
                  <a:pt x="371" y="32"/>
                  <a:pt x="370" y="34"/>
                  <a:pt x="370" y="33"/>
                </a:cubicBezTo>
                <a:lnTo>
                  <a:pt x="370" y="33"/>
                </a:lnTo>
                <a:cubicBezTo>
                  <a:pt x="366" y="29"/>
                  <a:pt x="361" y="30"/>
                  <a:pt x="356" y="31"/>
                </a:cubicBezTo>
                <a:lnTo>
                  <a:pt x="356" y="31"/>
                </a:lnTo>
                <a:lnTo>
                  <a:pt x="355" y="31"/>
                </a:lnTo>
                <a:lnTo>
                  <a:pt x="355" y="31"/>
                </a:lnTo>
                <a:cubicBezTo>
                  <a:pt x="356" y="30"/>
                  <a:pt x="358" y="29"/>
                  <a:pt x="358" y="28"/>
                </a:cubicBezTo>
                <a:close/>
                <a:moveTo>
                  <a:pt x="376" y="124"/>
                </a:moveTo>
                <a:lnTo>
                  <a:pt x="376" y="124"/>
                </a:lnTo>
                <a:lnTo>
                  <a:pt x="376" y="124"/>
                </a:lnTo>
                <a:lnTo>
                  <a:pt x="376" y="124"/>
                </a:lnTo>
                <a:cubicBezTo>
                  <a:pt x="376" y="124"/>
                  <a:pt x="376" y="124"/>
                  <a:pt x="376" y="123"/>
                </a:cubicBezTo>
                <a:lnTo>
                  <a:pt x="376" y="123"/>
                </a:lnTo>
                <a:cubicBezTo>
                  <a:pt x="377" y="124"/>
                  <a:pt x="379" y="125"/>
                  <a:pt x="380" y="125"/>
                </a:cubicBezTo>
                <a:lnTo>
                  <a:pt x="380" y="125"/>
                </a:lnTo>
                <a:cubicBezTo>
                  <a:pt x="379" y="125"/>
                  <a:pt x="379" y="126"/>
                  <a:pt x="379" y="126"/>
                </a:cubicBezTo>
                <a:lnTo>
                  <a:pt x="379" y="126"/>
                </a:lnTo>
                <a:cubicBezTo>
                  <a:pt x="378" y="126"/>
                  <a:pt x="376" y="126"/>
                  <a:pt x="376" y="124"/>
                </a:cubicBezTo>
                <a:close/>
                <a:moveTo>
                  <a:pt x="370" y="110"/>
                </a:moveTo>
                <a:lnTo>
                  <a:pt x="370" y="110"/>
                </a:lnTo>
                <a:cubicBezTo>
                  <a:pt x="371" y="109"/>
                  <a:pt x="372" y="109"/>
                  <a:pt x="374" y="108"/>
                </a:cubicBezTo>
                <a:lnTo>
                  <a:pt x="374" y="108"/>
                </a:lnTo>
                <a:cubicBezTo>
                  <a:pt x="374" y="108"/>
                  <a:pt x="374" y="108"/>
                  <a:pt x="376" y="109"/>
                </a:cubicBezTo>
                <a:lnTo>
                  <a:pt x="376" y="109"/>
                </a:lnTo>
                <a:cubicBezTo>
                  <a:pt x="376" y="109"/>
                  <a:pt x="374" y="109"/>
                  <a:pt x="374" y="110"/>
                </a:cubicBezTo>
                <a:lnTo>
                  <a:pt x="374" y="110"/>
                </a:lnTo>
                <a:cubicBezTo>
                  <a:pt x="374" y="111"/>
                  <a:pt x="373" y="111"/>
                  <a:pt x="371" y="110"/>
                </a:cubicBezTo>
                <a:lnTo>
                  <a:pt x="371" y="110"/>
                </a:lnTo>
                <a:lnTo>
                  <a:pt x="370" y="110"/>
                </a:lnTo>
                <a:close/>
                <a:moveTo>
                  <a:pt x="368" y="43"/>
                </a:moveTo>
                <a:lnTo>
                  <a:pt x="368" y="43"/>
                </a:lnTo>
                <a:cubicBezTo>
                  <a:pt x="368" y="43"/>
                  <a:pt x="368" y="43"/>
                  <a:pt x="369" y="43"/>
                </a:cubicBezTo>
                <a:lnTo>
                  <a:pt x="369" y="43"/>
                </a:lnTo>
                <a:cubicBezTo>
                  <a:pt x="368" y="43"/>
                  <a:pt x="368" y="43"/>
                  <a:pt x="368" y="43"/>
                </a:cubicBezTo>
                <a:close/>
                <a:moveTo>
                  <a:pt x="369" y="144"/>
                </a:moveTo>
                <a:lnTo>
                  <a:pt x="369" y="144"/>
                </a:lnTo>
                <a:cubicBezTo>
                  <a:pt x="369" y="144"/>
                  <a:pt x="369" y="144"/>
                  <a:pt x="370" y="144"/>
                </a:cubicBezTo>
                <a:lnTo>
                  <a:pt x="370" y="144"/>
                </a:lnTo>
                <a:cubicBezTo>
                  <a:pt x="370" y="143"/>
                  <a:pt x="371" y="142"/>
                  <a:pt x="371" y="142"/>
                </a:cubicBezTo>
                <a:lnTo>
                  <a:pt x="371" y="142"/>
                </a:lnTo>
                <a:cubicBezTo>
                  <a:pt x="373" y="140"/>
                  <a:pt x="374" y="138"/>
                  <a:pt x="374" y="136"/>
                </a:cubicBezTo>
                <a:lnTo>
                  <a:pt x="374" y="136"/>
                </a:lnTo>
                <a:lnTo>
                  <a:pt x="376" y="136"/>
                </a:lnTo>
                <a:lnTo>
                  <a:pt x="376" y="136"/>
                </a:lnTo>
                <a:cubicBezTo>
                  <a:pt x="376" y="137"/>
                  <a:pt x="376" y="138"/>
                  <a:pt x="376" y="138"/>
                </a:cubicBezTo>
                <a:lnTo>
                  <a:pt x="376" y="138"/>
                </a:lnTo>
                <a:cubicBezTo>
                  <a:pt x="376" y="139"/>
                  <a:pt x="377" y="139"/>
                  <a:pt x="378" y="140"/>
                </a:cubicBezTo>
                <a:lnTo>
                  <a:pt x="378" y="140"/>
                </a:lnTo>
                <a:cubicBezTo>
                  <a:pt x="376" y="142"/>
                  <a:pt x="374" y="144"/>
                  <a:pt x="372" y="142"/>
                </a:cubicBezTo>
                <a:lnTo>
                  <a:pt x="372" y="142"/>
                </a:lnTo>
                <a:cubicBezTo>
                  <a:pt x="371" y="144"/>
                  <a:pt x="370" y="146"/>
                  <a:pt x="370" y="148"/>
                </a:cubicBezTo>
                <a:lnTo>
                  <a:pt x="370" y="148"/>
                </a:lnTo>
                <a:cubicBezTo>
                  <a:pt x="368" y="147"/>
                  <a:pt x="367" y="145"/>
                  <a:pt x="369" y="144"/>
                </a:cubicBezTo>
                <a:close/>
                <a:moveTo>
                  <a:pt x="376" y="312"/>
                </a:moveTo>
                <a:lnTo>
                  <a:pt x="376" y="312"/>
                </a:lnTo>
                <a:lnTo>
                  <a:pt x="376" y="313"/>
                </a:lnTo>
                <a:lnTo>
                  <a:pt x="376" y="313"/>
                </a:lnTo>
                <a:cubicBezTo>
                  <a:pt x="376" y="313"/>
                  <a:pt x="376" y="313"/>
                  <a:pt x="376" y="312"/>
                </a:cubicBezTo>
                <a:close/>
                <a:moveTo>
                  <a:pt x="376" y="162"/>
                </a:moveTo>
                <a:lnTo>
                  <a:pt x="376" y="162"/>
                </a:lnTo>
                <a:cubicBezTo>
                  <a:pt x="377" y="162"/>
                  <a:pt x="378" y="161"/>
                  <a:pt x="379" y="160"/>
                </a:cubicBezTo>
                <a:lnTo>
                  <a:pt x="379" y="160"/>
                </a:lnTo>
                <a:cubicBezTo>
                  <a:pt x="378" y="162"/>
                  <a:pt x="378" y="163"/>
                  <a:pt x="379" y="166"/>
                </a:cubicBezTo>
                <a:lnTo>
                  <a:pt x="379" y="166"/>
                </a:lnTo>
                <a:lnTo>
                  <a:pt x="379" y="166"/>
                </a:lnTo>
                <a:lnTo>
                  <a:pt x="379" y="166"/>
                </a:lnTo>
                <a:lnTo>
                  <a:pt x="378" y="166"/>
                </a:lnTo>
                <a:lnTo>
                  <a:pt x="378" y="166"/>
                </a:lnTo>
                <a:lnTo>
                  <a:pt x="378" y="166"/>
                </a:lnTo>
                <a:cubicBezTo>
                  <a:pt x="376" y="166"/>
                  <a:pt x="376" y="164"/>
                  <a:pt x="376" y="162"/>
                </a:cubicBezTo>
                <a:lnTo>
                  <a:pt x="382" y="76"/>
                </a:lnTo>
                <a:lnTo>
                  <a:pt x="385" y="76"/>
                </a:lnTo>
                <a:lnTo>
                  <a:pt x="385" y="76"/>
                </a:lnTo>
                <a:cubicBezTo>
                  <a:pt x="384" y="75"/>
                  <a:pt x="385" y="75"/>
                  <a:pt x="385" y="74"/>
                </a:cubicBezTo>
                <a:lnTo>
                  <a:pt x="389" y="72"/>
                </a:lnTo>
                <a:lnTo>
                  <a:pt x="389" y="72"/>
                </a:lnTo>
                <a:cubicBezTo>
                  <a:pt x="389" y="73"/>
                  <a:pt x="389" y="73"/>
                  <a:pt x="389" y="74"/>
                </a:cubicBezTo>
                <a:lnTo>
                  <a:pt x="389" y="74"/>
                </a:lnTo>
                <a:cubicBezTo>
                  <a:pt x="389" y="74"/>
                  <a:pt x="389" y="74"/>
                  <a:pt x="388" y="75"/>
                </a:cubicBezTo>
                <a:lnTo>
                  <a:pt x="388" y="75"/>
                </a:lnTo>
                <a:lnTo>
                  <a:pt x="388" y="75"/>
                </a:lnTo>
                <a:lnTo>
                  <a:pt x="388" y="75"/>
                </a:lnTo>
                <a:cubicBezTo>
                  <a:pt x="381" y="77"/>
                  <a:pt x="374" y="81"/>
                  <a:pt x="370" y="77"/>
                </a:cubicBezTo>
                <a:lnTo>
                  <a:pt x="370" y="77"/>
                </a:lnTo>
                <a:cubicBezTo>
                  <a:pt x="370" y="75"/>
                  <a:pt x="371" y="74"/>
                  <a:pt x="372" y="72"/>
                </a:cubicBezTo>
                <a:lnTo>
                  <a:pt x="372" y="72"/>
                </a:lnTo>
                <a:lnTo>
                  <a:pt x="372" y="72"/>
                </a:lnTo>
                <a:lnTo>
                  <a:pt x="372" y="72"/>
                </a:lnTo>
                <a:lnTo>
                  <a:pt x="372" y="72"/>
                </a:lnTo>
                <a:cubicBezTo>
                  <a:pt x="373" y="74"/>
                  <a:pt x="374" y="75"/>
                  <a:pt x="376" y="74"/>
                </a:cubicBezTo>
                <a:lnTo>
                  <a:pt x="376" y="74"/>
                </a:lnTo>
                <a:cubicBezTo>
                  <a:pt x="378" y="75"/>
                  <a:pt x="379" y="75"/>
                  <a:pt x="381" y="76"/>
                </a:cubicBezTo>
                <a:lnTo>
                  <a:pt x="376" y="162"/>
                </a:lnTo>
                <a:close/>
                <a:moveTo>
                  <a:pt x="389" y="86"/>
                </a:moveTo>
                <a:lnTo>
                  <a:pt x="389" y="86"/>
                </a:lnTo>
                <a:close/>
                <a:moveTo>
                  <a:pt x="381" y="227"/>
                </a:moveTo>
                <a:lnTo>
                  <a:pt x="381" y="227"/>
                </a:lnTo>
                <a:cubicBezTo>
                  <a:pt x="382" y="226"/>
                  <a:pt x="382" y="226"/>
                  <a:pt x="382" y="226"/>
                </a:cubicBezTo>
                <a:lnTo>
                  <a:pt x="382" y="226"/>
                </a:lnTo>
                <a:lnTo>
                  <a:pt x="383" y="227"/>
                </a:lnTo>
                <a:lnTo>
                  <a:pt x="383" y="227"/>
                </a:lnTo>
                <a:cubicBezTo>
                  <a:pt x="383" y="227"/>
                  <a:pt x="382" y="227"/>
                  <a:pt x="381" y="227"/>
                </a:cubicBezTo>
                <a:close/>
                <a:moveTo>
                  <a:pt x="392" y="281"/>
                </a:moveTo>
                <a:lnTo>
                  <a:pt x="392" y="281"/>
                </a:lnTo>
                <a:cubicBezTo>
                  <a:pt x="391" y="283"/>
                  <a:pt x="389" y="284"/>
                  <a:pt x="389" y="286"/>
                </a:cubicBezTo>
                <a:lnTo>
                  <a:pt x="389" y="286"/>
                </a:lnTo>
                <a:cubicBezTo>
                  <a:pt x="390" y="286"/>
                  <a:pt x="391" y="286"/>
                  <a:pt x="391" y="286"/>
                </a:cubicBezTo>
                <a:lnTo>
                  <a:pt x="391" y="286"/>
                </a:lnTo>
                <a:cubicBezTo>
                  <a:pt x="391" y="287"/>
                  <a:pt x="391" y="288"/>
                  <a:pt x="391" y="289"/>
                </a:cubicBezTo>
                <a:lnTo>
                  <a:pt x="391" y="289"/>
                </a:lnTo>
                <a:cubicBezTo>
                  <a:pt x="391" y="289"/>
                  <a:pt x="391" y="289"/>
                  <a:pt x="390" y="288"/>
                </a:cubicBezTo>
                <a:lnTo>
                  <a:pt x="390" y="288"/>
                </a:lnTo>
                <a:cubicBezTo>
                  <a:pt x="388" y="287"/>
                  <a:pt x="390" y="284"/>
                  <a:pt x="389" y="283"/>
                </a:cubicBezTo>
                <a:lnTo>
                  <a:pt x="389" y="283"/>
                </a:lnTo>
                <a:cubicBezTo>
                  <a:pt x="386" y="283"/>
                  <a:pt x="383" y="283"/>
                  <a:pt x="381" y="282"/>
                </a:cubicBezTo>
                <a:lnTo>
                  <a:pt x="381" y="282"/>
                </a:lnTo>
                <a:cubicBezTo>
                  <a:pt x="382" y="281"/>
                  <a:pt x="383" y="281"/>
                  <a:pt x="385" y="281"/>
                </a:cubicBezTo>
                <a:lnTo>
                  <a:pt x="385" y="281"/>
                </a:lnTo>
                <a:cubicBezTo>
                  <a:pt x="386" y="281"/>
                  <a:pt x="389" y="280"/>
                  <a:pt x="390" y="282"/>
                </a:cubicBezTo>
                <a:lnTo>
                  <a:pt x="390" y="282"/>
                </a:lnTo>
                <a:cubicBezTo>
                  <a:pt x="391" y="282"/>
                  <a:pt x="391" y="282"/>
                  <a:pt x="392" y="281"/>
                </a:cubicBezTo>
                <a:close/>
                <a:moveTo>
                  <a:pt x="392" y="270"/>
                </a:moveTo>
                <a:lnTo>
                  <a:pt x="392" y="270"/>
                </a:lnTo>
                <a:cubicBezTo>
                  <a:pt x="392" y="270"/>
                  <a:pt x="392" y="270"/>
                  <a:pt x="391" y="270"/>
                </a:cubicBezTo>
                <a:lnTo>
                  <a:pt x="391" y="270"/>
                </a:lnTo>
                <a:lnTo>
                  <a:pt x="391" y="270"/>
                </a:lnTo>
                <a:lnTo>
                  <a:pt x="391" y="270"/>
                </a:lnTo>
                <a:lnTo>
                  <a:pt x="392" y="270"/>
                </a:lnTo>
                <a:close/>
                <a:moveTo>
                  <a:pt x="403" y="122"/>
                </a:moveTo>
                <a:lnTo>
                  <a:pt x="403" y="122"/>
                </a:lnTo>
                <a:cubicBezTo>
                  <a:pt x="402" y="121"/>
                  <a:pt x="403" y="121"/>
                  <a:pt x="403" y="121"/>
                </a:cubicBezTo>
                <a:lnTo>
                  <a:pt x="403" y="121"/>
                </a:lnTo>
                <a:lnTo>
                  <a:pt x="404" y="121"/>
                </a:lnTo>
                <a:lnTo>
                  <a:pt x="404" y="121"/>
                </a:lnTo>
                <a:lnTo>
                  <a:pt x="404" y="121"/>
                </a:lnTo>
                <a:lnTo>
                  <a:pt x="404" y="121"/>
                </a:lnTo>
                <a:cubicBezTo>
                  <a:pt x="402" y="123"/>
                  <a:pt x="401" y="123"/>
                  <a:pt x="401" y="124"/>
                </a:cubicBezTo>
                <a:lnTo>
                  <a:pt x="401" y="124"/>
                </a:lnTo>
                <a:cubicBezTo>
                  <a:pt x="400" y="124"/>
                  <a:pt x="400" y="124"/>
                  <a:pt x="400" y="124"/>
                </a:cubicBezTo>
                <a:lnTo>
                  <a:pt x="400" y="124"/>
                </a:lnTo>
                <a:cubicBezTo>
                  <a:pt x="400" y="123"/>
                  <a:pt x="401" y="123"/>
                  <a:pt x="403" y="122"/>
                </a:cubicBezTo>
                <a:close/>
                <a:moveTo>
                  <a:pt x="419" y="207"/>
                </a:moveTo>
                <a:lnTo>
                  <a:pt x="419" y="207"/>
                </a:lnTo>
                <a:lnTo>
                  <a:pt x="417" y="207"/>
                </a:lnTo>
                <a:lnTo>
                  <a:pt x="417" y="207"/>
                </a:lnTo>
                <a:cubicBezTo>
                  <a:pt x="419" y="207"/>
                  <a:pt x="419" y="207"/>
                  <a:pt x="419" y="206"/>
                </a:cubicBezTo>
                <a:lnTo>
                  <a:pt x="419" y="206"/>
                </a:lnTo>
                <a:cubicBezTo>
                  <a:pt x="420" y="208"/>
                  <a:pt x="419" y="209"/>
                  <a:pt x="419" y="210"/>
                </a:cubicBezTo>
                <a:lnTo>
                  <a:pt x="419" y="210"/>
                </a:lnTo>
                <a:cubicBezTo>
                  <a:pt x="419" y="209"/>
                  <a:pt x="419" y="209"/>
                  <a:pt x="419" y="207"/>
                </a:cubicBezTo>
                <a:close/>
                <a:moveTo>
                  <a:pt x="409" y="200"/>
                </a:moveTo>
                <a:lnTo>
                  <a:pt x="409" y="200"/>
                </a:lnTo>
                <a:cubicBezTo>
                  <a:pt x="409" y="199"/>
                  <a:pt x="409" y="198"/>
                  <a:pt x="408" y="197"/>
                </a:cubicBezTo>
                <a:lnTo>
                  <a:pt x="408" y="197"/>
                </a:lnTo>
                <a:cubicBezTo>
                  <a:pt x="409" y="197"/>
                  <a:pt x="411" y="198"/>
                  <a:pt x="413" y="198"/>
                </a:cubicBezTo>
                <a:lnTo>
                  <a:pt x="413" y="198"/>
                </a:lnTo>
                <a:cubicBezTo>
                  <a:pt x="415" y="197"/>
                  <a:pt x="417" y="198"/>
                  <a:pt x="419" y="196"/>
                </a:cubicBezTo>
                <a:lnTo>
                  <a:pt x="419" y="196"/>
                </a:lnTo>
                <a:cubicBezTo>
                  <a:pt x="417" y="194"/>
                  <a:pt x="419" y="192"/>
                  <a:pt x="419" y="190"/>
                </a:cubicBezTo>
                <a:lnTo>
                  <a:pt x="419" y="190"/>
                </a:lnTo>
                <a:cubicBezTo>
                  <a:pt x="419" y="190"/>
                  <a:pt x="419" y="190"/>
                  <a:pt x="420" y="190"/>
                </a:cubicBezTo>
                <a:lnTo>
                  <a:pt x="420" y="190"/>
                </a:lnTo>
                <a:cubicBezTo>
                  <a:pt x="422" y="189"/>
                  <a:pt x="422" y="187"/>
                  <a:pt x="423" y="186"/>
                </a:cubicBezTo>
                <a:lnTo>
                  <a:pt x="423" y="186"/>
                </a:lnTo>
                <a:lnTo>
                  <a:pt x="423" y="186"/>
                </a:lnTo>
                <a:lnTo>
                  <a:pt x="423" y="186"/>
                </a:lnTo>
                <a:cubicBezTo>
                  <a:pt x="422" y="187"/>
                  <a:pt x="422" y="188"/>
                  <a:pt x="422" y="189"/>
                </a:cubicBezTo>
                <a:lnTo>
                  <a:pt x="422" y="189"/>
                </a:lnTo>
                <a:cubicBezTo>
                  <a:pt x="421" y="190"/>
                  <a:pt x="420" y="191"/>
                  <a:pt x="420" y="194"/>
                </a:cubicBezTo>
                <a:lnTo>
                  <a:pt x="420" y="194"/>
                </a:lnTo>
                <a:cubicBezTo>
                  <a:pt x="420" y="195"/>
                  <a:pt x="420" y="196"/>
                  <a:pt x="420" y="197"/>
                </a:cubicBezTo>
                <a:lnTo>
                  <a:pt x="420" y="197"/>
                </a:lnTo>
                <a:lnTo>
                  <a:pt x="420" y="197"/>
                </a:lnTo>
                <a:lnTo>
                  <a:pt x="420" y="197"/>
                </a:lnTo>
                <a:cubicBezTo>
                  <a:pt x="417" y="197"/>
                  <a:pt x="417" y="199"/>
                  <a:pt x="416" y="202"/>
                </a:cubicBezTo>
                <a:lnTo>
                  <a:pt x="416" y="202"/>
                </a:lnTo>
                <a:lnTo>
                  <a:pt x="417" y="203"/>
                </a:lnTo>
                <a:lnTo>
                  <a:pt x="417" y="203"/>
                </a:lnTo>
                <a:cubicBezTo>
                  <a:pt x="417" y="204"/>
                  <a:pt x="417" y="204"/>
                  <a:pt x="416" y="205"/>
                </a:cubicBezTo>
                <a:lnTo>
                  <a:pt x="416" y="205"/>
                </a:lnTo>
                <a:cubicBezTo>
                  <a:pt x="416" y="207"/>
                  <a:pt x="416" y="208"/>
                  <a:pt x="417" y="207"/>
                </a:cubicBezTo>
                <a:lnTo>
                  <a:pt x="417" y="207"/>
                </a:lnTo>
                <a:cubicBezTo>
                  <a:pt x="415" y="208"/>
                  <a:pt x="412" y="207"/>
                  <a:pt x="411" y="211"/>
                </a:cubicBezTo>
                <a:lnTo>
                  <a:pt x="411" y="211"/>
                </a:lnTo>
                <a:cubicBezTo>
                  <a:pt x="412" y="212"/>
                  <a:pt x="413" y="213"/>
                  <a:pt x="413" y="213"/>
                </a:cubicBezTo>
                <a:lnTo>
                  <a:pt x="413" y="213"/>
                </a:lnTo>
                <a:cubicBezTo>
                  <a:pt x="413" y="213"/>
                  <a:pt x="413" y="213"/>
                  <a:pt x="413" y="214"/>
                </a:cubicBezTo>
                <a:lnTo>
                  <a:pt x="413" y="214"/>
                </a:lnTo>
                <a:cubicBezTo>
                  <a:pt x="413" y="214"/>
                  <a:pt x="413" y="214"/>
                  <a:pt x="412" y="214"/>
                </a:cubicBezTo>
                <a:lnTo>
                  <a:pt x="412" y="214"/>
                </a:lnTo>
                <a:cubicBezTo>
                  <a:pt x="410" y="215"/>
                  <a:pt x="409" y="219"/>
                  <a:pt x="408" y="220"/>
                </a:cubicBezTo>
                <a:lnTo>
                  <a:pt x="408" y="220"/>
                </a:lnTo>
                <a:cubicBezTo>
                  <a:pt x="407" y="220"/>
                  <a:pt x="407" y="221"/>
                  <a:pt x="406" y="221"/>
                </a:cubicBezTo>
                <a:lnTo>
                  <a:pt x="406" y="221"/>
                </a:lnTo>
                <a:lnTo>
                  <a:pt x="404" y="219"/>
                </a:lnTo>
                <a:lnTo>
                  <a:pt x="404" y="219"/>
                </a:lnTo>
                <a:cubicBezTo>
                  <a:pt x="404" y="218"/>
                  <a:pt x="405" y="218"/>
                  <a:pt x="405" y="217"/>
                </a:cubicBezTo>
                <a:lnTo>
                  <a:pt x="405" y="217"/>
                </a:lnTo>
                <a:cubicBezTo>
                  <a:pt x="409" y="212"/>
                  <a:pt x="403" y="205"/>
                  <a:pt x="409" y="200"/>
                </a:cubicBezTo>
                <a:close/>
                <a:moveTo>
                  <a:pt x="414" y="31"/>
                </a:moveTo>
                <a:lnTo>
                  <a:pt x="414" y="31"/>
                </a:lnTo>
                <a:cubicBezTo>
                  <a:pt x="413" y="32"/>
                  <a:pt x="412" y="33"/>
                  <a:pt x="410" y="34"/>
                </a:cubicBezTo>
                <a:lnTo>
                  <a:pt x="410" y="34"/>
                </a:lnTo>
                <a:cubicBezTo>
                  <a:pt x="410" y="34"/>
                  <a:pt x="410" y="33"/>
                  <a:pt x="410" y="32"/>
                </a:cubicBezTo>
                <a:lnTo>
                  <a:pt x="410" y="32"/>
                </a:lnTo>
                <a:cubicBezTo>
                  <a:pt x="411" y="32"/>
                  <a:pt x="413" y="31"/>
                  <a:pt x="414" y="31"/>
                </a:cubicBezTo>
                <a:close/>
                <a:moveTo>
                  <a:pt x="420" y="38"/>
                </a:moveTo>
                <a:lnTo>
                  <a:pt x="420" y="38"/>
                </a:lnTo>
                <a:cubicBezTo>
                  <a:pt x="420" y="38"/>
                  <a:pt x="420" y="38"/>
                  <a:pt x="420" y="39"/>
                </a:cubicBezTo>
                <a:lnTo>
                  <a:pt x="420" y="39"/>
                </a:lnTo>
                <a:cubicBezTo>
                  <a:pt x="420" y="38"/>
                  <a:pt x="419" y="38"/>
                  <a:pt x="419" y="38"/>
                </a:cubicBezTo>
                <a:lnTo>
                  <a:pt x="419" y="38"/>
                </a:lnTo>
                <a:lnTo>
                  <a:pt x="419" y="38"/>
                </a:lnTo>
                <a:lnTo>
                  <a:pt x="419" y="38"/>
                </a:lnTo>
                <a:lnTo>
                  <a:pt x="419" y="38"/>
                </a:lnTo>
                <a:lnTo>
                  <a:pt x="419" y="38"/>
                </a:lnTo>
                <a:lnTo>
                  <a:pt x="420" y="38"/>
                </a:lnTo>
                <a:close/>
                <a:moveTo>
                  <a:pt x="421" y="253"/>
                </a:moveTo>
                <a:lnTo>
                  <a:pt x="421" y="253"/>
                </a:lnTo>
                <a:cubicBezTo>
                  <a:pt x="422" y="253"/>
                  <a:pt x="423" y="253"/>
                  <a:pt x="424" y="254"/>
                </a:cubicBezTo>
                <a:lnTo>
                  <a:pt x="424" y="254"/>
                </a:lnTo>
                <a:cubicBezTo>
                  <a:pt x="423" y="255"/>
                  <a:pt x="422" y="256"/>
                  <a:pt x="421" y="256"/>
                </a:cubicBezTo>
                <a:lnTo>
                  <a:pt x="421" y="256"/>
                </a:lnTo>
                <a:cubicBezTo>
                  <a:pt x="422" y="256"/>
                  <a:pt x="422" y="254"/>
                  <a:pt x="421" y="253"/>
                </a:cubicBezTo>
                <a:close/>
                <a:moveTo>
                  <a:pt x="424" y="21"/>
                </a:moveTo>
                <a:lnTo>
                  <a:pt x="424" y="22"/>
                </a:lnTo>
                <a:lnTo>
                  <a:pt x="424" y="22"/>
                </a:lnTo>
                <a:cubicBezTo>
                  <a:pt x="423" y="22"/>
                  <a:pt x="422" y="23"/>
                  <a:pt x="422" y="23"/>
                </a:cubicBezTo>
                <a:lnTo>
                  <a:pt x="424" y="21"/>
                </a:lnTo>
                <a:close/>
                <a:moveTo>
                  <a:pt x="426" y="210"/>
                </a:moveTo>
                <a:lnTo>
                  <a:pt x="426" y="210"/>
                </a:lnTo>
                <a:cubicBezTo>
                  <a:pt x="427" y="210"/>
                  <a:pt x="427" y="210"/>
                  <a:pt x="428" y="210"/>
                </a:cubicBezTo>
                <a:lnTo>
                  <a:pt x="428" y="210"/>
                </a:lnTo>
                <a:lnTo>
                  <a:pt x="428" y="211"/>
                </a:lnTo>
                <a:lnTo>
                  <a:pt x="428" y="211"/>
                </a:lnTo>
                <a:lnTo>
                  <a:pt x="428" y="211"/>
                </a:lnTo>
                <a:cubicBezTo>
                  <a:pt x="427" y="210"/>
                  <a:pt x="426" y="211"/>
                  <a:pt x="425" y="211"/>
                </a:cubicBezTo>
                <a:lnTo>
                  <a:pt x="425" y="211"/>
                </a:lnTo>
                <a:cubicBezTo>
                  <a:pt x="425" y="210"/>
                  <a:pt x="426" y="210"/>
                  <a:pt x="426" y="210"/>
                </a:cubicBezTo>
                <a:close/>
                <a:moveTo>
                  <a:pt x="433" y="176"/>
                </a:moveTo>
                <a:lnTo>
                  <a:pt x="433" y="176"/>
                </a:lnTo>
                <a:lnTo>
                  <a:pt x="433" y="176"/>
                </a:lnTo>
                <a:lnTo>
                  <a:pt x="433" y="176"/>
                </a:lnTo>
                <a:lnTo>
                  <a:pt x="433" y="176"/>
                </a:lnTo>
                <a:lnTo>
                  <a:pt x="433" y="176"/>
                </a:lnTo>
                <a:lnTo>
                  <a:pt x="433" y="176"/>
                </a:lnTo>
                <a:lnTo>
                  <a:pt x="433" y="176"/>
                </a:lnTo>
                <a:lnTo>
                  <a:pt x="433" y="176"/>
                </a:lnTo>
                <a:lnTo>
                  <a:pt x="431" y="86"/>
                </a:lnTo>
                <a:lnTo>
                  <a:pt x="432" y="86"/>
                </a:lnTo>
                <a:lnTo>
                  <a:pt x="432" y="86"/>
                </a:lnTo>
                <a:cubicBezTo>
                  <a:pt x="432" y="85"/>
                  <a:pt x="432" y="82"/>
                  <a:pt x="433" y="80"/>
                </a:cubicBezTo>
                <a:lnTo>
                  <a:pt x="433" y="80"/>
                </a:lnTo>
                <a:cubicBezTo>
                  <a:pt x="433" y="80"/>
                  <a:pt x="434" y="79"/>
                  <a:pt x="434" y="78"/>
                </a:cubicBezTo>
                <a:lnTo>
                  <a:pt x="434" y="78"/>
                </a:lnTo>
                <a:cubicBezTo>
                  <a:pt x="436" y="79"/>
                  <a:pt x="443" y="78"/>
                  <a:pt x="434" y="85"/>
                </a:cubicBezTo>
                <a:lnTo>
                  <a:pt x="434" y="85"/>
                </a:lnTo>
                <a:cubicBezTo>
                  <a:pt x="434" y="86"/>
                  <a:pt x="433" y="86"/>
                  <a:pt x="432" y="86"/>
                </a:cubicBezTo>
                <a:lnTo>
                  <a:pt x="432" y="86"/>
                </a:lnTo>
                <a:lnTo>
                  <a:pt x="432" y="86"/>
                </a:lnTo>
                <a:cubicBezTo>
                  <a:pt x="431" y="87"/>
                  <a:pt x="430" y="88"/>
                  <a:pt x="430" y="89"/>
                </a:cubicBezTo>
                <a:lnTo>
                  <a:pt x="430" y="89"/>
                </a:lnTo>
                <a:cubicBezTo>
                  <a:pt x="429" y="89"/>
                  <a:pt x="429" y="90"/>
                  <a:pt x="429" y="90"/>
                </a:cubicBezTo>
                <a:lnTo>
                  <a:pt x="429" y="90"/>
                </a:lnTo>
                <a:cubicBezTo>
                  <a:pt x="429" y="90"/>
                  <a:pt x="429" y="90"/>
                  <a:pt x="430" y="90"/>
                </a:cubicBezTo>
                <a:lnTo>
                  <a:pt x="430" y="90"/>
                </a:lnTo>
                <a:lnTo>
                  <a:pt x="430" y="90"/>
                </a:lnTo>
                <a:lnTo>
                  <a:pt x="430" y="90"/>
                </a:lnTo>
                <a:cubicBezTo>
                  <a:pt x="429" y="90"/>
                  <a:pt x="428" y="90"/>
                  <a:pt x="427" y="91"/>
                </a:cubicBezTo>
                <a:lnTo>
                  <a:pt x="427" y="91"/>
                </a:lnTo>
                <a:cubicBezTo>
                  <a:pt x="427" y="91"/>
                  <a:pt x="427" y="91"/>
                  <a:pt x="427" y="90"/>
                </a:cubicBezTo>
                <a:lnTo>
                  <a:pt x="427" y="90"/>
                </a:lnTo>
                <a:cubicBezTo>
                  <a:pt x="428" y="90"/>
                  <a:pt x="430" y="88"/>
                  <a:pt x="431" y="86"/>
                </a:cubicBezTo>
                <a:lnTo>
                  <a:pt x="433" y="176"/>
                </a:lnTo>
                <a:close/>
                <a:moveTo>
                  <a:pt x="436" y="47"/>
                </a:moveTo>
                <a:lnTo>
                  <a:pt x="436" y="47"/>
                </a:lnTo>
                <a:lnTo>
                  <a:pt x="436" y="47"/>
                </a:lnTo>
                <a:lnTo>
                  <a:pt x="436" y="47"/>
                </a:lnTo>
                <a:lnTo>
                  <a:pt x="436" y="47"/>
                </a:lnTo>
                <a:lnTo>
                  <a:pt x="436" y="47"/>
                </a:lnTo>
                <a:cubicBezTo>
                  <a:pt x="436" y="47"/>
                  <a:pt x="436" y="47"/>
                  <a:pt x="435" y="47"/>
                </a:cubicBezTo>
                <a:lnTo>
                  <a:pt x="435" y="47"/>
                </a:lnTo>
                <a:cubicBezTo>
                  <a:pt x="436" y="47"/>
                  <a:pt x="436" y="47"/>
                  <a:pt x="436" y="47"/>
                </a:cubicBezTo>
                <a:close/>
                <a:moveTo>
                  <a:pt x="443" y="28"/>
                </a:moveTo>
                <a:lnTo>
                  <a:pt x="443" y="28"/>
                </a:lnTo>
                <a:cubicBezTo>
                  <a:pt x="442" y="28"/>
                  <a:pt x="442" y="29"/>
                  <a:pt x="441" y="29"/>
                </a:cubicBezTo>
                <a:lnTo>
                  <a:pt x="441" y="29"/>
                </a:lnTo>
                <a:cubicBezTo>
                  <a:pt x="441" y="28"/>
                  <a:pt x="440" y="27"/>
                  <a:pt x="439" y="26"/>
                </a:cubicBezTo>
                <a:lnTo>
                  <a:pt x="439" y="26"/>
                </a:lnTo>
                <a:cubicBezTo>
                  <a:pt x="441" y="26"/>
                  <a:pt x="442" y="27"/>
                  <a:pt x="443" y="28"/>
                </a:cubicBezTo>
                <a:close/>
                <a:moveTo>
                  <a:pt x="447" y="200"/>
                </a:moveTo>
                <a:lnTo>
                  <a:pt x="447" y="200"/>
                </a:lnTo>
                <a:cubicBezTo>
                  <a:pt x="448" y="199"/>
                  <a:pt x="450" y="199"/>
                  <a:pt x="450" y="198"/>
                </a:cubicBez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cubicBezTo>
                  <a:pt x="450" y="199"/>
                  <a:pt x="448" y="199"/>
                  <a:pt x="447" y="200"/>
                </a:cubicBezTo>
                <a:close/>
                <a:moveTo>
                  <a:pt x="444" y="215"/>
                </a:moveTo>
                <a:lnTo>
                  <a:pt x="444" y="215"/>
                </a:lnTo>
                <a:cubicBezTo>
                  <a:pt x="444" y="214"/>
                  <a:pt x="444" y="214"/>
                  <a:pt x="444" y="213"/>
                </a:cubicBezTo>
                <a:lnTo>
                  <a:pt x="444" y="213"/>
                </a:lnTo>
                <a:cubicBezTo>
                  <a:pt x="445" y="214"/>
                  <a:pt x="446" y="214"/>
                  <a:pt x="447" y="213"/>
                </a:cubicBezTo>
                <a:lnTo>
                  <a:pt x="447" y="213"/>
                </a:lnTo>
                <a:cubicBezTo>
                  <a:pt x="448" y="213"/>
                  <a:pt x="448" y="213"/>
                  <a:pt x="448" y="213"/>
                </a:cubicBezTo>
                <a:lnTo>
                  <a:pt x="448" y="213"/>
                </a:lnTo>
                <a:lnTo>
                  <a:pt x="449" y="213"/>
                </a:lnTo>
                <a:lnTo>
                  <a:pt x="449" y="213"/>
                </a:lnTo>
                <a:lnTo>
                  <a:pt x="449" y="213"/>
                </a:lnTo>
                <a:cubicBezTo>
                  <a:pt x="448" y="216"/>
                  <a:pt x="446" y="218"/>
                  <a:pt x="445" y="219"/>
                </a:cubicBezTo>
                <a:lnTo>
                  <a:pt x="445" y="219"/>
                </a:lnTo>
                <a:cubicBezTo>
                  <a:pt x="444" y="218"/>
                  <a:pt x="444" y="217"/>
                  <a:pt x="444" y="215"/>
                </a:cubicBezTo>
                <a:close/>
                <a:moveTo>
                  <a:pt x="450" y="179"/>
                </a:moveTo>
                <a:lnTo>
                  <a:pt x="450" y="179"/>
                </a:lnTo>
                <a:lnTo>
                  <a:pt x="450" y="179"/>
                </a:lnTo>
                <a:lnTo>
                  <a:pt x="450" y="179"/>
                </a:lnTo>
                <a:cubicBezTo>
                  <a:pt x="449" y="179"/>
                  <a:pt x="449" y="180"/>
                  <a:pt x="449" y="180"/>
                </a:cubicBezTo>
                <a:lnTo>
                  <a:pt x="449" y="180"/>
                </a:lnTo>
                <a:cubicBezTo>
                  <a:pt x="449" y="179"/>
                  <a:pt x="449" y="179"/>
                  <a:pt x="449" y="179"/>
                </a:cubicBezTo>
                <a:lnTo>
                  <a:pt x="449" y="179"/>
                </a:lnTo>
                <a:cubicBezTo>
                  <a:pt x="449" y="178"/>
                  <a:pt x="448" y="178"/>
                  <a:pt x="448" y="178"/>
                </a:cubicBezTo>
                <a:lnTo>
                  <a:pt x="448" y="178"/>
                </a:lnTo>
                <a:cubicBezTo>
                  <a:pt x="449" y="178"/>
                  <a:pt x="450" y="178"/>
                  <a:pt x="450" y="179"/>
                </a:cubicBezTo>
                <a:close/>
                <a:moveTo>
                  <a:pt x="438" y="102"/>
                </a:moveTo>
                <a:lnTo>
                  <a:pt x="438" y="102"/>
                </a:lnTo>
                <a:close/>
                <a:moveTo>
                  <a:pt x="438" y="102"/>
                </a:moveTo>
                <a:lnTo>
                  <a:pt x="438" y="102"/>
                </a:lnTo>
                <a:close/>
                <a:moveTo>
                  <a:pt x="442" y="159"/>
                </a:moveTo>
                <a:lnTo>
                  <a:pt x="442" y="159"/>
                </a:lnTo>
                <a:cubicBezTo>
                  <a:pt x="441" y="159"/>
                  <a:pt x="439" y="159"/>
                  <a:pt x="438" y="159"/>
                </a:cubicBezTo>
                <a:lnTo>
                  <a:pt x="438" y="159"/>
                </a:lnTo>
                <a:cubicBezTo>
                  <a:pt x="439" y="158"/>
                  <a:pt x="440" y="157"/>
                  <a:pt x="440" y="156"/>
                </a:cubicBezTo>
                <a:lnTo>
                  <a:pt x="440" y="156"/>
                </a:lnTo>
                <a:cubicBezTo>
                  <a:pt x="440" y="157"/>
                  <a:pt x="441" y="159"/>
                  <a:pt x="442" y="159"/>
                </a:cubicBezTo>
                <a:close/>
                <a:moveTo>
                  <a:pt x="438" y="127"/>
                </a:moveTo>
                <a:lnTo>
                  <a:pt x="438" y="127"/>
                </a:lnTo>
                <a:cubicBezTo>
                  <a:pt x="438" y="125"/>
                  <a:pt x="439" y="124"/>
                  <a:pt x="440" y="123"/>
                </a:cubicBezTo>
                <a:lnTo>
                  <a:pt x="440" y="123"/>
                </a:lnTo>
                <a:cubicBezTo>
                  <a:pt x="441" y="124"/>
                  <a:pt x="443" y="124"/>
                  <a:pt x="445" y="123"/>
                </a:cubicBezTo>
                <a:lnTo>
                  <a:pt x="445" y="123"/>
                </a:lnTo>
                <a:cubicBezTo>
                  <a:pt x="446" y="121"/>
                  <a:pt x="448" y="120"/>
                  <a:pt x="450" y="118"/>
                </a:cubicBezTo>
                <a:lnTo>
                  <a:pt x="450" y="118"/>
                </a:lnTo>
                <a:cubicBezTo>
                  <a:pt x="450" y="121"/>
                  <a:pt x="444" y="123"/>
                  <a:pt x="446" y="126"/>
                </a:cubicBezTo>
                <a:lnTo>
                  <a:pt x="446" y="126"/>
                </a:lnTo>
                <a:cubicBezTo>
                  <a:pt x="445" y="126"/>
                  <a:pt x="444" y="127"/>
                  <a:pt x="444" y="127"/>
                </a:cubicBezTo>
                <a:lnTo>
                  <a:pt x="444" y="127"/>
                </a:lnTo>
                <a:cubicBezTo>
                  <a:pt x="443" y="127"/>
                  <a:pt x="443" y="127"/>
                  <a:pt x="443" y="127"/>
                </a:cubicBezTo>
                <a:lnTo>
                  <a:pt x="443" y="127"/>
                </a:lnTo>
                <a:cubicBezTo>
                  <a:pt x="442" y="125"/>
                  <a:pt x="441" y="124"/>
                  <a:pt x="438" y="127"/>
                </a:cubicBezTo>
                <a:lnTo>
                  <a:pt x="452" y="98"/>
                </a:lnTo>
                <a:lnTo>
                  <a:pt x="452" y="98"/>
                </a:lnTo>
                <a:cubicBezTo>
                  <a:pt x="452" y="98"/>
                  <a:pt x="452" y="98"/>
                  <a:pt x="452" y="97"/>
                </a:cubicBezTo>
                <a:lnTo>
                  <a:pt x="452" y="97"/>
                </a:lnTo>
                <a:cubicBezTo>
                  <a:pt x="453" y="98"/>
                  <a:pt x="453" y="99"/>
                  <a:pt x="454" y="99"/>
                </a:cubicBezTo>
                <a:lnTo>
                  <a:pt x="454" y="99"/>
                </a:lnTo>
                <a:lnTo>
                  <a:pt x="455" y="99"/>
                </a:lnTo>
                <a:lnTo>
                  <a:pt x="455" y="99"/>
                </a:lnTo>
                <a:lnTo>
                  <a:pt x="455" y="99"/>
                </a:lnTo>
                <a:lnTo>
                  <a:pt x="455" y="99"/>
                </a:lnTo>
                <a:cubicBezTo>
                  <a:pt x="451" y="100"/>
                  <a:pt x="450" y="101"/>
                  <a:pt x="449" y="105"/>
                </a:cubicBezTo>
                <a:lnTo>
                  <a:pt x="449" y="105"/>
                </a:lnTo>
                <a:lnTo>
                  <a:pt x="449" y="107"/>
                </a:lnTo>
                <a:lnTo>
                  <a:pt x="449" y="107"/>
                </a:lnTo>
                <a:cubicBezTo>
                  <a:pt x="447" y="109"/>
                  <a:pt x="445" y="110"/>
                  <a:pt x="444" y="111"/>
                </a:cubicBezTo>
                <a:lnTo>
                  <a:pt x="444" y="111"/>
                </a:lnTo>
                <a:cubicBezTo>
                  <a:pt x="443" y="112"/>
                  <a:pt x="441" y="113"/>
                  <a:pt x="440" y="114"/>
                </a:cubicBezTo>
                <a:lnTo>
                  <a:pt x="440" y="114"/>
                </a:lnTo>
                <a:lnTo>
                  <a:pt x="440" y="114"/>
                </a:lnTo>
                <a:lnTo>
                  <a:pt x="440" y="114"/>
                </a:lnTo>
                <a:lnTo>
                  <a:pt x="440" y="114"/>
                </a:lnTo>
                <a:lnTo>
                  <a:pt x="440" y="114"/>
                </a:lnTo>
                <a:cubicBezTo>
                  <a:pt x="440" y="113"/>
                  <a:pt x="441" y="112"/>
                  <a:pt x="444" y="111"/>
                </a:cubicBezTo>
                <a:lnTo>
                  <a:pt x="444" y="111"/>
                </a:lnTo>
                <a:cubicBezTo>
                  <a:pt x="444" y="107"/>
                  <a:pt x="449" y="102"/>
                  <a:pt x="452" y="98"/>
                </a:cubicBezTo>
                <a:lnTo>
                  <a:pt x="438" y="127"/>
                </a:lnTo>
                <a:close/>
                <a:moveTo>
                  <a:pt x="460" y="68"/>
                </a:moveTo>
                <a:lnTo>
                  <a:pt x="460" y="68"/>
                </a:lnTo>
                <a:close/>
                <a:moveTo>
                  <a:pt x="460" y="37"/>
                </a:moveTo>
                <a:lnTo>
                  <a:pt x="460" y="37"/>
                </a:lnTo>
                <a:cubicBezTo>
                  <a:pt x="460" y="39"/>
                  <a:pt x="460" y="40"/>
                  <a:pt x="460" y="41"/>
                </a:cubicBezTo>
                <a:lnTo>
                  <a:pt x="460" y="41"/>
                </a:lnTo>
                <a:cubicBezTo>
                  <a:pt x="460" y="41"/>
                  <a:pt x="460" y="41"/>
                  <a:pt x="460" y="42"/>
                </a:cubicBezTo>
                <a:lnTo>
                  <a:pt x="460" y="42"/>
                </a:lnTo>
                <a:cubicBezTo>
                  <a:pt x="460" y="42"/>
                  <a:pt x="460" y="42"/>
                  <a:pt x="459" y="42"/>
                </a:cubicBezTo>
                <a:lnTo>
                  <a:pt x="459" y="42"/>
                </a:lnTo>
                <a:cubicBezTo>
                  <a:pt x="458" y="41"/>
                  <a:pt x="459" y="39"/>
                  <a:pt x="458" y="38"/>
                </a:cubicBezTo>
                <a:lnTo>
                  <a:pt x="458" y="38"/>
                </a:lnTo>
                <a:cubicBezTo>
                  <a:pt x="459" y="38"/>
                  <a:pt x="460" y="38"/>
                  <a:pt x="460" y="37"/>
                </a:cubicBezTo>
                <a:close/>
                <a:moveTo>
                  <a:pt x="475" y="137"/>
                </a:moveTo>
                <a:lnTo>
                  <a:pt x="475" y="137"/>
                </a:lnTo>
                <a:cubicBezTo>
                  <a:pt x="475" y="137"/>
                  <a:pt x="477" y="137"/>
                  <a:pt x="477" y="138"/>
                </a:cubicBezTo>
                <a:lnTo>
                  <a:pt x="477" y="138"/>
                </a:lnTo>
                <a:lnTo>
                  <a:pt x="477" y="138"/>
                </a:lnTo>
                <a:lnTo>
                  <a:pt x="477" y="138"/>
                </a:lnTo>
                <a:lnTo>
                  <a:pt x="477" y="138"/>
                </a:lnTo>
                <a:lnTo>
                  <a:pt x="477" y="138"/>
                </a:lnTo>
                <a:cubicBezTo>
                  <a:pt x="475" y="139"/>
                  <a:pt x="475" y="139"/>
                  <a:pt x="474" y="139"/>
                </a:cubicBezTo>
                <a:lnTo>
                  <a:pt x="474" y="139"/>
                </a:lnTo>
                <a:cubicBezTo>
                  <a:pt x="474" y="139"/>
                  <a:pt x="474" y="139"/>
                  <a:pt x="473" y="139"/>
                </a:cubicBezTo>
                <a:lnTo>
                  <a:pt x="473" y="139"/>
                </a:lnTo>
                <a:cubicBezTo>
                  <a:pt x="474" y="138"/>
                  <a:pt x="475" y="138"/>
                  <a:pt x="475" y="137"/>
                </a:cubicBezTo>
                <a:close/>
                <a:moveTo>
                  <a:pt x="475" y="17"/>
                </a:moveTo>
                <a:lnTo>
                  <a:pt x="475" y="17"/>
                </a:lnTo>
                <a:lnTo>
                  <a:pt x="475" y="16"/>
                </a:lnTo>
                <a:lnTo>
                  <a:pt x="475" y="16"/>
                </a:lnTo>
                <a:lnTo>
                  <a:pt x="477" y="16"/>
                </a:lnTo>
                <a:lnTo>
                  <a:pt x="477" y="16"/>
                </a:lnTo>
                <a:cubicBezTo>
                  <a:pt x="475" y="17"/>
                  <a:pt x="475" y="17"/>
                  <a:pt x="475" y="17"/>
                </a:cubicBezTo>
                <a:close/>
                <a:moveTo>
                  <a:pt x="480" y="176"/>
                </a:moveTo>
                <a:lnTo>
                  <a:pt x="480" y="176"/>
                </a:lnTo>
                <a:close/>
                <a:moveTo>
                  <a:pt x="488" y="429"/>
                </a:moveTo>
                <a:lnTo>
                  <a:pt x="488" y="429"/>
                </a:lnTo>
                <a:cubicBezTo>
                  <a:pt x="488" y="428"/>
                  <a:pt x="488" y="428"/>
                  <a:pt x="487" y="427"/>
                </a:cubicBezTo>
                <a:lnTo>
                  <a:pt x="487" y="427"/>
                </a:lnTo>
                <a:cubicBezTo>
                  <a:pt x="488" y="426"/>
                  <a:pt x="490" y="426"/>
                  <a:pt x="491" y="428"/>
                </a:cubicBezTo>
                <a:lnTo>
                  <a:pt x="491" y="428"/>
                </a:lnTo>
                <a:cubicBezTo>
                  <a:pt x="490" y="428"/>
                  <a:pt x="489" y="428"/>
                  <a:pt x="488" y="429"/>
                </a:cubicBezTo>
                <a:close/>
                <a:moveTo>
                  <a:pt x="485" y="654"/>
                </a:moveTo>
                <a:lnTo>
                  <a:pt x="485" y="654"/>
                </a:lnTo>
                <a:lnTo>
                  <a:pt x="484" y="654"/>
                </a:lnTo>
                <a:lnTo>
                  <a:pt x="484" y="654"/>
                </a:lnTo>
                <a:cubicBezTo>
                  <a:pt x="484" y="655"/>
                  <a:pt x="484" y="655"/>
                  <a:pt x="484" y="655"/>
                </a:cubicBezTo>
                <a:lnTo>
                  <a:pt x="484" y="655"/>
                </a:lnTo>
                <a:lnTo>
                  <a:pt x="484" y="655"/>
                </a:lnTo>
                <a:lnTo>
                  <a:pt x="484" y="655"/>
                </a:lnTo>
                <a:lnTo>
                  <a:pt x="484" y="655"/>
                </a:lnTo>
                <a:lnTo>
                  <a:pt x="484" y="655"/>
                </a:lnTo>
                <a:cubicBezTo>
                  <a:pt x="486" y="653"/>
                  <a:pt x="488" y="652"/>
                  <a:pt x="490" y="653"/>
                </a:cubicBezTo>
                <a:lnTo>
                  <a:pt x="490" y="653"/>
                </a:lnTo>
                <a:cubicBezTo>
                  <a:pt x="488" y="653"/>
                  <a:pt x="487" y="653"/>
                  <a:pt x="485" y="654"/>
                </a:cubicBezTo>
                <a:close/>
                <a:moveTo>
                  <a:pt x="481" y="717"/>
                </a:moveTo>
                <a:lnTo>
                  <a:pt x="481" y="717"/>
                </a:lnTo>
                <a:lnTo>
                  <a:pt x="481" y="717"/>
                </a:lnTo>
                <a:lnTo>
                  <a:pt x="481" y="717"/>
                </a:lnTo>
                <a:lnTo>
                  <a:pt x="481" y="716"/>
                </a:lnTo>
                <a:lnTo>
                  <a:pt x="481" y="716"/>
                </a:lnTo>
                <a:lnTo>
                  <a:pt x="481" y="717"/>
                </a:lnTo>
                <a:close/>
                <a:moveTo>
                  <a:pt x="483" y="416"/>
                </a:moveTo>
                <a:lnTo>
                  <a:pt x="483" y="416"/>
                </a:lnTo>
                <a:cubicBezTo>
                  <a:pt x="484" y="416"/>
                  <a:pt x="485" y="416"/>
                  <a:pt x="485" y="415"/>
                </a:cubicBezTo>
                <a:lnTo>
                  <a:pt x="485" y="415"/>
                </a:lnTo>
                <a:cubicBezTo>
                  <a:pt x="485" y="416"/>
                  <a:pt x="485" y="416"/>
                  <a:pt x="485" y="418"/>
                </a:cubicBezTo>
                <a:lnTo>
                  <a:pt x="485" y="418"/>
                </a:lnTo>
                <a:cubicBezTo>
                  <a:pt x="484" y="416"/>
                  <a:pt x="484" y="416"/>
                  <a:pt x="483" y="416"/>
                </a:cubicBezTo>
                <a:close/>
                <a:moveTo>
                  <a:pt x="469" y="232"/>
                </a:moveTo>
                <a:lnTo>
                  <a:pt x="469" y="232"/>
                </a:lnTo>
                <a:cubicBezTo>
                  <a:pt x="469" y="232"/>
                  <a:pt x="469" y="231"/>
                  <a:pt x="470" y="231"/>
                </a:cubicBezTo>
                <a:lnTo>
                  <a:pt x="470" y="231"/>
                </a:lnTo>
                <a:cubicBezTo>
                  <a:pt x="471" y="230"/>
                  <a:pt x="471" y="230"/>
                  <a:pt x="472" y="230"/>
                </a:cubicBezTo>
                <a:lnTo>
                  <a:pt x="472" y="230"/>
                </a:lnTo>
                <a:cubicBezTo>
                  <a:pt x="471" y="231"/>
                  <a:pt x="470" y="232"/>
                  <a:pt x="469" y="232"/>
                </a:cubicBezTo>
                <a:close/>
                <a:moveTo>
                  <a:pt x="475" y="259"/>
                </a:moveTo>
                <a:lnTo>
                  <a:pt x="475" y="259"/>
                </a:lnTo>
                <a:lnTo>
                  <a:pt x="475" y="258"/>
                </a:lnTo>
                <a:lnTo>
                  <a:pt x="475" y="258"/>
                </a:lnTo>
                <a:lnTo>
                  <a:pt x="475" y="258"/>
                </a:lnTo>
                <a:lnTo>
                  <a:pt x="475" y="258"/>
                </a:lnTo>
                <a:lnTo>
                  <a:pt x="475" y="259"/>
                </a:lnTo>
                <a:close/>
                <a:moveTo>
                  <a:pt x="475" y="409"/>
                </a:moveTo>
                <a:lnTo>
                  <a:pt x="475" y="409"/>
                </a:lnTo>
                <a:cubicBezTo>
                  <a:pt x="475" y="410"/>
                  <a:pt x="475" y="411"/>
                  <a:pt x="477" y="410"/>
                </a:cubicBezTo>
                <a:lnTo>
                  <a:pt x="478" y="411"/>
                </a:lnTo>
                <a:lnTo>
                  <a:pt x="479" y="411"/>
                </a:lnTo>
                <a:lnTo>
                  <a:pt x="479" y="411"/>
                </a:lnTo>
                <a:cubicBezTo>
                  <a:pt x="477" y="412"/>
                  <a:pt x="477" y="413"/>
                  <a:pt x="475" y="414"/>
                </a:cubicBezTo>
                <a:lnTo>
                  <a:pt x="475" y="414"/>
                </a:lnTo>
                <a:cubicBezTo>
                  <a:pt x="475" y="415"/>
                  <a:pt x="475" y="415"/>
                  <a:pt x="474" y="415"/>
                </a:cubicBezTo>
                <a:lnTo>
                  <a:pt x="474" y="415"/>
                </a:lnTo>
                <a:cubicBezTo>
                  <a:pt x="474" y="415"/>
                  <a:pt x="473" y="415"/>
                  <a:pt x="472" y="415"/>
                </a:cubicBezTo>
                <a:lnTo>
                  <a:pt x="472" y="415"/>
                </a:lnTo>
                <a:cubicBezTo>
                  <a:pt x="472" y="415"/>
                  <a:pt x="472" y="416"/>
                  <a:pt x="471" y="416"/>
                </a:cubicBezTo>
                <a:lnTo>
                  <a:pt x="471" y="416"/>
                </a:lnTo>
                <a:cubicBezTo>
                  <a:pt x="473" y="413"/>
                  <a:pt x="474" y="411"/>
                  <a:pt x="475" y="409"/>
                </a:cubicBezTo>
                <a:close/>
                <a:moveTo>
                  <a:pt x="468" y="271"/>
                </a:moveTo>
                <a:lnTo>
                  <a:pt x="468" y="271"/>
                </a:lnTo>
                <a:lnTo>
                  <a:pt x="468" y="271"/>
                </a:lnTo>
                <a:lnTo>
                  <a:pt x="468" y="271"/>
                </a:lnTo>
                <a:lnTo>
                  <a:pt x="468" y="271"/>
                </a:lnTo>
                <a:lnTo>
                  <a:pt x="468" y="271"/>
                </a:lnTo>
                <a:cubicBezTo>
                  <a:pt x="468" y="271"/>
                  <a:pt x="468" y="271"/>
                  <a:pt x="468" y="273"/>
                </a:cubicBezTo>
                <a:lnTo>
                  <a:pt x="468" y="273"/>
                </a:lnTo>
                <a:cubicBezTo>
                  <a:pt x="468" y="273"/>
                  <a:pt x="468" y="273"/>
                  <a:pt x="468" y="271"/>
                </a:cubicBezTo>
                <a:close/>
                <a:moveTo>
                  <a:pt x="471" y="296"/>
                </a:moveTo>
                <a:lnTo>
                  <a:pt x="471" y="296"/>
                </a:lnTo>
                <a:lnTo>
                  <a:pt x="471" y="296"/>
                </a:lnTo>
                <a:lnTo>
                  <a:pt x="471" y="296"/>
                </a:lnTo>
                <a:lnTo>
                  <a:pt x="472" y="295"/>
                </a:lnTo>
                <a:lnTo>
                  <a:pt x="472" y="295"/>
                </a:lnTo>
                <a:cubicBezTo>
                  <a:pt x="471" y="299"/>
                  <a:pt x="471" y="301"/>
                  <a:pt x="471" y="304"/>
                </a:cubicBezTo>
                <a:lnTo>
                  <a:pt x="471" y="304"/>
                </a:lnTo>
                <a:cubicBezTo>
                  <a:pt x="471" y="305"/>
                  <a:pt x="471" y="305"/>
                  <a:pt x="471" y="305"/>
                </a:cubicBezTo>
                <a:lnTo>
                  <a:pt x="471" y="305"/>
                </a:lnTo>
                <a:cubicBezTo>
                  <a:pt x="471" y="305"/>
                  <a:pt x="471" y="305"/>
                  <a:pt x="470" y="305"/>
                </a:cubicBezTo>
                <a:lnTo>
                  <a:pt x="470" y="305"/>
                </a:lnTo>
                <a:lnTo>
                  <a:pt x="470" y="305"/>
                </a:lnTo>
                <a:lnTo>
                  <a:pt x="470" y="305"/>
                </a:lnTo>
                <a:cubicBezTo>
                  <a:pt x="470" y="302"/>
                  <a:pt x="470" y="300"/>
                  <a:pt x="467" y="299"/>
                </a:cubicBezTo>
                <a:lnTo>
                  <a:pt x="467" y="299"/>
                </a:lnTo>
                <a:cubicBezTo>
                  <a:pt x="469" y="299"/>
                  <a:pt x="470" y="298"/>
                  <a:pt x="471" y="296"/>
                </a:cubicBezTo>
                <a:close/>
                <a:moveTo>
                  <a:pt x="477" y="440"/>
                </a:moveTo>
                <a:lnTo>
                  <a:pt x="477" y="440"/>
                </a:lnTo>
                <a:cubicBezTo>
                  <a:pt x="477" y="440"/>
                  <a:pt x="477" y="440"/>
                  <a:pt x="477" y="439"/>
                </a:cubicBezTo>
                <a:lnTo>
                  <a:pt x="477" y="439"/>
                </a:lnTo>
                <a:cubicBezTo>
                  <a:pt x="475" y="439"/>
                  <a:pt x="475" y="438"/>
                  <a:pt x="475" y="437"/>
                </a:cubicBezTo>
                <a:lnTo>
                  <a:pt x="475" y="437"/>
                </a:lnTo>
                <a:cubicBezTo>
                  <a:pt x="474" y="437"/>
                  <a:pt x="472" y="437"/>
                  <a:pt x="471" y="438"/>
                </a:cubicBezTo>
                <a:lnTo>
                  <a:pt x="471" y="438"/>
                </a:lnTo>
                <a:cubicBezTo>
                  <a:pt x="471" y="436"/>
                  <a:pt x="470" y="434"/>
                  <a:pt x="471" y="433"/>
                </a:cubicBezTo>
                <a:lnTo>
                  <a:pt x="471" y="433"/>
                </a:lnTo>
                <a:cubicBezTo>
                  <a:pt x="471" y="432"/>
                  <a:pt x="470" y="431"/>
                  <a:pt x="469" y="431"/>
                </a:cubicBezTo>
                <a:lnTo>
                  <a:pt x="469" y="431"/>
                </a:lnTo>
                <a:cubicBezTo>
                  <a:pt x="468" y="431"/>
                  <a:pt x="468" y="431"/>
                  <a:pt x="467" y="431"/>
                </a:cubicBezTo>
                <a:lnTo>
                  <a:pt x="467" y="431"/>
                </a:lnTo>
                <a:cubicBezTo>
                  <a:pt x="467" y="428"/>
                  <a:pt x="468" y="427"/>
                  <a:pt x="466" y="424"/>
                </a:cubicBezTo>
                <a:lnTo>
                  <a:pt x="467" y="423"/>
                </a:lnTo>
                <a:lnTo>
                  <a:pt x="467" y="423"/>
                </a:lnTo>
                <a:cubicBezTo>
                  <a:pt x="467" y="424"/>
                  <a:pt x="467" y="424"/>
                  <a:pt x="467" y="424"/>
                </a:cubicBezTo>
                <a:lnTo>
                  <a:pt x="467" y="424"/>
                </a:lnTo>
                <a:cubicBezTo>
                  <a:pt x="468" y="425"/>
                  <a:pt x="467" y="428"/>
                  <a:pt x="470" y="427"/>
                </a:cubicBezTo>
                <a:lnTo>
                  <a:pt x="470" y="427"/>
                </a:lnTo>
                <a:cubicBezTo>
                  <a:pt x="471" y="426"/>
                  <a:pt x="472" y="427"/>
                  <a:pt x="474" y="428"/>
                </a:cubicBezTo>
                <a:lnTo>
                  <a:pt x="474" y="428"/>
                </a:lnTo>
                <a:cubicBezTo>
                  <a:pt x="477" y="429"/>
                  <a:pt x="479" y="427"/>
                  <a:pt x="481" y="424"/>
                </a:cubicBezTo>
                <a:lnTo>
                  <a:pt x="481" y="424"/>
                </a:lnTo>
                <a:cubicBezTo>
                  <a:pt x="481" y="425"/>
                  <a:pt x="481" y="426"/>
                  <a:pt x="481" y="427"/>
                </a:cubicBezTo>
                <a:lnTo>
                  <a:pt x="481" y="427"/>
                </a:lnTo>
                <a:lnTo>
                  <a:pt x="481" y="427"/>
                </a:lnTo>
                <a:lnTo>
                  <a:pt x="481" y="427"/>
                </a:lnTo>
                <a:cubicBezTo>
                  <a:pt x="481" y="428"/>
                  <a:pt x="481" y="428"/>
                  <a:pt x="480" y="428"/>
                </a:cubicBezTo>
                <a:lnTo>
                  <a:pt x="480" y="428"/>
                </a:lnTo>
                <a:cubicBezTo>
                  <a:pt x="479" y="429"/>
                  <a:pt x="478" y="431"/>
                  <a:pt x="477" y="432"/>
                </a:cubicBezTo>
                <a:lnTo>
                  <a:pt x="477" y="432"/>
                </a:lnTo>
                <a:cubicBezTo>
                  <a:pt x="481" y="432"/>
                  <a:pt x="482" y="435"/>
                  <a:pt x="485" y="436"/>
                </a:cubicBezTo>
                <a:lnTo>
                  <a:pt x="485" y="436"/>
                </a:lnTo>
                <a:lnTo>
                  <a:pt x="484" y="436"/>
                </a:lnTo>
                <a:lnTo>
                  <a:pt x="484" y="436"/>
                </a:lnTo>
                <a:cubicBezTo>
                  <a:pt x="484" y="436"/>
                  <a:pt x="484" y="436"/>
                  <a:pt x="483" y="436"/>
                </a:cubicBezTo>
                <a:lnTo>
                  <a:pt x="483" y="436"/>
                </a:lnTo>
                <a:cubicBezTo>
                  <a:pt x="482" y="437"/>
                  <a:pt x="481" y="437"/>
                  <a:pt x="481" y="438"/>
                </a:cubicBezTo>
                <a:lnTo>
                  <a:pt x="481" y="438"/>
                </a:lnTo>
                <a:cubicBezTo>
                  <a:pt x="480" y="438"/>
                  <a:pt x="480" y="439"/>
                  <a:pt x="479" y="440"/>
                </a:cubicBezTo>
                <a:lnTo>
                  <a:pt x="479" y="440"/>
                </a:lnTo>
                <a:cubicBezTo>
                  <a:pt x="478" y="440"/>
                  <a:pt x="477" y="440"/>
                  <a:pt x="477" y="440"/>
                </a:cubicBezTo>
                <a:close/>
                <a:moveTo>
                  <a:pt x="477" y="450"/>
                </a:moveTo>
                <a:lnTo>
                  <a:pt x="477" y="450"/>
                </a:lnTo>
                <a:cubicBezTo>
                  <a:pt x="477" y="450"/>
                  <a:pt x="477" y="450"/>
                  <a:pt x="477" y="449"/>
                </a:cubicBezTo>
                <a:lnTo>
                  <a:pt x="477" y="449"/>
                </a:lnTo>
                <a:cubicBezTo>
                  <a:pt x="477" y="450"/>
                  <a:pt x="477" y="450"/>
                  <a:pt x="477" y="450"/>
                </a:cubicBezTo>
                <a:close/>
                <a:moveTo>
                  <a:pt x="477" y="725"/>
                </a:moveTo>
                <a:lnTo>
                  <a:pt x="477" y="725"/>
                </a:lnTo>
                <a:lnTo>
                  <a:pt x="477" y="725"/>
                </a:lnTo>
                <a:lnTo>
                  <a:pt x="477" y="725"/>
                </a:lnTo>
                <a:cubicBezTo>
                  <a:pt x="477" y="726"/>
                  <a:pt x="477" y="726"/>
                  <a:pt x="477" y="726"/>
                </a:cubicBezTo>
                <a:lnTo>
                  <a:pt x="477" y="726"/>
                </a:lnTo>
                <a:cubicBezTo>
                  <a:pt x="477" y="727"/>
                  <a:pt x="475" y="729"/>
                  <a:pt x="474" y="729"/>
                </a:cubicBezTo>
                <a:lnTo>
                  <a:pt x="474" y="729"/>
                </a:lnTo>
                <a:cubicBezTo>
                  <a:pt x="475" y="728"/>
                  <a:pt x="475" y="727"/>
                  <a:pt x="477" y="725"/>
                </a:cubicBezTo>
                <a:close/>
                <a:moveTo>
                  <a:pt x="487" y="702"/>
                </a:moveTo>
                <a:lnTo>
                  <a:pt x="487" y="702"/>
                </a:lnTo>
                <a:lnTo>
                  <a:pt x="487" y="702"/>
                </a:lnTo>
                <a:cubicBezTo>
                  <a:pt x="485" y="705"/>
                  <a:pt x="486" y="708"/>
                  <a:pt x="483" y="710"/>
                </a:cubicBezTo>
                <a:lnTo>
                  <a:pt x="483" y="710"/>
                </a:lnTo>
                <a:cubicBezTo>
                  <a:pt x="482" y="710"/>
                  <a:pt x="481" y="710"/>
                  <a:pt x="481" y="710"/>
                </a:cubicBezTo>
                <a:lnTo>
                  <a:pt x="481" y="710"/>
                </a:lnTo>
                <a:cubicBezTo>
                  <a:pt x="483" y="708"/>
                  <a:pt x="483" y="706"/>
                  <a:pt x="481" y="703"/>
                </a:cubicBezTo>
                <a:lnTo>
                  <a:pt x="481" y="703"/>
                </a:lnTo>
                <a:lnTo>
                  <a:pt x="481" y="703"/>
                </a:lnTo>
                <a:lnTo>
                  <a:pt x="481" y="703"/>
                </a:lnTo>
                <a:cubicBezTo>
                  <a:pt x="481" y="702"/>
                  <a:pt x="482" y="702"/>
                  <a:pt x="483" y="701"/>
                </a:cubicBezTo>
                <a:lnTo>
                  <a:pt x="483" y="701"/>
                </a:lnTo>
                <a:cubicBezTo>
                  <a:pt x="483" y="701"/>
                  <a:pt x="484" y="700"/>
                  <a:pt x="484" y="699"/>
                </a:cubicBezTo>
                <a:lnTo>
                  <a:pt x="484" y="699"/>
                </a:lnTo>
                <a:cubicBezTo>
                  <a:pt x="486" y="697"/>
                  <a:pt x="487" y="696"/>
                  <a:pt x="489" y="697"/>
                </a:cubicBezTo>
                <a:lnTo>
                  <a:pt x="489" y="697"/>
                </a:lnTo>
                <a:cubicBezTo>
                  <a:pt x="489" y="697"/>
                  <a:pt x="489" y="698"/>
                  <a:pt x="490" y="699"/>
                </a:cubicBezTo>
                <a:lnTo>
                  <a:pt x="490" y="699"/>
                </a:lnTo>
                <a:cubicBezTo>
                  <a:pt x="488" y="700"/>
                  <a:pt x="487" y="701"/>
                  <a:pt x="487" y="702"/>
                </a:cubicBezTo>
                <a:close/>
                <a:moveTo>
                  <a:pt x="487" y="412"/>
                </a:moveTo>
                <a:lnTo>
                  <a:pt x="487" y="412"/>
                </a:lnTo>
                <a:cubicBezTo>
                  <a:pt x="490" y="411"/>
                  <a:pt x="493" y="408"/>
                  <a:pt x="493" y="411"/>
                </a:cubicBezTo>
                <a:lnTo>
                  <a:pt x="493" y="411"/>
                </a:lnTo>
                <a:cubicBezTo>
                  <a:pt x="493" y="411"/>
                  <a:pt x="493" y="411"/>
                  <a:pt x="492" y="412"/>
                </a:cubicBezTo>
                <a:lnTo>
                  <a:pt x="492" y="412"/>
                </a:lnTo>
                <a:cubicBezTo>
                  <a:pt x="490" y="412"/>
                  <a:pt x="488" y="414"/>
                  <a:pt x="486" y="415"/>
                </a:cubicBezTo>
                <a:lnTo>
                  <a:pt x="486" y="415"/>
                </a:lnTo>
                <a:cubicBezTo>
                  <a:pt x="487" y="414"/>
                  <a:pt x="487" y="413"/>
                  <a:pt x="487" y="412"/>
                </a:cubicBezTo>
                <a:close/>
                <a:moveTo>
                  <a:pt x="488" y="12"/>
                </a:moveTo>
                <a:lnTo>
                  <a:pt x="488" y="12"/>
                </a:lnTo>
                <a:lnTo>
                  <a:pt x="488" y="12"/>
                </a:lnTo>
                <a:lnTo>
                  <a:pt x="488" y="12"/>
                </a:lnTo>
                <a:cubicBezTo>
                  <a:pt x="489" y="13"/>
                  <a:pt x="489" y="14"/>
                  <a:pt x="488" y="15"/>
                </a:cubicBezTo>
                <a:lnTo>
                  <a:pt x="488" y="15"/>
                </a:lnTo>
                <a:cubicBezTo>
                  <a:pt x="488" y="15"/>
                  <a:pt x="488" y="15"/>
                  <a:pt x="487" y="15"/>
                </a:cubicBezTo>
                <a:lnTo>
                  <a:pt x="487" y="15"/>
                </a:lnTo>
                <a:cubicBezTo>
                  <a:pt x="488" y="14"/>
                  <a:pt x="489" y="12"/>
                  <a:pt x="488" y="12"/>
                </a:cubicBezTo>
                <a:close/>
                <a:moveTo>
                  <a:pt x="489" y="103"/>
                </a:moveTo>
                <a:lnTo>
                  <a:pt x="489" y="103"/>
                </a:lnTo>
                <a:cubicBezTo>
                  <a:pt x="490" y="103"/>
                  <a:pt x="490" y="104"/>
                  <a:pt x="490" y="104"/>
                </a:cubicBezTo>
                <a:lnTo>
                  <a:pt x="490" y="104"/>
                </a:lnTo>
                <a:cubicBezTo>
                  <a:pt x="490" y="104"/>
                  <a:pt x="490" y="104"/>
                  <a:pt x="489" y="104"/>
                </a:cubicBezTo>
                <a:lnTo>
                  <a:pt x="489" y="104"/>
                </a:lnTo>
                <a:lnTo>
                  <a:pt x="489" y="104"/>
                </a:lnTo>
                <a:lnTo>
                  <a:pt x="489" y="104"/>
                </a:lnTo>
                <a:lnTo>
                  <a:pt x="489" y="103"/>
                </a:lnTo>
                <a:close/>
                <a:moveTo>
                  <a:pt x="492" y="190"/>
                </a:moveTo>
                <a:lnTo>
                  <a:pt x="492" y="190"/>
                </a:lnTo>
                <a:cubicBezTo>
                  <a:pt x="491" y="190"/>
                  <a:pt x="491" y="190"/>
                  <a:pt x="490" y="190"/>
                </a:cubicBezTo>
                <a:lnTo>
                  <a:pt x="490" y="190"/>
                </a:lnTo>
                <a:cubicBezTo>
                  <a:pt x="490" y="190"/>
                  <a:pt x="490" y="190"/>
                  <a:pt x="489" y="190"/>
                </a:cubicBezTo>
                <a:lnTo>
                  <a:pt x="489" y="190"/>
                </a:lnTo>
                <a:cubicBezTo>
                  <a:pt x="490" y="190"/>
                  <a:pt x="491" y="189"/>
                  <a:pt x="491" y="189"/>
                </a:cubicBezTo>
                <a:lnTo>
                  <a:pt x="491" y="189"/>
                </a:lnTo>
                <a:cubicBezTo>
                  <a:pt x="491" y="189"/>
                  <a:pt x="491" y="190"/>
                  <a:pt x="492" y="190"/>
                </a:cubicBezTo>
                <a:close/>
                <a:moveTo>
                  <a:pt x="489" y="160"/>
                </a:moveTo>
                <a:lnTo>
                  <a:pt x="489" y="160"/>
                </a:lnTo>
                <a:lnTo>
                  <a:pt x="489" y="159"/>
                </a:lnTo>
                <a:lnTo>
                  <a:pt x="489" y="159"/>
                </a:lnTo>
                <a:cubicBezTo>
                  <a:pt x="490" y="159"/>
                  <a:pt x="491" y="159"/>
                  <a:pt x="492" y="159"/>
                </a:cubicBezTo>
                <a:lnTo>
                  <a:pt x="492" y="159"/>
                </a:lnTo>
                <a:cubicBezTo>
                  <a:pt x="491" y="159"/>
                  <a:pt x="490" y="160"/>
                  <a:pt x="489" y="160"/>
                </a:cubicBezTo>
                <a:close/>
                <a:moveTo>
                  <a:pt x="493" y="99"/>
                </a:moveTo>
                <a:lnTo>
                  <a:pt x="493" y="99"/>
                </a:lnTo>
                <a:lnTo>
                  <a:pt x="493" y="99"/>
                </a:lnTo>
                <a:lnTo>
                  <a:pt x="493" y="99"/>
                </a:lnTo>
                <a:cubicBezTo>
                  <a:pt x="495" y="99"/>
                  <a:pt x="497" y="98"/>
                  <a:pt x="497" y="100"/>
                </a:cubicBezTo>
                <a:lnTo>
                  <a:pt x="497" y="100"/>
                </a:lnTo>
                <a:cubicBezTo>
                  <a:pt x="499" y="100"/>
                  <a:pt x="499" y="101"/>
                  <a:pt x="499" y="101"/>
                </a:cubicBezTo>
                <a:lnTo>
                  <a:pt x="499" y="101"/>
                </a:lnTo>
                <a:cubicBezTo>
                  <a:pt x="497" y="101"/>
                  <a:pt x="497" y="100"/>
                  <a:pt x="496" y="100"/>
                </a:cubicBezTo>
                <a:lnTo>
                  <a:pt x="496" y="100"/>
                </a:lnTo>
                <a:cubicBezTo>
                  <a:pt x="494" y="100"/>
                  <a:pt x="493" y="100"/>
                  <a:pt x="492" y="100"/>
                </a:cubicBezTo>
                <a:lnTo>
                  <a:pt x="492" y="100"/>
                </a:lnTo>
                <a:lnTo>
                  <a:pt x="493" y="99"/>
                </a:lnTo>
                <a:close/>
                <a:moveTo>
                  <a:pt x="499" y="287"/>
                </a:moveTo>
                <a:lnTo>
                  <a:pt x="499" y="287"/>
                </a:lnTo>
                <a:close/>
                <a:moveTo>
                  <a:pt x="497" y="205"/>
                </a:moveTo>
                <a:lnTo>
                  <a:pt x="497" y="205"/>
                </a:lnTo>
                <a:cubicBezTo>
                  <a:pt x="497" y="204"/>
                  <a:pt x="497" y="204"/>
                  <a:pt x="497" y="203"/>
                </a:cubicBezTo>
                <a:lnTo>
                  <a:pt x="497" y="203"/>
                </a:lnTo>
                <a:lnTo>
                  <a:pt x="499" y="203"/>
                </a:lnTo>
                <a:lnTo>
                  <a:pt x="499" y="203"/>
                </a:lnTo>
                <a:cubicBezTo>
                  <a:pt x="497" y="204"/>
                  <a:pt x="497" y="204"/>
                  <a:pt x="497" y="205"/>
                </a:cubicBezTo>
                <a:close/>
                <a:moveTo>
                  <a:pt x="495" y="658"/>
                </a:moveTo>
                <a:lnTo>
                  <a:pt x="495" y="658"/>
                </a:lnTo>
                <a:close/>
                <a:moveTo>
                  <a:pt x="493" y="438"/>
                </a:moveTo>
                <a:lnTo>
                  <a:pt x="493" y="438"/>
                </a:lnTo>
                <a:cubicBezTo>
                  <a:pt x="493" y="438"/>
                  <a:pt x="492" y="438"/>
                  <a:pt x="492" y="437"/>
                </a:cubicBezTo>
                <a:lnTo>
                  <a:pt x="492" y="437"/>
                </a:lnTo>
                <a:cubicBezTo>
                  <a:pt x="493" y="436"/>
                  <a:pt x="493" y="434"/>
                  <a:pt x="494" y="433"/>
                </a:cubicBezTo>
                <a:lnTo>
                  <a:pt x="494" y="433"/>
                </a:lnTo>
                <a:cubicBezTo>
                  <a:pt x="496" y="432"/>
                  <a:pt x="497" y="432"/>
                  <a:pt x="499" y="432"/>
                </a:cubicBezTo>
                <a:lnTo>
                  <a:pt x="499" y="432"/>
                </a:lnTo>
                <a:cubicBezTo>
                  <a:pt x="497" y="434"/>
                  <a:pt x="494" y="436"/>
                  <a:pt x="493" y="438"/>
                </a:cubicBezTo>
                <a:close/>
                <a:moveTo>
                  <a:pt x="501" y="174"/>
                </a:moveTo>
                <a:lnTo>
                  <a:pt x="501" y="174"/>
                </a:lnTo>
                <a:cubicBezTo>
                  <a:pt x="500" y="175"/>
                  <a:pt x="500" y="176"/>
                  <a:pt x="499" y="176"/>
                </a:cubicBezTo>
                <a:lnTo>
                  <a:pt x="499" y="176"/>
                </a:lnTo>
                <a:lnTo>
                  <a:pt x="499" y="177"/>
                </a:lnTo>
                <a:lnTo>
                  <a:pt x="499" y="177"/>
                </a:lnTo>
                <a:cubicBezTo>
                  <a:pt x="499" y="178"/>
                  <a:pt x="497" y="179"/>
                  <a:pt x="497" y="181"/>
                </a:cubicBezTo>
                <a:lnTo>
                  <a:pt x="497" y="181"/>
                </a:lnTo>
                <a:cubicBezTo>
                  <a:pt x="497" y="180"/>
                  <a:pt x="497" y="180"/>
                  <a:pt x="497" y="180"/>
                </a:cubicBezTo>
                <a:lnTo>
                  <a:pt x="497" y="180"/>
                </a:lnTo>
                <a:cubicBezTo>
                  <a:pt x="497" y="177"/>
                  <a:pt x="497" y="176"/>
                  <a:pt x="497" y="173"/>
                </a:cubicBezTo>
                <a:lnTo>
                  <a:pt x="497" y="173"/>
                </a:lnTo>
                <a:cubicBezTo>
                  <a:pt x="497" y="173"/>
                  <a:pt x="497" y="173"/>
                  <a:pt x="496" y="173"/>
                </a:cubicBezTo>
                <a:lnTo>
                  <a:pt x="496" y="173"/>
                </a:lnTo>
                <a:cubicBezTo>
                  <a:pt x="497" y="172"/>
                  <a:pt x="499" y="172"/>
                  <a:pt x="499" y="170"/>
                </a:cubicBezTo>
                <a:lnTo>
                  <a:pt x="499" y="170"/>
                </a:lnTo>
                <a:cubicBezTo>
                  <a:pt x="499" y="172"/>
                  <a:pt x="499" y="173"/>
                  <a:pt x="499" y="174"/>
                </a:cubicBezTo>
                <a:lnTo>
                  <a:pt x="499" y="174"/>
                </a:lnTo>
                <a:cubicBezTo>
                  <a:pt x="499" y="175"/>
                  <a:pt x="500" y="175"/>
                  <a:pt x="501" y="174"/>
                </a:cubicBezTo>
                <a:lnTo>
                  <a:pt x="503" y="144"/>
                </a:lnTo>
                <a:lnTo>
                  <a:pt x="503" y="144"/>
                </a:lnTo>
                <a:cubicBezTo>
                  <a:pt x="503" y="144"/>
                  <a:pt x="503" y="146"/>
                  <a:pt x="501" y="147"/>
                </a:cubicBezTo>
                <a:lnTo>
                  <a:pt x="501" y="147"/>
                </a:lnTo>
                <a:cubicBezTo>
                  <a:pt x="501" y="146"/>
                  <a:pt x="501" y="145"/>
                  <a:pt x="500" y="145"/>
                </a:cubicBezTo>
                <a:lnTo>
                  <a:pt x="500" y="145"/>
                </a:lnTo>
                <a:cubicBezTo>
                  <a:pt x="501" y="144"/>
                  <a:pt x="503" y="144"/>
                  <a:pt x="503" y="144"/>
                </a:cubicBezTo>
                <a:lnTo>
                  <a:pt x="501" y="174"/>
                </a:lnTo>
                <a:close/>
                <a:moveTo>
                  <a:pt x="504" y="127"/>
                </a:moveTo>
                <a:lnTo>
                  <a:pt x="504" y="127"/>
                </a:lnTo>
                <a:cubicBezTo>
                  <a:pt x="505" y="127"/>
                  <a:pt x="505" y="127"/>
                  <a:pt x="506" y="129"/>
                </a:cubicBezTo>
                <a:lnTo>
                  <a:pt x="506" y="129"/>
                </a:lnTo>
                <a:lnTo>
                  <a:pt x="505" y="129"/>
                </a:lnTo>
                <a:lnTo>
                  <a:pt x="505" y="129"/>
                </a:lnTo>
                <a:lnTo>
                  <a:pt x="505" y="129"/>
                </a:lnTo>
                <a:lnTo>
                  <a:pt x="505" y="129"/>
                </a:lnTo>
                <a:cubicBezTo>
                  <a:pt x="503" y="130"/>
                  <a:pt x="502" y="131"/>
                  <a:pt x="501" y="130"/>
                </a:cubicBezTo>
                <a:lnTo>
                  <a:pt x="501" y="130"/>
                </a:lnTo>
                <a:cubicBezTo>
                  <a:pt x="503" y="129"/>
                  <a:pt x="503" y="129"/>
                  <a:pt x="504" y="127"/>
                </a:cubicBezTo>
                <a:close/>
                <a:moveTo>
                  <a:pt x="504" y="35"/>
                </a:moveTo>
                <a:lnTo>
                  <a:pt x="504" y="35"/>
                </a:lnTo>
                <a:cubicBezTo>
                  <a:pt x="504" y="36"/>
                  <a:pt x="504" y="36"/>
                  <a:pt x="504" y="37"/>
                </a:cubicBezTo>
                <a:lnTo>
                  <a:pt x="504" y="37"/>
                </a:lnTo>
                <a:cubicBezTo>
                  <a:pt x="504" y="36"/>
                  <a:pt x="504" y="36"/>
                  <a:pt x="503" y="36"/>
                </a:cubicBezTo>
                <a:lnTo>
                  <a:pt x="503" y="36"/>
                </a:lnTo>
                <a:lnTo>
                  <a:pt x="504" y="35"/>
                </a:lnTo>
                <a:close/>
                <a:moveTo>
                  <a:pt x="503" y="31"/>
                </a:moveTo>
                <a:lnTo>
                  <a:pt x="503" y="31"/>
                </a:lnTo>
                <a:lnTo>
                  <a:pt x="503" y="31"/>
                </a:lnTo>
                <a:lnTo>
                  <a:pt x="503" y="31"/>
                </a:lnTo>
                <a:cubicBezTo>
                  <a:pt x="505" y="31"/>
                  <a:pt x="506" y="30"/>
                  <a:pt x="506" y="29"/>
                </a:cubicBezTo>
                <a:lnTo>
                  <a:pt x="506" y="29"/>
                </a:lnTo>
                <a:lnTo>
                  <a:pt x="506" y="29"/>
                </a:lnTo>
                <a:lnTo>
                  <a:pt x="508" y="25"/>
                </a:lnTo>
                <a:lnTo>
                  <a:pt x="508" y="25"/>
                </a:lnTo>
                <a:cubicBezTo>
                  <a:pt x="509" y="25"/>
                  <a:pt x="509" y="25"/>
                  <a:pt x="509" y="25"/>
                </a:cubicBezTo>
                <a:lnTo>
                  <a:pt x="509" y="25"/>
                </a:lnTo>
                <a:lnTo>
                  <a:pt x="509" y="25"/>
                </a:lnTo>
                <a:lnTo>
                  <a:pt x="509" y="25"/>
                </a:lnTo>
                <a:cubicBezTo>
                  <a:pt x="509" y="30"/>
                  <a:pt x="512" y="30"/>
                  <a:pt x="515" y="27"/>
                </a:cubicBezTo>
                <a:lnTo>
                  <a:pt x="515" y="27"/>
                </a:lnTo>
                <a:cubicBezTo>
                  <a:pt x="514" y="27"/>
                  <a:pt x="514" y="28"/>
                  <a:pt x="514" y="28"/>
                </a:cubicBezTo>
                <a:lnTo>
                  <a:pt x="514" y="28"/>
                </a:lnTo>
                <a:cubicBezTo>
                  <a:pt x="514" y="29"/>
                  <a:pt x="515" y="29"/>
                  <a:pt x="515" y="30"/>
                </a:cubicBezTo>
                <a:lnTo>
                  <a:pt x="515" y="30"/>
                </a:lnTo>
                <a:cubicBezTo>
                  <a:pt x="514" y="31"/>
                  <a:pt x="514" y="31"/>
                  <a:pt x="513" y="31"/>
                </a:cubicBezTo>
                <a:lnTo>
                  <a:pt x="513" y="31"/>
                </a:lnTo>
                <a:lnTo>
                  <a:pt x="513" y="31"/>
                </a:lnTo>
                <a:lnTo>
                  <a:pt x="513" y="31"/>
                </a:lnTo>
                <a:cubicBezTo>
                  <a:pt x="512" y="31"/>
                  <a:pt x="511" y="31"/>
                  <a:pt x="510" y="31"/>
                </a:cubicBezTo>
                <a:lnTo>
                  <a:pt x="510" y="31"/>
                </a:lnTo>
                <a:cubicBezTo>
                  <a:pt x="508" y="31"/>
                  <a:pt x="506" y="32"/>
                  <a:pt x="504" y="34"/>
                </a:cubicBezTo>
                <a:lnTo>
                  <a:pt x="504" y="34"/>
                </a:lnTo>
                <a:cubicBezTo>
                  <a:pt x="504" y="35"/>
                  <a:pt x="504" y="35"/>
                  <a:pt x="504" y="35"/>
                </a:cubicBezTo>
                <a:lnTo>
                  <a:pt x="504" y="35"/>
                </a:lnTo>
                <a:cubicBezTo>
                  <a:pt x="504" y="34"/>
                  <a:pt x="503" y="34"/>
                  <a:pt x="503" y="34"/>
                </a:cubicBezTo>
                <a:lnTo>
                  <a:pt x="503" y="34"/>
                </a:lnTo>
                <a:cubicBezTo>
                  <a:pt x="503" y="33"/>
                  <a:pt x="503" y="32"/>
                  <a:pt x="503" y="31"/>
                </a:cubicBezTo>
                <a:close/>
                <a:moveTo>
                  <a:pt x="517" y="13"/>
                </a:moveTo>
                <a:lnTo>
                  <a:pt x="517" y="13"/>
                </a:lnTo>
                <a:lnTo>
                  <a:pt x="517" y="13"/>
                </a:lnTo>
                <a:lnTo>
                  <a:pt x="517" y="13"/>
                </a:lnTo>
                <a:cubicBezTo>
                  <a:pt x="517" y="12"/>
                  <a:pt x="517" y="12"/>
                  <a:pt x="518" y="12"/>
                </a:cubicBezTo>
                <a:lnTo>
                  <a:pt x="518" y="12"/>
                </a:lnTo>
                <a:cubicBezTo>
                  <a:pt x="517" y="15"/>
                  <a:pt x="517" y="16"/>
                  <a:pt x="516" y="19"/>
                </a:cubicBezTo>
                <a:lnTo>
                  <a:pt x="516" y="19"/>
                </a:lnTo>
                <a:cubicBezTo>
                  <a:pt x="515" y="19"/>
                  <a:pt x="515" y="18"/>
                  <a:pt x="514" y="18"/>
                </a:cubicBezTo>
                <a:lnTo>
                  <a:pt x="514" y="18"/>
                </a:lnTo>
                <a:lnTo>
                  <a:pt x="514" y="18"/>
                </a:lnTo>
                <a:lnTo>
                  <a:pt x="514" y="18"/>
                </a:lnTo>
                <a:cubicBezTo>
                  <a:pt x="514" y="17"/>
                  <a:pt x="514" y="17"/>
                  <a:pt x="513" y="16"/>
                </a:cubicBezTo>
                <a:lnTo>
                  <a:pt x="513" y="16"/>
                </a:lnTo>
                <a:cubicBezTo>
                  <a:pt x="514" y="15"/>
                  <a:pt x="515" y="14"/>
                  <a:pt x="517" y="13"/>
                </a:cubicBezTo>
                <a:close/>
                <a:moveTo>
                  <a:pt x="517" y="49"/>
                </a:moveTo>
                <a:lnTo>
                  <a:pt x="517" y="49"/>
                </a:lnTo>
                <a:lnTo>
                  <a:pt x="517" y="49"/>
                </a:lnTo>
                <a:cubicBezTo>
                  <a:pt x="514" y="48"/>
                  <a:pt x="507" y="52"/>
                  <a:pt x="508" y="43"/>
                </a:cubicBezTo>
                <a:lnTo>
                  <a:pt x="508" y="43"/>
                </a:lnTo>
                <a:cubicBezTo>
                  <a:pt x="510" y="43"/>
                  <a:pt x="513" y="43"/>
                  <a:pt x="515" y="43"/>
                </a:cubicBezTo>
                <a:lnTo>
                  <a:pt x="515" y="43"/>
                </a:lnTo>
                <a:cubicBezTo>
                  <a:pt x="517" y="43"/>
                  <a:pt x="518" y="44"/>
                  <a:pt x="520" y="45"/>
                </a:cubicBezTo>
                <a:lnTo>
                  <a:pt x="520" y="45"/>
                </a:lnTo>
                <a:cubicBezTo>
                  <a:pt x="518" y="46"/>
                  <a:pt x="518" y="47"/>
                  <a:pt x="517" y="49"/>
                </a:cubicBezTo>
                <a:close/>
                <a:moveTo>
                  <a:pt x="520" y="56"/>
                </a:moveTo>
                <a:lnTo>
                  <a:pt x="520" y="56"/>
                </a:lnTo>
                <a:cubicBezTo>
                  <a:pt x="520" y="58"/>
                  <a:pt x="520" y="59"/>
                  <a:pt x="520" y="61"/>
                </a:cubicBezTo>
                <a:lnTo>
                  <a:pt x="520" y="61"/>
                </a:lnTo>
                <a:cubicBezTo>
                  <a:pt x="520" y="61"/>
                  <a:pt x="518" y="61"/>
                  <a:pt x="518" y="62"/>
                </a:cubicBezTo>
                <a:lnTo>
                  <a:pt x="518" y="62"/>
                </a:lnTo>
                <a:cubicBezTo>
                  <a:pt x="516" y="60"/>
                  <a:pt x="514" y="59"/>
                  <a:pt x="512" y="58"/>
                </a:cubicBezTo>
                <a:lnTo>
                  <a:pt x="512" y="58"/>
                </a:lnTo>
                <a:cubicBezTo>
                  <a:pt x="513" y="58"/>
                  <a:pt x="513" y="57"/>
                  <a:pt x="513" y="56"/>
                </a:cubicBezTo>
                <a:lnTo>
                  <a:pt x="513" y="56"/>
                </a:lnTo>
                <a:cubicBezTo>
                  <a:pt x="516" y="55"/>
                  <a:pt x="516" y="52"/>
                  <a:pt x="518" y="50"/>
                </a:cubicBezTo>
                <a:lnTo>
                  <a:pt x="518" y="50"/>
                </a:lnTo>
                <a:cubicBezTo>
                  <a:pt x="518" y="52"/>
                  <a:pt x="518" y="53"/>
                  <a:pt x="520" y="54"/>
                </a:cubicBezTo>
                <a:lnTo>
                  <a:pt x="520" y="54"/>
                </a:lnTo>
                <a:cubicBezTo>
                  <a:pt x="522" y="55"/>
                  <a:pt x="520" y="56"/>
                  <a:pt x="520" y="56"/>
                </a:cubicBezTo>
                <a:close/>
                <a:moveTo>
                  <a:pt x="517" y="91"/>
                </a:moveTo>
                <a:lnTo>
                  <a:pt x="517" y="91"/>
                </a:lnTo>
                <a:lnTo>
                  <a:pt x="518" y="91"/>
                </a:lnTo>
                <a:lnTo>
                  <a:pt x="518" y="91"/>
                </a:lnTo>
                <a:cubicBezTo>
                  <a:pt x="518" y="91"/>
                  <a:pt x="518" y="91"/>
                  <a:pt x="518" y="92"/>
                </a:cubicBezTo>
                <a:lnTo>
                  <a:pt x="518" y="92"/>
                </a:lnTo>
                <a:cubicBezTo>
                  <a:pt x="517" y="92"/>
                  <a:pt x="517" y="92"/>
                  <a:pt x="517" y="91"/>
                </a:cubicBezTo>
                <a:close/>
                <a:moveTo>
                  <a:pt x="520" y="107"/>
                </a:moveTo>
                <a:lnTo>
                  <a:pt x="520" y="107"/>
                </a:lnTo>
                <a:cubicBezTo>
                  <a:pt x="520" y="107"/>
                  <a:pt x="520" y="107"/>
                  <a:pt x="518" y="108"/>
                </a:cubicBezTo>
                <a:lnTo>
                  <a:pt x="518" y="108"/>
                </a:lnTo>
                <a:cubicBezTo>
                  <a:pt x="518" y="109"/>
                  <a:pt x="517" y="110"/>
                  <a:pt x="516" y="111"/>
                </a:cubicBezTo>
                <a:lnTo>
                  <a:pt x="516" y="111"/>
                </a:lnTo>
                <a:cubicBezTo>
                  <a:pt x="516" y="111"/>
                  <a:pt x="515" y="110"/>
                  <a:pt x="515" y="109"/>
                </a:cubicBezTo>
                <a:lnTo>
                  <a:pt x="515" y="109"/>
                </a:lnTo>
                <a:cubicBezTo>
                  <a:pt x="515" y="109"/>
                  <a:pt x="515" y="109"/>
                  <a:pt x="514" y="109"/>
                </a:cubicBezTo>
                <a:lnTo>
                  <a:pt x="514" y="109"/>
                </a:lnTo>
                <a:cubicBezTo>
                  <a:pt x="515" y="109"/>
                  <a:pt x="515" y="108"/>
                  <a:pt x="516" y="108"/>
                </a:cubicBezTo>
                <a:lnTo>
                  <a:pt x="516" y="108"/>
                </a:lnTo>
                <a:lnTo>
                  <a:pt x="517" y="108"/>
                </a:lnTo>
                <a:lnTo>
                  <a:pt x="517" y="108"/>
                </a:lnTo>
                <a:cubicBezTo>
                  <a:pt x="518" y="108"/>
                  <a:pt x="518" y="107"/>
                  <a:pt x="520" y="107"/>
                </a:cubicBezTo>
                <a:close/>
                <a:moveTo>
                  <a:pt x="526" y="111"/>
                </a:moveTo>
                <a:lnTo>
                  <a:pt x="526" y="111"/>
                </a:lnTo>
                <a:lnTo>
                  <a:pt x="526" y="112"/>
                </a:lnTo>
                <a:lnTo>
                  <a:pt x="526" y="112"/>
                </a:lnTo>
                <a:cubicBezTo>
                  <a:pt x="526" y="114"/>
                  <a:pt x="525" y="115"/>
                  <a:pt x="525" y="116"/>
                </a:cubicBezTo>
                <a:lnTo>
                  <a:pt x="521" y="118"/>
                </a:lnTo>
                <a:lnTo>
                  <a:pt x="521" y="118"/>
                </a:lnTo>
                <a:lnTo>
                  <a:pt x="521" y="118"/>
                </a:lnTo>
                <a:lnTo>
                  <a:pt x="521" y="118"/>
                </a:lnTo>
                <a:cubicBezTo>
                  <a:pt x="520" y="118"/>
                  <a:pt x="520" y="119"/>
                  <a:pt x="520" y="119"/>
                </a:cubicBezTo>
                <a:lnTo>
                  <a:pt x="520" y="119"/>
                </a:lnTo>
                <a:cubicBezTo>
                  <a:pt x="520" y="117"/>
                  <a:pt x="520" y="116"/>
                  <a:pt x="518" y="114"/>
                </a:cubicBezTo>
                <a:lnTo>
                  <a:pt x="518" y="114"/>
                </a:lnTo>
                <a:cubicBezTo>
                  <a:pt x="520" y="114"/>
                  <a:pt x="520" y="114"/>
                  <a:pt x="520" y="114"/>
                </a:cubicBezTo>
                <a:lnTo>
                  <a:pt x="520" y="114"/>
                </a:lnTo>
                <a:cubicBezTo>
                  <a:pt x="522" y="113"/>
                  <a:pt x="524" y="111"/>
                  <a:pt x="526" y="111"/>
                </a:cubicBezTo>
                <a:close/>
                <a:moveTo>
                  <a:pt x="523" y="97"/>
                </a:moveTo>
                <a:lnTo>
                  <a:pt x="523" y="97"/>
                </a:lnTo>
                <a:cubicBezTo>
                  <a:pt x="522" y="97"/>
                  <a:pt x="522" y="97"/>
                  <a:pt x="522" y="97"/>
                </a:cubicBezTo>
                <a:lnTo>
                  <a:pt x="522" y="97"/>
                </a:lnTo>
                <a:lnTo>
                  <a:pt x="522" y="97"/>
                </a:lnTo>
                <a:lnTo>
                  <a:pt x="522" y="97"/>
                </a:lnTo>
                <a:cubicBezTo>
                  <a:pt x="522" y="97"/>
                  <a:pt x="522" y="97"/>
                  <a:pt x="523" y="97"/>
                </a:cubicBezTo>
                <a:close/>
                <a:moveTo>
                  <a:pt x="525" y="95"/>
                </a:moveTo>
                <a:lnTo>
                  <a:pt x="525" y="95"/>
                </a:lnTo>
                <a:cubicBezTo>
                  <a:pt x="525" y="95"/>
                  <a:pt x="525" y="95"/>
                  <a:pt x="525" y="94"/>
                </a:cubicBezTo>
                <a:lnTo>
                  <a:pt x="525" y="94"/>
                </a:lnTo>
                <a:cubicBezTo>
                  <a:pt x="526" y="92"/>
                  <a:pt x="527" y="91"/>
                  <a:pt x="528" y="90"/>
                </a:cubicBezTo>
                <a:lnTo>
                  <a:pt x="528" y="90"/>
                </a:lnTo>
                <a:cubicBezTo>
                  <a:pt x="530" y="92"/>
                  <a:pt x="526" y="95"/>
                  <a:pt x="524" y="97"/>
                </a:cubicBezTo>
                <a:lnTo>
                  <a:pt x="524" y="97"/>
                </a:lnTo>
                <a:lnTo>
                  <a:pt x="524" y="97"/>
                </a:lnTo>
                <a:lnTo>
                  <a:pt x="524" y="97"/>
                </a:lnTo>
                <a:cubicBezTo>
                  <a:pt x="524" y="96"/>
                  <a:pt x="524" y="96"/>
                  <a:pt x="525" y="95"/>
                </a:cubicBezTo>
                <a:close/>
                <a:moveTo>
                  <a:pt x="532" y="110"/>
                </a:moveTo>
                <a:lnTo>
                  <a:pt x="532" y="110"/>
                </a:lnTo>
                <a:cubicBezTo>
                  <a:pt x="533" y="110"/>
                  <a:pt x="534" y="111"/>
                  <a:pt x="536" y="110"/>
                </a:cubicBezTo>
                <a:lnTo>
                  <a:pt x="536" y="110"/>
                </a:lnTo>
                <a:cubicBezTo>
                  <a:pt x="539" y="105"/>
                  <a:pt x="539" y="110"/>
                  <a:pt x="540" y="110"/>
                </a:cubicBezTo>
                <a:lnTo>
                  <a:pt x="540" y="110"/>
                </a:lnTo>
                <a:cubicBezTo>
                  <a:pt x="540" y="111"/>
                  <a:pt x="540" y="111"/>
                  <a:pt x="540" y="111"/>
                </a:cubicBezTo>
                <a:lnTo>
                  <a:pt x="540" y="111"/>
                </a:lnTo>
                <a:cubicBezTo>
                  <a:pt x="538" y="111"/>
                  <a:pt x="536" y="111"/>
                  <a:pt x="533" y="112"/>
                </a:cubicBezTo>
                <a:lnTo>
                  <a:pt x="533" y="112"/>
                </a:lnTo>
                <a:cubicBezTo>
                  <a:pt x="530" y="114"/>
                  <a:pt x="527" y="116"/>
                  <a:pt x="526" y="118"/>
                </a:cubicBezTo>
                <a:lnTo>
                  <a:pt x="526" y="118"/>
                </a:lnTo>
                <a:cubicBezTo>
                  <a:pt x="526" y="117"/>
                  <a:pt x="526" y="117"/>
                  <a:pt x="526" y="117"/>
                </a:cubicBezTo>
                <a:lnTo>
                  <a:pt x="526" y="117"/>
                </a:lnTo>
                <a:cubicBezTo>
                  <a:pt x="529" y="114"/>
                  <a:pt x="532" y="112"/>
                  <a:pt x="532" y="110"/>
                </a:cubicBezTo>
                <a:close/>
                <a:moveTo>
                  <a:pt x="543" y="115"/>
                </a:moveTo>
                <a:lnTo>
                  <a:pt x="543" y="115"/>
                </a:lnTo>
                <a:cubicBezTo>
                  <a:pt x="546" y="116"/>
                  <a:pt x="545" y="120"/>
                  <a:pt x="547" y="121"/>
                </a:cubicBezTo>
                <a:lnTo>
                  <a:pt x="547" y="121"/>
                </a:lnTo>
                <a:cubicBezTo>
                  <a:pt x="548" y="121"/>
                  <a:pt x="549" y="121"/>
                  <a:pt x="549" y="121"/>
                </a:cubicBezTo>
                <a:lnTo>
                  <a:pt x="549" y="121"/>
                </a:lnTo>
                <a:cubicBezTo>
                  <a:pt x="549" y="123"/>
                  <a:pt x="553" y="123"/>
                  <a:pt x="552" y="126"/>
                </a:cubicBezTo>
                <a:lnTo>
                  <a:pt x="552" y="126"/>
                </a:lnTo>
                <a:cubicBezTo>
                  <a:pt x="551" y="124"/>
                  <a:pt x="550" y="122"/>
                  <a:pt x="546" y="121"/>
                </a:cubicBezTo>
                <a:lnTo>
                  <a:pt x="546" y="121"/>
                </a:lnTo>
                <a:cubicBezTo>
                  <a:pt x="545" y="122"/>
                  <a:pt x="544" y="123"/>
                  <a:pt x="543" y="124"/>
                </a:cubicBezTo>
                <a:lnTo>
                  <a:pt x="543" y="124"/>
                </a:lnTo>
                <a:cubicBezTo>
                  <a:pt x="542" y="124"/>
                  <a:pt x="542" y="124"/>
                  <a:pt x="540" y="124"/>
                </a:cubicBezTo>
                <a:lnTo>
                  <a:pt x="540" y="124"/>
                </a:lnTo>
                <a:cubicBezTo>
                  <a:pt x="539" y="126"/>
                  <a:pt x="537" y="127"/>
                  <a:pt x="536" y="130"/>
                </a:cubicBezTo>
                <a:lnTo>
                  <a:pt x="536" y="130"/>
                </a:lnTo>
                <a:cubicBezTo>
                  <a:pt x="536" y="129"/>
                  <a:pt x="535" y="129"/>
                  <a:pt x="535" y="127"/>
                </a:cubicBezTo>
                <a:lnTo>
                  <a:pt x="535" y="127"/>
                </a:lnTo>
                <a:lnTo>
                  <a:pt x="535" y="127"/>
                </a:lnTo>
                <a:lnTo>
                  <a:pt x="535" y="127"/>
                </a:lnTo>
                <a:lnTo>
                  <a:pt x="535" y="127"/>
                </a:lnTo>
                <a:lnTo>
                  <a:pt x="535" y="127"/>
                </a:lnTo>
                <a:cubicBezTo>
                  <a:pt x="537" y="126"/>
                  <a:pt x="536" y="124"/>
                  <a:pt x="537" y="122"/>
                </a:cubicBezTo>
                <a:lnTo>
                  <a:pt x="537" y="122"/>
                </a:lnTo>
                <a:cubicBezTo>
                  <a:pt x="537" y="123"/>
                  <a:pt x="538" y="123"/>
                  <a:pt x="539" y="122"/>
                </a:cubicBezTo>
                <a:lnTo>
                  <a:pt x="539" y="122"/>
                </a:lnTo>
                <a:cubicBezTo>
                  <a:pt x="542" y="120"/>
                  <a:pt x="544" y="117"/>
                  <a:pt x="543" y="115"/>
                </a:cubicBezTo>
                <a:close/>
                <a:moveTo>
                  <a:pt x="542" y="72"/>
                </a:moveTo>
                <a:lnTo>
                  <a:pt x="542" y="72"/>
                </a:lnTo>
                <a:close/>
                <a:moveTo>
                  <a:pt x="549" y="76"/>
                </a:moveTo>
                <a:lnTo>
                  <a:pt x="549" y="76"/>
                </a:lnTo>
                <a:lnTo>
                  <a:pt x="549" y="77"/>
                </a:lnTo>
                <a:lnTo>
                  <a:pt x="549" y="77"/>
                </a:lnTo>
                <a:cubicBezTo>
                  <a:pt x="549" y="77"/>
                  <a:pt x="549" y="78"/>
                  <a:pt x="548" y="78"/>
                </a:cubicBezTo>
                <a:lnTo>
                  <a:pt x="548" y="78"/>
                </a:lnTo>
                <a:cubicBezTo>
                  <a:pt x="547" y="79"/>
                  <a:pt x="547" y="80"/>
                  <a:pt x="546" y="80"/>
                </a:cubicBezTo>
                <a:lnTo>
                  <a:pt x="546" y="80"/>
                </a:lnTo>
                <a:lnTo>
                  <a:pt x="546" y="80"/>
                </a:lnTo>
                <a:lnTo>
                  <a:pt x="546" y="80"/>
                </a:lnTo>
                <a:cubicBezTo>
                  <a:pt x="547" y="80"/>
                  <a:pt x="548" y="78"/>
                  <a:pt x="549" y="76"/>
                </a:cubicBezTo>
                <a:close/>
                <a:moveTo>
                  <a:pt x="552" y="49"/>
                </a:moveTo>
                <a:lnTo>
                  <a:pt x="553" y="49"/>
                </a:lnTo>
                <a:lnTo>
                  <a:pt x="553" y="49"/>
                </a:lnTo>
                <a:cubicBezTo>
                  <a:pt x="553" y="50"/>
                  <a:pt x="553" y="51"/>
                  <a:pt x="553" y="52"/>
                </a:cubicBezTo>
                <a:lnTo>
                  <a:pt x="553" y="52"/>
                </a:lnTo>
                <a:cubicBezTo>
                  <a:pt x="552" y="52"/>
                  <a:pt x="552" y="52"/>
                  <a:pt x="551" y="53"/>
                </a:cubicBezTo>
                <a:lnTo>
                  <a:pt x="551" y="53"/>
                </a:lnTo>
                <a:cubicBezTo>
                  <a:pt x="552" y="52"/>
                  <a:pt x="552" y="51"/>
                  <a:pt x="552" y="49"/>
                </a:cubicBezTo>
                <a:close/>
                <a:moveTo>
                  <a:pt x="560" y="69"/>
                </a:moveTo>
                <a:lnTo>
                  <a:pt x="560" y="69"/>
                </a:lnTo>
                <a:cubicBezTo>
                  <a:pt x="559" y="70"/>
                  <a:pt x="557" y="70"/>
                  <a:pt x="557" y="71"/>
                </a:cubicBezTo>
                <a:lnTo>
                  <a:pt x="557" y="71"/>
                </a:lnTo>
                <a:cubicBezTo>
                  <a:pt x="557" y="71"/>
                  <a:pt x="557" y="71"/>
                  <a:pt x="556" y="72"/>
                </a:cubicBezTo>
                <a:lnTo>
                  <a:pt x="556" y="72"/>
                </a:lnTo>
                <a:cubicBezTo>
                  <a:pt x="556" y="71"/>
                  <a:pt x="554" y="71"/>
                  <a:pt x="553" y="71"/>
                </a:cubicBezTo>
                <a:lnTo>
                  <a:pt x="553" y="71"/>
                </a:lnTo>
                <a:cubicBezTo>
                  <a:pt x="552" y="71"/>
                  <a:pt x="552" y="72"/>
                  <a:pt x="552" y="72"/>
                </a:cubicBezTo>
                <a:lnTo>
                  <a:pt x="552" y="72"/>
                </a:lnTo>
                <a:cubicBezTo>
                  <a:pt x="552" y="71"/>
                  <a:pt x="552" y="71"/>
                  <a:pt x="553" y="71"/>
                </a:cubicBezTo>
                <a:lnTo>
                  <a:pt x="553" y="71"/>
                </a:lnTo>
                <a:cubicBezTo>
                  <a:pt x="553" y="70"/>
                  <a:pt x="553" y="70"/>
                  <a:pt x="553" y="70"/>
                </a:cubicBezTo>
                <a:lnTo>
                  <a:pt x="553" y="70"/>
                </a:lnTo>
                <a:lnTo>
                  <a:pt x="553" y="70"/>
                </a:lnTo>
                <a:cubicBezTo>
                  <a:pt x="555" y="70"/>
                  <a:pt x="561" y="66"/>
                  <a:pt x="560" y="69"/>
                </a:cubicBezTo>
                <a:close/>
                <a:moveTo>
                  <a:pt x="561" y="95"/>
                </a:moveTo>
                <a:lnTo>
                  <a:pt x="561" y="95"/>
                </a:lnTo>
                <a:cubicBezTo>
                  <a:pt x="559" y="97"/>
                  <a:pt x="557" y="98"/>
                  <a:pt x="554" y="100"/>
                </a:cubicBezTo>
                <a:lnTo>
                  <a:pt x="554" y="100"/>
                </a:lnTo>
                <a:cubicBezTo>
                  <a:pt x="556" y="96"/>
                  <a:pt x="557" y="93"/>
                  <a:pt x="561" y="95"/>
                </a:cubicBezTo>
                <a:close/>
                <a:moveTo>
                  <a:pt x="561" y="117"/>
                </a:moveTo>
                <a:lnTo>
                  <a:pt x="561" y="117"/>
                </a:lnTo>
                <a:cubicBezTo>
                  <a:pt x="562" y="117"/>
                  <a:pt x="562" y="117"/>
                  <a:pt x="563" y="118"/>
                </a:cubicBezTo>
                <a:lnTo>
                  <a:pt x="563" y="118"/>
                </a:lnTo>
                <a:cubicBezTo>
                  <a:pt x="562" y="118"/>
                  <a:pt x="562" y="119"/>
                  <a:pt x="562" y="120"/>
                </a:cubicBezTo>
                <a:lnTo>
                  <a:pt x="562" y="120"/>
                </a:lnTo>
                <a:lnTo>
                  <a:pt x="561" y="120"/>
                </a:lnTo>
                <a:lnTo>
                  <a:pt x="561" y="120"/>
                </a:lnTo>
                <a:lnTo>
                  <a:pt x="561" y="120"/>
                </a:lnTo>
                <a:cubicBezTo>
                  <a:pt x="559" y="119"/>
                  <a:pt x="561" y="117"/>
                  <a:pt x="561" y="117"/>
                </a:cubicBezTo>
                <a:close/>
                <a:moveTo>
                  <a:pt x="564" y="96"/>
                </a:moveTo>
                <a:lnTo>
                  <a:pt x="564" y="96"/>
                </a:lnTo>
                <a:cubicBezTo>
                  <a:pt x="567" y="95"/>
                  <a:pt x="568" y="95"/>
                  <a:pt x="570" y="93"/>
                </a:cubicBezTo>
                <a:lnTo>
                  <a:pt x="570" y="93"/>
                </a:lnTo>
                <a:cubicBezTo>
                  <a:pt x="570" y="94"/>
                  <a:pt x="570" y="94"/>
                  <a:pt x="570" y="95"/>
                </a:cubicBezTo>
                <a:lnTo>
                  <a:pt x="570" y="95"/>
                </a:lnTo>
                <a:lnTo>
                  <a:pt x="570" y="95"/>
                </a:lnTo>
                <a:lnTo>
                  <a:pt x="570" y="95"/>
                </a:lnTo>
                <a:cubicBezTo>
                  <a:pt x="569" y="95"/>
                  <a:pt x="568" y="95"/>
                  <a:pt x="567" y="97"/>
                </a:cubicBezTo>
                <a:lnTo>
                  <a:pt x="567" y="97"/>
                </a:lnTo>
                <a:cubicBezTo>
                  <a:pt x="567" y="96"/>
                  <a:pt x="563" y="101"/>
                  <a:pt x="564" y="96"/>
                </a:cubicBezTo>
                <a:close/>
                <a:moveTo>
                  <a:pt x="567" y="101"/>
                </a:moveTo>
                <a:lnTo>
                  <a:pt x="567" y="101"/>
                </a:lnTo>
                <a:cubicBezTo>
                  <a:pt x="567" y="101"/>
                  <a:pt x="567" y="100"/>
                  <a:pt x="568" y="99"/>
                </a:cubicBezTo>
                <a:lnTo>
                  <a:pt x="568" y="99"/>
                </a:lnTo>
                <a:cubicBezTo>
                  <a:pt x="568" y="100"/>
                  <a:pt x="569" y="99"/>
                  <a:pt x="569" y="99"/>
                </a:cubicBezTo>
                <a:lnTo>
                  <a:pt x="569" y="99"/>
                </a:lnTo>
                <a:cubicBezTo>
                  <a:pt x="568" y="101"/>
                  <a:pt x="567" y="101"/>
                  <a:pt x="567" y="101"/>
                </a:cubicBezTo>
                <a:close/>
                <a:moveTo>
                  <a:pt x="566" y="194"/>
                </a:moveTo>
                <a:lnTo>
                  <a:pt x="566" y="194"/>
                </a:lnTo>
                <a:cubicBezTo>
                  <a:pt x="567" y="193"/>
                  <a:pt x="567" y="192"/>
                  <a:pt x="568" y="192"/>
                </a:cubicBezTo>
                <a:lnTo>
                  <a:pt x="568" y="192"/>
                </a:lnTo>
                <a:lnTo>
                  <a:pt x="568" y="192"/>
                </a:lnTo>
                <a:lnTo>
                  <a:pt x="568" y="192"/>
                </a:lnTo>
                <a:cubicBezTo>
                  <a:pt x="569" y="193"/>
                  <a:pt x="570" y="194"/>
                  <a:pt x="572" y="195"/>
                </a:cubicBezTo>
                <a:lnTo>
                  <a:pt x="572" y="195"/>
                </a:lnTo>
                <a:cubicBezTo>
                  <a:pt x="568" y="198"/>
                  <a:pt x="567" y="196"/>
                  <a:pt x="566" y="194"/>
                </a:cubicBezTo>
                <a:close/>
                <a:moveTo>
                  <a:pt x="572" y="138"/>
                </a:moveTo>
                <a:lnTo>
                  <a:pt x="572" y="138"/>
                </a:lnTo>
                <a:cubicBezTo>
                  <a:pt x="572" y="138"/>
                  <a:pt x="572" y="139"/>
                  <a:pt x="573" y="139"/>
                </a:cubicBezTo>
                <a:lnTo>
                  <a:pt x="573" y="139"/>
                </a:lnTo>
                <a:cubicBezTo>
                  <a:pt x="572" y="139"/>
                  <a:pt x="572" y="139"/>
                  <a:pt x="572" y="139"/>
                </a:cubicBezTo>
                <a:lnTo>
                  <a:pt x="572" y="139"/>
                </a:lnTo>
                <a:lnTo>
                  <a:pt x="572" y="139"/>
                </a:lnTo>
                <a:lnTo>
                  <a:pt x="572" y="139"/>
                </a:lnTo>
                <a:lnTo>
                  <a:pt x="572" y="138"/>
                </a:lnTo>
                <a:close/>
                <a:moveTo>
                  <a:pt x="575" y="172"/>
                </a:moveTo>
                <a:lnTo>
                  <a:pt x="575" y="172"/>
                </a:lnTo>
                <a:cubicBezTo>
                  <a:pt x="575" y="173"/>
                  <a:pt x="575" y="173"/>
                  <a:pt x="575" y="173"/>
                </a:cubicBezTo>
                <a:lnTo>
                  <a:pt x="575" y="173"/>
                </a:lnTo>
                <a:cubicBezTo>
                  <a:pt x="574" y="174"/>
                  <a:pt x="573" y="175"/>
                  <a:pt x="573" y="176"/>
                </a:cubicBezTo>
                <a:lnTo>
                  <a:pt x="573" y="176"/>
                </a:lnTo>
                <a:lnTo>
                  <a:pt x="573" y="176"/>
                </a:lnTo>
                <a:lnTo>
                  <a:pt x="573" y="176"/>
                </a:lnTo>
                <a:cubicBezTo>
                  <a:pt x="572" y="176"/>
                  <a:pt x="572" y="174"/>
                  <a:pt x="573" y="172"/>
                </a:cubicBezTo>
                <a:lnTo>
                  <a:pt x="573" y="172"/>
                </a:lnTo>
                <a:cubicBezTo>
                  <a:pt x="573" y="173"/>
                  <a:pt x="574" y="172"/>
                  <a:pt x="575" y="172"/>
                </a:cubicBezTo>
                <a:close/>
                <a:moveTo>
                  <a:pt x="573" y="207"/>
                </a:moveTo>
                <a:lnTo>
                  <a:pt x="573" y="207"/>
                </a:lnTo>
                <a:lnTo>
                  <a:pt x="573" y="206"/>
                </a:lnTo>
                <a:lnTo>
                  <a:pt x="573" y="206"/>
                </a:lnTo>
                <a:cubicBezTo>
                  <a:pt x="573" y="206"/>
                  <a:pt x="573" y="206"/>
                  <a:pt x="574" y="206"/>
                </a:cubicBezTo>
                <a:lnTo>
                  <a:pt x="574" y="206"/>
                </a:lnTo>
                <a:cubicBezTo>
                  <a:pt x="574" y="206"/>
                  <a:pt x="573" y="206"/>
                  <a:pt x="573" y="207"/>
                </a:cubicBezTo>
                <a:close/>
                <a:moveTo>
                  <a:pt x="573" y="222"/>
                </a:moveTo>
                <a:lnTo>
                  <a:pt x="573" y="222"/>
                </a:lnTo>
                <a:cubicBezTo>
                  <a:pt x="573" y="221"/>
                  <a:pt x="573" y="220"/>
                  <a:pt x="573" y="219"/>
                </a:cubicBezTo>
                <a:lnTo>
                  <a:pt x="573" y="219"/>
                </a:lnTo>
                <a:cubicBezTo>
                  <a:pt x="573" y="220"/>
                  <a:pt x="573" y="221"/>
                  <a:pt x="574" y="222"/>
                </a:cubicBezTo>
                <a:lnTo>
                  <a:pt x="574" y="222"/>
                </a:lnTo>
                <a:cubicBezTo>
                  <a:pt x="573" y="222"/>
                  <a:pt x="573" y="222"/>
                  <a:pt x="573" y="222"/>
                </a:cubicBezTo>
                <a:close/>
                <a:moveTo>
                  <a:pt x="571" y="247"/>
                </a:moveTo>
                <a:lnTo>
                  <a:pt x="571" y="247"/>
                </a:lnTo>
                <a:lnTo>
                  <a:pt x="571" y="247"/>
                </a:lnTo>
                <a:lnTo>
                  <a:pt x="571" y="247"/>
                </a:lnTo>
                <a:cubicBezTo>
                  <a:pt x="568" y="248"/>
                  <a:pt x="567" y="249"/>
                  <a:pt x="564" y="250"/>
                </a:cubicBezTo>
                <a:lnTo>
                  <a:pt x="564" y="250"/>
                </a:lnTo>
                <a:lnTo>
                  <a:pt x="564" y="250"/>
                </a:lnTo>
                <a:cubicBezTo>
                  <a:pt x="567" y="246"/>
                  <a:pt x="569" y="243"/>
                  <a:pt x="567" y="241"/>
                </a:cubicBezTo>
                <a:lnTo>
                  <a:pt x="567" y="241"/>
                </a:lnTo>
                <a:cubicBezTo>
                  <a:pt x="567" y="241"/>
                  <a:pt x="567" y="241"/>
                  <a:pt x="567" y="240"/>
                </a:cubicBezTo>
                <a:lnTo>
                  <a:pt x="567" y="240"/>
                </a:lnTo>
                <a:cubicBezTo>
                  <a:pt x="568" y="240"/>
                  <a:pt x="568" y="240"/>
                  <a:pt x="569" y="239"/>
                </a:cubicBezTo>
                <a:lnTo>
                  <a:pt x="569" y="239"/>
                </a:lnTo>
                <a:cubicBezTo>
                  <a:pt x="570" y="239"/>
                  <a:pt x="570" y="239"/>
                  <a:pt x="571" y="238"/>
                </a:cubicBezTo>
                <a:lnTo>
                  <a:pt x="571" y="238"/>
                </a:lnTo>
                <a:cubicBezTo>
                  <a:pt x="571" y="238"/>
                  <a:pt x="572" y="238"/>
                  <a:pt x="572" y="239"/>
                </a:cubicBezTo>
                <a:lnTo>
                  <a:pt x="572" y="239"/>
                </a:lnTo>
                <a:cubicBezTo>
                  <a:pt x="573" y="239"/>
                  <a:pt x="573" y="239"/>
                  <a:pt x="573" y="240"/>
                </a:cubicBezTo>
                <a:lnTo>
                  <a:pt x="573" y="240"/>
                </a:lnTo>
                <a:cubicBezTo>
                  <a:pt x="572" y="242"/>
                  <a:pt x="570" y="245"/>
                  <a:pt x="571" y="247"/>
                </a:cubicBezTo>
                <a:close/>
                <a:moveTo>
                  <a:pt x="561" y="200"/>
                </a:moveTo>
                <a:lnTo>
                  <a:pt x="561" y="200"/>
                </a:lnTo>
                <a:lnTo>
                  <a:pt x="561" y="199"/>
                </a:lnTo>
                <a:lnTo>
                  <a:pt x="561" y="199"/>
                </a:lnTo>
                <a:cubicBezTo>
                  <a:pt x="561" y="198"/>
                  <a:pt x="561" y="198"/>
                  <a:pt x="561" y="198"/>
                </a:cubicBezTo>
                <a:lnTo>
                  <a:pt x="561" y="198"/>
                </a:lnTo>
                <a:lnTo>
                  <a:pt x="561" y="198"/>
                </a:lnTo>
                <a:lnTo>
                  <a:pt x="561" y="198"/>
                </a:lnTo>
                <a:cubicBezTo>
                  <a:pt x="561" y="199"/>
                  <a:pt x="561" y="200"/>
                  <a:pt x="561" y="200"/>
                </a:cubicBezTo>
                <a:close/>
                <a:moveTo>
                  <a:pt x="555" y="107"/>
                </a:moveTo>
                <a:lnTo>
                  <a:pt x="555" y="107"/>
                </a:lnTo>
                <a:cubicBezTo>
                  <a:pt x="556" y="107"/>
                  <a:pt x="557" y="105"/>
                  <a:pt x="558" y="105"/>
                </a:cubicBezTo>
                <a:lnTo>
                  <a:pt x="558" y="105"/>
                </a:lnTo>
                <a:cubicBezTo>
                  <a:pt x="557" y="105"/>
                  <a:pt x="557" y="107"/>
                  <a:pt x="557" y="109"/>
                </a:cubicBezTo>
                <a:lnTo>
                  <a:pt x="557" y="109"/>
                </a:lnTo>
                <a:cubicBezTo>
                  <a:pt x="557" y="107"/>
                  <a:pt x="556" y="107"/>
                  <a:pt x="555" y="107"/>
                </a:cubicBezTo>
                <a:close/>
                <a:moveTo>
                  <a:pt x="552" y="238"/>
                </a:moveTo>
                <a:lnTo>
                  <a:pt x="552" y="238"/>
                </a:lnTo>
                <a:cubicBezTo>
                  <a:pt x="552" y="236"/>
                  <a:pt x="552" y="235"/>
                  <a:pt x="552" y="234"/>
                </a:cubicBezTo>
                <a:lnTo>
                  <a:pt x="552" y="234"/>
                </a:lnTo>
                <a:cubicBezTo>
                  <a:pt x="552" y="233"/>
                  <a:pt x="552" y="232"/>
                  <a:pt x="552" y="230"/>
                </a:cubicBezTo>
                <a:lnTo>
                  <a:pt x="552" y="230"/>
                </a:lnTo>
                <a:lnTo>
                  <a:pt x="552" y="230"/>
                </a:lnTo>
                <a:cubicBezTo>
                  <a:pt x="552" y="230"/>
                  <a:pt x="552" y="230"/>
                  <a:pt x="553" y="230"/>
                </a:cubicBezTo>
                <a:lnTo>
                  <a:pt x="553" y="230"/>
                </a:lnTo>
                <a:cubicBezTo>
                  <a:pt x="553" y="230"/>
                  <a:pt x="554" y="228"/>
                  <a:pt x="555" y="228"/>
                </a:cubicBezTo>
                <a:lnTo>
                  <a:pt x="555" y="228"/>
                </a:lnTo>
                <a:cubicBezTo>
                  <a:pt x="557" y="228"/>
                  <a:pt x="559" y="228"/>
                  <a:pt x="561" y="230"/>
                </a:cubicBezTo>
                <a:lnTo>
                  <a:pt x="561" y="230"/>
                </a:lnTo>
                <a:cubicBezTo>
                  <a:pt x="565" y="228"/>
                  <a:pt x="567" y="225"/>
                  <a:pt x="567" y="223"/>
                </a:cubicBezTo>
                <a:lnTo>
                  <a:pt x="567" y="223"/>
                </a:lnTo>
                <a:lnTo>
                  <a:pt x="568" y="224"/>
                </a:lnTo>
                <a:lnTo>
                  <a:pt x="568" y="224"/>
                </a:lnTo>
                <a:cubicBezTo>
                  <a:pt x="569" y="224"/>
                  <a:pt x="569" y="224"/>
                  <a:pt x="569" y="224"/>
                </a:cubicBezTo>
                <a:lnTo>
                  <a:pt x="569" y="224"/>
                </a:lnTo>
                <a:cubicBezTo>
                  <a:pt x="568" y="225"/>
                  <a:pt x="568" y="225"/>
                  <a:pt x="568" y="225"/>
                </a:cubicBezTo>
                <a:lnTo>
                  <a:pt x="568" y="225"/>
                </a:lnTo>
                <a:cubicBezTo>
                  <a:pt x="568" y="225"/>
                  <a:pt x="567" y="226"/>
                  <a:pt x="568" y="226"/>
                </a:cubicBezTo>
                <a:lnTo>
                  <a:pt x="568" y="226"/>
                </a:lnTo>
                <a:lnTo>
                  <a:pt x="568" y="226"/>
                </a:lnTo>
                <a:lnTo>
                  <a:pt x="568" y="226"/>
                </a:lnTo>
                <a:cubicBezTo>
                  <a:pt x="567" y="227"/>
                  <a:pt x="567" y="228"/>
                  <a:pt x="567" y="228"/>
                </a:cubicBezTo>
                <a:lnTo>
                  <a:pt x="567" y="228"/>
                </a:lnTo>
                <a:lnTo>
                  <a:pt x="567" y="228"/>
                </a:lnTo>
                <a:lnTo>
                  <a:pt x="567" y="228"/>
                </a:lnTo>
                <a:cubicBezTo>
                  <a:pt x="564" y="230"/>
                  <a:pt x="567" y="233"/>
                  <a:pt x="565" y="234"/>
                </a:cubicBezTo>
                <a:lnTo>
                  <a:pt x="565" y="234"/>
                </a:lnTo>
                <a:cubicBezTo>
                  <a:pt x="564" y="234"/>
                  <a:pt x="563" y="234"/>
                  <a:pt x="562" y="234"/>
                </a:cubicBezTo>
                <a:lnTo>
                  <a:pt x="562" y="234"/>
                </a:lnTo>
                <a:cubicBezTo>
                  <a:pt x="560" y="237"/>
                  <a:pt x="557" y="239"/>
                  <a:pt x="552" y="238"/>
                </a:cubicBezTo>
                <a:close/>
                <a:moveTo>
                  <a:pt x="551" y="252"/>
                </a:moveTo>
                <a:lnTo>
                  <a:pt x="551" y="252"/>
                </a:lnTo>
                <a:lnTo>
                  <a:pt x="552" y="250"/>
                </a:lnTo>
                <a:lnTo>
                  <a:pt x="552" y="250"/>
                </a:lnTo>
                <a:lnTo>
                  <a:pt x="552" y="250"/>
                </a:lnTo>
                <a:lnTo>
                  <a:pt x="552" y="250"/>
                </a:lnTo>
                <a:lnTo>
                  <a:pt x="552" y="250"/>
                </a:lnTo>
                <a:lnTo>
                  <a:pt x="552" y="250"/>
                </a:lnTo>
                <a:cubicBezTo>
                  <a:pt x="552" y="252"/>
                  <a:pt x="551" y="252"/>
                  <a:pt x="550" y="252"/>
                </a:cubicBezTo>
                <a:lnTo>
                  <a:pt x="550" y="252"/>
                </a:lnTo>
                <a:cubicBezTo>
                  <a:pt x="551" y="252"/>
                  <a:pt x="551" y="252"/>
                  <a:pt x="551" y="252"/>
                </a:cubicBezTo>
                <a:close/>
                <a:moveTo>
                  <a:pt x="547" y="311"/>
                </a:moveTo>
                <a:lnTo>
                  <a:pt x="547" y="311"/>
                </a:lnTo>
                <a:cubicBezTo>
                  <a:pt x="546" y="311"/>
                  <a:pt x="547" y="310"/>
                  <a:pt x="547" y="309"/>
                </a:cubicBezTo>
                <a:lnTo>
                  <a:pt x="547" y="309"/>
                </a:lnTo>
                <a:cubicBezTo>
                  <a:pt x="548" y="309"/>
                  <a:pt x="548" y="309"/>
                  <a:pt x="549" y="309"/>
                </a:cubicBezTo>
                <a:lnTo>
                  <a:pt x="549" y="309"/>
                </a:lnTo>
                <a:cubicBezTo>
                  <a:pt x="549" y="310"/>
                  <a:pt x="548" y="311"/>
                  <a:pt x="547" y="311"/>
                </a:cubicBezTo>
                <a:close/>
                <a:moveTo>
                  <a:pt x="544" y="341"/>
                </a:moveTo>
                <a:lnTo>
                  <a:pt x="544" y="341"/>
                </a:lnTo>
                <a:cubicBezTo>
                  <a:pt x="544" y="340"/>
                  <a:pt x="542" y="340"/>
                  <a:pt x="542" y="340"/>
                </a:cubicBezTo>
                <a:lnTo>
                  <a:pt x="542" y="340"/>
                </a:lnTo>
                <a:lnTo>
                  <a:pt x="542" y="340"/>
                </a:lnTo>
                <a:lnTo>
                  <a:pt x="542" y="340"/>
                </a:lnTo>
                <a:cubicBezTo>
                  <a:pt x="542" y="338"/>
                  <a:pt x="544" y="335"/>
                  <a:pt x="542" y="334"/>
                </a:cubicBezTo>
                <a:lnTo>
                  <a:pt x="542" y="334"/>
                </a:lnTo>
                <a:cubicBezTo>
                  <a:pt x="542" y="334"/>
                  <a:pt x="542" y="333"/>
                  <a:pt x="543" y="333"/>
                </a:cubicBezTo>
                <a:lnTo>
                  <a:pt x="543" y="333"/>
                </a:lnTo>
                <a:cubicBezTo>
                  <a:pt x="543" y="336"/>
                  <a:pt x="545" y="338"/>
                  <a:pt x="548" y="338"/>
                </a:cubicBezTo>
                <a:lnTo>
                  <a:pt x="548" y="338"/>
                </a:lnTo>
                <a:cubicBezTo>
                  <a:pt x="548" y="338"/>
                  <a:pt x="548" y="338"/>
                  <a:pt x="549" y="338"/>
                </a:cubicBezTo>
                <a:lnTo>
                  <a:pt x="549" y="338"/>
                </a:lnTo>
                <a:cubicBezTo>
                  <a:pt x="548" y="339"/>
                  <a:pt x="548" y="340"/>
                  <a:pt x="548" y="342"/>
                </a:cubicBezTo>
                <a:lnTo>
                  <a:pt x="548" y="342"/>
                </a:lnTo>
                <a:cubicBezTo>
                  <a:pt x="547" y="342"/>
                  <a:pt x="547" y="342"/>
                  <a:pt x="546" y="343"/>
                </a:cubicBezTo>
                <a:lnTo>
                  <a:pt x="546" y="343"/>
                </a:lnTo>
                <a:cubicBezTo>
                  <a:pt x="546" y="342"/>
                  <a:pt x="545" y="342"/>
                  <a:pt x="544" y="341"/>
                </a:cubicBezTo>
                <a:close/>
                <a:moveTo>
                  <a:pt x="542" y="184"/>
                </a:moveTo>
                <a:lnTo>
                  <a:pt x="542" y="184"/>
                </a:lnTo>
                <a:cubicBezTo>
                  <a:pt x="540" y="184"/>
                  <a:pt x="540" y="183"/>
                  <a:pt x="539" y="183"/>
                </a:cubicBezTo>
                <a:lnTo>
                  <a:pt x="539" y="183"/>
                </a:lnTo>
                <a:cubicBezTo>
                  <a:pt x="538" y="183"/>
                  <a:pt x="538" y="183"/>
                  <a:pt x="538" y="183"/>
                </a:cubicBezTo>
                <a:lnTo>
                  <a:pt x="538" y="183"/>
                </a:lnTo>
                <a:lnTo>
                  <a:pt x="538" y="182"/>
                </a:lnTo>
                <a:lnTo>
                  <a:pt x="538" y="182"/>
                </a:lnTo>
                <a:cubicBezTo>
                  <a:pt x="538" y="182"/>
                  <a:pt x="538" y="182"/>
                  <a:pt x="539" y="182"/>
                </a:cubicBezTo>
                <a:lnTo>
                  <a:pt x="539" y="182"/>
                </a:lnTo>
                <a:cubicBezTo>
                  <a:pt x="539" y="182"/>
                  <a:pt x="540" y="182"/>
                  <a:pt x="540" y="181"/>
                </a:cubicBezTo>
                <a:lnTo>
                  <a:pt x="540" y="181"/>
                </a:lnTo>
                <a:cubicBezTo>
                  <a:pt x="540" y="182"/>
                  <a:pt x="540" y="183"/>
                  <a:pt x="542" y="184"/>
                </a:cubicBezTo>
                <a:close/>
                <a:moveTo>
                  <a:pt x="540" y="137"/>
                </a:moveTo>
                <a:lnTo>
                  <a:pt x="540" y="137"/>
                </a:lnTo>
                <a:cubicBezTo>
                  <a:pt x="542" y="136"/>
                  <a:pt x="543" y="135"/>
                  <a:pt x="543" y="133"/>
                </a:cubicBezTo>
                <a:lnTo>
                  <a:pt x="543" y="133"/>
                </a:lnTo>
                <a:cubicBezTo>
                  <a:pt x="544" y="135"/>
                  <a:pt x="542" y="136"/>
                  <a:pt x="540" y="137"/>
                </a:cubicBezTo>
                <a:close/>
                <a:moveTo>
                  <a:pt x="545" y="161"/>
                </a:moveTo>
                <a:lnTo>
                  <a:pt x="545" y="161"/>
                </a:lnTo>
                <a:cubicBezTo>
                  <a:pt x="546" y="160"/>
                  <a:pt x="547" y="158"/>
                  <a:pt x="548" y="156"/>
                </a:cubicBezTo>
                <a:lnTo>
                  <a:pt x="548" y="156"/>
                </a:lnTo>
                <a:cubicBezTo>
                  <a:pt x="549" y="156"/>
                  <a:pt x="549" y="157"/>
                  <a:pt x="550" y="157"/>
                </a:cubicBezTo>
                <a:lnTo>
                  <a:pt x="550" y="157"/>
                </a:lnTo>
                <a:cubicBezTo>
                  <a:pt x="548" y="158"/>
                  <a:pt x="546" y="160"/>
                  <a:pt x="545" y="161"/>
                </a:cubicBezTo>
                <a:close/>
                <a:moveTo>
                  <a:pt x="545" y="240"/>
                </a:moveTo>
                <a:lnTo>
                  <a:pt x="545" y="240"/>
                </a:lnTo>
                <a:cubicBezTo>
                  <a:pt x="545" y="241"/>
                  <a:pt x="545" y="241"/>
                  <a:pt x="545" y="242"/>
                </a:cubicBezTo>
                <a:lnTo>
                  <a:pt x="545" y="242"/>
                </a:lnTo>
                <a:lnTo>
                  <a:pt x="545" y="242"/>
                </a:lnTo>
                <a:lnTo>
                  <a:pt x="545" y="242"/>
                </a:lnTo>
                <a:cubicBezTo>
                  <a:pt x="544" y="242"/>
                  <a:pt x="543" y="243"/>
                  <a:pt x="542" y="245"/>
                </a:cubicBezTo>
                <a:lnTo>
                  <a:pt x="542" y="245"/>
                </a:lnTo>
                <a:cubicBezTo>
                  <a:pt x="542" y="244"/>
                  <a:pt x="542" y="244"/>
                  <a:pt x="542" y="244"/>
                </a:cubicBezTo>
                <a:lnTo>
                  <a:pt x="542" y="244"/>
                </a:lnTo>
                <a:cubicBezTo>
                  <a:pt x="543" y="243"/>
                  <a:pt x="544" y="241"/>
                  <a:pt x="545" y="240"/>
                </a:cubicBezTo>
                <a:close/>
                <a:moveTo>
                  <a:pt x="538" y="352"/>
                </a:moveTo>
                <a:lnTo>
                  <a:pt x="538" y="352"/>
                </a:lnTo>
                <a:cubicBezTo>
                  <a:pt x="537" y="352"/>
                  <a:pt x="536" y="352"/>
                  <a:pt x="536" y="352"/>
                </a:cubicBezTo>
                <a:lnTo>
                  <a:pt x="536" y="352"/>
                </a:lnTo>
                <a:cubicBezTo>
                  <a:pt x="536" y="352"/>
                  <a:pt x="536" y="351"/>
                  <a:pt x="537" y="351"/>
                </a:cubicBezTo>
                <a:lnTo>
                  <a:pt x="537" y="351"/>
                </a:lnTo>
                <a:cubicBezTo>
                  <a:pt x="537" y="351"/>
                  <a:pt x="537" y="351"/>
                  <a:pt x="538" y="351"/>
                </a:cubicBezTo>
                <a:lnTo>
                  <a:pt x="538" y="351"/>
                </a:lnTo>
                <a:cubicBezTo>
                  <a:pt x="540" y="350"/>
                  <a:pt x="542" y="348"/>
                  <a:pt x="542" y="347"/>
                </a:cubicBezTo>
                <a:lnTo>
                  <a:pt x="542" y="347"/>
                </a:lnTo>
                <a:cubicBezTo>
                  <a:pt x="542" y="347"/>
                  <a:pt x="543" y="348"/>
                  <a:pt x="544" y="348"/>
                </a:cubicBezTo>
                <a:lnTo>
                  <a:pt x="544" y="348"/>
                </a:lnTo>
                <a:lnTo>
                  <a:pt x="544" y="348"/>
                </a:lnTo>
                <a:lnTo>
                  <a:pt x="544" y="348"/>
                </a:lnTo>
                <a:lnTo>
                  <a:pt x="544" y="348"/>
                </a:lnTo>
                <a:lnTo>
                  <a:pt x="544" y="348"/>
                </a:lnTo>
                <a:lnTo>
                  <a:pt x="544" y="348"/>
                </a:lnTo>
                <a:lnTo>
                  <a:pt x="544" y="348"/>
                </a:lnTo>
                <a:lnTo>
                  <a:pt x="544" y="348"/>
                </a:lnTo>
                <a:lnTo>
                  <a:pt x="544" y="348"/>
                </a:lnTo>
                <a:cubicBezTo>
                  <a:pt x="542" y="348"/>
                  <a:pt x="540" y="350"/>
                  <a:pt x="538" y="352"/>
                </a:cubicBezTo>
                <a:close/>
                <a:moveTo>
                  <a:pt x="536" y="562"/>
                </a:moveTo>
                <a:lnTo>
                  <a:pt x="536" y="562"/>
                </a:lnTo>
                <a:cubicBezTo>
                  <a:pt x="537" y="560"/>
                  <a:pt x="539" y="562"/>
                  <a:pt x="540" y="561"/>
                </a:cubicBezTo>
                <a:lnTo>
                  <a:pt x="540" y="561"/>
                </a:lnTo>
                <a:lnTo>
                  <a:pt x="540" y="561"/>
                </a:lnTo>
                <a:lnTo>
                  <a:pt x="540" y="561"/>
                </a:lnTo>
                <a:cubicBezTo>
                  <a:pt x="542" y="562"/>
                  <a:pt x="542" y="563"/>
                  <a:pt x="542" y="564"/>
                </a:cubicBezTo>
                <a:lnTo>
                  <a:pt x="542" y="564"/>
                </a:lnTo>
                <a:cubicBezTo>
                  <a:pt x="542" y="564"/>
                  <a:pt x="542" y="564"/>
                  <a:pt x="540" y="564"/>
                </a:cubicBezTo>
                <a:lnTo>
                  <a:pt x="540" y="564"/>
                </a:lnTo>
                <a:cubicBezTo>
                  <a:pt x="540" y="565"/>
                  <a:pt x="540" y="565"/>
                  <a:pt x="540" y="565"/>
                </a:cubicBezTo>
                <a:lnTo>
                  <a:pt x="540" y="565"/>
                </a:lnTo>
                <a:cubicBezTo>
                  <a:pt x="540" y="563"/>
                  <a:pt x="540" y="563"/>
                  <a:pt x="538" y="563"/>
                </a:cubicBezTo>
                <a:lnTo>
                  <a:pt x="538" y="563"/>
                </a:lnTo>
                <a:cubicBezTo>
                  <a:pt x="537" y="563"/>
                  <a:pt x="536" y="562"/>
                  <a:pt x="536" y="562"/>
                </a:cubicBezTo>
                <a:close/>
                <a:moveTo>
                  <a:pt x="536" y="596"/>
                </a:moveTo>
                <a:lnTo>
                  <a:pt x="536" y="596"/>
                </a:lnTo>
                <a:cubicBezTo>
                  <a:pt x="536" y="597"/>
                  <a:pt x="536" y="597"/>
                  <a:pt x="536" y="597"/>
                </a:cubicBezTo>
                <a:lnTo>
                  <a:pt x="536" y="597"/>
                </a:lnTo>
                <a:cubicBezTo>
                  <a:pt x="535" y="596"/>
                  <a:pt x="534" y="595"/>
                  <a:pt x="534" y="595"/>
                </a:cubicBezTo>
                <a:lnTo>
                  <a:pt x="534" y="595"/>
                </a:lnTo>
                <a:cubicBezTo>
                  <a:pt x="536" y="594"/>
                  <a:pt x="538" y="594"/>
                  <a:pt x="540" y="592"/>
                </a:cubicBezTo>
                <a:lnTo>
                  <a:pt x="540" y="592"/>
                </a:lnTo>
                <a:lnTo>
                  <a:pt x="542" y="592"/>
                </a:lnTo>
                <a:lnTo>
                  <a:pt x="542" y="592"/>
                </a:lnTo>
                <a:cubicBezTo>
                  <a:pt x="539" y="593"/>
                  <a:pt x="537" y="594"/>
                  <a:pt x="536" y="596"/>
                </a:cubicBezTo>
                <a:close/>
                <a:moveTo>
                  <a:pt x="536" y="606"/>
                </a:moveTo>
                <a:lnTo>
                  <a:pt x="536" y="606"/>
                </a:lnTo>
                <a:cubicBezTo>
                  <a:pt x="537" y="604"/>
                  <a:pt x="537" y="602"/>
                  <a:pt x="537" y="600"/>
                </a:cubicBezTo>
                <a:lnTo>
                  <a:pt x="537" y="600"/>
                </a:lnTo>
                <a:cubicBezTo>
                  <a:pt x="538" y="601"/>
                  <a:pt x="539" y="601"/>
                  <a:pt x="539" y="603"/>
                </a:cubicBezTo>
                <a:lnTo>
                  <a:pt x="539" y="603"/>
                </a:lnTo>
                <a:lnTo>
                  <a:pt x="539" y="604"/>
                </a:lnTo>
                <a:lnTo>
                  <a:pt x="539" y="604"/>
                </a:lnTo>
                <a:cubicBezTo>
                  <a:pt x="538" y="604"/>
                  <a:pt x="537" y="606"/>
                  <a:pt x="536" y="606"/>
                </a:cubicBezTo>
                <a:close/>
                <a:moveTo>
                  <a:pt x="537" y="612"/>
                </a:moveTo>
                <a:lnTo>
                  <a:pt x="537" y="612"/>
                </a:lnTo>
                <a:cubicBezTo>
                  <a:pt x="536" y="613"/>
                  <a:pt x="535" y="613"/>
                  <a:pt x="533" y="613"/>
                </a:cubicBezTo>
                <a:lnTo>
                  <a:pt x="533" y="613"/>
                </a:lnTo>
                <a:cubicBezTo>
                  <a:pt x="535" y="612"/>
                  <a:pt x="535" y="611"/>
                  <a:pt x="535" y="610"/>
                </a:cubicBezTo>
                <a:lnTo>
                  <a:pt x="535" y="610"/>
                </a:lnTo>
                <a:cubicBezTo>
                  <a:pt x="536" y="610"/>
                  <a:pt x="536" y="610"/>
                  <a:pt x="536" y="610"/>
                </a:cubicBezTo>
                <a:lnTo>
                  <a:pt x="536" y="610"/>
                </a:lnTo>
                <a:cubicBezTo>
                  <a:pt x="536" y="611"/>
                  <a:pt x="536" y="612"/>
                  <a:pt x="537" y="612"/>
                </a:cubicBezTo>
                <a:close/>
                <a:moveTo>
                  <a:pt x="536" y="170"/>
                </a:moveTo>
                <a:lnTo>
                  <a:pt x="536" y="170"/>
                </a:lnTo>
                <a:close/>
                <a:moveTo>
                  <a:pt x="537" y="347"/>
                </a:moveTo>
                <a:lnTo>
                  <a:pt x="537" y="347"/>
                </a:lnTo>
                <a:cubicBezTo>
                  <a:pt x="537" y="348"/>
                  <a:pt x="536" y="348"/>
                  <a:pt x="536" y="349"/>
                </a:cubicBezTo>
                <a:lnTo>
                  <a:pt x="536" y="349"/>
                </a:lnTo>
                <a:lnTo>
                  <a:pt x="535" y="348"/>
                </a:lnTo>
                <a:lnTo>
                  <a:pt x="535" y="348"/>
                </a:lnTo>
                <a:cubicBezTo>
                  <a:pt x="536" y="348"/>
                  <a:pt x="536" y="348"/>
                  <a:pt x="537" y="347"/>
                </a:cubicBezTo>
                <a:close/>
                <a:moveTo>
                  <a:pt x="530" y="371"/>
                </a:moveTo>
                <a:lnTo>
                  <a:pt x="530" y="371"/>
                </a:lnTo>
                <a:cubicBezTo>
                  <a:pt x="532" y="372"/>
                  <a:pt x="534" y="370"/>
                  <a:pt x="535" y="372"/>
                </a:cubicBezTo>
                <a:lnTo>
                  <a:pt x="535" y="372"/>
                </a:lnTo>
                <a:cubicBezTo>
                  <a:pt x="533" y="372"/>
                  <a:pt x="532" y="373"/>
                  <a:pt x="530" y="374"/>
                </a:cubicBezTo>
                <a:lnTo>
                  <a:pt x="530" y="374"/>
                </a:lnTo>
                <a:cubicBezTo>
                  <a:pt x="530" y="373"/>
                  <a:pt x="530" y="372"/>
                  <a:pt x="530" y="371"/>
                </a:cubicBezTo>
                <a:close/>
                <a:moveTo>
                  <a:pt x="533" y="357"/>
                </a:moveTo>
                <a:lnTo>
                  <a:pt x="533" y="357"/>
                </a:lnTo>
                <a:cubicBezTo>
                  <a:pt x="532" y="357"/>
                  <a:pt x="532" y="356"/>
                  <a:pt x="532" y="356"/>
                </a:cubicBezTo>
                <a:lnTo>
                  <a:pt x="532" y="356"/>
                </a:lnTo>
                <a:lnTo>
                  <a:pt x="531" y="356"/>
                </a:lnTo>
                <a:lnTo>
                  <a:pt x="531" y="356"/>
                </a:lnTo>
                <a:lnTo>
                  <a:pt x="530" y="355"/>
                </a:lnTo>
                <a:lnTo>
                  <a:pt x="530" y="355"/>
                </a:lnTo>
                <a:cubicBezTo>
                  <a:pt x="531" y="354"/>
                  <a:pt x="531" y="354"/>
                  <a:pt x="532" y="353"/>
                </a:cubicBezTo>
                <a:lnTo>
                  <a:pt x="532" y="353"/>
                </a:lnTo>
                <a:lnTo>
                  <a:pt x="533" y="354"/>
                </a:lnTo>
                <a:lnTo>
                  <a:pt x="533" y="354"/>
                </a:lnTo>
                <a:cubicBezTo>
                  <a:pt x="533" y="354"/>
                  <a:pt x="533" y="354"/>
                  <a:pt x="532" y="355"/>
                </a:cubicBezTo>
                <a:lnTo>
                  <a:pt x="532" y="355"/>
                </a:lnTo>
                <a:cubicBezTo>
                  <a:pt x="532" y="356"/>
                  <a:pt x="532" y="356"/>
                  <a:pt x="533" y="357"/>
                </a:cubicBezTo>
                <a:close/>
                <a:moveTo>
                  <a:pt x="534" y="256"/>
                </a:moveTo>
                <a:lnTo>
                  <a:pt x="534" y="256"/>
                </a:lnTo>
                <a:close/>
                <a:moveTo>
                  <a:pt x="525" y="127"/>
                </a:moveTo>
                <a:lnTo>
                  <a:pt x="525" y="127"/>
                </a:lnTo>
                <a:close/>
                <a:moveTo>
                  <a:pt x="530" y="138"/>
                </a:moveTo>
                <a:lnTo>
                  <a:pt x="530" y="138"/>
                </a:lnTo>
                <a:cubicBezTo>
                  <a:pt x="529" y="139"/>
                  <a:pt x="528" y="141"/>
                  <a:pt x="526" y="143"/>
                </a:cubicBezTo>
                <a:lnTo>
                  <a:pt x="526" y="143"/>
                </a:lnTo>
                <a:cubicBezTo>
                  <a:pt x="526" y="141"/>
                  <a:pt x="525" y="141"/>
                  <a:pt x="524" y="141"/>
                </a:cubicBezTo>
                <a:lnTo>
                  <a:pt x="524" y="141"/>
                </a:lnTo>
                <a:cubicBezTo>
                  <a:pt x="525" y="140"/>
                  <a:pt x="527" y="139"/>
                  <a:pt x="528" y="138"/>
                </a:cubicBezTo>
                <a:lnTo>
                  <a:pt x="528" y="138"/>
                </a:lnTo>
                <a:cubicBezTo>
                  <a:pt x="528" y="136"/>
                  <a:pt x="527" y="135"/>
                  <a:pt x="525" y="135"/>
                </a:cubicBezTo>
                <a:lnTo>
                  <a:pt x="525" y="135"/>
                </a:lnTo>
                <a:cubicBezTo>
                  <a:pt x="527" y="133"/>
                  <a:pt x="529" y="133"/>
                  <a:pt x="530" y="132"/>
                </a:cubicBezTo>
                <a:lnTo>
                  <a:pt x="530" y="132"/>
                </a:lnTo>
                <a:cubicBezTo>
                  <a:pt x="530" y="133"/>
                  <a:pt x="530" y="133"/>
                  <a:pt x="530" y="133"/>
                </a:cubicBezTo>
                <a:lnTo>
                  <a:pt x="530" y="133"/>
                </a:lnTo>
                <a:cubicBezTo>
                  <a:pt x="530" y="134"/>
                  <a:pt x="535" y="132"/>
                  <a:pt x="534" y="133"/>
                </a:cubicBezTo>
                <a:lnTo>
                  <a:pt x="534" y="133"/>
                </a:lnTo>
                <a:cubicBezTo>
                  <a:pt x="533" y="134"/>
                  <a:pt x="532" y="134"/>
                  <a:pt x="531" y="135"/>
                </a:cubicBezTo>
                <a:lnTo>
                  <a:pt x="531" y="135"/>
                </a:lnTo>
                <a:cubicBezTo>
                  <a:pt x="530" y="136"/>
                  <a:pt x="530" y="137"/>
                  <a:pt x="530" y="138"/>
                </a:cubicBezTo>
                <a:close/>
                <a:moveTo>
                  <a:pt x="530" y="144"/>
                </a:moveTo>
                <a:lnTo>
                  <a:pt x="530" y="144"/>
                </a:lnTo>
                <a:cubicBezTo>
                  <a:pt x="529" y="145"/>
                  <a:pt x="527" y="147"/>
                  <a:pt x="526" y="148"/>
                </a:cubicBezTo>
                <a:lnTo>
                  <a:pt x="526" y="148"/>
                </a:lnTo>
                <a:cubicBezTo>
                  <a:pt x="525" y="148"/>
                  <a:pt x="524" y="147"/>
                  <a:pt x="525" y="145"/>
                </a:cubicBezTo>
                <a:lnTo>
                  <a:pt x="525" y="145"/>
                </a:lnTo>
                <a:cubicBezTo>
                  <a:pt x="527" y="144"/>
                  <a:pt x="529" y="143"/>
                  <a:pt x="530" y="142"/>
                </a:cubicBezTo>
                <a:lnTo>
                  <a:pt x="530" y="142"/>
                </a:lnTo>
                <a:lnTo>
                  <a:pt x="530" y="143"/>
                </a:lnTo>
                <a:lnTo>
                  <a:pt x="530" y="143"/>
                </a:lnTo>
                <a:cubicBezTo>
                  <a:pt x="530" y="144"/>
                  <a:pt x="530" y="144"/>
                  <a:pt x="530" y="144"/>
                </a:cubicBezTo>
                <a:close/>
                <a:moveTo>
                  <a:pt x="520" y="283"/>
                </a:moveTo>
                <a:lnTo>
                  <a:pt x="520" y="283"/>
                </a:lnTo>
                <a:close/>
                <a:moveTo>
                  <a:pt x="520" y="182"/>
                </a:moveTo>
                <a:lnTo>
                  <a:pt x="520" y="182"/>
                </a:lnTo>
                <a:close/>
                <a:moveTo>
                  <a:pt x="520" y="375"/>
                </a:moveTo>
                <a:lnTo>
                  <a:pt x="520" y="375"/>
                </a:lnTo>
                <a:cubicBezTo>
                  <a:pt x="518" y="375"/>
                  <a:pt x="518" y="375"/>
                  <a:pt x="518" y="376"/>
                </a:cubicBezTo>
                <a:lnTo>
                  <a:pt x="518" y="376"/>
                </a:lnTo>
                <a:cubicBezTo>
                  <a:pt x="517" y="375"/>
                  <a:pt x="517" y="375"/>
                  <a:pt x="516" y="375"/>
                </a:cubicBezTo>
                <a:lnTo>
                  <a:pt x="516" y="375"/>
                </a:lnTo>
                <a:cubicBezTo>
                  <a:pt x="518" y="375"/>
                  <a:pt x="518" y="373"/>
                  <a:pt x="518" y="372"/>
                </a:cubicBezTo>
                <a:lnTo>
                  <a:pt x="518" y="372"/>
                </a:lnTo>
                <a:cubicBezTo>
                  <a:pt x="518" y="372"/>
                  <a:pt x="518" y="372"/>
                  <a:pt x="520" y="372"/>
                </a:cubicBezTo>
                <a:lnTo>
                  <a:pt x="520" y="372"/>
                </a:lnTo>
                <a:cubicBezTo>
                  <a:pt x="520" y="372"/>
                  <a:pt x="522" y="372"/>
                  <a:pt x="523" y="371"/>
                </a:cubicBezTo>
                <a:lnTo>
                  <a:pt x="523" y="371"/>
                </a:lnTo>
                <a:cubicBezTo>
                  <a:pt x="522" y="372"/>
                  <a:pt x="521" y="374"/>
                  <a:pt x="521" y="375"/>
                </a:cubicBezTo>
                <a:lnTo>
                  <a:pt x="521" y="375"/>
                </a:lnTo>
                <a:lnTo>
                  <a:pt x="521" y="376"/>
                </a:lnTo>
                <a:lnTo>
                  <a:pt x="521" y="376"/>
                </a:lnTo>
                <a:cubicBezTo>
                  <a:pt x="520" y="376"/>
                  <a:pt x="520" y="375"/>
                  <a:pt x="520" y="375"/>
                </a:cubicBezTo>
                <a:close/>
                <a:moveTo>
                  <a:pt x="515" y="604"/>
                </a:moveTo>
                <a:lnTo>
                  <a:pt x="515" y="604"/>
                </a:lnTo>
                <a:cubicBezTo>
                  <a:pt x="514" y="604"/>
                  <a:pt x="514" y="606"/>
                  <a:pt x="514" y="606"/>
                </a:cubicBezTo>
                <a:lnTo>
                  <a:pt x="514" y="606"/>
                </a:lnTo>
                <a:lnTo>
                  <a:pt x="514" y="606"/>
                </a:lnTo>
                <a:lnTo>
                  <a:pt x="514" y="606"/>
                </a:lnTo>
                <a:cubicBezTo>
                  <a:pt x="514" y="604"/>
                  <a:pt x="514" y="604"/>
                  <a:pt x="515" y="604"/>
                </a:cubicBezTo>
                <a:close/>
                <a:moveTo>
                  <a:pt x="514" y="157"/>
                </a:moveTo>
                <a:lnTo>
                  <a:pt x="514" y="157"/>
                </a:lnTo>
                <a:cubicBezTo>
                  <a:pt x="514" y="156"/>
                  <a:pt x="515" y="155"/>
                  <a:pt x="515" y="154"/>
                </a:cubicBezTo>
                <a:lnTo>
                  <a:pt x="515" y="154"/>
                </a:lnTo>
                <a:lnTo>
                  <a:pt x="515" y="155"/>
                </a:lnTo>
                <a:lnTo>
                  <a:pt x="515" y="155"/>
                </a:lnTo>
                <a:cubicBezTo>
                  <a:pt x="515" y="156"/>
                  <a:pt x="514" y="156"/>
                  <a:pt x="514" y="157"/>
                </a:cubicBezTo>
                <a:close/>
                <a:moveTo>
                  <a:pt x="518" y="146"/>
                </a:moveTo>
                <a:lnTo>
                  <a:pt x="518" y="146"/>
                </a:lnTo>
                <a:lnTo>
                  <a:pt x="518" y="146"/>
                </a:lnTo>
                <a:cubicBezTo>
                  <a:pt x="518" y="147"/>
                  <a:pt x="518" y="147"/>
                  <a:pt x="518" y="147"/>
                </a:cubicBezTo>
                <a:lnTo>
                  <a:pt x="518" y="147"/>
                </a:lnTo>
                <a:lnTo>
                  <a:pt x="518" y="147"/>
                </a:lnTo>
                <a:lnTo>
                  <a:pt x="518" y="147"/>
                </a:lnTo>
                <a:lnTo>
                  <a:pt x="518" y="146"/>
                </a:lnTo>
                <a:lnTo>
                  <a:pt x="514" y="69"/>
                </a:lnTo>
                <a:lnTo>
                  <a:pt x="514" y="69"/>
                </a:lnTo>
                <a:cubicBezTo>
                  <a:pt x="514" y="69"/>
                  <a:pt x="514" y="70"/>
                  <a:pt x="515" y="70"/>
                </a:cubicBezTo>
                <a:lnTo>
                  <a:pt x="515" y="70"/>
                </a:lnTo>
                <a:cubicBezTo>
                  <a:pt x="514" y="71"/>
                  <a:pt x="514" y="71"/>
                  <a:pt x="514" y="72"/>
                </a:cubicBezTo>
                <a:lnTo>
                  <a:pt x="514" y="72"/>
                </a:lnTo>
                <a:cubicBezTo>
                  <a:pt x="514" y="71"/>
                  <a:pt x="514" y="69"/>
                  <a:pt x="514" y="69"/>
                </a:cubicBezTo>
                <a:lnTo>
                  <a:pt x="518" y="146"/>
                </a:lnTo>
                <a:close/>
                <a:moveTo>
                  <a:pt x="510" y="130"/>
                </a:moveTo>
                <a:lnTo>
                  <a:pt x="510" y="130"/>
                </a:lnTo>
                <a:lnTo>
                  <a:pt x="510" y="130"/>
                </a:lnTo>
                <a:cubicBezTo>
                  <a:pt x="510" y="129"/>
                  <a:pt x="509" y="129"/>
                  <a:pt x="509" y="129"/>
                </a:cubicBezTo>
                <a:lnTo>
                  <a:pt x="509" y="129"/>
                </a:lnTo>
                <a:cubicBezTo>
                  <a:pt x="512" y="127"/>
                  <a:pt x="514" y="127"/>
                  <a:pt x="516" y="125"/>
                </a:cubicBezTo>
                <a:lnTo>
                  <a:pt x="516" y="125"/>
                </a:lnTo>
                <a:cubicBezTo>
                  <a:pt x="516" y="125"/>
                  <a:pt x="516" y="125"/>
                  <a:pt x="517" y="124"/>
                </a:cubicBezTo>
                <a:lnTo>
                  <a:pt x="518" y="124"/>
                </a:lnTo>
                <a:lnTo>
                  <a:pt x="518" y="124"/>
                </a:lnTo>
                <a:cubicBezTo>
                  <a:pt x="515" y="127"/>
                  <a:pt x="515" y="129"/>
                  <a:pt x="518" y="129"/>
                </a:cubicBezTo>
                <a:lnTo>
                  <a:pt x="518" y="129"/>
                </a:lnTo>
                <a:cubicBezTo>
                  <a:pt x="522" y="130"/>
                  <a:pt x="521" y="133"/>
                  <a:pt x="520" y="135"/>
                </a:cubicBezTo>
                <a:lnTo>
                  <a:pt x="520" y="135"/>
                </a:lnTo>
                <a:cubicBezTo>
                  <a:pt x="516" y="133"/>
                  <a:pt x="514" y="132"/>
                  <a:pt x="510" y="130"/>
                </a:cubicBezTo>
                <a:close/>
                <a:moveTo>
                  <a:pt x="509" y="271"/>
                </a:moveTo>
                <a:lnTo>
                  <a:pt x="509" y="271"/>
                </a:lnTo>
                <a:close/>
                <a:moveTo>
                  <a:pt x="506" y="297"/>
                </a:moveTo>
                <a:lnTo>
                  <a:pt x="506" y="297"/>
                </a:lnTo>
                <a:close/>
                <a:moveTo>
                  <a:pt x="508" y="401"/>
                </a:moveTo>
                <a:lnTo>
                  <a:pt x="508" y="401"/>
                </a:lnTo>
                <a:lnTo>
                  <a:pt x="508" y="401"/>
                </a:lnTo>
                <a:lnTo>
                  <a:pt x="508" y="401"/>
                </a:lnTo>
                <a:cubicBezTo>
                  <a:pt x="509" y="403"/>
                  <a:pt x="510" y="405"/>
                  <a:pt x="509" y="407"/>
                </a:cubicBezTo>
                <a:lnTo>
                  <a:pt x="509" y="407"/>
                </a:lnTo>
                <a:lnTo>
                  <a:pt x="508" y="407"/>
                </a:lnTo>
                <a:lnTo>
                  <a:pt x="508" y="407"/>
                </a:lnTo>
                <a:cubicBezTo>
                  <a:pt x="507" y="407"/>
                  <a:pt x="506" y="407"/>
                  <a:pt x="505" y="408"/>
                </a:cubicBezTo>
                <a:lnTo>
                  <a:pt x="505" y="408"/>
                </a:lnTo>
                <a:cubicBezTo>
                  <a:pt x="504" y="407"/>
                  <a:pt x="503" y="406"/>
                  <a:pt x="503" y="406"/>
                </a:cubicBezTo>
                <a:lnTo>
                  <a:pt x="503" y="406"/>
                </a:lnTo>
                <a:cubicBezTo>
                  <a:pt x="504" y="404"/>
                  <a:pt x="505" y="401"/>
                  <a:pt x="508" y="401"/>
                </a:cubicBezTo>
                <a:close/>
                <a:moveTo>
                  <a:pt x="504" y="254"/>
                </a:moveTo>
                <a:lnTo>
                  <a:pt x="504" y="254"/>
                </a:lnTo>
                <a:cubicBezTo>
                  <a:pt x="505" y="254"/>
                  <a:pt x="505" y="253"/>
                  <a:pt x="505" y="253"/>
                </a:cubicBezTo>
                <a:lnTo>
                  <a:pt x="505" y="253"/>
                </a:lnTo>
                <a:lnTo>
                  <a:pt x="505" y="254"/>
                </a:lnTo>
                <a:lnTo>
                  <a:pt x="505" y="254"/>
                </a:lnTo>
                <a:cubicBezTo>
                  <a:pt x="505" y="254"/>
                  <a:pt x="505" y="254"/>
                  <a:pt x="504" y="254"/>
                </a:cubicBezTo>
                <a:close/>
                <a:moveTo>
                  <a:pt x="506" y="393"/>
                </a:moveTo>
                <a:lnTo>
                  <a:pt x="506" y="393"/>
                </a:lnTo>
                <a:cubicBezTo>
                  <a:pt x="507" y="395"/>
                  <a:pt x="506" y="397"/>
                  <a:pt x="505" y="399"/>
                </a:cubicBezTo>
                <a:lnTo>
                  <a:pt x="501" y="401"/>
                </a:lnTo>
                <a:lnTo>
                  <a:pt x="501" y="401"/>
                </a:lnTo>
                <a:lnTo>
                  <a:pt x="501" y="401"/>
                </a:lnTo>
                <a:lnTo>
                  <a:pt x="501" y="401"/>
                </a:lnTo>
                <a:cubicBezTo>
                  <a:pt x="500" y="400"/>
                  <a:pt x="499" y="399"/>
                  <a:pt x="499" y="399"/>
                </a:cubicBezTo>
                <a:lnTo>
                  <a:pt x="499" y="399"/>
                </a:lnTo>
                <a:cubicBezTo>
                  <a:pt x="499" y="398"/>
                  <a:pt x="499" y="398"/>
                  <a:pt x="499" y="398"/>
                </a:cubicBezTo>
                <a:lnTo>
                  <a:pt x="499" y="398"/>
                </a:lnTo>
                <a:cubicBezTo>
                  <a:pt x="499" y="397"/>
                  <a:pt x="499" y="397"/>
                  <a:pt x="499" y="397"/>
                </a:cubicBezTo>
                <a:lnTo>
                  <a:pt x="499" y="397"/>
                </a:lnTo>
                <a:cubicBezTo>
                  <a:pt x="501" y="397"/>
                  <a:pt x="503" y="397"/>
                  <a:pt x="506" y="393"/>
                </a:cubicBezTo>
                <a:close/>
                <a:moveTo>
                  <a:pt x="504" y="195"/>
                </a:moveTo>
                <a:lnTo>
                  <a:pt x="504" y="195"/>
                </a:lnTo>
                <a:cubicBezTo>
                  <a:pt x="503" y="195"/>
                  <a:pt x="503" y="196"/>
                  <a:pt x="503" y="196"/>
                </a:cubicBezTo>
                <a:lnTo>
                  <a:pt x="503" y="196"/>
                </a:lnTo>
                <a:cubicBezTo>
                  <a:pt x="503" y="196"/>
                  <a:pt x="503" y="196"/>
                  <a:pt x="502" y="196"/>
                </a:cubicBezTo>
                <a:lnTo>
                  <a:pt x="502" y="196"/>
                </a:lnTo>
                <a:cubicBezTo>
                  <a:pt x="503" y="195"/>
                  <a:pt x="503" y="195"/>
                  <a:pt x="504" y="195"/>
                </a:cubicBezTo>
                <a:close/>
                <a:moveTo>
                  <a:pt x="502" y="135"/>
                </a:moveTo>
                <a:lnTo>
                  <a:pt x="502" y="135"/>
                </a:lnTo>
                <a:cubicBezTo>
                  <a:pt x="503" y="134"/>
                  <a:pt x="503" y="134"/>
                  <a:pt x="503" y="133"/>
                </a:cubicBezTo>
                <a:lnTo>
                  <a:pt x="503" y="133"/>
                </a:lnTo>
                <a:cubicBezTo>
                  <a:pt x="504" y="134"/>
                  <a:pt x="505" y="134"/>
                  <a:pt x="506" y="134"/>
                </a:cubicBezTo>
                <a:lnTo>
                  <a:pt x="506" y="134"/>
                </a:lnTo>
                <a:cubicBezTo>
                  <a:pt x="504" y="135"/>
                  <a:pt x="503" y="135"/>
                  <a:pt x="502" y="135"/>
                </a:cubicBezTo>
                <a:close/>
                <a:moveTo>
                  <a:pt x="501" y="379"/>
                </a:moveTo>
                <a:lnTo>
                  <a:pt x="501" y="379"/>
                </a:lnTo>
                <a:cubicBezTo>
                  <a:pt x="501" y="379"/>
                  <a:pt x="501" y="379"/>
                  <a:pt x="502" y="378"/>
                </a:cubicBezTo>
                <a:lnTo>
                  <a:pt x="502" y="378"/>
                </a:lnTo>
                <a:lnTo>
                  <a:pt x="502" y="378"/>
                </a:lnTo>
                <a:lnTo>
                  <a:pt x="502" y="378"/>
                </a:lnTo>
                <a:cubicBezTo>
                  <a:pt x="503" y="378"/>
                  <a:pt x="503" y="379"/>
                  <a:pt x="503" y="379"/>
                </a:cubicBezTo>
                <a:lnTo>
                  <a:pt x="503" y="379"/>
                </a:lnTo>
                <a:lnTo>
                  <a:pt x="503" y="379"/>
                </a:lnTo>
                <a:lnTo>
                  <a:pt x="503" y="379"/>
                </a:lnTo>
                <a:cubicBezTo>
                  <a:pt x="503" y="380"/>
                  <a:pt x="502" y="383"/>
                  <a:pt x="503" y="384"/>
                </a:cubicBezTo>
                <a:lnTo>
                  <a:pt x="503" y="384"/>
                </a:lnTo>
                <a:cubicBezTo>
                  <a:pt x="503" y="385"/>
                  <a:pt x="502" y="385"/>
                  <a:pt x="502" y="385"/>
                </a:cubicBezTo>
                <a:lnTo>
                  <a:pt x="502" y="385"/>
                </a:lnTo>
                <a:cubicBezTo>
                  <a:pt x="502" y="384"/>
                  <a:pt x="502" y="384"/>
                  <a:pt x="501" y="384"/>
                </a:cubicBezTo>
                <a:lnTo>
                  <a:pt x="501" y="384"/>
                </a:lnTo>
                <a:lnTo>
                  <a:pt x="501" y="383"/>
                </a:lnTo>
                <a:lnTo>
                  <a:pt x="501" y="383"/>
                </a:lnTo>
                <a:cubicBezTo>
                  <a:pt x="501" y="381"/>
                  <a:pt x="501" y="380"/>
                  <a:pt x="501" y="379"/>
                </a:cubicBezTo>
                <a:close/>
                <a:moveTo>
                  <a:pt x="511" y="338"/>
                </a:moveTo>
                <a:lnTo>
                  <a:pt x="511" y="338"/>
                </a:lnTo>
                <a:lnTo>
                  <a:pt x="511" y="339"/>
                </a:lnTo>
                <a:lnTo>
                  <a:pt x="511" y="339"/>
                </a:lnTo>
                <a:cubicBezTo>
                  <a:pt x="511" y="339"/>
                  <a:pt x="511" y="339"/>
                  <a:pt x="510" y="339"/>
                </a:cubicBezTo>
                <a:lnTo>
                  <a:pt x="511" y="338"/>
                </a:lnTo>
                <a:close/>
                <a:moveTo>
                  <a:pt x="511" y="338"/>
                </a:moveTo>
                <a:lnTo>
                  <a:pt x="511" y="338"/>
                </a:lnTo>
                <a:close/>
                <a:moveTo>
                  <a:pt x="511" y="240"/>
                </a:moveTo>
                <a:lnTo>
                  <a:pt x="511" y="240"/>
                </a:lnTo>
                <a:cubicBezTo>
                  <a:pt x="510" y="240"/>
                  <a:pt x="510" y="241"/>
                  <a:pt x="509" y="241"/>
                </a:cubicBezTo>
                <a:lnTo>
                  <a:pt x="509" y="241"/>
                </a:lnTo>
                <a:cubicBezTo>
                  <a:pt x="509" y="242"/>
                  <a:pt x="509" y="242"/>
                  <a:pt x="509" y="243"/>
                </a:cubicBezTo>
                <a:lnTo>
                  <a:pt x="509" y="243"/>
                </a:lnTo>
                <a:cubicBezTo>
                  <a:pt x="509" y="241"/>
                  <a:pt x="507" y="242"/>
                  <a:pt x="504" y="242"/>
                </a:cubicBezTo>
                <a:lnTo>
                  <a:pt x="504" y="242"/>
                </a:lnTo>
                <a:cubicBezTo>
                  <a:pt x="507" y="240"/>
                  <a:pt x="509" y="239"/>
                  <a:pt x="511" y="237"/>
                </a:cubicBezTo>
                <a:lnTo>
                  <a:pt x="511" y="237"/>
                </a:lnTo>
                <a:cubicBezTo>
                  <a:pt x="511" y="238"/>
                  <a:pt x="511" y="239"/>
                  <a:pt x="511" y="240"/>
                </a:cubicBezTo>
                <a:close/>
                <a:moveTo>
                  <a:pt x="524" y="177"/>
                </a:moveTo>
                <a:lnTo>
                  <a:pt x="524" y="177"/>
                </a:lnTo>
                <a:close/>
                <a:moveTo>
                  <a:pt x="527" y="157"/>
                </a:moveTo>
                <a:lnTo>
                  <a:pt x="527" y="157"/>
                </a:lnTo>
                <a:lnTo>
                  <a:pt x="527" y="157"/>
                </a:lnTo>
                <a:lnTo>
                  <a:pt x="527" y="157"/>
                </a:lnTo>
                <a:cubicBezTo>
                  <a:pt x="525" y="159"/>
                  <a:pt x="524" y="161"/>
                  <a:pt x="523" y="164"/>
                </a:cubicBezTo>
                <a:lnTo>
                  <a:pt x="523" y="164"/>
                </a:lnTo>
                <a:cubicBezTo>
                  <a:pt x="523" y="165"/>
                  <a:pt x="524" y="166"/>
                  <a:pt x="524" y="166"/>
                </a:cubicBezTo>
                <a:lnTo>
                  <a:pt x="524" y="166"/>
                </a:lnTo>
                <a:cubicBezTo>
                  <a:pt x="525" y="166"/>
                  <a:pt x="525" y="166"/>
                  <a:pt x="525" y="166"/>
                </a:cubicBezTo>
                <a:lnTo>
                  <a:pt x="525" y="166"/>
                </a:lnTo>
                <a:lnTo>
                  <a:pt x="525" y="166"/>
                </a:lnTo>
                <a:lnTo>
                  <a:pt x="525" y="166"/>
                </a:lnTo>
                <a:cubicBezTo>
                  <a:pt x="524" y="167"/>
                  <a:pt x="521" y="168"/>
                  <a:pt x="520" y="170"/>
                </a:cubicBezTo>
                <a:lnTo>
                  <a:pt x="520" y="170"/>
                </a:lnTo>
                <a:cubicBezTo>
                  <a:pt x="518" y="170"/>
                  <a:pt x="518" y="170"/>
                  <a:pt x="518" y="170"/>
                </a:cubicBezTo>
                <a:lnTo>
                  <a:pt x="518" y="170"/>
                </a:lnTo>
                <a:cubicBezTo>
                  <a:pt x="518" y="170"/>
                  <a:pt x="518" y="169"/>
                  <a:pt x="518" y="168"/>
                </a:cubicBezTo>
                <a:lnTo>
                  <a:pt x="518" y="168"/>
                </a:lnTo>
                <a:lnTo>
                  <a:pt x="518" y="167"/>
                </a:lnTo>
                <a:lnTo>
                  <a:pt x="518" y="167"/>
                </a:lnTo>
                <a:cubicBezTo>
                  <a:pt x="518" y="164"/>
                  <a:pt x="516" y="160"/>
                  <a:pt x="520" y="155"/>
                </a:cubicBezTo>
                <a:lnTo>
                  <a:pt x="520" y="155"/>
                </a:lnTo>
                <a:lnTo>
                  <a:pt x="520" y="155"/>
                </a:lnTo>
                <a:cubicBezTo>
                  <a:pt x="521" y="153"/>
                  <a:pt x="524" y="151"/>
                  <a:pt x="526" y="149"/>
                </a:cubicBezTo>
                <a:lnTo>
                  <a:pt x="526" y="149"/>
                </a:lnTo>
                <a:cubicBezTo>
                  <a:pt x="527" y="149"/>
                  <a:pt x="527" y="150"/>
                  <a:pt x="528" y="151"/>
                </a:cubicBezTo>
                <a:lnTo>
                  <a:pt x="528" y="151"/>
                </a:lnTo>
                <a:cubicBezTo>
                  <a:pt x="529" y="149"/>
                  <a:pt x="530" y="148"/>
                  <a:pt x="530" y="147"/>
                </a:cubicBezTo>
                <a:lnTo>
                  <a:pt x="530" y="147"/>
                </a:lnTo>
                <a:cubicBezTo>
                  <a:pt x="530" y="148"/>
                  <a:pt x="530" y="151"/>
                  <a:pt x="528" y="154"/>
                </a:cubicBezTo>
                <a:lnTo>
                  <a:pt x="528" y="154"/>
                </a:lnTo>
                <a:cubicBezTo>
                  <a:pt x="528" y="154"/>
                  <a:pt x="527" y="155"/>
                  <a:pt x="527" y="156"/>
                </a:cubicBezTo>
                <a:lnTo>
                  <a:pt x="527" y="157"/>
                </a:lnTo>
                <a:close/>
                <a:moveTo>
                  <a:pt x="549" y="187"/>
                </a:moveTo>
                <a:lnTo>
                  <a:pt x="549" y="187"/>
                </a:lnTo>
                <a:cubicBezTo>
                  <a:pt x="551" y="186"/>
                  <a:pt x="552" y="184"/>
                  <a:pt x="552" y="183"/>
                </a:cubicBezTo>
                <a:lnTo>
                  <a:pt x="552" y="183"/>
                </a:lnTo>
                <a:cubicBezTo>
                  <a:pt x="552" y="185"/>
                  <a:pt x="552" y="187"/>
                  <a:pt x="551" y="189"/>
                </a:cubicBezTo>
                <a:lnTo>
                  <a:pt x="551" y="189"/>
                </a:lnTo>
                <a:lnTo>
                  <a:pt x="551" y="190"/>
                </a:lnTo>
                <a:lnTo>
                  <a:pt x="551" y="190"/>
                </a:lnTo>
                <a:cubicBezTo>
                  <a:pt x="550" y="190"/>
                  <a:pt x="550" y="191"/>
                  <a:pt x="550" y="191"/>
                </a:cubicBezTo>
                <a:lnTo>
                  <a:pt x="550" y="191"/>
                </a:lnTo>
                <a:cubicBezTo>
                  <a:pt x="550" y="190"/>
                  <a:pt x="550" y="190"/>
                  <a:pt x="550" y="190"/>
                </a:cubicBezTo>
                <a:lnTo>
                  <a:pt x="550" y="190"/>
                </a:lnTo>
                <a:cubicBezTo>
                  <a:pt x="550" y="188"/>
                  <a:pt x="550" y="187"/>
                  <a:pt x="549" y="187"/>
                </a:cubicBezTo>
                <a:close/>
                <a:moveTo>
                  <a:pt x="569" y="329"/>
                </a:moveTo>
                <a:lnTo>
                  <a:pt x="569" y="329"/>
                </a:lnTo>
                <a:cubicBezTo>
                  <a:pt x="568" y="329"/>
                  <a:pt x="567" y="329"/>
                  <a:pt x="566" y="328"/>
                </a:cubicBezTo>
                <a:lnTo>
                  <a:pt x="566" y="328"/>
                </a:lnTo>
                <a:cubicBezTo>
                  <a:pt x="565" y="330"/>
                  <a:pt x="564" y="330"/>
                  <a:pt x="562" y="331"/>
                </a:cubicBezTo>
                <a:lnTo>
                  <a:pt x="562" y="331"/>
                </a:lnTo>
                <a:cubicBezTo>
                  <a:pt x="562" y="330"/>
                  <a:pt x="562" y="330"/>
                  <a:pt x="561" y="330"/>
                </a:cubicBezTo>
                <a:lnTo>
                  <a:pt x="561" y="330"/>
                </a:lnTo>
                <a:cubicBezTo>
                  <a:pt x="563" y="328"/>
                  <a:pt x="567" y="326"/>
                  <a:pt x="563" y="326"/>
                </a:cubicBezTo>
                <a:lnTo>
                  <a:pt x="563" y="326"/>
                </a:lnTo>
                <a:cubicBezTo>
                  <a:pt x="565" y="324"/>
                  <a:pt x="567" y="323"/>
                  <a:pt x="567" y="321"/>
                </a:cubicBezTo>
                <a:lnTo>
                  <a:pt x="567" y="321"/>
                </a:lnTo>
                <a:cubicBezTo>
                  <a:pt x="567" y="319"/>
                  <a:pt x="564" y="319"/>
                  <a:pt x="564" y="316"/>
                </a:cubicBezTo>
                <a:lnTo>
                  <a:pt x="564" y="316"/>
                </a:lnTo>
                <a:cubicBezTo>
                  <a:pt x="563" y="315"/>
                  <a:pt x="562" y="313"/>
                  <a:pt x="561" y="311"/>
                </a:cubicBezTo>
                <a:lnTo>
                  <a:pt x="561" y="311"/>
                </a:lnTo>
                <a:cubicBezTo>
                  <a:pt x="561" y="311"/>
                  <a:pt x="561" y="311"/>
                  <a:pt x="562" y="311"/>
                </a:cubicBezTo>
                <a:lnTo>
                  <a:pt x="562" y="311"/>
                </a:lnTo>
                <a:cubicBezTo>
                  <a:pt x="562" y="311"/>
                  <a:pt x="562" y="311"/>
                  <a:pt x="563" y="311"/>
                </a:cubicBezTo>
                <a:lnTo>
                  <a:pt x="563" y="311"/>
                </a:lnTo>
                <a:cubicBezTo>
                  <a:pt x="563" y="312"/>
                  <a:pt x="563" y="314"/>
                  <a:pt x="565" y="314"/>
                </a:cubicBezTo>
                <a:lnTo>
                  <a:pt x="565" y="314"/>
                </a:lnTo>
                <a:cubicBezTo>
                  <a:pt x="565" y="314"/>
                  <a:pt x="565" y="315"/>
                  <a:pt x="566" y="315"/>
                </a:cubicBezTo>
                <a:lnTo>
                  <a:pt x="566" y="315"/>
                </a:lnTo>
                <a:lnTo>
                  <a:pt x="567" y="315"/>
                </a:lnTo>
                <a:lnTo>
                  <a:pt x="567" y="315"/>
                </a:lnTo>
                <a:cubicBezTo>
                  <a:pt x="568" y="315"/>
                  <a:pt x="568" y="315"/>
                  <a:pt x="569" y="315"/>
                </a:cubicBezTo>
                <a:lnTo>
                  <a:pt x="569" y="315"/>
                </a:lnTo>
                <a:lnTo>
                  <a:pt x="569" y="315"/>
                </a:lnTo>
                <a:lnTo>
                  <a:pt x="568" y="315"/>
                </a:lnTo>
                <a:lnTo>
                  <a:pt x="568" y="315"/>
                </a:lnTo>
                <a:cubicBezTo>
                  <a:pt x="569" y="319"/>
                  <a:pt x="566" y="322"/>
                  <a:pt x="570" y="324"/>
                </a:cubicBezTo>
                <a:lnTo>
                  <a:pt x="570" y="324"/>
                </a:lnTo>
                <a:cubicBezTo>
                  <a:pt x="571" y="324"/>
                  <a:pt x="571" y="324"/>
                  <a:pt x="571" y="323"/>
                </a:cubicBezTo>
                <a:lnTo>
                  <a:pt x="571" y="323"/>
                </a:lnTo>
                <a:cubicBezTo>
                  <a:pt x="571" y="325"/>
                  <a:pt x="571" y="326"/>
                  <a:pt x="572" y="326"/>
                </a:cubicBezTo>
                <a:lnTo>
                  <a:pt x="572" y="326"/>
                </a:lnTo>
                <a:cubicBezTo>
                  <a:pt x="571" y="327"/>
                  <a:pt x="570" y="328"/>
                  <a:pt x="569" y="329"/>
                </a:cubicBezTo>
                <a:close/>
                <a:moveTo>
                  <a:pt x="570" y="597"/>
                </a:moveTo>
                <a:lnTo>
                  <a:pt x="570" y="597"/>
                </a:lnTo>
                <a:lnTo>
                  <a:pt x="570" y="597"/>
                </a:lnTo>
                <a:lnTo>
                  <a:pt x="570" y="597"/>
                </a:lnTo>
                <a:cubicBezTo>
                  <a:pt x="570" y="597"/>
                  <a:pt x="570" y="597"/>
                  <a:pt x="570" y="596"/>
                </a:cubicBezTo>
                <a:lnTo>
                  <a:pt x="570" y="596"/>
                </a:lnTo>
                <a:cubicBezTo>
                  <a:pt x="567" y="596"/>
                  <a:pt x="569" y="594"/>
                  <a:pt x="570" y="593"/>
                </a:cubicBezTo>
                <a:lnTo>
                  <a:pt x="570" y="593"/>
                </a:lnTo>
                <a:cubicBezTo>
                  <a:pt x="570" y="593"/>
                  <a:pt x="571" y="593"/>
                  <a:pt x="571" y="594"/>
                </a:cubicBezTo>
                <a:lnTo>
                  <a:pt x="571" y="594"/>
                </a:lnTo>
                <a:cubicBezTo>
                  <a:pt x="571" y="594"/>
                  <a:pt x="570" y="596"/>
                  <a:pt x="570" y="597"/>
                </a:cubicBezTo>
                <a:close/>
                <a:moveTo>
                  <a:pt x="578" y="400"/>
                </a:moveTo>
                <a:lnTo>
                  <a:pt x="579" y="400"/>
                </a:lnTo>
                <a:lnTo>
                  <a:pt x="579" y="400"/>
                </a:lnTo>
                <a:lnTo>
                  <a:pt x="579" y="400"/>
                </a:lnTo>
                <a:lnTo>
                  <a:pt x="579" y="400"/>
                </a:lnTo>
                <a:cubicBezTo>
                  <a:pt x="579" y="400"/>
                  <a:pt x="579" y="400"/>
                  <a:pt x="578" y="400"/>
                </a:cubicBezTo>
                <a:close/>
                <a:moveTo>
                  <a:pt x="578" y="553"/>
                </a:moveTo>
                <a:lnTo>
                  <a:pt x="578" y="553"/>
                </a:lnTo>
                <a:cubicBezTo>
                  <a:pt x="578" y="554"/>
                  <a:pt x="578" y="555"/>
                  <a:pt x="578" y="556"/>
                </a:cubicBezTo>
                <a:lnTo>
                  <a:pt x="578" y="556"/>
                </a:lnTo>
                <a:cubicBezTo>
                  <a:pt x="578" y="556"/>
                  <a:pt x="577" y="556"/>
                  <a:pt x="577" y="557"/>
                </a:cubicBezTo>
                <a:lnTo>
                  <a:pt x="577" y="557"/>
                </a:lnTo>
                <a:cubicBezTo>
                  <a:pt x="577" y="556"/>
                  <a:pt x="578" y="554"/>
                  <a:pt x="578" y="553"/>
                </a:cubicBezTo>
                <a:close/>
                <a:moveTo>
                  <a:pt x="578" y="204"/>
                </a:moveTo>
                <a:lnTo>
                  <a:pt x="578" y="204"/>
                </a:lnTo>
                <a:close/>
                <a:moveTo>
                  <a:pt x="579" y="191"/>
                </a:moveTo>
                <a:lnTo>
                  <a:pt x="579" y="191"/>
                </a:lnTo>
                <a:cubicBezTo>
                  <a:pt x="579" y="192"/>
                  <a:pt x="579" y="193"/>
                  <a:pt x="579" y="194"/>
                </a:cubicBezTo>
                <a:lnTo>
                  <a:pt x="579" y="194"/>
                </a:lnTo>
                <a:cubicBezTo>
                  <a:pt x="577" y="195"/>
                  <a:pt x="575" y="197"/>
                  <a:pt x="575" y="198"/>
                </a:cubicBezTo>
                <a:lnTo>
                  <a:pt x="575" y="198"/>
                </a:lnTo>
                <a:lnTo>
                  <a:pt x="575" y="198"/>
                </a:lnTo>
                <a:lnTo>
                  <a:pt x="575" y="198"/>
                </a:lnTo>
                <a:cubicBezTo>
                  <a:pt x="572" y="198"/>
                  <a:pt x="573" y="196"/>
                  <a:pt x="572" y="195"/>
                </a:cubicBezTo>
                <a:lnTo>
                  <a:pt x="572" y="195"/>
                </a:lnTo>
                <a:cubicBezTo>
                  <a:pt x="574" y="195"/>
                  <a:pt x="577" y="193"/>
                  <a:pt x="579" y="191"/>
                </a:cubicBezTo>
                <a:close/>
                <a:moveTo>
                  <a:pt x="578" y="69"/>
                </a:moveTo>
                <a:lnTo>
                  <a:pt x="578" y="69"/>
                </a:lnTo>
                <a:lnTo>
                  <a:pt x="578" y="69"/>
                </a:lnTo>
                <a:lnTo>
                  <a:pt x="578" y="69"/>
                </a:lnTo>
                <a:cubicBezTo>
                  <a:pt x="579" y="69"/>
                  <a:pt x="583" y="68"/>
                  <a:pt x="583" y="71"/>
                </a:cubicBezTo>
                <a:lnTo>
                  <a:pt x="583" y="71"/>
                </a:lnTo>
                <a:cubicBezTo>
                  <a:pt x="588" y="66"/>
                  <a:pt x="583" y="68"/>
                  <a:pt x="583" y="65"/>
                </a:cubicBezTo>
                <a:lnTo>
                  <a:pt x="583" y="65"/>
                </a:lnTo>
                <a:cubicBezTo>
                  <a:pt x="583" y="62"/>
                  <a:pt x="584" y="61"/>
                  <a:pt x="583" y="59"/>
                </a:cubicBezTo>
                <a:lnTo>
                  <a:pt x="583" y="59"/>
                </a:lnTo>
                <a:cubicBezTo>
                  <a:pt x="584" y="59"/>
                  <a:pt x="586" y="59"/>
                  <a:pt x="588" y="58"/>
                </a:cubicBezTo>
                <a:lnTo>
                  <a:pt x="588" y="58"/>
                </a:lnTo>
                <a:cubicBezTo>
                  <a:pt x="588" y="57"/>
                  <a:pt x="588" y="56"/>
                  <a:pt x="588" y="55"/>
                </a:cubicBezTo>
                <a:lnTo>
                  <a:pt x="588" y="55"/>
                </a:lnTo>
                <a:cubicBezTo>
                  <a:pt x="594" y="53"/>
                  <a:pt x="593" y="48"/>
                  <a:pt x="595" y="45"/>
                </a:cubicBezTo>
                <a:lnTo>
                  <a:pt x="595" y="45"/>
                </a:lnTo>
                <a:cubicBezTo>
                  <a:pt x="596" y="46"/>
                  <a:pt x="597" y="47"/>
                  <a:pt x="598" y="47"/>
                </a:cubicBezTo>
                <a:lnTo>
                  <a:pt x="598" y="47"/>
                </a:lnTo>
                <a:cubicBezTo>
                  <a:pt x="598" y="47"/>
                  <a:pt x="598" y="47"/>
                  <a:pt x="597" y="47"/>
                </a:cubicBezTo>
                <a:lnTo>
                  <a:pt x="597" y="47"/>
                </a:lnTo>
                <a:cubicBezTo>
                  <a:pt x="593" y="54"/>
                  <a:pt x="586" y="62"/>
                  <a:pt x="589" y="69"/>
                </a:cubicBezTo>
                <a:lnTo>
                  <a:pt x="589" y="69"/>
                </a:lnTo>
                <a:lnTo>
                  <a:pt x="589" y="69"/>
                </a:lnTo>
                <a:cubicBezTo>
                  <a:pt x="587" y="69"/>
                  <a:pt x="585" y="69"/>
                  <a:pt x="583" y="72"/>
                </a:cubicBezTo>
                <a:lnTo>
                  <a:pt x="583" y="72"/>
                </a:lnTo>
                <a:cubicBezTo>
                  <a:pt x="583" y="71"/>
                  <a:pt x="583" y="71"/>
                  <a:pt x="583" y="71"/>
                </a:cubicBezTo>
                <a:lnTo>
                  <a:pt x="583" y="71"/>
                </a:lnTo>
                <a:cubicBezTo>
                  <a:pt x="581" y="70"/>
                  <a:pt x="579" y="70"/>
                  <a:pt x="576" y="70"/>
                </a:cubicBezTo>
                <a:lnTo>
                  <a:pt x="576" y="70"/>
                </a:lnTo>
                <a:cubicBezTo>
                  <a:pt x="577" y="70"/>
                  <a:pt x="577" y="70"/>
                  <a:pt x="578" y="69"/>
                </a:cubicBezTo>
                <a:close/>
                <a:moveTo>
                  <a:pt x="597" y="15"/>
                </a:moveTo>
                <a:lnTo>
                  <a:pt x="597" y="15"/>
                </a:lnTo>
                <a:cubicBezTo>
                  <a:pt x="598" y="16"/>
                  <a:pt x="598" y="16"/>
                  <a:pt x="599" y="15"/>
                </a:cubicBezTo>
                <a:lnTo>
                  <a:pt x="599" y="15"/>
                </a:lnTo>
                <a:cubicBezTo>
                  <a:pt x="599" y="16"/>
                  <a:pt x="599" y="16"/>
                  <a:pt x="600" y="16"/>
                </a:cubicBezTo>
                <a:lnTo>
                  <a:pt x="600" y="16"/>
                </a:lnTo>
                <a:lnTo>
                  <a:pt x="600" y="16"/>
                </a:lnTo>
                <a:lnTo>
                  <a:pt x="600" y="16"/>
                </a:lnTo>
                <a:lnTo>
                  <a:pt x="599" y="16"/>
                </a:lnTo>
                <a:lnTo>
                  <a:pt x="599" y="16"/>
                </a:lnTo>
                <a:cubicBezTo>
                  <a:pt x="595" y="19"/>
                  <a:pt x="596" y="17"/>
                  <a:pt x="597" y="15"/>
                </a:cubicBezTo>
                <a:close/>
                <a:moveTo>
                  <a:pt x="601" y="74"/>
                </a:moveTo>
                <a:lnTo>
                  <a:pt x="601" y="74"/>
                </a:lnTo>
                <a:cubicBezTo>
                  <a:pt x="600" y="74"/>
                  <a:pt x="601" y="75"/>
                  <a:pt x="601" y="75"/>
                </a:cubicBezTo>
                <a:lnTo>
                  <a:pt x="601" y="75"/>
                </a:lnTo>
                <a:cubicBezTo>
                  <a:pt x="599" y="75"/>
                  <a:pt x="598" y="74"/>
                  <a:pt x="597" y="72"/>
                </a:cubicBezTo>
                <a:lnTo>
                  <a:pt x="598" y="72"/>
                </a:lnTo>
                <a:lnTo>
                  <a:pt x="599" y="67"/>
                </a:lnTo>
                <a:lnTo>
                  <a:pt x="599" y="67"/>
                </a:lnTo>
                <a:cubicBezTo>
                  <a:pt x="597" y="67"/>
                  <a:pt x="596" y="66"/>
                  <a:pt x="595" y="66"/>
                </a:cubicBezTo>
                <a:lnTo>
                  <a:pt x="594" y="66"/>
                </a:lnTo>
                <a:lnTo>
                  <a:pt x="594" y="66"/>
                </a:lnTo>
                <a:cubicBezTo>
                  <a:pt x="595" y="64"/>
                  <a:pt x="598" y="64"/>
                  <a:pt x="600" y="62"/>
                </a:cubicBezTo>
                <a:lnTo>
                  <a:pt x="600" y="62"/>
                </a:lnTo>
                <a:cubicBezTo>
                  <a:pt x="599" y="64"/>
                  <a:pt x="599" y="65"/>
                  <a:pt x="599" y="66"/>
                </a:cubicBezTo>
                <a:lnTo>
                  <a:pt x="599" y="66"/>
                </a:lnTo>
                <a:cubicBezTo>
                  <a:pt x="600" y="68"/>
                  <a:pt x="605" y="68"/>
                  <a:pt x="601" y="74"/>
                </a:cubicBezTo>
                <a:close/>
                <a:moveTo>
                  <a:pt x="602" y="351"/>
                </a:moveTo>
                <a:lnTo>
                  <a:pt x="602" y="351"/>
                </a:lnTo>
                <a:lnTo>
                  <a:pt x="602" y="351"/>
                </a:lnTo>
                <a:lnTo>
                  <a:pt x="602" y="351"/>
                </a:lnTo>
                <a:cubicBezTo>
                  <a:pt x="603" y="350"/>
                  <a:pt x="603" y="348"/>
                  <a:pt x="604" y="348"/>
                </a:cubicBezTo>
                <a:lnTo>
                  <a:pt x="604" y="348"/>
                </a:lnTo>
                <a:lnTo>
                  <a:pt x="604" y="349"/>
                </a:lnTo>
                <a:lnTo>
                  <a:pt x="604" y="349"/>
                </a:lnTo>
                <a:cubicBezTo>
                  <a:pt x="604" y="350"/>
                  <a:pt x="603" y="350"/>
                  <a:pt x="602" y="351"/>
                </a:cubicBezTo>
                <a:close/>
                <a:moveTo>
                  <a:pt x="601" y="358"/>
                </a:moveTo>
                <a:lnTo>
                  <a:pt x="601" y="358"/>
                </a:lnTo>
                <a:lnTo>
                  <a:pt x="601" y="358"/>
                </a:lnTo>
                <a:lnTo>
                  <a:pt x="601" y="358"/>
                </a:lnTo>
                <a:lnTo>
                  <a:pt x="601" y="357"/>
                </a:lnTo>
                <a:lnTo>
                  <a:pt x="601" y="357"/>
                </a:lnTo>
                <a:cubicBezTo>
                  <a:pt x="601" y="355"/>
                  <a:pt x="601" y="354"/>
                  <a:pt x="601" y="353"/>
                </a:cubicBezTo>
                <a:lnTo>
                  <a:pt x="601" y="353"/>
                </a:lnTo>
                <a:cubicBezTo>
                  <a:pt x="601" y="354"/>
                  <a:pt x="601" y="354"/>
                  <a:pt x="602" y="355"/>
                </a:cubicBezTo>
                <a:lnTo>
                  <a:pt x="602" y="355"/>
                </a:lnTo>
                <a:cubicBezTo>
                  <a:pt x="603" y="355"/>
                  <a:pt x="604" y="354"/>
                  <a:pt x="604" y="354"/>
                </a:cubicBezTo>
                <a:lnTo>
                  <a:pt x="604" y="354"/>
                </a:lnTo>
                <a:cubicBezTo>
                  <a:pt x="604" y="354"/>
                  <a:pt x="604" y="356"/>
                  <a:pt x="603" y="357"/>
                </a:cubicBezTo>
                <a:lnTo>
                  <a:pt x="603" y="357"/>
                </a:lnTo>
                <a:cubicBezTo>
                  <a:pt x="603" y="356"/>
                  <a:pt x="602" y="357"/>
                  <a:pt x="601" y="358"/>
                </a:cubicBezTo>
                <a:close/>
                <a:moveTo>
                  <a:pt x="598" y="473"/>
                </a:moveTo>
                <a:lnTo>
                  <a:pt x="598" y="473"/>
                </a:lnTo>
                <a:cubicBezTo>
                  <a:pt x="598" y="472"/>
                  <a:pt x="598" y="472"/>
                  <a:pt x="598" y="472"/>
                </a:cubicBezTo>
                <a:lnTo>
                  <a:pt x="598" y="472"/>
                </a:lnTo>
                <a:cubicBezTo>
                  <a:pt x="598" y="472"/>
                  <a:pt x="599" y="471"/>
                  <a:pt x="600" y="471"/>
                </a:cubicBezTo>
                <a:lnTo>
                  <a:pt x="600" y="471"/>
                </a:lnTo>
                <a:cubicBezTo>
                  <a:pt x="601" y="472"/>
                  <a:pt x="601" y="472"/>
                  <a:pt x="601" y="473"/>
                </a:cubicBezTo>
                <a:lnTo>
                  <a:pt x="601" y="473"/>
                </a:lnTo>
                <a:cubicBezTo>
                  <a:pt x="600" y="474"/>
                  <a:pt x="599" y="474"/>
                  <a:pt x="597" y="475"/>
                </a:cubicBezTo>
                <a:lnTo>
                  <a:pt x="597" y="475"/>
                </a:lnTo>
                <a:cubicBezTo>
                  <a:pt x="597" y="474"/>
                  <a:pt x="597" y="474"/>
                  <a:pt x="597" y="474"/>
                </a:cubicBezTo>
                <a:lnTo>
                  <a:pt x="597" y="474"/>
                </a:lnTo>
                <a:cubicBezTo>
                  <a:pt x="597" y="473"/>
                  <a:pt x="597" y="473"/>
                  <a:pt x="598" y="473"/>
                </a:cubicBezTo>
                <a:close/>
                <a:moveTo>
                  <a:pt x="599" y="199"/>
                </a:moveTo>
                <a:lnTo>
                  <a:pt x="599" y="199"/>
                </a:lnTo>
                <a:cubicBezTo>
                  <a:pt x="599" y="198"/>
                  <a:pt x="600" y="197"/>
                  <a:pt x="600" y="197"/>
                </a:cubicBezTo>
                <a:lnTo>
                  <a:pt x="600" y="197"/>
                </a:lnTo>
                <a:cubicBezTo>
                  <a:pt x="600" y="197"/>
                  <a:pt x="601" y="198"/>
                  <a:pt x="601" y="199"/>
                </a:cubicBezTo>
                <a:lnTo>
                  <a:pt x="601" y="199"/>
                </a:lnTo>
                <a:lnTo>
                  <a:pt x="601" y="199"/>
                </a:lnTo>
                <a:cubicBezTo>
                  <a:pt x="601" y="198"/>
                  <a:pt x="600" y="199"/>
                  <a:pt x="599" y="199"/>
                </a:cubicBezTo>
                <a:close/>
                <a:moveTo>
                  <a:pt x="596" y="122"/>
                </a:moveTo>
                <a:lnTo>
                  <a:pt x="596" y="122"/>
                </a:lnTo>
                <a:cubicBezTo>
                  <a:pt x="596" y="122"/>
                  <a:pt x="597" y="122"/>
                  <a:pt x="597" y="121"/>
                </a:cubicBezTo>
                <a:lnTo>
                  <a:pt x="597" y="121"/>
                </a:lnTo>
                <a:cubicBezTo>
                  <a:pt x="597" y="122"/>
                  <a:pt x="597" y="122"/>
                  <a:pt x="596" y="122"/>
                </a:cubicBezTo>
                <a:lnTo>
                  <a:pt x="596" y="122"/>
                </a:lnTo>
                <a:cubicBezTo>
                  <a:pt x="596" y="123"/>
                  <a:pt x="596" y="123"/>
                  <a:pt x="596" y="123"/>
                </a:cubicBezTo>
                <a:lnTo>
                  <a:pt x="596" y="123"/>
                </a:lnTo>
                <a:lnTo>
                  <a:pt x="596" y="123"/>
                </a:lnTo>
                <a:lnTo>
                  <a:pt x="596" y="123"/>
                </a:lnTo>
                <a:lnTo>
                  <a:pt x="596" y="123"/>
                </a:lnTo>
                <a:lnTo>
                  <a:pt x="596" y="123"/>
                </a:lnTo>
                <a:lnTo>
                  <a:pt x="596" y="122"/>
                </a:lnTo>
                <a:close/>
                <a:moveTo>
                  <a:pt x="593" y="145"/>
                </a:moveTo>
                <a:lnTo>
                  <a:pt x="593" y="145"/>
                </a:lnTo>
                <a:lnTo>
                  <a:pt x="594" y="144"/>
                </a:lnTo>
                <a:lnTo>
                  <a:pt x="594" y="144"/>
                </a:lnTo>
                <a:cubicBezTo>
                  <a:pt x="594" y="144"/>
                  <a:pt x="594" y="145"/>
                  <a:pt x="593" y="145"/>
                </a:cubicBezTo>
                <a:close/>
                <a:moveTo>
                  <a:pt x="597" y="163"/>
                </a:moveTo>
                <a:lnTo>
                  <a:pt x="597" y="163"/>
                </a:lnTo>
                <a:cubicBezTo>
                  <a:pt x="597" y="162"/>
                  <a:pt x="597" y="161"/>
                  <a:pt x="597" y="160"/>
                </a:cubicBezTo>
                <a:lnTo>
                  <a:pt x="597" y="160"/>
                </a:lnTo>
                <a:cubicBezTo>
                  <a:pt x="598" y="160"/>
                  <a:pt x="598" y="160"/>
                  <a:pt x="598" y="160"/>
                </a:cubicBezTo>
                <a:lnTo>
                  <a:pt x="598" y="160"/>
                </a:lnTo>
                <a:cubicBezTo>
                  <a:pt x="599" y="160"/>
                  <a:pt x="599" y="160"/>
                  <a:pt x="600" y="160"/>
                </a:cubicBezTo>
                <a:lnTo>
                  <a:pt x="600" y="160"/>
                </a:lnTo>
                <a:lnTo>
                  <a:pt x="600" y="160"/>
                </a:lnTo>
                <a:lnTo>
                  <a:pt x="600" y="160"/>
                </a:lnTo>
                <a:lnTo>
                  <a:pt x="600" y="160"/>
                </a:lnTo>
                <a:lnTo>
                  <a:pt x="600" y="160"/>
                </a:lnTo>
                <a:lnTo>
                  <a:pt x="600" y="160"/>
                </a:lnTo>
                <a:cubicBezTo>
                  <a:pt x="599" y="161"/>
                  <a:pt x="598" y="162"/>
                  <a:pt x="597" y="163"/>
                </a:cubicBezTo>
                <a:lnTo>
                  <a:pt x="597" y="163"/>
                </a:lnTo>
                <a:cubicBezTo>
                  <a:pt x="598" y="165"/>
                  <a:pt x="598" y="166"/>
                  <a:pt x="596" y="169"/>
                </a:cubicBezTo>
                <a:lnTo>
                  <a:pt x="596" y="169"/>
                </a:lnTo>
                <a:cubicBezTo>
                  <a:pt x="595" y="167"/>
                  <a:pt x="594" y="166"/>
                  <a:pt x="593" y="165"/>
                </a:cubicBezTo>
                <a:lnTo>
                  <a:pt x="593" y="165"/>
                </a:lnTo>
                <a:cubicBezTo>
                  <a:pt x="595" y="165"/>
                  <a:pt x="596" y="166"/>
                  <a:pt x="597" y="163"/>
                </a:cubicBezTo>
                <a:close/>
                <a:moveTo>
                  <a:pt x="584" y="312"/>
                </a:moveTo>
                <a:lnTo>
                  <a:pt x="584" y="312"/>
                </a:lnTo>
                <a:close/>
                <a:moveTo>
                  <a:pt x="589" y="129"/>
                </a:moveTo>
                <a:lnTo>
                  <a:pt x="589" y="129"/>
                </a:lnTo>
                <a:cubicBezTo>
                  <a:pt x="588" y="129"/>
                  <a:pt x="587" y="130"/>
                  <a:pt x="586" y="131"/>
                </a:cubicBezTo>
                <a:lnTo>
                  <a:pt x="586" y="131"/>
                </a:lnTo>
                <a:cubicBezTo>
                  <a:pt x="586" y="131"/>
                  <a:pt x="586" y="131"/>
                  <a:pt x="585" y="132"/>
                </a:cubicBezTo>
                <a:lnTo>
                  <a:pt x="585" y="132"/>
                </a:lnTo>
                <a:lnTo>
                  <a:pt x="585" y="132"/>
                </a:lnTo>
                <a:lnTo>
                  <a:pt x="585" y="132"/>
                </a:lnTo>
                <a:cubicBezTo>
                  <a:pt x="585" y="131"/>
                  <a:pt x="585" y="130"/>
                  <a:pt x="585" y="129"/>
                </a:cubicBezTo>
                <a:lnTo>
                  <a:pt x="585" y="129"/>
                </a:lnTo>
                <a:cubicBezTo>
                  <a:pt x="586" y="129"/>
                  <a:pt x="586" y="127"/>
                  <a:pt x="586" y="127"/>
                </a:cubicBezTo>
                <a:lnTo>
                  <a:pt x="586" y="127"/>
                </a:lnTo>
                <a:cubicBezTo>
                  <a:pt x="586" y="127"/>
                  <a:pt x="586" y="127"/>
                  <a:pt x="587" y="127"/>
                </a:cubicBezTo>
                <a:lnTo>
                  <a:pt x="587" y="127"/>
                </a:lnTo>
                <a:lnTo>
                  <a:pt x="587" y="127"/>
                </a:lnTo>
                <a:cubicBezTo>
                  <a:pt x="587" y="129"/>
                  <a:pt x="588" y="129"/>
                  <a:pt x="589" y="129"/>
                </a:cubicBezTo>
                <a:close/>
                <a:moveTo>
                  <a:pt x="590" y="75"/>
                </a:moveTo>
                <a:lnTo>
                  <a:pt x="590" y="75"/>
                </a:lnTo>
                <a:lnTo>
                  <a:pt x="591" y="75"/>
                </a:lnTo>
                <a:lnTo>
                  <a:pt x="591" y="75"/>
                </a:lnTo>
                <a:cubicBezTo>
                  <a:pt x="591" y="76"/>
                  <a:pt x="591" y="76"/>
                  <a:pt x="590" y="77"/>
                </a:cubicBezTo>
                <a:lnTo>
                  <a:pt x="590" y="77"/>
                </a:lnTo>
                <a:cubicBezTo>
                  <a:pt x="590" y="76"/>
                  <a:pt x="590" y="76"/>
                  <a:pt x="590" y="75"/>
                </a:cubicBezTo>
                <a:close/>
                <a:moveTo>
                  <a:pt x="589" y="72"/>
                </a:moveTo>
                <a:lnTo>
                  <a:pt x="589" y="72"/>
                </a:lnTo>
                <a:lnTo>
                  <a:pt x="589" y="72"/>
                </a:lnTo>
                <a:cubicBezTo>
                  <a:pt x="589" y="72"/>
                  <a:pt x="589" y="72"/>
                  <a:pt x="589" y="73"/>
                </a:cubicBezTo>
                <a:lnTo>
                  <a:pt x="589" y="73"/>
                </a:lnTo>
                <a:lnTo>
                  <a:pt x="589" y="72"/>
                </a:lnTo>
                <a:close/>
                <a:moveTo>
                  <a:pt x="589" y="84"/>
                </a:moveTo>
                <a:lnTo>
                  <a:pt x="589" y="84"/>
                </a:lnTo>
                <a:lnTo>
                  <a:pt x="589" y="84"/>
                </a:lnTo>
                <a:cubicBezTo>
                  <a:pt x="590" y="84"/>
                  <a:pt x="590" y="85"/>
                  <a:pt x="591" y="86"/>
                </a:cubicBezTo>
                <a:lnTo>
                  <a:pt x="591" y="86"/>
                </a:lnTo>
                <a:cubicBezTo>
                  <a:pt x="591" y="86"/>
                  <a:pt x="591" y="86"/>
                  <a:pt x="590" y="86"/>
                </a:cubicBezTo>
                <a:lnTo>
                  <a:pt x="590" y="86"/>
                </a:lnTo>
                <a:cubicBezTo>
                  <a:pt x="589" y="86"/>
                  <a:pt x="588" y="86"/>
                  <a:pt x="588" y="85"/>
                </a:cubicBezTo>
                <a:lnTo>
                  <a:pt x="588" y="85"/>
                </a:lnTo>
                <a:cubicBezTo>
                  <a:pt x="589" y="85"/>
                  <a:pt x="589" y="84"/>
                  <a:pt x="589" y="84"/>
                </a:cubicBezTo>
                <a:close/>
                <a:moveTo>
                  <a:pt x="579" y="187"/>
                </a:moveTo>
                <a:lnTo>
                  <a:pt x="579" y="187"/>
                </a:lnTo>
                <a:cubicBezTo>
                  <a:pt x="580" y="187"/>
                  <a:pt x="581" y="186"/>
                  <a:pt x="582" y="185"/>
                </a:cubicBezTo>
                <a:lnTo>
                  <a:pt x="582" y="185"/>
                </a:lnTo>
                <a:cubicBezTo>
                  <a:pt x="581" y="185"/>
                  <a:pt x="580" y="184"/>
                  <a:pt x="580" y="184"/>
                </a:cubicBezTo>
                <a:lnTo>
                  <a:pt x="580" y="184"/>
                </a:lnTo>
                <a:cubicBezTo>
                  <a:pt x="581" y="183"/>
                  <a:pt x="582" y="182"/>
                  <a:pt x="583" y="182"/>
                </a:cubicBezTo>
                <a:lnTo>
                  <a:pt x="583" y="182"/>
                </a:lnTo>
                <a:cubicBezTo>
                  <a:pt x="582" y="183"/>
                  <a:pt x="582" y="184"/>
                  <a:pt x="583" y="185"/>
                </a:cubicBezTo>
                <a:lnTo>
                  <a:pt x="583" y="185"/>
                </a:lnTo>
                <a:cubicBezTo>
                  <a:pt x="583" y="185"/>
                  <a:pt x="584" y="185"/>
                  <a:pt x="585" y="185"/>
                </a:cubicBezTo>
                <a:lnTo>
                  <a:pt x="585" y="185"/>
                </a:lnTo>
                <a:lnTo>
                  <a:pt x="585" y="185"/>
                </a:lnTo>
                <a:lnTo>
                  <a:pt x="585" y="185"/>
                </a:lnTo>
                <a:cubicBezTo>
                  <a:pt x="583" y="188"/>
                  <a:pt x="583" y="190"/>
                  <a:pt x="579" y="187"/>
                </a:cubicBezTo>
                <a:close/>
                <a:moveTo>
                  <a:pt x="579" y="304"/>
                </a:moveTo>
                <a:lnTo>
                  <a:pt x="579" y="304"/>
                </a:lnTo>
                <a:cubicBezTo>
                  <a:pt x="580" y="304"/>
                  <a:pt x="581" y="303"/>
                  <a:pt x="581" y="303"/>
                </a:cubicBezTo>
                <a:lnTo>
                  <a:pt x="581" y="303"/>
                </a:lnTo>
                <a:lnTo>
                  <a:pt x="582" y="303"/>
                </a:lnTo>
                <a:lnTo>
                  <a:pt x="582" y="303"/>
                </a:lnTo>
                <a:cubicBezTo>
                  <a:pt x="582" y="304"/>
                  <a:pt x="583" y="304"/>
                  <a:pt x="583" y="305"/>
                </a:cubicBezTo>
                <a:lnTo>
                  <a:pt x="583" y="305"/>
                </a:lnTo>
                <a:lnTo>
                  <a:pt x="583" y="305"/>
                </a:lnTo>
                <a:lnTo>
                  <a:pt x="583" y="305"/>
                </a:lnTo>
                <a:cubicBezTo>
                  <a:pt x="581" y="305"/>
                  <a:pt x="580" y="306"/>
                  <a:pt x="580" y="308"/>
                </a:cubicBezTo>
                <a:lnTo>
                  <a:pt x="580" y="308"/>
                </a:lnTo>
                <a:cubicBezTo>
                  <a:pt x="580" y="307"/>
                  <a:pt x="579" y="307"/>
                  <a:pt x="579" y="307"/>
                </a:cubicBezTo>
                <a:lnTo>
                  <a:pt x="579" y="307"/>
                </a:lnTo>
                <a:lnTo>
                  <a:pt x="579" y="307"/>
                </a:lnTo>
                <a:lnTo>
                  <a:pt x="579" y="307"/>
                </a:lnTo>
                <a:lnTo>
                  <a:pt x="579" y="307"/>
                </a:lnTo>
                <a:lnTo>
                  <a:pt x="579" y="307"/>
                </a:lnTo>
                <a:cubicBezTo>
                  <a:pt x="581" y="305"/>
                  <a:pt x="580" y="305"/>
                  <a:pt x="579" y="304"/>
                </a:cubicBezTo>
                <a:close/>
                <a:moveTo>
                  <a:pt x="579" y="187"/>
                </a:moveTo>
                <a:lnTo>
                  <a:pt x="579" y="187"/>
                </a:lnTo>
                <a:close/>
                <a:moveTo>
                  <a:pt x="579" y="176"/>
                </a:moveTo>
                <a:lnTo>
                  <a:pt x="579" y="176"/>
                </a:lnTo>
                <a:cubicBezTo>
                  <a:pt x="579" y="176"/>
                  <a:pt x="578" y="176"/>
                  <a:pt x="577" y="176"/>
                </a:cubicBezTo>
                <a:lnTo>
                  <a:pt x="577" y="176"/>
                </a:lnTo>
                <a:cubicBezTo>
                  <a:pt x="577" y="175"/>
                  <a:pt x="577" y="175"/>
                  <a:pt x="578" y="174"/>
                </a:cubicBezTo>
                <a:lnTo>
                  <a:pt x="578" y="174"/>
                </a:lnTo>
                <a:cubicBezTo>
                  <a:pt x="578" y="175"/>
                  <a:pt x="579" y="175"/>
                  <a:pt x="579" y="175"/>
                </a:cubicBezTo>
                <a:lnTo>
                  <a:pt x="579" y="175"/>
                </a:lnTo>
                <a:cubicBezTo>
                  <a:pt x="579" y="176"/>
                  <a:pt x="579" y="176"/>
                  <a:pt x="579" y="176"/>
                </a:cubicBezTo>
                <a:close/>
                <a:moveTo>
                  <a:pt x="586" y="505"/>
                </a:moveTo>
                <a:lnTo>
                  <a:pt x="586" y="505"/>
                </a:lnTo>
                <a:lnTo>
                  <a:pt x="586" y="505"/>
                </a:lnTo>
                <a:lnTo>
                  <a:pt x="586" y="505"/>
                </a:lnTo>
                <a:cubicBezTo>
                  <a:pt x="585" y="505"/>
                  <a:pt x="585" y="505"/>
                  <a:pt x="585" y="505"/>
                </a:cubicBezTo>
                <a:lnTo>
                  <a:pt x="585" y="505"/>
                </a:lnTo>
                <a:lnTo>
                  <a:pt x="586" y="505"/>
                </a:lnTo>
                <a:close/>
                <a:moveTo>
                  <a:pt x="586" y="487"/>
                </a:moveTo>
                <a:lnTo>
                  <a:pt x="586" y="487"/>
                </a:lnTo>
                <a:cubicBezTo>
                  <a:pt x="585" y="487"/>
                  <a:pt x="584" y="488"/>
                  <a:pt x="583" y="488"/>
                </a:cubicBez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cubicBezTo>
                  <a:pt x="585" y="487"/>
                  <a:pt x="586" y="485"/>
                  <a:pt x="587" y="483"/>
                </a:cubicBezTo>
                <a:lnTo>
                  <a:pt x="587" y="483"/>
                </a:lnTo>
                <a:cubicBezTo>
                  <a:pt x="587" y="483"/>
                  <a:pt x="587" y="481"/>
                  <a:pt x="588" y="481"/>
                </a:cubicBezTo>
                <a:lnTo>
                  <a:pt x="588" y="481"/>
                </a:lnTo>
                <a:cubicBezTo>
                  <a:pt x="589" y="480"/>
                  <a:pt x="589" y="480"/>
                  <a:pt x="589" y="480"/>
                </a:cubicBezTo>
                <a:lnTo>
                  <a:pt x="589" y="480"/>
                </a:lnTo>
                <a:cubicBezTo>
                  <a:pt x="589" y="481"/>
                  <a:pt x="589" y="481"/>
                  <a:pt x="589" y="483"/>
                </a:cubicBezTo>
                <a:lnTo>
                  <a:pt x="589" y="483"/>
                </a:lnTo>
                <a:cubicBezTo>
                  <a:pt x="589" y="484"/>
                  <a:pt x="587" y="486"/>
                  <a:pt x="586" y="487"/>
                </a:cubicBezTo>
                <a:close/>
                <a:moveTo>
                  <a:pt x="588" y="561"/>
                </a:moveTo>
                <a:lnTo>
                  <a:pt x="588" y="561"/>
                </a:lnTo>
                <a:lnTo>
                  <a:pt x="589" y="561"/>
                </a:lnTo>
                <a:lnTo>
                  <a:pt x="589" y="561"/>
                </a:lnTo>
                <a:lnTo>
                  <a:pt x="589" y="562"/>
                </a:lnTo>
                <a:lnTo>
                  <a:pt x="589" y="562"/>
                </a:lnTo>
                <a:lnTo>
                  <a:pt x="589" y="563"/>
                </a:lnTo>
                <a:lnTo>
                  <a:pt x="589" y="563"/>
                </a:lnTo>
                <a:cubicBezTo>
                  <a:pt x="588" y="563"/>
                  <a:pt x="587" y="563"/>
                  <a:pt x="586" y="563"/>
                </a:cubicBezTo>
                <a:lnTo>
                  <a:pt x="586" y="563"/>
                </a:lnTo>
                <a:lnTo>
                  <a:pt x="586" y="562"/>
                </a:lnTo>
                <a:lnTo>
                  <a:pt x="586" y="562"/>
                </a:lnTo>
                <a:cubicBezTo>
                  <a:pt x="586" y="562"/>
                  <a:pt x="585" y="562"/>
                  <a:pt x="585" y="561"/>
                </a:cubicBezTo>
                <a:lnTo>
                  <a:pt x="585" y="561"/>
                </a:lnTo>
                <a:cubicBezTo>
                  <a:pt x="585" y="561"/>
                  <a:pt x="585" y="561"/>
                  <a:pt x="585" y="560"/>
                </a:cubicBezTo>
                <a:lnTo>
                  <a:pt x="585" y="560"/>
                </a:lnTo>
                <a:cubicBezTo>
                  <a:pt x="586" y="559"/>
                  <a:pt x="586" y="557"/>
                  <a:pt x="587" y="556"/>
                </a:cubicBezTo>
                <a:lnTo>
                  <a:pt x="587" y="556"/>
                </a:lnTo>
                <a:cubicBezTo>
                  <a:pt x="588" y="557"/>
                  <a:pt x="588" y="557"/>
                  <a:pt x="589" y="557"/>
                </a:cubicBezTo>
                <a:lnTo>
                  <a:pt x="589" y="557"/>
                </a:lnTo>
                <a:cubicBezTo>
                  <a:pt x="588" y="557"/>
                  <a:pt x="588" y="557"/>
                  <a:pt x="588" y="557"/>
                </a:cubicBezTo>
                <a:lnTo>
                  <a:pt x="588" y="557"/>
                </a:lnTo>
                <a:cubicBezTo>
                  <a:pt x="587" y="558"/>
                  <a:pt x="587" y="559"/>
                  <a:pt x="588" y="561"/>
                </a:cubicBezTo>
                <a:close/>
                <a:moveTo>
                  <a:pt x="596" y="277"/>
                </a:moveTo>
                <a:lnTo>
                  <a:pt x="596" y="277"/>
                </a:lnTo>
                <a:cubicBezTo>
                  <a:pt x="595" y="277"/>
                  <a:pt x="595" y="277"/>
                  <a:pt x="595" y="277"/>
                </a:cubicBezTo>
                <a:lnTo>
                  <a:pt x="595" y="277"/>
                </a:lnTo>
                <a:lnTo>
                  <a:pt x="595" y="277"/>
                </a:lnTo>
                <a:lnTo>
                  <a:pt x="595" y="277"/>
                </a:lnTo>
                <a:lnTo>
                  <a:pt x="595" y="277"/>
                </a:lnTo>
                <a:lnTo>
                  <a:pt x="595" y="277"/>
                </a:lnTo>
                <a:cubicBezTo>
                  <a:pt x="595" y="277"/>
                  <a:pt x="595" y="277"/>
                  <a:pt x="595" y="276"/>
                </a:cubicBezTo>
                <a:lnTo>
                  <a:pt x="595" y="276"/>
                </a:lnTo>
                <a:cubicBezTo>
                  <a:pt x="595" y="276"/>
                  <a:pt x="595" y="277"/>
                  <a:pt x="596" y="277"/>
                </a:cubicBezTo>
                <a:close/>
                <a:moveTo>
                  <a:pt x="595" y="206"/>
                </a:moveTo>
                <a:lnTo>
                  <a:pt x="595" y="206"/>
                </a:lnTo>
                <a:lnTo>
                  <a:pt x="595" y="206"/>
                </a:lnTo>
                <a:cubicBezTo>
                  <a:pt x="591" y="205"/>
                  <a:pt x="587" y="209"/>
                  <a:pt x="586" y="203"/>
                </a:cubicBezTo>
                <a:lnTo>
                  <a:pt x="586" y="203"/>
                </a:lnTo>
                <a:cubicBezTo>
                  <a:pt x="587" y="202"/>
                  <a:pt x="586" y="201"/>
                  <a:pt x="585" y="200"/>
                </a:cubicBezTo>
                <a:lnTo>
                  <a:pt x="585" y="200"/>
                </a:lnTo>
                <a:cubicBezTo>
                  <a:pt x="585" y="200"/>
                  <a:pt x="585" y="200"/>
                  <a:pt x="586" y="199"/>
                </a:cubicBezTo>
                <a:lnTo>
                  <a:pt x="586" y="199"/>
                </a:lnTo>
                <a:cubicBezTo>
                  <a:pt x="587" y="198"/>
                  <a:pt x="588" y="197"/>
                  <a:pt x="588" y="195"/>
                </a:cubicBezTo>
                <a:lnTo>
                  <a:pt x="588" y="195"/>
                </a:lnTo>
                <a:cubicBezTo>
                  <a:pt x="589" y="196"/>
                  <a:pt x="589" y="196"/>
                  <a:pt x="590" y="197"/>
                </a:cubicBezTo>
                <a:lnTo>
                  <a:pt x="590" y="197"/>
                </a:lnTo>
                <a:lnTo>
                  <a:pt x="589" y="197"/>
                </a:lnTo>
                <a:lnTo>
                  <a:pt x="589" y="197"/>
                </a:lnTo>
                <a:cubicBezTo>
                  <a:pt x="589" y="202"/>
                  <a:pt x="588" y="207"/>
                  <a:pt x="595" y="205"/>
                </a:cubicBezTo>
                <a:lnTo>
                  <a:pt x="595" y="205"/>
                </a:lnTo>
                <a:cubicBezTo>
                  <a:pt x="595" y="204"/>
                  <a:pt x="595" y="204"/>
                  <a:pt x="596" y="203"/>
                </a:cubicBezTo>
                <a:lnTo>
                  <a:pt x="596" y="203"/>
                </a:lnTo>
                <a:lnTo>
                  <a:pt x="596" y="203"/>
                </a:lnTo>
                <a:lnTo>
                  <a:pt x="596" y="203"/>
                </a:lnTo>
                <a:cubicBezTo>
                  <a:pt x="597" y="204"/>
                  <a:pt x="598" y="205"/>
                  <a:pt x="599" y="205"/>
                </a:cubicBezTo>
                <a:lnTo>
                  <a:pt x="599" y="205"/>
                </a:lnTo>
                <a:cubicBezTo>
                  <a:pt x="599" y="206"/>
                  <a:pt x="599" y="207"/>
                  <a:pt x="600" y="208"/>
                </a:cubicBezTo>
                <a:lnTo>
                  <a:pt x="600" y="208"/>
                </a:lnTo>
                <a:lnTo>
                  <a:pt x="601" y="208"/>
                </a:lnTo>
                <a:lnTo>
                  <a:pt x="601" y="208"/>
                </a:lnTo>
                <a:cubicBezTo>
                  <a:pt x="600" y="209"/>
                  <a:pt x="599" y="209"/>
                  <a:pt x="599" y="210"/>
                </a:cubicBezTo>
                <a:lnTo>
                  <a:pt x="599" y="210"/>
                </a:lnTo>
                <a:cubicBezTo>
                  <a:pt x="598" y="210"/>
                  <a:pt x="598" y="209"/>
                  <a:pt x="598" y="209"/>
                </a:cubicBezTo>
                <a:lnTo>
                  <a:pt x="598" y="209"/>
                </a:lnTo>
                <a:cubicBezTo>
                  <a:pt x="598" y="209"/>
                  <a:pt x="599" y="209"/>
                  <a:pt x="599" y="208"/>
                </a:cubicBezTo>
                <a:lnTo>
                  <a:pt x="599" y="208"/>
                </a:lnTo>
                <a:cubicBezTo>
                  <a:pt x="598" y="205"/>
                  <a:pt x="596" y="205"/>
                  <a:pt x="595" y="206"/>
                </a:cubicBezTo>
                <a:close/>
                <a:moveTo>
                  <a:pt x="599" y="393"/>
                </a:moveTo>
                <a:lnTo>
                  <a:pt x="599" y="393"/>
                </a:lnTo>
                <a:lnTo>
                  <a:pt x="599" y="393"/>
                </a:lnTo>
                <a:lnTo>
                  <a:pt x="599" y="393"/>
                </a:lnTo>
                <a:cubicBezTo>
                  <a:pt x="600" y="392"/>
                  <a:pt x="601" y="392"/>
                  <a:pt x="601" y="391"/>
                </a:cubicBezTo>
                <a:lnTo>
                  <a:pt x="601" y="391"/>
                </a:lnTo>
                <a:cubicBezTo>
                  <a:pt x="601" y="391"/>
                  <a:pt x="601" y="391"/>
                  <a:pt x="602" y="391"/>
                </a:cubicBezTo>
                <a:lnTo>
                  <a:pt x="602" y="391"/>
                </a:lnTo>
                <a:cubicBezTo>
                  <a:pt x="604" y="391"/>
                  <a:pt x="603" y="394"/>
                  <a:pt x="603" y="396"/>
                </a:cubicBezTo>
                <a:lnTo>
                  <a:pt x="603" y="396"/>
                </a:lnTo>
                <a:cubicBezTo>
                  <a:pt x="603" y="397"/>
                  <a:pt x="602" y="397"/>
                  <a:pt x="602" y="398"/>
                </a:cubicBezTo>
                <a:lnTo>
                  <a:pt x="602" y="398"/>
                </a:lnTo>
                <a:cubicBezTo>
                  <a:pt x="602" y="398"/>
                  <a:pt x="602" y="398"/>
                  <a:pt x="601" y="398"/>
                </a:cubicBezTo>
                <a:lnTo>
                  <a:pt x="601" y="398"/>
                </a:lnTo>
                <a:cubicBezTo>
                  <a:pt x="602" y="398"/>
                  <a:pt x="602" y="397"/>
                  <a:pt x="602" y="397"/>
                </a:cubicBezTo>
                <a:lnTo>
                  <a:pt x="602" y="397"/>
                </a:lnTo>
                <a:cubicBezTo>
                  <a:pt x="602" y="395"/>
                  <a:pt x="601" y="394"/>
                  <a:pt x="599" y="393"/>
                </a:cubicBezTo>
                <a:close/>
                <a:moveTo>
                  <a:pt x="604" y="191"/>
                </a:moveTo>
                <a:lnTo>
                  <a:pt x="604" y="191"/>
                </a:lnTo>
                <a:lnTo>
                  <a:pt x="604" y="191"/>
                </a:lnTo>
                <a:lnTo>
                  <a:pt x="604" y="191"/>
                </a:lnTo>
                <a:cubicBezTo>
                  <a:pt x="604" y="191"/>
                  <a:pt x="604" y="192"/>
                  <a:pt x="604" y="193"/>
                </a:cubicBezTo>
                <a:lnTo>
                  <a:pt x="604" y="193"/>
                </a:lnTo>
                <a:cubicBezTo>
                  <a:pt x="603" y="194"/>
                  <a:pt x="602" y="193"/>
                  <a:pt x="601" y="192"/>
                </a:cubicBezTo>
                <a:lnTo>
                  <a:pt x="601" y="192"/>
                </a:lnTo>
                <a:lnTo>
                  <a:pt x="601" y="192"/>
                </a:lnTo>
                <a:lnTo>
                  <a:pt x="601" y="192"/>
                </a:lnTo>
                <a:lnTo>
                  <a:pt x="601" y="192"/>
                </a:lnTo>
                <a:cubicBezTo>
                  <a:pt x="601" y="192"/>
                  <a:pt x="601" y="192"/>
                  <a:pt x="601" y="191"/>
                </a:cubicBezTo>
                <a:lnTo>
                  <a:pt x="601" y="191"/>
                </a:lnTo>
                <a:cubicBezTo>
                  <a:pt x="600" y="191"/>
                  <a:pt x="601" y="188"/>
                  <a:pt x="598" y="187"/>
                </a:cubicBezTo>
                <a:lnTo>
                  <a:pt x="598" y="187"/>
                </a:lnTo>
                <a:lnTo>
                  <a:pt x="598" y="187"/>
                </a:lnTo>
                <a:lnTo>
                  <a:pt x="598" y="187"/>
                </a:lnTo>
                <a:cubicBezTo>
                  <a:pt x="598" y="185"/>
                  <a:pt x="596" y="185"/>
                  <a:pt x="595" y="184"/>
                </a:cubicBezTo>
                <a:lnTo>
                  <a:pt x="595" y="184"/>
                </a:lnTo>
                <a:cubicBezTo>
                  <a:pt x="595" y="183"/>
                  <a:pt x="595" y="183"/>
                  <a:pt x="595" y="182"/>
                </a:cubicBezTo>
                <a:lnTo>
                  <a:pt x="595" y="182"/>
                </a:lnTo>
                <a:cubicBezTo>
                  <a:pt x="595" y="182"/>
                  <a:pt x="595" y="182"/>
                  <a:pt x="596" y="181"/>
                </a:cubicBezTo>
                <a:lnTo>
                  <a:pt x="596" y="181"/>
                </a:lnTo>
                <a:cubicBezTo>
                  <a:pt x="597" y="182"/>
                  <a:pt x="599" y="181"/>
                  <a:pt x="600" y="181"/>
                </a:cubicBezTo>
                <a:lnTo>
                  <a:pt x="600" y="181"/>
                </a:lnTo>
                <a:cubicBezTo>
                  <a:pt x="601" y="182"/>
                  <a:pt x="599" y="181"/>
                  <a:pt x="599" y="182"/>
                </a:cubicBezTo>
                <a:lnTo>
                  <a:pt x="599" y="182"/>
                </a:lnTo>
                <a:cubicBezTo>
                  <a:pt x="596" y="186"/>
                  <a:pt x="600" y="187"/>
                  <a:pt x="602" y="190"/>
                </a:cubicBezTo>
                <a:lnTo>
                  <a:pt x="602" y="190"/>
                </a:lnTo>
                <a:cubicBezTo>
                  <a:pt x="603" y="191"/>
                  <a:pt x="604" y="191"/>
                  <a:pt x="604" y="191"/>
                </a:cubicBezTo>
                <a:lnTo>
                  <a:pt x="606" y="195"/>
                </a:lnTo>
                <a:lnTo>
                  <a:pt x="606" y="195"/>
                </a:lnTo>
                <a:cubicBezTo>
                  <a:pt x="607" y="193"/>
                  <a:pt x="608" y="192"/>
                  <a:pt x="609" y="191"/>
                </a:cubicBezTo>
                <a:lnTo>
                  <a:pt x="609" y="191"/>
                </a:lnTo>
                <a:lnTo>
                  <a:pt x="609" y="191"/>
                </a:lnTo>
                <a:lnTo>
                  <a:pt x="609" y="191"/>
                </a:lnTo>
                <a:cubicBezTo>
                  <a:pt x="610" y="191"/>
                  <a:pt x="610" y="191"/>
                  <a:pt x="610" y="191"/>
                </a:cubicBezTo>
                <a:lnTo>
                  <a:pt x="610" y="191"/>
                </a:lnTo>
                <a:cubicBezTo>
                  <a:pt x="609" y="192"/>
                  <a:pt x="607" y="194"/>
                  <a:pt x="606" y="196"/>
                </a:cubicBezTo>
                <a:lnTo>
                  <a:pt x="606" y="196"/>
                </a:lnTo>
                <a:cubicBezTo>
                  <a:pt x="606" y="195"/>
                  <a:pt x="606" y="195"/>
                  <a:pt x="606" y="195"/>
                </a:cubicBezTo>
                <a:lnTo>
                  <a:pt x="612" y="261"/>
                </a:lnTo>
                <a:lnTo>
                  <a:pt x="612" y="261"/>
                </a:lnTo>
                <a:cubicBezTo>
                  <a:pt x="612" y="262"/>
                  <a:pt x="611" y="262"/>
                  <a:pt x="611" y="262"/>
                </a:cubicBezTo>
                <a:lnTo>
                  <a:pt x="611" y="262"/>
                </a:lnTo>
                <a:cubicBezTo>
                  <a:pt x="610" y="262"/>
                  <a:pt x="610" y="262"/>
                  <a:pt x="609" y="262"/>
                </a:cubicBezTo>
                <a:lnTo>
                  <a:pt x="609" y="262"/>
                </a:lnTo>
                <a:cubicBezTo>
                  <a:pt x="609" y="262"/>
                  <a:pt x="610" y="262"/>
                  <a:pt x="610" y="261"/>
                </a:cubicBezTo>
                <a:lnTo>
                  <a:pt x="610" y="261"/>
                </a:lnTo>
                <a:cubicBezTo>
                  <a:pt x="610" y="262"/>
                  <a:pt x="611" y="262"/>
                  <a:pt x="612" y="261"/>
                </a:cubicBezTo>
                <a:lnTo>
                  <a:pt x="604" y="191"/>
                </a:lnTo>
                <a:close/>
                <a:moveTo>
                  <a:pt x="613" y="352"/>
                </a:moveTo>
                <a:lnTo>
                  <a:pt x="613" y="352"/>
                </a:lnTo>
                <a:cubicBezTo>
                  <a:pt x="613" y="353"/>
                  <a:pt x="613" y="353"/>
                  <a:pt x="613" y="353"/>
                </a:cubicBezTo>
                <a:lnTo>
                  <a:pt x="613" y="353"/>
                </a:lnTo>
                <a:cubicBezTo>
                  <a:pt x="612" y="353"/>
                  <a:pt x="611" y="354"/>
                  <a:pt x="611" y="354"/>
                </a:cubicBezTo>
                <a:lnTo>
                  <a:pt x="611" y="354"/>
                </a:lnTo>
                <a:cubicBezTo>
                  <a:pt x="611" y="353"/>
                  <a:pt x="611" y="352"/>
                  <a:pt x="611" y="352"/>
                </a:cubicBezTo>
                <a:lnTo>
                  <a:pt x="611" y="352"/>
                </a:lnTo>
                <a:cubicBezTo>
                  <a:pt x="612" y="352"/>
                  <a:pt x="612" y="352"/>
                  <a:pt x="613" y="352"/>
                </a:cubicBezTo>
                <a:close/>
                <a:moveTo>
                  <a:pt x="614" y="154"/>
                </a:moveTo>
                <a:lnTo>
                  <a:pt x="614" y="154"/>
                </a:lnTo>
                <a:cubicBezTo>
                  <a:pt x="615" y="154"/>
                  <a:pt x="615" y="154"/>
                  <a:pt x="615" y="154"/>
                </a:cubicBezTo>
                <a:lnTo>
                  <a:pt x="615" y="154"/>
                </a:lnTo>
                <a:cubicBezTo>
                  <a:pt x="616" y="153"/>
                  <a:pt x="616" y="153"/>
                  <a:pt x="616" y="153"/>
                </a:cubicBezTo>
                <a:lnTo>
                  <a:pt x="616" y="153"/>
                </a:lnTo>
                <a:cubicBezTo>
                  <a:pt x="617" y="152"/>
                  <a:pt x="618" y="151"/>
                  <a:pt x="619" y="151"/>
                </a:cubicBezTo>
                <a:lnTo>
                  <a:pt x="619" y="151"/>
                </a:lnTo>
                <a:cubicBezTo>
                  <a:pt x="622" y="150"/>
                  <a:pt x="622" y="151"/>
                  <a:pt x="621" y="154"/>
                </a:cubicBezTo>
                <a:lnTo>
                  <a:pt x="621" y="154"/>
                </a:lnTo>
                <a:cubicBezTo>
                  <a:pt x="620" y="154"/>
                  <a:pt x="620" y="153"/>
                  <a:pt x="620" y="153"/>
                </a:cubicBezTo>
                <a:lnTo>
                  <a:pt x="620" y="153"/>
                </a:lnTo>
                <a:cubicBezTo>
                  <a:pt x="616" y="152"/>
                  <a:pt x="616" y="154"/>
                  <a:pt x="615" y="156"/>
                </a:cubicBezTo>
                <a:lnTo>
                  <a:pt x="615" y="156"/>
                </a:lnTo>
                <a:cubicBezTo>
                  <a:pt x="614" y="155"/>
                  <a:pt x="614" y="154"/>
                  <a:pt x="613" y="154"/>
                </a:cubicBezTo>
                <a:lnTo>
                  <a:pt x="613" y="154"/>
                </a:lnTo>
                <a:lnTo>
                  <a:pt x="614" y="154"/>
                </a:lnTo>
                <a:close/>
                <a:moveTo>
                  <a:pt x="616" y="38"/>
                </a:moveTo>
                <a:lnTo>
                  <a:pt x="616" y="38"/>
                </a:lnTo>
                <a:cubicBezTo>
                  <a:pt x="616" y="40"/>
                  <a:pt x="615" y="41"/>
                  <a:pt x="614" y="42"/>
                </a:cubicBezTo>
                <a:lnTo>
                  <a:pt x="614" y="42"/>
                </a:lnTo>
                <a:cubicBezTo>
                  <a:pt x="614" y="42"/>
                  <a:pt x="614" y="42"/>
                  <a:pt x="613" y="42"/>
                </a:cubicBezTo>
                <a:lnTo>
                  <a:pt x="613" y="42"/>
                </a:lnTo>
                <a:cubicBezTo>
                  <a:pt x="615" y="41"/>
                  <a:pt x="616" y="39"/>
                  <a:pt x="616" y="38"/>
                </a:cubicBezTo>
                <a:close/>
                <a:moveTo>
                  <a:pt x="619" y="123"/>
                </a:moveTo>
                <a:lnTo>
                  <a:pt x="619" y="123"/>
                </a:lnTo>
                <a:cubicBezTo>
                  <a:pt x="620" y="122"/>
                  <a:pt x="620" y="121"/>
                  <a:pt x="621" y="120"/>
                </a:cubicBezTo>
                <a:lnTo>
                  <a:pt x="621" y="120"/>
                </a:lnTo>
                <a:cubicBezTo>
                  <a:pt x="622" y="121"/>
                  <a:pt x="622" y="122"/>
                  <a:pt x="623" y="122"/>
                </a:cubicBezTo>
                <a:lnTo>
                  <a:pt x="623" y="122"/>
                </a:lnTo>
                <a:cubicBezTo>
                  <a:pt x="622" y="123"/>
                  <a:pt x="620" y="123"/>
                  <a:pt x="619" y="125"/>
                </a:cubicBezTo>
                <a:lnTo>
                  <a:pt x="619" y="125"/>
                </a:lnTo>
                <a:cubicBezTo>
                  <a:pt x="619" y="124"/>
                  <a:pt x="619" y="123"/>
                  <a:pt x="619" y="123"/>
                </a:cubicBezTo>
                <a:close/>
                <a:moveTo>
                  <a:pt x="625" y="363"/>
                </a:moveTo>
                <a:lnTo>
                  <a:pt x="625" y="363"/>
                </a:lnTo>
                <a:cubicBezTo>
                  <a:pt x="624" y="363"/>
                  <a:pt x="623" y="363"/>
                  <a:pt x="622" y="363"/>
                </a:cubicBezTo>
                <a:lnTo>
                  <a:pt x="622" y="363"/>
                </a:lnTo>
                <a:cubicBezTo>
                  <a:pt x="623" y="362"/>
                  <a:pt x="623" y="361"/>
                  <a:pt x="624" y="360"/>
                </a:cubicBezTo>
                <a:lnTo>
                  <a:pt x="624" y="360"/>
                </a:lnTo>
                <a:cubicBezTo>
                  <a:pt x="624" y="361"/>
                  <a:pt x="625" y="362"/>
                  <a:pt x="625" y="363"/>
                </a:cubicBezTo>
                <a:close/>
                <a:moveTo>
                  <a:pt x="629" y="25"/>
                </a:moveTo>
                <a:lnTo>
                  <a:pt x="629" y="25"/>
                </a:lnTo>
                <a:cubicBezTo>
                  <a:pt x="628" y="28"/>
                  <a:pt x="628" y="30"/>
                  <a:pt x="630" y="31"/>
                </a:cubicBezTo>
                <a:lnTo>
                  <a:pt x="630" y="31"/>
                </a:lnTo>
                <a:cubicBezTo>
                  <a:pt x="629" y="31"/>
                  <a:pt x="628" y="31"/>
                  <a:pt x="628" y="32"/>
                </a:cubicBezTo>
                <a:lnTo>
                  <a:pt x="628" y="32"/>
                </a:lnTo>
                <a:cubicBezTo>
                  <a:pt x="627" y="31"/>
                  <a:pt x="627" y="30"/>
                  <a:pt x="626" y="30"/>
                </a:cubicBezTo>
                <a:lnTo>
                  <a:pt x="626" y="30"/>
                </a:lnTo>
                <a:cubicBezTo>
                  <a:pt x="626" y="29"/>
                  <a:pt x="627" y="27"/>
                  <a:pt x="629" y="25"/>
                </a:cubicBezTo>
                <a:close/>
                <a:moveTo>
                  <a:pt x="632" y="92"/>
                </a:moveTo>
                <a:lnTo>
                  <a:pt x="632" y="92"/>
                </a:lnTo>
                <a:cubicBezTo>
                  <a:pt x="633" y="93"/>
                  <a:pt x="635" y="94"/>
                  <a:pt x="635" y="95"/>
                </a:cubicBezTo>
                <a:lnTo>
                  <a:pt x="635" y="95"/>
                </a:lnTo>
                <a:cubicBezTo>
                  <a:pt x="635" y="96"/>
                  <a:pt x="634" y="97"/>
                  <a:pt x="634" y="97"/>
                </a:cubicBezTo>
                <a:lnTo>
                  <a:pt x="634" y="97"/>
                </a:lnTo>
                <a:cubicBezTo>
                  <a:pt x="633" y="99"/>
                  <a:pt x="632" y="101"/>
                  <a:pt x="634" y="101"/>
                </a:cubicBezTo>
                <a:lnTo>
                  <a:pt x="634" y="101"/>
                </a:lnTo>
                <a:lnTo>
                  <a:pt x="634" y="101"/>
                </a:lnTo>
                <a:lnTo>
                  <a:pt x="634" y="101"/>
                </a:lnTo>
                <a:cubicBezTo>
                  <a:pt x="632" y="101"/>
                  <a:pt x="632" y="99"/>
                  <a:pt x="630" y="97"/>
                </a:cubicBezTo>
                <a:lnTo>
                  <a:pt x="630" y="97"/>
                </a:lnTo>
                <a:cubicBezTo>
                  <a:pt x="630" y="96"/>
                  <a:pt x="629" y="97"/>
                  <a:pt x="627" y="97"/>
                </a:cubicBezTo>
                <a:lnTo>
                  <a:pt x="627" y="97"/>
                </a:lnTo>
                <a:lnTo>
                  <a:pt x="628" y="97"/>
                </a:lnTo>
                <a:lnTo>
                  <a:pt x="628" y="97"/>
                </a:lnTo>
                <a:cubicBezTo>
                  <a:pt x="628" y="96"/>
                  <a:pt x="627" y="95"/>
                  <a:pt x="627" y="95"/>
                </a:cubicBezTo>
                <a:lnTo>
                  <a:pt x="628" y="95"/>
                </a:lnTo>
                <a:lnTo>
                  <a:pt x="628" y="95"/>
                </a:lnTo>
                <a:cubicBezTo>
                  <a:pt x="628" y="94"/>
                  <a:pt x="629" y="93"/>
                  <a:pt x="629" y="92"/>
                </a:cubicBezTo>
                <a:lnTo>
                  <a:pt x="629" y="92"/>
                </a:lnTo>
                <a:cubicBezTo>
                  <a:pt x="630" y="92"/>
                  <a:pt x="631" y="92"/>
                  <a:pt x="632" y="92"/>
                </a:cubicBezTo>
                <a:close/>
                <a:moveTo>
                  <a:pt x="638" y="76"/>
                </a:moveTo>
                <a:lnTo>
                  <a:pt x="638" y="76"/>
                </a:lnTo>
                <a:cubicBezTo>
                  <a:pt x="638" y="74"/>
                  <a:pt x="640" y="74"/>
                  <a:pt x="641" y="72"/>
                </a:cubicBezTo>
                <a:lnTo>
                  <a:pt x="641" y="72"/>
                </a:lnTo>
                <a:cubicBezTo>
                  <a:pt x="641" y="71"/>
                  <a:pt x="641" y="71"/>
                  <a:pt x="641" y="71"/>
                </a:cubicBezTo>
                <a:lnTo>
                  <a:pt x="641" y="71"/>
                </a:lnTo>
                <a:cubicBezTo>
                  <a:pt x="643" y="70"/>
                  <a:pt x="645" y="69"/>
                  <a:pt x="646" y="68"/>
                </a:cubicBezTo>
                <a:lnTo>
                  <a:pt x="646" y="68"/>
                </a:lnTo>
                <a:cubicBezTo>
                  <a:pt x="646" y="67"/>
                  <a:pt x="646" y="67"/>
                  <a:pt x="646" y="67"/>
                </a:cubicBezTo>
                <a:lnTo>
                  <a:pt x="646" y="67"/>
                </a:lnTo>
                <a:lnTo>
                  <a:pt x="646" y="67"/>
                </a:lnTo>
                <a:lnTo>
                  <a:pt x="646" y="67"/>
                </a:lnTo>
                <a:lnTo>
                  <a:pt x="646" y="67"/>
                </a:lnTo>
                <a:lnTo>
                  <a:pt x="646" y="67"/>
                </a:lnTo>
                <a:cubicBezTo>
                  <a:pt x="647" y="68"/>
                  <a:pt x="647" y="68"/>
                  <a:pt x="648" y="69"/>
                </a:cubicBezTo>
                <a:lnTo>
                  <a:pt x="648" y="69"/>
                </a:lnTo>
                <a:lnTo>
                  <a:pt x="648" y="69"/>
                </a:lnTo>
                <a:lnTo>
                  <a:pt x="648" y="69"/>
                </a:lnTo>
                <a:cubicBezTo>
                  <a:pt x="647" y="70"/>
                  <a:pt x="647" y="70"/>
                  <a:pt x="647" y="71"/>
                </a:cubicBezTo>
                <a:lnTo>
                  <a:pt x="647" y="71"/>
                </a:lnTo>
                <a:cubicBezTo>
                  <a:pt x="645" y="72"/>
                  <a:pt x="644" y="74"/>
                  <a:pt x="642" y="74"/>
                </a:cubicBezTo>
                <a:lnTo>
                  <a:pt x="642" y="74"/>
                </a:lnTo>
                <a:cubicBezTo>
                  <a:pt x="641" y="75"/>
                  <a:pt x="640" y="75"/>
                  <a:pt x="640" y="76"/>
                </a:cubicBezTo>
                <a:lnTo>
                  <a:pt x="640" y="76"/>
                </a:lnTo>
                <a:cubicBezTo>
                  <a:pt x="639" y="76"/>
                  <a:pt x="639" y="76"/>
                  <a:pt x="639" y="76"/>
                </a:cubicBezTo>
                <a:lnTo>
                  <a:pt x="639" y="76"/>
                </a:lnTo>
                <a:lnTo>
                  <a:pt x="639" y="76"/>
                </a:lnTo>
                <a:lnTo>
                  <a:pt x="639" y="76"/>
                </a:lnTo>
                <a:cubicBezTo>
                  <a:pt x="638" y="78"/>
                  <a:pt x="638" y="79"/>
                  <a:pt x="637" y="80"/>
                </a:cubicBezTo>
                <a:lnTo>
                  <a:pt x="636" y="80"/>
                </a:lnTo>
                <a:lnTo>
                  <a:pt x="636" y="80"/>
                </a:lnTo>
                <a:lnTo>
                  <a:pt x="636" y="79"/>
                </a:lnTo>
                <a:lnTo>
                  <a:pt x="636" y="79"/>
                </a:lnTo>
                <a:cubicBezTo>
                  <a:pt x="637" y="78"/>
                  <a:pt x="638" y="77"/>
                  <a:pt x="638" y="76"/>
                </a:cubicBezTo>
                <a:lnTo>
                  <a:pt x="636" y="71"/>
                </a:lnTo>
                <a:lnTo>
                  <a:pt x="636" y="71"/>
                </a:lnTo>
                <a:lnTo>
                  <a:pt x="636" y="71"/>
                </a:lnTo>
                <a:lnTo>
                  <a:pt x="636" y="71"/>
                </a:lnTo>
                <a:lnTo>
                  <a:pt x="636" y="71"/>
                </a:lnTo>
                <a:lnTo>
                  <a:pt x="636" y="71"/>
                </a:lnTo>
                <a:lnTo>
                  <a:pt x="638" y="76"/>
                </a:lnTo>
                <a:close/>
                <a:moveTo>
                  <a:pt x="647" y="60"/>
                </a:moveTo>
                <a:lnTo>
                  <a:pt x="648" y="59"/>
                </a:lnTo>
                <a:lnTo>
                  <a:pt x="648" y="59"/>
                </a:lnTo>
                <a:lnTo>
                  <a:pt x="648" y="59"/>
                </a:lnTo>
                <a:lnTo>
                  <a:pt x="648" y="59"/>
                </a:lnTo>
                <a:lnTo>
                  <a:pt x="648" y="59"/>
                </a:lnTo>
                <a:cubicBezTo>
                  <a:pt x="648" y="60"/>
                  <a:pt x="649" y="60"/>
                  <a:pt x="649" y="61"/>
                </a:cubicBezTo>
                <a:lnTo>
                  <a:pt x="649" y="61"/>
                </a:lnTo>
                <a:cubicBezTo>
                  <a:pt x="649" y="61"/>
                  <a:pt x="649" y="61"/>
                  <a:pt x="648" y="62"/>
                </a:cubicBezTo>
                <a:lnTo>
                  <a:pt x="648" y="62"/>
                </a:lnTo>
                <a:lnTo>
                  <a:pt x="647" y="62"/>
                </a:lnTo>
                <a:lnTo>
                  <a:pt x="647" y="62"/>
                </a:lnTo>
                <a:cubicBezTo>
                  <a:pt x="647" y="62"/>
                  <a:pt x="647" y="61"/>
                  <a:pt x="647" y="60"/>
                </a:cubicBezTo>
                <a:close/>
                <a:moveTo>
                  <a:pt x="650" y="79"/>
                </a:moveTo>
                <a:lnTo>
                  <a:pt x="650" y="79"/>
                </a:lnTo>
                <a:cubicBezTo>
                  <a:pt x="649" y="79"/>
                  <a:pt x="649" y="79"/>
                  <a:pt x="649" y="79"/>
                </a:cubicBezTo>
                <a:lnTo>
                  <a:pt x="649" y="79"/>
                </a:lnTo>
                <a:lnTo>
                  <a:pt x="649" y="79"/>
                </a:lnTo>
                <a:lnTo>
                  <a:pt x="649" y="79"/>
                </a:lnTo>
                <a:cubicBezTo>
                  <a:pt x="649" y="79"/>
                  <a:pt x="649" y="79"/>
                  <a:pt x="650" y="79"/>
                </a:cubicBezTo>
                <a:close/>
                <a:moveTo>
                  <a:pt x="653" y="55"/>
                </a:moveTo>
                <a:lnTo>
                  <a:pt x="653" y="55"/>
                </a:lnTo>
                <a:cubicBezTo>
                  <a:pt x="653" y="54"/>
                  <a:pt x="654" y="54"/>
                  <a:pt x="655" y="53"/>
                </a:cubicBezTo>
                <a:lnTo>
                  <a:pt x="655" y="53"/>
                </a:lnTo>
                <a:cubicBezTo>
                  <a:pt x="656" y="52"/>
                  <a:pt x="656" y="52"/>
                  <a:pt x="656" y="51"/>
                </a:cubicBezTo>
                <a:lnTo>
                  <a:pt x="656" y="51"/>
                </a:lnTo>
                <a:cubicBezTo>
                  <a:pt x="656" y="52"/>
                  <a:pt x="657" y="52"/>
                  <a:pt x="658" y="52"/>
                </a:cubicBezTo>
                <a:lnTo>
                  <a:pt x="658" y="52"/>
                </a:lnTo>
                <a:cubicBezTo>
                  <a:pt x="659" y="52"/>
                  <a:pt x="659" y="52"/>
                  <a:pt x="660" y="52"/>
                </a:cubicBezTo>
                <a:lnTo>
                  <a:pt x="660" y="52"/>
                </a:lnTo>
                <a:cubicBezTo>
                  <a:pt x="661" y="52"/>
                  <a:pt x="662" y="51"/>
                  <a:pt x="662" y="51"/>
                </a:cubicBezTo>
                <a:lnTo>
                  <a:pt x="662" y="51"/>
                </a:lnTo>
                <a:lnTo>
                  <a:pt x="662" y="51"/>
                </a:lnTo>
                <a:lnTo>
                  <a:pt x="662" y="51"/>
                </a:lnTo>
                <a:cubicBezTo>
                  <a:pt x="665" y="50"/>
                  <a:pt x="665" y="48"/>
                  <a:pt x="665" y="46"/>
                </a:cubicBezTo>
                <a:lnTo>
                  <a:pt x="665" y="46"/>
                </a:lnTo>
                <a:cubicBezTo>
                  <a:pt x="667" y="45"/>
                  <a:pt x="669" y="44"/>
                  <a:pt x="670" y="43"/>
                </a:cubicBezTo>
                <a:lnTo>
                  <a:pt x="670" y="43"/>
                </a:lnTo>
                <a:cubicBezTo>
                  <a:pt x="671" y="43"/>
                  <a:pt x="672" y="44"/>
                  <a:pt x="673" y="44"/>
                </a:cubicBezTo>
                <a:lnTo>
                  <a:pt x="673" y="44"/>
                </a:lnTo>
                <a:lnTo>
                  <a:pt x="674" y="44"/>
                </a:lnTo>
                <a:lnTo>
                  <a:pt x="674" y="44"/>
                </a:lnTo>
                <a:cubicBezTo>
                  <a:pt x="672" y="46"/>
                  <a:pt x="671" y="47"/>
                  <a:pt x="670" y="48"/>
                </a:cubicBezTo>
                <a:lnTo>
                  <a:pt x="670" y="48"/>
                </a:lnTo>
                <a:cubicBezTo>
                  <a:pt x="670" y="50"/>
                  <a:pt x="671" y="51"/>
                  <a:pt x="673" y="51"/>
                </a:cubicBezTo>
                <a:lnTo>
                  <a:pt x="673" y="51"/>
                </a:lnTo>
                <a:cubicBezTo>
                  <a:pt x="676" y="50"/>
                  <a:pt x="679" y="49"/>
                  <a:pt x="682" y="47"/>
                </a:cubicBezTo>
                <a:lnTo>
                  <a:pt x="682" y="47"/>
                </a:lnTo>
                <a:cubicBezTo>
                  <a:pt x="682" y="49"/>
                  <a:pt x="682" y="50"/>
                  <a:pt x="682" y="51"/>
                </a:cubicBezTo>
                <a:lnTo>
                  <a:pt x="682" y="51"/>
                </a:lnTo>
                <a:lnTo>
                  <a:pt x="682" y="51"/>
                </a:lnTo>
                <a:cubicBezTo>
                  <a:pt x="675" y="52"/>
                  <a:pt x="673" y="62"/>
                  <a:pt x="665" y="59"/>
                </a:cubicBezTo>
                <a:lnTo>
                  <a:pt x="665" y="59"/>
                </a:lnTo>
                <a:cubicBezTo>
                  <a:pt x="663" y="58"/>
                  <a:pt x="665" y="55"/>
                  <a:pt x="663" y="54"/>
                </a:cubicBezTo>
                <a:lnTo>
                  <a:pt x="663" y="54"/>
                </a:lnTo>
                <a:cubicBezTo>
                  <a:pt x="662" y="53"/>
                  <a:pt x="660" y="56"/>
                  <a:pt x="659" y="57"/>
                </a:cubicBezTo>
                <a:lnTo>
                  <a:pt x="659" y="57"/>
                </a:lnTo>
                <a:cubicBezTo>
                  <a:pt x="659" y="58"/>
                  <a:pt x="657" y="59"/>
                  <a:pt x="657" y="61"/>
                </a:cubicBezTo>
                <a:lnTo>
                  <a:pt x="657" y="61"/>
                </a:lnTo>
                <a:cubicBezTo>
                  <a:pt x="656" y="61"/>
                  <a:pt x="656" y="61"/>
                  <a:pt x="656" y="61"/>
                </a:cubicBezTo>
                <a:lnTo>
                  <a:pt x="656" y="61"/>
                </a:lnTo>
                <a:lnTo>
                  <a:pt x="656" y="61"/>
                </a:lnTo>
                <a:lnTo>
                  <a:pt x="656" y="61"/>
                </a:lnTo>
                <a:cubicBezTo>
                  <a:pt x="655" y="60"/>
                  <a:pt x="655" y="60"/>
                  <a:pt x="655" y="60"/>
                </a:cubicBezTo>
                <a:lnTo>
                  <a:pt x="655" y="60"/>
                </a:lnTo>
                <a:cubicBezTo>
                  <a:pt x="656" y="59"/>
                  <a:pt x="656" y="58"/>
                  <a:pt x="656" y="58"/>
                </a:cubicBezTo>
                <a:lnTo>
                  <a:pt x="656" y="58"/>
                </a:lnTo>
                <a:cubicBezTo>
                  <a:pt x="657" y="57"/>
                  <a:pt x="657" y="57"/>
                  <a:pt x="658" y="56"/>
                </a:cubicBezTo>
                <a:lnTo>
                  <a:pt x="658" y="56"/>
                </a:lnTo>
                <a:cubicBezTo>
                  <a:pt x="657" y="55"/>
                  <a:pt x="656" y="55"/>
                  <a:pt x="655" y="56"/>
                </a:cubicBezTo>
                <a:lnTo>
                  <a:pt x="655" y="56"/>
                </a:lnTo>
                <a:cubicBezTo>
                  <a:pt x="654" y="56"/>
                  <a:pt x="653" y="56"/>
                  <a:pt x="652" y="56"/>
                </a:cubicBezTo>
                <a:lnTo>
                  <a:pt x="652" y="56"/>
                </a:lnTo>
                <a:lnTo>
                  <a:pt x="652" y="57"/>
                </a:lnTo>
                <a:lnTo>
                  <a:pt x="652" y="57"/>
                </a:lnTo>
                <a:lnTo>
                  <a:pt x="652" y="57"/>
                </a:lnTo>
                <a:cubicBezTo>
                  <a:pt x="651" y="57"/>
                  <a:pt x="651" y="57"/>
                  <a:pt x="650" y="58"/>
                </a:cubicBezTo>
                <a:lnTo>
                  <a:pt x="650" y="58"/>
                </a:lnTo>
                <a:cubicBezTo>
                  <a:pt x="651" y="56"/>
                  <a:pt x="652" y="55"/>
                  <a:pt x="653" y="55"/>
                </a:cubicBezTo>
                <a:close/>
                <a:moveTo>
                  <a:pt x="652" y="21"/>
                </a:moveTo>
                <a:lnTo>
                  <a:pt x="652" y="21"/>
                </a:lnTo>
                <a:cubicBezTo>
                  <a:pt x="652" y="21"/>
                  <a:pt x="652" y="21"/>
                  <a:pt x="652" y="22"/>
                </a:cubicBezTo>
                <a:lnTo>
                  <a:pt x="652" y="22"/>
                </a:lnTo>
                <a:cubicBezTo>
                  <a:pt x="652" y="21"/>
                  <a:pt x="652" y="21"/>
                  <a:pt x="652" y="21"/>
                </a:cubicBezTo>
                <a:close/>
                <a:moveTo>
                  <a:pt x="660" y="29"/>
                </a:moveTo>
                <a:lnTo>
                  <a:pt x="660" y="29"/>
                </a:lnTo>
                <a:cubicBezTo>
                  <a:pt x="660" y="29"/>
                  <a:pt x="660" y="29"/>
                  <a:pt x="660" y="28"/>
                </a:cubicBezTo>
                <a:lnTo>
                  <a:pt x="660" y="28"/>
                </a:lnTo>
                <a:cubicBezTo>
                  <a:pt x="661" y="28"/>
                  <a:pt x="662" y="28"/>
                  <a:pt x="662" y="28"/>
                </a:cubicBezTo>
                <a:lnTo>
                  <a:pt x="662" y="28"/>
                </a:lnTo>
                <a:cubicBezTo>
                  <a:pt x="662" y="26"/>
                  <a:pt x="662" y="25"/>
                  <a:pt x="661" y="23"/>
                </a:cubicBezTo>
                <a:lnTo>
                  <a:pt x="661" y="23"/>
                </a:lnTo>
                <a:cubicBezTo>
                  <a:pt x="663" y="21"/>
                  <a:pt x="665" y="17"/>
                  <a:pt x="669" y="18"/>
                </a:cubicBezTo>
                <a:lnTo>
                  <a:pt x="669" y="18"/>
                </a:lnTo>
                <a:cubicBezTo>
                  <a:pt x="671" y="10"/>
                  <a:pt x="662" y="18"/>
                  <a:pt x="662" y="15"/>
                </a:cubicBezTo>
                <a:lnTo>
                  <a:pt x="673" y="6"/>
                </a:lnTo>
                <a:lnTo>
                  <a:pt x="673" y="6"/>
                </a:lnTo>
                <a:cubicBezTo>
                  <a:pt x="675" y="6"/>
                  <a:pt x="675" y="6"/>
                  <a:pt x="676" y="7"/>
                </a:cubicBezTo>
                <a:lnTo>
                  <a:pt x="676" y="7"/>
                </a:lnTo>
                <a:lnTo>
                  <a:pt x="675" y="7"/>
                </a:lnTo>
                <a:lnTo>
                  <a:pt x="675" y="7"/>
                </a:lnTo>
                <a:cubicBezTo>
                  <a:pt x="675" y="9"/>
                  <a:pt x="675" y="10"/>
                  <a:pt x="675" y="11"/>
                </a:cubicBezTo>
                <a:lnTo>
                  <a:pt x="675" y="11"/>
                </a:lnTo>
                <a:cubicBezTo>
                  <a:pt x="675" y="12"/>
                  <a:pt x="675" y="12"/>
                  <a:pt x="675" y="13"/>
                </a:cubicBezTo>
                <a:lnTo>
                  <a:pt x="675" y="13"/>
                </a:lnTo>
                <a:lnTo>
                  <a:pt x="675" y="13"/>
                </a:lnTo>
                <a:lnTo>
                  <a:pt x="675" y="13"/>
                </a:lnTo>
                <a:cubicBezTo>
                  <a:pt x="671" y="14"/>
                  <a:pt x="673" y="17"/>
                  <a:pt x="669" y="18"/>
                </a:cubicBezTo>
                <a:lnTo>
                  <a:pt x="669" y="18"/>
                </a:lnTo>
                <a:cubicBezTo>
                  <a:pt x="669" y="19"/>
                  <a:pt x="669" y="20"/>
                  <a:pt x="668" y="21"/>
                </a:cubicBezTo>
                <a:lnTo>
                  <a:pt x="668" y="21"/>
                </a:lnTo>
                <a:lnTo>
                  <a:pt x="668" y="21"/>
                </a:lnTo>
                <a:lnTo>
                  <a:pt x="666" y="22"/>
                </a:lnTo>
                <a:lnTo>
                  <a:pt x="669" y="24"/>
                </a:lnTo>
                <a:lnTo>
                  <a:pt x="669" y="24"/>
                </a:lnTo>
                <a:cubicBezTo>
                  <a:pt x="669" y="25"/>
                  <a:pt x="669" y="25"/>
                  <a:pt x="669" y="26"/>
                </a:cubicBezTo>
                <a:lnTo>
                  <a:pt x="669" y="26"/>
                </a:lnTo>
                <a:cubicBezTo>
                  <a:pt x="669" y="27"/>
                  <a:pt x="669" y="27"/>
                  <a:pt x="669" y="27"/>
                </a:cubicBezTo>
                <a:lnTo>
                  <a:pt x="669" y="27"/>
                </a:lnTo>
                <a:cubicBezTo>
                  <a:pt x="669" y="28"/>
                  <a:pt x="669" y="28"/>
                  <a:pt x="668" y="29"/>
                </a:cubicBezTo>
                <a:lnTo>
                  <a:pt x="668" y="29"/>
                </a:lnTo>
                <a:cubicBezTo>
                  <a:pt x="667" y="29"/>
                  <a:pt x="665" y="30"/>
                  <a:pt x="665" y="31"/>
                </a:cubicBezTo>
                <a:lnTo>
                  <a:pt x="665" y="31"/>
                </a:lnTo>
                <a:cubicBezTo>
                  <a:pt x="663" y="31"/>
                  <a:pt x="663" y="31"/>
                  <a:pt x="662" y="31"/>
                </a:cubicBezTo>
                <a:lnTo>
                  <a:pt x="662" y="31"/>
                </a:lnTo>
                <a:lnTo>
                  <a:pt x="662" y="31"/>
                </a:lnTo>
                <a:lnTo>
                  <a:pt x="662" y="31"/>
                </a:lnTo>
                <a:cubicBezTo>
                  <a:pt x="662" y="31"/>
                  <a:pt x="662" y="31"/>
                  <a:pt x="661" y="31"/>
                </a:cubicBezTo>
                <a:lnTo>
                  <a:pt x="661" y="31"/>
                </a:lnTo>
                <a:cubicBezTo>
                  <a:pt x="660" y="31"/>
                  <a:pt x="659" y="31"/>
                  <a:pt x="658" y="31"/>
                </a:cubicBezTo>
                <a:lnTo>
                  <a:pt x="658" y="31"/>
                </a:lnTo>
                <a:cubicBezTo>
                  <a:pt x="659" y="31"/>
                  <a:pt x="659" y="30"/>
                  <a:pt x="660" y="29"/>
                </a:cubicBezTo>
                <a:close/>
                <a:moveTo>
                  <a:pt x="662" y="4"/>
                </a:moveTo>
                <a:lnTo>
                  <a:pt x="662" y="4"/>
                </a:lnTo>
                <a:cubicBezTo>
                  <a:pt x="663" y="5"/>
                  <a:pt x="662" y="6"/>
                  <a:pt x="662" y="7"/>
                </a:cubicBezTo>
                <a:lnTo>
                  <a:pt x="662" y="7"/>
                </a:lnTo>
                <a:cubicBezTo>
                  <a:pt x="661" y="7"/>
                  <a:pt x="659" y="8"/>
                  <a:pt x="659" y="8"/>
                </a:cubicBezTo>
                <a:lnTo>
                  <a:pt x="659" y="8"/>
                </a:lnTo>
                <a:cubicBezTo>
                  <a:pt x="661" y="7"/>
                  <a:pt x="662" y="6"/>
                  <a:pt x="662" y="4"/>
                </a:cubicBezTo>
                <a:close/>
                <a:moveTo>
                  <a:pt x="666" y="383"/>
                </a:moveTo>
                <a:lnTo>
                  <a:pt x="666" y="383"/>
                </a:lnTo>
                <a:lnTo>
                  <a:pt x="667" y="383"/>
                </a:lnTo>
                <a:lnTo>
                  <a:pt x="667" y="383"/>
                </a:lnTo>
                <a:lnTo>
                  <a:pt x="667" y="384"/>
                </a:lnTo>
                <a:lnTo>
                  <a:pt x="667" y="384"/>
                </a:lnTo>
                <a:cubicBezTo>
                  <a:pt x="666" y="384"/>
                  <a:pt x="666" y="383"/>
                  <a:pt x="666" y="383"/>
                </a:cubicBezTo>
                <a:close/>
                <a:moveTo>
                  <a:pt x="665" y="434"/>
                </a:moveTo>
                <a:lnTo>
                  <a:pt x="665" y="434"/>
                </a:lnTo>
                <a:cubicBezTo>
                  <a:pt x="665" y="433"/>
                  <a:pt x="665" y="433"/>
                  <a:pt x="665" y="432"/>
                </a:cubicBezTo>
                <a:lnTo>
                  <a:pt x="665" y="432"/>
                </a:lnTo>
                <a:lnTo>
                  <a:pt x="665" y="432"/>
                </a:lnTo>
                <a:lnTo>
                  <a:pt x="665" y="432"/>
                </a:lnTo>
                <a:lnTo>
                  <a:pt x="666" y="431"/>
                </a:lnTo>
                <a:lnTo>
                  <a:pt x="666" y="431"/>
                </a:lnTo>
                <a:cubicBezTo>
                  <a:pt x="667" y="432"/>
                  <a:pt x="667" y="433"/>
                  <a:pt x="668" y="434"/>
                </a:cubicBezTo>
                <a:lnTo>
                  <a:pt x="668" y="434"/>
                </a:lnTo>
                <a:lnTo>
                  <a:pt x="668" y="434"/>
                </a:lnTo>
                <a:lnTo>
                  <a:pt x="668" y="434"/>
                </a:lnTo>
                <a:cubicBezTo>
                  <a:pt x="667" y="434"/>
                  <a:pt x="666" y="434"/>
                  <a:pt x="665" y="434"/>
                </a:cubicBezTo>
                <a:close/>
                <a:moveTo>
                  <a:pt x="663" y="426"/>
                </a:moveTo>
                <a:lnTo>
                  <a:pt x="663" y="426"/>
                </a:lnTo>
                <a:cubicBezTo>
                  <a:pt x="663" y="426"/>
                  <a:pt x="665" y="426"/>
                  <a:pt x="665" y="427"/>
                </a:cubicBezTo>
                <a:lnTo>
                  <a:pt x="665" y="427"/>
                </a:lnTo>
                <a:cubicBezTo>
                  <a:pt x="665" y="427"/>
                  <a:pt x="665" y="427"/>
                  <a:pt x="665" y="428"/>
                </a:cubicBezTo>
                <a:lnTo>
                  <a:pt x="665" y="428"/>
                </a:lnTo>
                <a:cubicBezTo>
                  <a:pt x="665" y="428"/>
                  <a:pt x="665" y="428"/>
                  <a:pt x="663" y="428"/>
                </a:cubicBezTo>
                <a:lnTo>
                  <a:pt x="663" y="428"/>
                </a:lnTo>
                <a:cubicBezTo>
                  <a:pt x="663" y="428"/>
                  <a:pt x="663" y="427"/>
                  <a:pt x="663" y="426"/>
                </a:cubicBezTo>
                <a:close/>
                <a:moveTo>
                  <a:pt x="665" y="480"/>
                </a:moveTo>
                <a:lnTo>
                  <a:pt x="665" y="480"/>
                </a:lnTo>
                <a:cubicBezTo>
                  <a:pt x="665" y="481"/>
                  <a:pt x="665" y="481"/>
                  <a:pt x="665" y="483"/>
                </a:cubicBezTo>
                <a:lnTo>
                  <a:pt x="665" y="483"/>
                </a:lnTo>
                <a:cubicBezTo>
                  <a:pt x="663" y="483"/>
                  <a:pt x="663" y="483"/>
                  <a:pt x="663" y="483"/>
                </a:cubicBezTo>
                <a:lnTo>
                  <a:pt x="663" y="483"/>
                </a:lnTo>
                <a:cubicBezTo>
                  <a:pt x="662" y="481"/>
                  <a:pt x="663" y="481"/>
                  <a:pt x="665" y="480"/>
                </a:cubicBezTo>
                <a:close/>
                <a:moveTo>
                  <a:pt x="655" y="62"/>
                </a:moveTo>
                <a:lnTo>
                  <a:pt x="655" y="62"/>
                </a:lnTo>
                <a:lnTo>
                  <a:pt x="655" y="62"/>
                </a:lnTo>
                <a:lnTo>
                  <a:pt x="655" y="62"/>
                </a:lnTo>
                <a:lnTo>
                  <a:pt x="655" y="62"/>
                </a:lnTo>
                <a:lnTo>
                  <a:pt x="655" y="62"/>
                </a:lnTo>
                <a:lnTo>
                  <a:pt x="655" y="62"/>
                </a:lnTo>
                <a:lnTo>
                  <a:pt x="636" y="102"/>
                </a:lnTo>
                <a:lnTo>
                  <a:pt x="636" y="102"/>
                </a:lnTo>
                <a:cubicBezTo>
                  <a:pt x="637" y="101"/>
                  <a:pt x="638" y="100"/>
                  <a:pt x="639" y="98"/>
                </a:cubicBezTo>
                <a:lnTo>
                  <a:pt x="639" y="98"/>
                </a:lnTo>
                <a:cubicBezTo>
                  <a:pt x="641" y="99"/>
                  <a:pt x="643" y="100"/>
                  <a:pt x="644" y="101"/>
                </a:cubicBezTo>
                <a:lnTo>
                  <a:pt x="644" y="101"/>
                </a:lnTo>
                <a:cubicBezTo>
                  <a:pt x="647" y="100"/>
                  <a:pt x="649" y="98"/>
                  <a:pt x="652" y="97"/>
                </a:cubicBezTo>
                <a:lnTo>
                  <a:pt x="652" y="97"/>
                </a:lnTo>
                <a:cubicBezTo>
                  <a:pt x="652" y="98"/>
                  <a:pt x="652" y="98"/>
                  <a:pt x="653" y="99"/>
                </a:cubicBezTo>
                <a:lnTo>
                  <a:pt x="653" y="99"/>
                </a:lnTo>
                <a:lnTo>
                  <a:pt x="653" y="99"/>
                </a:lnTo>
                <a:cubicBezTo>
                  <a:pt x="652" y="100"/>
                  <a:pt x="652" y="100"/>
                  <a:pt x="652" y="101"/>
                </a:cubicBezTo>
                <a:lnTo>
                  <a:pt x="652" y="101"/>
                </a:lnTo>
                <a:lnTo>
                  <a:pt x="652" y="101"/>
                </a:lnTo>
                <a:lnTo>
                  <a:pt x="652" y="101"/>
                </a:lnTo>
                <a:cubicBezTo>
                  <a:pt x="646" y="101"/>
                  <a:pt x="640" y="103"/>
                  <a:pt x="636" y="102"/>
                </a:cubicBezTo>
                <a:lnTo>
                  <a:pt x="655" y="62"/>
                </a:lnTo>
                <a:close/>
                <a:moveTo>
                  <a:pt x="635" y="162"/>
                </a:moveTo>
                <a:lnTo>
                  <a:pt x="635" y="162"/>
                </a:lnTo>
                <a:cubicBezTo>
                  <a:pt x="634" y="163"/>
                  <a:pt x="634" y="164"/>
                  <a:pt x="634" y="165"/>
                </a:cubicBezTo>
                <a:lnTo>
                  <a:pt x="634" y="165"/>
                </a:lnTo>
                <a:cubicBezTo>
                  <a:pt x="633" y="165"/>
                  <a:pt x="633" y="165"/>
                  <a:pt x="632" y="166"/>
                </a:cubicBezTo>
                <a:lnTo>
                  <a:pt x="632" y="166"/>
                </a:lnTo>
                <a:cubicBezTo>
                  <a:pt x="632" y="166"/>
                  <a:pt x="630" y="166"/>
                  <a:pt x="629" y="167"/>
                </a:cubicBezTo>
                <a:lnTo>
                  <a:pt x="629" y="167"/>
                </a:lnTo>
                <a:cubicBezTo>
                  <a:pt x="630" y="166"/>
                  <a:pt x="630" y="166"/>
                  <a:pt x="631" y="165"/>
                </a:cubicBezTo>
                <a:lnTo>
                  <a:pt x="631" y="165"/>
                </a:lnTo>
                <a:cubicBezTo>
                  <a:pt x="631" y="165"/>
                  <a:pt x="631" y="165"/>
                  <a:pt x="631" y="164"/>
                </a:cubicBezTo>
                <a:lnTo>
                  <a:pt x="631" y="164"/>
                </a:lnTo>
                <a:lnTo>
                  <a:pt x="632" y="164"/>
                </a:lnTo>
                <a:lnTo>
                  <a:pt x="632" y="164"/>
                </a:lnTo>
                <a:cubicBezTo>
                  <a:pt x="632" y="163"/>
                  <a:pt x="634" y="163"/>
                  <a:pt x="635" y="162"/>
                </a:cubicBezTo>
                <a:close/>
                <a:moveTo>
                  <a:pt x="636" y="158"/>
                </a:moveTo>
                <a:lnTo>
                  <a:pt x="636" y="158"/>
                </a:lnTo>
                <a:cubicBezTo>
                  <a:pt x="636" y="158"/>
                  <a:pt x="636" y="158"/>
                  <a:pt x="636" y="159"/>
                </a:cubicBezTo>
                <a:lnTo>
                  <a:pt x="636" y="159"/>
                </a:lnTo>
                <a:cubicBezTo>
                  <a:pt x="635" y="158"/>
                  <a:pt x="635" y="158"/>
                  <a:pt x="635" y="158"/>
                </a:cubicBezTo>
                <a:lnTo>
                  <a:pt x="635" y="158"/>
                </a:lnTo>
                <a:cubicBezTo>
                  <a:pt x="636" y="158"/>
                  <a:pt x="636" y="158"/>
                  <a:pt x="636" y="158"/>
                </a:cubicBezTo>
                <a:close/>
                <a:moveTo>
                  <a:pt x="639" y="154"/>
                </a:moveTo>
                <a:lnTo>
                  <a:pt x="639" y="154"/>
                </a:lnTo>
                <a:cubicBezTo>
                  <a:pt x="638" y="154"/>
                  <a:pt x="638" y="154"/>
                  <a:pt x="638" y="154"/>
                </a:cubicBezTo>
                <a:lnTo>
                  <a:pt x="638" y="154"/>
                </a:lnTo>
                <a:lnTo>
                  <a:pt x="638" y="155"/>
                </a:lnTo>
                <a:lnTo>
                  <a:pt x="638" y="155"/>
                </a:lnTo>
                <a:lnTo>
                  <a:pt x="638" y="154"/>
                </a:lnTo>
                <a:lnTo>
                  <a:pt x="638" y="154"/>
                </a:lnTo>
                <a:cubicBezTo>
                  <a:pt x="638" y="154"/>
                  <a:pt x="638" y="154"/>
                  <a:pt x="639" y="154"/>
                </a:cubicBezTo>
                <a:close/>
                <a:moveTo>
                  <a:pt x="642" y="182"/>
                </a:moveTo>
                <a:lnTo>
                  <a:pt x="642" y="182"/>
                </a:lnTo>
                <a:close/>
                <a:moveTo>
                  <a:pt x="645" y="215"/>
                </a:moveTo>
                <a:lnTo>
                  <a:pt x="645" y="215"/>
                </a:lnTo>
                <a:lnTo>
                  <a:pt x="645" y="215"/>
                </a:lnTo>
                <a:lnTo>
                  <a:pt x="645" y="215"/>
                </a:lnTo>
                <a:cubicBezTo>
                  <a:pt x="645" y="214"/>
                  <a:pt x="644" y="214"/>
                  <a:pt x="644" y="213"/>
                </a:cubicBezTo>
                <a:lnTo>
                  <a:pt x="644" y="213"/>
                </a:lnTo>
                <a:lnTo>
                  <a:pt x="645" y="213"/>
                </a:lnTo>
                <a:lnTo>
                  <a:pt x="645" y="213"/>
                </a:lnTo>
                <a:lnTo>
                  <a:pt x="645" y="213"/>
                </a:lnTo>
                <a:lnTo>
                  <a:pt x="645" y="213"/>
                </a:lnTo>
                <a:lnTo>
                  <a:pt x="646" y="213"/>
                </a:lnTo>
                <a:lnTo>
                  <a:pt x="646" y="213"/>
                </a:lnTo>
                <a:cubicBezTo>
                  <a:pt x="646" y="213"/>
                  <a:pt x="645" y="214"/>
                  <a:pt x="645" y="215"/>
                </a:cubicBezTo>
                <a:close/>
                <a:moveTo>
                  <a:pt x="654" y="129"/>
                </a:moveTo>
                <a:lnTo>
                  <a:pt x="654" y="129"/>
                </a:lnTo>
                <a:cubicBezTo>
                  <a:pt x="653" y="127"/>
                  <a:pt x="651" y="127"/>
                  <a:pt x="649" y="127"/>
                </a:cubicBezTo>
                <a:lnTo>
                  <a:pt x="649" y="127"/>
                </a:lnTo>
                <a:lnTo>
                  <a:pt x="648" y="129"/>
                </a:lnTo>
                <a:lnTo>
                  <a:pt x="648" y="129"/>
                </a:lnTo>
                <a:cubicBezTo>
                  <a:pt x="647" y="130"/>
                  <a:pt x="647" y="131"/>
                  <a:pt x="646" y="132"/>
                </a:cubicBezTo>
                <a:lnTo>
                  <a:pt x="646" y="132"/>
                </a:lnTo>
                <a:cubicBezTo>
                  <a:pt x="645" y="133"/>
                  <a:pt x="644" y="133"/>
                  <a:pt x="644" y="134"/>
                </a:cubicBezTo>
                <a:lnTo>
                  <a:pt x="644" y="134"/>
                </a:lnTo>
                <a:cubicBezTo>
                  <a:pt x="643" y="135"/>
                  <a:pt x="642" y="137"/>
                  <a:pt x="641" y="138"/>
                </a:cubicBezTo>
                <a:lnTo>
                  <a:pt x="641" y="138"/>
                </a:lnTo>
                <a:cubicBezTo>
                  <a:pt x="638" y="138"/>
                  <a:pt x="637" y="141"/>
                  <a:pt x="635" y="143"/>
                </a:cubicBezTo>
                <a:lnTo>
                  <a:pt x="635" y="143"/>
                </a:lnTo>
                <a:cubicBezTo>
                  <a:pt x="635" y="143"/>
                  <a:pt x="635" y="144"/>
                  <a:pt x="634" y="144"/>
                </a:cubicBezTo>
                <a:lnTo>
                  <a:pt x="634" y="144"/>
                </a:lnTo>
                <a:cubicBezTo>
                  <a:pt x="634" y="144"/>
                  <a:pt x="633" y="144"/>
                  <a:pt x="632" y="145"/>
                </a:cubicBezTo>
                <a:lnTo>
                  <a:pt x="632" y="145"/>
                </a:lnTo>
                <a:cubicBezTo>
                  <a:pt x="632" y="146"/>
                  <a:pt x="632" y="146"/>
                  <a:pt x="632" y="146"/>
                </a:cubicBezTo>
                <a:lnTo>
                  <a:pt x="632" y="146"/>
                </a:lnTo>
                <a:cubicBezTo>
                  <a:pt x="632" y="147"/>
                  <a:pt x="631" y="147"/>
                  <a:pt x="631" y="147"/>
                </a:cubicBezTo>
                <a:lnTo>
                  <a:pt x="631" y="147"/>
                </a:lnTo>
                <a:lnTo>
                  <a:pt x="631" y="147"/>
                </a:lnTo>
                <a:lnTo>
                  <a:pt x="630" y="146"/>
                </a:lnTo>
                <a:lnTo>
                  <a:pt x="630" y="146"/>
                </a:lnTo>
                <a:lnTo>
                  <a:pt x="630" y="146"/>
                </a:lnTo>
                <a:lnTo>
                  <a:pt x="630" y="146"/>
                </a:lnTo>
                <a:cubicBezTo>
                  <a:pt x="632" y="143"/>
                  <a:pt x="633" y="140"/>
                  <a:pt x="631" y="138"/>
                </a:cubicBezTo>
                <a:lnTo>
                  <a:pt x="631" y="138"/>
                </a:lnTo>
                <a:cubicBezTo>
                  <a:pt x="631" y="137"/>
                  <a:pt x="632" y="137"/>
                  <a:pt x="632" y="136"/>
                </a:cubicBezTo>
                <a:lnTo>
                  <a:pt x="632" y="136"/>
                </a:lnTo>
                <a:cubicBezTo>
                  <a:pt x="633" y="137"/>
                  <a:pt x="635" y="138"/>
                  <a:pt x="638" y="136"/>
                </a:cubicBezTo>
                <a:lnTo>
                  <a:pt x="638" y="136"/>
                </a:lnTo>
                <a:cubicBezTo>
                  <a:pt x="638" y="135"/>
                  <a:pt x="638" y="135"/>
                  <a:pt x="638" y="135"/>
                </a:cubicBezTo>
                <a:lnTo>
                  <a:pt x="638" y="135"/>
                </a:lnTo>
                <a:cubicBezTo>
                  <a:pt x="642" y="135"/>
                  <a:pt x="644" y="133"/>
                  <a:pt x="645" y="129"/>
                </a:cubicBezTo>
                <a:lnTo>
                  <a:pt x="645" y="129"/>
                </a:lnTo>
                <a:lnTo>
                  <a:pt x="645" y="129"/>
                </a:lnTo>
                <a:lnTo>
                  <a:pt x="645" y="129"/>
                </a:lnTo>
                <a:cubicBezTo>
                  <a:pt x="647" y="127"/>
                  <a:pt x="648" y="127"/>
                  <a:pt x="650" y="125"/>
                </a:cubicBezTo>
                <a:lnTo>
                  <a:pt x="650" y="125"/>
                </a:lnTo>
                <a:cubicBezTo>
                  <a:pt x="650" y="124"/>
                  <a:pt x="651" y="123"/>
                  <a:pt x="651" y="123"/>
                </a:cubicBezTo>
                <a:lnTo>
                  <a:pt x="651" y="123"/>
                </a:lnTo>
                <a:cubicBezTo>
                  <a:pt x="653" y="123"/>
                  <a:pt x="653" y="123"/>
                  <a:pt x="654" y="123"/>
                </a:cubicBezTo>
                <a:lnTo>
                  <a:pt x="654" y="123"/>
                </a:lnTo>
                <a:cubicBezTo>
                  <a:pt x="654" y="124"/>
                  <a:pt x="653" y="124"/>
                  <a:pt x="653" y="125"/>
                </a:cubicBezTo>
                <a:lnTo>
                  <a:pt x="653" y="125"/>
                </a:lnTo>
                <a:cubicBezTo>
                  <a:pt x="653" y="126"/>
                  <a:pt x="654" y="127"/>
                  <a:pt x="654" y="129"/>
                </a:cubicBezTo>
                <a:close/>
                <a:moveTo>
                  <a:pt x="653" y="111"/>
                </a:moveTo>
                <a:lnTo>
                  <a:pt x="653" y="111"/>
                </a:lnTo>
                <a:cubicBezTo>
                  <a:pt x="654" y="111"/>
                  <a:pt x="654" y="111"/>
                  <a:pt x="654" y="111"/>
                </a:cubicBezTo>
                <a:lnTo>
                  <a:pt x="654" y="111"/>
                </a:lnTo>
                <a:cubicBezTo>
                  <a:pt x="655" y="111"/>
                  <a:pt x="657" y="111"/>
                  <a:pt x="659" y="111"/>
                </a:cubicBezTo>
                <a:lnTo>
                  <a:pt x="659" y="111"/>
                </a:lnTo>
                <a:cubicBezTo>
                  <a:pt x="659" y="113"/>
                  <a:pt x="659" y="115"/>
                  <a:pt x="660" y="117"/>
                </a:cubicBezTo>
                <a:lnTo>
                  <a:pt x="659" y="118"/>
                </a:lnTo>
                <a:lnTo>
                  <a:pt x="659" y="118"/>
                </a:lnTo>
                <a:lnTo>
                  <a:pt x="659" y="119"/>
                </a:lnTo>
                <a:lnTo>
                  <a:pt x="659" y="119"/>
                </a:lnTo>
                <a:cubicBezTo>
                  <a:pt x="659" y="118"/>
                  <a:pt x="659" y="117"/>
                  <a:pt x="659" y="117"/>
                </a:cubicBezTo>
                <a:lnTo>
                  <a:pt x="659" y="117"/>
                </a:lnTo>
                <a:cubicBezTo>
                  <a:pt x="659" y="114"/>
                  <a:pt x="656" y="112"/>
                  <a:pt x="653" y="111"/>
                </a:cubicBezTo>
                <a:close/>
                <a:moveTo>
                  <a:pt x="662" y="409"/>
                </a:moveTo>
                <a:lnTo>
                  <a:pt x="662" y="409"/>
                </a:lnTo>
                <a:close/>
                <a:moveTo>
                  <a:pt x="660" y="182"/>
                </a:moveTo>
                <a:lnTo>
                  <a:pt x="660" y="182"/>
                </a:lnTo>
                <a:cubicBezTo>
                  <a:pt x="659" y="181"/>
                  <a:pt x="659" y="180"/>
                  <a:pt x="659" y="178"/>
                </a:cubicBezTo>
                <a:lnTo>
                  <a:pt x="659" y="178"/>
                </a:lnTo>
                <a:cubicBezTo>
                  <a:pt x="660" y="178"/>
                  <a:pt x="660" y="178"/>
                  <a:pt x="660" y="178"/>
                </a:cubicBezTo>
                <a:lnTo>
                  <a:pt x="660" y="178"/>
                </a:lnTo>
                <a:cubicBezTo>
                  <a:pt x="661" y="178"/>
                  <a:pt x="662" y="178"/>
                  <a:pt x="663" y="178"/>
                </a:cubicBezTo>
                <a:lnTo>
                  <a:pt x="663" y="178"/>
                </a:lnTo>
                <a:cubicBezTo>
                  <a:pt x="662" y="179"/>
                  <a:pt x="661" y="180"/>
                  <a:pt x="660" y="182"/>
                </a:cubicBezTo>
                <a:lnTo>
                  <a:pt x="669" y="96"/>
                </a:lnTo>
                <a:lnTo>
                  <a:pt x="669" y="96"/>
                </a:lnTo>
                <a:lnTo>
                  <a:pt x="669" y="96"/>
                </a:lnTo>
                <a:lnTo>
                  <a:pt x="669" y="96"/>
                </a:lnTo>
                <a:cubicBezTo>
                  <a:pt x="669" y="96"/>
                  <a:pt x="668" y="96"/>
                  <a:pt x="667" y="97"/>
                </a:cubicBezTo>
                <a:lnTo>
                  <a:pt x="667" y="97"/>
                </a:lnTo>
                <a:cubicBezTo>
                  <a:pt x="666" y="97"/>
                  <a:pt x="666" y="97"/>
                  <a:pt x="666" y="98"/>
                </a:cubicBezTo>
                <a:lnTo>
                  <a:pt x="666" y="98"/>
                </a:lnTo>
                <a:cubicBezTo>
                  <a:pt x="666" y="97"/>
                  <a:pt x="666" y="96"/>
                  <a:pt x="666" y="96"/>
                </a:cubicBezTo>
                <a:lnTo>
                  <a:pt x="666" y="96"/>
                </a:lnTo>
                <a:cubicBezTo>
                  <a:pt x="667" y="95"/>
                  <a:pt x="667" y="92"/>
                  <a:pt x="666" y="91"/>
                </a:cubicBezTo>
                <a:lnTo>
                  <a:pt x="666" y="91"/>
                </a:lnTo>
                <a:cubicBezTo>
                  <a:pt x="670" y="91"/>
                  <a:pt x="669" y="88"/>
                  <a:pt x="670" y="86"/>
                </a:cubicBezTo>
                <a:lnTo>
                  <a:pt x="670" y="86"/>
                </a:lnTo>
                <a:lnTo>
                  <a:pt x="670" y="86"/>
                </a:lnTo>
                <a:lnTo>
                  <a:pt x="670" y="86"/>
                </a:lnTo>
                <a:cubicBezTo>
                  <a:pt x="673" y="86"/>
                  <a:pt x="675" y="88"/>
                  <a:pt x="677" y="87"/>
                </a:cubicBezTo>
                <a:lnTo>
                  <a:pt x="677" y="87"/>
                </a:lnTo>
                <a:lnTo>
                  <a:pt x="677" y="87"/>
                </a:lnTo>
                <a:lnTo>
                  <a:pt x="677" y="87"/>
                </a:lnTo>
                <a:cubicBezTo>
                  <a:pt x="677" y="88"/>
                  <a:pt x="678" y="90"/>
                  <a:pt x="679" y="90"/>
                </a:cubicBezTo>
                <a:lnTo>
                  <a:pt x="679" y="90"/>
                </a:lnTo>
                <a:lnTo>
                  <a:pt x="679" y="90"/>
                </a:lnTo>
                <a:lnTo>
                  <a:pt x="679" y="90"/>
                </a:lnTo>
                <a:cubicBezTo>
                  <a:pt x="674" y="90"/>
                  <a:pt x="674" y="90"/>
                  <a:pt x="669" y="96"/>
                </a:cubicBezTo>
                <a:lnTo>
                  <a:pt x="660" y="182"/>
                </a:lnTo>
                <a:close/>
                <a:moveTo>
                  <a:pt x="669" y="110"/>
                </a:moveTo>
                <a:lnTo>
                  <a:pt x="669" y="110"/>
                </a:lnTo>
                <a:cubicBezTo>
                  <a:pt x="670" y="108"/>
                  <a:pt x="671" y="107"/>
                  <a:pt x="670" y="105"/>
                </a:cubicBezTo>
                <a:lnTo>
                  <a:pt x="670" y="105"/>
                </a:lnTo>
                <a:lnTo>
                  <a:pt x="670" y="105"/>
                </a:lnTo>
                <a:lnTo>
                  <a:pt x="670" y="105"/>
                </a:lnTo>
                <a:cubicBezTo>
                  <a:pt x="671" y="104"/>
                  <a:pt x="671" y="104"/>
                  <a:pt x="672" y="103"/>
                </a:cubicBezTo>
                <a:lnTo>
                  <a:pt x="672" y="103"/>
                </a:lnTo>
                <a:cubicBezTo>
                  <a:pt x="672" y="105"/>
                  <a:pt x="672" y="105"/>
                  <a:pt x="673" y="107"/>
                </a:cubicBezTo>
                <a:lnTo>
                  <a:pt x="673" y="107"/>
                </a:lnTo>
                <a:lnTo>
                  <a:pt x="673" y="107"/>
                </a:lnTo>
                <a:lnTo>
                  <a:pt x="673" y="107"/>
                </a:lnTo>
                <a:cubicBezTo>
                  <a:pt x="672" y="108"/>
                  <a:pt x="671" y="110"/>
                  <a:pt x="669" y="110"/>
                </a:cubicBezTo>
                <a:close/>
                <a:moveTo>
                  <a:pt x="673" y="238"/>
                </a:moveTo>
                <a:lnTo>
                  <a:pt x="673" y="238"/>
                </a:lnTo>
                <a:close/>
                <a:moveTo>
                  <a:pt x="683" y="100"/>
                </a:moveTo>
                <a:lnTo>
                  <a:pt x="683" y="100"/>
                </a:lnTo>
                <a:cubicBezTo>
                  <a:pt x="683" y="101"/>
                  <a:pt x="683" y="101"/>
                  <a:pt x="683" y="101"/>
                </a:cubicBezTo>
                <a:lnTo>
                  <a:pt x="683" y="101"/>
                </a:lnTo>
                <a:lnTo>
                  <a:pt x="683" y="101"/>
                </a:lnTo>
                <a:lnTo>
                  <a:pt x="683" y="101"/>
                </a:lnTo>
                <a:cubicBezTo>
                  <a:pt x="683" y="101"/>
                  <a:pt x="683" y="101"/>
                  <a:pt x="683" y="100"/>
                </a:cubicBezTo>
                <a:close/>
                <a:moveTo>
                  <a:pt x="687" y="74"/>
                </a:moveTo>
                <a:lnTo>
                  <a:pt x="687" y="74"/>
                </a:lnTo>
                <a:cubicBezTo>
                  <a:pt x="690" y="74"/>
                  <a:pt x="691" y="71"/>
                  <a:pt x="693" y="69"/>
                </a:cubicBezTo>
                <a:lnTo>
                  <a:pt x="693" y="69"/>
                </a:lnTo>
                <a:cubicBezTo>
                  <a:pt x="694" y="68"/>
                  <a:pt x="696" y="67"/>
                  <a:pt x="696" y="65"/>
                </a:cubicBezTo>
                <a:lnTo>
                  <a:pt x="696" y="65"/>
                </a:lnTo>
                <a:cubicBezTo>
                  <a:pt x="696" y="60"/>
                  <a:pt x="694" y="57"/>
                  <a:pt x="691" y="54"/>
                </a:cubicBezTo>
                <a:lnTo>
                  <a:pt x="691" y="54"/>
                </a:lnTo>
                <a:cubicBezTo>
                  <a:pt x="692" y="53"/>
                  <a:pt x="693" y="53"/>
                  <a:pt x="694" y="52"/>
                </a:cubicBezTo>
                <a:lnTo>
                  <a:pt x="694" y="52"/>
                </a:lnTo>
                <a:cubicBezTo>
                  <a:pt x="695" y="53"/>
                  <a:pt x="695" y="54"/>
                  <a:pt x="696" y="54"/>
                </a:cubicBezTo>
                <a:lnTo>
                  <a:pt x="696" y="54"/>
                </a:lnTo>
                <a:cubicBezTo>
                  <a:pt x="696" y="55"/>
                  <a:pt x="696" y="55"/>
                  <a:pt x="696" y="55"/>
                </a:cubicBezTo>
                <a:lnTo>
                  <a:pt x="696" y="55"/>
                </a:lnTo>
                <a:cubicBezTo>
                  <a:pt x="696" y="58"/>
                  <a:pt x="696" y="61"/>
                  <a:pt x="700" y="61"/>
                </a:cubicBezTo>
                <a:lnTo>
                  <a:pt x="700" y="61"/>
                </a:lnTo>
                <a:cubicBezTo>
                  <a:pt x="699" y="59"/>
                  <a:pt x="699" y="58"/>
                  <a:pt x="698" y="55"/>
                </a:cubicBezTo>
                <a:lnTo>
                  <a:pt x="698" y="55"/>
                </a:lnTo>
                <a:cubicBezTo>
                  <a:pt x="700" y="56"/>
                  <a:pt x="702" y="57"/>
                  <a:pt x="702" y="58"/>
                </a:cubicBezTo>
                <a:lnTo>
                  <a:pt x="702" y="58"/>
                </a:lnTo>
                <a:cubicBezTo>
                  <a:pt x="702" y="59"/>
                  <a:pt x="702" y="61"/>
                  <a:pt x="702" y="62"/>
                </a:cubicBezTo>
                <a:lnTo>
                  <a:pt x="702" y="62"/>
                </a:lnTo>
                <a:cubicBezTo>
                  <a:pt x="701" y="64"/>
                  <a:pt x="701" y="65"/>
                  <a:pt x="700" y="67"/>
                </a:cubicBezTo>
                <a:lnTo>
                  <a:pt x="700" y="67"/>
                </a:lnTo>
                <a:cubicBezTo>
                  <a:pt x="697" y="68"/>
                  <a:pt x="695" y="69"/>
                  <a:pt x="696" y="73"/>
                </a:cubicBezTo>
                <a:lnTo>
                  <a:pt x="696" y="73"/>
                </a:lnTo>
                <a:cubicBezTo>
                  <a:pt x="696" y="73"/>
                  <a:pt x="695" y="73"/>
                  <a:pt x="695" y="74"/>
                </a:cubicBezTo>
                <a:lnTo>
                  <a:pt x="695" y="74"/>
                </a:lnTo>
                <a:cubicBezTo>
                  <a:pt x="695" y="74"/>
                  <a:pt x="694" y="75"/>
                  <a:pt x="694" y="76"/>
                </a:cubicBezTo>
                <a:lnTo>
                  <a:pt x="694" y="76"/>
                </a:lnTo>
                <a:cubicBezTo>
                  <a:pt x="694" y="76"/>
                  <a:pt x="694" y="76"/>
                  <a:pt x="693" y="76"/>
                </a:cubicBezTo>
                <a:lnTo>
                  <a:pt x="693" y="76"/>
                </a:lnTo>
                <a:lnTo>
                  <a:pt x="693" y="77"/>
                </a:lnTo>
                <a:lnTo>
                  <a:pt x="693" y="77"/>
                </a:lnTo>
                <a:cubicBezTo>
                  <a:pt x="691" y="75"/>
                  <a:pt x="690" y="75"/>
                  <a:pt x="688" y="79"/>
                </a:cubicBezTo>
                <a:lnTo>
                  <a:pt x="688" y="79"/>
                </a:lnTo>
                <a:cubicBezTo>
                  <a:pt x="689" y="80"/>
                  <a:pt x="690" y="82"/>
                  <a:pt x="691" y="84"/>
                </a:cubicBezTo>
                <a:lnTo>
                  <a:pt x="691" y="84"/>
                </a:lnTo>
                <a:cubicBezTo>
                  <a:pt x="688" y="84"/>
                  <a:pt x="685" y="84"/>
                  <a:pt x="683" y="84"/>
                </a:cubicBezTo>
                <a:lnTo>
                  <a:pt x="683" y="84"/>
                </a:lnTo>
                <a:cubicBezTo>
                  <a:pt x="685" y="81"/>
                  <a:pt x="685" y="78"/>
                  <a:pt x="685" y="75"/>
                </a:cubicBezTo>
                <a:lnTo>
                  <a:pt x="685" y="75"/>
                </a:lnTo>
                <a:cubicBezTo>
                  <a:pt x="684" y="71"/>
                  <a:pt x="680" y="72"/>
                  <a:pt x="677" y="70"/>
                </a:cubicBezTo>
                <a:lnTo>
                  <a:pt x="677" y="70"/>
                </a:lnTo>
                <a:cubicBezTo>
                  <a:pt x="675" y="69"/>
                  <a:pt x="674" y="68"/>
                  <a:pt x="676" y="65"/>
                </a:cubicBezTo>
                <a:lnTo>
                  <a:pt x="676" y="65"/>
                </a:lnTo>
                <a:cubicBezTo>
                  <a:pt x="677" y="64"/>
                  <a:pt x="679" y="65"/>
                  <a:pt x="681" y="65"/>
                </a:cubicBezTo>
                <a:lnTo>
                  <a:pt x="681" y="65"/>
                </a:lnTo>
                <a:cubicBezTo>
                  <a:pt x="678" y="71"/>
                  <a:pt x="685" y="70"/>
                  <a:pt x="687" y="74"/>
                </a:cubicBezTo>
                <a:close/>
                <a:moveTo>
                  <a:pt x="687" y="24"/>
                </a:moveTo>
                <a:lnTo>
                  <a:pt x="687" y="24"/>
                </a:lnTo>
                <a:cubicBezTo>
                  <a:pt x="687" y="25"/>
                  <a:pt x="687" y="25"/>
                  <a:pt x="687" y="25"/>
                </a:cubicBezTo>
                <a:lnTo>
                  <a:pt x="687" y="25"/>
                </a:lnTo>
                <a:lnTo>
                  <a:pt x="687" y="25"/>
                </a:lnTo>
                <a:lnTo>
                  <a:pt x="687" y="25"/>
                </a:lnTo>
                <a:cubicBezTo>
                  <a:pt x="687" y="25"/>
                  <a:pt x="687" y="26"/>
                  <a:pt x="687" y="27"/>
                </a:cubicBezTo>
                <a:lnTo>
                  <a:pt x="687" y="27"/>
                </a:lnTo>
                <a:lnTo>
                  <a:pt x="685" y="26"/>
                </a:lnTo>
                <a:lnTo>
                  <a:pt x="685" y="26"/>
                </a:lnTo>
                <a:cubicBezTo>
                  <a:pt x="685" y="25"/>
                  <a:pt x="687" y="25"/>
                  <a:pt x="687" y="24"/>
                </a:cubicBezTo>
                <a:close/>
                <a:moveTo>
                  <a:pt x="690" y="23"/>
                </a:moveTo>
                <a:lnTo>
                  <a:pt x="690" y="23"/>
                </a:lnTo>
                <a:cubicBezTo>
                  <a:pt x="691" y="24"/>
                  <a:pt x="691" y="24"/>
                  <a:pt x="691" y="25"/>
                </a:cubicBezTo>
                <a:lnTo>
                  <a:pt x="691" y="25"/>
                </a:lnTo>
                <a:lnTo>
                  <a:pt x="691" y="25"/>
                </a:lnTo>
                <a:lnTo>
                  <a:pt x="691" y="25"/>
                </a:lnTo>
                <a:lnTo>
                  <a:pt x="690" y="24"/>
                </a:lnTo>
                <a:lnTo>
                  <a:pt x="690" y="24"/>
                </a:lnTo>
                <a:cubicBezTo>
                  <a:pt x="690" y="24"/>
                  <a:pt x="690" y="24"/>
                  <a:pt x="690" y="23"/>
                </a:cubicBezTo>
                <a:close/>
                <a:moveTo>
                  <a:pt x="696" y="45"/>
                </a:moveTo>
                <a:lnTo>
                  <a:pt x="696" y="45"/>
                </a:lnTo>
                <a:cubicBezTo>
                  <a:pt x="696" y="47"/>
                  <a:pt x="698" y="47"/>
                  <a:pt x="700" y="47"/>
                </a:cubicBezTo>
                <a:lnTo>
                  <a:pt x="700" y="47"/>
                </a:lnTo>
                <a:cubicBezTo>
                  <a:pt x="699" y="47"/>
                  <a:pt x="698" y="48"/>
                  <a:pt x="697" y="48"/>
                </a:cubicBezTo>
                <a:lnTo>
                  <a:pt x="697" y="48"/>
                </a:lnTo>
                <a:lnTo>
                  <a:pt x="697" y="48"/>
                </a:lnTo>
                <a:lnTo>
                  <a:pt x="697" y="48"/>
                </a:lnTo>
                <a:cubicBezTo>
                  <a:pt x="696" y="47"/>
                  <a:pt x="696" y="47"/>
                  <a:pt x="695" y="46"/>
                </a:cubicBezTo>
                <a:lnTo>
                  <a:pt x="695" y="46"/>
                </a:lnTo>
                <a:cubicBezTo>
                  <a:pt x="695" y="45"/>
                  <a:pt x="695" y="45"/>
                  <a:pt x="696" y="45"/>
                </a:cubicBezTo>
                <a:close/>
                <a:moveTo>
                  <a:pt x="700" y="34"/>
                </a:moveTo>
                <a:lnTo>
                  <a:pt x="700" y="34"/>
                </a:lnTo>
                <a:cubicBezTo>
                  <a:pt x="702" y="36"/>
                  <a:pt x="701" y="38"/>
                  <a:pt x="700" y="41"/>
                </a:cubicBezTo>
                <a:lnTo>
                  <a:pt x="700" y="41"/>
                </a:lnTo>
                <a:cubicBezTo>
                  <a:pt x="699" y="41"/>
                  <a:pt x="699" y="41"/>
                  <a:pt x="698" y="41"/>
                </a:cubicBezTo>
                <a:lnTo>
                  <a:pt x="698" y="41"/>
                </a:lnTo>
                <a:cubicBezTo>
                  <a:pt x="699" y="39"/>
                  <a:pt x="699" y="37"/>
                  <a:pt x="698" y="36"/>
                </a:cubicBezTo>
                <a:lnTo>
                  <a:pt x="698" y="36"/>
                </a:lnTo>
                <a:cubicBezTo>
                  <a:pt x="699" y="35"/>
                  <a:pt x="700" y="35"/>
                  <a:pt x="700" y="34"/>
                </a:cubicBezTo>
                <a:close/>
                <a:moveTo>
                  <a:pt x="706" y="21"/>
                </a:moveTo>
                <a:lnTo>
                  <a:pt x="706" y="21"/>
                </a:lnTo>
                <a:cubicBezTo>
                  <a:pt x="706" y="21"/>
                  <a:pt x="706" y="21"/>
                  <a:pt x="708" y="21"/>
                </a:cubicBezTo>
                <a:lnTo>
                  <a:pt x="708" y="21"/>
                </a:lnTo>
                <a:lnTo>
                  <a:pt x="708" y="21"/>
                </a:lnTo>
                <a:lnTo>
                  <a:pt x="708" y="21"/>
                </a:lnTo>
                <a:cubicBezTo>
                  <a:pt x="708" y="21"/>
                  <a:pt x="709" y="21"/>
                  <a:pt x="710" y="21"/>
                </a:cubicBezTo>
                <a:lnTo>
                  <a:pt x="710" y="21"/>
                </a:lnTo>
                <a:cubicBezTo>
                  <a:pt x="712" y="25"/>
                  <a:pt x="710" y="26"/>
                  <a:pt x="708" y="28"/>
                </a:cubicBezTo>
                <a:lnTo>
                  <a:pt x="708" y="28"/>
                </a:lnTo>
                <a:cubicBezTo>
                  <a:pt x="706" y="26"/>
                  <a:pt x="706" y="25"/>
                  <a:pt x="703" y="24"/>
                </a:cubicBezTo>
                <a:lnTo>
                  <a:pt x="703" y="24"/>
                </a:lnTo>
                <a:cubicBezTo>
                  <a:pt x="704" y="23"/>
                  <a:pt x="705" y="22"/>
                  <a:pt x="706" y="21"/>
                </a:cubicBezTo>
                <a:close/>
                <a:moveTo>
                  <a:pt x="709" y="183"/>
                </a:moveTo>
                <a:lnTo>
                  <a:pt x="709" y="183"/>
                </a:lnTo>
                <a:close/>
                <a:moveTo>
                  <a:pt x="712" y="33"/>
                </a:moveTo>
                <a:lnTo>
                  <a:pt x="712" y="33"/>
                </a:lnTo>
                <a:cubicBezTo>
                  <a:pt x="712" y="34"/>
                  <a:pt x="711" y="35"/>
                  <a:pt x="711" y="35"/>
                </a:cubicBezTo>
                <a:lnTo>
                  <a:pt x="711" y="35"/>
                </a:lnTo>
                <a:cubicBezTo>
                  <a:pt x="711" y="33"/>
                  <a:pt x="710" y="31"/>
                  <a:pt x="709" y="30"/>
                </a:cubicBezTo>
                <a:lnTo>
                  <a:pt x="709" y="30"/>
                </a:lnTo>
                <a:cubicBezTo>
                  <a:pt x="711" y="31"/>
                  <a:pt x="712" y="31"/>
                  <a:pt x="712" y="33"/>
                </a:cubicBezTo>
                <a:close/>
                <a:moveTo>
                  <a:pt x="718" y="50"/>
                </a:moveTo>
                <a:lnTo>
                  <a:pt x="718" y="50"/>
                </a:lnTo>
                <a:cubicBezTo>
                  <a:pt x="718" y="50"/>
                  <a:pt x="718" y="50"/>
                  <a:pt x="719" y="50"/>
                </a:cubicBezTo>
                <a:lnTo>
                  <a:pt x="719" y="50"/>
                </a:lnTo>
                <a:cubicBezTo>
                  <a:pt x="719" y="50"/>
                  <a:pt x="720" y="50"/>
                  <a:pt x="722" y="50"/>
                </a:cubicBezTo>
                <a:lnTo>
                  <a:pt x="722" y="50"/>
                </a:lnTo>
                <a:cubicBezTo>
                  <a:pt x="724" y="49"/>
                  <a:pt x="725" y="47"/>
                  <a:pt x="725" y="46"/>
                </a:cubicBezTo>
                <a:lnTo>
                  <a:pt x="725" y="46"/>
                </a:lnTo>
                <a:cubicBezTo>
                  <a:pt x="725" y="46"/>
                  <a:pt x="725" y="46"/>
                  <a:pt x="726" y="45"/>
                </a:cubicBezTo>
                <a:lnTo>
                  <a:pt x="726" y="45"/>
                </a:lnTo>
                <a:cubicBezTo>
                  <a:pt x="726" y="47"/>
                  <a:pt x="727" y="47"/>
                  <a:pt x="728" y="49"/>
                </a:cubicBezTo>
                <a:lnTo>
                  <a:pt x="728" y="49"/>
                </a:lnTo>
                <a:cubicBezTo>
                  <a:pt x="728" y="49"/>
                  <a:pt x="728" y="49"/>
                  <a:pt x="727" y="48"/>
                </a:cubicBezTo>
                <a:lnTo>
                  <a:pt x="727" y="48"/>
                </a:lnTo>
                <a:cubicBezTo>
                  <a:pt x="725" y="48"/>
                  <a:pt x="724" y="49"/>
                  <a:pt x="724" y="51"/>
                </a:cubicBezTo>
                <a:lnTo>
                  <a:pt x="724" y="51"/>
                </a:lnTo>
                <a:cubicBezTo>
                  <a:pt x="721" y="51"/>
                  <a:pt x="718" y="51"/>
                  <a:pt x="716" y="52"/>
                </a:cubicBezTo>
                <a:lnTo>
                  <a:pt x="716" y="52"/>
                </a:lnTo>
                <a:cubicBezTo>
                  <a:pt x="715" y="51"/>
                  <a:pt x="715" y="51"/>
                  <a:pt x="718" y="50"/>
                </a:cubicBezTo>
                <a:close/>
                <a:moveTo>
                  <a:pt x="718" y="163"/>
                </a:moveTo>
                <a:lnTo>
                  <a:pt x="718" y="163"/>
                </a:lnTo>
                <a:lnTo>
                  <a:pt x="718" y="163"/>
                </a:lnTo>
                <a:lnTo>
                  <a:pt x="718" y="163"/>
                </a:lnTo>
                <a:cubicBezTo>
                  <a:pt x="717" y="163"/>
                  <a:pt x="717" y="163"/>
                  <a:pt x="717" y="164"/>
                </a:cubicBezTo>
                <a:lnTo>
                  <a:pt x="717" y="164"/>
                </a:lnTo>
                <a:cubicBezTo>
                  <a:pt x="716" y="164"/>
                  <a:pt x="716" y="164"/>
                  <a:pt x="716" y="164"/>
                </a:cubicBezTo>
                <a:lnTo>
                  <a:pt x="716" y="164"/>
                </a:lnTo>
                <a:cubicBezTo>
                  <a:pt x="716" y="162"/>
                  <a:pt x="716" y="161"/>
                  <a:pt x="716" y="160"/>
                </a:cubicBezTo>
                <a:lnTo>
                  <a:pt x="716" y="160"/>
                </a:lnTo>
                <a:cubicBezTo>
                  <a:pt x="716" y="160"/>
                  <a:pt x="717" y="160"/>
                  <a:pt x="717" y="159"/>
                </a:cubicBezTo>
                <a:lnTo>
                  <a:pt x="717" y="159"/>
                </a:lnTo>
                <a:lnTo>
                  <a:pt x="718" y="160"/>
                </a:lnTo>
                <a:lnTo>
                  <a:pt x="718" y="160"/>
                </a:lnTo>
                <a:cubicBezTo>
                  <a:pt x="718" y="160"/>
                  <a:pt x="718" y="161"/>
                  <a:pt x="718" y="162"/>
                </a:cubicBezTo>
                <a:lnTo>
                  <a:pt x="718" y="162"/>
                </a:lnTo>
                <a:cubicBezTo>
                  <a:pt x="718" y="162"/>
                  <a:pt x="718" y="162"/>
                  <a:pt x="718" y="163"/>
                </a:cubicBezTo>
                <a:close/>
                <a:moveTo>
                  <a:pt x="738" y="170"/>
                </a:moveTo>
                <a:lnTo>
                  <a:pt x="738" y="170"/>
                </a:lnTo>
                <a:lnTo>
                  <a:pt x="737" y="170"/>
                </a:lnTo>
                <a:lnTo>
                  <a:pt x="737" y="170"/>
                </a:lnTo>
                <a:cubicBezTo>
                  <a:pt x="736" y="170"/>
                  <a:pt x="736" y="170"/>
                  <a:pt x="736" y="170"/>
                </a:cubicBezTo>
                <a:lnTo>
                  <a:pt x="736" y="170"/>
                </a:lnTo>
                <a:cubicBezTo>
                  <a:pt x="735" y="170"/>
                  <a:pt x="735" y="170"/>
                  <a:pt x="734" y="169"/>
                </a:cubicBezTo>
                <a:lnTo>
                  <a:pt x="734" y="169"/>
                </a:lnTo>
                <a:cubicBezTo>
                  <a:pt x="735" y="169"/>
                  <a:pt x="736" y="168"/>
                  <a:pt x="737" y="167"/>
                </a:cubicBezTo>
                <a:lnTo>
                  <a:pt x="737" y="167"/>
                </a:lnTo>
                <a:cubicBezTo>
                  <a:pt x="737" y="168"/>
                  <a:pt x="738" y="169"/>
                  <a:pt x="738" y="170"/>
                </a:cubicBezTo>
                <a:close/>
                <a:moveTo>
                  <a:pt x="730" y="132"/>
                </a:moveTo>
                <a:lnTo>
                  <a:pt x="730" y="132"/>
                </a:lnTo>
                <a:cubicBezTo>
                  <a:pt x="731" y="134"/>
                  <a:pt x="734" y="135"/>
                  <a:pt x="736" y="133"/>
                </a:cubicBezTo>
                <a:lnTo>
                  <a:pt x="736" y="133"/>
                </a:lnTo>
                <a:cubicBezTo>
                  <a:pt x="737" y="133"/>
                  <a:pt x="737" y="132"/>
                  <a:pt x="738" y="132"/>
                </a:cubicBezTo>
                <a:lnTo>
                  <a:pt x="738" y="132"/>
                </a:lnTo>
                <a:lnTo>
                  <a:pt x="737" y="133"/>
                </a:lnTo>
                <a:lnTo>
                  <a:pt x="737" y="133"/>
                </a:lnTo>
                <a:cubicBezTo>
                  <a:pt x="734" y="135"/>
                  <a:pt x="732" y="136"/>
                  <a:pt x="730" y="138"/>
                </a:cubicBezTo>
                <a:lnTo>
                  <a:pt x="730" y="138"/>
                </a:lnTo>
                <a:cubicBezTo>
                  <a:pt x="730" y="137"/>
                  <a:pt x="730" y="137"/>
                  <a:pt x="728" y="137"/>
                </a:cubicBezTo>
                <a:lnTo>
                  <a:pt x="728" y="137"/>
                </a:lnTo>
                <a:cubicBezTo>
                  <a:pt x="727" y="136"/>
                  <a:pt x="726" y="138"/>
                  <a:pt x="725" y="140"/>
                </a:cubicBezTo>
                <a:lnTo>
                  <a:pt x="725" y="140"/>
                </a:lnTo>
                <a:cubicBezTo>
                  <a:pt x="726" y="140"/>
                  <a:pt x="726" y="140"/>
                  <a:pt x="726" y="140"/>
                </a:cubicBezTo>
                <a:lnTo>
                  <a:pt x="726" y="140"/>
                </a:lnTo>
                <a:cubicBezTo>
                  <a:pt x="724" y="142"/>
                  <a:pt x="722" y="143"/>
                  <a:pt x="720" y="145"/>
                </a:cubicBezTo>
                <a:lnTo>
                  <a:pt x="720" y="145"/>
                </a:lnTo>
                <a:cubicBezTo>
                  <a:pt x="719" y="145"/>
                  <a:pt x="718" y="146"/>
                  <a:pt x="718" y="147"/>
                </a:cubicBezTo>
                <a:lnTo>
                  <a:pt x="718" y="147"/>
                </a:lnTo>
                <a:cubicBezTo>
                  <a:pt x="718" y="146"/>
                  <a:pt x="718" y="146"/>
                  <a:pt x="718" y="145"/>
                </a:cubicBezTo>
                <a:lnTo>
                  <a:pt x="718" y="145"/>
                </a:lnTo>
                <a:cubicBezTo>
                  <a:pt x="719" y="142"/>
                  <a:pt x="722" y="138"/>
                  <a:pt x="724" y="135"/>
                </a:cubicBezTo>
                <a:lnTo>
                  <a:pt x="724" y="135"/>
                </a:lnTo>
                <a:cubicBezTo>
                  <a:pt x="724" y="135"/>
                  <a:pt x="724" y="135"/>
                  <a:pt x="724" y="134"/>
                </a:cubicBezTo>
                <a:lnTo>
                  <a:pt x="724" y="134"/>
                </a:lnTo>
                <a:cubicBezTo>
                  <a:pt x="726" y="134"/>
                  <a:pt x="728" y="133"/>
                  <a:pt x="730" y="132"/>
                </a:cubicBezTo>
                <a:lnTo>
                  <a:pt x="739" y="130"/>
                </a:lnTo>
                <a:lnTo>
                  <a:pt x="739" y="130"/>
                </a:lnTo>
                <a:lnTo>
                  <a:pt x="739" y="129"/>
                </a:lnTo>
                <a:lnTo>
                  <a:pt x="739" y="129"/>
                </a:lnTo>
                <a:cubicBezTo>
                  <a:pt x="739" y="130"/>
                  <a:pt x="739" y="130"/>
                  <a:pt x="739" y="130"/>
                </a:cubicBezTo>
                <a:lnTo>
                  <a:pt x="739" y="130"/>
                </a:lnTo>
                <a:lnTo>
                  <a:pt x="739" y="130"/>
                </a:lnTo>
                <a:lnTo>
                  <a:pt x="730" y="132"/>
                </a:lnTo>
                <a:close/>
                <a:moveTo>
                  <a:pt x="747" y="95"/>
                </a:moveTo>
                <a:lnTo>
                  <a:pt x="747" y="95"/>
                </a:lnTo>
                <a:cubicBezTo>
                  <a:pt x="745" y="95"/>
                  <a:pt x="745" y="95"/>
                  <a:pt x="743" y="94"/>
                </a:cubicBezTo>
                <a:lnTo>
                  <a:pt x="743" y="94"/>
                </a:lnTo>
                <a:cubicBezTo>
                  <a:pt x="743" y="93"/>
                  <a:pt x="743" y="92"/>
                  <a:pt x="743" y="91"/>
                </a:cubicBezTo>
                <a:lnTo>
                  <a:pt x="743" y="91"/>
                </a:lnTo>
                <a:cubicBezTo>
                  <a:pt x="744" y="90"/>
                  <a:pt x="744" y="90"/>
                  <a:pt x="745" y="90"/>
                </a:cubicBezTo>
                <a:lnTo>
                  <a:pt x="745" y="90"/>
                </a:lnTo>
                <a:cubicBezTo>
                  <a:pt x="745" y="90"/>
                  <a:pt x="745" y="91"/>
                  <a:pt x="745" y="92"/>
                </a:cubicBezTo>
                <a:lnTo>
                  <a:pt x="745" y="92"/>
                </a:lnTo>
                <a:cubicBezTo>
                  <a:pt x="746" y="93"/>
                  <a:pt x="746" y="95"/>
                  <a:pt x="747" y="95"/>
                </a:cubicBezTo>
                <a:close/>
                <a:moveTo>
                  <a:pt x="746" y="15"/>
                </a:moveTo>
                <a:lnTo>
                  <a:pt x="746" y="15"/>
                </a:lnTo>
                <a:lnTo>
                  <a:pt x="746" y="15"/>
                </a:lnTo>
                <a:lnTo>
                  <a:pt x="746" y="15"/>
                </a:lnTo>
                <a:lnTo>
                  <a:pt x="746" y="15"/>
                </a:lnTo>
                <a:cubicBezTo>
                  <a:pt x="746" y="15"/>
                  <a:pt x="746" y="15"/>
                  <a:pt x="745" y="15"/>
                </a:cubicBezTo>
                <a:lnTo>
                  <a:pt x="745" y="15"/>
                </a:lnTo>
                <a:cubicBezTo>
                  <a:pt x="745" y="15"/>
                  <a:pt x="745" y="16"/>
                  <a:pt x="745" y="17"/>
                </a:cubicBezTo>
                <a:lnTo>
                  <a:pt x="745" y="17"/>
                </a:lnTo>
                <a:cubicBezTo>
                  <a:pt x="745" y="17"/>
                  <a:pt x="743" y="16"/>
                  <a:pt x="742" y="15"/>
                </a:cubicBezTo>
                <a:lnTo>
                  <a:pt x="742" y="15"/>
                </a:lnTo>
                <a:cubicBezTo>
                  <a:pt x="743" y="15"/>
                  <a:pt x="745" y="15"/>
                  <a:pt x="746" y="15"/>
                </a:cubicBezTo>
                <a:close/>
                <a:moveTo>
                  <a:pt x="753" y="119"/>
                </a:moveTo>
                <a:lnTo>
                  <a:pt x="753" y="119"/>
                </a:lnTo>
                <a:cubicBezTo>
                  <a:pt x="752" y="120"/>
                  <a:pt x="751" y="120"/>
                  <a:pt x="750" y="121"/>
                </a:cubicBezTo>
                <a:lnTo>
                  <a:pt x="750" y="121"/>
                </a:lnTo>
                <a:cubicBezTo>
                  <a:pt x="750" y="120"/>
                  <a:pt x="751" y="119"/>
                  <a:pt x="751" y="118"/>
                </a:cubicBezTo>
                <a:lnTo>
                  <a:pt x="751" y="118"/>
                </a:lnTo>
                <a:cubicBezTo>
                  <a:pt x="752" y="118"/>
                  <a:pt x="752" y="119"/>
                  <a:pt x="753" y="119"/>
                </a:cubicBezTo>
                <a:close/>
                <a:moveTo>
                  <a:pt x="761" y="161"/>
                </a:moveTo>
                <a:lnTo>
                  <a:pt x="761" y="161"/>
                </a:lnTo>
                <a:cubicBezTo>
                  <a:pt x="760" y="160"/>
                  <a:pt x="759" y="160"/>
                  <a:pt x="758" y="159"/>
                </a:cubicBezTo>
                <a:lnTo>
                  <a:pt x="758" y="159"/>
                </a:lnTo>
                <a:cubicBezTo>
                  <a:pt x="758" y="158"/>
                  <a:pt x="758" y="158"/>
                  <a:pt x="759" y="158"/>
                </a:cubicBezTo>
                <a:lnTo>
                  <a:pt x="759" y="158"/>
                </a:lnTo>
                <a:cubicBezTo>
                  <a:pt x="759" y="159"/>
                  <a:pt x="761" y="160"/>
                  <a:pt x="761" y="161"/>
                </a:cubicBezTo>
                <a:close/>
                <a:moveTo>
                  <a:pt x="762" y="445"/>
                </a:moveTo>
                <a:lnTo>
                  <a:pt x="762" y="445"/>
                </a:lnTo>
                <a:cubicBezTo>
                  <a:pt x="762" y="446"/>
                  <a:pt x="762" y="448"/>
                  <a:pt x="762" y="449"/>
                </a:cubicBezTo>
                <a:lnTo>
                  <a:pt x="762" y="449"/>
                </a:lnTo>
                <a:lnTo>
                  <a:pt x="762" y="449"/>
                </a:lnTo>
                <a:lnTo>
                  <a:pt x="762" y="449"/>
                </a:lnTo>
                <a:cubicBezTo>
                  <a:pt x="762" y="448"/>
                  <a:pt x="761" y="447"/>
                  <a:pt x="761" y="446"/>
                </a:cubicBezTo>
                <a:lnTo>
                  <a:pt x="761" y="446"/>
                </a:lnTo>
                <a:lnTo>
                  <a:pt x="761" y="445"/>
                </a:lnTo>
                <a:lnTo>
                  <a:pt x="761" y="445"/>
                </a:lnTo>
                <a:lnTo>
                  <a:pt x="761" y="444"/>
                </a:lnTo>
                <a:lnTo>
                  <a:pt x="761" y="444"/>
                </a:lnTo>
                <a:lnTo>
                  <a:pt x="761" y="444"/>
                </a:lnTo>
                <a:lnTo>
                  <a:pt x="762" y="445"/>
                </a:lnTo>
                <a:close/>
                <a:moveTo>
                  <a:pt x="761" y="115"/>
                </a:moveTo>
                <a:lnTo>
                  <a:pt x="761" y="115"/>
                </a:lnTo>
                <a:cubicBezTo>
                  <a:pt x="761" y="114"/>
                  <a:pt x="760" y="114"/>
                  <a:pt x="760" y="114"/>
                </a:cubicBezTo>
                <a:lnTo>
                  <a:pt x="760" y="114"/>
                </a:lnTo>
                <a:cubicBezTo>
                  <a:pt x="760" y="113"/>
                  <a:pt x="761" y="113"/>
                  <a:pt x="761" y="112"/>
                </a:cubicBezTo>
                <a:lnTo>
                  <a:pt x="761" y="112"/>
                </a:lnTo>
                <a:lnTo>
                  <a:pt x="761" y="111"/>
                </a:lnTo>
                <a:lnTo>
                  <a:pt x="761" y="111"/>
                </a:lnTo>
                <a:lnTo>
                  <a:pt x="762" y="111"/>
                </a:lnTo>
                <a:lnTo>
                  <a:pt x="762" y="111"/>
                </a:lnTo>
                <a:lnTo>
                  <a:pt x="762" y="112"/>
                </a:lnTo>
                <a:lnTo>
                  <a:pt x="762" y="112"/>
                </a:lnTo>
                <a:cubicBezTo>
                  <a:pt x="762" y="113"/>
                  <a:pt x="761" y="114"/>
                  <a:pt x="761" y="115"/>
                </a:cubicBezTo>
                <a:close/>
                <a:moveTo>
                  <a:pt x="750" y="97"/>
                </a:moveTo>
                <a:lnTo>
                  <a:pt x="750" y="97"/>
                </a:lnTo>
                <a:lnTo>
                  <a:pt x="751" y="97"/>
                </a:lnTo>
                <a:lnTo>
                  <a:pt x="751" y="97"/>
                </a:lnTo>
                <a:cubicBezTo>
                  <a:pt x="755" y="96"/>
                  <a:pt x="756" y="94"/>
                  <a:pt x="757" y="90"/>
                </a:cubicBezTo>
                <a:lnTo>
                  <a:pt x="757" y="90"/>
                </a:lnTo>
                <a:cubicBezTo>
                  <a:pt x="758" y="88"/>
                  <a:pt x="758" y="86"/>
                  <a:pt x="758" y="85"/>
                </a:cubicBezTo>
                <a:lnTo>
                  <a:pt x="758" y="85"/>
                </a:lnTo>
                <a:cubicBezTo>
                  <a:pt x="761" y="85"/>
                  <a:pt x="762" y="86"/>
                  <a:pt x="765" y="84"/>
                </a:cubicBezTo>
                <a:lnTo>
                  <a:pt x="765" y="84"/>
                </a:lnTo>
                <a:cubicBezTo>
                  <a:pt x="765" y="85"/>
                  <a:pt x="765" y="86"/>
                  <a:pt x="765" y="86"/>
                </a:cubicBezTo>
                <a:lnTo>
                  <a:pt x="765" y="86"/>
                </a:lnTo>
                <a:cubicBezTo>
                  <a:pt x="764" y="89"/>
                  <a:pt x="762" y="90"/>
                  <a:pt x="761" y="91"/>
                </a:cubicBezTo>
                <a:lnTo>
                  <a:pt x="761" y="91"/>
                </a:lnTo>
                <a:cubicBezTo>
                  <a:pt x="760" y="93"/>
                  <a:pt x="759" y="94"/>
                  <a:pt x="757" y="95"/>
                </a:cubicBezTo>
                <a:lnTo>
                  <a:pt x="757" y="95"/>
                </a:lnTo>
                <a:cubicBezTo>
                  <a:pt x="756" y="95"/>
                  <a:pt x="755" y="95"/>
                  <a:pt x="755" y="96"/>
                </a:cubicBezTo>
                <a:lnTo>
                  <a:pt x="755" y="96"/>
                </a:lnTo>
                <a:cubicBezTo>
                  <a:pt x="753" y="97"/>
                  <a:pt x="751" y="97"/>
                  <a:pt x="749" y="99"/>
                </a:cubicBezTo>
                <a:lnTo>
                  <a:pt x="749" y="99"/>
                </a:lnTo>
                <a:cubicBezTo>
                  <a:pt x="749" y="98"/>
                  <a:pt x="750" y="98"/>
                  <a:pt x="750" y="97"/>
                </a:cubicBezTo>
                <a:close/>
                <a:moveTo>
                  <a:pt x="755" y="16"/>
                </a:moveTo>
                <a:lnTo>
                  <a:pt x="755" y="16"/>
                </a:lnTo>
                <a:cubicBezTo>
                  <a:pt x="754" y="17"/>
                  <a:pt x="754" y="18"/>
                  <a:pt x="753" y="19"/>
                </a:cubicBezTo>
                <a:lnTo>
                  <a:pt x="753" y="19"/>
                </a:lnTo>
                <a:cubicBezTo>
                  <a:pt x="752" y="18"/>
                  <a:pt x="751" y="17"/>
                  <a:pt x="750" y="16"/>
                </a:cubicBezTo>
                <a:lnTo>
                  <a:pt x="750" y="16"/>
                </a:lnTo>
                <a:cubicBezTo>
                  <a:pt x="752" y="16"/>
                  <a:pt x="753" y="16"/>
                  <a:pt x="755" y="16"/>
                </a:cubicBezTo>
                <a:close/>
                <a:moveTo>
                  <a:pt x="771" y="74"/>
                </a:moveTo>
                <a:lnTo>
                  <a:pt x="771" y="74"/>
                </a:lnTo>
                <a:cubicBezTo>
                  <a:pt x="771" y="74"/>
                  <a:pt x="771" y="75"/>
                  <a:pt x="773" y="75"/>
                </a:cubicBezTo>
                <a:lnTo>
                  <a:pt x="773" y="75"/>
                </a:lnTo>
                <a:cubicBezTo>
                  <a:pt x="771" y="75"/>
                  <a:pt x="770" y="76"/>
                  <a:pt x="769" y="76"/>
                </a:cubicBezTo>
                <a:lnTo>
                  <a:pt x="769" y="76"/>
                </a:lnTo>
                <a:lnTo>
                  <a:pt x="769" y="76"/>
                </a:lnTo>
                <a:lnTo>
                  <a:pt x="769" y="76"/>
                </a:lnTo>
                <a:cubicBezTo>
                  <a:pt x="770" y="75"/>
                  <a:pt x="770" y="74"/>
                  <a:pt x="771" y="74"/>
                </a:cubicBezTo>
                <a:close/>
                <a:moveTo>
                  <a:pt x="783" y="127"/>
                </a:moveTo>
                <a:lnTo>
                  <a:pt x="783" y="127"/>
                </a:lnTo>
                <a:cubicBezTo>
                  <a:pt x="782" y="127"/>
                  <a:pt x="782" y="126"/>
                  <a:pt x="782" y="125"/>
                </a:cubicBezTo>
                <a:lnTo>
                  <a:pt x="782" y="125"/>
                </a:lnTo>
                <a:cubicBezTo>
                  <a:pt x="781" y="125"/>
                  <a:pt x="781" y="125"/>
                  <a:pt x="781" y="125"/>
                </a:cubicBezTo>
                <a:lnTo>
                  <a:pt x="781" y="125"/>
                </a:lnTo>
                <a:cubicBezTo>
                  <a:pt x="782" y="124"/>
                  <a:pt x="782" y="123"/>
                  <a:pt x="784" y="122"/>
                </a:cubicBezTo>
                <a:lnTo>
                  <a:pt x="784" y="122"/>
                </a:lnTo>
                <a:cubicBezTo>
                  <a:pt x="783" y="123"/>
                  <a:pt x="783" y="123"/>
                  <a:pt x="783" y="124"/>
                </a:cubicBezTo>
                <a:lnTo>
                  <a:pt x="783" y="124"/>
                </a:lnTo>
                <a:cubicBezTo>
                  <a:pt x="783" y="126"/>
                  <a:pt x="783" y="127"/>
                  <a:pt x="783" y="127"/>
                </a:cubicBezTo>
                <a:close/>
                <a:moveTo>
                  <a:pt x="789" y="129"/>
                </a:moveTo>
                <a:lnTo>
                  <a:pt x="789" y="130"/>
                </a:lnTo>
                <a:lnTo>
                  <a:pt x="789" y="130"/>
                </a:lnTo>
                <a:cubicBezTo>
                  <a:pt x="788" y="129"/>
                  <a:pt x="786" y="129"/>
                  <a:pt x="786" y="129"/>
                </a:cubicBezTo>
                <a:lnTo>
                  <a:pt x="786" y="129"/>
                </a:lnTo>
                <a:cubicBezTo>
                  <a:pt x="788" y="129"/>
                  <a:pt x="788" y="129"/>
                  <a:pt x="789" y="129"/>
                </a:cubicBezTo>
                <a:lnTo>
                  <a:pt x="791" y="755"/>
                </a:lnTo>
                <a:lnTo>
                  <a:pt x="791" y="755"/>
                </a:lnTo>
                <a:cubicBezTo>
                  <a:pt x="791" y="755"/>
                  <a:pt x="791" y="755"/>
                  <a:pt x="792" y="755"/>
                </a:cubicBezTo>
                <a:lnTo>
                  <a:pt x="792" y="755"/>
                </a:lnTo>
                <a:cubicBezTo>
                  <a:pt x="792" y="755"/>
                  <a:pt x="792" y="755"/>
                  <a:pt x="792" y="756"/>
                </a:cubicBezTo>
                <a:lnTo>
                  <a:pt x="792" y="756"/>
                </a:lnTo>
                <a:cubicBezTo>
                  <a:pt x="791" y="756"/>
                  <a:pt x="790" y="757"/>
                  <a:pt x="790" y="758"/>
                </a:cubicBezTo>
                <a:lnTo>
                  <a:pt x="790" y="758"/>
                </a:lnTo>
                <a:cubicBezTo>
                  <a:pt x="790" y="758"/>
                  <a:pt x="790" y="758"/>
                  <a:pt x="790" y="757"/>
                </a:cubicBezTo>
                <a:lnTo>
                  <a:pt x="790" y="757"/>
                </a:lnTo>
                <a:cubicBezTo>
                  <a:pt x="790" y="756"/>
                  <a:pt x="790" y="755"/>
                  <a:pt x="791" y="755"/>
                </a:cubicBezTo>
                <a:lnTo>
                  <a:pt x="789" y="129"/>
                </a:lnTo>
                <a:close/>
                <a:moveTo>
                  <a:pt x="790" y="261"/>
                </a:moveTo>
                <a:lnTo>
                  <a:pt x="790" y="261"/>
                </a:lnTo>
                <a:cubicBezTo>
                  <a:pt x="790" y="260"/>
                  <a:pt x="790" y="259"/>
                  <a:pt x="790" y="259"/>
                </a:cubicBezTo>
                <a:lnTo>
                  <a:pt x="790" y="259"/>
                </a:lnTo>
                <a:cubicBezTo>
                  <a:pt x="791" y="259"/>
                  <a:pt x="791" y="259"/>
                  <a:pt x="791" y="259"/>
                </a:cubicBezTo>
                <a:lnTo>
                  <a:pt x="791" y="259"/>
                </a:lnTo>
                <a:cubicBezTo>
                  <a:pt x="791" y="260"/>
                  <a:pt x="790" y="260"/>
                  <a:pt x="790" y="261"/>
                </a:cubicBezTo>
                <a:close/>
                <a:moveTo>
                  <a:pt x="790" y="578"/>
                </a:moveTo>
                <a:lnTo>
                  <a:pt x="790" y="578"/>
                </a:lnTo>
                <a:lnTo>
                  <a:pt x="790" y="578"/>
                </a:lnTo>
                <a:lnTo>
                  <a:pt x="790" y="578"/>
                </a:lnTo>
                <a:lnTo>
                  <a:pt x="790" y="578"/>
                </a:lnTo>
                <a:lnTo>
                  <a:pt x="791" y="579"/>
                </a:lnTo>
                <a:lnTo>
                  <a:pt x="791" y="579"/>
                </a:lnTo>
                <a:lnTo>
                  <a:pt x="791" y="579"/>
                </a:lnTo>
                <a:lnTo>
                  <a:pt x="791" y="579"/>
                </a:lnTo>
                <a:cubicBezTo>
                  <a:pt x="791" y="579"/>
                  <a:pt x="790" y="579"/>
                  <a:pt x="790" y="578"/>
                </a:cubicBezTo>
                <a:close/>
                <a:moveTo>
                  <a:pt x="790" y="511"/>
                </a:moveTo>
                <a:lnTo>
                  <a:pt x="790" y="511"/>
                </a:lnTo>
                <a:lnTo>
                  <a:pt x="790" y="511"/>
                </a:lnTo>
                <a:lnTo>
                  <a:pt x="790" y="512"/>
                </a:lnTo>
                <a:lnTo>
                  <a:pt x="790" y="512"/>
                </a:lnTo>
                <a:cubicBezTo>
                  <a:pt x="790" y="511"/>
                  <a:pt x="790" y="511"/>
                  <a:pt x="790" y="511"/>
                </a:cubicBezTo>
                <a:close/>
                <a:moveTo>
                  <a:pt x="791" y="42"/>
                </a:moveTo>
                <a:lnTo>
                  <a:pt x="791" y="42"/>
                </a:lnTo>
                <a:close/>
                <a:moveTo>
                  <a:pt x="792" y="36"/>
                </a:moveTo>
                <a:lnTo>
                  <a:pt x="792" y="36"/>
                </a:lnTo>
                <a:cubicBezTo>
                  <a:pt x="792" y="37"/>
                  <a:pt x="792" y="37"/>
                  <a:pt x="792" y="37"/>
                </a:cubicBezTo>
                <a:lnTo>
                  <a:pt x="792" y="37"/>
                </a:lnTo>
                <a:cubicBezTo>
                  <a:pt x="792" y="37"/>
                  <a:pt x="793" y="37"/>
                  <a:pt x="793" y="36"/>
                </a:cubicBezTo>
                <a:lnTo>
                  <a:pt x="793" y="36"/>
                </a:lnTo>
                <a:cubicBezTo>
                  <a:pt x="795" y="37"/>
                  <a:pt x="795" y="37"/>
                  <a:pt x="793" y="40"/>
                </a:cubicBezTo>
                <a:lnTo>
                  <a:pt x="793" y="40"/>
                </a:lnTo>
                <a:cubicBezTo>
                  <a:pt x="792" y="39"/>
                  <a:pt x="792" y="38"/>
                  <a:pt x="791" y="38"/>
                </a:cubicBezTo>
                <a:lnTo>
                  <a:pt x="792" y="36"/>
                </a:lnTo>
                <a:close/>
                <a:moveTo>
                  <a:pt x="813" y="38"/>
                </a:moveTo>
                <a:lnTo>
                  <a:pt x="813" y="38"/>
                </a:lnTo>
                <a:cubicBezTo>
                  <a:pt x="813" y="39"/>
                  <a:pt x="813" y="39"/>
                  <a:pt x="813" y="39"/>
                </a:cubicBezTo>
                <a:lnTo>
                  <a:pt x="813" y="39"/>
                </a:lnTo>
                <a:cubicBezTo>
                  <a:pt x="813" y="40"/>
                  <a:pt x="812" y="40"/>
                  <a:pt x="812" y="41"/>
                </a:cubicBezTo>
                <a:lnTo>
                  <a:pt x="812" y="41"/>
                </a:lnTo>
                <a:cubicBezTo>
                  <a:pt x="811" y="41"/>
                  <a:pt x="811" y="42"/>
                  <a:pt x="811" y="43"/>
                </a:cubicBezTo>
                <a:lnTo>
                  <a:pt x="811" y="43"/>
                </a:lnTo>
                <a:lnTo>
                  <a:pt x="810" y="43"/>
                </a:lnTo>
                <a:lnTo>
                  <a:pt x="810" y="43"/>
                </a:lnTo>
                <a:cubicBezTo>
                  <a:pt x="811" y="41"/>
                  <a:pt x="812" y="40"/>
                  <a:pt x="813" y="38"/>
                </a:cubicBezTo>
                <a:close/>
                <a:moveTo>
                  <a:pt x="810" y="27"/>
                </a:moveTo>
                <a:lnTo>
                  <a:pt x="810" y="27"/>
                </a:lnTo>
                <a:cubicBezTo>
                  <a:pt x="810" y="26"/>
                  <a:pt x="811" y="25"/>
                  <a:pt x="812" y="25"/>
                </a:cubicBezTo>
                <a:lnTo>
                  <a:pt x="812" y="25"/>
                </a:lnTo>
                <a:lnTo>
                  <a:pt x="813" y="25"/>
                </a:lnTo>
                <a:lnTo>
                  <a:pt x="813" y="25"/>
                </a:lnTo>
                <a:cubicBezTo>
                  <a:pt x="813" y="25"/>
                  <a:pt x="813" y="25"/>
                  <a:pt x="812" y="25"/>
                </a:cubicBezTo>
                <a:lnTo>
                  <a:pt x="812" y="25"/>
                </a:lnTo>
                <a:cubicBezTo>
                  <a:pt x="811" y="27"/>
                  <a:pt x="810" y="28"/>
                  <a:pt x="810" y="30"/>
                </a:cubicBezTo>
                <a:lnTo>
                  <a:pt x="810" y="30"/>
                </a:lnTo>
                <a:lnTo>
                  <a:pt x="810" y="30"/>
                </a:lnTo>
                <a:lnTo>
                  <a:pt x="810" y="30"/>
                </a:lnTo>
                <a:cubicBezTo>
                  <a:pt x="808" y="32"/>
                  <a:pt x="805" y="35"/>
                  <a:pt x="802" y="36"/>
                </a:cubicBezTo>
                <a:lnTo>
                  <a:pt x="802" y="36"/>
                </a:lnTo>
                <a:cubicBezTo>
                  <a:pt x="801" y="37"/>
                  <a:pt x="800" y="37"/>
                  <a:pt x="799" y="38"/>
                </a:cubicBezTo>
                <a:lnTo>
                  <a:pt x="799" y="38"/>
                </a:lnTo>
                <a:cubicBezTo>
                  <a:pt x="799" y="37"/>
                  <a:pt x="799" y="36"/>
                  <a:pt x="798" y="35"/>
                </a:cubicBezTo>
                <a:lnTo>
                  <a:pt x="798" y="35"/>
                </a:lnTo>
                <a:lnTo>
                  <a:pt x="798" y="35"/>
                </a:lnTo>
                <a:cubicBezTo>
                  <a:pt x="803" y="35"/>
                  <a:pt x="806" y="31"/>
                  <a:pt x="810" y="27"/>
                </a:cubicBezTo>
                <a:close/>
                <a:moveTo>
                  <a:pt x="820" y="46"/>
                </a:moveTo>
                <a:lnTo>
                  <a:pt x="820" y="46"/>
                </a:lnTo>
                <a:close/>
                <a:moveTo>
                  <a:pt x="853" y="690"/>
                </a:moveTo>
                <a:lnTo>
                  <a:pt x="853" y="690"/>
                </a:lnTo>
                <a:close/>
                <a:moveTo>
                  <a:pt x="853" y="826"/>
                </a:moveTo>
                <a:lnTo>
                  <a:pt x="853" y="826"/>
                </a:lnTo>
                <a:cubicBezTo>
                  <a:pt x="853" y="826"/>
                  <a:pt x="853" y="826"/>
                  <a:pt x="853" y="827"/>
                </a:cubicBezTo>
                <a:lnTo>
                  <a:pt x="853" y="827"/>
                </a:lnTo>
                <a:lnTo>
                  <a:pt x="853" y="827"/>
                </a:lnTo>
                <a:lnTo>
                  <a:pt x="853" y="827"/>
                </a:lnTo>
                <a:cubicBezTo>
                  <a:pt x="853" y="828"/>
                  <a:pt x="851" y="830"/>
                  <a:pt x="850" y="831"/>
                </a:cubicBezTo>
                <a:lnTo>
                  <a:pt x="850" y="831"/>
                </a:lnTo>
                <a:cubicBezTo>
                  <a:pt x="851" y="829"/>
                  <a:pt x="851" y="827"/>
                  <a:pt x="853" y="826"/>
                </a:cubicBezTo>
                <a:close/>
                <a:moveTo>
                  <a:pt x="861" y="127"/>
                </a:moveTo>
                <a:lnTo>
                  <a:pt x="861" y="127"/>
                </a:lnTo>
                <a:cubicBezTo>
                  <a:pt x="865" y="123"/>
                  <a:pt x="859" y="123"/>
                  <a:pt x="859" y="122"/>
                </a:cubicBezTo>
                <a:lnTo>
                  <a:pt x="859" y="122"/>
                </a:lnTo>
                <a:lnTo>
                  <a:pt x="859" y="121"/>
                </a:lnTo>
                <a:lnTo>
                  <a:pt x="859" y="121"/>
                </a:lnTo>
                <a:cubicBezTo>
                  <a:pt x="860" y="121"/>
                  <a:pt x="861" y="120"/>
                  <a:pt x="862" y="119"/>
                </a:cubicBezTo>
                <a:lnTo>
                  <a:pt x="862" y="119"/>
                </a:lnTo>
                <a:cubicBezTo>
                  <a:pt x="863" y="122"/>
                  <a:pt x="864" y="122"/>
                  <a:pt x="865" y="121"/>
                </a:cubicBezTo>
                <a:lnTo>
                  <a:pt x="865" y="121"/>
                </a:lnTo>
                <a:cubicBezTo>
                  <a:pt x="865" y="123"/>
                  <a:pt x="865" y="123"/>
                  <a:pt x="866" y="125"/>
                </a:cubicBezTo>
                <a:lnTo>
                  <a:pt x="866" y="125"/>
                </a:lnTo>
                <a:cubicBezTo>
                  <a:pt x="865" y="125"/>
                  <a:pt x="864" y="126"/>
                  <a:pt x="863" y="127"/>
                </a:cubicBezTo>
                <a:lnTo>
                  <a:pt x="863" y="127"/>
                </a:lnTo>
                <a:cubicBezTo>
                  <a:pt x="863" y="127"/>
                  <a:pt x="862" y="127"/>
                  <a:pt x="862" y="129"/>
                </a:cubicBezTo>
                <a:lnTo>
                  <a:pt x="862" y="129"/>
                </a:lnTo>
                <a:cubicBezTo>
                  <a:pt x="861" y="129"/>
                  <a:pt x="861" y="127"/>
                  <a:pt x="860" y="127"/>
                </a:cubicBezTo>
                <a:lnTo>
                  <a:pt x="860" y="127"/>
                </a:lnTo>
                <a:cubicBezTo>
                  <a:pt x="858" y="126"/>
                  <a:pt x="856" y="126"/>
                  <a:pt x="853" y="126"/>
                </a:cubicBezTo>
                <a:lnTo>
                  <a:pt x="853" y="126"/>
                </a:lnTo>
                <a:cubicBezTo>
                  <a:pt x="853" y="126"/>
                  <a:pt x="854" y="126"/>
                  <a:pt x="854" y="125"/>
                </a:cubicBezTo>
                <a:lnTo>
                  <a:pt x="854" y="125"/>
                </a:lnTo>
                <a:lnTo>
                  <a:pt x="854" y="125"/>
                </a:lnTo>
                <a:lnTo>
                  <a:pt x="854" y="125"/>
                </a:lnTo>
                <a:cubicBezTo>
                  <a:pt x="857" y="126"/>
                  <a:pt x="859" y="125"/>
                  <a:pt x="861" y="127"/>
                </a:cubicBezTo>
                <a:close/>
                <a:moveTo>
                  <a:pt x="860" y="115"/>
                </a:moveTo>
                <a:lnTo>
                  <a:pt x="860" y="115"/>
                </a:lnTo>
                <a:cubicBezTo>
                  <a:pt x="859" y="115"/>
                  <a:pt x="859" y="116"/>
                  <a:pt x="859" y="116"/>
                </a:cubicBezTo>
                <a:lnTo>
                  <a:pt x="859" y="116"/>
                </a:lnTo>
                <a:cubicBezTo>
                  <a:pt x="859" y="115"/>
                  <a:pt x="859" y="115"/>
                  <a:pt x="858" y="115"/>
                </a:cubicBezTo>
                <a:lnTo>
                  <a:pt x="858" y="115"/>
                </a:lnTo>
                <a:cubicBezTo>
                  <a:pt x="859" y="115"/>
                  <a:pt x="859" y="115"/>
                  <a:pt x="860" y="115"/>
                </a:cubicBezTo>
                <a:lnTo>
                  <a:pt x="863" y="111"/>
                </a:lnTo>
                <a:lnTo>
                  <a:pt x="863" y="111"/>
                </a:lnTo>
                <a:cubicBezTo>
                  <a:pt x="869" y="110"/>
                  <a:pt x="868" y="104"/>
                  <a:pt x="870" y="101"/>
                </a:cubicBezTo>
                <a:lnTo>
                  <a:pt x="870" y="101"/>
                </a:lnTo>
                <a:cubicBezTo>
                  <a:pt x="871" y="102"/>
                  <a:pt x="872" y="103"/>
                  <a:pt x="872" y="103"/>
                </a:cubicBezTo>
                <a:lnTo>
                  <a:pt x="872" y="103"/>
                </a:lnTo>
                <a:lnTo>
                  <a:pt x="872" y="103"/>
                </a:lnTo>
                <a:lnTo>
                  <a:pt x="872" y="103"/>
                </a:lnTo>
                <a:cubicBezTo>
                  <a:pt x="871" y="105"/>
                  <a:pt x="871" y="107"/>
                  <a:pt x="870" y="107"/>
                </a:cubicBezTo>
                <a:lnTo>
                  <a:pt x="870" y="107"/>
                </a:lnTo>
                <a:lnTo>
                  <a:pt x="869" y="107"/>
                </a:lnTo>
                <a:lnTo>
                  <a:pt x="869" y="107"/>
                </a:lnTo>
                <a:cubicBezTo>
                  <a:pt x="869" y="108"/>
                  <a:pt x="869" y="109"/>
                  <a:pt x="869" y="111"/>
                </a:cubicBezTo>
                <a:lnTo>
                  <a:pt x="869" y="111"/>
                </a:lnTo>
                <a:cubicBezTo>
                  <a:pt x="868" y="111"/>
                  <a:pt x="868" y="112"/>
                  <a:pt x="867" y="114"/>
                </a:cubicBezTo>
                <a:lnTo>
                  <a:pt x="867" y="114"/>
                </a:lnTo>
                <a:cubicBezTo>
                  <a:pt x="866" y="114"/>
                  <a:pt x="865" y="115"/>
                  <a:pt x="864" y="115"/>
                </a:cubicBezTo>
                <a:lnTo>
                  <a:pt x="863" y="114"/>
                </a:lnTo>
                <a:lnTo>
                  <a:pt x="863" y="114"/>
                </a:lnTo>
                <a:cubicBezTo>
                  <a:pt x="863" y="114"/>
                  <a:pt x="863" y="114"/>
                  <a:pt x="864" y="114"/>
                </a:cubicBezTo>
                <a:lnTo>
                  <a:pt x="864" y="114"/>
                </a:lnTo>
                <a:cubicBezTo>
                  <a:pt x="863" y="113"/>
                  <a:pt x="863" y="111"/>
                  <a:pt x="863" y="111"/>
                </a:cubicBezTo>
                <a:lnTo>
                  <a:pt x="860" y="115"/>
                </a:lnTo>
                <a:close/>
                <a:moveTo>
                  <a:pt x="867" y="70"/>
                </a:moveTo>
                <a:lnTo>
                  <a:pt x="867" y="70"/>
                </a:lnTo>
                <a:cubicBezTo>
                  <a:pt x="868" y="70"/>
                  <a:pt x="868" y="70"/>
                  <a:pt x="868" y="70"/>
                </a:cubicBezTo>
                <a:lnTo>
                  <a:pt x="868" y="70"/>
                </a:lnTo>
                <a:cubicBezTo>
                  <a:pt x="869" y="70"/>
                  <a:pt x="869" y="70"/>
                  <a:pt x="869" y="69"/>
                </a:cubicBezTo>
                <a:lnTo>
                  <a:pt x="869" y="69"/>
                </a:lnTo>
                <a:cubicBezTo>
                  <a:pt x="869" y="70"/>
                  <a:pt x="869" y="70"/>
                  <a:pt x="869" y="70"/>
                </a:cubicBezTo>
                <a:lnTo>
                  <a:pt x="869" y="70"/>
                </a:lnTo>
                <a:lnTo>
                  <a:pt x="869" y="70"/>
                </a:lnTo>
                <a:lnTo>
                  <a:pt x="869" y="70"/>
                </a:lnTo>
                <a:lnTo>
                  <a:pt x="869" y="70"/>
                </a:lnTo>
                <a:lnTo>
                  <a:pt x="869" y="70"/>
                </a:lnTo>
                <a:cubicBezTo>
                  <a:pt x="868" y="71"/>
                  <a:pt x="868" y="71"/>
                  <a:pt x="867" y="71"/>
                </a:cubicBezTo>
                <a:lnTo>
                  <a:pt x="867" y="71"/>
                </a:lnTo>
                <a:cubicBezTo>
                  <a:pt x="867" y="71"/>
                  <a:pt x="867" y="71"/>
                  <a:pt x="867" y="70"/>
                </a:cubicBezTo>
                <a:close/>
                <a:moveTo>
                  <a:pt x="874" y="54"/>
                </a:moveTo>
                <a:lnTo>
                  <a:pt x="874" y="54"/>
                </a:lnTo>
                <a:lnTo>
                  <a:pt x="874" y="54"/>
                </a:lnTo>
                <a:lnTo>
                  <a:pt x="874" y="54"/>
                </a:lnTo>
                <a:cubicBezTo>
                  <a:pt x="874" y="55"/>
                  <a:pt x="874" y="56"/>
                  <a:pt x="874" y="56"/>
                </a:cubicBezTo>
                <a:lnTo>
                  <a:pt x="874" y="56"/>
                </a:lnTo>
                <a:cubicBezTo>
                  <a:pt x="874" y="56"/>
                  <a:pt x="874" y="56"/>
                  <a:pt x="873" y="56"/>
                </a:cubicBezTo>
                <a:lnTo>
                  <a:pt x="873" y="56"/>
                </a:lnTo>
                <a:cubicBezTo>
                  <a:pt x="873" y="56"/>
                  <a:pt x="873" y="56"/>
                  <a:pt x="874" y="56"/>
                </a:cubicBezTo>
                <a:lnTo>
                  <a:pt x="872" y="55"/>
                </a:lnTo>
                <a:lnTo>
                  <a:pt x="872" y="55"/>
                </a:lnTo>
                <a:cubicBezTo>
                  <a:pt x="873" y="54"/>
                  <a:pt x="874" y="54"/>
                  <a:pt x="874" y="54"/>
                </a:cubicBezTo>
                <a:close/>
                <a:moveTo>
                  <a:pt x="876" y="191"/>
                </a:moveTo>
                <a:lnTo>
                  <a:pt x="876" y="191"/>
                </a:lnTo>
                <a:cubicBezTo>
                  <a:pt x="875" y="191"/>
                  <a:pt x="874" y="192"/>
                  <a:pt x="873" y="193"/>
                </a:cubicBezTo>
                <a:lnTo>
                  <a:pt x="873" y="193"/>
                </a:lnTo>
                <a:cubicBezTo>
                  <a:pt x="873" y="194"/>
                  <a:pt x="873" y="194"/>
                  <a:pt x="873" y="194"/>
                </a:cubicBezTo>
                <a:lnTo>
                  <a:pt x="872" y="194"/>
                </a:lnTo>
                <a:lnTo>
                  <a:pt x="872" y="194"/>
                </a:lnTo>
                <a:cubicBezTo>
                  <a:pt x="872" y="192"/>
                  <a:pt x="873" y="190"/>
                  <a:pt x="872" y="188"/>
                </a:cubicBezTo>
                <a:lnTo>
                  <a:pt x="872" y="188"/>
                </a:lnTo>
                <a:lnTo>
                  <a:pt x="873" y="188"/>
                </a:lnTo>
                <a:lnTo>
                  <a:pt x="873" y="188"/>
                </a:lnTo>
                <a:cubicBezTo>
                  <a:pt x="873" y="190"/>
                  <a:pt x="874" y="191"/>
                  <a:pt x="876" y="191"/>
                </a:cubicBezTo>
                <a:close/>
                <a:moveTo>
                  <a:pt x="877" y="79"/>
                </a:moveTo>
                <a:lnTo>
                  <a:pt x="877" y="79"/>
                </a:lnTo>
                <a:cubicBezTo>
                  <a:pt x="878" y="78"/>
                  <a:pt x="878" y="77"/>
                  <a:pt x="879" y="76"/>
                </a:cubicBezTo>
                <a:lnTo>
                  <a:pt x="879" y="76"/>
                </a:lnTo>
                <a:cubicBezTo>
                  <a:pt x="880" y="76"/>
                  <a:pt x="881" y="77"/>
                  <a:pt x="883" y="77"/>
                </a:cubicBezTo>
                <a:lnTo>
                  <a:pt x="883" y="77"/>
                </a:lnTo>
                <a:cubicBezTo>
                  <a:pt x="882" y="78"/>
                  <a:pt x="881" y="79"/>
                  <a:pt x="881" y="80"/>
                </a:cubicBezTo>
                <a:lnTo>
                  <a:pt x="881" y="80"/>
                </a:lnTo>
                <a:cubicBezTo>
                  <a:pt x="881" y="80"/>
                  <a:pt x="881" y="80"/>
                  <a:pt x="880" y="80"/>
                </a:cubicBezTo>
                <a:lnTo>
                  <a:pt x="880" y="80"/>
                </a:lnTo>
                <a:lnTo>
                  <a:pt x="880" y="80"/>
                </a:lnTo>
                <a:lnTo>
                  <a:pt x="880" y="80"/>
                </a:lnTo>
                <a:cubicBezTo>
                  <a:pt x="879" y="80"/>
                  <a:pt x="878" y="80"/>
                  <a:pt x="877" y="79"/>
                </a:cubicBezTo>
                <a:close/>
                <a:moveTo>
                  <a:pt x="878" y="47"/>
                </a:moveTo>
                <a:lnTo>
                  <a:pt x="878" y="47"/>
                </a:lnTo>
                <a:cubicBezTo>
                  <a:pt x="879" y="48"/>
                  <a:pt x="879" y="48"/>
                  <a:pt x="879" y="48"/>
                </a:cubicBezTo>
                <a:lnTo>
                  <a:pt x="879" y="48"/>
                </a:lnTo>
                <a:cubicBezTo>
                  <a:pt x="879" y="49"/>
                  <a:pt x="878" y="50"/>
                  <a:pt x="878" y="50"/>
                </a:cubicBezTo>
                <a:lnTo>
                  <a:pt x="878" y="50"/>
                </a:lnTo>
                <a:cubicBezTo>
                  <a:pt x="878" y="49"/>
                  <a:pt x="878" y="48"/>
                  <a:pt x="878" y="47"/>
                </a:cubicBezTo>
                <a:close/>
                <a:moveTo>
                  <a:pt x="885" y="41"/>
                </a:moveTo>
                <a:lnTo>
                  <a:pt x="885" y="41"/>
                </a:lnTo>
                <a:cubicBezTo>
                  <a:pt x="886" y="41"/>
                  <a:pt x="886" y="41"/>
                  <a:pt x="886" y="41"/>
                </a:cubicBezTo>
                <a:lnTo>
                  <a:pt x="886" y="41"/>
                </a:lnTo>
                <a:cubicBezTo>
                  <a:pt x="886" y="42"/>
                  <a:pt x="885" y="43"/>
                  <a:pt x="884" y="43"/>
                </a:cubicBezTo>
                <a:lnTo>
                  <a:pt x="884" y="43"/>
                </a:lnTo>
                <a:cubicBezTo>
                  <a:pt x="884" y="42"/>
                  <a:pt x="882" y="41"/>
                  <a:pt x="879" y="44"/>
                </a:cubicBezTo>
                <a:lnTo>
                  <a:pt x="879" y="44"/>
                </a:lnTo>
                <a:lnTo>
                  <a:pt x="878" y="44"/>
                </a:lnTo>
                <a:lnTo>
                  <a:pt x="878" y="44"/>
                </a:lnTo>
                <a:cubicBezTo>
                  <a:pt x="880" y="43"/>
                  <a:pt x="882" y="41"/>
                  <a:pt x="885" y="41"/>
                </a:cubicBezTo>
                <a:close/>
                <a:moveTo>
                  <a:pt x="885" y="29"/>
                </a:moveTo>
                <a:lnTo>
                  <a:pt x="885" y="29"/>
                </a:lnTo>
                <a:cubicBezTo>
                  <a:pt x="885" y="29"/>
                  <a:pt x="885" y="29"/>
                  <a:pt x="885" y="28"/>
                </a:cubicBezTo>
                <a:lnTo>
                  <a:pt x="885" y="28"/>
                </a:lnTo>
                <a:cubicBezTo>
                  <a:pt x="886" y="29"/>
                  <a:pt x="886" y="29"/>
                  <a:pt x="887" y="30"/>
                </a:cubicBezTo>
                <a:lnTo>
                  <a:pt x="887" y="30"/>
                </a:lnTo>
                <a:cubicBezTo>
                  <a:pt x="887" y="30"/>
                  <a:pt x="888" y="30"/>
                  <a:pt x="889" y="29"/>
                </a:cubicBezTo>
                <a:lnTo>
                  <a:pt x="889" y="29"/>
                </a:lnTo>
                <a:cubicBezTo>
                  <a:pt x="890" y="31"/>
                  <a:pt x="890" y="31"/>
                  <a:pt x="890" y="32"/>
                </a:cubicBezTo>
                <a:lnTo>
                  <a:pt x="890" y="32"/>
                </a:lnTo>
                <a:cubicBezTo>
                  <a:pt x="890" y="32"/>
                  <a:pt x="890" y="32"/>
                  <a:pt x="890" y="33"/>
                </a:cubicBezTo>
                <a:lnTo>
                  <a:pt x="890" y="33"/>
                </a:lnTo>
                <a:lnTo>
                  <a:pt x="890" y="33"/>
                </a:lnTo>
                <a:lnTo>
                  <a:pt x="890" y="33"/>
                </a:lnTo>
                <a:lnTo>
                  <a:pt x="889" y="33"/>
                </a:lnTo>
                <a:lnTo>
                  <a:pt x="885" y="34"/>
                </a:lnTo>
                <a:lnTo>
                  <a:pt x="885" y="34"/>
                </a:lnTo>
                <a:cubicBezTo>
                  <a:pt x="886" y="32"/>
                  <a:pt x="886" y="31"/>
                  <a:pt x="886" y="31"/>
                </a:cubicBezTo>
                <a:lnTo>
                  <a:pt x="886" y="31"/>
                </a:lnTo>
                <a:cubicBezTo>
                  <a:pt x="885" y="31"/>
                  <a:pt x="884" y="31"/>
                  <a:pt x="884" y="30"/>
                </a:cubicBezTo>
                <a:lnTo>
                  <a:pt x="884" y="30"/>
                </a:lnTo>
                <a:cubicBezTo>
                  <a:pt x="884" y="30"/>
                  <a:pt x="884" y="29"/>
                  <a:pt x="885" y="29"/>
                </a:cubicBezTo>
                <a:close/>
                <a:moveTo>
                  <a:pt x="888" y="52"/>
                </a:moveTo>
                <a:lnTo>
                  <a:pt x="888" y="52"/>
                </a:lnTo>
                <a:cubicBezTo>
                  <a:pt x="888" y="52"/>
                  <a:pt x="888" y="52"/>
                  <a:pt x="889" y="51"/>
                </a:cubicBezTo>
                <a:lnTo>
                  <a:pt x="889" y="51"/>
                </a:lnTo>
                <a:cubicBezTo>
                  <a:pt x="890" y="52"/>
                  <a:pt x="890" y="52"/>
                  <a:pt x="890" y="52"/>
                </a:cubicBezTo>
                <a:lnTo>
                  <a:pt x="890" y="52"/>
                </a:lnTo>
                <a:lnTo>
                  <a:pt x="890" y="52"/>
                </a:lnTo>
                <a:lnTo>
                  <a:pt x="890" y="52"/>
                </a:lnTo>
                <a:cubicBezTo>
                  <a:pt x="890" y="52"/>
                  <a:pt x="889" y="52"/>
                  <a:pt x="888" y="52"/>
                </a:cubicBezTo>
                <a:lnTo>
                  <a:pt x="883" y="88"/>
                </a:lnTo>
                <a:lnTo>
                  <a:pt x="883" y="88"/>
                </a:lnTo>
                <a:cubicBezTo>
                  <a:pt x="883" y="88"/>
                  <a:pt x="883" y="87"/>
                  <a:pt x="883" y="86"/>
                </a:cubicBezTo>
                <a:lnTo>
                  <a:pt x="883" y="86"/>
                </a:lnTo>
                <a:cubicBezTo>
                  <a:pt x="884" y="87"/>
                  <a:pt x="886" y="86"/>
                  <a:pt x="888" y="84"/>
                </a:cubicBezTo>
                <a:lnTo>
                  <a:pt x="888" y="84"/>
                </a:lnTo>
                <a:cubicBezTo>
                  <a:pt x="889" y="84"/>
                  <a:pt x="890" y="83"/>
                  <a:pt x="890" y="83"/>
                </a:cubicBezTo>
                <a:lnTo>
                  <a:pt x="890" y="83"/>
                </a:lnTo>
                <a:cubicBezTo>
                  <a:pt x="891" y="83"/>
                  <a:pt x="891" y="83"/>
                  <a:pt x="892" y="83"/>
                </a:cubicBezTo>
                <a:lnTo>
                  <a:pt x="892" y="83"/>
                </a:lnTo>
                <a:lnTo>
                  <a:pt x="893" y="84"/>
                </a:lnTo>
                <a:lnTo>
                  <a:pt x="893" y="84"/>
                </a:lnTo>
                <a:lnTo>
                  <a:pt x="893" y="85"/>
                </a:lnTo>
                <a:lnTo>
                  <a:pt x="893" y="85"/>
                </a:lnTo>
                <a:lnTo>
                  <a:pt x="893" y="85"/>
                </a:lnTo>
                <a:lnTo>
                  <a:pt x="893" y="85"/>
                </a:lnTo>
                <a:cubicBezTo>
                  <a:pt x="890" y="85"/>
                  <a:pt x="890" y="90"/>
                  <a:pt x="887" y="86"/>
                </a:cubicBezTo>
                <a:lnTo>
                  <a:pt x="887" y="86"/>
                </a:lnTo>
                <a:cubicBezTo>
                  <a:pt x="885" y="86"/>
                  <a:pt x="884" y="87"/>
                  <a:pt x="883" y="88"/>
                </a:cubicBezTo>
                <a:lnTo>
                  <a:pt x="888" y="52"/>
                </a:lnTo>
                <a:close/>
                <a:moveTo>
                  <a:pt x="881" y="185"/>
                </a:moveTo>
                <a:lnTo>
                  <a:pt x="881" y="185"/>
                </a:lnTo>
                <a:cubicBezTo>
                  <a:pt x="882" y="185"/>
                  <a:pt x="883" y="185"/>
                  <a:pt x="884" y="185"/>
                </a:cubicBezTo>
                <a:lnTo>
                  <a:pt x="884" y="185"/>
                </a:lnTo>
                <a:cubicBezTo>
                  <a:pt x="883" y="187"/>
                  <a:pt x="881" y="188"/>
                  <a:pt x="881" y="191"/>
                </a:cubicBezTo>
                <a:lnTo>
                  <a:pt x="881" y="191"/>
                </a:lnTo>
                <a:cubicBezTo>
                  <a:pt x="880" y="188"/>
                  <a:pt x="881" y="187"/>
                  <a:pt x="881" y="185"/>
                </a:cubicBezTo>
                <a:close/>
                <a:moveTo>
                  <a:pt x="881" y="775"/>
                </a:moveTo>
                <a:lnTo>
                  <a:pt x="881" y="775"/>
                </a:lnTo>
                <a:cubicBezTo>
                  <a:pt x="880" y="777"/>
                  <a:pt x="879" y="779"/>
                  <a:pt x="878" y="782"/>
                </a:cubicBezTo>
                <a:lnTo>
                  <a:pt x="878" y="782"/>
                </a:lnTo>
                <a:cubicBezTo>
                  <a:pt x="878" y="780"/>
                  <a:pt x="878" y="779"/>
                  <a:pt x="878" y="777"/>
                </a:cubicBezTo>
                <a:lnTo>
                  <a:pt x="878" y="777"/>
                </a:lnTo>
                <a:cubicBezTo>
                  <a:pt x="878" y="777"/>
                  <a:pt x="880" y="776"/>
                  <a:pt x="881" y="775"/>
                </a:cubicBezTo>
                <a:close/>
                <a:moveTo>
                  <a:pt x="877" y="643"/>
                </a:moveTo>
                <a:lnTo>
                  <a:pt x="877" y="643"/>
                </a:lnTo>
                <a:cubicBezTo>
                  <a:pt x="878" y="644"/>
                  <a:pt x="878" y="645"/>
                  <a:pt x="878" y="645"/>
                </a:cubicBezTo>
                <a:lnTo>
                  <a:pt x="878" y="645"/>
                </a:lnTo>
                <a:cubicBezTo>
                  <a:pt x="878" y="645"/>
                  <a:pt x="877" y="645"/>
                  <a:pt x="876" y="646"/>
                </a:cubicBezTo>
                <a:lnTo>
                  <a:pt x="876" y="646"/>
                </a:lnTo>
                <a:cubicBezTo>
                  <a:pt x="877" y="645"/>
                  <a:pt x="877" y="644"/>
                  <a:pt x="877" y="643"/>
                </a:cubicBezTo>
                <a:close/>
                <a:moveTo>
                  <a:pt x="879" y="131"/>
                </a:moveTo>
                <a:lnTo>
                  <a:pt x="879" y="131"/>
                </a:lnTo>
                <a:cubicBezTo>
                  <a:pt x="880" y="131"/>
                  <a:pt x="880" y="131"/>
                  <a:pt x="881" y="131"/>
                </a:cubicBezTo>
                <a:lnTo>
                  <a:pt x="881" y="131"/>
                </a:lnTo>
                <a:cubicBezTo>
                  <a:pt x="881" y="132"/>
                  <a:pt x="881" y="132"/>
                  <a:pt x="881" y="132"/>
                </a:cubicBezTo>
                <a:lnTo>
                  <a:pt x="881" y="132"/>
                </a:lnTo>
                <a:cubicBezTo>
                  <a:pt x="880" y="132"/>
                  <a:pt x="880" y="132"/>
                  <a:pt x="879" y="131"/>
                </a:cubicBezTo>
                <a:close/>
                <a:moveTo>
                  <a:pt x="879" y="766"/>
                </a:moveTo>
                <a:lnTo>
                  <a:pt x="879" y="766"/>
                </a:lnTo>
                <a:lnTo>
                  <a:pt x="879" y="767"/>
                </a:lnTo>
                <a:lnTo>
                  <a:pt x="879" y="767"/>
                </a:lnTo>
                <a:cubicBezTo>
                  <a:pt x="879" y="767"/>
                  <a:pt x="879" y="767"/>
                  <a:pt x="879" y="766"/>
                </a:cubicBezTo>
                <a:close/>
                <a:moveTo>
                  <a:pt x="879" y="645"/>
                </a:moveTo>
                <a:lnTo>
                  <a:pt x="879" y="645"/>
                </a:lnTo>
                <a:lnTo>
                  <a:pt x="880" y="645"/>
                </a:lnTo>
                <a:lnTo>
                  <a:pt x="880" y="645"/>
                </a:lnTo>
                <a:lnTo>
                  <a:pt x="880" y="645"/>
                </a:lnTo>
                <a:lnTo>
                  <a:pt x="880" y="645"/>
                </a:lnTo>
                <a:lnTo>
                  <a:pt x="879" y="645"/>
                </a:lnTo>
                <a:close/>
                <a:moveTo>
                  <a:pt x="872" y="228"/>
                </a:moveTo>
                <a:lnTo>
                  <a:pt x="872" y="228"/>
                </a:lnTo>
                <a:cubicBezTo>
                  <a:pt x="872" y="228"/>
                  <a:pt x="872" y="227"/>
                  <a:pt x="873" y="226"/>
                </a:cubicBezTo>
                <a:lnTo>
                  <a:pt x="873" y="226"/>
                </a:lnTo>
                <a:cubicBezTo>
                  <a:pt x="873" y="227"/>
                  <a:pt x="873" y="227"/>
                  <a:pt x="873" y="227"/>
                </a:cubicBezTo>
                <a:lnTo>
                  <a:pt x="873" y="227"/>
                </a:lnTo>
                <a:cubicBezTo>
                  <a:pt x="872" y="228"/>
                  <a:pt x="872" y="228"/>
                  <a:pt x="872" y="228"/>
                </a:cubicBezTo>
                <a:close/>
                <a:moveTo>
                  <a:pt x="868" y="785"/>
                </a:moveTo>
                <a:lnTo>
                  <a:pt x="868" y="785"/>
                </a:lnTo>
                <a:lnTo>
                  <a:pt x="868" y="785"/>
                </a:lnTo>
                <a:lnTo>
                  <a:pt x="868" y="785"/>
                </a:lnTo>
                <a:lnTo>
                  <a:pt x="868" y="785"/>
                </a:lnTo>
                <a:lnTo>
                  <a:pt x="868" y="785"/>
                </a:lnTo>
                <a:cubicBezTo>
                  <a:pt x="869" y="787"/>
                  <a:pt x="869" y="788"/>
                  <a:pt x="870" y="788"/>
                </a:cubicBezTo>
                <a:lnTo>
                  <a:pt x="870" y="788"/>
                </a:lnTo>
                <a:lnTo>
                  <a:pt x="871" y="788"/>
                </a:lnTo>
                <a:lnTo>
                  <a:pt x="871" y="788"/>
                </a:lnTo>
                <a:lnTo>
                  <a:pt x="871" y="788"/>
                </a:lnTo>
                <a:lnTo>
                  <a:pt x="871" y="788"/>
                </a:lnTo>
                <a:cubicBezTo>
                  <a:pt x="870" y="788"/>
                  <a:pt x="869" y="788"/>
                  <a:pt x="869" y="789"/>
                </a:cubicBezTo>
                <a:lnTo>
                  <a:pt x="869" y="789"/>
                </a:lnTo>
                <a:cubicBezTo>
                  <a:pt x="869" y="788"/>
                  <a:pt x="868" y="787"/>
                  <a:pt x="867" y="785"/>
                </a:cubicBezTo>
                <a:lnTo>
                  <a:pt x="867" y="785"/>
                </a:lnTo>
                <a:cubicBezTo>
                  <a:pt x="867" y="785"/>
                  <a:pt x="867" y="785"/>
                  <a:pt x="868" y="785"/>
                </a:cubicBezTo>
                <a:close/>
                <a:moveTo>
                  <a:pt x="868" y="243"/>
                </a:moveTo>
                <a:lnTo>
                  <a:pt x="868" y="243"/>
                </a:lnTo>
                <a:cubicBezTo>
                  <a:pt x="868" y="244"/>
                  <a:pt x="867" y="245"/>
                  <a:pt x="867" y="246"/>
                </a:cubicBezTo>
                <a:lnTo>
                  <a:pt x="867" y="246"/>
                </a:lnTo>
                <a:lnTo>
                  <a:pt x="866" y="246"/>
                </a:lnTo>
                <a:lnTo>
                  <a:pt x="866" y="246"/>
                </a:lnTo>
                <a:cubicBezTo>
                  <a:pt x="866" y="245"/>
                  <a:pt x="867" y="244"/>
                  <a:pt x="868" y="243"/>
                </a:cubicBezTo>
                <a:close/>
                <a:moveTo>
                  <a:pt x="871" y="644"/>
                </a:moveTo>
                <a:lnTo>
                  <a:pt x="871" y="644"/>
                </a:lnTo>
                <a:lnTo>
                  <a:pt x="870" y="645"/>
                </a:lnTo>
                <a:lnTo>
                  <a:pt x="870" y="645"/>
                </a:lnTo>
                <a:lnTo>
                  <a:pt x="870" y="645"/>
                </a:lnTo>
                <a:lnTo>
                  <a:pt x="870" y="645"/>
                </a:lnTo>
                <a:cubicBezTo>
                  <a:pt x="869" y="644"/>
                  <a:pt x="869" y="643"/>
                  <a:pt x="868" y="643"/>
                </a:cubicBezTo>
                <a:lnTo>
                  <a:pt x="868" y="643"/>
                </a:lnTo>
                <a:lnTo>
                  <a:pt x="868" y="643"/>
                </a:lnTo>
                <a:lnTo>
                  <a:pt x="868" y="643"/>
                </a:lnTo>
                <a:cubicBezTo>
                  <a:pt x="869" y="643"/>
                  <a:pt x="870" y="644"/>
                  <a:pt x="871" y="644"/>
                </a:cubicBezTo>
                <a:close/>
                <a:moveTo>
                  <a:pt x="870" y="271"/>
                </a:moveTo>
                <a:lnTo>
                  <a:pt x="870" y="271"/>
                </a:lnTo>
                <a:cubicBezTo>
                  <a:pt x="869" y="271"/>
                  <a:pt x="869" y="271"/>
                  <a:pt x="869" y="271"/>
                </a:cubicBezTo>
                <a:lnTo>
                  <a:pt x="869" y="271"/>
                </a:lnTo>
                <a:cubicBezTo>
                  <a:pt x="869" y="271"/>
                  <a:pt x="869" y="271"/>
                  <a:pt x="870" y="271"/>
                </a:cubicBezTo>
                <a:close/>
                <a:moveTo>
                  <a:pt x="860" y="199"/>
                </a:moveTo>
                <a:lnTo>
                  <a:pt x="860" y="199"/>
                </a:lnTo>
                <a:cubicBezTo>
                  <a:pt x="860" y="200"/>
                  <a:pt x="860" y="200"/>
                  <a:pt x="860" y="200"/>
                </a:cubicBezTo>
                <a:lnTo>
                  <a:pt x="860" y="200"/>
                </a:lnTo>
                <a:cubicBezTo>
                  <a:pt x="860" y="200"/>
                  <a:pt x="860" y="200"/>
                  <a:pt x="859" y="201"/>
                </a:cubicBezTo>
                <a:lnTo>
                  <a:pt x="859" y="201"/>
                </a:lnTo>
                <a:lnTo>
                  <a:pt x="859" y="201"/>
                </a:lnTo>
                <a:lnTo>
                  <a:pt x="859" y="201"/>
                </a:lnTo>
                <a:cubicBezTo>
                  <a:pt x="859" y="200"/>
                  <a:pt x="859" y="200"/>
                  <a:pt x="860" y="199"/>
                </a:cubicBezTo>
                <a:close/>
                <a:moveTo>
                  <a:pt x="858" y="237"/>
                </a:moveTo>
                <a:lnTo>
                  <a:pt x="858" y="237"/>
                </a:lnTo>
                <a:cubicBezTo>
                  <a:pt x="858" y="236"/>
                  <a:pt x="859" y="235"/>
                  <a:pt x="859" y="235"/>
                </a:cubicBezTo>
                <a:lnTo>
                  <a:pt x="859" y="235"/>
                </a:lnTo>
                <a:cubicBezTo>
                  <a:pt x="860" y="235"/>
                  <a:pt x="861" y="234"/>
                  <a:pt x="862" y="234"/>
                </a:cubicBezTo>
                <a:lnTo>
                  <a:pt x="862" y="234"/>
                </a:lnTo>
                <a:lnTo>
                  <a:pt x="862" y="234"/>
                </a:lnTo>
                <a:lnTo>
                  <a:pt x="862" y="234"/>
                </a:lnTo>
                <a:cubicBezTo>
                  <a:pt x="860" y="239"/>
                  <a:pt x="860" y="242"/>
                  <a:pt x="866" y="237"/>
                </a:cubicBezTo>
                <a:lnTo>
                  <a:pt x="866" y="237"/>
                </a:lnTo>
                <a:cubicBezTo>
                  <a:pt x="867" y="237"/>
                  <a:pt x="869" y="237"/>
                  <a:pt x="869" y="237"/>
                </a:cubicBezTo>
                <a:lnTo>
                  <a:pt x="869" y="237"/>
                </a:lnTo>
                <a:cubicBezTo>
                  <a:pt x="869" y="238"/>
                  <a:pt x="869" y="238"/>
                  <a:pt x="869" y="239"/>
                </a:cubicBezTo>
                <a:lnTo>
                  <a:pt x="869" y="239"/>
                </a:lnTo>
                <a:cubicBezTo>
                  <a:pt x="868" y="239"/>
                  <a:pt x="867" y="239"/>
                  <a:pt x="867" y="239"/>
                </a:cubicBezTo>
                <a:lnTo>
                  <a:pt x="867" y="239"/>
                </a:lnTo>
                <a:cubicBezTo>
                  <a:pt x="865" y="240"/>
                  <a:pt x="864" y="241"/>
                  <a:pt x="863" y="243"/>
                </a:cubicBezTo>
                <a:lnTo>
                  <a:pt x="863" y="243"/>
                </a:lnTo>
                <a:cubicBezTo>
                  <a:pt x="863" y="240"/>
                  <a:pt x="860" y="239"/>
                  <a:pt x="858" y="237"/>
                </a:cubicBezTo>
                <a:close/>
                <a:moveTo>
                  <a:pt x="857" y="818"/>
                </a:moveTo>
                <a:lnTo>
                  <a:pt x="857" y="818"/>
                </a:lnTo>
                <a:cubicBezTo>
                  <a:pt x="856" y="818"/>
                  <a:pt x="856" y="818"/>
                  <a:pt x="855" y="818"/>
                </a:cubicBezTo>
                <a:lnTo>
                  <a:pt x="855" y="818"/>
                </a:lnTo>
                <a:cubicBezTo>
                  <a:pt x="855" y="817"/>
                  <a:pt x="856" y="817"/>
                  <a:pt x="856" y="816"/>
                </a:cubicBezTo>
                <a:lnTo>
                  <a:pt x="856" y="816"/>
                </a:lnTo>
                <a:cubicBezTo>
                  <a:pt x="856" y="817"/>
                  <a:pt x="856" y="818"/>
                  <a:pt x="857" y="818"/>
                </a:cubicBezTo>
                <a:close/>
                <a:moveTo>
                  <a:pt x="861" y="803"/>
                </a:moveTo>
                <a:lnTo>
                  <a:pt x="861" y="803"/>
                </a:lnTo>
                <a:lnTo>
                  <a:pt x="861" y="803"/>
                </a:lnTo>
                <a:cubicBezTo>
                  <a:pt x="857" y="805"/>
                  <a:pt x="859" y="809"/>
                  <a:pt x="857" y="811"/>
                </a:cubicBezTo>
                <a:lnTo>
                  <a:pt x="857" y="811"/>
                </a:lnTo>
                <a:cubicBezTo>
                  <a:pt x="857" y="810"/>
                  <a:pt x="855" y="810"/>
                  <a:pt x="854" y="810"/>
                </a:cubicBezTo>
                <a:lnTo>
                  <a:pt x="854" y="810"/>
                </a:lnTo>
                <a:cubicBezTo>
                  <a:pt x="856" y="809"/>
                  <a:pt x="856" y="808"/>
                  <a:pt x="856" y="807"/>
                </a:cubicBezTo>
                <a:lnTo>
                  <a:pt x="856" y="807"/>
                </a:lnTo>
                <a:cubicBezTo>
                  <a:pt x="857" y="806"/>
                  <a:pt x="858" y="805"/>
                  <a:pt x="859" y="804"/>
                </a:cubicBezTo>
                <a:lnTo>
                  <a:pt x="859" y="804"/>
                </a:lnTo>
                <a:cubicBezTo>
                  <a:pt x="859" y="804"/>
                  <a:pt x="859" y="804"/>
                  <a:pt x="858" y="803"/>
                </a:cubicBezTo>
                <a:lnTo>
                  <a:pt x="858" y="803"/>
                </a:lnTo>
                <a:cubicBezTo>
                  <a:pt x="857" y="802"/>
                  <a:pt x="857" y="802"/>
                  <a:pt x="856" y="803"/>
                </a:cubicBezTo>
                <a:lnTo>
                  <a:pt x="856" y="803"/>
                </a:lnTo>
                <a:cubicBezTo>
                  <a:pt x="857" y="801"/>
                  <a:pt x="857" y="798"/>
                  <a:pt x="858" y="797"/>
                </a:cubicBezTo>
                <a:lnTo>
                  <a:pt x="858" y="797"/>
                </a:lnTo>
                <a:cubicBezTo>
                  <a:pt x="859" y="797"/>
                  <a:pt x="860" y="797"/>
                  <a:pt x="861" y="798"/>
                </a:cubicBezTo>
                <a:lnTo>
                  <a:pt x="861" y="798"/>
                </a:lnTo>
                <a:cubicBezTo>
                  <a:pt x="861" y="798"/>
                  <a:pt x="862" y="798"/>
                  <a:pt x="862" y="799"/>
                </a:cubicBezTo>
                <a:lnTo>
                  <a:pt x="862" y="799"/>
                </a:lnTo>
                <a:cubicBezTo>
                  <a:pt x="861" y="800"/>
                  <a:pt x="859" y="802"/>
                  <a:pt x="861" y="803"/>
                </a:cubicBezTo>
                <a:close/>
                <a:moveTo>
                  <a:pt x="873" y="242"/>
                </a:moveTo>
                <a:lnTo>
                  <a:pt x="873" y="242"/>
                </a:lnTo>
                <a:cubicBezTo>
                  <a:pt x="872" y="242"/>
                  <a:pt x="872" y="240"/>
                  <a:pt x="871" y="240"/>
                </a:cubicBezTo>
                <a:lnTo>
                  <a:pt x="871" y="240"/>
                </a:lnTo>
                <a:cubicBezTo>
                  <a:pt x="871" y="239"/>
                  <a:pt x="872" y="237"/>
                  <a:pt x="873" y="235"/>
                </a:cubicBezTo>
                <a:lnTo>
                  <a:pt x="873" y="235"/>
                </a:lnTo>
                <a:cubicBezTo>
                  <a:pt x="873" y="236"/>
                  <a:pt x="874" y="236"/>
                  <a:pt x="874" y="237"/>
                </a:cubicBezTo>
                <a:lnTo>
                  <a:pt x="874" y="237"/>
                </a:lnTo>
                <a:lnTo>
                  <a:pt x="874" y="237"/>
                </a:lnTo>
                <a:lnTo>
                  <a:pt x="874" y="237"/>
                </a:lnTo>
                <a:cubicBezTo>
                  <a:pt x="873" y="239"/>
                  <a:pt x="872" y="240"/>
                  <a:pt x="873" y="242"/>
                </a:cubicBezTo>
                <a:close/>
                <a:moveTo>
                  <a:pt x="873" y="225"/>
                </a:moveTo>
                <a:lnTo>
                  <a:pt x="873" y="225"/>
                </a:lnTo>
                <a:cubicBezTo>
                  <a:pt x="874" y="225"/>
                  <a:pt x="874" y="224"/>
                  <a:pt x="874" y="224"/>
                </a:cubicBezTo>
                <a:lnTo>
                  <a:pt x="874" y="224"/>
                </a:lnTo>
                <a:cubicBezTo>
                  <a:pt x="873" y="222"/>
                  <a:pt x="875" y="220"/>
                  <a:pt x="875" y="219"/>
                </a:cubicBezTo>
                <a:lnTo>
                  <a:pt x="875" y="219"/>
                </a:lnTo>
                <a:lnTo>
                  <a:pt x="876" y="219"/>
                </a:lnTo>
                <a:lnTo>
                  <a:pt x="876" y="219"/>
                </a:lnTo>
                <a:cubicBezTo>
                  <a:pt x="877" y="219"/>
                  <a:pt x="877" y="219"/>
                  <a:pt x="878" y="219"/>
                </a:cubicBezTo>
                <a:lnTo>
                  <a:pt x="878" y="219"/>
                </a:lnTo>
                <a:cubicBezTo>
                  <a:pt x="878" y="219"/>
                  <a:pt x="878" y="218"/>
                  <a:pt x="878" y="217"/>
                </a:cubicBezTo>
                <a:lnTo>
                  <a:pt x="878" y="217"/>
                </a:lnTo>
                <a:cubicBezTo>
                  <a:pt x="878" y="219"/>
                  <a:pt x="879" y="219"/>
                  <a:pt x="880" y="221"/>
                </a:cubicBezTo>
                <a:lnTo>
                  <a:pt x="880" y="221"/>
                </a:lnTo>
                <a:lnTo>
                  <a:pt x="880" y="221"/>
                </a:lnTo>
                <a:cubicBezTo>
                  <a:pt x="879" y="221"/>
                  <a:pt x="878" y="222"/>
                  <a:pt x="878" y="222"/>
                </a:cubicBezTo>
                <a:lnTo>
                  <a:pt x="878" y="222"/>
                </a:lnTo>
                <a:cubicBezTo>
                  <a:pt x="878" y="223"/>
                  <a:pt x="877" y="223"/>
                  <a:pt x="877" y="223"/>
                </a:cubicBezTo>
                <a:lnTo>
                  <a:pt x="877" y="223"/>
                </a:lnTo>
                <a:cubicBezTo>
                  <a:pt x="877" y="223"/>
                  <a:pt x="877" y="223"/>
                  <a:pt x="876" y="223"/>
                </a:cubicBezTo>
                <a:lnTo>
                  <a:pt x="876" y="223"/>
                </a:lnTo>
                <a:cubicBezTo>
                  <a:pt x="875" y="224"/>
                  <a:pt x="874" y="225"/>
                  <a:pt x="873" y="225"/>
                </a:cubicBezTo>
                <a:close/>
                <a:moveTo>
                  <a:pt x="875" y="763"/>
                </a:moveTo>
                <a:lnTo>
                  <a:pt x="875" y="763"/>
                </a:lnTo>
                <a:cubicBezTo>
                  <a:pt x="875" y="763"/>
                  <a:pt x="875" y="763"/>
                  <a:pt x="874" y="764"/>
                </a:cubicBezTo>
                <a:lnTo>
                  <a:pt x="874" y="764"/>
                </a:lnTo>
                <a:lnTo>
                  <a:pt x="874" y="764"/>
                </a:lnTo>
                <a:lnTo>
                  <a:pt x="874" y="764"/>
                </a:lnTo>
                <a:lnTo>
                  <a:pt x="874" y="764"/>
                </a:lnTo>
                <a:cubicBezTo>
                  <a:pt x="874" y="763"/>
                  <a:pt x="875" y="763"/>
                  <a:pt x="875" y="763"/>
                </a:cubicBezTo>
                <a:close/>
                <a:moveTo>
                  <a:pt x="899" y="174"/>
                </a:moveTo>
                <a:lnTo>
                  <a:pt x="899" y="174"/>
                </a:lnTo>
                <a:lnTo>
                  <a:pt x="899" y="174"/>
                </a:lnTo>
                <a:lnTo>
                  <a:pt x="898" y="173"/>
                </a:lnTo>
                <a:lnTo>
                  <a:pt x="898" y="173"/>
                </a:lnTo>
                <a:cubicBezTo>
                  <a:pt x="898" y="173"/>
                  <a:pt x="898" y="173"/>
                  <a:pt x="898" y="172"/>
                </a:cubicBezTo>
                <a:lnTo>
                  <a:pt x="898" y="172"/>
                </a:lnTo>
                <a:cubicBezTo>
                  <a:pt x="898" y="173"/>
                  <a:pt x="899" y="174"/>
                  <a:pt x="899" y="174"/>
                </a:cubicBezTo>
                <a:close/>
                <a:moveTo>
                  <a:pt x="894" y="61"/>
                </a:moveTo>
                <a:lnTo>
                  <a:pt x="894" y="61"/>
                </a:lnTo>
                <a:cubicBezTo>
                  <a:pt x="894" y="60"/>
                  <a:pt x="894" y="59"/>
                  <a:pt x="894" y="58"/>
                </a:cubicBezTo>
                <a:lnTo>
                  <a:pt x="894" y="58"/>
                </a:lnTo>
                <a:cubicBezTo>
                  <a:pt x="896" y="57"/>
                  <a:pt x="897" y="56"/>
                  <a:pt x="899" y="56"/>
                </a:cubicBezTo>
                <a:lnTo>
                  <a:pt x="899" y="56"/>
                </a:lnTo>
                <a:lnTo>
                  <a:pt x="899" y="56"/>
                </a:lnTo>
                <a:lnTo>
                  <a:pt x="900" y="56"/>
                </a:lnTo>
                <a:lnTo>
                  <a:pt x="900" y="56"/>
                </a:lnTo>
                <a:cubicBezTo>
                  <a:pt x="899" y="57"/>
                  <a:pt x="899" y="57"/>
                  <a:pt x="899" y="58"/>
                </a:cubicBezTo>
                <a:lnTo>
                  <a:pt x="899" y="58"/>
                </a:lnTo>
                <a:cubicBezTo>
                  <a:pt x="899" y="58"/>
                  <a:pt x="898" y="58"/>
                  <a:pt x="897" y="59"/>
                </a:cubicBezTo>
                <a:lnTo>
                  <a:pt x="897" y="59"/>
                </a:lnTo>
                <a:cubicBezTo>
                  <a:pt x="896" y="62"/>
                  <a:pt x="896" y="64"/>
                  <a:pt x="898" y="66"/>
                </a:cubicBezTo>
                <a:lnTo>
                  <a:pt x="898" y="66"/>
                </a:lnTo>
                <a:cubicBezTo>
                  <a:pt x="898" y="67"/>
                  <a:pt x="897" y="67"/>
                  <a:pt x="897" y="68"/>
                </a:cubicBezTo>
                <a:lnTo>
                  <a:pt x="897" y="68"/>
                </a:lnTo>
                <a:cubicBezTo>
                  <a:pt x="894" y="68"/>
                  <a:pt x="894" y="74"/>
                  <a:pt x="890" y="73"/>
                </a:cubicBezTo>
                <a:lnTo>
                  <a:pt x="890" y="73"/>
                </a:lnTo>
                <a:cubicBezTo>
                  <a:pt x="890" y="73"/>
                  <a:pt x="889" y="73"/>
                  <a:pt x="888" y="73"/>
                </a:cubicBezTo>
                <a:lnTo>
                  <a:pt x="888" y="73"/>
                </a:lnTo>
                <a:cubicBezTo>
                  <a:pt x="887" y="73"/>
                  <a:pt x="887" y="73"/>
                  <a:pt x="886" y="72"/>
                </a:cubicBezTo>
                <a:lnTo>
                  <a:pt x="886" y="72"/>
                </a:lnTo>
                <a:cubicBezTo>
                  <a:pt x="885" y="70"/>
                  <a:pt x="885" y="68"/>
                  <a:pt x="887" y="65"/>
                </a:cubicBezTo>
                <a:lnTo>
                  <a:pt x="887" y="65"/>
                </a:lnTo>
                <a:lnTo>
                  <a:pt x="887" y="65"/>
                </a:lnTo>
                <a:lnTo>
                  <a:pt x="887" y="65"/>
                </a:lnTo>
                <a:cubicBezTo>
                  <a:pt x="887" y="64"/>
                  <a:pt x="887" y="62"/>
                  <a:pt x="886" y="62"/>
                </a:cubicBezTo>
                <a:lnTo>
                  <a:pt x="886" y="62"/>
                </a:lnTo>
                <a:lnTo>
                  <a:pt x="886" y="62"/>
                </a:lnTo>
                <a:cubicBezTo>
                  <a:pt x="885" y="62"/>
                  <a:pt x="885" y="62"/>
                  <a:pt x="885" y="62"/>
                </a:cubicBezTo>
                <a:lnTo>
                  <a:pt x="885" y="62"/>
                </a:lnTo>
                <a:cubicBezTo>
                  <a:pt x="888" y="59"/>
                  <a:pt x="890" y="58"/>
                  <a:pt x="894" y="61"/>
                </a:cubicBezTo>
                <a:close/>
                <a:moveTo>
                  <a:pt x="894" y="18"/>
                </a:moveTo>
                <a:lnTo>
                  <a:pt x="894" y="18"/>
                </a:lnTo>
                <a:cubicBezTo>
                  <a:pt x="894" y="18"/>
                  <a:pt x="894" y="17"/>
                  <a:pt x="896" y="16"/>
                </a:cubicBezTo>
                <a:lnTo>
                  <a:pt x="896" y="16"/>
                </a:lnTo>
                <a:cubicBezTo>
                  <a:pt x="897" y="16"/>
                  <a:pt x="897" y="15"/>
                  <a:pt x="897" y="15"/>
                </a:cubicBezTo>
                <a:lnTo>
                  <a:pt x="897" y="15"/>
                </a:lnTo>
                <a:lnTo>
                  <a:pt x="897" y="15"/>
                </a:lnTo>
                <a:lnTo>
                  <a:pt x="897" y="15"/>
                </a:lnTo>
                <a:cubicBezTo>
                  <a:pt x="898" y="15"/>
                  <a:pt x="899" y="16"/>
                  <a:pt x="900" y="17"/>
                </a:cubicBezTo>
                <a:lnTo>
                  <a:pt x="900" y="17"/>
                </a:lnTo>
                <a:cubicBezTo>
                  <a:pt x="899" y="18"/>
                  <a:pt x="898" y="20"/>
                  <a:pt x="898" y="21"/>
                </a:cubicBezTo>
                <a:lnTo>
                  <a:pt x="898" y="21"/>
                </a:lnTo>
                <a:cubicBezTo>
                  <a:pt x="896" y="21"/>
                  <a:pt x="894" y="21"/>
                  <a:pt x="894" y="19"/>
                </a:cubicBezTo>
                <a:lnTo>
                  <a:pt x="894" y="19"/>
                </a:lnTo>
                <a:cubicBezTo>
                  <a:pt x="894" y="19"/>
                  <a:pt x="894" y="19"/>
                  <a:pt x="894" y="18"/>
                </a:cubicBezTo>
                <a:close/>
                <a:moveTo>
                  <a:pt x="900" y="179"/>
                </a:moveTo>
                <a:lnTo>
                  <a:pt x="900" y="179"/>
                </a:lnTo>
                <a:close/>
                <a:moveTo>
                  <a:pt x="900" y="170"/>
                </a:moveTo>
                <a:lnTo>
                  <a:pt x="900" y="170"/>
                </a:lnTo>
                <a:close/>
                <a:moveTo>
                  <a:pt x="899" y="262"/>
                </a:moveTo>
                <a:lnTo>
                  <a:pt x="899" y="262"/>
                </a:lnTo>
                <a:close/>
                <a:moveTo>
                  <a:pt x="897" y="602"/>
                </a:moveTo>
                <a:lnTo>
                  <a:pt x="897" y="602"/>
                </a:lnTo>
                <a:cubicBezTo>
                  <a:pt x="897" y="601"/>
                  <a:pt x="898" y="600"/>
                  <a:pt x="899" y="599"/>
                </a:cubicBezTo>
                <a:lnTo>
                  <a:pt x="899" y="599"/>
                </a:lnTo>
                <a:cubicBezTo>
                  <a:pt x="899" y="599"/>
                  <a:pt x="899" y="599"/>
                  <a:pt x="898" y="599"/>
                </a:cubicBezTo>
                <a:lnTo>
                  <a:pt x="898" y="599"/>
                </a:lnTo>
                <a:cubicBezTo>
                  <a:pt x="899" y="598"/>
                  <a:pt x="899" y="598"/>
                  <a:pt x="899" y="597"/>
                </a:cubicBezTo>
                <a:lnTo>
                  <a:pt x="899" y="597"/>
                </a:lnTo>
                <a:cubicBezTo>
                  <a:pt x="899" y="599"/>
                  <a:pt x="900" y="600"/>
                  <a:pt x="900" y="600"/>
                </a:cubicBezTo>
                <a:lnTo>
                  <a:pt x="900" y="600"/>
                </a:lnTo>
                <a:cubicBezTo>
                  <a:pt x="899" y="601"/>
                  <a:pt x="898" y="602"/>
                  <a:pt x="897" y="603"/>
                </a:cubicBezTo>
                <a:lnTo>
                  <a:pt x="897" y="603"/>
                </a:lnTo>
                <a:lnTo>
                  <a:pt x="897" y="602"/>
                </a:lnTo>
                <a:close/>
                <a:moveTo>
                  <a:pt x="901" y="57"/>
                </a:moveTo>
                <a:lnTo>
                  <a:pt x="901" y="57"/>
                </a:lnTo>
                <a:lnTo>
                  <a:pt x="901" y="57"/>
                </a:lnTo>
                <a:cubicBezTo>
                  <a:pt x="900" y="57"/>
                  <a:pt x="900" y="57"/>
                  <a:pt x="900" y="57"/>
                </a:cubicBezTo>
                <a:lnTo>
                  <a:pt x="900" y="57"/>
                </a:lnTo>
                <a:cubicBezTo>
                  <a:pt x="900" y="57"/>
                  <a:pt x="900" y="57"/>
                  <a:pt x="900" y="56"/>
                </a:cubicBezTo>
                <a:lnTo>
                  <a:pt x="900" y="56"/>
                </a:lnTo>
                <a:lnTo>
                  <a:pt x="900" y="56"/>
                </a:lnTo>
                <a:lnTo>
                  <a:pt x="900" y="56"/>
                </a:lnTo>
                <a:cubicBezTo>
                  <a:pt x="900" y="57"/>
                  <a:pt x="900" y="57"/>
                  <a:pt x="901" y="57"/>
                </a:cubicBezTo>
                <a:close/>
                <a:moveTo>
                  <a:pt x="902" y="45"/>
                </a:moveTo>
                <a:lnTo>
                  <a:pt x="902" y="45"/>
                </a:lnTo>
                <a:lnTo>
                  <a:pt x="902" y="45"/>
                </a:lnTo>
                <a:cubicBezTo>
                  <a:pt x="904" y="44"/>
                  <a:pt x="905" y="43"/>
                  <a:pt x="906" y="43"/>
                </a:cubicBezTo>
                <a:lnTo>
                  <a:pt x="906" y="43"/>
                </a:lnTo>
                <a:cubicBezTo>
                  <a:pt x="906" y="43"/>
                  <a:pt x="906" y="42"/>
                  <a:pt x="907" y="42"/>
                </a:cubicBezTo>
                <a:lnTo>
                  <a:pt x="907" y="42"/>
                </a:lnTo>
                <a:lnTo>
                  <a:pt x="907" y="42"/>
                </a:lnTo>
                <a:lnTo>
                  <a:pt x="907" y="42"/>
                </a:lnTo>
                <a:cubicBezTo>
                  <a:pt x="907" y="44"/>
                  <a:pt x="909" y="46"/>
                  <a:pt x="912" y="46"/>
                </a:cubicBezTo>
                <a:lnTo>
                  <a:pt x="912" y="46"/>
                </a:lnTo>
                <a:cubicBezTo>
                  <a:pt x="911" y="46"/>
                  <a:pt x="909" y="47"/>
                  <a:pt x="908" y="47"/>
                </a:cubicBezTo>
                <a:lnTo>
                  <a:pt x="908" y="47"/>
                </a:lnTo>
                <a:cubicBezTo>
                  <a:pt x="907" y="48"/>
                  <a:pt x="907" y="49"/>
                  <a:pt x="906" y="50"/>
                </a:cubicBezTo>
                <a:lnTo>
                  <a:pt x="906" y="50"/>
                </a:lnTo>
                <a:cubicBezTo>
                  <a:pt x="905" y="49"/>
                  <a:pt x="903" y="48"/>
                  <a:pt x="903" y="47"/>
                </a:cubicBezTo>
                <a:lnTo>
                  <a:pt x="903" y="47"/>
                </a:lnTo>
                <a:lnTo>
                  <a:pt x="902" y="47"/>
                </a:lnTo>
                <a:lnTo>
                  <a:pt x="902" y="47"/>
                </a:lnTo>
                <a:cubicBezTo>
                  <a:pt x="902" y="47"/>
                  <a:pt x="903" y="47"/>
                  <a:pt x="903" y="46"/>
                </a:cubicBezTo>
                <a:lnTo>
                  <a:pt x="902" y="45"/>
                </a:lnTo>
                <a:close/>
                <a:moveTo>
                  <a:pt x="907" y="12"/>
                </a:moveTo>
                <a:lnTo>
                  <a:pt x="907" y="12"/>
                </a:lnTo>
                <a:cubicBezTo>
                  <a:pt x="907" y="13"/>
                  <a:pt x="906" y="13"/>
                  <a:pt x="906" y="13"/>
                </a:cubicBezTo>
                <a:lnTo>
                  <a:pt x="906" y="13"/>
                </a:lnTo>
                <a:cubicBezTo>
                  <a:pt x="906" y="13"/>
                  <a:pt x="906" y="12"/>
                  <a:pt x="906" y="11"/>
                </a:cubicBezTo>
                <a:lnTo>
                  <a:pt x="906" y="11"/>
                </a:lnTo>
                <a:cubicBezTo>
                  <a:pt x="906" y="12"/>
                  <a:pt x="907" y="12"/>
                  <a:pt x="907" y="12"/>
                </a:cubicBezTo>
                <a:close/>
                <a:moveTo>
                  <a:pt x="906" y="4"/>
                </a:moveTo>
                <a:lnTo>
                  <a:pt x="906" y="4"/>
                </a:lnTo>
                <a:lnTo>
                  <a:pt x="906" y="4"/>
                </a:lnTo>
                <a:cubicBezTo>
                  <a:pt x="908" y="4"/>
                  <a:pt x="908" y="4"/>
                  <a:pt x="909" y="4"/>
                </a:cubicBezTo>
                <a:lnTo>
                  <a:pt x="909" y="4"/>
                </a:lnTo>
                <a:cubicBezTo>
                  <a:pt x="908" y="5"/>
                  <a:pt x="907" y="6"/>
                  <a:pt x="906" y="7"/>
                </a:cubicBezTo>
                <a:lnTo>
                  <a:pt x="906" y="7"/>
                </a:lnTo>
                <a:cubicBezTo>
                  <a:pt x="906" y="7"/>
                  <a:pt x="906" y="8"/>
                  <a:pt x="906" y="9"/>
                </a:cubicBezTo>
                <a:lnTo>
                  <a:pt x="906" y="9"/>
                </a:lnTo>
                <a:cubicBezTo>
                  <a:pt x="906" y="7"/>
                  <a:pt x="906" y="5"/>
                  <a:pt x="906" y="4"/>
                </a:cubicBezTo>
                <a:close/>
                <a:moveTo>
                  <a:pt x="907" y="56"/>
                </a:moveTo>
                <a:lnTo>
                  <a:pt x="907" y="56"/>
                </a:lnTo>
                <a:cubicBezTo>
                  <a:pt x="908" y="56"/>
                  <a:pt x="908" y="56"/>
                  <a:pt x="908" y="55"/>
                </a:cubicBezTo>
                <a:lnTo>
                  <a:pt x="908" y="55"/>
                </a:lnTo>
                <a:cubicBezTo>
                  <a:pt x="908" y="55"/>
                  <a:pt x="909" y="55"/>
                  <a:pt x="909" y="56"/>
                </a:cubicBezTo>
                <a:lnTo>
                  <a:pt x="909" y="56"/>
                </a:lnTo>
                <a:cubicBezTo>
                  <a:pt x="908" y="56"/>
                  <a:pt x="908" y="56"/>
                  <a:pt x="907" y="56"/>
                </a:cubicBezTo>
                <a:close/>
                <a:moveTo>
                  <a:pt x="913" y="62"/>
                </a:moveTo>
                <a:lnTo>
                  <a:pt x="913" y="62"/>
                </a:lnTo>
                <a:cubicBezTo>
                  <a:pt x="912" y="62"/>
                  <a:pt x="910" y="61"/>
                  <a:pt x="906" y="62"/>
                </a:cubicBezTo>
                <a:lnTo>
                  <a:pt x="906" y="62"/>
                </a:lnTo>
                <a:cubicBezTo>
                  <a:pt x="906" y="64"/>
                  <a:pt x="906" y="64"/>
                  <a:pt x="906" y="64"/>
                </a:cubicBezTo>
                <a:lnTo>
                  <a:pt x="906" y="64"/>
                </a:lnTo>
                <a:cubicBezTo>
                  <a:pt x="904" y="65"/>
                  <a:pt x="903" y="64"/>
                  <a:pt x="902" y="64"/>
                </a:cubicBezTo>
                <a:lnTo>
                  <a:pt x="902" y="64"/>
                </a:lnTo>
                <a:lnTo>
                  <a:pt x="902" y="64"/>
                </a:lnTo>
                <a:lnTo>
                  <a:pt x="902" y="64"/>
                </a:lnTo>
                <a:cubicBezTo>
                  <a:pt x="906" y="62"/>
                  <a:pt x="908" y="60"/>
                  <a:pt x="911" y="58"/>
                </a:cubicBezTo>
                <a:lnTo>
                  <a:pt x="911" y="58"/>
                </a:lnTo>
                <a:cubicBezTo>
                  <a:pt x="912" y="58"/>
                  <a:pt x="912" y="58"/>
                  <a:pt x="913" y="59"/>
                </a:cubicBezTo>
                <a:lnTo>
                  <a:pt x="913" y="59"/>
                </a:lnTo>
                <a:cubicBezTo>
                  <a:pt x="912" y="60"/>
                  <a:pt x="912" y="62"/>
                  <a:pt x="913" y="62"/>
                </a:cubicBezTo>
                <a:close/>
                <a:moveTo>
                  <a:pt x="913" y="69"/>
                </a:moveTo>
                <a:lnTo>
                  <a:pt x="913" y="69"/>
                </a:lnTo>
                <a:cubicBezTo>
                  <a:pt x="913" y="70"/>
                  <a:pt x="913" y="71"/>
                  <a:pt x="913" y="72"/>
                </a:cubicBezTo>
                <a:lnTo>
                  <a:pt x="913" y="72"/>
                </a:lnTo>
                <a:cubicBezTo>
                  <a:pt x="912" y="72"/>
                  <a:pt x="911" y="72"/>
                  <a:pt x="911" y="71"/>
                </a:cubicBezTo>
                <a:lnTo>
                  <a:pt x="911" y="71"/>
                </a:lnTo>
                <a:cubicBezTo>
                  <a:pt x="912" y="70"/>
                  <a:pt x="912" y="69"/>
                  <a:pt x="914" y="69"/>
                </a:cubicBezTo>
                <a:lnTo>
                  <a:pt x="914" y="69"/>
                </a:lnTo>
                <a:lnTo>
                  <a:pt x="913" y="69"/>
                </a:lnTo>
                <a:close/>
                <a:moveTo>
                  <a:pt x="916" y="65"/>
                </a:moveTo>
                <a:lnTo>
                  <a:pt x="916" y="65"/>
                </a:lnTo>
                <a:cubicBezTo>
                  <a:pt x="917" y="65"/>
                  <a:pt x="918" y="64"/>
                  <a:pt x="918" y="65"/>
                </a:cubicBezTo>
                <a:lnTo>
                  <a:pt x="918" y="65"/>
                </a:lnTo>
                <a:cubicBezTo>
                  <a:pt x="918" y="66"/>
                  <a:pt x="917" y="66"/>
                  <a:pt x="916" y="67"/>
                </a:cubicBezTo>
                <a:lnTo>
                  <a:pt x="916" y="67"/>
                </a:lnTo>
                <a:lnTo>
                  <a:pt x="916" y="67"/>
                </a:lnTo>
                <a:lnTo>
                  <a:pt x="916" y="67"/>
                </a:lnTo>
                <a:cubicBezTo>
                  <a:pt x="916" y="68"/>
                  <a:pt x="916" y="68"/>
                  <a:pt x="916" y="68"/>
                </a:cubicBezTo>
                <a:lnTo>
                  <a:pt x="916" y="68"/>
                </a:lnTo>
                <a:cubicBezTo>
                  <a:pt x="915" y="66"/>
                  <a:pt x="915" y="65"/>
                  <a:pt x="914" y="64"/>
                </a:cubicBezTo>
                <a:lnTo>
                  <a:pt x="914" y="64"/>
                </a:lnTo>
                <a:cubicBezTo>
                  <a:pt x="915" y="64"/>
                  <a:pt x="916" y="64"/>
                  <a:pt x="916" y="65"/>
                </a:cubicBezTo>
                <a:close/>
                <a:moveTo>
                  <a:pt x="905" y="75"/>
                </a:moveTo>
                <a:lnTo>
                  <a:pt x="905" y="75"/>
                </a:lnTo>
                <a:cubicBezTo>
                  <a:pt x="905" y="75"/>
                  <a:pt x="904" y="75"/>
                  <a:pt x="903" y="76"/>
                </a:cubicBezTo>
                <a:lnTo>
                  <a:pt x="903" y="76"/>
                </a:lnTo>
                <a:cubicBezTo>
                  <a:pt x="903" y="76"/>
                  <a:pt x="903" y="76"/>
                  <a:pt x="902" y="76"/>
                </a:cubicBezTo>
                <a:lnTo>
                  <a:pt x="902" y="76"/>
                </a:lnTo>
                <a:cubicBezTo>
                  <a:pt x="901" y="76"/>
                  <a:pt x="901" y="76"/>
                  <a:pt x="900" y="75"/>
                </a:cubicBezTo>
                <a:lnTo>
                  <a:pt x="900" y="75"/>
                </a:lnTo>
                <a:cubicBezTo>
                  <a:pt x="901" y="74"/>
                  <a:pt x="903" y="73"/>
                  <a:pt x="905" y="72"/>
                </a:cubicBezTo>
                <a:lnTo>
                  <a:pt x="905" y="72"/>
                </a:lnTo>
                <a:cubicBezTo>
                  <a:pt x="905" y="73"/>
                  <a:pt x="905" y="73"/>
                  <a:pt x="905" y="74"/>
                </a:cubicBezTo>
                <a:lnTo>
                  <a:pt x="905" y="74"/>
                </a:lnTo>
                <a:cubicBezTo>
                  <a:pt x="906" y="74"/>
                  <a:pt x="906" y="74"/>
                  <a:pt x="906" y="74"/>
                </a:cubicBezTo>
                <a:lnTo>
                  <a:pt x="906" y="74"/>
                </a:lnTo>
                <a:cubicBezTo>
                  <a:pt x="906" y="74"/>
                  <a:pt x="906" y="74"/>
                  <a:pt x="905" y="75"/>
                </a:cubicBezTo>
                <a:close/>
                <a:moveTo>
                  <a:pt x="902" y="212"/>
                </a:moveTo>
                <a:lnTo>
                  <a:pt x="902" y="212"/>
                </a:lnTo>
                <a:lnTo>
                  <a:pt x="902" y="212"/>
                </a:lnTo>
                <a:lnTo>
                  <a:pt x="902" y="212"/>
                </a:lnTo>
                <a:cubicBezTo>
                  <a:pt x="902" y="212"/>
                  <a:pt x="902" y="212"/>
                  <a:pt x="903" y="212"/>
                </a:cubicBezTo>
                <a:lnTo>
                  <a:pt x="903" y="212"/>
                </a:lnTo>
                <a:cubicBezTo>
                  <a:pt x="902" y="212"/>
                  <a:pt x="902" y="212"/>
                  <a:pt x="902" y="212"/>
                </a:cubicBezTo>
                <a:close/>
                <a:moveTo>
                  <a:pt x="906" y="779"/>
                </a:moveTo>
                <a:lnTo>
                  <a:pt x="906" y="779"/>
                </a:lnTo>
                <a:cubicBezTo>
                  <a:pt x="906" y="778"/>
                  <a:pt x="906" y="778"/>
                  <a:pt x="906" y="778"/>
                </a:cubicBezTo>
                <a:lnTo>
                  <a:pt x="906" y="778"/>
                </a:lnTo>
                <a:lnTo>
                  <a:pt x="906" y="779"/>
                </a:lnTo>
                <a:lnTo>
                  <a:pt x="905" y="779"/>
                </a:lnTo>
                <a:lnTo>
                  <a:pt x="905" y="779"/>
                </a:lnTo>
                <a:lnTo>
                  <a:pt x="905" y="779"/>
                </a:lnTo>
                <a:lnTo>
                  <a:pt x="906" y="779"/>
                </a:lnTo>
                <a:close/>
                <a:moveTo>
                  <a:pt x="903" y="751"/>
                </a:moveTo>
                <a:lnTo>
                  <a:pt x="903" y="751"/>
                </a:lnTo>
                <a:cubicBezTo>
                  <a:pt x="902" y="750"/>
                  <a:pt x="901" y="750"/>
                  <a:pt x="900" y="750"/>
                </a:cubicBezTo>
                <a:lnTo>
                  <a:pt x="900" y="750"/>
                </a:lnTo>
                <a:cubicBezTo>
                  <a:pt x="901" y="749"/>
                  <a:pt x="902" y="748"/>
                  <a:pt x="903" y="747"/>
                </a:cubicBezTo>
                <a:lnTo>
                  <a:pt x="903" y="747"/>
                </a:lnTo>
                <a:cubicBezTo>
                  <a:pt x="904" y="747"/>
                  <a:pt x="904" y="747"/>
                  <a:pt x="905" y="747"/>
                </a:cubicBezTo>
                <a:lnTo>
                  <a:pt x="905" y="747"/>
                </a:lnTo>
                <a:cubicBezTo>
                  <a:pt x="905" y="748"/>
                  <a:pt x="906" y="748"/>
                  <a:pt x="906" y="748"/>
                </a:cubicBezTo>
                <a:lnTo>
                  <a:pt x="906" y="748"/>
                </a:lnTo>
                <a:cubicBezTo>
                  <a:pt x="905" y="749"/>
                  <a:pt x="904" y="750"/>
                  <a:pt x="903" y="751"/>
                </a:cubicBezTo>
                <a:close/>
                <a:moveTo>
                  <a:pt x="904" y="618"/>
                </a:moveTo>
                <a:lnTo>
                  <a:pt x="904" y="618"/>
                </a:lnTo>
                <a:cubicBezTo>
                  <a:pt x="905" y="617"/>
                  <a:pt x="905" y="617"/>
                  <a:pt x="906" y="616"/>
                </a:cubicBezTo>
                <a:lnTo>
                  <a:pt x="906" y="616"/>
                </a:lnTo>
                <a:lnTo>
                  <a:pt x="906" y="616"/>
                </a:lnTo>
                <a:lnTo>
                  <a:pt x="906" y="616"/>
                </a:lnTo>
                <a:cubicBezTo>
                  <a:pt x="906" y="616"/>
                  <a:pt x="907" y="616"/>
                  <a:pt x="908" y="616"/>
                </a:cubicBezTo>
                <a:lnTo>
                  <a:pt x="908" y="616"/>
                </a:lnTo>
                <a:lnTo>
                  <a:pt x="908" y="616"/>
                </a:lnTo>
                <a:lnTo>
                  <a:pt x="908" y="616"/>
                </a:lnTo>
                <a:cubicBezTo>
                  <a:pt x="906" y="617"/>
                  <a:pt x="905" y="619"/>
                  <a:pt x="905" y="622"/>
                </a:cubicBezTo>
                <a:lnTo>
                  <a:pt x="905" y="622"/>
                </a:lnTo>
                <a:cubicBezTo>
                  <a:pt x="905" y="622"/>
                  <a:pt x="905" y="622"/>
                  <a:pt x="904" y="622"/>
                </a:cubicBezTo>
                <a:lnTo>
                  <a:pt x="904" y="622"/>
                </a:lnTo>
                <a:lnTo>
                  <a:pt x="904" y="622"/>
                </a:lnTo>
                <a:lnTo>
                  <a:pt x="904" y="622"/>
                </a:lnTo>
                <a:cubicBezTo>
                  <a:pt x="904" y="621"/>
                  <a:pt x="904" y="619"/>
                  <a:pt x="904" y="618"/>
                </a:cubicBezTo>
                <a:close/>
                <a:moveTo>
                  <a:pt x="909" y="187"/>
                </a:moveTo>
                <a:lnTo>
                  <a:pt x="909" y="187"/>
                </a:lnTo>
                <a:cubicBezTo>
                  <a:pt x="911" y="184"/>
                  <a:pt x="913" y="182"/>
                  <a:pt x="916" y="179"/>
                </a:cubicBezTo>
                <a:lnTo>
                  <a:pt x="916" y="179"/>
                </a:lnTo>
                <a:cubicBezTo>
                  <a:pt x="916" y="181"/>
                  <a:pt x="915" y="184"/>
                  <a:pt x="916" y="186"/>
                </a:cubicBezTo>
                <a:lnTo>
                  <a:pt x="916" y="186"/>
                </a:lnTo>
                <a:lnTo>
                  <a:pt x="916" y="186"/>
                </a:lnTo>
                <a:lnTo>
                  <a:pt x="916" y="186"/>
                </a:lnTo>
                <a:cubicBezTo>
                  <a:pt x="916" y="190"/>
                  <a:pt x="912" y="191"/>
                  <a:pt x="910" y="193"/>
                </a:cubicBezTo>
                <a:lnTo>
                  <a:pt x="910" y="193"/>
                </a:lnTo>
                <a:cubicBezTo>
                  <a:pt x="909" y="193"/>
                  <a:pt x="908" y="193"/>
                  <a:pt x="907" y="193"/>
                </a:cubicBezTo>
                <a:lnTo>
                  <a:pt x="907" y="193"/>
                </a:lnTo>
                <a:lnTo>
                  <a:pt x="907" y="193"/>
                </a:lnTo>
                <a:lnTo>
                  <a:pt x="907" y="193"/>
                </a:lnTo>
                <a:cubicBezTo>
                  <a:pt x="906" y="191"/>
                  <a:pt x="909" y="189"/>
                  <a:pt x="909" y="187"/>
                </a:cubicBezTo>
                <a:close/>
                <a:moveTo>
                  <a:pt x="921" y="406"/>
                </a:moveTo>
                <a:lnTo>
                  <a:pt x="921" y="406"/>
                </a:lnTo>
                <a:lnTo>
                  <a:pt x="921" y="405"/>
                </a:lnTo>
                <a:lnTo>
                  <a:pt x="921" y="405"/>
                </a:lnTo>
                <a:cubicBezTo>
                  <a:pt x="922" y="405"/>
                  <a:pt x="923" y="406"/>
                  <a:pt x="924" y="406"/>
                </a:cubicBezTo>
                <a:lnTo>
                  <a:pt x="924" y="406"/>
                </a:lnTo>
                <a:cubicBezTo>
                  <a:pt x="924" y="406"/>
                  <a:pt x="924" y="406"/>
                  <a:pt x="923" y="407"/>
                </a:cubicBezTo>
                <a:lnTo>
                  <a:pt x="923" y="407"/>
                </a:lnTo>
                <a:lnTo>
                  <a:pt x="923" y="407"/>
                </a:lnTo>
                <a:lnTo>
                  <a:pt x="923" y="407"/>
                </a:lnTo>
                <a:cubicBezTo>
                  <a:pt x="922" y="408"/>
                  <a:pt x="921" y="408"/>
                  <a:pt x="920" y="408"/>
                </a:cubicBezTo>
                <a:lnTo>
                  <a:pt x="920" y="408"/>
                </a:lnTo>
                <a:cubicBezTo>
                  <a:pt x="921" y="408"/>
                  <a:pt x="921" y="407"/>
                  <a:pt x="921" y="406"/>
                </a:cubicBezTo>
                <a:close/>
                <a:moveTo>
                  <a:pt x="928" y="584"/>
                </a:moveTo>
                <a:lnTo>
                  <a:pt x="928" y="584"/>
                </a:lnTo>
                <a:cubicBezTo>
                  <a:pt x="928" y="584"/>
                  <a:pt x="928" y="584"/>
                  <a:pt x="928" y="585"/>
                </a:cubicBezTo>
                <a:lnTo>
                  <a:pt x="928" y="585"/>
                </a:lnTo>
                <a:cubicBezTo>
                  <a:pt x="928" y="585"/>
                  <a:pt x="928" y="585"/>
                  <a:pt x="927" y="585"/>
                </a:cubicBezTo>
                <a:lnTo>
                  <a:pt x="927" y="585"/>
                </a:lnTo>
                <a:cubicBezTo>
                  <a:pt x="928" y="585"/>
                  <a:pt x="928" y="584"/>
                  <a:pt x="928" y="584"/>
                </a:cubicBezTo>
                <a:close/>
                <a:moveTo>
                  <a:pt x="940" y="165"/>
                </a:moveTo>
                <a:lnTo>
                  <a:pt x="940" y="165"/>
                </a:lnTo>
                <a:lnTo>
                  <a:pt x="940" y="165"/>
                </a:lnTo>
                <a:lnTo>
                  <a:pt x="940" y="165"/>
                </a:lnTo>
                <a:lnTo>
                  <a:pt x="940" y="166"/>
                </a:lnTo>
                <a:lnTo>
                  <a:pt x="940" y="166"/>
                </a:lnTo>
                <a:cubicBezTo>
                  <a:pt x="940" y="167"/>
                  <a:pt x="940" y="167"/>
                  <a:pt x="940" y="167"/>
                </a:cubicBezTo>
                <a:lnTo>
                  <a:pt x="940" y="167"/>
                </a:lnTo>
                <a:cubicBezTo>
                  <a:pt x="939" y="167"/>
                  <a:pt x="939" y="167"/>
                  <a:pt x="938" y="166"/>
                </a:cubicBezTo>
                <a:lnTo>
                  <a:pt x="938" y="166"/>
                </a:lnTo>
                <a:cubicBezTo>
                  <a:pt x="939" y="166"/>
                  <a:pt x="940" y="166"/>
                  <a:pt x="940" y="165"/>
                </a:cubicBezTo>
                <a:close/>
                <a:moveTo>
                  <a:pt x="942" y="173"/>
                </a:moveTo>
                <a:lnTo>
                  <a:pt x="942" y="173"/>
                </a:lnTo>
                <a:cubicBezTo>
                  <a:pt x="943" y="174"/>
                  <a:pt x="943" y="175"/>
                  <a:pt x="943" y="175"/>
                </a:cubicBezTo>
                <a:lnTo>
                  <a:pt x="943" y="175"/>
                </a:lnTo>
                <a:cubicBezTo>
                  <a:pt x="943" y="175"/>
                  <a:pt x="942" y="175"/>
                  <a:pt x="941" y="174"/>
                </a:cubicBezTo>
                <a:lnTo>
                  <a:pt x="941" y="174"/>
                </a:lnTo>
                <a:lnTo>
                  <a:pt x="942" y="173"/>
                </a:lnTo>
                <a:close/>
                <a:moveTo>
                  <a:pt x="944" y="159"/>
                </a:moveTo>
                <a:lnTo>
                  <a:pt x="944" y="159"/>
                </a:lnTo>
                <a:cubicBezTo>
                  <a:pt x="944" y="160"/>
                  <a:pt x="944" y="160"/>
                  <a:pt x="944" y="160"/>
                </a:cubicBezTo>
                <a:lnTo>
                  <a:pt x="944" y="160"/>
                </a:lnTo>
                <a:lnTo>
                  <a:pt x="943" y="160"/>
                </a:lnTo>
                <a:lnTo>
                  <a:pt x="943" y="160"/>
                </a:lnTo>
                <a:cubicBezTo>
                  <a:pt x="943" y="160"/>
                  <a:pt x="944" y="160"/>
                  <a:pt x="944" y="159"/>
                </a:cubicBezTo>
                <a:close/>
                <a:moveTo>
                  <a:pt x="456" y="731"/>
                </a:moveTo>
                <a:lnTo>
                  <a:pt x="456" y="731"/>
                </a:lnTo>
                <a:lnTo>
                  <a:pt x="456" y="731"/>
                </a:lnTo>
                <a:lnTo>
                  <a:pt x="456" y="731"/>
                </a:lnTo>
                <a:lnTo>
                  <a:pt x="455" y="731"/>
                </a:lnTo>
                <a:lnTo>
                  <a:pt x="455" y="731"/>
                </a:lnTo>
                <a:cubicBezTo>
                  <a:pt x="456" y="731"/>
                  <a:pt x="456" y="731"/>
                  <a:pt x="456" y="731"/>
                </a:cubicBezTo>
                <a:close/>
                <a:moveTo>
                  <a:pt x="453" y="740"/>
                </a:moveTo>
                <a:lnTo>
                  <a:pt x="453" y="740"/>
                </a:lnTo>
                <a:cubicBezTo>
                  <a:pt x="452" y="742"/>
                  <a:pt x="452" y="743"/>
                  <a:pt x="452" y="745"/>
                </a:cubicBezTo>
                <a:lnTo>
                  <a:pt x="452" y="745"/>
                </a:lnTo>
                <a:cubicBezTo>
                  <a:pt x="451" y="744"/>
                  <a:pt x="450" y="744"/>
                  <a:pt x="451" y="742"/>
                </a:cubicBezTo>
                <a:lnTo>
                  <a:pt x="451" y="742"/>
                </a:lnTo>
                <a:cubicBezTo>
                  <a:pt x="450" y="740"/>
                  <a:pt x="451" y="738"/>
                  <a:pt x="453" y="736"/>
                </a:cubicBezTo>
                <a:lnTo>
                  <a:pt x="453" y="736"/>
                </a:lnTo>
                <a:cubicBezTo>
                  <a:pt x="453" y="737"/>
                  <a:pt x="454" y="738"/>
                  <a:pt x="455" y="738"/>
                </a:cubicBezTo>
                <a:lnTo>
                  <a:pt x="455" y="738"/>
                </a:lnTo>
                <a:cubicBezTo>
                  <a:pt x="454" y="739"/>
                  <a:pt x="453" y="739"/>
                  <a:pt x="453" y="740"/>
                </a:cubicBezTo>
                <a:close/>
                <a:moveTo>
                  <a:pt x="449" y="848"/>
                </a:moveTo>
                <a:lnTo>
                  <a:pt x="449" y="848"/>
                </a:lnTo>
                <a:cubicBezTo>
                  <a:pt x="449" y="848"/>
                  <a:pt x="449" y="848"/>
                  <a:pt x="448" y="849"/>
                </a:cubicBezTo>
                <a:lnTo>
                  <a:pt x="448" y="849"/>
                </a:lnTo>
                <a:lnTo>
                  <a:pt x="448" y="849"/>
                </a:lnTo>
                <a:lnTo>
                  <a:pt x="448" y="849"/>
                </a:lnTo>
                <a:cubicBezTo>
                  <a:pt x="448" y="849"/>
                  <a:pt x="448" y="849"/>
                  <a:pt x="447" y="849"/>
                </a:cubicBezTo>
                <a:lnTo>
                  <a:pt x="447" y="849"/>
                </a:lnTo>
                <a:cubicBezTo>
                  <a:pt x="447" y="849"/>
                  <a:pt x="446" y="849"/>
                  <a:pt x="445" y="850"/>
                </a:cubicBezTo>
                <a:lnTo>
                  <a:pt x="445" y="850"/>
                </a:lnTo>
                <a:cubicBezTo>
                  <a:pt x="445" y="849"/>
                  <a:pt x="445" y="849"/>
                  <a:pt x="445" y="849"/>
                </a:cubicBezTo>
                <a:lnTo>
                  <a:pt x="445" y="849"/>
                </a:lnTo>
                <a:lnTo>
                  <a:pt x="445" y="849"/>
                </a:lnTo>
                <a:lnTo>
                  <a:pt x="445" y="849"/>
                </a:lnTo>
                <a:cubicBezTo>
                  <a:pt x="445" y="848"/>
                  <a:pt x="445" y="847"/>
                  <a:pt x="446" y="847"/>
                </a:cubicBezTo>
                <a:lnTo>
                  <a:pt x="446" y="847"/>
                </a:lnTo>
                <a:lnTo>
                  <a:pt x="446" y="847"/>
                </a:lnTo>
                <a:cubicBezTo>
                  <a:pt x="447" y="845"/>
                  <a:pt x="448" y="843"/>
                  <a:pt x="450" y="841"/>
                </a:cubicBezTo>
                <a:lnTo>
                  <a:pt x="450" y="841"/>
                </a:lnTo>
                <a:cubicBezTo>
                  <a:pt x="450" y="841"/>
                  <a:pt x="450" y="840"/>
                  <a:pt x="450" y="839"/>
                </a:cubicBezTo>
                <a:lnTo>
                  <a:pt x="450" y="839"/>
                </a:lnTo>
                <a:lnTo>
                  <a:pt x="450" y="839"/>
                </a:lnTo>
                <a:lnTo>
                  <a:pt x="450" y="839"/>
                </a:lnTo>
                <a:cubicBezTo>
                  <a:pt x="451" y="840"/>
                  <a:pt x="451" y="841"/>
                  <a:pt x="452" y="841"/>
                </a:cubicBezTo>
                <a:lnTo>
                  <a:pt x="452" y="841"/>
                </a:lnTo>
                <a:lnTo>
                  <a:pt x="452" y="841"/>
                </a:lnTo>
                <a:lnTo>
                  <a:pt x="452" y="841"/>
                </a:lnTo>
                <a:cubicBezTo>
                  <a:pt x="448" y="842"/>
                  <a:pt x="448" y="845"/>
                  <a:pt x="449" y="848"/>
                </a:cubicBezTo>
                <a:close/>
                <a:moveTo>
                  <a:pt x="450" y="509"/>
                </a:moveTo>
                <a:lnTo>
                  <a:pt x="450" y="509"/>
                </a:lnTo>
                <a:cubicBezTo>
                  <a:pt x="450" y="509"/>
                  <a:pt x="450" y="509"/>
                  <a:pt x="450" y="510"/>
                </a:cubicBezTo>
                <a:lnTo>
                  <a:pt x="450" y="510"/>
                </a:lnTo>
                <a:cubicBezTo>
                  <a:pt x="450" y="510"/>
                  <a:pt x="449" y="511"/>
                  <a:pt x="448" y="511"/>
                </a:cubicBezTo>
                <a:lnTo>
                  <a:pt x="448" y="511"/>
                </a:lnTo>
                <a:lnTo>
                  <a:pt x="448" y="511"/>
                </a:lnTo>
                <a:lnTo>
                  <a:pt x="448" y="511"/>
                </a:lnTo>
                <a:cubicBezTo>
                  <a:pt x="449" y="510"/>
                  <a:pt x="449" y="509"/>
                  <a:pt x="450" y="509"/>
                </a:cubicBezTo>
                <a:close/>
                <a:moveTo>
                  <a:pt x="443" y="769"/>
                </a:moveTo>
                <a:lnTo>
                  <a:pt x="443" y="769"/>
                </a:lnTo>
                <a:cubicBezTo>
                  <a:pt x="443" y="769"/>
                  <a:pt x="443" y="769"/>
                  <a:pt x="444" y="769"/>
                </a:cubicBezTo>
                <a:lnTo>
                  <a:pt x="444" y="769"/>
                </a:lnTo>
                <a:lnTo>
                  <a:pt x="444" y="769"/>
                </a:lnTo>
                <a:lnTo>
                  <a:pt x="444" y="769"/>
                </a:lnTo>
                <a:lnTo>
                  <a:pt x="444" y="769"/>
                </a:lnTo>
                <a:lnTo>
                  <a:pt x="444" y="769"/>
                </a:lnTo>
                <a:lnTo>
                  <a:pt x="444" y="769"/>
                </a:lnTo>
                <a:lnTo>
                  <a:pt x="444" y="769"/>
                </a:lnTo>
                <a:lnTo>
                  <a:pt x="444" y="769"/>
                </a:lnTo>
                <a:cubicBezTo>
                  <a:pt x="443" y="769"/>
                  <a:pt x="443" y="769"/>
                  <a:pt x="443" y="769"/>
                </a:cubicBezTo>
                <a:close/>
                <a:moveTo>
                  <a:pt x="443" y="811"/>
                </a:moveTo>
                <a:lnTo>
                  <a:pt x="443" y="811"/>
                </a:lnTo>
                <a:lnTo>
                  <a:pt x="443" y="811"/>
                </a:lnTo>
                <a:lnTo>
                  <a:pt x="443" y="811"/>
                </a:lnTo>
                <a:cubicBezTo>
                  <a:pt x="443" y="811"/>
                  <a:pt x="443" y="810"/>
                  <a:pt x="444" y="810"/>
                </a:cubicBezTo>
                <a:lnTo>
                  <a:pt x="444" y="810"/>
                </a:lnTo>
                <a:cubicBezTo>
                  <a:pt x="443" y="810"/>
                  <a:pt x="443" y="811"/>
                  <a:pt x="443" y="811"/>
                </a:cubicBezTo>
                <a:close/>
                <a:moveTo>
                  <a:pt x="443" y="811"/>
                </a:moveTo>
                <a:lnTo>
                  <a:pt x="443" y="811"/>
                </a:lnTo>
                <a:close/>
                <a:moveTo>
                  <a:pt x="442" y="736"/>
                </a:moveTo>
                <a:lnTo>
                  <a:pt x="442" y="736"/>
                </a:lnTo>
                <a:cubicBezTo>
                  <a:pt x="442" y="736"/>
                  <a:pt x="442" y="736"/>
                  <a:pt x="441" y="736"/>
                </a:cubicBezTo>
                <a:lnTo>
                  <a:pt x="441" y="736"/>
                </a:lnTo>
                <a:lnTo>
                  <a:pt x="442" y="735"/>
                </a:lnTo>
                <a:lnTo>
                  <a:pt x="442" y="735"/>
                </a:lnTo>
                <a:cubicBezTo>
                  <a:pt x="442" y="735"/>
                  <a:pt x="442" y="736"/>
                  <a:pt x="443" y="736"/>
                </a:cubicBezTo>
                <a:lnTo>
                  <a:pt x="443" y="736"/>
                </a:lnTo>
                <a:cubicBezTo>
                  <a:pt x="443" y="736"/>
                  <a:pt x="443" y="736"/>
                  <a:pt x="442" y="736"/>
                </a:cubicBezTo>
                <a:close/>
                <a:moveTo>
                  <a:pt x="438" y="532"/>
                </a:moveTo>
                <a:lnTo>
                  <a:pt x="438" y="532"/>
                </a:lnTo>
                <a:cubicBezTo>
                  <a:pt x="438" y="531"/>
                  <a:pt x="438" y="530"/>
                  <a:pt x="438" y="530"/>
                </a:cubicBezTo>
                <a:lnTo>
                  <a:pt x="438" y="530"/>
                </a:lnTo>
                <a:cubicBezTo>
                  <a:pt x="438" y="530"/>
                  <a:pt x="438" y="530"/>
                  <a:pt x="438" y="531"/>
                </a:cubicBezTo>
                <a:lnTo>
                  <a:pt x="438" y="531"/>
                </a:lnTo>
                <a:cubicBezTo>
                  <a:pt x="438" y="531"/>
                  <a:pt x="438" y="531"/>
                  <a:pt x="438" y="532"/>
                </a:cubicBezTo>
                <a:close/>
                <a:moveTo>
                  <a:pt x="435" y="541"/>
                </a:moveTo>
                <a:lnTo>
                  <a:pt x="435" y="541"/>
                </a:lnTo>
                <a:cubicBezTo>
                  <a:pt x="434" y="540"/>
                  <a:pt x="433" y="538"/>
                  <a:pt x="435" y="536"/>
                </a:cubicBezTo>
                <a:lnTo>
                  <a:pt x="435" y="536"/>
                </a:lnTo>
                <a:cubicBezTo>
                  <a:pt x="435" y="537"/>
                  <a:pt x="437" y="539"/>
                  <a:pt x="435" y="541"/>
                </a:cubicBezTo>
                <a:close/>
                <a:moveTo>
                  <a:pt x="431" y="683"/>
                </a:moveTo>
                <a:lnTo>
                  <a:pt x="431" y="683"/>
                </a:lnTo>
                <a:cubicBezTo>
                  <a:pt x="431" y="682"/>
                  <a:pt x="430" y="682"/>
                  <a:pt x="430" y="682"/>
                </a:cubicBezTo>
                <a:lnTo>
                  <a:pt x="430" y="682"/>
                </a:lnTo>
                <a:lnTo>
                  <a:pt x="430" y="682"/>
                </a:lnTo>
                <a:lnTo>
                  <a:pt x="430" y="682"/>
                </a:lnTo>
                <a:cubicBezTo>
                  <a:pt x="430" y="682"/>
                  <a:pt x="430" y="681"/>
                  <a:pt x="431" y="681"/>
                </a:cubicBezTo>
                <a:lnTo>
                  <a:pt x="431" y="681"/>
                </a:lnTo>
                <a:cubicBezTo>
                  <a:pt x="430" y="680"/>
                  <a:pt x="429" y="680"/>
                  <a:pt x="428" y="680"/>
                </a:cubicBezTo>
                <a:lnTo>
                  <a:pt x="428" y="680"/>
                </a:lnTo>
                <a:lnTo>
                  <a:pt x="428" y="680"/>
                </a:lnTo>
                <a:lnTo>
                  <a:pt x="428" y="680"/>
                </a:lnTo>
                <a:cubicBezTo>
                  <a:pt x="430" y="678"/>
                  <a:pt x="430" y="679"/>
                  <a:pt x="430" y="680"/>
                </a:cubicBezTo>
                <a:lnTo>
                  <a:pt x="430" y="680"/>
                </a:lnTo>
                <a:cubicBezTo>
                  <a:pt x="431" y="680"/>
                  <a:pt x="431" y="681"/>
                  <a:pt x="432" y="682"/>
                </a:cubicBezTo>
                <a:lnTo>
                  <a:pt x="431" y="683"/>
                </a:lnTo>
                <a:close/>
                <a:moveTo>
                  <a:pt x="420" y="830"/>
                </a:moveTo>
                <a:lnTo>
                  <a:pt x="420" y="830"/>
                </a:lnTo>
                <a:cubicBezTo>
                  <a:pt x="419" y="831"/>
                  <a:pt x="417" y="831"/>
                  <a:pt x="417" y="832"/>
                </a:cubicBezTo>
                <a:lnTo>
                  <a:pt x="417" y="832"/>
                </a:lnTo>
                <a:cubicBezTo>
                  <a:pt x="416" y="831"/>
                  <a:pt x="416" y="831"/>
                  <a:pt x="415" y="831"/>
                </a:cubicBezTo>
                <a:lnTo>
                  <a:pt x="415" y="831"/>
                </a:lnTo>
                <a:cubicBezTo>
                  <a:pt x="417" y="829"/>
                  <a:pt x="419" y="828"/>
                  <a:pt x="420" y="830"/>
                </a:cubicBezTo>
                <a:lnTo>
                  <a:pt x="420" y="830"/>
                </a:lnTo>
                <a:lnTo>
                  <a:pt x="420" y="830"/>
                </a:lnTo>
                <a:lnTo>
                  <a:pt x="413" y="822"/>
                </a:lnTo>
                <a:lnTo>
                  <a:pt x="413" y="822"/>
                </a:lnTo>
                <a:lnTo>
                  <a:pt x="413" y="822"/>
                </a:lnTo>
                <a:lnTo>
                  <a:pt x="413" y="822"/>
                </a:lnTo>
                <a:lnTo>
                  <a:pt x="413" y="822"/>
                </a:lnTo>
                <a:lnTo>
                  <a:pt x="413" y="822"/>
                </a:lnTo>
                <a:lnTo>
                  <a:pt x="413" y="822"/>
                </a:lnTo>
                <a:lnTo>
                  <a:pt x="420" y="830"/>
                </a:lnTo>
                <a:close/>
                <a:moveTo>
                  <a:pt x="413" y="792"/>
                </a:moveTo>
                <a:lnTo>
                  <a:pt x="413" y="792"/>
                </a:lnTo>
                <a:lnTo>
                  <a:pt x="413" y="792"/>
                </a:lnTo>
                <a:lnTo>
                  <a:pt x="413" y="792"/>
                </a:lnTo>
                <a:lnTo>
                  <a:pt x="413" y="793"/>
                </a:lnTo>
                <a:lnTo>
                  <a:pt x="413" y="793"/>
                </a:lnTo>
                <a:lnTo>
                  <a:pt x="412" y="793"/>
                </a:lnTo>
                <a:lnTo>
                  <a:pt x="412" y="793"/>
                </a:lnTo>
                <a:cubicBezTo>
                  <a:pt x="412" y="793"/>
                  <a:pt x="412" y="793"/>
                  <a:pt x="413" y="792"/>
                </a:cubicBezTo>
                <a:close/>
                <a:moveTo>
                  <a:pt x="406" y="767"/>
                </a:moveTo>
                <a:lnTo>
                  <a:pt x="406" y="767"/>
                </a:lnTo>
                <a:cubicBezTo>
                  <a:pt x="405" y="766"/>
                  <a:pt x="404" y="766"/>
                  <a:pt x="402" y="768"/>
                </a:cubicBezTo>
                <a:lnTo>
                  <a:pt x="402" y="768"/>
                </a:lnTo>
                <a:cubicBezTo>
                  <a:pt x="401" y="768"/>
                  <a:pt x="401" y="768"/>
                  <a:pt x="400" y="768"/>
                </a:cubicBezTo>
                <a:lnTo>
                  <a:pt x="400" y="768"/>
                </a:lnTo>
                <a:cubicBezTo>
                  <a:pt x="401" y="768"/>
                  <a:pt x="401" y="768"/>
                  <a:pt x="401" y="767"/>
                </a:cubicBezTo>
                <a:lnTo>
                  <a:pt x="401" y="767"/>
                </a:lnTo>
                <a:lnTo>
                  <a:pt x="401" y="767"/>
                </a:lnTo>
                <a:lnTo>
                  <a:pt x="401" y="767"/>
                </a:lnTo>
                <a:cubicBezTo>
                  <a:pt x="401" y="766"/>
                  <a:pt x="402" y="766"/>
                  <a:pt x="403" y="766"/>
                </a:cubicBezTo>
                <a:lnTo>
                  <a:pt x="403" y="766"/>
                </a:lnTo>
                <a:cubicBezTo>
                  <a:pt x="404" y="766"/>
                  <a:pt x="405" y="766"/>
                  <a:pt x="406" y="766"/>
                </a:cubicBezTo>
                <a:lnTo>
                  <a:pt x="406" y="766"/>
                </a:lnTo>
                <a:cubicBezTo>
                  <a:pt x="406" y="766"/>
                  <a:pt x="406" y="766"/>
                  <a:pt x="407" y="766"/>
                </a:cubicBezTo>
                <a:lnTo>
                  <a:pt x="407" y="766"/>
                </a:lnTo>
                <a:cubicBezTo>
                  <a:pt x="407" y="766"/>
                  <a:pt x="406" y="766"/>
                  <a:pt x="406" y="767"/>
                </a:cubicBezTo>
                <a:close/>
                <a:moveTo>
                  <a:pt x="401" y="787"/>
                </a:moveTo>
                <a:lnTo>
                  <a:pt x="401" y="787"/>
                </a:lnTo>
                <a:lnTo>
                  <a:pt x="401" y="787"/>
                </a:lnTo>
                <a:lnTo>
                  <a:pt x="402" y="786"/>
                </a:lnTo>
                <a:lnTo>
                  <a:pt x="402" y="786"/>
                </a:lnTo>
                <a:lnTo>
                  <a:pt x="402" y="786"/>
                </a:lnTo>
                <a:cubicBezTo>
                  <a:pt x="402" y="786"/>
                  <a:pt x="403" y="787"/>
                  <a:pt x="404" y="786"/>
                </a:cubicBezTo>
                <a:lnTo>
                  <a:pt x="404" y="786"/>
                </a:lnTo>
                <a:cubicBezTo>
                  <a:pt x="402" y="787"/>
                  <a:pt x="401" y="788"/>
                  <a:pt x="401" y="787"/>
                </a:cubicBezTo>
                <a:close/>
                <a:moveTo>
                  <a:pt x="399" y="703"/>
                </a:moveTo>
                <a:lnTo>
                  <a:pt x="399" y="703"/>
                </a:lnTo>
                <a:cubicBezTo>
                  <a:pt x="400" y="702"/>
                  <a:pt x="401" y="702"/>
                  <a:pt x="403" y="702"/>
                </a:cubicBezTo>
                <a:lnTo>
                  <a:pt x="403" y="702"/>
                </a:lnTo>
                <a:lnTo>
                  <a:pt x="403" y="702"/>
                </a:lnTo>
                <a:cubicBezTo>
                  <a:pt x="401" y="702"/>
                  <a:pt x="400" y="702"/>
                  <a:pt x="398" y="703"/>
                </a:cubicBezTo>
                <a:lnTo>
                  <a:pt x="398" y="703"/>
                </a:lnTo>
                <a:cubicBezTo>
                  <a:pt x="399" y="703"/>
                  <a:pt x="399" y="703"/>
                  <a:pt x="399" y="703"/>
                </a:cubicBezTo>
                <a:close/>
                <a:moveTo>
                  <a:pt x="389" y="764"/>
                </a:moveTo>
                <a:lnTo>
                  <a:pt x="389" y="764"/>
                </a:lnTo>
                <a:cubicBezTo>
                  <a:pt x="389" y="764"/>
                  <a:pt x="389" y="765"/>
                  <a:pt x="390" y="765"/>
                </a:cubicBezTo>
                <a:lnTo>
                  <a:pt x="390" y="765"/>
                </a:lnTo>
                <a:cubicBezTo>
                  <a:pt x="388" y="765"/>
                  <a:pt x="387" y="766"/>
                  <a:pt x="386" y="766"/>
                </a:cubicBezTo>
                <a:lnTo>
                  <a:pt x="386" y="766"/>
                </a:lnTo>
                <a:cubicBezTo>
                  <a:pt x="386" y="765"/>
                  <a:pt x="385" y="764"/>
                  <a:pt x="385" y="763"/>
                </a:cubicBezTo>
                <a:lnTo>
                  <a:pt x="385" y="763"/>
                </a:lnTo>
                <a:cubicBezTo>
                  <a:pt x="385" y="763"/>
                  <a:pt x="385" y="763"/>
                  <a:pt x="386" y="763"/>
                </a:cubicBezTo>
                <a:lnTo>
                  <a:pt x="386" y="763"/>
                </a:lnTo>
                <a:cubicBezTo>
                  <a:pt x="387" y="762"/>
                  <a:pt x="388" y="761"/>
                  <a:pt x="389" y="761"/>
                </a:cubicBezTo>
                <a:lnTo>
                  <a:pt x="389" y="761"/>
                </a:lnTo>
                <a:lnTo>
                  <a:pt x="389" y="761"/>
                </a:lnTo>
                <a:lnTo>
                  <a:pt x="389" y="761"/>
                </a:lnTo>
                <a:cubicBezTo>
                  <a:pt x="389" y="761"/>
                  <a:pt x="389" y="761"/>
                  <a:pt x="390" y="761"/>
                </a:cubicBezTo>
                <a:lnTo>
                  <a:pt x="390" y="761"/>
                </a:lnTo>
                <a:cubicBezTo>
                  <a:pt x="388" y="761"/>
                  <a:pt x="387" y="762"/>
                  <a:pt x="389" y="764"/>
                </a:cubicBezTo>
                <a:close/>
                <a:moveTo>
                  <a:pt x="378" y="640"/>
                </a:moveTo>
                <a:lnTo>
                  <a:pt x="378" y="640"/>
                </a:lnTo>
                <a:cubicBezTo>
                  <a:pt x="378" y="640"/>
                  <a:pt x="378" y="640"/>
                  <a:pt x="378" y="639"/>
                </a:cubicBezTo>
                <a:lnTo>
                  <a:pt x="378" y="639"/>
                </a:lnTo>
                <a:cubicBezTo>
                  <a:pt x="379" y="639"/>
                  <a:pt x="379" y="639"/>
                  <a:pt x="379" y="638"/>
                </a:cubicBezTo>
                <a:lnTo>
                  <a:pt x="379" y="638"/>
                </a:lnTo>
                <a:lnTo>
                  <a:pt x="379" y="639"/>
                </a:lnTo>
                <a:lnTo>
                  <a:pt x="379" y="639"/>
                </a:lnTo>
                <a:cubicBezTo>
                  <a:pt x="379" y="639"/>
                  <a:pt x="378" y="639"/>
                  <a:pt x="378" y="640"/>
                </a:cubicBezTo>
                <a:close/>
                <a:moveTo>
                  <a:pt x="377" y="643"/>
                </a:moveTo>
                <a:lnTo>
                  <a:pt x="377" y="643"/>
                </a:lnTo>
                <a:cubicBezTo>
                  <a:pt x="377" y="642"/>
                  <a:pt x="378" y="642"/>
                  <a:pt x="378" y="641"/>
                </a:cubicBezTo>
                <a:lnTo>
                  <a:pt x="378" y="641"/>
                </a:lnTo>
                <a:cubicBezTo>
                  <a:pt x="378" y="641"/>
                  <a:pt x="378" y="641"/>
                  <a:pt x="378" y="640"/>
                </a:cubicBezTo>
                <a:lnTo>
                  <a:pt x="378" y="640"/>
                </a:lnTo>
                <a:cubicBezTo>
                  <a:pt x="378" y="641"/>
                  <a:pt x="378" y="641"/>
                  <a:pt x="378" y="642"/>
                </a:cubicBezTo>
                <a:lnTo>
                  <a:pt x="378" y="642"/>
                </a:lnTo>
                <a:cubicBezTo>
                  <a:pt x="378" y="642"/>
                  <a:pt x="377" y="642"/>
                  <a:pt x="377" y="643"/>
                </a:cubicBezTo>
                <a:close/>
                <a:moveTo>
                  <a:pt x="370" y="815"/>
                </a:moveTo>
                <a:lnTo>
                  <a:pt x="370" y="815"/>
                </a:lnTo>
                <a:cubicBezTo>
                  <a:pt x="370" y="816"/>
                  <a:pt x="369" y="817"/>
                  <a:pt x="369" y="818"/>
                </a:cubicBezTo>
                <a:lnTo>
                  <a:pt x="369" y="818"/>
                </a:lnTo>
                <a:cubicBezTo>
                  <a:pt x="367" y="816"/>
                  <a:pt x="367" y="815"/>
                  <a:pt x="366" y="813"/>
                </a:cubicBezTo>
                <a:lnTo>
                  <a:pt x="366" y="813"/>
                </a:lnTo>
                <a:cubicBezTo>
                  <a:pt x="367" y="813"/>
                  <a:pt x="368" y="813"/>
                  <a:pt x="369" y="812"/>
                </a:cubicBezTo>
                <a:lnTo>
                  <a:pt x="369" y="812"/>
                </a:lnTo>
                <a:cubicBezTo>
                  <a:pt x="370" y="813"/>
                  <a:pt x="370" y="813"/>
                  <a:pt x="371" y="815"/>
                </a:cubicBezTo>
                <a:lnTo>
                  <a:pt x="371" y="815"/>
                </a:lnTo>
                <a:lnTo>
                  <a:pt x="370" y="815"/>
                </a:lnTo>
                <a:close/>
                <a:moveTo>
                  <a:pt x="369" y="826"/>
                </a:moveTo>
                <a:lnTo>
                  <a:pt x="369" y="826"/>
                </a:lnTo>
                <a:cubicBezTo>
                  <a:pt x="368" y="825"/>
                  <a:pt x="366" y="825"/>
                  <a:pt x="365" y="825"/>
                </a:cubicBezTo>
                <a:lnTo>
                  <a:pt x="368" y="822"/>
                </a:lnTo>
                <a:lnTo>
                  <a:pt x="368" y="822"/>
                </a:lnTo>
                <a:lnTo>
                  <a:pt x="369" y="823"/>
                </a:lnTo>
                <a:lnTo>
                  <a:pt x="369" y="823"/>
                </a:lnTo>
                <a:cubicBezTo>
                  <a:pt x="371" y="824"/>
                  <a:pt x="370" y="825"/>
                  <a:pt x="369" y="826"/>
                </a:cubicBezTo>
                <a:close/>
                <a:moveTo>
                  <a:pt x="364" y="831"/>
                </a:moveTo>
                <a:lnTo>
                  <a:pt x="364" y="831"/>
                </a:lnTo>
                <a:cubicBezTo>
                  <a:pt x="361" y="827"/>
                  <a:pt x="358" y="830"/>
                  <a:pt x="356" y="835"/>
                </a:cubicBezTo>
                <a:lnTo>
                  <a:pt x="356" y="835"/>
                </a:lnTo>
                <a:cubicBezTo>
                  <a:pt x="356" y="834"/>
                  <a:pt x="356" y="832"/>
                  <a:pt x="354" y="831"/>
                </a:cubicBezTo>
                <a:lnTo>
                  <a:pt x="354" y="831"/>
                </a:lnTo>
                <a:cubicBezTo>
                  <a:pt x="356" y="831"/>
                  <a:pt x="357" y="831"/>
                  <a:pt x="358" y="830"/>
                </a:cubicBezTo>
                <a:lnTo>
                  <a:pt x="361" y="829"/>
                </a:lnTo>
                <a:lnTo>
                  <a:pt x="361" y="829"/>
                </a:lnTo>
                <a:cubicBezTo>
                  <a:pt x="362" y="828"/>
                  <a:pt x="363" y="827"/>
                  <a:pt x="364" y="826"/>
                </a:cubicBezTo>
                <a:lnTo>
                  <a:pt x="364" y="826"/>
                </a:lnTo>
                <a:cubicBezTo>
                  <a:pt x="364" y="827"/>
                  <a:pt x="365" y="828"/>
                  <a:pt x="366" y="828"/>
                </a:cubicBezTo>
                <a:lnTo>
                  <a:pt x="366" y="828"/>
                </a:lnTo>
                <a:cubicBezTo>
                  <a:pt x="365" y="829"/>
                  <a:pt x="364" y="830"/>
                  <a:pt x="364" y="831"/>
                </a:cubicBezTo>
                <a:close/>
                <a:moveTo>
                  <a:pt x="357" y="839"/>
                </a:moveTo>
                <a:lnTo>
                  <a:pt x="357" y="839"/>
                </a:lnTo>
                <a:lnTo>
                  <a:pt x="357" y="838"/>
                </a:lnTo>
                <a:lnTo>
                  <a:pt x="357" y="838"/>
                </a:lnTo>
                <a:cubicBezTo>
                  <a:pt x="356" y="839"/>
                  <a:pt x="356" y="839"/>
                  <a:pt x="356" y="839"/>
                </a:cubicBezTo>
                <a:lnTo>
                  <a:pt x="356" y="839"/>
                </a:lnTo>
                <a:cubicBezTo>
                  <a:pt x="356" y="837"/>
                  <a:pt x="356" y="837"/>
                  <a:pt x="356" y="835"/>
                </a:cubicBezTo>
                <a:lnTo>
                  <a:pt x="356" y="835"/>
                </a:lnTo>
                <a:cubicBezTo>
                  <a:pt x="358" y="835"/>
                  <a:pt x="362" y="835"/>
                  <a:pt x="357" y="839"/>
                </a:cubicBezTo>
                <a:close/>
                <a:moveTo>
                  <a:pt x="349" y="679"/>
                </a:moveTo>
                <a:lnTo>
                  <a:pt x="349" y="679"/>
                </a:lnTo>
                <a:cubicBezTo>
                  <a:pt x="349" y="680"/>
                  <a:pt x="349" y="680"/>
                  <a:pt x="349" y="680"/>
                </a:cubicBezTo>
                <a:lnTo>
                  <a:pt x="349" y="680"/>
                </a:lnTo>
                <a:cubicBezTo>
                  <a:pt x="348" y="680"/>
                  <a:pt x="348" y="681"/>
                  <a:pt x="348" y="682"/>
                </a:cubicBezTo>
                <a:lnTo>
                  <a:pt x="348" y="682"/>
                </a:lnTo>
                <a:cubicBezTo>
                  <a:pt x="348" y="682"/>
                  <a:pt x="348" y="682"/>
                  <a:pt x="347" y="682"/>
                </a:cubicBezTo>
                <a:lnTo>
                  <a:pt x="347" y="682"/>
                </a:lnTo>
                <a:cubicBezTo>
                  <a:pt x="348" y="678"/>
                  <a:pt x="351" y="674"/>
                  <a:pt x="351" y="671"/>
                </a:cubicBezTo>
                <a:lnTo>
                  <a:pt x="351" y="671"/>
                </a:lnTo>
                <a:lnTo>
                  <a:pt x="352" y="671"/>
                </a:lnTo>
                <a:lnTo>
                  <a:pt x="352" y="671"/>
                </a:lnTo>
                <a:cubicBezTo>
                  <a:pt x="354" y="669"/>
                  <a:pt x="355" y="668"/>
                  <a:pt x="358" y="667"/>
                </a:cubicBezTo>
                <a:lnTo>
                  <a:pt x="358" y="667"/>
                </a:lnTo>
                <a:cubicBezTo>
                  <a:pt x="358" y="667"/>
                  <a:pt x="358" y="668"/>
                  <a:pt x="358" y="669"/>
                </a:cubicBezTo>
                <a:lnTo>
                  <a:pt x="357" y="669"/>
                </a:lnTo>
                <a:lnTo>
                  <a:pt x="357" y="669"/>
                </a:lnTo>
                <a:cubicBezTo>
                  <a:pt x="354" y="672"/>
                  <a:pt x="350" y="674"/>
                  <a:pt x="349" y="679"/>
                </a:cubicBezTo>
                <a:close/>
                <a:moveTo>
                  <a:pt x="339" y="696"/>
                </a:moveTo>
                <a:lnTo>
                  <a:pt x="339" y="696"/>
                </a:lnTo>
                <a:cubicBezTo>
                  <a:pt x="340" y="694"/>
                  <a:pt x="341" y="692"/>
                  <a:pt x="341" y="690"/>
                </a:cubicBezTo>
                <a:lnTo>
                  <a:pt x="341" y="690"/>
                </a:lnTo>
                <a:cubicBezTo>
                  <a:pt x="342" y="692"/>
                  <a:pt x="344" y="692"/>
                  <a:pt x="347" y="692"/>
                </a:cubicBezTo>
                <a:lnTo>
                  <a:pt x="347" y="692"/>
                </a:lnTo>
                <a:cubicBezTo>
                  <a:pt x="347" y="692"/>
                  <a:pt x="347" y="692"/>
                  <a:pt x="347" y="693"/>
                </a:cubicBezTo>
                <a:lnTo>
                  <a:pt x="347" y="693"/>
                </a:lnTo>
                <a:cubicBezTo>
                  <a:pt x="344" y="693"/>
                  <a:pt x="342" y="694"/>
                  <a:pt x="339" y="696"/>
                </a:cubicBezTo>
                <a:close/>
                <a:moveTo>
                  <a:pt x="339" y="832"/>
                </a:moveTo>
                <a:lnTo>
                  <a:pt x="339" y="832"/>
                </a:lnTo>
                <a:cubicBezTo>
                  <a:pt x="340" y="832"/>
                  <a:pt x="340" y="831"/>
                  <a:pt x="340" y="831"/>
                </a:cubicBezTo>
                <a:lnTo>
                  <a:pt x="340" y="831"/>
                </a:lnTo>
                <a:cubicBezTo>
                  <a:pt x="341" y="831"/>
                  <a:pt x="341" y="831"/>
                  <a:pt x="342" y="831"/>
                </a:cubicBezTo>
                <a:lnTo>
                  <a:pt x="342" y="831"/>
                </a:lnTo>
                <a:cubicBezTo>
                  <a:pt x="341" y="831"/>
                  <a:pt x="340" y="831"/>
                  <a:pt x="339" y="832"/>
                </a:cubicBezTo>
                <a:close/>
                <a:moveTo>
                  <a:pt x="336" y="837"/>
                </a:moveTo>
                <a:lnTo>
                  <a:pt x="336" y="837"/>
                </a:lnTo>
                <a:lnTo>
                  <a:pt x="336" y="835"/>
                </a:lnTo>
                <a:lnTo>
                  <a:pt x="336" y="835"/>
                </a:lnTo>
                <a:lnTo>
                  <a:pt x="336" y="835"/>
                </a:lnTo>
                <a:lnTo>
                  <a:pt x="336" y="835"/>
                </a:lnTo>
                <a:lnTo>
                  <a:pt x="336" y="835"/>
                </a:lnTo>
                <a:lnTo>
                  <a:pt x="336" y="835"/>
                </a:lnTo>
                <a:cubicBezTo>
                  <a:pt x="336" y="835"/>
                  <a:pt x="337" y="834"/>
                  <a:pt x="338" y="833"/>
                </a:cubicBezTo>
                <a:lnTo>
                  <a:pt x="338" y="833"/>
                </a:lnTo>
                <a:cubicBezTo>
                  <a:pt x="338" y="834"/>
                  <a:pt x="338" y="835"/>
                  <a:pt x="339" y="835"/>
                </a:cubicBezTo>
                <a:lnTo>
                  <a:pt x="339" y="835"/>
                </a:lnTo>
                <a:cubicBezTo>
                  <a:pt x="338" y="837"/>
                  <a:pt x="337" y="837"/>
                  <a:pt x="336" y="837"/>
                </a:cubicBezTo>
                <a:close/>
                <a:moveTo>
                  <a:pt x="339" y="662"/>
                </a:moveTo>
                <a:lnTo>
                  <a:pt x="339" y="662"/>
                </a:lnTo>
                <a:close/>
                <a:moveTo>
                  <a:pt x="361" y="659"/>
                </a:moveTo>
                <a:lnTo>
                  <a:pt x="361" y="659"/>
                </a:lnTo>
                <a:cubicBezTo>
                  <a:pt x="361" y="659"/>
                  <a:pt x="361" y="660"/>
                  <a:pt x="361" y="661"/>
                </a:cubicBezTo>
                <a:lnTo>
                  <a:pt x="361" y="661"/>
                </a:lnTo>
                <a:lnTo>
                  <a:pt x="361" y="661"/>
                </a:lnTo>
                <a:lnTo>
                  <a:pt x="361" y="661"/>
                </a:lnTo>
                <a:cubicBezTo>
                  <a:pt x="360" y="661"/>
                  <a:pt x="360" y="661"/>
                  <a:pt x="359" y="660"/>
                </a:cubicBezTo>
                <a:lnTo>
                  <a:pt x="359" y="660"/>
                </a:lnTo>
                <a:lnTo>
                  <a:pt x="359" y="660"/>
                </a:lnTo>
                <a:lnTo>
                  <a:pt x="359" y="660"/>
                </a:lnTo>
                <a:cubicBezTo>
                  <a:pt x="360" y="659"/>
                  <a:pt x="360" y="659"/>
                  <a:pt x="361" y="659"/>
                </a:cubicBezTo>
                <a:close/>
                <a:moveTo>
                  <a:pt x="363" y="804"/>
                </a:moveTo>
                <a:lnTo>
                  <a:pt x="365" y="802"/>
                </a:lnTo>
                <a:lnTo>
                  <a:pt x="365" y="802"/>
                </a:lnTo>
                <a:cubicBezTo>
                  <a:pt x="366" y="802"/>
                  <a:pt x="367" y="802"/>
                  <a:pt x="369" y="802"/>
                </a:cubicBezTo>
                <a:lnTo>
                  <a:pt x="369" y="802"/>
                </a:lnTo>
                <a:cubicBezTo>
                  <a:pt x="368" y="804"/>
                  <a:pt x="368" y="805"/>
                  <a:pt x="365" y="805"/>
                </a:cubicBezTo>
                <a:lnTo>
                  <a:pt x="365" y="805"/>
                </a:lnTo>
                <a:cubicBezTo>
                  <a:pt x="365" y="806"/>
                  <a:pt x="365" y="806"/>
                  <a:pt x="365" y="806"/>
                </a:cubicBezTo>
                <a:lnTo>
                  <a:pt x="365" y="806"/>
                </a:lnTo>
                <a:cubicBezTo>
                  <a:pt x="364" y="805"/>
                  <a:pt x="364" y="805"/>
                  <a:pt x="363" y="805"/>
                </a:cubicBezTo>
                <a:lnTo>
                  <a:pt x="363" y="805"/>
                </a:lnTo>
                <a:lnTo>
                  <a:pt x="363" y="804"/>
                </a:lnTo>
                <a:close/>
                <a:moveTo>
                  <a:pt x="332" y="838"/>
                </a:moveTo>
                <a:lnTo>
                  <a:pt x="332" y="838"/>
                </a:lnTo>
                <a:close/>
                <a:moveTo>
                  <a:pt x="327" y="695"/>
                </a:moveTo>
                <a:lnTo>
                  <a:pt x="327" y="695"/>
                </a:lnTo>
                <a:lnTo>
                  <a:pt x="326" y="695"/>
                </a:lnTo>
                <a:lnTo>
                  <a:pt x="326" y="695"/>
                </a:lnTo>
                <a:lnTo>
                  <a:pt x="327" y="695"/>
                </a:lnTo>
                <a:close/>
                <a:moveTo>
                  <a:pt x="325" y="706"/>
                </a:moveTo>
                <a:lnTo>
                  <a:pt x="325" y="706"/>
                </a:lnTo>
                <a:cubicBezTo>
                  <a:pt x="324" y="706"/>
                  <a:pt x="323" y="706"/>
                  <a:pt x="323" y="707"/>
                </a:cubicBezTo>
                <a:lnTo>
                  <a:pt x="323" y="707"/>
                </a:lnTo>
                <a:cubicBezTo>
                  <a:pt x="323" y="706"/>
                  <a:pt x="323" y="706"/>
                  <a:pt x="323" y="706"/>
                </a:cubicBezTo>
                <a:lnTo>
                  <a:pt x="323" y="706"/>
                </a:lnTo>
                <a:cubicBezTo>
                  <a:pt x="324" y="705"/>
                  <a:pt x="324" y="705"/>
                  <a:pt x="324" y="705"/>
                </a:cubicBezTo>
                <a:lnTo>
                  <a:pt x="324" y="705"/>
                </a:lnTo>
                <a:cubicBezTo>
                  <a:pt x="325" y="705"/>
                  <a:pt x="325" y="705"/>
                  <a:pt x="326" y="705"/>
                </a:cubicBezTo>
                <a:lnTo>
                  <a:pt x="326" y="705"/>
                </a:lnTo>
                <a:lnTo>
                  <a:pt x="325" y="706"/>
                </a:lnTo>
                <a:close/>
                <a:moveTo>
                  <a:pt x="324" y="719"/>
                </a:moveTo>
                <a:lnTo>
                  <a:pt x="324" y="719"/>
                </a:lnTo>
                <a:cubicBezTo>
                  <a:pt x="324" y="719"/>
                  <a:pt x="324" y="719"/>
                  <a:pt x="323" y="719"/>
                </a:cubicBezTo>
                <a:lnTo>
                  <a:pt x="323" y="719"/>
                </a:lnTo>
                <a:cubicBezTo>
                  <a:pt x="322" y="719"/>
                  <a:pt x="321" y="720"/>
                  <a:pt x="321" y="720"/>
                </a:cubicBezTo>
                <a:lnTo>
                  <a:pt x="321" y="720"/>
                </a:lnTo>
                <a:lnTo>
                  <a:pt x="321" y="720"/>
                </a:lnTo>
                <a:lnTo>
                  <a:pt x="321" y="720"/>
                </a:lnTo>
                <a:cubicBezTo>
                  <a:pt x="319" y="721"/>
                  <a:pt x="316" y="722"/>
                  <a:pt x="315" y="723"/>
                </a:cubicBezTo>
                <a:lnTo>
                  <a:pt x="315" y="723"/>
                </a:lnTo>
                <a:cubicBezTo>
                  <a:pt x="314" y="726"/>
                  <a:pt x="315" y="727"/>
                  <a:pt x="317" y="728"/>
                </a:cubicBezTo>
                <a:lnTo>
                  <a:pt x="317" y="728"/>
                </a:lnTo>
                <a:cubicBezTo>
                  <a:pt x="317" y="729"/>
                  <a:pt x="317" y="729"/>
                  <a:pt x="317" y="730"/>
                </a:cubicBezTo>
                <a:lnTo>
                  <a:pt x="317" y="730"/>
                </a:lnTo>
                <a:lnTo>
                  <a:pt x="317" y="731"/>
                </a:lnTo>
                <a:lnTo>
                  <a:pt x="317" y="731"/>
                </a:lnTo>
                <a:cubicBezTo>
                  <a:pt x="317" y="731"/>
                  <a:pt x="317" y="731"/>
                  <a:pt x="317" y="732"/>
                </a:cubicBezTo>
                <a:lnTo>
                  <a:pt x="317" y="732"/>
                </a:lnTo>
                <a:cubicBezTo>
                  <a:pt x="315" y="732"/>
                  <a:pt x="315" y="733"/>
                  <a:pt x="314" y="734"/>
                </a:cubicBezTo>
                <a:lnTo>
                  <a:pt x="314" y="734"/>
                </a:lnTo>
                <a:lnTo>
                  <a:pt x="314" y="734"/>
                </a:lnTo>
                <a:lnTo>
                  <a:pt x="314" y="734"/>
                </a:lnTo>
                <a:cubicBezTo>
                  <a:pt x="315" y="733"/>
                  <a:pt x="316" y="731"/>
                  <a:pt x="313" y="732"/>
                </a:cubicBezTo>
                <a:lnTo>
                  <a:pt x="313" y="732"/>
                </a:lnTo>
                <a:cubicBezTo>
                  <a:pt x="311" y="733"/>
                  <a:pt x="309" y="735"/>
                  <a:pt x="306" y="737"/>
                </a:cubicBezTo>
                <a:lnTo>
                  <a:pt x="306" y="737"/>
                </a:lnTo>
                <a:cubicBezTo>
                  <a:pt x="307" y="737"/>
                  <a:pt x="308" y="737"/>
                  <a:pt x="309" y="737"/>
                </a:cubicBezTo>
                <a:lnTo>
                  <a:pt x="309" y="737"/>
                </a:lnTo>
                <a:cubicBezTo>
                  <a:pt x="307" y="739"/>
                  <a:pt x="305" y="739"/>
                  <a:pt x="303" y="741"/>
                </a:cubicBezTo>
                <a:lnTo>
                  <a:pt x="303" y="741"/>
                </a:lnTo>
                <a:cubicBezTo>
                  <a:pt x="301" y="745"/>
                  <a:pt x="298" y="749"/>
                  <a:pt x="294" y="751"/>
                </a:cubicBezTo>
                <a:lnTo>
                  <a:pt x="294" y="751"/>
                </a:lnTo>
                <a:cubicBezTo>
                  <a:pt x="300" y="745"/>
                  <a:pt x="300" y="744"/>
                  <a:pt x="296" y="739"/>
                </a:cubicBezTo>
                <a:lnTo>
                  <a:pt x="296" y="739"/>
                </a:lnTo>
                <a:cubicBezTo>
                  <a:pt x="297" y="739"/>
                  <a:pt x="297" y="739"/>
                  <a:pt x="297" y="739"/>
                </a:cubicBezTo>
                <a:lnTo>
                  <a:pt x="297" y="739"/>
                </a:lnTo>
                <a:cubicBezTo>
                  <a:pt x="298" y="739"/>
                  <a:pt x="298" y="738"/>
                  <a:pt x="298" y="738"/>
                </a:cubicBezTo>
                <a:lnTo>
                  <a:pt x="298" y="738"/>
                </a:lnTo>
                <a:cubicBezTo>
                  <a:pt x="298" y="741"/>
                  <a:pt x="299" y="741"/>
                  <a:pt x="303" y="741"/>
                </a:cubicBezTo>
                <a:lnTo>
                  <a:pt x="303" y="741"/>
                </a:lnTo>
                <a:cubicBezTo>
                  <a:pt x="304" y="740"/>
                  <a:pt x="305" y="739"/>
                  <a:pt x="306" y="738"/>
                </a:cubicBezTo>
                <a:lnTo>
                  <a:pt x="306" y="738"/>
                </a:lnTo>
                <a:cubicBezTo>
                  <a:pt x="306" y="737"/>
                  <a:pt x="307" y="736"/>
                  <a:pt x="306" y="735"/>
                </a:cubicBezTo>
                <a:lnTo>
                  <a:pt x="306" y="735"/>
                </a:lnTo>
                <a:cubicBezTo>
                  <a:pt x="306" y="735"/>
                  <a:pt x="306" y="735"/>
                  <a:pt x="306" y="734"/>
                </a:cubicBezTo>
                <a:lnTo>
                  <a:pt x="306" y="734"/>
                </a:lnTo>
                <a:cubicBezTo>
                  <a:pt x="308" y="731"/>
                  <a:pt x="309" y="727"/>
                  <a:pt x="311" y="723"/>
                </a:cubicBezTo>
                <a:lnTo>
                  <a:pt x="311" y="723"/>
                </a:lnTo>
                <a:cubicBezTo>
                  <a:pt x="312" y="723"/>
                  <a:pt x="312" y="722"/>
                  <a:pt x="312" y="722"/>
                </a:cubicBezTo>
                <a:lnTo>
                  <a:pt x="312" y="722"/>
                </a:lnTo>
                <a:cubicBezTo>
                  <a:pt x="315" y="719"/>
                  <a:pt x="317" y="716"/>
                  <a:pt x="321" y="716"/>
                </a:cubicBezTo>
                <a:lnTo>
                  <a:pt x="321" y="716"/>
                </a:lnTo>
                <a:cubicBezTo>
                  <a:pt x="326" y="715"/>
                  <a:pt x="325" y="717"/>
                  <a:pt x="324" y="719"/>
                </a:cubicBezTo>
                <a:close/>
                <a:moveTo>
                  <a:pt x="270" y="809"/>
                </a:moveTo>
                <a:lnTo>
                  <a:pt x="270" y="809"/>
                </a:lnTo>
                <a:cubicBezTo>
                  <a:pt x="269" y="809"/>
                  <a:pt x="268" y="809"/>
                  <a:pt x="268" y="810"/>
                </a:cubicBezTo>
                <a:lnTo>
                  <a:pt x="268" y="810"/>
                </a:lnTo>
                <a:cubicBezTo>
                  <a:pt x="268" y="809"/>
                  <a:pt x="268" y="809"/>
                  <a:pt x="268" y="808"/>
                </a:cubicBezTo>
                <a:lnTo>
                  <a:pt x="268" y="808"/>
                </a:lnTo>
                <a:cubicBezTo>
                  <a:pt x="269" y="808"/>
                  <a:pt x="269" y="808"/>
                  <a:pt x="270" y="808"/>
                </a:cubicBezTo>
                <a:lnTo>
                  <a:pt x="270" y="808"/>
                </a:lnTo>
                <a:cubicBezTo>
                  <a:pt x="270" y="808"/>
                  <a:pt x="270" y="809"/>
                  <a:pt x="271" y="809"/>
                </a:cubicBezTo>
                <a:lnTo>
                  <a:pt x="271" y="809"/>
                </a:lnTo>
                <a:cubicBezTo>
                  <a:pt x="270" y="809"/>
                  <a:pt x="270" y="809"/>
                  <a:pt x="270" y="809"/>
                </a:cubicBezTo>
                <a:close/>
                <a:moveTo>
                  <a:pt x="256" y="823"/>
                </a:moveTo>
                <a:lnTo>
                  <a:pt x="256" y="823"/>
                </a:lnTo>
                <a:lnTo>
                  <a:pt x="256" y="824"/>
                </a:lnTo>
                <a:lnTo>
                  <a:pt x="254" y="821"/>
                </a:lnTo>
                <a:lnTo>
                  <a:pt x="254" y="821"/>
                </a:lnTo>
                <a:cubicBezTo>
                  <a:pt x="249" y="822"/>
                  <a:pt x="250" y="819"/>
                  <a:pt x="253" y="817"/>
                </a:cubicBezTo>
                <a:lnTo>
                  <a:pt x="253" y="817"/>
                </a:lnTo>
                <a:cubicBezTo>
                  <a:pt x="254" y="816"/>
                  <a:pt x="253" y="815"/>
                  <a:pt x="253" y="815"/>
                </a:cubicBezTo>
                <a:lnTo>
                  <a:pt x="253" y="815"/>
                </a:lnTo>
                <a:cubicBezTo>
                  <a:pt x="255" y="815"/>
                  <a:pt x="256" y="815"/>
                  <a:pt x="256" y="815"/>
                </a:cubicBezTo>
                <a:lnTo>
                  <a:pt x="256" y="815"/>
                </a:lnTo>
                <a:cubicBezTo>
                  <a:pt x="258" y="815"/>
                  <a:pt x="258" y="818"/>
                  <a:pt x="260" y="818"/>
                </a:cubicBezTo>
                <a:lnTo>
                  <a:pt x="260" y="818"/>
                </a:lnTo>
                <a:cubicBezTo>
                  <a:pt x="257" y="819"/>
                  <a:pt x="256" y="820"/>
                  <a:pt x="256" y="823"/>
                </a:cubicBezTo>
                <a:close/>
                <a:moveTo>
                  <a:pt x="278" y="755"/>
                </a:moveTo>
                <a:lnTo>
                  <a:pt x="278" y="755"/>
                </a:lnTo>
                <a:lnTo>
                  <a:pt x="278" y="754"/>
                </a:lnTo>
                <a:lnTo>
                  <a:pt x="278" y="754"/>
                </a:lnTo>
                <a:cubicBezTo>
                  <a:pt x="278" y="753"/>
                  <a:pt x="279" y="752"/>
                  <a:pt x="279" y="751"/>
                </a:cubicBezTo>
                <a:lnTo>
                  <a:pt x="279" y="751"/>
                </a:lnTo>
                <a:cubicBezTo>
                  <a:pt x="279" y="753"/>
                  <a:pt x="279" y="755"/>
                  <a:pt x="279" y="755"/>
                </a:cubicBezTo>
                <a:lnTo>
                  <a:pt x="279" y="755"/>
                </a:lnTo>
                <a:cubicBezTo>
                  <a:pt x="278" y="755"/>
                  <a:pt x="278" y="755"/>
                  <a:pt x="278" y="755"/>
                </a:cubicBezTo>
                <a:close/>
                <a:moveTo>
                  <a:pt x="251" y="728"/>
                </a:moveTo>
                <a:lnTo>
                  <a:pt x="251" y="728"/>
                </a:lnTo>
                <a:close/>
                <a:moveTo>
                  <a:pt x="73" y="815"/>
                </a:moveTo>
                <a:lnTo>
                  <a:pt x="73" y="815"/>
                </a:lnTo>
                <a:lnTo>
                  <a:pt x="73" y="815"/>
                </a:lnTo>
                <a:lnTo>
                  <a:pt x="73" y="815"/>
                </a:lnTo>
                <a:lnTo>
                  <a:pt x="73" y="813"/>
                </a:lnTo>
                <a:lnTo>
                  <a:pt x="73" y="813"/>
                </a:lnTo>
                <a:cubicBezTo>
                  <a:pt x="73" y="813"/>
                  <a:pt x="73" y="813"/>
                  <a:pt x="74" y="813"/>
                </a:cubicBezTo>
                <a:lnTo>
                  <a:pt x="74" y="813"/>
                </a:lnTo>
                <a:cubicBezTo>
                  <a:pt x="73" y="813"/>
                  <a:pt x="73" y="815"/>
                  <a:pt x="73" y="815"/>
                </a:cubicBezTo>
                <a:close/>
                <a:moveTo>
                  <a:pt x="72" y="863"/>
                </a:moveTo>
                <a:lnTo>
                  <a:pt x="72" y="863"/>
                </a:lnTo>
                <a:close/>
                <a:moveTo>
                  <a:pt x="70" y="724"/>
                </a:moveTo>
                <a:lnTo>
                  <a:pt x="70" y="724"/>
                </a:lnTo>
                <a:cubicBezTo>
                  <a:pt x="69" y="723"/>
                  <a:pt x="68" y="723"/>
                  <a:pt x="67" y="723"/>
                </a:cubicBezTo>
                <a:lnTo>
                  <a:pt x="67" y="723"/>
                </a:lnTo>
                <a:cubicBezTo>
                  <a:pt x="68" y="721"/>
                  <a:pt x="68" y="719"/>
                  <a:pt x="65" y="720"/>
                </a:cubicBezTo>
                <a:lnTo>
                  <a:pt x="65" y="720"/>
                </a:lnTo>
                <a:cubicBezTo>
                  <a:pt x="66" y="719"/>
                  <a:pt x="67" y="718"/>
                  <a:pt x="68" y="718"/>
                </a:cubicBezTo>
                <a:lnTo>
                  <a:pt x="68" y="718"/>
                </a:lnTo>
                <a:cubicBezTo>
                  <a:pt x="68" y="718"/>
                  <a:pt x="68" y="718"/>
                  <a:pt x="68" y="717"/>
                </a:cubicBezTo>
                <a:lnTo>
                  <a:pt x="68" y="717"/>
                </a:lnTo>
                <a:cubicBezTo>
                  <a:pt x="69" y="718"/>
                  <a:pt x="70" y="720"/>
                  <a:pt x="72" y="721"/>
                </a:cubicBezTo>
                <a:lnTo>
                  <a:pt x="72" y="721"/>
                </a:lnTo>
                <a:cubicBezTo>
                  <a:pt x="73" y="721"/>
                  <a:pt x="73" y="720"/>
                  <a:pt x="74" y="720"/>
                </a:cubicBezTo>
                <a:lnTo>
                  <a:pt x="74" y="720"/>
                </a:lnTo>
                <a:cubicBezTo>
                  <a:pt x="73" y="721"/>
                  <a:pt x="72" y="723"/>
                  <a:pt x="71" y="723"/>
                </a:cubicBezTo>
                <a:lnTo>
                  <a:pt x="71" y="723"/>
                </a:lnTo>
                <a:cubicBezTo>
                  <a:pt x="71" y="724"/>
                  <a:pt x="71" y="724"/>
                  <a:pt x="70" y="724"/>
                </a:cubicBezTo>
                <a:close/>
                <a:moveTo>
                  <a:pt x="61" y="680"/>
                </a:moveTo>
                <a:lnTo>
                  <a:pt x="61" y="680"/>
                </a:lnTo>
                <a:cubicBezTo>
                  <a:pt x="62" y="675"/>
                  <a:pt x="59" y="674"/>
                  <a:pt x="56" y="674"/>
                </a:cubicBezTo>
                <a:lnTo>
                  <a:pt x="56" y="674"/>
                </a:lnTo>
                <a:cubicBezTo>
                  <a:pt x="56" y="674"/>
                  <a:pt x="56" y="673"/>
                  <a:pt x="56" y="672"/>
                </a:cubicBezTo>
                <a:lnTo>
                  <a:pt x="56" y="672"/>
                </a:lnTo>
                <a:cubicBezTo>
                  <a:pt x="58" y="671"/>
                  <a:pt x="58" y="669"/>
                  <a:pt x="57" y="667"/>
                </a:cubicBezTo>
                <a:lnTo>
                  <a:pt x="57" y="667"/>
                </a:lnTo>
                <a:cubicBezTo>
                  <a:pt x="59" y="665"/>
                  <a:pt x="60" y="665"/>
                  <a:pt x="61" y="664"/>
                </a:cubicBezTo>
                <a:lnTo>
                  <a:pt x="61" y="664"/>
                </a:lnTo>
                <a:cubicBezTo>
                  <a:pt x="62" y="662"/>
                  <a:pt x="62" y="660"/>
                  <a:pt x="62" y="659"/>
                </a:cubicBezTo>
                <a:lnTo>
                  <a:pt x="62" y="659"/>
                </a:lnTo>
                <a:lnTo>
                  <a:pt x="61" y="659"/>
                </a:lnTo>
                <a:lnTo>
                  <a:pt x="61" y="659"/>
                </a:lnTo>
                <a:cubicBezTo>
                  <a:pt x="62" y="659"/>
                  <a:pt x="64" y="658"/>
                  <a:pt x="66" y="657"/>
                </a:cubicBezTo>
                <a:lnTo>
                  <a:pt x="66" y="657"/>
                </a:lnTo>
                <a:cubicBezTo>
                  <a:pt x="67" y="657"/>
                  <a:pt x="67" y="658"/>
                  <a:pt x="68" y="658"/>
                </a:cubicBezTo>
                <a:lnTo>
                  <a:pt x="68" y="658"/>
                </a:lnTo>
                <a:lnTo>
                  <a:pt x="68" y="658"/>
                </a:lnTo>
                <a:lnTo>
                  <a:pt x="68" y="658"/>
                </a:lnTo>
                <a:cubicBezTo>
                  <a:pt x="68" y="659"/>
                  <a:pt x="68" y="660"/>
                  <a:pt x="69" y="662"/>
                </a:cubicBezTo>
                <a:lnTo>
                  <a:pt x="69" y="662"/>
                </a:lnTo>
                <a:cubicBezTo>
                  <a:pt x="70" y="663"/>
                  <a:pt x="71" y="664"/>
                  <a:pt x="72" y="665"/>
                </a:cubicBezTo>
                <a:lnTo>
                  <a:pt x="72" y="665"/>
                </a:lnTo>
                <a:lnTo>
                  <a:pt x="72" y="665"/>
                </a:lnTo>
                <a:lnTo>
                  <a:pt x="72" y="665"/>
                </a:lnTo>
                <a:cubicBezTo>
                  <a:pt x="69" y="671"/>
                  <a:pt x="64" y="675"/>
                  <a:pt x="62" y="680"/>
                </a:cubicBezTo>
                <a:lnTo>
                  <a:pt x="62" y="680"/>
                </a:lnTo>
                <a:cubicBezTo>
                  <a:pt x="61" y="680"/>
                  <a:pt x="61" y="680"/>
                  <a:pt x="61" y="680"/>
                </a:cubicBezTo>
                <a:close/>
                <a:moveTo>
                  <a:pt x="55" y="686"/>
                </a:moveTo>
                <a:lnTo>
                  <a:pt x="55" y="686"/>
                </a:lnTo>
                <a:cubicBezTo>
                  <a:pt x="56" y="685"/>
                  <a:pt x="57" y="685"/>
                  <a:pt x="57" y="684"/>
                </a:cubicBezTo>
                <a:lnTo>
                  <a:pt x="57" y="684"/>
                </a:lnTo>
                <a:cubicBezTo>
                  <a:pt x="58" y="683"/>
                  <a:pt x="58" y="682"/>
                  <a:pt x="58" y="681"/>
                </a:cubicBezTo>
                <a:lnTo>
                  <a:pt x="58" y="681"/>
                </a:lnTo>
                <a:cubicBezTo>
                  <a:pt x="59" y="681"/>
                  <a:pt x="59" y="681"/>
                  <a:pt x="59" y="681"/>
                </a:cubicBezTo>
                <a:lnTo>
                  <a:pt x="59" y="681"/>
                </a:lnTo>
                <a:cubicBezTo>
                  <a:pt x="60" y="681"/>
                  <a:pt x="60" y="681"/>
                  <a:pt x="61" y="681"/>
                </a:cubicBezTo>
                <a:lnTo>
                  <a:pt x="61" y="681"/>
                </a:lnTo>
                <a:cubicBezTo>
                  <a:pt x="61" y="682"/>
                  <a:pt x="60" y="682"/>
                  <a:pt x="60" y="683"/>
                </a:cubicBezTo>
                <a:lnTo>
                  <a:pt x="60" y="683"/>
                </a:lnTo>
                <a:cubicBezTo>
                  <a:pt x="59" y="686"/>
                  <a:pt x="57" y="686"/>
                  <a:pt x="55" y="686"/>
                </a:cubicBezTo>
                <a:close/>
                <a:moveTo>
                  <a:pt x="60" y="731"/>
                </a:moveTo>
                <a:lnTo>
                  <a:pt x="60" y="731"/>
                </a:lnTo>
                <a:cubicBezTo>
                  <a:pt x="59" y="732"/>
                  <a:pt x="59" y="733"/>
                  <a:pt x="59" y="733"/>
                </a:cubicBezTo>
                <a:lnTo>
                  <a:pt x="59" y="733"/>
                </a:lnTo>
                <a:cubicBezTo>
                  <a:pt x="58" y="733"/>
                  <a:pt x="58" y="734"/>
                  <a:pt x="58" y="734"/>
                </a:cubicBezTo>
                <a:lnTo>
                  <a:pt x="58" y="734"/>
                </a:lnTo>
                <a:cubicBezTo>
                  <a:pt x="57" y="734"/>
                  <a:pt x="55" y="734"/>
                  <a:pt x="54" y="735"/>
                </a:cubicBezTo>
                <a:lnTo>
                  <a:pt x="54" y="735"/>
                </a:lnTo>
                <a:lnTo>
                  <a:pt x="54" y="735"/>
                </a:lnTo>
                <a:lnTo>
                  <a:pt x="54" y="734"/>
                </a:lnTo>
                <a:lnTo>
                  <a:pt x="54" y="734"/>
                </a:lnTo>
                <a:cubicBezTo>
                  <a:pt x="56" y="733"/>
                  <a:pt x="59" y="731"/>
                  <a:pt x="61" y="730"/>
                </a:cubicBezTo>
                <a:lnTo>
                  <a:pt x="61" y="730"/>
                </a:lnTo>
                <a:cubicBezTo>
                  <a:pt x="61" y="731"/>
                  <a:pt x="61" y="731"/>
                  <a:pt x="61" y="732"/>
                </a:cubicBezTo>
                <a:lnTo>
                  <a:pt x="61" y="732"/>
                </a:lnTo>
                <a:cubicBezTo>
                  <a:pt x="61" y="732"/>
                  <a:pt x="60" y="732"/>
                  <a:pt x="60" y="731"/>
                </a:cubicBezTo>
                <a:close/>
                <a:moveTo>
                  <a:pt x="49" y="736"/>
                </a:moveTo>
                <a:lnTo>
                  <a:pt x="49" y="736"/>
                </a:lnTo>
                <a:cubicBezTo>
                  <a:pt x="50" y="735"/>
                  <a:pt x="50" y="735"/>
                  <a:pt x="50" y="734"/>
                </a:cubicBezTo>
                <a:lnTo>
                  <a:pt x="50" y="734"/>
                </a:lnTo>
                <a:cubicBezTo>
                  <a:pt x="49" y="730"/>
                  <a:pt x="45" y="733"/>
                  <a:pt x="43" y="733"/>
                </a:cubicBezTo>
                <a:lnTo>
                  <a:pt x="43" y="733"/>
                </a:lnTo>
                <a:cubicBezTo>
                  <a:pt x="43" y="733"/>
                  <a:pt x="43" y="733"/>
                  <a:pt x="41" y="732"/>
                </a:cubicBezTo>
                <a:lnTo>
                  <a:pt x="41" y="732"/>
                </a:lnTo>
                <a:lnTo>
                  <a:pt x="43" y="732"/>
                </a:lnTo>
                <a:lnTo>
                  <a:pt x="43" y="732"/>
                </a:lnTo>
                <a:cubicBezTo>
                  <a:pt x="43" y="731"/>
                  <a:pt x="44" y="730"/>
                  <a:pt x="45" y="729"/>
                </a:cubicBezTo>
                <a:lnTo>
                  <a:pt x="45" y="729"/>
                </a:lnTo>
                <a:cubicBezTo>
                  <a:pt x="46" y="729"/>
                  <a:pt x="46" y="729"/>
                  <a:pt x="46" y="729"/>
                </a:cubicBezTo>
                <a:lnTo>
                  <a:pt x="46" y="729"/>
                </a:lnTo>
                <a:cubicBezTo>
                  <a:pt x="50" y="729"/>
                  <a:pt x="51" y="730"/>
                  <a:pt x="51" y="734"/>
                </a:cubicBezTo>
                <a:lnTo>
                  <a:pt x="51" y="734"/>
                </a:lnTo>
                <a:cubicBezTo>
                  <a:pt x="52" y="734"/>
                  <a:pt x="52" y="734"/>
                  <a:pt x="52" y="734"/>
                </a:cubicBezTo>
                <a:lnTo>
                  <a:pt x="52" y="734"/>
                </a:lnTo>
                <a:cubicBezTo>
                  <a:pt x="51" y="735"/>
                  <a:pt x="50" y="736"/>
                  <a:pt x="49" y="736"/>
                </a:cubicBezTo>
                <a:close/>
                <a:moveTo>
                  <a:pt x="40" y="757"/>
                </a:moveTo>
                <a:lnTo>
                  <a:pt x="40" y="757"/>
                </a:lnTo>
                <a:lnTo>
                  <a:pt x="40" y="757"/>
                </a:lnTo>
                <a:cubicBezTo>
                  <a:pt x="41" y="758"/>
                  <a:pt x="41" y="758"/>
                  <a:pt x="41" y="758"/>
                </a:cubicBezTo>
                <a:lnTo>
                  <a:pt x="41" y="758"/>
                </a:lnTo>
                <a:lnTo>
                  <a:pt x="40" y="757"/>
                </a:lnTo>
                <a:close/>
                <a:moveTo>
                  <a:pt x="55" y="671"/>
                </a:moveTo>
                <a:lnTo>
                  <a:pt x="55" y="671"/>
                </a:lnTo>
                <a:cubicBezTo>
                  <a:pt x="55" y="671"/>
                  <a:pt x="55" y="672"/>
                  <a:pt x="56" y="672"/>
                </a:cubicBezTo>
                <a:lnTo>
                  <a:pt x="56" y="672"/>
                </a:lnTo>
                <a:cubicBezTo>
                  <a:pt x="56" y="672"/>
                  <a:pt x="55" y="672"/>
                  <a:pt x="54" y="672"/>
                </a:cubicBezTo>
                <a:lnTo>
                  <a:pt x="54" y="672"/>
                </a:lnTo>
                <a:lnTo>
                  <a:pt x="55" y="671"/>
                </a:lnTo>
                <a:close/>
                <a:moveTo>
                  <a:pt x="69" y="505"/>
                </a:moveTo>
                <a:lnTo>
                  <a:pt x="69" y="505"/>
                </a:lnTo>
                <a:cubicBezTo>
                  <a:pt x="68" y="505"/>
                  <a:pt x="68" y="505"/>
                  <a:pt x="67" y="505"/>
                </a:cubicBezTo>
                <a:lnTo>
                  <a:pt x="67" y="505"/>
                </a:lnTo>
                <a:lnTo>
                  <a:pt x="67" y="505"/>
                </a:lnTo>
                <a:lnTo>
                  <a:pt x="67" y="505"/>
                </a:lnTo>
                <a:cubicBezTo>
                  <a:pt x="68" y="505"/>
                  <a:pt x="68" y="504"/>
                  <a:pt x="68" y="504"/>
                </a:cubicBezTo>
                <a:lnTo>
                  <a:pt x="68" y="504"/>
                </a:lnTo>
                <a:lnTo>
                  <a:pt x="68" y="504"/>
                </a:lnTo>
                <a:lnTo>
                  <a:pt x="68" y="504"/>
                </a:lnTo>
                <a:cubicBezTo>
                  <a:pt x="69" y="503"/>
                  <a:pt x="70" y="502"/>
                  <a:pt x="70" y="501"/>
                </a:cubicBezTo>
                <a:lnTo>
                  <a:pt x="70" y="501"/>
                </a:lnTo>
                <a:cubicBezTo>
                  <a:pt x="71" y="501"/>
                  <a:pt x="71" y="501"/>
                  <a:pt x="71" y="501"/>
                </a:cubicBezTo>
                <a:lnTo>
                  <a:pt x="71" y="501"/>
                </a:lnTo>
                <a:cubicBezTo>
                  <a:pt x="70" y="502"/>
                  <a:pt x="69" y="504"/>
                  <a:pt x="69" y="505"/>
                </a:cubicBezTo>
                <a:close/>
                <a:moveTo>
                  <a:pt x="73" y="650"/>
                </a:moveTo>
                <a:lnTo>
                  <a:pt x="73" y="650"/>
                </a:lnTo>
                <a:close/>
                <a:moveTo>
                  <a:pt x="43" y="830"/>
                </a:moveTo>
                <a:lnTo>
                  <a:pt x="43" y="830"/>
                </a:lnTo>
                <a:cubicBezTo>
                  <a:pt x="41" y="830"/>
                  <a:pt x="41" y="831"/>
                  <a:pt x="41" y="832"/>
                </a:cubicBezTo>
                <a:lnTo>
                  <a:pt x="41" y="832"/>
                </a:lnTo>
                <a:lnTo>
                  <a:pt x="40" y="832"/>
                </a:lnTo>
                <a:lnTo>
                  <a:pt x="40" y="832"/>
                </a:lnTo>
                <a:cubicBezTo>
                  <a:pt x="35" y="837"/>
                  <a:pt x="41" y="841"/>
                  <a:pt x="37" y="844"/>
                </a:cubicBezTo>
                <a:lnTo>
                  <a:pt x="37" y="844"/>
                </a:lnTo>
                <a:cubicBezTo>
                  <a:pt x="37" y="845"/>
                  <a:pt x="37" y="845"/>
                  <a:pt x="37" y="845"/>
                </a:cubicBezTo>
                <a:lnTo>
                  <a:pt x="33" y="847"/>
                </a:lnTo>
                <a:lnTo>
                  <a:pt x="33" y="847"/>
                </a:lnTo>
                <a:cubicBezTo>
                  <a:pt x="34" y="844"/>
                  <a:pt x="33" y="841"/>
                  <a:pt x="32" y="839"/>
                </a:cubicBezTo>
                <a:lnTo>
                  <a:pt x="32" y="839"/>
                </a:lnTo>
                <a:cubicBezTo>
                  <a:pt x="32" y="838"/>
                  <a:pt x="32" y="838"/>
                  <a:pt x="32" y="838"/>
                </a:cubicBezTo>
                <a:lnTo>
                  <a:pt x="32" y="838"/>
                </a:lnTo>
                <a:cubicBezTo>
                  <a:pt x="37" y="837"/>
                  <a:pt x="37" y="833"/>
                  <a:pt x="39" y="831"/>
                </a:cubicBezTo>
                <a:lnTo>
                  <a:pt x="39" y="831"/>
                </a:lnTo>
                <a:cubicBezTo>
                  <a:pt x="40" y="830"/>
                  <a:pt x="40" y="828"/>
                  <a:pt x="41" y="827"/>
                </a:cubicBezTo>
                <a:lnTo>
                  <a:pt x="41" y="827"/>
                </a:lnTo>
                <a:lnTo>
                  <a:pt x="41" y="827"/>
                </a:lnTo>
                <a:lnTo>
                  <a:pt x="41" y="827"/>
                </a:lnTo>
                <a:cubicBezTo>
                  <a:pt x="41" y="826"/>
                  <a:pt x="41" y="825"/>
                  <a:pt x="41" y="825"/>
                </a:cubicBezTo>
                <a:lnTo>
                  <a:pt x="41" y="825"/>
                </a:lnTo>
                <a:cubicBezTo>
                  <a:pt x="41" y="826"/>
                  <a:pt x="41" y="828"/>
                  <a:pt x="41" y="829"/>
                </a:cubicBezTo>
                <a:lnTo>
                  <a:pt x="41" y="829"/>
                </a:lnTo>
                <a:lnTo>
                  <a:pt x="43" y="830"/>
                </a:lnTo>
                <a:close/>
                <a:moveTo>
                  <a:pt x="31" y="870"/>
                </a:moveTo>
                <a:lnTo>
                  <a:pt x="31" y="870"/>
                </a:lnTo>
                <a:cubicBezTo>
                  <a:pt x="31" y="874"/>
                  <a:pt x="26" y="873"/>
                  <a:pt x="26" y="875"/>
                </a:cubicBezTo>
                <a:lnTo>
                  <a:pt x="26" y="875"/>
                </a:lnTo>
                <a:cubicBezTo>
                  <a:pt x="26" y="875"/>
                  <a:pt x="26" y="875"/>
                  <a:pt x="25" y="875"/>
                </a:cubicBezTo>
                <a:lnTo>
                  <a:pt x="25" y="875"/>
                </a:lnTo>
                <a:lnTo>
                  <a:pt x="25" y="875"/>
                </a:lnTo>
                <a:lnTo>
                  <a:pt x="25" y="875"/>
                </a:lnTo>
                <a:cubicBezTo>
                  <a:pt x="25" y="874"/>
                  <a:pt x="25" y="874"/>
                  <a:pt x="25" y="874"/>
                </a:cubicBezTo>
                <a:lnTo>
                  <a:pt x="25" y="874"/>
                </a:lnTo>
                <a:lnTo>
                  <a:pt x="25" y="874"/>
                </a:lnTo>
                <a:lnTo>
                  <a:pt x="25" y="874"/>
                </a:lnTo>
                <a:lnTo>
                  <a:pt x="25" y="874"/>
                </a:lnTo>
                <a:lnTo>
                  <a:pt x="25" y="874"/>
                </a:lnTo>
                <a:cubicBezTo>
                  <a:pt x="27" y="872"/>
                  <a:pt x="29" y="870"/>
                  <a:pt x="30" y="868"/>
                </a:cubicBezTo>
                <a:lnTo>
                  <a:pt x="30" y="868"/>
                </a:lnTo>
                <a:cubicBezTo>
                  <a:pt x="31" y="868"/>
                  <a:pt x="31" y="868"/>
                  <a:pt x="31" y="868"/>
                </a:cubicBezTo>
                <a:lnTo>
                  <a:pt x="31" y="868"/>
                </a:lnTo>
                <a:cubicBezTo>
                  <a:pt x="31" y="868"/>
                  <a:pt x="31" y="868"/>
                  <a:pt x="31" y="869"/>
                </a:cubicBezTo>
                <a:lnTo>
                  <a:pt x="31" y="869"/>
                </a:lnTo>
                <a:lnTo>
                  <a:pt x="31" y="870"/>
                </a:lnTo>
                <a:close/>
                <a:moveTo>
                  <a:pt x="22" y="889"/>
                </a:moveTo>
                <a:lnTo>
                  <a:pt x="22" y="889"/>
                </a:lnTo>
                <a:cubicBezTo>
                  <a:pt x="22" y="889"/>
                  <a:pt x="21" y="889"/>
                  <a:pt x="21" y="888"/>
                </a:cubicBezTo>
                <a:lnTo>
                  <a:pt x="21" y="888"/>
                </a:lnTo>
                <a:cubicBezTo>
                  <a:pt x="20" y="888"/>
                  <a:pt x="20" y="888"/>
                  <a:pt x="20" y="889"/>
                </a:cubicBezTo>
                <a:lnTo>
                  <a:pt x="20" y="889"/>
                </a:lnTo>
                <a:cubicBezTo>
                  <a:pt x="20" y="887"/>
                  <a:pt x="21" y="887"/>
                  <a:pt x="22" y="886"/>
                </a:cubicBezTo>
                <a:lnTo>
                  <a:pt x="22" y="886"/>
                </a:lnTo>
                <a:cubicBezTo>
                  <a:pt x="22" y="887"/>
                  <a:pt x="22" y="887"/>
                  <a:pt x="22" y="887"/>
                </a:cubicBezTo>
                <a:lnTo>
                  <a:pt x="22" y="887"/>
                </a:lnTo>
                <a:cubicBezTo>
                  <a:pt x="23" y="888"/>
                  <a:pt x="24" y="888"/>
                  <a:pt x="24" y="888"/>
                </a:cubicBezTo>
                <a:lnTo>
                  <a:pt x="24" y="888"/>
                </a:lnTo>
                <a:cubicBezTo>
                  <a:pt x="24" y="889"/>
                  <a:pt x="23" y="889"/>
                  <a:pt x="22" y="889"/>
                </a:cubicBezTo>
                <a:close/>
                <a:moveTo>
                  <a:pt x="14" y="912"/>
                </a:moveTo>
                <a:lnTo>
                  <a:pt x="14" y="912"/>
                </a:lnTo>
                <a:lnTo>
                  <a:pt x="14" y="912"/>
                </a:lnTo>
                <a:lnTo>
                  <a:pt x="14" y="912"/>
                </a:lnTo>
                <a:cubicBezTo>
                  <a:pt x="12" y="912"/>
                  <a:pt x="11" y="912"/>
                  <a:pt x="10" y="913"/>
                </a:cubicBezTo>
                <a:lnTo>
                  <a:pt x="10" y="913"/>
                </a:lnTo>
                <a:lnTo>
                  <a:pt x="10" y="913"/>
                </a:lnTo>
                <a:lnTo>
                  <a:pt x="10" y="913"/>
                </a:lnTo>
                <a:cubicBezTo>
                  <a:pt x="10" y="912"/>
                  <a:pt x="10" y="912"/>
                  <a:pt x="10" y="911"/>
                </a:cubicBezTo>
                <a:lnTo>
                  <a:pt x="10" y="911"/>
                </a:lnTo>
                <a:lnTo>
                  <a:pt x="10" y="911"/>
                </a:lnTo>
                <a:lnTo>
                  <a:pt x="10" y="911"/>
                </a:lnTo>
                <a:lnTo>
                  <a:pt x="10" y="911"/>
                </a:lnTo>
                <a:lnTo>
                  <a:pt x="10" y="911"/>
                </a:lnTo>
                <a:cubicBezTo>
                  <a:pt x="13" y="911"/>
                  <a:pt x="12" y="907"/>
                  <a:pt x="15" y="907"/>
                </a:cubicBezTo>
                <a:lnTo>
                  <a:pt x="15" y="907"/>
                </a:lnTo>
                <a:lnTo>
                  <a:pt x="15" y="907"/>
                </a:lnTo>
                <a:lnTo>
                  <a:pt x="15" y="907"/>
                </a:lnTo>
                <a:cubicBezTo>
                  <a:pt x="16" y="909"/>
                  <a:pt x="15" y="911"/>
                  <a:pt x="14" y="912"/>
                </a:cubicBezTo>
                <a:close/>
                <a:moveTo>
                  <a:pt x="12" y="889"/>
                </a:moveTo>
                <a:lnTo>
                  <a:pt x="12" y="889"/>
                </a:lnTo>
                <a:close/>
                <a:moveTo>
                  <a:pt x="25" y="867"/>
                </a:moveTo>
                <a:lnTo>
                  <a:pt x="27" y="865"/>
                </a:lnTo>
                <a:lnTo>
                  <a:pt x="27" y="865"/>
                </a:lnTo>
                <a:cubicBezTo>
                  <a:pt x="27" y="866"/>
                  <a:pt x="28" y="866"/>
                  <a:pt x="29" y="867"/>
                </a:cubicBezTo>
                <a:lnTo>
                  <a:pt x="29" y="867"/>
                </a:lnTo>
                <a:cubicBezTo>
                  <a:pt x="28" y="867"/>
                  <a:pt x="28" y="867"/>
                  <a:pt x="28" y="867"/>
                </a:cubicBezTo>
                <a:lnTo>
                  <a:pt x="28" y="867"/>
                </a:lnTo>
                <a:cubicBezTo>
                  <a:pt x="27" y="867"/>
                  <a:pt x="26" y="868"/>
                  <a:pt x="26" y="868"/>
                </a:cubicBezTo>
                <a:lnTo>
                  <a:pt x="26" y="868"/>
                </a:lnTo>
                <a:cubicBezTo>
                  <a:pt x="26" y="868"/>
                  <a:pt x="26" y="868"/>
                  <a:pt x="25" y="868"/>
                </a:cubicBezTo>
                <a:lnTo>
                  <a:pt x="25" y="868"/>
                </a:lnTo>
                <a:lnTo>
                  <a:pt x="25" y="868"/>
                </a:lnTo>
                <a:lnTo>
                  <a:pt x="25" y="868"/>
                </a:lnTo>
                <a:lnTo>
                  <a:pt x="25" y="867"/>
                </a:lnTo>
                <a:lnTo>
                  <a:pt x="561" y="4"/>
                </a:lnTo>
                <a:lnTo>
                  <a:pt x="561" y="4"/>
                </a:lnTo>
                <a:cubicBezTo>
                  <a:pt x="561" y="6"/>
                  <a:pt x="560" y="8"/>
                  <a:pt x="561" y="9"/>
                </a:cubicBezTo>
                <a:lnTo>
                  <a:pt x="561" y="9"/>
                </a:lnTo>
                <a:cubicBezTo>
                  <a:pt x="561" y="10"/>
                  <a:pt x="561" y="10"/>
                  <a:pt x="562" y="10"/>
                </a:cubicBezTo>
                <a:lnTo>
                  <a:pt x="562" y="10"/>
                </a:lnTo>
                <a:cubicBezTo>
                  <a:pt x="562" y="11"/>
                  <a:pt x="562" y="12"/>
                  <a:pt x="562" y="13"/>
                </a:cubicBezTo>
                <a:lnTo>
                  <a:pt x="562" y="13"/>
                </a:lnTo>
                <a:cubicBezTo>
                  <a:pt x="561" y="12"/>
                  <a:pt x="560" y="9"/>
                  <a:pt x="557" y="9"/>
                </a:cubicBezTo>
                <a:lnTo>
                  <a:pt x="557" y="9"/>
                </a:lnTo>
                <a:cubicBezTo>
                  <a:pt x="557" y="9"/>
                  <a:pt x="556" y="9"/>
                  <a:pt x="555" y="9"/>
                </a:cubicBezTo>
                <a:lnTo>
                  <a:pt x="555" y="9"/>
                </a:lnTo>
                <a:lnTo>
                  <a:pt x="555" y="9"/>
                </a:lnTo>
                <a:lnTo>
                  <a:pt x="555" y="9"/>
                </a:lnTo>
                <a:cubicBezTo>
                  <a:pt x="552" y="8"/>
                  <a:pt x="552" y="6"/>
                  <a:pt x="552" y="4"/>
                </a:cubicBezTo>
                <a:lnTo>
                  <a:pt x="552" y="4"/>
                </a:lnTo>
                <a:cubicBezTo>
                  <a:pt x="554" y="4"/>
                  <a:pt x="557" y="5"/>
                  <a:pt x="561" y="4"/>
                </a:cubicBezTo>
                <a:lnTo>
                  <a:pt x="25" y="867"/>
                </a:lnTo>
                <a:close/>
                <a:moveTo>
                  <a:pt x="871" y="5"/>
                </a:moveTo>
                <a:lnTo>
                  <a:pt x="871" y="5"/>
                </a:lnTo>
                <a:cubicBezTo>
                  <a:pt x="872" y="5"/>
                  <a:pt x="872" y="5"/>
                  <a:pt x="872" y="5"/>
                </a:cubicBezTo>
                <a:lnTo>
                  <a:pt x="872" y="5"/>
                </a:lnTo>
                <a:cubicBezTo>
                  <a:pt x="872" y="6"/>
                  <a:pt x="871" y="6"/>
                  <a:pt x="871" y="6"/>
                </a:cubicBezTo>
                <a:lnTo>
                  <a:pt x="871" y="6"/>
                </a:lnTo>
                <a:cubicBezTo>
                  <a:pt x="871" y="6"/>
                  <a:pt x="871" y="6"/>
                  <a:pt x="871" y="5"/>
                </a:cubicBezTo>
                <a:close/>
                <a:moveTo>
                  <a:pt x="921" y="109"/>
                </a:moveTo>
                <a:lnTo>
                  <a:pt x="921" y="109"/>
                </a:lnTo>
                <a:lnTo>
                  <a:pt x="922" y="108"/>
                </a:lnTo>
                <a:lnTo>
                  <a:pt x="922" y="108"/>
                </a:lnTo>
                <a:cubicBezTo>
                  <a:pt x="922" y="109"/>
                  <a:pt x="922" y="109"/>
                  <a:pt x="923" y="109"/>
                </a:cubicBezTo>
                <a:lnTo>
                  <a:pt x="923" y="109"/>
                </a:lnTo>
                <a:lnTo>
                  <a:pt x="923" y="109"/>
                </a:lnTo>
                <a:lnTo>
                  <a:pt x="923" y="109"/>
                </a:lnTo>
                <a:cubicBezTo>
                  <a:pt x="923" y="110"/>
                  <a:pt x="922" y="110"/>
                  <a:pt x="921" y="111"/>
                </a:cubicBezTo>
                <a:lnTo>
                  <a:pt x="921" y="111"/>
                </a:lnTo>
                <a:cubicBezTo>
                  <a:pt x="921" y="110"/>
                  <a:pt x="921" y="109"/>
                  <a:pt x="921" y="109"/>
                </a:cubicBezTo>
                <a:close/>
                <a:moveTo>
                  <a:pt x="927" y="118"/>
                </a:moveTo>
                <a:lnTo>
                  <a:pt x="927" y="118"/>
                </a:lnTo>
                <a:lnTo>
                  <a:pt x="927" y="118"/>
                </a:lnTo>
                <a:lnTo>
                  <a:pt x="927" y="118"/>
                </a:lnTo>
                <a:cubicBezTo>
                  <a:pt x="927" y="118"/>
                  <a:pt x="927" y="118"/>
                  <a:pt x="927" y="119"/>
                </a:cubicBezTo>
                <a:lnTo>
                  <a:pt x="927" y="119"/>
                </a:lnTo>
                <a:cubicBezTo>
                  <a:pt x="927" y="118"/>
                  <a:pt x="927" y="118"/>
                  <a:pt x="927" y="118"/>
                </a:cubicBezTo>
                <a:close/>
                <a:moveTo>
                  <a:pt x="936" y="31"/>
                </a:moveTo>
                <a:lnTo>
                  <a:pt x="936" y="31"/>
                </a:lnTo>
                <a:cubicBezTo>
                  <a:pt x="937" y="31"/>
                  <a:pt x="937" y="30"/>
                  <a:pt x="938" y="30"/>
                </a:cubicBezTo>
                <a:lnTo>
                  <a:pt x="938" y="30"/>
                </a:lnTo>
                <a:cubicBezTo>
                  <a:pt x="938" y="31"/>
                  <a:pt x="938" y="32"/>
                  <a:pt x="939" y="34"/>
                </a:cubicBezTo>
                <a:lnTo>
                  <a:pt x="939" y="34"/>
                </a:lnTo>
                <a:lnTo>
                  <a:pt x="940" y="35"/>
                </a:lnTo>
                <a:lnTo>
                  <a:pt x="940" y="35"/>
                </a:lnTo>
                <a:cubicBezTo>
                  <a:pt x="940" y="35"/>
                  <a:pt x="940" y="35"/>
                  <a:pt x="940" y="36"/>
                </a:cubicBezTo>
                <a:lnTo>
                  <a:pt x="940" y="36"/>
                </a:lnTo>
                <a:cubicBezTo>
                  <a:pt x="937" y="37"/>
                  <a:pt x="935" y="38"/>
                  <a:pt x="934" y="42"/>
                </a:cubicBezTo>
                <a:lnTo>
                  <a:pt x="934" y="42"/>
                </a:lnTo>
                <a:cubicBezTo>
                  <a:pt x="935" y="43"/>
                  <a:pt x="935" y="43"/>
                  <a:pt x="935" y="43"/>
                </a:cubicBezTo>
                <a:lnTo>
                  <a:pt x="933" y="47"/>
                </a:lnTo>
                <a:lnTo>
                  <a:pt x="933" y="47"/>
                </a:lnTo>
                <a:cubicBezTo>
                  <a:pt x="932" y="47"/>
                  <a:pt x="932" y="47"/>
                  <a:pt x="932" y="47"/>
                </a:cubicBezTo>
                <a:lnTo>
                  <a:pt x="932" y="47"/>
                </a:lnTo>
                <a:lnTo>
                  <a:pt x="932" y="47"/>
                </a:lnTo>
                <a:lnTo>
                  <a:pt x="932" y="47"/>
                </a:lnTo>
                <a:cubicBezTo>
                  <a:pt x="931" y="47"/>
                  <a:pt x="931" y="47"/>
                  <a:pt x="931" y="46"/>
                </a:cubicBezTo>
                <a:lnTo>
                  <a:pt x="931" y="46"/>
                </a:lnTo>
                <a:cubicBezTo>
                  <a:pt x="931" y="41"/>
                  <a:pt x="937" y="37"/>
                  <a:pt x="936" y="31"/>
                </a:cubicBezTo>
                <a:close/>
                <a:moveTo>
                  <a:pt x="939" y="22"/>
                </a:moveTo>
                <a:lnTo>
                  <a:pt x="939" y="22"/>
                </a:lnTo>
                <a:cubicBezTo>
                  <a:pt x="940" y="22"/>
                  <a:pt x="941" y="23"/>
                  <a:pt x="941" y="23"/>
                </a:cubicBezTo>
                <a:lnTo>
                  <a:pt x="941" y="23"/>
                </a:lnTo>
                <a:lnTo>
                  <a:pt x="941" y="23"/>
                </a:lnTo>
                <a:lnTo>
                  <a:pt x="941" y="23"/>
                </a:lnTo>
                <a:cubicBezTo>
                  <a:pt x="938" y="24"/>
                  <a:pt x="937" y="25"/>
                  <a:pt x="935" y="28"/>
                </a:cubicBezTo>
                <a:lnTo>
                  <a:pt x="935" y="28"/>
                </a:lnTo>
                <a:cubicBezTo>
                  <a:pt x="935" y="27"/>
                  <a:pt x="935" y="26"/>
                  <a:pt x="934" y="25"/>
                </a:cubicBezTo>
                <a:lnTo>
                  <a:pt x="934" y="25"/>
                </a:lnTo>
                <a:cubicBezTo>
                  <a:pt x="937" y="25"/>
                  <a:pt x="938" y="24"/>
                  <a:pt x="939" y="22"/>
                </a:cubicBezTo>
                <a:close/>
                <a:moveTo>
                  <a:pt x="947" y="71"/>
                </a:moveTo>
                <a:lnTo>
                  <a:pt x="947" y="71"/>
                </a:lnTo>
                <a:lnTo>
                  <a:pt x="947" y="71"/>
                </a:lnTo>
                <a:cubicBezTo>
                  <a:pt x="949" y="72"/>
                  <a:pt x="949" y="72"/>
                  <a:pt x="950" y="72"/>
                </a:cubicBezTo>
                <a:lnTo>
                  <a:pt x="950" y="72"/>
                </a:lnTo>
                <a:cubicBezTo>
                  <a:pt x="950" y="73"/>
                  <a:pt x="950" y="73"/>
                  <a:pt x="949" y="73"/>
                </a:cubicBezTo>
                <a:lnTo>
                  <a:pt x="949" y="73"/>
                </a:lnTo>
                <a:cubicBezTo>
                  <a:pt x="949" y="74"/>
                  <a:pt x="949" y="76"/>
                  <a:pt x="951" y="78"/>
                </a:cubicBezTo>
                <a:lnTo>
                  <a:pt x="951" y="78"/>
                </a:lnTo>
                <a:cubicBezTo>
                  <a:pt x="950" y="78"/>
                  <a:pt x="950" y="78"/>
                  <a:pt x="949" y="79"/>
                </a:cubicBezTo>
                <a:lnTo>
                  <a:pt x="949" y="79"/>
                </a:lnTo>
                <a:lnTo>
                  <a:pt x="949" y="79"/>
                </a:lnTo>
                <a:lnTo>
                  <a:pt x="949" y="79"/>
                </a:lnTo>
                <a:cubicBezTo>
                  <a:pt x="949" y="79"/>
                  <a:pt x="948" y="80"/>
                  <a:pt x="948" y="81"/>
                </a:cubicBezTo>
                <a:lnTo>
                  <a:pt x="948" y="81"/>
                </a:lnTo>
                <a:lnTo>
                  <a:pt x="948" y="81"/>
                </a:lnTo>
                <a:lnTo>
                  <a:pt x="948" y="81"/>
                </a:lnTo>
                <a:cubicBezTo>
                  <a:pt x="946" y="80"/>
                  <a:pt x="945" y="78"/>
                  <a:pt x="943" y="80"/>
                </a:cubicBezTo>
                <a:lnTo>
                  <a:pt x="943" y="80"/>
                </a:lnTo>
                <a:lnTo>
                  <a:pt x="942" y="80"/>
                </a:lnTo>
                <a:lnTo>
                  <a:pt x="942" y="80"/>
                </a:lnTo>
                <a:cubicBezTo>
                  <a:pt x="940" y="80"/>
                  <a:pt x="939" y="80"/>
                  <a:pt x="938" y="80"/>
                </a:cubicBezTo>
                <a:lnTo>
                  <a:pt x="941" y="77"/>
                </a:lnTo>
                <a:lnTo>
                  <a:pt x="941" y="77"/>
                </a:lnTo>
                <a:cubicBezTo>
                  <a:pt x="942" y="77"/>
                  <a:pt x="942" y="76"/>
                  <a:pt x="943" y="75"/>
                </a:cubicBezTo>
                <a:lnTo>
                  <a:pt x="943" y="75"/>
                </a:lnTo>
                <a:cubicBezTo>
                  <a:pt x="943" y="75"/>
                  <a:pt x="942" y="75"/>
                  <a:pt x="942" y="74"/>
                </a:cubicBezTo>
                <a:lnTo>
                  <a:pt x="942" y="74"/>
                </a:lnTo>
                <a:cubicBezTo>
                  <a:pt x="943" y="74"/>
                  <a:pt x="945" y="73"/>
                  <a:pt x="947" y="71"/>
                </a:cubicBezTo>
                <a:close/>
                <a:moveTo>
                  <a:pt x="952" y="64"/>
                </a:moveTo>
                <a:lnTo>
                  <a:pt x="952" y="64"/>
                </a:lnTo>
                <a:close/>
                <a:moveTo>
                  <a:pt x="952" y="64"/>
                </a:moveTo>
                <a:lnTo>
                  <a:pt x="952" y="64"/>
                </a:lnTo>
                <a:close/>
                <a:moveTo>
                  <a:pt x="943" y="95"/>
                </a:moveTo>
                <a:lnTo>
                  <a:pt x="943" y="95"/>
                </a:lnTo>
                <a:lnTo>
                  <a:pt x="943" y="95"/>
                </a:lnTo>
                <a:lnTo>
                  <a:pt x="943" y="95"/>
                </a:lnTo>
                <a:cubicBezTo>
                  <a:pt x="943" y="95"/>
                  <a:pt x="943" y="94"/>
                  <a:pt x="942" y="93"/>
                </a:cubicBezTo>
                <a:lnTo>
                  <a:pt x="942" y="93"/>
                </a:lnTo>
                <a:cubicBezTo>
                  <a:pt x="941" y="93"/>
                  <a:pt x="941" y="93"/>
                  <a:pt x="941" y="93"/>
                </a:cubicBezTo>
                <a:lnTo>
                  <a:pt x="942" y="91"/>
                </a:lnTo>
                <a:lnTo>
                  <a:pt x="942" y="91"/>
                </a:lnTo>
                <a:cubicBezTo>
                  <a:pt x="943" y="92"/>
                  <a:pt x="943" y="93"/>
                  <a:pt x="945" y="93"/>
                </a:cubicBezTo>
                <a:lnTo>
                  <a:pt x="945" y="93"/>
                </a:lnTo>
                <a:cubicBezTo>
                  <a:pt x="944" y="94"/>
                  <a:pt x="944" y="95"/>
                  <a:pt x="943" y="95"/>
                </a:cubicBezTo>
                <a:close/>
                <a:moveTo>
                  <a:pt x="937" y="94"/>
                </a:moveTo>
                <a:lnTo>
                  <a:pt x="937" y="93"/>
                </a:lnTo>
                <a:lnTo>
                  <a:pt x="937" y="93"/>
                </a:lnTo>
                <a:cubicBezTo>
                  <a:pt x="937" y="94"/>
                  <a:pt x="937" y="94"/>
                  <a:pt x="937" y="94"/>
                </a:cubicBezTo>
                <a:lnTo>
                  <a:pt x="937" y="94"/>
                </a:lnTo>
                <a:lnTo>
                  <a:pt x="937" y="95"/>
                </a:lnTo>
                <a:lnTo>
                  <a:pt x="937" y="95"/>
                </a:lnTo>
                <a:cubicBezTo>
                  <a:pt x="937" y="95"/>
                  <a:pt x="937" y="95"/>
                  <a:pt x="937" y="94"/>
                </a:cubicBezTo>
                <a:close/>
                <a:moveTo>
                  <a:pt x="934" y="98"/>
                </a:moveTo>
                <a:lnTo>
                  <a:pt x="934" y="98"/>
                </a:lnTo>
                <a:lnTo>
                  <a:pt x="934" y="98"/>
                </a:lnTo>
                <a:lnTo>
                  <a:pt x="934" y="98"/>
                </a:lnTo>
                <a:cubicBezTo>
                  <a:pt x="934" y="97"/>
                  <a:pt x="935" y="97"/>
                  <a:pt x="935" y="97"/>
                </a:cubicBezTo>
                <a:lnTo>
                  <a:pt x="935" y="97"/>
                </a:lnTo>
                <a:cubicBezTo>
                  <a:pt x="934" y="97"/>
                  <a:pt x="934" y="98"/>
                  <a:pt x="934" y="99"/>
                </a:cubicBezTo>
                <a:lnTo>
                  <a:pt x="934" y="99"/>
                </a:lnTo>
                <a:cubicBezTo>
                  <a:pt x="934" y="98"/>
                  <a:pt x="934" y="98"/>
                  <a:pt x="934" y="98"/>
                </a:cubicBezTo>
                <a:close/>
                <a:moveTo>
                  <a:pt x="938" y="107"/>
                </a:moveTo>
                <a:lnTo>
                  <a:pt x="938" y="107"/>
                </a:lnTo>
                <a:cubicBezTo>
                  <a:pt x="938" y="108"/>
                  <a:pt x="937" y="109"/>
                  <a:pt x="937" y="110"/>
                </a:cubicBezTo>
                <a:lnTo>
                  <a:pt x="936" y="110"/>
                </a:lnTo>
                <a:lnTo>
                  <a:pt x="936" y="110"/>
                </a:lnTo>
                <a:cubicBezTo>
                  <a:pt x="935" y="110"/>
                  <a:pt x="935" y="110"/>
                  <a:pt x="935" y="109"/>
                </a:cubicBezTo>
                <a:lnTo>
                  <a:pt x="935" y="109"/>
                </a:lnTo>
                <a:cubicBezTo>
                  <a:pt x="935" y="109"/>
                  <a:pt x="935" y="108"/>
                  <a:pt x="935" y="107"/>
                </a:cubicBezTo>
                <a:lnTo>
                  <a:pt x="935" y="107"/>
                </a:lnTo>
                <a:cubicBezTo>
                  <a:pt x="934" y="107"/>
                  <a:pt x="933" y="107"/>
                  <a:pt x="933" y="107"/>
                </a:cubicBezTo>
                <a:lnTo>
                  <a:pt x="933" y="107"/>
                </a:lnTo>
                <a:lnTo>
                  <a:pt x="933" y="107"/>
                </a:lnTo>
                <a:cubicBezTo>
                  <a:pt x="933" y="105"/>
                  <a:pt x="933" y="104"/>
                  <a:pt x="933" y="103"/>
                </a:cubicBezTo>
                <a:lnTo>
                  <a:pt x="933" y="103"/>
                </a:lnTo>
                <a:cubicBezTo>
                  <a:pt x="933" y="102"/>
                  <a:pt x="933" y="102"/>
                  <a:pt x="933" y="102"/>
                </a:cubicBezTo>
                <a:lnTo>
                  <a:pt x="933" y="102"/>
                </a:lnTo>
                <a:cubicBezTo>
                  <a:pt x="934" y="101"/>
                  <a:pt x="934" y="101"/>
                  <a:pt x="935" y="101"/>
                </a:cubicBezTo>
                <a:lnTo>
                  <a:pt x="935" y="101"/>
                </a:lnTo>
                <a:cubicBezTo>
                  <a:pt x="935" y="100"/>
                  <a:pt x="934" y="100"/>
                  <a:pt x="933" y="100"/>
                </a:cubicBezTo>
                <a:lnTo>
                  <a:pt x="933" y="100"/>
                </a:lnTo>
                <a:cubicBezTo>
                  <a:pt x="934" y="100"/>
                  <a:pt x="934" y="100"/>
                  <a:pt x="934" y="100"/>
                </a:cubicBezTo>
                <a:lnTo>
                  <a:pt x="934" y="100"/>
                </a:lnTo>
                <a:lnTo>
                  <a:pt x="935" y="101"/>
                </a:lnTo>
                <a:lnTo>
                  <a:pt x="935" y="101"/>
                </a:lnTo>
                <a:lnTo>
                  <a:pt x="936" y="101"/>
                </a:lnTo>
                <a:lnTo>
                  <a:pt x="936" y="101"/>
                </a:lnTo>
                <a:cubicBezTo>
                  <a:pt x="937" y="101"/>
                  <a:pt x="937" y="102"/>
                  <a:pt x="938" y="103"/>
                </a:cubicBezTo>
                <a:lnTo>
                  <a:pt x="938" y="103"/>
                </a:lnTo>
                <a:cubicBezTo>
                  <a:pt x="939" y="104"/>
                  <a:pt x="940" y="105"/>
                  <a:pt x="940" y="107"/>
                </a:cubicBezTo>
                <a:lnTo>
                  <a:pt x="940" y="107"/>
                </a:lnTo>
                <a:cubicBezTo>
                  <a:pt x="939" y="107"/>
                  <a:pt x="939" y="107"/>
                  <a:pt x="938" y="107"/>
                </a:cubicBezTo>
                <a:close/>
                <a:moveTo>
                  <a:pt x="977" y="46"/>
                </a:moveTo>
                <a:lnTo>
                  <a:pt x="977" y="46"/>
                </a:lnTo>
                <a:cubicBezTo>
                  <a:pt x="976" y="48"/>
                  <a:pt x="974" y="51"/>
                  <a:pt x="974" y="52"/>
                </a:cubicBezTo>
                <a:lnTo>
                  <a:pt x="974" y="52"/>
                </a:lnTo>
                <a:lnTo>
                  <a:pt x="974" y="52"/>
                </a:lnTo>
                <a:lnTo>
                  <a:pt x="974" y="52"/>
                </a:lnTo>
                <a:cubicBezTo>
                  <a:pt x="974" y="52"/>
                  <a:pt x="974" y="52"/>
                  <a:pt x="973" y="53"/>
                </a:cubicBezTo>
                <a:lnTo>
                  <a:pt x="973" y="53"/>
                </a:lnTo>
                <a:cubicBezTo>
                  <a:pt x="973" y="52"/>
                  <a:pt x="973" y="52"/>
                  <a:pt x="973" y="52"/>
                </a:cubicBezTo>
                <a:lnTo>
                  <a:pt x="973" y="52"/>
                </a:lnTo>
                <a:cubicBezTo>
                  <a:pt x="973" y="52"/>
                  <a:pt x="973" y="51"/>
                  <a:pt x="973" y="50"/>
                </a:cubicBezTo>
                <a:lnTo>
                  <a:pt x="973" y="50"/>
                </a:lnTo>
                <a:cubicBezTo>
                  <a:pt x="974" y="48"/>
                  <a:pt x="976" y="47"/>
                  <a:pt x="977" y="46"/>
                </a:cubicBezTo>
                <a:close/>
                <a:moveTo>
                  <a:pt x="921" y="147"/>
                </a:moveTo>
                <a:lnTo>
                  <a:pt x="921" y="147"/>
                </a:lnTo>
                <a:cubicBezTo>
                  <a:pt x="920" y="147"/>
                  <a:pt x="920" y="146"/>
                  <a:pt x="919" y="146"/>
                </a:cubicBezTo>
                <a:lnTo>
                  <a:pt x="919" y="146"/>
                </a:lnTo>
                <a:cubicBezTo>
                  <a:pt x="921" y="146"/>
                  <a:pt x="921" y="146"/>
                  <a:pt x="921" y="147"/>
                </a:cubicBezTo>
                <a:close/>
                <a:moveTo>
                  <a:pt x="1270" y="201"/>
                </a:moveTo>
                <a:lnTo>
                  <a:pt x="1270" y="201"/>
                </a:lnTo>
                <a:cubicBezTo>
                  <a:pt x="1272" y="200"/>
                  <a:pt x="1272" y="199"/>
                  <a:pt x="1272" y="198"/>
                </a:cubicBezTo>
                <a:lnTo>
                  <a:pt x="1272" y="198"/>
                </a:lnTo>
                <a:cubicBezTo>
                  <a:pt x="1273" y="199"/>
                  <a:pt x="1273" y="199"/>
                  <a:pt x="1274" y="199"/>
                </a:cubicBezTo>
                <a:lnTo>
                  <a:pt x="1274" y="199"/>
                </a:lnTo>
                <a:cubicBezTo>
                  <a:pt x="1272" y="200"/>
                  <a:pt x="1272" y="200"/>
                  <a:pt x="1270" y="201"/>
                </a:cubicBezTo>
                <a:close/>
                <a:moveTo>
                  <a:pt x="1272" y="194"/>
                </a:moveTo>
                <a:lnTo>
                  <a:pt x="1272" y="194"/>
                </a:lnTo>
                <a:close/>
                <a:moveTo>
                  <a:pt x="1263" y="277"/>
                </a:moveTo>
                <a:lnTo>
                  <a:pt x="1263" y="277"/>
                </a:lnTo>
                <a:close/>
                <a:moveTo>
                  <a:pt x="1264" y="246"/>
                </a:moveTo>
                <a:lnTo>
                  <a:pt x="1264" y="246"/>
                </a:lnTo>
                <a:lnTo>
                  <a:pt x="1264" y="246"/>
                </a:lnTo>
                <a:lnTo>
                  <a:pt x="1264" y="246"/>
                </a:lnTo>
                <a:lnTo>
                  <a:pt x="1264" y="246"/>
                </a:lnTo>
                <a:cubicBezTo>
                  <a:pt x="1264" y="246"/>
                  <a:pt x="1264" y="246"/>
                  <a:pt x="1263" y="246"/>
                </a:cubicBezTo>
                <a:lnTo>
                  <a:pt x="1263" y="246"/>
                </a:lnTo>
                <a:lnTo>
                  <a:pt x="1264" y="246"/>
                </a:lnTo>
                <a:close/>
                <a:moveTo>
                  <a:pt x="1265" y="274"/>
                </a:moveTo>
                <a:lnTo>
                  <a:pt x="1265" y="274"/>
                </a:lnTo>
                <a:lnTo>
                  <a:pt x="1265" y="274"/>
                </a:lnTo>
                <a:lnTo>
                  <a:pt x="1265" y="274"/>
                </a:lnTo>
                <a:cubicBezTo>
                  <a:pt x="1265" y="274"/>
                  <a:pt x="1265" y="274"/>
                  <a:pt x="1264" y="274"/>
                </a:cubicBezTo>
                <a:lnTo>
                  <a:pt x="1264" y="274"/>
                </a:lnTo>
                <a:lnTo>
                  <a:pt x="1265" y="274"/>
                </a:lnTo>
                <a:close/>
                <a:moveTo>
                  <a:pt x="1272" y="733"/>
                </a:moveTo>
                <a:lnTo>
                  <a:pt x="1272" y="733"/>
                </a:lnTo>
                <a:cubicBezTo>
                  <a:pt x="1270" y="733"/>
                  <a:pt x="1270" y="733"/>
                  <a:pt x="1270" y="734"/>
                </a:cubicBezTo>
                <a:lnTo>
                  <a:pt x="1270" y="734"/>
                </a:lnTo>
                <a:cubicBezTo>
                  <a:pt x="1270" y="734"/>
                  <a:pt x="1270" y="734"/>
                  <a:pt x="1269" y="734"/>
                </a:cubicBezTo>
                <a:lnTo>
                  <a:pt x="1269" y="734"/>
                </a:lnTo>
                <a:cubicBezTo>
                  <a:pt x="1270" y="733"/>
                  <a:pt x="1270" y="733"/>
                  <a:pt x="1272" y="733"/>
                </a:cubicBezTo>
                <a:close/>
                <a:moveTo>
                  <a:pt x="1193" y="840"/>
                </a:moveTo>
                <a:lnTo>
                  <a:pt x="1193" y="840"/>
                </a:lnTo>
                <a:lnTo>
                  <a:pt x="1193" y="840"/>
                </a:lnTo>
                <a:lnTo>
                  <a:pt x="1193" y="840"/>
                </a:lnTo>
                <a:cubicBezTo>
                  <a:pt x="1202" y="840"/>
                  <a:pt x="1211" y="839"/>
                  <a:pt x="1221" y="839"/>
                </a:cubicBezTo>
                <a:lnTo>
                  <a:pt x="1221" y="839"/>
                </a:lnTo>
                <a:cubicBezTo>
                  <a:pt x="1229" y="838"/>
                  <a:pt x="1236" y="838"/>
                  <a:pt x="1244" y="837"/>
                </a:cubicBezTo>
                <a:lnTo>
                  <a:pt x="1244" y="837"/>
                </a:lnTo>
                <a:cubicBezTo>
                  <a:pt x="1243" y="835"/>
                  <a:pt x="1243" y="835"/>
                  <a:pt x="1242" y="834"/>
                </a:cubicBezTo>
                <a:lnTo>
                  <a:pt x="1242" y="834"/>
                </a:lnTo>
                <a:lnTo>
                  <a:pt x="1242" y="834"/>
                </a:lnTo>
                <a:cubicBezTo>
                  <a:pt x="1244" y="831"/>
                  <a:pt x="1248" y="829"/>
                  <a:pt x="1250" y="825"/>
                </a:cubicBezTo>
                <a:lnTo>
                  <a:pt x="1250" y="825"/>
                </a:lnTo>
                <a:lnTo>
                  <a:pt x="1250" y="825"/>
                </a:lnTo>
                <a:lnTo>
                  <a:pt x="1250" y="825"/>
                </a:lnTo>
                <a:cubicBezTo>
                  <a:pt x="1251" y="826"/>
                  <a:pt x="1253" y="826"/>
                  <a:pt x="1254" y="825"/>
                </a:cubicBezTo>
                <a:lnTo>
                  <a:pt x="1254" y="825"/>
                </a:lnTo>
                <a:cubicBezTo>
                  <a:pt x="1257" y="822"/>
                  <a:pt x="1261" y="819"/>
                  <a:pt x="1260" y="815"/>
                </a:cubicBezTo>
                <a:lnTo>
                  <a:pt x="1260" y="815"/>
                </a:lnTo>
                <a:cubicBezTo>
                  <a:pt x="1261" y="815"/>
                  <a:pt x="1261" y="815"/>
                  <a:pt x="1261" y="813"/>
                </a:cubicBezTo>
                <a:lnTo>
                  <a:pt x="1261" y="813"/>
                </a:lnTo>
                <a:lnTo>
                  <a:pt x="1261" y="813"/>
                </a:lnTo>
                <a:lnTo>
                  <a:pt x="1261" y="813"/>
                </a:lnTo>
                <a:cubicBezTo>
                  <a:pt x="1264" y="812"/>
                  <a:pt x="1266" y="810"/>
                  <a:pt x="1269" y="809"/>
                </a:cubicBezTo>
                <a:lnTo>
                  <a:pt x="1269" y="809"/>
                </a:lnTo>
                <a:cubicBezTo>
                  <a:pt x="1270" y="810"/>
                  <a:pt x="1270" y="811"/>
                  <a:pt x="1270" y="812"/>
                </a:cubicBezTo>
                <a:lnTo>
                  <a:pt x="1270" y="812"/>
                </a:lnTo>
                <a:lnTo>
                  <a:pt x="1270" y="812"/>
                </a:lnTo>
                <a:lnTo>
                  <a:pt x="1270" y="812"/>
                </a:lnTo>
                <a:cubicBezTo>
                  <a:pt x="1270" y="813"/>
                  <a:pt x="1270" y="813"/>
                  <a:pt x="1270" y="813"/>
                </a:cubicBezTo>
                <a:lnTo>
                  <a:pt x="1270" y="813"/>
                </a:lnTo>
                <a:cubicBezTo>
                  <a:pt x="1269" y="815"/>
                  <a:pt x="1268" y="815"/>
                  <a:pt x="1268" y="816"/>
                </a:cubicBezTo>
                <a:lnTo>
                  <a:pt x="1268" y="816"/>
                </a:lnTo>
                <a:cubicBezTo>
                  <a:pt x="1266" y="816"/>
                  <a:pt x="1266" y="816"/>
                  <a:pt x="1265" y="816"/>
                </a:cubicBezTo>
                <a:lnTo>
                  <a:pt x="1265" y="816"/>
                </a:lnTo>
                <a:cubicBezTo>
                  <a:pt x="1259" y="819"/>
                  <a:pt x="1260" y="824"/>
                  <a:pt x="1258" y="827"/>
                </a:cubicBezTo>
                <a:lnTo>
                  <a:pt x="1258" y="827"/>
                </a:lnTo>
                <a:cubicBezTo>
                  <a:pt x="1258" y="829"/>
                  <a:pt x="1258" y="830"/>
                  <a:pt x="1259" y="831"/>
                </a:cubicBezTo>
                <a:lnTo>
                  <a:pt x="1259" y="831"/>
                </a:lnTo>
                <a:cubicBezTo>
                  <a:pt x="1263" y="829"/>
                  <a:pt x="1267" y="825"/>
                  <a:pt x="1270" y="821"/>
                </a:cubicBezTo>
                <a:lnTo>
                  <a:pt x="1270" y="821"/>
                </a:lnTo>
                <a:cubicBezTo>
                  <a:pt x="1275" y="815"/>
                  <a:pt x="1277" y="808"/>
                  <a:pt x="1278" y="800"/>
                </a:cubicBezTo>
                <a:lnTo>
                  <a:pt x="1278" y="800"/>
                </a:lnTo>
                <a:cubicBezTo>
                  <a:pt x="1277" y="800"/>
                  <a:pt x="1277" y="799"/>
                  <a:pt x="1276" y="799"/>
                </a:cubicBezTo>
                <a:lnTo>
                  <a:pt x="1276" y="799"/>
                </a:lnTo>
                <a:cubicBezTo>
                  <a:pt x="1274" y="801"/>
                  <a:pt x="1274" y="803"/>
                  <a:pt x="1273" y="805"/>
                </a:cubicBezTo>
                <a:lnTo>
                  <a:pt x="1273" y="805"/>
                </a:lnTo>
                <a:cubicBezTo>
                  <a:pt x="1272" y="805"/>
                  <a:pt x="1270" y="806"/>
                  <a:pt x="1269" y="807"/>
                </a:cubicBezTo>
                <a:lnTo>
                  <a:pt x="1269" y="807"/>
                </a:lnTo>
                <a:cubicBezTo>
                  <a:pt x="1267" y="808"/>
                  <a:pt x="1266" y="809"/>
                  <a:pt x="1265" y="809"/>
                </a:cubicBezTo>
                <a:lnTo>
                  <a:pt x="1265" y="809"/>
                </a:lnTo>
                <a:cubicBezTo>
                  <a:pt x="1263" y="809"/>
                  <a:pt x="1262" y="809"/>
                  <a:pt x="1261" y="809"/>
                </a:cubicBezTo>
                <a:lnTo>
                  <a:pt x="1261" y="809"/>
                </a:lnTo>
                <a:cubicBezTo>
                  <a:pt x="1262" y="808"/>
                  <a:pt x="1263" y="805"/>
                  <a:pt x="1260" y="804"/>
                </a:cubicBezTo>
                <a:lnTo>
                  <a:pt x="1260" y="804"/>
                </a:lnTo>
                <a:cubicBezTo>
                  <a:pt x="1260" y="804"/>
                  <a:pt x="1259" y="803"/>
                  <a:pt x="1259" y="802"/>
                </a:cubicBezTo>
                <a:lnTo>
                  <a:pt x="1259" y="801"/>
                </a:lnTo>
                <a:lnTo>
                  <a:pt x="1259" y="801"/>
                </a:lnTo>
                <a:cubicBezTo>
                  <a:pt x="1259" y="800"/>
                  <a:pt x="1259" y="800"/>
                  <a:pt x="1259" y="799"/>
                </a:cubicBezTo>
                <a:lnTo>
                  <a:pt x="1259" y="799"/>
                </a:lnTo>
                <a:cubicBezTo>
                  <a:pt x="1262" y="803"/>
                  <a:pt x="1266" y="801"/>
                  <a:pt x="1269" y="797"/>
                </a:cubicBezTo>
                <a:lnTo>
                  <a:pt x="1269" y="797"/>
                </a:lnTo>
                <a:cubicBezTo>
                  <a:pt x="1269" y="795"/>
                  <a:pt x="1270" y="794"/>
                  <a:pt x="1268" y="793"/>
                </a:cubicBezTo>
                <a:lnTo>
                  <a:pt x="1268" y="793"/>
                </a:lnTo>
                <a:cubicBezTo>
                  <a:pt x="1269" y="793"/>
                  <a:pt x="1270" y="793"/>
                  <a:pt x="1270" y="792"/>
                </a:cubicBezTo>
                <a:lnTo>
                  <a:pt x="1270" y="792"/>
                </a:lnTo>
                <a:cubicBezTo>
                  <a:pt x="1272" y="794"/>
                  <a:pt x="1274" y="793"/>
                  <a:pt x="1276" y="793"/>
                </a:cubicBezTo>
                <a:lnTo>
                  <a:pt x="1276" y="793"/>
                </a:lnTo>
                <a:cubicBezTo>
                  <a:pt x="1276" y="792"/>
                  <a:pt x="1277" y="792"/>
                  <a:pt x="1277" y="792"/>
                </a:cubicBezTo>
                <a:lnTo>
                  <a:pt x="1277" y="792"/>
                </a:lnTo>
                <a:lnTo>
                  <a:pt x="1278" y="793"/>
                </a:lnTo>
                <a:lnTo>
                  <a:pt x="1278" y="793"/>
                </a:lnTo>
                <a:lnTo>
                  <a:pt x="1278" y="793"/>
                </a:lnTo>
                <a:lnTo>
                  <a:pt x="1278" y="793"/>
                </a:lnTo>
                <a:cubicBezTo>
                  <a:pt x="1279" y="789"/>
                  <a:pt x="1279" y="786"/>
                  <a:pt x="1278" y="782"/>
                </a:cubicBezTo>
                <a:lnTo>
                  <a:pt x="1278" y="782"/>
                </a:lnTo>
                <a:cubicBezTo>
                  <a:pt x="1278" y="776"/>
                  <a:pt x="1278" y="769"/>
                  <a:pt x="1278" y="763"/>
                </a:cubicBezTo>
                <a:lnTo>
                  <a:pt x="1278" y="763"/>
                </a:lnTo>
                <a:cubicBezTo>
                  <a:pt x="1278" y="763"/>
                  <a:pt x="1278" y="764"/>
                  <a:pt x="1277" y="764"/>
                </a:cubicBezTo>
                <a:lnTo>
                  <a:pt x="1277" y="764"/>
                </a:lnTo>
                <a:lnTo>
                  <a:pt x="1277" y="764"/>
                </a:lnTo>
                <a:lnTo>
                  <a:pt x="1277" y="764"/>
                </a:lnTo>
                <a:cubicBezTo>
                  <a:pt x="1276" y="764"/>
                  <a:pt x="1276" y="763"/>
                  <a:pt x="1276" y="761"/>
                </a:cubicBezTo>
                <a:lnTo>
                  <a:pt x="1276" y="761"/>
                </a:lnTo>
                <a:cubicBezTo>
                  <a:pt x="1276" y="762"/>
                  <a:pt x="1277" y="762"/>
                  <a:pt x="1278" y="761"/>
                </a:cubicBezTo>
                <a:lnTo>
                  <a:pt x="1276" y="427"/>
                </a:lnTo>
                <a:lnTo>
                  <a:pt x="1276" y="427"/>
                </a:lnTo>
                <a:cubicBezTo>
                  <a:pt x="1275" y="353"/>
                  <a:pt x="1276" y="278"/>
                  <a:pt x="1275" y="205"/>
                </a:cubicBezTo>
                <a:lnTo>
                  <a:pt x="1275" y="205"/>
                </a:lnTo>
                <a:cubicBezTo>
                  <a:pt x="1274" y="207"/>
                  <a:pt x="1273" y="205"/>
                  <a:pt x="1272" y="205"/>
                </a:cubicBezTo>
                <a:lnTo>
                  <a:pt x="1272" y="205"/>
                </a:lnTo>
                <a:cubicBezTo>
                  <a:pt x="1269" y="206"/>
                  <a:pt x="1266" y="207"/>
                  <a:pt x="1263" y="209"/>
                </a:cubicBezTo>
                <a:lnTo>
                  <a:pt x="1263" y="209"/>
                </a:lnTo>
                <a:lnTo>
                  <a:pt x="1262" y="210"/>
                </a:lnTo>
                <a:lnTo>
                  <a:pt x="1262" y="210"/>
                </a:lnTo>
                <a:cubicBezTo>
                  <a:pt x="1261" y="210"/>
                  <a:pt x="1261" y="210"/>
                  <a:pt x="1261" y="210"/>
                </a:cubicBezTo>
                <a:lnTo>
                  <a:pt x="1261" y="210"/>
                </a:lnTo>
                <a:cubicBezTo>
                  <a:pt x="1261" y="210"/>
                  <a:pt x="1262" y="210"/>
                  <a:pt x="1262" y="209"/>
                </a:cubicBezTo>
                <a:lnTo>
                  <a:pt x="1262" y="209"/>
                </a:lnTo>
                <a:lnTo>
                  <a:pt x="1262" y="209"/>
                </a:lnTo>
                <a:lnTo>
                  <a:pt x="1262" y="209"/>
                </a:lnTo>
                <a:cubicBezTo>
                  <a:pt x="1263" y="209"/>
                  <a:pt x="1264" y="209"/>
                  <a:pt x="1265" y="208"/>
                </a:cubicBezTo>
                <a:lnTo>
                  <a:pt x="1265" y="208"/>
                </a:lnTo>
                <a:cubicBezTo>
                  <a:pt x="1265" y="208"/>
                  <a:pt x="1265" y="208"/>
                  <a:pt x="1266" y="207"/>
                </a:cubicBezTo>
                <a:lnTo>
                  <a:pt x="1266" y="207"/>
                </a:lnTo>
                <a:cubicBezTo>
                  <a:pt x="1266" y="207"/>
                  <a:pt x="1266" y="207"/>
                  <a:pt x="1267" y="206"/>
                </a:cubicBezTo>
                <a:lnTo>
                  <a:pt x="1267" y="206"/>
                </a:lnTo>
                <a:cubicBezTo>
                  <a:pt x="1270" y="204"/>
                  <a:pt x="1272" y="203"/>
                  <a:pt x="1275" y="204"/>
                </a:cubicBezTo>
                <a:lnTo>
                  <a:pt x="1275" y="204"/>
                </a:lnTo>
                <a:cubicBezTo>
                  <a:pt x="1274" y="173"/>
                  <a:pt x="1273" y="143"/>
                  <a:pt x="1272" y="111"/>
                </a:cubicBezTo>
                <a:lnTo>
                  <a:pt x="1272" y="111"/>
                </a:lnTo>
                <a:cubicBezTo>
                  <a:pt x="1269" y="31"/>
                  <a:pt x="1220" y="20"/>
                  <a:pt x="1148" y="15"/>
                </a:cubicBezTo>
                <a:lnTo>
                  <a:pt x="1148" y="15"/>
                </a:lnTo>
                <a:cubicBezTo>
                  <a:pt x="1131" y="13"/>
                  <a:pt x="1112" y="12"/>
                  <a:pt x="1094" y="10"/>
                </a:cubicBezTo>
                <a:lnTo>
                  <a:pt x="1094" y="10"/>
                </a:lnTo>
                <a:cubicBezTo>
                  <a:pt x="1094" y="11"/>
                  <a:pt x="1094" y="11"/>
                  <a:pt x="1094" y="12"/>
                </a:cubicBezTo>
                <a:lnTo>
                  <a:pt x="1094" y="12"/>
                </a:lnTo>
                <a:cubicBezTo>
                  <a:pt x="1093" y="12"/>
                  <a:pt x="1092" y="12"/>
                  <a:pt x="1091" y="12"/>
                </a:cubicBezTo>
                <a:lnTo>
                  <a:pt x="1091" y="12"/>
                </a:lnTo>
                <a:cubicBezTo>
                  <a:pt x="1088" y="14"/>
                  <a:pt x="1087" y="15"/>
                  <a:pt x="1084" y="16"/>
                </a:cubicBezTo>
                <a:lnTo>
                  <a:pt x="1084" y="16"/>
                </a:lnTo>
                <a:cubicBezTo>
                  <a:pt x="1082" y="19"/>
                  <a:pt x="1079" y="21"/>
                  <a:pt x="1077" y="20"/>
                </a:cubicBezTo>
                <a:lnTo>
                  <a:pt x="1077" y="20"/>
                </a:lnTo>
                <a:cubicBezTo>
                  <a:pt x="1075" y="19"/>
                  <a:pt x="1074" y="21"/>
                  <a:pt x="1074" y="22"/>
                </a:cubicBezTo>
                <a:lnTo>
                  <a:pt x="1074" y="22"/>
                </a:lnTo>
                <a:cubicBezTo>
                  <a:pt x="1073" y="24"/>
                  <a:pt x="1074" y="25"/>
                  <a:pt x="1075" y="25"/>
                </a:cubicBezTo>
                <a:lnTo>
                  <a:pt x="1075" y="25"/>
                </a:lnTo>
                <a:lnTo>
                  <a:pt x="1075" y="25"/>
                </a:lnTo>
                <a:lnTo>
                  <a:pt x="1072" y="30"/>
                </a:lnTo>
                <a:lnTo>
                  <a:pt x="1072" y="30"/>
                </a:lnTo>
                <a:cubicBezTo>
                  <a:pt x="1072" y="31"/>
                  <a:pt x="1071" y="31"/>
                  <a:pt x="1070" y="31"/>
                </a:cubicBezTo>
                <a:lnTo>
                  <a:pt x="1070" y="31"/>
                </a:lnTo>
                <a:cubicBezTo>
                  <a:pt x="1064" y="31"/>
                  <a:pt x="1059" y="33"/>
                  <a:pt x="1057" y="42"/>
                </a:cubicBezTo>
                <a:lnTo>
                  <a:pt x="1057" y="42"/>
                </a:lnTo>
                <a:lnTo>
                  <a:pt x="1056" y="43"/>
                </a:lnTo>
                <a:lnTo>
                  <a:pt x="1056" y="43"/>
                </a:lnTo>
                <a:cubicBezTo>
                  <a:pt x="1055" y="45"/>
                  <a:pt x="1053" y="47"/>
                  <a:pt x="1052" y="48"/>
                </a:cubicBezTo>
                <a:lnTo>
                  <a:pt x="1052" y="48"/>
                </a:lnTo>
                <a:cubicBezTo>
                  <a:pt x="1051" y="52"/>
                  <a:pt x="1049" y="52"/>
                  <a:pt x="1047" y="53"/>
                </a:cubicBezTo>
                <a:lnTo>
                  <a:pt x="1047" y="53"/>
                </a:lnTo>
                <a:cubicBezTo>
                  <a:pt x="1043" y="53"/>
                  <a:pt x="1042" y="56"/>
                  <a:pt x="1041" y="58"/>
                </a:cubicBezTo>
                <a:lnTo>
                  <a:pt x="1041" y="58"/>
                </a:lnTo>
                <a:lnTo>
                  <a:pt x="1041" y="58"/>
                </a:lnTo>
                <a:lnTo>
                  <a:pt x="1041" y="58"/>
                </a:lnTo>
                <a:cubicBezTo>
                  <a:pt x="1041" y="57"/>
                  <a:pt x="1039" y="56"/>
                  <a:pt x="1037" y="57"/>
                </a:cubicBezTo>
                <a:lnTo>
                  <a:pt x="1037" y="57"/>
                </a:lnTo>
                <a:cubicBezTo>
                  <a:pt x="1036" y="57"/>
                  <a:pt x="1035" y="57"/>
                  <a:pt x="1035" y="57"/>
                </a:cubicBezTo>
                <a:lnTo>
                  <a:pt x="1035" y="57"/>
                </a:lnTo>
                <a:cubicBezTo>
                  <a:pt x="1034" y="58"/>
                  <a:pt x="1033" y="59"/>
                  <a:pt x="1032" y="61"/>
                </a:cubicBezTo>
                <a:lnTo>
                  <a:pt x="1032" y="61"/>
                </a:lnTo>
                <a:cubicBezTo>
                  <a:pt x="1029" y="66"/>
                  <a:pt x="1023" y="68"/>
                  <a:pt x="1019" y="74"/>
                </a:cubicBezTo>
                <a:lnTo>
                  <a:pt x="1019" y="74"/>
                </a:lnTo>
                <a:cubicBezTo>
                  <a:pt x="1013" y="80"/>
                  <a:pt x="1006" y="85"/>
                  <a:pt x="1001" y="91"/>
                </a:cubicBezTo>
                <a:lnTo>
                  <a:pt x="1001" y="91"/>
                </a:lnTo>
                <a:cubicBezTo>
                  <a:pt x="1000" y="91"/>
                  <a:pt x="999" y="91"/>
                  <a:pt x="998" y="91"/>
                </a:cubicBezTo>
                <a:lnTo>
                  <a:pt x="998" y="91"/>
                </a:lnTo>
                <a:lnTo>
                  <a:pt x="998" y="91"/>
                </a:lnTo>
                <a:cubicBezTo>
                  <a:pt x="994" y="93"/>
                  <a:pt x="996" y="95"/>
                  <a:pt x="995" y="98"/>
                </a:cubicBezTo>
                <a:lnTo>
                  <a:pt x="996" y="98"/>
                </a:lnTo>
                <a:lnTo>
                  <a:pt x="996" y="98"/>
                </a:lnTo>
                <a:cubicBezTo>
                  <a:pt x="994" y="100"/>
                  <a:pt x="995" y="102"/>
                  <a:pt x="992" y="103"/>
                </a:cubicBezTo>
                <a:lnTo>
                  <a:pt x="992" y="103"/>
                </a:lnTo>
                <a:cubicBezTo>
                  <a:pt x="988" y="109"/>
                  <a:pt x="988" y="111"/>
                  <a:pt x="993" y="109"/>
                </a:cubicBezTo>
                <a:lnTo>
                  <a:pt x="993" y="109"/>
                </a:lnTo>
                <a:cubicBezTo>
                  <a:pt x="991" y="111"/>
                  <a:pt x="989" y="113"/>
                  <a:pt x="987" y="117"/>
                </a:cubicBezTo>
                <a:lnTo>
                  <a:pt x="987" y="117"/>
                </a:lnTo>
                <a:lnTo>
                  <a:pt x="987" y="117"/>
                </a:lnTo>
                <a:lnTo>
                  <a:pt x="987" y="117"/>
                </a:lnTo>
                <a:cubicBezTo>
                  <a:pt x="986" y="118"/>
                  <a:pt x="984" y="119"/>
                  <a:pt x="982" y="121"/>
                </a:cubicBezTo>
                <a:lnTo>
                  <a:pt x="982" y="121"/>
                </a:lnTo>
                <a:cubicBezTo>
                  <a:pt x="981" y="118"/>
                  <a:pt x="984" y="113"/>
                  <a:pt x="980" y="112"/>
                </a:cubicBezTo>
                <a:lnTo>
                  <a:pt x="980" y="112"/>
                </a:lnTo>
                <a:cubicBezTo>
                  <a:pt x="978" y="115"/>
                  <a:pt x="978" y="118"/>
                  <a:pt x="974" y="119"/>
                </a:cubicBezTo>
                <a:lnTo>
                  <a:pt x="974" y="119"/>
                </a:lnTo>
                <a:cubicBezTo>
                  <a:pt x="974" y="120"/>
                  <a:pt x="973" y="120"/>
                  <a:pt x="972" y="121"/>
                </a:cubicBezTo>
                <a:lnTo>
                  <a:pt x="972" y="121"/>
                </a:lnTo>
                <a:cubicBezTo>
                  <a:pt x="970" y="123"/>
                  <a:pt x="967" y="125"/>
                  <a:pt x="966" y="129"/>
                </a:cubicBezTo>
                <a:lnTo>
                  <a:pt x="966" y="129"/>
                </a:lnTo>
                <a:lnTo>
                  <a:pt x="966" y="129"/>
                </a:lnTo>
                <a:cubicBezTo>
                  <a:pt x="964" y="129"/>
                  <a:pt x="961" y="127"/>
                  <a:pt x="959" y="130"/>
                </a:cubicBezTo>
                <a:lnTo>
                  <a:pt x="959" y="130"/>
                </a:lnTo>
                <a:cubicBezTo>
                  <a:pt x="961" y="132"/>
                  <a:pt x="961" y="133"/>
                  <a:pt x="963" y="133"/>
                </a:cubicBezTo>
                <a:lnTo>
                  <a:pt x="963" y="133"/>
                </a:lnTo>
                <a:cubicBezTo>
                  <a:pt x="963" y="133"/>
                  <a:pt x="962" y="134"/>
                  <a:pt x="962" y="136"/>
                </a:cubicBezTo>
                <a:lnTo>
                  <a:pt x="962" y="136"/>
                </a:lnTo>
                <a:cubicBezTo>
                  <a:pt x="962" y="138"/>
                  <a:pt x="962" y="138"/>
                  <a:pt x="964" y="138"/>
                </a:cubicBezTo>
                <a:lnTo>
                  <a:pt x="964" y="138"/>
                </a:lnTo>
                <a:cubicBezTo>
                  <a:pt x="968" y="138"/>
                  <a:pt x="970" y="133"/>
                  <a:pt x="973" y="131"/>
                </a:cubicBezTo>
                <a:lnTo>
                  <a:pt x="973" y="131"/>
                </a:lnTo>
                <a:cubicBezTo>
                  <a:pt x="974" y="130"/>
                  <a:pt x="974" y="129"/>
                  <a:pt x="976" y="127"/>
                </a:cubicBezTo>
                <a:lnTo>
                  <a:pt x="976" y="127"/>
                </a:lnTo>
                <a:cubicBezTo>
                  <a:pt x="977" y="127"/>
                  <a:pt x="978" y="125"/>
                  <a:pt x="980" y="124"/>
                </a:cubicBezTo>
                <a:lnTo>
                  <a:pt x="980" y="124"/>
                </a:lnTo>
                <a:lnTo>
                  <a:pt x="980" y="124"/>
                </a:lnTo>
                <a:lnTo>
                  <a:pt x="980" y="124"/>
                </a:lnTo>
                <a:cubicBezTo>
                  <a:pt x="979" y="127"/>
                  <a:pt x="977" y="129"/>
                  <a:pt x="979" y="132"/>
                </a:cubicBezTo>
                <a:lnTo>
                  <a:pt x="979" y="132"/>
                </a:lnTo>
                <a:lnTo>
                  <a:pt x="979" y="132"/>
                </a:lnTo>
                <a:cubicBezTo>
                  <a:pt x="979" y="132"/>
                  <a:pt x="979" y="132"/>
                  <a:pt x="978" y="133"/>
                </a:cubicBezTo>
                <a:lnTo>
                  <a:pt x="978" y="133"/>
                </a:lnTo>
                <a:lnTo>
                  <a:pt x="978" y="133"/>
                </a:lnTo>
                <a:lnTo>
                  <a:pt x="978" y="133"/>
                </a:lnTo>
                <a:cubicBezTo>
                  <a:pt x="977" y="133"/>
                  <a:pt x="976" y="133"/>
                  <a:pt x="976" y="133"/>
                </a:cubicBezTo>
                <a:lnTo>
                  <a:pt x="976" y="133"/>
                </a:lnTo>
                <a:cubicBezTo>
                  <a:pt x="974" y="133"/>
                  <a:pt x="974" y="133"/>
                  <a:pt x="972" y="133"/>
                </a:cubicBezTo>
                <a:lnTo>
                  <a:pt x="972" y="133"/>
                </a:lnTo>
                <a:cubicBezTo>
                  <a:pt x="970" y="134"/>
                  <a:pt x="967" y="136"/>
                  <a:pt x="966" y="139"/>
                </a:cubicBezTo>
                <a:lnTo>
                  <a:pt x="966" y="139"/>
                </a:lnTo>
                <a:cubicBezTo>
                  <a:pt x="966" y="138"/>
                  <a:pt x="965" y="138"/>
                  <a:pt x="965" y="138"/>
                </a:cubicBezTo>
                <a:lnTo>
                  <a:pt x="965" y="138"/>
                </a:lnTo>
                <a:cubicBezTo>
                  <a:pt x="961" y="140"/>
                  <a:pt x="956" y="143"/>
                  <a:pt x="955" y="148"/>
                </a:cubicBezTo>
                <a:lnTo>
                  <a:pt x="955" y="148"/>
                </a:lnTo>
                <a:cubicBezTo>
                  <a:pt x="955" y="148"/>
                  <a:pt x="955" y="149"/>
                  <a:pt x="956" y="149"/>
                </a:cubicBezTo>
                <a:lnTo>
                  <a:pt x="956" y="149"/>
                </a:lnTo>
                <a:cubicBezTo>
                  <a:pt x="955" y="150"/>
                  <a:pt x="955" y="150"/>
                  <a:pt x="954" y="151"/>
                </a:cubicBezTo>
                <a:lnTo>
                  <a:pt x="954" y="151"/>
                </a:lnTo>
                <a:cubicBezTo>
                  <a:pt x="952" y="151"/>
                  <a:pt x="949" y="154"/>
                  <a:pt x="948" y="154"/>
                </a:cubicBezTo>
                <a:lnTo>
                  <a:pt x="948" y="154"/>
                </a:lnTo>
                <a:cubicBezTo>
                  <a:pt x="947" y="154"/>
                  <a:pt x="946" y="154"/>
                  <a:pt x="946" y="155"/>
                </a:cubicBezTo>
                <a:lnTo>
                  <a:pt x="946" y="155"/>
                </a:lnTo>
                <a:cubicBezTo>
                  <a:pt x="945" y="155"/>
                  <a:pt x="943" y="155"/>
                  <a:pt x="943" y="156"/>
                </a:cubicBezTo>
                <a:lnTo>
                  <a:pt x="943" y="156"/>
                </a:lnTo>
                <a:cubicBezTo>
                  <a:pt x="942" y="161"/>
                  <a:pt x="936" y="160"/>
                  <a:pt x="933" y="165"/>
                </a:cubicBezTo>
                <a:lnTo>
                  <a:pt x="933" y="165"/>
                </a:lnTo>
                <a:cubicBezTo>
                  <a:pt x="933" y="166"/>
                  <a:pt x="933" y="166"/>
                  <a:pt x="934" y="166"/>
                </a:cubicBezTo>
                <a:lnTo>
                  <a:pt x="934" y="166"/>
                </a:lnTo>
                <a:cubicBezTo>
                  <a:pt x="933" y="166"/>
                  <a:pt x="933" y="167"/>
                  <a:pt x="933" y="168"/>
                </a:cubicBezTo>
                <a:lnTo>
                  <a:pt x="933" y="168"/>
                </a:lnTo>
                <a:cubicBezTo>
                  <a:pt x="932" y="169"/>
                  <a:pt x="930" y="170"/>
                  <a:pt x="929" y="170"/>
                </a:cubicBezTo>
                <a:lnTo>
                  <a:pt x="929" y="170"/>
                </a:lnTo>
                <a:cubicBezTo>
                  <a:pt x="928" y="170"/>
                  <a:pt x="927" y="172"/>
                  <a:pt x="925" y="172"/>
                </a:cubicBezTo>
                <a:lnTo>
                  <a:pt x="925" y="172"/>
                </a:lnTo>
                <a:cubicBezTo>
                  <a:pt x="923" y="173"/>
                  <a:pt x="922" y="174"/>
                  <a:pt x="921" y="175"/>
                </a:cubicBezTo>
                <a:lnTo>
                  <a:pt x="921" y="175"/>
                </a:lnTo>
                <a:cubicBezTo>
                  <a:pt x="921" y="176"/>
                  <a:pt x="921" y="176"/>
                  <a:pt x="921" y="177"/>
                </a:cubicBezTo>
                <a:lnTo>
                  <a:pt x="921" y="177"/>
                </a:lnTo>
                <a:cubicBezTo>
                  <a:pt x="921" y="178"/>
                  <a:pt x="921" y="179"/>
                  <a:pt x="921" y="180"/>
                </a:cubicBezTo>
                <a:lnTo>
                  <a:pt x="921" y="180"/>
                </a:lnTo>
                <a:cubicBezTo>
                  <a:pt x="920" y="178"/>
                  <a:pt x="919" y="177"/>
                  <a:pt x="917" y="177"/>
                </a:cubicBezTo>
                <a:lnTo>
                  <a:pt x="917" y="177"/>
                </a:lnTo>
                <a:cubicBezTo>
                  <a:pt x="916" y="175"/>
                  <a:pt x="913" y="174"/>
                  <a:pt x="911" y="173"/>
                </a:cubicBezTo>
                <a:lnTo>
                  <a:pt x="911" y="173"/>
                </a:lnTo>
                <a:lnTo>
                  <a:pt x="910" y="173"/>
                </a:lnTo>
                <a:lnTo>
                  <a:pt x="910" y="173"/>
                </a:lnTo>
                <a:lnTo>
                  <a:pt x="910" y="174"/>
                </a:lnTo>
                <a:lnTo>
                  <a:pt x="910" y="174"/>
                </a:lnTo>
                <a:lnTo>
                  <a:pt x="910" y="174"/>
                </a:lnTo>
                <a:lnTo>
                  <a:pt x="910" y="174"/>
                </a:lnTo>
                <a:cubicBezTo>
                  <a:pt x="908" y="172"/>
                  <a:pt x="907" y="170"/>
                  <a:pt x="904" y="170"/>
                </a:cubicBezTo>
                <a:lnTo>
                  <a:pt x="904" y="170"/>
                </a:lnTo>
                <a:lnTo>
                  <a:pt x="904" y="170"/>
                </a:lnTo>
                <a:lnTo>
                  <a:pt x="904" y="170"/>
                </a:lnTo>
                <a:cubicBezTo>
                  <a:pt x="905" y="168"/>
                  <a:pt x="907" y="168"/>
                  <a:pt x="910" y="167"/>
                </a:cubicBezTo>
                <a:lnTo>
                  <a:pt x="910" y="164"/>
                </a:lnTo>
                <a:lnTo>
                  <a:pt x="910" y="164"/>
                </a:lnTo>
                <a:lnTo>
                  <a:pt x="910" y="164"/>
                </a:lnTo>
                <a:lnTo>
                  <a:pt x="910" y="164"/>
                </a:lnTo>
                <a:lnTo>
                  <a:pt x="910" y="164"/>
                </a:lnTo>
                <a:lnTo>
                  <a:pt x="910" y="164"/>
                </a:lnTo>
                <a:cubicBezTo>
                  <a:pt x="912" y="163"/>
                  <a:pt x="912" y="162"/>
                  <a:pt x="913" y="160"/>
                </a:cubicBezTo>
                <a:lnTo>
                  <a:pt x="913" y="160"/>
                </a:lnTo>
                <a:cubicBezTo>
                  <a:pt x="914" y="157"/>
                  <a:pt x="915" y="154"/>
                  <a:pt x="913" y="151"/>
                </a:cubicBezTo>
                <a:lnTo>
                  <a:pt x="913" y="151"/>
                </a:lnTo>
                <a:lnTo>
                  <a:pt x="913" y="151"/>
                </a:lnTo>
                <a:lnTo>
                  <a:pt x="913" y="151"/>
                </a:lnTo>
                <a:cubicBezTo>
                  <a:pt x="916" y="152"/>
                  <a:pt x="915" y="154"/>
                  <a:pt x="915" y="157"/>
                </a:cubicBezTo>
                <a:lnTo>
                  <a:pt x="915" y="157"/>
                </a:lnTo>
                <a:lnTo>
                  <a:pt x="916" y="158"/>
                </a:lnTo>
                <a:lnTo>
                  <a:pt x="919" y="158"/>
                </a:lnTo>
                <a:lnTo>
                  <a:pt x="919" y="158"/>
                </a:lnTo>
                <a:cubicBezTo>
                  <a:pt x="923" y="154"/>
                  <a:pt x="921" y="151"/>
                  <a:pt x="921" y="148"/>
                </a:cubicBezTo>
                <a:lnTo>
                  <a:pt x="921" y="148"/>
                </a:lnTo>
                <a:lnTo>
                  <a:pt x="921" y="148"/>
                </a:lnTo>
                <a:lnTo>
                  <a:pt x="921" y="148"/>
                </a:lnTo>
                <a:lnTo>
                  <a:pt x="922" y="147"/>
                </a:lnTo>
                <a:lnTo>
                  <a:pt x="922" y="147"/>
                </a:lnTo>
                <a:cubicBezTo>
                  <a:pt x="923" y="148"/>
                  <a:pt x="924" y="150"/>
                  <a:pt x="927" y="150"/>
                </a:cubicBezTo>
                <a:lnTo>
                  <a:pt x="927" y="150"/>
                </a:lnTo>
                <a:cubicBezTo>
                  <a:pt x="933" y="148"/>
                  <a:pt x="937" y="144"/>
                  <a:pt x="941" y="138"/>
                </a:cubicBezTo>
                <a:lnTo>
                  <a:pt x="941" y="138"/>
                </a:lnTo>
                <a:lnTo>
                  <a:pt x="941" y="138"/>
                </a:lnTo>
                <a:lnTo>
                  <a:pt x="941" y="138"/>
                </a:lnTo>
                <a:cubicBezTo>
                  <a:pt x="942" y="136"/>
                  <a:pt x="943" y="135"/>
                  <a:pt x="943" y="133"/>
                </a:cubicBezTo>
                <a:lnTo>
                  <a:pt x="943" y="133"/>
                </a:lnTo>
                <a:lnTo>
                  <a:pt x="943" y="133"/>
                </a:lnTo>
                <a:lnTo>
                  <a:pt x="943" y="133"/>
                </a:lnTo>
                <a:cubicBezTo>
                  <a:pt x="946" y="131"/>
                  <a:pt x="943" y="132"/>
                  <a:pt x="943" y="131"/>
                </a:cubicBezTo>
                <a:lnTo>
                  <a:pt x="943" y="131"/>
                </a:lnTo>
                <a:cubicBezTo>
                  <a:pt x="942" y="130"/>
                  <a:pt x="941" y="129"/>
                  <a:pt x="940" y="131"/>
                </a:cubicBezTo>
                <a:lnTo>
                  <a:pt x="940" y="131"/>
                </a:lnTo>
                <a:cubicBezTo>
                  <a:pt x="939" y="133"/>
                  <a:pt x="938" y="133"/>
                  <a:pt x="937" y="135"/>
                </a:cubicBezTo>
                <a:lnTo>
                  <a:pt x="937" y="135"/>
                </a:lnTo>
                <a:cubicBezTo>
                  <a:pt x="939" y="134"/>
                  <a:pt x="940" y="134"/>
                  <a:pt x="941" y="134"/>
                </a:cubicBezTo>
                <a:lnTo>
                  <a:pt x="941" y="134"/>
                </a:lnTo>
                <a:cubicBezTo>
                  <a:pt x="940" y="135"/>
                  <a:pt x="939" y="137"/>
                  <a:pt x="937" y="138"/>
                </a:cubicBezTo>
                <a:lnTo>
                  <a:pt x="937" y="138"/>
                </a:lnTo>
                <a:cubicBezTo>
                  <a:pt x="937" y="138"/>
                  <a:pt x="937" y="137"/>
                  <a:pt x="937" y="136"/>
                </a:cubicBezTo>
                <a:lnTo>
                  <a:pt x="937" y="136"/>
                </a:lnTo>
                <a:cubicBezTo>
                  <a:pt x="934" y="135"/>
                  <a:pt x="932" y="136"/>
                  <a:pt x="929" y="138"/>
                </a:cubicBezTo>
                <a:lnTo>
                  <a:pt x="929" y="138"/>
                </a:lnTo>
                <a:cubicBezTo>
                  <a:pt x="927" y="139"/>
                  <a:pt x="924" y="141"/>
                  <a:pt x="922" y="144"/>
                </a:cubicBezTo>
                <a:lnTo>
                  <a:pt x="922" y="144"/>
                </a:lnTo>
                <a:cubicBezTo>
                  <a:pt x="922" y="143"/>
                  <a:pt x="921" y="143"/>
                  <a:pt x="921" y="143"/>
                </a:cubicBezTo>
                <a:lnTo>
                  <a:pt x="921" y="143"/>
                </a:lnTo>
                <a:cubicBezTo>
                  <a:pt x="919" y="144"/>
                  <a:pt x="919" y="144"/>
                  <a:pt x="919" y="145"/>
                </a:cubicBezTo>
                <a:lnTo>
                  <a:pt x="919" y="145"/>
                </a:lnTo>
                <a:lnTo>
                  <a:pt x="919" y="145"/>
                </a:lnTo>
                <a:cubicBezTo>
                  <a:pt x="918" y="144"/>
                  <a:pt x="918" y="144"/>
                  <a:pt x="918" y="142"/>
                </a:cubicBezTo>
                <a:lnTo>
                  <a:pt x="918" y="142"/>
                </a:lnTo>
                <a:cubicBezTo>
                  <a:pt x="920" y="141"/>
                  <a:pt x="921" y="140"/>
                  <a:pt x="923" y="138"/>
                </a:cubicBezTo>
                <a:lnTo>
                  <a:pt x="923" y="138"/>
                </a:lnTo>
                <a:cubicBezTo>
                  <a:pt x="924" y="136"/>
                  <a:pt x="924" y="134"/>
                  <a:pt x="925" y="133"/>
                </a:cubicBezTo>
                <a:lnTo>
                  <a:pt x="925" y="133"/>
                </a:lnTo>
                <a:cubicBezTo>
                  <a:pt x="925" y="132"/>
                  <a:pt x="924" y="131"/>
                  <a:pt x="923" y="131"/>
                </a:cubicBezTo>
                <a:lnTo>
                  <a:pt x="923" y="131"/>
                </a:lnTo>
                <a:cubicBezTo>
                  <a:pt x="923" y="130"/>
                  <a:pt x="923" y="129"/>
                  <a:pt x="923" y="129"/>
                </a:cubicBezTo>
                <a:lnTo>
                  <a:pt x="923" y="129"/>
                </a:lnTo>
                <a:cubicBezTo>
                  <a:pt x="924" y="129"/>
                  <a:pt x="924" y="129"/>
                  <a:pt x="925" y="127"/>
                </a:cubicBezTo>
                <a:lnTo>
                  <a:pt x="925" y="127"/>
                </a:lnTo>
                <a:lnTo>
                  <a:pt x="926" y="127"/>
                </a:lnTo>
                <a:lnTo>
                  <a:pt x="926" y="127"/>
                </a:lnTo>
                <a:lnTo>
                  <a:pt x="927" y="127"/>
                </a:lnTo>
                <a:lnTo>
                  <a:pt x="927" y="127"/>
                </a:lnTo>
                <a:cubicBezTo>
                  <a:pt x="927" y="127"/>
                  <a:pt x="928" y="126"/>
                  <a:pt x="929" y="126"/>
                </a:cubicBezTo>
                <a:lnTo>
                  <a:pt x="929" y="126"/>
                </a:lnTo>
                <a:lnTo>
                  <a:pt x="929" y="126"/>
                </a:lnTo>
                <a:lnTo>
                  <a:pt x="929" y="126"/>
                </a:lnTo>
                <a:cubicBezTo>
                  <a:pt x="930" y="127"/>
                  <a:pt x="932" y="129"/>
                  <a:pt x="933" y="130"/>
                </a:cubicBezTo>
                <a:lnTo>
                  <a:pt x="933" y="130"/>
                </a:lnTo>
                <a:cubicBezTo>
                  <a:pt x="929" y="135"/>
                  <a:pt x="936" y="130"/>
                  <a:pt x="936" y="133"/>
                </a:cubicBezTo>
                <a:lnTo>
                  <a:pt x="936" y="133"/>
                </a:lnTo>
                <a:cubicBezTo>
                  <a:pt x="937" y="131"/>
                  <a:pt x="937" y="130"/>
                  <a:pt x="937" y="129"/>
                </a:cubicBezTo>
                <a:lnTo>
                  <a:pt x="937" y="129"/>
                </a:lnTo>
                <a:cubicBezTo>
                  <a:pt x="937" y="127"/>
                  <a:pt x="937" y="127"/>
                  <a:pt x="936" y="127"/>
                </a:cubicBezTo>
                <a:lnTo>
                  <a:pt x="936" y="127"/>
                </a:lnTo>
                <a:cubicBezTo>
                  <a:pt x="937" y="123"/>
                  <a:pt x="934" y="123"/>
                  <a:pt x="933" y="123"/>
                </a:cubicBezTo>
                <a:lnTo>
                  <a:pt x="933" y="123"/>
                </a:lnTo>
                <a:cubicBezTo>
                  <a:pt x="932" y="123"/>
                  <a:pt x="931" y="123"/>
                  <a:pt x="931" y="123"/>
                </a:cubicBezTo>
                <a:lnTo>
                  <a:pt x="931" y="123"/>
                </a:lnTo>
                <a:cubicBezTo>
                  <a:pt x="931" y="123"/>
                  <a:pt x="932" y="121"/>
                  <a:pt x="933" y="122"/>
                </a:cubicBezTo>
                <a:lnTo>
                  <a:pt x="933" y="122"/>
                </a:lnTo>
                <a:cubicBezTo>
                  <a:pt x="934" y="121"/>
                  <a:pt x="934" y="121"/>
                  <a:pt x="935" y="120"/>
                </a:cubicBezTo>
                <a:lnTo>
                  <a:pt x="935" y="120"/>
                </a:lnTo>
                <a:cubicBezTo>
                  <a:pt x="936" y="119"/>
                  <a:pt x="936" y="118"/>
                  <a:pt x="936" y="117"/>
                </a:cubicBezTo>
                <a:lnTo>
                  <a:pt x="936" y="117"/>
                </a:lnTo>
                <a:cubicBezTo>
                  <a:pt x="936" y="118"/>
                  <a:pt x="937" y="119"/>
                  <a:pt x="938" y="120"/>
                </a:cubicBezTo>
                <a:lnTo>
                  <a:pt x="938" y="120"/>
                </a:lnTo>
                <a:cubicBezTo>
                  <a:pt x="939" y="120"/>
                  <a:pt x="940" y="120"/>
                  <a:pt x="941" y="120"/>
                </a:cubicBezTo>
                <a:lnTo>
                  <a:pt x="941" y="120"/>
                </a:lnTo>
                <a:cubicBezTo>
                  <a:pt x="942" y="119"/>
                  <a:pt x="942" y="118"/>
                  <a:pt x="942" y="118"/>
                </a:cubicBezTo>
                <a:lnTo>
                  <a:pt x="942" y="118"/>
                </a:lnTo>
                <a:cubicBezTo>
                  <a:pt x="943" y="117"/>
                  <a:pt x="943" y="115"/>
                  <a:pt x="943" y="113"/>
                </a:cubicBezTo>
                <a:lnTo>
                  <a:pt x="943" y="113"/>
                </a:lnTo>
                <a:lnTo>
                  <a:pt x="943" y="114"/>
                </a:lnTo>
                <a:lnTo>
                  <a:pt x="943" y="114"/>
                </a:lnTo>
                <a:cubicBezTo>
                  <a:pt x="947" y="114"/>
                  <a:pt x="949" y="111"/>
                  <a:pt x="952" y="109"/>
                </a:cubicBezTo>
                <a:lnTo>
                  <a:pt x="952" y="109"/>
                </a:lnTo>
                <a:cubicBezTo>
                  <a:pt x="954" y="110"/>
                  <a:pt x="955" y="110"/>
                  <a:pt x="958" y="110"/>
                </a:cubicBezTo>
                <a:lnTo>
                  <a:pt x="958" y="110"/>
                </a:lnTo>
                <a:cubicBezTo>
                  <a:pt x="959" y="109"/>
                  <a:pt x="961" y="108"/>
                  <a:pt x="962" y="105"/>
                </a:cubicBezTo>
                <a:lnTo>
                  <a:pt x="962" y="105"/>
                </a:lnTo>
                <a:cubicBezTo>
                  <a:pt x="963" y="103"/>
                  <a:pt x="959" y="101"/>
                  <a:pt x="959" y="98"/>
                </a:cubicBezTo>
                <a:lnTo>
                  <a:pt x="959" y="98"/>
                </a:lnTo>
                <a:cubicBezTo>
                  <a:pt x="961" y="97"/>
                  <a:pt x="961" y="95"/>
                  <a:pt x="961" y="94"/>
                </a:cubicBezTo>
                <a:lnTo>
                  <a:pt x="961" y="94"/>
                </a:lnTo>
                <a:cubicBezTo>
                  <a:pt x="961" y="94"/>
                  <a:pt x="963" y="93"/>
                  <a:pt x="964" y="93"/>
                </a:cubicBezTo>
                <a:lnTo>
                  <a:pt x="964" y="93"/>
                </a:lnTo>
                <a:cubicBezTo>
                  <a:pt x="964" y="93"/>
                  <a:pt x="964" y="94"/>
                  <a:pt x="965" y="94"/>
                </a:cubicBezTo>
                <a:lnTo>
                  <a:pt x="965" y="94"/>
                </a:lnTo>
                <a:lnTo>
                  <a:pt x="965" y="94"/>
                </a:lnTo>
                <a:lnTo>
                  <a:pt x="965" y="94"/>
                </a:lnTo>
                <a:cubicBezTo>
                  <a:pt x="965" y="95"/>
                  <a:pt x="965" y="97"/>
                  <a:pt x="965" y="99"/>
                </a:cubicBezTo>
                <a:lnTo>
                  <a:pt x="965" y="99"/>
                </a:lnTo>
                <a:cubicBezTo>
                  <a:pt x="965" y="101"/>
                  <a:pt x="966" y="103"/>
                  <a:pt x="969" y="101"/>
                </a:cubicBezTo>
                <a:lnTo>
                  <a:pt x="969" y="101"/>
                </a:lnTo>
                <a:cubicBezTo>
                  <a:pt x="969" y="99"/>
                  <a:pt x="969" y="96"/>
                  <a:pt x="969" y="95"/>
                </a:cubicBezTo>
                <a:lnTo>
                  <a:pt x="969" y="95"/>
                </a:lnTo>
                <a:cubicBezTo>
                  <a:pt x="969" y="94"/>
                  <a:pt x="968" y="94"/>
                  <a:pt x="968" y="93"/>
                </a:cubicBezTo>
                <a:lnTo>
                  <a:pt x="968" y="93"/>
                </a:lnTo>
                <a:cubicBezTo>
                  <a:pt x="970" y="90"/>
                  <a:pt x="970" y="88"/>
                  <a:pt x="972" y="86"/>
                </a:cubicBezTo>
                <a:lnTo>
                  <a:pt x="972" y="86"/>
                </a:lnTo>
                <a:cubicBezTo>
                  <a:pt x="972" y="85"/>
                  <a:pt x="972" y="84"/>
                  <a:pt x="972" y="83"/>
                </a:cubicBezTo>
                <a:lnTo>
                  <a:pt x="972" y="83"/>
                </a:lnTo>
                <a:cubicBezTo>
                  <a:pt x="973" y="81"/>
                  <a:pt x="971" y="80"/>
                  <a:pt x="974" y="78"/>
                </a:cubicBezTo>
                <a:lnTo>
                  <a:pt x="974" y="78"/>
                </a:lnTo>
                <a:cubicBezTo>
                  <a:pt x="973" y="77"/>
                  <a:pt x="971" y="77"/>
                  <a:pt x="970" y="76"/>
                </a:cubicBezTo>
                <a:lnTo>
                  <a:pt x="970" y="76"/>
                </a:lnTo>
                <a:cubicBezTo>
                  <a:pt x="970" y="74"/>
                  <a:pt x="970" y="73"/>
                  <a:pt x="967" y="72"/>
                </a:cubicBezTo>
                <a:lnTo>
                  <a:pt x="967" y="72"/>
                </a:lnTo>
                <a:cubicBezTo>
                  <a:pt x="966" y="74"/>
                  <a:pt x="964" y="75"/>
                  <a:pt x="964" y="77"/>
                </a:cubicBezTo>
                <a:lnTo>
                  <a:pt x="964" y="77"/>
                </a:lnTo>
                <a:cubicBezTo>
                  <a:pt x="961" y="77"/>
                  <a:pt x="959" y="76"/>
                  <a:pt x="959" y="72"/>
                </a:cubicBezTo>
                <a:lnTo>
                  <a:pt x="959" y="72"/>
                </a:lnTo>
                <a:cubicBezTo>
                  <a:pt x="959" y="70"/>
                  <a:pt x="957" y="69"/>
                  <a:pt x="955" y="69"/>
                </a:cubicBezTo>
                <a:lnTo>
                  <a:pt x="955" y="69"/>
                </a:lnTo>
                <a:cubicBezTo>
                  <a:pt x="956" y="68"/>
                  <a:pt x="957" y="68"/>
                  <a:pt x="957" y="67"/>
                </a:cubicBezTo>
                <a:lnTo>
                  <a:pt x="957" y="67"/>
                </a:lnTo>
                <a:cubicBezTo>
                  <a:pt x="958" y="66"/>
                  <a:pt x="958" y="66"/>
                  <a:pt x="958" y="66"/>
                </a:cubicBezTo>
                <a:lnTo>
                  <a:pt x="958" y="66"/>
                </a:lnTo>
                <a:cubicBezTo>
                  <a:pt x="959" y="68"/>
                  <a:pt x="959" y="69"/>
                  <a:pt x="961" y="70"/>
                </a:cubicBezTo>
                <a:lnTo>
                  <a:pt x="961" y="70"/>
                </a:lnTo>
                <a:cubicBezTo>
                  <a:pt x="963" y="72"/>
                  <a:pt x="964" y="74"/>
                  <a:pt x="966" y="72"/>
                </a:cubicBezTo>
                <a:lnTo>
                  <a:pt x="966" y="72"/>
                </a:lnTo>
                <a:cubicBezTo>
                  <a:pt x="968" y="71"/>
                  <a:pt x="968" y="70"/>
                  <a:pt x="967" y="69"/>
                </a:cubicBezTo>
                <a:lnTo>
                  <a:pt x="967" y="69"/>
                </a:lnTo>
                <a:cubicBezTo>
                  <a:pt x="968" y="69"/>
                  <a:pt x="968" y="69"/>
                  <a:pt x="968" y="69"/>
                </a:cubicBezTo>
                <a:lnTo>
                  <a:pt x="968" y="69"/>
                </a:lnTo>
                <a:cubicBezTo>
                  <a:pt x="969" y="68"/>
                  <a:pt x="970" y="68"/>
                  <a:pt x="970" y="68"/>
                </a:cubicBezTo>
                <a:lnTo>
                  <a:pt x="972" y="64"/>
                </a:lnTo>
                <a:lnTo>
                  <a:pt x="972" y="64"/>
                </a:lnTo>
                <a:cubicBezTo>
                  <a:pt x="976" y="62"/>
                  <a:pt x="980" y="59"/>
                  <a:pt x="981" y="56"/>
                </a:cubicBezTo>
                <a:lnTo>
                  <a:pt x="981" y="56"/>
                </a:lnTo>
                <a:cubicBezTo>
                  <a:pt x="982" y="56"/>
                  <a:pt x="983" y="57"/>
                  <a:pt x="983" y="58"/>
                </a:cubicBezTo>
                <a:lnTo>
                  <a:pt x="983" y="58"/>
                </a:lnTo>
                <a:cubicBezTo>
                  <a:pt x="985" y="54"/>
                  <a:pt x="985" y="52"/>
                  <a:pt x="984" y="49"/>
                </a:cubicBezTo>
                <a:lnTo>
                  <a:pt x="984" y="49"/>
                </a:lnTo>
                <a:lnTo>
                  <a:pt x="983" y="48"/>
                </a:lnTo>
                <a:lnTo>
                  <a:pt x="983" y="48"/>
                </a:lnTo>
                <a:cubicBezTo>
                  <a:pt x="985" y="47"/>
                  <a:pt x="986" y="45"/>
                  <a:pt x="987" y="43"/>
                </a:cubicBezTo>
                <a:lnTo>
                  <a:pt x="987" y="43"/>
                </a:lnTo>
                <a:cubicBezTo>
                  <a:pt x="988" y="41"/>
                  <a:pt x="987" y="39"/>
                  <a:pt x="985" y="38"/>
                </a:cubicBezTo>
                <a:lnTo>
                  <a:pt x="985" y="38"/>
                </a:lnTo>
                <a:lnTo>
                  <a:pt x="984" y="38"/>
                </a:lnTo>
                <a:lnTo>
                  <a:pt x="984" y="38"/>
                </a:lnTo>
                <a:cubicBezTo>
                  <a:pt x="986" y="38"/>
                  <a:pt x="986" y="37"/>
                  <a:pt x="987" y="37"/>
                </a:cubicBezTo>
                <a:lnTo>
                  <a:pt x="987" y="37"/>
                </a:lnTo>
                <a:cubicBezTo>
                  <a:pt x="989" y="37"/>
                  <a:pt x="990" y="37"/>
                  <a:pt x="992" y="36"/>
                </a:cubicBezTo>
                <a:lnTo>
                  <a:pt x="992" y="36"/>
                </a:lnTo>
                <a:lnTo>
                  <a:pt x="992" y="36"/>
                </a:lnTo>
                <a:lnTo>
                  <a:pt x="992" y="36"/>
                </a:lnTo>
                <a:cubicBezTo>
                  <a:pt x="993" y="37"/>
                  <a:pt x="993" y="37"/>
                  <a:pt x="992" y="37"/>
                </a:cubicBezTo>
                <a:lnTo>
                  <a:pt x="992" y="37"/>
                </a:lnTo>
                <a:lnTo>
                  <a:pt x="992" y="37"/>
                </a:lnTo>
                <a:lnTo>
                  <a:pt x="992" y="37"/>
                </a:lnTo>
                <a:cubicBezTo>
                  <a:pt x="992" y="37"/>
                  <a:pt x="992" y="38"/>
                  <a:pt x="992" y="39"/>
                </a:cubicBezTo>
                <a:lnTo>
                  <a:pt x="992" y="39"/>
                </a:lnTo>
                <a:lnTo>
                  <a:pt x="992" y="39"/>
                </a:lnTo>
                <a:lnTo>
                  <a:pt x="992" y="39"/>
                </a:lnTo>
                <a:cubicBezTo>
                  <a:pt x="992" y="40"/>
                  <a:pt x="993" y="40"/>
                  <a:pt x="994" y="41"/>
                </a:cubicBezTo>
                <a:lnTo>
                  <a:pt x="994" y="41"/>
                </a:lnTo>
                <a:lnTo>
                  <a:pt x="994" y="41"/>
                </a:lnTo>
                <a:lnTo>
                  <a:pt x="994" y="41"/>
                </a:lnTo>
                <a:lnTo>
                  <a:pt x="994" y="41"/>
                </a:lnTo>
                <a:lnTo>
                  <a:pt x="994" y="41"/>
                </a:lnTo>
                <a:cubicBezTo>
                  <a:pt x="994" y="42"/>
                  <a:pt x="994" y="42"/>
                  <a:pt x="995" y="42"/>
                </a:cubicBezTo>
                <a:lnTo>
                  <a:pt x="995" y="42"/>
                </a:lnTo>
                <a:cubicBezTo>
                  <a:pt x="995" y="43"/>
                  <a:pt x="995" y="43"/>
                  <a:pt x="996" y="43"/>
                </a:cubicBezTo>
                <a:lnTo>
                  <a:pt x="996" y="43"/>
                </a:lnTo>
                <a:cubicBezTo>
                  <a:pt x="996" y="43"/>
                  <a:pt x="996" y="44"/>
                  <a:pt x="996" y="45"/>
                </a:cubicBezTo>
                <a:lnTo>
                  <a:pt x="996" y="45"/>
                </a:lnTo>
                <a:cubicBezTo>
                  <a:pt x="999" y="45"/>
                  <a:pt x="1002" y="38"/>
                  <a:pt x="1006" y="43"/>
                </a:cubicBezTo>
                <a:lnTo>
                  <a:pt x="1006" y="43"/>
                </a:lnTo>
                <a:cubicBezTo>
                  <a:pt x="1007" y="39"/>
                  <a:pt x="1009" y="36"/>
                  <a:pt x="1012" y="32"/>
                </a:cubicBezTo>
                <a:lnTo>
                  <a:pt x="1012" y="32"/>
                </a:lnTo>
                <a:cubicBezTo>
                  <a:pt x="1012" y="31"/>
                  <a:pt x="1010" y="31"/>
                  <a:pt x="1009" y="31"/>
                </a:cubicBezTo>
                <a:lnTo>
                  <a:pt x="1009" y="31"/>
                </a:lnTo>
                <a:cubicBezTo>
                  <a:pt x="1007" y="32"/>
                  <a:pt x="1005" y="31"/>
                  <a:pt x="1003" y="31"/>
                </a:cubicBezTo>
                <a:lnTo>
                  <a:pt x="1003" y="31"/>
                </a:lnTo>
                <a:cubicBezTo>
                  <a:pt x="1004" y="31"/>
                  <a:pt x="1006" y="31"/>
                  <a:pt x="1007" y="30"/>
                </a:cubicBezTo>
                <a:lnTo>
                  <a:pt x="1007" y="30"/>
                </a:lnTo>
                <a:lnTo>
                  <a:pt x="1007" y="29"/>
                </a:lnTo>
                <a:lnTo>
                  <a:pt x="1007" y="29"/>
                </a:lnTo>
                <a:cubicBezTo>
                  <a:pt x="1010" y="28"/>
                  <a:pt x="1013" y="25"/>
                  <a:pt x="1015" y="25"/>
                </a:cubicBezTo>
                <a:lnTo>
                  <a:pt x="1015" y="25"/>
                </a:lnTo>
                <a:cubicBezTo>
                  <a:pt x="1016" y="25"/>
                  <a:pt x="1017" y="25"/>
                  <a:pt x="1017" y="25"/>
                </a:cubicBezTo>
                <a:lnTo>
                  <a:pt x="1017" y="25"/>
                </a:lnTo>
                <a:cubicBezTo>
                  <a:pt x="1020" y="26"/>
                  <a:pt x="1025" y="21"/>
                  <a:pt x="1028" y="23"/>
                </a:cubicBezTo>
                <a:lnTo>
                  <a:pt x="1028" y="23"/>
                </a:lnTo>
                <a:cubicBezTo>
                  <a:pt x="1030" y="21"/>
                  <a:pt x="1032" y="21"/>
                  <a:pt x="1034" y="20"/>
                </a:cubicBezTo>
                <a:lnTo>
                  <a:pt x="1034" y="20"/>
                </a:lnTo>
                <a:cubicBezTo>
                  <a:pt x="1035" y="16"/>
                  <a:pt x="1034" y="16"/>
                  <a:pt x="1032" y="15"/>
                </a:cubicBezTo>
                <a:lnTo>
                  <a:pt x="1032" y="15"/>
                </a:lnTo>
                <a:cubicBezTo>
                  <a:pt x="1031" y="15"/>
                  <a:pt x="1030" y="15"/>
                  <a:pt x="1030" y="15"/>
                </a:cubicBezTo>
                <a:lnTo>
                  <a:pt x="1030" y="15"/>
                </a:lnTo>
                <a:cubicBezTo>
                  <a:pt x="1031" y="15"/>
                  <a:pt x="1032" y="14"/>
                  <a:pt x="1033" y="12"/>
                </a:cubicBezTo>
                <a:lnTo>
                  <a:pt x="1033" y="12"/>
                </a:lnTo>
                <a:cubicBezTo>
                  <a:pt x="1033" y="9"/>
                  <a:pt x="1031" y="9"/>
                  <a:pt x="1030" y="9"/>
                </a:cubicBezTo>
                <a:lnTo>
                  <a:pt x="1030" y="9"/>
                </a:lnTo>
                <a:cubicBezTo>
                  <a:pt x="1031" y="9"/>
                  <a:pt x="1032" y="8"/>
                  <a:pt x="1033" y="7"/>
                </a:cubicBezTo>
                <a:lnTo>
                  <a:pt x="1033" y="7"/>
                </a:lnTo>
                <a:cubicBezTo>
                  <a:pt x="1027" y="7"/>
                  <a:pt x="1022" y="6"/>
                  <a:pt x="1017" y="6"/>
                </a:cubicBezTo>
                <a:lnTo>
                  <a:pt x="1017" y="6"/>
                </a:lnTo>
                <a:cubicBezTo>
                  <a:pt x="1016" y="7"/>
                  <a:pt x="1015" y="8"/>
                  <a:pt x="1015" y="9"/>
                </a:cubicBezTo>
                <a:lnTo>
                  <a:pt x="1015" y="9"/>
                </a:lnTo>
                <a:cubicBezTo>
                  <a:pt x="1014" y="9"/>
                  <a:pt x="1015" y="9"/>
                  <a:pt x="1014" y="9"/>
                </a:cubicBezTo>
                <a:lnTo>
                  <a:pt x="1014" y="9"/>
                </a:lnTo>
                <a:cubicBezTo>
                  <a:pt x="1014" y="9"/>
                  <a:pt x="1013" y="8"/>
                  <a:pt x="1013" y="7"/>
                </a:cubicBezTo>
                <a:lnTo>
                  <a:pt x="1013" y="7"/>
                </a:lnTo>
                <a:lnTo>
                  <a:pt x="1014" y="6"/>
                </a:lnTo>
                <a:lnTo>
                  <a:pt x="1014" y="6"/>
                </a:lnTo>
                <a:cubicBezTo>
                  <a:pt x="1012" y="6"/>
                  <a:pt x="1008" y="6"/>
                  <a:pt x="1006" y="5"/>
                </a:cubicBezTo>
                <a:lnTo>
                  <a:pt x="1006" y="5"/>
                </a:lnTo>
                <a:cubicBezTo>
                  <a:pt x="1005" y="7"/>
                  <a:pt x="1004" y="9"/>
                  <a:pt x="1006" y="9"/>
                </a:cubicBezTo>
                <a:lnTo>
                  <a:pt x="1006" y="9"/>
                </a:lnTo>
                <a:cubicBezTo>
                  <a:pt x="1007" y="9"/>
                  <a:pt x="1009" y="8"/>
                  <a:pt x="1010" y="8"/>
                </a:cubicBezTo>
                <a:lnTo>
                  <a:pt x="1010" y="8"/>
                </a:lnTo>
                <a:cubicBezTo>
                  <a:pt x="1011" y="8"/>
                  <a:pt x="1011" y="9"/>
                  <a:pt x="1012" y="9"/>
                </a:cubicBezTo>
                <a:lnTo>
                  <a:pt x="1012" y="9"/>
                </a:lnTo>
                <a:lnTo>
                  <a:pt x="1012" y="9"/>
                </a:lnTo>
                <a:lnTo>
                  <a:pt x="1012" y="9"/>
                </a:lnTo>
                <a:cubicBezTo>
                  <a:pt x="1009" y="14"/>
                  <a:pt x="1013" y="12"/>
                  <a:pt x="1015" y="11"/>
                </a:cubicBezTo>
                <a:lnTo>
                  <a:pt x="1015" y="11"/>
                </a:lnTo>
                <a:lnTo>
                  <a:pt x="1015" y="12"/>
                </a:lnTo>
                <a:lnTo>
                  <a:pt x="1015" y="12"/>
                </a:lnTo>
                <a:lnTo>
                  <a:pt x="1016" y="13"/>
                </a:lnTo>
                <a:lnTo>
                  <a:pt x="1016" y="13"/>
                </a:lnTo>
                <a:lnTo>
                  <a:pt x="1016" y="13"/>
                </a:lnTo>
                <a:lnTo>
                  <a:pt x="1016" y="13"/>
                </a:lnTo>
                <a:cubicBezTo>
                  <a:pt x="1015" y="14"/>
                  <a:pt x="1013" y="15"/>
                  <a:pt x="1013" y="16"/>
                </a:cubicBezTo>
                <a:lnTo>
                  <a:pt x="1013" y="16"/>
                </a:lnTo>
                <a:cubicBezTo>
                  <a:pt x="1013" y="17"/>
                  <a:pt x="1013" y="18"/>
                  <a:pt x="1013" y="18"/>
                </a:cubicBezTo>
                <a:lnTo>
                  <a:pt x="1013" y="18"/>
                </a:lnTo>
                <a:cubicBezTo>
                  <a:pt x="1013" y="19"/>
                  <a:pt x="1012" y="19"/>
                  <a:pt x="1012" y="19"/>
                </a:cubicBezTo>
                <a:lnTo>
                  <a:pt x="1012" y="19"/>
                </a:lnTo>
                <a:cubicBezTo>
                  <a:pt x="1011" y="17"/>
                  <a:pt x="1010" y="16"/>
                  <a:pt x="1009" y="16"/>
                </a:cubicBezTo>
                <a:lnTo>
                  <a:pt x="1009" y="16"/>
                </a:lnTo>
                <a:cubicBezTo>
                  <a:pt x="1008" y="15"/>
                  <a:pt x="1007" y="15"/>
                  <a:pt x="1007" y="15"/>
                </a:cubicBezTo>
                <a:lnTo>
                  <a:pt x="1007" y="15"/>
                </a:lnTo>
                <a:cubicBezTo>
                  <a:pt x="1007" y="15"/>
                  <a:pt x="1006" y="15"/>
                  <a:pt x="1005" y="15"/>
                </a:cubicBezTo>
                <a:lnTo>
                  <a:pt x="1005" y="15"/>
                </a:lnTo>
                <a:cubicBezTo>
                  <a:pt x="1002" y="16"/>
                  <a:pt x="1001" y="17"/>
                  <a:pt x="1001" y="20"/>
                </a:cubicBezTo>
                <a:lnTo>
                  <a:pt x="1001" y="20"/>
                </a:lnTo>
                <a:lnTo>
                  <a:pt x="1001" y="20"/>
                </a:lnTo>
                <a:lnTo>
                  <a:pt x="1001" y="20"/>
                </a:lnTo>
                <a:cubicBezTo>
                  <a:pt x="1000" y="19"/>
                  <a:pt x="1000" y="19"/>
                  <a:pt x="999" y="19"/>
                </a:cubicBezTo>
                <a:lnTo>
                  <a:pt x="999" y="19"/>
                </a:lnTo>
                <a:cubicBezTo>
                  <a:pt x="999" y="19"/>
                  <a:pt x="999" y="18"/>
                  <a:pt x="998" y="18"/>
                </a:cubicBezTo>
                <a:lnTo>
                  <a:pt x="998" y="18"/>
                </a:lnTo>
                <a:cubicBezTo>
                  <a:pt x="999" y="17"/>
                  <a:pt x="1001" y="16"/>
                  <a:pt x="1002" y="15"/>
                </a:cubicBezTo>
                <a:lnTo>
                  <a:pt x="1002" y="15"/>
                </a:lnTo>
                <a:cubicBezTo>
                  <a:pt x="1001" y="15"/>
                  <a:pt x="1000" y="15"/>
                  <a:pt x="1000" y="14"/>
                </a:cubicBezTo>
                <a:lnTo>
                  <a:pt x="1000" y="14"/>
                </a:lnTo>
                <a:cubicBezTo>
                  <a:pt x="999" y="14"/>
                  <a:pt x="999" y="14"/>
                  <a:pt x="999" y="14"/>
                </a:cubicBezTo>
                <a:lnTo>
                  <a:pt x="999" y="14"/>
                </a:lnTo>
                <a:cubicBezTo>
                  <a:pt x="1002" y="11"/>
                  <a:pt x="1003" y="9"/>
                  <a:pt x="1002" y="5"/>
                </a:cubicBezTo>
                <a:lnTo>
                  <a:pt x="1002" y="5"/>
                </a:lnTo>
                <a:cubicBezTo>
                  <a:pt x="966" y="4"/>
                  <a:pt x="930" y="3"/>
                  <a:pt x="893" y="2"/>
                </a:cubicBezTo>
                <a:lnTo>
                  <a:pt x="893" y="2"/>
                </a:lnTo>
                <a:cubicBezTo>
                  <a:pt x="892" y="3"/>
                  <a:pt x="892" y="4"/>
                  <a:pt x="891" y="4"/>
                </a:cubicBezTo>
                <a:lnTo>
                  <a:pt x="891" y="4"/>
                </a:lnTo>
                <a:cubicBezTo>
                  <a:pt x="890" y="5"/>
                  <a:pt x="890" y="7"/>
                  <a:pt x="891" y="7"/>
                </a:cubicBezTo>
                <a:lnTo>
                  <a:pt x="891" y="7"/>
                </a:lnTo>
                <a:cubicBezTo>
                  <a:pt x="893" y="7"/>
                  <a:pt x="894" y="6"/>
                  <a:pt x="896" y="4"/>
                </a:cubicBezTo>
                <a:lnTo>
                  <a:pt x="896" y="4"/>
                </a:lnTo>
                <a:lnTo>
                  <a:pt x="896" y="5"/>
                </a:lnTo>
                <a:lnTo>
                  <a:pt x="896" y="5"/>
                </a:lnTo>
                <a:cubicBezTo>
                  <a:pt x="894" y="7"/>
                  <a:pt x="893" y="9"/>
                  <a:pt x="894" y="11"/>
                </a:cubicBezTo>
                <a:lnTo>
                  <a:pt x="894" y="11"/>
                </a:lnTo>
                <a:cubicBezTo>
                  <a:pt x="894" y="12"/>
                  <a:pt x="894" y="12"/>
                  <a:pt x="894" y="12"/>
                </a:cubicBezTo>
                <a:lnTo>
                  <a:pt x="894" y="12"/>
                </a:lnTo>
                <a:cubicBezTo>
                  <a:pt x="891" y="12"/>
                  <a:pt x="890" y="14"/>
                  <a:pt x="890" y="15"/>
                </a:cubicBezTo>
                <a:lnTo>
                  <a:pt x="890" y="15"/>
                </a:lnTo>
                <a:cubicBezTo>
                  <a:pt x="890" y="15"/>
                  <a:pt x="890" y="15"/>
                  <a:pt x="889" y="15"/>
                </a:cubicBezTo>
                <a:lnTo>
                  <a:pt x="889" y="15"/>
                </a:lnTo>
                <a:lnTo>
                  <a:pt x="890" y="15"/>
                </a:lnTo>
                <a:lnTo>
                  <a:pt x="890" y="15"/>
                </a:lnTo>
                <a:cubicBezTo>
                  <a:pt x="889" y="16"/>
                  <a:pt x="888" y="16"/>
                  <a:pt x="888" y="17"/>
                </a:cubicBezTo>
                <a:lnTo>
                  <a:pt x="888" y="17"/>
                </a:lnTo>
                <a:cubicBezTo>
                  <a:pt x="888" y="17"/>
                  <a:pt x="888" y="17"/>
                  <a:pt x="888" y="18"/>
                </a:cubicBezTo>
                <a:lnTo>
                  <a:pt x="888" y="18"/>
                </a:lnTo>
                <a:lnTo>
                  <a:pt x="888" y="18"/>
                </a:lnTo>
                <a:lnTo>
                  <a:pt x="888" y="18"/>
                </a:lnTo>
                <a:cubicBezTo>
                  <a:pt x="884" y="20"/>
                  <a:pt x="883" y="21"/>
                  <a:pt x="883" y="23"/>
                </a:cubicBezTo>
                <a:lnTo>
                  <a:pt x="883" y="23"/>
                </a:lnTo>
                <a:cubicBezTo>
                  <a:pt x="882" y="23"/>
                  <a:pt x="882" y="23"/>
                  <a:pt x="881" y="22"/>
                </a:cubicBezTo>
                <a:lnTo>
                  <a:pt x="881" y="22"/>
                </a:lnTo>
                <a:cubicBezTo>
                  <a:pt x="882" y="22"/>
                  <a:pt x="883" y="21"/>
                  <a:pt x="883" y="21"/>
                </a:cubicBezTo>
                <a:lnTo>
                  <a:pt x="883" y="21"/>
                </a:lnTo>
                <a:cubicBezTo>
                  <a:pt x="882" y="20"/>
                  <a:pt x="883" y="17"/>
                  <a:pt x="880" y="16"/>
                </a:cubicBezTo>
                <a:lnTo>
                  <a:pt x="880" y="16"/>
                </a:lnTo>
                <a:cubicBezTo>
                  <a:pt x="878" y="21"/>
                  <a:pt x="871" y="21"/>
                  <a:pt x="870" y="25"/>
                </a:cubicBezTo>
                <a:lnTo>
                  <a:pt x="870" y="25"/>
                </a:lnTo>
                <a:cubicBezTo>
                  <a:pt x="872" y="26"/>
                  <a:pt x="873" y="28"/>
                  <a:pt x="875" y="29"/>
                </a:cubicBezTo>
                <a:lnTo>
                  <a:pt x="875" y="29"/>
                </a:lnTo>
                <a:cubicBezTo>
                  <a:pt x="875" y="30"/>
                  <a:pt x="873" y="31"/>
                  <a:pt x="873" y="32"/>
                </a:cubicBezTo>
                <a:lnTo>
                  <a:pt x="873" y="32"/>
                </a:lnTo>
                <a:cubicBezTo>
                  <a:pt x="872" y="31"/>
                  <a:pt x="871" y="32"/>
                  <a:pt x="869" y="31"/>
                </a:cubicBezTo>
                <a:lnTo>
                  <a:pt x="869" y="31"/>
                </a:lnTo>
                <a:cubicBezTo>
                  <a:pt x="869" y="31"/>
                  <a:pt x="869" y="31"/>
                  <a:pt x="868" y="30"/>
                </a:cubicBezTo>
                <a:lnTo>
                  <a:pt x="868" y="30"/>
                </a:lnTo>
                <a:cubicBezTo>
                  <a:pt x="866" y="32"/>
                  <a:pt x="864" y="34"/>
                  <a:pt x="862" y="35"/>
                </a:cubicBezTo>
                <a:lnTo>
                  <a:pt x="862" y="35"/>
                </a:lnTo>
                <a:cubicBezTo>
                  <a:pt x="862" y="34"/>
                  <a:pt x="862" y="34"/>
                  <a:pt x="862" y="34"/>
                </a:cubicBezTo>
                <a:lnTo>
                  <a:pt x="862" y="34"/>
                </a:lnTo>
                <a:cubicBezTo>
                  <a:pt x="860" y="33"/>
                  <a:pt x="858" y="33"/>
                  <a:pt x="857" y="35"/>
                </a:cubicBezTo>
                <a:lnTo>
                  <a:pt x="857" y="35"/>
                </a:lnTo>
                <a:cubicBezTo>
                  <a:pt x="857" y="36"/>
                  <a:pt x="857" y="36"/>
                  <a:pt x="857" y="36"/>
                </a:cubicBezTo>
                <a:lnTo>
                  <a:pt x="856" y="37"/>
                </a:lnTo>
                <a:lnTo>
                  <a:pt x="856" y="37"/>
                </a:lnTo>
                <a:lnTo>
                  <a:pt x="856" y="37"/>
                </a:lnTo>
                <a:lnTo>
                  <a:pt x="856" y="37"/>
                </a:lnTo>
                <a:cubicBezTo>
                  <a:pt x="856" y="37"/>
                  <a:pt x="856" y="37"/>
                  <a:pt x="855" y="36"/>
                </a:cubicBezTo>
                <a:lnTo>
                  <a:pt x="855" y="36"/>
                </a:lnTo>
                <a:cubicBezTo>
                  <a:pt x="856" y="36"/>
                  <a:pt x="856" y="36"/>
                  <a:pt x="856" y="35"/>
                </a:cubicBezTo>
                <a:lnTo>
                  <a:pt x="856" y="35"/>
                </a:lnTo>
                <a:cubicBezTo>
                  <a:pt x="858" y="31"/>
                  <a:pt x="858" y="27"/>
                  <a:pt x="857" y="24"/>
                </a:cubicBezTo>
                <a:lnTo>
                  <a:pt x="857" y="24"/>
                </a:lnTo>
                <a:cubicBezTo>
                  <a:pt x="857" y="21"/>
                  <a:pt x="853" y="23"/>
                  <a:pt x="850" y="24"/>
                </a:cubicBezTo>
                <a:lnTo>
                  <a:pt x="850" y="24"/>
                </a:lnTo>
                <a:cubicBezTo>
                  <a:pt x="851" y="23"/>
                  <a:pt x="851" y="22"/>
                  <a:pt x="853" y="22"/>
                </a:cubicBezTo>
                <a:lnTo>
                  <a:pt x="853" y="22"/>
                </a:lnTo>
                <a:cubicBezTo>
                  <a:pt x="854" y="20"/>
                  <a:pt x="856" y="17"/>
                  <a:pt x="854" y="15"/>
                </a:cubicBezTo>
                <a:lnTo>
                  <a:pt x="854" y="15"/>
                </a:lnTo>
                <a:cubicBezTo>
                  <a:pt x="857" y="15"/>
                  <a:pt x="858" y="14"/>
                  <a:pt x="859" y="12"/>
                </a:cubicBezTo>
                <a:lnTo>
                  <a:pt x="859" y="12"/>
                </a:lnTo>
                <a:cubicBezTo>
                  <a:pt x="860" y="11"/>
                  <a:pt x="860" y="11"/>
                  <a:pt x="860" y="11"/>
                </a:cubicBezTo>
                <a:lnTo>
                  <a:pt x="860" y="11"/>
                </a:lnTo>
                <a:lnTo>
                  <a:pt x="860" y="11"/>
                </a:lnTo>
                <a:lnTo>
                  <a:pt x="860" y="11"/>
                </a:lnTo>
                <a:cubicBezTo>
                  <a:pt x="861" y="12"/>
                  <a:pt x="862" y="12"/>
                  <a:pt x="863" y="12"/>
                </a:cubicBezTo>
                <a:lnTo>
                  <a:pt x="863" y="12"/>
                </a:lnTo>
                <a:cubicBezTo>
                  <a:pt x="864" y="12"/>
                  <a:pt x="865" y="13"/>
                  <a:pt x="865" y="14"/>
                </a:cubicBezTo>
                <a:lnTo>
                  <a:pt x="865" y="14"/>
                </a:lnTo>
                <a:cubicBezTo>
                  <a:pt x="869" y="12"/>
                  <a:pt x="868" y="9"/>
                  <a:pt x="869" y="8"/>
                </a:cubicBezTo>
                <a:lnTo>
                  <a:pt x="869" y="8"/>
                </a:lnTo>
                <a:cubicBezTo>
                  <a:pt x="869" y="9"/>
                  <a:pt x="869" y="11"/>
                  <a:pt x="871" y="11"/>
                </a:cubicBezTo>
                <a:lnTo>
                  <a:pt x="871" y="11"/>
                </a:lnTo>
                <a:lnTo>
                  <a:pt x="872" y="11"/>
                </a:lnTo>
                <a:lnTo>
                  <a:pt x="872" y="11"/>
                </a:lnTo>
                <a:cubicBezTo>
                  <a:pt x="872" y="14"/>
                  <a:pt x="872" y="15"/>
                  <a:pt x="876" y="12"/>
                </a:cubicBezTo>
                <a:lnTo>
                  <a:pt x="876" y="12"/>
                </a:lnTo>
                <a:cubicBezTo>
                  <a:pt x="876" y="11"/>
                  <a:pt x="875" y="9"/>
                  <a:pt x="876" y="9"/>
                </a:cubicBezTo>
                <a:lnTo>
                  <a:pt x="876" y="9"/>
                </a:lnTo>
                <a:cubicBezTo>
                  <a:pt x="877" y="8"/>
                  <a:pt x="878" y="7"/>
                  <a:pt x="878" y="5"/>
                </a:cubicBezTo>
                <a:lnTo>
                  <a:pt x="878" y="5"/>
                </a:lnTo>
                <a:cubicBezTo>
                  <a:pt x="880" y="4"/>
                  <a:pt x="880" y="3"/>
                  <a:pt x="879" y="2"/>
                </a:cubicBezTo>
                <a:lnTo>
                  <a:pt x="879" y="2"/>
                </a:lnTo>
                <a:cubicBezTo>
                  <a:pt x="821" y="0"/>
                  <a:pt x="763" y="0"/>
                  <a:pt x="705" y="0"/>
                </a:cubicBezTo>
                <a:lnTo>
                  <a:pt x="705" y="0"/>
                </a:lnTo>
                <a:cubicBezTo>
                  <a:pt x="705" y="3"/>
                  <a:pt x="706" y="6"/>
                  <a:pt x="702" y="9"/>
                </a:cubicBezTo>
                <a:lnTo>
                  <a:pt x="702" y="9"/>
                </a:lnTo>
                <a:cubicBezTo>
                  <a:pt x="702" y="10"/>
                  <a:pt x="702" y="13"/>
                  <a:pt x="702" y="15"/>
                </a:cubicBezTo>
                <a:lnTo>
                  <a:pt x="702" y="15"/>
                </a:lnTo>
                <a:cubicBezTo>
                  <a:pt x="700" y="15"/>
                  <a:pt x="696" y="17"/>
                  <a:pt x="694" y="17"/>
                </a:cubicBezTo>
                <a:lnTo>
                  <a:pt x="694" y="17"/>
                </a:lnTo>
                <a:cubicBezTo>
                  <a:pt x="694" y="17"/>
                  <a:pt x="695" y="16"/>
                  <a:pt x="695" y="15"/>
                </a:cubicBezTo>
                <a:lnTo>
                  <a:pt x="695" y="15"/>
                </a:lnTo>
                <a:cubicBezTo>
                  <a:pt x="695" y="15"/>
                  <a:pt x="696" y="14"/>
                  <a:pt x="696" y="13"/>
                </a:cubicBezTo>
                <a:lnTo>
                  <a:pt x="696" y="13"/>
                </a:lnTo>
                <a:cubicBezTo>
                  <a:pt x="696" y="12"/>
                  <a:pt x="695" y="10"/>
                  <a:pt x="697" y="9"/>
                </a:cubicBezTo>
                <a:lnTo>
                  <a:pt x="697" y="9"/>
                </a:lnTo>
                <a:cubicBezTo>
                  <a:pt x="696" y="7"/>
                  <a:pt x="692" y="8"/>
                  <a:pt x="690" y="9"/>
                </a:cubicBezTo>
                <a:lnTo>
                  <a:pt x="690" y="9"/>
                </a:lnTo>
                <a:cubicBezTo>
                  <a:pt x="687" y="9"/>
                  <a:pt x="685" y="9"/>
                  <a:pt x="685" y="8"/>
                </a:cubicBezTo>
                <a:lnTo>
                  <a:pt x="685" y="8"/>
                </a:lnTo>
                <a:lnTo>
                  <a:pt x="685" y="8"/>
                </a:lnTo>
                <a:lnTo>
                  <a:pt x="685" y="8"/>
                </a:lnTo>
                <a:cubicBezTo>
                  <a:pt x="685" y="7"/>
                  <a:pt x="685" y="6"/>
                  <a:pt x="685" y="5"/>
                </a:cubicBezTo>
                <a:lnTo>
                  <a:pt x="685" y="5"/>
                </a:lnTo>
                <a:cubicBezTo>
                  <a:pt x="685" y="4"/>
                  <a:pt x="683" y="4"/>
                  <a:pt x="681" y="4"/>
                </a:cubicBezTo>
                <a:lnTo>
                  <a:pt x="681" y="4"/>
                </a:lnTo>
                <a:cubicBezTo>
                  <a:pt x="682" y="3"/>
                  <a:pt x="683" y="1"/>
                  <a:pt x="684" y="0"/>
                </a:cubicBezTo>
                <a:lnTo>
                  <a:pt x="684" y="0"/>
                </a:lnTo>
                <a:lnTo>
                  <a:pt x="684" y="0"/>
                </a:lnTo>
                <a:lnTo>
                  <a:pt x="684" y="0"/>
                </a:lnTo>
                <a:cubicBezTo>
                  <a:pt x="674" y="0"/>
                  <a:pt x="663" y="0"/>
                  <a:pt x="653" y="0"/>
                </a:cubicBezTo>
                <a:lnTo>
                  <a:pt x="653" y="0"/>
                </a:lnTo>
                <a:lnTo>
                  <a:pt x="653" y="1"/>
                </a:lnTo>
                <a:lnTo>
                  <a:pt x="653" y="1"/>
                </a:lnTo>
                <a:cubicBezTo>
                  <a:pt x="653" y="2"/>
                  <a:pt x="652" y="2"/>
                  <a:pt x="652" y="2"/>
                </a:cubicBezTo>
                <a:lnTo>
                  <a:pt x="652" y="2"/>
                </a:lnTo>
                <a:lnTo>
                  <a:pt x="652" y="2"/>
                </a:lnTo>
                <a:lnTo>
                  <a:pt x="652" y="2"/>
                </a:lnTo>
                <a:cubicBezTo>
                  <a:pt x="648" y="4"/>
                  <a:pt x="646" y="6"/>
                  <a:pt x="644" y="7"/>
                </a:cubicBezTo>
                <a:lnTo>
                  <a:pt x="644" y="7"/>
                </a:lnTo>
                <a:cubicBezTo>
                  <a:pt x="644" y="4"/>
                  <a:pt x="643" y="0"/>
                  <a:pt x="636" y="4"/>
                </a:cubicBezTo>
                <a:lnTo>
                  <a:pt x="636" y="4"/>
                </a:lnTo>
                <a:cubicBezTo>
                  <a:pt x="636" y="4"/>
                  <a:pt x="635" y="5"/>
                  <a:pt x="635" y="6"/>
                </a:cubicBezTo>
                <a:lnTo>
                  <a:pt x="635" y="6"/>
                </a:lnTo>
                <a:cubicBezTo>
                  <a:pt x="633" y="6"/>
                  <a:pt x="632" y="6"/>
                  <a:pt x="632" y="5"/>
                </a:cubicBezTo>
                <a:lnTo>
                  <a:pt x="632" y="5"/>
                </a:lnTo>
                <a:cubicBezTo>
                  <a:pt x="634" y="4"/>
                  <a:pt x="637" y="2"/>
                  <a:pt x="639" y="0"/>
                </a:cubicBezTo>
                <a:lnTo>
                  <a:pt x="630" y="0"/>
                </a:lnTo>
                <a:lnTo>
                  <a:pt x="630" y="0"/>
                </a:lnTo>
                <a:cubicBezTo>
                  <a:pt x="629" y="1"/>
                  <a:pt x="628" y="1"/>
                  <a:pt x="627" y="2"/>
                </a:cubicBezTo>
                <a:lnTo>
                  <a:pt x="627" y="2"/>
                </a:lnTo>
                <a:cubicBezTo>
                  <a:pt x="626" y="4"/>
                  <a:pt x="625" y="7"/>
                  <a:pt x="627" y="8"/>
                </a:cubicBezTo>
                <a:lnTo>
                  <a:pt x="627" y="8"/>
                </a:lnTo>
                <a:cubicBezTo>
                  <a:pt x="626" y="9"/>
                  <a:pt x="626" y="9"/>
                  <a:pt x="626" y="10"/>
                </a:cubicBezTo>
                <a:lnTo>
                  <a:pt x="626" y="10"/>
                </a:lnTo>
                <a:cubicBezTo>
                  <a:pt x="628" y="11"/>
                  <a:pt x="632" y="10"/>
                  <a:pt x="633" y="13"/>
                </a:cubicBezTo>
                <a:lnTo>
                  <a:pt x="633" y="13"/>
                </a:lnTo>
                <a:lnTo>
                  <a:pt x="633" y="14"/>
                </a:lnTo>
                <a:lnTo>
                  <a:pt x="633" y="14"/>
                </a:lnTo>
                <a:cubicBezTo>
                  <a:pt x="635" y="15"/>
                  <a:pt x="637" y="14"/>
                  <a:pt x="638" y="11"/>
                </a:cubicBezTo>
                <a:lnTo>
                  <a:pt x="638" y="11"/>
                </a:lnTo>
                <a:cubicBezTo>
                  <a:pt x="639" y="10"/>
                  <a:pt x="640" y="9"/>
                  <a:pt x="642" y="9"/>
                </a:cubicBezTo>
                <a:lnTo>
                  <a:pt x="642" y="9"/>
                </a:lnTo>
                <a:lnTo>
                  <a:pt x="642" y="9"/>
                </a:lnTo>
                <a:lnTo>
                  <a:pt x="642" y="9"/>
                </a:lnTo>
                <a:cubicBezTo>
                  <a:pt x="641" y="11"/>
                  <a:pt x="641" y="12"/>
                  <a:pt x="642" y="13"/>
                </a:cubicBezTo>
                <a:lnTo>
                  <a:pt x="642" y="13"/>
                </a:lnTo>
                <a:cubicBezTo>
                  <a:pt x="640" y="15"/>
                  <a:pt x="639" y="16"/>
                  <a:pt x="639" y="18"/>
                </a:cubicBezTo>
                <a:lnTo>
                  <a:pt x="639" y="18"/>
                </a:lnTo>
                <a:lnTo>
                  <a:pt x="638" y="19"/>
                </a:lnTo>
                <a:lnTo>
                  <a:pt x="638" y="19"/>
                </a:lnTo>
                <a:cubicBezTo>
                  <a:pt x="638" y="20"/>
                  <a:pt x="638" y="21"/>
                  <a:pt x="639" y="21"/>
                </a:cubicBezTo>
                <a:lnTo>
                  <a:pt x="639" y="21"/>
                </a:lnTo>
                <a:cubicBezTo>
                  <a:pt x="639" y="21"/>
                  <a:pt x="639" y="21"/>
                  <a:pt x="640" y="21"/>
                </a:cubicBezTo>
                <a:lnTo>
                  <a:pt x="640" y="21"/>
                </a:lnTo>
                <a:cubicBezTo>
                  <a:pt x="641" y="24"/>
                  <a:pt x="636" y="31"/>
                  <a:pt x="641" y="31"/>
                </a:cubicBezTo>
                <a:lnTo>
                  <a:pt x="641" y="31"/>
                </a:lnTo>
                <a:cubicBezTo>
                  <a:pt x="640" y="31"/>
                  <a:pt x="639" y="32"/>
                  <a:pt x="639" y="33"/>
                </a:cubicBezTo>
                <a:lnTo>
                  <a:pt x="639" y="33"/>
                </a:lnTo>
                <a:cubicBezTo>
                  <a:pt x="638" y="31"/>
                  <a:pt x="635" y="31"/>
                  <a:pt x="632" y="37"/>
                </a:cubicBezTo>
                <a:lnTo>
                  <a:pt x="632" y="36"/>
                </a:lnTo>
                <a:lnTo>
                  <a:pt x="632" y="36"/>
                </a:lnTo>
                <a:cubicBezTo>
                  <a:pt x="632" y="34"/>
                  <a:pt x="632" y="33"/>
                  <a:pt x="632" y="31"/>
                </a:cubicBezTo>
                <a:lnTo>
                  <a:pt x="632" y="31"/>
                </a:lnTo>
                <a:cubicBezTo>
                  <a:pt x="632" y="31"/>
                  <a:pt x="632" y="31"/>
                  <a:pt x="633" y="30"/>
                </a:cubicBezTo>
                <a:lnTo>
                  <a:pt x="633" y="30"/>
                </a:lnTo>
                <a:cubicBezTo>
                  <a:pt x="633" y="28"/>
                  <a:pt x="636" y="25"/>
                  <a:pt x="636" y="23"/>
                </a:cubicBezTo>
                <a:lnTo>
                  <a:pt x="636" y="23"/>
                </a:lnTo>
                <a:cubicBezTo>
                  <a:pt x="635" y="23"/>
                  <a:pt x="635" y="22"/>
                  <a:pt x="635" y="22"/>
                </a:cubicBezTo>
                <a:lnTo>
                  <a:pt x="635" y="22"/>
                </a:lnTo>
                <a:cubicBezTo>
                  <a:pt x="635" y="21"/>
                  <a:pt x="634" y="20"/>
                  <a:pt x="634" y="18"/>
                </a:cubicBezTo>
                <a:lnTo>
                  <a:pt x="634" y="18"/>
                </a:lnTo>
                <a:cubicBezTo>
                  <a:pt x="633" y="18"/>
                  <a:pt x="632" y="18"/>
                  <a:pt x="631" y="17"/>
                </a:cubicBezTo>
                <a:lnTo>
                  <a:pt x="631" y="17"/>
                </a:lnTo>
                <a:cubicBezTo>
                  <a:pt x="629" y="18"/>
                  <a:pt x="628" y="17"/>
                  <a:pt x="628" y="15"/>
                </a:cubicBezTo>
                <a:lnTo>
                  <a:pt x="628" y="15"/>
                </a:lnTo>
                <a:cubicBezTo>
                  <a:pt x="626" y="16"/>
                  <a:pt x="622" y="10"/>
                  <a:pt x="622" y="19"/>
                </a:cubicBezTo>
                <a:lnTo>
                  <a:pt x="622" y="19"/>
                </a:lnTo>
                <a:cubicBezTo>
                  <a:pt x="622" y="20"/>
                  <a:pt x="620" y="18"/>
                  <a:pt x="618" y="18"/>
                </a:cubicBezTo>
                <a:lnTo>
                  <a:pt x="618" y="18"/>
                </a:lnTo>
                <a:cubicBezTo>
                  <a:pt x="618" y="17"/>
                  <a:pt x="618" y="17"/>
                  <a:pt x="617" y="18"/>
                </a:cubicBezTo>
                <a:lnTo>
                  <a:pt x="617" y="18"/>
                </a:lnTo>
                <a:cubicBezTo>
                  <a:pt x="616" y="18"/>
                  <a:pt x="616" y="19"/>
                  <a:pt x="616" y="19"/>
                </a:cubicBezTo>
                <a:lnTo>
                  <a:pt x="616" y="19"/>
                </a:lnTo>
                <a:cubicBezTo>
                  <a:pt x="616" y="20"/>
                  <a:pt x="616" y="21"/>
                  <a:pt x="616" y="21"/>
                </a:cubicBezTo>
                <a:lnTo>
                  <a:pt x="616" y="21"/>
                </a:lnTo>
                <a:cubicBezTo>
                  <a:pt x="618" y="22"/>
                  <a:pt x="619" y="24"/>
                  <a:pt x="620" y="26"/>
                </a:cubicBezTo>
                <a:lnTo>
                  <a:pt x="620" y="26"/>
                </a:lnTo>
                <a:lnTo>
                  <a:pt x="620" y="26"/>
                </a:lnTo>
                <a:lnTo>
                  <a:pt x="620" y="26"/>
                </a:lnTo>
                <a:lnTo>
                  <a:pt x="620" y="26"/>
                </a:lnTo>
                <a:cubicBezTo>
                  <a:pt x="618" y="26"/>
                  <a:pt x="616" y="31"/>
                  <a:pt x="614" y="28"/>
                </a:cubicBezTo>
                <a:lnTo>
                  <a:pt x="614" y="28"/>
                </a:lnTo>
                <a:cubicBezTo>
                  <a:pt x="611" y="29"/>
                  <a:pt x="610" y="31"/>
                  <a:pt x="608" y="32"/>
                </a:cubicBezTo>
                <a:lnTo>
                  <a:pt x="608" y="32"/>
                </a:lnTo>
                <a:cubicBezTo>
                  <a:pt x="608" y="31"/>
                  <a:pt x="608" y="31"/>
                  <a:pt x="608" y="31"/>
                </a:cubicBezTo>
                <a:lnTo>
                  <a:pt x="608" y="31"/>
                </a:lnTo>
                <a:lnTo>
                  <a:pt x="607" y="31"/>
                </a:lnTo>
                <a:lnTo>
                  <a:pt x="607" y="31"/>
                </a:lnTo>
                <a:cubicBezTo>
                  <a:pt x="607" y="29"/>
                  <a:pt x="607" y="26"/>
                  <a:pt x="606" y="25"/>
                </a:cubicBezTo>
                <a:lnTo>
                  <a:pt x="606" y="25"/>
                </a:lnTo>
                <a:cubicBezTo>
                  <a:pt x="605" y="25"/>
                  <a:pt x="604" y="25"/>
                  <a:pt x="603" y="25"/>
                </a:cubicBezTo>
                <a:lnTo>
                  <a:pt x="603" y="25"/>
                </a:lnTo>
                <a:cubicBezTo>
                  <a:pt x="603" y="24"/>
                  <a:pt x="604" y="23"/>
                  <a:pt x="604" y="23"/>
                </a:cubicBezTo>
                <a:lnTo>
                  <a:pt x="604" y="23"/>
                </a:lnTo>
                <a:cubicBezTo>
                  <a:pt x="610" y="19"/>
                  <a:pt x="608" y="13"/>
                  <a:pt x="613" y="9"/>
                </a:cubicBezTo>
                <a:lnTo>
                  <a:pt x="613" y="9"/>
                </a:lnTo>
                <a:cubicBezTo>
                  <a:pt x="616" y="5"/>
                  <a:pt x="621" y="1"/>
                  <a:pt x="624" y="4"/>
                </a:cubicBezTo>
                <a:lnTo>
                  <a:pt x="624" y="4"/>
                </a:lnTo>
                <a:cubicBezTo>
                  <a:pt x="624" y="3"/>
                  <a:pt x="625" y="2"/>
                  <a:pt x="625" y="1"/>
                </a:cubicBezTo>
                <a:lnTo>
                  <a:pt x="625" y="1"/>
                </a:lnTo>
                <a:lnTo>
                  <a:pt x="625" y="1"/>
                </a:lnTo>
                <a:cubicBezTo>
                  <a:pt x="626" y="1"/>
                  <a:pt x="626" y="0"/>
                  <a:pt x="626" y="0"/>
                </a:cubicBezTo>
                <a:lnTo>
                  <a:pt x="626" y="0"/>
                </a:lnTo>
                <a:cubicBezTo>
                  <a:pt x="621" y="0"/>
                  <a:pt x="615" y="0"/>
                  <a:pt x="609" y="0"/>
                </a:cubicBezTo>
                <a:lnTo>
                  <a:pt x="609" y="0"/>
                </a:lnTo>
                <a:cubicBezTo>
                  <a:pt x="607" y="1"/>
                  <a:pt x="605" y="3"/>
                  <a:pt x="603" y="5"/>
                </a:cubicBezTo>
                <a:lnTo>
                  <a:pt x="603" y="5"/>
                </a:lnTo>
                <a:cubicBezTo>
                  <a:pt x="603" y="5"/>
                  <a:pt x="603" y="6"/>
                  <a:pt x="602" y="6"/>
                </a:cubicBezTo>
                <a:lnTo>
                  <a:pt x="602" y="6"/>
                </a:lnTo>
                <a:cubicBezTo>
                  <a:pt x="602" y="5"/>
                  <a:pt x="603" y="4"/>
                  <a:pt x="604" y="3"/>
                </a:cubicBezTo>
                <a:lnTo>
                  <a:pt x="604" y="3"/>
                </a:lnTo>
                <a:cubicBezTo>
                  <a:pt x="604" y="2"/>
                  <a:pt x="605" y="1"/>
                  <a:pt x="607" y="0"/>
                </a:cubicBezTo>
                <a:lnTo>
                  <a:pt x="607" y="0"/>
                </a:lnTo>
                <a:cubicBezTo>
                  <a:pt x="601" y="0"/>
                  <a:pt x="595" y="0"/>
                  <a:pt x="588" y="0"/>
                </a:cubicBezTo>
                <a:lnTo>
                  <a:pt x="588" y="0"/>
                </a:lnTo>
                <a:cubicBezTo>
                  <a:pt x="587" y="5"/>
                  <a:pt x="581" y="5"/>
                  <a:pt x="579" y="9"/>
                </a:cubicBezTo>
                <a:lnTo>
                  <a:pt x="579" y="9"/>
                </a:lnTo>
                <a:cubicBezTo>
                  <a:pt x="579" y="11"/>
                  <a:pt x="573" y="15"/>
                  <a:pt x="577" y="16"/>
                </a:cubicBezTo>
                <a:lnTo>
                  <a:pt x="577" y="16"/>
                </a:lnTo>
                <a:cubicBezTo>
                  <a:pt x="576" y="17"/>
                  <a:pt x="575" y="18"/>
                  <a:pt x="575" y="18"/>
                </a:cubicBezTo>
                <a:lnTo>
                  <a:pt x="575" y="18"/>
                </a:lnTo>
                <a:cubicBezTo>
                  <a:pt x="573" y="21"/>
                  <a:pt x="574" y="22"/>
                  <a:pt x="576" y="24"/>
                </a:cubicBezTo>
                <a:lnTo>
                  <a:pt x="576" y="24"/>
                </a:lnTo>
                <a:cubicBezTo>
                  <a:pt x="573" y="24"/>
                  <a:pt x="572" y="25"/>
                  <a:pt x="569" y="26"/>
                </a:cubicBezTo>
                <a:lnTo>
                  <a:pt x="569" y="26"/>
                </a:lnTo>
                <a:cubicBezTo>
                  <a:pt x="568" y="28"/>
                  <a:pt x="567" y="30"/>
                  <a:pt x="567" y="32"/>
                </a:cubicBezTo>
                <a:lnTo>
                  <a:pt x="567" y="32"/>
                </a:lnTo>
                <a:cubicBezTo>
                  <a:pt x="564" y="32"/>
                  <a:pt x="562" y="32"/>
                  <a:pt x="560" y="32"/>
                </a:cubicBezTo>
                <a:lnTo>
                  <a:pt x="560" y="32"/>
                </a:lnTo>
                <a:cubicBezTo>
                  <a:pt x="558" y="34"/>
                  <a:pt x="556" y="33"/>
                  <a:pt x="554" y="37"/>
                </a:cubicBezTo>
                <a:lnTo>
                  <a:pt x="554" y="37"/>
                </a:lnTo>
                <a:cubicBezTo>
                  <a:pt x="555" y="37"/>
                  <a:pt x="555" y="38"/>
                  <a:pt x="554" y="40"/>
                </a:cubicBezTo>
                <a:lnTo>
                  <a:pt x="554" y="40"/>
                </a:lnTo>
                <a:cubicBezTo>
                  <a:pt x="552" y="40"/>
                  <a:pt x="552" y="42"/>
                  <a:pt x="552" y="43"/>
                </a:cubicBezTo>
                <a:lnTo>
                  <a:pt x="552" y="43"/>
                </a:lnTo>
                <a:cubicBezTo>
                  <a:pt x="549" y="44"/>
                  <a:pt x="546" y="45"/>
                  <a:pt x="549" y="47"/>
                </a:cubicBezTo>
                <a:lnTo>
                  <a:pt x="549" y="47"/>
                </a:lnTo>
                <a:cubicBezTo>
                  <a:pt x="548" y="48"/>
                  <a:pt x="548" y="48"/>
                  <a:pt x="547" y="49"/>
                </a:cubicBezTo>
                <a:lnTo>
                  <a:pt x="547" y="49"/>
                </a:lnTo>
                <a:cubicBezTo>
                  <a:pt x="546" y="52"/>
                  <a:pt x="546" y="54"/>
                  <a:pt x="547" y="56"/>
                </a:cubicBezTo>
                <a:lnTo>
                  <a:pt x="547" y="56"/>
                </a:lnTo>
                <a:cubicBezTo>
                  <a:pt x="548" y="56"/>
                  <a:pt x="548" y="56"/>
                  <a:pt x="548" y="56"/>
                </a:cubicBezTo>
                <a:lnTo>
                  <a:pt x="548" y="56"/>
                </a:lnTo>
                <a:lnTo>
                  <a:pt x="548" y="56"/>
                </a:lnTo>
                <a:lnTo>
                  <a:pt x="547" y="56"/>
                </a:lnTo>
                <a:lnTo>
                  <a:pt x="547" y="56"/>
                </a:lnTo>
                <a:cubicBezTo>
                  <a:pt x="546" y="58"/>
                  <a:pt x="545" y="60"/>
                  <a:pt x="544" y="62"/>
                </a:cubicBezTo>
                <a:lnTo>
                  <a:pt x="544" y="62"/>
                </a:lnTo>
                <a:cubicBezTo>
                  <a:pt x="543" y="62"/>
                  <a:pt x="543" y="62"/>
                  <a:pt x="542" y="62"/>
                </a:cubicBezTo>
                <a:lnTo>
                  <a:pt x="542" y="62"/>
                </a:lnTo>
                <a:cubicBezTo>
                  <a:pt x="538" y="64"/>
                  <a:pt x="534" y="68"/>
                  <a:pt x="530" y="67"/>
                </a:cubicBezTo>
                <a:lnTo>
                  <a:pt x="527" y="70"/>
                </a:lnTo>
                <a:lnTo>
                  <a:pt x="527" y="70"/>
                </a:lnTo>
                <a:cubicBezTo>
                  <a:pt x="525" y="71"/>
                  <a:pt x="524" y="72"/>
                  <a:pt x="524" y="73"/>
                </a:cubicBezTo>
                <a:lnTo>
                  <a:pt x="524" y="73"/>
                </a:lnTo>
                <a:cubicBezTo>
                  <a:pt x="522" y="74"/>
                  <a:pt x="520" y="75"/>
                  <a:pt x="518" y="77"/>
                </a:cubicBezTo>
                <a:lnTo>
                  <a:pt x="518" y="77"/>
                </a:lnTo>
                <a:lnTo>
                  <a:pt x="518" y="77"/>
                </a:lnTo>
                <a:cubicBezTo>
                  <a:pt x="518" y="74"/>
                  <a:pt x="521" y="71"/>
                  <a:pt x="520" y="68"/>
                </a:cubicBezTo>
                <a:lnTo>
                  <a:pt x="520" y="68"/>
                </a:lnTo>
                <a:lnTo>
                  <a:pt x="520" y="68"/>
                </a:lnTo>
                <a:lnTo>
                  <a:pt x="520" y="68"/>
                </a:lnTo>
                <a:lnTo>
                  <a:pt x="520" y="68"/>
                </a:lnTo>
                <a:lnTo>
                  <a:pt x="520" y="68"/>
                </a:lnTo>
                <a:cubicBezTo>
                  <a:pt x="521" y="68"/>
                  <a:pt x="524" y="68"/>
                  <a:pt x="525" y="64"/>
                </a:cubicBezTo>
                <a:lnTo>
                  <a:pt x="525" y="64"/>
                </a:lnTo>
                <a:cubicBezTo>
                  <a:pt x="525" y="64"/>
                  <a:pt x="524" y="64"/>
                  <a:pt x="523" y="62"/>
                </a:cubicBezTo>
                <a:lnTo>
                  <a:pt x="523" y="62"/>
                </a:lnTo>
                <a:cubicBezTo>
                  <a:pt x="525" y="61"/>
                  <a:pt x="527" y="59"/>
                  <a:pt x="530" y="58"/>
                </a:cubicBezTo>
                <a:lnTo>
                  <a:pt x="530" y="58"/>
                </a:lnTo>
                <a:cubicBezTo>
                  <a:pt x="532" y="57"/>
                  <a:pt x="527" y="52"/>
                  <a:pt x="533" y="52"/>
                </a:cubicBezTo>
                <a:lnTo>
                  <a:pt x="533" y="52"/>
                </a:lnTo>
                <a:cubicBezTo>
                  <a:pt x="535" y="52"/>
                  <a:pt x="536" y="51"/>
                  <a:pt x="536" y="50"/>
                </a:cubicBezTo>
                <a:lnTo>
                  <a:pt x="536" y="50"/>
                </a:lnTo>
                <a:cubicBezTo>
                  <a:pt x="536" y="48"/>
                  <a:pt x="532" y="51"/>
                  <a:pt x="534" y="47"/>
                </a:cubicBezTo>
                <a:lnTo>
                  <a:pt x="534" y="47"/>
                </a:lnTo>
                <a:cubicBezTo>
                  <a:pt x="534" y="47"/>
                  <a:pt x="534" y="46"/>
                  <a:pt x="533" y="45"/>
                </a:cubicBezTo>
                <a:lnTo>
                  <a:pt x="533" y="45"/>
                </a:lnTo>
                <a:lnTo>
                  <a:pt x="532" y="45"/>
                </a:lnTo>
                <a:lnTo>
                  <a:pt x="532" y="45"/>
                </a:lnTo>
                <a:lnTo>
                  <a:pt x="532" y="45"/>
                </a:lnTo>
                <a:lnTo>
                  <a:pt x="533" y="45"/>
                </a:lnTo>
                <a:lnTo>
                  <a:pt x="533" y="45"/>
                </a:lnTo>
                <a:cubicBezTo>
                  <a:pt x="535" y="44"/>
                  <a:pt x="537" y="47"/>
                  <a:pt x="538" y="43"/>
                </a:cubicBezTo>
                <a:lnTo>
                  <a:pt x="538" y="43"/>
                </a:lnTo>
                <a:cubicBezTo>
                  <a:pt x="538" y="41"/>
                  <a:pt x="539" y="39"/>
                  <a:pt x="539" y="37"/>
                </a:cubicBezTo>
                <a:lnTo>
                  <a:pt x="539" y="37"/>
                </a:lnTo>
                <a:cubicBezTo>
                  <a:pt x="534" y="38"/>
                  <a:pt x="529" y="36"/>
                  <a:pt x="524" y="41"/>
                </a:cubicBezTo>
                <a:lnTo>
                  <a:pt x="524" y="41"/>
                </a:lnTo>
                <a:cubicBezTo>
                  <a:pt x="523" y="39"/>
                  <a:pt x="524" y="37"/>
                  <a:pt x="525" y="36"/>
                </a:cubicBezTo>
                <a:lnTo>
                  <a:pt x="525" y="36"/>
                </a:lnTo>
                <a:cubicBezTo>
                  <a:pt x="528" y="34"/>
                  <a:pt x="534" y="36"/>
                  <a:pt x="531" y="30"/>
                </a:cubicBezTo>
                <a:lnTo>
                  <a:pt x="531" y="30"/>
                </a:lnTo>
                <a:cubicBezTo>
                  <a:pt x="530" y="29"/>
                  <a:pt x="526" y="31"/>
                  <a:pt x="526" y="29"/>
                </a:cubicBezTo>
                <a:lnTo>
                  <a:pt x="526" y="29"/>
                </a:lnTo>
                <a:cubicBezTo>
                  <a:pt x="526" y="25"/>
                  <a:pt x="530" y="25"/>
                  <a:pt x="531" y="25"/>
                </a:cubicBezTo>
                <a:lnTo>
                  <a:pt x="531" y="25"/>
                </a:lnTo>
                <a:cubicBezTo>
                  <a:pt x="532" y="25"/>
                  <a:pt x="532" y="26"/>
                  <a:pt x="533" y="27"/>
                </a:cubicBezTo>
                <a:lnTo>
                  <a:pt x="533" y="27"/>
                </a:lnTo>
                <a:cubicBezTo>
                  <a:pt x="536" y="29"/>
                  <a:pt x="540" y="29"/>
                  <a:pt x="542" y="26"/>
                </a:cubicBezTo>
                <a:lnTo>
                  <a:pt x="542" y="26"/>
                </a:lnTo>
                <a:cubicBezTo>
                  <a:pt x="543" y="26"/>
                  <a:pt x="542" y="26"/>
                  <a:pt x="542" y="25"/>
                </a:cubicBezTo>
                <a:lnTo>
                  <a:pt x="542" y="25"/>
                </a:lnTo>
                <a:cubicBezTo>
                  <a:pt x="543" y="26"/>
                  <a:pt x="543" y="26"/>
                  <a:pt x="543" y="26"/>
                </a:cubicBezTo>
                <a:lnTo>
                  <a:pt x="543" y="26"/>
                </a:lnTo>
                <a:lnTo>
                  <a:pt x="543" y="26"/>
                </a:lnTo>
                <a:lnTo>
                  <a:pt x="543" y="26"/>
                </a:lnTo>
                <a:lnTo>
                  <a:pt x="543" y="26"/>
                </a:lnTo>
                <a:cubicBezTo>
                  <a:pt x="543" y="26"/>
                  <a:pt x="543" y="27"/>
                  <a:pt x="544" y="27"/>
                </a:cubicBezTo>
                <a:lnTo>
                  <a:pt x="544" y="27"/>
                </a:lnTo>
                <a:cubicBezTo>
                  <a:pt x="546" y="26"/>
                  <a:pt x="546" y="25"/>
                  <a:pt x="548" y="24"/>
                </a:cubicBezTo>
                <a:lnTo>
                  <a:pt x="548" y="24"/>
                </a:lnTo>
                <a:lnTo>
                  <a:pt x="548" y="24"/>
                </a:lnTo>
                <a:lnTo>
                  <a:pt x="548" y="24"/>
                </a:lnTo>
                <a:cubicBezTo>
                  <a:pt x="548" y="25"/>
                  <a:pt x="549" y="25"/>
                  <a:pt x="549" y="25"/>
                </a:cubicBezTo>
                <a:lnTo>
                  <a:pt x="549" y="25"/>
                </a:lnTo>
                <a:cubicBezTo>
                  <a:pt x="550" y="25"/>
                  <a:pt x="550" y="25"/>
                  <a:pt x="550" y="25"/>
                </a:cubicBezTo>
                <a:lnTo>
                  <a:pt x="550" y="25"/>
                </a:lnTo>
                <a:cubicBezTo>
                  <a:pt x="550" y="26"/>
                  <a:pt x="550" y="26"/>
                  <a:pt x="550" y="27"/>
                </a:cubicBezTo>
                <a:lnTo>
                  <a:pt x="550" y="27"/>
                </a:lnTo>
                <a:cubicBezTo>
                  <a:pt x="552" y="29"/>
                  <a:pt x="555" y="27"/>
                  <a:pt x="557" y="25"/>
                </a:cubicBezTo>
                <a:lnTo>
                  <a:pt x="557" y="25"/>
                </a:lnTo>
                <a:cubicBezTo>
                  <a:pt x="558" y="27"/>
                  <a:pt x="560" y="28"/>
                  <a:pt x="561" y="28"/>
                </a:cubicBezTo>
                <a:lnTo>
                  <a:pt x="561" y="28"/>
                </a:lnTo>
                <a:cubicBezTo>
                  <a:pt x="562" y="27"/>
                  <a:pt x="562" y="27"/>
                  <a:pt x="563" y="26"/>
                </a:cubicBezTo>
                <a:lnTo>
                  <a:pt x="559" y="23"/>
                </a:lnTo>
                <a:lnTo>
                  <a:pt x="559" y="23"/>
                </a:lnTo>
                <a:cubicBezTo>
                  <a:pt x="559" y="21"/>
                  <a:pt x="557" y="20"/>
                  <a:pt x="557" y="18"/>
                </a:cubicBezTo>
                <a:lnTo>
                  <a:pt x="557" y="18"/>
                </a:lnTo>
                <a:cubicBezTo>
                  <a:pt x="558" y="18"/>
                  <a:pt x="560" y="21"/>
                  <a:pt x="563" y="20"/>
                </a:cubicBezTo>
                <a:lnTo>
                  <a:pt x="563" y="20"/>
                </a:lnTo>
                <a:cubicBezTo>
                  <a:pt x="564" y="19"/>
                  <a:pt x="566" y="19"/>
                  <a:pt x="567" y="18"/>
                </a:cubicBezTo>
                <a:lnTo>
                  <a:pt x="567" y="18"/>
                </a:lnTo>
                <a:cubicBezTo>
                  <a:pt x="567" y="19"/>
                  <a:pt x="568" y="19"/>
                  <a:pt x="568" y="20"/>
                </a:cubicBezTo>
                <a:lnTo>
                  <a:pt x="568" y="20"/>
                </a:lnTo>
                <a:cubicBezTo>
                  <a:pt x="572" y="18"/>
                  <a:pt x="573" y="15"/>
                  <a:pt x="575" y="13"/>
                </a:cubicBezTo>
                <a:lnTo>
                  <a:pt x="575" y="13"/>
                </a:lnTo>
                <a:cubicBezTo>
                  <a:pt x="574" y="12"/>
                  <a:pt x="573" y="12"/>
                  <a:pt x="572" y="11"/>
                </a:cubicBezTo>
                <a:lnTo>
                  <a:pt x="572" y="11"/>
                </a:lnTo>
                <a:cubicBezTo>
                  <a:pt x="572" y="10"/>
                  <a:pt x="571" y="10"/>
                  <a:pt x="571" y="9"/>
                </a:cubicBezTo>
                <a:lnTo>
                  <a:pt x="571" y="9"/>
                </a:lnTo>
                <a:cubicBezTo>
                  <a:pt x="568" y="7"/>
                  <a:pt x="569" y="5"/>
                  <a:pt x="572" y="4"/>
                </a:cubicBezTo>
                <a:lnTo>
                  <a:pt x="572" y="4"/>
                </a:lnTo>
                <a:cubicBezTo>
                  <a:pt x="573" y="3"/>
                  <a:pt x="573" y="3"/>
                  <a:pt x="574" y="3"/>
                </a:cubicBezTo>
                <a:lnTo>
                  <a:pt x="574" y="3"/>
                </a:lnTo>
                <a:cubicBezTo>
                  <a:pt x="575" y="2"/>
                  <a:pt x="576" y="1"/>
                  <a:pt x="577" y="0"/>
                </a:cubicBezTo>
                <a:lnTo>
                  <a:pt x="577" y="0"/>
                </a:lnTo>
                <a:cubicBezTo>
                  <a:pt x="561" y="0"/>
                  <a:pt x="546" y="0"/>
                  <a:pt x="530" y="1"/>
                </a:cubicBezTo>
                <a:lnTo>
                  <a:pt x="530" y="1"/>
                </a:lnTo>
                <a:cubicBezTo>
                  <a:pt x="477" y="1"/>
                  <a:pt x="425" y="1"/>
                  <a:pt x="373" y="2"/>
                </a:cubicBezTo>
                <a:lnTo>
                  <a:pt x="373" y="2"/>
                </a:lnTo>
                <a:cubicBezTo>
                  <a:pt x="373" y="3"/>
                  <a:pt x="373" y="4"/>
                  <a:pt x="374" y="4"/>
                </a:cubicBezTo>
                <a:lnTo>
                  <a:pt x="374" y="4"/>
                </a:lnTo>
                <a:cubicBezTo>
                  <a:pt x="374" y="5"/>
                  <a:pt x="374" y="6"/>
                  <a:pt x="374" y="7"/>
                </a:cubicBezTo>
                <a:lnTo>
                  <a:pt x="374" y="7"/>
                </a:lnTo>
                <a:cubicBezTo>
                  <a:pt x="372" y="6"/>
                  <a:pt x="370" y="6"/>
                  <a:pt x="368" y="7"/>
                </a:cubicBezTo>
                <a:lnTo>
                  <a:pt x="368" y="7"/>
                </a:lnTo>
                <a:cubicBezTo>
                  <a:pt x="368" y="6"/>
                  <a:pt x="368" y="6"/>
                  <a:pt x="368" y="6"/>
                </a:cubicBezTo>
                <a:lnTo>
                  <a:pt x="368" y="6"/>
                </a:lnTo>
                <a:cubicBezTo>
                  <a:pt x="369" y="4"/>
                  <a:pt x="370" y="4"/>
                  <a:pt x="370" y="2"/>
                </a:cubicBezTo>
                <a:lnTo>
                  <a:pt x="370" y="2"/>
                </a:lnTo>
                <a:cubicBezTo>
                  <a:pt x="352" y="2"/>
                  <a:pt x="333" y="3"/>
                  <a:pt x="315" y="3"/>
                </a:cubicBezTo>
                <a:lnTo>
                  <a:pt x="315" y="3"/>
                </a:lnTo>
                <a:lnTo>
                  <a:pt x="315" y="3"/>
                </a:lnTo>
                <a:lnTo>
                  <a:pt x="315" y="3"/>
                </a:lnTo>
                <a:cubicBezTo>
                  <a:pt x="315" y="4"/>
                  <a:pt x="315" y="4"/>
                  <a:pt x="316" y="4"/>
                </a:cubicBezTo>
                <a:lnTo>
                  <a:pt x="316" y="4"/>
                </a:lnTo>
                <a:cubicBezTo>
                  <a:pt x="315" y="4"/>
                  <a:pt x="315" y="5"/>
                  <a:pt x="316" y="6"/>
                </a:cubicBezTo>
                <a:lnTo>
                  <a:pt x="316" y="6"/>
                </a:lnTo>
                <a:cubicBezTo>
                  <a:pt x="315" y="5"/>
                  <a:pt x="315" y="4"/>
                  <a:pt x="314" y="4"/>
                </a:cubicBezTo>
                <a:lnTo>
                  <a:pt x="314" y="4"/>
                </a:lnTo>
                <a:cubicBezTo>
                  <a:pt x="314" y="4"/>
                  <a:pt x="315" y="4"/>
                  <a:pt x="315" y="3"/>
                </a:cubicBezTo>
                <a:lnTo>
                  <a:pt x="315" y="3"/>
                </a:lnTo>
                <a:cubicBezTo>
                  <a:pt x="291" y="4"/>
                  <a:pt x="268" y="4"/>
                  <a:pt x="244" y="4"/>
                </a:cubicBezTo>
                <a:lnTo>
                  <a:pt x="244" y="4"/>
                </a:lnTo>
                <a:cubicBezTo>
                  <a:pt x="193" y="5"/>
                  <a:pt x="143" y="8"/>
                  <a:pt x="96" y="23"/>
                </a:cubicBezTo>
                <a:lnTo>
                  <a:pt x="96" y="23"/>
                </a:lnTo>
                <a:cubicBezTo>
                  <a:pt x="90" y="25"/>
                  <a:pt x="84" y="27"/>
                  <a:pt x="80" y="31"/>
                </a:cubicBezTo>
                <a:lnTo>
                  <a:pt x="80" y="31"/>
                </a:lnTo>
                <a:cubicBezTo>
                  <a:pt x="76" y="37"/>
                  <a:pt x="76" y="45"/>
                  <a:pt x="76" y="52"/>
                </a:cubicBezTo>
                <a:lnTo>
                  <a:pt x="76" y="52"/>
                </a:lnTo>
                <a:cubicBezTo>
                  <a:pt x="77" y="67"/>
                  <a:pt x="78" y="82"/>
                  <a:pt x="78" y="96"/>
                </a:cubicBez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cubicBezTo>
                  <a:pt x="78" y="96"/>
                  <a:pt x="78" y="96"/>
                  <a:pt x="78" y="97"/>
                </a:cubicBezTo>
                <a:lnTo>
                  <a:pt x="78" y="97"/>
                </a:lnTo>
                <a:lnTo>
                  <a:pt x="78" y="97"/>
                </a:lnTo>
                <a:lnTo>
                  <a:pt x="78" y="97"/>
                </a:lnTo>
                <a:lnTo>
                  <a:pt x="78" y="97"/>
                </a:lnTo>
                <a:lnTo>
                  <a:pt x="78" y="97"/>
                </a:lnTo>
                <a:cubicBezTo>
                  <a:pt x="79" y="138"/>
                  <a:pt x="80" y="180"/>
                  <a:pt x="80" y="220"/>
                </a:cubicBezTo>
                <a:lnTo>
                  <a:pt x="80" y="220"/>
                </a:lnTo>
                <a:cubicBezTo>
                  <a:pt x="80" y="220"/>
                  <a:pt x="80" y="220"/>
                  <a:pt x="81" y="219"/>
                </a:cubicBezTo>
                <a:lnTo>
                  <a:pt x="81" y="219"/>
                </a:lnTo>
                <a:cubicBezTo>
                  <a:pt x="80" y="220"/>
                  <a:pt x="80" y="222"/>
                  <a:pt x="79" y="223"/>
                </a:cubicBezTo>
                <a:lnTo>
                  <a:pt x="79" y="223"/>
                </a:lnTo>
                <a:cubicBezTo>
                  <a:pt x="79" y="264"/>
                  <a:pt x="78" y="305"/>
                  <a:pt x="75" y="347"/>
                </a:cubicBezTo>
                <a:lnTo>
                  <a:pt x="75" y="347"/>
                </a:lnTo>
                <a:cubicBezTo>
                  <a:pt x="75" y="347"/>
                  <a:pt x="75" y="347"/>
                  <a:pt x="75" y="348"/>
                </a:cubicBezTo>
                <a:lnTo>
                  <a:pt x="75" y="348"/>
                </a:lnTo>
                <a:lnTo>
                  <a:pt x="76" y="347"/>
                </a:lnTo>
                <a:lnTo>
                  <a:pt x="76" y="347"/>
                </a:lnTo>
                <a:cubicBezTo>
                  <a:pt x="76" y="347"/>
                  <a:pt x="76" y="347"/>
                  <a:pt x="77" y="347"/>
                </a:cubicBezTo>
                <a:lnTo>
                  <a:pt x="77" y="347"/>
                </a:lnTo>
                <a:cubicBezTo>
                  <a:pt x="77" y="348"/>
                  <a:pt x="77" y="348"/>
                  <a:pt x="77" y="348"/>
                </a:cubicBezTo>
                <a:lnTo>
                  <a:pt x="77" y="348"/>
                </a:lnTo>
                <a:cubicBezTo>
                  <a:pt x="76" y="350"/>
                  <a:pt x="78" y="353"/>
                  <a:pt x="75" y="355"/>
                </a:cubicBezTo>
                <a:lnTo>
                  <a:pt x="75" y="355"/>
                </a:lnTo>
                <a:lnTo>
                  <a:pt x="75" y="355"/>
                </a:lnTo>
                <a:lnTo>
                  <a:pt x="75" y="355"/>
                </a:lnTo>
                <a:cubicBezTo>
                  <a:pt x="74" y="358"/>
                  <a:pt x="74" y="362"/>
                  <a:pt x="74" y="365"/>
                </a:cubicBezTo>
                <a:lnTo>
                  <a:pt x="74" y="365"/>
                </a:lnTo>
                <a:cubicBezTo>
                  <a:pt x="74" y="366"/>
                  <a:pt x="74" y="367"/>
                  <a:pt x="74" y="368"/>
                </a:cubicBezTo>
                <a:lnTo>
                  <a:pt x="74" y="368"/>
                </a:lnTo>
                <a:lnTo>
                  <a:pt x="74" y="368"/>
                </a:lnTo>
                <a:lnTo>
                  <a:pt x="74" y="368"/>
                </a:lnTo>
                <a:cubicBezTo>
                  <a:pt x="74" y="379"/>
                  <a:pt x="73" y="391"/>
                  <a:pt x="72" y="402"/>
                </a:cubicBezTo>
                <a:lnTo>
                  <a:pt x="72" y="402"/>
                </a:lnTo>
                <a:cubicBezTo>
                  <a:pt x="73" y="401"/>
                  <a:pt x="74" y="401"/>
                  <a:pt x="75" y="401"/>
                </a:cubicBezTo>
                <a:lnTo>
                  <a:pt x="75" y="401"/>
                </a:lnTo>
                <a:cubicBezTo>
                  <a:pt x="74" y="402"/>
                  <a:pt x="74" y="403"/>
                  <a:pt x="74" y="404"/>
                </a:cubicBezTo>
                <a:lnTo>
                  <a:pt x="74" y="404"/>
                </a:lnTo>
                <a:cubicBezTo>
                  <a:pt x="74" y="406"/>
                  <a:pt x="73" y="406"/>
                  <a:pt x="72" y="407"/>
                </a:cubicBezTo>
                <a:lnTo>
                  <a:pt x="72" y="407"/>
                </a:lnTo>
                <a:cubicBezTo>
                  <a:pt x="72" y="412"/>
                  <a:pt x="71" y="416"/>
                  <a:pt x="71" y="421"/>
                </a:cubicBezTo>
                <a:lnTo>
                  <a:pt x="71" y="421"/>
                </a:lnTo>
                <a:cubicBezTo>
                  <a:pt x="72" y="422"/>
                  <a:pt x="73" y="422"/>
                  <a:pt x="74" y="421"/>
                </a:cubicBezTo>
                <a:lnTo>
                  <a:pt x="74" y="421"/>
                </a:lnTo>
                <a:cubicBezTo>
                  <a:pt x="74" y="422"/>
                  <a:pt x="74" y="422"/>
                  <a:pt x="74" y="422"/>
                </a:cubicBezTo>
                <a:lnTo>
                  <a:pt x="74" y="422"/>
                </a:lnTo>
                <a:lnTo>
                  <a:pt x="74" y="422"/>
                </a:lnTo>
                <a:lnTo>
                  <a:pt x="74" y="422"/>
                </a:lnTo>
                <a:cubicBezTo>
                  <a:pt x="73" y="424"/>
                  <a:pt x="72" y="425"/>
                  <a:pt x="71" y="427"/>
                </a:cubicBezTo>
                <a:lnTo>
                  <a:pt x="71" y="427"/>
                </a:lnTo>
                <a:lnTo>
                  <a:pt x="71" y="427"/>
                </a:lnTo>
                <a:lnTo>
                  <a:pt x="71" y="427"/>
                </a:lnTo>
                <a:cubicBezTo>
                  <a:pt x="71" y="427"/>
                  <a:pt x="71" y="428"/>
                  <a:pt x="71" y="427"/>
                </a:cubicBezTo>
                <a:lnTo>
                  <a:pt x="71" y="427"/>
                </a:lnTo>
                <a:cubicBezTo>
                  <a:pt x="71" y="426"/>
                  <a:pt x="71" y="425"/>
                  <a:pt x="71" y="425"/>
                </a:cubicBezTo>
                <a:lnTo>
                  <a:pt x="71" y="425"/>
                </a:lnTo>
                <a:cubicBezTo>
                  <a:pt x="68" y="461"/>
                  <a:pt x="66" y="495"/>
                  <a:pt x="63" y="530"/>
                </a:cubicBezTo>
                <a:lnTo>
                  <a:pt x="63" y="530"/>
                </a:lnTo>
                <a:cubicBezTo>
                  <a:pt x="64" y="530"/>
                  <a:pt x="65" y="530"/>
                  <a:pt x="66" y="530"/>
                </a:cubicBezTo>
                <a:lnTo>
                  <a:pt x="66" y="530"/>
                </a:lnTo>
                <a:cubicBezTo>
                  <a:pt x="68" y="529"/>
                  <a:pt x="69" y="530"/>
                  <a:pt x="70" y="530"/>
                </a:cubicBezTo>
                <a:lnTo>
                  <a:pt x="70" y="530"/>
                </a:lnTo>
                <a:cubicBezTo>
                  <a:pt x="66" y="533"/>
                  <a:pt x="68" y="536"/>
                  <a:pt x="68" y="540"/>
                </a:cubicBezTo>
                <a:lnTo>
                  <a:pt x="68" y="540"/>
                </a:lnTo>
                <a:lnTo>
                  <a:pt x="68" y="540"/>
                </a:lnTo>
                <a:lnTo>
                  <a:pt x="68" y="540"/>
                </a:lnTo>
                <a:cubicBezTo>
                  <a:pt x="67" y="540"/>
                  <a:pt x="66" y="541"/>
                  <a:pt x="65" y="541"/>
                </a:cubicBezTo>
                <a:lnTo>
                  <a:pt x="65" y="541"/>
                </a:lnTo>
                <a:lnTo>
                  <a:pt x="65" y="542"/>
                </a:lnTo>
                <a:lnTo>
                  <a:pt x="65" y="542"/>
                </a:lnTo>
                <a:cubicBezTo>
                  <a:pt x="64" y="542"/>
                  <a:pt x="63" y="542"/>
                  <a:pt x="62" y="542"/>
                </a:cubicBezTo>
                <a:lnTo>
                  <a:pt x="62" y="542"/>
                </a:lnTo>
                <a:cubicBezTo>
                  <a:pt x="60" y="580"/>
                  <a:pt x="59" y="617"/>
                  <a:pt x="58" y="654"/>
                </a:cubicBezTo>
                <a:lnTo>
                  <a:pt x="46" y="710"/>
                </a:lnTo>
                <a:lnTo>
                  <a:pt x="46" y="710"/>
                </a:lnTo>
                <a:cubicBezTo>
                  <a:pt x="46" y="710"/>
                  <a:pt x="46" y="710"/>
                  <a:pt x="47" y="710"/>
                </a:cubicBezTo>
                <a:lnTo>
                  <a:pt x="47" y="710"/>
                </a:lnTo>
                <a:cubicBezTo>
                  <a:pt x="46" y="710"/>
                  <a:pt x="46" y="710"/>
                  <a:pt x="46" y="710"/>
                </a:cubicBezTo>
                <a:lnTo>
                  <a:pt x="32" y="772"/>
                </a:lnTo>
                <a:lnTo>
                  <a:pt x="32" y="772"/>
                </a:lnTo>
                <a:cubicBezTo>
                  <a:pt x="37" y="770"/>
                  <a:pt x="40" y="766"/>
                  <a:pt x="43" y="764"/>
                </a:cubicBezTo>
                <a:lnTo>
                  <a:pt x="43" y="764"/>
                </a:lnTo>
                <a:cubicBezTo>
                  <a:pt x="45" y="762"/>
                  <a:pt x="45" y="761"/>
                  <a:pt x="45" y="761"/>
                </a:cubicBezTo>
                <a:lnTo>
                  <a:pt x="45" y="761"/>
                </a:lnTo>
                <a:cubicBezTo>
                  <a:pt x="44" y="760"/>
                  <a:pt x="43" y="760"/>
                  <a:pt x="43" y="759"/>
                </a:cubicBezTo>
                <a:lnTo>
                  <a:pt x="43" y="759"/>
                </a:lnTo>
                <a:cubicBezTo>
                  <a:pt x="44" y="759"/>
                  <a:pt x="45" y="758"/>
                  <a:pt x="47" y="756"/>
                </a:cubicBezTo>
                <a:lnTo>
                  <a:pt x="47" y="756"/>
                </a:lnTo>
                <a:cubicBezTo>
                  <a:pt x="48" y="753"/>
                  <a:pt x="55" y="749"/>
                  <a:pt x="51" y="745"/>
                </a:cubicBezTo>
                <a:lnTo>
                  <a:pt x="51" y="745"/>
                </a:lnTo>
                <a:cubicBezTo>
                  <a:pt x="53" y="744"/>
                  <a:pt x="53" y="743"/>
                  <a:pt x="54" y="742"/>
                </a:cubicBezTo>
                <a:lnTo>
                  <a:pt x="54" y="742"/>
                </a:lnTo>
                <a:cubicBezTo>
                  <a:pt x="55" y="742"/>
                  <a:pt x="56" y="741"/>
                  <a:pt x="57" y="740"/>
                </a:cubicBezTo>
                <a:lnTo>
                  <a:pt x="57" y="740"/>
                </a:lnTo>
                <a:lnTo>
                  <a:pt x="57" y="739"/>
                </a:lnTo>
                <a:lnTo>
                  <a:pt x="57" y="739"/>
                </a:lnTo>
                <a:cubicBezTo>
                  <a:pt x="58" y="739"/>
                  <a:pt x="58" y="739"/>
                  <a:pt x="58" y="739"/>
                </a:cubicBezTo>
                <a:lnTo>
                  <a:pt x="58" y="739"/>
                </a:lnTo>
                <a:cubicBezTo>
                  <a:pt x="59" y="739"/>
                  <a:pt x="59" y="738"/>
                  <a:pt x="59" y="738"/>
                </a:cubicBezTo>
                <a:lnTo>
                  <a:pt x="59" y="738"/>
                </a:lnTo>
                <a:cubicBezTo>
                  <a:pt x="59" y="739"/>
                  <a:pt x="60" y="739"/>
                  <a:pt x="61" y="740"/>
                </a:cubicBezTo>
                <a:lnTo>
                  <a:pt x="61" y="740"/>
                </a:lnTo>
                <a:lnTo>
                  <a:pt x="61" y="740"/>
                </a:lnTo>
                <a:lnTo>
                  <a:pt x="61" y="740"/>
                </a:lnTo>
                <a:cubicBezTo>
                  <a:pt x="59" y="741"/>
                  <a:pt x="56" y="742"/>
                  <a:pt x="56" y="745"/>
                </a:cubicBezTo>
                <a:lnTo>
                  <a:pt x="57" y="749"/>
                </a:lnTo>
                <a:lnTo>
                  <a:pt x="57" y="749"/>
                </a:lnTo>
                <a:lnTo>
                  <a:pt x="57" y="749"/>
                </a:lnTo>
                <a:cubicBezTo>
                  <a:pt x="57" y="750"/>
                  <a:pt x="56" y="750"/>
                  <a:pt x="56" y="751"/>
                </a:cubicBezTo>
                <a:lnTo>
                  <a:pt x="56" y="751"/>
                </a:lnTo>
                <a:cubicBezTo>
                  <a:pt x="57" y="751"/>
                  <a:pt x="57" y="751"/>
                  <a:pt x="58" y="751"/>
                </a:cubicBezTo>
                <a:lnTo>
                  <a:pt x="58" y="751"/>
                </a:lnTo>
                <a:cubicBezTo>
                  <a:pt x="57" y="752"/>
                  <a:pt x="56" y="753"/>
                  <a:pt x="55" y="754"/>
                </a:cubicBezTo>
                <a:lnTo>
                  <a:pt x="55" y="754"/>
                </a:lnTo>
                <a:cubicBezTo>
                  <a:pt x="52" y="756"/>
                  <a:pt x="54" y="759"/>
                  <a:pt x="54" y="761"/>
                </a:cubicBezTo>
                <a:lnTo>
                  <a:pt x="54" y="761"/>
                </a:lnTo>
                <a:cubicBezTo>
                  <a:pt x="54" y="763"/>
                  <a:pt x="54" y="764"/>
                  <a:pt x="55" y="766"/>
                </a:cubicBezTo>
                <a:lnTo>
                  <a:pt x="49" y="769"/>
                </a:lnTo>
                <a:lnTo>
                  <a:pt x="49" y="769"/>
                </a:lnTo>
                <a:lnTo>
                  <a:pt x="49" y="769"/>
                </a:lnTo>
                <a:cubicBezTo>
                  <a:pt x="48" y="770"/>
                  <a:pt x="47" y="772"/>
                  <a:pt x="46" y="774"/>
                </a:cubicBezTo>
                <a:lnTo>
                  <a:pt x="46" y="774"/>
                </a:lnTo>
                <a:cubicBezTo>
                  <a:pt x="45" y="775"/>
                  <a:pt x="44" y="776"/>
                  <a:pt x="43" y="777"/>
                </a:cubicBezTo>
                <a:lnTo>
                  <a:pt x="43" y="777"/>
                </a:lnTo>
                <a:cubicBezTo>
                  <a:pt x="37" y="773"/>
                  <a:pt x="36" y="779"/>
                  <a:pt x="33" y="782"/>
                </a:cubicBezTo>
                <a:lnTo>
                  <a:pt x="33" y="782"/>
                </a:lnTo>
                <a:cubicBezTo>
                  <a:pt x="31" y="785"/>
                  <a:pt x="34" y="783"/>
                  <a:pt x="35" y="784"/>
                </a:cubicBezTo>
                <a:lnTo>
                  <a:pt x="36" y="784"/>
                </a:lnTo>
                <a:lnTo>
                  <a:pt x="36" y="784"/>
                </a:lnTo>
                <a:lnTo>
                  <a:pt x="36" y="784"/>
                </a:lnTo>
                <a:lnTo>
                  <a:pt x="36" y="784"/>
                </a:lnTo>
                <a:lnTo>
                  <a:pt x="35" y="784"/>
                </a:lnTo>
                <a:lnTo>
                  <a:pt x="35" y="784"/>
                </a:lnTo>
                <a:cubicBezTo>
                  <a:pt x="33" y="786"/>
                  <a:pt x="31" y="786"/>
                  <a:pt x="30" y="785"/>
                </a:cubicBezTo>
                <a:lnTo>
                  <a:pt x="27" y="798"/>
                </a:lnTo>
                <a:lnTo>
                  <a:pt x="27" y="798"/>
                </a:lnTo>
                <a:cubicBezTo>
                  <a:pt x="28" y="799"/>
                  <a:pt x="30" y="800"/>
                  <a:pt x="31" y="801"/>
                </a:cubicBezTo>
                <a:lnTo>
                  <a:pt x="31" y="801"/>
                </a:lnTo>
                <a:cubicBezTo>
                  <a:pt x="32" y="801"/>
                  <a:pt x="33" y="802"/>
                  <a:pt x="33" y="803"/>
                </a:cubicBezTo>
                <a:lnTo>
                  <a:pt x="33" y="803"/>
                </a:lnTo>
                <a:lnTo>
                  <a:pt x="33" y="804"/>
                </a:lnTo>
                <a:lnTo>
                  <a:pt x="33" y="804"/>
                </a:lnTo>
                <a:lnTo>
                  <a:pt x="33" y="804"/>
                </a:lnTo>
                <a:lnTo>
                  <a:pt x="33" y="804"/>
                </a:lnTo>
                <a:cubicBezTo>
                  <a:pt x="32" y="804"/>
                  <a:pt x="32" y="805"/>
                  <a:pt x="31" y="805"/>
                </a:cubicBezTo>
                <a:lnTo>
                  <a:pt x="31" y="805"/>
                </a:lnTo>
                <a:cubicBezTo>
                  <a:pt x="30" y="806"/>
                  <a:pt x="29" y="806"/>
                  <a:pt x="28" y="805"/>
                </a:cubicBezTo>
                <a:lnTo>
                  <a:pt x="28" y="805"/>
                </a:lnTo>
                <a:cubicBezTo>
                  <a:pt x="27" y="804"/>
                  <a:pt x="26" y="804"/>
                  <a:pt x="25" y="804"/>
                </a:cubicBezTo>
                <a:lnTo>
                  <a:pt x="21" y="826"/>
                </a:lnTo>
                <a:lnTo>
                  <a:pt x="21" y="826"/>
                </a:lnTo>
                <a:cubicBezTo>
                  <a:pt x="21" y="826"/>
                  <a:pt x="21" y="827"/>
                  <a:pt x="22" y="828"/>
                </a:cubicBezTo>
                <a:lnTo>
                  <a:pt x="22" y="828"/>
                </a:lnTo>
                <a:cubicBezTo>
                  <a:pt x="21" y="828"/>
                  <a:pt x="21" y="828"/>
                  <a:pt x="20" y="827"/>
                </a:cubicBezTo>
                <a:lnTo>
                  <a:pt x="0" y="928"/>
                </a:lnTo>
                <a:lnTo>
                  <a:pt x="132" y="875"/>
                </a:lnTo>
                <a:lnTo>
                  <a:pt x="132" y="875"/>
                </a:lnTo>
                <a:cubicBezTo>
                  <a:pt x="133" y="874"/>
                  <a:pt x="133" y="874"/>
                  <a:pt x="133" y="873"/>
                </a:cubicBezTo>
                <a:lnTo>
                  <a:pt x="133" y="873"/>
                </a:lnTo>
                <a:cubicBezTo>
                  <a:pt x="136" y="871"/>
                  <a:pt x="137" y="868"/>
                  <a:pt x="139" y="866"/>
                </a:cubicBezTo>
                <a:lnTo>
                  <a:pt x="139" y="866"/>
                </a:lnTo>
                <a:cubicBezTo>
                  <a:pt x="139" y="865"/>
                  <a:pt x="139" y="865"/>
                  <a:pt x="139" y="864"/>
                </a:cubicBezTo>
                <a:lnTo>
                  <a:pt x="139" y="864"/>
                </a:lnTo>
                <a:cubicBezTo>
                  <a:pt x="139" y="863"/>
                  <a:pt x="138" y="863"/>
                  <a:pt x="136" y="862"/>
                </a:cubicBezTo>
                <a:lnTo>
                  <a:pt x="136" y="862"/>
                </a:lnTo>
                <a:cubicBezTo>
                  <a:pt x="138" y="862"/>
                  <a:pt x="139" y="862"/>
                  <a:pt x="139" y="860"/>
                </a:cubicBezTo>
                <a:lnTo>
                  <a:pt x="139" y="860"/>
                </a:lnTo>
                <a:cubicBezTo>
                  <a:pt x="138" y="859"/>
                  <a:pt x="137" y="858"/>
                  <a:pt x="136" y="856"/>
                </a:cubicBezTo>
                <a:lnTo>
                  <a:pt x="136" y="856"/>
                </a:lnTo>
                <a:cubicBezTo>
                  <a:pt x="139" y="855"/>
                  <a:pt x="140" y="853"/>
                  <a:pt x="142" y="852"/>
                </a:cubicBezTo>
                <a:lnTo>
                  <a:pt x="142" y="852"/>
                </a:lnTo>
                <a:cubicBezTo>
                  <a:pt x="143" y="851"/>
                  <a:pt x="144" y="851"/>
                  <a:pt x="144" y="850"/>
                </a:cubicBezTo>
                <a:lnTo>
                  <a:pt x="145" y="850"/>
                </a:lnTo>
                <a:lnTo>
                  <a:pt x="145" y="850"/>
                </a:lnTo>
                <a:cubicBezTo>
                  <a:pt x="147" y="847"/>
                  <a:pt x="151" y="846"/>
                  <a:pt x="154" y="844"/>
                </a:cubicBezTo>
                <a:lnTo>
                  <a:pt x="154" y="844"/>
                </a:lnTo>
                <a:lnTo>
                  <a:pt x="154" y="844"/>
                </a:lnTo>
                <a:cubicBezTo>
                  <a:pt x="157" y="843"/>
                  <a:pt x="156" y="841"/>
                  <a:pt x="157" y="841"/>
                </a:cubicBezTo>
                <a:lnTo>
                  <a:pt x="157" y="841"/>
                </a:lnTo>
                <a:cubicBezTo>
                  <a:pt x="157" y="840"/>
                  <a:pt x="157" y="839"/>
                  <a:pt x="157" y="838"/>
                </a:cubicBezTo>
                <a:lnTo>
                  <a:pt x="157" y="838"/>
                </a:lnTo>
                <a:cubicBezTo>
                  <a:pt x="156" y="837"/>
                  <a:pt x="155" y="837"/>
                  <a:pt x="154" y="835"/>
                </a:cubicBezTo>
                <a:lnTo>
                  <a:pt x="154" y="835"/>
                </a:lnTo>
                <a:cubicBezTo>
                  <a:pt x="155" y="835"/>
                  <a:pt x="155" y="835"/>
                  <a:pt x="155" y="835"/>
                </a:cubicBezTo>
                <a:lnTo>
                  <a:pt x="160" y="831"/>
                </a:lnTo>
                <a:lnTo>
                  <a:pt x="160" y="831"/>
                </a:lnTo>
                <a:cubicBezTo>
                  <a:pt x="160" y="831"/>
                  <a:pt x="161" y="831"/>
                  <a:pt x="162" y="830"/>
                </a:cubicBezTo>
                <a:lnTo>
                  <a:pt x="162" y="830"/>
                </a:lnTo>
                <a:cubicBezTo>
                  <a:pt x="163" y="830"/>
                  <a:pt x="163" y="829"/>
                  <a:pt x="164" y="829"/>
                </a:cubicBezTo>
                <a:lnTo>
                  <a:pt x="164" y="829"/>
                </a:lnTo>
                <a:cubicBezTo>
                  <a:pt x="166" y="828"/>
                  <a:pt x="166" y="829"/>
                  <a:pt x="166" y="831"/>
                </a:cubicBezTo>
                <a:lnTo>
                  <a:pt x="166" y="831"/>
                </a:lnTo>
                <a:cubicBezTo>
                  <a:pt x="166" y="831"/>
                  <a:pt x="166" y="831"/>
                  <a:pt x="166" y="830"/>
                </a:cubicBezTo>
                <a:lnTo>
                  <a:pt x="166" y="830"/>
                </a:lnTo>
                <a:cubicBezTo>
                  <a:pt x="166" y="831"/>
                  <a:pt x="164" y="832"/>
                  <a:pt x="166" y="834"/>
                </a:cubicBezTo>
                <a:lnTo>
                  <a:pt x="166" y="834"/>
                </a:lnTo>
                <a:cubicBezTo>
                  <a:pt x="166" y="834"/>
                  <a:pt x="168" y="833"/>
                  <a:pt x="169" y="833"/>
                </a:cubicBezTo>
                <a:lnTo>
                  <a:pt x="169" y="833"/>
                </a:lnTo>
                <a:cubicBezTo>
                  <a:pt x="169" y="832"/>
                  <a:pt x="170" y="832"/>
                  <a:pt x="170" y="831"/>
                </a:cubicBezTo>
                <a:lnTo>
                  <a:pt x="170" y="831"/>
                </a:lnTo>
                <a:cubicBezTo>
                  <a:pt x="170" y="831"/>
                  <a:pt x="170" y="829"/>
                  <a:pt x="169" y="829"/>
                </a:cubicBezTo>
                <a:lnTo>
                  <a:pt x="169" y="829"/>
                </a:lnTo>
                <a:cubicBezTo>
                  <a:pt x="170" y="828"/>
                  <a:pt x="170" y="827"/>
                  <a:pt x="170" y="826"/>
                </a:cubicBezTo>
                <a:lnTo>
                  <a:pt x="170" y="826"/>
                </a:lnTo>
                <a:cubicBezTo>
                  <a:pt x="169" y="825"/>
                  <a:pt x="168" y="823"/>
                  <a:pt x="168" y="821"/>
                </a:cubicBezTo>
                <a:lnTo>
                  <a:pt x="168" y="821"/>
                </a:lnTo>
                <a:cubicBezTo>
                  <a:pt x="170" y="819"/>
                  <a:pt x="171" y="817"/>
                  <a:pt x="172" y="815"/>
                </a:cubicBezTo>
                <a:lnTo>
                  <a:pt x="172" y="815"/>
                </a:lnTo>
                <a:cubicBezTo>
                  <a:pt x="173" y="813"/>
                  <a:pt x="173" y="813"/>
                  <a:pt x="173" y="812"/>
                </a:cubicBezTo>
                <a:lnTo>
                  <a:pt x="173" y="812"/>
                </a:lnTo>
                <a:cubicBezTo>
                  <a:pt x="174" y="811"/>
                  <a:pt x="175" y="810"/>
                  <a:pt x="175" y="810"/>
                </a:cubicBezTo>
                <a:lnTo>
                  <a:pt x="175" y="810"/>
                </a:lnTo>
                <a:cubicBezTo>
                  <a:pt x="178" y="809"/>
                  <a:pt x="180" y="806"/>
                  <a:pt x="181" y="804"/>
                </a:cubicBezTo>
                <a:lnTo>
                  <a:pt x="181" y="804"/>
                </a:lnTo>
                <a:lnTo>
                  <a:pt x="182" y="804"/>
                </a:lnTo>
                <a:lnTo>
                  <a:pt x="182" y="804"/>
                </a:lnTo>
                <a:cubicBezTo>
                  <a:pt x="185" y="802"/>
                  <a:pt x="181" y="799"/>
                  <a:pt x="182" y="797"/>
                </a:cubicBezTo>
                <a:lnTo>
                  <a:pt x="182" y="797"/>
                </a:lnTo>
                <a:cubicBezTo>
                  <a:pt x="184" y="796"/>
                  <a:pt x="186" y="797"/>
                  <a:pt x="188" y="794"/>
                </a:cubicBezTo>
                <a:lnTo>
                  <a:pt x="188" y="794"/>
                </a:lnTo>
                <a:cubicBezTo>
                  <a:pt x="191" y="792"/>
                  <a:pt x="194" y="789"/>
                  <a:pt x="197" y="787"/>
                </a:cubicBezTo>
                <a:lnTo>
                  <a:pt x="197" y="787"/>
                </a:lnTo>
                <a:cubicBezTo>
                  <a:pt x="197" y="786"/>
                  <a:pt x="197" y="785"/>
                  <a:pt x="197" y="784"/>
                </a:cubicBezTo>
                <a:lnTo>
                  <a:pt x="197" y="784"/>
                </a:lnTo>
                <a:cubicBezTo>
                  <a:pt x="197" y="782"/>
                  <a:pt x="195" y="782"/>
                  <a:pt x="193" y="782"/>
                </a:cubicBezTo>
                <a:lnTo>
                  <a:pt x="193" y="782"/>
                </a:lnTo>
                <a:cubicBezTo>
                  <a:pt x="194" y="782"/>
                  <a:pt x="195" y="781"/>
                  <a:pt x="196" y="779"/>
                </a:cubicBezTo>
                <a:lnTo>
                  <a:pt x="196" y="779"/>
                </a:lnTo>
                <a:cubicBezTo>
                  <a:pt x="197" y="778"/>
                  <a:pt x="197" y="776"/>
                  <a:pt x="198" y="775"/>
                </a:cubicBezTo>
                <a:lnTo>
                  <a:pt x="198" y="775"/>
                </a:lnTo>
                <a:cubicBezTo>
                  <a:pt x="197" y="774"/>
                  <a:pt x="197" y="774"/>
                  <a:pt x="197" y="774"/>
                </a:cubicBezTo>
                <a:lnTo>
                  <a:pt x="197" y="774"/>
                </a:lnTo>
                <a:cubicBezTo>
                  <a:pt x="198" y="770"/>
                  <a:pt x="197" y="770"/>
                  <a:pt x="196" y="769"/>
                </a:cubicBezTo>
                <a:lnTo>
                  <a:pt x="196" y="769"/>
                </a:lnTo>
                <a:lnTo>
                  <a:pt x="196" y="769"/>
                </a:lnTo>
                <a:lnTo>
                  <a:pt x="195" y="768"/>
                </a:lnTo>
                <a:lnTo>
                  <a:pt x="195" y="768"/>
                </a:lnTo>
                <a:cubicBezTo>
                  <a:pt x="197" y="766"/>
                  <a:pt x="199" y="766"/>
                  <a:pt x="201" y="766"/>
                </a:cubicBezTo>
                <a:lnTo>
                  <a:pt x="201" y="766"/>
                </a:lnTo>
                <a:cubicBezTo>
                  <a:pt x="201" y="766"/>
                  <a:pt x="201" y="768"/>
                  <a:pt x="200" y="769"/>
                </a:cubicBezTo>
                <a:lnTo>
                  <a:pt x="200" y="769"/>
                </a:lnTo>
                <a:cubicBezTo>
                  <a:pt x="201" y="769"/>
                  <a:pt x="202" y="769"/>
                  <a:pt x="203" y="769"/>
                </a:cubicBezTo>
                <a:lnTo>
                  <a:pt x="203" y="769"/>
                </a:lnTo>
                <a:lnTo>
                  <a:pt x="203" y="770"/>
                </a:lnTo>
                <a:lnTo>
                  <a:pt x="203" y="770"/>
                </a:lnTo>
                <a:cubicBezTo>
                  <a:pt x="205" y="772"/>
                  <a:pt x="207" y="770"/>
                  <a:pt x="209" y="770"/>
                </a:cubicBezTo>
                <a:lnTo>
                  <a:pt x="209" y="770"/>
                </a:lnTo>
                <a:cubicBezTo>
                  <a:pt x="210" y="769"/>
                  <a:pt x="212" y="767"/>
                  <a:pt x="212" y="766"/>
                </a:cubicBezTo>
                <a:lnTo>
                  <a:pt x="212" y="766"/>
                </a:lnTo>
                <a:cubicBezTo>
                  <a:pt x="211" y="766"/>
                  <a:pt x="211" y="766"/>
                  <a:pt x="211" y="766"/>
                </a:cubicBezTo>
                <a:lnTo>
                  <a:pt x="211" y="766"/>
                </a:lnTo>
                <a:cubicBezTo>
                  <a:pt x="212" y="765"/>
                  <a:pt x="212" y="764"/>
                  <a:pt x="213" y="763"/>
                </a:cubicBezTo>
                <a:lnTo>
                  <a:pt x="213" y="763"/>
                </a:lnTo>
                <a:cubicBezTo>
                  <a:pt x="212" y="762"/>
                  <a:pt x="211" y="762"/>
                  <a:pt x="210" y="762"/>
                </a:cubicBezTo>
                <a:lnTo>
                  <a:pt x="210" y="762"/>
                </a:lnTo>
                <a:cubicBezTo>
                  <a:pt x="210" y="761"/>
                  <a:pt x="210" y="761"/>
                  <a:pt x="211" y="761"/>
                </a:cubicBezTo>
                <a:lnTo>
                  <a:pt x="211" y="761"/>
                </a:lnTo>
                <a:cubicBezTo>
                  <a:pt x="211" y="761"/>
                  <a:pt x="211" y="761"/>
                  <a:pt x="212" y="761"/>
                </a:cubicBezTo>
                <a:lnTo>
                  <a:pt x="212" y="761"/>
                </a:lnTo>
                <a:cubicBezTo>
                  <a:pt x="213" y="761"/>
                  <a:pt x="213" y="761"/>
                  <a:pt x="214" y="761"/>
                </a:cubicBezTo>
                <a:lnTo>
                  <a:pt x="214" y="761"/>
                </a:lnTo>
                <a:lnTo>
                  <a:pt x="214" y="761"/>
                </a:lnTo>
                <a:lnTo>
                  <a:pt x="214" y="761"/>
                </a:lnTo>
                <a:cubicBezTo>
                  <a:pt x="215" y="761"/>
                  <a:pt x="215" y="761"/>
                  <a:pt x="216" y="761"/>
                </a:cubicBezTo>
                <a:lnTo>
                  <a:pt x="216" y="761"/>
                </a:lnTo>
                <a:cubicBezTo>
                  <a:pt x="216" y="761"/>
                  <a:pt x="216" y="761"/>
                  <a:pt x="216" y="760"/>
                </a:cubicBezTo>
                <a:lnTo>
                  <a:pt x="216" y="760"/>
                </a:lnTo>
                <a:cubicBezTo>
                  <a:pt x="219" y="757"/>
                  <a:pt x="221" y="755"/>
                  <a:pt x="220" y="752"/>
                </a:cubicBezTo>
                <a:lnTo>
                  <a:pt x="220" y="752"/>
                </a:lnTo>
                <a:cubicBezTo>
                  <a:pt x="220" y="750"/>
                  <a:pt x="219" y="749"/>
                  <a:pt x="217" y="751"/>
                </a:cubicBezTo>
                <a:lnTo>
                  <a:pt x="217" y="751"/>
                </a:lnTo>
                <a:cubicBezTo>
                  <a:pt x="218" y="749"/>
                  <a:pt x="217" y="746"/>
                  <a:pt x="220" y="745"/>
                </a:cubicBezTo>
                <a:lnTo>
                  <a:pt x="220" y="745"/>
                </a:lnTo>
                <a:cubicBezTo>
                  <a:pt x="220" y="745"/>
                  <a:pt x="220" y="745"/>
                  <a:pt x="220" y="744"/>
                </a:cubicBezTo>
                <a:lnTo>
                  <a:pt x="220" y="744"/>
                </a:lnTo>
                <a:cubicBezTo>
                  <a:pt x="222" y="743"/>
                  <a:pt x="224" y="741"/>
                  <a:pt x="225" y="740"/>
                </a:cubicBezTo>
                <a:lnTo>
                  <a:pt x="225" y="740"/>
                </a:lnTo>
                <a:cubicBezTo>
                  <a:pt x="225" y="739"/>
                  <a:pt x="224" y="739"/>
                  <a:pt x="224" y="739"/>
                </a:cubicBezTo>
                <a:lnTo>
                  <a:pt x="224" y="739"/>
                </a:lnTo>
                <a:cubicBezTo>
                  <a:pt x="224" y="738"/>
                  <a:pt x="225" y="737"/>
                  <a:pt x="226" y="736"/>
                </a:cubicBezTo>
                <a:lnTo>
                  <a:pt x="226" y="736"/>
                </a:lnTo>
                <a:cubicBezTo>
                  <a:pt x="227" y="737"/>
                  <a:pt x="229" y="737"/>
                  <a:pt x="229" y="736"/>
                </a:cubicBezTo>
                <a:lnTo>
                  <a:pt x="229" y="736"/>
                </a:lnTo>
                <a:cubicBezTo>
                  <a:pt x="231" y="734"/>
                  <a:pt x="231" y="733"/>
                  <a:pt x="231" y="732"/>
                </a:cubicBezTo>
                <a:lnTo>
                  <a:pt x="231" y="732"/>
                </a:lnTo>
                <a:cubicBezTo>
                  <a:pt x="235" y="732"/>
                  <a:pt x="238" y="727"/>
                  <a:pt x="241" y="728"/>
                </a:cubicBezTo>
                <a:lnTo>
                  <a:pt x="241" y="728"/>
                </a:lnTo>
                <a:cubicBezTo>
                  <a:pt x="242" y="728"/>
                  <a:pt x="243" y="728"/>
                  <a:pt x="245" y="728"/>
                </a:cubicBezTo>
                <a:lnTo>
                  <a:pt x="245" y="728"/>
                </a:lnTo>
                <a:cubicBezTo>
                  <a:pt x="246" y="728"/>
                  <a:pt x="249" y="728"/>
                  <a:pt x="251" y="728"/>
                </a:cubicBezTo>
                <a:lnTo>
                  <a:pt x="251" y="729"/>
                </a:lnTo>
                <a:lnTo>
                  <a:pt x="251" y="729"/>
                </a:lnTo>
                <a:cubicBezTo>
                  <a:pt x="251" y="728"/>
                  <a:pt x="252" y="728"/>
                  <a:pt x="252" y="727"/>
                </a:cubicBezTo>
                <a:lnTo>
                  <a:pt x="252" y="727"/>
                </a:lnTo>
                <a:cubicBezTo>
                  <a:pt x="252" y="727"/>
                  <a:pt x="252" y="726"/>
                  <a:pt x="251" y="726"/>
                </a:cubicBezTo>
                <a:lnTo>
                  <a:pt x="251" y="726"/>
                </a:lnTo>
                <a:cubicBezTo>
                  <a:pt x="250" y="726"/>
                  <a:pt x="250" y="726"/>
                  <a:pt x="250" y="727"/>
                </a:cubicBezTo>
                <a:lnTo>
                  <a:pt x="250" y="727"/>
                </a:lnTo>
                <a:cubicBezTo>
                  <a:pt x="250" y="725"/>
                  <a:pt x="250" y="723"/>
                  <a:pt x="252" y="723"/>
                </a:cubicBezTo>
                <a:lnTo>
                  <a:pt x="252" y="723"/>
                </a:lnTo>
                <a:cubicBezTo>
                  <a:pt x="253" y="720"/>
                  <a:pt x="254" y="718"/>
                  <a:pt x="255" y="717"/>
                </a:cubicBezTo>
                <a:lnTo>
                  <a:pt x="258" y="714"/>
                </a:lnTo>
                <a:lnTo>
                  <a:pt x="258" y="714"/>
                </a:lnTo>
                <a:cubicBezTo>
                  <a:pt x="259" y="714"/>
                  <a:pt x="259" y="714"/>
                  <a:pt x="260" y="712"/>
                </a:cubicBezTo>
                <a:lnTo>
                  <a:pt x="260" y="712"/>
                </a:lnTo>
                <a:cubicBezTo>
                  <a:pt x="259" y="712"/>
                  <a:pt x="259" y="710"/>
                  <a:pt x="259" y="709"/>
                </a:cubicBezTo>
                <a:lnTo>
                  <a:pt x="259" y="709"/>
                </a:lnTo>
                <a:cubicBezTo>
                  <a:pt x="257" y="708"/>
                  <a:pt x="256" y="706"/>
                  <a:pt x="254" y="706"/>
                </a:cubicBezTo>
                <a:lnTo>
                  <a:pt x="254" y="706"/>
                </a:lnTo>
                <a:cubicBezTo>
                  <a:pt x="254" y="705"/>
                  <a:pt x="255" y="704"/>
                  <a:pt x="256" y="703"/>
                </a:cubicBezTo>
                <a:lnTo>
                  <a:pt x="256" y="703"/>
                </a:lnTo>
                <a:cubicBezTo>
                  <a:pt x="253" y="699"/>
                  <a:pt x="259" y="700"/>
                  <a:pt x="261" y="697"/>
                </a:cubicBezTo>
                <a:lnTo>
                  <a:pt x="261" y="697"/>
                </a:lnTo>
                <a:cubicBezTo>
                  <a:pt x="264" y="695"/>
                  <a:pt x="269" y="694"/>
                  <a:pt x="271" y="688"/>
                </a:cubicBezTo>
                <a:lnTo>
                  <a:pt x="271" y="688"/>
                </a:lnTo>
                <a:cubicBezTo>
                  <a:pt x="270" y="688"/>
                  <a:pt x="269" y="687"/>
                  <a:pt x="268" y="686"/>
                </a:cubicBezTo>
                <a:lnTo>
                  <a:pt x="268" y="686"/>
                </a:lnTo>
                <a:cubicBezTo>
                  <a:pt x="269" y="686"/>
                  <a:pt x="270" y="686"/>
                  <a:pt x="270" y="685"/>
                </a:cubicBezTo>
                <a:lnTo>
                  <a:pt x="270" y="685"/>
                </a:lnTo>
                <a:cubicBezTo>
                  <a:pt x="271" y="684"/>
                  <a:pt x="272" y="683"/>
                  <a:pt x="273" y="683"/>
                </a:cubicBezTo>
                <a:lnTo>
                  <a:pt x="273" y="683"/>
                </a:lnTo>
                <a:lnTo>
                  <a:pt x="274" y="683"/>
                </a:lnTo>
                <a:lnTo>
                  <a:pt x="274" y="683"/>
                </a:lnTo>
                <a:cubicBezTo>
                  <a:pt x="277" y="680"/>
                  <a:pt x="278" y="679"/>
                  <a:pt x="281" y="676"/>
                </a:cubicBezTo>
                <a:lnTo>
                  <a:pt x="281" y="676"/>
                </a:lnTo>
                <a:cubicBezTo>
                  <a:pt x="280" y="674"/>
                  <a:pt x="278" y="675"/>
                  <a:pt x="277" y="674"/>
                </a:cubicBezTo>
                <a:lnTo>
                  <a:pt x="277" y="674"/>
                </a:lnTo>
                <a:cubicBezTo>
                  <a:pt x="277" y="674"/>
                  <a:pt x="277" y="674"/>
                  <a:pt x="276" y="674"/>
                </a:cubicBezTo>
                <a:lnTo>
                  <a:pt x="276" y="674"/>
                </a:lnTo>
                <a:cubicBezTo>
                  <a:pt x="277" y="674"/>
                  <a:pt x="277" y="674"/>
                  <a:pt x="277" y="674"/>
                </a:cubicBezTo>
                <a:lnTo>
                  <a:pt x="277" y="674"/>
                </a:lnTo>
                <a:lnTo>
                  <a:pt x="277" y="674"/>
                </a:lnTo>
                <a:lnTo>
                  <a:pt x="277" y="674"/>
                </a:lnTo>
                <a:cubicBezTo>
                  <a:pt x="283" y="675"/>
                  <a:pt x="285" y="671"/>
                  <a:pt x="287" y="666"/>
                </a:cubicBezTo>
                <a:lnTo>
                  <a:pt x="287" y="666"/>
                </a:lnTo>
                <a:lnTo>
                  <a:pt x="286" y="666"/>
                </a:lnTo>
                <a:lnTo>
                  <a:pt x="286" y="666"/>
                </a:lnTo>
                <a:cubicBezTo>
                  <a:pt x="285" y="665"/>
                  <a:pt x="284" y="665"/>
                  <a:pt x="283" y="665"/>
                </a:cubicBezTo>
                <a:lnTo>
                  <a:pt x="283" y="665"/>
                </a:lnTo>
                <a:cubicBezTo>
                  <a:pt x="284" y="664"/>
                  <a:pt x="284" y="662"/>
                  <a:pt x="285" y="660"/>
                </a:cubicBezTo>
                <a:lnTo>
                  <a:pt x="285" y="660"/>
                </a:lnTo>
                <a:cubicBezTo>
                  <a:pt x="286" y="659"/>
                  <a:pt x="287" y="657"/>
                  <a:pt x="286" y="656"/>
                </a:cubicBezTo>
                <a:lnTo>
                  <a:pt x="286" y="656"/>
                </a:lnTo>
                <a:cubicBezTo>
                  <a:pt x="287" y="655"/>
                  <a:pt x="287" y="655"/>
                  <a:pt x="287" y="654"/>
                </a:cubicBezTo>
                <a:lnTo>
                  <a:pt x="287" y="654"/>
                </a:lnTo>
                <a:cubicBezTo>
                  <a:pt x="290" y="654"/>
                  <a:pt x="293" y="654"/>
                  <a:pt x="295" y="655"/>
                </a:cubicBezTo>
                <a:lnTo>
                  <a:pt x="295" y="655"/>
                </a:lnTo>
                <a:cubicBezTo>
                  <a:pt x="296" y="654"/>
                  <a:pt x="296" y="654"/>
                  <a:pt x="296" y="653"/>
                </a:cubicBezTo>
                <a:lnTo>
                  <a:pt x="296" y="653"/>
                </a:lnTo>
                <a:cubicBezTo>
                  <a:pt x="297" y="653"/>
                  <a:pt x="298" y="653"/>
                  <a:pt x="298" y="652"/>
                </a:cubicBezTo>
                <a:lnTo>
                  <a:pt x="298" y="652"/>
                </a:lnTo>
                <a:cubicBezTo>
                  <a:pt x="299" y="650"/>
                  <a:pt x="300" y="649"/>
                  <a:pt x="302" y="647"/>
                </a:cubicBezTo>
                <a:lnTo>
                  <a:pt x="302" y="647"/>
                </a:lnTo>
                <a:cubicBezTo>
                  <a:pt x="304" y="646"/>
                  <a:pt x="305" y="645"/>
                  <a:pt x="306" y="646"/>
                </a:cubicBezTo>
                <a:lnTo>
                  <a:pt x="306" y="646"/>
                </a:lnTo>
                <a:cubicBezTo>
                  <a:pt x="308" y="645"/>
                  <a:pt x="309" y="643"/>
                  <a:pt x="309" y="642"/>
                </a:cubicBezTo>
                <a:lnTo>
                  <a:pt x="309" y="642"/>
                </a:lnTo>
                <a:cubicBezTo>
                  <a:pt x="308" y="642"/>
                  <a:pt x="307" y="641"/>
                  <a:pt x="307" y="641"/>
                </a:cubicBezTo>
                <a:lnTo>
                  <a:pt x="307" y="641"/>
                </a:lnTo>
                <a:cubicBezTo>
                  <a:pt x="307" y="640"/>
                  <a:pt x="308" y="639"/>
                  <a:pt x="308" y="638"/>
                </a:cubicBezTo>
                <a:lnTo>
                  <a:pt x="308" y="638"/>
                </a:lnTo>
                <a:cubicBezTo>
                  <a:pt x="307" y="638"/>
                  <a:pt x="307" y="637"/>
                  <a:pt x="306" y="637"/>
                </a:cubicBezTo>
                <a:lnTo>
                  <a:pt x="306" y="637"/>
                </a:lnTo>
                <a:cubicBezTo>
                  <a:pt x="307" y="634"/>
                  <a:pt x="305" y="633"/>
                  <a:pt x="305" y="631"/>
                </a:cubicBezTo>
                <a:lnTo>
                  <a:pt x="305" y="631"/>
                </a:lnTo>
                <a:lnTo>
                  <a:pt x="304" y="631"/>
                </a:lnTo>
                <a:lnTo>
                  <a:pt x="304" y="631"/>
                </a:lnTo>
                <a:lnTo>
                  <a:pt x="304" y="631"/>
                </a:lnTo>
                <a:lnTo>
                  <a:pt x="304" y="631"/>
                </a:lnTo>
                <a:cubicBezTo>
                  <a:pt x="304" y="628"/>
                  <a:pt x="307" y="628"/>
                  <a:pt x="308" y="626"/>
                </a:cubicBezTo>
                <a:lnTo>
                  <a:pt x="308" y="626"/>
                </a:lnTo>
                <a:cubicBezTo>
                  <a:pt x="309" y="624"/>
                  <a:pt x="309" y="622"/>
                  <a:pt x="309" y="620"/>
                </a:cubicBezTo>
                <a:lnTo>
                  <a:pt x="309" y="620"/>
                </a:lnTo>
                <a:cubicBezTo>
                  <a:pt x="309" y="619"/>
                  <a:pt x="311" y="618"/>
                  <a:pt x="311" y="617"/>
                </a:cubicBezTo>
                <a:lnTo>
                  <a:pt x="311" y="617"/>
                </a:lnTo>
                <a:lnTo>
                  <a:pt x="311" y="617"/>
                </a:lnTo>
                <a:cubicBezTo>
                  <a:pt x="313" y="618"/>
                  <a:pt x="315" y="619"/>
                  <a:pt x="318" y="619"/>
                </a:cubicBezTo>
                <a:lnTo>
                  <a:pt x="318" y="619"/>
                </a:lnTo>
                <a:cubicBezTo>
                  <a:pt x="316" y="620"/>
                  <a:pt x="315" y="621"/>
                  <a:pt x="315" y="622"/>
                </a:cubicBezTo>
                <a:lnTo>
                  <a:pt x="315" y="622"/>
                </a:lnTo>
                <a:cubicBezTo>
                  <a:pt x="316" y="622"/>
                  <a:pt x="316" y="623"/>
                  <a:pt x="317" y="623"/>
                </a:cubicBezTo>
                <a:lnTo>
                  <a:pt x="317" y="623"/>
                </a:lnTo>
                <a:cubicBezTo>
                  <a:pt x="318" y="625"/>
                  <a:pt x="320" y="625"/>
                  <a:pt x="321" y="625"/>
                </a:cubicBezTo>
                <a:lnTo>
                  <a:pt x="321" y="625"/>
                </a:lnTo>
                <a:cubicBezTo>
                  <a:pt x="322" y="622"/>
                  <a:pt x="322" y="620"/>
                  <a:pt x="322" y="617"/>
                </a:cubicBezTo>
                <a:lnTo>
                  <a:pt x="322" y="617"/>
                </a:lnTo>
                <a:cubicBezTo>
                  <a:pt x="323" y="616"/>
                  <a:pt x="325" y="616"/>
                  <a:pt x="327" y="615"/>
                </a:cubicBezTo>
                <a:lnTo>
                  <a:pt x="327" y="615"/>
                </a:lnTo>
                <a:cubicBezTo>
                  <a:pt x="328" y="613"/>
                  <a:pt x="328" y="611"/>
                  <a:pt x="327" y="610"/>
                </a:cubicBezTo>
                <a:lnTo>
                  <a:pt x="327" y="610"/>
                </a:lnTo>
                <a:lnTo>
                  <a:pt x="327" y="610"/>
                </a:lnTo>
                <a:cubicBezTo>
                  <a:pt x="327" y="609"/>
                  <a:pt x="328" y="608"/>
                  <a:pt x="328" y="608"/>
                </a:cubicBezTo>
                <a:lnTo>
                  <a:pt x="328" y="608"/>
                </a:lnTo>
                <a:cubicBezTo>
                  <a:pt x="329" y="606"/>
                  <a:pt x="329" y="604"/>
                  <a:pt x="329" y="602"/>
                </a:cubicBezTo>
                <a:lnTo>
                  <a:pt x="329" y="602"/>
                </a:lnTo>
                <a:cubicBezTo>
                  <a:pt x="332" y="600"/>
                  <a:pt x="332" y="599"/>
                  <a:pt x="330" y="597"/>
                </a:cubicBezTo>
                <a:lnTo>
                  <a:pt x="330" y="597"/>
                </a:lnTo>
                <a:cubicBezTo>
                  <a:pt x="330" y="597"/>
                  <a:pt x="331" y="597"/>
                  <a:pt x="332" y="597"/>
                </a:cubicBezTo>
                <a:lnTo>
                  <a:pt x="332" y="597"/>
                </a:lnTo>
                <a:cubicBezTo>
                  <a:pt x="332" y="596"/>
                  <a:pt x="332" y="595"/>
                  <a:pt x="332" y="594"/>
                </a:cubicBezTo>
                <a:lnTo>
                  <a:pt x="332" y="594"/>
                </a:lnTo>
                <a:cubicBezTo>
                  <a:pt x="333" y="594"/>
                  <a:pt x="334" y="594"/>
                  <a:pt x="336" y="594"/>
                </a:cubicBezTo>
                <a:lnTo>
                  <a:pt x="336" y="594"/>
                </a:lnTo>
                <a:cubicBezTo>
                  <a:pt x="337" y="594"/>
                  <a:pt x="338" y="592"/>
                  <a:pt x="339" y="590"/>
                </a:cubicBezTo>
                <a:lnTo>
                  <a:pt x="339" y="590"/>
                </a:lnTo>
                <a:cubicBezTo>
                  <a:pt x="339" y="590"/>
                  <a:pt x="339" y="589"/>
                  <a:pt x="338" y="589"/>
                </a:cubicBezTo>
                <a:lnTo>
                  <a:pt x="338" y="589"/>
                </a:lnTo>
                <a:cubicBezTo>
                  <a:pt x="340" y="588"/>
                  <a:pt x="342" y="587"/>
                  <a:pt x="342" y="586"/>
                </a:cubicBezTo>
                <a:lnTo>
                  <a:pt x="344" y="580"/>
                </a:lnTo>
                <a:lnTo>
                  <a:pt x="344" y="580"/>
                </a:lnTo>
                <a:cubicBezTo>
                  <a:pt x="348" y="577"/>
                  <a:pt x="348" y="583"/>
                  <a:pt x="352" y="579"/>
                </a:cubicBezTo>
                <a:lnTo>
                  <a:pt x="352" y="579"/>
                </a:lnTo>
                <a:lnTo>
                  <a:pt x="352" y="579"/>
                </a:lnTo>
                <a:cubicBezTo>
                  <a:pt x="352" y="578"/>
                  <a:pt x="354" y="576"/>
                  <a:pt x="352" y="575"/>
                </a:cubicBezTo>
                <a:lnTo>
                  <a:pt x="352" y="575"/>
                </a:lnTo>
                <a:cubicBezTo>
                  <a:pt x="352" y="574"/>
                  <a:pt x="352" y="573"/>
                  <a:pt x="352" y="573"/>
                </a:cubicBezTo>
                <a:lnTo>
                  <a:pt x="352" y="573"/>
                </a:lnTo>
                <a:cubicBezTo>
                  <a:pt x="354" y="566"/>
                  <a:pt x="350" y="565"/>
                  <a:pt x="345" y="566"/>
                </a:cubicBezTo>
                <a:lnTo>
                  <a:pt x="345" y="566"/>
                </a:lnTo>
                <a:lnTo>
                  <a:pt x="346" y="566"/>
                </a:lnTo>
                <a:lnTo>
                  <a:pt x="346" y="566"/>
                </a:lnTo>
                <a:cubicBezTo>
                  <a:pt x="346" y="565"/>
                  <a:pt x="347" y="565"/>
                  <a:pt x="347" y="565"/>
                </a:cubicBezTo>
                <a:lnTo>
                  <a:pt x="347" y="565"/>
                </a:lnTo>
                <a:cubicBezTo>
                  <a:pt x="350" y="563"/>
                  <a:pt x="354" y="562"/>
                  <a:pt x="356" y="563"/>
                </a:cubicBezTo>
                <a:lnTo>
                  <a:pt x="356" y="563"/>
                </a:lnTo>
                <a:cubicBezTo>
                  <a:pt x="358" y="562"/>
                  <a:pt x="361" y="563"/>
                  <a:pt x="361" y="559"/>
                </a:cubicBezTo>
                <a:lnTo>
                  <a:pt x="361" y="559"/>
                </a:lnTo>
                <a:cubicBezTo>
                  <a:pt x="362" y="557"/>
                  <a:pt x="358" y="557"/>
                  <a:pt x="359" y="554"/>
                </a:cubicBezTo>
                <a:lnTo>
                  <a:pt x="359" y="554"/>
                </a:lnTo>
                <a:cubicBezTo>
                  <a:pt x="361" y="553"/>
                  <a:pt x="363" y="553"/>
                  <a:pt x="364" y="552"/>
                </a:cubicBezTo>
                <a:lnTo>
                  <a:pt x="364" y="552"/>
                </a:lnTo>
                <a:cubicBezTo>
                  <a:pt x="365" y="553"/>
                  <a:pt x="366" y="554"/>
                  <a:pt x="367" y="555"/>
                </a:cubicBezTo>
                <a:lnTo>
                  <a:pt x="367" y="555"/>
                </a:lnTo>
                <a:cubicBezTo>
                  <a:pt x="368" y="554"/>
                  <a:pt x="368" y="554"/>
                  <a:pt x="369" y="553"/>
                </a:cubicBezTo>
                <a:lnTo>
                  <a:pt x="369" y="553"/>
                </a:lnTo>
                <a:cubicBezTo>
                  <a:pt x="371" y="551"/>
                  <a:pt x="371" y="549"/>
                  <a:pt x="372" y="546"/>
                </a:cubicBezTo>
                <a:lnTo>
                  <a:pt x="372" y="546"/>
                </a:lnTo>
                <a:cubicBezTo>
                  <a:pt x="373" y="546"/>
                  <a:pt x="374" y="545"/>
                  <a:pt x="376" y="546"/>
                </a:cubicBezTo>
                <a:lnTo>
                  <a:pt x="376" y="546"/>
                </a:lnTo>
                <a:cubicBezTo>
                  <a:pt x="377" y="542"/>
                  <a:pt x="381" y="540"/>
                  <a:pt x="384" y="536"/>
                </a:cubicBezTo>
                <a:lnTo>
                  <a:pt x="384" y="536"/>
                </a:lnTo>
                <a:cubicBezTo>
                  <a:pt x="384" y="538"/>
                  <a:pt x="384" y="539"/>
                  <a:pt x="384" y="541"/>
                </a:cubicBezTo>
                <a:lnTo>
                  <a:pt x="384" y="541"/>
                </a:lnTo>
                <a:cubicBezTo>
                  <a:pt x="387" y="541"/>
                  <a:pt x="388" y="535"/>
                  <a:pt x="392" y="535"/>
                </a:cubicBezTo>
                <a:lnTo>
                  <a:pt x="392" y="535"/>
                </a:lnTo>
                <a:cubicBezTo>
                  <a:pt x="391" y="533"/>
                  <a:pt x="392" y="530"/>
                  <a:pt x="391" y="530"/>
                </a:cubicBezTo>
                <a:lnTo>
                  <a:pt x="391" y="530"/>
                </a:lnTo>
                <a:cubicBezTo>
                  <a:pt x="387" y="530"/>
                  <a:pt x="385" y="531"/>
                  <a:pt x="385" y="536"/>
                </a:cubicBezTo>
                <a:lnTo>
                  <a:pt x="385" y="536"/>
                </a:lnTo>
                <a:lnTo>
                  <a:pt x="385" y="536"/>
                </a:lnTo>
                <a:lnTo>
                  <a:pt x="385" y="536"/>
                </a:lnTo>
                <a:lnTo>
                  <a:pt x="384" y="535"/>
                </a:lnTo>
                <a:lnTo>
                  <a:pt x="384" y="535"/>
                </a:lnTo>
                <a:cubicBezTo>
                  <a:pt x="382" y="534"/>
                  <a:pt x="380" y="535"/>
                  <a:pt x="379" y="536"/>
                </a:cubicBezTo>
                <a:lnTo>
                  <a:pt x="379" y="536"/>
                </a:lnTo>
                <a:cubicBezTo>
                  <a:pt x="379" y="535"/>
                  <a:pt x="379" y="534"/>
                  <a:pt x="380" y="533"/>
                </a:cubicBezTo>
                <a:lnTo>
                  <a:pt x="380" y="533"/>
                </a:lnTo>
                <a:lnTo>
                  <a:pt x="380" y="533"/>
                </a:lnTo>
                <a:lnTo>
                  <a:pt x="380" y="533"/>
                </a:lnTo>
                <a:cubicBezTo>
                  <a:pt x="380" y="533"/>
                  <a:pt x="380" y="533"/>
                  <a:pt x="380" y="532"/>
                </a:cubicBezTo>
                <a:lnTo>
                  <a:pt x="380" y="532"/>
                </a:lnTo>
                <a:cubicBezTo>
                  <a:pt x="385" y="535"/>
                  <a:pt x="387" y="530"/>
                  <a:pt x="390" y="526"/>
                </a:cubicBezTo>
                <a:lnTo>
                  <a:pt x="390" y="526"/>
                </a:lnTo>
                <a:cubicBezTo>
                  <a:pt x="389" y="526"/>
                  <a:pt x="389" y="526"/>
                  <a:pt x="389" y="524"/>
                </a:cubicBezTo>
                <a:lnTo>
                  <a:pt x="389" y="524"/>
                </a:lnTo>
                <a:cubicBezTo>
                  <a:pt x="390" y="524"/>
                  <a:pt x="391" y="522"/>
                  <a:pt x="392" y="521"/>
                </a:cubicBezTo>
                <a:lnTo>
                  <a:pt x="392" y="521"/>
                </a:lnTo>
                <a:cubicBezTo>
                  <a:pt x="392" y="520"/>
                  <a:pt x="393" y="520"/>
                  <a:pt x="393" y="519"/>
                </a:cubicBezTo>
                <a:lnTo>
                  <a:pt x="393" y="519"/>
                </a:lnTo>
                <a:cubicBezTo>
                  <a:pt x="394" y="517"/>
                  <a:pt x="394" y="516"/>
                  <a:pt x="393" y="515"/>
                </a:cubicBezTo>
                <a:lnTo>
                  <a:pt x="393" y="515"/>
                </a:lnTo>
                <a:cubicBezTo>
                  <a:pt x="395" y="515"/>
                  <a:pt x="397" y="518"/>
                  <a:pt x="401" y="515"/>
                </a:cubicBezTo>
                <a:lnTo>
                  <a:pt x="401" y="515"/>
                </a:lnTo>
                <a:cubicBezTo>
                  <a:pt x="401" y="515"/>
                  <a:pt x="401" y="515"/>
                  <a:pt x="401" y="514"/>
                </a:cubicBezTo>
                <a:lnTo>
                  <a:pt x="401" y="514"/>
                </a:lnTo>
                <a:cubicBezTo>
                  <a:pt x="401" y="515"/>
                  <a:pt x="401" y="515"/>
                  <a:pt x="402" y="515"/>
                </a:cubicBezTo>
                <a:lnTo>
                  <a:pt x="402" y="515"/>
                </a:lnTo>
                <a:cubicBezTo>
                  <a:pt x="402" y="515"/>
                  <a:pt x="403" y="515"/>
                  <a:pt x="404" y="514"/>
                </a:cubicBezTo>
                <a:lnTo>
                  <a:pt x="404" y="514"/>
                </a:lnTo>
                <a:cubicBezTo>
                  <a:pt x="405" y="514"/>
                  <a:pt x="405" y="514"/>
                  <a:pt x="406" y="514"/>
                </a:cubicBezTo>
                <a:lnTo>
                  <a:pt x="406" y="514"/>
                </a:lnTo>
                <a:lnTo>
                  <a:pt x="406" y="514"/>
                </a:lnTo>
                <a:lnTo>
                  <a:pt x="406" y="514"/>
                </a:lnTo>
                <a:cubicBezTo>
                  <a:pt x="406" y="514"/>
                  <a:pt x="406" y="514"/>
                  <a:pt x="407" y="514"/>
                </a:cubicBezTo>
                <a:lnTo>
                  <a:pt x="407" y="514"/>
                </a:lnTo>
                <a:cubicBezTo>
                  <a:pt x="406" y="514"/>
                  <a:pt x="406" y="514"/>
                  <a:pt x="406" y="514"/>
                </a:cubicBezTo>
                <a:lnTo>
                  <a:pt x="406" y="514"/>
                </a:lnTo>
                <a:cubicBezTo>
                  <a:pt x="406" y="512"/>
                  <a:pt x="405" y="512"/>
                  <a:pt x="404" y="512"/>
                </a:cubicBezTo>
                <a:lnTo>
                  <a:pt x="404" y="512"/>
                </a:lnTo>
                <a:cubicBezTo>
                  <a:pt x="403" y="511"/>
                  <a:pt x="403" y="511"/>
                  <a:pt x="402" y="510"/>
                </a:cubicBezTo>
                <a:lnTo>
                  <a:pt x="402" y="510"/>
                </a:lnTo>
                <a:cubicBezTo>
                  <a:pt x="404" y="508"/>
                  <a:pt x="403" y="507"/>
                  <a:pt x="401" y="506"/>
                </a:cubicBezTo>
                <a:lnTo>
                  <a:pt x="401" y="506"/>
                </a:lnTo>
                <a:cubicBezTo>
                  <a:pt x="401" y="506"/>
                  <a:pt x="401" y="506"/>
                  <a:pt x="402" y="506"/>
                </a:cubicBezTo>
                <a:lnTo>
                  <a:pt x="402" y="506"/>
                </a:lnTo>
                <a:cubicBezTo>
                  <a:pt x="404" y="506"/>
                  <a:pt x="407" y="503"/>
                  <a:pt x="409" y="502"/>
                </a:cubicBezTo>
                <a:lnTo>
                  <a:pt x="409" y="502"/>
                </a:lnTo>
                <a:cubicBezTo>
                  <a:pt x="410" y="502"/>
                  <a:pt x="411" y="502"/>
                  <a:pt x="412" y="500"/>
                </a:cubicBezTo>
                <a:lnTo>
                  <a:pt x="412" y="500"/>
                </a:lnTo>
                <a:cubicBezTo>
                  <a:pt x="413" y="502"/>
                  <a:pt x="414" y="504"/>
                  <a:pt x="415" y="506"/>
                </a:cubicBezTo>
                <a:lnTo>
                  <a:pt x="415" y="506"/>
                </a:lnTo>
                <a:cubicBezTo>
                  <a:pt x="419" y="503"/>
                  <a:pt x="419" y="499"/>
                  <a:pt x="420" y="497"/>
                </a:cubicBezTo>
                <a:lnTo>
                  <a:pt x="420" y="497"/>
                </a:lnTo>
                <a:cubicBezTo>
                  <a:pt x="420" y="495"/>
                  <a:pt x="419" y="494"/>
                  <a:pt x="419" y="493"/>
                </a:cubicBezTo>
                <a:lnTo>
                  <a:pt x="419" y="493"/>
                </a:lnTo>
                <a:cubicBezTo>
                  <a:pt x="417" y="493"/>
                  <a:pt x="416" y="493"/>
                  <a:pt x="415" y="494"/>
                </a:cubicBezTo>
                <a:lnTo>
                  <a:pt x="415" y="494"/>
                </a:lnTo>
                <a:cubicBezTo>
                  <a:pt x="414" y="494"/>
                  <a:pt x="414" y="495"/>
                  <a:pt x="414" y="495"/>
                </a:cubicBezTo>
                <a:lnTo>
                  <a:pt x="414" y="495"/>
                </a:lnTo>
                <a:cubicBezTo>
                  <a:pt x="415" y="494"/>
                  <a:pt x="416" y="493"/>
                  <a:pt x="417" y="493"/>
                </a:cubicBezTo>
                <a:lnTo>
                  <a:pt x="417" y="493"/>
                </a:lnTo>
                <a:cubicBezTo>
                  <a:pt x="419" y="491"/>
                  <a:pt x="421" y="490"/>
                  <a:pt x="422" y="488"/>
                </a:cubicBezTo>
                <a:lnTo>
                  <a:pt x="422" y="488"/>
                </a:lnTo>
                <a:cubicBezTo>
                  <a:pt x="423" y="487"/>
                  <a:pt x="424" y="485"/>
                  <a:pt x="423" y="484"/>
                </a:cubicBezTo>
                <a:lnTo>
                  <a:pt x="423" y="484"/>
                </a:lnTo>
                <a:cubicBezTo>
                  <a:pt x="426" y="483"/>
                  <a:pt x="427" y="481"/>
                  <a:pt x="427" y="479"/>
                </a:cubicBezTo>
                <a:lnTo>
                  <a:pt x="427" y="479"/>
                </a:lnTo>
                <a:cubicBezTo>
                  <a:pt x="427" y="478"/>
                  <a:pt x="427" y="478"/>
                  <a:pt x="427" y="478"/>
                </a:cubicBezTo>
                <a:lnTo>
                  <a:pt x="427" y="478"/>
                </a:lnTo>
                <a:cubicBezTo>
                  <a:pt x="432" y="475"/>
                  <a:pt x="431" y="473"/>
                  <a:pt x="429" y="471"/>
                </a:cubicBezTo>
                <a:lnTo>
                  <a:pt x="429" y="471"/>
                </a:lnTo>
                <a:lnTo>
                  <a:pt x="430" y="470"/>
                </a:lnTo>
                <a:lnTo>
                  <a:pt x="430" y="470"/>
                </a:lnTo>
                <a:cubicBezTo>
                  <a:pt x="431" y="473"/>
                  <a:pt x="434" y="473"/>
                  <a:pt x="438" y="471"/>
                </a:cubicBezTo>
                <a:lnTo>
                  <a:pt x="438" y="471"/>
                </a:lnTo>
                <a:lnTo>
                  <a:pt x="438" y="471"/>
                </a:lnTo>
                <a:lnTo>
                  <a:pt x="438" y="471"/>
                </a:lnTo>
                <a:cubicBezTo>
                  <a:pt x="439" y="472"/>
                  <a:pt x="439" y="474"/>
                  <a:pt x="439" y="476"/>
                </a:cubicBezTo>
                <a:lnTo>
                  <a:pt x="439" y="476"/>
                </a:lnTo>
                <a:cubicBezTo>
                  <a:pt x="441" y="476"/>
                  <a:pt x="443" y="475"/>
                  <a:pt x="444" y="474"/>
                </a:cubicBezTo>
                <a:lnTo>
                  <a:pt x="444" y="474"/>
                </a:lnTo>
                <a:cubicBezTo>
                  <a:pt x="444" y="473"/>
                  <a:pt x="444" y="472"/>
                  <a:pt x="445" y="471"/>
                </a:cubicBezTo>
                <a:lnTo>
                  <a:pt x="445" y="471"/>
                </a:lnTo>
                <a:cubicBezTo>
                  <a:pt x="446" y="469"/>
                  <a:pt x="444" y="469"/>
                  <a:pt x="444" y="467"/>
                </a:cubicBezTo>
                <a:lnTo>
                  <a:pt x="444" y="467"/>
                </a:lnTo>
                <a:cubicBezTo>
                  <a:pt x="444" y="467"/>
                  <a:pt x="444" y="467"/>
                  <a:pt x="444" y="466"/>
                </a:cubicBezTo>
                <a:lnTo>
                  <a:pt x="444" y="466"/>
                </a:lnTo>
                <a:cubicBezTo>
                  <a:pt x="448" y="465"/>
                  <a:pt x="451" y="462"/>
                  <a:pt x="453" y="458"/>
                </a:cubicBezTo>
                <a:lnTo>
                  <a:pt x="453" y="458"/>
                </a:lnTo>
                <a:lnTo>
                  <a:pt x="453" y="459"/>
                </a:lnTo>
                <a:lnTo>
                  <a:pt x="453" y="459"/>
                </a:lnTo>
                <a:cubicBezTo>
                  <a:pt x="457" y="459"/>
                  <a:pt x="461" y="455"/>
                  <a:pt x="464" y="457"/>
                </a:cubicBezTo>
                <a:lnTo>
                  <a:pt x="464" y="457"/>
                </a:lnTo>
                <a:cubicBezTo>
                  <a:pt x="465" y="457"/>
                  <a:pt x="466" y="456"/>
                  <a:pt x="466" y="455"/>
                </a:cubicBezTo>
                <a:lnTo>
                  <a:pt x="466" y="455"/>
                </a:lnTo>
                <a:lnTo>
                  <a:pt x="467" y="455"/>
                </a:lnTo>
                <a:lnTo>
                  <a:pt x="467" y="455"/>
                </a:lnTo>
                <a:cubicBezTo>
                  <a:pt x="467" y="455"/>
                  <a:pt x="467" y="455"/>
                  <a:pt x="468" y="456"/>
                </a:cubicBezTo>
                <a:lnTo>
                  <a:pt x="468" y="456"/>
                </a:lnTo>
                <a:cubicBezTo>
                  <a:pt x="464" y="459"/>
                  <a:pt x="460" y="461"/>
                  <a:pt x="457" y="465"/>
                </a:cubicBezTo>
                <a:lnTo>
                  <a:pt x="457" y="465"/>
                </a:lnTo>
                <a:cubicBezTo>
                  <a:pt x="455" y="465"/>
                  <a:pt x="455" y="466"/>
                  <a:pt x="454" y="468"/>
                </a:cubicBezTo>
                <a:lnTo>
                  <a:pt x="454" y="468"/>
                </a:lnTo>
                <a:cubicBezTo>
                  <a:pt x="454" y="469"/>
                  <a:pt x="454" y="470"/>
                  <a:pt x="454" y="471"/>
                </a:cubicBezTo>
                <a:lnTo>
                  <a:pt x="454" y="471"/>
                </a:lnTo>
                <a:cubicBezTo>
                  <a:pt x="455" y="471"/>
                  <a:pt x="456" y="471"/>
                  <a:pt x="457" y="471"/>
                </a:cubicBezTo>
                <a:lnTo>
                  <a:pt x="457" y="471"/>
                </a:lnTo>
                <a:cubicBezTo>
                  <a:pt x="456" y="471"/>
                  <a:pt x="456" y="472"/>
                  <a:pt x="456" y="472"/>
                </a:cubicBezTo>
                <a:lnTo>
                  <a:pt x="456" y="472"/>
                </a:lnTo>
                <a:cubicBezTo>
                  <a:pt x="454" y="475"/>
                  <a:pt x="452" y="477"/>
                  <a:pt x="451" y="479"/>
                </a:cubicBezTo>
                <a:lnTo>
                  <a:pt x="451" y="479"/>
                </a:lnTo>
                <a:cubicBezTo>
                  <a:pt x="451" y="480"/>
                  <a:pt x="451" y="481"/>
                  <a:pt x="451" y="481"/>
                </a:cubicBezTo>
                <a:lnTo>
                  <a:pt x="451" y="481"/>
                </a:lnTo>
                <a:cubicBezTo>
                  <a:pt x="452" y="483"/>
                  <a:pt x="452" y="483"/>
                  <a:pt x="453" y="483"/>
                </a:cubicBezTo>
                <a:lnTo>
                  <a:pt x="453" y="483"/>
                </a:lnTo>
                <a:cubicBezTo>
                  <a:pt x="452" y="483"/>
                  <a:pt x="451" y="483"/>
                  <a:pt x="450" y="484"/>
                </a:cubicBezTo>
                <a:lnTo>
                  <a:pt x="450" y="484"/>
                </a:lnTo>
                <a:cubicBezTo>
                  <a:pt x="448" y="487"/>
                  <a:pt x="446" y="490"/>
                  <a:pt x="449" y="492"/>
                </a:cubicBezTo>
                <a:lnTo>
                  <a:pt x="449" y="492"/>
                </a:lnTo>
                <a:cubicBezTo>
                  <a:pt x="450" y="491"/>
                  <a:pt x="450" y="491"/>
                  <a:pt x="450" y="490"/>
                </a:cubicBezTo>
                <a:lnTo>
                  <a:pt x="450" y="490"/>
                </a:lnTo>
                <a:cubicBezTo>
                  <a:pt x="451" y="490"/>
                  <a:pt x="451" y="489"/>
                  <a:pt x="452" y="488"/>
                </a:cubicBezTo>
                <a:lnTo>
                  <a:pt x="452" y="488"/>
                </a:lnTo>
                <a:cubicBezTo>
                  <a:pt x="451" y="487"/>
                  <a:pt x="454" y="484"/>
                  <a:pt x="454" y="483"/>
                </a:cubicBezTo>
                <a:lnTo>
                  <a:pt x="454" y="483"/>
                </a:lnTo>
                <a:cubicBezTo>
                  <a:pt x="454" y="484"/>
                  <a:pt x="455" y="484"/>
                  <a:pt x="456" y="484"/>
                </a:cubicBezTo>
                <a:lnTo>
                  <a:pt x="456" y="484"/>
                </a:lnTo>
                <a:cubicBezTo>
                  <a:pt x="456" y="484"/>
                  <a:pt x="456" y="484"/>
                  <a:pt x="457" y="484"/>
                </a:cubicBezTo>
                <a:lnTo>
                  <a:pt x="457" y="484"/>
                </a:lnTo>
                <a:cubicBezTo>
                  <a:pt x="459" y="483"/>
                  <a:pt x="460" y="483"/>
                  <a:pt x="462" y="483"/>
                </a:cubicBezTo>
                <a:lnTo>
                  <a:pt x="462" y="483"/>
                </a:lnTo>
                <a:cubicBezTo>
                  <a:pt x="462" y="483"/>
                  <a:pt x="463" y="483"/>
                  <a:pt x="463" y="484"/>
                </a:cubicBezTo>
                <a:lnTo>
                  <a:pt x="463" y="484"/>
                </a:lnTo>
                <a:cubicBezTo>
                  <a:pt x="463" y="485"/>
                  <a:pt x="463" y="486"/>
                  <a:pt x="463" y="486"/>
                </a:cubicBezTo>
                <a:lnTo>
                  <a:pt x="463" y="486"/>
                </a:lnTo>
                <a:cubicBezTo>
                  <a:pt x="463" y="487"/>
                  <a:pt x="462" y="487"/>
                  <a:pt x="462" y="489"/>
                </a:cubicBezTo>
                <a:lnTo>
                  <a:pt x="462" y="489"/>
                </a:lnTo>
                <a:cubicBezTo>
                  <a:pt x="462" y="489"/>
                  <a:pt x="463" y="489"/>
                  <a:pt x="463" y="490"/>
                </a:cubicBezTo>
                <a:lnTo>
                  <a:pt x="463" y="490"/>
                </a:lnTo>
                <a:cubicBezTo>
                  <a:pt x="461" y="491"/>
                  <a:pt x="460" y="493"/>
                  <a:pt x="460" y="494"/>
                </a:cubicBezTo>
                <a:lnTo>
                  <a:pt x="460" y="494"/>
                </a:lnTo>
                <a:cubicBezTo>
                  <a:pt x="459" y="496"/>
                  <a:pt x="458" y="498"/>
                  <a:pt x="458" y="498"/>
                </a:cubicBezTo>
                <a:lnTo>
                  <a:pt x="458" y="498"/>
                </a:lnTo>
                <a:cubicBezTo>
                  <a:pt x="458" y="499"/>
                  <a:pt x="458" y="499"/>
                  <a:pt x="458" y="500"/>
                </a:cubicBezTo>
                <a:lnTo>
                  <a:pt x="458" y="500"/>
                </a:lnTo>
                <a:cubicBezTo>
                  <a:pt x="458" y="500"/>
                  <a:pt x="458" y="500"/>
                  <a:pt x="457" y="500"/>
                </a:cubicBezTo>
                <a:lnTo>
                  <a:pt x="457" y="500"/>
                </a:lnTo>
                <a:cubicBezTo>
                  <a:pt x="456" y="501"/>
                  <a:pt x="456" y="502"/>
                  <a:pt x="456" y="502"/>
                </a:cubicBezTo>
                <a:lnTo>
                  <a:pt x="456" y="502"/>
                </a:lnTo>
                <a:cubicBezTo>
                  <a:pt x="456" y="503"/>
                  <a:pt x="456" y="503"/>
                  <a:pt x="456" y="504"/>
                </a:cubicBezTo>
                <a:lnTo>
                  <a:pt x="456" y="504"/>
                </a:lnTo>
                <a:cubicBezTo>
                  <a:pt x="455" y="504"/>
                  <a:pt x="455" y="504"/>
                  <a:pt x="455" y="504"/>
                </a:cubicBezTo>
                <a:lnTo>
                  <a:pt x="455" y="504"/>
                </a:lnTo>
                <a:cubicBezTo>
                  <a:pt x="454" y="504"/>
                  <a:pt x="452" y="504"/>
                  <a:pt x="451" y="505"/>
                </a:cubicBezTo>
                <a:lnTo>
                  <a:pt x="451" y="505"/>
                </a:lnTo>
                <a:cubicBezTo>
                  <a:pt x="451" y="504"/>
                  <a:pt x="451" y="504"/>
                  <a:pt x="450" y="504"/>
                </a:cubicBezTo>
                <a:lnTo>
                  <a:pt x="451" y="501"/>
                </a:lnTo>
                <a:lnTo>
                  <a:pt x="451" y="501"/>
                </a:lnTo>
                <a:cubicBezTo>
                  <a:pt x="451" y="500"/>
                  <a:pt x="451" y="498"/>
                  <a:pt x="451" y="498"/>
                </a:cubicBezTo>
                <a:lnTo>
                  <a:pt x="451" y="498"/>
                </a:lnTo>
                <a:cubicBezTo>
                  <a:pt x="450" y="496"/>
                  <a:pt x="450" y="495"/>
                  <a:pt x="448" y="494"/>
                </a:cubicBezTo>
                <a:lnTo>
                  <a:pt x="448" y="494"/>
                </a:lnTo>
                <a:lnTo>
                  <a:pt x="448" y="494"/>
                </a:lnTo>
                <a:lnTo>
                  <a:pt x="447" y="493"/>
                </a:lnTo>
                <a:lnTo>
                  <a:pt x="447" y="493"/>
                </a:lnTo>
                <a:cubicBezTo>
                  <a:pt x="447" y="491"/>
                  <a:pt x="446" y="490"/>
                  <a:pt x="444" y="490"/>
                </a:cubicBezTo>
                <a:lnTo>
                  <a:pt x="444" y="490"/>
                </a:lnTo>
                <a:cubicBezTo>
                  <a:pt x="443" y="490"/>
                  <a:pt x="441" y="492"/>
                  <a:pt x="440" y="494"/>
                </a:cubicBezTo>
                <a:lnTo>
                  <a:pt x="440" y="494"/>
                </a:lnTo>
                <a:cubicBezTo>
                  <a:pt x="439" y="496"/>
                  <a:pt x="439" y="498"/>
                  <a:pt x="439" y="498"/>
                </a:cubicBezTo>
                <a:lnTo>
                  <a:pt x="439" y="498"/>
                </a:lnTo>
                <a:cubicBezTo>
                  <a:pt x="439" y="499"/>
                  <a:pt x="440" y="499"/>
                  <a:pt x="440" y="500"/>
                </a:cubicBezTo>
                <a:lnTo>
                  <a:pt x="440" y="500"/>
                </a:lnTo>
                <a:cubicBezTo>
                  <a:pt x="441" y="499"/>
                  <a:pt x="442" y="499"/>
                  <a:pt x="443" y="499"/>
                </a:cubicBezTo>
                <a:lnTo>
                  <a:pt x="443" y="499"/>
                </a:lnTo>
                <a:cubicBezTo>
                  <a:pt x="444" y="499"/>
                  <a:pt x="444" y="500"/>
                  <a:pt x="444" y="500"/>
                </a:cubicBezTo>
                <a:lnTo>
                  <a:pt x="444" y="500"/>
                </a:lnTo>
                <a:cubicBezTo>
                  <a:pt x="443" y="502"/>
                  <a:pt x="442" y="502"/>
                  <a:pt x="442" y="504"/>
                </a:cubicBezTo>
                <a:lnTo>
                  <a:pt x="442" y="504"/>
                </a:lnTo>
                <a:cubicBezTo>
                  <a:pt x="441" y="504"/>
                  <a:pt x="441" y="504"/>
                  <a:pt x="441" y="504"/>
                </a:cubicBezTo>
                <a:lnTo>
                  <a:pt x="441" y="504"/>
                </a:lnTo>
                <a:cubicBezTo>
                  <a:pt x="440" y="505"/>
                  <a:pt x="440" y="505"/>
                  <a:pt x="440" y="506"/>
                </a:cubicBezTo>
                <a:lnTo>
                  <a:pt x="440" y="506"/>
                </a:lnTo>
                <a:cubicBezTo>
                  <a:pt x="440" y="505"/>
                  <a:pt x="440" y="505"/>
                  <a:pt x="440" y="505"/>
                </a:cubicBezTo>
                <a:lnTo>
                  <a:pt x="440" y="505"/>
                </a:lnTo>
                <a:cubicBezTo>
                  <a:pt x="437" y="503"/>
                  <a:pt x="434" y="505"/>
                  <a:pt x="430" y="508"/>
                </a:cubicBezTo>
                <a:lnTo>
                  <a:pt x="430" y="508"/>
                </a:lnTo>
                <a:cubicBezTo>
                  <a:pt x="430" y="508"/>
                  <a:pt x="429" y="508"/>
                  <a:pt x="428" y="509"/>
                </a:cubicBezTo>
                <a:lnTo>
                  <a:pt x="428" y="509"/>
                </a:lnTo>
                <a:lnTo>
                  <a:pt x="428" y="509"/>
                </a:lnTo>
                <a:lnTo>
                  <a:pt x="428" y="509"/>
                </a:lnTo>
                <a:cubicBezTo>
                  <a:pt x="426" y="509"/>
                  <a:pt x="424" y="510"/>
                  <a:pt x="424" y="513"/>
                </a:cubicBezTo>
                <a:lnTo>
                  <a:pt x="424" y="513"/>
                </a:lnTo>
                <a:cubicBezTo>
                  <a:pt x="425" y="514"/>
                  <a:pt x="427" y="515"/>
                  <a:pt x="428" y="517"/>
                </a:cubicBezTo>
                <a:lnTo>
                  <a:pt x="428" y="517"/>
                </a:lnTo>
                <a:cubicBezTo>
                  <a:pt x="428" y="516"/>
                  <a:pt x="428" y="515"/>
                  <a:pt x="429" y="515"/>
                </a:cubicBezTo>
                <a:lnTo>
                  <a:pt x="428" y="513"/>
                </a:lnTo>
                <a:lnTo>
                  <a:pt x="428" y="513"/>
                </a:lnTo>
                <a:cubicBezTo>
                  <a:pt x="431" y="512"/>
                  <a:pt x="434" y="510"/>
                  <a:pt x="435" y="511"/>
                </a:cubicBezTo>
                <a:lnTo>
                  <a:pt x="439" y="508"/>
                </a:lnTo>
                <a:lnTo>
                  <a:pt x="439" y="508"/>
                </a:lnTo>
                <a:cubicBezTo>
                  <a:pt x="438" y="511"/>
                  <a:pt x="434" y="513"/>
                  <a:pt x="436" y="516"/>
                </a:cubicBezTo>
                <a:lnTo>
                  <a:pt x="436" y="516"/>
                </a:lnTo>
                <a:cubicBezTo>
                  <a:pt x="438" y="515"/>
                  <a:pt x="442" y="514"/>
                  <a:pt x="442" y="512"/>
                </a:cubicBezTo>
                <a:lnTo>
                  <a:pt x="442" y="512"/>
                </a:lnTo>
                <a:cubicBezTo>
                  <a:pt x="442" y="513"/>
                  <a:pt x="443" y="513"/>
                  <a:pt x="443" y="514"/>
                </a:cubicBezTo>
                <a:lnTo>
                  <a:pt x="443" y="514"/>
                </a:lnTo>
                <a:lnTo>
                  <a:pt x="443" y="514"/>
                </a:lnTo>
                <a:cubicBezTo>
                  <a:pt x="444" y="514"/>
                  <a:pt x="444" y="514"/>
                  <a:pt x="444" y="514"/>
                </a:cubicBezTo>
                <a:lnTo>
                  <a:pt x="444" y="514"/>
                </a:lnTo>
                <a:cubicBezTo>
                  <a:pt x="443" y="515"/>
                  <a:pt x="442" y="516"/>
                  <a:pt x="441" y="517"/>
                </a:cubicBezTo>
                <a:lnTo>
                  <a:pt x="441" y="517"/>
                </a:lnTo>
                <a:cubicBezTo>
                  <a:pt x="441" y="520"/>
                  <a:pt x="440" y="521"/>
                  <a:pt x="440" y="524"/>
                </a:cubicBezTo>
                <a:lnTo>
                  <a:pt x="440" y="524"/>
                </a:lnTo>
                <a:cubicBezTo>
                  <a:pt x="441" y="523"/>
                  <a:pt x="442" y="523"/>
                  <a:pt x="442" y="524"/>
                </a:cubicBezTo>
                <a:lnTo>
                  <a:pt x="442" y="524"/>
                </a:lnTo>
                <a:cubicBezTo>
                  <a:pt x="442" y="524"/>
                  <a:pt x="442" y="524"/>
                  <a:pt x="441" y="524"/>
                </a:cubicBezTo>
                <a:lnTo>
                  <a:pt x="441" y="524"/>
                </a:lnTo>
                <a:lnTo>
                  <a:pt x="441" y="524"/>
                </a:lnTo>
                <a:lnTo>
                  <a:pt x="441" y="524"/>
                </a:lnTo>
                <a:cubicBezTo>
                  <a:pt x="440" y="524"/>
                  <a:pt x="440" y="526"/>
                  <a:pt x="439" y="526"/>
                </a:cubicBezTo>
                <a:lnTo>
                  <a:pt x="439" y="526"/>
                </a:lnTo>
                <a:cubicBezTo>
                  <a:pt x="438" y="526"/>
                  <a:pt x="438" y="528"/>
                  <a:pt x="438" y="530"/>
                </a:cubicBezTo>
                <a:lnTo>
                  <a:pt x="438" y="530"/>
                </a:lnTo>
                <a:cubicBezTo>
                  <a:pt x="438" y="528"/>
                  <a:pt x="437" y="527"/>
                  <a:pt x="435" y="526"/>
                </a:cubicBezTo>
                <a:lnTo>
                  <a:pt x="435" y="526"/>
                </a:lnTo>
                <a:cubicBezTo>
                  <a:pt x="434" y="527"/>
                  <a:pt x="433" y="528"/>
                  <a:pt x="432" y="529"/>
                </a:cubicBezTo>
                <a:lnTo>
                  <a:pt x="432" y="529"/>
                </a:lnTo>
                <a:cubicBezTo>
                  <a:pt x="431" y="530"/>
                  <a:pt x="430" y="530"/>
                  <a:pt x="430" y="531"/>
                </a:cubicBezTo>
                <a:lnTo>
                  <a:pt x="430" y="531"/>
                </a:lnTo>
                <a:cubicBezTo>
                  <a:pt x="427" y="536"/>
                  <a:pt x="422" y="540"/>
                  <a:pt x="422" y="544"/>
                </a:cubicBezTo>
                <a:lnTo>
                  <a:pt x="422" y="544"/>
                </a:lnTo>
                <a:cubicBezTo>
                  <a:pt x="422" y="545"/>
                  <a:pt x="422" y="547"/>
                  <a:pt x="422" y="548"/>
                </a:cubicBezTo>
                <a:lnTo>
                  <a:pt x="422" y="548"/>
                </a:lnTo>
                <a:cubicBezTo>
                  <a:pt x="420" y="546"/>
                  <a:pt x="417" y="547"/>
                  <a:pt x="415" y="548"/>
                </a:cubicBezTo>
                <a:lnTo>
                  <a:pt x="415" y="548"/>
                </a:lnTo>
                <a:cubicBezTo>
                  <a:pt x="411" y="550"/>
                  <a:pt x="407" y="553"/>
                  <a:pt x="407" y="557"/>
                </a:cubicBezTo>
                <a:lnTo>
                  <a:pt x="407" y="557"/>
                </a:lnTo>
                <a:cubicBezTo>
                  <a:pt x="407" y="557"/>
                  <a:pt x="407" y="558"/>
                  <a:pt x="408" y="558"/>
                </a:cubicBezTo>
                <a:lnTo>
                  <a:pt x="408" y="558"/>
                </a:lnTo>
                <a:cubicBezTo>
                  <a:pt x="410" y="557"/>
                  <a:pt x="412" y="557"/>
                  <a:pt x="413" y="558"/>
                </a:cubicBezTo>
                <a:lnTo>
                  <a:pt x="413" y="558"/>
                </a:lnTo>
                <a:lnTo>
                  <a:pt x="413" y="558"/>
                </a:lnTo>
                <a:lnTo>
                  <a:pt x="413" y="558"/>
                </a:lnTo>
                <a:cubicBezTo>
                  <a:pt x="411" y="562"/>
                  <a:pt x="407" y="562"/>
                  <a:pt x="405" y="565"/>
                </a:cubicBezTo>
                <a:lnTo>
                  <a:pt x="405" y="565"/>
                </a:lnTo>
                <a:cubicBezTo>
                  <a:pt x="404" y="567"/>
                  <a:pt x="405" y="567"/>
                  <a:pt x="406" y="567"/>
                </a:cubicBezTo>
                <a:lnTo>
                  <a:pt x="406" y="567"/>
                </a:lnTo>
                <a:cubicBezTo>
                  <a:pt x="406" y="568"/>
                  <a:pt x="406" y="568"/>
                  <a:pt x="406" y="568"/>
                </a:cubicBezTo>
                <a:lnTo>
                  <a:pt x="406" y="568"/>
                </a:lnTo>
                <a:cubicBezTo>
                  <a:pt x="406" y="569"/>
                  <a:pt x="406" y="570"/>
                  <a:pt x="405" y="570"/>
                </a:cubicBezTo>
                <a:lnTo>
                  <a:pt x="405" y="570"/>
                </a:lnTo>
                <a:cubicBezTo>
                  <a:pt x="405" y="568"/>
                  <a:pt x="405" y="567"/>
                  <a:pt x="404" y="566"/>
                </a:cubicBezTo>
                <a:lnTo>
                  <a:pt x="404" y="566"/>
                </a:lnTo>
                <a:cubicBezTo>
                  <a:pt x="404" y="566"/>
                  <a:pt x="403" y="565"/>
                  <a:pt x="402" y="566"/>
                </a:cubicBezTo>
                <a:lnTo>
                  <a:pt x="402" y="566"/>
                </a:lnTo>
                <a:cubicBezTo>
                  <a:pt x="401" y="567"/>
                  <a:pt x="399" y="570"/>
                  <a:pt x="397" y="573"/>
                </a:cubicBezTo>
                <a:lnTo>
                  <a:pt x="397" y="573"/>
                </a:lnTo>
                <a:cubicBezTo>
                  <a:pt x="397" y="574"/>
                  <a:pt x="397" y="576"/>
                  <a:pt x="397" y="579"/>
                </a:cubicBezTo>
                <a:lnTo>
                  <a:pt x="397" y="579"/>
                </a:lnTo>
                <a:cubicBezTo>
                  <a:pt x="395" y="579"/>
                  <a:pt x="395" y="578"/>
                  <a:pt x="393" y="576"/>
                </a:cubicBezTo>
                <a:lnTo>
                  <a:pt x="393" y="576"/>
                </a:lnTo>
                <a:cubicBezTo>
                  <a:pt x="389" y="579"/>
                  <a:pt x="394" y="579"/>
                  <a:pt x="392" y="582"/>
                </a:cubicBezTo>
                <a:lnTo>
                  <a:pt x="392" y="582"/>
                </a:lnTo>
                <a:cubicBezTo>
                  <a:pt x="391" y="584"/>
                  <a:pt x="396" y="586"/>
                  <a:pt x="391" y="589"/>
                </a:cubicBezTo>
                <a:lnTo>
                  <a:pt x="391" y="589"/>
                </a:lnTo>
                <a:cubicBezTo>
                  <a:pt x="389" y="589"/>
                  <a:pt x="387" y="591"/>
                  <a:pt x="386" y="591"/>
                </a:cubicBezTo>
                <a:lnTo>
                  <a:pt x="386" y="591"/>
                </a:lnTo>
                <a:cubicBezTo>
                  <a:pt x="384" y="592"/>
                  <a:pt x="382" y="594"/>
                  <a:pt x="380" y="595"/>
                </a:cubicBezTo>
                <a:lnTo>
                  <a:pt x="380" y="595"/>
                </a:lnTo>
                <a:cubicBezTo>
                  <a:pt x="379" y="597"/>
                  <a:pt x="379" y="599"/>
                  <a:pt x="379" y="600"/>
                </a:cubicBezTo>
                <a:lnTo>
                  <a:pt x="379" y="600"/>
                </a:lnTo>
                <a:cubicBezTo>
                  <a:pt x="379" y="601"/>
                  <a:pt x="376" y="603"/>
                  <a:pt x="376" y="604"/>
                </a:cubicBezTo>
                <a:lnTo>
                  <a:pt x="376" y="604"/>
                </a:lnTo>
                <a:cubicBezTo>
                  <a:pt x="374" y="607"/>
                  <a:pt x="374" y="609"/>
                  <a:pt x="374" y="610"/>
                </a:cubicBezTo>
                <a:lnTo>
                  <a:pt x="374" y="610"/>
                </a:lnTo>
                <a:lnTo>
                  <a:pt x="374" y="610"/>
                </a:lnTo>
                <a:lnTo>
                  <a:pt x="374" y="610"/>
                </a:lnTo>
                <a:cubicBezTo>
                  <a:pt x="372" y="612"/>
                  <a:pt x="370" y="612"/>
                  <a:pt x="369" y="612"/>
                </a:cubicBezTo>
                <a:lnTo>
                  <a:pt x="369" y="612"/>
                </a:lnTo>
                <a:lnTo>
                  <a:pt x="369" y="612"/>
                </a:lnTo>
                <a:lnTo>
                  <a:pt x="369" y="612"/>
                </a:lnTo>
                <a:cubicBezTo>
                  <a:pt x="368" y="610"/>
                  <a:pt x="366" y="610"/>
                  <a:pt x="364" y="610"/>
                </a:cubicBezTo>
                <a:lnTo>
                  <a:pt x="364" y="610"/>
                </a:lnTo>
                <a:cubicBezTo>
                  <a:pt x="365" y="610"/>
                  <a:pt x="366" y="608"/>
                  <a:pt x="366" y="607"/>
                </a:cubicBezTo>
                <a:lnTo>
                  <a:pt x="366" y="607"/>
                </a:lnTo>
                <a:lnTo>
                  <a:pt x="366" y="607"/>
                </a:lnTo>
                <a:cubicBezTo>
                  <a:pt x="370" y="606"/>
                  <a:pt x="371" y="604"/>
                  <a:pt x="372" y="600"/>
                </a:cubicBezTo>
                <a:lnTo>
                  <a:pt x="372" y="600"/>
                </a:lnTo>
                <a:cubicBezTo>
                  <a:pt x="370" y="600"/>
                  <a:pt x="369" y="599"/>
                  <a:pt x="366" y="598"/>
                </a:cubicBezTo>
                <a:lnTo>
                  <a:pt x="366" y="598"/>
                </a:lnTo>
                <a:cubicBezTo>
                  <a:pt x="366" y="599"/>
                  <a:pt x="365" y="600"/>
                  <a:pt x="364" y="601"/>
                </a:cubicBezTo>
                <a:lnTo>
                  <a:pt x="364" y="601"/>
                </a:lnTo>
                <a:cubicBezTo>
                  <a:pt x="364" y="600"/>
                  <a:pt x="362" y="600"/>
                  <a:pt x="360" y="601"/>
                </a:cubicBezTo>
                <a:lnTo>
                  <a:pt x="360" y="601"/>
                </a:lnTo>
                <a:cubicBezTo>
                  <a:pt x="358" y="602"/>
                  <a:pt x="356" y="606"/>
                  <a:pt x="352" y="606"/>
                </a:cubicBezTo>
                <a:lnTo>
                  <a:pt x="352" y="606"/>
                </a:lnTo>
                <a:cubicBezTo>
                  <a:pt x="346" y="607"/>
                  <a:pt x="350" y="610"/>
                  <a:pt x="350" y="610"/>
                </a:cubicBezTo>
                <a:lnTo>
                  <a:pt x="350" y="610"/>
                </a:lnTo>
                <a:cubicBezTo>
                  <a:pt x="352" y="611"/>
                  <a:pt x="352" y="615"/>
                  <a:pt x="355" y="610"/>
                </a:cubicBezTo>
                <a:lnTo>
                  <a:pt x="355" y="610"/>
                </a:lnTo>
                <a:cubicBezTo>
                  <a:pt x="358" y="607"/>
                  <a:pt x="358" y="611"/>
                  <a:pt x="358" y="612"/>
                </a:cubicBezTo>
                <a:lnTo>
                  <a:pt x="358" y="612"/>
                </a:lnTo>
                <a:cubicBezTo>
                  <a:pt x="354" y="615"/>
                  <a:pt x="352" y="618"/>
                  <a:pt x="352" y="622"/>
                </a:cubicBezTo>
                <a:lnTo>
                  <a:pt x="352" y="622"/>
                </a:lnTo>
                <a:cubicBezTo>
                  <a:pt x="354" y="626"/>
                  <a:pt x="349" y="628"/>
                  <a:pt x="345" y="631"/>
                </a:cubicBezTo>
                <a:lnTo>
                  <a:pt x="345" y="631"/>
                </a:lnTo>
                <a:cubicBezTo>
                  <a:pt x="346" y="633"/>
                  <a:pt x="350" y="631"/>
                  <a:pt x="352" y="631"/>
                </a:cubicBezTo>
                <a:lnTo>
                  <a:pt x="352" y="631"/>
                </a:lnTo>
                <a:cubicBezTo>
                  <a:pt x="354" y="631"/>
                  <a:pt x="354" y="631"/>
                  <a:pt x="354" y="631"/>
                </a:cubicBezTo>
                <a:lnTo>
                  <a:pt x="354" y="631"/>
                </a:lnTo>
                <a:cubicBezTo>
                  <a:pt x="354" y="632"/>
                  <a:pt x="352" y="634"/>
                  <a:pt x="351" y="634"/>
                </a:cubicBezTo>
                <a:lnTo>
                  <a:pt x="351" y="634"/>
                </a:lnTo>
                <a:cubicBezTo>
                  <a:pt x="348" y="636"/>
                  <a:pt x="343" y="637"/>
                  <a:pt x="345" y="642"/>
                </a:cubicBezTo>
                <a:lnTo>
                  <a:pt x="345" y="642"/>
                </a:lnTo>
                <a:cubicBezTo>
                  <a:pt x="342" y="643"/>
                  <a:pt x="339" y="641"/>
                  <a:pt x="336" y="645"/>
                </a:cubicBezTo>
                <a:lnTo>
                  <a:pt x="336" y="647"/>
                </a:lnTo>
                <a:lnTo>
                  <a:pt x="336" y="647"/>
                </a:lnTo>
                <a:cubicBezTo>
                  <a:pt x="335" y="647"/>
                  <a:pt x="335" y="649"/>
                  <a:pt x="335" y="649"/>
                </a:cubicBezTo>
                <a:lnTo>
                  <a:pt x="335" y="649"/>
                </a:lnTo>
                <a:cubicBezTo>
                  <a:pt x="336" y="650"/>
                  <a:pt x="336" y="650"/>
                  <a:pt x="338" y="650"/>
                </a:cubicBezTo>
                <a:lnTo>
                  <a:pt x="338" y="650"/>
                </a:lnTo>
                <a:cubicBezTo>
                  <a:pt x="341" y="650"/>
                  <a:pt x="340" y="654"/>
                  <a:pt x="342" y="655"/>
                </a:cubicBez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cubicBezTo>
                  <a:pt x="341" y="655"/>
                  <a:pt x="339" y="656"/>
                  <a:pt x="339" y="658"/>
                </a:cubicBezTo>
                <a:lnTo>
                  <a:pt x="338" y="654"/>
                </a:lnTo>
                <a:lnTo>
                  <a:pt x="338" y="654"/>
                </a:lnTo>
                <a:cubicBezTo>
                  <a:pt x="336" y="658"/>
                  <a:pt x="332" y="659"/>
                  <a:pt x="331" y="664"/>
                </a:cubicBezTo>
                <a:lnTo>
                  <a:pt x="331" y="664"/>
                </a:lnTo>
                <a:cubicBezTo>
                  <a:pt x="332" y="664"/>
                  <a:pt x="332" y="665"/>
                  <a:pt x="332" y="666"/>
                </a:cubicBezTo>
                <a:lnTo>
                  <a:pt x="332" y="666"/>
                </a:lnTo>
                <a:lnTo>
                  <a:pt x="332" y="666"/>
                </a:lnTo>
                <a:lnTo>
                  <a:pt x="332" y="666"/>
                </a:lnTo>
                <a:cubicBezTo>
                  <a:pt x="331" y="668"/>
                  <a:pt x="329" y="671"/>
                  <a:pt x="327" y="672"/>
                </a:cubicBezTo>
                <a:lnTo>
                  <a:pt x="327" y="672"/>
                </a:lnTo>
                <a:cubicBezTo>
                  <a:pt x="327" y="673"/>
                  <a:pt x="327" y="674"/>
                  <a:pt x="326" y="674"/>
                </a:cubicBezTo>
                <a:lnTo>
                  <a:pt x="326" y="674"/>
                </a:lnTo>
                <a:cubicBezTo>
                  <a:pt x="325" y="674"/>
                  <a:pt x="325" y="674"/>
                  <a:pt x="324" y="674"/>
                </a:cubicBezTo>
                <a:lnTo>
                  <a:pt x="324" y="674"/>
                </a:lnTo>
                <a:cubicBezTo>
                  <a:pt x="324" y="674"/>
                  <a:pt x="324" y="674"/>
                  <a:pt x="323" y="674"/>
                </a:cubicBezTo>
                <a:lnTo>
                  <a:pt x="323" y="674"/>
                </a:lnTo>
                <a:cubicBezTo>
                  <a:pt x="322" y="676"/>
                  <a:pt x="321" y="679"/>
                  <a:pt x="319" y="680"/>
                </a:cubicBezTo>
                <a:lnTo>
                  <a:pt x="319" y="680"/>
                </a:lnTo>
                <a:cubicBezTo>
                  <a:pt x="317" y="682"/>
                  <a:pt x="316" y="684"/>
                  <a:pt x="316" y="686"/>
                </a:cubicBezTo>
                <a:lnTo>
                  <a:pt x="316" y="686"/>
                </a:lnTo>
                <a:cubicBezTo>
                  <a:pt x="315" y="685"/>
                  <a:pt x="315" y="684"/>
                  <a:pt x="315" y="683"/>
                </a:cubicBezTo>
                <a:lnTo>
                  <a:pt x="315" y="683"/>
                </a:lnTo>
                <a:cubicBezTo>
                  <a:pt x="314" y="682"/>
                  <a:pt x="313" y="682"/>
                  <a:pt x="311" y="682"/>
                </a:cubicBezTo>
                <a:lnTo>
                  <a:pt x="311" y="682"/>
                </a:lnTo>
                <a:cubicBezTo>
                  <a:pt x="311" y="686"/>
                  <a:pt x="304" y="685"/>
                  <a:pt x="303" y="690"/>
                </a:cubicBezTo>
                <a:lnTo>
                  <a:pt x="305" y="692"/>
                </a:lnTo>
                <a:lnTo>
                  <a:pt x="305" y="692"/>
                </a:lnTo>
                <a:cubicBezTo>
                  <a:pt x="305" y="694"/>
                  <a:pt x="305" y="696"/>
                  <a:pt x="305" y="697"/>
                </a:cubicBezTo>
                <a:lnTo>
                  <a:pt x="305" y="697"/>
                </a:lnTo>
                <a:cubicBezTo>
                  <a:pt x="305" y="697"/>
                  <a:pt x="305" y="697"/>
                  <a:pt x="304" y="697"/>
                </a:cubicBezTo>
                <a:lnTo>
                  <a:pt x="304" y="697"/>
                </a:lnTo>
                <a:cubicBezTo>
                  <a:pt x="304" y="697"/>
                  <a:pt x="304" y="696"/>
                  <a:pt x="305" y="696"/>
                </a:cubicBezTo>
                <a:lnTo>
                  <a:pt x="305" y="696"/>
                </a:lnTo>
                <a:cubicBezTo>
                  <a:pt x="304" y="695"/>
                  <a:pt x="304" y="694"/>
                  <a:pt x="302" y="694"/>
                </a:cubicBezTo>
                <a:lnTo>
                  <a:pt x="302" y="694"/>
                </a:lnTo>
                <a:cubicBezTo>
                  <a:pt x="301" y="694"/>
                  <a:pt x="299" y="694"/>
                  <a:pt x="299" y="696"/>
                </a:cubicBezTo>
                <a:lnTo>
                  <a:pt x="299" y="696"/>
                </a:lnTo>
                <a:cubicBezTo>
                  <a:pt x="295" y="699"/>
                  <a:pt x="293" y="702"/>
                  <a:pt x="293" y="706"/>
                </a:cubicBezTo>
                <a:lnTo>
                  <a:pt x="293" y="706"/>
                </a:lnTo>
                <a:cubicBezTo>
                  <a:pt x="293" y="706"/>
                  <a:pt x="295" y="706"/>
                  <a:pt x="296" y="706"/>
                </a:cubicBezTo>
                <a:lnTo>
                  <a:pt x="296" y="706"/>
                </a:lnTo>
                <a:cubicBezTo>
                  <a:pt x="297" y="706"/>
                  <a:pt x="298" y="706"/>
                  <a:pt x="299" y="705"/>
                </a:cubicBezTo>
                <a:lnTo>
                  <a:pt x="299" y="705"/>
                </a:lnTo>
                <a:cubicBezTo>
                  <a:pt x="299" y="704"/>
                  <a:pt x="299" y="704"/>
                  <a:pt x="299" y="704"/>
                </a:cubicBezTo>
                <a:lnTo>
                  <a:pt x="299" y="704"/>
                </a:lnTo>
                <a:cubicBezTo>
                  <a:pt x="301" y="704"/>
                  <a:pt x="304" y="702"/>
                  <a:pt x="305" y="700"/>
                </a:cubicBezTo>
                <a:lnTo>
                  <a:pt x="305" y="700"/>
                </a:lnTo>
                <a:cubicBezTo>
                  <a:pt x="305" y="699"/>
                  <a:pt x="305" y="699"/>
                  <a:pt x="305" y="698"/>
                </a:cubicBezTo>
                <a:lnTo>
                  <a:pt x="305" y="698"/>
                </a:lnTo>
                <a:cubicBezTo>
                  <a:pt x="305" y="699"/>
                  <a:pt x="305" y="699"/>
                  <a:pt x="306" y="699"/>
                </a:cubicBezTo>
                <a:lnTo>
                  <a:pt x="306" y="699"/>
                </a:lnTo>
                <a:cubicBezTo>
                  <a:pt x="306" y="700"/>
                  <a:pt x="307" y="700"/>
                  <a:pt x="308" y="700"/>
                </a:cubicBezTo>
                <a:lnTo>
                  <a:pt x="308" y="700"/>
                </a:lnTo>
                <a:cubicBezTo>
                  <a:pt x="306" y="702"/>
                  <a:pt x="304" y="705"/>
                  <a:pt x="304" y="708"/>
                </a:cubicBezTo>
                <a:lnTo>
                  <a:pt x="304" y="708"/>
                </a:lnTo>
                <a:cubicBezTo>
                  <a:pt x="304" y="708"/>
                  <a:pt x="304" y="709"/>
                  <a:pt x="303" y="710"/>
                </a:cubicBezTo>
                <a:lnTo>
                  <a:pt x="303" y="710"/>
                </a:lnTo>
                <a:cubicBezTo>
                  <a:pt x="300" y="712"/>
                  <a:pt x="299" y="715"/>
                  <a:pt x="295" y="715"/>
                </a:cubicBezTo>
                <a:lnTo>
                  <a:pt x="295" y="715"/>
                </a:lnTo>
                <a:cubicBezTo>
                  <a:pt x="293" y="715"/>
                  <a:pt x="293" y="717"/>
                  <a:pt x="292" y="718"/>
                </a:cubicBezTo>
                <a:lnTo>
                  <a:pt x="293" y="719"/>
                </a:lnTo>
                <a:lnTo>
                  <a:pt x="293" y="719"/>
                </a:lnTo>
                <a:cubicBezTo>
                  <a:pt x="293" y="718"/>
                  <a:pt x="294" y="718"/>
                  <a:pt x="295" y="718"/>
                </a:cubicBezTo>
                <a:lnTo>
                  <a:pt x="295" y="718"/>
                </a:lnTo>
                <a:cubicBezTo>
                  <a:pt x="294" y="718"/>
                  <a:pt x="294" y="718"/>
                  <a:pt x="293" y="719"/>
                </a:cubicBezTo>
                <a:lnTo>
                  <a:pt x="293" y="719"/>
                </a:lnTo>
                <a:cubicBezTo>
                  <a:pt x="292" y="723"/>
                  <a:pt x="291" y="726"/>
                  <a:pt x="287" y="729"/>
                </a:cubicBezTo>
                <a:lnTo>
                  <a:pt x="287" y="729"/>
                </a:lnTo>
                <a:lnTo>
                  <a:pt x="287" y="730"/>
                </a:lnTo>
                <a:lnTo>
                  <a:pt x="287" y="730"/>
                </a:lnTo>
                <a:cubicBezTo>
                  <a:pt x="289" y="732"/>
                  <a:pt x="289" y="733"/>
                  <a:pt x="290" y="734"/>
                </a:cubicBezTo>
                <a:lnTo>
                  <a:pt x="290" y="734"/>
                </a:lnTo>
                <a:cubicBezTo>
                  <a:pt x="289" y="734"/>
                  <a:pt x="287" y="734"/>
                  <a:pt x="284" y="737"/>
                </a:cubicBezTo>
                <a:lnTo>
                  <a:pt x="284" y="737"/>
                </a:lnTo>
                <a:cubicBezTo>
                  <a:pt x="284" y="738"/>
                  <a:pt x="283" y="739"/>
                  <a:pt x="282" y="740"/>
                </a:cubicBezTo>
                <a:lnTo>
                  <a:pt x="282" y="740"/>
                </a:lnTo>
                <a:cubicBezTo>
                  <a:pt x="283" y="742"/>
                  <a:pt x="281" y="743"/>
                  <a:pt x="280" y="745"/>
                </a:cubicBezTo>
                <a:lnTo>
                  <a:pt x="280" y="745"/>
                </a:lnTo>
                <a:cubicBezTo>
                  <a:pt x="279" y="745"/>
                  <a:pt x="278" y="745"/>
                  <a:pt x="278" y="745"/>
                </a:cubicBezTo>
                <a:lnTo>
                  <a:pt x="278" y="745"/>
                </a:lnTo>
                <a:cubicBezTo>
                  <a:pt x="277" y="745"/>
                  <a:pt x="277" y="746"/>
                  <a:pt x="276" y="748"/>
                </a:cubicBezTo>
                <a:lnTo>
                  <a:pt x="277" y="748"/>
                </a:lnTo>
                <a:lnTo>
                  <a:pt x="277" y="749"/>
                </a:lnTo>
                <a:lnTo>
                  <a:pt x="277" y="749"/>
                </a:lnTo>
                <a:cubicBezTo>
                  <a:pt x="274" y="751"/>
                  <a:pt x="274" y="754"/>
                  <a:pt x="271" y="755"/>
                </a:cubicBezTo>
                <a:lnTo>
                  <a:pt x="271" y="755"/>
                </a:lnTo>
                <a:cubicBezTo>
                  <a:pt x="269" y="755"/>
                  <a:pt x="268" y="755"/>
                  <a:pt x="267" y="754"/>
                </a:cubicBezTo>
                <a:lnTo>
                  <a:pt x="267" y="754"/>
                </a:lnTo>
                <a:cubicBezTo>
                  <a:pt x="266" y="754"/>
                  <a:pt x="264" y="755"/>
                  <a:pt x="264" y="755"/>
                </a:cubicBezTo>
                <a:lnTo>
                  <a:pt x="264" y="755"/>
                </a:lnTo>
                <a:cubicBezTo>
                  <a:pt x="265" y="756"/>
                  <a:pt x="264" y="761"/>
                  <a:pt x="268" y="759"/>
                </a:cubicBezTo>
                <a:lnTo>
                  <a:pt x="268" y="759"/>
                </a:lnTo>
                <a:cubicBezTo>
                  <a:pt x="268" y="760"/>
                  <a:pt x="269" y="760"/>
                  <a:pt x="269" y="760"/>
                </a:cubicBezTo>
                <a:lnTo>
                  <a:pt x="269" y="760"/>
                </a:lnTo>
                <a:cubicBezTo>
                  <a:pt x="270" y="759"/>
                  <a:pt x="271" y="759"/>
                  <a:pt x="271" y="758"/>
                </a:cubicBezTo>
                <a:lnTo>
                  <a:pt x="271" y="758"/>
                </a:lnTo>
                <a:cubicBezTo>
                  <a:pt x="269" y="766"/>
                  <a:pt x="269" y="766"/>
                  <a:pt x="275" y="764"/>
                </a:cubicBezTo>
                <a:lnTo>
                  <a:pt x="275" y="764"/>
                </a:lnTo>
                <a:cubicBezTo>
                  <a:pt x="275" y="763"/>
                  <a:pt x="276" y="762"/>
                  <a:pt x="276" y="761"/>
                </a:cubicBezTo>
                <a:lnTo>
                  <a:pt x="276" y="761"/>
                </a:lnTo>
                <a:cubicBezTo>
                  <a:pt x="278" y="761"/>
                  <a:pt x="278" y="761"/>
                  <a:pt x="279" y="761"/>
                </a:cubicBezTo>
                <a:lnTo>
                  <a:pt x="279" y="761"/>
                </a:lnTo>
                <a:lnTo>
                  <a:pt x="280" y="761"/>
                </a:lnTo>
                <a:lnTo>
                  <a:pt x="280" y="761"/>
                </a:lnTo>
                <a:cubicBezTo>
                  <a:pt x="280" y="761"/>
                  <a:pt x="280" y="761"/>
                  <a:pt x="279" y="761"/>
                </a:cubicBezTo>
                <a:lnTo>
                  <a:pt x="279" y="761"/>
                </a:lnTo>
                <a:cubicBezTo>
                  <a:pt x="276" y="767"/>
                  <a:pt x="274" y="772"/>
                  <a:pt x="275" y="777"/>
                </a:cubicBezTo>
                <a:lnTo>
                  <a:pt x="275" y="777"/>
                </a:lnTo>
                <a:cubicBezTo>
                  <a:pt x="274" y="777"/>
                  <a:pt x="274" y="777"/>
                  <a:pt x="273" y="778"/>
                </a:cubicBezTo>
                <a:lnTo>
                  <a:pt x="273" y="778"/>
                </a:lnTo>
                <a:cubicBezTo>
                  <a:pt x="272" y="778"/>
                  <a:pt x="272" y="779"/>
                  <a:pt x="272" y="780"/>
                </a:cubicBezTo>
                <a:lnTo>
                  <a:pt x="272" y="780"/>
                </a:lnTo>
                <a:cubicBezTo>
                  <a:pt x="272" y="781"/>
                  <a:pt x="272" y="782"/>
                  <a:pt x="272" y="782"/>
                </a:cubicBezTo>
                <a:lnTo>
                  <a:pt x="272" y="782"/>
                </a:lnTo>
                <a:cubicBezTo>
                  <a:pt x="270" y="784"/>
                  <a:pt x="270" y="786"/>
                  <a:pt x="270" y="788"/>
                </a:cubicBezTo>
                <a:lnTo>
                  <a:pt x="270" y="788"/>
                </a:lnTo>
                <a:cubicBezTo>
                  <a:pt x="269" y="788"/>
                  <a:pt x="268" y="788"/>
                  <a:pt x="268" y="788"/>
                </a:cubicBezTo>
                <a:lnTo>
                  <a:pt x="268" y="788"/>
                </a:lnTo>
                <a:cubicBezTo>
                  <a:pt x="266" y="788"/>
                  <a:pt x="264" y="789"/>
                  <a:pt x="262" y="790"/>
                </a:cubicBezTo>
                <a:lnTo>
                  <a:pt x="262" y="790"/>
                </a:lnTo>
                <a:cubicBezTo>
                  <a:pt x="260" y="793"/>
                  <a:pt x="257" y="794"/>
                  <a:pt x="255" y="795"/>
                </a:cubicBezTo>
                <a:lnTo>
                  <a:pt x="255" y="795"/>
                </a:lnTo>
                <a:cubicBezTo>
                  <a:pt x="252" y="798"/>
                  <a:pt x="252" y="799"/>
                  <a:pt x="253" y="801"/>
                </a:cubicBezTo>
                <a:lnTo>
                  <a:pt x="253" y="801"/>
                </a:lnTo>
                <a:cubicBezTo>
                  <a:pt x="254" y="801"/>
                  <a:pt x="256" y="801"/>
                  <a:pt x="256" y="801"/>
                </a:cubicBezTo>
                <a:lnTo>
                  <a:pt x="256" y="801"/>
                </a:lnTo>
                <a:cubicBezTo>
                  <a:pt x="257" y="800"/>
                  <a:pt x="258" y="800"/>
                  <a:pt x="258" y="800"/>
                </a:cubicBezTo>
                <a:lnTo>
                  <a:pt x="258" y="800"/>
                </a:lnTo>
                <a:cubicBezTo>
                  <a:pt x="258" y="801"/>
                  <a:pt x="257" y="800"/>
                  <a:pt x="256" y="801"/>
                </a:cubicBezTo>
                <a:lnTo>
                  <a:pt x="256" y="801"/>
                </a:lnTo>
                <a:cubicBezTo>
                  <a:pt x="254" y="802"/>
                  <a:pt x="251" y="804"/>
                  <a:pt x="249" y="806"/>
                </a:cubicBezTo>
                <a:lnTo>
                  <a:pt x="249" y="806"/>
                </a:lnTo>
                <a:cubicBezTo>
                  <a:pt x="248" y="807"/>
                  <a:pt x="247" y="808"/>
                  <a:pt x="246" y="809"/>
                </a:cubicBezTo>
                <a:lnTo>
                  <a:pt x="246" y="809"/>
                </a:lnTo>
                <a:cubicBezTo>
                  <a:pt x="246" y="811"/>
                  <a:pt x="244" y="813"/>
                  <a:pt x="242" y="813"/>
                </a:cubicBezTo>
                <a:lnTo>
                  <a:pt x="242" y="813"/>
                </a:lnTo>
                <a:cubicBezTo>
                  <a:pt x="241" y="816"/>
                  <a:pt x="244" y="815"/>
                  <a:pt x="245" y="816"/>
                </a:cubicBezTo>
                <a:lnTo>
                  <a:pt x="245" y="816"/>
                </a:lnTo>
                <a:cubicBezTo>
                  <a:pt x="246" y="816"/>
                  <a:pt x="247" y="817"/>
                  <a:pt x="249" y="817"/>
                </a:cubicBezTo>
                <a:lnTo>
                  <a:pt x="249" y="817"/>
                </a:lnTo>
                <a:cubicBezTo>
                  <a:pt x="248" y="817"/>
                  <a:pt x="247" y="818"/>
                  <a:pt x="246" y="819"/>
                </a:cubicBezTo>
                <a:lnTo>
                  <a:pt x="246" y="819"/>
                </a:lnTo>
                <a:lnTo>
                  <a:pt x="246" y="819"/>
                </a:lnTo>
                <a:lnTo>
                  <a:pt x="245" y="818"/>
                </a:lnTo>
                <a:lnTo>
                  <a:pt x="245" y="818"/>
                </a:lnTo>
                <a:cubicBezTo>
                  <a:pt x="243" y="819"/>
                  <a:pt x="242" y="821"/>
                  <a:pt x="243" y="823"/>
                </a:cubicBezTo>
                <a:lnTo>
                  <a:pt x="243" y="823"/>
                </a:lnTo>
                <a:cubicBezTo>
                  <a:pt x="244" y="823"/>
                  <a:pt x="245" y="822"/>
                  <a:pt x="246" y="822"/>
                </a:cubicBezTo>
                <a:lnTo>
                  <a:pt x="246" y="822"/>
                </a:lnTo>
                <a:cubicBezTo>
                  <a:pt x="245" y="824"/>
                  <a:pt x="245" y="825"/>
                  <a:pt x="246" y="826"/>
                </a:cubicBezTo>
                <a:lnTo>
                  <a:pt x="246" y="826"/>
                </a:lnTo>
                <a:cubicBezTo>
                  <a:pt x="246" y="827"/>
                  <a:pt x="246" y="828"/>
                  <a:pt x="247" y="828"/>
                </a:cubicBezTo>
                <a:lnTo>
                  <a:pt x="247" y="828"/>
                </a:lnTo>
                <a:cubicBezTo>
                  <a:pt x="246" y="829"/>
                  <a:pt x="246" y="830"/>
                  <a:pt x="244" y="831"/>
                </a:cubicBezTo>
                <a:lnTo>
                  <a:pt x="244" y="831"/>
                </a:lnTo>
                <a:cubicBezTo>
                  <a:pt x="244" y="831"/>
                  <a:pt x="243" y="832"/>
                  <a:pt x="243" y="833"/>
                </a:cubicBezTo>
                <a:lnTo>
                  <a:pt x="243" y="833"/>
                </a:lnTo>
                <a:cubicBezTo>
                  <a:pt x="243" y="835"/>
                  <a:pt x="244" y="835"/>
                  <a:pt x="246" y="835"/>
                </a:cubicBezTo>
                <a:lnTo>
                  <a:pt x="246" y="835"/>
                </a:lnTo>
                <a:cubicBezTo>
                  <a:pt x="248" y="832"/>
                  <a:pt x="250" y="834"/>
                  <a:pt x="254" y="831"/>
                </a:cubicBezTo>
                <a:lnTo>
                  <a:pt x="254" y="831"/>
                </a:lnTo>
                <a:cubicBezTo>
                  <a:pt x="253" y="830"/>
                  <a:pt x="252" y="829"/>
                  <a:pt x="251" y="827"/>
                </a:cubicBezTo>
                <a:lnTo>
                  <a:pt x="251" y="827"/>
                </a:lnTo>
                <a:lnTo>
                  <a:pt x="251" y="827"/>
                </a:lnTo>
                <a:lnTo>
                  <a:pt x="251" y="827"/>
                </a:lnTo>
                <a:cubicBezTo>
                  <a:pt x="253" y="825"/>
                  <a:pt x="255" y="825"/>
                  <a:pt x="256" y="824"/>
                </a:cubicBezTo>
                <a:lnTo>
                  <a:pt x="256" y="824"/>
                </a:lnTo>
                <a:cubicBezTo>
                  <a:pt x="256" y="825"/>
                  <a:pt x="256" y="827"/>
                  <a:pt x="257" y="828"/>
                </a:cubicBezTo>
                <a:lnTo>
                  <a:pt x="257" y="828"/>
                </a:lnTo>
                <a:cubicBezTo>
                  <a:pt x="256" y="828"/>
                  <a:pt x="256" y="829"/>
                  <a:pt x="256" y="830"/>
                </a:cubicBezTo>
                <a:lnTo>
                  <a:pt x="256" y="830"/>
                </a:lnTo>
                <a:cubicBezTo>
                  <a:pt x="256" y="831"/>
                  <a:pt x="256" y="831"/>
                  <a:pt x="255" y="831"/>
                </a:cubicBezTo>
                <a:lnTo>
                  <a:pt x="255" y="831"/>
                </a:lnTo>
                <a:lnTo>
                  <a:pt x="255" y="831"/>
                </a:lnTo>
                <a:lnTo>
                  <a:pt x="255" y="831"/>
                </a:lnTo>
                <a:cubicBezTo>
                  <a:pt x="252" y="832"/>
                  <a:pt x="250" y="834"/>
                  <a:pt x="248" y="837"/>
                </a:cubicBezTo>
                <a:lnTo>
                  <a:pt x="248" y="837"/>
                </a:lnTo>
                <a:cubicBezTo>
                  <a:pt x="247" y="838"/>
                  <a:pt x="246" y="839"/>
                  <a:pt x="246" y="841"/>
                </a:cubicBezTo>
                <a:lnTo>
                  <a:pt x="246" y="841"/>
                </a:lnTo>
                <a:cubicBezTo>
                  <a:pt x="245" y="841"/>
                  <a:pt x="243" y="841"/>
                  <a:pt x="242" y="842"/>
                </a:cubicBezTo>
                <a:lnTo>
                  <a:pt x="242" y="842"/>
                </a:lnTo>
                <a:cubicBezTo>
                  <a:pt x="278" y="844"/>
                  <a:pt x="313" y="846"/>
                  <a:pt x="348" y="847"/>
                </a:cubicBezTo>
                <a:lnTo>
                  <a:pt x="348" y="847"/>
                </a:lnTo>
                <a:lnTo>
                  <a:pt x="348" y="847"/>
                </a:lnTo>
                <a:lnTo>
                  <a:pt x="348" y="847"/>
                </a:lnTo>
                <a:lnTo>
                  <a:pt x="348" y="847"/>
                </a:lnTo>
                <a:lnTo>
                  <a:pt x="348" y="847"/>
                </a:lnTo>
                <a:cubicBezTo>
                  <a:pt x="348" y="844"/>
                  <a:pt x="347" y="842"/>
                  <a:pt x="344" y="841"/>
                </a:cubicBezTo>
                <a:lnTo>
                  <a:pt x="344" y="841"/>
                </a:lnTo>
                <a:cubicBezTo>
                  <a:pt x="344" y="838"/>
                  <a:pt x="347" y="837"/>
                  <a:pt x="349" y="835"/>
                </a:cubicBezTo>
                <a:lnTo>
                  <a:pt x="349" y="835"/>
                </a:lnTo>
                <a:lnTo>
                  <a:pt x="349" y="835"/>
                </a:lnTo>
                <a:lnTo>
                  <a:pt x="349" y="835"/>
                </a:lnTo>
                <a:lnTo>
                  <a:pt x="349" y="835"/>
                </a:lnTo>
                <a:cubicBezTo>
                  <a:pt x="352" y="835"/>
                  <a:pt x="351" y="839"/>
                  <a:pt x="352" y="841"/>
                </a:cubicBezTo>
                <a:lnTo>
                  <a:pt x="352" y="841"/>
                </a:lnTo>
                <a:lnTo>
                  <a:pt x="352" y="841"/>
                </a:lnTo>
                <a:lnTo>
                  <a:pt x="352" y="841"/>
                </a:lnTo>
                <a:cubicBezTo>
                  <a:pt x="351" y="841"/>
                  <a:pt x="351" y="842"/>
                  <a:pt x="350" y="842"/>
                </a:cubicBezTo>
                <a:lnTo>
                  <a:pt x="350" y="842"/>
                </a:lnTo>
                <a:cubicBezTo>
                  <a:pt x="350" y="844"/>
                  <a:pt x="348" y="847"/>
                  <a:pt x="350" y="847"/>
                </a:cubicBezTo>
                <a:lnTo>
                  <a:pt x="350" y="847"/>
                </a:lnTo>
                <a:cubicBezTo>
                  <a:pt x="350" y="847"/>
                  <a:pt x="350" y="847"/>
                  <a:pt x="351" y="847"/>
                </a:cubicBezTo>
                <a:lnTo>
                  <a:pt x="351" y="847"/>
                </a:lnTo>
                <a:lnTo>
                  <a:pt x="352" y="847"/>
                </a:lnTo>
                <a:lnTo>
                  <a:pt x="352" y="847"/>
                </a:lnTo>
                <a:lnTo>
                  <a:pt x="352" y="847"/>
                </a:lnTo>
                <a:lnTo>
                  <a:pt x="352" y="847"/>
                </a:lnTo>
                <a:lnTo>
                  <a:pt x="352" y="847"/>
                </a:lnTo>
                <a:lnTo>
                  <a:pt x="352" y="847"/>
                </a:lnTo>
                <a:cubicBezTo>
                  <a:pt x="356" y="847"/>
                  <a:pt x="359" y="847"/>
                  <a:pt x="363" y="847"/>
                </a:cubicBezTo>
                <a:lnTo>
                  <a:pt x="363" y="847"/>
                </a:lnTo>
                <a:cubicBezTo>
                  <a:pt x="365" y="846"/>
                  <a:pt x="370" y="847"/>
                  <a:pt x="372" y="841"/>
                </a:cubicBezTo>
                <a:lnTo>
                  <a:pt x="372" y="841"/>
                </a:lnTo>
                <a:cubicBezTo>
                  <a:pt x="374" y="841"/>
                  <a:pt x="376" y="841"/>
                  <a:pt x="378" y="842"/>
                </a:cubicBezTo>
                <a:lnTo>
                  <a:pt x="378" y="842"/>
                </a:lnTo>
                <a:cubicBezTo>
                  <a:pt x="379" y="841"/>
                  <a:pt x="383" y="842"/>
                  <a:pt x="384" y="839"/>
                </a:cubicBezTo>
                <a:lnTo>
                  <a:pt x="384" y="839"/>
                </a:lnTo>
                <a:cubicBezTo>
                  <a:pt x="384" y="838"/>
                  <a:pt x="384" y="838"/>
                  <a:pt x="384" y="837"/>
                </a:cubicBezTo>
                <a:lnTo>
                  <a:pt x="384" y="837"/>
                </a:lnTo>
                <a:cubicBezTo>
                  <a:pt x="383" y="835"/>
                  <a:pt x="380" y="837"/>
                  <a:pt x="379" y="837"/>
                </a:cubicBezTo>
                <a:lnTo>
                  <a:pt x="379" y="837"/>
                </a:lnTo>
                <a:lnTo>
                  <a:pt x="379" y="835"/>
                </a:lnTo>
                <a:lnTo>
                  <a:pt x="379" y="835"/>
                </a:lnTo>
                <a:cubicBezTo>
                  <a:pt x="380" y="833"/>
                  <a:pt x="380" y="831"/>
                  <a:pt x="380" y="830"/>
                </a:cubicBezTo>
                <a:lnTo>
                  <a:pt x="380" y="830"/>
                </a:lnTo>
                <a:cubicBezTo>
                  <a:pt x="381" y="831"/>
                  <a:pt x="381" y="832"/>
                  <a:pt x="384" y="831"/>
                </a:cubicBezTo>
                <a:lnTo>
                  <a:pt x="384" y="831"/>
                </a:lnTo>
                <a:cubicBezTo>
                  <a:pt x="385" y="831"/>
                  <a:pt x="385" y="831"/>
                  <a:pt x="385" y="830"/>
                </a:cubicBezTo>
                <a:lnTo>
                  <a:pt x="385" y="830"/>
                </a:lnTo>
                <a:cubicBezTo>
                  <a:pt x="385" y="831"/>
                  <a:pt x="386" y="831"/>
                  <a:pt x="387" y="831"/>
                </a:cubicBezTo>
                <a:lnTo>
                  <a:pt x="387" y="831"/>
                </a:lnTo>
                <a:lnTo>
                  <a:pt x="387" y="831"/>
                </a:lnTo>
                <a:lnTo>
                  <a:pt x="387" y="831"/>
                </a:lnTo>
                <a:cubicBezTo>
                  <a:pt x="385" y="833"/>
                  <a:pt x="385" y="837"/>
                  <a:pt x="384" y="839"/>
                </a:cubicBezTo>
                <a:lnTo>
                  <a:pt x="384" y="839"/>
                </a:lnTo>
                <a:cubicBezTo>
                  <a:pt x="385" y="839"/>
                  <a:pt x="387" y="840"/>
                  <a:pt x="387" y="841"/>
                </a:cubicBezTo>
                <a:lnTo>
                  <a:pt x="401" y="831"/>
                </a:lnTo>
                <a:lnTo>
                  <a:pt x="401" y="831"/>
                </a:lnTo>
                <a:cubicBezTo>
                  <a:pt x="401" y="833"/>
                  <a:pt x="402" y="837"/>
                  <a:pt x="403" y="839"/>
                </a:cubicBezTo>
                <a:lnTo>
                  <a:pt x="403" y="839"/>
                </a:lnTo>
                <a:cubicBezTo>
                  <a:pt x="400" y="842"/>
                  <a:pt x="401" y="829"/>
                  <a:pt x="395" y="841"/>
                </a:cubicBezTo>
                <a:lnTo>
                  <a:pt x="395" y="841"/>
                </a:lnTo>
                <a:lnTo>
                  <a:pt x="395" y="841"/>
                </a:lnTo>
                <a:cubicBezTo>
                  <a:pt x="394" y="841"/>
                  <a:pt x="392" y="841"/>
                  <a:pt x="391" y="843"/>
                </a:cubicBezTo>
                <a:lnTo>
                  <a:pt x="391" y="843"/>
                </a:lnTo>
                <a:cubicBezTo>
                  <a:pt x="391" y="846"/>
                  <a:pt x="393" y="845"/>
                  <a:pt x="394" y="846"/>
                </a:cubicBezTo>
                <a:lnTo>
                  <a:pt x="394" y="846"/>
                </a:lnTo>
                <a:lnTo>
                  <a:pt x="394" y="846"/>
                </a:lnTo>
                <a:lnTo>
                  <a:pt x="394" y="846"/>
                </a:lnTo>
                <a:cubicBezTo>
                  <a:pt x="393" y="847"/>
                  <a:pt x="392" y="847"/>
                  <a:pt x="392" y="848"/>
                </a:cubicBezTo>
                <a:lnTo>
                  <a:pt x="392" y="848"/>
                </a:lnTo>
                <a:cubicBezTo>
                  <a:pt x="394" y="848"/>
                  <a:pt x="395" y="848"/>
                  <a:pt x="396" y="848"/>
                </a:cubicBezTo>
                <a:lnTo>
                  <a:pt x="396" y="848"/>
                </a:lnTo>
                <a:lnTo>
                  <a:pt x="396" y="848"/>
                </a:lnTo>
                <a:lnTo>
                  <a:pt x="396" y="848"/>
                </a:lnTo>
                <a:cubicBezTo>
                  <a:pt x="399" y="847"/>
                  <a:pt x="401" y="846"/>
                  <a:pt x="401" y="843"/>
                </a:cubicBezTo>
                <a:lnTo>
                  <a:pt x="401" y="843"/>
                </a:lnTo>
                <a:lnTo>
                  <a:pt x="401" y="843"/>
                </a:lnTo>
                <a:cubicBezTo>
                  <a:pt x="404" y="841"/>
                  <a:pt x="406" y="841"/>
                  <a:pt x="406" y="844"/>
                </a:cubicBezTo>
                <a:lnTo>
                  <a:pt x="406" y="844"/>
                </a:lnTo>
                <a:cubicBezTo>
                  <a:pt x="403" y="846"/>
                  <a:pt x="402" y="847"/>
                  <a:pt x="403" y="849"/>
                </a:cubicBezTo>
                <a:lnTo>
                  <a:pt x="403" y="849"/>
                </a:lnTo>
                <a:lnTo>
                  <a:pt x="403" y="849"/>
                </a:lnTo>
                <a:lnTo>
                  <a:pt x="403" y="849"/>
                </a:lnTo>
                <a:cubicBezTo>
                  <a:pt x="557" y="853"/>
                  <a:pt x="709" y="855"/>
                  <a:pt x="862" y="852"/>
                </a:cubicBezTo>
                <a:lnTo>
                  <a:pt x="862" y="852"/>
                </a:lnTo>
                <a:cubicBezTo>
                  <a:pt x="862" y="850"/>
                  <a:pt x="863" y="848"/>
                  <a:pt x="864" y="847"/>
                </a:cubicBezTo>
                <a:lnTo>
                  <a:pt x="864" y="847"/>
                </a:lnTo>
                <a:lnTo>
                  <a:pt x="864" y="847"/>
                </a:lnTo>
                <a:lnTo>
                  <a:pt x="865" y="848"/>
                </a:lnTo>
                <a:lnTo>
                  <a:pt x="865" y="848"/>
                </a:lnTo>
                <a:lnTo>
                  <a:pt x="865" y="848"/>
                </a:lnTo>
                <a:cubicBezTo>
                  <a:pt x="865" y="848"/>
                  <a:pt x="865" y="848"/>
                  <a:pt x="865" y="849"/>
                </a:cubicBezTo>
                <a:lnTo>
                  <a:pt x="865" y="849"/>
                </a:lnTo>
                <a:cubicBezTo>
                  <a:pt x="865" y="850"/>
                  <a:pt x="866" y="851"/>
                  <a:pt x="866" y="852"/>
                </a:cubicBezTo>
                <a:lnTo>
                  <a:pt x="866" y="852"/>
                </a:lnTo>
                <a:cubicBezTo>
                  <a:pt x="886" y="852"/>
                  <a:pt x="906" y="851"/>
                  <a:pt x="925" y="851"/>
                </a:cubicBezTo>
                <a:lnTo>
                  <a:pt x="926" y="849"/>
                </a:lnTo>
                <a:lnTo>
                  <a:pt x="926" y="849"/>
                </a:lnTo>
                <a:lnTo>
                  <a:pt x="927" y="851"/>
                </a:lnTo>
                <a:lnTo>
                  <a:pt x="927" y="851"/>
                </a:lnTo>
                <a:cubicBezTo>
                  <a:pt x="928" y="851"/>
                  <a:pt x="929" y="851"/>
                  <a:pt x="930" y="851"/>
                </a:cubicBezTo>
                <a:lnTo>
                  <a:pt x="931" y="850"/>
                </a:lnTo>
                <a:lnTo>
                  <a:pt x="931" y="850"/>
                </a:lnTo>
                <a:cubicBezTo>
                  <a:pt x="931" y="849"/>
                  <a:pt x="931" y="848"/>
                  <a:pt x="931" y="847"/>
                </a:cubicBezTo>
                <a:lnTo>
                  <a:pt x="931" y="847"/>
                </a:lnTo>
                <a:cubicBezTo>
                  <a:pt x="930" y="846"/>
                  <a:pt x="930" y="844"/>
                  <a:pt x="927" y="844"/>
                </a:cubicBezTo>
                <a:lnTo>
                  <a:pt x="927" y="844"/>
                </a:lnTo>
                <a:cubicBezTo>
                  <a:pt x="927" y="845"/>
                  <a:pt x="927" y="845"/>
                  <a:pt x="926" y="846"/>
                </a:cubicBezTo>
                <a:lnTo>
                  <a:pt x="926" y="846"/>
                </a:lnTo>
                <a:cubicBezTo>
                  <a:pt x="924" y="844"/>
                  <a:pt x="921" y="845"/>
                  <a:pt x="920" y="847"/>
                </a:cubicBezTo>
                <a:lnTo>
                  <a:pt x="920" y="847"/>
                </a:lnTo>
                <a:cubicBezTo>
                  <a:pt x="919" y="846"/>
                  <a:pt x="917" y="846"/>
                  <a:pt x="916" y="846"/>
                </a:cubicBezTo>
                <a:lnTo>
                  <a:pt x="916" y="846"/>
                </a:lnTo>
                <a:cubicBezTo>
                  <a:pt x="916" y="846"/>
                  <a:pt x="916" y="846"/>
                  <a:pt x="915" y="846"/>
                </a:cubicBezTo>
                <a:lnTo>
                  <a:pt x="915" y="846"/>
                </a:lnTo>
                <a:cubicBezTo>
                  <a:pt x="913" y="844"/>
                  <a:pt x="912" y="843"/>
                  <a:pt x="912" y="840"/>
                </a:cubicBezTo>
                <a:lnTo>
                  <a:pt x="912" y="840"/>
                </a:lnTo>
                <a:cubicBezTo>
                  <a:pt x="916" y="839"/>
                  <a:pt x="921" y="841"/>
                  <a:pt x="926" y="839"/>
                </a:cubicBezTo>
                <a:lnTo>
                  <a:pt x="926" y="839"/>
                </a:lnTo>
                <a:cubicBezTo>
                  <a:pt x="927" y="837"/>
                  <a:pt x="927" y="835"/>
                  <a:pt x="927" y="832"/>
                </a:cubicBezTo>
                <a:lnTo>
                  <a:pt x="927" y="832"/>
                </a:lnTo>
                <a:cubicBezTo>
                  <a:pt x="928" y="833"/>
                  <a:pt x="928" y="833"/>
                  <a:pt x="928" y="834"/>
                </a:cubicBezTo>
                <a:lnTo>
                  <a:pt x="928" y="834"/>
                </a:lnTo>
                <a:cubicBezTo>
                  <a:pt x="929" y="835"/>
                  <a:pt x="929" y="835"/>
                  <a:pt x="930" y="837"/>
                </a:cubicBezTo>
                <a:lnTo>
                  <a:pt x="930" y="837"/>
                </a:lnTo>
                <a:cubicBezTo>
                  <a:pt x="930" y="841"/>
                  <a:pt x="933" y="835"/>
                  <a:pt x="935" y="835"/>
                </a:cubicBezTo>
                <a:lnTo>
                  <a:pt x="935" y="835"/>
                </a:lnTo>
                <a:cubicBezTo>
                  <a:pt x="939" y="831"/>
                  <a:pt x="937" y="832"/>
                  <a:pt x="935" y="832"/>
                </a:cubicBezTo>
                <a:lnTo>
                  <a:pt x="935" y="832"/>
                </a:lnTo>
                <a:cubicBezTo>
                  <a:pt x="938" y="830"/>
                  <a:pt x="941" y="831"/>
                  <a:pt x="943" y="831"/>
                </a:cubicBezTo>
                <a:lnTo>
                  <a:pt x="943" y="831"/>
                </a:lnTo>
                <a:cubicBezTo>
                  <a:pt x="943" y="832"/>
                  <a:pt x="942" y="833"/>
                  <a:pt x="941" y="834"/>
                </a:cubicBezTo>
                <a:lnTo>
                  <a:pt x="941" y="834"/>
                </a:lnTo>
                <a:cubicBezTo>
                  <a:pt x="944" y="837"/>
                  <a:pt x="948" y="829"/>
                  <a:pt x="951" y="830"/>
                </a:cubicBezTo>
                <a:lnTo>
                  <a:pt x="951" y="830"/>
                </a:lnTo>
                <a:cubicBezTo>
                  <a:pt x="950" y="831"/>
                  <a:pt x="949" y="831"/>
                  <a:pt x="950" y="834"/>
                </a:cubicBezTo>
                <a:lnTo>
                  <a:pt x="950" y="834"/>
                </a:lnTo>
                <a:cubicBezTo>
                  <a:pt x="951" y="835"/>
                  <a:pt x="951" y="835"/>
                  <a:pt x="951" y="835"/>
                </a:cubicBezTo>
                <a:lnTo>
                  <a:pt x="951" y="835"/>
                </a:lnTo>
                <a:cubicBezTo>
                  <a:pt x="949" y="835"/>
                  <a:pt x="948" y="837"/>
                  <a:pt x="946" y="838"/>
                </a:cubicBezTo>
                <a:lnTo>
                  <a:pt x="946" y="838"/>
                </a:lnTo>
                <a:cubicBezTo>
                  <a:pt x="946" y="837"/>
                  <a:pt x="946" y="835"/>
                  <a:pt x="944" y="835"/>
                </a:cubicBezTo>
                <a:lnTo>
                  <a:pt x="944" y="835"/>
                </a:lnTo>
                <a:cubicBezTo>
                  <a:pt x="943" y="835"/>
                  <a:pt x="943" y="837"/>
                  <a:pt x="942" y="838"/>
                </a:cubicBezTo>
                <a:lnTo>
                  <a:pt x="942" y="838"/>
                </a:lnTo>
                <a:cubicBezTo>
                  <a:pt x="941" y="837"/>
                  <a:pt x="941" y="837"/>
                  <a:pt x="940" y="837"/>
                </a:cubicBezTo>
                <a:lnTo>
                  <a:pt x="940" y="837"/>
                </a:lnTo>
                <a:cubicBezTo>
                  <a:pt x="937" y="835"/>
                  <a:pt x="937" y="837"/>
                  <a:pt x="935" y="839"/>
                </a:cubicBezTo>
                <a:lnTo>
                  <a:pt x="935" y="839"/>
                </a:lnTo>
                <a:cubicBezTo>
                  <a:pt x="934" y="841"/>
                  <a:pt x="934" y="843"/>
                  <a:pt x="934" y="846"/>
                </a:cubicBezTo>
                <a:lnTo>
                  <a:pt x="934" y="846"/>
                </a:lnTo>
                <a:cubicBezTo>
                  <a:pt x="936" y="847"/>
                  <a:pt x="937" y="849"/>
                  <a:pt x="939" y="850"/>
                </a:cubicBezTo>
                <a:lnTo>
                  <a:pt x="940" y="850"/>
                </a:lnTo>
                <a:lnTo>
                  <a:pt x="940" y="850"/>
                </a:lnTo>
                <a:cubicBezTo>
                  <a:pt x="943" y="850"/>
                  <a:pt x="947" y="850"/>
                  <a:pt x="951" y="850"/>
                </a:cubicBezTo>
                <a:lnTo>
                  <a:pt x="951" y="850"/>
                </a:lnTo>
                <a:cubicBezTo>
                  <a:pt x="951" y="849"/>
                  <a:pt x="951" y="848"/>
                  <a:pt x="950" y="848"/>
                </a:cubicBezTo>
                <a:lnTo>
                  <a:pt x="950" y="848"/>
                </a:lnTo>
                <a:cubicBezTo>
                  <a:pt x="952" y="847"/>
                  <a:pt x="953" y="847"/>
                  <a:pt x="955" y="847"/>
                </a:cubicBezTo>
                <a:lnTo>
                  <a:pt x="955" y="847"/>
                </a:lnTo>
                <a:lnTo>
                  <a:pt x="955" y="847"/>
                </a:lnTo>
                <a:lnTo>
                  <a:pt x="955" y="847"/>
                </a:lnTo>
                <a:cubicBezTo>
                  <a:pt x="955" y="848"/>
                  <a:pt x="955" y="849"/>
                  <a:pt x="955" y="850"/>
                </a:cubicBezTo>
                <a:lnTo>
                  <a:pt x="955" y="850"/>
                </a:lnTo>
                <a:cubicBezTo>
                  <a:pt x="957" y="850"/>
                  <a:pt x="959" y="850"/>
                  <a:pt x="959" y="850"/>
                </a:cubicBezTo>
                <a:lnTo>
                  <a:pt x="959" y="850"/>
                </a:lnTo>
                <a:cubicBezTo>
                  <a:pt x="961" y="849"/>
                  <a:pt x="962" y="848"/>
                  <a:pt x="963" y="847"/>
                </a:cubicBezTo>
                <a:lnTo>
                  <a:pt x="964" y="845"/>
                </a:lnTo>
                <a:lnTo>
                  <a:pt x="964" y="845"/>
                </a:lnTo>
                <a:lnTo>
                  <a:pt x="964" y="845"/>
                </a:lnTo>
                <a:lnTo>
                  <a:pt x="964" y="845"/>
                </a:lnTo>
                <a:cubicBezTo>
                  <a:pt x="964" y="844"/>
                  <a:pt x="964" y="843"/>
                  <a:pt x="965" y="843"/>
                </a:cubicBezTo>
                <a:lnTo>
                  <a:pt x="965" y="843"/>
                </a:lnTo>
                <a:cubicBezTo>
                  <a:pt x="968" y="841"/>
                  <a:pt x="969" y="841"/>
                  <a:pt x="968" y="839"/>
                </a:cubicBezTo>
                <a:lnTo>
                  <a:pt x="968" y="839"/>
                </a:lnTo>
                <a:lnTo>
                  <a:pt x="968" y="839"/>
                </a:lnTo>
                <a:lnTo>
                  <a:pt x="968" y="839"/>
                </a:lnTo>
                <a:cubicBezTo>
                  <a:pt x="971" y="837"/>
                  <a:pt x="974" y="837"/>
                  <a:pt x="976" y="833"/>
                </a:cubicBezTo>
                <a:lnTo>
                  <a:pt x="976" y="833"/>
                </a:lnTo>
                <a:cubicBezTo>
                  <a:pt x="979" y="833"/>
                  <a:pt x="980" y="831"/>
                  <a:pt x="980" y="830"/>
                </a:cubicBezTo>
                <a:lnTo>
                  <a:pt x="980" y="830"/>
                </a:lnTo>
                <a:cubicBezTo>
                  <a:pt x="980" y="829"/>
                  <a:pt x="980" y="829"/>
                  <a:pt x="980" y="829"/>
                </a:cubicBezTo>
                <a:lnTo>
                  <a:pt x="980" y="829"/>
                </a:lnTo>
                <a:lnTo>
                  <a:pt x="981" y="829"/>
                </a:lnTo>
                <a:lnTo>
                  <a:pt x="981" y="829"/>
                </a:lnTo>
                <a:cubicBezTo>
                  <a:pt x="980" y="830"/>
                  <a:pt x="980" y="830"/>
                  <a:pt x="980" y="831"/>
                </a:cubicBezTo>
                <a:lnTo>
                  <a:pt x="980" y="831"/>
                </a:lnTo>
                <a:cubicBezTo>
                  <a:pt x="980" y="833"/>
                  <a:pt x="978" y="835"/>
                  <a:pt x="976" y="835"/>
                </a:cubicBezTo>
                <a:lnTo>
                  <a:pt x="976" y="835"/>
                </a:lnTo>
                <a:cubicBezTo>
                  <a:pt x="971" y="838"/>
                  <a:pt x="970" y="841"/>
                  <a:pt x="971" y="843"/>
                </a:cubicBezTo>
                <a:lnTo>
                  <a:pt x="971" y="843"/>
                </a:lnTo>
                <a:cubicBezTo>
                  <a:pt x="971" y="844"/>
                  <a:pt x="971" y="845"/>
                  <a:pt x="971" y="846"/>
                </a:cubicBezTo>
                <a:lnTo>
                  <a:pt x="972" y="846"/>
                </a:lnTo>
                <a:lnTo>
                  <a:pt x="972" y="846"/>
                </a:lnTo>
                <a:cubicBezTo>
                  <a:pt x="977" y="845"/>
                  <a:pt x="984" y="838"/>
                  <a:pt x="989" y="841"/>
                </a:cubicBezTo>
                <a:lnTo>
                  <a:pt x="989" y="841"/>
                </a:lnTo>
                <a:cubicBezTo>
                  <a:pt x="989" y="842"/>
                  <a:pt x="990" y="844"/>
                  <a:pt x="990" y="846"/>
                </a:cubicBezTo>
                <a:lnTo>
                  <a:pt x="990" y="846"/>
                </a:lnTo>
                <a:cubicBezTo>
                  <a:pt x="991" y="845"/>
                  <a:pt x="992" y="844"/>
                  <a:pt x="993" y="843"/>
                </a:cubicBezTo>
                <a:lnTo>
                  <a:pt x="993" y="843"/>
                </a:lnTo>
                <a:cubicBezTo>
                  <a:pt x="992" y="843"/>
                  <a:pt x="992" y="843"/>
                  <a:pt x="992" y="843"/>
                </a:cubicBezTo>
                <a:lnTo>
                  <a:pt x="992" y="843"/>
                </a:lnTo>
                <a:cubicBezTo>
                  <a:pt x="992" y="843"/>
                  <a:pt x="992" y="843"/>
                  <a:pt x="993" y="843"/>
                </a:cubicBezTo>
                <a:lnTo>
                  <a:pt x="993" y="843"/>
                </a:lnTo>
                <a:cubicBezTo>
                  <a:pt x="996" y="847"/>
                  <a:pt x="1002" y="841"/>
                  <a:pt x="1005" y="842"/>
                </a:cubicBezTo>
                <a:lnTo>
                  <a:pt x="1005" y="842"/>
                </a:lnTo>
                <a:cubicBezTo>
                  <a:pt x="1004" y="842"/>
                  <a:pt x="1004" y="843"/>
                  <a:pt x="1003" y="844"/>
                </a:cubicBezTo>
                <a:lnTo>
                  <a:pt x="1003" y="844"/>
                </a:lnTo>
                <a:cubicBezTo>
                  <a:pt x="1004" y="846"/>
                  <a:pt x="1002" y="847"/>
                  <a:pt x="1001" y="848"/>
                </a:cubicBezTo>
                <a:lnTo>
                  <a:pt x="1001" y="848"/>
                </a:lnTo>
                <a:cubicBezTo>
                  <a:pt x="1065" y="847"/>
                  <a:pt x="1129" y="844"/>
                  <a:pt x="1193" y="840"/>
                </a:cubicBezTo>
                <a:close/>
              </a:path>
            </a:pathLst>
          </a:custGeom>
          <a:solidFill>
            <a:srgbClr val="6AB1D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6AB1D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94" name="Freeform 81">
            <a:extLst>
              <a:ext uri="{FF2B5EF4-FFF2-40B4-BE49-F238E27FC236}">
                <a16:creationId xmlns:a16="http://schemas.microsoft.com/office/drawing/2014/main" id="{CCF47427-6D4F-4711-850C-E9528F19D6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8238" y="7047337"/>
            <a:ext cx="1506727" cy="1183858"/>
          </a:xfrm>
          <a:custGeom>
            <a:avLst/>
            <a:gdLst>
              <a:gd name="T0" fmla="*/ 1527 w 1666"/>
              <a:gd name="T1" fmla="*/ 765 h 1310"/>
              <a:gd name="T2" fmla="*/ 1536 w 1666"/>
              <a:gd name="T3" fmla="*/ 807 h 1310"/>
              <a:gd name="T4" fmla="*/ 1493 w 1666"/>
              <a:gd name="T5" fmla="*/ 857 h 1310"/>
              <a:gd name="T6" fmla="*/ 1523 w 1666"/>
              <a:gd name="T7" fmla="*/ 652 h 1310"/>
              <a:gd name="T8" fmla="*/ 1464 w 1666"/>
              <a:gd name="T9" fmla="*/ 995 h 1310"/>
              <a:gd name="T10" fmla="*/ 1424 w 1666"/>
              <a:gd name="T11" fmla="*/ 1135 h 1310"/>
              <a:gd name="T12" fmla="*/ 1368 w 1666"/>
              <a:gd name="T13" fmla="*/ 1251 h 1310"/>
              <a:gd name="T14" fmla="*/ 1139 w 1666"/>
              <a:gd name="T15" fmla="*/ 1011 h 1310"/>
              <a:gd name="T16" fmla="*/ 1026 w 1666"/>
              <a:gd name="T17" fmla="*/ 254 h 1310"/>
              <a:gd name="T18" fmla="*/ 984 w 1666"/>
              <a:gd name="T19" fmla="*/ 659 h 1310"/>
              <a:gd name="T20" fmla="*/ 947 w 1666"/>
              <a:gd name="T21" fmla="*/ 1183 h 1310"/>
              <a:gd name="T22" fmla="*/ 919 w 1666"/>
              <a:gd name="T23" fmla="*/ 836 h 1310"/>
              <a:gd name="T24" fmla="*/ 884 w 1666"/>
              <a:gd name="T25" fmla="*/ 1098 h 1310"/>
              <a:gd name="T26" fmla="*/ 845 w 1666"/>
              <a:gd name="T27" fmla="*/ 966 h 1310"/>
              <a:gd name="T28" fmla="*/ 943 w 1666"/>
              <a:gd name="T29" fmla="*/ 725 h 1310"/>
              <a:gd name="T30" fmla="*/ 952 w 1666"/>
              <a:gd name="T31" fmla="*/ 898 h 1310"/>
              <a:gd name="T32" fmla="*/ 954 w 1666"/>
              <a:gd name="T33" fmla="*/ 1132 h 1310"/>
              <a:gd name="T34" fmla="*/ 786 w 1666"/>
              <a:gd name="T35" fmla="*/ 253 h 1310"/>
              <a:gd name="T36" fmla="*/ 750 w 1666"/>
              <a:gd name="T37" fmla="*/ 382 h 1310"/>
              <a:gd name="T38" fmla="*/ 701 w 1666"/>
              <a:gd name="T39" fmla="*/ 460 h 1310"/>
              <a:gd name="T40" fmla="*/ 712 w 1666"/>
              <a:gd name="T41" fmla="*/ 803 h 1310"/>
              <a:gd name="T42" fmla="*/ 666 w 1666"/>
              <a:gd name="T43" fmla="*/ 981 h 1310"/>
              <a:gd name="T44" fmla="*/ 641 w 1666"/>
              <a:gd name="T45" fmla="*/ 1221 h 1310"/>
              <a:gd name="T46" fmla="*/ 621 w 1666"/>
              <a:gd name="T47" fmla="*/ 1247 h 1310"/>
              <a:gd name="T48" fmla="*/ 566 w 1666"/>
              <a:gd name="T49" fmla="*/ 1180 h 1310"/>
              <a:gd name="T50" fmla="*/ 513 w 1666"/>
              <a:gd name="T51" fmla="*/ 1136 h 1310"/>
              <a:gd name="T52" fmla="*/ 430 w 1666"/>
              <a:gd name="T53" fmla="*/ 759 h 1310"/>
              <a:gd name="T54" fmla="*/ 442 w 1666"/>
              <a:gd name="T55" fmla="*/ 168 h 1310"/>
              <a:gd name="T56" fmla="*/ 468 w 1666"/>
              <a:gd name="T57" fmla="*/ 575 h 1310"/>
              <a:gd name="T58" fmla="*/ 471 w 1666"/>
              <a:gd name="T59" fmla="*/ 485 h 1310"/>
              <a:gd name="T60" fmla="*/ 509 w 1666"/>
              <a:gd name="T61" fmla="*/ 325 h 1310"/>
              <a:gd name="T62" fmla="*/ 567 w 1666"/>
              <a:gd name="T63" fmla="*/ 1100 h 1310"/>
              <a:gd name="T64" fmla="*/ 626 w 1666"/>
              <a:gd name="T65" fmla="*/ 824 h 1310"/>
              <a:gd name="T66" fmla="*/ 645 w 1666"/>
              <a:gd name="T67" fmla="*/ 984 h 1310"/>
              <a:gd name="T68" fmla="*/ 611 w 1666"/>
              <a:gd name="T69" fmla="*/ 1029 h 1310"/>
              <a:gd name="T70" fmla="*/ 595 w 1666"/>
              <a:gd name="T71" fmla="*/ 1066 h 1310"/>
              <a:gd name="T72" fmla="*/ 677 w 1666"/>
              <a:gd name="T73" fmla="*/ 874 h 1310"/>
              <a:gd name="T74" fmla="*/ 653 w 1666"/>
              <a:gd name="T75" fmla="*/ 820 h 1310"/>
              <a:gd name="T76" fmla="*/ 732 w 1666"/>
              <a:gd name="T77" fmla="*/ 204 h 1310"/>
              <a:gd name="T78" fmla="*/ 722 w 1666"/>
              <a:gd name="T79" fmla="*/ 81 h 1310"/>
              <a:gd name="T80" fmla="*/ 710 w 1666"/>
              <a:gd name="T81" fmla="*/ 282 h 1310"/>
              <a:gd name="T82" fmla="*/ 668 w 1666"/>
              <a:gd name="T83" fmla="*/ 622 h 1310"/>
              <a:gd name="T84" fmla="*/ 696 w 1666"/>
              <a:gd name="T85" fmla="*/ 795 h 1310"/>
              <a:gd name="T86" fmla="*/ 692 w 1666"/>
              <a:gd name="T87" fmla="*/ 687 h 1310"/>
              <a:gd name="T88" fmla="*/ 738 w 1666"/>
              <a:gd name="T89" fmla="*/ 680 h 1310"/>
              <a:gd name="T90" fmla="*/ 703 w 1666"/>
              <a:gd name="T91" fmla="*/ 591 h 1310"/>
              <a:gd name="T92" fmla="*/ 726 w 1666"/>
              <a:gd name="T93" fmla="*/ 356 h 1310"/>
              <a:gd name="T94" fmla="*/ 757 w 1666"/>
              <a:gd name="T95" fmla="*/ 148 h 1310"/>
              <a:gd name="T96" fmla="*/ 255 w 1666"/>
              <a:gd name="T97" fmla="*/ 585 h 1310"/>
              <a:gd name="T98" fmla="*/ 170 w 1666"/>
              <a:gd name="T99" fmla="*/ 863 h 1310"/>
              <a:gd name="T100" fmla="*/ 131 w 1666"/>
              <a:gd name="T101" fmla="*/ 916 h 1310"/>
              <a:gd name="T102" fmla="*/ 98 w 1666"/>
              <a:gd name="T103" fmla="*/ 824 h 1310"/>
              <a:gd name="T104" fmla="*/ 35 w 1666"/>
              <a:gd name="T105" fmla="*/ 669 h 1310"/>
              <a:gd name="T106" fmla="*/ 140 w 1666"/>
              <a:gd name="T107" fmla="*/ 417 h 1310"/>
              <a:gd name="T108" fmla="*/ 179 w 1666"/>
              <a:gd name="T109" fmla="*/ 796 h 1310"/>
              <a:gd name="T110" fmla="*/ 1563 w 1666"/>
              <a:gd name="T111" fmla="*/ 472 h 1310"/>
              <a:gd name="T112" fmla="*/ 146 w 1666"/>
              <a:gd name="T113" fmla="*/ 285 h 1310"/>
              <a:gd name="T114" fmla="*/ 35 w 1666"/>
              <a:gd name="T115" fmla="*/ 673 h 1310"/>
              <a:gd name="T116" fmla="*/ 148 w 1666"/>
              <a:gd name="T117" fmla="*/ 922 h 1310"/>
              <a:gd name="T118" fmla="*/ 425 w 1666"/>
              <a:gd name="T119" fmla="*/ 1175 h 1310"/>
              <a:gd name="T120" fmla="*/ 1403 w 1666"/>
              <a:gd name="T121" fmla="*/ 1207 h 1310"/>
              <a:gd name="T122" fmla="*/ 1446 w 1666"/>
              <a:gd name="T123" fmla="*/ 1300 h 1310"/>
              <a:gd name="T124" fmla="*/ 1481 w 1666"/>
              <a:gd name="T125" fmla="*/ 1059 h 1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66" h="1310">
                <a:moveTo>
                  <a:pt x="1622" y="804"/>
                </a:moveTo>
                <a:lnTo>
                  <a:pt x="1622" y="804"/>
                </a:lnTo>
                <a:lnTo>
                  <a:pt x="1622" y="804"/>
                </a:lnTo>
                <a:cubicBezTo>
                  <a:pt x="1623" y="803"/>
                  <a:pt x="1623" y="802"/>
                  <a:pt x="1623" y="802"/>
                </a:cubicBezTo>
                <a:lnTo>
                  <a:pt x="1623" y="802"/>
                </a:lnTo>
                <a:cubicBezTo>
                  <a:pt x="1624" y="802"/>
                  <a:pt x="1624" y="803"/>
                  <a:pt x="1624" y="803"/>
                </a:cubicBezTo>
                <a:lnTo>
                  <a:pt x="1624" y="803"/>
                </a:lnTo>
                <a:cubicBezTo>
                  <a:pt x="1624" y="803"/>
                  <a:pt x="1623" y="803"/>
                  <a:pt x="1622" y="804"/>
                </a:cubicBezTo>
                <a:close/>
                <a:moveTo>
                  <a:pt x="1569" y="626"/>
                </a:moveTo>
                <a:lnTo>
                  <a:pt x="1569" y="626"/>
                </a:lnTo>
                <a:cubicBezTo>
                  <a:pt x="1567" y="626"/>
                  <a:pt x="1566" y="627"/>
                  <a:pt x="1565" y="628"/>
                </a:cubicBezTo>
                <a:lnTo>
                  <a:pt x="1560" y="625"/>
                </a:lnTo>
                <a:lnTo>
                  <a:pt x="1560" y="625"/>
                </a:lnTo>
                <a:cubicBezTo>
                  <a:pt x="1566" y="621"/>
                  <a:pt x="1563" y="619"/>
                  <a:pt x="1561" y="616"/>
                </a:cubicBezTo>
                <a:lnTo>
                  <a:pt x="1561" y="616"/>
                </a:lnTo>
                <a:cubicBezTo>
                  <a:pt x="1561" y="614"/>
                  <a:pt x="1560" y="611"/>
                  <a:pt x="1560" y="609"/>
                </a:cubicBezTo>
                <a:lnTo>
                  <a:pt x="1560" y="609"/>
                </a:lnTo>
                <a:cubicBezTo>
                  <a:pt x="1557" y="611"/>
                  <a:pt x="1554" y="609"/>
                  <a:pt x="1551" y="607"/>
                </a:cubicBezTo>
                <a:lnTo>
                  <a:pt x="1551" y="607"/>
                </a:lnTo>
                <a:cubicBezTo>
                  <a:pt x="1552" y="606"/>
                  <a:pt x="1552" y="605"/>
                  <a:pt x="1552" y="603"/>
                </a:cubicBezTo>
                <a:lnTo>
                  <a:pt x="1552" y="603"/>
                </a:lnTo>
                <a:cubicBezTo>
                  <a:pt x="1555" y="605"/>
                  <a:pt x="1558" y="606"/>
                  <a:pt x="1562" y="605"/>
                </a:cubicBezTo>
                <a:lnTo>
                  <a:pt x="1562" y="605"/>
                </a:lnTo>
                <a:cubicBezTo>
                  <a:pt x="1562" y="606"/>
                  <a:pt x="1563" y="606"/>
                  <a:pt x="1563" y="607"/>
                </a:cubicBezTo>
                <a:lnTo>
                  <a:pt x="1563" y="607"/>
                </a:lnTo>
                <a:cubicBezTo>
                  <a:pt x="1563" y="613"/>
                  <a:pt x="1564" y="618"/>
                  <a:pt x="1570" y="615"/>
                </a:cubicBezTo>
                <a:lnTo>
                  <a:pt x="1570" y="615"/>
                </a:lnTo>
                <a:cubicBezTo>
                  <a:pt x="1569" y="618"/>
                  <a:pt x="1570" y="620"/>
                  <a:pt x="1573" y="624"/>
                </a:cubicBezTo>
                <a:lnTo>
                  <a:pt x="1573" y="624"/>
                </a:lnTo>
                <a:cubicBezTo>
                  <a:pt x="1573" y="625"/>
                  <a:pt x="1573" y="626"/>
                  <a:pt x="1573" y="626"/>
                </a:cubicBezTo>
                <a:lnTo>
                  <a:pt x="1573" y="626"/>
                </a:lnTo>
                <a:lnTo>
                  <a:pt x="1573" y="626"/>
                </a:lnTo>
                <a:lnTo>
                  <a:pt x="1573" y="626"/>
                </a:lnTo>
                <a:cubicBezTo>
                  <a:pt x="1572" y="626"/>
                  <a:pt x="1570" y="625"/>
                  <a:pt x="1569" y="626"/>
                </a:cubicBezTo>
                <a:close/>
                <a:moveTo>
                  <a:pt x="1571" y="784"/>
                </a:moveTo>
                <a:lnTo>
                  <a:pt x="1571" y="784"/>
                </a:lnTo>
                <a:cubicBezTo>
                  <a:pt x="1570" y="783"/>
                  <a:pt x="1569" y="783"/>
                  <a:pt x="1569" y="783"/>
                </a:cubicBezTo>
                <a:lnTo>
                  <a:pt x="1569" y="783"/>
                </a:lnTo>
                <a:cubicBezTo>
                  <a:pt x="1569" y="783"/>
                  <a:pt x="1569" y="783"/>
                  <a:pt x="1569" y="782"/>
                </a:cubicBezTo>
                <a:lnTo>
                  <a:pt x="1569" y="782"/>
                </a:lnTo>
                <a:lnTo>
                  <a:pt x="1569" y="782"/>
                </a:lnTo>
                <a:lnTo>
                  <a:pt x="1569" y="782"/>
                </a:lnTo>
                <a:cubicBezTo>
                  <a:pt x="1572" y="782"/>
                  <a:pt x="1572" y="783"/>
                  <a:pt x="1571" y="784"/>
                </a:cubicBezTo>
                <a:close/>
                <a:moveTo>
                  <a:pt x="1568" y="898"/>
                </a:moveTo>
                <a:lnTo>
                  <a:pt x="1568" y="898"/>
                </a:lnTo>
                <a:cubicBezTo>
                  <a:pt x="1568" y="898"/>
                  <a:pt x="1568" y="896"/>
                  <a:pt x="1568" y="895"/>
                </a:cubicBezTo>
                <a:lnTo>
                  <a:pt x="1568" y="895"/>
                </a:lnTo>
                <a:cubicBezTo>
                  <a:pt x="1569" y="896"/>
                  <a:pt x="1569" y="897"/>
                  <a:pt x="1570" y="898"/>
                </a:cubicBezTo>
                <a:lnTo>
                  <a:pt x="1570" y="898"/>
                </a:lnTo>
                <a:cubicBezTo>
                  <a:pt x="1569" y="898"/>
                  <a:pt x="1569" y="898"/>
                  <a:pt x="1568" y="898"/>
                </a:cubicBezTo>
                <a:close/>
                <a:moveTo>
                  <a:pt x="1563" y="886"/>
                </a:moveTo>
                <a:lnTo>
                  <a:pt x="1563" y="886"/>
                </a:lnTo>
                <a:lnTo>
                  <a:pt x="1563" y="886"/>
                </a:lnTo>
                <a:lnTo>
                  <a:pt x="1563" y="886"/>
                </a:lnTo>
                <a:lnTo>
                  <a:pt x="1563" y="886"/>
                </a:lnTo>
                <a:lnTo>
                  <a:pt x="1563" y="886"/>
                </a:lnTo>
                <a:cubicBezTo>
                  <a:pt x="1563" y="887"/>
                  <a:pt x="1564" y="887"/>
                  <a:pt x="1564" y="888"/>
                </a:cubicBezTo>
                <a:lnTo>
                  <a:pt x="1564" y="888"/>
                </a:lnTo>
                <a:cubicBezTo>
                  <a:pt x="1564" y="888"/>
                  <a:pt x="1564" y="888"/>
                  <a:pt x="1564" y="889"/>
                </a:cubicBezTo>
                <a:lnTo>
                  <a:pt x="1564" y="889"/>
                </a:lnTo>
                <a:cubicBezTo>
                  <a:pt x="1564" y="889"/>
                  <a:pt x="1565" y="888"/>
                  <a:pt x="1566" y="888"/>
                </a:cubicBezTo>
                <a:lnTo>
                  <a:pt x="1566" y="888"/>
                </a:lnTo>
                <a:cubicBezTo>
                  <a:pt x="1566" y="889"/>
                  <a:pt x="1567" y="889"/>
                  <a:pt x="1567" y="890"/>
                </a:cubicBezTo>
                <a:lnTo>
                  <a:pt x="1567" y="890"/>
                </a:lnTo>
                <a:cubicBezTo>
                  <a:pt x="1567" y="891"/>
                  <a:pt x="1566" y="893"/>
                  <a:pt x="1567" y="894"/>
                </a:cubicBezTo>
                <a:lnTo>
                  <a:pt x="1567" y="894"/>
                </a:lnTo>
                <a:cubicBezTo>
                  <a:pt x="1567" y="894"/>
                  <a:pt x="1567" y="895"/>
                  <a:pt x="1568" y="895"/>
                </a:cubicBezTo>
                <a:lnTo>
                  <a:pt x="1568" y="895"/>
                </a:lnTo>
                <a:cubicBezTo>
                  <a:pt x="1563" y="894"/>
                  <a:pt x="1563" y="889"/>
                  <a:pt x="1563" y="886"/>
                </a:cubicBezTo>
                <a:close/>
                <a:moveTo>
                  <a:pt x="1563" y="778"/>
                </a:moveTo>
                <a:lnTo>
                  <a:pt x="1563" y="778"/>
                </a:lnTo>
                <a:lnTo>
                  <a:pt x="1563" y="778"/>
                </a:lnTo>
                <a:lnTo>
                  <a:pt x="1563" y="778"/>
                </a:lnTo>
                <a:cubicBezTo>
                  <a:pt x="1564" y="780"/>
                  <a:pt x="1564" y="781"/>
                  <a:pt x="1565" y="781"/>
                </a:cubicBezTo>
                <a:lnTo>
                  <a:pt x="1565" y="781"/>
                </a:lnTo>
                <a:cubicBezTo>
                  <a:pt x="1563" y="781"/>
                  <a:pt x="1563" y="780"/>
                  <a:pt x="1561" y="780"/>
                </a:cubicBezTo>
                <a:lnTo>
                  <a:pt x="1561" y="780"/>
                </a:lnTo>
                <a:cubicBezTo>
                  <a:pt x="1562" y="779"/>
                  <a:pt x="1563" y="778"/>
                  <a:pt x="1563" y="778"/>
                </a:cubicBezTo>
                <a:close/>
                <a:moveTo>
                  <a:pt x="1556" y="779"/>
                </a:moveTo>
                <a:lnTo>
                  <a:pt x="1556" y="779"/>
                </a:lnTo>
                <a:lnTo>
                  <a:pt x="1556" y="779"/>
                </a:lnTo>
                <a:cubicBezTo>
                  <a:pt x="1555" y="779"/>
                  <a:pt x="1554" y="779"/>
                  <a:pt x="1554" y="779"/>
                </a:cubicBezTo>
                <a:lnTo>
                  <a:pt x="1554" y="779"/>
                </a:lnTo>
                <a:cubicBezTo>
                  <a:pt x="1550" y="778"/>
                  <a:pt x="1547" y="780"/>
                  <a:pt x="1544" y="781"/>
                </a:cubicBezTo>
                <a:lnTo>
                  <a:pt x="1544" y="781"/>
                </a:lnTo>
                <a:cubicBezTo>
                  <a:pt x="1543" y="783"/>
                  <a:pt x="1542" y="784"/>
                  <a:pt x="1540" y="785"/>
                </a:cubicBezTo>
                <a:lnTo>
                  <a:pt x="1540" y="785"/>
                </a:lnTo>
                <a:lnTo>
                  <a:pt x="1540" y="785"/>
                </a:lnTo>
                <a:lnTo>
                  <a:pt x="1540" y="785"/>
                </a:lnTo>
                <a:cubicBezTo>
                  <a:pt x="1538" y="782"/>
                  <a:pt x="1536" y="781"/>
                  <a:pt x="1533" y="781"/>
                </a:cubicBezTo>
                <a:lnTo>
                  <a:pt x="1533" y="781"/>
                </a:lnTo>
                <a:cubicBezTo>
                  <a:pt x="1538" y="779"/>
                  <a:pt x="1542" y="775"/>
                  <a:pt x="1540" y="768"/>
                </a:cubicBezTo>
                <a:lnTo>
                  <a:pt x="1540" y="768"/>
                </a:lnTo>
                <a:cubicBezTo>
                  <a:pt x="1539" y="766"/>
                  <a:pt x="1537" y="765"/>
                  <a:pt x="1535" y="765"/>
                </a:cubicBezTo>
                <a:lnTo>
                  <a:pt x="1535" y="765"/>
                </a:lnTo>
                <a:cubicBezTo>
                  <a:pt x="1532" y="765"/>
                  <a:pt x="1532" y="767"/>
                  <a:pt x="1532" y="769"/>
                </a:cubicBezTo>
                <a:lnTo>
                  <a:pt x="1532" y="769"/>
                </a:lnTo>
                <a:cubicBezTo>
                  <a:pt x="1532" y="771"/>
                  <a:pt x="1530" y="772"/>
                  <a:pt x="1528" y="773"/>
                </a:cubicBezTo>
                <a:lnTo>
                  <a:pt x="1528" y="773"/>
                </a:lnTo>
                <a:cubicBezTo>
                  <a:pt x="1528" y="770"/>
                  <a:pt x="1528" y="767"/>
                  <a:pt x="1527" y="765"/>
                </a:cubicBezTo>
                <a:lnTo>
                  <a:pt x="1527" y="765"/>
                </a:lnTo>
                <a:cubicBezTo>
                  <a:pt x="1529" y="763"/>
                  <a:pt x="1530" y="761"/>
                  <a:pt x="1532" y="759"/>
                </a:cubicBezTo>
                <a:lnTo>
                  <a:pt x="1532" y="759"/>
                </a:lnTo>
                <a:cubicBezTo>
                  <a:pt x="1532" y="758"/>
                  <a:pt x="1532" y="757"/>
                  <a:pt x="1532" y="756"/>
                </a:cubicBezTo>
                <a:lnTo>
                  <a:pt x="1532" y="756"/>
                </a:lnTo>
                <a:cubicBezTo>
                  <a:pt x="1529" y="756"/>
                  <a:pt x="1527" y="756"/>
                  <a:pt x="1525" y="756"/>
                </a:cubicBezTo>
                <a:lnTo>
                  <a:pt x="1525" y="756"/>
                </a:lnTo>
                <a:cubicBezTo>
                  <a:pt x="1524" y="757"/>
                  <a:pt x="1524" y="757"/>
                  <a:pt x="1523" y="757"/>
                </a:cubicBezTo>
                <a:lnTo>
                  <a:pt x="1523" y="757"/>
                </a:lnTo>
                <a:cubicBezTo>
                  <a:pt x="1522" y="756"/>
                  <a:pt x="1521" y="755"/>
                  <a:pt x="1520" y="755"/>
                </a:cubicBezTo>
                <a:lnTo>
                  <a:pt x="1520" y="755"/>
                </a:lnTo>
                <a:lnTo>
                  <a:pt x="1520" y="755"/>
                </a:lnTo>
                <a:lnTo>
                  <a:pt x="1520" y="755"/>
                </a:lnTo>
                <a:cubicBezTo>
                  <a:pt x="1520" y="753"/>
                  <a:pt x="1520" y="753"/>
                  <a:pt x="1519" y="752"/>
                </a:cubicBezTo>
                <a:lnTo>
                  <a:pt x="1519" y="752"/>
                </a:lnTo>
                <a:cubicBezTo>
                  <a:pt x="1524" y="750"/>
                  <a:pt x="1529" y="747"/>
                  <a:pt x="1533" y="744"/>
                </a:cubicBezTo>
                <a:lnTo>
                  <a:pt x="1533" y="744"/>
                </a:lnTo>
                <a:cubicBezTo>
                  <a:pt x="1530" y="742"/>
                  <a:pt x="1528" y="739"/>
                  <a:pt x="1526" y="738"/>
                </a:cubicBezTo>
                <a:lnTo>
                  <a:pt x="1526" y="738"/>
                </a:lnTo>
                <a:cubicBezTo>
                  <a:pt x="1526" y="737"/>
                  <a:pt x="1526" y="737"/>
                  <a:pt x="1526" y="737"/>
                </a:cubicBezTo>
                <a:lnTo>
                  <a:pt x="1526" y="737"/>
                </a:lnTo>
                <a:cubicBezTo>
                  <a:pt x="1530" y="734"/>
                  <a:pt x="1532" y="731"/>
                  <a:pt x="1530" y="728"/>
                </a:cubicBezTo>
                <a:lnTo>
                  <a:pt x="1530" y="728"/>
                </a:lnTo>
                <a:lnTo>
                  <a:pt x="1529" y="728"/>
                </a:lnTo>
                <a:lnTo>
                  <a:pt x="1529" y="728"/>
                </a:lnTo>
                <a:cubicBezTo>
                  <a:pt x="1530" y="728"/>
                  <a:pt x="1533" y="728"/>
                  <a:pt x="1535" y="727"/>
                </a:cubicBezTo>
                <a:lnTo>
                  <a:pt x="1535" y="727"/>
                </a:lnTo>
                <a:cubicBezTo>
                  <a:pt x="1540" y="723"/>
                  <a:pt x="1540" y="719"/>
                  <a:pt x="1539" y="715"/>
                </a:cubicBezTo>
                <a:lnTo>
                  <a:pt x="1539" y="715"/>
                </a:lnTo>
                <a:cubicBezTo>
                  <a:pt x="1539" y="715"/>
                  <a:pt x="1539" y="715"/>
                  <a:pt x="1539" y="714"/>
                </a:cubicBezTo>
                <a:lnTo>
                  <a:pt x="1539" y="714"/>
                </a:lnTo>
                <a:cubicBezTo>
                  <a:pt x="1540" y="714"/>
                  <a:pt x="1540" y="714"/>
                  <a:pt x="1541" y="714"/>
                </a:cubicBezTo>
                <a:lnTo>
                  <a:pt x="1541" y="714"/>
                </a:lnTo>
                <a:cubicBezTo>
                  <a:pt x="1542" y="714"/>
                  <a:pt x="1542" y="714"/>
                  <a:pt x="1542" y="714"/>
                </a:cubicBezTo>
                <a:lnTo>
                  <a:pt x="1542" y="714"/>
                </a:lnTo>
                <a:lnTo>
                  <a:pt x="1542" y="714"/>
                </a:lnTo>
                <a:lnTo>
                  <a:pt x="1542" y="714"/>
                </a:lnTo>
                <a:lnTo>
                  <a:pt x="1541" y="714"/>
                </a:lnTo>
                <a:lnTo>
                  <a:pt x="1541" y="714"/>
                </a:lnTo>
                <a:cubicBezTo>
                  <a:pt x="1542" y="720"/>
                  <a:pt x="1548" y="724"/>
                  <a:pt x="1552" y="729"/>
                </a:cubicBezTo>
                <a:lnTo>
                  <a:pt x="1552" y="729"/>
                </a:lnTo>
                <a:cubicBezTo>
                  <a:pt x="1551" y="730"/>
                  <a:pt x="1550" y="732"/>
                  <a:pt x="1550" y="734"/>
                </a:cubicBezTo>
                <a:lnTo>
                  <a:pt x="1550" y="734"/>
                </a:lnTo>
                <a:cubicBezTo>
                  <a:pt x="1552" y="738"/>
                  <a:pt x="1556" y="742"/>
                  <a:pt x="1558" y="745"/>
                </a:cubicBezTo>
                <a:lnTo>
                  <a:pt x="1558" y="745"/>
                </a:lnTo>
                <a:cubicBezTo>
                  <a:pt x="1559" y="746"/>
                  <a:pt x="1559" y="746"/>
                  <a:pt x="1559" y="747"/>
                </a:cubicBezTo>
                <a:lnTo>
                  <a:pt x="1559" y="747"/>
                </a:lnTo>
                <a:cubicBezTo>
                  <a:pt x="1558" y="750"/>
                  <a:pt x="1556" y="753"/>
                  <a:pt x="1557" y="758"/>
                </a:cubicBezTo>
                <a:lnTo>
                  <a:pt x="1557" y="758"/>
                </a:lnTo>
                <a:cubicBezTo>
                  <a:pt x="1552" y="758"/>
                  <a:pt x="1548" y="759"/>
                  <a:pt x="1544" y="758"/>
                </a:cubicBezTo>
                <a:lnTo>
                  <a:pt x="1540" y="758"/>
                </a:lnTo>
                <a:lnTo>
                  <a:pt x="1540" y="758"/>
                </a:lnTo>
                <a:cubicBezTo>
                  <a:pt x="1542" y="757"/>
                  <a:pt x="1543" y="755"/>
                  <a:pt x="1545" y="755"/>
                </a:cubicBezTo>
                <a:lnTo>
                  <a:pt x="1545" y="755"/>
                </a:lnTo>
                <a:cubicBezTo>
                  <a:pt x="1550" y="746"/>
                  <a:pt x="1539" y="743"/>
                  <a:pt x="1540" y="736"/>
                </a:cubicBezTo>
                <a:lnTo>
                  <a:pt x="1540" y="736"/>
                </a:lnTo>
                <a:cubicBezTo>
                  <a:pt x="1538" y="736"/>
                  <a:pt x="1537" y="735"/>
                  <a:pt x="1536" y="735"/>
                </a:cubicBezTo>
                <a:lnTo>
                  <a:pt x="1536" y="735"/>
                </a:lnTo>
                <a:cubicBezTo>
                  <a:pt x="1536" y="736"/>
                  <a:pt x="1536" y="738"/>
                  <a:pt x="1535" y="738"/>
                </a:cubicBezTo>
                <a:lnTo>
                  <a:pt x="1535" y="738"/>
                </a:lnTo>
                <a:cubicBezTo>
                  <a:pt x="1535" y="739"/>
                  <a:pt x="1535" y="740"/>
                  <a:pt x="1535" y="740"/>
                </a:cubicBezTo>
                <a:lnTo>
                  <a:pt x="1535" y="740"/>
                </a:lnTo>
                <a:cubicBezTo>
                  <a:pt x="1534" y="743"/>
                  <a:pt x="1535" y="746"/>
                  <a:pt x="1535" y="749"/>
                </a:cubicBezTo>
                <a:lnTo>
                  <a:pt x="1535" y="749"/>
                </a:lnTo>
                <a:cubicBezTo>
                  <a:pt x="1535" y="750"/>
                  <a:pt x="1535" y="750"/>
                  <a:pt x="1535" y="751"/>
                </a:cubicBezTo>
                <a:lnTo>
                  <a:pt x="1535" y="751"/>
                </a:lnTo>
                <a:cubicBezTo>
                  <a:pt x="1535" y="752"/>
                  <a:pt x="1535" y="753"/>
                  <a:pt x="1536" y="755"/>
                </a:cubicBezTo>
                <a:lnTo>
                  <a:pt x="1536" y="755"/>
                </a:lnTo>
                <a:cubicBezTo>
                  <a:pt x="1536" y="756"/>
                  <a:pt x="1537" y="758"/>
                  <a:pt x="1539" y="758"/>
                </a:cubicBezTo>
                <a:lnTo>
                  <a:pt x="1535" y="759"/>
                </a:lnTo>
                <a:lnTo>
                  <a:pt x="1535" y="759"/>
                </a:lnTo>
                <a:cubicBezTo>
                  <a:pt x="1533" y="761"/>
                  <a:pt x="1534" y="764"/>
                  <a:pt x="1536" y="765"/>
                </a:cubicBezTo>
                <a:lnTo>
                  <a:pt x="1536" y="765"/>
                </a:lnTo>
                <a:cubicBezTo>
                  <a:pt x="1542" y="765"/>
                  <a:pt x="1546" y="766"/>
                  <a:pt x="1549" y="769"/>
                </a:cubicBezTo>
                <a:lnTo>
                  <a:pt x="1549" y="769"/>
                </a:lnTo>
                <a:cubicBezTo>
                  <a:pt x="1548" y="772"/>
                  <a:pt x="1549" y="774"/>
                  <a:pt x="1552" y="773"/>
                </a:cubicBezTo>
                <a:lnTo>
                  <a:pt x="1552" y="773"/>
                </a:lnTo>
                <a:cubicBezTo>
                  <a:pt x="1552" y="772"/>
                  <a:pt x="1552" y="771"/>
                  <a:pt x="1554" y="771"/>
                </a:cubicBezTo>
                <a:lnTo>
                  <a:pt x="1554" y="771"/>
                </a:lnTo>
                <a:cubicBezTo>
                  <a:pt x="1555" y="771"/>
                  <a:pt x="1558" y="770"/>
                  <a:pt x="1559" y="770"/>
                </a:cubicBezTo>
                <a:lnTo>
                  <a:pt x="1559" y="770"/>
                </a:lnTo>
                <a:lnTo>
                  <a:pt x="1559" y="770"/>
                </a:lnTo>
                <a:lnTo>
                  <a:pt x="1559" y="770"/>
                </a:lnTo>
                <a:cubicBezTo>
                  <a:pt x="1560" y="771"/>
                  <a:pt x="1560" y="771"/>
                  <a:pt x="1560" y="771"/>
                </a:cubicBezTo>
                <a:lnTo>
                  <a:pt x="1560" y="771"/>
                </a:lnTo>
                <a:cubicBezTo>
                  <a:pt x="1558" y="774"/>
                  <a:pt x="1558" y="777"/>
                  <a:pt x="1556" y="779"/>
                </a:cubicBezTo>
                <a:close/>
                <a:moveTo>
                  <a:pt x="1545" y="879"/>
                </a:moveTo>
                <a:lnTo>
                  <a:pt x="1545" y="879"/>
                </a:lnTo>
                <a:cubicBezTo>
                  <a:pt x="1546" y="879"/>
                  <a:pt x="1546" y="879"/>
                  <a:pt x="1547" y="879"/>
                </a:cubicBezTo>
                <a:lnTo>
                  <a:pt x="1547" y="879"/>
                </a:lnTo>
                <a:cubicBezTo>
                  <a:pt x="1547" y="879"/>
                  <a:pt x="1547" y="880"/>
                  <a:pt x="1547" y="881"/>
                </a:cubicBezTo>
                <a:lnTo>
                  <a:pt x="1547" y="881"/>
                </a:lnTo>
                <a:cubicBezTo>
                  <a:pt x="1547" y="880"/>
                  <a:pt x="1546" y="880"/>
                  <a:pt x="1545" y="879"/>
                </a:cubicBezTo>
                <a:close/>
                <a:moveTo>
                  <a:pt x="1530" y="804"/>
                </a:moveTo>
                <a:lnTo>
                  <a:pt x="1530" y="804"/>
                </a:lnTo>
                <a:cubicBezTo>
                  <a:pt x="1530" y="803"/>
                  <a:pt x="1530" y="803"/>
                  <a:pt x="1532" y="802"/>
                </a:cubicBezTo>
                <a:lnTo>
                  <a:pt x="1532" y="802"/>
                </a:lnTo>
                <a:cubicBezTo>
                  <a:pt x="1532" y="803"/>
                  <a:pt x="1532" y="803"/>
                  <a:pt x="1532" y="803"/>
                </a:cubicBezTo>
                <a:lnTo>
                  <a:pt x="1532" y="803"/>
                </a:lnTo>
                <a:cubicBezTo>
                  <a:pt x="1533" y="804"/>
                  <a:pt x="1534" y="805"/>
                  <a:pt x="1536" y="806"/>
                </a:cubicBezTo>
                <a:lnTo>
                  <a:pt x="1536" y="806"/>
                </a:lnTo>
                <a:lnTo>
                  <a:pt x="1536" y="807"/>
                </a:lnTo>
                <a:lnTo>
                  <a:pt x="1536" y="807"/>
                </a:lnTo>
                <a:cubicBezTo>
                  <a:pt x="1536" y="808"/>
                  <a:pt x="1535" y="808"/>
                  <a:pt x="1535" y="808"/>
                </a:cubicBezTo>
                <a:lnTo>
                  <a:pt x="1535" y="808"/>
                </a:lnTo>
                <a:cubicBezTo>
                  <a:pt x="1533" y="807"/>
                  <a:pt x="1532" y="805"/>
                  <a:pt x="1530" y="804"/>
                </a:cubicBezTo>
                <a:close/>
                <a:moveTo>
                  <a:pt x="1534" y="906"/>
                </a:moveTo>
                <a:lnTo>
                  <a:pt x="1534" y="906"/>
                </a:lnTo>
                <a:cubicBezTo>
                  <a:pt x="1532" y="911"/>
                  <a:pt x="1527" y="916"/>
                  <a:pt x="1528" y="922"/>
                </a:cubicBezTo>
                <a:lnTo>
                  <a:pt x="1528" y="922"/>
                </a:lnTo>
                <a:cubicBezTo>
                  <a:pt x="1529" y="923"/>
                  <a:pt x="1529" y="925"/>
                  <a:pt x="1529" y="926"/>
                </a:cubicBezTo>
                <a:lnTo>
                  <a:pt x="1529" y="926"/>
                </a:lnTo>
                <a:cubicBezTo>
                  <a:pt x="1526" y="928"/>
                  <a:pt x="1528" y="932"/>
                  <a:pt x="1526" y="936"/>
                </a:cubicBezTo>
                <a:lnTo>
                  <a:pt x="1526" y="936"/>
                </a:lnTo>
                <a:cubicBezTo>
                  <a:pt x="1524" y="934"/>
                  <a:pt x="1520" y="932"/>
                  <a:pt x="1517" y="931"/>
                </a:cubicBezTo>
                <a:lnTo>
                  <a:pt x="1517" y="931"/>
                </a:lnTo>
                <a:cubicBezTo>
                  <a:pt x="1511" y="929"/>
                  <a:pt x="1505" y="930"/>
                  <a:pt x="1499" y="928"/>
                </a:cubicBezTo>
                <a:lnTo>
                  <a:pt x="1499" y="928"/>
                </a:lnTo>
                <a:cubicBezTo>
                  <a:pt x="1498" y="928"/>
                  <a:pt x="1498" y="928"/>
                  <a:pt x="1497" y="928"/>
                </a:cubicBezTo>
                <a:lnTo>
                  <a:pt x="1497" y="928"/>
                </a:lnTo>
                <a:cubicBezTo>
                  <a:pt x="1497" y="927"/>
                  <a:pt x="1498" y="926"/>
                  <a:pt x="1498" y="926"/>
                </a:cubicBezTo>
                <a:lnTo>
                  <a:pt x="1498" y="926"/>
                </a:lnTo>
                <a:cubicBezTo>
                  <a:pt x="1499" y="926"/>
                  <a:pt x="1499" y="926"/>
                  <a:pt x="1501" y="926"/>
                </a:cubicBezTo>
                <a:lnTo>
                  <a:pt x="1501" y="926"/>
                </a:lnTo>
                <a:cubicBezTo>
                  <a:pt x="1503" y="925"/>
                  <a:pt x="1504" y="923"/>
                  <a:pt x="1505" y="922"/>
                </a:cubicBezTo>
                <a:lnTo>
                  <a:pt x="1505" y="922"/>
                </a:lnTo>
                <a:cubicBezTo>
                  <a:pt x="1496" y="919"/>
                  <a:pt x="1504" y="916"/>
                  <a:pt x="1505" y="913"/>
                </a:cubicBezTo>
                <a:lnTo>
                  <a:pt x="1505" y="913"/>
                </a:lnTo>
                <a:cubicBezTo>
                  <a:pt x="1507" y="918"/>
                  <a:pt x="1514" y="922"/>
                  <a:pt x="1515" y="926"/>
                </a:cubicBezTo>
                <a:lnTo>
                  <a:pt x="1515" y="926"/>
                </a:lnTo>
                <a:cubicBezTo>
                  <a:pt x="1530" y="930"/>
                  <a:pt x="1525" y="919"/>
                  <a:pt x="1528" y="914"/>
                </a:cubicBezTo>
                <a:lnTo>
                  <a:pt x="1528" y="914"/>
                </a:lnTo>
                <a:cubicBezTo>
                  <a:pt x="1528" y="912"/>
                  <a:pt x="1528" y="911"/>
                  <a:pt x="1526" y="910"/>
                </a:cubicBezTo>
                <a:lnTo>
                  <a:pt x="1526" y="910"/>
                </a:lnTo>
                <a:cubicBezTo>
                  <a:pt x="1522" y="908"/>
                  <a:pt x="1517" y="906"/>
                  <a:pt x="1512" y="907"/>
                </a:cubicBezTo>
                <a:lnTo>
                  <a:pt x="1512" y="907"/>
                </a:lnTo>
                <a:cubicBezTo>
                  <a:pt x="1511" y="907"/>
                  <a:pt x="1509" y="907"/>
                  <a:pt x="1508" y="908"/>
                </a:cubicBezTo>
                <a:lnTo>
                  <a:pt x="1508" y="908"/>
                </a:lnTo>
                <a:cubicBezTo>
                  <a:pt x="1509" y="904"/>
                  <a:pt x="1509" y="901"/>
                  <a:pt x="1509" y="898"/>
                </a:cubicBezTo>
                <a:lnTo>
                  <a:pt x="1509" y="898"/>
                </a:lnTo>
                <a:cubicBezTo>
                  <a:pt x="1508" y="898"/>
                  <a:pt x="1506" y="897"/>
                  <a:pt x="1505" y="898"/>
                </a:cubicBezTo>
                <a:lnTo>
                  <a:pt x="1505" y="898"/>
                </a:lnTo>
                <a:cubicBezTo>
                  <a:pt x="1506" y="897"/>
                  <a:pt x="1508" y="895"/>
                  <a:pt x="1509" y="894"/>
                </a:cubicBezTo>
                <a:lnTo>
                  <a:pt x="1509" y="894"/>
                </a:lnTo>
                <a:cubicBezTo>
                  <a:pt x="1511" y="896"/>
                  <a:pt x="1511" y="898"/>
                  <a:pt x="1513" y="898"/>
                </a:cubicBezTo>
                <a:lnTo>
                  <a:pt x="1513" y="898"/>
                </a:lnTo>
                <a:cubicBezTo>
                  <a:pt x="1522" y="906"/>
                  <a:pt x="1530" y="904"/>
                  <a:pt x="1537" y="900"/>
                </a:cubicBezTo>
                <a:lnTo>
                  <a:pt x="1537" y="900"/>
                </a:lnTo>
                <a:cubicBezTo>
                  <a:pt x="1536" y="903"/>
                  <a:pt x="1536" y="904"/>
                  <a:pt x="1534" y="906"/>
                </a:cubicBezTo>
                <a:close/>
                <a:moveTo>
                  <a:pt x="1532" y="941"/>
                </a:moveTo>
                <a:lnTo>
                  <a:pt x="1532" y="941"/>
                </a:lnTo>
                <a:cubicBezTo>
                  <a:pt x="1532" y="941"/>
                  <a:pt x="1530" y="940"/>
                  <a:pt x="1530" y="939"/>
                </a:cubicBezTo>
                <a:lnTo>
                  <a:pt x="1530" y="939"/>
                </a:lnTo>
                <a:cubicBezTo>
                  <a:pt x="1530" y="939"/>
                  <a:pt x="1532" y="939"/>
                  <a:pt x="1533" y="939"/>
                </a:cubicBezTo>
                <a:lnTo>
                  <a:pt x="1533" y="939"/>
                </a:lnTo>
                <a:cubicBezTo>
                  <a:pt x="1533" y="940"/>
                  <a:pt x="1534" y="940"/>
                  <a:pt x="1534" y="941"/>
                </a:cubicBezTo>
                <a:lnTo>
                  <a:pt x="1534" y="941"/>
                </a:lnTo>
                <a:cubicBezTo>
                  <a:pt x="1534" y="941"/>
                  <a:pt x="1533" y="941"/>
                  <a:pt x="1532" y="941"/>
                </a:cubicBezTo>
                <a:close/>
                <a:moveTo>
                  <a:pt x="1497" y="900"/>
                </a:moveTo>
                <a:lnTo>
                  <a:pt x="1497" y="900"/>
                </a:lnTo>
                <a:cubicBezTo>
                  <a:pt x="1496" y="900"/>
                  <a:pt x="1496" y="901"/>
                  <a:pt x="1496" y="902"/>
                </a:cubicBezTo>
                <a:lnTo>
                  <a:pt x="1496" y="902"/>
                </a:lnTo>
                <a:cubicBezTo>
                  <a:pt x="1494" y="900"/>
                  <a:pt x="1493" y="900"/>
                  <a:pt x="1490" y="900"/>
                </a:cubicBezTo>
                <a:lnTo>
                  <a:pt x="1490" y="900"/>
                </a:lnTo>
                <a:cubicBezTo>
                  <a:pt x="1490" y="900"/>
                  <a:pt x="1490" y="901"/>
                  <a:pt x="1489" y="901"/>
                </a:cubicBezTo>
                <a:lnTo>
                  <a:pt x="1489" y="901"/>
                </a:lnTo>
                <a:cubicBezTo>
                  <a:pt x="1489" y="898"/>
                  <a:pt x="1489" y="896"/>
                  <a:pt x="1487" y="894"/>
                </a:cubicBezTo>
                <a:lnTo>
                  <a:pt x="1487" y="894"/>
                </a:lnTo>
                <a:cubicBezTo>
                  <a:pt x="1489" y="894"/>
                  <a:pt x="1491" y="894"/>
                  <a:pt x="1492" y="894"/>
                </a:cubicBezTo>
                <a:lnTo>
                  <a:pt x="1492" y="894"/>
                </a:lnTo>
                <a:cubicBezTo>
                  <a:pt x="1492" y="897"/>
                  <a:pt x="1493" y="898"/>
                  <a:pt x="1497" y="900"/>
                </a:cubicBezTo>
                <a:close/>
                <a:moveTo>
                  <a:pt x="1487" y="904"/>
                </a:moveTo>
                <a:lnTo>
                  <a:pt x="1487" y="904"/>
                </a:lnTo>
                <a:lnTo>
                  <a:pt x="1486" y="904"/>
                </a:lnTo>
                <a:lnTo>
                  <a:pt x="1486" y="904"/>
                </a:lnTo>
                <a:cubicBezTo>
                  <a:pt x="1485" y="904"/>
                  <a:pt x="1485" y="903"/>
                  <a:pt x="1484" y="901"/>
                </a:cubicBezTo>
                <a:lnTo>
                  <a:pt x="1484" y="901"/>
                </a:lnTo>
                <a:cubicBezTo>
                  <a:pt x="1486" y="901"/>
                  <a:pt x="1487" y="901"/>
                  <a:pt x="1489" y="901"/>
                </a:cubicBezTo>
                <a:lnTo>
                  <a:pt x="1489" y="901"/>
                </a:lnTo>
                <a:cubicBezTo>
                  <a:pt x="1489" y="902"/>
                  <a:pt x="1487" y="903"/>
                  <a:pt x="1487" y="904"/>
                </a:cubicBezTo>
                <a:close/>
                <a:moveTo>
                  <a:pt x="1484" y="1013"/>
                </a:moveTo>
                <a:lnTo>
                  <a:pt x="1484" y="1013"/>
                </a:lnTo>
                <a:cubicBezTo>
                  <a:pt x="1483" y="1013"/>
                  <a:pt x="1483" y="1013"/>
                  <a:pt x="1482" y="1013"/>
                </a:cubicBezTo>
                <a:lnTo>
                  <a:pt x="1482" y="1013"/>
                </a:lnTo>
                <a:cubicBezTo>
                  <a:pt x="1483" y="1011"/>
                  <a:pt x="1485" y="1010"/>
                  <a:pt x="1487" y="1009"/>
                </a:cubicBezTo>
                <a:lnTo>
                  <a:pt x="1487" y="1009"/>
                </a:lnTo>
                <a:cubicBezTo>
                  <a:pt x="1486" y="1011"/>
                  <a:pt x="1485" y="1012"/>
                  <a:pt x="1484" y="1013"/>
                </a:cubicBezTo>
                <a:close/>
                <a:moveTo>
                  <a:pt x="1483" y="1042"/>
                </a:moveTo>
                <a:lnTo>
                  <a:pt x="1483" y="1042"/>
                </a:lnTo>
                <a:lnTo>
                  <a:pt x="1483" y="1042"/>
                </a:lnTo>
                <a:lnTo>
                  <a:pt x="1483" y="1042"/>
                </a:lnTo>
                <a:lnTo>
                  <a:pt x="1483" y="1042"/>
                </a:lnTo>
                <a:lnTo>
                  <a:pt x="1483" y="1042"/>
                </a:lnTo>
                <a:cubicBezTo>
                  <a:pt x="1481" y="1045"/>
                  <a:pt x="1481" y="1049"/>
                  <a:pt x="1481" y="1052"/>
                </a:cubicBezTo>
                <a:lnTo>
                  <a:pt x="1481" y="1052"/>
                </a:lnTo>
                <a:cubicBezTo>
                  <a:pt x="1480" y="1052"/>
                  <a:pt x="1479" y="1052"/>
                  <a:pt x="1478" y="1052"/>
                </a:cubicBezTo>
                <a:lnTo>
                  <a:pt x="1478" y="1052"/>
                </a:lnTo>
                <a:cubicBezTo>
                  <a:pt x="1479" y="1048"/>
                  <a:pt x="1480" y="1044"/>
                  <a:pt x="1483" y="1041"/>
                </a:cubicBezTo>
                <a:lnTo>
                  <a:pt x="1483" y="1041"/>
                </a:lnTo>
                <a:cubicBezTo>
                  <a:pt x="1483" y="1039"/>
                  <a:pt x="1483" y="1039"/>
                  <a:pt x="1484" y="1038"/>
                </a:cubicBezTo>
                <a:lnTo>
                  <a:pt x="1484" y="1038"/>
                </a:lnTo>
                <a:cubicBezTo>
                  <a:pt x="1483" y="1039"/>
                  <a:pt x="1483" y="1040"/>
                  <a:pt x="1483" y="1042"/>
                </a:cubicBezTo>
                <a:close/>
                <a:moveTo>
                  <a:pt x="1493" y="857"/>
                </a:moveTo>
                <a:lnTo>
                  <a:pt x="1493" y="857"/>
                </a:lnTo>
                <a:close/>
                <a:moveTo>
                  <a:pt x="1503" y="747"/>
                </a:moveTo>
                <a:lnTo>
                  <a:pt x="1503" y="747"/>
                </a:lnTo>
                <a:cubicBezTo>
                  <a:pt x="1505" y="746"/>
                  <a:pt x="1505" y="745"/>
                  <a:pt x="1505" y="744"/>
                </a:cubicBezTo>
                <a:lnTo>
                  <a:pt x="1505" y="744"/>
                </a:lnTo>
                <a:cubicBezTo>
                  <a:pt x="1513" y="743"/>
                  <a:pt x="1514" y="746"/>
                  <a:pt x="1516" y="751"/>
                </a:cubicBezTo>
                <a:lnTo>
                  <a:pt x="1516" y="751"/>
                </a:lnTo>
                <a:cubicBezTo>
                  <a:pt x="1516" y="752"/>
                  <a:pt x="1516" y="753"/>
                  <a:pt x="1516" y="753"/>
                </a:cubicBezTo>
                <a:lnTo>
                  <a:pt x="1516" y="753"/>
                </a:lnTo>
                <a:cubicBezTo>
                  <a:pt x="1514" y="753"/>
                  <a:pt x="1511" y="755"/>
                  <a:pt x="1509" y="755"/>
                </a:cubicBezTo>
                <a:lnTo>
                  <a:pt x="1509" y="755"/>
                </a:lnTo>
                <a:cubicBezTo>
                  <a:pt x="1507" y="755"/>
                  <a:pt x="1506" y="755"/>
                  <a:pt x="1505" y="753"/>
                </a:cubicBezTo>
                <a:lnTo>
                  <a:pt x="1505" y="753"/>
                </a:lnTo>
                <a:cubicBezTo>
                  <a:pt x="1505" y="752"/>
                  <a:pt x="1503" y="750"/>
                  <a:pt x="1503" y="747"/>
                </a:cubicBezTo>
                <a:close/>
                <a:moveTo>
                  <a:pt x="1513" y="789"/>
                </a:moveTo>
                <a:lnTo>
                  <a:pt x="1513" y="789"/>
                </a:lnTo>
                <a:cubicBezTo>
                  <a:pt x="1514" y="787"/>
                  <a:pt x="1514" y="786"/>
                  <a:pt x="1516" y="784"/>
                </a:cubicBezTo>
                <a:lnTo>
                  <a:pt x="1516" y="784"/>
                </a:lnTo>
                <a:cubicBezTo>
                  <a:pt x="1518" y="784"/>
                  <a:pt x="1519" y="784"/>
                  <a:pt x="1520" y="784"/>
                </a:cubicBezTo>
                <a:lnTo>
                  <a:pt x="1520" y="784"/>
                </a:lnTo>
                <a:cubicBezTo>
                  <a:pt x="1517" y="786"/>
                  <a:pt x="1514" y="787"/>
                  <a:pt x="1513" y="789"/>
                </a:cubicBezTo>
                <a:close/>
                <a:moveTo>
                  <a:pt x="1505" y="831"/>
                </a:moveTo>
                <a:lnTo>
                  <a:pt x="1505" y="831"/>
                </a:lnTo>
                <a:cubicBezTo>
                  <a:pt x="1506" y="831"/>
                  <a:pt x="1507" y="831"/>
                  <a:pt x="1508" y="831"/>
                </a:cubicBezTo>
                <a:lnTo>
                  <a:pt x="1508" y="831"/>
                </a:lnTo>
                <a:cubicBezTo>
                  <a:pt x="1508" y="832"/>
                  <a:pt x="1508" y="833"/>
                  <a:pt x="1509" y="834"/>
                </a:cubicBezTo>
                <a:lnTo>
                  <a:pt x="1509" y="834"/>
                </a:lnTo>
                <a:cubicBezTo>
                  <a:pt x="1508" y="833"/>
                  <a:pt x="1506" y="833"/>
                  <a:pt x="1505" y="833"/>
                </a:cubicBezTo>
                <a:lnTo>
                  <a:pt x="1505" y="833"/>
                </a:lnTo>
                <a:cubicBezTo>
                  <a:pt x="1505" y="833"/>
                  <a:pt x="1505" y="832"/>
                  <a:pt x="1505" y="831"/>
                </a:cubicBezTo>
                <a:close/>
                <a:moveTo>
                  <a:pt x="1522" y="839"/>
                </a:moveTo>
                <a:lnTo>
                  <a:pt x="1522" y="839"/>
                </a:lnTo>
                <a:cubicBezTo>
                  <a:pt x="1524" y="840"/>
                  <a:pt x="1524" y="842"/>
                  <a:pt x="1525" y="844"/>
                </a:cubicBezTo>
                <a:lnTo>
                  <a:pt x="1525" y="844"/>
                </a:lnTo>
                <a:cubicBezTo>
                  <a:pt x="1525" y="844"/>
                  <a:pt x="1525" y="844"/>
                  <a:pt x="1524" y="844"/>
                </a:cubicBezTo>
                <a:lnTo>
                  <a:pt x="1524" y="844"/>
                </a:lnTo>
                <a:cubicBezTo>
                  <a:pt x="1522" y="844"/>
                  <a:pt x="1520" y="845"/>
                  <a:pt x="1519" y="845"/>
                </a:cubicBezTo>
                <a:lnTo>
                  <a:pt x="1519" y="845"/>
                </a:lnTo>
                <a:cubicBezTo>
                  <a:pt x="1514" y="848"/>
                  <a:pt x="1512" y="851"/>
                  <a:pt x="1509" y="855"/>
                </a:cubicBezTo>
                <a:lnTo>
                  <a:pt x="1509" y="855"/>
                </a:lnTo>
                <a:cubicBezTo>
                  <a:pt x="1509" y="854"/>
                  <a:pt x="1508" y="853"/>
                  <a:pt x="1507" y="851"/>
                </a:cubicBezTo>
                <a:lnTo>
                  <a:pt x="1507" y="851"/>
                </a:lnTo>
                <a:cubicBezTo>
                  <a:pt x="1507" y="850"/>
                  <a:pt x="1509" y="847"/>
                  <a:pt x="1511" y="845"/>
                </a:cubicBezTo>
                <a:lnTo>
                  <a:pt x="1511" y="845"/>
                </a:lnTo>
                <a:cubicBezTo>
                  <a:pt x="1514" y="852"/>
                  <a:pt x="1516" y="845"/>
                  <a:pt x="1519" y="843"/>
                </a:cubicBezTo>
                <a:lnTo>
                  <a:pt x="1519" y="843"/>
                </a:lnTo>
                <a:cubicBezTo>
                  <a:pt x="1520" y="840"/>
                  <a:pt x="1521" y="836"/>
                  <a:pt x="1521" y="833"/>
                </a:cubicBezTo>
                <a:lnTo>
                  <a:pt x="1521" y="833"/>
                </a:lnTo>
                <a:cubicBezTo>
                  <a:pt x="1521" y="831"/>
                  <a:pt x="1520" y="830"/>
                  <a:pt x="1520" y="828"/>
                </a:cubicBezTo>
                <a:lnTo>
                  <a:pt x="1520" y="828"/>
                </a:lnTo>
                <a:cubicBezTo>
                  <a:pt x="1519" y="826"/>
                  <a:pt x="1517" y="825"/>
                  <a:pt x="1515" y="825"/>
                </a:cubicBezTo>
                <a:lnTo>
                  <a:pt x="1515" y="825"/>
                </a:lnTo>
                <a:lnTo>
                  <a:pt x="1516" y="824"/>
                </a:lnTo>
                <a:lnTo>
                  <a:pt x="1516" y="824"/>
                </a:lnTo>
                <a:cubicBezTo>
                  <a:pt x="1517" y="824"/>
                  <a:pt x="1518" y="823"/>
                  <a:pt x="1520" y="822"/>
                </a:cubicBezTo>
                <a:lnTo>
                  <a:pt x="1520" y="822"/>
                </a:lnTo>
                <a:lnTo>
                  <a:pt x="1520" y="822"/>
                </a:lnTo>
                <a:lnTo>
                  <a:pt x="1520" y="822"/>
                </a:lnTo>
                <a:cubicBezTo>
                  <a:pt x="1520" y="823"/>
                  <a:pt x="1520" y="824"/>
                  <a:pt x="1520" y="824"/>
                </a:cubicBezTo>
                <a:lnTo>
                  <a:pt x="1520" y="824"/>
                </a:lnTo>
                <a:cubicBezTo>
                  <a:pt x="1521" y="825"/>
                  <a:pt x="1522" y="826"/>
                  <a:pt x="1523" y="828"/>
                </a:cubicBezTo>
                <a:lnTo>
                  <a:pt x="1523" y="828"/>
                </a:lnTo>
                <a:cubicBezTo>
                  <a:pt x="1524" y="828"/>
                  <a:pt x="1525" y="829"/>
                  <a:pt x="1526" y="829"/>
                </a:cubicBezTo>
                <a:lnTo>
                  <a:pt x="1526" y="829"/>
                </a:lnTo>
                <a:cubicBezTo>
                  <a:pt x="1525" y="830"/>
                  <a:pt x="1524" y="830"/>
                  <a:pt x="1524" y="830"/>
                </a:cubicBezTo>
                <a:lnTo>
                  <a:pt x="1524" y="830"/>
                </a:lnTo>
                <a:cubicBezTo>
                  <a:pt x="1522" y="833"/>
                  <a:pt x="1521" y="836"/>
                  <a:pt x="1522" y="839"/>
                </a:cubicBezTo>
                <a:close/>
                <a:moveTo>
                  <a:pt x="1522" y="664"/>
                </a:moveTo>
                <a:lnTo>
                  <a:pt x="1522" y="664"/>
                </a:lnTo>
                <a:cubicBezTo>
                  <a:pt x="1523" y="665"/>
                  <a:pt x="1523" y="667"/>
                  <a:pt x="1522" y="667"/>
                </a:cubicBezTo>
                <a:lnTo>
                  <a:pt x="1522" y="667"/>
                </a:lnTo>
                <a:lnTo>
                  <a:pt x="1522" y="667"/>
                </a:lnTo>
                <a:lnTo>
                  <a:pt x="1522" y="667"/>
                </a:lnTo>
                <a:cubicBezTo>
                  <a:pt x="1521" y="669"/>
                  <a:pt x="1520" y="669"/>
                  <a:pt x="1520" y="669"/>
                </a:cubicBezTo>
                <a:lnTo>
                  <a:pt x="1520" y="669"/>
                </a:lnTo>
                <a:cubicBezTo>
                  <a:pt x="1520" y="667"/>
                  <a:pt x="1520" y="665"/>
                  <a:pt x="1520" y="663"/>
                </a:cubicBezTo>
                <a:lnTo>
                  <a:pt x="1520" y="663"/>
                </a:lnTo>
                <a:cubicBezTo>
                  <a:pt x="1520" y="663"/>
                  <a:pt x="1521" y="663"/>
                  <a:pt x="1522" y="664"/>
                </a:cubicBezTo>
                <a:close/>
                <a:moveTo>
                  <a:pt x="1533" y="698"/>
                </a:moveTo>
                <a:lnTo>
                  <a:pt x="1533" y="698"/>
                </a:lnTo>
                <a:cubicBezTo>
                  <a:pt x="1533" y="701"/>
                  <a:pt x="1532" y="703"/>
                  <a:pt x="1532" y="705"/>
                </a:cubicBezTo>
                <a:lnTo>
                  <a:pt x="1532" y="705"/>
                </a:lnTo>
                <a:cubicBezTo>
                  <a:pt x="1530" y="704"/>
                  <a:pt x="1530" y="704"/>
                  <a:pt x="1528" y="703"/>
                </a:cubicBezTo>
                <a:lnTo>
                  <a:pt x="1528" y="703"/>
                </a:lnTo>
                <a:cubicBezTo>
                  <a:pt x="1530" y="701"/>
                  <a:pt x="1532" y="700"/>
                  <a:pt x="1533" y="698"/>
                </a:cubicBezTo>
                <a:close/>
                <a:moveTo>
                  <a:pt x="1521" y="646"/>
                </a:moveTo>
                <a:lnTo>
                  <a:pt x="1521" y="646"/>
                </a:lnTo>
                <a:cubicBezTo>
                  <a:pt x="1527" y="648"/>
                  <a:pt x="1532" y="645"/>
                  <a:pt x="1536" y="640"/>
                </a:cubicBezTo>
                <a:lnTo>
                  <a:pt x="1536" y="640"/>
                </a:lnTo>
                <a:cubicBezTo>
                  <a:pt x="1536" y="640"/>
                  <a:pt x="1536" y="640"/>
                  <a:pt x="1536" y="639"/>
                </a:cubicBezTo>
                <a:lnTo>
                  <a:pt x="1536" y="639"/>
                </a:lnTo>
                <a:cubicBezTo>
                  <a:pt x="1538" y="641"/>
                  <a:pt x="1540" y="641"/>
                  <a:pt x="1542" y="641"/>
                </a:cubicBezTo>
                <a:lnTo>
                  <a:pt x="1542" y="641"/>
                </a:lnTo>
                <a:cubicBezTo>
                  <a:pt x="1542" y="642"/>
                  <a:pt x="1542" y="643"/>
                  <a:pt x="1543" y="645"/>
                </a:cubicBezTo>
                <a:lnTo>
                  <a:pt x="1543" y="645"/>
                </a:lnTo>
                <a:cubicBezTo>
                  <a:pt x="1544" y="645"/>
                  <a:pt x="1544" y="646"/>
                  <a:pt x="1545" y="647"/>
                </a:cubicBezTo>
                <a:lnTo>
                  <a:pt x="1546" y="652"/>
                </a:lnTo>
                <a:lnTo>
                  <a:pt x="1546" y="652"/>
                </a:lnTo>
                <a:lnTo>
                  <a:pt x="1545" y="652"/>
                </a:lnTo>
                <a:lnTo>
                  <a:pt x="1545" y="652"/>
                </a:lnTo>
                <a:cubicBezTo>
                  <a:pt x="1537" y="650"/>
                  <a:pt x="1530" y="649"/>
                  <a:pt x="1523" y="652"/>
                </a:cubicBezTo>
                <a:lnTo>
                  <a:pt x="1523" y="652"/>
                </a:lnTo>
                <a:cubicBezTo>
                  <a:pt x="1522" y="652"/>
                  <a:pt x="1522" y="652"/>
                  <a:pt x="1521" y="652"/>
                </a:cubicBezTo>
                <a:lnTo>
                  <a:pt x="1521" y="652"/>
                </a:lnTo>
                <a:cubicBezTo>
                  <a:pt x="1522" y="649"/>
                  <a:pt x="1522" y="648"/>
                  <a:pt x="1521" y="646"/>
                </a:cubicBezTo>
                <a:close/>
                <a:moveTo>
                  <a:pt x="1543" y="691"/>
                </a:moveTo>
                <a:lnTo>
                  <a:pt x="1543" y="691"/>
                </a:lnTo>
                <a:cubicBezTo>
                  <a:pt x="1542" y="691"/>
                  <a:pt x="1542" y="691"/>
                  <a:pt x="1541" y="691"/>
                </a:cubicBezTo>
                <a:lnTo>
                  <a:pt x="1541" y="691"/>
                </a:lnTo>
                <a:lnTo>
                  <a:pt x="1541" y="691"/>
                </a:lnTo>
                <a:lnTo>
                  <a:pt x="1541" y="691"/>
                </a:lnTo>
                <a:cubicBezTo>
                  <a:pt x="1542" y="690"/>
                  <a:pt x="1542" y="689"/>
                  <a:pt x="1543" y="688"/>
                </a:cubicBezTo>
                <a:lnTo>
                  <a:pt x="1543" y="688"/>
                </a:lnTo>
                <a:cubicBezTo>
                  <a:pt x="1543" y="689"/>
                  <a:pt x="1543" y="690"/>
                  <a:pt x="1543" y="691"/>
                </a:cubicBezTo>
                <a:close/>
                <a:moveTo>
                  <a:pt x="1548" y="674"/>
                </a:moveTo>
                <a:lnTo>
                  <a:pt x="1548" y="674"/>
                </a:lnTo>
                <a:cubicBezTo>
                  <a:pt x="1547" y="675"/>
                  <a:pt x="1546" y="676"/>
                  <a:pt x="1546" y="677"/>
                </a:cubicBezTo>
                <a:lnTo>
                  <a:pt x="1546" y="677"/>
                </a:lnTo>
                <a:cubicBezTo>
                  <a:pt x="1545" y="676"/>
                  <a:pt x="1544" y="675"/>
                  <a:pt x="1543" y="674"/>
                </a:cubicBezTo>
                <a:lnTo>
                  <a:pt x="1543" y="674"/>
                </a:lnTo>
                <a:cubicBezTo>
                  <a:pt x="1545" y="675"/>
                  <a:pt x="1547" y="674"/>
                  <a:pt x="1548" y="674"/>
                </a:cubicBezTo>
                <a:close/>
                <a:moveTo>
                  <a:pt x="1571" y="752"/>
                </a:moveTo>
                <a:lnTo>
                  <a:pt x="1571" y="752"/>
                </a:lnTo>
                <a:cubicBezTo>
                  <a:pt x="1570" y="753"/>
                  <a:pt x="1569" y="755"/>
                  <a:pt x="1569" y="757"/>
                </a:cubicBezTo>
                <a:lnTo>
                  <a:pt x="1569" y="757"/>
                </a:lnTo>
                <a:cubicBezTo>
                  <a:pt x="1568" y="755"/>
                  <a:pt x="1566" y="755"/>
                  <a:pt x="1565" y="753"/>
                </a:cubicBezTo>
                <a:lnTo>
                  <a:pt x="1565" y="753"/>
                </a:lnTo>
                <a:cubicBezTo>
                  <a:pt x="1568" y="753"/>
                  <a:pt x="1569" y="753"/>
                  <a:pt x="1571" y="752"/>
                </a:cubicBezTo>
                <a:close/>
                <a:moveTo>
                  <a:pt x="1552" y="712"/>
                </a:moveTo>
                <a:lnTo>
                  <a:pt x="1552" y="712"/>
                </a:lnTo>
                <a:cubicBezTo>
                  <a:pt x="1557" y="714"/>
                  <a:pt x="1561" y="716"/>
                  <a:pt x="1566" y="717"/>
                </a:cubicBezTo>
                <a:lnTo>
                  <a:pt x="1566" y="717"/>
                </a:lnTo>
                <a:cubicBezTo>
                  <a:pt x="1565" y="718"/>
                  <a:pt x="1565" y="719"/>
                  <a:pt x="1564" y="720"/>
                </a:cubicBezTo>
                <a:lnTo>
                  <a:pt x="1564" y="720"/>
                </a:lnTo>
                <a:cubicBezTo>
                  <a:pt x="1557" y="720"/>
                  <a:pt x="1555" y="712"/>
                  <a:pt x="1548" y="712"/>
                </a:cubicBezTo>
                <a:lnTo>
                  <a:pt x="1548" y="712"/>
                </a:lnTo>
                <a:cubicBezTo>
                  <a:pt x="1548" y="712"/>
                  <a:pt x="1547" y="712"/>
                  <a:pt x="1546" y="712"/>
                </a:cubicBezTo>
                <a:lnTo>
                  <a:pt x="1546" y="712"/>
                </a:lnTo>
                <a:cubicBezTo>
                  <a:pt x="1548" y="710"/>
                  <a:pt x="1548" y="708"/>
                  <a:pt x="1548" y="706"/>
                </a:cubicBezTo>
                <a:lnTo>
                  <a:pt x="1548" y="706"/>
                </a:lnTo>
                <a:cubicBezTo>
                  <a:pt x="1549" y="708"/>
                  <a:pt x="1550" y="710"/>
                  <a:pt x="1552" y="712"/>
                </a:cubicBezTo>
                <a:close/>
                <a:moveTo>
                  <a:pt x="1557" y="685"/>
                </a:moveTo>
                <a:lnTo>
                  <a:pt x="1557" y="685"/>
                </a:lnTo>
                <a:cubicBezTo>
                  <a:pt x="1558" y="685"/>
                  <a:pt x="1559" y="685"/>
                  <a:pt x="1559" y="687"/>
                </a:cubicBezTo>
                <a:lnTo>
                  <a:pt x="1559" y="687"/>
                </a:lnTo>
                <a:lnTo>
                  <a:pt x="1559" y="687"/>
                </a:lnTo>
                <a:cubicBezTo>
                  <a:pt x="1558" y="688"/>
                  <a:pt x="1557" y="689"/>
                  <a:pt x="1555" y="689"/>
                </a:cubicBezTo>
                <a:lnTo>
                  <a:pt x="1555" y="689"/>
                </a:lnTo>
                <a:cubicBezTo>
                  <a:pt x="1556" y="687"/>
                  <a:pt x="1556" y="686"/>
                  <a:pt x="1557" y="685"/>
                </a:cubicBezTo>
                <a:close/>
                <a:moveTo>
                  <a:pt x="1550" y="621"/>
                </a:moveTo>
                <a:lnTo>
                  <a:pt x="1550" y="621"/>
                </a:lnTo>
                <a:cubicBezTo>
                  <a:pt x="1551" y="621"/>
                  <a:pt x="1552" y="620"/>
                  <a:pt x="1552" y="620"/>
                </a:cubicBezTo>
                <a:lnTo>
                  <a:pt x="1552" y="620"/>
                </a:lnTo>
                <a:cubicBezTo>
                  <a:pt x="1554" y="620"/>
                  <a:pt x="1554" y="620"/>
                  <a:pt x="1555" y="621"/>
                </a:cubicBezTo>
                <a:lnTo>
                  <a:pt x="1555" y="621"/>
                </a:lnTo>
                <a:lnTo>
                  <a:pt x="1555" y="621"/>
                </a:lnTo>
                <a:lnTo>
                  <a:pt x="1555" y="621"/>
                </a:lnTo>
                <a:cubicBezTo>
                  <a:pt x="1552" y="622"/>
                  <a:pt x="1551" y="622"/>
                  <a:pt x="1550" y="621"/>
                </a:cubicBezTo>
                <a:close/>
                <a:moveTo>
                  <a:pt x="1557" y="525"/>
                </a:moveTo>
                <a:lnTo>
                  <a:pt x="1557" y="525"/>
                </a:lnTo>
                <a:cubicBezTo>
                  <a:pt x="1558" y="525"/>
                  <a:pt x="1558" y="525"/>
                  <a:pt x="1558" y="525"/>
                </a:cubicBezTo>
                <a:lnTo>
                  <a:pt x="1558" y="525"/>
                </a:lnTo>
                <a:cubicBezTo>
                  <a:pt x="1558" y="525"/>
                  <a:pt x="1558" y="525"/>
                  <a:pt x="1557" y="525"/>
                </a:cubicBezTo>
                <a:close/>
                <a:moveTo>
                  <a:pt x="1563" y="568"/>
                </a:moveTo>
                <a:lnTo>
                  <a:pt x="1563" y="568"/>
                </a:lnTo>
                <a:cubicBezTo>
                  <a:pt x="1563" y="568"/>
                  <a:pt x="1563" y="568"/>
                  <a:pt x="1563" y="566"/>
                </a:cubicBezTo>
                <a:lnTo>
                  <a:pt x="1563" y="566"/>
                </a:lnTo>
                <a:cubicBezTo>
                  <a:pt x="1563" y="568"/>
                  <a:pt x="1563" y="569"/>
                  <a:pt x="1563" y="570"/>
                </a:cubicBezTo>
                <a:lnTo>
                  <a:pt x="1563" y="570"/>
                </a:lnTo>
                <a:cubicBezTo>
                  <a:pt x="1563" y="571"/>
                  <a:pt x="1562" y="571"/>
                  <a:pt x="1562" y="571"/>
                </a:cubicBezTo>
                <a:lnTo>
                  <a:pt x="1562" y="571"/>
                </a:lnTo>
                <a:cubicBezTo>
                  <a:pt x="1562" y="571"/>
                  <a:pt x="1562" y="571"/>
                  <a:pt x="1562" y="572"/>
                </a:cubicBezTo>
                <a:lnTo>
                  <a:pt x="1562" y="572"/>
                </a:lnTo>
                <a:cubicBezTo>
                  <a:pt x="1560" y="570"/>
                  <a:pt x="1559" y="569"/>
                  <a:pt x="1558" y="568"/>
                </a:cubicBezTo>
                <a:lnTo>
                  <a:pt x="1558" y="568"/>
                </a:lnTo>
                <a:cubicBezTo>
                  <a:pt x="1559" y="568"/>
                  <a:pt x="1561" y="568"/>
                  <a:pt x="1563" y="568"/>
                </a:cubicBezTo>
                <a:close/>
                <a:moveTo>
                  <a:pt x="1472" y="892"/>
                </a:moveTo>
                <a:lnTo>
                  <a:pt x="1472" y="892"/>
                </a:lnTo>
                <a:cubicBezTo>
                  <a:pt x="1472" y="891"/>
                  <a:pt x="1473" y="891"/>
                  <a:pt x="1474" y="891"/>
                </a:cubicBezTo>
                <a:lnTo>
                  <a:pt x="1474" y="891"/>
                </a:lnTo>
                <a:cubicBezTo>
                  <a:pt x="1475" y="891"/>
                  <a:pt x="1475" y="892"/>
                  <a:pt x="1476" y="892"/>
                </a:cubicBezTo>
                <a:lnTo>
                  <a:pt x="1476" y="892"/>
                </a:lnTo>
                <a:cubicBezTo>
                  <a:pt x="1473" y="893"/>
                  <a:pt x="1472" y="893"/>
                  <a:pt x="1472" y="892"/>
                </a:cubicBezTo>
                <a:close/>
                <a:moveTo>
                  <a:pt x="1470" y="955"/>
                </a:moveTo>
                <a:lnTo>
                  <a:pt x="1470" y="955"/>
                </a:lnTo>
                <a:cubicBezTo>
                  <a:pt x="1468" y="953"/>
                  <a:pt x="1465" y="951"/>
                  <a:pt x="1462" y="951"/>
                </a:cubicBezTo>
                <a:lnTo>
                  <a:pt x="1462" y="951"/>
                </a:lnTo>
                <a:cubicBezTo>
                  <a:pt x="1466" y="948"/>
                  <a:pt x="1470" y="947"/>
                  <a:pt x="1472" y="944"/>
                </a:cubicBezTo>
                <a:lnTo>
                  <a:pt x="1472" y="944"/>
                </a:lnTo>
                <a:lnTo>
                  <a:pt x="1472" y="944"/>
                </a:lnTo>
                <a:lnTo>
                  <a:pt x="1472" y="944"/>
                </a:lnTo>
                <a:cubicBezTo>
                  <a:pt x="1471" y="946"/>
                  <a:pt x="1472" y="947"/>
                  <a:pt x="1472" y="947"/>
                </a:cubicBezTo>
                <a:lnTo>
                  <a:pt x="1472" y="947"/>
                </a:lnTo>
                <a:cubicBezTo>
                  <a:pt x="1471" y="949"/>
                  <a:pt x="1470" y="951"/>
                  <a:pt x="1470" y="955"/>
                </a:cubicBezTo>
                <a:close/>
                <a:moveTo>
                  <a:pt x="1464" y="1000"/>
                </a:moveTo>
                <a:lnTo>
                  <a:pt x="1464" y="1000"/>
                </a:lnTo>
                <a:cubicBezTo>
                  <a:pt x="1464" y="1001"/>
                  <a:pt x="1463" y="1002"/>
                  <a:pt x="1462" y="1004"/>
                </a:cubicBezTo>
                <a:lnTo>
                  <a:pt x="1462" y="1004"/>
                </a:lnTo>
                <a:cubicBezTo>
                  <a:pt x="1462" y="1003"/>
                  <a:pt x="1462" y="1003"/>
                  <a:pt x="1461" y="1002"/>
                </a:cubicBezTo>
                <a:lnTo>
                  <a:pt x="1461" y="1002"/>
                </a:lnTo>
                <a:cubicBezTo>
                  <a:pt x="1462" y="1000"/>
                  <a:pt x="1464" y="998"/>
                  <a:pt x="1464" y="995"/>
                </a:cubicBezTo>
                <a:lnTo>
                  <a:pt x="1464" y="995"/>
                </a:lnTo>
                <a:cubicBezTo>
                  <a:pt x="1464" y="993"/>
                  <a:pt x="1464" y="992"/>
                  <a:pt x="1463" y="990"/>
                </a:cubicBezTo>
                <a:lnTo>
                  <a:pt x="1463" y="990"/>
                </a:lnTo>
                <a:cubicBezTo>
                  <a:pt x="1465" y="991"/>
                  <a:pt x="1467" y="991"/>
                  <a:pt x="1468" y="990"/>
                </a:cubicBezTo>
                <a:lnTo>
                  <a:pt x="1468" y="990"/>
                </a:lnTo>
                <a:cubicBezTo>
                  <a:pt x="1466" y="993"/>
                  <a:pt x="1466" y="996"/>
                  <a:pt x="1464" y="1000"/>
                </a:cubicBezTo>
                <a:close/>
                <a:moveTo>
                  <a:pt x="1456" y="1021"/>
                </a:moveTo>
                <a:lnTo>
                  <a:pt x="1456" y="1021"/>
                </a:lnTo>
                <a:cubicBezTo>
                  <a:pt x="1456" y="1022"/>
                  <a:pt x="1456" y="1022"/>
                  <a:pt x="1456" y="1023"/>
                </a:cubicBezTo>
                <a:lnTo>
                  <a:pt x="1456" y="1023"/>
                </a:lnTo>
                <a:cubicBezTo>
                  <a:pt x="1455" y="1023"/>
                  <a:pt x="1455" y="1023"/>
                  <a:pt x="1455" y="1023"/>
                </a:cubicBezTo>
                <a:lnTo>
                  <a:pt x="1455" y="1023"/>
                </a:lnTo>
                <a:cubicBezTo>
                  <a:pt x="1454" y="1020"/>
                  <a:pt x="1454" y="1018"/>
                  <a:pt x="1454" y="1017"/>
                </a:cubicBezTo>
                <a:lnTo>
                  <a:pt x="1454" y="1017"/>
                </a:lnTo>
                <a:lnTo>
                  <a:pt x="1454" y="1017"/>
                </a:lnTo>
                <a:lnTo>
                  <a:pt x="1454" y="1017"/>
                </a:lnTo>
                <a:cubicBezTo>
                  <a:pt x="1457" y="1017"/>
                  <a:pt x="1460" y="1016"/>
                  <a:pt x="1461" y="1012"/>
                </a:cubicBezTo>
                <a:lnTo>
                  <a:pt x="1461" y="1012"/>
                </a:lnTo>
                <a:lnTo>
                  <a:pt x="1461" y="1012"/>
                </a:lnTo>
                <a:cubicBezTo>
                  <a:pt x="1462" y="1014"/>
                  <a:pt x="1462" y="1016"/>
                  <a:pt x="1464" y="1017"/>
                </a:cubicBezTo>
                <a:lnTo>
                  <a:pt x="1464" y="1017"/>
                </a:lnTo>
                <a:cubicBezTo>
                  <a:pt x="1461" y="1017"/>
                  <a:pt x="1458" y="1019"/>
                  <a:pt x="1456" y="1021"/>
                </a:cubicBezTo>
                <a:close/>
                <a:moveTo>
                  <a:pt x="1448" y="1076"/>
                </a:moveTo>
                <a:lnTo>
                  <a:pt x="1448" y="1076"/>
                </a:lnTo>
                <a:cubicBezTo>
                  <a:pt x="1445" y="1080"/>
                  <a:pt x="1440" y="1082"/>
                  <a:pt x="1440" y="1088"/>
                </a:cubicBezTo>
                <a:lnTo>
                  <a:pt x="1440" y="1088"/>
                </a:lnTo>
                <a:cubicBezTo>
                  <a:pt x="1439" y="1088"/>
                  <a:pt x="1438" y="1089"/>
                  <a:pt x="1437" y="1090"/>
                </a:cubicBezTo>
                <a:lnTo>
                  <a:pt x="1437" y="1090"/>
                </a:lnTo>
                <a:cubicBezTo>
                  <a:pt x="1432" y="1097"/>
                  <a:pt x="1436" y="1100"/>
                  <a:pt x="1441" y="1104"/>
                </a:cubicBezTo>
                <a:lnTo>
                  <a:pt x="1441" y="1104"/>
                </a:lnTo>
                <a:lnTo>
                  <a:pt x="1441" y="1104"/>
                </a:lnTo>
                <a:lnTo>
                  <a:pt x="1441" y="1104"/>
                </a:lnTo>
                <a:cubicBezTo>
                  <a:pt x="1441" y="1104"/>
                  <a:pt x="1440" y="1105"/>
                  <a:pt x="1440" y="1106"/>
                </a:cubicBezTo>
                <a:lnTo>
                  <a:pt x="1440" y="1106"/>
                </a:lnTo>
                <a:cubicBezTo>
                  <a:pt x="1437" y="1103"/>
                  <a:pt x="1434" y="1096"/>
                  <a:pt x="1428" y="1096"/>
                </a:cubicBezTo>
                <a:lnTo>
                  <a:pt x="1428" y="1096"/>
                </a:lnTo>
                <a:cubicBezTo>
                  <a:pt x="1426" y="1098"/>
                  <a:pt x="1424" y="1101"/>
                  <a:pt x="1425" y="1104"/>
                </a:cubicBezTo>
                <a:lnTo>
                  <a:pt x="1425" y="1104"/>
                </a:lnTo>
                <a:cubicBezTo>
                  <a:pt x="1423" y="1104"/>
                  <a:pt x="1421" y="1105"/>
                  <a:pt x="1419" y="1107"/>
                </a:cubicBezTo>
                <a:lnTo>
                  <a:pt x="1419" y="1107"/>
                </a:lnTo>
                <a:lnTo>
                  <a:pt x="1419" y="1107"/>
                </a:lnTo>
                <a:lnTo>
                  <a:pt x="1419" y="1107"/>
                </a:lnTo>
                <a:cubicBezTo>
                  <a:pt x="1419" y="1107"/>
                  <a:pt x="1418" y="1107"/>
                  <a:pt x="1417" y="1107"/>
                </a:cubicBezTo>
                <a:lnTo>
                  <a:pt x="1417" y="1107"/>
                </a:lnTo>
                <a:cubicBezTo>
                  <a:pt x="1416" y="1107"/>
                  <a:pt x="1415" y="1107"/>
                  <a:pt x="1414" y="1107"/>
                </a:cubicBezTo>
                <a:lnTo>
                  <a:pt x="1414" y="1107"/>
                </a:lnTo>
                <a:cubicBezTo>
                  <a:pt x="1413" y="1107"/>
                  <a:pt x="1413" y="1106"/>
                  <a:pt x="1411" y="1106"/>
                </a:cubicBezTo>
                <a:lnTo>
                  <a:pt x="1411" y="1106"/>
                </a:lnTo>
                <a:cubicBezTo>
                  <a:pt x="1411" y="1105"/>
                  <a:pt x="1411" y="1104"/>
                  <a:pt x="1411" y="1104"/>
                </a:cubicBezTo>
                <a:lnTo>
                  <a:pt x="1411" y="1104"/>
                </a:lnTo>
                <a:cubicBezTo>
                  <a:pt x="1413" y="1103"/>
                  <a:pt x="1413" y="1101"/>
                  <a:pt x="1415" y="1099"/>
                </a:cubicBezTo>
                <a:lnTo>
                  <a:pt x="1415" y="1099"/>
                </a:lnTo>
                <a:cubicBezTo>
                  <a:pt x="1415" y="1098"/>
                  <a:pt x="1415" y="1098"/>
                  <a:pt x="1414" y="1097"/>
                </a:cubicBezTo>
                <a:lnTo>
                  <a:pt x="1414" y="1097"/>
                </a:lnTo>
                <a:cubicBezTo>
                  <a:pt x="1417" y="1098"/>
                  <a:pt x="1419" y="1098"/>
                  <a:pt x="1421" y="1098"/>
                </a:cubicBezTo>
                <a:lnTo>
                  <a:pt x="1421" y="1098"/>
                </a:lnTo>
                <a:cubicBezTo>
                  <a:pt x="1424" y="1096"/>
                  <a:pt x="1426" y="1094"/>
                  <a:pt x="1428" y="1092"/>
                </a:cubicBezTo>
                <a:lnTo>
                  <a:pt x="1428" y="1092"/>
                </a:lnTo>
                <a:cubicBezTo>
                  <a:pt x="1428" y="1090"/>
                  <a:pt x="1428" y="1089"/>
                  <a:pt x="1428" y="1088"/>
                </a:cubicBezTo>
                <a:lnTo>
                  <a:pt x="1428" y="1088"/>
                </a:lnTo>
                <a:cubicBezTo>
                  <a:pt x="1427" y="1085"/>
                  <a:pt x="1427" y="1083"/>
                  <a:pt x="1427" y="1082"/>
                </a:cubicBezTo>
                <a:lnTo>
                  <a:pt x="1427" y="1082"/>
                </a:lnTo>
                <a:cubicBezTo>
                  <a:pt x="1428" y="1078"/>
                  <a:pt x="1434" y="1076"/>
                  <a:pt x="1428" y="1071"/>
                </a:cubicBezTo>
                <a:lnTo>
                  <a:pt x="1428" y="1071"/>
                </a:lnTo>
                <a:cubicBezTo>
                  <a:pt x="1428" y="1069"/>
                  <a:pt x="1430" y="1068"/>
                  <a:pt x="1432" y="1067"/>
                </a:cubicBezTo>
                <a:lnTo>
                  <a:pt x="1432" y="1067"/>
                </a:lnTo>
                <a:cubicBezTo>
                  <a:pt x="1432" y="1067"/>
                  <a:pt x="1433" y="1067"/>
                  <a:pt x="1434" y="1067"/>
                </a:cubicBezTo>
                <a:lnTo>
                  <a:pt x="1434" y="1067"/>
                </a:lnTo>
                <a:cubicBezTo>
                  <a:pt x="1434" y="1066"/>
                  <a:pt x="1435" y="1064"/>
                  <a:pt x="1435" y="1064"/>
                </a:cubicBezTo>
                <a:lnTo>
                  <a:pt x="1435" y="1064"/>
                </a:lnTo>
                <a:cubicBezTo>
                  <a:pt x="1436" y="1064"/>
                  <a:pt x="1436" y="1066"/>
                  <a:pt x="1436" y="1067"/>
                </a:cubicBezTo>
                <a:lnTo>
                  <a:pt x="1436" y="1067"/>
                </a:lnTo>
                <a:cubicBezTo>
                  <a:pt x="1440" y="1070"/>
                  <a:pt x="1444" y="1072"/>
                  <a:pt x="1449" y="1073"/>
                </a:cubicBezTo>
                <a:lnTo>
                  <a:pt x="1449" y="1073"/>
                </a:lnTo>
                <a:cubicBezTo>
                  <a:pt x="1448" y="1074"/>
                  <a:pt x="1448" y="1075"/>
                  <a:pt x="1448" y="1076"/>
                </a:cubicBezTo>
                <a:close/>
                <a:moveTo>
                  <a:pt x="1441" y="1131"/>
                </a:moveTo>
                <a:lnTo>
                  <a:pt x="1441" y="1131"/>
                </a:lnTo>
                <a:lnTo>
                  <a:pt x="1441" y="1132"/>
                </a:lnTo>
                <a:lnTo>
                  <a:pt x="1441" y="1132"/>
                </a:lnTo>
                <a:lnTo>
                  <a:pt x="1441" y="1132"/>
                </a:lnTo>
                <a:lnTo>
                  <a:pt x="1441" y="1131"/>
                </a:lnTo>
                <a:close/>
                <a:moveTo>
                  <a:pt x="1445" y="1251"/>
                </a:moveTo>
                <a:lnTo>
                  <a:pt x="1445" y="1251"/>
                </a:lnTo>
                <a:cubicBezTo>
                  <a:pt x="1445" y="1252"/>
                  <a:pt x="1443" y="1254"/>
                  <a:pt x="1443" y="1255"/>
                </a:cubicBezTo>
                <a:lnTo>
                  <a:pt x="1443" y="1255"/>
                </a:lnTo>
                <a:cubicBezTo>
                  <a:pt x="1443" y="1256"/>
                  <a:pt x="1443" y="1256"/>
                  <a:pt x="1443" y="1257"/>
                </a:cubicBezTo>
                <a:lnTo>
                  <a:pt x="1443" y="1257"/>
                </a:lnTo>
                <a:cubicBezTo>
                  <a:pt x="1442" y="1257"/>
                  <a:pt x="1442" y="1257"/>
                  <a:pt x="1441" y="1257"/>
                </a:cubicBezTo>
                <a:lnTo>
                  <a:pt x="1441" y="1254"/>
                </a:lnTo>
                <a:lnTo>
                  <a:pt x="1441" y="1254"/>
                </a:lnTo>
                <a:cubicBezTo>
                  <a:pt x="1443" y="1254"/>
                  <a:pt x="1444" y="1252"/>
                  <a:pt x="1445" y="1251"/>
                </a:cubicBezTo>
                <a:close/>
                <a:moveTo>
                  <a:pt x="1429" y="1165"/>
                </a:moveTo>
                <a:lnTo>
                  <a:pt x="1429" y="1165"/>
                </a:lnTo>
                <a:cubicBezTo>
                  <a:pt x="1429" y="1163"/>
                  <a:pt x="1429" y="1162"/>
                  <a:pt x="1428" y="1161"/>
                </a:cubicBezTo>
                <a:lnTo>
                  <a:pt x="1428" y="1161"/>
                </a:lnTo>
                <a:cubicBezTo>
                  <a:pt x="1428" y="1160"/>
                  <a:pt x="1427" y="1159"/>
                  <a:pt x="1427" y="1159"/>
                </a:cubicBezTo>
                <a:lnTo>
                  <a:pt x="1427" y="1159"/>
                </a:lnTo>
                <a:lnTo>
                  <a:pt x="1427" y="1159"/>
                </a:lnTo>
                <a:cubicBezTo>
                  <a:pt x="1428" y="1160"/>
                  <a:pt x="1430" y="1160"/>
                  <a:pt x="1432" y="1159"/>
                </a:cubicBezTo>
                <a:lnTo>
                  <a:pt x="1432" y="1159"/>
                </a:lnTo>
                <a:cubicBezTo>
                  <a:pt x="1431" y="1162"/>
                  <a:pt x="1430" y="1163"/>
                  <a:pt x="1429" y="1165"/>
                </a:cubicBezTo>
                <a:close/>
                <a:moveTo>
                  <a:pt x="1424" y="1135"/>
                </a:moveTo>
                <a:lnTo>
                  <a:pt x="1424" y="1135"/>
                </a:lnTo>
                <a:cubicBezTo>
                  <a:pt x="1423" y="1135"/>
                  <a:pt x="1422" y="1136"/>
                  <a:pt x="1421" y="1137"/>
                </a:cubicBezTo>
                <a:lnTo>
                  <a:pt x="1421" y="1137"/>
                </a:lnTo>
                <a:cubicBezTo>
                  <a:pt x="1421" y="1137"/>
                  <a:pt x="1421" y="1137"/>
                  <a:pt x="1421" y="1136"/>
                </a:cubicBezTo>
                <a:lnTo>
                  <a:pt x="1421" y="1136"/>
                </a:lnTo>
                <a:lnTo>
                  <a:pt x="1421" y="1136"/>
                </a:lnTo>
                <a:lnTo>
                  <a:pt x="1421" y="1136"/>
                </a:lnTo>
                <a:cubicBezTo>
                  <a:pt x="1422" y="1133"/>
                  <a:pt x="1418" y="1129"/>
                  <a:pt x="1417" y="1125"/>
                </a:cubicBezTo>
                <a:lnTo>
                  <a:pt x="1417" y="1125"/>
                </a:lnTo>
                <a:cubicBezTo>
                  <a:pt x="1419" y="1125"/>
                  <a:pt x="1420" y="1124"/>
                  <a:pt x="1423" y="1124"/>
                </a:cubicBezTo>
                <a:lnTo>
                  <a:pt x="1423" y="1124"/>
                </a:lnTo>
                <a:cubicBezTo>
                  <a:pt x="1423" y="1124"/>
                  <a:pt x="1423" y="1124"/>
                  <a:pt x="1423" y="1125"/>
                </a:cubicBezTo>
                <a:lnTo>
                  <a:pt x="1423" y="1125"/>
                </a:lnTo>
                <a:cubicBezTo>
                  <a:pt x="1423" y="1126"/>
                  <a:pt x="1431" y="1124"/>
                  <a:pt x="1425" y="1129"/>
                </a:cubicBezTo>
                <a:lnTo>
                  <a:pt x="1425" y="1129"/>
                </a:lnTo>
                <a:cubicBezTo>
                  <a:pt x="1424" y="1131"/>
                  <a:pt x="1425" y="1131"/>
                  <a:pt x="1425" y="1133"/>
                </a:cubicBezTo>
                <a:lnTo>
                  <a:pt x="1425" y="1133"/>
                </a:lnTo>
                <a:cubicBezTo>
                  <a:pt x="1426" y="1133"/>
                  <a:pt x="1426" y="1133"/>
                  <a:pt x="1427" y="1134"/>
                </a:cubicBezTo>
                <a:lnTo>
                  <a:pt x="1427" y="1134"/>
                </a:lnTo>
                <a:lnTo>
                  <a:pt x="1427" y="1134"/>
                </a:lnTo>
                <a:lnTo>
                  <a:pt x="1427" y="1134"/>
                </a:lnTo>
                <a:lnTo>
                  <a:pt x="1427" y="1134"/>
                </a:lnTo>
                <a:lnTo>
                  <a:pt x="1427" y="1134"/>
                </a:lnTo>
                <a:cubicBezTo>
                  <a:pt x="1425" y="1134"/>
                  <a:pt x="1424" y="1134"/>
                  <a:pt x="1424" y="1135"/>
                </a:cubicBezTo>
                <a:close/>
                <a:moveTo>
                  <a:pt x="1413" y="1160"/>
                </a:moveTo>
                <a:lnTo>
                  <a:pt x="1413" y="1160"/>
                </a:lnTo>
                <a:lnTo>
                  <a:pt x="1413" y="1160"/>
                </a:lnTo>
                <a:lnTo>
                  <a:pt x="1413" y="1160"/>
                </a:lnTo>
                <a:cubicBezTo>
                  <a:pt x="1413" y="1160"/>
                  <a:pt x="1414" y="1159"/>
                  <a:pt x="1414" y="1158"/>
                </a:cubicBezTo>
                <a:lnTo>
                  <a:pt x="1414" y="1158"/>
                </a:lnTo>
                <a:lnTo>
                  <a:pt x="1415" y="1159"/>
                </a:lnTo>
                <a:lnTo>
                  <a:pt x="1415" y="1159"/>
                </a:lnTo>
                <a:cubicBezTo>
                  <a:pt x="1414" y="1159"/>
                  <a:pt x="1413" y="1160"/>
                  <a:pt x="1413" y="1160"/>
                </a:cubicBezTo>
                <a:close/>
                <a:moveTo>
                  <a:pt x="1407" y="1146"/>
                </a:moveTo>
                <a:lnTo>
                  <a:pt x="1407" y="1146"/>
                </a:lnTo>
                <a:lnTo>
                  <a:pt x="1407" y="1146"/>
                </a:lnTo>
                <a:cubicBezTo>
                  <a:pt x="1409" y="1144"/>
                  <a:pt x="1409" y="1143"/>
                  <a:pt x="1409" y="1142"/>
                </a:cubicBezTo>
                <a:lnTo>
                  <a:pt x="1409" y="1142"/>
                </a:lnTo>
                <a:cubicBezTo>
                  <a:pt x="1410" y="1142"/>
                  <a:pt x="1412" y="1141"/>
                  <a:pt x="1413" y="1141"/>
                </a:cubicBezTo>
                <a:lnTo>
                  <a:pt x="1413" y="1141"/>
                </a:lnTo>
                <a:cubicBezTo>
                  <a:pt x="1414" y="1141"/>
                  <a:pt x="1414" y="1141"/>
                  <a:pt x="1415" y="1141"/>
                </a:cubicBezTo>
                <a:lnTo>
                  <a:pt x="1415" y="1141"/>
                </a:lnTo>
                <a:cubicBezTo>
                  <a:pt x="1414" y="1141"/>
                  <a:pt x="1414" y="1142"/>
                  <a:pt x="1414" y="1143"/>
                </a:cubicBezTo>
                <a:lnTo>
                  <a:pt x="1414" y="1143"/>
                </a:lnTo>
                <a:cubicBezTo>
                  <a:pt x="1414" y="1143"/>
                  <a:pt x="1415" y="1144"/>
                  <a:pt x="1415" y="1145"/>
                </a:cubicBezTo>
                <a:lnTo>
                  <a:pt x="1414" y="1145"/>
                </a:lnTo>
                <a:lnTo>
                  <a:pt x="1414" y="1145"/>
                </a:lnTo>
                <a:cubicBezTo>
                  <a:pt x="1412" y="1145"/>
                  <a:pt x="1410" y="1145"/>
                  <a:pt x="1407" y="1146"/>
                </a:cubicBezTo>
                <a:close/>
                <a:moveTo>
                  <a:pt x="1415" y="874"/>
                </a:moveTo>
                <a:lnTo>
                  <a:pt x="1415" y="874"/>
                </a:lnTo>
                <a:close/>
                <a:moveTo>
                  <a:pt x="1442" y="1034"/>
                </a:moveTo>
                <a:lnTo>
                  <a:pt x="1443" y="1034"/>
                </a:lnTo>
                <a:lnTo>
                  <a:pt x="1443" y="1034"/>
                </a:lnTo>
                <a:lnTo>
                  <a:pt x="1443" y="1034"/>
                </a:lnTo>
                <a:cubicBezTo>
                  <a:pt x="1443" y="1037"/>
                  <a:pt x="1442" y="1039"/>
                  <a:pt x="1444" y="1042"/>
                </a:cubicBezTo>
                <a:lnTo>
                  <a:pt x="1444" y="1042"/>
                </a:lnTo>
                <a:cubicBezTo>
                  <a:pt x="1442" y="1041"/>
                  <a:pt x="1440" y="1041"/>
                  <a:pt x="1439" y="1041"/>
                </a:cubicBezTo>
                <a:lnTo>
                  <a:pt x="1439" y="1041"/>
                </a:lnTo>
                <a:lnTo>
                  <a:pt x="1439" y="1041"/>
                </a:lnTo>
                <a:lnTo>
                  <a:pt x="1439" y="1041"/>
                </a:lnTo>
                <a:cubicBezTo>
                  <a:pt x="1440" y="1039"/>
                  <a:pt x="1441" y="1038"/>
                  <a:pt x="1442" y="1035"/>
                </a:cubicBezTo>
                <a:lnTo>
                  <a:pt x="1442" y="1035"/>
                </a:lnTo>
                <a:cubicBezTo>
                  <a:pt x="1442" y="1034"/>
                  <a:pt x="1442" y="1034"/>
                  <a:pt x="1442" y="1034"/>
                </a:cubicBezTo>
                <a:close/>
                <a:moveTo>
                  <a:pt x="1449" y="1196"/>
                </a:moveTo>
                <a:lnTo>
                  <a:pt x="1449" y="1196"/>
                </a:lnTo>
                <a:cubicBezTo>
                  <a:pt x="1450" y="1196"/>
                  <a:pt x="1451" y="1196"/>
                  <a:pt x="1453" y="1196"/>
                </a:cubicBezTo>
                <a:lnTo>
                  <a:pt x="1453" y="1196"/>
                </a:lnTo>
                <a:cubicBezTo>
                  <a:pt x="1450" y="1199"/>
                  <a:pt x="1448" y="1203"/>
                  <a:pt x="1450" y="1209"/>
                </a:cubicBezTo>
                <a:lnTo>
                  <a:pt x="1450" y="1209"/>
                </a:lnTo>
                <a:cubicBezTo>
                  <a:pt x="1444" y="1205"/>
                  <a:pt x="1451" y="1200"/>
                  <a:pt x="1449" y="1196"/>
                </a:cubicBezTo>
                <a:close/>
                <a:moveTo>
                  <a:pt x="1461" y="1254"/>
                </a:moveTo>
                <a:lnTo>
                  <a:pt x="1461" y="1254"/>
                </a:lnTo>
                <a:cubicBezTo>
                  <a:pt x="1460" y="1254"/>
                  <a:pt x="1460" y="1254"/>
                  <a:pt x="1460" y="1254"/>
                </a:cubicBezTo>
                <a:lnTo>
                  <a:pt x="1460" y="1254"/>
                </a:lnTo>
                <a:cubicBezTo>
                  <a:pt x="1459" y="1254"/>
                  <a:pt x="1458" y="1254"/>
                  <a:pt x="1457" y="1254"/>
                </a:cubicBezTo>
                <a:lnTo>
                  <a:pt x="1457" y="1254"/>
                </a:lnTo>
                <a:cubicBezTo>
                  <a:pt x="1458" y="1254"/>
                  <a:pt x="1459" y="1254"/>
                  <a:pt x="1461" y="1254"/>
                </a:cubicBezTo>
                <a:close/>
                <a:moveTo>
                  <a:pt x="1385" y="377"/>
                </a:moveTo>
                <a:lnTo>
                  <a:pt x="1385" y="377"/>
                </a:lnTo>
                <a:cubicBezTo>
                  <a:pt x="1385" y="376"/>
                  <a:pt x="1384" y="375"/>
                  <a:pt x="1383" y="374"/>
                </a:cubicBezTo>
                <a:lnTo>
                  <a:pt x="1383" y="374"/>
                </a:lnTo>
                <a:cubicBezTo>
                  <a:pt x="1382" y="375"/>
                  <a:pt x="1381" y="375"/>
                  <a:pt x="1381" y="375"/>
                </a:cubicBezTo>
                <a:lnTo>
                  <a:pt x="1381" y="375"/>
                </a:lnTo>
                <a:cubicBezTo>
                  <a:pt x="1382" y="374"/>
                  <a:pt x="1385" y="371"/>
                  <a:pt x="1387" y="375"/>
                </a:cubicBezTo>
                <a:lnTo>
                  <a:pt x="1387" y="375"/>
                </a:lnTo>
                <a:cubicBezTo>
                  <a:pt x="1386" y="375"/>
                  <a:pt x="1386" y="376"/>
                  <a:pt x="1385" y="377"/>
                </a:cubicBezTo>
                <a:close/>
                <a:moveTo>
                  <a:pt x="1371" y="1251"/>
                </a:moveTo>
                <a:lnTo>
                  <a:pt x="1371" y="1251"/>
                </a:lnTo>
                <a:cubicBezTo>
                  <a:pt x="1370" y="1250"/>
                  <a:pt x="1369" y="1248"/>
                  <a:pt x="1368" y="1248"/>
                </a:cubicBezTo>
                <a:lnTo>
                  <a:pt x="1368" y="1248"/>
                </a:lnTo>
                <a:lnTo>
                  <a:pt x="1368" y="1248"/>
                </a:lnTo>
                <a:cubicBezTo>
                  <a:pt x="1368" y="1248"/>
                  <a:pt x="1367" y="1248"/>
                  <a:pt x="1367" y="1247"/>
                </a:cubicBezTo>
                <a:lnTo>
                  <a:pt x="1367" y="1247"/>
                </a:lnTo>
                <a:cubicBezTo>
                  <a:pt x="1369" y="1246"/>
                  <a:pt x="1370" y="1246"/>
                  <a:pt x="1371" y="1246"/>
                </a:cubicBezTo>
                <a:lnTo>
                  <a:pt x="1371" y="1246"/>
                </a:lnTo>
                <a:cubicBezTo>
                  <a:pt x="1371" y="1248"/>
                  <a:pt x="1371" y="1249"/>
                  <a:pt x="1371" y="1251"/>
                </a:cubicBezTo>
                <a:close/>
                <a:moveTo>
                  <a:pt x="1364" y="1249"/>
                </a:moveTo>
                <a:lnTo>
                  <a:pt x="1364" y="1249"/>
                </a:lnTo>
                <a:cubicBezTo>
                  <a:pt x="1366" y="1249"/>
                  <a:pt x="1366" y="1248"/>
                  <a:pt x="1367" y="1248"/>
                </a:cubicBezTo>
                <a:lnTo>
                  <a:pt x="1367" y="1248"/>
                </a:lnTo>
                <a:cubicBezTo>
                  <a:pt x="1368" y="1249"/>
                  <a:pt x="1368" y="1250"/>
                  <a:pt x="1368" y="1251"/>
                </a:cubicBezTo>
                <a:lnTo>
                  <a:pt x="1368" y="1251"/>
                </a:lnTo>
                <a:cubicBezTo>
                  <a:pt x="1367" y="1250"/>
                  <a:pt x="1366" y="1249"/>
                  <a:pt x="1364" y="1249"/>
                </a:cubicBezTo>
                <a:close/>
                <a:moveTo>
                  <a:pt x="1360" y="1044"/>
                </a:moveTo>
                <a:lnTo>
                  <a:pt x="1360" y="1044"/>
                </a:lnTo>
                <a:cubicBezTo>
                  <a:pt x="1360" y="1043"/>
                  <a:pt x="1360" y="1043"/>
                  <a:pt x="1360" y="1043"/>
                </a:cubicBezTo>
                <a:lnTo>
                  <a:pt x="1360" y="1043"/>
                </a:lnTo>
                <a:lnTo>
                  <a:pt x="1360" y="1043"/>
                </a:lnTo>
                <a:lnTo>
                  <a:pt x="1360" y="1043"/>
                </a:lnTo>
                <a:lnTo>
                  <a:pt x="1360" y="1044"/>
                </a:lnTo>
                <a:close/>
                <a:moveTo>
                  <a:pt x="1350" y="372"/>
                </a:moveTo>
                <a:lnTo>
                  <a:pt x="1350" y="372"/>
                </a:lnTo>
                <a:lnTo>
                  <a:pt x="1350" y="372"/>
                </a:lnTo>
                <a:lnTo>
                  <a:pt x="1350" y="372"/>
                </a:lnTo>
                <a:cubicBezTo>
                  <a:pt x="1350" y="372"/>
                  <a:pt x="1349" y="372"/>
                  <a:pt x="1348" y="372"/>
                </a:cubicBezTo>
                <a:lnTo>
                  <a:pt x="1348" y="372"/>
                </a:lnTo>
                <a:cubicBezTo>
                  <a:pt x="1349" y="369"/>
                  <a:pt x="1349" y="368"/>
                  <a:pt x="1349" y="365"/>
                </a:cubicBezTo>
                <a:lnTo>
                  <a:pt x="1349" y="365"/>
                </a:lnTo>
                <a:cubicBezTo>
                  <a:pt x="1349" y="363"/>
                  <a:pt x="1349" y="362"/>
                  <a:pt x="1349" y="362"/>
                </a:cubicBezTo>
                <a:lnTo>
                  <a:pt x="1349" y="362"/>
                </a:lnTo>
                <a:cubicBezTo>
                  <a:pt x="1349" y="361"/>
                  <a:pt x="1350" y="360"/>
                  <a:pt x="1350" y="360"/>
                </a:cubicBezTo>
                <a:lnTo>
                  <a:pt x="1350" y="360"/>
                </a:lnTo>
                <a:cubicBezTo>
                  <a:pt x="1352" y="360"/>
                  <a:pt x="1354" y="361"/>
                  <a:pt x="1355" y="361"/>
                </a:cubicBezTo>
                <a:lnTo>
                  <a:pt x="1355" y="361"/>
                </a:lnTo>
                <a:cubicBezTo>
                  <a:pt x="1356" y="361"/>
                  <a:pt x="1356" y="361"/>
                  <a:pt x="1357" y="361"/>
                </a:cubicBezTo>
                <a:lnTo>
                  <a:pt x="1357" y="361"/>
                </a:lnTo>
                <a:lnTo>
                  <a:pt x="1357" y="361"/>
                </a:lnTo>
                <a:lnTo>
                  <a:pt x="1357" y="361"/>
                </a:lnTo>
                <a:cubicBezTo>
                  <a:pt x="1357" y="364"/>
                  <a:pt x="1357" y="368"/>
                  <a:pt x="1359" y="371"/>
                </a:cubicBezTo>
                <a:lnTo>
                  <a:pt x="1359" y="371"/>
                </a:lnTo>
                <a:cubicBezTo>
                  <a:pt x="1355" y="370"/>
                  <a:pt x="1353" y="371"/>
                  <a:pt x="1350" y="372"/>
                </a:cubicBezTo>
                <a:close/>
                <a:moveTo>
                  <a:pt x="1333" y="814"/>
                </a:moveTo>
                <a:lnTo>
                  <a:pt x="1333" y="814"/>
                </a:lnTo>
                <a:cubicBezTo>
                  <a:pt x="1333" y="814"/>
                  <a:pt x="1332" y="813"/>
                  <a:pt x="1331" y="812"/>
                </a:cubicBezTo>
                <a:lnTo>
                  <a:pt x="1331" y="812"/>
                </a:lnTo>
                <a:cubicBezTo>
                  <a:pt x="1333" y="811"/>
                  <a:pt x="1335" y="810"/>
                  <a:pt x="1338" y="810"/>
                </a:cubicBezTo>
                <a:lnTo>
                  <a:pt x="1338" y="810"/>
                </a:lnTo>
                <a:cubicBezTo>
                  <a:pt x="1335" y="810"/>
                  <a:pt x="1333" y="812"/>
                  <a:pt x="1333" y="814"/>
                </a:cubicBezTo>
                <a:close/>
                <a:moveTo>
                  <a:pt x="1325" y="284"/>
                </a:moveTo>
                <a:lnTo>
                  <a:pt x="1325" y="284"/>
                </a:lnTo>
                <a:close/>
                <a:moveTo>
                  <a:pt x="1284" y="1103"/>
                </a:moveTo>
                <a:lnTo>
                  <a:pt x="1284" y="1103"/>
                </a:lnTo>
                <a:cubicBezTo>
                  <a:pt x="1284" y="1102"/>
                  <a:pt x="1284" y="1101"/>
                  <a:pt x="1283" y="1100"/>
                </a:cubicBezTo>
                <a:lnTo>
                  <a:pt x="1283" y="1100"/>
                </a:lnTo>
                <a:lnTo>
                  <a:pt x="1283" y="1100"/>
                </a:lnTo>
                <a:lnTo>
                  <a:pt x="1283" y="1100"/>
                </a:lnTo>
                <a:cubicBezTo>
                  <a:pt x="1284" y="1101"/>
                  <a:pt x="1284" y="1102"/>
                  <a:pt x="1284" y="1102"/>
                </a:cubicBezTo>
                <a:lnTo>
                  <a:pt x="1284" y="1102"/>
                </a:lnTo>
                <a:cubicBezTo>
                  <a:pt x="1284" y="1102"/>
                  <a:pt x="1284" y="1102"/>
                  <a:pt x="1284" y="1103"/>
                </a:cubicBezTo>
                <a:close/>
                <a:moveTo>
                  <a:pt x="1278" y="1027"/>
                </a:moveTo>
                <a:lnTo>
                  <a:pt x="1278" y="1027"/>
                </a:lnTo>
                <a:lnTo>
                  <a:pt x="1278" y="1027"/>
                </a:lnTo>
                <a:lnTo>
                  <a:pt x="1278" y="1027"/>
                </a:lnTo>
                <a:cubicBezTo>
                  <a:pt x="1279" y="1026"/>
                  <a:pt x="1279" y="1026"/>
                  <a:pt x="1279" y="1026"/>
                </a:cubicBezTo>
                <a:lnTo>
                  <a:pt x="1279" y="1026"/>
                </a:lnTo>
                <a:lnTo>
                  <a:pt x="1280" y="1027"/>
                </a:lnTo>
                <a:lnTo>
                  <a:pt x="1280" y="1027"/>
                </a:lnTo>
                <a:cubicBezTo>
                  <a:pt x="1280" y="1027"/>
                  <a:pt x="1279" y="1027"/>
                  <a:pt x="1278" y="1027"/>
                </a:cubicBezTo>
                <a:close/>
                <a:moveTo>
                  <a:pt x="1370" y="466"/>
                </a:moveTo>
                <a:lnTo>
                  <a:pt x="1370" y="466"/>
                </a:lnTo>
                <a:lnTo>
                  <a:pt x="1370" y="466"/>
                </a:lnTo>
                <a:lnTo>
                  <a:pt x="1370" y="466"/>
                </a:lnTo>
                <a:lnTo>
                  <a:pt x="1370" y="467"/>
                </a:lnTo>
                <a:lnTo>
                  <a:pt x="1370" y="467"/>
                </a:lnTo>
                <a:cubicBezTo>
                  <a:pt x="1370" y="468"/>
                  <a:pt x="1369" y="469"/>
                  <a:pt x="1368" y="470"/>
                </a:cubicBezTo>
                <a:lnTo>
                  <a:pt x="1368" y="470"/>
                </a:lnTo>
                <a:cubicBezTo>
                  <a:pt x="1368" y="468"/>
                  <a:pt x="1369" y="467"/>
                  <a:pt x="1370" y="466"/>
                </a:cubicBezTo>
                <a:close/>
                <a:moveTo>
                  <a:pt x="1228" y="190"/>
                </a:moveTo>
                <a:lnTo>
                  <a:pt x="1228" y="190"/>
                </a:lnTo>
                <a:cubicBezTo>
                  <a:pt x="1227" y="190"/>
                  <a:pt x="1227" y="189"/>
                  <a:pt x="1227" y="189"/>
                </a:cubicBezTo>
                <a:lnTo>
                  <a:pt x="1227" y="189"/>
                </a:lnTo>
                <a:lnTo>
                  <a:pt x="1227" y="189"/>
                </a:lnTo>
                <a:lnTo>
                  <a:pt x="1227" y="189"/>
                </a:lnTo>
                <a:cubicBezTo>
                  <a:pt x="1227" y="189"/>
                  <a:pt x="1227" y="190"/>
                  <a:pt x="1228" y="190"/>
                </a:cubicBezTo>
                <a:close/>
                <a:moveTo>
                  <a:pt x="1223" y="571"/>
                </a:moveTo>
                <a:lnTo>
                  <a:pt x="1223" y="571"/>
                </a:lnTo>
                <a:close/>
                <a:moveTo>
                  <a:pt x="1223" y="571"/>
                </a:moveTo>
                <a:lnTo>
                  <a:pt x="1223" y="571"/>
                </a:lnTo>
                <a:lnTo>
                  <a:pt x="1223" y="570"/>
                </a:lnTo>
                <a:lnTo>
                  <a:pt x="1223" y="570"/>
                </a:lnTo>
                <a:lnTo>
                  <a:pt x="1223" y="570"/>
                </a:lnTo>
                <a:lnTo>
                  <a:pt x="1223" y="570"/>
                </a:lnTo>
                <a:lnTo>
                  <a:pt x="1223" y="571"/>
                </a:lnTo>
                <a:close/>
                <a:moveTo>
                  <a:pt x="1203" y="935"/>
                </a:moveTo>
                <a:lnTo>
                  <a:pt x="1203" y="935"/>
                </a:lnTo>
                <a:close/>
                <a:moveTo>
                  <a:pt x="1136" y="916"/>
                </a:moveTo>
                <a:lnTo>
                  <a:pt x="1136" y="916"/>
                </a:lnTo>
                <a:cubicBezTo>
                  <a:pt x="1135" y="916"/>
                  <a:pt x="1135" y="916"/>
                  <a:pt x="1135" y="916"/>
                </a:cubicBezTo>
                <a:lnTo>
                  <a:pt x="1135" y="916"/>
                </a:lnTo>
                <a:cubicBezTo>
                  <a:pt x="1136" y="916"/>
                  <a:pt x="1138" y="916"/>
                  <a:pt x="1139" y="917"/>
                </a:cubicBezTo>
                <a:lnTo>
                  <a:pt x="1139" y="917"/>
                </a:lnTo>
                <a:cubicBezTo>
                  <a:pt x="1138" y="916"/>
                  <a:pt x="1137" y="916"/>
                  <a:pt x="1136" y="916"/>
                </a:cubicBezTo>
                <a:close/>
                <a:moveTo>
                  <a:pt x="1136" y="1013"/>
                </a:moveTo>
                <a:lnTo>
                  <a:pt x="1135" y="1012"/>
                </a:lnTo>
                <a:lnTo>
                  <a:pt x="1135" y="1012"/>
                </a:lnTo>
                <a:cubicBezTo>
                  <a:pt x="1133" y="1011"/>
                  <a:pt x="1133" y="1009"/>
                  <a:pt x="1131" y="1008"/>
                </a:cubicBezTo>
                <a:lnTo>
                  <a:pt x="1131" y="1008"/>
                </a:lnTo>
                <a:lnTo>
                  <a:pt x="1131" y="1008"/>
                </a:lnTo>
                <a:lnTo>
                  <a:pt x="1131" y="1008"/>
                </a:lnTo>
                <a:cubicBezTo>
                  <a:pt x="1132" y="1006"/>
                  <a:pt x="1133" y="1006"/>
                  <a:pt x="1135" y="1006"/>
                </a:cubicBezTo>
                <a:lnTo>
                  <a:pt x="1135" y="1006"/>
                </a:lnTo>
                <a:cubicBezTo>
                  <a:pt x="1135" y="1008"/>
                  <a:pt x="1135" y="1011"/>
                  <a:pt x="1139" y="1011"/>
                </a:cubicBezTo>
                <a:lnTo>
                  <a:pt x="1139" y="1011"/>
                </a:lnTo>
                <a:cubicBezTo>
                  <a:pt x="1138" y="1012"/>
                  <a:pt x="1137" y="1012"/>
                  <a:pt x="1136" y="1013"/>
                </a:cubicBezTo>
                <a:close/>
                <a:moveTo>
                  <a:pt x="1130" y="952"/>
                </a:moveTo>
                <a:lnTo>
                  <a:pt x="1130" y="952"/>
                </a:lnTo>
                <a:cubicBezTo>
                  <a:pt x="1133" y="953"/>
                  <a:pt x="1135" y="952"/>
                  <a:pt x="1136" y="951"/>
                </a:cubicBezTo>
                <a:lnTo>
                  <a:pt x="1136" y="951"/>
                </a:lnTo>
                <a:cubicBezTo>
                  <a:pt x="1136" y="952"/>
                  <a:pt x="1136" y="952"/>
                  <a:pt x="1137" y="953"/>
                </a:cubicBezTo>
                <a:lnTo>
                  <a:pt x="1137" y="953"/>
                </a:lnTo>
                <a:cubicBezTo>
                  <a:pt x="1137" y="954"/>
                  <a:pt x="1136" y="955"/>
                  <a:pt x="1135" y="957"/>
                </a:cubicBezTo>
                <a:lnTo>
                  <a:pt x="1135" y="957"/>
                </a:lnTo>
                <a:cubicBezTo>
                  <a:pt x="1135" y="956"/>
                  <a:pt x="1133" y="956"/>
                  <a:pt x="1133" y="956"/>
                </a:cubicBezTo>
                <a:lnTo>
                  <a:pt x="1133" y="956"/>
                </a:lnTo>
                <a:cubicBezTo>
                  <a:pt x="1128" y="956"/>
                  <a:pt x="1129" y="954"/>
                  <a:pt x="1130" y="952"/>
                </a:cubicBezTo>
                <a:close/>
                <a:moveTo>
                  <a:pt x="1113" y="395"/>
                </a:moveTo>
                <a:lnTo>
                  <a:pt x="1113" y="395"/>
                </a:lnTo>
                <a:lnTo>
                  <a:pt x="1111" y="395"/>
                </a:lnTo>
                <a:lnTo>
                  <a:pt x="1111" y="395"/>
                </a:lnTo>
                <a:cubicBezTo>
                  <a:pt x="1113" y="395"/>
                  <a:pt x="1113" y="395"/>
                  <a:pt x="1113" y="395"/>
                </a:cubicBezTo>
                <a:close/>
                <a:moveTo>
                  <a:pt x="1092" y="550"/>
                </a:moveTo>
                <a:lnTo>
                  <a:pt x="1092" y="550"/>
                </a:lnTo>
                <a:close/>
                <a:moveTo>
                  <a:pt x="1078" y="309"/>
                </a:moveTo>
                <a:lnTo>
                  <a:pt x="1078" y="309"/>
                </a:lnTo>
                <a:cubicBezTo>
                  <a:pt x="1077" y="309"/>
                  <a:pt x="1076" y="308"/>
                  <a:pt x="1075" y="308"/>
                </a:cubicBezTo>
                <a:lnTo>
                  <a:pt x="1075" y="308"/>
                </a:lnTo>
                <a:cubicBezTo>
                  <a:pt x="1077" y="308"/>
                  <a:pt x="1078" y="308"/>
                  <a:pt x="1079" y="308"/>
                </a:cubicBezTo>
                <a:lnTo>
                  <a:pt x="1079" y="308"/>
                </a:lnTo>
                <a:cubicBezTo>
                  <a:pt x="1079" y="309"/>
                  <a:pt x="1078" y="309"/>
                  <a:pt x="1078" y="309"/>
                </a:cubicBezTo>
                <a:close/>
                <a:moveTo>
                  <a:pt x="1073" y="980"/>
                </a:moveTo>
                <a:lnTo>
                  <a:pt x="1073" y="980"/>
                </a:lnTo>
                <a:cubicBezTo>
                  <a:pt x="1074" y="980"/>
                  <a:pt x="1074" y="979"/>
                  <a:pt x="1074" y="979"/>
                </a:cubicBezTo>
                <a:lnTo>
                  <a:pt x="1074" y="979"/>
                </a:lnTo>
                <a:lnTo>
                  <a:pt x="1074" y="979"/>
                </a:lnTo>
                <a:lnTo>
                  <a:pt x="1074" y="979"/>
                </a:lnTo>
                <a:lnTo>
                  <a:pt x="1074" y="979"/>
                </a:lnTo>
                <a:cubicBezTo>
                  <a:pt x="1074" y="980"/>
                  <a:pt x="1074" y="980"/>
                  <a:pt x="1074" y="980"/>
                </a:cubicBezTo>
                <a:lnTo>
                  <a:pt x="1074" y="980"/>
                </a:lnTo>
                <a:cubicBezTo>
                  <a:pt x="1074" y="980"/>
                  <a:pt x="1074" y="980"/>
                  <a:pt x="1073" y="980"/>
                </a:cubicBezTo>
                <a:lnTo>
                  <a:pt x="1051" y="1261"/>
                </a:lnTo>
                <a:lnTo>
                  <a:pt x="1051" y="1261"/>
                </a:lnTo>
                <a:lnTo>
                  <a:pt x="1051" y="1261"/>
                </a:lnTo>
                <a:lnTo>
                  <a:pt x="1051" y="1261"/>
                </a:lnTo>
                <a:cubicBezTo>
                  <a:pt x="1051" y="1260"/>
                  <a:pt x="1051" y="1260"/>
                  <a:pt x="1051" y="1259"/>
                </a:cubicBezTo>
                <a:lnTo>
                  <a:pt x="1051" y="1259"/>
                </a:lnTo>
                <a:cubicBezTo>
                  <a:pt x="1052" y="1259"/>
                  <a:pt x="1052" y="1259"/>
                  <a:pt x="1053" y="1259"/>
                </a:cubicBezTo>
                <a:lnTo>
                  <a:pt x="1053" y="1259"/>
                </a:lnTo>
                <a:lnTo>
                  <a:pt x="1053" y="1260"/>
                </a:lnTo>
                <a:lnTo>
                  <a:pt x="1053" y="1260"/>
                </a:lnTo>
                <a:cubicBezTo>
                  <a:pt x="1052" y="1260"/>
                  <a:pt x="1052" y="1260"/>
                  <a:pt x="1051" y="1261"/>
                </a:cubicBezTo>
                <a:lnTo>
                  <a:pt x="1073" y="980"/>
                </a:lnTo>
                <a:close/>
                <a:moveTo>
                  <a:pt x="1049" y="1245"/>
                </a:moveTo>
                <a:lnTo>
                  <a:pt x="1049" y="1245"/>
                </a:lnTo>
                <a:close/>
                <a:moveTo>
                  <a:pt x="1045" y="130"/>
                </a:moveTo>
                <a:lnTo>
                  <a:pt x="1045" y="130"/>
                </a:lnTo>
                <a:cubicBezTo>
                  <a:pt x="1044" y="128"/>
                  <a:pt x="1043" y="128"/>
                  <a:pt x="1041" y="127"/>
                </a:cubicBezTo>
                <a:lnTo>
                  <a:pt x="1041" y="127"/>
                </a:lnTo>
                <a:cubicBezTo>
                  <a:pt x="1041" y="127"/>
                  <a:pt x="1041" y="127"/>
                  <a:pt x="1042" y="127"/>
                </a:cubicBezTo>
                <a:lnTo>
                  <a:pt x="1042" y="127"/>
                </a:lnTo>
                <a:lnTo>
                  <a:pt x="1043" y="127"/>
                </a:lnTo>
                <a:lnTo>
                  <a:pt x="1048" y="129"/>
                </a:lnTo>
                <a:lnTo>
                  <a:pt x="1048" y="129"/>
                </a:lnTo>
                <a:cubicBezTo>
                  <a:pt x="1047" y="130"/>
                  <a:pt x="1046" y="130"/>
                  <a:pt x="1045" y="130"/>
                </a:cubicBezTo>
                <a:close/>
                <a:moveTo>
                  <a:pt x="1037" y="127"/>
                </a:moveTo>
                <a:lnTo>
                  <a:pt x="1037" y="127"/>
                </a:lnTo>
                <a:lnTo>
                  <a:pt x="1037" y="127"/>
                </a:lnTo>
                <a:lnTo>
                  <a:pt x="1037" y="127"/>
                </a:lnTo>
                <a:cubicBezTo>
                  <a:pt x="1037" y="127"/>
                  <a:pt x="1037" y="127"/>
                  <a:pt x="1038" y="127"/>
                </a:cubicBezTo>
                <a:lnTo>
                  <a:pt x="1038" y="127"/>
                </a:lnTo>
                <a:cubicBezTo>
                  <a:pt x="1037" y="127"/>
                  <a:pt x="1037" y="127"/>
                  <a:pt x="1037" y="127"/>
                </a:cubicBezTo>
                <a:close/>
                <a:moveTo>
                  <a:pt x="1034" y="249"/>
                </a:moveTo>
                <a:lnTo>
                  <a:pt x="1034" y="249"/>
                </a:lnTo>
                <a:cubicBezTo>
                  <a:pt x="1035" y="244"/>
                  <a:pt x="1031" y="239"/>
                  <a:pt x="1031" y="235"/>
                </a:cubicBezTo>
                <a:lnTo>
                  <a:pt x="1031" y="235"/>
                </a:lnTo>
                <a:cubicBezTo>
                  <a:pt x="1031" y="233"/>
                  <a:pt x="1031" y="230"/>
                  <a:pt x="1031" y="229"/>
                </a:cubicBezTo>
                <a:lnTo>
                  <a:pt x="1031" y="229"/>
                </a:lnTo>
                <a:cubicBezTo>
                  <a:pt x="1031" y="229"/>
                  <a:pt x="1032" y="230"/>
                  <a:pt x="1034" y="231"/>
                </a:cubicBezTo>
                <a:lnTo>
                  <a:pt x="1034" y="231"/>
                </a:lnTo>
                <a:cubicBezTo>
                  <a:pt x="1035" y="232"/>
                  <a:pt x="1036" y="233"/>
                  <a:pt x="1037" y="233"/>
                </a:cubicBezTo>
                <a:lnTo>
                  <a:pt x="1037" y="233"/>
                </a:lnTo>
                <a:cubicBezTo>
                  <a:pt x="1035" y="237"/>
                  <a:pt x="1037" y="239"/>
                  <a:pt x="1038" y="242"/>
                </a:cubicBezTo>
                <a:lnTo>
                  <a:pt x="1038" y="242"/>
                </a:lnTo>
                <a:cubicBezTo>
                  <a:pt x="1037" y="245"/>
                  <a:pt x="1035" y="246"/>
                  <a:pt x="1034" y="249"/>
                </a:cubicBezTo>
                <a:close/>
                <a:moveTo>
                  <a:pt x="1032" y="272"/>
                </a:moveTo>
                <a:lnTo>
                  <a:pt x="1032" y="272"/>
                </a:lnTo>
                <a:cubicBezTo>
                  <a:pt x="1032" y="272"/>
                  <a:pt x="1031" y="271"/>
                  <a:pt x="1030" y="271"/>
                </a:cubicBezTo>
                <a:lnTo>
                  <a:pt x="1030" y="271"/>
                </a:lnTo>
                <a:cubicBezTo>
                  <a:pt x="1027" y="270"/>
                  <a:pt x="1023" y="271"/>
                  <a:pt x="1021" y="272"/>
                </a:cubicBezTo>
                <a:lnTo>
                  <a:pt x="1021" y="272"/>
                </a:lnTo>
                <a:lnTo>
                  <a:pt x="1021" y="272"/>
                </a:lnTo>
                <a:lnTo>
                  <a:pt x="1021" y="272"/>
                </a:lnTo>
                <a:cubicBezTo>
                  <a:pt x="1021" y="269"/>
                  <a:pt x="1020" y="267"/>
                  <a:pt x="1019" y="266"/>
                </a:cubicBezTo>
                <a:lnTo>
                  <a:pt x="1019" y="266"/>
                </a:lnTo>
                <a:cubicBezTo>
                  <a:pt x="1021" y="265"/>
                  <a:pt x="1021" y="263"/>
                  <a:pt x="1022" y="261"/>
                </a:cubicBezTo>
                <a:lnTo>
                  <a:pt x="1022" y="261"/>
                </a:lnTo>
                <a:cubicBezTo>
                  <a:pt x="1022" y="260"/>
                  <a:pt x="1022" y="259"/>
                  <a:pt x="1022" y="258"/>
                </a:cubicBezTo>
                <a:lnTo>
                  <a:pt x="1022" y="258"/>
                </a:lnTo>
                <a:cubicBezTo>
                  <a:pt x="1022" y="257"/>
                  <a:pt x="1022" y="255"/>
                  <a:pt x="1022" y="254"/>
                </a:cubicBezTo>
                <a:lnTo>
                  <a:pt x="1022" y="254"/>
                </a:lnTo>
                <a:lnTo>
                  <a:pt x="1022" y="254"/>
                </a:lnTo>
                <a:lnTo>
                  <a:pt x="1022" y="254"/>
                </a:lnTo>
                <a:cubicBezTo>
                  <a:pt x="1024" y="255"/>
                  <a:pt x="1025" y="254"/>
                  <a:pt x="1026" y="254"/>
                </a:cubicBezTo>
                <a:lnTo>
                  <a:pt x="1026" y="254"/>
                </a:lnTo>
                <a:cubicBezTo>
                  <a:pt x="1025" y="257"/>
                  <a:pt x="1026" y="260"/>
                  <a:pt x="1027" y="264"/>
                </a:cubicBezTo>
                <a:lnTo>
                  <a:pt x="1027" y="264"/>
                </a:lnTo>
                <a:cubicBezTo>
                  <a:pt x="1028" y="265"/>
                  <a:pt x="1030" y="266"/>
                  <a:pt x="1031" y="266"/>
                </a:cubicBezTo>
                <a:lnTo>
                  <a:pt x="1031" y="266"/>
                </a:lnTo>
                <a:cubicBezTo>
                  <a:pt x="1033" y="266"/>
                  <a:pt x="1035" y="266"/>
                  <a:pt x="1036" y="265"/>
                </a:cubicBezTo>
                <a:lnTo>
                  <a:pt x="1036" y="265"/>
                </a:lnTo>
                <a:cubicBezTo>
                  <a:pt x="1037" y="266"/>
                  <a:pt x="1037" y="266"/>
                  <a:pt x="1037" y="266"/>
                </a:cubicBezTo>
                <a:lnTo>
                  <a:pt x="1037" y="266"/>
                </a:lnTo>
                <a:cubicBezTo>
                  <a:pt x="1035" y="267"/>
                  <a:pt x="1034" y="269"/>
                  <a:pt x="1032" y="272"/>
                </a:cubicBezTo>
                <a:close/>
                <a:moveTo>
                  <a:pt x="1013" y="413"/>
                </a:moveTo>
                <a:lnTo>
                  <a:pt x="1013" y="413"/>
                </a:lnTo>
                <a:cubicBezTo>
                  <a:pt x="1013" y="412"/>
                  <a:pt x="1013" y="411"/>
                  <a:pt x="1013" y="411"/>
                </a:cubicBez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cubicBezTo>
                  <a:pt x="1013" y="410"/>
                  <a:pt x="1013" y="410"/>
                  <a:pt x="1013" y="410"/>
                </a:cubicBezTo>
                <a:lnTo>
                  <a:pt x="1013" y="410"/>
                </a:lnTo>
                <a:cubicBezTo>
                  <a:pt x="1014" y="410"/>
                  <a:pt x="1015" y="409"/>
                  <a:pt x="1016" y="409"/>
                </a:cubicBezTo>
                <a:lnTo>
                  <a:pt x="1016" y="409"/>
                </a:lnTo>
                <a:cubicBezTo>
                  <a:pt x="1016" y="410"/>
                  <a:pt x="1017" y="410"/>
                  <a:pt x="1017" y="410"/>
                </a:cubicBezTo>
                <a:lnTo>
                  <a:pt x="1017" y="410"/>
                </a:lnTo>
                <a:cubicBezTo>
                  <a:pt x="1016" y="411"/>
                  <a:pt x="1015" y="412"/>
                  <a:pt x="1013" y="413"/>
                </a:cubicBezTo>
                <a:close/>
                <a:moveTo>
                  <a:pt x="1010" y="518"/>
                </a:moveTo>
                <a:lnTo>
                  <a:pt x="1010" y="518"/>
                </a:lnTo>
                <a:cubicBezTo>
                  <a:pt x="1009" y="517"/>
                  <a:pt x="1009" y="517"/>
                  <a:pt x="1008" y="517"/>
                </a:cubicBezTo>
                <a:lnTo>
                  <a:pt x="1007" y="516"/>
                </a:lnTo>
                <a:lnTo>
                  <a:pt x="1007" y="516"/>
                </a:lnTo>
                <a:cubicBezTo>
                  <a:pt x="1010" y="513"/>
                  <a:pt x="1010" y="509"/>
                  <a:pt x="1010" y="506"/>
                </a:cubicBezTo>
                <a:lnTo>
                  <a:pt x="1010" y="506"/>
                </a:lnTo>
                <a:cubicBezTo>
                  <a:pt x="1010" y="505"/>
                  <a:pt x="1010" y="505"/>
                  <a:pt x="1010" y="504"/>
                </a:cubicBezTo>
                <a:lnTo>
                  <a:pt x="1010" y="504"/>
                </a:lnTo>
                <a:cubicBezTo>
                  <a:pt x="1010" y="504"/>
                  <a:pt x="1010" y="504"/>
                  <a:pt x="1012" y="504"/>
                </a:cubicBezTo>
                <a:lnTo>
                  <a:pt x="1012" y="504"/>
                </a:lnTo>
                <a:cubicBezTo>
                  <a:pt x="1012" y="508"/>
                  <a:pt x="1010" y="513"/>
                  <a:pt x="1010" y="518"/>
                </a:cubicBezTo>
                <a:close/>
                <a:moveTo>
                  <a:pt x="1004" y="463"/>
                </a:moveTo>
                <a:lnTo>
                  <a:pt x="1004" y="463"/>
                </a:lnTo>
                <a:cubicBezTo>
                  <a:pt x="1004" y="463"/>
                  <a:pt x="1004" y="462"/>
                  <a:pt x="1004" y="461"/>
                </a:cubicBezTo>
                <a:lnTo>
                  <a:pt x="1004" y="461"/>
                </a:lnTo>
                <a:cubicBezTo>
                  <a:pt x="1004" y="460"/>
                  <a:pt x="1004" y="460"/>
                  <a:pt x="1003" y="459"/>
                </a:cubicBezTo>
                <a:lnTo>
                  <a:pt x="1003" y="459"/>
                </a:lnTo>
                <a:cubicBezTo>
                  <a:pt x="1004" y="459"/>
                  <a:pt x="1004" y="459"/>
                  <a:pt x="1004" y="459"/>
                </a:cubicBezTo>
                <a:lnTo>
                  <a:pt x="1004" y="459"/>
                </a:lnTo>
                <a:cubicBezTo>
                  <a:pt x="1004" y="460"/>
                  <a:pt x="1004" y="460"/>
                  <a:pt x="1004" y="461"/>
                </a:cubicBezTo>
                <a:lnTo>
                  <a:pt x="1004" y="461"/>
                </a:lnTo>
                <a:cubicBezTo>
                  <a:pt x="1005" y="462"/>
                  <a:pt x="1005" y="462"/>
                  <a:pt x="1005" y="463"/>
                </a:cubicBezTo>
                <a:lnTo>
                  <a:pt x="1005" y="463"/>
                </a:lnTo>
                <a:cubicBezTo>
                  <a:pt x="1004" y="463"/>
                  <a:pt x="1004" y="463"/>
                  <a:pt x="1004" y="463"/>
                </a:cubicBezTo>
                <a:close/>
                <a:moveTo>
                  <a:pt x="998" y="912"/>
                </a:moveTo>
                <a:lnTo>
                  <a:pt x="998" y="912"/>
                </a:lnTo>
                <a:lnTo>
                  <a:pt x="998" y="912"/>
                </a:lnTo>
                <a:lnTo>
                  <a:pt x="998" y="912"/>
                </a:lnTo>
                <a:lnTo>
                  <a:pt x="997" y="912"/>
                </a:lnTo>
                <a:lnTo>
                  <a:pt x="997" y="912"/>
                </a:lnTo>
                <a:cubicBezTo>
                  <a:pt x="997" y="910"/>
                  <a:pt x="996" y="907"/>
                  <a:pt x="998" y="905"/>
                </a:cubicBezTo>
                <a:lnTo>
                  <a:pt x="998" y="905"/>
                </a:lnTo>
                <a:cubicBezTo>
                  <a:pt x="998" y="905"/>
                  <a:pt x="998" y="905"/>
                  <a:pt x="998" y="906"/>
                </a:cubicBezTo>
                <a:lnTo>
                  <a:pt x="998" y="906"/>
                </a:lnTo>
                <a:cubicBezTo>
                  <a:pt x="999" y="907"/>
                  <a:pt x="1000" y="909"/>
                  <a:pt x="1001" y="910"/>
                </a:cubicBezTo>
                <a:lnTo>
                  <a:pt x="1001" y="910"/>
                </a:lnTo>
                <a:cubicBezTo>
                  <a:pt x="1000" y="910"/>
                  <a:pt x="999" y="911"/>
                  <a:pt x="998" y="912"/>
                </a:cubicBezTo>
                <a:close/>
                <a:moveTo>
                  <a:pt x="999" y="245"/>
                </a:moveTo>
                <a:lnTo>
                  <a:pt x="999" y="245"/>
                </a:lnTo>
                <a:cubicBezTo>
                  <a:pt x="999" y="245"/>
                  <a:pt x="999" y="245"/>
                  <a:pt x="998" y="245"/>
                </a:cubicBezTo>
                <a:lnTo>
                  <a:pt x="998" y="245"/>
                </a:lnTo>
                <a:cubicBezTo>
                  <a:pt x="998" y="245"/>
                  <a:pt x="998" y="244"/>
                  <a:pt x="999" y="244"/>
                </a:cubicBezTo>
                <a:lnTo>
                  <a:pt x="999" y="244"/>
                </a:lnTo>
                <a:cubicBezTo>
                  <a:pt x="999" y="244"/>
                  <a:pt x="999" y="244"/>
                  <a:pt x="999" y="245"/>
                </a:cubicBezTo>
                <a:close/>
                <a:moveTo>
                  <a:pt x="1000" y="98"/>
                </a:moveTo>
                <a:lnTo>
                  <a:pt x="1000" y="98"/>
                </a:lnTo>
                <a:lnTo>
                  <a:pt x="1000" y="98"/>
                </a:lnTo>
                <a:cubicBezTo>
                  <a:pt x="1001" y="98"/>
                  <a:pt x="1001" y="98"/>
                  <a:pt x="1001" y="98"/>
                </a:cubicBezTo>
                <a:lnTo>
                  <a:pt x="1001" y="98"/>
                </a:lnTo>
                <a:cubicBezTo>
                  <a:pt x="1002" y="99"/>
                  <a:pt x="1003" y="100"/>
                  <a:pt x="1004" y="102"/>
                </a:cubicBezTo>
                <a:lnTo>
                  <a:pt x="1004" y="102"/>
                </a:lnTo>
                <a:cubicBezTo>
                  <a:pt x="1001" y="100"/>
                  <a:pt x="999" y="99"/>
                  <a:pt x="996" y="98"/>
                </a:cubicBezTo>
                <a:lnTo>
                  <a:pt x="996" y="98"/>
                </a:lnTo>
                <a:cubicBezTo>
                  <a:pt x="998" y="98"/>
                  <a:pt x="999" y="98"/>
                  <a:pt x="1000" y="98"/>
                </a:cubicBezTo>
                <a:close/>
                <a:moveTo>
                  <a:pt x="1015" y="269"/>
                </a:moveTo>
                <a:lnTo>
                  <a:pt x="1015" y="269"/>
                </a:lnTo>
                <a:close/>
                <a:moveTo>
                  <a:pt x="991" y="385"/>
                </a:moveTo>
                <a:lnTo>
                  <a:pt x="991" y="385"/>
                </a:lnTo>
                <a:cubicBezTo>
                  <a:pt x="990" y="385"/>
                  <a:pt x="990" y="385"/>
                  <a:pt x="990" y="385"/>
                </a:cubicBezTo>
                <a:lnTo>
                  <a:pt x="990" y="385"/>
                </a:lnTo>
                <a:lnTo>
                  <a:pt x="990" y="385"/>
                </a:lnTo>
                <a:cubicBezTo>
                  <a:pt x="991" y="385"/>
                  <a:pt x="992" y="386"/>
                  <a:pt x="993" y="386"/>
                </a:cubicBezTo>
                <a:lnTo>
                  <a:pt x="993" y="386"/>
                </a:lnTo>
                <a:cubicBezTo>
                  <a:pt x="993" y="386"/>
                  <a:pt x="993" y="386"/>
                  <a:pt x="994" y="386"/>
                </a:cubicBezTo>
                <a:lnTo>
                  <a:pt x="994" y="386"/>
                </a:lnTo>
                <a:lnTo>
                  <a:pt x="994" y="386"/>
                </a:lnTo>
                <a:lnTo>
                  <a:pt x="994" y="386"/>
                </a:lnTo>
                <a:cubicBezTo>
                  <a:pt x="993" y="386"/>
                  <a:pt x="992" y="386"/>
                  <a:pt x="991" y="385"/>
                </a:cubicBezTo>
                <a:close/>
                <a:moveTo>
                  <a:pt x="978" y="673"/>
                </a:moveTo>
                <a:lnTo>
                  <a:pt x="978" y="673"/>
                </a:lnTo>
                <a:cubicBezTo>
                  <a:pt x="979" y="671"/>
                  <a:pt x="979" y="669"/>
                  <a:pt x="977" y="667"/>
                </a:cubicBezTo>
                <a:lnTo>
                  <a:pt x="977" y="667"/>
                </a:lnTo>
                <a:cubicBezTo>
                  <a:pt x="978" y="666"/>
                  <a:pt x="978" y="664"/>
                  <a:pt x="978" y="663"/>
                </a:cubicBezTo>
                <a:lnTo>
                  <a:pt x="978" y="663"/>
                </a:lnTo>
                <a:cubicBezTo>
                  <a:pt x="978" y="662"/>
                  <a:pt x="978" y="662"/>
                  <a:pt x="978" y="662"/>
                </a:cubicBezTo>
                <a:lnTo>
                  <a:pt x="978" y="662"/>
                </a:lnTo>
                <a:cubicBezTo>
                  <a:pt x="980" y="662"/>
                  <a:pt x="982" y="660"/>
                  <a:pt x="984" y="659"/>
                </a:cubicBezTo>
                <a:lnTo>
                  <a:pt x="984" y="659"/>
                </a:lnTo>
                <a:lnTo>
                  <a:pt x="984" y="659"/>
                </a:lnTo>
                <a:lnTo>
                  <a:pt x="984" y="659"/>
                </a:lnTo>
                <a:cubicBezTo>
                  <a:pt x="984" y="662"/>
                  <a:pt x="984" y="663"/>
                  <a:pt x="984" y="666"/>
                </a:cubicBezTo>
                <a:lnTo>
                  <a:pt x="984" y="666"/>
                </a:lnTo>
                <a:cubicBezTo>
                  <a:pt x="984" y="667"/>
                  <a:pt x="984" y="669"/>
                  <a:pt x="984" y="671"/>
                </a:cubicBezTo>
                <a:lnTo>
                  <a:pt x="984" y="671"/>
                </a:lnTo>
                <a:cubicBezTo>
                  <a:pt x="984" y="671"/>
                  <a:pt x="985" y="671"/>
                  <a:pt x="986" y="671"/>
                </a:cubicBezTo>
                <a:lnTo>
                  <a:pt x="986" y="671"/>
                </a:lnTo>
                <a:cubicBezTo>
                  <a:pt x="987" y="673"/>
                  <a:pt x="988" y="673"/>
                  <a:pt x="990" y="675"/>
                </a:cubicBezTo>
                <a:lnTo>
                  <a:pt x="990" y="675"/>
                </a:lnTo>
                <a:cubicBezTo>
                  <a:pt x="986" y="673"/>
                  <a:pt x="983" y="673"/>
                  <a:pt x="978" y="673"/>
                </a:cubicBezTo>
                <a:close/>
                <a:moveTo>
                  <a:pt x="988" y="795"/>
                </a:moveTo>
                <a:lnTo>
                  <a:pt x="988" y="795"/>
                </a:lnTo>
                <a:lnTo>
                  <a:pt x="988" y="795"/>
                </a:lnTo>
                <a:lnTo>
                  <a:pt x="988" y="795"/>
                </a:lnTo>
                <a:cubicBezTo>
                  <a:pt x="986" y="796"/>
                  <a:pt x="985" y="797"/>
                  <a:pt x="985" y="798"/>
                </a:cubicBezTo>
                <a:lnTo>
                  <a:pt x="985" y="798"/>
                </a:lnTo>
                <a:cubicBezTo>
                  <a:pt x="982" y="796"/>
                  <a:pt x="978" y="793"/>
                  <a:pt x="974" y="793"/>
                </a:cubicBezTo>
                <a:lnTo>
                  <a:pt x="974" y="793"/>
                </a:lnTo>
                <a:cubicBezTo>
                  <a:pt x="976" y="792"/>
                  <a:pt x="977" y="790"/>
                  <a:pt x="978" y="788"/>
                </a:cubicBezTo>
                <a:lnTo>
                  <a:pt x="978" y="788"/>
                </a:lnTo>
                <a:cubicBezTo>
                  <a:pt x="978" y="787"/>
                  <a:pt x="978" y="785"/>
                  <a:pt x="977" y="783"/>
                </a:cubicBezTo>
                <a:lnTo>
                  <a:pt x="977" y="783"/>
                </a:lnTo>
                <a:cubicBezTo>
                  <a:pt x="980" y="783"/>
                  <a:pt x="980" y="780"/>
                  <a:pt x="978" y="775"/>
                </a:cubicBezTo>
                <a:lnTo>
                  <a:pt x="978" y="775"/>
                </a:lnTo>
                <a:lnTo>
                  <a:pt x="978" y="775"/>
                </a:lnTo>
                <a:lnTo>
                  <a:pt x="978" y="775"/>
                </a:lnTo>
                <a:cubicBezTo>
                  <a:pt x="979" y="775"/>
                  <a:pt x="981" y="775"/>
                  <a:pt x="982" y="777"/>
                </a:cubicBezTo>
                <a:lnTo>
                  <a:pt x="982" y="777"/>
                </a:lnTo>
                <a:lnTo>
                  <a:pt x="982" y="777"/>
                </a:lnTo>
                <a:lnTo>
                  <a:pt x="982" y="777"/>
                </a:lnTo>
                <a:cubicBezTo>
                  <a:pt x="984" y="779"/>
                  <a:pt x="985" y="781"/>
                  <a:pt x="987" y="782"/>
                </a:cubicBezTo>
                <a:lnTo>
                  <a:pt x="987" y="782"/>
                </a:lnTo>
                <a:cubicBezTo>
                  <a:pt x="986" y="782"/>
                  <a:pt x="986" y="783"/>
                  <a:pt x="985" y="783"/>
                </a:cubicBezTo>
                <a:lnTo>
                  <a:pt x="985" y="783"/>
                </a:lnTo>
                <a:cubicBezTo>
                  <a:pt x="986" y="785"/>
                  <a:pt x="987" y="787"/>
                  <a:pt x="988" y="787"/>
                </a:cubicBezTo>
                <a:lnTo>
                  <a:pt x="988" y="787"/>
                </a:lnTo>
                <a:cubicBezTo>
                  <a:pt x="988" y="787"/>
                  <a:pt x="988" y="787"/>
                  <a:pt x="988" y="788"/>
                </a:cubicBezTo>
                <a:lnTo>
                  <a:pt x="988" y="788"/>
                </a:lnTo>
                <a:cubicBezTo>
                  <a:pt x="988" y="791"/>
                  <a:pt x="988" y="793"/>
                  <a:pt x="988" y="795"/>
                </a:cubicBezTo>
                <a:close/>
                <a:moveTo>
                  <a:pt x="982" y="813"/>
                </a:moveTo>
                <a:lnTo>
                  <a:pt x="982" y="813"/>
                </a:lnTo>
                <a:cubicBezTo>
                  <a:pt x="978" y="816"/>
                  <a:pt x="973" y="812"/>
                  <a:pt x="969" y="815"/>
                </a:cubicBezTo>
                <a:lnTo>
                  <a:pt x="969" y="815"/>
                </a:lnTo>
                <a:cubicBezTo>
                  <a:pt x="969" y="814"/>
                  <a:pt x="968" y="814"/>
                  <a:pt x="967" y="813"/>
                </a:cubicBezTo>
                <a:lnTo>
                  <a:pt x="967" y="813"/>
                </a:lnTo>
                <a:lnTo>
                  <a:pt x="966" y="813"/>
                </a:lnTo>
                <a:lnTo>
                  <a:pt x="966" y="813"/>
                </a:lnTo>
                <a:cubicBezTo>
                  <a:pt x="967" y="810"/>
                  <a:pt x="967" y="808"/>
                  <a:pt x="967" y="806"/>
                </a:cubicBezTo>
                <a:lnTo>
                  <a:pt x="967" y="806"/>
                </a:lnTo>
                <a:cubicBezTo>
                  <a:pt x="968" y="806"/>
                  <a:pt x="968" y="805"/>
                  <a:pt x="968" y="805"/>
                </a:cubicBezTo>
                <a:lnTo>
                  <a:pt x="968" y="805"/>
                </a:lnTo>
                <a:cubicBezTo>
                  <a:pt x="969" y="805"/>
                  <a:pt x="969" y="804"/>
                  <a:pt x="970" y="803"/>
                </a:cubicBezTo>
                <a:lnTo>
                  <a:pt x="970" y="803"/>
                </a:lnTo>
                <a:cubicBezTo>
                  <a:pt x="969" y="812"/>
                  <a:pt x="971" y="814"/>
                  <a:pt x="974" y="813"/>
                </a:cubicBezTo>
                <a:lnTo>
                  <a:pt x="974" y="813"/>
                </a:lnTo>
                <a:cubicBezTo>
                  <a:pt x="974" y="814"/>
                  <a:pt x="976" y="814"/>
                  <a:pt x="978" y="814"/>
                </a:cubicBezTo>
                <a:lnTo>
                  <a:pt x="978" y="814"/>
                </a:lnTo>
                <a:cubicBezTo>
                  <a:pt x="978" y="814"/>
                  <a:pt x="979" y="813"/>
                  <a:pt x="980" y="811"/>
                </a:cubicBezTo>
                <a:lnTo>
                  <a:pt x="980" y="811"/>
                </a:lnTo>
                <a:cubicBezTo>
                  <a:pt x="981" y="811"/>
                  <a:pt x="982" y="811"/>
                  <a:pt x="983" y="811"/>
                </a:cubicBezTo>
                <a:lnTo>
                  <a:pt x="983" y="811"/>
                </a:lnTo>
                <a:cubicBezTo>
                  <a:pt x="983" y="811"/>
                  <a:pt x="983" y="812"/>
                  <a:pt x="983" y="813"/>
                </a:cubicBezTo>
                <a:lnTo>
                  <a:pt x="983" y="813"/>
                </a:lnTo>
                <a:cubicBezTo>
                  <a:pt x="982" y="813"/>
                  <a:pt x="982" y="813"/>
                  <a:pt x="982" y="813"/>
                </a:cubicBezTo>
                <a:close/>
                <a:moveTo>
                  <a:pt x="974" y="864"/>
                </a:moveTo>
                <a:lnTo>
                  <a:pt x="974" y="864"/>
                </a:lnTo>
                <a:cubicBezTo>
                  <a:pt x="974" y="863"/>
                  <a:pt x="974" y="862"/>
                  <a:pt x="974" y="861"/>
                </a:cubicBezTo>
                <a:lnTo>
                  <a:pt x="974" y="861"/>
                </a:lnTo>
                <a:cubicBezTo>
                  <a:pt x="975" y="861"/>
                  <a:pt x="975" y="861"/>
                  <a:pt x="976" y="861"/>
                </a:cubicBezTo>
                <a:lnTo>
                  <a:pt x="976" y="861"/>
                </a:lnTo>
                <a:cubicBezTo>
                  <a:pt x="975" y="862"/>
                  <a:pt x="975" y="863"/>
                  <a:pt x="974" y="864"/>
                </a:cubicBezTo>
                <a:close/>
                <a:moveTo>
                  <a:pt x="972" y="1143"/>
                </a:moveTo>
                <a:lnTo>
                  <a:pt x="972" y="1143"/>
                </a:lnTo>
                <a:cubicBezTo>
                  <a:pt x="969" y="1141"/>
                  <a:pt x="967" y="1141"/>
                  <a:pt x="963" y="1141"/>
                </a:cubicBezTo>
                <a:lnTo>
                  <a:pt x="963" y="1141"/>
                </a:lnTo>
                <a:cubicBezTo>
                  <a:pt x="963" y="1141"/>
                  <a:pt x="963" y="1141"/>
                  <a:pt x="963" y="1140"/>
                </a:cubicBezTo>
                <a:lnTo>
                  <a:pt x="963" y="1140"/>
                </a:lnTo>
                <a:cubicBezTo>
                  <a:pt x="962" y="1139"/>
                  <a:pt x="961" y="1137"/>
                  <a:pt x="960" y="1135"/>
                </a:cubicBezTo>
                <a:lnTo>
                  <a:pt x="963" y="1129"/>
                </a:lnTo>
                <a:lnTo>
                  <a:pt x="963" y="1129"/>
                </a:lnTo>
                <a:cubicBezTo>
                  <a:pt x="963" y="1129"/>
                  <a:pt x="965" y="1129"/>
                  <a:pt x="966" y="1128"/>
                </a:cubicBezTo>
                <a:lnTo>
                  <a:pt x="966" y="1128"/>
                </a:lnTo>
                <a:cubicBezTo>
                  <a:pt x="969" y="1131"/>
                  <a:pt x="969" y="1135"/>
                  <a:pt x="971" y="1139"/>
                </a:cubicBezTo>
                <a:lnTo>
                  <a:pt x="971" y="1139"/>
                </a:lnTo>
                <a:cubicBezTo>
                  <a:pt x="970" y="1140"/>
                  <a:pt x="970" y="1141"/>
                  <a:pt x="971" y="1142"/>
                </a:cubicBezTo>
                <a:lnTo>
                  <a:pt x="971" y="1142"/>
                </a:lnTo>
                <a:lnTo>
                  <a:pt x="972" y="1143"/>
                </a:lnTo>
                <a:close/>
                <a:moveTo>
                  <a:pt x="966" y="1175"/>
                </a:moveTo>
                <a:lnTo>
                  <a:pt x="966" y="1175"/>
                </a:lnTo>
                <a:cubicBezTo>
                  <a:pt x="964" y="1181"/>
                  <a:pt x="962" y="1186"/>
                  <a:pt x="958" y="1191"/>
                </a:cubicBezTo>
                <a:lnTo>
                  <a:pt x="958" y="1191"/>
                </a:lnTo>
                <a:cubicBezTo>
                  <a:pt x="953" y="1188"/>
                  <a:pt x="947" y="1185"/>
                  <a:pt x="941" y="1184"/>
                </a:cubicBezTo>
                <a:lnTo>
                  <a:pt x="941" y="1184"/>
                </a:lnTo>
                <a:cubicBezTo>
                  <a:pt x="941" y="1184"/>
                  <a:pt x="941" y="1184"/>
                  <a:pt x="942" y="1184"/>
                </a:cubicBezTo>
                <a:lnTo>
                  <a:pt x="942" y="1184"/>
                </a:lnTo>
                <a:cubicBezTo>
                  <a:pt x="942" y="1183"/>
                  <a:pt x="942" y="1182"/>
                  <a:pt x="942" y="1180"/>
                </a:cubicBezTo>
                <a:lnTo>
                  <a:pt x="942" y="1180"/>
                </a:lnTo>
                <a:cubicBezTo>
                  <a:pt x="942" y="1180"/>
                  <a:pt x="942" y="1180"/>
                  <a:pt x="943" y="1180"/>
                </a:cubicBezTo>
                <a:lnTo>
                  <a:pt x="943" y="1180"/>
                </a:lnTo>
                <a:cubicBezTo>
                  <a:pt x="945" y="1181"/>
                  <a:pt x="945" y="1182"/>
                  <a:pt x="947" y="1183"/>
                </a:cubicBezTo>
                <a:lnTo>
                  <a:pt x="947" y="1183"/>
                </a:lnTo>
                <a:cubicBezTo>
                  <a:pt x="947" y="1183"/>
                  <a:pt x="948" y="1183"/>
                  <a:pt x="948" y="1184"/>
                </a:cubicBezTo>
                <a:lnTo>
                  <a:pt x="948" y="1184"/>
                </a:lnTo>
                <a:cubicBezTo>
                  <a:pt x="951" y="1184"/>
                  <a:pt x="952" y="1184"/>
                  <a:pt x="953" y="1183"/>
                </a:cubicBezTo>
                <a:lnTo>
                  <a:pt x="953" y="1183"/>
                </a:lnTo>
                <a:cubicBezTo>
                  <a:pt x="957" y="1183"/>
                  <a:pt x="961" y="1180"/>
                  <a:pt x="966" y="1174"/>
                </a:cubicBezTo>
                <a:lnTo>
                  <a:pt x="966" y="1174"/>
                </a:lnTo>
                <a:cubicBezTo>
                  <a:pt x="961" y="1175"/>
                  <a:pt x="957" y="1177"/>
                  <a:pt x="953" y="1177"/>
                </a:cubicBezTo>
                <a:lnTo>
                  <a:pt x="953" y="1177"/>
                </a:lnTo>
                <a:cubicBezTo>
                  <a:pt x="952" y="1177"/>
                  <a:pt x="952" y="1176"/>
                  <a:pt x="952" y="1175"/>
                </a:cubicBezTo>
                <a:lnTo>
                  <a:pt x="952" y="1175"/>
                </a:lnTo>
                <a:cubicBezTo>
                  <a:pt x="952" y="1175"/>
                  <a:pt x="952" y="1175"/>
                  <a:pt x="951" y="1175"/>
                </a:cubicBezTo>
                <a:lnTo>
                  <a:pt x="951" y="1175"/>
                </a:lnTo>
                <a:cubicBezTo>
                  <a:pt x="954" y="1174"/>
                  <a:pt x="957" y="1172"/>
                  <a:pt x="959" y="1171"/>
                </a:cubicBezTo>
                <a:lnTo>
                  <a:pt x="959" y="1171"/>
                </a:lnTo>
                <a:cubicBezTo>
                  <a:pt x="961" y="1169"/>
                  <a:pt x="960" y="1167"/>
                  <a:pt x="960" y="1164"/>
                </a:cubicBezTo>
                <a:lnTo>
                  <a:pt x="960" y="1164"/>
                </a:lnTo>
                <a:cubicBezTo>
                  <a:pt x="960" y="1163"/>
                  <a:pt x="960" y="1162"/>
                  <a:pt x="961" y="1162"/>
                </a:cubicBezTo>
                <a:lnTo>
                  <a:pt x="961" y="1162"/>
                </a:lnTo>
                <a:cubicBezTo>
                  <a:pt x="960" y="1162"/>
                  <a:pt x="960" y="1162"/>
                  <a:pt x="960" y="1162"/>
                </a:cubicBezTo>
                <a:lnTo>
                  <a:pt x="960" y="1162"/>
                </a:lnTo>
                <a:cubicBezTo>
                  <a:pt x="959" y="1160"/>
                  <a:pt x="960" y="1159"/>
                  <a:pt x="961" y="1157"/>
                </a:cubicBezTo>
                <a:lnTo>
                  <a:pt x="961" y="1157"/>
                </a:lnTo>
                <a:cubicBezTo>
                  <a:pt x="961" y="1163"/>
                  <a:pt x="967" y="1168"/>
                  <a:pt x="966" y="1175"/>
                </a:cubicBezTo>
                <a:close/>
                <a:moveTo>
                  <a:pt x="960" y="1224"/>
                </a:moveTo>
                <a:lnTo>
                  <a:pt x="960" y="1224"/>
                </a:lnTo>
                <a:close/>
                <a:moveTo>
                  <a:pt x="942" y="1134"/>
                </a:moveTo>
                <a:lnTo>
                  <a:pt x="942" y="1134"/>
                </a:lnTo>
                <a:cubicBezTo>
                  <a:pt x="941" y="1134"/>
                  <a:pt x="941" y="1133"/>
                  <a:pt x="941" y="1133"/>
                </a:cubicBezTo>
                <a:lnTo>
                  <a:pt x="941" y="1133"/>
                </a:lnTo>
                <a:lnTo>
                  <a:pt x="941" y="1133"/>
                </a:lnTo>
                <a:lnTo>
                  <a:pt x="942" y="1134"/>
                </a:lnTo>
                <a:close/>
                <a:moveTo>
                  <a:pt x="936" y="1018"/>
                </a:moveTo>
                <a:lnTo>
                  <a:pt x="936" y="1018"/>
                </a:lnTo>
                <a:cubicBezTo>
                  <a:pt x="935" y="1018"/>
                  <a:pt x="935" y="1019"/>
                  <a:pt x="935" y="1020"/>
                </a:cubicBezTo>
                <a:lnTo>
                  <a:pt x="935" y="1020"/>
                </a:lnTo>
                <a:cubicBezTo>
                  <a:pt x="935" y="1018"/>
                  <a:pt x="934" y="1015"/>
                  <a:pt x="933" y="1012"/>
                </a:cubicBezTo>
                <a:lnTo>
                  <a:pt x="933" y="1012"/>
                </a:lnTo>
                <a:cubicBezTo>
                  <a:pt x="934" y="1011"/>
                  <a:pt x="935" y="1009"/>
                  <a:pt x="936" y="1008"/>
                </a:cubicBezTo>
                <a:lnTo>
                  <a:pt x="936" y="1008"/>
                </a:lnTo>
                <a:lnTo>
                  <a:pt x="936" y="1008"/>
                </a:lnTo>
                <a:lnTo>
                  <a:pt x="936" y="1008"/>
                </a:lnTo>
                <a:lnTo>
                  <a:pt x="936" y="1008"/>
                </a:lnTo>
                <a:lnTo>
                  <a:pt x="936" y="1008"/>
                </a:lnTo>
                <a:cubicBezTo>
                  <a:pt x="938" y="1004"/>
                  <a:pt x="939" y="1001"/>
                  <a:pt x="936" y="997"/>
                </a:cubicBezTo>
                <a:lnTo>
                  <a:pt x="936" y="997"/>
                </a:lnTo>
                <a:cubicBezTo>
                  <a:pt x="935" y="997"/>
                  <a:pt x="935" y="997"/>
                  <a:pt x="935" y="997"/>
                </a:cubicBezTo>
                <a:lnTo>
                  <a:pt x="935" y="992"/>
                </a:lnTo>
                <a:lnTo>
                  <a:pt x="935" y="992"/>
                </a:lnTo>
                <a:cubicBezTo>
                  <a:pt x="932" y="992"/>
                  <a:pt x="931" y="993"/>
                  <a:pt x="930" y="994"/>
                </a:cubicBezTo>
                <a:lnTo>
                  <a:pt x="930" y="994"/>
                </a:lnTo>
                <a:cubicBezTo>
                  <a:pt x="930" y="994"/>
                  <a:pt x="930" y="994"/>
                  <a:pt x="929" y="994"/>
                </a:cubicBezTo>
                <a:lnTo>
                  <a:pt x="929" y="994"/>
                </a:lnTo>
                <a:cubicBezTo>
                  <a:pt x="931" y="992"/>
                  <a:pt x="931" y="990"/>
                  <a:pt x="931" y="988"/>
                </a:cubicBezTo>
                <a:lnTo>
                  <a:pt x="931" y="988"/>
                </a:lnTo>
                <a:cubicBezTo>
                  <a:pt x="930" y="987"/>
                  <a:pt x="930" y="986"/>
                  <a:pt x="931" y="984"/>
                </a:cubicBezTo>
                <a:lnTo>
                  <a:pt x="931" y="984"/>
                </a:lnTo>
                <a:cubicBezTo>
                  <a:pt x="931" y="984"/>
                  <a:pt x="931" y="984"/>
                  <a:pt x="931" y="985"/>
                </a:cubicBezTo>
                <a:lnTo>
                  <a:pt x="931" y="985"/>
                </a:lnTo>
                <a:lnTo>
                  <a:pt x="931" y="985"/>
                </a:lnTo>
                <a:lnTo>
                  <a:pt x="931" y="985"/>
                </a:lnTo>
                <a:cubicBezTo>
                  <a:pt x="934" y="984"/>
                  <a:pt x="937" y="984"/>
                  <a:pt x="940" y="984"/>
                </a:cubicBezTo>
                <a:lnTo>
                  <a:pt x="940" y="984"/>
                </a:lnTo>
                <a:cubicBezTo>
                  <a:pt x="941" y="985"/>
                  <a:pt x="941" y="987"/>
                  <a:pt x="942" y="990"/>
                </a:cubicBezTo>
                <a:lnTo>
                  <a:pt x="942" y="990"/>
                </a:lnTo>
                <a:cubicBezTo>
                  <a:pt x="942" y="991"/>
                  <a:pt x="941" y="993"/>
                  <a:pt x="941" y="995"/>
                </a:cubicBezTo>
                <a:lnTo>
                  <a:pt x="941" y="995"/>
                </a:lnTo>
                <a:cubicBezTo>
                  <a:pt x="941" y="997"/>
                  <a:pt x="941" y="1000"/>
                  <a:pt x="942" y="1002"/>
                </a:cubicBezTo>
                <a:lnTo>
                  <a:pt x="942" y="1002"/>
                </a:lnTo>
                <a:cubicBezTo>
                  <a:pt x="938" y="1006"/>
                  <a:pt x="939" y="1012"/>
                  <a:pt x="939" y="1017"/>
                </a:cubicBezTo>
                <a:lnTo>
                  <a:pt x="939" y="1017"/>
                </a:lnTo>
                <a:cubicBezTo>
                  <a:pt x="938" y="1018"/>
                  <a:pt x="937" y="1018"/>
                  <a:pt x="936" y="1018"/>
                </a:cubicBezTo>
                <a:close/>
                <a:moveTo>
                  <a:pt x="929" y="1041"/>
                </a:moveTo>
                <a:lnTo>
                  <a:pt x="929" y="1041"/>
                </a:lnTo>
                <a:cubicBezTo>
                  <a:pt x="929" y="1040"/>
                  <a:pt x="929" y="1039"/>
                  <a:pt x="928" y="1039"/>
                </a:cubicBezTo>
                <a:lnTo>
                  <a:pt x="928" y="1039"/>
                </a:lnTo>
                <a:cubicBezTo>
                  <a:pt x="929" y="1038"/>
                  <a:pt x="930" y="1037"/>
                  <a:pt x="930" y="1035"/>
                </a:cubicBezTo>
                <a:lnTo>
                  <a:pt x="930" y="1035"/>
                </a:lnTo>
                <a:cubicBezTo>
                  <a:pt x="932" y="1033"/>
                  <a:pt x="933" y="1031"/>
                  <a:pt x="935" y="1028"/>
                </a:cubicBezTo>
                <a:lnTo>
                  <a:pt x="935" y="1028"/>
                </a:lnTo>
                <a:cubicBezTo>
                  <a:pt x="935" y="1029"/>
                  <a:pt x="935" y="1030"/>
                  <a:pt x="935" y="1030"/>
                </a:cubicBezTo>
                <a:lnTo>
                  <a:pt x="935" y="1030"/>
                </a:lnTo>
                <a:cubicBezTo>
                  <a:pt x="935" y="1035"/>
                  <a:pt x="931" y="1038"/>
                  <a:pt x="929" y="1041"/>
                </a:cubicBezTo>
                <a:close/>
                <a:moveTo>
                  <a:pt x="927" y="1185"/>
                </a:moveTo>
                <a:lnTo>
                  <a:pt x="927" y="1185"/>
                </a:lnTo>
                <a:cubicBezTo>
                  <a:pt x="928" y="1184"/>
                  <a:pt x="928" y="1183"/>
                  <a:pt x="928" y="1182"/>
                </a:cubicBezTo>
                <a:lnTo>
                  <a:pt x="934" y="1181"/>
                </a:lnTo>
                <a:lnTo>
                  <a:pt x="934" y="1181"/>
                </a:lnTo>
                <a:cubicBezTo>
                  <a:pt x="934" y="1182"/>
                  <a:pt x="934" y="1184"/>
                  <a:pt x="934" y="1184"/>
                </a:cubicBezTo>
                <a:lnTo>
                  <a:pt x="934" y="1184"/>
                </a:lnTo>
                <a:cubicBezTo>
                  <a:pt x="932" y="1184"/>
                  <a:pt x="929" y="1184"/>
                  <a:pt x="927" y="1185"/>
                </a:cubicBezTo>
                <a:close/>
                <a:moveTo>
                  <a:pt x="925" y="1026"/>
                </a:moveTo>
                <a:lnTo>
                  <a:pt x="925" y="1026"/>
                </a:lnTo>
                <a:cubicBezTo>
                  <a:pt x="923" y="1026"/>
                  <a:pt x="922" y="1025"/>
                  <a:pt x="921" y="1024"/>
                </a:cubicBezTo>
                <a:lnTo>
                  <a:pt x="921" y="1024"/>
                </a:lnTo>
                <a:cubicBezTo>
                  <a:pt x="923" y="1024"/>
                  <a:pt x="925" y="1023"/>
                  <a:pt x="926" y="1023"/>
                </a:cubicBezTo>
                <a:lnTo>
                  <a:pt x="926" y="1023"/>
                </a:lnTo>
                <a:cubicBezTo>
                  <a:pt x="925" y="1024"/>
                  <a:pt x="925" y="1025"/>
                  <a:pt x="925" y="1026"/>
                </a:cubicBezTo>
                <a:close/>
                <a:moveTo>
                  <a:pt x="920" y="1237"/>
                </a:moveTo>
                <a:cubicBezTo>
                  <a:pt x="920" y="1237"/>
                  <a:pt x="921" y="1237"/>
                  <a:pt x="920" y="1237"/>
                </a:cubicBezTo>
                <a:close/>
                <a:moveTo>
                  <a:pt x="919" y="836"/>
                </a:moveTo>
                <a:lnTo>
                  <a:pt x="919" y="836"/>
                </a:lnTo>
                <a:close/>
                <a:moveTo>
                  <a:pt x="913" y="932"/>
                </a:moveTo>
                <a:lnTo>
                  <a:pt x="913" y="932"/>
                </a:lnTo>
                <a:cubicBezTo>
                  <a:pt x="914" y="933"/>
                  <a:pt x="914" y="933"/>
                  <a:pt x="917" y="932"/>
                </a:cubicBezTo>
                <a:lnTo>
                  <a:pt x="917" y="932"/>
                </a:lnTo>
                <a:cubicBezTo>
                  <a:pt x="917" y="933"/>
                  <a:pt x="917" y="933"/>
                  <a:pt x="918" y="934"/>
                </a:cubicBezTo>
                <a:lnTo>
                  <a:pt x="918" y="934"/>
                </a:lnTo>
                <a:cubicBezTo>
                  <a:pt x="915" y="935"/>
                  <a:pt x="912" y="937"/>
                  <a:pt x="913" y="932"/>
                </a:cubicBezTo>
                <a:close/>
                <a:moveTo>
                  <a:pt x="914" y="974"/>
                </a:moveTo>
                <a:lnTo>
                  <a:pt x="914" y="974"/>
                </a:lnTo>
                <a:lnTo>
                  <a:pt x="914" y="974"/>
                </a:lnTo>
                <a:cubicBezTo>
                  <a:pt x="912" y="973"/>
                  <a:pt x="910" y="973"/>
                  <a:pt x="909" y="973"/>
                </a:cubicBezTo>
                <a:lnTo>
                  <a:pt x="909" y="973"/>
                </a:lnTo>
                <a:cubicBezTo>
                  <a:pt x="908" y="972"/>
                  <a:pt x="905" y="971"/>
                  <a:pt x="904" y="971"/>
                </a:cubicBezTo>
                <a:lnTo>
                  <a:pt x="904" y="971"/>
                </a:lnTo>
                <a:cubicBezTo>
                  <a:pt x="904" y="969"/>
                  <a:pt x="905" y="969"/>
                  <a:pt x="907" y="968"/>
                </a:cubicBezTo>
                <a:lnTo>
                  <a:pt x="907" y="968"/>
                </a:lnTo>
                <a:cubicBezTo>
                  <a:pt x="907" y="967"/>
                  <a:pt x="908" y="966"/>
                  <a:pt x="908" y="965"/>
                </a:cubicBezTo>
                <a:lnTo>
                  <a:pt x="908" y="965"/>
                </a:lnTo>
                <a:cubicBezTo>
                  <a:pt x="910" y="967"/>
                  <a:pt x="913" y="967"/>
                  <a:pt x="915" y="967"/>
                </a:cubicBezTo>
                <a:lnTo>
                  <a:pt x="915" y="967"/>
                </a:lnTo>
                <a:lnTo>
                  <a:pt x="915" y="967"/>
                </a:lnTo>
                <a:lnTo>
                  <a:pt x="915" y="967"/>
                </a:lnTo>
                <a:cubicBezTo>
                  <a:pt x="915" y="969"/>
                  <a:pt x="915" y="970"/>
                  <a:pt x="916" y="971"/>
                </a:cubicBezTo>
                <a:lnTo>
                  <a:pt x="916" y="971"/>
                </a:lnTo>
                <a:cubicBezTo>
                  <a:pt x="915" y="972"/>
                  <a:pt x="914" y="973"/>
                  <a:pt x="914" y="974"/>
                </a:cubicBezTo>
                <a:close/>
                <a:moveTo>
                  <a:pt x="914" y="1049"/>
                </a:moveTo>
                <a:lnTo>
                  <a:pt x="914" y="1049"/>
                </a:lnTo>
                <a:close/>
                <a:moveTo>
                  <a:pt x="914" y="1049"/>
                </a:moveTo>
                <a:lnTo>
                  <a:pt x="914" y="1049"/>
                </a:lnTo>
                <a:cubicBezTo>
                  <a:pt x="914" y="1049"/>
                  <a:pt x="912" y="1048"/>
                  <a:pt x="911" y="1048"/>
                </a:cubicBezTo>
                <a:lnTo>
                  <a:pt x="911" y="1048"/>
                </a:lnTo>
                <a:cubicBezTo>
                  <a:pt x="911" y="1047"/>
                  <a:pt x="912" y="1046"/>
                  <a:pt x="912" y="1045"/>
                </a:cubicBezTo>
                <a:lnTo>
                  <a:pt x="912" y="1045"/>
                </a:lnTo>
                <a:cubicBezTo>
                  <a:pt x="913" y="1046"/>
                  <a:pt x="914" y="1047"/>
                  <a:pt x="914" y="1047"/>
                </a:cubicBezTo>
                <a:lnTo>
                  <a:pt x="914" y="1047"/>
                </a:lnTo>
                <a:cubicBezTo>
                  <a:pt x="914" y="1048"/>
                  <a:pt x="914" y="1049"/>
                  <a:pt x="914" y="1049"/>
                </a:cubicBezTo>
                <a:close/>
                <a:moveTo>
                  <a:pt x="909" y="1199"/>
                </a:moveTo>
                <a:lnTo>
                  <a:pt x="909" y="1199"/>
                </a:lnTo>
                <a:cubicBezTo>
                  <a:pt x="909" y="1198"/>
                  <a:pt x="909" y="1198"/>
                  <a:pt x="909" y="1197"/>
                </a:cubicBezTo>
                <a:lnTo>
                  <a:pt x="909" y="1197"/>
                </a:lnTo>
                <a:cubicBezTo>
                  <a:pt x="910" y="1198"/>
                  <a:pt x="911" y="1198"/>
                  <a:pt x="913" y="1199"/>
                </a:cubicBezTo>
                <a:lnTo>
                  <a:pt x="913" y="1199"/>
                </a:lnTo>
                <a:cubicBezTo>
                  <a:pt x="912" y="1199"/>
                  <a:pt x="910" y="1199"/>
                  <a:pt x="909" y="1199"/>
                </a:cubicBezTo>
                <a:close/>
                <a:moveTo>
                  <a:pt x="906" y="1025"/>
                </a:moveTo>
                <a:lnTo>
                  <a:pt x="906" y="1025"/>
                </a:lnTo>
                <a:cubicBezTo>
                  <a:pt x="907" y="1025"/>
                  <a:pt x="908" y="1025"/>
                  <a:pt x="908" y="1025"/>
                </a:cubicBezTo>
                <a:lnTo>
                  <a:pt x="908" y="1025"/>
                </a:lnTo>
                <a:lnTo>
                  <a:pt x="908" y="1025"/>
                </a:lnTo>
                <a:lnTo>
                  <a:pt x="908" y="1025"/>
                </a:lnTo>
                <a:cubicBezTo>
                  <a:pt x="907" y="1025"/>
                  <a:pt x="907" y="1025"/>
                  <a:pt x="906" y="1025"/>
                </a:cubicBezTo>
                <a:close/>
                <a:moveTo>
                  <a:pt x="903" y="1178"/>
                </a:moveTo>
                <a:lnTo>
                  <a:pt x="903" y="1178"/>
                </a:lnTo>
                <a:cubicBezTo>
                  <a:pt x="904" y="1179"/>
                  <a:pt x="905" y="1181"/>
                  <a:pt x="907" y="1182"/>
                </a:cubicBezTo>
                <a:lnTo>
                  <a:pt x="907" y="1182"/>
                </a:lnTo>
                <a:cubicBezTo>
                  <a:pt x="908" y="1184"/>
                  <a:pt x="910" y="1187"/>
                  <a:pt x="912" y="1190"/>
                </a:cubicBezTo>
                <a:lnTo>
                  <a:pt x="912" y="1190"/>
                </a:lnTo>
                <a:cubicBezTo>
                  <a:pt x="910" y="1190"/>
                  <a:pt x="909" y="1191"/>
                  <a:pt x="908" y="1192"/>
                </a:cubicBezTo>
                <a:lnTo>
                  <a:pt x="908" y="1192"/>
                </a:lnTo>
                <a:cubicBezTo>
                  <a:pt x="907" y="1187"/>
                  <a:pt x="904" y="1184"/>
                  <a:pt x="903" y="1178"/>
                </a:cubicBezTo>
                <a:close/>
                <a:moveTo>
                  <a:pt x="898" y="1070"/>
                </a:moveTo>
                <a:lnTo>
                  <a:pt x="898" y="1070"/>
                </a:lnTo>
                <a:cubicBezTo>
                  <a:pt x="892" y="1072"/>
                  <a:pt x="892" y="1077"/>
                  <a:pt x="892" y="1082"/>
                </a:cubicBezTo>
                <a:lnTo>
                  <a:pt x="892" y="1082"/>
                </a:lnTo>
                <a:cubicBezTo>
                  <a:pt x="890" y="1081"/>
                  <a:pt x="889" y="1079"/>
                  <a:pt x="888" y="1076"/>
                </a:cubicBezTo>
                <a:lnTo>
                  <a:pt x="888" y="1076"/>
                </a:lnTo>
                <a:lnTo>
                  <a:pt x="888" y="1076"/>
                </a:lnTo>
                <a:lnTo>
                  <a:pt x="888" y="1076"/>
                </a:lnTo>
                <a:lnTo>
                  <a:pt x="889" y="1076"/>
                </a:lnTo>
                <a:lnTo>
                  <a:pt x="889" y="1076"/>
                </a:lnTo>
                <a:cubicBezTo>
                  <a:pt x="896" y="1070"/>
                  <a:pt x="898" y="1067"/>
                  <a:pt x="896" y="1064"/>
                </a:cubicBezTo>
                <a:lnTo>
                  <a:pt x="896" y="1064"/>
                </a:lnTo>
                <a:cubicBezTo>
                  <a:pt x="898" y="1061"/>
                  <a:pt x="895" y="1058"/>
                  <a:pt x="893" y="1055"/>
                </a:cubicBezTo>
                <a:lnTo>
                  <a:pt x="893" y="1055"/>
                </a:lnTo>
                <a:cubicBezTo>
                  <a:pt x="892" y="1054"/>
                  <a:pt x="891" y="1053"/>
                  <a:pt x="889" y="1052"/>
                </a:cubicBezTo>
                <a:lnTo>
                  <a:pt x="889" y="1052"/>
                </a:lnTo>
                <a:cubicBezTo>
                  <a:pt x="890" y="1052"/>
                  <a:pt x="890" y="1051"/>
                  <a:pt x="890" y="1050"/>
                </a:cubicBezTo>
                <a:lnTo>
                  <a:pt x="890" y="1050"/>
                </a:lnTo>
                <a:cubicBezTo>
                  <a:pt x="891" y="1051"/>
                  <a:pt x="892" y="1051"/>
                  <a:pt x="892" y="1051"/>
                </a:cubicBezTo>
                <a:lnTo>
                  <a:pt x="892" y="1051"/>
                </a:lnTo>
                <a:cubicBezTo>
                  <a:pt x="895" y="1055"/>
                  <a:pt x="898" y="1059"/>
                  <a:pt x="904" y="1058"/>
                </a:cubicBezTo>
                <a:lnTo>
                  <a:pt x="904" y="1058"/>
                </a:lnTo>
                <a:cubicBezTo>
                  <a:pt x="904" y="1060"/>
                  <a:pt x="904" y="1061"/>
                  <a:pt x="904" y="1064"/>
                </a:cubicBezTo>
                <a:lnTo>
                  <a:pt x="904" y="1064"/>
                </a:lnTo>
                <a:cubicBezTo>
                  <a:pt x="904" y="1064"/>
                  <a:pt x="903" y="1066"/>
                  <a:pt x="902" y="1068"/>
                </a:cubicBezTo>
                <a:lnTo>
                  <a:pt x="902" y="1068"/>
                </a:lnTo>
                <a:cubicBezTo>
                  <a:pt x="900" y="1068"/>
                  <a:pt x="898" y="1069"/>
                  <a:pt x="898" y="1070"/>
                </a:cubicBezTo>
                <a:close/>
                <a:moveTo>
                  <a:pt x="898" y="1097"/>
                </a:moveTo>
                <a:lnTo>
                  <a:pt x="898" y="1097"/>
                </a:lnTo>
                <a:cubicBezTo>
                  <a:pt x="898" y="1098"/>
                  <a:pt x="898" y="1098"/>
                  <a:pt x="898" y="1098"/>
                </a:cubicBezTo>
                <a:lnTo>
                  <a:pt x="898" y="1098"/>
                </a:lnTo>
                <a:cubicBezTo>
                  <a:pt x="895" y="1099"/>
                  <a:pt x="894" y="1102"/>
                  <a:pt x="893" y="1104"/>
                </a:cubicBezTo>
                <a:lnTo>
                  <a:pt x="893" y="1104"/>
                </a:lnTo>
                <a:cubicBezTo>
                  <a:pt x="892" y="1105"/>
                  <a:pt x="892" y="1107"/>
                  <a:pt x="892" y="1109"/>
                </a:cubicBezTo>
                <a:lnTo>
                  <a:pt x="892" y="1109"/>
                </a:lnTo>
                <a:cubicBezTo>
                  <a:pt x="889" y="1109"/>
                  <a:pt x="887" y="1111"/>
                  <a:pt x="886" y="1113"/>
                </a:cubicBezTo>
                <a:lnTo>
                  <a:pt x="886" y="1113"/>
                </a:lnTo>
                <a:cubicBezTo>
                  <a:pt x="886" y="1107"/>
                  <a:pt x="885" y="1104"/>
                  <a:pt x="884" y="1098"/>
                </a:cubicBezTo>
                <a:lnTo>
                  <a:pt x="884" y="1098"/>
                </a:lnTo>
                <a:lnTo>
                  <a:pt x="884" y="1098"/>
                </a:lnTo>
                <a:lnTo>
                  <a:pt x="884" y="1098"/>
                </a:lnTo>
                <a:cubicBezTo>
                  <a:pt x="886" y="1098"/>
                  <a:pt x="888" y="1098"/>
                  <a:pt x="890" y="1097"/>
                </a:cubicBezTo>
                <a:lnTo>
                  <a:pt x="890" y="1097"/>
                </a:lnTo>
                <a:cubicBezTo>
                  <a:pt x="891" y="1096"/>
                  <a:pt x="891" y="1096"/>
                  <a:pt x="892" y="1096"/>
                </a:cubicBezTo>
                <a:lnTo>
                  <a:pt x="892" y="1096"/>
                </a:lnTo>
                <a:cubicBezTo>
                  <a:pt x="893" y="1097"/>
                  <a:pt x="896" y="1097"/>
                  <a:pt x="898" y="1097"/>
                </a:cubicBezTo>
                <a:close/>
                <a:moveTo>
                  <a:pt x="894" y="1155"/>
                </a:moveTo>
                <a:lnTo>
                  <a:pt x="894" y="1155"/>
                </a:lnTo>
                <a:cubicBezTo>
                  <a:pt x="894" y="1154"/>
                  <a:pt x="893" y="1153"/>
                  <a:pt x="893" y="1152"/>
                </a:cubicBezTo>
                <a:lnTo>
                  <a:pt x="893" y="1152"/>
                </a:lnTo>
                <a:cubicBezTo>
                  <a:pt x="894" y="1152"/>
                  <a:pt x="896" y="1152"/>
                  <a:pt x="897" y="1152"/>
                </a:cubicBezTo>
                <a:lnTo>
                  <a:pt x="897" y="1152"/>
                </a:lnTo>
                <a:cubicBezTo>
                  <a:pt x="896" y="1153"/>
                  <a:pt x="895" y="1154"/>
                  <a:pt x="894" y="1155"/>
                </a:cubicBezTo>
                <a:close/>
                <a:moveTo>
                  <a:pt x="888" y="1124"/>
                </a:moveTo>
                <a:lnTo>
                  <a:pt x="888" y="1124"/>
                </a:lnTo>
                <a:cubicBezTo>
                  <a:pt x="887" y="1123"/>
                  <a:pt x="886" y="1122"/>
                  <a:pt x="885" y="1122"/>
                </a:cubicBezTo>
                <a:lnTo>
                  <a:pt x="885" y="1122"/>
                </a:lnTo>
                <a:lnTo>
                  <a:pt x="885" y="1122"/>
                </a:lnTo>
                <a:lnTo>
                  <a:pt x="885" y="1122"/>
                </a:lnTo>
                <a:cubicBezTo>
                  <a:pt x="886" y="1121"/>
                  <a:pt x="886" y="1120"/>
                  <a:pt x="886" y="1119"/>
                </a:cubicBezTo>
                <a:lnTo>
                  <a:pt x="886" y="1119"/>
                </a:lnTo>
                <a:cubicBezTo>
                  <a:pt x="886" y="1121"/>
                  <a:pt x="886" y="1122"/>
                  <a:pt x="888" y="1123"/>
                </a:cubicBezTo>
                <a:lnTo>
                  <a:pt x="888" y="1123"/>
                </a:lnTo>
                <a:cubicBezTo>
                  <a:pt x="888" y="1124"/>
                  <a:pt x="888" y="1124"/>
                  <a:pt x="888" y="1124"/>
                </a:cubicBezTo>
                <a:close/>
                <a:moveTo>
                  <a:pt x="883" y="855"/>
                </a:moveTo>
                <a:lnTo>
                  <a:pt x="883" y="855"/>
                </a:lnTo>
                <a:lnTo>
                  <a:pt x="883" y="855"/>
                </a:lnTo>
                <a:lnTo>
                  <a:pt x="883" y="855"/>
                </a:lnTo>
                <a:lnTo>
                  <a:pt x="883" y="856"/>
                </a:lnTo>
                <a:lnTo>
                  <a:pt x="883" y="856"/>
                </a:lnTo>
                <a:lnTo>
                  <a:pt x="883" y="855"/>
                </a:lnTo>
                <a:close/>
                <a:moveTo>
                  <a:pt x="881" y="1076"/>
                </a:moveTo>
                <a:lnTo>
                  <a:pt x="881" y="1076"/>
                </a:lnTo>
                <a:lnTo>
                  <a:pt x="881" y="1076"/>
                </a:lnTo>
                <a:lnTo>
                  <a:pt x="881" y="1076"/>
                </a:lnTo>
                <a:cubicBezTo>
                  <a:pt x="879" y="1075"/>
                  <a:pt x="879" y="1074"/>
                  <a:pt x="878" y="1072"/>
                </a:cubicBezTo>
                <a:lnTo>
                  <a:pt x="878" y="1072"/>
                </a:lnTo>
                <a:cubicBezTo>
                  <a:pt x="879" y="1072"/>
                  <a:pt x="880" y="1071"/>
                  <a:pt x="881" y="1071"/>
                </a:cubicBezTo>
                <a:lnTo>
                  <a:pt x="881" y="1071"/>
                </a:lnTo>
                <a:cubicBezTo>
                  <a:pt x="882" y="1072"/>
                  <a:pt x="883" y="1073"/>
                  <a:pt x="883" y="1074"/>
                </a:cubicBezTo>
                <a:lnTo>
                  <a:pt x="883" y="1074"/>
                </a:lnTo>
                <a:cubicBezTo>
                  <a:pt x="883" y="1075"/>
                  <a:pt x="883" y="1075"/>
                  <a:pt x="883" y="1075"/>
                </a:cubicBezTo>
                <a:lnTo>
                  <a:pt x="881" y="1076"/>
                </a:lnTo>
                <a:close/>
                <a:moveTo>
                  <a:pt x="873" y="1240"/>
                </a:moveTo>
                <a:lnTo>
                  <a:pt x="873" y="1240"/>
                </a:lnTo>
                <a:close/>
                <a:moveTo>
                  <a:pt x="869" y="1230"/>
                </a:moveTo>
                <a:lnTo>
                  <a:pt x="869" y="1230"/>
                </a:lnTo>
                <a:cubicBezTo>
                  <a:pt x="868" y="1230"/>
                  <a:pt x="867" y="1229"/>
                  <a:pt x="867" y="1227"/>
                </a:cubicBezTo>
                <a:lnTo>
                  <a:pt x="867" y="1227"/>
                </a:lnTo>
                <a:cubicBezTo>
                  <a:pt x="867" y="1227"/>
                  <a:pt x="867" y="1227"/>
                  <a:pt x="868" y="1227"/>
                </a:cubicBezTo>
                <a:lnTo>
                  <a:pt x="868" y="1227"/>
                </a:lnTo>
                <a:cubicBezTo>
                  <a:pt x="869" y="1227"/>
                  <a:pt x="869" y="1227"/>
                  <a:pt x="870" y="1226"/>
                </a:cubicBezTo>
                <a:lnTo>
                  <a:pt x="870" y="1226"/>
                </a:lnTo>
                <a:cubicBezTo>
                  <a:pt x="870" y="1227"/>
                  <a:pt x="869" y="1229"/>
                  <a:pt x="869" y="1230"/>
                </a:cubicBezTo>
                <a:close/>
                <a:moveTo>
                  <a:pt x="869" y="1298"/>
                </a:moveTo>
                <a:lnTo>
                  <a:pt x="869" y="1298"/>
                </a:lnTo>
                <a:cubicBezTo>
                  <a:pt x="869" y="1297"/>
                  <a:pt x="868" y="1297"/>
                  <a:pt x="867" y="1297"/>
                </a:cubicBezTo>
                <a:lnTo>
                  <a:pt x="867" y="1297"/>
                </a:lnTo>
                <a:cubicBezTo>
                  <a:pt x="868" y="1297"/>
                  <a:pt x="869" y="1295"/>
                  <a:pt x="869" y="1295"/>
                </a:cubicBezTo>
                <a:lnTo>
                  <a:pt x="869" y="1295"/>
                </a:lnTo>
                <a:cubicBezTo>
                  <a:pt x="870" y="1295"/>
                  <a:pt x="870" y="1295"/>
                  <a:pt x="870" y="1297"/>
                </a:cubicBezTo>
                <a:lnTo>
                  <a:pt x="869" y="1298"/>
                </a:lnTo>
                <a:close/>
                <a:moveTo>
                  <a:pt x="865" y="1283"/>
                </a:moveTo>
                <a:lnTo>
                  <a:pt x="865" y="1283"/>
                </a:lnTo>
                <a:cubicBezTo>
                  <a:pt x="864" y="1282"/>
                  <a:pt x="864" y="1282"/>
                  <a:pt x="863" y="1281"/>
                </a:cubicBezTo>
                <a:lnTo>
                  <a:pt x="863" y="1281"/>
                </a:lnTo>
                <a:cubicBezTo>
                  <a:pt x="864" y="1282"/>
                  <a:pt x="865" y="1282"/>
                  <a:pt x="865" y="1282"/>
                </a:cubicBezTo>
                <a:lnTo>
                  <a:pt x="865" y="1282"/>
                </a:lnTo>
                <a:cubicBezTo>
                  <a:pt x="865" y="1283"/>
                  <a:pt x="865" y="1283"/>
                  <a:pt x="865" y="1283"/>
                </a:cubicBezTo>
                <a:close/>
                <a:moveTo>
                  <a:pt x="862" y="888"/>
                </a:moveTo>
                <a:lnTo>
                  <a:pt x="862" y="888"/>
                </a:lnTo>
                <a:lnTo>
                  <a:pt x="862" y="888"/>
                </a:lnTo>
                <a:cubicBezTo>
                  <a:pt x="863" y="888"/>
                  <a:pt x="864" y="888"/>
                  <a:pt x="865" y="888"/>
                </a:cubicBezTo>
                <a:lnTo>
                  <a:pt x="865" y="888"/>
                </a:lnTo>
                <a:cubicBezTo>
                  <a:pt x="864" y="888"/>
                  <a:pt x="863" y="889"/>
                  <a:pt x="863" y="890"/>
                </a:cubicBezTo>
                <a:lnTo>
                  <a:pt x="863" y="890"/>
                </a:lnTo>
                <a:cubicBezTo>
                  <a:pt x="862" y="889"/>
                  <a:pt x="862" y="888"/>
                  <a:pt x="862" y="888"/>
                </a:cubicBezTo>
                <a:close/>
                <a:moveTo>
                  <a:pt x="849" y="861"/>
                </a:moveTo>
                <a:lnTo>
                  <a:pt x="849" y="861"/>
                </a:lnTo>
                <a:cubicBezTo>
                  <a:pt x="849" y="861"/>
                  <a:pt x="849" y="861"/>
                  <a:pt x="849" y="860"/>
                </a:cubicBezTo>
                <a:lnTo>
                  <a:pt x="849" y="860"/>
                </a:lnTo>
                <a:cubicBezTo>
                  <a:pt x="849" y="860"/>
                  <a:pt x="849" y="860"/>
                  <a:pt x="850" y="860"/>
                </a:cubicBezTo>
                <a:lnTo>
                  <a:pt x="850" y="860"/>
                </a:lnTo>
                <a:cubicBezTo>
                  <a:pt x="849" y="861"/>
                  <a:pt x="849" y="861"/>
                  <a:pt x="849" y="861"/>
                </a:cubicBezTo>
                <a:close/>
                <a:moveTo>
                  <a:pt x="849" y="861"/>
                </a:moveTo>
                <a:lnTo>
                  <a:pt x="849" y="861"/>
                </a:lnTo>
                <a:close/>
                <a:moveTo>
                  <a:pt x="846" y="339"/>
                </a:moveTo>
                <a:lnTo>
                  <a:pt x="846" y="339"/>
                </a:lnTo>
                <a:lnTo>
                  <a:pt x="846" y="339"/>
                </a:lnTo>
                <a:lnTo>
                  <a:pt x="846" y="339"/>
                </a:lnTo>
                <a:lnTo>
                  <a:pt x="846" y="339"/>
                </a:lnTo>
                <a:lnTo>
                  <a:pt x="846" y="339"/>
                </a:lnTo>
                <a:lnTo>
                  <a:pt x="846" y="339"/>
                </a:lnTo>
                <a:lnTo>
                  <a:pt x="846" y="339"/>
                </a:lnTo>
                <a:lnTo>
                  <a:pt x="846" y="339"/>
                </a:lnTo>
                <a:cubicBezTo>
                  <a:pt x="846" y="339"/>
                  <a:pt x="846" y="339"/>
                  <a:pt x="847" y="339"/>
                </a:cubicBezTo>
                <a:lnTo>
                  <a:pt x="847" y="339"/>
                </a:lnTo>
                <a:cubicBezTo>
                  <a:pt x="846" y="339"/>
                  <a:pt x="846" y="339"/>
                  <a:pt x="846" y="339"/>
                </a:cubicBezTo>
                <a:close/>
                <a:moveTo>
                  <a:pt x="845" y="967"/>
                </a:moveTo>
                <a:lnTo>
                  <a:pt x="845" y="966"/>
                </a:lnTo>
                <a:lnTo>
                  <a:pt x="845" y="966"/>
                </a:lnTo>
                <a:lnTo>
                  <a:pt x="845" y="966"/>
                </a:lnTo>
                <a:lnTo>
                  <a:pt x="845" y="966"/>
                </a:lnTo>
                <a:lnTo>
                  <a:pt x="845" y="967"/>
                </a:lnTo>
                <a:close/>
                <a:moveTo>
                  <a:pt x="813" y="1193"/>
                </a:moveTo>
                <a:lnTo>
                  <a:pt x="813" y="1193"/>
                </a:lnTo>
                <a:lnTo>
                  <a:pt x="812" y="1193"/>
                </a:lnTo>
                <a:lnTo>
                  <a:pt x="812" y="1193"/>
                </a:lnTo>
                <a:lnTo>
                  <a:pt x="812" y="1192"/>
                </a:lnTo>
                <a:lnTo>
                  <a:pt x="812" y="1192"/>
                </a:lnTo>
                <a:cubicBezTo>
                  <a:pt x="812" y="1191"/>
                  <a:pt x="813" y="1191"/>
                  <a:pt x="813" y="1190"/>
                </a:cubicBezTo>
                <a:lnTo>
                  <a:pt x="813" y="1190"/>
                </a:lnTo>
                <a:cubicBezTo>
                  <a:pt x="813" y="1191"/>
                  <a:pt x="813" y="1192"/>
                  <a:pt x="813" y="1193"/>
                </a:cubicBezTo>
                <a:close/>
                <a:moveTo>
                  <a:pt x="811" y="1080"/>
                </a:moveTo>
                <a:lnTo>
                  <a:pt x="811" y="1080"/>
                </a:lnTo>
                <a:cubicBezTo>
                  <a:pt x="812" y="1080"/>
                  <a:pt x="812" y="1080"/>
                  <a:pt x="812" y="1080"/>
                </a:cubicBezTo>
                <a:lnTo>
                  <a:pt x="812" y="1080"/>
                </a:lnTo>
                <a:cubicBezTo>
                  <a:pt x="812" y="1080"/>
                  <a:pt x="812" y="1080"/>
                  <a:pt x="812" y="1081"/>
                </a:cubicBezTo>
                <a:lnTo>
                  <a:pt x="812" y="1081"/>
                </a:lnTo>
                <a:cubicBezTo>
                  <a:pt x="812" y="1080"/>
                  <a:pt x="812" y="1080"/>
                  <a:pt x="811" y="1080"/>
                </a:cubicBezTo>
                <a:close/>
                <a:moveTo>
                  <a:pt x="804" y="149"/>
                </a:moveTo>
                <a:lnTo>
                  <a:pt x="804" y="149"/>
                </a:lnTo>
                <a:lnTo>
                  <a:pt x="804" y="149"/>
                </a:lnTo>
                <a:lnTo>
                  <a:pt x="804" y="149"/>
                </a:lnTo>
                <a:cubicBezTo>
                  <a:pt x="804" y="149"/>
                  <a:pt x="804" y="149"/>
                  <a:pt x="805" y="149"/>
                </a:cubicBezTo>
                <a:lnTo>
                  <a:pt x="805" y="149"/>
                </a:lnTo>
                <a:cubicBezTo>
                  <a:pt x="805" y="149"/>
                  <a:pt x="805" y="149"/>
                  <a:pt x="806" y="150"/>
                </a:cubicBezTo>
                <a:lnTo>
                  <a:pt x="806" y="150"/>
                </a:lnTo>
                <a:cubicBezTo>
                  <a:pt x="805" y="150"/>
                  <a:pt x="804" y="149"/>
                  <a:pt x="804" y="149"/>
                </a:cubicBezTo>
                <a:close/>
                <a:moveTo>
                  <a:pt x="802" y="36"/>
                </a:moveTo>
                <a:lnTo>
                  <a:pt x="802" y="36"/>
                </a:lnTo>
                <a:cubicBezTo>
                  <a:pt x="802" y="36"/>
                  <a:pt x="802" y="35"/>
                  <a:pt x="803" y="34"/>
                </a:cubicBezTo>
                <a:lnTo>
                  <a:pt x="803" y="34"/>
                </a:lnTo>
                <a:cubicBezTo>
                  <a:pt x="802" y="35"/>
                  <a:pt x="802" y="36"/>
                  <a:pt x="802" y="36"/>
                </a:cubicBezTo>
                <a:close/>
                <a:moveTo>
                  <a:pt x="881" y="806"/>
                </a:moveTo>
                <a:lnTo>
                  <a:pt x="881" y="806"/>
                </a:lnTo>
                <a:close/>
                <a:moveTo>
                  <a:pt x="891" y="69"/>
                </a:moveTo>
                <a:lnTo>
                  <a:pt x="891" y="69"/>
                </a:lnTo>
                <a:lnTo>
                  <a:pt x="892" y="69"/>
                </a:lnTo>
                <a:lnTo>
                  <a:pt x="892" y="69"/>
                </a:lnTo>
                <a:lnTo>
                  <a:pt x="891" y="69"/>
                </a:lnTo>
                <a:close/>
                <a:moveTo>
                  <a:pt x="898" y="902"/>
                </a:moveTo>
                <a:lnTo>
                  <a:pt x="898" y="902"/>
                </a:lnTo>
                <a:cubicBezTo>
                  <a:pt x="897" y="904"/>
                  <a:pt x="897" y="906"/>
                  <a:pt x="896" y="908"/>
                </a:cubicBezTo>
                <a:lnTo>
                  <a:pt x="896" y="908"/>
                </a:lnTo>
                <a:cubicBezTo>
                  <a:pt x="895" y="908"/>
                  <a:pt x="894" y="909"/>
                  <a:pt x="893" y="909"/>
                </a:cubicBezTo>
                <a:lnTo>
                  <a:pt x="893" y="909"/>
                </a:lnTo>
                <a:lnTo>
                  <a:pt x="892" y="908"/>
                </a:lnTo>
                <a:lnTo>
                  <a:pt x="892" y="908"/>
                </a:lnTo>
                <a:lnTo>
                  <a:pt x="892" y="908"/>
                </a:lnTo>
                <a:lnTo>
                  <a:pt x="892" y="908"/>
                </a:lnTo>
                <a:cubicBezTo>
                  <a:pt x="892" y="907"/>
                  <a:pt x="892" y="906"/>
                  <a:pt x="892" y="906"/>
                </a:cubicBezTo>
                <a:lnTo>
                  <a:pt x="892" y="906"/>
                </a:lnTo>
                <a:cubicBezTo>
                  <a:pt x="892" y="905"/>
                  <a:pt x="892" y="904"/>
                  <a:pt x="892" y="903"/>
                </a:cubicBezTo>
                <a:lnTo>
                  <a:pt x="898" y="902"/>
                </a:lnTo>
                <a:close/>
                <a:moveTo>
                  <a:pt x="894" y="1032"/>
                </a:moveTo>
                <a:lnTo>
                  <a:pt x="894" y="1032"/>
                </a:lnTo>
                <a:cubicBezTo>
                  <a:pt x="896" y="1033"/>
                  <a:pt x="897" y="1035"/>
                  <a:pt x="898" y="1037"/>
                </a:cubicBezTo>
                <a:lnTo>
                  <a:pt x="898" y="1037"/>
                </a:lnTo>
                <a:lnTo>
                  <a:pt x="898" y="1037"/>
                </a:lnTo>
                <a:lnTo>
                  <a:pt x="898" y="1037"/>
                </a:lnTo>
                <a:cubicBezTo>
                  <a:pt x="897" y="1036"/>
                  <a:pt x="895" y="1036"/>
                  <a:pt x="894" y="1037"/>
                </a:cubicBezTo>
                <a:lnTo>
                  <a:pt x="894" y="1037"/>
                </a:lnTo>
                <a:cubicBezTo>
                  <a:pt x="893" y="1036"/>
                  <a:pt x="892" y="1036"/>
                  <a:pt x="892" y="1035"/>
                </a:cubicBezTo>
                <a:lnTo>
                  <a:pt x="892" y="1035"/>
                </a:lnTo>
                <a:cubicBezTo>
                  <a:pt x="892" y="1034"/>
                  <a:pt x="894" y="1033"/>
                  <a:pt x="894" y="1032"/>
                </a:cubicBezTo>
                <a:close/>
                <a:moveTo>
                  <a:pt x="895" y="969"/>
                </a:moveTo>
                <a:lnTo>
                  <a:pt x="895" y="969"/>
                </a:lnTo>
                <a:cubicBezTo>
                  <a:pt x="894" y="969"/>
                  <a:pt x="893" y="969"/>
                  <a:pt x="892" y="969"/>
                </a:cubicBezTo>
                <a:lnTo>
                  <a:pt x="892" y="969"/>
                </a:lnTo>
                <a:cubicBezTo>
                  <a:pt x="892" y="966"/>
                  <a:pt x="892" y="962"/>
                  <a:pt x="894" y="959"/>
                </a:cubicBezTo>
                <a:lnTo>
                  <a:pt x="894" y="959"/>
                </a:lnTo>
                <a:cubicBezTo>
                  <a:pt x="895" y="959"/>
                  <a:pt x="896" y="959"/>
                  <a:pt x="898" y="959"/>
                </a:cubicBezTo>
                <a:lnTo>
                  <a:pt x="898" y="959"/>
                </a:lnTo>
                <a:cubicBezTo>
                  <a:pt x="896" y="963"/>
                  <a:pt x="893" y="966"/>
                  <a:pt x="895" y="969"/>
                </a:cubicBezTo>
                <a:close/>
                <a:moveTo>
                  <a:pt x="913" y="145"/>
                </a:moveTo>
                <a:lnTo>
                  <a:pt x="913" y="145"/>
                </a:lnTo>
                <a:cubicBezTo>
                  <a:pt x="912" y="146"/>
                  <a:pt x="911" y="147"/>
                  <a:pt x="910" y="148"/>
                </a:cubicBezTo>
                <a:lnTo>
                  <a:pt x="910" y="148"/>
                </a:lnTo>
                <a:cubicBezTo>
                  <a:pt x="910" y="148"/>
                  <a:pt x="909" y="147"/>
                  <a:pt x="909" y="146"/>
                </a:cubicBezTo>
                <a:lnTo>
                  <a:pt x="909" y="146"/>
                </a:lnTo>
                <a:cubicBezTo>
                  <a:pt x="910" y="146"/>
                  <a:pt x="912" y="146"/>
                  <a:pt x="913" y="145"/>
                </a:cubicBezTo>
                <a:close/>
                <a:moveTo>
                  <a:pt x="917" y="920"/>
                </a:moveTo>
                <a:lnTo>
                  <a:pt x="918" y="920"/>
                </a:lnTo>
                <a:lnTo>
                  <a:pt x="918" y="920"/>
                </a:lnTo>
                <a:cubicBezTo>
                  <a:pt x="917" y="922"/>
                  <a:pt x="915" y="924"/>
                  <a:pt x="914" y="926"/>
                </a:cubicBezTo>
                <a:lnTo>
                  <a:pt x="914" y="926"/>
                </a:lnTo>
                <a:cubicBezTo>
                  <a:pt x="914" y="926"/>
                  <a:pt x="914" y="927"/>
                  <a:pt x="914" y="929"/>
                </a:cubicBezTo>
                <a:lnTo>
                  <a:pt x="914" y="929"/>
                </a:lnTo>
                <a:cubicBezTo>
                  <a:pt x="913" y="925"/>
                  <a:pt x="912" y="922"/>
                  <a:pt x="909" y="922"/>
                </a:cubicBezTo>
                <a:lnTo>
                  <a:pt x="909" y="922"/>
                </a:lnTo>
                <a:cubicBezTo>
                  <a:pt x="911" y="922"/>
                  <a:pt x="913" y="922"/>
                  <a:pt x="914" y="921"/>
                </a:cubicBezTo>
                <a:lnTo>
                  <a:pt x="914" y="921"/>
                </a:lnTo>
                <a:cubicBezTo>
                  <a:pt x="915" y="921"/>
                  <a:pt x="916" y="920"/>
                  <a:pt x="917" y="920"/>
                </a:cubicBezTo>
                <a:close/>
                <a:moveTo>
                  <a:pt x="938" y="728"/>
                </a:moveTo>
                <a:lnTo>
                  <a:pt x="938" y="728"/>
                </a:lnTo>
                <a:cubicBezTo>
                  <a:pt x="938" y="730"/>
                  <a:pt x="939" y="731"/>
                  <a:pt x="940" y="731"/>
                </a:cubicBezTo>
                <a:lnTo>
                  <a:pt x="940" y="731"/>
                </a:lnTo>
                <a:cubicBezTo>
                  <a:pt x="943" y="730"/>
                  <a:pt x="941" y="727"/>
                  <a:pt x="943" y="725"/>
                </a:cubicBezTo>
                <a:lnTo>
                  <a:pt x="943" y="725"/>
                </a:lnTo>
                <a:cubicBezTo>
                  <a:pt x="943" y="723"/>
                  <a:pt x="943" y="724"/>
                  <a:pt x="943" y="724"/>
                </a:cubicBezTo>
                <a:lnTo>
                  <a:pt x="943" y="724"/>
                </a:lnTo>
                <a:cubicBezTo>
                  <a:pt x="943" y="724"/>
                  <a:pt x="943" y="724"/>
                  <a:pt x="943" y="725"/>
                </a:cubicBezTo>
                <a:lnTo>
                  <a:pt x="943" y="725"/>
                </a:lnTo>
                <a:cubicBezTo>
                  <a:pt x="942" y="728"/>
                  <a:pt x="943" y="729"/>
                  <a:pt x="943" y="732"/>
                </a:cubicBezTo>
                <a:lnTo>
                  <a:pt x="943" y="732"/>
                </a:lnTo>
                <a:cubicBezTo>
                  <a:pt x="943" y="732"/>
                  <a:pt x="942" y="732"/>
                  <a:pt x="941" y="732"/>
                </a:cubicBezTo>
                <a:lnTo>
                  <a:pt x="941" y="732"/>
                </a:lnTo>
                <a:cubicBezTo>
                  <a:pt x="939" y="731"/>
                  <a:pt x="936" y="731"/>
                  <a:pt x="934" y="731"/>
                </a:cubicBezTo>
                <a:lnTo>
                  <a:pt x="934" y="731"/>
                </a:lnTo>
                <a:cubicBezTo>
                  <a:pt x="935" y="730"/>
                  <a:pt x="937" y="729"/>
                  <a:pt x="938" y="728"/>
                </a:cubicBezTo>
                <a:close/>
                <a:moveTo>
                  <a:pt x="947" y="855"/>
                </a:moveTo>
                <a:lnTo>
                  <a:pt x="947" y="855"/>
                </a:lnTo>
                <a:cubicBezTo>
                  <a:pt x="947" y="852"/>
                  <a:pt x="947" y="850"/>
                  <a:pt x="947" y="846"/>
                </a:cubicBezTo>
                <a:lnTo>
                  <a:pt x="947" y="846"/>
                </a:lnTo>
                <a:lnTo>
                  <a:pt x="947" y="846"/>
                </a:lnTo>
                <a:lnTo>
                  <a:pt x="947" y="846"/>
                </a:lnTo>
                <a:cubicBezTo>
                  <a:pt x="947" y="846"/>
                  <a:pt x="948" y="846"/>
                  <a:pt x="949" y="846"/>
                </a:cubicBezTo>
                <a:lnTo>
                  <a:pt x="949" y="846"/>
                </a:lnTo>
                <a:lnTo>
                  <a:pt x="949" y="846"/>
                </a:lnTo>
                <a:lnTo>
                  <a:pt x="949" y="846"/>
                </a:lnTo>
                <a:cubicBezTo>
                  <a:pt x="950" y="846"/>
                  <a:pt x="951" y="847"/>
                  <a:pt x="951" y="848"/>
                </a:cubicBezTo>
                <a:lnTo>
                  <a:pt x="951" y="848"/>
                </a:lnTo>
                <a:cubicBezTo>
                  <a:pt x="954" y="849"/>
                  <a:pt x="956" y="848"/>
                  <a:pt x="957" y="848"/>
                </a:cubicBezTo>
                <a:lnTo>
                  <a:pt x="957" y="848"/>
                </a:lnTo>
                <a:cubicBezTo>
                  <a:pt x="960" y="848"/>
                  <a:pt x="962" y="849"/>
                  <a:pt x="963" y="850"/>
                </a:cubicBezTo>
                <a:lnTo>
                  <a:pt x="963" y="850"/>
                </a:lnTo>
                <a:cubicBezTo>
                  <a:pt x="962" y="851"/>
                  <a:pt x="964" y="853"/>
                  <a:pt x="964" y="855"/>
                </a:cubicBezTo>
                <a:lnTo>
                  <a:pt x="964" y="855"/>
                </a:lnTo>
                <a:lnTo>
                  <a:pt x="964" y="855"/>
                </a:lnTo>
                <a:lnTo>
                  <a:pt x="964" y="855"/>
                </a:lnTo>
                <a:cubicBezTo>
                  <a:pt x="957" y="855"/>
                  <a:pt x="956" y="861"/>
                  <a:pt x="955" y="867"/>
                </a:cubicBezTo>
                <a:lnTo>
                  <a:pt x="955" y="867"/>
                </a:lnTo>
                <a:cubicBezTo>
                  <a:pt x="953" y="867"/>
                  <a:pt x="951" y="866"/>
                  <a:pt x="948" y="867"/>
                </a:cubicBezTo>
                <a:lnTo>
                  <a:pt x="948" y="867"/>
                </a:lnTo>
                <a:lnTo>
                  <a:pt x="947" y="867"/>
                </a:lnTo>
                <a:lnTo>
                  <a:pt x="947" y="867"/>
                </a:lnTo>
                <a:cubicBezTo>
                  <a:pt x="943" y="863"/>
                  <a:pt x="947" y="859"/>
                  <a:pt x="947" y="855"/>
                </a:cubicBezTo>
                <a:close/>
                <a:moveTo>
                  <a:pt x="954" y="793"/>
                </a:moveTo>
                <a:lnTo>
                  <a:pt x="954" y="793"/>
                </a:lnTo>
                <a:cubicBezTo>
                  <a:pt x="951" y="793"/>
                  <a:pt x="951" y="791"/>
                  <a:pt x="952" y="789"/>
                </a:cubicBezTo>
                <a:lnTo>
                  <a:pt x="952" y="789"/>
                </a:lnTo>
                <a:cubicBezTo>
                  <a:pt x="953" y="790"/>
                  <a:pt x="954" y="791"/>
                  <a:pt x="954" y="793"/>
                </a:cubicBezTo>
                <a:close/>
                <a:moveTo>
                  <a:pt x="951" y="769"/>
                </a:moveTo>
                <a:lnTo>
                  <a:pt x="951" y="769"/>
                </a:lnTo>
                <a:cubicBezTo>
                  <a:pt x="953" y="770"/>
                  <a:pt x="954" y="771"/>
                  <a:pt x="955" y="771"/>
                </a:cubicBezTo>
                <a:lnTo>
                  <a:pt x="955" y="771"/>
                </a:lnTo>
                <a:lnTo>
                  <a:pt x="955" y="771"/>
                </a:lnTo>
                <a:lnTo>
                  <a:pt x="955" y="771"/>
                </a:lnTo>
                <a:cubicBezTo>
                  <a:pt x="953" y="773"/>
                  <a:pt x="953" y="775"/>
                  <a:pt x="952" y="777"/>
                </a:cubicBezTo>
                <a:lnTo>
                  <a:pt x="952" y="777"/>
                </a:lnTo>
                <a:cubicBezTo>
                  <a:pt x="952" y="777"/>
                  <a:pt x="952" y="777"/>
                  <a:pt x="952" y="775"/>
                </a:cubicBezTo>
                <a:lnTo>
                  <a:pt x="952" y="775"/>
                </a:lnTo>
                <a:lnTo>
                  <a:pt x="952" y="775"/>
                </a:lnTo>
                <a:lnTo>
                  <a:pt x="952" y="775"/>
                </a:lnTo>
                <a:lnTo>
                  <a:pt x="952" y="775"/>
                </a:lnTo>
                <a:cubicBezTo>
                  <a:pt x="952" y="774"/>
                  <a:pt x="951" y="772"/>
                  <a:pt x="951" y="771"/>
                </a:cubicBezTo>
                <a:lnTo>
                  <a:pt x="951" y="771"/>
                </a:lnTo>
                <a:cubicBezTo>
                  <a:pt x="951" y="771"/>
                  <a:pt x="951" y="770"/>
                  <a:pt x="951" y="769"/>
                </a:cubicBezTo>
                <a:close/>
                <a:moveTo>
                  <a:pt x="956" y="681"/>
                </a:moveTo>
                <a:lnTo>
                  <a:pt x="956" y="681"/>
                </a:lnTo>
                <a:cubicBezTo>
                  <a:pt x="956" y="681"/>
                  <a:pt x="955" y="681"/>
                  <a:pt x="955" y="682"/>
                </a:cubicBezTo>
                <a:lnTo>
                  <a:pt x="955" y="682"/>
                </a:lnTo>
                <a:lnTo>
                  <a:pt x="955" y="682"/>
                </a:lnTo>
                <a:lnTo>
                  <a:pt x="955" y="682"/>
                </a:lnTo>
                <a:cubicBezTo>
                  <a:pt x="954" y="682"/>
                  <a:pt x="954" y="681"/>
                  <a:pt x="954" y="680"/>
                </a:cubicBezTo>
                <a:lnTo>
                  <a:pt x="954" y="680"/>
                </a:lnTo>
                <a:cubicBezTo>
                  <a:pt x="954" y="681"/>
                  <a:pt x="955" y="681"/>
                  <a:pt x="956" y="681"/>
                </a:cubicBezTo>
                <a:close/>
                <a:moveTo>
                  <a:pt x="957" y="680"/>
                </a:moveTo>
                <a:lnTo>
                  <a:pt x="957" y="680"/>
                </a:lnTo>
                <a:close/>
                <a:moveTo>
                  <a:pt x="958" y="260"/>
                </a:moveTo>
                <a:lnTo>
                  <a:pt x="958" y="260"/>
                </a:lnTo>
                <a:close/>
                <a:moveTo>
                  <a:pt x="958" y="260"/>
                </a:moveTo>
                <a:lnTo>
                  <a:pt x="958" y="260"/>
                </a:lnTo>
                <a:close/>
                <a:moveTo>
                  <a:pt x="938" y="953"/>
                </a:moveTo>
                <a:lnTo>
                  <a:pt x="938" y="953"/>
                </a:lnTo>
                <a:cubicBezTo>
                  <a:pt x="939" y="953"/>
                  <a:pt x="939" y="953"/>
                  <a:pt x="939" y="953"/>
                </a:cubicBezTo>
                <a:lnTo>
                  <a:pt x="939" y="953"/>
                </a:lnTo>
                <a:cubicBezTo>
                  <a:pt x="941" y="953"/>
                  <a:pt x="943" y="954"/>
                  <a:pt x="945" y="955"/>
                </a:cubicBezTo>
                <a:lnTo>
                  <a:pt x="945" y="955"/>
                </a:lnTo>
                <a:cubicBezTo>
                  <a:pt x="947" y="956"/>
                  <a:pt x="947" y="957"/>
                  <a:pt x="947" y="959"/>
                </a:cubicBezTo>
                <a:lnTo>
                  <a:pt x="947" y="959"/>
                </a:lnTo>
                <a:lnTo>
                  <a:pt x="947" y="959"/>
                </a:lnTo>
                <a:lnTo>
                  <a:pt x="947" y="959"/>
                </a:lnTo>
                <a:cubicBezTo>
                  <a:pt x="945" y="961"/>
                  <a:pt x="944" y="963"/>
                  <a:pt x="944" y="965"/>
                </a:cubicBezTo>
                <a:lnTo>
                  <a:pt x="944" y="965"/>
                </a:lnTo>
                <a:cubicBezTo>
                  <a:pt x="945" y="963"/>
                  <a:pt x="944" y="963"/>
                  <a:pt x="944" y="962"/>
                </a:cubicBezTo>
                <a:lnTo>
                  <a:pt x="944" y="962"/>
                </a:lnTo>
                <a:cubicBezTo>
                  <a:pt x="942" y="959"/>
                  <a:pt x="941" y="956"/>
                  <a:pt x="938" y="953"/>
                </a:cubicBezTo>
                <a:close/>
                <a:moveTo>
                  <a:pt x="939" y="922"/>
                </a:moveTo>
                <a:lnTo>
                  <a:pt x="939" y="922"/>
                </a:lnTo>
                <a:cubicBezTo>
                  <a:pt x="939" y="920"/>
                  <a:pt x="939" y="918"/>
                  <a:pt x="940" y="917"/>
                </a:cubicBezTo>
                <a:lnTo>
                  <a:pt x="940" y="917"/>
                </a:lnTo>
                <a:cubicBezTo>
                  <a:pt x="940" y="918"/>
                  <a:pt x="940" y="920"/>
                  <a:pt x="941" y="921"/>
                </a:cubicBezTo>
                <a:lnTo>
                  <a:pt x="941" y="921"/>
                </a:lnTo>
                <a:cubicBezTo>
                  <a:pt x="940" y="921"/>
                  <a:pt x="939" y="921"/>
                  <a:pt x="939" y="922"/>
                </a:cubicBezTo>
                <a:close/>
                <a:moveTo>
                  <a:pt x="950" y="898"/>
                </a:moveTo>
                <a:lnTo>
                  <a:pt x="950" y="898"/>
                </a:lnTo>
                <a:cubicBezTo>
                  <a:pt x="951" y="898"/>
                  <a:pt x="951" y="898"/>
                  <a:pt x="951" y="897"/>
                </a:cubicBezTo>
                <a:lnTo>
                  <a:pt x="951" y="897"/>
                </a:lnTo>
                <a:lnTo>
                  <a:pt x="952" y="898"/>
                </a:lnTo>
                <a:lnTo>
                  <a:pt x="952" y="898"/>
                </a:lnTo>
                <a:lnTo>
                  <a:pt x="952" y="898"/>
                </a:lnTo>
                <a:lnTo>
                  <a:pt x="952" y="898"/>
                </a:lnTo>
                <a:lnTo>
                  <a:pt x="952" y="898"/>
                </a:lnTo>
                <a:lnTo>
                  <a:pt x="952" y="898"/>
                </a:lnTo>
                <a:lnTo>
                  <a:pt x="952" y="898"/>
                </a:lnTo>
                <a:cubicBezTo>
                  <a:pt x="951" y="898"/>
                  <a:pt x="951" y="898"/>
                  <a:pt x="950" y="898"/>
                </a:cubicBezTo>
                <a:close/>
                <a:moveTo>
                  <a:pt x="952" y="950"/>
                </a:moveTo>
                <a:lnTo>
                  <a:pt x="952" y="950"/>
                </a:lnTo>
                <a:cubicBezTo>
                  <a:pt x="952" y="951"/>
                  <a:pt x="953" y="952"/>
                  <a:pt x="953" y="952"/>
                </a:cubicBezTo>
                <a:lnTo>
                  <a:pt x="953" y="952"/>
                </a:lnTo>
                <a:cubicBezTo>
                  <a:pt x="954" y="953"/>
                  <a:pt x="955" y="954"/>
                  <a:pt x="956" y="954"/>
                </a:cubicBezTo>
                <a:lnTo>
                  <a:pt x="956" y="954"/>
                </a:lnTo>
                <a:cubicBezTo>
                  <a:pt x="956" y="955"/>
                  <a:pt x="956" y="955"/>
                  <a:pt x="956" y="955"/>
                </a:cubicBezTo>
                <a:lnTo>
                  <a:pt x="956" y="955"/>
                </a:lnTo>
                <a:cubicBezTo>
                  <a:pt x="955" y="955"/>
                  <a:pt x="954" y="955"/>
                  <a:pt x="953" y="955"/>
                </a:cubicBezTo>
                <a:lnTo>
                  <a:pt x="953" y="955"/>
                </a:lnTo>
                <a:cubicBezTo>
                  <a:pt x="952" y="955"/>
                  <a:pt x="952" y="955"/>
                  <a:pt x="951" y="956"/>
                </a:cubicBezTo>
                <a:lnTo>
                  <a:pt x="951" y="956"/>
                </a:lnTo>
                <a:cubicBezTo>
                  <a:pt x="948" y="952"/>
                  <a:pt x="945" y="950"/>
                  <a:pt x="940" y="949"/>
                </a:cubicBezTo>
                <a:lnTo>
                  <a:pt x="940" y="949"/>
                </a:lnTo>
                <a:lnTo>
                  <a:pt x="940" y="949"/>
                </a:lnTo>
                <a:lnTo>
                  <a:pt x="940" y="949"/>
                </a:lnTo>
                <a:cubicBezTo>
                  <a:pt x="940" y="948"/>
                  <a:pt x="939" y="947"/>
                  <a:pt x="939" y="947"/>
                </a:cubicBezTo>
                <a:lnTo>
                  <a:pt x="939" y="947"/>
                </a:lnTo>
                <a:lnTo>
                  <a:pt x="940" y="947"/>
                </a:lnTo>
                <a:lnTo>
                  <a:pt x="940" y="947"/>
                </a:lnTo>
                <a:lnTo>
                  <a:pt x="940" y="947"/>
                </a:lnTo>
                <a:lnTo>
                  <a:pt x="940" y="947"/>
                </a:lnTo>
                <a:lnTo>
                  <a:pt x="941" y="947"/>
                </a:lnTo>
                <a:lnTo>
                  <a:pt x="941" y="947"/>
                </a:lnTo>
                <a:cubicBezTo>
                  <a:pt x="943" y="949"/>
                  <a:pt x="947" y="950"/>
                  <a:pt x="950" y="951"/>
                </a:cubicBezTo>
                <a:lnTo>
                  <a:pt x="950" y="951"/>
                </a:lnTo>
                <a:cubicBezTo>
                  <a:pt x="951" y="951"/>
                  <a:pt x="951" y="950"/>
                  <a:pt x="952" y="950"/>
                </a:cubicBezTo>
                <a:close/>
                <a:moveTo>
                  <a:pt x="936" y="874"/>
                </a:moveTo>
                <a:lnTo>
                  <a:pt x="936" y="874"/>
                </a:lnTo>
                <a:lnTo>
                  <a:pt x="936" y="873"/>
                </a:lnTo>
                <a:lnTo>
                  <a:pt x="936" y="873"/>
                </a:lnTo>
                <a:cubicBezTo>
                  <a:pt x="936" y="874"/>
                  <a:pt x="937" y="874"/>
                  <a:pt x="937" y="874"/>
                </a:cubicBezTo>
                <a:lnTo>
                  <a:pt x="937" y="874"/>
                </a:lnTo>
                <a:cubicBezTo>
                  <a:pt x="941" y="875"/>
                  <a:pt x="944" y="876"/>
                  <a:pt x="947" y="874"/>
                </a:cubicBezTo>
                <a:lnTo>
                  <a:pt x="947" y="874"/>
                </a:lnTo>
                <a:lnTo>
                  <a:pt x="947" y="873"/>
                </a:lnTo>
                <a:lnTo>
                  <a:pt x="949" y="878"/>
                </a:lnTo>
                <a:lnTo>
                  <a:pt x="949" y="878"/>
                </a:lnTo>
                <a:cubicBezTo>
                  <a:pt x="947" y="883"/>
                  <a:pt x="944" y="884"/>
                  <a:pt x="939" y="883"/>
                </a:cubicBezTo>
                <a:lnTo>
                  <a:pt x="939" y="883"/>
                </a:lnTo>
                <a:lnTo>
                  <a:pt x="938" y="883"/>
                </a:lnTo>
                <a:lnTo>
                  <a:pt x="938" y="883"/>
                </a:lnTo>
                <a:cubicBezTo>
                  <a:pt x="938" y="882"/>
                  <a:pt x="939" y="882"/>
                  <a:pt x="939" y="882"/>
                </a:cubicBezTo>
                <a:lnTo>
                  <a:pt x="939" y="882"/>
                </a:lnTo>
                <a:cubicBezTo>
                  <a:pt x="938" y="879"/>
                  <a:pt x="937" y="876"/>
                  <a:pt x="936" y="874"/>
                </a:cubicBezTo>
                <a:close/>
                <a:moveTo>
                  <a:pt x="954" y="989"/>
                </a:moveTo>
                <a:lnTo>
                  <a:pt x="954" y="989"/>
                </a:lnTo>
                <a:cubicBezTo>
                  <a:pt x="953" y="989"/>
                  <a:pt x="952" y="989"/>
                  <a:pt x="951" y="989"/>
                </a:cubicBezTo>
                <a:lnTo>
                  <a:pt x="951" y="989"/>
                </a:lnTo>
                <a:cubicBezTo>
                  <a:pt x="951" y="988"/>
                  <a:pt x="950" y="987"/>
                  <a:pt x="949" y="986"/>
                </a:cubicBezTo>
                <a:lnTo>
                  <a:pt x="949" y="986"/>
                </a:lnTo>
                <a:cubicBezTo>
                  <a:pt x="945" y="985"/>
                  <a:pt x="945" y="983"/>
                  <a:pt x="944" y="980"/>
                </a:cubicBezTo>
                <a:lnTo>
                  <a:pt x="944" y="980"/>
                </a:lnTo>
                <a:cubicBezTo>
                  <a:pt x="942" y="978"/>
                  <a:pt x="941" y="975"/>
                  <a:pt x="939" y="973"/>
                </a:cubicBezTo>
                <a:lnTo>
                  <a:pt x="939" y="973"/>
                </a:lnTo>
                <a:lnTo>
                  <a:pt x="939" y="973"/>
                </a:lnTo>
                <a:cubicBezTo>
                  <a:pt x="939" y="972"/>
                  <a:pt x="940" y="970"/>
                  <a:pt x="941" y="969"/>
                </a:cubicBezTo>
                <a:lnTo>
                  <a:pt x="941" y="969"/>
                </a:lnTo>
                <a:cubicBezTo>
                  <a:pt x="941" y="969"/>
                  <a:pt x="942" y="969"/>
                  <a:pt x="944" y="968"/>
                </a:cubicBezTo>
                <a:lnTo>
                  <a:pt x="944" y="968"/>
                </a:lnTo>
                <a:cubicBezTo>
                  <a:pt x="944" y="967"/>
                  <a:pt x="944" y="966"/>
                  <a:pt x="945" y="965"/>
                </a:cubicBezTo>
                <a:lnTo>
                  <a:pt x="945" y="965"/>
                </a:lnTo>
                <a:cubicBezTo>
                  <a:pt x="945" y="966"/>
                  <a:pt x="945" y="966"/>
                  <a:pt x="945" y="967"/>
                </a:cubicBezTo>
                <a:lnTo>
                  <a:pt x="945" y="967"/>
                </a:lnTo>
                <a:cubicBezTo>
                  <a:pt x="945" y="969"/>
                  <a:pt x="945" y="970"/>
                  <a:pt x="947" y="971"/>
                </a:cubicBezTo>
                <a:lnTo>
                  <a:pt x="947" y="971"/>
                </a:lnTo>
                <a:cubicBezTo>
                  <a:pt x="950" y="974"/>
                  <a:pt x="951" y="965"/>
                  <a:pt x="955" y="969"/>
                </a:cubicBezTo>
                <a:lnTo>
                  <a:pt x="955" y="969"/>
                </a:lnTo>
                <a:cubicBezTo>
                  <a:pt x="958" y="973"/>
                  <a:pt x="957" y="976"/>
                  <a:pt x="956" y="980"/>
                </a:cubicBezTo>
                <a:lnTo>
                  <a:pt x="956" y="980"/>
                </a:lnTo>
                <a:cubicBezTo>
                  <a:pt x="958" y="980"/>
                  <a:pt x="960" y="980"/>
                  <a:pt x="962" y="980"/>
                </a:cubicBezTo>
                <a:lnTo>
                  <a:pt x="966" y="983"/>
                </a:lnTo>
                <a:lnTo>
                  <a:pt x="966" y="983"/>
                </a:lnTo>
                <a:cubicBezTo>
                  <a:pt x="965" y="984"/>
                  <a:pt x="965" y="984"/>
                  <a:pt x="965" y="984"/>
                </a:cubicBezTo>
                <a:lnTo>
                  <a:pt x="965" y="984"/>
                </a:lnTo>
                <a:lnTo>
                  <a:pt x="965" y="984"/>
                </a:lnTo>
                <a:lnTo>
                  <a:pt x="962" y="984"/>
                </a:lnTo>
                <a:lnTo>
                  <a:pt x="962" y="984"/>
                </a:lnTo>
                <a:cubicBezTo>
                  <a:pt x="957" y="984"/>
                  <a:pt x="956" y="987"/>
                  <a:pt x="954" y="989"/>
                </a:cubicBezTo>
                <a:close/>
                <a:moveTo>
                  <a:pt x="951" y="1113"/>
                </a:moveTo>
                <a:lnTo>
                  <a:pt x="951" y="1113"/>
                </a:lnTo>
                <a:cubicBezTo>
                  <a:pt x="951" y="1112"/>
                  <a:pt x="952" y="1112"/>
                  <a:pt x="952" y="1111"/>
                </a:cubicBezTo>
                <a:lnTo>
                  <a:pt x="952" y="1111"/>
                </a:lnTo>
                <a:cubicBezTo>
                  <a:pt x="952" y="1112"/>
                  <a:pt x="952" y="1112"/>
                  <a:pt x="952" y="1113"/>
                </a:cubicBezTo>
                <a:lnTo>
                  <a:pt x="952" y="1113"/>
                </a:lnTo>
                <a:lnTo>
                  <a:pt x="951" y="1113"/>
                </a:lnTo>
                <a:close/>
                <a:moveTo>
                  <a:pt x="947" y="1039"/>
                </a:moveTo>
                <a:lnTo>
                  <a:pt x="947" y="1039"/>
                </a:lnTo>
                <a:lnTo>
                  <a:pt x="947" y="1039"/>
                </a:lnTo>
                <a:lnTo>
                  <a:pt x="947" y="1039"/>
                </a:lnTo>
                <a:cubicBezTo>
                  <a:pt x="947" y="1039"/>
                  <a:pt x="947" y="1040"/>
                  <a:pt x="947" y="1041"/>
                </a:cubicBezTo>
                <a:lnTo>
                  <a:pt x="947" y="1041"/>
                </a:lnTo>
                <a:cubicBezTo>
                  <a:pt x="947" y="1041"/>
                  <a:pt x="947" y="1040"/>
                  <a:pt x="947" y="1039"/>
                </a:cubicBezTo>
                <a:close/>
                <a:moveTo>
                  <a:pt x="947" y="1135"/>
                </a:moveTo>
                <a:lnTo>
                  <a:pt x="947" y="1135"/>
                </a:lnTo>
                <a:cubicBezTo>
                  <a:pt x="950" y="1135"/>
                  <a:pt x="952" y="1134"/>
                  <a:pt x="954" y="1132"/>
                </a:cubicBezTo>
                <a:lnTo>
                  <a:pt x="954" y="1132"/>
                </a:lnTo>
                <a:cubicBezTo>
                  <a:pt x="954" y="1133"/>
                  <a:pt x="954" y="1133"/>
                  <a:pt x="954" y="1134"/>
                </a:cubicBezTo>
                <a:lnTo>
                  <a:pt x="954" y="1134"/>
                </a:lnTo>
                <a:lnTo>
                  <a:pt x="954" y="1134"/>
                </a:lnTo>
                <a:lnTo>
                  <a:pt x="952" y="1135"/>
                </a:lnTo>
                <a:lnTo>
                  <a:pt x="951" y="1135"/>
                </a:lnTo>
                <a:lnTo>
                  <a:pt x="951" y="1135"/>
                </a:lnTo>
                <a:cubicBezTo>
                  <a:pt x="950" y="1135"/>
                  <a:pt x="948" y="1135"/>
                  <a:pt x="947" y="1135"/>
                </a:cubicBezTo>
                <a:close/>
                <a:moveTo>
                  <a:pt x="967" y="832"/>
                </a:moveTo>
                <a:lnTo>
                  <a:pt x="967" y="832"/>
                </a:lnTo>
                <a:cubicBezTo>
                  <a:pt x="965" y="831"/>
                  <a:pt x="964" y="830"/>
                  <a:pt x="966" y="827"/>
                </a:cubicBezTo>
                <a:lnTo>
                  <a:pt x="966" y="827"/>
                </a:lnTo>
                <a:cubicBezTo>
                  <a:pt x="966" y="826"/>
                  <a:pt x="966" y="826"/>
                  <a:pt x="966" y="826"/>
                </a:cubicBezTo>
                <a:lnTo>
                  <a:pt x="966" y="826"/>
                </a:lnTo>
                <a:cubicBezTo>
                  <a:pt x="966" y="826"/>
                  <a:pt x="966" y="826"/>
                  <a:pt x="967" y="826"/>
                </a:cubicBezTo>
                <a:lnTo>
                  <a:pt x="967" y="826"/>
                </a:lnTo>
                <a:cubicBezTo>
                  <a:pt x="966" y="829"/>
                  <a:pt x="966" y="830"/>
                  <a:pt x="967" y="832"/>
                </a:cubicBezTo>
                <a:close/>
                <a:moveTo>
                  <a:pt x="964" y="448"/>
                </a:moveTo>
                <a:lnTo>
                  <a:pt x="964" y="448"/>
                </a:lnTo>
                <a:cubicBezTo>
                  <a:pt x="966" y="448"/>
                  <a:pt x="967" y="448"/>
                  <a:pt x="968" y="448"/>
                </a:cubicBezTo>
                <a:lnTo>
                  <a:pt x="968" y="448"/>
                </a:lnTo>
                <a:cubicBezTo>
                  <a:pt x="969" y="452"/>
                  <a:pt x="971" y="454"/>
                  <a:pt x="974" y="455"/>
                </a:cubicBezTo>
                <a:lnTo>
                  <a:pt x="974" y="455"/>
                </a:lnTo>
                <a:cubicBezTo>
                  <a:pt x="973" y="460"/>
                  <a:pt x="971" y="464"/>
                  <a:pt x="974" y="469"/>
                </a:cubicBezTo>
                <a:lnTo>
                  <a:pt x="974" y="469"/>
                </a:lnTo>
                <a:lnTo>
                  <a:pt x="974" y="469"/>
                </a:lnTo>
                <a:cubicBezTo>
                  <a:pt x="974" y="470"/>
                  <a:pt x="974" y="470"/>
                  <a:pt x="974" y="470"/>
                </a:cubicBezTo>
                <a:lnTo>
                  <a:pt x="974" y="470"/>
                </a:lnTo>
                <a:cubicBezTo>
                  <a:pt x="973" y="467"/>
                  <a:pt x="972" y="464"/>
                  <a:pt x="967" y="465"/>
                </a:cubicBezTo>
                <a:lnTo>
                  <a:pt x="967" y="465"/>
                </a:lnTo>
                <a:cubicBezTo>
                  <a:pt x="968" y="465"/>
                  <a:pt x="968" y="464"/>
                  <a:pt x="968" y="464"/>
                </a:cubicBezTo>
                <a:lnTo>
                  <a:pt x="968" y="464"/>
                </a:lnTo>
                <a:cubicBezTo>
                  <a:pt x="969" y="461"/>
                  <a:pt x="969" y="458"/>
                  <a:pt x="968" y="455"/>
                </a:cubicBezTo>
                <a:lnTo>
                  <a:pt x="968" y="455"/>
                </a:lnTo>
                <a:cubicBezTo>
                  <a:pt x="969" y="453"/>
                  <a:pt x="966" y="451"/>
                  <a:pt x="964" y="449"/>
                </a:cubicBezTo>
                <a:lnTo>
                  <a:pt x="964" y="449"/>
                </a:lnTo>
                <a:cubicBezTo>
                  <a:pt x="964" y="449"/>
                  <a:pt x="964" y="449"/>
                  <a:pt x="964" y="448"/>
                </a:cubicBezTo>
                <a:close/>
                <a:moveTo>
                  <a:pt x="966" y="249"/>
                </a:moveTo>
                <a:lnTo>
                  <a:pt x="966" y="249"/>
                </a:lnTo>
                <a:lnTo>
                  <a:pt x="966" y="249"/>
                </a:lnTo>
                <a:lnTo>
                  <a:pt x="966" y="249"/>
                </a:lnTo>
                <a:lnTo>
                  <a:pt x="966" y="249"/>
                </a:lnTo>
                <a:lnTo>
                  <a:pt x="966" y="249"/>
                </a:lnTo>
                <a:lnTo>
                  <a:pt x="966" y="250"/>
                </a:lnTo>
                <a:lnTo>
                  <a:pt x="966" y="250"/>
                </a:lnTo>
                <a:cubicBezTo>
                  <a:pt x="966" y="250"/>
                  <a:pt x="966" y="250"/>
                  <a:pt x="966" y="249"/>
                </a:cubicBezTo>
                <a:close/>
                <a:moveTo>
                  <a:pt x="977" y="418"/>
                </a:moveTo>
                <a:lnTo>
                  <a:pt x="977" y="418"/>
                </a:lnTo>
                <a:lnTo>
                  <a:pt x="977" y="418"/>
                </a:lnTo>
                <a:lnTo>
                  <a:pt x="977" y="418"/>
                </a:lnTo>
                <a:lnTo>
                  <a:pt x="977" y="418"/>
                </a:lnTo>
                <a:lnTo>
                  <a:pt x="977" y="418"/>
                </a:lnTo>
                <a:cubicBezTo>
                  <a:pt x="976" y="418"/>
                  <a:pt x="976" y="418"/>
                  <a:pt x="976" y="418"/>
                </a:cubicBezTo>
                <a:lnTo>
                  <a:pt x="976" y="418"/>
                </a:lnTo>
                <a:lnTo>
                  <a:pt x="976" y="418"/>
                </a:lnTo>
                <a:lnTo>
                  <a:pt x="976" y="418"/>
                </a:lnTo>
                <a:cubicBezTo>
                  <a:pt x="976" y="418"/>
                  <a:pt x="976" y="418"/>
                  <a:pt x="977" y="418"/>
                </a:cubicBezTo>
                <a:close/>
                <a:moveTo>
                  <a:pt x="990" y="631"/>
                </a:moveTo>
                <a:lnTo>
                  <a:pt x="990" y="631"/>
                </a:lnTo>
                <a:lnTo>
                  <a:pt x="990" y="631"/>
                </a:lnTo>
                <a:cubicBezTo>
                  <a:pt x="990" y="629"/>
                  <a:pt x="988" y="626"/>
                  <a:pt x="987" y="625"/>
                </a:cubicBezTo>
                <a:lnTo>
                  <a:pt x="987" y="625"/>
                </a:lnTo>
                <a:cubicBezTo>
                  <a:pt x="988" y="625"/>
                  <a:pt x="988" y="625"/>
                  <a:pt x="990" y="624"/>
                </a:cubicBezTo>
                <a:lnTo>
                  <a:pt x="990" y="624"/>
                </a:lnTo>
                <a:cubicBezTo>
                  <a:pt x="990" y="626"/>
                  <a:pt x="990" y="629"/>
                  <a:pt x="990" y="631"/>
                </a:cubicBezTo>
                <a:lnTo>
                  <a:pt x="990" y="358"/>
                </a:lnTo>
                <a:lnTo>
                  <a:pt x="990" y="358"/>
                </a:lnTo>
                <a:lnTo>
                  <a:pt x="991" y="359"/>
                </a:lnTo>
                <a:lnTo>
                  <a:pt x="991" y="359"/>
                </a:lnTo>
                <a:cubicBezTo>
                  <a:pt x="990" y="360"/>
                  <a:pt x="990" y="362"/>
                  <a:pt x="990" y="363"/>
                </a:cubicBezTo>
                <a:lnTo>
                  <a:pt x="990" y="363"/>
                </a:lnTo>
                <a:lnTo>
                  <a:pt x="990" y="363"/>
                </a:lnTo>
                <a:lnTo>
                  <a:pt x="990" y="363"/>
                </a:lnTo>
                <a:cubicBezTo>
                  <a:pt x="988" y="361"/>
                  <a:pt x="987" y="359"/>
                  <a:pt x="986" y="358"/>
                </a:cubicBezTo>
                <a:lnTo>
                  <a:pt x="986" y="358"/>
                </a:lnTo>
                <a:cubicBezTo>
                  <a:pt x="987" y="358"/>
                  <a:pt x="988" y="358"/>
                  <a:pt x="990" y="358"/>
                </a:cubicBezTo>
                <a:lnTo>
                  <a:pt x="990" y="631"/>
                </a:lnTo>
                <a:close/>
                <a:moveTo>
                  <a:pt x="779" y="176"/>
                </a:moveTo>
                <a:lnTo>
                  <a:pt x="779" y="176"/>
                </a:lnTo>
                <a:cubicBezTo>
                  <a:pt x="779" y="175"/>
                  <a:pt x="780" y="175"/>
                  <a:pt x="779" y="174"/>
                </a:cubicBezTo>
                <a:lnTo>
                  <a:pt x="779" y="174"/>
                </a:lnTo>
                <a:cubicBezTo>
                  <a:pt x="781" y="174"/>
                  <a:pt x="781" y="174"/>
                  <a:pt x="782" y="173"/>
                </a:cubicBezTo>
                <a:lnTo>
                  <a:pt x="782" y="173"/>
                </a:lnTo>
                <a:cubicBezTo>
                  <a:pt x="785" y="174"/>
                  <a:pt x="788" y="177"/>
                  <a:pt x="791" y="179"/>
                </a:cubicBezTo>
                <a:lnTo>
                  <a:pt x="791" y="179"/>
                </a:lnTo>
                <a:cubicBezTo>
                  <a:pt x="787" y="177"/>
                  <a:pt x="783" y="176"/>
                  <a:pt x="779" y="176"/>
                </a:cubicBezTo>
                <a:close/>
                <a:moveTo>
                  <a:pt x="791" y="1204"/>
                </a:moveTo>
                <a:lnTo>
                  <a:pt x="791" y="1204"/>
                </a:lnTo>
                <a:cubicBezTo>
                  <a:pt x="790" y="1204"/>
                  <a:pt x="789" y="1203"/>
                  <a:pt x="788" y="1202"/>
                </a:cubicBezTo>
                <a:lnTo>
                  <a:pt x="788" y="1202"/>
                </a:lnTo>
                <a:cubicBezTo>
                  <a:pt x="787" y="1202"/>
                  <a:pt x="786" y="1202"/>
                  <a:pt x="785" y="1202"/>
                </a:cubicBezTo>
                <a:lnTo>
                  <a:pt x="785" y="1202"/>
                </a:lnTo>
                <a:cubicBezTo>
                  <a:pt x="785" y="1201"/>
                  <a:pt x="785" y="1199"/>
                  <a:pt x="785" y="1198"/>
                </a:cubicBezTo>
                <a:lnTo>
                  <a:pt x="785" y="1198"/>
                </a:lnTo>
                <a:lnTo>
                  <a:pt x="785" y="1199"/>
                </a:lnTo>
                <a:lnTo>
                  <a:pt x="785" y="1199"/>
                </a:lnTo>
                <a:cubicBezTo>
                  <a:pt x="788" y="1199"/>
                  <a:pt x="793" y="1196"/>
                  <a:pt x="791" y="1204"/>
                </a:cubicBezTo>
                <a:close/>
                <a:moveTo>
                  <a:pt x="786" y="1270"/>
                </a:moveTo>
                <a:lnTo>
                  <a:pt x="786" y="1270"/>
                </a:lnTo>
                <a:close/>
                <a:moveTo>
                  <a:pt x="786" y="250"/>
                </a:moveTo>
                <a:lnTo>
                  <a:pt x="786" y="250"/>
                </a:lnTo>
                <a:cubicBezTo>
                  <a:pt x="786" y="251"/>
                  <a:pt x="786" y="251"/>
                  <a:pt x="786" y="253"/>
                </a:cubicBezTo>
                <a:lnTo>
                  <a:pt x="786" y="253"/>
                </a:lnTo>
                <a:cubicBezTo>
                  <a:pt x="787" y="253"/>
                  <a:pt x="787" y="253"/>
                  <a:pt x="787" y="253"/>
                </a:cubicBezTo>
                <a:lnTo>
                  <a:pt x="787" y="253"/>
                </a:lnTo>
                <a:lnTo>
                  <a:pt x="787" y="254"/>
                </a:lnTo>
                <a:lnTo>
                  <a:pt x="786" y="253"/>
                </a:lnTo>
                <a:lnTo>
                  <a:pt x="786" y="253"/>
                </a:lnTo>
                <a:lnTo>
                  <a:pt x="785" y="255"/>
                </a:lnTo>
                <a:lnTo>
                  <a:pt x="785" y="255"/>
                </a:lnTo>
                <a:cubicBezTo>
                  <a:pt x="785" y="254"/>
                  <a:pt x="784" y="254"/>
                  <a:pt x="783" y="253"/>
                </a:cubicBezTo>
                <a:lnTo>
                  <a:pt x="783" y="253"/>
                </a:lnTo>
                <a:cubicBezTo>
                  <a:pt x="785" y="251"/>
                  <a:pt x="785" y="251"/>
                  <a:pt x="786" y="250"/>
                </a:cubicBezTo>
                <a:close/>
                <a:moveTo>
                  <a:pt x="791" y="237"/>
                </a:moveTo>
                <a:lnTo>
                  <a:pt x="791" y="237"/>
                </a:lnTo>
                <a:cubicBezTo>
                  <a:pt x="788" y="239"/>
                  <a:pt x="787" y="235"/>
                  <a:pt x="785" y="235"/>
                </a:cubicBezTo>
                <a:lnTo>
                  <a:pt x="785" y="235"/>
                </a:lnTo>
                <a:cubicBezTo>
                  <a:pt x="787" y="235"/>
                  <a:pt x="788" y="233"/>
                  <a:pt x="790" y="233"/>
                </a:cubicBezTo>
                <a:lnTo>
                  <a:pt x="790" y="233"/>
                </a:lnTo>
                <a:cubicBezTo>
                  <a:pt x="790" y="235"/>
                  <a:pt x="791" y="236"/>
                  <a:pt x="791" y="237"/>
                </a:cubicBezTo>
                <a:close/>
                <a:moveTo>
                  <a:pt x="772" y="212"/>
                </a:moveTo>
                <a:lnTo>
                  <a:pt x="772" y="212"/>
                </a:lnTo>
                <a:cubicBezTo>
                  <a:pt x="772" y="211"/>
                  <a:pt x="771" y="209"/>
                  <a:pt x="769" y="208"/>
                </a:cubicBezTo>
                <a:lnTo>
                  <a:pt x="769" y="208"/>
                </a:lnTo>
                <a:cubicBezTo>
                  <a:pt x="770" y="208"/>
                  <a:pt x="771" y="208"/>
                  <a:pt x="771" y="208"/>
                </a:cubicBezTo>
                <a:lnTo>
                  <a:pt x="771" y="208"/>
                </a:lnTo>
                <a:cubicBezTo>
                  <a:pt x="775" y="207"/>
                  <a:pt x="777" y="205"/>
                  <a:pt x="778" y="202"/>
                </a:cubicBezTo>
                <a:lnTo>
                  <a:pt x="778" y="202"/>
                </a:lnTo>
                <a:cubicBezTo>
                  <a:pt x="780" y="202"/>
                  <a:pt x="781" y="203"/>
                  <a:pt x="781" y="202"/>
                </a:cubicBezTo>
                <a:lnTo>
                  <a:pt x="781" y="202"/>
                </a:lnTo>
                <a:cubicBezTo>
                  <a:pt x="786" y="201"/>
                  <a:pt x="790" y="201"/>
                  <a:pt x="789" y="206"/>
                </a:cubicBezTo>
                <a:lnTo>
                  <a:pt x="789" y="206"/>
                </a:lnTo>
                <a:cubicBezTo>
                  <a:pt x="789" y="207"/>
                  <a:pt x="790" y="208"/>
                  <a:pt x="790" y="208"/>
                </a:cubicBezTo>
                <a:lnTo>
                  <a:pt x="790" y="208"/>
                </a:lnTo>
                <a:cubicBezTo>
                  <a:pt x="788" y="211"/>
                  <a:pt x="785" y="212"/>
                  <a:pt x="782" y="212"/>
                </a:cubicBezTo>
                <a:lnTo>
                  <a:pt x="782" y="212"/>
                </a:lnTo>
                <a:cubicBezTo>
                  <a:pt x="782" y="212"/>
                  <a:pt x="782" y="212"/>
                  <a:pt x="782" y="214"/>
                </a:cubicBezTo>
                <a:lnTo>
                  <a:pt x="782" y="214"/>
                </a:lnTo>
                <a:cubicBezTo>
                  <a:pt x="779" y="212"/>
                  <a:pt x="775" y="211"/>
                  <a:pt x="772" y="212"/>
                </a:cubicBezTo>
                <a:lnTo>
                  <a:pt x="776" y="266"/>
                </a:lnTo>
                <a:lnTo>
                  <a:pt x="776" y="266"/>
                </a:lnTo>
                <a:cubicBezTo>
                  <a:pt x="775" y="266"/>
                  <a:pt x="775" y="266"/>
                  <a:pt x="774" y="266"/>
                </a:cubicBezTo>
                <a:lnTo>
                  <a:pt x="774" y="266"/>
                </a:lnTo>
                <a:cubicBezTo>
                  <a:pt x="774" y="265"/>
                  <a:pt x="774" y="263"/>
                  <a:pt x="773" y="261"/>
                </a:cubicBezTo>
                <a:lnTo>
                  <a:pt x="773" y="261"/>
                </a:lnTo>
                <a:cubicBezTo>
                  <a:pt x="775" y="262"/>
                  <a:pt x="777" y="262"/>
                  <a:pt x="779" y="262"/>
                </a:cubicBezTo>
                <a:lnTo>
                  <a:pt x="779" y="262"/>
                </a:lnTo>
                <a:cubicBezTo>
                  <a:pt x="780" y="262"/>
                  <a:pt x="780" y="263"/>
                  <a:pt x="780" y="263"/>
                </a:cubicBezTo>
                <a:lnTo>
                  <a:pt x="780" y="266"/>
                </a:lnTo>
                <a:lnTo>
                  <a:pt x="780" y="266"/>
                </a:lnTo>
                <a:cubicBezTo>
                  <a:pt x="779" y="266"/>
                  <a:pt x="778" y="266"/>
                  <a:pt x="776" y="266"/>
                </a:cubicBezTo>
                <a:lnTo>
                  <a:pt x="772" y="212"/>
                </a:lnTo>
                <a:close/>
                <a:moveTo>
                  <a:pt x="772" y="304"/>
                </a:moveTo>
                <a:lnTo>
                  <a:pt x="772" y="304"/>
                </a:lnTo>
                <a:cubicBezTo>
                  <a:pt x="772" y="304"/>
                  <a:pt x="771" y="305"/>
                  <a:pt x="770" y="306"/>
                </a:cubicBezTo>
                <a:lnTo>
                  <a:pt x="770" y="306"/>
                </a:lnTo>
                <a:cubicBezTo>
                  <a:pt x="770" y="305"/>
                  <a:pt x="771" y="305"/>
                  <a:pt x="771" y="304"/>
                </a:cubicBezTo>
                <a:lnTo>
                  <a:pt x="771" y="304"/>
                </a:lnTo>
                <a:cubicBezTo>
                  <a:pt x="770" y="302"/>
                  <a:pt x="770" y="300"/>
                  <a:pt x="772" y="298"/>
                </a:cubicBezTo>
                <a:lnTo>
                  <a:pt x="772" y="298"/>
                </a:lnTo>
                <a:cubicBezTo>
                  <a:pt x="773" y="301"/>
                  <a:pt x="775" y="302"/>
                  <a:pt x="776" y="304"/>
                </a:cubicBezTo>
                <a:lnTo>
                  <a:pt x="776" y="304"/>
                </a:lnTo>
                <a:cubicBezTo>
                  <a:pt x="775" y="304"/>
                  <a:pt x="774" y="304"/>
                  <a:pt x="772" y="304"/>
                </a:cubicBezTo>
                <a:close/>
                <a:moveTo>
                  <a:pt x="764" y="1105"/>
                </a:moveTo>
                <a:lnTo>
                  <a:pt x="764" y="1105"/>
                </a:lnTo>
                <a:cubicBezTo>
                  <a:pt x="766" y="1104"/>
                  <a:pt x="767" y="1102"/>
                  <a:pt x="765" y="1099"/>
                </a:cubicBezTo>
                <a:lnTo>
                  <a:pt x="765" y="1099"/>
                </a:lnTo>
                <a:cubicBezTo>
                  <a:pt x="765" y="1099"/>
                  <a:pt x="765" y="1099"/>
                  <a:pt x="766" y="1099"/>
                </a:cubicBezTo>
                <a:lnTo>
                  <a:pt x="766" y="1099"/>
                </a:lnTo>
                <a:cubicBezTo>
                  <a:pt x="766" y="1098"/>
                  <a:pt x="767" y="1097"/>
                  <a:pt x="767" y="1096"/>
                </a:cubicBezTo>
                <a:lnTo>
                  <a:pt x="767" y="1096"/>
                </a:lnTo>
                <a:cubicBezTo>
                  <a:pt x="768" y="1096"/>
                  <a:pt x="768" y="1096"/>
                  <a:pt x="769" y="1096"/>
                </a:cubicBezTo>
                <a:lnTo>
                  <a:pt x="769" y="1096"/>
                </a:lnTo>
                <a:cubicBezTo>
                  <a:pt x="768" y="1096"/>
                  <a:pt x="768" y="1097"/>
                  <a:pt x="767" y="1097"/>
                </a:cubicBezTo>
                <a:lnTo>
                  <a:pt x="767" y="1097"/>
                </a:lnTo>
                <a:cubicBezTo>
                  <a:pt x="768" y="1098"/>
                  <a:pt x="769" y="1098"/>
                  <a:pt x="770" y="1099"/>
                </a:cubicBezTo>
                <a:lnTo>
                  <a:pt x="770" y="1099"/>
                </a:lnTo>
                <a:cubicBezTo>
                  <a:pt x="770" y="1100"/>
                  <a:pt x="770" y="1100"/>
                  <a:pt x="770" y="1100"/>
                </a:cubicBezTo>
                <a:lnTo>
                  <a:pt x="770" y="1100"/>
                </a:lnTo>
                <a:cubicBezTo>
                  <a:pt x="769" y="1103"/>
                  <a:pt x="768" y="1104"/>
                  <a:pt x="764" y="1105"/>
                </a:cubicBezTo>
                <a:close/>
                <a:moveTo>
                  <a:pt x="766" y="1149"/>
                </a:moveTo>
                <a:lnTo>
                  <a:pt x="766" y="1149"/>
                </a:lnTo>
                <a:lnTo>
                  <a:pt x="765" y="1149"/>
                </a:lnTo>
                <a:lnTo>
                  <a:pt x="765" y="1149"/>
                </a:lnTo>
                <a:cubicBezTo>
                  <a:pt x="765" y="1148"/>
                  <a:pt x="766" y="1148"/>
                  <a:pt x="767" y="1148"/>
                </a:cubicBezTo>
                <a:lnTo>
                  <a:pt x="767" y="1148"/>
                </a:lnTo>
                <a:cubicBezTo>
                  <a:pt x="767" y="1148"/>
                  <a:pt x="767" y="1148"/>
                  <a:pt x="768" y="1148"/>
                </a:cubicBezTo>
                <a:lnTo>
                  <a:pt x="768" y="1148"/>
                </a:lnTo>
                <a:cubicBezTo>
                  <a:pt x="767" y="1149"/>
                  <a:pt x="767" y="1149"/>
                  <a:pt x="766" y="1149"/>
                </a:cubicBezTo>
                <a:close/>
                <a:moveTo>
                  <a:pt x="761" y="394"/>
                </a:moveTo>
                <a:lnTo>
                  <a:pt x="761" y="394"/>
                </a:lnTo>
                <a:cubicBezTo>
                  <a:pt x="760" y="395"/>
                  <a:pt x="759" y="395"/>
                  <a:pt x="756" y="393"/>
                </a:cubicBezTo>
                <a:lnTo>
                  <a:pt x="756" y="393"/>
                </a:lnTo>
                <a:cubicBezTo>
                  <a:pt x="754" y="392"/>
                  <a:pt x="753" y="391"/>
                  <a:pt x="752" y="390"/>
                </a:cubicBezTo>
                <a:lnTo>
                  <a:pt x="752" y="390"/>
                </a:lnTo>
                <a:lnTo>
                  <a:pt x="752" y="390"/>
                </a:lnTo>
                <a:lnTo>
                  <a:pt x="752" y="390"/>
                </a:lnTo>
                <a:cubicBezTo>
                  <a:pt x="753" y="391"/>
                  <a:pt x="754" y="392"/>
                  <a:pt x="757" y="390"/>
                </a:cubicBezTo>
                <a:lnTo>
                  <a:pt x="757" y="390"/>
                </a:lnTo>
                <a:cubicBezTo>
                  <a:pt x="757" y="387"/>
                  <a:pt x="759" y="384"/>
                  <a:pt x="761" y="380"/>
                </a:cubicBezTo>
                <a:lnTo>
                  <a:pt x="761" y="380"/>
                </a:lnTo>
                <a:cubicBezTo>
                  <a:pt x="757" y="381"/>
                  <a:pt x="753" y="381"/>
                  <a:pt x="750" y="382"/>
                </a:cubicBezTo>
                <a:lnTo>
                  <a:pt x="750" y="382"/>
                </a:lnTo>
                <a:cubicBezTo>
                  <a:pt x="750" y="384"/>
                  <a:pt x="750" y="385"/>
                  <a:pt x="750" y="387"/>
                </a:cubicBezTo>
                <a:lnTo>
                  <a:pt x="750" y="387"/>
                </a:lnTo>
                <a:cubicBezTo>
                  <a:pt x="750" y="387"/>
                  <a:pt x="749" y="387"/>
                  <a:pt x="749" y="386"/>
                </a:cubicBezTo>
                <a:lnTo>
                  <a:pt x="749" y="386"/>
                </a:lnTo>
                <a:cubicBezTo>
                  <a:pt x="744" y="386"/>
                  <a:pt x="741" y="390"/>
                  <a:pt x="738" y="392"/>
                </a:cubicBezTo>
                <a:lnTo>
                  <a:pt x="738" y="392"/>
                </a:lnTo>
                <a:cubicBezTo>
                  <a:pt x="738" y="391"/>
                  <a:pt x="737" y="390"/>
                  <a:pt x="737" y="390"/>
                </a:cubicBezTo>
                <a:lnTo>
                  <a:pt x="737" y="390"/>
                </a:lnTo>
                <a:cubicBezTo>
                  <a:pt x="734" y="387"/>
                  <a:pt x="732" y="387"/>
                  <a:pt x="731" y="389"/>
                </a:cubicBezTo>
                <a:lnTo>
                  <a:pt x="731" y="389"/>
                </a:lnTo>
                <a:cubicBezTo>
                  <a:pt x="729" y="386"/>
                  <a:pt x="727" y="384"/>
                  <a:pt x="725" y="382"/>
                </a:cubicBezTo>
                <a:lnTo>
                  <a:pt x="725" y="382"/>
                </a:lnTo>
                <a:cubicBezTo>
                  <a:pt x="726" y="382"/>
                  <a:pt x="726" y="382"/>
                  <a:pt x="726" y="382"/>
                </a:cubicBezTo>
                <a:lnTo>
                  <a:pt x="726" y="382"/>
                </a:lnTo>
                <a:cubicBezTo>
                  <a:pt x="733" y="374"/>
                  <a:pt x="745" y="384"/>
                  <a:pt x="752" y="375"/>
                </a:cubicBezTo>
                <a:lnTo>
                  <a:pt x="752" y="375"/>
                </a:lnTo>
                <a:lnTo>
                  <a:pt x="752" y="375"/>
                </a:lnTo>
                <a:cubicBezTo>
                  <a:pt x="755" y="374"/>
                  <a:pt x="757" y="372"/>
                  <a:pt x="761" y="370"/>
                </a:cubicBezTo>
                <a:lnTo>
                  <a:pt x="761" y="370"/>
                </a:lnTo>
                <a:cubicBezTo>
                  <a:pt x="764" y="372"/>
                  <a:pt x="765" y="374"/>
                  <a:pt x="765" y="377"/>
                </a:cubicBezTo>
                <a:lnTo>
                  <a:pt x="765" y="377"/>
                </a:lnTo>
                <a:cubicBezTo>
                  <a:pt x="765" y="378"/>
                  <a:pt x="764" y="378"/>
                  <a:pt x="763" y="380"/>
                </a:cubicBezTo>
                <a:lnTo>
                  <a:pt x="764" y="380"/>
                </a:lnTo>
                <a:lnTo>
                  <a:pt x="764" y="380"/>
                </a:lnTo>
                <a:cubicBezTo>
                  <a:pt x="763" y="384"/>
                  <a:pt x="762" y="388"/>
                  <a:pt x="761" y="392"/>
                </a:cubicBezTo>
                <a:lnTo>
                  <a:pt x="761" y="392"/>
                </a:lnTo>
                <a:cubicBezTo>
                  <a:pt x="761" y="393"/>
                  <a:pt x="761" y="393"/>
                  <a:pt x="761" y="394"/>
                </a:cubicBezTo>
                <a:close/>
                <a:moveTo>
                  <a:pt x="754" y="429"/>
                </a:moveTo>
                <a:lnTo>
                  <a:pt x="754" y="429"/>
                </a:lnTo>
                <a:cubicBezTo>
                  <a:pt x="753" y="429"/>
                  <a:pt x="753" y="428"/>
                  <a:pt x="752" y="428"/>
                </a:cubicBezTo>
                <a:lnTo>
                  <a:pt x="752" y="428"/>
                </a:lnTo>
                <a:cubicBezTo>
                  <a:pt x="746" y="427"/>
                  <a:pt x="747" y="437"/>
                  <a:pt x="740" y="433"/>
                </a:cubicBezTo>
                <a:lnTo>
                  <a:pt x="740" y="433"/>
                </a:lnTo>
                <a:cubicBezTo>
                  <a:pt x="734" y="433"/>
                  <a:pt x="731" y="435"/>
                  <a:pt x="728" y="439"/>
                </a:cubicBezTo>
                <a:lnTo>
                  <a:pt x="728" y="439"/>
                </a:lnTo>
                <a:cubicBezTo>
                  <a:pt x="729" y="442"/>
                  <a:pt x="729" y="445"/>
                  <a:pt x="725" y="448"/>
                </a:cubicBezTo>
                <a:lnTo>
                  <a:pt x="725" y="448"/>
                </a:lnTo>
                <a:cubicBezTo>
                  <a:pt x="726" y="454"/>
                  <a:pt x="730" y="458"/>
                  <a:pt x="739" y="453"/>
                </a:cubicBezTo>
                <a:lnTo>
                  <a:pt x="739" y="453"/>
                </a:lnTo>
                <a:cubicBezTo>
                  <a:pt x="742" y="455"/>
                  <a:pt x="744" y="456"/>
                  <a:pt x="748" y="456"/>
                </a:cubicBezTo>
                <a:lnTo>
                  <a:pt x="748" y="456"/>
                </a:lnTo>
                <a:cubicBezTo>
                  <a:pt x="747" y="457"/>
                  <a:pt x="747" y="459"/>
                  <a:pt x="747" y="460"/>
                </a:cubicBezTo>
                <a:lnTo>
                  <a:pt x="747" y="460"/>
                </a:lnTo>
                <a:cubicBezTo>
                  <a:pt x="747" y="460"/>
                  <a:pt x="748" y="461"/>
                  <a:pt x="748" y="462"/>
                </a:cubicBezTo>
                <a:lnTo>
                  <a:pt x="748" y="462"/>
                </a:lnTo>
                <a:cubicBezTo>
                  <a:pt x="747" y="462"/>
                  <a:pt x="746" y="463"/>
                  <a:pt x="745" y="464"/>
                </a:cubicBezTo>
                <a:lnTo>
                  <a:pt x="745" y="464"/>
                </a:lnTo>
                <a:cubicBezTo>
                  <a:pt x="746" y="470"/>
                  <a:pt x="748" y="476"/>
                  <a:pt x="742" y="482"/>
                </a:cubicBezTo>
                <a:lnTo>
                  <a:pt x="742" y="482"/>
                </a:lnTo>
                <a:cubicBezTo>
                  <a:pt x="746" y="482"/>
                  <a:pt x="748" y="482"/>
                  <a:pt x="751" y="482"/>
                </a:cubicBezTo>
                <a:lnTo>
                  <a:pt x="751" y="482"/>
                </a:lnTo>
                <a:cubicBezTo>
                  <a:pt x="751" y="482"/>
                  <a:pt x="751" y="483"/>
                  <a:pt x="751" y="485"/>
                </a:cubicBezTo>
                <a:lnTo>
                  <a:pt x="751" y="485"/>
                </a:lnTo>
                <a:cubicBezTo>
                  <a:pt x="750" y="487"/>
                  <a:pt x="751" y="491"/>
                  <a:pt x="752" y="493"/>
                </a:cubicBezTo>
                <a:lnTo>
                  <a:pt x="752" y="493"/>
                </a:lnTo>
                <a:cubicBezTo>
                  <a:pt x="752" y="493"/>
                  <a:pt x="751" y="493"/>
                  <a:pt x="751" y="494"/>
                </a:cubicBezTo>
                <a:lnTo>
                  <a:pt x="751" y="494"/>
                </a:lnTo>
                <a:cubicBezTo>
                  <a:pt x="750" y="492"/>
                  <a:pt x="748" y="491"/>
                  <a:pt x="744" y="493"/>
                </a:cubicBezTo>
                <a:lnTo>
                  <a:pt x="744" y="493"/>
                </a:lnTo>
                <a:cubicBezTo>
                  <a:pt x="744" y="493"/>
                  <a:pt x="744" y="494"/>
                  <a:pt x="744" y="495"/>
                </a:cubicBezTo>
                <a:lnTo>
                  <a:pt x="744" y="495"/>
                </a:lnTo>
                <a:cubicBezTo>
                  <a:pt x="742" y="495"/>
                  <a:pt x="741" y="495"/>
                  <a:pt x="740" y="497"/>
                </a:cubicBezTo>
                <a:lnTo>
                  <a:pt x="740" y="497"/>
                </a:lnTo>
                <a:cubicBezTo>
                  <a:pt x="739" y="498"/>
                  <a:pt x="738" y="499"/>
                  <a:pt x="737" y="500"/>
                </a:cubicBezTo>
                <a:lnTo>
                  <a:pt x="737" y="500"/>
                </a:lnTo>
                <a:cubicBezTo>
                  <a:pt x="738" y="504"/>
                  <a:pt x="738" y="510"/>
                  <a:pt x="741" y="513"/>
                </a:cubicBezTo>
                <a:lnTo>
                  <a:pt x="741" y="513"/>
                </a:lnTo>
                <a:lnTo>
                  <a:pt x="741" y="513"/>
                </a:lnTo>
                <a:lnTo>
                  <a:pt x="741" y="513"/>
                </a:lnTo>
                <a:cubicBezTo>
                  <a:pt x="726" y="514"/>
                  <a:pt x="735" y="501"/>
                  <a:pt x="726" y="498"/>
                </a:cubicBezTo>
                <a:lnTo>
                  <a:pt x="726" y="498"/>
                </a:lnTo>
                <a:cubicBezTo>
                  <a:pt x="726" y="496"/>
                  <a:pt x="726" y="493"/>
                  <a:pt x="726" y="491"/>
                </a:cubicBezTo>
                <a:lnTo>
                  <a:pt x="726" y="491"/>
                </a:lnTo>
                <a:lnTo>
                  <a:pt x="726" y="491"/>
                </a:lnTo>
                <a:lnTo>
                  <a:pt x="726" y="491"/>
                </a:lnTo>
                <a:cubicBezTo>
                  <a:pt x="726" y="492"/>
                  <a:pt x="726" y="494"/>
                  <a:pt x="728" y="496"/>
                </a:cubicBezTo>
                <a:lnTo>
                  <a:pt x="728" y="496"/>
                </a:lnTo>
                <a:cubicBezTo>
                  <a:pt x="732" y="497"/>
                  <a:pt x="735" y="497"/>
                  <a:pt x="734" y="491"/>
                </a:cubicBezTo>
                <a:lnTo>
                  <a:pt x="734" y="491"/>
                </a:lnTo>
                <a:cubicBezTo>
                  <a:pt x="736" y="485"/>
                  <a:pt x="732" y="485"/>
                  <a:pt x="730" y="484"/>
                </a:cubicBezTo>
                <a:lnTo>
                  <a:pt x="730" y="484"/>
                </a:lnTo>
                <a:cubicBezTo>
                  <a:pt x="729" y="484"/>
                  <a:pt x="727" y="485"/>
                  <a:pt x="726" y="485"/>
                </a:cubicBezTo>
                <a:lnTo>
                  <a:pt x="726" y="485"/>
                </a:lnTo>
                <a:lnTo>
                  <a:pt x="726" y="485"/>
                </a:lnTo>
                <a:cubicBezTo>
                  <a:pt x="722" y="483"/>
                  <a:pt x="720" y="487"/>
                  <a:pt x="716" y="488"/>
                </a:cubicBezTo>
                <a:lnTo>
                  <a:pt x="716" y="488"/>
                </a:lnTo>
                <a:cubicBezTo>
                  <a:pt x="715" y="487"/>
                  <a:pt x="714" y="486"/>
                  <a:pt x="712" y="485"/>
                </a:cubicBezTo>
                <a:lnTo>
                  <a:pt x="712" y="485"/>
                </a:lnTo>
                <a:cubicBezTo>
                  <a:pt x="716" y="484"/>
                  <a:pt x="719" y="482"/>
                  <a:pt x="720" y="478"/>
                </a:cubicBezTo>
                <a:lnTo>
                  <a:pt x="720" y="478"/>
                </a:lnTo>
                <a:cubicBezTo>
                  <a:pt x="721" y="476"/>
                  <a:pt x="720" y="474"/>
                  <a:pt x="718" y="472"/>
                </a:cubicBezTo>
                <a:lnTo>
                  <a:pt x="718" y="472"/>
                </a:lnTo>
                <a:cubicBezTo>
                  <a:pt x="716" y="469"/>
                  <a:pt x="713" y="465"/>
                  <a:pt x="710" y="463"/>
                </a:cubicBezTo>
                <a:lnTo>
                  <a:pt x="710" y="463"/>
                </a:lnTo>
                <a:cubicBezTo>
                  <a:pt x="710" y="462"/>
                  <a:pt x="710" y="462"/>
                  <a:pt x="710" y="462"/>
                </a:cubicBezTo>
                <a:lnTo>
                  <a:pt x="710" y="462"/>
                </a:lnTo>
                <a:cubicBezTo>
                  <a:pt x="711" y="460"/>
                  <a:pt x="714" y="460"/>
                  <a:pt x="717" y="460"/>
                </a:cubicBezTo>
                <a:lnTo>
                  <a:pt x="717" y="460"/>
                </a:lnTo>
                <a:cubicBezTo>
                  <a:pt x="719" y="455"/>
                  <a:pt x="716" y="455"/>
                  <a:pt x="713" y="456"/>
                </a:cubicBezTo>
                <a:lnTo>
                  <a:pt x="713" y="456"/>
                </a:lnTo>
                <a:cubicBezTo>
                  <a:pt x="707" y="454"/>
                  <a:pt x="703" y="455"/>
                  <a:pt x="701" y="460"/>
                </a:cubicBezTo>
                <a:lnTo>
                  <a:pt x="701" y="460"/>
                </a:lnTo>
                <a:lnTo>
                  <a:pt x="701" y="459"/>
                </a:lnTo>
                <a:lnTo>
                  <a:pt x="701" y="459"/>
                </a:lnTo>
                <a:cubicBezTo>
                  <a:pt x="699" y="460"/>
                  <a:pt x="698" y="460"/>
                  <a:pt x="697" y="460"/>
                </a:cubicBezTo>
                <a:lnTo>
                  <a:pt x="697" y="460"/>
                </a:lnTo>
                <a:cubicBezTo>
                  <a:pt x="697" y="459"/>
                  <a:pt x="697" y="458"/>
                  <a:pt x="696" y="456"/>
                </a:cubicBezTo>
                <a:lnTo>
                  <a:pt x="696" y="456"/>
                </a:lnTo>
                <a:cubicBezTo>
                  <a:pt x="701" y="456"/>
                  <a:pt x="706" y="454"/>
                  <a:pt x="710" y="451"/>
                </a:cubicBezTo>
                <a:lnTo>
                  <a:pt x="710" y="451"/>
                </a:lnTo>
                <a:cubicBezTo>
                  <a:pt x="713" y="448"/>
                  <a:pt x="715" y="448"/>
                  <a:pt x="718" y="450"/>
                </a:cubicBezTo>
                <a:lnTo>
                  <a:pt x="718" y="450"/>
                </a:lnTo>
                <a:cubicBezTo>
                  <a:pt x="721" y="450"/>
                  <a:pt x="724" y="448"/>
                  <a:pt x="726" y="447"/>
                </a:cubicBezTo>
                <a:lnTo>
                  <a:pt x="726" y="447"/>
                </a:lnTo>
                <a:cubicBezTo>
                  <a:pt x="728" y="439"/>
                  <a:pt x="723" y="437"/>
                  <a:pt x="717" y="434"/>
                </a:cubicBezTo>
                <a:lnTo>
                  <a:pt x="723" y="433"/>
                </a:lnTo>
                <a:lnTo>
                  <a:pt x="723" y="433"/>
                </a:lnTo>
                <a:cubicBezTo>
                  <a:pt x="727" y="434"/>
                  <a:pt x="731" y="433"/>
                  <a:pt x="734" y="431"/>
                </a:cubicBezTo>
                <a:lnTo>
                  <a:pt x="734" y="431"/>
                </a:lnTo>
                <a:cubicBezTo>
                  <a:pt x="736" y="428"/>
                  <a:pt x="738" y="427"/>
                  <a:pt x="735" y="425"/>
                </a:cubicBezTo>
                <a:lnTo>
                  <a:pt x="733" y="423"/>
                </a:lnTo>
                <a:lnTo>
                  <a:pt x="733" y="423"/>
                </a:lnTo>
                <a:cubicBezTo>
                  <a:pt x="739" y="421"/>
                  <a:pt x="744" y="417"/>
                  <a:pt x="748" y="411"/>
                </a:cubicBezTo>
                <a:lnTo>
                  <a:pt x="748" y="411"/>
                </a:lnTo>
                <a:cubicBezTo>
                  <a:pt x="749" y="415"/>
                  <a:pt x="751" y="417"/>
                  <a:pt x="754" y="416"/>
                </a:cubicBezTo>
                <a:lnTo>
                  <a:pt x="754" y="416"/>
                </a:lnTo>
                <a:cubicBezTo>
                  <a:pt x="753" y="417"/>
                  <a:pt x="753" y="420"/>
                  <a:pt x="757" y="421"/>
                </a:cubicBezTo>
                <a:lnTo>
                  <a:pt x="757" y="421"/>
                </a:lnTo>
                <a:cubicBezTo>
                  <a:pt x="756" y="424"/>
                  <a:pt x="755" y="427"/>
                  <a:pt x="754" y="429"/>
                </a:cubicBezTo>
                <a:close/>
                <a:moveTo>
                  <a:pt x="753" y="604"/>
                </a:moveTo>
                <a:lnTo>
                  <a:pt x="753" y="604"/>
                </a:lnTo>
                <a:cubicBezTo>
                  <a:pt x="753" y="603"/>
                  <a:pt x="753" y="602"/>
                  <a:pt x="754" y="601"/>
                </a:cubicBezTo>
                <a:lnTo>
                  <a:pt x="754" y="601"/>
                </a:lnTo>
                <a:lnTo>
                  <a:pt x="755" y="601"/>
                </a:lnTo>
                <a:lnTo>
                  <a:pt x="755" y="601"/>
                </a:lnTo>
                <a:cubicBezTo>
                  <a:pt x="754" y="602"/>
                  <a:pt x="754" y="603"/>
                  <a:pt x="753" y="604"/>
                </a:cubicBezTo>
                <a:close/>
                <a:moveTo>
                  <a:pt x="752" y="1128"/>
                </a:moveTo>
                <a:lnTo>
                  <a:pt x="752" y="1128"/>
                </a:lnTo>
                <a:cubicBezTo>
                  <a:pt x="750" y="1128"/>
                  <a:pt x="748" y="1128"/>
                  <a:pt x="747" y="1129"/>
                </a:cubicBezTo>
                <a:lnTo>
                  <a:pt x="747" y="1129"/>
                </a:lnTo>
                <a:cubicBezTo>
                  <a:pt x="745" y="1131"/>
                  <a:pt x="743" y="1131"/>
                  <a:pt x="742" y="1133"/>
                </a:cubicBezTo>
                <a:lnTo>
                  <a:pt x="742" y="1133"/>
                </a:lnTo>
                <a:cubicBezTo>
                  <a:pt x="741" y="1132"/>
                  <a:pt x="741" y="1132"/>
                  <a:pt x="740" y="1132"/>
                </a:cubicBezTo>
                <a:lnTo>
                  <a:pt x="740" y="1132"/>
                </a:lnTo>
                <a:cubicBezTo>
                  <a:pt x="738" y="1132"/>
                  <a:pt x="735" y="1133"/>
                  <a:pt x="732" y="1133"/>
                </a:cubicBezTo>
                <a:lnTo>
                  <a:pt x="732" y="1133"/>
                </a:lnTo>
                <a:cubicBezTo>
                  <a:pt x="732" y="1132"/>
                  <a:pt x="734" y="1132"/>
                  <a:pt x="735" y="1131"/>
                </a:cubicBezTo>
                <a:lnTo>
                  <a:pt x="735" y="1131"/>
                </a:lnTo>
                <a:lnTo>
                  <a:pt x="735" y="1131"/>
                </a:lnTo>
                <a:lnTo>
                  <a:pt x="735" y="1131"/>
                </a:lnTo>
                <a:cubicBezTo>
                  <a:pt x="740" y="1132"/>
                  <a:pt x="742" y="1126"/>
                  <a:pt x="748" y="1127"/>
                </a:cubicBezTo>
                <a:lnTo>
                  <a:pt x="748" y="1127"/>
                </a:lnTo>
                <a:cubicBezTo>
                  <a:pt x="752" y="1125"/>
                  <a:pt x="753" y="1123"/>
                  <a:pt x="753" y="1119"/>
                </a:cubicBezTo>
                <a:lnTo>
                  <a:pt x="753" y="1119"/>
                </a:lnTo>
                <a:cubicBezTo>
                  <a:pt x="752" y="1119"/>
                  <a:pt x="752" y="1118"/>
                  <a:pt x="751" y="1117"/>
                </a:cubicBezTo>
                <a:lnTo>
                  <a:pt x="751" y="1117"/>
                </a:lnTo>
                <a:cubicBezTo>
                  <a:pt x="752" y="1116"/>
                  <a:pt x="753" y="1115"/>
                  <a:pt x="753" y="1115"/>
                </a:cubicBezTo>
                <a:lnTo>
                  <a:pt x="753" y="1115"/>
                </a:lnTo>
                <a:cubicBezTo>
                  <a:pt x="754" y="1116"/>
                  <a:pt x="755" y="1116"/>
                  <a:pt x="756" y="1118"/>
                </a:cubicBezTo>
                <a:lnTo>
                  <a:pt x="756" y="1118"/>
                </a:lnTo>
                <a:cubicBezTo>
                  <a:pt x="754" y="1121"/>
                  <a:pt x="753" y="1125"/>
                  <a:pt x="752" y="1128"/>
                </a:cubicBezTo>
                <a:lnTo>
                  <a:pt x="745" y="1150"/>
                </a:lnTo>
                <a:lnTo>
                  <a:pt x="745" y="1150"/>
                </a:lnTo>
                <a:cubicBezTo>
                  <a:pt x="745" y="1149"/>
                  <a:pt x="745" y="1148"/>
                  <a:pt x="745" y="1147"/>
                </a:cubicBezTo>
                <a:lnTo>
                  <a:pt x="745" y="1147"/>
                </a:lnTo>
                <a:cubicBezTo>
                  <a:pt x="746" y="1147"/>
                  <a:pt x="747" y="1147"/>
                  <a:pt x="747" y="1146"/>
                </a:cubicBezTo>
                <a:lnTo>
                  <a:pt x="747" y="1146"/>
                </a:lnTo>
                <a:cubicBezTo>
                  <a:pt x="747" y="1147"/>
                  <a:pt x="747" y="1147"/>
                  <a:pt x="748" y="1147"/>
                </a:cubicBezTo>
                <a:lnTo>
                  <a:pt x="748" y="1147"/>
                </a:lnTo>
                <a:lnTo>
                  <a:pt x="748" y="1147"/>
                </a:lnTo>
                <a:lnTo>
                  <a:pt x="748" y="1147"/>
                </a:lnTo>
                <a:cubicBezTo>
                  <a:pt x="747" y="1148"/>
                  <a:pt x="746" y="1149"/>
                  <a:pt x="745" y="1150"/>
                </a:cubicBezTo>
                <a:lnTo>
                  <a:pt x="726" y="1166"/>
                </a:lnTo>
                <a:lnTo>
                  <a:pt x="726" y="1166"/>
                </a:lnTo>
                <a:lnTo>
                  <a:pt x="726" y="1166"/>
                </a:lnTo>
                <a:lnTo>
                  <a:pt x="726" y="1166"/>
                </a:lnTo>
                <a:cubicBezTo>
                  <a:pt x="727" y="1166"/>
                  <a:pt x="728" y="1165"/>
                  <a:pt x="729" y="1165"/>
                </a:cubicBezTo>
                <a:lnTo>
                  <a:pt x="729" y="1165"/>
                </a:lnTo>
                <a:cubicBezTo>
                  <a:pt x="730" y="1167"/>
                  <a:pt x="732" y="1168"/>
                  <a:pt x="736" y="1168"/>
                </a:cubicBezTo>
                <a:lnTo>
                  <a:pt x="736" y="1168"/>
                </a:lnTo>
                <a:cubicBezTo>
                  <a:pt x="732" y="1169"/>
                  <a:pt x="729" y="1168"/>
                  <a:pt x="726" y="1166"/>
                </a:cubicBezTo>
                <a:lnTo>
                  <a:pt x="752" y="1128"/>
                </a:lnTo>
                <a:close/>
                <a:moveTo>
                  <a:pt x="717" y="1183"/>
                </a:moveTo>
                <a:lnTo>
                  <a:pt x="717" y="1183"/>
                </a:lnTo>
                <a:cubicBezTo>
                  <a:pt x="717" y="1182"/>
                  <a:pt x="718" y="1181"/>
                  <a:pt x="719" y="1180"/>
                </a:cubicBezTo>
                <a:lnTo>
                  <a:pt x="719" y="1180"/>
                </a:lnTo>
                <a:cubicBezTo>
                  <a:pt x="725" y="1179"/>
                  <a:pt x="732" y="1177"/>
                  <a:pt x="735" y="1184"/>
                </a:cubicBezTo>
                <a:lnTo>
                  <a:pt x="735" y="1184"/>
                </a:lnTo>
                <a:cubicBezTo>
                  <a:pt x="730" y="1179"/>
                  <a:pt x="723" y="1179"/>
                  <a:pt x="717" y="1183"/>
                </a:cubicBezTo>
                <a:close/>
                <a:moveTo>
                  <a:pt x="712" y="826"/>
                </a:moveTo>
                <a:lnTo>
                  <a:pt x="712" y="826"/>
                </a:lnTo>
                <a:cubicBezTo>
                  <a:pt x="714" y="826"/>
                  <a:pt x="715" y="825"/>
                  <a:pt x="716" y="825"/>
                </a:cubicBezTo>
                <a:lnTo>
                  <a:pt x="716" y="825"/>
                </a:lnTo>
                <a:cubicBezTo>
                  <a:pt x="716" y="826"/>
                  <a:pt x="716" y="826"/>
                  <a:pt x="716" y="827"/>
                </a:cubicBezTo>
                <a:lnTo>
                  <a:pt x="716" y="827"/>
                </a:lnTo>
                <a:cubicBezTo>
                  <a:pt x="716" y="826"/>
                  <a:pt x="714" y="826"/>
                  <a:pt x="712" y="826"/>
                </a:cubicBezTo>
                <a:close/>
                <a:moveTo>
                  <a:pt x="701" y="808"/>
                </a:moveTo>
                <a:lnTo>
                  <a:pt x="701" y="808"/>
                </a:lnTo>
                <a:cubicBezTo>
                  <a:pt x="701" y="807"/>
                  <a:pt x="701" y="806"/>
                  <a:pt x="701" y="805"/>
                </a:cubicBezTo>
                <a:lnTo>
                  <a:pt x="701" y="805"/>
                </a:lnTo>
                <a:cubicBezTo>
                  <a:pt x="704" y="804"/>
                  <a:pt x="708" y="803"/>
                  <a:pt x="712" y="803"/>
                </a:cubicBezTo>
                <a:lnTo>
                  <a:pt x="712" y="803"/>
                </a:lnTo>
                <a:cubicBezTo>
                  <a:pt x="712" y="805"/>
                  <a:pt x="712" y="808"/>
                  <a:pt x="712" y="809"/>
                </a:cubicBezTo>
                <a:lnTo>
                  <a:pt x="712" y="809"/>
                </a:lnTo>
                <a:cubicBezTo>
                  <a:pt x="712" y="811"/>
                  <a:pt x="712" y="812"/>
                  <a:pt x="712" y="813"/>
                </a:cubicBezTo>
                <a:lnTo>
                  <a:pt x="712" y="813"/>
                </a:lnTo>
                <a:cubicBezTo>
                  <a:pt x="712" y="813"/>
                  <a:pt x="711" y="812"/>
                  <a:pt x="710" y="812"/>
                </a:cubicBezTo>
                <a:lnTo>
                  <a:pt x="710" y="812"/>
                </a:lnTo>
                <a:cubicBezTo>
                  <a:pt x="707" y="812"/>
                  <a:pt x="704" y="806"/>
                  <a:pt x="701" y="808"/>
                </a:cubicBezTo>
                <a:close/>
                <a:moveTo>
                  <a:pt x="709" y="828"/>
                </a:moveTo>
                <a:lnTo>
                  <a:pt x="709" y="828"/>
                </a:lnTo>
                <a:lnTo>
                  <a:pt x="709" y="828"/>
                </a:lnTo>
                <a:cubicBezTo>
                  <a:pt x="710" y="828"/>
                  <a:pt x="710" y="828"/>
                  <a:pt x="710" y="827"/>
                </a:cubicBezTo>
                <a:lnTo>
                  <a:pt x="710" y="827"/>
                </a:lnTo>
                <a:cubicBezTo>
                  <a:pt x="710" y="828"/>
                  <a:pt x="710" y="828"/>
                  <a:pt x="709" y="828"/>
                </a:cubicBezTo>
                <a:close/>
                <a:moveTo>
                  <a:pt x="706" y="1274"/>
                </a:moveTo>
                <a:lnTo>
                  <a:pt x="706" y="1274"/>
                </a:lnTo>
                <a:cubicBezTo>
                  <a:pt x="705" y="1272"/>
                  <a:pt x="704" y="1270"/>
                  <a:pt x="705" y="1269"/>
                </a:cubicBezTo>
                <a:lnTo>
                  <a:pt x="705" y="1269"/>
                </a:lnTo>
                <a:cubicBezTo>
                  <a:pt x="712" y="1270"/>
                  <a:pt x="709" y="1271"/>
                  <a:pt x="706" y="1274"/>
                </a:cubicBezTo>
                <a:close/>
                <a:moveTo>
                  <a:pt x="703" y="995"/>
                </a:moveTo>
                <a:lnTo>
                  <a:pt x="703" y="995"/>
                </a:lnTo>
                <a:cubicBezTo>
                  <a:pt x="702" y="995"/>
                  <a:pt x="701" y="995"/>
                  <a:pt x="699" y="995"/>
                </a:cubicBezTo>
                <a:lnTo>
                  <a:pt x="699" y="995"/>
                </a:lnTo>
                <a:cubicBezTo>
                  <a:pt x="701" y="993"/>
                  <a:pt x="702" y="993"/>
                  <a:pt x="704" y="993"/>
                </a:cubicBezTo>
                <a:lnTo>
                  <a:pt x="704" y="993"/>
                </a:lnTo>
                <a:cubicBezTo>
                  <a:pt x="704" y="994"/>
                  <a:pt x="703" y="995"/>
                  <a:pt x="703" y="995"/>
                </a:cubicBezTo>
                <a:close/>
                <a:moveTo>
                  <a:pt x="698" y="970"/>
                </a:moveTo>
                <a:lnTo>
                  <a:pt x="698" y="970"/>
                </a:lnTo>
                <a:cubicBezTo>
                  <a:pt x="698" y="970"/>
                  <a:pt x="697" y="970"/>
                  <a:pt x="696" y="971"/>
                </a:cubicBezTo>
                <a:lnTo>
                  <a:pt x="696" y="971"/>
                </a:lnTo>
                <a:cubicBezTo>
                  <a:pt x="696" y="969"/>
                  <a:pt x="696" y="966"/>
                  <a:pt x="697" y="963"/>
                </a:cubicBezTo>
                <a:lnTo>
                  <a:pt x="697" y="963"/>
                </a:lnTo>
                <a:cubicBezTo>
                  <a:pt x="698" y="965"/>
                  <a:pt x="698" y="965"/>
                  <a:pt x="699" y="965"/>
                </a:cubicBezTo>
                <a:lnTo>
                  <a:pt x="699" y="965"/>
                </a:lnTo>
                <a:cubicBezTo>
                  <a:pt x="699" y="965"/>
                  <a:pt x="699" y="966"/>
                  <a:pt x="699" y="967"/>
                </a:cubicBezTo>
                <a:lnTo>
                  <a:pt x="699" y="967"/>
                </a:lnTo>
                <a:cubicBezTo>
                  <a:pt x="699" y="968"/>
                  <a:pt x="698" y="969"/>
                  <a:pt x="698" y="970"/>
                </a:cubicBezTo>
                <a:close/>
                <a:moveTo>
                  <a:pt x="690" y="919"/>
                </a:moveTo>
                <a:lnTo>
                  <a:pt x="690" y="919"/>
                </a:lnTo>
                <a:cubicBezTo>
                  <a:pt x="689" y="917"/>
                  <a:pt x="688" y="916"/>
                  <a:pt x="686" y="916"/>
                </a:cubicBezTo>
                <a:lnTo>
                  <a:pt x="686" y="916"/>
                </a:lnTo>
                <a:lnTo>
                  <a:pt x="686" y="916"/>
                </a:lnTo>
                <a:lnTo>
                  <a:pt x="686" y="916"/>
                </a:lnTo>
                <a:cubicBezTo>
                  <a:pt x="690" y="910"/>
                  <a:pt x="698" y="919"/>
                  <a:pt x="702" y="912"/>
                </a:cubicBezTo>
                <a:lnTo>
                  <a:pt x="702" y="912"/>
                </a:lnTo>
                <a:cubicBezTo>
                  <a:pt x="703" y="913"/>
                  <a:pt x="704" y="915"/>
                  <a:pt x="706" y="916"/>
                </a:cubicBezTo>
                <a:lnTo>
                  <a:pt x="706" y="916"/>
                </a:lnTo>
                <a:cubicBezTo>
                  <a:pt x="703" y="916"/>
                  <a:pt x="699" y="917"/>
                  <a:pt x="701" y="922"/>
                </a:cubicBezTo>
                <a:lnTo>
                  <a:pt x="701" y="922"/>
                </a:lnTo>
                <a:lnTo>
                  <a:pt x="701" y="922"/>
                </a:lnTo>
                <a:lnTo>
                  <a:pt x="701" y="922"/>
                </a:lnTo>
                <a:cubicBezTo>
                  <a:pt x="701" y="923"/>
                  <a:pt x="701" y="924"/>
                  <a:pt x="701" y="925"/>
                </a:cubicBezTo>
                <a:lnTo>
                  <a:pt x="701" y="925"/>
                </a:lnTo>
                <a:cubicBezTo>
                  <a:pt x="701" y="926"/>
                  <a:pt x="701" y="926"/>
                  <a:pt x="702" y="926"/>
                </a:cubicBezTo>
                <a:lnTo>
                  <a:pt x="702" y="926"/>
                </a:lnTo>
                <a:cubicBezTo>
                  <a:pt x="701" y="926"/>
                  <a:pt x="701" y="926"/>
                  <a:pt x="699" y="926"/>
                </a:cubicBezTo>
                <a:lnTo>
                  <a:pt x="699" y="926"/>
                </a:lnTo>
                <a:cubicBezTo>
                  <a:pt x="698" y="926"/>
                  <a:pt x="696" y="924"/>
                  <a:pt x="695" y="923"/>
                </a:cubicBezTo>
                <a:lnTo>
                  <a:pt x="695" y="923"/>
                </a:lnTo>
                <a:cubicBezTo>
                  <a:pt x="694" y="921"/>
                  <a:pt x="693" y="919"/>
                  <a:pt x="690" y="919"/>
                </a:cubicBezTo>
                <a:close/>
                <a:moveTo>
                  <a:pt x="695" y="1009"/>
                </a:moveTo>
                <a:lnTo>
                  <a:pt x="695" y="1009"/>
                </a:lnTo>
                <a:lnTo>
                  <a:pt x="695" y="1009"/>
                </a:lnTo>
                <a:lnTo>
                  <a:pt x="695" y="1009"/>
                </a:lnTo>
                <a:lnTo>
                  <a:pt x="695" y="1009"/>
                </a:lnTo>
                <a:lnTo>
                  <a:pt x="695" y="1009"/>
                </a:lnTo>
                <a:lnTo>
                  <a:pt x="695" y="1009"/>
                </a:lnTo>
                <a:lnTo>
                  <a:pt x="691" y="1003"/>
                </a:lnTo>
                <a:lnTo>
                  <a:pt x="691" y="1003"/>
                </a:lnTo>
                <a:lnTo>
                  <a:pt x="691" y="1003"/>
                </a:lnTo>
                <a:lnTo>
                  <a:pt x="691" y="1003"/>
                </a:lnTo>
                <a:lnTo>
                  <a:pt x="692" y="1003"/>
                </a:lnTo>
                <a:lnTo>
                  <a:pt x="692" y="1003"/>
                </a:lnTo>
                <a:cubicBezTo>
                  <a:pt x="691" y="1003"/>
                  <a:pt x="691" y="1003"/>
                  <a:pt x="691" y="1003"/>
                </a:cubicBezTo>
                <a:lnTo>
                  <a:pt x="695" y="1009"/>
                </a:lnTo>
                <a:close/>
                <a:moveTo>
                  <a:pt x="681" y="910"/>
                </a:moveTo>
                <a:lnTo>
                  <a:pt x="681" y="910"/>
                </a:lnTo>
                <a:cubicBezTo>
                  <a:pt x="682" y="908"/>
                  <a:pt x="682" y="906"/>
                  <a:pt x="682" y="904"/>
                </a:cubicBezTo>
                <a:lnTo>
                  <a:pt x="682" y="904"/>
                </a:lnTo>
                <a:lnTo>
                  <a:pt x="682" y="904"/>
                </a:lnTo>
                <a:lnTo>
                  <a:pt x="682" y="904"/>
                </a:lnTo>
                <a:cubicBezTo>
                  <a:pt x="683" y="903"/>
                  <a:pt x="684" y="901"/>
                  <a:pt x="685" y="900"/>
                </a:cubicBezTo>
                <a:lnTo>
                  <a:pt x="689" y="902"/>
                </a:lnTo>
                <a:lnTo>
                  <a:pt x="689" y="902"/>
                </a:lnTo>
                <a:lnTo>
                  <a:pt x="689" y="902"/>
                </a:lnTo>
                <a:lnTo>
                  <a:pt x="689" y="902"/>
                </a:lnTo>
                <a:cubicBezTo>
                  <a:pt x="688" y="905"/>
                  <a:pt x="683" y="907"/>
                  <a:pt x="681" y="910"/>
                </a:cubicBezTo>
                <a:lnTo>
                  <a:pt x="679" y="993"/>
                </a:lnTo>
                <a:lnTo>
                  <a:pt x="679" y="993"/>
                </a:lnTo>
                <a:cubicBezTo>
                  <a:pt x="679" y="994"/>
                  <a:pt x="679" y="995"/>
                  <a:pt x="679" y="996"/>
                </a:cubicBezTo>
                <a:lnTo>
                  <a:pt x="679" y="996"/>
                </a:lnTo>
                <a:cubicBezTo>
                  <a:pt x="672" y="996"/>
                  <a:pt x="665" y="995"/>
                  <a:pt x="662" y="1002"/>
                </a:cubicBezTo>
                <a:lnTo>
                  <a:pt x="662" y="1002"/>
                </a:lnTo>
                <a:cubicBezTo>
                  <a:pt x="662" y="999"/>
                  <a:pt x="662" y="996"/>
                  <a:pt x="666" y="994"/>
                </a:cubicBezTo>
                <a:lnTo>
                  <a:pt x="666" y="994"/>
                </a:lnTo>
                <a:cubicBezTo>
                  <a:pt x="666" y="993"/>
                  <a:pt x="666" y="993"/>
                  <a:pt x="666" y="993"/>
                </a:cubicBezTo>
                <a:lnTo>
                  <a:pt x="666" y="993"/>
                </a:lnTo>
                <a:cubicBezTo>
                  <a:pt x="669" y="991"/>
                  <a:pt x="673" y="989"/>
                  <a:pt x="673" y="983"/>
                </a:cubicBezTo>
                <a:lnTo>
                  <a:pt x="673" y="983"/>
                </a:lnTo>
                <a:cubicBezTo>
                  <a:pt x="672" y="981"/>
                  <a:pt x="670" y="980"/>
                  <a:pt x="668" y="980"/>
                </a:cubicBezTo>
                <a:lnTo>
                  <a:pt x="668" y="980"/>
                </a:lnTo>
                <a:cubicBezTo>
                  <a:pt x="667" y="980"/>
                  <a:pt x="667" y="980"/>
                  <a:pt x="666" y="981"/>
                </a:cubicBezTo>
                <a:lnTo>
                  <a:pt x="666" y="981"/>
                </a:lnTo>
                <a:cubicBezTo>
                  <a:pt x="665" y="983"/>
                  <a:pt x="664" y="984"/>
                  <a:pt x="662" y="984"/>
                </a:cubicBezTo>
                <a:lnTo>
                  <a:pt x="662" y="984"/>
                </a:lnTo>
                <a:lnTo>
                  <a:pt x="661" y="984"/>
                </a:lnTo>
                <a:lnTo>
                  <a:pt x="661" y="984"/>
                </a:lnTo>
                <a:cubicBezTo>
                  <a:pt x="659" y="984"/>
                  <a:pt x="656" y="985"/>
                  <a:pt x="653" y="984"/>
                </a:cubicBezTo>
                <a:lnTo>
                  <a:pt x="653" y="984"/>
                </a:lnTo>
                <a:cubicBezTo>
                  <a:pt x="656" y="982"/>
                  <a:pt x="656" y="978"/>
                  <a:pt x="656" y="973"/>
                </a:cubicBezTo>
                <a:lnTo>
                  <a:pt x="656" y="973"/>
                </a:lnTo>
                <a:cubicBezTo>
                  <a:pt x="658" y="972"/>
                  <a:pt x="658" y="972"/>
                  <a:pt x="659" y="971"/>
                </a:cubicBezTo>
                <a:lnTo>
                  <a:pt x="659" y="971"/>
                </a:lnTo>
                <a:cubicBezTo>
                  <a:pt x="661" y="974"/>
                  <a:pt x="663" y="976"/>
                  <a:pt x="666" y="979"/>
                </a:cubicBezTo>
                <a:lnTo>
                  <a:pt x="666" y="979"/>
                </a:lnTo>
                <a:cubicBezTo>
                  <a:pt x="665" y="975"/>
                  <a:pt x="665" y="972"/>
                  <a:pt x="664" y="968"/>
                </a:cubicBezTo>
                <a:lnTo>
                  <a:pt x="664" y="968"/>
                </a:lnTo>
                <a:lnTo>
                  <a:pt x="665" y="967"/>
                </a:lnTo>
                <a:lnTo>
                  <a:pt x="665" y="967"/>
                </a:lnTo>
                <a:cubicBezTo>
                  <a:pt x="667" y="965"/>
                  <a:pt x="668" y="963"/>
                  <a:pt x="669" y="959"/>
                </a:cubicBezTo>
                <a:lnTo>
                  <a:pt x="669" y="959"/>
                </a:lnTo>
                <a:lnTo>
                  <a:pt x="669" y="959"/>
                </a:lnTo>
                <a:lnTo>
                  <a:pt x="669" y="959"/>
                </a:lnTo>
                <a:cubicBezTo>
                  <a:pt x="671" y="960"/>
                  <a:pt x="673" y="960"/>
                  <a:pt x="674" y="959"/>
                </a:cubicBezTo>
                <a:lnTo>
                  <a:pt x="674" y="959"/>
                </a:lnTo>
                <a:cubicBezTo>
                  <a:pt x="674" y="963"/>
                  <a:pt x="673" y="967"/>
                  <a:pt x="673" y="970"/>
                </a:cubicBezTo>
                <a:lnTo>
                  <a:pt x="674" y="970"/>
                </a:lnTo>
                <a:lnTo>
                  <a:pt x="677" y="975"/>
                </a:lnTo>
                <a:lnTo>
                  <a:pt x="677" y="975"/>
                </a:lnTo>
                <a:cubicBezTo>
                  <a:pt x="677" y="975"/>
                  <a:pt x="677" y="975"/>
                  <a:pt x="676" y="975"/>
                </a:cubicBezTo>
                <a:lnTo>
                  <a:pt x="676" y="975"/>
                </a:lnTo>
                <a:cubicBezTo>
                  <a:pt x="674" y="978"/>
                  <a:pt x="673" y="980"/>
                  <a:pt x="675" y="983"/>
                </a:cubicBezTo>
                <a:lnTo>
                  <a:pt x="675" y="983"/>
                </a:lnTo>
                <a:cubicBezTo>
                  <a:pt x="676" y="984"/>
                  <a:pt x="676" y="984"/>
                  <a:pt x="676" y="984"/>
                </a:cubicBezTo>
                <a:lnTo>
                  <a:pt x="676" y="984"/>
                </a:lnTo>
                <a:cubicBezTo>
                  <a:pt x="676" y="984"/>
                  <a:pt x="676" y="984"/>
                  <a:pt x="676" y="985"/>
                </a:cubicBezTo>
                <a:lnTo>
                  <a:pt x="676" y="985"/>
                </a:lnTo>
                <a:cubicBezTo>
                  <a:pt x="677" y="986"/>
                  <a:pt x="679" y="987"/>
                  <a:pt x="681" y="988"/>
                </a:cubicBezTo>
                <a:lnTo>
                  <a:pt x="681" y="988"/>
                </a:lnTo>
                <a:lnTo>
                  <a:pt x="682" y="989"/>
                </a:lnTo>
                <a:lnTo>
                  <a:pt x="682" y="989"/>
                </a:lnTo>
                <a:cubicBezTo>
                  <a:pt x="681" y="990"/>
                  <a:pt x="680" y="991"/>
                  <a:pt x="679" y="993"/>
                </a:cubicBezTo>
                <a:lnTo>
                  <a:pt x="681" y="910"/>
                </a:lnTo>
                <a:close/>
                <a:moveTo>
                  <a:pt x="677" y="1053"/>
                </a:moveTo>
                <a:lnTo>
                  <a:pt x="677" y="1053"/>
                </a:lnTo>
                <a:close/>
                <a:moveTo>
                  <a:pt x="669" y="1076"/>
                </a:moveTo>
                <a:lnTo>
                  <a:pt x="669" y="1076"/>
                </a:lnTo>
                <a:lnTo>
                  <a:pt x="669" y="1076"/>
                </a:lnTo>
                <a:lnTo>
                  <a:pt x="669" y="1076"/>
                </a:lnTo>
                <a:cubicBezTo>
                  <a:pt x="662" y="1081"/>
                  <a:pt x="663" y="1088"/>
                  <a:pt x="662" y="1094"/>
                </a:cubicBezTo>
                <a:lnTo>
                  <a:pt x="662" y="1094"/>
                </a:lnTo>
                <a:cubicBezTo>
                  <a:pt x="660" y="1096"/>
                  <a:pt x="659" y="1099"/>
                  <a:pt x="658" y="1101"/>
                </a:cubicBezTo>
                <a:lnTo>
                  <a:pt x="658" y="1101"/>
                </a:lnTo>
                <a:cubicBezTo>
                  <a:pt x="658" y="1101"/>
                  <a:pt x="658" y="1100"/>
                  <a:pt x="656" y="1100"/>
                </a:cubicBezTo>
                <a:lnTo>
                  <a:pt x="656" y="1100"/>
                </a:lnTo>
                <a:cubicBezTo>
                  <a:pt x="658" y="1100"/>
                  <a:pt x="658" y="1100"/>
                  <a:pt x="658" y="1100"/>
                </a:cubicBezTo>
                <a:lnTo>
                  <a:pt x="658" y="1100"/>
                </a:lnTo>
                <a:cubicBezTo>
                  <a:pt x="660" y="1096"/>
                  <a:pt x="661" y="1092"/>
                  <a:pt x="658" y="1086"/>
                </a:cubicBezTo>
                <a:lnTo>
                  <a:pt x="658" y="1086"/>
                </a:lnTo>
                <a:lnTo>
                  <a:pt x="658" y="1086"/>
                </a:lnTo>
                <a:lnTo>
                  <a:pt x="658" y="1086"/>
                </a:lnTo>
                <a:cubicBezTo>
                  <a:pt x="658" y="1086"/>
                  <a:pt x="659" y="1086"/>
                  <a:pt x="660" y="1086"/>
                </a:cubicBezTo>
                <a:lnTo>
                  <a:pt x="660" y="1086"/>
                </a:lnTo>
                <a:cubicBezTo>
                  <a:pt x="665" y="1080"/>
                  <a:pt x="661" y="1076"/>
                  <a:pt x="656" y="1072"/>
                </a:cubicBezTo>
                <a:lnTo>
                  <a:pt x="656" y="1072"/>
                </a:lnTo>
                <a:lnTo>
                  <a:pt x="656" y="1072"/>
                </a:lnTo>
                <a:lnTo>
                  <a:pt x="656" y="1072"/>
                </a:lnTo>
                <a:lnTo>
                  <a:pt x="656" y="1072"/>
                </a:lnTo>
                <a:lnTo>
                  <a:pt x="656" y="1072"/>
                </a:lnTo>
                <a:cubicBezTo>
                  <a:pt x="662" y="1074"/>
                  <a:pt x="667" y="1077"/>
                  <a:pt x="669" y="1069"/>
                </a:cubicBezTo>
                <a:lnTo>
                  <a:pt x="669" y="1069"/>
                </a:lnTo>
                <a:cubicBezTo>
                  <a:pt x="669" y="1071"/>
                  <a:pt x="669" y="1074"/>
                  <a:pt x="669" y="1076"/>
                </a:cubicBezTo>
                <a:close/>
                <a:moveTo>
                  <a:pt x="653" y="1055"/>
                </a:moveTo>
                <a:lnTo>
                  <a:pt x="653" y="1055"/>
                </a:lnTo>
                <a:cubicBezTo>
                  <a:pt x="654" y="1055"/>
                  <a:pt x="655" y="1055"/>
                  <a:pt x="655" y="1055"/>
                </a:cubicBezTo>
                <a:lnTo>
                  <a:pt x="655" y="1055"/>
                </a:lnTo>
                <a:lnTo>
                  <a:pt x="656" y="1055"/>
                </a:lnTo>
                <a:lnTo>
                  <a:pt x="656" y="1055"/>
                </a:lnTo>
                <a:cubicBezTo>
                  <a:pt x="655" y="1055"/>
                  <a:pt x="654" y="1055"/>
                  <a:pt x="653" y="1055"/>
                </a:cubicBezTo>
                <a:close/>
                <a:moveTo>
                  <a:pt x="653" y="1113"/>
                </a:moveTo>
                <a:lnTo>
                  <a:pt x="653" y="1113"/>
                </a:lnTo>
                <a:cubicBezTo>
                  <a:pt x="652" y="1114"/>
                  <a:pt x="652" y="1117"/>
                  <a:pt x="653" y="1119"/>
                </a:cubicBezTo>
                <a:lnTo>
                  <a:pt x="653" y="1119"/>
                </a:lnTo>
                <a:cubicBezTo>
                  <a:pt x="652" y="1119"/>
                  <a:pt x="652" y="1119"/>
                  <a:pt x="652" y="1119"/>
                </a:cubicBezTo>
                <a:lnTo>
                  <a:pt x="652" y="1119"/>
                </a:lnTo>
                <a:cubicBezTo>
                  <a:pt x="651" y="1118"/>
                  <a:pt x="649" y="1117"/>
                  <a:pt x="647" y="1116"/>
                </a:cubicBezTo>
                <a:lnTo>
                  <a:pt x="647" y="1116"/>
                </a:lnTo>
                <a:cubicBezTo>
                  <a:pt x="646" y="1117"/>
                  <a:pt x="644" y="1117"/>
                  <a:pt x="641" y="1118"/>
                </a:cubicBezTo>
                <a:lnTo>
                  <a:pt x="641" y="1118"/>
                </a:lnTo>
                <a:lnTo>
                  <a:pt x="641" y="1118"/>
                </a:lnTo>
                <a:cubicBezTo>
                  <a:pt x="641" y="1119"/>
                  <a:pt x="640" y="1119"/>
                  <a:pt x="640" y="1120"/>
                </a:cubicBezTo>
                <a:lnTo>
                  <a:pt x="640" y="1120"/>
                </a:lnTo>
                <a:cubicBezTo>
                  <a:pt x="642" y="1117"/>
                  <a:pt x="630" y="1117"/>
                  <a:pt x="638" y="1112"/>
                </a:cubicBezTo>
                <a:lnTo>
                  <a:pt x="638" y="1112"/>
                </a:lnTo>
                <a:lnTo>
                  <a:pt x="638" y="1112"/>
                </a:lnTo>
                <a:cubicBezTo>
                  <a:pt x="640" y="1113"/>
                  <a:pt x="642" y="1113"/>
                  <a:pt x="645" y="1113"/>
                </a:cubicBezTo>
                <a:lnTo>
                  <a:pt x="645" y="1113"/>
                </a:lnTo>
                <a:cubicBezTo>
                  <a:pt x="646" y="1109"/>
                  <a:pt x="650" y="1111"/>
                  <a:pt x="652" y="1110"/>
                </a:cubicBezTo>
                <a:lnTo>
                  <a:pt x="652" y="1110"/>
                </a:lnTo>
                <a:lnTo>
                  <a:pt x="653" y="1111"/>
                </a:lnTo>
                <a:lnTo>
                  <a:pt x="653" y="1111"/>
                </a:lnTo>
                <a:cubicBezTo>
                  <a:pt x="653" y="1112"/>
                  <a:pt x="653" y="1112"/>
                  <a:pt x="653" y="1113"/>
                </a:cubicBezTo>
                <a:close/>
                <a:moveTo>
                  <a:pt x="641" y="1221"/>
                </a:moveTo>
                <a:lnTo>
                  <a:pt x="641" y="1221"/>
                </a:lnTo>
                <a:close/>
                <a:moveTo>
                  <a:pt x="630" y="1174"/>
                </a:moveTo>
                <a:lnTo>
                  <a:pt x="630" y="1174"/>
                </a:lnTo>
                <a:cubicBezTo>
                  <a:pt x="630" y="1175"/>
                  <a:pt x="630" y="1175"/>
                  <a:pt x="631" y="1175"/>
                </a:cubicBezTo>
                <a:lnTo>
                  <a:pt x="631" y="1175"/>
                </a:lnTo>
                <a:cubicBezTo>
                  <a:pt x="632" y="1174"/>
                  <a:pt x="633" y="1172"/>
                  <a:pt x="634" y="1172"/>
                </a:cubicBezTo>
                <a:lnTo>
                  <a:pt x="634" y="1172"/>
                </a:lnTo>
                <a:cubicBezTo>
                  <a:pt x="634" y="1172"/>
                  <a:pt x="634" y="1174"/>
                  <a:pt x="636" y="1175"/>
                </a:cubicBezTo>
                <a:lnTo>
                  <a:pt x="636" y="1175"/>
                </a:lnTo>
                <a:cubicBezTo>
                  <a:pt x="634" y="1178"/>
                  <a:pt x="632" y="1176"/>
                  <a:pt x="630" y="1174"/>
                </a:cubicBezTo>
                <a:close/>
                <a:moveTo>
                  <a:pt x="629" y="1158"/>
                </a:moveTo>
                <a:lnTo>
                  <a:pt x="629" y="1158"/>
                </a:lnTo>
                <a:cubicBezTo>
                  <a:pt x="628" y="1160"/>
                  <a:pt x="627" y="1162"/>
                  <a:pt x="627" y="1164"/>
                </a:cubicBezTo>
                <a:lnTo>
                  <a:pt x="627" y="1164"/>
                </a:lnTo>
                <a:cubicBezTo>
                  <a:pt x="624" y="1168"/>
                  <a:pt x="615" y="1170"/>
                  <a:pt x="622" y="1178"/>
                </a:cubicBezTo>
                <a:lnTo>
                  <a:pt x="622" y="1178"/>
                </a:lnTo>
                <a:cubicBezTo>
                  <a:pt x="621" y="1178"/>
                  <a:pt x="620" y="1178"/>
                  <a:pt x="619" y="1178"/>
                </a:cubicBezTo>
                <a:lnTo>
                  <a:pt x="619" y="1178"/>
                </a:lnTo>
                <a:cubicBezTo>
                  <a:pt x="618" y="1184"/>
                  <a:pt x="620" y="1191"/>
                  <a:pt x="613" y="1192"/>
                </a:cubicBezTo>
                <a:lnTo>
                  <a:pt x="613" y="1193"/>
                </a:lnTo>
                <a:lnTo>
                  <a:pt x="613" y="1193"/>
                </a:lnTo>
                <a:cubicBezTo>
                  <a:pt x="609" y="1194"/>
                  <a:pt x="604" y="1190"/>
                  <a:pt x="604" y="1197"/>
                </a:cubicBezTo>
                <a:lnTo>
                  <a:pt x="604" y="1197"/>
                </a:lnTo>
                <a:cubicBezTo>
                  <a:pt x="606" y="1199"/>
                  <a:pt x="608" y="1200"/>
                  <a:pt x="609" y="1201"/>
                </a:cubicBezTo>
                <a:lnTo>
                  <a:pt x="609" y="1201"/>
                </a:lnTo>
                <a:cubicBezTo>
                  <a:pt x="608" y="1201"/>
                  <a:pt x="607" y="1203"/>
                  <a:pt x="605" y="1204"/>
                </a:cubicBezTo>
                <a:lnTo>
                  <a:pt x="605" y="1204"/>
                </a:lnTo>
                <a:cubicBezTo>
                  <a:pt x="603" y="1204"/>
                  <a:pt x="603" y="1204"/>
                  <a:pt x="602" y="1204"/>
                </a:cubicBezTo>
                <a:lnTo>
                  <a:pt x="603" y="1213"/>
                </a:lnTo>
                <a:lnTo>
                  <a:pt x="603" y="1213"/>
                </a:lnTo>
                <a:cubicBezTo>
                  <a:pt x="608" y="1221"/>
                  <a:pt x="611" y="1215"/>
                  <a:pt x="614" y="1212"/>
                </a:cubicBezTo>
                <a:lnTo>
                  <a:pt x="614" y="1212"/>
                </a:lnTo>
                <a:cubicBezTo>
                  <a:pt x="614" y="1213"/>
                  <a:pt x="614" y="1214"/>
                  <a:pt x="615" y="1215"/>
                </a:cubicBezTo>
                <a:lnTo>
                  <a:pt x="615" y="1215"/>
                </a:lnTo>
                <a:cubicBezTo>
                  <a:pt x="613" y="1219"/>
                  <a:pt x="611" y="1224"/>
                  <a:pt x="606" y="1223"/>
                </a:cubicBezTo>
                <a:lnTo>
                  <a:pt x="606" y="1223"/>
                </a:lnTo>
                <a:cubicBezTo>
                  <a:pt x="606" y="1222"/>
                  <a:pt x="606" y="1222"/>
                  <a:pt x="606" y="1222"/>
                </a:cubicBezTo>
                <a:lnTo>
                  <a:pt x="606" y="1222"/>
                </a:lnTo>
                <a:cubicBezTo>
                  <a:pt x="604" y="1220"/>
                  <a:pt x="603" y="1218"/>
                  <a:pt x="601" y="1220"/>
                </a:cubicBezTo>
                <a:lnTo>
                  <a:pt x="602" y="1221"/>
                </a:lnTo>
                <a:lnTo>
                  <a:pt x="602" y="1221"/>
                </a:lnTo>
                <a:cubicBezTo>
                  <a:pt x="599" y="1224"/>
                  <a:pt x="596" y="1224"/>
                  <a:pt x="593" y="1224"/>
                </a:cubicBezTo>
                <a:lnTo>
                  <a:pt x="593" y="1224"/>
                </a:lnTo>
                <a:cubicBezTo>
                  <a:pt x="595" y="1223"/>
                  <a:pt x="597" y="1221"/>
                  <a:pt x="598" y="1218"/>
                </a:cubicBezTo>
                <a:lnTo>
                  <a:pt x="598" y="1218"/>
                </a:lnTo>
                <a:cubicBezTo>
                  <a:pt x="598" y="1216"/>
                  <a:pt x="598" y="1215"/>
                  <a:pt x="597" y="1214"/>
                </a:cubicBezTo>
                <a:lnTo>
                  <a:pt x="597" y="1214"/>
                </a:lnTo>
                <a:cubicBezTo>
                  <a:pt x="594" y="1214"/>
                  <a:pt x="592" y="1215"/>
                  <a:pt x="589" y="1215"/>
                </a:cubicBezTo>
                <a:lnTo>
                  <a:pt x="589" y="1215"/>
                </a:lnTo>
                <a:cubicBezTo>
                  <a:pt x="586" y="1215"/>
                  <a:pt x="582" y="1215"/>
                  <a:pt x="581" y="1218"/>
                </a:cubicBezTo>
                <a:lnTo>
                  <a:pt x="581" y="1218"/>
                </a:lnTo>
                <a:lnTo>
                  <a:pt x="580" y="1218"/>
                </a:lnTo>
                <a:lnTo>
                  <a:pt x="580" y="1218"/>
                </a:lnTo>
                <a:cubicBezTo>
                  <a:pt x="581" y="1215"/>
                  <a:pt x="582" y="1213"/>
                  <a:pt x="583" y="1210"/>
                </a:cubicBezTo>
                <a:lnTo>
                  <a:pt x="583" y="1210"/>
                </a:lnTo>
                <a:cubicBezTo>
                  <a:pt x="583" y="1207"/>
                  <a:pt x="582" y="1205"/>
                  <a:pt x="581" y="1204"/>
                </a:cubicBezTo>
                <a:lnTo>
                  <a:pt x="581" y="1204"/>
                </a:lnTo>
                <a:cubicBezTo>
                  <a:pt x="578" y="1201"/>
                  <a:pt x="576" y="1199"/>
                  <a:pt x="576" y="1196"/>
                </a:cubicBezTo>
                <a:lnTo>
                  <a:pt x="576" y="1196"/>
                </a:lnTo>
                <a:cubicBezTo>
                  <a:pt x="576" y="1194"/>
                  <a:pt x="576" y="1193"/>
                  <a:pt x="575" y="1191"/>
                </a:cubicBezTo>
                <a:lnTo>
                  <a:pt x="575" y="1191"/>
                </a:lnTo>
                <a:cubicBezTo>
                  <a:pt x="575" y="1190"/>
                  <a:pt x="575" y="1190"/>
                  <a:pt x="574" y="1190"/>
                </a:cubicBezTo>
                <a:lnTo>
                  <a:pt x="574" y="1190"/>
                </a:lnTo>
                <a:cubicBezTo>
                  <a:pt x="574" y="1189"/>
                  <a:pt x="574" y="1188"/>
                  <a:pt x="574" y="1188"/>
                </a:cubicBezTo>
                <a:lnTo>
                  <a:pt x="574" y="1188"/>
                </a:lnTo>
                <a:cubicBezTo>
                  <a:pt x="577" y="1184"/>
                  <a:pt x="575" y="1181"/>
                  <a:pt x="575" y="1178"/>
                </a:cubicBezTo>
                <a:lnTo>
                  <a:pt x="575" y="1178"/>
                </a:lnTo>
                <a:cubicBezTo>
                  <a:pt x="575" y="1174"/>
                  <a:pt x="575" y="1171"/>
                  <a:pt x="575" y="1168"/>
                </a:cubicBezTo>
                <a:lnTo>
                  <a:pt x="575" y="1168"/>
                </a:lnTo>
                <a:cubicBezTo>
                  <a:pt x="578" y="1171"/>
                  <a:pt x="581" y="1175"/>
                  <a:pt x="587" y="1172"/>
                </a:cubicBezTo>
                <a:lnTo>
                  <a:pt x="590" y="1189"/>
                </a:lnTo>
                <a:lnTo>
                  <a:pt x="590" y="1189"/>
                </a:lnTo>
                <a:cubicBezTo>
                  <a:pt x="593" y="1192"/>
                  <a:pt x="596" y="1187"/>
                  <a:pt x="599" y="1187"/>
                </a:cubicBezTo>
                <a:lnTo>
                  <a:pt x="599" y="1187"/>
                </a:lnTo>
                <a:cubicBezTo>
                  <a:pt x="603" y="1189"/>
                  <a:pt x="608" y="1192"/>
                  <a:pt x="612" y="1191"/>
                </a:cubicBezTo>
                <a:lnTo>
                  <a:pt x="612" y="1191"/>
                </a:lnTo>
                <a:cubicBezTo>
                  <a:pt x="618" y="1189"/>
                  <a:pt x="615" y="1184"/>
                  <a:pt x="614" y="1181"/>
                </a:cubicBezTo>
                <a:lnTo>
                  <a:pt x="614" y="1181"/>
                </a:lnTo>
                <a:cubicBezTo>
                  <a:pt x="612" y="1176"/>
                  <a:pt x="616" y="1171"/>
                  <a:pt x="613" y="1167"/>
                </a:cubicBezTo>
                <a:lnTo>
                  <a:pt x="613" y="1167"/>
                </a:lnTo>
                <a:cubicBezTo>
                  <a:pt x="617" y="1168"/>
                  <a:pt x="618" y="1164"/>
                  <a:pt x="619" y="1161"/>
                </a:cubicBezTo>
                <a:lnTo>
                  <a:pt x="619" y="1161"/>
                </a:lnTo>
                <a:cubicBezTo>
                  <a:pt x="619" y="1159"/>
                  <a:pt x="619" y="1158"/>
                  <a:pt x="619" y="1157"/>
                </a:cubicBezTo>
                <a:lnTo>
                  <a:pt x="619" y="1157"/>
                </a:lnTo>
                <a:cubicBezTo>
                  <a:pt x="621" y="1158"/>
                  <a:pt x="623" y="1157"/>
                  <a:pt x="624" y="1156"/>
                </a:cubicBezTo>
                <a:lnTo>
                  <a:pt x="624" y="1156"/>
                </a:lnTo>
                <a:cubicBezTo>
                  <a:pt x="624" y="1157"/>
                  <a:pt x="624" y="1158"/>
                  <a:pt x="624" y="1158"/>
                </a:cubicBezTo>
                <a:lnTo>
                  <a:pt x="624" y="1158"/>
                </a:lnTo>
                <a:cubicBezTo>
                  <a:pt x="625" y="1158"/>
                  <a:pt x="626" y="1157"/>
                  <a:pt x="627" y="1157"/>
                </a:cubicBezTo>
                <a:lnTo>
                  <a:pt x="627" y="1157"/>
                </a:lnTo>
                <a:cubicBezTo>
                  <a:pt x="628" y="1157"/>
                  <a:pt x="628" y="1157"/>
                  <a:pt x="629" y="1158"/>
                </a:cubicBezTo>
                <a:lnTo>
                  <a:pt x="621" y="1247"/>
                </a:lnTo>
                <a:lnTo>
                  <a:pt x="621" y="1247"/>
                </a:lnTo>
                <a:cubicBezTo>
                  <a:pt x="618" y="1246"/>
                  <a:pt x="618" y="1243"/>
                  <a:pt x="616" y="1242"/>
                </a:cubicBezTo>
                <a:lnTo>
                  <a:pt x="616" y="1242"/>
                </a:lnTo>
                <a:cubicBezTo>
                  <a:pt x="617" y="1242"/>
                  <a:pt x="618" y="1242"/>
                  <a:pt x="618" y="1241"/>
                </a:cubicBezTo>
                <a:lnTo>
                  <a:pt x="618" y="1241"/>
                </a:lnTo>
                <a:cubicBezTo>
                  <a:pt x="619" y="1242"/>
                  <a:pt x="620" y="1244"/>
                  <a:pt x="621" y="1246"/>
                </a:cubicBezTo>
                <a:lnTo>
                  <a:pt x="621" y="1246"/>
                </a:lnTo>
                <a:lnTo>
                  <a:pt x="621" y="1247"/>
                </a:lnTo>
                <a:lnTo>
                  <a:pt x="621" y="1247"/>
                </a:lnTo>
                <a:lnTo>
                  <a:pt x="621" y="1247"/>
                </a:lnTo>
                <a:lnTo>
                  <a:pt x="629" y="1158"/>
                </a:lnTo>
                <a:close/>
                <a:moveTo>
                  <a:pt x="604" y="1258"/>
                </a:moveTo>
                <a:lnTo>
                  <a:pt x="604" y="1258"/>
                </a:lnTo>
                <a:lnTo>
                  <a:pt x="604" y="1258"/>
                </a:lnTo>
                <a:lnTo>
                  <a:pt x="604" y="1258"/>
                </a:lnTo>
                <a:cubicBezTo>
                  <a:pt x="601" y="1257"/>
                  <a:pt x="600" y="1258"/>
                  <a:pt x="599" y="1260"/>
                </a:cubicBezTo>
                <a:lnTo>
                  <a:pt x="599" y="1260"/>
                </a:lnTo>
                <a:cubicBezTo>
                  <a:pt x="599" y="1258"/>
                  <a:pt x="600" y="1255"/>
                  <a:pt x="599" y="1252"/>
                </a:cubicBezTo>
                <a:lnTo>
                  <a:pt x="599" y="1252"/>
                </a:lnTo>
                <a:cubicBezTo>
                  <a:pt x="601" y="1254"/>
                  <a:pt x="602" y="1256"/>
                  <a:pt x="603" y="1258"/>
                </a:cubicBezTo>
                <a:lnTo>
                  <a:pt x="603" y="1258"/>
                </a:lnTo>
                <a:cubicBezTo>
                  <a:pt x="604" y="1258"/>
                  <a:pt x="604" y="1258"/>
                  <a:pt x="604" y="1258"/>
                </a:cubicBezTo>
                <a:close/>
                <a:moveTo>
                  <a:pt x="597" y="1246"/>
                </a:moveTo>
                <a:lnTo>
                  <a:pt x="597" y="1246"/>
                </a:lnTo>
                <a:cubicBezTo>
                  <a:pt x="597" y="1245"/>
                  <a:pt x="597" y="1244"/>
                  <a:pt x="596" y="1243"/>
                </a:cubicBezTo>
                <a:lnTo>
                  <a:pt x="597" y="1243"/>
                </a:lnTo>
                <a:lnTo>
                  <a:pt x="597" y="1243"/>
                </a:lnTo>
                <a:lnTo>
                  <a:pt x="597" y="1243"/>
                </a:lnTo>
                <a:cubicBezTo>
                  <a:pt x="597" y="1243"/>
                  <a:pt x="597" y="1243"/>
                  <a:pt x="598" y="1243"/>
                </a:cubicBezTo>
                <a:lnTo>
                  <a:pt x="598" y="1243"/>
                </a:lnTo>
                <a:cubicBezTo>
                  <a:pt x="597" y="1244"/>
                  <a:pt x="597" y="1245"/>
                  <a:pt x="597" y="1246"/>
                </a:cubicBezTo>
                <a:lnTo>
                  <a:pt x="592" y="1241"/>
                </a:lnTo>
                <a:lnTo>
                  <a:pt x="592" y="1241"/>
                </a:lnTo>
                <a:cubicBezTo>
                  <a:pt x="589" y="1241"/>
                  <a:pt x="587" y="1242"/>
                  <a:pt x="585" y="1242"/>
                </a:cubicBezTo>
                <a:lnTo>
                  <a:pt x="585" y="1242"/>
                </a:lnTo>
                <a:cubicBezTo>
                  <a:pt x="586" y="1240"/>
                  <a:pt x="587" y="1238"/>
                  <a:pt x="587" y="1236"/>
                </a:cubicBezTo>
                <a:lnTo>
                  <a:pt x="587" y="1236"/>
                </a:lnTo>
                <a:cubicBezTo>
                  <a:pt x="590" y="1237"/>
                  <a:pt x="591" y="1239"/>
                  <a:pt x="592" y="1242"/>
                </a:cubicBezTo>
                <a:lnTo>
                  <a:pt x="592" y="1242"/>
                </a:lnTo>
                <a:lnTo>
                  <a:pt x="592" y="1241"/>
                </a:lnTo>
                <a:lnTo>
                  <a:pt x="597" y="1246"/>
                </a:lnTo>
                <a:close/>
                <a:moveTo>
                  <a:pt x="572" y="1249"/>
                </a:moveTo>
                <a:lnTo>
                  <a:pt x="572" y="1249"/>
                </a:lnTo>
                <a:lnTo>
                  <a:pt x="572" y="1249"/>
                </a:lnTo>
                <a:lnTo>
                  <a:pt x="572" y="1249"/>
                </a:lnTo>
                <a:cubicBezTo>
                  <a:pt x="572" y="1249"/>
                  <a:pt x="572" y="1249"/>
                  <a:pt x="573" y="1249"/>
                </a:cubicBezTo>
                <a:lnTo>
                  <a:pt x="573" y="1249"/>
                </a:lnTo>
                <a:lnTo>
                  <a:pt x="572" y="1249"/>
                </a:lnTo>
                <a:close/>
                <a:moveTo>
                  <a:pt x="572" y="1249"/>
                </a:moveTo>
                <a:lnTo>
                  <a:pt x="572" y="1249"/>
                </a:lnTo>
                <a:lnTo>
                  <a:pt x="572" y="1249"/>
                </a:lnTo>
                <a:lnTo>
                  <a:pt x="572" y="1249"/>
                </a:lnTo>
                <a:cubicBezTo>
                  <a:pt x="572" y="1249"/>
                  <a:pt x="572" y="1249"/>
                  <a:pt x="573" y="1249"/>
                </a:cubicBezTo>
                <a:lnTo>
                  <a:pt x="573" y="1249"/>
                </a:lnTo>
                <a:cubicBezTo>
                  <a:pt x="572" y="1249"/>
                  <a:pt x="572" y="1249"/>
                  <a:pt x="572" y="1249"/>
                </a:cubicBezTo>
                <a:lnTo>
                  <a:pt x="569" y="1168"/>
                </a:lnTo>
                <a:lnTo>
                  <a:pt x="569" y="1168"/>
                </a:lnTo>
                <a:lnTo>
                  <a:pt x="569" y="1168"/>
                </a:lnTo>
                <a:lnTo>
                  <a:pt x="569" y="1168"/>
                </a:lnTo>
                <a:cubicBezTo>
                  <a:pt x="568" y="1170"/>
                  <a:pt x="568" y="1172"/>
                  <a:pt x="569" y="1174"/>
                </a:cubicBezTo>
                <a:lnTo>
                  <a:pt x="569" y="1174"/>
                </a:lnTo>
                <a:cubicBezTo>
                  <a:pt x="564" y="1171"/>
                  <a:pt x="559" y="1170"/>
                  <a:pt x="553" y="1172"/>
                </a:cubicBezTo>
                <a:lnTo>
                  <a:pt x="553" y="1172"/>
                </a:lnTo>
                <a:cubicBezTo>
                  <a:pt x="554" y="1171"/>
                  <a:pt x="554" y="1169"/>
                  <a:pt x="554" y="1168"/>
                </a:cubicBezTo>
                <a:lnTo>
                  <a:pt x="554" y="1168"/>
                </a:lnTo>
                <a:cubicBezTo>
                  <a:pt x="558" y="1170"/>
                  <a:pt x="560" y="1167"/>
                  <a:pt x="563" y="1162"/>
                </a:cubicBezTo>
                <a:lnTo>
                  <a:pt x="563" y="1162"/>
                </a:lnTo>
                <a:cubicBezTo>
                  <a:pt x="565" y="1159"/>
                  <a:pt x="563" y="1156"/>
                  <a:pt x="561" y="1154"/>
                </a:cubicBezTo>
                <a:lnTo>
                  <a:pt x="561" y="1154"/>
                </a:lnTo>
                <a:cubicBezTo>
                  <a:pt x="561" y="1154"/>
                  <a:pt x="561" y="1153"/>
                  <a:pt x="562" y="1153"/>
                </a:cubicBezTo>
                <a:lnTo>
                  <a:pt x="562" y="1153"/>
                </a:lnTo>
                <a:cubicBezTo>
                  <a:pt x="565" y="1155"/>
                  <a:pt x="568" y="1154"/>
                  <a:pt x="571" y="1152"/>
                </a:cubicBezTo>
                <a:lnTo>
                  <a:pt x="571" y="1152"/>
                </a:lnTo>
                <a:cubicBezTo>
                  <a:pt x="571" y="1151"/>
                  <a:pt x="571" y="1150"/>
                  <a:pt x="571" y="1148"/>
                </a:cubicBezTo>
                <a:lnTo>
                  <a:pt x="571" y="1148"/>
                </a:lnTo>
                <a:cubicBezTo>
                  <a:pt x="571" y="1143"/>
                  <a:pt x="569" y="1139"/>
                  <a:pt x="569" y="1135"/>
                </a:cubicBezTo>
                <a:lnTo>
                  <a:pt x="569" y="1135"/>
                </a:lnTo>
                <a:lnTo>
                  <a:pt x="569" y="1135"/>
                </a:lnTo>
                <a:lnTo>
                  <a:pt x="569" y="1135"/>
                </a:lnTo>
                <a:cubicBezTo>
                  <a:pt x="569" y="1136"/>
                  <a:pt x="571" y="1137"/>
                  <a:pt x="571" y="1138"/>
                </a:cubicBezTo>
                <a:lnTo>
                  <a:pt x="571" y="1149"/>
                </a:lnTo>
                <a:lnTo>
                  <a:pt x="571" y="1149"/>
                </a:lnTo>
                <a:cubicBezTo>
                  <a:pt x="575" y="1148"/>
                  <a:pt x="577" y="1148"/>
                  <a:pt x="580" y="1148"/>
                </a:cubicBezTo>
                <a:lnTo>
                  <a:pt x="580" y="1148"/>
                </a:lnTo>
                <a:lnTo>
                  <a:pt x="580" y="1148"/>
                </a:lnTo>
                <a:cubicBezTo>
                  <a:pt x="581" y="1150"/>
                  <a:pt x="581" y="1151"/>
                  <a:pt x="582" y="1153"/>
                </a:cubicBezTo>
                <a:lnTo>
                  <a:pt x="582" y="1153"/>
                </a:lnTo>
                <a:cubicBezTo>
                  <a:pt x="585" y="1151"/>
                  <a:pt x="590" y="1151"/>
                  <a:pt x="593" y="1147"/>
                </a:cubicBezTo>
                <a:lnTo>
                  <a:pt x="593" y="1147"/>
                </a:lnTo>
                <a:cubicBezTo>
                  <a:pt x="596" y="1148"/>
                  <a:pt x="596" y="1154"/>
                  <a:pt x="600" y="1155"/>
                </a:cubicBezTo>
                <a:lnTo>
                  <a:pt x="600" y="1155"/>
                </a:lnTo>
                <a:cubicBezTo>
                  <a:pt x="598" y="1156"/>
                  <a:pt x="597" y="1159"/>
                  <a:pt x="594" y="1156"/>
                </a:cubicBezTo>
                <a:lnTo>
                  <a:pt x="594" y="1156"/>
                </a:lnTo>
                <a:cubicBezTo>
                  <a:pt x="593" y="1154"/>
                  <a:pt x="589" y="1156"/>
                  <a:pt x="587" y="1159"/>
                </a:cubicBezTo>
                <a:lnTo>
                  <a:pt x="587" y="1159"/>
                </a:lnTo>
                <a:cubicBezTo>
                  <a:pt x="587" y="1158"/>
                  <a:pt x="586" y="1157"/>
                  <a:pt x="585" y="1157"/>
                </a:cubicBezTo>
                <a:lnTo>
                  <a:pt x="585" y="1157"/>
                </a:lnTo>
                <a:cubicBezTo>
                  <a:pt x="581" y="1156"/>
                  <a:pt x="579" y="1157"/>
                  <a:pt x="576" y="1158"/>
                </a:cubicBezTo>
                <a:lnTo>
                  <a:pt x="576" y="1158"/>
                </a:lnTo>
                <a:cubicBezTo>
                  <a:pt x="573" y="1159"/>
                  <a:pt x="571" y="1162"/>
                  <a:pt x="569" y="1165"/>
                </a:cubicBezTo>
                <a:lnTo>
                  <a:pt x="569" y="1165"/>
                </a:lnTo>
                <a:cubicBezTo>
                  <a:pt x="569" y="1166"/>
                  <a:pt x="569" y="1167"/>
                  <a:pt x="569" y="1168"/>
                </a:cubicBezTo>
                <a:lnTo>
                  <a:pt x="572" y="1249"/>
                </a:lnTo>
                <a:close/>
                <a:moveTo>
                  <a:pt x="566" y="1184"/>
                </a:moveTo>
                <a:lnTo>
                  <a:pt x="566" y="1184"/>
                </a:lnTo>
                <a:lnTo>
                  <a:pt x="565" y="1184"/>
                </a:lnTo>
                <a:lnTo>
                  <a:pt x="565" y="1184"/>
                </a:lnTo>
                <a:cubicBezTo>
                  <a:pt x="563" y="1184"/>
                  <a:pt x="562" y="1185"/>
                  <a:pt x="561" y="1186"/>
                </a:cubicBezTo>
                <a:lnTo>
                  <a:pt x="561" y="1186"/>
                </a:lnTo>
                <a:cubicBezTo>
                  <a:pt x="562" y="1184"/>
                  <a:pt x="564" y="1182"/>
                  <a:pt x="566" y="1180"/>
                </a:cubicBezTo>
                <a:lnTo>
                  <a:pt x="566" y="1180"/>
                </a:lnTo>
                <a:cubicBezTo>
                  <a:pt x="566" y="1182"/>
                  <a:pt x="566" y="1184"/>
                  <a:pt x="566" y="1184"/>
                </a:cubicBezTo>
                <a:lnTo>
                  <a:pt x="550" y="1155"/>
                </a:lnTo>
                <a:lnTo>
                  <a:pt x="550" y="1155"/>
                </a:lnTo>
                <a:cubicBezTo>
                  <a:pt x="550" y="1155"/>
                  <a:pt x="550" y="1155"/>
                  <a:pt x="550" y="1154"/>
                </a:cubicBezTo>
                <a:lnTo>
                  <a:pt x="550" y="1154"/>
                </a:lnTo>
                <a:lnTo>
                  <a:pt x="550" y="1154"/>
                </a:lnTo>
                <a:lnTo>
                  <a:pt x="550" y="1154"/>
                </a:lnTo>
                <a:lnTo>
                  <a:pt x="550" y="1154"/>
                </a:lnTo>
                <a:lnTo>
                  <a:pt x="550" y="1154"/>
                </a:lnTo>
                <a:cubicBezTo>
                  <a:pt x="550" y="1155"/>
                  <a:pt x="550" y="1155"/>
                  <a:pt x="550" y="1155"/>
                </a:cubicBezTo>
                <a:lnTo>
                  <a:pt x="566" y="1184"/>
                </a:lnTo>
                <a:close/>
                <a:moveTo>
                  <a:pt x="547" y="1207"/>
                </a:moveTo>
                <a:lnTo>
                  <a:pt x="547" y="1207"/>
                </a:lnTo>
                <a:cubicBezTo>
                  <a:pt x="547" y="1207"/>
                  <a:pt x="547" y="1207"/>
                  <a:pt x="547" y="1206"/>
                </a:cubicBezTo>
                <a:lnTo>
                  <a:pt x="547" y="1206"/>
                </a:lnTo>
                <a:cubicBezTo>
                  <a:pt x="547" y="1207"/>
                  <a:pt x="547" y="1207"/>
                  <a:pt x="547" y="1207"/>
                </a:cubicBezTo>
                <a:close/>
                <a:moveTo>
                  <a:pt x="538" y="363"/>
                </a:moveTo>
                <a:lnTo>
                  <a:pt x="538" y="363"/>
                </a:lnTo>
                <a:cubicBezTo>
                  <a:pt x="538" y="365"/>
                  <a:pt x="538" y="366"/>
                  <a:pt x="538" y="367"/>
                </a:cubicBezTo>
                <a:lnTo>
                  <a:pt x="538" y="367"/>
                </a:lnTo>
                <a:cubicBezTo>
                  <a:pt x="538" y="367"/>
                  <a:pt x="536" y="367"/>
                  <a:pt x="535" y="368"/>
                </a:cubicBezTo>
                <a:lnTo>
                  <a:pt x="535" y="368"/>
                </a:lnTo>
                <a:cubicBezTo>
                  <a:pt x="536" y="366"/>
                  <a:pt x="537" y="364"/>
                  <a:pt x="538" y="363"/>
                </a:cubicBezTo>
                <a:lnTo>
                  <a:pt x="538" y="363"/>
                </a:lnTo>
                <a:cubicBezTo>
                  <a:pt x="538" y="363"/>
                  <a:pt x="538" y="363"/>
                  <a:pt x="539" y="363"/>
                </a:cubicBezTo>
                <a:lnTo>
                  <a:pt x="539" y="363"/>
                </a:lnTo>
                <a:lnTo>
                  <a:pt x="538" y="363"/>
                </a:lnTo>
                <a:close/>
                <a:moveTo>
                  <a:pt x="528" y="1067"/>
                </a:moveTo>
                <a:lnTo>
                  <a:pt x="528" y="1067"/>
                </a:lnTo>
                <a:cubicBezTo>
                  <a:pt x="528" y="1068"/>
                  <a:pt x="528" y="1068"/>
                  <a:pt x="528" y="1068"/>
                </a:cubicBezTo>
                <a:lnTo>
                  <a:pt x="528" y="1068"/>
                </a:lnTo>
                <a:cubicBezTo>
                  <a:pt x="526" y="1067"/>
                  <a:pt x="526" y="1066"/>
                  <a:pt x="526" y="1064"/>
                </a:cubicBezTo>
                <a:lnTo>
                  <a:pt x="526" y="1064"/>
                </a:lnTo>
                <a:cubicBezTo>
                  <a:pt x="528" y="1063"/>
                  <a:pt x="529" y="1062"/>
                  <a:pt x="531" y="1061"/>
                </a:cubicBezTo>
                <a:lnTo>
                  <a:pt x="531" y="1061"/>
                </a:lnTo>
                <a:cubicBezTo>
                  <a:pt x="532" y="1062"/>
                  <a:pt x="532" y="1062"/>
                  <a:pt x="532" y="1062"/>
                </a:cubicBezTo>
                <a:lnTo>
                  <a:pt x="532" y="1062"/>
                </a:lnTo>
                <a:cubicBezTo>
                  <a:pt x="532" y="1062"/>
                  <a:pt x="532" y="1063"/>
                  <a:pt x="533" y="1063"/>
                </a:cubicBezTo>
                <a:lnTo>
                  <a:pt x="533" y="1063"/>
                </a:lnTo>
                <a:cubicBezTo>
                  <a:pt x="533" y="1064"/>
                  <a:pt x="533" y="1066"/>
                  <a:pt x="533" y="1066"/>
                </a:cubicBezTo>
                <a:lnTo>
                  <a:pt x="533" y="1066"/>
                </a:lnTo>
                <a:cubicBezTo>
                  <a:pt x="532" y="1066"/>
                  <a:pt x="530" y="1066"/>
                  <a:pt x="528" y="1067"/>
                </a:cubicBezTo>
                <a:close/>
                <a:moveTo>
                  <a:pt x="526" y="1132"/>
                </a:moveTo>
                <a:lnTo>
                  <a:pt x="526" y="1132"/>
                </a:lnTo>
                <a:lnTo>
                  <a:pt x="527" y="1131"/>
                </a:lnTo>
                <a:lnTo>
                  <a:pt x="527" y="1131"/>
                </a:lnTo>
                <a:cubicBezTo>
                  <a:pt x="527" y="1132"/>
                  <a:pt x="528" y="1132"/>
                  <a:pt x="528" y="1132"/>
                </a:cubicBezTo>
                <a:lnTo>
                  <a:pt x="528" y="1132"/>
                </a:lnTo>
                <a:cubicBezTo>
                  <a:pt x="527" y="1132"/>
                  <a:pt x="527" y="1132"/>
                  <a:pt x="526" y="1132"/>
                </a:cubicBezTo>
                <a:close/>
                <a:moveTo>
                  <a:pt x="520" y="1113"/>
                </a:moveTo>
                <a:lnTo>
                  <a:pt x="520" y="1113"/>
                </a:lnTo>
                <a:lnTo>
                  <a:pt x="519" y="1113"/>
                </a:lnTo>
                <a:lnTo>
                  <a:pt x="519" y="1113"/>
                </a:lnTo>
                <a:cubicBezTo>
                  <a:pt x="518" y="1113"/>
                  <a:pt x="518" y="1113"/>
                  <a:pt x="518" y="1113"/>
                </a:cubicBezTo>
                <a:lnTo>
                  <a:pt x="518" y="1113"/>
                </a:lnTo>
                <a:cubicBezTo>
                  <a:pt x="517" y="1114"/>
                  <a:pt x="514" y="1115"/>
                  <a:pt x="513" y="1116"/>
                </a:cubicBezTo>
                <a:lnTo>
                  <a:pt x="513" y="1116"/>
                </a:lnTo>
                <a:cubicBezTo>
                  <a:pt x="511" y="1117"/>
                  <a:pt x="511" y="1118"/>
                  <a:pt x="511" y="1119"/>
                </a:cubicBezTo>
                <a:lnTo>
                  <a:pt x="511" y="1119"/>
                </a:lnTo>
                <a:lnTo>
                  <a:pt x="511" y="1119"/>
                </a:lnTo>
                <a:lnTo>
                  <a:pt x="511" y="1119"/>
                </a:lnTo>
                <a:cubicBezTo>
                  <a:pt x="511" y="1119"/>
                  <a:pt x="511" y="1119"/>
                  <a:pt x="510" y="1119"/>
                </a:cubicBezTo>
                <a:lnTo>
                  <a:pt x="510" y="1119"/>
                </a:lnTo>
                <a:cubicBezTo>
                  <a:pt x="510" y="1116"/>
                  <a:pt x="508" y="1113"/>
                  <a:pt x="504" y="1111"/>
                </a:cubicBezTo>
                <a:lnTo>
                  <a:pt x="504" y="1111"/>
                </a:lnTo>
                <a:cubicBezTo>
                  <a:pt x="507" y="1115"/>
                  <a:pt x="505" y="1117"/>
                  <a:pt x="502" y="1119"/>
                </a:cubicBezTo>
                <a:lnTo>
                  <a:pt x="502" y="1119"/>
                </a:lnTo>
                <a:cubicBezTo>
                  <a:pt x="496" y="1119"/>
                  <a:pt x="491" y="1120"/>
                  <a:pt x="485" y="1122"/>
                </a:cubicBezTo>
                <a:lnTo>
                  <a:pt x="485" y="1122"/>
                </a:lnTo>
                <a:lnTo>
                  <a:pt x="485" y="1121"/>
                </a:lnTo>
                <a:lnTo>
                  <a:pt x="485" y="1121"/>
                </a:lnTo>
                <a:cubicBezTo>
                  <a:pt x="484" y="1120"/>
                  <a:pt x="482" y="1119"/>
                  <a:pt x="481" y="1119"/>
                </a:cubicBezTo>
                <a:lnTo>
                  <a:pt x="481" y="1119"/>
                </a:lnTo>
                <a:cubicBezTo>
                  <a:pt x="481" y="1117"/>
                  <a:pt x="482" y="1115"/>
                  <a:pt x="485" y="1113"/>
                </a:cubicBezTo>
                <a:lnTo>
                  <a:pt x="485" y="1113"/>
                </a:lnTo>
                <a:cubicBezTo>
                  <a:pt x="487" y="1112"/>
                  <a:pt x="489" y="1111"/>
                  <a:pt x="489" y="1109"/>
                </a:cubicBezTo>
                <a:lnTo>
                  <a:pt x="489" y="1109"/>
                </a:lnTo>
                <a:cubicBezTo>
                  <a:pt x="489" y="1106"/>
                  <a:pt x="491" y="1104"/>
                  <a:pt x="492" y="1101"/>
                </a:cubicBezTo>
                <a:lnTo>
                  <a:pt x="492" y="1101"/>
                </a:lnTo>
                <a:lnTo>
                  <a:pt x="492" y="1101"/>
                </a:lnTo>
                <a:lnTo>
                  <a:pt x="492" y="1101"/>
                </a:lnTo>
                <a:cubicBezTo>
                  <a:pt x="495" y="1101"/>
                  <a:pt x="498" y="1101"/>
                  <a:pt x="501" y="1100"/>
                </a:cubicBezTo>
                <a:lnTo>
                  <a:pt x="501" y="1100"/>
                </a:lnTo>
                <a:cubicBezTo>
                  <a:pt x="507" y="1098"/>
                  <a:pt x="513" y="1096"/>
                  <a:pt x="517" y="1091"/>
                </a:cubicBezTo>
                <a:lnTo>
                  <a:pt x="517" y="1091"/>
                </a:lnTo>
                <a:cubicBezTo>
                  <a:pt x="517" y="1095"/>
                  <a:pt x="517" y="1099"/>
                  <a:pt x="515" y="1103"/>
                </a:cubicBezTo>
                <a:lnTo>
                  <a:pt x="515" y="1103"/>
                </a:lnTo>
                <a:cubicBezTo>
                  <a:pt x="519" y="1103"/>
                  <a:pt x="523" y="1104"/>
                  <a:pt x="525" y="1106"/>
                </a:cubicBezTo>
                <a:lnTo>
                  <a:pt x="525" y="1106"/>
                </a:lnTo>
                <a:cubicBezTo>
                  <a:pt x="523" y="1107"/>
                  <a:pt x="522" y="1110"/>
                  <a:pt x="520" y="1113"/>
                </a:cubicBezTo>
                <a:close/>
                <a:moveTo>
                  <a:pt x="513" y="1152"/>
                </a:moveTo>
                <a:lnTo>
                  <a:pt x="513" y="1152"/>
                </a:lnTo>
                <a:cubicBezTo>
                  <a:pt x="513" y="1151"/>
                  <a:pt x="513" y="1150"/>
                  <a:pt x="514" y="1148"/>
                </a:cubicBezTo>
                <a:lnTo>
                  <a:pt x="514" y="1148"/>
                </a:lnTo>
                <a:cubicBezTo>
                  <a:pt x="515" y="1147"/>
                  <a:pt x="516" y="1147"/>
                  <a:pt x="517" y="1145"/>
                </a:cubicBezTo>
                <a:lnTo>
                  <a:pt x="517" y="1145"/>
                </a:lnTo>
                <a:cubicBezTo>
                  <a:pt x="516" y="1141"/>
                  <a:pt x="513" y="1141"/>
                  <a:pt x="509" y="1140"/>
                </a:cubicBezTo>
                <a:lnTo>
                  <a:pt x="509" y="1140"/>
                </a:lnTo>
                <a:cubicBezTo>
                  <a:pt x="510" y="1139"/>
                  <a:pt x="511" y="1137"/>
                  <a:pt x="513" y="1136"/>
                </a:cubicBezTo>
                <a:lnTo>
                  <a:pt x="513" y="1136"/>
                </a:lnTo>
                <a:lnTo>
                  <a:pt x="513" y="1136"/>
                </a:lnTo>
                <a:lnTo>
                  <a:pt x="513" y="1136"/>
                </a:lnTo>
                <a:cubicBezTo>
                  <a:pt x="514" y="1135"/>
                  <a:pt x="516" y="1135"/>
                  <a:pt x="517" y="1134"/>
                </a:cubicBezTo>
                <a:lnTo>
                  <a:pt x="517" y="1134"/>
                </a:lnTo>
                <a:lnTo>
                  <a:pt x="518" y="1135"/>
                </a:lnTo>
                <a:lnTo>
                  <a:pt x="518" y="1135"/>
                </a:lnTo>
                <a:cubicBezTo>
                  <a:pt x="519" y="1135"/>
                  <a:pt x="520" y="1135"/>
                  <a:pt x="521" y="1135"/>
                </a:cubicBezTo>
                <a:lnTo>
                  <a:pt x="521" y="1135"/>
                </a:lnTo>
                <a:cubicBezTo>
                  <a:pt x="521" y="1136"/>
                  <a:pt x="520" y="1138"/>
                  <a:pt x="519" y="1139"/>
                </a:cubicBezTo>
                <a:lnTo>
                  <a:pt x="519" y="1139"/>
                </a:lnTo>
                <a:cubicBezTo>
                  <a:pt x="521" y="1147"/>
                  <a:pt x="517" y="1149"/>
                  <a:pt x="513" y="1152"/>
                </a:cubicBezTo>
                <a:close/>
                <a:moveTo>
                  <a:pt x="509" y="1167"/>
                </a:moveTo>
                <a:lnTo>
                  <a:pt x="509" y="1167"/>
                </a:lnTo>
                <a:cubicBezTo>
                  <a:pt x="508" y="1166"/>
                  <a:pt x="508" y="1166"/>
                  <a:pt x="509" y="1164"/>
                </a:cubicBezTo>
                <a:lnTo>
                  <a:pt x="509" y="1164"/>
                </a:lnTo>
                <a:lnTo>
                  <a:pt x="509" y="1164"/>
                </a:lnTo>
                <a:lnTo>
                  <a:pt x="509" y="1164"/>
                </a:lnTo>
                <a:cubicBezTo>
                  <a:pt x="509" y="1165"/>
                  <a:pt x="509" y="1166"/>
                  <a:pt x="509" y="1166"/>
                </a:cubicBezTo>
                <a:lnTo>
                  <a:pt x="509" y="1166"/>
                </a:lnTo>
                <a:lnTo>
                  <a:pt x="509" y="1167"/>
                </a:lnTo>
                <a:close/>
                <a:moveTo>
                  <a:pt x="479" y="1086"/>
                </a:moveTo>
                <a:lnTo>
                  <a:pt x="479" y="1086"/>
                </a:lnTo>
                <a:cubicBezTo>
                  <a:pt x="480" y="1086"/>
                  <a:pt x="481" y="1086"/>
                  <a:pt x="482" y="1086"/>
                </a:cubicBezTo>
                <a:lnTo>
                  <a:pt x="482" y="1086"/>
                </a:lnTo>
                <a:cubicBezTo>
                  <a:pt x="481" y="1086"/>
                  <a:pt x="479" y="1088"/>
                  <a:pt x="479" y="1088"/>
                </a:cubicBezTo>
                <a:lnTo>
                  <a:pt x="479" y="1088"/>
                </a:lnTo>
                <a:lnTo>
                  <a:pt x="479" y="1086"/>
                </a:lnTo>
                <a:close/>
                <a:moveTo>
                  <a:pt x="477" y="939"/>
                </a:moveTo>
                <a:lnTo>
                  <a:pt x="477" y="939"/>
                </a:lnTo>
                <a:cubicBezTo>
                  <a:pt x="474" y="941"/>
                  <a:pt x="474" y="945"/>
                  <a:pt x="472" y="947"/>
                </a:cubicBezTo>
                <a:lnTo>
                  <a:pt x="472" y="947"/>
                </a:lnTo>
                <a:cubicBezTo>
                  <a:pt x="471" y="949"/>
                  <a:pt x="470" y="951"/>
                  <a:pt x="468" y="952"/>
                </a:cubicBezTo>
                <a:lnTo>
                  <a:pt x="468" y="952"/>
                </a:lnTo>
                <a:cubicBezTo>
                  <a:pt x="468" y="949"/>
                  <a:pt x="466" y="947"/>
                  <a:pt x="465" y="944"/>
                </a:cubicBezTo>
                <a:lnTo>
                  <a:pt x="465" y="944"/>
                </a:lnTo>
                <a:lnTo>
                  <a:pt x="465" y="943"/>
                </a:lnTo>
                <a:lnTo>
                  <a:pt x="465" y="943"/>
                </a:lnTo>
                <a:cubicBezTo>
                  <a:pt x="466" y="943"/>
                  <a:pt x="468" y="941"/>
                  <a:pt x="470" y="941"/>
                </a:cubicBezTo>
                <a:lnTo>
                  <a:pt x="470" y="941"/>
                </a:lnTo>
                <a:cubicBezTo>
                  <a:pt x="468" y="939"/>
                  <a:pt x="466" y="937"/>
                  <a:pt x="464" y="935"/>
                </a:cubicBezTo>
                <a:lnTo>
                  <a:pt x="464" y="935"/>
                </a:lnTo>
                <a:cubicBezTo>
                  <a:pt x="467" y="934"/>
                  <a:pt x="470" y="934"/>
                  <a:pt x="473" y="933"/>
                </a:cubicBezTo>
                <a:lnTo>
                  <a:pt x="473" y="933"/>
                </a:lnTo>
                <a:cubicBezTo>
                  <a:pt x="474" y="935"/>
                  <a:pt x="476" y="937"/>
                  <a:pt x="477" y="939"/>
                </a:cubicBezTo>
                <a:close/>
                <a:moveTo>
                  <a:pt x="472" y="817"/>
                </a:moveTo>
                <a:lnTo>
                  <a:pt x="472" y="817"/>
                </a:lnTo>
                <a:cubicBezTo>
                  <a:pt x="472" y="818"/>
                  <a:pt x="472" y="818"/>
                  <a:pt x="471" y="818"/>
                </a:cubicBezTo>
                <a:lnTo>
                  <a:pt x="471" y="818"/>
                </a:lnTo>
                <a:cubicBezTo>
                  <a:pt x="471" y="818"/>
                  <a:pt x="471" y="817"/>
                  <a:pt x="472" y="817"/>
                </a:cubicBezTo>
                <a:close/>
                <a:moveTo>
                  <a:pt x="449" y="804"/>
                </a:moveTo>
                <a:lnTo>
                  <a:pt x="449" y="804"/>
                </a:lnTo>
                <a:cubicBezTo>
                  <a:pt x="446" y="812"/>
                  <a:pt x="440" y="814"/>
                  <a:pt x="431" y="812"/>
                </a:cubicBezTo>
                <a:lnTo>
                  <a:pt x="431" y="812"/>
                </a:lnTo>
                <a:cubicBezTo>
                  <a:pt x="436" y="811"/>
                  <a:pt x="441" y="809"/>
                  <a:pt x="444" y="806"/>
                </a:cubicBezTo>
                <a:lnTo>
                  <a:pt x="444" y="806"/>
                </a:lnTo>
                <a:cubicBezTo>
                  <a:pt x="441" y="802"/>
                  <a:pt x="434" y="802"/>
                  <a:pt x="434" y="796"/>
                </a:cubicBezTo>
                <a:lnTo>
                  <a:pt x="434" y="796"/>
                </a:lnTo>
                <a:cubicBezTo>
                  <a:pt x="436" y="795"/>
                  <a:pt x="437" y="794"/>
                  <a:pt x="439" y="793"/>
                </a:cubicBezTo>
                <a:lnTo>
                  <a:pt x="439" y="793"/>
                </a:lnTo>
                <a:cubicBezTo>
                  <a:pt x="448" y="780"/>
                  <a:pt x="459" y="787"/>
                  <a:pt x="470" y="789"/>
                </a:cubicBezTo>
                <a:lnTo>
                  <a:pt x="470" y="789"/>
                </a:lnTo>
                <a:cubicBezTo>
                  <a:pt x="474" y="790"/>
                  <a:pt x="475" y="787"/>
                  <a:pt x="476" y="785"/>
                </a:cubicBezTo>
                <a:lnTo>
                  <a:pt x="476" y="785"/>
                </a:lnTo>
                <a:cubicBezTo>
                  <a:pt x="476" y="785"/>
                  <a:pt x="476" y="785"/>
                  <a:pt x="476" y="784"/>
                </a:cubicBezTo>
                <a:lnTo>
                  <a:pt x="476" y="784"/>
                </a:lnTo>
                <a:cubicBezTo>
                  <a:pt x="480" y="783"/>
                  <a:pt x="484" y="781"/>
                  <a:pt x="485" y="777"/>
                </a:cubicBezTo>
                <a:lnTo>
                  <a:pt x="485" y="777"/>
                </a:lnTo>
                <a:cubicBezTo>
                  <a:pt x="486" y="779"/>
                  <a:pt x="488" y="780"/>
                  <a:pt x="489" y="781"/>
                </a:cubicBezTo>
                <a:lnTo>
                  <a:pt x="489" y="781"/>
                </a:lnTo>
                <a:lnTo>
                  <a:pt x="489" y="781"/>
                </a:lnTo>
                <a:lnTo>
                  <a:pt x="489" y="781"/>
                </a:lnTo>
                <a:cubicBezTo>
                  <a:pt x="489" y="782"/>
                  <a:pt x="491" y="782"/>
                  <a:pt x="491" y="782"/>
                </a:cubicBezTo>
                <a:lnTo>
                  <a:pt x="491" y="782"/>
                </a:lnTo>
                <a:cubicBezTo>
                  <a:pt x="491" y="783"/>
                  <a:pt x="491" y="783"/>
                  <a:pt x="491" y="783"/>
                </a:cubicBezTo>
                <a:lnTo>
                  <a:pt x="491" y="783"/>
                </a:lnTo>
                <a:cubicBezTo>
                  <a:pt x="480" y="783"/>
                  <a:pt x="478" y="793"/>
                  <a:pt x="470" y="796"/>
                </a:cubicBezTo>
                <a:lnTo>
                  <a:pt x="470" y="796"/>
                </a:lnTo>
                <a:lnTo>
                  <a:pt x="470" y="796"/>
                </a:lnTo>
                <a:cubicBezTo>
                  <a:pt x="460" y="793"/>
                  <a:pt x="455" y="800"/>
                  <a:pt x="449" y="804"/>
                </a:cubicBezTo>
                <a:close/>
                <a:moveTo>
                  <a:pt x="449" y="926"/>
                </a:moveTo>
                <a:lnTo>
                  <a:pt x="449" y="926"/>
                </a:lnTo>
                <a:lnTo>
                  <a:pt x="449" y="925"/>
                </a:lnTo>
                <a:lnTo>
                  <a:pt x="449" y="925"/>
                </a:lnTo>
                <a:cubicBezTo>
                  <a:pt x="450" y="925"/>
                  <a:pt x="450" y="925"/>
                  <a:pt x="450" y="925"/>
                </a:cubicBezTo>
                <a:lnTo>
                  <a:pt x="450" y="925"/>
                </a:lnTo>
                <a:cubicBezTo>
                  <a:pt x="450" y="926"/>
                  <a:pt x="450" y="926"/>
                  <a:pt x="449" y="926"/>
                </a:cubicBezTo>
                <a:close/>
                <a:moveTo>
                  <a:pt x="431" y="955"/>
                </a:moveTo>
                <a:lnTo>
                  <a:pt x="431" y="955"/>
                </a:lnTo>
                <a:cubicBezTo>
                  <a:pt x="431" y="950"/>
                  <a:pt x="435" y="946"/>
                  <a:pt x="439" y="941"/>
                </a:cubicBezTo>
                <a:lnTo>
                  <a:pt x="439" y="941"/>
                </a:lnTo>
                <a:cubicBezTo>
                  <a:pt x="441" y="943"/>
                  <a:pt x="442" y="943"/>
                  <a:pt x="445" y="943"/>
                </a:cubicBezTo>
                <a:lnTo>
                  <a:pt x="445" y="943"/>
                </a:lnTo>
                <a:cubicBezTo>
                  <a:pt x="441" y="947"/>
                  <a:pt x="436" y="951"/>
                  <a:pt x="431" y="955"/>
                </a:cubicBezTo>
                <a:close/>
                <a:moveTo>
                  <a:pt x="424" y="765"/>
                </a:moveTo>
                <a:lnTo>
                  <a:pt x="424" y="765"/>
                </a:lnTo>
                <a:cubicBezTo>
                  <a:pt x="424" y="765"/>
                  <a:pt x="424" y="765"/>
                  <a:pt x="424" y="764"/>
                </a:cubicBezTo>
                <a:lnTo>
                  <a:pt x="424" y="764"/>
                </a:lnTo>
                <a:cubicBezTo>
                  <a:pt x="426" y="763"/>
                  <a:pt x="427" y="762"/>
                  <a:pt x="428" y="761"/>
                </a:cubicBezTo>
                <a:lnTo>
                  <a:pt x="428" y="760"/>
                </a:lnTo>
                <a:lnTo>
                  <a:pt x="428" y="760"/>
                </a:lnTo>
                <a:cubicBezTo>
                  <a:pt x="428" y="760"/>
                  <a:pt x="429" y="759"/>
                  <a:pt x="430" y="759"/>
                </a:cubicBezTo>
                <a:lnTo>
                  <a:pt x="430" y="759"/>
                </a:lnTo>
                <a:cubicBezTo>
                  <a:pt x="429" y="762"/>
                  <a:pt x="431" y="764"/>
                  <a:pt x="434" y="765"/>
                </a:cubicBezTo>
                <a:lnTo>
                  <a:pt x="434" y="765"/>
                </a:lnTo>
                <a:cubicBezTo>
                  <a:pt x="435" y="766"/>
                  <a:pt x="435" y="767"/>
                  <a:pt x="436" y="768"/>
                </a:cubicBezTo>
                <a:lnTo>
                  <a:pt x="436" y="768"/>
                </a:lnTo>
                <a:cubicBezTo>
                  <a:pt x="436" y="771"/>
                  <a:pt x="435" y="773"/>
                  <a:pt x="431" y="775"/>
                </a:cubicBezTo>
                <a:lnTo>
                  <a:pt x="431" y="775"/>
                </a:lnTo>
                <a:cubicBezTo>
                  <a:pt x="431" y="774"/>
                  <a:pt x="431" y="774"/>
                  <a:pt x="431" y="774"/>
                </a:cubicBezTo>
                <a:lnTo>
                  <a:pt x="431" y="774"/>
                </a:lnTo>
                <a:cubicBezTo>
                  <a:pt x="430" y="770"/>
                  <a:pt x="428" y="766"/>
                  <a:pt x="424" y="765"/>
                </a:cubicBezTo>
                <a:close/>
                <a:moveTo>
                  <a:pt x="424" y="802"/>
                </a:moveTo>
                <a:lnTo>
                  <a:pt x="424" y="802"/>
                </a:lnTo>
                <a:cubicBezTo>
                  <a:pt x="425" y="802"/>
                  <a:pt x="426" y="802"/>
                  <a:pt x="426" y="802"/>
                </a:cubicBezTo>
                <a:lnTo>
                  <a:pt x="426" y="802"/>
                </a:lnTo>
                <a:lnTo>
                  <a:pt x="426" y="802"/>
                </a:lnTo>
                <a:cubicBezTo>
                  <a:pt x="427" y="804"/>
                  <a:pt x="427" y="808"/>
                  <a:pt x="427" y="811"/>
                </a:cubicBezTo>
                <a:lnTo>
                  <a:pt x="427" y="811"/>
                </a:lnTo>
                <a:cubicBezTo>
                  <a:pt x="426" y="810"/>
                  <a:pt x="425" y="809"/>
                  <a:pt x="424" y="808"/>
                </a:cubicBezTo>
                <a:lnTo>
                  <a:pt x="424" y="808"/>
                </a:lnTo>
                <a:cubicBezTo>
                  <a:pt x="425" y="806"/>
                  <a:pt x="425" y="804"/>
                  <a:pt x="424" y="802"/>
                </a:cubicBezTo>
                <a:close/>
                <a:moveTo>
                  <a:pt x="421" y="986"/>
                </a:moveTo>
                <a:lnTo>
                  <a:pt x="421" y="986"/>
                </a:lnTo>
                <a:cubicBezTo>
                  <a:pt x="421" y="986"/>
                  <a:pt x="421" y="986"/>
                  <a:pt x="421" y="985"/>
                </a:cubicBezTo>
                <a:lnTo>
                  <a:pt x="421" y="985"/>
                </a:lnTo>
                <a:cubicBezTo>
                  <a:pt x="421" y="983"/>
                  <a:pt x="420" y="980"/>
                  <a:pt x="416" y="979"/>
                </a:cubicBezTo>
                <a:lnTo>
                  <a:pt x="416" y="979"/>
                </a:lnTo>
                <a:cubicBezTo>
                  <a:pt x="419" y="978"/>
                  <a:pt x="421" y="976"/>
                  <a:pt x="423" y="975"/>
                </a:cubicBezTo>
                <a:lnTo>
                  <a:pt x="423" y="975"/>
                </a:lnTo>
                <a:cubicBezTo>
                  <a:pt x="420" y="972"/>
                  <a:pt x="415" y="970"/>
                  <a:pt x="412" y="973"/>
                </a:cubicBezTo>
                <a:lnTo>
                  <a:pt x="412" y="973"/>
                </a:lnTo>
                <a:cubicBezTo>
                  <a:pt x="410" y="974"/>
                  <a:pt x="411" y="978"/>
                  <a:pt x="411" y="980"/>
                </a:cubicBezTo>
                <a:lnTo>
                  <a:pt x="411" y="980"/>
                </a:lnTo>
                <a:cubicBezTo>
                  <a:pt x="410" y="980"/>
                  <a:pt x="409" y="980"/>
                  <a:pt x="409" y="980"/>
                </a:cubicBezTo>
                <a:lnTo>
                  <a:pt x="409" y="980"/>
                </a:lnTo>
                <a:cubicBezTo>
                  <a:pt x="408" y="978"/>
                  <a:pt x="405" y="975"/>
                  <a:pt x="403" y="974"/>
                </a:cubicBezTo>
                <a:lnTo>
                  <a:pt x="403" y="974"/>
                </a:lnTo>
                <a:cubicBezTo>
                  <a:pt x="409" y="973"/>
                  <a:pt x="414" y="968"/>
                  <a:pt x="421" y="966"/>
                </a:cubicBezTo>
                <a:lnTo>
                  <a:pt x="421" y="966"/>
                </a:lnTo>
                <a:cubicBezTo>
                  <a:pt x="421" y="966"/>
                  <a:pt x="421" y="965"/>
                  <a:pt x="422" y="965"/>
                </a:cubicBezTo>
                <a:lnTo>
                  <a:pt x="422" y="965"/>
                </a:lnTo>
                <a:cubicBezTo>
                  <a:pt x="424" y="966"/>
                  <a:pt x="426" y="968"/>
                  <a:pt x="428" y="968"/>
                </a:cubicBezTo>
                <a:lnTo>
                  <a:pt x="428" y="968"/>
                </a:lnTo>
                <a:cubicBezTo>
                  <a:pt x="428" y="970"/>
                  <a:pt x="427" y="973"/>
                  <a:pt x="427" y="975"/>
                </a:cubicBezTo>
                <a:lnTo>
                  <a:pt x="427" y="975"/>
                </a:lnTo>
                <a:cubicBezTo>
                  <a:pt x="428" y="975"/>
                  <a:pt x="429" y="976"/>
                  <a:pt x="429" y="976"/>
                </a:cubicBezTo>
                <a:lnTo>
                  <a:pt x="429" y="976"/>
                </a:lnTo>
                <a:cubicBezTo>
                  <a:pt x="429" y="977"/>
                  <a:pt x="429" y="977"/>
                  <a:pt x="430" y="978"/>
                </a:cubicBezTo>
                <a:lnTo>
                  <a:pt x="430" y="978"/>
                </a:lnTo>
                <a:cubicBezTo>
                  <a:pt x="430" y="983"/>
                  <a:pt x="427" y="985"/>
                  <a:pt x="421" y="986"/>
                </a:cubicBezTo>
                <a:lnTo>
                  <a:pt x="417" y="1046"/>
                </a:lnTo>
                <a:lnTo>
                  <a:pt x="417" y="1046"/>
                </a:lnTo>
                <a:cubicBezTo>
                  <a:pt x="417" y="1046"/>
                  <a:pt x="417" y="1046"/>
                  <a:pt x="417" y="1045"/>
                </a:cubicBezTo>
                <a:lnTo>
                  <a:pt x="417" y="1045"/>
                </a:lnTo>
                <a:lnTo>
                  <a:pt x="418" y="1046"/>
                </a:lnTo>
                <a:lnTo>
                  <a:pt x="418" y="1046"/>
                </a:lnTo>
                <a:cubicBezTo>
                  <a:pt x="418" y="1046"/>
                  <a:pt x="418" y="1046"/>
                  <a:pt x="417" y="1046"/>
                </a:cubicBezTo>
                <a:lnTo>
                  <a:pt x="421" y="986"/>
                </a:lnTo>
                <a:close/>
                <a:moveTo>
                  <a:pt x="406" y="549"/>
                </a:moveTo>
                <a:lnTo>
                  <a:pt x="406" y="549"/>
                </a:lnTo>
                <a:cubicBezTo>
                  <a:pt x="406" y="549"/>
                  <a:pt x="407" y="549"/>
                  <a:pt x="407" y="550"/>
                </a:cubicBezTo>
                <a:lnTo>
                  <a:pt x="407" y="550"/>
                </a:lnTo>
                <a:lnTo>
                  <a:pt x="407" y="550"/>
                </a:lnTo>
                <a:cubicBezTo>
                  <a:pt x="405" y="551"/>
                  <a:pt x="405" y="551"/>
                  <a:pt x="403" y="552"/>
                </a:cubicBezTo>
                <a:lnTo>
                  <a:pt x="403" y="552"/>
                </a:lnTo>
                <a:cubicBezTo>
                  <a:pt x="405" y="551"/>
                  <a:pt x="405" y="550"/>
                  <a:pt x="406" y="549"/>
                </a:cubicBezTo>
                <a:close/>
                <a:moveTo>
                  <a:pt x="431" y="732"/>
                </a:moveTo>
                <a:lnTo>
                  <a:pt x="431" y="732"/>
                </a:lnTo>
                <a:cubicBezTo>
                  <a:pt x="430" y="732"/>
                  <a:pt x="428" y="734"/>
                  <a:pt x="427" y="735"/>
                </a:cubicBezTo>
                <a:lnTo>
                  <a:pt x="427" y="735"/>
                </a:lnTo>
                <a:cubicBezTo>
                  <a:pt x="426" y="734"/>
                  <a:pt x="426" y="734"/>
                  <a:pt x="425" y="732"/>
                </a:cubicBezTo>
                <a:lnTo>
                  <a:pt x="425" y="732"/>
                </a:lnTo>
                <a:cubicBezTo>
                  <a:pt x="427" y="732"/>
                  <a:pt x="429" y="732"/>
                  <a:pt x="431" y="732"/>
                </a:cubicBezTo>
                <a:close/>
                <a:moveTo>
                  <a:pt x="427" y="195"/>
                </a:moveTo>
                <a:lnTo>
                  <a:pt x="427" y="195"/>
                </a:lnTo>
                <a:lnTo>
                  <a:pt x="428" y="194"/>
                </a:lnTo>
                <a:lnTo>
                  <a:pt x="428" y="194"/>
                </a:lnTo>
                <a:cubicBezTo>
                  <a:pt x="428" y="195"/>
                  <a:pt x="428" y="195"/>
                  <a:pt x="428" y="196"/>
                </a:cubicBezTo>
                <a:lnTo>
                  <a:pt x="428" y="196"/>
                </a:lnTo>
                <a:cubicBezTo>
                  <a:pt x="427" y="196"/>
                  <a:pt x="427" y="196"/>
                  <a:pt x="427" y="196"/>
                </a:cubicBezTo>
                <a:lnTo>
                  <a:pt x="427" y="196"/>
                </a:lnTo>
                <a:cubicBezTo>
                  <a:pt x="427" y="195"/>
                  <a:pt x="427" y="195"/>
                  <a:pt x="427" y="195"/>
                </a:cubicBezTo>
                <a:close/>
                <a:moveTo>
                  <a:pt x="436" y="180"/>
                </a:moveTo>
                <a:lnTo>
                  <a:pt x="436" y="180"/>
                </a:lnTo>
                <a:lnTo>
                  <a:pt x="436" y="180"/>
                </a:lnTo>
                <a:lnTo>
                  <a:pt x="436" y="180"/>
                </a:lnTo>
                <a:cubicBezTo>
                  <a:pt x="436" y="180"/>
                  <a:pt x="436" y="180"/>
                  <a:pt x="435" y="181"/>
                </a:cubicBezTo>
                <a:lnTo>
                  <a:pt x="435" y="181"/>
                </a:lnTo>
                <a:cubicBezTo>
                  <a:pt x="436" y="180"/>
                  <a:pt x="436" y="180"/>
                  <a:pt x="436" y="180"/>
                </a:cubicBezTo>
                <a:close/>
                <a:moveTo>
                  <a:pt x="450" y="730"/>
                </a:moveTo>
                <a:lnTo>
                  <a:pt x="450" y="730"/>
                </a:lnTo>
                <a:cubicBezTo>
                  <a:pt x="446" y="732"/>
                  <a:pt x="443" y="734"/>
                  <a:pt x="439" y="734"/>
                </a:cubicBezTo>
                <a:lnTo>
                  <a:pt x="439" y="734"/>
                </a:lnTo>
                <a:cubicBezTo>
                  <a:pt x="439" y="732"/>
                  <a:pt x="439" y="732"/>
                  <a:pt x="440" y="732"/>
                </a:cubicBezTo>
                <a:lnTo>
                  <a:pt x="440" y="732"/>
                </a:lnTo>
                <a:cubicBezTo>
                  <a:pt x="440" y="732"/>
                  <a:pt x="441" y="732"/>
                  <a:pt x="442" y="732"/>
                </a:cubicBezTo>
                <a:lnTo>
                  <a:pt x="442" y="732"/>
                </a:lnTo>
                <a:cubicBezTo>
                  <a:pt x="443" y="732"/>
                  <a:pt x="445" y="732"/>
                  <a:pt x="446" y="731"/>
                </a:cubicBezTo>
                <a:lnTo>
                  <a:pt x="446" y="731"/>
                </a:lnTo>
                <a:lnTo>
                  <a:pt x="448" y="730"/>
                </a:lnTo>
                <a:lnTo>
                  <a:pt x="450" y="730"/>
                </a:lnTo>
                <a:close/>
                <a:moveTo>
                  <a:pt x="442" y="168"/>
                </a:moveTo>
                <a:lnTo>
                  <a:pt x="442" y="168"/>
                </a:lnTo>
                <a:cubicBezTo>
                  <a:pt x="444" y="170"/>
                  <a:pt x="448" y="170"/>
                  <a:pt x="452" y="169"/>
                </a:cubicBezTo>
                <a:lnTo>
                  <a:pt x="452" y="169"/>
                </a:lnTo>
                <a:cubicBezTo>
                  <a:pt x="452" y="170"/>
                  <a:pt x="451" y="172"/>
                  <a:pt x="450" y="174"/>
                </a:cubicBezTo>
                <a:lnTo>
                  <a:pt x="450" y="174"/>
                </a:lnTo>
                <a:cubicBezTo>
                  <a:pt x="449" y="177"/>
                  <a:pt x="449" y="180"/>
                  <a:pt x="446" y="182"/>
                </a:cubicBezTo>
                <a:lnTo>
                  <a:pt x="446" y="182"/>
                </a:lnTo>
                <a:cubicBezTo>
                  <a:pt x="446" y="183"/>
                  <a:pt x="445" y="184"/>
                  <a:pt x="445" y="184"/>
                </a:cubicBezTo>
                <a:lnTo>
                  <a:pt x="445" y="184"/>
                </a:lnTo>
                <a:cubicBezTo>
                  <a:pt x="444" y="180"/>
                  <a:pt x="442" y="177"/>
                  <a:pt x="437" y="176"/>
                </a:cubicBezTo>
                <a:lnTo>
                  <a:pt x="437" y="176"/>
                </a:lnTo>
                <a:cubicBezTo>
                  <a:pt x="438" y="173"/>
                  <a:pt x="440" y="170"/>
                  <a:pt x="442" y="168"/>
                </a:cubicBezTo>
                <a:lnTo>
                  <a:pt x="456" y="626"/>
                </a:lnTo>
                <a:lnTo>
                  <a:pt x="456" y="626"/>
                </a:lnTo>
                <a:lnTo>
                  <a:pt x="455" y="626"/>
                </a:lnTo>
                <a:lnTo>
                  <a:pt x="455" y="626"/>
                </a:lnTo>
                <a:cubicBezTo>
                  <a:pt x="455" y="625"/>
                  <a:pt x="454" y="624"/>
                  <a:pt x="452" y="624"/>
                </a:cubicBezTo>
                <a:lnTo>
                  <a:pt x="452" y="624"/>
                </a:lnTo>
                <a:cubicBezTo>
                  <a:pt x="455" y="621"/>
                  <a:pt x="455" y="624"/>
                  <a:pt x="456" y="626"/>
                </a:cubicBezTo>
                <a:lnTo>
                  <a:pt x="442" y="168"/>
                </a:lnTo>
                <a:close/>
                <a:moveTo>
                  <a:pt x="459" y="722"/>
                </a:moveTo>
                <a:lnTo>
                  <a:pt x="459" y="722"/>
                </a:lnTo>
                <a:cubicBezTo>
                  <a:pt x="460" y="721"/>
                  <a:pt x="461" y="720"/>
                  <a:pt x="463" y="719"/>
                </a:cubicBezTo>
                <a:lnTo>
                  <a:pt x="463" y="719"/>
                </a:lnTo>
                <a:cubicBezTo>
                  <a:pt x="462" y="722"/>
                  <a:pt x="463" y="724"/>
                  <a:pt x="464" y="727"/>
                </a:cubicBezTo>
                <a:lnTo>
                  <a:pt x="464" y="727"/>
                </a:lnTo>
                <a:lnTo>
                  <a:pt x="464" y="727"/>
                </a:lnTo>
                <a:lnTo>
                  <a:pt x="464" y="727"/>
                </a:lnTo>
                <a:cubicBezTo>
                  <a:pt x="462" y="727"/>
                  <a:pt x="460" y="727"/>
                  <a:pt x="458" y="727"/>
                </a:cubicBezTo>
                <a:lnTo>
                  <a:pt x="458" y="727"/>
                </a:lnTo>
                <a:lnTo>
                  <a:pt x="457" y="727"/>
                </a:lnTo>
                <a:lnTo>
                  <a:pt x="457" y="727"/>
                </a:lnTo>
                <a:cubicBezTo>
                  <a:pt x="457" y="726"/>
                  <a:pt x="457" y="725"/>
                  <a:pt x="456" y="723"/>
                </a:cubicBezTo>
                <a:lnTo>
                  <a:pt x="456" y="723"/>
                </a:lnTo>
                <a:cubicBezTo>
                  <a:pt x="457" y="722"/>
                  <a:pt x="458" y="722"/>
                  <a:pt x="459" y="722"/>
                </a:cubicBezTo>
                <a:close/>
                <a:moveTo>
                  <a:pt x="458" y="670"/>
                </a:moveTo>
                <a:lnTo>
                  <a:pt x="458" y="670"/>
                </a:lnTo>
                <a:lnTo>
                  <a:pt x="458" y="669"/>
                </a:lnTo>
                <a:lnTo>
                  <a:pt x="458" y="669"/>
                </a:lnTo>
                <a:cubicBezTo>
                  <a:pt x="458" y="669"/>
                  <a:pt x="459" y="669"/>
                  <a:pt x="458" y="670"/>
                </a:cubicBezTo>
                <a:close/>
                <a:moveTo>
                  <a:pt x="458" y="659"/>
                </a:moveTo>
                <a:lnTo>
                  <a:pt x="458" y="659"/>
                </a:lnTo>
                <a:cubicBezTo>
                  <a:pt x="458" y="663"/>
                  <a:pt x="459" y="666"/>
                  <a:pt x="458" y="669"/>
                </a:cubicBezTo>
                <a:lnTo>
                  <a:pt x="458" y="669"/>
                </a:lnTo>
                <a:cubicBezTo>
                  <a:pt x="458" y="666"/>
                  <a:pt x="458" y="663"/>
                  <a:pt x="457" y="660"/>
                </a:cubicBezTo>
                <a:lnTo>
                  <a:pt x="457" y="660"/>
                </a:lnTo>
                <a:cubicBezTo>
                  <a:pt x="456" y="658"/>
                  <a:pt x="455" y="657"/>
                  <a:pt x="454" y="656"/>
                </a:cubicBezTo>
                <a:lnTo>
                  <a:pt x="454" y="656"/>
                </a:lnTo>
                <a:cubicBezTo>
                  <a:pt x="453" y="656"/>
                  <a:pt x="453" y="656"/>
                  <a:pt x="453" y="656"/>
                </a:cubicBezTo>
                <a:lnTo>
                  <a:pt x="453" y="656"/>
                </a:lnTo>
                <a:cubicBezTo>
                  <a:pt x="453" y="655"/>
                  <a:pt x="453" y="654"/>
                  <a:pt x="453" y="654"/>
                </a:cubicBezTo>
                <a:lnTo>
                  <a:pt x="453" y="654"/>
                </a:lnTo>
                <a:lnTo>
                  <a:pt x="454" y="654"/>
                </a:lnTo>
                <a:lnTo>
                  <a:pt x="454" y="654"/>
                </a:lnTo>
                <a:cubicBezTo>
                  <a:pt x="456" y="654"/>
                  <a:pt x="458" y="652"/>
                  <a:pt x="458" y="652"/>
                </a:cubicBezTo>
                <a:lnTo>
                  <a:pt x="458" y="652"/>
                </a:lnTo>
                <a:cubicBezTo>
                  <a:pt x="459" y="654"/>
                  <a:pt x="460" y="656"/>
                  <a:pt x="458" y="659"/>
                </a:cubicBezTo>
                <a:close/>
                <a:moveTo>
                  <a:pt x="474" y="749"/>
                </a:moveTo>
                <a:lnTo>
                  <a:pt x="474" y="749"/>
                </a:lnTo>
                <a:cubicBezTo>
                  <a:pt x="477" y="745"/>
                  <a:pt x="479" y="742"/>
                  <a:pt x="485" y="739"/>
                </a:cubicBezTo>
                <a:lnTo>
                  <a:pt x="485" y="739"/>
                </a:lnTo>
                <a:cubicBezTo>
                  <a:pt x="484" y="742"/>
                  <a:pt x="484" y="744"/>
                  <a:pt x="485" y="747"/>
                </a:cubicBezTo>
                <a:lnTo>
                  <a:pt x="485" y="747"/>
                </a:lnTo>
                <a:lnTo>
                  <a:pt x="485" y="747"/>
                </a:lnTo>
                <a:lnTo>
                  <a:pt x="485" y="747"/>
                </a:lnTo>
                <a:cubicBezTo>
                  <a:pt x="479" y="747"/>
                  <a:pt x="476" y="747"/>
                  <a:pt x="474" y="749"/>
                </a:cubicBezTo>
                <a:close/>
                <a:moveTo>
                  <a:pt x="471" y="755"/>
                </a:moveTo>
                <a:lnTo>
                  <a:pt x="471" y="755"/>
                </a:lnTo>
                <a:cubicBezTo>
                  <a:pt x="471" y="755"/>
                  <a:pt x="471" y="757"/>
                  <a:pt x="472" y="759"/>
                </a:cubicBezTo>
                <a:lnTo>
                  <a:pt x="472" y="759"/>
                </a:lnTo>
                <a:cubicBezTo>
                  <a:pt x="474" y="765"/>
                  <a:pt x="485" y="766"/>
                  <a:pt x="484" y="775"/>
                </a:cubicBezTo>
                <a:lnTo>
                  <a:pt x="484" y="775"/>
                </a:lnTo>
                <a:cubicBezTo>
                  <a:pt x="479" y="772"/>
                  <a:pt x="475" y="770"/>
                  <a:pt x="470" y="774"/>
                </a:cubicBezTo>
                <a:lnTo>
                  <a:pt x="470" y="774"/>
                </a:lnTo>
                <a:lnTo>
                  <a:pt x="470" y="774"/>
                </a:lnTo>
                <a:lnTo>
                  <a:pt x="470" y="774"/>
                </a:lnTo>
                <a:cubicBezTo>
                  <a:pt x="468" y="774"/>
                  <a:pt x="466" y="774"/>
                  <a:pt x="465" y="774"/>
                </a:cubicBezTo>
                <a:lnTo>
                  <a:pt x="465" y="774"/>
                </a:lnTo>
                <a:cubicBezTo>
                  <a:pt x="470" y="770"/>
                  <a:pt x="468" y="764"/>
                  <a:pt x="470" y="759"/>
                </a:cubicBezTo>
                <a:lnTo>
                  <a:pt x="470" y="759"/>
                </a:lnTo>
                <a:cubicBezTo>
                  <a:pt x="470" y="757"/>
                  <a:pt x="471" y="756"/>
                  <a:pt x="471" y="755"/>
                </a:cubicBezTo>
                <a:close/>
                <a:moveTo>
                  <a:pt x="480" y="636"/>
                </a:moveTo>
                <a:lnTo>
                  <a:pt x="480" y="636"/>
                </a:lnTo>
                <a:cubicBezTo>
                  <a:pt x="482" y="636"/>
                  <a:pt x="484" y="636"/>
                  <a:pt x="485" y="636"/>
                </a:cubicBezTo>
                <a:lnTo>
                  <a:pt x="485" y="636"/>
                </a:lnTo>
                <a:cubicBezTo>
                  <a:pt x="483" y="636"/>
                  <a:pt x="481" y="636"/>
                  <a:pt x="479" y="638"/>
                </a:cubicBezTo>
                <a:lnTo>
                  <a:pt x="479" y="638"/>
                </a:lnTo>
                <a:cubicBezTo>
                  <a:pt x="477" y="641"/>
                  <a:pt x="475" y="643"/>
                  <a:pt x="479" y="646"/>
                </a:cubicBezTo>
                <a:lnTo>
                  <a:pt x="479" y="646"/>
                </a:lnTo>
                <a:cubicBezTo>
                  <a:pt x="475" y="644"/>
                  <a:pt x="478" y="641"/>
                  <a:pt x="475" y="638"/>
                </a:cubicBezTo>
                <a:lnTo>
                  <a:pt x="475" y="638"/>
                </a:lnTo>
                <a:cubicBezTo>
                  <a:pt x="478" y="633"/>
                  <a:pt x="476" y="629"/>
                  <a:pt x="470" y="626"/>
                </a:cubicBezTo>
                <a:lnTo>
                  <a:pt x="470" y="626"/>
                </a:lnTo>
                <a:cubicBezTo>
                  <a:pt x="472" y="625"/>
                  <a:pt x="473" y="623"/>
                  <a:pt x="474" y="620"/>
                </a:cubicBezTo>
                <a:lnTo>
                  <a:pt x="474" y="620"/>
                </a:lnTo>
                <a:cubicBezTo>
                  <a:pt x="473" y="626"/>
                  <a:pt x="475" y="631"/>
                  <a:pt x="480" y="636"/>
                </a:cubicBezTo>
                <a:close/>
                <a:moveTo>
                  <a:pt x="462" y="581"/>
                </a:moveTo>
                <a:lnTo>
                  <a:pt x="462" y="581"/>
                </a:lnTo>
                <a:cubicBezTo>
                  <a:pt x="464" y="580"/>
                  <a:pt x="465" y="579"/>
                  <a:pt x="467" y="577"/>
                </a:cubicBezTo>
                <a:lnTo>
                  <a:pt x="467" y="577"/>
                </a:lnTo>
                <a:cubicBezTo>
                  <a:pt x="468" y="577"/>
                  <a:pt x="468" y="576"/>
                  <a:pt x="468" y="575"/>
                </a:cubicBezTo>
                <a:lnTo>
                  <a:pt x="468" y="575"/>
                </a:lnTo>
                <a:cubicBezTo>
                  <a:pt x="471" y="575"/>
                  <a:pt x="474" y="575"/>
                  <a:pt x="475" y="574"/>
                </a:cubicBezTo>
                <a:lnTo>
                  <a:pt x="475" y="574"/>
                </a:lnTo>
                <a:cubicBezTo>
                  <a:pt x="479" y="579"/>
                  <a:pt x="489" y="576"/>
                  <a:pt x="489" y="583"/>
                </a:cubicBezTo>
                <a:lnTo>
                  <a:pt x="489" y="583"/>
                </a:lnTo>
                <a:cubicBezTo>
                  <a:pt x="486" y="586"/>
                  <a:pt x="484" y="589"/>
                  <a:pt x="485" y="592"/>
                </a:cubicBezTo>
                <a:lnTo>
                  <a:pt x="485" y="592"/>
                </a:lnTo>
                <a:cubicBezTo>
                  <a:pt x="484" y="591"/>
                  <a:pt x="482" y="591"/>
                  <a:pt x="480" y="591"/>
                </a:cubicBezTo>
                <a:lnTo>
                  <a:pt x="480" y="591"/>
                </a:lnTo>
                <a:cubicBezTo>
                  <a:pt x="475" y="593"/>
                  <a:pt x="474" y="596"/>
                  <a:pt x="474" y="600"/>
                </a:cubicBezTo>
                <a:lnTo>
                  <a:pt x="474" y="600"/>
                </a:lnTo>
                <a:cubicBezTo>
                  <a:pt x="473" y="605"/>
                  <a:pt x="474" y="609"/>
                  <a:pt x="474" y="613"/>
                </a:cubicBezTo>
                <a:lnTo>
                  <a:pt x="474" y="613"/>
                </a:lnTo>
                <a:cubicBezTo>
                  <a:pt x="473" y="611"/>
                  <a:pt x="471" y="609"/>
                  <a:pt x="468" y="607"/>
                </a:cubicBezTo>
                <a:lnTo>
                  <a:pt x="468" y="607"/>
                </a:lnTo>
                <a:cubicBezTo>
                  <a:pt x="467" y="603"/>
                  <a:pt x="458" y="612"/>
                  <a:pt x="458" y="605"/>
                </a:cubicBezTo>
                <a:lnTo>
                  <a:pt x="458" y="605"/>
                </a:lnTo>
                <a:cubicBezTo>
                  <a:pt x="459" y="603"/>
                  <a:pt x="461" y="601"/>
                  <a:pt x="462" y="599"/>
                </a:cubicBezTo>
                <a:lnTo>
                  <a:pt x="462" y="599"/>
                </a:lnTo>
                <a:cubicBezTo>
                  <a:pt x="468" y="593"/>
                  <a:pt x="462" y="592"/>
                  <a:pt x="458" y="589"/>
                </a:cubicBezTo>
                <a:lnTo>
                  <a:pt x="458" y="589"/>
                </a:lnTo>
                <a:cubicBezTo>
                  <a:pt x="458" y="589"/>
                  <a:pt x="458" y="587"/>
                  <a:pt x="458" y="586"/>
                </a:cubicBezTo>
                <a:lnTo>
                  <a:pt x="458" y="586"/>
                </a:lnTo>
                <a:cubicBezTo>
                  <a:pt x="460" y="585"/>
                  <a:pt x="461" y="583"/>
                  <a:pt x="462" y="581"/>
                </a:cubicBezTo>
                <a:lnTo>
                  <a:pt x="467" y="547"/>
                </a:lnTo>
                <a:lnTo>
                  <a:pt x="467" y="547"/>
                </a:lnTo>
                <a:cubicBezTo>
                  <a:pt x="471" y="543"/>
                  <a:pt x="468" y="538"/>
                  <a:pt x="467" y="533"/>
                </a:cubicBezTo>
                <a:lnTo>
                  <a:pt x="467" y="533"/>
                </a:lnTo>
                <a:cubicBezTo>
                  <a:pt x="467" y="531"/>
                  <a:pt x="467" y="529"/>
                  <a:pt x="467" y="528"/>
                </a:cubicBezTo>
                <a:lnTo>
                  <a:pt x="467" y="528"/>
                </a:lnTo>
                <a:cubicBezTo>
                  <a:pt x="468" y="528"/>
                  <a:pt x="468" y="528"/>
                  <a:pt x="468" y="528"/>
                </a:cubicBezTo>
                <a:lnTo>
                  <a:pt x="468" y="528"/>
                </a:lnTo>
                <a:cubicBezTo>
                  <a:pt x="470" y="525"/>
                  <a:pt x="471" y="523"/>
                  <a:pt x="472" y="520"/>
                </a:cubicBezTo>
                <a:lnTo>
                  <a:pt x="472" y="520"/>
                </a:lnTo>
                <a:cubicBezTo>
                  <a:pt x="472" y="520"/>
                  <a:pt x="472" y="519"/>
                  <a:pt x="473" y="519"/>
                </a:cubicBezTo>
                <a:lnTo>
                  <a:pt x="473" y="519"/>
                </a:lnTo>
                <a:cubicBezTo>
                  <a:pt x="474" y="517"/>
                  <a:pt x="474" y="514"/>
                  <a:pt x="473" y="512"/>
                </a:cubicBezTo>
                <a:lnTo>
                  <a:pt x="473" y="512"/>
                </a:lnTo>
                <a:cubicBezTo>
                  <a:pt x="477" y="511"/>
                  <a:pt x="478" y="508"/>
                  <a:pt x="477" y="507"/>
                </a:cubicBezTo>
                <a:lnTo>
                  <a:pt x="477" y="507"/>
                </a:lnTo>
                <a:cubicBezTo>
                  <a:pt x="479" y="508"/>
                  <a:pt x="483" y="509"/>
                  <a:pt x="485" y="511"/>
                </a:cubicBezTo>
                <a:lnTo>
                  <a:pt x="485" y="511"/>
                </a:lnTo>
                <a:cubicBezTo>
                  <a:pt x="491" y="516"/>
                  <a:pt x="485" y="518"/>
                  <a:pt x="481" y="520"/>
                </a:cubicBezTo>
                <a:lnTo>
                  <a:pt x="481" y="520"/>
                </a:lnTo>
                <a:cubicBezTo>
                  <a:pt x="477" y="523"/>
                  <a:pt x="474" y="525"/>
                  <a:pt x="474" y="529"/>
                </a:cubicBezTo>
                <a:lnTo>
                  <a:pt x="474" y="529"/>
                </a:lnTo>
                <a:cubicBezTo>
                  <a:pt x="474" y="533"/>
                  <a:pt x="476" y="534"/>
                  <a:pt x="479" y="535"/>
                </a:cubicBezTo>
                <a:lnTo>
                  <a:pt x="479" y="535"/>
                </a:lnTo>
                <a:cubicBezTo>
                  <a:pt x="481" y="536"/>
                  <a:pt x="483" y="536"/>
                  <a:pt x="485" y="536"/>
                </a:cubicBezTo>
                <a:lnTo>
                  <a:pt x="485" y="536"/>
                </a:lnTo>
                <a:cubicBezTo>
                  <a:pt x="487" y="535"/>
                  <a:pt x="489" y="535"/>
                  <a:pt x="491" y="534"/>
                </a:cubicBezTo>
                <a:lnTo>
                  <a:pt x="491" y="534"/>
                </a:lnTo>
                <a:cubicBezTo>
                  <a:pt x="492" y="535"/>
                  <a:pt x="493" y="536"/>
                  <a:pt x="495" y="536"/>
                </a:cubicBezTo>
                <a:lnTo>
                  <a:pt x="495" y="536"/>
                </a:lnTo>
                <a:cubicBezTo>
                  <a:pt x="494" y="537"/>
                  <a:pt x="493" y="538"/>
                  <a:pt x="492" y="539"/>
                </a:cubicBezTo>
                <a:lnTo>
                  <a:pt x="492" y="539"/>
                </a:lnTo>
                <a:cubicBezTo>
                  <a:pt x="492" y="540"/>
                  <a:pt x="492" y="540"/>
                  <a:pt x="493" y="542"/>
                </a:cubicBezTo>
                <a:lnTo>
                  <a:pt x="493" y="542"/>
                </a:lnTo>
                <a:cubicBezTo>
                  <a:pt x="493" y="542"/>
                  <a:pt x="494" y="541"/>
                  <a:pt x="495" y="541"/>
                </a:cubicBezTo>
                <a:lnTo>
                  <a:pt x="495" y="541"/>
                </a:lnTo>
                <a:cubicBezTo>
                  <a:pt x="492" y="543"/>
                  <a:pt x="491" y="544"/>
                  <a:pt x="489" y="544"/>
                </a:cubicBezTo>
                <a:lnTo>
                  <a:pt x="489" y="544"/>
                </a:lnTo>
                <a:cubicBezTo>
                  <a:pt x="487" y="547"/>
                  <a:pt x="488" y="549"/>
                  <a:pt x="489" y="550"/>
                </a:cubicBezTo>
                <a:lnTo>
                  <a:pt x="489" y="550"/>
                </a:lnTo>
                <a:cubicBezTo>
                  <a:pt x="489" y="551"/>
                  <a:pt x="495" y="551"/>
                  <a:pt x="489" y="553"/>
                </a:cubicBezTo>
                <a:lnTo>
                  <a:pt x="489" y="553"/>
                </a:lnTo>
                <a:cubicBezTo>
                  <a:pt x="486" y="554"/>
                  <a:pt x="485" y="556"/>
                  <a:pt x="484" y="557"/>
                </a:cubicBezTo>
                <a:lnTo>
                  <a:pt x="484" y="557"/>
                </a:lnTo>
                <a:cubicBezTo>
                  <a:pt x="482" y="554"/>
                  <a:pt x="479" y="551"/>
                  <a:pt x="476" y="549"/>
                </a:cubicBezTo>
                <a:lnTo>
                  <a:pt x="476" y="549"/>
                </a:lnTo>
                <a:cubicBezTo>
                  <a:pt x="474" y="548"/>
                  <a:pt x="472" y="547"/>
                  <a:pt x="470" y="547"/>
                </a:cubicBezTo>
                <a:lnTo>
                  <a:pt x="470" y="547"/>
                </a:lnTo>
                <a:cubicBezTo>
                  <a:pt x="468" y="547"/>
                  <a:pt x="468" y="547"/>
                  <a:pt x="467" y="547"/>
                </a:cubicBezTo>
                <a:lnTo>
                  <a:pt x="467" y="547"/>
                </a:lnTo>
                <a:lnTo>
                  <a:pt x="467" y="547"/>
                </a:lnTo>
                <a:lnTo>
                  <a:pt x="462" y="581"/>
                </a:lnTo>
                <a:close/>
                <a:moveTo>
                  <a:pt x="471" y="485"/>
                </a:moveTo>
                <a:lnTo>
                  <a:pt x="471" y="485"/>
                </a:lnTo>
                <a:cubicBezTo>
                  <a:pt x="473" y="483"/>
                  <a:pt x="473" y="481"/>
                  <a:pt x="472" y="478"/>
                </a:cubicBezTo>
                <a:lnTo>
                  <a:pt x="472" y="478"/>
                </a:lnTo>
                <a:cubicBezTo>
                  <a:pt x="473" y="477"/>
                  <a:pt x="473" y="476"/>
                  <a:pt x="474" y="476"/>
                </a:cubicBezTo>
                <a:lnTo>
                  <a:pt x="474" y="476"/>
                </a:lnTo>
                <a:cubicBezTo>
                  <a:pt x="475" y="476"/>
                  <a:pt x="477" y="476"/>
                  <a:pt x="479" y="475"/>
                </a:cubicBezTo>
                <a:lnTo>
                  <a:pt x="479" y="475"/>
                </a:lnTo>
                <a:cubicBezTo>
                  <a:pt x="479" y="475"/>
                  <a:pt x="479" y="474"/>
                  <a:pt x="480" y="473"/>
                </a:cubicBezTo>
                <a:lnTo>
                  <a:pt x="480" y="473"/>
                </a:lnTo>
                <a:cubicBezTo>
                  <a:pt x="480" y="475"/>
                  <a:pt x="480" y="476"/>
                  <a:pt x="481" y="477"/>
                </a:cubicBezTo>
                <a:lnTo>
                  <a:pt x="481" y="477"/>
                </a:lnTo>
                <a:cubicBezTo>
                  <a:pt x="481" y="477"/>
                  <a:pt x="481" y="478"/>
                  <a:pt x="482" y="478"/>
                </a:cubicBezTo>
                <a:lnTo>
                  <a:pt x="482" y="478"/>
                </a:lnTo>
                <a:cubicBezTo>
                  <a:pt x="482" y="479"/>
                  <a:pt x="482" y="480"/>
                  <a:pt x="482" y="480"/>
                </a:cubicBezTo>
                <a:lnTo>
                  <a:pt x="482" y="480"/>
                </a:lnTo>
                <a:cubicBezTo>
                  <a:pt x="481" y="482"/>
                  <a:pt x="482" y="483"/>
                  <a:pt x="484" y="485"/>
                </a:cubicBezTo>
                <a:lnTo>
                  <a:pt x="484" y="485"/>
                </a:lnTo>
                <a:cubicBezTo>
                  <a:pt x="480" y="484"/>
                  <a:pt x="477" y="485"/>
                  <a:pt x="474" y="486"/>
                </a:cubicBezTo>
                <a:lnTo>
                  <a:pt x="474" y="486"/>
                </a:lnTo>
                <a:cubicBezTo>
                  <a:pt x="473" y="488"/>
                  <a:pt x="472" y="490"/>
                  <a:pt x="471" y="491"/>
                </a:cubicBezTo>
                <a:lnTo>
                  <a:pt x="471" y="491"/>
                </a:lnTo>
                <a:cubicBezTo>
                  <a:pt x="470" y="491"/>
                  <a:pt x="470" y="491"/>
                  <a:pt x="468" y="491"/>
                </a:cubicBezTo>
                <a:lnTo>
                  <a:pt x="468" y="491"/>
                </a:lnTo>
                <a:cubicBezTo>
                  <a:pt x="468" y="490"/>
                  <a:pt x="470" y="487"/>
                  <a:pt x="471" y="485"/>
                </a:cubicBezTo>
                <a:close/>
                <a:moveTo>
                  <a:pt x="471" y="437"/>
                </a:moveTo>
                <a:lnTo>
                  <a:pt x="471" y="437"/>
                </a:lnTo>
                <a:close/>
                <a:moveTo>
                  <a:pt x="479" y="445"/>
                </a:moveTo>
                <a:lnTo>
                  <a:pt x="479" y="445"/>
                </a:lnTo>
                <a:cubicBezTo>
                  <a:pt x="481" y="444"/>
                  <a:pt x="482" y="443"/>
                  <a:pt x="482" y="442"/>
                </a:cubicBezTo>
                <a:lnTo>
                  <a:pt x="482" y="442"/>
                </a:lnTo>
                <a:cubicBezTo>
                  <a:pt x="481" y="446"/>
                  <a:pt x="481" y="449"/>
                  <a:pt x="481" y="453"/>
                </a:cubicBezTo>
                <a:lnTo>
                  <a:pt x="481" y="453"/>
                </a:lnTo>
                <a:cubicBezTo>
                  <a:pt x="480" y="450"/>
                  <a:pt x="479" y="448"/>
                  <a:pt x="477" y="446"/>
                </a:cubicBezTo>
                <a:lnTo>
                  <a:pt x="477" y="446"/>
                </a:lnTo>
                <a:cubicBezTo>
                  <a:pt x="478" y="446"/>
                  <a:pt x="479" y="446"/>
                  <a:pt x="479" y="445"/>
                </a:cubicBezTo>
                <a:close/>
                <a:moveTo>
                  <a:pt x="484" y="438"/>
                </a:moveTo>
                <a:lnTo>
                  <a:pt x="484" y="438"/>
                </a:lnTo>
                <a:cubicBezTo>
                  <a:pt x="484" y="438"/>
                  <a:pt x="483" y="440"/>
                  <a:pt x="483" y="442"/>
                </a:cubicBezTo>
                <a:lnTo>
                  <a:pt x="483" y="442"/>
                </a:lnTo>
                <a:cubicBezTo>
                  <a:pt x="483" y="440"/>
                  <a:pt x="481" y="438"/>
                  <a:pt x="479" y="437"/>
                </a:cubicBezTo>
                <a:lnTo>
                  <a:pt x="479" y="437"/>
                </a:lnTo>
                <a:cubicBezTo>
                  <a:pt x="479" y="436"/>
                  <a:pt x="478" y="434"/>
                  <a:pt x="478" y="433"/>
                </a:cubicBezTo>
                <a:lnTo>
                  <a:pt x="478" y="433"/>
                </a:lnTo>
                <a:cubicBezTo>
                  <a:pt x="479" y="434"/>
                  <a:pt x="482" y="436"/>
                  <a:pt x="484" y="438"/>
                </a:cubicBezTo>
                <a:close/>
                <a:moveTo>
                  <a:pt x="495" y="1076"/>
                </a:moveTo>
                <a:lnTo>
                  <a:pt x="495" y="1076"/>
                </a:lnTo>
                <a:cubicBezTo>
                  <a:pt x="496" y="1079"/>
                  <a:pt x="497" y="1082"/>
                  <a:pt x="500" y="1084"/>
                </a:cubicBezTo>
                <a:lnTo>
                  <a:pt x="500" y="1084"/>
                </a:lnTo>
                <a:cubicBezTo>
                  <a:pt x="498" y="1085"/>
                  <a:pt x="497" y="1085"/>
                  <a:pt x="495" y="1086"/>
                </a:cubicBezTo>
                <a:lnTo>
                  <a:pt x="495" y="1086"/>
                </a:lnTo>
                <a:lnTo>
                  <a:pt x="495" y="1086"/>
                </a:lnTo>
                <a:lnTo>
                  <a:pt x="495" y="1086"/>
                </a:lnTo>
                <a:lnTo>
                  <a:pt x="495" y="1086"/>
                </a:lnTo>
                <a:cubicBezTo>
                  <a:pt x="492" y="1085"/>
                  <a:pt x="489" y="1085"/>
                  <a:pt x="487" y="1085"/>
                </a:cubicBezTo>
                <a:lnTo>
                  <a:pt x="487" y="1085"/>
                </a:lnTo>
                <a:cubicBezTo>
                  <a:pt x="492" y="1083"/>
                  <a:pt x="495" y="1080"/>
                  <a:pt x="495" y="1076"/>
                </a:cubicBezTo>
                <a:close/>
                <a:moveTo>
                  <a:pt x="499" y="667"/>
                </a:moveTo>
                <a:lnTo>
                  <a:pt x="499" y="667"/>
                </a:lnTo>
                <a:cubicBezTo>
                  <a:pt x="498" y="669"/>
                  <a:pt x="497" y="669"/>
                  <a:pt x="496" y="669"/>
                </a:cubicBezTo>
                <a:lnTo>
                  <a:pt x="496" y="669"/>
                </a:lnTo>
                <a:cubicBezTo>
                  <a:pt x="495" y="665"/>
                  <a:pt x="494" y="661"/>
                  <a:pt x="496" y="656"/>
                </a:cubicBezTo>
                <a:lnTo>
                  <a:pt x="496" y="656"/>
                </a:lnTo>
                <a:cubicBezTo>
                  <a:pt x="495" y="660"/>
                  <a:pt x="497" y="664"/>
                  <a:pt x="499" y="667"/>
                </a:cubicBezTo>
                <a:close/>
                <a:moveTo>
                  <a:pt x="482" y="403"/>
                </a:moveTo>
                <a:lnTo>
                  <a:pt x="482" y="403"/>
                </a:lnTo>
                <a:cubicBezTo>
                  <a:pt x="491" y="403"/>
                  <a:pt x="487" y="395"/>
                  <a:pt x="489" y="390"/>
                </a:cubicBezTo>
                <a:lnTo>
                  <a:pt x="489" y="390"/>
                </a:lnTo>
                <a:cubicBezTo>
                  <a:pt x="489" y="387"/>
                  <a:pt x="489" y="384"/>
                  <a:pt x="491" y="382"/>
                </a:cubicBezTo>
                <a:lnTo>
                  <a:pt x="491" y="382"/>
                </a:lnTo>
                <a:cubicBezTo>
                  <a:pt x="489" y="378"/>
                  <a:pt x="489" y="376"/>
                  <a:pt x="486" y="374"/>
                </a:cubicBezTo>
                <a:lnTo>
                  <a:pt x="486" y="374"/>
                </a:lnTo>
                <a:cubicBezTo>
                  <a:pt x="489" y="373"/>
                  <a:pt x="489" y="369"/>
                  <a:pt x="489" y="367"/>
                </a:cubicBezTo>
                <a:lnTo>
                  <a:pt x="489" y="367"/>
                </a:lnTo>
                <a:cubicBezTo>
                  <a:pt x="489" y="366"/>
                  <a:pt x="489" y="366"/>
                  <a:pt x="489" y="366"/>
                </a:cubicBezTo>
                <a:lnTo>
                  <a:pt x="489" y="366"/>
                </a:lnTo>
                <a:cubicBezTo>
                  <a:pt x="491" y="365"/>
                  <a:pt x="491" y="364"/>
                  <a:pt x="491" y="363"/>
                </a:cubicBezTo>
                <a:lnTo>
                  <a:pt x="491" y="363"/>
                </a:lnTo>
                <a:cubicBezTo>
                  <a:pt x="491" y="367"/>
                  <a:pt x="492" y="370"/>
                  <a:pt x="492" y="373"/>
                </a:cubicBezTo>
                <a:lnTo>
                  <a:pt x="492" y="373"/>
                </a:lnTo>
                <a:cubicBezTo>
                  <a:pt x="493" y="373"/>
                  <a:pt x="494" y="373"/>
                  <a:pt x="495" y="373"/>
                </a:cubicBezTo>
                <a:lnTo>
                  <a:pt x="495" y="373"/>
                </a:lnTo>
                <a:lnTo>
                  <a:pt x="495" y="374"/>
                </a:lnTo>
                <a:lnTo>
                  <a:pt x="495" y="374"/>
                </a:lnTo>
                <a:cubicBezTo>
                  <a:pt x="491" y="382"/>
                  <a:pt x="485" y="390"/>
                  <a:pt x="491" y="399"/>
                </a:cubicBezTo>
                <a:lnTo>
                  <a:pt x="491" y="399"/>
                </a:lnTo>
                <a:cubicBezTo>
                  <a:pt x="501" y="402"/>
                  <a:pt x="520" y="404"/>
                  <a:pt x="498" y="417"/>
                </a:cubicBezTo>
                <a:lnTo>
                  <a:pt x="498" y="417"/>
                </a:lnTo>
                <a:lnTo>
                  <a:pt x="498" y="417"/>
                </a:lnTo>
                <a:lnTo>
                  <a:pt x="498" y="417"/>
                </a:lnTo>
                <a:cubicBezTo>
                  <a:pt x="493" y="416"/>
                  <a:pt x="489" y="411"/>
                  <a:pt x="482" y="414"/>
                </a:cubicBezTo>
                <a:lnTo>
                  <a:pt x="482" y="414"/>
                </a:lnTo>
                <a:cubicBezTo>
                  <a:pt x="482" y="413"/>
                  <a:pt x="481" y="413"/>
                  <a:pt x="480" y="412"/>
                </a:cubicBezTo>
                <a:lnTo>
                  <a:pt x="480" y="412"/>
                </a:lnTo>
                <a:cubicBezTo>
                  <a:pt x="486" y="411"/>
                  <a:pt x="483" y="407"/>
                  <a:pt x="482" y="403"/>
                </a:cubicBezTo>
                <a:close/>
                <a:moveTo>
                  <a:pt x="499" y="369"/>
                </a:moveTo>
                <a:lnTo>
                  <a:pt x="499" y="369"/>
                </a:lnTo>
                <a:cubicBezTo>
                  <a:pt x="498" y="370"/>
                  <a:pt x="497" y="371"/>
                  <a:pt x="496" y="372"/>
                </a:cubicBezTo>
                <a:lnTo>
                  <a:pt x="496" y="372"/>
                </a:lnTo>
                <a:cubicBezTo>
                  <a:pt x="495" y="367"/>
                  <a:pt x="498" y="363"/>
                  <a:pt x="504" y="361"/>
                </a:cubicBezTo>
                <a:lnTo>
                  <a:pt x="504" y="361"/>
                </a:lnTo>
                <a:cubicBezTo>
                  <a:pt x="504" y="360"/>
                  <a:pt x="504" y="358"/>
                  <a:pt x="504" y="358"/>
                </a:cubicBezTo>
                <a:lnTo>
                  <a:pt x="504" y="358"/>
                </a:lnTo>
                <a:cubicBezTo>
                  <a:pt x="508" y="356"/>
                  <a:pt x="513" y="356"/>
                  <a:pt x="516" y="351"/>
                </a:cubicBezTo>
                <a:lnTo>
                  <a:pt x="516" y="351"/>
                </a:lnTo>
                <a:cubicBezTo>
                  <a:pt x="516" y="349"/>
                  <a:pt x="515" y="348"/>
                  <a:pt x="515" y="347"/>
                </a:cubicBezTo>
                <a:lnTo>
                  <a:pt x="515" y="347"/>
                </a:lnTo>
                <a:cubicBezTo>
                  <a:pt x="516" y="347"/>
                  <a:pt x="516" y="347"/>
                  <a:pt x="517" y="347"/>
                </a:cubicBezTo>
                <a:lnTo>
                  <a:pt x="517" y="347"/>
                </a:lnTo>
                <a:cubicBezTo>
                  <a:pt x="516" y="348"/>
                  <a:pt x="516" y="349"/>
                  <a:pt x="516" y="351"/>
                </a:cubicBezTo>
                <a:lnTo>
                  <a:pt x="516" y="351"/>
                </a:lnTo>
                <a:cubicBezTo>
                  <a:pt x="519" y="351"/>
                  <a:pt x="522" y="349"/>
                  <a:pt x="524" y="347"/>
                </a:cubicBezTo>
                <a:lnTo>
                  <a:pt x="524" y="347"/>
                </a:lnTo>
                <a:cubicBezTo>
                  <a:pt x="518" y="355"/>
                  <a:pt x="509" y="362"/>
                  <a:pt x="499" y="369"/>
                </a:cubicBezTo>
                <a:close/>
                <a:moveTo>
                  <a:pt x="513" y="860"/>
                </a:moveTo>
                <a:lnTo>
                  <a:pt x="513" y="860"/>
                </a:lnTo>
                <a:cubicBezTo>
                  <a:pt x="514" y="860"/>
                  <a:pt x="514" y="860"/>
                  <a:pt x="514" y="860"/>
                </a:cubicBezTo>
                <a:lnTo>
                  <a:pt x="514" y="860"/>
                </a:lnTo>
                <a:cubicBezTo>
                  <a:pt x="514" y="860"/>
                  <a:pt x="514" y="860"/>
                  <a:pt x="513" y="860"/>
                </a:cubicBezTo>
                <a:close/>
                <a:moveTo>
                  <a:pt x="499" y="324"/>
                </a:moveTo>
                <a:lnTo>
                  <a:pt x="499" y="324"/>
                </a:lnTo>
                <a:lnTo>
                  <a:pt x="499" y="324"/>
                </a:lnTo>
                <a:lnTo>
                  <a:pt x="499" y="324"/>
                </a:lnTo>
                <a:cubicBezTo>
                  <a:pt x="500" y="325"/>
                  <a:pt x="501" y="327"/>
                  <a:pt x="502" y="329"/>
                </a:cubicBezTo>
                <a:lnTo>
                  <a:pt x="502" y="329"/>
                </a:lnTo>
                <a:cubicBezTo>
                  <a:pt x="506" y="330"/>
                  <a:pt x="507" y="328"/>
                  <a:pt x="509" y="325"/>
                </a:cubicBezTo>
                <a:lnTo>
                  <a:pt x="509" y="325"/>
                </a:lnTo>
                <a:cubicBezTo>
                  <a:pt x="510" y="322"/>
                  <a:pt x="509" y="320"/>
                  <a:pt x="508" y="318"/>
                </a:cubicBezTo>
                <a:lnTo>
                  <a:pt x="508" y="318"/>
                </a:lnTo>
                <a:lnTo>
                  <a:pt x="508" y="318"/>
                </a:lnTo>
                <a:lnTo>
                  <a:pt x="508" y="318"/>
                </a:lnTo>
                <a:cubicBezTo>
                  <a:pt x="508" y="318"/>
                  <a:pt x="508" y="318"/>
                  <a:pt x="509" y="317"/>
                </a:cubicBezTo>
                <a:lnTo>
                  <a:pt x="509" y="317"/>
                </a:lnTo>
                <a:lnTo>
                  <a:pt x="509" y="317"/>
                </a:lnTo>
                <a:lnTo>
                  <a:pt x="509" y="317"/>
                </a:lnTo>
                <a:cubicBezTo>
                  <a:pt x="510" y="319"/>
                  <a:pt x="511" y="320"/>
                  <a:pt x="513" y="319"/>
                </a:cubicBezTo>
                <a:lnTo>
                  <a:pt x="513" y="319"/>
                </a:lnTo>
                <a:cubicBezTo>
                  <a:pt x="513" y="319"/>
                  <a:pt x="513" y="318"/>
                  <a:pt x="513" y="316"/>
                </a:cubicBezTo>
                <a:lnTo>
                  <a:pt x="513" y="316"/>
                </a:lnTo>
                <a:cubicBezTo>
                  <a:pt x="517" y="313"/>
                  <a:pt x="518" y="309"/>
                  <a:pt x="517" y="305"/>
                </a:cubicBezTo>
                <a:lnTo>
                  <a:pt x="517" y="305"/>
                </a:lnTo>
                <a:cubicBezTo>
                  <a:pt x="517" y="301"/>
                  <a:pt x="515" y="298"/>
                  <a:pt x="511" y="294"/>
                </a:cubicBezTo>
                <a:lnTo>
                  <a:pt x="511" y="294"/>
                </a:lnTo>
                <a:cubicBezTo>
                  <a:pt x="511" y="294"/>
                  <a:pt x="510" y="294"/>
                  <a:pt x="509" y="294"/>
                </a:cubicBezTo>
                <a:lnTo>
                  <a:pt x="509" y="294"/>
                </a:lnTo>
                <a:cubicBezTo>
                  <a:pt x="509" y="293"/>
                  <a:pt x="510" y="293"/>
                  <a:pt x="510" y="293"/>
                </a:cubicBezTo>
                <a:lnTo>
                  <a:pt x="510" y="293"/>
                </a:lnTo>
                <a:cubicBezTo>
                  <a:pt x="513" y="296"/>
                  <a:pt x="516" y="296"/>
                  <a:pt x="519" y="298"/>
                </a:cubicBezTo>
                <a:lnTo>
                  <a:pt x="519" y="298"/>
                </a:lnTo>
                <a:cubicBezTo>
                  <a:pt x="520" y="302"/>
                  <a:pt x="523" y="306"/>
                  <a:pt x="520" y="311"/>
                </a:cubicBezTo>
                <a:lnTo>
                  <a:pt x="520" y="311"/>
                </a:lnTo>
                <a:cubicBezTo>
                  <a:pt x="521" y="315"/>
                  <a:pt x="523" y="317"/>
                  <a:pt x="527" y="316"/>
                </a:cubicBezTo>
                <a:lnTo>
                  <a:pt x="527" y="316"/>
                </a:lnTo>
                <a:cubicBezTo>
                  <a:pt x="528" y="315"/>
                  <a:pt x="528" y="315"/>
                  <a:pt x="528" y="315"/>
                </a:cubicBezTo>
                <a:lnTo>
                  <a:pt x="528" y="315"/>
                </a:lnTo>
                <a:cubicBezTo>
                  <a:pt x="528" y="315"/>
                  <a:pt x="529" y="316"/>
                  <a:pt x="530" y="317"/>
                </a:cubicBezTo>
                <a:lnTo>
                  <a:pt x="529" y="319"/>
                </a:lnTo>
                <a:lnTo>
                  <a:pt x="529" y="319"/>
                </a:lnTo>
                <a:cubicBezTo>
                  <a:pt x="530" y="319"/>
                  <a:pt x="529" y="320"/>
                  <a:pt x="529" y="321"/>
                </a:cubicBezTo>
                <a:lnTo>
                  <a:pt x="529" y="321"/>
                </a:lnTo>
                <a:cubicBezTo>
                  <a:pt x="529" y="323"/>
                  <a:pt x="528" y="324"/>
                  <a:pt x="529" y="325"/>
                </a:cubicBezTo>
                <a:lnTo>
                  <a:pt x="529" y="325"/>
                </a:lnTo>
                <a:cubicBezTo>
                  <a:pt x="529" y="325"/>
                  <a:pt x="528" y="326"/>
                  <a:pt x="529" y="327"/>
                </a:cubicBezTo>
                <a:lnTo>
                  <a:pt x="529" y="327"/>
                </a:lnTo>
                <a:cubicBezTo>
                  <a:pt x="528" y="329"/>
                  <a:pt x="528" y="330"/>
                  <a:pt x="528" y="331"/>
                </a:cubicBezTo>
                <a:lnTo>
                  <a:pt x="528" y="331"/>
                </a:lnTo>
                <a:cubicBezTo>
                  <a:pt x="527" y="333"/>
                  <a:pt x="526" y="334"/>
                  <a:pt x="526" y="335"/>
                </a:cubicBezTo>
                <a:lnTo>
                  <a:pt x="526" y="335"/>
                </a:lnTo>
                <a:cubicBezTo>
                  <a:pt x="525" y="337"/>
                  <a:pt x="526" y="337"/>
                  <a:pt x="527" y="339"/>
                </a:cubicBezTo>
                <a:lnTo>
                  <a:pt x="524" y="343"/>
                </a:lnTo>
                <a:lnTo>
                  <a:pt x="524" y="343"/>
                </a:lnTo>
                <a:lnTo>
                  <a:pt x="524" y="343"/>
                </a:lnTo>
                <a:cubicBezTo>
                  <a:pt x="523" y="343"/>
                  <a:pt x="523" y="343"/>
                  <a:pt x="521" y="343"/>
                </a:cubicBezTo>
                <a:lnTo>
                  <a:pt x="521" y="343"/>
                </a:lnTo>
                <a:cubicBezTo>
                  <a:pt x="523" y="339"/>
                  <a:pt x="517" y="336"/>
                  <a:pt x="509" y="331"/>
                </a:cubicBezTo>
                <a:lnTo>
                  <a:pt x="509" y="331"/>
                </a:lnTo>
                <a:cubicBezTo>
                  <a:pt x="499" y="329"/>
                  <a:pt x="503" y="339"/>
                  <a:pt x="498" y="341"/>
                </a:cubicBezTo>
                <a:lnTo>
                  <a:pt x="498" y="341"/>
                </a:lnTo>
                <a:cubicBezTo>
                  <a:pt x="497" y="341"/>
                  <a:pt x="497" y="342"/>
                  <a:pt x="497" y="342"/>
                </a:cubicBezTo>
                <a:lnTo>
                  <a:pt x="497" y="342"/>
                </a:lnTo>
                <a:cubicBezTo>
                  <a:pt x="496" y="342"/>
                  <a:pt x="495" y="342"/>
                  <a:pt x="494" y="341"/>
                </a:cubicBezTo>
                <a:lnTo>
                  <a:pt x="494" y="341"/>
                </a:lnTo>
                <a:cubicBezTo>
                  <a:pt x="495" y="341"/>
                  <a:pt x="497" y="338"/>
                  <a:pt x="497" y="337"/>
                </a:cubicBezTo>
                <a:lnTo>
                  <a:pt x="497" y="337"/>
                </a:lnTo>
                <a:cubicBezTo>
                  <a:pt x="498" y="332"/>
                  <a:pt x="495" y="330"/>
                  <a:pt x="494" y="328"/>
                </a:cubicBezTo>
                <a:lnTo>
                  <a:pt x="494" y="328"/>
                </a:lnTo>
                <a:cubicBezTo>
                  <a:pt x="494" y="324"/>
                  <a:pt x="495" y="322"/>
                  <a:pt x="499" y="324"/>
                </a:cubicBezTo>
                <a:lnTo>
                  <a:pt x="506" y="283"/>
                </a:lnTo>
                <a:lnTo>
                  <a:pt x="506" y="283"/>
                </a:lnTo>
                <a:lnTo>
                  <a:pt x="507" y="283"/>
                </a:lnTo>
                <a:lnTo>
                  <a:pt x="507" y="283"/>
                </a:lnTo>
                <a:cubicBezTo>
                  <a:pt x="508" y="282"/>
                  <a:pt x="510" y="281"/>
                  <a:pt x="511" y="279"/>
                </a:cubicBezTo>
                <a:lnTo>
                  <a:pt x="511" y="279"/>
                </a:lnTo>
                <a:cubicBezTo>
                  <a:pt x="511" y="281"/>
                  <a:pt x="513" y="282"/>
                  <a:pt x="513" y="284"/>
                </a:cubicBezTo>
                <a:lnTo>
                  <a:pt x="510" y="288"/>
                </a:lnTo>
                <a:lnTo>
                  <a:pt x="510" y="288"/>
                </a:lnTo>
                <a:lnTo>
                  <a:pt x="510" y="288"/>
                </a:lnTo>
                <a:lnTo>
                  <a:pt x="510" y="288"/>
                </a:lnTo>
                <a:cubicBezTo>
                  <a:pt x="508" y="287"/>
                  <a:pt x="507" y="286"/>
                  <a:pt x="505" y="284"/>
                </a:cubicBezTo>
                <a:lnTo>
                  <a:pt x="505" y="284"/>
                </a:lnTo>
                <a:cubicBezTo>
                  <a:pt x="505" y="284"/>
                  <a:pt x="506" y="284"/>
                  <a:pt x="506" y="283"/>
                </a:cubicBezTo>
                <a:lnTo>
                  <a:pt x="499" y="324"/>
                </a:lnTo>
                <a:close/>
                <a:moveTo>
                  <a:pt x="520" y="182"/>
                </a:moveTo>
                <a:lnTo>
                  <a:pt x="520" y="182"/>
                </a:lnTo>
                <a:cubicBezTo>
                  <a:pt x="519" y="183"/>
                  <a:pt x="519" y="183"/>
                  <a:pt x="519" y="185"/>
                </a:cubicBezTo>
                <a:lnTo>
                  <a:pt x="519" y="185"/>
                </a:lnTo>
                <a:cubicBezTo>
                  <a:pt x="518" y="185"/>
                  <a:pt x="517" y="186"/>
                  <a:pt x="517" y="186"/>
                </a:cubicBezTo>
                <a:lnTo>
                  <a:pt x="517" y="186"/>
                </a:lnTo>
                <a:cubicBezTo>
                  <a:pt x="517" y="185"/>
                  <a:pt x="517" y="184"/>
                  <a:pt x="517" y="183"/>
                </a:cubicBezTo>
                <a:lnTo>
                  <a:pt x="515" y="181"/>
                </a:lnTo>
                <a:lnTo>
                  <a:pt x="515" y="181"/>
                </a:lnTo>
                <a:cubicBezTo>
                  <a:pt x="517" y="181"/>
                  <a:pt x="518" y="181"/>
                  <a:pt x="520" y="182"/>
                </a:cubicBezTo>
                <a:close/>
                <a:moveTo>
                  <a:pt x="561" y="1127"/>
                </a:moveTo>
                <a:lnTo>
                  <a:pt x="561" y="1127"/>
                </a:lnTo>
                <a:cubicBezTo>
                  <a:pt x="560" y="1127"/>
                  <a:pt x="560" y="1127"/>
                  <a:pt x="560" y="1127"/>
                </a:cubicBezTo>
                <a:lnTo>
                  <a:pt x="560" y="1127"/>
                </a:lnTo>
                <a:lnTo>
                  <a:pt x="560" y="1127"/>
                </a:lnTo>
                <a:lnTo>
                  <a:pt x="560" y="1127"/>
                </a:lnTo>
                <a:lnTo>
                  <a:pt x="560" y="1127"/>
                </a:lnTo>
                <a:cubicBezTo>
                  <a:pt x="560" y="1127"/>
                  <a:pt x="560" y="1127"/>
                  <a:pt x="561" y="1127"/>
                </a:cubicBezTo>
                <a:close/>
                <a:moveTo>
                  <a:pt x="567" y="1099"/>
                </a:moveTo>
                <a:lnTo>
                  <a:pt x="567" y="1099"/>
                </a:lnTo>
                <a:lnTo>
                  <a:pt x="567" y="1100"/>
                </a:lnTo>
                <a:lnTo>
                  <a:pt x="567" y="1100"/>
                </a:lnTo>
                <a:cubicBezTo>
                  <a:pt x="567" y="1100"/>
                  <a:pt x="567" y="1100"/>
                  <a:pt x="566" y="1100"/>
                </a:cubicBezTo>
                <a:lnTo>
                  <a:pt x="566" y="1100"/>
                </a:lnTo>
                <a:lnTo>
                  <a:pt x="567" y="1100"/>
                </a:lnTo>
                <a:lnTo>
                  <a:pt x="567" y="1100"/>
                </a:lnTo>
                <a:cubicBezTo>
                  <a:pt x="566" y="1100"/>
                  <a:pt x="566" y="1100"/>
                  <a:pt x="566" y="1100"/>
                </a:cubicBezTo>
                <a:lnTo>
                  <a:pt x="566" y="1100"/>
                </a:lnTo>
                <a:cubicBezTo>
                  <a:pt x="566" y="1100"/>
                  <a:pt x="566" y="1099"/>
                  <a:pt x="567" y="1099"/>
                </a:cubicBezTo>
                <a:close/>
                <a:moveTo>
                  <a:pt x="569" y="1125"/>
                </a:moveTo>
                <a:lnTo>
                  <a:pt x="569" y="1125"/>
                </a:lnTo>
                <a:cubicBezTo>
                  <a:pt x="569" y="1125"/>
                  <a:pt x="569" y="1125"/>
                  <a:pt x="571" y="1125"/>
                </a:cubicBezTo>
                <a:lnTo>
                  <a:pt x="571" y="1125"/>
                </a:lnTo>
                <a:cubicBezTo>
                  <a:pt x="569" y="1126"/>
                  <a:pt x="569" y="1127"/>
                  <a:pt x="569" y="1128"/>
                </a:cubicBezTo>
                <a:lnTo>
                  <a:pt x="569" y="1128"/>
                </a:lnTo>
                <a:cubicBezTo>
                  <a:pt x="569" y="1127"/>
                  <a:pt x="569" y="1126"/>
                  <a:pt x="569" y="1125"/>
                </a:cubicBezTo>
                <a:close/>
                <a:moveTo>
                  <a:pt x="586" y="1012"/>
                </a:moveTo>
                <a:lnTo>
                  <a:pt x="586" y="1012"/>
                </a:lnTo>
                <a:cubicBezTo>
                  <a:pt x="587" y="1012"/>
                  <a:pt x="587" y="1013"/>
                  <a:pt x="588" y="1014"/>
                </a:cubicBezTo>
                <a:lnTo>
                  <a:pt x="588" y="1014"/>
                </a:lnTo>
                <a:cubicBezTo>
                  <a:pt x="590" y="1014"/>
                  <a:pt x="591" y="1014"/>
                  <a:pt x="592" y="1013"/>
                </a:cubicBezTo>
                <a:lnTo>
                  <a:pt x="592" y="1013"/>
                </a:lnTo>
                <a:cubicBezTo>
                  <a:pt x="593" y="1011"/>
                  <a:pt x="593" y="1008"/>
                  <a:pt x="594" y="1006"/>
                </a:cubicBezTo>
                <a:lnTo>
                  <a:pt x="594" y="1006"/>
                </a:lnTo>
                <a:cubicBezTo>
                  <a:pt x="596" y="1004"/>
                  <a:pt x="597" y="1003"/>
                  <a:pt x="598" y="1002"/>
                </a:cubicBezTo>
                <a:lnTo>
                  <a:pt x="598" y="1002"/>
                </a:lnTo>
                <a:cubicBezTo>
                  <a:pt x="599" y="1003"/>
                  <a:pt x="599" y="1004"/>
                  <a:pt x="599" y="1005"/>
                </a:cubicBezTo>
                <a:lnTo>
                  <a:pt x="599" y="1005"/>
                </a:lnTo>
                <a:cubicBezTo>
                  <a:pt x="602" y="1009"/>
                  <a:pt x="604" y="1011"/>
                  <a:pt x="608" y="1008"/>
                </a:cubicBezTo>
                <a:lnTo>
                  <a:pt x="608" y="1008"/>
                </a:lnTo>
                <a:cubicBezTo>
                  <a:pt x="607" y="1010"/>
                  <a:pt x="606" y="1012"/>
                  <a:pt x="606" y="1013"/>
                </a:cubicBezTo>
                <a:lnTo>
                  <a:pt x="606" y="1013"/>
                </a:lnTo>
                <a:lnTo>
                  <a:pt x="606" y="1013"/>
                </a:lnTo>
                <a:lnTo>
                  <a:pt x="606" y="1013"/>
                </a:lnTo>
                <a:cubicBezTo>
                  <a:pt x="604" y="1012"/>
                  <a:pt x="603" y="1012"/>
                  <a:pt x="601" y="1014"/>
                </a:cubicBezTo>
                <a:lnTo>
                  <a:pt x="601" y="1014"/>
                </a:lnTo>
                <a:cubicBezTo>
                  <a:pt x="599" y="1015"/>
                  <a:pt x="598" y="1018"/>
                  <a:pt x="598" y="1019"/>
                </a:cubicBezTo>
                <a:lnTo>
                  <a:pt x="598" y="1019"/>
                </a:lnTo>
                <a:cubicBezTo>
                  <a:pt x="593" y="1018"/>
                  <a:pt x="589" y="1018"/>
                  <a:pt x="586" y="1023"/>
                </a:cubicBezTo>
                <a:lnTo>
                  <a:pt x="586" y="1023"/>
                </a:lnTo>
                <a:cubicBezTo>
                  <a:pt x="585" y="1023"/>
                  <a:pt x="586" y="1025"/>
                  <a:pt x="587" y="1026"/>
                </a:cubicBezTo>
                <a:lnTo>
                  <a:pt x="587" y="1026"/>
                </a:lnTo>
                <a:cubicBezTo>
                  <a:pt x="586" y="1026"/>
                  <a:pt x="586" y="1027"/>
                  <a:pt x="585" y="1027"/>
                </a:cubicBezTo>
                <a:lnTo>
                  <a:pt x="585" y="1027"/>
                </a:lnTo>
                <a:lnTo>
                  <a:pt x="586" y="1027"/>
                </a:lnTo>
                <a:lnTo>
                  <a:pt x="586" y="1027"/>
                </a:lnTo>
                <a:cubicBezTo>
                  <a:pt x="585" y="1023"/>
                  <a:pt x="583" y="1022"/>
                  <a:pt x="581" y="1019"/>
                </a:cubicBezTo>
                <a:lnTo>
                  <a:pt x="581" y="1019"/>
                </a:lnTo>
                <a:cubicBezTo>
                  <a:pt x="581" y="1018"/>
                  <a:pt x="580" y="1018"/>
                  <a:pt x="579" y="1017"/>
                </a:cubicBezTo>
                <a:lnTo>
                  <a:pt x="579" y="1017"/>
                </a:lnTo>
                <a:cubicBezTo>
                  <a:pt x="581" y="1015"/>
                  <a:pt x="583" y="1013"/>
                  <a:pt x="586" y="1012"/>
                </a:cubicBezTo>
                <a:close/>
                <a:moveTo>
                  <a:pt x="581" y="830"/>
                </a:moveTo>
                <a:lnTo>
                  <a:pt x="581" y="835"/>
                </a:lnTo>
                <a:lnTo>
                  <a:pt x="581" y="835"/>
                </a:lnTo>
                <a:lnTo>
                  <a:pt x="581" y="835"/>
                </a:lnTo>
                <a:lnTo>
                  <a:pt x="581" y="835"/>
                </a:lnTo>
                <a:cubicBezTo>
                  <a:pt x="581" y="834"/>
                  <a:pt x="581" y="832"/>
                  <a:pt x="581" y="830"/>
                </a:cubicBezTo>
                <a:close/>
                <a:moveTo>
                  <a:pt x="591" y="949"/>
                </a:moveTo>
                <a:lnTo>
                  <a:pt x="591" y="949"/>
                </a:lnTo>
                <a:cubicBezTo>
                  <a:pt x="591" y="948"/>
                  <a:pt x="591" y="948"/>
                  <a:pt x="592" y="947"/>
                </a:cubicBezTo>
                <a:lnTo>
                  <a:pt x="592" y="947"/>
                </a:lnTo>
                <a:cubicBezTo>
                  <a:pt x="592" y="948"/>
                  <a:pt x="593" y="948"/>
                  <a:pt x="593" y="948"/>
                </a:cubicBezTo>
                <a:lnTo>
                  <a:pt x="593" y="948"/>
                </a:lnTo>
                <a:cubicBezTo>
                  <a:pt x="595" y="952"/>
                  <a:pt x="597" y="954"/>
                  <a:pt x="600" y="957"/>
                </a:cubicBezTo>
                <a:lnTo>
                  <a:pt x="600" y="957"/>
                </a:lnTo>
                <a:cubicBezTo>
                  <a:pt x="597" y="958"/>
                  <a:pt x="595" y="959"/>
                  <a:pt x="593" y="962"/>
                </a:cubicBezTo>
                <a:lnTo>
                  <a:pt x="593" y="962"/>
                </a:lnTo>
                <a:cubicBezTo>
                  <a:pt x="591" y="961"/>
                  <a:pt x="589" y="960"/>
                  <a:pt x="587" y="959"/>
                </a:cubicBezTo>
                <a:lnTo>
                  <a:pt x="587" y="959"/>
                </a:lnTo>
                <a:cubicBezTo>
                  <a:pt x="589" y="957"/>
                  <a:pt x="590" y="953"/>
                  <a:pt x="591" y="949"/>
                </a:cubicBezTo>
                <a:close/>
                <a:moveTo>
                  <a:pt x="589" y="882"/>
                </a:moveTo>
                <a:lnTo>
                  <a:pt x="589" y="882"/>
                </a:lnTo>
                <a:cubicBezTo>
                  <a:pt x="589" y="882"/>
                  <a:pt x="589" y="882"/>
                  <a:pt x="589" y="883"/>
                </a:cubicBezTo>
                <a:lnTo>
                  <a:pt x="589" y="883"/>
                </a:lnTo>
                <a:cubicBezTo>
                  <a:pt x="591" y="883"/>
                  <a:pt x="593" y="883"/>
                  <a:pt x="593" y="883"/>
                </a:cubicBezTo>
                <a:lnTo>
                  <a:pt x="593" y="883"/>
                </a:lnTo>
                <a:cubicBezTo>
                  <a:pt x="593" y="883"/>
                  <a:pt x="593" y="884"/>
                  <a:pt x="593" y="885"/>
                </a:cubicBezTo>
                <a:lnTo>
                  <a:pt x="593" y="885"/>
                </a:lnTo>
                <a:cubicBezTo>
                  <a:pt x="592" y="885"/>
                  <a:pt x="590" y="885"/>
                  <a:pt x="589" y="885"/>
                </a:cubicBezTo>
                <a:lnTo>
                  <a:pt x="589" y="885"/>
                </a:lnTo>
                <a:lnTo>
                  <a:pt x="589" y="885"/>
                </a:lnTo>
                <a:lnTo>
                  <a:pt x="589" y="885"/>
                </a:lnTo>
                <a:cubicBezTo>
                  <a:pt x="588" y="884"/>
                  <a:pt x="588" y="883"/>
                  <a:pt x="589" y="882"/>
                </a:cubicBezTo>
                <a:close/>
                <a:moveTo>
                  <a:pt x="594" y="918"/>
                </a:moveTo>
                <a:lnTo>
                  <a:pt x="594" y="918"/>
                </a:lnTo>
                <a:cubicBezTo>
                  <a:pt x="594" y="918"/>
                  <a:pt x="594" y="918"/>
                  <a:pt x="595" y="918"/>
                </a:cubicBezTo>
                <a:lnTo>
                  <a:pt x="595" y="918"/>
                </a:lnTo>
                <a:cubicBezTo>
                  <a:pt x="594" y="919"/>
                  <a:pt x="594" y="919"/>
                  <a:pt x="594" y="919"/>
                </a:cubicBezTo>
                <a:lnTo>
                  <a:pt x="594" y="919"/>
                </a:lnTo>
                <a:lnTo>
                  <a:pt x="594" y="918"/>
                </a:lnTo>
                <a:close/>
                <a:moveTo>
                  <a:pt x="597" y="800"/>
                </a:moveTo>
                <a:lnTo>
                  <a:pt x="597" y="800"/>
                </a:lnTo>
                <a:lnTo>
                  <a:pt x="597" y="800"/>
                </a:lnTo>
                <a:lnTo>
                  <a:pt x="597" y="800"/>
                </a:lnTo>
                <a:cubicBezTo>
                  <a:pt x="598" y="800"/>
                  <a:pt x="598" y="799"/>
                  <a:pt x="599" y="799"/>
                </a:cubicBezTo>
                <a:lnTo>
                  <a:pt x="599" y="799"/>
                </a:lnTo>
                <a:cubicBezTo>
                  <a:pt x="601" y="802"/>
                  <a:pt x="605" y="802"/>
                  <a:pt x="611" y="802"/>
                </a:cubicBezTo>
                <a:lnTo>
                  <a:pt x="611" y="802"/>
                </a:lnTo>
                <a:cubicBezTo>
                  <a:pt x="606" y="813"/>
                  <a:pt x="619" y="812"/>
                  <a:pt x="628" y="814"/>
                </a:cubicBezTo>
                <a:lnTo>
                  <a:pt x="628" y="814"/>
                </a:lnTo>
                <a:cubicBezTo>
                  <a:pt x="628" y="815"/>
                  <a:pt x="629" y="815"/>
                  <a:pt x="630" y="816"/>
                </a:cubicBezTo>
                <a:lnTo>
                  <a:pt x="630" y="816"/>
                </a:lnTo>
                <a:cubicBezTo>
                  <a:pt x="630" y="817"/>
                  <a:pt x="631" y="818"/>
                  <a:pt x="633" y="820"/>
                </a:cubicBezTo>
                <a:lnTo>
                  <a:pt x="633" y="820"/>
                </a:lnTo>
                <a:cubicBezTo>
                  <a:pt x="630" y="820"/>
                  <a:pt x="628" y="821"/>
                  <a:pt x="626" y="824"/>
                </a:cubicBezTo>
                <a:lnTo>
                  <a:pt x="626" y="824"/>
                </a:lnTo>
                <a:cubicBezTo>
                  <a:pt x="625" y="822"/>
                  <a:pt x="625" y="820"/>
                  <a:pt x="624" y="818"/>
                </a:cubicBezTo>
                <a:lnTo>
                  <a:pt x="624" y="818"/>
                </a:lnTo>
                <a:cubicBezTo>
                  <a:pt x="620" y="820"/>
                  <a:pt x="617" y="821"/>
                  <a:pt x="613" y="822"/>
                </a:cubicBezTo>
                <a:lnTo>
                  <a:pt x="613" y="822"/>
                </a:lnTo>
                <a:lnTo>
                  <a:pt x="613" y="822"/>
                </a:lnTo>
                <a:cubicBezTo>
                  <a:pt x="613" y="821"/>
                  <a:pt x="612" y="820"/>
                  <a:pt x="612" y="820"/>
                </a:cubicBezTo>
                <a:lnTo>
                  <a:pt x="612" y="820"/>
                </a:lnTo>
                <a:cubicBezTo>
                  <a:pt x="610" y="818"/>
                  <a:pt x="609" y="818"/>
                  <a:pt x="606" y="818"/>
                </a:cubicBezTo>
                <a:lnTo>
                  <a:pt x="606" y="818"/>
                </a:lnTo>
                <a:cubicBezTo>
                  <a:pt x="606" y="818"/>
                  <a:pt x="605" y="816"/>
                  <a:pt x="604" y="816"/>
                </a:cubicBezTo>
                <a:lnTo>
                  <a:pt x="604" y="816"/>
                </a:lnTo>
                <a:cubicBezTo>
                  <a:pt x="603" y="814"/>
                  <a:pt x="603" y="811"/>
                  <a:pt x="606" y="808"/>
                </a:cubicBezTo>
                <a:lnTo>
                  <a:pt x="597" y="805"/>
                </a:lnTo>
                <a:lnTo>
                  <a:pt x="597" y="805"/>
                </a:lnTo>
                <a:cubicBezTo>
                  <a:pt x="597" y="803"/>
                  <a:pt x="597" y="802"/>
                  <a:pt x="597" y="800"/>
                </a:cubicBezTo>
                <a:close/>
                <a:moveTo>
                  <a:pt x="625" y="779"/>
                </a:moveTo>
                <a:lnTo>
                  <a:pt x="625" y="779"/>
                </a:lnTo>
                <a:cubicBezTo>
                  <a:pt x="625" y="778"/>
                  <a:pt x="626" y="777"/>
                  <a:pt x="626" y="777"/>
                </a:cubicBezTo>
                <a:lnTo>
                  <a:pt x="626" y="777"/>
                </a:lnTo>
                <a:cubicBezTo>
                  <a:pt x="627" y="780"/>
                  <a:pt x="630" y="783"/>
                  <a:pt x="627" y="784"/>
                </a:cubicBezTo>
                <a:lnTo>
                  <a:pt x="627" y="784"/>
                </a:lnTo>
                <a:cubicBezTo>
                  <a:pt x="624" y="786"/>
                  <a:pt x="624" y="784"/>
                  <a:pt x="622" y="782"/>
                </a:cubicBezTo>
                <a:lnTo>
                  <a:pt x="622" y="782"/>
                </a:lnTo>
                <a:cubicBezTo>
                  <a:pt x="624" y="782"/>
                  <a:pt x="626" y="781"/>
                  <a:pt x="625" y="779"/>
                </a:cubicBezTo>
                <a:close/>
                <a:moveTo>
                  <a:pt x="633" y="767"/>
                </a:moveTo>
                <a:lnTo>
                  <a:pt x="633" y="767"/>
                </a:lnTo>
                <a:lnTo>
                  <a:pt x="633" y="767"/>
                </a:lnTo>
                <a:lnTo>
                  <a:pt x="633" y="767"/>
                </a:lnTo>
                <a:lnTo>
                  <a:pt x="634" y="767"/>
                </a:lnTo>
                <a:lnTo>
                  <a:pt x="634" y="767"/>
                </a:lnTo>
                <a:cubicBezTo>
                  <a:pt x="631" y="768"/>
                  <a:pt x="630" y="769"/>
                  <a:pt x="628" y="771"/>
                </a:cubicBezTo>
                <a:lnTo>
                  <a:pt x="628" y="771"/>
                </a:lnTo>
                <a:cubicBezTo>
                  <a:pt x="629" y="769"/>
                  <a:pt x="630" y="768"/>
                  <a:pt x="633" y="767"/>
                </a:cubicBezTo>
                <a:close/>
                <a:moveTo>
                  <a:pt x="658" y="895"/>
                </a:moveTo>
                <a:lnTo>
                  <a:pt x="658" y="895"/>
                </a:lnTo>
                <a:cubicBezTo>
                  <a:pt x="658" y="895"/>
                  <a:pt x="658" y="895"/>
                  <a:pt x="659" y="895"/>
                </a:cubicBezTo>
                <a:lnTo>
                  <a:pt x="659" y="895"/>
                </a:lnTo>
                <a:cubicBezTo>
                  <a:pt x="661" y="896"/>
                  <a:pt x="665" y="893"/>
                  <a:pt x="665" y="898"/>
                </a:cubicBezTo>
                <a:lnTo>
                  <a:pt x="665" y="898"/>
                </a:lnTo>
                <a:cubicBezTo>
                  <a:pt x="662" y="897"/>
                  <a:pt x="660" y="897"/>
                  <a:pt x="658" y="895"/>
                </a:cubicBezTo>
                <a:close/>
                <a:moveTo>
                  <a:pt x="646" y="909"/>
                </a:moveTo>
                <a:lnTo>
                  <a:pt x="646" y="909"/>
                </a:lnTo>
                <a:cubicBezTo>
                  <a:pt x="646" y="912"/>
                  <a:pt x="646" y="914"/>
                  <a:pt x="644" y="915"/>
                </a:cubicBezTo>
                <a:lnTo>
                  <a:pt x="644" y="915"/>
                </a:lnTo>
                <a:lnTo>
                  <a:pt x="643" y="915"/>
                </a:lnTo>
                <a:lnTo>
                  <a:pt x="642" y="916"/>
                </a:lnTo>
                <a:lnTo>
                  <a:pt x="642" y="916"/>
                </a:lnTo>
                <a:cubicBezTo>
                  <a:pt x="643" y="913"/>
                  <a:pt x="642" y="910"/>
                  <a:pt x="641" y="909"/>
                </a:cubicBezTo>
                <a:lnTo>
                  <a:pt x="641" y="909"/>
                </a:lnTo>
                <a:lnTo>
                  <a:pt x="641" y="908"/>
                </a:lnTo>
                <a:lnTo>
                  <a:pt x="641" y="908"/>
                </a:lnTo>
                <a:cubicBezTo>
                  <a:pt x="642" y="906"/>
                  <a:pt x="642" y="904"/>
                  <a:pt x="641" y="902"/>
                </a:cubicBezTo>
                <a:lnTo>
                  <a:pt x="641" y="902"/>
                </a:lnTo>
                <a:cubicBezTo>
                  <a:pt x="641" y="901"/>
                  <a:pt x="642" y="900"/>
                  <a:pt x="642" y="900"/>
                </a:cubicBezTo>
                <a:lnTo>
                  <a:pt x="642" y="900"/>
                </a:lnTo>
                <a:cubicBezTo>
                  <a:pt x="638" y="894"/>
                  <a:pt x="634" y="892"/>
                  <a:pt x="630" y="898"/>
                </a:cubicBezTo>
                <a:lnTo>
                  <a:pt x="630" y="898"/>
                </a:lnTo>
                <a:lnTo>
                  <a:pt x="630" y="900"/>
                </a:lnTo>
                <a:lnTo>
                  <a:pt x="630" y="900"/>
                </a:lnTo>
                <a:cubicBezTo>
                  <a:pt x="630" y="900"/>
                  <a:pt x="629" y="901"/>
                  <a:pt x="628" y="901"/>
                </a:cubicBezTo>
                <a:lnTo>
                  <a:pt x="628" y="901"/>
                </a:lnTo>
                <a:cubicBezTo>
                  <a:pt x="628" y="903"/>
                  <a:pt x="627" y="904"/>
                  <a:pt x="626" y="904"/>
                </a:cubicBezTo>
                <a:lnTo>
                  <a:pt x="626" y="904"/>
                </a:lnTo>
                <a:cubicBezTo>
                  <a:pt x="624" y="900"/>
                  <a:pt x="623" y="898"/>
                  <a:pt x="617" y="897"/>
                </a:cubicBezTo>
                <a:lnTo>
                  <a:pt x="617" y="897"/>
                </a:lnTo>
                <a:cubicBezTo>
                  <a:pt x="615" y="897"/>
                  <a:pt x="614" y="897"/>
                  <a:pt x="613" y="897"/>
                </a:cubicBezTo>
                <a:lnTo>
                  <a:pt x="613" y="897"/>
                </a:lnTo>
                <a:cubicBezTo>
                  <a:pt x="613" y="895"/>
                  <a:pt x="613" y="894"/>
                  <a:pt x="612" y="893"/>
                </a:cubicBezTo>
                <a:lnTo>
                  <a:pt x="612" y="893"/>
                </a:lnTo>
                <a:cubicBezTo>
                  <a:pt x="610" y="894"/>
                  <a:pt x="609" y="895"/>
                  <a:pt x="607" y="896"/>
                </a:cubicBezTo>
                <a:lnTo>
                  <a:pt x="607" y="896"/>
                </a:lnTo>
                <a:lnTo>
                  <a:pt x="607" y="896"/>
                </a:lnTo>
                <a:lnTo>
                  <a:pt x="607" y="896"/>
                </a:lnTo>
                <a:cubicBezTo>
                  <a:pt x="609" y="894"/>
                  <a:pt x="606" y="888"/>
                  <a:pt x="610" y="887"/>
                </a:cubicBezTo>
                <a:lnTo>
                  <a:pt x="610" y="887"/>
                </a:lnTo>
                <a:cubicBezTo>
                  <a:pt x="612" y="886"/>
                  <a:pt x="614" y="886"/>
                  <a:pt x="615" y="886"/>
                </a:cubicBezTo>
                <a:lnTo>
                  <a:pt x="615" y="886"/>
                </a:lnTo>
                <a:cubicBezTo>
                  <a:pt x="619" y="884"/>
                  <a:pt x="624" y="883"/>
                  <a:pt x="630" y="885"/>
                </a:cubicBezTo>
                <a:lnTo>
                  <a:pt x="630" y="885"/>
                </a:lnTo>
                <a:lnTo>
                  <a:pt x="630" y="885"/>
                </a:lnTo>
                <a:lnTo>
                  <a:pt x="630" y="885"/>
                </a:lnTo>
                <a:cubicBezTo>
                  <a:pt x="630" y="887"/>
                  <a:pt x="631" y="888"/>
                  <a:pt x="633" y="889"/>
                </a:cubicBezTo>
                <a:lnTo>
                  <a:pt x="633" y="889"/>
                </a:lnTo>
                <a:cubicBezTo>
                  <a:pt x="637" y="889"/>
                  <a:pt x="641" y="888"/>
                  <a:pt x="646" y="888"/>
                </a:cubicBezTo>
                <a:lnTo>
                  <a:pt x="646" y="888"/>
                </a:lnTo>
                <a:cubicBezTo>
                  <a:pt x="647" y="889"/>
                  <a:pt x="647" y="890"/>
                  <a:pt x="648" y="892"/>
                </a:cubicBezTo>
                <a:lnTo>
                  <a:pt x="648" y="892"/>
                </a:lnTo>
                <a:cubicBezTo>
                  <a:pt x="650" y="893"/>
                  <a:pt x="652" y="894"/>
                  <a:pt x="653" y="894"/>
                </a:cubicBezTo>
                <a:lnTo>
                  <a:pt x="653" y="894"/>
                </a:lnTo>
                <a:cubicBezTo>
                  <a:pt x="652" y="896"/>
                  <a:pt x="652" y="900"/>
                  <a:pt x="652" y="901"/>
                </a:cubicBezTo>
                <a:lnTo>
                  <a:pt x="652" y="901"/>
                </a:lnTo>
                <a:cubicBezTo>
                  <a:pt x="652" y="902"/>
                  <a:pt x="652" y="904"/>
                  <a:pt x="653" y="904"/>
                </a:cubicBezTo>
                <a:lnTo>
                  <a:pt x="653" y="904"/>
                </a:lnTo>
                <a:cubicBezTo>
                  <a:pt x="652" y="904"/>
                  <a:pt x="651" y="905"/>
                  <a:pt x="649" y="905"/>
                </a:cubicBezTo>
                <a:lnTo>
                  <a:pt x="649" y="905"/>
                </a:lnTo>
                <a:cubicBezTo>
                  <a:pt x="648" y="907"/>
                  <a:pt x="647" y="908"/>
                  <a:pt x="646" y="909"/>
                </a:cubicBezTo>
                <a:lnTo>
                  <a:pt x="645" y="982"/>
                </a:lnTo>
                <a:lnTo>
                  <a:pt x="645" y="982"/>
                </a:lnTo>
                <a:cubicBezTo>
                  <a:pt x="645" y="983"/>
                  <a:pt x="646" y="983"/>
                  <a:pt x="646" y="983"/>
                </a:cubicBezTo>
                <a:lnTo>
                  <a:pt x="646" y="983"/>
                </a:lnTo>
                <a:cubicBezTo>
                  <a:pt x="646" y="984"/>
                  <a:pt x="645" y="984"/>
                  <a:pt x="645" y="984"/>
                </a:cubicBezTo>
                <a:lnTo>
                  <a:pt x="645" y="984"/>
                </a:lnTo>
                <a:cubicBezTo>
                  <a:pt x="645" y="984"/>
                  <a:pt x="645" y="983"/>
                  <a:pt x="645" y="982"/>
                </a:cubicBezTo>
                <a:lnTo>
                  <a:pt x="646" y="909"/>
                </a:lnTo>
                <a:close/>
                <a:moveTo>
                  <a:pt x="641" y="990"/>
                </a:moveTo>
                <a:lnTo>
                  <a:pt x="641" y="990"/>
                </a:lnTo>
                <a:cubicBezTo>
                  <a:pt x="643" y="990"/>
                  <a:pt x="644" y="990"/>
                  <a:pt x="644" y="990"/>
                </a:cubicBezTo>
                <a:lnTo>
                  <a:pt x="644" y="990"/>
                </a:lnTo>
                <a:cubicBezTo>
                  <a:pt x="645" y="993"/>
                  <a:pt x="646" y="996"/>
                  <a:pt x="647" y="999"/>
                </a:cubicBezTo>
                <a:lnTo>
                  <a:pt x="647" y="999"/>
                </a:lnTo>
                <a:cubicBezTo>
                  <a:pt x="645" y="998"/>
                  <a:pt x="646" y="991"/>
                  <a:pt x="641" y="994"/>
                </a:cubicBezTo>
                <a:lnTo>
                  <a:pt x="641" y="994"/>
                </a:lnTo>
                <a:cubicBezTo>
                  <a:pt x="641" y="992"/>
                  <a:pt x="641" y="991"/>
                  <a:pt x="641" y="990"/>
                </a:cubicBezTo>
                <a:close/>
                <a:moveTo>
                  <a:pt x="629" y="973"/>
                </a:moveTo>
                <a:lnTo>
                  <a:pt x="629" y="973"/>
                </a:lnTo>
                <a:cubicBezTo>
                  <a:pt x="632" y="971"/>
                  <a:pt x="636" y="970"/>
                  <a:pt x="638" y="968"/>
                </a:cubicBezTo>
                <a:lnTo>
                  <a:pt x="638" y="968"/>
                </a:lnTo>
                <a:cubicBezTo>
                  <a:pt x="639" y="971"/>
                  <a:pt x="641" y="974"/>
                  <a:pt x="645" y="974"/>
                </a:cubicBezTo>
                <a:lnTo>
                  <a:pt x="645" y="974"/>
                </a:lnTo>
                <a:cubicBezTo>
                  <a:pt x="644" y="975"/>
                  <a:pt x="643" y="976"/>
                  <a:pt x="642" y="977"/>
                </a:cubicBezTo>
                <a:lnTo>
                  <a:pt x="642" y="977"/>
                </a:lnTo>
                <a:lnTo>
                  <a:pt x="642" y="977"/>
                </a:lnTo>
                <a:cubicBezTo>
                  <a:pt x="636" y="984"/>
                  <a:pt x="634" y="974"/>
                  <a:pt x="629" y="973"/>
                </a:cubicBezTo>
                <a:close/>
                <a:moveTo>
                  <a:pt x="630" y="982"/>
                </a:moveTo>
                <a:lnTo>
                  <a:pt x="630" y="982"/>
                </a:lnTo>
                <a:cubicBezTo>
                  <a:pt x="630" y="981"/>
                  <a:pt x="630" y="980"/>
                  <a:pt x="630" y="979"/>
                </a:cubicBezTo>
                <a:lnTo>
                  <a:pt x="630" y="979"/>
                </a:lnTo>
                <a:cubicBezTo>
                  <a:pt x="630" y="980"/>
                  <a:pt x="630" y="981"/>
                  <a:pt x="630" y="982"/>
                </a:cubicBezTo>
                <a:close/>
                <a:moveTo>
                  <a:pt x="631" y="1025"/>
                </a:moveTo>
                <a:lnTo>
                  <a:pt x="631" y="1025"/>
                </a:lnTo>
                <a:cubicBezTo>
                  <a:pt x="633" y="1026"/>
                  <a:pt x="636" y="1026"/>
                  <a:pt x="634" y="1029"/>
                </a:cubicBezTo>
                <a:lnTo>
                  <a:pt x="634" y="1029"/>
                </a:lnTo>
                <a:cubicBezTo>
                  <a:pt x="633" y="1028"/>
                  <a:pt x="632" y="1028"/>
                  <a:pt x="630" y="1028"/>
                </a:cubicBezTo>
                <a:lnTo>
                  <a:pt x="630" y="1028"/>
                </a:lnTo>
                <a:cubicBezTo>
                  <a:pt x="631" y="1027"/>
                  <a:pt x="631" y="1027"/>
                  <a:pt x="631" y="1025"/>
                </a:cubicBezTo>
                <a:close/>
                <a:moveTo>
                  <a:pt x="613" y="1054"/>
                </a:moveTo>
                <a:lnTo>
                  <a:pt x="613" y="1054"/>
                </a:lnTo>
                <a:lnTo>
                  <a:pt x="613" y="1054"/>
                </a:lnTo>
                <a:lnTo>
                  <a:pt x="611" y="1059"/>
                </a:lnTo>
                <a:lnTo>
                  <a:pt x="611" y="1059"/>
                </a:lnTo>
                <a:cubicBezTo>
                  <a:pt x="610" y="1061"/>
                  <a:pt x="609" y="1061"/>
                  <a:pt x="609" y="1062"/>
                </a:cubicBezTo>
                <a:lnTo>
                  <a:pt x="609" y="1062"/>
                </a:lnTo>
                <a:cubicBezTo>
                  <a:pt x="600" y="1064"/>
                  <a:pt x="603" y="1059"/>
                  <a:pt x="603" y="1055"/>
                </a:cubicBezTo>
                <a:lnTo>
                  <a:pt x="603" y="1055"/>
                </a:lnTo>
                <a:cubicBezTo>
                  <a:pt x="603" y="1054"/>
                  <a:pt x="604" y="1053"/>
                  <a:pt x="605" y="1052"/>
                </a:cubicBezTo>
                <a:lnTo>
                  <a:pt x="605" y="1052"/>
                </a:lnTo>
                <a:cubicBezTo>
                  <a:pt x="607" y="1050"/>
                  <a:pt x="609" y="1048"/>
                  <a:pt x="609" y="1045"/>
                </a:cubicBezTo>
                <a:lnTo>
                  <a:pt x="609" y="1045"/>
                </a:lnTo>
                <a:cubicBezTo>
                  <a:pt x="609" y="1049"/>
                  <a:pt x="609" y="1051"/>
                  <a:pt x="613" y="1054"/>
                </a:cubicBezTo>
                <a:close/>
                <a:moveTo>
                  <a:pt x="609" y="990"/>
                </a:moveTo>
                <a:lnTo>
                  <a:pt x="609" y="990"/>
                </a:lnTo>
                <a:cubicBezTo>
                  <a:pt x="610" y="990"/>
                  <a:pt x="612" y="991"/>
                  <a:pt x="613" y="991"/>
                </a:cubicBezTo>
                <a:lnTo>
                  <a:pt x="613" y="991"/>
                </a:lnTo>
                <a:cubicBezTo>
                  <a:pt x="615" y="991"/>
                  <a:pt x="617" y="991"/>
                  <a:pt x="618" y="991"/>
                </a:cubicBezTo>
                <a:lnTo>
                  <a:pt x="618" y="991"/>
                </a:lnTo>
                <a:cubicBezTo>
                  <a:pt x="621" y="994"/>
                  <a:pt x="624" y="995"/>
                  <a:pt x="624" y="999"/>
                </a:cubicBezTo>
                <a:lnTo>
                  <a:pt x="624" y="999"/>
                </a:lnTo>
                <a:lnTo>
                  <a:pt x="624" y="999"/>
                </a:lnTo>
                <a:cubicBezTo>
                  <a:pt x="622" y="1001"/>
                  <a:pt x="622" y="1003"/>
                  <a:pt x="623" y="1006"/>
                </a:cubicBezTo>
                <a:lnTo>
                  <a:pt x="623" y="1006"/>
                </a:lnTo>
                <a:cubicBezTo>
                  <a:pt x="623" y="1008"/>
                  <a:pt x="623" y="1010"/>
                  <a:pt x="623" y="1012"/>
                </a:cubicBezTo>
                <a:lnTo>
                  <a:pt x="623" y="1012"/>
                </a:lnTo>
                <a:cubicBezTo>
                  <a:pt x="622" y="1012"/>
                  <a:pt x="621" y="1012"/>
                  <a:pt x="620" y="1012"/>
                </a:cubicBezTo>
                <a:lnTo>
                  <a:pt x="620" y="1012"/>
                </a:lnTo>
                <a:cubicBezTo>
                  <a:pt x="614" y="1012"/>
                  <a:pt x="614" y="1001"/>
                  <a:pt x="608" y="1002"/>
                </a:cubicBezTo>
                <a:lnTo>
                  <a:pt x="608" y="1001"/>
                </a:lnTo>
                <a:lnTo>
                  <a:pt x="603" y="998"/>
                </a:lnTo>
                <a:lnTo>
                  <a:pt x="603" y="998"/>
                </a:lnTo>
                <a:cubicBezTo>
                  <a:pt x="606" y="996"/>
                  <a:pt x="609" y="993"/>
                  <a:pt x="609" y="990"/>
                </a:cubicBezTo>
                <a:close/>
                <a:moveTo>
                  <a:pt x="600" y="836"/>
                </a:moveTo>
                <a:lnTo>
                  <a:pt x="600" y="836"/>
                </a:lnTo>
                <a:lnTo>
                  <a:pt x="600" y="836"/>
                </a:lnTo>
                <a:lnTo>
                  <a:pt x="600" y="836"/>
                </a:lnTo>
                <a:lnTo>
                  <a:pt x="600" y="836"/>
                </a:lnTo>
                <a:cubicBezTo>
                  <a:pt x="601" y="836"/>
                  <a:pt x="601" y="836"/>
                  <a:pt x="602" y="835"/>
                </a:cubicBezTo>
                <a:lnTo>
                  <a:pt x="602" y="835"/>
                </a:lnTo>
                <a:cubicBezTo>
                  <a:pt x="603" y="836"/>
                  <a:pt x="606" y="838"/>
                  <a:pt x="609" y="836"/>
                </a:cubicBezTo>
                <a:lnTo>
                  <a:pt x="609" y="836"/>
                </a:lnTo>
                <a:cubicBezTo>
                  <a:pt x="609" y="835"/>
                  <a:pt x="609" y="833"/>
                  <a:pt x="609" y="832"/>
                </a:cubicBezTo>
                <a:lnTo>
                  <a:pt x="609" y="832"/>
                </a:lnTo>
                <a:cubicBezTo>
                  <a:pt x="612" y="832"/>
                  <a:pt x="614" y="834"/>
                  <a:pt x="614" y="837"/>
                </a:cubicBezTo>
                <a:lnTo>
                  <a:pt x="614" y="837"/>
                </a:lnTo>
                <a:cubicBezTo>
                  <a:pt x="617" y="837"/>
                  <a:pt x="619" y="836"/>
                  <a:pt x="622" y="836"/>
                </a:cubicBezTo>
                <a:lnTo>
                  <a:pt x="622" y="836"/>
                </a:lnTo>
                <a:cubicBezTo>
                  <a:pt x="623" y="837"/>
                  <a:pt x="624" y="837"/>
                  <a:pt x="625" y="837"/>
                </a:cubicBezTo>
                <a:lnTo>
                  <a:pt x="625" y="837"/>
                </a:lnTo>
                <a:cubicBezTo>
                  <a:pt x="623" y="840"/>
                  <a:pt x="622" y="841"/>
                  <a:pt x="621" y="844"/>
                </a:cubicBezTo>
                <a:lnTo>
                  <a:pt x="621" y="844"/>
                </a:lnTo>
                <a:cubicBezTo>
                  <a:pt x="621" y="844"/>
                  <a:pt x="620" y="844"/>
                  <a:pt x="620" y="843"/>
                </a:cubicBezTo>
                <a:lnTo>
                  <a:pt x="620" y="843"/>
                </a:lnTo>
                <a:cubicBezTo>
                  <a:pt x="619" y="843"/>
                  <a:pt x="619" y="843"/>
                  <a:pt x="618" y="843"/>
                </a:cubicBezTo>
                <a:lnTo>
                  <a:pt x="618" y="843"/>
                </a:lnTo>
                <a:cubicBezTo>
                  <a:pt x="618" y="839"/>
                  <a:pt x="615" y="837"/>
                  <a:pt x="612" y="836"/>
                </a:cubicBezTo>
                <a:lnTo>
                  <a:pt x="612" y="836"/>
                </a:lnTo>
                <a:cubicBezTo>
                  <a:pt x="609" y="837"/>
                  <a:pt x="604" y="836"/>
                  <a:pt x="600" y="836"/>
                </a:cubicBezTo>
                <a:close/>
                <a:moveTo>
                  <a:pt x="626" y="1061"/>
                </a:moveTo>
                <a:lnTo>
                  <a:pt x="626" y="1061"/>
                </a:lnTo>
                <a:close/>
                <a:moveTo>
                  <a:pt x="621" y="1035"/>
                </a:moveTo>
                <a:lnTo>
                  <a:pt x="621" y="1035"/>
                </a:lnTo>
                <a:cubicBezTo>
                  <a:pt x="618" y="1032"/>
                  <a:pt x="610" y="1036"/>
                  <a:pt x="610" y="1029"/>
                </a:cubicBezTo>
                <a:lnTo>
                  <a:pt x="610" y="1029"/>
                </a:lnTo>
                <a:lnTo>
                  <a:pt x="611" y="1029"/>
                </a:lnTo>
                <a:lnTo>
                  <a:pt x="611" y="1029"/>
                </a:lnTo>
                <a:cubicBezTo>
                  <a:pt x="618" y="1028"/>
                  <a:pt x="624" y="1027"/>
                  <a:pt x="624" y="1019"/>
                </a:cubicBezTo>
                <a:lnTo>
                  <a:pt x="624" y="1019"/>
                </a:lnTo>
                <a:cubicBezTo>
                  <a:pt x="625" y="1019"/>
                  <a:pt x="625" y="1020"/>
                  <a:pt x="625" y="1021"/>
                </a:cubicBezTo>
                <a:lnTo>
                  <a:pt x="625" y="1021"/>
                </a:lnTo>
                <a:cubicBezTo>
                  <a:pt x="626" y="1022"/>
                  <a:pt x="626" y="1022"/>
                  <a:pt x="627" y="1022"/>
                </a:cubicBezTo>
                <a:lnTo>
                  <a:pt x="627" y="1022"/>
                </a:lnTo>
                <a:cubicBezTo>
                  <a:pt x="626" y="1027"/>
                  <a:pt x="620" y="1029"/>
                  <a:pt x="621" y="1035"/>
                </a:cubicBezTo>
                <a:close/>
                <a:moveTo>
                  <a:pt x="630" y="949"/>
                </a:moveTo>
                <a:lnTo>
                  <a:pt x="630" y="949"/>
                </a:lnTo>
                <a:lnTo>
                  <a:pt x="630" y="949"/>
                </a:lnTo>
                <a:lnTo>
                  <a:pt x="630" y="949"/>
                </a:lnTo>
                <a:cubicBezTo>
                  <a:pt x="630" y="948"/>
                  <a:pt x="630" y="947"/>
                  <a:pt x="630" y="946"/>
                </a:cubicBezTo>
                <a:lnTo>
                  <a:pt x="630" y="946"/>
                </a:lnTo>
                <a:cubicBezTo>
                  <a:pt x="629" y="946"/>
                  <a:pt x="628" y="945"/>
                  <a:pt x="628" y="945"/>
                </a:cubicBezTo>
                <a:lnTo>
                  <a:pt x="628" y="945"/>
                </a:lnTo>
                <a:cubicBezTo>
                  <a:pt x="630" y="945"/>
                  <a:pt x="631" y="946"/>
                  <a:pt x="633" y="946"/>
                </a:cubicBezTo>
                <a:lnTo>
                  <a:pt x="633" y="946"/>
                </a:lnTo>
                <a:cubicBezTo>
                  <a:pt x="632" y="946"/>
                  <a:pt x="631" y="947"/>
                  <a:pt x="630" y="947"/>
                </a:cubicBezTo>
                <a:lnTo>
                  <a:pt x="630" y="947"/>
                </a:lnTo>
                <a:cubicBezTo>
                  <a:pt x="630" y="947"/>
                  <a:pt x="630" y="948"/>
                  <a:pt x="630" y="949"/>
                </a:cubicBezTo>
                <a:close/>
                <a:moveTo>
                  <a:pt x="614" y="910"/>
                </a:moveTo>
                <a:lnTo>
                  <a:pt x="614" y="910"/>
                </a:lnTo>
                <a:close/>
                <a:moveTo>
                  <a:pt x="624" y="955"/>
                </a:moveTo>
                <a:lnTo>
                  <a:pt x="626" y="955"/>
                </a:lnTo>
                <a:lnTo>
                  <a:pt x="626" y="955"/>
                </a:lnTo>
                <a:cubicBezTo>
                  <a:pt x="625" y="958"/>
                  <a:pt x="625" y="959"/>
                  <a:pt x="623" y="960"/>
                </a:cubicBezTo>
                <a:lnTo>
                  <a:pt x="623" y="960"/>
                </a:lnTo>
                <a:cubicBezTo>
                  <a:pt x="623" y="963"/>
                  <a:pt x="616" y="961"/>
                  <a:pt x="618" y="967"/>
                </a:cubicBezTo>
                <a:lnTo>
                  <a:pt x="618" y="967"/>
                </a:lnTo>
                <a:cubicBezTo>
                  <a:pt x="619" y="968"/>
                  <a:pt x="620" y="969"/>
                  <a:pt x="621" y="970"/>
                </a:cubicBezTo>
                <a:lnTo>
                  <a:pt x="621" y="970"/>
                </a:lnTo>
                <a:cubicBezTo>
                  <a:pt x="623" y="972"/>
                  <a:pt x="624" y="974"/>
                  <a:pt x="627" y="973"/>
                </a:cubicBezTo>
                <a:lnTo>
                  <a:pt x="627" y="973"/>
                </a:lnTo>
                <a:cubicBezTo>
                  <a:pt x="628" y="974"/>
                  <a:pt x="629" y="975"/>
                  <a:pt x="629" y="977"/>
                </a:cubicBezTo>
                <a:lnTo>
                  <a:pt x="629" y="977"/>
                </a:lnTo>
                <a:cubicBezTo>
                  <a:pt x="624" y="974"/>
                  <a:pt x="617" y="973"/>
                  <a:pt x="611" y="970"/>
                </a:cubicBezTo>
                <a:lnTo>
                  <a:pt x="611" y="970"/>
                </a:lnTo>
                <a:cubicBezTo>
                  <a:pt x="610" y="967"/>
                  <a:pt x="609" y="963"/>
                  <a:pt x="607" y="959"/>
                </a:cubicBezTo>
                <a:lnTo>
                  <a:pt x="607" y="959"/>
                </a:lnTo>
                <a:cubicBezTo>
                  <a:pt x="606" y="959"/>
                  <a:pt x="606" y="959"/>
                  <a:pt x="605" y="959"/>
                </a:cubicBezTo>
                <a:lnTo>
                  <a:pt x="605" y="959"/>
                </a:lnTo>
                <a:cubicBezTo>
                  <a:pt x="606" y="956"/>
                  <a:pt x="607" y="954"/>
                  <a:pt x="608" y="953"/>
                </a:cubicBezTo>
                <a:lnTo>
                  <a:pt x="608" y="953"/>
                </a:lnTo>
                <a:cubicBezTo>
                  <a:pt x="613" y="954"/>
                  <a:pt x="618" y="954"/>
                  <a:pt x="624" y="955"/>
                </a:cubicBezTo>
                <a:lnTo>
                  <a:pt x="609" y="1166"/>
                </a:lnTo>
                <a:lnTo>
                  <a:pt x="609" y="1166"/>
                </a:lnTo>
                <a:cubicBezTo>
                  <a:pt x="603" y="1168"/>
                  <a:pt x="606" y="1163"/>
                  <a:pt x="606" y="1161"/>
                </a:cubicBezTo>
                <a:lnTo>
                  <a:pt x="606" y="1161"/>
                </a:lnTo>
                <a:cubicBezTo>
                  <a:pt x="608" y="1162"/>
                  <a:pt x="608" y="1164"/>
                  <a:pt x="609" y="1166"/>
                </a:cubicBezTo>
                <a:lnTo>
                  <a:pt x="624" y="955"/>
                </a:lnTo>
                <a:close/>
                <a:moveTo>
                  <a:pt x="626" y="1109"/>
                </a:moveTo>
                <a:lnTo>
                  <a:pt x="626" y="1109"/>
                </a:lnTo>
                <a:cubicBezTo>
                  <a:pt x="625" y="1119"/>
                  <a:pt x="618" y="1111"/>
                  <a:pt x="615" y="1114"/>
                </a:cubicBezTo>
                <a:lnTo>
                  <a:pt x="615" y="1114"/>
                </a:lnTo>
                <a:cubicBezTo>
                  <a:pt x="614" y="1115"/>
                  <a:pt x="614" y="1117"/>
                  <a:pt x="614" y="1118"/>
                </a:cubicBezTo>
                <a:lnTo>
                  <a:pt x="614" y="1118"/>
                </a:lnTo>
                <a:cubicBezTo>
                  <a:pt x="614" y="1125"/>
                  <a:pt x="617" y="1132"/>
                  <a:pt x="615" y="1139"/>
                </a:cubicBezTo>
                <a:lnTo>
                  <a:pt x="615" y="1139"/>
                </a:lnTo>
                <a:cubicBezTo>
                  <a:pt x="614" y="1138"/>
                  <a:pt x="614" y="1136"/>
                  <a:pt x="613" y="1135"/>
                </a:cubicBezTo>
                <a:lnTo>
                  <a:pt x="613" y="1135"/>
                </a:lnTo>
                <a:cubicBezTo>
                  <a:pt x="611" y="1134"/>
                  <a:pt x="609" y="1132"/>
                  <a:pt x="606" y="1129"/>
                </a:cubicBezTo>
                <a:lnTo>
                  <a:pt x="606" y="1129"/>
                </a:lnTo>
                <a:cubicBezTo>
                  <a:pt x="600" y="1114"/>
                  <a:pt x="600" y="1114"/>
                  <a:pt x="592" y="1118"/>
                </a:cubicBezTo>
                <a:lnTo>
                  <a:pt x="592" y="1118"/>
                </a:lnTo>
                <a:cubicBezTo>
                  <a:pt x="592" y="1122"/>
                  <a:pt x="589" y="1123"/>
                  <a:pt x="587" y="1122"/>
                </a:cubicBezTo>
                <a:lnTo>
                  <a:pt x="587" y="1122"/>
                </a:lnTo>
                <a:cubicBezTo>
                  <a:pt x="585" y="1122"/>
                  <a:pt x="584" y="1125"/>
                  <a:pt x="582" y="1125"/>
                </a:cubicBezTo>
                <a:lnTo>
                  <a:pt x="582" y="1125"/>
                </a:lnTo>
                <a:cubicBezTo>
                  <a:pt x="585" y="1122"/>
                  <a:pt x="585" y="1118"/>
                  <a:pt x="588" y="1115"/>
                </a:cubicBezTo>
                <a:lnTo>
                  <a:pt x="588" y="1115"/>
                </a:lnTo>
                <a:cubicBezTo>
                  <a:pt x="592" y="1111"/>
                  <a:pt x="589" y="1106"/>
                  <a:pt x="587" y="1101"/>
                </a:cubicBezTo>
                <a:lnTo>
                  <a:pt x="587" y="1101"/>
                </a:lnTo>
                <a:cubicBezTo>
                  <a:pt x="587" y="1102"/>
                  <a:pt x="587" y="1102"/>
                  <a:pt x="586" y="1102"/>
                </a:cubicBezTo>
                <a:lnTo>
                  <a:pt x="586" y="1102"/>
                </a:lnTo>
                <a:cubicBezTo>
                  <a:pt x="586" y="1102"/>
                  <a:pt x="586" y="1102"/>
                  <a:pt x="585" y="1102"/>
                </a:cubicBezTo>
                <a:lnTo>
                  <a:pt x="585" y="1102"/>
                </a:lnTo>
                <a:cubicBezTo>
                  <a:pt x="587" y="1101"/>
                  <a:pt x="591" y="1101"/>
                  <a:pt x="593" y="1101"/>
                </a:cubicBezTo>
                <a:lnTo>
                  <a:pt x="593" y="1101"/>
                </a:lnTo>
                <a:cubicBezTo>
                  <a:pt x="596" y="1103"/>
                  <a:pt x="598" y="1107"/>
                  <a:pt x="603" y="1103"/>
                </a:cubicBezTo>
                <a:lnTo>
                  <a:pt x="603" y="1103"/>
                </a:lnTo>
                <a:cubicBezTo>
                  <a:pt x="603" y="1097"/>
                  <a:pt x="604" y="1091"/>
                  <a:pt x="604" y="1085"/>
                </a:cubicBezTo>
                <a:lnTo>
                  <a:pt x="604" y="1085"/>
                </a:lnTo>
                <a:cubicBezTo>
                  <a:pt x="608" y="1083"/>
                  <a:pt x="610" y="1081"/>
                  <a:pt x="607" y="1077"/>
                </a:cubicBezTo>
                <a:lnTo>
                  <a:pt x="607" y="1077"/>
                </a:lnTo>
                <a:cubicBezTo>
                  <a:pt x="604" y="1077"/>
                  <a:pt x="602" y="1078"/>
                  <a:pt x="599" y="1079"/>
                </a:cubicBezTo>
                <a:lnTo>
                  <a:pt x="599" y="1079"/>
                </a:lnTo>
                <a:cubicBezTo>
                  <a:pt x="599" y="1079"/>
                  <a:pt x="599" y="1079"/>
                  <a:pt x="598" y="1079"/>
                </a:cubicBezTo>
                <a:lnTo>
                  <a:pt x="598" y="1079"/>
                </a:lnTo>
                <a:cubicBezTo>
                  <a:pt x="597" y="1081"/>
                  <a:pt x="594" y="1081"/>
                  <a:pt x="593" y="1080"/>
                </a:cubicBezTo>
                <a:lnTo>
                  <a:pt x="593" y="1080"/>
                </a:lnTo>
                <a:cubicBezTo>
                  <a:pt x="592" y="1080"/>
                  <a:pt x="591" y="1080"/>
                  <a:pt x="591" y="1080"/>
                </a:cubicBezTo>
                <a:lnTo>
                  <a:pt x="591" y="1080"/>
                </a:lnTo>
                <a:cubicBezTo>
                  <a:pt x="590" y="1080"/>
                  <a:pt x="590" y="1080"/>
                  <a:pt x="590" y="1081"/>
                </a:cubicBezTo>
                <a:lnTo>
                  <a:pt x="590" y="1081"/>
                </a:lnTo>
                <a:cubicBezTo>
                  <a:pt x="589" y="1078"/>
                  <a:pt x="588" y="1076"/>
                  <a:pt x="590" y="1073"/>
                </a:cubicBezTo>
                <a:lnTo>
                  <a:pt x="590" y="1073"/>
                </a:lnTo>
                <a:cubicBezTo>
                  <a:pt x="591" y="1071"/>
                  <a:pt x="592" y="1070"/>
                  <a:pt x="593" y="1067"/>
                </a:cubicBezTo>
                <a:lnTo>
                  <a:pt x="593" y="1067"/>
                </a:lnTo>
                <a:cubicBezTo>
                  <a:pt x="593" y="1066"/>
                  <a:pt x="594" y="1066"/>
                  <a:pt x="595" y="1066"/>
                </a:cubicBezTo>
                <a:lnTo>
                  <a:pt x="595" y="1066"/>
                </a:lnTo>
                <a:cubicBezTo>
                  <a:pt x="595" y="1068"/>
                  <a:pt x="595" y="1071"/>
                  <a:pt x="597" y="1073"/>
                </a:cubicBezTo>
                <a:lnTo>
                  <a:pt x="597" y="1073"/>
                </a:lnTo>
                <a:cubicBezTo>
                  <a:pt x="597" y="1066"/>
                  <a:pt x="602" y="1066"/>
                  <a:pt x="605" y="1067"/>
                </a:cubicBezTo>
                <a:lnTo>
                  <a:pt x="605" y="1067"/>
                </a:lnTo>
                <a:lnTo>
                  <a:pt x="605" y="1067"/>
                </a:lnTo>
                <a:lnTo>
                  <a:pt x="605" y="1067"/>
                </a:lnTo>
                <a:cubicBezTo>
                  <a:pt x="606" y="1068"/>
                  <a:pt x="606" y="1069"/>
                  <a:pt x="607" y="1070"/>
                </a:cubicBezTo>
                <a:lnTo>
                  <a:pt x="607" y="1070"/>
                </a:lnTo>
                <a:cubicBezTo>
                  <a:pt x="612" y="1073"/>
                  <a:pt x="617" y="1076"/>
                  <a:pt x="623" y="1081"/>
                </a:cubicBezTo>
                <a:lnTo>
                  <a:pt x="623" y="1081"/>
                </a:lnTo>
                <a:cubicBezTo>
                  <a:pt x="628" y="1082"/>
                  <a:pt x="630" y="1088"/>
                  <a:pt x="630" y="1092"/>
                </a:cubicBezTo>
                <a:lnTo>
                  <a:pt x="630" y="1092"/>
                </a:lnTo>
                <a:cubicBezTo>
                  <a:pt x="630" y="1092"/>
                  <a:pt x="631" y="1092"/>
                  <a:pt x="633" y="1092"/>
                </a:cubicBezTo>
                <a:lnTo>
                  <a:pt x="633" y="1092"/>
                </a:lnTo>
                <a:cubicBezTo>
                  <a:pt x="634" y="1093"/>
                  <a:pt x="634" y="1094"/>
                  <a:pt x="636" y="1095"/>
                </a:cubicBezTo>
                <a:lnTo>
                  <a:pt x="636" y="1095"/>
                </a:lnTo>
                <a:cubicBezTo>
                  <a:pt x="633" y="1100"/>
                  <a:pt x="620" y="1098"/>
                  <a:pt x="626" y="1109"/>
                </a:cubicBezTo>
                <a:lnTo>
                  <a:pt x="651" y="976"/>
                </a:lnTo>
                <a:lnTo>
                  <a:pt x="626" y="1109"/>
                </a:lnTo>
                <a:close/>
                <a:moveTo>
                  <a:pt x="661" y="1033"/>
                </a:moveTo>
                <a:lnTo>
                  <a:pt x="661" y="1033"/>
                </a:lnTo>
                <a:cubicBezTo>
                  <a:pt x="663" y="1037"/>
                  <a:pt x="667" y="1041"/>
                  <a:pt x="665" y="1046"/>
                </a:cubicBezTo>
                <a:lnTo>
                  <a:pt x="665" y="1046"/>
                </a:lnTo>
                <a:lnTo>
                  <a:pt x="665" y="1046"/>
                </a:lnTo>
                <a:lnTo>
                  <a:pt x="665" y="1046"/>
                </a:lnTo>
                <a:cubicBezTo>
                  <a:pt x="664" y="1045"/>
                  <a:pt x="663" y="1045"/>
                  <a:pt x="662" y="1046"/>
                </a:cubicBezTo>
                <a:lnTo>
                  <a:pt x="662" y="1046"/>
                </a:lnTo>
                <a:cubicBezTo>
                  <a:pt x="661" y="1045"/>
                  <a:pt x="661" y="1045"/>
                  <a:pt x="661" y="1044"/>
                </a:cubicBezTo>
                <a:lnTo>
                  <a:pt x="661" y="1044"/>
                </a:lnTo>
                <a:cubicBezTo>
                  <a:pt x="661" y="1043"/>
                  <a:pt x="661" y="1042"/>
                  <a:pt x="661" y="1040"/>
                </a:cubicBezTo>
                <a:lnTo>
                  <a:pt x="661" y="1040"/>
                </a:lnTo>
                <a:cubicBezTo>
                  <a:pt x="656" y="1040"/>
                  <a:pt x="652" y="1039"/>
                  <a:pt x="649" y="1035"/>
                </a:cubicBezTo>
                <a:lnTo>
                  <a:pt x="649" y="1035"/>
                </a:lnTo>
                <a:cubicBezTo>
                  <a:pt x="652" y="1033"/>
                  <a:pt x="654" y="1030"/>
                  <a:pt x="654" y="1027"/>
                </a:cubicBezTo>
                <a:lnTo>
                  <a:pt x="654" y="1027"/>
                </a:lnTo>
                <a:cubicBezTo>
                  <a:pt x="654" y="1026"/>
                  <a:pt x="654" y="1026"/>
                  <a:pt x="654" y="1025"/>
                </a:cubicBezTo>
                <a:lnTo>
                  <a:pt x="654" y="1025"/>
                </a:lnTo>
                <a:cubicBezTo>
                  <a:pt x="656" y="1028"/>
                  <a:pt x="659" y="1030"/>
                  <a:pt x="661" y="1028"/>
                </a:cubicBezTo>
                <a:lnTo>
                  <a:pt x="661" y="1028"/>
                </a:lnTo>
                <a:cubicBezTo>
                  <a:pt x="661" y="1030"/>
                  <a:pt x="661" y="1031"/>
                  <a:pt x="661" y="1033"/>
                </a:cubicBezTo>
                <a:close/>
                <a:moveTo>
                  <a:pt x="665" y="941"/>
                </a:moveTo>
                <a:lnTo>
                  <a:pt x="665" y="941"/>
                </a:lnTo>
                <a:lnTo>
                  <a:pt x="665" y="941"/>
                </a:lnTo>
                <a:cubicBezTo>
                  <a:pt x="665" y="945"/>
                  <a:pt x="666" y="949"/>
                  <a:pt x="662" y="952"/>
                </a:cubicBezTo>
                <a:lnTo>
                  <a:pt x="659" y="947"/>
                </a:lnTo>
                <a:lnTo>
                  <a:pt x="659" y="947"/>
                </a:lnTo>
                <a:cubicBezTo>
                  <a:pt x="659" y="948"/>
                  <a:pt x="658" y="950"/>
                  <a:pt x="658" y="953"/>
                </a:cubicBezTo>
                <a:lnTo>
                  <a:pt x="658" y="953"/>
                </a:lnTo>
                <a:cubicBezTo>
                  <a:pt x="653" y="956"/>
                  <a:pt x="656" y="959"/>
                  <a:pt x="658" y="963"/>
                </a:cubicBezTo>
                <a:lnTo>
                  <a:pt x="658" y="963"/>
                </a:lnTo>
                <a:cubicBezTo>
                  <a:pt x="656" y="967"/>
                  <a:pt x="648" y="968"/>
                  <a:pt x="651" y="976"/>
                </a:cubicBezTo>
                <a:lnTo>
                  <a:pt x="651" y="976"/>
                </a:lnTo>
                <a:cubicBezTo>
                  <a:pt x="650" y="975"/>
                  <a:pt x="649" y="974"/>
                  <a:pt x="648" y="974"/>
                </a:cubicBezTo>
                <a:lnTo>
                  <a:pt x="648" y="974"/>
                </a:lnTo>
                <a:cubicBezTo>
                  <a:pt x="648" y="974"/>
                  <a:pt x="648" y="973"/>
                  <a:pt x="649" y="973"/>
                </a:cubicBezTo>
                <a:lnTo>
                  <a:pt x="649" y="973"/>
                </a:lnTo>
                <a:cubicBezTo>
                  <a:pt x="649" y="967"/>
                  <a:pt x="650" y="960"/>
                  <a:pt x="649" y="954"/>
                </a:cubicBezTo>
                <a:lnTo>
                  <a:pt x="649" y="954"/>
                </a:lnTo>
                <a:cubicBezTo>
                  <a:pt x="652" y="954"/>
                  <a:pt x="653" y="952"/>
                  <a:pt x="655" y="949"/>
                </a:cubicBezTo>
                <a:lnTo>
                  <a:pt x="655" y="949"/>
                </a:lnTo>
                <a:cubicBezTo>
                  <a:pt x="656" y="947"/>
                  <a:pt x="656" y="946"/>
                  <a:pt x="656" y="943"/>
                </a:cubicBezTo>
                <a:lnTo>
                  <a:pt x="656" y="943"/>
                </a:lnTo>
                <a:cubicBezTo>
                  <a:pt x="655" y="941"/>
                  <a:pt x="655" y="937"/>
                  <a:pt x="654" y="934"/>
                </a:cubicBezTo>
                <a:lnTo>
                  <a:pt x="654" y="934"/>
                </a:lnTo>
                <a:cubicBezTo>
                  <a:pt x="658" y="935"/>
                  <a:pt x="661" y="936"/>
                  <a:pt x="663" y="937"/>
                </a:cubicBezTo>
                <a:lnTo>
                  <a:pt x="663" y="937"/>
                </a:lnTo>
                <a:cubicBezTo>
                  <a:pt x="664" y="925"/>
                  <a:pt x="663" y="924"/>
                  <a:pt x="652" y="927"/>
                </a:cubicBezTo>
                <a:lnTo>
                  <a:pt x="652" y="927"/>
                </a:lnTo>
                <a:lnTo>
                  <a:pt x="652" y="927"/>
                </a:lnTo>
                <a:lnTo>
                  <a:pt x="652" y="927"/>
                </a:lnTo>
                <a:lnTo>
                  <a:pt x="652" y="926"/>
                </a:lnTo>
                <a:lnTo>
                  <a:pt x="652" y="926"/>
                </a:lnTo>
                <a:cubicBezTo>
                  <a:pt x="654" y="925"/>
                  <a:pt x="655" y="923"/>
                  <a:pt x="655" y="921"/>
                </a:cubicBezTo>
                <a:lnTo>
                  <a:pt x="655" y="921"/>
                </a:lnTo>
                <a:cubicBezTo>
                  <a:pt x="654" y="919"/>
                  <a:pt x="653" y="917"/>
                  <a:pt x="652" y="916"/>
                </a:cubicBezTo>
                <a:lnTo>
                  <a:pt x="652" y="916"/>
                </a:lnTo>
                <a:cubicBezTo>
                  <a:pt x="655" y="913"/>
                  <a:pt x="656" y="910"/>
                  <a:pt x="654" y="904"/>
                </a:cubicBezTo>
                <a:lnTo>
                  <a:pt x="654" y="904"/>
                </a:lnTo>
                <a:cubicBezTo>
                  <a:pt x="655" y="905"/>
                  <a:pt x="656" y="905"/>
                  <a:pt x="658" y="905"/>
                </a:cubicBezTo>
                <a:lnTo>
                  <a:pt x="658" y="905"/>
                </a:lnTo>
                <a:cubicBezTo>
                  <a:pt x="660" y="905"/>
                  <a:pt x="662" y="906"/>
                  <a:pt x="665" y="904"/>
                </a:cubicBezTo>
                <a:lnTo>
                  <a:pt x="665" y="904"/>
                </a:lnTo>
                <a:lnTo>
                  <a:pt x="664" y="904"/>
                </a:lnTo>
                <a:lnTo>
                  <a:pt x="664" y="904"/>
                </a:lnTo>
                <a:cubicBezTo>
                  <a:pt x="665" y="905"/>
                  <a:pt x="666" y="905"/>
                  <a:pt x="666" y="906"/>
                </a:cubicBezTo>
                <a:lnTo>
                  <a:pt x="666" y="906"/>
                </a:lnTo>
                <a:cubicBezTo>
                  <a:pt x="665" y="907"/>
                  <a:pt x="665" y="908"/>
                  <a:pt x="665" y="909"/>
                </a:cubicBezTo>
                <a:lnTo>
                  <a:pt x="665" y="909"/>
                </a:lnTo>
                <a:cubicBezTo>
                  <a:pt x="665" y="915"/>
                  <a:pt x="659" y="914"/>
                  <a:pt x="658" y="916"/>
                </a:cubicBezTo>
                <a:lnTo>
                  <a:pt x="658" y="916"/>
                </a:lnTo>
                <a:cubicBezTo>
                  <a:pt x="658" y="918"/>
                  <a:pt x="658" y="920"/>
                  <a:pt x="658" y="921"/>
                </a:cubicBezTo>
                <a:lnTo>
                  <a:pt x="658" y="921"/>
                </a:lnTo>
                <a:cubicBezTo>
                  <a:pt x="665" y="924"/>
                  <a:pt x="671" y="927"/>
                  <a:pt x="668" y="937"/>
                </a:cubicBezTo>
                <a:lnTo>
                  <a:pt x="668" y="937"/>
                </a:lnTo>
                <a:lnTo>
                  <a:pt x="668" y="938"/>
                </a:lnTo>
                <a:lnTo>
                  <a:pt x="668" y="938"/>
                </a:lnTo>
                <a:cubicBezTo>
                  <a:pt x="667" y="938"/>
                  <a:pt x="666" y="939"/>
                  <a:pt x="664" y="939"/>
                </a:cubicBezTo>
                <a:lnTo>
                  <a:pt x="664" y="939"/>
                </a:lnTo>
                <a:cubicBezTo>
                  <a:pt x="664" y="940"/>
                  <a:pt x="664" y="941"/>
                  <a:pt x="665" y="941"/>
                </a:cubicBezTo>
                <a:lnTo>
                  <a:pt x="677" y="874"/>
                </a:lnTo>
                <a:lnTo>
                  <a:pt x="677" y="874"/>
                </a:lnTo>
                <a:cubicBezTo>
                  <a:pt x="675" y="875"/>
                  <a:pt x="674" y="878"/>
                  <a:pt x="673" y="879"/>
                </a:cubicBezTo>
                <a:lnTo>
                  <a:pt x="673" y="879"/>
                </a:lnTo>
                <a:cubicBezTo>
                  <a:pt x="672" y="878"/>
                  <a:pt x="670" y="875"/>
                  <a:pt x="669" y="873"/>
                </a:cubicBezTo>
                <a:lnTo>
                  <a:pt x="669" y="873"/>
                </a:lnTo>
                <a:cubicBezTo>
                  <a:pt x="669" y="873"/>
                  <a:pt x="670" y="872"/>
                  <a:pt x="670" y="871"/>
                </a:cubicBezTo>
                <a:lnTo>
                  <a:pt x="670" y="871"/>
                </a:lnTo>
                <a:cubicBezTo>
                  <a:pt x="671" y="873"/>
                  <a:pt x="673" y="873"/>
                  <a:pt x="673" y="874"/>
                </a:cubicBezTo>
                <a:lnTo>
                  <a:pt x="673" y="874"/>
                </a:lnTo>
                <a:cubicBezTo>
                  <a:pt x="675" y="874"/>
                  <a:pt x="676" y="874"/>
                  <a:pt x="677" y="873"/>
                </a:cubicBezTo>
                <a:lnTo>
                  <a:pt x="677" y="873"/>
                </a:lnTo>
                <a:cubicBezTo>
                  <a:pt x="679" y="873"/>
                  <a:pt x="680" y="872"/>
                  <a:pt x="682" y="871"/>
                </a:cubicBezTo>
                <a:lnTo>
                  <a:pt x="682" y="871"/>
                </a:lnTo>
                <a:cubicBezTo>
                  <a:pt x="681" y="873"/>
                  <a:pt x="679" y="874"/>
                  <a:pt x="677" y="874"/>
                </a:cubicBezTo>
                <a:lnTo>
                  <a:pt x="682" y="917"/>
                </a:lnTo>
                <a:lnTo>
                  <a:pt x="682" y="917"/>
                </a:lnTo>
                <a:cubicBezTo>
                  <a:pt x="679" y="918"/>
                  <a:pt x="680" y="913"/>
                  <a:pt x="679" y="913"/>
                </a:cubicBezTo>
                <a:lnTo>
                  <a:pt x="679" y="913"/>
                </a:lnTo>
                <a:cubicBezTo>
                  <a:pt x="680" y="913"/>
                  <a:pt x="680" y="911"/>
                  <a:pt x="681" y="910"/>
                </a:cubicBezTo>
                <a:lnTo>
                  <a:pt x="681" y="910"/>
                </a:lnTo>
                <a:cubicBezTo>
                  <a:pt x="680" y="912"/>
                  <a:pt x="680" y="914"/>
                  <a:pt x="682" y="917"/>
                </a:cubicBezTo>
                <a:lnTo>
                  <a:pt x="665" y="941"/>
                </a:lnTo>
                <a:close/>
                <a:moveTo>
                  <a:pt x="638" y="867"/>
                </a:moveTo>
                <a:lnTo>
                  <a:pt x="638" y="867"/>
                </a:lnTo>
                <a:cubicBezTo>
                  <a:pt x="638" y="861"/>
                  <a:pt x="645" y="858"/>
                  <a:pt x="645" y="853"/>
                </a:cubicBezTo>
                <a:lnTo>
                  <a:pt x="645" y="853"/>
                </a:lnTo>
                <a:cubicBezTo>
                  <a:pt x="651" y="853"/>
                  <a:pt x="653" y="857"/>
                  <a:pt x="658" y="858"/>
                </a:cubicBezTo>
                <a:lnTo>
                  <a:pt x="658" y="858"/>
                </a:lnTo>
                <a:cubicBezTo>
                  <a:pt x="659" y="858"/>
                  <a:pt x="660" y="857"/>
                  <a:pt x="661" y="857"/>
                </a:cubicBezTo>
                <a:lnTo>
                  <a:pt x="661" y="857"/>
                </a:lnTo>
                <a:cubicBezTo>
                  <a:pt x="665" y="851"/>
                  <a:pt x="667" y="845"/>
                  <a:pt x="667" y="839"/>
                </a:cubicBezTo>
                <a:lnTo>
                  <a:pt x="667" y="839"/>
                </a:lnTo>
                <a:cubicBezTo>
                  <a:pt x="667" y="836"/>
                  <a:pt x="667" y="833"/>
                  <a:pt x="663" y="830"/>
                </a:cubicBezTo>
                <a:lnTo>
                  <a:pt x="663" y="830"/>
                </a:lnTo>
                <a:cubicBezTo>
                  <a:pt x="661" y="830"/>
                  <a:pt x="660" y="830"/>
                  <a:pt x="659" y="830"/>
                </a:cubicBezTo>
                <a:lnTo>
                  <a:pt x="659" y="830"/>
                </a:lnTo>
                <a:cubicBezTo>
                  <a:pt x="658" y="830"/>
                  <a:pt x="658" y="829"/>
                  <a:pt x="658" y="828"/>
                </a:cubicBezTo>
                <a:lnTo>
                  <a:pt x="658" y="828"/>
                </a:lnTo>
                <a:cubicBezTo>
                  <a:pt x="659" y="826"/>
                  <a:pt x="660" y="823"/>
                  <a:pt x="663" y="824"/>
                </a:cubicBezTo>
                <a:lnTo>
                  <a:pt x="663" y="824"/>
                </a:lnTo>
                <a:cubicBezTo>
                  <a:pt x="663" y="824"/>
                  <a:pt x="664" y="825"/>
                  <a:pt x="665" y="825"/>
                </a:cubicBezTo>
                <a:lnTo>
                  <a:pt x="665" y="825"/>
                </a:lnTo>
                <a:cubicBezTo>
                  <a:pt x="667" y="828"/>
                  <a:pt x="667" y="831"/>
                  <a:pt x="669" y="834"/>
                </a:cubicBezTo>
                <a:lnTo>
                  <a:pt x="669" y="834"/>
                </a:lnTo>
                <a:cubicBezTo>
                  <a:pt x="670" y="841"/>
                  <a:pt x="676" y="842"/>
                  <a:pt x="679" y="846"/>
                </a:cubicBezTo>
                <a:lnTo>
                  <a:pt x="679" y="846"/>
                </a:lnTo>
                <a:cubicBezTo>
                  <a:pt x="681" y="845"/>
                  <a:pt x="682" y="845"/>
                  <a:pt x="683" y="844"/>
                </a:cubicBezTo>
                <a:lnTo>
                  <a:pt x="683" y="844"/>
                </a:lnTo>
                <a:cubicBezTo>
                  <a:pt x="683" y="845"/>
                  <a:pt x="682" y="848"/>
                  <a:pt x="680" y="849"/>
                </a:cubicBezTo>
                <a:lnTo>
                  <a:pt x="680" y="849"/>
                </a:lnTo>
                <a:cubicBezTo>
                  <a:pt x="679" y="849"/>
                  <a:pt x="677" y="849"/>
                  <a:pt x="676" y="850"/>
                </a:cubicBezTo>
                <a:lnTo>
                  <a:pt x="676" y="850"/>
                </a:lnTo>
                <a:cubicBezTo>
                  <a:pt x="674" y="854"/>
                  <a:pt x="671" y="854"/>
                  <a:pt x="668" y="857"/>
                </a:cubicBezTo>
                <a:lnTo>
                  <a:pt x="668" y="857"/>
                </a:lnTo>
                <a:lnTo>
                  <a:pt x="668" y="857"/>
                </a:lnTo>
                <a:lnTo>
                  <a:pt x="668" y="857"/>
                </a:lnTo>
                <a:cubicBezTo>
                  <a:pt x="666" y="860"/>
                  <a:pt x="661" y="861"/>
                  <a:pt x="658" y="861"/>
                </a:cubicBezTo>
                <a:lnTo>
                  <a:pt x="658" y="861"/>
                </a:lnTo>
                <a:lnTo>
                  <a:pt x="658" y="861"/>
                </a:lnTo>
                <a:lnTo>
                  <a:pt x="658" y="861"/>
                </a:lnTo>
                <a:cubicBezTo>
                  <a:pt x="658" y="860"/>
                  <a:pt x="656" y="860"/>
                  <a:pt x="656" y="860"/>
                </a:cubicBezTo>
                <a:lnTo>
                  <a:pt x="655" y="860"/>
                </a:lnTo>
                <a:lnTo>
                  <a:pt x="655" y="860"/>
                </a:lnTo>
                <a:cubicBezTo>
                  <a:pt x="653" y="861"/>
                  <a:pt x="652" y="861"/>
                  <a:pt x="652" y="861"/>
                </a:cubicBezTo>
                <a:lnTo>
                  <a:pt x="652" y="861"/>
                </a:lnTo>
                <a:cubicBezTo>
                  <a:pt x="650" y="861"/>
                  <a:pt x="647" y="861"/>
                  <a:pt x="646" y="860"/>
                </a:cubicBezTo>
                <a:lnTo>
                  <a:pt x="646" y="860"/>
                </a:lnTo>
                <a:cubicBezTo>
                  <a:pt x="644" y="862"/>
                  <a:pt x="642" y="864"/>
                  <a:pt x="640" y="867"/>
                </a:cubicBezTo>
                <a:lnTo>
                  <a:pt x="640" y="867"/>
                </a:lnTo>
                <a:cubicBezTo>
                  <a:pt x="640" y="867"/>
                  <a:pt x="640" y="868"/>
                  <a:pt x="640" y="869"/>
                </a:cubicBezTo>
                <a:lnTo>
                  <a:pt x="640" y="869"/>
                </a:lnTo>
                <a:cubicBezTo>
                  <a:pt x="639" y="870"/>
                  <a:pt x="638" y="872"/>
                  <a:pt x="636" y="873"/>
                </a:cubicBezTo>
                <a:lnTo>
                  <a:pt x="636" y="873"/>
                </a:lnTo>
                <a:cubicBezTo>
                  <a:pt x="636" y="871"/>
                  <a:pt x="636" y="869"/>
                  <a:pt x="636" y="867"/>
                </a:cubicBezTo>
                <a:lnTo>
                  <a:pt x="636" y="867"/>
                </a:lnTo>
                <a:lnTo>
                  <a:pt x="634" y="867"/>
                </a:lnTo>
                <a:lnTo>
                  <a:pt x="634" y="867"/>
                </a:lnTo>
                <a:cubicBezTo>
                  <a:pt x="636" y="867"/>
                  <a:pt x="637" y="867"/>
                  <a:pt x="638" y="867"/>
                </a:cubicBezTo>
                <a:close/>
                <a:moveTo>
                  <a:pt x="638" y="767"/>
                </a:moveTo>
                <a:lnTo>
                  <a:pt x="638" y="767"/>
                </a:lnTo>
                <a:cubicBezTo>
                  <a:pt x="641" y="765"/>
                  <a:pt x="643" y="764"/>
                  <a:pt x="644" y="762"/>
                </a:cubicBezTo>
                <a:lnTo>
                  <a:pt x="644" y="762"/>
                </a:lnTo>
                <a:cubicBezTo>
                  <a:pt x="644" y="764"/>
                  <a:pt x="644" y="765"/>
                  <a:pt x="644" y="767"/>
                </a:cubicBezTo>
                <a:lnTo>
                  <a:pt x="644" y="767"/>
                </a:lnTo>
                <a:cubicBezTo>
                  <a:pt x="642" y="766"/>
                  <a:pt x="641" y="766"/>
                  <a:pt x="640" y="767"/>
                </a:cubicBezTo>
                <a:lnTo>
                  <a:pt x="640" y="767"/>
                </a:lnTo>
                <a:cubicBezTo>
                  <a:pt x="638" y="767"/>
                  <a:pt x="636" y="767"/>
                  <a:pt x="634" y="767"/>
                </a:cubicBezTo>
                <a:lnTo>
                  <a:pt x="634" y="767"/>
                </a:lnTo>
                <a:cubicBezTo>
                  <a:pt x="636" y="767"/>
                  <a:pt x="637" y="767"/>
                  <a:pt x="638" y="767"/>
                </a:cubicBezTo>
                <a:close/>
                <a:moveTo>
                  <a:pt x="641" y="710"/>
                </a:move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cubicBezTo>
                  <a:pt x="641" y="710"/>
                  <a:pt x="641" y="710"/>
                  <a:pt x="641" y="709"/>
                </a:cubicBezTo>
                <a:lnTo>
                  <a:pt x="641" y="710"/>
                </a:lnTo>
                <a:close/>
                <a:moveTo>
                  <a:pt x="648" y="818"/>
                </a:moveTo>
                <a:lnTo>
                  <a:pt x="648" y="818"/>
                </a:lnTo>
                <a:lnTo>
                  <a:pt x="648" y="818"/>
                </a:lnTo>
                <a:cubicBezTo>
                  <a:pt x="649" y="818"/>
                  <a:pt x="651" y="818"/>
                  <a:pt x="652" y="818"/>
                </a:cubicBezTo>
                <a:lnTo>
                  <a:pt x="652" y="818"/>
                </a:lnTo>
                <a:cubicBezTo>
                  <a:pt x="652" y="818"/>
                  <a:pt x="652" y="820"/>
                  <a:pt x="653" y="820"/>
                </a:cubicBezTo>
                <a:lnTo>
                  <a:pt x="653" y="820"/>
                </a:lnTo>
                <a:cubicBezTo>
                  <a:pt x="650" y="821"/>
                  <a:pt x="649" y="824"/>
                  <a:pt x="649" y="826"/>
                </a:cubicBezTo>
                <a:lnTo>
                  <a:pt x="645" y="826"/>
                </a:lnTo>
                <a:lnTo>
                  <a:pt x="645" y="826"/>
                </a:lnTo>
                <a:lnTo>
                  <a:pt x="645" y="826"/>
                </a:lnTo>
                <a:cubicBezTo>
                  <a:pt x="646" y="824"/>
                  <a:pt x="646" y="821"/>
                  <a:pt x="648" y="818"/>
                </a:cubicBezTo>
                <a:lnTo>
                  <a:pt x="662" y="748"/>
                </a:lnTo>
                <a:lnTo>
                  <a:pt x="662" y="748"/>
                </a:lnTo>
                <a:cubicBezTo>
                  <a:pt x="661" y="748"/>
                  <a:pt x="661" y="748"/>
                  <a:pt x="660" y="748"/>
                </a:cubicBezTo>
                <a:lnTo>
                  <a:pt x="660" y="748"/>
                </a:lnTo>
                <a:lnTo>
                  <a:pt x="660" y="748"/>
                </a:lnTo>
                <a:lnTo>
                  <a:pt x="660" y="748"/>
                </a:lnTo>
                <a:cubicBezTo>
                  <a:pt x="661" y="748"/>
                  <a:pt x="661" y="748"/>
                  <a:pt x="662" y="748"/>
                </a:cubicBezTo>
                <a:lnTo>
                  <a:pt x="648" y="818"/>
                </a:lnTo>
                <a:close/>
                <a:moveTo>
                  <a:pt x="663" y="685"/>
                </a:moveTo>
                <a:lnTo>
                  <a:pt x="663" y="685"/>
                </a:lnTo>
                <a:cubicBezTo>
                  <a:pt x="663" y="686"/>
                  <a:pt x="664" y="687"/>
                  <a:pt x="664" y="687"/>
                </a:cubicBezTo>
                <a:lnTo>
                  <a:pt x="664" y="687"/>
                </a:lnTo>
                <a:cubicBezTo>
                  <a:pt x="665" y="690"/>
                  <a:pt x="666" y="691"/>
                  <a:pt x="666" y="693"/>
                </a:cubicBezTo>
                <a:lnTo>
                  <a:pt x="666" y="693"/>
                </a:lnTo>
                <a:cubicBezTo>
                  <a:pt x="664" y="693"/>
                  <a:pt x="662" y="694"/>
                  <a:pt x="661" y="694"/>
                </a:cubicBezTo>
                <a:lnTo>
                  <a:pt x="661" y="694"/>
                </a:lnTo>
                <a:cubicBezTo>
                  <a:pt x="662" y="692"/>
                  <a:pt x="662" y="690"/>
                  <a:pt x="661" y="688"/>
                </a:cubicBezTo>
                <a:lnTo>
                  <a:pt x="661" y="688"/>
                </a:lnTo>
                <a:cubicBezTo>
                  <a:pt x="661" y="687"/>
                  <a:pt x="661" y="687"/>
                  <a:pt x="661" y="686"/>
                </a:cubicBezTo>
                <a:lnTo>
                  <a:pt x="661" y="686"/>
                </a:lnTo>
                <a:cubicBezTo>
                  <a:pt x="661" y="686"/>
                  <a:pt x="662" y="686"/>
                  <a:pt x="663" y="685"/>
                </a:cubicBezTo>
                <a:close/>
                <a:moveTo>
                  <a:pt x="661" y="482"/>
                </a:moveTo>
                <a:lnTo>
                  <a:pt x="661" y="482"/>
                </a:lnTo>
                <a:cubicBezTo>
                  <a:pt x="665" y="482"/>
                  <a:pt x="668" y="483"/>
                  <a:pt x="672" y="485"/>
                </a:cubicBezTo>
                <a:lnTo>
                  <a:pt x="672" y="485"/>
                </a:lnTo>
                <a:cubicBezTo>
                  <a:pt x="671" y="485"/>
                  <a:pt x="670" y="485"/>
                  <a:pt x="670" y="486"/>
                </a:cubicBezTo>
                <a:lnTo>
                  <a:pt x="670" y="486"/>
                </a:lnTo>
                <a:cubicBezTo>
                  <a:pt x="669" y="487"/>
                  <a:pt x="668" y="488"/>
                  <a:pt x="667" y="490"/>
                </a:cubicBezTo>
                <a:lnTo>
                  <a:pt x="667" y="490"/>
                </a:lnTo>
                <a:cubicBezTo>
                  <a:pt x="660" y="490"/>
                  <a:pt x="660" y="485"/>
                  <a:pt x="661" y="482"/>
                </a:cubicBezTo>
                <a:close/>
                <a:moveTo>
                  <a:pt x="665" y="141"/>
                </a:moveTo>
                <a:lnTo>
                  <a:pt x="665" y="141"/>
                </a:lnTo>
                <a:cubicBezTo>
                  <a:pt x="666" y="141"/>
                  <a:pt x="666" y="141"/>
                  <a:pt x="666" y="141"/>
                </a:cubicBezTo>
                <a:lnTo>
                  <a:pt x="666" y="141"/>
                </a:lnTo>
                <a:cubicBezTo>
                  <a:pt x="670" y="142"/>
                  <a:pt x="673" y="140"/>
                  <a:pt x="673" y="136"/>
                </a:cubicBezTo>
                <a:lnTo>
                  <a:pt x="673" y="136"/>
                </a:lnTo>
                <a:cubicBezTo>
                  <a:pt x="673" y="135"/>
                  <a:pt x="673" y="133"/>
                  <a:pt x="673" y="132"/>
                </a:cubicBezTo>
                <a:lnTo>
                  <a:pt x="673" y="132"/>
                </a:lnTo>
                <a:cubicBezTo>
                  <a:pt x="674" y="133"/>
                  <a:pt x="674" y="134"/>
                  <a:pt x="675" y="134"/>
                </a:cubicBezTo>
                <a:lnTo>
                  <a:pt x="675" y="134"/>
                </a:lnTo>
                <a:cubicBezTo>
                  <a:pt x="679" y="134"/>
                  <a:pt x="683" y="134"/>
                  <a:pt x="688" y="133"/>
                </a:cubicBezTo>
                <a:lnTo>
                  <a:pt x="688" y="133"/>
                </a:lnTo>
                <a:lnTo>
                  <a:pt x="688" y="133"/>
                </a:lnTo>
                <a:cubicBezTo>
                  <a:pt x="695" y="138"/>
                  <a:pt x="703" y="134"/>
                  <a:pt x="710" y="133"/>
                </a:cubicBezTo>
                <a:lnTo>
                  <a:pt x="710" y="133"/>
                </a:lnTo>
                <a:cubicBezTo>
                  <a:pt x="712" y="133"/>
                  <a:pt x="713" y="133"/>
                  <a:pt x="715" y="134"/>
                </a:cubicBezTo>
                <a:lnTo>
                  <a:pt x="711" y="141"/>
                </a:lnTo>
                <a:lnTo>
                  <a:pt x="711" y="141"/>
                </a:lnTo>
                <a:cubicBezTo>
                  <a:pt x="720" y="139"/>
                  <a:pt x="723" y="145"/>
                  <a:pt x="729" y="147"/>
                </a:cubicBezTo>
                <a:lnTo>
                  <a:pt x="729" y="147"/>
                </a:lnTo>
                <a:cubicBezTo>
                  <a:pt x="730" y="148"/>
                  <a:pt x="730" y="149"/>
                  <a:pt x="730" y="149"/>
                </a:cubicBezTo>
                <a:lnTo>
                  <a:pt x="730" y="149"/>
                </a:lnTo>
                <a:cubicBezTo>
                  <a:pt x="729" y="150"/>
                  <a:pt x="727" y="151"/>
                  <a:pt x="726" y="152"/>
                </a:cubicBezTo>
                <a:lnTo>
                  <a:pt x="726" y="152"/>
                </a:lnTo>
                <a:cubicBezTo>
                  <a:pt x="720" y="148"/>
                  <a:pt x="711" y="146"/>
                  <a:pt x="703" y="146"/>
                </a:cubicBezTo>
                <a:lnTo>
                  <a:pt x="703" y="146"/>
                </a:lnTo>
                <a:cubicBezTo>
                  <a:pt x="692" y="151"/>
                  <a:pt x="698" y="157"/>
                  <a:pt x="704" y="159"/>
                </a:cubicBezTo>
                <a:lnTo>
                  <a:pt x="704" y="159"/>
                </a:lnTo>
                <a:cubicBezTo>
                  <a:pt x="720" y="165"/>
                  <a:pt x="720" y="164"/>
                  <a:pt x="706" y="174"/>
                </a:cubicBezTo>
                <a:lnTo>
                  <a:pt x="706" y="174"/>
                </a:lnTo>
                <a:cubicBezTo>
                  <a:pt x="707" y="180"/>
                  <a:pt x="707" y="185"/>
                  <a:pt x="716" y="184"/>
                </a:cubicBezTo>
                <a:lnTo>
                  <a:pt x="716" y="184"/>
                </a:lnTo>
                <a:lnTo>
                  <a:pt x="716" y="184"/>
                </a:lnTo>
                <a:cubicBezTo>
                  <a:pt x="720" y="185"/>
                  <a:pt x="721" y="188"/>
                  <a:pt x="721" y="190"/>
                </a:cubicBezTo>
                <a:lnTo>
                  <a:pt x="721" y="190"/>
                </a:lnTo>
                <a:lnTo>
                  <a:pt x="721" y="190"/>
                </a:lnTo>
                <a:lnTo>
                  <a:pt x="721" y="190"/>
                </a:lnTo>
                <a:lnTo>
                  <a:pt x="721" y="190"/>
                </a:lnTo>
                <a:cubicBezTo>
                  <a:pt x="715" y="192"/>
                  <a:pt x="712" y="194"/>
                  <a:pt x="713" y="199"/>
                </a:cubicBezTo>
                <a:lnTo>
                  <a:pt x="713" y="199"/>
                </a:lnTo>
                <a:cubicBezTo>
                  <a:pt x="715" y="201"/>
                  <a:pt x="716" y="202"/>
                  <a:pt x="718" y="202"/>
                </a:cubicBezTo>
                <a:lnTo>
                  <a:pt x="718" y="202"/>
                </a:lnTo>
                <a:cubicBezTo>
                  <a:pt x="723" y="203"/>
                  <a:pt x="727" y="203"/>
                  <a:pt x="728" y="198"/>
                </a:cubicBezTo>
                <a:lnTo>
                  <a:pt x="728" y="198"/>
                </a:lnTo>
                <a:cubicBezTo>
                  <a:pt x="729" y="195"/>
                  <a:pt x="727" y="193"/>
                  <a:pt x="725" y="192"/>
                </a:cubicBezTo>
                <a:lnTo>
                  <a:pt x="725" y="192"/>
                </a:lnTo>
                <a:cubicBezTo>
                  <a:pt x="727" y="192"/>
                  <a:pt x="730" y="192"/>
                  <a:pt x="732" y="190"/>
                </a:cubicBezTo>
                <a:lnTo>
                  <a:pt x="732" y="190"/>
                </a:lnTo>
                <a:cubicBezTo>
                  <a:pt x="736" y="188"/>
                  <a:pt x="740" y="186"/>
                  <a:pt x="743" y="183"/>
                </a:cubicBezTo>
                <a:lnTo>
                  <a:pt x="743" y="183"/>
                </a:lnTo>
                <a:lnTo>
                  <a:pt x="743" y="183"/>
                </a:lnTo>
                <a:lnTo>
                  <a:pt x="743" y="183"/>
                </a:lnTo>
                <a:cubicBezTo>
                  <a:pt x="747" y="184"/>
                  <a:pt x="750" y="184"/>
                  <a:pt x="753" y="187"/>
                </a:cubicBezTo>
                <a:lnTo>
                  <a:pt x="753" y="187"/>
                </a:lnTo>
                <a:cubicBezTo>
                  <a:pt x="753" y="188"/>
                  <a:pt x="755" y="188"/>
                  <a:pt x="756" y="189"/>
                </a:cubicBezTo>
                <a:lnTo>
                  <a:pt x="756" y="189"/>
                </a:lnTo>
                <a:cubicBezTo>
                  <a:pt x="756" y="190"/>
                  <a:pt x="755" y="190"/>
                  <a:pt x="755" y="190"/>
                </a:cubicBezTo>
                <a:lnTo>
                  <a:pt x="755" y="190"/>
                </a:lnTo>
                <a:cubicBezTo>
                  <a:pt x="755" y="192"/>
                  <a:pt x="755" y="192"/>
                  <a:pt x="755" y="192"/>
                </a:cubicBezTo>
                <a:lnTo>
                  <a:pt x="755" y="192"/>
                </a:lnTo>
                <a:cubicBezTo>
                  <a:pt x="752" y="192"/>
                  <a:pt x="748" y="192"/>
                  <a:pt x="746" y="189"/>
                </a:cubicBezTo>
                <a:lnTo>
                  <a:pt x="746" y="189"/>
                </a:lnTo>
                <a:cubicBezTo>
                  <a:pt x="741" y="186"/>
                  <a:pt x="737" y="189"/>
                  <a:pt x="733" y="192"/>
                </a:cubicBezTo>
                <a:lnTo>
                  <a:pt x="733" y="192"/>
                </a:lnTo>
                <a:cubicBezTo>
                  <a:pt x="731" y="196"/>
                  <a:pt x="728" y="200"/>
                  <a:pt x="732" y="204"/>
                </a:cubicBezTo>
                <a:lnTo>
                  <a:pt x="732" y="204"/>
                </a:lnTo>
                <a:lnTo>
                  <a:pt x="732" y="204"/>
                </a:lnTo>
                <a:cubicBezTo>
                  <a:pt x="735" y="205"/>
                  <a:pt x="738" y="206"/>
                  <a:pt x="741" y="206"/>
                </a:cubicBezTo>
                <a:lnTo>
                  <a:pt x="741" y="206"/>
                </a:lnTo>
                <a:cubicBezTo>
                  <a:pt x="745" y="208"/>
                  <a:pt x="749" y="208"/>
                  <a:pt x="753" y="209"/>
                </a:cubicBezTo>
                <a:lnTo>
                  <a:pt x="753" y="209"/>
                </a:lnTo>
                <a:cubicBezTo>
                  <a:pt x="752" y="210"/>
                  <a:pt x="751" y="211"/>
                  <a:pt x="751" y="212"/>
                </a:cubicBezTo>
                <a:lnTo>
                  <a:pt x="751" y="212"/>
                </a:lnTo>
                <a:cubicBezTo>
                  <a:pt x="751" y="214"/>
                  <a:pt x="751" y="215"/>
                  <a:pt x="752" y="216"/>
                </a:cubicBezTo>
                <a:lnTo>
                  <a:pt x="752" y="216"/>
                </a:lnTo>
                <a:lnTo>
                  <a:pt x="752" y="216"/>
                </a:lnTo>
                <a:lnTo>
                  <a:pt x="751" y="216"/>
                </a:lnTo>
                <a:lnTo>
                  <a:pt x="751" y="216"/>
                </a:lnTo>
                <a:lnTo>
                  <a:pt x="751" y="216"/>
                </a:lnTo>
                <a:cubicBezTo>
                  <a:pt x="752" y="216"/>
                  <a:pt x="752" y="216"/>
                  <a:pt x="752" y="216"/>
                </a:cubicBezTo>
                <a:lnTo>
                  <a:pt x="752" y="216"/>
                </a:lnTo>
                <a:cubicBezTo>
                  <a:pt x="742" y="225"/>
                  <a:pt x="756" y="228"/>
                  <a:pt x="757" y="233"/>
                </a:cubicBezTo>
                <a:lnTo>
                  <a:pt x="757" y="233"/>
                </a:lnTo>
                <a:cubicBezTo>
                  <a:pt x="752" y="239"/>
                  <a:pt x="749" y="245"/>
                  <a:pt x="753" y="251"/>
                </a:cubicBezTo>
                <a:lnTo>
                  <a:pt x="753" y="251"/>
                </a:lnTo>
                <a:cubicBezTo>
                  <a:pt x="754" y="251"/>
                  <a:pt x="755" y="251"/>
                  <a:pt x="756" y="251"/>
                </a:cubicBezTo>
                <a:lnTo>
                  <a:pt x="756" y="251"/>
                </a:lnTo>
                <a:cubicBezTo>
                  <a:pt x="756" y="251"/>
                  <a:pt x="756" y="252"/>
                  <a:pt x="755" y="252"/>
                </a:cubicBezTo>
                <a:lnTo>
                  <a:pt x="755" y="252"/>
                </a:lnTo>
                <a:cubicBezTo>
                  <a:pt x="753" y="253"/>
                  <a:pt x="750" y="255"/>
                  <a:pt x="747" y="255"/>
                </a:cubicBezTo>
                <a:lnTo>
                  <a:pt x="747" y="255"/>
                </a:lnTo>
                <a:cubicBezTo>
                  <a:pt x="747" y="257"/>
                  <a:pt x="747" y="255"/>
                  <a:pt x="747" y="257"/>
                </a:cubicBezTo>
                <a:lnTo>
                  <a:pt x="747" y="257"/>
                </a:lnTo>
                <a:cubicBezTo>
                  <a:pt x="747" y="254"/>
                  <a:pt x="746" y="251"/>
                  <a:pt x="744" y="249"/>
                </a:cubicBezTo>
                <a:lnTo>
                  <a:pt x="744" y="249"/>
                </a:lnTo>
                <a:cubicBezTo>
                  <a:pt x="743" y="249"/>
                  <a:pt x="743" y="249"/>
                  <a:pt x="743" y="249"/>
                </a:cubicBezTo>
                <a:lnTo>
                  <a:pt x="743" y="249"/>
                </a:lnTo>
                <a:cubicBezTo>
                  <a:pt x="750" y="245"/>
                  <a:pt x="745" y="242"/>
                  <a:pt x="740" y="239"/>
                </a:cubicBezTo>
                <a:lnTo>
                  <a:pt x="740" y="239"/>
                </a:lnTo>
                <a:cubicBezTo>
                  <a:pt x="739" y="239"/>
                  <a:pt x="738" y="239"/>
                  <a:pt x="738" y="239"/>
                </a:cubicBezTo>
                <a:lnTo>
                  <a:pt x="738" y="239"/>
                </a:lnTo>
                <a:lnTo>
                  <a:pt x="738" y="239"/>
                </a:lnTo>
                <a:lnTo>
                  <a:pt x="738" y="239"/>
                </a:lnTo>
                <a:cubicBezTo>
                  <a:pt x="732" y="233"/>
                  <a:pt x="734" y="221"/>
                  <a:pt x="718" y="225"/>
                </a:cubicBezTo>
                <a:lnTo>
                  <a:pt x="718" y="225"/>
                </a:lnTo>
                <a:cubicBezTo>
                  <a:pt x="710" y="229"/>
                  <a:pt x="712" y="233"/>
                  <a:pt x="714" y="238"/>
                </a:cubicBezTo>
                <a:lnTo>
                  <a:pt x="714" y="238"/>
                </a:lnTo>
                <a:cubicBezTo>
                  <a:pt x="713" y="236"/>
                  <a:pt x="711" y="235"/>
                  <a:pt x="709" y="235"/>
                </a:cubicBezTo>
                <a:lnTo>
                  <a:pt x="709" y="235"/>
                </a:lnTo>
                <a:cubicBezTo>
                  <a:pt x="710" y="230"/>
                  <a:pt x="708" y="227"/>
                  <a:pt x="709" y="223"/>
                </a:cubicBezTo>
                <a:lnTo>
                  <a:pt x="709" y="223"/>
                </a:lnTo>
                <a:lnTo>
                  <a:pt x="708" y="222"/>
                </a:lnTo>
                <a:lnTo>
                  <a:pt x="708" y="222"/>
                </a:lnTo>
                <a:cubicBezTo>
                  <a:pt x="710" y="222"/>
                  <a:pt x="714" y="223"/>
                  <a:pt x="716" y="223"/>
                </a:cubicBezTo>
                <a:lnTo>
                  <a:pt x="716" y="223"/>
                </a:lnTo>
                <a:cubicBezTo>
                  <a:pt x="723" y="223"/>
                  <a:pt x="730" y="225"/>
                  <a:pt x="733" y="219"/>
                </a:cubicBezTo>
                <a:lnTo>
                  <a:pt x="733" y="219"/>
                </a:lnTo>
                <a:cubicBezTo>
                  <a:pt x="737" y="214"/>
                  <a:pt x="730" y="212"/>
                  <a:pt x="726" y="209"/>
                </a:cubicBezTo>
                <a:lnTo>
                  <a:pt x="726" y="209"/>
                </a:lnTo>
                <a:cubicBezTo>
                  <a:pt x="720" y="206"/>
                  <a:pt x="706" y="210"/>
                  <a:pt x="712" y="198"/>
                </a:cubicBezTo>
                <a:lnTo>
                  <a:pt x="712" y="198"/>
                </a:lnTo>
                <a:cubicBezTo>
                  <a:pt x="708" y="193"/>
                  <a:pt x="703" y="194"/>
                  <a:pt x="697" y="195"/>
                </a:cubicBezTo>
                <a:lnTo>
                  <a:pt x="697" y="195"/>
                </a:lnTo>
                <a:cubicBezTo>
                  <a:pt x="698" y="193"/>
                  <a:pt x="697" y="192"/>
                  <a:pt x="697" y="190"/>
                </a:cubicBezTo>
                <a:lnTo>
                  <a:pt x="697" y="190"/>
                </a:lnTo>
                <a:cubicBezTo>
                  <a:pt x="696" y="190"/>
                  <a:pt x="696" y="190"/>
                  <a:pt x="696" y="190"/>
                </a:cubicBezTo>
                <a:lnTo>
                  <a:pt x="696" y="190"/>
                </a:lnTo>
                <a:cubicBezTo>
                  <a:pt x="710" y="186"/>
                  <a:pt x="695" y="180"/>
                  <a:pt x="698" y="175"/>
                </a:cubicBezTo>
                <a:lnTo>
                  <a:pt x="698" y="175"/>
                </a:lnTo>
                <a:cubicBezTo>
                  <a:pt x="696" y="173"/>
                  <a:pt x="695" y="170"/>
                  <a:pt x="693" y="168"/>
                </a:cubicBezTo>
                <a:lnTo>
                  <a:pt x="693" y="168"/>
                </a:lnTo>
                <a:cubicBezTo>
                  <a:pt x="694" y="166"/>
                  <a:pt x="695" y="165"/>
                  <a:pt x="695" y="164"/>
                </a:cubicBezTo>
                <a:lnTo>
                  <a:pt x="695" y="164"/>
                </a:lnTo>
                <a:cubicBezTo>
                  <a:pt x="693" y="155"/>
                  <a:pt x="689" y="149"/>
                  <a:pt x="679" y="146"/>
                </a:cubicBezTo>
                <a:lnTo>
                  <a:pt x="679" y="146"/>
                </a:lnTo>
                <a:cubicBezTo>
                  <a:pt x="677" y="148"/>
                  <a:pt x="675" y="150"/>
                  <a:pt x="673" y="153"/>
                </a:cubicBezTo>
                <a:lnTo>
                  <a:pt x="673" y="153"/>
                </a:lnTo>
                <a:cubicBezTo>
                  <a:pt x="673" y="152"/>
                  <a:pt x="673" y="152"/>
                  <a:pt x="673" y="152"/>
                </a:cubicBezTo>
                <a:lnTo>
                  <a:pt x="673" y="152"/>
                </a:lnTo>
                <a:cubicBezTo>
                  <a:pt x="672" y="152"/>
                  <a:pt x="670" y="153"/>
                  <a:pt x="669" y="153"/>
                </a:cubicBezTo>
                <a:lnTo>
                  <a:pt x="669" y="153"/>
                </a:lnTo>
                <a:cubicBezTo>
                  <a:pt x="668" y="151"/>
                  <a:pt x="667" y="149"/>
                  <a:pt x="665" y="148"/>
                </a:cubicBezTo>
                <a:lnTo>
                  <a:pt x="665" y="148"/>
                </a:lnTo>
                <a:cubicBezTo>
                  <a:pt x="665" y="147"/>
                  <a:pt x="664" y="147"/>
                  <a:pt x="664" y="147"/>
                </a:cubicBezTo>
                <a:lnTo>
                  <a:pt x="664" y="147"/>
                </a:lnTo>
                <a:cubicBezTo>
                  <a:pt x="664" y="146"/>
                  <a:pt x="663" y="145"/>
                  <a:pt x="663" y="144"/>
                </a:cubicBezTo>
                <a:lnTo>
                  <a:pt x="663" y="144"/>
                </a:lnTo>
                <a:cubicBezTo>
                  <a:pt x="664" y="143"/>
                  <a:pt x="665" y="142"/>
                  <a:pt x="665" y="141"/>
                </a:cubicBezTo>
                <a:lnTo>
                  <a:pt x="687" y="67"/>
                </a:lnTo>
                <a:lnTo>
                  <a:pt x="687" y="67"/>
                </a:lnTo>
                <a:cubicBezTo>
                  <a:pt x="693" y="67"/>
                  <a:pt x="692" y="72"/>
                  <a:pt x="691" y="76"/>
                </a:cubicBezTo>
                <a:lnTo>
                  <a:pt x="691" y="76"/>
                </a:lnTo>
                <a:cubicBezTo>
                  <a:pt x="690" y="79"/>
                  <a:pt x="691" y="83"/>
                  <a:pt x="695" y="85"/>
                </a:cubicBezTo>
                <a:lnTo>
                  <a:pt x="695" y="85"/>
                </a:lnTo>
                <a:cubicBezTo>
                  <a:pt x="694" y="85"/>
                  <a:pt x="693" y="85"/>
                  <a:pt x="692" y="85"/>
                </a:cubicBezTo>
                <a:lnTo>
                  <a:pt x="692" y="85"/>
                </a:lnTo>
                <a:cubicBezTo>
                  <a:pt x="690" y="84"/>
                  <a:pt x="689" y="84"/>
                  <a:pt x="686" y="84"/>
                </a:cubicBezTo>
                <a:lnTo>
                  <a:pt x="686" y="84"/>
                </a:lnTo>
                <a:cubicBezTo>
                  <a:pt x="687" y="84"/>
                  <a:pt x="687" y="83"/>
                  <a:pt x="688" y="83"/>
                </a:cubicBezTo>
                <a:lnTo>
                  <a:pt x="684" y="76"/>
                </a:lnTo>
                <a:lnTo>
                  <a:pt x="665" y="141"/>
                </a:lnTo>
                <a:close/>
                <a:moveTo>
                  <a:pt x="695" y="85"/>
                </a:moveTo>
                <a:lnTo>
                  <a:pt x="695" y="85"/>
                </a:lnTo>
                <a:cubicBezTo>
                  <a:pt x="698" y="87"/>
                  <a:pt x="701" y="87"/>
                  <a:pt x="703" y="87"/>
                </a:cubicBezTo>
                <a:lnTo>
                  <a:pt x="703" y="87"/>
                </a:lnTo>
                <a:cubicBezTo>
                  <a:pt x="710" y="86"/>
                  <a:pt x="716" y="84"/>
                  <a:pt x="722" y="81"/>
                </a:cubicBezTo>
                <a:lnTo>
                  <a:pt x="722" y="81"/>
                </a:lnTo>
                <a:cubicBezTo>
                  <a:pt x="720" y="84"/>
                  <a:pt x="718" y="85"/>
                  <a:pt x="718" y="88"/>
                </a:cubicBezTo>
                <a:lnTo>
                  <a:pt x="718" y="88"/>
                </a:lnTo>
                <a:cubicBezTo>
                  <a:pt x="718" y="88"/>
                  <a:pt x="718" y="88"/>
                  <a:pt x="717" y="88"/>
                </a:cubicBezTo>
                <a:lnTo>
                  <a:pt x="717" y="88"/>
                </a:lnTo>
                <a:cubicBezTo>
                  <a:pt x="714" y="89"/>
                  <a:pt x="712" y="91"/>
                  <a:pt x="711" y="94"/>
                </a:cubicBezTo>
                <a:lnTo>
                  <a:pt x="711" y="94"/>
                </a:lnTo>
                <a:cubicBezTo>
                  <a:pt x="710" y="94"/>
                  <a:pt x="710" y="95"/>
                  <a:pt x="710" y="96"/>
                </a:cubicBezTo>
                <a:lnTo>
                  <a:pt x="710" y="96"/>
                </a:lnTo>
                <a:cubicBezTo>
                  <a:pt x="709" y="97"/>
                  <a:pt x="707" y="98"/>
                  <a:pt x="706" y="98"/>
                </a:cubicBezTo>
                <a:lnTo>
                  <a:pt x="706" y="98"/>
                </a:lnTo>
                <a:cubicBezTo>
                  <a:pt x="704" y="101"/>
                  <a:pt x="701" y="102"/>
                  <a:pt x="699" y="101"/>
                </a:cubicBezTo>
                <a:lnTo>
                  <a:pt x="699" y="101"/>
                </a:lnTo>
                <a:cubicBezTo>
                  <a:pt x="698" y="101"/>
                  <a:pt x="697" y="100"/>
                  <a:pt x="695" y="99"/>
                </a:cubicBezTo>
                <a:lnTo>
                  <a:pt x="695" y="99"/>
                </a:lnTo>
                <a:cubicBezTo>
                  <a:pt x="695" y="96"/>
                  <a:pt x="695" y="94"/>
                  <a:pt x="695" y="91"/>
                </a:cubicBezTo>
                <a:lnTo>
                  <a:pt x="695" y="91"/>
                </a:lnTo>
                <a:cubicBezTo>
                  <a:pt x="695" y="91"/>
                  <a:pt x="695" y="91"/>
                  <a:pt x="695" y="92"/>
                </a:cubicBezTo>
                <a:lnTo>
                  <a:pt x="695" y="92"/>
                </a:lnTo>
                <a:cubicBezTo>
                  <a:pt x="699" y="88"/>
                  <a:pt x="698" y="87"/>
                  <a:pt x="695" y="85"/>
                </a:cubicBezTo>
                <a:close/>
                <a:moveTo>
                  <a:pt x="711" y="26"/>
                </a:moveTo>
                <a:lnTo>
                  <a:pt x="711" y="26"/>
                </a:lnTo>
                <a:lnTo>
                  <a:pt x="711" y="26"/>
                </a:lnTo>
                <a:lnTo>
                  <a:pt x="711" y="26"/>
                </a:lnTo>
                <a:lnTo>
                  <a:pt x="711" y="26"/>
                </a:lnTo>
                <a:lnTo>
                  <a:pt x="712" y="26"/>
                </a:lnTo>
                <a:lnTo>
                  <a:pt x="712" y="26"/>
                </a:lnTo>
                <a:cubicBezTo>
                  <a:pt x="714" y="27"/>
                  <a:pt x="716" y="28"/>
                  <a:pt x="719" y="28"/>
                </a:cubicBezTo>
                <a:lnTo>
                  <a:pt x="719" y="28"/>
                </a:lnTo>
                <a:cubicBezTo>
                  <a:pt x="718" y="28"/>
                  <a:pt x="718" y="29"/>
                  <a:pt x="718" y="29"/>
                </a:cubicBezTo>
                <a:lnTo>
                  <a:pt x="718" y="29"/>
                </a:lnTo>
                <a:cubicBezTo>
                  <a:pt x="717" y="32"/>
                  <a:pt x="717" y="36"/>
                  <a:pt x="720" y="38"/>
                </a:cubicBezTo>
                <a:lnTo>
                  <a:pt x="720" y="38"/>
                </a:lnTo>
                <a:cubicBezTo>
                  <a:pt x="720" y="38"/>
                  <a:pt x="721" y="38"/>
                  <a:pt x="722" y="38"/>
                </a:cubicBezTo>
                <a:lnTo>
                  <a:pt x="722" y="38"/>
                </a:lnTo>
                <a:cubicBezTo>
                  <a:pt x="722" y="38"/>
                  <a:pt x="722" y="38"/>
                  <a:pt x="721" y="38"/>
                </a:cubicBezTo>
                <a:lnTo>
                  <a:pt x="721" y="38"/>
                </a:lnTo>
                <a:cubicBezTo>
                  <a:pt x="720" y="40"/>
                  <a:pt x="720" y="41"/>
                  <a:pt x="719" y="42"/>
                </a:cubicBezTo>
                <a:lnTo>
                  <a:pt x="719" y="42"/>
                </a:lnTo>
                <a:cubicBezTo>
                  <a:pt x="717" y="44"/>
                  <a:pt x="719" y="49"/>
                  <a:pt x="716" y="49"/>
                </a:cubicBezTo>
                <a:lnTo>
                  <a:pt x="716" y="49"/>
                </a:lnTo>
                <a:cubicBezTo>
                  <a:pt x="718" y="47"/>
                  <a:pt x="716" y="42"/>
                  <a:pt x="718" y="40"/>
                </a:cubicBezTo>
                <a:lnTo>
                  <a:pt x="718" y="40"/>
                </a:lnTo>
                <a:cubicBezTo>
                  <a:pt x="716" y="35"/>
                  <a:pt x="710" y="31"/>
                  <a:pt x="711" y="26"/>
                </a:cubicBezTo>
                <a:close/>
                <a:moveTo>
                  <a:pt x="732" y="166"/>
                </a:moveTo>
                <a:lnTo>
                  <a:pt x="732" y="166"/>
                </a:lnTo>
                <a:cubicBezTo>
                  <a:pt x="732" y="165"/>
                  <a:pt x="732" y="166"/>
                  <a:pt x="732" y="166"/>
                </a:cubicBezTo>
                <a:lnTo>
                  <a:pt x="732" y="166"/>
                </a:lnTo>
                <a:cubicBezTo>
                  <a:pt x="732" y="168"/>
                  <a:pt x="732" y="170"/>
                  <a:pt x="730" y="170"/>
                </a:cubicBezTo>
                <a:lnTo>
                  <a:pt x="730" y="170"/>
                </a:lnTo>
                <a:cubicBezTo>
                  <a:pt x="731" y="169"/>
                  <a:pt x="732" y="167"/>
                  <a:pt x="732" y="166"/>
                </a:cubicBezTo>
                <a:close/>
                <a:moveTo>
                  <a:pt x="731" y="41"/>
                </a:moveTo>
                <a:lnTo>
                  <a:pt x="731" y="41"/>
                </a:lnTo>
                <a:close/>
                <a:moveTo>
                  <a:pt x="732" y="91"/>
                </a:moveTo>
                <a:lnTo>
                  <a:pt x="732" y="91"/>
                </a:lnTo>
                <a:cubicBezTo>
                  <a:pt x="734" y="91"/>
                  <a:pt x="737" y="92"/>
                  <a:pt x="739" y="92"/>
                </a:cubicBezTo>
                <a:lnTo>
                  <a:pt x="739" y="92"/>
                </a:lnTo>
                <a:cubicBezTo>
                  <a:pt x="739" y="94"/>
                  <a:pt x="736" y="94"/>
                  <a:pt x="733" y="94"/>
                </a:cubicBezTo>
                <a:lnTo>
                  <a:pt x="733" y="94"/>
                </a:lnTo>
                <a:cubicBezTo>
                  <a:pt x="734" y="94"/>
                  <a:pt x="734" y="94"/>
                  <a:pt x="734" y="93"/>
                </a:cubicBezTo>
                <a:lnTo>
                  <a:pt x="734" y="93"/>
                </a:lnTo>
                <a:cubicBezTo>
                  <a:pt x="734" y="92"/>
                  <a:pt x="733" y="91"/>
                  <a:pt x="733" y="91"/>
                </a:cubicBezTo>
                <a:lnTo>
                  <a:pt x="733" y="91"/>
                </a:lnTo>
                <a:cubicBezTo>
                  <a:pt x="732" y="91"/>
                  <a:pt x="732" y="91"/>
                  <a:pt x="732" y="91"/>
                </a:cubicBezTo>
                <a:close/>
                <a:moveTo>
                  <a:pt x="745" y="107"/>
                </a:moveTo>
                <a:lnTo>
                  <a:pt x="745" y="107"/>
                </a:lnTo>
                <a:cubicBezTo>
                  <a:pt x="748" y="107"/>
                  <a:pt x="749" y="102"/>
                  <a:pt x="753" y="106"/>
                </a:cubicBezTo>
                <a:lnTo>
                  <a:pt x="753" y="106"/>
                </a:lnTo>
                <a:cubicBezTo>
                  <a:pt x="753" y="106"/>
                  <a:pt x="753" y="106"/>
                  <a:pt x="753" y="107"/>
                </a:cubicBezTo>
                <a:lnTo>
                  <a:pt x="753" y="107"/>
                </a:lnTo>
                <a:cubicBezTo>
                  <a:pt x="750" y="108"/>
                  <a:pt x="750" y="110"/>
                  <a:pt x="750" y="113"/>
                </a:cubicBezTo>
                <a:lnTo>
                  <a:pt x="750" y="113"/>
                </a:lnTo>
                <a:cubicBezTo>
                  <a:pt x="748" y="110"/>
                  <a:pt x="745" y="109"/>
                  <a:pt x="742" y="107"/>
                </a:cubicBezTo>
                <a:lnTo>
                  <a:pt x="742" y="107"/>
                </a:lnTo>
                <a:cubicBezTo>
                  <a:pt x="743" y="107"/>
                  <a:pt x="744" y="107"/>
                  <a:pt x="745" y="107"/>
                </a:cubicBezTo>
                <a:close/>
                <a:moveTo>
                  <a:pt x="727" y="320"/>
                </a:moveTo>
                <a:lnTo>
                  <a:pt x="727" y="320"/>
                </a:lnTo>
                <a:lnTo>
                  <a:pt x="727" y="320"/>
                </a:lnTo>
                <a:cubicBezTo>
                  <a:pt x="732" y="325"/>
                  <a:pt x="739" y="323"/>
                  <a:pt x="745" y="325"/>
                </a:cubicBezTo>
                <a:lnTo>
                  <a:pt x="745" y="325"/>
                </a:lnTo>
                <a:cubicBezTo>
                  <a:pt x="745" y="325"/>
                  <a:pt x="745" y="325"/>
                  <a:pt x="746" y="325"/>
                </a:cubicBezTo>
                <a:lnTo>
                  <a:pt x="746" y="325"/>
                </a:lnTo>
                <a:cubicBezTo>
                  <a:pt x="746" y="325"/>
                  <a:pt x="746" y="325"/>
                  <a:pt x="747" y="325"/>
                </a:cubicBezTo>
                <a:lnTo>
                  <a:pt x="747" y="325"/>
                </a:lnTo>
                <a:cubicBezTo>
                  <a:pt x="748" y="327"/>
                  <a:pt x="748" y="328"/>
                  <a:pt x="750" y="330"/>
                </a:cubicBezTo>
                <a:lnTo>
                  <a:pt x="750" y="330"/>
                </a:lnTo>
                <a:cubicBezTo>
                  <a:pt x="748" y="331"/>
                  <a:pt x="746" y="332"/>
                  <a:pt x="745" y="334"/>
                </a:cubicBezTo>
                <a:lnTo>
                  <a:pt x="745" y="334"/>
                </a:lnTo>
                <a:cubicBezTo>
                  <a:pt x="745" y="333"/>
                  <a:pt x="744" y="331"/>
                  <a:pt x="743" y="330"/>
                </a:cubicBezTo>
                <a:lnTo>
                  <a:pt x="743" y="330"/>
                </a:lnTo>
                <a:cubicBezTo>
                  <a:pt x="742" y="329"/>
                  <a:pt x="742" y="328"/>
                  <a:pt x="740" y="327"/>
                </a:cubicBezTo>
                <a:lnTo>
                  <a:pt x="740" y="327"/>
                </a:lnTo>
                <a:cubicBezTo>
                  <a:pt x="739" y="327"/>
                  <a:pt x="738" y="327"/>
                  <a:pt x="738" y="328"/>
                </a:cubicBezTo>
                <a:lnTo>
                  <a:pt x="738" y="335"/>
                </a:lnTo>
                <a:lnTo>
                  <a:pt x="738" y="335"/>
                </a:lnTo>
                <a:cubicBezTo>
                  <a:pt x="736" y="335"/>
                  <a:pt x="732" y="335"/>
                  <a:pt x="730" y="333"/>
                </a:cubicBezTo>
                <a:lnTo>
                  <a:pt x="730" y="333"/>
                </a:lnTo>
                <a:lnTo>
                  <a:pt x="729" y="332"/>
                </a:lnTo>
                <a:lnTo>
                  <a:pt x="729" y="332"/>
                </a:lnTo>
                <a:cubicBezTo>
                  <a:pt x="728" y="328"/>
                  <a:pt x="721" y="325"/>
                  <a:pt x="727" y="320"/>
                </a:cubicBezTo>
                <a:lnTo>
                  <a:pt x="714" y="278"/>
                </a:lnTo>
                <a:lnTo>
                  <a:pt x="710" y="282"/>
                </a:lnTo>
                <a:lnTo>
                  <a:pt x="710" y="282"/>
                </a:lnTo>
                <a:lnTo>
                  <a:pt x="710" y="282"/>
                </a:lnTo>
                <a:lnTo>
                  <a:pt x="710" y="282"/>
                </a:lnTo>
                <a:cubicBezTo>
                  <a:pt x="707" y="278"/>
                  <a:pt x="704" y="277"/>
                  <a:pt x="699" y="279"/>
                </a:cubicBezTo>
                <a:lnTo>
                  <a:pt x="699" y="279"/>
                </a:lnTo>
                <a:cubicBezTo>
                  <a:pt x="699" y="277"/>
                  <a:pt x="699" y="276"/>
                  <a:pt x="698" y="276"/>
                </a:cubicBezTo>
                <a:lnTo>
                  <a:pt x="698" y="276"/>
                </a:lnTo>
                <a:cubicBezTo>
                  <a:pt x="701" y="274"/>
                  <a:pt x="704" y="272"/>
                  <a:pt x="704" y="271"/>
                </a:cubicBezTo>
                <a:lnTo>
                  <a:pt x="704" y="271"/>
                </a:lnTo>
                <a:cubicBezTo>
                  <a:pt x="703" y="259"/>
                  <a:pt x="711" y="272"/>
                  <a:pt x="713" y="268"/>
                </a:cubicBezTo>
                <a:lnTo>
                  <a:pt x="713" y="268"/>
                </a:lnTo>
                <a:cubicBezTo>
                  <a:pt x="716" y="265"/>
                  <a:pt x="716" y="261"/>
                  <a:pt x="716" y="257"/>
                </a:cubicBezTo>
                <a:lnTo>
                  <a:pt x="716" y="257"/>
                </a:lnTo>
                <a:cubicBezTo>
                  <a:pt x="718" y="257"/>
                  <a:pt x="719" y="258"/>
                  <a:pt x="720" y="258"/>
                </a:cubicBezTo>
                <a:lnTo>
                  <a:pt x="720" y="258"/>
                </a:lnTo>
                <a:cubicBezTo>
                  <a:pt x="720" y="261"/>
                  <a:pt x="721" y="265"/>
                  <a:pt x="717" y="267"/>
                </a:cubicBezTo>
                <a:lnTo>
                  <a:pt x="717" y="267"/>
                </a:lnTo>
                <a:cubicBezTo>
                  <a:pt x="716" y="271"/>
                  <a:pt x="712" y="274"/>
                  <a:pt x="714" y="278"/>
                </a:cubicBezTo>
                <a:lnTo>
                  <a:pt x="727" y="320"/>
                </a:lnTo>
                <a:close/>
                <a:moveTo>
                  <a:pt x="682" y="304"/>
                </a:moveTo>
                <a:lnTo>
                  <a:pt x="682" y="304"/>
                </a:lnTo>
                <a:cubicBezTo>
                  <a:pt x="688" y="301"/>
                  <a:pt x="691" y="298"/>
                  <a:pt x="695" y="293"/>
                </a:cubicBezTo>
                <a:lnTo>
                  <a:pt x="695" y="293"/>
                </a:lnTo>
                <a:cubicBezTo>
                  <a:pt x="698" y="298"/>
                  <a:pt x="703" y="301"/>
                  <a:pt x="711" y="297"/>
                </a:cubicBezTo>
                <a:lnTo>
                  <a:pt x="711" y="297"/>
                </a:lnTo>
                <a:lnTo>
                  <a:pt x="711" y="297"/>
                </a:lnTo>
                <a:lnTo>
                  <a:pt x="711" y="297"/>
                </a:lnTo>
                <a:cubicBezTo>
                  <a:pt x="713" y="297"/>
                  <a:pt x="715" y="297"/>
                  <a:pt x="716" y="296"/>
                </a:cubicBezTo>
                <a:lnTo>
                  <a:pt x="716" y="296"/>
                </a:lnTo>
                <a:cubicBezTo>
                  <a:pt x="717" y="298"/>
                  <a:pt x="717" y="300"/>
                  <a:pt x="718" y="303"/>
                </a:cubicBezTo>
                <a:lnTo>
                  <a:pt x="718" y="303"/>
                </a:lnTo>
                <a:cubicBezTo>
                  <a:pt x="716" y="305"/>
                  <a:pt x="716" y="308"/>
                  <a:pt x="714" y="310"/>
                </a:cubicBezTo>
                <a:lnTo>
                  <a:pt x="714" y="310"/>
                </a:lnTo>
                <a:cubicBezTo>
                  <a:pt x="716" y="310"/>
                  <a:pt x="717" y="310"/>
                  <a:pt x="719" y="311"/>
                </a:cubicBezTo>
                <a:lnTo>
                  <a:pt x="719" y="311"/>
                </a:lnTo>
                <a:cubicBezTo>
                  <a:pt x="717" y="315"/>
                  <a:pt x="720" y="319"/>
                  <a:pt x="719" y="323"/>
                </a:cubicBezTo>
                <a:lnTo>
                  <a:pt x="719" y="323"/>
                </a:lnTo>
                <a:cubicBezTo>
                  <a:pt x="718" y="321"/>
                  <a:pt x="717" y="320"/>
                  <a:pt x="716" y="319"/>
                </a:cubicBezTo>
                <a:lnTo>
                  <a:pt x="716" y="319"/>
                </a:lnTo>
                <a:cubicBezTo>
                  <a:pt x="716" y="319"/>
                  <a:pt x="716" y="319"/>
                  <a:pt x="716" y="318"/>
                </a:cubicBezTo>
                <a:lnTo>
                  <a:pt x="716" y="318"/>
                </a:lnTo>
                <a:cubicBezTo>
                  <a:pt x="716" y="315"/>
                  <a:pt x="714" y="313"/>
                  <a:pt x="711" y="312"/>
                </a:cubicBezTo>
                <a:lnTo>
                  <a:pt x="711" y="312"/>
                </a:lnTo>
                <a:cubicBezTo>
                  <a:pt x="704" y="304"/>
                  <a:pt x="693" y="304"/>
                  <a:pt x="682" y="304"/>
                </a:cubicBezTo>
                <a:close/>
                <a:moveTo>
                  <a:pt x="701" y="364"/>
                </a:moveTo>
                <a:lnTo>
                  <a:pt x="701" y="364"/>
                </a:lnTo>
                <a:cubicBezTo>
                  <a:pt x="699" y="364"/>
                  <a:pt x="699" y="364"/>
                  <a:pt x="699" y="364"/>
                </a:cubicBezTo>
                <a:lnTo>
                  <a:pt x="699" y="364"/>
                </a:lnTo>
                <a:cubicBezTo>
                  <a:pt x="697" y="364"/>
                  <a:pt x="695" y="364"/>
                  <a:pt x="694" y="363"/>
                </a:cubicBezTo>
                <a:lnTo>
                  <a:pt x="694" y="363"/>
                </a:lnTo>
                <a:cubicBezTo>
                  <a:pt x="696" y="363"/>
                  <a:pt x="699" y="362"/>
                  <a:pt x="699" y="359"/>
                </a:cubicBezTo>
                <a:lnTo>
                  <a:pt x="699" y="359"/>
                </a:lnTo>
                <a:cubicBezTo>
                  <a:pt x="702" y="358"/>
                  <a:pt x="704" y="358"/>
                  <a:pt x="705" y="356"/>
                </a:cubicBezTo>
                <a:lnTo>
                  <a:pt x="705" y="356"/>
                </a:lnTo>
                <a:cubicBezTo>
                  <a:pt x="705" y="360"/>
                  <a:pt x="703" y="362"/>
                  <a:pt x="701" y="364"/>
                </a:cubicBezTo>
                <a:close/>
                <a:moveTo>
                  <a:pt x="693" y="432"/>
                </a:moveTo>
                <a:lnTo>
                  <a:pt x="693" y="432"/>
                </a:lnTo>
                <a:cubicBezTo>
                  <a:pt x="691" y="432"/>
                  <a:pt x="690" y="433"/>
                  <a:pt x="689" y="434"/>
                </a:cubicBezTo>
                <a:lnTo>
                  <a:pt x="689" y="434"/>
                </a:lnTo>
                <a:cubicBezTo>
                  <a:pt x="689" y="433"/>
                  <a:pt x="689" y="432"/>
                  <a:pt x="690" y="430"/>
                </a:cubicBezTo>
                <a:lnTo>
                  <a:pt x="690" y="430"/>
                </a:lnTo>
                <a:cubicBezTo>
                  <a:pt x="691" y="427"/>
                  <a:pt x="691" y="424"/>
                  <a:pt x="692" y="421"/>
                </a:cubicBezTo>
                <a:lnTo>
                  <a:pt x="699" y="431"/>
                </a:lnTo>
                <a:lnTo>
                  <a:pt x="699" y="431"/>
                </a:lnTo>
                <a:cubicBezTo>
                  <a:pt x="697" y="431"/>
                  <a:pt x="695" y="431"/>
                  <a:pt x="693" y="432"/>
                </a:cubicBezTo>
                <a:close/>
                <a:moveTo>
                  <a:pt x="677" y="533"/>
                </a:moveTo>
                <a:lnTo>
                  <a:pt x="677" y="533"/>
                </a:lnTo>
                <a:cubicBezTo>
                  <a:pt x="675" y="528"/>
                  <a:pt x="677" y="524"/>
                  <a:pt x="679" y="519"/>
                </a:cubicBezTo>
                <a:lnTo>
                  <a:pt x="679" y="519"/>
                </a:lnTo>
                <a:cubicBezTo>
                  <a:pt x="685" y="519"/>
                  <a:pt x="689" y="514"/>
                  <a:pt x="693" y="511"/>
                </a:cubicBezTo>
                <a:lnTo>
                  <a:pt x="693" y="511"/>
                </a:lnTo>
                <a:cubicBezTo>
                  <a:pt x="699" y="523"/>
                  <a:pt x="680" y="525"/>
                  <a:pt x="677" y="533"/>
                </a:cubicBezTo>
                <a:close/>
                <a:moveTo>
                  <a:pt x="677" y="762"/>
                </a:moveTo>
                <a:lnTo>
                  <a:pt x="677" y="762"/>
                </a:lnTo>
                <a:cubicBezTo>
                  <a:pt x="677" y="761"/>
                  <a:pt x="677" y="761"/>
                  <a:pt x="677" y="760"/>
                </a:cubicBezTo>
                <a:lnTo>
                  <a:pt x="677" y="760"/>
                </a:lnTo>
                <a:cubicBezTo>
                  <a:pt x="677" y="761"/>
                  <a:pt x="679" y="761"/>
                  <a:pt x="679" y="762"/>
                </a:cubicBezTo>
                <a:lnTo>
                  <a:pt x="679" y="762"/>
                </a:lnTo>
                <a:cubicBezTo>
                  <a:pt x="677" y="762"/>
                  <a:pt x="677" y="762"/>
                  <a:pt x="677" y="762"/>
                </a:cubicBezTo>
                <a:close/>
                <a:moveTo>
                  <a:pt x="672" y="796"/>
                </a:moveTo>
                <a:lnTo>
                  <a:pt x="672" y="796"/>
                </a:lnTo>
                <a:lnTo>
                  <a:pt x="672" y="796"/>
                </a:lnTo>
                <a:lnTo>
                  <a:pt x="672" y="796"/>
                </a:lnTo>
                <a:cubicBezTo>
                  <a:pt x="673" y="797"/>
                  <a:pt x="675" y="798"/>
                  <a:pt x="676" y="800"/>
                </a:cubicBezTo>
                <a:lnTo>
                  <a:pt x="676" y="800"/>
                </a:lnTo>
                <a:lnTo>
                  <a:pt x="676" y="800"/>
                </a:lnTo>
                <a:lnTo>
                  <a:pt x="676" y="800"/>
                </a:lnTo>
                <a:cubicBezTo>
                  <a:pt x="676" y="802"/>
                  <a:pt x="676" y="802"/>
                  <a:pt x="676" y="804"/>
                </a:cubicBezTo>
                <a:lnTo>
                  <a:pt x="676" y="804"/>
                </a:lnTo>
                <a:cubicBezTo>
                  <a:pt x="677" y="805"/>
                  <a:pt x="677" y="806"/>
                  <a:pt x="677" y="807"/>
                </a:cubicBezTo>
                <a:lnTo>
                  <a:pt x="677" y="807"/>
                </a:lnTo>
                <a:cubicBezTo>
                  <a:pt x="676" y="804"/>
                  <a:pt x="674" y="802"/>
                  <a:pt x="672" y="802"/>
                </a:cubicBezTo>
                <a:lnTo>
                  <a:pt x="672" y="802"/>
                </a:lnTo>
                <a:cubicBezTo>
                  <a:pt x="671" y="801"/>
                  <a:pt x="670" y="801"/>
                  <a:pt x="669" y="801"/>
                </a:cubicBezTo>
                <a:lnTo>
                  <a:pt x="669" y="801"/>
                </a:lnTo>
                <a:cubicBezTo>
                  <a:pt x="670" y="799"/>
                  <a:pt x="671" y="797"/>
                  <a:pt x="672" y="796"/>
                </a:cubicBezTo>
                <a:close/>
                <a:moveTo>
                  <a:pt x="672" y="620"/>
                </a:moveTo>
                <a:lnTo>
                  <a:pt x="672" y="620"/>
                </a:lnTo>
                <a:cubicBezTo>
                  <a:pt x="671" y="620"/>
                  <a:pt x="671" y="622"/>
                  <a:pt x="670" y="623"/>
                </a:cubicBezTo>
                <a:lnTo>
                  <a:pt x="670" y="623"/>
                </a:lnTo>
                <a:cubicBezTo>
                  <a:pt x="669" y="623"/>
                  <a:pt x="669" y="623"/>
                  <a:pt x="668" y="622"/>
                </a:cubicBezTo>
                <a:lnTo>
                  <a:pt x="668" y="622"/>
                </a:lnTo>
                <a:cubicBezTo>
                  <a:pt x="667" y="622"/>
                  <a:pt x="665" y="623"/>
                  <a:pt x="663" y="624"/>
                </a:cubicBezTo>
                <a:lnTo>
                  <a:pt x="663" y="624"/>
                </a:lnTo>
                <a:cubicBezTo>
                  <a:pt x="663" y="623"/>
                  <a:pt x="663" y="623"/>
                  <a:pt x="662" y="623"/>
                </a:cubicBezTo>
                <a:lnTo>
                  <a:pt x="662" y="623"/>
                </a:lnTo>
                <a:cubicBezTo>
                  <a:pt x="666" y="623"/>
                  <a:pt x="668" y="621"/>
                  <a:pt x="672" y="620"/>
                </a:cubicBezTo>
                <a:close/>
                <a:moveTo>
                  <a:pt x="673" y="673"/>
                </a:moveTo>
                <a:lnTo>
                  <a:pt x="673" y="673"/>
                </a:lnTo>
                <a:cubicBezTo>
                  <a:pt x="673" y="673"/>
                  <a:pt x="672" y="673"/>
                  <a:pt x="672" y="674"/>
                </a:cubicBezTo>
                <a:lnTo>
                  <a:pt x="672" y="674"/>
                </a:lnTo>
                <a:cubicBezTo>
                  <a:pt x="672" y="674"/>
                  <a:pt x="672" y="675"/>
                  <a:pt x="671" y="676"/>
                </a:cubicBezTo>
                <a:lnTo>
                  <a:pt x="671" y="676"/>
                </a:lnTo>
                <a:cubicBezTo>
                  <a:pt x="670" y="675"/>
                  <a:pt x="669" y="675"/>
                  <a:pt x="668" y="674"/>
                </a:cubicBezTo>
                <a:lnTo>
                  <a:pt x="668" y="674"/>
                </a:lnTo>
                <a:cubicBezTo>
                  <a:pt x="668" y="673"/>
                  <a:pt x="668" y="673"/>
                  <a:pt x="667" y="672"/>
                </a:cubicBezTo>
                <a:lnTo>
                  <a:pt x="667" y="672"/>
                </a:lnTo>
                <a:cubicBezTo>
                  <a:pt x="669" y="672"/>
                  <a:pt x="671" y="673"/>
                  <a:pt x="673" y="673"/>
                </a:cubicBezTo>
                <a:close/>
                <a:moveTo>
                  <a:pt x="672" y="566"/>
                </a:moveTo>
                <a:lnTo>
                  <a:pt x="672" y="566"/>
                </a:lnTo>
                <a:close/>
                <a:moveTo>
                  <a:pt x="683" y="587"/>
                </a:moveTo>
                <a:lnTo>
                  <a:pt x="683" y="587"/>
                </a:lnTo>
                <a:lnTo>
                  <a:pt x="683" y="587"/>
                </a:lnTo>
                <a:lnTo>
                  <a:pt x="683" y="587"/>
                </a:lnTo>
                <a:lnTo>
                  <a:pt x="683" y="587"/>
                </a:lnTo>
                <a:cubicBezTo>
                  <a:pt x="672" y="584"/>
                  <a:pt x="679" y="573"/>
                  <a:pt x="674" y="568"/>
                </a:cubicBezTo>
                <a:lnTo>
                  <a:pt x="674" y="568"/>
                </a:lnTo>
                <a:lnTo>
                  <a:pt x="674" y="568"/>
                </a:lnTo>
                <a:lnTo>
                  <a:pt x="674" y="568"/>
                </a:lnTo>
                <a:cubicBezTo>
                  <a:pt x="675" y="568"/>
                  <a:pt x="677" y="568"/>
                  <a:pt x="679" y="568"/>
                </a:cubicBezTo>
                <a:lnTo>
                  <a:pt x="679" y="568"/>
                </a:lnTo>
                <a:cubicBezTo>
                  <a:pt x="679" y="566"/>
                  <a:pt x="679" y="566"/>
                  <a:pt x="680" y="566"/>
                </a:cubicBezTo>
                <a:lnTo>
                  <a:pt x="680" y="566"/>
                </a:lnTo>
                <a:cubicBezTo>
                  <a:pt x="679" y="568"/>
                  <a:pt x="680" y="568"/>
                  <a:pt x="681" y="569"/>
                </a:cubicBezTo>
                <a:lnTo>
                  <a:pt x="681" y="569"/>
                </a:lnTo>
                <a:cubicBezTo>
                  <a:pt x="681" y="572"/>
                  <a:pt x="682" y="573"/>
                  <a:pt x="682" y="576"/>
                </a:cubicBezTo>
                <a:lnTo>
                  <a:pt x="682" y="576"/>
                </a:lnTo>
                <a:cubicBezTo>
                  <a:pt x="679" y="579"/>
                  <a:pt x="680" y="583"/>
                  <a:pt x="683" y="587"/>
                </a:cubicBezTo>
                <a:close/>
                <a:moveTo>
                  <a:pt x="675" y="411"/>
                </a:moveTo>
                <a:lnTo>
                  <a:pt x="675" y="411"/>
                </a:lnTo>
                <a:cubicBezTo>
                  <a:pt x="675" y="409"/>
                  <a:pt x="677" y="407"/>
                  <a:pt x="677" y="405"/>
                </a:cubicBezTo>
                <a:lnTo>
                  <a:pt x="677" y="405"/>
                </a:lnTo>
                <a:cubicBezTo>
                  <a:pt x="679" y="406"/>
                  <a:pt x="680" y="408"/>
                  <a:pt x="683" y="409"/>
                </a:cubicBezTo>
                <a:lnTo>
                  <a:pt x="683" y="409"/>
                </a:lnTo>
                <a:cubicBezTo>
                  <a:pt x="683" y="410"/>
                  <a:pt x="683" y="410"/>
                  <a:pt x="683" y="410"/>
                </a:cubicBezTo>
                <a:lnTo>
                  <a:pt x="683" y="410"/>
                </a:lnTo>
                <a:cubicBezTo>
                  <a:pt x="683" y="411"/>
                  <a:pt x="682" y="411"/>
                  <a:pt x="681" y="411"/>
                </a:cubicBezTo>
                <a:lnTo>
                  <a:pt x="681" y="411"/>
                </a:lnTo>
                <a:cubicBezTo>
                  <a:pt x="680" y="411"/>
                  <a:pt x="680" y="411"/>
                  <a:pt x="679" y="411"/>
                </a:cubicBezTo>
                <a:lnTo>
                  <a:pt x="679" y="411"/>
                </a:lnTo>
                <a:cubicBezTo>
                  <a:pt x="679" y="410"/>
                  <a:pt x="674" y="416"/>
                  <a:pt x="675" y="411"/>
                </a:cubicBezTo>
                <a:close/>
                <a:moveTo>
                  <a:pt x="677" y="487"/>
                </a:moveTo>
                <a:lnTo>
                  <a:pt x="677" y="487"/>
                </a:lnTo>
                <a:lnTo>
                  <a:pt x="677" y="487"/>
                </a:lnTo>
                <a:cubicBezTo>
                  <a:pt x="675" y="487"/>
                  <a:pt x="674" y="486"/>
                  <a:pt x="673" y="486"/>
                </a:cubicBezTo>
                <a:lnTo>
                  <a:pt x="673" y="486"/>
                </a:lnTo>
                <a:cubicBezTo>
                  <a:pt x="673" y="485"/>
                  <a:pt x="673" y="485"/>
                  <a:pt x="672" y="485"/>
                </a:cubicBezTo>
                <a:lnTo>
                  <a:pt x="672" y="485"/>
                </a:lnTo>
                <a:cubicBezTo>
                  <a:pt x="673" y="485"/>
                  <a:pt x="675" y="486"/>
                  <a:pt x="677" y="487"/>
                </a:cubicBezTo>
                <a:close/>
                <a:moveTo>
                  <a:pt x="667" y="722"/>
                </a:moveTo>
                <a:lnTo>
                  <a:pt x="667" y="722"/>
                </a:lnTo>
                <a:cubicBezTo>
                  <a:pt x="668" y="721"/>
                  <a:pt x="670" y="720"/>
                  <a:pt x="671" y="719"/>
                </a:cubicBezTo>
                <a:lnTo>
                  <a:pt x="671" y="719"/>
                </a:lnTo>
                <a:cubicBezTo>
                  <a:pt x="671" y="721"/>
                  <a:pt x="671" y="723"/>
                  <a:pt x="672" y="726"/>
                </a:cubicBezTo>
                <a:lnTo>
                  <a:pt x="672" y="726"/>
                </a:lnTo>
                <a:cubicBezTo>
                  <a:pt x="671" y="726"/>
                  <a:pt x="670" y="726"/>
                  <a:pt x="668" y="726"/>
                </a:cubicBezTo>
                <a:lnTo>
                  <a:pt x="668" y="726"/>
                </a:lnTo>
                <a:cubicBezTo>
                  <a:pt x="669" y="726"/>
                  <a:pt x="669" y="725"/>
                  <a:pt x="669" y="725"/>
                </a:cubicBezTo>
                <a:lnTo>
                  <a:pt x="669" y="725"/>
                </a:lnTo>
                <a:cubicBezTo>
                  <a:pt x="668" y="723"/>
                  <a:pt x="667" y="722"/>
                  <a:pt x="667" y="722"/>
                </a:cubicBezTo>
                <a:close/>
                <a:moveTo>
                  <a:pt x="679" y="831"/>
                </a:moveTo>
                <a:lnTo>
                  <a:pt x="679" y="831"/>
                </a:lnTo>
                <a:lnTo>
                  <a:pt x="679" y="831"/>
                </a:lnTo>
                <a:lnTo>
                  <a:pt x="679" y="831"/>
                </a:lnTo>
                <a:cubicBezTo>
                  <a:pt x="679" y="830"/>
                  <a:pt x="679" y="830"/>
                  <a:pt x="679" y="830"/>
                </a:cubicBezTo>
                <a:lnTo>
                  <a:pt x="679" y="830"/>
                </a:lnTo>
                <a:cubicBezTo>
                  <a:pt x="679" y="830"/>
                  <a:pt x="679" y="830"/>
                  <a:pt x="679" y="831"/>
                </a:cubicBezTo>
                <a:close/>
                <a:moveTo>
                  <a:pt x="684" y="747"/>
                </a:moveTo>
                <a:lnTo>
                  <a:pt x="684" y="747"/>
                </a:lnTo>
                <a:cubicBezTo>
                  <a:pt x="684" y="747"/>
                  <a:pt x="684" y="747"/>
                  <a:pt x="683" y="747"/>
                </a:cubicBezTo>
                <a:lnTo>
                  <a:pt x="683" y="747"/>
                </a:lnTo>
                <a:cubicBezTo>
                  <a:pt x="683" y="747"/>
                  <a:pt x="683" y="747"/>
                  <a:pt x="682" y="748"/>
                </a:cubicBezTo>
                <a:lnTo>
                  <a:pt x="682" y="748"/>
                </a:lnTo>
                <a:cubicBezTo>
                  <a:pt x="683" y="748"/>
                  <a:pt x="683" y="747"/>
                  <a:pt x="683" y="747"/>
                </a:cubicBezTo>
                <a:lnTo>
                  <a:pt x="683" y="747"/>
                </a:lnTo>
                <a:cubicBezTo>
                  <a:pt x="683" y="746"/>
                  <a:pt x="683" y="746"/>
                  <a:pt x="684" y="746"/>
                </a:cubicBezTo>
                <a:lnTo>
                  <a:pt x="684" y="747"/>
                </a:lnTo>
                <a:close/>
                <a:moveTo>
                  <a:pt x="690" y="705"/>
                </a:moveTo>
                <a:lnTo>
                  <a:pt x="690" y="705"/>
                </a:lnTo>
                <a:cubicBezTo>
                  <a:pt x="691" y="705"/>
                  <a:pt x="692" y="705"/>
                  <a:pt x="693" y="705"/>
                </a:cubicBezTo>
                <a:lnTo>
                  <a:pt x="693" y="705"/>
                </a:lnTo>
                <a:lnTo>
                  <a:pt x="693" y="705"/>
                </a:lnTo>
                <a:lnTo>
                  <a:pt x="693" y="705"/>
                </a:lnTo>
                <a:cubicBezTo>
                  <a:pt x="693" y="706"/>
                  <a:pt x="692" y="706"/>
                  <a:pt x="692" y="706"/>
                </a:cubicBezTo>
                <a:lnTo>
                  <a:pt x="692" y="706"/>
                </a:lnTo>
                <a:cubicBezTo>
                  <a:pt x="691" y="706"/>
                  <a:pt x="691" y="706"/>
                  <a:pt x="690" y="705"/>
                </a:cubicBezTo>
                <a:close/>
                <a:moveTo>
                  <a:pt x="690" y="755"/>
                </a:moveTo>
                <a:lnTo>
                  <a:pt x="690" y="755"/>
                </a:lnTo>
                <a:close/>
                <a:moveTo>
                  <a:pt x="697" y="792"/>
                </a:moveTo>
                <a:lnTo>
                  <a:pt x="697" y="792"/>
                </a:lnTo>
                <a:cubicBezTo>
                  <a:pt x="697" y="793"/>
                  <a:pt x="696" y="794"/>
                  <a:pt x="696" y="795"/>
                </a:cubicBezTo>
                <a:lnTo>
                  <a:pt x="696" y="795"/>
                </a:lnTo>
                <a:cubicBezTo>
                  <a:pt x="695" y="793"/>
                  <a:pt x="693" y="790"/>
                  <a:pt x="689" y="788"/>
                </a:cubicBezTo>
                <a:lnTo>
                  <a:pt x="689" y="788"/>
                </a:lnTo>
                <a:cubicBezTo>
                  <a:pt x="689" y="788"/>
                  <a:pt x="687" y="788"/>
                  <a:pt x="686" y="789"/>
                </a:cubicBezTo>
                <a:lnTo>
                  <a:pt x="686" y="789"/>
                </a:lnTo>
                <a:cubicBezTo>
                  <a:pt x="688" y="787"/>
                  <a:pt x="689" y="786"/>
                  <a:pt x="688" y="783"/>
                </a:cubicBezTo>
                <a:lnTo>
                  <a:pt x="688" y="783"/>
                </a:lnTo>
                <a:cubicBezTo>
                  <a:pt x="689" y="779"/>
                  <a:pt x="693" y="775"/>
                  <a:pt x="694" y="772"/>
                </a:cubicBezTo>
                <a:lnTo>
                  <a:pt x="694" y="772"/>
                </a:lnTo>
                <a:cubicBezTo>
                  <a:pt x="694" y="770"/>
                  <a:pt x="693" y="767"/>
                  <a:pt x="692" y="765"/>
                </a:cubicBezTo>
                <a:lnTo>
                  <a:pt x="692" y="765"/>
                </a:lnTo>
                <a:cubicBezTo>
                  <a:pt x="693" y="765"/>
                  <a:pt x="693" y="763"/>
                  <a:pt x="693" y="761"/>
                </a:cubicBezTo>
                <a:lnTo>
                  <a:pt x="693" y="761"/>
                </a:lnTo>
                <a:cubicBezTo>
                  <a:pt x="695" y="765"/>
                  <a:pt x="693" y="770"/>
                  <a:pt x="695" y="773"/>
                </a:cubicBezTo>
                <a:lnTo>
                  <a:pt x="695" y="773"/>
                </a:lnTo>
                <a:cubicBezTo>
                  <a:pt x="695" y="777"/>
                  <a:pt x="696" y="779"/>
                  <a:pt x="699" y="780"/>
                </a:cubicBezTo>
                <a:lnTo>
                  <a:pt x="699" y="780"/>
                </a:lnTo>
                <a:cubicBezTo>
                  <a:pt x="699" y="779"/>
                  <a:pt x="701" y="779"/>
                  <a:pt x="701" y="779"/>
                </a:cubicBezTo>
                <a:lnTo>
                  <a:pt x="701" y="779"/>
                </a:lnTo>
                <a:cubicBezTo>
                  <a:pt x="701" y="780"/>
                  <a:pt x="701" y="781"/>
                  <a:pt x="701" y="781"/>
                </a:cubicBezTo>
                <a:lnTo>
                  <a:pt x="701" y="781"/>
                </a:lnTo>
                <a:lnTo>
                  <a:pt x="701" y="781"/>
                </a:lnTo>
                <a:lnTo>
                  <a:pt x="701" y="781"/>
                </a:lnTo>
                <a:cubicBezTo>
                  <a:pt x="699" y="786"/>
                  <a:pt x="697" y="788"/>
                  <a:pt x="693" y="789"/>
                </a:cubicBezTo>
                <a:lnTo>
                  <a:pt x="693" y="789"/>
                </a:lnTo>
                <a:cubicBezTo>
                  <a:pt x="694" y="792"/>
                  <a:pt x="695" y="792"/>
                  <a:pt x="697" y="792"/>
                </a:cubicBezTo>
                <a:close/>
                <a:moveTo>
                  <a:pt x="705" y="734"/>
                </a:moveTo>
                <a:lnTo>
                  <a:pt x="705" y="734"/>
                </a:lnTo>
                <a:lnTo>
                  <a:pt x="704" y="734"/>
                </a:lnTo>
                <a:lnTo>
                  <a:pt x="704" y="734"/>
                </a:lnTo>
                <a:cubicBezTo>
                  <a:pt x="705" y="734"/>
                  <a:pt x="705" y="732"/>
                  <a:pt x="706" y="732"/>
                </a:cubicBezTo>
                <a:lnTo>
                  <a:pt x="706" y="732"/>
                </a:lnTo>
                <a:cubicBezTo>
                  <a:pt x="707" y="732"/>
                  <a:pt x="707" y="732"/>
                  <a:pt x="708" y="732"/>
                </a:cubicBezTo>
                <a:lnTo>
                  <a:pt x="708" y="732"/>
                </a:lnTo>
                <a:cubicBezTo>
                  <a:pt x="709" y="732"/>
                  <a:pt x="710" y="732"/>
                  <a:pt x="710" y="734"/>
                </a:cubicBezTo>
                <a:lnTo>
                  <a:pt x="710" y="734"/>
                </a:lnTo>
                <a:cubicBezTo>
                  <a:pt x="708" y="734"/>
                  <a:pt x="706" y="734"/>
                  <a:pt x="705" y="734"/>
                </a:cubicBezTo>
                <a:close/>
                <a:moveTo>
                  <a:pt x="707" y="774"/>
                </a:moveTo>
                <a:lnTo>
                  <a:pt x="707" y="774"/>
                </a:lnTo>
                <a:cubicBezTo>
                  <a:pt x="706" y="775"/>
                  <a:pt x="705" y="775"/>
                  <a:pt x="704" y="775"/>
                </a:cubicBezTo>
                <a:lnTo>
                  <a:pt x="704" y="775"/>
                </a:lnTo>
                <a:cubicBezTo>
                  <a:pt x="705" y="773"/>
                  <a:pt x="706" y="771"/>
                  <a:pt x="707" y="769"/>
                </a:cubicBezTo>
                <a:lnTo>
                  <a:pt x="707" y="769"/>
                </a:lnTo>
                <a:cubicBezTo>
                  <a:pt x="707" y="771"/>
                  <a:pt x="706" y="772"/>
                  <a:pt x="707" y="774"/>
                </a:cubicBezTo>
                <a:close/>
                <a:moveTo>
                  <a:pt x="715" y="656"/>
                </a:moveTo>
                <a:lnTo>
                  <a:pt x="715" y="656"/>
                </a:lnTo>
                <a:cubicBezTo>
                  <a:pt x="715" y="657"/>
                  <a:pt x="715" y="658"/>
                  <a:pt x="715" y="658"/>
                </a:cubicBezTo>
                <a:lnTo>
                  <a:pt x="715" y="658"/>
                </a:lnTo>
                <a:cubicBezTo>
                  <a:pt x="715" y="659"/>
                  <a:pt x="714" y="660"/>
                  <a:pt x="714" y="661"/>
                </a:cubicBezTo>
                <a:lnTo>
                  <a:pt x="714" y="661"/>
                </a:lnTo>
                <a:cubicBezTo>
                  <a:pt x="713" y="660"/>
                  <a:pt x="712" y="659"/>
                  <a:pt x="711" y="659"/>
                </a:cubicBezTo>
                <a:lnTo>
                  <a:pt x="711" y="659"/>
                </a:lnTo>
                <a:cubicBezTo>
                  <a:pt x="712" y="659"/>
                  <a:pt x="713" y="658"/>
                  <a:pt x="714" y="656"/>
                </a:cubicBezTo>
                <a:lnTo>
                  <a:pt x="714" y="656"/>
                </a:lnTo>
                <a:cubicBezTo>
                  <a:pt x="714" y="654"/>
                  <a:pt x="710" y="652"/>
                  <a:pt x="708" y="650"/>
                </a:cubicBezTo>
                <a:lnTo>
                  <a:pt x="708" y="650"/>
                </a:lnTo>
                <a:cubicBezTo>
                  <a:pt x="707" y="649"/>
                  <a:pt x="705" y="648"/>
                  <a:pt x="704" y="650"/>
                </a:cubicBezTo>
                <a:lnTo>
                  <a:pt x="704" y="650"/>
                </a:lnTo>
                <a:cubicBezTo>
                  <a:pt x="704" y="648"/>
                  <a:pt x="703" y="648"/>
                  <a:pt x="703" y="646"/>
                </a:cubicBezTo>
                <a:lnTo>
                  <a:pt x="703" y="646"/>
                </a:lnTo>
                <a:lnTo>
                  <a:pt x="703" y="646"/>
                </a:lnTo>
                <a:lnTo>
                  <a:pt x="703" y="646"/>
                </a:lnTo>
                <a:cubicBezTo>
                  <a:pt x="703" y="645"/>
                  <a:pt x="703" y="645"/>
                  <a:pt x="702" y="645"/>
                </a:cubicBezTo>
                <a:lnTo>
                  <a:pt x="702" y="645"/>
                </a:lnTo>
                <a:cubicBezTo>
                  <a:pt x="702" y="644"/>
                  <a:pt x="702" y="643"/>
                  <a:pt x="702" y="642"/>
                </a:cubicBezTo>
                <a:lnTo>
                  <a:pt x="702" y="642"/>
                </a:lnTo>
                <a:cubicBezTo>
                  <a:pt x="699" y="640"/>
                  <a:pt x="698" y="639"/>
                  <a:pt x="696" y="642"/>
                </a:cubicBezTo>
                <a:lnTo>
                  <a:pt x="696" y="642"/>
                </a:lnTo>
                <a:lnTo>
                  <a:pt x="695" y="642"/>
                </a:lnTo>
                <a:lnTo>
                  <a:pt x="695" y="642"/>
                </a:lnTo>
                <a:cubicBezTo>
                  <a:pt x="693" y="643"/>
                  <a:pt x="691" y="645"/>
                  <a:pt x="689" y="648"/>
                </a:cubicBezTo>
                <a:lnTo>
                  <a:pt x="689" y="648"/>
                </a:lnTo>
                <a:cubicBezTo>
                  <a:pt x="689" y="650"/>
                  <a:pt x="688" y="652"/>
                  <a:pt x="687" y="655"/>
                </a:cubicBezTo>
                <a:lnTo>
                  <a:pt x="687" y="655"/>
                </a:lnTo>
                <a:cubicBezTo>
                  <a:pt x="690" y="654"/>
                  <a:pt x="693" y="654"/>
                  <a:pt x="695" y="654"/>
                </a:cubicBezTo>
                <a:lnTo>
                  <a:pt x="695" y="654"/>
                </a:lnTo>
                <a:cubicBezTo>
                  <a:pt x="695" y="654"/>
                  <a:pt x="695" y="654"/>
                  <a:pt x="696" y="654"/>
                </a:cubicBezTo>
                <a:lnTo>
                  <a:pt x="696" y="654"/>
                </a:lnTo>
                <a:cubicBezTo>
                  <a:pt x="699" y="654"/>
                  <a:pt x="701" y="654"/>
                  <a:pt x="703" y="654"/>
                </a:cubicBezTo>
                <a:lnTo>
                  <a:pt x="703" y="654"/>
                </a:lnTo>
                <a:cubicBezTo>
                  <a:pt x="704" y="656"/>
                  <a:pt x="704" y="658"/>
                  <a:pt x="704" y="660"/>
                </a:cubicBezTo>
                <a:lnTo>
                  <a:pt x="704" y="660"/>
                </a:lnTo>
                <a:cubicBezTo>
                  <a:pt x="705" y="660"/>
                  <a:pt x="707" y="660"/>
                  <a:pt x="709" y="660"/>
                </a:cubicBezTo>
                <a:lnTo>
                  <a:pt x="709" y="660"/>
                </a:lnTo>
                <a:cubicBezTo>
                  <a:pt x="706" y="661"/>
                  <a:pt x="704" y="663"/>
                  <a:pt x="701" y="664"/>
                </a:cubicBezTo>
                <a:lnTo>
                  <a:pt x="701" y="664"/>
                </a:lnTo>
                <a:cubicBezTo>
                  <a:pt x="702" y="665"/>
                  <a:pt x="702" y="666"/>
                  <a:pt x="702" y="667"/>
                </a:cubicBezTo>
                <a:lnTo>
                  <a:pt x="702" y="667"/>
                </a:lnTo>
                <a:cubicBezTo>
                  <a:pt x="704" y="669"/>
                  <a:pt x="704" y="674"/>
                  <a:pt x="708" y="673"/>
                </a:cubicBezTo>
                <a:lnTo>
                  <a:pt x="708" y="673"/>
                </a:lnTo>
                <a:cubicBezTo>
                  <a:pt x="709" y="673"/>
                  <a:pt x="709" y="674"/>
                  <a:pt x="709" y="675"/>
                </a:cubicBezTo>
                <a:lnTo>
                  <a:pt x="709" y="675"/>
                </a:lnTo>
                <a:lnTo>
                  <a:pt x="708" y="675"/>
                </a:lnTo>
                <a:lnTo>
                  <a:pt x="708" y="675"/>
                </a:lnTo>
                <a:cubicBezTo>
                  <a:pt x="708" y="676"/>
                  <a:pt x="708" y="676"/>
                  <a:pt x="707" y="676"/>
                </a:cubicBezTo>
                <a:lnTo>
                  <a:pt x="707" y="676"/>
                </a:lnTo>
                <a:cubicBezTo>
                  <a:pt x="704" y="675"/>
                  <a:pt x="699" y="672"/>
                  <a:pt x="695" y="674"/>
                </a:cubicBezTo>
                <a:lnTo>
                  <a:pt x="695" y="674"/>
                </a:lnTo>
                <a:cubicBezTo>
                  <a:pt x="692" y="678"/>
                  <a:pt x="689" y="682"/>
                  <a:pt x="692" y="687"/>
                </a:cubicBezTo>
                <a:lnTo>
                  <a:pt x="692" y="687"/>
                </a:lnTo>
                <a:lnTo>
                  <a:pt x="692" y="687"/>
                </a:lnTo>
                <a:lnTo>
                  <a:pt x="692" y="687"/>
                </a:lnTo>
                <a:cubicBezTo>
                  <a:pt x="690" y="687"/>
                  <a:pt x="689" y="688"/>
                  <a:pt x="688" y="688"/>
                </a:cubicBezTo>
                <a:lnTo>
                  <a:pt x="688" y="688"/>
                </a:lnTo>
                <a:cubicBezTo>
                  <a:pt x="689" y="685"/>
                  <a:pt x="689" y="680"/>
                  <a:pt x="690" y="676"/>
                </a:cubicBezTo>
                <a:lnTo>
                  <a:pt x="690" y="676"/>
                </a:lnTo>
                <a:cubicBezTo>
                  <a:pt x="690" y="673"/>
                  <a:pt x="690" y="672"/>
                  <a:pt x="689" y="669"/>
                </a:cubicBezTo>
                <a:lnTo>
                  <a:pt x="689" y="669"/>
                </a:lnTo>
                <a:cubicBezTo>
                  <a:pt x="684" y="665"/>
                  <a:pt x="681" y="669"/>
                  <a:pt x="677" y="671"/>
                </a:cubicBezTo>
                <a:lnTo>
                  <a:pt x="677" y="671"/>
                </a:lnTo>
                <a:cubicBezTo>
                  <a:pt x="677" y="670"/>
                  <a:pt x="677" y="670"/>
                  <a:pt x="677" y="670"/>
                </a:cubicBezTo>
                <a:lnTo>
                  <a:pt x="677" y="670"/>
                </a:lnTo>
                <a:cubicBezTo>
                  <a:pt x="679" y="669"/>
                  <a:pt x="679" y="669"/>
                  <a:pt x="679" y="667"/>
                </a:cubicBezTo>
                <a:lnTo>
                  <a:pt x="679" y="667"/>
                </a:lnTo>
                <a:cubicBezTo>
                  <a:pt x="680" y="666"/>
                  <a:pt x="682" y="664"/>
                  <a:pt x="683" y="663"/>
                </a:cubicBezTo>
                <a:lnTo>
                  <a:pt x="683" y="663"/>
                </a:lnTo>
                <a:cubicBezTo>
                  <a:pt x="685" y="658"/>
                  <a:pt x="687" y="654"/>
                  <a:pt x="680" y="654"/>
                </a:cubicBezTo>
                <a:lnTo>
                  <a:pt x="680" y="654"/>
                </a:lnTo>
                <a:lnTo>
                  <a:pt x="680" y="654"/>
                </a:lnTo>
                <a:lnTo>
                  <a:pt x="680" y="654"/>
                </a:lnTo>
                <a:lnTo>
                  <a:pt x="680" y="654"/>
                </a:lnTo>
                <a:lnTo>
                  <a:pt x="680" y="654"/>
                </a:lnTo>
                <a:lnTo>
                  <a:pt x="680" y="654"/>
                </a:lnTo>
                <a:cubicBezTo>
                  <a:pt x="679" y="652"/>
                  <a:pt x="677" y="652"/>
                  <a:pt x="676" y="651"/>
                </a:cubicBezTo>
                <a:lnTo>
                  <a:pt x="676" y="651"/>
                </a:lnTo>
                <a:cubicBezTo>
                  <a:pt x="679" y="650"/>
                  <a:pt x="683" y="648"/>
                  <a:pt x="686" y="646"/>
                </a:cubicBezTo>
                <a:lnTo>
                  <a:pt x="686" y="646"/>
                </a:lnTo>
                <a:cubicBezTo>
                  <a:pt x="687" y="645"/>
                  <a:pt x="689" y="644"/>
                  <a:pt x="689" y="642"/>
                </a:cubicBezTo>
                <a:lnTo>
                  <a:pt x="689" y="642"/>
                </a:lnTo>
                <a:cubicBezTo>
                  <a:pt x="693" y="640"/>
                  <a:pt x="691" y="634"/>
                  <a:pt x="692" y="630"/>
                </a:cubicBezTo>
                <a:lnTo>
                  <a:pt x="692" y="630"/>
                </a:lnTo>
                <a:cubicBezTo>
                  <a:pt x="690" y="629"/>
                  <a:pt x="690" y="627"/>
                  <a:pt x="690" y="626"/>
                </a:cubicBezTo>
                <a:lnTo>
                  <a:pt x="690" y="626"/>
                </a:lnTo>
                <a:cubicBezTo>
                  <a:pt x="692" y="623"/>
                  <a:pt x="693" y="619"/>
                  <a:pt x="695" y="616"/>
                </a:cubicBezTo>
                <a:lnTo>
                  <a:pt x="699" y="614"/>
                </a:lnTo>
                <a:lnTo>
                  <a:pt x="699" y="614"/>
                </a:lnTo>
                <a:cubicBezTo>
                  <a:pt x="699" y="613"/>
                  <a:pt x="699" y="612"/>
                  <a:pt x="699" y="611"/>
                </a:cubicBezTo>
                <a:lnTo>
                  <a:pt x="699" y="611"/>
                </a:lnTo>
                <a:cubicBezTo>
                  <a:pt x="701" y="613"/>
                  <a:pt x="701" y="614"/>
                  <a:pt x="701" y="615"/>
                </a:cubicBezTo>
                <a:lnTo>
                  <a:pt x="701" y="615"/>
                </a:lnTo>
                <a:cubicBezTo>
                  <a:pt x="697" y="615"/>
                  <a:pt x="694" y="616"/>
                  <a:pt x="694" y="622"/>
                </a:cubicBezTo>
                <a:lnTo>
                  <a:pt x="694" y="622"/>
                </a:lnTo>
                <a:cubicBezTo>
                  <a:pt x="695" y="625"/>
                  <a:pt x="696" y="627"/>
                  <a:pt x="699" y="626"/>
                </a:cubicBezTo>
                <a:lnTo>
                  <a:pt x="699" y="626"/>
                </a:lnTo>
                <a:cubicBezTo>
                  <a:pt x="699" y="626"/>
                  <a:pt x="699" y="623"/>
                  <a:pt x="699" y="622"/>
                </a:cubicBezTo>
                <a:lnTo>
                  <a:pt x="699" y="622"/>
                </a:lnTo>
                <a:cubicBezTo>
                  <a:pt x="701" y="620"/>
                  <a:pt x="701" y="619"/>
                  <a:pt x="702" y="618"/>
                </a:cubicBezTo>
                <a:lnTo>
                  <a:pt x="702" y="618"/>
                </a:lnTo>
                <a:cubicBezTo>
                  <a:pt x="703" y="616"/>
                  <a:pt x="704" y="615"/>
                  <a:pt x="705" y="613"/>
                </a:cubicBezTo>
                <a:lnTo>
                  <a:pt x="705" y="613"/>
                </a:lnTo>
                <a:cubicBezTo>
                  <a:pt x="705" y="615"/>
                  <a:pt x="706" y="616"/>
                  <a:pt x="708" y="617"/>
                </a:cubicBezTo>
                <a:lnTo>
                  <a:pt x="708" y="617"/>
                </a:lnTo>
                <a:cubicBezTo>
                  <a:pt x="707" y="618"/>
                  <a:pt x="707" y="618"/>
                  <a:pt x="706" y="618"/>
                </a:cubicBezTo>
                <a:lnTo>
                  <a:pt x="706" y="618"/>
                </a:lnTo>
                <a:cubicBezTo>
                  <a:pt x="704" y="620"/>
                  <a:pt x="704" y="625"/>
                  <a:pt x="704" y="628"/>
                </a:cubicBezTo>
                <a:lnTo>
                  <a:pt x="704" y="628"/>
                </a:lnTo>
                <a:cubicBezTo>
                  <a:pt x="704" y="630"/>
                  <a:pt x="704" y="632"/>
                  <a:pt x="705" y="634"/>
                </a:cubicBezTo>
                <a:lnTo>
                  <a:pt x="705" y="634"/>
                </a:lnTo>
                <a:cubicBezTo>
                  <a:pt x="708" y="637"/>
                  <a:pt x="712" y="638"/>
                  <a:pt x="715" y="642"/>
                </a:cubicBezTo>
                <a:lnTo>
                  <a:pt x="715" y="642"/>
                </a:lnTo>
                <a:cubicBezTo>
                  <a:pt x="716" y="642"/>
                  <a:pt x="719" y="644"/>
                  <a:pt x="721" y="645"/>
                </a:cubicBezTo>
                <a:lnTo>
                  <a:pt x="721" y="645"/>
                </a:lnTo>
                <a:cubicBezTo>
                  <a:pt x="720" y="647"/>
                  <a:pt x="718" y="648"/>
                  <a:pt x="716" y="649"/>
                </a:cubicBezTo>
                <a:lnTo>
                  <a:pt x="716" y="649"/>
                </a:lnTo>
                <a:cubicBezTo>
                  <a:pt x="714" y="652"/>
                  <a:pt x="714" y="654"/>
                  <a:pt x="715" y="656"/>
                </a:cubicBezTo>
                <a:lnTo>
                  <a:pt x="724" y="953"/>
                </a:lnTo>
                <a:lnTo>
                  <a:pt x="724" y="953"/>
                </a:lnTo>
                <a:lnTo>
                  <a:pt x="724" y="953"/>
                </a:lnTo>
                <a:lnTo>
                  <a:pt x="724" y="953"/>
                </a:lnTo>
                <a:cubicBezTo>
                  <a:pt x="723" y="953"/>
                  <a:pt x="723" y="953"/>
                  <a:pt x="723" y="953"/>
                </a:cubicBezTo>
                <a:lnTo>
                  <a:pt x="723" y="953"/>
                </a:lnTo>
                <a:cubicBezTo>
                  <a:pt x="722" y="953"/>
                  <a:pt x="722" y="953"/>
                  <a:pt x="722" y="953"/>
                </a:cubicBezTo>
                <a:lnTo>
                  <a:pt x="722" y="953"/>
                </a:lnTo>
                <a:lnTo>
                  <a:pt x="722" y="953"/>
                </a:lnTo>
                <a:lnTo>
                  <a:pt x="722" y="953"/>
                </a:lnTo>
                <a:cubicBezTo>
                  <a:pt x="723" y="953"/>
                  <a:pt x="723" y="953"/>
                  <a:pt x="724" y="953"/>
                </a:cubicBezTo>
                <a:lnTo>
                  <a:pt x="715" y="656"/>
                </a:lnTo>
                <a:close/>
                <a:moveTo>
                  <a:pt x="730" y="979"/>
                </a:moveTo>
                <a:lnTo>
                  <a:pt x="730" y="979"/>
                </a:lnTo>
                <a:cubicBezTo>
                  <a:pt x="728" y="980"/>
                  <a:pt x="727" y="980"/>
                  <a:pt x="727" y="981"/>
                </a:cubicBezTo>
                <a:lnTo>
                  <a:pt x="727" y="981"/>
                </a:lnTo>
                <a:cubicBezTo>
                  <a:pt x="726" y="980"/>
                  <a:pt x="726" y="980"/>
                  <a:pt x="726" y="979"/>
                </a:cubicBezTo>
                <a:lnTo>
                  <a:pt x="726" y="979"/>
                </a:lnTo>
                <a:cubicBezTo>
                  <a:pt x="727" y="979"/>
                  <a:pt x="729" y="979"/>
                  <a:pt x="730" y="979"/>
                </a:cubicBezTo>
                <a:close/>
                <a:moveTo>
                  <a:pt x="732" y="979"/>
                </a:moveTo>
                <a:lnTo>
                  <a:pt x="732" y="979"/>
                </a:lnTo>
                <a:lnTo>
                  <a:pt x="732" y="979"/>
                </a:lnTo>
                <a:lnTo>
                  <a:pt x="731" y="979"/>
                </a:lnTo>
                <a:lnTo>
                  <a:pt x="731" y="979"/>
                </a:lnTo>
                <a:cubicBezTo>
                  <a:pt x="732" y="979"/>
                  <a:pt x="732" y="979"/>
                  <a:pt x="732" y="979"/>
                </a:cubicBezTo>
                <a:close/>
                <a:moveTo>
                  <a:pt x="734" y="685"/>
                </a:moveTo>
                <a:lnTo>
                  <a:pt x="734" y="685"/>
                </a:lnTo>
                <a:cubicBezTo>
                  <a:pt x="734" y="685"/>
                  <a:pt x="733" y="685"/>
                  <a:pt x="732" y="685"/>
                </a:cubicBezTo>
                <a:lnTo>
                  <a:pt x="732" y="685"/>
                </a:lnTo>
                <a:cubicBezTo>
                  <a:pt x="730" y="683"/>
                  <a:pt x="726" y="680"/>
                  <a:pt x="726" y="676"/>
                </a:cubicBezTo>
                <a:lnTo>
                  <a:pt x="726" y="676"/>
                </a:lnTo>
                <a:cubicBezTo>
                  <a:pt x="726" y="676"/>
                  <a:pt x="726" y="676"/>
                  <a:pt x="726" y="675"/>
                </a:cubicBezTo>
                <a:lnTo>
                  <a:pt x="726" y="675"/>
                </a:lnTo>
                <a:cubicBezTo>
                  <a:pt x="726" y="675"/>
                  <a:pt x="727" y="675"/>
                  <a:pt x="727" y="674"/>
                </a:cubicBezTo>
                <a:lnTo>
                  <a:pt x="727" y="674"/>
                </a:lnTo>
                <a:cubicBezTo>
                  <a:pt x="730" y="676"/>
                  <a:pt x="733" y="677"/>
                  <a:pt x="737" y="678"/>
                </a:cubicBezTo>
                <a:lnTo>
                  <a:pt x="737" y="678"/>
                </a:lnTo>
                <a:cubicBezTo>
                  <a:pt x="738" y="679"/>
                  <a:pt x="737" y="679"/>
                  <a:pt x="738" y="680"/>
                </a:cubicBezTo>
                <a:lnTo>
                  <a:pt x="738" y="680"/>
                </a:lnTo>
                <a:cubicBezTo>
                  <a:pt x="738" y="681"/>
                  <a:pt x="739" y="683"/>
                  <a:pt x="741" y="684"/>
                </a:cubicBezTo>
                <a:lnTo>
                  <a:pt x="741" y="684"/>
                </a:lnTo>
                <a:lnTo>
                  <a:pt x="742" y="684"/>
                </a:lnTo>
                <a:lnTo>
                  <a:pt x="742" y="684"/>
                </a:lnTo>
                <a:cubicBezTo>
                  <a:pt x="739" y="684"/>
                  <a:pt x="737" y="684"/>
                  <a:pt x="734" y="685"/>
                </a:cubicBezTo>
                <a:lnTo>
                  <a:pt x="735" y="759"/>
                </a:lnTo>
                <a:lnTo>
                  <a:pt x="735" y="759"/>
                </a:lnTo>
                <a:cubicBezTo>
                  <a:pt x="736" y="758"/>
                  <a:pt x="736" y="758"/>
                  <a:pt x="736" y="758"/>
                </a:cubicBezTo>
                <a:lnTo>
                  <a:pt x="736" y="758"/>
                </a:lnTo>
                <a:cubicBezTo>
                  <a:pt x="736" y="758"/>
                  <a:pt x="736" y="758"/>
                  <a:pt x="735" y="759"/>
                </a:cubicBezTo>
                <a:lnTo>
                  <a:pt x="735" y="759"/>
                </a:lnTo>
                <a:lnTo>
                  <a:pt x="735" y="759"/>
                </a:lnTo>
                <a:lnTo>
                  <a:pt x="734" y="685"/>
                </a:lnTo>
                <a:close/>
                <a:moveTo>
                  <a:pt x="738" y="971"/>
                </a:moveTo>
                <a:lnTo>
                  <a:pt x="738" y="971"/>
                </a:lnTo>
                <a:cubicBezTo>
                  <a:pt x="737" y="970"/>
                  <a:pt x="735" y="969"/>
                  <a:pt x="734" y="969"/>
                </a:cubicBezTo>
                <a:lnTo>
                  <a:pt x="734" y="969"/>
                </a:lnTo>
                <a:lnTo>
                  <a:pt x="734" y="969"/>
                </a:lnTo>
                <a:lnTo>
                  <a:pt x="734" y="969"/>
                </a:lnTo>
                <a:cubicBezTo>
                  <a:pt x="735" y="969"/>
                  <a:pt x="737" y="970"/>
                  <a:pt x="738" y="971"/>
                </a:cubicBezTo>
                <a:close/>
                <a:moveTo>
                  <a:pt x="726" y="528"/>
                </a:moveTo>
                <a:lnTo>
                  <a:pt x="726" y="528"/>
                </a:lnTo>
                <a:cubicBezTo>
                  <a:pt x="728" y="527"/>
                  <a:pt x="729" y="527"/>
                  <a:pt x="730" y="526"/>
                </a:cubicBezTo>
                <a:lnTo>
                  <a:pt x="730" y="526"/>
                </a:lnTo>
                <a:cubicBezTo>
                  <a:pt x="730" y="527"/>
                  <a:pt x="730" y="527"/>
                  <a:pt x="730" y="528"/>
                </a:cubicBezTo>
                <a:lnTo>
                  <a:pt x="730" y="528"/>
                </a:lnTo>
                <a:cubicBezTo>
                  <a:pt x="729" y="528"/>
                  <a:pt x="729" y="528"/>
                  <a:pt x="729" y="528"/>
                </a:cubicBezTo>
                <a:lnTo>
                  <a:pt x="729" y="528"/>
                </a:lnTo>
                <a:cubicBezTo>
                  <a:pt x="728" y="528"/>
                  <a:pt x="727" y="528"/>
                  <a:pt x="726" y="528"/>
                </a:cubicBezTo>
                <a:close/>
                <a:moveTo>
                  <a:pt x="712" y="516"/>
                </a:moveTo>
                <a:lnTo>
                  <a:pt x="712" y="516"/>
                </a:lnTo>
                <a:cubicBezTo>
                  <a:pt x="710" y="510"/>
                  <a:pt x="704" y="511"/>
                  <a:pt x="701" y="508"/>
                </a:cubicBezTo>
                <a:lnTo>
                  <a:pt x="701" y="508"/>
                </a:lnTo>
                <a:cubicBezTo>
                  <a:pt x="699" y="508"/>
                  <a:pt x="699" y="508"/>
                  <a:pt x="699" y="508"/>
                </a:cubicBezTo>
                <a:lnTo>
                  <a:pt x="699" y="508"/>
                </a:lnTo>
                <a:cubicBezTo>
                  <a:pt x="699" y="507"/>
                  <a:pt x="699" y="506"/>
                  <a:pt x="699" y="505"/>
                </a:cubicBezTo>
                <a:lnTo>
                  <a:pt x="699" y="505"/>
                </a:lnTo>
                <a:cubicBezTo>
                  <a:pt x="699" y="504"/>
                  <a:pt x="699" y="503"/>
                  <a:pt x="701" y="503"/>
                </a:cubicBezTo>
                <a:lnTo>
                  <a:pt x="701" y="503"/>
                </a:lnTo>
                <a:cubicBezTo>
                  <a:pt x="702" y="502"/>
                  <a:pt x="704" y="501"/>
                  <a:pt x="702" y="497"/>
                </a:cubicBezTo>
                <a:lnTo>
                  <a:pt x="702" y="497"/>
                </a:lnTo>
                <a:lnTo>
                  <a:pt x="702" y="497"/>
                </a:lnTo>
                <a:lnTo>
                  <a:pt x="702" y="497"/>
                </a:lnTo>
                <a:cubicBezTo>
                  <a:pt x="709" y="497"/>
                  <a:pt x="712" y="492"/>
                  <a:pt x="716" y="488"/>
                </a:cubicBezTo>
                <a:lnTo>
                  <a:pt x="716" y="488"/>
                </a:lnTo>
                <a:cubicBezTo>
                  <a:pt x="720" y="491"/>
                  <a:pt x="717" y="499"/>
                  <a:pt x="726" y="498"/>
                </a:cubicBezTo>
                <a:lnTo>
                  <a:pt x="726" y="498"/>
                </a:lnTo>
                <a:cubicBezTo>
                  <a:pt x="722" y="501"/>
                  <a:pt x="718" y="504"/>
                  <a:pt x="714" y="507"/>
                </a:cubicBezTo>
                <a:lnTo>
                  <a:pt x="714" y="507"/>
                </a:lnTo>
                <a:cubicBezTo>
                  <a:pt x="711" y="509"/>
                  <a:pt x="711" y="512"/>
                  <a:pt x="712" y="514"/>
                </a:cubicBezTo>
                <a:lnTo>
                  <a:pt x="712" y="514"/>
                </a:lnTo>
                <a:cubicBezTo>
                  <a:pt x="712" y="519"/>
                  <a:pt x="714" y="525"/>
                  <a:pt x="719" y="528"/>
                </a:cubicBezTo>
                <a:lnTo>
                  <a:pt x="719" y="528"/>
                </a:lnTo>
                <a:cubicBezTo>
                  <a:pt x="721" y="528"/>
                  <a:pt x="724" y="528"/>
                  <a:pt x="726" y="528"/>
                </a:cubicBezTo>
                <a:lnTo>
                  <a:pt x="726" y="528"/>
                </a:lnTo>
                <a:cubicBezTo>
                  <a:pt x="726" y="530"/>
                  <a:pt x="726" y="532"/>
                  <a:pt x="726" y="534"/>
                </a:cubicBezTo>
                <a:lnTo>
                  <a:pt x="726" y="534"/>
                </a:lnTo>
                <a:cubicBezTo>
                  <a:pt x="726" y="537"/>
                  <a:pt x="725" y="540"/>
                  <a:pt x="725" y="542"/>
                </a:cubicBezTo>
                <a:lnTo>
                  <a:pt x="725" y="542"/>
                </a:lnTo>
                <a:cubicBezTo>
                  <a:pt x="725" y="546"/>
                  <a:pt x="726" y="549"/>
                  <a:pt x="729" y="551"/>
                </a:cubicBezTo>
                <a:lnTo>
                  <a:pt x="729" y="551"/>
                </a:lnTo>
                <a:cubicBezTo>
                  <a:pt x="730" y="551"/>
                  <a:pt x="730" y="550"/>
                  <a:pt x="731" y="550"/>
                </a:cubicBezTo>
                <a:lnTo>
                  <a:pt x="731" y="550"/>
                </a:lnTo>
                <a:lnTo>
                  <a:pt x="731" y="551"/>
                </a:lnTo>
                <a:lnTo>
                  <a:pt x="731" y="551"/>
                </a:lnTo>
                <a:cubicBezTo>
                  <a:pt x="730" y="551"/>
                  <a:pt x="729" y="551"/>
                  <a:pt x="728" y="552"/>
                </a:cubicBezTo>
                <a:lnTo>
                  <a:pt x="728" y="552"/>
                </a:lnTo>
                <a:cubicBezTo>
                  <a:pt x="724" y="558"/>
                  <a:pt x="720" y="564"/>
                  <a:pt x="716" y="571"/>
                </a:cubicBezTo>
                <a:lnTo>
                  <a:pt x="711" y="572"/>
                </a:lnTo>
                <a:lnTo>
                  <a:pt x="711" y="572"/>
                </a:lnTo>
                <a:cubicBezTo>
                  <a:pt x="710" y="573"/>
                  <a:pt x="710" y="574"/>
                  <a:pt x="710" y="576"/>
                </a:cubicBezTo>
                <a:lnTo>
                  <a:pt x="710" y="576"/>
                </a:lnTo>
                <a:cubicBezTo>
                  <a:pt x="711" y="580"/>
                  <a:pt x="712" y="584"/>
                  <a:pt x="715" y="589"/>
                </a:cubicBezTo>
                <a:lnTo>
                  <a:pt x="715" y="589"/>
                </a:lnTo>
                <a:cubicBezTo>
                  <a:pt x="716" y="589"/>
                  <a:pt x="718" y="589"/>
                  <a:pt x="720" y="589"/>
                </a:cubicBezTo>
                <a:lnTo>
                  <a:pt x="720" y="589"/>
                </a:lnTo>
                <a:cubicBezTo>
                  <a:pt x="720" y="591"/>
                  <a:pt x="720" y="592"/>
                  <a:pt x="720" y="593"/>
                </a:cubicBezTo>
                <a:lnTo>
                  <a:pt x="720" y="593"/>
                </a:lnTo>
                <a:lnTo>
                  <a:pt x="720" y="593"/>
                </a:lnTo>
                <a:lnTo>
                  <a:pt x="720" y="593"/>
                </a:lnTo>
                <a:cubicBezTo>
                  <a:pt x="719" y="598"/>
                  <a:pt x="717" y="602"/>
                  <a:pt x="720" y="606"/>
                </a:cubicBezTo>
                <a:lnTo>
                  <a:pt x="720" y="606"/>
                </a:lnTo>
                <a:cubicBezTo>
                  <a:pt x="718" y="605"/>
                  <a:pt x="716" y="603"/>
                  <a:pt x="713" y="603"/>
                </a:cubicBezTo>
                <a:lnTo>
                  <a:pt x="713" y="603"/>
                </a:lnTo>
                <a:cubicBezTo>
                  <a:pt x="710" y="604"/>
                  <a:pt x="707" y="607"/>
                  <a:pt x="706" y="611"/>
                </a:cubicBezTo>
                <a:lnTo>
                  <a:pt x="706" y="611"/>
                </a:lnTo>
                <a:cubicBezTo>
                  <a:pt x="704" y="609"/>
                  <a:pt x="702" y="609"/>
                  <a:pt x="699" y="609"/>
                </a:cubicBezTo>
                <a:lnTo>
                  <a:pt x="699" y="609"/>
                </a:lnTo>
                <a:cubicBezTo>
                  <a:pt x="699" y="607"/>
                  <a:pt x="698" y="605"/>
                  <a:pt x="703" y="603"/>
                </a:cubicBezTo>
                <a:lnTo>
                  <a:pt x="703" y="603"/>
                </a:lnTo>
                <a:lnTo>
                  <a:pt x="703" y="603"/>
                </a:lnTo>
                <a:cubicBezTo>
                  <a:pt x="704" y="603"/>
                  <a:pt x="705" y="604"/>
                  <a:pt x="707" y="605"/>
                </a:cubicBezTo>
                <a:lnTo>
                  <a:pt x="707" y="605"/>
                </a:lnTo>
                <a:cubicBezTo>
                  <a:pt x="707" y="604"/>
                  <a:pt x="707" y="603"/>
                  <a:pt x="707" y="602"/>
                </a:cubicBezTo>
                <a:lnTo>
                  <a:pt x="707" y="602"/>
                </a:lnTo>
                <a:cubicBezTo>
                  <a:pt x="705" y="602"/>
                  <a:pt x="704" y="602"/>
                  <a:pt x="703" y="602"/>
                </a:cubicBezTo>
                <a:lnTo>
                  <a:pt x="703" y="602"/>
                </a:lnTo>
                <a:cubicBezTo>
                  <a:pt x="703" y="601"/>
                  <a:pt x="703" y="600"/>
                  <a:pt x="702" y="599"/>
                </a:cubicBezTo>
                <a:lnTo>
                  <a:pt x="702" y="599"/>
                </a:lnTo>
                <a:cubicBezTo>
                  <a:pt x="703" y="596"/>
                  <a:pt x="703" y="593"/>
                  <a:pt x="703" y="591"/>
                </a:cubicBezTo>
                <a:lnTo>
                  <a:pt x="703" y="591"/>
                </a:lnTo>
                <a:cubicBezTo>
                  <a:pt x="703" y="589"/>
                  <a:pt x="703" y="587"/>
                  <a:pt x="703" y="584"/>
                </a:cubicBezTo>
                <a:lnTo>
                  <a:pt x="703" y="584"/>
                </a:lnTo>
                <a:cubicBezTo>
                  <a:pt x="702" y="585"/>
                  <a:pt x="701" y="585"/>
                  <a:pt x="701" y="584"/>
                </a:cubicBezTo>
                <a:lnTo>
                  <a:pt x="701" y="584"/>
                </a:lnTo>
                <a:cubicBezTo>
                  <a:pt x="701" y="583"/>
                  <a:pt x="699" y="582"/>
                  <a:pt x="699" y="581"/>
                </a:cubicBezTo>
                <a:lnTo>
                  <a:pt x="699" y="581"/>
                </a:lnTo>
                <a:lnTo>
                  <a:pt x="699" y="581"/>
                </a:lnTo>
                <a:cubicBezTo>
                  <a:pt x="701" y="575"/>
                  <a:pt x="704" y="569"/>
                  <a:pt x="695" y="566"/>
                </a:cubicBezTo>
                <a:lnTo>
                  <a:pt x="695" y="566"/>
                </a:lnTo>
                <a:cubicBezTo>
                  <a:pt x="695" y="566"/>
                  <a:pt x="695" y="566"/>
                  <a:pt x="695" y="568"/>
                </a:cubicBezTo>
                <a:lnTo>
                  <a:pt x="695" y="568"/>
                </a:lnTo>
                <a:cubicBezTo>
                  <a:pt x="695" y="566"/>
                  <a:pt x="695" y="566"/>
                  <a:pt x="695" y="566"/>
                </a:cubicBezTo>
                <a:lnTo>
                  <a:pt x="695" y="566"/>
                </a:lnTo>
                <a:lnTo>
                  <a:pt x="695" y="566"/>
                </a:lnTo>
                <a:cubicBezTo>
                  <a:pt x="695" y="564"/>
                  <a:pt x="695" y="562"/>
                  <a:pt x="695" y="560"/>
                </a:cubicBezTo>
                <a:lnTo>
                  <a:pt x="695" y="560"/>
                </a:lnTo>
                <a:cubicBezTo>
                  <a:pt x="697" y="560"/>
                  <a:pt x="699" y="560"/>
                  <a:pt x="702" y="559"/>
                </a:cubicBezTo>
                <a:lnTo>
                  <a:pt x="702" y="559"/>
                </a:lnTo>
                <a:cubicBezTo>
                  <a:pt x="704" y="559"/>
                  <a:pt x="708" y="558"/>
                  <a:pt x="710" y="557"/>
                </a:cubicBezTo>
                <a:lnTo>
                  <a:pt x="710" y="557"/>
                </a:lnTo>
                <a:cubicBezTo>
                  <a:pt x="712" y="556"/>
                  <a:pt x="713" y="555"/>
                  <a:pt x="713" y="553"/>
                </a:cubicBezTo>
                <a:lnTo>
                  <a:pt x="713" y="553"/>
                </a:lnTo>
                <a:cubicBezTo>
                  <a:pt x="715" y="556"/>
                  <a:pt x="715" y="558"/>
                  <a:pt x="715" y="562"/>
                </a:cubicBezTo>
                <a:lnTo>
                  <a:pt x="715" y="562"/>
                </a:lnTo>
                <a:cubicBezTo>
                  <a:pt x="716" y="562"/>
                  <a:pt x="717" y="562"/>
                  <a:pt x="718" y="561"/>
                </a:cubicBezTo>
                <a:lnTo>
                  <a:pt x="718" y="561"/>
                </a:lnTo>
                <a:cubicBezTo>
                  <a:pt x="719" y="558"/>
                  <a:pt x="720" y="555"/>
                  <a:pt x="720" y="551"/>
                </a:cubicBezTo>
                <a:lnTo>
                  <a:pt x="720" y="551"/>
                </a:lnTo>
                <a:cubicBezTo>
                  <a:pt x="720" y="550"/>
                  <a:pt x="721" y="550"/>
                  <a:pt x="720" y="549"/>
                </a:cubicBezTo>
                <a:lnTo>
                  <a:pt x="720" y="549"/>
                </a:lnTo>
                <a:cubicBezTo>
                  <a:pt x="720" y="548"/>
                  <a:pt x="720" y="547"/>
                  <a:pt x="720" y="548"/>
                </a:cubicBezTo>
                <a:lnTo>
                  <a:pt x="720" y="548"/>
                </a:lnTo>
                <a:cubicBezTo>
                  <a:pt x="718" y="548"/>
                  <a:pt x="716" y="548"/>
                  <a:pt x="714" y="549"/>
                </a:cubicBezTo>
                <a:lnTo>
                  <a:pt x="714" y="549"/>
                </a:lnTo>
                <a:lnTo>
                  <a:pt x="714" y="549"/>
                </a:lnTo>
                <a:cubicBezTo>
                  <a:pt x="712" y="546"/>
                  <a:pt x="716" y="541"/>
                  <a:pt x="713" y="539"/>
                </a:cubicBezTo>
                <a:lnTo>
                  <a:pt x="713" y="539"/>
                </a:lnTo>
                <a:cubicBezTo>
                  <a:pt x="706" y="540"/>
                  <a:pt x="711" y="546"/>
                  <a:pt x="711" y="549"/>
                </a:cubicBezTo>
                <a:lnTo>
                  <a:pt x="711" y="549"/>
                </a:lnTo>
                <a:cubicBezTo>
                  <a:pt x="711" y="549"/>
                  <a:pt x="711" y="549"/>
                  <a:pt x="710" y="549"/>
                </a:cubicBezTo>
                <a:lnTo>
                  <a:pt x="710" y="549"/>
                </a:lnTo>
                <a:cubicBezTo>
                  <a:pt x="710" y="548"/>
                  <a:pt x="709" y="546"/>
                  <a:pt x="707" y="546"/>
                </a:cubicBezTo>
                <a:lnTo>
                  <a:pt x="707" y="546"/>
                </a:lnTo>
                <a:cubicBezTo>
                  <a:pt x="706" y="544"/>
                  <a:pt x="705" y="544"/>
                  <a:pt x="704" y="544"/>
                </a:cubicBezTo>
                <a:lnTo>
                  <a:pt x="704" y="544"/>
                </a:lnTo>
                <a:lnTo>
                  <a:pt x="704" y="544"/>
                </a:lnTo>
                <a:lnTo>
                  <a:pt x="704" y="544"/>
                </a:lnTo>
                <a:lnTo>
                  <a:pt x="704" y="544"/>
                </a:lnTo>
                <a:cubicBezTo>
                  <a:pt x="704" y="546"/>
                  <a:pt x="703" y="546"/>
                  <a:pt x="702" y="546"/>
                </a:cubicBezTo>
                <a:lnTo>
                  <a:pt x="702" y="546"/>
                </a:lnTo>
                <a:cubicBezTo>
                  <a:pt x="702" y="547"/>
                  <a:pt x="702" y="547"/>
                  <a:pt x="702" y="547"/>
                </a:cubicBezTo>
                <a:lnTo>
                  <a:pt x="702" y="547"/>
                </a:lnTo>
                <a:cubicBezTo>
                  <a:pt x="699" y="552"/>
                  <a:pt x="695" y="557"/>
                  <a:pt x="687" y="557"/>
                </a:cubicBezTo>
                <a:lnTo>
                  <a:pt x="687" y="557"/>
                </a:lnTo>
                <a:cubicBezTo>
                  <a:pt x="688" y="557"/>
                  <a:pt x="688" y="556"/>
                  <a:pt x="688" y="556"/>
                </a:cubicBezTo>
                <a:lnTo>
                  <a:pt x="688" y="556"/>
                </a:lnTo>
                <a:cubicBezTo>
                  <a:pt x="689" y="550"/>
                  <a:pt x="689" y="546"/>
                  <a:pt x="681" y="547"/>
                </a:cubicBezTo>
                <a:lnTo>
                  <a:pt x="681" y="547"/>
                </a:lnTo>
                <a:cubicBezTo>
                  <a:pt x="680" y="544"/>
                  <a:pt x="679" y="543"/>
                  <a:pt x="677" y="541"/>
                </a:cubicBezTo>
                <a:lnTo>
                  <a:pt x="677" y="541"/>
                </a:lnTo>
                <a:cubicBezTo>
                  <a:pt x="689" y="543"/>
                  <a:pt x="699" y="542"/>
                  <a:pt x="710" y="535"/>
                </a:cubicBezTo>
                <a:lnTo>
                  <a:pt x="710" y="535"/>
                </a:lnTo>
                <a:cubicBezTo>
                  <a:pt x="707" y="528"/>
                  <a:pt x="703" y="522"/>
                  <a:pt x="712" y="516"/>
                </a:cubicBezTo>
                <a:close/>
                <a:moveTo>
                  <a:pt x="702" y="406"/>
                </a:moveTo>
                <a:lnTo>
                  <a:pt x="702" y="406"/>
                </a:lnTo>
                <a:cubicBezTo>
                  <a:pt x="697" y="410"/>
                  <a:pt x="697" y="416"/>
                  <a:pt x="692" y="418"/>
                </a:cubicBezTo>
                <a:lnTo>
                  <a:pt x="692" y="418"/>
                </a:lnTo>
                <a:cubicBezTo>
                  <a:pt x="692" y="417"/>
                  <a:pt x="691" y="416"/>
                  <a:pt x="690" y="414"/>
                </a:cubicBezTo>
                <a:lnTo>
                  <a:pt x="690" y="414"/>
                </a:lnTo>
                <a:cubicBezTo>
                  <a:pt x="689" y="414"/>
                  <a:pt x="689" y="414"/>
                  <a:pt x="689" y="414"/>
                </a:cubicBezTo>
                <a:lnTo>
                  <a:pt x="689" y="414"/>
                </a:lnTo>
                <a:cubicBezTo>
                  <a:pt x="691" y="412"/>
                  <a:pt x="694" y="411"/>
                  <a:pt x="691" y="409"/>
                </a:cubicBezTo>
                <a:lnTo>
                  <a:pt x="691" y="409"/>
                </a:lnTo>
                <a:cubicBezTo>
                  <a:pt x="695" y="407"/>
                  <a:pt x="699" y="405"/>
                  <a:pt x="704" y="405"/>
                </a:cubicBezTo>
                <a:lnTo>
                  <a:pt x="702" y="406"/>
                </a:lnTo>
                <a:close/>
                <a:moveTo>
                  <a:pt x="710" y="425"/>
                </a:moveTo>
                <a:lnTo>
                  <a:pt x="710" y="425"/>
                </a:lnTo>
                <a:cubicBezTo>
                  <a:pt x="710" y="426"/>
                  <a:pt x="712" y="426"/>
                  <a:pt x="713" y="427"/>
                </a:cubicBezTo>
                <a:lnTo>
                  <a:pt x="713" y="427"/>
                </a:lnTo>
                <a:cubicBezTo>
                  <a:pt x="714" y="428"/>
                  <a:pt x="714" y="431"/>
                  <a:pt x="714" y="433"/>
                </a:cubicBezTo>
                <a:lnTo>
                  <a:pt x="714" y="433"/>
                </a:lnTo>
                <a:cubicBezTo>
                  <a:pt x="712" y="433"/>
                  <a:pt x="710" y="433"/>
                  <a:pt x="707" y="433"/>
                </a:cubicBezTo>
                <a:lnTo>
                  <a:pt x="707" y="433"/>
                </a:lnTo>
                <a:cubicBezTo>
                  <a:pt x="710" y="431"/>
                  <a:pt x="711" y="428"/>
                  <a:pt x="710" y="425"/>
                </a:cubicBezTo>
                <a:close/>
                <a:moveTo>
                  <a:pt x="721" y="362"/>
                </a:moveTo>
                <a:lnTo>
                  <a:pt x="721" y="362"/>
                </a:lnTo>
                <a:lnTo>
                  <a:pt x="721" y="362"/>
                </a:lnTo>
                <a:lnTo>
                  <a:pt x="721" y="362"/>
                </a:lnTo>
                <a:lnTo>
                  <a:pt x="721" y="362"/>
                </a:lnTo>
                <a:lnTo>
                  <a:pt x="721" y="362"/>
                </a:lnTo>
                <a:cubicBezTo>
                  <a:pt x="716" y="364"/>
                  <a:pt x="710" y="356"/>
                  <a:pt x="705" y="356"/>
                </a:cubicBezTo>
                <a:lnTo>
                  <a:pt x="705" y="356"/>
                </a:lnTo>
                <a:cubicBezTo>
                  <a:pt x="706" y="355"/>
                  <a:pt x="707" y="354"/>
                  <a:pt x="707" y="353"/>
                </a:cubicBezTo>
                <a:lnTo>
                  <a:pt x="707" y="353"/>
                </a:lnTo>
                <a:cubicBezTo>
                  <a:pt x="709" y="352"/>
                  <a:pt x="710" y="351"/>
                  <a:pt x="710" y="349"/>
                </a:cubicBezTo>
                <a:lnTo>
                  <a:pt x="710" y="349"/>
                </a:lnTo>
                <a:cubicBezTo>
                  <a:pt x="714" y="352"/>
                  <a:pt x="720" y="352"/>
                  <a:pt x="725" y="356"/>
                </a:cubicBezTo>
                <a:lnTo>
                  <a:pt x="725" y="356"/>
                </a:lnTo>
                <a:lnTo>
                  <a:pt x="726" y="356"/>
                </a:lnTo>
                <a:lnTo>
                  <a:pt x="726" y="356"/>
                </a:lnTo>
                <a:cubicBezTo>
                  <a:pt x="724" y="359"/>
                  <a:pt x="723" y="361"/>
                  <a:pt x="721" y="362"/>
                </a:cubicBezTo>
                <a:close/>
                <a:moveTo>
                  <a:pt x="733" y="396"/>
                </a:moveTo>
                <a:lnTo>
                  <a:pt x="734" y="396"/>
                </a:lnTo>
                <a:lnTo>
                  <a:pt x="734" y="396"/>
                </a:lnTo>
                <a:lnTo>
                  <a:pt x="734" y="396"/>
                </a:lnTo>
                <a:lnTo>
                  <a:pt x="734" y="396"/>
                </a:lnTo>
                <a:lnTo>
                  <a:pt x="734" y="396"/>
                </a:lnTo>
                <a:cubicBezTo>
                  <a:pt x="738" y="399"/>
                  <a:pt x="742" y="404"/>
                  <a:pt x="747" y="408"/>
                </a:cubicBezTo>
                <a:lnTo>
                  <a:pt x="747" y="408"/>
                </a:lnTo>
                <a:cubicBezTo>
                  <a:pt x="747" y="408"/>
                  <a:pt x="747" y="408"/>
                  <a:pt x="747" y="409"/>
                </a:cubicBezTo>
                <a:lnTo>
                  <a:pt x="747" y="409"/>
                </a:lnTo>
                <a:cubicBezTo>
                  <a:pt x="737" y="405"/>
                  <a:pt x="724" y="409"/>
                  <a:pt x="716" y="401"/>
                </a:cubicBezTo>
                <a:lnTo>
                  <a:pt x="716" y="401"/>
                </a:lnTo>
                <a:cubicBezTo>
                  <a:pt x="716" y="401"/>
                  <a:pt x="716" y="401"/>
                  <a:pt x="715" y="401"/>
                </a:cubicBezTo>
                <a:lnTo>
                  <a:pt x="715" y="401"/>
                </a:lnTo>
                <a:cubicBezTo>
                  <a:pt x="715" y="401"/>
                  <a:pt x="715" y="401"/>
                  <a:pt x="714" y="401"/>
                </a:cubicBezTo>
                <a:lnTo>
                  <a:pt x="714" y="401"/>
                </a:lnTo>
                <a:cubicBezTo>
                  <a:pt x="715" y="399"/>
                  <a:pt x="716" y="399"/>
                  <a:pt x="716" y="398"/>
                </a:cubicBezTo>
                <a:lnTo>
                  <a:pt x="716" y="398"/>
                </a:lnTo>
                <a:cubicBezTo>
                  <a:pt x="716" y="398"/>
                  <a:pt x="716" y="397"/>
                  <a:pt x="716" y="396"/>
                </a:cubicBezTo>
                <a:lnTo>
                  <a:pt x="716" y="396"/>
                </a:lnTo>
                <a:cubicBezTo>
                  <a:pt x="716" y="395"/>
                  <a:pt x="717" y="395"/>
                  <a:pt x="718" y="394"/>
                </a:cubicBezTo>
                <a:lnTo>
                  <a:pt x="718" y="394"/>
                </a:lnTo>
                <a:cubicBezTo>
                  <a:pt x="720" y="397"/>
                  <a:pt x="724" y="399"/>
                  <a:pt x="728" y="401"/>
                </a:cubicBezTo>
                <a:lnTo>
                  <a:pt x="728" y="401"/>
                </a:lnTo>
                <a:cubicBezTo>
                  <a:pt x="729" y="401"/>
                  <a:pt x="731" y="401"/>
                  <a:pt x="732" y="401"/>
                </a:cubicBezTo>
                <a:lnTo>
                  <a:pt x="732" y="401"/>
                </a:lnTo>
                <a:cubicBezTo>
                  <a:pt x="732" y="399"/>
                  <a:pt x="733" y="398"/>
                  <a:pt x="733" y="396"/>
                </a:cubicBezTo>
                <a:lnTo>
                  <a:pt x="733" y="396"/>
                </a:lnTo>
                <a:lnTo>
                  <a:pt x="733" y="396"/>
                </a:lnTo>
                <a:lnTo>
                  <a:pt x="756" y="352"/>
                </a:lnTo>
                <a:lnTo>
                  <a:pt x="756" y="352"/>
                </a:lnTo>
                <a:cubicBezTo>
                  <a:pt x="757" y="355"/>
                  <a:pt x="757" y="359"/>
                  <a:pt x="757" y="363"/>
                </a:cubicBezTo>
                <a:lnTo>
                  <a:pt x="757" y="363"/>
                </a:lnTo>
                <a:cubicBezTo>
                  <a:pt x="753" y="363"/>
                  <a:pt x="752" y="363"/>
                  <a:pt x="750" y="364"/>
                </a:cubicBezTo>
                <a:lnTo>
                  <a:pt x="750" y="364"/>
                </a:lnTo>
                <a:cubicBezTo>
                  <a:pt x="749" y="363"/>
                  <a:pt x="748" y="362"/>
                  <a:pt x="748" y="362"/>
                </a:cubicBezTo>
                <a:lnTo>
                  <a:pt x="748" y="362"/>
                </a:lnTo>
                <a:cubicBezTo>
                  <a:pt x="748" y="362"/>
                  <a:pt x="748" y="362"/>
                  <a:pt x="748" y="361"/>
                </a:cubicBezTo>
                <a:lnTo>
                  <a:pt x="748" y="361"/>
                </a:lnTo>
                <a:cubicBezTo>
                  <a:pt x="748" y="358"/>
                  <a:pt x="743" y="360"/>
                  <a:pt x="741" y="359"/>
                </a:cubicBezTo>
                <a:lnTo>
                  <a:pt x="741" y="359"/>
                </a:lnTo>
                <a:cubicBezTo>
                  <a:pt x="740" y="360"/>
                  <a:pt x="739" y="360"/>
                  <a:pt x="738" y="360"/>
                </a:cubicBezTo>
                <a:lnTo>
                  <a:pt x="742" y="363"/>
                </a:lnTo>
                <a:lnTo>
                  <a:pt x="742" y="363"/>
                </a:lnTo>
                <a:cubicBezTo>
                  <a:pt x="739" y="365"/>
                  <a:pt x="741" y="372"/>
                  <a:pt x="735" y="368"/>
                </a:cubicBezTo>
                <a:lnTo>
                  <a:pt x="735" y="368"/>
                </a:lnTo>
                <a:lnTo>
                  <a:pt x="735" y="368"/>
                </a:lnTo>
                <a:cubicBezTo>
                  <a:pt x="732" y="366"/>
                  <a:pt x="732" y="363"/>
                  <a:pt x="735" y="362"/>
                </a:cubicBezTo>
                <a:lnTo>
                  <a:pt x="735" y="362"/>
                </a:lnTo>
                <a:cubicBezTo>
                  <a:pt x="736" y="360"/>
                  <a:pt x="736" y="358"/>
                  <a:pt x="735" y="358"/>
                </a:cubicBezTo>
                <a:lnTo>
                  <a:pt x="735" y="358"/>
                </a:lnTo>
                <a:cubicBezTo>
                  <a:pt x="738" y="358"/>
                  <a:pt x="742" y="358"/>
                  <a:pt x="744" y="355"/>
                </a:cubicBezTo>
                <a:lnTo>
                  <a:pt x="744" y="355"/>
                </a:lnTo>
                <a:cubicBezTo>
                  <a:pt x="747" y="353"/>
                  <a:pt x="747" y="351"/>
                  <a:pt x="746" y="348"/>
                </a:cubicBezTo>
                <a:lnTo>
                  <a:pt x="746" y="348"/>
                </a:lnTo>
                <a:cubicBezTo>
                  <a:pt x="748" y="349"/>
                  <a:pt x="751" y="349"/>
                  <a:pt x="753" y="347"/>
                </a:cubicBezTo>
                <a:lnTo>
                  <a:pt x="753" y="347"/>
                </a:lnTo>
                <a:cubicBezTo>
                  <a:pt x="757" y="348"/>
                  <a:pt x="748" y="338"/>
                  <a:pt x="757" y="343"/>
                </a:cubicBezTo>
                <a:lnTo>
                  <a:pt x="757" y="343"/>
                </a:lnTo>
                <a:cubicBezTo>
                  <a:pt x="759" y="344"/>
                  <a:pt x="759" y="344"/>
                  <a:pt x="760" y="344"/>
                </a:cubicBezTo>
                <a:lnTo>
                  <a:pt x="760" y="344"/>
                </a:lnTo>
                <a:cubicBezTo>
                  <a:pt x="757" y="346"/>
                  <a:pt x="755" y="347"/>
                  <a:pt x="756" y="352"/>
                </a:cubicBezTo>
                <a:lnTo>
                  <a:pt x="762" y="288"/>
                </a:lnTo>
                <a:lnTo>
                  <a:pt x="762" y="288"/>
                </a:lnTo>
                <a:cubicBezTo>
                  <a:pt x="762" y="288"/>
                  <a:pt x="763" y="289"/>
                  <a:pt x="763" y="291"/>
                </a:cubicBezTo>
                <a:lnTo>
                  <a:pt x="763" y="291"/>
                </a:lnTo>
                <a:cubicBezTo>
                  <a:pt x="757" y="291"/>
                  <a:pt x="757" y="295"/>
                  <a:pt x="757" y="298"/>
                </a:cubicBezTo>
                <a:lnTo>
                  <a:pt x="757" y="298"/>
                </a:lnTo>
                <a:cubicBezTo>
                  <a:pt x="759" y="301"/>
                  <a:pt x="760" y="303"/>
                  <a:pt x="762" y="305"/>
                </a:cubicBezTo>
                <a:lnTo>
                  <a:pt x="762" y="305"/>
                </a:lnTo>
                <a:cubicBezTo>
                  <a:pt x="761" y="305"/>
                  <a:pt x="761" y="305"/>
                  <a:pt x="760" y="306"/>
                </a:cubicBezTo>
                <a:lnTo>
                  <a:pt x="760" y="306"/>
                </a:lnTo>
                <a:cubicBezTo>
                  <a:pt x="759" y="309"/>
                  <a:pt x="759" y="310"/>
                  <a:pt x="759" y="313"/>
                </a:cubicBezTo>
                <a:lnTo>
                  <a:pt x="759" y="313"/>
                </a:lnTo>
                <a:cubicBezTo>
                  <a:pt x="760" y="313"/>
                  <a:pt x="760" y="313"/>
                  <a:pt x="760" y="313"/>
                </a:cubicBezTo>
                <a:lnTo>
                  <a:pt x="760" y="313"/>
                </a:lnTo>
                <a:cubicBezTo>
                  <a:pt x="757" y="315"/>
                  <a:pt x="755" y="317"/>
                  <a:pt x="753" y="317"/>
                </a:cubicBezTo>
                <a:lnTo>
                  <a:pt x="753" y="317"/>
                </a:lnTo>
                <a:cubicBezTo>
                  <a:pt x="750" y="315"/>
                  <a:pt x="748" y="311"/>
                  <a:pt x="743" y="313"/>
                </a:cubicBezTo>
                <a:lnTo>
                  <a:pt x="743" y="313"/>
                </a:lnTo>
                <a:lnTo>
                  <a:pt x="743" y="315"/>
                </a:lnTo>
                <a:lnTo>
                  <a:pt x="743" y="315"/>
                </a:lnTo>
                <a:lnTo>
                  <a:pt x="742" y="315"/>
                </a:lnTo>
                <a:lnTo>
                  <a:pt x="742" y="315"/>
                </a:lnTo>
                <a:cubicBezTo>
                  <a:pt x="743" y="313"/>
                  <a:pt x="742" y="311"/>
                  <a:pt x="741" y="309"/>
                </a:cubicBezTo>
                <a:lnTo>
                  <a:pt x="741" y="309"/>
                </a:lnTo>
                <a:cubicBezTo>
                  <a:pt x="748" y="310"/>
                  <a:pt x="752" y="306"/>
                  <a:pt x="754" y="301"/>
                </a:cubicBezTo>
                <a:lnTo>
                  <a:pt x="754" y="301"/>
                </a:lnTo>
                <a:cubicBezTo>
                  <a:pt x="757" y="296"/>
                  <a:pt x="753" y="292"/>
                  <a:pt x="754" y="287"/>
                </a:cubicBezTo>
                <a:lnTo>
                  <a:pt x="754" y="287"/>
                </a:lnTo>
                <a:cubicBezTo>
                  <a:pt x="757" y="289"/>
                  <a:pt x="759" y="288"/>
                  <a:pt x="762" y="288"/>
                </a:cubicBezTo>
                <a:lnTo>
                  <a:pt x="733" y="396"/>
                </a:lnTo>
                <a:close/>
                <a:moveTo>
                  <a:pt x="768" y="145"/>
                </a:moveTo>
                <a:lnTo>
                  <a:pt x="768" y="145"/>
                </a:lnTo>
                <a:cubicBezTo>
                  <a:pt x="768" y="146"/>
                  <a:pt x="768" y="146"/>
                  <a:pt x="768" y="146"/>
                </a:cubicBezTo>
                <a:lnTo>
                  <a:pt x="768" y="146"/>
                </a:lnTo>
                <a:cubicBezTo>
                  <a:pt x="768" y="150"/>
                  <a:pt x="764" y="153"/>
                  <a:pt x="759" y="151"/>
                </a:cubicBezTo>
                <a:lnTo>
                  <a:pt x="759" y="151"/>
                </a:lnTo>
                <a:cubicBezTo>
                  <a:pt x="759" y="150"/>
                  <a:pt x="759" y="149"/>
                  <a:pt x="757" y="148"/>
                </a:cubicBezTo>
                <a:lnTo>
                  <a:pt x="757" y="148"/>
                </a:lnTo>
                <a:cubicBezTo>
                  <a:pt x="762" y="149"/>
                  <a:pt x="765" y="148"/>
                  <a:pt x="768" y="145"/>
                </a:cubicBezTo>
                <a:close/>
                <a:moveTo>
                  <a:pt x="786" y="51"/>
                </a:moveTo>
                <a:lnTo>
                  <a:pt x="786" y="51"/>
                </a:lnTo>
                <a:cubicBezTo>
                  <a:pt x="786" y="54"/>
                  <a:pt x="789" y="54"/>
                  <a:pt x="791" y="54"/>
                </a:cubicBezTo>
                <a:lnTo>
                  <a:pt x="791" y="54"/>
                </a:lnTo>
                <a:cubicBezTo>
                  <a:pt x="789" y="54"/>
                  <a:pt x="788" y="55"/>
                  <a:pt x="786" y="56"/>
                </a:cubicBezTo>
                <a:lnTo>
                  <a:pt x="786" y="56"/>
                </a:lnTo>
                <a:cubicBezTo>
                  <a:pt x="785" y="54"/>
                  <a:pt x="785" y="53"/>
                  <a:pt x="784" y="51"/>
                </a:cubicBezTo>
                <a:lnTo>
                  <a:pt x="784" y="51"/>
                </a:lnTo>
                <a:cubicBezTo>
                  <a:pt x="785" y="51"/>
                  <a:pt x="785" y="51"/>
                  <a:pt x="786" y="51"/>
                </a:cubicBezTo>
                <a:close/>
                <a:moveTo>
                  <a:pt x="393" y="1019"/>
                </a:moveTo>
                <a:lnTo>
                  <a:pt x="393" y="1019"/>
                </a:lnTo>
                <a:close/>
                <a:moveTo>
                  <a:pt x="383" y="1009"/>
                </a:moveTo>
                <a:lnTo>
                  <a:pt x="383" y="1009"/>
                </a:lnTo>
                <a:lnTo>
                  <a:pt x="383" y="1008"/>
                </a:lnTo>
                <a:lnTo>
                  <a:pt x="383" y="1008"/>
                </a:lnTo>
                <a:cubicBezTo>
                  <a:pt x="383" y="1008"/>
                  <a:pt x="383" y="1008"/>
                  <a:pt x="384" y="1006"/>
                </a:cubicBezTo>
                <a:lnTo>
                  <a:pt x="384" y="1006"/>
                </a:lnTo>
                <a:cubicBezTo>
                  <a:pt x="384" y="1006"/>
                  <a:pt x="387" y="1005"/>
                  <a:pt x="388" y="1003"/>
                </a:cubicBezTo>
                <a:lnTo>
                  <a:pt x="388" y="1003"/>
                </a:lnTo>
                <a:cubicBezTo>
                  <a:pt x="387" y="1006"/>
                  <a:pt x="386" y="1008"/>
                  <a:pt x="383" y="1009"/>
                </a:cubicBezTo>
                <a:close/>
                <a:moveTo>
                  <a:pt x="386" y="1106"/>
                </a:moveTo>
                <a:lnTo>
                  <a:pt x="386" y="1106"/>
                </a:lnTo>
                <a:lnTo>
                  <a:pt x="386" y="1106"/>
                </a:lnTo>
                <a:lnTo>
                  <a:pt x="386" y="1106"/>
                </a:lnTo>
                <a:cubicBezTo>
                  <a:pt x="386" y="1105"/>
                  <a:pt x="386" y="1105"/>
                  <a:pt x="386" y="1104"/>
                </a:cubicBezTo>
                <a:lnTo>
                  <a:pt x="386" y="1104"/>
                </a:lnTo>
                <a:cubicBezTo>
                  <a:pt x="386" y="1105"/>
                  <a:pt x="386" y="1105"/>
                  <a:pt x="386" y="1106"/>
                </a:cubicBezTo>
                <a:close/>
                <a:moveTo>
                  <a:pt x="383" y="1009"/>
                </a:moveTo>
                <a:lnTo>
                  <a:pt x="383" y="1009"/>
                </a:lnTo>
                <a:close/>
                <a:moveTo>
                  <a:pt x="356" y="1167"/>
                </a:moveTo>
                <a:lnTo>
                  <a:pt x="356" y="1167"/>
                </a:lnTo>
                <a:cubicBezTo>
                  <a:pt x="356" y="1165"/>
                  <a:pt x="356" y="1164"/>
                  <a:pt x="356" y="1163"/>
                </a:cubicBezTo>
                <a:lnTo>
                  <a:pt x="356" y="1163"/>
                </a:lnTo>
                <a:cubicBezTo>
                  <a:pt x="357" y="1164"/>
                  <a:pt x="357" y="1166"/>
                  <a:pt x="357" y="1167"/>
                </a:cubicBezTo>
                <a:lnTo>
                  <a:pt x="357" y="1167"/>
                </a:lnTo>
                <a:cubicBezTo>
                  <a:pt x="356" y="1167"/>
                  <a:pt x="356" y="1167"/>
                  <a:pt x="356" y="1167"/>
                </a:cubicBezTo>
                <a:close/>
                <a:moveTo>
                  <a:pt x="335" y="1164"/>
                </a:moveTo>
                <a:lnTo>
                  <a:pt x="335" y="1164"/>
                </a:lnTo>
                <a:cubicBezTo>
                  <a:pt x="335" y="1163"/>
                  <a:pt x="335" y="1163"/>
                  <a:pt x="335" y="1163"/>
                </a:cubicBezTo>
                <a:lnTo>
                  <a:pt x="335" y="1163"/>
                </a:lnTo>
                <a:lnTo>
                  <a:pt x="335" y="1163"/>
                </a:lnTo>
                <a:cubicBezTo>
                  <a:pt x="336" y="1163"/>
                  <a:pt x="336" y="1163"/>
                  <a:pt x="336" y="1163"/>
                </a:cubicBezTo>
                <a:lnTo>
                  <a:pt x="336" y="1163"/>
                </a:lnTo>
                <a:cubicBezTo>
                  <a:pt x="335" y="1164"/>
                  <a:pt x="335" y="1164"/>
                  <a:pt x="335" y="1164"/>
                </a:cubicBezTo>
                <a:close/>
                <a:moveTo>
                  <a:pt x="293" y="535"/>
                </a:moveTo>
                <a:lnTo>
                  <a:pt x="293" y="535"/>
                </a:lnTo>
                <a:lnTo>
                  <a:pt x="293" y="535"/>
                </a:lnTo>
                <a:lnTo>
                  <a:pt x="293" y="535"/>
                </a:lnTo>
                <a:lnTo>
                  <a:pt x="294" y="535"/>
                </a:lnTo>
                <a:lnTo>
                  <a:pt x="294" y="535"/>
                </a:lnTo>
                <a:lnTo>
                  <a:pt x="293" y="535"/>
                </a:lnTo>
                <a:close/>
                <a:moveTo>
                  <a:pt x="258" y="606"/>
                </a:moveTo>
                <a:lnTo>
                  <a:pt x="258" y="606"/>
                </a:lnTo>
                <a:cubicBezTo>
                  <a:pt x="257" y="606"/>
                  <a:pt x="257" y="608"/>
                  <a:pt x="257" y="609"/>
                </a:cubicBezTo>
                <a:lnTo>
                  <a:pt x="257" y="609"/>
                </a:lnTo>
                <a:cubicBezTo>
                  <a:pt x="255" y="611"/>
                  <a:pt x="254" y="615"/>
                  <a:pt x="249" y="615"/>
                </a:cubicBezTo>
                <a:lnTo>
                  <a:pt x="249" y="615"/>
                </a:lnTo>
                <a:cubicBezTo>
                  <a:pt x="249" y="615"/>
                  <a:pt x="249" y="615"/>
                  <a:pt x="248" y="615"/>
                </a:cubicBezTo>
                <a:lnTo>
                  <a:pt x="248" y="615"/>
                </a:lnTo>
                <a:cubicBezTo>
                  <a:pt x="246" y="615"/>
                  <a:pt x="244" y="615"/>
                  <a:pt x="243" y="615"/>
                </a:cubicBezTo>
                <a:lnTo>
                  <a:pt x="243" y="615"/>
                </a:lnTo>
                <a:cubicBezTo>
                  <a:pt x="242" y="609"/>
                  <a:pt x="253" y="607"/>
                  <a:pt x="254" y="602"/>
                </a:cubicBezTo>
                <a:lnTo>
                  <a:pt x="254" y="602"/>
                </a:lnTo>
                <a:cubicBezTo>
                  <a:pt x="255" y="602"/>
                  <a:pt x="258" y="603"/>
                  <a:pt x="260" y="604"/>
                </a:cubicBezTo>
                <a:lnTo>
                  <a:pt x="260" y="604"/>
                </a:lnTo>
                <a:cubicBezTo>
                  <a:pt x="258" y="604"/>
                  <a:pt x="258" y="605"/>
                  <a:pt x="258" y="606"/>
                </a:cubicBezTo>
                <a:close/>
                <a:moveTo>
                  <a:pt x="256" y="714"/>
                </a:moveTo>
                <a:lnTo>
                  <a:pt x="256" y="714"/>
                </a:lnTo>
                <a:cubicBezTo>
                  <a:pt x="256" y="714"/>
                  <a:pt x="256" y="714"/>
                  <a:pt x="256" y="713"/>
                </a:cubicBezTo>
                <a:lnTo>
                  <a:pt x="256" y="713"/>
                </a:lnTo>
                <a:lnTo>
                  <a:pt x="256" y="713"/>
                </a:lnTo>
                <a:lnTo>
                  <a:pt x="256" y="713"/>
                </a:lnTo>
                <a:cubicBezTo>
                  <a:pt x="254" y="710"/>
                  <a:pt x="255" y="708"/>
                  <a:pt x="257" y="706"/>
                </a:cubicBezTo>
                <a:lnTo>
                  <a:pt x="257" y="706"/>
                </a:lnTo>
                <a:cubicBezTo>
                  <a:pt x="258" y="706"/>
                  <a:pt x="258" y="706"/>
                  <a:pt x="258" y="706"/>
                </a:cubicBezTo>
                <a:lnTo>
                  <a:pt x="258" y="706"/>
                </a:lnTo>
                <a:cubicBezTo>
                  <a:pt x="258" y="709"/>
                  <a:pt x="256" y="712"/>
                  <a:pt x="256" y="714"/>
                </a:cubicBezTo>
                <a:lnTo>
                  <a:pt x="248" y="818"/>
                </a:lnTo>
                <a:lnTo>
                  <a:pt x="248" y="818"/>
                </a:lnTo>
                <a:cubicBezTo>
                  <a:pt x="244" y="820"/>
                  <a:pt x="242" y="822"/>
                  <a:pt x="239" y="823"/>
                </a:cubicBezTo>
                <a:lnTo>
                  <a:pt x="239" y="823"/>
                </a:lnTo>
                <a:lnTo>
                  <a:pt x="238" y="823"/>
                </a:lnTo>
                <a:lnTo>
                  <a:pt x="238" y="823"/>
                </a:lnTo>
                <a:cubicBezTo>
                  <a:pt x="238" y="822"/>
                  <a:pt x="238" y="820"/>
                  <a:pt x="237" y="820"/>
                </a:cubicBezTo>
                <a:lnTo>
                  <a:pt x="237" y="820"/>
                </a:lnTo>
                <a:cubicBezTo>
                  <a:pt x="237" y="820"/>
                  <a:pt x="237" y="820"/>
                  <a:pt x="236" y="820"/>
                </a:cubicBezTo>
                <a:lnTo>
                  <a:pt x="236" y="820"/>
                </a:lnTo>
                <a:cubicBezTo>
                  <a:pt x="238" y="817"/>
                  <a:pt x="240" y="814"/>
                  <a:pt x="236" y="813"/>
                </a:cubicBezTo>
                <a:lnTo>
                  <a:pt x="236" y="813"/>
                </a:lnTo>
                <a:cubicBezTo>
                  <a:pt x="239" y="808"/>
                  <a:pt x="237" y="804"/>
                  <a:pt x="234" y="800"/>
                </a:cubicBezTo>
                <a:lnTo>
                  <a:pt x="234" y="800"/>
                </a:lnTo>
                <a:cubicBezTo>
                  <a:pt x="237" y="800"/>
                  <a:pt x="239" y="800"/>
                  <a:pt x="241" y="799"/>
                </a:cubicBezTo>
                <a:lnTo>
                  <a:pt x="241" y="799"/>
                </a:lnTo>
                <a:cubicBezTo>
                  <a:pt x="233" y="808"/>
                  <a:pt x="243" y="812"/>
                  <a:pt x="249" y="818"/>
                </a:cubicBezTo>
                <a:lnTo>
                  <a:pt x="249" y="818"/>
                </a:lnTo>
                <a:lnTo>
                  <a:pt x="248" y="818"/>
                </a:lnTo>
                <a:lnTo>
                  <a:pt x="256" y="714"/>
                </a:lnTo>
                <a:close/>
                <a:moveTo>
                  <a:pt x="237" y="1019"/>
                </a:moveTo>
                <a:lnTo>
                  <a:pt x="237" y="1019"/>
                </a:lnTo>
                <a:close/>
                <a:moveTo>
                  <a:pt x="255" y="585"/>
                </a:moveTo>
                <a:lnTo>
                  <a:pt x="255" y="585"/>
                </a:lnTo>
                <a:cubicBezTo>
                  <a:pt x="255" y="587"/>
                  <a:pt x="255" y="587"/>
                  <a:pt x="255" y="589"/>
                </a:cubicBezTo>
                <a:lnTo>
                  <a:pt x="255" y="589"/>
                </a:lnTo>
                <a:lnTo>
                  <a:pt x="254" y="589"/>
                </a:lnTo>
                <a:lnTo>
                  <a:pt x="254" y="589"/>
                </a:lnTo>
                <a:cubicBezTo>
                  <a:pt x="253" y="589"/>
                  <a:pt x="250" y="589"/>
                  <a:pt x="249" y="589"/>
                </a:cubicBezTo>
                <a:lnTo>
                  <a:pt x="249" y="589"/>
                </a:lnTo>
                <a:cubicBezTo>
                  <a:pt x="250" y="587"/>
                  <a:pt x="253" y="586"/>
                  <a:pt x="255" y="585"/>
                </a:cubicBezTo>
                <a:close/>
                <a:moveTo>
                  <a:pt x="224" y="678"/>
                </a:moveTo>
                <a:lnTo>
                  <a:pt x="224" y="678"/>
                </a:lnTo>
                <a:cubicBezTo>
                  <a:pt x="221" y="680"/>
                  <a:pt x="218" y="682"/>
                  <a:pt x="216" y="684"/>
                </a:cubicBezTo>
                <a:lnTo>
                  <a:pt x="216" y="684"/>
                </a:lnTo>
                <a:cubicBezTo>
                  <a:pt x="211" y="689"/>
                  <a:pt x="210" y="695"/>
                  <a:pt x="217" y="698"/>
                </a:cubicBezTo>
                <a:lnTo>
                  <a:pt x="217" y="698"/>
                </a:lnTo>
                <a:cubicBezTo>
                  <a:pt x="217" y="698"/>
                  <a:pt x="217" y="698"/>
                  <a:pt x="218" y="699"/>
                </a:cubicBezTo>
                <a:lnTo>
                  <a:pt x="218" y="699"/>
                </a:lnTo>
                <a:cubicBezTo>
                  <a:pt x="217" y="700"/>
                  <a:pt x="215" y="701"/>
                  <a:pt x="213" y="701"/>
                </a:cubicBezTo>
                <a:lnTo>
                  <a:pt x="213" y="701"/>
                </a:lnTo>
                <a:cubicBezTo>
                  <a:pt x="211" y="699"/>
                  <a:pt x="209" y="696"/>
                  <a:pt x="207" y="693"/>
                </a:cubicBezTo>
                <a:lnTo>
                  <a:pt x="207" y="693"/>
                </a:lnTo>
                <a:cubicBezTo>
                  <a:pt x="211" y="689"/>
                  <a:pt x="211" y="682"/>
                  <a:pt x="212" y="676"/>
                </a:cubicBezTo>
                <a:lnTo>
                  <a:pt x="212" y="676"/>
                </a:lnTo>
                <a:cubicBezTo>
                  <a:pt x="213" y="675"/>
                  <a:pt x="213" y="674"/>
                  <a:pt x="213" y="673"/>
                </a:cubicBezTo>
                <a:lnTo>
                  <a:pt x="213" y="673"/>
                </a:lnTo>
                <a:cubicBezTo>
                  <a:pt x="212" y="673"/>
                  <a:pt x="212" y="672"/>
                  <a:pt x="212" y="672"/>
                </a:cubicBezTo>
                <a:lnTo>
                  <a:pt x="212" y="672"/>
                </a:lnTo>
                <a:cubicBezTo>
                  <a:pt x="212" y="672"/>
                  <a:pt x="212" y="672"/>
                  <a:pt x="211" y="672"/>
                </a:cubicBezTo>
                <a:lnTo>
                  <a:pt x="211" y="672"/>
                </a:lnTo>
                <a:cubicBezTo>
                  <a:pt x="212" y="671"/>
                  <a:pt x="212" y="670"/>
                  <a:pt x="213" y="669"/>
                </a:cubicBezTo>
                <a:lnTo>
                  <a:pt x="213" y="669"/>
                </a:lnTo>
                <a:cubicBezTo>
                  <a:pt x="215" y="671"/>
                  <a:pt x="216" y="673"/>
                  <a:pt x="218" y="673"/>
                </a:cubicBezTo>
                <a:lnTo>
                  <a:pt x="218" y="673"/>
                </a:lnTo>
                <a:lnTo>
                  <a:pt x="218" y="673"/>
                </a:lnTo>
                <a:cubicBezTo>
                  <a:pt x="220" y="675"/>
                  <a:pt x="222" y="676"/>
                  <a:pt x="224" y="678"/>
                </a:cubicBezTo>
                <a:close/>
                <a:moveTo>
                  <a:pt x="220" y="1022"/>
                </a:moveTo>
                <a:lnTo>
                  <a:pt x="220" y="1022"/>
                </a:lnTo>
                <a:cubicBezTo>
                  <a:pt x="220" y="1021"/>
                  <a:pt x="221" y="1020"/>
                  <a:pt x="221" y="1019"/>
                </a:cubicBezTo>
                <a:lnTo>
                  <a:pt x="221" y="1019"/>
                </a:lnTo>
                <a:cubicBezTo>
                  <a:pt x="221" y="1020"/>
                  <a:pt x="221" y="1021"/>
                  <a:pt x="220" y="1022"/>
                </a:cubicBezTo>
                <a:close/>
                <a:moveTo>
                  <a:pt x="211" y="959"/>
                </a:moveTo>
                <a:lnTo>
                  <a:pt x="211" y="959"/>
                </a:lnTo>
                <a:cubicBezTo>
                  <a:pt x="210" y="957"/>
                  <a:pt x="209" y="953"/>
                  <a:pt x="215" y="953"/>
                </a:cubicBezTo>
                <a:lnTo>
                  <a:pt x="214" y="953"/>
                </a:lnTo>
                <a:lnTo>
                  <a:pt x="214" y="953"/>
                </a:lnTo>
                <a:cubicBezTo>
                  <a:pt x="215" y="956"/>
                  <a:pt x="217" y="957"/>
                  <a:pt x="219" y="958"/>
                </a:cubicBezTo>
                <a:lnTo>
                  <a:pt x="219" y="958"/>
                </a:lnTo>
                <a:lnTo>
                  <a:pt x="219" y="958"/>
                </a:lnTo>
                <a:lnTo>
                  <a:pt x="219" y="958"/>
                </a:lnTo>
                <a:cubicBezTo>
                  <a:pt x="220" y="959"/>
                  <a:pt x="220" y="959"/>
                  <a:pt x="220" y="960"/>
                </a:cubicBezTo>
                <a:lnTo>
                  <a:pt x="220" y="960"/>
                </a:lnTo>
                <a:cubicBezTo>
                  <a:pt x="217" y="959"/>
                  <a:pt x="213" y="959"/>
                  <a:pt x="211" y="959"/>
                </a:cubicBezTo>
                <a:close/>
                <a:moveTo>
                  <a:pt x="211" y="932"/>
                </a:moveTo>
                <a:lnTo>
                  <a:pt x="211" y="932"/>
                </a:lnTo>
                <a:lnTo>
                  <a:pt x="211" y="931"/>
                </a:lnTo>
                <a:lnTo>
                  <a:pt x="211" y="931"/>
                </a:lnTo>
                <a:cubicBezTo>
                  <a:pt x="211" y="931"/>
                  <a:pt x="211" y="931"/>
                  <a:pt x="210" y="931"/>
                </a:cubicBezTo>
                <a:lnTo>
                  <a:pt x="210" y="931"/>
                </a:lnTo>
                <a:cubicBezTo>
                  <a:pt x="211" y="931"/>
                  <a:pt x="211" y="931"/>
                  <a:pt x="211" y="930"/>
                </a:cubicBezTo>
                <a:lnTo>
                  <a:pt x="211" y="930"/>
                </a:lnTo>
                <a:cubicBezTo>
                  <a:pt x="211" y="931"/>
                  <a:pt x="211" y="931"/>
                  <a:pt x="211" y="932"/>
                </a:cubicBezTo>
                <a:close/>
                <a:moveTo>
                  <a:pt x="212" y="928"/>
                </a:moveTo>
                <a:lnTo>
                  <a:pt x="212" y="928"/>
                </a:lnTo>
                <a:lnTo>
                  <a:pt x="211" y="929"/>
                </a:lnTo>
                <a:lnTo>
                  <a:pt x="211" y="929"/>
                </a:lnTo>
                <a:cubicBezTo>
                  <a:pt x="211" y="929"/>
                  <a:pt x="211" y="928"/>
                  <a:pt x="212" y="928"/>
                </a:cubicBezTo>
                <a:close/>
                <a:moveTo>
                  <a:pt x="208" y="816"/>
                </a:moveTo>
                <a:lnTo>
                  <a:pt x="208" y="816"/>
                </a:lnTo>
                <a:cubicBezTo>
                  <a:pt x="202" y="824"/>
                  <a:pt x="189" y="827"/>
                  <a:pt x="184" y="836"/>
                </a:cubicBezTo>
                <a:lnTo>
                  <a:pt x="184" y="836"/>
                </a:lnTo>
                <a:lnTo>
                  <a:pt x="184" y="836"/>
                </a:lnTo>
                <a:cubicBezTo>
                  <a:pt x="182" y="833"/>
                  <a:pt x="178" y="834"/>
                  <a:pt x="175" y="835"/>
                </a:cubicBezTo>
                <a:lnTo>
                  <a:pt x="175" y="835"/>
                </a:lnTo>
                <a:cubicBezTo>
                  <a:pt x="174" y="841"/>
                  <a:pt x="171" y="849"/>
                  <a:pt x="169" y="856"/>
                </a:cubicBezTo>
                <a:lnTo>
                  <a:pt x="169" y="856"/>
                </a:lnTo>
                <a:cubicBezTo>
                  <a:pt x="168" y="854"/>
                  <a:pt x="167" y="852"/>
                  <a:pt x="165" y="851"/>
                </a:cubicBezTo>
                <a:lnTo>
                  <a:pt x="165" y="851"/>
                </a:lnTo>
                <a:cubicBezTo>
                  <a:pt x="174" y="849"/>
                  <a:pt x="173" y="840"/>
                  <a:pt x="174" y="833"/>
                </a:cubicBezTo>
                <a:lnTo>
                  <a:pt x="174" y="833"/>
                </a:lnTo>
                <a:cubicBezTo>
                  <a:pt x="174" y="828"/>
                  <a:pt x="178" y="824"/>
                  <a:pt x="175" y="818"/>
                </a:cubicBezTo>
                <a:lnTo>
                  <a:pt x="175" y="818"/>
                </a:lnTo>
                <a:cubicBezTo>
                  <a:pt x="175" y="818"/>
                  <a:pt x="174" y="817"/>
                  <a:pt x="174" y="816"/>
                </a:cubicBezTo>
                <a:lnTo>
                  <a:pt x="174" y="816"/>
                </a:lnTo>
                <a:cubicBezTo>
                  <a:pt x="185" y="820"/>
                  <a:pt x="180" y="812"/>
                  <a:pt x="180" y="808"/>
                </a:cubicBezTo>
                <a:lnTo>
                  <a:pt x="180" y="808"/>
                </a:lnTo>
                <a:cubicBezTo>
                  <a:pt x="183" y="808"/>
                  <a:pt x="185" y="808"/>
                  <a:pt x="186" y="809"/>
                </a:cubicBezTo>
                <a:lnTo>
                  <a:pt x="186" y="809"/>
                </a:lnTo>
                <a:cubicBezTo>
                  <a:pt x="193" y="818"/>
                  <a:pt x="193" y="818"/>
                  <a:pt x="200" y="809"/>
                </a:cubicBezTo>
                <a:lnTo>
                  <a:pt x="200" y="809"/>
                </a:lnTo>
                <a:cubicBezTo>
                  <a:pt x="204" y="805"/>
                  <a:pt x="209" y="802"/>
                  <a:pt x="213" y="797"/>
                </a:cubicBezTo>
                <a:lnTo>
                  <a:pt x="213" y="797"/>
                </a:lnTo>
                <a:cubicBezTo>
                  <a:pt x="220" y="804"/>
                  <a:pt x="206" y="809"/>
                  <a:pt x="208" y="816"/>
                </a:cubicBezTo>
                <a:close/>
                <a:moveTo>
                  <a:pt x="192" y="880"/>
                </a:moveTo>
                <a:lnTo>
                  <a:pt x="192" y="880"/>
                </a:lnTo>
                <a:cubicBezTo>
                  <a:pt x="192" y="879"/>
                  <a:pt x="192" y="878"/>
                  <a:pt x="192" y="876"/>
                </a:cubicBezTo>
                <a:lnTo>
                  <a:pt x="192" y="876"/>
                </a:lnTo>
                <a:cubicBezTo>
                  <a:pt x="191" y="874"/>
                  <a:pt x="190" y="873"/>
                  <a:pt x="189" y="872"/>
                </a:cubicBezTo>
                <a:lnTo>
                  <a:pt x="189" y="872"/>
                </a:lnTo>
                <a:cubicBezTo>
                  <a:pt x="185" y="869"/>
                  <a:pt x="180" y="868"/>
                  <a:pt x="177" y="866"/>
                </a:cubicBezTo>
                <a:lnTo>
                  <a:pt x="177" y="866"/>
                </a:lnTo>
                <a:cubicBezTo>
                  <a:pt x="175" y="865"/>
                  <a:pt x="173" y="864"/>
                  <a:pt x="170" y="863"/>
                </a:cubicBezTo>
                <a:lnTo>
                  <a:pt x="170" y="863"/>
                </a:lnTo>
                <a:cubicBezTo>
                  <a:pt x="171" y="861"/>
                  <a:pt x="172" y="859"/>
                  <a:pt x="174" y="857"/>
                </a:cubicBezTo>
                <a:lnTo>
                  <a:pt x="174" y="857"/>
                </a:lnTo>
                <a:cubicBezTo>
                  <a:pt x="173" y="857"/>
                  <a:pt x="172" y="857"/>
                  <a:pt x="171" y="857"/>
                </a:cubicBezTo>
                <a:lnTo>
                  <a:pt x="171" y="857"/>
                </a:lnTo>
                <a:cubicBezTo>
                  <a:pt x="177" y="856"/>
                  <a:pt x="179" y="850"/>
                  <a:pt x="185" y="848"/>
                </a:cubicBezTo>
                <a:lnTo>
                  <a:pt x="185" y="848"/>
                </a:lnTo>
                <a:cubicBezTo>
                  <a:pt x="188" y="850"/>
                  <a:pt x="177" y="865"/>
                  <a:pt x="193" y="853"/>
                </a:cubicBezTo>
                <a:lnTo>
                  <a:pt x="193" y="853"/>
                </a:lnTo>
                <a:cubicBezTo>
                  <a:pt x="194" y="853"/>
                  <a:pt x="197" y="856"/>
                  <a:pt x="200" y="857"/>
                </a:cubicBezTo>
                <a:lnTo>
                  <a:pt x="200" y="857"/>
                </a:lnTo>
                <a:lnTo>
                  <a:pt x="200" y="857"/>
                </a:lnTo>
                <a:cubicBezTo>
                  <a:pt x="200" y="859"/>
                  <a:pt x="200" y="861"/>
                  <a:pt x="202" y="864"/>
                </a:cubicBezTo>
                <a:lnTo>
                  <a:pt x="202" y="864"/>
                </a:lnTo>
                <a:lnTo>
                  <a:pt x="202" y="864"/>
                </a:lnTo>
                <a:cubicBezTo>
                  <a:pt x="202" y="865"/>
                  <a:pt x="200" y="867"/>
                  <a:pt x="200" y="867"/>
                </a:cubicBezTo>
                <a:lnTo>
                  <a:pt x="200" y="867"/>
                </a:lnTo>
                <a:cubicBezTo>
                  <a:pt x="202" y="868"/>
                  <a:pt x="203" y="869"/>
                  <a:pt x="205" y="870"/>
                </a:cubicBezTo>
                <a:lnTo>
                  <a:pt x="205" y="870"/>
                </a:lnTo>
                <a:cubicBezTo>
                  <a:pt x="199" y="873"/>
                  <a:pt x="196" y="877"/>
                  <a:pt x="192" y="880"/>
                </a:cubicBezTo>
                <a:close/>
                <a:moveTo>
                  <a:pt x="164" y="593"/>
                </a:moveTo>
                <a:lnTo>
                  <a:pt x="164" y="593"/>
                </a:lnTo>
                <a:cubicBezTo>
                  <a:pt x="164" y="592"/>
                  <a:pt x="164" y="591"/>
                  <a:pt x="164" y="590"/>
                </a:cubicBezTo>
                <a:lnTo>
                  <a:pt x="164" y="590"/>
                </a:lnTo>
                <a:cubicBezTo>
                  <a:pt x="164" y="591"/>
                  <a:pt x="165" y="591"/>
                  <a:pt x="165" y="592"/>
                </a:cubicBezTo>
                <a:lnTo>
                  <a:pt x="165" y="592"/>
                </a:lnTo>
                <a:cubicBezTo>
                  <a:pt x="165" y="592"/>
                  <a:pt x="165" y="593"/>
                  <a:pt x="164" y="593"/>
                </a:cubicBezTo>
                <a:close/>
                <a:moveTo>
                  <a:pt x="163" y="837"/>
                </a:moveTo>
                <a:lnTo>
                  <a:pt x="163" y="837"/>
                </a:lnTo>
                <a:cubicBezTo>
                  <a:pt x="163" y="835"/>
                  <a:pt x="163" y="832"/>
                  <a:pt x="163" y="830"/>
                </a:cubicBezTo>
                <a:lnTo>
                  <a:pt x="163" y="830"/>
                </a:lnTo>
                <a:cubicBezTo>
                  <a:pt x="162" y="829"/>
                  <a:pt x="161" y="829"/>
                  <a:pt x="160" y="828"/>
                </a:cubicBezTo>
                <a:lnTo>
                  <a:pt x="160" y="828"/>
                </a:lnTo>
                <a:cubicBezTo>
                  <a:pt x="163" y="827"/>
                  <a:pt x="163" y="830"/>
                  <a:pt x="163" y="833"/>
                </a:cubicBezTo>
                <a:lnTo>
                  <a:pt x="163" y="833"/>
                </a:lnTo>
                <a:cubicBezTo>
                  <a:pt x="164" y="835"/>
                  <a:pt x="163" y="836"/>
                  <a:pt x="163" y="837"/>
                </a:cubicBezTo>
                <a:close/>
                <a:moveTo>
                  <a:pt x="151" y="851"/>
                </a:moveTo>
                <a:lnTo>
                  <a:pt x="151" y="851"/>
                </a:lnTo>
                <a:cubicBezTo>
                  <a:pt x="153" y="848"/>
                  <a:pt x="157" y="847"/>
                  <a:pt x="161" y="845"/>
                </a:cubicBezTo>
                <a:lnTo>
                  <a:pt x="161" y="845"/>
                </a:lnTo>
                <a:cubicBezTo>
                  <a:pt x="161" y="845"/>
                  <a:pt x="162" y="843"/>
                  <a:pt x="162" y="842"/>
                </a:cubicBezTo>
                <a:lnTo>
                  <a:pt x="162" y="842"/>
                </a:lnTo>
                <a:cubicBezTo>
                  <a:pt x="162" y="843"/>
                  <a:pt x="162" y="844"/>
                  <a:pt x="162" y="845"/>
                </a:cubicBezTo>
                <a:lnTo>
                  <a:pt x="162" y="845"/>
                </a:lnTo>
                <a:cubicBezTo>
                  <a:pt x="162" y="845"/>
                  <a:pt x="163" y="847"/>
                  <a:pt x="163" y="848"/>
                </a:cubicBezTo>
                <a:lnTo>
                  <a:pt x="163" y="848"/>
                </a:lnTo>
                <a:cubicBezTo>
                  <a:pt x="159" y="845"/>
                  <a:pt x="155" y="850"/>
                  <a:pt x="151" y="851"/>
                </a:cubicBezTo>
                <a:close/>
                <a:moveTo>
                  <a:pt x="148" y="535"/>
                </a:moveTo>
                <a:lnTo>
                  <a:pt x="148" y="535"/>
                </a:lnTo>
                <a:cubicBezTo>
                  <a:pt x="150" y="537"/>
                  <a:pt x="152" y="538"/>
                  <a:pt x="154" y="538"/>
                </a:cubicBezTo>
                <a:lnTo>
                  <a:pt x="154" y="538"/>
                </a:lnTo>
                <a:cubicBezTo>
                  <a:pt x="152" y="540"/>
                  <a:pt x="150" y="539"/>
                  <a:pt x="148" y="535"/>
                </a:cubicBezTo>
                <a:close/>
                <a:moveTo>
                  <a:pt x="135" y="510"/>
                </a:moveTo>
                <a:lnTo>
                  <a:pt x="135" y="510"/>
                </a:lnTo>
                <a:cubicBezTo>
                  <a:pt x="134" y="510"/>
                  <a:pt x="133" y="512"/>
                  <a:pt x="132" y="513"/>
                </a:cubicBezTo>
                <a:lnTo>
                  <a:pt x="132" y="513"/>
                </a:lnTo>
                <a:lnTo>
                  <a:pt x="132" y="512"/>
                </a:lnTo>
                <a:lnTo>
                  <a:pt x="132" y="512"/>
                </a:lnTo>
                <a:cubicBezTo>
                  <a:pt x="132" y="508"/>
                  <a:pt x="124" y="513"/>
                  <a:pt x="127" y="505"/>
                </a:cubicBezTo>
                <a:lnTo>
                  <a:pt x="127" y="505"/>
                </a:lnTo>
                <a:cubicBezTo>
                  <a:pt x="128" y="503"/>
                  <a:pt x="127" y="499"/>
                  <a:pt x="125" y="497"/>
                </a:cubicBezTo>
                <a:lnTo>
                  <a:pt x="125" y="497"/>
                </a:lnTo>
                <a:cubicBezTo>
                  <a:pt x="124" y="496"/>
                  <a:pt x="122" y="495"/>
                  <a:pt x="119" y="496"/>
                </a:cubicBezTo>
                <a:lnTo>
                  <a:pt x="119" y="496"/>
                </a:lnTo>
                <a:lnTo>
                  <a:pt x="119" y="496"/>
                </a:lnTo>
                <a:lnTo>
                  <a:pt x="119" y="496"/>
                </a:lnTo>
                <a:cubicBezTo>
                  <a:pt x="122" y="490"/>
                  <a:pt x="125" y="485"/>
                  <a:pt x="124" y="478"/>
                </a:cubicBezTo>
                <a:lnTo>
                  <a:pt x="124" y="478"/>
                </a:lnTo>
                <a:lnTo>
                  <a:pt x="124" y="478"/>
                </a:lnTo>
                <a:lnTo>
                  <a:pt x="124" y="478"/>
                </a:lnTo>
                <a:cubicBezTo>
                  <a:pt x="124" y="477"/>
                  <a:pt x="125" y="477"/>
                  <a:pt x="125" y="477"/>
                </a:cubicBezTo>
                <a:lnTo>
                  <a:pt x="125" y="477"/>
                </a:lnTo>
                <a:lnTo>
                  <a:pt x="125" y="477"/>
                </a:lnTo>
                <a:cubicBezTo>
                  <a:pt x="129" y="494"/>
                  <a:pt x="135" y="476"/>
                  <a:pt x="140" y="480"/>
                </a:cubicBezTo>
                <a:lnTo>
                  <a:pt x="140" y="480"/>
                </a:lnTo>
                <a:lnTo>
                  <a:pt x="140" y="481"/>
                </a:lnTo>
                <a:lnTo>
                  <a:pt x="140" y="481"/>
                </a:lnTo>
                <a:cubicBezTo>
                  <a:pt x="138" y="482"/>
                  <a:pt x="138" y="485"/>
                  <a:pt x="139" y="487"/>
                </a:cubicBezTo>
                <a:lnTo>
                  <a:pt x="139" y="487"/>
                </a:lnTo>
                <a:cubicBezTo>
                  <a:pt x="139" y="489"/>
                  <a:pt x="139" y="491"/>
                  <a:pt x="138" y="492"/>
                </a:cubicBezTo>
                <a:lnTo>
                  <a:pt x="138" y="492"/>
                </a:lnTo>
                <a:cubicBezTo>
                  <a:pt x="139" y="496"/>
                  <a:pt x="140" y="499"/>
                  <a:pt x="137" y="503"/>
                </a:cubicBezTo>
                <a:lnTo>
                  <a:pt x="137" y="503"/>
                </a:lnTo>
                <a:cubicBezTo>
                  <a:pt x="141" y="508"/>
                  <a:pt x="146" y="511"/>
                  <a:pt x="152" y="510"/>
                </a:cubicBezTo>
                <a:lnTo>
                  <a:pt x="152" y="510"/>
                </a:lnTo>
                <a:cubicBezTo>
                  <a:pt x="151" y="512"/>
                  <a:pt x="152" y="513"/>
                  <a:pt x="152" y="514"/>
                </a:cubicBezTo>
                <a:lnTo>
                  <a:pt x="152" y="514"/>
                </a:lnTo>
                <a:cubicBezTo>
                  <a:pt x="147" y="511"/>
                  <a:pt x="141" y="509"/>
                  <a:pt x="135" y="510"/>
                </a:cubicBezTo>
                <a:close/>
                <a:moveTo>
                  <a:pt x="141" y="916"/>
                </a:moveTo>
                <a:lnTo>
                  <a:pt x="141" y="916"/>
                </a:lnTo>
                <a:cubicBezTo>
                  <a:pt x="141" y="916"/>
                  <a:pt x="141" y="916"/>
                  <a:pt x="142" y="916"/>
                </a:cubicBezTo>
                <a:lnTo>
                  <a:pt x="142" y="916"/>
                </a:lnTo>
                <a:cubicBezTo>
                  <a:pt x="141" y="916"/>
                  <a:pt x="141" y="916"/>
                  <a:pt x="141" y="917"/>
                </a:cubicBezTo>
                <a:lnTo>
                  <a:pt x="141" y="917"/>
                </a:lnTo>
                <a:lnTo>
                  <a:pt x="141" y="918"/>
                </a:lnTo>
                <a:lnTo>
                  <a:pt x="141" y="918"/>
                </a:lnTo>
                <a:cubicBezTo>
                  <a:pt x="139" y="916"/>
                  <a:pt x="137" y="916"/>
                  <a:pt x="134" y="918"/>
                </a:cubicBezTo>
                <a:lnTo>
                  <a:pt x="134" y="918"/>
                </a:lnTo>
                <a:cubicBezTo>
                  <a:pt x="133" y="919"/>
                  <a:pt x="132" y="921"/>
                  <a:pt x="131" y="922"/>
                </a:cubicBezTo>
                <a:lnTo>
                  <a:pt x="131" y="922"/>
                </a:lnTo>
                <a:cubicBezTo>
                  <a:pt x="131" y="920"/>
                  <a:pt x="131" y="918"/>
                  <a:pt x="131" y="916"/>
                </a:cubicBezTo>
                <a:lnTo>
                  <a:pt x="131" y="916"/>
                </a:lnTo>
                <a:cubicBezTo>
                  <a:pt x="130" y="916"/>
                  <a:pt x="130" y="915"/>
                  <a:pt x="130" y="913"/>
                </a:cubicBezTo>
                <a:lnTo>
                  <a:pt x="130" y="913"/>
                </a:lnTo>
                <a:cubicBezTo>
                  <a:pt x="135" y="910"/>
                  <a:pt x="138" y="907"/>
                  <a:pt x="133" y="902"/>
                </a:cubicBezTo>
                <a:lnTo>
                  <a:pt x="133" y="902"/>
                </a:lnTo>
                <a:lnTo>
                  <a:pt x="133" y="902"/>
                </a:lnTo>
                <a:lnTo>
                  <a:pt x="133" y="902"/>
                </a:lnTo>
                <a:cubicBezTo>
                  <a:pt x="137" y="901"/>
                  <a:pt x="139" y="898"/>
                  <a:pt x="139" y="894"/>
                </a:cubicBezTo>
                <a:lnTo>
                  <a:pt x="139" y="894"/>
                </a:lnTo>
                <a:cubicBezTo>
                  <a:pt x="140" y="895"/>
                  <a:pt x="141" y="896"/>
                  <a:pt x="142" y="897"/>
                </a:cubicBezTo>
                <a:lnTo>
                  <a:pt x="142" y="897"/>
                </a:lnTo>
                <a:lnTo>
                  <a:pt x="142" y="897"/>
                </a:lnTo>
                <a:lnTo>
                  <a:pt x="142" y="897"/>
                </a:lnTo>
                <a:cubicBezTo>
                  <a:pt x="138" y="902"/>
                  <a:pt x="138" y="909"/>
                  <a:pt x="141" y="916"/>
                </a:cubicBezTo>
                <a:close/>
                <a:moveTo>
                  <a:pt x="116" y="918"/>
                </a:moveTo>
                <a:lnTo>
                  <a:pt x="116" y="918"/>
                </a:lnTo>
                <a:cubicBezTo>
                  <a:pt x="113" y="916"/>
                  <a:pt x="113" y="914"/>
                  <a:pt x="112" y="911"/>
                </a:cubicBezTo>
                <a:lnTo>
                  <a:pt x="112" y="911"/>
                </a:lnTo>
                <a:cubicBezTo>
                  <a:pt x="115" y="911"/>
                  <a:pt x="116" y="910"/>
                  <a:pt x="117" y="909"/>
                </a:cubicBezTo>
                <a:lnTo>
                  <a:pt x="117" y="909"/>
                </a:lnTo>
                <a:cubicBezTo>
                  <a:pt x="117" y="909"/>
                  <a:pt x="118" y="909"/>
                  <a:pt x="118" y="910"/>
                </a:cubicBezTo>
                <a:lnTo>
                  <a:pt x="118" y="910"/>
                </a:lnTo>
                <a:cubicBezTo>
                  <a:pt x="119" y="910"/>
                  <a:pt x="121" y="910"/>
                  <a:pt x="123" y="910"/>
                </a:cubicBezTo>
                <a:lnTo>
                  <a:pt x="123" y="910"/>
                </a:lnTo>
                <a:cubicBezTo>
                  <a:pt x="119" y="912"/>
                  <a:pt x="117" y="915"/>
                  <a:pt x="116" y="918"/>
                </a:cubicBezTo>
                <a:close/>
                <a:moveTo>
                  <a:pt x="116" y="667"/>
                </a:moveTo>
                <a:lnTo>
                  <a:pt x="116" y="667"/>
                </a:lnTo>
                <a:cubicBezTo>
                  <a:pt x="116" y="669"/>
                  <a:pt x="116" y="670"/>
                  <a:pt x="115" y="672"/>
                </a:cubicBez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cubicBezTo>
                  <a:pt x="115" y="669"/>
                  <a:pt x="116" y="669"/>
                  <a:pt x="116" y="667"/>
                </a:cubicBezTo>
                <a:close/>
                <a:moveTo>
                  <a:pt x="117" y="603"/>
                </a:moveTo>
                <a:lnTo>
                  <a:pt x="117" y="603"/>
                </a:lnTo>
                <a:cubicBezTo>
                  <a:pt x="116" y="605"/>
                  <a:pt x="115" y="605"/>
                  <a:pt x="113" y="606"/>
                </a:cubicBezTo>
                <a:lnTo>
                  <a:pt x="113" y="606"/>
                </a:lnTo>
                <a:lnTo>
                  <a:pt x="112" y="605"/>
                </a:lnTo>
                <a:lnTo>
                  <a:pt x="112" y="605"/>
                </a:lnTo>
                <a:cubicBezTo>
                  <a:pt x="114" y="605"/>
                  <a:pt x="116" y="604"/>
                  <a:pt x="117" y="603"/>
                </a:cubicBezTo>
                <a:close/>
                <a:moveTo>
                  <a:pt x="107" y="744"/>
                </a:moveTo>
                <a:lnTo>
                  <a:pt x="107" y="744"/>
                </a:lnTo>
                <a:cubicBezTo>
                  <a:pt x="106" y="743"/>
                  <a:pt x="105" y="740"/>
                  <a:pt x="104" y="738"/>
                </a:cubicBezTo>
                <a:lnTo>
                  <a:pt x="104" y="738"/>
                </a:lnTo>
                <a:cubicBezTo>
                  <a:pt x="106" y="738"/>
                  <a:pt x="107" y="734"/>
                  <a:pt x="110" y="734"/>
                </a:cubicBezTo>
                <a:lnTo>
                  <a:pt x="110" y="734"/>
                </a:lnTo>
                <a:cubicBezTo>
                  <a:pt x="110" y="738"/>
                  <a:pt x="110" y="741"/>
                  <a:pt x="110" y="744"/>
                </a:cubicBezTo>
                <a:lnTo>
                  <a:pt x="110" y="744"/>
                </a:lnTo>
                <a:cubicBezTo>
                  <a:pt x="110" y="744"/>
                  <a:pt x="109" y="744"/>
                  <a:pt x="107" y="744"/>
                </a:cubicBezTo>
                <a:close/>
                <a:moveTo>
                  <a:pt x="101" y="710"/>
                </a:moveTo>
                <a:lnTo>
                  <a:pt x="101" y="710"/>
                </a:lnTo>
                <a:lnTo>
                  <a:pt x="101" y="710"/>
                </a:lnTo>
                <a:cubicBezTo>
                  <a:pt x="101" y="707"/>
                  <a:pt x="102" y="703"/>
                  <a:pt x="102" y="699"/>
                </a:cubicBezTo>
                <a:lnTo>
                  <a:pt x="102" y="699"/>
                </a:lnTo>
                <a:cubicBezTo>
                  <a:pt x="103" y="699"/>
                  <a:pt x="103" y="698"/>
                  <a:pt x="104" y="698"/>
                </a:cubicBezTo>
                <a:lnTo>
                  <a:pt x="104" y="698"/>
                </a:lnTo>
                <a:lnTo>
                  <a:pt x="104" y="698"/>
                </a:lnTo>
                <a:lnTo>
                  <a:pt x="104" y="698"/>
                </a:lnTo>
                <a:cubicBezTo>
                  <a:pt x="105" y="699"/>
                  <a:pt x="106" y="699"/>
                  <a:pt x="107" y="698"/>
                </a:cubicBezTo>
                <a:lnTo>
                  <a:pt x="107" y="698"/>
                </a:lnTo>
                <a:cubicBezTo>
                  <a:pt x="107" y="699"/>
                  <a:pt x="107" y="700"/>
                  <a:pt x="107" y="701"/>
                </a:cubicBezTo>
                <a:lnTo>
                  <a:pt x="107" y="701"/>
                </a:lnTo>
                <a:cubicBezTo>
                  <a:pt x="111" y="709"/>
                  <a:pt x="102" y="717"/>
                  <a:pt x="109" y="725"/>
                </a:cubicBezTo>
                <a:lnTo>
                  <a:pt x="109" y="725"/>
                </a:lnTo>
                <a:lnTo>
                  <a:pt x="109" y="726"/>
                </a:lnTo>
                <a:lnTo>
                  <a:pt x="109" y="726"/>
                </a:lnTo>
                <a:cubicBezTo>
                  <a:pt x="103" y="723"/>
                  <a:pt x="106" y="715"/>
                  <a:pt x="103" y="710"/>
                </a:cubicBezTo>
                <a:lnTo>
                  <a:pt x="103" y="710"/>
                </a:lnTo>
                <a:cubicBezTo>
                  <a:pt x="103" y="710"/>
                  <a:pt x="102" y="710"/>
                  <a:pt x="101" y="710"/>
                </a:cubicBezTo>
                <a:close/>
                <a:moveTo>
                  <a:pt x="102" y="737"/>
                </a:moveTo>
                <a:lnTo>
                  <a:pt x="102" y="737"/>
                </a:lnTo>
                <a:cubicBezTo>
                  <a:pt x="102" y="737"/>
                  <a:pt x="102" y="737"/>
                  <a:pt x="102" y="736"/>
                </a:cubicBezTo>
                <a:lnTo>
                  <a:pt x="102" y="736"/>
                </a:lnTo>
                <a:lnTo>
                  <a:pt x="102" y="737"/>
                </a:lnTo>
                <a:close/>
                <a:moveTo>
                  <a:pt x="96" y="674"/>
                </a:moveTo>
                <a:lnTo>
                  <a:pt x="96" y="674"/>
                </a:lnTo>
                <a:cubicBezTo>
                  <a:pt x="96" y="669"/>
                  <a:pt x="95" y="664"/>
                  <a:pt x="94" y="659"/>
                </a:cubicBezTo>
                <a:lnTo>
                  <a:pt x="94" y="659"/>
                </a:lnTo>
                <a:cubicBezTo>
                  <a:pt x="95" y="660"/>
                  <a:pt x="96" y="660"/>
                  <a:pt x="98" y="660"/>
                </a:cubicBezTo>
                <a:lnTo>
                  <a:pt x="98" y="660"/>
                </a:lnTo>
                <a:cubicBezTo>
                  <a:pt x="99" y="663"/>
                  <a:pt x="100" y="667"/>
                  <a:pt x="100" y="670"/>
                </a:cubicBezTo>
                <a:lnTo>
                  <a:pt x="100" y="670"/>
                </a:lnTo>
                <a:cubicBezTo>
                  <a:pt x="98" y="671"/>
                  <a:pt x="97" y="673"/>
                  <a:pt x="96" y="674"/>
                </a:cubicBezTo>
                <a:close/>
                <a:moveTo>
                  <a:pt x="95" y="675"/>
                </a:moveTo>
                <a:lnTo>
                  <a:pt x="95" y="675"/>
                </a:lnTo>
                <a:cubicBezTo>
                  <a:pt x="95" y="675"/>
                  <a:pt x="96" y="675"/>
                  <a:pt x="96" y="676"/>
                </a:cubicBezTo>
                <a:lnTo>
                  <a:pt x="96" y="676"/>
                </a:lnTo>
                <a:lnTo>
                  <a:pt x="96" y="676"/>
                </a:lnTo>
                <a:lnTo>
                  <a:pt x="96" y="676"/>
                </a:lnTo>
                <a:lnTo>
                  <a:pt x="95" y="675"/>
                </a:lnTo>
                <a:close/>
                <a:moveTo>
                  <a:pt x="94" y="735"/>
                </a:moveTo>
                <a:lnTo>
                  <a:pt x="94" y="735"/>
                </a:lnTo>
                <a:cubicBezTo>
                  <a:pt x="94" y="732"/>
                  <a:pt x="94" y="728"/>
                  <a:pt x="98" y="732"/>
                </a:cubicBezTo>
                <a:lnTo>
                  <a:pt x="98" y="732"/>
                </a:lnTo>
                <a:cubicBezTo>
                  <a:pt x="96" y="732"/>
                  <a:pt x="95" y="734"/>
                  <a:pt x="94" y="735"/>
                </a:cubicBezTo>
                <a:close/>
                <a:moveTo>
                  <a:pt x="94" y="827"/>
                </a:moveTo>
                <a:lnTo>
                  <a:pt x="94" y="827"/>
                </a:lnTo>
                <a:cubicBezTo>
                  <a:pt x="92" y="825"/>
                  <a:pt x="92" y="824"/>
                  <a:pt x="90" y="823"/>
                </a:cubicBezTo>
                <a:lnTo>
                  <a:pt x="90" y="823"/>
                </a:lnTo>
                <a:cubicBezTo>
                  <a:pt x="92" y="824"/>
                  <a:pt x="95" y="823"/>
                  <a:pt x="98" y="822"/>
                </a:cubicBezTo>
                <a:lnTo>
                  <a:pt x="98" y="822"/>
                </a:lnTo>
                <a:cubicBezTo>
                  <a:pt x="98" y="823"/>
                  <a:pt x="98" y="823"/>
                  <a:pt x="98" y="824"/>
                </a:cubicBezTo>
                <a:lnTo>
                  <a:pt x="98" y="824"/>
                </a:lnTo>
                <a:cubicBezTo>
                  <a:pt x="96" y="824"/>
                  <a:pt x="95" y="826"/>
                  <a:pt x="94" y="827"/>
                </a:cubicBezTo>
                <a:close/>
                <a:moveTo>
                  <a:pt x="85" y="805"/>
                </a:moveTo>
                <a:lnTo>
                  <a:pt x="85" y="805"/>
                </a:lnTo>
                <a:lnTo>
                  <a:pt x="85" y="805"/>
                </a:lnTo>
                <a:lnTo>
                  <a:pt x="85" y="805"/>
                </a:lnTo>
                <a:cubicBezTo>
                  <a:pt x="85" y="805"/>
                  <a:pt x="85" y="805"/>
                  <a:pt x="86" y="805"/>
                </a:cubicBezTo>
                <a:lnTo>
                  <a:pt x="86" y="805"/>
                </a:lnTo>
                <a:lnTo>
                  <a:pt x="85" y="805"/>
                </a:lnTo>
                <a:close/>
                <a:moveTo>
                  <a:pt x="82" y="952"/>
                </a:moveTo>
                <a:lnTo>
                  <a:pt x="82" y="952"/>
                </a:lnTo>
                <a:cubicBezTo>
                  <a:pt x="82" y="952"/>
                  <a:pt x="82" y="952"/>
                  <a:pt x="82" y="951"/>
                </a:cubicBezTo>
                <a:lnTo>
                  <a:pt x="82" y="951"/>
                </a:lnTo>
                <a:cubicBezTo>
                  <a:pt x="83" y="951"/>
                  <a:pt x="83" y="952"/>
                  <a:pt x="84" y="952"/>
                </a:cubicBezTo>
                <a:lnTo>
                  <a:pt x="84" y="952"/>
                </a:lnTo>
                <a:cubicBezTo>
                  <a:pt x="83" y="952"/>
                  <a:pt x="83" y="952"/>
                  <a:pt x="82" y="952"/>
                </a:cubicBezTo>
                <a:close/>
                <a:moveTo>
                  <a:pt x="74" y="803"/>
                </a:moveTo>
                <a:lnTo>
                  <a:pt x="74" y="803"/>
                </a:lnTo>
                <a:cubicBezTo>
                  <a:pt x="73" y="803"/>
                  <a:pt x="73" y="803"/>
                  <a:pt x="73" y="802"/>
                </a:cubicBezTo>
                <a:lnTo>
                  <a:pt x="73" y="802"/>
                </a:lnTo>
                <a:cubicBezTo>
                  <a:pt x="73" y="802"/>
                  <a:pt x="73" y="803"/>
                  <a:pt x="74" y="803"/>
                </a:cubicBezTo>
                <a:close/>
                <a:moveTo>
                  <a:pt x="73" y="751"/>
                </a:moveTo>
                <a:lnTo>
                  <a:pt x="73" y="751"/>
                </a:lnTo>
                <a:cubicBezTo>
                  <a:pt x="73" y="750"/>
                  <a:pt x="73" y="750"/>
                  <a:pt x="73" y="750"/>
                </a:cubicBezTo>
                <a:lnTo>
                  <a:pt x="73" y="750"/>
                </a:lnTo>
                <a:cubicBezTo>
                  <a:pt x="73" y="750"/>
                  <a:pt x="73" y="750"/>
                  <a:pt x="73" y="751"/>
                </a:cubicBezTo>
                <a:close/>
                <a:moveTo>
                  <a:pt x="69" y="392"/>
                </a:moveTo>
                <a:lnTo>
                  <a:pt x="69" y="392"/>
                </a:lnTo>
                <a:lnTo>
                  <a:pt x="69" y="393"/>
                </a:lnTo>
                <a:lnTo>
                  <a:pt x="69" y="393"/>
                </a:lnTo>
                <a:cubicBezTo>
                  <a:pt x="69" y="393"/>
                  <a:pt x="69" y="393"/>
                  <a:pt x="69" y="392"/>
                </a:cubicBezTo>
                <a:close/>
                <a:moveTo>
                  <a:pt x="68" y="563"/>
                </a:moveTo>
                <a:lnTo>
                  <a:pt x="68" y="563"/>
                </a:lnTo>
                <a:lnTo>
                  <a:pt x="68" y="562"/>
                </a:lnTo>
                <a:lnTo>
                  <a:pt x="68" y="562"/>
                </a:lnTo>
                <a:cubicBezTo>
                  <a:pt x="69" y="562"/>
                  <a:pt x="69" y="562"/>
                  <a:pt x="69" y="563"/>
                </a:cubicBezTo>
                <a:lnTo>
                  <a:pt x="69" y="563"/>
                </a:lnTo>
                <a:cubicBezTo>
                  <a:pt x="69" y="563"/>
                  <a:pt x="69" y="563"/>
                  <a:pt x="68" y="563"/>
                </a:cubicBezTo>
                <a:close/>
                <a:moveTo>
                  <a:pt x="67" y="466"/>
                </a:moveTo>
                <a:lnTo>
                  <a:pt x="67" y="466"/>
                </a:lnTo>
                <a:cubicBezTo>
                  <a:pt x="67" y="465"/>
                  <a:pt x="67" y="464"/>
                  <a:pt x="67" y="463"/>
                </a:cubicBezTo>
                <a:lnTo>
                  <a:pt x="67" y="463"/>
                </a:lnTo>
                <a:cubicBezTo>
                  <a:pt x="67" y="464"/>
                  <a:pt x="67" y="465"/>
                  <a:pt x="68" y="466"/>
                </a:cubicBezTo>
                <a:lnTo>
                  <a:pt x="68" y="466"/>
                </a:lnTo>
                <a:cubicBezTo>
                  <a:pt x="67" y="466"/>
                  <a:pt x="67" y="466"/>
                  <a:pt x="67" y="466"/>
                </a:cubicBezTo>
                <a:close/>
                <a:moveTo>
                  <a:pt x="61" y="583"/>
                </a:moveTo>
                <a:lnTo>
                  <a:pt x="61" y="583"/>
                </a:lnTo>
                <a:close/>
                <a:moveTo>
                  <a:pt x="61" y="521"/>
                </a:moveTo>
                <a:lnTo>
                  <a:pt x="61" y="521"/>
                </a:lnTo>
                <a:lnTo>
                  <a:pt x="61" y="521"/>
                </a:lnTo>
                <a:lnTo>
                  <a:pt x="61" y="521"/>
                </a:lnTo>
                <a:lnTo>
                  <a:pt x="61" y="521"/>
                </a:lnTo>
                <a:lnTo>
                  <a:pt x="61" y="521"/>
                </a:lnTo>
                <a:lnTo>
                  <a:pt x="61" y="521"/>
                </a:lnTo>
                <a:lnTo>
                  <a:pt x="61" y="521"/>
                </a:lnTo>
                <a:cubicBezTo>
                  <a:pt x="61" y="521"/>
                  <a:pt x="61" y="521"/>
                  <a:pt x="61" y="520"/>
                </a:cubicBezTo>
                <a:lnTo>
                  <a:pt x="61" y="520"/>
                </a:lnTo>
                <a:cubicBezTo>
                  <a:pt x="61" y="521"/>
                  <a:pt x="61" y="521"/>
                  <a:pt x="61" y="521"/>
                </a:cubicBezTo>
                <a:close/>
                <a:moveTo>
                  <a:pt x="55" y="505"/>
                </a:moveTo>
                <a:lnTo>
                  <a:pt x="55" y="505"/>
                </a:lnTo>
                <a:cubicBezTo>
                  <a:pt x="57" y="504"/>
                  <a:pt x="59" y="503"/>
                  <a:pt x="60" y="501"/>
                </a:cubicBezTo>
                <a:lnTo>
                  <a:pt x="60" y="501"/>
                </a:lnTo>
                <a:cubicBezTo>
                  <a:pt x="60" y="503"/>
                  <a:pt x="59" y="505"/>
                  <a:pt x="55" y="505"/>
                </a:cubicBezTo>
                <a:close/>
                <a:moveTo>
                  <a:pt x="58" y="847"/>
                </a:moveTo>
                <a:lnTo>
                  <a:pt x="58" y="847"/>
                </a:lnTo>
                <a:lnTo>
                  <a:pt x="58" y="846"/>
                </a:lnTo>
                <a:lnTo>
                  <a:pt x="58" y="846"/>
                </a:lnTo>
                <a:lnTo>
                  <a:pt x="58" y="846"/>
                </a:lnTo>
                <a:cubicBezTo>
                  <a:pt x="58" y="847"/>
                  <a:pt x="58" y="847"/>
                  <a:pt x="58" y="847"/>
                </a:cubicBezTo>
                <a:close/>
                <a:moveTo>
                  <a:pt x="48" y="573"/>
                </a:moveTo>
                <a:lnTo>
                  <a:pt x="48" y="573"/>
                </a:lnTo>
                <a:cubicBezTo>
                  <a:pt x="48" y="571"/>
                  <a:pt x="46" y="569"/>
                  <a:pt x="45" y="568"/>
                </a:cubicBezTo>
                <a:lnTo>
                  <a:pt x="45" y="568"/>
                </a:lnTo>
                <a:cubicBezTo>
                  <a:pt x="48" y="568"/>
                  <a:pt x="51" y="569"/>
                  <a:pt x="54" y="572"/>
                </a:cubicBezTo>
                <a:lnTo>
                  <a:pt x="54" y="572"/>
                </a:lnTo>
                <a:cubicBezTo>
                  <a:pt x="51" y="571"/>
                  <a:pt x="50" y="572"/>
                  <a:pt x="48" y="573"/>
                </a:cubicBezTo>
                <a:close/>
                <a:moveTo>
                  <a:pt x="42" y="627"/>
                </a:moveTo>
                <a:lnTo>
                  <a:pt x="42" y="627"/>
                </a:lnTo>
                <a:lnTo>
                  <a:pt x="42" y="627"/>
                </a:lnTo>
                <a:lnTo>
                  <a:pt x="42" y="627"/>
                </a:lnTo>
                <a:cubicBezTo>
                  <a:pt x="41" y="626"/>
                  <a:pt x="41" y="626"/>
                  <a:pt x="40" y="626"/>
                </a:cubicBezTo>
                <a:lnTo>
                  <a:pt x="40" y="626"/>
                </a:lnTo>
                <a:cubicBezTo>
                  <a:pt x="44" y="622"/>
                  <a:pt x="49" y="620"/>
                  <a:pt x="51" y="614"/>
                </a:cubicBezTo>
                <a:lnTo>
                  <a:pt x="51" y="614"/>
                </a:lnTo>
                <a:cubicBezTo>
                  <a:pt x="51" y="615"/>
                  <a:pt x="51" y="615"/>
                  <a:pt x="51" y="615"/>
                </a:cubicBezTo>
                <a:lnTo>
                  <a:pt x="51" y="615"/>
                </a:lnTo>
                <a:lnTo>
                  <a:pt x="51" y="615"/>
                </a:lnTo>
                <a:cubicBezTo>
                  <a:pt x="51" y="622"/>
                  <a:pt x="45" y="623"/>
                  <a:pt x="42" y="627"/>
                </a:cubicBezTo>
                <a:close/>
                <a:moveTo>
                  <a:pt x="50" y="777"/>
                </a:moveTo>
                <a:lnTo>
                  <a:pt x="50" y="777"/>
                </a:lnTo>
                <a:close/>
                <a:moveTo>
                  <a:pt x="46" y="639"/>
                </a:moveTo>
                <a:lnTo>
                  <a:pt x="46" y="639"/>
                </a:lnTo>
                <a:cubicBezTo>
                  <a:pt x="44" y="638"/>
                  <a:pt x="42" y="638"/>
                  <a:pt x="39" y="639"/>
                </a:cubicBezTo>
                <a:lnTo>
                  <a:pt x="39" y="639"/>
                </a:lnTo>
                <a:cubicBezTo>
                  <a:pt x="40" y="637"/>
                  <a:pt x="41" y="635"/>
                  <a:pt x="42" y="633"/>
                </a:cubicBezTo>
                <a:lnTo>
                  <a:pt x="42" y="633"/>
                </a:lnTo>
                <a:cubicBezTo>
                  <a:pt x="44" y="636"/>
                  <a:pt x="45" y="636"/>
                  <a:pt x="47" y="635"/>
                </a:cubicBezTo>
                <a:lnTo>
                  <a:pt x="47" y="635"/>
                </a:lnTo>
                <a:cubicBezTo>
                  <a:pt x="47" y="636"/>
                  <a:pt x="46" y="637"/>
                  <a:pt x="46" y="639"/>
                </a:cubicBezTo>
                <a:close/>
                <a:moveTo>
                  <a:pt x="35" y="673"/>
                </a:moveTo>
                <a:lnTo>
                  <a:pt x="35" y="673"/>
                </a:lnTo>
                <a:cubicBezTo>
                  <a:pt x="36" y="672"/>
                  <a:pt x="36" y="670"/>
                  <a:pt x="35" y="669"/>
                </a:cubicBezTo>
                <a:lnTo>
                  <a:pt x="35" y="669"/>
                </a:lnTo>
                <a:cubicBezTo>
                  <a:pt x="36" y="669"/>
                  <a:pt x="37" y="667"/>
                  <a:pt x="38" y="667"/>
                </a:cubicBezTo>
                <a:lnTo>
                  <a:pt x="38" y="667"/>
                </a:lnTo>
                <a:cubicBezTo>
                  <a:pt x="38" y="669"/>
                  <a:pt x="39" y="671"/>
                  <a:pt x="39" y="673"/>
                </a:cubicBezTo>
                <a:lnTo>
                  <a:pt x="39" y="673"/>
                </a:lnTo>
                <a:cubicBezTo>
                  <a:pt x="38" y="673"/>
                  <a:pt x="37" y="673"/>
                  <a:pt x="35" y="673"/>
                </a:cubicBezTo>
                <a:close/>
                <a:moveTo>
                  <a:pt x="38" y="559"/>
                </a:moveTo>
                <a:lnTo>
                  <a:pt x="38" y="559"/>
                </a:lnTo>
                <a:cubicBezTo>
                  <a:pt x="36" y="557"/>
                  <a:pt x="34" y="557"/>
                  <a:pt x="33" y="559"/>
                </a:cubicBezTo>
                <a:lnTo>
                  <a:pt x="33" y="559"/>
                </a:lnTo>
                <a:cubicBezTo>
                  <a:pt x="33" y="557"/>
                  <a:pt x="32" y="556"/>
                  <a:pt x="32" y="555"/>
                </a:cubicBezTo>
                <a:lnTo>
                  <a:pt x="32" y="555"/>
                </a:lnTo>
                <a:cubicBezTo>
                  <a:pt x="30" y="550"/>
                  <a:pt x="32" y="546"/>
                  <a:pt x="32" y="543"/>
                </a:cubicBezTo>
                <a:lnTo>
                  <a:pt x="32" y="543"/>
                </a:lnTo>
                <a:cubicBezTo>
                  <a:pt x="33" y="543"/>
                  <a:pt x="33" y="544"/>
                  <a:pt x="34" y="544"/>
                </a:cubicBezTo>
                <a:lnTo>
                  <a:pt x="34" y="544"/>
                </a:lnTo>
                <a:cubicBezTo>
                  <a:pt x="33" y="546"/>
                  <a:pt x="33" y="548"/>
                  <a:pt x="33" y="550"/>
                </a:cubicBezTo>
                <a:lnTo>
                  <a:pt x="33" y="550"/>
                </a:lnTo>
                <a:cubicBezTo>
                  <a:pt x="34" y="552"/>
                  <a:pt x="36" y="555"/>
                  <a:pt x="38" y="557"/>
                </a:cubicBezTo>
                <a:lnTo>
                  <a:pt x="38" y="557"/>
                </a:lnTo>
                <a:lnTo>
                  <a:pt x="38" y="558"/>
                </a:lnTo>
                <a:lnTo>
                  <a:pt x="38" y="558"/>
                </a:lnTo>
                <a:cubicBezTo>
                  <a:pt x="38" y="558"/>
                  <a:pt x="38" y="558"/>
                  <a:pt x="38" y="559"/>
                </a:cubicBezTo>
                <a:close/>
                <a:moveTo>
                  <a:pt x="92" y="423"/>
                </a:moveTo>
                <a:lnTo>
                  <a:pt x="92" y="423"/>
                </a:lnTo>
                <a:close/>
                <a:moveTo>
                  <a:pt x="95" y="617"/>
                </a:moveTo>
                <a:lnTo>
                  <a:pt x="95" y="617"/>
                </a:lnTo>
                <a:cubicBezTo>
                  <a:pt x="96" y="618"/>
                  <a:pt x="96" y="618"/>
                  <a:pt x="97" y="619"/>
                </a:cubicBezTo>
                <a:lnTo>
                  <a:pt x="97" y="619"/>
                </a:lnTo>
                <a:cubicBezTo>
                  <a:pt x="96" y="619"/>
                  <a:pt x="95" y="618"/>
                  <a:pt x="94" y="618"/>
                </a:cubicBezTo>
                <a:lnTo>
                  <a:pt x="94" y="618"/>
                </a:lnTo>
                <a:cubicBezTo>
                  <a:pt x="94" y="617"/>
                  <a:pt x="95" y="617"/>
                  <a:pt x="95" y="617"/>
                </a:cubicBezTo>
                <a:close/>
                <a:moveTo>
                  <a:pt x="110" y="603"/>
                </a:moveTo>
                <a:lnTo>
                  <a:pt x="110" y="603"/>
                </a:lnTo>
                <a:cubicBezTo>
                  <a:pt x="110" y="602"/>
                  <a:pt x="109" y="601"/>
                  <a:pt x="109" y="599"/>
                </a:cubicBezTo>
                <a:lnTo>
                  <a:pt x="109" y="599"/>
                </a:lnTo>
                <a:cubicBezTo>
                  <a:pt x="110" y="600"/>
                  <a:pt x="110" y="601"/>
                  <a:pt x="110" y="603"/>
                </a:cubicBezTo>
                <a:close/>
                <a:moveTo>
                  <a:pt x="121" y="761"/>
                </a:moveTo>
                <a:lnTo>
                  <a:pt x="120" y="761"/>
                </a:lnTo>
                <a:lnTo>
                  <a:pt x="120" y="761"/>
                </a:lnTo>
                <a:cubicBezTo>
                  <a:pt x="121" y="761"/>
                  <a:pt x="120" y="760"/>
                  <a:pt x="120" y="760"/>
                </a:cubicBezTo>
                <a:lnTo>
                  <a:pt x="120" y="760"/>
                </a:lnTo>
                <a:cubicBezTo>
                  <a:pt x="121" y="760"/>
                  <a:pt x="121" y="761"/>
                  <a:pt x="121" y="761"/>
                </a:cubicBezTo>
                <a:close/>
                <a:moveTo>
                  <a:pt x="118" y="602"/>
                </a:moveTo>
                <a:lnTo>
                  <a:pt x="118" y="602"/>
                </a:lnTo>
                <a:cubicBezTo>
                  <a:pt x="119" y="600"/>
                  <a:pt x="120" y="599"/>
                  <a:pt x="120" y="597"/>
                </a:cubicBezTo>
                <a:lnTo>
                  <a:pt x="120" y="597"/>
                </a:lnTo>
                <a:cubicBezTo>
                  <a:pt x="121" y="598"/>
                  <a:pt x="121" y="599"/>
                  <a:pt x="121" y="599"/>
                </a:cubicBezTo>
                <a:lnTo>
                  <a:pt x="121" y="599"/>
                </a:lnTo>
                <a:cubicBezTo>
                  <a:pt x="120" y="600"/>
                  <a:pt x="119" y="601"/>
                  <a:pt x="118" y="602"/>
                </a:cubicBezTo>
                <a:close/>
                <a:moveTo>
                  <a:pt x="111" y="398"/>
                </a:moveTo>
                <a:lnTo>
                  <a:pt x="111" y="398"/>
                </a:lnTo>
                <a:cubicBezTo>
                  <a:pt x="113" y="396"/>
                  <a:pt x="114" y="395"/>
                  <a:pt x="114" y="392"/>
                </a:cubicBezTo>
                <a:lnTo>
                  <a:pt x="114" y="392"/>
                </a:lnTo>
                <a:cubicBezTo>
                  <a:pt x="116" y="392"/>
                  <a:pt x="117" y="392"/>
                  <a:pt x="118" y="390"/>
                </a:cubicBezTo>
                <a:lnTo>
                  <a:pt x="118" y="390"/>
                </a:lnTo>
                <a:cubicBezTo>
                  <a:pt x="121" y="391"/>
                  <a:pt x="124" y="392"/>
                  <a:pt x="127" y="392"/>
                </a:cubicBezTo>
                <a:lnTo>
                  <a:pt x="127" y="392"/>
                </a:lnTo>
                <a:cubicBezTo>
                  <a:pt x="129" y="390"/>
                  <a:pt x="128" y="387"/>
                  <a:pt x="128" y="384"/>
                </a:cubicBezTo>
                <a:lnTo>
                  <a:pt x="128" y="384"/>
                </a:lnTo>
                <a:cubicBezTo>
                  <a:pt x="129" y="384"/>
                  <a:pt x="130" y="384"/>
                  <a:pt x="131" y="383"/>
                </a:cubicBezTo>
                <a:lnTo>
                  <a:pt x="131" y="383"/>
                </a:lnTo>
                <a:cubicBezTo>
                  <a:pt x="129" y="387"/>
                  <a:pt x="134" y="393"/>
                  <a:pt x="128" y="395"/>
                </a:cubicBezTo>
                <a:lnTo>
                  <a:pt x="128" y="395"/>
                </a:lnTo>
                <a:cubicBezTo>
                  <a:pt x="125" y="399"/>
                  <a:pt x="119" y="401"/>
                  <a:pt x="118" y="407"/>
                </a:cubicBezTo>
                <a:lnTo>
                  <a:pt x="118" y="407"/>
                </a:lnTo>
                <a:cubicBezTo>
                  <a:pt x="115" y="405"/>
                  <a:pt x="109" y="407"/>
                  <a:pt x="107" y="401"/>
                </a:cubicBezTo>
                <a:lnTo>
                  <a:pt x="107" y="401"/>
                </a:lnTo>
                <a:cubicBezTo>
                  <a:pt x="109" y="401"/>
                  <a:pt x="110" y="399"/>
                  <a:pt x="111" y="398"/>
                </a:cubicBezTo>
                <a:close/>
                <a:moveTo>
                  <a:pt x="132" y="434"/>
                </a:moveTo>
                <a:lnTo>
                  <a:pt x="132" y="434"/>
                </a:lnTo>
                <a:lnTo>
                  <a:pt x="133" y="440"/>
                </a:lnTo>
                <a:lnTo>
                  <a:pt x="133" y="440"/>
                </a:lnTo>
                <a:cubicBezTo>
                  <a:pt x="131" y="438"/>
                  <a:pt x="130" y="438"/>
                  <a:pt x="128" y="437"/>
                </a:cubicBezTo>
                <a:lnTo>
                  <a:pt x="128" y="437"/>
                </a:lnTo>
                <a:cubicBezTo>
                  <a:pt x="129" y="435"/>
                  <a:pt x="130" y="434"/>
                  <a:pt x="130" y="433"/>
                </a:cubicBezTo>
                <a:lnTo>
                  <a:pt x="130" y="433"/>
                </a:lnTo>
                <a:lnTo>
                  <a:pt x="131" y="433"/>
                </a:lnTo>
                <a:lnTo>
                  <a:pt x="131" y="433"/>
                </a:lnTo>
                <a:cubicBezTo>
                  <a:pt x="131" y="433"/>
                  <a:pt x="131" y="434"/>
                  <a:pt x="132" y="434"/>
                </a:cubicBezTo>
                <a:close/>
                <a:moveTo>
                  <a:pt x="137" y="445"/>
                </a:moveTo>
                <a:lnTo>
                  <a:pt x="137" y="445"/>
                </a:lnTo>
                <a:cubicBezTo>
                  <a:pt x="138" y="443"/>
                  <a:pt x="138" y="442"/>
                  <a:pt x="138" y="440"/>
                </a:cubicBezTo>
                <a:lnTo>
                  <a:pt x="138" y="440"/>
                </a:lnTo>
                <a:cubicBezTo>
                  <a:pt x="140" y="440"/>
                  <a:pt x="141" y="441"/>
                  <a:pt x="141" y="440"/>
                </a:cubicBezTo>
                <a:lnTo>
                  <a:pt x="141" y="440"/>
                </a:lnTo>
                <a:cubicBezTo>
                  <a:pt x="142" y="445"/>
                  <a:pt x="144" y="448"/>
                  <a:pt x="147" y="452"/>
                </a:cubicBezTo>
                <a:lnTo>
                  <a:pt x="147" y="452"/>
                </a:lnTo>
                <a:cubicBezTo>
                  <a:pt x="147" y="452"/>
                  <a:pt x="147" y="452"/>
                  <a:pt x="147" y="453"/>
                </a:cubicBezTo>
                <a:lnTo>
                  <a:pt x="138" y="456"/>
                </a:lnTo>
                <a:lnTo>
                  <a:pt x="138" y="456"/>
                </a:lnTo>
                <a:cubicBezTo>
                  <a:pt x="138" y="455"/>
                  <a:pt x="137" y="454"/>
                  <a:pt x="137" y="454"/>
                </a:cubicBezTo>
                <a:lnTo>
                  <a:pt x="137" y="454"/>
                </a:lnTo>
                <a:lnTo>
                  <a:pt x="137" y="454"/>
                </a:lnTo>
                <a:lnTo>
                  <a:pt x="137" y="454"/>
                </a:lnTo>
                <a:cubicBezTo>
                  <a:pt x="138" y="452"/>
                  <a:pt x="139" y="450"/>
                  <a:pt x="138" y="448"/>
                </a:cubicBezTo>
                <a:lnTo>
                  <a:pt x="138" y="448"/>
                </a:lnTo>
                <a:cubicBezTo>
                  <a:pt x="138" y="447"/>
                  <a:pt x="138" y="446"/>
                  <a:pt x="137" y="445"/>
                </a:cubicBezTo>
                <a:close/>
                <a:moveTo>
                  <a:pt x="137" y="426"/>
                </a:moveTo>
                <a:lnTo>
                  <a:pt x="137" y="426"/>
                </a:lnTo>
                <a:cubicBezTo>
                  <a:pt x="137" y="423"/>
                  <a:pt x="138" y="420"/>
                  <a:pt x="140" y="417"/>
                </a:cubicBezTo>
                <a:lnTo>
                  <a:pt x="140" y="417"/>
                </a:lnTo>
                <a:cubicBezTo>
                  <a:pt x="141" y="414"/>
                  <a:pt x="144" y="412"/>
                  <a:pt x="147" y="411"/>
                </a:cubicBezTo>
                <a:lnTo>
                  <a:pt x="147" y="411"/>
                </a:lnTo>
                <a:cubicBezTo>
                  <a:pt x="147" y="411"/>
                  <a:pt x="147" y="411"/>
                  <a:pt x="147" y="412"/>
                </a:cubicBezTo>
                <a:lnTo>
                  <a:pt x="147" y="412"/>
                </a:lnTo>
                <a:cubicBezTo>
                  <a:pt x="146" y="413"/>
                  <a:pt x="144" y="415"/>
                  <a:pt x="143" y="418"/>
                </a:cubicBezTo>
                <a:lnTo>
                  <a:pt x="143" y="418"/>
                </a:lnTo>
                <a:cubicBezTo>
                  <a:pt x="144" y="423"/>
                  <a:pt x="143" y="426"/>
                  <a:pt x="142" y="430"/>
                </a:cubicBezTo>
                <a:lnTo>
                  <a:pt x="142" y="430"/>
                </a:lnTo>
                <a:lnTo>
                  <a:pt x="142" y="431"/>
                </a:lnTo>
                <a:lnTo>
                  <a:pt x="142" y="431"/>
                </a:lnTo>
                <a:cubicBezTo>
                  <a:pt x="140" y="432"/>
                  <a:pt x="138" y="429"/>
                  <a:pt x="137" y="427"/>
                </a:cubicBezTo>
                <a:lnTo>
                  <a:pt x="137" y="427"/>
                </a:lnTo>
                <a:cubicBezTo>
                  <a:pt x="137" y="426"/>
                  <a:pt x="137" y="426"/>
                  <a:pt x="137" y="426"/>
                </a:cubicBezTo>
                <a:close/>
                <a:moveTo>
                  <a:pt x="148" y="373"/>
                </a:moveTo>
                <a:lnTo>
                  <a:pt x="148" y="373"/>
                </a:lnTo>
                <a:cubicBezTo>
                  <a:pt x="151" y="371"/>
                  <a:pt x="153" y="369"/>
                  <a:pt x="154" y="367"/>
                </a:cubicBezTo>
                <a:lnTo>
                  <a:pt x="154" y="367"/>
                </a:lnTo>
                <a:cubicBezTo>
                  <a:pt x="156" y="370"/>
                  <a:pt x="153" y="374"/>
                  <a:pt x="154" y="376"/>
                </a:cubicBezTo>
                <a:lnTo>
                  <a:pt x="154" y="376"/>
                </a:lnTo>
                <a:lnTo>
                  <a:pt x="154" y="376"/>
                </a:lnTo>
                <a:cubicBezTo>
                  <a:pt x="157" y="384"/>
                  <a:pt x="147" y="380"/>
                  <a:pt x="147" y="386"/>
                </a:cubicBezTo>
                <a:lnTo>
                  <a:pt x="147" y="386"/>
                </a:lnTo>
                <a:cubicBezTo>
                  <a:pt x="147" y="384"/>
                  <a:pt x="146" y="383"/>
                  <a:pt x="144" y="381"/>
                </a:cubicBezTo>
                <a:lnTo>
                  <a:pt x="144" y="381"/>
                </a:lnTo>
                <a:cubicBezTo>
                  <a:pt x="142" y="380"/>
                  <a:pt x="141" y="380"/>
                  <a:pt x="139" y="380"/>
                </a:cubicBezTo>
                <a:lnTo>
                  <a:pt x="139" y="380"/>
                </a:lnTo>
                <a:cubicBezTo>
                  <a:pt x="142" y="378"/>
                  <a:pt x="145" y="375"/>
                  <a:pt x="148" y="373"/>
                </a:cubicBezTo>
                <a:lnTo>
                  <a:pt x="144" y="289"/>
                </a:lnTo>
                <a:lnTo>
                  <a:pt x="144" y="289"/>
                </a:lnTo>
                <a:cubicBezTo>
                  <a:pt x="144" y="290"/>
                  <a:pt x="144" y="291"/>
                  <a:pt x="144" y="292"/>
                </a:cubicBezTo>
                <a:lnTo>
                  <a:pt x="144" y="292"/>
                </a:lnTo>
                <a:cubicBezTo>
                  <a:pt x="144" y="293"/>
                  <a:pt x="143" y="294"/>
                  <a:pt x="143" y="294"/>
                </a:cubicBezTo>
                <a:lnTo>
                  <a:pt x="143" y="294"/>
                </a:lnTo>
                <a:cubicBezTo>
                  <a:pt x="143" y="293"/>
                  <a:pt x="143" y="291"/>
                  <a:pt x="144" y="289"/>
                </a:cubicBezTo>
                <a:lnTo>
                  <a:pt x="148" y="373"/>
                </a:lnTo>
                <a:close/>
                <a:moveTo>
                  <a:pt x="157" y="507"/>
                </a:moveTo>
                <a:lnTo>
                  <a:pt x="157" y="507"/>
                </a:lnTo>
                <a:cubicBezTo>
                  <a:pt x="157" y="508"/>
                  <a:pt x="156" y="509"/>
                  <a:pt x="156" y="510"/>
                </a:cubicBezTo>
                <a:lnTo>
                  <a:pt x="156" y="510"/>
                </a:lnTo>
                <a:lnTo>
                  <a:pt x="155" y="509"/>
                </a:lnTo>
                <a:lnTo>
                  <a:pt x="155" y="509"/>
                </a:lnTo>
                <a:lnTo>
                  <a:pt x="155" y="509"/>
                </a:lnTo>
                <a:cubicBezTo>
                  <a:pt x="151" y="504"/>
                  <a:pt x="155" y="499"/>
                  <a:pt x="156" y="494"/>
                </a:cubicBezTo>
                <a:lnTo>
                  <a:pt x="156" y="494"/>
                </a:lnTo>
                <a:cubicBezTo>
                  <a:pt x="157" y="499"/>
                  <a:pt x="157" y="503"/>
                  <a:pt x="157" y="507"/>
                </a:cubicBezTo>
                <a:close/>
                <a:moveTo>
                  <a:pt x="159" y="760"/>
                </a:moveTo>
                <a:lnTo>
                  <a:pt x="159" y="760"/>
                </a:lnTo>
                <a:close/>
                <a:moveTo>
                  <a:pt x="168" y="348"/>
                </a:moveTo>
                <a:lnTo>
                  <a:pt x="168" y="348"/>
                </a:lnTo>
                <a:close/>
                <a:moveTo>
                  <a:pt x="174" y="762"/>
                </a:moveTo>
                <a:lnTo>
                  <a:pt x="174" y="762"/>
                </a:lnTo>
                <a:lnTo>
                  <a:pt x="174" y="762"/>
                </a:lnTo>
                <a:lnTo>
                  <a:pt x="176" y="762"/>
                </a:lnTo>
                <a:lnTo>
                  <a:pt x="176" y="762"/>
                </a:lnTo>
                <a:cubicBezTo>
                  <a:pt x="177" y="764"/>
                  <a:pt x="178" y="765"/>
                  <a:pt x="179" y="767"/>
                </a:cubicBezTo>
                <a:lnTo>
                  <a:pt x="179" y="767"/>
                </a:lnTo>
                <a:cubicBezTo>
                  <a:pt x="177" y="771"/>
                  <a:pt x="174" y="773"/>
                  <a:pt x="169" y="775"/>
                </a:cubicBezTo>
                <a:lnTo>
                  <a:pt x="169" y="775"/>
                </a:lnTo>
                <a:cubicBezTo>
                  <a:pt x="169" y="773"/>
                  <a:pt x="169" y="772"/>
                  <a:pt x="168" y="771"/>
                </a:cubicBezTo>
                <a:lnTo>
                  <a:pt x="168" y="771"/>
                </a:lnTo>
                <a:cubicBezTo>
                  <a:pt x="170" y="769"/>
                  <a:pt x="172" y="765"/>
                  <a:pt x="174" y="762"/>
                </a:cubicBezTo>
                <a:close/>
                <a:moveTo>
                  <a:pt x="173" y="743"/>
                </a:moveTo>
                <a:lnTo>
                  <a:pt x="173" y="743"/>
                </a:lnTo>
                <a:lnTo>
                  <a:pt x="173" y="743"/>
                </a:lnTo>
                <a:lnTo>
                  <a:pt x="173" y="743"/>
                </a:lnTo>
                <a:cubicBezTo>
                  <a:pt x="173" y="744"/>
                  <a:pt x="173" y="744"/>
                  <a:pt x="173" y="744"/>
                </a:cubicBezTo>
                <a:lnTo>
                  <a:pt x="173" y="744"/>
                </a:lnTo>
                <a:cubicBezTo>
                  <a:pt x="174" y="744"/>
                  <a:pt x="174" y="744"/>
                  <a:pt x="174" y="744"/>
                </a:cubicBezTo>
                <a:lnTo>
                  <a:pt x="174" y="744"/>
                </a:lnTo>
                <a:cubicBezTo>
                  <a:pt x="173" y="745"/>
                  <a:pt x="173" y="746"/>
                  <a:pt x="173" y="746"/>
                </a:cubicBezTo>
                <a:lnTo>
                  <a:pt x="173" y="746"/>
                </a:lnTo>
                <a:lnTo>
                  <a:pt x="173" y="746"/>
                </a:lnTo>
                <a:lnTo>
                  <a:pt x="173" y="745"/>
                </a:lnTo>
                <a:lnTo>
                  <a:pt x="173" y="745"/>
                </a:lnTo>
                <a:cubicBezTo>
                  <a:pt x="173" y="744"/>
                  <a:pt x="173" y="744"/>
                  <a:pt x="173" y="743"/>
                </a:cubicBezTo>
                <a:close/>
                <a:moveTo>
                  <a:pt x="172" y="276"/>
                </a:moveTo>
                <a:lnTo>
                  <a:pt x="172" y="275"/>
                </a:lnTo>
                <a:lnTo>
                  <a:pt x="172" y="274"/>
                </a:lnTo>
                <a:lnTo>
                  <a:pt x="172" y="274"/>
                </a:lnTo>
                <a:cubicBezTo>
                  <a:pt x="174" y="275"/>
                  <a:pt x="177" y="274"/>
                  <a:pt x="178" y="275"/>
                </a:cubicBezTo>
                <a:lnTo>
                  <a:pt x="178" y="275"/>
                </a:lnTo>
                <a:cubicBezTo>
                  <a:pt x="176" y="276"/>
                  <a:pt x="174" y="278"/>
                  <a:pt x="174" y="281"/>
                </a:cubicBezTo>
                <a:lnTo>
                  <a:pt x="174" y="281"/>
                </a:lnTo>
                <a:cubicBezTo>
                  <a:pt x="174" y="280"/>
                  <a:pt x="174" y="278"/>
                  <a:pt x="173" y="277"/>
                </a:cubicBezTo>
                <a:lnTo>
                  <a:pt x="173" y="277"/>
                </a:lnTo>
                <a:cubicBezTo>
                  <a:pt x="172" y="276"/>
                  <a:pt x="172" y="276"/>
                  <a:pt x="171" y="276"/>
                </a:cubicBezTo>
                <a:lnTo>
                  <a:pt x="171" y="276"/>
                </a:lnTo>
                <a:cubicBezTo>
                  <a:pt x="171" y="276"/>
                  <a:pt x="171" y="276"/>
                  <a:pt x="172" y="276"/>
                </a:cubicBezTo>
                <a:close/>
                <a:moveTo>
                  <a:pt x="180" y="808"/>
                </a:moveTo>
                <a:lnTo>
                  <a:pt x="180" y="808"/>
                </a:lnTo>
                <a:cubicBezTo>
                  <a:pt x="177" y="809"/>
                  <a:pt x="174" y="810"/>
                  <a:pt x="173" y="813"/>
                </a:cubicBezTo>
                <a:lnTo>
                  <a:pt x="173" y="813"/>
                </a:lnTo>
                <a:cubicBezTo>
                  <a:pt x="172" y="811"/>
                  <a:pt x="171" y="809"/>
                  <a:pt x="170" y="807"/>
                </a:cubicBezTo>
                <a:lnTo>
                  <a:pt x="170" y="807"/>
                </a:lnTo>
                <a:lnTo>
                  <a:pt x="170" y="807"/>
                </a:lnTo>
                <a:lnTo>
                  <a:pt x="170" y="807"/>
                </a:lnTo>
                <a:cubicBezTo>
                  <a:pt x="171" y="805"/>
                  <a:pt x="170" y="803"/>
                  <a:pt x="169" y="802"/>
                </a:cubicBezTo>
                <a:lnTo>
                  <a:pt x="171" y="796"/>
                </a:lnTo>
                <a:lnTo>
                  <a:pt x="171" y="796"/>
                </a:lnTo>
                <a:cubicBezTo>
                  <a:pt x="174" y="799"/>
                  <a:pt x="177" y="801"/>
                  <a:pt x="179" y="796"/>
                </a:cubicBezTo>
                <a:lnTo>
                  <a:pt x="179" y="796"/>
                </a:lnTo>
                <a:cubicBezTo>
                  <a:pt x="181" y="795"/>
                  <a:pt x="183" y="796"/>
                  <a:pt x="184" y="797"/>
                </a:cubicBezTo>
                <a:lnTo>
                  <a:pt x="180" y="798"/>
                </a:lnTo>
                <a:lnTo>
                  <a:pt x="180" y="798"/>
                </a:lnTo>
                <a:cubicBezTo>
                  <a:pt x="180" y="802"/>
                  <a:pt x="180" y="805"/>
                  <a:pt x="180" y="808"/>
                </a:cubicBezTo>
                <a:close/>
                <a:moveTo>
                  <a:pt x="181" y="666"/>
                </a:moveTo>
                <a:lnTo>
                  <a:pt x="181" y="666"/>
                </a:lnTo>
                <a:lnTo>
                  <a:pt x="181" y="666"/>
                </a:lnTo>
                <a:cubicBezTo>
                  <a:pt x="182" y="665"/>
                  <a:pt x="184" y="664"/>
                  <a:pt x="184" y="663"/>
                </a:cubicBezTo>
                <a:lnTo>
                  <a:pt x="184" y="663"/>
                </a:lnTo>
                <a:lnTo>
                  <a:pt x="184" y="663"/>
                </a:lnTo>
                <a:lnTo>
                  <a:pt x="184" y="663"/>
                </a:lnTo>
                <a:cubicBezTo>
                  <a:pt x="184" y="667"/>
                  <a:pt x="183" y="669"/>
                  <a:pt x="183" y="673"/>
                </a:cubicBezTo>
                <a:lnTo>
                  <a:pt x="183" y="673"/>
                </a:lnTo>
                <a:cubicBezTo>
                  <a:pt x="182" y="673"/>
                  <a:pt x="182" y="674"/>
                  <a:pt x="181" y="674"/>
                </a:cubicBezTo>
                <a:lnTo>
                  <a:pt x="181" y="674"/>
                </a:lnTo>
                <a:cubicBezTo>
                  <a:pt x="181" y="673"/>
                  <a:pt x="181" y="671"/>
                  <a:pt x="180" y="670"/>
                </a:cubicBezTo>
                <a:lnTo>
                  <a:pt x="180" y="670"/>
                </a:lnTo>
                <a:cubicBezTo>
                  <a:pt x="180" y="669"/>
                  <a:pt x="180" y="669"/>
                  <a:pt x="179" y="669"/>
                </a:cubicBezTo>
                <a:lnTo>
                  <a:pt x="179" y="669"/>
                </a:lnTo>
                <a:cubicBezTo>
                  <a:pt x="180" y="669"/>
                  <a:pt x="181" y="667"/>
                  <a:pt x="181" y="666"/>
                </a:cubicBezTo>
                <a:close/>
                <a:moveTo>
                  <a:pt x="190" y="796"/>
                </a:moveTo>
                <a:lnTo>
                  <a:pt x="190" y="796"/>
                </a:lnTo>
                <a:lnTo>
                  <a:pt x="190" y="796"/>
                </a:lnTo>
                <a:lnTo>
                  <a:pt x="189" y="796"/>
                </a:lnTo>
                <a:lnTo>
                  <a:pt x="189" y="796"/>
                </a:lnTo>
                <a:cubicBezTo>
                  <a:pt x="189" y="796"/>
                  <a:pt x="189" y="796"/>
                  <a:pt x="190" y="796"/>
                </a:cubicBezTo>
                <a:close/>
                <a:moveTo>
                  <a:pt x="196" y="756"/>
                </a:moveTo>
                <a:lnTo>
                  <a:pt x="195" y="755"/>
                </a:lnTo>
                <a:lnTo>
                  <a:pt x="195" y="755"/>
                </a:lnTo>
                <a:cubicBezTo>
                  <a:pt x="198" y="756"/>
                  <a:pt x="202" y="757"/>
                  <a:pt x="206" y="756"/>
                </a:cubicBezTo>
                <a:lnTo>
                  <a:pt x="206" y="756"/>
                </a:lnTo>
                <a:lnTo>
                  <a:pt x="206" y="756"/>
                </a:lnTo>
                <a:lnTo>
                  <a:pt x="206" y="756"/>
                </a:lnTo>
                <a:cubicBezTo>
                  <a:pt x="212" y="767"/>
                  <a:pt x="200" y="764"/>
                  <a:pt x="194" y="765"/>
                </a:cubicBezTo>
                <a:lnTo>
                  <a:pt x="194" y="765"/>
                </a:lnTo>
                <a:cubicBezTo>
                  <a:pt x="196" y="762"/>
                  <a:pt x="196" y="759"/>
                  <a:pt x="196" y="756"/>
                </a:cubicBezTo>
                <a:close/>
                <a:moveTo>
                  <a:pt x="202" y="641"/>
                </a:moveTo>
                <a:lnTo>
                  <a:pt x="202" y="641"/>
                </a:lnTo>
                <a:lnTo>
                  <a:pt x="202" y="641"/>
                </a:lnTo>
                <a:cubicBezTo>
                  <a:pt x="202" y="638"/>
                  <a:pt x="202" y="636"/>
                  <a:pt x="204" y="634"/>
                </a:cubicBezTo>
                <a:lnTo>
                  <a:pt x="204" y="634"/>
                </a:lnTo>
                <a:cubicBezTo>
                  <a:pt x="205" y="636"/>
                  <a:pt x="206" y="637"/>
                  <a:pt x="208" y="639"/>
                </a:cubicBezTo>
                <a:lnTo>
                  <a:pt x="208" y="639"/>
                </a:lnTo>
                <a:cubicBezTo>
                  <a:pt x="209" y="642"/>
                  <a:pt x="211" y="645"/>
                  <a:pt x="215" y="646"/>
                </a:cubicBezTo>
                <a:lnTo>
                  <a:pt x="215" y="646"/>
                </a:lnTo>
                <a:cubicBezTo>
                  <a:pt x="214" y="645"/>
                  <a:pt x="214" y="644"/>
                  <a:pt x="214" y="643"/>
                </a:cubicBezTo>
                <a:lnTo>
                  <a:pt x="214" y="643"/>
                </a:lnTo>
                <a:cubicBezTo>
                  <a:pt x="217" y="645"/>
                  <a:pt x="221" y="647"/>
                  <a:pt x="222" y="650"/>
                </a:cubicBezTo>
                <a:lnTo>
                  <a:pt x="222" y="650"/>
                </a:lnTo>
                <a:cubicBezTo>
                  <a:pt x="221" y="651"/>
                  <a:pt x="218" y="652"/>
                  <a:pt x="217" y="652"/>
                </a:cubicBezTo>
                <a:lnTo>
                  <a:pt x="217" y="652"/>
                </a:lnTo>
                <a:lnTo>
                  <a:pt x="216" y="652"/>
                </a:lnTo>
                <a:lnTo>
                  <a:pt x="216" y="652"/>
                </a:lnTo>
                <a:cubicBezTo>
                  <a:pt x="215" y="651"/>
                  <a:pt x="215" y="650"/>
                  <a:pt x="215" y="649"/>
                </a:cubicBezTo>
                <a:lnTo>
                  <a:pt x="215" y="649"/>
                </a:lnTo>
                <a:cubicBezTo>
                  <a:pt x="214" y="649"/>
                  <a:pt x="214" y="648"/>
                  <a:pt x="213" y="648"/>
                </a:cubicBezTo>
                <a:lnTo>
                  <a:pt x="213" y="648"/>
                </a:lnTo>
                <a:cubicBezTo>
                  <a:pt x="208" y="648"/>
                  <a:pt x="206" y="649"/>
                  <a:pt x="205" y="652"/>
                </a:cubicBezTo>
                <a:lnTo>
                  <a:pt x="205" y="652"/>
                </a:lnTo>
                <a:cubicBezTo>
                  <a:pt x="204" y="652"/>
                  <a:pt x="202" y="654"/>
                  <a:pt x="200" y="654"/>
                </a:cubicBezTo>
                <a:lnTo>
                  <a:pt x="200" y="654"/>
                </a:lnTo>
                <a:cubicBezTo>
                  <a:pt x="198" y="650"/>
                  <a:pt x="196" y="646"/>
                  <a:pt x="202" y="641"/>
                </a:cubicBezTo>
                <a:close/>
                <a:moveTo>
                  <a:pt x="202" y="521"/>
                </a:moveTo>
                <a:lnTo>
                  <a:pt x="202" y="521"/>
                </a:lnTo>
                <a:cubicBezTo>
                  <a:pt x="202" y="522"/>
                  <a:pt x="202" y="523"/>
                  <a:pt x="202" y="524"/>
                </a:cubicBezTo>
                <a:lnTo>
                  <a:pt x="202" y="524"/>
                </a:lnTo>
                <a:cubicBezTo>
                  <a:pt x="202" y="523"/>
                  <a:pt x="202" y="522"/>
                  <a:pt x="202" y="521"/>
                </a:cubicBezTo>
                <a:close/>
                <a:moveTo>
                  <a:pt x="203" y="300"/>
                </a:moveTo>
                <a:lnTo>
                  <a:pt x="203" y="300"/>
                </a:lnTo>
                <a:lnTo>
                  <a:pt x="203" y="298"/>
                </a:lnTo>
                <a:lnTo>
                  <a:pt x="203" y="298"/>
                </a:lnTo>
                <a:cubicBezTo>
                  <a:pt x="203" y="300"/>
                  <a:pt x="203" y="300"/>
                  <a:pt x="203" y="300"/>
                </a:cubicBezTo>
                <a:close/>
                <a:moveTo>
                  <a:pt x="215" y="571"/>
                </a:moveTo>
                <a:lnTo>
                  <a:pt x="215" y="571"/>
                </a:lnTo>
                <a:lnTo>
                  <a:pt x="215" y="572"/>
                </a:lnTo>
                <a:lnTo>
                  <a:pt x="215" y="572"/>
                </a:lnTo>
                <a:lnTo>
                  <a:pt x="215" y="572"/>
                </a:lnTo>
                <a:lnTo>
                  <a:pt x="215" y="571"/>
                </a:lnTo>
                <a:close/>
                <a:moveTo>
                  <a:pt x="213" y="348"/>
                </a:moveTo>
                <a:lnTo>
                  <a:pt x="213" y="348"/>
                </a:lnTo>
                <a:cubicBezTo>
                  <a:pt x="214" y="348"/>
                  <a:pt x="215" y="348"/>
                  <a:pt x="216" y="348"/>
                </a:cubicBezTo>
                <a:lnTo>
                  <a:pt x="216" y="348"/>
                </a:lnTo>
                <a:cubicBezTo>
                  <a:pt x="217" y="351"/>
                  <a:pt x="213" y="353"/>
                  <a:pt x="214" y="356"/>
                </a:cubicBezTo>
                <a:lnTo>
                  <a:pt x="214" y="356"/>
                </a:lnTo>
                <a:lnTo>
                  <a:pt x="214" y="358"/>
                </a:lnTo>
                <a:lnTo>
                  <a:pt x="214" y="358"/>
                </a:lnTo>
                <a:cubicBezTo>
                  <a:pt x="213" y="358"/>
                  <a:pt x="212" y="358"/>
                  <a:pt x="211" y="358"/>
                </a:cubicBezTo>
                <a:lnTo>
                  <a:pt x="211" y="358"/>
                </a:lnTo>
                <a:cubicBezTo>
                  <a:pt x="212" y="355"/>
                  <a:pt x="212" y="352"/>
                  <a:pt x="213" y="348"/>
                </a:cubicBezTo>
                <a:close/>
                <a:moveTo>
                  <a:pt x="220" y="607"/>
                </a:moveTo>
                <a:lnTo>
                  <a:pt x="220" y="607"/>
                </a:lnTo>
                <a:cubicBezTo>
                  <a:pt x="220" y="607"/>
                  <a:pt x="220" y="608"/>
                  <a:pt x="220" y="609"/>
                </a:cubicBezTo>
                <a:lnTo>
                  <a:pt x="220" y="609"/>
                </a:lnTo>
                <a:cubicBezTo>
                  <a:pt x="219" y="611"/>
                  <a:pt x="218" y="612"/>
                  <a:pt x="218" y="613"/>
                </a:cubicBezTo>
                <a:lnTo>
                  <a:pt x="218" y="613"/>
                </a:lnTo>
                <a:cubicBezTo>
                  <a:pt x="217" y="613"/>
                  <a:pt x="217" y="613"/>
                  <a:pt x="217" y="613"/>
                </a:cubicBezTo>
                <a:lnTo>
                  <a:pt x="217" y="613"/>
                </a:lnTo>
                <a:cubicBezTo>
                  <a:pt x="217" y="611"/>
                  <a:pt x="218" y="608"/>
                  <a:pt x="220" y="607"/>
                </a:cubicBezTo>
                <a:close/>
                <a:moveTo>
                  <a:pt x="1563" y="472"/>
                </a:moveTo>
                <a:lnTo>
                  <a:pt x="1563" y="472"/>
                </a:lnTo>
                <a:cubicBezTo>
                  <a:pt x="1465" y="295"/>
                  <a:pt x="1289" y="175"/>
                  <a:pt x="1110" y="92"/>
                </a:cubicBezTo>
                <a:lnTo>
                  <a:pt x="1110" y="92"/>
                </a:lnTo>
                <a:cubicBezTo>
                  <a:pt x="1074" y="75"/>
                  <a:pt x="1036" y="62"/>
                  <a:pt x="997" y="51"/>
                </a:cubicBezTo>
                <a:lnTo>
                  <a:pt x="997" y="51"/>
                </a:lnTo>
                <a:cubicBezTo>
                  <a:pt x="996" y="54"/>
                  <a:pt x="995" y="57"/>
                  <a:pt x="996" y="60"/>
                </a:cubicBezTo>
                <a:lnTo>
                  <a:pt x="996" y="60"/>
                </a:lnTo>
                <a:cubicBezTo>
                  <a:pt x="995" y="61"/>
                  <a:pt x="994" y="63"/>
                  <a:pt x="994" y="63"/>
                </a:cubicBezTo>
                <a:lnTo>
                  <a:pt x="994" y="63"/>
                </a:lnTo>
                <a:cubicBezTo>
                  <a:pt x="994" y="63"/>
                  <a:pt x="995" y="64"/>
                  <a:pt x="996" y="65"/>
                </a:cubicBezTo>
                <a:lnTo>
                  <a:pt x="996" y="65"/>
                </a:lnTo>
                <a:cubicBezTo>
                  <a:pt x="993" y="67"/>
                  <a:pt x="992" y="69"/>
                  <a:pt x="994" y="73"/>
                </a:cubicBezTo>
                <a:lnTo>
                  <a:pt x="994" y="73"/>
                </a:lnTo>
                <a:cubicBezTo>
                  <a:pt x="996" y="74"/>
                  <a:pt x="1000" y="75"/>
                  <a:pt x="1003" y="75"/>
                </a:cubicBezTo>
                <a:lnTo>
                  <a:pt x="1003" y="75"/>
                </a:lnTo>
                <a:cubicBezTo>
                  <a:pt x="1002" y="77"/>
                  <a:pt x="1002" y="79"/>
                  <a:pt x="1001" y="81"/>
                </a:cubicBezTo>
                <a:lnTo>
                  <a:pt x="1001" y="81"/>
                </a:lnTo>
                <a:cubicBezTo>
                  <a:pt x="1000" y="81"/>
                  <a:pt x="1000" y="80"/>
                  <a:pt x="1000" y="80"/>
                </a:cubicBezTo>
                <a:lnTo>
                  <a:pt x="1000" y="80"/>
                </a:lnTo>
                <a:cubicBezTo>
                  <a:pt x="998" y="80"/>
                  <a:pt x="997" y="81"/>
                  <a:pt x="996" y="82"/>
                </a:cubicBezTo>
                <a:lnTo>
                  <a:pt x="996" y="82"/>
                </a:lnTo>
                <a:cubicBezTo>
                  <a:pt x="994" y="83"/>
                  <a:pt x="994" y="84"/>
                  <a:pt x="992" y="84"/>
                </a:cubicBezTo>
                <a:lnTo>
                  <a:pt x="992" y="84"/>
                </a:lnTo>
                <a:cubicBezTo>
                  <a:pt x="992" y="84"/>
                  <a:pt x="992" y="84"/>
                  <a:pt x="992" y="83"/>
                </a:cubicBezTo>
                <a:lnTo>
                  <a:pt x="992" y="83"/>
                </a:lnTo>
                <a:cubicBezTo>
                  <a:pt x="992" y="80"/>
                  <a:pt x="990" y="79"/>
                  <a:pt x="988" y="79"/>
                </a:cubicBezTo>
                <a:lnTo>
                  <a:pt x="988" y="79"/>
                </a:lnTo>
                <a:cubicBezTo>
                  <a:pt x="990" y="77"/>
                  <a:pt x="990" y="74"/>
                  <a:pt x="991" y="72"/>
                </a:cubicBezTo>
                <a:lnTo>
                  <a:pt x="991" y="72"/>
                </a:lnTo>
                <a:cubicBezTo>
                  <a:pt x="992" y="69"/>
                  <a:pt x="986" y="69"/>
                  <a:pt x="985" y="67"/>
                </a:cubicBezTo>
                <a:lnTo>
                  <a:pt x="985" y="67"/>
                </a:lnTo>
                <a:cubicBezTo>
                  <a:pt x="985" y="66"/>
                  <a:pt x="985" y="66"/>
                  <a:pt x="985" y="65"/>
                </a:cubicBezTo>
                <a:lnTo>
                  <a:pt x="985" y="65"/>
                </a:lnTo>
                <a:lnTo>
                  <a:pt x="985" y="65"/>
                </a:lnTo>
                <a:cubicBezTo>
                  <a:pt x="985" y="64"/>
                  <a:pt x="987" y="63"/>
                  <a:pt x="990" y="63"/>
                </a:cubicBezTo>
                <a:lnTo>
                  <a:pt x="990" y="63"/>
                </a:lnTo>
                <a:cubicBezTo>
                  <a:pt x="994" y="60"/>
                  <a:pt x="996" y="56"/>
                  <a:pt x="996" y="51"/>
                </a:cubicBezTo>
                <a:lnTo>
                  <a:pt x="996" y="51"/>
                </a:lnTo>
                <a:cubicBezTo>
                  <a:pt x="817" y="0"/>
                  <a:pt x="614" y="12"/>
                  <a:pt x="440" y="79"/>
                </a:cubicBezTo>
                <a:lnTo>
                  <a:pt x="440" y="79"/>
                </a:lnTo>
                <a:cubicBezTo>
                  <a:pt x="440" y="79"/>
                  <a:pt x="440" y="80"/>
                  <a:pt x="440" y="81"/>
                </a:cubicBezTo>
                <a:lnTo>
                  <a:pt x="440" y="81"/>
                </a:lnTo>
                <a:cubicBezTo>
                  <a:pt x="442" y="86"/>
                  <a:pt x="448" y="85"/>
                  <a:pt x="450" y="89"/>
                </a:cubicBezTo>
                <a:lnTo>
                  <a:pt x="450" y="89"/>
                </a:lnTo>
                <a:cubicBezTo>
                  <a:pt x="452" y="90"/>
                  <a:pt x="452" y="91"/>
                  <a:pt x="454" y="91"/>
                </a:cubicBezTo>
                <a:lnTo>
                  <a:pt x="454" y="91"/>
                </a:lnTo>
                <a:cubicBezTo>
                  <a:pt x="453" y="94"/>
                  <a:pt x="455" y="97"/>
                  <a:pt x="457" y="99"/>
                </a:cubicBezTo>
                <a:lnTo>
                  <a:pt x="458" y="100"/>
                </a:lnTo>
                <a:lnTo>
                  <a:pt x="459" y="100"/>
                </a:lnTo>
                <a:lnTo>
                  <a:pt x="459" y="100"/>
                </a:lnTo>
                <a:cubicBezTo>
                  <a:pt x="459" y="100"/>
                  <a:pt x="459" y="100"/>
                  <a:pt x="458" y="100"/>
                </a:cubicBezTo>
                <a:lnTo>
                  <a:pt x="458" y="100"/>
                </a:lnTo>
                <a:lnTo>
                  <a:pt x="458" y="100"/>
                </a:lnTo>
                <a:lnTo>
                  <a:pt x="458" y="100"/>
                </a:lnTo>
                <a:lnTo>
                  <a:pt x="458" y="100"/>
                </a:lnTo>
                <a:cubicBezTo>
                  <a:pt x="444" y="89"/>
                  <a:pt x="444" y="106"/>
                  <a:pt x="439" y="112"/>
                </a:cubicBezTo>
                <a:lnTo>
                  <a:pt x="439" y="112"/>
                </a:lnTo>
                <a:cubicBezTo>
                  <a:pt x="440" y="114"/>
                  <a:pt x="442" y="116"/>
                  <a:pt x="442" y="117"/>
                </a:cubicBezTo>
                <a:lnTo>
                  <a:pt x="441" y="118"/>
                </a:lnTo>
                <a:lnTo>
                  <a:pt x="441" y="118"/>
                </a:lnTo>
                <a:cubicBezTo>
                  <a:pt x="441" y="118"/>
                  <a:pt x="441" y="118"/>
                  <a:pt x="440" y="118"/>
                </a:cubicBezTo>
                <a:lnTo>
                  <a:pt x="440" y="118"/>
                </a:lnTo>
                <a:lnTo>
                  <a:pt x="440" y="118"/>
                </a:lnTo>
                <a:lnTo>
                  <a:pt x="440" y="118"/>
                </a:lnTo>
                <a:lnTo>
                  <a:pt x="440" y="118"/>
                </a:lnTo>
                <a:lnTo>
                  <a:pt x="440" y="118"/>
                </a:lnTo>
                <a:lnTo>
                  <a:pt x="440" y="118"/>
                </a:lnTo>
                <a:cubicBezTo>
                  <a:pt x="440" y="119"/>
                  <a:pt x="440" y="119"/>
                  <a:pt x="440" y="119"/>
                </a:cubicBezTo>
                <a:lnTo>
                  <a:pt x="440" y="119"/>
                </a:lnTo>
                <a:cubicBezTo>
                  <a:pt x="439" y="119"/>
                  <a:pt x="437" y="119"/>
                  <a:pt x="436" y="119"/>
                </a:cubicBezTo>
                <a:lnTo>
                  <a:pt x="436" y="119"/>
                </a:lnTo>
                <a:cubicBezTo>
                  <a:pt x="436" y="117"/>
                  <a:pt x="436" y="116"/>
                  <a:pt x="435" y="116"/>
                </a:cubicBezTo>
                <a:lnTo>
                  <a:pt x="434" y="108"/>
                </a:lnTo>
                <a:lnTo>
                  <a:pt x="434" y="108"/>
                </a:lnTo>
                <a:lnTo>
                  <a:pt x="434" y="108"/>
                </a:lnTo>
                <a:cubicBezTo>
                  <a:pt x="436" y="107"/>
                  <a:pt x="436" y="106"/>
                  <a:pt x="437" y="106"/>
                </a:cubicBezTo>
                <a:lnTo>
                  <a:pt x="437" y="106"/>
                </a:lnTo>
                <a:cubicBezTo>
                  <a:pt x="437" y="106"/>
                  <a:pt x="438" y="106"/>
                  <a:pt x="439" y="106"/>
                </a:cubicBezTo>
                <a:lnTo>
                  <a:pt x="439" y="106"/>
                </a:lnTo>
                <a:cubicBezTo>
                  <a:pt x="442" y="100"/>
                  <a:pt x="448" y="96"/>
                  <a:pt x="445" y="88"/>
                </a:cubicBezTo>
                <a:lnTo>
                  <a:pt x="445" y="88"/>
                </a:lnTo>
                <a:cubicBezTo>
                  <a:pt x="443" y="88"/>
                  <a:pt x="441" y="88"/>
                  <a:pt x="439" y="88"/>
                </a:cubicBezTo>
                <a:lnTo>
                  <a:pt x="439" y="88"/>
                </a:lnTo>
                <a:cubicBezTo>
                  <a:pt x="438" y="91"/>
                  <a:pt x="437" y="94"/>
                  <a:pt x="437" y="97"/>
                </a:cubicBezTo>
                <a:lnTo>
                  <a:pt x="437" y="97"/>
                </a:lnTo>
                <a:cubicBezTo>
                  <a:pt x="434" y="97"/>
                  <a:pt x="431" y="97"/>
                  <a:pt x="429" y="95"/>
                </a:cubicBezTo>
                <a:lnTo>
                  <a:pt x="429" y="95"/>
                </a:lnTo>
                <a:cubicBezTo>
                  <a:pt x="430" y="93"/>
                  <a:pt x="431" y="90"/>
                  <a:pt x="431" y="88"/>
                </a:cubicBezTo>
                <a:lnTo>
                  <a:pt x="431" y="88"/>
                </a:lnTo>
                <a:cubicBezTo>
                  <a:pt x="431" y="86"/>
                  <a:pt x="430" y="85"/>
                  <a:pt x="429" y="84"/>
                </a:cubicBezTo>
                <a:lnTo>
                  <a:pt x="429" y="84"/>
                </a:lnTo>
                <a:lnTo>
                  <a:pt x="429" y="84"/>
                </a:lnTo>
                <a:lnTo>
                  <a:pt x="429" y="84"/>
                </a:lnTo>
                <a:cubicBezTo>
                  <a:pt x="431" y="84"/>
                  <a:pt x="431" y="84"/>
                  <a:pt x="432" y="83"/>
                </a:cubicBezTo>
                <a:lnTo>
                  <a:pt x="432" y="83"/>
                </a:lnTo>
                <a:cubicBezTo>
                  <a:pt x="323" y="126"/>
                  <a:pt x="224" y="192"/>
                  <a:pt x="147" y="276"/>
                </a:cubicBezTo>
                <a:lnTo>
                  <a:pt x="147" y="276"/>
                </a:lnTo>
                <a:cubicBezTo>
                  <a:pt x="148" y="278"/>
                  <a:pt x="150" y="280"/>
                  <a:pt x="151" y="282"/>
                </a:cubicBezTo>
                <a:lnTo>
                  <a:pt x="151" y="282"/>
                </a:lnTo>
                <a:cubicBezTo>
                  <a:pt x="151" y="282"/>
                  <a:pt x="151" y="282"/>
                  <a:pt x="151" y="283"/>
                </a:cubicBezTo>
                <a:lnTo>
                  <a:pt x="151" y="283"/>
                </a:lnTo>
                <a:cubicBezTo>
                  <a:pt x="149" y="284"/>
                  <a:pt x="147" y="285"/>
                  <a:pt x="146" y="285"/>
                </a:cubicBezTo>
                <a:lnTo>
                  <a:pt x="146" y="285"/>
                </a:lnTo>
                <a:cubicBezTo>
                  <a:pt x="147" y="283"/>
                  <a:pt x="147" y="281"/>
                  <a:pt x="147" y="277"/>
                </a:cubicBezTo>
                <a:lnTo>
                  <a:pt x="147" y="277"/>
                </a:lnTo>
                <a:cubicBezTo>
                  <a:pt x="116" y="312"/>
                  <a:pt x="89" y="349"/>
                  <a:pt x="67" y="390"/>
                </a:cubicBezTo>
                <a:lnTo>
                  <a:pt x="67" y="390"/>
                </a:lnTo>
                <a:cubicBezTo>
                  <a:pt x="67" y="390"/>
                  <a:pt x="67" y="391"/>
                  <a:pt x="68" y="392"/>
                </a:cubicBezTo>
                <a:lnTo>
                  <a:pt x="68" y="392"/>
                </a:lnTo>
                <a:cubicBezTo>
                  <a:pt x="67" y="392"/>
                  <a:pt x="67" y="392"/>
                  <a:pt x="66" y="392"/>
                </a:cubicBezTo>
                <a:lnTo>
                  <a:pt x="66" y="392"/>
                </a:lnTo>
                <a:cubicBezTo>
                  <a:pt x="62" y="398"/>
                  <a:pt x="59" y="405"/>
                  <a:pt x="55" y="411"/>
                </a:cubicBezTo>
                <a:lnTo>
                  <a:pt x="55" y="411"/>
                </a:lnTo>
                <a:cubicBezTo>
                  <a:pt x="61" y="413"/>
                  <a:pt x="63" y="418"/>
                  <a:pt x="67" y="423"/>
                </a:cubicBezTo>
                <a:lnTo>
                  <a:pt x="67" y="423"/>
                </a:lnTo>
                <a:cubicBezTo>
                  <a:pt x="67" y="423"/>
                  <a:pt x="67" y="423"/>
                  <a:pt x="67" y="424"/>
                </a:cubicBezTo>
                <a:lnTo>
                  <a:pt x="67" y="424"/>
                </a:lnTo>
                <a:cubicBezTo>
                  <a:pt x="61" y="419"/>
                  <a:pt x="57" y="417"/>
                  <a:pt x="52" y="420"/>
                </a:cubicBezTo>
                <a:lnTo>
                  <a:pt x="52" y="420"/>
                </a:lnTo>
                <a:cubicBezTo>
                  <a:pt x="49" y="426"/>
                  <a:pt x="46" y="431"/>
                  <a:pt x="44" y="437"/>
                </a:cubicBezTo>
                <a:lnTo>
                  <a:pt x="44" y="437"/>
                </a:lnTo>
                <a:cubicBezTo>
                  <a:pt x="46" y="437"/>
                  <a:pt x="49" y="438"/>
                  <a:pt x="49" y="441"/>
                </a:cubicBezTo>
                <a:lnTo>
                  <a:pt x="44" y="448"/>
                </a:lnTo>
                <a:lnTo>
                  <a:pt x="44" y="448"/>
                </a:lnTo>
                <a:cubicBezTo>
                  <a:pt x="42" y="455"/>
                  <a:pt x="52" y="463"/>
                  <a:pt x="45" y="470"/>
                </a:cubicBezTo>
                <a:lnTo>
                  <a:pt x="45" y="470"/>
                </a:lnTo>
                <a:cubicBezTo>
                  <a:pt x="55" y="472"/>
                  <a:pt x="49" y="481"/>
                  <a:pt x="51" y="486"/>
                </a:cubicBezTo>
                <a:lnTo>
                  <a:pt x="51" y="486"/>
                </a:lnTo>
                <a:cubicBezTo>
                  <a:pt x="50" y="486"/>
                  <a:pt x="49" y="486"/>
                  <a:pt x="48" y="486"/>
                </a:cubicBezTo>
                <a:lnTo>
                  <a:pt x="45" y="484"/>
                </a:lnTo>
                <a:lnTo>
                  <a:pt x="45" y="484"/>
                </a:lnTo>
                <a:cubicBezTo>
                  <a:pt x="45" y="487"/>
                  <a:pt x="44" y="491"/>
                  <a:pt x="44" y="494"/>
                </a:cubicBezTo>
                <a:lnTo>
                  <a:pt x="44" y="494"/>
                </a:lnTo>
                <a:cubicBezTo>
                  <a:pt x="47" y="495"/>
                  <a:pt x="47" y="491"/>
                  <a:pt x="48" y="489"/>
                </a:cubicBezTo>
                <a:lnTo>
                  <a:pt x="48" y="489"/>
                </a:lnTo>
                <a:cubicBezTo>
                  <a:pt x="54" y="493"/>
                  <a:pt x="48" y="502"/>
                  <a:pt x="53" y="505"/>
                </a:cubicBezTo>
                <a:lnTo>
                  <a:pt x="53" y="505"/>
                </a:lnTo>
                <a:lnTo>
                  <a:pt x="53" y="505"/>
                </a:lnTo>
                <a:lnTo>
                  <a:pt x="53" y="506"/>
                </a:lnTo>
                <a:lnTo>
                  <a:pt x="53" y="506"/>
                </a:lnTo>
                <a:cubicBezTo>
                  <a:pt x="51" y="507"/>
                  <a:pt x="51" y="510"/>
                  <a:pt x="49" y="512"/>
                </a:cubicBezTo>
                <a:lnTo>
                  <a:pt x="49" y="512"/>
                </a:lnTo>
                <a:lnTo>
                  <a:pt x="49" y="512"/>
                </a:lnTo>
                <a:lnTo>
                  <a:pt x="49" y="512"/>
                </a:lnTo>
                <a:cubicBezTo>
                  <a:pt x="49" y="513"/>
                  <a:pt x="49" y="514"/>
                  <a:pt x="48" y="515"/>
                </a:cubicBezTo>
                <a:lnTo>
                  <a:pt x="48" y="515"/>
                </a:lnTo>
                <a:cubicBezTo>
                  <a:pt x="46" y="519"/>
                  <a:pt x="44" y="521"/>
                  <a:pt x="41" y="524"/>
                </a:cubicBezTo>
                <a:lnTo>
                  <a:pt x="41" y="524"/>
                </a:lnTo>
                <a:cubicBezTo>
                  <a:pt x="41" y="527"/>
                  <a:pt x="45" y="529"/>
                  <a:pt x="42" y="533"/>
                </a:cubicBezTo>
                <a:lnTo>
                  <a:pt x="42" y="533"/>
                </a:lnTo>
                <a:cubicBezTo>
                  <a:pt x="41" y="533"/>
                  <a:pt x="39" y="533"/>
                  <a:pt x="39" y="533"/>
                </a:cubicBezTo>
                <a:lnTo>
                  <a:pt x="39" y="533"/>
                </a:lnTo>
                <a:cubicBezTo>
                  <a:pt x="36" y="534"/>
                  <a:pt x="32" y="534"/>
                  <a:pt x="30" y="537"/>
                </a:cubicBezTo>
                <a:lnTo>
                  <a:pt x="25" y="538"/>
                </a:lnTo>
                <a:lnTo>
                  <a:pt x="25" y="538"/>
                </a:lnTo>
                <a:cubicBezTo>
                  <a:pt x="20" y="546"/>
                  <a:pt x="27" y="555"/>
                  <a:pt x="22" y="562"/>
                </a:cubicBezTo>
                <a:lnTo>
                  <a:pt x="22" y="562"/>
                </a:lnTo>
                <a:cubicBezTo>
                  <a:pt x="22" y="563"/>
                  <a:pt x="22" y="564"/>
                  <a:pt x="23" y="565"/>
                </a:cubicBezTo>
                <a:lnTo>
                  <a:pt x="23" y="565"/>
                </a:lnTo>
                <a:cubicBezTo>
                  <a:pt x="23" y="566"/>
                  <a:pt x="23" y="566"/>
                  <a:pt x="23" y="568"/>
                </a:cubicBezTo>
                <a:lnTo>
                  <a:pt x="23" y="568"/>
                </a:lnTo>
                <a:cubicBezTo>
                  <a:pt x="28" y="570"/>
                  <a:pt x="33" y="572"/>
                  <a:pt x="38" y="576"/>
                </a:cubicBezTo>
                <a:lnTo>
                  <a:pt x="38" y="576"/>
                </a:lnTo>
                <a:cubicBezTo>
                  <a:pt x="33" y="576"/>
                  <a:pt x="31" y="578"/>
                  <a:pt x="30" y="583"/>
                </a:cubicBezTo>
                <a:lnTo>
                  <a:pt x="30" y="583"/>
                </a:lnTo>
                <a:cubicBezTo>
                  <a:pt x="29" y="585"/>
                  <a:pt x="29" y="587"/>
                  <a:pt x="29" y="590"/>
                </a:cubicBezTo>
                <a:lnTo>
                  <a:pt x="29" y="590"/>
                </a:lnTo>
                <a:cubicBezTo>
                  <a:pt x="26" y="589"/>
                  <a:pt x="24" y="589"/>
                  <a:pt x="22" y="587"/>
                </a:cubicBezTo>
                <a:lnTo>
                  <a:pt x="22" y="587"/>
                </a:lnTo>
                <a:cubicBezTo>
                  <a:pt x="21" y="587"/>
                  <a:pt x="20" y="587"/>
                  <a:pt x="20" y="587"/>
                </a:cubicBezTo>
                <a:lnTo>
                  <a:pt x="20" y="587"/>
                </a:lnTo>
                <a:cubicBezTo>
                  <a:pt x="16" y="595"/>
                  <a:pt x="14" y="602"/>
                  <a:pt x="24" y="606"/>
                </a:cubicBezTo>
                <a:lnTo>
                  <a:pt x="24" y="606"/>
                </a:lnTo>
                <a:lnTo>
                  <a:pt x="24" y="606"/>
                </a:lnTo>
                <a:lnTo>
                  <a:pt x="24" y="606"/>
                </a:lnTo>
                <a:lnTo>
                  <a:pt x="24" y="606"/>
                </a:lnTo>
                <a:lnTo>
                  <a:pt x="24" y="606"/>
                </a:lnTo>
                <a:lnTo>
                  <a:pt x="24" y="606"/>
                </a:lnTo>
                <a:cubicBezTo>
                  <a:pt x="21" y="605"/>
                  <a:pt x="18" y="603"/>
                  <a:pt x="15" y="605"/>
                </a:cubicBezTo>
                <a:lnTo>
                  <a:pt x="15" y="605"/>
                </a:lnTo>
                <a:cubicBezTo>
                  <a:pt x="16" y="609"/>
                  <a:pt x="17" y="613"/>
                  <a:pt x="17" y="617"/>
                </a:cubicBezTo>
                <a:lnTo>
                  <a:pt x="17" y="617"/>
                </a:lnTo>
                <a:cubicBezTo>
                  <a:pt x="18" y="618"/>
                  <a:pt x="18" y="618"/>
                  <a:pt x="18" y="619"/>
                </a:cubicBezTo>
                <a:lnTo>
                  <a:pt x="18" y="619"/>
                </a:lnTo>
                <a:cubicBezTo>
                  <a:pt x="19" y="620"/>
                  <a:pt x="20" y="621"/>
                  <a:pt x="20" y="623"/>
                </a:cubicBezTo>
                <a:lnTo>
                  <a:pt x="20" y="623"/>
                </a:lnTo>
                <a:cubicBezTo>
                  <a:pt x="20" y="625"/>
                  <a:pt x="20" y="626"/>
                  <a:pt x="20" y="627"/>
                </a:cubicBezTo>
                <a:lnTo>
                  <a:pt x="15" y="627"/>
                </a:lnTo>
                <a:lnTo>
                  <a:pt x="15" y="627"/>
                </a:lnTo>
                <a:cubicBezTo>
                  <a:pt x="8" y="635"/>
                  <a:pt x="15" y="640"/>
                  <a:pt x="18" y="647"/>
                </a:cubicBezTo>
                <a:lnTo>
                  <a:pt x="18" y="647"/>
                </a:lnTo>
                <a:cubicBezTo>
                  <a:pt x="17" y="650"/>
                  <a:pt x="27" y="654"/>
                  <a:pt x="17" y="657"/>
                </a:cubicBezTo>
                <a:lnTo>
                  <a:pt x="17" y="657"/>
                </a:lnTo>
                <a:cubicBezTo>
                  <a:pt x="18" y="662"/>
                  <a:pt x="12" y="664"/>
                  <a:pt x="15" y="669"/>
                </a:cubicBezTo>
                <a:lnTo>
                  <a:pt x="15" y="669"/>
                </a:lnTo>
                <a:cubicBezTo>
                  <a:pt x="18" y="669"/>
                  <a:pt x="21" y="667"/>
                  <a:pt x="24" y="672"/>
                </a:cubicBezTo>
                <a:lnTo>
                  <a:pt x="24" y="672"/>
                </a:lnTo>
                <a:cubicBezTo>
                  <a:pt x="24" y="673"/>
                  <a:pt x="25" y="673"/>
                  <a:pt x="27" y="672"/>
                </a:cubicBezTo>
                <a:lnTo>
                  <a:pt x="27" y="672"/>
                </a:lnTo>
                <a:lnTo>
                  <a:pt x="27" y="672"/>
                </a:lnTo>
                <a:lnTo>
                  <a:pt x="27" y="672"/>
                </a:lnTo>
                <a:cubicBezTo>
                  <a:pt x="29" y="673"/>
                  <a:pt x="33" y="673"/>
                  <a:pt x="35" y="673"/>
                </a:cubicBezTo>
                <a:lnTo>
                  <a:pt x="35" y="673"/>
                </a:lnTo>
                <a:lnTo>
                  <a:pt x="35" y="673"/>
                </a:lnTo>
                <a:lnTo>
                  <a:pt x="35" y="673"/>
                </a:lnTo>
                <a:cubicBezTo>
                  <a:pt x="35" y="674"/>
                  <a:pt x="35" y="675"/>
                  <a:pt x="35" y="676"/>
                </a:cubicBezTo>
                <a:lnTo>
                  <a:pt x="35" y="676"/>
                </a:lnTo>
                <a:cubicBezTo>
                  <a:pt x="34" y="676"/>
                  <a:pt x="34" y="676"/>
                  <a:pt x="34" y="676"/>
                </a:cubicBezTo>
                <a:lnTo>
                  <a:pt x="34" y="676"/>
                </a:lnTo>
                <a:cubicBezTo>
                  <a:pt x="29" y="673"/>
                  <a:pt x="24" y="681"/>
                  <a:pt x="18" y="679"/>
                </a:cubicBezTo>
                <a:lnTo>
                  <a:pt x="18" y="679"/>
                </a:lnTo>
                <a:cubicBezTo>
                  <a:pt x="16" y="679"/>
                  <a:pt x="14" y="679"/>
                  <a:pt x="12" y="679"/>
                </a:cubicBezTo>
                <a:lnTo>
                  <a:pt x="12" y="679"/>
                </a:lnTo>
                <a:cubicBezTo>
                  <a:pt x="12" y="679"/>
                  <a:pt x="10" y="678"/>
                  <a:pt x="9" y="677"/>
                </a:cubicBezTo>
                <a:lnTo>
                  <a:pt x="9" y="677"/>
                </a:lnTo>
                <a:cubicBezTo>
                  <a:pt x="8" y="679"/>
                  <a:pt x="6" y="682"/>
                  <a:pt x="4" y="685"/>
                </a:cubicBezTo>
                <a:lnTo>
                  <a:pt x="4" y="685"/>
                </a:lnTo>
                <a:cubicBezTo>
                  <a:pt x="6" y="689"/>
                  <a:pt x="4" y="694"/>
                  <a:pt x="8" y="696"/>
                </a:cubicBezTo>
                <a:lnTo>
                  <a:pt x="8" y="696"/>
                </a:lnTo>
                <a:cubicBezTo>
                  <a:pt x="9" y="696"/>
                  <a:pt x="10" y="696"/>
                  <a:pt x="11" y="696"/>
                </a:cubicBezTo>
                <a:lnTo>
                  <a:pt x="11" y="696"/>
                </a:lnTo>
                <a:cubicBezTo>
                  <a:pt x="14" y="695"/>
                  <a:pt x="15" y="693"/>
                  <a:pt x="17" y="691"/>
                </a:cubicBezTo>
                <a:lnTo>
                  <a:pt x="17" y="691"/>
                </a:lnTo>
                <a:cubicBezTo>
                  <a:pt x="17" y="692"/>
                  <a:pt x="17" y="694"/>
                  <a:pt x="18" y="695"/>
                </a:cubicBezTo>
                <a:lnTo>
                  <a:pt x="18" y="695"/>
                </a:lnTo>
                <a:cubicBezTo>
                  <a:pt x="20" y="696"/>
                  <a:pt x="24" y="691"/>
                  <a:pt x="26" y="694"/>
                </a:cubicBezTo>
                <a:lnTo>
                  <a:pt x="26" y="694"/>
                </a:lnTo>
                <a:cubicBezTo>
                  <a:pt x="25" y="695"/>
                  <a:pt x="25" y="695"/>
                  <a:pt x="25" y="696"/>
                </a:cubicBezTo>
                <a:lnTo>
                  <a:pt x="25" y="696"/>
                </a:lnTo>
                <a:cubicBezTo>
                  <a:pt x="23" y="701"/>
                  <a:pt x="28" y="706"/>
                  <a:pt x="25" y="710"/>
                </a:cubicBezTo>
                <a:lnTo>
                  <a:pt x="25" y="710"/>
                </a:lnTo>
                <a:cubicBezTo>
                  <a:pt x="25" y="712"/>
                  <a:pt x="25" y="712"/>
                  <a:pt x="25" y="714"/>
                </a:cubicBezTo>
                <a:lnTo>
                  <a:pt x="25" y="714"/>
                </a:lnTo>
                <a:cubicBezTo>
                  <a:pt x="23" y="716"/>
                  <a:pt x="20" y="716"/>
                  <a:pt x="18" y="718"/>
                </a:cubicBezTo>
                <a:lnTo>
                  <a:pt x="18" y="718"/>
                </a:lnTo>
                <a:cubicBezTo>
                  <a:pt x="18" y="724"/>
                  <a:pt x="20" y="731"/>
                  <a:pt x="14" y="735"/>
                </a:cubicBezTo>
                <a:lnTo>
                  <a:pt x="14" y="735"/>
                </a:lnTo>
                <a:cubicBezTo>
                  <a:pt x="18" y="739"/>
                  <a:pt x="12" y="741"/>
                  <a:pt x="11" y="744"/>
                </a:cubicBezTo>
                <a:lnTo>
                  <a:pt x="11" y="744"/>
                </a:lnTo>
                <a:cubicBezTo>
                  <a:pt x="10" y="739"/>
                  <a:pt x="8" y="740"/>
                  <a:pt x="5" y="742"/>
                </a:cubicBezTo>
                <a:lnTo>
                  <a:pt x="5" y="742"/>
                </a:lnTo>
                <a:cubicBezTo>
                  <a:pt x="0" y="747"/>
                  <a:pt x="0" y="753"/>
                  <a:pt x="2" y="759"/>
                </a:cubicBezTo>
                <a:lnTo>
                  <a:pt x="2" y="759"/>
                </a:lnTo>
                <a:cubicBezTo>
                  <a:pt x="8" y="760"/>
                  <a:pt x="12" y="762"/>
                  <a:pt x="11" y="771"/>
                </a:cubicBezTo>
                <a:lnTo>
                  <a:pt x="11" y="771"/>
                </a:lnTo>
                <a:cubicBezTo>
                  <a:pt x="12" y="771"/>
                  <a:pt x="14" y="771"/>
                  <a:pt x="14" y="771"/>
                </a:cubicBezTo>
                <a:lnTo>
                  <a:pt x="14" y="771"/>
                </a:lnTo>
                <a:cubicBezTo>
                  <a:pt x="14" y="777"/>
                  <a:pt x="19" y="778"/>
                  <a:pt x="22" y="782"/>
                </a:cubicBezTo>
                <a:lnTo>
                  <a:pt x="22" y="782"/>
                </a:lnTo>
                <a:cubicBezTo>
                  <a:pt x="21" y="783"/>
                  <a:pt x="20" y="783"/>
                  <a:pt x="19" y="783"/>
                </a:cubicBezTo>
                <a:lnTo>
                  <a:pt x="19" y="783"/>
                </a:lnTo>
                <a:cubicBezTo>
                  <a:pt x="16" y="783"/>
                  <a:pt x="12" y="783"/>
                  <a:pt x="11" y="787"/>
                </a:cubicBezTo>
                <a:lnTo>
                  <a:pt x="11" y="787"/>
                </a:lnTo>
                <a:cubicBezTo>
                  <a:pt x="10" y="787"/>
                  <a:pt x="9" y="787"/>
                  <a:pt x="8" y="788"/>
                </a:cubicBezTo>
                <a:lnTo>
                  <a:pt x="8" y="788"/>
                </a:lnTo>
                <a:cubicBezTo>
                  <a:pt x="7" y="790"/>
                  <a:pt x="6" y="793"/>
                  <a:pt x="5" y="795"/>
                </a:cubicBezTo>
                <a:lnTo>
                  <a:pt x="5" y="795"/>
                </a:lnTo>
                <a:lnTo>
                  <a:pt x="5" y="795"/>
                </a:lnTo>
                <a:lnTo>
                  <a:pt x="5" y="795"/>
                </a:lnTo>
                <a:cubicBezTo>
                  <a:pt x="14" y="830"/>
                  <a:pt x="25" y="862"/>
                  <a:pt x="40" y="894"/>
                </a:cubicBezTo>
                <a:lnTo>
                  <a:pt x="40" y="894"/>
                </a:lnTo>
                <a:cubicBezTo>
                  <a:pt x="41" y="894"/>
                  <a:pt x="41" y="894"/>
                  <a:pt x="41" y="894"/>
                </a:cubicBezTo>
                <a:lnTo>
                  <a:pt x="41" y="894"/>
                </a:lnTo>
                <a:cubicBezTo>
                  <a:pt x="42" y="894"/>
                  <a:pt x="42" y="896"/>
                  <a:pt x="43" y="898"/>
                </a:cubicBezTo>
                <a:lnTo>
                  <a:pt x="43" y="898"/>
                </a:lnTo>
                <a:lnTo>
                  <a:pt x="43" y="898"/>
                </a:lnTo>
                <a:lnTo>
                  <a:pt x="43" y="898"/>
                </a:lnTo>
                <a:cubicBezTo>
                  <a:pt x="67" y="947"/>
                  <a:pt x="100" y="991"/>
                  <a:pt x="140" y="1032"/>
                </a:cubicBezTo>
                <a:lnTo>
                  <a:pt x="140" y="1032"/>
                </a:lnTo>
                <a:cubicBezTo>
                  <a:pt x="140" y="1031"/>
                  <a:pt x="140" y="1030"/>
                  <a:pt x="141" y="1030"/>
                </a:cubicBezTo>
                <a:lnTo>
                  <a:pt x="141" y="1030"/>
                </a:lnTo>
                <a:cubicBezTo>
                  <a:pt x="141" y="1027"/>
                  <a:pt x="141" y="1023"/>
                  <a:pt x="142" y="1020"/>
                </a:cubicBezTo>
                <a:lnTo>
                  <a:pt x="142" y="1020"/>
                </a:lnTo>
                <a:cubicBezTo>
                  <a:pt x="140" y="1018"/>
                  <a:pt x="138" y="1018"/>
                  <a:pt x="135" y="1018"/>
                </a:cubicBezTo>
                <a:lnTo>
                  <a:pt x="135" y="1018"/>
                </a:lnTo>
                <a:cubicBezTo>
                  <a:pt x="134" y="1018"/>
                  <a:pt x="133" y="1018"/>
                  <a:pt x="131" y="1018"/>
                </a:cubicBezTo>
                <a:lnTo>
                  <a:pt x="131" y="1018"/>
                </a:lnTo>
                <a:cubicBezTo>
                  <a:pt x="129" y="1014"/>
                  <a:pt x="130" y="1011"/>
                  <a:pt x="135" y="1008"/>
                </a:cubicBezTo>
                <a:lnTo>
                  <a:pt x="135" y="1008"/>
                </a:lnTo>
                <a:cubicBezTo>
                  <a:pt x="135" y="1004"/>
                  <a:pt x="137" y="1001"/>
                  <a:pt x="137" y="997"/>
                </a:cubicBezTo>
                <a:lnTo>
                  <a:pt x="138" y="981"/>
                </a:lnTo>
                <a:lnTo>
                  <a:pt x="138" y="981"/>
                </a:lnTo>
                <a:cubicBezTo>
                  <a:pt x="137" y="980"/>
                  <a:pt x="137" y="980"/>
                  <a:pt x="137" y="978"/>
                </a:cubicBezTo>
                <a:lnTo>
                  <a:pt x="137" y="978"/>
                </a:lnTo>
                <a:cubicBezTo>
                  <a:pt x="137" y="976"/>
                  <a:pt x="135" y="974"/>
                  <a:pt x="134" y="974"/>
                </a:cubicBezTo>
                <a:lnTo>
                  <a:pt x="134" y="974"/>
                </a:lnTo>
                <a:cubicBezTo>
                  <a:pt x="140" y="969"/>
                  <a:pt x="145" y="965"/>
                  <a:pt x="141" y="955"/>
                </a:cubicBezTo>
                <a:lnTo>
                  <a:pt x="141" y="955"/>
                </a:lnTo>
                <a:cubicBezTo>
                  <a:pt x="135" y="951"/>
                  <a:pt x="137" y="947"/>
                  <a:pt x="139" y="943"/>
                </a:cubicBezTo>
                <a:lnTo>
                  <a:pt x="139" y="943"/>
                </a:lnTo>
                <a:cubicBezTo>
                  <a:pt x="138" y="955"/>
                  <a:pt x="147" y="947"/>
                  <a:pt x="152" y="950"/>
                </a:cubicBezTo>
                <a:lnTo>
                  <a:pt x="152" y="950"/>
                </a:lnTo>
                <a:cubicBezTo>
                  <a:pt x="152" y="949"/>
                  <a:pt x="152" y="948"/>
                  <a:pt x="152" y="947"/>
                </a:cubicBezTo>
                <a:lnTo>
                  <a:pt x="152" y="947"/>
                </a:lnTo>
                <a:cubicBezTo>
                  <a:pt x="150" y="944"/>
                  <a:pt x="148" y="941"/>
                  <a:pt x="147" y="937"/>
                </a:cubicBezTo>
                <a:lnTo>
                  <a:pt x="147" y="937"/>
                </a:lnTo>
                <a:cubicBezTo>
                  <a:pt x="145" y="939"/>
                  <a:pt x="141" y="941"/>
                  <a:pt x="139" y="941"/>
                </a:cubicBezTo>
                <a:lnTo>
                  <a:pt x="139" y="941"/>
                </a:lnTo>
                <a:cubicBezTo>
                  <a:pt x="143" y="937"/>
                  <a:pt x="140" y="930"/>
                  <a:pt x="142" y="925"/>
                </a:cubicBezTo>
                <a:lnTo>
                  <a:pt x="142" y="925"/>
                </a:lnTo>
                <a:cubicBezTo>
                  <a:pt x="144" y="924"/>
                  <a:pt x="144" y="922"/>
                  <a:pt x="143" y="922"/>
                </a:cubicBezTo>
                <a:lnTo>
                  <a:pt x="143" y="922"/>
                </a:lnTo>
                <a:cubicBezTo>
                  <a:pt x="145" y="922"/>
                  <a:pt x="147" y="923"/>
                  <a:pt x="148" y="922"/>
                </a:cubicBezTo>
                <a:lnTo>
                  <a:pt x="148" y="922"/>
                </a:lnTo>
                <a:cubicBezTo>
                  <a:pt x="150" y="920"/>
                  <a:pt x="152" y="919"/>
                  <a:pt x="153" y="917"/>
                </a:cubicBezTo>
                <a:lnTo>
                  <a:pt x="153" y="917"/>
                </a:lnTo>
                <a:cubicBezTo>
                  <a:pt x="155" y="910"/>
                  <a:pt x="157" y="904"/>
                  <a:pt x="147" y="908"/>
                </a:cubicBezTo>
                <a:lnTo>
                  <a:pt x="147" y="908"/>
                </a:lnTo>
                <a:cubicBezTo>
                  <a:pt x="147" y="900"/>
                  <a:pt x="150" y="893"/>
                  <a:pt x="156" y="888"/>
                </a:cubicBezTo>
                <a:lnTo>
                  <a:pt x="156" y="888"/>
                </a:lnTo>
                <a:cubicBezTo>
                  <a:pt x="157" y="890"/>
                  <a:pt x="159" y="891"/>
                  <a:pt x="162" y="890"/>
                </a:cubicBezTo>
                <a:lnTo>
                  <a:pt x="162" y="890"/>
                </a:lnTo>
                <a:cubicBezTo>
                  <a:pt x="163" y="889"/>
                  <a:pt x="165" y="888"/>
                  <a:pt x="167" y="887"/>
                </a:cubicBezTo>
                <a:lnTo>
                  <a:pt x="167" y="887"/>
                </a:lnTo>
                <a:cubicBezTo>
                  <a:pt x="171" y="894"/>
                  <a:pt x="178" y="894"/>
                  <a:pt x="185" y="889"/>
                </a:cubicBezTo>
                <a:lnTo>
                  <a:pt x="185" y="889"/>
                </a:lnTo>
                <a:cubicBezTo>
                  <a:pt x="185" y="894"/>
                  <a:pt x="186" y="897"/>
                  <a:pt x="190" y="900"/>
                </a:cubicBezTo>
                <a:lnTo>
                  <a:pt x="190" y="900"/>
                </a:lnTo>
                <a:cubicBezTo>
                  <a:pt x="189" y="900"/>
                  <a:pt x="187" y="900"/>
                  <a:pt x="186" y="901"/>
                </a:cubicBezTo>
                <a:lnTo>
                  <a:pt x="186" y="901"/>
                </a:lnTo>
                <a:cubicBezTo>
                  <a:pt x="184" y="907"/>
                  <a:pt x="188" y="911"/>
                  <a:pt x="192" y="915"/>
                </a:cubicBezTo>
                <a:lnTo>
                  <a:pt x="192" y="915"/>
                </a:lnTo>
                <a:cubicBezTo>
                  <a:pt x="184" y="916"/>
                  <a:pt x="174" y="914"/>
                  <a:pt x="168" y="922"/>
                </a:cubicBezTo>
                <a:lnTo>
                  <a:pt x="168" y="922"/>
                </a:lnTo>
                <a:cubicBezTo>
                  <a:pt x="167" y="923"/>
                  <a:pt x="167" y="925"/>
                  <a:pt x="168" y="926"/>
                </a:cubicBezTo>
                <a:lnTo>
                  <a:pt x="168" y="926"/>
                </a:lnTo>
                <a:cubicBezTo>
                  <a:pt x="173" y="936"/>
                  <a:pt x="178" y="941"/>
                  <a:pt x="191" y="931"/>
                </a:cubicBezTo>
                <a:lnTo>
                  <a:pt x="191" y="931"/>
                </a:lnTo>
                <a:cubicBezTo>
                  <a:pt x="191" y="930"/>
                  <a:pt x="192" y="930"/>
                  <a:pt x="192" y="930"/>
                </a:cubicBezTo>
                <a:lnTo>
                  <a:pt x="192" y="930"/>
                </a:lnTo>
                <a:cubicBezTo>
                  <a:pt x="199" y="937"/>
                  <a:pt x="200" y="944"/>
                  <a:pt x="189" y="952"/>
                </a:cubicBezTo>
                <a:lnTo>
                  <a:pt x="189" y="952"/>
                </a:lnTo>
                <a:cubicBezTo>
                  <a:pt x="189" y="943"/>
                  <a:pt x="184" y="941"/>
                  <a:pt x="174" y="947"/>
                </a:cubicBezTo>
                <a:lnTo>
                  <a:pt x="174" y="947"/>
                </a:lnTo>
                <a:cubicBezTo>
                  <a:pt x="174" y="950"/>
                  <a:pt x="173" y="954"/>
                  <a:pt x="176" y="958"/>
                </a:cubicBezTo>
                <a:lnTo>
                  <a:pt x="176" y="958"/>
                </a:lnTo>
                <a:cubicBezTo>
                  <a:pt x="179" y="967"/>
                  <a:pt x="177" y="979"/>
                  <a:pt x="187" y="986"/>
                </a:cubicBezTo>
                <a:lnTo>
                  <a:pt x="187" y="986"/>
                </a:lnTo>
                <a:cubicBezTo>
                  <a:pt x="188" y="988"/>
                  <a:pt x="188" y="990"/>
                  <a:pt x="188" y="991"/>
                </a:cubicBezTo>
                <a:lnTo>
                  <a:pt x="188" y="991"/>
                </a:lnTo>
                <a:cubicBezTo>
                  <a:pt x="182" y="1001"/>
                  <a:pt x="188" y="1004"/>
                  <a:pt x="198" y="1006"/>
                </a:cubicBezTo>
                <a:lnTo>
                  <a:pt x="198" y="1006"/>
                </a:lnTo>
                <a:cubicBezTo>
                  <a:pt x="202" y="1012"/>
                  <a:pt x="184" y="1018"/>
                  <a:pt x="197" y="1023"/>
                </a:cubicBezTo>
                <a:lnTo>
                  <a:pt x="197" y="1023"/>
                </a:lnTo>
                <a:cubicBezTo>
                  <a:pt x="202" y="1027"/>
                  <a:pt x="200" y="1034"/>
                  <a:pt x="207" y="1036"/>
                </a:cubicBezTo>
                <a:lnTo>
                  <a:pt x="207" y="1036"/>
                </a:lnTo>
                <a:cubicBezTo>
                  <a:pt x="209" y="1037"/>
                  <a:pt x="210" y="1037"/>
                  <a:pt x="211" y="1037"/>
                </a:cubicBezTo>
                <a:lnTo>
                  <a:pt x="211" y="1037"/>
                </a:lnTo>
                <a:cubicBezTo>
                  <a:pt x="211" y="1045"/>
                  <a:pt x="214" y="1051"/>
                  <a:pt x="219" y="1057"/>
                </a:cubicBezTo>
                <a:lnTo>
                  <a:pt x="219" y="1057"/>
                </a:lnTo>
                <a:cubicBezTo>
                  <a:pt x="224" y="1058"/>
                  <a:pt x="227" y="1061"/>
                  <a:pt x="232" y="1063"/>
                </a:cubicBezTo>
                <a:lnTo>
                  <a:pt x="232" y="1063"/>
                </a:lnTo>
                <a:cubicBezTo>
                  <a:pt x="232" y="1064"/>
                  <a:pt x="232" y="1064"/>
                  <a:pt x="232" y="1066"/>
                </a:cubicBezTo>
                <a:lnTo>
                  <a:pt x="232" y="1066"/>
                </a:lnTo>
                <a:cubicBezTo>
                  <a:pt x="233" y="1066"/>
                  <a:pt x="233" y="1066"/>
                  <a:pt x="235" y="1067"/>
                </a:cubicBezTo>
                <a:lnTo>
                  <a:pt x="235" y="1067"/>
                </a:lnTo>
                <a:cubicBezTo>
                  <a:pt x="235" y="1070"/>
                  <a:pt x="236" y="1073"/>
                  <a:pt x="237" y="1076"/>
                </a:cubicBezTo>
                <a:lnTo>
                  <a:pt x="237" y="1076"/>
                </a:lnTo>
                <a:cubicBezTo>
                  <a:pt x="237" y="1077"/>
                  <a:pt x="238" y="1079"/>
                  <a:pt x="239" y="1081"/>
                </a:cubicBezTo>
                <a:lnTo>
                  <a:pt x="242" y="1080"/>
                </a:lnTo>
                <a:lnTo>
                  <a:pt x="242" y="1080"/>
                </a:lnTo>
                <a:lnTo>
                  <a:pt x="242" y="1080"/>
                </a:lnTo>
                <a:lnTo>
                  <a:pt x="242" y="1080"/>
                </a:lnTo>
                <a:cubicBezTo>
                  <a:pt x="242" y="1082"/>
                  <a:pt x="242" y="1082"/>
                  <a:pt x="243" y="1082"/>
                </a:cubicBezTo>
                <a:lnTo>
                  <a:pt x="243" y="1082"/>
                </a:lnTo>
                <a:cubicBezTo>
                  <a:pt x="243" y="1084"/>
                  <a:pt x="243" y="1085"/>
                  <a:pt x="243" y="1086"/>
                </a:cubicBezTo>
                <a:lnTo>
                  <a:pt x="241" y="1090"/>
                </a:lnTo>
                <a:lnTo>
                  <a:pt x="241" y="1090"/>
                </a:lnTo>
                <a:cubicBezTo>
                  <a:pt x="236" y="1097"/>
                  <a:pt x="237" y="1106"/>
                  <a:pt x="235" y="1113"/>
                </a:cubicBezTo>
                <a:lnTo>
                  <a:pt x="235" y="1113"/>
                </a:lnTo>
                <a:cubicBezTo>
                  <a:pt x="271" y="1141"/>
                  <a:pt x="310" y="1165"/>
                  <a:pt x="350" y="1187"/>
                </a:cubicBezTo>
                <a:lnTo>
                  <a:pt x="350" y="1187"/>
                </a:lnTo>
                <a:cubicBezTo>
                  <a:pt x="351" y="1184"/>
                  <a:pt x="350" y="1182"/>
                  <a:pt x="350" y="1178"/>
                </a:cubicBezTo>
                <a:lnTo>
                  <a:pt x="350" y="1178"/>
                </a:lnTo>
                <a:cubicBezTo>
                  <a:pt x="350" y="1178"/>
                  <a:pt x="351" y="1178"/>
                  <a:pt x="352" y="1177"/>
                </a:cubicBezTo>
                <a:lnTo>
                  <a:pt x="352" y="1177"/>
                </a:lnTo>
                <a:cubicBezTo>
                  <a:pt x="354" y="1176"/>
                  <a:pt x="356" y="1175"/>
                  <a:pt x="358" y="1174"/>
                </a:cubicBezTo>
                <a:lnTo>
                  <a:pt x="358" y="1174"/>
                </a:lnTo>
                <a:lnTo>
                  <a:pt x="358" y="1174"/>
                </a:lnTo>
                <a:lnTo>
                  <a:pt x="358" y="1174"/>
                </a:lnTo>
                <a:cubicBezTo>
                  <a:pt x="363" y="1178"/>
                  <a:pt x="367" y="1182"/>
                  <a:pt x="373" y="1183"/>
                </a:cubicBezTo>
                <a:lnTo>
                  <a:pt x="373" y="1183"/>
                </a:lnTo>
                <a:cubicBezTo>
                  <a:pt x="378" y="1184"/>
                  <a:pt x="376" y="1179"/>
                  <a:pt x="377" y="1178"/>
                </a:cubicBezTo>
                <a:lnTo>
                  <a:pt x="381" y="1179"/>
                </a:lnTo>
                <a:lnTo>
                  <a:pt x="381" y="1179"/>
                </a:lnTo>
                <a:cubicBezTo>
                  <a:pt x="384" y="1181"/>
                  <a:pt x="388" y="1181"/>
                  <a:pt x="391" y="1179"/>
                </a:cubicBezTo>
                <a:lnTo>
                  <a:pt x="391" y="1179"/>
                </a:lnTo>
                <a:cubicBezTo>
                  <a:pt x="396" y="1171"/>
                  <a:pt x="400" y="1163"/>
                  <a:pt x="385" y="1162"/>
                </a:cubicBezTo>
                <a:lnTo>
                  <a:pt x="385" y="1162"/>
                </a:lnTo>
                <a:cubicBezTo>
                  <a:pt x="386" y="1161"/>
                  <a:pt x="386" y="1159"/>
                  <a:pt x="386" y="1157"/>
                </a:cubicBezTo>
                <a:lnTo>
                  <a:pt x="386" y="1157"/>
                </a:lnTo>
                <a:lnTo>
                  <a:pt x="386" y="1157"/>
                </a:lnTo>
                <a:lnTo>
                  <a:pt x="386" y="1157"/>
                </a:lnTo>
                <a:cubicBezTo>
                  <a:pt x="388" y="1156"/>
                  <a:pt x="390" y="1156"/>
                  <a:pt x="391" y="1153"/>
                </a:cubicBezTo>
                <a:lnTo>
                  <a:pt x="391" y="1153"/>
                </a:lnTo>
                <a:cubicBezTo>
                  <a:pt x="394" y="1153"/>
                  <a:pt x="397" y="1153"/>
                  <a:pt x="400" y="1153"/>
                </a:cubicBezTo>
                <a:lnTo>
                  <a:pt x="400" y="1153"/>
                </a:lnTo>
                <a:lnTo>
                  <a:pt x="400" y="1153"/>
                </a:lnTo>
                <a:cubicBezTo>
                  <a:pt x="411" y="1153"/>
                  <a:pt x="400" y="1170"/>
                  <a:pt x="415" y="1168"/>
                </a:cubicBezTo>
                <a:lnTo>
                  <a:pt x="415" y="1168"/>
                </a:lnTo>
                <a:cubicBezTo>
                  <a:pt x="415" y="1166"/>
                  <a:pt x="415" y="1165"/>
                  <a:pt x="415" y="1163"/>
                </a:cubicBezTo>
                <a:lnTo>
                  <a:pt x="415" y="1163"/>
                </a:lnTo>
                <a:cubicBezTo>
                  <a:pt x="420" y="1166"/>
                  <a:pt x="429" y="1166"/>
                  <a:pt x="430" y="1172"/>
                </a:cubicBezTo>
                <a:lnTo>
                  <a:pt x="430" y="1172"/>
                </a:lnTo>
                <a:cubicBezTo>
                  <a:pt x="427" y="1169"/>
                  <a:pt x="425" y="1167"/>
                  <a:pt x="425" y="1175"/>
                </a:cubicBezTo>
                <a:lnTo>
                  <a:pt x="425" y="1175"/>
                </a:lnTo>
                <a:cubicBezTo>
                  <a:pt x="428" y="1178"/>
                  <a:pt x="424" y="1188"/>
                  <a:pt x="435" y="1181"/>
                </a:cubicBezTo>
                <a:lnTo>
                  <a:pt x="435" y="1181"/>
                </a:lnTo>
                <a:cubicBezTo>
                  <a:pt x="437" y="1181"/>
                  <a:pt x="441" y="1180"/>
                  <a:pt x="443" y="1179"/>
                </a:cubicBezTo>
                <a:lnTo>
                  <a:pt x="443" y="1179"/>
                </a:lnTo>
                <a:cubicBezTo>
                  <a:pt x="448" y="1178"/>
                  <a:pt x="452" y="1177"/>
                  <a:pt x="452" y="1172"/>
                </a:cubicBezTo>
                <a:lnTo>
                  <a:pt x="452" y="1172"/>
                </a:lnTo>
                <a:lnTo>
                  <a:pt x="452" y="1172"/>
                </a:lnTo>
                <a:lnTo>
                  <a:pt x="452" y="1172"/>
                </a:lnTo>
                <a:cubicBezTo>
                  <a:pt x="458" y="1174"/>
                  <a:pt x="464" y="1174"/>
                  <a:pt x="470" y="1176"/>
                </a:cubicBezTo>
                <a:lnTo>
                  <a:pt x="470" y="1176"/>
                </a:lnTo>
                <a:cubicBezTo>
                  <a:pt x="470" y="1178"/>
                  <a:pt x="470" y="1178"/>
                  <a:pt x="471" y="1179"/>
                </a:cubicBezTo>
                <a:lnTo>
                  <a:pt x="471" y="1179"/>
                </a:lnTo>
                <a:cubicBezTo>
                  <a:pt x="479" y="1181"/>
                  <a:pt x="485" y="1175"/>
                  <a:pt x="493" y="1174"/>
                </a:cubicBezTo>
                <a:lnTo>
                  <a:pt x="493" y="1174"/>
                </a:lnTo>
                <a:cubicBezTo>
                  <a:pt x="494" y="1174"/>
                  <a:pt x="495" y="1175"/>
                  <a:pt x="495" y="1175"/>
                </a:cubicBezTo>
                <a:lnTo>
                  <a:pt x="495" y="1175"/>
                </a:lnTo>
                <a:cubicBezTo>
                  <a:pt x="496" y="1177"/>
                  <a:pt x="497" y="1178"/>
                  <a:pt x="499" y="1179"/>
                </a:cubicBezTo>
                <a:lnTo>
                  <a:pt x="499" y="1179"/>
                </a:lnTo>
                <a:cubicBezTo>
                  <a:pt x="501" y="1181"/>
                  <a:pt x="501" y="1184"/>
                  <a:pt x="501" y="1187"/>
                </a:cubicBezTo>
                <a:lnTo>
                  <a:pt x="501" y="1187"/>
                </a:lnTo>
                <a:cubicBezTo>
                  <a:pt x="501" y="1190"/>
                  <a:pt x="503" y="1191"/>
                  <a:pt x="505" y="1193"/>
                </a:cubicBezTo>
                <a:lnTo>
                  <a:pt x="505" y="1193"/>
                </a:lnTo>
                <a:cubicBezTo>
                  <a:pt x="506" y="1193"/>
                  <a:pt x="507" y="1193"/>
                  <a:pt x="507" y="1193"/>
                </a:cubicBezTo>
                <a:lnTo>
                  <a:pt x="507" y="1193"/>
                </a:lnTo>
                <a:cubicBezTo>
                  <a:pt x="507" y="1194"/>
                  <a:pt x="507" y="1196"/>
                  <a:pt x="508" y="1196"/>
                </a:cubicBezTo>
                <a:lnTo>
                  <a:pt x="508" y="1196"/>
                </a:lnTo>
                <a:cubicBezTo>
                  <a:pt x="506" y="1198"/>
                  <a:pt x="505" y="1202"/>
                  <a:pt x="501" y="1201"/>
                </a:cubicBezTo>
                <a:lnTo>
                  <a:pt x="501" y="1201"/>
                </a:lnTo>
                <a:cubicBezTo>
                  <a:pt x="500" y="1202"/>
                  <a:pt x="499" y="1204"/>
                  <a:pt x="499" y="1205"/>
                </a:cubicBezTo>
                <a:lnTo>
                  <a:pt x="499" y="1205"/>
                </a:lnTo>
                <a:cubicBezTo>
                  <a:pt x="498" y="1209"/>
                  <a:pt x="499" y="1213"/>
                  <a:pt x="501" y="1215"/>
                </a:cubicBezTo>
                <a:lnTo>
                  <a:pt x="501" y="1215"/>
                </a:lnTo>
                <a:cubicBezTo>
                  <a:pt x="501" y="1217"/>
                  <a:pt x="501" y="1218"/>
                  <a:pt x="501" y="1219"/>
                </a:cubicBezTo>
                <a:lnTo>
                  <a:pt x="501" y="1219"/>
                </a:lnTo>
                <a:cubicBezTo>
                  <a:pt x="503" y="1221"/>
                  <a:pt x="506" y="1221"/>
                  <a:pt x="507" y="1220"/>
                </a:cubicBezTo>
                <a:lnTo>
                  <a:pt x="507" y="1220"/>
                </a:lnTo>
                <a:cubicBezTo>
                  <a:pt x="507" y="1222"/>
                  <a:pt x="507" y="1226"/>
                  <a:pt x="507" y="1228"/>
                </a:cubicBezTo>
                <a:lnTo>
                  <a:pt x="507" y="1228"/>
                </a:lnTo>
                <a:cubicBezTo>
                  <a:pt x="505" y="1227"/>
                  <a:pt x="503" y="1227"/>
                  <a:pt x="501" y="1229"/>
                </a:cubicBezTo>
                <a:lnTo>
                  <a:pt x="501" y="1229"/>
                </a:lnTo>
                <a:cubicBezTo>
                  <a:pt x="499" y="1233"/>
                  <a:pt x="495" y="1232"/>
                  <a:pt x="492" y="1233"/>
                </a:cubicBezTo>
                <a:lnTo>
                  <a:pt x="492" y="1233"/>
                </a:lnTo>
                <a:cubicBezTo>
                  <a:pt x="491" y="1235"/>
                  <a:pt x="491" y="1237"/>
                  <a:pt x="492" y="1238"/>
                </a:cubicBezTo>
                <a:lnTo>
                  <a:pt x="492" y="1238"/>
                </a:lnTo>
                <a:cubicBezTo>
                  <a:pt x="491" y="1237"/>
                  <a:pt x="489" y="1237"/>
                  <a:pt x="487" y="1237"/>
                </a:cubicBezTo>
                <a:lnTo>
                  <a:pt x="487" y="1237"/>
                </a:lnTo>
                <a:cubicBezTo>
                  <a:pt x="487" y="1237"/>
                  <a:pt x="486" y="1238"/>
                  <a:pt x="486" y="1240"/>
                </a:cubicBezTo>
                <a:lnTo>
                  <a:pt x="486" y="1240"/>
                </a:lnTo>
                <a:cubicBezTo>
                  <a:pt x="486" y="1242"/>
                  <a:pt x="485" y="1244"/>
                  <a:pt x="485" y="1247"/>
                </a:cubicBezTo>
                <a:lnTo>
                  <a:pt x="485" y="1247"/>
                </a:lnTo>
                <a:cubicBezTo>
                  <a:pt x="517" y="1258"/>
                  <a:pt x="549" y="1268"/>
                  <a:pt x="581" y="1276"/>
                </a:cubicBezTo>
                <a:lnTo>
                  <a:pt x="581" y="1276"/>
                </a:lnTo>
                <a:cubicBezTo>
                  <a:pt x="581" y="1275"/>
                  <a:pt x="582" y="1274"/>
                  <a:pt x="582" y="1273"/>
                </a:cubicBezTo>
                <a:lnTo>
                  <a:pt x="582" y="1273"/>
                </a:lnTo>
                <a:cubicBezTo>
                  <a:pt x="584" y="1276"/>
                  <a:pt x="587" y="1276"/>
                  <a:pt x="590" y="1276"/>
                </a:cubicBezTo>
                <a:lnTo>
                  <a:pt x="590" y="1276"/>
                </a:lnTo>
                <a:cubicBezTo>
                  <a:pt x="597" y="1271"/>
                  <a:pt x="591" y="1264"/>
                  <a:pt x="592" y="1258"/>
                </a:cubicBezTo>
                <a:lnTo>
                  <a:pt x="592" y="1258"/>
                </a:lnTo>
                <a:cubicBezTo>
                  <a:pt x="593" y="1260"/>
                  <a:pt x="594" y="1263"/>
                  <a:pt x="597" y="1263"/>
                </a:cubicBezTo>
                <a:lnTo>
                  <a:pt x="597" y="1263"/>
                </a:lnTo>
                <a:lnTo>
                  <a:pt x="597" y="1263"/>
                </a:lnTo>
                <a:lnTo>
                  <a:pt x="597" y="1263"/>
                </a:lnTo>
                <a:lnTo>
                  <a:pt x="597" y="1263"/>
                </a:lnTo>
                <a:lnTo>
                  <a:pt x="597" y="1263"/>
                </a:lnTo>
                <a:cubicBezTo>
                  <a:pt x="605" y="1267"/>
                  <a:pt x="603" y="1275"/>
                  <a:pt x="603" y="1280"/>
                </a:cubicBezTo>
                <a:lnTo>
                  <a:pt x="603" y="1280"/>
                </a:lnTo>
                <a:cubicBezTo>
                  <a:pt x="697" y="1301"/>
                  <a:pt x="795" y="1309"/>
                  <a:pt x="892" y="1301"/>
                </a:cubicBezTo>
                <a:lnTo>
                  <a:pt x="892" y="1301"/>
                </a:lnTo>
                <a:cubicBezTo>
                  <a:pt x="1016" y="1291"/>
                  <a:pt x="1128" y="1256"/>
                  <a:pt x="1241" y="1207"/>
                </a:cubicBezTo>
                <a:lnTo>
                  <a:pt x="1241" y="1207"/>
                </a:lnTo>
                <a:cubicBezTo>
                  <a:pt x="1248" y="1205"/>
                  <a:pt x="1254" y="1201"/>
                  <a:pt x="1261" y="1199"/>
                </a:cubicBezTo>
                <a:lnTo>
                  <a:pt x="1379" y="1263"/>
                </a:lnTo>
                <a:lnTo>
                  <a:pt x="1379" y="1263"/>
                </a:lnTo>
                <a:lnTo>
                  <a:pt x="1378" y="1263"/>
                </a:lnTo>
                <a:lnTo>
                  <a:pt x="1378" y="1263"/>
                </a:lnTo>
                <a:cubicBezTo>
                  <a:pt x="1383" y="1254"/>
                  <a:pt x="1389" y="1256"/>
                  <a:pt x="1395" y="1260"/>
                </a:cubicBezTo>
                <a:lnTo>
                  <a:pt x="1395" y="1260"/>
                </a:lnTo>
                <a:cubicBezTo>
                  <a:pt x="1398" y="1254"/>
                  <a:pt x="1403" y="1258"/>
                  <a:pt x="1406" y="1258"/>
                </a:cubicBezTo>
                <a:lnTo>
                  <a:pt x="1406" y="1258"/>
                </a:lnTo>
                <a:cubicBezTo>
                  <a:pt x="1405" y="1255"/>
                  <a:pt x="1406" y="1250"/>
                  <a:pt x="1403" y="1247"/>
                </a:cubicBezTo>
                <a:lnTo>
                  <a:pt x="1403" y="1247"/>
                </a:lnTo>
                <a:cubicBezTo>
                  <a:pt x="1402" y="1247"/>
                  <a:pt x="1401" y="1247"/>
                  <a:pt x="1400" y="1247"/>
                </a:cubicBezTo>
                <a:lnTo>
                  <a:pt x="1400" y="1247"/>
                </a:lnTo>
                <a:cubicBezTo>
                  <a:pt x="1400" y="1243"/>
                  <a:pt x="1401" y="1241"/>
                  <a:pt x="1401" y="1237"/>
                </a:cubicBezTo>
                <a:lnTo>
                  <a:pt x="1401" y="1237"/>
                </a:lnTo>
                <a:cubicBezTo>
                  <a:pt x="1397" y="1237"/>
                  <a:pt x="1396" y="1235"/>
                  <a:pt x="1395" y="1233"/>
                </a:cubicBezTo>
                <a:lnTo>
                  <a:pt x="1395" y="1233"/>
                </a:lnTo>
                <a:cubicBezTo>
                  <a:pt x="1396" y="1233"/>
                  <a:pt x="1396" y="1233"/>
                  <a:pt x="1396" y="1233"/>
                </a:cubicBezTo>
                <a:lnTo>
                  <a:pt x="1396" y="1233"/>
                </a:lnTo>
                <a:cubicBezTo>
                  <a:pt x="1395" y="1232"/>
                  <a:pt x="1395" y="1231"/>
                  <a:pt x="1395" y="1230"/>
                </a:cubicBezTo>
                <a:lnTo>
                  <a:pt x="1395" y="1230"/>
                </a:lnTo>
                <a:cubicBezTo>
                  <a:pt x="1395" y="1229"/>
                  <a:pt x="1394" y="1229"/>
                  <a:pt x="1394" y="1228"/>
                </a:cubicBezTo>
                <a:lnTo>
                  <a:pt x="1394" y="1229"/>
                </a:lnTo>
                <a:lnTo>
                  <a:pt x="1394" y="1229"/>
                </a:lnTo>
                <a:cubicBezTo>
                  <a:pt x="1392" y="1225"/>
                  <a:pt x="1391" y="1221"/>
                  <a:pt x="1390" y="1217"/>
                </a:cubicBezTo>
                <a:lnTo>
                  <a:pt x="1390" y="1217"/>
                </a:lnTo>
                <a:cubicBezTo>
                  <a:pt x="1390" y="1216"/>
                  <a:pt x="1390" y="1215"/>
                  <a:pt x="1390" y="1214"/>
                </a:cubicBezTo>
                <a:lnTo>
                  <a:pt x="1390" y="1214"/>
                </a:lnTo>
                <a:cubicBezTo>
                  <a:pt x="1394" y="1212"/>
                  <a:pt x="1398" y="1210"/>
                  <a:pt x="1403" y="1207"/>
                </a:cubicBezTo>
                <a:lnTo>
                  <a:pt x="1403" y="1207"/>
                </a:lnTo>
                <a:cubicBezTo>
                  <a:pt x="1405" y="1205"/>
                  <a:pt x="1406" y="1203"/>
                  <a:pt x="1405" y="1200"/>
                </a:cubicBezTo>
                <a:lnTo>
                  <a:pt x="1405" y="1200"/>
                </a:lnTo>
                <a:cubicBezTo>
                  <a:pt x="1392" y="1190"/>
                  <a:pt x="1409" y="1180"/>
                  <a:pt x="1409" y="1170"/>
                </a:cubicBezTo>
                <a:lnTo>
                  <a:pt x="1409" y="1170"/>
                </a:lnTo>
                <a:lnTo>
                  <a:pt x="1409" y="1170"/>
                </a:lnTo>
                <a:lnTo>
                  <a:pt x="1409" y="1170"/>
                </a:lnTo>
                <a:cubicBezTo>
                  <a:pt x="1409" y="1171"/>
                  <a:pt x="1409" y="1172"/>
                  <a:pt x="1409" y="1174"/>
                </a:cubicBezTo>
                <a:lnTo>
                  <a:pt x="1409" y="1174"/>
                </a:lnTo>
                <a:cubicBezTo>
                  <a:pt x="1412" y="1176"/>
                  <a:pt x="1413" y="1175"/>
                  <a:pt x="1416" y="1174"/>
                </a:cubicBezTo>
                <a:lnTo>
                  <a:pt x="1416" y="1174"/>
                </a:lnTo>
                <a:cubicBezTo>
                  <a:pt x="1416" y="1181"/>
                  <a:pt x="1419" y="1183"/>
                  <a:pt x="1426" y="1178"/>
                </a:cubicBezTo>
                <a:lnTo>
                  <a:pt x="1426" y="1178"/>
                </a:lnTo>
                <a:cubicBezTo>
                  <a:pt x="1426" y="1178"/>
                  <a:pt x="1426" y="1178"/>
                  <a:pt x="1426" y="1177"/>
                </a:cubicBezTo>
                <a:lnTo>
                  <a:pt x="1426" y="1177"/>
                </a:lnTo>
                <a:cubicBezTo>
                  <a:pt x="1431" y="1178"/>
                  <a:pt x="1435" y="1180"/>
                  <a:pt x="1440" y="1183"/>
                </a:cubicBezTo>
                <a:lnTo>
                  <a:pt x="1440" y="1183"/>
                </a:lnTo>
                <a:lnTo>
                  <a:pt x="1440" y="1183"/>
                </a:lnTo>
                <a:lnTo>
                  <a:pt x="1440" y="1183"/>
                </a:lnTo>
                <a:cubicBezTo>
                  <a:pt x="1437" y="1185"/>
                  <a:pt x="1438" y="1188"/>
                  <a:pt x="1438" y="1191"/>
                </a:cubicBezTo>
                <a:lnTo>
                  <a:pt x="1438" y="1191"/>
                </a:lnTo>
                <a:cubicBezTo>
                  <a:pt x="1437" y="1189"/>
                  <a:pt x="1435" y="1187"/>
                  <a:pt x="1434" y="1184"/>
                </a:cubicBezTo>
                <a:lnTo>
                  <a:pt x="1434" y="1184"/>
                </a:lnTo>
                <a:cubicBezTo>
                  <a:pt x="1432" y="1184"/>
                  <a:pt x="1429" y="1185"/>
                  <a:pt x="1427" y="1185"/>
                </a:cubicBezTo>
                <a:lnTo>
                  <a:pt x="1427" y="1185"/>
                </a:lnTo>
                <a:cubicBezTo>
                  <a:pt x="1427" y="1184"/>
                  <a:pt x="1427" y="1184"/>
                  <a:pt x="1427" y="1182"/>
                </a:cubicBezTo>
                <a:lnTo>
                  <a:pt x="1427" y="1182"/>
                </a:lnTo>
                <a:cubicBezTo>
                  <a:pt x="1424" y="1183"/>
                  <a:pt x="1423" y="1183"/>
                  <a:pt x="1421" y="1184"/>
                </a:cubicBezTo>
                <a:lnTo>
                  <a:pt x="1421" y="1184"/>
                </a:lnTo>
                <a:cubicBezTo>
                  <a:pt x="1418" y="1182"/>
                  <a:pt x="1415" y="1181"/>
                  <a:pt x="1412" y="1180"/>
                </a:cubicBezTo>
                <a:lnTo>
                  <a:pt x="1412" y="1180"/>
                </a:lnTo>
                <a:cubicBezTo>
                  <a:pt x="1412" y="1185"/>
                  <a:pt x="1413" y="1190"/>
                  <a:pt x="1419" y="1190"/>
                </a:cubicBezTo>
                <a:lnTo>
                  <a:pt x="1419" y="1190"/>
                </a:lnTo>
                <a:cubicBezTo>
                  <a:pt x="1419" y="1191"/>
                  <a:pt x="1419" y="1192"/>
                  <a:pt x="1419" y="1192"/>
                </a:cubicBezTo>
                <a:lnTo>
                  <a:pt x="1419" y="1192"/>
                </a:lnTo>
                <a:cubicBezTo>
                  <a:pt x="1416" y="1192"/>
                  <a:pt x="1414" y="1194"/>
                  <a:pt x="1413" y="1196"/>
                </a:cubicBezTo>
                <a:lnTo>
                  <a:pt x="1413" y="1196"/>
                </a:lnTo>
                <a:cubicBezTo>
                  <a:pt x="1413" y="1197"/>
                  <a:pt x="1413" y="1199"/>
                  <a:pt x="1413" y="1200"/>
                </a:cubicBezTo>
                <a:lnTo>
                  <a:pt x="1413" y="1200"/>
                </a:lnTo>
                <a:cubicBezTo>
                  <a:pt x="1413" y="1200"/>
                  <a:pt x="1413" y="1200"/>
                  <a:pt x="1413" y="1201"/>
                </a:cubicBezTo>
                <a:lnTo>
                  <a:pt x="1411" y="1208"/>
                </a:lnTo>
                <a:lnTo>
                  <a:pt x="1411" y="1208"/>
                </a:lnTo>
                <a:cubicBezTo>
                  <a:pt x="1410" y="1209"/>
                  <a:pt x="1409" y="1209"/>
                  <a:pt x="1409" y="1210"/>
                </a:cubicBezTo>
                <a:lnTo>
                  <a:pt x="1409" y="1210"/>
                </a:lnTo>
                <a:cubicBezTo>
                  <a:pt x="1409" y="1213"/>
                  <a:pt x="1409" y="1215"/>
                  <a:pt x="1411" y="1219"/>
                </a:cubicBezTo>
                <a:lnTo>
                  <a:pt x="1411" y="1219"/>
                </a:lnTo>
                <a:cubicBezTo>
                  <a:pt x="1414" y="1223"/>
                  <a:pt x="1417" y="1231"/>
                  <a:pt x="1424" y="1229"/>
                </a:cubicBezTo>
                <a:lnTo>
                  <a:pt x="1424" y="1229"/>
                </a:lnTo>
                <a:cubicBezTo>
                  <a:pt x="1422" y="1231"/>
                  <a:pt x="1421" y="1233"/>
                  <a:pt x="1420" y="1235"/>
                </a:cubicBezTo>
                <a:lnTo>
                  <a:pt x="1420" y="1235"/>
                </a:lnTo>
                <a:cubicBezTo>
                  <a:pt x="1421" y="1238"/>
                  <a:pt x="1424" y="1239"/>
                  <a:pt x="1426" y="1240"/>
                </a:cubicBezTo>
                <a:lnTo>
                  <a:pt x="1426" y="1240"/>
                </a:lnTo>
                <a:cubicBezTo>
                  <a:pt x="1434" y="1244"/>
                  <a:pt x="1428" y="1252"/>
                  <a:pt x="1428" y="1258"/>
                </a:cubicBezTo>
                <a:lnTo>
                  <a:pt x="1428" y="1258"/>
                </a:lnTo>
                <a:cubicBezTo>
                  <a:pt x="1429" y="1259"/>
                  <a:pt x="1430" y="1260"/>
                  <a:pt x="1432" y="1261"/>
                </a:cubicBezTo>
                <a:lnTo>
                  <a:pt x="1432" y="1261"/>
                </a:lnTo>
                <a:cubicBezTo>
                  <a:pt x="1432" y="1263"/>
                  <a:pt x="1432" y="1265"/>
                  <a:pt x="1434" y="1266"/>
                </a:cubicBezTo>
                <a:lnTo>
                  <a:pt x="1434" y="1266"/>
                </a:lnTo>
                <a:cubicBezTo>
                  <a:pt x="1436" y="1266"/>
                  <a:pt x="1437" y="1265"/>
                  <a:pt x="1438" y="1264"/>
                </a:cubicBezTo>
                <a:lnTo>
                  <a:pt x="1438" y="1264"/>
                </a:lnTo>
                <a:cubicBezTo>
                  <a:pt x="1438" y="1266"/>
                  <a:pt x="1440" y="1267"/>
                  <a:pt x="1445" y="1265"/>
                </a:cubicBezTo>
                <a:lnTo>
                  <a:pt x="1445" y="1265"/>
                </a:lnTo>
                <a:cubicBezTo>
                  <a:pt x="1445" y="1264"/>
                  <a:pt x="1445" y="1263"/>
                  <a:pt x="1445" y="1262"/>
                </a:cubicBezTo>
                <a:lnTo>
                  <a:pt x="1445" y="1262"/>
                </a:lnTo>
                <a:cubicBezTo>
                  <a:pt x="1446" y="1262"/>
                  <a:pt x="1446" y="1262"/>
                  <a:pt x="1447" y="1262"/>
                </a:cubicBezTo>
                <a:lnTo>
                  <a:pt x="1447" y="1262"/>
                </a:lnTo>
                <a:cubicBezTo>
                  <a:pt x="1446" y="1263"/>
                  <a:pt x="1446" y="1264"/>
                  <a:pt x="1445" y="1264"/>
                </a:cubicBezTo>
                <a:lnTo>
                  <a:pt x="1445" y="1264"/>
                </a:lnTo>
                <a:cubicBezTo>
                  <a:pt x="1444" y="1267"/>
                  <a:pt x="1444" y="1269"/>
                  <a:pt x="1444" y="1271"/>
                </a:cubicBezTo>
                <a:lnTo>
                  <a:pt x="1443" y="1271"/>
                </a:lnTo>
                <a:lnTo>
                  <a:pt x="1443" y="1271"/>
                </a:lnTo>
                <a:cubicBezTo>
                  <a:pt x="1436" y="1264"/>
                  <a:pt x="1434" y="1276"/>
                  <a:pt x="1428" y="1276"/>
                </a:cubicBezTo>
                <a:lnTo>
                  <a:pt x="1428" y="1276"/>
                </a:lnTo>
                <a:cubicBezTo>
                  <a:pt x="1426" y="1278"/>
                  <a:pt x="1424" y="1280"/>
                  <a:pt x="1424" y="1283"/>
                </a:cubicBezTo>
                <a:lnTo>
                  <a:pt x="1424" y="1283"/>
                </a:lnTo>
                <a:cubicBezTo>
                  <a:pt x="1424" y="1283"/>
                  <a:pt x="1423" y="1283"/>
                  <a:pt x="1422" y="1283"/>
                </a:cubicBezTo>
                <a:lnTo>
                  <a:pt x="1422" y="1283"/>
                </a:lnTo>
                <a:lnTo>
                  <a:pt x="1422" y="1283"/>
                </a:lnTo>
                <a:lnTo>
                  <a:pt x="1422" y="1283"/>
                </a:lnTo>
                <a:cubicBezTo>
                  <a:pt x="1422" y="1280"/>
                  <a:pt x="1420" y="1278"/>
                  <a:pt x="1418" y="1276"/>
                </a:cubicBezTo>
                <a:lnTo>
                  <a:pt x="1418" y="1276"/>
                </a:lnTo>
                <a:cubicBezTo>
                  <a:pt x="1415" y="1275"/>
                  <a:pt x="1413" y="1270"/>
                  <a:pt x="1411" y="1272"/>
                </a:cubicBezTo>
                <a:lnTo>
                  <a:pt x="1411" y="1272"/>
                </a:lnTo>
                <a:cubicBezTo>
                  <a:pt x="1410" y="1272"/>
                  <a:pt x="1410" y="1272"/>
                  <a:pt x="1410" y="1272"/>
                </a:cubicBezTo>
                <a:lnTo>
                  <a:pt x="1410" y="1272"/>
                </a:lnTo>
                <a:cubicBezTo>
                  <a:pt x="1411" y="1269"/>
                  <a:pt x="1410" y="1265"/>
                  <a:pt x="1407" y="1263"/>
                </a:cubicBezTo>
                <a:lnTo>
                  <a:pt x="1407" y="1263"/>
                </a:lnTo>
                <a:cubicBezTo>
                  <a:pt x="1406" y="1264"/>
                  <a:pt x="1403" y="1266"/>
                  <a:pt x="1400" y="1268"/>
                </a:cubicBezTo>
                <a:lnTo>
                  <a:pt x="1400" y="1268"/>
                </a:lnTo>
                <a:cubicBezTo>
                  <a:pt x="1398" y="1268"/>
                  <a:pt x="1397" y="1268"/>
                  <a:pt x="1396" y="1266"/>
                </a:cubicBezTo>
                <a:lnTo>
                  <a:pt x="1396" y="1266"/>
                </a:lnTo>
                <a:cubicBezTo>
                  <a:pt x="1393" y="1266"/>
                  <a:pt x="1391" y="1267"/>
                  <a:pt x="1389" y="1269"/>
                </a:cubicBezTo>
                <a:lnTo>
                  <a:pt x="1430" y="1291"/>
                </a:lnTo>
                <a:lnTo>
                  <a:pt x="1430" y="1291"/>
                </a:lnTo>
                <a:cubicBezTo>
                  <a:pt x="1432" y="1291"/>
                  <a:pt x="1434" y="1289"/>
                  <a:pt x="1436" y="1288"/>
                </a:cubicBezTo>
                <a:lnTo>
                  <a:pt x="1436" y="1288"/>
                </a:lnTo>
                <a:cubicBezTo>
                  <a:pt x="1436" y="1289"/>
                  <a:pt x="1436" y="1291"/>
                  <a:pt x="1437" y="1291"/>
                </a:cubicBezTo>
                <a:lnTo>
                  <a:pt x="1437" y="1291"/>
                </a:lnTo>
                <a:cubicBezTo>
                  <a:pt x="1437" y="1291"/>
                  <a:pt x="1437" y="1291"/>
                  <a:pt x="1438" y="1291"/>
                </a:cubicBezTo>
                <a:lnTo>
                  <a:pt x="1438" y="1291"/>
                </a:lnTo>
                <a:cubicBezTo>
                  <a:pt x="1436" y="1292"/>
                  <a:pt x="1434" y="1293"/>
                  <a:pt x="1434" y="1293"/>
                </a:cubicBezTo>
                <a:lnTo>
                  <a:pt x="1446" y="1300"/>
                </a:lnTo>
                <a:lnTo>
                  <a:pt x="1446" y="1300"/>
                </a:lnTo>
                <a:cubicBezTo>
                  <a:pt x="1446" y="1295"/>
                  <a:pt x="1446" y="1291"/>
                  <a:pt x="1451" y="1290"/>
                </a:cubicBezTo>
                <a:lnTo>
                  <a:pt x="1451" y="1290"/>
                </a:lnTo>
                <a:lnTo>
                  <a:pt x="1451" y="1290"/>
                </a:lnTo>
                <a:lnTo>
                  <a:pt x="1451" y="1290"/>
                </a:lnTo>
                <a:lnTo>
                  <a:pt x="1451" y="1290"/>
                </a:lnTo>
                <a:lnTo>
                  <a:pt x="1451" y="1297"/>
                </a:lnTo>
                <a:lnTo>
                  <a:pt x="1451" y="1297"/>
                </a:lnTo>
                <a:cubicBezTo>
                  <a:pt x="1459" y="1297"/>
                  <a:pt x="1466" y="1295"/>
                  <a:pt x="1473" y="1295"/>
                </a:cubicBezTo>
                <a:lnTo>
                  <a:pt x="1473" y="1295"/>
                </a:lnTo>
                <a:cubicBezTo>
                  <a:pt x="1475" y="1294"/>
                  <a:pt x="1475" y="1292"/>
                  <a:pt x="1475" y="1291"/>
                </a:cubicBezTo>
                <a:lnTo>
                  <a:pt x="1475" y="1291"/>
                </a:lnTo>
                <a:cubicBezTo>
                  <a:pt x="1476" y="1291"/>
                  <a:pt x="1477" y="1291"/>
                  <a:pt x="1477" y="1291"/>
                </a:cubicBezTo>
                <a:lnTo>
                  <a:pt x="1477" y="1291"/>
                </a:lnTo>
                <a:cubicBezTo>
                  <a:pt x="1483" y="1286"/>
                  <a:pt x="1487" y="1282"/>
                  <a:pt x="1478" y="1278"/>
                </a:cubicBezTo>
                <a:lnTo>
                  <a:pt x="1478" y="1278"/>
                </a:lnTo>
                <a:cubicBezTo>
                  <a:pt x="1476" y="1278"/>
                  <a:pt x="1474" y="1279"/>
                  <a:pt x="1472" y="1280"/>
                </a:cubicBezTo>
                <a:lnTo>
                  <a:pt x="1472" y="1280"/>
                </a:lnTo>
                <a:cubicBezTo>
                  <a:pt x="1471" y="1280"/>
                  <a:pt x="1471" y="1280"/>
                  <a:pt x="1471" y="1281"/>
                </a:cubicBezTo>
                <a:lnTo>
                  <a:pt x="1471" y="1281"/>
                </a:lnTo>
                <a:cubicBezTo>
                  <a:pt x="1469" y="1267"/>
                  <a:pt x="1482" y="1272"/>
                  <a:pt x="1486" y="1266"/>
                </a:cubicBezTo>
                <a:lnTo>
                  <a:pt x="1486" y="1266"/>
                </a:lnTo>
                <a:cubicBezTo>
                  <a:pt x="1487" y="1267"/>
                  <a:pt x="1487" y="1267"/>
                  <a:pt x="1487" y="1267"/>
                </a:cubicBezTo>
                <a:lnTo>
                  <a:pt x="1487" y="1267"/>
                </a:lnTo>
                <a:cubicBezTo>
                  <a:pt x="1487" y="1268"/>
                  <a:pt x="1487" y="1268"/>
                  <a:pt x="1487" y="1269"/>
                </a:cubicBezTo>
                <a:lnTo>
                  <a:pt x="1487" y="1269"/>
                </a:lnTo>
                <a:cubicBezTo>
                  <a:pt x="1489" y="1271"/>
                  <a:pt x="1489" y="1275"/>
                  <a:pt x="1490" y="1278"/>
                </a:cubicBezTo>
                <a:lnTo>
                  <a:pt x="1490" y="1278"/>
                </a:lnTo>
                <a:lnTo>
                  <a:pt x="1491" y="1278"/>
                </a:lnTo>
                <a:lnTo>
                  <a:pt x="1485" y="1257"/>
                </a:lnTo>
                <a:lnTo>
                  <a:pt x="1485" y="1257"/>
                </a:lnTo>
                <a:cubicBezTo>
                  <a:pt x="1485" y="1258"/>
                  <a:pt x="1485" y="1258"/>
                  <a:pt x="1485" y="1260"/>
                </a:cubicBezTo>
                <a:lnTo>
                  <a:pt x="1485" y="1260"/>
                </a:lnTo>
                <a:cubicBezTo>
                  <a:pt x="1484" y="1261"/>
                  <a:pt x="1483" y="1262"/>
                  <a:pt x="1483" y="1264"/>
                </a:cubicBezTo>
                <a:lnTo>
                  <a:pt x="1483" y="1264"/>
                </a:lnTo>
                <a:cubicBezTo>
                  <a:pt x="1480" y="1260"/>
                  <a:pt x="1478" y="1257"/>
                  <a:pt x="1476" y="1254"/>
                </a:cubicBezTo>
                <a:lnTo>
                  <a:pt x="1470" y="1252"/>
                </a:lnTo>
                <a:lnTo>
                  <a:pt x="1470" y="1252"/>
                </a:lnTo>
                <a:cubicBezTo>
                  <a:pt x="1469" y="1245"/>
                  <a:pt x="1486" y="1237"/>
                  <a:pt x="1468" y="1233"/>
                </a:cubicBezTo>
                <a:lnTo>
                  <a:pt x="1468" y="1233"/>
                </a:lnTo>
                <a:cubicBezTo>
                  <a:pt x="1469" y="1230"/>
                  <a:pt x="1470" y="1227"/>
                  <a:pt x="1471" y="1223"/>
                </a:cubicBezTo>
                <a:lnTo>
                  <a:pt x="1471" y="1223"/>
                </a:lnTo>
                <a:cubicBezTo>
                  <a:pt x="1472" y="1223"/>
                  <a:pt x="1474" y="1223"/>
                  <a:pt x="1476" y="1223"/>
                </a:cubicBezTo>
                <a:lnTo>
                  <a:pt x="1469" y="1200"/>
                </a:lnTo>
                <a:lnTo>
                  <a:pt x="1469" y="1200"/>
                </a:lnTo>
                <a:cubicBezTo>
                  <a:pt x="1469" y="1200"/>
                  <a:pt x="1468" y="1200"/>
                  <a:pt x="1468" y="1199"/>
                </a:cubicBezTo>
                <a:lnTo>
                  <a:pt x="1468" y="1199"/>
                </a:lnTo>
                <a:lnTo>
                  <a:pt x="1467" y="1199"/>
                </a:lnTo>
                <a:lnTo>
                  <a:pt x="1467" y="1199"/>
                </a:lnTo>
                <a:cubicBezTo>
                  <a:pt x="1467" y="1199"/>
                  <a:pt x="1467" y="1199"/>
                  <a:pt x="1467" y="1198"/>
                </a:cubicBezTo>
                <a:lnTo>
                  <a:pt x="1467" y="1198"/>
                </a:lnTo>
                <a:cubicBezTo>
                  <a:pt x="1468" y="1199"/>
                  <a:pt x="1468" y="1198"/>
                  <a:pt x="1469" y="1198"/>
                </a:cubicBezTo>
                <a:lnTo>
                  <a:pt x="1463" y="1178"/>
                </a:lnTo>
                <a:lnTo>
                  <a:pt x="1463" y="1178"/>
                </a:lnTo>
                <a:cubicBezTo>
                  <a:pt x="1463" y="1178"/>
                  <a:pt x="1462" y="1178"/>
                  <a:pt x="1462" y="1179"/>
                </a:cubicBezTo>
                <a:lnTo>
                  <a:pt x="1462" y="1179"/>
                </a:lnTo>
                <a:lnTo>
                  <a:pt x="1462" y="1180"/>
                </a:lnTo>
                <a:lnTo>
                  <a:pt x="1462" y="1180"/>
                </a:lnTo>
                <a:cubicBezTo>
                  <a:pt x="1462" y="1178"/>
                  <a:pt x="1461" y="1177"/>
                  <a:pt x="1461" y="1175"/>
                </a:cubicBezTo>
                <a:lnTo>
                  <a:pt x="1461" y="1175"/>
                </a:lnTo>
                <a:cubicBezTo>
                  <a:pt x="1461" y="1174"/>
                  <a:pt x="1462" y="1174"/>
                  <a:pt x="1462" y="1172"/>
                </a:cubicBezTo>
                <a:lnTo>
                  <a:pt x="1458" y="1160"/>
                </a:lnTo>
                <a:lnTo>
                  <a:pt x="1458" y="1160"/>
                </a:lnTo>
                <a:cubicBezTo>
                  <a:pt x="1457" y="1162"/>
                  <a:pt x="1457" y="1163"/>
                  <a:pt x="1456" y="1165"/>
                </a:cubicBezTo>
                <a:lnTo>
                  <a:pt x="1456" y="1165"/>
                </a:lnTo>
                <a:cubicBezTo>
                  <a:pt x="1456" y="1164"/>
                  <a:pt x="1456" y="1164"/>
                  <a:pt x="1456" y="1164"/>
                </a:cubicBezTo>
                <a:lnTo>
                  <a:pt x="1456" y="1164"/>
                </a:lnTo>
                <a:lnTo>
                  <a:pt x="1456" y="1163"/>
                </a:lnTo>
                <a:lnTo>
                  <a:pt x="1456" y="1163"/>
                </a:lnTo>
                <a:cubicBezTo>
                  <a:pt x="1457" y="1162"/>
                  <a:pt x="1456" y="1161"/>
                  <a:pt x="1456" y="1160"/>
                </a:cubicBezTo>
                <a:lnTo>
                  <a:pt x="1456" y="1160"/>
                </a:lnTo>
                <a:cubicBezTo>
                  <a:pt x="1456" y="1159"/>
                  <a:pt x="1456" y="1158"/>
                  <a:pt x="1457" y="1157"/>
                </a:cubicBezTo>
                <a:lnTo>
                  <a:pt x="1454" y="1145"/>
                </a:lnTo>
                <a:lnTo>
                  <a:pt x="1454" y="1145"/>
                </a:lnTo>
                <a:cubicBezTo>
                  <a:pt x="1452" y="1146"/>
                  <a:pt x="1451" y="1147"/>
                  <a:pt x="1450" y="1147"/>
                </a:cubicBezTo>
                <a:lnTo>
                  <a:pt x="1450" y="1147"/>
                </a:lnTo>
                <a:cubicBezTo>
                  <a:pt x="1450" y="1147"/>
                  <a:pt x="1450" y="1146"/>
                  <a:pt x="1450" y="1145"/>
                </a:cubicBezTo>
                <a:lnTo>
                  <a:pt x="1450" y="1145"/>
                </a:lnTo>
                <a:lnTo>
                  <a:pt x="1450" y="1145"/>
                </a:lnTo>
                <a:lnTo>
                  <a:pt x="1450" y="1145"/>
                </a:lnTo>
                <a:cubicBezTo>
                  <a:pt x="1451" y="1145"/>
                  <a:pt x="1452" y="1144"/>
                  <a:pt x="1454" y="1144"/>
                </a:cubicBezTo>
                <a:lnTo>
                  <a:pt x="1443" y="1105"/>
                </a:lnTo>
                <a:lnTo>
                  <a:pt x="1443" y="1105"/>
                </a:lnTo>
                <a:cubicBezTo>
                  <a:pt x="1449" y="1101"/>
                  <a:pt x="1455" y="1096"/>
                  <a:pt x="1461" y="1092"/>
                </a:cubicBezTo>
                <a:lnTo>
                  <a:pt x="1461" y="1092"/>
                </a:lnTo>
                <a:cubicBezTo>
                  <a:pt x="1461" y="1090"/>
                  <a:pt x="1461" y="1089"/>
                  <a:pt x="1460" y="1088"/>
                </a:cubicBezTo>
                <a:lnTo>
                  <a:pt x="1460" y="1088"/>
                </a:lnTo>
                <a:cubicBezTo>
                  <a:pt x="1461" y="1086"/>
                  <a:pt x="1462" y="1085"/>
                  <a:pt x="1462" y="1084"/>
                </a:cubicBezTo>
                <a:lnTo>
                  <a:pt x="1462" y="1084"/>
                </a:lnTo>
                <a:lnTo>
                  <a:pt x="1462" y="1084"/>
                </a:lnTo>
                <a:lnTo>
                  <a:pt x="1462" y="1084"/>
                </a:lnTo>
                <a:cubicBezTo>
                  <a:pt x="1463" y="1086"/>
                  <a:pt x="1464" y="1088"/>
                  <a:pt x="1465" y="1088"/>
                </a:cubicBezTo>
                <a:lnTo>
                  <a:pt x="1465" y="1088"/>
                </a:lnTo>
                <a:cubicBezTo>
                  <a:pt x="1471" y="1084"/>
                  <a:pt x="1477" y="1079"/>
                  <a:pt x="1483" y="1074"/>
                </a:cubicBezTo>
                <a:lnTo>
                  <a:pt x="1483" y="1074"/>
                </a:lnTo>
                <a:cubicBezTo>
                  <a:pt x="1483" y="1070"/>
                  <a:pt x="1469" y="1076"/>
                  <a:pt x="1478" y="1066"/>
                </a:cubicBezTo>
                <a:lnTo>
                  <a:pt x="1478" y="1066"/>
                </a:lnTo>
                <a:cubicBezTo>
                  <a:pt x="1479" y="1064"/>
                  <a:pt x="1477" y="1063"/>
                  <a:pt x="1476" y="1061"/>
                </a:cubicBezTo>
                <a:lnTo>
                  <a:pt x="1476" y="1061"/>
                </a:lnTo>
                <a:cubicBezTo>
                  <a:pt x="1477" y="1061"/>
                  <a:pt x="1479" y="1060"/>
                  <a:pt x="1481" y="1059"/>
                </a:cubicBezTo>
                <a:lnTo>
                  <a:pt x="1481" y="1059"/>
                </a:lnTo>
                <a:lnTo>
                  <a:pt x="1482" y="1058"/>
                </a:lnTo>
                <a:lnTo>
                  <a:pt x="1482" y="1058"/>
                </a:lnTo>
                <a:cubicBezTo>
                  <a:pt x="1483" y="1060"/>
                  <a:pt x="1483" y="1061"/>
                  <a:pt x="1483" y="1063"/>
                </a:cubicBezTo>
                <a:lnTo>
                  <a:pt x="1483" y="1063"/>
                </a:lnTo>
                <a:cubicBezTo>
                  <a:pt x="1483" y="1066"/>
                  <a:pt x="1482" y="1070"/>
                  <a:pt x="1486" y="1068"/>
                </a:cubicBezTo>
                <a:lnTo>
                  <a:pt x="1486" y="1068"/>
                </a:lnTo>
                <a:cubicBezTo>
                  <a:pt x="1487" y="1067"/>
                  <a:pt x="1487" y="1066"/>
                  <a:pt x="1487" y="1063"/>
                </a:cubicBezTo>
                <a:lnTo>
                  <a:pt x="1487" y="1063"/>
                </a:lnTo>
                <a:cubicBezTo>
                  <a:pt x="1489" y="1064"/>
                  <a:pt x="1491" y="1064"/>
                  <a:pt x="1493" y="1066"/>
                </a:cubicBezTo>
                <a:lnTo>
                  <a:pt x="1493" y="1066"/>
                </a:lnTo>
                <a:cubicBezTo>
                  <a:pt x="1497" y="1062"/>
                  <a:pt x="1500" y="1059"/>
                  <a:pt x="1505" y="1055"/>
                </a:cubicBezTo>
                <a:lnTo>
                  <a:pt x="1505" y="1055"/>
                </a:lnTo>
                <a:cubicBezTo>
                  <a:pt x="1501" y="1051"/>
                  <a:pt x="1511" y="1046"/>
                  <a:pt x="1504" y="1042"/>
                </a:cubicBezTo>
                <a:lnTo>
                  <a:pt x="1504" y="1042"/>
                </a:lnTo>
                <a:cubicBezTo>
                  <a:pt x="1502" y="1039"/>
                  <a:pt x="1501" y="1037"/>
                  <a:pt x="1500" y="1033"/>
                </a:cubicBezTo>
                <a:lnTo>
                  <a:pt x="1500" y="1033"/>
                </a:lnTo>
                <a:cubicBezTo>
                  <a:pt x="1501" y="1033"/>
                  <a:pt x="1501" y="1033"/>
                  <a:pt x="1501" y="1033"/>
                </a:cubicBezTo>
                <a:lnTo>
                  <a:pt x="1501" y="1033"/>
                </a:lnTo>
                <a:lnTo>
                  <a:pt x="1500" y="1032"/>
                </a:lnTo>
                <a:lnTo>
                  <a:pt x="1500" y="1032"/>
                </a:lnTo>
                <a:cubicBezTo>
                  <a:pt x="1499" y="1027"/>
                  <a:pt x="1498" y="1022"/>
                  <a:pt x="1493" y="1019"/>
                </a:cubicBezTo>
                <a:lnTo>
                  <a:pt x="1493" y="1019"/>
                </a:lnTo>
                <a:cubicBezTo>
                  <a:pt x="1493" y="1018"/>
                  <a:pt x="1493" y="1016"/>
                  <a:pt x="1494" y="1014"/>
                </a:cubicBezTo>
                <a:lnTo>
                  <a:pt x="1494" y="1014"/>
                </a:lnTo>
                <a:cubicBezTo>
                  <a:pt x="1493" y="1013"/>
                  <a:pt x="1492" y="1012"/>
                  <a:pt x="1491" y="1012"/>
                </a:cubicBezTo>
                <a:lnTo>
                  <a:pt x="1491" y="1012"/>
                </a:lnTo>
                <a:cubicBezTo>
                  <a:pt x="1491" y="1011"/>
                  <a:pt x="1490" y="1010"/>
                  <a:pt x="1489" y="1010"/>
                </a:cubicBezTo>
                <a:lnTo>
                  <a:pt x="1489" y="1010"/>
                </a:lnTo>
                <a:cubicBezTo>
                  <a:pt x="1489" y="1009"/>
                  <a:pt x="1489" y="1009"/>
                  <a:pt x="1489" y="1009"/>
                </a:cubicBezTo>
                <a:lnTo>
                  <a:pt x="1489" y="1009"/>
                </a:lnTo>
                <a:lnTo>
                  <a:pt x="1490" y="1009"/>
                </a:lnTo>
                <a:lnTo>
                  <a:pt x="1490" y="1009"/>
                </a:lnTo>
                <a:cubicBezTo>
                  <a:pt x="1493" y="1006"/>
                  <a:pt x="1495" y="1004"/>
                  <a:pt x="1498" y="1002"/>
                </a:cubicBezTo>
                <a:lnTo>
                  <a:pt x="1498" y="1002"/>
                </a:lnTo>
                <a:cubicBezTo>
                  <a:pt x="1497" y="1000"/>
                  <a:pt x="1496" y="999"/>
                  <a:pt x="1495" y="998"/>
                </a:cubicBezTo>
                <a:lnTo>
                  <a:pt x="1495" y="998"/>
                </a:lnTo>
                <a:cubicBezTo>
                  <a:pt x="1498" y="994"/>
                  <a:pt x="1497" y="990"/>
                  <a:pt x="1497" y="985"/>
                </a:cubicBezTo>
                <a:lnTo>
                  <a:pt x="1497" y="985"/>
                </a:lnTo>
                <a:cubicBezTo>
                  <a:pt x="1498" y="984"/>
                  <a:pt x="1499" y="984"/>
                  <a:pt x="1499" y="983"/>
                </a:cubicBezTo>
                <a:lnTo>
                  <a:pt x="1499" y="983"/>
                </a:lnTo>
                <a:cubicBezTo>
                  <a:pt x="1502" y="982"/>
                  <a:pt x="1505" y="982"/>
                  <a:pt x="1506" y="980"/>
                </a:cubicBezTo>
                <a:lnTo>
                  <a:pt x="1506" y="980"/>
                </a:lnTo>
                <a:lnTo>
                  <a:pt x="1506" y="980"/>
                </a:lnTo>
                <a:lnTo>
                  <a:pt x="1506" y="980"/>
                </a:lnTo>
                <a:cubicBezTo>
                  <a:pt x="1509" y="980"/>
                  <a:pt x="1511" y="980"/>
                  <a:pt x="1512" y="980"/>
                </a:cubicBezTo>
                <a:lnTo>
                  <a:pt x="1512" y="980"/>
                </a:lnTo>
                <a:cubicBezTo>
                  <a:pt x="1516" y="979"/>
                  <a:pt x="1520" y="977"/>
                  <a:pt x="1522" y="975"/>
                </a:cubicBezTo>
                <a:lnTo>
                  <a:pt x="1522" y="975"/>
                </a:lnTo>
                <a:cubicBezTo>
                  <a:pt x="1526" y="973"/>
                  <a:pt x="1528" y="969"/>
                  <a:pt x="1530" y="966"/>
                </a:cubicBezTo>
                <a:lnTo>
                  <a:pt x="1530" y="966"/>
                </a:lnTo>
                <a:lnTo>
                  <a:pt x="1530" y="966"/>
                </a:lnTo>
                <a:lnTo>
                  <a:pt x="1530" y="966"/>
                </a:lnTo>
                <a:cubicBezTo>
                  <a:pt x="1533" y="965"/>
                  <a:pt x="1536" y="961"/>
                  <a:pt x="1540" y="961"/>
                </a:cubicBezTo>
                <a:lnTo>
                  <a:pt x="1540" y="961"/>
                </a:lnTo>
                <a:cubicBezTo>
                  <a:pt x="1537" y="963"/>
                  <a:pt x="1537" y="965"/>
                  <a:pt x="1535" y="967"/>
                </a:cubicBezTo>
                <a:lnTo>
                  <a:pt x="1535" y="967"/>
                </a:lnTo>
                <a:cubicBezTo>
                  <a:pt x="1535" y="969"/>
                  <a:pt x="1535" y="974"/>
                  <a:pt x="1533" y="974"/>
                </a:cubicBezTo>
                <a:lnTo>
                  <a:pt x="1533" y="974"/>
                </a:lnTo>
                <a:cubicBezTo>
                  <a:pt x="1525" y="978"/>
                  <a:pt x="1530" y="980"/>
                  <a:pt x="1533" y="982"/>
                </a:cubicBezTo>
                <a:lnTo>
                  <a:pt x="1533" y="982"/>
                </a:lnTo>
                <a:cubicBezTo>
                  <a:pt x="1532" y="983"/>
                  <a:pt x="1532" y="983"/>
                  <a:pt x="1530" y="983"/>
                </a:cubicBezTo>
                <a:lnTo>
                  <a:pt x="1530" y="983"/>
                </a:lnTo>
                <a:cubicBezTo>
                  <a:pt x="1529" y="982"/>
                  <a:pt x="1528" y="981"/>
                  <a:pt x="1526" y="980"/>
                </a:cubicBezTo>
                <a:lnTo>
                  <a:pt x="1526" y="980"/>
                </a:lnTo>
                <a:cubicBezTo>
                  <a:pt x="1519" y="986"/>
                  <a:pt x="1524" y="990"/>
                  <a:pt x="1528" y="995"/>
                </a:cubicBezTo>
                <a:lnTo>
                  <a:pt x="1528" y="995"/>
                </a:lnTo>
                <a:cubicBezTo>
                  <a:pt x="1529" y="1001"/>
                  <a:pt x="1528" y="1006"/>
                  <a:pt x="1521" y="1011"/>
                </a:cubicBezTo>
                <a:lnTo>
                  <a:pt x="1521" y="1011"/>
                </a:lnTo>
                <a:cubicBezTo>
                  <a:pt x="1518" y="1014"/>
                  <a:pt x="1511" y="1016"/>
                  <a:pt x="1514" y="1022"/>
                </a:cubicBezTo>
                <a:lnTo>
                  <a:pt x="1514" y="1022"/>
                </a:lnTo>
                <a:cubicBezTo>
                  <a:pt x="1518" y="1023"/>
                  <a:pt x="1523" y="1024"/>
                  <a:pt x="1527" y="1026"/>
                </a:cubicBezTo>
                <a:lnTo>
                  <a:pt x="1527" y="1026"/>
                </a:lnTo>
                <a:lnTo>
                  <a:pt x="1527" y="1026"/>
                </a:lnTo>
                <a:lnTo>
                  <a:pt x="1527" y="1026"/>
                </a:lnTo>
                <a:cubicBezTo>
                  <a:pt x="1529" y="1026"/>
                  <a:pt x="1530" y="1026"/>
                  <a:pt x="1533" y="1026"/>
                </a:cubicBezTo>
                <a:lnTo>
                  <a:pt x="1533" y="1026"/>
                </a:lnTo>
                <a:cubicBezTo>
                  <a:pt x="1536" y="1023"/>
                  <a:pt x="1538" y="1020"/>
                  <a:pt x="1541" y="1018"/>
                </a:cubicBezTo>
                <a:lnTo>
                  <a:pt x="1541" y="1018"/>
                </a:lnTo>
                <a:cubicBezTo>
                  <a:pt x="1547" y="1010"/>
                  <a:pt x="1552" y="1003"/>
                  <a:pt x="1558" y="996"/>
                </a:cubicBezTo>
                <a:lnTo>
                  <a:pt x="1558" y="996"/>
                </a:lnTo>
                <a:cubicBezTo>
                  <a:pt x="1665" y="845"/>
                  <a:pt x="1653" y="633"/>
                  <a:pt x="1563" y="472"/>
                </a:cubicBezTo>
                <a:close/>
              </a:path>
            </a:pathLst>
          </a:custGeom>
          <a:solidFill>
            <a:srgbClr val="FFD04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6AB1D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95" name="Line 535">
            <a:extLst>
              <a:ext uri="{FF2B5EF4-FFF2-40B4-BE49-F238E27FC236}">
                <a16:creationId xmlns:a16="http://schemas.microsoft.com/office/drawing/2014/main" id="{BD4571CE-8551-4079-A0D1-452E816CC62B}"/>
              </a:ext>
            </a:extLst>
          </p:cNvPr>
          <p:cNvSpPr>
            <a:spLocks noChangeShapeType="1"/>
          </p:cNvSpPr>
          <p:nvPr/>
        </p:nvSpPr>
        <p:spPr bwMode="auto">
          <a:xfrm>
            <a:off x="2299952" y="5807676"/>
            <a:ext cx="3208769" cy="3985"/>
          </a:xfrm>
          <a:prstGeom prst="line">
            <a:avLst/>
          </a:prstGeom>
          <a:noFill/>
          <a:ln w="25400" cap="flat">
            <a:solidFill>
              <a:srgbClr val="FFD042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96" name="Freeform 538">
            <a:extLst>
              <a:ext uri="{FF2B5EF4-FFF2-40B4-BE49-F238E27FC236}">
                <a16:creationId xmlns:a16="http://schemas.microsoft.com/office/drawing/2014/main" id="{5FA26F92-1362-4B8F-AC4D-1A9D483F5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534" y="5807676"/>
            <a:ext cx="3212756" cy="3985"/>
          </a:xfrm>
          <a:custGeom>
            <a:avLst/>
            <a:gdLst>
              <a:gd name="T0" fmla="*/ 0 w 3553"/>
              <a:gd name="T1" fmla="*/ 0 h 1"/>
              <a:gd name="T2" fmla="*/ 1734 w 3553"/>
              <a:gd name="T3" fmla="*/ 0 h 1"/>
              <a:gd name="T4" fmla="*/ 3552 w 3553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53" h="1">
                <a:moveTo>
                  <a:pt x="0" y="0"/>
                </a:moveTo>
                <a:lnTo>
                  <a:pt x="1734" y="0"/>
                </a:lnTo>
                <a:lnTo>
                  <a:pt x="3552" y="0"/>
                </a:lnTo>
              </a:path>
            </a:pathLst>
          </a:custGeom>
          <a:noFill/>
          <a:ln w="25400" cap="flat">
            <a:solidFill>
              <a:srgbClr val="6AB1DF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97" name="Line 541">
            <a:extLst>
              <a:ext uri="{FF2B5EF4-FFF2-40B4-BE49-F238E27FC236}">
                <a16:creationId xmlns:a16="http://schemas.microsoft.com/office/drawing/2014/main" id="{BDC4D7D3-098A-45E3-BB2E-12635A9F5D81}"/>
              </a:ext>
            </a:extLst>
          </p:cNvPr>
          <p:cNvSpPr>
            <a:spLocks noChangeShapeType="1"/>
          </p:cNvSpPr>
          <p:nvPr/>
        </p:nvSpPr>
        <p:spPr bwMode="auto">
          <a:xfrm>
            <a:off x="13397116" y="5807676"/>
            <a:ext cx="3208769" cy="3985"/>
          </a:xfrm>
          <a:prstGeom prst="line">
            <a:avLst/>
          </a:prstGeom>
          <a:noFill/>
          <a:ln w="25400" cap="flat">
            <a:solidFill>
              <a:srgbClr val="F02A37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98" name="Line 544">
            <a:extLst>
              <a:ext uri="{FF2B5EF4-FFF2-40B4-BE49-F238E27FC236}">
                <a16:creationId xmlns:a16="http://schemas.microsoft.com/office/drawing/2014/main" id="{AA3DF55B-9D0E-49F8-8E77-D4618E147AC9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45698" y="5807676"/>
            <a:ext cx="3208769" cy="3985"/>
          </a:xfrm>
          <a:prstGeom prst="line">
            <a:avLst/>
          </a:prstGeom>
          <a:noFill/>
          <a:ln w="25400" cap="flat">
            <a:solidFill>
              <a:srgbClr val="6AB1DF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99" name="Freeform 547">
            <a:extLst>
              <a:ext uri="{FF2B5EF4-FFF2-40B4-BE49-F238E27FC236}">
                <a16:creationId xmlns:a16="http://schemas.microsoft.com/office/drawing/2014/main" id="{80E196F9-2586-4ACB-85A1-0EA8AB4A5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0456" y="6038867"/>
            <a:ext cx="2499252" cy="1582461"/>
          </a:xfrm>
          <a:custGeom>
            <a:avLst/>
            <a:gdLst>
              <a:gd name="T0" fmla="*/ 0 w 2766"/>
              <a:gd name="T1" fmla="*/ 0 h 1750"/>
              <a:gd name="T2" fmla="*/ 0 w 2766"/>
              <a:gd name="T3" fmla="*/ 1397 h 1750"/>
              <a:gd name="T4" fmla="*/ 0 w 2766"/>
              <a:gd name="T5" fmla="*/ 1397 h 1750"/>
              <a:gd name="T6" fmla="*/ 352 w 2766"/>
              <a:gd name="T7" fmla="*/ 1749 h 1750"/>
              <a:gd name="T8" fmla="*/ 2765 w 2766"/>
              <a:gd name="T9" fmla="*/ 1749 h 17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66" h="1750">
                <a:moveTo>
                  <a:pt x="0" y="0"/>
                </a:moveTo>
                <a:lnTo>
                  <a:pt x="0" y="1397"/>
                </a:lnTo>
                <a:lnTo>
                  <a:pt x="0" y="1397"/>
                </a:lnTo>
                <a:cubicBezTo>
                  <a:pt x="0" y="1591"/>
                  <a:pt x="157" y="1749"/>
                  <a:pt x="352" y="1749"/>
                </a:cubicBezTo>
                <a:lnTo>
                  <a:pt x="2765" y="1749"/>
                </a:lnTo>
              </a:path>
            </a:pathLst>
          </a:custGeom>
          <a:noFill/>
          <a:ln w="25400" cap="flat">
            <a:solidFill>
              <a:srgbClr val="FFD042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400" name="Freeform 550">
            <a:extLst>
              <a:ext uri="{FF2B5EF4-FFF2-40B4-BE49-F238E27FC236}">
                <a16:creationId xmlns:a16="http://schemas.microsoft.com/office/drawing/2014/main" id="{6BE11DBD-8FE2-493B-A02E-B21CBB41E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58898" y="5959146"/>
            <a:ext cx="637768" cy="1275536"/>
          </a:xfrm>
          <a:custGeom>
            <a:avLst/>
            <a:gdLst>
              <a:gd name="T0" fmla="*/ 703 w 704"/>
              <a:gd name="T1" fmla="*/ 1411 h 1412"/>
              <a:gd name="T2" fmla="*/ 703 w 704"/>
              <a:gd name="T3" fmla="*/ 839 h 1412"/>
              <a:gd name="T4" fmla="*/ 703 w 704"/>
              <a:gd name="T5" fmla="*/ 839 h 1412"/>
              <a:gd name="T6" fmla="*/ 352 w 704"/>
              <a:gd name="T7" fmla="*/ 487 h 1412"/>
              <a:gd name="T8" fmla="*/ 352 w 704"/>
              <a:gd name="T9" fmla="*/ 487 h 1412"/>
              <a:gd name="T10" fmla="*/ 0 w 704"/>
              <a:gd name="T11" fmla="*/ 135 h 1412"/>
              <a:gd name="T12" fmla="*/ 0 w 704"/>
              <a:gd name="T13" fmla="*/ 0 h 1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4" h="1412">
                <a:moveTo>
                  <a:pt x="703" y="1411"/>
                </a:moveTo>
                <a:lnTo>
                  <a:pt x="703" y="839"/>
                </a:lnTo>
                <a:lnTo>
                  <a:pt x="703" y="839"/>
                </a:lnTo>
                <a:cubicBezTo>
                  <a:pt x="703" y="645"/>
                  <a:pt x="546" y="487"/>
                  <a:pt x="352" y="487"/>
                </a:cubicBezTo>
                <a:lnTo>
                  <a:pt x="352" y="487"/>
                </a:lnTo>
                <a:cubicBezTo>
                  <a:pt x="157" y="487"/>
                  <a:pt x="0" y="330"/>
                  <a:pt x="0" y="135"/>
                </a:cubicBezTo>
                <a:lnTo>
                  <a:pt x="0" y="0"/>
                </a:lnTo>
              </a:path>
            </a:pathLst>
          </a:custGeom>
          <a:noFill/>
          <a:ln w="25400" cap="flat">
            <a:solidFill>
              <a:srgbClr val="6AB1DF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401" name="Freeform 553">
            <a:extLst>
              <a:ext uri="{FF2B5EF4-FFF2-40B4-BE49-F238E27FC236}">
                <a16:creationId xmlns:a16="http://schemas.microsoft.com/office/drawing/2014/main" id="{BD88D011-C763-44F1-A24B-7DA50F3C6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63632" y="6034880"/>
            <a:ext cx="283011" cy="988540"/>
          </a:xfrm>
          <a:custGeom>
            <a:avLst/>
            <a:gdLst>
              <a:gd name="T0" fmla="*/ 0 w 311"/>
              <a:gd name="T1" fmla="*/ 0 h 1094"/>
              <a:gd name="T2" fmla="*/ 0 w 311"/>
              <a:gd name="T3" fmla="*/ 744 h 1094"/>
              <a:gd name="T4" fmla="*/ 0 w 311"/>
              <a:gd name="T5" fmla="*/ 744 h 1094"/>
              <a:gd name="T6" fmla="*/ 310 w 311"/>
              <a:gd name="T7" fmla="*/ 1093 h 1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1" h="1094">
                <a:moveTo>
                  <a:pt x="0" y="0"/>
                </a:moveTo>
                <a:lnTo>
                  <a:pt x="0" y="744"/>
                </a:lnTo>
                <a:lnTo>
                  <a:pt x="0" y="744"/>
                </a:lnTo>
                <a:cubicBezTo>
                  <a:pt x="0" y="923"/>
                  <a:pt x="135" y="1072"/>
                  <a:pt x="310" y="1093"/>
                </a:cubicBezTo>
              </a:path>
            </a:pathLst>
          </a:custGeom>
          <a:noFill/>
          <a:ln w="25400" cap="flat">
            <a:solidFill>
              <a:srgbClr val="F02A37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0B4A670B-3768-41B7-82C5-D15B6AAC2628}"/>
              </a:ext>
            </a:extLst>
          </p:cNvPr>
          <p:cNvSpPr txBox="1"/>
          <p:nvPr/>
        </p:nvSpPr>
        <p:spPr>
          <a:xfrm>
            <a:off x="6546736" y="1901896"/>
            <a:ext cx="11284179" cy="533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83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our professional slides and charts</a:t>
            </a:r>
          </a:p>
        </p:txBody>
      </p:sp>
      <p:sp>
        <p:nvSpPr>
          <p:cNvPr id="369" name="TextBox 368">
            <a:extLst>
              <a:ext uri="{FF2B5EF4-FFF2-40B4-BE49-F238E27FC236}">
                <a16:creationId xmlns:a16="http://schemas.microsoft.com/office/drawing/2014/main" id="{C8A2D262-F948-42FE-850F-B127730AF6C4}"/>
              </a:ext>
            </a:extLst>
          </p:cNvPr>
          <p:cNvSpPr txBox="1"/>
          <p:nvPr/>
        </p:nvSpPr>
        <p:spPr>
          <a:xfrm>
            <a:off x="6546736" y="662940"/>
            <a:ext cx="11284179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STARTUP SLIDE</a:t>
            </a:r>
          </a:p>
        </p:txBody>
      </p:sp>
      <p:sp>
        <p:nvSpPr>
          <p:cNvPr id="370" name="TextBox 369">
            <a:extLst>
              <a:ext uri="{FF2B5EF4-FFF2-40B4-BE49-F238E27FC236}">
                <a16:creationId xmlns:a16="http://schemas.microsoft.com/office/drawing/2014/main" id="{14ED3BC8-AABA-4397-BDD3-C9FEEB6BFD75}"/>
              </a:ext>
            </a:extLst>
          </p:cNvPr>
          <p:cNvSpPr txBox="1"/>
          <p:nvPr/>
        </p:nvSpPr>
        <p:spPr>
          <a:xfrm>
            <a:off x="1900801" y="3818918"/>
            <a:ext cx="3918494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01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4C51E55A-5529-4877-8869-032B2044757A}"/>
              </a:ext>
            </a:extLst>
          </p:cNvPr>
          <p:cNvSpPr txBox="1"/>
          <p:nvPr/>
        </p:nvSpPr>
        <p:spPr>
          <a:xfrm>
            <a:off x="1900800" y="4420781"/>
            <a:ext cx="3918495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 our professional slides.</a:t>
            </a:r>
          </a:p>
        </p:txBody>
      </p:sp>
      <p:sp>
        <p:nvSpPr>
          <p:cNvPr id="376" name="TextBox 375">
            <a:extLst>
              <a:ext uri="{FF2B5EF4-FFF2-40B4-BE49-F238E27FC236}">
                <a16:creationId xmlns:a16="http://schemas.microsoft.com/office/drawing/2014/main" id="{438C60C4-1CAD-4AAE-923D-5F910A77995D}"/>
              </a:ext>
            </a:extLst>
          </p:cNvPr>
          <p:cNvSpPr txBox="1"/>
          <p:nvPr/>
        </p:nvSpPr>
        <p:spPr>
          <a:xfrm>
            <a:off x="7458321" y="3818918"/>
            <a:ext cx="3918494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02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377" name="TextBox 376">
            <a:extLst>
              <a:ext uri="{FF2B5EF4-FFF2-40B4-BE49-F238E27FC236}">
                <a16:creationId xmlns:a16="http://schemas.microsoft.com/office/drawing/2014/main" id="{C340BF5C-A324-410B-BF9E-A8EB4950953B}"/>
              </a:ext>
            </a:extLst>
          </p:cNvPr>
          <p:cNvSpPr txBox="1"/>
          <p:nvPr/>
        </p:nvSpPr>
        <p:spPr>
          <a:xfrm>
            <a:off x="7458320" y="4420781"/>
            <a:ext cx="3918495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 our professional slides.</a:t>
            </a:r>
          </a:p>
        </p:txBody>
      </p:sp>
      <p:sp>
        <p:nvSpPr>
          <p:cNvPr id="378" name="TextBox 377">
            <a:extLst>
              <a:ext uri="{FF2B5EF4-FFF2-40B4-BE49-F238E27FC236}">
                <a16:creationId xmlns:a16="http://schemas.microsoft.com/office/drawing/2014/main" id="{8CABEAFC-9FCD-49A6-9785-424DF91B5383}"/>
              </a:ext>
            </a:extLst>
          </p:cNvPr>
          <p:cNvSpPr txBox="1"/>
          <p:nvPr/>
        </p:nvSpPr>
        <p:spPr>
          <a:xfrm>
            <a:off x="13000838" y="3818918"/>
            <a:ext cx="3918494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03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379" name="TextBox 378">
            <a:extLst>
              <a:ext uri="{FF2B5EF4-FFF2-40B4-BE49-F238E27FC236}">
                <a16:creationId xmlns:a16="http://schemas.microsoft.com/office/drawing/2014/main" id="{722D7187-8AF1-4268-95CE-9BA3EA5D3C32}"/>
              </a:ext>
            </a:extLst>
          </p:cNvPr>
          <p:cNvSpPr txBox="1"/>
          <p:nvPr/>
        </p:nvSpPr>
        <p:spPr>
          <a:xfrm>
            <a:off x="13000837" y="4420781"/>
            <a:ext cx="3918495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 our professional slides.</a:t>
            </a:r>
          </a:p>
        </p:txBody>
      </p:sp>
      <p:sp>
        <p:nvSpPr>
          <p:cNvPr id="380" name="TextBox 379">
            <a:extLst>
              <a:ext uri="{FF2B5EF4-FFF2-40B4-BE49-F238E27FC236}">
                <a16:creationId xmlns:a16="http://schemas.microsoft.com/office/drawing/2014/main" id="{88535D21-7E50-4F34-8DBE-C3517FF6AC96}"/>
              </a:ext>
            </a:extLst>
          </p:cNvPr>
          <p:cNvSpPr txBox="1"/>
          <p:nvPr/>
        </p:nvSpPr>
        <p:spPr>
          <a:xfrm>
            <a:off x="18543355" y="3818918"/>
            <a:ext cx="3918494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04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381" name="TextBox 380">
            <a:extLst>
              <a:ext uri="{FF2B5EF4-FFF2-40B4-BE49-F238E27FC236}">
                <a16:creationId xmlns:a16="http://schemas.microsoft.com/office/drawing/2014/main" id="{2E84EDF9-9C02-44E7-A6D5-74BF578C4342}"/>
              </a:ext>
            </a:extLst>
          </p:cNvPr>
          <p:cNvSpPr txBox="1"/>
          <p:nvPr/>
        </p:nvSpPr>
        <p:spPr>
          <a:xfrm>
            <a:off x="18543354" y="4420781"/>
            <a:ext cx="3918495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 our professional slides.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9360D52-CD7E-45A0-8D24-3E22D0E06335}"/>
              </a:ext>
            </a:extLst>
          </p:cNvPr>
          <p:cNvGrpSpPr/>
          <p:nvPr/>
        </p:nvGrpSpPr>
        <p:grpSpPr>
          <a:xfrm>
            <a:off x="6385652" y="6928064"/>
            <a:ext cx="11671156" cy="6324748"/>
            <a:chOff x="6385652" y="6928064"/>
            <a:chExt cx="11671156" cy="6324748"/>
          </a:xfrm>
        </p:grpSpPr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9B84E33D-07C3-45AC-9F82-A22441F3F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05237" y="12508226"/>
              <a:ext cx="541200" cy="290079"/>
            </a:xfrm>
            <a:custGeom>
              <a:avLst/>
              <a:gdLst>
                <a:gd name="connsiteX0" fmla="*/ 310912 w 541200"/>
                <a:gd name="connsiteY0" fmla="*/ 0 h 290079"/>
                <a:gd name="connsiteX1" fmla="*/ 533975 w 541200"/>
                <a:gd name="connsiteY1" fmla="*/ 15362 h 290079"/>
                <a:gd name="connsiteX2" fmla="*/ 541200 w 541200"/>
                <a:gd name="connsiteY2" fmla="*/ 290079 h 290079"/>
                <a:gd name="connsiteX3" fmla="*/ 327168 w 541200"/>
                <a:gd name="connsiteY3" fmla="*/ 282850 h 290079"/>
                <a:gd name="connsiteX4" fmla="*/ 0 w 541200"/>
                <a:gd name="connsiteY4" fmla="*/ 0 h 290079"/>
                <a:gd name="connsiteX5" fmla="*/ 223063 w 541200"/>
                <a:gd name="connsiteY5" fmla="*/ 15410 h 290079"/>
                <a:gd name="connsiteX6" fmla="*/ 230288 w 541200"/>
                <a:gd name="connsiteY6" fmla="*/ 290076 h 290079"/>
                <a:gd name="connsiteX7" fmla="*/ 17159 w 541200"/>
                <a:gd name="connsiteY7" fmla="*/ 283731 h 29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200" h="290079">
                  <a:moveTo>
                    <a:pt x="310912" y="0"/>
                  </a:moveTo>
                  <a:lnTo>
                    <a:pt x="533975" y="15362"/>
                  </a:lnTo>
                  <a:lnTo>
                    <a:pt x="541200" y="290079"/>
                  </a:lnTo>
                  <a:lnTo>
                    <a:pt x="327168" y="282850"/>
                  </a:lnTo>
                  <a:close/>
                  <a:moveTo>
                    <a:pt x="0" y="0"/>
                  </a:moveTo>
                  <a:lnTo>
                    <a:pt x="223063" y="15410"/>
                  </a:lnTo>
                  <a:lnTo>
                    <a:pt x="230288" y="290076"/>
                  </a:lnTo>
                  <a:lnTo>
                    <a:pt x="17159" y="283731"/>
                  </a:lnTo>
                  <a:close/>
                </a:path>
              </a:pathLst>
            </a:custGeom>
            <a:solidFill>
              <a:srgbClr val="FF997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F8FF9824-37E8-48CB-A3A1-D9AC88CE9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8661" y="10092763"/>
              <a:ext cx="1202031" cy="2534141"/>
            </a:xfrm>
            <a:custGeom>
              <a:avLst/>
              <a:gdLst>
                <a:gd name="connsiteX0" fmla="*/ 666891 w 1202031"/>
                <a:gd name="connsiteY0" fmla="*/ 1838 h 2534141"/>
                <a:gd name="connsiteX1" fmla="*/ 721732 w 1202031"/>
                <a:gd name="connsiteY1" fmla="*/ 6832 h 2534141"/>
                <a:gd name="connsiteX2" fmla="*/ 773914 w 1202031"/>
                <a:gd name="connsiteY2" fmla="*/ 2790 h 2534141"/>
                <a:gd name="connsiteX3" fmla="*/ 1199736 w 1202031"/>
                <a:gd name="connsiteY3" fmla="*/ 158232 h 2534141"/>
                <a:gd name="connsiteX4" fmla="*/ 948032 w 1202031"/>
                <a:gd name="connsiteY4" fmla="*/ 2534141 h 2534141"/>
                <a:gd name="connsiteX5" fmla="*/ 671068 w 1202031"/>
                <a:gd name="connsiteY5" fmla="*/ 2534141 h 2534141"/>
                <a:gd name="connsiteX6" fmla="*/ 669669 w 1202031"/>
                <a:gd name="connsiteY6" fmla="*/ 2526377 h 2534141"/>
                <a:gd name="connsiteX7" fmla="*/ 668867 w 1202031"/>
                <a:gd name="connsiteY7" fmla="*/ 2534141 h 2534141"/>
                <a:gd name="connsiteX8" fmla="*/ 391002 w 1202031"/>
                <a:gd name="connsiteY8" fmla="*/ 2534141 h 2534141"/>
                <a:gd name="connsiteX9" fmla="*/ 0 w 1202031"/>
                <a:gd name="connsiteY9" fmla="*/ 63567 h 2534141"/>
                <a:gd name="connsiteX10" fmla="*/ 666891 w 1202031"/>
                <a:gd name="connsiteY10" fmla="*/ 1838 h 253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2031" h="2534141">
                  <a:moveTo>
                    <a:pt x="666891" y="1838"/>
                  </a:moveTo>
                  <a:lnTo>
                    <a:pt x="721732" y="6832"/>
                  </a:lnTo>
                  <a:lnTo>
                    <a:pt x="773914" y="2790"/>
                  </a:lnTo>
                  <a:cubicBezTo>
                    <a:pt x="1010281" y="-8055"/>
                    <a:pt x="1226801" y="19057"/>
                    <a:pt x="1199736" y="158232"/>
                  </a:cubicBezTo>
                  <a:cubicBezTo>
                    <a:pt x="1143802" y="451041"/>
                    <a:pt x="948032" y="2534141"/>
                    <a:pt x="948032" y="2534141"/>
                  </a:cubicBezTo>
                  <a:lnTo>
                    <a:pt x="671068" y="2534141"/>
                  </a:lnTo>
                  <a:lnTo>
                    <a:pt x="669669" y="2526377"/>
                  </a:lnTo>
                  <a:lnTo>
                    <a:pt x="668867" y="2534141"/>
                  </a:lnTo>
                  <a:lnTo>
                    <a:pt x="391002" y="2534141"/>
                  </a:lnTo>
                  <a:lnTo>
                    <a:pt x="0" y="63567"/>
                  </a:lnTo>
                  <a:cubicBezTo>
                    <a:pt x="0" y="63567"/>
                    <a:pt x="388909" y="-12678"/>
                    <a:pt x="666891" y="1838"/>
                  </a:cubicBezTo>
                  <a:close/>
                </a:path>
              </a:pathLst>
            </a:custGeom>
            <a:solidFill>
              <a:srgbClr val="27345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D4BB77F-F02C-4F7E-A357-2050C6069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9939" y="10547089"/>
              <a:ext cx="7209857" cy="2462475"/>
            </a:xfrm>
            <a:custGeom>
              <a:avLst/>
              <a:gdLst>
                <a:gd name="connsiteX0" fmla="*/ 6557052 w 7209857"/>
                <a:gd name="connsiteY0" fmla="*/ 0 h 2462475"/>
                <a:gd name="connsiteX1" fmla="*/ 7011296 w 7209857"/>
                <a:gd name="connsiteY1" fmla="*/ 0 h 2462475"/>
                <a:gd name="connsiteX2" fmla="*/ 7209857 w 7209857"/>
                <a:gd name="connsiteY2" fmla="*/ 2462475 h 2462475"/>
                <a:gd name="connsiteX3" fmla="*/ 197655 w 7209857"/>
                <a:gd name="connsiteY3" fmla="*/ 0 h 2462475"/>
                <a:gd name="connsiteX4" fmla="*/ 652805 w 7209857"/>
                <a:gd name="connsiteY4" fmla="*/ 0 h 2462475"/>
                <a:gd name="connsiteX5" fmla="*/ 0 w 7209857"/>
                <a:gd name="connsiteY5" fmla="*/ 2462475 h 246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9857" h="2462475">
                  <a:moveTo>
                    <a:pt x="6557052" y="0"/>
                  </a:moveTo>
                  <a:lnTo>
                    <a:pt x="7011296" y="0"/>
                  </a:lnTo>
                  <a:lnTo>
                    <a:pt x="7209857" y="2462475"/>
                  </a:lnTo>
                  <a:close/>
                  <a:moveTo>
                    <a:pt x="197655" y="0"/>
                  </a:moveTo>
                  <a:lnTo>
                    <a:pt x="652805" y="0"/>
                  </a:lnTo>
                  <a:lnTo>
                    <a:pt x="0" y="2462475"/>
                  </a:lnTo>
                  <a:close/>
                </a:path>
              </a:pathLst>
            </a:custGeom>
            <a:solidFill>
              <a:srgbClr val="240E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48EF4CDC-AAF8-44EE-A79C-191906E1E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91336" y="12743404"/>
              <a:ext cx="401695" cy="290076"/>
            </a:xfrm>
            <a:custGeom>
              <a:avLst/>
              <a:gdLst>
                <a:gd name="connsiteX0" fmla="*/ 0 w 401695"/>
                <a:gd name="connsiteY0" fmla="*/ 0 h 290076"/>
                <a:gd name="connsiteX1" fmla="*/ 187862 w 401695"/>
                <a:gd name="connsiteY1" fmla="*/ 13937 h 290076"/>
                <a:gd name="connsiteX2" fmla="*/ 187345 w 401695"/>
                <a:gd name="connsiteY2" fmla="*/ 0 h 290076"/>
                <a:gd name="connsiteX3" fmla="*/ 303937 w 401695"/>
                <a:gd name="connsiteY3" fmla="*/ 8158 h 290076"/>
                <a:gd name="connsiteX4" fmla="*/ 401695 w 401695"/>
                <a:gd name="connsiteY4" fmla="*/ 240217 h 290076"/>
                <a:gd name="connsiteX5" fmla="*/ 214234 w 401695"/>
                <a:gd name="connsiteY5" fmla="*/ 286125 h 290076"/>
                <a:gd name="connsiteX6" fmla="*/ 214339 w 401695"/>
                <a:gd name="connsiteY6" fmla="*/ 290076 h 290076"/>
                <a:gd name="connsiteX7" fmla="*/ 198387 w 401695"/>
                <a:gd name="connsiteY7" fmla="*/ 290006 h 290076"/>
                <a:gd name="connsiteX8" fmla="*/ 198107 w 401695"/>
                <a:gd name="connsiteY8" fmla="*/ 290074 h 290076"/>
                <a:gd name="connsiteX9" fmla="*/ 198104 w 401695"/>
                <a:gd name="connsiteY9" fmla="*/ 290004 h 290076"/>
                <a:gd name="connsiteX10" fmla="*/ 9990 w 401695"/>
                <a:gd name="connsiteY10" fmla="*/ 289173 h 29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1695" h="290076">
                  <a:moveTo>
                    <a:pt x="0" y="0"/>
                  </a:moveTo>
                  <a:lnTo>
                    <a:pt x="187862" y="13937"/>
                  </a:lnTo>
                  <a:lnTo>
                    <a:pt x="187345" y="0"/>
                  </a:lnTo>
                  <a:lnTo>
                    <a:pt x="303937" y="8158"/>
                  </a:lnTo>
                  <a:lnTo>
                    <a:pt x="401695" y="240217"/>
                  </a:lnTo>
                  <a:lnTo>
                    <a:pt x="214234" y="286125"/>
                  </a:lnTo>
                  <a:lnTo>
                    <a:pt x="214339" y="290076"/>
                  </a:lnTo>
                  <a:lnTo>
                    <a:pt x="198387" y="290006"/>
                  </a:lnTo>
                  <a:lnTo>
                    <a:pt x="198107" y="290074"/>
                  </a:lnTo>
                  <a:lnTo>
                    <a:pt x="198104" y="290004"/>
                  </a:lnTo>
                  <a:lnTo>
                    <a:pt x="9990" y="289173"/>
                  </a:lnTo>
                  <a:close/>
                </a:path>
              </a:pathLst>
            </a:custGeom>
            <a:solidFill>
              <a:srgbClr val="FF997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5AC7DF6C-739A-475A-AC21-04330B2AE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48446" y="10654713"/>
              <a:ext cx="1934462" cy="2239257"/>
            </a:xfrm>
            <a:custGeom>
              <a:avLst/>
              <a:gdLst>
                <a:gd name="connsiteX0" fmla="*/ 1745794 w 1934462"/>
                <a:gd name="connsiteY0" fmla="*/ 0 h 2239257"/>
                <a:gd name="connsiteX1" fmla="*/ 1833492 w 1934462"/>
                <a:gd name="connsiteY1" fmla="*/ 0 h 2239257"/>
                <a:gd name="connsiteX2" fmla="*/ 1734946 w 1934462"/>
                <a:gd name="connsiteY2" fmla="*/ 666517 h 2239257"/>
                <a:gd name="connsiteX3" fmla="*/ 759583 w 1934462"/>
                <a:gd name="connsiteY3" fmla="*/ 913963 h 2239257"/>
                <a:gd name="connsiteX4" fmla="*/ 687981 w 1934462"/>
                <a:gd name="connsiteY4" fmla="*/ 927720 h 2239257"/>
                <a:gd name="connsiteX5" fmla="*/ 687982 w 1934462"/>
                <a:gd name="connsiteY5" fmla="*/ 927722 h 2239257"/>
                <a:gd name="connsiteX6" fmla="*/ 882586 w 1934462"/>
                <a:gd name="connsiteY6" fmla="*/ 1691469 h 2239257"/>
                <a:gd name="connsiteX7" fmla="*/ 960520 w 1934462"/>
                <a:gd name="connsiteY7" fmla="*/ 2239257 h 2239257"/>
                <a:gd name="connsiteX8" fmla="*/ 756623 w 1934462"/>
                <a:gd name="connsiteY8" fmla="*/ 2239257 h 2239257"/>
                <a:gd name="connsiteX9" fmla="*/ 755497 w 1934462"/>
                <a:gd name="connsiteY9" fmla="*/ 2235270 h 2239257"/>
                <a:gd name="connsiteX10" fmla="*/ 527968 w 1934462"/>
                <a:gd name="connsiteY10" fmla="*/ 2235270 h 2239257"/>
                <a:gd name="connsiteX11" fmla="*/ 232327 w 1934462"/>
                <a:gd name="connsiteY11" fmla="*/ 1503727 h 2239257"/>
                <a:gd name="connsiteX12" fmla="*/ 168135 w 1934462"/>
                <a:gd name="connsiteY12" fmla="*/ 509371 h 2239257"/>
                <a:gd name="connsiteX13" fmla="*/ 1148182 w 1934462"/>
                <a:gd name="connsiteY13" fmla="*/ 903 h 223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34462" h="2239257">
                  <a:moveTo>
                    <a:pt x="1745794" y="0"/>
                  </a:moveTo>
                  <a:lnTo>
                    <a:pt x="1833492" y="0"/>
                  </a:lnTo>
                  <a:cubicBezTo>
                    <a:pt x="1833492" y="0"/>
                    <a:pt x="2116478" y="513886"/>
                    <a:pt x="1734946" y="666517"/>
                  </a:cubicBezTo>
                  <a:cubicBezTo>
                    <a:pt x="1495924" y="761346"/>
                    <a:pt x="1055950" y="856176"/>
                    <a:pt x="759583" y="913963"/>
                  </a:cubicBezTo>
                  <a:lnTo>
                    <a:pt x="687981" y="927720"/>
                  </a:lnTo>
                  <a:lnTo>
                    <a:pt x="687982" y="927722"/>
                  </a:lnTo>
                  <a:cubicBezTo>
                    <a:pt x="713591" y="979122"/>
                    <a:pt x="819944" y="1214528"/>
                    <a:pt x="882586" y="1691469"/>
                  </a:cubicBezTo>
                  <a:cubicBezTo>
                    <a:pt x="954176" y="2237449"/>
                    <a:pt x="960520" y="2239257"/>
                    <a:pt x="960520" y="2239257"/>
                  </a:cubicBezTo>
                  <a:lnTo>
                    <a:pt x="756623" y="2239257"/>
                  </a:lnTo>
                  <a:lnTo>
                    <a:pt x="755497" y="2235270"/>
                  </a:lnTo>
                  <a:lnTo>
                    <a:pt x="527968" y="2235270"/>
                  </a:lnTo>
                  <a:cubicBezTo>
                    <a:pt x="527968" y="2235270"/>
                    <a:pt x="440270" y="1841501"/>
                    <a:pt x="232327" y="1503727"/>
                  </a:cubicBezTo>
                  <a:cubicBezTo>
                    <a:pt x="24383" y="1165953"/>
                    <a:pt x="-134739" y="676451"/>
                    <a:pt x="168135" y="509371"/>
                  </a:cubicBezTo>
                  <a:cubicBezTo>
                    <a:pt x="470106" y="342290"/>
                    <a:pt x="1148182" y="903"/>
                    <a:pt x="1148182" y="903"/>
                  </a:cubicBezTo>
                  <a:close/>
                </a:path>
              </a:pathLst>
            </a:custGeom>
            <a:solidFill>
              <a:srgbClr val="27345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0B59EF96-DFAD-4A3C-8FB8-8442EDCC2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0750" y="10654713"/>
              <a:ext cx="1602115" cy="2422615"/>
            </a:xfrm>
            <a:custGeom>
              <a:avLst/>
              <a:gdLst>
                <a:gd name="connsiteX0" fmla="*/ 1157642 w 1602115"/>
                <a:gd name="connsiteY0" fmla="*/ 2004982 h 2422615"/>
                <a:gd name="connsiteX1" fmla="*/ 1170320 w 1602115"/>
                <a:gd name="connsiteY1" fmla="*/ 2111650 h 2422615"/>
                <a:gd name="connsiteX2" fmla="*/ 812618 w 1602115"/>
                <a:gd name="connsiteY2" fmla="*/ 2422615 h 2422615"/>
                <a:gd name="connsiteX3" fmla="*/ 704856 w 1602115"/>
                <a:gd name="connsiteY3" fmla="*/ 2416287 h 2422615"/>
                <a:gd name="connsiteX4" fmla="*/ 770963 w 1602115"/>
                <a:gd name="connsiteY4" fmla="*/ 2228262 h 2422615"/>
                <a:gd name="connsiteX5" fmla="*/ 1157642 w 1602115"/>
                <a:gd name="connsiteY5" fmla="*/ 2004982 h 2422615"/>
                <a:gd name="connsiteX6" fmla="*/ 1413406 w 1602115"/>
                <a:gd name="connsiteY6" fmla="*/ 0 h 2422615"/>
                <a:gd name="connsiteX7" fmla="*/ 1501124 w 1602115"/>
                <a:gd name="connsiteY7" fmla="*/ 0 h 2422615"/>
                <a:gd name="connsiteX8" fmla="*/ 1402554 w 1602115"/>
                <a:gd name="connsiteY8" fmla="*/ 666517 h 2422615"/>
                <a:gd name="connsiteX9" fmla="*/ 426970 w 1602115"/>
                <a:gd name="connsiteY9" fmla="*/ 913963 h 2422615"/>
                <a:gd name="connsiteX10" fmla="*/ 355259 w 1602115"/>
                <a:gd name="connsiteY10" fmla="*/ 927737 h 2422615"/>
                <a:gd name="connsiteX11" fmla="*/ 370832 w 1602115"/>
                <a:gd name="connsiteY11" fmla="*/ 961184 h 2422615"/>
                <a:gd name="connsiteX12" fmla="*/ 550159 w 1602115"/>
                <a:gd name="connsiteY12" fmla="*/ 1691469 h 2422615"/>
                <a:gd name="connsiteX13" fmla="*/ 628214 w 1602115"/>
                <a:gd name="connsiteY13" fmla="*/ 2239257 h 2422615"/>
                <a:gd name="connsiteX14" fmla="*/ 540175 w 1602115"/>
                <a:gd name="connsiteY14" fmla="*/ 2239257 h 2422615"/>
                <a:gd name="connsiteX15" fmla="*/ 271683 w 1602115"/>
                <a:gd name="connsiteY15" fmla="*/ 1018070 h 2422615"/>
                <a:gd name="connsiteX16" fmla="*/ 248912 w 1602115"/>
                <a:gd name="connsiteY16" fmla="*/ 947570 h 2422615"/>
                <a:gd name="connsiteX17" fmla="*/ 208266 w 1602115"/>
                <a:gd name="connsiteY17" fmla="*/ 954970 h 2422615"/>
                <a:gd name="connsiteX18" fmla="*/ 122958 w 1602115"/>
                <a:gd name="connsiteY18" fmla="*/ 969972 h 2422615"/>
                <a:gd name="connsiteX19" fmla="*/ 345418 w 1602115"/>
                <a:gd name="connsiteY19" fmla="*/ 1626554 h 2422615"/>
                <a:gd name="connsiteX20" fmla="*/ 479255 w 1602115"/>
                <a:gd name="connsiteY20" fmla="*/ 2235270 h 2422615"/>
                <a:gd name="connsiteX21" fmla="*/ 409623 w 1602115"/>
                <a:gd name="connsiteY21" fmla="*/ 2235270 h 2422615"/>
                <a:gd name="connsiteX22" fmla="*/ 64178 w 1602115"/>
                <a:gd name="connsiteY22" fmla="*/ 1243623 h 2422615"/>
                <a:gd name="connsiteX23" fmla="*/ 1116792 w 1602115"/>
                <a:gd name="connsiteY23" fmla="*/ 450667 h 2422615"/>
                <a:gd name="connsiteX24" fmla="*/ 1413406 w 1602115"/>
                <a:gd name="connsiteY24" fmla="*/ 0 h 242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2115" h="2422615">
                  <a:moveTo>
                    <a:pt x="1157642" y="2004982"/>
                  </a:moveTo>
                  <a:lnTo>
                    <a:pt x="1170320" y="2111650"/>
                  </a:lnTo>
                  <a:cubicBezTo>
                    <a:pt x="836164" y="2153233"/>
                    <a:pt x="813524" y="2411767"/>
                    <a:pt x="812618" y="2422615"/>
                  </a:cubicBezTo>
                  <a:lnTo>
                    <a:pt x="704856" y="2416287"/>
                  </a:lnTo>
                  <a:cubicBezTo>
                    <a:pt x="705762" y="2411767"/>
                    <a:pt x="712101" y="2323179"/>
                    <a:pt x="770963" y="2228262"/>
                  </a:cubicBezTo>
                  <a:cubicBezTo>
                    <a:pt x="825296" y="2141481"/>
                    <a:pt x="936682" y="2033005"/>
                    <a:pt x="1157642" y="2004982"/>
                  </a:cubicBezTo>
                  <a:close/>
                  <a:moveTo>
                    <a:pt x="1413406" y="0"/>
                  </a:moveTo>
                  <a:lnTo>
                    <a:pt x="1501124" y="0"/>
                  </a:lnTo>
                  <a:cubicBezTo>
                    <a:pt x="1501124" y="0"/>
                    <a:pt x="1784172" y="513886"/>
                    <a:pt x="1402554" y="666517"/>
                  </a:cubicBezTo>
                  <a:cubicBezTo>
                    <a:pt x="1163478" y="761346"/>
                    <a:pt x="723405" y="856176"/>
                    <a:pt x="426970" y="913963"/>
                  </a:cubicBezTo>
                  <a:lnTo>
                    <a:pt x="355259" y="927737"/>
                  </a:lnTo>
                  <a:lnTo>
                    <a:pt x="370832" y="961184"/>
                  </a:lnTo>
                  <a:cubicBezTo>
                    <a:pt x="410441" y="1051310"/>
                    <a:pt x="496382" y="1282662"/>
                    <a:pt x="550159" y="1691469"/>
                  </a:cubicBezTo>
                  <a:cubicBezTo>
                    <a:pt x="621861" y="2237449"/>
                    <a:pt x="628214" y="2239257"/>
                    <a:pt x="628214" y="2239257"/>
                  </a:cubicBezTo>
                  <a:lnTo>
                    <a:pt x="540175" y="2239257"/>
                  </a:lnTo>
                  <a:cubicBezTo>
                    <a:pt x="473464" y="1709322"/>
                    <a:pt x="347688" y="1259668"/>
                    <a:pt x="271683" y="1018070"/>
                  </a:cubicBezTo>
                  <a:lnTo>
                    <a:pt x="248912" y="947570"/>
                  </a:lnTo>
                  <a:lnTo>
                    <a:pt x="208266" y="954970"/>
                  </a:lnTo>
                  <a:cubicBezTo>
                    <a:pt x="154496" y="964638"/>
                    <a:pt x="122958" y="969972"/>
                    <a:pt x="122958" y="969972"/>
                  </a:cubicBezTo>
                  <a:cubicBezTo>
                    <a:pt x="122958" y="969972"/>
                    <a:pt x="285733" y="1210207"/>
                    <a:pt x="345418" y="1626554"/>
                  </a:cubicBezTo>
                  <a:cubicBezTo>
                    <a:pt x="404198" y="2042901"/>
                    <a:pt x="479255" y="2235270"/>
                    <a:pt x="479255" y="2235270"/>
                  </a:cubicBezTo>
                  <a:lnTo>
                    <a:pt x="409623" y="2235270"/>
                  </a:lnTo>
                  <a:cubicBezTo>
                    <a:pt x="349035" y="2018516"/>
                    <a:pt x="233283" y="1706933"/>
                    <a:pt x="64178" y="1243623"/>
                  </a:cubicBezTo>
                  <a:cubicBezTo>
                    <a:pt x="-247809" y="378415"/>
                    <a:pt x="654691" y="455182"/>
                    <a:pt x="1116792" y="450667"/>
                  </a:cubicBezTo>
                  <a:cubicBezTo>
                    <a:pt x="1485750" y="447054"/>
                    <a:pt x="1445056" y="128246"/>
                    <a:pt x="1413406" y="0"/>
                  </a:cubicBezTo>
                  <a:close/>
                </a:path>
              </a:pathLst>
            </a:custGeom>
            <a:solidFill>
              <a:srgbClr val="240E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B519F327-952A-458A-845F-81D4DE331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18537" y="10586950"/>
              <a:ext cx="7548676" cy="2601987"/>
            </a:xfrm>
            <a:custGeom>
              <a:avLst/>
              <a:gdLst>
                <a:gd name="connsiteX0" fmla="*/ 6999504 w 7548676"/>
                <a:gd name="connsiteY0" fmla="*/ 0 h 2601987"/>
                <a:gd name="connsiteX1" fmla="*/ 7548676 w 7548676"/>
                <a:gd name="connsiteY1" fmla="*/ 6331 h 2601987"/>
                <a:gd name="connsiteX2" fmla="*/ 7548676 w 7548676"/>
                <a:gd name="connsiteY2" fmla="*/ 2601987 h 2601987"/>
                <a:gd name="connsiteX3" fmla="*/ 7391511 w 7548676"/>
                <a:gd name="connsiteY3" fmla="*/ 2601987 h 2601987"/>
                <a:gd name="connsiteX4" fmla="*/ 549173 w 7548676"/>
                <a:gd name="connsiteY4" fmla="*/ 0 h 2601987"/>
                <a:gd name="connsiteX5" fmla="*/ 157808 w 7548676"/>
                <a:gd name="connsiteY5" fmla="*/ 2601987 h 2601987"/>
                <a:gd name="connsiteX6" fmla="*/ 0 w 7548676"/>
                <a:gd name="connsiteY6" fmla="*/ 2601987 h 2601987"/>
                <a:gd name="connsiteX7" fmla="*/ 0 w 7548676"/>
                <a:gd name="connsiteY7" fmla="*/ 6331 h 260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48676" h="2601987">
                  <a:moveTo>
                    <a:pt x="6999504" y="0"/>
                  </a:moveTo>
                  <a:lnTo>
                    <a:pt x="7548676" y="6331"/>
                  </a:lnTo>
                  <a:lnTo>
                    <a:pt x="7548676" y="2601987"/>
                  </a:lnTo>
                  <a:lnTo>
                    <a:pt x="7391511" y="2601987"/>
                  </a:lnTo>
                  <a:close/>
                  <a:moveTo>
                    <a:pt x="549173" y="0"/>
                  </a:moveTo>
                  <a:lnTo>
                    <a:pt x="157808" y="2601987"/>
                  </a:lnTo>
                  <a:lnTo>
                    <a:pt x="0" y="2601987"/>
                  </a:lnTo>
                  <a:lnTo>
                    <a:pt x="0" y="6331"/>
                  </a:lnTo>
                  <a:close/>
                </a:path>
              </a:pathLst>
            </a:custGeom>
            <a:solidFill>
              <a:srgbClr val="51241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297A3832-8200-491A-80DA-29BA32AAA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7643" y="7338714"/>
              <a:ext cx="791588" cy="656397"/>
            </a:xfrm>
            <a:custGeom>
              <a:avLst/>
              <a:gdLst>
                <a:gd name="connsiteX0" fmla="*/ 442870 w 791588"/>
                <a:gd name="connsiteY0" fmla="*/ 674 h 656397"/>
                <a:gd name="connsiteX1" fmla="*/ 779757 w 791588"/>
                <a:gd name="connsiteY1" fmla="*/ 255879 h 656397"/>
                <a:gd name="connsiteX2" fmla="*/ 788008 w 791588"/>
                <a:gd name="connsiteY2" fmla="*/ 389640 h 656397"/>
                <a:gd name="connsiteX3" fmla="*/ 787331 w 791588"/>
                <a:gd name="connsiteY3" fmla="*/ 391885 h 656397"/>
                <a:gd name="connsiteX4" fmla="*/ 788743 w 791588"/>
                <a:gd name="connsiteY4" fmla="*/ 404093 h 656397"/>
                <a:gd name="connsiteX5" fmla="*/ 771801 w 791588"/>
                <a:gd name="connsiteY5" fmla="*/ 494909 h 656397"/>
                <a:gd name="connsiteX6" fmla="*/ 655110 w 791588"/>
                <a:gd name="connsiteY6" fmla="*/ 640036 h 656397"/>
                <a:gd name="connsiteX7" fmla="*/ 603946 w 791588"/>
                <a:gd name="connsiteY7" fmla="*/ 651754 h 656397"/>
                <a:gd name="connsiteX8" fmla="*/ 578813 w 791588"/>
                <a:gd name="connsiteY8" fmla="*/ 591360 h 656397"/>
                <a:gd name="connsiteX9" fmla="*/ 564339 w 791588"/>
                <a:gd name="connsiteY9" fmla="*/ 517332 h 656397"/>
                <a:gd name="connsiteX10" fmla="*/ 564428 w 791588"/>
                <a:gd name="connsiteY10" fmla="*/ 510694 h 656397"/>
                <a:gd name="connsiteX11" fmla="*/ 549535 w 791588"/>
                <a:gd name="connsiteY11" fmla="*/ 507790 h 656397"/>
                <a:gd name="connsiteX12" fmla="*/ 388483 w 791588"/>
                <a:gd name="connsiteY12" fmla="*/ 349107 h 656397"/>
                <a:gd name="connsiteX13" fmla="*/ 205527 w 791588"/>
                <a:gd name="connsiteY13" fmla="*/ 363589 h 656397"/>
                <a:gd name="connsiteX14" fmla="*/ 159698 w 791588"/>
                <a:gd name="connsiteY14" fmla="*/ 346829 h 656397"/>
                <a:gd name="connsiteX15" fmla="*/ 153462 w 791588"/>
                <a:gd name="connsiteY15" fmla="*/ 430612 h 656397"/>
                <a:gd name="connsiteX16" fmla="*/ 160785 w 791588"/>
                <a:gd name="connsiteY16" fmla="*/ 543482 h 656397"/>
                <a:gd name="connsiteX17" fmla="*/ 171618 w 791588"/>
                <a:gd name="connsiteY17" fmla="*/ 595171 h 656397"/>
                <a:gd name="connsiteX18" fmla="*/ 169610 w 791588"/>
                <a:gd name="connsiteY18" fmla="*/ 594685 h 656397"/>
                <a:gd name="connsiteX19" fmla="*/ 144556 w 791588"/>
                <a:gd name="connsiteY19" fmla="*/ 573983 h 656397"/>
                <a:gd name="connsiteX20" fmla="*/ 87032 w 791588"/>
                <a:gd name="connsiteY20" fmla="*/ 441672 h 656397"/>
                <a:gd name="connsiteX21" fmla="*/ 86470 w 791588"/>
                <a:gd name="connsiteY21" fmla="*/ 373829 h 656397"/>
                <a:gd name="connsiteX22" fmla="*/ 96975 w 791588"/>
                <a:gd name="connsiteY22" fmla="*/ 316209 h 656397"/>
                <a:gd name="connsiteX23" fmla="*/ 84457 w 791588"/>
                <a:gd name="connsiteY23" fmla="*/ 309211 h 656397"/>
                <a:gd name="connsiteX24" fmla="*/ 5361 w 791588"/>
                <a:gd name="connsiteY24" fmla="*/ 117394 h 656397"/>
                <a:gd name="connsiteX25" fmla="*/ 143032 w 791588"/>
                <a:gd name="connsiteY25" fmla="*/ 11494 h 656397"/>
                <a:gd name="connsiteX26" fmla="*/ 245379 w 791588"/>
                <a:gd name="connsiteY26" fmla="*/ 48604 h 656397"/>
                <a:gd name="connsiteX27" fmla="*/ 442870 w 791588"/>
                <a:gd name="connsiteY27" fmla="*/ 674 h 65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91588" h="656397">
                  <a:moveTo>
                    <a:pt x="442870" y="674"/>
                  </a:moveTo>
                  <a:cubicBezTo>
                    <a:pt x="621142" y="-9211"/>
                    <a:pt x="739679" y="90240"/>
                    <a:pt x="779757" y="255879"/>
                  </a:cubicBezTo>
                  <a:cubicBezTo>
                    <a:pt x="793117" y="311092"/>
                    <a:pt x="794079" y="354934"/>
                    <a:pt x="788008" y="389640"/>
                  </a:cubicBezTo>
                  <a:lnTo>
                    <a:pt x="787331" y="391885"/>
                  </a:lnTo>
                  <a:lnTo>
                    <a:pt x="788743" y="404093"/>
                  </a:lnTo>
                  <a:cubicBezTo>
                    <a:pt x="787957" y="434966"/>
                    <a:pt x="782572" y="465613"/>
                    <a:pt x="771801" y="494909"/>
                  </a:cubicBezTo>
                  <a:cubicBezTo>
                    <a:pt x="750258" y="554402"/>
                    <a:pt x="709865" y="606684"/>
                    <a:pt x="655110" y="640036"/>
                  </a:cubicBezTo>
                  <a:cubicBezTo>
                    <a:pt x="642543" y="648149"/>
                    <a:pt x="619205" y="664374"/>
                    <a:pt x="603946" y="651754"/>
                  </a:cubicBezTo>
                  <a:cubicBezTo>
                    <a:pt x="588686" y="640937"/>
                    <a:pt x="583301" y="608487"/>
                    <a:pt x="578813" y="591360"/>
                  </a:cubicBezTo>
                  <a:cubicBezTo>
                    <a:pt x="571632" y="567022"/>
                    <a:pt x="566695" y="542233"/>
                    <a:pt x="564339" y="517332"/>
                  </a:cubicBezTo>
                  <a:lnTo>
                    <a:pt x="564428" y="510694"/>
                  </a:lnTo>
                  <a:lnTo>
                    <a:pt x="549535" y="507790"/>
                  </a:lnTo>
                  <a:cubicBezTo>
                    <a:pt x="426179" y="468486"/>
                    <a:pt x="388483" y="349107"/>
                    <a:pt x="388483" y="349107"/>
                  </a:cubicBezTo>
                  <a:cubicBezTo>
                    <a:pt x="326894" y="388028"/>
                    <a:pt x="205527" y="363589"/>
                    <a:pt x="205527" y="363589"/>
                  </a:cubicBezTo>
                  <a:lnTo>
                    <a:pt x="159698" y="346829"/>
                  </a:lnTo>
                  <a:lnTo>
                    <a:pt x="153462" y="430612"/>
                  </a:lnTo>
                  <a:cubicBezTo>
                    <a:pt x="152968" y="465698"/>
                    <a:pt x="154860" y="503923"/>
                    <a:pt x="160785" y="543482"/>
                  </a:cubicBezTo>
                  <a:lnTo>
                    <a:pt x="171618" y="595171"/>
                  </a:lnTo>
                  <a:lnTo>
                    <a:pt x="169610" y="594685"/>
                  </a:lnTo>
                  <a:cubicBezTo>
                    <a:pt x="160285" y="589285"/>
                    <a:pt x="151747" y="581634"/>
                    <a:pt x="144556" y="573983"/>
                  </a:cubicBezTo>
                  <a:cubicBezTo>
                    <a:pt x="113097" y="536180"/>
                    <a:pt x="93323" y="490276"/>
                    <a:pt x="87032" y="441672"/>
                  </a:cubicBezTo>
                  <a:cubicBezTo>
                    <a:pt x="83886" y="418720"/>
                    <a:pt x="84111" y="396218"/>
                    <a:pt x="86470" y="373829"/>
                  </a:cubicBezTo>
                  <a:lnTo>
                    <a:pt x="96975" y="316209"/>
                  </a:lnTo>
                  <a:lnTo>
                    <a:pt x="84457" y="309211"/>
                  </a:lnTo>
                  <a:cubicBezTo>
                    <a:pt x="-4828" y="247563"/>
                    <a:pt x="-6866" y="168986"/>
                    <a:pt x="5361" y="117394"/>
                  </a:cubicBezTo>
                  <a:cubicBezTo>
                    <a:pt x="20758" y="53130"/>
                    <a:pt x="77819" y="6968"/>
                    <a:pt x="143032" y="11494"/>
                  </a:cubicBezTo>
                  <a:cubicBezTo>
                    <a:pt x="200092" y="15114"/>
                    <a:pt x="245379" y="48604"/>
                    <a:pt x="245379" y="48604"/>
                  </a:cubicBezTo>
                  <a:cubicBezTo>
                    <a:pt x="317384" y="19413"/>
                    <a:pt x="383446" y="3970"/>
                    <a:pt x="442870" y="674"/>
                  </a:cubicBezTo>
                  <a:close/>
                </a:path>
              </a:pathLst>
            </a:custGeom>
            <a:solidFill>
              <a:srgbClr val="240E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6839EE5C-A99C-46D9-899E-9B1B70411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2090" y="7837809"/>
              <a:ext cx="2224171" cy="2644599"/>
            </a:xfrm>
            <a:custGeom>
              <a:avLst/>
              <a:gdLst>
                <a:gd name="connsiteX0" fmla="*/ 178638 w 2224171"/>
                <a:gd name="connsiteY0" fmla="*/ 1438060 h 2644599"/>
                <a:gd name="connsiteX1" fmla="*/ 199114 w 2224171"/>
                <a:gd name="connsiteY1" fmla="*/ 1455019 h 2644599"/>
                <a:gd name="connsiteX2" fmla="*/ 255040 w 2224171"/>
                <a:gd name="connsiteY2" fmla="*/ 1497849 h 2644599"/>
                <a:gd name="connsiteX3" fmla="*/ 304878 w 2224171"/>
                <a:gd name="connsiteY3" fmla="*/ 1534011 h 2644599"/>
                <a:gd name="connsiteX4" fmla="*/ 439668 w 2224171"/>
                <a:gd name="connsiteY4" fmla="*/ 1611985 h 2644599"/>
                <a:gd name="connsiteX5" fmla="*/ 495659 w 2224171"/>
                <a:gd name="connsiteY5" fmla="*/ 1630110 h 2644599"/>
                <a:gd name="connsiteX6" fmla="*/ 359957 w 2224171"/>
                <a:gd name="connsiteY6" fmla="*/ 1816120 h 2644599"/>
                <a:gd name="connsiteX7" fmla="*/ 359054 w 2224171"/>
                <a:gd name="connsiteY7" fmla="*/ 1833286 h 2644599"/>
                <a:gd name="connsiteX8" fmla="*/ 773503 w 2224171"/>
                <a:gd name="connsiteY8" fmla="*/ 2462099 h 2644599"/>
                <a:gd name="connsiteX9" fmla="*/ 809621 w 2224171"/>
                <a:gd name="connsiteY9" fmla="*/ 2518114 h 2644599"/>
                <a:gd name="connsiteX10" fmla="*/ 815941 w 2224171"/>
                <a:gd name="connsiteY10" fmla="*/ 2527149 h 2644599"/>
                <a:gd name="connsiteX11" fmla="*/ 921585 w 2224171"/>
                <a:gd name="connsiteY11" fmla="*/ 2644599 h 2644599"/>
                <a:gd name="connsiteX12" fmla="*/ 595624 w 2224171"/>
                <a:gd name="connsiteY12" fmla="*/ 2644599 h 2644599"/>
                <a:gd name="connsiteX13" fmla="*/ 489980 w 2224171"/>
                <a:gd name="connsiteY13" fmla="*/ 2543411 h 2644599"/>
                <a:gd name="connsiteX14" fmla="*/ 399686 w 2224171"/>
                <a:gd name="connsiteY14" fmla="*/ 2451258 h 2644599"/>
                <a:gd name="connsiteX15" fmla="*/ 277790 w 2224171"/>
                <a:gd name="connsiteY15" fmla="*/ 2317545 h 2644599"/>
                <a:gd name="connsiteX16" fmla="*/ 587 w 2224171"/>
                <a:gd name="connsiteY16" fmla="*/ 1851356 h 2644599"/>
                <a:gd name="connsiteX17" fmla="*/ 157526 w 2224171"/>
                <a:gd name="connsiteY17" fmla="*/ 1469367 h 2644599"/>
                <a:gd name="connsiteX18" fmla="*/ 1861954 w 2224171"/>
                <a:gd name="connsiteY18" fmla="*/ 741252 h 2644599"/>
                <a:gd name="connsiteX19" fmla="*/ 1949752 w 2224171"/>
                <a:gd name="connsiteY19" fmla="*/ 851425 h 2644599"/>
                <a:gd name="connsiteX20" fmla="*/ 2031018 w 2224171"/>
                <a:gd name="connsiteY20" fmla="*/ 781847 h 2644599"/>
                <a:gd name="connsiteX21" fmla="*/ 2103255 w 2224171"/>
                <a:gd name="connsiteY21" fmla="*/ 766486 h 2644599"/>
                <a:gd name="connsiteX22" fmla="*/ 2206192 w 2224171"/>
                <a:gd name="connsiteY22" fmla="*/ 983352 h 2644599"/>
                <a:gd name="connsiteX23" fmla="*/ 2166462 w 2224171"/>
                <a:gd name="connsiteY23" fmla="*/ 1029437 h 2644599"/>
                <a:gd name="connsiteX24" fmla="*/ 2018377 w 2224171"/>
                <a:gd name="connsiteY24" fmla="*/ 1186665 h 2644599"/>
                <a:gd name="connsiteX25" fmla="*/ 1717693 w 2224171"/>
                <a:gd name="connsiteY25" fmla="*/ 1669194 h 2644599"/>
                <a:gd name="connsiteX26" fmla="*/ 1352898 w 2224171"/>
                <a:gd name="connsiteY26" fmla="*/ 2058650 h 2644599"/>
                <a:gd name="connsiteX27" fmla="*/ 1220164 w 2224171"/>
                <a:gd name="connsiteY27" fmla="*/ 1554435 h 2644599"/>
                <a:gd name="connsiteX28" fmla="*/ 1217455 w 2224171"/>
                <a:gd name="connsiteY28" fmla="*/ 1498411 h 2644599"/>
                <a:gd name="connsiteX29" fmla="*/ 1389017 w 2224171"/>
                <a:gd name="connsiteY29" fmla="*/ 1367387 h 2644599"/>
                <a:gd name="connsiteX30" fmla="*/ 1457641 w 2224171"/>
                <a:gd name="connsiteY30" fmla="*/ 1552628 h 2644599"/>
                <a:gd name="connsiteX31" fmla="*/ 1696925 w 2224171"/>
                <a:gd name="connsiteY31" fmla="*/ 1291484 h 2644599"/>
                <a:gd name="connsiteX32" fmla="*/ 1893769 w 2224171"/>
                <a:gd name="connsiteY32" fmla="*/ 917389 h 2644599"/>
                <a:gd name="connsiteX33" fmla="*/ 1850427 w 2224171"/>
                <a:gd name="connsiteY33" fmla="*/ 746606 h 2644599"/>
                <a:gd name="connsiteX34" fmla="*/ 1861954 w 2224171"/>
                <a:gd name="connsiteY34" fmla="*/ 741252 h 2644599"/>
                <a:gd name="connsiteX35" fmla="*/ 1254845 w 2224171"/>
                <a:gd name="connsiteY35" fmla="*/ 0 h 2644599"/>
                <a:gd name="connsiteX36" fmla="*/ 1256484 w 2224171"/>
                <a:gd name="connsiteY36" fmla="*/ 7008 h 2644599"/>
                <a:gd name="connsiteX37" fmla="*/ 1260389 w 2224171"/>
                <a:gd name="connsiteY37" fmla="*/ 25820 h 2644599"/>
                <a:gd name="connsiteX38" fmla="*/ 1263429 w 2224171"/>
                <a:gd name="connsiteY38" fmla="*/ 42122 h 2644599"/>
                <a:gd name="connsiteX39" fmla="*/ 1267511 w 2224171"/>
                <a:gd name="connsiteY39" fmla="*/ 69529 h 2644599"/>
                <a:gd name="connsiteX40" fmla="*/ 1270189 w 2224171"/>
                <a:gd name="connsiteY40" fmla="*/ 89947 h 2644599"/>
                <a:gd name="connsiteX41" fmla="*/ 1273137 w 2224171"/>
                <a:gd name="connsiteY41" fmla="*/ 127241 h 2644599"/>
                <a:gd name="connsiteX42" fmla="*/ 1274516 w 2224171"/>
                <a:gd name="connsiteY42" fmla="*/ 147988 h 2644599"/>
                <a:gd name="connsiteX43" fmla="*/ 1274177 w 2224171"/>
                <a:gd name="connsiteY43" fmla="*/ 213780 h 2644599"/>
                <a:gd name="connsiteX44" fmla="*/ 1268329 w 2224171"/>
                <a:gd name="connsiteY44" fmla="*/ 271285 h 2644599"/>
                <a:gd name="connsiteX45" fmla="*/ 1267439 w 2224171"/>
                <a:gd name="connsiteY45" fmla="*/ 280041 h 2644599"/>
                <a:gd name="connsiteX46" fmla="*/ 1252725 w 2224171"/>
                <a:gd name="connsiteY46" fmla="*/ 348918 h 2644599"/>
                <a:gd name="connsiteX47" fmla="*/ 1109464 w 2224171"/>
                <a:gd name="connsiteY47" fmla="*/ 530892 h 2644599"/>
                <a:gd name="connsiteX48" fmla="*/ 1092794 w 2224171"/>
                <a:gd name="connsiteY48" fmla="*/ 535582 h 2644599"/>
                <a:gd name="connsiteX49" fmla="*/ 1048686 w 2224171"/>
                <a:gd name="connsiteY49" fmla="*/ 623489 h 2644599"/>
                <a:gd name="connsiteX50" fmla="*/ 994609 w 2224171"/>
                <a:gd name="connsiteY50" fmla="*/ 866277 h 2644599"/>
                <a:gd name="connsiteX51" fmla="*/ 990103 w 2224171"/>
                <a:gd name="connsiteY51" fmla="*/ 885301 h 2644599"/>
                <a:gd name="connsiteX52" fmla="*/ 978386 w 2224171"/>
                <a:gd name="connsiteY52" fmla="*/ 894360 h 2644599"/>
                <a:gd name="connsiteX53" fmla="*/ 890061 w 2224171"/>
                <a:gd name="connsiteY53" fmla="*/ 903420 h 2644599"/>
                <a:gd name="connsiteX54" fmla="*/ 766586 w 2224171"/>
                <a:gd name="connsiteY54" fmla="*/ 816451 h 2644599"/>
                <a:gd name="connsiteX55" fmla="*/ 744054 w 2224171"/>
                <a:gd name="connsiteY55" fmla="*/ 672409 h 2644599"/>
                <a:gd name="connsiteX56" fmla="*/ 817959 w 2224171"/>
                <a:gd name="connsiteY56" fmla="*/ 531991 h 2644599"/>
                <a:gd name="connsiteX57" fmla="*/ 817959 w 2224171"/>
                <a:gd name="connsiteY57" fmla="*/ 526556 h 2644599"/>
                <a:gd name="connsiteX58" fmla="*/ 831816 w 2224171"/>
                <a:gd name="connsiteY58" fmla="*/ 470275 h 2644599"/>
                <a:gd name="connsiteX59" fmla="*/ 835928 w 2224171"/>
                <a:gd name="connsiteY59" fmla="*/ 440141 h 2644599"/>
                <a:gd name="connsiteX60" fmla="*/ 819442 w 2224171"/>
                <a:gd name="connsiteY60" fmla="*/ 409924 h 2644599"/>
                <a:gd name="connsiteX61" fmla="*/ 806967 w 2224171"/>
                <a:gd name="connsiteY61" fmla="*/ 366118 h 2644599"/>
                <a:gd name="connsiteX62" fmla="*/ 806967 w 2224171"/>
                <a:gd name="connsiteY62" fmla="*/ 359668 h 2644599"/>
                <a:gd name="connsiteX63" fmla="*/ 806240 w 2224171"/>
                <a:gd name="connsiteY63" fmla="*/ 355933 h 2644599"/>
                <a:gd name="connsiteX64" fmla="*/ 804035 w 2224171"/>
                <a:gd name="connsiteY64" fmla="*/ 355270 h 2644599"/>
                <a:gd name="connsiteX65" fmla="*/ 783399 w 2224171"/>
                <a:gd name="connsiteY65" fmla="*/ 347909 h 2644599"/>
                <a:gd name="connsiteX66" fmla="*/ 750382 w 2224171"/>
                <a:gd name="connsiteY66" fmla="*/ 322544 h 2644599"/>
                <a:gd name="connsiteX67" fmla="*/ 724702 w 2224171"/>
                <a:gd name="connsiteY67" fmla="*/ 241011 h 2644599"/>
                <a:gd name="connsiteX68" fmla="*/ 776062 w 2224171"/>
                <a:gd name="connsiteY68" fmla="*/ 214739 h 2644599"/>
                <a:gd name="connsiteX69" fmla="*/ 791968 w 2224171"/>
                <a:gd name="connsiteY69" fmla="*/ 230451 h 2644599"/>
                <a:gd name="connsiteX70" fmla="*/ 846418 w 2224171"/>
                <a:gd name="connsiteY70" fmla="*/ 209659 h 2644599"/>
                <a:gd name="connsiteX71" fmla="*/ 998534 w 2224171"/>
                <a:gd name="connsiteY71" fmla="*/ 16973 h 2644599"/>
                <a:gd name="connsiteX72" fmla="*/ 1221728 w 2224171"/>
                <a:gd name="connsiteY72" fmla="*/ 16973 h 2644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224171" h="2644599">
                  <a:moveTo>
                    <a:pt x="178638" y="1438060"/>
                  </a:moveTo>
                  <a:lnTo>
                    <a:pt x="199114" y="1455019"/>
                  </a:lnTo>
                  <a:cubicBezTo>
                    <a:pt x="215849" y="1468411"/>
                    <a:pt x="234652" y="1482932"/>
                    <a:pt x="255040" y="1497849"/>
                  </a:cubicBezTo>
                  <a:cubicBezTo>
                    <a:pt x="270445" y="1510505"/>
                    <a:pt x="287662" y="1521354"/>
                    <a:pt x="304878" y="1534011"/>
                  </a:cubicBezTo>
                  <a:cubicBezTo>
                    <a:pt x="347467" y="1562489"/>
                    <a:pt x="393454" y="1590062"/>
                    <a:pt x="439668" y="1611985"/>
                  </a:cubicBezTo>
                  <a:lnTo>
                    <a:pt x="495659" y="1630110"/>
                  </a:lnTo>
                  <a:lnTo>
                    <a:pt x="359957" y="1816120"/>
                  </a:lnTo>
                  <a:cubicBezTo>
                    <a:pt x="356345" y="1821541"/>
                    <a:pt x="356345" y="1827865"/>
                    <a:pt x="359054" y="1833286"/>
                  </a:cubicBezTo>
                  <a:lnTo>
                    <a:pt x="773503" y="2462099"/>
                  </a:lnTo>
                  <a:lnTo>
                    <a:pt x="809621" y="2518114"/>
                  </a:lnTo>
                  <a:lnTo>
                    <a:pt x="815941" y="2527149"/>
                  </a:lnTo>
                  <a:cubicBezTo>
                    <a:pt x="909847" y="2579550"/>
                    <a:pt x="921585" y="2644599"/>
                    <a:pt x="921585" y="2644599"/>
                  </a:cubicBezTo>
                  <a:lnTo>
                    <a:pt x="595624" y="2644599"/>
                  </a:lnTo>
                  <a:cubicBezTo>
                    <a:pt x="595624" y="2644599"/>
                    <a:pt x="553186" y="2605751"/>
                    <a:pt x="489980" y="2543411"/>
                  </a:cubicBezTo>
                  <a:cubicBezTo>
                    <a:pt x="462892" y="2516307"/>
                    <a:pt x="432192" y="2485589"/>
                    <a:pt x="399686" y="2451258"/>
                  </a:cubicBezTo>
                  <a:cubicBezTo>
                    <a:pt x="359957" y="2409698"/>
                    <a:pt x="319325" y="2363621"/>
                    <a:pt x="277790" y="2317545"/>
                  </a:cubicBezTo>
                  <a:cubicBezTo>
                    <a:pt x="130610" y="2149500"/>
                    <a:pt x="-10248" y="1958868"/>
                    <a:pt x="587" y="1851356"/>
                  </a:cubicBezTo>
                  <a:cubicBezTo>
                    <a:pt x="14131" y="1713012"/>
                    <a:pt x="97159" y="1562670"/>
                    <a:pt x="157526" y="1469367"/>
                  </a:cubicBezTo>
                  <a:close/>
                  <a:moveTo>
                    <a:pt x="1861954" y="741252"/>
                  </a:moveTo>
                  <a:cubicBezTo>
                    <a:pt x="1893064" y="744884"/>
                    <a:pt x="1949752" y="851425"/>
                    <a:pt x="1949752" y="851425"/>
                  </a:cubicBezTo>
                  <a:cubicBezTo>
                    <a:pt x="1949752" y="851425"/>
                    <a:pt x="1986774" y="808052"/>
                    <a:pt x="2031018" y="781847"/>
                  </a:cubicBezTo>
                  <a:cubicBezTo>
                    <a:pt x="2055398" y="767389"/>
                    <a:pt x="2080681" y="758353"/>
                    <a:pt x="2103255" y="766486"/>
                  </a:cubicBezTo>
                  <a:cubicBezTo>
                    <a:pt x="2166462" y="785462"/>
                    <a:pt x="2264884" y="897509"/>
                    <a:pt x="2206192" y="983352"/>
                  </a:cubicBezTo>
                  <a:cubicBezTo>
                    <a:pt x="2194454" y="1000521"/>
                    <a:pt x="2180909" y="1015883"/>
                    <a:pt x="2166462" y="1029437"/>
                  </a:cubicBezTo>
                  <a:cubicBezTo>
                    <a:pt x="2112284" y="1084557"/>
                    <a:pt x="2049078" y="1117991"/>
                    <a:pt x="2018377" y="1186665"/>
                  </a:cubicBezTo>
                  <a:cubicBezTo>
                    <a:pt x="1996706" y="1232749"/>
                    <a:pt x="1866680" y="1457749"/>
                    <a:pt x="1717693" y="1669194"/>
                  </a:cubicBezTo>
                  <a:cubicBezTo>
                    <a:pt x="1593988" y="1842687"/>
                    <a:pt x="1456738" y="2007144"/>
                    <a:pt x="1352898" y="2058650"/>
                  </a:cubicBezTo>
                  <a:cubicBezTo>
                    <a:pt x="1352898" y="2058650"/>
                    <a:pt x="1237320" y="1727928"/>
                    <a:pt x="1220164" y="1554435"/>
                  </a:cubicBezTo>
                  <a:cubicBezTo>
                    <a:pt x="1217455" y="1532748"/>
                    <a:pt x="1217455" y="1514676"/>
                    <a:pt x="1217455" y="1498411"/>
                  </a:cubicBezTo>
                  <a:lnTo>
                    <a:pt x="1389017" y="1367387"/>
                  </a:lnTo>
                  <a:cubicBezTo>
                    <a:pt x="1391726" y="1374616"/>
                    <a:pt x="1457641" y="1552628"/>
                    <a:pt x="1457641" y="1552628"/>
                  </a:cubicBezTo>
                  <a:cubicBezTo>
                    <a:pt x="1457641" y="1552628"/>
                    <a:pt x="1559675" y="1437869"/>
                    <a:pt x="1696925" y="1291484"/>
                  </a:cubicBezTo>
                  <a:cubicBezTo>
                    <a:pt x="1834174" y="1145099"/>
                    <a:pt x="1932596" y="1052027"/>
                    <a:pt x="1893769" y="917389"/>
                  </a:cubicBezTo>
                  <a:cubicBezTo>
                    <a:pt x="1855845" y="782751"/>
                    <a:pt x="1823338" y="780943"/>
                    <a:pt x="1850427" y="746606"/>
                  </a:cubicBezTo>
                  <a:cubicBezTo>
                    <a:pt x="1853587" y="742314"/>
                    <a:pt x="1857510" y="740733"/>
                    <a:pt x="1861954" y="741252"/>
                  </a:cubicBezTo>
                  <a:close/>
                  <a:moveTo>
                    <a:pt x="1254845" y="0"/>
                  </a:moveTo>
                  <a:lnTo>
                    <a:pt x="1256484" y="7008"/>
                  </a:lnTo>
                  <a:lnTo>
                    <a:pt x="1260389" y="25820"/>
                  </a:lnTo>
                  <a:lnTo>
                    <a:pt x="1263429" y="42122"/>
                  </a:lnTo>
                  <a:lnTo>
                    <a:pt x="1267511" y="69529"/>
                  </a:lnTo>
                  <a:lnTo>
                    <a:pt x="1270189" y="89947"/>
                  </a:lnTo>
                  <a:lnTo>
                    <a:pt x="1273137" y="127241"/>
                  </a:lnTo>
                  <a:lnTo>
                    <a:pt x="1274516" y="147988"/>
                  </a:lnTo>
                  <a:lnTo>
                    <a:pt x="1274177" y="213780"/>
                  </a:lnTo>
                  <a:lnTo>
                    <a:pt x="1268329" y="271285"/>
                  </a:lnTo>
                  <a:lnTo>
                    <a:pt x="1267439" y="280041"/>
                  </a:lnTo>
                  <a:cubicBezTo>
                    <a:pt x="1263967" y="302676"/>
                    <a:pt x="1259165" y="325748"/>
                    <a:pt x="1252725" y="348918"/>
                  </a:cubicBezTo>
                  <a:cubicBezTo>
                    <a:pt x="1227417" y="441600"/>
                    <a:pt x="1174316" y="503313"/>
                    <a:pt x="1109464" y="530892"/>
                  </a:cubicBezTo>
                  <a:lnTo>
                    <a:pt x="1092794" y="535582"/>
                  </a:lnTo>
                  <a:lnTo>
                    <a:pt x="1048686" y="623489"/>
                  </a:lnTo>
                  <a:cubicBezTo>
                    <a:pt x="1018042" y="699587"/>
                    <a:pt x="999115" y="782932"/>
                    <a:pt x="994609" y="866277"/>
                  </a:cubicBezTo>
                  <a:cubicBezTo>
                    <a:pt x="993708" y="872618"/>
                    <a:pt x="992806" y="879866"/>
                    <a:pt x="990103" y="885301"/>
                  </a:cubicBezTo>
                  <a:cubicBezTo>
                    <a:pt x="987399" y="889831"/>
                    <a:pt x="982892" y="891643"/>
                    <a:pt x="978386" y="894360"/>
                  </a:cubicBezTo>
                  <a:cubicBezTo>
                    <a:pt x="951348" y="908855"/>
                    <a:pt x="918902" y="910667"/>
                    <a:pt x="890061" y="903420"/>
                  </a:cubicBezTo>
                  <a:cubicBezTo>
                    <a:pt x="839589" y="891643"/>
                    <a:pt x="794525" y="860841"/>
                    <a:pt x="766586" y="816451"/>
                  </a:cubicBezTo>
                  <a:cubicBezTo>
                    <a:pt x="742251" y="780214"/>
                    <a:pt x="715213" y="714082"/>
                    <a:pt x="744054" y="672409"/>
                  </a:cubicBezTo>
                  <a:cubicBezTo>
                    <a:pt x="776500" y="623489"/>
                    <a:pt x="798131" y="588158"/>
                    <a:pt x="817959" y="531991"/>
                  </a:cubicBezTo>
                  <a:cubicBezTo>
                    <a:pt x="817959" y="530179"/>
                    <a:pt x="817959" y="528368"/>
                    <a:pt x="817959" y="526556"/>
                  </a:cubicBezTo>
                  <a:cubicBezTo>
                    <a:pt x="823367" y="510249"/>
                    <a:pt x="828098" y="490319"/>
                    <a:pt x="831816" y="470275"/>
                  </a:cubicBezTo>
                  <a:lnTo>
                    <a:pt x="835928" y="440141"/>
                  </a:lnTo>
                  <a:lnTo>
                    <a:pt x="819442" y="409924"/>
                  </a:lnTo>
                  <a:lnTo>
                    <a:pt x="806967" y="366118"/>
                  </a:lnTo>
                  <a:lnTo>
                    <a:pt x="806967" y="359668"/>
                  </a:lnTo>
                  <a:lnTo>
                    <a:pt x="806240" y="355933"/>
                  </a:lnTo>
                  <a:lnTo>
                    <a:pt x="804035" y="355270"/>
                  </a:lnTo>
                  <a:cubicBezTo>
                    <a:pt x="794863" y="352439"/>
                    <a:pt x="785233" y="349268"/>
                    <a:pt x="783399" y="347909"/>
                  </a:cubicBezTo>
                  <a:cubicBezTo>
                    <a:pt x="770559" y="341568"/>
                    <a:pt x="759553" y="332509"/>
                    <a:pt x="750382" y="322544"/>
                  </a:cubicBezTo>
                  <a:cubicBezTo>
                    <a:pt x="732039" y="300802"/>
                    <a:pt x="719199" y="269094"/>
                    <a:pt x="724702" y="241011"/>
                  </a:cubicBezTo>
                  <a:cubicBezTo>
                    <a:pt x="729288" y="216551"/>
                    <a:pt x="754050" y="202056"/>
                    <a:pt x="776062" y="214739"/>
                  </a:cubicBezTo>
                  <a:lnTo>
                    <a:pt x="791968" y="230451"/>
                  </a:lnTo>
                  <a:lnTo>
                    <a:pt x="846418" y="209659"/>
                  </a:lnTo>
                  <a:cubicBezTo>
                    <a:pt x="967402" y="147338"/>
                    <a:pt x="998534" y="16973"/>
                    <a:pt x="998534" y="16973"/>
                  </a:cubicBezTo>
                  <a:cubicBezTo>
                    <a:pt x="1090703" y="58635"/>
                    <a:pt x="1221728" y="16973"/>
                    <a:pt x="1221728" y="16973"/>
                  </a:cubicBezTo>
                  <a:close/>
                </a:path>
              </a:pathLst>
            </a:custGeom>
            <a:solidFill>
              <a:srgbClr val="FF997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A6765BE4-5FE4-4AFF-9D5A-56CAEA9D4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2128" y="9276252"/>
              <a:ext cx="1718757" cy="879301"/>
            </a:xfrm>
            <a:custGeom>
              <a:avLst/>
              <a:gdLst>
                <a:gd name="connsiteX0" fmla="*/ 1221405 w 1718757"/>
                <a:gd name="connsiteY0" fmla="*/ 118870 h 879301"/>
                <a:gd name="connsiteX1" fmla="*/ 1344163 w 1718757"/>
                <a:gd name="connsiteY1" fmla="*/ 223919 h 879301"/>
                <a:gd name="connsiteX2" fmla="*/ 1499417 w 1718757"/>
                <a:gd name="connsiteY2" fmla="*/ 424961 h 879301"/>
                <a:gd name="connsiteX3" fmla="*/ 1718757 w 1718757"/>
                <a:gd name="connsiteY3" fmla="*/ 233880 h 879301"/>
                <a:gd name="connsiteX4" fmla="*/ 1354092 w 1718757"/>
                <a:gd name="connsiteY4" fmla="*/ 624191 h 879301"/>
                <a:gd name="connsiteX5" fmla="*/ 1221405 w 1718757"/>
                <a:gd name="connsiteY5" fmla="*/ 118870 h 879301"/>
                <a:gd name="connsiteX6" fmla="*/ 179062 w 1718757"/>
                <a:gd name="connsiteY6" fmla="*/ 0 h 879301"/>
                <a:gd name="connsiteX7" fmla="*/ 199076 w 1718757"/>
                <a:gd name="connsiteY7" fmla="*/ 16577 h 879301"/>
                <a:gd name="connsiteX8" fmla="*/ 255002 w 1718757"/>
                <a:gd name="connsiteY8" fmla="*/ 59407 h 879301"/>
                <a:gd name="connsiteX9" fmla="*/ 304840 w 1718757"/>
                <a:gd name="connsiteY9" fmla="*/ 95569 h 879301"/>
                <a:gd name="connsiteX10" fmla="*/ 307888 w 1718757"/>
                <a:gd name="connsiteY10" fmla="*/ 97332 h 879301"/>
                <a:gd name="connsiteX11" fmla="*/ 300378 w 1718757"/>
                <a:gd name="connsiteY11" fmla="*/ 108744 h 879301"/>
                <a:gd name="connsiteX12" fmla="*/ 185484 w 1718757"/>
                <a:gd name="connsiteY12" fmla="*/ 426569 h 879301"/>
                <a:gd name="connsiteX13" fmla="*/ 277930 w 1718757"/>
                <a:gd name="connsiteY13" fmla="*/ 879301 h 879301"/>
                <a:gd name="connsiteX14" fmla="*/ 590 w 1718757"/>
                <a:gd name="connsiteY14" fmla="*/ 413014 h 879301"/>
                <a:gd name="connsiteX15" fmla="*/ 158120 w 1718757"/>
                <a:gd name="connsiteY15" fmla="*/ 30945 h 87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18757" h="879301">
                  <a:moveTo>
                    <a:pt x="1221405" y="118870"/>
                  </a:moveTo>
                  <a:cubicBezTo>
                    <a:pt x="1271953" y="129737"/>
                    <a:pt x="1334234" y="155999"/>
                    <a:pt x="1344163" y="223919"/>
                  </a:cubicBezTo>
                  <a:cubicBezTo>
                    <a:pt x="1363119" y="341646"/>
                    <a:pt x="1399224" y="536349"/>
                    <a:pt x="1499417" y="424961"/>
                  </a:cubicBezTo>
                  <a:cubicBezTo>
                    <a:pt x="1584265" y="329873"/>
                    <a:pt x="1607733" y="265576"/>
                    <a:pt x="1718757" y="233880"/>
                  </a:cubicBezTo>
                  <a:cubicBezTo>
                    <a:pt x="1595096" y="407754"/>
                    <a:pt x="1457896" y="572573"/>
                    <a:pt x="1354092" y="624191"/>
                  </a:cubicBezTo>
                  <a:cubicBezTo>
                    <a:pt x="1354092" y="624191"/>
                    <a:pt x="1238555" y="292744"/>
                    <a:pt x="1221405" y="118870"/>
                  </a:cubicBezTo>
                  <a:close/>
                  <a:moveTo>
                    <a:pt x="179062" y="0"/>
                  </a:moveTo>
                  <a:lnTo>
                    <a:pt x="199076" y="16577"/>
                  </a:lnTo>
                  <a:cubicBezTo>
                    <a:pt x="215811" y="29969"/>
                    <a:pt x="234614" y="44490"/>
                    <a:pt x="255002" y="59407"/>
                  </a:cubicBezTo>
                  <a:cubicBezTo>
                    <a:pt x="270407" y="72063"/>
                    <a:pt x="287624" y="82912"/>
                    <a:pt x="304840" y="95569"/>
                  </a:cubicBezTo>
                  <a:lnTo>
                    <a:pt x="307888" y="97332"/>
                  </a:lnTo>
                  <a:lnTo>
                    <a:pt x="300378" y="108744"/>
                  </a:lnTo>
                  <a:cubicBezTo>
                    <a:pt x="246237" y="194654"/>
                    <a:pt x="175854" y="327732"/>
                    <a:pt x="185484" y="426569"/>
                  </a:cubicBezTo>
                  <a:cubicBezTo>
                    <a:pt x="198172" y="546755"/>
                    <a:pt x="296057" y="705799"/>
                    <a:pt x="277930" y="879301"/>
                  </a:cubicBezTo>
                  <a:cubicBezTo>
                    <a:pt x="131103" y="711221"/>
                    <a:pt x="-10286" y="520549"/>
                    <a:pt x="590" y="413014"/>
                  </a:cubicBezTo>
                  <a:cubicBezTo>
                    <a:pt x="14185" y="274642"/>
                    <a:pt x="97526" y="124267"/>
                    <a:pt x="158120" y="30945"/>
                  </a:cubicBezTo>
                  <a:close/>
                </a:path>
              </a:pathLst>
            </a:custGeom>
            <a:solidFill>
              <a:srgbClr val="FC67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8FFB6C15-9C0D-418F-890A-01C3CA96C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9296" y="12540113"/>
              <a:ext cx="899941" cy="433574"/>
            </a:xfrm>
            <a:custGeom>
              <a:avLst/>
              <a:gdLst>
                <a:gd name="connsiteX0" fmla="*/ 238264 w 899941"/>
                <a:gd name="connsiteY0" fmla="*/ 143498 h 433574"/>
                <a:gd name="connsiteX1" fmla="*/ 221181 w 899941"/>
                <a:gd name="connsiteY1" fmla="*/ 428136 h 433574"/>
                <a:gd name="connsiteX2" fmla="*/ 0 w 899941"/>
                <a:gd name="connsiteY2" fmla="*/ 433574 h 433574"/>
                <a:gd name="connsiteX3" fmla="*/ 8092 w 899941"/>
                <a:gd name="connsiteY3" fmla="*/ 158908 h 433574"/>
                <a:gd name="connsiteX4" fmla="*/ 685238 w 899941"/>
                <a:gd name="connsiteY4" fmla="*/ 0 h 433574"/>
                <a:gd name="connsiteX5" fmla="*/ 899941 w 899941"/>
                <a:gd name="connsiteY5" fmla="*/ 63131 h 433574"/>
                <a:gd name="connsiteX6" fmla="*/ 785795 w 899941"/>
                <a:gd name="connsiteY6" fmla="*/ 321969 h 433574"/>
                <a:gd name="connsiteX7" fmla="*/ 581963 w 899941"/>
                <a:gd name="connsiteY7" fmla="*/ 254329 h 43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9941" h="433574">
                  <a:moveTo>
                    <a:pt x="238264" y="143498"/>
                  </a:moveTo>
                  <a:lnTo>
                    <a:pt x="221181" y="428136"/>
                  </a:lnTo>
                  <a:lnTo>
                    <a:pt x="0" y="433574"/>
                  </a:lnTo>
                  <a:lnTo>
                    <a:pt x="8092" y="158908"/>
                  </a:lnTo>
                  <a:close/>
                  <a:moveTo>
                    <a:pt x="685238" y="0"/>
                  </a:moveTo>
                  <a:lnTo>
                    <a:pt x="899941" y="63131"/>
                  </a:lnTo>
                  <a:lnTo>
                    <a:pt x="785795" y="321969"/>
                  </a:lnTo>
                  <a:lnTo>
                    <a:pt x="581963" y="254329"/>
                  </a:lnTo>
                  <a:close/>
                </a:path>
              </a:pathLst>
            </a:custGeom>
            <a:solidFill>
              <a:srgbClr val="FF997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1" name="Freeform 83">
              <a:extLst>
                <a:ext uri="{FF2B5EF4-FFF2-40B4-BE49-F238E27FC236}">
                  <a16:creationId xmlns:a16="http://schemas.microsoft.com/office/drawing/2014/main" id="{C2DD7FE4-5C64-4EF7-BC65-972CD8E5A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3751" y="7087197"/>
              <a:ext cx="378676" cy="566019"/>
            </a:xfrm>
            <a:custGeom>
              <a:avLst/>
              <a:gdLst>
                <a:gd name="T0" fmla="*/ 91 w 418"/>
                <a:gd name="T1" fmla="*/ 444 h 625"/>
                <a:gd name="T2" fmla="*/ 91 w 418"/>
                <a:gd name="T3" fmla="*/ 444 h 625"/>
                <a:gd name="T4" fmla="*/ 14 w 418"/>
                <a:gd name="T5" fmla="*/ 274 h 625"/>
                <a:gd name="T6" fmla="*/ 14 w 418"/>
                <a:gd name="T7" fmla="*/ 274 h 625"/>
                <a:gd name="T8" fmla="*/ 13 w 418"/>
                <a:gd name="T9" fmla="*/ 131 h 625"/>
                <a:gd name="T10" fmla="*/ 13 w 418"/>
                <a:gd name="T11" fmla="*/ 131 h 625"/>
                <a:gd name="T12" fmla="*/ 50 w 418"/>
                <a:gd name="T13" fmla="*/ 59 h 625"/>
                <a:gd name="T14" fmla="*/ 50 w 418"/>
                <a:gd name="T15" fmla="*/ 59 h 625"/>
                <a:gd name="T16" fmla="*/ 186 w 418"/>
                <a:gd name="T17" fmla="*/ 2 h 625"/>
                <a:gd name="T18" fmla="*/ 186 w 418"/>
                <a:gd name="T19" fmla="*/ 2 h 625"/>
                <a:gd name="T20" fmla="*/ 300 w 418"/>
                <a:gd name="T21" fmla="*/ 21 h 625"/>
                <a:gd name="T22" fmla="*/ 300 w 418"/>
                <a:gd name="T23" fmla="*/ 21 h 625"/>
                <a:gd name="T24" fmla="*/ 403 w 418"/>
                <a:gd name="T25" fmla="*/ 151 h 625"/>
                <a:gd name="T26" fmla="*/ 403 w 418"/>
                <a:gd name="T27" fmla="*/ 151 h 625"/>
                <a:gd name="T28" fmla="*/ 388 w 418"/>
                <a:gd name="T29" fmla="*/ 319 h 625"/>
                <a:gd name="T30" fmla="*/ 388 w 418"/>
                <a:gd name="T31" fmla="*/ 319 h 625"/>
                <a:gd name="T32" fmla="*/ 313 w 418"/>
                <a:gd name="T33" fmla="*/ 480 h 625"/>
                <a:gd name="T34" fmla="*/ 313 w 418"/>
                <a:gd name="T35" fmla="*/ 480 h 625"/>
                <a:gd name="T36" fmla="*/ 305 w 418"/>
                <a:gd name="T37" fmla="*/ 572 h 625"/>
                <a:gd name="T38" fmla="*/ 305 w 418"/>
                <a:gd name="T39" fmla="*/ 572 h 625"/>
                <a:gd name="T40" fmla="*/ 297 w 418"/>
                <a:gd name="T41" fmla="*/ 595 h 625"/>
                <a:gd name="T42" fmla="*/ 297 w 418"/>
                <a:gd name="T43" fmla="*/ 595 h 625"/>
                <a:gd name="T44" fmla="*/ 282 w 418"/>
                <a:gd name="T45" fmla="*/ 600 h 625"/>
                <a:gd name="T46" fmla="*/ 282 w 418"/>
                <a:gd name="T47" fmla="*/ 600 h 625"/>
                <a:gd name="T48" fmla="*/ 131 w 418"/>
                <a:gd name="T49" fmla="*/ 586 h 625"/>
                <a:gd name="T50" fmla="*/ 131 w 418"/>
                <a:gd name="T51" fmla="*/ 586 h 625"/>
                <a:gd name="T52" fmla="*/ 116 w 418"/>
                <a:gd name="T53" fmla="*/ 533 h 625"/>
                <a:gd name="T54" fmla="*/ 116 w 418"/>
                <a:gd name="T55" fmla="*/ 533 h 625"/>
                <a:gd name="T56" fmla="*/ 91 w 418"/>
                <a:gd name="T57" fmla="*/ 444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8" h="625">
                  <a:moveTo>
                    <a:pt x="91" y="444"/>
                  </a:moveTo>
                  <a:lnTo>
                    <a:pt x="91" y="444"/>
                  </a:lnTo>
                  <a:cubicBezTo>
                    <a:pt x="68" y="386"/>
                    <a:pt x="31" y="333"/>
                    <a:pt x="14" y="274"/>
                  </a:cubicBezTo>
                  <a:lnTo>
                    <a:pt x="14" y="274"/>
                  </a:lnTo>
                  <a:cubicBezTo>
                    <a:pt x="1" y="227"/>
                    <a:pt x="0" y="178"/>
                    <a:pt x="13" y="131"/>
                  </a:cubicBezTo>
                  <a:lnTo>
                    <a:pt x="13" y="131"/>
                  </a:lnTo>
                  <a:cubicBezTo>
                    <a:pt x="20" y="105"/>
                    <a:pt x="31" y="79"/>
                    <a:pt x="50" y="59"/>
                  </a:cubicBezTo>
                  <a:lnTo>
                    <a:pt x="50" y="59"/>
                  </a:lnTo>
                  <a:cubicBezTo>
                    <a:pt x="82" y="21"/>
                    <a:pt x="136" y="5"/>
                    <a:pt x="186" y="2"/>
                  </a:cubicBezTo>
                  <a:lnTo>
                    <a:pt x="186" y="2"/>
                  </a:lnTo>
                  <a:cubicBezTo>
                    <a:pt x="225" y="0"/>
                    <a:pt x="266" y="4"/>
                    <a:pt x="300" y="21"/>
                  </a:cubicBezTo>
                  <a:lnTo>
                    <a:pt x="300" y="21"/>
                  </a:lnTo>
                  <a:cubicBezTo>
                    <a:pt x="352" y="46"/>
                    <a:pt x="389" y="96"/>
                    <a:pt x="403" y="151"/>
                  </a:cubicBezTo>
                  <a:lnTo>
                    <a:pt x="403" y="151"/>
                  </a:lnTo>
                  <a:cubicBezTo>
                    <a:pt x="417" y="207"/>
                    <a:pt x="411" y="266"/>
                    <a:pt x="388" y="319"/>
                  </a:cubicBezTo>
                  <a:lnTo>
                    <a:pt x="388" y="319"/>
                  </a:lnTo>
                  <a:cubicBezTo>
                    <a:pt x="365" y="374"/>
                    <a:pt x="327" y="422"/>
                    <a:pt x="313" y="480"/>
                  </a:cubicBezTo>
                  <a:lnTo>
                    <a:pt x="313" y="480"/>
                  </a:lnTo>
                  <a:cubicBezTo>
                    <a:pt x="307" y="510"/>
                    <a:pt x="307" y="541"/>
                    <a:pt x="305" y="572"/>
                  </a:cubicBezTo>
                  <a:lnTo>
                    <a:pt x="305" y="572"/>
                  </a:lnTo>
                  <a:cubicBezTo>
                    <a:pt x="304" y="581"/>
                    <a:pt x="303" y="590"/>
                    <a:pt x="297" y="595"/>
                  </a:cubicBezTo>
                  <a:lnTo>
                    <a:pt x="297" y="595"/>
                  </a:lnTo>
                  <a:cubicBezTo>
                    <a:pt x="292" y="598"/>
                    <a:pt x="287" y="599"/>
                    <a:pt x="282" y="600"/>
                  </a:cubicBezTo>
                  <a:lnTo>
                    <a:pt x="282" y="600"/>
                  </a:lnTo>
                  <a:cubicBezTo>
                    <a:pt x="243" y="606"/>
                    <a:pt x="160" y="624"/>
                    <a:pt x="131" y="586"/>
                  </a:cubicBezTo>
                  <a:lnTo>
                    <a:pt x="131" y="586"/>
                  </a:lnTo>
                  <a:cubicBezTo>
                    <a:pt x="121" y="571"/>
                    <a:pt x="118" y="551"/>
                    <a:pt x="116" y="533"/>
                  </a:cubicBezTo>
                  <a:lnTo>
                    <a:pt x="116" y="533"/>
                  </a:lnTo>
                  <a:cubicBezTo>
                    <a:pt x="110" y="503"/>
                    <a:pt x="103" y="473"/>
                    <a:pt x="91" y="444"/>
                  </a:cubicBezTo>
                </a:path>
              </a:pathLst>
            </a:custGeom>
            <a:solidFill>
              <a:srgbClr val="FDDC7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2" name="Freeform 84">
              <a:extLst>
                <a:ext uri="{FF2B5EF4-FFF2-40B4-BE49-F238E27FC236}">
                  <a16:creationId xmlns:a16="http://schemas.microsoft.com/office/drawing/2014/main" id="{170B5146-F479-4EC8-AB61-0906ACCBD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03543" y="7178878"/>
              <a:ext cx="251120" cy="462382"/>
            </a:xfrm>
            <a:custGeom>
              <a:avLst/>
              <a:gdLst>
                <a:gd name="T0" fmla="*/ 249 w 279"/>
                <a:gd name="T1" fmla="*/ 102 h 510"/>
                <a:gd name="T2" fmla="*/ 213 w 279"/>
                <a:gd name="T3" fmla="*/ 120 h 510"/>
                <a:gd name="T4" fmla="*/ 224 w 279"/>
                <a:gd name="T5" fmla="*/ 94 h 510"/>
                <a:gd name="T6" fmla="*/ 238 w 279"/>
                <a:gd name="T7" fmla="*/ 80 h 510"/>
                <a:gd name="T8" fmla="*/ 247 w 279"/>
                <a:gd name="T9" fmla="*/ 78 h 510"/>
                <a:gd name="T10" fmla="*/ 254 w 279"/>
                <a:gd name="T11" fmla="*/ 80 h 510"/>
                <a:gd name="T12" fmla="*/ 255 w 279"/>
                <a:gd name="T13" fmla="*/ 84 h 510"/>
                <a:gd name="T14" fmla="*/ 152 w 279"/>
                <a:gd name="T15" fmla="*/ 95 h 510"/>
                <a:gd name="T16" fmla="*/ 148 w 279"/>
                <a:gd name="T17" fmla="*/ 90 h 510"/>
                <a:gd name="T18" fmla="*/ 157 w 279"/>
                <a:gd name="T19" fmla="*/ 32 h 510"/>
                <a:gd name="T20" fmla="*/ 163 w 279"/>
                <a:gd name="T21" fmla="*/ 26 h 510"/>
                <a:gd name="T22" fmla="*/ 166 w 279"/>
                <a:gd name="T23" fmla="*/ 26 h 510"/>
                <a:gd name="T24" fmla="*/ 177 w 279"/>
                <a:gd name="T25" fmla="*/ 32 h 510"/>
                <a:gd name="T26" fmla="*/ 175 w 279"/>
                <a:gd name="T27" fmla="*/ 50 h 510"/>
                <a:gd name="T28" fmla="*/ 152 w 279"/>
                <a:gd name="T29" fmla="*/ 95 h 510"/>
                <a:gd name="T30" fmla="*/ 68 w 279"/>
                <a:gd name="T31" fmla="*/ 160 h 510"/>
                <a:gd name="T32" fmla="*/ 23 w 279"/>
                <a:gd name="T33" fmla="*/ 127 h 510"/>
                <a:gd name="T34" fmla="*/ 26 w 279"/>
                <a:gd name="T35" fmla="*/ 116 h 510"/>
                <a:gd name="T36" fmla="*/ 30 w 279"/>
                <a:gd name="T37" fmla="*/ 115 h 510"/>
                <a:gd name="T38" fmla="*/ 53 w 279"/>
                <a:gd name="T39" fmla="*/ 131 h 510"/>
                <a:gd name="T40" fmla="*/ 68 w 279"/>
                <a:gd name="T41" fmla="*/ 160 h 510"/>
                <a:gd name="T42" fmla="*/ 265 w 279"/>
                <a:gd name="T43" fmla="*/ 116 h 510"/>
                <a:gd name="T44" fmla="*/ 276 w 279"/>
                <a:gd name="T45" fmla="*/ 82 h 510"/>
                <a:gd name="T46" fmla="*/ 271 w 279"/>
                <a:gd name="T47" fmla="*/ 66 h 510"/>
                <a:gd name="T48" fmla="*/ 229 w 279"/>
                <a:gd name="T49" fmla="*/ 61 h 510"/>
                <a:gd name="T50" fmla="*/ 206 w 279"/>
                <a:gd name="T51" fmla="*/ 84 h 510"/>
                <a:gd name="T52" fmla="*/ 191 w 279"/>
                <a:gd name="T53" fmla="*/ 119 h 510"/>
                <a:gd name="T54" fmla="*/ 168 w 279"/>
                <a:gd name="T55" fmla="*/ 110 h 510"/>
                <a:gd name="T56" fmla="*/ 196 w 279"/>
                <a:gd name="T57" fmla="*/ 57 h 510"/>
                <a:gd name="T58" fmla="*/ 196 w 279"/>
                <a:gd name="T59" fmla="*/ 22 h 510"/>
                <a:gd name="T60" fmla="*/ 155 w 279"/>
                <a:gd name="T61" fmla="*/ 6 h 510"/>
                <a:gd name="T62" fmla="*/ 141 w 279"/>
                <a:gd name="T63" fmla="*/ 19 h 510"/>
                <a:gd name="T64" fmla="*/ 129 w 279"/>
                <a:gd name="T65" fmla="*/ 99 h 510"/>
                <a:gd name="T66" fmla="*/ 139 w 279"/>
                <a:gd name="T67" fmla="*/ 113 h 510"/>
                <a:gd name="T68" fmla="*/ 102 w 279"/>
                <a:gd name="T69" fmla="*/ 146 h 510"/>
                <a:gd name="T70" fmla="*/ 90 w 279"/>
                <a:gd name="T71" fmla="*/ 155 h 510"/>
                <a:gd name="T72" fmla="*/ 71 w 279"/>
                <a:gd name="T73" fmla="*/ 120 h 510"/>
                <a:gd name="T74" fmla="*/ 16 w 279"/>
                <a:gd name="T75" fmla="*/ 97 h 510"/>
                <a:gd name="T76" fmla="*/ 2 w 279"/>
                <a:gd name="T77" fmla="*/ 131 h 510"/>
                <a:gd name="T78" fmla="*/ 78 w 279"/>
                <a:gd name="T79" fmla="*/ 181 h 510"/>
                <a:gd name="T80" fmla="*/ 109 w 279"/>
                <a:gd name="T81" fmla="*/ 328 h 510"/>
                <a:gd name="T82" fmla="*/ 98 w 279"/>
                <a:gd name="T83" fmla="*/ 506 h 510"/>
                <a:gd name="T84" fmla="*/ 120 w 279"/>
                <a:gd name="T85" fmla="*/ 509 h 510"/>
                <a:gd name="T86" fmla="*/ 130 w 279"/>
                <a:gd name="T87" fmla="*/ 327 h 510"/>
                <a:gd name="T88" fmla="*/ 99 w 279"/>
                <a:gd name="T89" fmla="*/ 174 h 510"/>
                <a:gd name="T90" fmla="*/ 115 w 279"/>
                <a:gd name="T91" fmla="*/ 164 h 510"/>
                <a:gd name="T92" fmla="*/ 155 w 279"/>
                <a:gd name="T93" fmla="*/ 127 h 510"/>
                <a:gd name="T94" fmla="*/ 185 w 279"/>
                <a:gd name="T95" fmla="*/ 140 h 510"/>
                <a:gd name="T96" fmla="*/ 184 w 279"/>
                <a:gd name="T97" fmla="*/ 150 h 510"/>
                <a:gd name="T98" fmla="*/ 177 w 279"/>
                <a:gd name="T99" fmla="*/ 506 h 510"/>
                <a:gd name="T100" fmla="*/ 199 w 279"/>
                <a:gd name="T101" fmla="*/ 503 h 510"/>
                <a:gd name="T102" fmla="*/ 204 w 279"/>
                <a:gd name="T103" fmla="*/ 155 h 510"/>
                <a:gd name="T104" fmla="*/ 207 w 279"/>
                <a:gd name="T105" fmla="*/ 142 h 510"/>
                <a:gd name="T106" fmla="*/ 211 w 279"/>
                <a:gd name="T107" fmla="*/ 142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9" h="510">
                  <a:moveTo>
                    <a:pt x="249" y="102"/>
                  </a:moveTo>
                  <a:lnTo>
                    <a:pt x="249" y="102"/>
                  </a:lnTo>
                  <a:cubicBezTo>
                    <a:pt x="241" y="112"/>
                    <a:pt x="228" y="118"/>
                    <a:pt x="213" y="120"/>
                  </a:cubicBezTo>
                  <a:lnTo>
                    <a:pt x="213" y="120"/>
                  </a:lnTo>
                  <a:cubicBezTo>
                    <a:pt x="216" y="112"/>
                    <a:pt x="220" y="103"/>
                    <a:pt x="224" y="94"/>
                  </a:cubicBezTo>
                  <a:lnTo>
                    <a:pt x="224" y="94"/>
                  </a:lnTo>
                  <a:cubicBezTo>
                    <a:pt x="229" y="87"/>
                    <a:pt x="233" y="83"/>
                    <a:pt x="238" y="80"/>
                  </a:cubicBezTo>
                  <a:lnTo>
                    <a:pt x="238" y="80"/>
                  </a:lnTo>
                  <a:cubicBezTo>
                    <a:pt x="241" y="78"/>
                    <a:pt x="244" y="78"/>
                    <a:pt x="247" y="78"/>
                  </a:cubicBezTo>
                  <a:lnTo>
                    <a:pt x="247" y="78"/>
                  </a:lnTo>
                  <a:cubicBezTo>
                    <a:pt x="250" y="78"/>
                    <a:pt x="253" y="79"/>
                    <a:pt x="254" y="80"/>
                  </a:cubicBezTo>
                  <a:lnTo>
                    <a:pt x="254" y="80"/>
                  </a:lnTo>
                  <a:cubicBezTo>
                    <a:pt x="254" y="81"/>
                    <a:pt x="255" y="83"/>
                    <a:pt x="255" y="84"/>
                  </a:cubicBezTo>
                  <a:lnTo>
                    <a:pt x="255" y="84"/>
                  </a:lnTo>
                  <a:cubicBezTo>
                    <a:pt x="256" y="92"/>
                    <a:pt x="252" y="98"/>
                    <a:pt x="249" y="102"/>
                  </a:cubicBezTo>
                  <a:close/>
                  <a:moveTo>
                    <a:pt x="152" y="95"/>
                  </a:moveTo>
                  <a:lnTo>
                    <a:pt x="152" y="95"/>
                  </a:lnTo>
                  <a:cubicBezTo>
                    <a:pt x="151" y="94"/>
                    <a:pt x="149" y="91"/>
                    <a:pt x="148" y="90"/>
                  </a:cubicBezTo>
                  <a:lnTo>
                    <a:pt x="148" y="90"/>
                  </a:lnTo>
                  <a:cubicBezTo>
                    <a:pt x="140" y="72"/>
                    <a:pt x="143" y="50"/>
                    <a:pt x="157" y="32"/>
                  </a:cubicBezTo>
                  <a:lnTo>
                    <a:pt x="157" y="32"/>
                  </a:lnTo>
                  <a:cubicBezTo>
                    <a:pt x="159" y="29"/>
                    <a:pt x="162" y="27"/>
                    <a:pt x="163" y="26"/>
                  </a:cubicBezTo>
                  <a:lnTo>
                    <a:pt x="163" y="26"/>
                  </a:lnTo>
                  <a:cubicBezTo>
                    <a:pt x="164" y="26"/>
                    <a:pt x="165" y="26"/>
                    <a:pt x="166" y="26"/>
                  </a:cubicBezTo>
                  <a:lnTo>
                    <a:pt x="166" y="26"/>
                  </a:lnTo>
                  <a:cubicBezTo>
                    <a:pt x="171" y="26"/>
                    <a:pt x="175" y="29"/>
                    <a:pt x="177" y="32"/>
                  </a:cubicBezTo>
                  <a:lnTo>
                    <a:pt x="177" y="32"/>
                  </a:lnTo>
                  <a:cubicBezTo>
                    <a:pt x="179" y="35"/>
                    <a:pt x="179" y="41"/>
                    <a:pt x="175" y="50"/>
                  </a:cubicBezTo>
                  <a:lnTo>
                    <a:pt x="175" y="50"/>
                  </a:lnTo>
                  <a:cubicBezTo>
                    <a:pt x="170" y="66"/>
                    <a:pt x="163" y="81"/>
                    <a:pt x="152" y="95"/>
                  </a:cubicBezTo>
                  <a:close/>
                  <a:moveTo>
                    <a:pt x="68" y="160"/>
                  </a:moveTo>
                  <a:lnTo>
                    <a:pt x="68" y="160"/>
                  </a:lnTo>
                  <a:cubicBezTo>
                    <a:pt x="47" y="160"/>
                    <a:pt x="27" y="143"/>
                    <a:pt x="23" y="127"/>
                  </a:cubicBezTo>
                  <a:lnTo>
                    <a:pt x="23" y="127"/>
                  </a:lnTo>
                  <a:cubicBezTo>
                    <a:pt x="23" y="123"/>
                    <a:pt x="22" y="118"/>
                    <a:pt x="26" y="116"/>
                  </a:cubicBezTo>
                  <a:lnTo>
                    <a:pt x="26" y="116"/>
                  </a:lnTo>
                  <a:cubicBezTo>
                    <a:pt x="28" y="115"/>
                    <a:pt x="28" y="115"/>
                    <a:pt x="30" y="115"/>
                  </a:cubicBezTo>
                  <a:lnTo>
                    <a:pt x="30" y="115"/>
                  </a:lnTo>
                  <a:cubicBezTo>
                    <a:pt x="38" y="115"/>
                    <a:pt x="48" y="124"/>
                    <a:pt x="53" y="131"/>
                  </a:cubicBezTo>
                  <a:lnTo>
                    <a:pt x="53" y="131"/>
                  </a:lnTo>
                  <a:cubicBezTo>
                    <a:pt x="59" y="141"/>
                    <a:pt x="64" y="150"/>
                    <a:pt x="69" y="160"/>
                  </a:cubicBezTo>
                  <a:lnTo>
                    <a:pt x="68" y="160"/>
                  </a:lnTo>
                  <a:close/>
                  <a:moveTo>
                    <a:pt x="265" y="116"/>
                  </a:moveTo>
                  <a:lnTo>
                    <a:pt x="265" y="116"/>
                  </a:lnTo>
                  <a:cubicBezTo>
                    <a:pt x="274" y="106"/>
                    <a:pt x="278" y="94"/>
                    <a:pt x="276" y="82"/>
                  </a:cubicBezTo>
                  <a:lnTo>
                    <a:pt x="276" y="82"/>
                  </a:lnTo>
                  <a:cubicBezTo>
                    <a:pt x="276" y="75"/>
                    <a:pt x="274" y="70"/>
                    <a:pt x="271" y="66"/>
                  </a:cubicBezTo>
                  <a:lnTo>
                    <a:pt x="271" y="66"/>
                  </a:lnTo>
                  <a:cubicBezTo>
                    <a:pt x="260" y="55"/>
                    <a:pt x="242" y="55"/>
                    <a:pt x="229" y="61"/>
                  </a:cubicBezTo>
                  <a:lnTo>
                    <a:pt x="229" y="61"/>
                  </a:lnTo>
                  <a:cubicBezTo>
                    <a:pt x="217" y="66"/>
                    <a:pt x="210" y="76"/>
                    <a:pt x="206" y="84"/>
                  </a:cubicBezTo>
                  <a:lnTo>
                    <a:pt x="206" y="84"/>
                  </a:lnTo>
                  <a:cubicBezTo>
                    <a:pt x="200" y="95"/>
                    <a:pt x="194" y="107"/>
                    <a:pt x="191" y="119"/>
                  </a:cubicBezTo>
                  <a:lnTo>
                    <a:pt x="191" y="119"/>
                  </a:lnTo>
                  <a:cubicBezTo>
                    <a:pt x="183" y="117"/>
                    <a:pt x="175" y="114"/>
                    <a:pt x="168" y="110"/>
                  </a:cubicBezTo>
                  <a:lnTo>
                    <a:pt x="168" y="110"/>
                  </a:lnTo>
                  <a:cubicBezTo>
                    <a:pt x="181" y="93"/>
                    <a:pt x="190" y="75"/>
                    <a:pt x="196" y="57"/>
                  </a:cubicBezTo>
                  <a:lnTo>
                    <a:pt x="196" y="57"/>
                  </a:lnTo>
                  <a:cubicBezTo>
                    <a:pt x="200" y="47"/>
                    <a:pt x="202" y="34"/>
                    <a:pt x="196" y="22"/>
                  </a:cubicBezTo>
                  <a:lnTo>
                    <a:pt x="196" y="22"/>
                  </a:lnTo>
                  <a:cubicBezTo>
                    <a:pt x="189" y="9"/>
                    <a:pt x="172" y="0"/>
                    <a:pt x="155" y="6"/>
                  </a:cubicBezTo>
                  <a:lnTo>
                    <a:pt x="155" y="6"/>
                  </a:lnTo>
                  <a:cubicBezTo>
                    <a:pt x="148" y="9"/>
                    <a:pt x="143" y="14"/>
                    <a:pt x="141" y="19"/>
                  </a:cubicBezTo>
                  <a:lnTo>
                    <a:pt x="141" y="19"/>
                  </a:lnTo>
                  <a:cubicBezTo>
                    <a:pt x="120" y="43"/>
                    <a:pt x="116" y="74"/>
                    <a:pt x="129" y="99"/>
                  </a:cubicBezTo>
                  <a:lnTo>
                    <a:pt x="129" y="99"/>
                  </a:lnTo>
                  <a:cubicBezTo>
                    <a:pt x="131" y="104"/>
                    <a:pt x="135" y="109"/>
                    <a:pt x="139" y="113"/>
                  </a:cubicBezTo>
                  <a:lnTo>
                    <a:pt x="139" y="113"/>
                  </a:lnTo>
                  <a:cubicBezTo>
                    <a:pt x="128" y="125"/>
                    <a:pt x="116" y="136"/>
                    <a:pt x="102" y="146"/>
                  </a:cubicBezTo>
                  <a:lnTo>
                    <a:pt x="102" y="146"/>
                  </a:lnTo>
                  <a:cubicBezTo>
                    <a:pt x="99" y="149"/>
                    <a:pt x="94" y="152"/>
                    <a:pt x="90" y="155"/>
                  </a:cubicBezTo>
                  <a:lnTo>
                    <a:pt x="90" y="155"/>
                  </a:lnTo>
                  <a:cubicBezTo>
                    <a:pt x="84" y="143"/>
                    <a:pt x="78" y="131"/>
                    <a:pt x="71" y="120"/>
                  </a:cubicBezTo>
                  <a:lnTo>
                    <a:pt x="71" y="120"/>
                  </a:lnTo>
                  <a:cubicBezTo>
                    <a:pt x="59" y="101"/>
                    <a:pt x="35" y="86"/>
                    <a:pt x="16" y="97"/>
                  </a:cubicBezTo>
                  <a:lnTo>
                    <a:pt x="16" y="97"/>
                  </a:lnTo>
                  <a:cubicBezTo>
                    <a:pt x="5" y="104"/>
                    <a:pt x="0" y="115"/>
                    <a:pt x="2" y="131"/>
                  </a:cubicBezTo>
                  <a:lnTo>
                    <a:pt x="2" y="131"/>
                  </a:lnTo>
                  <a:cubicBezTo>
                    <a:pt x="8" y="160"/>
                    <a:pt x="42" y="187"/>
                    <a:pt x="78" y="181"/>
                  </a:cubicBezTo>
                  <a:lnTo>
                    <a:pt x="78" y="181"/>
                  </a:lnTo>
                  <a:cubicBezTo>
                    <a:pt x="96" y="225"/>
                    <a:pt x="107" y="274"/>
                    <a:pt x="109" y="328"/>
                  </a:cubicBezTo>
                  <a:lnTo>
                    <a:pt x="109" y="328"/>
                  </a:lnTo>
                  <a:cubicBezTo>
                    <a:pt x="112" y="387"/>
                    <a:pt x="105" y="447"/>
                    <a:pt x="98" y="506"/>
                  </a:cubicBezTo>
                  <a:lnTo>
                    <a:pt x="98" y="506"/>
                  </a:lnTo>
                  <a:cubicBezTo>
                    <a:pt x="104" y="507"/>
                    <a:pt x="112" y="509"/>
                    <a:pt x="120" y="509"/>
                  </a:cubicBezTo>
                  <a:lnTo>
                    <a:pt x="120" y="509"/>
                  </a:lnTo>
                  <a:cubicBezTo>
                    <a:pt x="127" y="449"/>
                    <a:pt x="134" y="388"/>
                    <a:pt x="130" y="327"/>
                  </a:cubicBezTo>
                  <a:lnTo>
                    <a:pt x="130" y="327"/>
                  </a:lnTo>
                  <a:cubicBezTo>
                    <a:pt x="128" y="271"/>
                    <a:pt x="117" y="220"/>
                    <a:pt x="99" y="174"/>
                  </a:cubicBezTo>
                  <a:lnTo>
                    <a:pt x="99" y="174"/>
                  </a:lnTo>
                  <a:cubicBezTo>
                    <a:pt x="105" y="171"/>
                    <a:pt x="111" y="167"/>
                    <a:pt x="115" y="164"/>
                  </a:cubicBezTo>
                  <a:lnTo>
                    <a:pt x="115" y="164"/>
                  </a:lnTo>
                  <a:cubicBezTo>
                    <a:pt x="130" y="153"/>
                    <a:pt x="144" y="140"/>
                    <a:pt x="155" y="127"/>
                  </a:cubicBezTo>
                  <a:lnTo>
                    <a:pt x="155" y="127"/>
                  </a:lnTo>
                  <a:cubicBezTo>
                    <a:pt x="164" y="132"/>
                    <a:pt x="174" y="137"/>
                    <a:pt x="185" y="140"/>
                  </a:cubicBezTo>
                  <a:lnTo>
                    <a:pt x="185" y="140"/>
                  </a:lnTo>
                  <a:cubicBezTo>
                    <a:pt x="185" y="143"/>
                    <a:pt x="185" y="147"/>
                    <a:pt x="184" y="150"/>
                  </a:cubicBezTo>
                  <a:lnTo>
                    <a:pt x="184" y="150"/>
                  </a:lnTo>
                  <a:cubicBezTo>
                    <a:pt x="158" y="268"/>
                    <a:pt x="157" y="388"/>
                    <a:pt x="177" y="506"/>
                  </a:cubicBezTo>
                  <a:lnTo>
                    <a:pt x="177" y="506"/>
                  </a:lnTo>
                  <a:cubicBezTo>
                    <a:pt x="185" y="505"/>
                    <a:pt x="192" y="504"/>
                    <a:pt x="199" y="503"/>
                  </a:cubicBezTo>
                  <a:lnTo>
                    <a:pt x="199" y="503"/>
                  </a:lnTo>
                  <a:cubicBezTo>
                    <a:pt x="179" y="387"/>
                    <a:pt x="180" y="270"/>
                    <a:pt x="204" y="155"/>
                  </a:cubicBezTo>
                  <a:lnTo>
                    <a:pt x="204" y="155"/>
                  </a:lnTo>
                  <a:cubicBezTo>
                    <a:pt x="206" y="150"/>
                    <a:pt x="206" y="146"/>
                    <a:pt x="207" y="142"/>
                  </a:cubicBezTo>
                  <a:lnTo>
                    <a:pt x="207" y="142"/>
                  </a:lnTo>
                  <a:cubicBezTo>
                    <a:pt x="209" y="142"/>
                    <a:pt x="210" y="142"/>
                    <a:pt x="211" y="142"/>
                  </a:cubicBezTo>
                  <a:lnTo>
                    <a:pt x="211" y="142"/>
                  </a:lnTo>
                  <a:cubicBezTo>
                    <a:pt x="232" y="141"/>
                    <a:pt x="253" y="131"/>
                    <a:pt x="265" y="116"/>
                  </a:cubicBezTo>
                  <a:close/>
                </a:path>
              </a:pathLst>
            </a:custGeom>
            <a:solidFill>
              <a:srgbClr val="FFD0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3" name="Freeform 85">
              <a:extLst>
                <a:ext uri="{FF2B5EF4-FFF2-40B4-BE49-F238E27FC236}">
                  <a16:creationId xmlns:a16="http://schemas.microsoft.com/office/drawing/2014/main" id="{CC2C928F-3889-4F82-83E2-0ED655C17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5431" y="7577483"/>
              <a:ext cx="191330" cy="143498"/>
            </a:xfrm>
            <a:custGeom>
              <a:avLst/>
              <a:gdLst>
                <a:gd name="T0" fmla="*/ 141 w 213"/>
                <a:gd name="T1" fmla="*/ 159 h 160"/>
                <a:gd name="T2" fmla="*/ 72 w 213"/>
                <a:gd name="T3" fmla="*/ 159 h 160"/>
                <a:gd name="T4" fmla="*/ 72 w 213"/>
                <a:gd name="T5" fmla="*/ 159 h 160"/>
                <a:gd name="T6" fmla="*/ 0 w 213"/>
                <a:gd name="T7" fmla="*/ 86 h 160"/>
                <a:gd name="T8" fmla="*/ 0 w 213"/>
                <a:gd name="T9" fmla="*/ 18 h 160"/>
                <a:gd name="T10" fmla="*/ 0 w 213"/>
                <a:gd name="T11" fmla="*/ 18 h 160"/>
                <a:gd name="T12" fmla="*/ 18 w 213"/>
                <a:gd name="T13" fmla="*/ 0 h 160"/>
                <a:gd name="T14" fmla="*/ 195 w 213"/>
                <a:gd name="T15" fmla="*/ 0 h 160"/>
                <a:gd name="T16" fmla="*/ 195 w 213"/>
                <a:gd name="T17" fmla="*/ 0 h 160"/>
                <a:gd name="T18" fmla="*/ 212 w 213"/>
                <a:gd name="T19" fmla="*/ 18 h 160"/>
                <a:gd name="T20" fmla="*/ 212 w 213"/>
                <a:gd name="T21" fmla="*/ 86 h 160"/>
                <a:gd name="T22" fmla="*/ 212 w 213"/>
                <a:gd name="T23" fmla="*/ 86 h 160"/>
                <a:gd name="T24" fmla="*/ 141 w 213"/>
                <a:gd name="T25" fmla="*/ 15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60">
                  <a:moveTo>
                    <a:pt x="141" y="159"/>
                  </a:moveTo>
                  <a:lnTo>
                    <a:pt x="72" y="159"/>
                  </a:lnTo>
                  <a:lnTo>
                    <a:pt x="72" y="159"/>
                  </a:lnTo>
                  <a:cubicBezTo>
                    <a:pt x="33" y="159"/>
                    <a:pt x="0" y="127"/>
                    <a:pt x="0" y="86"/>
                  </a:cubicBezTo>
                  <a:lnTo>
                    <a:pt x="0" y="18"/>
                  </a:lnTo>
                  <a:lnTo>
                    <a:pt x="0" y="18"/>
                  </a:lnTo>
                  <a:cubicBezTo>
                    <a:pt x="0" y="8"/>
                    <a:pt x="8" y="0"/>
                    <a:pt x="18" y="0"/>
                  </a:cubicBezTo>
                  <a:lnTo>
                    <a:pt x="195" y="0"/>
                  </a:lnTo>
                  <a:lnTo>
                    <a:pt x="195" y="0"/>
                  </a:lnTo>
                  <a:cubicBezTo>
                    <a:pt x="205" y="0"/>
                    <a:pt x="212" y="8"/>
                    <a:pt x="212" y="18"/>
                  </a:cubicBezTo>
                  <a:lnTo>
                    <a:pt x="212" y="86"/>
                  </a:lnTo>
                  <a:lnTo>
                    <a:pt x="212" y="86"/>
                  </a:lnTo>
                  <a:cubicBezTo>
                    <a:pt x="212" y="127"/>
                    <a:pt x="180" y="159"/>
                    <a:pt x="141" y="159"/>
                  </a:cubicBezTo>
                </a:path>
              </a:pathLst>
            </a:custGeom>
            <a:solidFill>
              <a:srgbClr val="27345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717AE85-0406-4963-BE42-6F4C7C5A1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9182" y="6928064"/>
              <a:ext cx="695120" cy="587355"/>
            </a:xfrm>
            <a:custGeom>
              <a:avLst/>
              <a:gdLst>
                <a:gd name="connsiteX0" fmla="*/ 141649 w 695120"/>
                <a:gd name="connsiteY0" fmla="*/ 546681 h 587355"/>
                <a:gd name="connsiteX1" fmla="*/ 150784 w 695120"/>
                <a:gd name="connsiteY1" fmla="*/ 549382 h 587355"/>
                <a:gd name="connsiteX2" fmla="*/ 150784 w 695120"/>
                <a:gd name="connsiteY2" fmla="*/ 554782 h 587355"/>
                <a:gd name="connsiteX3" fmla="*/ 127034 w 695120"/>
                <a:gd name="connsiteY3" fmla="*/ 577284 h 587355"/>
                <a:gd name="connsiteX4" fmla="*/ 73139 w 695120"/>
                <a:gd name="connsiteY4" fmla="*/ 570984 h 587355"/>
                <a:gd name="connsiteX5" fmla="*/ 141649 w 695120"/>
                <a:gd name="connsiteY5" fmla="*/ 546681 h 587355"/>
                <a:gd name="connsiteX6" fmla="*/ 624903 w 695120"/>
                <a:gd name="connsiteY6" fmla="*/ 545781 h 587355"/>
                <a:gd name="connsiteX7" fmla="*/ 671528 w 695120"/>
                <a:gd name="connsiteY7" fmla="*/ 573520 h 587355"/>
                <a:gd name="connsiteX8" fmla="*/ 599305 w 695120"/>
                <a:gd name="connsiteY8" fmla="*/ 569046 h 587355"/>
                <a:gd name="connsiteX9" fmla="*/ 591077 w 695120"/>
                <a:gd name="connsiteY9" fmla="*/ 562782 h 587355"/>
                <a:gd name="connsiteX10" fmla="*/ 593820 w 695120"/>
                <a:gd name="connsiteY10" fmla="*/ 557414 h 587355"/>
                <a:gd name="connsiteX11" fmla="*/ 624903 w 695120"/>
                <a:gd name="connsiteY11" fmla="*/ 545781 h 587355"/>
                <a:gd name="connsiteX12" fmla="*/ 674416 w 695120"/>
                <a:gd name="connsiteY12" fmla="*/ 335951 h 587355"/>
                <a:gd name="connsiteX13" fmla="*/ 694378 w 695120"/>
                <a:gd name="connsiteY13" fmla="*/ 352265 h 587355"/>
                <a:gd name="connsiteX14" fmla="*/ 626070 w 695120"/>
                <a:gd name="connsiteY14" fmla="*/ 377468 h 587355"/>
                <a:gd name="connsiteX15" fmla="*/ 615916 w 695120"/>
                <a:gd name="connsiteY15" fmla="*/ 373867 h 587355"/>
                <a:gd name="connsiteX16" fmla="*/ 615916 w 695120"/>
                <a:gd name="connsiteY16" fmla="*/ 368467 h 587355"/>
                <a:gd name="connsiteX17" fmla="*/ 639916 w 695120"/>
                <a:gd name="connsiteY17" fmla="*/ 345965 h 587355"/>
                <a:gd name="connsiteX18" fmla="*/ 674416 w 695120"/>
                <a:gd name="connsiteY18" fmla="*/ 335951 h 587355"/>
                <a:gd name="connsiteX19" fmla="*/ 24194 w 695120"/>
                <a:gd name="connsiteY19" fmla="*/ 244141 h 587355"/>
                <a:gd name="connsiteX20" fmla="*/ 74463 w 695120"/>
                <a:gd name="connsiteY20" fmla="*/ 274133 h 587355"/>
                <a:gd name="connsiteX21" fmla="*/ 79035 w 695120"/>
                <a:gd name="connsiteY21" fmla="*/ 283057 h 587355"/>
                <a:gd name="connsiteX22" fmla="*/ 75378 w 695120"/>
                <a:gd name="connsiteY22" fmla="*/ 287519 h 587355"/>
                <a:gd name="connsiteX23" fmla="*/ 41550 w 695120"/>
                <a:gd name="connsiteY23" fmla="*/ 286626 h 587355"/>
                <a:gd name="connsiteX24" fmla="*/ 7723 w 695120"/>
                <a:gd name="connsiteY24" fmla="*/ 245577 h 587355"/>
                <a:gd name="connsiteX25" fmla="*/ 24194 w 695120"/>
                <a:gd name="connsiteY25" fmla="*/ 244141 h 587355"/>
                <a:gd name="connsiteX26" fmla="*/ 569928 w 695120"/>
                <a:gd name="connsiteY26" fmla="*/ 42465 h 587355"/>
                <a:gd name="connsiteX27" fmla="*/ 581333 w 695120"/>
                <a:gd name="connsiteY27" fmla="*/ 51203 h 587355"/>
                <a:gd name="connsiteX28" fmla="*/ 545902 w 695120"/>
                <a:gd name="connsiteY28" fmla="*/ 113754 h 587355"/>
                <a:gd name="connsiteX29" fmla="*/ 537044 w 695120"/>
                <a:gd name="connsiteY29" fmla="*/ 117433 h 587355"/>
                <a:gd name="connsiteX30" fmla="*/ 532615 w 695120"/>
                <a:gd name="connsiteY30" fmla="*/ 112834 h 587355"/>
                <a:gd name="connsiteX31" fmla="*/ 537044 w 695120"/>
                <a:gd name="connsiteY31" fmla="*/ 79719 h 587355"/>
                <a:gd name="connsiteX32" fmla="*/ 569928 w 695120"/>
                <a:gd name="connsiteY32" fmla="*/ 42465 h 587355"/>
                <a:gd name="connsiteX33" fmla="*/ 249390 w 695120"/>
                <a:gd name="connsiteY33" fmla="*/ 305 h 587355"/>
                <a:gd name="connsiteX34" fmla="*/ 279286 w 695120"/>
                <a:gd name="connsiteY34" fmla="*/ 67454 h 587355"/>
                <a:gd name="connsiteX35" fmla="*/ 276648 w 695120"/>
                <a:gd name="connsiteY35" fmla="*/ 76652 h 587355"/>
                <a:gd name="connsiteX36" fmla="*/ 270493 w 695120"/>
                <a:gd name="connsiteY36" fmla="*/ 77572 h 587355"/>
                <a:gd name="connsiteX37" fmla="*/ 246752 w 695120"/>
                <a:gd name="connsiteY37" fmla="*/ 54576 h 587355"/>
                <a:gd name="connsiteX38" fmla="*/ 249390 w 695120"/>
                <a:gd name="connsiteY38" fmla="*/ 305 h 58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95120" h="587355">
                  <a:moveTo>
                    <a:pt x="141649" y="546681"/>
                  </a:moveTo>
                  <a:cubicBezTo>
                    <a:pt x="144390" y="545781"/>
                    <a:pt x="148957" y="546681"/>
                    <a:pt x="150784" y="549382"/>
                  </a:cubicBezTo>
                  <a:cubicBezTo>
                    <a:pt x="151698" y="551182"/>
                    <a:pt x="151698" y="553882"/>
                    <a:pt x="150784" y="554782"/>
                  </a:cubicBezTo>
                  <a:cubicBezTo>
                    <a:pt x="148957" y="566483"/>
                    <a:pt x="137995" y="572784"/>
                    <a:pt x="127034" y="577284"/>
                  </a:cubicBezTo>
                  <a:cubicBezTo>
                    <a:pt x="115159" y="581784"/>
                    <a:pt x="64918" y="600686"/>
                    <a:pt x="73139" y="570984"/>
                  </a:cubicBezTo>
                  <a:cubicBezTo>
                    <a:pt x="77707" y="551182"/>
                    <a:pt x="125207" y="547581"/>
                    <a:pt x="141649" y="546681"/>
                  </a:cubicBezTo>
                  <a:close/>
                  <a:moveTo>
                    <a:pt x="624903" y="545781"/>
                  </a:moveTo>
                  <a:cubicBezTo>
                    <a:pt x="637702" y="545781"/>
                    <a:pt x="689813" y="549360"/>
                    <a:pt x="671528" y="573520"/>
                  </a:cubicBezTo>
                  <a:cubicBezTo>
                    <a:pt x="658729" y="588731"/>
                    <a:pt x="614847" y="574415"/>
                    <a:pt x="599305" y="569046"/>
                  </a:cubicBezTo>
                  <a:cubicBezTo>
                    <a:pt x="595648" y="568151"/>
                    <a:pt x="591991" y="565467"/>
                    <a:pt x="591077" y="562782"/>
                  </a:cubicBezTo>
                  <a:cubicBezTo>
                    <a:pt x="591077" y="560098"/>
                    <a:pt x="591991" y="558308"/>
                    <a:pt x="593820" y="557414"/>
                  </a:cubicBezTo>
                  <a:cubicBezTo>
                    <a:pt x="600219" y="548466"/>
                    <a:pt x="613933" y="545781"/>
                    <a:pt x="624903" y="545781"/>
                  </a:cubicBezTo>
                  <a:close/>
                  <a:moveTo>
                    <a:pt x="674416" y="335951"/>
                  </a:moveTo>
                  <a:cubicBezTo>
                    <a:pt x="687455" y="334489"/>
                    <a:pt x="698071" y="337414"/>
                    <a:pt x="694378" y="352265"/>
                  </a:cubicBezTo>
                  <a:cubicBezTo>
                    <a:pt x="689763" y="372067"/>
                    <a:pt x="641762" y="376568"/>
                    <a:pt x="626070" y="377468"/>
                  </a:cubicBezTo>
                  <a:cubicBezTo>
                    <a:pt x="621455" y="377468"/>
                    <a:pt x="617762" y="377468"/>
                    <a:pt x="615916" y="373867"/>
                  </a:cubicBezTo>
                  <a:cubicBezTo>
                    <a:pt x="614993" y="372967"/>
                    <a:pt x="614993" y="370267"/>
                    <a:pt x="615916" y="368467"/>
                  </a:cubicBezTo>
                  <a:cubicBezTo>
                    <a:pt x="617762" y="357666"/>
                    <a:pt x="629762" y="349565"/>
                    <a:pt x="639916" y="345965"/>
                  </a:cubicBezTo>
                  <a:cubicBezTo>
                    <a:pt x="645916" y="343265"/>
                    <a:pt x="661378" y="337414"/>
                    <a:pt x="674416" y="335951"/>
                  </a:cubicBezTo>
                  <a:close/>
                  <a:moveTo>
                    <a:pt x="24194" y="244141"/>
                  </a:moveTo>
                  <a:cubicBezTo>
                    <a:pt x="42750" y="248366"/>
                    <a:pt x="65549" y="266771"/>
                    <a:pt x="74463" y="274133"/>
                  </a:cubicBezTo>
                  <a:cubicBezTo>
                    <a:pt x="77206" y="276810"/>
                    <a:pt x="79949" y="279487"/>
                    <a:pt x="79035" y="283057"/>
                  </a:cubicBezTo>
                  <a:cubicBezTo>
                    <a:pt x="79035" y="284842"/>
                    <a:pt x="77206" y="286626"/>
                    <a:pt x="75378" y="287519"/>
                  </a:cubicBezTo>
                  <a:cubicBezTo>
                    <a:pt x="65321" y="293765"/>
                    <a:pt x="52521" y="291088"/>
                    <a:pt x="41550" y="286626"/>
                  </a:cubicBezTo>
                  <a:cubicBezTo>
                    <a:pt x="30579" y="283057"/>
                    <a:pt x="-18790" y="261640"/>
                    <a:pt x="7723" y="245577"/>
                  </a:cubicBezTo>
                  <a:cubicBezTo>
                    <a:pt x="12294" y="242900"/>
                    <a:pt x="18008" y="242733"/>
                    <a:pt x="24194" y="244141"/>
                  </a:cubicBezTo>
                  <a:close/>
                  <a:moveTo>
                    <a:pt x="569928" y="42465"/>
                  </a:moveTo>
                  <a:cubicBezTo>
                    <a:pt x="574247" y="41947"/>
                    <a:pt x="578233" y="44304"/>
                    <a:pt x="581333" y="51203"/>
                  </a:cubicBezTo>
                  <a:cubicBezTo>
                    <a:pt x="590191" y="68681"/>
                    <a:pt x="557417" y="102715"/>
                    <a:pt x="545902" y="113754"/>
                  </a:cubicBezTo>
                  <a:cubicBezTo>
                    <a:pt x="543244" y="116513"/>
                    <a:pt x="540587" y="118353"/>
                    <a:pt x="537044" y="117433"/>
                  </a:cubicBezTo>
                  <a:cubicBezTo>
                    <a:pt x="535272" y="116513"/>
                    <a:pt x="533501" y="115593"/>
                    <a:pt x="532615" y="112834"/>
                  </a:cubicBezTo>
                  <a:cubicBezTo>
                    <a:pt x="527300" y="102715"/>
                    <a:pt x="531729" y="89837"/>
                    <a:pt x="537044" y="79719"/>
                  </a:cubicBezTo>
                  <a:cubicBezTo>
                    <a:pt x="541029" y="71440"/>
                    <a:pt x="556974" y="44017"/>
                    <a:pt x="569928" y="42465"/>
                  </a:cubicBezTo>
                  <a:close/>
                  <a:moveTo>
                    <a:pt x="249390" y="305"/>
                  </a:moveTo>
                  <a:cubicBezTo>
                    <a:pt x="268734" y="3984"/>
                    <a:pt x="276648" y="50897"/>
                    <a:pt x="279286" y="67454"/>
                  </a:cubicBezTo>
                  <a:cubicBezTo>
                    <a:pt x="279286" y="71133"/>
                    <a:pt x="279286" y="74813"/>
                    <a:pt x="276648" y="76652"/>
                  </a:cubicBezTo>
                  <a:cubicBezTo>
                    <a:pt x="274010" y="78492"/>
                    <a:pt x="272251" y="78492"/>
                    <a:pt x="270493" y="77572"/>
                  </a:cubicBezTo>
                  <a:cubicBezTo>
                    <a:pt x="259941" y="75732"/>
                    <a:pt x="252028" y="65614"/>
                    <a:pt x="246752" y="54576"/>
                  </a:cubicBezTo>
                  <a:cubicBezTo>
                    <a:pt x="241476" y="44458"/>
                    <a:pt x="220373" y="-4294"/>
                    <a:pt x="249390" y="305"/>
                  </a:cubicBezTo>
                  <a:close/>
                </a:path>
              </a:pathLst>
            </a:custGeom>
            <a:solidFill>
              <a:srgbClr val="FFD0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5" name="Freeform 92">
              <a:extLst>
                <a:ext uri="{FF2B5EF4-FFF2-40B4-BE49-F238E27FC236}">
                  <a16:creationId xmlns:a16="http://schemas.microsoft.com/office/drawing/2014/main" id="{160ADED3-7599-4435-9375-64A15BB41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5431" y="7629300"/>
              <a:ext cx="191330" cy="35876"/>
            </a:xfrm>
            <a:custGeom>
              <a:avLst/>
              <a:gdLst>
                <a:gd name="T0" fmla="*/ 0 w 213"/>
                <a:gd name="T1" fmla="*/ 0 h 40"/>
                <a:gd name="T2" fmla="*/ 0 w 213"/>
                <a:gd name="T3" fmla="*/ 29 h 40"/>
                <a:gd name="T4" fmla="*/ 0 w 213"/>
                <a:gd name="T5" fmla="*/ 29 h 40"/>
                <a:gd name="T6" fmla="*/ 1 w 213"/>
                <a:gd name="T7" fmla="*/ 39 h 40"/>
                <a:gd name="T8" fmla="*/ 212 w 213"/>
                <a:gd name="T9" fmla="*/ 39 h 40"/>
                <a:gd name="T10" fmla="*/ 212 w 213"/>
                <a:gd name="T11" fmla="*/ 39 h 40"/>
                <a:gd name="T12" fmla="*/ 212 w 213"/>
                <a:gd name="T13" fmla="*/ 29 h 40"/>
                <a:gd name="T14" fmla="*/ 212 w 213"/>
                <a:gd name="T15" fmla="*/ 0 h 40"/>
                <a:gd name="T16" fmla="*/ 0 w 213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40">
                  <a:moveTo>
                    <a:pt x="0" y="0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0" y="33"/>
                    <a:pt x="1" y="36"/>
                    <a:pt x="1" y="39"/>
                  </a:cubicBezTo>
                  <a:lnTo>
                    <a:pt x="212" y="39"/>
                  </a:lnTo>
                  <a:lnTo>
                    <a:pt x="212" y="39"/>
                  </a:lnTo>
                  <a:cubicBezTo>
                    <a:pt x="212" y="36"/>
                    <a:pt x="212" y="33"/>
                    <a:pt x="212" y="29"/>
                  </a:cubicBezTo>
                  <a:lnTo>
                    <a:pt x="212" y="0"/>
                  </a:lnTo>
                  <a:lnTo>
                    <a:pt x="0" y="0"/>
                  </a:lnTo>
                </a:path>
              </a:pathLst>
            </a:custGeom>
            <a:solidFill>
              <a:srgbClr val="6AB1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576F30A-23A8-4652-ADD7-CB0093250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8970" y="10184359"/>
              <a:ext cx="1531186" cy="2665762"/>
            </a:xfrm>
            <a:custGeom>
              <a:avLst/>
              <a:gdLst>
                <a:gd name="connsiteX0" fmla="*/ 415102 w 1531186"/>
                <a:gd name="connsiteY0" fmla="*/ 0 h 2665762"/>
                <a:gd name="connsiteX1" fmla="*/ 689142 w 1531186"/>
                <a:gd name="connsiteY1" fmla="*/ 41572 h 2665762"/>
                <a:gd name="connsiteX2" fmla="*/ 1075330 w 1531186"/>
                <a:gd name="connsiteY2" fmla="*/ 102122 h 2665762"/>
                <a:gd name="connsiteX3" fmla="*/ 1513975 w 1531186"/>
                <a:gd name="connsiteY3" fmla="*/ 1128760 h 2665762"/>
                <a:gd name="connsiteX4" fmla="*/ 1502218 w 1531186"/>
                <a:gd name="connsiteY4" fmla="*/ 1356501 h 2665762"/>
                <a:gd name="connsiteX5" fmla="*/ 936954 w 1531186"/>
                <a:gd name="connsiteY5" fmla="*/ 2542196 h 2665762"/>
                <a:gd name="connsiteX6" fmla="*/ 771444 w 1531186"/>
                <a:gd name="connsiteY6" fmla="*/ 2477128 h 2665762"/>
                <a:gd name="connsiteX7" fmla="*/ 696377 w 1531186"/>
                <a:gd name="connsiteY7" fmla="*/ 2415674 h 2665762"/>
                <a:gd name="connsiteX8" fmla="*/ 1134118 w 1531186"/>
                <a:gd name="connsiteY8" fmla="*/ 1214615 h 2665762"/>
                <a:gd name="connsiteX9" fmla="*/ 894546 w 1531186"/>
                <a:gd name="connsiteY9" fmla="*/ 1048397 h 2665762"/>
                <a:gd name="connsiteX10" fmla="*/ 805523 w 1531186"/>
                <a:gd name="connsiteY10" fmla="*/ 979779 h 2665762"/>
                <a:gd name="connsiteX11" fmla="*/ 352432 w 1531186"/>
                <a:gd name="connsiteY11" fmla="*/ 2650395 h 2665762"/>
                <a:gd name="connsiteX12" fmla="*/ 331666 w 1531186"/>
                <a:gd name="connsiteY12" fmla="*/ 2665762 h 2665762"/>
                <a:gd name="connsiteX13" fmla="*/ 12951 w 1531186"/>
                <a:gd name="connsiteY13" fmla="*/ 2665762 h 2665762"/>
                <a:gd name="connsiteX14" fmla="*/ 311 w 1531186"/>
                <a:gd name="connsiteY14" fmla="*/ 2651299 h 2665762"/>
                <a:gd name="connsiteX15" fmla="*/ 349724 w 1531186"/>
                <a:gd name="connsiteY15" fmla="*/ 217009 h 2665762"/>
                <a:gd name="connsiteX16" fmla="*/ 349919 w 1531186"/>
                <a:gd name="connsiteY16" fmla="*/ 216992 h 2665762"/>
                <a:gd name="connsiteX17" fmla="*/ 349752 w 1531186"/>
                <a:gd name="connsiteY17" fmla="*/ 206106 h 2665762"/>
                <a:gd name="connsiteX18" fmla="*/ 415102 w 1531186"/>
                <a:gd name="connsiteY18" fmla="*/ 0 h 266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31186" h="2665762">
                  <a:moveTo>
                    <a:pt x="415102" y="0"/>
                  </a:moveTo>
                  <a:lnTo>
                    <a:pt x="689142" y="41572"/>
                  </a:lnTo>
                  <a:lnTo>
                    <a:pt x="1075330" y="102122"/>
                  </a:lnTo>
                  <a:cubicBezTo>
                    <a:pt x="1168486" y="167190"/>
                    <a:pt x="1416298" y="850411"/>
                    <a:pt x="1513975" y="1128760"/>
                  </a:cubicBezTo>
                  <a:cubicBezTo>
                    <a:pt x="1540204" y="1202866"/>
                    <a:pt x="1536586" y="1285106"/>
                    <a:pt x="1502218" y="1356501"/>
                  </a:cubicBezTo>
                  <a:lnTo>
                    <a:pt x="936954" y="2542196"/>
                  </a:lnTo>
                  <a:cubicBezTo>
                    <a:pt x="865504" y="2528640"/>
                    <a:pt x="810334" y="2502432"/>
                    <a:pt x="771444" y="2477128"/>
                  </a:cubicBezTo>
                  <a:cubicBezTo>
                    <a:pt x="720797" y="2445497"/>
                    <a:pt x="696377" y="2415674"/>
                    <a:pt x="696377" y="2415674"/>
                  </a:cubicBezTo>
                  <a:cubicBezTo>
                    <a:pt x="774158" y="2001765"/>
                    <a:pt x="1134118" y="1214615"/>
                    <a:pt x="1134118" y="1214615"/>
                  </a:cubicBezTo>
                  <a:cubicBezTo>
                    <a:pt x="1044241" y="1155873"/>
                    <a:pt x="964793" y="1100590"/>
                    <a:pt x="894546" y="1048397"/>
                  </a:cubicBezTo>
                  <a:lnTo>
                    <a:pt x="805523" y="979779"/>
                  </a:lnTo>
                  <a:lnTo>
                    <a:pt x="352432" y="2650395"/>
                  </a:lnTo>
                  <a:cubicBezTo>
                    <a:pt x="349724" y="2659434"/>
                    <a:pt x="340695" y="2665762"/>
                    <a:pt x="331666" y="2665762"/>
                  </a:cubicBezTo>
                  <a:lnTo>
                    <a:pt x="12951" y="2665762"/>
                  </a:lnTo>
                  <a:cubicBezTo>
                    <a:pt x="4825" y="2665762"/>
                    <a:pt x="-1495" y="2658530"/>
                    <a:pt x="311" y="2651299"/>
                  </a:cubicBezTo>
                  <a:lnTo>
                    <a:pt x="349724" y="217009"/>
                  </a:lnTo>
                  <a:lnTo>
                    <a:pt x="349919" y="216992"/>
                  </a:lnTo>
                  <a:lnTo>
                    <a:pt x="349752" y="206106"/>
                  </a:lnTo>
                  <a:cubicBezTo>
                    <a:pt x="355551" y="49126"/>
                    <a:pt x="415102" y="0"/>
                    <a:pt x="415102" y="0"/>
                  </a:cubicBezTo>
                  <a:close/>
                </a:path>
              </a:pathLst>
            </a:custGeom>
            <a:solidFill>
              <a:srgbClr val="27345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3C439D48-935B-4E81-B701-7E6BE423E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1136" y="12703543"/>
              <a:ext cx="1166938" cy="477415"/>
            </a:xfrm>
            <a:custGeom>
              <a:avLst/>
              <a:gdLst>
                <a:gd name="connsiteX0" fmla="*/ 244325 w 1166938"/>
                <a:gd name="connsiteY0" fmla="*/ 235176 h 477415"/>
                <a:gd name="connsiteX1" fmla="*/ 557605 w 1166938"/>
                <a:gd name="connsiteY1" fmla="*/ 397276 h 477415"/>
                <a:gd name="connsiteX2" fmla="*/ 619900 w 1166938"/>
                <a:gd name="connsiteY2" fmla="*/ 443720 h 477415"/>
                <a:gd name="connsiteX3" fmla="*/ 597329 w 1166938"/>
                <a:gd name="connsiteY3" fmla="*/ 477415 h 477415"/>
                <a:gd name="connsiteX4" fmla="*/ 68275 w 1166938"/>
                <a:gd name="connsiteY4" fmla="*/ 477415 h 477415"/>
                <a:gd name="connsiteX5" fmla="*/ 6883 w 1166938"/>
                <a:gd name="connsiteY5" fmla="*/ 427328 h 477415"/>
                <a:gd name="connsiteX6" fmla="*/ 2369 w 1166938"/>
                <a:gd name="connsiteY6" fmla="*/ 400919 h 477415"/>
                <a:gd name="connsiteX7" fmla="*/ 20426 w 1166938"/>
                <a:gd name="connsiteY7" fmla="*/ 238819 h 477415"/>
                <a:gd name="connsiteX8" fmla="*/ 244325 w 1166938"/>
                <a:gd name="connsiteY8" fmla="*/ 235176 h 477415"/>
                <a:gd name="connsiteX9" fmla="*/ 636860 w 1166938"/>
                <a:gd name="connsiteY9" fmla="*/ 0 h 477415"/>
                <a:gd name="connsiteX10" fmla="*/ 728960 w 1166938"/>
                <a:gd name="connsiteY10" fmla="*/ 65052 h 477415"/>
                <a:gd name="connsiteX11" fmla="*/ 830994 w 1166938"/>
                <a:gd name="connsiteY11" fmla="*/ 95771 h 477415"/>
                <a:gd name="connsiteX12" fmla="*/ 946572 w 1166938"/>
                <a:gd name="connsiteY12" fmla="*/ 337007 h 477415"/>
                <a:gd name="connsiteX13" fmla="*/ 1162377 w 1166938"/>
                <a:gd name="connsiteY13" fmla="*/ 440909 h 477415"/>
                <a:gd name="connsiteX14" fmla="*/ 1147930 w 1166938"/>
                <a:gd name="connsiteY14" fmla="*/ 473435 h 477415"/>
                <a:gd name="connsiteX15" fmla="*/ 893298 w 1166938"/>
                <a:gd name="connsiteY15" fmla="*/ 473435 h 477415"/>
                <a:gd name="connsiteX16" fmla="*/ 780429 w 1166938"/>
                <a:gd name="connsiteY16" fmla="*/ 425550 h 477415"/>
                <a:gd name="connsiteX17" fmla="*/ 569138 w 1166938"/>
                <a:gd name="connsiteY17" fmla="*/ 117455 h 477415"/>
                <a:gd name="connsiteX18" fmla="*/ 636860 w 1166938"/>
                <a:gd name="connsiteY18" fmla="*/ 0 h 477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66938" h="477415">
                  <a:moveTo>
                    <a:pt x="244325" y="235176"/>
                  </a:moveTo>
                  <a:cubicBezTo>
                    <a:pt x="244325" y="235176"/>
                    <a:pt x="481768" y="379973"/>
                    <a:pt x="557605" y="397276"/>
                  </a:cubicBezTo>
                  <a:cubicBezTo>
                    <a:pt x="595524" y="405472"/>
                    <a:pt x="611774" y="425507"/>
                    <a:pt x="619900" y="443720"/>
                  </a:cubicBezTo>
                  <a:cubicBezTo>
                    <a:pt x="627122" y="459202"/>
                    <a:pt x="615386" y="477415"/>
                    <a:pt x="597329" y="477415"/>
                  </a:cubicBezTo>
                  <a:lnTo>
                    <a:pt x="68275" y="477415"/>
                  </a:lnTo>
                  <a:cubicBezTo>
                    <a:pt x="38482" y="477415"/>
                    <a:pt x="12300" y="456470"/>
                    <a:pt x="6883" y="427328"/>
                  </a:cubicBezTo>
                  <a:cubicBezTo>
                    <a:pt x="5078" y="419132"/>
                    <a:pt x="3272" y="410025"/>
                    <a:pt x="2369" y="400919"/>
                  </a:cubicBezTo>
                  <a:cubicBezTo>
                    <a:pt x="-5756" y="330797"/>
                    <a:pt x="8689" y="272514"/>
                    <a:pt x="20426" y="238819"/>
                  </a:cubicBezTo>
                  <a:cubicBezTo>
                    <a:pt x="126959" y="277978"/>
                    <a:pt x="244325" y="235176"/>
                    <a:pt x="244325" y="235176"/>
                  </a:cubicBezTo>
                  <a:close/>
                  <a:moveTo>
                    <a:pt x="636860" y="0"/>
                  </a:moveTo>
                  <a:cubicBezTo>
                    <a:pt x="656724" y="18070"/>
                    <a:pt x="685619" y="44272"/>
                    <a:pt x="728960" y="65052"/>
                  </a:cubicBezTo>
                  <a:cubicBezTo>
                    <a:pt x="768690" y="84929"/>
                    <a:pt x="804808" y="93061"/>
                    <a:pt x="830994" y="95771"/>
                  </a:cubicBezTo>
                  <a:cubicBezTo>
                    <a:pt x="848150" y="188832"/>
                    <a:pt x="946572" y="337007"/>
                    <a:pt x="946572" y="337007"/>
                  </a:cubicBezTo>
                  <a:cubicBezTo>
                    <a:pt x="1059440" y="343331"/>
                    <a:pt x="1128968" y="402962"/>
                    <a:pt x="1162377" y="440909"/>
                  </a:cubicBezTo>
                  <a:cubicBezTo>
                    <a:pt x="1173212" y="453558"/>
                    <a:pt x="1163280" y="473435"/>
                    <a:pt x="1147930" y="473435"/>
                  </a:cubicBezTo>
                  <a:lnTo>
                    <a:pt x="893298" y="473435"/>
                  </a:lnTo>
                  <a:cubicBezTo>
                    <a:pt x="850859" y="473435"/>
                    <a:pt x="810226" y="455365"/>
                    <a:pt x="780429" y="425550"/>
                  </a:cubicBezTo>
                  <a:cubicBezTo>
                    <a:pt x="704581" y="347849"/>
                    <a:pt x="568235" y="195157"/>
                    <a:pt x="569138" y="117455"/>
                  </a:cubicBezTo>
                  <a:cubicBezTo>
                    <a:pt x="569138" y="93061"/>
                    <a:pt x="586294" y="47886"/>
                    <a:pt x="636860" y="0"/>
                  </a:cubicBezTo>
                  <a:close/>
                </a:path>
              </a:pathLst>
            </a:custGeom>
            <a:solidFill>
              <a:srgbClr val="240E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52F570B-D1DC-4F5E-A58E-4700DD593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8977" y="10184359"/>
              <a:ext cx="1253786" cy="2665762"/>
            </a:xfrm>
            <a:custGeom>
              <a:avLst/>
              <a:gdLst>
                <a:gd name="connsiteX0" fmla="*/ 414908 w 1253786"/>
                <a:gd name="connsiteY0" fmla="*/ 0 h 2665762"/>
                <a:gd name="connsiteX1" fmla="*/ 688288 w 1253786"/>
                <a:gd name="connsiteY1" fmla="*/ 41593 h 2665762"/>
                <a:gd name="connsiteX2" fmla="*/ 1177307 w 1253786"/>
                <a:gd name="connsiteY2" fmla="*/ 989197 h 2665762"/>
                <a:gd name="connsiteX3" fmla="*/ 1075353 w 1253786"/>
                <a:gd name="connsiteY3" fmla="*/ 1755961 h 2665762"/>
                <a:gd name="connsiteX4" fmla="*/ 770393 w 1253786"/>
                <a:gd name="connsiteY4" fmla="*/ 2478419 h 2665762"/>
                <a:gd name="connsiteX5" fmla="*/ 695506 w 1253786"/>
                <a:gd name="connsiteY5" fmla="*/ 2416933 h 2665762"/>
                <a:gd name="connsiteX6" fmla="*/ 1132194 w 1253786"/>
                <a:gd name="connsiteY6" fmla="*/ 1215248 h 2665762"/>
                <a:gd name="connsiteX7" fmla="*/ 573088 w 1253786"/>
                <a:gd name="connsiteY7" fmla="*/ 769782 h 2665762"/>
                <a:gd name="connsiteX8" fmla="*/ 553206 w 1253786"/>
                <a:gd name="connsiteY8" fmla="*/ 746954 h 2665762"/>
                <a:gd name="connsiteX9" fmla="*/ 535605 w 1253786"/>
                <a:gd name="connsiteY9" fmla="*/ 821272 h 2665762"/>
                <a:gd name="connsiteX10" fmla="*/ 202439 w 1253786"/>
                <a:gd name="connsiteY10" fmla="*/ 2665762 h 2665762"/>
                <a:gd name="connsiteX11" fmla="*/ 13000 w 1253786"/>
                <a:gd name="connsiteY11" fmla="*/ 2665762 h 2665762"/>
                <a:gd name="connsiteX12" fmla="*/ 311 w 1253786"/>
                <a:gd name="connsiteY12" fmla="*/ 2651299 h 2665762"/>
                <a:gd name="connsiteX13" fmla="*/ 349996 w 1253786"/>
                <a:gd name="connsiteY13" fmla="*/ 224597 h 2665762"/>
                <a:gd name="connsiteX14" fmla="*/ 349715 w 1253786"/>
                <a:gd name="connsiteY14" fmla="*/ 206213 h 2665762"/>
                <a:gd name="connsiteX15" fmla="*/ 414908 w 1253786"/>
                <a:gd name="connsiteY15" fmla="*/ 0 h 266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53786" h="2665762">
                  <a:moveTo>
                    <a:pt x="414908" y="0"/>
                  </a:moveTo>
                  <a:lnTo>
                    <a:pt x="688288" y="41593"/>
                  </a:lnTo>
                  <a:cubicBezTo>
                    <a:pt x="661221" y="182649"/>
                    <a:pt x="672048" y="520821"/>
                    <a:pt x="1177307" y="989197"/>
                  </a:cubicBezTo>
                  <a:cubicBezTo>
                    <a:pt x="1177307" y="989197"/>
                    <a:pt x="1404673" y="1203493"/>
                    <a:pt x="1075353" y="1755961"/>
                  </a:cubicBezTo>
                  <a:cubicBezTo>
                    <a:pt x="878663" y="2086899"/>
                    <a:pt x="801972" y="2326513"/>
                    <a:pt x="770393" y="2478419"/>
                  </a:cubicBezTo>
                  <a:cubicBezTo>
                    <a:pt x="719867" y="2446772"/>
                    <a:pt x="695506" y="2416933"/>
                    <a:pt x="695506" y="2416933"/>
                  </a:cubicBezTo>
                  <a:cubicBezTo>
                    <a:pt x="773100" y="2002808"/>
                    <a:pt x="1132194" y="1215248"/>
                    <a:pt x="1132194" y="1215248"/>
                  </a:cubicBezTo>
                  <a:cubicBezTo>
                    <a:pt x="863212" y="1038929"/>
                    <a:pt x="687866" y="893762"/>
                    <a:pt x="573088" y="769782"/>
                  </a:cubicBezTo>
                  <a:lnTo>
                    <a:pt x="553206" y="746954"/>
                  </a:lnTo>
                  <a:lnTo>
                    <a:pt x="535605" y="821272"/>
                  </a:lnTo>
                  <a:cubicBezTo>
                    <a:pt x="440158" y="1240515"/>
                    <a:pt x="322537" y="1842619"/>
                    <a:pt x="202439" y="2665762"/>
                  </a:cubicBezTo>
                  <a:lnTo>
                    <a:pt x="13000" y="2665762"/>
                  </a:lnTo>
                  <a:cubicBezTo>
                    <a:pt x="4843" y="2665762"/>
                    <a:pt x="-1502" y="2658530"/>
                    <a:pt x="311" y="2651299"/>
                  </a:cubicBezTo>
                  <a:lnTo>
                    <a:pt x="349996" y="224597"/>
                  </a:lnTo>
                  <a:lnTo>
                    <a:pt x="349715" y="206213"/>
                  </a:lnTo>
                  <a:cubicBezTo>
                    <a:pt x="355500" y="49152"/>
                    <a:pt x="414908" y="0"/>
                    <a:pt x="414908" y="0"/>
                  </a:cubicBezTo>
                  <a:close/>
                </a:path>
              </a:pathLst>
            </a:custGeom>
            <a:solidFill>
              <a:srgbClr val="26233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2576ACBA-D8AE-4F82-B67F-C7E87721C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2136" y="7991128"/>
              <a:ext cx="1451317" cy="1686130"/>
            </a:xfrm>
            <a:custGeom>
              <a:avLst/>
              <a:gdLst>
                <a:gd name="connsiteX0" fmla="*/ 489021 w 1451317"/>
                <a:gd name="connsiteY0" fmla="*/ 401030 h 1686130"/>
                <a:gd name="connsiteX1" fmla="*/ 462506 w 1451317"/>
                <a:gd name="connsiteY1" fmla="*/ 420126 h 1686130"/>
                <a:gd name="connsiteX2" fmla="*/ 459810 w 1451317"/>
                <a:gd name="connsiteY2" fmla="*/ 505895 h 1686130"/>
                <a:gd name="connsiteX3" fmla="*/ 516435 w 1451317"/>
                <a:gd name="connsiteY3" fmla="*/ 546099 h 1686130"/>
                <a:gd name="connsiteX4" fmla="*/ 520930 w 1451317"/>
                <a:gd name="connsiteY4" fmla="*/ 544312 h 1686130"/>
                <a:gd name="connsiteX5" fmla="*/ 521828 w 1451317"/>
                <a:gd name="connsiteY5" fmla="*/ 539845 h 1686130"/>
                <a:gd name="connsiteX6" fmla="*/ 535311 w 1451317"/>
                <a:gd name="connsiteY6" fmla="*/ 465691 h 1686130"/>
                <a:gd name="connsiteX7" fmla="*/ 518233 w 1451317"/>
                <a:gd name="connsiteY7" fmla="*/ 412086 h 1686130"/>
                <a:gd name="connsiteX8" fmla="*/ 489021 w 1451317"/>
                <a:gd name="connsiteY8" fmla="*/ 401030 h 1686130"/>
                <a:gd name="connsiteX9" fmla="*/ 743298 w 1451317"/>
                <a:gd name="connsiteY9" fmla="*/ 20 h 1686130"/>
                <a:gd name="connsiteX10" fmla="*/ 904719 w 1451317"/>
                <a:gd name="connsiteY10" fmla="*/ 39929 h 1686130"/>
                <a:gd name="connsiteX11" fmla="*/ 1014084 w 1451317"/>
                <a:gd name="connsiteY11" fmla="*/ 131214 h 1686130"/>
                <a:gd name="connsiteX12" fmla="*/ 1058372 w 1451317"/>
                <a:gd name="connsiteY12" fmla="*/ 264979 h 1686130"/>
                <a:gd name="connsiteX13" fmla="*/ 1050689 w 1451317"/>
                <a:gd name="connsiteY13" fmla="*/ 313898 h 1686130"/>
                <a:gd name="connsiteX14" fmla="*/ 1029707 w 1451317"/>
                <a:gd name="connsiteY14" fmla="*/ 350219 h 1686130"/>
                <a:gd name="connsiteX15" fmla="*/ 1030238 w 1451317"/>
                <a:gd name="connsiteY15" fmla="*/ 397466 h 1686130"/>
                <a:gd name="connsiteX16" fmla="*/ 1091524 w 1451317"/>
                <a:gd name="connsiteY16" fmla="*/ 683892 h 1686130"/>
                <a:gd name="connsiteX17" fmla="*/ 1258797 w 1451317"/>
                <a:gd name="connsiteY17" fmla="*/ 911009 h 1686130"/>
                <a:gd name="connsiteX18" fmla="*/ 1420644 w 1451317"/>
                <a:gd name="connsiteY18" fmla="*/ 1141745 h 1686130"/>
                <a:gd name="connsiteX19" fmla="*/ 1418836 w 1451317"/>
                <a:gd name="connsiteY19" fmla="*/ 1414104 h 1686130"/>
                <a:gd name="connsiteX20" fmla="*/ 1400752 w 1451317"/>
                <a:gd name="connsiteY20" fmla="*/ 1447584 h 1686130"/>
                <a:gd name="connsiteX21" fmla="*/ 1394423 w 1451317"/>
                <a:gd name="connsiteY21" fmla="*/ 1498255 h 1686130"/>
                <a:gd name="connsiteX22" fmla="*/ 1247947 w 1451317"/>
                <a:gd name="connsiteY22" fmla="*/ 1662938 h 1686130"/>
                <a:gd name="connsiteX23" fmla="*/ 1018286 w 1451317"/>
                <a:gd name="connsiteY23" fmla="*/ 1682844 h 1686130"/>
                <a:gd name="connsiteX24" fmla="*/ 435997 w 1451317"/>
                <a:gd name="connsiteY24" fmla="*/ 1532639 h 1686130"/>
                <a:gd name="connsiteX25" fmla="*/ 97835 w 1451317"/>
                <a:gd name="connsiteY25" fmla="*/ 1286521 h 1686130"/>
                <a:gd name="connsiteX26" fmla="*/ 68902 w 1451317"/>
                <a:gd name="connsiteY26" fmla="*/ 741802 h 1686130"/>
                <a:gd name="connsiteX27" fmla="*/ 207241 w 1451317"/>
                <a:gd name="connsiteY27" fmla="*/ 570786 h 1686130"/>
                <a:gd name="connsiteX28" fmla="*/ 366375 w 1451317"/>
                <a:gd name="connsiteY28" fmla="*/ 284854 h 1686130"/>
                <a:gd name="connsiteX29" fmla="*/ 396328 w 1451317"/>
                <a:gd name="connsiteY29" fmla="*/ 235279 h 1686130"/>
                <a:gd name="connsiteX30" fmla="*/ 417209 w 1451317"/>
                <a:gd name="connsiteY30" fmla="*/ 187590 h 1686130"/>
                <a:gd name="connsiteX31" fmla="*/ 488047 w 1451317"/>
                <a:gd name="connsiteY31" fmla="*/ 98677 h 1686130"/>
                <a:gd name="connsiteX32" fmla="*/ 686893 w 1451317"/>
                <a:gd name="connsiteY32" fmla="*/ 3776 h 1686130"/>
                <a:gd name="connsiteX33" fmla="*/ 743298 w 1451317"/>
                <a:gd name="connsiteY33" fmla="*/ 20 h 168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51317" h="1686130">
                  <a:moveTo>
                    <a:pt x="489021" y="401030"/>
                  </a:moveTo>
                  <a:cubicBezTo>
                    <a:pt x="478910" y="403151"/>
                    <a:pt x="469247" y="410299"/>
                    <a:pt x="462506" y="420126"/>
                  </a:cubicBezTo>
                  <a:cubicBezTo>
                    <a:pt x="446327" y="445142"/>
                    <a:pt x="447226" y="479092"/>
                    <a:pt x="459810" y="505895"/>
                  </a:cubicBezTo>
                  <a:cubicBezTo>
                    <a:pt x="469697" y="529124"/>
                    <a:pt x="492167" y="544312"/>
                    <a:pt x="516435" y="546099"/>
                  </a:cubicBezTo>
                  <a:cubicBezTo>
                    <a:pt x="518233" y="546099"/>
                    <a:pt x="519132" y="546099"/>
                    <a:pt x="520930" y="544312"/>
                  </a:cubicBezTo>
                  <a:cubicBezTo>
                    <a:pt x="521828" y="543418"/>
                    <a:pt x="521828" y="541631"/>
                    <a:pt x="521828" y="539845"/>
                  </a:cubicBezTo>
                  <a:cubicBezTo>
                    <a:pt x="524525" y="513042"/>
                    <a:pt x="532614" y="492493"/>
                    <a:pt x="535311" y="465691"/>
                  </a:cubicBezTo>
                  <a:cubicBezTo>
                    <a:pt x="537108" y="450503"/>
                    <a:pt x="529019" y="425487"/>
                    <a:pt x="518233" y="412086"/>
                  </a:cubicBezTo>
                  <a:cubicBezTo>
                    <a:pt x="509694" y="401812"/>
                    <a:pt x="499133" y="398908"/>
                    <a:pt x="489021" y="401030"/>
                  </a:cubicBezTo>
                  <a:close/>
                  <a:moveTo>
                    <a:pt x="743298" y="20"/>
                  </a:moveTo>
                  <a:cubicBezTo>
                    <a:pt x="799647" y="613"/>
                    <a:pt x="855234" y="14171"/>
                    <a:pt x="904719" y="39929"/>
                  </a:cubicBezTo>
                  <a:cubicBezTo>
                    <a:pt x="947200" y="61621"/>
                    <a:pt x="986065" y="92351"/>
                    <a:pt x="1014084" y="131214"/>
                  </a:cubicBezTo>
                  <a:cubicBezTo>
                    <a:pt x="1043007" y="170078"/>
                    <a:pt x="1059276" y="217980"/>
                    <a:pt x="1058372" y="264979"/>
                  </a:cubicBezTo>
                  <a:cubicBezTo>
                    <a:pt x="1058372" y="281699"/>
                    <a:pt x="1055887" y="298420"/>
                    <a:pt x="1050689" y="313898"/>
                  </a:cubicBezTo>
                  <a:lnTo>
                    <a:pt x="1029707" y="350219"/>
                  </a:lnTo>
                  <a:lnTo>
                    <a:pt x="1030238" y="397466"/>
                  </a:lnTo>
                  <a:cubicBezTo>
                    <a:pt x="1034392" y="496249"/>
                    <a:pt x="1049480" y="595670"/>
                    <a:pt x="1091524" y="683892"/>
                  </a:cubicBezTo>
                  <a:cubicBezTo>
                    <a:pt x="1132212" y="769852"/>
                    <a:pt x="1196409" y="840431"/>
                    <a:pt x="1258797" y="911009"/>
                  </a:cubicBezTo>
                  <a:cubicBezTo>
                    <a:pt x="1321185" y="981587"/>
                    <a:pt x="1383573" y="1054880"/>
                    <a:pt x="1420644" y="1141745"/>
                  </a:cubicBezTo>
                  <a:cubicBezTo>
                    <a:pt x="1457715" y="1227706"/>
                    <a:pt x="1465853" y="1332668"/>
                    <a:pt x="1418836" y="1414104"/>
                  </a:cubicBezTo>
                  <a:cubicBezTo>
                    <a:pt x="1412507" y="1425867"/>
                    <a:pt x="1406177" y="1434916"/>
                    <a:pt x="1400752" y="1447584"/>
                  </a:cubicBezTo>
                  <a:cubicBezTo>
                    <a:pt x="1395327" y="1463871"/>
                    <a:pt x="1395327" y="1481063"/>
                    <a:pt x="1394423" y="1498255"/>
                  </a:cubicBezTo>
                  <a:cubicBezTo>
                    <a:pt x="1383573" y="1574263"/>
                    <a:pt x="1319376" y="1634887"/>
                    <a:pt x="1247947" y="1662938"/>
                  </a:cubicBezTo>
                  <a:cubicBezTo>
                    <a:pt x="1175612" y="1690083"/>
                    <a:pt x="1095141" y="1688273"/>
                    <a:pt x="1018286" y="1682844"/>
                  </a:cubicBezTo>
                  <a:cubicBezTo>
                    <a:pt x="818463" y="1665652"/>
                    <a:pt x="620449" y="1614981"/>
                    <a:pt x="435997" y="1532639"/>
                  </a:cubicBezTo>
                  <a:cubicBezTo>
                    <a:pt x="307604" y="1475634"/>
                    <a:pt x="181924" y="1400532"/>
                    <a:pt x="97835" y="1286521"/>
                  </a:cubicBezTo>
                  <a:cubicBezTo>
                    <a:pt x="-16995" y="1130887"/>
                    <a:pt x="-35983" y="904675"/>
                    <a:pt x="68902" y="741802"/>
                  </a:cubicBezTo>
                  <a:cubicBezTo>
                    <a:pt x="108685" y="680272"/>
                    <a:pt x="162936" y="629601"/>
                    <a:pt x="207241" y="570786"/>
                  </a:cubicBezTo>
                  <a:cubicBezTo>
                    <a:pt x="272341" y="483920"/>
                    <a:pt x="313029" y="380768"/>
                    <a:pt x="366375" y="284854"/>
                  </a:cubicBezTo>
                  <a:lnTo>
                    <a:pt x="396328" y="235279"/>
                  </a:lnTo>
                  <a:lnTo>
                    <a:pt x="417209" y="187590"/>
                  </a:lnTo>
                  <a:cubicBezTo>
                    <a:pt x="436528" y="154714"/>
                    <a:pt x="460028" y="124436"/>
                    <a:pt x="488047" y="98677"/>
                  </a:cubicBezTo>
                  <a:cubicBezTo>
                    <a:pt x="543182" y="48064"/>
                    <a:pt x="612778" y="14623"/>
                    <a:pt x="686893" y="3776"/>
                  </a:cubicBezTo>
                  <a:cubicBezTo>
                    <a:pt x="705648" y="1065"/>
                    <a:pt x="724515" y="-178"/>
                    <a:pt x="743298" y="20"/>
                  </a:cubicBezTo>
                  <a:close/>
                </a:path>
              </a:pathLst>
            </a:custGeom>
            <a:solidFill>
              <a:srgbClr val="240E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796CF0B-B267-4C1E-BFDF-6743C89A8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8224" y="8885217"/>
              <a:ext cx="1158989" cy="1489636"/>
            </a:xfrm>
            <a:custGeom>
              <a:avLst/>
              <a:gdLst>
                <a:gd name="connsiteX0" fmla="*/ 487404 w 1158989"/>
                <a:gd name="connsiteY0" fmla="*/ 593 h 1489636"/>
                <a:gd name="connsiteX1" fmla="*/ 618577 w 1158989"/>
                <a:gd name="connsiteY1" fmla="*/ 41236 h 1489636"/>
                <a:gd name="connsiteX2" fmla="*/ 622195 w 1158989"/>
                <a:gd name="connsiteY2" fmla="*/ 43946 h 1489636"/>
                <a:gd name="connsiteX3" fmla="*/ 650750 w 1158989"/>
                <a:gd name="connsiteY3" fmla="*/ 74550 h 1489636"/>
                <a:gd name="connsiteX4" fmla="*/ 667660 w 1158989"/>
                <a:gd name="connsiteY4" fmla="*/ 73382 h 1489636"/>
                <a:gd name="connsiteX5" fmla="*/ 823345 w 1158989"/>
                <a:gd name="connsiteY5" fmla="*/ 152838 h 1489636"/>
                <a:gd name="connsiteX6" fmla="*/ 1152895 w 1158989"/>
                <a:gd name="connsiteY6" fmla="*/ 634312 h 1489636"/>
                <a:gd name="connsiteX7" fmla="*/ 1152895 w 1158989"/>
                <a:gd name="connsiteY7" fmla="*/ 662315 h 1489636"/>
                <a:gd name="connsiteX8" fmla="*/ 1019269 w 1158989"/>
                <a:gd name="connsiteY8" fmla="*/ 777038 h 1489636"/>
                <a:gd name="connsiteX9" fmla="*/ 890143 w 1158989"/>
                <a:gd name="connsiteY9" fmla="*/ 854908 h 1489636"/>
                <a:gd name="connsiteX10" fmla="*/ 862143 w 1158989"/>
                <a:gd name="connsiteY10" fmla="*/ 861445 h 1489636"/>
                <a:gd name="connsiteX11" fmla="*/ 838729 w 1158989"/>
                <a:gd name="connsiteY11" fmla="*/ 955258 h 1489636"/>
                <a:gd name="connsiteX12" fmla="*/ 810360 w 1158989"/>
                <a:gd name="connsiteY12" fmla="*/ 1247889 h 1489636"/>
                <a:gd name="connsiteX13" fmla="*/ 805837 w 1158989"/>
                <a:gd name="connsiteY13" fmla="*/ 1279500 h 1489636"/>
                <a:gd name="connsiteX14" fmla="*/ 803123 w 1158989"/>
                <a:gd name="connsiteY14" fmla="*/ 1290339 h 1489636"/>
                <a:gd name="connsiteX15" fmla="*/ 797695 w 1158989"/>
                <a:gd name="connsiteY15" fmla="*/ 1469169 h 1489636"/>
                <a:gd name="connsiteX16" fmla="*/ 772365 w 1158989"/>
                <a:gd name="connsiteY16" fmla="*/ 1488136 h 1489636"/>
                <a:gd name="connsiteX17" fmla="*/ 444887 w 1158989"/>
                <a:gd name="connsiteY17" fmla="*/ 1382463 h 1489636"/>
                <a:gd name="connsiteX18" fmla="*/ 388799 w 1158989"/>
                <a:gd name="connsiteY18" fmla="*/ 1368012 h 1489636"/>
                <a:gd name="connsiteX19" fmla="*/ 10662 w 1158989"/>
                <a:gd name="connsiteY19" fmla="*/ 1332788 h 1489636"/>
                <a:gd name="connsiteX20" fmla="*/ 711 w 1158989"/>
                <a:gd name="connsiteY20" fmla="*/ 1319241 h 1489636"/>
                <a:gd name="connsiteX21" fmla="*/ 155403 w 1158989"/>
                <a:gd name="connsiteY21" fmla="*/ 1020287 h 1489636"/>
                <a:gd name="connsiteX22" fmla="*/ 156308 w 1158989"/>
                <a:gd name="connsiteY22" fmla="*/ 1014868 h 1489636"/>
                <a:gd name="connsiteX23" fmla="*/ 143785 w 1158989"/>
                <a:gd name="connsiteY23" fmla="*/ 878572 h 1489636"/>
                <a:gd name="connsiteX24" fmla="*/ 139430 w 1158989"/>
                <a:gd name="connsiteY24" fmla="*/ 797705 h 1489636"/>
                <a:gd name="connsiteX25" fmla="*/ 106415 w 1158989"/>
                <a:gd name="connsiteY25" fmla="*/ 705942 h 1489636"/>
                <a:gd name="connsiteX26" fmla="*/ 107686 w 1158989"/>
                <a:gd name="connsiteY26" fmla="*/ 167726 h 1489636"/>
                <a:gd name="connsiteX27" fmla="*/ 141112 w 1158989"/>
                <a:gd name="connsiteY27" fmla="*/ 111602 h 1489636"/>
                <a:gd name="connsiteX28" fmla="*/ 207472 w 1158989"/>
                <a:gd name="connsiteY28" fmla="*/ 69339 h 1489636"/>
                <a:gd name="connsiteX29" fmla="*/ 224132 w 1158989"/>
                <a:gd name="connsiteY29" fmla="*/ 65033 h 1489636"/>
                <a:gd name="connsiteX30" fmla="*/ 245867 w 1158989"/>
                <a:gd name="connsiteY30" fmla="*/ 58397 h 1489636"/>
                <a:gd name="connsiteX31" fmla="*/ 251254 w 1158989"/>
                <a:gd name="connsiteY31" fmla="*/ 58022 h 1489636"/>
                <a:gd name="connsiteX32" fmla="*/ 280354 w 1158989"/>
                <a:gd name="connsiteY32" fmla="*/ 50499 h 1489636"/>
                <a:gd name="connsiteX33" fmla="*/ 339175 w 1158989"/>
                <a:gd name="connsiteY33" fmla="*/ 45917 h 1489636"/>
                <a:gd name="connsiteX34" fmla="*/ 350645 w 1158989"/>
                <a:gd name="connsiteY34" fmla="*/ 46040 h 1489636"/>
                <a:gd name="connsiteX35" fmla="*/ 393549 w 1158989"/>
                <a:gd name="connsiteY35" fmla="*/ 35366 h 1489636"/>
                <a:gd name="connsiteX36" fmla="*/ 480167 w 1158989"/>
                <a:gd name="connsiteY36" fmla="*/ 1496 h 1489636"/>
                <a:gd name="connsiteX37" fmla="*/ 487404 w 1158989"/>
                <a:gd name="connsiteY37" fmla="*/ 593 h 1489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58989" h="1489636">
                  <a:moveTo>
                    <a:pt x="487404" y="593"/>
                  </a:moveTo>
                  <a:lnTo>
                    <a:pt x="618577" y="41236"/>
                  </a:lnTo>
                  <a:cubicBezTo>
                    <a:pt x="620386" y="41236"/>
                    <a:pt x="622195" y="42140"/>
                    <a:pt x="622195" y="43946"/>
                  </a:cubicBezTo>
                  <a:lnTo>
                    <a:pt x="650750" y="74550"/>
                  </a:lnTo>
                  <a:lnTo>
                    <a:pt x="667660" y="73382"/>
                  </a:lnTo>
                  <a:cubicBezTo>
                    <a:pt x="711119" y="72667"/>
                    <a:pt x="777636" y="84524"/>
                    <a:pt x="823345" y="152838"/>
                  </a:cubicBezTo>
                  <a:cubicBezTo>
                    <a:pt x="893769" y="255817"/>
                    <a:pt x="1049967" y="538559"/>
                    <a:pt x="1152895" y="634312"/>
                  </a:cubicBezTo>
                  <a:cubicBezTo>
                    <a:pt x="1161021" y="641539"/>
                    <a:pt x="1161021" y="654185"/>
                    <a:pt x="1152895" y="662315"/>
                  </a:cubicBezTo>
                  <a:cubicBezTo>
                    <a:pt x="1128517" y="685802"/>
                    <a:pt x="1077053" y="733678"/>
                    <a:pt x="1019269" y="777038"/>
                  </a:cubicBezTo>
                  <a:cubicBezTo>
                    <a:pt x="976608" y="810235"/>
                    <a:pt x="930392" y="840384"/>
                    <a:pt x="890143" y="854908"/>
                  </a:cubicBezTo>
                  <a:lnTo>
                    <a:pt x="862143" y="861445"/>
                  </a:lnTo>
                  <a:lnTo>
                    <a:pt x="838729" y="955258"/>
                  </a:lnTo>
                  <a:cubicBezTo>
                    <a:pt x="817314" y="1072107"/>
                    <a:pt x="819180" y="1172699"/>
                    <a:pt x="810360" y="1247889"/>
                  </a:cubicBezTo>
                  <a:cubicBezTo>
                    <a:pt x="808550" y="1258727"/>
                    <a:pt x="806741" y="1269565"/>
                    <a:pt x="805837" y="1279500"/>
                  </a:cubicBezTo>
                  <a:cubicBezTo>
                    <a:pt x="804932" y="1283113"/>
                    <a:pt x="804027" y="1286726"/>
                    <a:pt x="803123" y="1290339"/>
                  </a:cubicBezTo>
                  <a:cubicBezTo>
                    <a:pt x="792267" y="1355368"/>
                    <a:pt x="794981" y="1428526"/>
                    <a:pt x="797695" y="1469169"/>
                  </a:cubicBezTo>
                  <a:cubicBezTo>
                    <a:pt x="798599" y="1483620"/>
                    <a:pt x="785030" y="1493555"/>
                    <a:pt x="772365" y="1488136"/>
                  </a:cubicBezTo>
                  <a:cubicBezTo>
                    <a:pt x="722610" y="1466459"/>
                    <a:pt x="614958" y="1424913"/>
                    <a:pt x="444887" y="1382463"/>
                  </a:cubicBezTo>
                  <a:cubicBezTo>
                    <a:pt x="426794" y="1377947"/>
                    <a:pt x="407797" y="1373431"/>
                    <a:pt x="388799" y="1368012"/>
                  </a:cubicBezTo>
                  <a:cubicBezTo>
                    <a:pt x="175305" y="1319241"/>
                    <a:pt x="54084" y="1326466"/>
                    <a:pt x="10662" y="1332788"/>
                  </a:cubicBezTo>
                  <a:cubicBezTo>
                    <a:pt x="3425" y="1333691"/>
                    <a:pt x="-2003" y="1325563"/>
                    <a:pt x="711" y="1319241"/>
                  </a:cubicBezTo>
                  <a:lnTo>
                    <a:pt x="155403" y="1020287"/>
                  </a:lnTo>
                  <a:cubicBezTo>
                    <a:pt x="156308" y="1019384"/>
                    <a:pt x="156308" y="1017577"/>
                    <a:pt x="156308" y="1014868"/>
                  </a:cubicBezTo>
                  <a:cubicBezTo>
                    <a:pt x="151333" y="970838"/>
                    <a:pt x="147149" y="925114"/>
                    <a:pt x="143785" y="878572"/>
                  </a:cubicBezTo>
                  <a:lnTo>
                    <a:pt x="139430" y="797705"/>
                  </a:lnTo>
                  <a:lnTo>
                    <a:pt x="106415" y="705942"/>
                  </a:lnTo>
                  <a:cubicBezTo>
                    <a:pt x="31628" y="452194"/>
                    <a:pt x="74484" y="270244"/>
                    <a:pt x="107686" y="167726"/>
                  </a:cubicBezTo>
                  <a:cubicBezTo>
                    <a:pt x="114913" y="145096"/>
                    <a:pt x="127561" y="126991"/>
                    <a:pt x="141112" y="111602"/>
                  </a:cubicBezTo>
                  <a:cubicBezTo>
                    <a:pt x="159859" y="92592"/>
                    <a:pt x="183122" y="79014"/>
                    <a:pt x="207472" y="69339"/>
                  </a:cubicBezTo>
                  <a:lnTo>
                    <a:pt x="224132" y="65033"/>
                  </a:lnTo>
                  <a:lnTo>
                    <a:pt x="245867" y="58397"/>
                  </a:lnTo>
                  <a:lnTo>
                    <a:pt x="251254" y="58022"/>
                  </a:lnTo>
                  <a:lnTo>
                    <a:pt x="280354" y="50499"/>
                  </a:lnTo>
                  <a:cubicBezTo>
                    <a:pt x="303448" y="47105"/>
                    <a:pt x="324198" y="46086"/>
                    <a:pt x="339175" y="45917"/>
                  </a:cubicBezTo>
                  <a:lnTo>
                    <a:pt x="350645" y="46040"/>
                  </a:lnTo>
                  <a:lnTo>
                    <a:pt x="393549" y="35366"/>
                  </a:lnTo>
                  <a:cubicBezTo>
                    <a:pt x="436971" y="21592"/>
                    <a:pt x="470216" y="6012"/>
                    <a:pt x="480167" y="1496"/>
                  </a:cubicBezTo>
                  <a:cubicBezTo>
                    <a:pt x="481977" y="-310"/>
                    <a:pt x="485595" y="-310"/>
                    <a:pt x="487404" y="593"/>
                  </a:cubicBezTo>
                  <a:close/>
                </a:path>
              </a:pathLst>
            </a:custGeom>
            <a:solidFill>
              <a:srgbClr val="F02A3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95CCAE07-2597-422E-9762-40CAC97C5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8218" y="8996517"/>
              <a:ext cx="1021518" cy="1274630"/>
            </a:xfrm>
            <a:custGeom>
              <a:avLst/>
              <a:gdLst>
                <a:gd name="connsiteX0" fmla="*/ 822848 w 1021518"/>
                <a:gd name="connsiteY0" fmla="*/ 247174 h 1274630"/>
                <a:gd name="connsiteX1" fmla="*/ 836801 w 1021518"/>
                <a:gd name="connsiteY1" fmla="*/ 263156 h 1274630"/>
                <a:gd name="connsiteX2" fmla="*/ 1021518 w 1021518"/>
                <a:gd name="connsiteY2" fmla="*/ 666508 h 1274630"/>
                <a:gd name="connsiteX3" fmla="*/ 892668 w 1021518"/>
                <a:gd name="connsiteY3" fmla="*/ 743608 h 1274630"/>
                <a:gd name="connsiteX4" fmla="*/ 861990 w 1021518"/>
                <a:gd name="connsiteY4" fmla="*/ 750785 h 1274630"/>
                <a:gd name="connsiteX5" fmla="*/ 869167 w 1021518"/>
                <a:gd name="connsiteY5" fmla="*/ 722028 h 1274630"/>
                <a:gd name="connsiteX6" fmla="*/ 888164 w 1021518"/>
                <a:gd name="connsiteY6" fmla="*/ 620871 h 1274630"/>
                <a:gd name="connsiteX7" fmla="*/ 889974 w 1021518"/>
                <a:gd name="connsiteY7" fmla="*/ 573003 h 1274630"/>
                <a:gd name="connsiteX8" fmla="*/ 864644 w 1021518"/>
                <a:gd name="connsiteY8" fmla="*/ 367980 h 1274630"/>
                <a:gd name="connsiteX9" fmla="*/ 851074 w 1021518"/>
                <a:gd name="connsiteY9" fmla="*/ 321015 h 1274630"/>
                <a:gd name="connsiteX10" fmla="*/ 141338 w 1021518"/>
                <a:gd name="connsiteY10" fmla="*/ 0 h 1274630"/>
                <a:gd name="connsiteX11" fmla="*/ 463467 w 1021518"/>
                <a:gd name="connsiteY11" fmla="*/ 769712 h 1274630"/>
                <a:gd name="connsiteX12" fmla="*/ 370168 w 1021518"/>
                <a:gd name="connsiteY12" fmla="*/ 817791 h 1274630"/>
                <a:gd name="connsiteX13" fmla="*/ 339563 w 1021518"/>
                <a:gd name="connsiteY13" fmla="*/ 830592 h 1274630"/>
                <a:gd name="connsiteX14" fmla="*/ 338539 w 1021518"/>
                <a:gd name="connsiteY14" fmla="*/ 875410 h 1274630"/>
                <a:gd name="connsiteX15" fmla="*/ 349742 w 1021518"/>
                <a:gd name="connsiteY15" fmla="*/ 960337 h 1274630"/>
                <a:gd name="connsiteX16" fmla="*/ 443539 w 1021518"/>
                <a:gd name="connsiteY16" fmla="*/ 1274630 h 1274630"/>
                <a:gd name="connsiteX17" fmla="*/ 387622 w 1021518"/>
                <a:gd name="connsiteY17" fmla="*/ 1260138 h 1274630"/>
                <a:gd name="connsiteX18" fmla="*/ 10630 w 1021518"/>
                <a:gd name="connsiteY18" fmla="*/ 1224814 h 1274630"/>
                <a:gd name="connsiteX19" fmla="*/ 708 w 1021518"/>
                <a:gd name="connsiteY19" fmla="*/ 1211228 h 1274630"/>
                <a:gd name="connsiteX20" fmla="*/ 154933 w 1021518"/>
                <a:gd name="connsiteY20" fmla="*/ 911427 h 1274630"/>
                <a:gd name="connsiteX21" fmla="*/ 155835 w 1021518"/>
                <a:gd name="connsiteY21" fmla="*/ 905993 h 1274630"/>
                <a:gd name="connsiteX22" fmla="*/ 140082 w 1021518"/>
                <a:gd name="connsiteY22" fmla="*/ 687532 h 1274630"/>
                <a:gd name="connsiteX23" fmla="*/ 106586 w 1021518"/>
                <a:gd name="connsiteY23" fmla="*/ 594546 h 1274630"/>
                <a:gd name="connsiteX24" fmla="*/ 107859 w 1021518"/>
                <a:gd name="connsiteY24" fmla="*/ 56144 h 1274630"/>
                <a:gd name="connsiteX25" fmla="*/ 141338 w 1021518"/>
                <a:gd name="connsiteY25" fmla="*/ 0 h 1274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21518" h="1274630">
                  <a:moveTo>
                    <a:pt x="822848" y="247174"/>
                  </a:moveTo>
                  <a:lnTo>
                    <a:pt x="836801" y="263156"/>
                  </a:lnTo>
                  <a:cubicBezTo>
                    <a:pt x="914699" y="368457"/>
                    <a:pt x="991561" y="577053"/>
                    <a:pt x="1021518" y="666508"/>
                  </a:cubicBezTo>
                  <a:cubicBezTo>
                    <a:pt x="978948" y="699078"/>
                    <a:pt x="932831" y="729104"/>
                    <a:pt x="892668" y="743608"/>
                  </a:cubicBezTo>
                  <a:lnTo>
                    <a:pt x="861990" y="750785"/>
                  </a:lnTo>
                  <a:lnTo>
                    <a:pt x="869167" y="722028"/>
                  </a:lnTo>
                  <a:cubicBezTo>
                    <a:pt x="878213" y="692223"/>
                    <a:pt x="884546" y="657902"/>
                    <a:pt x="888164" y="620871"/>
                  </a:cubicBezTo>
                  <a:cubicBezTo>
                    <a:pt x="889069" y="605517"/>
                    <a:pt x="889974" y="589260"/>
                    <a:pt x="889974" y="573003"/>
                  </a:cubicBezTo>
                  <a:cubicBezTo>
                    <a:pt x="889974" y="510683"/>
                    <a:pt x="881832" y="440235"/>
                    <a:pt x="864644" y="367980"/>
                  </a:cubicBezTo>
                  <a:cubicBezTo>
                    <a:pt x="860121" y="352626"/>
                    <a:pt x="855597" y="336369"/>
                    <a:pt x="851074" y="321015"/>
                  </a:cubicBezTo>
                  <a:close/>
                  <a:moveTo>
                    <a:pt x="141338" y="0"/>
                  </a:moveTo>
                  <a:cubicBezTo>
                    <a:pt x="229109" y="485371"/>
                    <a:pt x="389269" y="694552"/>
                    <a:pt x="463467" y="769712"/>
                  </a:cubicBezTo>
                  <a:cubicBezTo>
                    <a:pt x="430214" y="788729"/>
                    <a:pt x="398713" y="804632"/>
                    <a:pt x="370168" y="817791"/>
                  </a:cubicBezTo>
                  <a:lnTo>
                    <a:pt x="339563" y="830592"/>
                  </a:lnTo>
                  <a:lnTo>
                    <a:pt x="338539" y="875410"/>
                  </a:lnTo>
                  <a:cubicBezTo>
                    <a:pt x="337454" y="918673"/>
                    <a:pt x="338018" y="949468"/>
                    <a:pt x="349742" y="960337"/>
                  </a:cubicBezTo>
                  <a:cubicBezTo>
                    <a:pt x="386720" y="995661"/>
                    <a:pt x="426403" y="1186773"/>
                    <a:pt x="443539" y="1274630"/>
                  </a:cubicBezTo>
                  <a:cubicBezTo>
                    <a:pt x="425501" y="1270102"/>
                    <a:pt x="406562" y="1265573"/>
                    <a:pt x="387622" y="1260138"/>
                  </a:cubicBezTo>
                  <a:cubicBezTo>
                    <a:pt x="174775" y="1211228"/>
                    <a:pt x="53921" y="1218474"/>
                    <a:pt x="10630" y="1224814"/>
                  </a:cubicBezTo>
                  <a:cubicBezTo>
                    <a:pt x="3415" y="1225720"/>
                    <a:pt x="-1997" y="1217568"/>
                    <a:pt x="708" y="1211228"/>
                  </a:cubicBezTo>
                  <a:lnTo>
                    <a:pt x="154933" y="911427"/>
                  </a:lnTo>
                  <a:cubicBezTo>
                    <a:pt x="155835" y="910521"/>
                    <a:pt x="155835" y="908710"/>
                    <a:pt x="155835" y="905993"/>
                  </a:cubicBezTo>
                  <a:lnTo>
                    <a:pt x="140082" y="687532"/>
                  </a:lnTo>
                  <a:lnTo>
                    <a:pt x="106586" y="594546"/>
                  </a:lnTo>
                  <a:cubicBezTo>
                    <a:pt x="31681" y="340711"/>
                    <a:pt x="74605" y="158697"/>
                    <a:pt x="107859" y="56144"/>
                  </a:cubicBezTo>
                  <a:cubicBezTo>
                    <a:pt x="115097" y="33505"/>
                    <a:pt x="127765" y="15394"/>
                    <a:pt x="141338" y="0"/>
                  </a:cubicBezTo>
                  <a:close/>
                </a:path>
              </a:pathLst>
            </a:custGeom>
            <a:solidFill>
              <a:srgbClr val="971C2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9B93ED05-2813-457A-AC55-44B54AFA3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8742" y="8297683"/>
              <a:ext cx="605356" cy="789764"/>
            </a:xfrm>
            <a:custGeom>
              <a:avLst/>
              <a:gdLst>
                <a:gd name="connsiteX0" fmla="*/ 396209 w 605356"/>
                <a:gd name="connsiteY0" fmla="*/ 0 h 789764"/>
                <a:gd name="connsiteX1" fmla="*/ 468516 w 605356"/>
                <a:gd name="connsiteY1" fmla="*/ 74113 h 789764"/>
                <a:gd name="connsiteX2" fmla="*/ 571554 w 605356"/>
                <a:gd name="connsiteY2" fmla="*/ 87670 h 789764"/>
                <a:gd name="connsiteX3" fmla="*/ 602691 w 605356"/>
                <a:gd name="connsiteY3" fmla="*/ 79958 h 789764"/>
                <a:gd name="connsiteX4" fmla="*/ 605356 w 605356"/>
                <a:gd name="connsiteY4" fmla="*/ 97792 h 789764"/>
                <a:gd name="connsiteX5" fmla="*/ 599943 w 605356"/>
                <a:gd name="connsiteY5" fmla="*/ 134017 h 789764"/>
                <a:gd name="connsiteX6" fmla="*/ 508818 w 605356"/>
                <a:gd name="connsiteY6" fmla="*/ 354989 h 789764"/>
                <a:gd name="connsiteX7" fmla="*/ 366845 w 605356"/>
                <a:gd name="connsiteY7" fmla="*/ 460183 h 789764"/>
                <a:gd name="connsiteX8" fmla="*/ 350248 w 605356"/>
                <a:gd name="connsiteY8" fmla="*/ 463807 h 789764"/>
                <a:gd name="connsiteX9" fmla="*/ 336819 w 605356"/>
                <a:gd name="connsiteY9" fmla="*/ 476421 h 789764"/>
                <a:gd name="connsiteX10" fmla="*/ 264274 w 605356"/>
                <a:gd name="connsiteY10" fmla="*/ 577535 h 789764"/>
                <a:gd name="connsiteX11" fmla="*/ 239837 w 605356"/>
                <a:gd name="connsiteY11" fmla="*/ 763180 h 789764"/>
                <a:gd name="connsiteX12" fmla="*/ 229882 w 605356"/>
                <a:gd name="connsiteY12" fmla="*/ 780386 h 789764"/>
                <a:gd name="connsiteX13" fmla="*/ 0 w 605356"/>
                <a:gd name="connsiteY13" fmla="*/ 615570 h 789764"/>
                <a:gd name="connsiteX14" fmla="*/ 115846 w 605356"/>
                <a:gd name="connsiteY14" fmla="*/ 485166 h 789764"/>
                <a:gd name="connsiteX15" fmla="*/ 155301 w 605356"/>
                <a:gd name="connsiteY15" fmla="*/ 362275 h 789764"/>
                <a:gd name="connsiteX16" fmla="*/ 155337 w 605356"/>
                <a:gd name="connsiteY16" fmla="*/ 361273 h 789764"/>
                <a:gd name="connsiteX17" fmla="*/ 138781 w 605356"/>
                <a:gd name="connsiteY17" fmla="*/ 326263 h 789764"/>
                <a:gd name="connsiteX18" fmla="*/ 128983 w 605356"/>
                <a:gd name="connsiteY18" fmla="*/ 248125 h 789764"/>
                <a:gd name="connsiteX19" fmla="*/ 130896 w 605356"/>
                <a:gd name="connsiteY19" fmla="*/ 232768 h 789764"/>
                <a:gd name="connsiteX20" fmla="*/ 116123 w 605356"/>
                <a:gd name="connsiteY20" fmla="*/ 227482 h 789764"/>
                <a:gd name="connsiteX21" fmla="*/ 93203 w 605356"/>
                <a:gd name="connsiteY21" fmla="*/ 199339 h 789764"/>
                <a:gd name="connsiteX22" fmla="*/ 95900 w 605356"/>
                <a:gd name="connsiteY22" fmla="*/ 113570 h 789764"/>
                <a:gd name="connsiteX23" fmla="*/ 151627 w 605356"/>
                <a:gd name="connsiteY23" fmla="*/ 105530 h 789764"/>
                <a:gd name="connsiteX24" fmla="*/ 164885 w 605356"/>
                <a:gd name="connsiteY24" fmla="*/ 131662 h 789764"/>
                <a:gd name="connsiteX25" fmla="*/ 166462 w 605356"/>
                <a:gd name="connsiteY25" fmla="*/ 143009 h 789764"/>
                <a:gd name="connsiteX26" fmla="*/ 217375 w 605356"/>
                <a:gd name="connsiteY26" fmla="*/ 131166 h 789764"/>
                <a:gd name="connsiteX27" fmla="*/ 396209 w 605356"/>
                <a:gd name="connsiteY27" fmla="*/ 0 h 78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05356" h="789764">
                  <a:moveTo>
                    <a:pt x="396209" y="0"/>
                  </a:moveTo>
                  <a:cubicBezTo>
                    <a:pt x="408863" y="33441"/>
                    <a:pt x="435978" y="59652"/>
                    <a:pt x="468516" y="74113"/>
                  </a:cubicBezTo>
                  <a:cubicBezTo>
                    <a:pt x="501055" y="88574"/>
                    <a:pt x="536304" y="91285"/>
                    <a:pt x="571554" y="87670"/>
                  </a:cubicBezTo>
                  <a:lnTo>
                    <a:pt x="602691" y="79958"/>
                  </a:lnTo>
                  <a:lnTo>
                    <a:pt x="605356" y="97792"/>
                  </a:lnTo>
                  <a:cubicBezTo>
                    <a:pt x="604905" y="110018"/>
                    <a:pt x="602650" y="122244"/>
                    <a:pt x="599943" y="134017"/>
                  </a:cubicBezTo>
                  <a:cubicBezTo>
                    <a:pt x="585507" y="213712"/>
                    <a:pt x="557538" y="291595"/>
                    <a:pt x="508818" y="354989"/>
                  </a:cubicBezTo>
                  <a:cubicBezTo>
                    <a:pt x="472278" y="402534"/>
                    <a:pt x="422543" y="440910"/>
                    <a:pt x="366845" y="460183"/>
                  </a:cubicBezTo>
                  <a:lnTo>
                    <a:pt x="350248" y="463807"/>
                  </a:lnTo>
                  <a:lnTo>
                    <a:pt x="336819" y="476421"/>
                  </a:lnTo>
                  <a:cubicBezTo>
                    <a:pt x="303473" y="511144"/>
                    <a:pt x="280565" y="545614"/>
                    <a:pt x="264274" y="577535"/>
                  </a:cubicBezTo>
                  <a:cubicBezTo>
                    <a:pt x="222642" y="663566"/>
                    <a:pt x="232597" y="735107"/>
                    <a:pt x="239837" y="763180"/>
                  </a:cubicBezTo>
                  <a:cubicBezTo>
                    <a:pt x="241647" y="771330"/>
                    <a:pt x="236217" y="778575"/>
                    <a:pt x="229882" y="780386"/>
                  </a:cubicBezTo>
                  <a:cubicBezTo>
                    <a:pt x="57923" y="837437"/>
                    <a:pt x="0" y="615570"/>
                    <a:pt x="0" y="615570"/>
                  </a:cubicBezTo>
                  <a:cubicBezTo>
                    <a:pt x="57018" y="572102"/>
                    <a:pt x="92314" y="526822"/>
                    <a:pt x="115846" y="485166"/>
                  </a:cubicBezTo>
                  <a:cubicBezTo>
                    <a:pt x="147070" y="428793"/>
                    <a:pt x="153858" y="382099"/>
                    <a:pt x="155301" y="362275"/>
                  </a:cubicBezTo>
                  <a:lnTo>
                    <a:pt x="155337" y="361273"/>
                  </a:lnTo>
                  <a:lnTo>
                    <a:pt x="138781" y="326263"/>
                  </a:lnTo>
                  <a:cubicBezTo>
                    <a:pt x="131069" y="299802"/>
                    <a:pt x="127629" y="272803"/>
                    <a:pt x="128983" y="248125"/>
                  </a:cubicBezTo>
                  <a:lnTo>
                    <a:pt x="130896" y="232768"/>
                  </a:lnTo>
                  <a:lnTo>
                    <a:pt x="116123" y="227482"/>
                  </a:lnTo>
                  <a:cubicBezTo>
                    <a:pt x="106236" y="220558"/>
                    <a:pt x="98147" y="210954"/>
                    <a:pt x="93203" y="199339"/>
                  </a:cubicBezTo>
                  <a:cubicBezTo>
                    <a:pt x="80620" y="172536"/>
                    <a:pt x="79721" y="138586"/>
                    <a:pt x="95900" y="113570"/>
                  </a:cubicBezTo>
                  <a:cubicBezTo>
                    <a:pt x="109382" y="93915"/>
                    <a:pt x="134549" y="84981"/>
                    <a:pt x="151627" y="105530"/>
                  </a:cubicBezTo>
                  <a:cubicBezTo>
                    <a:pt x="157020" y="112231"/>
                    <a:pt x="161739" y="121835"/>
                    <a:pt x="164885" y="131662"/>
                  </a:cubicBezTo>
                  <a:lnTo>
                    <a:pt x="166462" y="143009"/>
                  </a:lnTo>
                  <a:lnTo>
                    <a:pt x="217375" y="131166"/>
                  </a:lnTo>
                  <a:cubicBezTo>
                    <a:pt x="289442" y="106763"/>
                    <a:pt x="355536" y="61008"/>
                    <a:pt x="396209" y="0"/>
                  </a:cubicBezTo>
                  <a:close/>
                </a:path>
              </a:pathLst>
            </a:custGeom>
            <a:solidFill>
              <a:srgbClr val="FF997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AF939AB0-87A9-4A83-B938-8DE07611A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4575" y="8491145"/>
              <a:ext cx="180739" cy="189571"/>
            </a:xfrm>
            <a:custGeom>
              <a:avLst/>
              <a:gdLst>
                <a:gd name="connsiteX0" fmla="*/ 5452 w 180739"/>
                <a:gd name="connsiteY0" fmla="*/ 114739 h 189571"/>
                <a:gd name="connsiteX1" fmla="*/ 10867 w 180739"/>
                <a:gd name="connsiteY1" fmla="*/ 120149 h 189571"/>
                <a:gd name="connsiteX2" fmla="*/ 43358 w 180739"/>
                <a:gd name="connsiteY2" fmla="*/ 181457 h 189571"/>
                <a:gd name="connsiteX3" fmla="*/ 45163 w 180739"/>
                <a:gd name="connsiteY3" fmla="*/ 186867 h 189571"/>
                <a:gd name="connsiteX4" fmla="*/ 40650 w 180739"/>
                <a:gd name="connsiteY4" fmla="*/ 189571 h 189571"/>
                <a:gd name="connsiteX5" fmla="*/ 38845 w 180739"/>
                <a:gd name="connsiteY5" fmla="*/ 189571 h 189571"/>
                <a:gd name="connsiteX6" fmla="*/ 37 w 180739"/>
                <a:gd name="connsiteY6" fmla="*/ 119247 h 189571"/>
                <a:gd name="connsiteX7" fmla="*/ 5452 w 180739"/>
                <a:gd name="connsiteY7" fmla="*/ 114739 h 189571"/>
                <a:gd name="connsiteX8" fmla="*/ 178019 w 180739"/>
                <a:gd name="connsiteY8" fmla="*/ 932 h 189571"/>
                <a:gd name="connsiteX9" fmla="*/ 179809 w 180739"/>
                <a:gd name="connsiteY9" fmla="*/ 8090 h 189571"/>
                <a:gd name="connsiteX10" fmla="*/ 145805 w 180739"/>
                <a:gd name="connsiteY10" fmla="*/ 94890 h 189571"/>
                <a:gd name="connsiteX11" fmla="*/ 145805 w 180739"/>
                <a:gd name="connsiteY11" fmla="*/ 96679 h 189571"/>
                <a:gd name="connsiteX12" fmla="*/ 139542 w 180739"/>
                <a:gd name="connsiteY12" fmla="*/ 116366 h 189571"/>
                <a:gd name="connsiteX13" fmla="*/ 112697 w 180739"/>
                <a:gd name="connsiteY13" fmla="*/ 129788 h 189571"/>
                <a:gd name="connsiteX14" fmla="*/ 97485 w 180739"/>
                <a:gd name="connsiteY14" fmla="*/ 125314 h 189571"/>
                <a:gd name="connsiteX15" fmla="*/ 95695 w 180739"/>
                <a:gd name="connsiteY15" fmla="*/ 119050 h 189571"/>
                <a:gd name="connsiteX16" fmla="*/ 102854 w 180739"/>
                <a:gd name="connsiteY16" fmla="*/ 117260 h 189571"/>
                <a:gd name="connsiteX17" fmla="*/ 130593 w 180739"/>
                <a:gd name="connsiteY17" fmla="*/ 110997 h 189571"/>
                <a:gd name="connsiteX18" fmla="*/ 135962 w 180739"/>
                <a:gd name="connsiteY18" fmla="*/ 93995 h 189571"/>
                <a:gd name="connsiteX19" fmla="*/ 136857 w 180739"/>
                <a:gd name="connsiteY19" fmla="*/ 93995 h 189571"/>
                <a:gd name="connsiteX20" fmla="*/ 171755 w 180739"/>
                <a:gd name="connsiteY20" fmla="*/ 2721 h 189571"/>
                <a:gd name="connsiteX21" fmla="*/ 178019 w 180739"/>
                <a:gd name="connsiteY21" fmla="*/ 932 h 18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0739" h="189571">
                  <a:moveTo>
                    <a:pt x="5452" y="114739"/>
                  </a:moveTo>
                  <a:cubicBezTo>
                    <a:pt x="8160" y="114739"/>
                    <a:pt x="10867" y="116542"/>
                    <a:pt x="10867" y="120149"/>
                  </a:cubicBezTo>
                  <a:cubicBezTo>
                    <a:pt x="9062" y="143590"/>
                    <a:pt x="21697" y="167933"/>
                    <a:pt x="43358" y="181457"/>
                  </a:cubicBezTo>
                  <a:cubicBezTo>
                    <a:pt x="45163" y="181457"/>
                    <a:pt x="46065" y="185063"/>
                    <a:pt x="45163" y="186867"/>
                  </a:cubicBezTo>
                  <a:cubicBezTo>
                    <a:pt x="44260" y="188670"/>
                    <a:pt x="42455" y="189571"/>
                    <a:pt x="40650" y="189571"/>
                  </a:cubicBezTo>
                  <a:cubicBezTo>
                    <a:pt x="39748" y="189571"/>
                    <a:pt x="38845" y="189571"/>
                    <a:pt x="38845" y="189571"/>
                  </a:cubicBezTo>
                  <a:cubicBezTo>
                    <a:pt x="14477" y="175146"/>
                    <a:pt x="-865" y="147196"/>
                    <a:pt x="37" y="119247"/>
                  </a:cubicBezTo>
                  <a:cubicBezTo>
                    <a:pt x="37" y="115641"/>
                    <a:pt x="2745" y="114739"/>
                    <a:pt x="5452" y="114739"/>
                  </a:cubicBezTo>
                  <a:close/>
                  <a:moveTo>
                    <a:pt x="178019" y="932"/>
                  </a:moveTo>
                  <a:cubicBezTo>
                    <a:pt x="180704" y="2721"/>
                    <a:pt x="181598" y="5406"/>
                    <a:pt x="179809" y="8090"/>
                  </a:cubicBezTo>
                  <a:cubicBezTo>
                    <a:pt x="163702" y="34935"/>
                    <a:pt x="152964" y="64465"/>
                    <a:pt x="145805" y="94890"/>
                  </a:cubicBezTo>
                  <a:lnTo>
                    <a:pt x="145805" y="96679"/>
                  </a:lnTo>
                  <a:cubicBezTo>
                    <a:pt x="144016" y="102943"/>
                    <a:pt x="143121" y="110102"/>
                    <a:pt x="139542" y="116366"/>
                  </a:cubicBezTo>
                  <a:cubicBezTo>
                    <a:pt x="133278" y="124419"/>
                    <a:pt x="123435" y="129788"/>
                    <a:pt x="112697" y="129788"/>
                  </a:cubicBezTo>
                  <a:cubicBezTo>
                    <a:pt x="107328" y="129788"/>
                    <a:pt x="101959" y="127998"/>
                    <a:pt x="97485" y="125314"/>
                  </a:cubicBezTo>
                  <a:cubicBezTo>
                    <a:pt x="95695" y="123524"/>
                    <a:pt x="94800" y="120840"/>
                    <a:pt x="95695" y="119050"/>
                  </a:cubicBezTo>
                  <a:cubicBezTo>
                    <a:pt x="97485" y="116366"/>
                    <a:pt x="101064" y="115471"/>
                    <a:pt x="102854" y="117260"/>
                  </a:cubicBezTo>
                  <a:cubicBezTo>
                    <a:pt x="111802" y="121735"/>
                    <a:pt x="125224" y="119050"/>
                    <a:pt x="130593" y="110997"/>
                  </a:cubicBezTo>
                  <a:cubicBezTo>
                    <a:pt x="134173" y="106522"/>
                    <a:pt x="135067" y="100259"/>
                    <a:pt x="135962" y="93995"/>
                  </a:cubicBezTo>
                  <a:lnTo>
                    <a:pt x="136857" y="93995"/>
                  </a:lnTo>
                  <a:cubicBezTo>
                    <a:pt x="143121" y="61781"/>
                    <a:pt x="155648" y="31356"/>
                    <a:pt x="171755" y="2721"/>
                  </a:cubicBezTo>
                  <a:cubicBezTo>
                    <a:pt x="172650" y="37"/>
                    <a:pt x="176229" y="-858"/>
                    <a:pt x="178019" y="932"/>
                  </a:cubicBezTo>
                  <a:close/>
                </a:path>
              </a:pathLst>
            </a:custGeom>
            <a:solidFill>
              <a:srgbClr val="FC67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38317C5-D245-43A3-A1D5-50C91CABF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3431" y="8466371"/>
              <a:ext cx="150540" cy="102707"/>
            </a:xfrm>
            <a:custGeom>
              <a:avLst/>
              <a:gdLst>
                <a:gd name="connsiteX0" fmla="*/ 136590 w 150540"/>
                <a:gd name="connsiteY0" fmla="*/ 75736 h 102707"/>
                <a:gd name="connsiteX1" fmla="*/ 150540 w 150540"/>
                <a:gd name="connsiteY1" fmla="*/ 89687 h 102707"/>
                <a:gd name="connsiteX2" fmla="*/ 136590 w 150540"/>
                <a:gd name="connsiteY2" fmla="*/ 102707 h 102707"/>
                <a:gd name="connsiteX3" fmla="*/ 123569 w 150540"/>
                <a:gd name="connsiteY3" fmla="*/ 89687 h 102707"/>
                <a:gd name="connsiteX4" fmla="*/ 136590 w 150540"/>
                <a:gd name="connsiteY4" fmla="*/ 75736 h 102707"/>
                <a:gd name="connsiteX5" fmla="*/ 13471 w 150540"/>
                <a:gd name="connsiteY5" fmla="*/ 0 h 102707"/>
                <a:gd name="connsiteX6" fmla="*/ 26942 w 150540"/>
                <a:gd name="connsiteY6" fmla="*/ 13502 h 102707"/>
                <a:gd name="connsiteX7" fmla="*/ 13471 w 150540"/>
                <a:gd name="connsiteY7" fmla="*/ 27004 h 102707"/>
                <a:gd name="connsiteX8" fmla="*/ 0 w 150540"/>
                <a:gd name="connsiteY8" fmla="*/ 13502 h 102707"/>
                <a:gd name="connsiteX9" fmla="*/ 13471 w 150540"/>
                <a:gd name="connsiteY9" fmla="*/ 0 h 102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540" h="102707">
                  <a:moveTo>
                    <a:pt x="136590" y="75736"/>
                  </a:moveTo>
                  <a:cubicBezTo>
                    <a:pt x="144030" y="75736"/>
                    <a:pt x="150540" y="81316"/>
                    <a:pt x="150540" y="89687"/>
                  </a:cubicBezTo>
                  <a:cubicBezTo>
                    <a:pt x="150540" y="96197"/>
                    <a:pt x="144030" y="102707"/>
                    <a:pt x="136590" y="102707"/>
                  </a:cubicBezTo>
                  <a:cubicBezTo>
                    <a:pt x="129149" y="102707"/>
                    <a:pt x="123569" y="96197"/>
                    <a:pt x="123569" y="89687"/>
                  </a:cubicBezTo>
                  <a:cubicBezTo>
                    <a:pt x="123569" y="81316"/>
                    <a:pt x="129149" y="75736"/>
                    <a:pt x="136590" y="75736"/>
                  </a:cubicBezTo>
                  <a:close/>
                  <a:moveTo>
                    <a:pt x="13471" y="0"/>
                  </a:moveTo>
                  <a:cubicBezTo>
                    <a:pt x="22131" y="0"/>
                    <a:pt x="26942" y="6301"/>
                    <a:pt x="26942" y="13502"/>
                  </a:cubicBezTo>
                  <a:cubicBezTo>
                    <a:pt x="26942" y="20703"/>
                    <a:pt x="22131" y="27004"/>
                    <a:pt x="13471" y="27004"/>
                  </a:cubicBezTo>
                  <a:cubicBezTo>
                    <a:pt x="5773" y="27004"/>
                    <a:pt x="0" y="20703"/>
                    <a:pt x="0" y="13502"/>
                  </a:cubicBezTo>
                  <a:cubicBezTo>
                    <a:pt x="0" y="6301"/>
                    <a:pt x="5773" y="0"/>
                    <a:pt x="13471" y="0"/>
                  </a:cubicBezTo>
                  <a:close/>
                </a:path>
              </a:pathLst>
            </a:custGeom>
            <a:solidFill>
              <a:srgbClr val="240E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6B8442D8-A714-4A3B-8854-0AB1CECE0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59446" y="8392710"/>
              <a:ext cx="222303" cy="124564"/>
            </a:xfrm>
            <a:custGeom>
              <a:avLst/>
              <a:gdLst>
                <a:gd name="connsiteX0" fmla="*/ 159992 w 222303"/>
                <a:gd name="connsiteY0" fmla="*/ 60463 h 124564"/>
                <a:gd name="connsiteX1" fmla="*/ 193897 w 222303"/>
                <a:gd name="connsiteY1" fmla="*/ 65042 h 124564"/>
                <a:gd name="connsiteX2" fmla="*/ 222303 w 222303"/>
                <a:gd name="connsiteY2" fmla="*/ 105334 h 124564"/>
                <a:gd name="connsiteX3" fmla="*/ 222303 w 222303"/>
                <a:gd name="connsiteY3" fmla="*/ 122733 h 124564"/>
                <a:gd name="connsiteX4" fmla="*/ 221387 w 222303"/>
                <a:gd name="connsiteY4" fmla="*/ 124564 h 124564"/>
                <a:gd name="connsiteX5" fmla="*/ 207642 w 222303"/>
                <a:gd name="connsiteY5" fmla="*/ 104418 h 124564"/>
                <a:gd name="connsiteX6" fmla="*/ 192064 w 222303"/>
                <a:gd name="connsiteY6" fmla="*/ 91598 h 124564"/>
                <a:gd name="connsiteX7" fmla="*/ 170072 w 222303"/>
                <a:gd name="connsiteY7" fmla="*/ 86104 h 124564"/>
                <a:gd name="connsiteX8" fmla="*/ 164574 w 222303"/>
                <a:gd name="connsiteY8" fmla="*/ 86104 h 124564"/>
                <a:gd name="connsiteX9" fmla="*/ 151745 w 222303"/>
                <a:gd name="connsiteY9" fmla="*/ 83356 h 124564"/>
                <a:gd name="connsiteX10" fmla="*/ 144415 w 222303"/>
                <a:gd name="connsiteY10" fmla="*/ 77862 h 124564"/>
                <a:gd name="connsiteX11" fmla="*/ 143498 w 222303"/>
                <a:gd name="connsiteY11" fmla="*/ 72368 h 124564"/>
                <a:gd name="connsiteX12" fmla="*/ 146247 w 222303"/>
                <a:gd name="connsiteY12" fmla="*/ 65958 h 124564"/>
                <a:gd name="connsiteX13" fmla="*/ 159992 w 222303"/>
                <a:gd name="connsiteY13" fmla="*/ 60463 h 124564"/>
                <a:gd name="connsiteX14" fmla="*/ 39750 w 222303"/>
                <a:gd name="connsiteY14" fmla="*/ 192 h 124564"/>
                <a:gd name="connsiteX15" fmla="*/ 62891 w 222303"/>
                <a:gd name="connsiteY15" fmla="*/ 7892 h 124564"/>
                <a:gd name="connsiteX16" fmla="*/ 84150 w 222303"/>
                <a:gd name="connsiteY16" fmla="*/ 35069 h 124564"/>
                <a:gd name="connsiteX17" fmla="*/ 85035 w 222303"/>
                <a:gd name="connsiteY17" fmla="*/ 49563 h 124564"/>
                <a:gd name="connsiteX18" fmla="*/ 81492 w 222303"/>
                <a:gd name="connsiteY18" fmla="*/ 54998 h 124564"/>
                <a:gd name="connsiteX19" fmla="*/ 76178 w 222303"/>
                <a:gd name="connsiteY19" fmla="*/ 56810 h 124564"/>
                <a:gd name="connsiteX20" fmla="*/ 68205 w 222303"/>
                <a:gd name="connsiteY20" fmla="*/ 53187 h 124564"/>
                <a:gd name="connsiteX21" fmla="*/ 60233 w 222303"/>
                <a:gd name="connsiteY21" fmla="*/ 43222 h 124564"/>
                <a:gd name="connsiteX22" fmla="*/ 57576 w 222303"/>
                <a:gd name="connsiteY22" fmla="*/ 37786 h 124564"/>
                <a:gd name="connsiteX23" fmla="*/ 42518 w 222303"/>
                <a:gd name="connsiteY23" fmla="*/ 21480 h 124564"/>
                <a:gd name="connsiteX24" fmla="*/ 23916 w 222303"/>
                <a:gd name="connsiteY24" fmla="*/ 16045 h 124564"/>
                <a:gd name="connsiteX25" fmla="*/ 0 w 222303"/>
                <a:gd name="connsiteY25" fmla="*/ 13327 h 124564"/>
                <a:gd name="connsiteX26" fmla="*/ 1771 w 222303"/>
                <a:gd name="connsiteY26" fmla="*/ 12421 h 124564"/>
                <a:gd name="connsiteX27" fmla="*/ 15944 w 222303"/>
                <a:gd name="connsiteY27" fmla="*/ 3362 h 124564"/>
                <a:gd name="connsiteX28" fmla="*/ 39750 w 222303"/>
                <a:gd name="connsiteY28" fmla="*/ 192 h 12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2303" h="124564">
                  <a:moveTo>
                    <a:pt x="159992" y="60463"/>
                  </a:moveTo>
                  <a:cubicBezTo>
                    <a:pt x="170988" y="57716"/>
                    <a:pt x="182901" y="59547"/>
                    <a:pt x="193897" y="65042"/>
                  </a:cubicBezTo>
                  <a:cubicBezTo>
                    <a:pt x="208558" y="72368"/>
                    <a:pt x="218638" y="88851"/>
                    <a:pt x="222303" y="105334"/>
                  </a:cubicBezTo>
                  <a:cubicBezTo>
                    <a:pt x="222303" y="110828"/>
                    <a:pt x="222303" y="117238"/>
                    <a:pt x="222303" y="122733"/>
                  </a:cubicBezTo>
                  <a:cubicBezTo>
                    <a:pt x="222303" y="122733"/>
                    <a:pt x="222303" y="123649"/>
                    <a:pt x="221387" y="124564"/>
                  </a:cubicBezTo>
                  <a:cubicBezTo>
                    <a:pt x="216805" y="117238"/>
                    <a:pt x="213140" y="110828"/>
                    <a:pt x="207642" y="104418"/>
                  </a:cubicBezTo>
                  <a:cubicBezTo>
                    <a:pt x="203060" y="98924"/>
                    <a:pt x="198478" y="94345"/>
                    <a:pt x="192064" y="91598"/>
                  </a:cubicBezTo>
                  <a:cubicBezTo>
                    <a:pt x="185650" y="87019"/>
                    <a:pt x="177403" y="86104"/>
                    <a:pt x="170072" y="86104"/>
                  </a:cubicBezTo>
                  <a:cubicBezTo>
                    <a:pt x="168239" y="86104"/>
                    <a:pt x="166407" y="86104"/>
                    <a:pt x="164574" y="86104"/>
                  </a:cubicBezTo>
                  <a:cubicBezTo>
                    <a:pt x="159992" y="85188"/>
                    <a:pt x="155411" y="84272"/>
                    <a:pt x="151745" y="83356"/>
                  </a:cubicBezTo>
                  <a:cubicBezTo>
                    <a:pt x="148996" y="81525"/>
                    <a:pt x="146247" y="79694"/>
                    <a:pt x="144415" y="77862"/>
                  </a:cubicBezTo>
                  <a:cubicBezTo>
                    <a:pt x="143498" y="76031"/>
                    <a:pt x="143498" y="73283"/>
                    <a:pt x="143498" y="72368"/>
                  </a:cubicBezTo>
                  <a:cubicBezTo>
                    <a:pt x="143498" y="69620"/>
                    <a:pt x="144415" y="67789"/>
                    <a:pt x="146247" y="65958"/>
                  </a:cubicBezTo>
                  <a:cubicBezTo>
                    <a:pt x="148996" y="63210"/>
                    <a:pt x="154494" y="61379"/>
                    <a:pt x="159992" y="60463"/>
                  </a:cubicBezTo>
                  <a:close/>
                  <a:moveTo>
                    <a:pt x="39750" y="192"/>
                  </a:moveTo>
                  <a:cubicBezTo>
                    <a:pt x="47832" y="871"/>
                    <a:pt x="55805" y="3363"/>
                    <a:pt x="62891" y="7892"/>
                  </a:cubicBezTo>
                  <a:cubicBezTo>
                    <a:pt x="72634" y="14233"/>
                    <a:pt x="80606" y="24198"/>
                    <a:pt x="84150" y="35069"/>
                  </a:cubicBezTo>
                  <a:cubicBezTo>
                    <a:pt x="85921" y="39598"/>
                    <a:pt x="86807" y="45033"/>
                    <a:pt x="85035" y="49563"/>
                  </a:cubicBezTo>
                  <a:cubicBezTo>
                    <a:pt x="85035" y="51375"/>
                    <a:pt x="83264" y="53187"/>
                    <a:pt x="81492" y="54998"/>
                  </a:cubicBezTo>
                  <a:cubicBezTo>
                    <a:pt x="80606" y="56810"/>
                    <a:pt x="77949" y="56810"/>
                    <a:pt x="76178" y="56810"/>
                  </a:cubicBezTo>
                  <a:cubicBezTo>
                    <a:pt x="73520" y="54998"/>
                    <a:pt x="70863" y="54998"/>
                    <a:pt x="68205" y="53187"/>
                  </a:cubicBezTo>
                  <a:cubicBezTo>
                    <a:pt x="65548" y="50469"/>
                    <a:pt x="62891" y="46845"/>
                    <a:pt x="60233" y="43222"/>
                  </a:cubicBezTo>
                  <a:cubicBezTo>
                    <a:pt x="59348" y="41410"/>
                    <a:pt x="58462" y="39598"/>
                    <a:pt x="57576" y="37786"/>
                  </a:cubicBezTo>
                  <a:cubicBezTo>
                    <a:pt x="53147" y="31445"/>
                    <a:pt x="48718" y="26010"/>
                    <a:pt x="42518" y="21480"/>
                  </a:cubicBezTo>
                  <a:cubicBezTo>
                    <a:pt x="36317" y="18763"/>
                    <a:pt x="30117" y="17857"/>
                    <a:pt x="23916" y="16045"/>
                  </a:cubicBezTo>
                  <a:cubicBezTo>
                    <a:pt x="15944" y="14233"/>
                    <a:pt x="7972" y="13327"/>
                    <a:pt x="0" y="13327"/>
                  </a:cubicBezTo>
                  <a:cubicBezTo>
                    <a:pt x="886" y="12421"/>
                    <a:pt x="1771" y="12421"/>
                    <a:pt x="1771" y="12421"/>
                  </a:cubicBezTo>
                  <a:cubicBezTo>
                    <a:pt x="5314" y="7892"/>
                    <a:pt x="10629" y="6080"/>
                    <a:pt x="15944" y="3362"/>
                  </a:cubicBezTo>
                  <a:cubicBezTo>
                    <a:pt x="23473" y="645"/>
                    <a:pt x="31667" y="-488"/>
                    <a:pt x="39750" y="192"/>
                  </a:cubicBezTo>
                  <a:close/>
                </a:path>
              </a:pathLst>
            </a:custGeom>
            <a:solidFill>
              <a:srgbClr val="240E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CB6BA16-9AFF-4A21-84AA-7BF2C0081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97075" y="8326860"/>
              <a:ext cx="1145653" cy="2211353"/>
            </a:xfrm>
            <a:custGeom>
              <a:avLst/>
              <a:gdLst>
                <a:gd name="connsiteX0" fmla="*/ 813909 w 1145653"/>
                <a:gd name="connsiteY0" fmla="*/ 0 h 2211353"/>
                <a:gd name="connsiteX1" fmla="*/ 734014 w 1145653"/>
                <a:gd name="connsiteY1" fmla="*/ 734769 h 2211353"/>
                <a:gd name="connsiteX2" fmla="*/ 873867 w 1145653"/>
                <a:gd name="connsiteY2" fmla="*/ 366717 h 2211353"/>
                <a:gd name="connsiteX3" fmla="*/ 1024801 w 1145653"/>
                <a:gd name="connsiteY3" fmla="*/ 409239 h 2211353"/>
                <a:gd name="connsiteX4" fmla="*/ 1102528 w 1145653"/>
                <a:gd name="connsiteY4" fmla="*/ 458093 h 2211353"/>
                <a:gd name="connsiteX5" fmla="*/ 1141391 w 1145653"/>
                <a:gd name="connsiteY5" fmla="*/ 604657 h 2211353"/>
                <a:gd name="connsiteX6" fmla="*/ 825966 w 1145653"/>
                <a:gd name="connsiteY6" fmla="*/ 1284098 h 2211353"/>
                <a:gd name="connsiteX7" fmla="*/ 786000 w 1145653"/>
                <a:gd name="connsiteY7" fmla="*/ 1283642 h 2211353"/>
                <a:gd name="connsiteX8" fmla="*/ 918867 w 1145653"/>
                <a:gd name="connsiteY8" fmla="*/ 2211353 h 2211353"/>
                <a:gd name="connsiteX9" fmla="*/ 329837 w 1145653"/>
                <a:gd name="connsiteY9" fmla="*/ 2211353 h 2211353"/>
                <a:gd name="connsiteX10" fmla="*/ 485195 w 1145653"/>
                <a:gd name="connsiteY10" fmla="*/ 1227351 h 2211353"/>
                <a:gd name="connsiteX11" fmla="*/ 494535 w 1145653"/>
                <a:gd name="connsiteY11" fmla="*/ 1157527 h 2211353"/>
                <a:gd name="connsiteX12" fmla="*/ 421906 w 1145653"/>
                <a:gd name="connsiteY12" fmla="*/ 1098216 h 2211353"/>
                <a:gd name="connsiteX13" fmla="*/ 251152 w 1145653"/>
                <a:gd name="connsiteY13" fmla="*/ 928545 h 2211353"/>
                <a:gd name="connsiteX14" fmla="*/ 2608 w 1145653"/>
                <a:gd name="connsiteY14" fmla="*/ 698747 h 2211353"/>
                <a:gd name="connsiteX15" fmla="*/ 3512 w 1145653"/>
                <a:gd name="connsiteY15" fmla="*/ 685177 h 2211353"/>
                <a:gd name="connsiteX16" fmla="*/ 30626 w 1145653"/>
                <a:gd name="connsiteY16" fmla="*/ 666178 h 2211353"/>
                <a:gd name="connsiteX17" fmla="*/ 94795 w 1145653"/>
                <a:gd name="connsiteY17" fmla="*/ 609181 h 2211353"/>
                <a:gd name="connsiteX18" fmla="*/ 215904 w 1145653"/>
                <a:gd name="connsiteY18" fmla="*/ 432761 h 2211353"/>
                <a:gd name="connsiteX19" fmla="*/ 225846 w 1145653"/>
                <a:gd name="connsiteY19" fmla="*/ 431856 h 2211353"/>
                <a:gd name="connsiteX20" fmla="*/ 417451 w 1145653"/>
                <a:gd name="connsiteY20" fmla="*/ 582944 h 2211353"/>
                <a:gd name="connsiteX21" fmla="*/ 496952 w 1145653"/>
                <a:gd name="connsiteY21" fmla="*/ 631736 h 2211353"/>
                <a:gd name="connsiteX22" fmla="*/ 492872 w 1145653"/>
                <a:gd name="connsiteY22" fmla="*/ 522889 h 2211353"/>
                <a:gd name="connsiteX23" fmla="*/ 489083 w 1145653"/>
                <a:gd name="connsiteY23" fmla="*/ 360576 h 2211353"/>
                <a:gd name="connsiteX24" fmla="*/ 489083 w 1145653"/>
                <a:gd name="connsiteY24" fmla="*/ 357865 h 2211353"/>
                <a:gd name="connsiteX25" fmla="*/ 602184 w 1145653"/>
                <a:gd name="connsiteY25" fmla="*/ 136459 h 2211353"/>
                <a:gd name="connsiteX26" fmla="*/ 813909 w 1145653"/>
                <a:gd name="connsiteY26" fmla="*/ 0 h 22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45653" h="2211353">
                  <a:moveTo>
                    <a:pt x="813909" y="0"/>
                  </a:moveTo>
                  <a:lnTo>
                    <a:pt x="734014" y="734769"/>
                  </a:lnTo>
                  <a:lnTo>
                    <a:pt x="873867" y="366717"/>
                  </a:lnTo>
                  <a:lnTo>
                    <a:pt x="1024801" y="409239"/>
                  </a:lnTo>
                  <a:cubicBezTo>
                    <a:pt x="1056434" y="418286"/>
                    <a:pt x="1082644" y="435475"/>
                    <a:pt x="1102528" y="458093"/>
                  </a:cubicBezTo>
                  <a:cubicBezTo>
                    <a:pt x="1137776" y="496091"/>
                    <a:pt x="1154044" y="551279"/>
                    <a:pt x="1141391" y="604657"/>
                  </a:cubicBezTo>
                  <a:cubicBezTo>
                    <a:pt x="1089875" y="838074"/>
                    <a:pt x="975093" y="1258766"/>
                    <a:pt x="825966" y="1284098"/>
                  </a:cubicBezTo>
                  <a:lnTo>
                    <a:pt x="786000" y="1283642"/>
                  </a:lnTo>
                  <a:lnTo>
                    <a:pt x="918867" y="2211353"/>
                  </a:lnTo>
                  <a:lnTo>
                    <a:pt x="329837" y="2211353"/>
                  </a:lnTo>
                  <a:cubicBezTo>
                    <a:pt x="329837" y="2211353"/>
                    <a:pt x="434681" y="1591697"/>
                    <a:pt x="485195" y="1227351"/>
                  </a:cubicBezTo>
                  <a:lnTo>
                    <a:pt x="494535" y="1157527"/>
                  </a:lnTo>
                  <a:lnTo>
                    <a:pt x="421906" y="1098216"/>
                  </a:lnTo>
                  <a:cubicBezTo>
                    <a:pt x="349355" y="1034694"/>
                    <a:pt x="288434" y="969597"/>
                    <a:pt x="251152" y="928545"/>
                  </a:cubicBezTo>
                  <a:cubicBezTo>
                    <a:pt x="165291" y="833550"/>
                    <a:pt x="37856" y="726794"/>
                    <a:pt x="2608" y="698747"/>
                  </a:cubicBezTo>
                  <a:cubicBezTo>
                    <a:pt x="-1007" y="695129"/>
                    <a:pt x="-1007" y="687891"/>
                    <a:pt x="3512" y="685177"/>
                  </a:cubicBezTo>
                  <a:cubicBezTo>
                    <a:pt x="9839" y="681558"/>
                    <a:pt x="18877" y="675225"/>
                    <a:pt x="30626" y="666178"/>
                  </a:cubicBezTo>
                  <a:cubicBezTo>
                    <a:pt x="47798" y="653512"/>
                    <a:pt x="69489" y="635417"/>
                    <a:pt x="94795" y="609181"/>
                  </a:cubicBezTo>
                  <a:cubicBezTo>
                    <a:pt x="132755" y="568468"/>
                    <a:pt x="177041" y="512376"/>
                    <a:pt x="215904" y="432761"/>
                  </a:cubicBezTo>
                  <a:cubicBezTo>
                    <a:pt x="218615" y="429142"/>
                    <a:pt x="223134" y="429142"/>
                    <a:pt x="225846" y="431856"/>
                  </a:cubicBezTo>
                  <a:cubicBezTo>
                    <a:pt x="244825" y="455379"/>
                    <a:pt x="315322" y="534994"/>
                    <a:pt x="417451" y="582944"/>
                  </a:cubicBezTo>
                  <a:lnTo>
                    <a:pt x="496952" y="631736"/>
                  </a:lnTo>
                  <a:lnTo>
                    <a:pt x="492872" y="522889"/>
                  </a:lnTo>
                  <a:cubicBezTo>
                    <a:pt x="490949" y="463315"/>
                    <a:pt x="489536" y="407117"/>
                    <a:pt x="489083" y="360576"/>
                  </a:cubicBezTo>
                  <a:lnTo>
                    <a:pt x="489083" y="357865"/>
                  </a:lnTo>
                  <a:cubicBezTo>
                    <a:pt x="488178" y="272917"/>
                    <a:pt x="538848" y="188873"/>
                    <a:pt x="602184" y="136459"/>
                  </a:cubicBezTo>
                  <a:cubicBezTo>
                    <a:pt x="652854" y="93985"/>
                    <a:pt x="722524" y="44281"/>
                    <a:pt x="813909" y="0"/>
                  </a:cubicBezTo>
                  <a:close/>
                </a:path>
              </a:pathLst>
            </a:custGeom>
            <a:solidFill>
              <a:srgbClr val="6AB1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057950F-8EE0-4CE5-876C-B175635F3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97075" y="8685605"/>
              <a:ext cx="1145653" cy="1852607"/>
            </a:xfrm>
            <a:custGeom>
              <a:avLst/>
              <a:gdLst>
                <a:gd name="connsiteX0" fmla="*/ 1102528 w 1145653"/>
                <a:gd name="connsiteY0" fmla="*/ 99650 h 1852607"/>
                <a:gd name="connsiteX1" fmla="*/ 1141391 w 1145653"/>
                <a:gd name="connsiteY1" fmla="*/ 246163 h 1852607"/>
                <a:gd name="connsiteX2" fmla="*/ 1124780 w 1145653"/>
                <a:gd name="connsiteY2" fmla="*/ 317261 h 1852607"/>
                <a:gd name="connsiteX3" fmla="*/ 944438 w 1145653"/>
                <a:gd name="connsiteY3" fmla="*/ 317261 h 1852607"/>
                <a:gd name="connsiteX4" fmla="*/ 986320 w 1145653"/>
                <a:gd name="connsiteY4" fmla="*/ 245781 h 1852607"/>
                <a:gd name="connsiteX5" fmla="*/ 1102528 w 1145653"/>
                <a:gd name="connsiteY5" fmla="*/ 99650 h 1852607"/>
                <a:gd name="connsiteX6" fmla="*/ 488908 w 1145653"/>
                <a:gd name="connsiteY6" fmla="*/ 0 h 1852607"/>
                <a:gd name="connsiteX7" fmla="*/ 577482 w 1145653"/>
                <a:gd name="connsiteY7" fmla="*/ 875647 h 1852607"/>
                <a:gd name="connsiteX8" fmla="*/ 639845 w 1145653"/>
                <a:gd name="connsiteY8" fmla="*/ 1852607 h 1852607"/>
                <a:gd name="connsiteX9" fmla="*/ 329837 w 1145653"/>
                <a:gd name="connsiteY9" fmla="*/ 1852607 h 1852607"/>
                <a:gd name="connsiteX10" fmla="*/ 485025 w 1145653"/>
                <a:gd name="connsiteY10" fmla="*/ 867632 h 1852607"/>
                <a:gd name="connsiteX11" fmla="*/ 494240 w 1145653"/>
                <a:gd name="connsiteY11" fmla="*/ 798598 h 1852607"/>
                <a:gd name="connsiteX12" fmla="*/ 421906 w 1145653"/>
                <a:gd name="connsiteY12" fmla="*/ 739549 h 1852607"/>
                <a:gd name="connsiteX13" fmla="*/ 251152 w 1145653"/>
                <a:gd name="connsiteY13" fmla="*/ 569937 h 1852607"/>
                <a:gd name="connsiteX14" fmla="*/ 2608 w 1145653"/>
                <a:gd name="connsiteY14" fmla="*/ 340220 h 1852607"/>
                <a:gd name="connsiteX15" fmla="*/ 3512 w 1145653"/>
                <a:gd name="connsiteY15" fmla="*/ 326654 h 1852607"/>
                <a:gd name="connsiteX16" fmla="*/ 30626 w 1145653"/>
                <a:gd name="connsiteY16" fmla="*/ 307662 h 1852607"/>
                <a:gd name="connsiteX17" fmla="*/ 420840 w 1145653"/>
                <a:gd name="connsiteY17" fmla="*/ 597069 h 1852607"/>
                <a:gd name="connsiteX18" fmla="*/ 510410 w 1145653"/>
                <a:gd name="connsiteY18" fmla="*/ 650237 h 1852607"/>
                <a:gd name="connsiteX19" fmla="*/ 510400 w 1145653"/>
                <a:gd name="connsiteY19" fmla="*/ 650519 h 1852607"/>
                <a:gd name="connsiteX20" fmla="*/ 511504 w 1145653"/>
                <a:gd name="connsiteY20" fmla="*/ 620551 h 1852607"/>
                <a:gd name="connsiteX21" fmla="*/ 488908 w 1145653"/>
                <a:gd name="connsiteY21" fmla="*/ 0 h 185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45653" h="1852607">
                  <a:moveTo>
                    <a:pt x="1102528" y="99650"/>
                  </a:moveTo>
                  <a:cubicBezTo>
                    <a:pt x="1137776" y="137635"/>
                    <a:pt x="1154044" y="192803"/>
                    <a:pt x="1141391" y="246163"/>
                  </a:cubicBezTo>
                  <a:lnTo>
                    <a:pt x="1124780" y="317261"/>
                  </a:lnTo>
                  <a:lnTo>
                    <a:pt x="944438" y="317261"/>
                  </a:lnTo>
                  <a:lnTo>
                    <a:pt x="986320" y="245781"/>
                  </a:lnTo>
                  <a:cubicBezTo>
                    <a:pt x="1024463" y="185172"/>
                    <a:pt x="1063891" y="132661"/>
                    <a:pt x="1102528" y="99650"/>
                  </a:cubicBezTo>
                  <a:close/>
                  <a:moveTo>
                    <a:pt x="488908" y="0"/>
                  </a:moveTo>
                  <a:cubicBezTo>
                    <a:pt x="553079" y="108551"/>
                    <a:pt x="603693" y="313894"/>
                    <a:pt x="577482" y="875647"/>
                  </a:cubicBezTo>
                  <a:cubicBezTo>
                    <a:pt x="552175" y="1430162"/>
                    <a:pt x="601885" y="1716918"/>
                    <a:pt x="639845" y="1852607"/>
                  </a:cubicBezTo>
                  <a:lnTo>
                    <a:pt x="329837" y="1852607"/>
                  </a:lnTo>
                  <a:cubicBezTo>
                    <a:pt x="329837" y="1852607"/>
                    <a:pt x="434567" y="1232339"/>
                    <a:pt x="485025" y="867632"/>
                  </a:cubicBezTo>
                  <a:lnTo>
                    <a:pt x="494240" y="798598"/>
                  </a:lnTo>
                  <a:lnTo>
                    <a:pt x="421906" y="739549"/>
                  </a:lnTo>
                  <a:cubicBezTo>
                    <a:pt x="349355" y="676048"/>
                    <a:pt x="288434" y="610974"/>
                    <a:pt x="251152" y="569937"/>
                  </a:cubicBezTo>
                  <a:cubicBezTo>
                    <a:pt x="165291" y="474975"/>
                    <a:pt x="37856" y="368256"/>
                    <a:pt x="2608" y="340220"/>
                  </a:cubicBezTo>
                  <a:cubicBezTo>
                    <a:pt x="-1007" y="336602"/>
                    <a:pt x="-1007" y="329367"/>
                    <a:pt x="3512" y="326654"/>
                  </a:cubicBezTo>
                  <a:cubicBezTo>
                    <a:pt x="9839" y="323036"/>
                    <a:pt x="18877" y="316706"/>
                    <a:pt x="30626" y="307662"/>
                  </a:cubicBezTo>
                  <a:cubicBezTo>
                    <a:pt x="143149" y="396293"/>
                    <a:pt x="288434" y="512056"/>
                    <a:pt x="420840" y="597069"/>
                  </a:cubicBezTo>
                  <a:lnTo>
                    <a:pt x="510410" y="650237"/>
                  </a:lnTo>
                  <a:lnTo>
                    <a:pt x="510400" y="650519"/>
                  </a:lnTo>
                  <a:lnTo>
                    <a:pt x="511504" y="620551"/>
                  </a:lnTo>
                  <a:cubicBezTo>
                    <a:pt x="507888" y="527378"/>
                    <a:pt x="490716" y="186346"/>
                    <a:pt x="488908" y="0"/>
                  </a:cubicBezTo>
                  <a:close/>
                </a:path>
              </a:pathLst>
            </a:custGeom>
            <a:solidFill>
              <a:srgbClr val="2C7BC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9" name="Freeform 158">
              <a:extLst>
                <a:ext uri="{FF2B5EF4-FFF2-40B4-BE49-F238E27FC236}">
                  <a16:creationId xmlns:a16="http://schemas.microsoft.com/office/drawing/2014/main" id="{FFA35658-5D2D-4FD3-A8EF-826A0A5DB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50478" y="12763333"/>
              <a:ext cx="613852" cy="243150"/>
            </a:xfrm>
            <a:custGeom>
              <a:avLst/>
              <a:gdLst>
                <a:gd name="T0" fmla="*/ 409 w 677"/>
                <a:gd name="T1" fmla="*/ 0 h 267"/>
                <a:gd name="T2" fmla="*/ 409 w 677"/>
                <a:gd name="T3" fmla="*/ 0 h 267"/>
                <a:gd name="T4" fmla="*/ 647 w 677"/>
                <a:gd name="T5" fmla="*/ 4 h 267"/>
                <a:gd name="T6" fmla="*/ 647 w 677"/>
                <a:gd name="T7" fmla="*/ 4 h 267"/>
                <a:gd name="T8" fmla="*/ 667 w 677"/>
                <a:gd name="T9" fmla="*/ 182 h 267"/>
                <a:gd name="T10" fmla="*/ 667 w 677"/>
                <a:gd name="T11" fmla="*/ 182 h 267"/>
                <a:gd name="T12" fmla="*/ 662 w 677"/>
                <a:gd name="T13" fmla="*/ 211 h 267"/>
                <a:gd name="T14" fmla="*/ 662 w 677"/>
                <a:gd name="T15" fmla="*/ 211 h 267"/>
                <a:gd name="T16" fmla="*/ 597 w 677"/>
                <a:gd name="T17" fmla="*/ 266 h 267"/>
                <a:gd name="T18" fmla="*/ 31 w 677"/>
                <a:gd name="T19" fmla="*/ 266 h 267"/>
                <a:gd name="T20" fmla="*/ 31 w 677"/>
                <a:gd name="T21" fmla="*/ 266 h 267"/>
                <a:gd name="T22" fmla="*/ 8 w 677"/>
                <a:gd name="T23" fmla="*/ 229 h 267"/>
                <a:gd name="T24" fmla="*/ 8 w 677"/>
                <a:gd name="T25" fmla="*/ 229 h 267"/>
                <a:gd name="T26" fmla="*/ 75 w 677"/>
                <a:gd name="T27" fmla="*/ 178 h 267"/>
                <a:gd name="T28" fmla="*/ 75 w 677"/>
                <a:gd name="T29" fmla="*/ 178 h 267"/>
                <a:gd name="T30" fmla="*/ 409 w 677"/>
                <a:gd name="T3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7" h="267">
                  <a:moveTo>
                    <a:pt x="409" y="0"/>
                  </a:moveTo>
                  <a:lnTo>
                    <a:pt x="409" y="0"/>
                  </a:lnTo>
                  <a:cubicBezTo>
                    <a:pt x="409" y="0"/>
                    <a:pt x="535" y="47"/>
                    <a:pt x="647" y="4"/>
                  </a:cubicBezTo>
                  <a:lnTo>
                    <a:pt x="647" y="4"/>
                  </a:lnTo>
                  <a:cubicBezTo>
                    <a:pt x="660" y="42"/>
                    <a:pt x="676" y="105"/>
                    <a:pt x="667" y="182"/>
                  </a:cubicBezTo>
                  <a:lnTo>
                    <a:pt x="667" y="182"/>
                  </a:lnTo>
                  <a:cubicBezTo>
                    <a:pt x="666" y="192"/>
                    <a:pt x="664" y="202"/>
                    <a:pt x="662" y="211"/>
                  </a:cubicBezTo>
                  <a:lnTo>
                    <a:pt x="662" y="211"/>
                  </a:lnTo>
                  <a:cubicBezTo>
                    <a:pt x="656" y="243"/>
                    <a:pt x="628" y="266"/>
                    <a:pt x="597" y="266"/>
                  </a:cubicBezTo>
                  <a:lnTo>
                    <a:pt x="31" y="266"/>
                  </a:lnTo>
                  <a:lnTo>
                    <a:pt x="31" y="266"/>
                  </a:lnTo>
                  <a:cubicBezTo>
                    <a:pt x="14" y="266"/>
                    <a:pt x="0" y="246"/>
                    <a:pt x="8" y="229"/>
                  </a:cubicBezTo>
                  <a:lnTo>
                    <a:pt x="8" y="229"/>
                  </a:lnTo>
                  <a:cubicBezTo>
                    <a:pt x="16" y="209"/>
                    <a:pt x="35" y="187"/>
                    <a:pt x="75" y="178"/>
                  </a:cubicBezTo>
                  <a:lnTo>
                    <a:pt x="75" y="178"/>
                  </a:lnTo>
                  <a:cubicBezTo>
                    <a:pt x="155" y="159"/>
                    <a:pt x="409" y="0"/>
                    <a:pt x="409" y="0"/>
                  </a:cubicBezTo>
                </a:path>
              </a:pathLst>
            </a:custGeom>
            <a:solidFill>
              <a:srgbClr val="0F05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0" name="Freeform 162">
              <a:extLst>
                <a:ext uri="{FF2B5EF4-FFF2-40B4-BE49-F238E27FC236}">
                  <a16:creationId xmlns:a16="http://schemas.microsoft.com/office/drawing/2014/main" id="{75EA6684-1571-4EB9-8DF1-0F366CD2E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61390" y="12763333"/>
              <a:ext cx="609867" cy="243150"/>
            </a:xfrm>
            <a:custGeom>
              <a:avLst/>
              <a:gdLst>
                <a:gd name="T0" fmla="*/ 408 w 676"/>
                <a:gd name="T1" fmla="*/ 0 h 267"/>
                <a:gd name="T2" fmla="*/ 408 w 676"/>
                <a:gd name="T3" fmla="*/ 0 h 267"/>
                <a:gd name="T4" fmla="*/ 648 w 676"/>
                <a:gd name="T5" fmla="*/ 4 h 267"/>
                <a:gd name="T6" fmla="*/ 648 w 676"/>
                <a:gd name="T7" fmla="*/ 4 h 267"/>
                <a:gd name="T8" fmla="*/ 667 w 676"/>
                <a:gd name="T9" fmla="*/ 182 h 267"/>
                <a:gd name="T10" fmla="*/ 667 w 676"/>
                <a:gd name="T11" fmla="*/ 182 h 267"/>
                <a:gd name="T12" fmla="*/ 662 w 676"/>
                <a:gd name="T13" fmla="*/ 211 h 267"/>
                <a:gd name="T14" fmla="*/ 662 w 676"/>
                <a:gd name="T15" fmla="*/ 211 h 267"/>
                <a:gd name="T16" fmla="*/ 597 w 676"/>
                <a:gd name="T17" fmla="*/ 266 h 267"/>
                <a:gd name="T18" fmla="*/ 32 w 676"/>
                <a:gd name="T19" fmla="*/ 266 h 267"/>
                <a:gd name="T20" fmla="*/ 32 w 676"/>
                <a:gd name="T21" fmla="*/ 266 h 267"/>
                <a:gd name="T22" fmla="*/ 8 w 676"/>
                <a:gd name="T23" fmla="*/ 229 h 267"/>
                <a:gd name="T24" fmla="*/ 8 w 676"/>
                <a:gd name="T25" fmla="*/ 229 h 267"/>
                <a:gd name="T26" fmla="*/ 75 w 676"/>
                <a:gd name="T27" fmla="*/ 178 h 267"/>
                <a:gd name="T28" fmla="*/ 75 w 676"/>
                <a:gd name="T29" fmla="*/ 178 h 267"/>
                <a:gd name="T30" fmla="*/ 408 w 676"/>
                <a:gd name="T3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6" h="267">
                  <a:moveTo>
                    <a:pt x="408" y="0"/>
                  </a:moveTo>
                  <a:lnTo>
                    <a:pt x="408" y="0"/>
                  </a:lnTo>
                  <a:cubicBezTo>
                    <a:pt x="408" y="0"/>
                    <a:pt x="535" y="47"/>
                    <a:pt x="648" y="4"/>
                  </a:cubicBezTo>
                  <a:lnTo>
                    <a:pt x="648" y="4"/>
                  </a:lnTo>
                  <a:cubicBezTo>
                    <a:pt x="660" y="43"/>
                    <a:pt x="675" y="105"/>
                    <a:pt x="667" y="182"/>
                  </a:cubicBezTo>
                  <a:lnTo>
                    <a:pt x="667" y="182"/>
                  </a:lnTo>
                  <a:cubicBezTo>
                    <a:pt x="665" y="192"/>
                    <a:pt x="664" y="203"/>
                    <a:pt x="662" y="211"/>
                  </a:cubicBezTo>
                  <a:lnTo>
                    <a:pt x="662" y="211"/>
                  </a:lnTo>
                  <a:cubicBezTo>
                    <a:pt x="656" y="243"/>
                    <a:pt x="628" y="266"/>
                    <a:pt x="597" y="266"/>
                  </a:cubicBezTo>
                  <a:lnTo>
                    <a:pt x="32" y="266"/>
                  </a:lnTo>
                  <a:lnTo>
                    <a:pt x="32" y="266"/>
                  </a:lnTo>
                  <a:cubicBezTo>
                    <a:pt x="13" y="266"/>
                    <a:pt x="0" y="246"/>
                    <a:pt x="8" y="229"/>
                  </a:cubicBezTo>
                  <a:lnTo>
                    <a:pt x="8" y="229"/>
                  </a:lnTo>
                  <a:cubicBezTo>
                    <a:pt x="16" y="210"/>
                    <a:pt x="35" y="188"/>
                    <a:pt x="75" y="178"/>
                  </a:cubicBezTo>
                  <a:lnTo>
                    <a:pt x="75" y="178"/>
                  </a:lnTo>
                  <a:cubicBezTo>
                    <a:pt x="155" y="160"/>
                    <a:pt x="408" y="0"/>
                    <a:pt x="408" y="0"/>
                  </a:cubicBezTo>
                </a:path>
              </a:pathLst>
            </a:custGeom>
            <a:solidFill>
              <a:srgbClr val="240E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E673CF5C-BC42-4884-96BC-7F2D94BF8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6945" y="10093409"/>
              <a:ext cx="727693" cy="2533497"/>
            </a:xfrm>
            <a:custGeom>
              <a:avLst/>
              <a:gdLst>
                <a:gd name="connsiteX0" fmla="*/ 0 w 727693"/>
                <a:gd name="connsiteY0" fmla="*/ 1463486 h 2533497"/>
                <a:gd name="connsiteX1" fmla="*/ 189543 w 727693"/>
                <a:gd name="connsiteY1" fmla="*/ 2515500 h 2533497"/>
                <a:gd name="connsiteX2" fmla="*/ 189268 w 727693"/>
                <a:gd name="connsiteY2" fmla="*/ 2518155 h 2533497"/>
                <a:gd name="connsiteX3" fmla="*/ 187687 w 727693"/>
                <a:gd name="connsiteY3" fmla="*/ 2533497 h 2533497"/>
                <a:gd name="connsiteX4" fmla="*/ 39677 w 727693"/>
                <a:gd name="connsiteY4" fmla="*/ 2533497 h 2533497"/>
                <a:gd name="connsiteX5" fmla="*/ 8202 w 727693"/>
                <a:gd name="connsiteY5" fmla="*/ 1564751 h 2533497"/>
                <a:gd name="connsiteX6" fmla="*/ 298942 w 727693"/>
                <a:gd name="connsiteY6" fmla="*/ 2144 h 2533497"/>
                <a:gd name="connsiteX7" fmla="*/ 725395 w 727693"/>
                <a:gd name="connsiteY7" fmla="*/ 157586 h 2533497"/>
                <a:gd name="connsiteX8" fmla="*/ 473318 w 727693"/>
                <a:gd name="connsiteY8" fmla="*/ 2533495 h 2533497"/>
                <a:gd name="connsiteX9" fmla="*/ 310688 w 727693"/>
                <a:gd name="connsiteY9" fmla="*/ 2533495 h 2533497"/>
                <a:gd name="connsiteX10" fmla="*/ 283583 w 727693"/>
                <a:gd name="connsiteY10" fmla="*/ 311220 h 2533497"/>
                <a:gd name="connsiteX11" fmla="*/ 298942 w 727693"/>
                <a:gd name="connsiteY11" fmla="*/ 2144 h 2533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7693" h="2533497">
                  <a:moveTo>
                    <a:pt x="0" y="1463486"/>
                  </a:moveTo>
                  <a:lnTo>
                    <a:pt x="189543" y="2515500"/>
                  </a:lnTo>
                  <a:lnTo>
                    <a:pt x="189268" y="2518155"/>
                  </a:lnTo>
                  <a:cubicBezTo>
                    <a:pt x="188230" y="2528218"/>
                    <a:pt x="187687" y="2533497"/>
                    <a:pt x="187687" y="2533497"/>
                  </a:cubicBezTo>
                  <a:lnTo>
                    <a:pt x="39677" y="2533497"/>
                  </a:lnTo>
                  <a:cubicBezTo>
                    <a:pt x="40354" y="2407481"/>
                    <a:pt x="38492" y="2038072"/>
                    <a:pt x="8202" y="1564751"/>
                  </a:cubicBezTo>
                  <a:close/>
                  <a:moveTo>
                    <a:pt x="298942" y="2144"/>
                  </a:moveTo>
                  <a:cubicBezTo>
                    <a:pt x="535660" y="-8701"/>
                    <a:pt x="752501" y="18411"/>
                    <a:pt x="725395" y="157586"/>
                  </a:cubicBezTo>
                  <a:cubicBezTo>
                    <a:pt x="669378" y="450395"/>
                    <a:pt x="473318" y="2533495"/>
                    <a:pt x="473318" y="2533495"/>
                  </a:cubicBezTo>
                  <a:lnTo>
                    <a:pt x="310688" y="2533495"/>
                  </a:lnTo>
                  <a:cubicBezTo>
                    <a:pt x="313398" y="2311177"/>
                    <a:pt x="319723" y="1426424"/>
                    <a:pt x="283583" y="311220"/>
                  </a:cubicBezTo>
                  <a:cubicBezTo>
                    <a:pt x="279065" y="181986"/>
                    <a:pt x="285390" y="79865"/>
                    <a:pt x="298942" y="2144"/>
                  </a:cubicBezTo>
                  <a:close/>
                </a:path>
              </a:pathLst>
            </a:custGeom>
            <a:solidFill>
              <a:srgbClr val="26233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3" name="Freeform 165">
              <a:extLst>
                <a:ext uri="{FF2B5EF4-FFF2-40B4-BE49-F238E27FC236}">
                  <a16:creationId xmlns:a16="http://schemas.microsoft.com/office/drawing/2014/main" id="{DA4C82B2-632E-442D-92C1-3F46329A8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49433" y="10873945"/>
              <a:ext cx="326856" cy="1753862"/>
            </a:xfrm>
            <a:custGeom>
              <a:avLst/>
              <a:gdLst>
                <a:gd name="T0" fmla="*/ 350 w 362"/>
                <a:gd name="T1" fmla="*/ 1940 h 1941"/>
                <a:gd name="T2" fmla="*/ 0 w 362"/>
                <a:gd name="T3" fmla="*/ 3 h 1941"/>
                <a:gd name="T4" fmla="*/ 12 w 362"/>
                <a:gd name="T5" fmla="*/ 0 h 1941"/>
                <a:gd name="T6" fmla="*/ 361 w 362"/>
                <a:gd name="T7" fmla="*/ 1939 h 1941"/>
                <a:gd name="T8" fmla="*/ 350 w 362"/>
                <a:gd name="T9" fmla="*/ 1940 h 1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2" h="1941">
                  <a:moveTo>
                    <a:pt x="350" y="1940"/>
                  </a:moveTo>
                  <a:lnTo>
                    <a:pt x="0" y="3"/>
                  </a:lnTo>
                  <a:lnTo>
                    <a:pt x="12" y="0"/>
                  </a:lnTo>
                  <a:lnTo>
                    <a:pt x="361" y="1939"/>
                  </a:lnTo>
                  <a:lnTo>
                    <a:pt x="350" y="1940"/>
                  </a:lnTo>
                </a:path>
              </a:pathLst>
            </a:custGeom>
            <a:solidFill>
              <a:srgbClr val="26233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67E0B19-828D-48D7-87F4-6256A2414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61740" y="8240160"/>
              <a:ext cx="361844" cy="1276908"/>
            </a:xfrm>
            <a:custGeom>
              <a:avLst/>
              <a:gdLst>
                <a:gd name="connsiteX0" fmla="*/ 352427 w 361844"/>
                <a:gd name="connsiteY0" fmla="*/ 0 h 1276908"/>
                <a:gd name="connsiteX1" fmla="*/ 361844 w 361844"/>
                <a:gd name="connsiteY1" fmla="*/ 431 h 1276908"/>
                <a:gd name="connsiteX2" fmla="*/ 341336 w 361844"/>
                <a:gd name="connsiteY2" fmla="*/ 49012 h 1276908"/>
                <a:gd name="connsiteX3" fmla="*/ 114703 w 361844"/>
                <a:gd name="connsiteY3" fmla="*/ 1228274 h 1276908"/>
                <a:gd name="connsiteX4" fmla="*/ 107410 w 361844"/>
                <a:gd name="connsiteY4" fmla="*/ 1276908 h 1276908"/>
                <a:gd name="connsiteX5" fmla="*/ 0 w 361844"/>
                <a:gd name="connsiteY5" fmla="*/ 1270960 h 1276908"/>
                <a:gd name="connsiteX6" fmla="*/ 50540 w 361844"/>
                <a:gd name="connsiteY6" fmla="*/ 425385 h 1276908"/>
                <a:gd name="connsiteX7" fmla="*/ 148010 w 361844"/>
                <a:gd name="connsiteY7" fmla="*/ 91130 h 1276908"/>
                <a:gd name="connsiteX8" fmla="*/ 237358 w 361844"/>
                <a:gd name="connsiteY8" fmla="*/ 26086 h 1276908"/>
                <a:gd name="connsiteX9" fmla="*/ 352427 w 361844"/>
                <a:gd name="connsiteY9" fmla="*/ 0 h 1276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1844" h="1276908">
                  <a:moveTo>
                    <a:pt x="352427" y="0"/>
                  </a:moveTo>
                  <a:lnTo>
                    <a:pt x="361844" y="431"/>
                  </a:lnTo>
                  <a:lnTo>
                    <a:pt x="341336" y="49012"/>
                  </a:lnTo>
                  <a:cubicBezTo>
                    <a:pt x="276806" y="240543"/>
                    <a:pt x="189488" y="744839"/>
                    <a:pt x="114703" y="1228274"/>
                  </a:cubicBezTo>
                  <a:lnTo>
                    <a:pt x="107410" y="1276908"/>
                  </a:lnTo>
                  <a:lnTo>
                    <a:pt x="0" y="1270960"/>
                  </a:lnTo>
                  <a:lnTo>
                    <a:pt x="50540" y="425385"/>
                  </a:lnTo>
                  <a:cubicBezTo>
                    <a:pt x="47833" y="389249"/>
                    <a:pt x="35198" y="206764"/>
                    <a:pt x="148010" y="91130"/>
                  </a:cubicBezTo>
                  <a:cubicBezTo>
                    <a:pt x="160645" y="78483"/>
                    <a:pt x="189525" y="48671"/>
                    <a:pt x="237358" y="26086"/>
                  </a:cubicBezTo>
                  <a:cubicBezTo>
                    <a:pt x="278422" y="7115"/>
                    <a:pt x="318583" y="791"/>
                    <a:pt x="352427" y="0"/>
                  </a:cubicBezTo>
                  <a:close/>
                </a:path>
              </a:pathLst>
            </a:custGeom>
            <a:solidFill>
              <a:srgbClr val="F02A3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FEDEE945-2773-4B2C-BF53-04B8ABDBE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2589" y="7685543"/>
              <a:ext cx="533336" cy="741570"/>
            </a:xfrm>
            <a:custGeom>
              <a:avLst/>
              <a:gdLst>
                <a:gd name="connsiteX0" fmla="*/ 4752 w 533336"/>
                <a:gd name="connsiteY0" fmla="*/ 0 h 741570"/>
                <a:gd name="connsiteX1" fmla="*/ 50581 w 533336"/>
                <a:gd name="connsiteY1" fmla="*/ 16760 h 741570"/>
                <a:gd name="connsiteX2" fmla="*/ 233537 w 533336"/>
                <a:gd name="connsiteY2" fmla="*/ 2278 h 741570"/>
                <a:gd name="connsiteX3" fmla="*/ 452840 w 533336"/>
                <a:gd name="connsiteY3" fmla="*/ 172321 h 741570"/>
                <a:gd name="connsiteX4" fmla="*/ 453735 w 533336"/>
                <a:gd name="connsiteY4" fmla="*/ 172282 h 741570"/>
                <a:gd name="connsiteX5" fmla="*/ 456734 w 533336"/>
                <a:gd name="connsiteY5" fmla="*/ 160965 h 741570"/>
                <a:gd name="connsiteX6" fmla="*/ 481968 w 533336"/>
                <a:gd name="connsiteY6" fmla="*/ 135742 h 741570"/>
                <a:gd name="connsiteX7" fmla="*/ 497978 w 533336"/>
                <a:gd name="connsiteY7" fmla="*/ 131210 h 741570"/>
                <a:gd name="connsiteX8" fmla="*/ 515544 w 533336"/>
                <a:gd name="connsiteY8" fmla="*/ 138154 h 741570"/>
                <a:gd name="connsiteX9" fmla="*/ 533336 w 533336"/>
                <a:gd name="connsiteY9" fmla="*/ 161866 h 741570"/>
                <a:gd name="connsiteX10" fmla="*/ 532717 w 533336"/>
                <a:gd name="connsiteY10" fmla="*/ 168849 h 741570"/>
                <a:gd name="connsiteX11" fmla="*/ 532717 w 533336"/>
                <a:gd name="connsiteY11" fmla="*/ 168849 h 741570"/>
                <a:gd name="connsiteX12" fmla="*/ 529506 w 533336"/>
                <a:gd name="connsiteY12" fmla="*/ 205105 h 741570"/>
                <a:gd name="connsiteX13" fmla="*/ 508102 w 533336"/>
                <a:gd name="connsiteY13" fmla="*/ 242938 h 741570"/>
                <a:gd name="connsiteX14" fmla="*/ 474758 w 533336"/>
                <a:gd name="connsiteY14" fmla="*/ 269061 h 741570"/>
                <a:gd name="connsiteX15" fmla="*/ 470327 w 533336"/>
                <a:gd name="connsiteY15" fmla="*/ 270653 h 741570"/>
                <a:gd name="connsiteX16" fmla="*/ 454442 w 533336"/>
                <a:gd name="connsiteY16" fmla="*/ 326362 h 741570"/>
                <a:gd name="connsiteX17" fmla="*/ 452031 w 533336"/>
                <a:gd name="connsiteY17" fmla="*/ 330776 h 741570"/>
                <a:gd name="connsiteX18" fmla="*/ 448416 w 533336"/>
                <a:gd name="connsiteY18" fmla="*/ 390282 h 741570"/>
                <a:gd name="connsiteX19" fmla="*/ 459471 w 533336"/>
                <a:gd name="connsiteY19" fmla="*/ 497991 h 741570"/>
                <a:gd name="connsiteX20" fmla="*/ 479326 w 533336"/>
                <a:gd name="connsiteY20" fmla="*/ 577308 h 741570"/>
                <a:gd name="connsiteX21" fmla="*/ 482034 w 533336"/>
                <a:gd name="connsiteY21" fmla="*/ 593532 h 741570"/>
                <a:gd name="connsiteX22" fmla="*/ 475716 w 533336"/>
                <a:gd name="connsiteY22" fmla="*/ 607052 h 741570"/>
                <a:gd name="connsiteX23" fmla="*/ 370124 w 533336"/>
                <a:gd name="connsiteY23" fmla="*/ 716112 h 741570"/>
                <a:gd name="connsiteX24" fmla="*/ 323194 w 533336"/>
                <a:gd name="connsiteY24" fmla="*/ 740448 h 741570"/>
                <a:gd name="connsiteX25" fmla="*/ 319584 w 533336"/>
                <a:gd name="connsiteY25" fmla="*/ 741350 h 741570"/>
                <a:gd name="connsiteX26" fmla="*/ 276264 w 533336"/>
                <a:gd name="connsiteY26" fmla="*/ 696283 h 741570"/>
                <a:gd name="connsiteX27" fmla="*/ 279874 w 533336"/>
                <a:gd name="connsiteY27" fmla="*/ 662934 h 741570"/>
                <a:gd name="connsiteX28" fmla="*/ 272654 w 533336"/>
                <a:gd name="connsiteY28" fmla="*/ 606151 h 741570"/>
                <a:gd name="connsiteX29" fmla="*/ 256409 w 533336"/>
                <a:gd name="connsiteY29" fmla="*/ 521426 h 741570"/>
                <a:gd name="connsiteX30" fmla="*/ 249189 w 533336"/>
                <a:gd name="connsiteY30" fmla="*/ 486274 h 741570"/>
                <a:gd name="connsiteX31" fmla="*/ 252325 w 533336"/>
                <a:gd name="connsiteY31" fmla="*/ 462561 h 741570"/>
                <a:gd name="connsiteX32" fmla="*/ 214962 w 533336"/>
                <a:gd name="connsiteY32" fmla="*/ 461780 h 741570"/>
                <a:gd name="connsiteX33" fmla="*/ 20254 w 533336"/>
                <a:gd name="connsiteY33" fmla="*/ 265437 h 741570"/>
                <a:gd name="connsiteX34" fmla="*/ 16671 w 533336"/>
                <a:gd name="connsiteY34" fmla="*/ 248342 h 741570"/>
                <a:gd name="connsiteX35" fmla="*/ 16672 w 533336"/>
                <a:gd name="connsiteY35" fmla="*/ 248342 h 741570"/>
                <a:gd name="connsiteX36" fmla="*/ 5839 w 533336"/>
                <a:gd name="connsiteY36" fmla="*/ 196653 h 741570"/>
                <a:gd name="connsiteX37" fmla="*/ 0 w 533336"/>
                <a:gd name="connsiteY37" fmla="*/ 106658 h 741570"/>
                <a:gd name="connsiteX38" fmla="*/ 1965 w 533336"/>
                <a:gd name="connsiteY38" fmla="*/ 37449 h 741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3336" h="741570">
                  <a:moveTo>
                    <a:pt x="4752" y="0"/>
                  </a:moveTo>
                  <a:lnTo>
                    <a:pt x="50581" y="16760"/>
                  </a:lnTo>
                  <a:cubicBezTo>
                    <a:pt x="50581" y="16760"/>
                    <a:pt x="171948" y="41199"/>
                    <a:pt x="233537" y="2278"/>
                  </a:cubicBezTo>
                  <a:cubicBezTo>
                    <a:pt x="233537" y="2278"/>
                    <a:pt x="282772" y="158201"/>
                    <a:pt x="452840" y="172321"/>
                  </a:cubicBezTo>
                  <a:lnTo>
                    <a:pt x="453735" y="172282"/>
                  </a:lnTo>
                  <a:lnTo>
                    <a:pt x="456734" y="160965"/>
                  </a:lnTo>
                  <a:cubicBezTo>
                    <a:pt x="462142" y="151957"/>
                    <a:pt x="471153" y="142048"/>
                    <a:pt x="481968" y="135742"/>
                  </a:cubicBezTo>
                  <a:lnTo>
                    <a:pt x="497978" y="131210"/>
                  </a:lnTo>
                  <a:lnTo>
                    <a:pt x="515544" y="138154"/>
                  </a:lnTo>
                  <a:lnTo>
                    <a:pt x="533336" y="161866"/>
                  </a:lnTo>
                  <a:lnTo>
                    <a:pt x="532717" y="168849"/>
                  </a:lnTo>
                  <a:lnTo>
                    <a:pt x="532717" y="168849"/>
                  </a:lnTo>
                  <a:lnTo>
                    <a:pt x="529506" y="205105"/>
                  </a:lnTo>
                  <a:cubicBezTo>
                    <a:pt x="524774" y="219292"/>
                    <a:pt x="517114" y="232579"/>
                    <a:pt x="508102" y="242938"/>
                  </a:cubicBezTo>
                  <a:cubicBezTo>
                    <a:pt x="499090" y="253748"/>
                    <a:pt x="487375" y="262756"/>
                    <a:pt x="474758" y="269061"/>
                  </a:cubicBezTo>
                  <a:lnTo>
                    <a:pt x="470327" y="270653"/>
                  </a:lnTo>
                  <a:lnTo>
                    <a:pt x="454442" y="326362"/>
                  </a:lnTo>
                  <a:lnTo>
                    <a:pt x="452031" y="330776"/>
                  </a:lnTo>
                  <a:lnTo>
                    <a:pt x="448416" y="390282"/>
                  </a:lnTo>
                  <a:cubicBezTo>
                    <a:pt x="449093" y="426335"/>
                    <a:pt x="452703" y="462388"/>
                    <a:pt x="459471" y="497991"/>
                  </a:cubicBezTo>
                  <a:cubicBezTo>
                    <a:pt x="464886" y="525031"/>
                    <a:pt x="470301" y="552071"/>
                    <a:pt x="479326" y="577308"/>
                  </a:cubicBezTo>
                  <a:cubicBezTo>
                    <a:pt x="481132" y="582716"/>
                    <a:pt x="482936" y="588124"/>
                    <a:pt x="482034" y="593532"/>
                  </a:cubicBezTo>
                  <a:cubicBezTo>
                    <a:pt x="481132" y="598940"/>
                    <a:pt x="479326" y="602545"/>
                    <a:pt x="475716" y="607052"/>
                  </a:cubicBezTo>
                  <a:cubicBezTo>
                    <a:pt x="447739" y="654822"/>
                    <a:pt x="413444" y="683665"/>
                    <a:pt x="370124" y="716112"/>
                  </a:cubicBezTo>
                  <a:cubicBezTo>
                    <a:pt x="354781" y="726928"/>
                    <a:pt x="340341" y="735942"/>
                    <a:pt x="323194" y="740448"/>
                  </a:cubicBezTo>
                  <a:cubicBezTo>
                    <a:pt x="322291" y="740448"/>
                    <a:pt x="320486" y="740448"/>
                    <a:pt x="319584" y="741350"/>
                  </a:cubicBezTo>
                  <a:cubicBezTo>
                    <a:pt x="295216" y="744054"/>
                    <a:pt x="274459" y="721520"/>
                    <a:pt x="276264" y="696283"/>
                  </a:cubicBezTo>
                  <a:cubicBezTo>
                    <a:pt x="278069" y="681862"/>
                    <a:pt x="278971" y="666540"/>
                    <a:pt x="279874" y="662934"/>
                  </a:cubicBezTo>
                  <a:cubicBezTo>
                    <a:pt x="279874" y="638598"/>
                    <a:pt x="275361" y="628684"/>
                    <a:pt x="272654" y="606151"/>
                  </a:cubicBezTo>
                  <a:cubicBezTo>
                    <a:pt x="269946" y="576407"/>
                    <a:pt x="261824" y="549367"/>
                    <a:pt x="256409" y="521426"/>
                  </a:cubicBezTo>
                  <a:cubicBezTo>
                    <a:pt x="252799" y="509708"/>
                    <a:pt x="250994" y="497090"/>
                    <a:pt x="249189" y="486274"/>
                  </a:cubicBezTo>
                  <a:lnTo>
                    <a:pt x="252325" y="462561"/>
                  </a:lnTo>
                  <a:lnTo>
                    <a:pt x="214962" y="461780"/>
                  </a:lnTo>
                  <a:cubicBezTo>
                    <a:pt x="127727" y="448861"/>
                    <a:pt x="52453" y="381135"/>
                    <a:pt x="20254" y="265437"/>
                  </a:cubicBezTo>
                  <a:lnTo>
                    <a:pt x="16671" y="248342"/>
                  </a:lnTo>
                  <a:lnTo>
                    <a:pt x="16672" y="248342"/>
                  </a:lnTo>
                  <a:lnTo>
                    <a:pt x="5839" y="196653"/>
                  </a:lnTo>
                  <a:lnTo>
                    <a:pt x="0" y="106658"/>
                  </a:lnTo>
                  <a:lnTo>
                    <a:pt x="1965" y="37449"/>
                  </a:lnTo>
                  <a:close/>
                </a:path>
              </a:pathLst>
            </a:custGeom>
            <a:solidFill>
              <a:srgbClr val="FF997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64E60C42-E411-49E9-890D-7CCFF775D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01769" y="8017171"/>
              <a:ext cx="209843" cy="191779"/>
            </a:xfrm>
            <a:custGeom>
              <a:avLst/>
              <a:gdLst>
                <a:gd name="connsiteX0" fmla="*/ 202386 w 209843"/>
                <a:gd name="connsiteY0" fmla="*/ 0 h 191779"/>
                <a:gd name="connsiteX1" fmla="*/ 198811 w 209843"/>
                <a:gd name="connsiteY1" fmla="*/ 59365 h 191779"/>
                <a:gd name="connsiteX2" fmla="*/ 209843 w 209843"/>
                <a:gd name="connsiteY2" fmla="*/ 167783 h 191779"/>
                <a:gd name="connsiteX3" fmla="*/ 7205 w 209843"/>
                <a:gd name="connsiteY3" fmla="*/ 191372 h 191779"/>
                <a:gd name="connsiteX4" fmla="*/ 0 w 209843"/>
                <a:gd name="connsiteY4" fmla="*/ 155989 h 191779"/>
                <a:gd name="connsiteX5" fmla="*/ 3285 w 209843"/>
                <a:gd name="connsiteY5" fmla="*/ 130937 h 191779"/>
                <a:gd name="connsiteX6" fmla="*/ 19309 w 209843"/>
                <a:gd name="connsiteY6" fmla="*/ 131272 h 191779"/>
                <a:gd name="connsiteX7" fmla="*/ 129000 w 209843"/>
                <a:gd name="connsiteY7" fmla="*/ 92739 h 191779"/>
                <a:gd name="connsiteX8" fmla="*/ 174715 w 209843"/>
                <a:gd name="connsiteY8" fmla="*/ 50647 h 19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843" h="191779">
                  <a:moveTo>
                    <a:pt x="202386" y="0"/>
                  </a:moveTo>
                  <a:lnTo>
                    <a:pt x="198811" y="59365"/>
                  </a:lnTo>
                  <a:cubicBezTo>
                    <a:pt x="199486" y="95655"/>
                    <a:pt x="203088" y="131946"/>
                    <a:pt x="209843" y="167783"/>
                  </a:cubicBezTo>
                  <a:cubicBezTo>
                    <a:pt x="133291" y="189558"/>
                    <a:pt x="61242" y="193187"/>
                    <a:pt x="7205" y="191372"/>
                  </a:cubicBezTo>
                  <a:cubicBezTo>
                    <a:pt x="3603" y="179578"/>
                    <a:pt x="1801" y="166876"/>
                    <a:pt x="0" y="155989"/>
                  </a:cubicBezTo>
                  <a:lnTo>
                    <a:pt x="3285" y="130937"/>
                  </a:lnTo>
                  <a:lnTo>
                    <a:pt x="19309" y="131272"/>
                  </a:lnTo>
                  <a:cubicBezTo>
                    <a:pt x="55618" y="127562"/>
                    <a:pt x="92846" y="114863"/>
                    <a:pt x="129000" y="92739"/>
                  </a:cubicBezTo>
                  <a:cubicBezTo>
                    <a:pt x="147077" y="81677"/>
                    <a:pt x="162160" y="67314"/>
                    <a:pt x="174715" y="50647"/>
                  </a:cubicBezTo>
                  <a:close/>
                </a:path>
              </a:pathLst>
            </a:custGeom>
            <a:solidFill>
              <a:srgbClr val="FC67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7" name="Freeform 172">
              <a:extLst>
                <a:ext uri="{FF2B5EF4-FFF2-40B4-BE49-F238E27FC236}">
                  <a16:creationId xmlns:a16="http://schemas.microsoft.com/office/drawing/2014/main" id="{1F3A20EF-0E28-4509-B587-0F6E76D32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21879" y="8227208"/>
              <a:ext cx="1032386" cy="2319881"/>
            </a:xfrm>
            <a:custGeom>
              <a:avLst/>
              <a:gdLst>
                <a:gd name="T0" fmla="*/ 451 w 1143"/>
                <a:gd name="T1" fmla="*/ 0 h 2565"/>
                <a:gd name="T2" fmla="*/ 451 w 1143"/>
                <a:gd name="T3" fmla="*/ 0 h 2565"/>
                <a:gd name="T4" fmla="*/ 631 w 1143"/>
                <a:gd name="T5" fmla="*/ 35 h 2565"/>
                <a:gd name="T6" fmla="*/ 631 w 1143"/>
                <a:gd name="T7" fmla="*/ 35 h 2565"/>
                <a:gd name="T8" fmla="*/ 985 w 1143"/>
                <a:gd name="T9" fmla="*/ 283 h 2565"/>
                <a:gd name="T10" fmla="*/ 985 w 1143"/>
                <a:gd name="T11" fmla="*/ 283 h 2565"/>
                <a:gd name="T12" fmla="*/ 1009 w 1143"/>
                <a:gd name="T13" fmla="*/ 1640 h 2565"/>
                <a:gd name="T14" fmla="*/ 1009 w 1143"/>
                <a:gd name="T15" fmla="*/ 1640 h 2565"/>
                <a:gd name="T16" fmla="*/ 1142 w 1143"/>
                <a:gd name="T17" fmla="*/ 2564 h 2565"/>
                <a:gd name="T18" fmla="*/ 0 w 1143"/>
                <a:gd name="T19" fmla="*/ 2564 h 2565"/>
                <a:gd name="T20" fmla="*/ 0 w 1143"/>
                <a:gd name="T21" fmla="*/ 2564 h 2565"/>
                <a:gd name="T22" fmla="*/ 451 w 1143"/>
                <a:gd name="T23" fmla="*/ 0 h 2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3" h="2565">
                  <a:moveTo>
                    <a:pt x="451" y="0"/>
                  </a:moveTo>
                  <a:lnTo>
                    <a:pt x="451" y="0"/>
                  </a:lnTo>
                  <a:cubicBezTo>
                    <a:pt x="451" y="0"/>
                    <a:pt x="521" y="29"/>
                    <a:pt x="631" y="35"/>
                  </a:cubicBezTo>
                  <a:lnTo>
                    <a:pt x="631" y="35"/>
                  </a:lnTo>
                  <a:cubicBezTo>
                    <a:pt x="741" y="43"/>
                    <a:pt x="947" y="21"/>
                    <a:pt x="985" y="283"/>
                  </a:cubicBezTo>
                  <a:lnTo>
                    <a:pt x="985" y="283"/>
                  </a:lnTo>
                  <a:cubicBezTo>
                    <a:pt x="1024" y="546"/>
                    <a:pt x="899" y="1013"/>
                    <a:pt x="1009" y="1640"/>
                  </a:cubicBezTo>
                  <a:lnTo>
                    <a:pt x="1009" y="1640"/>
                  </a:lnTo>
                  <a:cubicBezTo>
                    <a:pt x="1119" y="2267"/>
                    <a:pt x="1142" y="2564"/>
                    <a:pt x="1142" y="2564"/>
                  </a:cubicBezTo>
                  <a:lnTo>
                    <a:pt x="0" y="2564"/>
                  </a:lnTo>
                  <a:lnTo>
                    <a:pt x="0" y="2564"/>
                  </a:lnTo>
                  <a:cubicBezTo>
                    <a:pt x="0" y="2564"/>
                    <a:pt x="306" y="241"/>
                    <a:pt x="451" y="0"/>
                  </a:cubicBezTo>
                </a:path>
              </a:pathLst>
            </a:custGeom>
            <a:solidFill>
              <a:srgbClr val="6AB1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C9CD5C6C-3A9D-42B9-9FB3-214F86369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83369" y="8255111"/>
              <a:ext cx="551994" cy="2211352"/>
            </a:xfrm>
            <a:custGeom>
              <a:avLst/>
              <a:gdLst>
                <a:gd name="connsiteX0" fmla="*/ 429333 w 551994"/>
                <a:gd name="connsiteY0" fmla="*/ 0 h 2211352"/>
                <a:gd name="connsiteX1" fmla="*/ 544953 w 551994"/>
                <a:gd name="connsiteY1" fmla="*/ 338878 h 2211352"/>
                <a:gd name="connsiteX2" fmla="*/ 540437 w 551994"/>
                <a:gd name="connsiteY2" fmla="*/ 420209 h 2211352"/>
                <a:gd name="connsiteX3" fmla="*/ 234223 w 551994"/>
                <a:gd name="connsiteY3" fmla="*/ 1004887 h 2211352"/>
                <a:gd name="connsiteX4" fmla="*/ 396814 w 551994"/>
                <a:gd name="connsiteY4" fmla="*/ 1301293 h 2211352"/>
                <a:gd name="connsiteX5" fmla="*/ 393201 w 551994"/>
                <a:gd name="connsiteY5" fmla="*/ 1393468 h 2211352"/>
                <a:gd name="connsiteX6" fmla="*/ 232253 w 551994"/>
                <a:gd name="connsiteY6" fmla="*/ 1562000 h 2211352"/>
                <a:gd name="connsiteX7" fmla="*/ 320610 w 551994"/>
                <a:gd name="connsiteY7" fmla="*/ 2176974 h 2211352"/>
                <a:gd name="connsiteX8" fmla="*/ 316070 w 551994"/>
                <a:gd name="connsiteY8" fmla="*/ 2211352 h 2211352"/>
                <a:gd name="connsiteX9" fmla="*/ 125689 w 551994"/>
                <a:gd name="connsiteY9" fmla="*/ 1673584 h 2211352"/>
                <a:gd name="connsiteX10" fmla="*/ 122215 w 551994"/>
                <a:gd name="connsiteY10" fmla="*/ 1677222 h 2211352"/>
                <a:gd name="connsiteX11" fmla="*/ 123608 w 551994"/>
                <a:gd name="connsiteY11" fmla="*/ 1667705 h 2211352"/>
                <a:gd name="connsiteX12" fmla="*/ 8281 w 551994"/>
                <a:gd name="connsiteY12" fmla="*/ 1341941 h 2211352"/>
                <a:gd name="connsiteX13" fmla="*/ 2833 w 551994"/>
                <a:gd name="connsiteY13" fmla="*/ 1268660 h 2211352"/>
                <a:gd name="connsiteX14" fmla="*/ 77284 w 551994"/>
                <a:gd name="connsiteY14" fmla="*/ 923067 h 2211352"/>
                <a:gd name="connsiteX15" fmla="*/ 78192 w 551994"/>
                <a:gd name="connsiteY15" fmla="*/ 887784 h 2211352"/>
                <a:gd name="connsiteX16" fmla="*/ 1925 w 551994"/>
                <a:gd name="connsiteY16" fmla="*/ 363061 h 2211352"/>
                <a:gd name="connsiteX17" fmla="*/ 40967 w 551994"/>
                <a:gd name="connsiteY17" fmla="*/ 246355 h 2211352"/>
                <a:gd name="connsiteX18" fmla="*/ 207118 w 551994"/>
                <a:gd name="connsiteY18" fmla="*/ 82606 h 2211352"/>
                <a:gd name="connsiteX19" fmla="*/ 230725 w 551994"/>
                <a:gd name="connsiteY19" fmla="*/ 71749 h 2211352"/>
                <a:gd name="connsiteX20" fmla="*/ 139023 w 551994"/>
                <a:gd name="connsiteY20" fmla="*/ 913115 h 2211352"/>
                <a:gd name="connsiteX21" fmla="*/ 186094 w 551994"/>
                <a:gd name="connsiteY21" fmla="*/ 1240734 h 2211352"/>
                <a:gd name="connsiteX22" fmla="*/ 191161 w 551994"/>
                <a:gd name="connsiteY22" fmla="*/ 1206111 h 2211352"/>
                <a:gd name="connsiteX23" fmla="*/ 429333 w 551994"/>
                <a:gd name="connsiteY23" fmla="*/ 0 h 2211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1994" h="2211352">
                  <a:moveTo>
                    <a:pt x="429333" y="0"/>
                  </a:moveTo>
                  <a:lnTo>
                    <a:pt x="544953" y="338878"/>
                  </a:lnTo>
                  <a:cubicBezTo>
                    <a:pt x="555793" y="364181"/>
                    <a:pt x="553986" y="395810"/>
                    <a:pt x="540437" y="420209"/>
                  </a:cubicBezTo>
                  <a:lnTo>
                    <a:pt x="234223" y="1004887"/>
                  </a:lnTo>
                  <a:lnTo>
                    <a:pt x="396814" y="1301293"/>
                  </a:lnTo>
                  <a:cubicBezTo>
                    <a:pt x="413073" y="1330211"/>
                    <a:pt x="411267" y="1366358"/>
                    <a:pt x="393201" y="1393468"/>
                  </a:cubicBezTo>
                  <a:lnTo>
                    <a:pt x="232253" y="1562000"/>
                  </a:lnTo>
                  <a:lnTo>
                    <a:pt x="320610" y="2176974"/>
                  </a:lnTo>
                  <a:lnTo>
                    <a:pt x="316070" y="2211352"/>
                  </a:lnTo>
                  <a:lnTo>
                    <a:pt x="125689" y="1673584"/>
                  </a:lnTo>
                  <a:lnTo>
                    <a:pt x="122215" y="1677222"/>
                  </a:lnTo>
                  <a:lnTo>
                    <a:pt x="123608" y="1667705"/>
                  </a:lnTo>
                  <a:lnTo>
                    <a:pt x="8281" y="1341941"/>
                  </a:lnTo>
                  <a:cubicBezTo>
                    <a:pt x="110" y="1319323"/>
                    <a:pt x="-2614" y="1293087"/>
                    <a:pt x="2833" y="1268660"/>
                  </a:cubicBezTo>
                  <a:lnTo>
                    <a:pt x="77284" y="923067"/>
                  </a:lnTo>
                  <a:cubicBezTo>
                    <a:pt x="80008" y="911306"/>
                    <a:pt x="80008" y="899545"/>
                    <a:pt x="78192" y="887784"/>
                  </a:cubicBezTo>
                  <a:lnTo>
                    <a:pt x="1925" y="363061"/>
                  </a:lnTo>
                  <a:cubicBezTo>
                    <a:pt x="-5338" y="320540"/>
                    <a:pt x="10097" y="276210"/>
                    <a:pt x="40967" y="246355"/>
                  </a:cubicBezTo>
                  <a:lnTo>
                    <a:pt x="207118" y="82606"/>
                  </a:lnTo>
                  <a:cubicBezTo>
                    <a:pt x="215290" y="78987"/>
                    <a:pt x="222553" y="75368"/>
                    <a:pt x="230725" y="71749"/>
                  </a:cubicBezTo>
                  <a:lnTo>
                    <a:pt x="139023" y="913115"/>
                  </a:lnTo>
                  <a:lnTo>
                    <a:pt x="186094" y="1240734"/>
                  </a:lnTo>
                  <a:lnTo>
                    <a:pt x="191161" y="1206111"/>
                  </a:lnTo>
                  <a:cubicBezTo>
                    <a:pt x="266233" y="710289"/>
                    <a:pt x="356167" y="182317"/>
                    <a:pt x="429333" y="0"/>
                  </a:cubicBezTo>
                  <a:close/>
                </a:path>
              </a:pathLst>
            </a:custGeom>
            <a:solidFill>
              <a:srgbClr val="27345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F9223D89-D7D5-48C7-83D3-B30097772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3059" y="8510299"/>
              <a:ext cx="816232" cy="675098"/>
            </a:xfrm>
            <a:custGeom>
              <a:avLst/>
              <a:gdLst>
                <a:gd name="connsiteX0" fmla="*/ 386285 w 816232"/>
                <a:gd name="connsiteY0" fmla="*/ 416935 h 675098"/>
                <a:gd name="connsiteX1" fmla="*/ 378810 w 816232"/>
                <a:gd name="connsiteY1" fmla="*/ 425741 h 675098"/>
                <a:gd name="connsiteX2" fmla="*/ 376773 w 816232"/>
                <a:gd name="connsiteY2" fmla="*/ 427688 h 675098"/>
                <a:gd name="connsiteX3" fmla="*/ 415539 w 816232"/>
                <a:gd name="connsiteY3" fmla="*/ 449060 h 675098"/>
                <a:gd name="connsiteX4" fmla="*/ 474464 w 816232"/>
                <a:gd name="connsiteY4" fmla="*/ 489141 h 675098"/>
                <a:gd name="connsiteX5" fmla="*/ 388456 w 816232"/>
                <a:gd name="connsiteY5" fmla="*/ 418688 h 675098"/>
                <a:gd name="connsiteX6" fmla="*/ 438263 w 816232"/>
                <a:gd name="connsiteY6" fmla="*/ 351382 h 675098"/>
                <a:gd name="connsiteX7" fmla="*/ 426592 w 816232"/>
                <a:gd name="connsiteY7" fmla="*/ 368564 h 675098"/>
                <a:gd name="connsiteX8" fmla="*/ 493502 w 816232"/>
                <a:gd name="connsiteY8" fmla="*/ 423204 h 675098"/>
                <a:gd name="connsiteX9" fmla="*/ 495315 w 816232"/>
                <a:gd name="connsiteY9" fmla="*/ 420495 h 675098"/>
                <a:gd name="connsiteX10" fmla="*/ 488204 w 816232"/>
                <a:gd name="connsiteY10" fmla="*/ 270979 h 675098"/>
                <a:gd name="connsiteX11" fmla="*/ 482834 w 816232"/>
                <a:gd name="connsiteY11" fmla="*/ 280907 h 675098"/>
                <a:gd name="connsiteX12" fmla="*/ 517837 w 816232"/>
                <a:gd name="connsiteY12" fmla="*/ 320644 h 675098"/>
                <a:gd name="connsiteX13" fmla="*/ 562399 w 816232"/>
                <a:gd name="connsiteY13" fmla="*/ 369913 h 675098"/>
                <a:gd name="connsiteX14" fmla="*/ 500981 w 816232"/>
                <a:gd name="connsiteY14" fmla="*/ 288960 h 675098"/>
                <a:gd name="connsiteX15" fmla="*/ 157306 w 816232"/>
                <a:gd name="connsiteY15" fmla="*/ 560 h 675098"/>
                <a:gd name="connsiteX16" fmla="*/ 171648 w 816232"/>
                <a:gd name="connsiteY16" fmla="*/ 8576 h 675098"/>
                <a:gd name="connsiteX17" fmla="*/ 222239 w 816232"/>
                <a:gd name="connsiteY17" fmla="*/ 67287 h 675098"/>
                <a:gd name="connsiteX18" fmla="*/ 305692 w 816232"/>
                <a:gd name="connsiteY18" fmla="*/ 165402 h 675098"/>
                <a:gd name="connsiteX19" fmla="*/ 342736 w 816232"/>
                <a:gd name="connsiteY19" fmla="*/ 198184 h 675098"/>
                <a:gd name="connsiteX20" fmla="*/ 342222 w 816232"/>
                <a:gd name="connsiteY20" fmla="*/ 193442 h 675098"/>
                <a:gd name="connsiteX21" fmla="*/ 349361 w 816232"/>
                <a:gd name="connsiteY21" fmla="*/ 181135 h 675098"/>
                <a:gd name="connsiteX22" fmla="*/ 370211 w 816232"/>
                <a:gd name="connsiteY22" fmla="*/ 183845 h 675098"/>
                <a:gd name="connsiteX23" fmla="*/ 395913 w 816232"/>
                <a:gd name="connsiteY23" fmla="*/ 201819 h 675098"/>
                <a:gd name="connsiteX24" fmla="*/ 383949 w 816232"/>
                <a:gd name="connsiteY24" fmla="*/ 106127 h 675098"/>
                <a:gd name="connsiteX25" fmla="*/ 387563 w 816232"/>
                <a:gd name="connsiteY25" fmla="*/ 59158 h 675098"/>
                <a:gd name="connsiteX26" fmla="*/ 397500 w 816232"/>
                <a:gd name="connsiteY26" fmla="*/ 50126 h 675098"/>
                <a:gd name="connsiteX27" fmla="*/ 414665 w 816232"/>
                <a:gd name="connsiteY27" fmla="*/ 60061 h 675098"/>
                <a:gd name="connsiteX28" fmla="*/ 438874 w 816232"/>
                <a:gd name="connsiteY28" fmla="*/ 102330 h 675098"/>
                <a:gd name="connsiteX29" fmla="*/ 449909 w 816232"/>
                <a:gd name="connsiteY29" fmla="*/ 137156 h 675098"/>
                <a:gd name="connsiteX30" fmla="*/ 453161 w 816232"/>
                <a:gd name="connsiteY30" fmla="*/ 136425 h 675098"/>
                <a:gd name="connsiteX31" fmla="*/ 467212 w 816232"/>
                <a:gd name="connsiteY31" fmla="*/ 144102 h 675098"/>
                <a:gd name="connsiteX32" fmla="*/ 517979 w 816232"/>
                <a:gd name="connsiteY32" fmla="*/ 203716 h 675098"/>
                <a:gd name="connsiteX33" fmla="*/ 699288 w 816232"/>
                <a:gd name="connsiteY33" fmla="*/ 386172 h 675098"/>
                <a:gd name="connsiteX34" fmla="*/ 681157 w 816232"/>
                <a:gd name="connsiteY34" fmla="*/ 241653 h 675098"/>
                <a:gd name="connsiteX35" fmla="*/ 683877 w 816232"/>
                <a:gd name="connsiteY35" fmla="*/ 194684 h 675098"/>
                <a:gd name="connsiteX36" fmla="*/ 693849 w 816232"/>
                <a:gd name="connsiteY36" fmla="*/ 186555 h 675098"/>
                <a:gd name="connsiteX37" fmla="*/ 711073 w 816232"/>
                <a:gd name="connsiteY37" fmla="*/ 195587 h 675098"/>
                <a:gd name="connsiteX38" fmla="*/ 780877 w 816232"/>
                <a:gd name="connsiteY38" fmla="*/ 380752 h 675098"/>
                <a:gd name="connsiteX39" fmla="*/ 812606 w 816232"/>
                <a:gd name="connsiteY39" fmla="*/ 446689 h 675098"/>
                <a:gd name="connsiteX40" fmla="*/ 816232 w 816232"/>
                <a:gd name="connsiteY40" fmla="*/ 475593 h 675098"/>
                <a:gd name="connsiteX41" fmla="*/ 813513 w 816232"/>
                <a:gd name="connsiteY41" fmla="*/ 512626 h 675098"/>
                <a:gd name="connsiteX42" fmla="*/ 782690 w 816232"/>
                <a:gd name="connsiteY42" fmla="*/ 592111 h 675098"/>
                <a:gd name="connsiteX43" fmla="*/ 704727 w 816232"/>
                <a:gd name="connsiteY43" fmla="*/ 659854 h 675098"/>
                <a:gd name="connsiteX44" fmla="*/ 628577 w 816232"/>
                <a:gd name="connsiteY44" fmla="*/ 659854 h 675098"/>
                <a:gd name="connsiteX45" fmla="*/ 419165 w 816232"/>
                <a:gd name="connsiteY45" fmla="*/ 511722 h 675098"/>
                <a:gd name="connsiteX46" fmla="*/ 376104 w 816232"/>
                <a:gd name="connsiteY46" fmla="*/ 479657 h 675098"/>
                <a:gd name="connsiteX47" fmla="*/ 349812 w 816232"/>
                <a:gd name="connsiteY47" fmla="*/ 453462 h 675098"/>
                <a:gd name="connsiteX48" fmla="*/ 343675 w 816232"/>
                <a:gd name="connsiteY48" fmla="*/ 459328 h 675098"/>
                <a:gd name="connsiteX49" fmla="*/ 314641 w 816232"/>
                <a:gd name="connsiteY49" fmla="*/ 482738 h 675098"/>
                <a:gd name="connsiteX50" fmla="*/ 294387 w 816232"/>
                <a:gd name="connsiteY50" fmla="*/ 496930 h 675098"/>
                <a:gd name="connsiteX51" fmla="*/ 123767 w 816232"/>
                <a:gd name="connsiteY51" fmla="*/ 375293 h 675098"/>
                <a:gd name="connsiteX52" fmla="*/ 42460 w 816232"/>
                <a:gd name="connsiteY52" fmla="*/ 305743 h 675098"/>
                <a:gd name="connsiteX53" fmla="*/ 39750 w 816232"/>
                <a:gd name="connsiteY53" fmla="*/ 277743 h 675098"/>
                <a:gd name="connsiteX54" fmla="*/ 58722 w 816232"/>
                <a:gd name="connsiteY54" fmla="*/ 279549 h 675098"/>
                <a:gd name="connsiteX55" fmla="*/ 178875 w 816232"/>
                <a:gd name="connsiteY55" fmla="*/ 353615 h 675098"/>
                <a:gd name="connsiteX56" fmla="*/ 9938 w 816232"/>
                <a:gd name="connsiteY56" fmla="*/ 203677 h 675098"/>
                <a:gd name="connsiteX57" fmla="*/ 0 w 816232"/>
                <a:gd name="connsiteY57" fmla="*/ 170257 h 675098"/>
                <a:gd name="connsiteX58" fmla="*/ 3614 w 816232"/>
                <a:gd name="connsiteY58" fmla="*/ 161224 h 675098"/>
                <a:gd name="connsiteX59" fmla="*/ 33426 w 816232"/>
                <a:gd name="connsiteY59" fmla="*/ 164837 h 675098"/>
                <a:gd name="connsiteX60" fmla="*/ 197847 w 816232"/>
                <a:gd name="connsiteY60" fmla="*/ 286775 h 675098"/>
                <a:gd name="connsiteX61" fmla="*/ 199654 w 816232"/>
                <a:gd name="connsiteY61" fmla="*/ 284969 h 675098"/>
                <a:gd name="connsiteX62" fmla="*/ 78597 w 816232"/>
                <a:gd name="connsiteY62" fmla="*/ 136837 h 675098"/>
                <a:gd name="connsiteX63" fmla="*/ 47881 w 816232"/>
                <a:gd name="connsiteY63" fmla="*/ 72707 h 675098"/>
                <a:gd name="connsiteX64" fmla="*/ 53301 w 816232"/>
                <a:gd name="connsiteY64" fmla="*/ 44706 h 675098"/>
                <a:gd name="connsiteX65" fmla="*/ 74983 w 816232"/>
                <a:gd name="connsiteY65" fmla="*/ 48319 h 675098"/>
                <a:gd name="connsiteX66" fmla="*/ 265603 w 816232"/>
                <a:gd name="connsiteY66" fmla="*/ 233484 h 675098"/>
                <a:gd name="connsiteX67" fmla="*/ 153580 w 816232"/>
                <a:gd name="connsiteY67" fmla="*/ 66384 h 675098"/>
                <a:gd name="connsiteX68" fmla="*/ 140029 w 816232"/>
                <a:gd name="connsiteY68" fmla="*/ 16706 h 675098"/>
                <a:gd name="connsiteX69" fmla="*/ 143642 w 816232"/>
                <a:gd name="connsiteY69" fmla="*/ 4060 h 675098"/>
                <a:gd name="connsiteX70" fmla="*/ 157306 w 816232"/>
                <a:gd name="connsiteY70" fmla="*/ 560 h 67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816232" h="675098">
                  <a:moveTo>
                    <a:pt x="386285" y="416935"/>
                  </a:moveTo>
                  <a:lnTo>
                    <a:pt x="378810" y="425741"/>
                  </a:lnTo>
                  <a:lnTo>
                    <a:pt x="376773" y="427688"/>
                  </a:lnTo>
                  <a:lnTo>
                    <a:pt x="415539" y="449060"/>
                  </a:lnTo>
                  <a:cubicBezTo>
                    <a:pt x="435256" y="461818"/>
                    <a:pt x="454520" y="475592"/>
                    <a:pt x="474464" y="489141"/>
                  </a:cubicBezTo>
                  <a:cubicBezTo>
                    <a:pt x="451347" y="463850"/>
                    <a:pt x="419618" y="441947"/>
                    <a:pt x="388456" y="418688"/>
                  </a:cubicBezTo>
                  <a:close/>
                  <a:moveTo>
                    <a:pt x="438263" y="351382"/>
                  </a:moveTo>
                  <a:lnTo>
                    <a:pt x="426592" y="368564"/>
                  </a:lnTo>
                  <a:lnTo>
                    <a:pt x="493502" y="423204"/>
                  </a:lnTo>
                  <a:cubicBezTo>
                    <a:pt x="494408" y="423204"/>
                    <a:pt x="496221" y="422301"/>
                    <a:pt x="495315" y="420495"/>
                  </a:cubicBezTo>
                  <a:close/>
                  <a:moveTo>
                    <a:pt x="488204" y="270979"/>
                  </a:moveTo>
                  <a:lnTo>
                    <a:pt x="482834" y="280907"/>
                  </a:lnTo>
                  <a:lnTo>
                    <a:pt x="517837" y="320644"/>
                  </a:lnTo>
                  <a:cubicBezTo>
                    <a:pt x="532710" y="337792"/>
                    <a:pt x="547441" y="354558"/>
                    <a:pt x="562399" y="369913"/>
                  </a:cubicBezTo>
                  <a:cubicBezTo>
                    <a:pt x="545628" y="343268"/>
                    <a:pt x="522511" y="316622"/>
                    <a:pt x="500981" y="288960"/>
                  </a:cubicBezTo>
                  <a:close/>
                  <a:moveTo>
                    <a:pt x="157306" y="560"/>
                  </a:moveTo>
                  <a:cubicBezTo>
                    <a:pt x="162388" y="1802"/>
                    <a:pt x="167583" y="4963"/>
                    <a:pt x="171648" y="8576"/>
                  </a:cubicBezTo>
                  <a:cubicBezTo>
                    <a:pt x="191523" y="24835"/>
                    <a:pt x="205977" y="47416"/>
                    <a:pt x="222239" y="67287"/>
                  </a:cubicBezTo>
                  <a:cubicBezTo>
                    <a:pt x="247535" y="102062"/>
                    <a:pt x="275540" y="134805"/>
                    <a:pt x="305692" y="165402"/>
                  </a:cubicBezTo>
                  <a:lnTo>
                    <a:pt x="342736" y="198184"/>
                  </a:lnTo>
                  <a:lnTo>
                    <a:pt x="342222" y="193442"/>
                  </a:lnTo>
                  <a:cubicBezTo>
                    <a:pt x="342788" y="188136"/>
                    <a:pt x="344828" y="183394"/>
                    <a:pt x="349361" y="181135"/>
                  </a:cubicBezTo>
                  <a:cubicBezTo>
                    <a:pt x="355707" y="177522"/>
                    <a:pt x="363866" y="181135"/>
                    <a:pt x="370211" y="183845"/>
                  </a:cubicBezTo>
                  <a:lnTo>
                    <a:pt x="395913" y="201819"/>
                  </a:lnTo>
                  <a:lnTo>
                    <a:pt x="383949" y="106127"/>
                  </a:lnTo>
                  <a:cubicBezTo>
                    <a:pt x="382142" y="89868"/>
                    <a:pt x="380336" y="72707"/>
                    <a:pt x="387563" y="59158"/>
                  </a:cubicBezTo>
                  <a:cubicBezTo>
                    <a:pt x="389370" y="55545"/>
                    <a:pt x="392983" y="51932"/>
                    <a:pt x="397500" y="50126"/>
                  </a:cubicBezTo>
                  <a:cubicBezTo>
                    <a:pt x="403824" y="48319"/>
                    <a:pt x="410148" y="54642"/>
                    <a:pt x="414665" y="60061"/>
                  </a:cubicBezTo>
                  <a:cubicBezTo>
                    <a:pt x="425054" y="72932"/>
                    <a:pt x="432733" y="87215"/>
                    <a:pt x="438874" y="102330"/>
                  </a:cubicBezTo>
                  <a:lnTo>
                    <a:pt x="449909" y="137156"/>
                  </a:lnTo>
                  <a:lnTo>
                    <a:pt x="453161" y="136425"/>
                  </a:lnTo>
                  <a:cubicBezTo>
                    <a:pt x="458146" y="137780"/>
                    <a:pt x="463132" y="140941"/>
                    <a:pt x="467212" y="144102"/>
                  </a:cubicBezTo>
                  <a:cubicBezTo>
                    <a:pt x="487156" y="161264"/>
                    <a:pt x="501661" y="182942"/>
                    <a:pt x="517979" y="203716"/>
                  </a:cubicBezTo>
                  <a:cubicBezTo>
                    <a:pt x="569652" y="272363"/>
                    <a:pt x="630390" y="334687"/>
                    <a:pt x="699288" y="386172"/>
                  </a:cubicBezTo>
                  <a:cubicBezTo>
                    <a:pt x="692942" y="338300"/>
                    <a:pt x="686596" y="289525"/>
                    <a:pt x="681157" y="241653"/>
                  </a:cubicBezTo>
                  <a:cubicBezTo>
                    <a:pt x="678437" y="226298"/>
                    <a:pt x="676624" y="209136"/>
                    <a:pt x="683877" y="194684"/>
                  </a:cubicBezTo>
                  <a:cubicBezTo>
                    <a:pt x="685690" y="191071"/>
                    <a:pt x="689316" y="187458"/>
                    <a:pt x="693849" y="186555"/>
                  </a:cubicBezTo>
                  <a:cubicBezTo>
                    <a:pt x="701101" y="183845"/>
                    <a:pt x="706540" y="190168"/>
                    <a:pt x="711073" y="195587"/>
                  </a:cubicBezTo>
                  <a:cubicBezTo>
                    <a:pt x="752774" y="247975"/>
                    <a:pt x="751868" y="321138"/>
                    <a:pt x="780877" y="380752"/>
                  </a:cubicBezTo>
                  <a:cubicBezTo>
                    <a:pt x="791756" y="403333"/>
                    <a:pt x="806260" y="423204"/>
                    <a:pt x="812606" y="446689"/>
                  </a:cubicBezTo>
                  <a:cubicBezTo>
                    <a:pt x="815326" y="456624"/>
                    <a:pt x="816232" y="465657"/>
                    <a:pt x="816232" y="475593"/>
                  </a:cubicBezTo>
                  <a:cubicBezTo>
                    <a:pt x="816232" y="487335"/>
                    <a:pt x="816232" y="500883"/>
                    <a:pt x="813513" y="512626"/>
                  </a:cubicBezTo>
                  <a:cubicBezTo>
                    <a:pt x="808074" y="540626"/>
                    <a:pt x="799915" y="567723"/>
                    <a:pt x="782690" y="592111"/>
                  </a:cubicBezTo>
                  <a:cubicBezTo>
                    <a:pt x="763653" y="621015"/>
                    <a:pt x="734643" y="640886"/>
                    <a:pt x="704727" y="659854"/>
                  </a:cubicBezTo>
                  <a:cubicBezTo>
                    <a:pt x="672998" y="679726"/>
                    <a:pt x="658493" y="680629"/>
                    <a:pt x="628577" y="659854"/>
                  </a:cubicBezTo>
                  <a:cubicBezTo>
                    <a:pt x="558773" y="610176"/>
                    <a:pt x="488969" y="560497"/>
                    <a:pt x="419165" y="511722"/>
                  </a:cubicBezTo>
                  <a:cubicBezTo>
                    <a:pt x="404660" y="501335"/>
                    <a:pt x="389929" y="490948"/>
                    <a:pt x="376104" y="479657"/>
                  </a:cubicBezTo>
                  <a:lnTo>
                    <a:pt x="349812" y="453462"/>
                  </a:lnTo>
                  <a:lnTo>
                    <a:pt x="343675" y="459328"/>
                  </a:lnTo>
                  <a:cubicBezTo>
                    <a:pt x="332943" y="468715"/>
                    <a:pt x="323227" y="476405"/>
                    <a:pt x="314641" y="482738"/>
                  </a:cubicBezTo>
                  <a:lnTo>
                    <a:pt x="294387" y="496930"/>
                  </a:lnTo>
                  <a:lnTo>
                    <a:pt x="123767" y="375293"/>
                  </a:lnTo>
                  <a:cubicBezTo>
                    <a:pt x="94858" y="354518"/>
                    <a:pt x="65046" y="334647"/>
                    <a:pt x="42460" y="305743"/>
                  </a:cubicBezTo>
                  <a:cubicBezTo>
                    <a:pt x="36136" y="297614"/>
                    <a:pt x="30716" y="283162"/>
                    <a:pt x="39750" y="277743"/>
                  </a:cubicBezTo>
                  <a:cubicBezTo>
                    <a:pt x="45170" y="275033"/>
                    <a:pt x="52398" y="276840"/>
                    <a:pt x="58722" y="279549"/>
                  </a:cubicBezTo>
                  <a:cubicBezTo>
                    <a:pt x="101182" y="298517"/>
                    <a:pt x="139125" y="326518"/>
                    <a:pt x="178875" y="353615"/>
                  </a:cubicBezTo>
                  <a:cubicBezTo>
                    <a:pt x="131898" y="303034"/>
                    <a:pt x="52398" y="266001"/>
                    <a:pt x="9938" y="203677"/>
                  </a:cubicBezTo>
                  <a:cubicBezTo>
                    <a:pt x="3614" y="194644"/>
                    <a:pt x="0" y="182902"/>
                    <a:pt x="0" y="170257"/>
                  </a:cubicBezTo>
                  <a:cubicBezTo>
                    <a:pt x="0" y="167547"/>
                    <a:pt x="903" y="163934"/>
                    <a:pt x="3614" y="161224"/>
                  </a:cubicBezTo>
                  <a:cubicBezTo>
                    <a:pt x="9938" y="152192"/>
                    <a:pt x="23489" y="157612"/>
                    <a:pt x="33426" y="164837"/>
                  </a:cubicBezTo>
                  <a:cubicBezTo>
                    <a:pt x="88534" y="203677"/>
                    <a:pt x="149966" y="238903"/>
                    <a:pt x="197847" y="286775"/>
                  </a:cubicBezTo>
                  <a:cubicBezTo>
                    <a:pt x="197847" y="287678"/>
                    <a:pt x="200557" y="286775"/>
                    <a:pt x="199654" y="284969"/>
                  </a:cubicBezTo>
                  <a:cubicBezTo>
                    <a:pt x="168034" y="240710"/>
                    <a:pt x="119250" y="192838"/>
                    <a:pt x="78597" y="136837"/>
                  </a:cubicBezTo>
                  <a:cubicBezTo>
                    <a:pt x="65046" y="117869"/>
                    <a:pt x="56011" y="96191"/>
                    <a:pt x="47881" y="72707"/>
                  </a:cubicBezTo>
                  <a:cubicBezTo>
                    <a:pt x="45170" y="63674"/>
                    <a:pt x="44267" y="50126"/>
                    <a:pt x="53301" y="44706"/>
                  </a:cubicBezTo>
                  <a:cubicBezTo>
                    <a:pt x="60528" y="41093"/>
                    <a:pt x="68659" y="44706"/>
                    <a:pt x="74983" y="48319"/>
                  </a:cubicBezTo>
                  <a:cubicBezTo>
                    <a:pt x="150869" y="88965"/>
                    <a:pt x="206881" y="172967"/>
                    <a:pt x="265603" y="233484"/>
                  </a:cubicBezTo>
                  <a:cubicBezTo>
                    <a:pt x="233080" y="181096"/>
                    <a:pt x="173455" y="126901"/>
                    <a:pt x="153580" y="66384"/>
                  </a:cubicBezTo>
                  <a:cubicBezTo>
                    <a:pt x="147256" y="48319"/>
                    <a:pt x="140029" y="34770"/>
                    <a:pt x="140029" y="16706"/>
                  </a:cubicBezTo>
                  <a:cubicBezTo>
                    <a:pt x="140029" y="12189"/>
                    <a:pt x="140029" y="7673"/>
                    <a:pt x="143642" y="4060"/>
                  </a:cubicBezTo>
                  <a:cubicBezTo>
                    <a:pt x="147256" y="-4"/>
                    <a:pt x="152224" y="-682"/>
                    <a:pt x="157306" y="560"/>
                  </a:cubicBezTo>
                  <a:close/>
                </a:path>
              </a:pathLst>
            </a:custGeom>
            <a:solidFill>
              <a:srgbClr val="FF997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B7278E03-8779-4B73-A3FA-98781922B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04829" y="8642090"/>
              <a:ext cx="520480" cy="385411"/>
            </a:xfrm>
            <a:custGeom>
              <a:avLst/>
              <a:gdLst>
                <a:gd name="connsiteX0" fmla="*/ 161907 w 520480"/>
                <a:gd name="connsiteY0" fmla="*/ 316 h 385411"/>
                <a:gd name="connsiteX1" fmla="*/ 179331 w 520480"/>
                <a:gd name="connsiteY1" fmla="*/ 9246 h 385411"/>
                <a:gd name="connsiteX2" fmla="*/ 224587 w 520480"/>
                <a:gd name="connsiteY2" fmla="*/ 61692 h 385411"/>
                <a:gd name="connsiteX3" fmla="*/ 230923 w 520480"/>
                <a:gd name="connsiteY3" fmla="*/ 69830 h 385411"/>
                <a:gd name="connsiteX4" fmla="*/ 401992 w 520480"/>
                <a:gd name="connsiteY4" fmla="*/ 244349 h 385411"/>
                <a:gd name="connsiteX5" fmla="*/ 384795 w 520480"/>
                <a:gd name="connsiteY5" fmla="*/ 110521 h 385411"/>
                <a:gd name="connsiteX6" fmla="*/ 388415 w 520480"/>
                <a:gd name="connsiteY6" fmla="*/ 61692 h 385411"/>
                <a:gd name="connsiteX7" fmla="*/ 401087 w 520480"/>
                <a:gd name="connsiteY7" fmla="*/ 50841 h 385411"/>
                <a:gd name="connsiteX8" fmla="*/ 407423 w 520480"/>
                <a:gd name="connsiteY8" fmla="*/ 53554 h 385411"/>
                <a:gd name="connsiteX9" fmla="*/ 405577 w 520480"/>
                <a:gd name="connsiteY9" fmla="*/ 56135 h 385411"/>
                <a:gd name="connsiteX10" fmla="*/ 408075 w 520480"/>
                <a:gd name="connsiteY10" fmla="*/ 56519 h 385411"/>
                <a:gd name="connsiteX11" fmla="*/ 415644 w 520480"/>
                <a:gd name="connsiteY11" fmla="*/ 64122 h 385411"/>
                <a:gd name="connsiteX12" fmla="*/ 485234 w 520480"/>
                <a:gd name="connsiteY12" fmla="*/ 250226 h 385411"/>
                <a:gd name="connsiteX13" fmla="*/ 516865 w 520480"/>
                <a:gd name="connsiteY13" fmla="*/ 316497 h 385411"/>
                <a:gd name="connsiteX14" fmla="*/ 520480 w 520480"/>
                <a:gd name="connsiteY14" fmla="*/ 345547 h 385411"/>
                <a:gd name="connsiteX15" fmla="*/ 449083 w 520480"/>
                <a:gd name="connsiteY15" fmla="*/ 280184 h 385411"/>
                <a:gd name="connsiteX16" fmla="*/ 214599 w 520480"/>
                <a:gd name="connsiteY16" fmla="*/ 122648 h 385411"/>
                <a:gd name="connsiteX17" fmla="*/ 150187 w 520480"/>
                <a:gd name="connsiteY17" fmla="*/ 24662 h 385411"/>
                <a:gd name="connsiteX18" fmla="*/ 158513 w 520480"/>
                <a:gd name="connsiteY18" fmla="*/ 56266 h 385411"/>
                <a:gd name="connsiteX19" fmla="*/ 163038 w 520480"/>
                <a:gd name="connsiteY19" fmla="*/ 68926 h 385411"/>
                <a:gd name="connsiteX20" fmla="*/ 231828 w 520480"/>
                <a:gd name="connsiteY20" fmla="*/ 176531 h 385411"/>
                <a:gd name="connsiteX21" fmla="*/ 276179 w 520480"/>
                <a:gd name="connsiteY21" fmla="*/ 235306 h 385411"/>
                <a:gd name="connsiteX22" fmla="*/ 274369 w 520480"/>
                <a:gd name="connsiteY22" fmla="*/ 242540 h 385411"/>
                <a:gd name="connsiteX23" fmla="*/ 268033 w 520480"/>
                <a:gd name="connsiteY23" fmla="*/ 241636 h 385411"/>
                <a:gd name="connsiteX24" fmla="*/ 216441 w 520480"/>
                <a:gd name="connsiteY24" fmla="*/ 184669 h 385411"/>
                <a:gd name="connsiteX25" fmla="*/ 77051 w 520480"/>
                <a:gd name="connsiteY25" fmla="*/ 57171 h 385411"/>
                <a:gd name="connsiteX26" fmla="*/ 60759 w 520480"/>
                <a:gd name="connsiteY26" fmla="*/ 53554 h 385411"/>
                <a:gd name="connsiteX27" fmla="*/ 58043 w 520480"/>
                <a:gd name="connsiteY27" fmla="*/ 76160 h 385411"/>
                <a:gd name="connsiteX28" fmla="*/ 87007 w 520480"/>
                <a:gd name="connsiteY28" fmla="*/ 139457 h 385411"/>
                <a:gd name="connsiteX29" fmla="*/ 154892 w 520480"/>
                <a:gd name="connsiteY29" fmla="*/ 221743 h 385411"/>
                <a:gd name="connsiteX30" fmla="*/ 208295 w 520480"/>
                <a:gd name="connsiteY30" fmla="*/ 286848 h 385411"/>
                <a:gd name="connsiteX31" fmla="*/ 207390 w 520480"/>
                <a:gd name="connsiteY31" fmla="*/ 294986 h 385411"/>
                <a:gd name="connsiteX32" fmla="*/ 202864 w 520480"/>
                <a:gd name="connsiteY32" fmla="*/ 296795 h 385411"/>
                <a:gd name="connsiteX33" fmla="*/ 199243 w 520480"/>
                <a:gd name="connsiteY33" fmla="*/ 294986 h 385411"/>
                <a:gd name="connsiteX34" fmla="*/ 77956 w 520480"/>
                <a:gd name="connsiteY34" fmla="*/ 201849 h 385411"/>
                <a:gd name="connsiteX35" fmla="*/ 35415 w 520480"/>
                <a:gd name="connsiteY35" fmla="*/ 172914 h 385411"/>
                <a:gd name="connsiteX36" fmla="*/ 11882 w 520480"/>
                <a:gd name="connsiteY36" fmla="*/ 168392 h 385411"/>
                <a:gd name="connsiteX37" fmla="*/ 10072 w 520480"/>
                <a:gd name="connsiteY37" fmla="*/ 175626 h 385411"/>
                <a:gd name="connsiteX38" fmla="*/ 19123 w 520480"/>
                <a:gd name="connsiteY38" fmla="*/ 206371 h 385411"/>
                <a:gd name="connsiteX39" fmla="*/ 72525 w 520480"/>
                <a:gd name="connsiteY39" fmla="*/ 262434 h 385411"/>
                <a:gd name="connsiteX40" fmla="*/ 115066 w 520480"/>
                <a:gd name="connsiteY40" fmla="*/ 294986 h 385411"/>
                <a:gd name="connsiteX41" fmla="*/ 187477 w 520480"/>
                <a:gd name="connsiteY41" fmla="*/ 354666 h 385411"/>
                <a:gd name="connsiteX42" fmla="*/ 187477 w 520480"/>
                <a:gd name="connsiteY42" fmla="*/ 361900 h 385411"/>
                <a:gd name="connsiteX43" fmla="*/ 180236 w 520480"/>
                <a:gd name="connsiteY43" fmla="*/ 362805 h 385411"/>
                <a:gd name="connsiteX44" fmla="*/ 163038 w 520480"/>
                <a:gd name="connsiteY44" fmla="*/ 350145 h 385411"/>
                <a:gd name="connsiteX45" fmla="*/ 61664 w 520480"/>
                <a:gd name="connsiteY45" fmla="*/ 289561 h 385411"/>
                <a:gd name="connsiteX46" fmla="*/ 48087 w 520480"/>
                <a:gd name="connsiteY46" fmla="*/ 286848 h 385411"/>
                <a:gd name="connsiteX47" fmla="*/ 44466 w 520480"/>
                <a:gd name="connsiteY47" fmla="*/ 290465 h 385411"/>
                <a:gd name="connsiteX48" fmla="*/ 51707 w 520480"/>
                <a:gd name="connsiteY48" fmla="*/ 308550 h 385411"/>
                <a:gd name="connsiteX49" fmla="*/ 131359 w 520480"/>
                <a:gd name="connsiteY49" fmla="*/ 376368 h 385411"/>
                <a:gd name="connsiteX50" fmla="*/ 132264 w 520480"/>
                <a:gd name="connsiteY50" fmla="*/ 383602 h 385411"/>
                <a:gd name="connsiteX51" fmla="*/ 128643 w 520480"/>
                <a:gd name="connsiteY51" fmla="*/ 385411 h 385411"/>
                <a:gd name="connsiteX52" fmla="*/ 125928 w 520480"/>
                <a:gd name="connsiteY52" fmla="*/ 384506 h 385411"/>
                <a:gd name="connsiteX53" fmla="*/ 43561 w 520480"/>
                <a:gd name="connsiteY53" fmla="*/ 313976 h 385411"/>
                <a:gd name="connsiteX54" fmla="*/ 35415 w 520480"/>
                <a:gd name="connsiteY54" fmla="*/ 289561 h 385411"/>
                <a:gd name="connsiteX55" fmla="*/ 42656 w 520480"/>
                <a:gd name="connsiteY55" fmla="*/ 278710 h 385411"/>
                <a:gd name="connsiteX56" fmla="*/ 65284 w 520480"/>
                <a:gd name="connsiteY56" fmla="*/ 279614 h 385411"/>
                <a:gd name="connsiteX57" fmla="*/ 109410 w 520480"/>
                <a:gd name="connsiteY57" fmla="*/ 302952 h 385411"/>
                <a:gd name="connsiteX58" fmla="*/ 109636 w 520480"/>
                <a:gd name="connsiteY58" fmla="*/ 303125 h 385411"/>
                <a:gd name="connsiteX59" fmla="*/ 111446 w 520480"/>
                <a:gd name="connsiteY59" fmla="*/ 304029 h 385411"/>
                <a:gd name="connsiteX60" fmla="*/ 109410 w 520480"/>
                <a:gd name="connsiteY60" fmla="*/ 302952 h 385411"/>
                <a:gd name="connsiteX61" fmla="*/ 67095 w 520480"/>
                <a:gd name="connsiteY61" fmla="*/ 270572 h 385411"/>
                <a:gd name="connsiteX62" fmla="*/ 10977 w 520480"/>
                <a:gd name="connsiteY62" fmla="*/ 211796 h 385411"/>
                <a:gd name="connsiteX63" fmla="*/ 115 w 520480"/>
                <a:gd name="connsiteY63" fmla="*/ 175626 h 385411"/>
                <a:gd name="connsiteX64" fmla="*/ 3736 w 520480"/>
                <a:gd name="connsiteY64" fmla="*/ 162967 h 385411"/>
                <a:gd name="connsiteX65" fmla="*/ 40846 w 520480"/>
                <a:gd name="connsiteY65" fmla="*/ 164775 h 385411"/>
                <a:gd name="connsiteX66" fmla="*/ 83387 w 520480"/>
                <a:gd name="connsiteY66" fmla="*/ 194615 h 385411"/>
                <a:gd name="connsiteX67" fmla="*/ 174805 w 520480"/>
                <a:gd name="connsiteY67" fmla="*/ 259721 h 385411"/>
                <a:gd name="connsiteX68" fmla="*/ 148556 w 520480"/>
                <a:gd name="connsiteY68" fmla="*/ 228072 h 385411"/>
                <a:gd name="connsiteX69" fmla="*/ 79766 w 520480"/>
                <a:gd name="connsiteY69" fmla="*/ 143978 h 385411"/>
                <a:gd name="connsiteX70" fmla="*/ 48087 w 520480"/>
                <a:gd name="connsiteY70" fmla="*/ 79777 h 385411"/>
                <a:gd name="connsiteX71" fmla="*/ 56233 w 520480"/>
                <a:gd name="connsiteY71" fmla="*/ 45415 h 385411"/>
                <a:gd name="connsiteX72" fmla="*/ 82482 w 520480"/>
                <a:gd name="connsiteY72" fmla="*/ 48128 h 385411"/>
                <a:gd name="connsiteX73" fmla="*/ 193813 w 520480"/>
                <a:gd name="connsiteY73" fmla="*/ 144882 h 385411"/>
                <a:gd name="connsiteX74" fmla="*/ 153987 w 520480"/>
                <a:gd name="connsiteY74" fmla="*/ 71638 h 385411"/>
                <a:gd name="connsiteX75" fmla="*/ 148556 w 520480"/>
                <a:gd name="connsiteY75" fmla="*/ 59883 h 385411"/>
                <a:gd name="connsiteX76" fmla="*/ 140410 w 520480"/>
                <a:gd name="connsiteY76" fmla="*/ 21905 h 385411"/>
                <a:gd name="connsiteX77" fmla="*/ 143092 w 520480"/>
                <a:gd name="connsiteY77" fmla="*/ 13868 h 385411"/>
                <a:gd name="connsiteX78" fmla="*/ 142708 w 520480"/>
                <a:gd name="connsiteY78" fmla="*/ 13284 h 385411"/>
                <a:gd name="connsiteX79" fmla="*/ 144516 w 520480"/>
                <a:gd name="connsiteY79" fmla="*/ 7837 h 385411"/>
                <a:gd name="connsiteX80" fmla="*/ 145152 w 520480"/>
                <a:gd name="connsiteY80" fmla="*/ 7693 h 385411"/>
                <a:gd name="connsiteX81" fmla="*/ 145841 w 520480"/>
                <a:gd name="connsiteY81" fmla="*/ 5629 h 385411"/>
                <a:gd name="connsiteX82" fmla="*/ 161907 w 520480"/>
                <a:gd name="connsiteY82" fmla="*/ 316 h 38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20480" h="385411">
                  <a:moveTo>
                    <a:pt x="161907" y="316"/>
                  </a:moveTo>
                  <a:cubicBezTo>
                    <a:pt x="168017" y="1334"/>
                    <a:pt x="174353" y="4725"/>
                    <a:pt x="179331" y="9246"/>
                  </a:cubicBezTo>
                  <a:cubicBezTo>
                    <a:pt x="197433" y="23714"/>
                    <a:pt x="211010" y="42703"/>
                    <a:pt x="224587" y="61692"/>
                  </a:cubicBezTo>
                  <a:lnTo>
                    <a:pt x="230923" y="69830"/>
                  </a:lnTo>
                  <a:cubicBezTo>
                    <a:pt x="279800" y="134935"/>
                    <a:pt x="336823" y="193711"/>
                    <a:pt x="401992" y="244349"/>
                  </a:cubicBezTo>
                  <a:lnTo>
                    <a:pt x="384795" y="110521"/>
                  </a:lnTo>
                  <a:cubicBezTo>
                    <a:pt x="382985" y="96053"/>
                    <a:pt x="380269" y="77968"/>
                    <a:pt x="388415" y="61692"/>
                  </a:cubicBezTo>
                  <a:cubicBezTo>
                    <a:pt x="391131" y="56266"/>
                    <a:pt x="396562" y="51745"/>
                    <a:pt x="401087" y="50841"/>
                  </a:cubicBezTo>
                  <a:cubicBezTo>
                    <a:pt x="403803" y="49937"/>
                    <a:pt x="405613" y="50841"/>
                    <a:pt x="407423" y="53554"/>
                  </a:cubicBezTo>
                  <a:lnTo>
                    <a:pt x="405577" y="56135"/>
                  </a:lnTo>
                  <a:lnTo>
                    <a:pt x="408075" y="56519"/>
                  </a:lnTo>
                  <a:cubicBezTo>
                    <a:pt x="410899" y="58448"/>
                    <a:pt x="413385" y="61399"/>
                    <a:pt x="415644" y="64122"/>
                  </a:cubicBezTo>
                  <a:cubicBezTo>
                    <a:pt x="457217" y="116776"/>
                    <a:pt x="456313" y="190310"/>
                    <a:pt x="485234" y="250226"/>
                  </a:cubicBezTo>
                  <a:cubicBezTo>
                    <a:pt x="496079" y="272921"/>
                    <a:pt x="510539" y="292894"/>
                    <a:pt x="516865" y="316497"/>
                  </a:cubicBezTo>
                  <a:cubicBezTo>
                    <a:pt x="519576" y="326483"/>
                    <a:pt x="520480" y="335561"/>
                    <a:pt x="520480" y="345547"/>
                  </a:cubicBezTo>
                  <a:cubicBezTo>
                    <a:pt x="507828" y="321944"/>
                    <a:pt x="483426" y="290170"/>
                    <a:pt x="449083" y="280184"/>
                  </a:cubicBezTo>
                  <a:cubicBezTo>
                    <a:pt x="410447" y="269290"/>
                    <a:pt x="299115" y="217544"/>
                    <a:pt x="214599" y="122648"/>
                  </a:cubicBezTo>
                  <a:lnTo>
                    <a:pt x="150187" y="24662"/>
                  </a:lnTo>
                  <a:lnTo>
                    <a:pt x="158513" y="56266"/>
                  </a:lnTo>
                  <a:cubicBezTo>
                    <a:pt x="159418" y="60788"/>
                    <a:pt x="161228" y="64404"/>
                    <a:pt x="163038" y="68926"/>
                  </a:cubicBezTo>
                  <a:cubicBezTo>
                    <a:pt x="175710" y="106904"/>
                    <a:pt x="203769" y="143074"/>
                    <a:pt x="231828" y="176531"/>
                  </a:cubicBezTo>
                  <a:cubicBezTo>
                    <a:pt x="248120" y="198232"/>
                    <a:pt x="263508" y="217222"/>
                    <a:pt x="276179" y="235306"/>
                  </a:cubicBezTo>
                  <a:cubicBezTo>
                    <a:pt x="277085" y="238019"/>
                    <a:pt x="276179" y="240732"/>
                    <a:pt x="274369" y="242540"/>
                  </a:cubicBezTo>
                  <a:cubicBezTo>
                    <a:pt x="272559" y="244349"/>
                    <a:pt x="269844" y="244349"/>
                    <a:pt x="268033" y="241636"/>
                  </a:cubicBezTo>
                  <a:cubicBezTo>
                    <a:pt x="250836" y="224456"/>
                    <a:pt x="233638" y="205466"/>
                    <a:pt x="216441" y="184669"/>
                  </a:cubicBezTo>
                  <a:cubicBezTo>
                    <a:pt x="173900" y="135840"/>
                    <a:pt x="129549" y="85202"/>
                    <a:pt x="77051" y="57171"/>
                  </a:cubicBezTo>
                  <a:cubicBezTo>
                    <a:pt x="69810" y="52649"/>
                    <a:pt x="64379" y="51745"/>
                    <a:pt x="60759" y="53554"/>
                  </a:cubicBezTo>
                  <a:cubicBezTo>
                    <a:pt x="54423" y="57171"/>
                    <a:pt x="55328" y="68021"/>
                    <a:pt x="58043" y="76160"/>
                  </a:cubicBezTo>
                  <a:cubicBezTo>
                    <a:pt x="65284" y="102383"/>
                    <a:pt x="76146" y="122276"/>
                    <a:pt x="87007" y="139457"/>
                  </a:cubicBezTo>
                  <a:cubicBezTo>
                    <a:pt x="109636" y="168392"/>
                    <a:pt x="132264" y="195520"/>
                    <a:pt x="154892" y="221743"/>
                  </a:cubicBezTo>
                  <a:cubicBezTo>
                    <a:pt x="174805" y="245253"/>
                    <a:pt x="192908" y="266051"/>
                    <a:pt x="208295" y="286848"/>
                  </a:cubicBezTo>
                  <a:cubicBezTo>
                    <a:pt x="211010" y="289561"/>
                    <a:pt x="210105" y="293178"/>
                    <a:pt x="207390" y="294986"/>
                  </a:cubicBezTo>
                  <a:cubicBezTo>
                    <a:pt x="206484" y="295891"/>
                    <a:pt x="204674" y="296795"/>
                    <a:pt x="202864" y="296795"/>
                  </a:cubicBezTo>
                  <a:cubicBezTo>
                    <a:pt x="201959" y="296795"/>
                    <a:pt x="200149" y="295891"/>
                    <a:pt x="199243" y="294986"/>
                  </a:cubicBezTo>
                  <a:cubicBezTo>
                    <a:pt x="163038" y="259721"/>
                    <a:pt x="120497" y="230785"/>
                    <a:pt x="77956" y="201849"/>
                  </a:cubicBezTo>
                  <a:cubicBezTo>
                    <a:pt x="63474" y="192807"/>
                    <a:pt x="48992" y="182860"/>
                    <a:pt x="35415" y="172914"/>
                  </a:cubicBezTo>
                  <a:cubicBezTo>
                    <a:pt x="29079" y="168392"/>
                    <a:pt x="16407" y="162967"/>
                    <a:pt x="11882" y="168392"/>
                  </a:cubicBezTo>
                  <a:cubicBezTo>
                    <a:pt x="10977" y="170201"/>
                    <a:pt x="10072" y="172914"/>
                    <a:pt x="10072" y="175626"/>
                  </a:cubicBezTo>
                  <a:cubicBezTo>
                    <a:pt x="9166" y="186477"/>
                    <a:pt x="12787" y="196424"/>
                    <a:pt x="19123" y="206371"/>
                  </a:cubicBezTo>
                  <a:cubicBezTo>
                    <a:pt x="31795" y="224456"/>
                    <a:pt x="48087" y="242540"/>
                    <a:pt x="72525" y="262434"/>
                  </a:cubicBezTo>
                  <a:cubicBezTo>
                    <a:pt x="87007" y="274189"/>
                    <a:pt x="101490" y="285040"/>
                    <a:pt x="115066" y="294986"/>
                  </a:cubicBezTo>
                  <a:cubicBezTo>
                    <a:pt x="142220" y="314880"/>
                    <a:pt x="167564" y="332965"/>
                    <a:pt x="187477" y="354666"/>
                  </a:cubicBezTo>
                  <a:cubicBezTo>
                    <a:pt x="188382" y="357379"/>
                    <a:pt x="188382" y="360092"/>
                    <a:pt x="187477" y="361900"/>
                  </a:cubicBezTo>
                  <a:cubicBezTo>
                    <a:pt x="185667" y="362805"/>
                    <a:pt x="182951" y="363709"/>
                    <a:pt x="180236" y="362805"/>
                  </a:cubicBezTo>
                  <a:cubicBezTo>
                    <a:pt x="174805" y="358283"/>
                    <a:pt x="168469" y="354666"/>
                    <a:pt x="163038" y="350145"/>
                  </a:cubicBezTo>
                  <a:cubicBezTo>
                    <a:pt x="130454" y="328443"/>
                    <a:pt x="96964" y="304933"/>
                    <a:pt x="61664" y="289561"/>
                  </a:cubicBezTo>
                  <a:cubicBezTo>
                    <a:pt x="56233" y="286848"/>
                    <a:pt x="50802" y="285040"/>
                    <a:pt x="48087" y="286848"/>
                  </a:cubicBezTo>
                  <a:cubicBezTo>
                    <a:pt x="46277" y="287752"/>
                    <a:pt x="45372" y="289561"/>
                    <a:pt x="44466" y="290465"/>
                  </a:cubicBezTo>
                  <a:cubicBezTo>
                    <a:pt x="43561" y="294986"/>
                    <a:pt x="47182" y="303125"/>
                    <a:pt x="51707" y="308550"/>
                  </a:cubicBezTo>
                  <a:cubicBezTo>
                    <a:pt x="73431" y="335677"/>
                    <a:pt x="102395" y="356475"/>
                    <a:pt x="131359" y="376368"/>
                  </a:cubicBezTo>
                  <a:cubicBezTo>
                    <a:pt x="134074" y="378177"/>
                    <a:pt x="134074" y="381794"/>
                    <a:pt x="132264" y="383602"/>
                  </a:cubicBezTo>
                  <a:cubicBezTo>
                    <a:pt x="131359" y="385411"/>
                    <a:pt x="129549" y="385411"/>
                    <a:pt x="128643" y="385411"/>
                  </a:cubicBezTo>
                  <a:cubicBezTo>
                    <a:pt x="127738" y="385411"/>
                    <a:pt x="125928" y="385411"/>
                    <a:pt x="125928" y="384506"/>
                  </a:cubicBezTo>
                  <a:cubicBezTo>
                    <a:pt x="96059" y="363709"/>
                    <a:pt x="67095" y="342911"/>
                    <a:pt x="43561" y="313976"/>
                  </a:cubicBezTo>
                  <a:cubicBezTo>
                    <a:pt x="39036" y="308550"/>
                    <a:pt x="33605" y="298603"/>
                    <a:pt x="35415" y="289561"/>
                  </a:cubicBezTo>
                  <a:cubicBezTo>
                    <a:pt x="36320" y="285040"/>
                    <a:pt x="38131" y="280519"/>
                    <a:pt x="42656" y="278710"/>
                  </a:cubicBezTo>
                  <a:cubicBezTo>
                    <a:pt x="50802" y="274189"/>
                    <a:pt x="60759" y="277806"/>
                    <a:pt x="65284" y="279614"/>
                  </a:cubicBezTo>
                  <a:lnTo>
                    <a:pt x="109410" y="302952"/>
                  </a:lnTo>
                  <a:lnTo>
                    <a:pt x="109636" y="303125"/>
                  </a:lnTo>
                  <a:lnTo>
                    <a:pt x="111446" y="304029"/>
                  </a:lnTo>
                  <a:lnTo>
                    <a:pt x="109410" y="302952"/>
                  </a:lnTo>
                  <a:lnTo>
                    <a:pt x="67095" y="270572"/>
                  </a:lnTo>
                  <a:cubicBezTo>
                    <a:pt x="41751" y="249774"/>
                    <a:pt x="23648" y="230785"/>
                    <a:pt x="10977" y="211796"/>
                  </a:cubicBezTo>
                  <a:cubicBezTo>
                    <a:pt x="3736" y="200041"/>
                    <a:pt x="-790" y="187382"/>
                    <a:pt x="115" y="175626"/>
                  </a:cubicBezTo>
                  <a:cubicBezTo>
                    <a:pt x="115" y="170201"/>
                    <a:pt x="1925" y="166584"/>
                    <a:pt x="3736" y="162967"/>
                  </a:cubicBezTo>
                  <a:cubicBezTo>
                    <a:pt x="12787" y="151212"/>
                    <a:pt x="29079" y="156637"/>
                    <a:pt x="40846" y="164775"/>
                  </a:cubicBezTo>
                  <a:cubicBezTo>
                    <a:pt x="55328" y="174722"/>
                    <a:pt x="68905" y="184669"/>
                    <a:pt x="83387" y="194615"/>
                  </a:cubicBezTo>
                  <a:cubicBezTo>
                    <a:pt x="115066" y="215413"/>
                    <a:pt x="145841" y="235306"/>
                    <a:pt x="174805" y="259721"/>
                  </a:cubicBezTo>
                  <a:cubicBezTo>
                    <a:pt x="166659" y="249774"/>
                    <a:pt x="157608" y="238923"/>
                    <a:pt x="148556" y="228072"/>
                  </a:cubicBezTo>
                  <a:cubicBezTo>
                    <a:pt x="125928" y="201849"/>
                    <a:pt x="101490" y="174722"/>
                    <a:pt x="79766" y="143978"/>
                  </a:cubicBezTo>
                  <a:cubicBezTo>
                    <a:pt x="67095" y="127701"/>
                    <a:pt x="57138" y="106000"/>
                    <a:pt x="48087" y="79777"/>
                  </a:cubicBezTo>
                  <a:cubicBezTo>
                    <a:pt x="43561" y="63500"/>
                    <a:pt x="46277" y="50841"/>
                    <a:pt x="56233" y="45415"/>
                  </a:cubicBezTo>
                  <a:cubicBezTo>
                    <a:pt x="65284" y="39990"/>
                    <a:pt x="77956" y="47224"/>
                    <a:pt x="82482" y="48128"/>
                  </a:cubicBezTo>
                  <a:cubicBezTo>
                    <a:pt x="124118" y="71638"/>
                    <a:pt x="160323" y="106904"/>
                    <a:pt x="193813" y="144882"/>
                  </a:cubicBezTo>
                  <a:cubicBezTo>
                    <a:pt x="177520" y="122276"/>
                    <a:pt x="162133" y="97861"/>
                    <a:pt x="153987" y="71638"/>
                  </a:cubicBezTo>
                  <a:cubicBezTo>
                    <a:pt x="152177" y="68021"/>
                    <a:pt x="150367" y="63500"/>
                    <a:pt x="148556" y="59883"/>
                  </a:cubicBezTo>
                  <a:cubicBezTo>
                    <a:pt x="144031" y="48128"/>
                    <a:pt x="140410" y="36373"/>
                    <a:pt x="140410" y="21905"/>
                  </a:cubicBezTo>
                  <a:lnTo>
                    <a:pt x="143092" y="13868"/>
                  </a:lnTo>
                  <a:lnTo>
                    <a:pt x="142708" y="13284"/>
                  </a:lnTo>
                  <a:cubicBezTo>
                    <a:pt x="142708" y="11469"/>
                    <a:pt x="144516" y="9653"/>
                    <a:pt x="144516" y="7837"/>
                  </a:cubicBezTo>
                  <a:lnTo>
                    <a:pt x="145152" y="7693"/>
                  </a:lnTo>
                  <a:lnTo>
                    <a:pt x="145841" y="5629"/>
                  </a:lnTo>
                  <a:cubicBezTo>
                    <a:pt x="149914" y="656"/>
                    <a:pt x="155797" y="-701"/>
                    <a:pt x="161907" y="316"/>
                  </a:cubicBezTo>
                  <a:close/>
                </a:path>
              </a:pathLst>
            </a:custGeom>
            <a:solidFill>
              <a:srgbClr val="FC67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1" name="Freeform 177">
              <a:extLst>
                <a:ext uri="{FF2B5EF4-FFF2-40B4-BE49-F238E27FC236}">
                  <a16:creationId xmlns:a16="http://schemas.microsoft.com/office/drawing/2014/main" id="{CD9BEE68-83B5-447B-8FDC-0C28E0A36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4813" y="8450426"/>
              <a:ext cx="1171899" cy="1323369"/>
            </a:xfrm>
            <a:custGeom>
              <a:avLst/>
              <a:gdLst>
                <a:gd name="T0" fmla="*/ 1286 w 1295"/>
                <a:gd name="T1" fmla="*/ 227 h 1463"/>
                <a:gd name="T2" fmla="*/ 1286 w 1295"/>
                <a:gd name="T3" fmla="*/ 227 h 1463"/>
                <a:gd name="T4" fmla="*/ 937 w 1295"/>
                <a:gd name="T5" fmla="*/ 1408 h 1463"/>
                <a:gd name="T6" fmla="*/ 937 w 1295"/>
                <a:gd name="T7" fmla="*/ 1408 h 1463"/>
                <a:gd name="T8" fmla="*/ 272 w 1295"/>
                <a:gd name="T9" fmla="*/ 1062 h 1463"/>
                <a:gd name="T10" fmla="*/ 272 w 1295"/>
                <a:gd name="T11" fmla="*/ 1062 h 1463"/>
                <a:gd name="T12" fmla="*/ 69 w 1295"/>
                <a:gd name="T13" fmla="*/ 892 h 1463"/>
                <a:gd name="T14" fmla="*/ 69 w 1295"/>
                <a:gd name="T15" fmla="*/ 892 h 1463"/>
                <a:gd name="T16" fmla="*/ 2 w 1295"/>
                <a:gd name="T17" fmla="*/ 833 h 1463"/>
                <a:gd name="T18" fmla="*/ 2 w 1295"/>
                <a:gd name="T19" fmla="*/ 833 h 1463"/>
                <a:gd name="T20" fmla="*/ 194 w 1295"/>
                <a:gd name="T21" fmla="*/ 519 h 1463"/>
                <a:gd name="T22" fmla="*/ 194 w 1295"/>
                <a:gd name="T23" fmla="*/ 519 h 1463"/>
                <a:gd name="T24" fmla="*/ 204 w 1295"/>
                <a:gd name="T25" fmla="*/ 517 h 1463"/>
                <a:gd name="T26" fmla="*/ 204 w 1295"/>
                <a:gd name="T27" fmla="*/ 517 h 1463"/>
                <a:gd name="T28" fmla="*/ 428 w 1295"/>
                <a:gd name="T29" fmla="*/ 668 h 1463"/>
                <a:gd name="T30" fmla="*/ 428 w 1295"/>
                <a:gd name="T31" fmla="*/ 668 h 1463"/>
                <a:gd name="T32" fmla="*/ 765 w 1295"/>
                <a:gd name="T33" fmla="*/ 895 h 1463"/>
                <a:gd name="T34" fmla="*/ 765 w 1295"/>
                <a:gd name="T35" fmla="*/ 895 h 1463"/>
                <a:gd name="T36" fmla="*/ 821 w 1295"/>
                <a:gd name="T37" fmla="*/ 433 h 1463"/>
                <a:gd name="T38" fmla="*/ 821 w 1295"/>
                <a:gd name="T39" fmla="*/ 433 h 1463"/>
                <a:gd name="T40" fmla="*/ 952 w 1295"/>
                <a:gd name="T41" fmla="*/ 76 h 1463"/>
                <a:gd name="T42" fmla="*/ 952 w 1295"/>
                <a:gd name="T43" fmla="*/ 76 h 1463"/>
                <a:gd name="T44" fmla="*/ 993 w 1295"/>
                <a:gd name="T45" fmla="*/ 18 h 1463"/>
                <a:gd name="T46" fmla="*/ 993 w 1295"/>
                <a:gd name="T47" fmla="*/ 18 h 1463"/>
                <a:gd name="T48" fmla="*/ 1063 w 1295"/>
                <a:gd name="T49" fmla="*/ 5 h 1463"/>
                <a:gd name="T50" fmla="*/ 1141 w 1295"/>
                <a:gd name="T51" fmla="*/ 21 h 1463"/>
                <a:gd name="T52" fmla="*/ 1141 w 1295"/>
                <a:gd name="T53" fmla="*/ 21 h 1463"/>
                <a:gd name="T54" fmla="*/ 1253 w 1295"/>
                <a:gd name="T55" fmla="*/ 92 h 1463"/>
                <a:gd name="T56" fmla="*/ 1253 w 1295"/>
                <a:gd name="T57" fmla="*/ 92 h 1463"/>
                <a:gd name="T58" fmla="*/ 1286 w 1295"/>
                <a:gd name="T59" fmla="*/ 227 h 1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5" h="1463">
                  <a:moveTo>
                    <a:pt x="1286" y="227"/>
                  </a:moveTo>
                  <a:lnTo>
                    <a:pt x="1286" y="227"/>
                  </a:lnTo>
                  <a:cubicBezTo>
                    <a:pt x="1249" y="489"/>
                    <a:pt x="1099" y="1368"/>
                    <a:pt x="937" y="1408"/>
                  </a:cubicBezTo>
                  <a:lnTo>
                    <a:pt x="937" y="1408"/>
                  </a:lnTo>
                  <a:cubicBezTo>
                    <a:pt x="710" y="1462"/>
                    <a:pt x="392" y="1176"/>
                    <a:pt x="272" y="1062"/>
                  </a:cubicBezTo>
                  <a:lnTo>
                    <a:pt x="272" y="1062"/>
                  </a:lnTo>
                  <a:cubicBezTo>
                    <a:pt x="233" y="1024"/>
                    <a:pt x="136" y="947"/>
                    <a:pt x="69" y="892"/>
                  </a:cubicBezTo>
                  <a:lnTo>
                    <a:pt x="69" y="892"/>
                  </a:lnTo>
                  <a:cubicBezTo>
                    <a:pt x="29" y="859"/>
                    <a:pt x="0" y="834"/>
                    <a:pt x="2" y="833"/>
                  </a:cubicBezTo>
                  <a:lnTo>
                    <a:pt x="2" y="833"/>
                  </a:lnTo>
                  <a:cubicBezTo>
                    <a:pt x="63" y="712"/>
                    <a:pt x="149" y="630"/>
                    <a:pt x="194" y="519"/>
                  </a:cubicBezTo>
                  <a:lnTo>
                    <a:pt x="194" y="519"/>
                  </a:lnTo>
                  <a:cubicBezTo>
                    <a:pt x="196" y="515"/>
                    <a:pt x="202" y="514"/>
                    <a:pt x="204" y="517"/>
                  </a:cubicBezTo>
                  <a:lnTo>
                    <a:pt x="204" y="517"/>
                  </a:lnTo>
                  <a:cubicBezTo>
                    <a:pt x="227" y="542"/>
                    <a:pt x="312" y="625"/>
                    <a:pt x="428" y="668"/>
                  </a:cubicBezTo>
                  <a:lnTo>
                    <a:pt x="428" y="668"/>
                  </a:lnTo>
                  <a:cubicBezTo>
                    <a:pt x="566" y="721"/>
                    <a:pt x="765" y="895"/>
                    <a:pt x="765" y="895"/>
                  </a:cubicBezTo>
                  <a:lnTo>
                    <a:pt x="765" y="895"/>
                  </a:lnTo>
                  <a:cubicBezTo>
                    <a:pt x="764" y="772"/>
                    <a:pt x="775" y="613"/>
                    <a:pt x="821" y="433"/>
                  </a:cubicBezTo>
                  <a:lnTo>
                    <a:pt x="821" y="433"/>
                  </a:lnTo>
                  <a:cubicBezTo>
                    <a:pt x="857" y="289"/>
                    <a:pt x="905" y="170"/>
                    <a:pt x="952" y="76"/>
                  </a:cubicBezTo>
                  <a:lnTo>
                    <a:pt x="952" y="76"/>
                  </a:lnTo>
                  <a:cubicBezTo>
                    <a:pt x="953" y="70"/>
                    <a:pt x="961" y="38"/>
                    <a:pt x="993" y="18"/>
                  </a:cubicBezTo>
                  <a:lnTo>
                    <a:pt x="993" y="18"/>
                  </a:lnTo>
                  <a:cubicBezTo>
                    <a:pt x="1012" y="5"/>
                    <a:pt x="1038" y="0"/>
                    <a:pt x="1063" y="5"/>
                  </a:cubicBezTo>
                  <a:lnTo>
                    <a:pt x="1141" y="21"/>
                  </a:lnTo>
                  <a:lnTo>
                    <a:pt x="1141" y="21"/>
                  </a:lnTo>
                  <a:cubicBezTo>
                    <a:pt x="1188" y="30"/>
                    <a:pt x="1227" y="57"/>
                    <a:pt x="1253" y="92"/>
                  </a:cubicBezTo>
                  <a:lnTo>
                    <a:pt x="1253" y="92"/>
                  </a:lnTo>
                  <a:cubicBezTo>
                    <a:pt x="1280" y="129"/>
                    <a:pt x="1294" y="177"/>
                    <a:pt x="1286" y="227"/>
                  </a:cubicBezTo>
                </a:path>
              </a:pathLst>
            </a:custGeom>
            <a:solidFill>
              <a:srgbClr val="6AB1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2" name="Freeform 178">
              <a:extLst>
                <a:ext uri="{FF2B5EF4-FFF2-40B4-BE49-F238E27FC236}">
                  <a16:creationId xmlns:a16="http://schemas.microsoft.com/office/drawing/2014/main" id="{3E5C187E-2F4F-4B2D-8F03-1DEC95DEB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8590" y="8530147"/>
              <a:ext cx="1108122" cy="1239663"/>
            </a:xfrm>
            <a:custGeom>
              <a:avLst/>
              <a:gdLst>
                <a:gd name="T0" fmla="*/ 1217 w 1226"/>
                <a:gd name="T1" fmla="*/ 135 h 1371"/>
                <a:gd name="T2" fmla="*/ 1217 w 1226"/>
                <a:gd name="T3" fmla="*/ 135 h 1371"/>
                <a:gd name="T4" fmla="*/ 868 w 1226"/>
                <a:gd name="T5" fmla="*/ 1316 h 1371"/>
                <a:gd name="T6" fmla="*/ 868 w 1226"/>
                <a:gd name="T7" fmla="*/ 1316 h 1371"/>
                <a:gd name="T8" fmla="*/ 203 w 1226"/>
                <a:gd name="T9" fmla="*/ 970 h 1371"/>
                <a:gd name="T10" fmla="*/ 203 w 1226"/>
                <a:gd name="T11" fmla="*/ 970 h 1371"/>
                <a:gd name="T12" fmla="*/ 0 w 1226"/>
                <a:gd name="T13" fmla="*/ 800 h 1371"/>
                <a:gd name="T14" fmla="*/ 0 w 1226"/>
                <a:gd name="T15" fmla="*/ 800 h 1371"/>
                <a:gd name="T16" fmla="*/ 217 w 1226"/>
                <a:gd name="T17" fmla="*/ 732 h 1371"/>
                <a:gd name="T18" fmla="*/ 217 w 1226"/>
                <a:gd name="T19" fmla="*/ 732 h 1371"/>
                <a:gd name="T20" fmla="*/ 783 w 1226"/>
                <a:gd name="T21" fmla="*/ 963 h 1371"/>
                <a:gd name="T22" fmla="*/ 783 w 1226"/>
                <a:gd name="T23" fmla="*/ 963 h 1371"/>
                <a:gd name="T24" fmla="*/ 1184 w 1226"/>
                <a:gd name="T25" fmla="*/ 0 h 1371"/>
                <a:gd name="T26" fmla="*/ 1184 w 1226"/>
                <a:gd name="T27" fmla="*/ 0 h 1371"/>
                <a:gd name="T28" fmla="*/ 1217 w 1226"/>
                <a:gd name="T29" fmla="*/ 135 h 1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26" h="1371">
                  <a:moveTo>
                    <a:pt x="1217" y="135"/>
                  </a:moveTo>
                  <a:lnTo>
                    <a:pt x="1217" y="135"/>
                  </a:lnTo>
                  <a:cubicBezTo>
                    <a:pt x="1180" y="397"/>
                    <a:pt x="1030" y="1276"/>
                    <a:pt x="868" y="1316"/>
                  </a:cubicBezTo>
                  <a:lnTo>
                    <a:pt x="868" y="1316"/>
                  </a:lnTo>
                  <a:cubicBezTo>
                    <a:pt x="641" y="1370"/>
                    <a:pt x="323" y="1084"/>
                    <a:pt x="203" y="970"/>
                  </a:cubicBezTo>
                  <a:lnTo>
                    <a:pt x="203" y="970"/>
                  </a:lnTo>
                  <a:cubicBezTo>
                    <a:pt x="164" y="932"/>
                    <a:pt x="67" y="855"/>
                    <a:pt x="0" y="800"/>
                  </a:cubicBezTo>
                  <a:lnTo>
                    <a:pt x="0" y="800"/>
                  </a:lnTo>
                  <a:cubicBezTo>
                    <a:pt x="66" y="756"/>
                    <a:pt x="165" y="702"/>
                    <a:pt x="217" y="732"/>
                  </a:cubicBezTo>
                  <a:lnTo>
                    <a:pt x="217" y="732"/>
                  </a:lnTo>
                  <a:cubicBezTo>
                    <a:pt x="298" y="779"/>
                    <a:pt x="756" y="1080"/>
                    <a:pt x="783" y="963"/>
                  </a:cubicBezTo>
                  <a:lnTo>
                    <a:pt x="783" y="963"/>
                  </a:lnTo>
                  <a:cubicBezTo>
                    <a:pt x="809" y="854"/>
                    <a:pt x="888" y="147"/>
                    <a:pt x="1184" y="0"/>
                  </a:cubicBezTo>
                  <a:lnTo>
                    <a:pt x="1184" y="0"/>
                  </a:lnTo>
                  <a:cubicBezTo>
                    <a:pt x="1211" y="37"/>
                    <a:pt x="1225" y="85"/>
                    <a:pt x="1217" y="135"/>
                  </a:cubicBezTo>
                </a:path>
              </a:pathLst>
            </a:custGeom>
            <a:solidFill>
              <a:srgbClr val="2C7BC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9DFA89BD-6FF1-44CD-B1EC-197F09B46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4708" y="7861269"/>
              <a:ext cx="196841" cy="29461"/>
            </a:xfrm>
            <a:custGeom>
              <a:avLst/>
              <a:gdLst>
                <a:gd name="connsiteX0" fmla="*/ 14500 w 196841"/>
                <a:gd name="connsiteY0" fmla="*/ 3209 h 29461"/>
                <a:gd name="connsiteX1" fmla="*/ 25300 w 196841"/>
                <a:gd name="connsiteY1" fmla="*/ 18032 h 29461"/>
                <a:gd name="connsiteX2" fmla="*/ 10899 w 196841"/>
                <a:gd name="connsiteY2" fmla="*/ 29366 h 29461"/>
                <a:gd name="connsiteX3" fmla="*/ 99 w 196841"/>
                <a:gd name="connsiteY3" fmla="*/ 15416 h 29461"/>
                <a:gd name="connsiteX4" fmla="*/ 14500 w 196841"/>
                <a:gd name="connsiteY4" fmla="*/ 3209 h 29461"/>
                <a:gd name="connsiteX5" fmla="*/ 185422 w 196841"/>
                <a:gd name="connsiteY5" fmla="*/ 94 h 29461"/>
                <a:gd name="connsiteX6" fmla="*/ 196758 w 196841"/>
                <a:gd name="connsiteY6" fmla="*/ 14046 h 29461"/>
                <a:gd name="connsiteX7" fmla="*/ 183678 w 196841"/>
                <a:gd name="connsiteY7" fmla="*/ 26254 h 29461"/>
                <a:gd name="connsiteX8" fmla="*/ 171470 w 196841"/>
                <a:gd name="connsiteY8" fmla="*/ 12302 h 29461"/>
                <a:gd name="connsiteX9" fmla="*/ 185422 w 196841"/>
                <a:gd name="connsiteY9" fmla="*/ 94 h 29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841" h="29461">
                  <a:moveTo>
                    <a:pt x="14500" y="3209"/>
                  </a:moveTo>
                  <a:cubicBezTo>
                    <a:pt x="20800" y="4081"/>
                    <a:pt x="26200" y="11056"/>
                    <a:pt x="25300" y="18032"/>
                  </a:cubicBezTo>
                  <a:cubicBezTo>
                    <a:pt x="24400" y="25007"/>
                    <a:pt x="19000" y="30238"/>
                    <a:pt x="10899" y="29366"/>
                  </a:cubicBezTo>
                  <a:cubicBezTo>
                    <a:pt x="4599" y="28495"/>
                    <a:pt x="-801" y="22391"/>
                    <a:pt x="99" y="15416"/>
                  </a:cubicBezTo>
                  <a:cubicBezTo>
                    <a:pt x="999" y="8441"/>
                    <a:pt x="6399" y="3209"/>
                    <a:pt x="14500" y="3209"/>
                  </a:cubicBezTo>
                  <a:close/>
                  <a:moveTo>
                    <a:pt x="185422" y="94"/>
                  </a:moveTo>
                  <a:cubicBezTo>
                    <a:pt x="191526" y="966"/>
                    <a:pt x="197630" y="7070"/>
                    <a:pt x="196758" y="14046"/>
                  </a:cubicBezTo>
                  <a:cubicBezTo>
                    <a:pt x="196758" y="21894"/>
                    <a:pt x="189782" y="26254"/>
                    <a:pt x="183678" y="26254"/>
                  </a:cubicBezTo>
                  <a:cubicBezTo>
                    <a:pt x="175830" y="25382"/>
                    <a:pt x="170598" y="19278"/>
                    <a:pt x="171470" y="12302"/>
                  </a:cubicBezTo>
                  <a:cubicBezTo>
                    <a:pt x="172342" y="4454"/>
                    <a:pt x="178446" y="-778"/>
                    <a:pt x="185422" y="94"/>
                  </a:cubicBezTo>
                  <a:close/>
                </a:path>
              </a:pathLst>
            </a:custGeom>
            <a:solidFill>
              <a:srgbClr val="240E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A32C3ED0-6094-447D-9324-D307DE7A6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6696" y="7773362"/>
              <a:ext cx="328346" cy="57438"/>
            </a:xfrm>
            <a:custGeom>
              <a:avLst/>
              <a:gdLst>
                <a:gd name="connsiteX0" fmla="*/ 84400 w 328346"/>
                <a:gd name="connsiteY0" fmla="*/ 15380 h 57438"/>
                <a:gd name="connsiteX1" fmla="*/ 116371 w 328346"/>
                <a:gd name="connsiteY1" fmla="*/ 19034 h 57438"/>
                <a:gd name="connsiteX2" fmla="*/ 129160 w 328346"/>
                <a:gd name="connsiteY2" fmla="*/ 36391 h 57438"/>
                <a:gd name="connsiteX3" fmla="*/ 110890 w 328346"/>
                <a:gd name="connsiteY3" fmla="*/ 48266 h 57438"/>
                <a:gd name="connsiteX4" fmla="*/ 109063 w 328346"/>
                <a:gd name="connsiteY4" fmla="*/ 47353 h 57438"/>
                <a:gd name="connsiteX5" fmla="*/ 108150 w 328346"/>
                <a:gd name="connsiteY5" fmla="*/ 47353 h 57438"/>
                <a:gd name="connsiteX6" fmla="*/ 84400 w 328346"/>
                <a:gd name="connsiteY6" fmla="*/ 40045 h 57438"/>
                <a:gd name="connsiteX7" fmla="*/ 58822 w 328346"/>
                <a:gd name="connsiteY7" fmla="*/ 40045 h 57438"/>
                <a:gd name="connsiteX8" fmla="*/ 33245 w 328346"/>
                <a:gd name="connsiteY8" fmla="*/ 46439 h 57438"/>
                <a:gd name="connsiteX9" fmla="*/ 8581 w 328346"/>
                <a:gd name="connsiteY9" fmla="*/ 56488 h 57438"/>
                <a:gd name="connsiteX10" fmla="*/ 359 w 328346"/>
                <a:gd name="connsiteY10" fmla="*/ 54661 h 57438"/>
                <a:gd name="connsiteX11" fmla="*/ 2186 w 328346"/>
                <a:gd name="connsiteY11" fmla="*/ 47353 h 57438"/>
                <a:gd name="connsiteX12" fmla="*/ 26850 w 328346"/>
                <a:gd name="connsiteY12" fmla="*/ 30910 h 57438"/>
                <a:gd name="connsiteX13" fmla="*/ 55168 w 328346"/>
                <a:gd name="connsiteY13" fmla="*/ 19948 h 57438"/>
                <a:gd name="connsiteX14" fmla="*/ 84400 w 328346"/>
                <a:gd name="connsiteY14" fmla="*/ 15380 h 57438"/>
                <a:gd name="connsiteX15" fmla="*/ 241701 w 328346"/>
                <a:gd name="connsiteY15" fmla="*/ 363 h 57438"/>
                <a:gd name="connsiteX16" fmla="*/ 271231 w 328346"/>
                <a:gd name="connsiteY16" fmla="*/ 2217 h 57438"/>
                <a:gd name="connsiteX17" fmla="*/ 299866 w 328346"/>
                <a:gd name="connsiteY17" fmla="*/ 9633 h 57438"/>
                <a:gd name="connsiteX18" fmla="*/ 325816 w 328346"/>
                <a:gd name="connsiteY18" fmla="*/ 22611 h 57438"/>
                <a:gd name="connsiteX19" fmla="*/ 327605 w 328346"/>
                <a:gd name="connsiteY19" fmla="*/ 30027 h 57438"/>
                <a:gd name="connsiteX20" fmla="*/ 320447 w 328346"/>
                <a:gd name="connsiteY20" fmla="*/ 32808 h 57438"/>
                <a:gd name="connsiteX21" fmla="*/ 295391 w 328346"/>
                <a:gd name="connsiteY21" fmla="*/ 25392 h 57438"/>
                <a:gd name="connsiteX22" fmla="*/ 269441 w 328346"/>
                <a:gd name="connsiteY22" fmla="*/ 22611 h 57438"/>
                <a:gd name="connsiteX23" fmla="*/ 245281 w 328346"/>
                <a:gd name="connsiteY23" fmla="*/ 26319 h 57438"/>
                <a:gd name="connsiteX24" fmla="*/ 222910 w 328346"/>
                <a:gd name="connsiteY24" fmla="*/ 34662 h 57438"/>
                <a:gd name="connsiteX25" fmla="*/ 222015 w 328346"/>
                <a:gd name="connsiteY25" fmla="*/ 35589 h 57438"/>
                <a:gd name="connsiteX26" fmla="*/ 220225 w 328346"/>
                <a:gd name="connsiteY26" fmla="*/ 36516 h 57438"/>
                <a:gd name="connsiteX27" fmla="*/ 201434 w 328346"/>
                <a:gd name="connsiteY27" fmla="*/ 26319 h 57438"/>
                <a:gd name="connsiteX28" fmla="*/ 211277 w 328346"/>
                <a:gd name="connsiteY28" fmla="*/ 7779 h 57438"/>
                <a:gd name="connsiteX29" fmla="*/ 241701 w 328346"/>
                <a:gd name="connsiteY29" fmla="*/ 363 h 57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28346" h="57438">
                  <a:moveTo>
                    <a:pt x="84400" y="15380"/>
                  </a:moveTo>
                  <a:cubicBezTo>
                    <a:pt x="95361" y="15380"/>
                    <a:pt x="106323" y="16294"/>
                    <a:pt x="116371" y="19034"/>
                  </a:cubicBezTo>
                  <a:cubicBezTo>
                    <a:pt x="124593" y="19948"/>
                    <a:pt x="130074" y="28169"/>
                    <a:pt x="129160" y="36391"/>
                  </a:cubicBezTo>
                  <a:cubicBezTo>
                    <a:pt x="126420" y="43699"/>
                    <a:pt x="118198" y="49180"/>
                    <a:pt x="110890" y="48266"/>
                  </a:cubicBezTo>
                  <a:cubicBezTo>
                    <a:pt x="109977" y="48266"/>
                    <a:pt x="109063" y="47353"/>
                    <a:pt x="109063" y="47353"/>
                  </a:cubicBezTo>
                  <a:lnTo>
                    <a:pt x="108150" y="47353"/>
                  </a:lnTo>
                  <a:cubicBezTo>
                    <a:pt x="99929" y="43699"/>
                    <a:pt x="92621" y="40958"/>
                    <a:pt x="84400" y="40045"/>
                  </a:cubicBezTo>
                  <a:cubicBezTo>
                    <a:pt x="76178" y="39131"/>
                    <a:pt x="67043" y="39131"/>
                    <a:pt x="58822" y="40045"/>
                  </a:cubicBezTo>
                  <a:cubicBezTo>
                    <a:pt x="50601" y="41872"/>
                    <a:pt x="41466" y="43699"/>
                    <a:pt x="33245" y="46439"/>
                  </a:cubicBezTo>
                  <a:cubicBezTo>
                    <a:pt x="25023" y="49180"/>
                    <a:pt x="15889" y="52834"/>
                    <a:pt x="8581" y="56488"/>
                  </a:cubicBezTo>
                  <a:cubicBezTo>
                    <a:pt x="5840" y="58315"/>
                    <a:pt x="2186" y="57401"/>
                    <a:pt x="359" y="54661"/>
                  </a:cubicBezTo>
                  <a:cubicBezTo>
                    <a:pt x="-554" y="51920"/>
                    <a:pt x="359" y="49180"/>
                    <a:pt x="2186" y="47353"/>
                  </a:cubicBezTo>
                  <a:cubicBezTo>
                    <a:pt x="10408" y="40958"/>
                    <a:pt x="17716" y="35477"/>
                    <a:pt x="26850" y="30910"/>
                  </a:cubicBezTo>
                  <a:cubicBezTo>
                    <a:pt x="35985" y="27256"/>
                    <a:pt x="45120" y="23602"/>
                    <a:pt x="55168" y="19948"/>
                  </a:cubicBezTo>
                  <a:cubicBezTo>
                    <a:pt x="64303" y="17207"/>
                    <a:pt x="75265" y="15380"/>
                    <a:pt x="84400" y="15380"/>
                  </a:cubicBezTo>
                  <a:close/>
                  <a:moveTo>
                    <a:pt x="241701" y="363"/>
                  </a:moveTo>
                  <a:cubicBezTo>
                    <a:pt x="251544" y="-564"/>
                    <a:pt x="261388" y="363"/>
                    <a:pt x="271231" y="2217"/>
                  </a:cubicBezTo>
                  <a:cubicBezTo>
                    <a:pt x="281074" y="3144"/>
                    <a:pt x="290917" y="6852"/>
                    <a:pt x="299866" y="9633"/>
                  </a:cubicBezTo>
                  <a:cubicBezTo>
                    <a:pt x="308814" y="13341"/>
                    <a:pt x="316867" y="17049"/>
                    <a:pt x="325816" y="22611"/>
                  </a:cubicBezTo>
                  <a:cubicBezTo>
                    <a:pt x="327605" y="24465"/>
                    <a:pt x="329395" y="28173"/>
                    <a:pt x="327605" y="30027"/>
                  </a:cubicBezTo>
                  <a:cubicBezTo>
                    <a:pt x="327605" y="32808"/>
                    <a:pt x="323131" y="34662"/>
                    <a:pt x="320447" y="32808"/>
                  </a:cubicBezTo>
                  <a:cubicBezTo>
                    <a:pt x="313288" y="30027"/>
                    <a:pt x="303445" y="27246"/>
                    <a:pt x="295391" y="25392"/>
                  </a:cubicBezTo>
                  <a:cubicBezTo>
                    <a:pt x="287338" y="23538"/>
                    <a:pt x="278389" y="22611"/>
                    <a:pt x="269441" y="22611"/>
                  </a:cubicBezTo>
                  <a:cubicBezTo>
                    <a:pt x="261388" y="22611"/>
                    <a:pt x="253334" y="23538"/>
                    <a:pt x="245281" y="26319"/>
                  </a:cubicBezTo>
                  <a:cubicBezTo>
                    <a:pt x="237227" y="28173"/>
                    <a:pt x="230068" y="30954"/>
                    <a:pt x="222910" y="34662"/>
                  </a:cubicBezTo>
                  <a:lnTo>
                    <a:pt x="222015" y="35589"/>
                  </a:lnTo>
                  <a:cubicBezTo>
                    <a:pt x="222015" y="35589"/>
                    <a:pt x="220225" y="35589"/>
                    <a:pt x="220225" y="36516"/>
                  </a:cubicBezTo>
                  <a:cubicBezTo>
                    <a:pt x="212172" y="38370"/>
                    <a:pt x="204118" y="33735"/>
                    <a:pt x="201434" y="26319"/>
                  </a:cubicBezTo>
                  <a:cubicBezTo>
                    <a:pt x="198749" y="17976"/>
                    <a:pt x="203223" y="9633"/>
                    <a:pt x="211277" y="7779"/>
                  </a:cubicBezTo>
                  <a:cubicBezTo>
                    <a:pt x="220225" y="4071"/>
                    <a:pt x="230963" y="1290"/>
                    <a:pt x="241701" y="363"/>
                  </a:cubicBezTo>
                  <a:close/>
                </a:path>
              </a:pathLst>
            </a:custGeom>
            <a:solidFill>
              <a:srgbClr val="240E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01314623-D660-418C-91FE-1EF9F231A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73247" y="12512213"/>
              <a:ext cx="385749" cy="290076"/>
            </a:xfrm>
            <a:custGeom>
              <a:avLst/>
              <a:gdLst>
                <a:gd name="connsiteX0" fmla="*/ 238264 w 385749"/>
                <a:gd name="connsiteY0" fmla="*/ 0 h 290076"/>
                <a:gd name="connsiteX1" fmla="*/ 237675 w 385749"/>
                <a:gd name="connsiteY1" fmla="*/ 9302 h 290076"/>
                <a:gd name="connsiteX2" fmla="*/ 385749 w 385749"/>
                <a:gd name="connsiteY2" fmla="*/ 0 h 290076"/>
                <a:gd name="connsiteX3" fmla="*/ 368666 w 385749"/>
                <a:gd name="connsiteY3" fmla="*/ 283751 h 290076"/>
                <a:gd name="connsiteX4" fmla="*/ 147485 w 385749"/>
                <a:gd name="connsiteY4" fmla="*/ 290076 h 290076"/>
                <a:gd name="connsiteX5" fmla="*/ 147609 w 385749"/>
                <a:gd name="connsiteY5" fmla="*/ 285838 h 290076"/>
                <a:gd name="connsiteX6" fmla="*/ 0 w 385749"/>
                <a:gd name="connsiteY6" fmla="*/ 290076 h 290076"/>
                <a:gd name="connsiteX7" fmla="*/ 8092 w 385749"/>
                <a:gd name="connsiteY7" fmla="*/ 14459 h 29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5749" h="290076">
                  <a:moveTo>
                    <a:pt x="238264" y="0"/>
                  </a:moveTo>
                  <a:lnTo>
                    <a:pt x="237675" y="9302"/>
                  </a:lnTo>
                  <a:lnTo>
                    <a:pt x="385749" y="0"/>
                  </a:lnTo>
                  <a:lnTo>
                    <a:pt x="368666" y="283751"/>
                  </a:lnTo>
                  <a:lnTo>
                    <a:pt x="147485" y="290076"/>
                  </a:lnTo>
                  <a:lnTo>
                    <a:pt x="147609" y="285838"/>
                  </a:lnTo>
                  <a:lnTo>
                    <a:pt x="0" y="290076"/>
                  </a:lnTo>
                  <a:lnTo>
                    <a:pt x="8092" y="14459"/>
                  </a:lnTo>
                  <a:close/>
                </a:path>
              </a:pathLst>
            </a:custGeom>
            <a:solidFill>
              <a:srgbClr val="FF997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6" name="Freeform 196">
              <a:extLst>
                <a:ext uri="{FF2B5EF4-FFF2-40B4-BE49-F238E27FC236}">
                  <a16:creationId xmlns:a16="http://schemas.microsoft.com/office/drawing/2014/main" id="{E77DEA18-1DEB-4B3F-8BB2-6DDAD3E0C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6816" y="12767320"/>
              <a:ext cx="633781" cy="243148"/>
            </a:xfrm>
            <a:custGeom>
              <a:avLst/>
              <a:gdLst>
                <a:gd name="T0" fmla="*/ 277 w 702"/>
                <a:gd name="T1" fmla="*/ 0 h 267"/>
                <a:gd name="T2" fmla="*/ 277 w 702"/>
                <a:gd name="T3" fmla="*/ 0 h 267"/>
                <a:gd name="T4" fmla="*/ 29 w 702"/>
                <a:gd name="T5" fmla="*/ 4 h 267"/>
                <a:gd name="T6" fmla="*/ 29 w 702"/>
                <a:gd name="T7" fmla="*/ 4 h 267"/>
                <a:gd name="T8" fmla="*/ 9 w 702"/>
                <a:gd name="T9" fmla="*/ 181 h 267"/>
                <a:gd name="T10" fmla="*/ 9 w 702"/>
                <a:gd name="T11" fmla="*/ 181 h 267"/>
                <a:gd name="T12" fmla="*/ 14 w 702"/>
                <a:gd name="T13" fmla="*/ 211 h 267"/>
                <a:gd name="T14" fmla="*/ 14 w 702"/>
                <a:gd name="T15" fmla="*/ 211 h 267"/>
                <a:gd name="T16" fmla="*/ 82 w 702"/>
                <a:gd name="T17" fmla="*/ 266 h 267"/>
                <a:gd name="T18" fmla="*/ 668 w 702"/>
                <a:gd name="T19" fmla="*/ 266 h 267"/>
                <a:gd name="T20" fmla="*/ 668 w 702"/>
                <a:gd name="T21" fmla="*/ 266 h 267"/>
                <a:gd name="T22" fmla="*/ 693 w 702"/>
                <a:gd name="T23" fmla="*/ 229 h 267"/>
                <a:gd name="T24" fmla="*/ 693 w 702"/>
                <a:gd name="T25" fmla="*/ 229 h 267"/>
                <a:gd name="T26" fmla="*/ 624 w 702"/>
                <a:gd name="T27" fmla="*/ 178 h 267"/>
                <a:gd name="T28" fmla="*/ 624 w 702"/>
                <a:gd name="T29" fmla="*/ 178 h 267"/>
                <a:gd name="T30" fmla="*/ 277 w 702"/>
                <a:gd name="T3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2" h="267">
                  <a:moveTo>
                    <a:pt x="277" y="0"/>
                  </a:moveTo>
                  <a:lnTo>
                    <a:pt x="277" y="0"/>
                  </a:lnTo>
                  <a:cubicBezTo>
                    <a:pt x="277" y="0"/>
                    <a:pt x="147" y="48"/>
                    <a:pt x="29" y="4"/>
                  </a:cubicBezTo>
                  <a:lnTo>
                    <a:pt x="29" y="4"/>
                  </a:lnTo>
                  <a:cubicBezTo>
                    <a:pt x="16" y="42"/>
                    <a:pt x="0" y="105"/>
                    <a:pt x="9" y="181"/>
                  </a:cubicBezTo>
                  <a:lnTo>
                    <a:pt x="9" y="181"/>
                  </a:lnTo>
                  <a:cubicBezTo>
                    <a:pt x="11" y="192"/>
                    <a:pt x="12" y="202"/>
                    <a:pt x="14" y="211"/>
                  </a:cubicBezTo>
                  <a:lnTo>
                    <a:pt x="14" y="211"/>
                  </a:lnTo>
                  <a:cubicBezTo>
                    <a:pt x="20" y="243"/>
                    <a:pt x="49" y="266"/>
                    <a:pt x="82" y="266"/>
                  </a:cubicBezTo>
                  <a:lnTo>
                    <a:pt x="668" y="266"/>
                  </a:lnTo>
                  <a:lnTo>
                    <a:pt x="668" y="266"/>
                  </a:lnTo>
                  <a:cubicBezTo>
                    <a:pt x="688" y="266"/>
                    <a:pt x="701" y="246"/>
                    <a:pt x="693" y="229"/>
                  </a:cubicBezTo>
                  <a:lnTo>
                    <a:pt x="693" y="229"/>
                  </a:lnTo>
                  <a:cubicBezTo>
                    <a:pt x="684" y="209"/>
                    <a:pt x="666" y="187"/>
                    <a:pt x="624" y="178"/>
                  </a:cubicBezTo>
                  <a:lnTo>
                    <a:pt x="624" y="178"/>
                  </a:lnTo>
                  <a:cubicBezTo>
                    <a:pt x="540" y="159"/>
                    <a:pt x="277" y="0"/>
                    <a:pt x="277" y="0"/>
                  </a:cubicBezTo>
                </a:path>
              </a:pathLst>
            </a:custGeom>
            <a:solidFill>
              <a:srgbClr val="0F05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22D8FD44-A2A1-4260-9F37-5474FFF7C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3468" y="10216248"/>
              <a:ext cx="1138463" cy="2418628"/>
            </a:xfrm>
            <a:custGeom>
              <a:avLst/>
              <a:gdLst>
                <a:gd name="connsiteX0" fmla="*/ 38504 w 1138463"/>
                <a:gd name="connsiteY0" fmla="*/ 0 h 2418628"/>
                <a:gd name="connsiteX1" fmla="*/ 109009 w 1138463"/>
                <a:gd name="connsiteY1" fmla="*/ 4399 h 2418628"/>
                <a:gd name="connsiteX2" fmla="*/ 145511 w 1138463"/>
                <a:gd name="connsiteY2" fmla="*/ 5562 h 2418628"/>
                <a:gd name="connsiteX3" fmla="*/ 146938 w 1138463"/>
                <a:gd name="connsiteY3" fmla="*/ 0 h 2418628"/>
                <a:gd name="connsiteX4" fmla="*/ 1138463 w 1138463"/>
                <a:gd name="connsiteY4" fmla="*/ 23491 h 2418628"/>
                <a:gd name="connsiteX5" fmla="*/ 1060732 w 1138463"/>
                <a:gd name="connsiteY5" fmla="*/ 580037 h 2418628"/>
                <a:gd name="connsiteX6" fmla="*/ 997462 w 1138463"/>
                <a:gd name="connsiteY6" fmla="*/ 912519 h 2418628"/>
                <a:gd name="connsiteX7" fmla="*/ 833865 w 1138463"/>
                <a:gd name="connsiteY7" fmla="*/ 2418628 h 2418628"/>
                <a:gd name="connsiteX8" fmla="*/ 708805 w 1138463"/>
                <a:gd name="connsiteY8" fmla="*/ 2418628 h 2418628"/>
                <a:gd name="connsiteX9" fmla="*/ 531075 w 1138463"/>
                <a:gd name="connsiteY9" fmla="*/ 2418628 h 2418628"/>
                <a:gd name="connsiteX10" fmla="*/ 441046 w 1138463"/>
                <a:gd name="connsiteY10" fmla="*/ 2418628 h 2418628"/>
                <a:gd name="connsiteX11" fmla="*/ 421145 w 1138463"/>
                <a:gd name="connsiteY11" fmla="*/ 2401461 h 2418628"/>
                <a:gd name="connsiteX12" fmla="*/ 93684 w 1138463"/>
                <a:gd name="connsiteY12" fmla="*/ 796873 h 2418628"/>
                <a:gd name="connsiteX13" fmla="*/ 38504 w 1138463"/>
                <a:gd name="connsiteY13" fmla="*/ 0 h 241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8463" h="2418628">
                  <a:moveTo>
                    <a:pt x="38504" y="0"/>
                  </a:moveTo>
                  <a:cubicBezTo>
                    <a:pt x="38504" y="1355"/>
                    <a:pt x="64836" y="2838"/>
                    <a:pt x="109009" y="4399"/>
                  </a:cubicBezTo>
                  <a:lnTo>
                    <a:pt x="145511" y="5562"/>
                  </a:lnTo>
                  <a:lnTo>
                    <a:pt x="146938" y="0"/>
                  </a:lnTo>
                  <a:cubicBezTo>
                    <a:pt x="146938" y="7228"/>
                    <a:pt x="1138463" y="23491"/>
                    <a:pt x="1138463" y="23491"/>
                  </a:cubicBezTo>
                  <a:cubicBezTo>
                    <a:pt x="1138463" y="23491"/>
                    <a:pt x="1114963" y="256590"/>
                    <a:pt x="1060732" y="580037"/>
                  </a:cubicBezTo>
                  <a:cubicBezTo>
                    <a:pt x="1042655" y="683938"/>
                    <a:pt x="1021866" y="795970"/>
                    <a:pt x="997462" y="912519"/>
                  </a:cubicBezTo>
                  <a:cubicBezTo>
                    <a:pt x="896231" y="1396787"/>
                    <a:pt x="833865" y="2418628"/>
                    <a:pt x="833865" y="2418628"/>
                  </a:cubicBezTo>
                  <a:lnTo>
                    <a:pt x="708805" y="2418628"/>
                  </a:lnTo>
                  <a:lnTo>
                    <a:pt x="531075" y="2418628"/>
                  </a:lnTo>
                  <a:lnTo>
                    <a:pt x="441046" y="2418628"/>
                  </a:lnTo>
                  <a:cubicBezTo>
                    <a:pt x="431096" y="2418628"/>
                    <a:pt x="422954" y="2411400"/>
                    <a:pt x="421145" y="2401461"/>
                  </a:cubicBezTo>
                  <a:cubicBezTo>
                    <a:pt x="401244" y="2250580"/>
                    <a:pt x="253796" y="1145618"/>
                    <a:pt x="93684" y="796873"/>
                  </a:cubicBezTo>
                  <a:cubicBezTo>
                    <a:pt x="-76379" y="426445"/>
                    <a:pt x="36695" y="7228"/>
                    <a:pt x="38504" y="0"/>
                  </a:cubicBezTo>
                  <a:close/>
                </a:path>
              </a:pathLst>
            </a:custGeom>
            <a:solidFill>
              <a:srgbClr val="27345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E958623-79D3-4F1C-94C8-7082A2255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3620" y="10216247"/>
              <a:ext cx="1062580" cy="2418628"/>
            </a:xfrm>
            <a:custGeom>
              <a:avLst/>
              <a:gdLst>
                <a:gd name="connsiteX0" fmla="*/ 1062580 w 1062580"/>
                <a:gd name="connsiteY0" fmla="*/ 577976 h 2418628"/>
                <a:gd name="connsiteX1" fmla="*/ 999574 w 1062580"/>
                <a:gd name="connsiteY1" fmla="*/ 910831 h 2418628"/>
                <a:gd name="connsiteX2" fmla="*/ 836660 w 1062580"/>
                <a:gd name="connsiteY2" fmla="*/ 2418626 h 2418628"/>
                <a:gd name="connsiteX3" fmla="*/ 784456 w 1062580"/>
                <a:gd name="connsiteY3" fmla="*/ 2418626 h 2418628"/>
                <a:gd name="connsiteX4" fmla="*/ 1062580 w 1062580"/>
                <a:gd name="connsiteY4" fmla="*/ 577976 h 2418628"/>
                <a:gd name="connsiteX5" fmla="*/ 38580 w 1062580"/>
                <a:gd name="connsiteY5" fmla="*/ 0 h 2418628"/>
                <a:gd name="connsiteX6" fmla="*/ 440111 w 1062580"/>
                <a:gd name="connsiteY6" fmla="*/ 12649 h 2418628"/>
                <a:gd name="connsiteX7" fmla="*/ 419264 w 1062580"/>
                <a:gd name="connsiteY7" fmla="*/ 1010095 h 2418628"/>
                <a:gd name="connsiteX8" fmla="*/ 624108 w 1062580"/>
                <a:gd name="connsiteY8" fmla="*/ 2418628 h 2418628"/>
                <a:gd name="connsiteX9" fmla="*/ 441923 w 1062580"/>
                <a:gd name="connsiteY9" fmla="*/ 2418628 h 2418628"/>
                <a:gd name="connsiteX10" fmla="*/ 421983 w 1062580"/>
                <a:gd name="connsiteY10" fmla="*/ 2401461 h 2418628"/>
                <a:gd name="connsiteX11" fmla="*/ 93870 w 1062580"/>
                <a:gd name="connsiteY11" fmla="*/ 796873 h 2418628"/>
                <a:gd name="connsiteX12" fmla="*/ 38580 w 1062580"/>
                <a:gd name="connsiteY12" fmla="*/ 0 h 241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580" h="2418628">
                  <a:moveTo>
                    <a:pt x="1062580" y="577976"/>
                  </a:moveTo>
                  <a:cubicBezTo>
                    <a:pt x="1044578" y="681993"/>
                    <a:pt x="1023877" y="794151"/>
                    <a:pt x="999574" y="910831"/>
                  </a:cubicBezTo>
                  <a:cubicBezTo>
                    <a:pt x="898766" y="1395641"/>
                    <a:pt x="836660" y="2418626"/>
                    <a:pt x="836660" y="2418626"/>
                  </a:cubicBezTo>
                  <a:lnTo>
                    <a:pt x="784456" y="2418626"/>
                  </a:lnTo>
                  <a:cubicBezTo>
                    <a:pt x="797957" y="2173508"/>
                    <a:pt x="873564" y="871033"/>
                    <a:pt x="1062580" y="577976"/>
                  </a:cubicBezTo>
                  <a:close/>
                  <a:moveTo>
                    <a:pt x="38580" y="0"/>
                  </a:moveTo>
                  <a:cubicBezTo>
                    <a:pt x="38580" y="3614"/>
                    <a:pt x="226203" y="8131"/>
                    <a:pt x="440111" y="12649"/>
                  </a:cubicBezTo>
                  <a:cubicBezTo>
                    <a:pt x="387540" y="296343"/>
                    <a:pt x="343127" y="695683"/>
                    <a:pt x="419264" y="1010095"/>
                  </a:cubicBezTo>
                  <a:cubicBezTo>
                    <a:pt x="534375" y="1479907"/>
                    <a:pt x="605980" y="2217150"/>
                    <a:pt x="624108" y="2418628"/>
                  </a:cubicBezTo>
                  <a:lnTo>
                    <a:pt x="441923" y="2418628"/>
                  </a:lnTo>
                  <a:cubicBezTo>
                    <a:pt x="431953" y="2418628"/>
                    <a:pt x="423796" y="2411400"/>
                    <a:pt x="421983" y="2401461"/>
                  </a:cubicBezTo>
                  <a:cubicBezTo>
                    <a:pt x="402042" y="2250580"/>
                    <a:pt x="254301" y="1145618"/>
                    <a:pt x="93870" y="796873"/>
                  </a:cubicBezTo>
                  <a:cubicBezTo>
                    <a:pt x="-76531" y="426445"/>
                    <a:pt x="36768" y="7228"/>
                    <a:pt x="38580" y="0"/>
                  </a:cubicBezTo>
                  <a:close/>
                </a:path>
              </a:pathLst>
            </a:custGeom>
            <a:solidFill>
              <a:srgbClr val="26233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9" name="Freeform 200">
              <a:extLst>
                <a:ext uri="{FF2B5EF4-FFF2-40B4-BE49-F238E27FC236}">
                  <a16:creationId xmlns:a16="http://schemas.microsoft.com/office/drawing/2014/main" id="{C8D45CAF-BA13-41A1-ACB3-DB47D167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5346" y="12767320"/>
              <a:ext cx="637768" cy="243148"/>
            </a:xfrm>
            <a:custGeom>
              <a:avLst/>
              <a:gdLst>
                <a:gd name="T0" fmla="*/ 279 w 704"/>
                <a:gd name="T1" fmla="*/ 0 h 267"/>
                <a:gd name="T2" fmla="*/ 279 w 704"/>
                <a:gd name="T3" fmla="*/ 0 h 267"/>
                <a:gd name="T4" fmla="*/ 31 w 704"/>
                <a:gd name="T5" fmla="*/ 4 h 267"/>
                <a:gd name="T6" fmla="*/ 31 w 704"/>
                <a:gd name="T7" fmla="*/ 4 h 267"/>
                <a:gd name="T8" fmla="*/ 11 w 704"/>
                <a:gd name="T9" fmla="*/ 181 h 267"/>
                <a:gd name="T10" fmla="*/ 11 w 704"/>
                <a:gd name="T11" fmla="*/ 181 h 267"/>
                <a:gd name="T12" fmla="*/ 15 w 704"/>
                <a:gd name="T13" fmla="*/ 211 h 267"/>
                <a:gd name="T14" fmla="*/ 15 w 704"/>
                <a:gd name="T15" fmla="*/ 211 h 267"/>
                <a:gd name="T16" fmla="*/ 83 w 704"/>
                <a:gd name="T17" fmla="*/ 266 h 267"/>
                <a:gd name="T18" fmla="*/ 670 w 704"/>
                <a:gd name="T19" fmla="*/ 266 h 267"/>
                <a:gd name="T20" fmla="*/ 670 w 704"/>
                <a:gd name="T21" fmla="*/ 266 h 267"/>
                <a:gd name="T22" fmla="*/ 694 w 704"/>
                <a:gd name="T23" fmla="*/ 229 h 267"/>
                <a:gd name="T24" fmla="*/ 694 w 704"/>
                <a:gd name="T25" fmla="*/ 229 h 267"/>
                <a:gd name="T26" fmla="*/ 625 w 704"/>
                <a:gd name="T27" fmla="*/ 178 h 267"/>
                <a:gd name="T28" fmla="*/ 625 w 704"/>
                <a:gd name="T29" fmla="*/ 178 h 267"/>
                <a:gd name="T30" fmla="*/ 279 w 704"/>
                <a:gd name="T3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4" h="267">
                  <a:moveTo>
                    <a:pt x="279" y="0"/>
                  </a:moveTo>
                  <a:lnTo>
                    <a:pt x="279" y="0"/>
                  </a:lnTo>
                  <a:cubicBezTo>
                    <a:pt x="279" y="0"/>
                    <a:pt x="148" y="48"/>
                    <a:pt x="31" y="4"/>
                  </a:cubicBezTo>
                  <a:lnTo>
                    <a:pt x="31" y="4"/>
                  </a:lnTo>
                  <a:cubicBezTo>
                    <a:pt x="18" y="42"/>
                    <a:pt x="0" y="105"/>
                    <a:pt x="11" y="181"/>
                  </a:cubicBezTo>
                  <a:lnTo>
                    <a:pt x="11" y="181"/>
                  </a:lnTo>
                  <a:cubicBezTo>
                    <a:pt x="12" y="192"/>
                    <a:pt x="13" y="202"/>
                    <a:pt x="15" y="211"/>
                  </a:cubicBezTo>
                  <a:lnTo>
                    <a:pt x="15" y="211"/>
                  </a:lnTo>
                  <a:cubicBezTo>
                    <a:pt x="22" y="243"/>
                    <a:pt x="50" y="266"/>
                    <a:pt x="83" y="266"/>
                  </a:cubicBezTo>
                  <a:lnTo>
                    <a:pt x="670" y="266"/>
                  </a:lnTo>
                  <a:lnTo>
                    <a:pt x="670" y="266"/>
                  </a:lnTo>
                  <a:cubicBezTo>
                    <a:pt x="689" y="266"/>
                    <a:pt x="703" y="246"/>
                    <a:pt x="694" y="229"/>
                  </a:cubicBezTo>
                  <a:lnTo>
                    <a:pt x="694" y="229"/>
                  </a:lnTo>
                  <a:cubicBezTo>
                    <a:pt x="686" y="209"/>
                    <a:pt x="666" y="187"/>
                    <a:pt x="625" y="178"/>
                  </a:cubicBezTo>
                  <a:lnTo>
                    <a:pt x="625" y="178"/>
                  </a:lnTo>
                  <a:cubicBezTo>
                    <a:pt x="541" y="159"/>
                    <a:pt x="279" y="0"/>
                    <a:pt x="279" y="0"/>
                  </a:cubicBezTo>
                </a:path>
              </a:pathLst>
            </a:custGeom>
            <a:solidFill>
              <a:srgbClr val="240E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0" name="Freeform 202">
              <a:extLst>
                <a:ext uri="{FF2B5EF4-FFF2-40B4-BE49-F238E27FC236}">
                  <a16:creationId xmlns:a16="http://schemas.microsoft.com/office/drawing/2014/main" id="{D85B0007-64B4-4866-A3AB-9A75C1384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36327" y="10933737"/>
              <a:ext cx="195318" cy="1702042"/>
            </a:xfrm>
            <a:custGeom>
              <a:avLst/>
              <a:gdLst>
                <a:gd name="T0" fmla="*/ 22 w 216"/>
                <a:gd name="T1" fmla="*/ 1883 h 1884"/>
                <a:gd name="T2" fmla="*/ 0 w 216"/>
                <a:gd name="T3" fmla="*/ 1883 h 1884"/>
                <a:gd name="T4" fmla="*/ 0 w 216"/>
                <a:gd name="T5" fmla="*/ 1883 h 1884"/>
                <a:gd name="T6" fmla="*/ 151 w 216"/>
                <a:gd name="T7" fmla="*/ 210 h 1884"/>
                <a:gd name="T8" fmla="*/ 151 w 216"/>
                <a:gd name="T9" fmla="*/ 210 h 1884"/>
                <a:gd name="T10" fmla="*/ 194 w 216"/>
                <a:gd name="T11" fmla="*/ 0 h 1884"/>
                <a:gd name="T12" fmla="*/ 215 w 216"/>
                <a:gd name="T13" fmla="*/ 4 h 1884"/>
                <a:gd name="T14" fmla="*/ 215 w 216"/>
                <a:gd name="T15" fmla="*/ 4 h 1884"/>
                <a:gd name="T16" fmla="*/ 173 w 216"/>
                <a:gd name="T17" fmla="*/ 214 h 1884"/>
                <a:gd name="T18" fmla="*/ 173 w 216"/>
                <a:gd name="T19" fmla="*/ 214 h 1884"/>
                <a:gd name="T20" fmla="*/ 22 w 216"/>
                <a:gd name="T21" fmla="*/ 1883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" h="1884">
                  <a:moveTo>
                    <a:pt x="22" y="1883"/>
                  </a:moveTo>
                  <a:lnTo>
                    <a:pt x="0" y="1883"/>
                  </a:lnTo>
                  <a:lnTo>
                    <a:pt x="0" y="1883"/>
                  </a:lnTo>
                  <a:cubicBezTo>
                    <a:pt x="3" y="1836"/>
                    <a:pt x="43" y="729"/>
                    <a:pt x="151" y="210"/>
                  </a:cubicBezTo>
                  <a:lnTo>
                    <a:pt x="151" y="210"/>
                  </a:lnTo>
                  <a:cubicBezTo>
                    <a:pt x="166" y="142"/>
                    <a:pt x="180" y="71"/>
                    <a:pt x="194" y="0"/>
                  </a:cubicBezTo>
                  <a:lnTo>
                    <a:pt x="215" y="4"/>
                  </a:lnTo>
                  <a:lnTo>
                    <a:pt x="215" y="4"/>
                  </a:lnTo>
                  <a:cubicBezTo>
                    <a:pt x="201" y="75"/>
                    <a:pt x="188" y="146"/>
                    <a:pt x="173" y="214"/>
                  </a:cubicBezTo>
                  <a:lnTo>
                    <a:pt x="173" y="214"/>
                  </a:lnTo>
                  <a:cubicBezTo>
                    <a:pt x="65" y="731"/>
                    <a:pt x="24" y="1836"/>
                    <a:pt x="22" y="1883"/>
                  </a:cubicBezTo>
                </a:path>
              </a:pathLst>
            </a:custGeom>
            <a:solidFill>
              <a:srgbClr val="26233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C05E2EB3-C01A-4CFC-AC29-2269908C7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9395" y="8530146"/>
              <a:ext cx="1370298" cy="1904916"/>
            </a:xfrm>
            <a:custGeom>
              <a:avLst/>
              <a:gdLst>
                <a:gd name="connsiteX0" fmla="*/ 566342 w 1370298"/>
                <a:gd name="connsiteY0" fmla="*/ 0 h 1904916"/>
                <a:gd name="connsiteX1" fmla="*/ 583558 w 1370298"/>
                <a:gd name="connsiteY1" fmla="*/ 15369 h 1904916"/>
                <a:gd name="connsiteX2" fmla="*/ 668736 w 1370298"/>
                <a:gd name="connsiteY2" fmla="*/ 96734 h 1904916"/>
                <a:gd name="connsiteX3" fmla="*/ 671181 w 1370298"/>
                <a:gd name="connsiteY3" fmla="*/ 99025 h 1904916"/>
                <a:gd name="connsiteX4" fmla="*/ 700965 w 1370298"/>
                <a:gd name="connsiteY4" fmla="*/ 24822 h 1904916"/>
                <a:gd name="connsiteX5" fmla="*/ 700965 w 1370298"/>
                <a:gd name="connsiteY5" fmla="*/ 23917 h 1904916"/>
                <a:gd name="connsiteX6" fmla="*/ 702772 w 1370298"/>
                <a:gd name="connsiteY6" fmla="*/ 24822 h 1904916"/>
                <a:gd name="connsiteX7" fmla="*/ 819295 w 1370298"/>
                <a:gd name="connsiteY7" fmla="*/ 96280 h 1904916"/>
                <a:gd name="connsiteX8" fmla="*/ 826522 w 1370298"/>
                <a:gd name="connsiteY8" fmla="*/ 100803 h 1904916"/>
                <a:gd name="connsiteX9" fmla="*/ 999997 w 1370298"/>
                <a:gd name="connsiteY9" fmla="*/ 101681 h 1904916"/>
                <a:gd name="connsiteX10" fmla="*/ 1002083 w 1370298"/>
                <a:gd name="connsiteY10" fmla="*/ 100197 h 1904916"/>
                <a:gd name="connsiteX11" fmla="*/ 1018300 w 1370298"/>
                <a:gd name="connsiteY11" fmla="*/ 103821 h 1904916"/>
                <a:gd name="connsiteX12" fmla="*/ 1037220 w 1370298"/>
                <a:gd name="connsiteY12" fmla="*/ 140973 h 1904916"/>
                <a:gd name="connsiteX13" fmla="*/ 1348950 w 1370298"/>
                <a:gd name="connsiteY13" fmla="*/ 636635 h 1904916"/>
                <a:gd name="connsiteX14" fmla="*/ 1348950 w 1370298"/>
                <a:gd name="connsiteY14" fmla="*/ 652946 h 1904916"/>
                <a:gd name="connsiteX15" fmla="*/ 1267864 w 1370298"/>
                <a:gd name="connsiteY15" fmla="*/ 731781 h 1904916"/>
                <a:gd name="connsiteX16" fmla="*/ 1185990 w 1370298"/>
                <a:gd name="connsiteY16" fmla="*/ 795098 h 1904916"/>
                <a:gd name="connsiteX17" fmla="*/ 1157983 w 1370298"/>
                <a:gd name="connsiteY17" fmla="*/ 809704 h 1904916"/>
                <a:gd name="connsiteX18" fmla="*/ 1171900 w 1370298"/>
                <a:gd name="connsiteY18" fmla="*/ 869113 h 1904916"/>
                <a:gd name="connsiteX19" fmla="*/ 1244741 w 1370298"/>
                <a:gd name="connsiteY19" fmla="*/ 1135599 h 1904916"/>
                <a:gd name="connsiteX20" fmla="*/ 1370298 w 1370298"/>
                <a:gd name="connsiteY20" fmla="*/ 1750687 h 1904916"/>
                <a:gd name="connsiteX21" fmla="*/ 844587 w 1370298"/>
                <a:gd name="connsiteY21" fmla="*/ 1899032 h 1904916"/>
                <a:gd name="connsiteX22" fmla="*/ 67764 w 1370298"/>
                <a:gd name="connsiteY22" fmla="*/ 1602343 h 1904916"/>
                <a:gd name="connsiteX23" fmla="*/ 339068 w 1370298"/>
                <a:gd name="connsiteY23" fmla="*/ 926431 h 1904916"/>
                <a:gd name="connsiteX24" fmla="*/ 322362 w 1370298"/>
                <a:gd name="connsiteY24" fmla="*/ 919647 h 1904916"/>
                <a:gd name="connsiteX25" fmla="*/ 187572 w 1370298"/>
                <a:gd name="connsiteY25" fmla="*/ 841673 h 1904916"/>
                <a:gd name="connsiteX26" fmla="*/ 137734 w 1370298"/>
                <a:gd name="connsiteY26" fmla="*/ 805511 h 1904916"/>
                <a:gd name="connsiteX27" fmla="*/ 0 w 1370298"/>
                <a:gd name="connsiteY27" fmla="*/ 692504 h 1904916"/>
                <a:gd name="connsiteX28" fmla="*/ 566342 w 1370298"/>
                <a:gd name="connsiteY28" fmla="*/ 0 h 190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70298" h="1904916">
                  <a:moveTo>
                    <a:pt x="566342" y="0"/>
                  </a:moveTo>
                  <a:lnTo>
                    <a:pt x="583558" y="15369"/>
                  </a:lnTo>
                  <a:lnTo>
                    <a:pt x="668736" y="96734"/>
                  </a:lnTo>
                  <a:lnTo>
                    <a:pt x="671181" y="99025"/>
                  </a:lnTo>
                  <a:lnTo>
                    <a:pt x="700965" y="24822"/>
                  </a:lnTo>
                  <a:lnTo>
                    <a:pt x="700965" y="23917"/>
                  </a:lnTo>
                  <a:lnTo>
                    <a:pt x="702772" y="24822"/>
                  </a:lnTo>
                  <a:lnTo>
                    <a:pt x="819295" y="96280"/>
                  </a:lnTo>
                  <a:lnTo>
                    <a:pt x="826522" y="100803"/>
                  </a:lnTo>
                  <a:lnTo>
                    <a:pt x="999997" y="101681"/>
                  </a:lnTo>
                  <a:lnTo>
                    <a:pt x="1002083" y="100197"/>
                  </a:lnTo>
                  <a:cubicBezTo>
                    <a:pt x="1007489" y="95666"/>
                    <a:pt x="1015597" y="97478"/>
                    <a:pt x="1018300" y="103821"/>
                  </a:cubicBezTo>
                  <a:cubicBezTo>
                    <a:pt x="1022805" y="111977"/>
                    <a:pt x="1029112" y="123757"/>
                    <a:pt x="1037220" y="140973"/>
                  </a:cubicBezTo>
                  <a:cubicBezTo>
                    <a:pt x="1099386" y="260585"/>
                    <a:pt x="1261558" y="562331"/>
                    <a:pt x="1348950" y="636635"/>
                  </a:cubicBezTo>
                  <a:cubicBezTo>
                    <a:pt x="1353455" y="641166"/>
                    <a:pt x="1354356" y="648415"/>
                    <a:pt x="1348950" y="652946"/>
                  </a:cubicBezTo>
                  <a:cubicBezTo>
                    <a:pt x="1334535" y="668351"/>
                    <a:pt x="1303903" y="700066"/>
                    <a:pt x="1267864" y="731781"/>
                  </a:cubicBezTo>
                  <a:cubicBezTo>
                    <a:pt x="1241737" y="754888"/>
                    <a:pt x="1213131" y="777994"/>
                    <a:pt x="1185990" y="795098"/>
                  </a:cubicBezTo>
                  <a:lnTo>
                    <a:pt x="1157983" y="809704"/>
                  </a:lnTo>
                  <a:lnTo>
                    <a:pt x="1171900" y="869113"/>
                  </a:lnTo>
                  <a:cubicBezTo>
                    <a:pt x="1198279" y="977700"/>
                    <a:pt x="1223740" y="1073412"/>
                    <a:pt x="1244741" y="1135599"/>
                  </a:cubicBezTo>
                  <a:cubicBezTo>
                    <a:pt x="1328747" y="1383443"/>
                    <a:pt x="1370298" y="1750687"/>
                    <a:pt x="1370298" y="1750687"/>
                  </a:cubicBezTo>
                  <a:cubicBezTo>
                    <a:pt x="1370298" y="1750687"/>
                    <a:pt x="1134541" y="1870991"/>
                    <a:pt x="844587" y="1899032"/>
                  </a:cubicBezTo>
                  <a:cubicBezTo>
                    <a:pt x="585345" y="1924359"/>
                    <a:pt x="283649" y="1875514"/>
                    <a:pt x="67764" y="1602343"/>
                  </a:cubicBezTo>
                  <a:lnTo>
                    <a:pt x="339068" y="926431"/>
                  </a:lnTo>
                  <a:lnTo>
                    <a:pt x="322362" y="919647"/>
                  </a:lnTo>
                  <a:cubicBezTo>
                    <a:pt x="276148" y="897724"/>
                    <a:pt x="230161" y="870151"/>
                    <a:pt x="187572" y="841673"/>
                  </a:cubicBezTo>
                  <a:cubicBezTo>
                    <a:pt x="170356" y="829016"/>
                    <a:pt x="153139" y="818167"/>
                    <a:pt x="137734" y="805511"/>
                  </a:cubicBezTo>
                  <a:cubicBezTo>
                    <a:pt x="56181" y="745843"/>
                    <a:pt x="0" y="692504"/>
                    <a:pt x="0" y="692504"/>
                  </a:cubicBezTo>
                  <a:cubicBezTo>
                    <a:pt x="258252" y="203412"/>
                    <a:pt x="566342" y="0"/>
                    <a:pt x="566342" y="0"/>
                  </a:cubicBezTo>
                  <a:close/>
                </a:path>
              </a:pathLst>
            </a:custGeom>
            <a:solidFill>
              <a:srgbClr val="FFD0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7C20C252-EEC2-4650-82C7-54FF66FE0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9396" y="8530147"/>
              <a:ext cx="1270643" cy="1900963"/>
            </a:xfrm>
            <a:custGeom>
              <a:avLst/>
              <a:gdLst>
                <a:gd name="connsiteX0" fmla="*/ 1011663 w 1270643"/>
                <a:gd name="connsiteY0" fmla="*/ 97931 h 1900963"/>
                <a:gd name="connsiteX1" fmla="*/ 1018822 w 1270643"/>
                <a:gd name="connsiteY1" fmla="*/ 103821 h 1900963"/>
                <a:gd name="connsiteX2" fmla="*/ 1037913 w 1270643"/>
                <a:gd name="connsiteY2" fmla="*/ 140973 h 1900963"/>
                <a:gd name="connsiteX3" fmla="*/ 1058823 w 1270643"/>
                <a:gd name="connsiteY3" fmla="*/ 277801 h 1900963"/>
                <a:gd name="connsiteX4" fmla="*/ 1270643 w 1270643"/>
                <a:gd name="connsiteY4" fmla="*/ 731781 h 1900963"/>
                <a:gd name="connsiteX5" fmla="*/ 1188028 w 1270643"/>
                <a:gd name="connsiteY5" fmla="*/ 795098 h 1900963"/>
                <a:gd name="connsiteX6" fmla="*/ 1158177 w 1270643"/>
                <a:gd name="connsiteY6" fmla="*/ 810527 h 1900963"/>
                <a:gd name="connsiteX7" fmla="*/ 1132088 w 1270643"/>
                <a:gd name="connsiteY7" fmla="*/ 699156 h 1900963"/>
                <a:gd name="connsiteX8" fmla="*/ 1005373 w 1270643"/>
                <a:gd name="connsiteY8" fmla="*/ 101708 h 1900963"/>
                <a:gd name="connsiteX9" fmla="*/ 1000352 w 1270643"/>
                <a:gd name="connsiteY9" fmla="*/ 101683 h 1900963"/>
                <a:gd name="connsiteX10" fmla="*/ 1002459 w 1270643"/>
                <a:gd name="connsiteY10" fmla="*/ 100197 h 1900963"/>
                <a:gd name="connsiteX11" fmla="*/ 1011663 w 1270643"/>
                <a:gd name="connsiteY11" fmla="*/ 97931 h 1900963"/>
                <a:gd name="connsiteX12" fmla="*/ 700601 w 1270643"/>
                <a:gd name="connsiteY12" fmla="*/ 23918 h 1900963"/>
                <a:gd name="connsiteX13" fmla="*/ 702406 w 1270643"/>
                <a:gd name="connsiteY13" fmla="*/ 23918 h 1900963"/>
                <a:gd name="connsiteX14" fmla="*/ 828793 w 1270643"/>
                <a:gd name="connsiteY14" fmla="*/ 51010 h 1900963"/>
                <a:gd name="connsiteX15" fmla="*/ 817960 w 1270643"/>
                <a:gd name="connsiteY15" fmla="*/ 95261 h 1900963"/>
                <a:gd name="connsiteX16" fmla="*/ 550742 w 1270643"/>
                <a:gd name="connsiteY16" fmla="*/ 1405622 h 1900963"/>
                <a:gd name="connsiteX17" fmla="*/ 844140 w 1270643"/>
                <a:gd name="connsiteY17" fmla="*/ 1895089 h 1900963"/>
                <a:gd name="connsiteX18" fmla="*/ 67764 w 1270643"/>
                <a:gd name="connsiteY18" fmla="*/ 1598880 h 1900963"/>
                <a:gd name="connsiteX19" fmla="*/ 338578 w 1270643"/>
                <a:gd name="connsiteY19" fmla="*/ 924898 h 1900963"/>
                <a:gd name="connsiteX20" fmla="*/ 458510 w 1270643"/>
                <a:gd name="connsiteY20" fmla="*/ 963721 h 1900963"/>
                <a:gd name="connsiteX21" fmla="*/ 728542 w 1270643"/>
                <a:gd name="connsiteY21" fmla="*/ 152786 h 1900963"/>
                <a:gd name="connsiteX22" fmla="*/ 670629 w 1270643"/>
                <a:gd name="connsiteY22" fmla="*/ 98509 h 1900963"/>
                <a:gd name="connsiteX23" fmla="*/ 563918 w 1270643"/>
                <a:gd name="connsiteY23" fmla="*/ 0 h 1900963"/>
                <a:gd name="connsiteX24" fmla="*/ 581061 w 1270643"/>
                <a:gd name="connsiteY24" fmla="*/ 15345 h 1900963"/>
                <a:gd name="connsiteX25" fmla="*/ 137145 w 1270643"/>
                <a:gd name="connsiteY25" fmla="*/ 804279 h 1900963"/>
                <a:gd name="connsiteX26" fmla="*/ 0 w 1270643"/>
                <a:gd name="connsiteY26" fmla="*/ 691445 h 1900963"/>
                <a:gd name="connsiteX27" fmla="*/ 563918 w 1270643"/>
                <a:gd name="connsiteY27" fmla="*/ 0 h 19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0643" h="1900963">
                  <a:moveTo>
                    <a:pt x="1011663" y="97931"/>
                  </a:moveTo>
                  <a:cubicBezTo>
                    <a:pt x="1014731" y="98611"/>
                    <a:pt x="1017459" y="100650"/>
                    <a:pt x="1018822" y="103821"/>
                  </a:cubicBezTo>
                  <a:cubicBezTo>
                    <a:pt x="1023368" y="111977"/>
                    <a:pt x="1029732" y="123757"/>
                    <a:pt x="1037913" y="140973"/>
                  </a:cubicBezTo>
                  <a:cubicBezTo>
                    <a:pt x="1037913" y="196248"/>
                    <a:pt x="1042459" y="251523"/>
                    <a:pt x="1058823" y="277801"/>
                  </a:cubicBezTo>
                  <a:cubicBezTo>
                    <a:pt x="1092459" y="329452"/>
                    <a:pt x="1226097" y="630293"/>
                    <a:pt x="1270643" y="731781"/>
                  </a:cubicBezTo>
                  <a:cubicBezTo>
                    <a:pt x="1244279" y="754888"/>
                    <a:pt x="1215415" y="777994"/>
                    <a:pt x="1188028" y="795098"/>
                  </a:cubicBezTo>
                  <a:lnTo>
                    <a:pt x="1158177" y="810527"/>
                  </a:lnTo>
                  <a:lnTo>
                    <a:pt x="1132088" y="699156"/>
                  </a:lnTo>
                  <a:cubicBezTo>
                    <a:pt x="1066062" y="408404"/>
                    <a:pt x="1005373" y="101708"/>
                    <a:pt x="1005373" y="101708"/>
                  </a:cubicBezTo>
                  <a:lnTo>
                    <a:pt x="1000352" y="101683"/>
                  </a:lnTo>
                  <a:lnTo>
                    <a:pt x="1002459" y="100197"/>
                  </a:lnTo>
                  <a:cubicBezTo>
                    <a:pt x="1005186" y="97932"/>
                    <a:pt x="1008595" y="97252"/>
                    <a:pt x="1011663" y="97931"/>
                  </a:cubicBezTo>
                  <a:close/>
                  <a:moveTo>
                    <a:pt x="700601" y="23918"/>
                  </a:moveTo>
                  <a:lnTo>
                    <a:pt x="702406" y="23918"/>
                  </a:lnTo>
                  <a:lnTo>
                    <a:pt x="828793" y="51010"/>
                  </a:lnTo>
                  <a:cubicBezTo>
                    <a:pt x="828793" y="51010"/>
                    <a:pt x="825182" y="66363"/>
                    <a:pt x="817960" y="95261"/>
                  </a:cubicBezTo>
                  <a:cubicBezTo>
                    <a:pt x="766503" y="310193"/>
                    <a:pt x="544423" y="1241263"/>
                    <a:pt x="550742" y="1405622"/>
                  </a:cubicBezTo>
                  <a:cubicBezTo>
                    <a:pt x="557062" y="1559145"/>
                    <a:pt x="780947" y="1683769"/>
                    <a:pt x="844140" y="1895089"/>
                  </a:cubicBezTo>
                  <a:cubicBezTo>
                    <a:pt x="585047" y="1920375"/>
                    <a:pt x="283524" y="1871609"/>
                    <a:pt x="67764" y="1598880"/>
                  </a:cubicBezTo>
                  <a:lnTo>
                    <a:pt x="338578" y="924898"/>
                  </a:lnTo>
                  <a:lnTo>
                    <a:pt x="458510" y="963721"/>
                  </a:lnTo>
                  <a:cubicBezTo>
                    <a:pt x="458510" y="963721"/>
                    <a:pt x="716762" y="435754"/>
                    <a:pt x="728542" y="152786"/>
                  </a:cubicBezTo>
                  <a:lnTo>
                    <a:pt x="670629" y="98509"/>
                  </a:lnTo>
                  <a:close/>
                  <a:moveTo>
                    <a:pt x="563918" y="0"/>
                  </a:moveTo>
                  <a:lnTo>
                    <a:pt x="581061" y="15345"/>
                  </a:lnTo>
                  <a:cubicBezTo>
                    <a:pt x="288726" y="379122"/>
                    <a:pt x="177747" y="669781"/>
                    <a:pt x="137145" y="804279"/>
                  </a:cubicBezTo>
                  <a:cubicBezTo>
                    <a:pt x="55941" y="744703"/>
                    <a:pt x="0" y="691445"/>
                    <a:pt x="0" y="691445"/>
                  </a:cubicBezTo>
                  <a:cubicBezTo>
                    <a:pt x="257146" y="203101"/>
                    <a:pt x="563918" y="0"/>
                    <a:pt x="563918" y="0"/>
                  </a:cubicBezTo>
                  <a:close/>
                </a:path>
              </a:pathLst>
            </a:custGeom>
            <a:solidFill>
              <a:srgbClr val="FFAB1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B195BE46-04D2-498C-B9E8-CA2F34A50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0940" y="8279181"/>
              <a:ext cx="274039" cy="182299"/>
            </a:xfrm>
            <a:custGeom>
              <a:avLst/>
              <a:gdLst>
                <a:gd name="connsiteX0" fmla="*/ 17749 w 274039"/>
                <a:gd name="connsiteY0" fmla="*/ 0 h 182299"/>
                <a:gd name="connsiteX1" fmla="*/ 31139 w 274039"/>
                <a:gd name="connsiteY1" fmla="*/ 24541 h 182299"/>
                <a:gd name="connsiteX2" fmla="*/ 76854 w 274039"/>
                <a:gd name="connsiteY2" fmla="*/ 66689 h 182299"/>
                <a:gd name="connsiteX3" fmla="*/ 240024 w 274039"/>
                <a:gd name="connsiteY3" fmla="*/ 103755 h 182299"/>
                <a:gd name="connsiteX4" fmla="*/ 274039 w 274039"/>
                <a:gd name="connsiteY4" fmla="*/ 94184 h 182299"/>
                <a:gd name="connsiteX5" fmla="*/ 230003 w 274039"/>
                <a:gd name="connsiteY5" fmla="*/ 182299 h 182299"/>
                <a:gd name="connsiteX6" fmla="*/ 0 w 274039"/>
                <a:gd name="connsiteY6" fmla="*/ 85282 h 182299"/>
                <a:gd name="connsiteX7" fmla="*/ 13813 w 274039"/>
                <a:gd name="connsiteY7" fmla="*/ 28953 h 18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4039" h="182299">
                  <a:moveTo>
                    <a:pt x="17749" y="0"/>
                  </a:moveTo>
                  <a:lnTo>
                    <a:pt x="31139" y="24541"/>
                  </a:lnTo>
                  <a:cubicBezTo>
                    <a:pt x="43694" y="41230"/>
                    <a:pt x="58777" y="55613"/>
                    <a:pt x="76854" y="66689"/>
                  </a:cubicBezTo>
                  <a:cubicBezTo>
                    <a:pt x="131085" y="99580"/>
                    <a:pt x="187731" y="111490"/>
                    <a:pt x="240024" y="103755"/>
                  </a:cubicBezTo>
                  <a:lnTo>
                    <a:pt x="274039" y="94184"/>
                  </a:lnTo>
                  <a:lnTo>
                    <a:pt x="230003" y="182299"/>
                  </a:lnTo>
                  <a:cubicBezTo>
                    <a:pt x="123087" y="175952"/>
                    <a:pt x="47618" y="127897"/>
                    <a:pt x="0" y="85282"/>
                  </a:cubicBezTo>
                  <a:cubicBezTo>
                    <a:pt x="5391" y="68961"/>
                    <a:pt x="10107" y="49014"/>
                    <a:pt x="13813" y="28953"/>
                  </a:cubicBezTo>
                  <a:close/>
                </a:path>
              </a:pathLst>
            </a:custGeom>
            <a:solidFill>
              <a:srgbClr val="FC67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CD86B157-5321-4CF3-9912-51BCAA6E8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0859" y="8452255"/>
              <a:ext cx="470327" cy="361317"/>
            </a:xfrm>
            <a:custGeom>
              <a:avLst/>
              <a:gdLst>
                <a:gd name="connsiteX0" fmla="*/ 79281 w 470327"/>
                <a:gd name="connsiteY0" fmla="*/ 881 h 361317"/>
                <a:gd name="connsiteX1" fmla="*/ 108285 w 470327"/>
                <a:gd name="connsiteY1" fmla="*/ 10816 h 361317"/>
                <a:gd name="connsiteX2" fmla="*/ 247217 w 470327"/>
                <a:gd name="connsiteY2" fmla="*/ 153077 h 361317"/>
                <a:gd name="connsiteX3" fmla="*/ 323131 w 470327"/>
                <a:gd name="connsiteY3" fmla="*/ 200816 h 361317"/>
                <a:gd name="connsiteX4" fmla="*/ 325842 w 470327"/>
                <a:gd name="connsiteY4" fmla="*/ 185018 h 361317"/>
                <a:gd name="connsiteX5" fmla="*/ 355456 w 470327"/>
                <a:gd name="connsiteY5" fmla="*/ 71571 h 361317"/>
                <a:gd name="connsiteX6" fmla="*/ 356360 w 470327"/>
                <a:gd name="connsiteY6" fmla="*/ 68851 h 361317"/>
                <a:gd name="connsiteX7" fmla="*/ 358168 w 470327"/>
                <a:gd name="connsiteY7" fmla="*/ 64319 h 361317"/>
                <a:gd name="connsiteX8" fmla="*/ 367206 w 470327"/>
                <a:gd name="connsiteY8" fmla="*/ 38032 h 361317"/>
                <a:gd name="connsiteX9" fmla="*/ 422339 w 470327"/>
                <a:gd name="connsiteY9" fmla="*/ 85167 h 361317"/>
                <a:gd name="connsiteX10" fmla="*/ 451261 w 470327"/>
                <a:gd name="connsiteY10" fmla="*/ 129583 h 361317"/>
                <a:gd name="connsiteX11" fmla="*/ 470242 w 470327"/>
                <a:gd name="connsiteY11" fmla="*/ 197567 h 361317"/>
                <a:gd name="connsiteX12" fmla="*/ 416916 w 470327"/>
                <a:gd name="connsiteY12" fmla="*/ 342599 h 361317"/>
                <a:gd name="connsiteX13" fmla="*/ 402455 w 470327"/>
                <a:gd name="connsiteY13" fmla="*/ 340786 h 361317"/>
                <a:gd name="connsiteX14" fmla="*/ 336999 w 470327"/>
                <a:gd name="connsiteY14" fmla="*/ 252960 h 361317"/>
                <a:gd name="connsiteX15" fmla="*/ 331383 w 470327"/>
                <a:gd name="connsiteY15" fmla="*/ 247157 h 361317"/>
                <a:gd name="connsiteX16" fmla="*/ 323439 w 470327"/>
                <a:gd name="connsiteY16" fmla="*/ 262031 h 361317"/>
                <a:gd name="connsiteX17" fmla="*/ 292282 w 470327"/>
                <a:gd name="connsiteY17" fmla="*/ 354049 h 361317"/>
                <a:gd name="connsiteX18" fmla="*/ 280499 w 470327"/>
                <a:gd name="connsiteY18" fmla="*/ 359469 h 361317"/>
                <a:gd name="connsiteX19" fmla="*/ 4050 w 470327"/>
                <a:gd name="connsiteY19" fmla="*/ 102947 h 361317"/>
                <a:gd name="connsiteX20" fmla="*/ 2238 w 470327"/>
                <a:gd name="connsiteY20" fmla="*/ 72237 h 361317"/>
                <a:gd name="connsiteX21" fmla="*/ 79281 w 470327"/>
                <a:gd name="connsiteY21" fmla="*/ 881 h 36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0327" h="361317">
                  <a:moveTo>
                    <a:pt x="79281" y="881"/>
                  </a:moveTo>
                  <a:cubicBezTo>
                    <a:pt x="90157" y="-1829"/>
                    <a:pt x="102847" y="1784"/>
                    <a:pt x="108285" y="10816"/>
                  </a:cubicBezTo>
                  <a:cubicBezTo>
                    <a:pt x="125280" y="35881"/>
                    <a:pt x="162668" y="90923"/>
                    <a:pt x="247217" y="153077"/>
                  </a:cubicBezTo>
                  <a:lnTo>
                    <a:pt x="323131" y="200816"/>
                  </a:lnTo>
                  <a:lnTo>
                    <a:pt x="325842" y="185018"/>
                  </a:lnTo>
                  <a:cubicBezTo>
                    <a:pt x="335460" y="139044"/>
                    <a:pt x="350033" y="89246"/>
                    <a:pt x="355456" y="71571"/>
                  </a:cubicBezTo>
                  <a:lnTo>
                    <a:pt x="356360" y="68851"/>
                  </a:lnTo>
                  <a:cubicBezTo>
                    <a:pt x="357264" y="66132"/>
                    <a:pt x="358168" y="64319"/>
                    <a:pt x="358168" y="64319"/>
                  </a:cubicBezTo>
                  <a:lnTo>
                    <a:pt x="367206" y="38032"/>
                  </a:lnTo>
                  <a:cubicBezTo>
                    <a:pt x="367206" y="38032"/>
                    <a:pt x="408782" y="68851"/>
                    <a:pt x="422339" y="85167"/>
                  </a:cubicBezTo>
                  <a:cubicBezTo>
                    <a:pt x="434089" y="97858"/>
                    <a:pt x="443127" y="112361"/>
                    <a:pt x="451261" y="129583"/>
                  </a:cubicBezTo>
                  <a:cubicBezTo>
                    <a:pt x="461203" y="152245"/>
                    <a:pt x="469338" y="173999"/>
                    <a:pt x="470242" y="197567"/>
                  </a:cubicBezTo>
                  <a:cubicBezTo>
                    <a:pt x="472049" y="252860"/>
                    <a:pt x="444935" y="298183"/>
                    <a:pt x="416916" y="342599"/>
                  </a:cubicBezTo>
                  <a:cubicBezTo>
                    <a:pt x="413301" y="348038"/>
                    <a:pt x="405167" y="347131"/>
                    <a:pt x="402455" y="340786"/>
                  </a:cubicBezTo>
                  <a:cubicBezTo>
                    <a:pt x="390931" y="312913"/>
                    <a:pt x="358055" y="275352"/>
                    <a:pt x="336999" y="252960"/>
                  </a:cubicBezTo>
                  <a:lnTo>
                    <a:pt x="331383" y="247157"/>
                  </a:lnTo>
                  <a:lnTo>
                    <a:pt x="323439" y="262031"/>
                  </a:lnTo>
                  <a:cubicBezTo>
                    <a:pt x="310409" y="288564"/>
                    <a:pt x="296360" y="322887"/>
                    <a:pt x="292282" y="354049"/>
                  </a:cubicBezTo>
                  <a:cubicBezTo>
                    <a:pt x="292282" y="359469"/>
                    <a:pt x="285937" y="363985"/>
                    <a:pt x="280499" y="359469"/>
                  </a:cubicBezTo>
                  <a:cubicBezTo>
                    <a:pt x="233366" y="328758"/>
                    <a:pt x="52995" y="205917"/>
                    <a:pt x="4050" y="102947"/>
                  </a:cubicBezTo>
                  <a:cubicBezTo>
                    <a:pt x="-482" y="92108"/>
                    <a:pt x="-1388" y="82173"/>
                    <a:pt x="2238" y="72237"/>
                  </a:cubicBezTo>
                  <a:cubicBezTo>
                    <a:pt x="9489" y="50559"/>
                    <a:pt x="29429" y="15333"/>
                    <a:pt x="79281" y="881"/>
                  </a:cubicBezTo>
                  <a:close/>
                </a:path>
              </a:pathLst>
            </a:custGeom>
            <a:solidFill>
              <a:srgbClr val="FDDC7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FC0FA30-2086-40E7-A55C-549AB5DB6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69893" y="7477589"/>
              <a:ext cx="805740" cy="734706"/>
            </a:xfrm>
            <a:custGeom>
              <a:avLst/>
              <a:gdLst>
                <a:gd name="connsiteX0" fmla="*/ 386094 w 805740"/>
                <a:gd name="connsiteY0" fmla="*/ 1326 h 734706"/>
                <a:gd name="connsiteX1" fmla="*/ 600251 w 805740"/>
                <a:gd name="connsiteY1" fmla="*/ 83745 h 734706"/>
                <a:gd name="connsiteX2" fmla="*/ 765613 w 805740"/>
                <a:gd name="connsiteY2" fmla="*/ 57479 h 734706"/>
                <a:gd name="connsiteX3" fmla="*/ 723425 w 805740"/>
                <a:gd name="connsiteY3" fmla="*/ 297944 h 734706"/>
                <a:gd name="connsiteX4" fmla="*/ 715334 w 805740"/>
                <a:gd name="connsiteY4" fmla="*/ 303927 h 734706"/>
                <a:gd name="connsiteX5" fmla="*/ 717610 w 805740"/>
                <a:gd name="connsiteY5" fmla="*/ 306076 h 734706"/>
                <a:gd name="connsiteX6" fmla="*/ 734833 w 805740"/>
                <a:gd name="connsiteY6" fmla="*/ 340815 h 734706"/>
                <a:gd name="connsiteX7" fmla="*/ 733920 w 805740"/>
                <a:gd name="connsiteY7" fmla="*/ 509006 h 734706"/>
                <a:gd name="connsiteX8" fmla="*/ 693771 w 805740"/>
                <a:gd name="connsiteY8" fmla="*/ 586355 h 734706"/>
                <a:gd name="connsiteX9" fmla="*/ 642673 w 805740"/>
                <a:gd name="connsiteY9" fmla="*/ 632225 h 734706"/>
                <a:gd name="connsiteX10" fmla="*/ 640527 w 805740"/>
                <a:gd name="connsiteY10" fmla="*/ 631505 h 734706"/>
                <a:gd name="connsiteX11" fmla="*/ 646375 w 805740"/>
                <a:gd name="connsiteY11" fmla="*/ 574000 h 734706"/>
                <a:gd name="connsiteX12" fmla="*/ 627697 w 805740"/>
                <a:gd name="connsiteY12" fmla="*/ 362483 h 734706"/>
                <a:gd name="connsiteX13" fmla="*/ 627118 w 805740"/>
                <a:gd name="connsiteY13" fmla="*/ 360181 h 734706"/>
                <a:gd name="connsiteX14" fmla="*/ 593926 w 805740"/>
                <a:gd name="connsiteY14" fmla="*/ 377193 h 734706"/>
                <a:gd name="connsiteX15" fmla="*/ 370732 w 805740"/>
                <a:gd name="connsiteY15" fmla="*/ 377193 h 734706"/>
                <a:gd name="connsiteX16" fmla="*/ 218616 w 805740"/>
                <a:gd name="connsiteY16" fmla="*/ 569879 h 734706"/>
                <a:gd name="connsiteX17" fmla="*/ 164166 w 805740"/>
                <a:gd name="connsiteY17" fmla="*/ 590671 h 734706"/>
                <a:gd name="connsiteX18" fmla="*/ 148260 w 805740"/>
                <a:gd name="connsiteY18" fmla="*/ 574959 h 734706"/>
                <a:gd name="connsiteX19" fmla="*/ 96900 w 805740"/>
                <a:gd name="connsiteY19" fmla="*/ 601231 h 734706"/>
                <a:gd name="connsiteX20" fmla="*/ 122580 w 805740"/>
                <a:gd name="connsiteY20" fmla="*/ 682764 h 734706"/>
                <a:gd name="connsiteX21" fmla="*/ 155597 w 805740"/>
                <a:gd name="connsiteY21" fmla="*/ 708129 h 734706"/>
                <a:gd name="connsiteX22" fmla="*/ 176233 w 805740"/>
                <a:gd name="connsiteY22" fmla="*/ 715490 h 734706"/>
                <a:gd name="connsiteX23" fmla="*/ 178438 w 805740"/>
                <a:gd name="connsiteY23" fmla="*/ 716153 h 734706"/>
                <a:gd name="connsiteX24" fmla="*/ 179165 w 805740"/>
                <a:gd name="connsiteY24" fmla="*/ 719888 h 734706"/>
                <a:gd name="connsiteX25" fmla="*/ 179165 w 805740"/>
                <a:gd name="connsiteY25" fmla="*/ 733134 h 734706"/>
                <a:gd name="connsiteX26" fmla="*/ 178262 w 805740"/>
                <a:gd name="connsiteY26" fmla="*/ 734039 h 734706"/>
                <a:gd name="connsiteX27" fmla="*/ 157479 w 805740"/>
                <a:gd name="connsiteY27" fmla="*/ 728605 h 734706"/>
                <a:gd name="connsiteX28" fmla="*/ 123141 w 805740"/>
                <a:gd name="connsiteY28" fmla="*/ 703246 h 734706"/>
                <a:gd name="connsiteX29" fmla="*/ 85189 w 805740"/>
                <a:gd name="connsiteY29" fmla="*/ 664300 h 734706"/>
                <a:gd name="connsiteX30" fmla="*/ 31876 w 805740"/>
                <a:gd name="connsiteY30" fmla="*/ 585504 h 734706"/>
                <a:gd name="connsiteX31" fmla="*/ 28261 w 805740"/>
                <a:gd name="connsiteY31" fmla="*/ 577353 h 734706"/>
                <a:gd name="connsiteX32" fmla="*/ 2056 w 805740"/>
                <a:gd name="connsiteY32" fmla="*/ 396212 h 734706"/>
                <a:gd name="connsiteX33" fmla="*/ 49044 w 805740"/>
                <a:gd name="connsiteY33" fmla="*/ 234091 h 734706"/>
                <a:gd name="connsiteX34" fmla="*/ 185491 w 805740"/>
                <a:gd name="connsiteY34" fmla="*/ 71065 h 734706"/>
                <a:gd name="connsiteX35" fmla="*/ 386094 w 805740"/>
                <a:gd name="connsiteY35" fmla="*/ 1326 h 73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5740" h="734706">
                  <a:moveTo>
                    <a:pt x="386094" y="1326"/>
                  </a:moveTo>
                  <a:cubicBezTo>
                    <a:pt x="465612" y="-5920"/>
                    <a:pt x="552359" y="15817"/>
                    <a:pt x="600251" y="83745"/>
                  </a:cubicBezTo>
                  <a:cubicBezTo>
                    <a:pt x="600251" y="83745"/>
                    <a:pt x="683384" y="-7731"/>
                    <a:pt x="765613" y="57479"/>
                  </a:cubicBezTo>
                  <a:cubicBezTo>
                    <a:pt x="827285" y="107067"/>
                    <a:pt x="821355" y="210656"/>
                    <a:pt x="723425" y="297944"/>
                  </a:cubicBezTo>
                  <a:lnTo>
                    <a:pt x="715334" y="303927"/>
                  </a:lnTo>
                  <a:lnTo>
                    <a:pt x="717610" y="306076"/>
                  </a:lnTo>
                  <a:cubicBezTo>
                    <a:pt x="725480" y="316082"/>
                    <a:pt x="731183" y="328673"/>
                    <a:pt x="734833" y="340815"/>
                  </a:cubicBezTo>
                  <a:cubicBezTo>
                    <a:pt x="752170" y="394780"/>
                    <a:pt x="751257" y="455041"/>
                    <a:pt x="733920" y="509006"/>
                  </a:cubicBezTo>
                  <a:cubicBezTo>
                    <a:pt x="724795" y="535988"/>
                    <a:pt x="711108" y="562071"/>
                    <a:pt x="693771" y="586355"/>
                  </a:cubicBezTo>
                  <a:cubicBezTo>
                    <a:pt x="682822" y="600746"/>
                    <a:pt x="662747" y="631326"/>
                    <a:pt x="642673" y="632225"/>
                  </a:cubicBezTo>
                  <a:lnTo>
                    <a:pt x="640527" y="631505"/>
                  </a:lnTo>
                  <a:lnTo>
                    <a:pt x="646375" y="574000"/>
                  </a:lnTo>
                  <a:cubicBezTo>
                    <a:pt x="651427" y="477585"/>
                    <a:pt x="635817" y="396833"/>
                    <a:pt x="627697" y="362483"/>
                  </a:cubicBezTo>
                  <a:lnTo>
                    <a:pt x="627118" y="360181"/>
                  </a:lnTo>
                  <a:lnTo>
                    <a:pt x="593926" y="377193"/>
                  </a:lnTo>
                  <a:cubicBezTo>
                    <a:pt x="593926" y="377193"/>
                    <a:pt x="462901" y="418855"/>
                    <a:pt x="370732" y="377193"/>
                  </a:cubicBezTo>
                  <a:cubicBezTo>
                    <a:pt x="370732" y="377193"/>
                    <a:pt x="339600" y="507558"/>
                    <a:pt x="218616" y="569879"/>
                  </a:cubicBezTo>
                  <a:lnTo>
                    <a:pt x="164166" y="590671"/>
                  </a:lnTo>
                  <a:lnTo>
                    <a:pt x="148260" y="574959"/>
                  </a:lnTo>
                  <a:cubicBezTo>
                    <a:pt x="126248" y="562276"/>
                    <a:pt x="101486" y="576771"/>
                    <a:pt x="96900" y="601231"/>
                  </a:cubicBezTo>
                  <a:cubicBezTo>
                    <a:pt x="91397" y="629314"/>
                    <a:pt x="104237" y="661022"/>
                    <a:pt x="122580" y="682764"/>
                  </a:cubicBezTo>
                  <a:cubicBezTo>
                    <a:pt x="131751" y="692729"/>
                    <a:pt x="142757" y="701788"/>
                    <a:pt x="155597" y="708129"/>
                  </a:cubicBezTo>
                  <a:cubicBezTo>
                    <a:pt x="157431" y="709488"/>
                    <a:pt x="167061" y="712659"/>
                    <a:pt x="176233" y="715490"/>
                  </a:cubicBezTo>
                  <a:lnTo>
                    <a:pt x="178438" y="716153"/>
                  </a:lnTo>
                  <a:lnTo>
                    <a:pt x="179165" y="719888"/>
                  </a:lnTo>
                  <a:cubicBezTo>
                    <a:pt x="180069" y="725436"/>
                    <a:pt x="180521" y="730870"/>
                    <a:pt x="179165" y="733134"/>
                  </a:cubicBezTo>
                  <a:cubicBezTo>
                    <a:pt x="179165" y="733134"/>
                    <a:pt x="179165" y="733134"/>
                    <a:pt x="178262" y="734039"/>
                  </a:cubicBezTo>
                  <a:cubicBezTo>
                    <a:pt x="175551" y="736757"/>
                    <a:pt x="161997" y="730417"/>
                    <a:pt x="157479" y="728605"/>
                  </a:cubicBezTo>
                  <a:cubicBezTo>
                    <a:pt x="143924" y="723171"/>
                    <a:pt x="133081" y="712303"/>
                    <a:pt x="123141" y="703246"/>
                  </a:cubicBezTo>
                  <a:cubicBezTo>
                    <a:pt x="109587" y="690566"/>
                    <a:pt x="96936" y="677886"/>
                    <a:pt x="85189" y="664300"/>
                  </a:cubicBezTo>
                  <a:cubicBezTo>
                    <a:pt x="64406" y="639846"/>
                    <a:pt x="45430" y="614487"/>
                    <a:pt x="31876" y="585504"/>
                  </a:cubicBezTo>
                  <a:cubicBezTo>
                    <a:pt x="31876" y="582787"/>
                    <a:pt x="30068" y="580070"/>
                    <a:pt x="28261" y="577353"/>
                  </a:cubicBezTo>
                  <a:cubicBezTo>
                    <a:pt x="3864" y="520294"/>
                    <a:pt x="-4269" y="457800"/>
                    <a:pt x="2056" y="396212"/>
                  </a:cubicBezTo>
                  <a:cubicBezTo>
                    <a:pt x="8382" y="339153"/>
                    <a:pt x="24647" y="284811"/>
                    <a:pt x="49044" y="234091"/>
                  </a:cubicBezTo>
                  <a:cubicBezTo>
                    <a:pt x="78864" y="168881"/>
                    <a:pt x="125852" y="110916"/>
                    <a:pt x="185491" y="71065"/>
                  </a:cubicBezTo>
                  <a:cubicBezTo>
                    <a:pt x="244226" y="31214"/>
                    <a:pt x="314708" y="6760"/>
                    <a:pt x="386094" y="1326"/>
                  </a:cubicBezTo>
                  <a:close/>
                </a:path>
              </a:pathLst>
            </a:custGeom>
            <a:solidFill>
              <a:srgbClr val="240E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DBD6A9F-BE26-49E5-BC49-8E250AD56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4159" y="8040641"/>
              <a:ext cx="201690" cy="37435"/>
            </a:xfrm>
            <a:custGeom>
              <a:avLst/>
              <a:gdLst>
                <a:gd name="connsiteX0" fmla="*/ 12602 w 201690"/>
                <a:gd name="connsiteY0" fmla="*/ 12052 h 37435"/>
                <a:gd name="connsiteX1" fmla="*/ 27004 w 201690"/>
                <a:gd name="connsiteY1" fmla="*/ 24260 h 37435"/>
                <a:gd name="connsiteX2" fmla="*/ 14402 w 201690"/>
                <a:gd name="connsiteY2" fmla="*/ 37340 h 37435"/>
                <a:gd name="connsiteX3" fmla="*/ 0 w 201690"/>
                <a:gd name="connsiteY3" fmla="*/ 26004 h 37435"/>
                <a:gd name="connsiteX4" fmla="*/ 12602 w 201690"/>
                <a:gd name="connsiteY4" fmla="*/ 12052 h 37435"/>
                <a:gd name="connsiteX5" fmla="*/ 187224 w 201690"/>
                <a:gd name="connsiteY5" fmla="*/ 96 h 37435"/>
                <a:gd name="connsiteX6" fmla="*/ 201599 w 201690"/>
                <a:gd name="connsiteY6" fmla="*/ 10559 h 37435"/>
                <a:gd name="connsiteX7" fmla="*/ 189761 w 201690"/>
                <a:gd name="connsiteY7" fmla="*/ 24510 h 37435"/>
                <a:gd name="connsiteX8" fmla="*/ 176232 w 201690"/>
                <a:gd name="connsiteY8" fmla="*/ 13175 h 37435"/>
                <a:gd name="connsiteX9" fmla="*/ 187224 w 201690"/>
                <a:gd name="connsiteY9" fmla="*/ 96 h 3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1690" h="37435">
                  <a:moveTo>
                    <a:pt x="12602" y="12052"/>
                  </a:moveTo>
                  <a:cubicBezTo>
                    <a:pt x="19803" y="11180"/>
                    <a:pt x="26104" y="16412"/>
                    <a:pt x="27004" y="24260"/>
                  </a:cubicBezTo>
                  <a:cubicBezTo>
                    <a:pt x="27004" y="30364"/>
                    <a:pt x="21603" y="37340"/>
                    <a:pt x="14402" y="37340"/>
                  </a:cubicBezTo>
                  <a:cubicBezTo>
                    <a:pt x="7201" y="38212"/>
                    <a:pt x="900" y="32980"/>
                    <a:pt x="0" y="26004"/>
                  </a:cubicBezTo>
                  <a:cubicBezTo>
                    <a:pt x="0" y="19028"/>
                    <a:pt x="5401" y="12924"/>
                    <a:pt x="12602" y="12052"/>
                  </a:cubicBezTo>
                  <a:close/>
                  <a:moveTo>
                    <a:pt x="187224" y="96"/>
                  </a:moveTo>
                  <a:cubicBezTo>
                    <a:pt x="194834" y="-776"/>
                    <a:pt x="200753" y="4456"/>
                    <a:pt x="201599" y="10559"/>
                  </a:cubicBezTo>
                  <a:cubicBezTo>
                    <a:pt x="202444" y="18406"/>
                    <a:pt x="197371" y="24510"/>
                    <a:pt x="189761" y="24510"/>
                  </a:cubicBezTo>
                  <a:cubicBezTo>
                    <a:pt x="183842" y="26253"/>
                    <a:pt x="177077" y="21022"/>
                    <a:pt x="176232" y="13175"/>
                  </a:cubicBezTo>
                  <a:cubicBezTo>
                    <a:pt x="175386" y="7071"/>
                    <a:pt x="181305" y="96"/>
                    <a:pt x="187224" y="96"/>
                  </a:cubicBezTo>
                  <a:close/>
                </a:path>
              </a:pathLst>
            </a:custGeom>
            <a:solidFill>
              <a:srgbClr val="240E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B0131D38-8663-4220-A09F-84B545981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36875" y="7940212"/>
              <a:ext cx="317054" cy="45457"/>
            </a:xfrm>
            <a:custGeom>
              <a:avLst/>
              <a:gdLst>
                <a:gd name="connsiteX0" fmla="*/ 87747 w 317054"/>
                <a:gd name="connsiteY0" fmla="*/ 8899 h 45457"/>
                <a:gd name="connsiteX1" fmla="*/ 117479 w 317054"/>
                <a:gd name="connsiteY1" fmla="*/ 16315 h 45457"/>
                <a:gd name="connsiteX2" fmla="*/ 127389 w 317054"/>
                <a:gd name="connsiteY2" fmla="*/ 33928 h 45457"/>
                <a:gd name="connsiteX3" fmla="*/ 109370 w 317054"/>
                <a:gd name="connsiteY3" fmla="*/ 45052 h 45457"/>
                <a:gd name="connsiteX4" fmla="*/ 107568 w 317054"/>
                <a:gd name="connsiteY4" fmla="*/ 44125 h 45457"/>
                <a:gd name="connsiteX5" fmla="*/ 106667 w 317054"/>
                <a:gd name="connsiteY5" fmla="*/ 43198 h 45457"/>
                <a:gd name="connsiteX6" fmla="*/ 84143 w 317054"/>
                <a:gd name="connsiteY6" fmla="*/ 33928 h 45457"/>
                <a:gd name="connsiteX7" fmla="*/ 59817 w 317054"/>
                <a:gd name="connsiteY7" fmla="*/ 31147 h 45457"/>
                <a:gd name="connsiteX8" fmla="*/ 33689 w 317054"/>
                <a:gd name="connsiteY8" fmla="*/ 33928 h 45457"/>
                <a:gd name="connsiteX9" fmla="*/ 8462 w 317054"/>
                <a:gd name="connsiteY9" fmla="*/ 41344 h 45457"/>
                <a:gd name="connsiteX10" fmla="*/ 7561 w 317054"/>
                <a:gd name="connsiteY10" fmla="*/ 41344 h 45457"/>
                <a:gd name="connsiteX11" fmla="*/ 353 w 317054"/>
                <a:gd name="connsiteY11" fmla="*/ 38563 h 45457"/>
                <a:gd name="connsiteX12" fmla="*/ 2155 w 317054"/>
                <a:gd name="connsiteY12" fmla="*/ 31147 h 45457"/>
                <a:gd name="connsiteX13" fmla="*/ 29184 w 317054"/>
                <a:gd name="connsiteY13" fmla="*/ 18169 h 45457"/>
                <a:gd name="connsiteX14" fmla="*/ 57114 w 317054"/>
                <a:gd name="connsiteY14" fmla="*/ 10753 h 45457"/>
                <a:gd name="connsiteX15" fmla="*/ 87747 w 317054"/>
                <a:gd name="connsiteY15" fmla="*/ 8899 h 45457"/>
                <a:gd name="connsiteX16" fmla="*/ 231556 w 317054"/>
                <a:gd name="connsiteY16" fmla="*/ 0 h 45457"/>
                <a:gd name="connsiteX17" fmla="*/ 261701 w 317054"/>
                <a:gd name="connsiteY17" fmla="*/ 5369 h 45457"/>
                <a:gd name="connsiteX18" fmla="*/ 290018 w 317054"/>
                <a:gd name="connsiteY18" fmla="*/ 16108 h 45457"/>
                <a:gd name="connsiteX19" fmla="*/ 314681 w 317054"/>
                <a:gd name="connsiteY19" fmla="*/ 32215 h 45457"/>
                <a:gd name="connsiteX20" fmla="*/ 316508 w 317054"/>
                <a:gd name="connsiteY20" fmla="*/ 38479 h 45457"/>
                <a:gd name="connsiteX21" fmla="*/ 308287 w 317054"/>
                <a:gd name="connsiteY21" fmla="*/ 41164 h 45457"/>
                <a:gd name="connsiteX22" fmla="*/ 282710 w 317054"/>
                <a:gd name="connsiteY22" fmla="*/ 30425 h 45457"/>
                <a:gd name="connsiteX23" fmla="*/ 258047 w 317054"/>
                <a:gd name="connsiteY23" fmla="*/ 25056 h 45457"/>
                <a:gd name="connsiteX24" fmla="*/ 232470 w 317054"/>
                <a:gd name="connsiteY24" fmla="*/ 25056 h 45457"/>
                <a:gd name="connsiteX25" fmla="*/ 209633 w 317054"/>
                <a:gd name="connsiteY25" fmla="*/ 31320 h 45457"/>
                <a:gd name="connsiteX26" fmla="*/ 207807 w 317054"/>
                <a:gd name="connsiteY26" fmla="*/ 31320 h 45457"/>
                <a:gd name="connsiteX27" fmla="*/ 205980 w 317054"/>
                <a:gd name="connsiteY27" fmla="*/ 32215 h 45457"/>
                <a:gd name="connsiteX28" fmla="*/ 188624 w 317054"/>
                <a:gd name="connsiteY28" fmla="*/ 20582 h 45457"/>
                <a:gd name="connsiteX29" fmla="*/ 199585 w 317054"/>
                <a:gd name="connsiteY29" fmla="*/ 3580 h 45457"/>
                <a:gd name="connsiteX30" fmla="*/ 231556 w 317054"/>
                <a:gd name="connsiteY30" fmla="*/ 0 h 4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7054" h="45457">
                  <a:moveTo>
                    <a:pt x="87747" y="8899"/>
                  </a:moveTo>
                  <a:cubicBezTo>
                    <a:pt x="98558" y="9826"/>
                    <a:pt x="107568" y="12607"/>
                    <a:pt x="117479" y="16315"/>
                  </a:cubicBezTo>
                  <a:cubicBezTo>
                    <a:pt x="126488" y="18169"/>
                    <a:pt x="130092" y="26512"/>
                    <a:pt x="127389" y="33928"/>
                  </a:cubicBezTo>
                  <a:cubicBezTo>
                    <a:pt x="125587" y="42271"/>
                    <a:pt x="117479" y="46906"/>
                    <a:pt x="109370" y="45052"/>
                  </a:cubicBezTo>
                  <a:cubicBezTo>
                    <a:pt x="108469" y="44125"/>
                    <a:pt x="107568" y="44125"/>
                    <a:pt x="107568" y="44125"/>
                  </a:cubicBezTo>
                  <a:lnTo>
                    <a:pt x="106667" y="43198"/>
                  </a:lnTo>
                  <a:cubicBezTo>
                    <a:pt x="99459" y="39490"/>
                    <a:pt x="92251" y="35782"/>
                    <a:pt x="84143" y="33928"/>
                  </a:cubicBezTo>
                  <a:cubicBezTo>
                    <a:pt x="76034" y="32074"/>
                    <a:pt x="67925" y="30220"/>
                    <a:pt x="59817" y="31147"/>
                  </a:cubicBezTo>
                  <a:cubicBezTo>
                    <a:pt x="49906" y="31147"/>
                    <a:pt x="41797" y="32074"/>
                    <a:pt x="33689" y="33928"/>
                  </a:cubicBezTo>
                  <a:cubicBezTo>
                    <a:pt x="24679" y="34855"/>
                    <a:pt x="15669" y="38563"/>
                    <a:pt x="8462" y="41344"/>
                  </a:cubicBezTo>
                  <a:lnTo>
                    <a:pt x="7561" y="41344"/>
                  </a:lnTo>
                  <a:cubicBezTo>
                    <a:pt x="4858" y="43198"/>
                    <a:pt x="1254" y="41344"/>
                    <a:pt x="353" y="38563"/>
                  </a:cubicBezTo>
                  <a:cubicBezTo>
                    <a:pt x="-548" y="35782"/>
                    <a:pt x="353" y="33001"/>
                    <a:pt x="2155" y="31147"/>
                  </a:cubicBezTo>
                  <a:cubicBezTo>
                    <a:pt x="12066" y="25585"/>
                    <a:pt x="20174" y="21877"/>
                    <a:pt x="29184" y="18169"/>
                  </a:cubicBezTo>
                  <a:cubicBezTo>
                    <a:pt x="38194" y="14461"/>
                    <a:pt x="47203" y="11680"/>
                    <a:pt x="57114" y="10753"/>
                  </a:cubicBezTo>
                  <a:cubicBezTo>
                    <a:pt x="67024" y="8899"/>
                    <a:pt x="77836" y="7972"/>
                    <a:pt x="87747" y="8899"/>
                  </a:cubicBezTo>
                  <a:close/>
                  <a:moveTo>
                    <a:pt x="231556" y="0"/>
                  </a:moveTo>
                  <a:cubicBezTo>
                    <a:pt x="242518" y="895"/>
                    <a:pt x="252566" y="2685"/>
                    <a:pt x="261701" y="5369"/>
                  </a:cubicBezTo>
                  <a:cubicBezTo>
                    <a:pt x="271749" y="8054"/>
                    <a:pt x="280883" y="11633"/>
                    <a:pt x="290018" y="16108"/>
                  </a:cubicBezTo>
                  <a:cubicBezTo>
                    <a:pt x="298239" y="20582"/>
                    <a:pt x="307373" y="25056"/>
                    <a:pt x="314681" y="32215"/>
                  </a:cubicBezTo>
                  <a:cubicBezTo>
                    <a:pt x="317422" y="33110"/>
                    <a:pt x="317422" y="36689"/>
                    <a:pt x="316508" y="38479"/>
                  </a:cubicBezTo>
                  <a:cubicBezTo>
                    <a:pt x="314681" y="42059"/>
                    <a:pt x="311027" y="42953"/>
                    <a:pt x="308287" y="41164"/>
                  </a:cubicBezTo>
                  <a:cubicBezTo>
                    <a:pt x="300066" y="36689"/>
                    <a:pt x="291845" y="33110"/>
                    <a:pt x="282710" y="30425"/>
                  </a:cubicBezTo>
                  <a:cubicBezTo>
                    <a:pt x="274489" y="27741"/>
                    <a:pt x="266268" y="25951"/>
                    <a:pt x="258047" y="25056"/>
                  </a:cubicBezTo>
                  <a:cubicBezTo>
                    <a:pt x="248912" y="24161"/>
                    <a:pt x="240691" y="25056"/>
                    <a:pt x="232470" y="25056"/>
                  </a:cubicBezTo>
                  <a:cubicBezTo>
                    <a:pt x="224249" y="25951"/>
                    <a:pt x="216028" y="28636"/>
                    <a:pt x="209633" y="31320"/>
                  </a:cubicBezTo>
                  <a:lnTo>
                    <a:pt x="207807" y="31320"/>
                  </a:lnTo>
                  <a:cubicBezTo>
                    <a:pt x="207807" y="32215"/>
                    <a:pt x="206893" y="32215"/>
                    <a:pt x="205980" y="32215"/>
                  </a:cubicBezTo>
                  <a:cubicBezTo>
                    <a:pt x="197759" y="33110"/>
                    <a:pt x="190451" y="29531"/>
                    <a:pt x="188624" y="20582"/>
                  </a:cubicBezTo>
                  <a:cubicBezTo>
                    <a:pt x="186797" y="13423"/>
                    <a:pt x="192278" y="5369"/>
                    <a:pt x="199585" y="3580"/>
                  </a:cubicBezTo>
                  <a:cubicBezTo>
                    <a:pt x="210547" y="1790"/>
                    <a:pt x="220595" y="0"/>
                    <a:pt x="231556" y="0"/>
                  </a:cubicBezTo>
                  <a:close/>
                </a:path>
              </a:pathLst>
            </a:custGeom>
            <a:solidFill>
              <a:srgbClr val="240E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8DF2722E-3EB4-431F-862A-84CF43846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2921" y="8024588"/>
              <a:ext cx="165848" cy="229643"/>
            </a:xfrm>
            <a:custGeom>
              <a:avLst/>
              <a:gdLst>
                <a:gd name="connsiteX0" fmla="*/ 3745 w 165848"/>
                <a:gd name="connsiteY0" fmla="*/ 163639 h 229643"/>
                <a:gd name="connsiteX1" fmla="*/ 9021 w 165848"/>
                <a:gd name="connsiteY1" fmla="*/ 167160 h 229643"/>
                <a:gd name="connsiteX2" fmla="*/ 54745 w 165848"/>
                <a:gd name="connsiteY2" fmla="*/ 220843 h 229643"/>
                <a:gd name="connsiteX3" fmla="*/ 56503 w 165848"/>
                <a:gd name="connsiteY3" fmla="*/ 226123 h 229643"/>
                <a:gd name="connsiteX4" fmla="*/ 52107 w 165848"/>
                <a:gd name="connsiteY4" fmla="*/ 229643 h 229643"/>
                <a:gd name="connsiteX5" fmla="*/ 50348 w 165848"/>
                <a:gd name="connsiteY5" fmla="*/ 228763 h 229643"/>
                <a:gd name="connsiteX6" fmla="*/ 228 w 165848"/>
                <a:gd name="connsiteY6" fmla="*/ 169800 h 229643"/>
                <a:gd name="connsiteX7" fmla="*/ 3745 w 165848"/>
                <a:gd name="connsiteY7" fmla="*/ 163639 h 229643"/>
                <a:gd name="connsiteX8" fmla="*/ 160359 w 165848"/>
                <a:gd name="connsiteY8" fmla="*/ 236 h 229643"/>
                <a:gd name="connsiteX9" fmla="*/ 163104 w 165848"/>
                <a:gd name="connsiteY9" fmla="*/ 6565 h 229643"/>
                <a:gd name="connsiteX10" fmla="*/ 162189 w 165848"/>
                <a:gd name="connsiteY10" fmla="*/ 124091 h 229643"/>
                <a:gd name="connsiteX11" fmla="*/ 163104 w 165848"/>
                <a:gd name="connsiteY11" fmla="*/ 127708 h 229643"/>
                <a:gd name="connsiteX12" fmla="*/ 165848 w 165848"/>
                <a:gd name="connsiteY12" fmla="*/ 147597 h 229643"/>
                <a:gd name="connsiteX13" fmla="*/ 153955 w 165848"/>
                <a:gd name="connsiteY13" fmla="*/ 170198 h 229643"/>
                <a:gd name="connsiteX14" fmla="*/ 139318 w 165848"/>
                <a:gd name="connsiteY14" fmla="*/ 173814 h 229643"/>
                <a:gd name="connsiteX15" fmla="*/ 129255 w 165848"/>
                <a:gd name="connsiteY15" fmla="*/ 173814 h 229643"/>
                <a:gd name="connsiteX16" fmla="*/ 115532 w 165848"/>
                <a:gd name="connsiteY16" fmla="*/ 173814 h 229643"/>
                <a:gd name="connsiteX17" fmla="*/ 110958 w 165848"/>
                <a:gd name="connsiteY17" fmla="*/ 168390 h 229643"/>
                <a:gd name="connsiteX18" fmla="*/ 116447 w 165848"/>
                <a:gd name="connsiteY18" fmla="*/ 163870 h 229643"/>
                <a:gd name="connsiteX19" fmla="*/ 138403 w 165848"/>
                <a:gd name="connsiteY19" fmla="*/ 163870 h 229643"/>
                <a:gd name="connsiteX20" fmla="*/ 148466 w 165848"/>
                <a:gd name="connsiteY20" fmla="*/ 162062 h 229643"/>
                <a:gd name="connsiteX21" fmla="*/ 155785 w 165848"/>
                <a:gd name="connsiteY21" fmla="*/ 147597 h 229643"/>
                <a:gd name="connsiteX22" fmla="*/ 153040 w 165848"/>
                <a:gd name="connsiteY22" fmla="*/ 129516 h 229643"/>
                <a:gd name="connsiteX23" fmla="*/ 153040 w 165848"/>
                <a:gd name="connsiteY23" fmla="*/ 126804 h 229643"/>
                <a:gd name="connsiteX24" fmla="*/ 153955 w 165848"/>
                <a:gd name="connsiteY24" fmla="*/ 3853 h 229643"/>
                <a:gd name="connsiteX25" fmla="*/ 160359 w 165848"/>
                <a:gd name="connsiteY25" fmla="*/ 236 h 22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848" h="229643">
                  <a:moveTo>
                    <a:pt x="3745" y="163639"/>
                  </a:moveTo>
                  <a:cubicBezTo>
                    <a:pt x="6383" y="162759"/>
                    <a:pt x="9021" y="164519"/>
                    <a:pt x="9021" y="167160"/>
                  </a:cubicBezTo>
                  <a:cubicBezTo>
                    <a:pt x="16056" y="190041"/>
                    <a:pt x="32762" y="210282"/>
                    <a:pt x="54745" y="220843"/>
                  </a:cubicBezTo>
                  <a:cubicBezTo>
                    <a:pt x="56503" y="221723"/>
                    <a:pt x="58262" y="224363"/>
                    <a:pt x="56503" y="226123"/>
                  </a:cubicBezTo>
                  <a:cubicBezTo>
                    <a:pt x="55624" y="227883"/>
                    <a:pt x="54745" y="229643"/>
                    <a:pt x="52107" y="229643"/>
                  </a:cubicBezTo>
                  <a:cubicBezTo>
                    <a:pt x="52107" y="229643"/>
                    <a:pt x="52107" y="229643"/>
                    <a:pt x="50348" y="228763"/>
                  </a:cubicBezTo>
                  <a:cubicBezTo>
                    <a:pt x="26607" y="217322"/>
                    <a:pt x="8142" y="195321"/>
                    <a:pt x="228" y="169800"/>
                  </a:cubicBezTo>
                  <a:cubicBezTo>
                    <a:pt x="-651" y="167160"/>
                    <a:pt x="1108" y="164519"/>
                    <a:pt x="3745" y="163639"/>
                  </a:cubicBezTo>
                  <a:close/>
                  <a:moveTo>
                    <a:pt x="160359" y="236"/>
                  </a:moveTo>
                  <a:cubicBezTo>
                    <a:pt x="163104" y="1140"/>
                    <a:pt x="164933" y="3853"/>
                    <a:pt x="163104" y="6565"/>
                  </a:cubicBezTo>
                  <a:cubicBezTo>
                    <a:pt x="153040" y="44535"/>
                    <a:pt x="153040" y="85217"/>
                    <a:pt x="162189" y="124091"/>
                  </a:cubicBezTo>
                  <a:lnTo>
                    <a:pt x="163104" y="127708"/>
                  </a:lnTo>
                  <a:cubicBezTo>
                    <a:pt x="164933" y="134036"/>
                    <a:pt x="165848" y="140364"/>
                    <a:pt x="165848" y="147597"/>
                  </a:cubicBezTo>
                  <a:cubicBezTo>
                    <a:pt x="164933" y="157541"/>
                    <a:pt x="160359" y="165678"/>
                    <a:pt x="153955" y="170198"/>
                  </a:cubicBezTo>
                  <a:cubicBezTo>
                    <a:pt x="148466" y="172910"/>
                    <a:pt x="142977" y="173814"/>
                    <a:pt x="139318" y="173814"/>
                  </a:cubicBezTo>
                  <a:cubicBezTo>
                    <a:pt x="135659" y="173814"/>
                    <a:pt x="131999" y="173814"/>
                    <a:pt x="129255" y="173814"/>
                  </a:cubicBezTo>
                  <a:cubicBezTo>
                    <a:pt x="123766" y="173814"/>
                    <a:pt x="120106" y="173814"/>
                    <a:pt x="115532" y="173814"/>
                  </a:cubicBezTo>
                  <a:cubicBezTo>
                    <a:pt x="112788" y="173814"/>
                    <a:pt x="110958" y="171102"/>
                    <a:pt x="110958" y="168390"/>
                  </a:cubicBezTo>
                  <a:cubicBezTo>
                    <a:pt x="110958" y="165678"/>
                    <a:pt x="113703" y="162966"/>
                    <a:pt x="116447" y="163870"/>
                  </a:cubicBezTo>
                  <a:cubicBezTo>
                    <a:pt x="123766" y="163870"/>
                    <a:pt x="131084" y="164774"/>
                    <a:pt x="138403" y="163870"/>
                  </a:cubicBezTo>
                  <a:cubicBezTo>
                    <a:pt x="142062" y="163870"/>
                    <a:pt x="145722" y="162966"/>
                    <a:pt x="148466" y="162062"/>
                  </a:cubicBezTo>
                  <a:cubicBezTo>
                    <a:pt x="153955" y="158445"/>
                    <a:pt x="155785" y="152117"/>
                    <a:pt x="155785" y="147597"/>
                  </a:cubicBezTo>
                  <a:cubicBezTo>
                    <a:pt x="155785" y="141268"/>
                    <a:pt x="153955" y="135844"/>
                    <a:pt x="153040" y="129516"/>
                  </a:cubicBezTo>
                  <a:lnTo>
                    <a:pt x="153040" y="126804"/>
                  </a:lnTo>
                  <a:cubicBezTo>
                    <a:pt x="142977" y="86121"/>
                    <a:pt x="142977" y="43631"/>
                    <a:pt x="153955" y="3853"/>
                  </a:cubicBezTo>
                  <a:cubicBezTo>
                    <a:pt x="154870" y="1140"/>
                    <a:pt x="158529" y="-668"/>
                    <a:pt x="160359" y="236"/>
                  </a:cubicBezTo>
                  <a:close/>
                </a:path>
              </a:pathLst>
            </a:custGeom>
            <a:solidFill>
              <a:srgbClr val="FC67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9" name="Freeform 225">
              <a:extLst>
                <a:ext uri="{FF2B5EF4-FFF2-40B4-BE49-F238E27FC236}">
                  <a16:creationId xmlns:a16="http://schemas.microsoft.com/office/drawing/2014/main" id="{855C27AF-1419-4E95-9A0B-88FD8F6AB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9192" y="8079725"/>
              <a:ext cx="67764" cy="83706"/>
            </a:xfrm>
            <a:custGeom>
              <a:avLst/>
              <a:gdLst>
                <a:gd name="T0" fmla="*/ 73 w 75"/>
                <a:gd name="T1" fmla="*/ 81 h 91"/>
                <a:gd name="T2" fmla="*/ 73 w 75"/>
                <a:gd name="T3" fmla="*/ 81 h 91"/>
                <a:gd name="T4" fmla="*/ 18 w 75"/>
                <a:gd name="T5" fmla="*/ 21 h 91"/>
                <a:gd name="T6" fmla="*/ 18 w 75"/>
                <a:gd name="T7" fmla="*/ 21 h 91"/>
                <a:gd name="T8" fmla="*/ 17 w 75"/>
                <a:gd name="T9" fmla="*/ 20 h 91"/>
                <a:gd name="T10" fmla="*/ 17 w 75"/>
                <a:gd name="T11" fmla="*/ 20 h 91"/>
                <a:gd name="T12" fmla="*/ 24 w 75"/>
                <a:gd name="T13" fmla="*/ 12 h 91"/>
                <a:gd name="T14" fmla="*/ 24 w 75"/>
                <a:gd name="T15" fmla="*/ 12 h 91"/>
                <a:gd name="T16" fmla="*/ 31 w 75"/>
                <a:gd name="T17" fmla="*/ 11 h 91"/>
                <a:gd name="T18" fmla="*/ 31 w 75"/>
                <a:gd name="T19" fmla="*/ 11 h 91"/>
                <a:gd name="T20" fmla="*/ 39 w 75"/>
                <a:gd name="T21" fmla="*/ 10 h 91"/>
                <a:gd name="T22" fmla="*/ 39 w 75"/>
                <a:gd name="T23" fmla="*/ 10 h 91"/>
                <a:gd name="T24" fmla="*/ 38 w 75"/>
                <a:gd name="T25" fmla="*/ 3 h 91"/>
                <a:gd name="T26" fmla="*/ 38 w 75"/>
                <a:gd name="T27" fmla="*/ 3 h 91"/>
                <a:gd name="T28" fmla="*/ 18 w 75"/>
                <a:gd name="T29" fmla="*/ 3 h 91"/>
                <a:gd name="T30" fmla="*/ 18 w 75"/>
                <a:gd name="T31" fmla="*/ 3 h 91"/>
                <a:gd name="T32" fmla="*/ 2 w 75"/>
                <a:gd name="T33" fmla="*/ 37 h 91"/>
                <a:gd name="T34" fmla="*/ 2 w 75"/>
                <a:gd name="T35" fmla="*/ 37 h 91"/>
                <a:gd name="T36" fmla="*/ 18 w 75"/>
                <a:gd name="T37" fmla="*/ 71 h 91"/>
                <a:gd name="T38" fmla="*/ 18 w 75"/>
                <a:gd name="T39" fmla="*/ 71 h 91"/>
                <a:gd name="T40" fmla="*/ 22 w 75"/>
                <a:gd name="T41" fmla="*/ 73 h 91"/>
                <a:gd name="T42" fmla="*/ 22 w 75"/>
                <a:gd name="T43" fmla="*/ 73 h 91"/>
                <a:gd name="T44" fmla="*/ 25 w 75"/>
                <a:gd name="T45" fmla="*/ 71 h 91"/>
                <a:gd name="T46" fmla="*/ 25 w 75"/>
                <a:gd name="T47" fmla="*/ 71 h 91"/>
                <a:gd name="T48" fmla="*/ 25 w 75"/>
                <a:gd name="T49" fmla="*/ 64 h 91"/>
                <a:gd name="T50" fmla="*/ 25 w 75"/>
                <a:gd name="T51" fmla="*/ 64 h 91"/>
                <a:gd name="T52" fmla="*/ 12 w 75"/>
                <a:gd name="T53" fmla="*/ 37 h 91"/>
                <a:gd name="T54" fmla="*/ 12 w 75"/>
                <a:gd name="T55" fmla="*/ 37 h 91"/>
                <a:gd name="T56" fmla="*/ 13 w 75"/>
                <a:gd name="T57" fmla="*/ 29 h 91"/>
                <a:gd name="T58" fmla="*/ 13 w 75"/>
                <a:gd name="T59" fmla="*/ 29 h 91"/>
                <a:gd name="T60" fmla="*/ 13 w 75"/>
                <a:gd name="T61" fmla="*/ 30 h 91"/>
                <a:gd name="T62" fmla="*/ 13 w 75"/>
                <a:gd name="T63" fmla="*/ 30 h 91"/>
                <a:gd name="T64" fmla="*/ 63 w 75"/>
                <a:gd name="T65" fmla="*/ 86 h 91"/>
                <a:gd name="T66" fmla="*/ 63 w 75"/>
                <a:gd name="T67" fmla="*/ 86 h 91"/>
                <a:gd name="T68" fmla="*/ 67 w 75"/>
                <a:gd name="T69" fmla="*/ 90 h 91"/>
                <a:gd name="T70" fmla="*/ 67 w 75"/>
                <a:gd name="T71" fmla="*/ 90 h 91"/>
                <a:gd name="T72" fmla="*/ 70 w 75"/>
                <a:gd name="T73" fmla="*/ 89 h 91"/>
                <a:gd name="T74" fmla="*/ 70 w 75"/>
                <a:gd name="T75" fmla="*/ 89 h 91"/>
                <a:gd name="T76" fmla="*/ 73 w 75"/>
                <a:gd name="T77" fmla="*/ 8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5" h="91">
                  <a:moveTo>
                    <a:pt x="73" y="81"/>
                  </a:moveTo>
                  <a:lnTo>
                    <a:pt x="73" y="81"/>
                  </a:lnTo>
                  <a:cubicBezTo>
                    <a:pt x="60" y="57"/>
                    <a:pt x="41" y="36"/>
                    <a:pt x="18" y="21"/>
                  </a:cubicBezTo>
                  <a:lnTo>
                    <a:pt x="18" y="21"/>
                  </a:lnTo>
                  <a:cubicBezTo>
                    <a:pt x="18" y="20"/>
                    <a:pt x="18" y="20"/>
                    <a:pt x="17" y="20"/>
                  </a:cubicBezTo>
                  <a:lnTo>
                    <a:pt x="17" y="20"/>
                  </a:lnTo>
                  <a:cubicBezTo>
                    <a:pt x="18" y="17"/>
                    <a:pt x="21" y="14"/>
                    <a:pt x="24" y="12"/>
                  </a:cubicBezTo>
                  <a:lnTo>
                    <a:pt x="24" y="12"/>
                  </a:lnTo>
                  <a:cubicBezTo>
                    <a:pt x="26" y="11"/>
                    <a:pt x="30" y="10"/>
                    <a:pt x="31" y="11"/>
                  </a:cubicBezTo>
                  <a:lnTo>
                    <a:pt x="31" y="11"/>
                  </a:lnTo>
                  <a:cubicBezTo>
                    <a:pt x="34" y="14"/>
                    <a:pt x="37" y="13"/>
                    <a:pt x="39" y="10"/>
                  </a:cubicBezTo>
                  <a:lnTo>
                    <a:pt x="39" y="10"/>
                  </a:lnTo>
                  <a:cubicBezTo>
                    <a:pt x="40" y="9"/>
                    <a:pt x="40" y="6"/>
                    <a:pt x="38" y="3"/>
                  </a:cubicBezTo>
                  <a:lnTo>
                    <a:pt x="38" y="3"/>
                  </a:lnTo>
                  <a:cubicBezTo>
                    <a:pt x="33" y="0"/>
                    <a:pt x="25" y="0"/>
                    <a:pt x="18" y="3"/>
                  </a:cubicBezTo>
                  <a:lnTo>
                    <a:pt x="18" y="3"/>
                  </a:lnTo>
                  <a:cubicBezTo>
                    <a:pt x="8" y="10"/>
                    <a:pt x="0" y="24"/>
                    <a:pt x="2" y="37"/>
                  </a:cubicBezTo>
                  <a:lnTo>
                    <a:pt x="2" y="37"/>
                  </a:lnTo>
                  <a:cubicBezTo>
                    <a:pt x="2" y="49"/>
                    <a:pt x="8" y="61"/>
                    <a:pt x="18" y="71"/>
                  </a:cubicBezTo>
                  <a:lnTo>
                    <a:pt x="18" y="71"/>
                  </a:lnTo>
                  <a:cubicBezTo>
                    <a:pt x="18" y="73"/>
                    <a:pt x="20" y="73"/>
                    <a:pt x="22" y="73"/>
                  </a:cubicBezTo>
                  <a:lnTo>
                    <a:pt x="22" y="73"/>
                  </a:lnTo>
                  <a:cubicBezTo>
                    <a:pt x="23" y="73"/>
                    <a:pt x="24" y="73"/>
                    <a:pt x="25" y="71"/>
                  </a:cubicBezTo>
                  <a:lnTo>
                    <a:pt x="25" y="71"/>
                  </a:lnTo>
                  <a:cubicBezTo>
                    <a:pt x="28" y="70"/>
                    <a:pt x="28" y="66"/>
                    <a:pt x="25" y="64"/>
                  </a:cubicBezTo>
                  <a:lnTo>
                    <a:pt x="25" y="64"/>
                  </a:lnTo>
                  <a:cubicBezTo>
                    <a:pt x="18" y="56"/>
                    <a:pt x="13" y="46"/>
                    <a:pt x="12" y="37"/>
                  </a:cubicBezTo>
                  <a:lnTo>
                    <a:pt x="12" y="37"/>
                  </a:lnTo>
                  <a:cubicBezTo>
                    <a:pt x="12" y="34"/>
                    <a:pt x="12" y="31"/>
                    <a:pt x="13" y="29"/>
                  </a:cubicBezTo>
                  <a:lnTo>
                    <a:pt x="13" y="29"/>
                  </a:lnTo>
                  <a:cubicBezTo>
                    <a:pt x="13" y="30"/>
                    <a:pt x="13" y="30"/>
                    <a:pt x="13" y="30"/>
                  </a:cubicBezTo>
                  <a:lnTo>
                    <a:pt x="13" y="30"/>
                  </a:lnTo>
                  <a:cubicBezTo>
                    <a:pt x="34" y="44"/>
                    <a:pt x="51" y="64"/>
                    <a:pt x="63" y="86"/>
                  </a:cubicBezTo>
                  <a:lnTo>
                    <a:pt x="63" y="86"/>
                  </a:lnTo>
                  <a:cubicBezTo>
                    <a:pt x="64" y="88"/>
                    <a:pt x="66" y="90"/>
                    <a:pt x="67" y="90"/>
                  </a:cubicBezTo>
                  <a:lnTo>
                    <a:pt x="67" y="90"/>
                  </a:lnTo>
                  <a:cubicBezTo>
                    <a:pt x="68" y="90"/>
                    <a:pt x="69" y="89"/>
                    <a:pt x="70" y="89"/>
                  </a:cubicBezTo>
                  <a:lnTo>
                    <a:pt x="70" y="89"/>
                  </a:lnTo>
                  <a:cubicBezTo>
                    <a:pt x="73" y="87"/>
                    <a:pt x="74" y="84"/>
                    <a:pt x="73" y="81"/>
                  </a:cubicBezTo>
                </a:path>
              </a:pathLst>
            </a:custGeom>
            <a:solidFill>
              <a:srgbClr val="FC67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16F8728F-C77C-4870-AC1B-5D232BE68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60656" y="8550921"/>
              <a:ext cx="1365008" cy="1660334"/>
            </a:xfrm>
            <a:custGeom>
              <a:avLst/>
              <a:gdLst>
                <a:gd name="connsiteX0" fmla="*/ 810608 w 1365008"/>
                <a:gd name="connsiteY0" fmla="*/ 510087 h 1660334"/>
                <a:gd name="connsiteX1" fmla="*/ 790744 w 1365008"/>
                <a:gd name="connsiteY1" fmla="*/ 513288 h 1660334"/>
                <a:gd name="connsiteX2" fmla="*/ 744796 w 1365008"/>
                <a:gd name="connsiteY2" fmla="*/ 558095 h 1660334"/>
                <a:gd name="connsiteX3" fmla="*/ 742914 w 1365008"/>
                <a:gd name="connsiteY3" fmla="*/ 564304 h 1660334"/>
                <a:gd name="connsiteX4" fmla="*/ 742914 w 1365008"/>
                <a:gd name="connsiteY4" fmla="*/ 564304 h 1660334"/>
                <a:gd name="connsiteX5" fmla="*/ 732634 w 1365008"/>
                <a:gd name="connsiteY5" fmla="*/ 598217 h 1660334"/>
                <a:gd name="connsiteX6" fmla="*/ 720470 w 1365008"/>
                <a:gd name="connsiteY6" fmla="*/ 637652 h 1660334"/>
                <a:gd name="connsiteX7" fmla="*/ 719570 w 1365008"/>
                <a:gd name="connsiteY7" fmla="*/ 643138 h 1660334"/>
                <a:gd name="connsiteX8" fmla="*/ 724074 w 1365008"/>
                <a:gd name="connsiteY8" fmla="*/ 645882 h 1660334"/>
                <a:gd name="connsiteX9" fmla="*/ 804258 w 1365008"/>
                <a:gd name="connsiteY9" fmla="*/ 633994 h 1660334"/>
                <a:gd name="connsiteX10" fmla="*/ 844928 w 1365008"/>
                <a:gd name="connsiteY10" fmla="*/ 571240 h 1660334"/>
                <a:gd name="connsiteX11" fmla="*/ 845036 w 1365008"/>
                <a:gd name="connsiteY11" fmla="*/ 567862 h 1660334"/>
                <a:gd name="connsiteX12" fmla="*/ 845036 w 1365008"/>
                <a:gd name="connsiteY12" fmla="*/ 567862 h 1660334"/>
                <a:gd name="connsiteX13" fmla="*/ 845702 w 1365008"/>
                <a:gd name="connsiteY13" fmla="*/ 547122 h 1660334"/>
                <a:gd name="connsiteX14" fmla="*/ 829442 w 1365008"/>
                <a:gd name="connsiteY14" fmla="*/ 519987 h 1660334"/>
                <a:gd name="connsiteX15" fmla="*/ 810612 w 1365008"/>
                <a:gd name="connsiteY15" fmla="*/ 510089 h 1660334"/>
                <a:gd name="connsiteX16" fmla="*/ 433170 w 1365008"/>
                <a:gd name="connsiteY16" fmla="*/ 10 h 1660334"/>
                <a:gd name="connsiteX17" fmla="*/ 527696 w 1365008"/>
                <a:gd name="connsiteY17" fmla="*/ 41955 h 1660334"/>
                <a:gd name="connsiteX18" fmla="*/ 560516 w 1365008"/>
                <a:gd name="connsiteY18" fmla="*/ 83476 h 1660334"/>
                <a:gd name="connsiteX19" fmla="*/ 570756 w 1365008"/>
                <a:gd name="connsiteY19" fmla="*/ 85610 h 1660334"/>
                <a:gd name="connsiteX20" fmla="*/ 889820 w 1365008"/>
                <a:gd name="connsiteY20" fmla="*/ 112806 h 1660334"/>
                <a:gd name="connsiteX21" fmla="*/ 948740 w 1365008"/>
                <a:gd name="connsiteY21" fmla="*/ 144534 h 1660334"/>
                <a:gd name="connsiteX22" fmla="*/ 977744 w 1365008"/>
                <a:gd name="connsiteY22" fmla="*/ 209804 h 1660334"/>
                <a:gd name="connsiteX23" fmla="*/ 991454 w 1365008"/>
                <a:gd name="connsiteY23" fmla="*/ 287879 h 1660334"/>
                <a:gd name="connsiteX24" fmla="*/ 991950 w 1365008"/>
                <a:gd name="connsiteY24" fmla="*/ 337161 h 1660334"/>
                <a:gd name="connsiteX25" fmla="*/ 997840 w 1365008"/>
                <a:gd name="connsiteY25" fmla="*/ 350913 h 1660334"/>
                <a:gd name="connsiteX26" fmla="*/ 1021702 w 1365008"/>
                <a:gd name="connsiteY26" fmla="*/ 487575 h 1660334"/>
                <a:gd name="connsiteX27" fmla="*/ 1113988 w 1365008"/>
                <a:gd name="connsiteY27" fmla="*/ 674014 h 1660334"/>
                <a:gd name="connsiteX28" fmla="*/ 1258746 w 1365008"/>
                <a:gd name="connsiteY28" fmla="*/ 799816 h 1660334"/>
                <a:gd name="connsiteX29" fmla="*/ 1359174 w 1365008"/>
                <a:gd name="connsiteY29" fmla="*/ 1200751 h 1660334"/>
                <a:gd name="connsiteX30" fmla="*/ 1264174 w 1365008"/>
                <a:gd name="connsiteY30" fmla="*/ 1466834 h 1660334"/>
                <a:gd name="connsiteX31" fmla="*/ 803660 w 1365008"/>
                <a:gd name="connsiteY31" fmla="*/ 1659609 h 1660334"/>
                <a:gd name="connsiteX32" fmla="*/ 204717 w 1365008"/>
                <a:gd name="connsiteY32" fmla="*/ 1524757 h 1660334"/>
                <a:gd name="connsiteX33" fmla="*/ 11102 w 1365008"/>
                <a:gd name="connsiteY33" fmla="*/ 1340128 h 1660334"/>
                <a:gd name="connsiteX34" fmla="*/ 75339 w 1365008"/>
                <a:gd name="connsiteY34" fmla="*/ 1094860 h 1660334"/>
                <a:gd name="connsiteX35" fmla="*/ 348572 w 1365008"/>
                <a:gd name="connsiteY35" fmla="*/ 861359 h 1660334"/>
                <a:gd name="connsiteX36" fmla="*/ 361238 w 1365008"/>
                <a:gd name="connsiteY36" fmla="*/ 570839 h 1660334"/>
                <a:gd name="connsiteX37" fmla="*/ 372887 w 1365008"/>
                <a:gd name="connsiteY37" fmla="*/ 472161 h 1660334"/>
                <a:gd name="connsiteX38" fmla="*/ 374542 w 1365008"/>
                <a:gd name="connsiteY38" fmla="*/ 467793 h 1660334"/>
                <a:gd name="connsiteX39" fmla="*/ 363683 w 1365008"/>
                <a:gd name="connsiteY39" fmla="*/ 462730 h 1660334"/>
                <a:gd name="connsiteX40" fmla="*/ 328394 w 1365008"/>
                <a:gd name="connsiteY40" fmla="*/ 396435 h 1660334"/>
                <a:gd name="connsiteX41" fmla="*/ 297593 w 1365008"/>
                <a:gd name="connsiteY41" fmla="*/ 321187 h 1660334"/>
                <a:gd name="connsiteX42" fmla="*/ 287628 w 1365008"/>
                <a:gd name="connsiteY42" fmla="*/ 283110 h 1660334"/>
                <a:gd name="connsiteX43" fmla="*/ 301217 w 1365008"/>
                <a:gd name="connsiteY43" fmla="*/ 94537 h 1660334"/>
                <a:gd name="connsiteX44" fmla="*/ 399056 w 1365008"/>
                <a:gd name="connsiteY44" fmla="*/ 4784 h 1660334"/>
                <a:gd name="connsiteX45" fmla="*/ 433170 w 1365008"/>
                <a:gd name="connsiteY45" fmla="*/ 10 h 166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65008" h="1660334">
                  <a:moveTo>
                    <a:pt x="810608" y="510087"/>
                  </a:moveTo>
                  <a:cubicBezTo>
                    <a:pt x="804428" y="509402"/>
                    <a:pt x="797726" y="510316"/>
                    <a:pt x="790744" y="513288"/>
                  </a:cubicBezTo>
                  <a:cubicBezTo>
                    <a:pt x="772726" y="521518"/>
                    <a:pt x="750202" y="543464"/>
                    <a:pt x="744796" y="558095"/>
                  </a:cubicBezTo>
                  <a:lnTo>
                    <a:pt x="742914" y="564304"/>
                  </a:lnTo>
                  <a:lnTo>
                    <a:pt x="742914" y="564304"/>
                  </a:lnTo>
                  <a:lnTo>
                    <a:pt x="732634" y="598217"/>
                  </a:lnTo>
                  <a:cubicBezTo>
                    <a:pt x="729254" y="611133"/>
                    <a:pt x="725876" y="623936"/>
                    <a:pt x="720470" y="637652"/>
                  </a:cubicBezTo>
                  <a:cubicBezTo>
                    <a:pt x="719570" y="639481"/>
                    <a:pt x="719570" y="642224"/>
                    <a:pt x="719570" y="643138"/>
                  </a:cubicBezTo>
                  <a:cubicBezTo>
                    <a:pt x="720470" y="644967"/>
                    <a:pt x="722272" y="645882"/>
                    <a:pt x="724074" y="645882"/>
                  </a:cubicBezTo>
                  <a:cubicBezTo>
                    <a:pt x="750202" y="655941"/>
                    <a:pt x="781736" y="651368"/>
                    <a:pt x="804258" y="633994"/>
                  </a:cubicBezTo>
                  <a:cubicBezTo>
                    <a:pt x="824530" y="618220"/>
                    <a:pt x="840242" y="595244"/>
                    <a:pt x="844928" y="571240"/>
                  </a:cubicBezTo>
                  <a:lnTo>
                    <a:pt x="845036" y="567862"/>
                  </a:lnTo>
                  <a:lnTo>
                    <a:pt x="845036" y="567862"/>
                  </a:lnTo>
                  <a:lnTo>
                    <a:pt x="845702" y="547122"/>
                  </a:lnTo>
                  <a:lnTo>
                    <a:pt x="829442" y="519987"/>
                  </a:lnTo>
                  <a:lnTo>
                    <a:pt x="810612" y="510089"/>
                  </a:lnTo>
                  <a:close/>
                  <a:moveTo>
                    <a:pt x="433170" y="10"/>
                  </a:moveTo>
                  <a:cubicBezTo>
                    <a:pt x="467226" y="478"/>
                    <a:pt x="500520" y="16117"/>
                    <a:pt x="527696" y="41955"/>
                  </a:cubicBezTo>
                  <a:lnTo>
                    <a:pt x="560516" y="83476"/>
                  </a:lnTo>
                  <a:lnTo>
                    <a:pt x="570756" y="85610"/>
                  </a:lnTo>
                  <a:cubicBezTo>
                    <a:pt x="677716" y="92862"/>
                    <a:pt x="787394" y="81984"/>
                    <a:pt x="889820" y="112806"/>
                  </a:cubicBezTo>
                  <a:cubicBezTo>
                    <a:pt x="911576" y="119151"/>
                    <a:pt x="933330" y="128217"/>
                    <a:pt x="948740" y="144534"/>
                  </a:cubicBezTo>
                  <a:cubicBezTo>
                    <a:pt x="965962" y="162665"/>
                    <a:pt x="972306" y="186234"/>
                    <a:pt x="977744" y="209804"/>
                  </a:cubicBezTo>
                  <a:cubicBezTo>
                    <a:pt x="983636" y="235640"/>
                    <a:pt x="988622" y="261703"/>
                    <a:pt x="991454" y="287879"/>
                  </a:cubicBezTo>
                  <a:lnTo>
                    <a:pt x="991950" y="337161"/>
                  </a:lnTo>
                  <a:lnTo>
                    <a:pt x="997840" y="350913"/>
                  </a:lnTo>
                  <a:cubicBezTo>
                    <a:pt x="1008358" y="391867"/>
                    <a:pt x="1009940" y="437345"/>
                    <a:pt x="1021702" y="487575"/>
                  </a:cubicBezTo>
                  <a:cubicBezTo>
                    <a:pt x="1037988" y="555453"/>
                    <a:pt x="1065130" y="621522"/>
                    <a:pt x="1113988" y="674014"/>
                  </a:cubicBezTo>
                  <a:cubicBezTo>
                    <a:pt x="1157414" y="720172"/>
                    <a:pt x="1214414" y="753658"/>
                    <a:pt x="1258746" y="799816"/>
                  </a:cubicBezTo>
                  <a:cubicBezTo>
                    <a:pt x="1359174" y="904801"/>
                    <a:pt x="1376364" y="1059564"/>
                    <a:pt x="1359174" y="1200751"/>
                  </a:cubicBezTo>
                  <a:cubicBezTo>
                    <a:pt x="1348316" y="1295780"/>
                    <a:pt x="1322984" y="1390810"/>
                    <a:pt x="1264174" y="1466834"/>
                  </a:cubicBezTo>
                  <a:cubicBezTo>
                    <a:pt x="1161938" y="1600781"/>
                    <a:pt x="976466" y="1653273"/>
                    <a:pt x="803660" y="1659609"/>
                  </a:cubicBezTo>
                  <a:cubicBezTo>
                    <a:pt x="596472" y="1666849"/>
                    <a:pt x="386571" y="1619787"/>
                    <a:pt x="204717" y="1524757"/>
                  </a:cubicBezTo>
                  <a:cubicBezTo>
                    <a:pt x="122386" y="1482220"/>
                    <a:pt x="40958" y="1424297"/>
                    <a:pt x="11102" y="1340128"/>
                  </a:cubicBezTo>
                  <a:cubicBezTo>
                    <a:pt x="-17850" y="1256864"/>
                    <a:pt x="12007" y="1160929"/>
                    <a:pt x="75339" y="1094860"/>
                  </a:cubicBezTo>
                  <a:cubicBezTo>
                    <a:pt x="158575" y="1008881"/>
                    <a:pt x="296097" y="968154"/>
                    <a:pt x="348572" y="861359"/>
                  </a:cubicBezTo>
                  <a:cubicBezTo>
                    <a:pt x="392000" y="771759"/>
                    <a:pt x="361238" y="668584"/>
                    <a:pt x="361238" y="570839"/>
                  </a:cubicBezTo>
                  <a:cubicBezTo>
                    <a:pt x="361012" y="537805"/>
                    <a:pt x="364970" y="504544"/>
                    <a:pt x="372887" y="472161"/>
                  </a:cubicBezTo>
                  <a:lnTo>
                    <a:pt x="374542" y="467793"/>
                  </a:lnTo>
                  <a:lnTo>
                    <a:pt x="363683" y="462730"/>
                  </a:lnTo>
                  <a:cubicBezTo>
                    <a:pt x="347588" y="446751"/>
                    <a:pt x="335188" y="411394"/>
                    <a:pt x="328394" y="396435"/>
                  </a:cubicBezTo>
                  <a:cubicBezTo>
                    <a:pt x="316617" y="371957"/>
                    <a:pt x="306652" y="347479"/>
                    <a:pt x="297593" y="321187"/>
                  </a:cubicBezTo>
                  <a:cubicBezTo>
                    <a:pt x="293969" y="308495"/>
                    <a:pt x="290345" y="295802"/>
                    <a:pt x="287628" y="283110"/>
                  </a:cubicBezTo>
                  <a:cubicBezTo>
                    <a:pt x="273133" y="220555"/>
                    <a:pt x="274039" y="150747"/>
                    <a:pt x="301217" y="94537"/>
                  </a:cubicBezTo>
                  <a:cubicBezTo>
                    <a:pt x="321147" y="50114"/>
                    <a:pt x="358290" y="16570"/>
                    <a:pt x="399056" y="4784"/>
                  </a:cubicBezTo>
                  <a:cubicBezTo>
                    <a:pt x="410380" y="1384"/>
                    <a:pt x="421818" y="-146"/>
                    <a:pt x="433170" y="10"/>
                  </a:cubicBezTo>
                  <a:close/>
                </a:path>
              </a:pathLst>
            </a:custGeom>
            <a:solidFill>
              <a:srgbClr val="240E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1" name="Freeform 228">
              <a:extLst>
                <a:ext uri="{FF2B5EF4-FFF2-40B4-BE49-F238E27FC236}">
                  <a16:creationId xmlns:a16="http://schemas.microsoft.com/office/drawing/2014/main" id="{7C403171-A611-4DA9-AC55-9A7E32229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7977" y="12942706"/>
              <a:ext cx="613852" cy="239163"/>
            </a:xfrm>
            <a:custGeom>
              <a:avLst/>
              <a:gdLst>
                <a:gd name="T0" fmla="*/ 421 w 680"/>
                <a:gd name="T1" fmla="*/ 0 h 266"/>
                <a:gd name="T2" fmla="*/ 421 w 680"/>
                <a:gd name="T3" fmla="*/ 0 h 266"/>
                <a:gd name="T4" fmla="*/ 647 w 680"/>
                <a:gd name="T5" fmla="*/ 3 h 266"/>
                <a:gd name="T6" fmla="*/ 647 w 680"/>
                <a:gd name="T7" fmla="*/ 3 h 266"/>
                <a:gd name="T8" fmla="*/ 670 w 680"/>
                <a:gd name="T9" fmla="*/ 181 h 266"/>
                <a:gd name="T10" fmla="*/ 670 w 680"/>
                <a:gd name="T11" fmla="*/ 181 h 266"/>
                <a:gd name="T12" fmla="*/ 665 w 680"/>
                <a:gd name="T13" fmla="*/ 210 h 266"/>
                <a:gd name="T14" fmla="*/ 665 w 680"/>
                <a:gd name="T15" fmla="*/ 210 h 266"/>
                <a:gd name="T16" fmla="*/ 600 w 680"/>
                <a:gd name="T17" fmla="*/ 265 h 266"/>
                <a:gd name="T18" fmla="*/ 32 w 680"/>
                <a:gd name="T19" fmla="*/ 265 h 266"/>
                <a:gd name="T20" fmla="*/ 32 w 680"/>
                <a:gd name="T21" fmla="*/ 265 h 266"/>
                <a:gd name="T22" fmla="*/ 7 w 680"/>
                <a:gd name="T23" fmla="*/ 228 h 266"/>
                <a:gd name="T24" fmla="*/ 7 w 680"/>
                <a:gd name="T25" fmla="*/ 228 h 266"/>
                <a:gd name="T26" fmla="*/ 75 w 680"/>
                <a:gd name="T27" fmla="*/ 177 h 266"/>
                <a:gd name="T28" fmla="*/ 75 w 680"/>
                <a:gd name="T29" fmla="*/ 177 h 266"/>
                <a:gd name="T30" fmla="*/ 421 w 680"/>
                <a:gd name="T31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0" h="266">
                  <a:moveTo>
                    <a:pt x="421" y="0"/>
                  </a:moveTo>
                  <a:lnTo>
                    <a:pt x="421" y="0"/>
                  </a:lnTo>
                  <a:cubicBezTo>
                    <a:pt x="421" y="0"/>
                    <a:pt x="534" y="47"/>
                    <a:pt x="647" y="3"/>
                  </a:cubicBezTo>
                  <a:lnTo>
                    <a:pt x="647" y="3"/>
                  </a:lnTo>
                  <a:cubicBezTo>
                    <a:pt x="660" y="41"/>
                    <a:pt x="679" y="104"/>
                    <a:pt x="670" y="181"/>
                  </a:cubicBezTo>
                  <a:lnTo>
                    <a:pt x="670" y="181"/>
                  </a:lnTo>
                  <a:cubicBezTo>
                    <a:pt x="668" y="191"/>
                    <a:pt x="667" y="201"/>
                    <a:pt x="665" y="210"/>
                  </a:cubicBezTo>
                  <a:lnTo>
                    <a:pt x="665" y="210"/>
                  </a:lnTo>
                  <a:cubicBezTo>
                    <a:pt x="659" y="242"/>
                    <a:pt x="631" y="265"/>
                    <a:pt x="600" y="265"/>
                  </a:cubicBezTo>
                  <a:lnTo>
                    <a:pt x="32" y="265"/>
                  </a:lnTo>
                  <a:lnTo>
                    <a:pt x="32" y="265"/>
                  </a:lnTo>
                  <a:cubicBezTo>
                    <a:pt x="13" y="265"/>
                    <a:pt x="0" y="246"/>
                    <a:pt x="7" y="228"/>
                  </a:cubicBezTo>
                  <a:lnTo>
                    <a:pt x="7" y="228"/>
                  </a:lnTo>
                  <a:cubicBezTo>
                    <a:pt x="16" y="209"/>
                    <a:pt x="34" y="187"/>
                    <a:pt x="75" y="177"/>
                  </a:cubicBezTo>
                  <a:lnTo>
                    <a:pt x="75" y="177"/>
                  </a:lnTo>
                  <a:cubicBezTo>
                    <a:pt x="155" y="158"/>
                    <a:pt x="421" y="0"/>
                    <a:pt x="421" y="0"/>
                  </a:cubicBezTo>
                </a:path>
              </a:pathLst>
            </a:custGeom>
            <a:solidFill>
              <a:srgbClr val="0F05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2" name="Freeform 230">
              <a:extLst>
                <a:ext uri="{FF2B5EF4-FFF2-40B4-BE49-F238E27FC236}">
                  <a16:creationId xmlns:a16="http://schemas.microsoft.com/office/drawing/2014/main" id="{D6218600-C9D2-4729-B644-C53E1A866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16647" y="12942706"/>
              <a:ext cx="613852" cy="239163"/>
            </a:xfrm>
            <a:custGeom>
              <a:avLst/>
              <a:gdLst>
                <a:gd name="T0" fmla="*/ 422 w 679"/>
                <a:gd name="T1" fmla="*/ 0 h 266"/>
                <a:gd name="T2" fmla="*/ 422 w 679"/>
                <a:gd name="T3" fmla="*/ 0 h 266"/>
                <a:gd name="T4" fmla="*/ 647 w 679"/>
                <a:gd name="T5" fmla="*/ 3 h 266"/>
                <a:gd name="T6" fmla="*/ 647 w 679"/>
                <a:gd name="T7" fmla="*/ 3 h 266"/>
                <a:gd name="T8" fmla="*/ 669 w 679"/>
                <a:gd name="T9" fmla="*/ 181 h 266"/>
                <a:gd name="T10" fmla="*/ 669 w 679"/>
                <a:gd name="T11" fmla="*/ 181 h 266"/>
                <a:gd name="T12" fmla="*/ 665 w 679"/>
                <a:gd name="T13" fmla="*/ 210 h 266"/>
                <a:gd name="T14" fmla="*/ 665 w 679"/>
                <a:gd name="T15" fmla="*/ 210 h 266"/>
                <a:gd name="T16" fmla="*/ 599 w 679"/>
                <a:gd name="T17" fmla="*/ 265 h 266"/>
                <a:gd name="T18" fmla="*/ 31 w 679"/>
                <a:gd name="T19" fmla="*/ 265 h 266"/>
                <a:gd name="T20" fmla="*/ 31 w 679"/>
                <a:gd name="T21" fmla="*/ 265 h 266"/>
                <a:gd name="T22" fmla="*/ 8 w 679"/>
                <a:gd name="T23" fmla="*/ 228 h 266"/>
                <a:gd name="T24" fmla="*/ 8 w 679"/>
                <a:gd name="T25" fmla="*/ 228 h 266"/>
                <a:gd name="T26" fmla="*/ 75 w 679"/>
                <a:gd name="T27" fmla="*/ 177 h 266"/>
                <a:gd name="T28" fmla="*/ 75 w 679"/>
                <a:gd name="T29" fmla="*/ 177 h 266"/>
                <a:gd name="T30" fmla="*/ 422 w 679"/>
                <a:gd name="T31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9" h="266">
                  <a:moveTo>
                    <a:pt x="422" y="0"/>
                  </a:moveTo>
                  <a:lnTo>
                    <a:pt x="422" y="0"/>
                  </a:lnTo>
                  <a:cubicBezTo>
                    <a:pt x="422" y="0"/>
                    <a:pt x="533" y="47"/>
                    <a:pt x="647" y="3"/>
                  </a:cubicBezTo>
                  <a:lnTo>
                    <a:pt x="647" y="3"/>
                  </a:lnTo>
                  <a:cubicBezTo>
                    <a:pt x="660" y="41"/>
                    <a:pt x="678" y="104"/>
                    <a:pt x="669" y="181"/>
                  </a:cubicBezTo>
                  <a:lnTo>
                    <a:pt x="669" y="181"/>
                  </a:lnTo>
                  <a:cubicBezTo>
                    <a:pt x="668" y="191"/>
                    <a:pt x="667" y="201"/>
                    <a:pt x="665" y="210"/>
                  </a:cubicBezTo>
                  <a:lnTo>
                    <a:pt x="665" y="210"/>
                  </a:lnTo>
                  <a:cubicBezTo>
                    <a:pt x="659" y="242"/>
                    <a:pt x="631" y="265"/>
                    <a:pt x="599" y="265"/>
                  </a:cubicBezTo>
                  <a:lnTo>
                    <a:pt x="31" y="265"/>
                  </a:lnTo>
                  <a:lnTo>
                    <a:pt x="31" y="265"/>
                  </a:lnTo>
                  <a:cubicBezTo>
                    <a:pt x="13" y="265"/>
                    <a:pt x="0" y="246"/>
                    <a:pt x="8" y="228"/>
                  </a:cubicBezTo>
                  <a:lnTo>
                    <a:pt x="8" y="228"/>
                  </a:lnTo>
                  <a:cubicBezTo>
                    <a:pt x="16" y="209"/>
                    <a:pt x="34" y="187"/>
                    <a:pt x="75" y="177"/>
                  </a:cubicBezTo>
                  <a:lnTo>
                    <a:pt x="75" y="177"/>
                  </a:lnTo>
                  <a:cubicBezTo>
                    <a:pt x="156" y="158"/>
                    <a:pt x="422" y="0"/>
                    <a:pt x="422" y="0"/>
                  </a:cubicBezTo>
                </a:path>
              </a:pathLst>
            </a:custGeom>
            <a:solidFill>
              <a:srgbClr val="240E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D9AF0C95-A06A-44E4-BB6C-4D3E03DA7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4765" y="9490721"/>
              <a:ext cx="1186939" cy="1343719"/>
            </a:xfrm>
            <a:custGeom>
              <a:avLst/>
              <a:gdLst>
                <a:gd name="connsiteX0" fmla="*/ 672451 w 1186939"/>
                <a:gd name="connsiteY0" fmla="*/ 594 h 1343719"/>
                <a:gd name="connsiteX1" fmla="*/ 751117 w 1186939"/>
                <a:gd name="connsiteY1" fmla="*/ 22269 h 1343719"/>
                <a:gd name="connsiteX2" fmla="*/ 812603 w 1186939"/>
                <a:gd name="connsiteY2" fmla="*/ 42139 h 1343719"/>
                <a:gd name="connsiteX3" fmla="*/ 837919 w 1186939"/>
                <a:gd name="connsiteY3" fmla="*/ 52073 h 1343719"/>
                <a:gd name="connsiteX4" fmla="*/ 954561 w 1186939"/>
                <a:gd name="connsiteY4" fmla="*/ 187546 h 1343719"/>
                <a:gd name="connsiteX5" fmla="*/ 1005195 w 1186939"/>
                <a:gd name="connsiteY5" fmla="*/ 397981 h 1343719"/>
                <a:gd name="connsiteX6" fmla="*/ 1008813 w 1186939"/>
                <a:gd name="connsiteY6" fmla="*/ 446751 h 1343719"/>
                <a:gd name="connsiteX7" fmla="*/ 1014237 w 1186939"/>
                <a:gd name="connsiteY7" fmla="*/ 611125 h 1343719"/>
                <a:gd name="connsiteX8" fmla="*/ 1016047 w 1186939"/>
                <a:gd name="connsiteY8" fmla="*/ 680667 h 1343719"/>
                <a:gd name="connsiteX9" fmla="*/ 1018759 w 1186939"/>
                <a:gd name="connsiteY9" fmla="*/ 730341 h 1343719"/>
                <a:gd name="connsiteX10" fmla="*/ 1091999 w 1186939"/>
                <a:gd name="connsiteY10" fmla="*/ 1076248 h 1343719"/>
                <a:gd name="connsiteX11" fmla="*/ 1186939 w 1186939"/>
                <a:gd name="connsiteY11" fmla="*/ 1243331 h 1343719"/>
                <a:gd name="connsiteX12" fmla="*/ 951849 w 1186939"/>
                <a:gd name="connsiteY12" fmla="*/ 1336356 h 1343719"/>
                <a:gd name="connsiteX13" fmla="*/ 636285 w 1186939"/>
                <a:gd name="connsiteY13" fmla="*/ 1320099 h 1343719"/>
                <a:gd name="connsiteX14" fmla="*/ 462679 w 1186939"/>
                <a:gd name="connsiteY14" fmla="*/ 1303842 h 1343719"/>
                <a:gd name="connsiteX15" fmla="*/ 379493 w 1186939"/>
                <a:gd name="connsiteY15" fmla="*/ 1313777 h 1343719"/>
                <a:gd name="connsiteX16" fmla="*/ 359601 w 1186939"/>
                <a:gd name="connsiteY16" fmla="*/ 1317390 h 1343719"/>
                <a:gd name="connsiteX17" fmla="*/ 327954 w 1186939"/>
                <a:gd name="connsiteY17" fmla="*/ 1323712 h 1343719"/>
                <a:gd name="connsiteX18" fmla="*/ 244768 w 1186939"/>
                <a:gd name="connsiteY18" fmla="*/ 1335453 h 1343719"/>
                <a:gd name="connsiteX19" fmla="*/ 224876 w 1186939"/>
                <a:gd name="connsiteY19" fmla="*/ 1336356 h 1343719"/>
                <a:gd name="connsiteX20" fmla="*/ 214025 w 1186939"/>
                <a:gd name="connsiteY20" fmla="*/ 1335453 h 1343719"/>
                <a:gd name="connsiteX21" fmla="*/ 143498 w 1186939"/>
                <a:gd name="connsiteY21" fmla="*/ 1316487 h 1343719"/>
                <a:gd name="connsiteX22" fmla="*/ 358696 w 1186939"/>
                <a:gd name="connsiteY22" fmla="*/ 1045541 h 1343719"/>
                <a:gd name="connsiteX23" fmla="*/ 363217 w 1186939"/>
                <a:gd name="connsiteY23" fmla="*/ 1031090 h 1343719"/>
                <a:gd name="connsiteX24" fmla="*/ 375876 w 1186939"/>
                <a:gd name="connsiteY24" fmla="*/ 985933 h 1343719"/>
                <a:gd name="connsiteX25" fmla="*/ 259532 w 1186939"/>
                <a:gd name="connsiteY25" fmla="*/ 587008 h 1343719"/>
                <a:gd name="connsiteX26" fmla="*/ 252295 w 1186939"/>
                <a:gd name="connsiteY26" fmla="*/ 549867 h 1343719"/>
                <a:gd name="connsiteX27" fmla="*/ 106101 w 1186939"/>
                <a:gd name="connsiteY27" fmla="*/ 640917 h 1343719"/>
                <a:gd name="connsiteX28" fmla="*/ 60759 w 1186939"/>
                <a:gd name="connsiteY28" fmla="*/ 498442 h 1343719"/>
                <a:gd name="connsiteX29" fmla="*/ 0 w 1186939"/>
                <a:gd name="connsiteY29" fmla="*/ 414580 h 1343719"/>
                <a:gd name="connsiteX30" fmla="*/ 202226 w 1186939"/>
                <a:gd name="connsiteY30" fmla="*/ 235133 h 1343719"/>
                <a:gd name="connsiteX31" fmla="*/ 218549 w 1186939"/>
                <a:gd name="connsiteY31" fmla="*/ 216197 h 1343719"/>
                <a:gd name="connsiteX32" fmla="*/ 256637 w 1186939"/>
                <a:gd name="connsiteY32" fmla="*/ 169306 h 1343719"/>
                <a:gd name="connsiteX33" fmla="*/ 273867 w 1186939"/>
                <a:gd name="connsiteY33" fmla="*/ 149468 h 1343719"/>
                <a:gd name="connsiteX34" fmla="*/ 375433 w 1186939"/>
                <a:gd name="connsiteY34" fmla="*/ 64704 h 1343719"/>
                <a:gd name="connsiteX35" fmla="*/ 376340 w 1186939"/>
                <a:gd name="connsiteY35" fmla="*/ 64704 h 1343719"/>
                <a:gd name="connsiteX36" fmla="*/ 400825 w 1186939"/>
                <a:gd name="connsiteY36" fmla="*/ 51178 h 1343719"/>
                <a:gd name="connsiteX37" fmla="*/ 484255 w 1186939"/>
                <a:gd name="connsiteY37" fmla="*/ 16010 h 1343719"/>
                <a:gd name="connsiteX38" fmla="*/ 486343 w 1186939"/>
                <a:gd name="connsiteY38" fmla="*/ 31312 h 1343719"/>
                <a:gd name="connsiteX39" fmla="*/ 492179 w 1186939"/>
                <a:gd name="connsiteY39" fmla="*/ 33413 h 1343719"/>
                <a:gd name="connsiteX40" fmla="*/ 672451 w 1186939"/>
                <a:gd name="connsiteY40" fmla="*/ 594 h 134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86939" h="1343719">
                  <a:moveTo>
                    <a:pt x="672451" y="594"/>
                  </a:moveTo>
                  <a:cubicBezTo>
                    <a:pt x="684207" y="-3922"/>
                    <a:pt x="736649" y="18657"/>
                    <a:pt x="751117" y="22269"/>
                  </a:cubicBezTo>
                  <a:cubicBezTo>
                    <a:pt x="771913" y="27688"/>
                    <a:pt x="792709" y="34010"/>
                    <a:pt x="812603" y="42139"/>
                  </a:cubicBezTo>
                  <a:cubicBezTo>
                    <a:pt x="821645" y="44848"/>
                    <a:pt x="829781" y="49364"/>
                    <a:pt x="837919" y="52073"/>
                  </a:cubicBezTo>
                  <a:cubicBezTo>
                    <a:pt x="895789" y="81877"/>
                    <a:pt x="929243" y="130648"/>
                    <a:pt x="954561" y="187546"/>
                  </a:cubicBezTo>
                  <a:cubicBezTo>
                    <a:pt x="982591" y="254380"/>
                    <a:pt x="997057" y="325729"/>
                    <a:pt x="1005195" y="397981"/>
                  </a:cubicBezTo>
                  <a:cubicBezTo>
                    <a:pt x="1007005" y="414237"/>
                    <a:pt x="1007909" y="430494"/>
                    <a:pt x="1008813" y="446751"/>
                  </a:cubicBezTo>
                  <a:cubicBezTo>
                    <a:pt x="1012429" y="501843"/>
                    <a:pt x="1013333" y="556032"/>
                    <a:pt x="1014237" y="611125"/>
                  </a:cubicBezTo>
                  <a:cubicBezTo>
                    <a:pt x="1015141" y="633703"/>
                    <a:pt x="1016047" y="657185"/>
                    <a:pt x="1016047" y="680667"/>
                  </a:cubicBezTo>
                  <a:cubicBezTo>
                    <a:pt x="1016047" y="696924"/>
                    <a:pt x="1016951" y="713181"/>
                    <a:pt x="1018759" y="730341"/>
                  </a:cubicBezTo>
                  <a:cubicBezTo>
                    <a:pt x="1025087" y="848654"/>
                    <a:pt x="1040459" y="965160"/>
                    <a:pt x="1091999" y="1076248"/>
                  </a:cubicBezTo>
                  <a:cubicBezTo>
                    <a:pt x="1099231" y="1092505"/>
                    <a:pt x="1184227" y="1243331"/>
                    <a:pt x="1186939" y="1243331"/>
                  </a:cubicBezTo>
                  <a:cubicBezTo>
                    <a:pt x="1120029" y="1293005"/>
                    <a:pt x="1034129" y="1321905"/>
                    <a:pt x="951849" y="1336356"/>
                  </a:cubicBezTo>
                  <a:cubicBezTo>
                    <a:pt x="846057" y="1354419"/>
                    <a:pt x="741171" y="1335453"/>
                    <a:pt x="636285" y="1320099"/>
                  </a:cubicBezTo>
                  <a:cubicBezTo>
                    <a:pt x="578415" y="1311067"/>
                    <a:pt x="520547" y="1302939"/>
                    <a:pt x="462679" y="1303842"/>
                  </a:cubicBezTo>
                  <a:cubicBezTo>
                    <a:pt x="436457" y="1303842"/>
                    <a:pt x="408427" y="1308358"/>
                    <a:pt x="379493" y="1313777"/>
                  </a:cubicBezTo>
                  <a:cubicBezTo>
                    <a:pt x="372259" y="1315583"/>
                    <a:pt x="366834" y="1317390"/>
                    <a:pt x="359601" y="1317390"/>
                  </a:cubicBezTo>
                  <a:cubicBezTo>
                    <a:pt x="348750" y="1320099"/>
                    <a:pt x="338804" y="1322809"/>
                    <a:pt x="327954" y="1323712"/>
                  </a:cubicBezTo>
                  <a:cubicBezTo>
                    <a:pt x="300828" y="1329131"/>
                    <a:pt x="272798" y="1334549"/>
                    <a:pt x="244768" y="1335453"/>
                  </a:cubicBezTo>
                  <a:cubicBezTo>
                    <a:pt x="238438" y="1336356"/>
                    <a:pt x="231205" y="1336356"/>
                    <a:pt x="224876" y="1336356"/>
                  </a:cubicBezTo>
                  <a:cubicBezTo>
                    <a:pt x="222163" y="1336356"/>
                    <a:pt x="217642" y="1335453"/>
                    <a:pt x="214025" y="1335453"/>
                  </a:cubicBezTo>
                  <a:cubicBezTo>
                    <a:pt x="189612" y="1333646"/>
                    <a:pt x="166103" y="1328227"/>
                    <a:pt x="143498" y="1316487"/>
                  </a:cubicBezTo>
                  <a:cubicBezTo>
                    <a:pt x="143498" y="1316487"/>
                    <a:pt x="301732" y="1186433"/>
                    <a:pt x="358696" y="1045541"/>
                  </a:cubicBezTo>
                  <a:cubicBezTo>
                    <a:pt x="360505" y="1041025"/>
                    <a:pt x="361409" y="1036509"/>
                    <a:pt x="363217" y="1031090"/>
                  </a:cubicBezTo>
                  <a:cubicBezTo>
                    <a:pt x="369547" y="1016640"/>
                    <a:pt x="373163" y="1001286"/>
                    <a:pt x="375876" y="985933"/>
                  </a:cubicBezTo>
                  <a:cubicBezTo>
                    <a:pt x="394186" y="878232"/>
                    <a:pt x="301110" y="744622"/>
                    <a:pt x="259532" y="587008"/>
                  </a:cubicBezTo>
                  <a:lnTo>
                    <a:pt x="252295" y="549867"/>
                  </a:lnTo>
                  <a:lnTo>
                    <a:pt x="106101" y="640917"/>
                  </a:lnTo>
                  <a:cubicBezTo>
                    <a:pt x="109728" y="594027"/>
                    <a:pt x="87057" y="540824"/>
                    <a:pt x="60759" y="498442"/>
                  </a:cubicBezTo>
                  <a:cubicBezTo>
                    <a:pt x="31740" y="449748"/>
                    <a:pt x="0" y="414580"/>
                    <a:pt x="0" y="414580"/>
                  </a:cubicBezTo>
                  <a:cubicBezTo>
                    <a:pt x="0" y="414580"/>
                    <a:pt x="114262" y="328915"/>
                    <a:pt x="202226" y="235133"/>
                  </a:cubicBezTo>
                  <a:cubicBezTo>
                    <a:pt x="207667" y="228821"/>
                    <a:pt x="213108" y="222509"/>
                    <a:pt x="218549" y="216197"/>
                  </a:cubicBezTo>
                  <a:cubicBezTo>
                    <a:pt x="232152" y="200867"/>
                    <a:pt x="244848" y="184636"/>
                    <a:pt x="256637" y="169306"/>
                  </a:cubicBezTo>
                  <a:cubicBezTo>
                    <a:pt x="262078" y="162092"/>
                    <a:pt x="267519" y="154878"/>
                    <a:pt x="273867" y="149468"/>
                  </a:cubicBezTo>
                  <a:cubicBezTo>
                    <a:pt x="303793" y="112496"/>
                    <a:pt x="341880" y="85444"/>
                    <a:pt x="375433" y="64704"/>
                  </a:cubicBezTo>
                  <a:lnTo>
                    <a:pt x="376340" y="64704"/>
                  </a:lnTo>
                  <a:cubicBezTo>
                    <a:pt x="384502" y="59294"/>
                    <a:pt x="391757" y="54785"/>
                    <a:pt x="400825" y="51178"/>
                  </a:cubicBezTo>
                  <a:cubicBezTo>
                    <a:pt x="447981" y="25929"/>
                    <a:pt x="484255" y="16010"/>
                    <a:pt x="484255" y="16010"/>
                  </a:cubicBezTo>
                  <a:lnTo>
                    <a:pt x="486343" y="31312"/>
                  </a:lnTo>
                  <a:lnTo>
                    <a:pt x="492179" y="33413"/>
                  </a:lnTo>
                  <a:cubicBezTo>
                    <a:pt x="518245" y="40319"/>
                    <a:pt x="571859" y="41800"/>
                    <a:pt x="672451" y="594"/>
                  </a:cubicBezTo>
                  <a:close/>
                </a:path>
              </a:pathLst>
            </a:custGeom>
            <a:solidFill>
              <a:srgbClr val="FFD0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D90104C-7E54-42F5-868C-5AEA49A17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29305" y="9927122"/>
              <a:ext cx="1032438" cy="454299"/>
            </a:xfrm>
            <a:custGeom>
              <a:avLst/>
              <a:gdLst>
                <a:gd name="connsiteX0" fmla="*/ 743463 w 1032438"/>
                <a:gd name="connsiteY0" fmla="*/ 0 h 454299"/>
                <a:gd name="connsiteX1" fmla="*/ 744958 w 1032438"/>
                <a:gd name="connsiteY1" fmla="*/ 1850 h 454299"/>
                <a:gd name="connsiteX2" fmla="*/ 786220 w 1032438"/>
                <a:gd name="connsiteY2" fmla="*/ 62041 h 454299"/>
                <a:gd name="connsiteX3" fmla="*/ 820113 w 1032438"/>
                <a:gd name="connsiteY3" fmla="*/ 131588 h 454299"/>
                <a:gd name="connsiteX4" fmla="*/ 827422 w 1032438"/>
                <a:gd name="connsiteY4" fmla="*/ 178147 h 454299"/>
                <a:gd name="connsiteX5" fmla="*/ 845772 w 1032438"/>
                <a:gd name="connsiteY5" fmla="*/ 164060 h 454299"/>
                <a:gd name="connsiteX6" fmla="*/ 938310 w 1032438"/>
                <a:gd name="connsiteY6" fmla="*/ 104352 h 454299"/>
                <a:gd name="connsiteX7" fmla="*/ 986154 w 1032438"/>
                <a:gd name="connsiteY7" fmla="*/ 179699 h 454299"/>
                <a:gd name="connsiteX8" fmla="*/ 1019002 w 1032438"/>
                <a:gd name="connsiteY8" fmla="*/ 264155 h 454299"/>
                <a:gd name="connsiteX9" fmla="*/ 1029635 w 1032438"/>
                <a:gd name="connsiteY9" fmla="*/ 316586 h 454299"/>
                <a:gd name="connsiteX10" fmla="*/ 1032438 w 1032438"/>
                <a:gd name="connsiteY10" fmla="*/ 353337 h 454299"/>
                <a:gd name="connsiteX11" fmla="*/ 927390 w 1032438"/>
                <a:gd name="connsiteY11" fmla="*/ 390163 h 454299"/>
                <a:gd name="connsiteX12" fmla="*/ 605038 w 1032438"/>
                <a:gd name="connsiteY12" fmla="*/ 451475 h 454299"/>
                <a:gd name="connsiteX13" fmla="*/ 461476 w 1032438"/>
                <a:gd name="connsiteY13" fmla="*/ 454299 h 454299"/>
                <a:gd name="connsiteX14" fmla="*/ 461476 w 1032438"/>
                <a:gd name="connsiteY14" fmla="*/ 345972 h 454299"/>
                <a:gd name="connsiteX15" fmla="*/ 19928 w 1032438"/>
                <a:gd name="connsiteY15" fmla="*/ 345972 h 454299"/>
                <a:gd name="connsiteX16" fmla="*/ 19928 w 1032438"/>
                <a:gd name="connsiteY16" fmla="*/ 294009 h 454299"/>
                <a:gd name="connsiteX17" fmla="*/ 19976 w 1032438"/>
                <a:gd name="connsiteY17" fmla="*/ 294015 h 454299"/>
                <a:gd name="connsiteX18" fmla="*/ 0 w 1032438"/>
                <a:gd name="connsiteY18" fmla="*/ 257541 h 454299"/>
                <a:gd name="connsiteX19" fmla="*/ 562937 w 1032438"/>
                <a:gd name="connsiteY19" fmla="*/ 158727 h 454299"/>
                <a:gd name="connsiteX20" fmla="*/ 727390 w 1032438"/>
                <a:gd name="connsiteY20" fmla="*/ 13680 h 454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32438" h="454299">
                  <a:moveTo>
                    <a:pt x="743463" y="0"/>
                  </a:moveTo>
                  <a:lnTo>
                    <a:pt x="744958" y="1850"/>
                  </a:lnTo>
                  <a:cubicBezTo>
                    <a:pt x="756521" y="16729"/>
                    <a:pt x="771711" y="37694"/>
                    <a:pt x="786220" y="62041"/>
                  </a:cubicBezTo>
                  <a:cubicBezTo>
                    <a:pt x="799369" y="83232"/>
                    <a:pt x="811611" y="107128"/>
                    <a:pt x="820113" y="131588"/>
                  </a:cubicBezTo>
                  <a:lnTo>
                    <a:pt x="827422" y="178147"/>
                  </a:lnTo>
                  <a:lnTo>
                    <a:pt x="845772" y="164060"/>
                  </a:lnTo>
                  <a:lnTo>
                    <a:pt x="938310" y="104352"/>
                  </a:lnTo>
                  <a:lnTo>
                    <a:pt x="986154" y="179699"/>
                  </a:lnTo>
                  <a:cubicBezTo>
                    <a:pt x="1001332" y="210266"/>
                    <a:pt x="1011753" y="238796"/>
                    <a:pt x="1019002" y="264155"/>
                  </a:cubicBezTo>
                  <a:cubicBezTo>
                    <a:pt x="1024212" y="283401"/>
                    <a:pt x="1027554" y="301005"/>
                    <a:pt x="1029635" y="316586"/>
                  </a:cubicBezTo>
                  <a:lnTo>
                    <a:pt x="1032438" y="353337"/>
                  </a:lnTo>
                  <a:lnTo>
                    <a:pt x="927390" y="390163"/>
                  </a:lnTo>
                  <a:cubicBezTo>
                    <a:pt x="826712" y="420254"/>
                    <a:pt x="716101" y="442878"/>
                    <a:pt x="605038" y="451475"/>
                  </a:cubicBezTo>
                  <a:lnTo>
                    <a:pt x="461476" y="454299"/>
                  </a:lnTo>
                  <a:lnTo>
                    <a:pt x="461476" y="345972"/>
                  </a:lnTo>
                  <a:lnTo>
                    <a:pt x="19928" y="345972"/>
                  </a:lnTo>
                  <a:lnTo>
                    <a:pt x="19928" y="294009"/>
                  </a:lnTo>
                  <a:lnTo>
                    <a:pt x="19976" y="294015"/>
                  </a:lnTo>
                  <a:lnTo>
                    <a:pt x="0" y="257541"/>
                  </a:lnTo>
                  <a:lnTo>
                    <a:pt x="562937" y="158727"/>
                  </a:lnTo>
                  <a:cubicBezTo>
                    <a:pt x="599984" y="124278"/>
                    <a:pt x="663235" y="68979"/>
                    <a:pt x="727390" y="13680"/>
                  </a:cubicBezTo>
                  <a:close/>
                </a:path>
              </a:pathLst>
            </a:custGeom>
            <a:solidFill>
              <a:srgbClr val="FF997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D72B94DC-AF3E-4442-BCC9-D1548CD63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8188" y="9924718"/>
              <a:ext cx="713824" cy="461729"/>
            </a:xfrm>
            <a:custGeom>
              <a:avLst/>
              <a:gdLst>
                <a:gd name="connsiteX0" fmla="*/ 686374 w 713824"/>
                <a:gd name="connsiteY0" fmla="*/ 231219 h 461729"/>
                <a:gd name="connsiteX1" fmla="*/ 700119 w 713824"/>
                <a:gd name="connsiteY1" fmla="*/ 266559 h 461729"/>
                <a:gd name="connsiteX2" fmla="*/ 713824 w 713824"/>
                <a:gd name="connsiteY2" fmla="*/ 359279 h 461729"/>
                <a:gd name="connsiteX3" fmla="*/ 713823 w 713824"/>
                <a:gd name="connsiteY3" fmla="*/ 359327 h 461729"/>
                <a:gd name="connsiteX4" fmla="*/ 609073 w 713824"/>
                <a:gd name="connsiteY4" fmla="*/ 396203 h 461729"/>
                <a:gd name="connsiteX5" fmla="*/ 286463 w 713824"/>
                <a:gd name="connsiteY5" fmla="*/ 457821 h 461729"/>
                <a:gd name="connsiteX6" fmla="*/ 0 w 713824"/>
                <a:gd name="connsiteY6" fmla="*/ 448726 h 461729"/>
                <a:gd name="connsiteX7" fmla="*/ 135550 w 713824"/>
                <a:gd name="connsiteY7" fmla="*/ 379604 h 461729"/>
                <a:gd name="connsiteX8" fmla="*/ 646559 w 713824"/>
                <a:gd name="connsiteY8" fmla="*/ 258219 h 461729"/>
                <a:gd name="connsiteX9" fmla="*/ 422634 w 713824"/>
                <a:gd name="connsiteY9" fmla="*/ 0 h 461729"/>
                <a:gd name="connsiteX10" fmla="*/ 426074 w 713824"/>
                <a:gd name="connsiteY10" fmla="*/ 4254 h 461729"/>
                <a:gd name="connsiteX11" fmla="*/ 443543 w 713824"/>
                <a:gd name="connsiteY11" fmla="*/ 28002 h 461729"/>
                <a:gd name="connsiteX12" fmla="*/ 445600 w 713824"/>
                <a:gd name="connsiteY12" fmla="*/ 30799 h 461729"/>
                <a:gd name="connsiteX13" fmla="*/ 467336 w 713824"/>
                <a:gd name="connsiteY13" fmla="*/ 64445 h 461729"/>
                <a:gd name="connsiteX14" fmla="*/ 497193 w 713824"/>
                <a:gd name="connsiteY14" fmla="*/ 125711 h 461729"/>
                <a:gd name="connsiteX15" fmla="*/ 510820 w 713824"/>
                <a:gd name="connsiteY15" fmla="*/ 170831 h 461729"/>
                <a:gd name="connsiteX16" fmla="*/ 510822 w 713824"/>
                <a:gd name="connsiteY16" fmla="*/ 170837 h 461729"/>
                <a:gd name="connsiteX17" fmla="*/ 511179 w 713824"/>
                <a:gd name="connsiteY17" fmla="*/ 177781 h 461729"/>
                <a:gd name="connsiteX18" fmla="*/ 474474 w 713824"/>
                <a:gd name="connsiteY18" fmla="*/ 204223 h 461729"/>
                <a:gd name="connsiteX19" fmla="*/ 434238 w 713824"/>
                <a:gd name="connsiteY19" fmla="*/ 237590 h 461729"/>
                <a:gd name="connsiteX20" fmla="*/ 185363 w 713824"/>
                <a:gd name="connsiteY20" fmla="*/ 260214 h 461729"/>
                <a:gd name="connsiteX21" fmla="*/ 67309 w 713824"/>
                <a:gd name="connsiteY21" fmla="*/ 277566 h 461729"/>
                <a:gd name="connsiteX22" fmla="*/ 107850 w 713824"/>
                <a:gd name="connsiteY22" fmla="*/ 257193 h 461729"/>
                <a:gd name="connsiteX23" fmla="*/ 168001 w 713824"/>
                <a:gd name="connsiteY23" fmla="*/ 233518 h 461729"/>
                <a:gd name="connsiteX24" fmla="*/ 405223 w 713824"/>
                <a:gd name="connsiteY24" fmla="*/ 14743 h 46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13824" h="461729">
                  <a:moveTo>
                    <a:pt x="686374" y="231219"/>
                  </a:moveTo>
                  <a:lnTo>
                    <a:pt x="700119" y="266559"/>
                  </a:lnTo>
                  <a:cubicBezTo>
                    <a:pt x="710539" y="305051"/>
                    <a:pt x="713484" y="336976"/>
                    <a:pt x="713824" y="359279"/>
                  </a:cubicBezTo>
                  <a:lnTo>
                    <a:pt x="713823" y="359327"/>
                  </a:lnTo>
                  <a:lnTo>
                    <a:pt x="609073" y="396203"/>
                  </a:lnTo>
                  <a:cubicBezTo>
                    <a:pt x="508314" y="426443"/>
                    <a:pt x="397615" y="449181"/>
                    <a:pt x="286463" y="457821"/>
                  </a:cubicBezTo>
                  <a:cubicBezTo>
                    <a:pt x="183445" y="466006"/>
                    <a:pt x="85849" y="460550"/>
                    <a:pt x="0" y="448726"/>
                  </a:cubicBezTo>
                  <a:cubicBezTo>
                    <a:pt x="7229" y="436903"/>
                    <a:pt x="37954" y="390518"/>
                    <a:pt x="135550" y="379604"/>
                  </a:cubicBezTo>
                  <a:cubicBezTo>
                    <a:pt x="232808" y="369259"/>
                    <a:pt x="478818" y="351950"/>
                    <a:pt x="646559" y="258219"/>
                  </a:cubicBezTo>
                  <a:close/>
                  <a:moveTo>
                    <a:pt x="422634" y="0"/>
                  </a:moveTo>
                  <a:lnTo>
                    <a:pt x="426074" y="4254"/>
                  </a:lnTo>
                  <a:lnTo>
                    <a:pt x="443543" y="28002"/>
                  </a:lnTo>
                  <a:lnTo>
                    <a:pt x="445600" y="30799"/>
                  </a:lnTo>
                  <a:cubicBezTo>
                    <a:pt x="452656" y="40943"/>
                    <a:pt x="460081" y="52272"/>
                    <a:pt x="467336" y="64445"/>
                  </a:cubicBezTo>
                  <a:lnTo>
                    <a:pt x="497193" y="125711"/>
                  </a:lnTo>
                  <a:lnTo>
                    <a:pt x="510820" y="170831"/>
                  </a:lnTo>
                  <a:lnTo>
                    <a:pt x="510822" y="170837"/>
                  </a:lnTo>
                  <a:lnTo>
                    <a:pt x="511179" y="177781"/>
                  </a:lnTo>
                  <a:lnTo>
                    <a:pt x="474474" y="204223"/>
                  </a:lnTo>
                  <a:cubicBezTo>
                    <a:pt x="458815" y="216182"/>
                    <a:pt x="445186" y="227409"/>
                    <a:pt x="434238" y="237590"/>
                  </a:cubicBezTo>
                  <a:cubicBezTo>
                    <a:pt x="434238" y="237590"/>
                    <a:pt x="316629" y="245056"/>
                    <a:pt x="185363" y="260214"/>
                  </a:cubicBezTo>
                  <a:lnTo>
                    <a:pt x="67309" y="277566"/>
                  </a:lnTo>
                  <a:lnTo>
                    <a:pt x="107850" y="257193"/>
                  </a:lnTo>
                  <a:cubicBezTo>
                    <a:pt x="125269" y="249386"/>
                    <a:pt x="145226" y="241396"/>
                    <a:pt x="168001" y="233518"/>
                  </a:cubicBezTo>
                  <a:cubicBezTo>
                    <a:pt x="293377" y="191203"/>
                    <a:pt x="515265" y="212811"/>
                    <a:pt x="405223" y="14743"/>
                  </a:cubicBezTo>
                  <a:close/>
                </a:path>
              </a:pathLst>
            </a:custGeom>
            <a:solidFill>
              <a:srgbClr val="FC67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6" name="Freeform 267">
              <a:extLst>
                <a:ext uri="{FF2B5EF4-FFF2-40B4-BE49-F238E27FC236}">
                  <a16:creationId xmlns:a16="http://schemas.microsoft.com/office/drawing/2014/main" id="{5E93D7E1-9CF5-4DEE-B314-724701763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54068" y="9614353"/>
              <a:ext cx="729446" cy="705532"/>
            </a:xfrm>
            <a:custGeom>
              <a:avLst/>
              <a:gdLst>
                <a:gd name="T0" fmla="*/ 763 w 805"/>
                <a:gd name="T1" fmla="*/ 322 h 779"/>
                <a:gd name="T2" fmla="*/ 763 w 805"/>
                <a:gd name="T3" fmla="*/ 322 h 779"/>
                <a:gd name="T4" fmla="*/ 117 w 805"/>
                <a:gd name="T5" fmla="*/ 778 h 779"/>
                <a:gd name="T6" fmla="*/ 117 w 805"/>
                <a:gd name="T7" fmla="*/ 778 h 779"/>
                <a:gd name="T8" fmla="*/ 104 w 805"/>
                <a:gd name="T9" fmla="*/ 637 h 779"/>
                <a:gd name="T10" fmla="*/ 104 w 805"/>
                <a:gd name="T11" fmla="*/ 637 h 779"/>
                <a:gd name="T12" fmla="*/ 0 w 805"/>
                <a:gd name="T13" fmla="*/ 437 h 779"/>
                <a:gd name="T14" fmla="*/ 0 w 805"/>
                <a:gd name="T15" fmla="*/ 437 h 779"/>
                <a:gd name="T16" fmla="*/ 499 w 805"/>
                <a:gd name="T17" fmla="*/ 70 h 779"/>
                <a:gd name="T18" fmla="*/ 499 w 805"/>
                <a:gd name="T19" fmla="*/ 70 h 779"/>
                <a:gd name="T20" fmla="*/ 712 w 805"/>
                <a:gd name="T21" fmla="*/ 56 h 779"/>
                <a:gd name="T22" fmla="*/ 712 w 805"/>
                <a:gd name="T23" fmla="*/ 56 h 779"/>
                <a:gd name="T24" fmla="*/ 763 w 805"/>
                <a:gd name="T25" fmla="*/ 322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5" h="779">
                  <a:moveTo>
                    <a:pt x="763" y="322"/>
                  </a:moveTo>
                  <a:lnTo>
                    <a:pt x="763" y="322"/>
                  </a:lnTo>
                  <a:cubicBezTo>
                    <a:pt x="678" y="576"/>
                    <a:pt x="373" y="746"/>
                    <a:pt x="117" y="778"/>
                  </a:cubicBezTo>
                  <a:lnTo>
                    <a:pt x="117" y="778"/>
                  </a:lnTo>
                  <a:cubicBezTo>
                    <a:pt x="117" y="778"/>
                    <a:pt x="127" y="722"/>
                    <a:pt x="104" y="637"/>
                  </a:cubicBezTo>
                  <a:lnTo>
                    <a:pt x="104" y="637"/>
                  </a:lnTo>
                  <a:cubicBezTo>
                    <a:pt x="88" y="581"/>
                    <a:pt x="58" y="511"/>
                    <a:pt x="0" y="437"/>
                  </a:cubicBezTo>
                  <a:lnTo>
                    <a:pt x="0" y="437"/>
                  </a:lnTo>
                  <a:cubicBezTo>
                    <a:pt x="0" y="437"/>
                    <a:pt x="385" y="203"/>
                    <a:pt x="499" y="70"/>
                  </a:cubicBezTo>
                  <a:lnTo>
                    <a:pt x="499" y="70"/>
                  </a:lnTo>
                  <a:cubicBezTo>
                    <a:pt x="558" y="0"/>
                    <a:pt x="648" y="2"/>
                    <a:pt x="712" y="56"/>
                  </a:cubicBezTo>
                  <a:lnTo>
                    <a:pt x="712" y="56"/>
                  </a:lnTo>
                  <a:cubicBezTo>
                    <a:pt x="770" y="106"/>
                    <a:pt x="804" y="200"/>
                    <a:pt x="763" y="322"/>
                  </a:cubicBezTo>
                </a:path>
              </a:pathLst>
            </a:custGeom>
            <a:solidFill>
              <a:srgbClr val="FFD0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B41311D1-3C8D-4ACC-AC9B-492F691FE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14555" y="9506731"/>
              <a:ext cx="1123164" cy="1327690"/>
            </a:xfrm>
            <a:custGeom>
              <a:avLst/>
              <a:gdLst>
                <a:gd name="connsiteX0" fmla="*/ 749834 w 1123164"/>
                <a:gd name="connsiteY0" fmla="*/ 23916 h 1327690"/>
                <a:gd name="connsiteX1" fmla="*/ 775082 w 1123164"/>
                <a:gd name="connsiteY1" fmla="*/ 33867 h 1327690"/>
                <a:gd name="connsiteX2" fmla="*/ 891410 w 1123164"/>
                <a:gd name="connsiteY2" fmla="*/ 169569 h 1327690"/>
                <a:gd name="connsiteX3" fmla="*/ 941910 w 1123164"/>
                <a:gd name="connsiteY3" fmla="*/ 380358 h 1327690"/>
                <a:gd name="connsiteX4" fmla="*/ 945516 w 1123164"/>
                <a:gd name="connsiteY4" fmla="*/ 429210 h 1327690"/>
                <a:gd name="connsiteX5" fmla="*/ 950926 w 1123164"/>
                <a:gd name="connsiteY5" fmla="*/ 593861 h 1327690"/>
                <a:gd name="connsiteX6" fmla="*/ 952730 w 1123164"/>
                <a:gd name="connsiteY6" fmla="*/ 663521 h 1327690"/>
                <a:gd name="connsiteX7" fmla="*/ 955436 w 1123164"/>
                <a:gd name="connsiteY7" fmla="*/ 713278 h 1327690"/>
                <a:gd name="connsiteX8" fmla="*/ 1028478 w 1123164"/>
                <a:gd name="connsiteY8" fmla="*/ 1059769 h 1327690"/>
                <a:gd name="connsiteX9" fmla="*/ 1123164 w 1123164"/>
                <a:gd name="connsiteY9" fmla="*/ 1227133 h 1327690"/>
                <a:gd name="connsiteX10" fmla="*/ 888706 w 1123164"/>
                <a:gd name="connsiteY10" fmla="*/ 1320315 h 1327690"/>
                <a:gd name="connsiteX11" fmla="*/ 573990 w 1123164"/>
                <a:gd name="connsiteY11" fmla="*/ 1304031 h 1327690"/>
                <a:gd name="connsiteX12" fmla="*/ 690318 w 1123164"/>
                <a:gd name="connsiteY12" fmla="*/ 992823 h 1327690"/>
                <a:gd name="connsiteX13" fmla="*/ 843884 w 1123164"/>
                <a:gd name="connsiteY13" fmla="*/ 368427 h 1327690"/>
                <a:gd name="connsiteX14" fmla="*/ 840918 w 1123164"/>
                <a:gd name="connsiteY14" fmla="*/ 351096 h 1327690"/>
                <a:gd name="connsiteX15" fmla="*/ 830986 w 1123164"/>
                <a:gd name="connsiteY15" fmla="*/ 399950 h 1327690"/>
                <a:gd name="connsiteX16" fmla="*/ 246930 w 1123164"/>
                <a:gd name="connsiteY16" fmla="*/ 812250 h 1327690"/>
                <a:gd name="connsiteX17" fmla="*/ 235177 w 1123164"/>
                <a:gd name="connsiteY17" fmla="*/ 684762 h 1327690"/>
                <a:gd name="connsiteX18" fmla="*/ 765890 w 1123164"/>
                <a:gd name="connsiteY18" fmla="*/ 238104 h 1327690"/>
                <a:gd name="connsiteX19" fmla="*/ 784876 w 1123164"/>
                <a:gd name="connsiteY19" fmla="*/ 159442 h 1327690"/>
                <a:gd name="connsiteX20" fmla="*/ 791900 w 1123164"/>
                <a:gd name="connsiteY20" fmla="*/ 167808 h 1327690"/>
                <a:gd name="connsiteX21" fmla="*/ 778690 w 1123164"/>
                <a:gd name="connsiteY21" fmla="*/ 134286 h 1327690"/>
                <a:gd name="connsiteX22" fmla="*/ 749834 w 1123164"/>
                <a:gd name="connsiteY22" fmla="*/ 23916 h 1327690"/>
                <a:gd name="connsiteX23" fmla="*/ 420796 w 1123164"/>
                <a:gd name="connsiteY23" fmla="*/ 0 h 1327690"/>
                <a:gd name="connsiteX24" fmla="*/ 422680 w 1123164"/>
                <a:gd name="connsiteY24" fmla="*/ 13908 h 1327690"/>
                <a:gd name="connsiteX25" fmla="*/ 419900 w 1123164"/>
                <a:gd name="connsiteY25" fmla="*/ 12906 h 1327690"/>
                <a:gd name="connsiteX26" fmla="*/ 411028 w 1123164"/>
                <a:gd name="connsiteY26" fmla="*/ 7163 h 1327690"/>
                <a:gd name="connsiteX27" fmla="*/ 196732 w 1123164"/>
                <a:gd name="connsiteY27" fmla="*/ 316041 h 1327690"/>
                <a:gd name="connsiteX28" fmla="*/ 187690 w 1123164"/>
                <a:gd name="connsiteY28" fmla="*/ 355779 h 1327690"/>
                <a:gd name="connsiteX29" fmla="*/ 181361 w 1123164"/>
                <a:gd name="connsiteY29" fmla="*/ 405453 h 1327690"/>
                <a:gd name="connsiteX30" fmla="*/ 183998 w 1123164"/>
                <a:gd name="connsiteY30" fmla="*/ 490199 h 1327690"/>
                <a:gd name="connsiteX31" fmla="*/ 186524 w 1123164"/>
                <a:gd name="connsiteY31" fmla="*/ 503164 h 1327690"/>
                <a:gd name="connsiteX32" fmla="*/ 186270 w 1123164"/>
                <a:gd name="connsiteY32" fmla="*/ 503315 h 1327690"/>
                <a:gd name="connsiteX33" fmla="*/ 60521 w 1123164"/>
                <a:gd name="connsiteY33" fmla="*/ 584451 h 1327690"/>
                <a:gd name="connsiteX34" fmla="*/ 40942 w 1123164"/>
                <a:gd name="connsiteY34" fmla="*/ 598555 h 1327690"/>
                <a:gd name="connsiteX35" fmla="*/ 33677 w 1123164"/>
                <a:gd name="connsiteY35" fmla="*/ 551979 h 1327690"/>
                <a:gd name="connsiteX36" fmla="*/ 0 w 1123164"/>
                <a:gd name="connsiteY36" fmla="*/ 482432 h 1327690"/>
                <a:gd name="connsiteX37" fmla="*/ 141467 w 1123164"/>
                <a:gd name="connsiteY37" fmla="*/ 386847 h 1327690"/>
                <a:gd name="connsiteX38" fmla="*/ 211749 w 1123164"/>
                <a:gd name="connsiteY38" fmla="*/ 133458 h 1327690"/>
                <a:gd name="connsiteX39" fmla="*/ 312668 w 1123164"/>
                <a:gd name="connsiteY39" fmla="*/ 48694 h 1327690"/>
                <a:gd name="connsiteX40" fmla="*/ 313569 w 1123164"/>
                <a:gd name="connsiteY40" fmla="*/ 48694 h 1327690"/>
                <a:gd name="connsiteX41" fmla="*/ 337898 w 1123164"/>
                <a:gd name="connsiteY41" fmla="*/ 35168 h 1327690"/>
                <a:gd name="connsiteX42" fmla="*/ 420796 w 1123164"/>
                <a:gd name="connsiteY42" fmla="*/ 0 h 132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23164" h="1327690">
                  <a:moveTo>
                    <a:pt x="749834" y="23916"/>
                  </a:moveTo>
                  <a:cubicBezTo>
                    <a:pt x="758852" y="26630"/>
                    <a:pt x="766968" y="31153"/>
                    <a:pt x="775082" y="33867"/>
                  </a:cubicBezTo>
                  <a:cubicBezTo>
                    <a:pt x="832796" y="63722"/>
                    <a:pt x="866160" y="112574"/>
                    <a:pt x="891410" y="169569"/>
                  </a:cubicBezTo>
                  <a:cubicBezTo>
                    <a:pt x="919364" y="236515"/>
                    <a:pt x="933794" y="307984"/>
                    <a:pt x="941910" y="380358"/>
                  </a:cubicBezTo>
                  <a:cubicBezTo>
                    <a:pt x="943712" y="396642"/>
                    <a:pt x="944614" y="412926"/>
                    <a:pt x="945516" y="429210"/>
                  </a:cubicBezTo>
                  <a:cubicBezTo>
                    <a:pt x="949124" y="484395"/>
                    <a:pt x="950024" y="538676"/>
                    <a:pt x="950926" y="593861"/>
                  </a:cubicBezTo>
                  <a:cubicBezTo>
                    <a:pt x="951828" y="616478"/>
                    <a:pt x="952730" y="639999"/>
                    <a:pt x="952730" y="663521"/>
                  </a:cubicBezTo>
                  <a:cubicBezTo>
                    <a:pt x="952730" y="679805"/>
                    <a:pt x="953632" y="696089"/>
                    <a:pt x="955436" y="713278"/>
                  </a:cubicBezTo>
                  <a:cubicBezTo>
                    <a:pt x="961748" y="831791"/>
                    <a:pt x="977078" y="948494"/>
                    <a:pt x="1028478" y="1059769"/>
                  </a:cubicBezTo>
                  <a:cubicBezTo>
                    <a:pt x="1035692" y="1076053"/>
                    <a:pt x="1120458" y="1227133"/>
                    <a:pt x="1123164" y="1227133"/>
                  </a:cubicBezTo>
                  <a:cubicBezTo>
                    <a:pt x="1056432" y="1276891"/>
                    <a:pt x="970766" y="1305840"/>
                    <a:pt x="888706" y="1320315"/>
                  </a:cubicBezTo>
                  <a:cubicBezTo>
                    <a:pt x="783198" y="1338408"/>
                    <a:pt x="678594" y="1319410"/>
                    <a:pt x="573990" y="1304031"/>
                  </a:cubicBezTo>
                  <a:cubicBezTo>
                    <a:pt x="583910" y="1239799"/>
                    <a:pt x="613668" y="1098669"/>
                    <a:pt x="690318" y="992823"/>
                  </a:cubicBezTo>
                  <a:cubicBezTo>
                    <a:pt x="766742" y="886976"/>
                    <a:pt x="864470" y="616760"/>
                    <a:pt x="843884" y="368427"/>
                  </a:cubicBezTo>
                  <a:lnTo>
                    <a:pt x="840918" y="351096"/>
                  </a:lnTo>
                  <a:lnTo>
                    <a:pt x="830986" y="399950"/>
                  </a:lnTo>
                  <a:cubicBezTo>
                    <a:pt x="754136" y="629608"/>
                    <a:pt x="478382" y="783317"/>
                    <a:pt x="246930" y="812250"/>
                  </a:cubicBezTo>
                  <a:cubicBezTo>
                    <a:pt x="246930" y="812250"/>
                    <a:pt x="255972" y="761617"/>
                    <a:pt x="235177" y="684762"/>
                  </a:cubicBezTo>
                  <a:cubicBezTo>
                    <a:pt x="340054" y="631417"/>
                    <a:pt x="755944" y="413513"/>
                    <a:pt x="765890" y="238104"/>
                  </a:cubicBezTo>
                  <a:cubicBezTo>
                    <a:pt x="767698" y="210075"/>
                    <a:pt x="774026" y="183854"/>
                    <a:pt x="784876" y="159442"/>
                  </a:cubicBezTo>
                  <a:lnTo>
                    <a:pt x="791900" y="167808"/>
                  </a:lnTo>
                  <a:lnTo>
                    <a:pt x="778690" y="134286"/>
                  </a:lnTo>
                  <a:cubicBezTo>
                    <a:pt x="756146" y="94481"/>
                    <a:pt x="748030" y="57389"/>
                    <a:pt x="749834" y="23916"/>
                  </a:cubicBezTo>
                  <a:close/>
                  <a:moveTo>
                    <a:pt x="420796" y="0"/>
                  </a:moveTo>
                  <a:lnTo>
                    <a:pt x="422680" y="13908"/>
                  </a:lnTo>
                  <a:lnTo>
                    <a:pt x="419900" y="12906"/>
                  </a:lnTo>
                  <a:cubicBezTo>
                    <a:pt x="413572" y="9872"/>
                    <a:pt x="411028" y="7163"/>
                    <a:pt x="411028" y="7163"/>
                  </a:cubicBezTo>
                  <a:cubicBezTo>
                    <a:pt x="411028" y="7163"/>
                    <a:pt x="273589" y="44192"/>
                    <a:pt x="196732" y="316041"/>
                  </a:cubicBezTo>
                  <a:cubicBezTo>
                    <a:pt x="193116" y="329588"/>
                    <a:pt x="190403" y="342232"/>
                    <a:pt x="187690" y="355779"/>
                  </a:cubicBezTo>
                  <a:cubicBezTo>
                    <a:pt x="184978" y="372036"/>
                    <a:pt x="183169" y="389196"/>
                    <a:pt x="181361" y="405453"/>
                  </a:cubicBezTo>
                  <a:cubicBezTo>
                    <a:pt x="179553" y="434354"/>
                    <a:pt x="180683" y="462606"/>
                    <a:pt x="183998" y="490199"/>
                  </a:cubicBezTo>
                  <a:lnTo>
                    <a:pt x="186524" y="503164"/>
                  </a:lnTo>
                  <a:lnTo>
                    <a:pt x="186270" y="503315"/>
                  </a:lnTo>
                  <a:cubicBezTo>
                    <a:pt x="142308" y="530351"/>
                    <a:pt x="98656" y="558235"/>
                    <a:pt x="60521" y="584451"/>
                  </a:cubicBezTo>
                  <a:lnTo>
                    <a:pt x="40942" y="598555"/>
                  </a:lnTo>
                  <a:lnTo>
                    <a:pt x="33677" y="551979"/>
                  </a:lnTo>
                  <a:cubicBezTo>
                    <a:pt x="25230" y="527519"/>
                    <a:pt x="13066" y="503623"/>
                    <a:pt x="0" y="482432"/>
                  </a:cubicBezTo>
                  <a:cubicBezTo>
                    <a:pt x="39647" y="472513"/>
                    <a:pt x="101820" y="449068"/>
                    <a:pt x="141467" y="386847"/>
                  </a:cubicBezTo>
                  <a:cubicBezTo>
                    <a:pt x="182014" y="322824"/>
                    <a:pt x="193728" y="216418"/>
                    <a:pt x="211749" y="133458"/>
                  </a:cubicBezTo>
                  <a:cubicBezTo>
                    <a:pt x="241484" y="96486"/>
                    <a:pt x="279329" y="69434"/>
                    <a:pt x="312668" y="48694"/>
                  </a:cubicBezTo>
                  <a:lnTo>
                    <a:pt x="313569" y="48694"/>
                  </a:lnTo>
                  <a:cubicBezTo>
                    <a:pt x="321679" y="43284"/>
                    <a:pt x="328887" y="38775"/>
                    <a:pt x="337898" y="35168"/>
                  </a:cubicBezTo>
                  <a:cubicBezTo>
                    <a:pt x="384752" y="9919"/>
                    <a:pt x="420796" y="0"/>
                    <a:pt x="420796" y="0"/>
                  </a:cubicBezTo>
                  <a:close/>
                </a:path>
              </a:pathLst>
            </a:custGeom>
            <a:solidFill>
              <a:srgbClr val="FFAB1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F15E6284-7369-4F43-A9FA-5649ABB6A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1161" y="8834982"/>
              <a:ext cx="485861" cy="772793"/>
            </a:xfrm>
            <a:custGeom>
              <a:avLst/>
              <a:gdLst>
                <a:gd name="connsiteX0" fmla="*/ 60703 w 485861"/>
                <a:gd name="connsiteY0" fmla="*/ 0 h 772793"/>
                <a:gd name="connsiteX1" fmla="*/ 74515 w 485861"/>
                <a:gd name="connsiteY1" fmla="*/ 16282 h 772793"/>
                <a:gd name="connsiteX2" fmla="*/ 155867 w 485861"/>
                <a:gd name="connsiteY2" fmla="*/ 63535 h 772793"/>
                <a:gd name="connsiteX3" fmla="*/ 341687 w 485861"/>
                <a:gd name="connsiteY3" fmla="*/ 54470 h 772793"/>
                <a:gd name="connsiteX4" fmla="*/ 319931 w 485861"/>
                <a:gd name="connsiteY4" fmla="*/ 148748 h 772793"/>
                <a:gd name="connsiteX5" fmla="*/ 377943 w 485861"/>
                <a:gd name="connsiteY5" fmla="*/ 278382 h 772793"/>
                <a:gd name="connsiteX6" fmla="*/ 382409 w 485861"/>
                <a:gd name="connsiteY6" fmla="*/ 280242 h 772793"/>
                <a:gd name="connsiteX7" fmla="*/ 384291 w 485861"/>
                <a:gd name="connsiteY7" fmla="*/ 274034 h 772793"/>
                <a:gd name="connsiteX8" fmla="*/ 430239 w 485861"/>
                <a:gd name="connsiteY8" fmla="*/ 229227 h 772793"/>
                <a:gd name="connsiteX9" fmla="*/ 485197 w 485861"/>
                <a:gd name="connsiteY9" fmla="*/ 263061 h 772793"/>
                <a:gd name="connsiteX10" fmla="*/ 443753 w 485861"/>
                <a:gd name="connsiteY10" fmla="*/ 349933 h 772793"/>
                <a:gd name="connsiteX11" fmla="*/ 405013 w 485861"/>
                <a:gd name="connsiteY11" fmla="*/ 366164 h 772793"/>
                <a:gd name="connsiteX12" fmla="*/ 380847 w 485861"/>
                <a:gd name="connsiteY12" fmla="*/ 363632 h 772793"/>
                <a:gd name="connsiteX13" fmla="*/ 368201 w 485861"/>
                <a:gd name="connsiteY13" fmla="*/ 384879 h 772793"/>
                <a:gd name="connsiteX14" fmla="*/ 341691 w 485861"/>
                <a:gd name="connsiteY14" fmla="*/ 416087 h 772793"/>
                <a:gd name="connsiteX15" fmla="*/ 337785 w 485861"/>
                <a:gd name="connsiteY15" fmla="*/ 418976 h 772793"/>
                <a:gd name="connsiteX16" fmla="*/ 322325 w 485861"/>
                <a:gd name="connsiteY16" fmla="*/ 499997 h 772793"/>
                <a:gd name="connsiteX17" fmla="*/ 316571 w 485861"/>
                <a:gd name="connsiteY17" fmla="*/ 566432 h 772793"/>
                <a:gd name="connsiteX18" fmla="*/ 331913 w 485861"/>
                <a:gd name="connsiteY18" fmla="*/ 676519 h 772793"/>
                <a:gd name="connsiteX19" fmla="*/ 99971 w 485861"/>
                <a:gd name="connsiteY19" fmla="*/ 706297 h 772793"/>
                <a:gd name="connsiteX20" fmla="*/ 134267 w 485861"/>
                <a:gd name="connsiteY20" fmla="*/ 530338 h 772793"/>
                <a:gd name="connsiteX21" fmla="*/ 128275 w 485861"/>
                <a:gd name="connsiteY21" fmla="*/ 473056 h 772793"/>
                <a:gd name="connsiteX22" fmla="*/ 120311 w 485861"/>
                <a:gd name="connsiteY22" fmla="*/ 471214 h 772793"/>
                <a:gd name="connsiteX23" fmla="*/ 4966 w 485861"/>
                <a:gd name="connsiteY23" fmla="*/ 292860 h 772793"/>
                <a:gd name="connsiteX24" fmla="*/ 29296 w 485861"/>
                <a:gd name="connsiteY24" fmla="*/ 60186 h 772793"/>
                <a:gd name="connsiteX25" fmla="*/ 42700 w 485861"/>
                <a:gd name="connsiteY25" fmla="*/ 26009 h 77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85861" h="772793">
                  <a:moveTo>
                    <a:pt x="60703" y="0"/>
                  </a:moveTo>
                  <a:lnTo>
                    <a:pt x="74515" y="16282"/>
                  </a:lnTo>
                  <a:cubicBezTo>
                    <a:pt x="97627" y="37699"/>
                    <a:pt x="125955" y="54017"/>
                    <a:pt x="155867" y="63535"/>
                  </a:cubicBezTo>
                  <a:cubicBezTo>
                    <a:pt x="216599" y="81666"/>
                    <a:pt x="281859" y="74413"/>
                    <a:pt x="341687" y="54470"/>
                  </a:cubicBezTo>
                  <a:cubicBezTo>
                    <a:pt x="328087" y="83479"/>
                    <a:pt x="320839" y="116114"/>
                    <a:pt x="319931" y="148748"/>
                  </a:cubicBezTo>
                  <a:cubicBezTo>
                    <a:pt x="319023" y="198607"/>
                    <a:pt x="335339" y="253906"/>
                    <a:pt x="377943" y="278382"/>
                  </a:cubicBezTo>
                  <a:lnTo>
                    <a:pt x="382409" y="280242"/>
                  </a:lnTo>
                  <a:lnTo>
                    <a:pt x="384291" y="274034"/>
                  </a:lnTo>
                  <a:cubicBezTo>
                    <a:pt x="389697" y="259403"/>
                    <a:pt x="412221" y="237457"/>
                    <a:pt x="430239" y="229227"/>
                  </a:cubicBezTo>
                  <a:cubicBezTo>
                    <a:pt x="458169" y="217339"/>
                    <a:pt x="481593" y="238371"/>
                    <a:pt x="485197" y="263061"/>
                  </a:cubicBezTo>
                  <a:cubicBezTo>
                    <a:pt x="489703" y="295066"/>
                    <a:pt x="470783" y="328901"/>
                    <a:pt x="443753" y="349933"/>
                  </a:cubicBezTo>
                  <a:cubicBezTo>
                    <a:pt x="432491" y="358620"/>
                    <a:pt x="418977" y="364107"/>
                    <a:pt x="405013" y="366164"/>
                  </a:cubicBezTo>
                  <a:lnTo>
                    <a:pt x="380847" y="363632"/>
                  </a:lnTo>
                  <a:lnTo>
                    <a:pt x="368201" y="384879"/>
                  </a:lnTo>
                  <a:cubicBezTo>
                    <a:pt x="360413" y="395699"/>
                    <a:pt x="351497" y="406192"/>
                    <a:pt x="341691" y="416087"/>
                  </a:cubicBezTo>
                  <a:lnTo>
                    <a:pt x="337785" y="418976"/>
                  </a:lnTo>
                  <a:lnTo>
                    <a:pt x="322325" y="499997"/>
                  </a:lnTo>
                  <a:cubicBezTo>
                    <a:pt x="318827" y="524924"/>
                    <a:pt x="317023" y="547032"/>
                    <a:pt x="316571" y="566432"/>
                  </a:cubicBezTo>
                  <a:cubicBezTo>
                    <a:pt x="314767" y="644035"/>
                    <a:pt x="331913" y="676519"/>
                    <a:pt x="331913" y="676519"/>
                  </a:cubicBezTo>
                  <a:cubicBezTo>
                    <a:pt x="188417" y="874135"/>
                    <a:pt x="99971" y="706297"/>
                    <a:pt x="99971" y="706297"/>
                  </a:cubicBezTo>
                  <a:cubicBezTo>
                    <a:pt x="131559" y="653961"/>
                    <a:pt x="136973" y="584480"/>
                    <a:pt x="134267" y="530338"/>
                  </a:cubicBezTo>
                  <a:lnTo>
                    <a:pt x="128275" y="473056"/>
                  </a:lnTo>
                  <a:lnTo>
                    <a:pt x="120311" y="471214"/>
                  </a:lnTo>
                  <a:cubicBezTo>
                    <a:pt x="54527" y="433189"/>
                    <a:pt x="17581" y="368004"/>
                    <a:pt x="4966" y="292860"/>
                  </a:cubicBezTo>
                  <a:cubicBezTo>
                    <a:pt x="-7650" y="216811"/>
                    <a:pt x="4966" y="136235"/>
                    <a:pt x="29296" y="60186"/>
                  </a:cubicBezTo>
                  <a:cubicBezTo>
                    <a:pt x="33351" y="48869"/>
                    <a:pt x="37406" y="37100"/>
                    <a:pt x="42700" y="26009"/>
                  </a:cubicBezTo>
                  <a:close/>
                </a:path>
              </a:pathLst>
            </a:custGeom>
            <a:solidFill>
              <a:srgbClr val="FF997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3E1D0C40-8F23-4507-9B5D-C8B3F9A3E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9700" y="9257389"/>
              <a:ext cx="208420" cy="145917"/>
            </a:xfrm>
            <a:custGeom>
              <a:avLst/>
              <a:gdLst>
                <a:gd name="connsiteX0" fmla="*/ 208420 w 208420"/>
                <a:gd name="connsiteY0" fmla="*/ 0 h 145917"/>
                <a:gd name="connsiteX1" fmla="*/ 193646 w 208420"/>
                <a:gd name="connsiteY1" fmla="*/ 77448 h 145917"/>
                <a:gd name="connsiteX2" fmla="*/ 187904 w 208420"/>
                <a:gd name="connsiteY2" fmla="*/ 143769 h 145917"/>
                <a:gd name="connsiteX3" fmla="*/ 5980 w 208420"/>
                <a:gd name="connsiteY3" fmla="*/ 107737 h 145917"/>
                <a:gd name="connsiteX4" fmla="*/ 0 w 208420"/>
                <a:gd name="connsiteY4" fmla="*/ 50550 h 145917"/>
                <a:gd name="connsiteX5" fmla="*/ 32768 w 208420"/>
                <a:gd name="connsiteY5" fmla="*/ 63465 h 145917"/>
                <a:gd name="connsiteX6" fmla="*/ 149334 w 208420"/>
                <a:gd name="connsiteY6" fmla="*/ 43716 h 145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420" h="145917">
                  <a:moveTo>
                    <a:pt x="208420" y="0"/>
                  </a:moveTo>
                  <a:lnTo>
                    <a:pt x="193646" y="77448"/>
                  </a:lnTo>
                  <a:cubicBezTo>
                    <a:pt x="190156" y="102333"/>
                    <a:pt x="188356" y="124402"/>
                    <a:pt x="187904" y="143769"/>
                  </a:cubicBezTo>
                  <a:cubicBezTo>
                    <a:pt x="125762" y="152777"/>
                    <a:pt x="58216" y="132059"/>
                    <a:pt x="5980" y="107737"/>
                  </a:cubicBezTo>
                  <a:lnTo>
                    <a:pt x="0" y="50550"/>
                  </a:lnTo>
                  <a:lnTo>
                    <a:pt x="32768" y="63465"/>
                  </a:lnTo>
                  <a:cubicBezTo>
                    <a:pt x="71084" y="72001"/>
                    <a:pt x="112078" y="62983"/>
                    <a:pt x="149334" y="43716"/>
                  </a:cubicBezTo>
                  <a:close/>
                </a:path>
              </a:pathLst>
            </a:custGeom>
            <a:solidFill>
              <a:srgbClr val="FC67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01669EBF-A950-4155-A663-25FCB62FD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7404" y="9006730"/>
              <a:ext cx="178414" cy="62807"/>
            </a:xfrm>
            <a:custGeom>
              <a:avLst/>
              <a:gdLst>
                <a:gd name="connsiteX0" fmla="*/ 160688 w 178414"/>
                <a:gd name="connsiteY0" fmla="*/ 39627 h 62807"/>
                <a:gd name="connsiteX1" fmla="*/ 170652 w 178414"/>
                <a:gd name="connsiteY1" fmla="*/ 40155 h 62807"/>
                <a:gd name="connsiteX2" fmla="*/ 176852 w 178414"/>
                <a:gd name="connsiteY2" fmla="*/ 56220 h 62807"/>
                <a:gd name="connsiteX3" fmla="*/ 159136 w 178414"/>
                <a:gd name="connsiteY3" fmla="*/ 61293 h 62807"/>
                <a:gd name="connsiteX4" fmla="*/ 152050 w 178414"/>
                <a:gd name="connsiteY4" fmla="*/ 46074 h 62807"/>
                <a:gd name="connsiteX5" fmla="*/ 160688 w 178414"/>
                <a:gd name="connsiteY5" fmla="*/ 39627 h 62807"/>
                <a:gd name="connsiteX6" fmla="*/ 9127 w 178414"/>
                <a:gd name="connsiteY6" fmla="*/ 807 h 62807"/>
                <a:gd name="connsiteX7" fmla="*/ 19468 w 178414"/>
                <a:gd name="connsiteY7" fmla="*/ 1511 h 62807"/>
                <a:gd name="connsiteX8" fmla="*/ 25502 w 178414"/>
                <a:gd name="connsiteY8" fmla="*/ 19330 h 62807"/>
                <a:gd name="connsiteX9" fmla="*/ 7403 w 178414"/>
                <a:gd name="connsiteY9" fmla="*/ 25895 h 62807"/>
                <a:gd name="connsiteX10" fmla="*/ 1370 w 178414"/>
                <a:gd name="connsiteY10" fmla="*/ 7138 h 62807"/>
                <a:gd name="connsiteX11" fmla="*/ 9127 w 178414"/>
                <a:gd name="connsiteY11" fmla="*/ 807 h 6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8414" h="62807">
                  <a:moveTo>
                    <a:pt x="160688" y="39627"/>
                  </a:moveTo>
                  <a:cubicBezTo>
                    <a:pt x="164008" y="38676"/>
                    <a:pt x="167552" y="38887"/>
                    <a:pt x="170652" y="40155"/>
                  </a:cubicBezTo>
                  <a:cubicBezTo>
                    <a:pt x="177738" y="42692"/>
                    <a:pt x="180396" y="50301"/>
                    <a:pt x="176852" y="56220"/>
                  </a:cubicBezTo>
                  <a:cubicBezTo>
                    <a:pt x="174194" y="62138"/>
                    <a:pt x="166222" y="64675"/>
                    <a:pt x="159136" y="61293"/>
                  </a:cubicBezTo>
                  <a:cubicBezTo>
                    <a:pt x="151164" y="58756"/>
                    <a:pt x="149392" y="51147"/>
                    <a:pt x="152050" y="46074"/>
                  </a:cubicBezTo>
                  <a:cubicBezTo>
                    <a:pt x="154264" y="42692"/>
                    <a:pt x="157366" y="40578"/>
                    <a:pt x="160688" y="39627"/>
                  </a:cubicBezTo>
                  <a:close/>
                  <a:moveTo>
                    <a:pt x="9127" y="807"/>
                  </a:moveTo>
                  <a:cubicBezTo>
                    <a:pt x="12358" y="-365"/>
                    <a:pt x="16022" y="-365"/>
                    <a:pt x="19468" y="1511"/>
                  </a:cubicBezTo>
                  <a:cubicBezTo>
                    <a:pt x="25502" y="5262"/>
                    <a:pt x="28950" y="12765"/>
                    <a:pt x="25502" y="19330"/>
                  </a:cubicBezTo>
                  <a:cubicBezTo>
                    <a:pt x="22054" y="26833"/>
                    <a:pt x="14298" y="28709"/>
                    <a:pt x="7403" y="25895"/>
                  </a:cubicBezTo>
                  <a:cubicBezTo>
                    <a:pt x="1370" y="23082"/>
                    <a:pt x="-2077" y="13703"/>
                    <a:pt x="1370" y="7138"/>
                  </a:cubicBezTo>
                  <a:cubicBezTo>
                    <a:pt x="3094" y="4325"/>
                    <a:pt x="5895" y="1980"/>
                    <a:pt x="9127" y="807"/>
                  </a:cubicBezTo>
                  <a:close/>
                </a:path>
              </a:pathLst>
            </a:custGeom>
            <a:solidFill>
              <a:srgbClr val="240E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DA4FB8A-04C2-41EB-821F-FC4567D67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41411" y="8938689"/>
              <a:ext cx="270147" cy="100770"/>
            </a:xfrm>
            <a:custGeom>
              <a:avLst/>
              <a:gdLst>
                <a:gd name="connsiteX0" fmla="*/ 199631 w 270147"/>
                <a:gd name="connsiteY0" fmla="*/ 35718 h 100770"/>
                <a:gd name="connsiteX1" fmla="*/ 236697 w 270147"/>
                <a:gd name="connsiteY1" fmla="*/ 41139 h 100770"/>
                <a:gd name="connsiteX2" fmla="*/ 268339 w 270147"/>
                <a:gd name="connsiteY2" fmla="*/ 80893 h 100770"/>
                <a:gd name="connsiteX3" fmla="*/ 270147 w 270147"/>
                <a:gd name="connsiteY3" fmla="*/ 98059 h 100770"/>
                <a:gd name="connsiteX4" fmla="*/ 269243 w 270147"/>
                <a:gd name="connsiteY4" fmla="*/ 100770 h 100770"/>
                <a:gd name="connsiteX5" fmla="*/ 252969 w 270147"/>
                <a:gd name="connsiteY5" fmla="*/ 79989 h 100770"/>
                <a:gd name="connsiteX6" fmla="*/ 236697 w 270147"/>
                <a:gd name="connsiteY6" fmla="*/ 67340 h 100770"/>
                <a:gd name="connsiteX7" fmla="*/ 213191 w 270147"/>
                <a:gd name="connsiteY7" fmla="*/ 61919 h 100770"/>
                <a:gd name="connsiteX8" fmla="*/ 207767 w 270147"/>
                <a:gd name="connsiteY8" fmla="*/ 61919 h 100770"/>
                <a:gd name="connsiteX9" fmla="*/ 194207 w 270147"/>
                <a:gd name="connsiteY9" fmla="*/ 58305 h 100770"/>
                <a:gd name="connsiteX10" fmla="*/ 186071 w 270147"/>
                <a:gd name="connsiteY10" fmla="*/ 52884 h 100770"/>
                <a:gd name="connsiteX11" fmla="*/ 183357 w 270147"/>
                <a:gd name="connsiteY11" fmla="*/ 47463 h 100770"/>
                <a:gd name="connsiteX12" fmla="*/ 186975 w 270147"/>
                <a:gd name="connsiteY12" fmla="*/ 42042 h 100770"/>
                <a:gd name="connsiteX13" fmla="*/ 199631 w 270147"/>
                <a:gd name="connsiteY13" fmla="*/ 35718 h 100770"/>
                <a:gd name="connsiteX14" fmla="*/ 60909 w 270147"/>
                <a:gd name="connsiteY14" fmla="*/ 667 h 100770"/>
                <a:gd name="connsiteX15" fmla="*/ 94547 w 270147"/>
                <a:gd name="connsiteY15" fmla="*/ 17329 h 100770"/>
                <a:gd name="connsiteX16" fmla="*/ 101819 w 270147"/>
                <a:gd name="connsiteY16" fmla="*/ 30484 h 100770"/>
                <a:gd name="connsiteX17" fmla="*/ 101819 w 270147"/>
                <a:gd name="connsiteY17" fmla="*/ 36622 h 100770"/>
                <a:gd name="connsiteX18" fmla="*/ 96365 w 270147"/>
                <a:gd name="connsiteY18" fmla="*/ 40130 h 100770"/>
                <a:gd name="connsiteX19" fmla="*/ 87273 w 270147"/>
                <a:gd name="connsiteY19" fmla="*/ 40130 h 100770"/>
                <a:gd name="connsiteX20" fmla="*/ 74545 w 270147"/>
                <a:gd name="connsiteY20" fmla="*/ 33991 h 100770"/>
                <a:gd name="connsiteX21" fmla="*/ 69091 w 270147"/>
                <a:gd name="connsiteY21" fmla="*/ 31360 h 100770"/>
                <a:gd name="connsiteX22" fmla="*/ 46363 w 270147"/>
                <a:gd name="connsiteY22" fmla="*/ 22591 h 100770"/>
                <a:gd name="connsiteX23" fmla="*/ 25455 w 270147"/>
                <a:gd name="connsiteY23" fmla="*/ 23468 h 100770"/>
                <a:gd name="connsiteX24" fmla="*/ 0 w 270147"/>
                <a:gd name="connsiteY24" fmla="*/ 30484 h 100770"/>
                <a:gd name="connsiteX25" fmla="*/ 1818 w 270147"/>
                <a:gd name="connsiteY25" fmla="*/ 27853 h 100770"/>
                <a:gd name="connsiteX26" fmla="*/ 11818 w 270147"/>
                <a:gd name="connsiteY26" fmla="*/ 14698 h 100770"/>
                <a:gd name="connsiteX27" fmla="*/ 60909 w 270147"/>
                <a:gd name="connsiteY27" fmla="*/ 667 h 10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70147" h="100770">
                  <a:moveTo>
                    <a:pt x="199631" y="35718"/>
                  </a:moveTo>
                  <a:cubicBezTo>
                    <a:pt x="211383" y="33911"/>
                    <a:pt x="224945" y="35718"/>
                    <a:pt x="236697" y="41139"/>
                  </a:cubicBezTo>
                  <a:cubicBezTo>
                    <a:pt x="252969" y="48367"/>
                    <a:pt x="264723" y="63726"/>
                    <a:pt x="268339" y="80893"/>
                  </a:cubicBezTo>
                  <a:cubicBezTo>
                    <a:pt x="270147" y="86314"/>
                    <a:pt x="270147" y="91735"/>
                    <a:pt x="270147" y="98059"/>
                  </a:cubicBezTo>
                  <a:cubicBezTo>
                    <a:pt x="270147" y="98963"/>
                    <a:pt x="270147" y="99866"/>
                    <a:pt x="269243" y="100770"/>
                  </a:cubicBezTo>
                  <a:cubicBezTo>
                    <a:pt x="264723" y="93542"/>
                    <a:pt x="259299" y="86314"/>
                    <a:pt x="252969" y="79989"/>
                  </a:cubicBezTo>
                  <a:cubicBezTo>
                    <a:pt x="247545" y="75472"/>
                    <a:pt x="242121" y="70051"/>
                    <a:pt x="236697" y="67340"/>
                  </a:cubicBezTo>
                  <a:cubicBezTo>
                    <a:pt x="229465" y="61919"/>
                    <a:pt x="222233" y="61919"/>
                    <a:pt x="213191" y="61919"/>
                  </a:cubicBezTo>
                  <a:cubicBezTo>
                    <a:pt x="211383" y="61919"/>
                    <a:pt x="209575" y="61919"/>
                    <a:pt x="207767" y="61919"/>
                  </a:cubicBezTo>
                  <a:cubicBezTo>
                    <a:pt x="202343" y="61016"/>
                    <a:pt x="197823" y="61016"/>
                    <a:pt x="194207" y="58305"/>
                  </a:cubicBezTo>
                  <a:cubicBezTo>
                    <a:pt x="190591" y="57402"/>
                    <a:pt x="188783" y="55595"/>
                    <a:pt x="186071" y="52884"/>
                  </a:cubicBezTo>
                  <a:cubicBezTo>
                    <a:pt x="184263" y="51981"/>
                    <a:pt x="183357" y="49270"/>
                    <a:pt x="183357" y="47463"/>
                  </a:cubicBezTo>
                  <a:cubicBezTo>
                    <a:pt x="183357" y="45656"/>
                    <a:pt x="185167" y="42946"/>
                    <a:pt x="186975" y="42042"/>
                  </a:cubicBezTo>
                  <a:cubicBezTo>
                    <a:pt x="189687" y="38428"/>
                    <a:pt x="195111" y="36621"/>
                    <a:pt x="199631" y="35718"/>
                  </a:cubicBezTo>
                  <a:close/>
                  <a:moveTo>
                    <a:pt x="60909" y="667"/>
                  </a:moveTo>
                  <a:cubicBezTo>
                    <a:pt x="72727" y="3298"/>
                    <a:pt x="85455" y="8560"/>
                    <a:pt x="94547" y="17329"/>
                  </a:cubicBezTo>
                  <a:cubicBezTo>
                    <a:pt x="98183" y="21714"/>
                    <a:pt x="101819" y="26099"/>
                    <a:pt x="101819" y="30484"/>
                  </a:cubicBezTo>
                  <a:cubicBezTo>
                    <a:pt x="102727" y="33114"/>
                    <a:pt x="102727" y="34868"/>
                    <a:pt x="101819" y="36622"/>
                  </a:cubicBezTo>
                  <a:cubicBezTo>
                    <a:pt x="100001" y="38376"/>
                    <a:pt x="99091" y="39253"/>
                    <a:pt x="96365" y="40130"/>
                  </a:cubicBezTo>
                  <a:cubicBezTo>
                    <a:pt x="93637" y="41007"/>
                    <a:pt x="90909" y="41007"/>
                    <a:pt x="87273" y="40130"/>
                  </a:cubicBezTo>
                  <a:cubicBezTo>
                    <a:pt x="82727" y="39253"/>
                    <a:pt x="78183" y="36622"/>
                    <a:pt x="74545" y="33991"/>
                  </a:cubicBezTo>
                  <a:cubicBezTo>
                    <a:pt x="71819" y="33114"/>
                    <a:pt x="70909" y="32237"/>
                    <a:pt x="69091" y="31360"/>
                  </a:cubicBezTo>
                  <a:cubicBezTo>
                    <a:pt x="62727" y="26976"/>
                    <a:pt x="55455" y="22591"/>
                    <a:pt x="46363" y="22591"/>
                  </a:cubicBezTo>
                  <a:cubicBezTo>
                    <a:pt x="39091" y="21714"/>
                    <a:pt x="32727" y="22591"/>
                    <a:pt x="25455" y="23468"/>
                  </a:cubicBezTo>
                  <a:cubicBezTo>
                    <a:pt x="17273" y="25222"/>
                    <a:pt x="8182" y="27853"/>
                    <a:pt x="0" y="30484"/>
                  </a:cubicBezTo>
                  <a:cubicBezTo>
                    <a:pt x="909" y="29607"/>
                    <a:pt x="909" y="28730"/>
                    <a:pt x="1818" y="27853"/>
                  </a:cubicBezTo>
                  <a:cubicBezTo>
                    <a:pt x="3636" y="22591"/>
                    <a:pt x="7273" y="18206"/>
                    <a:pt x="11818" y="14698"/>
                  </a:cubicBezTo>
                  <a:cubicBezTo>
                    <a:pt x="24546" y="3298"/>
                    <a:pt x="42727" y="-1964"/>
                    <a:pt x="60909" y="667"/>
                  </a:cubicBezTo>
                  <a:close/>
                </a:path>
              </a:pathLst>
            </a:custGeom>
            <a:solidFill>
              <a:srgbClr val="240E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81E6905D-7BF0-44D0-8ED3-4C87D6A1D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17880" y="11611365"/>
              <a:ext cx="1246925" cy="1637551"/>
            </a:xfrm>
            <a:custGeom>
              <a:avLst/>
              <a:gdLst>
                <a:gd name="connsiteX0" fmla="*/ 582598 w 1246925"/>
                <a:gd name="connsiteY0" fmla="*/ 0 h 1637551"/>
                <a:gd name="connsiteX1" fmla="*/ 660074 w 1246925"/>
                <a:gd name="connsiteY1" fmla="*/ 0 h 1637551"/>
                <a:gd name="connsiteX2" fmla="*/ 749264 w 1246925"/>
                <a:gd name="connsiteY2" fmla="*/ 89459 h 1637551"/>
                <a:gd name="connsiteX3" fmla="*/ 749264 w 1246925"/>
                <a:gd name="connsiteY3" fmla="*/ 929829 h 1637551"/>
                <a:gd name="connsiteX4" fmla="*/ 753768 w 1246925"/>
                <a:gd name="connsiteY4" fmla="*/ 971395 h 1637551"/>
                <a:gd name="connsiteX5" fmla="*/ 754668 w 1246925"/>
                <a:gd name="connsiteY5" fmla="*/ 975913 h 1637551"/>
                <a:gd name="connsiteX6" fmla="*/ 775952 w 1246925"/>
                <a:gd name="connsiteY6" fmla="*/ 1033293 h 1637551"/>
                <a:gd name="connsiteX7" fmla="*/ 795846 w 1246925"/>
                <a:gd name="connsiteY7" fmla="*/ 1060912 h 1637551"/>
                <a:gd name="connsiteX8" fmla="*/ 804144 w 1246925"/>
                <a:gd name="connsiteY8" fmla="*/ 1062410 h 1637551"/>
                <a:gd name="connsiteX9" fmla="*/ 1112692 w 1246925"/>
                <a:gd name="connsiteY9" fmla="*/ 1271610 h 1637551"/>
                <a:gd name="connsiteX10" fmla="*/ 1168266 w 1246925"/>
                <a:gd name="connsiteY10" fmla="*/ 1399521 h 1637551"/>
                <a:gd name="connsiteX11" fmla="*/ 1169134 w 1246925"/>
                <a:gd name="connsiteY11" fmla="*/ 1403710 h 1637551"/>
                <a:gd name="connsiteX12" fmla="*/ 1171376 w 1246925"/>
                <a:gd name="connsiteY12" fmla="*/ 1404151 h 1637551"/>
                <a:gd name="connsiteX13" fmla="*/ 1211738 w 1246925"/>
                <a:gd name="connsiteY13" fmla="*/ 1431141 h 1637551"/>
                <a:gd name="connsiteX14" fmla="*/ 1211738 w 1246925"/>
                <a:gd name="connsiteY14" fmla="*/ 1602244 h 1637551"/>
                <a:gd name="connsiteX15" fmla="*/ 1040310 w 1246925"/>
                <a:gd name="connsiteY15" fmla="*/ 1602244 h 1637551"/>
                <a:gd name="connsiteX16" fmla="*/ 1040310 w 1246925"/>
                <a:gd name="connsiteY16" fmla="*/ 1431141 h 1637551"/>
                <a:gd name="connsiteX17" fmla="*/ 1061814 w 1246925"/>
                <a:gd name="connsiteY17" fmla="*/ 1416577 h 1637551"/>
                <a:gd name="connsiteX18" fmla="*/ 1046344 w 1246925"/>
                <a:gd name="connsiteY18" fmla="*/ 1373769 h 1637551"/>
                <a:gd name="connsiteX19" fmla="*/ 786360 w 1246925"/>
                <a:gd name="connsiteY19" fmla="*/ 1168495 h 1637551"/>
                <a:gd name="connsiteX20" fmla="*/ 784156 w 1246925"/>
                <a:gd name="connsiteY20" fmla="*/ 1168087 h 1637551"/>
                <a:gd name="connsiteX21" fmla="*/ 783118 w 1246925"/>
                <a:gd name="connsiteY21" fmla="*/ 1168865 h 1637551"/>
                <a:gd name="connsiteX22" fmla="*/ 698012 w 1246925"/>
                <a:gd name="connsiteY22" fmla="*/ 1201565 h 1637551"/>
                <a:gd name="connsiteX23" fmla="*/ 684674 w 1246925"/>
                <a:gd name="connsiteY23" fmla="*/ 1202552 h 1637551"/>
                <a:gd name="connsiteX24" fmla="*/ 684674 w 1246925"/>
                <a:gd name="connsiteY24" fmla="*/ 1412353 h 1637551"/>
                <a:gd name="connsiteX25" fmla="*/ 712412 w 1246925"/>
                <a:gd name="connsiteY25" fmla="*/ 1431141 h 1637551"/>
                <a:gd name="connsiteX26" fmla="*/ 712412 w 1246925"/>
                <a:gd name="connsiteY26" fmla="*/ 1602244 h 1637551"/>
                <a:gd name="connsiteX27" fmla="*/ 541310 w 1246925"/>
                <a:gd name="connsiteY27" fmla="*/ 1602244 h 1637551"/>
                <a:gd name="connsiteX28" fmla="*/ 541310 w 1246925"/>
                <a:gd name="connsiteY28" fmla="*/ 1431141 h 1637551"/>
                <a:gd name="connsiteX29" fmla="*/ 558012 w 1246925"/>
                <a:gd name="connsiteY29" fmla="*/ 1419971 h 1637551"/>
                <a:gd name="connsiteX30" fmla="*/ 558012 w 1246925"/>
                <a:gd name="connsiteY30" fmla="*/ 1202585 h 1637551"/>
                <a:gd name="connsiteX31" fmla="*/ 544140 w 1246925"/>
                <a:gd name="connsiteY31" fmla="*/ 1201565 h 1637551"/>
                <a:gd name="connsiteX32" fmla="*/ 490256 w 1246925"/>
                <a:gd name="connsiteY32" fmla="*/ 1185554 h 1637551"/>
                <a:gd name="connsiteX33" fmla="*/ 464644 w 1246925"/>
                <a:gd name="connsiteY33" fmla="*/ 1172022 h 1637551"/>
                <a:gd name="connsiteX34" fmla="*/ 438700 w 1246925"/>
                <a:gd name="connsiteY34" fmla="*/ 1178185 h 1637551"/>
                <a:gd name="connsiteX35" fmla="*/ 200582 w 1246925"/>
                <a:gd name="connsiteY35" fmla="*/ 1381956 h 1637551"/>
                <a:gd name="connsiteX36" fmla="*/ 187914 w 1246925"/>
                <a:gd name="connsiteY36" fmla="*/ 1418194 h 1637551"/>
                <a:gd name="connsiteX37" fmla="*/ 207090 w 1246925"/>
                <a:gd name="connsiteY37" fmla="*/ 1431141 h 1637551"/>
                <a:gd name="connsiteX38" fmla="*/ 207090 w 1246925"/>
                <a:gd name="connsiteY38" fmla="*/ 1602244 h 1637551"/>
                <a:gd name="connsiteX39" fmla="*/ 35987 w 1246925"/>
                <a:gd name="connsiteY39" fmla="*/ 1602244 h 1637551"/>
                <a:gd name="connsiteX40" fmla="*/ 35987 w 1246925"/>
                <a:gd name="connsiteY40" fmla="*/ 1431141 h 1637551"/>
                <a:gd name="connsiteX41" fmla="*/ 121539 w 1246925"/>
                <a:gd name="connsiteY41" fmla="*/ 1395155 h 1637551"/>
                <a:gd name="connsiteX42" fmla="*/ 146352 w 1246925"/>
                <a:gd name="connsiteY42" fmla="*/ 1400053 h 1637551"/>
                <a:gd name="connsiteX43" fmla="*/ 152479 w 1246925"/>
                <a:gd name="connsiteY43" fmla="*/ 1381029 h 1637551"/>
                <a:gd name="connsiteX44" fmla="*/ 194092 w 1246925"/>
                <a:gd name="connsiteY44" fmla="*/ 1292113 h 1637551"/>
                <a:gd name="connsiteX45" fmla="*/ 333406 w 1246925"/>
                <a:gd name="connsiteY45" fmla="*/ 1159646 h 1637551"/>
                <a:gd name="connsiteX46" fmla="*/ 423528 w 1246925"/>
                <a:gd name="connsiteY46" fmla="*/ 1125445 h 1637551"/>
                <a:gd name="connsiteX47" fmla="*/ 419874 w 1246925"/>
                <a:gd name="connsiteY47" fmla="*/ 1115410 h 1637551"/>
                <a:gd name="connsiteX48" fmla="*/ 431246 w 1246925"/>
                <a:gd name="connsiteY48" fmla="*/ 1082541 h 1637551"/>
                <a:gd name="connsiteX49" fmla="*/ 488004 w 1246925"/>
                <a:gd name="connsiteY49" fmla="*/ 975913 h 1637551"/>
                <a:gd name="connsiteX50" fmla="*/ 488004 w 1246925"/>
                <a:gd name="connsiteY50" fmla="*/ 972299 h 1637551"/>
                <a:gd name="connsiteX51" fmla="*/ 493408 w 1246925"/>
                <a:gd name="connsiteY51" fmla="*/ 930732 h 1637551"/>
                <a:gd name="connsiteX52" fmla="*/ 493408 w 1246925"/>
                <a:gd name="connsiteY52" fmla="*/ 89459 h 1637551"/>
                <a:gd name="connsiteX53" fmla="*/ 582598 w 1246925"/>
                <a:gd name="connsiteY53" fmla="*/ 0 h 1637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46925" h="1637551">
                  <a:moveTo>
                    <a:pt x="582598" y="0"/>
                  </a:moveTo>
                  <a:lnTo>
                    <a:pt x="660074" y="0"/>
                  </a:lnTo>
                  <a:cubicBezTo>
                    <a:pt x="709624" y="0"/>
                    <a:pt x="749264" y="39759"/>
                    <a:pt x="749264" y="89459"/>
                  </a:cubicBezTo>
                  <a:lnTo>
                    <a:pt x="749264" y="929829"/>
                  </a:lnTo>
                  <a:cubicBezTo>
                    <a:pt x="749264" y="944287"/>
                    <a:pt x="750164" y="957841"/>
                    <a:pt x="753768" y="971395"/>
                  </a:cubicBezTo>
                  <a:lnTo>
                    <a:pt x="754668" y="975913"/>
                  </a:lnTo>
                  <a:cubicBezTo>
                    <a:pt x="758722" y="996244"/>
                    <a:pt x="766154" y="1015446"/>
                    <a:pt x="775952" y="1033293"/>
                  </a:cubicBezTo>
                  <a:lnTo>
                    <a:pt x="795846" y="1060912"/>
                  </a:lnTo>
                  <a:lnTo>
                    <a:pt x="804144" y="1062410"/>
                  </a:lnTo>
                  <a:cubicBezTo>
                    <a:pt x="974552" y="1103133"/>
                    <a:pt x="1065852" y="1195677"/>
                    <a:pt x="1112692" y="1271610"/>
                  </a:cubicBezTo>
                  <a:cubicBezTo>
                    <a:pt x="1142634" y="1319069"/>
                    <a:pt x="1159192" y="1364945"/>
                    <a:pt x="1168266" y="1399521"/>
                  </a:cubicBezTo>
                  <a:lnTo>
                    <a:pt x="1169134" y="1403710"/>
                  </a:lnTo>
                  <a:lnTo>
                    <a:pt x="1171376" y="1404151"/>
                  </a:lnTo>
                  <a:cubicBezTo>
                    <a:pt x="1186024" y="1410149"/>
                    <a:pt x="1199782" y="1419145"/>
                    <a:pt x="1211738" y="1431141"/>
                  </a:cubicBezTo>
                  <a:cubicBezTo>
                    <a:pt x="1258654" y="1478217"/>
                    <a:pt x="1258654" y="1554263"/>
                    <a:pt x="1211738" y="1602244"/>
                  </a:cubicBezTo>
                  <a:cubicBezTo>
                    <a:pt x="1163918" y="1649321"/>
                    <a:pt x="1087226" y="1649321"/>
                    <a:pt x="1040310" y="1602244"/>
                  </a:cubicBezTo>
                  <a:cubicBezTo>
                    <a:pt x="992490" y="1554263"/>
                    <a:pt x="992490" y="1478217"/>
                    <a:pt x="1040310" y="1431141"/>
                  </a:cubicBezTo>
                  <a:lnTo>
                    <a:pt x="1061814" y="1416577"/>
                  </a:lnTo>
                  <a:lnTo>
                    <a:pt x="1046344" y="1373769"/>
                  </a:lnTo>
                  <a:cubicBezTo>
                    <a:pt x="1014586" y="1301979"/>
                    <a:pt x="943756" y="1208223"/>
                    <a:pt x="786360" y="1168495"/>
                  </a:cubicBezTo>
                  <a:lnTo>
                    <a:pt x="784156" y="1168087"/>
                  </a:lnTo>
                  <a:lnTo>
                    <a:pt x="783118" y="1168865"/>
                  </a:lnTo>
                  <a:cubicBezTo>
                    <a:pt x="769294" y="1178071"/>
                    <a:pt x="741338" y="1193263"/>
                    <a:pt x="698012" y="1201565"/>
                  </a:cubicBezTo>
                  <a:lnTo>
                    <a:pt x="684674" y="1202552"/>
                  </a:lnTo>
                  <a:lnTo>
                    <a:pt x="684674" y="1412353"/>
                  </a:lnTo>
                  <a:lnTo>
                    <a:pt x="712412" y="1431141"/>
                  </a:lnTo>
                  <a:cubicBezTo>
                    <a:pt x="760394" y="1478217"/>
                    <a:pt x="760394" y="1554263"/>
                    <a:pt x="712412" y="1602244"/>
                  </a:cubicBezTo>
                  <a:cubicBezTo>
                    <a:pt x="665338" y="1649321"/>
                    <a:pt x="589292" y="1649321"/>
                    <a:pt x="541310" y="1602244"/>
                  </a:cubicBezTo>
                  <a:cubicBezTo>
                    <a:pt x="494236" y="1554263"/>
                    <a:pt x="494236" y="1478217"/>
                    <a:pt x="541310" y="1431141"/>
                  </a:cubicBezTo>
                  <a:lnTo>
                    <a:pt x="558012" y="1419971"/>
                  </a:lnTo>
                  <a:lnTo>
                    <a:pt x="558012" y="1202585"/>
                  </a:lnTo>
                  <a:lnTo>
                    <a:pt x="544140" y="1201565"/>
                  </a:lnTo>
                  <a:cubicBezTo>
                    <a:pt x="522350" y="1197414"/>
                    <a:pt x="504444" y="1191540"/>
                    <a:pt x="490256" y="1185554"/>
                  </a:cubicBezTo>
                  <a:lnTo>
                    <a:pt x="464644" y="1172022"/>
                  </a:lnTo>
                  <a:lnTo>
                    <a:pt x="438700" y="1178185"/>
                  </a:lnTo>
                  <a:cubicBezTo>
                    <a:pt x="294878" y="1222255"/>
                    <a:pt x="229856" y="1313180"/>
                    <a:pt x="200582" y="1381956"/>
                  </a:cubicBezTo>
                  <a:lnTo>
                    <a:pt x="187914" y="1418194"/>
                  </a:lnTo>
                  <a:lnTo>
                    <a:pt x="207090" y="1431141"/>
                  </a:lnTo>
                  <a:cubicBezTo>
                    <a:pt x="254166" y="1478217"/>
                    <a:pt x="254166" y="1554263"/>
                    <a:pt x="207090" y="1602244"/>
                  </a:cubicBezTo>
                  <a:cubicBezTo>
                    <a:pt x="160014" y="1649321"/>
                    <a:pt x="83063" y="1649321"/>
                    <a:pt x="35987" y="1602244"/>
                  </a:cubicBezTo>
                  <a:cubicBezTo>
                    <a:pt x="-11995" y="1554263"/>
                    <a:pt x="-11995" y="1478217"/>
                    <a:pt x="35987" y="1431141"/>
                  </a:cubicBezTo>
                  <a:cubicBezTo>
                    <a:pt x="59525" y="1407150"/>
                    <a:pt x="90532" y="1395155"/>
                    <a:pt x="121539" y="1395155"/>
                  </a:cubicBezTo>
                  <a:lnTo>
                    <a:pt x="146352" y="1400053"/>
                  </a:lnTo>
                  <a:lnTo>
                    <a:pt x="152479" y="1381029"/>
                  </a:lnTo>
                  <a:cubicBezTo>
                    <a:pt x="162430" y="1350180"/>
                    <a:pt x="176904" y="1320239"/>
                    <a:pt x="194092" y="1292113"/>
                  </a:cubicBezTo>
                  <a:cubicBezTo>
                    <a:pt x="228468" y="1237674"/>
                    <a:pt x="277320" y="1191401"/>
                    <a:pt x="333406" y="1159646"/>
                  </a:cubicBezTo>
                  <a:lnTo>
                    <a:pt x="423528" y="1125445"/>
                  </a:lnTo>
                  <a:lnTo>
                    <a:pt x="419874" y="1115410"/>
                  </a:lnTo>
                  <a:cubicBezTo>
                    <a:pt x="418410" y="1102421"/>
                    <a:pt x="423590" y="1091577"/>
                    <a:pt x="431246" y="1082541"/>
                  </a:cubicBezTo>
                  <a:cubicBezTo>
                    <a:pt x="459174" y="1052721"/>
                    <a:pt x="479896" y="1016576"/>
                    <a:pt x="488004" y="975913"/>
                  </a:cubicBezTo>
                  <a:lnTo>
                    <a:pt x="488004" y="972299"/>
                  </a:lnTo>
                  <a:cubicBezTo>
                    <a:pt x="491606" y="958744"/>
                    <a:pt x="493408" y="944287"/>
                    <a:pt x="493408" y="930732"/>
                  </a:cubicBezTo>
                  <a:lnTo>
                    <a:pt x="493408" y="89459"/>
                  </a:lnTo>
                  <a:cubicBezTo>
                    <a:pt x="493408" y="39759"/>
                    <a:pt x="533048" y="0"/>
                    <a:pt x="582598" y="0"/>
                  </a:cubicBezTo>
                  <a:close/>
                </a:path>
              </a:pathLst>
            </a:custGeom>
            <a:solidFill>
              <a:srgbClr val="240E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3" name="Freeform 304">
              <a:extLst>
                <a:ext uri="{FF2B5EF4-FFF2-40B4-BE49-F238E27FC236}">
                  <a16:creationId xmlns:a16="http://schemas.microsoft.com/office/drawing/2014/main" id="{ADD6BD73-AE8F-4B27-8C89-3D10BBC46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10570" y="10869960"/>
              <a:ext cx="1403090" cy="609864"/>
            </a:xfrm>
            <a:custGeom>
              <a:avLst/>
              <a:gdLst>
                <a:gd name="T0" fmla="*/ 29 w 1551"/>
                <a:gd name="T1" fmla="*/ 588 h 673"/>
                <a:gd name="T2" fmla="*/ 29 w 1551"/>
                <a:gd name="T3" fmla="*/ 588 h 673"/>
                <a:gd name="T4" fmla="*/ 0 w 1551"/>
                <a:gd name="T5" fmla="*/ 528 h 673"/>
                <a:gd name="T6" fmla="*/ 0 w 1551"/>
                <a:gd name="T7" fmla="*/ 134 h 673"/>
                <a:gd name="T8" fmla="*/ 0 w 1551"/>
                <a:gd name="T9" fmla="*/ 134 h 673"/>
                <a:gd name="T10" fmla="*/ 133 w 1551"/>
                <a:gd name="T11" fmla="*/ 0 h 673"/>
                <a:gd name="T12" fmla="*/ 1405 w 1551"/>
                <a:gd name="T13" fmla="*/ 0 h 673"/>
                <a:gd name="T14" fmla="*/ 1405 w 1551"/>
                <a:gd name="T15" fmla="*/ 0 h 673"/>
                <a:gd name="T16" fmla="*/ 1467 w 1551"/>
                <a:gd name="T17" fmla="*/ 29 h 673"/>
                <a:gd name="T18" fmla="*/ 1467 w 1551"/>
                <a:gd name="T19" fmla="*/ 29 h 673"/>
                <a:gd name="T20" fmla="*/ 1378 w 1551"/>
                <a:gd name="T21" fmla="*/ 248 h 673"/>
                <a:gd name="T22" fmla="*/ 301 w 1551"/>
                <a:gd name="T23" fmla="*/ 248 h 673"/>
                <a:gd name="T24" fmla="*/ 301 w 1551"/>
                <a:gd name="T25" fmla="*/ 248 h 673"/>
                <a:gd name="T26" fmla="*/ 248 w 1551"/>
                <a:gd name="T27" fmla="*/ 301 h 673"/>
                <a:gd name="T28" fmla="*/ 248 w 1551"/>
                <a:gd name="T29" fmla="*/ 500 h 673"/>
                <a:gd name="T30" fmla="*/ 248 w 1551"/>
                <a:gd name="T31" fmla="*/ 500 h 673"/>
                <a:gd name="T32" fmla="*/ 29 w 1551"/>
                <a:gd name="T33" fmla="*/ 588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51" h="673">
                  <a:moveTo>
                    <a:pt x="29" y="588"/>
                  </a:moveTo>
                  <a:lnTo>
                    <a:pt x="29" y="588"/>
                  </a:lnTo>
                  <a:cubicBezTo>
                    <a:pt x="10" y="574"/>
                    <a:pt x="0" y="551"/>
                    <a:pt x="0" y="528"/>
                  </a:cubicBezTo>
                  <a:lnTo>
                    <a:pt x="0" y="134"/>
                  </a:lnTo>
                  <a:lnTo>
                    <a:pt x="0" y="134"/>
                  </a:lnTo>
                  <a:cubicBezTo>
                    <a:pt x="0" y="60"/>
                    <a:pt x="59" y="0"/>
                    <a:pt x="133" y="0"/>
                  </a:cubicBezTo>
                  <a:lnTo>
                    <a:pt x="1405" y="0"/>
                  </a:lnTo>
                  <a:lnTo>
                    <a:pt x="1405" y="0"/>
                  </a:lnTo>
                  <a:cubicBezTo>
                    <a:pt x="1430" y="0"/>
                    <a:pt x="1451" y="11"/>
                    <a:pt x="1467" y="29"/>
                  </a:cubicBezTo>
                  <a:lnTo>
                    <a:pt x="1467" y="29"/>
                  </a:lnTo>
                  <a:cubicBezTo>
                    <a:pt x="1550" y="133"/>
                    <a:pt x="1478" y="248"/>
                    <a:pt x="1378" y="248"/>
                  </a:cubicBezTo>
                  <a:lnTo>
                    <a:pt x="301" y="248"/>
                  </a:lnTo>
                  <a:lnTo>
                    <a:pt x="301" y="248"/>
                  </a:lnTo>
                  <a:cubicBezTo>
                    <a:pt x="272" y="248"/>
                    <a:pt x="248" y="272"/>
                    <a:pt x="248" y="301"/>
                  </a:cubicBezTo>
                  <a:lnTo>
                    <a:pt x="248" y="500"/>
                  </a:lnTo>
                  <a:lnTo>
                    <a:pt x="248" y="500"/>
                  </a:lnTo>
                  <a:cubicBezTo>
                    <a:pt x="248" y="599"/>
                    <a:pt x="133" y="672"/>
                    <a:pt x="29" y="588"/>
                  </a:cubicBezTo>
                </a:path>
              </a:pathLst>
            </a:custGeom>
            <a:solidFill>
              <a:srgbClr val="AE175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4" name="Freeform 305">
              <a:extLst>
                <a:ext uri="{FF2B5EF4-FFF2-40B4-BE49-F238E27FC236}">
                  <a16:creationId xmlns:a16="http://schemas.microsoft.com/office/drawing/2014/main" id="{E9D94040-E3F1-4557-AA97-F84B917DE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35184" y="9415051"/>
              <a:ext cx="1821624" cy="2323869"/>
            </a:xfrm>
            <a:custGeom>
              <a:avLst/>
              <a:gdLst>
                <a:gd name="T0" fmla="*/ 2014 w 2015"/>
                <a:gd name="T1" fmla="*/ 2052 h 2572"/>
                <a:gd name="T2" fmla="*/ 2014 w 2015"/>
                <a:gd name="T3" fmla="*/ 121 h 2572"/>
                <a:gd name="T4" fmla="*/ 2014 w 2015"/>
                <a:gd name="T5" fmla="*/ 121 h 2572"/>
                <a:gd name="T6" fmla="*/ 1893 w 2015"/>
                <a:gd name="T7" fmla="*/ 0 h 2572"/>
                <a:gd name="T8" fmla="*/ 1893 w 2015"/>
                <a:gd name="T9" fmla="*/ 0 h 2572"/>
                <a:gd name="T10" fmla="*/ 1493 w 2015"/>
                <a:gd name="T11" fmla="*/ 399 h 2572"/>
                <a:gd name="T12" fmla="*/ 1493 w 2015"/>
                <a:gd name="T13" fmla="*/ 2000 h 2572"/>
                <a:gd name="T14" fmla="*/ 1493 w 2015"/>
                <a:gd name="T15" fmla="*/ 2000 h 2572"/>
                <a:gd name="T16" fmla="*/ 1441 w 2015"/>
                <a:gd name="T17" fmla="*/ 2052 h 2572"/>
                <a:gd name="T18" fmla="*/ 260 w 2015"/>
                <a:gd name="T19" fmla="*/ 2052 h 2572"/>
                <a:gd name="T20" fmla="*/ 260 w 2015"/>
                <a:gd name="T21" fmla="*/ 2052 h 2572"/>
                <a:gd name="T22" fmla="*/ 0 w 2015"/>
                <a:gd name="T23" fmla="*/ 2311 h 2572"/>
                <a:gd name="T24" fmla="*/ 0 w 2015"/>
                <a:gd name="T25" fmla="*/ 2311 h 2572"/>
                <a:gd name="T26" fmla="*/ 260 w 2015"/>
                <a:gd name="T27" fmla="*/ 2571 h 2572"/>
                <a:gd name="T28" fmla="*/ 1839 w 2015"/>
                <a:gd name="T29" fmla="*/ 2571 h 2572"/>
                <a:gd name="T30" fmla="*/ 1839 w 2015"/>
                <a:gd name="T31" fmla="*/ 2571 h 2572"/>
                <a:gd name="T32" fmla="*/ 2014 w 2015"/>
                <a:gd name="T33" fmla="*/ 2396 h 2572"/>
                <a:gd name="T34" fmla="*/ 2014 w 2015"/>
                <a:gd name="T35" fmla="*/ 2052 h 2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15" h="2572">
                  <a:moveTo>
                    <a:pt x="2014" y="2052"/>
                  </a:moveTo>
                  <a:lnTo>
                    <a:pt x="2014" y="121"/>
                  </a:lnTo>
                  <a:lnTo>
                    <a:pt x="2014" y="121"/>
                  </a:lnTo>
                  <a:cubicBezTo>
                    <a:pt x="2014" y="54"/>
                    <a:pt x="1959" y="0"/>
                    <a:pt x="1893" y="0"/>
                  </a:cubicBezTo>
                  <a:lnTo>
                    <a:pt x="1893" y="0"/>
                  </a:lnTo>
                  <a:cubicBezTo>
                    <a:pt x="1672" y="0"/>
                    <a:pt x="1493" y="178"/>
                    <a:pt x="1493" y="399"/>
                  </a:cubicBezTo>
                  <a:lnTo>
                    <a:pt x="1493" y="2000"/>
                  </a:lnTo>
                  <a:lnTo>
                    <a:pt x="1493" y="2000"/>
                  </a:lnTo>
                  <a:cubicBezTo>
                    <a:pt x="1493" y="2029"/>
                    <a:pt x="1470" y="2052"/>
                    <a:pt x="1441" y="2052"/>
                  </a:cubicBezTo>
                  <a:lnTo>
                    <a:pt x="260" y="2052"/>
                  </a:lnTo>
                  <a:lnTo>
                    <a:pt x="260" y="2052"/>
                  </a:lnTo>
                  <a:cubicBezTo>
                    <a:pt x="117" y="2052"/>
                    <a:pt x="0" y="2169"/>
                    <a:pt x="0" y="2311"/>
                  </a:cubicBezTo>
                  <a:lnTo>
                    <a:pt x="0" y="2311"/>
                  </a:lnTo>
                  <a:cubicBezTo>
                    <a:pt x="0" y="2455"/>
                    <a:pt x="117" y="2571"/>
                    <a:pt x="260" y="2571"/>
                  </a:cubicBezTo>
                  <a:lnTo>
                    <a:pt x="1839" y="2571"/>
                  </a:lnTo>
                  <a:lnTo>
                    <a:pt x="1839" y="2571"/>
                  </a:lnTo>
                  <a:cubicBezTo>
                    <a:pt x="1936" y="2571"/>
                    <a:pt x="2014" y="2492"/>
                    <a:pt x="2014" y="2396"/>
                  </a:cubicBezTo>
                  <a:lnTo>
                    <a:pt x="2014" y="2052"/>
                  </a:lnTo>
                </a:path>
              </a:pathLst>
            </a:custGeom>
            <a:solidFill>
              <a:srgbClr val="EF4A8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900C159-3627-473B-8BEB-4C09AA1A5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37773" y="12520184"/>
              <a:ext cx="1206867" cy="732628"/>
            </a:xfrm>
            <a:custGeom>
              <a:avLst/>
              <a:gdLst>
                <a:gd name="connsiteX0" fmla="*/ 1037067 w 1206867"/>
                <a:gd name="connsiteY0" fmla="*/ 510214 h 732628"/>
                <a:gd name="connsiteX1" fmla="*/ 1050687 w 1206867"/>
                <a:gd name="connsiteY1" fmla="*/ 666086 h 732628"/>
                <a:gd name="connsiteX2" fmla="*/ 1206867 w 1206867"/>
                <a:gd name="connsiteY2" fmla="*/ 679759 h 732628"/>
                <a:gd name="connsiteX3" fmla="*/ 1193247 w 1206867"/>
                <a:gd name="connsiteY3" fmla="*/ 697079 h 732628"/>
                <a:gd name="connsiteX4" fmla="*/ 1020723 w 1206867"/>
                <a:gd name="connsiteY4" fmla="*/ 697079 h 732628"/>
                <a:gd name="connsiteX5" fmla="*/ 1020723 w 1206867"/>
                <a:gd name="connsiteY5" fmla="*/ 524799 h 732628"/>
                <a:gd name="connsiteX6" fmla="*/ 1037067 w 1206867"/>
                <a:gd name="connsiteY6" fmla="*/ 510214 h 732628"/>
                <a:gd name="connsiteX7" fmla="*/ 675775 w 1206867"/>
                <a:gd name="connsiteY7" fmla="*/ 510214 h 732628"/>
                <a:gd name="connsiteX8" fmla="*/ 692183 w 1206867"/>
                <a:gd name="connsiteY8" fmla="*/ 524799 h 732628"/>
                <a:gd name="connsiteX9" fmla="*/ 692183 w 1206867"/>
                <a:gd name="connsiteY9" fmla="*/ 697079 h 732628"/>
                <a:gd name="connsiteX10" fmla="*/ 520815 w 1206867"/>
                <a:gd name="connsiteY10" fmla="*/ 697079 h 732628"/>
                <a:gd name="connsiteX11" fmla="*/ 506231 w 1206867"/>
                <a:gd name="connsiteY11" fmla="*/ 679759 h 732628"/>
                <a:gd name="connsiteX12" fmla="*/ 662103 w 1206867"/>
                <a:gd name="connsiteY12" fmla="*/ 666086 h 732628"/>
                <a:gd name="connsiteX13" fmla="*/ 675775 w 1206867"/>
                <a:gd name="connsiteY13" fmla="*/ 510214 h 732628"/>
                <a:gd name="connsiteX14" fmla="*/ 170459 w 1206867"/>
                <a:gd name="connsiteY14" fmla="*/ 510214 h 732628"/>
                <a:gd name="connsiteX15" fmla="*/ 186867 w 1206867"/>
                <a:gd name="connsiteY15" fmla="*/ 524799 h 732628"/>
                <a:gd name="connsiteX16" fmla="*/ 186867 w 1206867"/>
                <a:gd name="connsiteY16" fmla="*/ 697079 h 732628"/>
                <a:gd name="connsiteX17" fmla="*/ 14585 w 1206867"/>
                <a:gd name="connsiteY17" fmla="*/ 697079 h 732628"/>
                <a:gd name="connsiteX18" fmla="*/ 0 w 1206867"/>
                <a:gd name="connsiteY18" fmla="*/ 679759 h 732628"/>
                <a:gd name="connsiteX19" fmla="*/ 155873 w 1206867"/>
                <a:gd name="connsiteY19" fmla="*/ 666086 h 732628"/>
                <a:gd name="connsiteX20" fmla="*/ 170459 w 1206867"/>
                <a:gd name="connsiteY20" fmla="*/ 510214 h 732628"/>
                <a:gd name="connsiteX21" fmla="*/ 538119 w 1206867"/>
                <a:gd name="connsiteY21" fmla="*/ 251120 h 732628"/>
                <a:gd name="connsiteX22" fmla="*/ 600047 w 1206867"/>
                <a:gd name="connsiteY22" fmla="*/ 251120 h 732628"/>
                <a:gd name="connsiteX23" fmla="*/ 600971 w 1206867"/>
                <a:gd name="connsiteY23" fmla="*/ 269155 h 732628"/>
                <a:gd name="connsiteX24" fmla="*/ 600971 w 1206867"/>
                <a:gd name="connsiteY24" fmla="*/ 525257 h 732628"/>
                <a:gd name="connsiteX25" fmla="*/ 538119 w 1206867"/>
                <a:gd name="connsiteY25" fmla="*/ 525257 h 732628"/>
                <a:gd name="connsiteX26" fmla="*/ 766595 w 1206867"/>
                <a:gd name="connsiteY26" fmla="*/ 209770 h 732628"/>
                <a:gd name="connsiteX27" fmla="*/ 792943 w 1206867"/>
                <a:gd name="connsiteY27" fmla="*/ 212719 h 732628"/>
                <a:gd name="connsiteX28" fmla="*/ 892453 w 1206867"/>
                <a:gd name="connsiteY28" fmla="*/ 250826 h 732628"/>
                <a:gd name="connsiteX29" fmla="*/ 1032671 w 1206867"/>
                <a:gd name="connsiteY29" fmla="*/ 383293 h 732628"/>
                <a:gd name="connsiteX30" fmla="*/ 1074285 w 1206867"/>
                <a:gd name="connsiteY30" fmla="*/ 472209 h 732628"/>
                <a:gd name="connsiteX31" fmla="*/ 1078809 w 1206867"/>
                <a:gd name="connsiteY31" fmla="*/ 556588 h 732628"/>
                <a:gd name="connsiteX32" fmla="*/ 1075189 w 1206867"/>
                <a:gd name="connsiteY32" fmla="*/ 559310 h 732628"/>
                <a:gd name="connsiteX33" fmla="*/ 1049859 w 1206867"/>
                <a:gd name="connsiteY33" fmla="*/ 561125 h 732628"/>
                <a:gd name="connsiteX34" fmla="*/ 721477 w 1206867"/>
                <a:gd name="connsiteY34" fmla="*/ 253548 h 732628"/>
                <a:gd name="connsiteX35" fmla="*/ 742283 w 1206867"/>
                <a:gd name="connsiteY35" fmla="*/ 216348 h 732628"/>
                <a:gd name="connsiteX36" fmla="*/ 766595 w 1206867"/>
                <a:gd name="connsiteY36" fmla="*/ 209770 h 732628"/>
                <a:gd name="connsiteX37" fmla="*/ 475011 w 1206867"/>
                <a:gd name="connsiteY37" fmla="*/ 0 h 732628"/>
                <a:gd name="connsiteX38" fmla="*/ 731859 w 1206867"/>
                <a:gd name="connsiteY38" fmla="*/ 908 h 732628"/>
                <a:gd name="connsiteX39" fmla="*/ 731859 w 1206867"/>
                <a:gd name="connsiteY39" fmla="*/ 20882 h 732628"/>
                <a:gd name="connsiteX40" fmla="*/ 736381 w 1206867"/>
                <a:gd name="connsiteY40" fmla="*/ 62647 h 732628"/>
                <a:gd name="connsiteX41" fmla="*/ 737285 w 1206867"/>
                <a:gd name="connsiteY41" fmla="*/ 67187 h 732628"/>
                <a:gd name="connsiteX42" fmla="*/ 764417 w 1206867"/>
                <a:gd name="connsiteY42" fmla="*/ 135281 h 732628"/>
                <a:gd name="connsiteX43" fmla="*/ 605245 w 1206867"/>
                <a:gd name="connsiteY43" fmla="*/ 162519 h 732628"/>
                <a:gd name="connsiteX44" fmla="*/ 442453 w 1206867"/>
                <a:gd name="connsiteY44" fmla="*/ 134373 h 732628"/>
                <a:gd name="connsiteX45" fmla="*/ 469585 w 1206867"/>
                <a:gd name="connsiteY45" fmla="*/ 67187 h 732628"/>
                <a:gd name="connsiteX46" fmla="*/ 469585 w 1206867"/>
                <a:gd name="connsiteY46" fmla="*/ 63555 h 732628"/>
                <a:gd name="connsiteX47" fmla="*/ 475011 w 1206867"/>
                <a:gd name="connsiteY47" fmla="*/ 21790 h 73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06867" h="732628">
                  <a:moveTo>
                    <a:pt x="1037067" y="510214"/>
                  </a:moveTo>
                  <a:cubicBezTo>
                    <a:pt x="1004377" y="558525"/>
                    <a:pt x="1008917" y="623244"/>
                    <a:pt x="1050687" y="666086"/>
                  </a:cubicBezTo>
                  <a:cubicBezTo>
                    <a:pt x="1094273" y="708017"/>
                    <a:pt x="1158741" y="712575"/>
                    <a:pt x="1206867" y="679759"/>
                  </a:cubicBezTo>
                  <a:cubicBezTo>
                    <a:pt x="1202327" y="686140"/>
                    <a:pt x="1198695" y="692521"/>
                    <a:pt x="1193247" y="697079"/>
                  </a:cubicBezTo>
                  <a:cubicBezTo>
                    <a:pt x="1145121" y="744478"/>
                    <a:pt x="1067939" y="744478"/>
                    <a:pt x="1020723" y="697079"/>
                  </a:cubicBezTo>
                  <a:cubicBezTo>
                    <a:pt x="972597" y="648767"/>
                    <a:pt x="972597" y="572198"/>
                    <a:pt x="1020723" y="524799"/>
                  </a:cubicBezTo>
                  <a:cubicBezTo>
                    <a:pt x="1026171" y="519329"/>
                    <a:pt x="1031619" y="514772"/>
                    <a:pt x="1037067" y="510214"/>
                  </a:cubicBezTo>
                  <a:close/>
                  <a:moveTo>
                    <a:pt x="675775" y="510214"/>
                  </a:moveTo>
                  <a:cubicBezTo>
                    <a:pt x="682157" y="514772"/>
                    <a:pt x="687625" y="519329"/>
                    <a:pt x="692183" y="524799"/>
                  </a:cubicBezTo>
                  <a:cubicBezTo>
                    <a:pt x="740495" y="572198"/>
                    <a:pt x="740495" y="648767"/>
                    <a:pt x="692183" y="697079"/>
                  </a:cubicBezTo>
                  <a:cubicBezTo>
                    <a:pt x="644783" y="744478"/>
                    <a:pt x="568215" y="744478"/>
                    <a:pt x="520815" y="697079"/>
                  </a:cubicBezTo>
                  <a:cubicBezTo>
                    <a:pt x="515345" y="692521"/>
                    <a:pt x="510787" y="686140"/>
                    <a:pt x="506231" y="679759"/>
                  </a:cubicBezTo>
                  <a:cubicBezTo>
                    <a:pt x="553629" y="712575"/>
                    <a:pt x="619261" y="708017"/>
                    <a:pt x="662103" y="666086"/>
                  </a:cubicBezTo>
                  <a:cubicBezTo>
                    <a:pt x="704033" y="623244"/>
                    <a:pt x="708591" y="558525"/>
                    <a:pt x="675775" y="510214"/>
                  </a:cubicBezTo>
                  <a:close/>
                  <a:moveTo>
                    <a:pt x="170459" y="510214"/>
                  </a:moveTo>
                  <a:cubicBezTo>
                    <a:pt x="175927" y="514772"/>
                    <a:pt x="181397" y="519329"/>
                    <a:pt x="186867" y="524799"/>
                  </a:cubicBezTo>
                  <a:cubicBezTo>
                    <a:pt x="234267" y="572198"/>
                    <a:pt x="234267" y="648767"/>
                    <a:pt x="186867" y="697079"/>
                  </a:cubicBezTo>
                  <a:cubicBezTo>
                    <a:pt x="139467" y="744478"/>
                    <a:pt x="61985" y="744478"/>
                    <a:pt x="14585" y="697079"/>
                  </a:cubicBezTo>
                  <a:cubicBezTo>
                    <a:pt x="9115" y="692521"/>
                    <a:pt x="4558" y="686140"/>
                    <a:pt x="0" y="679759"/>
                  </a:cubicBezTo>
                  <a:cubicBezTo>
                    <a:pt x="48312" y="712575"/>
                    <a:pt x="113031" y="708017"/>
                    <a:pt x="155873" y="666086"/>
                  </a:cubicBezTo>
                  <a:cubicBezTo>
                    <a:pt x="198717" y="623244"/>
                    <a:pt x="203275" y="558525"/>
                    <a:pt x="170459" y="510214"/>
                  </a:cubicBezTo>
                  <a:close/>
                  <a:moveTo>
                    <a:pt x="538119" y="251120"/>
                  </a:moveTo>
                  <a:lnTo>
                    <a:pt x="600047" y="251120"/>
                  </a:lnTo>
                  <a:lnTo>
                    <a:pt x="600971" y="269155"/>
                  </a:lnTo>
                  <a:lnTo>
                    <a:pt x="600971" y="525257"/>
                  </a:lnTo>
                  <a:lnTo>
                    <a:pt x="538119" y="525257"/>
                  </a:lnTo>
                  <a:close/>
                  <a:moveTo>
                    <a:pt x="766595" y="209770"/>
                  </a:moveTo>
                  <a:cubicBezTo>
                    <a:pt x="775303" y="209544"/>
                    <a:pt x="784349" y="210905"/>
                    <a:pt x="792943" y="212719"/>
                  </a:cubicBezTo>
                  <a:cubicBezTo>
                    <a:pt x="828225" y="219977"/>
                    <a:pt x="861695" y="233587"/>
                    <a:pt x="892453" y="250826"/>
                  </a:cubicBezTo>
                  <a:cubicBezTo>
                    <a:pt x="949445" y="282581"/>
                    <a:pt x="998295" y="328854"/>
                    <a:pt x="1032671" y="383293"/>
                  </a:cubicBezTo>
                  <a:cubicBezTo>
                    <a:pt x="1049859" y="411419"/>
                    <a:pt x="1064335" y="441360"/>
                    <a:pt x="1074285" y="472209"/>
                  </a:cubicBezTo>
                  <a:cubicBezTo>
                    <a:pt x="1081523" y="497613"/>
                    <a:pt x="1103233" y="535720"/>
                    <a:pt x="1078809" y="556588"/>
                  </a:cubicBezTo>
                  <a:cubicBezTo>
                    <a:pt x="1077903" y="557495"/>
                    <a:pt x="1076999" y="558403"/>
                    <a:pt x="1075189" y="559310"/>
                  </a:cubicBezTo>
                  <a:lnTo>
                    <a:pt x="1049859" y="561125"/>
                  </a:lnTo>
                  <a:cubicBezTo>
                    <a:pt x="1048955" y="550237"/>
                    <a:pt x="1028149" y="307079"/>
                    <a:pt x="721477" y="253548"/>
                  </a:cubicBezTo>
                  <a:cubicBezTo>
                    <a:pt x="722381" y="239031"/>
                    <a:pt x="729619" y="223607"/>
                    <a:pt x="742283" y="216348"/>
                  </a:cubicBezTo>
                  <a:cubicBezTo>
                    <a:pt x="749521" y="211812"/>
                    <a:pt x="757889" y="209997"/>
                    <a:pt x="766595" y="209770"/>
                  </a:cubicBezTo>
                  <a:close/>
                  <a:moveTo>
                    <a:pt x="475011" y="0"/>
                  </a:moveTo>
                  <a:cubicBezTo>
                    <a:pt x="532893" y="22698"/>
                    <a:pt x="624237" y="40857"/>
                    <a:pt x="731859" y="908"/>
                  </a:cubicBezTo>
                  <a:lnTo>
                    <a:pt x="731859" y="20882"/>
                  </a:lnTo>
                  <a:cubicBezTo>
                    <a:pt x="731859" y="35409"/>
                    <a:pt x="732763" y="49028"/>
                    <a:pt x="736381" y="62647"/>
                  </a:cubicBezTo>
                  <a:lnTo>
                    <a:pt x="737285" y="67187"/>
                  </a:lnTo>
                  <a:cubicBezTo>
                    <a:pt x="742713" y="91701"/>
                    <a:pt x="751757" y="115307"/>
                    <a:pt x="764417" y="135281"/>
                  </a:cubicBezTo>
                  <a:cubicBezTo>
                    <a:pt x="708345" y="154348"/>
                    <a:pt x="654081" y="162519"/>
                    <a:pt x="605245" y="162519"/>
                  </a:cubicBezTo>
                  <a:cubicBezTo>
                    <a:pt x="542841" y="162519"/>
                    <a:pt x="486769" y="149808"/>
                    <a:pt x="442453" y="134373"/>
                  </a:cubicBezTo>
                  <a:cubicBezTo>
                    <a:pt x="455115" y="114399"/>
                    <a:pt x="465063" y="90793"/>
                    <a:pt x="469585" y="67187"/>
                  </a:cubicBezTo>
                  <a:lnTo>
                    <a:pt x="469585" y="63555"/>
                  </a:lnTo>
                  <a:cubicBezTo>
                    <a:pt x="473203" y="49936"/>
                    <a:pt x="475011" y="35409"/>
                    <a:pt x="475011" y="21790"/>
                  </a:cubicBezTo>
                  <a:close/>
                </a:path>
              </a:pathLst>
            </a:custGeom>
            <a:solidFill>
              <a:srgbClr val="0F05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C1FFFBB-7A17-4789-9892-EA0D26560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808" y="11611365"/>
              <a:ext cx="1251134" cy="1637551"/>
            </a:xfrm>
            <a:custGeom>
              <a:avLst/>
              <a:gdLst>
                <a:gd name="connsiteX0" fmla="*/ 588971 w 1251134"/>
                <a:gd name="connsiteY0" fmla="*/ 0 h 1637551"/>
                <a:gd name="connsiteX1" fmla="*/ 667013 w 1251134"/>
                <a:gd name="connsiteY1" fmla="*/ 0 h 1637551"/>
                <a:gd name="connsiteX2" fmla="*/ 756851 w 1251134"/>
                <a:gd name="connsiteY2" fmla="*/ 89459 h 1637551"/>
                <a:gd name="connsiteX3" fmla="*/ 756851 w 1251134"/>
                <a:gd name="connsiteY3" fmla="*/ 930732 h 1637551"/>
                <a:gd name="connsiteX4" fmla="*/ 761389 w 1251134"/>
                <a:gd name="connsiteY4" fmla="*/ 972299 h 1637551"/>
                <a:gd name="connsiteX5" fmla="*/ 762296 w 1251134"/>
                <a:gd name="connsiteY5" fmla="*/ 975913 h 1637551"/>
                <a:gd name="connsiteX6" fmla="*/ 783735 w 1251134"/>
                <a:gd name="connsiteY6" fmla="*/ 1033293 h 1637551"/>
                <a:gd name="connsiteX7" fmla="*/ 805046 w 1251134"/>
                <a:gd name="connsiteY7" fmla="*/ 1062665 h 1637551"/>
                <a:gd name="connsiteX8" fmla="*/ 872351 w 1251134"/>
                <a:gd name="connsiteY8" fmla="*/ 1082836 h 1637551"/>
                <a:gd name="connsiteX9" fmla="*/ 1112143 w 1251134"/>
                <a:gd name="connsiteY9" fmla="*/ 1271610 h 1637551"/>
                <a:gd name="connsiteX10" fmla="*/ 1167723 w 1251134"/>
                <a:gd name="connsiteY10" fmla="*/ 1399521 h 1637551"/>
                <a:gd name="connsiteX11" fmla="*/ 1168408 w 1251134"/>
                <a:gd name="connsiteY11" fmla="*/ 1402738 h 1637551"/>
                <a:gd name="connsiteX12" fmla="*/ 1175586 w 1251134"/>
                <a:gd name="connsiteY12" fmla="*/ 1404151 h 1637551"/>
                <a:gd name="connsiteX13" fmla="*/ 1215947 w 1251134"/>
                <a:gd name="connsiteY13" fmla="*/ 1431141 h 1637551"/>
                <a:gd name="connsiteX14" fmla="*/ 1215947 w 1251134"/>
                <a:gd name="connsiteY14" fmla="*/ 1602244 h 1637551"/>
                <a:gd name="connsiteX15" fmla="*/ 1044521 w 1251134"/>
                <a:gd name="connsiteY15" fmla="*/ 1602244 h 1637551"/>
                <a:gd name="connsiteX16" fmla="*/ 1044521 w 1251134"/>
                <a:gd name="connsiteY16" fmla="*/ 1431141 h 1637551"/>
                <a:gd name="connsiteX17" fmla="*/ 1061899 w 1251134"/>
                <a:gd name="connsiteY17" fmla="*/ 1419372 h 1637551"/>
                <a:gd name="connsiteX18" fmla="*/ 1053244 w 1251134"/>
                <a:gd name="connsiteY18" fmla="*/ 1391697 h 1637551"/>
                <a:gd name="connsiteX19" fmla="*/ 824964 w 1251134"/>
                <a:gd name="connsiteY19" fmla="*/ 1179854 h 1637551"/>
                <a:gd name="connsiteX20" fmla="*/ 787082 w 1251134"/>
                <a:gd name="connsiteY20" fmla="*/ 1171392 h 1637551"/>
                <a:gd name="connsiteX21" fmla="*/ 778441 w 1251134"/>
                <a:gd name="connsiteY21" fmla="*/ 1176691 h 1637551"/>
                <a:gd name="connsiteX22" fmla="*/ 705367 w 1251134"/>
                <a:gd name="connsiteY22" fmla="*/ 1201565 h 1637551"/>
                <a:gd name="connsiteX23" fmla="*/ 692850 w 1251134"/>
                <a:gd name="connsiteY23" fmla="*/ 1202483 h 1637551"/>
                <a:gd name="connsiteX24" fmla="*/ 692850 w 1251134"/>
                <a:gd name="connsiteY24" fmla="*/ 1419970 h 1637551"/>
                <a:gd name="connsiteX25" fmla="*/ 709559 w 1251134"/>
                <a:gd name="connsiteY25" fmla="*/ 1431141 h 1637551"/>
                <a:gd name="connsiteX26" fmla="*/ 709559 w 1251134"/>
                <a:gd name="connsiteY26" fmla="*/ 1602244 h 1637551"/>
                <a:gd name="connsiteX27" fmla="*/ 537549 w 1251134"/>
                <a:gd name="connsiteY27" fmla="*/ 1602244 h 1637551"/>
                <a:gd name="connsiteX28" fmla="*/ 537549 w 1251134"/>
                <a:gd name="connsiteY28" fmla="*/ 1431141 h 1637551"/>
                <a:gd name="connsiteX29" fmla="*/ 562222 w 1251134"/>
                <a:gd name="connsiteY29" fmla="*/ 1414646 h 1637551"/>
                <a:gd name="connsiteX30" fmla="*/ 562222 w 1251134"/>
                <a:gd name="connsiteY30" fmla="*/ 1202416 h 1637551"/>
                <a:gd name="connsiteX31" fmla="*/ 550617 w 1251134"/>
                <a:gd name="connsiteY31" fmla="*/ 1201565 h 1637551"/>
                <a:gd name="connsiteX32" fmla="*/ 496297 w 1251134"/>
                <a:gd name="connsiteY32" fmla="*/ 1185554 h 1637551"/>
                <a:gd name="connsiteX33" fmla="*/ 467535 w 1251134"/>
                <a:gd name="connsiteY33" fmla="*/ 1170568 h 1637551"/>
                <a:gd name="connsiteX34" fmla="*/ 425867 w 1251134"/>
                <a:gd name="connsiteY34" fmla="*/ 1179854 h 1637551"/>
                <a:gd name="connsiteX35" fmla="*/ 197379 w 1251134"/>
                <a:gd name="connsiteY35" fmla="*/ 1391697 h 1637551"/>
                <a:gd name="connsiteX36" fmla="*/ 188887 w 1251134"/>
                <a:gd name="connsiteY36" fmla="*/ 1418702 h 1637551"/>
                <a:gd name="connsiteX37" fmla="*/ 207316 w 1251134"/>
                <a:gd name="connsiteY37" fmla="*/ 1431141 h 1637551"/>
                <a:gd name="connsiteX38" fmla="*/ 207316 w 1251134"/>
                <a:gd name="connsiteY38" fmla="*/ 1602244 h 1637551"/>
                <a:gd name="connsiteX39" fmla="*/ 35307 w 1251134"/>
                <a:gd name="connsiteY39" fmla="*/ 1602244 h 1637551"/>
                <a:gd name="connsiteX40" fmla="*/ 35307 w 1251134"/>
                <a:gd name="connsiteY40" fmla="*/ 1431141 h 1637551"/>
                <a:gd name="connsiteX41" fmla="*/ 75805 w 1251134"/>
                <a:gd name="connsiteY41" fmla="*/ 1404151 h 1637551"/>
                <a:gd name="connsiteX42" fmla="*/ 81759 w 1251134"/>
                <a:gd name="connsiteY42" fmla="*/ 1402983 h 1637551"/>
                <a:gd name="connsiteX43" fmla="*/ 82466 w 1251134"/>
                <a:gd name="connsiteY43" fmla="*/ 1399521 h 1637551"/>
                <a:gd name="connsiteX44" fmla="*/ 137140 w 1251134"/>
                <a:gd name="connsiteY44" fmla="*/ 1271610 h 1637551"/>
                <a:gd name="connsiteX45" fmla="*/ 445992 w 1251134"/>
                <a:gd name="connsiteY45" fmla="*/ 1062410 h 1637551"/>
                <a:gd name="connsiteX46" fmla="*/ 452068 w 1251134"/>
                <a:gd name="connsiteY46" fmla="*/ 1061311 h 1637551"/>
                <a:gd name="connsiteX47" fmla="*/ 472590 w 1251134"/>
                <a:gd name="connsiteY47" fmla="*/ 1033293 h 1637551"/>
                <a:gd name="connsiteX48" fmla="*/ 493688 w 1251134"/>
                <a:gd name="connsiteY48" fmla="*/ 975913 h 1637551"/>
                <a:gd name="connsiteX49" fmla="*/ 494596 w 1251134"/>
                <a:gd name="connsiteY49" fmla="*/ 971395 h 1637551"/>
                <a:gd name="connsiteX50" fmla="*/ 499133 w 1251134"/>
                <a:gd name="connsiteY50" fmla="*/ 929829 h 1637551"/>
                <a:gd name="connsiteX51" fmla="*/ 499133 w 1251134"/>
                <a:gd name="connsiteY51" fmla="*/ 89459 h 1637551"/>
                <a:gd name="connsiteX52" fmla="*/ 588971 w 1251134"/>
                <a:gd name="connsiteY52" fmla="*/ 0 h 1637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51134" h="1637551">
                  <a:moveTo>
                    <a:pt x="588971" y="0"/>
                  </a:moveTo>
                  <a:lnTo>
                    <a:pt x="667013" y="0"/>
                  </a:lnTo>
                  <a:cubicBezTo>
                    <a:pt x="716923" y="0"/>
                    <a:pt x="756851" y="39759"/>
                    <a:pt x="756851" y="89459"/>
                  </a:cubicBezTo>
                  <a:lnTo>
                    <a:pt x="756851" y="930732"/>
                  </a:lnTo>
                  <a:cubicBezTo>
                    <a:pt x="756851" y="944287"/>
                    <a:pt x="758666" y="958744"/>
                    <a:pt x="761389" y="972299"/>
                  </a:cubicBezTo>
                  <a:lnTo>
                    <a:pt x="762296" y="975913"/>
                  </a:lnTo>
                  <a:cubicBezTo>
                    <a:pt x="766380" y="996244"/>
                    <a:pt x="773866" y="1015446"/>
                    <a:pt x="783735" y="1033293"/>
                  </a:cubicBezTo>
                  <a:lnTo>
                    <a:pt x="805046" y="1062665"/>
                  </a:lnTo>
                  <a:lnTo>
                    <a:pt x="872351" y="1082836"/>
                  </a:lnTo>
                  <a:cubicBezTo>
                    <a:pt x="999400" y="1129235"/>
                    <a:pt x="1072072" y="1206524"/>
                    <a:pt x="1112143" y="1271610"/>
                  </a:cubicBezTo>
                  <a:cubicBezTo>
                    <a:pt x="1142027" y="1319068"/>
                    <a:pt x="1158554" y="1364945"/>
                    <a:pt x="1167723" y="1399521"/>
                  </a:cubicBezTo>
                  <a:lnTo>
                    <a:pt x="1168408" y="1402738"/>
                  </a:lnTo>
                  <a:lnTo>
                    <a:pt x="1175586" y="1404151"/>
                  </a:lnTo>
                  <a:cubicBezTo>
                    <a:pt x="1190233" y="1410149"/>
                    <a:pt x="1203993" y="1419146"/>
                    <a:pt x="1215947" y="1431141"/>
                  </a:cubicBezTo>
                  <a:cubicBezTo>
                    <a:pt x="1262864" y="1478217"/>
                    <a:pt x="1262864" y="1554263"/>
                    <a:pt x="1215947" y="1602244"/>
                  </a:cubicBezTo>
                  <a:cubicBezTo>
                    <a:pt x="1168128" y="1649321"/>
                    <a:pt x="1091438" y="1649321"/>
                    <a:pt x="1044521" y="1602244"/>
                  </a:cubicBezTo>
                  <a:cubicBezTo>
                    <a:pt x="996702" y="1554263"/>
                    <a:pt x="996702" y="1478217"/>
                    <a:pt x="1044521" y="1431141"/>
                  </a:cubicBezTo>
                  <a:lnTo>
                    <a:pt x="1061899" y="1419372"/>
                  </a:lnTo>
                  <a:lnTo>
                    <a:pt x="1053244" y="1391697"/>
                  </a:lnTo>
                  <a:cubicBezTo>
                    <a:pt x="1027886" y="1324231"/>
                    <a:pt x="967592" y="1228285"/>
                    <a:pt x="824964" y="1179854"/>
                  </a:cubicBezTo>
                  <a:lnTo>
                    <a:pt x="787082" y="1171392"/>
                  </a:lnTo>
                  <a:lnTo>
                    <a:pt x="778441" y="1176691"/>
                  </a:lnTo>
                  <a:cubicBezTo>
                    <a:pt x="762441" y="1185236"/>
                    <a:pt x="738227" y="1195339"/>
                    <a:pt x="705367" y="1201565"/>
                  </a:cubicBezTo>
                  <a:lnTo>
                    <a:pt x="692850" y="1202483"/>
                  </a:lnTo>
                  <a:lnTo>
                    <a:pt x="692850" y="1419970"/>
                  </a:lnTo>
                  <a:lnTo>
                    <a:pt x="709559" y="1431141"/>
                  </a:lnTo>
                  <a:cubicBezTo>
                    <a:pt x="756635" y="1478217"/>
                    <a:pt x="756635" y="1554263"/>
                    <a:pt x="709559" y="1602244"/>
                  </a:cubicBezTo>
                  <a:cubicBezTo>
                    <a:pt x="661577" y="1649321"/>
                    <a:pt x="585531" y="1649321"/>
                    <a:pt x="537549" y="1602244"/>
                  </a:cubicBezTo>
                  <a:cubicBezTo>
                    <a:pt x="490473" y="1554263"/>
                    <a:pt x="490473" y="1478217"/>
                    <a:pt x="537549" y="1431141"/>
                  </a:cubicBezTo>
                  <a:lnTo>
                    <a:pt x="562222" y="1414646"/>
                  </a:lnTo>
                  <a:lnTo>
                    <a:pt x="562222" y="1202416"/>
                  </a:lnTo>
                  <a:lnTo>
                    <a:pt x="550617" y="1201565"/>
                  </a:lnTo>
                  <a:cubicBezTo>
                    <a:pt x="528711" y="1197414"/>
                    <a:pt x="510646" y="1191540"/>
                    <a:pt x="496297" y="1185554"/>
                  </a:cubicBezTo>
                  <a:lnTo>
                    <a:pt x="467535" y="1170568"/>
                  </a:lnTo>
                  <a:lnTo>
                    <a:pt x="425867" y="1179854"/>
                  </a:lnTo>
                  <a:cubicBezTo>
                    <a:pt x="282961" y="1228285"/>
                    <a:pt x="222795" y="1324231"/>
                    <a:pt x="197379" y="1391697"/>
                  </a:cubicBezTo>
                  <a:lnTo>
                    <a:pt x="188887" y="1418702"/>
                  </a:lnTo>
                  <a:lnTo>
                    <a:pt x="207316" y="1431141"/>
                  </a:lnTo>
                  <a:cubicBezTo>
                    <a:pt x="254392" y="1478217"/>
                    <a:pt x="254392" y="1554263"/>
                    <a:pt x="207316" y="1602244"/>
                  </a:cubicBezTo>
                  <a:cubicBezTo>
                    <a:pt x="160240" y="1649321"/>
                    <a:pt x="83288" y="1649321"/>
                    <a:pt x="35307" y="1602244"/>
                  </a:cubicBezTo>
                  <a:cubicBezTo>
                    <a:pt x="-11769" y="1554263"/>
                    <a:pt x="-11769" y="1478217"/>
                    <a:pt x="35307" y="1431141"/>
                  </a:cubicBezTo>
                  <a:cubicBezTo>
                    <a:pt x="47302" y="1419146"/>
                    <a:pt x="61108" y="1410149"/>
                    <a:pt x="75805" y="1404151"/>
                  </a:cubicBezTo>
                  <a:lnTo>
                    <a:pt x="81759" y="1402983"/>
                  </a:lnTo>
                  <a:lnTo>
                    <a:pt x="82466" y="1399521"/>
                  </a:lnTo>
                  <a:cubicBezTo>
                    <a:pt x="91409" y="1364945"/>
                    <a:pt x="107709" y="1319068"/>
                    <a:pt x="137140" y="1271610"/>
                  </a:cubicBezTo>
                  <a:cubicBezTo>
                    <a:pt x="184682" y="1195677"/>
                    <a:pt x="275904" y="1103133"/>
                    <a:pt x="445992" y="1062410"/>
                  </a:cubicBezTo>
                  <a:lnTo>
                    <a:pt x="452068" y="1061311"/>
                  </a:lnTo>
                  <a:lnTo>
                    <a:pt x="472590" y="1033293"/>
                  </a:lnTo>
                  <a:cubicBezTo>
                    <a:pt x="482345" y="1015446"/>
                    <a:pt x="489605" y="996244"/>
                    <a:pt x="493688" y="975913"/>
                  </a:cubicBezTo>
                  <a:lnTo>
                    <a:pt x="494596" y="971395"/>
                  </a:lnTo>
                  <a:cubicBezTo>
                    <a:pt x="498226" y="957841"/>
                    <a:pt x="499133" y="944287"/>
                    <a:pt x="499133" y="929829"/>
                  </a:cubicBezTo>
                  <a:lnTo>
                    <a:pt x="499133" y="89459"/>
                  </a:lnTo>
                  <a:cubicBezTo>
                    <a:pt x="499133" y="39759"/>
                    <a:pt x="539061" y="0"/>
                    <a:pt x="588971" y="0"/>
                  </a:cubicBezTo>
                  <a:close/>
                </a:path>
              </a:pathLst>
            </a:custGeom>
            <a:solidFill>
              <a:srgbClr val="240E0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7" name="Freeform 320">
              <a:extLst>
                <a:ext uri="{FF2B5EF4-FFF2-40B4-BE49-F238E27FC236}">
                  <a16:creationId xmlns:a16="http://schemas.microsoft.com/office/drawing/2014/main" id="{0F05A983-A156-40D9-A38B-B67660DF6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8803" y="10869960"/>
              <a:ext cx="1403090" cy="609864"/>
            </a:xfrm>
            <a:custGeom>
              <a:avLst/>
              <a:gdLst>
                <a:gd name="T0" fmla="*/ 1521 w 1552"/>
                <a:gd name="T1" fmla="*/ 588 h 673"/>
                <a:gd name="T2" fmla="*/ 1521 w 1552"/>
                <a:gd name="T3" fmla="*/ 588 h 673"/>
                <a:gd name="T4" fmla="*/ 1551 w 1552"/>
                <a:gd name="T5" fmla="*/ 528 h 673"/>
                <a:gd name="T6" fmla="*/ 1551 w 1552"/>
                <a:gd name="T7" fmla="*/ 134 h 673"/>
                <a:gd name="T8" fmla="*/ 1551 w 1552"/>
                <a:gd name="T9" fmla="*/ 134 h 673"/>
                <a:gd name="T10" fmla="*/ 1417 w 1552"/>
                <a:gd name="T11" fmla="*/ 0 h 673"/>
                <a:gd name="T12" fmla="*/ 145 w 1552"/>
                <a:gd name="T13" fmla="*/ 0 h 673"/>
                <a:gd name="T14" fmla="*/ 145 w 1552"/>
                <a:gd name="T15" fmla="*/ 0 h 673"/>
                <a:gd name="T16" fmla="*/ 83 w 1552"/>
                <a:gd name="T17" fmla="*/ 29 h 673"/>
                <a:gd name="T18" fmla="*/ 83 w 1552"/>
                <a:gd name="T19" fmla="*/ 29 h 673"/>
                <a:gd name="T20" fmla="*/ 172 w 1552"/>
                <a:gd name="T21" fmla="*/ 248 h 673"/>
                <a:gd name="T22" fmla="*/ 1249 w 1552"/>
                <a:gd name="T23" fmla="*/ 248 h 673"/>
                <a:gd name="T24" fmla="*/ 1249 w 1552"/>
                <a:gd name="T25" fmla="*/ 248 h 673"/>
                <a:gd name="T26" fmla="*/ 1302 w 1552"/>
                <a:gd name="T27" fmla="*/ 301 h 673"/>
                <a:gd name="T28" fmla="*/ 1302 w 1552"/>
                <a:gd name="T29" fmla="*/ 500 h 673"/>
                <a:gd name="T30" fmla="*/ 1302 w 1552"/>
                <a:gd name="T31" fmla="*/ 500 h 673"/>
                <a:gd name="T32" fmla="*/ 1521 w 1552"/>
                <a:gd name="T33" fmla="*/ 588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52" h="673">
                  <a:moveTo>
                    <a:pt x="1521" y="588"/>
                  </a:moveTo>
                  <a:lnTo>
                    <a:pt x="1521" y="588"/>
                  </a:lnTo>
                  <a:cubicBezTo>
                    <a:pt x="1540" y="574"/>
                    <a:pt x="1551" y="551"/>
                    <a:pt x="1551" y="528"/>
                  </a:cubicBezTo>
                  <a:lnTo>
                    <a:pt x="1551" y="134"/>
                  </a:lnTo>
                  <a:lnTo>
                    <a:pt x="1551" y="134"/>
                  </a:lnTo>
                  <a:cubicBezTo>
                    <a:pt x="1551" y="60"/>
                    <a:pt x="1491" y="0"/>
                    <a:pt x="1417" y="0"/>
                  </a:cubicBezTo>
                  <a:lnTo>
                    <a:pt x="145" y="0"/>
                  </a:lnTo>
                  <a:lnTo>
                    <a:pt x="145" y="0"/>
                  </a:lnTo>
                  <a:cubicBezTo>
                    <a:pt x="120" y="0"/>
                    <a:pt x="98" y="11"/>
                    <a:pt x="83" y="29"/>
                  </a:cubicBezTo>
                  <a:lnTo>
                    <a:pt x="83" y="29"/>
                  </a:lnTo>
                  <a:cubicBezTo>
                    <a:pt x="0" y="133"/>
                    <a:pt x="72" y="248"/>
                    <a:pt x="172" y="248"/>
                  </a:cubicBezTo>
                  <a:lnTo>
                    <a:pt x="1249" y="248"/>
                  </a:lnTo>
                  <a:lnTo>
                    <a:pt x="1249" y="248"/>
                  </a:lnTo>
                  <a:cubicBezTo>
                    <a:pt x="1278" y="248"/>
                    <a:pt x="1302" y="272"/>
                    <a:pt x="1302" y="301"/>
                  </a:cubicBezTo>
                  <a:lnTo>
                    <a:pt x="1302" y="500"/>
                  </a:lnTo>
                  <a:lnTo>
                    <a:pt x="1302" y="500"/>
                  </a:lnTo>
                  <a:cubicBezTo>
                    <a:pt x="1302" y="599"/>
                    <a:pt x="1417" y="672"/>
                    <a:pt x="1521" y="588"/>
                  </a:cubicBezTo>
                </a:path>
              </a:pathLst>
            </a:custGeom>
            <a:solidFill>
              <a:srgbClr val="AE175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8" name="Freeform 321">
              <a:extLst>
                <a:ext uri="{FF2B5EF4-FFF2-40B4-BE49-F238E27FC236}">
                  <a16:creationId xmlns:a16="http://schemas.microsoft.com/office/drawing/2014/main" id="{DF03DA27-94BE-4B2D-99DE-BFF81A4D0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5652" y="9415051"/>
              <a:ext cx="1821626" cy="2323869"/>
            </a:xfrm>
            <a:custGeom>
              <a:avLst/>
              <a:gdLst>
                <a:gd name="T0" fmla="*/ 0 w 2014"/>
                <a:gd name="T1" fmla="*/ 2052 h 2572"/>
                <a:gd name="T2" fmla="*/ 0 w 2014"/>
                <a:gd name="T3" fmla="*/ 121 h 2572"/>
                <a:gd name="T4" fmla="*/ 0 w 2014"/>
                <a:gd name="T5" fmla="*/ 121 h 2572"/>
                <a:gd name="T6" fmla="*/ 121 w 2014"/>
                <a:gd name="T7" fmla="*/ 0 h 2572"/>
                <a:gd name="T8" fmla="*/ 121 w 2014"/>
                <a:gd name="T9" fmla="*/ 0 h 2572"/>
                <a:gd name="T10" fmla="*/ 521 w 2014"/>
                <a:gd name="T11" fmla="*/ 399 h 2572"/>
                <a:gd name="T12" fmla="*/ 521 w 2014"/>
                <a:gd name="T13" fmla="*/ 2000 h 2572"/>
                <a:gd name="T14" fmla="*/ 521 w 2014"/>
                <a:gd name="T15" fmla="*/ 2000 h 2572"/>
                <a:gd name="T16" fmla="*/ 573 w 2014"/>
                <a:gd name="T17" fmla="*/ 2052 h 2572"/>
                <a:gd name="T18" fmla="*/ 1754 w 2014"/>
                <a:gd name="T19" fmla="*/ 2052 h 2572"/>
                <a:gd name="T20" fmla="*/ 1754 w 2014"/>
                <a:gd name="T21" fmla="*/ 2052 h 2572"/>
                <a:gd name="T22" fmla="*/ 2013 w 2014"/>
                <a:gd name="T23" fmla="*/ 2311 h 2572"/>
                <a:gd name="T24" fmla="*/ 2013 w 2014"/>
                <a:gd name="T25" fmla="*/ 2311 h 2572"/>
                <a:gd name="T26" fmla="*/ 1754 w 2014"/>
                <a:gd name="T27" fmla="*/ 2571 h 2572"/>
                <a:gd name="T28" fmla="*/ 174 w 2014"/>
                <a:gd name="T29" fmla="*/ 2571 h 2572"/>
                <a:gd name="T30" fmla="*/ 174 w 2014"/>
                <a:gd name="T31" fmla="*/ 2571 h 2572"/>
                <a:gd name="T32" fmla="*/ 0 w 2014"/>
                <a:gd name="T33" fmla="*/ 2396 h 2572"/>
                <a:gd name="T34" fmla="*/ 0 w 2014"/>
                <a:gd name="T35" fmla="*/ 2052 h 2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14" h="2572">
                  <a:moveTo>
                    <a:pt x="0" y="2052"/>
                  </a:moveTo>
                  <a:lnTo>
                    <a:pt x="0" y="121"/>
                  </a:lnTo>
                  <a:lnTo>
                    <a:pt x="0" y="121"/>
                  </a:lnTo>
                  <a:cubicBezTo>
                    <a:pt x="0" y="54"/>
                    <a:pt x="55" y="0"/>
                    <a:pt x="121" y="0"/>
                  </a:cubicBezTo>
                  <a:lnTo>
                    <a:pt x="121" y="0"/>
                  </a:lnTo>
                  <a:cubicBezTo>
                    <a:pt x="342" y="0"/>
                    <a:pt x="521" y="178"/>
                    <a:pt x="521" y="399"/>
                  </a:cubicBezTo>
                  <a:lnTo>
                    <a:pt x="521" y="2000"/>
                  </a:lnTo>
                  <a:lnTo>
                    <a:pt x="521" y="2000"/>
                  </a:lnTo>
                  <a:cubicBezTo>
                    <a:pt x="521" y="2029"/>
                    <a:pt x="544" y="2052"/>
                    <a:pt x="573" y="2052"/>
                  </a:cubicBezTo>
                  <a:lnTo>
                    <a:pt x="1754" y="2052"/>
                  </a:lnTo>
                  <a:lnTo>
                    <a:pt x="1754" y="2052"/>
                  </a:lnTo>
                  <a:cubicBezTo>
                    <a:pt x="1897" y="2052"/>
                    <a:pt x="2013" y="2169"/>
                    <a:pt x="2013" y="2311"/>
                  </a:cubicBezTo>
                  <a:lnTo>
                    <a:pt x="2013" y="2311"/>
                  </a:lnTo>
                  <a:cubicBezTo>
                    <a:pt x="2013" y="2455"/>
                    <a:pt x="1897" y="2571"/>
                    <a:pt x="1754" y="2571"/>
                  </a:cubicBezTo>
                  <a:lnTo>
                    <a:pt x="174" y="2571"/>
                  </a:lnTo>
                  <a:lnTo>
                    <a:pt x="174" y="2571"/>
                  </a:lnTo>
                  <a:cubicBezTo>
                    <a:pt x="78" y="2571"/>
                    <a:pt x="0" y="2492"/>
                    <a:pt x="0" y="2396"/>
                  </a:cubicBezTo>
                  <a:lnTo>
                    <a:pt x="0" y="2052"/>
                  </a:lnTo>
                </a:path>
              </a:pathLst>
            </a:custGeom>
            <a:solidFill>
              <a:srgbClr val="EF4A8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72929B07-2308-45B0-A624-5779BE9BC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6913" y="12520184"/>
              <a:ext cx="1206864" cy="732628"/>
            </a:xfrm>
            <a:custGeom>
              <a:avLst/>
              <a:gdLst>
                <a:gd name="connsiteX0" fmla="*/ 1037065 w 1206864"/>
                <a:gd name="connsiteY0" fmla="*/ 510214 h 732628"/>
                <a:gd name="connsiteX1" fmla="*/ 1051594 w 1206864"/>
                <a:gd name="connsiteY1" fmla="*/ 666086 h 732628"/>
                <a:gd name="connsiteX2" fmla="*/ 1206864 w 1206864"/>
                <a:gd name="connsiteY2" fmla="*/ 679759 h 732628"/>
                <a:gd name="connsiteX3" fmla="*/ 1193244 w 1206864"/>
                <a:gd name="connsiteY3" fmla="*/ 697079 h 732628"/>
                <a:gd name="connsiteX4" fmla="*/ 1020721 w 1206864"/>
                <a:gd name="connsiteY4" fmla="*/ 697079 h 732628"/>
                <a:gd name="connsiteX5" fmla="*/ 1020721 w 1206864"/>
                <a:gd name="connsiteY5" fmla="*/ 524799 h 732628"/>
                <a:gd name="connsiteX6" fmla="*/ 1037065 w 1206864"/>
                <a:gd name="connsiteY6" fmla="*/ 510214 h 732628"/>
                <a:gd name="connsiteX7" fmla="*/ 531087 w 1206864"/>
                <a:gd name="connsiteY7" fmla="*/ 510214 h 732628"/>
                <a:gd name="connsiteX8" fmla="*/ 544760 w 1206864"/>
                <a:gd name="connsiteY8" fmla="*/ 666086 h 732628"/>
                <a:gd name="connsiteX9" fmla="*/ 700634 w 1206864"/>
                <a:gd name="connsiteY9" fmla="*/ 679759 h 732628"/>
                <a:gd name="connsiteX10" fmla="*/ 686961 w 1206864"/>
                <a:gd name="connsiteY10" fmla="*/ 697079 h 732628"/>
                <a:gd name="connsiteX11" fmla="*/ 513767 w 1206864"/>
                <a:gd name="connsiteY11" fmla="*/ 697079 h 732628"/>
                <a:gd name="connsiteX12" fmla="*/ 513767 w 1206864"/>
                <a:gd name="connsiteY12" fmla="*/ 524799 h 732628"/>
                <a:gd name="connsiteX13" fmla="*/ 531087 w 1206864"/>
                <a:gd name="connsiteY13" fmla="*/ 510214 h 732628"/>
                <a:gd name="connsiteX14" fmla="*/ 170457 w 1206864"/>
                <a:gd name="connsiteY14" fmla="*/ 510214 h 732628"/>
                <a:gd name="connsiteX15" fmla="*/ 186864 w 1206864"/>
                <a:gd name="connsiteY15" fmla="*/ 524799 h 732628"/>
                <a:gd name="connsiteX16" fmla="*/ 186864 w 1206864"/>
                <a:gd name="connsiteY16" fmla="*/ 697079 h 732628"/>
                <a:gd name="connsiteX17" fmla="*/ 13673 w 1206864"/>
                <a:gd name="connsiteY17" fmla="*/ 697079 h 732628"/>
                <a:gd name="connsiteX18" fmla="*/ 0 w 1206864"/>
                <a:gd name="connsiteY18" fmla="*/ 679759 h 732628"/>
                <a:gd name="connsiteX19" fmla="*/ 155872 w 1206864"/>
                <a:gd name="connsiteY19" fmla="*/ 666086 h 732628"/>
                <a:gd name="connsiteX20" fmla="*/ 170457 w 1206864"/>
                <a:gd name="connsiteY20" fmla="*/ 510214 h 732628"/>
                <a:gd name="connsiteX21" fmla="*/ 607677 w 1206864"/>
                <a:gd name="connsiteY21" fmla="*/ 251120 h 732628"/>
                <a:gd name="connsiteX22" fmla="*/ 668759 w 1206864"/>
                <a:gd name="connsiteY22" fmla="*/ 251120 h 732628"/>
                <a:gd name="connsiteX23" fmla="*/ 668759 w 1206864"/>
                <a:gd name="connsiteY23" fmla="*/ 525257 h 732628"/>
                <a:gd name="connsiteX24" fmla="*/ 605880 w 1206864"/>
                <a:gd name="connsiteY24" fmla="*/ 525257 h 732628"/>
                <a:gd name="connsiteX25" fmla="*/ 605880 w 1206864"/>
                <a:gd name="connsiteY25" fmla="*/ 269155 h 732628"/>
                <a:gd name="connsiteX26" fmla="*/ 765793 w 1206864"/>
                <a:gd name="connsiteY26" fmla="*/ 209770 h 732628"/>
                <a:gd name="connsiteX27" fmla="*/ 792203 w 1206864"/>
                <a:gd name="connsiteY27" fmla="*/ 212719 h 732628"/>
                <a:gd name="connsiteX28" fmla="*/ 892856 w 1206864"/>
                <a:gd name="connsiteY28" fmla="*/ 250826 h 732628"/>
                <a:gd name="connsiteX29" fmla="*/ 1032500 w 1206864"/>
                <a:gd name="connsiteY29" fmla="*/ 383293 h 732628"/>
                <a:gd name="connsiteX30" fmla="*/ 1074212 w 1206864"/>
                <a:gd name="connsiteY30" fmla="*/ 472209 h 732628"/>
                <a:gd name="connsiteX31" fmla="*/ 1078745 w 1206864"/>
                <a:gd name="connsiteY31" fmla="*/ 556588 h 732628"/>
                <a:gd name="connsiteX32" fmla="*/ 1075118 w 1206864"/>
                <a:gd name="connsiteY32" fmla="*/ 559310 h 732628"/>
                <a:gd name="connsiteX33" fmla="*/ 1049728 w 1206864"/>
                <a:gd name="connsiteY33" fmla="*/ 561125 h 732628"/>
                <a:gd name="connsiteX34" fmla="*/ 721474 w 1206864"/>
                <a:gd name="connsiteY34" fmla="*/ 253548 h 732628"/>
                <a:gd name="connsiteX35" fmla="*/ 741423 w 1206864"/>
                <a:gd name="connsiteY35" fmla="*/ 216348 h 732628"/>
                <a:gd name="connsiteX36" fmla="*/ 765793 w 1206864"/>
                <a:gd name="connsiteY36" fmla="*/ 209770 h 732628"/>
                <a:gd name="connsiteX37" fmla="*/ 439823 w 1206864"/>
                <a:gd name="connsiteY37" fmla="*/ 209770 h 732628"/>
                <a:gd name="connsiteX38" fmla="*/ 463683 w 1206864"/>
                <a:gd name="connsiteY38" fmla="*/ 216348 h 732628"/>
                <a:gd name="connsiteX39" fmla="*/ 485395 w 1206864"/>
                <a:gd name="connsiteY39" fmla="*/ 253548 h 732628"/>
                <a:gd name="connsiteX40" fmla="*/ 157011 w 1206864"/>
                <a:gd name="connsiteY40" fmla="*/ 561125 h 732628"/>
                <a:gd name="connsiteX41" fmla="*/ 131681 w 1206864"/>
                <a:gd name="connsiteY41" fmla="*/ 559310 h 732628"/>
                <a:gd name="connsiteX42" fmla="*/ 128063 w 1206864"/>
                <a:gd name="connsiteY42" fmla="*/ 556588 h 732628"/>
                <a:gd name="connsiteX43" fmla="*/ 132586 w 1206864"/>
                <a:gd name="connsiteY43" fmla="*/ 472209 h 732628"/>
                <a:gd name="connsiteX44" fmla="*/ 174199 w 1206864"/>
                <a:gd name="connsiteY44" fmla="*/ 383293 h 732628"/>
                <a:gd name="connsiteX45" fmla="*/ 313513 w 1206864"/>
                <a:gd name="connsiteY45" fmla="*/ 250826 h 732628"/>
                <a:gd name="connsiteX46" fmla="*/ 413928 w 1206864"/>
                <a:gd name="connsiteY46" fmla="*/ 212719 h 732628"/>
                <a:gd name="connsiteX47" fmla="*/ 439823 w 1206864"/>
                <a:gd name="connsiteY47" fmla="*/ 209770 h 732628"/>
                <a:gd name="connsiteX48" fmla="*/ 731859 w 1206864"/>
                <a:gd name="connsiteY48" fmla="*/ 0 h 732628"/>
                <a:gd name="connsiteX49" fmla="*/ 731859 w 1206864"/>
                <a:gd name="connsiteY49" fmla="*/ 21790 h 732628"/>
                <a:gd name="connsiteX50" fmla="*/ 736381 w 1206864"/>
                <a:gd name="connsiteY50" fmla="*/ 63555 h 732628"/>
                <a:gd name="connsiteX51" fmla="*/ 737286 w 1206864"/>
                <a:gd name="connsiteY51" fmla="*/ 67187 h 732628"/>
                <a:gd name="connsiteX52" fmla="*/ 764418 w 1206864"/>
                <a:gd name="connsiteY52" fmla="*/ 134373 h 732628"/>
                <a:gd name="connsiteX53" fmla="*/ 601626 w 1206864"/>
                <a:gd name="connsiteY53" fmla="*/ 162519 h 732628"/>
                <a:gd name="connsiteX54" fmla="*/ 442451 w 1206864"/>
                <a:gd name="connsiteY54" fmla="*/ 135281 h 732628"/>
                <a:gd name="connsiteX55" fmla="*/ 469583 w 1206864"/>
                <a:gd name="connsiteY55" fmla="*/ 67187 h 732628"/>
                <a:gd name="connsiteX56" fmla="*/ 470488 w 1206864"/>
                <a:gd name="connsiteY56" fmla="*/ 62647 h 732628"/>
                <a:gd name="connsiteX57" fmla="*/ 475010 w 1206864"/>
                <a:gd name="connsiteY57" fmla="*/ 20882 h 732628"/>
                <a:gd name="connsiteX58" fmla="*/ 475010 w 1206864"/>
                <a:gd name="connsiteY58" fmla="*/ 908 h 732628"/>
                <a:gd name="connsiteX59" fmla="*/ 731859 w 1206864"/>
                <a:gd name="connsiteY59" fmla="*/ 0 h 73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06864" h="732628">
                  <a:moveTo>
                    <a:pt x="1037065" y="510214"/>
                  </a:moveTo>
                  <a:cubicBezTo>
                    <a:pt x="1004377" y="558525"/>
                    <a:pt x="1008917" y="623244"/>
                    <a:pt x="1051594" y="666086"/>
                  </a:cubicBezTo>
                  <a:cubicBezTo>
                    <a:pt x="1094270" y="708017"/>
                    <a:pt x="1158739" y="712575"/>
                    <a:pt x="1206864" y="679759"/>
                  </a:cubicBezTo>
                  <a:cubicBezTo>
                    <a:pt x="1202324" y="686140"/>
                    <a:pt x="1197784" y="692521"/>
                    <a:pt x="1193244" y="697079"/>
                  </a:cubicBezTo>
                  <a:cubicBezTo>
                    <a:pt x="1145119" y="744478"/>
                    <a:pt x="1067938" y="744478"/>
                    <a:pt x="1020721" y="697079"/>
                  </a:cubicBezTo>
                  <a:cubicBezTo>
                    <a:pt x="972596" y="648767"/>
                    <a:pt x="972596" y="572198"/>
                    <a:pt x="1020721" y="524799"/>
                  </a:cubicBezTo>
                  <a:cubicBezTo>
                    <a:pt x="1026169" y="519329"/>
                    <a:pt x="1031617" y="514772"/>
                    <a:pt x="1037065" y="510214"/>
                  </a:cubicBezTo>
                  <a:close/>
                  <a:moveTo>
                    <a:pt x="531087" y="510214"/>
                  </a:moveTo>
                  <a:cubicBezTo>
                    <a:pt x="498271" y="558525"/>
                    <a:pt x="502829" y="623244"/>
                    <a:pt x="544760" y="666086"/>
                  </a:cubicBezTo>
                  <a:cubicBezTo>
                    <a:pt x="586691" y="708017"/>
                    <a:pt x="653233" y="712575"/>
                    <a:pt x="700634" y="679759"/>
                  </a:cubicBezTo>
                  <a:cubicBezTo>
                    <a:pt x="696076" y="686140"/>
                    <a:pt x="691518" y="692521"/>
                    <a:pt x="686961" y="697079"/>
                  </a:cubicBezTo>
                  <a:cubicBezTo>
                    <a:pt x="639560" y="744478"/>
                    <a:pt x="562079" y="744478"/>
                    <a:pt x="513767" y="697079"/>
                  </a:cubicBezTo>
                  <a:cubicBezTo>
                    <a:pt x="466367" y="648767"/>
                    <a:pt x="466367" y="572198"/>
                    <a:pt x="513767" y="524799"/>
                  </a:cubicBezTo>
                  <a:cubicBezTo>
                    <a:pt x="519237" y="519329"/>
                    <a:pt x="524706" y="514772"/>
                    <a:pt x="531087" y="510214"/>
                  </a:cubicBezTo>
                  <a:close/>
                  <a:moveTo>
                    <a:pt x="170457" y="510214"/>
                  </a:moveTo>
                  <a:cubicBezTo>
                    <a:pt x="175926" y="514772"/>
                    <a:pt x="181395" y="519329"/>
                    <a:pt x="186864" y="524799"/>
                  </a:cubicBezTo>
                  <a:cubicBezTo>
                    <a:pt x="234264" y="572198"/>
                    <a:pt x="234264" y="648767"/>
                    <a:pt x="186864" y="697079"/>
                  </a:cubicBezTo>
                  <a:cubicBezTo>
                    <a:pt x="139465" y="744478"/>
                    <a:pt x="61984" y="744478"/>
                    <a:pt x="13673" y="697079"/>
                  </a:cubicBezTo>
                  <a:cubicBezTo>
                    <a:pt x="9115" y="692521"/>
                    <a:pt x="4557" y="686140"/>
                    <a:pt x="0" y="679759"/>
                  </a:cubicBezTo>
                  <a:cubicBezTo>
                    <a:pt x="47400" y="712575"/>
                    <a:pt x="113030" y="708017"/>
                    <a:pt x="155872" y="666086"/>
                  </a:cubicBezTo>
                  <a:cubicBezTo>
                    <a:pt x="198714" y="623244"/>
                    <a:pt x="203272" y="558525"/>
                    <a:pt x="170457" y="510214"/>
                  </a:cubicBezTo>
                  <a:close/>
                  <a:moveTo>
                    <a:pt x="607677" y="251120"/>
                  </a:moveTo>
                  <a:lnTo>
                    <a:pt x="668759" y="251120"/>
                  </a:lnTo>
                  <a:lnTo>
                    <a:pt x="668759" y="525257"/>
                  </a:lnTo>
                  <a:lnTo>
                    <a:pt x="605880" y="525257"/>
                  </a:lnTo>
                  <a:lnTo>
                    <a:pt x="605880" y="269155"/>
                  </a:lnTo>
                  <a:close/>
                  <a:moveTo>
                    <a:pt x="765793" y="209770"/>
                  </a:moveTo>
                  <a:cubicBezTo>
                    <a:pt x="774521" y="209544"/>
                    <a:pt x="783589" y="210905"/>
                    <a:pt x="792203" y="212719"/>
                  </a:cubicBezTo>
                  <a:cubicBezTo>
                    <a:pt x="827567" y="219977"/>
                    <a:pt x="862025" y="233587"/>
                    <a:pt x="892856" y="250826"/>
                  </a:cubicBezTo>
                  <a:cubicBezTo>
                    <a:pt x="949983" y="282581"/>
                    <a:pt x="998042" y="328854"/>
                    <a:pt x="1032500" y="383293"/>
                  </a:cubicBezTo>
                  <a:cubicBezTo>
                    <a:pt x="1049728" y="411419"/>
                    <a:pt x="1064237" y="441360"/>
                    <a:pt x="1074212" y="472209"/>
                  </a:cubicBezTo>
                  <a:cubicBezTo>
                    <a:pt x="1081466" y="497613"/>
                    <a:pt x="1103228" y="535720"/>
                    <a:pt x="1078745" y="556588"/>
                  </a:cubicBezTo>
                  <a:cubicBezTo>
                    <a:pt x="1077839" y="557495"/>
                    <a:pt x="1076025" y="558403"/>
                    <a:pt x="1075118" y="559310"/>
                  </a:cubicBezTo>
                  <a:lnTo>
                    <a:pt x="1049728" y="561125"/>
                  </a:lnTo>
                  <a:cubicBezTo>
                    <a:pt x="1048822" y="550237"/>
                    <a:pt x="1027059" y="307079"/>
                    <a:pt x="721474" y="253548"/>
                  </a:cubicBezTo>
                  <a:cubicBezTo>
                    <a:pt x="721474" y="239031"/>
                    <a:pt x="728728" y="223607"/>
                    <a:pt x="741423" y="216348"/>
                  </a:cubicBezTo>
                  <a:cubicBezTo>
                    <a:pt x="748678" y="211812"/>
                    <a:pt x="757065" y="209997"/>
                    <a:pt x="765793" y="209770"/>
                  </a:cubicBezTo>
                  <a:close/>
                  <a:moveTo>
                    <a:pt x="439823" y="209770"/>
                  </a:moveTo>
                  <a:cubicBezTo>
                    <a:pt x="448531" y="209997"/>
                    <a:pt x="456899" y="211812"/>
                    <a:pt x="463683" y="216348"/>
                  </a:cubicBezTo>
                  <a:cubicBezTo>
                    <a:pt x="477253" y="223607"/>
                    <a:pt x="483585" y="239031"/>
                    <a:pt x="485395" y="253548"/>
                  </a:cubicBezTo>
                  <a:cubicBezTo>
                    <a:pt x="178723" y="307079"/>
                    <a:pt x="157916" y="550237"/>
                    <a:pt x="157011" y="561125"/>
                  </a:cubicBezTo>
                  <a:lnTo>
                    <a:pt x="131681" y="559310"/>
                  </a:lnTo>
                  <a:cubicBezTo>
                    <a:pt x="129872" y="558403"/>
                    <a:pt x="128968" y="557495"/>
                    <a:pt x="128063" y="556588"/>
                  </a:cubicBezTo>
                  <a:cubicBezTo>
                    <a:pt x="103638" y="535720"/>
                    <a:pt x="124444" y="497613"/>
                    <a:pt x="132586" y="472209"/>
                  </a:cubicBezTo>
                  <a:cubicBezTo>
                    <a:pt x="142537" y="441360"/>
                    <a:pt x="157011" y="411419"/>
                    <a:pt x="174199" y="383293"/>
                  </a:cubicBezTo>
                  <a:cubicBezTo>
                    <a:pt x="208576" y="328854"/>
                    <a:pt x="257426" y="282581"/>
                    <a:pt x="313513" y="250826"/>
                  </a:cubicBezTo>
                  <a:cubicBezTo>
                    <a:pt x="345176" y="233587"/>
                    <a:pt x="378647" y="219977"/>
                    <a:pt x="413928" y="212719"/>
                  </a:cubicBezTo>
                  <a:cubicBezTo>
                    <a:pt x="422070" y="210905"/>
                    <a:pt x="431116" y="209544"/>
                    <a:pt x="439823" y="209770"/>
                  </a:cubicBezTo>
                  <a:close/>
                  <a:moveTo>
                    <a:pt x="731859" y="0"/>
                  </a:moveTo>
                  <a:lnTo>
                    <a:pt x="731859" y="21790"/>
                  </a:lnTo>
                  <a:cubicBezTo>
                    <a:pt x="731859" y="35409"/>
                    <a:pt x="733668" y="49936"/>
                    <a:pt x="736381" y="63555"/>
                  </a:cubicBezTo>
                  <a:lnTo>
                    <a:pt x="737286" y="67187"/>
                  </a:lnTo>
                  <a:cubicBezTo>
                    <a:pt x="741808" y="90793"/>
                    <a:pt x="751756" y="114399"/>
                    <a:pt x="764418" y="134373"/>
                  </a:cubicBezTo>
                  <a:cubicBezTo>
                    <a:pt x="720102" y="149808"/>
                    <a:pt x="664934" y="162519"/>
                    <a:pt x="601626" y="162519"/>
                  </a:cubicBezTo>
                  <a:cubicBezTo>
                    <a:pt x="552788" y="162519"/>
                    <a:pt x="499428" y="154348"/>
                    <a:pt x="442451" y="135281"/>
                  </a:cubicBezTo>
                  <a:cubicBezTo>
                    <a:pt x="455113" y="115307"/>
                    <a:pt x="464157" y="91701"/>
                    <a:pt x="469583" y="67187"/>
                  </a:cubicBezTo>
                  <a:lnTo>
                    <a:pt x="470488" y="62647"/>
                  </a:lnTo>
                  <a:cubicBezTo>
                    <a:pt x="474105" y="49028"/>
                    <a:pt x="475010" y="35409"/>
                    <a:pt x="475010" y="20882"/>
                  </a:cubicBezTo>
                  <a:lnTo>
                    <a:pt x="475010" y="908"/>
                  </a:lnTo>
                  <a:cubicBezTo>
                    <a:pt x="582633" y="40857"/>
                    <a:pt x="673978" y="22698"/>
                    <a:pt x="731859" y="0"/>
                  </a:cubicBezTo>
                  <a:close/>
                </a:path>
              </a:pathLst>
            </a:custGeom>
            <a:solidFill>
              <a:srgbClr val="0F05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1" name="Freeform 327">
              <a:extLst>
                <a:ext uri="{FF2B5EF4-FFF2-40B4-BE49-F238E27FC236}">
                  <a16:creationId xmlns:a16="http://schemas.microsoft.com/office/drawing/2014/main" id="{5F8C3312-CF7F-4CA5-9FB3-88945B7C4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0984" y="10371703"/>
              <a:ext cx="7800701" cy="267067"/>
            </a:xfrm>
            <a:custGeom>
              <a:avLst/>
              <a:gdLst>
                <a:gd name="T0" fmla="*/ 8628 w 8629"/>
                <a:gd name="T1" fmla="*/ 293 h 294"/>
                <a:gd name="T2" fmla="*/ 0 w 8629"/>
                <a:gd name="T3" fmla="*/ 293 h 294"/>
                <a:gd name="T4" fmla="*/ 0 w 8629"/>
                <a:gd name="T5" fmla="*/ 0 h 294"/>
                <a:gd name="T6" fmla="*/ 8628 w 8629"/>
                <a:gd name="T7" fmla="*/ 0 h 294"/>
                <a:gd name="T8" fmla="*/ 8628 w 8629"/>
                <a:gd name="T9" fmla="*/ 293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29" h="294">
                  <a:moveTo>
                    <a:pt x="8628" y="293"/>
                  </a:moveTo>
                  <a:lnTo>
                    <a:pt x="0" y="293"/>
                  </a:lnTo>
                  <a:lnTo>
                    <a:pt x="0" y="0"/>
                  </a:lnTo>
                  <a:lnTo>
                    <a:pt x="8628" y="0"/>
                  </a:lnTo>
                  <a:lnTo>
                    <a:pt x="8628" y="293"/>
                  </a:lnTo>
                </a:path>
              </a:pathLst>
            </a:custGeom>
            <a:solidFill>
              <a:srgbClr val="971C2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3BA61C03-D0C0-4FA4-B0F3-8BB025565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0079" y="9686102"/>
              <a:ext cx="2434571" cy="684707"/>
            </a:xfrm>
            <a:custGeom>
              <a:avLst/>
              <a:gdLst>
                <a:gd name="connsiteX0" fmla="*/ 1073103 w 2434571"/>
                <a:gd name="connsiteY0" fmla="*/ 0 h 684707"/>
                <a:gd name="connsiteX1" fmla="*/ 2434571 w 2434571"/>
                <a:gd name="connsiteY1" fmla="*/ 0 h 684707"/>
                <a:gd name="connsiteX2" fmla="*/ 2151610 w 2434571"/>
                <a:gd name="connsiteY2" fmla="*/ 585047 h 684707"/>
                <a:gd name="connsiteX3" fmla="*/ 2151563 w 2434571"/>
                <a:gd name="connsiteY3" fmla="*/ 585047 h 684707"/>
                <a:gd name="connsiteX4" fmla="*/ 2151563 w 2434571"/>
                <a:gd name="connsiteY4" fmla="*/ 684707 h 684707"/>
                <a:gd name="connsiteX5" fmla="*/ 0 w 2434571"/>
                <a:gd name="connsiteY5" fmla="*/ 684707 h 684707"/>
                <a:gd name="connsiteX6" fmla="*/ 0 w 2434571"/>
                <a:gd name="connsiteY6" fmla="*/ 581963 h 684707"/>
                <a:gd name="connsiteX7" fmla="*/ 790734 w 2434571"/>
                <a:gd name="connsiteY7" fmla="*/ 581963 h 68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4571" h="684707">
                  <a:moveTo>
                    <a:pt x="1073103" y="0"/>
                  </a:moveTo>
                  <a:lnTo>
                    <a:pt x="2434571" y="0"/>
                  </a:lnTo>
                  <a:lnTo>
                    <a:pt x="2151610" y="585047"/>
                  </a:lnTo>
                  <a:lnTo>
                    <a:pt x="2151563" y="585047"/>
                  </a:lnTo>
                  <a:lnTo>
                    <a:pt x="2151563" y="684707"/>
                  </a:lnTo>
                  <a:lnTo>
                    <a:pt x="0" y="684707"/>
                  </a:lnTo>
                  <a:lnTo>
                    <a:pt x="0" y="581963"/>
                  </a:lnTo>
                  <a:lnTo>
                    <a:pt x="790734" y="581963"/>
                  </a:lnTo>
                  <a:close/>
                </a:path>
              </a:pathLst>
            </a:custGeom>
            <a:solidFill>
              <a:srgbClr val="27345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3" name="Freeform 330">
              <a:extLst>
                <a:ext uri="{FF2B5EF4-FFF2-40B4-BE49-F238E27FC236}">
                  <a16:creationId xmlns:a16="http://schemas.microsoft.com/office/drawing/2014/main" id="{B279D6B4-5B34-496C-B881-49EAA669F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3094" y="9741907"/>
              <a:ext cx="1498755" cy="518187"/>
            </a:xfrm>
            <a:custGeom>
              <a:avLst/>
              <a:gdLst>
                <a:gd name="T0" fmla="*/ 0 w 1656"/>
                <a:gd name="T1" fmla="*/ 574 h 575"/>
                <a:gd name="T2" fmla="*/ 280 w 1656"/>
                <a:gd name="T3" fmla="*/ 0 h 575"/>
                <a:gd name="T4" fmla="*/ 1655 w 1656"/>
                <a:gd name="T5" fmla="*/ 0 h 575"/>
                <a:gd name="T6" fmla="*/ 1375 w 1656"/>
                <a:gd name="T7" fmla="*/ 574 h 575"/>
                <a:gd name="T8" fmla="*/ 0 w 1656"/>
                <a:gd name="T9" fmla="*/ 574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6" h="575">
                  <a:moveTo>
                    <a:pt x="0" y="574"/>
                  </a:moveTo>
                  <a:lnTo>
                    <a:pt x="280" y="0"/>
                  </a:lnTo>
                  <a:lnTo>
                    <a:pt x="1655" y="0"/>
                  </a:lnTo>
                  <a:lnTo>
                    <a:pt x="1375" y="574"/>
                  </a:lnTo>
                  <a:lnTo>
                    <a:pt x="0" y="574"/>
                  </a:lnTo>
                </a:path>
              </a:pathLst>
            </a:custGeom>
            <a:solidFill>
              <a:srgbClr val="6AB1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4" name="Freeform 331">
              <a:extLst>
                <a:ext uri="{FF2B5EF4-FFF2-40B4-BE49-F238E27FC236}">
                  <a16:creationId xmlns:a16="http://schemas.microsoft.com/office/drawing/2014/main" id="{36DF7FFF-B1F8-4EAE-BA92-C32B9E54B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2192" y="9702046"/>
              <a:ext cx="23916" cy="23916"/>
            </a:xfrm>
            <a:custGeom>
              <a:avLst/>
              <a:gdLst>
                <a:gd name="T0" fmla="*/ 26 w 27"/>
                <a:gd name="T1" fmla="*/ 12 h 27"/>
                <a:gd name="T2" fmla="*/ 26 w 27"/>
                <a:gd name="T3" fmla="*/ 12 h 27"/>
                <a:gd name="T4" fmla="*/ 14 w 27"/>
                <a:gd name="T5" fmla="*/ 26 h 27"/>
                <a:gd name="T6" fmla="*/ 14 w 27"/>
                <a:gd name="T7" fmla="*/ 26 h 27"/>
                <a:gd name="T8" fmla="*/ 0 w 27"/>
                <a:gd name="T9" fmla="*/ 12 h 27"/>
                <a:gd name="T10" fmla="*/ 0 w 27"/>
                <a:gd name="T11" fmla="*/ 12 h 27"/>
                <a:gd name="T12" fmla="*/ 14 w 27"/>
                <a:gd name="T13" fmla="*/ 0 h 27"/>
                <a:gd name="T14" fmla="*/ 14 w 27"/>
                <a:gd name="T15" fmla="*/ 0 h 27"/>
                <a:gd name="T16" fmla="*/ 26 w 27"/>
                <a:gd name="T17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7">
                  <a:moveTo>
                    <a:pt x="26" y="12"/>
                  </a:moveTo>
                  <a:lnTo>
                    <a:pt x="26" y="12"/>
                  </a:lnTo>
                  <a:cubicBezTo>
                    <a:pt x="26" y="20"/>
                    <a:pt x="20" y="26"/>
                    <a:pt x="14" y="26"/>
                  </a:cubicBezTo>
                  <a:lnTo>
                    <a:pt x="14" y="26"/>
                  </a:lnTo>
                  <a:cubicBezTo>
                    <a:pt x="6" y="26"/>
                    <a:pt x="0" y="20"/>
                    <a:pt x="0" y="12"/>
                  </a:cubicBezTo>
                  <a:lnTo>
                    <a:pt x="0" y="12"/>
                  </a:lnTo>
                  <a:cubicBezTo>
                    <a:pt x="0" y="6"/>
                    <a:pt x="6" y="0"/>
                    <a:pt x="14" y="0"/>
                  </a:cubicBezTo>
                  <a:lnTo>
                    <a:pt x="14" y="0"/>
                  </a:lnTo>
                  <a:cubicBezTo>
                    <a:pt x="20" y="0"/>
                    <a:pt x="26" y="6"/>
                    <a:pt x="26" y="12"/>
                  </a:cubicBezTo>
                </a:path>
              </a:pathLst>
            </a:custGeom>
            <a:solidFill>
              <a:srgbClr val="FFE5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5" name="Freeform 332">
              <a:extLst>
                <a:ext uri="{FF2B5EF4-FFF2-40B4-BE49-F238E27FC236}">
                  <a16:creationId xmlns:a16="http://schemas.microsoft.com/office/drawing/2014/main" id="{A5D0BB33-A1BE-4D8C-B4E4-ACB89606D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6408" y="9239664"/>
              <a:ext cx="566019" cy="693573"/>
            </a:xfrm>
            <a:custGeom>
              <a:avLst/>
              <a:gdLst>
                <a:gd name="T0" fmla="*/ 626 w 627"/>
                <a:gd name="T1" fmla="*/ 268 h 768"/>
                <a:gd name="T2" fmla="*/ 626 w 627"/>
                <a:gd name="T3" fmla="*/ 427 h 768"/>
                <a:gd name="T4" fmla="*/ 626 w 627"/>
                <a:gd name="T5" fmla="*/ 427 h 768"/>
                <a:gd name="T6" fmla="*/ 382 w 627"/>
                <a:gd name="T7" fmla="*/ 671 h 768"/>
                <a:gd name="T8" fmla="*/ 317 w 627"/>
                <a:gd name="T9" fmla="*/ 671 h 768"/>
                <a:gd name="T10" fmla="*/ 317 w 627"/>
                <a:gd name="T11" fmla="*/ 767 h 768"/>
                <a:gd name="T12" fmla="*/ 0 w 627"/>
                <a:gd name="T13" fmla="*/ 767 h 768"/>
                <a:gd name="T14" fmla="*/ 0 w 627"/>
                <a:gd name="T15" fmla="*/ 158 h 768"/>
                <a:gd name="T16" fmla="*/ 0 w 627"/>
                <a:gd name="T17" fmla="*/ 158 h 768"/>
                <a:gd name="T18" fmla="*/ 158 w 627"/>
                <a:gd name="T19" fmla="*/ 0 h 768"/>
                <a:gd name="T20" fmla="*/ 158 w 627"/>
                <a:gd name="T21" fmla="*/ 0 h 768"/>
                <a:gd name="T22" fmla="*/ 169 w 627"/>
                <a:gd name="T23" fmla="*/ 0 h 768"/>
                <a:gd name="T24" fmla="*/ 169 w 627"/>
                <a:gd name="T25" fmla="*/ 0 h 768"/>
                <a:gd name="T26" fmla="*/ 317 w 627"/>
                <a:gd name="T27" fmla="*/ 158 h 768"/>
                <a:gd name="T28" fmla="*/ 317 w 627"/>
                <a:gd name="T29" fmla="*/ 456 h 768"/>
                <a:gd name="T30" fmla="*/ 330 w 627"/>
                <a:gd name="T31" fmla="*/ 456 h 768"/>
                <a:gd name="T32" fmla="*/ 330 w 627"/>
                <a:gd name="T33" fmla="*/ 456 h 768"/>
                <a:gd name="T34" fmla="*/ 455 w 627"/>
                <a:gd name="T35" fmla="*/ 332 h 768"/>
                <a:gd name="T36" fmla="*/ 455 w 627"/>
                <a:gd name="T37" fmla="*/ 268 h 768"/>
                <a:gd name="T38" fmla="*/ 455 w 627"/>
                <a:gd name="T39" fmla="*/ 268 h 768"/>
                <a:gd name="T40" fmla="*/ 541 w 627"/>
                <a:gd name="T41" fmla="*/ 182 h 768"/>
                <a:gd name="T42" fmla="*/ 541 w 627"/>
                <a:gd name="T43" fmla="*/ 182 h 768"/>
                <a:gd name="T44" fmla="*/ 579 w 627"/>
                <a:gd name="T45" fmla="*/ 191 h 768"/>
                <a:gd name="T46" fmla="*/ 579 w 627"/>
                <a:gd name="T47" fmla="*/ 191 h 768"/>
                <a:gd name="T48" fmla="*/ 626 w 627"/>
                <a:gd name="T49" fmla="*/ 268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7" h="768">
                  <a:moveTo>
                    <a:pt x="626" y="268"/>
                  </a:moveTo>
                  <a:lnTo>
                    <a:pt x="626" y="427"/>
                  </a:lnTo>
                  <a:lnTo>
                    <a:pt x="626" y="427"/>
                  </a:lnTo>
                  <a:cubicBezTo>
                    <a:pt x="626" y="561"/>
                    <a:pt x="517" y="671"/>
                    <a:pt x="382" y="671"/>
                  </a:cubicBezTo>
                  <a:lnTo>
                    <a:pt x="317" y="671"/>
                  </a:lnTo>
                  <a:lnTo>
                    <a:pt x="317" y="767"/>
                  </a:lnTo>
                  <a:lnTo>
                    <a:pt x="0" y="767"/>
                  </a:lnTo>
                  <a:lnTo>
                    <a:pt x="0" y="158"/>
                  </a:lnTo>
                  <a:lnTo>
                    <a:pt x="0" y="158"/>
                  </a:lnTo>
                  <a:cubicBezTo>
                    <a:pt x="0" y="70"/>
                    <a:pt x="71" y="0"/>
                    <a:pt x="158" y="0"/>
                  </a:cubicBezTo>
                  <a:lnTo>
                    <a:pt x="158" y="0"/>
                  </a:lnTo>
                  <a:cubicBezTo>
                    <a:pt x="162" y="0"/>
                    <a:pt x="166" y="0"/>
                    <a:pt x="169" y="0"/>
                  </a:cubicBezTo>
                  <a:lnTo>
                    <a:pt x="169" y="0"/>
                  </a:lnTo>
                  <a:cubicBezTo>
                    <a:pt x="252" y="6"/>
                    <a:pt x="317" y="74"/>
                    <a:pt x="317" y="158"/>
                  </a:cubicBezTo>
                  <a:lnTo>
                    <a:pt x="317" y="456"/>
                  </a:lnTo>
                  <a:lnTo>
                    <a:pt x="330" y="456"/>
                  </a:lnTo>
                  <a:lnTo>
                    <a:pt x="330" y="456"/>
                  </a:lnTo>
                  <a:cubicBezTo>
                    <a:pt x="399" y="456"/>
                    <a:pt x="455" y="400"/>
                    <a:pt x="455" y="332"/>
                  </a:cubicBezTo>
                  <a:lnTo>
                    <a:pt x="455" y="268"/>
                  </a:lnTo>
                  <a:lnTo>
                    <a:pt x="455" y="268"/>
                  </a:lnTo>
                  <a:cubicBezTo>
                    <a:pt x="455" y="221"/>
                    <a:pt x="493" y="182"/>
                    <a:pt x="541" y="182"/>
                  </a:cubicBezTo>
                  <a:lnTo>
                    <a:pt x="541" y="182"/>
                  </a:lnTo>
                  <a:cubicBezTo>
                    <a:pt x="554" y="182"/>
                    <a:pt x="567" y="185"/>
                    <a:pt x="579" y="191"/>
                  </a:cubicBezTo>
                  <a:lnTo>
                    <a:pt x="579" y="191"/>
                  </a:lnTo>
                  <a:cubicBezTo>
                    <a:pt x="607" y="205"/>
                    <a:pt x="626" y="234"/>
                    <a:pt x="626" y="268"/>
                  </a:cubicBezTo>
                </a:path>
              </a:pathLst>
            </a:custGeom>
            <a:solidFill>
              <a:srgbClr val="5D872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6" name="Freeform 333">
              <a:extLst>
                <a:ext uri="{FF2B5EF4-FFF2-40B4-BE49-F238E27FC236}">
                  <a16:creationId xmlns:a16="http://schemas.microsoft.com/office/drawing/2014/main" id="{DE417816-E096-4519-BFD7-C81124C5D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6408" y="9239664"/>
              <a:ext cx="155455" cy="693573"/>
            </a:xfrm>
            <a:custGeom>
              <a:avLst/>
              <a:gdLst>
                <a:gd name="T0" fmla="*/ 169 w 170"/>
                <a:gd name="T1" fmla="*/ 0 h 768"/>
                <a:gd name="T2" fmla="*/ 169 w 170"/>
                <a:gd name="T3" fmla="*/ 767 h 768"/>
                <a:gd name="T4" fmla="*/ 0 w 170"/>
                <a:gd name="T5" fmla="*/ 767 h 768"/>
                <a:gd name="T6" fmla="*/ 0 w 170"/>
                <a:gd name="T7" fmla="*/ 158 h 768"/>
                <a:gd name="T8" fmla="*/ 0 w 170"/>
                <a:gd name="T9" fmla="*/ 158 h 768"/>
                <a:gd name="T10" fmla="*/ 158 w 170"/>
                <a:gd name="T11" fmla="*/ 0 h 768"/>
                <a:gd name="T12" fmla="*/ 158 w 170"/>
                <a:gd name="T13" fmla="*/ 0 h 768"/>
                <a:gd name="T14" fmla="*/ 169 w 170"/>
                <a:gd name="T15" fmla="*/ 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768">
                  <a:moveTo>
                    <a:pt x="169" y="0"/>
                  </a:moveTo>
                  <a:lnTo>
                    <a:pt x="169" y="767"/>
                  </a:lnTo>
                  <a:lnTo>
                    <a:pt x="0" y="767"/>
                  </a:lnTo>
                  <a:lnTo>
                    <a:pt x="0" y="158"/>
                  </a:lnTo>
                  <a:lnTo>
                    <a:pt x="0" y="158"/>
                  </a:lnTo>
                  <a:cubicBezTo>
                    <a:pt x="0" y="70"/>
                    <a:pt x="71" y="0"/>
                    <a:pt x="158" y="0"/>
                  </a:cubicBezTo>
                  <a:lnTo>
                    <a:pt x="158" y="0"/>
                  </a:lnTo>
                  <a:cubicBezTo>
                    <a:pt x="162" y="0"/>
                    <a:pt x="166" y="0"/>
                    <a:pt x="169" y="0"/>
                  </a:cubicBezTo>
                </a:path>
              </a:pathLst>
            </a:custGeom>
            <a:solidFill>
              <a:srgbClr val="4E6D1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7" name="Freeform 334">
              <a:extLst>
                <a:ext uri="{FF2B5EF4-FFF2-40B4-BE49-F238E27FC236}">
                  <a16:creationId xmlns:a16="http://schemas.microsoft.com/office/drawing/2014/main" id="{2C920230-E1B2-4120-A8A0-7D8CA9EF5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15500" y="9415051"/>
              <a:ext cx="306927" cy="522174"/>
            </a:xfrm>
            <a:custGeom>
              <a:avLst/>
              <a:gdLst>
                <a:gd name="T0" fmla="*/ 339 w 340"/>
                <a:gd name="T1" fmla="*/ 77 h 577"/>
                <a:gd name="T2" fmla="*/ 339 w 340"/>
                <a:gd name="T3" fmla="*/ 236 h 577"/>
                <a:gd name="T4" fmla="*/ 339 w 340"/>
                <a:gd name="T5" fmla="*/ 236 h 577"/>
                <a:gd name="T6" fmla="*/ 95 w 340"/>
                <a:gd name="T7" fmla="*/ 480 h 577"/>
                <a:gd name="T8" fmla="*/ 30 w 340"/>
                <a:gd name="T9" fmla="*/ 480 h 577"/>
                <a:gd name="T10" fmla="*/ 30 w 340"/>
                <a:gd name="T11" fmla="*/ 576 h 577"/>
                <a:gd name="T12" fmla="*/ 0 w 340"/>
                <a:gd name="T13" fmla="*/ 576 h 577"/>
                <a:gd name="T14" fmla="*/ 0 w 340"/>
                <a:gd name="T15" fmla="*/ 576 h 577"/>
                <a:gd name="T16" fmla="*/ 42 w 340"/>
                <a:gd name="T17" fmla="*/ 436 h 577"/>
                <a:gd name="T18" fmla="*/ 42 w 340"/>
                <a:gd name="T19" fmla="*/ 436 h 577"/>
                <a:gd name="T20" fmla="*/ 292 w 340"/>
                <a:gd name="T21" fmla="*/ 0 h 577"/>
                <a:gd name="T22" fmla="*/ 292 w 340"/>
                <a:gd name="T23" fmla="*/ 0 h 577"/>
                <a:gd name="T24" fmla="*/ 339 w 340"/>
                <a:gd name="T25" fmla="*/ 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0" h="577">
                  <a:moveTo>
                    <a:pt x="339" y="77"/>
                  </a:moveTo>
                  <a:lnTo>
                    <a:pt x="339" y="236"/>
                  </a:lnTo>
                  <a:lnTo>
                    <a:pt x="339" y="236"/>
                  </a:lnTo>
                  <a:cubicBezTo>
                    <a:pt x="339" y="370"/>
                    <a:pt x="230" y="480"/>
                    <a:pt x="95" y="480"/>
                  </a:cubicBezTo>
                  <a:lnTo>
                    <a:pt x="30" y="480"/>
                  </a:lnTo>
                  <a:lnTo>
                    <a:pt x="30" y="576"/>
                  </a:lnTo>
                  <a:lnTo>
                    <a:pt x="0" y="576"/>
                  </a:lnTo>
                  <a:lnTo>
                    <a:pt x="0" y="576"/>
                  </a:lnTo>
                  <a:cubicBezTo>
                    <a:pt x="0" y="576"/>
                    <a:pt x="3" y="453"/>
                    <a:pt x="42" y="436"/>
                  </a:cubicBezTo>
                  <a:lnTo>
                    <a:pt x="42" y="436"/>
                  </a:lnTo>
                  <a:cubicBezTo>
                    <a:pt x="78" y="419"/>
                    <a:pt x="280" y="458"/>
                    <a:pt x="292" y="0"/>
                  </a:cubicBezTo>
                  <a:lnTo>
                    <a:pt x="292" y="0"/>
                  </a:lnTo>
                  <a:cubicBezTo>
                    <a:pt x="320" y="14"/>
                    <a:pt x="339" y="43"/>
                    <a:pt x="339" y="77"/>
                  </a:cubicBezTo>
                </a:path>
              </a:pathLst>
            </a:custGeom>
            <a:solidFill>
              <a:srgbClr val="4E6D1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8" name="Freeform 335">
              <a:extLst>
                <a:ext uri="{FF2B5EF4-FFF2-40B4-BE49-F238E27FC236}">
                  <a16:creationId xmlns:a16="http://schemas.microsoft.com/office/drawing/2014/main" id="{AF9740C7-7F38-4071-AD9D-5E6A0EBD8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6755" y="9881420"/>
              <a:ext cx="530146" cy="490283"/>
            </a:xfrm>
            <a:custGeom>
              <a:avLst/>
              <a:gdLst>
                <a:gd name="T0" fmla="*/ 294 w 588"/>
                <a:gd name="T1" fmla="*/ 540 h 541"/>
                <a:gd name="T2" fmla="*/ 294 w 588"/>
                <a:gd name="T3" fmla="*/ 540 h 541"/>
                <a:gd name="T4" fmla="*/ 294 w 588"/>
                <a:gd name="T5" fmla="*/ 540 h 541"/>
                <a:gd name="T6" fmla="*/ 0 w 588"/>
                <a:gd name="T7" fmla="*/ 246 h 541"/>
                <a:gd name="T8" fmla="*/ 0 w 588"/>
                <a:gd name="T9" fmla="*/ 0 h 541"/>
                <a:gd name="T10" fmla="*/ 587 w 588"/>
                <a:gd name="T11" fmla="*/ 0 h 541"/>
                <a:gd name="T12" fmla="*/ 587 w 588"/>
                <a:gd name="T13" fmla="*/ 246 h 541"/>
                <a:gd name="T14" fmla="*/ 587 w 588"/>
                <a:gd name="T15" fmla="*/ 246 h 541"/>
                <a:gd name="T16" fmla="*/ 294 w 588"/>
                <a:gd name="T17" fmla="*/ 54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8" h="541">
                  <a:moveTo>
                    <a:pt x="294" y="540"/>
                  </a:moveTo>
                  <a:lnTo>
                    <a:pt x="294" y="540"/>
                  </a:lnTo>
                  <a:lnTo>
                    <a:pt x="294" y="540"/>
                  </a:lnTo>
                  <a:cubicBezTo>
                    <a:pt x="131" y="540"/>
                    <a:pt x="0" y="408"/>
                    <a:pt x="0" y="246"/>
                  </a:cubicBezTo>
                  <a:lnTo>
                    <a:pt x="0" y="0"/>
                  </a:lnTo>
                  <a:lnTo>
                    <a:pt x="587" y="0"/>
                  </a:lnTo>
                  <a:lnTo>
                    <a:pt x="587" y="246"/>
                  </a:lnTo>
                  <a:lnTo>
                    <a:pt x="587" y="246"/>
                  </a:lnTo>
                  <a:cubicBezTo>
                    <a:pt x="587" y="408"/>
                    <a:pt x="456" y="540"/>
                    <a:pt x="294" y="540"/>
                  </a:cubicBezTo>
                </a:path>
              </a:pathLst>
            </a:custGeom>
            <a:solidFill>
              <a:srgbClr val="27345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9" name="Freeform 336">
              <a:extLst>
                <a:ext uri="{FF2B5EF4-FFF2-40B4-BE49-F238E27FC236}">
                  <a16:creationId xmlns:a16="http://schemas.microsoft.com/office/drawing/2014/main" id="{1E97035C-956F-46E4-9044-CB8343AE7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6755" y="10012958"/>
              <a:ext cx="530146" cy="131541"/>
            </a:xfrm>
            <a:custGeom>
              <a:avLst/>
              <a:gdLst>
                <a:gd name="T0" fmla="*/ 0 w 588"/>
                <a:gd name="T1" fmla="*/ 0 h 147"/>
                <a:gd name="T2" fmla="*/ 0 w 588"/>
                <a:gd name="T3" fmla="*/ 103 h 147"/>
                <a:gd name="T4" fmla="*/ 0 w 588"/>
                <a:gd name="T5" fmla="*/ 103 h 147"/>
                <a:gd name="T6" fmla="*/ 3 w 588"/>
                <a:gd name="T7" fmla="*/ 146 h 147"/>
                <a:gd name="T8" fmla="*/ 584 w 588"/>
                <a:gd name="T9" fmla="*/ 146 h 147"/>
                <a:gd name="T10" fmla="*/ 584 w 588"/>
                <a:gd name="T11" fmla="*/ 146 h 147"/>
                <a:gd name="T12" fmla="*/ 587 w 588"/>
                <a:gd name="T13" fmla="*/ 103 h 147"/>
                <a:gd name="T14" fmla="*/ 587 w 588"/>
                <a:gd name="T15" fmla="*/ 0 h 147"/>
                <a:gd name="T16" fmla="*/ 0 w 588"/>
                <a:gd name="T17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8" h="147">
                  <a:moveTo>
                    <a:pt x="0" y="0"/>
                  </a:moveTo>
                  <a:lnTo>
                    <a:pt x="0" y="103"/>
                  </a:lnTo>
                  <a:lnTo>
                    <a:pt x="0" y="103"/>
                  </a:lnTo>
                  <a:cubicBezTo>
                    <a:pt x="0" y="118"/>
                    <a:pt x="1" y="132"/>
                    <a:pt x="3" y="146"/>
                  </a:cubicBezTo>
                  <a:lnTo>
                    <a:pt x="584" y="146"/>
                  </a:lnTo>
                  <a:lnTo>
                    <a:pt x="584" y="146"/>
                  </a:lnTo>
                  <a:cubicBezTo>
                    <a:pt x="586" y="132"/>
                    <a:pt x="587" y="118"/>
                    <a:pt x="587" y="103"/>
                  </a:cubicBezTo>
                  <a:lnTo>
                    <a:pt x="587" y="0"/>
                  </a:lnTo>
                  <a:lnTo>
                    <a:pt x="0" y="0"/>
                  </a:lnTo>
                </a:path>
              </a:pathLst>
            </a:custGeom>
            <a:solidFill>
              <a:srgbClr val="6AB1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0" name="Freeform 337">
              <a:extLst>
                <a:ext uri="{FF2B5EF4-FFF2-40B4-BE49-F238E27FC236}">
                  <a16:creationId xmlns:a16="http://schemas.microsoft.com/office/drawing/2014/main" id="{29C852D3-ED82-49C0-865F-325340AF2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4455" y="10192332"/>
              <a:ext cx="1092178" cy="179371"/>
            </a:xfrm>
            <a:custGeom>
              <a:avLst/>
              <a:gdLst>
                <a:gd name="T0" fmla="*/ 1209 w 1210"/>
                <a:gd name="T1" fmla="*/ 197 h 198"/>
                <a:gd name="T2" fmla="*/ 0 w 1210"/>
                <a:gd name="T3" fmla="*/ 197 h 198"/>
                <a:gd name="T4" fmla="*/ 0 w 1210"/>
                <a:gd name="T5" fmla="*/ 0 h 198"/>
                <a:gd name="T6" fmla="*/ 1209 w 1210"/>
                <a:gd name="T7" fmla="*/ 0 h 198"/>
                <a:gd name="T8" fmla="*/ 1209 w 1210"/>
                <a:gd name="T9" fmla="*/ 197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0" h="198">
                  <a:moveTo>
                    <a:pt x="1209" y="197"/>
                  </a:moveTo>
                  <a:lnTo>
                    <a:pt x="0" y="197"/>
                  </a:lnTo>
                  <a:lnTo>
                    <a:pt x="0" y="0"/>
                  </a:lnTo>
                  <a:lnTo>
                    <a:pt x="1209" y="0"/>
                  </a:lnTo>
                  <a:lnTo>
                    <a:pt x="1209" y="197"/>
                  </a:lnTo>
                </a:path>
              </a:pathLst>
            </a:custGeom>
            <a:solidFill>
              <a:srgbClr val="AE175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1" name="Freeform 338">
              <a:extLst>
                <a:ext uri="{FF2B5EF4-FFF2-40B4-BE49-F238E27FC236}">
                  <a16:creationId xmlns:a16="http://schemas.microsoft.com/office/drawing/2014/main" id="{6FB28E0F-C46C-4282-9CA0-B87F3AC1C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4455" y="10020930"/>
              <a:ext cx="1092178" cy="179374"/>
            </a:xfrm>
            <a:custGeom>
              <a:avLst/>
              <a:gdLst>
                <a:gd name="T0" fmla="*/ 1209 w 1210"/>
                <a:gd name="T1" fmla="*/ 197 h 198"/>
                <a:gd name="T2" fmla="*/ 0 w 1210"/>
                <a:gd name="T3" fmla="*/ 197 h 198"/>
                <a:gd name="T4" fmla="*/ 0 w 1210"/>
                <a:gd name="T5" fmla="*/ 0 h 198"/>
                <a:gd name="T6" fmla="*/ 1209 w 1210"/>
                <a:gd name="T7" fmla="*/ 0 h 198"/>
                <a:gd name="T8" fmla="*/ 1209 w 1210"/>
                <a:gd name="T9" fmla="*/ 197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0" h="198">
                  <a:moveTo>
                    <a:pt x="1209" y="197"/>
                  </a:moveTo>
                  <a:lnTo>
                    <a:pt x="0" y="197"/>
                  </a:lnTo>
                  <a:lnTo>
                    <a:pt x="0" y="0"/>
                  </a:lnTo>
                  <a:lnTo>
                    <a:pt x="1209" y="0"/>
                  </a:lnTo>
                  <a:lnTo>
                    <a:pt x="1209" y="197"/>
                  </a:lnTo>
                </a:path>
              </a:pathLst>
            </a:custGeom>
            <a:solidFill>
              <a:srgbClr val="FFD0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BE105CA0-305A-4A52-84E5-4B28947EB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8092" y="10088694"/>
              <a:ext cx="891971" cy="238253"/>
            </a:xfrm>
            <a:custGeom>
              <a:avLst/>
              <a:gdLst>
                <a:gd name="connsiteX0" fmla="*/ 0 w 891971"/>
                <a:gd name="connsiteY0" fmla="*/ 175387 h 238253"/>
                <a:gd name="connsiteX1" fmla="*/ 891971 w 891971"/>
                <a:gd name="connsiteY1" fmla="*/ 175387 h 238253"/>
                <a:gd name="connsiteX2" fmla="*/ 891971 w 891971"/>
                <a:gd name="connsiteY2" fmla="*/ 238253 h 238253"/>
                <a:gd name="connsiteX3" fmla="*/ 0 w 891971"/>
                <a:gd name="connsiteY3" fmla="*/ 238253 h 238253"/>
                <a:gd name="connsiteX4" fmla="*/ 87693 w 891971"/>
                <a:gd name="connsiteY4" fmla="*/ 0 h 238253"/>
                <a:gd name="connsiteX5" fmla="*/ 776375 w 891971"/>
                <a:gd name="connsiteY5" fmla="*/ 0 h 238253"/>
                <a:gd name="connsiteX6" fmla="*/ 776375 w 891971"/>
                <a:gd name="connsiteY6" fmla="*/ 46963 h 238253"/>
                <a:gd name="connsiteX7" fmla="*/ 87693 w 891971"/>
                <a:gd name="connsiteY7" fmla="*/ 46963 h 23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1971" h="238253">
                  <a:moveTo>
                    <a:pt x="0" y="175387"/>
                  </a:moveTo>
                  <a:lnTo>
                    <a:pt x="891971" y="175387"/>
                  </a:lnTo>
                  <a:lnTo>
                    <a:pt x="891971" y="238253"/>
                  </a:lnTo>
                  <a:lnTo>
                    <a:pt x="0" y="238253"/>
                  </a:lnTo>
                  <a:close/>
                  <a:moveTo>
                    <a:pt x="87693" y="0"/>
                  </a:moveTo>
                  <a:lnTo>
                    <a:pt x="776375" y="0"/>
                  </a:lnTo>
                  <a:lnTo>
                    <a:pt x="776375" y="46963"/>
                  </a:lnTo>
                  <a:lnTo>
                    <a:pt x="87693" y="46963"/>
                  </a:lnTo>
                  <a:close/>
                </a:path>
              </a:pathLst>
            </a:custGeom>
            <a:solidFill>
              <a:srgbClr val="FFE5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7CFED973-D4A3-4586-B388-E10ED7A7C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82217" y="10072750"/>
              <a:ext cx="943782" cy="86770"/>
            </a:xfrm>
            <a:custGeom>
              <a:avLst/>
              <a:gdLst>
                <a:gd name="connsiteX0" fmla="*/ 900849 w 943782"/>
                <a:gd name="connsiteY0" fmla="*/ 0 h 86770"/>
                <a:gd name="connsiteX1" fmla="*/ 943782 w 943782"/>
                <a:gd name="connsiteY1" fmla="*/ 43385 h 86770"/>
                <a:gd name="connsiteX2" fmla="*/ 900849 w 943782"/>
                <a:gd name="connsiteY2" fmla="*/ 86770 h 86770"/>
                <a:gd name="connsiteX3" fmla="*/ 857002 w 943782"/>
                <a:gd name="connsiteY3" fmla="*/ 43385 h 86770"/>
                <a:gd name="connsiteX4" fmla="*/ 900849 w 943782"/>
                <a:gd name="connsiteY4" fmla="*/ 0 h 86770"/>
                <a:gd name="connsiteX5" fmla="*/ 41854 w 943782"/>
                <a:gd name="connsiteY5" fmla="*/ 0 h 86770"/>
                <a:gd name="connsiteX6" fmla="*/ 82817 w 943782"/>
                <a:gd name="connsiteY6" fmla="*/ 43385 h 86770"/>
                <a:gd name="connsiteX7" fmla="*/ 41854 w 943782"/>
                <a:gd name="connsiteY7" fmla="*/ 86770 h 86770"/>
                <a:gd name="connsiteX8" fmla="*/ 0 w 943782"/>
                <a:gd name="connsiteY8" fmla="*/ 43385 h 86770"/>
                <a:gd name="connsiteX9" fmla="*/ 41854 w 943782"/>
                <a:gd name="connsiteY9" fmla="*/ 0 h 86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3782" h="86770">
                  <a:moveTo>
                    <a:pt x="900849" y="0"/>
                  </a:moveTo>
                  <a:cubicBezTo>
                    <a:pt x="924599" y="0"/>
                    <a:pt x="943782" y="19385"/>
                    <a:pt x="943782" y="43385"/>
                  </a:cubicBezTo>
                  <a:cubicBezTo>
                    <a:pt x="943782" y="67385"/>
                    <a:pt x="924599" y="86770"/>
                    <a:pt x="900849" y="86770"/>
                  </a:cubicBezTo>
                  <a:cubicBezTo>
                    <a:pt x="877098" y="86770"/>
                    <a:pt x="857002" y="67385"/>
                    <a:pt x="857002" y="43385"/>
                  </a:cubicBezTo>
                  <a:cubicBezTo>
                    <a:pt x="857002" y="19385"/>
                    <a:pt x="877098" y="0"/>
                    <a:pt x="900849" y="0"/>
                  </a:cubicBezTo>
                  <a:close/>
                  <a:moveTo>
                    <a:pt x="41854" y="0"/>
                  </a:moveTo>
                  <a:cubicBezTo>
                    <a:pt x="64117" y="0"/>
                    <a:pt x="82817" y="19385"/>
                    <a:pt x="82817" y="43385"/>
                  </a:cubicBezTo>
                  <a:cubicBezTo>
                    <a:pt x="82817" y="67385"/>
                    <a:pt x="64117" y="86770"/>
                    <a:pt x="41854" y="86770"/>
                  </a:cubicBezTo>
                  <a:cubicBezTo>
                    <a:pt x="18701" y="86770"/>
                    <a:pt x="0" y="67385"/>
                    <a:pt x="0" y="43385"/>
                  </a:cubicBezTo>
                  <a:cubicBezTo>
                    <a:pt x="0" y="19385"/>
                    <a:pt x="18701" y="0"/>
                    <a:pt x="41854" y="0"/>
                  </a:cubicBezTo>
                  <a:close/>
                </a:path>
              </a:pathLst>
            </a:custGeom>
            <a:solidFill>
              <a:srgbClr val="27345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D34E1A86-B57D-4353-845C-3EB29D104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0896" y="9690089"/>
              <a:ext cx="2059884" cy="688666"/>
            </a:xfrm>
            <a:custGeom>
              <a:avLst/>
              <a:gdLst>
                <a:gd name="connsiteX0" fmla="*/ 0 w 2059884"/>
                <a:gd name="connsiteY0" fmla="*/ 0 h 688666"/>
                <a:gd name="connsiteX1" fmla="*/ 1390318 w 2059884"/>
                <a:gd name="connsiteY1" fmla="*/ 0 h 688666"/>
                <a:gd name="connsiteX2" fmla="*/ 1679679 w 2059884"/>
                <a:gd name="connsiteY2" fmla="*/ 581964 h 688666"/>
                <a:gd name="connsiteX3" fmla="*/ 2059884 w 2059884"/>
                <a:gd name="connsiteY3" fmla="*/ 581964 h 688666"/>
                <a:gd name="connsiteX4" fmla="*/ 2059884 w 2059884"/>
                <a:gd name="connsiteY4" fmla="*/ 688666 h 688666"/>
                <a:gd name="connsiteX5" fmla="*/ 290982 w 2059884"/>
                <a:gd name="connsiteY5" fmla="*/ 688666 h 688666"/>
                <a:gd name="connsiteX6" fmla="*/ 290982 w 2059884"/>
                <a:gd name="connsiteY6" fmla="*/ 585044 h 688666"/>
                <a:gd name="connsiteX7" fmla="*/ 289988 w 2059884"/>
                <a:gd name="connsiteY7" fmla="*/ 585044 h 688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59884" h="688666">
                  <a:moveTo>
                    <a:pt x="0" y="0"/>
                  </a:moveTo>
                  <a:lnTo>
                    <a:pt x="1390318" y="0"/>
                  </a:lnTo>
                  <a:lnTo>
                    <a:pt x="1679679" y="581964"/>
                  </a:lnTo>
                  <a:lnTo>
                    <a:pt x="2059884" y="581964"/>
                  </a:lnTo>
                  <a:lnTo>
                    <a:pt x="2059884" y="688666"/>
                  </a:lnTo>
                  <a:lnTo>
                    <a:pt x="290982" y="688666"/>
                  </a:lnTo>
                  <a:lnTo>
                    <a:pt x="290982" y="585044"/>
                  </a:lnTo>
                  <a:lnTo>
                    <a:pt x="289988" y="585044"/>
                  </a:lnTo>
                  <a:close/>
                </a:path>
              </a:pathLst>
            </a:custGeom>
            <a:solidFill>
              <a:srgbClr val="27345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5" name="Freeform 345">
              <a:extLst>
                <a:ext uri="{FF2B5EF4-FFF2-40B4-BE49-F238E27FC236}">
                  <a16:creationId xmlns:a16="http://schemas.microsoft.com/office/drawing/2014/main" id="{8236452A-8ED6-4F5A-BA2F-FEC43E0E5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2162" y="9997014"/>
              <a:ext cx="111609" cy="115597"/>
            </a:xfrm>
            <a:custGeom>
              <a:avLst/>
              <a:gdLst>
                <a:gd name="T0" fmla="*/ 124 w 125"/>
                <a:gd name="T1" fmla="*/ 63 h 126"/>
                <a:gd name="T2" fmla="*/ 124 w 125"/>
                <a:gd name="T3" fmla="*/ 63 h 126"/>
                <a:gd name="T4" fmla="*/ 62 w 125"/>
                <a:gd name="T5" fmla="*/ 125 h 126"/>
                <a:gd name="T6" fmla="*/ 62 w 125"/>
                <a:gd name="T7" fmla="*/ 125 h 126"/>
                <a:gd name="T8" fmla="*/ 0 w 125"/>
                <a:gd name="T9" fmla="*/ 63 h 126"/>
                <a:gd name="T10" fmla="*/ 0 w 125"/>
                <a:gd name="T11" fmla="*/ 63 h 126"/>
                <a:gd name="T12" fmla="*/ 62 w 125"/>
                <a:gd name="T13" fmla="*/ 0 h 126"/>
                <a:gd name="T14" fmla="*/ 62 w 125"/>
                <a:gd name="T15" fmla="*/ 0 h 126"/>
                <a:gd name="T16" fmla="*/ 124 w 125"/>
                <a:gd name="T17" fmla="*/ 6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5" h="126">
                  <a:moveTo>
                    <a:pt x="124" y="63"/>
                  </a:moveTo>
                  <a:lnTo>
                    <a:pt x="124" y="63"/>
                  </a:lnTo>
                  <a:cubicBezTo>
                    <a:pt x="124" y="98"/>
                    <a:pt x="97" y="125"/>
                    <a:pt x="62" y="125"/>
                  </a:cubicBezTo>
                  <a:lnTo>
                    <a:pt x="62" y="125"/>
                  </a:lnTo>
                  <a:cubicBezTo>
                    <a:pt x="27" y="125"/>
                    <a:pt x="0" y="98"/>
                    <a:pt x="0" y="63"/>
                  </a:cubicBezTo>
                  <a:lnTo>
                    <a:pt x="0" y="63"/>
                  </a:lnTo>
                  <a:cubicBezTo>
                    <a:pt x="0" y="28"/>
                    <a:pt x="27" y="0"/>
                    <a:pt x="62" y="0"/>
                  </a:cubicBezTo>
                  <a:lnTo>
                    <a:pt x="62" y="0"/>
                  </a:lnTo>
                  <a:cubicBezTo>
                    <a:pt x="97" y="0"/>
                    <a:pt x="124" y="28"/>
                    <a:pt x="124" y="63"/>
                  </a:cubicBezTo>
                </a:path>
              </a:pathLst>
            </a:custGeom>
            <a:solidFill>
              <a:srgbClr val="FFE5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6" name="Freeform 153">
              <a:extLst>
                <a:ext uri="{FF2B5EF4-FFF2-40B4-BE49-F238E27FC236}">
                  <a16:creationId xmlns:a16="http://schemas.microsoft.com/office/drawing/2014/main" id="{6DD4D65C-80E3-4048-A218-2395D32A1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407" y="8418538"/>
              <a:ext cx="59792" cy="71749"/>
            </a:xfrm>
            <a:custGeom>
              <a:avLst/>
              <a:gdLst>
                <a:gd name="T0" fmla="*/ 66 w 67"/>
                <a:gd name="T1" fmla="*/ 72 h 79"/>
                <a:gd name="T2" fmla="*/ 66 w 67"/>
                <a:gd name="T3" fmla="*/ 72 h 79"/>
                <a:gd name="T4" fmla="*/ 28 w 67"/>
                <a:gd name="T5" fmla="*/ 16 h 79"/>
                <a:gd name="T6" fmla="*/ 28 w 67"/>
                <a:gd name="T7" fmla="*/ 16 h 79"/>
                <a:gd name="T8" fmla="*/ 52 w 67"/>
                <a:gd name="T9" fmla="*/ 15 h 79"/>
                <a:gd name="T10" fmla="*/ 52 w 67"/>
                <a:gd name="T11" fmla="*/ 15 h 79"/>
                <a:gd name="T12" fmla="*/ 58 w 67"/>
                <a:gd name="T13" fmla="*/ 14 h 79"/>
                <a:gd name="T14" fmla="*/ 58 w 67"/>
                <a:gd name="T15" fmla="*/ 14 h 79"/>
                <a:gd name="T16" fmla="*/ 58 w 67"/>
                <a:gd name="T17" fmla="*/ 9 h 79"/>
                <a:gd name="T18" fmla="*/ 58 w 67"/>
                <a:gd name="T19" fmla="*/ 9 h 79"/>
                <a:gd name="T20" fmla="*/ 21 w 67"/>
                <a:gd name="T21" fmla="*/ 11 h 79"/>
                <a:gd name="T22" fmla="*/ 21 w 67"/>
                <a:gd name="T23" fmla="*/ 11 h 79"/>
                <a:gd name="T24" fmla="*/ 9 w 67"/>
                <a:gd name="T25" fmla="*/ 58 h 79"/>
                <a:gd name="T26" fmla="*/ 9 w 67"/>
                <a:gd name="T27" fmla="*/ 58 h 79"/>
                <a:gd name="T28" fmla="*/ 12 w 67"/>
                <a:gd name="T29" fmla="*/ 61 h 79"/>
                <a:gd name="T30" fmla="*/ 12 w 67"/>
                <a:gd name="T31" fmla="*/ 61 h 79"/>
                <a:gd name="T32" fmla="*/ 15 w 67"/>
                <a:gd name="T33" fmla="*/ 60 h 79"/>
                <a:gd name="T34" fmla="*/ 15 w 67"/>
                <a:gd name="T35" fmla="*/ 60 h 79"/>
                <a:gd name="T36" fmla="*/ 16 w 67"/>
                <a:gd name="T37" fmla="*/ 55 h 79"/>
                <a:gd name="T38" fmla="*/ 16 w 67"/>
                <a:gd name="T39" fmla="*/ 55 h 79"/>
                <a:gd name="T40" fmla="*/ 22 w 67"/>
                <a:gd name="T41" fmla="*/ 21 h 79"/>
                <a:gd name="T42" fmla="*/ 22 w 67"/>
                <a:gd name="T43" fmla="*/ 21 h 79"/>
                <a:gd name="T44" fmla="*/ 58 w 67"/>
                <a:gd name="T45" fmla="*/ 75 h 79"/>
                <a:gd name="T46" fmla="*/ 58 w 67"/>
                <a:gd name="T47" fmla="*/ 75 h 79"/>
                <a:gd name="T48" fmla="*/ 62 w 67"/>
                <a:gd name="T49" fmla="*/ 78 h 79"/>
                <a:gd name="T50" fmla="*/ 62 w 67"/>
                <a:gd name="T51" fmla="*/ 78 h 79"/>
                <a:gd name="T52" fmla="*/ 64 w 67"/>
                <a:gd name="T53" fmla="*/ 78 h 79"/>
                <a:gd name="T54" fmla="*/ 64 w 67"/>
                <a:gd name="T55" fmla="*/ 78 h 79"/>
                <a:gd name="T56" fmla="*/ 66 w 67"/>
                <a:gd name="T57" fmla="*/ 7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79">
                  <a:moveTo>
                    <a:pt x="66" y="72"/>
                  </a:moveTo>
                  <a:lnTo>
                    <a:pt x="66" y="72"/>
                  </a:lnTo>
                  <a:cubicBezTo>
                    <a:pt x="58" y="51"/>
                    <a:pt x="45" y="32"/>
                    <a:pt x="28" y="16"/>
                  </a:cubicBezTo>
                  <a:lnTo>
                    <a:pt x="28" y="16"/>
                  </a:lnTo>
                  <a:cubicBezTo>
                    <a:pt x="33" y="12"/>
                    <a:pt x="42" y="7"/>
                    <a:pt x="52" y="15"/>
                  </a:cubicBezTo>
                  <a:lnTo>
                    <a:pt x="52" y="15"/>
                  </a:lnTo>
                  <a:cubicBezTo>
                    <a:pt x="54" y="16"/>
                    <a:pt x="57" y="16"/>
                    <a:pt x="58" y="14"/>
                  </a:cubicBezTo>
                  <a:lnTo>
                    <a:pt x="58" y="14"/>
                  </a:lnTo>
                  <a:cubicBezTo>
                    <a:pt x="59" y="13"/>
                    <a:pt x="59" y="10"/>
                    <a:pt x="58" y="9"/>
                  </a:cubicBezTo>
                  <a:lnTo>
                    <a:pt x="58" y="9"/>
                  </a:lnTo>
                  <a:cubicBezTo>
                    <a:pt x="46" y="0"/>
                    <a:pt x="32" y="1"/>
                    <a:pt x="21" y="11"/>
                  </a:cubicBezTo>
                  <a:lnTo>
                    <a:pt x="21" y="11"/>
                  </a:lnTo>
                  <a:cubicBezTo>
                    <a:pt x="8" y="22"/>
                    <a:pt x="0" y="43"/>
                    <a:pt x="9" y="58"/>
                  </a:cubicBezTo>
                  <a:lnTo>
                    <a:pt x="9" y="58"/>
                  </a:lnTo>
                  <a:cubicBezTo>
                    <a:pt x="9" y="60"/>
                    <a:pt x="11" y="61"/>
                    <a:pt x="12" y="61"/>
                  </a:cubicBezTo>
                  <a:lnTo>
                    <a:pt x="12" y="61"/>
                  </a:lnTo>
                  <a:cubicBezTo>
                    <a:pt x="13" y="61"/>
                    <a:pt x="14" y="61"/>
                    <a:pt x="15" y="60"/>
                  </a:cubicBezTo>
                  <a:lnTo>
                    <a:pt x="15" y="60"/>
                  </a:lnTo>
                  <a:cubicBezTo>
                    <a:pt x="16" y="59"/>
                    <a:pt x="17" y="56"/>
                    <a:pt x="16" y="55"/>
                  </a:cubicBezTo>
                  <a:lnTo>
                    <a:pt x="16" y="55"/>
                  </a:lnTo>
                  <a:cubicBezTo>
                    <a:pt x="10" y="44"/>
                    <a:pt x="15" y="31"/>
                    <a:pt x="22" y="21"/>
                  </a:cubicBezTo>
                  <a:lnTo>
                    <a:pt x="22" y="21"/>
                  </a:lnTo>
                  <a:cubicBezTo>
                    <a:pt x="39" y="36"/>
                    <a:pt x="51" y="55"/>
                    <a:pt x="58" y="75"/>
                  </a:cubicBezTo>
                  <a:lnTo>
                    <a:pt x="58" y="75"/>
                  </a:lnTo>
                  <a:cubicBezTo>
                    <a:pt x="58" y="77"/>
                    <a:pt x="60" y="78"/>
                    <a:pt x="62" y="78"/>
                  </a:cubicBezTo>
                  <a:lnTo>
                    <a:pt x="62" y="78"/>
                  </a:lnTo>
                  <a:cubicBezTo>
                    <a:pt x="62" y="78"/>
                    <a:pt x="62" y="78"/>
                    <a:pt x="64" y="78"/>
                  </a:cubicBezTo>
                  <a:lnTo>
                    <a:pt x="64" y="78"/>
                  </a:lnTo>
                  <a:cubicBezTo>
                    <a:pt x="65" y="77"/>
                    <a:pt x="66" y="74"/>
                    <a:pt x="66" y="72"/>
                  </a:cubicBezTo>
                </a:path>
              </a:pathLst>
            </a:custGeom>
            <a:solidFill>
              <a:srgbClr val="FC67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8437847B-AC02-42AC-996A-B1AD2BA11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4340" y="8658546"/>
              <a:ext cx="235173" cy="217481"/>
            </a:xfrm>
            <a:custGeom>
              <a:avLst/>
              <a:gdLst>
                <a:gd name="connsiteX0" fmla="*/ 39545 w 235173"/>
                <a:gd name="connsiteY0" fmla="*/ 0 h 217481"/>
                <a:gd name="connsiteX1" fmla="*/ 58610 w 235173"/>
                <a:gd name="connsiteY1" fmla="*/ 40314 h 217481"/>
                <a:gd name="connsiteX2" fmla="*/ 193830 w 235173"/>
                <a:gd name="connsiteY2" fmla="*/ 111859 h 217481"/>
                <a:gd name="connsiteX3" fmla="*/ 235173 w 235173"/>
                <a:gd name="connsiteY3" fmla="*/ 102832 h 217481"/>
                <a:gd name="connsiteX4" fmla="*/ 221185 w 235173"/>
                <a:gd name="connsiteY4" fmla="*/ 116006 h 217481"/>
                <a:gd name="connsiteX5" fmla="*/ 148570 w 235173"/>
                <a:gd name="connsiteY5" fmla="*/ 217481 h 217481"/>
                <a:gd name="connsiteX6" fmla="*/ 0 w 235173"/>
                <a:gd name="connsiteY6" fmla="*/ 124781 h 217481"/>
                <a:gd name="connsiteX7" fmla="*/ 39493 w 235173"/>
                <a:gd name="connsiteY7" fmla="*/ 1451 h 21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173" h="217481">
                  <a:moveTo>
                    <a:pt x="39545" y="0"/>
                  </a:moveTo>
                  <a:lnTo>
                    <a:pt x="58610" y="40314"/>
                  </a:lnTo>
                  <a:cubicBezTo>
                    <a:pt x="90075" y="85369"/>
                    <a:pt x="136539" y="116839"/>
                    <a:pt x="193830" y="111859"/>
                  </a:cubicBezTo>
                  <a:lnTo>
                    <a:pt x="235173" y="102832"/>
                  </a:lnTo>
                  <a:lnTo>
                    <a:pt x="221185" y="116006"/>
                  </a:lnTo>
                  <a:cubicBezTo>
                    <a:pt x="187808" y="150853"/>
                    <a:pt x="164877" y="185445"/>
                    <a:pt x="148570" y="217481"/>
                  </a:cubicBezTo>
                  <a:cubicBezTo>
                    <a:pt x="71568" y="216572"/>
                    <a:pt x="24460" y="166587"/>
                    <a:pt x="0" y="124781"/>
                  </a:cubicBezTo>
                  <a:cubicBezTo>
                    <a:pt x="31254" y="68207"/>
                    <a:pt x="38049" y="21346"/>
                    <a:pt x="39493" y="1451"/>
                  </a:cubicBezTo>
                  <a:close/>
                </a:path>
              </a:pathLst>
            </a:custGeom>
            <a:solidFill>
              <a:srgbClr val="FC67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19B4FFE9-D1DB-42DB-9C25-C29F03379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0067" y="8972600"/>
              <a:ext cx="1103198" cy="1242723"/>
            </a:xfrm>
            <a:custGeom>
              <a:avLst/>
              <a:gdLst>
                <a:gd name="connsiteX0" fmla="*/ 567557 w 1103198"/>
                <a:gd name="connsiteY0" fmla="*/ 1191828 h 1242723"/>
                <a:gd name="connsiteX1" fmla="*/ 593011 w 1103198"/>
                <a:gd name="connsiteY1" fmla="*/ 1216813 h 1242723"/>
                <a:gd name="connsiteX2" fmla="*/ 567557 w 1103198"/>
                <a:gd name="connsiteY2" fmla="*/ 1242723 h 1242723"/>
                <a:gd name="connsiteX3" fmla="*/ 542103 w 1103198"/>
                <a:gd name="connsiteY3" fmla="*/ 1216813 h 1242723"/>
                <a:gd name="connsiteX4" fmla="*/ 567557 w 1103198"/>
                <a:gd name="connsiteY4" fmla="*/ 1191828 h 1242723"/>
                <a:gd name="connsiteX5" fmla="*/ 24352 w 1103198"/>
                <a:gd name="connsiteY5" fmla="*/ 1167912 h 1242723"/>
                <a:gd name="connsiteX6" fmla="*/ 46964 w 1103198"/>
                <a:gd name="connsiteY6" fmla="*/ 1193367 h 1242723"/>
                <a:gd name="connsiteX7" fmla="*/ 24352 w 1103198"/>
                <a:gd name="connsiteY7" fmla="*/ 1218823 h 1242723"/>
                <a:gd name="connsiteX8" fmla="*/ 0 w 1103198"/>
                <a:gd name="connsiteY8" fmla="*/ 1193367 h 1242723"/>
                <a:gd name="connsiteX9" fmla="*/ 24352 w 1103198"/>
                <a:gd name="connsiteY9" fmla="*/ 1167912 h 1242723"/>
                <a:gd name="connsiteX10" fmla="*/ 253114 w 1103198"/>
                <a:gd name="connsiteY10" fmla="*/ 1092178 h 1242723"/>
                <a:gd name="connsiteX11" fmla="*/ 278099 w 1103198"/>
                <a:gd name="connsiteY11" fmla="*/ 1118086 h 1242723"/>
                <a:gd name="connsiteX12" fmla="*/ 253114 w 1103198"/>
                <a:gd name="connsiteY12" fmla="*/ 1143070 h 1242723"/>
                <a:gd name="connsiteX13" fmla="*/ 227204 w 1103198"/>
                <a:gd name="connsiteY13" fmla="*/ 1118086 h 1242723"/>
                <a:gd name="connsiteX14" fmla="*/ 253114 w 1103198"/>
                <a:gd name="connsiteY14" fmla="*/ 1092178 h 1242723"/>
                <a:gd name="connsiteX15" fmla="*/ 678696 w 1103198"/>
                <a:gd name="connsiteY15" fmla="*/ 825111 h 1242723"/>
                <a:gd name="connsiteX16" fmla="*/ 704605 w 1103198"/>
                <a:gd name="connsiteY16" fmla="*/ 847723 h 1242723"/>
                <a:gd name="connsiteX17" fmla="*/ 678696 w 1103198"/>
                <a:gd name="connsiteY17" fmla="*/ 872074 h 1242723"/>
                <a:gd name="connsiteX18" fmla="*/ 653713 w 1103198"/>
                <a:gd name="connsiteY18" fmla="*/ 847723 h 1242723"/>
                <a:gd name="connsiteX19" fmla="*/ 678696 w 1103198"/>
                <a:gd name="connsiteY19" fmla="*/ 825111 h 1242723"/>
                <a:gd name="connsiteX20" fmla="*/ 492277 w 1103198"/>
                <a:gd name="connsiteY20" fmla="*/ 605880 h 1242723"/>
                <a:gd name="connsiteX21" fmla="*/ 517262 w 1103198"/>
                <a:gd name="connsiteY21" fmla="*/ 630863 h 1242723"/>
                <a:gd name="connsiteX22" fmla="*/ 492277 w 1103198"/>
                <a:gd name="connsiteY22" fmla="*/ 656772 h 1242723"/>
                <a:gd name="connsiteX23" fmla="*/ 466367 w 1103198"/>
                <a:gd name="connsiteY23" fmla="*/ 630863 h 1242723"/>
                <a:gd name="connsiteX24" fmla="*/ 492277 w 1103198"/>
                <a:gd name="connsiteY24" fmla="*/ 605880 h 1242723"/>
                <a:gd name="connsiteX25" fmla="*/ 840410 w 1103198"/>
                <a:gd name="connsiteY25" fmla="*/ 597908 h 1242723"/>
                <a:gd name="connsiteX26" fmla="*/ 848166 w 1103198"/>
                <a:gd name="connsiteY26" fmla="*/ 598833 h 1242723"/>
                <a:gd name="connsiteX27" fmla="*/ 846443 w 1103198"/>
                <a:gd name="connsiteY27" fmla="*/ 647874 h 1242723"/>
                <a:gd name="connsiteX28" fmla="*/ 840410 w 1103198"/>
                <a:gd name="connsiteY28" fmla="*/ 648800 h 1242723"/>
                <a:gd name="connsiteX29" fmla="*/ 817140 w 1103198"/>
                <a:gd name="connsiteY29" fmla="*/ 623816 h 1242723"/>
                <a:gd name="connsiteX30" fmla="*/ 840410 w 1103198"/>
                <a:gd name="connsiteY30" fmla="*/ 597908 h 1242723"/>
                <a:gd name="connsiteX31" fmla="*/ 245142 w 1103198"/>
                <a:gd name="connsiteY31" fmla="*/ 530144 h 1242723"/>
                <a:gd name="connsiteX32" fmla="*/ 270127 w 1103198"/>
                <a:gd name="connsiteY32" fmla="*/ 555129 h 1242723"/>
                <a:gd name="connsiteX33" fmla="*/ 245142 w 1103198"/>
                <a:gd name="connsiteY33" fmla="*/ 581039 h 1242723"/>
                <a:gd name="connsiteX34" fmla="*/ 219232 w 1103198"/>
                <a:gd name="connsiteY34" fmla="*/ 555129 h 1242723"/>
                <a:gd name="connsiteX35" fmla="*/ 245142 w 1103198"/>
                <a:gd name="connsiteY35" fmla="*/ 530144 h 1242723"/>
                <a:gd name="connsiteX36" fmla="*/ 1071309 w 1103198"/>
                <a:gd name="connsiteY36" fmla="*/ 502243 h 1242723"/>
                <a:gd name="connsiteX37" fmla="*/ 1103198 w 1103198"/>
                <a:gd name="connsiteY37" fmla="*/ 536538 h 1242723"/>
                <a:gd name="connsiteX38" fmla="*/ 1080688 w 1103198"/>
                <a:gd name="connsiteY38" fmla="*/ 549173 h 1242723"/>
                <a:gd name="connsiteX39" fmla="*/ 1056303 w 1103198"/>
                <a:gd name="connsiteY39" fmla="*/ 524806 h 1242723"/>
                <a:gd name="connsiteX40" fmla="*/ 1071309 w 1103198"/>
                <a:gd name="connsiteY40" fmla="*/ 502243 h 1242723"/>
                <a:gd name="connsiteX41" fmla="*/ 946687 w 1103198"/>
                <a:gd name="connsiteY41" fmla="*/ 498255 h 1242723"/>
                <a:gd name="connsiteX42" fmla="*/ 971672 w 1103198"/>
                <a:gd name="connsiteY42" fmla="*/ 523240 h 1242723"/>
                <a:gd name="connsiteX43" fmla="*/ 946687 w 1103198"/>
                <a:gd name="connsiteY43" fmla="*/ 549150 h 1242723"/>
                <a:gd name="connsiteX44" fmla="*/ 920777 w 1103198"/>
                <a:gd name="connsiteY44" fmla="*/ 523240 h 1242723"/>
                <a:gd name="connsiteX45" fmla="*/ 946687 w 1103198"/>
                <a:gd name="connsiteY45" fmla="*/ 498255 h 1242723"/>
                <a:gd name="connsiteX46" fmla="*/ 555600 w 1103198"/>
                <a:gd name="connsiteY46" fmla="*/ 470354 h 1242723"/>
                <a:gd name="connsiteX47" fmla="*/ 581055 w 1103198"/>
                <a:gd name="connsiteY47" fmla="*/ 495337 h 1242723"/>
                <a:gd name="connsiteX48" fmla="*/ 555600 w 1103198"/>
                <a:gd name="connsiteY48" fmla="*/ 521246 h 1242723"/>
                <a:gd name="connsiteX49" fmla="*/ 530144 w 1103198"/>
                <a:gd name="connsiteY49" fmla="*/ 495337 h 1242723"/>
                <a:gd name="connsiteX50" fmla="*/ 555600 w 1103198"/>
                <a:gd name="connsiteY50" fmla="*/ 470354 h 1242723"/>
                <a:gd name="connsiteX51" fmla="*/ 807598 w 1103198"/>
                <a:gd name="connsiteY51" fmla="*/ 346785 h 1242723"/>
                <a:gd name="connsiteX52" fmla="*/ 820282 w 1103198"/>
                <a:gd name="connsiteY52" fmla="*/ 392846 h 1242723"/>
                <a:gd name="connsiteX53" fmla="*/ 816899 w 1103198"/>
                <a:gd name="connsiteY53" fmla="*/ 393732 h 1242723"/>
                <a:gd name="connsiteX54" fmla="*/ 793223 w 1103198"/>
                <a:gd name="connsiteY54" fmla="*/ 368930 h 1242723"/>
                <a:gd name="connsiteX55" fmla="*/ 807598 w 1103198"/>
                <a:gd name="connsiteY55" fmla="*/ 346785 h 1242723"/>
                <a:gd name="connsiteX56" fmla="*/ 956653 w 1103198"/>
                <a:gd name="connsiteY56" fmla="*/ 338813 h 1242723"/>
                <a:gd name="connsiteX57" fmla="*/ 979683 w 1103198"/>
                <a:gd name="connsiteY57" fmla="*/ 374902 h 1242723"/>
                <a:gd name="connsiteX58" fmla="*/ 957539 w 1103198"/>
                <a:gd name="connsiteY58" fmla="*/ 389708 h 1242723"/>
                <a:gd name="connsiteX59" fmla="*/ 932736 w 1103198"/>
                <a:gd name="connsiteY59" fmla="*/ 363798 h 1242723"/>
                <a:gd name="connsiteX60" fmla="*/ 956653 w 1103198"/>
                <a:gd name="connsiteY60" fmla="*/ 338813 h 1242723"/>
                <a:gd name="connsiteX61" fmla="*/ 372696 w 1103198"/>
                <a:gd name="connsiteY61" fmla="*/ 290981 h 1242723"/>
                <a:gd name="connsiteX62" fmla="*/ 397681 w 1103198"/>
                <a:gd name="connsiteY62" fmla="*/ 316891 h 1242723"/>
                <a:gd name="connsiteX63" fmla="*/ 372696 w 1103198"/>
                <a:gd name="connsiteY63" fmla="*/ 341876 h 1242723"/>
                <a:gd name="connsiteX64" fmla="*/ 346786 w 1103198"/>
                <a:gd name="connsiteY64" fmla="*/ 316891 h 1242723"/>
                <a:gd name="connsiteX65" fmla="*/ 372696 w 1103198"/>
                <a:gd name="connsiteY65" fmla="*/ 290981 h 1242723"/>
                <a:gd name="connsiteX66" fmla="*/ 634850 w 1103198"/>
                <a:gd name="connsiteY66" fmla="*/ 227204 h 1242723"/>
                <a:gd name="connsiteX67" fmla="*/ 660760 w 1103198"/>
                <a:gd name="connsiteY67" fmla="*/ 253114 h 1242723"/>
                <a:gd name="connsiteX68" fmla="*/ 634850 w 1103198"/>
                <a:gd name="connsiteY68" fmla="*/ 278099 h 1242723"/>
                <a:gd name="connsiteX69" fmla="*/ 609865 w 1103198"/>
                <a:gd name="connsiteY69" fmla="*/ 253114 h 1242723"/>
                <a:gd name="connsiteX70" fmla="*/ 634850 w 1103198"/>
                <a:gd name="connsiteY70" fmla="*/ 227204 h 1242723"/>
                <a:gd name="connsiteX71" fmla="*/ 775287 w 1103198"/>
                <a:gd name="connsiteY71" fmla="*/ 191331 h 1242723"/>
                <a:gd name="connsiteX72" fmla="*/ 800270 w 1103198"/>
                <a:gd name="connsiteY72" fmla="*/ 216314 h 1242723"/>
                <a:gd name="connsiteX73" fmla="*/ 775287 w 1103198"/>
                <a:gd name="connsiteY73" fmla="*/ 242223 h 1242723"/>
                <a:gd name="connsiteX74" fmla="*/ 749378 w 1103198"/>
                <a:gd name="connsiteY74" fmla="*/ 216314 h 1242723"/>
                <a:gd name="connsiteX75" fmla="*/ 775287 w 1103198"/>
                <a:gd name="connsiteY75" fmla="*/ 191331 h 1242723"/>
                <a:gd name="connsiteX76" fmla="*/ 148552 w 1103198"/>
                <a:gd name="connsiteY76" fmla="*/ 159442 h 1242723"/>
                <a:gd name="connsiteX77" fmla="*/ 174462 w 1103198"/>
                <a:gd name="connsiteY77" fmla="*/ 182924 h 1242723"/>
                <a:gd name="connsiteX78" fmla="*/ 148552 w 1103198"/>
                <a:gd name="connsiteY78" fmla="*/ 206405 h 1242723"/>
                <a:gd name="connsiteX79" fmla="*/ 123567 w 1103198"/>
                <a:gd name="connsiteY79" fmla="*/ 182924 h 1242723"/>
                <a:gd name="connsiteX80" fmla="*/ 148552 w 1103198"/>
                <a:gd name="connsiteY80" fmla="*/ 159442 h 1242723"/>
                <a:gd name="connsiteX81" fmla="*/ 422087 w 1103198"/>
                <a:gd name="connsiteY81" fmla="*/ 95665 h 1242723"/>
                <a:gd name="connsiteX82" fmla="*/ 445569 w 1103198"/>
                <a:gd name="connsiteY82" fmla="*/ 120648 h 1242723"/>
                <a:gd name="connsiteX83" fmla="*/ 422087 w 1103198"/>
                <a:gd name="connsiteY83" fmla="*/ 146557 h 1242723"/>
                <a:gd name="connsiteX84" fmla="*/ 398605 w 1103198"/>
                <a:gd name="connsiteY84" fmla="*/ 120648 h 1242723"/>
                <a:gd name="connsiteX85" fmla="*/ 422087 w 1103198"/>
                <a:gd name="connsiteY85" fmla="*/ 95665 h 1242723"/>
                <a:gd name="connsiteX86" fmla="*/ 763211 w 1103198"/>
                <a:gd name="connsiteY86" fmla="*/ 39861 h 1242723"/>
                <a:gd name="connsiteX87" fmla="*/ 783845 w 1103198"/>
                <a:gd name="connsiteY87" fmla="*/ 63778 h 1242723"/>
                <a:gd name="connsiteX88" fmla="*/ 792286 w 1103198"/>
                <a:gd name="connsiteY88" fmla="*/ 76179 h 1242723"/>
                <a:gd name="connsiteX89" fmla="*/ 770715 w 1103198"/>
                <a:gd name="connsiteY89" fmla="*/ 86808 h 1242723"/>
                <a:gd name="connsiteX90" fmla="*/ 745391 w 1103198"/>
                <a:gd name="connsiteY90" fmla="*/ 62892 h 1242723"/>
                <a:gd name="connsiteX91" fmla="*/ 763211 w 1103198"/>
                <a:gd name="connsiteY91" fmla="*/ 39861 h 1242723"/>
                <a:gd name="connsiteX92" fmla="*/ 642691 w 1103198"/>
                <a:gd name="connsiteY92" fmla="*/ 23917 h 1242723"/>
                <a:gd name="connsiteX93" fmla="*/ 672704 w 1103198"/>
                <a:gd name="connsiteY93" fmla="*/ 60235 h 1242723"/>
                <a:gd name="connsiteX94" fmla="*/ 651133 w 1103198"/>
                <a:gd name="connsiteY94" fmla="*/ 70864 h 1242723"/>
                <a:gd name="connsiteX95" fmla="*/ 625809 w 1103198"/>
                <a:gd name="connsiteY95" fmla="*/ 46948 h 1242723"/>
                <a:gd name="connsiteX96" fmla="*/ 642691 w 1103198"/>
                <a:gd name="connsiteY96" fmla="*/ 23917 h 1242723"/>
                <a:gd name="connsiteX97" fmla="*/ 272119 w 1103198"/>
                <a:gd name="connsiteY97" fmla="*/ 0 h 1242723"/>
                <a:gd name="connsiteX98" fmla="*/ 298028 w 1103198"/>
                <a:gd name="connsiteY98" fmla="*/ 24983 h 1242723"/>
                <a:gd name="connsiteX99" fmla="*/ 272119 w 1103198"/>
                <a:gd name="connsiteY99" fmla="*/ 50892 h 1242723"/>
                <a:gd name="connsiteX100" fmla="*/ 247136 w 1103198"/>
                <a:gd name="connsiteY100" fmla="*/ 24983 h 1242723"/>
                <a:gd name="connsiteX101" fmla="*/ 272119 w 1103198"/>
                <a:gd name="connsiteY101" fmla="*/ 0 h 124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1103198" h="1242723">
                  <a:moveTo>
                    <a:pt x="567557" y="1191828"/>
                  </a:moveTo>
                  <a:cubicBezTo>
                    <a:pt x="581193" y="1191828"/>
                    <a:pt x="593011" y="1202932"/>
                    <a:pt x="593011" y="1216813"/>
                  </a:cubicBezTo>
                  <a:cubicBezTo>
                    <a:pt x="593011" y="1231618"/>
                    <a:pt x="581193" y="1242723"/>
                    <a:pt x="567557" y="1242723"/>
                  </a:cubicBezTo>
                  <a:cubicBezTo>
                    <a:pt x="553921" y="1242723"/>
                    <a:pt x="542103" y="1231618"/>
                    <a:pt x="542103" y="1216813"/>
                  </a:cubicBezTo>
                  <a:cubicBezTo>
                    <a:pt x="542103" y="1202932"/>
                    <a:pt x="553921" y="1191828"/>
                    <a:pt x="567557" y="1191828"/>
                  </a:cubicBezTo>
                  <a:close/>
                  <a:moveTo>
                    <a:pt x="24352" y="1167912"/>
                  </a:moveTo>
                  <a:cubicBezTo>
                    <a:pt x="37397" y="1167912"/>
                    <a:pt x="46964" y="1179731"/>
                    <a:pt x="46964" y="1193367"/>
                  </a:cubicBezTo>
                  <a:cubicBezTo>
                    <a:pt x="46964" y="1207004"/>
                    <a:pt x="37397" y="1218823"/>
                    <a:pt x="24352" y="1218823"/>
                  </a:cubicBezTo>
                  <a:cubicBezTo>
                    <a:pt x="10437" y="1218823"/>
                    <a:pt x="0" y="1207004"/>
                    <a:pt x="0" y="1193367"/>
                  </a:cubicBezTo>
                  <a:cubicBezTo>
                    <a:pt x="0" y="1179731"/>
                    <a:pt x="10437" y="1167912"/>
                    <a:pt x="24352" y="1167912"/>
                  </a:cubicBezTo>
                  <a:close/>
                  <a:moveTo>
                    <a:pt x="253114" y="1092178"/>
                  </a:moveTo>
                  <a:cubicBezTo>
                    <a:pt x="266995" y="1092178"/>
                    <a:pt x="278099" y="1104207"/>
                    <a:pt x="278099" y="1118086"/>
                  </a:cubicBezTo>
                  <a:cubicBezTo>
                    <a:pt x="278099" y="1132891"/>
                    <a:pt x="266995" y="1143070"/>
                    <a:pt x="253114" y="1143070"/>
                  </a:cubicBezTo>
                  <a:cubicBezTo>
                    <a:pt x="238309" y="1143070"/>
                    <a:pt x="227204" y="1132891"/>
                    <a:pt x="227204" y="1118086"/>
                  </a:cubicBezTo>
                  <a:cubicBezTo>
                    <a:pt x="227204" y="1104207"/>
                    <a:pt x="238309" y="1092178"/>
                    <a:pt x="253114" y="1092178"/>
                  </a:cubicBezTo>
                  <a:close/>
                  <a:moveTo>
                    <a:pt x="678696" y="825111"/>
                  </a:moveTo>
                  <a:cubicBezTo>
                    <a:pt x="693501" y="825111"/>
                    <a:pt x="704605" y="834678"/>
                    <a:pt x="704605" y="847723"/>
                  </a:cubicBezTo>
                  <a:cubicBezTo>
                    <a:pt x="704605" y="861638"/>
                    <a:pt x="693501" y="872074"/>
                    <a:pt x="678696" y="872074"/>
                  </a:cubicBezTo>
                  <a:cubicBezTo>
                    <a:pt x="664817" y="872074"/>
                    <a:pt x="653713" y="861638"/>
                    <a:pt x="653713" y="847723"/>
                  </a:cubicBezTo>
                  <a:cubicBezTo>
                    <a:pt x="653713" y="834678"/>
                    <a:pt x="664817" y="825111"/>
                    <a:pt x="678696" y="825111"/>
                  </a:cubicBezTo>
                  <a:close/>
                  <a:moveTo>
                    <a:pt x="492277" y="605880"/>
                  </a:moveTo>
                  <a:cubicBezTo>
                    <a:pt x="506158" y="605880"/>
                    <a:pt x="517262" y="616984"/>
                    <a:pt x="517262" y="630863"/>
                  </a:cubicBezTo>
                  <a:cubicBezTo>
                    <a:pt x="517262" y="645668"/>
                    <a:pt x="506158" y="656772"/>
                    <a:pt x="492277" y="656772"/>
                  </a:cubicBezTo>
                  <a:cubicBezTo>
                    <a:pt x="478397" y="656772"/>
                    <a:pt x="466367" y="645668"/>
                    <a:pt x="466367" y="630863"/>
                  </a:cubicBezTo>
                  <a:cubicBezTo>
                    <a:pt x="466367" y="616984"/>
                    <a:pt x="478397" y="605880"/>
                    <a:pt x="492277" y="605880"/>
                  </a:cubicBezTo>
                  <a:close/>
                  <a:moveTo>
                    <a:pt x="840410" y="597908"/>
                  </a:moveTo>
                  <a:cubicBezTo>
                    <a:pt x="842995" y="597908"/>
                    <a:pt x="845581" y="597908"/>
                    <a:pt x="848166" y="598833"/>
                  </a:cubicBezTo>
                  <a:cubicBezTo>
                    <a:pt x="848166" y="615489"/>
                    <a:pt x="847305" y="632144"/>
                    <a:pt x="846443" y="647874"/>
                  </a:cubicBezTo>
                  <a:cubicBezTo>
                    <a:pt x="844719" y="648800"/>
                    <a:pt x="842134" y="648800"/>
                    <a:pt x="840410" y="648800"/>
                  </a:cubicBezTo>
                  <a:cubicBezTo>
                    <a:pt x="827482" y="648800"/>
                    <a:pt x="817140" y="637696"/>
                    <a:pt x="817140" y="623816"/>
                  </a:cubicBezTo>
                  <a:cubicBezTo>
                    <a:pt x="817140" y="609012"/>
                    <a:pt x="827482" y="597908"/>
                    <a:pt x="840410" y="597908"/>
                  </a:cubicBezTo>
                  <a:close/>
                  <a:moveTo>
                    <a:pt x="245142" y="530144"/>
                  </a:moveTo>
                  <a:cubicBezTo>
                    <a:pt x="259023" y="530144"/>
                    <a:pt x="270127" y="541248"/>
                    <a:pt x="270127" y="555129"/>
                  </a:cubicBezTo>
                  <a:cubicBezTo>
                    <a:pt x="270127" y="569009"/>
                    <a:pt x="259023" y="581039"/>
                    <a:pt x="245142" y="581039"/>
                  </a:cubicBezTo>
                  <a:cubicBezTo>
                    <a:pt x="231262" y="581039"/>
                    <a:pt x="219232" y="569009"/>
                    <a:pt x="219232" y="555129"/>
                  </a:cubicBezTo>
                  <a:cubicBezTo>
                    <a:pt x="219232" y="541248"/>
                    <a:pt x="231262" y="530144"/>
                    <a:pt x="245142" y="530144"/>
                  </a:cubicBezTo>
                  <a:close/>
                  <a:moveTo>
                    <a:pt x="1071309" y="502243"/>
                  </a:moveTo>
                  <a:cubicBezTo>
                    <a:pt x="1081626" y="514878"/>
                    <a:pt x="1092881" y="527513"/>
                    <a:pt x="1103198" y="536538"/>
                  </a:cubicBezTo>
                  <a:cubicBezTo>
                    <a:pt x="1099446" y="544661"/>
                    <a:pt x="1091005" y="549173"/>
                    <a:pt x="1080688" y="549173"/>
                  </a:cubicBezTo>
                  <a:cubicBezTo>
                    <a:pt x="1066620" y="549173"/>
                    <a:pt x="1056303" y="538343"/>
                    <a:pt x="1056303" y="524806"/>
                  </a:cubicBezTo>
                  <a:cubicBezTo>
                    <a:pt x="1056303" y="513976"/>
                    <a:pt x="1061930" y="505853"/>
                    <a:pt x="1071309" y="502243"/>
                  </a:cubicBezTo>
                  <a:close/>
                  <a:moveTo>
                    <a:pt x="946687" y="498255"/>
                  </a:moveTo>
                  <a:cubicBezTo>
                    <a:pt x="960568" y="498255"/>
                    <a:pt x="971672" y="509359"/>
                    <a:pt x="971672" y="523240"/>
                  </a:cubicBezTo>
                  <a:cubicBezTo>
                    <a:pt x="971672" y="537120"/>
                    <a:pt x="960568" y="549150"/>
                    <a:pt x="946687" y="549150"/>
                  </a:cubicBezTo>
                  <a:cubicBezTo>
                    <a:pt x="932807" y="549150"/>
                    <a:pt x="920777" y="537120"/>
                    <a:pt x="920777" y="523240"/>
                  </a:cubicBezTo>
                  <a:cubicBezTo>
                    <a:pt x="920777" y="509359"/>
                    <a:pt x="932807" y="498255"/>
                    <a:pt x="946687" y="498255"/>
                  </a:cubicBezTo>
                  <a:close/>
                  <a:moveTo>
                    <a:pt x="555600" y="470354"/>
                  </a:moveTo>
                  <a:cubicBezTo>
                    <a:pt x="569237" y="470354"/>
                    <a:pt x="581055" y="481458"/>
                    <a:pt x="581055" y="495337"/>
                  </a:cubicBezTo>
                  <a:cubicBezTo>
                    <a:pt x="581055" y="509217"/>
                    <a:pt x="569237" y="521246"/>
                    <a:pt x="555600" y="521246"/>
                  </a:cubicBezTo>
                  <a:cubicBezTo>
                    <a:pt x="541963" y="521246"/>
                    <a:pt x="530144" y="509217"/>
                    <a:pt x="530144" y="495337"/>
                  </a:cubicBezTo>
                  <a:cubicBezTo>
                    <a:pt x="530144" y="481458"/>
                    <a:pt x="541963" y="470354"/>
                    <a:pt x="555600" y="470354"/>
                  </a:cubicBezTo>
                  <a:close/>
                  <a:moveTo>
                    <a:pt x="807598" y="346785"/>
                  </a:moveTo>
                  <a:cubicBezTo>
                    <a:pt x="811826" y="361844"/>
                    <a:pt x="816054" y="377788"/>
                    <a:pt x="820282" y="392846"/>
                  </a:cubicBezTo>
                  <a:cubicBezTo>
                    <a:pt x="819436" y="392846"/>
                    <a:pt x="817745" y="393732"/>
                    <a:pt x="816899" y="393732"/>
                  </a:cubicBezTo>
                  <a:cubicBezTo>
                    <a:pt x="804216" y="393732"/>
                    <a:pt x="793223" y="382217"/>
                    <a:pt x="793223" y="368930"/>
                  </a:cubicBezTo>
                  <a:cubicBezTo>
                    <a:pt x="793223" y="359186"/>
                    <a:pt x="799142" y="350328"/>
                    <a:pt x="807598" y="346785"/>
                  </a:cubicBezTo>
                  <a:close/>
                  <a:moveTo>
                    <a:pt x="956653" y="338813"/>
                  </a:moveTo>
                  <a:cubicBezTo>
                    <a:pt x="963739" y="351768"/>
                    <a:pt x="971711" y="362872"/>
                    <a:pt x="979683" y="374902"/>
                  </a:cubicBezTo>
                  <a:cubicBezTo>
                    <a:pt x="975254" y="383230"/>
                    <a:pt x="967282" y="389708"/>
                    <a:pt x="957539" y="389708"/>
                  </a:cubicBezTo>
                  <a:cubicBezTo>
                    <a:pt x="944252" y="389708"/>
                    <a:pt x="932736" y="378603"/>
                    <a:pt x="932736" y="363798"/>
                  </a:cubicBezTo>
                  <a:cubicBezTo>
                    <a:pt x="932736" y="350843"/>
                    <a:pt x="943366" y="339738"/>
                    <a:pt x="956653" y="338813"/>
                  </a:cubicBezTo>
                  <a:close/>
                  <a:moveTo>
                    <a:pt x="372696" y="290981"/>
                  </a:moveTo>
                  <a:cubicBezTo>
                    <a:pt x="386577" y="290981"/>
                    <a:pt x="397681" y="302085"/>
                    <a:pt x="397681" y="316891"/>
                  </a:cubicBezTo>
                  <a:cubicBezTo>
                    <a:pt x="397681" y="330771"/>
                    <a:pt x="386577" y="341876"/>
                    <a:pt x="372696" y="341876"/>
                  </a:cubicBezTo>
                  <a:cubicBezTo>
                    <a:pt x="358816" y="341876"/>
                    <a:pt x="346786" y="330771"/>
                    <a:pt x="346786" y="316891"/>
                  </a:cubicBezTo>
                  <a:cubicBezTo>
                    <a:pt x="346786" y="302085"/>
                    <a:pt x="358816" y="290981"/>
                    <a:pt x="372696" y="290981"/>
                  </a:cubicBezTo>
                  <a:close/>
                  <a:moveTo>
                    <a:pt x="634850" y="227204"/>
                  </a:moveTo>
                  <a:cubicBezTo>
                    <a:pt x="648730" y="227204"/>
                    <a:pt x="660760" y="239234"/>
                    <a:pt x="660760" y="253114"/>
                  </a:cubicBezTo>
                  <a:cubicBezTo>
                    <a:pt x="660760" y="266994"/>
                    <a:pt x="648730" y="278099"/>
                    <a:pt x="634850" y="278099"/>
                  </a:cubicBezTo>
                  <a:cubicBezTo>
                    <a:pt x="620970" y="278099"/>
                    <a:pt x="609865" y="266994"/>
                    <a:pt x="609865" y="253114"/>
                  </a:cubicBezTo>
                  <a:cubicBezTo>
                    <a:pt x="609865" y="239234"/>
                    <a:pt x="620970" y="227204"/>
                    <a:pt x="634850" y="227204"/>
                  </a:cubicBezTo>
                  <a:close/>
                  <a:moveTo>
                    <a:pt x="775287" y="191331"/>
                  </a:moveTo>
                  <a:cubicBezTo>
                    <a:pt x="789166" y="191331"/>
                    <a:pt x="800270" y="202435"/>
                    <a:pt x="800270" y="216314"/>
                  </a:cubicBezTo>
                  <a:cubicBezTo>
                    <a:pt x="800270" y="231119"/>
                    <a:pt x="789166" y="242223"/>
                    <a:pt x="775287" y="242223"/>
                  </a:cubicBezTo>
                  <a:cubicBezTo>
                    <a:pt x="760482" y="242223"/>
                    <a:pt x="749378" y="231119"/>
                    <a:pt x="749378" y="216314"/>
                  </a:cubicBezTo>
                  <a:cubicBezTo>
                    <a:pt x="749378" y="202435"/>
                    <a:pt x="760482" y="191331"/>
                    <a:pt x="775287" y="191331"/>
                  </a:cubicBezTo>
                  <a:close/>
                  <a:moveTo>
                    <a:pt x="148552" y="159442"/>
                  </a:moveTo>
                  <a:cubicBezTo>
                    <a:pt x="163358" y="159442"/>
                    <a:pt x="174462" y="169009"/>
                    <a:pt x="174462" y="182924"/>
                  </a:cubicBezTo>
                  <a:cubicBezTo>
                    <a:pt x="174462" y="195969"/>
                    <a:pt x="163358" y="206405"/>
                    <a:pt x="148552" y="206405"/>
                  </a:cubicBezTo>
                  <a:cubicBezTo>
                    <a:pt x="134672" y="206405"/>
                    <a:pt x="123567" y="195969"/>
                    <a:pt x="123567" y="182924"/>
                  </a:cubicBezTo>
                  <a:cubicBezTo>
                    <a:pt x="123567" y="169009"/>
                    <a:pt x="134672" y="159442"/>
                    <a:pt x="148552" y="159442"/>
                  </a:cubicBezTo>
                  <a:close/>
                  <a:moveTo>
                    <a:pt x="422087" y="95665"/>
                  </a:moveTo>
                  <a:cubicBezTo>
                    <a:pt x="436002" y="95665"/>
                    <a:pt x="445569" y="106769"/>
                    <a:pt x="445569" y="120648"/>
                  </a:cubicBezTo>
                  <a:cubicBezTo>
                    <a:pt x="445569" y="134528"/>
                    <a:pt x="436002" y="146557"/>
                    <a:pt x="422087" y="146557"/>
                  </a:cubicBezTo>
                  <a:cubicBezTo>
                    <a:pt x="409042" y="146557"/>
                    <a:pt x="398605" y="134528"/>
                    <a:pt x="398605" y="120648"/>
                  </a:cubicBezTo>
                  <a:cubicBezTo>
                    <a:pt x="398605" y="106769"/>
                    <a:pt x="409042" y="95665"/>
                    <a:pt x="422087" y="95665"/>
                  </a:cubicBezTo>
                  <a:close/>
                  <a:moveTo>
                    <a:pt x="763211" y="39861"/>
                  </a:moveTo>
                  <a:cubicBezTo>
                    <a:pt x="770715" y="46062"/>
                    <a:pt x="777280" y="54034"/>
                    <a:pt x="783845" y="63778"/>
                  </a:cubicBezTo>
                  <a:cubicBezTo>
                    <a:pt x="786659" y="67321"/>
                    <a:pt x="789473" y="71750"/>
                    <a:pt x="792286" y="76179"/>
                  </a:cubicBezTo>
                  <a:cubicBezTo>
                    <a:pt x="787597" y="82379"/>
                    <a:pt x="780094" y="86808"/>
                    <a:pt x="770715" y="86808"/>
                  </a:cubicBezTo>
                  <a:cubicBezTo>
                    <a:pt x="756646" y="86808"/>
                    <a:pt x="745391" y="76179"/>
                    <a:pt x="745391" y="62892"/>
                  </a:cubicBezTo>
                  <a:cubicBezTo>
                    <a:pt x="745391" y="51376"/>
                    <a:pt x="752894" y="42518"/>
                    <a:pt x="763211" y="39861"/>
                  </a:cubicBezTo>
                  <a:close/>
                  <a:moveTo>
                    <a:pt x="642691" y="23917"/>
                  </a:moveTo>
                  <a:cubicBezTo>
                    <a:pt x="653946" y="36318"/>
                    <a:pt x="663325" y="47834"/>
                    <a:pt x="672704" y="60235"/>
                  </a:cubicBezTo>
                  <a:cubicBezTo>
                    <a:pt x="668015" y="67321"/>
                    <a:pt x="660512" y="70864"/>
                    <a:pt x="651133" y="70864"/>
                  </a:cubicBezTo>
                  <a:cubicBezTo>
                    <a:pt x="637064" y="70864"/>
                    <a:pt x="625809" y="60235"/>
                    <a:pt x="625809" y="46948"/>
                  </a:cubicBezTo>
                  <a:cubicBezTo>
                    <a:pt x="625809" y="36318"/>
                    <a:pt x="633312" y="27460"/>
                    <a:pt x="642691" y="23917"/>
                  </a:cubicBezTo>
                  <a:close/>
                  <a:moveTo>
                    <a:pt x="272119" y="0"/>
                  </a:moveTo>
                  <a:cubicBezTo>
                    <a:pt x="285999" y="0"/>
                    <a:pt x="298028" y="11104"/>
                    <a:pt x="298028" y="24983"/>
                  </a:cubicBezTo>
                  <a:cubicBezTo>
                    <a:pt x="298028" y="38863"/>
                    <a:pt x="285999" y="50892"/>
                    <a:pt x="272119" y="50892"/>
                  </a:cubicBezTo>
                  <a:cubicBezTo>
                    <a:pt x="258240" y="50892"/>
                    <a:pt x="247136" y="38863"/>
                    <a:pt x="247136" y="24983"/>
                  </a:cubicBezTo>
                  <a:cubicBezTo>
                    <a:pt x="247136" y="11104"/>
                    <a:pt x="258240" y="0"/>
                    <a:pt x="272119" y="0"/>
                  </a:cubicBezTo>
                  <a:close/>
                </a:path>
              </a:pathLst>
            </a:custGeom>
            <a:solidFill>
              <a:srgbClr val="FFE5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B8C5AF6-BB05-43A1-B492-21BD1C9AB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5634" y="9572188"/>
              <a:ext cx="1659828" cy="706937"/>
            </a:xfrm>
            <a:custGeom>
              <a:avLst/>
              <a:gdLst>
                <a:gd name="connsiteX0" fmla="*/ 809209 w 1659828"/>
                <a:gd name="connsiteY0" fmla="*/ 0 h 706937"/>
                <a:gd name="connsiteX1" fmla="*/ 853665 w 1659828"/>
                <a:gd name="connsiteY1" fmla="*/ 124830 h 706937"/>
                <a:gd name="connsiteX2" fmla="*/ 861812 w 1659828"/>
                <a:gd name="connsiteY2" fmla="*/ 149273 h 706937"/>
                <a:gd name="connsiteX3" fmla="*/ 866338 w 1659828"/>
                <a:gd name="connsiteY3" fmla="*/ 159231 h 706937"/>
                <a:gd name="connsiteX4" fmla="*/ 1011172 w 1659828"/>
                <a:gd name="connsiteY4" fmla="*/ 360205 h 706937"/>
                <a:gd name="connsiteX5" fmla="*/ 1135186 w 1659828"/>
                <a:gd name="connsiteY5" fmla="*/ 465219 h 706937"/>
                <a:gd name="connsiteX6" fmla="*/ 1403129 w 1659828"/>
                <a:gd name="connsiteY6" fmla="*/ 643561 h 706937"/>
                <a:gd name="connsiteX7" fmla="*/ 1657847 w 1659828"/>
                <a:gd name="connsiteY7" fmla="*/ 692065 h 706937"/>
                <a:gd name="connsiteX8" fmla="*/ 1659828 w 1659828"/>
                <a:gd name="connsiteY8" fmla="*/ 695877 h 706937"/>
                <a:gd name="connsiteX9" fmla="*/ 864445 w 1659828"/>
                <a:gd name="connsiteY9" fmla="*/ 695877 h 706937"/>
                <a:gd name="connsiteX10" fmla="*/ 864445 w 1659828"/>
                <a:gd name="connsiteY10" fmla="*/ 706937 h 706937"/>
                <a:gd name="connsiteX11" fmla="*/ 820078 w 1659828"/>
                <a:gd name="connsiteY11" fmla="*/ 706937 h 706937"/>
                <a:gd name="connsiteX12" fmla="*/ 745948 w 1659828"/>
                <a:gd name="connsiteY12" fmla="*/ 686204 h 706937"/>
                <a:gd name="connsiteX13" fmla="*/ 676338 w 1659828"/>
                <a:gd name="connsiteY13" fmla="*/ 663668 h 706937"/>
                <a:gd name="connsiteX14" fmla="*/ 616672 w 1659828"/>
                <a:gd name="connsiteY14" fmla="*/ 649246 h 706937"/>
                <a:gd name="connsiteX15" fmla="*/ 531694 w 1659828"/>
                <a:gd name="connsiteY15" fmla="*/ 629414 h 706937"/>
                <a:gd name="connsiteX16" fmla="*/ 230654 w 1659828"/>
                <a:gd name="connsiteY16" fmla="*/ 505018 h 706937"/>
                <a:gd name="connsiteX17" fmla="*/ 297 w 1659828"/>
                <a:gd name="connsiteY17" fmla="*/ 264676 h 706937"/>
                <a:gd name="connsiteX18" fmla="*/ 0 w 1659828"/>
                <a:gd name="connsiteY18" fmla="*/ 263988 h 706937"/>
                <a:gd name="connsiteX19" fmla="*/ 52171 w 1659828"/>
                <a:gd name="connsiteY19" fmla="*/ 242139 h 706937"/>
                <a:gd name="connsiteX20" fmla="*/ 145324 w 1659828"/>
                <a:gd name="connsiteY20" fmla="*/ 194077 h 706937"/>
                <a:gd name="connsiteX21" fmla="*/ 241652 w 1659828"/>
                <a:gd name="connsiteY21" fmla="*/ 133540 h 706937"/>
                <a:gd name="connsiteX22" fmla="*/ 290860 w 1659828"/>
                <a:gd name="connsiteY22" fmla="*/ 94620 h 706937"/>
                <a:gd name="connsiteX23" fmla="*/ 398802 w 1659828"/>
                <a:gd name="connsiteY23" fmla="*/ 261634 h 706937"/>
                <a:gd name="connsiteX24" fmla="*/ 485589 w 1659828"/>
                <a:gd name="connsiteY24" fmla="*/ 338255 h 706937"/>
                <a:gd name="connsiteX25" fmla="*/ 733291 w 1659828"/>
                <a:gd name="connsiteY25" fmla="*/ 486088 h 706937"/>
                <a:gd name="connsiteX26" fmla="*/ 790127 w 1659828"/>
                <a:gd name="connsiteY26" fmla="*/ 513888 h 706937"/>
                <a:gd name="connsiteX27" fmla="*/ 722975 w 1659828"/>
                <a:gd name="connsiteY27" fmla="*/ 440097 h 706937"/>
                <a:gd name="connsiteX28" fmla="*/ 604732 w 1659828"/>
                <a:gd name="connsiteY28" fmla="*/ 272392 h 706937"/>
                <a:gd name="connsiteX29" fmla="*/ 565440 w 1659828"/>
                <a:gd name="connsiteY29" fmla="*/ 207267 h 706937"/>
                <a:gd name="connsiteX30" fmla="*/ 546727 w 1659828"/>
                <a:gd name="connsiteY30" fmla="*/ 174008 h 706937"/>
                <a:gd name="connsiteX31" fmla="*/ 572733 w 1659828"/>
                <a:gd name="connsiteY31" fmla="*/ 167937 h 706937"/>
                <a:gd name="connsiteX32" fmla="*/ 701859 w 1659828"/>
                <a:gd name="connsiteY32" fmla="*/ 90067 h 706937"/>
                <a:gd name="connsiteX33" fmla="*/ 781199 w 1659828"/>
                <a:gd name="connsiteY33" fmla="*/ 25253 h 70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59828" h="706937">
                  <a:moveTo>
                    <a:pt x="809209" y="0"/>
                  </a:moveTo>
                  <a:lnTo>
                    <a:pt x="853665" y="124830"/>
                  </a:lnTo>
                  <a:lnTo>
                    <a:pt x="861812" y="149273"/>
                  </a:lnTo>
                  <a:cubicBezTo>
                    <a:pt x="863623" y="152894"/>
                    <a:pt x="864528" y="156515"/>
                    <a:pt x="866338" y="159231"/>
                  </a:cubicBezTo>
                  <a:cubicBezTo>
                    <a:pt x="896210" y="237991"/>
                    <a:pt x="945997" y="306793"/>
                    <a:pt x="1011172" y="360205"/>
                  </a:cubicBezTo>
                  <a:cubicBezTo>
                    <a:pt x="1053717" y="395512"/>
                    <a:pt x="1100788" y="435344"/>
                    <a:pt x="1135186" y="465219"/>
                  </a:cubicBezTo>
                  <a:cubicBezTo>
                    <a:pt x="1213940" y="535832"/>
                    <a:pt x="1403129" y="643561"/>
                    <a:pt x="1403129" y="643561"/>
                  </a:cubicBezTo>
                  <a:cubicBezTo>
                    <a:pt x="1584397" y="617082"/>
                    <a:pt x="1640917" y="665967"/>
                    <a:pt x="1657847" y="692065"/>
                  </a:cubicBezTo>
                  <a:lnTo>
                    <a:pt x="1659828" y="695877"/>
                  </a:lnTo>
                  <a:lnTo>
                    <a:pt x="864445" y="695877"/>
                  </a:lnTo>
                  <a:lnTo>
                    <a:pt x="864445" y="706937"/>
                  </a:lnTo>
                  <a:lnTo>
                    <a:pt x="820078" y="706937"/>
                  </a:lnTo>
                  <a:cubicBezTo>
                    <a:pt x="797477" y="706937"/>
                    <a:pt x="767644" y="692514"/>
                    <a:pt x="745948" y="686204"/>
                  </a:cubicBezTo>
                  <a:cubicBezTo>
                    <a:pt x="723347" y="678993"/>
                    <a:pt x="699843" y="670880"/>
                    <a:pt x="676338" y="663668"/>
                  </a:cubicBezTo>
                  <a:cubicBezTo>
                    <a:pt x="656449" y="658260"/>
                    <a:pt x="636561" y="652851"/>
                    <a:pt x="616672" y="649246"/>
                  </a:cubicBezTo>
                  <a:cubicBezTo>
                    <a:pt x="588647" y="642936"/>
                    <a:pt x="560623" y="638429"/>
                    <a:pt x="531694" y="629414"/>
                  </a:cubicBezTo>
                  <a:cubicBezTo>
                    <a:pt x="427731" y="599667"/>
                    <a:pt x="321056" y="568118"/>
                    <a:pt x="230654" y="505018"/>
                  </a:cubicBezTo>
                  <a:cubicBezTo>
                    <a:pt x="149292" y="448229"/>
                    <a:pt x="51148" y="361523"/>
                    <a:pt x="297" y="264676"/>
                  </a:cubicBezTo>
                  <a:lnTo>
                    <a:pt x="0" y="263988"/>
                  </a:lnTo>
                  <a:lnTo>
                    <a:pt x="52171" y="242139"/>
                  </a:lnTo>
                  <a:cubicBezTo>
                    <a:pt x="80672" y="228985"/>
                    <a:pt x="112123" y="213087"/>
                    <a:pt x="145324" y="194077"/>
                  </a:cubicBezTo>
                  <a:cubicBezTo>
                    <a:pt x="176492" y="176878"/>
                    <a:pt x="208790" y="156736"/>
                    <a:pt x="241652" y="133540"/>
                  </a:cubicBezTo>
                  <a:lnTo>
                    <a:pt x="290860" y="94620"/>
                  </a:lnTo>
                  <a:lnTo>
                    <a:pt x="398802" y="261634"/>
                  </a:lnTo>
                  <a:cubicBezTo>
                    <a:pt x="409651" y="277860"/>
                    <a:pt x="471124" y="325635"/>
                    <a:pt x="485589" y="338255"/>
                  </a:cubicBezTo>
                  <a:cubicBezTo>
                    <a:pt x="535310" y="375213"/>
                    <a:pt x="602208" y="426594"/>
                    <a:pt x="733291" y="486088"/>
                  </a:cubicBezTo>
                  <a:lnTo>
                    <a:pt x="790127" y="513888"/>
                  </a:lnTo>
                  <a:lnTo>
                    <a:pt x="722975" y="440097"/>
                  </a:lnTo>
                  <a:cubicBezTo>
                    <a:pt x="679186" y="386459"/>
                    <a:pt x="638678" y="326710"/>
                    <a:pt x="604732" y="272392"/>
                  </a:cubicBezTo>
                  <a:cubicBezTo>
                    <a:pt x="590249" y="249307"/>
                    <a:pt x="577067" y="227297"/>
                    <a:pt x="565440" y="207267"/>
                  </a:cubicBezTo>
                  <a:lnTo>
                    <a:pt x="546727" y="174008"/>
                  </a:lnTo>
                  <a:lnTo>
                    <a:pt x="572733" y="167937"/>
                  </a:lnTo>
                  <a:cubicBezTo>
                    <a:pt x="612982" y="153413"/>
                    <a:pt x="659198" y="123264"/>
                    <a:pt x="701859" y="90067"/>
                  </a:cubicBezTo>
                  <a:cubicBezTo>
                    <a:pt x="730751" y="68387"/>
                    <a:pt x="758063" y="45578"/>
                    <a:pt x="781199" y="25253"/>
                  </a:cubicBezTo>
                  <a:close/>
                </a:path>
              </a:pathLst>
            </a:custGeom>
            <a:solidFill>
              <a:srgbClr val="FF997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59860CE3-4A7C-42A6-8340-154774C5F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2143" y="9573429"/>
              <a:ext cx="707589" cy="705684"/>
            </a:xfrm>
            <a:custGeom>
              <a:avLst/>
              <a:gdLst>
                <a:gd name="connsiteX0" fmla="*/ 414896 w 707589"/>
                <a:gd name="connsiteY0" fmla="*/ 598971 h 705684"/>
                <a:gd name="connsiteX1" fmla="*/ 454633 w 707589"/>
                <a:gd name="connsiteY1" fmla="*/ 622685 h 705684"/>
                <a:gd name="connsiteX2" fmla="*/ 695867 w 707589"/>
                <a:gd name="connsiteY2" fmla="*/ 678550 h 705684"/>
                <a:gd name="connsiteX3" fmla="*/ 707589 w 707589"/>
                <a:gd name="connsiteY3" fmla="*/ 694636 h 705684"/>
                <a:gd name="connsiteX4" fmla="*/ 317937 w 707589"/>
                <a:gd name="connsiteY4" fmla="*/ 694636 h 705684"/>
                <a:gd name="connsiteX5" fmla="*/ 317936 w 707589"/>
                <a:gd name="connsiteY5" fmla="*/ 694636 h 705684"/>
                <a:gd name="connsiteX6" fmla="*/ 317936 w 707589"/>
                <a:gd name="connsiteY6" fmla="*/ 705684 h 705684"/>
                <a:gd name="connsiteX7" fmla="*/ 274007 w 707589"/>
                <a:gd name="connsiteY7" fmla="*/ 705684 h 705684"/>
                <a:gd name="connsiteX8" fmla="*/ 199950 w 707589"/>
                <a:gd name="connsiteY8" fmla="*/ 684706 h 705684"/>
                <a:gd name="connsiteX9" fmla="*/ 130409 w 707589"/>
                <a:gd name="connsiteY9" fmla="*/ 661904 h 705684"/>
                <a:gd name="connsiteX10" fmla="*/ 70802 w 707589"/>
                <a:gd name="connsiteY10" fmla="*/ 647311 h 705684"/>
                <a:gd name="connsiteX11" fmla="*/ 414896 w 707589"/>
                <a:gd name="connsiteY11" fmla="*/ 598971 h 705684"/>
                <a:gd name="connsiteX12" fmla="*/ 261325 w 707589"/>
                <a:gd name="connsiteY12" fmla="*/ 0 h 705684"/>
                <a:gd name="connsiteX13" fmla="*/ 305077 w 707589"/>
                <a:gd name="connsiteY13" fmla="*/ 123622 h 705684"/>
                <a:gd name="connsiteX14" fmla="*/ 57650 w 707589"/>
                <a:gd name="connsiteY14" fmla="*/ 271210 h 705684"/>
                <a:gd name="connsiteX15" fmla="*/ 18595 w 707589"/>
                <a:gd name="connsiteY15" fmla="*/ 206074 h 705684"/>
                <a:gd name="connsiteX16" fmla="*/ 0 w 707589"/>
                <a:gd name="connsiteY16" fmla="*/ 172819 h 705684"/>
                <a:gd name="connsiteX17" fmla="*/ 26225 w 707589"/>
                <a:gd name="connsiteY17" fmla="*/ 166696 h 705684"/>
                <a:gd name="connsiteX18" fmla="*/ 155351 w 707589"/>
                <a:gd name="connsiteY18" fmla="*/ 88826 h 705684"/>
                <a:gd name="connsiteX19" fmla="*/ 234691 w 707589"/>
                <a:gd name="connsiteY19" fmla="*/ 24012 h 705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89" h="705684">
                  <a:moveTo>
                    <a:pt x="414896" y="598971"/>
                  </a:moveTo>
                  <a:cubicBezTo>
                    <a:pt x="441086" y="613564"/>
                    <a:pt x="454633" y="622685"/>
                    <a:pt x="454633" y="622685"/>
                  </a:cubicBezTo>
                  <a:cubicBezTo>
                    <a:pt x="454633" y="622685"/>
                    <a:pt x="631648" y="623383"/>
                    <a:pt x="695867" y="678550"/>
                  </a:cubicBezTo>
                  <a:lnTo>
                    <a:pt x="707589" y="694636"/>
                  </a:lnTo>
                  <a:lnTo>
                    <a:pt x="317937" y="694636"/>
                  </a:lnTo>
                  <a:lnTo>
                    <a:pt x="317936" y="694636"/>
                  </a:lnTo>
                  <a:lnTo>
                    <a:pt x="317936" y="705684"/>
                  </a:lnTo>
                  <a:lnTo>
                    <a:pt x="274007" y="705684"/>
                  </a:lnTo>
                  <a:cubicBezTo>
                    <a:pt x="251429" y="705684"/>
                    <a:pt x="221625" y="691091"/>
                    <a:pt x="199950" y="684706"/>
                  </a:cubicBezTo>
                  <a:cubicBezTo>
                    <a:pt x="177372" y="677410"/>
                    <a:pt x="153890" y="669201"/>
                    <a:pt x="130409" y="661904"/>
                  </a:cubicBezTo>
                  <a:cubicBezTo>
                    <a:pt x="110540" y="656432"/>
                    <a:pt x="90671" y="650959"/>
                    <a:pt x="70802" y="647311"/>
                  </a:cubicBezTo>
                  <a:cubicBezTo>
                    <a:pt x="138537" y="650959"/>
                    <a:pt x="279426" y="648223"/>
                    <a:pt x="414896" y="598971"/>
                  </a:cubicBezTo>
                  <a:close/>
                  <a:moveTo>
                    <a:pt x="261325" y="0"/>
                  </a:moveTo>
                  <a:lnTo>
                    <a:pt x="305077" y="123622"/>
                  </a:lnTo>
                  <a:cubicBezTo>
                    <a:pt x="191710" y="194247"/>
                    <a:pt x="104436" y="260344"/>
                    <a:pt x="57650" y="271210"/>
                  </a:cubicBezTo>
                  <a:cubicBezTo>
                    <a:pt x="43254" y="248121"/>
                    <a:pt x="30151" y="226107"/>
                    <a:pt x="18595" y="206074"/>
                  </a:cubicBezTo>
                  <a:lnTo>
                    <a:pt x="0" y="172819"/>
                  </a:lnTo>
                  <a:lnTo>
                    <a:pt x="26225" y="166696"/>
                  </a:lnTo>
                  <a:cubicBezTo>
                    <a:pt x="66474" y="152172"/>
                    <a:pt x="112690" y="122023"/>
                    <a:pt x="155351" y="88826"/>
                  </a:cubicBezTo>
                  <a:cubicBezTo>
                    <a:pt x="184243" y="67146"/>
                    <a:pt x="211555" y="44337"/>
                    <a:pt x="234691" y="24012"/>
                  </a:cubicBezTo>
                  <a:close/>
                </a:path>
              </a:pathLst>
            </a:custGeom>
            <a:solidFill>
              <a:srgbClr val="FC67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2B108FF7-3645-433D-BA03-8EB7EBA07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74442" y="7829329"/>
              <a:ext cx="400115" cy="241533"/>
            </a:xfrm>
            <a:custGeom>
              <a:avLst/>
              <a:gdLst>
                <a:gd name="connsiteX0" fmla="*/ 141385 w 400115"/>
                <a:gd name="connsiteY0" fmla="*/ 175552 h 241533"/>
                <a:gd name="connsiteX1" fmla="*/ 144955 w 400115"/>
                <a:gd name="connsiteY1" fmla="*/ 181793 h 241533"/>
                <a:gd name="connsiteX2" fmla="*/ 94087 w 400115"/>
                <a:gd name="connsiteY2" fmla="*/ 241533 h 241533"/>
                <a:gd name="connsiteX3" fmla="*/ 92303 w 400115"/>
                <a:gd name="connsiteY3" fmla="*/ 241533 h 241533"/>
                <a:gd name="connsiteX4" fmla="*/ 87840 w 400115"/>
                <a:gd name="connsiteY4" fmla="*/ 239749 h 241533"/>
                <a:gd name="connsiteX5" fmla="*/ 90518 w 400115"/>
                <a:gd name="connsiteY5" fmla="*/ 232616 h 241533"/>
                <a:gd name="connsiteX6" fmla="*/ 136031 w 400115"/>
                <a:gd name="connsiteY6" fmla="*/ 178227 h 241533"/>
                <a:gd name="connsiteX7" fmla="*/ 141385 w 400115"/>
                <a:gd name="connsiteY7" fmla="*/ 175552 h 241533"/>
                <a:gd name="connsiteX8" fmla="*/ 369370 w 400115"/>
                <a:gd name="connsiteY8" fmla="*/ 11186 h 241533"/>
                <a:gd name="connsiteX9" fmla="*/ 384465 w 400115"/>
                <a:gd name="connsiteY9" fmla="*/ 14662 h 241533"/>
                <a:gd name="connsiteX10" fmla="*/ 400017 w 400115"/>
                <a:gd name="connsiteY10" fmla="*/ 47107 h 241533"/>
                <a:gd name="connsiteX11" fmla="*/ 395443 w 400115"/>
                <a:gd name="connsiteY11" fmla="*/ 51742 h 241533"/>
                <a:gd name="connsiteX12" fmla="*/ 394528 w 400115"/>
                <a:gd name="connsiteY12" fmla="*/ 51742 h 241533"/>
                <a:gd name="connsiteX13" fmla="*/ 389954 w 400115"/>
                <a:gd name="connsiteY13" fmla="*/ 46180 h 241533"/>
                <a:gd name="connsiteX14" fmla="*/ 383550 w 400115"/>
                <a:gd name="connsiteY14" fmla="*/ 26713 h 241533"/>
                <a:gd name="connsiteX15" fmla="*/ 356105 w 400115"/>
                <a:gd name="connsiteY15" fmla="*/ 81405 h 241533"/>
                <a:gd name="connsiteX16" fmla="*/ 351531 w 400115"/>
                <a:gd name="connsiteY16" fmla="*/ 86040 h 241533"/>
                <a:gd name="connsiteX17" fmla="*/ 349701 w 400115"/>
                <a:gd name="connsiteY17" fmla="*/ 85113 h 241533"/>
                <a:gd name="connsiteX18" fmla="*/ 346957 w 400115"/>
                <a:gd name="connsiteY18" fmla="*/ 79551 h 241533"/>
                <a:gd name="connsiteX19" fmla="*/ 376232 w 400115"/>
                <a:gd name="connsiteY19" fmla="*/ 21151 h 241533"/>
                <a:gd name="connsiteX20" fmla="*/ 360679 w 400115"/>
                <a:gd name="connsiteY20" fmla="*/ 23932 h 241533"/>
                <a:gd name="connsiteX21" fmla="*/ 354276 w 400115"/>
                <a:gd name="connsiteY21" fmla="*/ 21151 h 241533"/>
                <a:gd name="connsiteX22" fmla="*/ 357020 w 400115"/>
                <a:gd name="connsiteY22" fmla="*/ 14662 h 241533"/>
                <a:gd name="connsiteX23" fmla="*/ 369370 w 400115"/>
                <a:gd name="connsiteY23" fmla="*/ 11186 h 241533"/>
                <a:gd name="connsiteX24" fmla="*/ 20334 w 400115"/>
                <a:gd name="connsiteY24" fmla="*/ 180 h 241533"/>
                <a:gd name="connsiteX25" fmla="*/ 26482 w 400115"/>
                <a:gd name="connsiteY25" fmla="*/ 3804 h 241533"/>
                <a:gd name="connsiteX26" fmla="*/ 15064 w 400115"/>
                <a:gd name="connsiteY26" fmla="*/ 127010 h 241533"/>
                <a:gd name="connsiteX27" fmla="*/ 14186 w 400115"/>
                <a:gd name="connsiteY27" fmla="*/ 130634 h 241533"/>
                <a:gd name="connsiteX28" fmla="*/ 9795 w 400115"/>
                <a:gd name="connsiteY28" fmla="*/ 146941 h 241533"/>
                <a:gd name="connsiteX29" fmla="*/ 15064 w 400115"/>
                <a:gd name="connsiteY29" fmla="*/ 162342 h 241533"/>
                <a:gd name="connsiteX30" fmla="*/ 24726 w 400115"/>
                <a:gd name="connsiteY30" fmla="*/ 165965 h 241533"/>
                <a:gd name="connsiteX31" fmla="*/ 44927 w 400115"/>
                <a:gd name="connsiteY31" fmla="*/ 167777 h 241533"/>
                <a:gd name="connsiteX32" fmla="*/ 50197 w 400115"/>
                <a:gd name="connsiteY32" fmla="*/ 173213 h 241533"/>
                <a:gd name="connsiteX33" fmla="*/ 44927 w 400115"/>
                <a:gd name="connsiteY33" fmla="*/ 177742 h 241533"/>
                <a:gd name="connsiteX34" fmla="*/ 22969 w 400115"/>
                <a:gd name="connsiteY34" fmla="*/ 175025 h 241533"/>
                <a:gd name="connsiteX35" fmla="*/ 9795 w 400115"/>
                <a:gd name="connsiteY35" fmla="*/ 169589 h 241533"/>
                <a:gd name="connsiteX36" fmla="*/ 133 w 400115"/>
                <a:gd name="connsiteY36" fmla="*/ 146035 h 241533"/>
                <a:gd name="connsiteX37" fmla="*/ 5403 w 400115"/>
                <a:gd name="connsiteY37" fmla="*/ 126104 h 241533"/>
                <a:gd name="connsiteX38" fmla="*/ 5403 w 400115"/>
                <a:gd name="connsiteY38" fmla="*/ 124292 h 241533"/>
                <a:gd name="connsiteX39" fmla="*/ 16821 w 400115"/>
                <a:gd name="connsiteY39" fmla="*/ 5616 h 241533"/>
                <a:gd name="connsiteX40" fmla="*/ 20334 w 400115"/>
                <a:gd name="connsiteY40" fmla="*/ 180 h 24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0115" h="241533">
                  <a:moveTo>
                    <a:pt x="141385" y="175552"/>
                  </a:moveTo>
                  <a:cubicBezTo>
                    <a:pt x="144063" y="176444"/>
                    <a:pt x="145848" y="178227"/>
                    <a:pt x="144955" y="181793"/>
                  </a:cubicBezTo>
                  <a:cubicBezTo>
                    <a:pt x="137816" y="207651"/>
                    <a:pt x="119075" y="229050"/>
                    <a:pt x="94087" y="241533"/>
                  </a:cubicBezTo>
                  <a:cubicBezTo>
                    <a:pt x="93195" y="241533"/>
                    <a:pt x="92303" y="241533"/>
                    <a:pt x="92303" y="241533"/>
                  </a:cubicBezTo>
                  <a:cubicBezTo>
                    <a:pt x="90518" y="241533"/>
                    <a:pt x="88733" y="240641"/>
                    <a:pt x="87840" y="239749"/>
                  </a:cubicBezTo>
                  <a:cubicBezTo>
                    <a:pt x="86948" y="236183"/>
                    <a:pt x="87840" y="234400"/>
                    <a:pt x="90518" y="232616"/>
                  </a:cubicBezTo>
                  <a:cubicBezTo>
                    <a:pt x="111936" y="221917"/>
                    <a:pt x="129784" y="202301"/>
                    <a:pt x="136031" y="178227"/>
                  </a:cubicBezTo>
                  <a:cubicBezTo>
                    <a:pt x="136923" y="176444"/>
                    <a:pt x="138708" y="174660"/>
                    <a:pt x="141385" y="175552"/>
                  </a:cubicBezTo>
                  <a:close/>
                  <a:moveTo>
                    <a:pt x="369370" y="11186"/>
                  </a:moveTo>
                  <a:cubicBezTo>
                    <a:pt x="374173" y="10491"/>
                    <a:pt x="379434" y="10954"/>
                    <a:pt x="384465" y="14662"/>
                  </a:cubicBezTo>
                  <a:cubicBezTo>
                    <a:pt x="395443" y="21151"/>
                    <a:pt x="400932" y="34129"/>
                    <a:pt x="400017" y="47107"/>
                  </a:cubicBezTo>
                  <a:cubicBezTo>
                    <a:pt x="400017" y="49888"/>
                    <a:pt x="397273" y="51742"/>
                    <a:pt x="395443" y="51742"/>
                  </a:cubicBezTo>
                  <a:lnTo>
                    <a:pt x="394528" y="51742"/>
                  </a:lnTo>
                  <a:cubicBezTo>
                    <a:pt x="392699" y="51742"/>
                    <a:pt x="389954" y="48961"/>
                    <a:pt x="389954" y="46180"/>
                  </a:cubicBezTo>
                  <a:cubicBezTo>
                    <a:pt x="390869" y="38764"/>
                    <a:pt x="388124" y="32275"/>
                    <a:pt x="383550" y="26713"/>
                  </a:cubicBezTo>
                  <a:cubicBezTo>
                    <a:pt x="370743" y="42472"/>
                    <a:pt x="361594" y="61012"/>
                    <a:pt x="356105" y="81405"/>
                  </a:cubicBezTo>
                  <a:cubicBezTo>
                    <a:pt x="355190" y="84186"/>
                    <a:pt x="354276" y="86040"/>
                    <a:pt x="351531" y="86040"/>
                  </a:cubicBezTo>
                  <a:cubicBezTo>
                    <a:pt x="350616" y="86040"/>
                    <a:pt x="350616" y="85113"/>
                    <a:pt x="349701" y="85113"/>
                  </a:cubicBezTo>
                  <a:cubicBezTo>
                    <a:pt x="347872" y="84186"/>
                    <a:pt x="346042" y="81405"/>
                    <a:pt x="346957" y="79551"/>
                  </a:cubicBezTo>
                  <a:cubicBezTo>
                    <a:pt x="351531" y="57304"/>
                    <a:pt x="362509" y="37837"/>
                    <a:pt x="376232" y="21151"/>
                  </a:cubicBezTo>
                  <a:cubicBezTo>
                    <a:pt x="371657" y="20224"/>
                    <a:pt x="367083" y="21151"/>
                    <a:pt x="360679" y="23932"/>
                  </a:cubicBezTo>
                  <a:cubicBezTo>
                    <a:pt x="357935" y="24859"/>
                    <a:pt x="355190" y="23932"/>
                    <a:pt x="354276" y="21151"/>
                  </a:cubicBezTo>
                  <a:cubicBezTo>
                    <a:pt x="353361" y="18370"/>
                    <a:pt x="354276" y="16516"/>
                    <a:pt x="357020" y="14662"/>
                  </a:cubicBezTo>
                  <a:cubicBezTo>
                    <a:pt x="360222" y="13735"/>
                    <a:pt x="364567" y="11881"/>
                    <a:pt x="369370" y="11186"/>
                  </a:cubicBezTo>
                  <a:close/>
                  <a:moveTo>
                    <a:pt x="20334" y="180"/>
                  </a:moveTo>
                  <a:cubicBezTo>
                    <a:pt x="23848" y="-726"/>
                    <a:pt x="25604" y="1992"/>
                    <a:pt x="26482" y="3804"/>
                  </a:cubicBezTo>
                  <a:cubicBezTo>
                    <a:pt x="32631" y="45477"/>
                    <a:pt x="29117" y="88055"/>
                    <a:pt x="15064" y="127010"/>
                  </a:cubicBezTo>
                  <a:lnTo>
                    <a:pt x="14186" y="130634"/>
                  </a:lnTo>
                  <a:cubicBezTo>
                    <a:pt x="11551" y="135164"/>
                    <a:pt x="9795" y="141505"/>
                    <a:pt x="9795" y="146941"/>
                  </a:cubicBezTo>
                  <a:cubicBezTo>
                    <a:pt x="8916" y="152376"/>
                    <a:pt x="10673" y="158718"/>
                    <a:pt x="15064" y="162342"/>
                  </a:cubicBezTo>
                  <a:cubicBezTo>
                    <a:pt x="16821" y="164153"/>
                    <a:pt x="20334" y="165059"/>
                    <a:pt x="24726" y="165965"/>
                  </a:cubicBezTo>
                  <a:cubicBezTo>
                    <a:pt x="31752" y="166871"/>
                    <a:pt x="38779" y="167777"/>
                    <a:pt x="44927" y="167777"/>
                  </a:cubicBezTo>
                  <a:cubicBezTo>
                    <a:pt x="48440" y="167777"/>
                    <a:pt x="50197" y="169589"/>
                    <a:pt x="50197" y="173213"/>
                  </a:cubicBezTo>
                  <a:cubicBezTo>
                    <a:pt x="49318" y="175025"/>
                    <a:pt x="48440" y="177742"/>
                    <a:pt x="44927" y="177742"/>
                  </a:cubicBezTo>
                  <a:cubicBezTo>
                    <a:pt x="37900" y="177742"/>
                    <a:pt x="29996" y="176836"/>
                    <a:pt x="22969" y="175025"/>
                  </a:cubicBezTo>
                  <a:cubicBezTo>
                    <a:pt x="18578" y="174119"/>
                    <a:pt x="13308" y="173213"/>
                    <a:pt x="9795" y="169589"/>
                  </a:cubicBezTo>
                  <a:cubicBezTo>
                    <a:pt x="2768" y="165059"/>
                    <a:pt x="-745" y="156000"/>
                    <a:pt x="133" y="146035"/>
                  </a:cubicBezTo>
                  <a:cubicBezTo>
                    <a:pt x="1012" y="139693"/>
                    <a:pt x="2768" y="132446"/>
                    <a:pt x="5403" y="126104"/>
                  </a:cubicBezTo>
                  <a:lnTo>
                    <a:pt x="5403" y="124292"/>
                  </a:lnTo>
                  <a:cubicBezTo>
                    <a:pt x="19456" y="86243"/>
                    <a:pt x="22969" y="45477"/>
                    <a:pt x="16821" y="5616"/>
                  </a:cubicBezTo>
                  <a:cubicBezTo>
                    <a:pt x="16821" y="2898"/>
                    <a:pt x="18578" y="180"/>
                    <a:pt x="20334" y="180"/>
                  </a:cubicBezTo>
                  <a:close/>
                </a:path>
              </a:pathLst>
            </a:custGeom>
            <a:solidFill>
              <a:srgbClr val="FC67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8A309DB4-4A5C-47C7-A370-648E03C26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42457" y="9594424"/>
              <a:ext cx="1011532" cy="1218807"/>
            </a:xfrm>
            <a:custGeom>
              <a:avLst/>
              <a:gdLst>
                <a:gd name="connsiteX0" fmla="*/ 651264 w 1011532"/>
                <a:gd name="connsiteY0" fmla="*/ 1167912 h 1218807"/>
                <a:gd name="connsiteX1" fmla="*/ 676720 w 1011532"/>
                <a:gd name="connsiteY1" fmla="*/ 1193822 h 1218807"/>
                <a:gd name="connsiteX2" fmla="*/ 651264 w 1011532"/>
                <a:gd name="connsiteY2" fmla="*/ 1218807 h 1218807"/>
                <a:gd name="connsiteX3" fmla="*/ 625810 w 1011532"/>
                <a:gd name="connsiteY3" fmla="*/ 1193822 h 1218807"/>
                <a:gd name="connsiteX4" fmla="*/ 651264 w 1011532"/>
                <a:gd name="connsiteY4" fmla="*/ 1167912 h 1218807"/>
                <a:gd name="connsiteX5" fmla="*/ 161434 w 1011532"/>
                <a:gd name="connsiteY5" fmla="*/ 1151967 h 1218807"/>
                <a:gd name="connsiteX6" fmla="*/ 186418 w 1011532"/>
                <a:gd name="connsiteY6" fmla="*/ 1175449 h 1218807"/>
                <a:gd name="connsiteX7" fmla="*/ 161434 w 1011532"/>
                <a:gd name="connsiteY7" fmla="*/ 1198930 h 1218807"/>
                <a:gd name="connsiteX8" fmla="*/ 135526 w 1011532"/>
                <a:gd name="connsiteY8" fmla="*/ 1175449 h 1218807"/>
                <a:gd name="connsiteX9" fmla="*/ 161434 w 1011532"/>
                <a:gd name="connsiteY9" fmla="*/ 1151967 h 1218807"/>
                <a:gd name="connsiteX10" fmla="*/ 324408 w 1011532"/>
                <a:gd name="connsiteY10" fmla="*/ 1072246 h 1218807"/>
                <a:gd name="connsiteX11" fmla="*/ 349864 w 1011532"/>
                <a:gd name="connsiteY11" fmla="*/ 1095728 h 1218807"/>
                <a:gd name="connsiteX12" fmla="*/ 324408 w 1011532"/>
                <a:gd name="connsiteY12" fmla="*/ 1119209 h 1218807"/>
                <a:gd name="connsiteX13" fmla="*/ 298953 w 1011532"/>
                <a:gd name="connsiteY13" fmla="*/ 1095728 h 1218807"/>
                <a:gd name="connsiteX14" fmla="*/ 324408 w 1011532"/>
                <a:gd name="connsiteY14" fmla="*/ 1072246 h 1218807"/>
                <a:gd name="connsiteX15" fmla="*/ 986546 w 1011532"/>
                <a:gd name="connsiteY15" fmla="*/ 1068262 h 1218807"/>
                <a:gd name="connsiteX16" fmla="*/ 1011532 w 1011532"/>
                <a:gd name="connsiteY16" fmla="*/ 1091744 h 1218807"/>
                <a:gd name="connsiteX17" fmla="*/ 986546 w 1011532"/>
                <a:gd name="connsiteY17" fmla="*/ 1115225 h 1218807"/>
                <a:gd name="connsiteX18" fmla="*/ 960638 w 1011532"/>
                <a:gd name="connsiteY18" fmla="*/ 1091744 h 1218807"/>
                <a:gd name="connsiteX19" fmla="*/ 986546 w 1011532"/>
                <a:gd name="connsiteY19" fmla="*/ 1068262 h 1218807"/>
                <a:gd name="connsiteX20" fmla="*/ 815602 w 1011532"/>
                <a:gd name="connsiteY20" fmla="*/ 960637 h 1218807"/>
                <a:gd name="connsiteX21" fmla="*/ 840146 w 1011532"/>
                <a:gd name="connsiteY21" fmla="*/ 986547 h 1218807"/>
                <a:gd name="connsiteX22" fmla="*/ 815602 w 1011532"/>
                <a:gd name="connsiteY22" fmla="*/ 1011532 h 1218807"/>
                <a:gd name="connsiteX23" fmla="*/ 789238 w 1011532"/>
                <a:gd name="connsiteY23" fmla="*/ 986547 h 1218807"/>
                <a:gd name="connsiteX24" fmla="*/ 815602 w 1011532"/>
                <a:gd name="connsiteY24" fmla="*/ 960637 h 1218807"/>
                <a:gd name="connsiteX25" fmla="*/ 400598 w 1011532"/>
                <a:gd name="connsiteY25" fmla="*/ 849028 h 1218807"/>
                <a:gd name="connsiteX26" fmla="*/ 425580 w 1011532"/>
                <a:gd name="connsiteY26" fmla="*/ 874938 h 1218807"/>
                <a:gd name="connsiteX27" fmla="*/ 400598 w 1011532"/>
                <a:gd name="connsiteY27" fmla="*/ 899923 h 1218807"/>
                <a:gd name="connsiteX28" fmla="*/ 374690 w 1011532"/>
                <a:gd name="connsiteY28" fmla="*/ 874938 h 1218807"/>
                <a:gd name="connsiteX29" fmla="*/ 400598 w 1011532"/>
                <a:gd name="connsiteY29" fmla="*/ 849028 h 1218807"/>
                <a:gd name="connsiteX30" fmla="*/ 801122 w 1011532"/>
                <a:gd name="connsiteY30" fmla="*/ 722512 h 1218807"/>
                <a:gd name="connsiteX31" fmla="*/ 825666 w 1011532"/>
                <a:gd name="connsiteY31" fmla="*/ 748422 h 1218807"/>
                <a:gd name="connsiteX32" fmla="*/ 801122 w 1011532"/>
                <a:gd name="connsiteY32" fmla="*/ 773407 h 1218807"/>
                <a:gd name="connsiteX33" fmla="*/ 774758 w 1011532"/>
                <a:gd name="connsiteY33" fmla="*/ 748422 h 1218807"/>
                <a:gd name="connsiteX34" fmla="*/ 801122 w 1011532"/>
                <a:gd name="connsiteY34" fmla="*/ 722512 h 1218807"/>
                <a:gd name="connsiteX35" fmla="*/ 487066 w 1011532"/>
                <a:gd name="connsiteY35" fmla="*/ 640911 h 1218807"/>
                <a:gd name="connsiteX36" fmla="*/ 493360 w 1011532"/>
                <a:gd name="connsiteY36" fmla="*/ 655704 h 1218807"/>
                <a:gd name="connsiteX37" fmla="*/ 466996 w 1011532"/>
                <a:gd name="connsiteY37" fmla="*/ 680688 h 1218807"/>
                <a:gd name="connsiteX38" fmla="*/ 449610 w 1011532"/>
                <a:gd name="connsiteY38" fmla="*/ 673401 h 1218807"/>
                <a:gd name="connsiteX39" fmla="*/ 444114 w 1011532"/>
                <a:gd name="connsiteY39" fmla="*/ 659818 h 1218807"/>
                <a:gd name="connsiteX40" fmla="*/ 485276 w 1011532"/>
                <a:gd name="connsiteY40" fmla="*/ 641942 h 1218807"/>
                <a:gd name="connsiteX41" fmla="*/ 345480 w 1011532"/>
                <a:gd name="connsiteY41" fmla="*/ 629796 h 1218807"/>
                <a:gd name="connsiteX42" fmla="*/ 369832 w 1011532"/>
                <a:gd name="connsiteY42" fmla="*/ 654779 h 1218807"/>
                <a:gd name="connsiteX43" fmla="*/ 345480 w 1011532"/>
                <a:gd name="connsiteY43" fmla="*/ 680688 h 1218807"/>
                <a:gd name="connsiteX44" fmla="*/ 322869 w 1011532"/>
                <a:gd name="connsiteY44" fmla="*/ 654779 h 1218807"/>
                <a:gd name="connsiteX45" fmla="*/ 345480 w 1011532"/>
                <a:gd name="connsiteY45" fmla="*/ 629796 h 1218807"/>
                <a:gd name="connsiteX46" fmla="*/ 924488 w 1011532"/>
                <a:gd name="connsiteY46" fmla="*/ 582890 h 1218807"/>
                <a:gd name="connsiteX47" fmla="*/ 928920 w 1011532"/>
                <a:gd name="connsiteY47" fmla="*/ 633991 h 1218807"/>
                <a:gd name="connsiteX48" fmla="*/ 899436 w 1011532"/>
                <a:gd name="connsiteY48" fmla="*/ 613813 h 1218807"/>
                <a:gd name="connsiteX49" fmla="*/ 920032 w 1011532"/>
                <a:gd name="connsiteY49" fmla="*/ 583845 h 1218807"/>
                <a:gd name="connsiteX50" fmla="*/ 924488 w 1011532"/>
                <a:gd name="connsiteY50" fmla="*/ 582890 h 1218807"/>
                <a:gd name="connsiteX51" fmla="*/ 622892 w 1011532"/>
                <a:gd name="connsiteY51" fmla="*/ 474339 h 1218807"/>
                <a:gd name="connsiteX52" fmla="*/ 648800 w 1011532"/>
                <a:gd name="connsiteY52" fmla="*/ 500249 h 1218807"/>
                <a:gd name="connsiteX53" fmla="*/ 622892 w 1011532"/>
                <a:gd name="connsiteY53" fmla="*/ 525234 h 1218807"/>
                <a:gd name="connsiteX54" fmla="*/ 597908 w 1011532"/>
                <a:gd name="connsiteY54" fmla="*/ 500249 h 1218807"/>
                <a:gd name="connsiteX55" fmla="*/ 622892 w 1011532"/>
                <a:gd name="connsiteY55" fmla="*/ 474339 h 1218807"/>
                <a:gd name="connsiteX56" fmla="*/ 61784 w 1011532"/>
                <a:gd name="connsiteY56" fmla="*/ 438466 h 1218807"/>
                <a:gd name="connsiteX57" fmla="*/ 79481 w 1011532"/>
                <a:gd name="connsiteY57" fmla="*/ 445753 h 1218807"/>
                <a:gd name="connsiteX58" fmla="*/ 86239 w 1011532"/>
                <a:gd name="connsiteY58" fmla="*/ 462162 h 1218807"/>
                <a:gd name="connsiteX59" fmla="*/ 51133 w 1011532"/>
                <a:gd name="connsiteY59" fmla="*/ 484813 h 1218807"/>
                <a:gd name="connsiteX60" fmla="*/ 43624 w 1011532"/>
                <a:gd name="connsiteY60" fmla="*/ 481609 h 1218807"/>
                <a:gd name="connsiteX61" fmla="*/ 35874 w 1011532"/>
                <a:gd name="connsiteY61" fmla="*/ 463449 h 1218807"/>
                <a:gd name="connsiteX62" fmla="*/ 61784 w 1011532"/>
                <a:gd name="connsiteY62" fmla="*/ 438466 h 1218807"/>
                <a:gd name="connsiteX63" fmla="*/ 410998 w 1011532"/>
                <a:gd name="connsiteY63" fmla="*/ 406577 h 1218807"/>
                <a:gd name="connsiteX64" fmla="*/ 433610 w 1011532"/>
                <a:gd name="connsiteY64" fmla="*/ 431560 h 1218807"/>
                <a:gd name="connsiteX65" fmla="*/ 410998 w 1011532"/>
                <a:gd name="connsiteY65" fmla="*/ 457469 h 1218807"/>
                <a:gd name="connsiteX66" fmla="*/ 386646 w 1011532"/>
                <a:gd name="connsiteY66" fmla="*/ 431560 h 1218807"/>
                <a:gd name="connsiteX67" fmla="*/ 410998 w 1011532"/>
                <a:gd name="connsiteY67" fmla="*/ 406577 h 1218807"/>
                <a:gd name="connsiteX68" fmla="*/ 232258 w 1011532"/>
                <a:gd name="connsiteY68" fmla="*/ 358745 h 1218807"/>
                <a:gd name="connsiteX69" fmla="*/ 258167 w 1011532"/>
                <a:gd name="connsiteY69" fmla="*/ 384654 h 1218807"/>
                <a:gd name="connsiteX70" fmla="*/ 232258 w 1011532"/>
                <a:gd name="connsiteY70" fmla="*/ 409637 h 1218807"/>
                <a:gd name="connsiteX71" fmla="*/ 207275 w 1011532"/>
                <a:gd name="connsiteY71" fmla="*/ 384654 h 1218807"/>
                <a:gd name="connsiteX72" fmla="*/ 232258 w 1011532"/>
                <a:gd name="connsiteY72" fmla="*/ 358745 h 1218807"/>
                <a:gd name="connsiteX73" fmla="*/ 915890 w 1011532"/>
                <a:gd name="connsiteY73" fmla="*/ 289643 h 1218807"/>
                <a:gd name="connsiteX74" fmla="*/ 915874 w 1011532"/>
                <a:gd name="connsiteY74" fmla="*/ 294968 h 1218807"/>
                <a:gd name="connsiteX75" fmla="*/ 916348 w 1011532"/>
                <a:gd name="connsiteY75" fmla="*/ 294968 h 1218807"/>
                <a:gd name="connsiteX76" fmla="*/ 919890 w 1011532"/>
                <a:gd name="connsiteY76" fmla="*/ 344934 h 1218807"/>
                <a:gd name="connsiteX77" fmla="*/ 912804 w 1011532"/>
                <a:gd name="connsiteY77" fmla="*/ 345860 h 1218807"/>
                <a:gd name="connsiteX78" fmla="*/ 888888 w 1011532"/>
                <a:gd name="connsiteY78" fmla="*/ 319951 h 1218807"/>
                <a:gd name="connsiteX79" fmla="*/ 888988 w 1011532"/>
                <a:gd name="connsiteY79" fmla="*/ 319698 h 1218807"/>
                <a:gd name="connsiteX80" fmla="*/ 888176 w 1011532"/>
                <a:gd name="connsiteY80" fmla="*/ 318205 h 1218807"/>
                <a:gd name="connsiteX81" fmla="*/ 911368 w 1011532"/>
                <a:gd name="connsiteY81" fmla="*/ 290196 h 1218807"/>
                <a:gd name="connsiteX82" fmla="*/ 915890 w 1011532"/>
                <a:gd name="connsiteY82" fmla="*/ 289643 h 1218807"/>
                <a:gd name="connsiteX83" fmla="*/ 23482 w 1011532"/>
                <a:gd name="connsiteY83" fmla="*/ 279024 h 1218807"/>
                <a:gd name="connsiteX84" fmla="*/ 46963 w 1011532"/>
                <a:gd name="connsiteY84" fmla="*/ 302506 h 1218807"/>
                <a:gd name="connsiteX85" fmla="*/ 23482 w 1011532"/>
                <a:gd name="connsiteY85" fmla="*/ 325987 h 1218807"/>
                <a:gd name="connsiteX86" fmla="*/ 0 w 1011532"/>
                <a:gd name="connsiteY86" fmla="*/ 302506 h 1218807"/>
                <a:gd name="connsiteX87" fmla="*/ 23482 w 1011532"/>
                <a:gd name="connsiteY87" fmla="*/ 279024 h 1218807"/>
                <a:gd name="connsiteX88" fmla="*/ 159753 w 1011532"/>
                <a:gd name="connsiteY88" fmla="*/ 267064 h 1218807"/>
                <a:gd name="connsiteX89" fmla="*/ 184352 w 1011532"/>
                <a:gd name="connsiteY89" fmla="*/ 292974 h 1218807"/>
                <a:gd name="connsiteX90" fmla="*/ 157930 w 1011532"/>
                <a:gd name="connsiteY90" fmla="*/ 317959 h 1218807"/>
                <a:gd name="connsiteX91" fmla="*/ 153375 w 1011532"/>
                <a:gd name="connsiteY91" fmla="*/ 317959 h 1218807"/>
                <a:gd name="connsiteX92" fmla="*/ 159753 w 1011532"/>
                <a:gd name="connsiteY92" fmla="*/ 267064 h 1218807"/>
                <a:gd name="connsiteX93" fmla="*/ 776394 w 1011532"/>
                <a:gd name="connsiteY93" fmla="*/ 260281 h 1218807"/>
                <a:gd name="connsiteX94" fmla="*/ 790124 w 1011532"/>
                <a:gd name="connsiteY94" fmla="*/ 273504 h 1218807"/>
                <a:gd name="connsiteX95" fmla="*/ 779494 w 1011532"/>
                <a:gd name="connsiteY95" fmla="*/ 307537 h 1218807"/>
                <a:gd name="connsiteX96" fmla="*/ 746720 w 1011532"/>
                <a:gd name="connsiteY96" fmla="*/ 295580 h 1218807"/>
                <a:gd name="connsiteX97" fmla="*/ 757350 w 1011532"/>
                <a:gd name="connsiteY97" fmla="*/ 261546 h 1218807"/>
                <a:gd name="connsiteX98" fmla="*/ 776394 w 1011532"/>
                <a:gd name="connsiteY98" fmla="*/ 260281 h 1218807"/>
                <a:gd name="connsiteX99" fmla="*/ 598974 w 1011532"/>
                <a:gd name="connsiteY99" fmla="*/ 259092 h 1218807"/>
                <a:gd name="connsiteX100" fmla="*/ 624882 w 1011532"/>
                <a:gd name="connsiteY100" fmla="*/ 285002 h 1218807"/>
                <a:gd name="connsiteX101" fmla="*/ 598974 w 1011532"/>
                <a:gd name="connsiteY101" fmla="*/ 309987 h 1218807"/>
                <a:gd name="connsiteX102" fmla="*/ 573990 w 1011532"/>
                <a:gd name="connsiteY102" fmla="*/ 285002 h 1218807"/>
                <a:gd name="connsiteX103" fmla="*/ 598974 w 1011532"/>
                <a:gd name="connsiteY103" fmla="*/ 259092 h 1218807"/>
                <a:gd name="connsiteX104" fmla="*/ 428500 w 1011532"/>
                <a:gd name="connsiteY104" fmla="*/ 227204 h 1218807"/>
                <a:gd name="connsiteX105" fmla="*/ 453484 w 1011532"/>
                <a:gd name="connsiteY105" fmla="*/ 252189 h 1218807"/>
                <a:gd name="connsiteX106" fmla="*/ 428500 w 1011532"/>
                <a:gd name="connsiteY106" fmla="*/ 278099 h 1218807"/>
                <a:gd name="connsiteX107" fmla="*/ 402590 w 1011532"/>
                <a:gd name="connsiteY107" fmla="*/ 252189 h 1218807"/>
                <a:gd name="connsiteX108" fmla="*/ 428500 w 1011532"/>
                <a:gd name="connsiteY108" fmla="*/ 227204 h 1218807"/>
                <a:gd name="connsiteX109" fmla="*/ 134222 w 1011532"/>
                <a:gd name="connsiteY109" fmla="*/ 111609 h 1218807"/>
                <a:gd name="connsiteX110" fmla="*/ 158573 w 1011532"/>
                <a:gd name="connsiteY110" fmla="*/ 137063 h 1218807"/>
                <a:gd name="connsiteX111" fmla="*/ 134222 w 1011532"/>
                <a:gd name="connsiteY111" fmla="*/ 162517 h 1218807"/>
                <a:gd name="connsiteX112" fmla="*/ 111610 w 1011532"/>
                <a:gd name="connsiteY112" fmla="*/ 137063 h 1218807"/>
                <a:gd name="connsiteX113" fmla="*/ 111610 w 1011532"/>
                <a:gd name="connsiteY113" fmla="*/ 131609 h 1218807"/>
                <a:gd name="connsiteX114" fmla="*/ 127264 w 1011532"/>
                <a:gd name="connsiteY114" fmla="*/ 112518 h 1218807"/>
                <a:gd name="connsiteX115" fmla="*/ 134222 w 1011532"/>
                <a:gd name="connsiteY115" fmla="*/ 111609 h 1218807"/>
                <a:gd name="connsiteX116" fmla="*/ 272589 w 1011532"/>
                <a:gd name="connsiteY116" fmla="*/ 91678 h 1218807"/>
                <a:gd name="connsiteX117" fmla="*/ 298043 w 1011532"/>
                <a:gd name="connsiteY117" fmla="*/ 117588 h 1218807"/>
                <a:gd name="connsiteX118" fmla="*/ 272589 w 1011532"/>
                <a:gd name="connsiteY118" fmla="*/ 142573 h 1218807"/>
                <a:gd name="connsiteX119" fmla="*/ 247135 w 1011532"/>
                <a:gd name="connsiteY119" fmla="*/ 117588 h 1218807"/>
                <a:gd name="connsiteX120" fmla="*/ 272589 w 1011532"/>
                <a:gd name="connsiteY120" fmla="*/ 91678 h 1218807"/>
                <a:gd name="connsiteX121" fmla="*/ 664364 w 1011532"/>
                <a:gd name="connsiteY121" fmla="*/ 63777 h 1218807"/>
                <a:gd name="connsiteX122" fmla="*/ 688716 w 1011532"/>
                <a:gd name="connsiteY122" fmla="*/ 87259 h 1218807"/>
                <a:gd name="connsiteX123" fmla="*/ 664364 w 1011532"/>
                <a:gd name="connsiteY123" fmla="*/ 110740 h 1218807"/>
                <a:gd name="connsiteX124" fmla="*/ 641754 w 1011532"/>
                <a:gd name="connsiteY124" fmla="*/ 87259 h 1218807"/>
                <a:gd name="connsiteX125" fmla="*/ 664364 w 1011532"/>
                <a:gd name="connsiteY125" fmla="*/ 63777 h 1218807"/>
                <a:gd name="connsiteX126" fmla="*/ 732182 w 1011532"/>
                <a:gd name="connsiteY126" fmla="*/ 1135 h 1218807"/>
                <a:gd name="connsiteX127" fmla="*/ 750030 w 1011532"/>
                <a:gd name="connsiteY127" fmla="*/ 44741 h 1218807"/>
                <a:gd name="connsiteX128" fmla="*/ 734970 w 1011532"/>
                <a:gd name="connsiteY128" fmla="*/ 50892 h 1218807"/>
                <a:gd name="connsiteX129" fmla="*/ 709518 w 1011532"/>
                <a:gd name="connsiteY129" fmla="*/ 25908 h 1218807"/>
                <a:gd name="connsiteX130" fmla="*/ 716790 w 1011532"/>
                <a:gd name="connsiteY130" fmla="*/ 7403 h 1218807"/>
                <a:gd name="connsiteX131" fmla="*/ 491822 w 1011532"/>
                <a:gd name="connsiteY131" fmla="*/ 0 h 1218807"/>
                <a:gd name="connsiteX132" fmla="*/ 517278 w 1011532"/>
                <a:gd name="connsiteY132" fmla="*/ 24983 h 1218807"/>
                <a:gd name="connsiteX133" fmla="*/ 491822 w 1011532"/>
                <a:gd name="connsiteY133" fmla="*/ 50892 h 1218807"/>
                <a:gd name="connsiteX134" fmla="*/ 466366 w 1011532"/>
                <a:gd name="connsiteY134" fmla="*/ 24983 h 1218807"/>
                <a:gd name="connsiteX135" fmla="*/ 491822 w 1011532"/>
                <a:gd name="connsiteY135" fmla="*/ 0 h 1218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1011532" h="1218807">
                  <a:moveTo>
                    <a:pt x="651264" y="1167912"/>
                  </a:moveTo>
                  <a:cubicBezTo>
                    <a:pt x="664902" y="1167912"/>
                    <a:pt x="676720" y="1179016"/>
                    <a:pt x="676720" y="1193822"/>
                  </a:cubicBezTo>
                  <a:cubicBezTo>
                    <a:pt x="676720" y="1207702"/>
                    <a:pt x="664902" y="1218807"/>
                    <a:pt x="651264" y="1218807"/>
                  </a:cubicBezTo>
                  <a:cubicBezTo>
                    <a:pt x="637628" y="1218807"/>
                    <a:pt x="625810" y="1207702"/>
                    <a:pt x="625810" y="1193822"/>
                  </a:cubicBezTo>
                  <a:cubicBezTo>
                    <a:pt x="625810" y="1179016"/>
                    <a:pt x="637628" y="1167912"/>
                    <a:pt x="651264" y="1167912"/>
                  </a:cubicBezTo>
                  <a:close/>
                  <a:moveTo>
                    <a:pt x="161434" y="1151967"/>
                  </a:moveTo>
                  <a:cubicBezTo>
                    <a:pt x="175314" y="1151967"/>
                    <a:pt x="186418" y="1161534"/>
                    <a:pt x="186418" y="1175449"/>
                  </a:cubicBezTo>
                  <a:cubicBezTo>
                    <a:pt x="186418" y="1188494"/>
                    <a:pt x="175314" y="1198930"/>
                    <a:pt x="161434" y="1198930"/>
                  </a:cubicBezTo>
                  <a:cubicBezTo>
                    <a:pt x="146630" y="1198930"/>
                    <a:pt x="135526" y="1188494"/>
                    <a:pt x="135526" y="1175449"/>
                  </a:cubicBezTo>
                  <a:cubicBezTo>
                    <a:pt x="135526" y="1161534"/>
                    <a:pt x="146630" y="1151967"/>
                    <a:pt x="161434" y="1151967"/>
                  </a:cubicBezTo>
                  <a:close/>
                  <a:moveTo>
                    <a:pt x="324408" y="1072246"/>
                  </a:moveTo>
                  <a:cubicBezTo>
                    <a:pt x="338954" y="1072246"/>
                    <a:pt x="349864" y="1081813"/>
                    <a:pt x="349864" y="1095728"/>
                  </a:cubicBezTo>
                  <a:cubicBezTo>
                    <a:pt x="349864" y="1108773"/>
                    <a:pt x="338954" y="1119209"/>
                    <a:pt x="324408" y="1119209"/>
                  </a:cubicBezTo>
                  <a:cubicBezTo>
                    <a:pt x="310772" y="1119209"/>
                    <a:pt x="298953" y="1108773"/>
                    <a:pt x="298953" y="1095728"/>
                  </a:cubicBezTo>
                  <a:cubicBezTo>
                    <a:pt x="298953" y="1081813"/>
                    <a:pt x="310772" y="1072246"/>
                    <a:pt x="324408" y="1072246"/>
                  </a:cubicBezTo>
                  <a:close/>
                  <a:moveTo>
                    <a:pt x="986546" y="1068262"/>
                  </a:moveTo>
                  <a:cubicBezTo>
                    <a:pt x="1000428" y="1068262"/>
                    <a:pt x="1011532" y="1078698"/>
                    <a:pt x="1011532" y="1091744"/>
                  </a:cubicBezTo>
                  <a:cubicBezTo>
                    <a:pt x="1011532" y="1105659"/>
                    <a:pt x="1000428" y="1115225"/>
                    <a:pt x="986546" y="1115225"/>
                  </a:cubicBezTo>
                  <a:cubicBezTo>
                    <a:pt x="971742" y="1115225"/>
                    <a:pt x="960638" y="1105659"/>
                    <a:pt x="960638" y="1091744"/>
                  </a:cubicBezTo>
                  <a:cubicBezTo>
                    <a:pt x="960638" y="1078698"/>
                    <a:pt x="971742" y="1068262"/>
                    <a:pt x="986546" y="1068262"/>
                  </a:cubicBezTo>
                  <a:close/>
                  <a:moveTo>
                    <a:pt x="815602" y="960637"/>
                  </a:moveTo>
                  <a:cubicBezTo>
                    <a:pt x="829238" y="960637"/>
                    <a:pt x="840146" y="971741"/>
                    <a:pt x="840146" y="986547"/>
                  </a:cubicBezTo>
                  <a:cubicBezTo>
                    <a:pt x="840146" y="1000427"/>
                    <a:pt x="829238" y="1011532"/>
                    <a:pt x="815602" y="1011532"/>
                  </a:cubicBezTo>
                  <a:cubicBezTo>
                    <a:pt x="801056" y="1011532"/>
                    <a:pt x="789238" y="1000427"/>
                    <a:pt x="789238" y="986547"/>
                  </a:cubicBezTo>
                  <a:cubicBezTo>
                    <a:pt x="789238" y="971741"/>
                    <a:pt x="801056" y="960637"/>
                    <a:pt x="815602" y="960637"/>
                  </a:cubicBezTo>
                  <a:close/>
                  <a:moveTo>
                    <a:pt x="400598" y="849028"/>
                  </a:moveTo>
                  <a:cubicBezTo>
                    <a:pt x="414478" y="849028"/>
                    <a:pt x="425580" y="861058"/>
                    <a:pt x="425580" y="874938"/>
                  </a:cubicBezTo>
                  <a:cubicBezTo>
                    <a:pt x="425580" y="888818"/>
                    <a:pt x="414478" y="899923"/>
                    <a:pt x="400598" y="899923"/>
                  </a:cubicBezTo>
                  <a:cubicBezTo>
                    <a:pt x="385792" y="899923"/>
                    <a:pt x="374690" y="888818"/>
                    <a:pt x="374690" y="874938"/>
                  </a:cubicBezTo>
                  <a:cubicBezTo>
                    <a:pt x="374690" y="861058"/>
                    <a:pt x="385792" y="849028"/>
                    <a:pt x="400598" y="849028"/>
                  </a:cubicBezTo>
                  <a:close/>
                  <a:moveTo>
                    <a:pt x="801122" y="722512"/>
                  </a:moveTo>
                  <a:cubicBezTo>
                    <a:pt x="814758" y="722512"/>
                    <a:pt x="825666" y="733616"/>
                    <a:pt x="825666" y="748422"/>
                  </a:cubicBezTo>
                  <a:cubicBezTo>
                    <a:pt x="825666" y="762302"/>
                    <a:pt x="814758" y="773407"/>
                    <a:pt x="801122" y="773407"/>
                  </a:cubicBezTo>
                  <a:cubicBezTo>
                    <a:pt x="786576" y="773407"/>
                    <a:pt x="774758" y="762302"/>
                    <a:pt x="774758" y="748422"/>
                  </a:cubicBezTo>
                  <a:cubicBezTo>
                    <a:pt x="774758" y="733616"/>
                    <a:pt x="786576" y="722512"/>
                    <a:pt x="801122" y="722512"/>
                  </a:cubicBezTo>
                  <a:close/>
                  <a:moveTo>
                    <a:pt x="487066" y="640911"/>
                  </a:moveTo>
                  <a:lnTo>
                    <a:pt x="493360" y="655704"/>
                  </a:lnTo>
                  <a:cubicBezTo>
                    <a:pt x="493360" y="669584"/>
                    <a:pt x="481542" y="680688"/>
                    <a:pt x="466996" y="680688"/>
                  </a:cubicBezTo>
                  <a:cubicBezTo>
                    <a:pt x="460178" y="680688"/>
                    <a:pt x="454042" y="677912"/>
                    <a:pt x="449610" y="673401"/>
                  </a:cubicBezTo>
                  <a:lnTo>
                    <a:pt x="444114" y="659818"/>
                  </a:lnTo>
                  <a:lnTo>
                    <a:pt x="485276" y="641942"/>
                  </a:lnTo>
                  <a:close/>
                  <a:moveTo>
                    <a:pt x="345480" y="629796"/>
                  </a:moveTo>
                  <a:cubicBezTo>
                    <a:pt x="358526" y="629796"/>
                    <a:pt x="369832" y="640900"/>
                    <a:pt x="369832" y="654779"/>
                  </a:cubicBezTo>
                  <a:cubicBezTo>
                    <a:pt x="369832" y="668659"/>
                    <a:pt x="358526" y="680688"/>
                    <a:pt x="345480" y="680688"/>
                  </a:cubicBezTo>
                  <a:cubicBezTo>
                    <a:pt x="332436" y="680688"/>
                    <a:pt x="322869" y="668659"/>
                    <a:pt x="322869" y="654779"/>
                  </a:cubicBezTo>
                  <a:cubicBezTo>
                    <a:pt x="322869" y="640900"/>
                    <a:pt x="332436" y="629796"/>
                    <a:pt x="345480" y="629796"/>
                  </a:cubicBezTo>
                  <a:close/>
                  <a:moveTo>
                    <a:pt x="924488" y="582890"/>
                  </a:moveTo>
                  <a:cubicBezTo>
                    <a:pt x="926198" y="599558"/>
                    <a:pt x="928102" y="617132"/>
                    <a:pt x="928920" y="633991"/>
                  </a:cubicBezTo>
                  <a:cubicBezTo>
                    <a:pt x="915364" y="635951"/>
                    <a:pt x="902540" y="628290"/>
                    <a:pt x="899436" y="613813"/>
                  </a:cubicBezTo>
                  <a:cubicBezTo>
                    <a:pt x="896526" y="600241"/>
                    <a:pt x="904888" y="587092"/>
                    <a:pt x="920032" y="583845"/>
                  </a:cubicBezTo>
                  <a:cubicBezTo>
                    <a:pt x="920924" y="583654"/>
                    <a:pt x="922706" y="583272"/>
                    <a:pt x="924488" y="582890"/>
                  </a:cubicBezTo>
                  <a:close/>
                  <a:moveTo>
                    <a:pt x="622892" y="474339"/>
                  </a:moveTo>
                  <a:cubicBezTo>
                    <a:pt x="636770" y="474339"/>
                    <a:pt x="648800" y="485443"/>
                    <a:pt x="648800" y="500249"/>
                  </a:cubicBezTo>
                  <a:cubicBezTo>
                    <a:pt x="648800" y="514129"/>
                    <a:pt x="636770" y="525234"/>
                    <a:pt x="622892" y="525234"/>
                  </a:cubicBezTo>
                  <a:cubicBezTo>
                    <a:pt x="609012" y="525234"/>
                    <a:pt x="597908" y="514129"/>
                    <a:pt x="597908" y="500249"/>
                  </a:cubicBezTo>
                  <a:cubicBezTo>
                    <a:pt x="597908" y="485443"/>
                    <a:pt x="609012" y="474339"/>
                    <a:pt x="622892" y="474339"/>
                  </a:cubicBezTo>
                  <a:close/>
                  <a:moveTo>
                    <a:pt x="61784" y="438466"/>
                  </a:moveTo>
                  <a:cubicBezTo>
                    <a:pt x="68724" y="438466"/>
                    <a:pt x="74970" y="441242"/>
                    <a:pt x="79481" y="445753"/>
                  </a:cubicBezTo>
                  <a:lnTo>
                    <a:pt x="86239" y="462162"/>
                  </a:lnTo>
                  <a:lnTo>
                    <a:pt x="51133" y="484813"/>
                  </a:lnTo>
                  <a:lnTo>
                    <a:pt x="43624" y="481609"/>
                  </a:lnTo>
                  <a:cubicBezTo>
                    <a:pt x="38881" y="476866"/>
                    <a:pt x="35874" y="470389"/>
                    <a:pt x="35874" y="463449"/>
                  </a:cubicBezTo>
                  <a:cubicBezTo>
                    <a:pt x="35874" y="449570"/>
                    <a:pt x="47904" y="438466"/>
                    <a:pt x="61784" y="438466"/>
                  </a:cubicBezTo>
                  <a:close/>
                  <a:moveTo>
                    <a:pt x="410998" y="406577"/>
                  </a:moveTo>
                  <a:cubicBezTo>
                    <a:pt x="424042" y="406577"/>
                    <a:pt x="433610" y="417681"/>
                    <a:pt x="433610" y="431560"/>
                  </a:cubicBezTo>
                  <a:cubicBezTo>
                    <a:pt x="433610" y="445440"/>
                    <a:pt x="424042" y="457469"/>
                    <a:pt x="410998" y="457469"/>
                  </a:cubicBezTo>
                  <a:cubicBezTo>
                    <a:pt x="397952" y="457469"/>
                    <a:pt x="386646" y="445440"/>
                    <a:pt x="386646" y="431560"/>
                  </a:cubicBezTo>
                  <a:cubicBezTo>
                    <a:pt x="386646" y="417681"/>
                    <a:pt x="397952" y="406577"/>
                    <a:pt x="410998" y="406577"/>
                  </a:cubicBezTo>
                  <a:close/>
                  <a:moveTo>
                    <a:pt x="232258" y="358745"/>
                  </a:moveTo>
                  <a:cubicBezTo>
                    <a:pt x="246138" y="358745"/>
                    <a:pt x="258167" y="370774"/>
                    <a:pt x="258167" y="384654"/>
                  </a:cubicBezTo>
                  <a:cubicBezTo>
                    <a:pt x="258167" y="398533"/>
                    <a:pt x="246138" y="409637"/>
                    <a:pt x="232258" y="409637"/>
                  </a:cubicBezTo>
                  <a:cubicBezTo>
                    <a:pt x="218379" y="409637"/>
                    <a:pt x="207275" y="398533"/>
                    <a:pt x="207275" y="384654"/>
                  </a:cubicBezTo>
                  <a:cubicBezTo>
                    <a:pt x="207275" y="370774"/>
                    <a:pt x="218379" y="358745"/>
                    <a:pt x="232258" y="358745"/>
                  </a:cubicBezTo>
                  <a:close/>
                  <a:moveTo>
                    <a:pt x="915890" y="289643"/>
                  </a:moveTo>
                  <a:lnTo>
                    <a:pt x="915874" y="294968"/>
                  </a:lnTo>
                  <a:lnTo>
                    <a:pt x="916348" y="294968"/>
                  </a:lnTo>
                  <a:cubicBezTo>
                    <a:pt x="918118" y="311623"/>
                    <a:pt x="919004" y="328279"/>
                    <a:pt x="919890" y="344934"/>
                  </a:cubicBezTo>
                  <a:cubicBezTo>
                    <a:pt x="918118" y="345860"/>
                    <a:pt x="915462" y="345860"/>
                    <a:pt x="912804" y="345860"/>
                  </a:cubicBezTo>
                  <a:cubicBezTo>
                    <a:pt x="899518" y="345860"/>
                    <a:pt x="888888" y="333831"/>
                    <a:pt x="888888" y="319951"/>
                  </a:cubicBezTo>
                  <a:lnTo>
                    <a:pt x="888988" y="319698"/>
                  </a:lnTo>
                  <a:lnTo>
                    <a:pt x="888176" y="318205"/>
                  </a:lnTo>
                  <a:cubicBezTo>
                    <a:pt x="886490" y="304427"/>
                    <a:pt x="895994" y="292077"/>
                    <a:pt x="911368" y="290196"/>
                  </a:cubicBezTo>
                  <a:cubicBezTo>
                    <a:pt x="912272" y="290086"/>
                    <a:pt x="914082" y="289864"/>
                    <a:pt x="915890" y="289643"/>
                  </a:cubicBezTo>
                  <a:close/>
                  <a:moveTo>
                    <a:pt x="23482" y="279024"/>
                  </a:moveTo>
                  <a:cubicBezTo>
                    <a:pt x="36527" y="279024"/>
                    <a:pt x="46963" y="288591"/>
                    <a:pt x="46963" y="302506"/>
                  </a:cubicBezTo>
                  <a:cubicBezTo>
                    <a:pt x="46963" y="315551"/>
                    <a:pt x="36527" y="325987"/>
                    <a:pt x="23482" y="325987"/>
                  </a:cubicBezTo>
                  <a:cubicBezTo>
                    <a:pt x="10436" y="325987"/>
                    <a:pt x="0" y="315551"/>
                    <a:pt x="0" y="302506"/>
                  </a:cubicBezTo>
                  <a:cubicBezTo>
                    <a:pt x="0" y="288591"/>
                    <a:pt x="10436" y="279024"/>
                    <a:pt x="23482" y="279024"/>
                  </a:cubicBezTo>
                  <a:close/>
                  <a:moveTo>
                    <a:pt x="159753" y="267064"/>
                  </a:moveTo>
                  <a:cubicBezTo>
                    <a:pt x="173419" y="267989"/>
                    <a:pt x="184352" y="278168"/>
                    <a:pt x="184352" y="292974"/>
                  </a:cubicBezTo>
                  <a:cubicBezTo>
                    <a:pt x="184352" y="306854"/>
                    <a:pt x="173419" y="317959"/>
                    <a:pt x="157930" y="317959"/>
                  </a:cubicBezTo>
                  <a:cubicBezTo>
                    <a:pt x="157019" y="317959"/>
                    <a:pt x="155197" y="317959"/>
                    <a:pt x="153375" y="317959"/>
                  </a:cubicBezTo>
                  <a:cubicBezTo>
                    <a:pt x="155197" y="301302"/>
                    <a:pt x="157019" y="283720"/>
                    <a:pt x="159753" y="267064"/>
                  </a:cubicBezTo>
                  <a:close/>
                  <a:moveTo>
                    <a:pt x="776394" y="260281"/>
                  </a:moveTo>
                  <a:cubicBezTo>
                    <a:pt x="782372" y="262466"/>
                    <a:pt x="787466" y="267065"/>
                    <a:pt x="790124" y="273504"/>
                  </a:cubicBezTo>
                  <a:cubicBezTo>
                    <a:pt x="796324" y="285461"/>
                    <a:pt x="791010" y="301099"/>
                    <a:pt x="779494" y="307537"/>
                  </a:cubicBezTo>
                  <a:cubicBezTo>
                    <a:pt x="767094" y="313976"/>
                    <a:pt x="752920" y="308457"/>
                    <a:pt x="746720" y="295580"/>
                  </a:cubicBezTo>
                  <a:cubicBezTo>
                    <a:pt x="741406" y="283622"/>
                    <a:pt x="745834" y="267985"/>
                    <a:pt x="757350" y="261546"/>
                  </a:cubicBezTo>
                  <a:cubicBezTo>
                    <a:pt x="763550" y="258327"/>
                    <a:pt x="770414" y="258097"/>
                    <a:pt x="776394" y="260281"/>
                  </a:cubicBezTo>
                  <a:close/>
                  <a:moveTo>
                    <a:pt x="598974" y="259092"/>
                  </a:moveTo>
                  <a:cubicBezTo>
                    <a:pt x="612854" y="259092"/>
                    <a:pt x="624882" y="271122"/>
                    <a:pt x="624882" y="285002"/>
                  </a:cubicBezTo>
                  <a:cubicBezTo>
                    <a:pt x="624882" y="298882"/>
                    <a:pt x="612854" y="309987"/>
                    <a:pt x="598974" y="309987"/>
                  </a:cubicBezTo>
                  <a:cubicBezTo>
                    <a:pt x="585094" y="309987"/>
                    <a:pt x="573990" y="298882"/>
                    <a:pt x="573990" y="285002"/>
                  </a:cubicBezTo>
                  <a:cubicBezTo>
                    <a:pt x="573990" y="271122"/>
                    <a:pt x="585094" y="259092"/>
                    <a:pt x="598974" y="259092"/>
                  </a:cubicBezTo>
                  <a:close/>
                  <a:moveTo>
                    <a:pt x="428500" y="227204"/>
                  </a:moveTo>
                  <a:cubicBezTo>
                    <a:pt x="442380" y="227204"/>
                    <a:pt x="453484" y="238308"/>
                    <a:pt x="453484" y="252189"/>
                  </a:cubicBezTo>
                  <a:cubicBezTo>
                    <a:pt x="453484" y="266069"/>
                    <a:pt x="442380" y="278099"/>
                    <a:pt x="428500" y="278099"/>
                  </a:cubicBezTo>
                  <a:cubicBezTo>
                    <a:pt x="414620" y="278099"/>
                    <a:pt x="402590" y="266069"/>
                    <a:pt x="402590" y="252189"/>
                  </a:cubicBezTo>
                  <a:cubicBezTo>
                    <a:pt x="402590" y="238308"/>
                    <a:pt x="414620" y="227204"/>
                    <a:pt x="428500" y="227204"/>
                  </a:cubicBezTo>
                  <a:close/>
                  <a:moveTo>
                    <a:pt x="134222" y="111609"/>
                  </a:moveTo>
                  <a:cubicBezTo>
                    <a:pt x="148137" y="111609"/>
                    <a:pt x="158573" y="123427"/>
                    <a:pt x="158573" y="137063"/>
                  </a:cubicBezTo>
                  <a:cubicBezTo>
                    <a:pt x="158573" y="150699"/>
                    <a:pt x="148137" y="162517"/>
                    <a:pt x="134222" y="162517"/>
                  </a:cubicBezTo>
                  <a:cubicBezTo>
                    <a:pt x="121177" y="162517"/>
                    <a:pt x="111610" y="150699"/>
                    <a:pt x="111610" y="137063"/>
                  </a:cubicBezTo>
                  <a:cubicBezTo>
                    <a:pt x="111610" y="135245"/>
                    <a:pt x="111610" y="132518"/>
                    <a:pt x="111610" y="131609"/>
                  </a:cubicBezTo>
                  <a:cubicBezTo>
                    <a:pt x="116828" y="125245"/>
                    <a:pt x="122046" y="118882"/>
                    <a:pt x="127264" y="112518"/>
                  </a:cubicBezTo>
                  <a:cubicBezTo>
                    <a:pt x="129874" y="112518"/>
                    <a:pt x="132483" y="111609"/>
                    <a:pt x="134222" y="111609"/>
                  </a:cubicBezTo>
                  <a:close/>
                  <a:moveTo>
                    <a:pt x="272589" y="91678"/>
                  </a:moveTo>
                  <a:cubicBezTo>
                    <a:pt x="288043" y="91678"/>
                    <a:pt x="298043" y="103708"/>
                    <a:pt x="298043" y="117588"/>
                  </a:cubicBezTo>
                  <a:cubicBezTo>
                    <a:pt x="298043" y="131468"/>
                    <a:pt x="288043" y="142573"/>
                    <a:pt x="272589" y="142573"/>
                  </a:cubicBezTo>
                  <a:cubicBezTo>
                    <a:pt x="258953" y="142573"/>
                    <a:pt x="247135" y="131468"/>
                    <a:pt x="247135" y="117588"/>
                  </a:cubicBezTo>
                  <a:cubicBezTo>
                    <a:pt x="247135" y="103708"/>
                    <a:pt x="258953" y="91678"/>
                    <a:pt x="272589" y="91678"/>
                  </a:cubicBezTo>
                  <a:close/>
                  <a:moveTo>
                    <a:pt x="664364" y="63777"/>
                  </a:moveTo>
                  <a:cubicBezTo>
                    <a:pt x="678280" y="63777"/>
                    <a:pt x="688716" y="74213"/>
                    <a:pt x="688716" y="87259"/>
                  </a:cubicBezTo>
                  <a:cubicBezTo>
                    <a:pt x="688716" y="101174"/>
                    <a:pt x="678280" y="110740"/>
                    <a:pt x="664364" y="110740"/>
                  </a:cubicBezTo>
                  <a:cubicBezTo>
                    <a:pt x="651320" y="110740"/>
                    <a:pt x="641754" y="101174"/>
                    <a:pt x="641754" y="87259"/>
                  </a:cubicBezTo>
                  <a:cubicBezTo>
                    <a:pt x="641754" y="74213"/>
                    <a:pt x="651320" y="63777"/>
                    <a:pt x="664364" y="63777"/>
                  </a:cubicBezTo>
                  <a:close/>
                  <a:moveTo>
                    <a:pt x="732182" y="1135"/>
                  </a:moveTo>
                  <a:lnTo>
                    <a:pt x="750030" y="44741"/>
                  </a:lnTo>
                  <a:lnTo>
                    <a:pt x="734970" y="50892"/>
                  </a:lnTo>
                  <a:cubicBezTo>
                    <a:pt x="720426" y="50892"/>
                    <a:pt x="709518" y="39788"/>
                    <a:pt x="709518" y="25908"/>
                  </a:cubicBezTo>
                  <a:cubicBezTo>
                    <a:pt x="709518" y="18506"/>
                    <a:pt x="712246" y="12029"/>
                    <a:pt x="716790" y="7403"/>
                  </a:cubicBezTo>
                  <a:close/>
                  <a:moveTo>
                    <a:pt x="491822" y="0"/>
                  </a:moveTo>
                  <a:cubicBezTo>
                    <a:pt x="505460" y="0"/>
                    <a:pt x="517278" y="11104"/>
                    <a:pt x="517278" y="24983"/>
                  </a:cubicBezTo>
                  <a:cubicBezTo>
                    <a:pt x="517278" y="38863"/>
                    <a:pt x="505460" y="50892"/>
                    <a:pt x="491822" y="50892"/>
                  </a:cubicBezTo>
                  <a:cubicBezTo>
                    <a:pt x="478186" y="50892"/>
                    <a:pt x="466366" y="38863"/>
                    <a:pt x="466366" y="24983"/>
                  </a:cubicBezTo>
                  <a:cubicBezTo>
                    <a:pt x="466366" y="11104"/>
                    <a:pt x="478186" y="0"/>
                    <a:pt x="491822" y="0"/>
                  </a:cubicBezTo>
                  <a:close/>
                </a:path>
              </a:pathLst>
            </a:custGeom>
            <a:solidFill>
              <a:srgbClr val="FFE5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CF5F5DA7-7EA3-4F40-8B4B-3D5EE184C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9933" y="8976585"/>
              <a:ext cx="350418" cy="238297"/>
            </a:xfrm>
            <a:custGeom>
              <a:avLst/>
              <a:gdLst>
                <a:gd name="connsiteX0" fmla="*/ 102179 w 350418"/>
                <a:gd name="connsiteY0" fmla="*/ 201036 h 238297"/>
                <a:gd name="connsiteX1" fmla="*/ 104025 w 350418"/>
                <a:gd name="connsiteY1" fmla="*/ 207968 h 238297"/>
                <a:gd name="connsiteX2" fmla="*/ 35717 w 350418"/>
                <a:gd name="connsiteY2" fmla="*/ 238297 h 238297"/>
                <a:gd name="connsiteX3" fmla="*/ 23717 w 350418"/>
                <a:gd name="connsiteY3" fmla="*/ 237431 h 238297"/>
                <a:gd name="connsiteX4" fmla="*/ 19103 w 350418"/>
                <a:gd name="connsiteY4" fmla="*/ 232232 h 238297"/>
                <a:gd name="connsiteX5" fmla="*/ 25563 w 350418"/>
                <a:gd name="connsiteY5" fmla="*/ 227899 h 238297"/>
                <a:gd name="connsiteX6" fmla="*/ 95717 w 350418"/>
                <a:gd name="connsiteY6" fmla="*/ 201903 h 238297"/>
                <a:gd name="connsiteX7" fmla="*/ 102179 w 350418"/>
                <a:gd name="connsiteY7" fmla="*/ 201036 h 238297"/>
                <a:gd name="connsiteX8" fmla="*/ 312767 w 350418"/>
                <a:gd name="connsiteY8" fmla="*/ 114356 h 238297"/>
                <a:gd name="connsiteX9" fmla="*/ 347667 w 350418"/>
                <a:gd name="connsiteY9" fmla="*/ 133587 h 238297"/>
                <a:gd name="connsiteX10" fmla="*/ 336031 w 350418"/>
                <a:gd name="connsiteY10" fmla="*/ 178457 h 238297"/>
                <a:gd name="connsiteX11" fmla="*/ 334243 w 350418"/>
                <a:gd name="connsiteY11" fmla="*/ 178457 h 238297"/>
                <a:gd name="connsiteX12" fmla="*/ 331559 w 350418"/>
                <a:gd name="connsiteY12" fmla="*/ 177542 h 238297"/>
                <a:gd name="connsiteX13" fmla="*/ 331559 w 350418"/>
                <a:gd name="connsiteY13" fmla="*/ 172047 h 238297"/>
                <a:gd name="connsiteX14" fmla="*/ 342075 w 350418"/>
                <a:gd name="connsiteY14" fmla="*/ 155678 h 238297"/>
                <a:gd name="connsiteX15" fmla="*/ 340639 w 350418"/>
                <a:gd name="connsiteY15" fmla="*/ 138797 h 238297"/>
                <a:gd name="connsiteX16" fmla="*/ 308623 w 350418"/>
                <a:gd name="connsiteY16" fmla="*/ 151255 h 238297"/>
                <a:gd name="connsiteX17" fmla="*/ 280487 w 350418"/>
                <a:gd name="connsiteY17" fmla="*/ 170535 h 238297"/>
                <a:gd name="connsiteX18" fmla="*/ 277795 w 350418"/>
                <a:gd name="connsiteY18" fmla="*/ 170535 h 238297"/>
                <a:gd name="connsiteX19" fmla="*/ 275103 w 350418"/>
                <a:gd name="connsiteY19" fmla="*/ 169669 h 238297"/>
                <a:gd name="connsiteX20" fmla="*/ 275103 w 350418"/>
                <a:gd name="connsiteY20" fmla="*/ 164470 h 238297"/>
                <a:gd name="connsiteX21" fmla="*/ 304703 w 350418"/>
                <a:gd name="connsiteY21" fmla="*/ 145081 h 238297"/>
                <a:gd name="connsiteX22" fmla="*/ 336839 w 350418"/>
                <a:gd name="connsiteY22" fmla="*/ 132640 h 238297"/>
                <a:gd name="connsiteX23" fmla="*/ 330215 w 350418"/>
                <a:gd name="connsiteY23" fmla="*/ 124315 h 238297"/>
                <a:gd name="connsiteX24" fmla="*/ 314555 w 350418"/>
                <a:gd name="connsiteY24" fmla="*/ 121682 h 238297"/>
                <a:gd name="connsiteX25" fmla="*/ 310083 w 350418"/>
                <a:gd name="connsiteY25" fmla="*/ 118935 h 238297"/>
                <a:gd name="connsiteX26" fmla="*/ 312767 w 350418"/>
                <a:gd name="connsiteY26" fmla="*/ 114356 h 238297"/>
                <a:gd name="connsiteX27" fmla="*/ 42655 w 350418"/>
                <a:gd name="connsiteY27" fmla="*/ 0 h 238297"/>
                <a:gd name="connsiteX28" fmla="*/ 46135 w 350418"/>
                <a:gd name="connsiteY28" fmla="*/ 6387 h 238297"/>
                <a:gd name="connsiteX29" fmla="*/ 16565 w 350418"/>
                <a:gd name="connsiteY29" fmla="*/ 100372 h 238297"/>
                <a:gd name="connsiteX30" fmla="*/ 15695 w 350418"/>
                <a:gd name="connsiteY30" fmla="*/ 101284 h 238297"/>
                <a:gd name="connsiteX31" fmla="*/ 10477 w 350418"/>
                <a:gd name="connsiteY31" fmla="*/ 116796 h 238297"/>
                <a:gd name="connsiteX32" fmla="*/ 28741 w 350418"/>
                <a:gd name="connsiteY32" fmla="*/ 140520 h 238297"/>
                <a:gd name="connsiteX33" fmla="*/ 33089 w 350418"/>
                <a:gd name="connsiteY33" fmla="*/ 145995 h 238297"/>
                <a:gd name="connsiteX34" fmla="*/ 27871 w 350418"/>
                <a:gd name="connsiteY34" fmla="*/ 150558 h 238297"/>
                <a:gd name="connsiteX35" fmla="*/ 41 w 350418"/>
                <a:gd name="connsiteY35" fmla="*/ 115884 h 238297"/>
                <a:gd name="connsiteX36" fmla="*/ 6999 w 350418"/>
                <a:gd name="connsiteY36" fmla="*/ 96722 h 238297"/>
                <a:gd name="connsiteX37" fmla="*/ 7867 w 350418"/>
                <a:gd name="connsiteY37" fmla="*/ 94897 h 238297"/>
                <a:gd name="connsiteX38" fmla="*/ 37437 w 350418"/>
                <a:gd name="connsiteY38" fmla="*/ 4562 h 238297"/>
                <a:gd name="connsiteX39" fmla="*/ 42655 w 350418"/>
                <a:gd name="connsiteY39" fmla="*/ 0 h 23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0418" h="238297">
                  <a:moveTo>
                    <a:pt x="102179" y="201036"/>
                  </a:moveTo>
                  <a:cubicBezTo>
                    <a:pt x="104949" y="202769"/>
                    <a:pt x="105871" y="205369"/>
                    <a:pt x="104025" y="207968"/>
                  </a:cubicBezTo>
                  <a:cubicBezTo>
                    <a:pt x="89257" y="227032"/>
                    <a:pt x="62487" y="238297"/>
                    <a:pt x="35717" y="238297"/>
                  </a:cubicBezTo>
                  <a:cubicBezTo>
                    <a:pt x="32025" y="238297"/>
                    <a:pt x="27409" y="238297"/>
                    <a:pt x="23717" y="237431"/>
                  </a:cubicBezTo>
                  <a:cubicBezTo>
                    <a:pt x="20949" y="236564"/>
                    <a:pt x="19103" y="233965"/>
                    <a:pt x="19103" y="232232"/>
                  </a:cubicBezTo>
                  <a:cubicBezTo>
                    <a:pt x="20025" y="228765"/>
                    <a:pt x="21871" y="227899"/>
                    <a:pt x="25563" y="227899"/>
                  </a:cubicBezTo>
                  <a:cubicBezTo>
                    <a:pt x="51409" y="232232"/>
                    <a:pt x="80949" y="220967"/>
                    <a:pt x="95717" y="201903"/>
                  </a:cubicBezTo>
                  <a:cubicBezTo>
                    <a:pt x="97565" y="199303"/>
                    <a:pt x="101257" y="199303"/>
                    <a:pt x="102179" y="201036"/>
                  </a:cubicBezTo>
                  <a:close/>
                  <a:moveTo>
                    <a:pt x="312767" y="114356"/>
                  </a:moveTo>
                  <a:cubicBezTo>
                    <a:pt x="327979" y="111609"/>
                    <a:pt x="341403" y="119851"/>
                    <a:pt x="347667" y="133587"/>
                  </a:cubicBezTo>
                  <a:cubicBezTo>
                    <a:pt x="353035" y="148238"/>
                    <a:pt x="351247" y="168384"/>
                    <a:pt x="336031" y="178457"/>
                  </a:cubicBezTo>
                  <a:cubicBezTo>
                    <a:pt x="335139" y="178457"/>
                    <a:pt x="334243" y="178457"/>
                    <a:pt x="334243" y="178457"/>
                  </a:cubicBezTo>
                  <a:cubicBezTo>
                    <a:pt x="333347" y="178457"/>
                    <a:pt x="331559" y="178457"/>
                    <a:pt x="331559" y="177542"/>
                  </a:cubicBezTo>
                  <a:cubicBezTo>
                    <a:pt x="329767" y="175710"/>
                    <a:pt x="330663" y="172963"/>
                    <a:pt x="331559" y="172047"/>
                  </a:cubicBezTo>
                  <a:cubicBezTo>
                    <a:pt x="337375" y="167927"/>
                    <a:pt x="340731" y="161974"/>
                    <a:pt x="342075" y="155678"/>
                  </a:cubicBezTo>
                  <a:lnTo>
                    <a:pt x="340639" y="138797"/>
                  </a:lnTo>
                  <a:lnTo>
                    <a:pt x="308623" y="151255"/>
                  </a:lnTo>
                  <a:cubicBezTo>
                    <a:pt x="298423" y="156671"/>
                    <a:pt x="289007" y="163170"/>
                    <a:pt x="280487" y="170535"/>
                  </a:cubicBezTo>
                  <a:cubicBezTo>
                    <a:pt x="279591" y="170535"/>
                    <a:pt x="278691" y="170535"/>
                    <a:pt x="277795" y="170535"/>
                  </a:cubicBezTo>
                  <a:cubicBezTo>
                    <a:pt x="276899" y="170535"/>
                    <a:pt x="276003" y="170535"/>
                    <a:pt x="275103" y="169669"/>
                  </a:cubicBezTo>
                  <a:cubicBezTo>
                    <a:pt x="274207" y="167936"/>
                    <a:pt x="274207" y="165336"/>
                    <a:pt x="275103" y="164470"/>
                  </a:cubicBezTo>
                  <a:cubicBezTo>
                    <a:pt x="283627" y="157104"/>
                    <a:pt x="293715" y="150605"/>
                    <a:pt x="304703" y="145081"/>
                  </a:cubicBezTo>
                  <a:lnTo>
                    <a:pt x="336839" y="132640"/>
                  </a:lnTo>
                  <a:lnTo>
                    <a:pt x="330215" y="124315"/>
                  </a:lnTo>
                  <a:cubicBezTo>
                    <a:pt x="325743" y="121682"/>
                    <a:pt x="320371" y="120767"/>
                    <a:pt x="314555" y="121682"/>
                  </a:cubicBezTo>
                  <a:cubicBezTo>
                    <a:pt x="312767" y="122598"/>
                    <a:pt x="310975" y="120766"/>
                    <a:pt x="310083" y="118935"/>
                  </a:cubicBezTo>
                  <a:cubicBezTo>
                    <a:pt x="310083" y="117103"/>
                    <a:pt x="310975" y="114356"/>
                    <a:pt x="312767" y="114356"/>
                  </a:cubicBezTo>
                  <a:close/>
                  <a:moveTo>
                    <a:pt x="42655" y="0"/>
                  </a:moveTo>
                  <a:cubicBezTo>
                    <a:pt x="45265" y="912"/>
                    <a:pt x="46135" y="2737"/>
                    <a:pt x="46135" y="6387"/>
                  </a:cubicBezTo>
                  <a:cubicBezTo>
                    <a:pt x="41785" y="38324"/>
                    <a:pt x="31349" y="70260"/>
                    <a:pt x="16565" y="100372"/>
                  </a:cubicBezTo>
                  <a:lnTo>
                    <a:pt x="15695" y="101284"/>
                  </a:lnTo>
                  <a:cubicBezTo>
                    <a:pt x="13087" y="106759"/>
                    <a:pt x="10477" y="111321"/>
                    <a:pt x="10477" y="116796"/>
                  </a:cubicBezTo>
                  <a:cubicBezTo>
                    <a:pt x="8737" y="127746"/>
                    <a:pt x="18305" y="139608"/>
                    <a:pt x="28741" y="140520"/>
                  </a:cubicBezTo>
                  <a:cubicBezTo>
                    <a:pt x="32219" y="141433"/>
                    <a:pt x="33089" y="144170"/>
                    <a:pt x="33089" y="145995"/>
                  </a:cubicBezTo>
                  <a:cubicBezTo>
                    <a:pt x="32219" y="148733"/>
                    <a:pt x="30479" y="150558"/>
                    <a:pt x="27871" y="150558"/>
                  </a:cubicBezTo>
                  <a:cubicBezTo>
                    <a:pt x="12217" y="148733"/>
                    <a:pt x="-829" y="132308"/>
                    <a:pt x="41" y="115884"/>
                  </a:cubicBezTo>
                  <a:cubicBezTo>
                    <a:pt x="911" y="109496"/>
                    <a:pt x="4389" y="102197"/>
                    <a:pt x="6999" y="96722"/>
                  </a:cubicBezTo>
                  <a:lnTo>
                    <a:pt x="7867" y="94897"/>
                  </a:lnTo>
                  <a:cubicBezTo>
                    <a:pt x="22653" y="66610"/>
                    <a:pt x="32219" y="36499"/>
                    <a:pt x="37437" y="4562"/>
                  </a:cubicBezTo>
                  <a:cubicBezTo>
                    <a:pt x="37437" y="1825"/>
                    <a:pt x="40047" y="0"/>
                    <a:pt x="42655" y="0"/>
                  </a:cubicBezTo>
                  <a:close/>
                </a:path>
              </a:pathLst>
            </a:custGeom>
            <a:solidFill>
              <a:srgbClr val="FC67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82" name="Freeform 263">
              <a:extLst>
                <a:ext uri="{FF2B5EF4-FFF2-40B4-BE49-F238E27FC236}">
                  <a16:creationId xmlns:a16="http://schemas.microsoft.com/office/drawing/2014/main" id="{1B43875B-ACCA-4657-811D-E72346148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17217" y="10316936"/>
              <a:ext cx="51817" cy="51820"/>
            </a:xfrm>
            <a:custGeom>
              <a:avLst/>
              <a:gdLst>
                <a:gd name="T0" fmla="*/ 56 w 57"/>
                <a:gd name="T1" fmla="*/ 28 h 56"/>
                <a:gd name="T2" fmla="*/ 56 w 57"/>
                <a:gd name="T3" fmla="*/ 28 h 56"/>
                <a:gd name="T4" fmla="*/ 29 w 57"/>
                <a:gd name="T5" fmla="*/ 55 h 56"/>
                <a:gd name="T6" fmla="*/ 29 w 57"/>
                <a:gd name="T7" fmla="*/ 55 h 56"/>
                <a:gd name="T8" fmla="*/ 0 w 57"/>
                <a:gd name="T9" fmla="*/ 28 h 56"/>
                <a:gd name="T10" fmla="*/ 0 w 57"/>
                <a:gd name="T11" fmla="*/ 28 h 56"/>
                <a:gd name="T12" fmla="*/ 29 w 57"/>
                <a:gd name="T13" fmla="*/ 0 h 56"/>
                <a:gd name="T14" fmla="*/ 29 w 57"/>
                <a:gd name="T15" fmla="*/ 0 h 56"/>
                <a:gd name="T16" fmla="*/ 56 w 57"/>
                <a:gd name="T1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56">
                  <a:moveTo>
                    <a:pt x="56" y="28"/>
                  </a:moveTo>
                  <a:lnTo>
                    <a:pt x="56" y="28"/>
                  </a:lnTo>
                  <a:cubicBezTo>
                    <a:pt x="56" y="43"/>
                    <a:pt x="44" y="55"/>
                    <a:pt x="29" y="55"/>
                  </a:cubicBezTo>
                  <a:lnTo>
                    <a:pt x="29" y="55"/>
                  </a:lnTo>
                  <a:cubicBezTo>
                    <a:pt x="13" y="55"/>
                    <a:pt x="0" y="43"/>
                    <a:pt x="0" y="28"/>
                  </a:cubicBezTo>
                  <a:lnTo>
                    <a:pt x="0" y="28"/>
                  </a:lnTo>
                  <a:cubicBezTo>
                    <a:pt x="0" y="12"/>
                    <a:pt x="13" y="0"/>
                    <a:pt x="29" y="0"/>
                  </a:cubicBezTo>
                  <a:lnTo>
                    <a:pt x="29" y="0"/>
                  </a:lnTo>
                  <a:cubicBezTo>
                    <a:pt x="44" y="0"/>
                    <a:pt x="56" y="12"/>
                    <a:pt x="56" y="28"/>
                  </a:cubicBezTo>
                </a:path>
              </a:pathLst>
            </a:custGeom>
            <a:solidFill>
              <a:srgbClr val="FFE5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85" name="Freeform 248">
              <a:extLst>
                <a:ext uri="{FF2B5EF4-FFF2-40B4-BE49-F238E27FC236}">
                  <a16:creationId xmlns:a16="http://schemas.microsoft.com/office/drawing/2014/main" id="{5382ECEF-46BD-415E-8D37-66CACEBB8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5833" y="9861488"/>
              <a:ext cx="31888" cy="51820"/>
            </a:xfrm>
            <a:custGeom>
              <a:avLst/>
              <a:gdLst>
                <a:gd name="T0" fmla="*/ 34 w 35"/>
                <a:gd name="T1" fmla="*/ 28 h 56"/>
                <a:gd name="T2" fmla="*/ 34 w 35"/>
                <a:gd name="T3" fmla="*/ 28 h 56"/>
                <a:gd name="T4" fmla="*/ 5 w 35"/>
                <a:gd name="T5" fmla="*/ 55 h 56"/>
                <a:gd name="T6" fmla="*/ 5 w 35"/>
                <a:gd name="T7" fmla="*/ 55 h 56"/>
                <a:gd name="T8" fmla="*/ 0 w 35"/>
                <a:gd name="T9" fmla="*/ 55 h 56"/>
                <a:gd name="T10" fmla="*/ 0 w 35"/>
                <a:gd name="T11" fmla="*/ 55 h 56"/>
                <a:gd name="T12" fmla="*/ 7 w 35"/>
                <a:gd name="T13" fmla="*/ 0 h 56"/>
                <a:gd name="T14" fmla="*/ 7 w 35"/>
                <a:gd name="T15" fmla="*/ 0 h 56"/>
                <a:gd name="T16" fmla="*/ 34 w 35"/>
                <a:gd name="T1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56">
                  <a:moveTo>
                    <a:pt x="34" y="28"/>
                  </a:moveTo>
                  <a:lnTo>
                    <a:pt x="34" y="28"/>
                  </a:lnTo>
                  <a:cubicBezTo>
                    <a:pt x="34" y="43"/>
                    <a:pt x="22" y="55"/>
                    <a:pt x="5" y="55"/>
                  </a:cubicBezTo>
                  <a:lnTo>
                    <a:pt x="5" y="55"/>
                  </a:lnTo>
                  <a:cubicBezTo>
                    <a:pt x="4" y="55"/>
                    <a:pt x="2" y="55"/>
                    <a:pt x="0" y="55"/>
                  </a:cubicBezTo>
                  <a:lnTo>
                    <a:pt x="0" y="55"/>
                  </a:lnTo>
                  <a:cubicBezTo>
                    <a:pt x="2" y="37"/>
                    <a:pt x="4" y="18"/>
                    <a:pt x="7" y="0"/>
                  </a:cubicBezTo>
                  <a:lnTo>
                    <a:pt x="7" y="0"/>
                  </a:lnTo>
                  <a:cubicBezTo>
                    <a:pt x="22" y="1"/>
                    <a:pt x="34" y="12"/>
                    <a:pt x="34" y="28"/>
                  </a:cubicBezTo>
                </a:path>
              </a:pathLst>
            </a:custGeom>
            <a:solidFill>
              <a:srgbClr val="FFE5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E43651C-172A-44D2-AAF0-91E1B3AAC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6572" y="10235335"/>
              <a:ext cx="49246" cy="39777"/>
            </a:xfrm>
            <a:custGeom>
              <a:avLst/>
              <a:gdLst>
                <a:gd name="connsiteX0" fmla="*/ 42952 w 49246"/>
                <a:gd name="connsiteY0" fmla="*/ 0 h 39777"/>
                <a:gd name="connsiteX1" fmla="*/ 49246 w 49246"/>
                <a:gd name="connsiteY1" fmla="*/ 14793 h 39777"/>
                <a:gd name="connsiteX2" fmla="*/ 22882 w 49246"/>
                <a:gd name="connsiteY2" fmla="*/ 39777 h 39777"/>
                <a:gd name="connsiteX3" fmla="*/ 5496 w 49246"/>
                <a:gd name="connsiteY3" fmla="*/ 32490 h 39777"/>
                <a:gd name="connsiteX4" fmla="*/ 0 w 49246"/>
                <a:gd name="connsiteY4" fmla="*/ 18907 h 39777"/>
                <a:gd name="connsiteX5" fmla="*/ 41162 w 49246"/>
                <a:gd name="connsiteY5" fmla="*/ 1031 h 3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246" h="39777">
                  <a:moveTo>
                    <a:pt x="42952" y="0"/>
                  </a:moveTo>
                  <a:lnTo>
                    <a:pt x="49246" y="14793"/>
                  </a:lnTo>
                  <a:cubicBezTo>
                    <a:pt x="49246" y="28673"/>
                    <a:pt x="37428" y="39777"/>
                    <a:pt x="22882" y="39777"/>
                  </a:cubicBezTo>
                  <a:cubicBezTo>
                    <a:pt x="16064" y="39777"/>
                    <a:pt x="9928" y="37001"/>
                    <a:pt x="5496" y="32490"/>
                  </a:cubicBezTo>
                  <a:lnTo>
                    <a:pt x="0" y="18907"/>
                  </a:lnTo>
                  <a:lnTo>
                    <a:pt x="41162" y="1031"/>
                  </a:lnTo>
                  <a:close/>
                </a:path>
              </a:pathLst>
            </a:custGeom>
            <a:solidFill>
              <a:srgbClr val="FFE5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6AB1D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5391859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" name="Rectangle 5">
            <a:extLst>
              <a:ext uri="{FF2B5EF4-FFF2-40B4-BE49-F238E27FC236}">
                <a16:creationId xmlns:a16="http://schemas.microsoft.com/office/drawing/2014/main" id="{14439C99-96D2-4F73-8F6A-D0BBC13C0E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24377650" cy="13716000"/>
          </a:xfrm>
          <a:prstGeom prst="rect">
            <a:avLst/>
          </a:prstGeom>
          <a:solidFill>
            <a:srgbClr val="D0D7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332" name="Freeform: Shape 1331">
            <a:extLst>
              <a:ext uri="{FF2B5EF4-FFF2-40B4-BE49-F238E27FC236}">
                <a16:creationId xmlns:a16="http://schemas.microsoft.com/office/drawing/2014/main" id="{329B84D7-28E4-44A8-B667-95C43E8B0F17}"/>
              </a:ext>
            </a:extLst>
          </p:cNvPr>
          <p:cNvSpPr>
            <a:spLocks/>
          </p:cNvSpPr>
          <p:nvPr/>
        </p:nvSpPr>
        <p:spPr bwMode="auto">
          <a:xfrm>
            <a:off x="8025986" y="9525"/>
            <a:ext cx="16351664" cy="13706475"/>
          </a:xfrm>
          <a:custGeom>
            <a:avLst/>
            <a:gdLst>
              <a:gd name="connsiteX0" fmla="*/ 2790760 w 16351664"/>
              <a:gd name="connsiteY0" fmla="*/ 1 h 13696950"/>
              <a:gd name="connsiteX1" fmla="*/ 2860780 w 16351664"/>
              <a:gd name="connsiteY1" fmla="*/ 1 h 13696950"/>
              <a:gd name="connsiteX2" fmla="*/ 2720740 w 16351664"/>
              <a:gd name="connsiteY2" fmla="*/ 600384 h 13696950"/>
              <a:gd name="connsiteX3" fmla="*/ 2470342 w 16351664"/>
              <a:gd name="connsiteY3" fmla="*/ 2058348 h 13696950"/>
              <a:gd name="connsiteX4" fmla="*/ 2713890 w 16351664"/>
              <a:gd name="connsiteY4" fmla="*/ 3526205 h 13696950"/>
              <a:gd name="connsiteX5" fmla="*/ 4738384 w 16351664"/>
              <a:gd name="connsiteY5" fmla="*/ 6477136 h 13696950"/>
              <a:gd name="connsiteX6" fmla="*/ 5148610 w 16351664"/>
              <a:gd name="connsiteY6" fmla="*/ 6786078 h 13696950"/>
              <a:gd name="connsiteX7" fmla="*/ 5230047 w 16351664"/>
              <a:gd name="connsiteY7" fmla="*/ 6840866 h 13696950"/>
              <a:gd name="connsiteX8" fmla="*/ 5634946 w 16351664"/>
              <a:gd name="connsiteY8" fmla="*/ 7092738 h 13696950"/>
              <a:gd name="connsiteX9" fmla="*/ 5803146 w 16351664"/>
              <a:gd name="connsiteY9" fmla="*/ 7189377 h 13696950"/>
              <a:gd name="connsiteX10" fmla="*/ 6103015 w 16351664"/>
              <a:gd name="connsiteY10" fmla="*/ 7354501 h 13696950"/>
              <a:gd name="connsiteX11" fmla="*/ 6103776 w 16351664"/>
              <a:gd name="connsiteY11" fmla="*/ 7354501 h 13696950"/>
              <a:gd name="connsiteX12" fmla="*/ 6116714 w 16351664"/>
              <a:gd name="connsiteY12" fmla="*/ 7362111 h 13696950"/>
              <a:gd name="connsiteX13" fmla="*/ 6146397 w 16351664"/>
              <a:gd name="connsiteY13" fmla="*/ 7377330 h 13696950"/>
              <a:gd name="connsiteX14" fmla="*/ 6325252 w 16351664"/>
              <a:gd name="connsiteY14" fmla="*/ 7473208 h 13696950"/>
              <a:gd name="connsiteX15" fmla="*/ 6335147 w 16351664"/>
              <a:gd name="connsiteY15" fmla="*/ 7478535 h 13696950"/>
              <a:gd name="connsiteX16" fmla="*/ 6341235 w 16351664"/>
              <a:gd name="connsiteY16" fmla="*/ 7481579 h 13696950"/>
              <a:gd name="connsiteX17" fmla="*/ 6406689 w 16351664"/>
              <a:gd name="connsiteY17" fmla="*/ 7516582 h 13696950"/>
              <a:gd name="connsiteX18" fmla="*/ 6421150 w 16351664"/>
              <a:gd name="connsiteY18" fmla="*/ 7524191 h 13696950"/>
              <a:gd name="connsiteX19" fmla="*/ 6434849 w 16351664"/>
              <a:gd name="connsiteY19" fmla="*/ 7531801 h 13696950"/>
              <a:gd name="connsiteX20" fmla="*/ 6650237 w 16351664"/>
              <a:gd name="connsiteY20" fmla="*/ 7648225 h 13696950"/>
              <a:gd name="connsiteX21" fmla="*/ 6689052 w 16351664"/>
              <a:gd name="connsiteY21" fmla="*/ 7669531 h 13696950"/>
              <a:gd name="connsiteX22" fmla="*/ 6752984 w 16351664"/>
              <a:gd name="connsiteY22" fmla="*/ 7704535 h 13696950"/>
              <a:gd name="connsiteX23" fmla="*/ 6811588 w 16351664"/>
              <a:gd name="connsiteY23" fmla="*/ 7737255 h 13696950"/>
              <a:gd name="connsiteX24" fmla="*/ 7017082 w 16351664"/>
              <a:gd name="connsiteY24" fmla="*/ 7855201 h 13696950"/>
              <a:gd name="connsiteX25" fmla="*/ 7020126 w 16351664"/>
              <a:gd name="connsiteY25" fmla="*/ 7856723 h 13696950"/>
              <a:gd name="connsiteX26" fmla="*/ 7040675 w 16351664"/>
              <a:gd name="connsiteY26" fmla="*/ 7868898 h 13696950"/>
              <a:gd name="connsiteX27" fmla="*/ 7559737 w 16351664"/>
              <a:gd name="connsiteY27" fmla="*/ 8201430 h 13696950"/>
              <a:gd name="connsiteX28" fmla="*/ 7908316 w 16351664"/>
              <a:gd name="connsiteY28" fmla="*/ 8472325 h 13696950"/>
              <a:gd name="connsiteX29" fmla="*/ 7983663 w 16351664"/>
              <a:gd name="connsiteY29" fmla="*/ 8537766 h 13696950"/>
              <a:gd name="connsiteX30" fmla="*/ 8644288 w 16351664"/>
              <a:gd name="connsiteY30" fmla="*/ 9281966 h 13696950"/>
              <a:gd name="connsiteX31" fmla="*/ 8688430 w 16351664"/>
              <a:gd name="connsiteY31" fmla="*/ 9345125 h 13696950"/>
              <a:gd name="connsiteX32" fmla="*/ 8826188 w 16351664"/>
              <a:gd name="connsiteY32" fmla="*/ 9553623 h 13696950"/>
              <a:gd name="connsiteX33" fmla="*/ 8876418 w 16351664"/>
              <a:gd name="connsiteY33" fmla="*/ 9635043 h 13696950"/>
              <a:gd name="connsiteX34" fmla="*/ 9011132 w 16351664"/>
              <a:gd name="connsiteY34" fmla="*/ 9870935 h 13696950"/>
              <a:gd name="connsiteX35" fmla="*/ 9047664 w 16351664"/>
              <a:gd name="connsiteY35" fmla="*/ 9938659 h 13696950"/>
              <a:gd name="connsiteX36" fmla="*/ 9107030 w 16351664"/>
              <a:gd name="connsiteY36" fmla="*/ 10052800 h 13696950"/>
              <a:gd name="connsiteX37" fmla="*/ 9115402 w 16351664"/>
              <a:gd name="connsiteY37" fmla="*/ 10069541 h 13696950"/>
              <a:gd name="connsiteX38" fmla="*/ 9209776 w 16351664"/>
              <a:gd name="connsiteY38" fmla="*/ 10264342 h 13696950"/>
              <a:gd name="connsiteX39" fmla="*/ 9212820 w 16351664"/>
              <a:gd name="connsiteY39" fmla="*/ 10271191 h 13696950"/>
              <a:gd name="connsiteX40" fmla="*/ 9215864 w 16351664"/>
              <a:gd name="connsiteY40" fmla="*/ 10278039 h 13696950"/>
              <a:gd name="connsiteX41" fmla="*/ 9874966 w 16351664"/>
              <a:gd name="connsiteY41" fmla="*/ 12190286 h 13696950"/>
              <a:gd name="connsiteX42" fmla="*/ 9979996 w 16351664"/>
              <a:gd name="connsiteY42" fmla="*/ 12595106 h 13696950"/>
              <a:gd name="connsiteX43" fmla="*/ 9988368 w 16351664"/>
              <a:gd name="connsiteY43" fmla="*/ 12630110 h 13696950"/>
              <a:gd name="connsiteX44" fmla="*/ 10233438 w 16351664"/>
              <a:gd name="connsiteY44" fmla="*/ 13696950 h 13696950"/>
              <a:gd name="connsiteX45" fmla="*/ 10163418 w 16351664"/>
              <a:gd name="connsiteY45" fmla="*/ 13696950 h 13696950"/>
              <a:gd name="connsiteX46" fmla="*/ 9917588 w 16351664"/>
              <a:gd name="connsiteY46" fmla="*/ 12630110 h 13696950"/>
              <a:gd name="connsiteX47" fmla="*/ 9909216 w 16351664"/>
              <a:gd name="connsiteY47" fmla="*/ 12595106 h 13696950"/>
              <a:gd name="connsiteX48" fmla="*/ 9808752 w 16351664"/>
              <a:gd name="connsiteY48" fmla="*/ 12207787 h 13696950"/>
              <a:gd name="connsiteX49" fmla="*/ 9159544 w 16351664"/>
              <a:gd name="connsiteY49" fmla="*/ 10319891 h 13696950"/>
              <a:gd name="connsiteX50" fmla="*/ 9156500 w 16351664"/>
              <a:gd name="connsiteY50" fmla="*/ 10313042 h 13696950"/>
              <a:gd name="connsiteX51" fmla="*/ 9153454 w 16351664"/>
              <a:gd name="connsiteY51" fmla="*/ 10306955 h 13696950"/>
              <a:gd name="connsiteX52" fmla="*/ 9056798 w 16351664"/>
              <a:gd name="connsiteY52" fmla="*/ 10105305 h 13696950"/>
              <a:gd name="connsiteX53" fmla="*/ 9047664 w 16351664"/>
              <a:gd name="connsiteY53" fmla="*/ 10087804 h 13696950"/>
              <a:gd name="connsiteX54" fmla="*/ 9046902 w 16351664"/>
              <a:gd name="connsiteY54" fmla="*/ 10087043 h 13696950"/>
              <a:gd name="connsiteX55" fmla="*/ 9037770 w 16351664"/>
              <a:gd name="connsiteY55" fmla="*/ 10068780 h 13696950"/>
              <a:gd name="connsiteX56" fmla="*/ 9026354 w 16351664"/>
              <a:gd name="connsiteY56" fmla="*/ 10045191 h 13696950"/>
              <a:gd name="connsiteX57" fmla="*/ 8989060 w 16351664"/>
              <a:gd name="connsiteY57" fmla="*/ 9973662 h 13696950"/>
              <a:gd name="connsiteX58" fmla="*/ 8988298 w 16351664"/>
              <a:gd name="connsiteY58" fmla="*/ 9972901 h 13696950"/>
              <a:gd name="connsiteX59" fmla="*/ 8952528 w 16351664"/>
              <a:gd name="connsiteY59" fmla="*/ 9905178 h 13696950"/>
              <a:gd name="connsiteX60" fmla="*/ 8878702 w 16351664"/>
              <a:gd name="connsiteY60" fmla="*/ 9774296 h 13696950"/>
              <a:gd name="connsiteX61" fmla="*/ 8868048 w 16351664"/>
              <a:gd name="connsiteY61" fmla="*/ 9755272 h 13696950"/>
              <a:gd name="connsiteX62" fmla="*/ 8857392 w 16351664"/>
              <a:gd name="connsiteY62" fmla="*/ 9737010 h 13696950"/>
              <a:gd name="connsiteX63" fmla="*/ 8629826 w 16351664"/>
              <a:gd name="connsiteY63" fmla="*/ 9380889 h 13696950"/>
              <a:gd name="connsiteX64" fmla="*/ 8585684 w 16351664"/>
              <a:gd name="connsiteY64" fmla="*/ 9317731 h 13696950"/>
              <a:gd name="connsiteX65" fmla="*/ 7937998 w 16351664"/>
              <a:gd name="connsiteY65" fmla="*/ 8588749 h 13696950"/>
              <a:gd name="connsiteX66" fmla="*/ 7801763 w 16351664"/>
              <a:gd name="connsiteY66" fmla="*/ 8472325 h 13696950"/>
              <a:gd name="connsiteX67" fmla="*/ 7440246 w 16351664"/>
              <a:gd name="connsiteY67" fmla="*/ 8201430 h 13696950"/>
              <a:gd name="connsiteX68" fmla="*/ 6905962 w 16351664"/>
              <a:gd name="connsiteY68" fmla="*/ 7869659 h 13696950"/>
              <a:gd name="connsiteX69" fmla="*/ 6883130 w 16351664"/>
              <a:gd name="connsiteY69" fmla="*/ 7856723 h 13696950"/>
              <a:gd name="connsiteX70" fmla="*/ 6882369 w 16351664"/>
              <a:gd name="connsiteY70" fmla="*/ 7855962 h 13696950"/>
              <a:gd name="connsiteX71" fmla="*/ 6813871 w 16351664"/>
              <a:gd name="connsiteY71" fmla="*/ 7817154 h 13696950"/>
              <a:gd name="connsiteX72" fmla="*/ 6676875 w 16351664"/>
              <a:gd name="connsiteY72" fmla="*/ 7741060 h 13696950"/>
              <a:gd name="connsiteX73" fmla="*/ 6650237 w 16351664"/>
              <a:gd name="connsiteY73" fmla="*/ 7726602 h 13696950"/>
              <a:gd name="connsiteX74" fmla="*/ 6587828 w 16351664"/>
              <a:gd name="connsiteY74" fmla="*/ 7692360 h 13696950"/>
              <a:gd name="connsiteX75" fmla="*/ 6427238 w 16351664"/>
              <a:gd name="connsiteY75" fmla="*/ 7605612 h 13696950"/>
              <a:gd name="connsiteX76" fmla="*/ 6415061 w 16351664"/>
              <a:gd name="connsiteY76" fmla="*/ 7598764 h 13696950"/>
              <a:gd name="connsiteX77" fmla="*/ 6341235 w 16351664"/>
              <a:gd name="connsiteY77" fmla="*/ 7559195 h 13696950"/>
              <a:gd name="connsiteX78" fmla="*/ 6292526 w 16351664"/>
              <a:gd name="connsiteY78" fmla="*/ 7533323 h 13696950"/>
              <a:gd name="connsiteX79" fmla="*/ 6287959 w 16351664"/>
              <a:gd name="connsiteY79" fmla="*/ 7531040 h 13696950"/>
              <a:gd name="connsiteX80" fmla="*/ 6282632 w 16351664"/>
              <a:gd name="connsiteY80" fmla="*/ 7527996 h 13696950"/>
              <a:gd name="connsiteX81" fmla="*/ 6116714 w 16351664"/>
              <a:gd name="connsiteY81" fmla="*/ 7439727 h 13696950"/>
              <a:gd name="connsiteX82" fmla="*/ 6103015 w 16351664"/>
              <a:gd name="connsiteY82" fmla="*/ 7432118 h 13696950"/>
              <a:gd name="connsiteX83" fmla="*/ 6099210 w 16351664"/>
              <a:gd name="connsiteY83" fmla="*/ 7429835 h 13696950"/>
              <a:gd name="connsiteX84" fmla="*/ 6061155 w 16351664"/>
              <a:gd name="connsiteY84" fmla="*/ 7409289 h 13696950"/>
              <a:gd name="connsiteX85" fmla="*/ 5762808 w 16351664"/>
              <a:gd name="connsiteY85" fmla="*/ 7244926 h 13696950"/>
              <a:gd name="connsiteX86" fmla="*/ 5634946 w 16351664"/>
              <a:gd name="connsiteY86" fmla="*/ 7172636 h 13696950"/>
              <a:gd name="connsiteX87" fmla="*/ 5191992 w 16351664"/>
              <a:gd name="connsiteY87" fmla="*/ 6897936 h 13696950"/>
              <a:gd name="connsiteX88" fmla="*/ 5148610 w 16351664"/>
              <a:gd name="connsiteY88" fmla="*/ 6869021 h 13696950"/>
              <a:gd name="connsiteX89" fmla="*/ 4738384 w 16351664"/>
              <a:gd name="connsiteY89" fmla="*/ 6565405 h 13696950"/>
              <a:gd name="connsiteX90" fmla="*/ 3641656 w 16351664"/>
              <a:gd name="connsiteY90" fmla="*/ 5434646 h 13696950"/>
              <a:gd name="connsiteX91" fmla="*/ 2649198 w 16351664"/>
              <a:gd name="connsiteY91" fmla="*/ 3547511 h 13696950"/>
              <a:gd name="connsiteX92" fmla="*/ 2401844 w 16351664"/>
              <a:gd name="connsiteY92" fmla="*/ 2056827 h 13696950"/>
              <a:gd name="connsiteX93" fmla="*/ 2654525 w 16351664"/>
              <a:gd name="connsiteY93" fmla="*/ 583643 h 13696950"/>
              <a:gd name="connsiteX94" fmla="*/ 2790760 w 16351664"/>
              <a:gd name="connsiteY94" fmla="*/ 1 h 13696950"/>
              <a:gd name="connsiteX95" fmla="*/ 656822 w 16351664"/>
              <a:gd name="connsiteY95" fmla="*/ 1 h 13696950"/>
              <a:gd name="connsiteX96" fmla="*/ 731407 w 16351664"/>
              <a:gd name="connsiteY96" fmla="*/ 1 h 13696950"/>
              <a:gd name="connsiteX97" fmla="*/ 175830 w 16351664"/>
              <a:gd name="connsiteY97" fmla="*/ 1965514 h 13696950"/>
              <a:gd name="connsiteX98" fmla="*/ 70040 w 16351664"/>
              <a:gd name="connsiteY98" fmla="*/ 3280420 h 13696950"/>
              <a:gd name="connsiteX99" fmla="*/ 318910 w 16351664"/>
              <a:gd name="connsiteY99" fmla="*/ 5404208 h 13696950"/>
              <a:gd name="connsiteX100" fmla="*/ 436113 w 16351664"/>
              <a:gd name="connsiteY100" fmla="*/ 5789244 h 13696950"/>
              <a:gd name="connsiteX101" fmla="*/ 901125 w 16351664"/>
              <a:gd name="connsiteY101" fmla="*/ 6830213 h 13696950"/>
              <a:gd name="connsiteX102" fmla="*/ 1923998 w 16351664"/>
              <a:gd name="connsiteY102" fmla="*/ 8121531 h 13696950"/>
              <a:gd name="connsiteX103" fmla="*/ 2121115 w 16351664"/>
              <a:gd name="connsiteY103" fmla="*/ 8289699 h 13696950"/>
              <a:gd name="connsiteX104" fmla="*/ 3117351 w 16351664"/>
              <a:gd name="connsiteY104" fmla="*/ 8963893 h 13696950"/>
              <a:gd name="connsiteX105" fmla="*/ 3980401 w 16351664"/>
              <a:gd name="connsiteY105" fmla="*/ 9533077 h 13696950"/>
              <a:gd name="connsiteX106" fmla="*/ 5038284 w 16351664"/>
              <a:gd name="connsiteY106" fmla="*/ 10554261 h 13696950"/>
              <a:gd name="connsiteX107" fmla="*/ 5917316 w 16351664"/>
              <a:gd name="connsiteY107" fmla="*/ 11861559 h 13696950"/>
              <a:gd name="connsiteX108" fmla="*/ 6294805 w 16351664"/>
              <a:gd name="connsiteY108" fmla="*/ 12595106 h 13696950"/>
              <a:gd name="connsiteX109" fmla="*/ 6309265 w 16351664"/>
              <a:gd name="connsiteY109" fmla="*/ 12626305 h 13696950"/>
              <a:gd name="connsiteX110" fmla="*/ 6311548 w 16351664"/>
              <a:gd name="connsiteY110" fmla="*/ 12630110 h 13696950"/>
              <a:gd name="connsiteX111" fmla="*/ 6774277 w 16351664"/>
              <a:gd name="connsiteY111" fmla="*/ 13696950 h 13696950"/>
              <a:gd name="connsiteX112" fmla="*/ 6699692 w 16351664"/>
              <a:gd name="connsiteY112" fmla="*/ 13696950 h 13696950"/>
              <a:gd name="connsiteX113" fmla="*/ 6233158 w 16351664"/>
              <a:gd name="connsiteY113" fmla="*/ 12630110 h 13696950"/>
              <a:gd name="connsiteX114" fmla="*/ 6231636 w 16351664"/>
              <a:gd name="connsiteY114" fmla="*/ 12626305 h 13696950"/>
              <a:gd name="connsiteX115" fmla="*/ 6217176 w 16351664"/>
              <a:gd name="connsiteY115" fmla="*/ 12595106 h 13696950"/>
              <a:gd name="connsiteX116" fmla="*/ 5016213 w 16351664"/>
              <a:gd name="connsiteY116" fmla="*/ 10634921 h 13696950"/>
              <a:gd name="connsiteX117" fmla="*/ 3939303 w 16351664"/>
              <a:gd name="connsiteY117" fmla="*/ 9587865 h 13696950"/>
              <a:gd name="connsiteX118" fmla="*/ 3081581 w 16351664"/>
              <a:gd name="connsiteY118" fmla="*/ 9022485 h 13696950"/>
              <a:gd name="connsiteX119" fmla="*/ 2077734 w 16351664"/>
              <a:gd name="connsiteY119" fmla="*/ 8343726 h 13696950"/>
              <a:gd name="connsiteX120" fmla="*/ 1917149 w 16351664"/>
              <a:gd name="connsiteY120" fmla="*/ 8207517 h 13696950"/>
              <a:gd name="connsiteX121" fmla="*/ 938417 w 16351664"/>
              <a:gd name="connsiteY121" fmla="*/ 7029579 h 13696950"/>
              <a:gd name="connsiteX122" fmla="*/ 814363 w 16351664"/>
              <a:gd name="connsiteY122" fmla="*/ 6817277 h 13696950"/>
              <a:gd name="connsiteX123" fmla="*/ 363813 w 16351664"/>
              <a:gd name="connsiteY123" fmla="*/ 5789244 h 13696950"/>
              <a:gd name="connsiteX124" fmla="*/ 252698 w 16351664"/>
              <a:gd name="connsiteY124" fmla="*/ 5422471 h 13696950"/>
              <a:gd name="connsiteX125" fmla="*/ 785 w 16351664"/>
              <a:gd name="connsiteY125" fmla="*/ 3280420 h 13696950"/>
              <a:gd name="connsiteX126" fmla="*/ 107333 w 16351664"/>
              <a:gd name="connsiteY126" fmla="*/ 1955621 h 13696950"/>
              <a:gd name="connsiteX127" fmla="*/ 436874 w 16351664"/>
              <a:gd name="connsiteY127" fmla="*/ 535704 h 13696950"/>
              <a:gd name="connsiteX128" fmla="*/ 656822 w 16351664"/>
              <a:gd name="connsiteY128" fmla="*/ 1 h 13696950"/>
              <a:gd name="connsiteX129" fmla="*/ 4694651 w 16351664"/>
              <a:gd name="connsiteY129" fmla="*/ 1 h 13696950"/>
              <a:gd name="connsiteX130" fmla="*/ 4762388 w 16351664"/>
              <a:gd name="connsiteY130" fmla="*/ 1 h 13696950"/>
              <a:gd name="connsiteX131" fmla="*/ 5916206 w 16351664"/>
              <a:gd name="connsiteY131" fmla="*/ 4133437 h 13696950"/>
              <a:gd name="connsiteX132" fmla="*/ 6002971 w 16351664"/>
              <a:gd name="connsiteY132" fmla="*/ 4287907 h 13696950"/>
              <a:gd name="connsiteX133" fmla="*/ 6077558 w 16351664"/>
              <a:gd name="connsiteY133" fmla="*/ 4413462 h 13696950"/>
              <a:gd name="connsiteX134" fmla="*/ 6614130 w 16351664"/>
              <a:gd name="connsiteY134" fmla="*/ 5165272 h 13696950"/>
              <a:gd name="connsiteX135" fmla="*/ 6855396 w 16351664"/>
              <a:gd name="connsiteY135" fmla="*/ 5420188 h 13696950"/>
              <a:gd name="connsiteX136" fmla="*/ 7070025 w 16351664"/>
              <a:gd name="connsiteY136" fmla="*/ 5611945 h 13696950"/>
              <a:gd name="connsiteX137" fmla="*/ 8575468 w 16351664"/>
              <a:gd name="connsiteY137" fmla="*/ 6464200 h 13696950"/>
              <a:gd name="connsiteX138" fmla="*/ 9105190 w 16351664"/>
              <a:gd name="connsiteY138" fmla="*/ 6713789 h 13696950"/>
              <a:gd name="connsiteX139" fmla="*/ 9404298 w 16351664"/>
              <a:gd name="connsiteY139" fmla="*/ 6869021 h 13696950"/>
              <a:gd name="connsiteX140" fmla="*/ 9447682 w 16351664"/>
              <a:gd name="connsiteY140" fmla="*/ 6891849 h 13696950"/>
              <a:gd name="connsiteX141" fmla="*/ 9471276 w 16351664"/>
              <a:gd name="connsiteY141" fmla="*/ 6904785 h 13696950"/>
              <a:gd name="connsiteX142" fmla="*/ 9741464 w 16351664"/>
              <a:gd name="connsiteY142" fmla="*/ 7058495 h 13696950"/>
              <a:gd name="connsiteX143" fmla="*/ 9758208 w 16351664"/>
              <a:gd name="connsiteY143" fmla="*/ 7068387 h 13696950"/>
              <a:gd name="connsiteX144" fmla="*/ 9802352 w 16351664"/>
              <a:gd name="connsiteY144" fmla="*/ 7095020 h 13696950"/>
              <a:gd name="connsiteX145" fmla="*/ 9946198 w 16351664"/>
              <a:gd name="connsiteY145" fmla="*/ 7182529 h 13696950"/>
              <a:gd name="connsiteX146" fmla="*/ 10153976 w 16351664"/>
              <a:gd name="connsiteY146" fmla="*/ 7316454 h 13696950"/>
              <a:gd name="connsiteX147" fmla="*/ 10589322 w 16351664"/>
              <a:gd name="connsiteY147" fmla="*/ 7622353 h 13696950"/>
              <a:gd name="connsiteX148" fmla="*/ 10698920 w 16351664"/>
              <a:gd name="connsiteY148" fmla="*/ 7706057 h 13696950"/>
              <a:gd name="connsiteX149" fmla="*/ 11032278 w 16351664"/>
              <a:gd name="connsiteY149" fmla="*/ 7976191 h 13696950"/>
              <a:gd name="connsiteX150" fmla="*/ 12047578 w 16351664"/>
              <a:gd name="connsiteY150" fmla="*/ 9007267 h 13696950"/>
              <a:gd name="connsiteX151" fmla="*/ 12523262 w 16351664"/>
              <a:gd name="connsiteY151" fmla="*/ 9647218 h 13696950"/>
              <a:gd name="connsiteX152" fmla="*/ 12836832 w 16351664"/>
              <a:gd name="connsiteY152" fmla="*/ 10148679 h 13696950"/>
              <a:gd name="connsiteX153" fmla="*/ 12870320 w 16351664"/>
              <a:gd name="connsiteY153" fmla="*/ 10206511 h 13696950"/>
              <a:gd name="connsiteX154" fmla="*/ 12896958 w 16351664"/>
              <a:gd name="connsiteY154" fmla="*/ 10252928 h 13696950"/>
              <a:gd name="connsiteX155" fmla="*/ 13108542 w 16351664"/>
              <a:gd name="connsiteY155" fmla="*/ 10646335 h 13696950"/>
              <a:gd name="connsiteX156" fmla="*/ 13454078 w 16351664"/>
              <a:gd name="connsiteY156" fmla="*/ 11385970 h 13696950"/>
              <a:gd name="connsiteX157" fmla="*/ 13498222 w 16351664"/>
              <a:gd name="connsiteY157" fmla="*/ 11490980 h 13696950"/>
              <a:gd name="connsiteX158" fmla="*/ 13726550 w 16351664"/>
              <a:gd name="connsiteY158" fmla="*/ 12075383 h 13696950"/>
              <a:gd name="connsiteX159" fmla="*/ 13907690 w 16351664"/>
              <a:gd name="connsiteY159" fmla="*/ 12595106 h 13696950"/>
              <a:gd name="connsiteX160" fmla="*/ 13915302 w 16351664"/>
              <a:gd name="connsiteY160" fmla="*/ 12618696 h 13696950"/>
              <a:gd name="connsiteX161" fmla="*/ 13919106 w 16351664"/>
              <a:gd name="connsiteY161" fmla="*/ 12630110 h 13696950"/>
              <a:gd name="connsiteX162" fmla="*/ 14240290 w 16351664"/>
              <a:gd name="connsiteY162" fmla="*/ 13696950 h 13696950"/>
              <a:gd name="connsiteX163" fmla="*/ 14171030 w 16351664"/>
              <a:gd name="connsiteY163" fmla="*/ 13696950 h 13696950"/>
              <a:gd name="connsiteX164" fmla="*/ 13848326 w 16351664"/>
              <a:gd name="connsiteY164" fmla="*/ 12630110 h 13696950"/>
              <a:gd name="connsiteX165" fmla="*/ 13844520 w 16351664"/>
              <a:gd name="connsiteY165" fmla="*/ 12618696 h 13696950"/>
              <a:gd name="connsiteX166" fmla="*/ 13836148 w 16351664"/>
              <a:gd name="connsiteY166" fmla="*/ 12595106 h 13696950"/>
              <a:gd name="connsiteX167" fmla="*/ 13463974 w 16351664"/>
              <a:gd name="connsiteY167" fmla="*/ 11588381 h 13696950"/>
              <a:gd name="connsiteX168" fmla="*/ 13416024 w 16351664"/>
              <a:gd name="connsiteY168" fmla="*/ 11471196 h 13696950"/>
              <a:gd name="connsiteX169" fmla="*/ 13046894 w 16351664"/>
              <a:gd name="connsiteY169" fmla="*/ 10676773 h 13696950"/>
              <a:gd name="connsiteX170" fmla="*/ 12854338 w 16351664"/>
              <a:gd name="connsiteY170" fmla="*/ 10317608 h 13696950"/>
              <a:gd name="connsiteX171" fmla="*/ 12818566 w 16351664"/>
              <a:gd name="connsiteY171" fmla="*/ 10253689 h 13696950"/>
              <a:gd name="connsiteX172" fmla="*/ 12726474 w 16351664"/>
              <a:gd name="connsiteY172" fmla="*/ 10096935 h 13696950"/>
              <a:gd name="connsiteX173" fmla="*/ 12524022 w 16351664"/>
              <a:gd name="connsiteY173" fmla="*/ 9772013 h 13696950"/>
              <a:gd name="connsiteX174" fmla="*/ 11995062 w 16351664"/>
              <a:gd name="connsiteY174" fmla="*/ 9051401 h 13696950"/>
              <a:gd name="connsiteX175" fmla="*/ 11023146 w 16351664"/>
              <a:gd name="connsiteY175" fmla="*/ 8060655 h 13696950"/>
              <a:gd name="connsiteX176" fmla="*/ 10472114 w 16351664"/>
              <a:gd name="connsiteY176" fmla="*/ 7622353 h 13696950"/>
              <a:gd name="connsiteX177" fmla="*/ 10027634 w 16351664"/>
              <a:gd name="connsiteY177" fmla="*/ 7316454 h 13696950"/>
              <a:gd name="connsiteX178" fmla="*/ 9946198 w 16351664"/>
              <a:gd name="connsiteY178" fmla="*/ 7264710 h 13696950"/>
              <a:gd name="connsiteX179" fmla="*/ 9817574 w 16351664"/>
              <a:gd name="connsiteY179" fmla="*/ 7184811 h 13696950"/>
              <a:gd name="connsiteX180" fmla="*/ 9758208 w 16351664"/>
              <a:gd name="connsiteY180" fmla="*/ 7149047 h 13696950"/>
              <a:gd name="connsiteX181" fmla="*/ 9741464 w 16351664"/>
              <a:gd name="connsiteY181" fmla="*/ 7138394 h 13696950"/>
              <a:gd name="connsiteX182" fmla="*/ 9471276 w 16351664"/>
              <a:gd name="connsiteY182" fmla="*/ 6983162 h 13696950"/>
              <a:gd name="connsiteX183" fmla="*/ 9449966 w 16351664"/>
              <a:gd name="connsiteY183" fmla="*/ 6971748 h 13696950"/>
              <a:gd name="connsiteX184" fmla="*/ 9418760 w 16351664"/>
              <a:gd name="connsiteY184" fmla="*/ 6954246 h 13696950"/>
              <a:gd name="connsiteX185" fmla="*/ 9375378 w 16351664"/>
              <a:gd name="connsiteY185" fmla="*/ 6930657 h 13696950"/>
              <a:gd name="connsiteX186" fmla="*/ 9328190 w 16351664"/>
              <a:gd name="connsiteY186" fmla="*/ 6905546 h 13696950"/>
              <a:gd name="connsiteX187" fmla="*/ 9074746 w 16351664"/>
              <a:gd name="connsiteY187" fmla="*/ 6775425 h 13696950"/>
              <a:gd name="connsiteX188" fmla="*/ 8546546 w 16351664"/>
              <a:gd name="connsiteY188" fmla="*/ 6526597 h 13696950"/>
              <a:gd name="connsiteX189" fmla="*/ 7026642 w 16351664"/>
              <a:gd name="connsiteY189" fmla="*/ 5664450 h 13696950"/>
              <a:gd name="connsiteX190" fmla="*/ 6757976 w 16351664"/>
              <a:gd name="connsiteY190" fmla="*/ 5420188 h 13696950"/>
              <a:gd name="connsiteX191" fmla="*/ 6524320 w 16351664"/>
              <a:gd name="connsiteY191" fmla="*/ 5165272 h 13696950"/>
              <a:gd name="connsiteX192" fmla="*/ 5856080 w 16351664"/>
              <a:gd name="connsiteY192" fmla="*/ 4166156 h 13696950"/>
              <a:gd name="connsiteX193" fmla="*/ 5598830 w 16351664"/>
              <a:gd name="connsiteY193" fmla="*/ 3663175 h 13696950"/>
              <a:gd name="connsiteX194" fmla="*/ 5539465 w 16351664"/>
              <a:gd name="connsiteY194" fmla="*/ 3535336 h 13696950"/>
              <a:gd name="connsiteX195" fmla="*/ 4951901 w 16351664"/>
              <a:gd name="connsiteY195" fmla="*/ 1827022 h 13696950"/>
              <a:gd name="connsiteX196" fmla="*/ 4694651 w 16351664"/>
              <a:gd name="connsiteY196" fmla="*/ 1 h 13696950"/>
              <a:gd name="connsiteX197" fmla="*/ 6926676 w 16351664"/>
              <a:gd name="connsiteY197" fmla="*/ 1 h 13696950"/>
              <a:gd name="connsiteX198" fmla="*/ 7008877 w 16351664"/>
              <a:gd name="connsiteY198" fmla="*/ 1 h 13696950"/>
              <a:gd name="connsiteX199" fmla="*/ 8166546 w 16351664"/>
              <a:gd name="connsiteY199" fmla="*/ 858424 h 13696950"/>
              <a:gd name="connsiteX200" fmla="*/ 8775444 w 16351664"/>
              <a:gd name="connsiteY200" fmla="*/ 1098904 h 13696950"/>
              <a:gd name="connsiteX201" fmla="*/ 10255828 w 16351664"/>
              <a:gd name="connsiteY201" fmla="*/ 1866006 h 13696950"/>
              <a:gd name="connsiteX202" fmla="*/ 11300850 w 16351664"/>
              <a:gd name="connsiteY202" fmla="*/ 3775390 h 13696950"/>
              <a:gd name="connsiteX203" fmla="*/ 11432526 w 16351664"/>
              <a:gd name="connsiteY203" fmla="*/ 4251023 h 13696950"/>
              <a:gd name="connsiteX204" fmla="*/ 11992712 w 16351664"/>
              <a:gd name="connsiteY204" fmla="*/ 5836975 h 13696950"/>
              <a:gd name="connsiteX205" fmla="*/ 12660978 w 16351664"/>
              <a:gd name="connsiteY205" fmla="*/ 6802701 h 13696950"/>
              <a:gd name="connsiteX206" fmla="*/ 13387850 w 16351664"/>
              <a:gd name="connsiteY206" fmla="*/ 7879535 h 13696950"/>
              <a:gd name="connsiteX207" fmla="*/ 13776784 w 16351664"/>
              <a:gd name="connsiteY207" fmla="*/ 8954847 h 13696950"/>
              <a:gd name="connsiteX208" fmla="*/ 13897802 w 16351664"/>
              <a:gd name="connsiteY208" fmla="*/ 9352096 h 13696950"/>
              <a:gd name="connsiteX209" fmla="*/ 15198562 w 16351664"/>
              <a:gd name="connsiteY209" fmla="*/ 11687647 h 13696950"/>
              <a:gd name="connsiteX210" fmla="*/ 16351664 w 16351664"/>
              <a:gd name="connsiteY210" fmla="*/ 12564335 h 13696950"/>
              <a:gd name="connsiteX211" fmla="*/ 16351664 w 16351664"/>
              <a:gd name="connsiteY211" fmla="*/ 12639675 h 13696950"/>
              <a:gd name="connsiteX212" fmla="*/ 16223794 w 16351664"/>
              <a:gd name="connsiteY212" fmla="*/ 12573467 h 13696950"/>
              <a:gd name="connsiteX213" fmla="*/ 15149090 w 16351664"/>
              <a:gd name="connsiteY213" fmla="*/ 11734069 h 13696950"/>
              <a:gd name="connsiteX214" fmla="*/ 13833108 w 16351664"/>
              <a:gd name="connsiteY214" fmla="*/ 9372644 h 13696950"/>
              <a:gd name="connsiteX215" fmla="*/ 13710566 w 16351664"/>
              <a:gd name="connsiteY215" fmla="*/ 8974633 h 13696950"/>
              <a:gd name="connsiteX216" fmla="*/ 13326200 w 16351664"/>
              <a:gd name="connsiteY216" fmla="*/ 7909976 h 13696950"/>
              <a:gd name="connsiteX217" fmla="*/ 12606178 w 16351664"/>
              <a:gd name="connsiteY217" fmla="*/ 6844557 h 13696950"/>
              <a:gd name="connsiteX218" fmla="*/ 11932582 w 16351664"/>
              <a:gd name="connsiteY218" fmla="*/ 5869698 h 13696950"/>
              <a:gd name="connsiteX219" fmla="*/ 11366308 w 16351664"/>
              <a:gd name="connsiteY219" fmla="*/ 4269287 h 13696950"/>
              <a:gd name="connsiteX220" fmla="*/ 11235394 w 16351664"/>
              <a:gd name="connsiteY220" fmla="*/ 3794415 h 13696950"/>
              <a:gd name="connsiteX221" fmla="*/ 10210922 w 16351664"/>
              <a:gd name="connsiteY221" fmla="*/ 1916994 h 13696950"/>
              <a:gd name="connsiteX222" fmla="*/ 8751849 w 16351664"/>
              <a:gd name="connsiteY222" fmla="*/ 1162830 h 13696950"/>
              <a:gd name="connsiteX223" fmla="*/ 8139145 w 16351664"/>
              <a:gd name="connsiteY223" fmla="*/ 920827 h 13696950"/>
              <a:gd name="connsiteX224" fmla="*/ 7146641 w 16351664"/>
              <a:gd name="connsiteY224" fmla="*/ 263312 h 13696950"/>
              <a:gd name="connsiteX225" fmla="*/ 6926676 w 16351664"/>
              <a:gd name="connsiteY225" fmla="*/ 1 h 13696950"/>
              <a:gd name="connsiteX226" fmla="*/ 11580080 w 16351664"/>
              <a:gd name="connsiteY226" fmla="*/ 1 h 13696950"/>
              <a:gd name="connsiteX227" fmla="*/ 11650094 w 16351664"/>
              <a:gd name="connsiteY227" fmla="*/ 1 h 13696950"/>
              <a:gd name="connsiteX228" fmla="*/ 12831194 w 16351664"/>
              <a:gd name="connsiteY228" fmla="*/ 2894764 h 13696950"/>
              <a:gd name="connsiteX229" fmla="*/ 13265736 w 16351664"/>
              <a:gd name="connsiteY229" fmla="*/ 3164912 h 13696950"/>
              <a:gd name="connsiteX230" fmla="*/ 13908796 w 16351664"/>
              <a:gd name="connsiteY230" fmla="*/ 3599430 h 13696950"/>
              <a:gd name="connsiteX231" fmla="*/ 14812124 w 16351664"/>
              <a:gd name="connsiteY231" fmla="*/ 5669292 h 13696950"/>
              <a:gd name="connsiteX232" fmla="*/ 14881378 w 16351664"/>
              <a:gd name="connsiteY232" fmla="*/ 6384613 h 13696950"/>
              <a:gd name="connsiteX233" fmla="*/ 15115010 w 16351664"/>
              <a:gd name="connsiteY233" fmla="*/ 7924834 h 13696950"/>
              <a:gd name="connsiteX234" fmla="*/ 16351664 w 16351664"/>
              <a:gd name="connsiteY234" fmla="*/ 9754226 h 13696950"/>
              <a:gd name="connsiteX235" fmla="*/ 16351664 w 16351664"/>
              <a:gd name="connsiteY235" fmla="*/ 9842500 h 13696950"/>
              <a:gd name="connsiteX236" fmla="*/ 15774812 w 16351664"/>
              <a:gd name="connsiteY236" fmla="*/ 9283942 h 13696950"/>
              <a:gd name="connsiteX237" fmla="*/ 15049562 w 16351664"/>
              <a:gd name="connsiteY237" fmla="*/ 7944619 h 13696950"/>
              <a:gd name="connsiteX238" fmla="*/ 14812886 w 16351664"/>
              <a:gd name="connsiteY238" fmla="*/ 6389939 h 13696950"/>
              <a:gd name="connsiteX239" fmla="*/ 14744394 w 16351664"/>
              <a:gd name="connsiteY239" fmla="*/ 5677664 h 13696950"/>
              <a:gd name="connsiteX240" fmla="*/ 13863134 w 16351664"/>
              <a:gd name="connsiteY240" fmla="*/ 3650416 h 13696950"/>
              <a:gd name="connsiteX241" fmla="*/ 13231490 w 16351664"/>
              <a:gd name="connsiteY241" fmla="*/ 3224268 h 13696950"/>
              <a:gd name="connsiteX242" fmla="*/ 12792382 w 16351664"/>
              <a:gd name="connsiteY242" fmla="*/ 2951076 h 13696950"/>
              <a:gd name="connsiteX243" fmla="*/ 11677490 w 16351664"/>
              <a:gd name="connsiteY243" fmla="*/ 1365958 h 13696950"/>
              <a:gd name="connsiteX244" fmla="*/ 11580080 w 16351664"/>
              <a:gd name="connsiteY244" fmla="*/ 1 h 13696950"/>
              <a:gd name="connsiteX245" fmla="*/ 13084388 w 16351664"/>
              <a:gd name="connsiteY245" fmla="*/ 0 h 13696950"/>
              <a:gd name="connsiteX246" fmla="*/ 13153646 w 16351664"/>
              <a:gd name="connsiteY246" fmla="*/ 0 h 13696950"/>
              <a:gd name="connsiteX247" fmla="*/ 13415454 w 16351664"/>
              <a:gd name="connsiteY247" fmla="*/ 1343012 h 13696950"/>
              <a:gd name="connsiteX248" fmla="*/ 14908674 w 16351664"/>
              <a:gd name="connsiteY248" fmla="*/ 2263716 h 13696950"/>
              <a:gd name="connsiteX249" fmla="*/ 16351664 w 16351664"/>
              <a:gd name="connsiteY249" fmla="*/ 3092351 h 13696950"/>
              <a:gd name="connsiteX250" fmla="*/ 16351664 w 16351664"/>
              <a:gd name="connsiteY250" fmla="*/ 3200401 h 13696950"/>
              <a:gd name="connsiteX251" fmla="*/ 16338726 w 16351664"/>
              <a:gd name="connsiteY251" fmla="*/ 3183660 h 13696950"/>
              <a:gd name="connsiteX252" fmla="*/ 14884320 w 16351664"/>
              <a:gd name="connsiteY252" fmla="*/ 2327633 h 13696950"/>
              <a:gd name="connsiteX253" fmla="*/ 13359134 w 16351664"/>
              <a:gd name="connsiteY253" fmla="*/ 1381819 h 13696950"/>
              <a:gd name="connsiteX254" fmla="*/ 13084388 w 16351664"/>
              <a:gd name="connsiteY254" fmla="*/ 0 h 13696950"/>
              <a:gd name="connsiteX255" fmla="*/ 14714950 w 16351664"/>
              <a:gd name="connsiteY255" fmla="*/ 0 h 13696950"/>
              <a:gd name="connsiteX256" fmla="*/ 14782734 w 16351664"/>
              <a:gd name="connsiteY256" fmla="*/ 0 h 13696950"/>
              <a:gd name="connsiteX257" fmla="*/ 15407260 w 16351664"/>
              <a:gd name="connsiteY257" fmla="*/ 1145969 h 13696950"/>
              <a:gd name="connsiteX258" fmla="*/ 16351664 w 16351664"/>
              <a:gd name="connsiteY258" fmla="*/ 1872662 h 13696950"/>
              <a:gd name="connsiteX259" fmla="*/ 16351664 w 16351664"/>
              <a:gd name="connsiteY259" fmla="*/ 1951038 h 13696950"/>
              <a:gd name="connsiteX260" fmla="*/ 15357754 w 16351664"/>
              <a:gd name="connsiteY260" fmla="*/ 1193147 h 13696950"/>
              <a:gd name="connsiteX261" fmla="*/ 14776642 w 16351664"/>
              <a:gd name="connsiteY261" fmla="*/ 232085 h 13696950"/>
              <a:gd name="connsiteX262" fmla="*/ 14714950 w 16351664"/>
              <a:gd name="connsiteY262" fmla="*/ 0 h 13696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16351664" h="13696950">
                <a:moveTo>
                  <a:pt x="2790760" y="1"/>
                </a:moveTo>
                <a:lnTo>
                  <a:pt x="2860780" y="1"/>
                </a:lnTo>
                <a:cubicBezTo>
                  <a:pt x="2818920" y="202412"/>
                  <a:pt x="2769450" y="403300"/>
                  <a:pt x="2720740" y="600384"/>
                </a:cubicBezTo>
                <a:cubicBezTo>
                  <a:pt x="2603533" y="1074451"/>
                  <a:pt x="2481758" y="1565258"/>
                  <a:pt x="2470342" y="2058348"/>
                </a:cubicBezTo>
                <a:cubicBezTo>
                  <a:pt x="2460448" y="2514153"/>
                  <a:pt x="2539601" y="2994306"/>
                  <a:pt x="2713890" y="3526205"/>
                </a:cubicBezTo>
                <a:cubicBezTo>
                  <a:pt x="3092151" y="4681313"/>
                  <a:pt x="3801485" y="5710107"/>
                  <a:pt x="4738384" y="6477136"/>
                </a:cubicBezTo>
                <a:cubicBezTo>
                  <a:pt x="4870814" y="6585189"/>
                  <a:pt x="5007809" y="6688678"/>
                  <a:pt x="5148610" y="6786078"/>
                </a:cubicBezTo>
                <a:cubicBezTo>
                  <a:pt x="5176010" y="6805102"/>
                  <a:pt x="5202648" y="6823365"/>
                  <a:pt x="5230047" y="6840866"/>
                </a:cubicBezTo>
                <a:cubicBezTo>
                  <a:pt x="5361715" y="6929135"/>
                  <a:pt x="5497189" y="7012839"/>
                  <a:pt x="5634946" y="7092738"/>
                </a:cubicBezTo>
                <a:cubicBezTo>
                  <a:pt x="5690505" y="7125458"/>
                  <a:pt x="5746826" y="7157418"/>
                  <a:pt x="5803146" y="7189377"/>
                </a:cubicBezTo>
                <a:cubicBezTo>
                  <a:pt x="5902849" y="7245687"/>
                  <a:pt x="6003312" y="7300475"/>
                  <a:pt x="6103015" y="7354501"/>
                </a:cubicBezTo>
                <a:cubicBezTo>
                  <a:pt x="6103015" y="7354501"/>
                  <a:pt x="6103776" y="7354501"/>
                  <a:pt x="6103776" y="7354501"/>
                </a:cubicBezTo>
                <a:cubicBezTo>
                  <a:pt x="6108342" y="7356784"/>
                  <a:pt x="6112909" y="7359067"/>
                  <a:pt x="6116714" y="7362111"/>
                </a:cubicBezTo>
                <a:cubicBezTo>
                  <a:pt x="6126608" y="7366677"/>
                  <a:pt x="6136503" y="7372003"/>
                  <a:pt x="6146397" y="7377330"/>
                </a:cubicBezTo>
                <a:cubicBezTo>
                  <a:pt x="6205762" y="7409289"/>
                  <a:pt x="6265888" y="7441249"/>
                  <a:pt x="6325252" y="7473208"/>
                </a:cubicBezTo>
                <a:cubicBezTo>
                  <a:pt x="6328297" y="7474730"/>
                  <a:pt x="6331341" y="7477013"/>
                  <a:pt x="6335147" y="7478535"/>
                </a:cubicBezTo>
                <a:cubicBezTo>
                  <a:pt x="6336669" y="7479296"/>
                  <a:pt x="6338952" y="7480818"/>
                  <a:pt x="6341235" y="7481579"/>
                </a:cubicBezTo>
                <a:cubicBezTo>
                  <a:pt x="6362546" y="7492993"/>
                  <a:pt x="6384617" y="7505168"/>
                  <a:pt x="6406689" y="7516582"/>
                </a:cubicBezTo>
                <a:cubicBezTo>
                  <a:pt x="6411256" y="7519626"/>
                  <a:pt x="6416583" y="7521909"/>
                  <a:pt x="6421150" y="7524191"/>
                </a:cubicBezTo>
                <a:cubicBezTo>
                  <a:pt x="6425716" y="7527235"/>
                  <a:pt x="6430283" y="7529518"/>
                  <a:pt x="6434849" y="7531801"/>
                </a:cubicBezTo>
                <a:cubicBezTo>
                  <a:pt x="6506392" y="7570609"/>
                  <a:pt x="6578695" y="7609417"/>
                  <a:pt x="6650237" y="7648225"/>
                </a:cubicBezTo>
                <a:cubicBezTo>
                  <a:pt x="6663176" y="7655073"/>
                  <a:pt x="6676114" y="7662683"/>
                  <a:pt x="6689052" y="7669531"/>
                </a:cubicBezTo>
                <a:cubicBezTo>
                  <a:pt x="6710363" y="7680945"/>
                  <a:pt x="6731674" y="7693121"/>
                  <a:pt x="6752984" y="7704535"/>
                </a:cubicBezTo>
                <a:cubicBezTo>
                  <a:pt x="6772772" y="7715188"/>
                  <a:pt x="6791800" y="7726602"/>
                  <a:pt x="6811588" y="7737255"/>
                </a:cubicBezTo>
                <a:cubicBezTo>
                  <a:pt x="6880086" y="7776063"/>
                  <a:pt x="6949344" y="7814871"/>
                  <a:pt x="7017082" y="7855201"/>
                </a:cubicBezTo>
                <a:cubicBezTo>
                  <a:pt x="7018604" y="7855201"/>
                  <a:pt x="7019364" y="7855962"/>
                  <a:pt x="7020126" y="7856723"/>
                </a:cubicBezTo>
                <a:cubicBezTo>
                  <a:pt x="7026976" y="7860528"/>
                  <a:pt x="7033826" y="7864332"/>
                  <a:pt x="7040675" y="7868898"/>
                </a:cubicBezTo>
                <a:cubicBezTo>
                  <a:pt x="7218008" y="7973147"/>
                  <a:pt x="7392298" y="8082723"/>
                  <a:pt x="7559737" y="8201430"/>
                </a:cubicBezTo>
                <a:cubicBezTo>
                  <a:pt x="7679989" y="8286655"/>
                  <a:pt x="7796436" y="8376446"/>
                  <a:pt x="7908316" y="8472325"/>
                </a:cubicBezTo>
                <a:cubicBezTo>
                  <a:pt x="7933432" y="8493631"/>
                  <a:pt x="7958547" y="8515698"/>
                  <a:pt x="7983663" y="8537766"/>
                </a:cubicBezTo>
                <a:cubicBezTo>
                  <a:pt x="8234061" y="8762243"/>
                  <a:pt x="8452494" y="9012593"/>
                  <a:pt x="8644288" y="9281966"/>
                </a:cubicBezTo>
                <a:cubicBezTo>
                  <a:pt x="8659509" y="9302512"/>
                  <a:pt x="8673970" y="9323818"/>
                  <a:pt x="8688430" y="9345125"/>
                </a:cubicBezTo>
                <a:cubicBezTo>
                  <a:pt x="8736379" y="9413609"/>
                  <a:pt x="8782044" y="9482855"/>
                  <a:pt x="8826188" y="9553623"/>
                </a:cubicBezTo>
                <a:cubicBezTo>
                  <a:pt x="8842932" y="9580256"/>
                  <a:pt x="8859676" y="9607649"/>
                  <a:pt x="8876418" y="9635043"/>
                </a:cubicBezTo>
                <a:cubicBezTo>
                  <a:pt x="8922846" y="9712659"/>
                  <a:pt x="8968510" y="9791036"/>
                  <a:pt x="9011132" y="9870935"/>
                </a:cubicBezTo>
                <a:cubicBezTo>
                  <a:pt x="9024070" y="9893003"/>
                  <a:pt x="9036248" y="9915831"/>
                  <a:pt x="9047664" y="9938659"/>
                </a:cubicBezTo>
                <a:cubicBezTo>
                  <a:pt x="9068214" y="9976706"/>
                  <a:pt x="9088002" y="10014753"/>
                  <a:pt x="9107030" y="10052800"/>
                </a:cubicBezTo>
                <a:cubicBezTo>
                  <a:pt x="9110074" y="10058888"/>
                  <a:pt x="9113118" y="10064214"/>
                  <a:pt x="9115402" y="10069541"/>
                </a:cubicBezTo>
                <a:cubicBezTo>
                  <a:pt x="9148128" y="10134221"/>
                  <a:pt x="9179332" y="10198901"/>
                  <a:pt x="9209776" y="10264342"/>
                </a:cubicBezTo>
                <a:cubicBezTo>
                  <a:pt x="9210538" y="10266625"/>
                  <a:pt x="9212058" y="10268908"/>
                  <a:pt x="9212820" y="10271191"/>
                </a:cubicBezTo>
                <a:cubicBezTo>
                  <a:pt x="9213582" y="10273473"/>
                  <a:pt x="9215104" y="10275756"/>
                  <a:pt x="9215864" y="10278039"/>
                </a:cubicBezTo>
                <a:cubicBezTo>
                  <a:pt x="9505078" y="10902772"/>
                  <a:pt x="9708288" y="11565552"/>
                  <a:pt x="9874966" y="12190286"/>
                </a:cubicBezTo>
                <a:cubicBezTo>
                  <a:pt x="9910738" y="12324972"/>
                  <a:pt x="9945748" y="12459659"/>
                  <a:pt x="9979996" y="12595106"/>
                </a:cubicBezTo>
                <a:cubicBezTo>
                  <a:pt x="9983042" y="12607282"/>
                  <a:pt x="9985324" y="12618696"/>
                  <a:pt x="9988368" y="12630110"/>
                </a:cubicBezTo>
                <a:cubicBezTo>
                  <a:pt x="10076654" y="12983948"/>
                  <a:pt x="10158852" y="13340068"/>
                  <a:pt x="10233438" y="13696950"/>
                </a:cubicBezTo>
                <a:lnTo>
                  <a:pt x="10163418" y="13696950"/>
                </a:lnTo>
                <a:cubicBezTo>
                  <a:pt x="10088070" y="13340068"/>
                  <a:pt x="10006634" y="12983948"/>
                  <a:pt x="9917588" y="12630110"/>
                </a:cubicBezTo>
                <a:cubicBezTo>
                  <a:pt x="9915304" y="12618696"/>
                  <a:pt x="9912260" y="12607282"/>
                  <a:pt x="9909216" y="12595106"/>
                </a:cubicBezTo>
                <a:cubicBezTo>
                  <a:pt x="9876490" y="12465746"/>
                  <a:pt x="9843002" y="12337147"/>
                  <a:pt x="9808752" y="12207787"/>
                </a:cubicBezTo>
                <a:cubicBezTo>
                  <a:pt x="9644358" y="11591424"/>
                  <a:pt x="9444190" y="10937015"/>
                  <a:pt x="9159544" y="10319891"/>
                </a:cubicBezTo>
                <a:cubicBezTo>
                  <a:pt x="9158782" y="10317608"/>
                  <a:pt x="9158022" y="10315325"/>
                  <a:pt x="9156500" y="10313042"/>
                </a:cubicBezTo>
                <a:cubicBezTo>
                  <a:pt x="9155738" y="10310760"/>
                  <a:pt x="9154978" y="10309238"/>
                  <a:pt x="9153454" y="10306955"/>
                </a:cubicBezTo>
                <a:cubicBezTo>
                  <a:pt x="9122250" y="10239231"/>
                  <a:pt x="9090286" y="10171507"/>
                  <a:pt x="9056798" y="10105305"/>
                </a:cubicBezTo>
                <a:cubicBezTo>
                  <a:pt x="9053752" y="10099218"/>
                  <a:pt x="9050708" y="10093891"/>
                  <a:pt x="9047664" y="10087804"/>
                </a:cubicBezTo>
                <a:cubicBezTo>
                  <a:pt x="9047664" y="10087804"/>
                  <a:pt x="9047664" y="10087043"/>
                  <a:pt x="9046902" y="10087043"/>
                </a:cubicBezTo>
                <a:cubicBezTo>
                  <a:pt x="9044620" y="10080955"/>
                  <a:pt x="9040814" y="10074868"/>
                  <a:pt x="9037770" y="10068780"/>
                </a:cubicBezTo>
                <a:cubicBezTo>
                  <a:pt x="9033964" y="10060410"/>
                  <a:pt x="9030158" y="10052800"/>
                  <a:pt x="9026354" y="10045191"/>
                </a:cubicBezTo>
                <a:cubicBezTo>
                  <a:pt x="9014176" y="10020841"/>
                  <a:pt x="9001238" y="9997252"/>
                  <a:pt x="8989060" y="9973662"/>
                </a:cubicBezTo>
                <a:cubicBezTo>
                  <a:pt x="8989060" y="9973662"/>
                  <a:pt x="8989060" y="9972901"/>
                  <a:pt x="8988298" y="9972901"/>
                </a:cubicBezTo>
                <a:cubicBezTo>
                  <a:pt x="8976882" y="9950834"/>
                  <a:pt x="8964706" y="9928006"/>
                  <a:pt x="8952528" y="9905178"/>
                </a:cubicBezTo>
                <a:cubicBezTo>
                  <a:pt x="8928174" y="9861804"/>
                  <a:pt x="8903818" y="9817669"/>
                  <a:pt x="8878702" y="9774296"/>
                </a:cubicBezTo>
                <a:cubicBezTo>
                  <a:pt x="8874898" y="9768208"/>
                  <a:pt x="8871852" y="9762121"/>
                  <a:pt x="8868048" y="9755272"/>
                </a:cubicBezTo>
                <a:lnTo>
                  <a:pt x="8857392" y="9737010"/>
                </a:lnTo>
                <a:cubicBezTo>
                  <a:pt x="8785850" y="9615259"/>
                  <a:pt x="8710502" y="9496552"/>
                  <a:pt x="8629826" y="9380889"/>
                </a:cubicBezTo>
                <a:cubicBezTo>
                  <a:pt x="8615366" y="9359582"/>
                  <a:pt x="8600144" y="9338276"/>
                  <a:pt x="8585684" y="9317731"/>
                </a:cubicBezTo>
                <a:cubicBezTo>
                  <a:pt x="8396934" y="9053684"/>
                  <a:pt x="8182307" y="8808661"/>
                  <a:pt x="7937998" y="8588749"/>
                </a:cubicBezTo>
                <a:cubicBezTo>
                  <a:pt x="7893094" y="8549180"/>
                  <a:pt x="7847428" y="8509611"/>
                  <a:pt x="7801763" y="8472325"/>
                </a:cubicBezTo>
                <a:cubicBezTo>
                  <a:pt x="7685316" y="8376446"/>
                  <a:pt x="7564304" y="8286655"/>
                  <a:pt x="7440246" y="8201430"/>
                </a:cubicBezTo>
                <a:cubicBezTo>
                  <a:pt x="7267480" y="8083484"/>
                  <a:pt x="7087862" y="7973908"/>
                  <a:pt x="6905962" y="7869659"/>
                </a:cubicBezTo>
                <a:cubicBezTo>
                  <a:pt x="6898352" y="7865093"/>
                  <a:pt x="6890741" y="7860528"/>
                  <a:pt x="6883130" y="7856723"/>
                </a:cubicBezTo>
                <a:cubicBezTo>
                  <a:pt x="6883130" y="7855962"/>
                  <a:pt x="6882369" y="7855962"/>
                  <a:pt x="6882369" y="7855962"/>
                </a:cubicBezTo>
                <a:cubicBezTo>
                  <a:pt x="6859536" y="7843026"/>
                  <a:pt x="6836704" y="7830090"/>
                  <a:pt x="6813871" y="7817154"/>
                </a:cubicBezTo>
                <a:cubicBezTo>
                  <a:pt x="6768967" y="7791282"/>
                  <a:pt x="6722540" y="7766171"/>
                  <a:pt x="6676875" y="7741060"/>
                </a:cubicBezTo>
                <a:cubicBezTo>
                  <a:pt x="6667742" y="7735733"/>
                  <a:pt x="6659370" y="7731168"/>
                  <a:pt x="6650237" y="7726602"/>
                </a:cubicBezTo>
                <a:cubicBezTo>
                  <a:pt x="6629688" y="7715188"/>
                  <a:pt x="6609138" y="7703774"/>
                  <a:pt x="6587828" y="7692360"/>
                </a:cubicBezTo>
                <a:cubicBezTo>
                  <a:pt x="6534552" y="7663444"/>
                  <a:pt x="6480514" y="7634528"/>
                  <a:pt x="6427238" y="7605612"/>
                </a:cubicBezTo>
                <a:cubicBezTo>
                  <a:pt x="6423433" y="7603329"/>
                  <a:pt x="6418866" y="7601047"/>
                  <a:pt x="6415061" y="7598764"/>
                </a:cubicBezTo>
                <a:cubicBezTo>
                  <a:pt x="6389945" y="7585828"/>
                  <a:pt x="6365590" y="7572131"/>
                  <a:pt x="6341235" y="7559195"/>
                </a:cubicBezTo>
                <a:cubicBezTo>
                  <a:pt x="6324492" y="7550824"/>
                  <a:pt x="6308508" y="7541693"/>
                  <a:pt x="6292526" y="7533323"/>
                </a:cubicBezTo>
                <a:cubicBezTo>
                  <a:pt x="6291004" y="7532562"/>
                  <a:pt x="6289481" y="7531801"/>
                  <a:pt x="6287959" y="7531040"/>
                </a:cubicBezTo>
                <a:cubicBezTo>
                  <a:pt x="6286437" y="7530279"/>
                  <a:pt x="6284154" y="7528757"/>
                  <a:pt x="6282632" y="7527996"/>
                </a:cubicBezTo>
                <a:cubicBezTo>
                  <a:pt x="6227833" y="7499080"/>
                  <a:pt x="6172274" y="7469404"/>
                  <a:pt x="6116714" y="7439727"/>
                </a:cubicBezTo>
                <a:cubicBezTo>
                  <a:pt x="6112148" y="7436683"/>
                  <a:pt x="6107581" y="7434400"/>
                  <a:pt x="6103015" y="7432118"/>
                </a:cubicBezTo>
                <a:cubicBezTo>
                  <a:pt x="6101493" y="7431357"/>
                  <a:pt x="6100732" y="7430596"/>
                  <a:pt x="6099210" y="7429835"/>
                </a:cubicBezTo>
                <a:cubicBezTo>
                  <a:pt x="6087032" y="7422986"/>
                  <a:pt x="6074094" y="7416138"/>
                  <a:pt x="6061155" y="7409289"/>
                </a:cubicBezTo>
                <a:cubicBezTo>
                  <a:pt x="5961452" y="7355262"/>
                  <a:pt x="5861750" y="7301236"/>
                  <a:pt x="5762808" y="7244926"/>
                </a:cubicBezTo>
                <a:cubicBezTo>
                  <a:pt x="5720188" y="7221337"/>
                  <a:pt x="5677567" y="7196987"/>
                  <a:pt x="5634946" y="7172636"/>
                </a:cubicBezTo>
                <a:cubicBezTo>
                  <a:pt x="5484250" y="7085128"/>
                  <a:pt x="5335838" y="6994576"/>
                  <a:pt x="5191992" y="6897936"/>
                </a:cubicBezTo>
                <a:cubicBezTo>
                  <a:pt x="5177532" y="6888805"/>
                  <a:pt x="5163071" y="6878913"/>
                  <a:pt x="5148610" y="6869021"/>
                </a:cubicBezTo>
                <a:cubicBezTo>
                  <a:pt x="5007809" y="6773143"/>
                  <a:pt x="4870814" y="6671937"/>
                  <a:pt x="4738384" y="6565405"/>
                </a:cubicBezTo>
                <a:cubicBezTo>
                  <a:pt x="4331202" y="6237439"/>
                  <a:pt x="3963597" y="5858490"/>
                  <a:pt x="3641656" y="5434646"/>
                </a:cubicBezTo>
                <a:cubicBezTo>
                  <a:pt x="3204031" y="4857852"/>
                  <a:pt x="2869913" y="4223227"/>
                  <a:pt x="2649198" y="3547511"/>
                </a:cubicBezTo>
                <a:cubicBezTo>
                  <a:pt x="2471864" y="3008004"/>
                  <a:pt x="2391189" y="2520240"/>
                  <a:pt x="2401844" y="2056827"/>
                </a:cubicBezTo>
                <a:cubicBezTo>
                  <a:pt x="2414022" y="1556127"/>
                  <a:pt x="2535796" y="1061515"/>
                  <a:pt x="2654525" y="583643"/>
                </a:cubicBezTo>
                <a:cubicBezTo>
                  <a:pt x="2701713" y="391886"/>
                  <a:pt x="2749661" y="197085"/>
                  <a:pt x="2790760" y="1"/>
                </a:cubicBezTo>
                <a:close/>
                <a:moveTo>
                  <a:pt x="656822" y="1"/>
                </a:moveTo>
                <a:lnTo>
                  <a:pt x="731407" y="1"/>
                </a:lnTo>
                <a:cubicBezTo>
                  <a:pt x="468839" y="534943"/>
                  <a:pt x="288467" y="1177178"/>
                  <a:pt x="175830" y="1965514"/>
                </a:cubicBezTo>
                <a:cubicBezTo>
                  <a:pt x="111139" y="2417513"/>
                  <a:pt x="75369" y="2856576"/>
                  <a:pt x="70040" y="3280420"/>
                </a:cubicBezTo>
                <a:cubicBezTo>
                  <a:pt x="59386" y="4037558"/>
                  <a:pt x="142343" y="4748276"/>
                  <a:pt x="318910" y="5404208"/>
                </a:cubicBezTo>
                <a:cubicBezTo>
                  <a:pt x="353919" y="5534329"/>
                  <a:pt x="393493" y="5662929"/>
                  <a:pt x="436113" y="5789244"/>
                </a:cubicBezTo>
                <a:cubicBezTo>
                  <a:pt x="560167" y="6156018"/>
                  <a:pt x="716947" y="6505291"/>
                  <a:pt x="901125" y="6830213"/>
                </a:cubicBezTo>
                <a:cubicBezTo>
                  <a:pt x="1181958" y="7323303"/>
                  <a:pt x="1527483" y="7761605"/>
                  <a:pt x="1923998" y="8121531"/>
                </a:cubicBezTo>
                <a:cubicBezTo>
                  <a:pt x="1987928" y="8179362"/>
                  <a:pt x="2054141" y="8235672"/>
                  <a:pt x="2121115" y="8289699"/>
                </a:cubicBezTo>
                <a:cubicBezTo>
                  <a:pt x="2432391" y="8542331"/>
                  <a:pt x="2780960" y="8756917"/>
                  <a:pt x="3117351" y="8963893"/>
                </a:cubicBezTo>
                <a:cubicBezTo>
                  <a:pt x="3406556" y="9141953"/>
                  <a:pt x="3704895" y="9325340"/>
                  <a:pt x="3980401" y="9533077"/>
                </a:cubicBezTo>
                <a:cubicBezTo>
                  <a:pt x="4359412" y="9818430"/>
                  <a:pt x="4710264" y="10156288"/>
                  <a:pt x="5038284" y="10554261"/>
                </a:cubicBezTo>
                <a:cubicBezTo>
                  <a:pt x="5351082" y="10933971"/>
                  <a:pt x="5642570" y="11367708"/>
                  <a:pt x="5917316" y="11861559"/>
                </a:cubicBezTo>
                <a:cubicBezTo>
                  <a:pt x="6051264" y="12101255"/>
                  <a:pt x="6176078" y="12346279"/>
                  <a:pt x="6294805" y="12595106"/>
                </a:cubicBezTo>
                <a:cubicBezTo>
                  <a:pt x="6299372" y="12605760"/>
                  <a:pt x="6304699" y="12615652"/>
                  <a:pt x="6309265" y="12626305"/>
                </a:cubicBezTo>
                <a:cubicBezTo>
                  <a:pt x="6310026" y="12627066"/>
                  <a:pt x="6310788" y="12628588"/>
                  <a:pt x="6311548" y="12630110"/>
                </a:cubicBezTo>
                <a:cubicBezTo>
                  <a:pt x="6477461" y="12981665"/>
                  <a:pt x="6630436" y="13340068"/>
                  <a:pt x="6774277" y="13696950"/>
                </a:cubicBezTo>
                <a:lnTo>
                  <a:pt x="6699692" y="13696950"/>
                </a:lnTo>
                <a:cubicBezTo>
                  <a:pt x="6551284" y="13333220"/>
                  <a:pt x="6397549" y="12976338"/>
                  <a:pt x="6233158" y="12630110"/>
                </a:cubicBezTo>
                <a:cubicBezTo>
                  <a:pt x="6233158" y="12628588"/>
                  <a:pt x="6232398" y="12627066"/>
                  <a:pt x="6231636" y="12626305"/>
                </a:cubicBezTo>
                <a:cubicBezTo>
                  <a:pt x="6226309" y="12615652"/>
                  <a:pt x="6221742" y="12605760"/>
                  <a:pt x="6217176" y="12595106"/>
                </a:cubicBezTo>
                <a:cubicBezTo>
                  <a:pt x="5875457" y="11882104"/>
                  <a:pt x="5488835" y="11217041"/>
                  <a:pt x="5016213" y="10634921"/>
                </a:cubicBezTo>
                <a:cubicBezTo>
                  <a:pt x="4699609" y="10245319"/>
                  <a:pt x="4344952" y="9893003"/>
                  <a:pt x="3939303" y="9587865"/>
                </a:cubicBezTo>
                <a:cubicBezTo>
                  <a:pt x="3666080" y="9382411"/>
                  <a:pt x="3369264" y="9199024"/>
                  <a:pt x="3081581" y="9022485"/>
                </a:cubicBezTo>
                <a:cubicBezTo>
                  <a:pt x="2742906" y="8813987"/>
                  <a:pt x="2392816" y="8597880"/>
                  <a:pt x="2077734" y="8343726"/>
                </a:cubicBezTo>
                <a:cubicBezTo>
                  <a:pt x="2022937" y="8299591"/>
                  <a:pt x="1969663" y="8253935"/>
                  <a:pt x="1917149" y="8207517"/>
                </a:cubicBezTo>
                <a:cubicBezTo>
                  <a:pt x="1543465" y="7876507"/>
                  <a:pt x="1215445" y="7481579"/>
                  <a:pt x="938417" y="7029579"/>
                </a:cubicBezTo>
                <a:cubicBezTo>
                  <a:pt x="895797" y="6959573"/>
                  <a:pt x="854700" y="6888805"/>
                  <a:pt x="814363" y="6817277"/>
                </a:cubicBezTo>
                <a:cubicBezTo>
                  <a:pt x="634752" y="6493876"/>
                  <a:pt x="484060" y="6149931"/>
                  <a:pt x="363813" y="5789244"/>
                </a:cubicBezTo>
                <a:cubicBezTo>
                  <a:pt x="323477" y="5669016"/>
                  <a:pt x="286185" y="5546504"/>
                  <a:pt x="252698" y="5422471"/>
                </a:cubicBezTo>
                <a:cubicBezTo>
                  <a:pt x="74608" y="4760451"/>
                  <a:pt x="-9108" y="4043646"/>
                  <a:pt x="785" y="3280420"/>
                </a:cubicBezTo>
                <a:cubicBezTo>
                  <a:pt x="6872" y="2852771"/>
                  <a:pt x="42642" y="2410664"/>
                  <a:pt x="107333" y="1955621"/>
                </a:cubicBezTo>
                <a:cubicBezTo>
                  <a:pt x="184963" y="1416114"/>
                  <a:pt x="293035" y="951178"/>
                  <a:pt x="436874" y="535704"/>
                </a:cubicBezTo>
                <a:cubicBezTo>
                  <a:pt x="502326" y="347752"/>
                  <a:pt x="575388" y="168930"/>
                  <a:pt x="656822" y="1"/>
                </a:cubicBezTo>
                <a:close/>
                <a:moveTo>
                  <a:pt x="4694651" y="1"/>
                </a:moveTo>
                <a:lnTo>
                  <a:pt x="4762388" y="1"/>
                </a:lnTo>
                <a:cubicBezTo>
                  <a:pt x="4823276" y="1445029"/>
                  <a:pt x="5217522" y="2861142"/>
                  <a:pt x="5916206" y="4133437"/>
                </a:cubicBezTo>
                <a:cubicBezTo>
                  <a:pt x="5945128" y="4185940"/>
                  <a:pt x="5974050" y="4236923"/>
                  <a:pt x="6002971" y="4287907"/>
                </a:cubicBezTo>
                <a:cubicBezTo>
                  <a:pt x="6028087" y="4330519"/>
                  <a:pt x="6052442" y="4372371"/>
                  <a:pt x="6077558" y="4413462"/>
                </a:cubicBezTo>
                <a:cubicBezTo>
                  <a:pt x="6251849" y="4702620"/>
                  <a:pt x="6428423" y="4950687"/>
                  <a:pt x="6614130" y="5165272"/>
                </a:cubicBezTo>
                <a:cubicBezTo>
                  <a:pt x="6693283" y="5255824"/>
                  <a:pt x="6773198" y="5341050"/>
                  <a:pt x="6855396" y="5420188"/>
                </a:cubicBezTo>
                <a:cubicBezTo>
                  <a:pt x="6925417" y="5487912"/>
                  <a:pt x="6996960" y="5551831"/>
                  <a:pt x="7070025" y="5611945"/>
                </a:cubicBezTo>
                <a:cubicBezTo>
                  <a:pt x="7516787" y="5977958"/>
                  <a:pt x="8054880" y="6225264"/>
                  <a:pt x="8575468" y="6464200"/>
                </a:cubicBezTo>
                <a:cubicBezTo>
                  <a:pt x="8749758" y="6544860"/>
                  <a:pt x="8930138" y="6627802"/>
                  <a:pt x="9105190" y="6713789"/>
                </a:cubicBezTo>
                <a:cubicBezTo>
                  <a:pt x="9206414" y="6764011"/>
                  <a:pt x="9306118" y="6815755"/>
                  <a:pt x="9404298" y="6869021"/>
                </a:cubicBezTo>
                <a:cubicBezTo>
                  <a:pt x="9418760" y="6876630"/>
                  <a:pt x="9433222" y="6884240"/>
                  <a:pt x="9447682" y="6891849"/>
                </a:cubicBezTo>
                <a:cubicBezTo>
                  <a:pt x="9456054" y="6896415"/>
                  <a:pt x="9463664" y="6900219"/>
                  <a:pt x="9471276" y="6904785"/>
                </a:cubicBezTo>
                <a:cubicBezTo>
                  <a:pt x="9562606" y="6955007"/>
                  <a:pt x="9652416" y="7005990"/>
                  <a:pt x="9741464" y="7058495"/>
                </a:cubicBezTo>
                <a:cubicBezTo>
                  <a:pt x="9746792" y="7061539"/>
                  <a:pt x="9752880" y="7065344"/>
                  <a:pt x="9758208" y="7068387"/>
                </a:cubicBezTo>
                <a:cubicBezTo>
                  <a:pt x="9773430" y="7077519"/>
                  <a:pt x="9787890" y="7085889"/>
                  <a:pt x="9802352" y="7095020"/>
                </a:cubicBezTo>
                <a:cubicBezTo>
                  <a:pt x="9851062" y="7123936"/>
                  <a:pt x="9899010" y="7152852"/>
                  <a:pt x="9946198" y="7182529"/>
                </a:cubicBezTo>
                <a:cubicBezTo>
                  <a:pt x="10016218" y="7226663"/>
                  <a:pt x="10085478" y="7270798"/>
                  <a:pt x="10153976" y="7316454"/>
                </a:cubicBezTo>
                <a:cubicBezTo>
                  <a:pt x="10303150" y="7414616"/>
                  <a:pt x="10447758" y="7516582"/>
                  <a:pt x="10589322" y="7622353"/>
                </a:cubicBezTo>
                <a:cubicBezTo>
                  <a:pt x="10625854" y="7649747"/>
                  <a:pt x="10662386" y="7677902"/>
                  <a:pt x="10698920" y="7706057"/>
                </a:cubicBezTo>
                <a:cubicBezTo>
                  <a:pt x="10813084" y="7793565"/>
                  <a:pt x="10924204" y="7884117"/>
                  <a:pt x="11032278" y="7976191"/>
                </a:cubicBezTo>
                <a:cubicBezTo>
                  <a:pt x="11405976" y="8295786"/>
                  <a:pt x="11746946" y="8641254"/>
                  <a:pt x="12047578" y="9007267"/>
                </a:cubicBezTo>
                <a:cubicBezTo>
                  <a:pt x="12213496" y="9208916"/>
                  <a:pt x="12371804" y="9421980"/>
                  <a:pt x="12523262" y="9647218"/>
                </a:cubicBezTo>
                <a:cubicBezTo>
                  <a:pt x="12631338" y="9807777"/>
                  <a:pt x="12735606" y="9975184"/>
                  <a:pt x="12836832" y="10148679"/>
                </a:cubicBezTo>
                <a:cubicBezTo>
                  <a:pt x="12848248" y="10167703"/>
                  <a:pt x="12859666" y="10187487"/>
                  <a:pt x="12870320" y="10206511"/>
                </a:cubicBezTo>
                <a:cubicBezTo>
                  <a:pt x="12879454" y="10221729"/>
                  <a:pt x="12887826" y="10237709"/>
                  <a:pt x="12896958" y="10252928"/>
                </a:cubicBezTo>
                <a:cubicBezTo>
                  <a:pt x="12969262" y="10380766"/>
                  <a:pt x="13039282" y="10511648"/>
                  <a:pt x="13108542" y="10646335"/>
                </a:cubicBezTo>
                <a:cubicBezTo>
                  <a:pt x="13228794" y="10881466"/>
                  <a:pt x="13343722" y="11128011"/>
                  <a:pt x="13454078" y="11385970"/>
                </a:cubicBezTo>
                <a:cubicBezTo>
                  <a:pt x="13468540" y="11420973"/>
                  <a:pt x="13483762" y="11455977"/>
                  <a:pt x="13498222" y="11490980"/>
                </a:cubicBezTo>
                <a:cubicBezTo>
                  <a:pt x="13576614" y="11679694"/>
                  <a:pt x="13652726" y="11874495"/>
                  <a:pt x="13726550" y="12075383"/>
                </a:cubicBezTo>
                <a:cubicBezTo>
                  <a:pt x="13789722" y="12246595"/>
                  <a:pt x="13849848" y="12420851"/>
                  <a:pt x="13907690" y="12595106"/>
                </a:cubicBezTo>
                <a:cubicBezTo>
                  <a:pt x="13909974" y="12603477"/>
                  <a:pt x="13913018" y="12611086"/>
                  <a:pt x="13915302" y="12618696"/>
                </a:cubicBezTo>
                <a:cubicBezTo>
                  <a:pt x="13916824" y="12622500"/>
                  <a:pt x="13917586" y="12626305"/>
                  <a:pt x="13919106" y="12630110"/>
                </a:cubicBezTo>
                <a:cubicBezTo>
                  <a:pt x="14035554" y="12984709"/>
                  <a:pt x="14142108" y="13343112"/>
                  <a:pt x="14240290" y="13696950"/>
                </a:cubicBezTo>
                <a:lnTo>
                  <a:pt x="14171030" y="13696950"/>
                </a:lnTo>
                <a:cubicBezTo>
                  <a:pt x="14072086" y="13341590"/>
                  <a:pt x="13965534" y="12984709"/>
                  <a:pt x="13848326" y="12630110"/>
                </a:cubicBezTo>
                <a:cubicBezTo>
                  <a:pt x="13846804" y="12626305"/>
                  <a:pt x="13845282" y="12622500"/>
                  <a:pt x="13844520" y="12618696"/>
                </a:cubicBezTo>
                <a:cubicBezTo>
                  <a:pt x="13841476" y="12611086"/>
                  <a:pt x="13839194" y="12603477"/>
                  <a:pt x="13836148" y="12595106"/>
                </a:cubicBezTo>
                <a:cubicBezTo>
                  <a:pt x="13723506" y="12256487"/>
                  <a:pt x="13600210" y="11919390"/>
                  <a:pt x="13463974" y="11588381"/>
                </a:cubicBezTo>
                <a:cubicBezTo>
                  <a:pt x="13448750" y="11548812"/>
                  <a:pt x="13432006" y="11510004"/>
                  <a:pt x="13416024" y="11471196"/>
                </a:cubicBezTo>
                <a:cubicBezTo>
                  <a:pt x="13302622" y="11201822"/>
                  <a:pt x="13180086" y="10937015"/>
                  <a:pt x="13046894" y="10676773"/>
                </a:cubicBezTo>
                <a:cubicBezTo>
                  <a:pt x="12985246" y="10555783"/>
                  <a:pt x="12921314" y="10435554"/>
                  <a:pt x="12854338" y="10317608"/>
                </a:cubicBezTo>
                <a:cubicBezTo>
                  <a:pt x="12842160" y="10296302"/>
                  <a:pt x="12830744" y="10274995"/>
                  <a:pt x="12818566" y="10253689"/>
                </a:cubicBezTo>
                <a:cubicBezTo>
                  <a:pt x="12788122" y="10201184"/>
                  <a:pt x="12757678" y="10148679"/>
                  <a:pt x="12726474" y="10096935"/>
                </a:cubicBezTo>
                <a:cubicBezTo>
                  <a:pt x="12661780" y="9987359"/>
                  <a:pt x="12594042" y="9879306"/>
                  <a:pt x="12524022" y="9772013"/>
                </a:cubicBezTo>
                <a:cubicBezTo>
                  <a:pt x="12361148" y="9523946"/>
                  <a:pt x="12185336" y="9282727"/>
                  <a:pt x="11995062" y="9051401"/>
                </a:cubicBezTo>
                <a:cubicBezTo>
                  <a:pt x="11706608" y="8699846"/>
                  <a:pt x="11380860" y="8368076"/>
                  <a:pt x="11023146" y="8060655"/>
                </a:cubicBezTo>
                <a:cubicBezTo>
                  <a:pt x="10847334" y="7908467"/>
                  <a:pt x="10663148" y="7762366"/>
                  <a:pt x="10472114" y="7622353"/>
                </a:cubicBezTo>
                <a:cubicBezTo>
                  <a:pt x="10327506" y="7516582"/>
                  <a:pt x="10179092" y="7414616"/>
                  <a:pt x="10027634" y="7316454"/>
                </a:cubicBezTo>
                <a:cubicBezTo>
                  <a:pt x="10000236" y="7298953"/>
                  <a:pt x="9973598" y="7281451"/>
                  <a:pt x="9946198" y="7264710"/>
                </a:cubicBezTo>
                <a:cubicBezTo>
                  <a:pt x="9903576" y="7237316"/>
                  <a:pt x="9860956" y="7210683"/>
                  <a:pt x="9817574" y="7184811"/>
                </a:cubicBezTo>
                <a:cubicBezTo>
                  <a:pt x="9797784" y="7172636"/>
                  <a:pt x="9777996" y="7160461"/>
                  <a:pt x="9758208" y="7149047"/>
                </a:cubicBezTo>
                <a:cubicBezTo>
                  <a:pt x="9752880" y="7145243"/>
                  <a:pt x="9747552" y="7142199"/>
                  <a:pt x="9741464" y="7138394"/>
                </a:cubicBezTo>
                <a:cubicBezTo>
                  <a:pt x="9652416" y="7085128"/>
                  <a:pt x="9562606" y="7034145"/>
                  <a:pt x="9471276" y="6983162"/>
                </a:cubicBezTo>
                <a:cubicBezTo>
                  <a:pt x="9464426" y="6979357"/>
                  <a:pt x="9457576" y="6975553"/>
                  <a:pt x="9449966" y="6971748"/>
                </a:cubicBezTo>
                <a:cubicBezTo>
                  <a:pt x="9440070" y="6965660"/>
                  <a:pt x="9429416" y="6960334"/>
                  <a:pt x="9418760" y="6954246"/>
                </a:cubicBezTo>
                <a:cubicBezTo>
                  <a:pt x="9404298" y="6946637"/>
                  <a:pt x="9389838" y="6939027"/>
                  <a:pt x="9375378" y="6930657"/>
                </a:cubicBezTo>
                <a:cubicBezTo>
                  <a:pt x="9359394" y="6922287"/>
                  <a:pt x="9344174" y="6913916"/>
                  <a:pt x="9328190" y="6905546"/>
                </a:cubicBezTo>
                <a:cubicBezTo>
                  <a:pt x="9244470" y="6861411"/>
                  <a:pt x="9159988" y="6818038"/>
                  <a:pt x="9074746" y="6775425"/>
                </a:cubicBezTo>
                <a:cubicBezTo>
                  <a:pt x="8901216" y="6689438"/>
                  <a:pt x="8720837" y="6607257"/>
                  <a:pt x="8546546" y="6526597"/>
                </a:cubicBezTo>
                <a:cubicBezTo>
                  <a:pt x="8022153" y="6286139"/>
                  <a:pt x="7479493" y="6036551"/>
                  <a:pt x="7026642" y="5664450"/>
                </a:cubicBezTo>
                <a:cubicBezTo>
                  <a:pt x="6934550" y="5589117"/>
                  <a:pt x="6844741" y="5507696"/>
                  <a:pt x="6757976" y="5420188"/>
                </a:cubicBezTo>
                <a:cubicBezTo>
                  <a:pt x="6678061" y="5340289"/>
                  <a:pt x="6600430" y="5255824"/>
                  <a:pt x="6524320" y="5165272"/>
                </a:cubicBezTo>
                <a:cubicBezTo>
                  <a:pt x="6292187" y="4889811"/>
                  <a:pt x="6072992" y="4561846"/>
                  <a:pt x="5856080" y="4166156"/>
                </a:cubicBezTo>
                <a:cubicBezTo>
                  <a:pt x="5765510" y="4001033"/>
                  <a:pt x="5679506" y="3833625"/>
                  <a:pt x="5598830" y="3663175"/>
                </a:cubicBezTo>
                <a:cubicBezTo>
                  <a:pt x="5579042" y="3620562"/>
                  <a:pt x="5559254" y="3577948"/>
                  <a:pt x="5539465" y="3535336"/>
                </a:cubicBezTo>
                <a:cubicBezTo>
                  <a:pt x="5291348" y="2988219"/>
                  <a:pt x="5094225" y="2415990"/>
                  <a:pt x="4951901" y="1827022"/>
                </a:cubicBezTo>
                <a:cubicBezTo>
                  <a:pt x="4806532" y="1224356"/>
                  <a:pt x="4720528" y="612559"/>
                  <a:pt x="4694651" y="1"/>
                </a:cubicBezTo>
                <a:close/>
                <a:moveTo>
                  <a:pt x="6926676" y="1"/>
                </a:moveTo>
                <a:lnTo>
                  <a:pt x="7008877" y="1"/>
                </a:lnTo>
                <a:cubicBezTo>
                  <a:pt x="7342249" y="452804"/>
                  <a:pt x="7882647" y="734379"/>
                  <a:pt x="8166546" y="858424"/>
                </a:cubicBezTo>
                <a:cubicBezTo>
                  <a:pt x="8365199" y="945180"/>
                  <a:pt x="8573746" y="1022803"/>
                  <a:pt x="8775444" y="1098904"/>
                </a:cubicBezTo>
                <a:cubicBezTo>
                  <a:pt x="9296052" y="1292963"/>
                  <a:pt x="9833406" y="1494632"/>
                  <a:pt x="10255828" y="1866006"/>
                </a:cubicBezTo>
                <a:cubicBezTo>
                  <a:pt x="10841132" y="2380452"/>
                  <a:pt x="11121986" y="3156685"/>
                  <a:pt x="11300850" y="3775390"/>
                </a:cubicBezTo>
                <a:cubicBezTo>
                  <a:pt x="11346518" y="3932919"/>
                  <a:pt x="11389902" y="4095015"/>
                  <a:pt x="11432526" y="4251023"/>
                </a:cubicBezTo>
                <a:cubicBezTo>
                  <a:pt x="11576378" y="4788298"/>
                  <a:pt x="11725558" y="5343838"/>
                  <a:pt x="11992712" y="5836975"/>
                </a:cubicBezTo>
                <a:cubicBezTo>
                  <a:pt x="12179186" y="6180192"/>
                  <a:pt x="12423508" y="6496773"/>
                  <a:pt x="12660978" y="6802701"/>
                </a:cubicBezTo>
                <a:cubicBezTo>
                  <a:pt x="12922804" y="7140591"/>
                  <a:pt x="13193002" y="7489896"/>
                  <a:pt x="13387850" y="7879535"/>
                </a:cubicBezTo>
                <a:cubicBezTo>
                  <a:pt x="13558342" y="8221991"/>
                  <a:pt x="13669466" y="8594888"/>
                  <a:pt x="13776784" y="8954847"/>
                </a:cubicBezTo>
                <a:cubicBezTo>
                  <a:pt x="13815602" y="9085741"/>
                  <a:pt x="13855942" y="9220441"/>
                  <a:pt x="13897802" y="9352096"/>
                </a:cubicBezTo>
                <a:cubicBezTo>
                  <a:pt x="14206058" y="10306407"/>
                  <a:pt x="14643704" y="11091773"/>
                  <a:pt x="15198562" y="11687647"/>
                </a:cubicBezTo>
                <a:cubicBezTo>
                  <a:pt x="15543350" y="12056739"/>
                  <a:pt x="15935330" y="12353534"/>
                  <a:pt x="16351664" y="12564335"/>
                </a:cubicBezTo>
                <a:lnTo>
                  <a:pt x="16351664" y="12639675"/>
                </a:lnTo>
                <a:cubicBezTo>
                  <a:pt x="16309042" y="12618367"/>
                  <a:pt x="16266418" y="12596297"/>
                  <a:pt x="16223794" y="12573467"/>
                </a:cubicBezTo>
                <a:cubicBezTo>
                  <a:pt x="15829534" y="12358861"/>
                  <a:pt x="15468000" y="12076525"/>
                  <a:pt x="15149090" y="11734069"/>
                </a:cubicBezTo>
                <a:cubicBezTo>
                  <a:pt x="14586620" y="11131346"/>
                  <a:pt x="14144406" y="10336848"/>
                  <a:pt x="13833108" y="9372644"/>
                </a:cubicBezTo>
                <a:cubicBezTo>
                  <a:pt x="13790484" y="9240988"/>
                  <a:pt x="13750146" y="9105528"/>
                  <a:pt x="13710566" y="8974633"/>
                </a:cubicBezTo>
                <a:cubicBezTo>
                  <a:pt x="13604770" y="8616957"/>
                  <a:pt x="13494408" y="8247105"/>
                  <a:pt x="13326200" y="7909976"/>
                </a:cubicBezTo>
                <a:cubicBezTo>
                  <a:pt x="13135158" y="7526425"/>
                  <a:pt x="12866482" y="7179403"/>
                  <a:pt x="12606178" y="6844557"/>
                </a:cubicBezTo>
                <a:cubicBezTo>
                  <a:pt x="12367946" y="6536346"/>
                  <a:pt x="12121342" y="6218242"/>
                  <a:pt x="11932582" y="5869698"/>
                </a:cubicBezTo>
                <a:cubicBezTo>
                  <a:pt x="11661622" y="5368951"/>
                  <a:pt x="11511682" y="4809607"/>
                  <a:pt x="11366308" y="4269287"/>
                </a:cubicBezTo>
                <a:cubicBezTo>
                  <a:pt x="11324446" y="4113280"/>
                  <a:pt x="11281062" y="3951184"/>
                  <a:pt x="11235394" y="3794415"/>
                </a:cubicBezTo>
                <a:cubicBezTo>
                  <a:pt x="11058814" y="3184842"/>
                  <a:pt x="10782526" y="2420024"/>
                  <a:pt x="10210922" y="1916994"/>
                </a:cubicBezTo>
                <a:cubicBezTo>
                  <a:pt x="9797632" y="1553991"/>
                  <a:pt x="9266368" y="1355366"/>
                  <a:pt x="8751849" y="1162830"/>
                </a:cubicBezTo>
                <a:cubicBezTo>
                  <a:pt x="8548630" y="1086728"/>
                  <a:pt x="8339321" y="1008344"/>
                  <a:pt x="8139145" y="920827"/>
                </a:cubicBezTo>
                <a:cubicBezTo>
                  <a:pt x="7862096" y="799826"/>
                  <a:pt x="7464790" y="587503"/>
                  <a:pt x="7146641" y="263312"/>
                </a:cubicBezTo>
                <a:cubicBezTo>
                  <a:pt x="7062156" y="178078"/>
                  <a:pt x="6989088" y="89800"/>
                  <a:pt x="6926676" y="1"/>
                </a:cubicBezTo>
                <a:close/>
                <a:moveTo>
                  <a:pt x="11580080" y="1"/>
                </a:moveTo>
                <a:lnTo>
                  <a:pt x="11650094" y="1"/>
                </a:lnTo>
                <a:cubicBezTo>
                  <a:pt x="11479626" y="1076025"/>
                  <a:pt x="11940802" y="2266196"/>
                  <a:pt x="12831194" y="2894764"/>
                </a:cubicBezTo>
                <a:cubicBezTo>
                  <a:pt x="12970460" y="2992930"/>
                  <a:pt x="13120382" y="3080443"/>
                  <a:pt x="13265736" y="3164912"/>
                </a:cubicBezTo>
                <a:cubicBezTo>
                  <a:pt x="13486430" y="3293517"/>
                  <a:pt x="13713976" y="3426688"/>
                  <a:pt x="13908796" y="3599430"/>
                </a:cubicBezTo>
                <a:cubicBezTo>
                  <a:pt x="14396608" y="4030906"/>
                  <a:pt x="14691884" y="4708177"/>
                  <a:pt x="14812124" y="5669292"/>
                </a:cubicBezTo>
                <a:cubicBezTo>
                  <a:pt x="14842566" y="5906718"/>
                  <a:pt x="14862352" y="6149471"/>
                  <a:pt x="14881378" y="6384613"/>
                </a:cubicBezTo>
                <a:cubicBezTo>
                  <a:pt x="14923234" y="6896751"/>
                  <a:pt x="14965850" y="7427153"/>
                  <a:pt x="15115010" y="7924834"/>
                </a:cubicBezTo>
                <a:cubicBezTo>
                  <a:pt x="15328094" y="8636349"/>
                  <a:pt x="15771768" y="9283942"/>
                  <a:pt x="16351664" y="9754226"/>
                </a:cubicBezTo>
                <a:lnTo>
                  <a:pt x="16351664" y="9842500"/>
                </a:lnTo>
                <a:cubicBezTo>
                  <a:pt x="16141622" y="9677368"/>
                  <a:pt x="15947564" y="9489406"/>
                  <a:pt x="15774812" y="9283942"/>
                </a:cubicBezTo>
                <a:cubicBezTo>
                  <a:pt x="15444530" y="8888233"/>
                  <a:pt x="15193394" y="8425557"/>
                  <a:pt x="15049562" y="7944619"/>
                </a:cubicBezTo>
                <a:cubicBezTo>
                  <a:pt x="14898120" y="7439329"/>
                  <a:pt x="14854742" y="6905883"/>
                  <a:pt x="14812886" y="6389939"/>
                </a:cubicBezTo>
                <a:cubicBezTo>
                  <a:pt x="14793860" y="6155558"/>
                  <a:pt x="14774074" y="5913567"/>
                  <a:pt x="14744394" y="5677664"/>
                </a:cubicBezTo>
                <a:cubicBezTo>
                  <a:pt x="14626436" y="4734050"/>
                  <a:pt x="14338010" y="4070477"/>
                  <a:pt x="13863134" y="3650416"/>
                </a:cubicBezTo>
                <a:cubicBezTo>
                  <a:pt x="13673642" y="3482240"/>
                  <a:pt x="13448380" y="3351352"/>
                  <a:pt x="13231490" y="3224268"/>
                </a:cubicBezTo>
                <a:cubicBezTo>
                  <a:pt x="13084614" y="3139038"/>
                  <a:pt x="12933170" y="3050765"/>
                  <a:pt x="12792382" y="2951076"/>
                </a:cubicBezTo>
                <a:cubicBezTo>
                  <a:pt x="12269562" y="2582763"/>
                  <a:pt x="11873834" y="2019638"/>
                  <a:pt x="11677490" y="1365958"/>
                </a:cubicBezTo>
                <a:cubicBezTo>
                  <a:pt x="11541268" y="913175"/>
                  <a:pt x="11509306" y="443651"/>
                  <a:pt x="11580080" y="1"/>
                </a:cubicBezTo>
                <a:close/>
                <a:moveTo>
                  <a:pt x="13084388" y="0"/>
                </a:moveTo>
                <a:lnTo>
                  <a:pt x="13153646" y="0"/>
                </a:lnTo>
                <a:cubicBezTo>
                  <a:pt x="13093522" y="443613"/>
                  <a:pt x="13130814" y="933641"/>
                  <a:pt x="13415454" y="1343012"/>
                </a:cubicBezTo>
                <a:cubicBezTo>
                  <a:pt x="13754130" y="1829235"/>
                  <a:pt x="14340916" y="2049900"/>
                  <a:pt x="14908674" y="2263716"/>
                </a:cubicBezTo>
                <a:cubicBezTo>
                  <a:pt x="15439140" y="2463076"/>
                  <a:pt x="15987112" y="2669283"/>
                  <a:pt x="16351664" y="3092351"/>
                </a:cubicBezTo>
                <a:lnTo>
                  <a:pt x="16351664" y="3200401"/>
                </a:lnTo>
                <a:cubicBezTo>
                  <a:pt x="16347098" y="3195074"/>
                  <a:pt x="16343292" y="3188986"/>
                  <a:pt x="16338726" y="3183660"/>
                </a:cubicBezTo>
                <a:cubicBezTo>
                  <a:pt x="15987112" y="2742331"/>
                  <a:pt x="15426964" y="2531558"/>
                  <a:pt x="14884320" y="2327633"/>
                </a:cubicBezTo>
                <a:cubicBezTo>
                  <a:pt x="14307428" y="2110773"/>
                  <a:pt x="13709988" y="1886304"/>
                  <a:pt x="13359134" y="1381819"/>
                </a:cubicBezTo>
                <a:cubicBezTo>
                  <a:pt x="13064600" y="958751"/>
                  <a:pt x="13024264" y="455026"/>
                  <a:pt x="13084388" y="0"/>
                </a:cubicBezTo>
                <a:close/>
                <a:moveTo>
                  <a:pt x="14714950" y="0"/>
                </a:moveTo>
                <a:lnTo>
                  <a:pt x="14782734" y="0"/>
                </a:lnTo>
                <a:cubicBezTo>
                  <a:pt x="14879460" y="448952"/>
                  <a:pt x="15133078" y="856052"/>
                  <a:pt x="15407260" y="1145969"/>
                </a:cubicBezTo>
                <a:cubicBezTo>
                  <a:pt x="15683726" y="1437407"/>
                  <a:pt x="16008176" y="1669492"/>
                  <a:pt x="16351664" y="1872662"/>
                </a:cubicBezTo>
                <a:lnTo>
                  <a:pt x="16351664" y="1951038"/>
                </a:lnTo>
                <a:cubicBezTo>
                  <a:pt x="15992182" y="1741020"/>
                  <a:pt x="15644884" y="1496760"/>
                  <a:pt x="15357754" y="1193147"/>
                </a:cubicBezTo>
                <a:cubicBezTo>
                  <a:pt x="15090428" y="910840"/>
                  <a:pt x="14890122" y="579072"/>
                  <a:pt x="14776642" y="232085"/>
                </a:cubicBezTo>
                <a:cubicBezTo>
                  <a:pt x="14751508" y="154470"/>
                  <a:pt x="14730944" y="76855"/>
                  <a:pt x="14714950" y="0"/>
                </a:cubicBezTo>
                <a:close/>
              </a:path>
            </a:pathLst>
          </a:custGeom>
          <a:solidFill>
            <a:srgbClr val="FFFFFF">
              <a:alpha val="28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333" name="Freeform: Shape 1332">
            <a:extLst>
              <a:ext uri="{FF2B5EF4-FFF2-40B4-BE49-F238E27FC236}">
                <a16:creationId xmlns:a16="http://schemas.microsoft.com/office/drawing/2014/main" id="{442D1019-6563-4F90-BF08-A549A6371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59912" y="11191875"/>
            <a:ext cx="1704976" cy="1244601"/>
          </a:xfrm>
          <a:custGeom>
            <a:avLst/>
            <a:gdLst>
              <a:gd name="connsiteX0" fmla="*/ 1628776 w 1704976"/>
              <a:gd name="connsiteY0" fmla="*/ 1090613 h 1244601"/>
              <a:gd name="connsiteX1" fmla="*/ 1704976 w 1704976"/>
              <a:gd name="connsiteY1" fmla="*/ 1167607 h 1244601"/>
              <a:gd name="connsiteX2" fmla="*/ 1628776 w 1704976"/>
              <a:gd name="connsiteY2" fmla="*/ 1244601 h 1244601"/>
              <a:gd name="connsiteX3" fmla="*/ 1552576 w 1704976"/>
              <a:gd name="connsiteY3" fmla="*/ 1167607 h 1244601"/>
              <a:gd name="connsiteX4" fmla="*/ 1628776 w 1704976"/>
              <a:gd name="connsiteY4" fmla="*/ 1090613 h 1244601"/>
              <a:gd name="connsiteX5" fmla="*/ 1111252 w 1704976"/>
              <a:gd name="connsiteY5" fmla="*/ 1090613 h 1244601"/>
              <a:gd name="connsiteX6" fmla="*/ 1187452 w 1704976"/>
              <a:gd name="connsiteY6" fmla="*/ 1167607 h 1244601"/>
              <a:gd name="connsiteX7" fmla="*/ 1111252 w 1704976"/>
              <a:gd name="connsiteY7" fmla="*/ 1244601 h 1244601"/>
              <a:gd name="connsiteX8" fmla="*/ 1035052 w 1704976"/>
              <a:gd name="connsiteY8" fmla="*/ 1167607 h 1244601"/>
              <a:gd name="connsiteX9" fmla="*/ 1111252 w 1704976"/>
              <a:gd name="connsiteY9" fmla="*/ 1090613 h 1244601"/>
              <a:gd name="connsiteX10" fmla="*/ 593726 w 1704976"/>
              <a:gd name="connsiteY10" fmla="*/ 1090613 h 1244601"/>
              <a:gd name="connsiteX11" fmla="*/ 669926 w 1704976"/>
              <a:gd name="connsiteY11" fmla="*/ 1167607 h 1244601"/>
              <a:gd name="connsiteX12" fmla="*/ 593726 w 1704976"/>
              <a:gd name="connsiteY12" fmla="*/ 1244601 h 1244601"/>
              <a:gd name="connsiteX13" fmla="*/ 517526 w 1704976"/>
              <a:gd name="connsiteY13" fmla="*/ 1167607 h 1244601"/>
              <a:gd name="connsiteX14" fmla="*/ 593726 w 1704976"/>
              <a:gd name="connsiteY14" fmla="*/ 1090613 h 1244601"/>
              <a:gd name="connsiteX15" fmla="*/ 76200 w 1704976"/>
              <a:gd name="connsiteY15" fmla="*/ 1090613 h 1244601"/>
              <a:gd name="connsiteX16" fmla="*/ 152400 w 1704976"/>
              <a:gd name="connsiteY16" fmla="*/ 1167607 h 1244601"/>
              <a:gd name="connsiteX17" fmla="*/ 76200 w 1704976"/>
              <a:gd name="connsiteY17" fmla="*/ 1244601 h 1244601"/>
              <a:gd name="connsiteX18" fmla="*/ 0 w 1704976"/>
              <a:gd name="connsiteY18" fmla="*/ 1167607 h 1244601"/>
              <a:gd name="connsiteX19" fmla="*/ 76200 w 1704976"/>
              <a:gd name="connsiteY19" fmla="*/ 1090613 h 1244601"/>
              <a:gd name="connsiteX20" fmla="*/ 1628776 w 1704976"/>
              <a:gd name="connsiteY20" fmla="*/ 727075 h 1244601"/>
              <a:gd name="connsiteX21" fmla="*/ 1704976 w 1704976"/>
              <a:gd name="connsiteY21" fmla="*/ 804069 h 1244601"/>
              <a:gd name="connsiteX22" fmla="*/ 1628776 w 1704976"/>
              <a:gd name="connsiteY22" fmla="*/ 881063 h 1244601"/>
              <a:gd name="connsiteX23" fmla="*/ 1552576 w 1704976"/>
              <a:gd name="connsiteY23" fmla="*/ 804069 h 1244601"/>
              <a:gd name="connsiteX24" fmla="*/ 1628776 w 1704976"/>
              <a:gd name="connsiteY24" fmla="*/ 727075 h 1244601"/>
              <a:gd name="connsiteX25" fmla="*/ 1111252 w 1704976"/>
              <a:gd name="connsiteY25" fmla="*/ 727075 h 1244601"/>
              <a:gd name="connsiteX26" fmla="*/ 1187452 w 1704976"/>
              <a:gd name="connsiteY26" fmla="*/ 804069 h 1244601"/>
              <a:gd name="connsiteX27" fmla="*/ 1111252 w 1704976"/>
              <a:gd name="connsiteY27" fmla="*/ 881063 h 1244601"/>
              <a:gd name="connsiteX28" fmla="*/ 1035052 w 1704976"/>
              <a:gd name="connsiteY28" fmla="*/ 804069 h 1244601"/>
              <a:gd name="connsiteX29" fmla="*/ 1111252 w 1704976"/>
              <a:gd name="connsiteY29" fmla="*/ 727075 h 1244601"/>
              <a:gd name="connsiteX30" fmla="*/ 593726 w 1704976"/>
              <a:gd name="connsiteY30" fmla="*/ 727075 h 1244601"/>
              <a:gd name="connsiteX31" fmla="*/ 669926 w 1704976"/>
              <a:gd name="connsiteY31" fmla="*/ 804069 h 1244601"/>
              <a:gd name="connsiteX32" fmla="*/ 593726 w 1704976"/>
              <a:gd name="connsiteY32" fmla="*/ 881063 h 1244601"/>
              <a:gd name="connsiteX33" fmla="*/ 517526 w 1704976"/>
              <a:gd name="connsiteY33" fmla="*/ 804069 h 1244601"/>
              <a:gd name="connsiteX34" fmla="*/ 593726 w 1704976"/>
              <a:gd name="connsiteY34" fmla="*/ 727075 h 1244601"/>
              <a:gd name="connsiteX35" fmla="*/ 76200 w 1704976"/>
              <a:gd name="connsiteY35" fmla="*/ 727075 h 1244601"/>
              <a:gd name="connsiteX36" fmla="*/ 152400 w 1704976"/>
              <a:gd name="connsiteY36" fmla="*/ 804069 h 1244601"/>
              <a:gd name="connsiteX37" fmla="*/ 76200 w 1704976"/>
              <a:gd name="connsiteY37" fmla="*/ 881063 h 1244601"/>
              <a:gd name="connsiteX38" fmla="*/ 0 w 1704976"/>
              <a:gd name="connsiteY38" fmla="*/ 804069 h 1244601"/>
              <a:gd name="connsiteX39" fmla="*/ 76200 w 1704976"/>
              <a:gd name="connsiteY39" fmla="*/ 727075 h 1244601"/>
              <a:gd name="connsiteX40" fmla="*/ 1628776 w 1704976"/>
              <a:gd name="connsiteY40" fmla="*/ 363538 h 1244601"/>
              <a:gd name="connsiteX41" fmla="*/ 1704976 w 1704976"/>
              <a:gd name="connsiteY41" fmla="*/ 440532 h 1244601"/>
              <a:gd name="connsiteX42" fmla="*/ 1628776 w 1704976"/>
              <a:gd name="connsiteY42" fmla="*/ 517526 h 1244601"/>
              <a:gd name="connsiteX43" fmla="*/ 1552576 w 1704976"/>
              <a:gd name="connsiteY43" fmla="*/ 440532 h 1244601"/>
              <a:gd name="connsiteX44" fmla="*/ 1628776 w 1704976"/>
              <a:gd name="connsiteY44" fmla="*/ 363538 h 1244601"/>
              <a:gd name="connsiteX45" fmla="*/ 1111252 w 1704976"/>
              <a:gd name="connsiteY45" fmla="*/ 363538 h 1244601"/>
              <a:gd name="connsiteX46" fmla="*/ 1187452 w 1704976"/>
              <a:gd name="connsiteY46" fmla="*/ 440532 h 1244601"/>
              <a:gd name="connsiteX47" fmla="*/ 1111252 w 1704976"/>
              <a:gd name="connsiteY47" fmla="*/ 517526 h 1244601"/>
              <a:gd name="connsiteX48" fmla="*/ 1035052 w 1704976"/>
              <a:gd name="connsiteY48" fmla="*/ 440532 h 1244601"/>
              <a:gd name="connsiteX49" fmla="*/ 1111252 w 1704976"/>
              <a:gd name="connsiteY49" fmla="*/ 363538 h 1244601"/>
              <a:gd name="connsiteX50" fmla="*/ 593726 w 1704976"/>
              <a:gd name="connsiteY50" fmla="*/ 363538 h 1244601"/>
              <a:gd name="connsiteX51" fmla="*/ 669926 w 1704976"/>
              <a:gd name="connsiteY51" fmla="*/ 440532 h 1244601"/>
              <a:gd name="connsiteX52" fmla="*/ 593726 w 1704976"/>
              <a:gd name="connsiteY52" fmla="*/ 517526 h 1244601"/>
              <a:gd name="connsiteX53" fmla="*/ 517526 w 1704976"/>
              <a:gd name="connsiteY53" fmla="*/ 440532 h 1244601"/>
              <a:gd name="connsiteX54" fmla="*/ 593726 w 1704976"/>
              <a:gd name="connsiteY54" fmla="*/ 363538 h 1244601"/>
              <a:gd name="connsiteX55" fmla="*/ 76200 w 1704976"/>
              <a:gd name="connsiteY55" fmla="*/ 363538 h 1244601"/>
              <a:gd name="connsiteX56" fmla="*/ 152400 w 1704976"/>
              <a:gd name="connsiteY56" fmla="*/ 440532 h 1244601"/>
              <a:gd name="connsiteX57" fmla="*/ 76200 w 1704976"/>
              <a:gd name="connsiteY57" fmla="*/ 517526 h 1244601"/>
              <a:gd name="connsiteX58" fmla="*/ 0 w 1704976"/>
              <a:gd name="connsiteY58" fmla="*/ 440532 h 1244601"/>
              <a:gd name="connsiteX59" fmla="*/ 76200 w 1704976"/>
              <a:gd name="connsiteY59" fmla="*/ 363538 h 1244601"/>
              <a:gd name="connsiteX60" fmla="*/ 1628776 w 1704976"/>
              <a:gd name="connsiteY60" fmla="*/ 0 h 1244601"/>
              <a:gd name="connsiteX61" fmla="*/ 1704976 w 1704976"/>
              <a:gd name="connsiteY61" fmla="*/ 76200 h 1244601"/>
              <a:gd name="connsiteX62" fmla="*/ 1628776 w 1704976"/>
              <a:gd name="connsiteY62" fmla="*/ 152400 h 1244601"/>
              <a:gd name="connsiteX63" fmla="*/ 1552576 w 1704976"/>
              <a:gd name="connsiteY63" fmla="*/ 76200 h 1244601"/>
              <a:gd name="connsiteX64" fmla="*/ 1628776 w 1704976"/>
              <a:gd name="connsiteY64" fmla="*/ 0 h 1244601"/>
              <a:gd name="connsiteX65" fmla="*/ 1111252 w 1704976"/>
              <a:gd name="connsiteY65" fmla="*/ 0 h 1244601"/>
              <a:gd name="connsiteX66" fmla="*/ 1187452 w 1704976"/>
              <a:gd name="connsiteY66" fmla="*/ 76200 h 1244601"/>
              <a:gd name="connsiteX67" fmla="*/ 1111252 w 1704976"/>
              <a:gd name="connsiteY67" fmla="*/ 152400 h 1244601"/>
              <a:gd name="connsiteX68" fmla="*/ 1035052 w 1704976"/>
              <a:gd name="connsiteY68" fmla="*/ 76200 h 1244601"/>
              <a:gd name="connsiteX69" fmla="*/ 1111252 w 1704976"/>
              <a:gd name="connsiteY69" fmla="*/ 0 h 1244601"/>
              <a:gd name="connsiteX70" fmla="*/ 593726 w 1704976"/>
              <a:gd name="connsiteY70" fmla="*/ 0 h 1244601"/>
              <a:gd name="connsiteX71" fmla="*/ 669926 w 1704976"/>
              <a:gd name="connsiteY71" fmla="*/ 76200 h 1244601"/>
              <a:gd name="connsiteX72" fmla="*/ 593726 w 1704976"/>
              <a:gd name="connsiteY72" fmla="*/ 152400 h 1244601"/>
              <a:gd name="connsiteX73" fmla="*/ 517526 w 1704976"/>
              <a:gd name="connsiteY73" fmla="*/ 76200 h 1244601"/>
              <a:gd name="connsiteX74" fmla="*/ 593726 w 1704976"/>
              <a:gd name="connsiteY74" fmla="*/ 0 h 1244601"/>
              <a:gd name="connsiteX75" fmla="*/ 76200 w 1704976"/>
              <a:gd name="connsiteY75" fmla="*/ 0 h 1244601"/>
              <a:gd name="connsiteX76" fmla="*/ 152400 w 1704976"/>
              <a:gd name="connsiteY76" fmla="*/ 76200 h 1244601"/>
              <a:gd name="connsiteX77" fmla="*/ 76200 w 1704976"/>
              <a:gd name="connsiteY77" fmla="*/ 152400 h 1244601"/>
              <a:gd name="connsiteX78" fmla="*/ 0 w 1704976"/>
              <a:gd name="connsiteY78" fmla="*/ 76200 h 1244601"/>
              <a:gd name="connsiteX79" fmla="*/ 76200 w 1704976"/>
              <a:gd name="connsiteY79" fmla="*/ 0 h 1244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1704976" h="1244601">
                <a:moveTo>
                  <a:pt x="1628776" y="1090613"/>
                </a:moveTo>
                <a:cubicBezTo>
                  <a:pt x="1670860" y="1090613"/>
                  <a:pt x="1704976" y="1125084"/>
                  <a:pt x="1704976" y="1167607"/>
                </a:cubicBezTo>
                <a:cubicBezTo>
                  <a:pt x="1704976" y="1210130"/>
                  <a:pt x="1670860" y="1244601"/>
                  <a:pt x="1628776" y="1244601"/>
                </a:cubicBezTo>
                <a:cubicBezTo>
                  <a:pt x="1586692" y="1244601"/>
                  <a:pt x="1552576" y="1210130"/>
                  <a:pt x="1552576" y="1167607"/>
                </a:cubicBezTo>
                <a:cubicBezTo>
                  <a:pt x="1552576" y="1125084"/>
                  <a:pt x="1586692" y="1090613"/>
                  <a:pt x="1628776" y="1090613"/>
                </a:cubicBezTo>
                <a:close/>
                <a:moveTo>
                  <a:pt x="1111252" y="1090613"/>
                </a:moveTo>
                <a:cubicBezTo>
                  <a:pt x="1153336" y="1090613"/>
                  <a:pt x="1187452" y="1125084"/>
                  <a:pt x="1187452" y="1167607"/>
                </a:cubicBezTo>
                <a:cubicBezTo>
                  <a:pt x="1187452" y="1210130"/>
                  <a:pt x="1153336" y="1244601"/>
                  <a:pt x="1111252" y="1244601"/>
                </a:cubicBezTo>
                <a:cubicBezTo>
                  <a:pt x="1069168" y="1244601"/>
                  <a:pt x="1035052" y="1210130"/>
                  <a:pt x="1035052" y="1167607"/>
                </a:cubicBezTo>
                <a:cubicBezTo>
                  <a:pt x="1035052" y="1125084"/>
                  <a:pt x="1069168" y="1090613"/>
                  <a:pt x="1111252" y="1090613"/>
                </a:cubicBezTo>
                <a:close/>
                <a:moveTo>
                  <a:pt x="593726" y="1090613"/>
                </a:moveTo>
                <a:cubicBezTo>
                  <a:pt x="635810" y="1090613"/>
                  <a:pt x="669926" y="1125084"/>
                  <a:pt x="669926" y="1167607"/>
                </a:cubicBezTo>
                <a:cubicBezTo>
                  <a:pt x="669926" y="1210130"/>
                  <a:pt x="635810" y="1244601"/>
                  <a:pt x="593726" y="1244601"/>
                </a:cubicBezTo>
                <a:cubicBezTo>
                  <a:pt x="551642" y="1244601"/>
                  <a:pt x="517526" y="1210130"/>
                  <a:pt x="517526" y="1167607"/>
                </a:cubicBezTo>
                <a:cubicBezTo>
                  <a:pt x="517526" y="1125084"/>
                  <a:pt x="551642" y="1090613"/>
                  <a:pt x="593726" y="1090613"/>
                </a:cubicBezTo>
                <a:close/>
                <a:moveTo>
                  <a:pt x="76200" y="1090613"/>
                </a:moveTo>
                <a:cubicBezTo>
                  <a:pt x="118284" y="1090613"/>
                  <a:pt x="152400" y="1125084"/>
                  <a:pt x="152400" y="1167607"/>
                </a:cubicBezTo>
                <a:cubicBezTo>
                  <a:pt x="152400" y="1210130"/>
                  <a:pt x="118284" y="1244601"/>
                  <a:pt x="76200" y="1244601"/>
                </a:cubicBezTo>
                <a:cubicBezTo>
                  <a:pt x="34116" y="1244601"/>
                  <a:pt x="0" y="1210130"/>
                  <a:pt x="0" y="1167607"/>
                </a:cubicBezTo>
                <a:cubicBezTo>
                  <a:pt x="0" y="1125084"/>
                  <a:pt x="34116" y="1090613"/>
                  <a:pt x="76200" y="1090613"/>
                </a:cubicBezTo>
                <a:close/>
                <a:moveTo>
                  <a:pt x="1628776" y="727075"/>
                </a:moveTo>
                <a:cubicBezTo>
                  <a:pt x="1670860" y="727075"/>
                  <a:pt x="1704976" y="761546"/>
                  <a:pt x="1704976" y="804069"/>
                </a:cubicBezTo>
                <a:cubicBezTo>
                  <a:pt x="1704976" y="846592"/>
                  <a:pt x="1670860" y="881063"/>
                  <a:pt x="1628776" y="881063"/>
                </a:cubicBezTo>
                <a:cubicBezTo>
                  <a:pt x="1586692" y="881063"/>
                  <a:pt x="1552576" y="846592"/>
                  <a:pt x="1552576" y="804069"/>
                </a:cubicBezTo>
                <a:cubicBezTo>
                  <a:pt x="1552576" y="761546"/>
                  <a:pt x="1586692" y="727075"/>
                  <a:pt x="1628776" y="727075"/>
                </a:cubicBezTo>
                <a:close/>
                <a:moveTo>
                  <a:pt x="1111252" y="727075"/>
                </a:moveTo>
                <a:cubicBezTo>
                  <a:pt x="1153336" y="727075"/>
                  <a:pt x="1187452" y="761546"/>
                  <a:pt x="1187452" y="804069"/>
                </a:cubicBezTo>
                <a:cubicBezTo>
                  <a:pt x="1187452" y="846592"/>
                  <a:pt x="1153336" y="881063"/>
                  <a:pt x="1111252" y="881063"/>
                </a:cubicBezTo>
                <a:cubicBezTo>
                  <a:pt x="1069168" y="881063"/>
                  <a:pt x="1035052" y="846592"/>
                  <a:pt x="1035052" y="804069"/>
                </a:cubicBezTo>
                <a:cubicBezTo>
                  <a:pt x="1035052" y="761546"/>
                  <a:pt x="1069168" y="727075"/>
                  <a:pt x="1111252" y="727075"/>
                </a:cubicBezTo>
                <a:close/>
                <a:moveTo>
                  <a:pt x="593726" y="727075"/>
                </a:moveTo>
                <a:cubicBezTo>
                  <a:pt x="635810" y="727075"/>
                  <a:pt x="669926" y="761546"/>
                  <a:pt x="669926" y="804069"/>
                </a:cubicBezTo>
                <a:cubicBezTo>
                  <a:pt x="669926" y="846592"/>
                  <a:pt x="635810" y="881063"/>
                  <a:pt x="593726" y="881063"/>
                </a:cubicBezTo>
                <a:cubicBezTo>
                  <a:pt x="551642" y="881063"/>
                  <a:pt x="517526" y="846592"/>
                  <a:pt x="517526" y="804069"/>
                </a:cubicBezTo>
                <a:cubicBezTo>
                  <a:pt x="517526" y="761546"/>
                  <a:pt x="551642" y="727075"/>
                  <a:pt x="593726" y="727075"/>
                </a:cubicBezTo>
                <a:close/>
                <a:moveTo>
                  <a:pt x="76200" y="727075"/>
                </a:moveTo>
                <a:cubicBezTo>
                  <a:pt x="118284" y="727075"/>
                  <a:pt x="152400" y="761546"/>
                  <a:pt x="152400" y="804069"/>
                </a:cubicBezTo>
                <a:cubicBezTo>
                  <a:pt x="152400" y="846592"/>
                  <a:pt x="118284" y="881063"/>
                  <a:pt x="76200" y="881063"/>
                </a:cubicBezTo>
                <a:cubicBezTo>
                  <a:pt x="34116" y="881063"/>
                  <a:pt x="0" y="846592"/>
                  <a:pt x="0" y="804069"/>
                </a:cubicBezTo>
                <a:cubicBezTo>
                  <a:pt x="0" y="761546"/>
                  <a:pt x="34116" y="727075"/>
                  <a:pt x="76200" y="727075"/>
                </a:cubicBezTo>
                <a:close/>
                <a:moveTo>
                  <a:pt x="1628776" y="363538"/>
                </a:moveTo>
                <a:cubicBezTo>
                  <a:pt x="1670860" y="363538"/>
                  <a:pt x="1704976" y="398009"/>
                  <a:pt x="1704976" y="440532"/>
                </a:cubicBezTo>
                <a:cubicBezTo>
                  <a:pt x="1704976" y="483055"/>
                  <a:pt x="1670860" y="517526"/>
                  <a:pt x="1628776" y="517526"/>
                </a:cubicBezTo>
                <a:cubicBezTo>
                  <a:pt x="1586692" y="517526"/>
                  <a:pt x="1552576" y="483055"/>
                  <a:pt x="1552576" y="440532"/>
                </a:cubicBezTo>
                <a:cubicBezTo>
                  <a:pt x="1552576" y="398009"/>
                  <a:pt x="1586692" y="363538"/>
                  <a:pt x="1628776" y="363538"/>
                </a:cubicBezTo>
                <a:close/>
                <a:moveTo>
                  <a:pt x="1111252" y="363538"/>
                </a:moveTo>
                <a:cubicBezTo>
                  <a:pt x="1153336" y="363538"/>
                  <a:pt x="1187452" y="398009"/>
                  <a:pt x="1187452" y="440532"/>
                </a:cubicBezTo>
                <a:cubicBezTo>
                  <a:pt x="1187452" y="483055"/>
                  <a:pt x="1153336" y="517526"/>
                  <a:pt x="1111252" y="517526"/>
                </a:cubicBezTo>
                <a:cubicBezTo>
                  <a:pt x="1069168" y="517526"/>
                  <a:pt x="1035052" y="483055"/>
                  <a:pt x="1035052" y="440532"/>
                </a:cubicBezTo>
                <a:cubicBezTo>
                  <a:pt x="1035052" y="398009"/>
                  <a:pt x="1069168" y="363538"/>
                  <a:pt x="1111252" y="363538"/>
                </a:cubicBezTo>
                <a:close/>
                <a:moveTo>
                  <a:pt x="593726" y="363538"/>
                </a:moveTo>
                <a:cubicBezTo>
                  <a:pt x="635810" y="363538"/>
                  <a:pt x="669926" y="398009"/>
                  <a:pt x="669926" y="440532"/>
                </a:cubicBezTo>
                <a:cubicBezTo>
                  <a:pt x="669926" y="483055"/>
                  <a:pt x="635810" y="517526"/>
                  <a:pt x="593726" y="517526"/>
                </a:cubicBezTo>
                <a:cubicBezTo>
                  <a:pt x="551642" y="517526"/>
                  <a:pt x="517526" y="483055"/>
                  <a:pt x="517526" y="440532"/>
                </a:cubicBezTo>
                <a:cubicBezTo>
                  <a:pt x="517526" y="398009"/>
                  <a:pt x="551642" y="363538"/>
                  <a:pt x="593726" y="363538"/>
                </a:cubicBezTo>
                <a:close/>
                <a:moveTo>
                  <a:pt x="76200" y="363538"/>
                </a:moveTo>
                <a:cubicBezTo>
                  <a:pt x="118284" y="363538"/>
                  <a:pt x="152400" y="398009"/>
                  <a:pt x="152400" y="440532"/>
                </a:cubicBezTo>
                <a:cubicBezTo>
                  <a:pt x="152400" y="483055"/>
                  <a:pt x="118284" y="517526"/>
                  <a:pt x="76200" y="517526"/>
                </a:cubicBezTo>
                <a:cubicBezTo>
                  <a:pt x="34116" y="517526"/>
                  <a:pt x="0" y="483055"/>
                  <a:pt x="0" y="440532"/>
                </a:cubicBezTo>
                <a:cubicBezTo>
                  <a:pt x="0" y="398009"/>
                  <a:pt x="34116" y="363538"/>
                  <a:pt x="76200" y="363538"/>
                </a:cubicBezTo>
                <a:close/>
                <a:moveTo>
                  <a:pt x="1628776" y="0"/>
                </a:moveTo>
                <a:cubicBezTo>
                  <a:pt x="1670860" y="0"/>
                  <a:pt x="1704976" y="34116"/>
                  <a:pt x="1704976" y="76200"/>
                </a:cubicBezTo>
                <a:cubicBezTo>
                  <a:pt x="1704976" y="118284"/>
                  <a:pt x="1670860" y="152400"/>
                  <a:pt x="1628776" y="152400"/>
                </a:cubicBezTo>
                <a:cubicBezTo>
                  <a:pt x="1586692" y="152400"/>
                  <a:pt x="1552576" y="118284"/>
                  <a:pt x="1552576" y="76200"/>
                </a:cubicBezTo>
                <a:cubicBezTo>
                  <a:pt x="1552576" y="34116"/>
                  <a:pt x="1586692" y="0"/>
                  <a:pt x="1628776" y="0"/>
                </a:cubicBezTo>
                <a:close/>
                <a:moveTo>
                  <a:pt x="1111252" y="0"/>
                </a:moveTo>
                <a:cubicBezTo>
                  <a:pt x="1153336" y="0"/>
                  <a:pt x="1187452" y="34116"/>
                  <a:pt x="1187452" y="76200"/>
                </a:cubicBezTo>
                <a:cubicBezTo>
                  <a:pt x="1187452" y="118284"/>
                  <a:pt x="1153336" y="152400"/>
                  <a:pt x="1111252" y="152400"/>
                </a:cubicBezTo>
                <a:cubicBezTo>
                  <a:pt x="1069168" y="152400"/>
                  <a:pt x="1035052" y="118284"/>
                  <a:pt x="1035052" y="76200"/>
                </a:cubicBezTo>
                <a:cubicBezTo>
                  <a:pt x="1035052" y="34116"/>
                  <a:pt x="1069168" y="0"/>
                  <a:pt x="1111252" y="0"/>
                </a:cubicBezTo>
                <a:close/>
                <a:moveTo>
                  <a:pt x="593726" y="0"/>
                </a:moveTo>
                <a:cubicBezTo>
                  <a:pt x="635810" y="0"/>
                  <a:pt x="669926" y="34116"/>
                  <a:pt x="669926" y="76200"/>
                </a:cubicBezTo>
                <a:cubicBezTo>
                  <a:pt x="669926" y="118284"/>
                  <a:pt x="635810" y="152400"/>
                  <a:pt x="593726" y="152400"/>
                </a:cubicBezTo>
                <a:cubicBezTo>
                  <a:pt x="551642" y="152400"/>
                  <a:pt x="517526" y="118284"/>
                  <a:pt x="517526" y="76200"/>
                </a:cubicBezTo>
                <a:cubicBezTo>
                  <a:pt x="517526" y="34116"/>
                  <a:pt x="551642" y="0"/>
                  <a:pt x="593726" y="0"/>
                </a:cubicBezTo>
                <a:close/>
                <a:moveTo>
                  <a:pt x="76200" y="0"/>
                </a:moveTo>
                <a:cubicBezTo>
                  <a:pt x="118284" y="0"/>
                  <a:pt x="152400" y="34116"/>
                  <a:pt x="152400" y="76200"/>
                </a:cubicBezTo>
                <a:cubicBezTo>
                  <a:pt x="152400" y="118284"/>
                  <a:pt x="118284" y="152400"/>
                  <a:pt x="76200" y="152400"/>
                </a:cubicBezTo>
                <a:cubicBezTo>
                  <a:pt x="34116" y="152400"/>
                  <a:pt x="0" y="118284"/>
                  <a:pt x="0" y="76200"/>
                </a:cubicBezTo>
                <a:cubicBezTo>
                  <a:pt x="0" y="34116"/>
                  <a:pt x="34116" y="0"/>
                  <a:pt x="76200" y="0"/>
                </a:cubicBezTo>
                <a:close/>
              </a:path>
            </a:pathLst>
          </a:custGeom>
          <a:solidFill>
            <a:srgbClr val="FFFFFF">
              <a:alpha val="47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334" name="Freeform: Shape 1333">
            <a:extLst>
              <a:ext uri="{FF2B5EF4-FFF2-40B4-BE49-F238E27FC236}">
                <a16:creationId xmlns:a16="http://schemas.microsoft.com/office/drawing/2014/main" id="{F3421DCF-598F-4987-9045-E34396E51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25363" y="3544888"/>
            <a:ext cx="1703387" cy="1243012"/>
          </a:xfrm>
          <a:custGeom>
            <a:avLst/>
            <a:gdLst>
              <a:gd name="connsiteX0" fmla="*/ 1627187 w 1703387"/>
              <a:gd name="connsiteY0" fmla="*/ 1090612 h 1243012"/>
              <a:gd name="connsiteX1" fmla="*/ 1703387 w 1703387"/>
              <a:gd name="connsiteY1" fmla="*/ 1166812 h 1243012"/>
              <a:gd name="connsiteX2" fmla="*/ 1627187 w 1703387"/>
              <a:gd name="connsiteY2" fmla="*/ 1243012 h 1243012"/>
              <a:gd name="connsiteX3" fmla="*/ 1550987 w 1703387"/>
              <a:gd name="connsiteY3" fmla="*/ 1166812 h 1243012"/>
              <a:gd name="connsiteX4" fmla="*/ 1627187 w 1703387"/>
              <a:gd name="connsiteY4" fmla="*/ 1090612 h 1243012"/>
              <a:gd name="connsiteX5" fmla="*/ 1110456 w 1703387"/>
              <a:gd name="connsiteY5" fmla="*/ 1090612 h 1243012"/>
              <a:gd name="connsiteX6" fmla="*/ 1187450 w 1703387"/>
              <a:gd name="connsiteY6" fmla="*/ 1166812 h 1243012"/>
              <a:gd name="connsiteX7" fmla="*/ 1110456 w 1703387"/>
              <a:gd name="connsiteY7" fmla="*/ 1243012 h 1243012"/>
              <a:gd name="connsiteX8" fmla="*/ 1033462 w 1703387"/>
              <a:gd name="connsiteY8" fmla="*/ 1166812 h 1243012"/>
              <a:gd name="connsiteX9" fmla="*/ 1110456 w 1703387"/>
              <a:gd name="connsiteY9" fmla="*/ 1090612 h 1243012"/>
              <a:gd name="connsiteX10" fmla="*/ 592931 w 1703387"/>
              <a:gd name="connsiteY10" fmla="*/ 1090612 h 1243012"/>
              <a:gd name="connsiteX11" fmla="*/ 669925 w 1703387"/>
              <a:gd name="connsiteY11" fmla="*/ 1166812 h 1243012"/>
              <a:gd name="connsiteX12" fmla="*/ 592931 w 1703387"/>
              <a:gd name="connsiteY12" fmla="*/ 1243012 h 1243012"/>
              <a:gd name="connsiteX13" fmla="*/ 515937 w 1703387"/>
              <a:gd name="connsiteY13" fmla="*/ 1166812 h 1243012"/>
              <a:gd name="connsiteX14" fmla="*/ 592931 w 1703387"/>
              <a:gd name="connsiteY14" fmla="*/ 1090612 h 1243012"/>
              <a:gd name="connsiteX15" fmla="*/ 76200 w 1703387"/>
              <a:gd name="connsiteY15" fmla="*/ 1090612 h 1243012"/>
              <a:gd name="connsiteX16" fmla="*/ 152400 w 1703387"/>
              <a:gd name="connsiteY16" fmla="*/ 1166812 h 1243012"/>
              <a:gd name="connsiteX17" fmla="*/ 76200 w 1703387"/>
              <a:gd name="connsiteY17" fmla="*/ 1243012 h 1243012"/>
              <a:gd name="connsiteX18" fmla="*/ 0 w 1703387"/>
              <a:gd name="connsiteY18" fmla="*/ 1166812 h 1243012"/>
              <a:gd name="connsiteX19" fmla="*/ 76200 w 1703387"/>
              <a:gd name="connsiteY19" fmla="*/ 1090612 h 1243012"/>
              <a:gd name="connsiteX20" fmla="*/ 1627187 w 1703387"/>
              <a:gd name="connsiteY20" fmla="*/ 727075 h 1243012"/>
              <a:gd name="connsiteX21" fmla="*/ 1703387 w 1703387"/>
              <a:gd name="connsiteY21" fmla="*/ 803275 h 1243012"/>
              <a:gd name="connsiteX22" fmla="*/ 1627187 w 1703387"/>
              <a:gd name="connsiteY22" fmla="*/ 879475 h 1243012"/>
              <a:gd name="connsiteX23" fmla="*/ 1550987 w 1703387"/>
              <a:gd name="connsiteY23" fmla="*/ 803275 h 1243012"/>
              <a:gd name="connsiteX24" fmla="*/ 1627187 w 1703387"/>
              <a:gd name="connsiteY24" fmla="*/ 727075 h 1243012"/>
              <a:gd name="connsiteX25" fmla="*/ 1110456 w 1703387"/>
              <a:gd name="connsiteY25" fmla="*/ 727075 h 1243012"/>
              <a:gd name="connsiteX26" fmla="*/ 1187450 w 1703387"/>
              <a:gd name="connsiteY26" fmla="*/ 803275 h 1243012"/>
              <a:gd name="connsiteX27" fmla="*/ 1110456 w 1703387"/>
              <a:gd name="connsiteY27" fmla="*/ 879475 h 1243012"/>
              <a:gd name="connsiteX28" fmla="*/ 1033462 w 1703387"/>
              <a:gd name="connsiteY28" fmla="*/ 803275 h 1243012"/>
              <a:gd name="connsiteX29" fmla="*/ 1110456 w 1703387"/>
              <a:gd name="connsiteY29" fmla="*/ 727075 h 1243012"/>
              <a:gd name="connsiteX30" fmla="*/ 592931 w 1703387"/>
              <a:gd name="connsiteY30" fmla="*/ 727075 h 1243012"/>
              <a:gd name="connsiteX31" fmla="*/ 669925 w 1703387"/>
              <a:gd name="connsiteY31" fmla="*/ 803275 h 1243012"/>
              <a:gd name="connsiteX32" fmla="*/ 592931 w 1703387"/>
              <a:gd name="connsiteY32" fmla="*/ 879475 h 1243012"/>
              <a:gd name="connsiteX33" fmla="*/ 515937 w 1703387"/>
              <a:gd name="connsiteY33" fmla="*/ 803275 h 1243012"/>
              <a:gd name="connsiteX34" fmla="*/ 592931 w 1703387"/>
              <a:gd name="connsiteY34" fmla="*/ 727075 h 1243012"/>
              <a:gd name="connsiteX35" fmla="*/ 76200 w 1703387"/>
              <a:gd name="connsiteY35" fmla="*/ 727075 h 1243012"/>
              <a:gd name="connsiteX36" fmla="*/ 152400 w 1703387"/>
              <a:gd name="connsiteY36" fmla="*/ 803275 h 1243012"/>
              <a:gd name="connsiteX37" fmla="*/ 76200 w 1703387"/>
              <a:gd name="connsiteY37" fmla="*/ 879475 h 1243012"/>
              <a:gd name="connsiteX38" fmla="*/ 0 w 1703387"/>
              <a:gd name="connsiteY38" fmla="*/ 803275 h 1243012"/>
              <a:gd name="connsiteX39" fmla="*/ 76200 w 1703387"/>
              <a:gd name="connsiteY39" fmla="*/ 727075 h 1243012"/>
              <a:gd name="connsiteX40" fmla="*/ 1627187 w 1703387"/>
              <a:gd name="connsiteY40" fmla="*/ 363537 h 1243012"/>
              <a:gd name="connsiteX41" fmla="*/ 1703387 w 1703387"/>
              <a:gd name="connsiteY41" fmla="*/ 440531 h 1243012"/>
              <a:gd name="connsiteX42" fmla="*/ 1627187 w 1703387"/>
              <a:gd name="connsiteY42" fmla="*/ 517525 h 1243012"/>
              <a:gd name="connsiteX43" fmla="*/ 1550987 w 1703387"/>
              <a:gd name="connsiteY43" fmla="*/ 440531 h 1243012"/>
              <a:gd name="connsiteX44" fmla="*/ 1627187 w 1703387"/>
              <a:gd name="connsiteY44" fmla="*/ 363537 h 1243012"/>
              <a:gd name="connsiteX45" fmla="*/ 1110456 w 1703387"/>
              <a:gd name="connsiteY45" fmla="*/ 363537 h 1243012"/>
              <a:gd name="connsiteX46" fmla="*/ 1187450 w 1703387"/>
              <a:gd name="connsiteY46" fmla="*/ 440531 h 1243012"/>
              <a:gd name="connsiteX47" fmla="*/ 1110456 w 1703387"/>
              <a:gd name="connsiteY47" fmla="*/ 517525 h 1243012"/>
              <a:gd name="connsiteX48" fmla="*/ 1033462 w 1703387"/>
              <a:gd name="connsiteY48" fmla="*/ 440531 h 1243012"/>
              <a:gd name="connsiteX49" fmla="*/ 1110456 w 1703387"/>
              <a:gd name="connsiteY49" fmla="*/ 363537 h 1243012"/>
              <a:gd name="connsiteX50" fmla="*/ 592931 w 1703387"/>
              <a:gd name="connsiteY50" fmla="*/ 363537 h 1243012"/>
              <a:gd name="connsiteX51" fmla="*/ 669925 w 1703387"/>
              <a:gd name="connsiteY51" fmla="*/ 440531 h 1243012"/>
              <a:gd name="connsiteX52" fmla="*/ 592931 w 1703387"/>
              <a:gd name="connsiteY52" fmla="*/ 517525 h 1243012"/>
              <a:gd name="connsiteX53" fmla="*/ 515937 w 1703387"/>
              <a:gd name="connsiteY53" fmla="*/ 440531 h 1243012"/>
              <a:gd name="connsiteX54" fmla="*/ 592931 w 1703387"/>
              <a:gd name="connsiteY54" fmla="*/ 363537 h 1243012"/>
              <a:gd name="connsiteX55" fmla="*/ 76200 w 1703387"/>
              <a:gd name="connsiteY55" fmla="*/ 363537 h 1243012"/>
              <a:gd name="connsiteX56" fmla="*/ 152400 w 1703387"/>
              <a:gd name="connsiteY56" fmla="*/ 440531 h 1243012"/>
              <a:gd name="connsiteX57" fmla="*/ 76200 w 1703387"/>
              <a:gd name="connsiteY57" fmla="*/ 517525 h 1243012"/>
              <a:gd name="connsiteX58" fmla="*/ 0 w 1703387"/>
              <a:gd name="connsiteY58" fmla="*/ 440531 h 1243012"/>
              <a:gd name="connsiteX59" fmla="*/ 76200 w 1703387"/>
              <a:gd name="connsiteY59" fmla="*/ 363537 h 1243012"/>
              <a:gd name="connsiteX60" fmla="*/ 1627187 w 1703387"/>
              <a:gd name="connsiteY60" fmla="*/ 0 h 1243012"/>
              <a:gd name="connsiteX61" fmla="*/ 1703387 w 1703387"/>
              <a:gd name="connsiteY61" fmla="*/ 76200 h 1243012"/>
              <a:gd name="connsiteX62" fmla="*/ 1627187 w 1703387"/>
              <a:gd name="connsiteY62" fmla="*/ 152400 h 1243012"/>
              <a:gd name="connsiteX63" fmla="*/ 1550987 w 1703387"/>
              <a:gd name="connsiteY63" fmla="*/ 76200 h 1243012"/>
              <a:gd name="connsiteX64" fmla="*/ 1627187 w 1703387"/>
              <a:gd name="connsiteY64" fmla="*/ 0 h 1243012"/>
              <a:gd name="connsiteX65" fmla="*/ 1110456 w 1703387"/>
              <a:gd name="connsiteY65" fmla="*/ 0 h 1243012"/>
              <a:gd name="connsiteX66" fmla="*/ 1187450 w 1703387"/>
              <a:gd name="connsiteY66" fmla="*/ 76200 h 1243012"/>
              <a:gd name="connsiteX67" fmla="*/ 1110456 w 1703387"/>
              <a:gd name="connsiteY67" fmla="*/ 152400 h 1243012"/>
              <a:gd name="connsiteX68" fmla="*/ 1033462 w 1703387"/>
              <a:gd name="connsiteY68" fmla="*/ 76200 h 1243012"/>
              <a:gd name="connsiteX69" fmla="*/ 1110456 w 1703387"/>
              <a:gd name="connsiteY69" fmla="*/ 0 h 1243012"/>
              <a:gd name="connsiteX70" fmla="*/ 592931 w 1703387"/>
              <a:gd name="connsiteY70" fmla="*/ 0 h 1243012"/>
              <a:gd name="connsiteX71" fmla="*/ 669925 w 1703387"/>
              <a:gd name="connsiteY71" fmla="*/ 76200 h 1243012"/>
              <a:gd name="connsiteX72" fmla="*/ 592931 w 1703387"/>
              <a:gd name="connsiteY72" fmla="*/ 152400 h 1243012"/>
              <a:gd name="connsiteX73" fmla="*/ 515937 w 1703387"/>
              <a:gd name="connsiteY73" fmla="*/ 76200 h 1243012"/>
              <a:gd name="connsiteX74" fmla="*/ 592931 w 1703387"/>
              <a:gd name="connsiteY74" fmla="*/ 0 h 1243012"/>
              <a:gd name="connsiteX75" fmla="*/ 76200 w 1703387"/>
              <a:gd name="connsiteY75" fmla="*/ 0 h 1243012"/>
              <a:gd name="connsiteX76" fmla="*/ 152400 w 1703387"/>
              <a:gd name="connsiteY76" fmla="*/ 76200 h 1243012"/>
              <a:gd name="connsiteX77" fmla="*/ 76200 w 1703387"/>
              <a:gd name="connsiteY77" fmla="*/ 152400 h 1243012"/>
              <a:gd name="connsiteX78" fmla="*/ 0 w 1703387"/>
              <a:gd name="connsiteY78" fmla="*/ 76200 h 1243012"/>
              <a:gd name="connsiteX79" fmla="*/ 76200 w 1703387"/>
              <a:gd name="connsiteY79" fmla="*/ 0 h 1243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1703387" h="1243012">
                <a:moveTo>
                  <a:pt x="1627187" y="1090612"/>
                </a:moveTo>
                <a:cubicBezTo>
                  <a:pt x="1669271" y="1090612"/>
                  <a:pt x="1703387" y="1124728"/>
                  <a:pt x="1703387" y="1166812"/>
                </a:cubicBezTo>
                <a:cubicBezTo>
                  <a:pt x="1703387" y="1208896"/>
                  <a:pt x="1669271" y="1243012"/>
                  <a:pt x="1627187" y="1243012"/>
                </a:cubicBezTo>
                <a:cubicBezTo>
                  <a:pt x="1585103" y="1243012"/>
                  <a:pt x="1550987" y="1208896"/>
                  <a:pt x="1550987" y="1166812"/>
                </a:cubicBezTo>
                <a:cubicBezTo>
                  <a:pt x="1550987" y="1124728"/>
                  <a:pt x="1585103" y="1090612"/>
                  <a:pt x="1627187" y="1090612"/>
                </a:cubicBezTo>
                <a:close/>
                <a:moveTo>
                  <a:pt x="1110456" y="1090612"/>
                </a:moveTo>
                <a:cubicBezTo>
                  <a:pt x="1152979" y="1090612"/>
                  <a:pt x="1187450" y="1124728"/>
                  <a:pt x="1187450" y="1166812"/>
                </a:cubicBezTo>
                <a:cubicBezTo>
                  <a:pt x="1187450" y="1208896"/>
                  <a:pt x="1152979" y="1243012"/>
                  <a:pt x="1110456" y="1243012"/>
                </a:cubicBezTo>
                <a:cubicBezTo>
                  <a:pt x="1067933" y="1243012"/>
                  <a:pt x="1033462" y="1208896"/>
                  <a:pt x="1033462" y="1166812"/>
                </a:cubicBezTo>
                <a:cubicBezTo>
                  <a:pt x="1033462" y="1124728"/>
                  <a:pt x="1067933" y="1090612"/>
                  <a:pt x="1110456" y="1090612"/>
                </a:cubicBezTo>
                <a:close/>
                <a:moveTo>
                  <a:pt x="592931" y="1090612"/>
                </a:moveTo>
                <a:cubicBezTo>
                  <a:pt x="635454" y="1090612"/>
                  <a:pt x="669925" y="1124728"/>
                  <a:pt x="669925" y="1166812"/>
                </a:cubicBezTo>
                <a:cubicBezTo>
                  <a:pt x="669925" y="1208896"/>
                  <a:pt x="635454" y="1243012"/>
                  <a:pt x="592931" y="1243012"/>
                </a:cubicBezTo>
                <a:cubicBezTo>
                  <a:pt x="550408" y="1243012"/>
                  <a:pt x="515937" y="1208896"/>
                  <a:pt x="515937" y="1166812"/>
                </a:cubicBezTo>
                <a:cubicBezTo>
                  <a:pt x="515937" y="1124728"/>
                  <a:pt x="550408" y="1090612"/>
                  <a:pt x="592931" y="1090612"/>
                </a:cubicBezTo>
                <a:close/>
                <a:moveTo>
                  <a:pt x="76200" y="1090612"/>
                </a:moveTo>
                <a:cubicBezTo>
                  <a:pt x="118284" y="1090612"/>
                  <a:pt x="152400" y="1124728"/>
                  <a:pt x="152400" y="1166812"/>
                </a:cubicBezTo>
                <a:cubicBezTo>
                  <a:pt x="152400" y="1208896"/>
                  <a:pt x="118284" y="1243012"/>
                  <a:pt x="76200" y="1243012"/>
                </a:cubicBezTo>
                <a:cubicBezTo>
                  <a:pt x="34116" y="1243012"/>
                  <a:pt x="0" y="1208896"/>
                  <a:pt x="0" y="1166812"/>
                </a:cubicBezTo>
                <a:cubicBezTo>
                  <a:pt x="0" y="1124728"/>
                  <a:pt x="34116" y="1090612"/>
                  <a:pt x="76200" y="1090612"/>
                </a:cubicBezTo>
                <a:close/>
                <a:moveTo>
                  <a:pt x="1627187" y="727075"/>
                </a:moveTo>
                <a:cubicBezTo>
                  <a:pt x="1669271" y="727075"/>
                  <a:pt x="1703387" y="761191"/>
                  <a:pt x="1703387" y="803275"/>
                </a:cubicBezTo>
                <a:cubicBezTo>
                  <a:pt x="1703387" y="845359"/>
                  <a:pt x="1669271" y="879475"/>
                  <a:pt x="1627187" y="879475"/>
                </a:cubicBezTo>
                <a:cubicBezTo>
                  <a:pt x="1585103" y="879475"/>
                  <a:pt x="1550987" y="845359"/>
                  <a:pt x="1550987" y="803275"/>
                </a:cubicBezTo>
                <a:cubicBezTo>
                  <a:pt x="1550987" y="761191"/>
                  <a:pt x="1585103" y="727075"/>
                  <a:pt x="1627187" y="727075"/>
                </a:cubicBezTo>
                <a:close/>
                <a:moveTo>
                  <a:pt x="1110456" y="727075"/>
                </a:moveTo>
                <a:cubicBezTo>
                  <a:pt x="1152979" y="727075"/>
                  <a:pt x="1187450" y="761191"/>
                  <a:pt x="1187450" y="803275"/>
                </a:cubicBezTo>
                <a:cubicBezTo>
                  <a:pt x="1187450" y="845359"/>
                  <a:pt x="1152979" y="879475"/>
                  <a:pt x="1110456" y="879475"/>
                </a:cubicBezTo>
                <a:cubicBezTo>
                  <a:pt x="1067933" y="879475"/>
                  <a:pt x="1033462" y="845359"/>
                  <a:pt x="1033462" y="803275"/>
                </a:cubicBezTo>
                <a:cubicBezTo>
                  <a:pt x="1033462" y="761191"/>
                  <a:pt x="1067933" y="727075"/>
                  <a:pt x="1110456" y="727075"/>
                </a:cubicBezTo>
                <a:close/>
                <a:moveTo>
                  <a:pt x="592931" y="727075"/>
                </a:moveTo>
                <a:cubicBezTo>
                  <a:pt x="635454" y="727075"/>
                  <a:pt x="669925" y="761191"/>
                  <a:pt x="669925" y="803275"/>
                </a:cubicBezTo>
                <a:cubicBezTo>
                  <a:pt x="669925" y="845359"/>
                  <a:pt x="635454" y="879475"/>
                  <a:pt x="592931" y="879475"/>
                </a:cubicBezTo>
                <a:cubicBezTo>
                  <a:pt x="550408" y="879475"/>
                  <a:pt x="515937" y="845359"/>
                  <a:pt x="515937" y="803275"/>
                </a:cubicBezTo>
                <a:cubicBezTo>
                  <a:pt x="515937" y="761191"/>
                  <a:pt x="550408" y="727075"/>
                  <a:pt x="592931" y="727075"/>
                </a:cubicBezTo>
                <a:close/>
                <a:moveTo>
                  <a:pt x="76200" y="727075"/>
                </a:moveTo>
                <a:cubicBezTo>
                  <a:pt x="118284" y="727075"/>
                  <a:pt x="152400" y="761191"/>
                  <a:pt x="152400" y="803275"/>
                </a:cubicBezTo>
                <a:cubicBezTo>
                  <a:pt x="152400" y="845359"/>
                  <a:pt x="118284" y="879475"/>
                  <a:pt x="76200" y="879475"/>
                </a:cubicBezTo>
                <a:cubicBezTo>
                  <a:pt x="34116" y="879475"/>
                  <a:pt x="0" y="845359"/>
                  <a:pt x="0" y="803275"/>
                </a:cubicBezTo>
                <a:cubicBezTo>
                  <a:pt x="0" y="761191"/>
                  <a:pt x="34116" y="727075"/>
                  <a:pt x="76200" y="727075"/>
                </a:cubicBezTo>
                <a:close/>
                <a:moveTo>
                  <a:pt x="1627187" y="363537"/>
                </a:moveTo>
                <a:cubicBezTo>
                  <a:pt x="1669271" y="363537"/>
                  <a:pt x="1703387" y="398008"/>
                  <a:pt x="1703387" y="440531"/>
                </a:cubicBezTo>
                <a:cubicBezTo>
                  <a:pt x="1703387" y="483054"/>
                  <a:pt x="1669271" y="517525"/>
                  <a:pt x="1627187" y="517525"/>
                </a:cubicBezTo>
                <a:cubicBezTo>
                  <a:pt x="1585103" y="517525"/>
                  <a:pt x="1550987" y="483054"/>
                  <a:pt x="1550987" y="440531"/>
                </a:cubicBezTo>
                <a:cubicBezTo>
                  <a:pt x="1550987" y="398008"/>
                  <a:pt x="1585103" y="363537"/>
                  <a:pt x="1627187" y="363537"/>
                </a:cubicBezTo>
                <a:close/>
                <a:moveTo>
                  <a:pt x="1110456" y="363537"/>
                </a:moveTo>
                <a:cubicBezTo>
                  <a:pt x="1152979" y="363537"/>
                  <a:pt x="1187450" y="398008"/>
                  <a:pt x="1187450" y="440531"/>
                </a:cubicBezTo>
                <a:cubicBezTo>
                  <a:pt x="1187450" y="483054"/>
                  <a:pt x="1152979" y="517525"/>
                  <a:pt x="1110456" y="517525"/>
                </a:cubicBezTo>
                <a:cubicBezTo>
                  <a:pt x="1067933" y="517525"/>
                  <a:pt x="1033462" y="483054"/>
                  <a:pt x="1033462" y="440531"/>
                </a:cubicBezTo>
                <a:cubicBezTo>
                  <a:pt x="1033462" y="398008"/>
                  <a:pt x="1067933" y="363537"/>
                  <a:pt x="1110456" y="363537"/>
                </a:cubicBezTo>
                <a:close/>
                <a:moveTo>
                  <a:pt x="592931" y="363537"/>
                </a:moveTo>
                <a:cubicBezTo>
                  <a:pt x="635454" y="363537"/>
                  <a:pt x="669925" y="398008"/>
                  <a:pt x="669925" y="440531"/>
                </a:cubicBezTo>
                <a:cubicBezTo>
                  <a:pt x="669925" y="483054"/>
                  <a:pt x="635454" y="517525"/>
                  <a:pt x="592931" y="517525"/>
                </a:cubicBezTo>
                <a:cubicBezTo>
                  <a:pt x="550408" y="517525"/>
                  <a:pt x="515937" y="483054"/>
                  <a:pt x="515937" y="440531"/>
                </a:cubicBezTo>
                <a:cubicBezTo>
                  <a:pt x="515937" y="398008"/>
                  <a:pt x="550408" y="363537"/>
                  <a:pt x="592931" y="363537"/>
                </a:cubicBezTo>
                <a:close/>
                <a:moveTo>
                  <a:pt x="76200" y="363537"/>
                </a:moveTo>
                <a:cubicBezTo>
                  <a:pt x="118284" y="363537"/>
                  <a:pt x="152400" y="398008"/>
                  <a:pt x="152400" y="440531"/>
                </a:cubicBezTo>
                <a:cubicBezTo>
                  <a:pt x="152400" y="483054"/>
                  <a:pt x="118284" y="517525"/>
                  <a:pt x="76200" y="517525"/>
                </a:cubicBezTo>
                <a:cubicBezTo>
                  <a:pt x="34116" y="517525"/>
                  <a:pt x="0" y="483054"/>
                  <a:pt x="0" y="440531"/>
                </a:cubicBezTo>
                <a:cubicBezTo>
                  <a:pt x="0" y="398008"/>
                  <a:pt x="34116" y="363537"/>
                  <a:pt x="76200" y="363537"/>
                </a:cubicBezTo>
                <a:close/>
                <a:moveTo>
                  <a:pt x="1627187" y="0"/>
                </a:moveTo>
                <a:cubicBezTo>
                  <a:pt x="1669271" y="0"/>
                  <a:pt x="1703387" y="34116"/>
                  <a:pt x="1703387" y="76200"/>
                </a:cubicBezTo>
                <a:cubicBezTo>
                  <a:pt x="1703387" y="118284"/>
                  <a:pt x="1669271" y="152400"/>
                  <a:pt x="1627187" y="152400"/>
                </a:cubicBezTo>
                <a:cubicBezTo>
                  <a:pt x="1585103" y="152400"/>
                  <a:pt x="1550987" y="118284"/>
                  <a:pt x="1550987" y="76200"/>
                </a:cubicBezTo>
                <a:cubicBezTo>
                  <a:pt x="1550987" y="34116"/>
                  <a:pt x="1585103" y="0"/>
                  <a:pt x="1627187" y="0"/>
                </a:cubicBezTo>
                <a:close/>
                <a:moveTo>
                  <a:pt x="1110456" y="0"/>
                </a:moveTo>
                <a:cubicBezTo>
                  <a:pt x="1152979" y="0"/>
                  <a:pt x="1187450" y="34116"/>
                  <a:pt x="1187450" y="76200"/>
                </a:cubicBezTo>
                <a:cubicBezTo>
                  <a:pt x="1187450" y="118284"/>
                  <a:pt x="1152979" y="152400"/>
                  <a:pt x="1110456" y="152400"/>
                </a:cubicBezTo>
                <a:cubicBezTo>
                  <a:pt x="1067933" y="152400"/>
                  <a:pt x="1033462" y="118284"/>
                  <a:pt x="1033462" y="76200"/>
                </a:cubicBezTo>
                <a:cubicBezTo>
                  <a:pt x="1033462" y="34116"/>
                  <a:pt x="1067933" y="0"/>
                  <a:pt x="1110456" y="0"/>
                </a:cubicBezTo>
                <a:close/>
                <a:moveTo>
                  <a:pt x="592931" y="0"/>
                </a:moveTo>
                <a:cubicBezTo>
                  <a:pt x="635454" y="0"/>
                  <a:pt x="669925" y="34116"/>
                  <a:pt x="669925" y="76200"/>
                </a:cubicBezTo>
                <a:cubicBezTo>
                  <a:pt x="669925" y="118284"/>
                  <a:pt x="635454" y="152400"/>
                  <a:pt x="592931" y="152400"/>
                </a:cubicBezTo>
                <a:cubicBezTo>
                  <a:pt x="550408" y="152400"/>
                  <a:pt x="515937" y="118284"/>
                  <a:pt x="515937" y="76200"/>
                </a:cubicBezTo>
                <a:cubicBezTo>
                  <a:pt x="515937" y="34116"/>
                  <a:pt x="550408" y="0"/>
                  <a:pt x="592931" y="0"/>
                </a:cubicBezTo>
                <a:close/>
                <a:moveTo>
                  <a:pt x="76200" y="0"/>
                </a:moveTo>
                <a:cubicBezTo>
                  <a:pt x="118284" y="0"/>
                  <a:pt x="152400" y="34116"/>
                  <a:pt x="152400" y="76200"/>
                </a:cubicBezTo>
                <a:cubicBezTo>
                  <a:pt x="152400" y="118284"/>
                  <a:pt x="118284" y="152400"/>
                  <a:pt x="76200" y="152400"/>
                </a:cubicBezTo>
                <a:cubicBezTo>
                  <a:pt x="34116" y="152400"/>
                  <a:pt x="0" y="118284"/>
                  <a:pt x="0" y="76200"/>
                </a:cubicBezTo>
                <a:cubicBezTo>
                  <a:pt x="0" y="34116"/>
                  <a:pt x="34116" y="0"/>
                  <a:pt x="76200" y="0"/>
                </a:cubicBezTo>
                <a:close/>
              </a:path>
            </a:pathLst>
          </a:custGeom>
          <a:solidFill>
            <a:srgbClr val="FFFFFF">
              <a:alpha val="47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335" name="Freeform 166">
            <a:extLst>
              <a:ext uri="{FF2B5EF4-FFF2-40B4-BE49-F238E27FC236}">
                <a16:creationId xmlns:a16="http://schemas.microsoft.com/office/drawing/2014/main" id="{F99BBF06-349E-4BA2-8F5B-9817C07D4AFA}"/>
              </a:ext>
            </a:extLst>
          </p:cNvPr>
          <p:cNvSpPr>
            <a:spLocks/>
          </p:cNvSpPr>
          <p:nvPr/>
        </p:nvSpPr>
        <p:spPr bwMode="auto">
          <a:xfrm>
            <a:off x="12176125" y="12604750"/>
            <a:ext cx="11522075" cy="34925"/>
          </a:xfrm>
          <a:custGeom>
            <a:avLst/>
            <a:gdLst>
              <a:gd name="T0" fmla="*/ 15117 w 15140"/>
              <a:gd name="T1" fmla="*/ 46 h 46"/>
              <a:gd name="T2" fmla="*/ 23 w 15140"/>
              <a:gd name="T3" fmla="*/ 46 h 46"/>
              <a:gd name="T4" fmla="*/ 0 w 15140"/>
              <a:gd name="T5" fmla="*/ 23 h 46"/>
              <a:gd name="T6" fmla="*/ 23 w 15140"/>
              <a:gd name="T7" fmla="*/ 0 h 46"/>
              <a:gd name="T8" fmla="*/ 15117 w 15140"/>
              <a:gd name="T9" fmla="*/ 0 h 46"/>
              <a:gd name="T10" fmla="*/ 15140 w 15140"/>
              <a:gd name="T11" fmla="*/ 23 h 46"/>
              <a:gd name="T12" fmla="*/ 15117 w 15140"/>
              <a:gd name="T13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140" h="46">
                <a:moveTo>
                  <a:pt x="15117" y="46"/>
                </a:moveTo>
                <a:lnTo>
                  <a:pt x="23" y="46"/>
                </a:lnTo>
                <a:cubicBezTo>
                  <a:pt x="10" y="46"/>
                  <a:pt x="0" y="36"/>
                  <a:pt x="0" y="23"/>
                </a:cubicBezTo>
                <a:cubicBezTo>
                  <a:pt x="0" y="11"/>
                  <a:pt x="10" y="0"/>
                  <a:pt x="23" y="0"/>
                </a:cubicBezTo>
                <a:lnTo>
                  <a:pt x="15117" y="0"/>
                </a:lnTo>
                <a:cubicBezTo>
                  <a:pt x="15130" y="0"/>
                  <a:pt x="15140" y="11"/>
                  <a:pt x="15140" y="23"/>
                </a:cubicBezTo>
                <a:cubicBezTo>
                  <a:pt x="15140" y="36"/>
                  <a:pt x="15130" y="46"/>
                  <a:pt x="15117" y="46"/>
                </a:cubicBezTo>
                <a:close/>
              </a:path>
            </a:pathLst>
          </a:custGeom>
          <a:solidFill>
            <a:srgbClr val="252E4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336" name="Freeform 167">
            <a:extLst>
              <a:ext uri="{FF2B5EF4-FFF2-40B4-BE49-F238E27FC236}">
                <a16:creationId xmlns:a16="http://schemas.microsoft.com/office/drawing/2014/main" id="{B3AC1EA7-B9C1-4B0B-B5BA-5F9854CFFDDC}"/>
              </a:ext>
            </a:extLst>
          </p:cNvPr>
          <p:cNvSpPr>
            <a:spLocks/>
          </p:cNvSpPr>
          <p:nvPr/>
        </p:nvSpPr>
        <p:spPr bwMode="auto">
          <a:xfrm>
            <a:off x="2533650" y="3289300"/>
            <a:ext cx="7385050" cy="2509838"/>
          </a:xfrm>
          <a:custGeom>
            <a:avLst/>
            <a:gdLst>
              <a:gd name="T0" fmla="*/ 8054 w 9702"/>
              <a:gd name="T1" fmla="*/ 3297 h 3297"/>
              <a:gd name="T2" fmla="*/ 0 w 9702"/>
              <a:gd name="T3" fmla="*/ 3297 h 3297"/>
              <a:gd name="T4" fmla="*/ 0 w 9702"/>
              <a:gd name="T5" fmla="*/ 0 h 3297"/>
              <a:gd name="T6" fmla="*/ 8054 w 9702"/>
              <a:gd name="T7" fmla="*/ 0 h 3297"/>
              <a:gd name="T8" fmla="*/ 9702 w 9702"/>
              <a:gd name="T9" fmla="*/ 1648 h 3297"/>
              <a:gd name="T10" fmla="*/ 8054 w 9702"/>
              <a:gd name="T11" fmla="*/ 3297 h 3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702" h="3297">
                <a:moveTo>
                  <a:pt x="8054" y="3297"/>
                </a:moveTo>
                <a:lnTo>
                  <a:pt x="0" y="3297"/>
                </a:lnTo>
                <a:lnTo>
                  <a:pt x="0" y="0"/>
                </a:lnTo>
                <a:lnTo>
                  <a:pt x="8054" y="0"/>
                </a:lnTo>
                <a:cubicBezTo>
                  <a:pt x="8964" y="0"/>
                  <a:pt x="9702" y="738"/>
                  <a:pt x="9702" y="1648"/>
                </a:cubicBezTo>
                <a:cubicBezTo>
                  <a:pt x="9702" y="2559"/>
                  <a:pt x="8964" y="3297"/>
                  <a:pt x="8054" y="32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337" name="Oval 240">
            <a:extLst>
              <a:ext uri="{FF2B5EF4-FFF2-40B4-BE49-F238E27FC236}">
                <a16:creationId xmlns:a16="http://schemas.microsoft.com/office/drawing/2014/main" id="{25915E7C-05C9-4140-A0B7-58200E73B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1775" y="4265613"/>
            <a:ext cx="560388" cy="55880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338" name="Freeform 241">
            <a:extLst>
              <a:ext uri="{FF2B5EF4-FFF2-40B4-BE49-F238E27FC236}">
                <a16:creationId xmlns:a16="http://schemas.microsoft.com/office/drawing/2014/main" id="{9BD585D2-82F3-461B-BFDF-7170472AA6B1}"/>
              </a:ext>
            </a:extLst>
          </p:cNvPr>
          <p:cNvSpPr>
            <a:spLocks/>
          </p:cNvSpPr>
          <p:nvPr/>
        </p:nvSpPr>
        <p:spPr bwMode="auto">
          <a:xfrm>
            <a:off x="2533650" y="6818313"/>
            <a:ext cx="7385050" cy="2509838"/>
          </a:xfrm>
          <a:custGeom>
            <a:avLst/>
            <a:gdLst>
              <a:gd name="T0" fmla="*/ 8054 w 9702"/>
              <a:gd name="T1" fmla="*/ 3297 h 3297"/>
              <a:gd name="T2" fmla="*/ 0 w 9702"/>
              <a:gd name="T3" fmla="*/ 3297 h 3297"/>
              <a:gd name="T4" fmla="*/ 0 w 9702"/>
              <a:gd name="T5" fmla="*/ 0 h 3297"/>
              <a:gd name="T6" fmla="*/ 8054 w 9702"/>
              <a:gd name="T7" fmla="*/ 0 h 3297"/>
              <a:gd name="T8" fmla="*/ 9702 w 9702"/>
              <a:gd name="T9" fmla="*/ 1648 h 3297"/>
              <a:gd name="T10" fmla="*/ 9702 w 9702"/>
              <a:gd name="T11" fmla="*/ 1648 h 3297"/>
              <a:gd name="T12" fmla="*/ 8054 w 9702"/>
              <a:gd name="T13" fmla="*/ 3297 h 3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702" h="3297">
                <a:moveTo>
                  <a:pt x="8054" y="3297"/>
                </a:moveTo>
                <a:lnTo>
                  <a:pt x="0" y="3297"/>
                </a:lnTo>
                <a:lnTo>
                  <a:pt x="0" y="0"/>
                </a:lnTo>
                <a:lnTo>
                  <a:pt x="8054" y="0"/>
                </a:lnTo>
                <a:cubicBezTo>
                  <a:pt x="8964" y="0"/>
                  <a:pt x="9702" y="738"/>
                  <a:pt x="9702" y="1648"/>
                </a:cubicBezTo>
                <a:lnTo>
                  <a:pt x="9702" y="1648"/>
                </a:lnTo>
                <a:cubicBezTo>
                  <a:pt x="9702" y="2559"/>
                  <a:pt x="8964" y="3297"/>
                  <a:pt x="8054" y="32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339" name="Oval 313">
            <a:extLst>
              <a:ext uri="{FF2B5EF4-FFF2-40B4-BE49-F238E27FC236}">
                <a16:creationId xmlns:a16="http://schemas.microsoft.com/office/drawing/2014/main" id="{4CE04549-1F83-4EDD-9D5B-3FAE90D42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1775" y="7793038"/>
            <a:ext cx="560388" cy="56038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340" name="Freeform 314">
            <a:extLst>
              <a:ext uri="{FF2B5EF4-FFF2-40B4-BE49-F238E27FC236}">
                <a16:creationId xmlns:a16="http://schemas.microsoft.com/office/drawing/2014/main" id="{EB773429-BB03-449F-B64E-F3F5BDA508E6}"/>
              </a:ext>
            </a:extLst>
          </p:cNvPr>
          <p:cNvSpPr>
            <a:spLocks/>
          </p:cNvSpPr>
          <p:nvPr/>
        </p:nvSpPr>
        <p:spPr bwMode="auto">
          <a:xfrm>
            <a:off x="2533650" y="10347326"/>
            <a:ext cx="7385050" cy="2508250"/>
          </a:xfrm>
          <a:custGeom>
            <a:avLst/>
            <a:gdLst>
              <a:gd name="T0" fmla="*/ 8054 w 9702"/>
              <a:gd name="T1" fmla="*/ 3297 h 3297"/>
              <a:gd name="T2" fmla="*/ 0 w 9702"/>
              <a:gd name="T3" fmla="*/ 3297 h 3297"/>
              <a:gd name="T4" fmla="*/ 0 w 9702"/>
              <a:gd name="T5" fmla="*/ 0 h 3297"/>
              <a:gd name="T6" fmla="*/ 8054 w 9702"/>
              <a:gd name="T7" fmla="*/ 0 h 3297"/>
              <a:gd name="T8" fmla="*/ 9702 w 9702"/>
              <a:gd name="T9" fmla="*/ 1648 h 3297"/>
              <a:gd name="T10" fmla="*/ 8054 w 9702"/>
              <a:gd name="T11" fmla="*/ 3297 h 3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702" h="3297">
                <a:moveTo>
                  <a:pt x="8054" y="3297"/>
                </a:moveTo>
                <a:lnTo>
                  <a:pt x="0" y="3297"/>
                </a:lnTo>
                <a:lnTo>
                  <a:pt x="0" y="0"/>
                </a:lnTo>
                <a:lnTo>
                  <a:pt x="8054" y="0"/>
                </a:lnTo>
                <a:cubicBezTo>
                  <a:pt x="8964" y="0"/>
                  <a:pt x="9702" y="738"/>
                  <a:pt x="9702" y="1648"/>
                </a:cubicBezTo>
                <a:cubicBezTo>
                  <a:pt x="9702" y="2558"/>
                  <a:pt x="8964" y="3297"/>
                  <a:pt x="8054" y="32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341" name="Oval 386">
            <a:extLst>
              <a:ext uri="{FF2B5EF4-FFF2-40B4-BE49-F238E27FC236}">
                <a16:creationId xmlns:a16="http://schemas.microsoft.com/office/drawing/2014/main" id="{7260361A-7959-4D21-A59D-532B0F634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1775" y="11322051"/>
            <a:ext cx="560388" cy="55880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342" name="Line 387">
            <a:extLst>
              <a:ext uri="{FF2B5EF4-FFF2-40B4-BE49-F238E27FC236}">
                <a16:creationId xmlns:a16="http://schemas.microsoft.com/office/drawing/2014/main" id="{42A21997-F74F-4D17-A7C6-6E95D388B2C4}"/>
              </a:ext>
            </a:extLst>
          </p:cNvPr>
          <p:cNvSpPr>
            <a:spLocks noChangeShapeType="1"/>
          </p:cNvSpPr>
          <p:nvPr/>
        </p:nvSpPr>
        <p:spPr bwMode="auto">
          <a:xfrm>
            <a:off x="0" y="4543426"/>
            <a:ext cx="2533650" cy="0"/>
          </a:xfrm>
          <a:prstGeom prst="line">
            <a:avLst/>
          </a:prstGeom>
          <a:noFill/>
          <a:ln w="25400" cap="flat">
            <a:solidFill>
              <a:srgbClr val="FFFFF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343" name="Line 388">
            <a:extLst>
              <a:ext uri="{FF2B5EF4-FFF2-40B4-BE49-F238E27FC236}">
                <a16:creationId xmlns:a16="http://schemas.microsoft.com/office/drawing/2014/main" id="{50FAE216-04F6-48D6-BAA2-971DE59D78B5}"/>
              </a:ext>
            </a:extLst>
          </p:cNvPr>
          <p:cNvSpPr>
            <a:spLocks noChangeShapeType="1"/>
          </p:cNvSpPr>
          <p:nvPr/>
        </p:nvSpPr>
        <p:spPr bwMode="auto">
          <a:xfrm>
            <a:off x="0" y="8072438"/>
            <a:ext cx="2533650" cy="0"/>
          </a:xfrm>
          <a:prstGeom prst="line">
            <a:avLst/>
          </a:prstGeom>
          <a:noFill/>
          <a:ln w="25400" cap="flat">
            <a:solidFill>
              <a:srgbClr val="FFFFF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344" name="Line 389">
            <a:extLst>
              <a:ext uri="{FF2B5EF4-FFF2-40B4-BE49-F238E27FC236}">
                <a16:creationId xmlns:a16="http://schemas.microsoft.com/office/drawing/2014/main" id="{0651DF6A-676D-451E-8F3F-6C402D0F913D}"/>
              </a:ext>
            </a:extLst>
          </p:cNvPr>
          <p:cNvSpPr>
            <a:spLocks noChangeShapeType="1"/>
          </p:cNvSpPr>
          <p:nvPr/>
        </p:nvSpPr>
        <p:spPr bwMode="auto">
          <a:xfrm>
            <a:off x="0" y="11601451"/>
            <a:ext cx="2533650" cy="0"/>
          </a:xfrm>
          <a:prstGeom prst="line">
            <a:avLst/>
          </a:prstGeom>
          <a:noFill/>
          <a:ln w="25400" cap="flat">
            <a:solidFill>
              <a:srgbClr val="FFFFF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grpSp>
        <p:nvGrpSpPr>
          <p:cNvPr id="1345" name="Group 1344">
            <a:extLst>
              <a:ext uri="{FF2B5EF4-FFF2-40B4-BE49-F238E27FC236}">
                <a16:creationId xmlns:a16="http://schemas.microsoft.com/office/drawing/2014/main" id="{5F096B6D-2C34-4637-AF81-55BF9121C5FF}"/>
              </a:ext>
            </a:extLst>
          </p:cNvPr>
          <p:cNvGrpSpPr/>
          <p:nvPr/>
        </p:nvGrpSpPr>
        <p:grpSpPr>
          <a:xfrm>
            <a:off x="12576175" y="4559300"/>
            <a:ext cx="10683876" cy="8075613"/>
            <a:chOff x="12576175" y="4559300"/>
            <a:chExt cx="10683876" cy="8075613"/>
          </a:xfrm>
        </p:grpSpPr>
        <p:sp>
          <p:nvSpPr>
            <p:cNvPr id="1346" name="Freeform 45">
              <a:extLst>
                <a:ext uri="{FF2B5EF4-FFF2-40B4-BE49-F238E27FC236}">
                  <a16:creationId xmlns:a16="http://schemas.microsoft.com/office/drawing/2014/main" id="{00FAE5B6-98E0-4E51-80EA-B3F01AF83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7588" y="9915525"/>
              <a:ext cx="2373313" cy="1157288"/>
            </a:xfrm>
            <a:custGeom>
              <a:avLst/>
              <a:gdLst>
                <a:gd name="T0" fmla="*/ 1881 w 3119"/>
                <a:gd name="T1" fmla="*/ 1521 h 1521"/>
                <a:gd name="T2" fmla="*/ 3119 w 3119"/>
                <a:gd name="T3" fmla="*/ 1101 h 1521"/>
                <a:gd name="T4" fmla="*/ 1300 w 3119"/>
                <a:gd name="T5" fmla="*/ 0 h 1521"/>
                <a:gd name="T6" fmla="*/ 0 w 3119"/>
                <a:gd name="T7" fmla="*/ 421 h 1521"/>
                <a:gd name="T8" fmla="*/ 1881 w 3119"/>
                <a:gd name="T9" fmla="*/ 1521 h 1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19" h="1521">
                  <a:moveTo>
                    <a:pt x="1881" y="1521"/>
                  </a:moveTo>
                  <a:lnTo>
                    <a:pt x="3119" y="1101"/>
                  </a:lnTo>
                  <a:lnTo>
                    <a:pt x="1300" y="0"/>
                  </a:lnTo>
                  <a:lnTo>
                    <a:pt x="0" y="421"/>
                  </a:lnTo>
                  <a:lnTo>
                    <a:pt x="1881" y="1521"/>
                  </a:lnTo>
                  <a:close/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47" name="Freeform 46">
              <a:extLst>
                <a:ext uri="{FF2B5EF4-FFF2-40B4-BE49-F238E27FC236}">
                  <a16:creationId xmlns:a16="http://schemas.microsoft.com/office/drawing/2014/main" id="{F1BB7D06-0A3C-4E12-BA4E-193F4727E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7588" y="10236200"/>
              <a:ext cx="2373313" cy="1001713"/>
            </a:xfrm>
            <a:custGeom>
              <a:avLst/>
              <a:gdLst>
                <a:gd name="T0" fmla="*/ 3119 w 3119"/>
                <a:gd name="T1" fmla="*/ 681 h 1317"/>
                <a:gd name="T2" fmla="*/ 3119 w 3119"/>
                <a:gd name="T3" fmla="*/ 880 h 1317"/>
                <a:gd name="T4" fmla="*/ 1853 w 3119"/>
                <a:gd name="T5" fmla="*/ 1317 h 1317"/>
                <a:gd name="T6" fmla="*/ 0 w 3119"/>
                <a:gd name="T7" fmla="*/ 213 h 1317"/>
                <a:gd name="T8" fmla="*/ 0 w 3119"/>
                <a:gd name="T9" fmla="*/ 0 h 1317"/>
                <a:gd name="T10" fmla="*/ 1881 w 3119"/>
                <a:gd name="T11" fmla="*/ 1099 h 1317"/>
                <a:gd name="T12" fmla="*/ 3119 w 3119"/>
                <a:gd name="T13" fmla="*/ 681 h 1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9" h="1317">
                  <a:moveTo>
                    <a:pt x="3119" y="681"/>
                  </a:moveTo>
                  <a:lnTo>
                    <a:pt x="3119" y="880"/>
                  </a:lnTo>
                  <a:lnTo>
                    <a:pt x="1853" y="1317"/>
                  </a:lnTo>
                  <a:lnTo>
                    <a:pt x="0" y="213"/>
                  </a:lnTo>
                  <a:lnTo>
                    <a:pt x="0" y="0"/>
                  </a:lnTo>
                  <a:lnTo>
                    <a:pt x="1881" y="1099"/>
                  </a:lnTo>
                  <a:lnTo>
                    <a:pt x="3119" y="681"/>
                  </a:lnTo>
                  <a:close/>
                </a:path>
              </a:pathLst>
            </a:custGeom>
            <a:solidFill>
              <a:srgbClr val="080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48" name="Freeform 47">
              <a:extLst>
                <a:ext uri="{FF2B5EF4-FFF2-40B4-BE49-F238E27FC236}">
                  <a16:creationId xmlns:a16="http://schemas.microsoft.com/office/drawing/2014/main" id="{5AAF1247-27E3-40CD-8398-93C1CF319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4913" y="9999663"/>
              <a:ext cx="1920875" cy="939800"/>
            </a:xfrm>
            <a:custGeom>
              <a:avLst/>
              <a:gdLst>
                <a:gd name="T0" fmla="*/ 1041 w 2524"/>
                <a:gd name="T1" fmla="*/ 0 h 1234"/>
                <a:gd name="T2" fmla="*/ 2524 w 2524"/>
                <a:gd name="T3" fmla="*/ 897 h 1234"/>
                <a:gd name="T4" fmla="*/ 1536 w 2524"/>
                <a:gd name="T5" fmla="*/ 1234 h 1234"/>
                <a:gd name="T6" fmla="*/ 0 w 2524"/>
                <a:gd name="T7" fmla="*/ 336 h 1234"/>
                <a:gd name="T8" fmla="*/ 1041 w 2524"/>
                <a:gd name="T9" fmla="*/ 0 h 1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4" h="1234">
                  <a:moveTo>
                    <a:pt x="1041" y="0"/>
                  </a:moveTo>
                  <a:lnTo>
                    <a:pt x="2524" y="897"/>
                  </a:lnTo>
                  <a:lnTo>
                    <a:pt x="1536" y="1234"/>
                  </a:lnTo>
                  <a:lnTo>
                    <a:pt x="0" y="336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F8D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49" name="Freeform 48">
              <a:extLst>
                <a:ext uri="{FF2B5EF4-FFF2-40B4-BE49-F238E27FC236}">
                  <a16:creationId xmlns:a16="http://schemas.microsoft.com/office/drawing/2014/main" id="{E797C3DA-DB8A-4DAD-A556-43D5B1E66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7813" y="10817225"/>
              <a:ext cx="82550" cy="73025"/>
            </a:xfrm>
            <a:custGeom>
              <a:avLst/>
              <a:gdLst>
                <a:gd name="T0" fmla="*/ 15 w 108"/>
                <a:gd name="T1" fmla="*/ 72 h 96"/>
                <a:gd name="T2" fmla="*/ 76 w 108"/>
                <a:gd name="T3" fmla="*/ 87 h 96"/>
                <a:gd name="T4" fmla="*/ 99 w 108"/>
                <a:gd name="T5" fmla="*/ 35 h 96"/>
                <a:gd name="T6" fmla="*/ 31 w 108"/>
                <a:gd name="T7" fmla="*/ 12 h 96"/>
                <a:gd name="T8" fmla="*/ 15 w 108"/>
                <a:gd name="T9" fmla="*/ 7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96">
                  <a:moveTo>
                    <a:pt x="15" y="72"/>
                  </a:moveTo>
                  <a:cubicBezTo>
                    <a:pt x="28" y="90"/>
                    <a:pt x="55" y="96"/>
                    <a:pt x="76" y="87"/>
                  </a:cubicBezTo>
                  <a:cubicBezTo>
                    <a:pt x="97" y="79"/>
                    <a:pt x="108" y="56"/>
                    <a:pt x="99" y="35"/>
                  </a:cubicBezTo>
                  <a:cubicBezTo>
                    <a:pt x="88" y="11"/>
                    <a:pt x="57" y="0"/>
                    <a:pt x="31" y="12"/>
                  </a:cubicBezTo>
                  <a:cubicBezTo>
                    <a:pt x="6" y="24"/>
                    <a:pt x="0" y="52"/>
                    <a:pt x="15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50" name="Freeform 49">
              <a:extLst>
                <a:ext uri="{FF2B5EF4-FFF2-40B4-BE49-F238E27FC236}">
                  <a16:creationId xmlns:a16="http://schemas.microsoft.com/office/drawing/2014/main" id="{C705F140-E68B-4BB4-B945-A930559A6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4913" y="10055225"/>
              <a:ext cx="665163" cy="590550"/>
            </a:xfrm>
            <a:custGeom>
              <a:avLst/>
              <a:gdLst>
                <a:gd name="T0" fmla="*/ 875 w 875"/>
                <a:gd name="T1" fmla="*/ 775 h 775"/>
                <a:gd name="T2" fmla="*/ 0 w 875"/>
                <a:gd name="T3" fmla="*/ 263 h 775"/>
                <a:gd name="T4" fmla="*/ 814 w 875"/>
                <a:gd name="T5" fmla="*/ 0 h 775"/>
                <a:gd name="T6" fmla="*/ 146 w 875"/>
                <a:gd name="T7" fmla="*/ 277 h 775"/>
                <a:gd name="T8" fmla="*/ 875 w 875"/>
                <a:gd name="T9" fmla="*/ 775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5" h="775">
                  <a:moveTo>
                    <a:pt x="875" y="775"/>
                  </a:moveTo>
                  <a:lnTo>
                    <a:pt x="0" y="263"/>
                  </a:lnTo>
                  <a:lnTo>
                    <a:pt x="814" y="0"/>
                  </a:lnTo>
                  <a:lnTo>
                    <a:pt x="146" y="277"/>
                  </a:lnTo>
                  <a:lnTo>
                    <a:pt x="875" y="7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51" name="Freeform 50">
              <a:extLst>
                <a:ext uri="{FF2B5EF4-FFF2-40B4-BE49-F238E27FC236}">
                  <a16:creationId xmlns:a16="http://schemas.microsoft.com/office/drawing/2014/main" id="{53653138-714C-4C40-A5DE-30DE8610B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25" y="10415588"/>
              <a:ext cx="665163" cy="493713"/>
            </a:xfrm>
            <a:custGeom>
              <a:avLst/>
              <a:gdLst>
                <a:gd name="T0" fmla="*/ 728 w 873"/>
                <a:gd name="T1" fmla="*/ 334 h 649"/>
                <a:gd name="T2" fmla="*/ 293 w 873"/>
                <a:gd name="T3" fmla="*/ 0 h 649"/>
                <a:gd name="T4" fmla="*/ 873 w 873"/>
                <a:gd name="T5" fmla="*/ 351 h 649"/>
                <a:gd name="T6" fmla="*/ 0 w 873"/>
                <a:gd name="T7" fmla="*/ 649 h 649"/>
                <a:gd name="T8" fmla="*/ 728 w 873"/>
                <a:gd name="T9" fmla="*/ 334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3" h="649">
                  <a:moveTo>
                    <a:pt x="728" y="334"/>
                  </a:moveTo>
                  <a:lnTo>
                    <a:pt x="293" y="0"/>
                  </a:lnTo>
                  <a:lnTo>
                    <a:pt x="873" y="351"/>
                  </a:lnTo>
                  <a:lnTo>
                    <a:pt x="0" y="649"/>
                  </a:lnTo>
                  <a:lnTo>
                    <a:pt x="728" y="3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52" name="Freeform 51">
              <a:extLst>
                <a:ext uri="{FF2B5EF4-FFF2-40B4-BE49-F238E27FC236}">
                  <a16:creationId xmlns:a16="http://schemas.microsoft.com/office/drawing/2014/main" id="{BD304C1C-CE47-46DF-89EB-8FFD48E10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9550" y="4559300"/>
              <a:ext cx="4922838" cy="2082800"/>
            </a:xfrm>
            <a:custGeom>
              <a:avLst/>
              <a:gdLst>
                <a:gd name="T0" fmla="*/ 6160 w 6470"/>
                <a:gd name="T1" fmla="*/ 2739 h 2739"/>
                <a:gd name="T2" fmla="*/ 310 w 6470"/>
                <a:gd name="T3" fmla="*/ 2739 h 2739"/>
                <a:gd name="T4" fmla="*/ 0 w 6470"/>
                <a:gd name="T5" fmla="*/ 2429 h 2739"/>
                <a:gd name="T6" fmla="*/ 0 w 6470"/>
                <a:gd name="T7" fmla="*/ 310 h 2739"/>
                <a:gd name="T8" fmla="*/ 310 w 6470"/>
                <a:gd name="T9" fmla="*/ 0 h 2739"/>
                <a:gd name="T10" fmla="*/ 6160 w 6470"/>
                <a:gd name="T11" fmla="*/ 0 h 2739"/>
                <a:gd name="T12" fmla="*/ 6470 w 6470"/>
                <a:gd name="T13" fmla="*/ 310 h 2739"/>
                <a:gd name="T14" fmla="*/ 6470 w 6470"/>
                <a:gd name="T15" fmla="*/ 2429 h 2739"/>
                <a:gd name="T16" fmla="*/ 6160 w 6470"/>
                <a:gd name="T17" fmla="*/ 2739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70" h="2739">
                  <a:moveTo>
                    <a:pt x="6160" y="2739"/>
                  </a:moveTo>
                  <a:lnTo>
                    <a:pt x="310" y="2739"/>
                  </a:lnTo>
                  <a:cubicBezTo>
                    <a:pt x="139" y="2739"/>
                    <a:pt x="0" y="2600"/>
                    <a:pt x="0" y="2429"/>
                  </a:cubicBezTo>
                  <a:lnTo>
                    <a:pt x="0" y="310"/>
                  </a:lnTo>
                  <a:cubicBezTo>
                    <a:pt x="0" y="139"/>
                    <a:pt x="139" y="0"/>
                    <a:pt x="310" y="0"/>
                  </a:cubicBezTo>
                  <a:lnTo>
                    <a:pt x="6160" y="0"/>
                  </a:lnTo>
                  <a:cubicBezTo>
                    <a:pt x="6332" y="0"/>
                    <a:pt x="6470" y="139"/>
                    <a:pt x="6470" y="310"/>
                  </a:cubicBezTo>
                  <a:lnTo>
                    <a:pt x="6470" y="2429"/>
                  </a:lnTo>
                  <a:cubicBezTo>
                    <a:pt x="6470" y="2600"/>
                    <a:pt x="6332" y="2739"/>
                    <a:pt x="6160" y="2739"/>
                  </a:cubicBezTo>
                  <a:close/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53" name="Freeform 52">
              <a:extLst>
                <a:ext uri="{FF2B5EF4-FFF2-40B4-BE49-F238E27FC236}">
                  <a16:creationId xmlns:a16="http://schemas.microsoft.com/office/drawing/2014/main" id="{7FFAC6DC-5879-409D-8780-0F11B93AB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0" y="5205413"/>
              <a:ext cx="3924300" cy="2976563"/>
            </a:xfrm>
            <a:custGeom>
              <a:avLst/>
              <a:gdLst>
                <a:gd name="T0" fmla="*/ 4902 w 5156"/>
                <a:gd name="T1" fmla="*/ 3912 h 3912"/>
                <a:gd name="T2" fmla="*/ 254 w 5156"/>
                <a:gd name="T3" fmla="*/ 3912 h 3912"/>
                <a:gd name="T4" fmla="*/ 0 w 5156"/>
                <a:gd name="T5" fmla="*/ 3658 h 3912"/>
                <a:gd name="T6" fmla="*/ 0 w 5156"/>
                <a:gd name="T7" fmla="*/ 253 h 3912"/>
                <a:gd name="T8" fmla="*/ 254 w 5156"/>
                <a:gd name="T9" fmla="*/ 0 h 3912"/>
                <a:gd name="T10" fmla="*/ 4902 w 5156"/>
                <a:gd name="T11" fmla="*/ 0 h 3912"/>
                <a:gd name="T12" fmla="*/ 5156 w 5156"/>
                <a:gd name="T13" fmla="*/ 253 h 3912"/>
                <a:gd name="T14" fmla="*/ 5156 w 5156"/>
                <a:gd name="T15" fmla="*/ 3658 h 3912"/>
                <a:gd name="T16" fmla="*/ 4902 w 5156"/>
                <a:gd name="T17" fmla="*/ 3912 h 3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56" h="3912">
                  <a:moveTo>
                    <a:pt x="4902" y="3912"/>
                  </a:moveTo>
                  <a:lnTo>
                    <a:pt x="254" y="3912"/>
                  </a:lnTo>
                  <a:cubicBezTo>
                    <a:pt x="114" y="3912"/>
                    <a:pt x="0" y="3799"/>
                    <a:pt x="0" y="3658"/>
                  </a:cubicBezTo>
                  <a:lnTo>
                    <a:pt x="0" y="253"/>
                  </a:lnTo>
                  <a:cubicBezTo>
                    <a:pt x="0" y="113"/>
                    <a:pt x="114" y="0"/>
                    <a:pt x="254" y="0"/>
                  </a:cubicBezTo>
                  <a:lnTo>
                    <a:pt x="4902" y="0"/>
                  </a:lnTo>
                  <a:cubicBezTo>
                    <a:pt x="5043" y="0"/>
                    <a:pt x="5156" y="113"/>
                    <a:pt x="5156" y="253"/>
                  </a:cubicBezTo>
                  <a:lnTo>
                    <a:pt x="5156" y="3658"/>
                  </a:lnTo>
                  <a:cubicBezTo>
                    <a:pt x="5156" y="3799"/>
                    <a:pt x="5043" y="3912"/>
                    <a:pt x="4902" y="3912"/>
                  </a:cubicBezTo>
                  <a:close/>
                </a:path>
              </a:pathLst>
            </a:custGeom>
            <a:solidFill>
              <a:srgbClr val="00B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grpSp>
          <p:nvGrpSpPr>
            <p:cNvPr id="1354" name="Group 1353">
              <a:extLst>
                <a:ext uri="{FF2B5EF4-FFF2-40B4-BE49-F238E27FC236}">
                  <a16:creationId xmlns:a16="http://schemas.microsoft.com/office/drawing/2014/main" id="{7F6A65E5-B139-430B-AE54-F24B26761608}"/>
                </a:ext>
              </a:extLst>
            </p:cNvPr>
            <p:cNvGrpSpPr/>
            <p:nvPr/>
          </p:nvGrpSpPr>
          <p:grpSpPr>
            <a:xfrm>
              <a:off x="19354800" y="5205413"/>
              <a:ext cx="3905251" cy="2976563"/>
              <a:chOff x="19354800" y="5205413"/>
              <a:chExt cx="3905251" cy="2976563"/>
            </a:xfrm>
          </p:grpSpPr>
          <p:sp>
            <p:nvSpPr>
              <p:cNvPr id="1417" name="Freeform 53">
                <a:extLst>
                  <a:ext uri="{FF2B5EF4-FFF2-40B4-BE49-F238E27FC236}">
                    <a16:creationId xmlns:a16="http://schemas.microsoft.com/office/drawing/2014/main" id="{72386EAC-2E23-43F1-900B-CD8E902C2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2750" y="7624763"/>
                <a:ext cx="498475" cy="557213"/>
              </a:xfrm>
              <a:custGeom>
                <a:avLst/>
                <a:gdLst>
                  <a:gd name="T0" fmla="*/ 645 w 655"/>
                  <a:gd name="T1" fmla="*/ 630 h 732"/>
                  <a:gd name="T2" fmla="*/ 640 w 655"/>
                  <a:gd name="T3" fmla="*/ 570 h 732"/>
                  <a:gd name="T4" fmla="*/ 488 w 655"/>
                  <a:gd name="T5" fmla="*/ 256 h 732"/>
                  <a:gd name="T6" fmla="*/ 295 w 655"/>
                  <a:gd name="T7" fmla="*/ 190 h 732"/>
                  <a:gd name="T8" fmla="*/ 212 w 655"/>
                  <a:gd name="T9" fmla="*/ 171 h 732"/>
                  <a:gd name="T10" fmla="*/ 40 w 655"/>
                  <a:gd name="T11" fmla="*/ 2 h 732"/>
                  <a:gd name="T12" fmla="*/ 3 w 655"/>
                  <a:gd name="T13" fmla="*/ 0 h 732"/>
                  <a:gd name="T14" fmla="*/ 202 w 655"/>
                  <a:gd name="T15" fmla="*/ 207 h 732"/>
                  <a:gd name="T16" fmla="*/ 288 w 655"/>
                  <a:gd name="T17" fmla="*/ 226 h 732"/>
                  <a:gd name="T18" fmla="*/ 467 w 655"/>
                  <a:gd name="T19" fmla="*/ 287 h 732"/>
                  <a:gd name="T20" fmla="*/ 604 w 655"/>
                  <a:gd name="T21" fmla="*/ 574 h 732"/>
                  <a:gd name="T22" fmla="*/ 608 w 655"/>
                  <a:gd name="T23" fmla="*/ 632 h 732"/>
                  <a:gd name="T24" fmla="*/ 618 w 655"/>
                  <a:gd name="T25" fmla="*/ 732 h 732"/>
                  <a:gd name="T26" fmla="*/ 655 w 655"/>
                  <a:gd name="T27" fmla="*/ 732 h 732"/>
                  <a:gd name="T28" fmla="*/ 645 w 655"/>
                  <a:gd name="T29" fmla="*/ 63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5" h="732">
                    <a:moveTo>
                      <a:pt x="645" y="630"/>
                    </a:moveTo>
                    <a:cubicBezTo>
                      <a:pt x="643" y="610"/>
                      <a:pt x="642" y="590"/>
                      <a:pt x="640" y="570"/>
                    </a:cubicBezTo>
                    <a:cubicBezTo>
                      <a:pt x="630" y="468"/>
                      <a:pt x="596" y="330"/>
                      <a:pt x="488" y="256"/>
                    </a:cubicBezTo>
                    <a:cubicBezTo>
                      <a:pt x="430" y="217"/>
                      <a:pt x="362" y="203"/>
                      <a:pt x="295" y="190"/>
                    </a:cubicBezTo>
                    <a:cubicBezTo>
                      <a:pt x="268" y="185"/>
                      <a:pt x="239" y="179"/>
                      <a:pt x="212" y="171"/>
                    </a:cubicBezTo>
                    <a:cubicBezTo>
                      <a:pt x="124" y="147"/>
                      <a:pt x="37" y="85"/>
                      <a:pt x="40" y="2"/>
                    </a:cubicBezTo>
                    <a:lnTo>
                      <a:pt x="3" y="0"/>
                    </a:lnTo>
                    <a:cubicBezTo>
                      <a:pt x="0" y="104"/>
                      <a:pt x="101" y="179"/>
                      <a:pt x="202" y="207"/>
                    </a:cubicBezTo>
                    <a:cubicBezTo>
                      <a:pt x="230" y="215"/>
                      <a:pt x="260" y="221"/>
                      <a:pt x="288" y="226"/>
                    </a:cubicBezTo>
                    <a:cubicBezTo>
                      <a:pt x="354" y="239"/>
                      <a:pt x="416" y="252"/>
                      <a:pt x="467" y="287"/>
                    </a:cubicBezTo>
                    <a:cubicBezTo>
                      <a:pt x="564" y="352"/>
                      <a:pt x="595" y="479"/>
                      <a:pt x="604" y="574"/>
                    </a:cubicBezTo>
                    <a:cubicBezTo>
                      <a:pt x="605" y="593"/>
                      <a:pt x="607" y="613"/>
                      <a:pt x="608" y="632"/>
                    </a:cubicBezTo>
                    <a:cubicBezTo>
                      <a:pt x="610" y="665"/>
                      <a:pt x="612" y="699"/>
                      <a:pt x="618" y="732"/>
                    </a:cubicBezTo>
                    <a:lnTo>
                      <a:pt x="655" y="732"/>
                    </a:lnTo>
                    <a:cubicBezTo>
                      <a:pt x="649" y="699"/>
                      <a:pt x="647" y="665"/>
                      <a:pt x="645" y="630"/>
                    </a:cubicBezTo>
                    <a:close/>
                  </a:path>
                </a:pathLst>
              </a:custGeom>
              <a:solidFill>
                <a:srgbClr val="FFFFFF">
                  <a:alpha val="49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1418" name="Freeform 54">
                <a:extLst>
                  <a:ext uri="{FF2B5EF4-FFF2-40B4-BE49-F238E27FC236}">
                    <a16:creationId xmlns:a16="http://schemas.microsoft.com/office/drawing/2014/main" id="{D55C1666-32C6-4481-B236-F5EA63C0E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4800" y="7824788"/>
                <a:ext cx="417513" cy="357188"/>
              </a:xfrm>
              <a:custGeom>
                <a:avLst/>
                <a:gdLst>
                  <a:gd name="T0" fmla="*/ 547 w 550"/>
                  <a:gd name="T1" fmla="*/ 458 h 469"/>
                  <a:gd name="T2" fmla="*/ 535 w 550"/>
                  <a:gd name="T3" fmla="*/ 407 h 469"/>
                  <a:gd name="T4" fmla="*/ 377 w 550"/>
                  <a:gd name="T5" fmla="*/ 223 h 469"/>
                  <a:gd name="T6" fmla="*/ 272 w 550"/>
                  <a:gd name="T7" fmla="*/ 234 h 469"/>
                  <a:gd name="T8" fmla="*/ 206 w 550"/>
                  <a:gd name="T9" fmla="*/ 246 h 469"/>
                  <a:gd name="T10" fmla="*/ 69 w 550"/>
                  <a:gd name="T11" fmla="*/ 173 h 469"/>
                  <a:gd name="T12" fmla="*/ 62 w 550"/>
                  <a:gd name="T13" fmla="*/ 17 h 469"/>
                  <a:gd name="T14" fmla="*/ 29 w 550"/>
                  <a:gd name="T15" fmla="*/ 0 h 469"/>
                  <a:gd name="T16" fmla="*/ 38 w 550"/>
                  <a:gd name="T17" fmla="*/ 192 h 469"/>
                  <a:gd name="T18" fmla="*/ 207 w 550"/>
                  <a:gd name="T19" fmla="*/ 283 h 469"/>
                  <a:gd name="T20" fmla="*/ 281 w 550"/>
                  <a:gd name="T21" fmla="*/ 270 h 469"/>
                  <a:gd name="T22" fmla="*/ 371 w 550"/>
                  <a:gd name="T23" fmla="*/ 260 h 469"/>
                  <a:gd name="T24" fmla="*/ 499 w 550"/>
                  <a:gd name="T25" fmla="*/ 417 h 469"/>
                  <a:gd name="T26" fmla="*/ 512 w 550"/>
                  <a:gd name="T27" fmla="*/ 467 h 469"/>
                  <a:gd name="T28" fmla="*/ 512 w 550"/>
                  <a:gd name="T29" fmla="*/ 469 h 469"/>
                  <a:gd name="T30" fmla="*/ 550 w 550"/>
                  <a:gd name="T31" fmla="*/ 469 h 469"/>
                  <a:gd name="T32" fmla="*/ 547 w 550"/>
                  <a:gd name="T33" fmla="*/ 458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0" h="469">
                    <a:moveTo>
                      <a:pt x="547" y="458"/>
                    </a:moveTo>
                    <a:cubicBezTo>
                      <a:pt x="544" y="441"/>
                      <a:pt x="540" y="424"/>
                      <a:pt x="535" y="407"/>
                    </a:cubicBezTo>
                    <a:cubicBezTo>
                      <a:pt x="522" y="358"/>
                      <a:pt x="480" y="240"/>
                      <a:pt x="377" y="223"/>
                    </a:cubicBezTo>
                    <a:cubicBezTo>
                      <a:pt x="340" y="217"/>
                      <a:pt x="306" y="226"/>
                      <a:pt x="272" y="234"/>
                    </a:cubicBezTo>
                    <a:cubicBezTo>
                      <a:pt x="249" y="240"/>
                      <a:pt x="228" y="245"/>
                      <a:pt x="206" y="246"/>
                    </a:cubicBezTo>
                    <a:cubicBezTo>
                      <a:pt x="152" y="248"/>
                      <a:pt x="98" y="218"/>
                      <a:pt x="69" y="173"/>
                    </a:cubicBezTo>
                    <a:cubicBezTo>
                      <a:pt x="41" y="127"/>
                      <a:pt x="38" y="66"/>
                      <a:pt x="62" y="17"/>
                    </a:cubicBezTo>
                    <a:lnTo>
                      <a:pt x="29" y="0"/>
                    </a:lnTo>
                    <a:cubicBezTo>
                      <a:pt x="0" y="61"/>
                      <a:pt x="3" y="136"/>
                      <a:pt x="38" y="192"/>
                    </a:cubicBezTo>
                    <a:cubicBezTo>
                      <a:pt x="74" y="250"/>
                      <a:pt x="140" y="285"/>
                      <a:pt x="207" y="283"/>
                    </a:cubicBezTo>
                    <a:cubicBezTo>
                      <a:pt x="233" y="282"/>
                      <a:pt x="257" y="276"/>
                      <a:pt x="281" y="270"/>
                    </a:cubicBezTo>
                    <a:cubicBezTo>
                      <a:pt x="312" y="262"/>
                      <a:pt x="342" y="255"/>
                      <a:pt x="371" y="260"/>
                    </a:cubicBezTo>
                    <a:cubicBezTo>
                      <a:pt x="452" y="273"/>
                      <a:pt x="488" y="374"/>
                      <a:pt x="499" y="417"/>
                    </a:cubicBezTo>
                    <a:cubicBezTo>
                      <a:pt x="504" y="433"/>
                      <a:pt x="508" y="450"/>
                      <a:pt x="512" y="467"/>
                    </a:cubicBezTo>
                    <a:cubicBezTo>
                      <a:pt x="512" y="467"/>
                      <a:pt x="512" y="468"/>
                      <a:pt x="512" y="469"/>
                    </a:cubicBezTo>
                    <a:lnTo>
                      <a:pt x="550" y="469"/>
                    </a:lnTo>
                    <a:cubicBezTo>
                      <a:pt x="549" y="466"/>
                      <a:pt x="548" y="462"/>
                      <a:pt x="547" y="458"/>
                    </a:cubicBezTo>
                    <a:close/>
                  </a:path>
                </a:pathLst>
              </a:custGeom>
              <a:solidFill>
                <a:srgbClr val="FFFFFF">
                  <a:alpha val="49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1419" name="Freeform 55">
                <a:extLst>
                  <a:ext uri="{FF2B5EF4-FFF2-40B4-BE49-F238E27FC236}">
                    <a16:creationId xmlns:a16="http://schemas.microsoft.com/office/drawing/2014/main" id="{B6914D14-0374-40EC-BEA3-532677C42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2913" y="6697663"/>
                <a:ext cx="1227138" cy="1325563"/>
              </a:xfrm>
              <a:custGeom>
                <a:avLst/>
                <a:gdLst>
                  <a:gd name="T0" fmla="*/ 1203 w 1612"/>
                  <a:gd name="T1" fmla="*/ 1239 h 1740"/>
                  <a:gd name="T2" fmla="*/ 1437 w 1612"/>
                  <a:gd name="T3" fmla="*/ 1652 h 1740"/>
                  <a:gd name="T4" fmla="*/ 1612 w 1612"/>
                  <a:gd name="T5" fmla="*/ 1740 h 1740"/>
                  <a:gd name="T6" fmla="*/ 1612 w 1612"/>
                  <a:gd name="T7" fmla="*/ 1701 h 1740"/>
                  <a:gd name="T8" fmla="*/ 1458 w 1612"/>
                  <a:gd name="T9" fmla="*/ 1622 h 1740"/>
                  <a:gd name="T10" fmla="*/ 1240 w 1612"/>
                  <a:gd name="T11" fmla="*/ 1236 h 1740"/>
                  <a:gd name="T12" fmla="*/ 1239 w 1612"/>
                  <a:gd name="T13" fmla="*/ 1143 h 1740"/>
                  <a:gd name="T14" fmla="*/ 1218 w 1612"/>
                  <a:gd name="T15" fmla="*/ 949 h 1740"/>
                  <a:gd name="T16" fmla="*/ 939 w 1612"/>
                  <a:gd name="T17" fmla="*/ 764 h 1740"/>
                  <a:gd name="T18" fmla="*/ 861 w 1612"/>
                  <a:gd name="T19" fmla="*/ 775 h 1740"/>
                  <a:gd name="T20" fmla="*/ 761 w 1612"/>
                  <a:gd name="T21" fmla="*/ 786 h 1740"/>
                  <a:gd name="T22" fmla="*/ 551 w 1612"/>
                  <a:gd name="T23" fmla="*/ 572 h 1740"/>
                  <a:gd name="T24" fmla="*/ 520 w 1612"/>
                  <a:gd name="T25" fmla="*/ 415 h 1740"/>
                  <a:gd name="T26" fmla="*/ 483 w 1612"/>
                  <a:gd name="T27" fmla="*/ 239 h 1740"/>
                  <a:gd name="T28" fmla="*/ 229 w 1612"/>
                  <a:gd name="T29" fmla="*/ 13 h 1740"/>
                  <a:gd name="T30" fmla="*/ 229 w 1612"/>
                  <a:gd name="T31" fmla="*/ 13 h 1740"/>
                  <a:gd name="T32" fmla="*/ 162 w 1612"/>
                  <a:gd name="T33" fmla="*/ 21 h 1740"/>
                  <a:gd name="T34" fmla="*/ 116 w 1612"/>
                  <a:gd name="T35" fmla="*/ 28 h 1740"/>
                  <a:gd name="T36" fmla="*/ 29 w 1612"/>
                  <a:gd name="T37" fmla="*/ 0 h 1740"/>
                  <a:gd name="T38" fmla="*/ 0 w 1612"/>
                  <a:gd name="T39" fmla="*/ 22 h 1740"/>
                  <a:gd name="T40" fmla="*/ 118 w 1612"/>
                  <a:gd name="T41" fmla="*/ 64 h 1740"/>
                  <a:gd name="T42" fmla="*/ 168 w 1612"/>
                  <a:gd name="T43" fmla="*/ 57 h 1740"/>
                  <a:gd name="T44" fmla="*/ 229 w 1612"/>
                  <a:gd name="T45" fmla="*/ 50 h 1740"/>
                  <a:gd name="T46" fmla="*/ 448 w 1612"/>
                  <a:gd name="T47" fmla="*/ 250 h 1740"/>
                  <a:gd name="T48" fmla="*/ 484 w 1612"/>
                  <a:gd name="T49" fmla="*/ 421 h 1740"/>
                  <a:gd name="T50" fmla="*/ 516 w 1612"/>
                  <a:gd name="T51" fmla="*/ 582 h 1740"/>
                  <a:gd name="T52" fmla="*/ 757 w 1612"/>
                  <a:gd name="T53" fmla="*/ 822 h 1740"/>
                  <a:gd name="T54" fmla="*/ 868 w 1612"/>
                  <a:gd name="T55" fmla="*/ 811 h 1740"/>
                  <a:gd name="T56" fmla="*/ 941 w 1612"/>
                  <a:gd name="T57" fmla="*/ 800 h 1740"/>
                  <a:gd name="T58" fmla="*/ 1183 w 1612"/>
                  <a:gd name="T59" fmla="*/ 961 h 1740"/>
                  <a:gd name="T60" fmla="*/ 1202 w 1612"/>
                  <a:gd name="T61" fmla="*/ 1143 h 1740"/>
                  <a:gd name="T62" fmla="*/ 1203 w 1612"/>
                  <a:gd name="T63" fmla="*/ 1239 h 1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12" h="1740">
                    <a:moveTo>
                      <a:pt x="1203" y="1239"/>
                    </a:moveTo>
                    <a:cubicBezTo>
                      <a:pt x="1215" y="1403"/>
                      <a:pt x="1302" y="1557"/>
                      <a:pt x="1437" y="1652"/>
                    </a:cubicBezTo>
                    <a:cubicBezTo>
                      <a:pt x="1491" y="1690"/>
                      <a:pt x="1551" y="1718"/>
                      <a:pt x="1612" y="1740"/>
                    </a:cubicBezTo>
                    <a:lnTo>
                      <a:pt x="1612" y="1701"/>
                    </a:lnTo>
                    <a:cubicBezTo>
                      <a:pt x="1558" y="1681"/>
                      <a:pt x="1505" y="1656"/>
                      <a:pt x="1458" y="1622"/>
                    </a:cubicBezTo>
                    <a:cubicBezTo>
                      <a:pt x="1332" y="1534"/>
                      <a:pt x="1251" y="1389"/>
                      <a:pt x="1240" y="1236"/>
                    </a:cubicBezTo>
                    <a:cubicBezTo>
                      <a:pt x="1238" y="1206"/>
                      <a:pt x="1238" y="1174"/>
                      <a:pt x="1239" y="1143"/>
                    </a:cubicBezTo>
                    <a:cubicBezTo>
                      <a:pt x="1240" y="1079"/>
                      <a:pt x="1241" y="1012"/>
                      <a:pt x="1218" y="949"/>
                    </a:cubicBezTo>
                    <a:cubicBezTo>
                      <a:pt x="1177" y="835"/>
                      <a:pt x="1059" y="758"/>
                      <a:pt x="939" y="764"/>
                    </a:cubicBezTo>
                    <a:cubicBezTo>
                      <a:pt x="913" y="765"/>
                      <a:pt x="886" y="770"/>
                      <a:pt x="861" y="775"/>
                    </a:cubicBezTo>
                    <a:cubicBezTo>
                      <a:pt x="826" y="782"/>
                      <a:pt x="793" y="789"/>
                      <a:pt x="761" y="786"/>
                    </a:cubicBezTo>
                    <a:cubicBezTo>
                      <a:pt x="650" y="776"/>
                      <a:pt x="579" y="664"/>
                      <a:pt x="551" y="572"/>
                    </a:cubicBezTo>
                    <a:cubicBezTo>
                      <a:pt x="536" y="521"/>
                      <a:pt x="528" y="467"/>
                      <a:pt x="520" y="415"/>
                    </a:cubicBezTo>
                    <a:cubicBezTo>
                      <a:pt x="511" y="357"/>
                      <a:pt x="502" y="296"/>
                      <a:pt x="483" y="239"/>
                    </a:cubicBezTo>
                    <a:cubicBezTo>
                      <a:pt x="446" y="127"/>
                      <a:pt x="353" y="14"/>
                      <a:pt x="229" y="13"/>
                    </a:cubicBezTo>
                    <a:lnTo>
                      <a:pt x="229" y="13"/>
                    </a:lnTo>
                    <a:cubicBezTo>
                      <a:pt x="206" y="13"/>
                      <a:pt x="183" y="17"/>
                      <a:pt x="162" y="21"/>
                    </a:cubicBezTo>
                    <a:cubicBezTo>
                      <a:pt x="146" y="24"/>
                      <a:pt x="131" y="26"/>
                      <a:pt x="116" y="28"/>
                    </a:cubicBezTo>
                    <a:cubicBezTo>
                      <a:pt x="97" y="29"/>
                      <a:pt x="52" y="29"/>
                      <a:pt x="29" y="0"/>
                    </a:cubicBezTo>
                    <a:lnTo>
                      <a:pt x="0" y="22"/>
                    </a:lnTo>
                    <a:cubicBezTo>
                      <a:pt x="23" y="53"/>
                      <a:pt x="67" y="68"/>
                      <a:pt x="118" y="64"/>
                    </a:cubicBezTo>
                    <a:cubicBezTo>
                      <a:pt x="135" y="63"/>
                      <a:pt x="152" y="60"/>
                      <a:pt x="168" y="57"/>
                    </a:cubicBezTo>
                    <a:cubicBezTo>
                      <a:pt x="189" y="54"/>
                      <a:pt x="209" y="50"/>
                      <a:pt x="229" y="50"/>
                    </a:cubicBezTo>
                    <a:cubicBezTo>
                      <a:pt x="335" y="50"/>
                      <a:pt x="415" y="151"/>
                      <a:pt x="448" y="250"/>
                    </a:cubicBezTo>
                    <a:cubicBezTo>
                      <a:pt x="466" y="305"/>
                      <a:pt x="475" y="364"/>
                      <a:pt x="484" y="421"/>
                    </a:cubicBezTo>
                    <a:cubicBezTo>
                      <a:pt x="492" y="474"/>
                      <a:pt x="500" y="529"/>
                      <a:pt x="516" y="582"/>
                    </a:cubicBezTo>
                    <a:cubicBezTo>
                      <a:pt x="547" y="686"/>
                      <a:pt x="629" y="811"/>
                      <a:pt x="757" y="822"/>
                    </a:cubicBezTo>
                    <a:cubicBezTo>
                      <a:pt x="795" y="826"/>
                      <a:pt x="832" y="818"/>
                      <a:pt x="868" y="811"/>
                    </a:cubicBezTo>
                    <a:cubicBezTo>
                      <a:pt x="893" y="806"/>
                      <a:pt x="917" y="802"/>
                      <a:pt x="941" y="800"/>
                    </a:cubicBezTo>
                    <a:cubicBezTo>
                      <a:pt x="1044" y="795"/>
                      <a:pt x="1148" y="864"/>
                      <a:pt x="1183" y="961"/>
                    </a:cubicBezTo>
                    <a:cubicBezTo>
                      <a:pt x="1204" y="1018"/>
                      <a:pt x="1203" y="1079"/>
                      <a:pt x="1202" y="1143"/>
                    </a:cubicBezTo>
                    <a:cubicBezTo>
                      <a:pt x="1201" y="1174"/>
                      <a:pt x="1201" y="1207"/>
                      <a:pt x="1203" y="1239"/>
                    </a:cubicBezTo>
                    <a:close/>
                  </a:path>
                </a:pathLst>
              </a:custGeom>
              <a:solidFill>
                <a:srgbClr val="FFFFFF">
                  <a:alpha val="49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1420" name="Freeform 56">
                <a:extLst>
                  <a:ext uri="{FF2B5EF4-FFF2-40B4-BE49-F238E27FC236}">
                    <a16:creationId xmlns:a16="http://schemas.microsoft.com/office/drawing/2014/main" id="{F1A3E9DC-4EF5-4C8E-AAFC-82E1B6B490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40625" y="7869238"/>
                <a:ext cx="214313" cy="312738"/>
              </a:xfrm>
              <a:custGeom>
                <a:avLst/>
                <a:gdLst>
                  <a:gd name="T0" fmla="*/ 40 w 282"/>
                  <a:gd name="T1" fmla="*/ 7 h 411"/>
                  <a:gd name="T2" fmla="*/ 46 w 282"/>
                  <a:gd name="T3" fmla="*/ 6 h 411"/>
                  <a:gd name="T4" fmla="*/ 60 w 282"/>
                  <a:gd name="T5" fmla="*/ 14 h 411"/>
                  <a:gd name="T6" fmla="*/ 33 w 282"/>
                  <a:gd name="T7" fmla="*/ 32 h 411"/>
                  <a:gd name="T8" fmla="*/ 29 w 282"/>
                  <a:gd name="T9" fmla="*/ 22 h 411"/>
                  <a:gd name="T10" fmla="*/ 40 w 282"/>
                  <a:gd name="T11" fmla="*/ 7 h 411"/>
                  <a:gd name="T12" fmla="*/ 280 w 282"/>
                  <a:gd name="T13" fmla="*/ 402 h 411"/>
                  <a:gd name="T14" fmla="*/ 175 w 282"/>
                  <a:gd name="T15" fmla="*/ 241 h 411"/>
                  <a:gd name="T16" fmla="*/ 131 w 282"/>
                  <a:gd name="T17" fmla="*/ 214 h 411"/>
                  <a:gd name="T18" fmla="*/ 77 w 282"/>
                  <a:gd name="T19" fmla="*/ 179 h 411"/>
                  <a:gd name="T20" fmla="*/ 44 w 282"/>
                  <a:gd name="T21" fmla="*/ 118 h 411"/>
                  <a:gd name="T22" fmla="*/ 51 w 282"/>
                  <a:gd name="T23" fmla="*/ 42 h 411"/>
                  <a:gd name="T24" fmla="*/ 51 w 282"/>
                  <a:gd name="T25" fmla="*/ 42 h 411"/>
                  <a:gd name="T26" fmla="*/ 66 w 282"/>
                  <a:gd name="T27" fmla="*/ 22 h 411"/>
                  <a:gd name="T28" fmla="*/ 51 w 282"/>
                  <a:gd name="T29" fmla="*/ 3 h 411"/>
                  <a:gd name="T30" fmla="*/ 24 w 282"/>
                  <a:gd name="T31" fmla="*/ 16 h 411"/>
                  <a:gd name="T32" fmla="*/ 6 w 282"/>
                  <a:gd name="T33" fmla="*/ 118 h 411"/>
                  <a:gd name="T34" fmla="*/ 52 w 282"/>
                  <a:gd name="T35" fmla="*/ 206 h 411"/>
                  <a:gd name="T36" fmla="*/ 113 w 282"/>
                  <a:gd name="T37" fmla="*/ 246 h 411"/>
                  <a:gd name="T38" fmla="*/ 153 w 282"/>
                  <a:gd name="T39" fmla="*/ 270 h 411"/>
                  <a:gd name="T40" fmla="*/ 244 w 282"/>
                  <a:gd name="T41" fmla="*/ 411 h 411"/>
                  <a:gd name="T42" fmla="*/ 282 w 282"/>
                  <a:gd name="T43" fmla="*/ 411 h 411"/>
                  <a:gd name="T44" fmla="*/ 280 w 282"/>
                  <a:gd name="T45" fmla="*/ 402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2" h="411">
                    <a:moveTo>
                      <a:pt x="40" y="7"/>
                    </a:moveTo>
                    <a:cubicBezTo>
                      <a:pt x="42" y="7"/>
                      <a:pt x="44" y="6"/>
                      <a:pt x="46" y="6"/>
                    </a:cubicBezTo>
                    <a:cubicBezTo>
                      <a:pt x="51" y="6"/>
                      <a:pt x="57" y="9"/>
                      <a:pt x="60" y="14"/>
                    </a:cubicBezTo>
                    <a:lnTo>
                      <a:pt x="33" y="32"/>
                    </a:lnTo>
                    <a:cubicBezTo>
                      <a:pt x="30" y="29"/>
                      <a:pt x="29" y="26"/>
                      <a:pt x="29" y="22"/>
                    </a:cubicBezTo>
                    <a:cubicBezTo>
                      <a:pt x="29" y="14"/>
                      <a:pt x="35" y="9"/>
                      <a:pt x="40" y="7"/>
                    </a:cubicBezTo>
                    <a:close/>
                    <a:moveTo>
                      <a:pt x="280" y="402"/>
                    </a:moveTo>
                    <a:cubicBezTo>
                      <a:pt x="255" y="327"/>
                      <a:pt x="221" y="274"/>
                      <a:pt x="175" y="241"/>
                    </a:cubicBezTo>
                    <a:cubicBezTo>
                      <a:pt x="161" y="230"/>
                      <a:pt x="145" y="222"/>
                      <a:pt x="131" y="214"/>
                    </a:cubicBezTo>
                    <a:cubicBezTo>
                      <a:pt x="111" y="203"/>
                      <a:pt x="92" y="193"/>
                      <a:pt x="77" y="179"/>
                    </a:cubicBezTo>
                    <a:cubicBezTo>
                      <a:pt x="60" y="163"/>
                      <a:pt x="49" y="141"/>
                      <a:pt x="44" y="118"/>
                    </a:cubicBezTo>
                    <a:cubicBezTo>
                      <a:pt x="38" y="93"/>
                      <a:pt x="40" y="66"/>
                      <a:pt x="51" y="42"/>
                    </a:cubicBezTo>
                    <a:lnTo>
                      <a:pt x="51" y="42"/>
                    </a:lnTo>
                    <a:cubicBezTo>
                      <a:pt x="60" y="40"/>
                      <a:pt x="66" y="31"/>
                      <a:pt x="66" y="22"/>
                    </a:cubicBezTo>
                    <a:cubicBezTo>
                      <a:pt x="66" y="13"/>
                      <a:pt x="60" y="5"/>
                      <a:pt x="51" y="3"/>
                    </a:cubicBezTo>
                    <a:cubicBezTo>
                      <a:pt x="43" y="0"/>
                      <a:pt x="31" y="2"/>
                      <a:pt x="24" y="16"/>
                    </a:cubicBezTo>
                    <a:cubicBezTo>
                      <a:pt x="6" y="47"/>
                      <a:pt x="0" y="83"/>
                      <a:pt x="6" y="118"/>
                    </a:cubicBezTo>
                    <a:cubicBezTo>
                      <a:pt x="12" y="151"/>
                      <a:pt x="27" y="182"/>
                      <a:pt x="52" y="206"/>
                    </a:cubicBezTo>
                    <a:cubicBezTo>
                      <a:pt x="71" y="223"/>
                      <a:pt x="92" y="235"/>
                      <a:pt x="113" y="246"/>
                    </a:cubicBezTo>
                    <a:cubicBezTo>
                      <a:pt x="127" y="254"/>
                      <a:pt x="141" y="261"/>
                      <a:pt x="153" y="270"/>
                    </a:cubicBezTo>
                    <a:cubicBezTo>
                      <a:pt x="192" y="299"/>
                      <a:pt x="222" y="345"/>
                      <a:pt x="244" y="411"/>
                    </a:cubicBezTo>
                    <a:lnTo>
                      <a:pt x="282" y="411"/>
                    </a:lnTo>
                    <a:cubicBezTo>
                      <a:pt x="281" y="408"/>
                      <a:pt x="281" y="405"/>
                      <a:pt x="280" y="402"/>
                    </a:cubicBezTo>
                    <a:close/>
                  </a:path>
                </a:pathLst>
              </a:custGeom>
              <a:solidFill>
                <a:srgbClr val="FFFFFF">
                  <a:alpha val="49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1421" name="Freeform 57">
                <a:extLst>
                  <a:ext uri="{FF2B5EF4-FFF2-40B4-BE49-F238E27FC236}">
                    <a16:creationId xmlns:a16="http://schemas.microsoft.com/office/drawing/2014/main" id="{4EF9D829-4C7A-4C34-996C-7C6422404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0313" y="5205413"/>
                <a:ext cx="439738" cy="569913"/>
              </a:xfrm>
              <a:custGeom>
                <a:avLst/>
                <a:gdLst>
                  <a:gd name="T0" fmla="*/ 58 w 577"/>
                  <a:gd name="T1" fmla="*/ 86 h 749"/>
                  <a:gd name="T2" fmla="*/ 36 w 577"/>
                  <a:gd name="T3" fmla="*/ 315 h 749"/>
                  <a:gd name="T4" fmla="*/ 27 w 577"/>
                  <a:gd name="T5" fmla="*/ 363 h 749"/>
                  <a:gd name="T6" fmla="*/ 38 w 577"/>
                  <a:gd name="T7" fmla="*/ 654 h 749"/>
                  <a:gd name="T8" fmla="*/ 93 w 577"/>
                  <a:gd name="T9" fmla="*/ 727 h 749"/>
                  <a:gd name="T10" fmla="*/ 205 w 577"/>
                  <a:gd name="T11" fmla="*/ 736 h 749"/>
                  <a:gd name="T12" fmla="*/ 378 w 577"/>
                  <a:gd name="T13" fmla="*/ 642 h 749"/>
                  <a:gd name="T14" fmla="*/ 577 w 577"/>
                  <a:gd name="T15" fmla="*/ 551 h 749"/>
                  <a:gd name="T16" fmla="*/ 577 w 577"/>
                  <a:gd name="T17" fmla="*/ 514 h 749"/>
                  <a:gd name="T18" fmla="*/ 356 w 577"/>
                  <a:gd name="T19" fmla="*/ 611 h 749"/>
                  <a:gd name="T20" fmla="*/ 195 w 577"/>
                  <a:gd name="T21" fmla="*/ 700 h 749"/>
                  <a:gd name="T22" fmla="*/ 113 w 577"/>
                  <a:gd name="T23" fmla="*/ 695 h 749"/>
                  <a:gd name="T24" fmla="*/ 72 w 577"/>
                  <a:gd name="T25" fmla="*/ 640 h 749"/>
                  <a:gd name="T26" fmla="*/ 63 w 577"/>
                  <a:gd name="T27" fmla="*/ 370 h 749"/>
                  <a:gd name="T28" fmla="*/ 72 w 577"/>
                  <a:gd name="T29" fmla="*/ 322 h 749"/>
                  <a:gd name="T30" fmla="*/ 95 w 577"/>
                  <a:gd name="T31" fmla="*/ 82 h 749"/>
                  <a:gd name="T32" fmla="*/ 76 w 577"/>
                  <a:gd name="T33" fmla="*/ 0 h 749"/>
                  <a:gd name="T34" fmla="*/ 37 w 577"/>
                  <a:gd name="T35" fmla="*/ 0 h 749"/>
                  <a:gd name="T36" fmla="*/ 58 w 577"/>
                  <a:gd name="T37" fmla="*/ 86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7" h="749">
                    <a:moveTo>
                      <a:pt x="58" y="86"/>
                    </a:moveTo>
                    <a:cubicBezTo>
                      <a:pt x="65" y="162"/>
                      <a:pt x="50" y="239"/>
                      <a:pt x="36" y="315"/>
                    </a:cubicBezTo>
                    <a:cubicBezTo>
                      <a:pt x="33" y="331"/>
                      <a:pt x="30" y="347"/>
                      <a:pt x="27" y="363"/>
                    </a:cubicBezTo>
                    <a:cubicBezTo>
                      <a:pt x="11" y="454"/>
                      <a:pt x="0" y="560"/>
                      <a:pt x="38" y="654"/>
                    </a:cubicBezTo>
                    <a:cubicBezTo>
                      <a:pt x="52" y="689"/>
                      <a:pt x="70" y="712"/>
                      <a:pt x="93" y="727"/>
                    </a:cubicBezTo>
                    <a:cubicBezTo>
                      <a:pt x="130" y="749"/>
                      <a:pt x="174" y="744"/>
                      <a:pt x="205" y="736"/>
                    </a:cubicBezTo>
                    <a:cubicBezTo>
                      <a:pt x="269" y="719"/>
                      <a:pt x="324" y="679"/>
                      <a:pt x="378" y="642"/>
                    </a:cubicBezTo>
                    <a:cubicBezTo>
                      <a:pt x="443" y="595"/>
                      <a:pt x="506" y="551"/>
                      <a:pt x="577" y="551"/>
                    </a:cubicBezTo>
                    <a:lnTo>
                      <a:pt x="577" y="514"/>
                    </a:lnTo>
                    <a:cubicBezTo>
                      <a:pt x="494" y="514"/>
                      <a:pt x="424" y="564"/>
                      <a:pt x="356" y="611"/>
                    </a:cubicBezTo>
                    <a:cubicBezTo>
                      <a:pt x="305" y="647"/>
                      <a:pt x="253" y="685"/>
                      <a:pt x="195" y="700"/>
                    </a:cubicBezTo>
                    <a:cubicBezTo>
                      <a:pt x="172" y="706"/>
                      <a:pt x="138" y="711"/>
                      <a:pt x="113" y="695"/>
                    </a:cubicBezTo>
                    <a:cubicBezTo>
                      <a:pt x="96" y="685"/>
                      <a:pt x="83" y="667"/>
                      <a:pt x="72" y="640"/>
                    </a:cubicBezTo>
                    <a:cubicBezTo>
                      <a:pt x="37" y="554"/>
                      <a:pt x="48" y="455"/>
                      <a:pt x="63" y="370"/>
                    </a:cubicBezTo>
                    <a:cubicBezTo>
                      <a:pt x="66" y="354"/>
                      <a:pt x="69" y="338"/>
                      <a:pt x="72" y="322"/>
                    </a:cubicBezTo>
                    <a:cubicBezTo>
                      <a:pt x="87" y="244"/>
                      <a:pt x="102" y="163"/>
                      <a:pt x="95" y="82"/>
                    </a:cubicBezTo>
                    <a:cubicBezTo>
                      <a:pt x="92" y="53"/>
                      <a:pt x="85" y="25"/>
                      <a:pt x="76" y="0"/>
                    </a:cubicBezTo>
                    <a:lnTo>
                      <a:pt x="37" y="0"/>
                    </a:lnTo>
                    <a:cubicBezTo>
                      <a:pt x="48" y="29"/>
                      <a:pt x="55" y="59"/>
                      <a:pt x="58" y="86"/>
                    </a:cubicBezTo>
                    <a:close/>
                  </a:path>
                </a:pathLst>
              </a:custGeom>
              <a:solidFill>
                <a:srgbClr val="FFFFFF">
                  <a:alpha val="49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1422" name="Freeform 58">
                <a:extLst>
                  <a:ext uri="{FF2B5EF4-FFF2-40B4-BE49-F238E27FC236}">
                    <a16:creationId xmlns:a16="http://schemas.microsoft.com/office/drawing/2014/main" id="{A9C324F0-D845-4112-AC9F-A908AE8A8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3425" y="7859713"/>
                <a:ext cx="215900" cy="322263"/>
              </a:xfrm>
              <a:custGeom>
                <a:avLst/>
                <a:gdLst>
                  <a:gd name="T0" fmla="*/ 135 w 284"/>
                  <a:gd name="T1" fmla="*/ 164 h 422"/>
                  <a:gd name="T2" fmla="*/ 110 w 284"/>
                  <a:gd name="T3" fmla="*/ 142 h 422"/>
                  <a:gd name="T4" fmla="*/ 39 w 284"/>
                  <a:gd name="T5" fmla="*/ 49 h 422"/>
                  <a:gd name="T6" fmla="*/ 39 w 284"/>
                  <a:gd name="T7" fmla="*/ 44 h 422"/>
                  <a:gd name="T8" fmla="*/ 26 w 284"/>
                  <a:gd name="T9" fmla="*/ 47 h 422"/>
                  <a:gd name="T10" fmla="*/ 43 w 284"/>
                  <a:gd name="T11" fmla="*/ 6 h 422"/>
                  <a:gd name="T12" fmla="*/ 14 w 284"/>
                  <a:gd name="T13" fmla="*/ 10 h 422"/>
                  <a:gd name="T14" fmla="*/ 4 w 284"/>
                  <a:gd name="T15" fmla="*/ 62 h 422"/>
                  <a:gd name="T16" fmla="*/ 90 w 284"/>
                  <a:gd name="T17" fmla="*/ 180 h 422"/>
                  <a:gd name="T18" fmla="*/ 113 w 284"/>
                  <a:gd name="T19" fmla="*/ 201 h 422"/>
                  <a:gd name="T20" fmla="*/ 243 w 284"/>
                  <a:gd name="T21" fmla="*/ 422 h 422"/>
                  <a:gd name="T22" fmla="*/ 284 w 284"/>
                  <a:gd name="T23" fmla="*/ 422 h 422"/>
                  <a:gd name="T24" fmla="*/ 135 w 284"/>
                  <a:gd name="T25" fmla="*/ 164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4" h="422">
                    <a:moveTo>
                      <a:pt x="135" y="164"/>
                    </a:moveTo>
                    <a:cubicBezTo>
                      <a:pt x="127" y="156"/>
                      <a:pt x="119" y="149"/>
                      <a:pt x="110" y="142"/>
                    </a:cubicBezTo>
                    <a:cubicBezTo>
                      <a:pt x="78" y="114"/>
                      <a:pt x="48" y="88"/>
                      <a:pt x="39" y="49"/>
                    </a:cubicBezTo>
                    <a:cubicBezTo>
                      <a:pt x="39" y="48"/>
                      <a:pt x="39" y="45"/>
                      <a:pt x="39" y="44"/>
                    </a:cubicBezTo>
                    <a:cubicBezTo>
                      <a:pt x="38" y="47"/>
                      <a:pt x="31" y="51"/>
                      <a:pt x="26" y="47"/>
                    </a:cubicBezTo>
                    <a:lnTo>
                      <a:pt x="43" y="6"/>
                    </a:lnTo>
                    <a:cubicBezTo>
                      <a:pt x="33" y="0"/>
                      <a:pt x="23" y="1"/>
                      <a:pt x="14" y="10"/>
                    </a:cubicBezTo>
                    <a:cubicBezTo>
                      <a:pt x="3" y="22"/>
                      <a:pt x="0" y="46"/>
                      <a:pt x="4" y="62"/>
                    </a:cubicBezTo>
                    <a:cubicBezTo>
                      <a:pt x="17" y="118"/>
                      <a:pt x="55" y="151"/>
                      <a:pt x="90" y="180"/>
                    </a:cubicBezTo>
                    <a:cubicBezTo>
                      <a:pt x="98" y="187"/>
                      <a:pt x="106" y="194"/>
                      <a:pt x="113" y="201"/>
                    </a:cubicBezTo>
                    <a:cubicBezTo>
                      <a:pt x="172" y="256"/>
                      <a:pt x="211" y="332"/>
                      <a:pt x="243" y="422"/>
                    </a:cubicBezTo>
                    <a:lnTo>
                      <a:pt x="284" y="422"/>
                    </a:lnTo>
                    <a:cubicBezTo>
                      <a:pt x="248" y="318"/>
                      <a:pt x="204" y="228"/>
                      <a:pt x="135" y="164"/>
                    </a:cubicBezTo>
                    <a:close/>
                  </a:path>
                </a:pathLst>
              </a:custGeom>
              <a:solidFill>
                <a:srgbClr val="FFFFFF">
                  <a:alpha val="49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1423" name="Freeform 59">
                <a:extLst>
                  <a:ext uri="{FF2B5EF4-FFF2-40B4-BE49-F238E27FC236}">
                    <a16:creationId xmlns:a16="http://schemas.microsoft.com/office/drawing/2014/main" id="{85D650D9-B4ED-49B9-9BC8-675585017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1763" y="5205413"/>
                <a:ext cx="1538288" cy="1400175"/>
              </a:xfrm>
              <a:custGeom>
                <a:avLst/>
                <a:gdLst>
                  <a:gd name="T0" fmla="*/ 92 w 2020"/>
                  <a:gd name="T1" fmla="*/ 0 h 1840"/>
                  <a:gd name="T2" fmla="*/ 54 w 2020"/>
                  <a:gd name="T3" fmla="*/ 0 h 1840"/>
                  <a:gd name="T4" fmla="*/ 22 w 2020"/>
                  <a:gd name="T5" fmla="*/ 149 h 1840"/>
                  <a:gd name="T6" fmla="*/ 55 w 2020"/>
                  <a:gd name="T7" fmla="*/ 505 h 1840"/>
                  <a:gd name="T8" fmla="*/ 355 w 2020"/>
                  <a:gd name="T9" fmla="*/ 685 h 1840"/>
                  <a:gd name="T10" fmla="*/ 518 w 2020"/>
                  <a:gd name="T11" fmla="*/ 609 h 1840"/>
                  <a:gd name="T12" fmla="*/ 578 w 2020"/>
                  <a:gd name="T13" fmla="*/ 568 h 1840"/>
                  <a:gd name="T14" fmla="*/ 877 w 2020"/>
                  <a:gd name="T15" fmla="*/ 411 h 1840"/>
                  <a:gd name="T16" fmla="*/ 1195 w 2020"/>
                  <a:gd name="T17" fmla="*/ 566 h 1840"/>
                  <a:gd name="T18" fmla="*/ 1158 w 2020"/>
                  <a:gd name="T19" fmla="*/ 779 h 1840"/>
                  <a:gd name="T20" fmla="*/ 1135 w 2020"/>
                  <a:gd name="T21" fmla="*/ 846 h 1840"/>
                  <a:gd name="T22" fmla="*/ 1214 w 2020"/>
                  <a:gd name="T23" fmla="*/ 1133 h 1840"/>
                  <a:gd name="T24" fmla="*/ 1424 w 2020"/>
                  <a:gd name="T25" fmla="*/ 1099 h 1840"/>
                  <a:gd name="T26" fmla="*/ 1586 w 2020"/>
                  <a:gd name="T27" fmla="*/ 1056 h 1840"/>
                  <a:gd name="T28" fmla="*/ 1737 w 2020"/>
                  <a:gd name="T29" fmla="*/ 1248 h 1840"/>
                  <a:gd name="T30" fmla="*/ 1746 w 2020"/>
                  <a:gd name="T31" fmla="*/ 1368 h 1840"/>
                  <a:gd name="T32" fmla="*/ 1764 w 2020"/>
                  <a:gd name="T33" fmla="*/ 1533 h 1840"/>
                  <a:gd name="T34" fmla="*/ 2020 w 2020"/>
                  <a:gd name="T35" fmla="*/ 1840 h 1840"/>
                  <a:gd name="T36" fmla="*/ 2020 w 2020"/>
                  <a:gd name="T37" fmla="*/ 1796 h 1840"/>
                  <a:gd name="T38" fmla="*/ 1800 w 2020"/>
                  <a:gd name="T39" fmla="*/ 1524 h 1840"/>
                  <a:gd name="T40" fmla="*/ 1783 w 2020"/>
                  <a:gd name="T41" fmla="*/ 1366 h 1840"/>
                  <a:gd name="T42" fmla="*/ 1773 w 2020"/>
                  <a:gd name="T43" fmla="*/ 1242 h 1840"/>
                  <a:gd name="T44" fmla="*/ 1591 w 2020"/>
                  <a:gd name="T45" fmla="*/ 1020 h 1840"/>
                  <a:gd name="T46" fmla="*/ 1408 w 2020"/>
                  <a:gd name="T47" fmla="*/ 1066 h 1840"/>
                  <a:gd name="T48" fmla="*/ 1229 w 2020"/>
                  <a:gd name="T49" fmla="*/ 1099 h 1840"/>
                  <a:gd name="T50" fmla="*/ 1170 w 2020"/>
                  <a:gd name="T51" fmla="*/ 857 h 1840"/>
                  <a:gd name="T52" fmla="*/ 1193 w 2020"/>
                  <a:gd name="T53" fmla="*/ 792 h 1840"/>
                  <a:gd name="T54" fmla="*/ 1231 w 2020"/>
                  <a:gd name="T55" fmla="*/ 557 h 1840"/>
                  <a:gd name="T56" fmla="*/ 870 w 2020"/>
                  <a:gd name="T57" fmla="*/ 375 h 1840"/>
                  <a:gd name="T58" fmla="*/ 556 w 2020"/>
                  <a:gd name="T59" fmla="*/ 538 h 1840"/>
                  <a:gd name="T60" fmla="*/ 498 w 2020"/>
                  <a:gd name="T61" fmla="*/ 579 h 1840"/>
                  <a:gd name="T62" fmla="*/ 350 w 2020"/>
                  <a:gd name="T63" fmla="*/ 648 h 1840"/>
                  <a:gd name="T64" fmla="*/ 88 w 2020"/>
                  <a:gd name="T65" fmla="*/ 489 h 1840"/>
                  <a:gd name="T66" fmla="*/ 59 w 2020"/>
                  <a:gd name="T67" fmla="*/ 154 h 1840"/>
                  <a:gd name="T68" fmla="*/ 92 w 2020"/>
                  <a:gd name="T69" fmla="*/ 0 h 1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20" h="1840">
                    <a:moveTo>
                      <a:pt x="92" y="0"/>
                    </a:moveTo>
                    <a:lnTo>
                      <a:pt x="54" y="0"/>
                    </a:lnTo>
                    <a:cubicBezTo>
                      <a:pt x="40" y="49"/>
                      <a:pt x="30" y="99"/>
                      <a:pt x="22" y="149"/>
                    </a:cubicBezTo>
                    <a:cubicBezTo>
                      <a:pt x="0" y="296"/>
                      <a:pt x="11" y="412"/>
                      <a:pt x="55" y="505"/>
                    </a:cubicBezTo>
                    <a:cubicBezTo>
                      <a:pt x="105" y="610"/>
                      <a:pt x="224" y="705"/>
                      <a:pt x="355" y="685"/>
                    </a:cubicBezTo>
                    <a:cubicBezTo>
                      <a:pt x="418" y="675"/>
                      <a:pt x="472" y="641"/>
                      <a:pt x="518" y="609"/>
                    </a:cubicBezTo>
                    <a:cubicBezTo>
                      <a:pt x="538" y="596"/>
                      <a:pt x="558" y="582"/>
                      <a:pt x="578" y="568"/>
                    </a:cubicBezTo>
                    <a:cubicBezTo>
                      <a:pt x="671" y="503"/>
                      <a:pt x="767" y="435"/>
                      <a:pt x="877" y="411"/>
                    </a:cubicBezTo>
                    <a:cubicBezTo>
                      <a:pt x="1004" y="383"/>
                      <a:pt x="1166" y="440"/>
                      <a:pt x="1195" y="566"/>
                    </a:cubicBezTo>
                    <a:cubicBezTo>
                      <a:pt x="1211" y="635"/>
                      <a:pt x="1185" y="705"/>
                      <a:pt x="1158" y="779"/>
                    </a:cubicBezTo>
                    <a:cubicBezTo>
                      <a:pt x="1150" y="801"/>
                      <a:pt x="1142" y="823"/>
                      <a:pt x="1135" y="846"/>
                    </a:cubicBezTo>
                    <a:cubicBezTo>
                      <a:pt x="1100" y="956"/>
                      <a:pt x="1116" y="1090"/>
                      <a:pt x="1214" y="1133"/>
                    </a:cubicBezTo>
                    <a:cubicBezTo>
                      <a:pt x="1285" y="1163"/>
                      <a:pt x="1356" y="1131"/>
                      <a:pt x="1424" y="1099"/>
                    </a:cubicBezTo>
                    <a:cubicBezTo>
                      <a:pt x="1477" y="1074"/>
                      <a:pt x="1533" y="1048"/>
                      <a:pt x="1586" y="1056"/>
                    </a:cubicBezTo>
                    <a:cubicBezTo>
                      <a:pt x="1671" y="1068"/>
                      <a:pt x="1723" y="1161"/>
                      <a:pt x="1737" y="1248"/>
                    </a:cubicBezTo>
                    <a:cubicBezTo>
                      <a:pt x="1743" y="1287"/>
                      <a:pt x="1744" y="1328"/>
                      <a:pt x="1746" y="1368"/>
                    </a:cubicBezTo>
                    <a:cubicBezTo>
                      <a:pt x="1748" y="1422"/>
                      <a:pt x="1750" y="1479"/>
                      <a:pt x="1764" y="1533"/>
                    </a:cubicBezTo>
                    <a:cubicBezTo>
                      <a:pt x="1800" y="1669"/>
                      <a:pt x="1900" y="1765"/>
                      <a:pt x="2020" y="1840"/>
                    </a:cubicBezTo>
                    <a:lnTo>
                      <a:pt x="2020" y="1796"/>
                    </a:lnTo>
                    <a:cubicBezTo>
                      <a:pt x="1916" y="1727"/>
                      <a:pt x="1831" y="1641"/>
                      <a:pt x="1800" y="1524"/>
                    </a:cubicBezTo>
                    <a:cubicBezTo>
                      <a:pt x="1786" y="1473"/>
                      <a:pt x="1785" y="1421"/>
                      <a:pt x="1783" y="1366"/>
                    </a:cubicBezTo>
                    <a:cubicBezTo>
                      <a:pt x="1781" y="1326"/>
                      <a:pt x="1780" y="1284"/>
                      <a:pt x="1773" y="1242"/>
                    </a:cubicBezTo>
                    <a:cubicBezTo>
                      <a:pt x="1757" y="1142"/>
                      <a:pt x="1695" y="1034"/>
                      <a:pt x="1591" y="1020"/>
                    </a:cubicBezTo>
                    <a:cubicBezTo>
                      <a:pt x="1527" y="1010"/>
                      <a:pt x="1467" y="1038"/>
                      <a:pt x="1408" y="1066"/>
                    </a:cubicBezTo>
                    <a:cubicBezTo>
                      <a:pt x="1345" y="1095"/>
                      <a:pt x="1285" y="1123"/>
                      <a:pt x="1229" y="1099"/>
                    </a:cubicBezTo>
                    <a:cubicBezTo>
                      <a:pt x="1141" y="1061"/>
                      <a:pt x="1146" y="933"/>
                      <a:pt x="1170" y="857"/>
                    </a:cubicBezTo>
                    <a:cubicBezTo>
                      <a:pt x="1176" y="835"/>
                      <a:pt x="1185" y="813"/>
                      <a:pt x="1193" y="792"/>
                    </a:cubicBezTo>
                    <a:cubicBezTo>
                      <a:pt x="1220" y="716"/>
                      <a:pt x="1249" y="638"/>
                      <a:pt x="1231" y="557"/>
                    </a:cubicBezTo>
                    <a:cubicBezTo>
                      <a:pt x="1196" y="409"/>
                      <a:pt x="1016" y="343"/>
                      <a:pt x="870" y="375"/>
                    </a:cubicBezTo>
                    <a:cubicBezTo>
                      <a:pt x="752" y="400"/>
                      <a:pt x="653" y="470"/>
                      <a:pt x="556" y="538"/>
                    </a:cubicBezTo>
                    <a:cubicBezTo>
                      <a:pt x="537" y="552"/>
                      <a:pt x="517" y="566"/>
                      <a:pt x="498" y="579"/>
                    </a:cubicBezTo>
                    <a:cubicBezTo>
                      <a:pt x="455" y="608"/>
                      <a:pt x="405" y="640"/>
                      <a:pt x="350" y="648"/>
                    </a:cubicBezTo>
                    <a:cubicBezTo>
                      <a:pt x="236" y="666"/>
                      <a:pt x="132" y="582"/>
                      <a:pt x="88" y="489"/>
                    </a:cubicBezTo>
                    <a:cubicBezTo>
                      <a:pt x="47" y="403"/>
                      <a:pt x="38" y="294"/>
                      <a:pt x="59" y="154"/>
                    </a:cubicBezTo>
                    <a:cubicBezTo>
                      <a:pt x="67" y="102"/>
                      <a:pt x="78" y="5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49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1424" name="Freeform 60">
                <a:extLst>
                  <a:ext uri="{FF2B5EF4-FFF2-40B4-BE49-F238E27FC236}">
                    <a16:creationId xmlns:a16="http://schemas.microsoft.com/office/drawing/2014/main" id="{E8C3C47A-2C17-4A5D-949D-0CF5E33E4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3063" y="7840663"/>
                <a:ext cx="149225" cy="341313"/>
              </a:xfrm>
              <a:custGeom>
                <a:avLst/>
                <a:gdLst>
                  <a:gd name="T0" fmla="*/ 34 w 196"/>
                  <a:gd name="T1" fmla="*/ 0 h 449"/>
                  <a:gd name="T2" fmla="*/ 0 w 196"/>
                  <a:gd name="T3" fmla="*/ 16 h 449"/>
                  <a:gd name="T4" fmla="*/ 78 w 196"/>
                  <a:gd name="T5" fmla="*/ 268 h 449"/>
                  <a:gd name="T6" fmla="*/ 151 w 196"/>
                  <a:gd name="T7" fmla="*/ 449 h 449"/>
                  <a:gd name="T8" fmla="*/ 196 w 196"/>
                  <a:gd name="T9" fmla="*/ 449 h 449"/>
                  <a:gd name="T10" fmla="*/ 112 w 196"/>
                  <a:gd name="T11" fmla="*/ 249 h 449"/>
                  <a:gd name="T12" fmla="*/ 34 w 196"/>
                  <a:gd name="T13" fmla="*/ 0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449">
                    <a:moveTo>
                      <a:pt x="34" y="0"/>
                    </a:moveTo>
                    <a:lnTo>
                      <a:pt x="0" y="16"/>
                    </a:lnTo>
                    <a:cubicBezTo>
                      <a:pt x="24" y="99"/>
                      <a:pt x="50" y="185"/>
                      <a:pt x="78" y="268"/>
                    </a:cubicBezTo>
                    <a:cubicBezTo>
                      <a:pt x="98" y="328"/>
                      <a:pt x="121" y="391"/>
                      <a:pt x="151" y="449"/>
                    </a:cubicBezTo>
                    <a:lnTo>
                      <a:pt x="196" y="449"/>
                    </a:lnTo>
                    <a:cubicBezTo>
                      <a:pt x="160" y="388"/>
                      <a:pt x="134" y="317"/>
                      <a:pt x="112" y="249"/>
                    </a:cubicBezTo>
                    <a:cubicBezTo>
                      <a:pt x="84" y="167"/>
                      <a:pt x="59" y="82"/>
                      <a:pt x="34" y="0"/>
                    </a:cubicBezTo>
                    <a:close/>
                  </a:path>
                </a:pathLst>
              </a:custGeom>
              <a:solidFill>
                <a:srgbClr val="FFFFFF">
                  <a:alpha val="49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1425" name="Freeform 61">
                <a:extLst>
                  <a:ext uri="{FF2B5EF4-FFF2-40B4-BE49-F238E27FC236}">
                    <a16:creationId xmlns:a16="http://schemas.microsoft.com/office/drawing/2014/main" id="{1CFBCCF1-8659-470F-846F-7D9C2FF30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1800" y="7323138"/>
                <a:ext cx="1003300" cy="858838"/>
              </a:xfrm>
              <a:custGeom>
                <a:avLst/>
                <a:gdLst>
                  <a:gd name="T0" fmla="*/ 1026 w 1319"/>
                  <a:gd name="T1" fmla="*/ 885 h 1128"/>
                  <a:gd name="T2" fmla="*/ 988 w 1319"/>
                  <a:gd name="T3" fmla="*/ 785 h 1128"/>
                  <a:gd name="T4" fmla="*/ 857 w 1319"/>
                  <a:gd name="T5" fmla="*/ 572 h 1128"/>
                  <a:gd name="T6" fmla="*/ 714 w 1319"/>
                  <a:gd name="T7" fmla="*/ 530 h 1128"/>
                  <a:gd name="T8" fmla="*/ 595 w 1319"/>
                  <a:gd name="T9" fmla="*/ 499 h 1128"/>
                  <a:gd name="T10" fmla="*/ 456 w 1319"/>
                  <a:gd name="T11" fmla="*/ 323 h 1128"/>
                  <a:gd name="T12" fmla="*/ 408 w 1319"/>
                  <a:gd name="T13" fmla="*/ 237 h 1128"/>
                  <a:gd name="T14" fmla="*/ 1 w 1319"/>
                  <a:gd name="T15" fmla="*/ 0 h 1128"/>
                  <a:gd name="T16" fmla="*/ 0 w 1319"/>
                  <a:gd name="T17" fmla="*/ 39 h 1128"/>
                  <a:gd name="T18" fmla="*/ 377 w 1319"/>
                  <a:gd name="T19" fmla="*/ 258 h 1128"/>
                  <a:gd name="T20" fmla="*/ 423 w 1319"/>
                  <a:gd name="T21" fmla="*/ 341 h 1128"/>
                  <a:gd name="T22" fmla="*/ 578 w 1319"/>
                  <a:gd name="T23" fmla="*/ 534 h 1128"/>
                  <a:gd name="T24" fmla="*/ 709 w 1319"/>
                  <a:gd name="T25" fmla="*/ 569 h 1128"/>
                  <a:gd name="T26" fmla="*/ 837 w 1319"/>
                  <a:gd name="T27" fmla="*/ 606 h 1128"/>
                  <a:gd name="T28" fmla="*/ 952 w 1319"/>
                  <a:gd name="T29" fmla="*/ 798 h 1128"/>
                  <a:gd name="T30" fmla="*/ 993 w 1319"/>
                  <a:gd name="T31" fmla="*/ 902 h 1128"/>
                  <a:gd name="T32" fmla="*/ 1221 w 1319"/>
                  <a:gd name="T33" fmla="*/ 1128 h 1128"/>
                  <a:gd name="T34" fmla="*/ 1319 w 1319"/>
                  <a:gd name="T35" fmla="*/ 1128 h 1128"/>
                  <a:gd name="T36" fmla="*/ 1303 w 1319"/>
                  <a:gd name="T37" fmla="*/ 1123 h 1128"/>
                  <a:gd name="T38" fmla="*/ 1026 w 1319"/>
                  <a:gd name="T39" fmla="*/ 885 h 1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19" h="1128">
                    <a:moveTo>
                      <a:pt x="1026" y="885"/>
                    </a:moveTo>
                    <a:cubicBezTo>
                      <a:pt x="1011" y="853"/>
                      <a:pt x="999" y="818"/>
                      <a:pt x="988" y="785"/>
                    </a:cubicBezTo>
                    <a:cubicBezTo>
                      <a:pt x="959" y="703"/>
                      <a:pt x="930" y="619"/>
                      <a:pt x="857" y="572"/>
                    </a:cubicBezTo>
                    <a:cubicBezTo>
                      <a:pt x="813" y="545"/>
                      <a:pt x="763" y="537"/>
                      <a:pt x="714" y="530"/>
                    </a:cubicBezTo>
                    <a:cubicBezTo>
                      <a:pt x="671" y="524"/>
                      <a:pt x="630" y="518"/>
                      <a:pt x="595" y="499"/>
                    </a:cubicBezTo>
                    <a:cubicBezTo>
                      <a:pt x="530" y="465"/>
                      <a:pt x="494" y="396"/>
                      <a:pt x="456" y="323"/>
                    </a:cubicBezTo>
                    <a:cubicBezTo>
                      <a:pt x="441" y="294"/>
                      <a:pt x="426" y="264"/>
                      <a:pt x="408" y="237"/>
                    </a:cubicBezTo>
                    <a:cubicBezTo>
                      <a:pt x="319" y="96"/>
                      <a:pt x="163" y="6"/>
                      <a:pt x="1" y="0"/>
                    </a:cubicBezTo>
                    <a:lnTo>
                      <a:pt x="0" y="39"/>
                    </a:lnTo>
                    <a:cubicBezTo>
                      <a:pt x="150" y="44"/>
                      <a:pt x="294" y="128"/>
                      <a:pt x="377" y="258"/>
                    </a:cubicBezTo>
                    <a:cubicBezTo>
                      <a:pt x="393" y="284"/>
                      <a:pt x="409" y="313"/>
                      <a:pt x="423" y="341"/>
                    </a:cubicBezTo>
                    <a:cubicBezTo>
                      <a:pt x="462" y="417"/>
                      <a:pt x="502" y="494"/>
                      <a:pt x="578" y="534"/>
                    </a:cubicBezTo>
                    <a:cubicBezTo>
                      <a:pt x="619" y="556"/>
                      <a:pt x="664" y="562"/>
                      <a:pt x="709" y="569"/>
                    </a:cubicBezTo>
                    <a:cubicBezTo>
                      <a:pt x="756" y="576"/>
                      <a:pt x="800" y="582"/>
                      <a:pt x="837" y="606"/>
                    </a:cubicBezTo>
                    <a:cubicBezTo>
                      <a:pt x="899" y="645"/>
                      <a:pt x="925" y="719"/>
                      <a:pt x="952" y="798"/>
                    </a:cubicBezTo>
                    <a:cubicBezTo>
                      <a:pt x="964" y="833"/>
                      <a:pt x="977" y="869"/>
                      <a:pt x="993" y="902"/>
                    </a:cubicBezTo>
                    <a:cubicBezTo>
                      <a:pt x="1038" y="996"/>
                      <a:pt x="1118" y="1074"/>
                      <a:pt x="1221" y="1128"/>
                    </a:cubicBezTo>
                    <a:lnTo>
                      <a:pt x="1319" y="1128"/>
                    </a:lnTo>
                    <a:cubicBezTo>
                      <a:pt x="1314" y="1126"/>
                      <a:pt x="1308" y="1125"/>
                      <a:pt x="1303" y="1123"/>
                    </a:cubicBezTo>
                    <a:cubicBezTo>
                      <a:pt x="1176" y="1074"/>
                      <a:pt x="1077" y="990"/>
                      <a:pt x="1026" y="885"/>
                    </a:cubicBezTo>
                    <a:close/>
                  </a:path>
                </a:pathLst>
              </a:custGeom>
              <a:solidFill>
                <a:srgbClr val="FFFFFF">
                  <a:alpha val="49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1426" name="Freeform 62">
                <a:extLst>
                  <a:ext uri="{FF2B5EF4-FFF2-40B4-BE49-F238E27FC236}">
                    <a16:creationId xmlns:a16="http://schemas.microsoft.com/office/drawing/2014/main" id="{C7749CB8-05BC-4BF5-AA17-E3B80D2C8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1050" y="7866063"/>
                <a:ext cx="252413" cy="315913"/>
              </a:xfrm>
              <a:custGeom>
                <a:avLst/>
                <a:gdLst>
                  <a:gd name="T0" fmla="*/ 207 w 332"/>
                  <a:gd name="T1" fmla="*/ 245 h 414"/>
                  <a:gd name="T2" fmla="*/ 169 w 332"/>
                  <a:gd name="T3" fmla="*/ 223 h 414"/>
                  <a:gd name="T4" fmla="*/ 120 w 332"/>
                  <a:gd name="T5" fmla="*/ 193 h 414"/>
                  <a:gd name="T6" fmla="*/ 56 w 332"/>
                  <a:gd name="T7" fmla="*/ 9 h 414"/>
                  <a:gd name="T8" fmla="*/ 20 w 332"/>
                  <a:gd name="T9" fmla="*/ 0 h 414"/>
                  <a:gd name="T10" fmla="*/ 98 w 332"/>
                  <a:gd name="T11" fmla="*/ 222 h 414"/>
                  <a:gd name="T12" fmla="*/ 152 w 332"/>
                  <a:gd name="T13" fmla="*/ 255 h 414"/>
                  <a:gd name="T14" fmla="*/ 187 w 332"/>
                  <a:gd name="T15" fmla="*/ 276 h 414"/>
                  <a:gd name="T16" fmla="*/ 294 w 332"/>
                  <a:gd name="T17" fmla="*/ 414 h 414"/>
                  <a:gd name="T18" fmla="*/ 332 w 332"/>
                  <a:gd name="T19" fmla="*/ 414 h 414"/>
                  <a:gd name="T20" fmla="*/ 207 w 332"/>
                  <a:gd name="T21" fmla="*/ 245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2" h="414">
                    <a:moveTo>
                      <a:pt x="207" y="245"/>
                    </a:moveTo>
                    <a:cubicBezTo>
                      <a:pt x="195" y="237"/>
                      <a:pt x="182" y="230"/>
                      <a:pt x="169" y="223"/>
                    </a:cubicBezTo>
                    <a:cubicBezTo>
                      <a:pt x="151" y="213"/>
                      <a:pt x="135" y="204"/>
                      <a:pt x="120" y="193"/>
                    </a:cubicBezTo>
                    <a:cubicBezTo>
                      <a:pt x="65" y="151"/>
                      <a:pt x="39" y="76"/>
                      <a:pt x="56" y="9"/>
                    </a:cubicBezTo>
                    <a:lnTo>
                      <a:pt x="20" y="0"/>
                    </a:lnTo>
                    <a:cubicBezTo>
                      <a:pt x="0" y="81"/>
                      <a:pt x="31" y="172"/>
                      <a:pt x="98" y="222"/>
                    </a:cubicBezTo>
                    <a:cubicBezTo>
                      <a:pt x="115" y="235"/>
                      <a:pt x="134" y="246"/>
                      <a:pt x="152" y="255"/>
                    </a:cubicBezTo>
                    <a:cubicBezTo>
                      <a:pt x="164" y="262"/>
                      <a:pt x="176" y="268"/>
                      <a:pt x="187" y="276"/>
                    </a:cubicBezTo>
                    <a:cubicBezTo>
                      <a:pt x="237" y="308"/>
                      <a:pt x="275" y="358"/>
                      <a:pt x="294" y="414"/>
                    </a:cubicBezTo>
                    <a:lnTo>
                      <a:pt x="332" y="414"/>
                    </a:lnTo>
                    <a:cubicBezTo>
                      <a:pt x="313" y="345"/>
                      <a:pt x="268" y="284"/>
                      <a:pt x="207" y="245"/>
                    </a:cubicBezTo>
                    <a:close/>
                  </a:path>
                </a:pathLst>
              </a:custGeom>
              <a:solidFill>
                <a:srgbClr val="FFFFFF">
                  <a:alpha val="49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1427" name="Freeform 63">
                <a:extLst>
                  <a:ext uri="{FF2B5EF4-FFF2-40B4-BE49-F238E27FC236}">
                    <a16:creationId xmlns:a16="http://schemas.microsoft.com/office/drawing/2014/main" id="{FBCAA134-32E1-467E-90EF-B2826B659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3500" y="7823200"/>
                <a:ext cx="106363" cy="358775"/>
              </a:xfrm>
              <a:custGeom>
                <a:avLst/>
                <a:gdLst>
                  <a:gd name="T0" fmla="*/ 36 w 140"/>
                  <a:gd name="T1" fmla="*/ 0 h 470"/>
                  <a:gd name="T2" fmla="*/ 0 w 140"/>
                  <a:gd name="T3" fmla="*/ 1 h 470"/>
                  <a:gd name="T4" fmla="*/ 47 w 140"/>
                  <a:gd name="T5" fmla="*/ 359 h 470"/>
                  <a:gd name="T6" fmla="*/ 97 w 140"/>
                  <a:gd name="T7" fmla="*/ 470 h 470"/>
                  <a:gd name="T8" fmla="*/ 140 w 140"/>
                  <a:gd name="T9" fmla="*/ 470 h 470"/>
                  <a:gd name="T10" fmla="*/ 82 w 140"/>
                  <a:gd name="T11" fmla="*/ 347 h 470"/>
                  <a:gd name="T12" fmla="*/ 36 w 140"/>
                  <a:gd name="T13" fmla="*/ 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0" h="470">
                    <a:moveTo>
                      <a:pt x="36" y="0"/>
                    </a:moveTo>
                    <a:lnTo>
                      <a:pt x="0" y="1"/>
                    </a:lnTo>
                    <a:cubicBezTo>
                      <a:pt x="3" y="113"/>
                      <a:pt x="8" y="240"/>
                      <a:pt x="47" y="359"/>
                    </a:cubicBezTo>
                    <a:cubicBezTo>
                      <a:pt x="60" y="399"/>
                      <a:pt x="77" y="436"/>
                      <a:pt x="97" y="470"/>
                    </a:cubicBezTo>
                    <a:lnTo>
                      <a:pt x="140" y="470"/>
                    </a:lnTo>
                    <a:cubicBezTo>
                      <a:pt x="116" y="434"/>
                      <a:pt x="97" y="392"/>
                      <a:pt x="82" y="347"/>
                    </a:cubicBezTo>
                    <a:cubicBezTo>
                      <a:pt x="45" y="233"/>
                      <a:pt x="40" y="109"/>
                      <a:pt x="36" y="0"/>
                    </a:cubicBezTo>
                    <a:close/>
                  </a:path>
                </a:pathLst>
              </a:custGeom>
              <a:solidFill>
                <a:srgbClr val="FFFFFF">
                  <a:alpha val="49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1428" name="Freeform 64">
                <a:extLst>
                  <a:ext uri="{FF2B5EF4-FFF2-40B4-BE49-F238E27FC236}">
                    <a16:creationId xmlns:a16="http://schemas.microsoft.com/office/drawing/2014/main" id="{1E54B4C8-AB5B-456A-99BF-86531A3F9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6550" y="6029325"/>
                <a:ext cx="1333500" cy="1312863"/>
              </a:xfrm>
              <a:custGeom>
                <a:avLst/>
                <a:gdLst>
                  <a:gd name="T0" fmla="*/ 409 w 1752"/>
                  <a:gd name="T1" fmla="*/ 180 h 1727"/>
                  <a:gd name="T2" fmla="*/ 780 w 1752"/>
                  <a:gd name="T3" fmla="*/ 105 h 1727"/>
                  <a:gd name="T4" fmla="*/ 901 w 1752"/>
                  <a:gd name="T5" fmla="*/ 372 h 1727"/>
                  <a:gd name="T6" fmla="*/ 889 w 1752"/>
                  <a:gd name="T7" fmla="*/ 625 h 1727"/>
                  <a:gd name="T8" fmla="*/ 882 w 1752"/>
                  <a:gd name="T9" fmla="*/ 955 h 1727"/>
                  <a:gd name="T10" fmla="*/ 1083 w 1752"/>
                  <a:gd name="T11" fmla="*/ 1210 h 1727"/>
                  <a:gd name="T12" fmla="*/ 1270 w 1752"/>
                  <a:gd name="T13" fmla="*/ 1134 h 1727"/>
                  <a:gd name="T14" fmla="*/ 1444 w 1752"/>
                  <a:gd name="T15" fmla="*/ 1070 h 1727"/>
                  <a:gd name="T16" fmla="*/ 1562 w 1752"/>
                  <a:gd name="T17" fmla="*/ 1242 h 1727"/>
                  <a:gd name="T18" fmla="*/ 1563 w 1752"/>
                  <a:gd name="T19" fmla="*/ 1346 h 1727"/>
                  <a:gd name="T20" fmla="*/ 1570 w 1752"/>
                  <a:gd name="T21" fmla="*/ 1489 h 1727"/>
                  <a:gd name="T22" fmla="*/ 1752 w 1752"/>
                  <a:gd name="T23" fmla="*/ 1727 h 1727"/>
                  <a:gd name="T24" fmla="*/ 1752 w 1752"/>
                  <a:gd name="T25" fmla="*/ 1686 h 1727"/>
                  <a:gd name="T26" fmla="*/ 1606 w 1752"/>
                  <a:gd name="T27" fmla="*/ 1482 h 1727"/>
                  <a:gd name="T28" fmla="*/ 1600 w 1752"/>
                  <a:gd name="T29" fmla="*/ 1347 h 1727"/>
                  <a:gd name="T30" fmla="*/ 1598 w 1752"/>
                  <a:gd name="T31" fmla="*/ 1238 h 1727"/>
                  <a:gd name="T32" fmla="*/ 1451 w 1752"/>
                  <a:gd name="T33" fmla="*/ 1034 h 1727"/>
                  <a:gd name="T34" fmla="*/ 1249 w 1752"/>
                  <a:gd name="T35" fmla="*/ 1104 h 1727"/>
                  <a:gd name="T36" fmla="*/ 1085 w 1752"/>
                  <a:gd name="T37" fmla="*/ 1173 h 1727"/>
                  <a:gd name="T38" fmla="*/ 919 w 1752"/>
                  <a:gd name="T39" fmla="*/ 951 h 1727"/>
                  <a:gd name="T40" fmla="*/ 925 w 1752"/>
                  <a:gd name="T41" fmla="*/ 629 h 1727"/>
                  <a:gd name="T42" fmla="*/ 938 w 1752"/>
                  <a:gd name="T43" fmla="*/ 370 h 1727"/>
                  <a:gd name="T44" fmla="*/ 799 w 1752"/>
                  <a:gd name="T45" fmla="*/ 73 h 1727"/>
                  <a:gd name="T46" fmla="*/ 391 w 1752"/>
                  <a:gd name="T47" fmla="*/ 148 h 1727"/>
                  <a:gd name="T48" fmla="*/ 24 w 1752"/>
                  <a:gd name="T49" fmla="*/ 191 h 1727"/>
                  <a:gd name="T50" fmla="*/ 0 w 1752"/>
                  <a:gd name="T51" fmla="*/ 219 h 1727"/>
                  <a:gd name="T52" fmla="*/ 409 w 1752"/>
                  <a:gd name="T53" fmla="*/ 180 h 1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52" h="1727">
                    <a:moveTo>
                      <a:pt x="409" y="180"/>
                    </a:moveTo>
                    <a:cubicBezTo>
                      <a:pt x="531" y="111"/>
                      <a:pt x="670" y="42"/>
                      <a:pt x="780" y="105"/>
                    </a:cubicBezTo>
                    <a:cubicBezTo>
                      <a:pt x="878" y="161"/>
                      <a:pt x="898" y="296"/>
                      <a:pt x="901" y="372"/>
                    </a:cubicBezTo>
                    <a:cubicBezTo>
                      <a:pt x="904" y="456"/>
                      <a:pt x="896" y="542"/>
                      <a:pt x="889" y="625"/>
                    </a:cubicBezTo>
                    <a:cubicBezTo>
                      <a:pt x="879" y="733"/>
                      <a:pt x="868" y="845"/>
                      <a:pt x="882" y="955"/>
                    </a:cubicBezTo>
                    <a:cubicBezTo>
                      <a:pt x="898" y="1077"/>
                      <a:pt x="966" y="1203"/>
                      <a:pt x="1083" y="1210"/>
                    </a:cubicBezTo>
                    <a:cubicBezTo>
                      <a:pt x="1153" y="1214"/>
                      <a:pt x="1212" y="1174"/>
                      <a:pt x="1270" y="1134"/>
                    </a:cubicBezTo>
                    <a:cubicBezTo>
                      <a:pt x="1328" y="1095"/>
                      <a:pt x="1383" y="1057"/>
                      <a:pt x="1444" y="1070"/>
                    </a:cubicBezTo>
                    <a:cubicBezTo>
                      <a:pt x="1515" y="1085"/>
                      <a:pt x="1554" y="1167"/>
                      <a:pt x="1562" y="1242"/>
                    </a:cubicBezTo>
                    <a:cubicBezTo>
                      <a:pt x="1565" y="1276"/>
                      <a:pt x="1564" y="1311"/>
                      <a:pt x="1563" y="1346"/>
                    </a:cubicBezTo>
                    <a:cubicBezTo>
                      <a:pt x="1562" y="1393"/>
                      <a:pt x="1561" y="1441"/>
                      <a:pt x="1570" y="1489"/>
                    </a:cubicBezTo>
                    <a:cubicBezTo>
                      <a:pt x="1590" y="1591"/>
                      <a:pt x="1660" y="1682"/>
                      <a:pt x="1752" y="1727"/>
                    </a:cubicBezTo>
                    <a:lnTo>
                      <a:pt x="1752" y="1686"/>
                    </a:lnTo>
                    <a:cubicBezTo>
                      <a:pt x="1678" y="1643"/>
                      <a:pt x="1623" y="1567"/>
                      <a:pt x="1606" y="1482"/>
                    </a:cubicBezTo>
                    <a:cubicBezTo>
                      <a:pt x="1598" y="1438"/>
                      <a:pt x="1599" y="1394"/>
                      <a:pt x="1600" y="1347"/>
                    </a:cubicBezTo>
                    <a:cubicBezTo>
                      <a:pt x="1601" y="1311"/>
                      <a:pt x="1602" y="1274"/>
                      <a:pt x="1598" y="1238"/>
                    </a:cubicBezTo>
                    <a:cubicBezTo>
                      <a:pt x="1590" y="1150"/>
                      <a:pt x="1541" y="1053"/>
                      <a:pt x="1451" y="1034"/>
                    </a:cubicBezTo>
                    <a:cubicBezTo>
                      <a:pt x="1376" y="1018"/>
                      <a:pt x="1311" y="1062"/>
                      <a:pt x="1249" y="1104"/>
                    </a:cubicBezTo>
                    <a:cubicBezTo>
                      <a:pt x="1194" y="1141"/>
                      <a:pt x="1142" y="1177"/>
                      <a:pt x="1085" y="1173"/>
                    </a:cubicBezTo>
                    <a:cubicBezTo>
                      <a:pt x="990" y="1168"/>
                      <a:pt x="932" y="1054"/>
                      <a:pt x="919" y="951"/>
                    </a:cubicBezTo>
                    <a:cubicBezTo>
                      <a:pt x="906" y="844"/>
                      <a:pt x="916" y="735"/>
                      <a:pt x="925" y="629"/>
                    </a:cubicBezTo>
                    <a:cubicBezTo>
                      <a:pt x="933" y="544"/>
                      <a:pt x="941" y="457"/>
                      <a:pt x="938" y="370"/>
                    </a:cubicBezTo>
                    <a:cubicBezTo>
                      <a:pt x="934" y="287"/>
                      <a:pt x="912" y="138"/>
                      <a:pt x="799" y="73"/>
                    </a:cubicBezTo>
                    <a:cubicBezTo>
                      <a:pt x="671" y="0"/>
                      <a:pt x="521" y="74"/>
                      <a:pt x="391" y="148"/>
                    </a:cubicBezTo>
                    <a:cubicBezTo>
                      <a:pt x="278" y="213"/>
                      <a:pt x="122" y="272"/>
                      <a:pt x="24" y="191"/>
                    </a:cubicBezTo>
                    <a:lnTo>
                      <a:pt x="0" y="219"/>
                    </a:lnTo>
                    <a:cubicBezTo>
                      <a:pt x="92" y="295"/>
                      <a:pt x="230" y="282"/>
                      <a:pt x="409" y="180"/>
                    </a:cubicBezTo>
                    <a:close/>
                  </a:path>
                </a:pathLst>
              </a:custGeom>
              <a:solidFill>
                <a:srgbClr val="FFFFFF">
                  <a:alpha val="49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1429" name="Freeform 65">
                <a:extLst>
                  <a:ext uri="{FF2B5EF4-FFF2-40B4-BE49-F238E27FC236}">
                    <a16:creationId xmlns:a16="http://schemas.microsoft.com/office/drawing/2014/main" id="{2DEAE4E4-2CD3-4D6B-8AC3-55C6B345A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7825" y="7796213"/>
                <a:ext cx="114300" cy="385763"/>
              </a:xfrm>
              <a:custGeom>
                <a:avLst/>
                <a:gdLst>
                  <a:gd name="T0" fmla="*/ 144 w 150"/>
                  <a:gd name="T1" fmla="*/ 495 h 506"/>
                  <a:gd name="T2" fmla="*/ 117 w 150"/>
                  <a:gd name="T3" fmla="*/ 298 h 506"/>
                  <a:gd name="T4" fmla="*/ 117 w 150"/>
                  <a:gd name="T5" fmla="*/ 247 h 506"/>
                  <a:gd name="T6" fmla="*/ 23 w 150"/>
                  <a:gd name="T7" fmla="*/ 0 h 506"/>
                  <a:gd name="T8" fmla="*/ 0 w 150"/>
                  <a:gd name="T9" fmla="*/ 28 h 506"/>
                  <a:gd name="T10" fmla="*/ 80 w 150"/>
                  <a:gd name="T11" fmla="*/ 249 h 506"/>
                  <a:gd name="T12" fmla="*/ 81 w 150"/>
                  <a:gd name="T13" fmla="*/ 298 h 506"/>
                  <a:gd name="T14" fmla="*/ 109 w 150"/>
                  <a:gd name="T15" fmla="*/ 506 h 506"/>
                  <a:gd name="T16" fmla="*/ 150 w 150"/>
                  <a:gd name="T17" fmla="*/ 506 h 506"/>
                  <a:gd name="T18" fmla="*/ 144 w 150"/>
                  <a:gd name="T19" fmla="*/ 49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0" h="506">
                    <a:moveTo>
                      <a:pt x="144" y="495"/>
                    </a:moveTo>
                    <a:cubicBezTo>
                      <a:pt x="119" y="435"/>
                      <a:pt x="118" y="365"/>
                      <a:pt x="117" y="298"/>
                    </a:cubicBezTo>
                    <a:cubicBezTo>
                      <a:pt x="117" y="281"/>
                      <a:pt x="117" y="264"/>
                      <a:pt x="117" y="247"/>
                    </a:cubicBezTo>
                    <a:cubicBezTo>
                      <a:pt x="113" y="129"/>
                      <a:pt x="82" y="48"/>
                      <a:pt x="23" y="0"/>
                    </a:cubicBezTo>
                    <a:lnTo>
                      <a:pt x="0" y="28"/>
                    </a:lnTo>
                    <a:cubicBezTo>
                      <a:pt x="50" y="69"/>
                      <a:pt x="77" y="142"/>
                      <a:pt x="80" y="249"/>
                    </a:cubicBezTo>
                    <a:cubicBezTo>
                      <a:pt x="80" y="265"/>
                      <a:pt x="80" y="282"/>
                      <a:pt x="81" y="298"/>
                    </a:cubicBezTo>
                    <a:cubicBezTo>
                      <a:pt x="81" y="368"/>
                      <a:pt x="82" y="440"/>
                      <a:pt x="109" y="506"/>
                    </a:cubicBezTo>
                    <a:lnTo>
                      <a:pt x="150" y="506"/>
                    </a:lnTo>
                    <a:cubicBezTo>
                      <a:pt x="148" y="502"/>
                      <a:pt x="146" y="499"/>
                      <a:pt x="144" y="495"/>
                    </a:cubicBezTo>
                    <a:close/>
                  </a:path>
                </a:pathLst>
              </a:custGeom>
              <a:solidFill>
                <a:srgbClr val="FFFFFF">
                  <a:alpha val="49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</p:grpSp>
        <p:sp>
          <p:nvSpPr>
            <p:cNvPr id="1355" name="Freeform 66">
              <a:extLst>
                <a:ext uri="{FF2B5EF4-FFF2-40B4-BE49-F238E27FC236}">
                  <a16:creationId xmlns:a16="http://schemas.microsoft.com/office/drawing/2014/main" id="{BE7040F8-2FFC-46E1-8843-043562229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4088" y="4760913"/>
              <a:ext cx="4778375" cy="5599113"/>
            </a:xfrm>
            <a:custGeom>
              <a:avLst/>
              <a:gdLst>
                <a:gd name="T0" fmla="*/ 5960 w 6278"/>
                <a:gd name="T1" fmla="*/ 0 h 7357"/>
                <a:gd name="T2" fmla="*/ 318 w 6278"/>
                <a:gd name="T3" fmla="*/ 0 h 7357"/>
                <a:gd name="T4" fmla="*/ 0 w 6278"/>
                <a:gd name="T5" fmla="*/ 319 h 7357"/>
                <a:gd name="T6" fmla="*/ 0 w 6278"/>
                <a:gd name="T7" fmla="*/ 3884 h 7357"/>
                <a:gd name="T8" fmla="*/ 318 w 6278"/>
                <a:gd name="T9" fmla="*/ 4202 h 7357"/>
                <a:gd name="T10" fmla="*/ 1256 w 6278"/>
                <a:gd name="T11" fmla="*/ 4202 h 7357"/>
                <a:gd name="T12" fmla="*/ 1712 w 6278"/>
                <a:gd name="T13" fmla="*/ 7346 h 7357"/>
                <a:gd name="T14" fmla="*/ 1730 w 6278"/>
                <a:gd name="T15" fmla="*/ 7346 h 7357"/>
                <a:gd name="T16" fmla="*/ 2054 w 6278"/>
                <a:gd name="T17" fmla="*/ 4202 h 7357"/>
                <a:gd name="T18" fmla="*/ 5960 w 6278"/>
                <a:gd name="T19" fmla="*/ 4202 h 7357"/>
                <a:gd name="T20" fmla="*/ 6278 w 6278"/>
                <a:gd name="T21" fmla="*/ 3884 h 7357"/>
                <a:gd name="T22" fmla="*/ 6278 w 6278"/>
                <a:gd name="T23" fmla="*/ 319 h 7357"/>
                <a:gd name="T24" fmla="*/ 5960 w 6278"/>
                <a:gd name="T25" fmla="*/ 0 h 7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78" h="7357">
                  <a:moveTo>
                    <a:pt x="5960" y="0"/>
                  </a:moveTo>
                  <a:lnTo>
                    <a:pt x="318" y="0"/>
                  </a:lnTo>
                  <a:cubicBezTo>
                    <a:pt x="143" y="0"/>
                    <a:pt x="0" y="143"/>
                    <a:pt x="0" y="319"/>
                  </a:cubicBezTo>
                  <a:lnTo>
                    <a:pt x="0" y="3884"/>
                  </a:lnTo>
                  <a:cubicBezTo>
                    <a:pt x="0" y="4059"/>
                    <a:pt x="143" y="4202"/>
                    <a:pt x="318" y="4202"/>
                  </a:cubicBezTo>
                  <a:lnTo>
                    <a:pt x="1256" y="4202"/>
                  </a:lnTo>
                  <a:lnTo>
                    <a:pt x="1712" y="7346"/>
                  </a:lnTo>
                  <a:cubicBezTo>
                    <a:pt x="1713" y="7357"/>
                    <a:pt x="1729" y="7357"/>
                    <a:pt x="1730" y="7346"/>
                  </a:cubicBezTo>
                  <a:lnTo>
                    <a:pt x="2054" y="4202"/>
                  </a:lnTo>
                  <a:lnTo>
                    <a:pt x="5960" y="4202"/>
                  </a:lnTo>
                  <a:cubicBezTo>
                    <a:pt x="6136" y="4202"/>
                    <a:pt x="6278" y="4059"/>
                    <a:pt x="6278" y="3884"/>
                  </a:cubicBezTo>
                  <a:lnTo>
                    <a:pt x="6278" y="319"/>
                  </a:lnTo>
                  <a:cubicBezTo>
                    <a:pt x="6278" y="143"/>
                    <a:pt x="6136" y="0"/>
                    <a:pt x="59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56" name="Freeform 67">
              <a:extLst>
                <a:ext uri="{FF2B5EF4-FFF2-40B4-BE49-F238E27FC236}">
                  <a16:creationId xmlns:a16="http://schemas.microsoft.com/office/drawing/2014/main" id="{070C10AA-C70C-4D9D-96A0-3D8C9F31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3963" y="4997450"/>
              <a:ext cx="4225925" cy="2635250"/>
            </a:xfrm>
            <a:custGeom>
              <a:avLst/>
              <a:gdLst>
                <a:gd name="T0" fmla="*/ 5337 w 5553"/>
                <a:gd name="T1" fmla="*/ 3463 h 3463"/>
                <a:gd name="T2" fmla="*/ 216 w 5553"/>
                <a:gd name="T3" fmla="*/ 3463 h 3463"/>
                <a:gd name="T4" fmla="*/ 0 w 5553"/>
                <a:gd name="T5" fmla="*/ 3246 h 3463"/>
                <a:gd name="T6" fmla="*/ 0 w 5553"/>
                <a:gd name="T7" fmla="*/ 216 h 3463"/>
                <a:gd name="T8" fmla="*/ 216 w 5553"/>
                <a:gd name="T9" fmla="*/ 0 h 3463"/>
                <a:gd name="T10" fmla="*/ 5337 w 5553"/>
                <a:gd name="T11" fmla="*/ 0 h 3463"/>
                <a:gd name="T12" fmla="*/ 5553 w 5553"/>
                <a:gd name="T13" fmla="*/ 216 h 3463"/>
                <a:gd name="T14" fmla="*/ 5553 w 5553"/>
                <a:gd name="T15" fmla="*/ 3246 h 3463"/>
                <a:gd name="T16" fmla="*/ 5337 w 5553"/>
                <a:gd name="T17" fmla="*/ 3463 h 3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53" h="3463">
                  <a:moveTo>
                    <a:pt x="5337" y="3463"/>
                  </a:moveTo>
                  <a:lnTo>
                    <a:pt x="216" y="3463"/>
                  </a:lnTo>
                  <a:cubicBezTo>
                    <a:pt x="97" y="3463"/>
                    <a:pt x="0" y="3366"/>
                    <a:pt x="0" y="3246"/>
                  </a:cubicBezTo>
                  <a:lnTo>
                    <a:pt x="0" y="216"/>
                  </a:lnTo>
                  <a:cubicBezTo>
                    <a:pt x="0" y="97"/>
                    <a:pt x="97" y="0"/>
                    <a:pt x="216" y="0"/>
                  </a:cubicBezTo>
                  <a:lnTo>
                    <a:pt x="5337" y="0"/>
                  </a:lnTo>
                  <a:cubicBezTo>
                    <a:pt x="5456" y="0"/>
                    <a:pt x="5553" y="97"/>
                    <a:pt x="5553" y="216"/>
                  </a:cubicBezTo>
                  <a:lnTo>
                    <a:pt x="5553" y="3246"/>
                  </a:lnTo>
                  <a:cubicBezTo>
                    <a:pt x="5553" y="3366"/>
                    <a:pt x="5456" y="3463"/>
                    <a:pt x="5337" y="3463"/>
                  </a:cubicBezTo>
                  <a:close/>
                </a:path>
              </a:pathLst>
            </a:custGeom>
            <a:solidFill>
              <a:srgbClr val="EF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57" name="Freeform 68">
              <a:extLst>
                <a:ext uri="{FF2B5EF4-FFF2-40B4-BE49-F238E27FC236}">
                  <a16:creationId xmlns:a16="http://schemas.microsoft.com/office/drawing/2014/main" id="{AC4CE03B-41B2-4D2C-B6B0-90A49C63B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3963" y="4997450"/>
              <a:ext cx="4225925" cy="342900"/>
            </a:xfrm>
            <a:custGeom>
              <a:avLst/>
              <a:gdLst>
                <a:gd name="T0" fmla="*/ 5553 w 5553"/>
                <a:gd name="T1" fmla="*/ 119 h 451"/>
                <a:gd name="T2" fmla="*/ 5434 w 5553"/>
                <a:gd name="T3" fmla="*/ 0 h 451"/>
                <a:gd name="T4" fmla="*/ 119 w 5553"/>
                <a:gd name="T5" fmla="*/ 0 h 451"/>
                <a:gd name="T6" fmla="*/ 0 w 5553"/>
                <a:gd name="T7" fmla="*/ 119 h 451"/>
                <a:gd name="T8" fmla="*/ 0 w 5553"/>
                <a:gd name="T9" fmla="*/ 451 h 451"/>
                <a:gd name="T10" fmla="*/ 5553 w 5553"/>
                <a:gd name="T11" fmla="*/ 451 h 451"/>
                <a:gd name="T12" fmla="*/ 5553 w 5553"/>
                <a:gd name="T13" fmla="*/ 119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53" h="451">
                  <a:moveTo>
                    <a:pt x="5553" y="119"/>
                  </a:moveTo>
                  <a:cubicBezTo>
                    <a:pt x="5553" y="53"/>
                    <a:pt x="5500" y="0"/>
                    <a:pt x="5434" y="0"/>
                  </a:cubicBezTo>
                  <a:lnTo>
                    <a:pt x="119" y="0"/>
                  </a:lnTo>
                  <a:cubicBezTo>
                    <a:pt x="53" y="0"/>
                    <a:pt x="0" y="53"/>
                    <a:pt x="0" y="119"/>
                  </a:cubicBezTo>
                  <a:lnTo>
                    <a:pt x="0" y="451"/>
                  </a:lnTo>
                  <a:lnTo>
                    <a:pt x="5553" y="451"/>
                  </a:lnTo>
                  <a:lnTo>
                    <a:pt x="5553" y="119"/>
                  </a:lnTo>
                  <a:close/>
                </a:path>
              </a:pathLst>
            </a:custGeom>
            <a:solidFill>
              <a:srgbClr val="D0D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58" name="Oval 69">
              <a:extLst>
                <a:ext uri="{FF2B5EF4-FFF2-40B4-BE49-F238E27FC236}">
                  <a16:creationId xmlns:a16="http://schemas.microsoft.com/office/drawing/2014/main" id="{3DA23ED0-2A03-46DB-AFF7-D7C88B88A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05413" y="5106988"/>
              <a:ext cx="161925" cy="161925"/>
            </a:xfrm>
            <a:prstGeom prst="ellipse">
              <a:avLst/>
            </a:prstGeom>
            <a:solidFill>
              <a:srgbClr val="FF5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59" name="Oval 70">
              <a:extLst>
                <a:ext uri="{FF2B5EF4-FFF2-40B4-BE49-F238E27FC236}">
                  <a16:creationId xmlns:a16="http://schemas.microsoft.com/office/drawing/2014/main" id="{381B237D-534B-4948-8B07-9575FE0F3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14975" y="5106988"/>
              <a:ext cx="161925" cy="161925"/>
            </a:xfrm>
            <a:prstGeom prst="ellipse">
              <a:avLst/>
            </a:prstGeom>
            <a:solidFill>
              <a:srgbClr val="F8D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60" name="Oval 71">
              <a:extLst>
                <a:ext uri="{FF2B5EF4-FFF2-40B4-BE49-F238E27FC236}">
                  <a16:creationId xmlns:a16="http://schemas.microsoft.com/office/drawing/2014/main" id="{4B292AC9-8031-4DD4-BBAB-7B49FCA89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24538" y="5106988"/>
              <a:ext cx="161925" cy="161925"/>
            </a:xfrm>
            <a:prstGeom prst="ellipse">
              <a:avLst/>
            </a:prstGeom>
            <a:solidFill>
              <a:srgbClr val="00B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82336245-A760-4F3C-A517-22A79DF53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5876" y="5641974"/>
              <a:ext cx="3875088" cy="1684338"/>
            </a:xfrm>
            <a:custGeom>
              <a:avLst/>
              <a:gdLst>
                <a:gd name="connsiteX0" fmla="*/ 3598802 w 3875088"/>
                <a:gd name="connsiteY0" fmla="*/ 1030288 h 1684338"/>
                <a:gd name="connsiteX1" fmla="*/ 3664838 w 3875088"/>
                <a:gd name="connsiteY1" fmla="*/ 1030288 h 1684338"/>
                <a:gd name="connsiteX2" fmla="*/ 3875088 w 3875088"/>
                <a:gd name="connsiteY2" fmla="*/ 1241198 h 1684338"/>
                <a:gd name="connsiteX3" fmla="*/ 3875088 w 3875088"/>
                <a:gd name="connsiteY3" fmla="*/ 1473428 h 1684338"/>
                <a:gd name="connsiteX4" fmla="*/ 3664838 w 3875088"/>
                <a:gd name="connsiteY4" fmla="*/ 1684338 h 1684338"/>
                <a:gd name="connsiteX5" fmla="*/ 3598802 w 3875088"/>
                <a:gd name="connsiteY5" fmla="*/ 1684338 h 1684338"/>
                <a:gd name="connsiteX6" fmla="*/ 3389312 w 3875088"/>
                <a:gd name="connsiteY6" fmla="*/ 1473428 h 1684338"/>
                <a:gd name="connsiteX7" fmla="*/ 3389312 w 3875088"/>
                <a:gd name="connsiteY7" fmla="*/ 1241198 h 1684338"/>
                <a:gd name="connsiteX8" fmla="*/ 3598802 w 3875088"/>
                <a:gd name="connsiteY8" fmla="*/ 1030288 h 1684338"/>
                <a:gd name="connsiteX9" fmla="*/ 2933498 w 3875088"/>
                <a:gd name="connsiteY9" fmla="*/ 654050 h 1684338"/>
                <a:gd name="connsiteX10" fmla="*/ 2999750 w 3875088"/>
                <a:gd name="connsiteY10" fmla="*/ 654050 h 1684338"/>
                <a:gd name="connsiteX11" fmla="*/ 3209924 w 3875088"/>
                <a:gd name="connsiteY11" fmla="*/ 864826 h 1684338"/>
                <a:gd name="connsiteX12" fmla="*/ 3209924 w 3875088"/>
                <a:gd name="connsiteY12" fmla="*/ 1473563 h 1684338"/>
                <a:gd name="connsiteX13" fmla="*/ 2999750 w 3875088"/>
                <a:gd name="connsiteY13" fmla="*/ 1684338 h 1684338"/>
                <a:gd name="connsiteX14" fmla="*/ 2933498 w 3875088"/>
                <a:gd name="connsiteY14" fmla="*/ 1684338 h 1684338"/>
                <a:gd name="connsiteX15" fmla="*/ 2722562 w 3875088"/>
                <a:gd name="connsiteY15" fmla="*/ 1473563 h 1684338"/>
                <a:gd name="connsiteX16" fmla="*/ 2722562 w 3875088"/>
                <a:gd name="connsiteY16" fmla="*/ 864826 h 1684338"/>
                <a:gd name="connsiteX17" fmla="*/ 2933498 w 3875088"/>
                <a:gd name="connsiteY17" fmla="*/ 654050 h 1684338"/>
                <a:gd name="connsiteX18" fmla="*/ 209904 w 3875088"/>
                <a:gd name="connsiteY18" fmla="*/ 288925 h 1684338"/>
                <a:gd name="connsiteX19" fmla="*/ 444144 w 3875088"/>
                <a:gd name="connsiteY19" fmla="*/ 288925 h 1684338"/>
                <a:gd name="connsiteX20" fmla="*/ 654048 w 3875088"/>
                <a:gd name="connsiteY20" fmla="*/ 499798 h 1684338"/>
                <a:gd name="connsiteX21" fmla="*/ 654048 w 3875088"/>
                <a:gd name="connsiteY21" fmla="*/ 1473466 h 1684338"/>
                <a:gd name="connsiteX22" fmla="*/ 444144 w 3875088"/>
                <a:gd name="connsiteY22" fmla="*/ 1684338 h 1684338"/>
                <a:gd name="connsiteX23" fmla="*/ 209904 w 3875088"/>
                <a:gd name="connsiteY23" fmla="*/ 1684338 h 1684338"/>
                <a:gd name="connsiteX24" fmla="*/ 0 w 3875088"/>
                <a:gd name="connsiteY24" fmla="*/ 1473466 h 1684338"/>
                <a:gd name="connsiteX25" fmla="*/ 0 w 3875088"/>
                <a:gd name="connsiteY25" fmla="*/ 499798 h 1684338"/>
                <a:gd name="connsiteX26" fmla="*/ 209904 w 3875088"/>
                <a:gd name="connsiteY26" fmla="*/ 288925 h 1684338"/>
                <a:gd name="connsiteX27" fmla="*/ 2050454 w 3875088"/>
                <a:gd name="connsiteY27" fmla="*/ 257175 h 1684338"/>
                <a:gd name="connsiteX28" fmla="*/ 2257194 w 3875088"/>
                <a:gd name="connsiteY28" fmla="*/ 257175 h 1684338"/>
                <a:gd name="connsiteX29" fmla="*/ 2466976 w 3875088"/>
                <a:gd name="connsiteY29" fmla="*/ 467254 h 1684338"/>
                <a:gd name="connsiteX30" fmla="*/ 2466976 w 3875088"/>
                <a:gd name="connsiteY30" fmla="*/ 1473499 h 1684338"/>
                <a:gd name="connsiteX31" fmla="*/ 2257194 w 3875088"/>
                <a:gd name="connsiteY31" fmla="*/ 1684338 h 1684338"/>
                <a:gd name="connsiteX32" fmla="*/ 2050454 w 3875088"/>
                <a:gd name="connsiteY32" fmla="*/ 1684338 h 1684338"/>
                <a:gd name="connsiteX33" fmla="*/ 1839912 w 3875088"/>
                <a:gd name="connsiteY33" fmla="*/ 1473499 h 1684338"/>
                <a:gd name="connsiteX34" fmla="*/ 1839912 w 3875088"/>
                <a:gd name="connsiteY34" fmla="*/ 467254 h 1684338"/>
                <a:gd name="connsiteX35" fmla="*/ 2050454 w 3875088"/>
                <a:gd name="connsiteY35" fmla="*/ 257175 h 1684338"/>
                <a:gd name="connsiteX36" fmla="*/ 1127188 w 3875088"/>
                <a:gd name="connsiteY36" fmla="*/ 0 h 1684338"/>
                <a:gd name="connsiteX37" fmla="*/ 1343724 w 3875088"/>
                <a:gd name="connsiteY37" fmla="*/ 0 h 1684338"/>
                <a:gd name="connsiteX38" fmla="*/ 1554162 w 3875088"/>
                <a:gd name="connsiteY38" fmla="*/ 210732 h 1684338"/>
                <a:gd name="connsiteX39" fmla="*/ 1554162 w 3875088"/>
                <a:gd name="connsiteY39" fmla="*/ 1473606 h 1684338"/>
                <a:gd name="connsiteX40" fmla="*/ 1343724 w 3875088"/>
                <a:gd name="connsiteY40" fmla="*/ 1684338 h 1684338"/>
                <a:gd name="connsiteX41" fmla="*/ 1127188 w 3875088"/>
                <a:gd name="connsiteY41" fmla="*/ 1684338 h 1684338"/>
                <a:gd name="connsiteX42" fmla="*/ 915988 w 3875088"/>
                <a:gd name="connsiteY42" fmla="*/ 1473606 h 1684338"/>
                <a:gd name="connsiteX43" fmla="*/ 915988 w 3875088"/>
                <a:gd name="connsiteY43" fmla="*/ 210732 h 1684338"/>
                <a:gd name="connsiteX44" fmla="*/ 1127188 w 3875088"/>
                <a:gd name="connsiteY44" fmla="*/ 0 h 168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875088" h="1684338">
                  <a:moveTo>
                    <a:pt x="3598802" y="1030288"/>
                  </a:moveTo>
                  <a:lnTo>
                    <a:pt x="3664838" y="1030288"/>
                  </a:lnTo>
                  <a:cubicBezTo>
                    <a:pt x="3780968" y="1030288"/>
                    <a:pt x="3875088" y="1124703"/>
                    <a:pt x="3875088" y="1241198"/>
                  </a:cubicBezTo>
                  <a:lnTo>
                    <a:pt x="3875088" y="1473428"/>
                  </a:lnTo>
                  <a:cubicBezTo>
                    <a:pt x="3875088" y="1589924"/>
                    <a:pt x="3780968" y="1684338"/>
                    <a:pt x="3664838" y="1684338"/>
                  </a:cubicBezTo>
                  <a:lnTo>
                    <a:pt x="3598802" y="1684338"/>
                  </a:lnTo>
                  <a:cubicBezTo>
                    <a:pt x="3483430" y="1684338"/>
                    <a:pt x="3389312" y="1589924"/>
                    <a:pt x="3389312" y="1473428"/>
                  </a:cubicBezTo>
                  <a:lnTo>
                    <a:pt x="3389312" y="1241198"/>
                  </a:lnTo>
                  <a:cubicBezTo>
                    <a:pt x="3389312" y="1124703"/>
                    <a:pt x="3483430" y="1030288"/>
                    <a:pt x="3598802" y="1030288"/>
                  </a:cubicBezTo>
                  <a:close/>
                  <a:moveTo>
                    <a:pt x="2933498" y="654050"/>
                  </a:moveTo>
                  <a:lnTo>
                    <a:pt x="2999750" y="654050"/>
                  </a:lnTo>
                  <a:cubicBezTo>
                    <a:pt x="3115498" y="654050"/>
                    <a:pt x="3209924" y="748405"/>
                    <a:pt x="3209924" y="864826"/>
                  </a:cubicBezTo>
                  <a:lnTo>
                    <a:pt x="3209924" y="1473563"/>
                  </a:lnTo>
                  <a:cubicBezTo>
                    <a:pt x="3209924" y="1589984"/>
                    <a:pt x="3115498" y="1684338"/>
                    <a:pt x="2999750" y="1684338"/>
                  </a:cubicBezTo>
                  <a:lnTo>
                    <a:pt x="2933498" y="1684338"/>
                  </a:lnTo>
                  <a:cubicBezTo>
                    <a:pt x="2816988" y="1684338"/>
                    <a:pt x="2722562" y="1589984"/>
                    <a:pt x="2722562" y="1473563"/>
                  </a:cubicBezTo>
                  <a:lnTo>
                    <a:pt x="2722562" y="864826"/>
                  </a:lnTo>
                  <a:cubicBezTo>
                    <a:pt x="2722562" y="748405"/>
                    <a:pt x="2816988" y="654050"/>
                    <a:pt x="2933498" y="654050"/>
                  </a:cubicBezTo>
                  <a:close/>
                  <a:moveTo>
                    <a:pt x="209904" y="288925"/>
                  </a:moveTo>
                  <a:lnTo>
                    <a:pt x="444144" y="288925"/>
                  </a:lnTo>
                  <a:cubicBezTo>
                    <a:pt x="559744" y="288925"/>
                    <a:pt x="654048" y="383323"/>
                    <a:pt x="654048" y="499798"/>
                  </a:cubicBezTo>
                  <a:lnTo>
                    <a:pt x="654048" y="1473466"/>
                  </a:lnTo>
                  <a:cubicBezTo>
                    <a:pt x="654048" y="1589940"/>
                    <a:pt x="559744" y="1684338"/>
                    <a:pt x="444144" y="1684338"/>
                  </a:cubicBezTo>
                  <a:lnTo>
                    <a:pt x="209904" y="1684338"/>
                  </a:lnTo>
                  <a:cubicBezTo>
                    <a:pt x="94304" y="1684338"/>
                    <a:pt x="0" y="1589940"/>
                    <a:pt x="0" y="1473466"/>
                  </a:cubicBezTo>
                  <a:lnTo>
                    <a:pt x="0" y="499798"/>
                  </a:lnTo>
                  <a:cubicBezTo>
                    <a:pt x="0" y="383323"/>
                    <a:pt x="94304" y="288925"/>
                    <a:pt x="209904" y="288925"/>
                  </a:cubicBezTo>
                  <a:close/>
                  <a:moveTo>
                    <a:pt x="2050454" y="257175"/>
                  </a:moveTo>
                  <a:lnTo>
                    <a:pt x="2257194" y="257175"/>
                  </a:lnTo>
                  <a:cubicBezTo>
                    <a:pt x="2372726" y="257175"/>
                    <a:pt x="2466976" y="351558"/>
                    <a:pt x="2466976" y="467254"/>
                  </a:cubicBezTo>
                  <a:lnTo>
                    <a:pt x="2466976" y="1473499"/>
                  </a:lnTo>
                  <a:cubicBezTo>
                    <a:pt x="2466976" y="1589955"/>
                    <a:pt x="2372726" y="1684338"/>
                    <a:pt x="2257194" y="1684338"/>
                  </a:cubicBezTo>
                  <a:lnTo>
                    <a:pt x="2050454" y="1684338"/>
                  </a:lnTo>
                  <a:cubicBezTo>
                    <a:pt x="1934162" y="1684338"/>
                    <a:pt x="1839912" y="1589955"/>
                    <a:pt x="1839912" y="1473499"/>
                  </a:cubicBezTo>
                  <a:lnTo>
                    <a:pt x="1839912" y="467254"/>
                  </a:lnTo>
                  <a:cubicBezTo>
                    <a:pt x="1839912" y="351558"/>
                    <a:pt x="1934162" y="257175"/>
                    <a:pt x="2050454" y="257175"/>
                  </a:cubicBezTo>
                  <a:close/>
                  <a:moveTo>
                    <a:pt x="1127188" y="0"/>
                  </a:moveTo>
                  <a:lnTo>
                    <a:pt x="1343724" y="0"/>
                  </a:lnTo>
                  <a:cubicBezTo>
                    <a:pt x="1459618" y="0"/>
                    <a:pt x="1554162" y="94335"/>
                    <a:pt x="1554162" y="210732"/>
                  </a:cubicBezTo>
                  <a:lnTo>
                    <a:pt x="1554162" y="1473606"/>
                  </a:lnTo>
                  <a:cubicBezTo>
                    <a:pt x="1554162" y="1590003"/>
                    <a:pt x="1459618" y="1684338"/>
                    <a:pt x="1343724" y="1684338"/>
                  </a:cubicBezTo>
                  <a:lnTo>
                    <a:pt x="1127188" y="1684338"/>
                  </a:lnTo>
                  <a:cubicBezTo>
                    <a:pt x="1010532" y="1684338"/>
                    <a:pt x="915988" y="1590003"/>
                    <a:pt x="915988" y="1473606"/>
                  </a:cubicBezTo>
                  <a:lnTo>
                    <a:pt x="915988" y="210732"/>
                  </a:lnTo>
                  <a:cubicBezTo>
                    <a:pt x="915988" y="94335"/>
                    <a:pt x="1010532" y="0"/>
                    <a:pt x="1127188" y="0"/>
                  </a:cubicBezTo>
                  <a:close/>
                </a:path>
              </a:pathLst>
            </a:custGeom>
            <a:solidFill>
              <a:srgbClr val="FF5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E518005B-A1E6-4E9B-8D69-D0332263D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0364" y="9735738"/>
              <a:ext cx="1634995" cy="1391849"/>
            </a:xfrm>
            <a:custGeom>
              <a:avLst/>
              <a:gdLst>
                <a:gd name="connsiteX0" fmla="*/ 625301 w 1634995"/>
                <a:gd name="connsiteY0" fmla="*/ 697 h 1391849"/>
                <a:gd name="connsiteX1" fmla="*/ 1205449 w 1634995"/>
                <a:gd name="connsiteY1" fmla="*/ 401647 h 1391849"/>
                <a:gd name="connsiteX2" fmla="*/ 1595171 w 1634995"/>
                <a:gd name="connsiteY2" fmla="*/ 797974 h 1391849"/>
                <a:gd name="connsiteX3" fmla="*/ 1634995 w 1634995"/>
                <a:gd name="connsiteY3" fmla="*/ 829568 h 1391849"/>
                <a:gd name="connsiteX4" fmla="*/ 1482155 w 1634995"/>
                <a:gd name="connsiteY4" fmla="*/ 1027881 h 1391849"/>
                <a:gd name="connsiteX5" fmla="*/ 1244433 w 1634995"/>
                <a:gd name="connsiteY5" fmla="*/ 1373170 h 1391849"/>
                <a:gd name="connsiteX6" fmla="*/ 1232501 w 1634995"/>
                <a:gd name="connsiteY6" fmla="*/ 1391849 h 1391849"/>
                <a:gd name="connsiteX7" fmla="*/ 1216121 w 1634995"/>
                <a:gd name="connsiteY7" fmla="*/ 1365886 h 1391849"/>
                <a:gd name="connsiteX8" fmla="*/ 1052417 w 1634995"/>
                <a:gd name="connsiteY8" fmla="*/ 822518 h 1391849"/>
                <a:gd name="connsiteX9" fmla="*/ 970189 w 1634995"/>
                <a:gd name="connsiteY9" fmla="*/ 592676 h 1391849"/>
                <a:gd name="connsiteX10" fmla="*/ 867407 w 1634995"/>
                <a:gd name="connsiteY10" fmla="*/ 501347 h 1391849"/>
                <a:gd name="connsiteX11" fmla="*/ 614635 w 1634995"/>
                <a:gd name="connsiteY11" fmla="*/ 402409 h 1391849"/>
                <a:gd name="connsiteX12" fmla="*/ 523273 w 1634995"/>
                <a:gd name="connsiteY12" fmla="*/ 438940 h 1391849"/>
                <a:gd name="connsiteX13" fmla="*/ 396125 w 1634995"/>
                <a:gd name="connsiteY13" fmla="*/ 437418 h 1391849"/>
                <a:gd name="connsiteX14" fmla="*/ 269739 w 1634995"/>
                <a:gd name="connsiteY14" fmla="*/ 245628 h 1391849"/>
                <a:gd name="connsiteX15" fmla="*/ 263649 w 1634995"/>
                <a:gd name="connsiteY15" fmla="*/ 242584 h 1391849"/>
                <a:gd name="connsiteX16" fmla="*/ 190557 w 1634995"/>
                <a:gd name="connsiteY16" fmla="*/ 275310 h 1391849"/>
                <a:gd name="connsiteX17" fmla="*/ 120513 w 1634995"/>
                <a:gd name="connsiteY17" fmla="*/ 301186 h 1391849"/>
                <a:gd name="connsiteX18" fmla="*/ 10877 w 1634995"/>
                <a:gd name="connsiteY18" fmla="*/ 298903 h 1391849"/>
                <a:gd name="connsiteX19" fmla="*/ 13161 w 1634995"/>
                <a:gd name="connsiteY19" fmla="*/ 234212 h 1391849"/>
                <a:gd name="connsiteX20" fmla="*/ 140309 w 1634995"/>
                <a:gd name="connsiteY20" fmla="*/ 146689 h 1391849"/>
                <a:gd name="connsiteX21" fmla="*/ 170001 w 1634995"/>
                <a:gd name="connsiteY21" fmla="*/ 131468 h 1391849"/>
                <a:gd name="connsiteX22" fmla="*/ 625301 w 1634995"/>
                <a:gd name="connsiteY22" fmla="*/ 697 h 1391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34995" h="1391849">
                  <a:moveTo>
                    <a:pt x="625301" y="697"/>
                  </a:moveTo>
                  <a:cubicBezTo>
                    <a:pt x="836131" y="11838"/>
                    <a:pt x="996551" y="156203"/>
                    <a:pt x="1205449" y="401647"/>
                  </a:cubicBezTo>
                  <a:cubicBezTo>
                    <a:pt x="1374853" y="600286"/>
                    <a:pt x="1506187" y="723960"/>
                    <a:pt x="1595171" y="797974"/>
                  </a:cubicBezTo>
                  <a:lnTo>
                    <a:pt x="1634995" y="829568"/>
                  </a:lnTo>
                  <a:lnTo>
                    <a:pt x="1482155" y="1027881"/>
                  </a:lnTo>
                  <a:cubicBezTo>
                    <a:pt x="1385729" y="1159028"/>
                    <a:pt x="1303029" y="1282492"/>
                    <a:pt x="1244433" y="1373170"/>
                  </a:cubicBezTo>
                  <a:lnTo>
                    <a:pt x="1232501" y="1391849"/>
                  </a:lnTo>
                  <a:lnTo>
                    <a:pt x="1216121" y="1365886"/>
                  </a:lnTo>
                  <a:cubicBezTo>
                    <a:pt x="1135643" y="1210663"/>
                    <a:pt x="1092959" y="963506"/>
                    <a:pt x="1052417" y="822518"/>
                  </a:cubicBezTo>
                  <a:cubicBezTo>
                    <a:pt x="1024247" y="724341"/>
                    <a:pt x="993031" y="645189"/>
                    <a:pt x="970189" y="592676"/>
                  </a:cubicBezTo>
                  <a:cubicBezTo>
                    <a:pt x="950395" y="548534"/>
                    <a:pt x="913089" y="515047"/>
                    <a:pt x="867407" y="501347"/>
                  </a:cubicBezTo>
                  <a:cubicBezTo>
                    <a:pt x="755487" y="467860"/>
                    <a:pt x="614635" y="402409"/>
                    <a:pt x="614635" y="402409"/>
                  </a:cubicBezTo>
                  <a:cubicBezTo>
                    <a:pt x="610067" y="467099"/>
                    <a:pt x="523273" y="438940"/>
                    <a:pt x="523273" y="438940"/>
                  </a:cubicBezTo>
                  <a:cubicBezTo>
                    <a:pt x="531647" y="470144"/>
                    <a:pt x="499669" y="508958"/>
                    <a:pt x="396125" y="437418"/>
                  </a:cubicBezTo>
                  <a:cubicBezTo>
                    <a:pt x="308569" y="376532"/>
                    <a:pt x="275069" y="276071"/>
                    <a:pt x="269739" y="245628"/>
                  </a:cubicBezTo>
                  <a:cubicBezTo>
                    <a:pt x="269739" y="242584"/>
                    <a:pt x="265933" y="241062"/>
                    <a:pt x="263649" y="242584"/>
                  </a:cubicBezTo>
                  <a:cubicBezTo>
                    <a:pt x="247659" y="253239"/>
                    <a:pt x="197411" y="272266"/>
                    <a:pt x="190557" y="275310"/>
                  </a:cubicBezTo>
                  <a:cubicBezTo>
                    <a:pt x="166955" y="285204"/>
                    <a:pt x="143353" y="292815"/>
                    <a:pt x="120513" y="301186"/>
                  </a:cubicBezTo>
                  <a:cubicBezTo>
                    <a:pt x="88535" y="312602"/>
                    <a:pt x="36003" y="330868"/>
                    <a:pt x="10877" y="298903"/>
                  </a:cubicBezTo>
                  <a:cubicBezTo>
                    <a:pt x="-4351" y="279877"/>
                    <a:pt x="-3589" y="251717"/>
                    <a:pt x="13161" y="234212"/>
                  </a:cubicBezTo>
                  <a:cubicBezTo>
                    <a:pt x="52751" y="191593"/>
                    <a:pt x="115945" y="158867"/>
                    <a:pt x="140309" y="146689"/>
                  </a:cubicBezTo>
                  <a:cubicBezTo>
                    <a:pt x="150205" y="141362"/>
                    <a:pt x="160103" y="136796"/>
                    <a:pt x="170001" y="131468"/>
                  </a:cubicBezTo>
                  <a:cubicBezTo>
                    <a:pt x="354155" y="35288"/>
                    <a:pt x="498801" y="-5988"/>
                    <a:pt x="625301" y="697"/>
                  </a:cubicBezTo>
                  <a:close/>
                </a:path>
              </a:pathLst>
            </a:custGeom>
            <a:solidFill>
              <a:srgbClr val="F39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2FD3375-092E-455B-8EE4-59F3117D6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6585" y="9916139"/>
              <a:ext cx="1237473" cy="1222256"/>
            </a:xfrm>
            <a:custGeom>
              <a:avLst/>
              <a:gdLst>
                <a:gd name="connsiteX0" fmla="*/ 860235 w 1237473"/>
                <a:gd name="connsiteY0" fmla="*/ 300186 h 1222256"/>
                <a:gd name="connsiteX1" fmla="*/ 966931 w 1237473"/>
                <a:gd name="connsiteY1" fmla="*/ 395387 h 1222256"/>
                <a:gd name="connsiteX2" fmla="*/ 1049999 w 1237473"/>
                <a:gd name="connsiteY2" fmla="*/ 626155 h 1222256"/>
                <a:gd name="connsiteX3" fmla="*/ 1085057 w 1237473"/>
                <a:gd name="connsiteY3" fmla="*/ 764769 h 1222256"/>
                <a:gd name="connsiteX4" fmla="*/ 1229631 w 1237473"/>
                <a:gd name="connsiteY4" fmla="*/ 1198745 h 1222256"/>
                <a:gd name="connsiteX5" fmla="*/ 1237473 w 1237473"/>
                <a:gd name="connsiteY5" fmla="*/ 1209577 h 1222256"/>
                <a:gd name="connsiteX6" fmla="*/ 1229375 w 1237473"/>
                <a:gd name="connsiteY6" fmla="*/ 1222256 h 1222256"/>
                <a:gd name="connsiteX7" fmla="*/ 1218913 w 1237473"/>
                <a:gd name="connsiteY7" fmla="*/ 1207896 h 1222256"/>
                <a:gd name="connsiteX8" fmla="*/ 1071339 w 1237473"/>
                <a:gd name="connsiteY8" fmla="*/ 767815 h 1222256"/>
                <a:gd name="connsiteX9" fmla="*/ 1036281 w 1237473"/>
                <a:gd name="connsiteY9" fmla="*/ 629964 h 1222256"/>
                <a:gd name="connsiteX10" fmla="*/ 953975 w 1237473"/>
                <a:gd name="connsiteY10" fmla="*/ 400718 h 1222256"/>
                <a:gd name="connsiteX11" fmla="*/ 855663 w 1237473"/>
                <a:gd name="connsiteY11" fmla="*/ 313895 h 1222256"/>
                <a:gd name="connsiteX12" fmla="*/ 851091 w 1237473"/>
                <a:gd name="connsiteY12" fmla="*/ 304755 h 1222256"/>
                <a:gd name="connsiteX13" fmla="*/ 860235 w 1237473"/>
                <a:gd name="connsiteY13" fmla="*/ 300186 h 1222256"/>
                <a:gd name="connsiteX14" fmla="*/ 774513 w 1237473"/>
                <a:gd name="connsiteY14" fmla="*/ 147 h 1222256"/>
                <a:gd name="connsiteX15" fmla="*/ 782891 w 1237473"/>
                <a:gd name="connsiteY15" fmla="*/ 4722 h 1222256"/>
                <a:gd name="connsiteX16" fmla="*/ 777559 w 1237473"/>
                <a:gd name="connsiteY16" fmla="*/ 13871 h 1222256"/>
                <a:gd name="connsiteX17" fmla="*/ 574949 w 1237473"/>
                <a:gd name="connsiteY17" fmla="*/ 26832 h 1222256"/>
                <a:gd name="connsiteX18" fmla="*/ 476881 w 1237473"/>
                <a:gd name="connsiteY18" fmla="*/ 26641 h 1222256"/>
                <a:gd name="connsiteX19" fmla="*/ 392793 w 1237473"/>
                <a:gd name="connsiteY19" fmla="*/ 37390 h 1222256"/>
                <a:gd name="connsiteX20" fmla="*/ 392619 w 1237473"/>
                <a:gd name="connsiteY20" fmla="*/ 37607 h 1222256"/>
                <a:gd name="connsiteX21" fmla="*/ 367845 w 1237473"/>
                <a:gd name="connsiteY21" fmla="*/ 44226 h 1222256"/>
                <a:gd name="connsiteX22" fmla="*/ 342633 w 1237473"/>
                <a:gd name="connsiteY22" fmla="*/ 55041 h 1222256"/>
                <a:gd name="connsiteX23" fmla="*/ 328161 w 1237473"/>
                <a:gd name="connsiteY23" fmla="*/ 86301 h 1222256"/>
                <a:gd name="connsiteX24" fmla="*/ 351773 w 1237473"/>
                <a:gd name="connsiteY24" fmla="*/ 113748 h 1222256"/>
                <a:gd name="connsiteX25" fmla="*/ 427943 w 1237473"/>
                <a:gd name="connsiteY25" fmla="*/ 141195 h 1222256"/>
                <a:gd name="connsiteX26" fmla="*/ 441653 w 1237473"/>
                <a:gd name="connsiteY26" fmla="*/ 144244 h 1222256"/>
                <a:gd name="connsiteX27" fmla="*/ 625983 w 1237473"/>
                <a:gd name="connsiteY27" fmla="*/ 218199 h 1222256"/>
                <a:gd name="connsiteX28" fmla="*/ 628267 w 1237473"/>
                <a:gd name="connsiteY28" fmla="*/ 227348 h 1222256"/>
                <a:gd name="connsiteX29" fmla="*/ 622175 w 1237473"/>
                <a:gd name="connsiteY29" fmla="*/ 231160 h 1222256"/>
                <a:gd name="connsiteX30" fmla="*/ 619127 w 1237473"/>
                <a:gd name="connsiteY30" fmla="*/ 230398 h 1222256"/>
                <a:gd name="connsiteX31" fmla="*/ 537913 w 1237473"/>
                <a:gd name="connsiteY31" fmla="*/ 191896 h 1222256"/>
                <a:gd name="connsiteX32" fmla="*/ 476655 w 1237473"/>
                <a:gd name="connsiteY32" fmla="*/ 171127 h 1222256"/>
                <a:gd name="connsiteX33" fmla="*/ 534499 w 1237473"/>
                <a:gd name="connsiteY33" fmla="*/ 255474 h 1222256"/>
                <a:gd name="connsiteX34" fmla="*/ 532243 w 1237473"/>
                <a:gd name="connsiteY34" fmla="*/ 264569 h 1222256"/>
                <a:gd name="connsiteX35" fmla="*/ 528483 w 1237473"/>
                <a:gd name="connsiteY35" fmla="*/ 266085 h 1222256"/>
                <a:gd name="connsiteX36" fmla="*/ 522467 w 1237473"/>
                <a:gd name="connsiteY36" fmla="*/ 262295 h 1222256"/>
                <a:gd name="connsiteX37" fmla="*/ 454521 w 1237473"/>
                <a:gd name="connsiteY37" fmla="*/ 163622 h 1222256"/>
                <a:gd name="connsiteX38" fmla="*/ 437845 w 1237473"/>
                <a:gd name="connsiteY38" fmla="*/ 157968 h 1222256"/>
                <a:gd name="connsiteX39" fmla="*/ 424895 w 1237473"/>
                <a:gd name="connsiteY39" fmla="*/ 154156 h 1222256"/>
                <a:gd name="connsiteX40" fmla="*/ 344157 w 1237473"/>
                <a:gd name="connsiteY40" fmla="*/ 125946 h 1222256"/>
                <a:gd name="connsiteX41" fmla="*/ 314451 w 1237473"/>
                <a:gd name="connsiteY41" fmla="*/ 88588 h 1222256"/>
                <a:gd name="connsiteX42" fmla="*/ 318069 w 1237473"/>
                <a:gd name="connsiteY42" fmla="*/ 65049 h 1222256"/>
                <a:gd name="connsiteX43" fmla="*/ 325515 w 1237473"/>
                <a:gd name="connsiteY43" fmla="*/ 55535 h 1222256"/>
                <a:gd name="connsiteX44" fmla="*/ 299657 w 1237473"/>
                <a:gd name="connsiteY44" fmla="*/ 62444 h 1222256"/>
                <a:gd name="connsiteX45" fmla="*/ 208979 w 1237473"/>
                <a:gd name="connsiteY45" fmla="*/ 95242 h 1222256"/>
                <a:gd name="connsiteX46" fmla="*/ 136587 w 1237473"/>
                <a:gd name="connsiteY46" fmla="*/ 121785 h 1222256"/>
                <a:gd name="connsiteX47" fmla="*/ 132779 w 1237473"/>
                <a:gd name="connsiteY47" fmla="*/ 122544 h 1222256"/>
                <a:gd name="connsiteX48" fmla="*/ 48195 w 1237473"/>
                <a:gd name="connsiteY48" fmla="*/ 142261 h 1222256"/>
                <a:gd name="connsiteX49" fmla="*/ 20003 w 1237473"/>
                <a:gd name="connsiteY49" fmla="*/ 136194 h 1222256"/>
                <a:gd name="connsiteX50" fmla="*/ 191 w 1237473"/>
                <a:gd name="connsiteY50" fmla="*/ 113443 h 1222256"/>
                <a:gd name="connsiteX51" fmla="*/ 4763 w 1237473"/>
                <a:gd name="connsiteY51" fmla="*/ 105101 h 1222256"/>
                <a:gd name="connsiteX52" fmla="*/ 13907 w 1237473"/>
                <a:gd name="connsiteY52" fmla="*/ 109651 h 1222256"/>
                <a:gd name="connsiteX53" fmla="*/ 26099 w 1237473"/>
                <a:gd name="connsiteY53" fmla="*/ 124060 h 1222256"/>
                <a:gd name="connsiteX54" fmla="*/ 128207 w 1237473"/>
                <a:gd name="connsiteY54" fmla="*/ 109651 h 1222256"/>
                <a:gd name="connsiteX55" fmla="*/ 132015 w 1237473"/>
                <a:gd name="connsiteY55" fmla="*/ 108135 h 1222256"/>
                <a:gd name="connsiteX56" fmla="*/ 203643 w 1237473"/>
                <a:gd name="connsiteY56" fmla="*/ 82350 h 1222256"/>
                <a:gd name="connsiteX57" fmla="*/ 295561 w 1237473"/>
                <a:gd name="connsiteY57" fmla="*/ 49172 h 1222256"/>
                <a:gd name="connsiteX58" fmla="*/ 350577 w 1237473"/>
                <a:gd name="connsiteY58" fmla="*/ 34534 h 1222256"/>
                <a:gd name="connsiteX59" fmla="*/ 354343 w 1237473"/>
                <a:gd name="connsiteY59" fmla="*/ 32264 h 1222256"/>
                <a:gd name="connsiteX60" fmla="*/ 376147 w 1237473"/>
                <a:gd name="connsiteY60" fmla="*/ 25307 h 1222256"/>
                <a:gd name="connsiteX61" fmla="*/ 575711 w 1237473"/>
                <a:gd name="connsiteY61" fmla="*/ 13109 h 1222256"/>
                <a:gd name="connsiteX62" fmla="*/ 774513 w 1237473"/>
                <a:gd name="connsiteY62" fmla="*/ 147 h 1222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237473" h="1222256">
                  <a:moveTo>
                    <a:pt x="860235" y="300186"/>
                  </a:moveTo>
                  <a:cubicBezTo>
                    <a:pt x="907485" y="314656"/>
                    <a:pt x="946353" y="348929"/>
                    <a:pt x="966931" y="395387"/>
                  </a:cubicBezTo>
                  <a:cubicBezTo>
                    <a:pt x="989031" y="444892"/>
                    <a:pt x="1021039" y="524861"/>
                    <a:pt x="1049999" y="626155"/>
                  </a:cubicBezTo>
                  <a:cubicBezTo>
                    <a:pt x="1061431" y="665759"/>
                    <a:pt x="1072863" y="713741"/>
                    <a:pt x="1085057" y="764769"/>
                  </a:cubicBezTo>
                  <a:cubicBezTo>
                    <a:pt x="1120495" y="913283"/>
                    <a:pt x="1162791" y="1088787"/>
                    <a:pt x="1229631" y="1198745"/>
                  </a:cubicBezTo>
                  <a:lnTo>
                    <a:pt x="1237473" y="1209577"/>
                  </a:lnTo>
                  <a:lnTo>
                    <a:pt x="1229375" y="1222256"/>
                  </a:lnTo>
                  <a:lnTo>
                    <a:pt x="1218913" y="1207896"/>
                  </a:lnTo>
                  <a:cubicBezTo>
                    <a:pt x="1150217" y="1095689"/>
                    <a:pt x="1107349" y="918043"/>
                    <a:pt x="1071339" y="767815"/>
                  </a:cubicBezTo>
                  <a:cubicBezTo>
                    <a:pt x="1059145" y="716787"/>
                    <a:pt x="1047713" y="668806"/>
                    <a:pt x="1036281" y="629964"/>
                  </a:cubicBezTo>
                  <a:cubicBezTo>
                    <a:pt x="1008083" y="529431"/>
                    <a:pt x="976075" y="450223"/>
                    <a:pt x="953975" y="400718"/>
                  </a:cubicBezTo>
                  <a:cubicBezTo>
                    <a:pt x="935683" y="358830"/>
                    <a:pt x="899865" y="326842"/>
                    <a:pt x="855663" y="313895"/>
                  </a:cubicBezTo>
                  <a:cubicBezTo>
                    <a:pt x="851853" y="312371"/>
                    <a:pt x="850327" y="308563"/>
                    <a:pt x="851091" y="304755"/>
                  </a:cubicBezTo>
                  <a:cubicBezTo>
                    <a:pt x="852615" y="300947"/>
                    <a:pt x="856425" y="299424"/>
                    <a:pt x="860235" y="300186"/>
                  </a:cubicBezTo>
                  <a:close/>
                  <a:moveTo>
                    <a:pt x="774513" y="147"/>
                  </a:moveTo>
                  <a:cubicBezTo>
                    <a:pt x="778321" y="-615"/>
                    <a:pt x="782129" y="1672"/>
                    <a:pt x="782891" y="4722"/>
                  </a:cubicBezTo>
                  <a:cubicBezTo>
                    <a:pt x="783653" y="8534"/>
                    <a:pt x="781367" y="12346"/>
                    <a:pt x="777559" y="13871"/>
                  </a:cubicBezTo>
                  <a:cubicBezTo>
                    <a:pt x="711293" y="30644"/>
                    <a:pt x="641979" y="29119"/>
                    <a:pt x="574949" y="26832"/>
                  </a:cubicBezTo>
                  <a:cubicBezTo>
                    <a:pt x="542577" y="26070"/>
                    <a:pt x="509635" y="25307"/>
                    <a:pt x="476881" y="26641"/>
                  </a:cubicBezTo>
                  <a:lnTo>
                    <a:pt x="392793" y="37390"/>
                  </a:lnTo>
                  <a:lnTo>
                    <a:pt x="392619" y="37607"/>
                  </a:lnTo>
                  <a:lnTo>
                    <a:pt x="367845" y="44226"/>
                  </a:lnTo>
                  <a:lnTo>
                    <a:pt x="342633" y="55041"/>
                  </a:lnTo>
                  <a:cubicBezTo>
                    <a:pt x="331969" y="63428"/>
                    <a:pt x="326637" y="75627"/>
                    <a:pt x="328161" y="86301"/>
                  </a:cubicBezTo>
                  <a:cubicBezTo>
                    <a:pt x="330445" y="96212"/>
                    <a:pt x="338063" y="105361"/>
                    <a:pt x="351773" y="113748"/>
                  </a:cubicBezTo>
                  <a:cubicBezTo>
                    <a:pt x="374623" y="128234"/>
                    <a:pt x="402045" y="134333"/>
                    <a:pt x="427943" y="141195"/>
                  </a:cubicBezTo>
                  <a:cubicBezTo>
                    <a:pt x="432513" y="141957"/>
                    <a:pt x="437083" y="142720"/>
                    <a:pt x="441653" y="144244"/>
                  </a:cubicBezTo>
                  <a:cubicBezTo>
                    <a:pt x="511729" y="161780"/>
                    <a:pt x="580281" y="193802"/>
                    <a:pt x="625983" y="218199"/>
                  </a:cubicBezTo>
                  <a:cubicBezTo>
                    <a:pt x="629029" y="219724"/>
                    <a:pt x="630553" y="224298"/>
                    <a:pt x="628267" y="227348"/>
                  </a:cubicBezTo>
                  <a:cubicBezTo>
                    <a:pt x="627505" y="229635"/>
                    <a:pt x="625221" y="231160"/>
                    <a:pt x="622175" y="231160"/>
                  </a:cubicBezTo>
                  <a:cubicBezTo>
                    <a:pt x="621413" y="231160"/>
                    <a:pt x="619889" y="231160"/>
                    <a:pt x="619127" y="230398"/>
                  </a:cubicBezTo>
                  <a:cubicBezTo>
                    <a:pt x="597039" y="218581"/>
                    <a:pt x="569047" y="204857"/>
                    <a:pt x="537913" y="191896"/>
                  </a:cubicBezTo>
                  <a:lnTo>
                    <a:pt x="476655" y="171127"/>
                  </a:lnTo>
                  <a:lnTo>
                    <a:pt x="534499" y="255474"/>
                  </a:lnTo>
                  <a:cubicBezTo>
                    <a:pt x="536003" y="258506"/>
                    <a:pt x="535251" y="263053"/>
                    <a:pt x="532243" y="264569"/>
                  </a:cubicBezTo>
                  <a:cubicBezTo>
                    <a:pt x="530739" y="265327"/>
                    <a:pt x="529987" y="266085"/>
                    <a:pt x="528483" y="266085"/>
                  </a:cubicBezTo>
                  <a:cubicBezTo>
                    <a:pt x="526227" y="266085"/>
                    <a:pt x="523971" y="264569"/>
                    <a:pt x="522467" y="262295"/>
                  </a:cubicBezTo>
                  <a:lnTo>
                    <a:pt x="454521" y="163622"/>
                  </a:lnTo>
                  <a:lnTo>
                    <a:pt x="437845" y="157968"/>
                  </a:lnTo>
                  <a:cubicBezTo>
                    <a:pt x="433275" y="156443"/>
                    <a:pt x="428705" y="155681"/>
                    <a:pt x="424895" y="154156"/>
                  </a:cubicBezTo>
                  <a:cubicBezTo>
                    <a:pt x="397475" y="148056"/>
                    <a:pt x="369291" y="141195"/>
                    <a:pt x="344157" y="125946"/>
                  </a:cubicBezTo>
                  <a:cubicBezTo>
                    <a:pt x="327399" y="115272"/>
                    <a:pt x="317497" y="103074"/>
                    <a:pt x="314451" y="88588"/>
                  </a:cubicBezTo>
                  <a:cubicBezTo>
                    <a:pt x="313309" y="80964"/>
                    <a:pt x="314641" y="72768"/>
                    <a:pt x="318069" y="65049"/>
                  </a:cubicBezTo>
                  <a:lnTo>
                    <a:pt x="325515" y="55535"/>
                  </a:lnTo>
                  <a:lnTo>
                    <a:pt x="299657" y="62444"/>
                  </a:lnTo>
                  <a:cubicBezTo>
                    <a:pt x="268987" y="72492"/>
                    <a:pt x="238697" y="83867"/>
                    <a:pt x="208979" y="95242"/>
                  </a:cubicBezTo>
                  <a:cubicBezTo>
                    <a:pt x="185355" y="103584"/>
                    <a:pt x="160971" y="113443"/>
                    <a:pt x="136587" y="121785"/>
                  </a:cubicBezTo>
                  <a:lnTo>
                    <a:pt x="132779" y="122544"/>
                  </a:lnTo>
                  <a:cubicBezTo>
                    <a:pt x="112967" y="129369"/>
                    <a:pt x="77915" y="142261"/>
                    <a:pt x="48195" y="142261"/>
                  </a:cubicBezTo>
                  <a:cubicBezTo>
                    <a:pt x="37527" y="142261"/>
                    <a:pt x="27623" y="139986"/>
                    <a:pt x="20003" y="136194"/>
                  </a:cubicBezTo>
                  <a:cubicBezTo>
                    <a:pt x="10095" y="131644"/>
                    <a:pt x="3239" y="124060"/>
                    <a:pt x="191" y="113443"/>
                  </a:cubicBezTo>
                  <a:cubicBezTo>
                    <a:pt x="-573" y="109651"/>
                    <a:pt x="951" y="105860"/>
                    <a:pt x="4763" y="105101"/>
                  </a:cubicBezTo>
                  <a:cubicBezTo>
                    <a:pt x="8571" y="103584"/>
                    <a:pt x="12383" y="105860"/>
                    <a:pt x="13907" y="109651"/>
                  </a:cubicBezTo>
                  <a:cubicBezTo>
                    <a:pt x="16191" y="115718"/>
                    <a:pt x="20003" y="121027"/>
                    <a:pt x="26099" y="124060"/>
                  </a:cubicBezTo>
                  <a:cubicBezTo>
                    <a:pt x="51243" y="136194"/>
                    <a:pt x="105347" y="117993"/>
                    <a:pt x="128207" y="109651"/>
                  </a:cubicBezTo>
                  <a:lnTo>
                    <a:pt x="132015" y="108135"/>
                  </a:lnTo>
                  <a:cubicBezTo>
                    <a:pt x="156399" y="99793"/>
                    <a:pt x="180023" y="90692"/>
                    <a:pt x="203643" y="82350"/>
                  </a:cubicBezTo>
                  <a:cubicBezTo>
                    <a:pt x="233743" y="70975"/>
                    <a:pt x="264415" y="59410"/>
                    <a:pt x="295561" y="49172"/>
                  </a:cubicBezTo>
                  <a:lnTo>
                    <a:pt x="350577" y="34534"/>
                  </a:lnTo>
                  <a:lnTo>
                    <a:pt x="354343" y="32264"/>
                  </a:lnTo>
                  <a:cubicBezTo>
                    <a:pt x="361485" y="29310"/>
                    <a:pt x="368911" y="27213"/>
                    <a:pt x="376147" y="25307"/>
                  </a:cubicBezTo>
                  <a:cubicBezTo>
                    <a:pt x="441653" y="10059"/>
                    <a:pt x="509443" y="11584"/>
                    <a:pt x="575711" y="13109"/>
                  </a:cubicBezTo>
                  <a:cubicBezTo>
                    <a:pt x="641979" y="14633"/>
                    <a:pt x="709769" y="16158"/>
                    <a:pt x="774513" y="147"/>
                  </a:cubicBezTo>
                  <a:close/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64" name="Freeform 82">
              <a:extLst>
                <a:ext uri="{FF2B5EF4-FFF2-40B4-BE49-F238E27FC236}">
                  <a16:creationId xmlns:a16="http://schemas.microsoft.com/office/drawing/2014/main" id="{1AB91643-35D7-4964-B8BD-06BFE37B5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1750" y="5429250"/>
              <a:ext cx="5019675" cy="3052763"/>
            </a:xfrm>
            <a:custGeom>
              <a:avLst/>
              <a:gdLst>
                <a:gd name="T0" fmla="*/ 6286 w 6596"/>
                <a:gd name="T1" fmla="*/ 4011 h 4011"/>
                <a:gd name="T2" fmla="*/ 310 w 6596"/>
                <a:gd name="T3" fmla="*/ 4011 h 4011"/>
                <a:gd name="T4" fmla="*/ 0 w 6596"/>
                <a:gd name="T5" fmla="*/ 3701 h 4011"/>
                <a:gd name="T6" fmla="*/ 0 w 6596"/>
                <a:gd name="T7" fmla="*/ 310 h 4011"/>
                <a:gd name="T8" fmla="*/ 310 w 6596"/>
                <a:gd name="T9" fmla="*/ 0 h 4011"/>
                <a:gd name="T10" fmla="*/ 6286 w 6596"/>
                <a:gd name="T11" fmla="*/ 0 h 4011"/>
                <a:gd name="T12" fmla="*/ 6596 w 6596"/>
                <a:gd name="T13" fmla="*/ 310 h 4011"/>
                <a:gd name="T14" fmla="*/ 6596 w 6596"/>
                <a:gd name="T15" fmla="*/ 3701 h 4011"/>
                <a:gd name="T16" fmla="*/ 6286 w 6596"/>
                <a:gd name="T17" fmla="*/ 4011 h 4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96" h="4011">
                  <a:moveTo>
                    <a:pt x="6286" y="4011"/>
                  </a:moveTo>
                  <a:lnTo>
                    <a:pt x="310" y="4011"/>
                  </a:lnTo>
                  <a:cubicBezTo>
                    <a:pt x="138" y="4011"/>
                    <a:pt x="0" y="3872"/>
                    <a:pt x="0" y="3701"/>
                  </a:cubicBezTo>
                  <a:lnTo>
                    <a:pt x="0" y="310"/>
                  </a:lnTo>
                  <a:cubicBezTo>
                    <a:pt x="0" y="139"/>
                    <a:pt x="138" y="0"/>
                    <a:pt x="310" y="0"/>
                  </a:cubicBezTo>
                  <a:lnTo>
                    <a:pt x="6286" y="0"/>
                  </a:lnTo>
                  <a:cubicBezTo>
                    <a:pt x="6457" y="0"/>
                    <a:pt x="6596" y="139"/>
                    <a:pt x="6596" y="310"/>
                  </a:cubicBezTo>
                  <a:lnTo>
                    <a:pt x="6596" y="3701"/>
                  </a:lnTo>
                  <a:cubicBezTo>
                    <a:pt x="6596" y="3872"/>
                    <a:pt x="6457" y="4011"/>
                    <a:pt x="6286" y="4011"/>
                  </a:cubicBezTo>
                  <a:close/>
                </a:path>
              </a:pathLst>
            </a:custGeom>
            <a:solidFill>
              <a:srgbClr val="518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65" name="Freeform 83">
              <a:extLst>
                <a:ext uri="{FF2B5EF4-FFF2-40B4-BE49-F238E27FC236}">
                  <a16:creationId xmlns:a16="http://schemas.microsoft.com/office/drawing/2014/main" id="{2680C90F-EBD3-4383-B3FB-64E1202BC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4588" y="8342313"/>
              <a:ext cx="909638" cy="3254375"/>
            </a:xfrm>
            <a:custGeom>
              <a:avLst/>
              <a:gdLst>
                <a:gd name="T0" fmla="*/ 0 w 1196"/>
                <a:gd name="T1" fmla="*/ 2770 h 4276"/>
                <a:gd name="T2" fmla="*/ 242 w 1196"/>
                <a:gd name="T3" fmla="*/ 1347 h 4276"/>
                <a:gd name="T4" fmla="*/ 177 w 1196"/>
                <a:gd name="T5" fmla="*/ 32 h 4276"/>
                <a:gd name="T6" fmla="*/ 388 w 1196"/>
                <a:gd name="T7" fmla="*/ 685 h 4276"/>
                <a:gd name="T8" fmla="*/ 618 w 1196"/>
                <a:gd name="T9" fmla="*/ 620 h 4276"/>
                <a:gd name="T10" fmla="*/ 783 w 1196"/>
                <a:gd name="T11" fmla="*/ 608 h 4276"/>
                <a:gd name="T12" fmla="*/ 964 w 1196"/>
                <a:gd name="T13" fmla="*/ 718 h 4276"/>
                <a:gd name="T14" fmla="*/ 913 w 1196"/>
                <a:gd name="T15" fmla="*/ 1424 h 4276"/>
                <a:gd name="T16" fmla="*/ 894 w 1196"/>
                <a:gd name="T17" fmla="*/ 1617 h 4276"/>
                <a:gd name="T18" fmla="*/ 943 w 1196"/>
                <a:gd name="T19" fmla="*/ 1866 h 4276"/>
                <a:gd name="T20" fmla="*/ 1022 w 1196"/>
                <a:gd name="T21" fmla="*/ 2344 h 4276"/>
                <a:gd name="T22" fmla="*/ 1196 w 1196"/>
                <a:gd name="T23" fmla="*/ 3291 h 4276"/>
                <a:gd name="T24" fmla="*/ 0 w 1196"/>
                <a:gd name="T25" fmla="*/ 2770 h 4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96" h="4276">
                  <a:moveTo>
                    <a:pt x="0" y="2770"/>
                  </a:moveTo>
                  <a:cubicBezTo>
                    <a:pt x="0" y="2770"/>
                    <a:pt x="356" y="2276"/>
                    <a:pt x="242" y="1347"/>
                  </a:cubicBezTo>
                  <a:cubicBezTo>
                    <a:pt x="128" y="417"/>
                    <a:pt x="39" y="63"/>
                    <a:pt x="177" y="32"/>
                  </a:cubicBezTo>
                  <a:cubicBezTo>
                    <a:pt x="315" y="0"/>
                    <a:pt x="388" y="685"/>
                    <a:pt x="388" y="685"/>
                  </a:cubicBezTo>
                  <a:cubicBezTo>
                    <a:pt x="388" y="685"/>
                    <a:pt x="446" y="514"/>
                    <a:pt x="618" y="620"/>
                  </a:cubicBezTo>
                  <a:cubicBezTo>
                    <a:pt x="618" y="620"/>
                    <a:pt x="694" y="511"/>
                    <a:pt x="783" y="608"/>
                  </a:cubicBezTo>
                  <a:cubicBezTo>
                    <a:pt x="783" y="608"/>
                    <a:pt x="899" y="531"/>
                    <a:pt x="964" y="718"/>
                  </a:cubicBezTo>
                  <a:cubicBezTo>
                    <a:pt x="1021" y="883"/>
                    <a:pt x="1006" y="1198"/>
                    <a:pt x="913" y="1424"/>
                  </a:cubicBezTo>
                  <a:cubicBezTo>
                    <a:pt x="888" y="1486"/>
                    <a:pt x="881" y="1553"/>
                    <a:pt x="894" y="1617"/>
                  </a:cubicBezTo>
                  <a:cubicBezTo>
                    <a:pt x="909" y="1687"/>
                    <a:pt x="925" y="1771"/>
                    <a:pt x="943" y="1866"/>
                  </a:cubicBezTo>
                  <a:cubicBezTo>
                    <a:pt x="987" y="2102"/>
                    <a:pt x="1012" y="2276"/>
                    <a:pt x="1022" y="2344"/>
                  </a:cubicBezTo>
                  <a:cubicBezTo>
                    <a:pt x="1052" y="2541"/>
                    <a:pt x="1103" y="2844"/>
                    <a:pt x="1196" y="3291"/>
                  </a:cubicBezTo>
                  <a:cubicBezTo>
                    <a:pt x="1196" y="3291"/>
                    <a:pt x="461" y="4276"/>
                    <a:pt x="0" y="2770"/>
                  </a:cubicBezTo>
                  <a:close/>
                </a:path>
              </a:pathLst>
            </a:custGeom>
            <a:solidFill>
              <a:srgbClr val="F39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73AA51C-D2AD-43EE-B02C-FAB75157F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4760" y="8798580"/>
              <a:ext cx="644667" cy="1945331"/>
            </a:xfrm>
            <a:custGeom>
              <a:avLst/>
              <a:gdLst>
                <a:gd name="connsiteX0" fmla="*/ 452187 w 644667"/>
                <a:gd name="connsiteY0" fmla="*/ 608880 h 1945331"/>
                <a:gd name="connsiteX1" fmla="*/ 455990 w 644667"/>
                <a:gd name="connsiteY1" fmla="*/ 618015 h 1945331"/>
                <a:gd name="connsiteX2" fmla="*/ 451427 w 644667"/>
                <a:gd name="connsiteY2" fmla="*/ 630194 h 1945331"/>
                <a:gd name="connsiteX3" fmla="*/ 436978 w 644667"/>
                <a:gd name="connsiteY3" fmla="*/ 772538 h 1945331"/>
                <a:gd name="connsiteX4" fmla="*/ 474241 w 644667"/>
                <a:gd name="connsiteY4" fmla="*/ 962077 h 1945331"/>
                <a:gd name="connsiteX5" fmla="*/ 532798 w 644667"/>
                <a:gd name="connsiteY5" fmla="*/ 1316034 h 1945331"/>
                <a:gd name="connsiteX6" fmla="*/ 534319 w 644667"/>
                <a:gd name="connsiteY6" fmla="*/ 1325930 h 1945331"/>
                <a:gd name="connsiteX7" fmla="*/ 626290 w 644667"/>
                <a:gd name="connsiteY7" fmla="*/ 1847339 h 1945331"/>
                <a:gd name="connsiteX8" fmla="*/ 644667 w 644667"/>
                <a:gd name="connsiteY8" fmla="*/ 1938168 h 1945331"/>
                <a:gd name="connsiteX9" fmla="*/ 631824 w 644667"/>
                <a:gd name="connsiteY9" fmla="*/ 1945331 h 1945331"/>
                <a:gd name="connsiteX10" fmla="*/ 612601 w 644667"/>
                <a:gd name="connsiteY10" fmla="*/ 1850265 h 1945331"/>
                <a:gd name="connsiteX11" fmla="*/ 520631 w 644667"/>
                <a:gd name="connsiteY11" fmla="*/ 1328213 h 1945331"/>
                <a:gd name="connsiteX12" fmla="*/ 519110 w 644667"/>
                <a:gd name="connsiteY12" fmla="*/ 1317556 h 1945331"/>
                <a:gd name="connsiteX13" fmla="*/ 460553 w 644667"/>
                <a:gd name="connsiteY13" fmla="*/ 964360 h 1945331"/>
                <a:gd name="connsiteX14" fmla="*/ 423289 w 644667"/>
                <a:gd name="connsiteY14" fmla="*/ 775583 h 1945331"/>
                <a:gd name="connsiteX15" fmla="*/ 438499 w 644667"/>
                <a:gd name="connsiteY15" fmla="*/ 624866 h 1945331"/>
                <a:gd name="connsiteX16" fmla="*/ 443062 w 644667"/>
                <a:gd name="connsiteY16" fmla="*/ 612686 h 1945331"/>
                <a:gd name="connsiteX17" fmla="*/ 452187 w 644667"/>
                <a:gd name="connsiteY17" fmla="*/ 608880 h 1945331"/>
                <a:gd name="connsiteX18" fmla="*/ 227399 w 644667"/>
                <a:gd name="connsiteY18" fmla="*/ 282072 h 1945331"/>
                <a:gd name="connsiteX19" fmla="*/ 193973 w 644667"/>
                <a:gd name="connsiteY19" fmla="*/ 336855 h 1945331"/>
                <a:gd name="connsiteX20" fmla="*/ 177288 w 644667"/>
                <a:gd name="connsiteY20" fmla="*/ 367998 h 1945331"/>
                <a:gd name="connsiteX21" fmla="*/ 158966 w 644667"/>
                <a:gd name="connsiteY21" fmla="*/ 400505 h 1945331"/>
                <a:gd name="connsiteX22" fmla="*/ 159558 w 644667"/>
                <a:gd name="connsiteY22" fmla="*/ 401041 h 1945331"/>
                <a:gd name="connsiteX23" fmla="*/ 183125 w 644667"/>
                <a:gd name="connsiteY23" fmla="*/ 443845 h 1945331"/>
                <a:gd name="connsiteX24" fmla="*/ 208212 w 644667"/>
                <a:gd name="connsiteY24" fmla="*/ 449196 h 1945331"/>
                <a:gd name="connsiteX25" fmla="*/ 229497 w 644667"/>
                <a:gd name="connsiteY25" fmla="*/ 431616 h 1945331"/>
                <a:gd name="connsiteX26" fmla="*/ 238620 w 644667"/>
                <a:gd name="connsiteY26" fmla="*/ 368174 h 1945331"/>
                <a:gd name="connsiteX27" fmla="*/ 238950 w 644667"/>
                <a:gd name="connsiteY27" fmla="*/ 367842 h 1945331"/>
                <a:gd name="connsiteX28" fmla="*/ 230751 w 644667"/>
                <a:gd name="connsiteY28" fmla="*/ 325004 h 1945331"/>
                <a:gd name="connsiteX29" fmla="*/ 344182 w 644667"/>
                <a:gd name="connsiteY29" fmla="*/ 175054 h 1945331"/>
                <a:gd name="connsiteX30" fmla="*/ 321384 w 644667"/>
                <a:gd name="connsiteY30" fmla="*/ 197089 h 1945331"/>
                <a:gd name="connsiteX31" fmla="*/ 306216 w 644667"/>
                <a:gd name="connsiteY31" fmla="*/ 206964 h 1945331"/>
                <a:gd name="connsiteX32" fmla="*/ 268391 w 644667"/>
                <a:gd name="connsiteY32" fmla="*/ 234594 h 1945331"/>
                <a:gd name="connsiteX33" fmla="*/ 239729 w 644667"/>
                <a:gd name="connsiteY33" fmla="*/ 264300 h 1945331"/>
                <a:gd name="connsiteX34" fmla="*/ 239812 w 644667"/>
                <a:gd name="connsiteY34" fmla="*/ 264382 h 1945331"/>
                <a:gd name="connsiteX35" fmla="*/ 256599 w 644667"/>
                <a:gd name="connsiteY35" fmla="*/ 384486 h 1945331"/>
                <a:gd name="connsiteX36" fmla="*/ 284069 w 644667"/>
                <a:gd name="connsiteY36" fmla="*/ 426295 h 1945331"/>
                <a:gd name="connsiteX37" fmla="*/ 324511 w 644667"/>
                <a:gd name="connsiteY37" fmla="*/ 408811 h 1945331"/>
                <a:gd name="connsiteX38" fmla="*/ 340535 w 644667"/>
                <a:gd name="connsiteY38" fmla="*/ 354080 h 1945331"/>
                <a:gd name="connsiteX39" fmla="*/ 347784 w 644667"/>
                <a:gd name="connsiteY39" fmla="*/ 246423 h 1945331"/>
                <a:gd name="connsiteX40" fmla="*/ 344006 w 644667"/>
                <a:gd name="connsiteY40" fmla="*/ 96 h 1945331"/>
                <a:gd name="connsiteX41" fmla="*/ 350809 w 644667"/>
                <a:gd name="connsiteY41" fmla="*/ 6858 h 1945331"/>
                <a:gd name="connsiteX42" fmla="*/ 352321 w 644667"/>
                <a:gd name="connsiteY42" fmla="*/ 91008 h 1945331"/>
                <a:gd name="connsiteX43" fmla="*/ 351860 w 644667"/>
                <a:gd name="connsiteY43" fmla="*/ 91466 h 1945331"/>
                <a:gd name="connsiteX44" fmla="*/ 354659 w 644667"/>
                <a:gd name="connsiteY44" fmla="*/ 93879 h 1945331"/>
                <a:gd name="connsiteX45" fmla="*/ 365372 w 644667"/>
                <a:gd name="connsiteY45" fmla="*/ 116572 h 1945331"/>
                <a:gd name="connsiteX46" fmla="*/ 364791 w 644667"/>
                <a:gd name="connsiteY46" fmla="*/ 142932 h 1945331"/>
                <a:gd name="connsiteX47" fmla="*/ 356462 w 644667"/>
                <a:gd name="connsiteY47" fmla="*/ 160315 h 1945331"/>
                <a:gd name="connsiteX48" fmla="*/ 357323 w 644667"/>
                <a:gd name="connsiteY48" fmla="*/ 161001 h 1945331"/>
                <a:gd name="connsiteX49" fmla="*/ 354270 w 644667"/>
                <a:gd name="connsiteY49" fmla="*/ 355601 h 1945331"/>
                <a:gd name="connsiteX50" fmla="*/ 352709 w 644667"/>
                <a:gd name="connsiteY50" fmla="*/ 365169 h 1945331"/>
                <a:gd name="connsiteX51" fmla="*/ 353260 w 644667"/>
                <a:gd name="connsiteY51" fmla="*/ 365610 h 1945331"/>
                <a:gd name="connsiteX52" fmla="*/ 375348 w 644667"/>
                <a:gd name="connsiteY52" fmla="*/ 430282 h 1945331"/>
                <a:gd name="connsiteX53" fmla="*/ 395150 w 644667"/>
                <a:gd name="connsiteY53" fmla="*/ 430282 h 1945331"/>
                <a:gd name="connsiteX54" fmla="*/ 412668 w 644667"/>
                <a:gd name="connsiteY54" fmla="*/ 415826 h 1945331"/>
                <a:gd name="connsiteX55" fmla="*/ 443895 w 644667"/>
                <a:gd name="connsiteY55" fmla="*/ 320720 h 1945331"/>
                <a:gd name="connsiteX56" fmla="*/ 444656 w 644667"/>
                <a:gd name="connsiteY56" fmla="*/ 318437 h 1945331"/>
                <a:gd name="connsiteX57" fmla="*/ 456081 w 644667"/>
                <a:gd name="connsiteY57" fmla="*/ 160181 h 1945331"/>
                <a:gd name="connsiteX58" fmla="*/ 463697 w 644667"/>
                <a:gd name="connsiteY58" fmla="*/ 153333 h 1945331"/>
                <a:gd name="connsiteX59" fmla="*/ 470552 w 644667"/>
                <a:gd name="connsiteY59" fmla="*/ 160181 h 1945331"/>
                <a:gd name="connsiteX60" fmla="*/ 458366 w 644667"/>
                <a:gd name="connsiteY60" fmla="*/ 320720 h 1945331"/>
                <a:gd name="connsiteX61" fmla="*/ 457604 w 644667"/>
                <a:gd name="connsiteY61" fmla="*/ 323002 h 1945331"/>
                <a:gd name="connsiteX62" fmla="*/ 424092 w 644667"/>
                <a:gd name="connsiteY62" fmla="*/ 424196 h 1945331"/>
                <a:gd name="connsiteX63" fmla="*/ 400482 w 644667"/>
                <a:gd name="connsiteY63" fmla="*/ 443217 h 1945331"/>
                <a:gd name="connsiteX64" fmla="*/ 384487 w 644667"/>
                <a:gd name="connsiteY64" fmla="*/ 447021 h 1945331"/>
                <a:gd name="connsiteX65" fmla="*/ 367731 w 644667"/>
                <a:gd name="connsiteY65" fmla="*/ 441695 h 1945331"/>
                <a:gd name="connsiteX66" fmla="*/ 346786 w 644667"/>
                <a:gd name="connsiteY66" fmla="*/ 410120 h 1945331"/>
                <a:gd name="connsiteX67" fmla="*/ 344656 w 644667"/>
                <a:gd name="connsiteY67" fmla="*/ 397463 h 1945331"/>
                <a:gd name="connsiteX68" fmla="*/ 336720 w 644667"/>
                <a:gd name="connsiteY68" fmla="*/ 416413 h 1945331"/>
                <a:gd name="connsiteX69" fmla="*/ 293226 w 644667"/>
                <a:gd name="connsiteY69" fmla="*/ 442258 h 1945331"/>
                <a:gd name="connsiteX70" fmla="*/ 278728 w 644667"/>
                <a:gd name="connsiteY70" fmla="*/ 439217 h 1945331"/>
                <a:gd name="connsiteX71" fmla="*/ 254787 w 644667"/>
                <a:gd name="connsiteY71" fmla="*/ 417173 h 1945331"/>
                <a:gd name="connsiteX72" fmla="*/ 250560 w 644667"/>
                <a:gd name="connsiteY72" fmla="*/ 406931 h 1945331"/>
                <a:gd name="connsiteX73" fmla="*/ 241661 w 644667"/>
                <a:gd name="connsiteY73" fmla="*/ 437731 h 1945331"/>
                <a:gd name="connsiteX74" fmla="*/ 211252 w 644667"/>
                <a:gd name="connsiteY74" fmla="*/ 462954 h 1945331"/>
                <a:gd name="connsiteX75" fmla="*/ 202130 w 644667"/>
                <a:gd name="connsiteY75" fmla="*/ 464483 h 1945331"/>
                <a:gd name="connsiteX76" fmla="*/ 175522 w 644667"/>
                <a:gd name="connsiteY76" fmla="*/ 454546 h 1945331"/>
                <a:gd name="connsiteX77" fmla="*/ 155282 w 644667"/>
                <a:gd name="connsiteY77" fmla="*/ 431616 h 1945331"/>
                <a:gd name="connsiteX78" fmla="*/ 150312 w 644667"/>
                <a:gd name="connsiteY78" fmla="*/ 415868 h 1945331"/>
                <a:gd name="connsiteX79" fmla="*/ 118133 w 644667"/>
                <a:gd name="connsiteY79" fmla="*/ 473582 h 1945331"/>
                <a:gd name="connsiteX80" fmla="*/ 104482 w 644667"/>
                <a:gd name="connsiteY80" fmla="*/ 496370 h 1945331"/>
                <a:gd name="connsiteX81" fmla="*/ 98415 w 644667"/>
                <a:gd name="connsiteY81" fmla="*/ 499408 h 1945331"/>
                <a:gd name="connsiteX82" fmla="*/ 95381 w 644667"/>
                <a:gd name="connsiteY82" fmla="*/ 498648 h 1945331"/>
                <a:gd name="connsiteX83" fmla="*/ 92347 w 644667"/>
                <a:gd name="connsiteY83" fmla="*/ 488774 h 1945331"/>
                <a:gd name="connsiteX84" fmla="*/ 105999 w 644667"/>
                <a:gd name="connsiteY84" fmla="*/ 465986 h 1945331"/>
                <a:gd name="connsiteX85" fmla="*/ 138610 w 644667"/>
                <a:gd name="connsiteY85" fmla="*/ 408257 h 1945331"/>
                <a:gd name="connsiteX86" fmla="*/ 165154 w 644667"/>
                <a:gd name="connsiteY86" fmla="*/ 361162 h 1945331"/>
                <a:gd name="connsiteX87" fmla="*/ 181839 w 644667"/>
                <a:gd name="connsiteY87" fmla="*/ 330778 h 1945331"/>
                <a:gd name="connsiteX88" fmla="*/ 224309 w 644667"/>
                <a:gd name="connsiteY88" fmla="*/ 260135 h 1945331"/>
                <a:gd name="connsiteX89" fmla="*/ 298632 w 644667"/>
                <a:gd name="connsiteY89" fmla="*/ 195570 h 1945331"/>
                <a:gd name="connsiteX90" fmla="*/ 313042 w 644667"/>
                <a:gd name="connsiteY90" fmla="*/ 185695 h 1945331"/>
                <a:gd name="connsiteX91" fmla="*/ 351720 w 644667"/>
                <a:gd name="connsiteY91" fmla="*/ 119610 h 1945331"/>
                <a:gd name="connsiteX92" fmla="*/ 327452 w 644667"/>
                <a:gd name="connsiteY92" fmla="*/ 88467 h 1945331"/>
                <a:gd name="connsiteX93" fmla="*/ 284981 w 644667"/>
                <a:gd name="connsiteY93" fmla="*/ 77073 h 1945331"/>
                <a:gd name="connsiteX94" fmla="*/ 133301 w 644667"/>
                <a:gd name="connsiteY94" fmla="*/ 118851 h 1945331"/>
                <a:gd name="connsiteX95" fmla="*/ 13474 w 644667"/>
                <a:gd name="connsiteY95" fmla="*/ 266212 h 1945331"/>
                <a:gd name="connsiteX96" fmla="*/ 4373 w 644667"/>
                <a:gd name="connsiteY96" fmla="*/ 269251 h 1945331"/>
                <a:gd name="connsiteX97" fmla="*/ 581 w 644667"/>
                <a:gd name="connsiteY97" fmla="*/ 260135 h 1945331"/>
                <a:gd name="connsiteX98" fmla="*/ 56608 w 644667"/>
                <a:gd name="connsiteY98" fmla="*/ 171548 h 1945331"/>
                <a:gd name="connsiteX99" fmla="*/ 59008 w 644667"/>
                <a:gd name="connsiteY99" fmla="*/ 169321 h 1945331"/>
                <a:gd name="connsiteX100" fmla="*/ 53059 w 644667"/>
                <a:gd name="connsiteY100" fmla="*/ 145796 h 1945331"/>
                <a:gd name="connsiteX101" fmla="*/ 38752 w 644667"/>
                <a:gd name="connsiteY101" fmla="*/ 62449 h 1945331"/>
                <a:gd name="connsiteX102" fmla="*/ 45585 w 644667"/>
                <a:gd name="connsiteY102" fmla="*/ 54908 h 1945331"/>
                <a:gd name="connsiteX103" fmla="*/ 53178 w 644667"/>
                <a:gd name="connsiteY103" fmla="*/ 61695 h 1945331"/>
                <a:gd name="connsiteX104" fmla="*/ 66737 w 644667"/>
                <a:gd name="connsiteY104" fmla="*/ 141967 h 1945331"/>
                <a:gd name="connsiteX105" fmla="*/ 70859 w 644667"/>
                <a:gd name="connsiteY105" fmla="*/ 158332 h 1945331"/>
                <a:gd name="connsiteX106" fmla="*/ 125717 w 644667"/>
                <a:gd name="connsiteY106" fmla="*/ 107457 h 1945331"/>
                <a:gd name="connsiteX107" fmla="*/ 204117 w 644667"/>
                <a:gd name="connsiteY107" fmla="*/ 70807 h 1945331"/>
                <a:gd name="connsiteX108" fmla="*/ 217124 w 644667"/>
                <a:gd name="connsiteY108" fmla="*/ 69517 h 1945331"/>
                <a:gd name="connsiteX109" fmla="*/ 213377 w 644667"/>
                <a:gd name="connsiteY109" fmla="*/ 10895 h 1945331"/>
                <a:gd name="connsiteX110" fmla="*/ 220210 w 644667"/>
                <a:gd name="connsiteY110" fmla="*/ 3281 h 1945331"/>
                <a:gd name="connsiteX111" fmla="*/ 227803 w 644667"/>
                <a:gd name="connsiteY111" fmla="*/ 9372 h 1945331"/>
                <a:gd name="connsiteX112" fmla="*/ 230735 w 644667"/>
                <a:gd name="connsiteY112" fmla="*/ 68168 h 1945331"/>
                <a:gd name="connsiteX113" fmla="*/ 286498 w 644667"/>
                <a:gd name="connsiteY113" fmla="*/ 62641 h 1945331"/>
                <a:gd name="connsiteX114" fmla="*/ 334277 w 644667"/>
                <a:gd name="connsiteY114" fmla="*/ 76313 h 1945331"/>
                <a:gd name="connsiteX115" fmla="*/ 338514 w 644667"/>
                <a:gd name="connsiteY115" fmla="*/ 79964 h 1945331"/>
                <a:gd name="connsiteX116" fmla="*/ 337202 w 644667"/>
                <a:gd name="connsiteY116" fmla="*/ 7610 h 1945331"/>
                <a:gd name="connsiteX117" fmla="*/ 344006 w 644667"/>
                <a:gd name="connsiteY117" fmla="*/ 96 h 19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644667" h="1945331">
                  <a:moveTo>
                    <a:pt x="452187" y="608880"/>
                  </a:moveTo>
                  <a:cubicBezTo>
                    <a:pt x="455229" y="610403"/>
                    <a:pt x="457511" y="614209"/>
                    <a:pt x="455990" y="618015"/>
                  </a:cubicBezTo>
                  <a:cubicBezTo>
                    <a:pt x="454469" y="621821"/>
                    <a:pt x="452948" y="626388"/>
                    <a:pt x="451427" y="630194"/>
                  </a:cubicBezTo>
                  <a:cubicBezTo>
                    <a:pt x="432415" y="675866"/>
                    <a:pt x="427852" y="725344"/>
                    <a:pt x="436978" y="772538"/>
                  </a:cubicBezTo>
                  <a:cubicBezTo>
                    <a:pt x="449906" y="835718"/>
                    <a:pt x="462834" y="898897"/>
                    <a:pt x="474241" y="962077"/>
                  </a:cubicBezTo>
                  <a:cubicBezTo>
                    <a:pt x="505421" y="1131063"/>
                    <a:pt x="525193" y="1260466"/>
                    <a:pt x="532798" y="1316034"/>
                  </a:cubicBezTo>
                  <a:lnTo>
                    <a:pt x="534319" y="1325930"/>
                  </a:lnTo>
                  <a:cubicBezTo>
                    <a:pt x="557704" y="1479502"/>
                    <a:pt x="588361" y="1654054"/>
                    <a:pt x="626290" y="1847339"/>
                  </a:cubicBezTo>
                  <a:lnTo>
                    <a:pt x="644667" y="1938168"/>
                  </a:lnTo>
                  <a:lnTo>
                    <a:pt x="631824" y="1945331"/>
                  </a:lnTo>
                  <a:lnTo>
                    <a:pt x="612601" y="1850265"/>
                  </a:lnTo>
                  <a:cubicBezTo>
                    <a:pt x="574672" y="1656766"/>
                    <a:pt x="544015" y="1481785"/>
                    <a:pt x="520631" y="1328213"/>
                  </a:cubicBezTo>
                  <a:lnTo>
                    <a:pt x="519110" y="1317556"/>
                  </a:lnTo>
                  <a:cubicBezTo>
                    <a:pt x="510744" y="1262750"/>
                    <a:pt x="491732" y="1133346"/>
                    <a:pt x="460553" y="964360"/>
                  </a:cubicBezTo>
                  <a:cubicBezTo>
                    <a:pt x="449146" y="901942"/>
                    <a:pt x="436217" y="838001"/>
                    <a:pt x="423289" y="775583"/>
                  </a:cubicBezTo>
                  <a:cubicBezTo>
                    <a:pt x="413403" y="725344"/>
                    <a:pt x="418726" y="673582"/>
                    <a:pt x="438499" y="624866"/>
                  </a:cubicBezTo>
                  <a:cubicBezTo>
                    <a:pt x="440020" y="621060"/>
                    <a:pt x="441541" y="617254"/>
                    <a:pt x="443062" y="612686"/>
                  </a:cubicBezTo>
                  <a:cubicBezTo>
                    <a:pt x="444583" y="609642"/>
                    <a:pt x="448385" y="607358"/>
                    <a:pt x="452187" y="608880"/>
                  </a:cubicBezTo>
                  <a:close/>
                  <a:moveTo>
                    <a:pt x="227399" y="282072"/>
                  </a:moveTo>
                  <a:lnTo>
                    <a:pt x="193973" y="336855"/>
                  </a:lnTo>
                  <a:cubicBezTo>
                    <a:pt x="188664" y="347489"/>
                    <a:pt x="183355" y="357364"/>
                    <a:pt x="177288" y="367998"/>
                  </a:cubicBezTo>
                  <a:lnTo>
                    <a:pt x="158966" y="400505"/>
                  </a:lnTo>
                  <a:lnTo>
                    <a:pt x="159558" y="401041"/>
                  </a:lnTo>
                  <a:cubicBezTo>
                    <a:pt x="161078" y="417093"/>
                    <a:pt x="170961" y="434673"/>
                    <a:pt x="183125" y="443845"/>
                  </a:cubicBezTo>
                  <a:cubicBezTo>
                    <a:pt x="191487" y="449196"/>
                    <a:pt x="199849" y="451489"/>
                    <a:pt x="208212" y="449196"/>
                  </a:cubicBezTo>
                  <a:cubicBezTo>
                    <a:pt x="216574" y="447667"/>
                    <a:pt x="224176" y="440788"/>
                    <a:pt x="229497" y="431616"/>
                  </a:cubicBezTo>
                  <a:cubicBezTo>
                    <a:pt x="238620" y="413271"/>
                    <a:pt x="239380" y="389576"/>
                    <a:pt x="238620" y="368174"/>
                  </a:cubicBezTo>
                  <a:lnTo>
                    <a:pt x="238950" y="367842"/>
                  </a:lnTo>
                  <a:lnTo>
                    <a:pt x="230751" y="325004"/>
                  </a:lnTo>
                  <a:close/>
                  <a:moveTo>
                    <a:pt x="344182" y="175054"/>
                  </a:moveTo>
                  <a:lnTo>
                    <a:pt x="321384" y="197089"/>
                  </a:lnTo>
                  <a:cubicBezTo>
                    <a:pt x="316076" y="200887"/>
                    <a:pt x="311525" y="203925"/>
                    <a:pt x="306216" y="206964"/>
                  </a:cubicBezTo>
                  <a:cubicBezTo>
                    <a:pt x="292944" y="216079"/>
                    <a:pt x="280241" y="224814"/>
                    <a:pt x="268391" y="234594"/>
                  </a:cubicBezTo>
                  <a:lnTo>
                    <a:pt x="239729" y="264300"/>
                  </a:lnTo>
                  <a:lnTo>
                    <a:pt x="239812" y="264382"/>
                  </a:lnTo>
                  <a:cubicBezTo>
                    <a:pt x="241338" y="297829"/>
                    <a:pt x="245916" y="346479"/>
                    <a:pt x="256599" y="384486"/>
                  </a:cubicBezTo>
                  <a:cubicBezTo>
                    <a:pt x="261178" y="399689"/>
                    <a:pt x="268808" y="420214"/>
                    <a:pt x="284069" y="426295"/>
                  </a:cubicBezTo>
                  <a:cubicBezTo>
                    <a:pt x="298567" y="432376"/>
                    <a:pt x="316118" y="421734"/>
                    <a:pt x="324511" y="408811"/>
                  </a:cubicBezTo>
                  <a:cubicBezTo>
                    <a:pt x="335194" y="392848"/>
                    <a:pt x="338246" y="372324"/>
                    <a:pt x="340535" y="354080"/>
                  </a:cubicBezTo>
                  <a:cubicBezTo>
                    <a:pt x="344732" y="314172"/>
                    <a:pt x="347212" y="278255"/>
                    <a:pt x="347784" y="246423"/>
                  </a:cubicBezTo>
                  <a:close/>
                  <a:moveTo>
                    <a:pt x="344006" y="96"/>
                  </a:moveTo>
                  <a:cubicBezTo>
                    <a:pt x="347785" y="-655"/>
                    <a:pt x="350809" y="3102"/>
                    <a:pt x="350809" y="6858"/>
                  </a:cubicBezTo>
                  <a:cubicBezTo>
                    <a:pt x="352321" y="34658"/>
                    <a:pt x="353077" y="63209"/>
                    <a:pt x="352321" y="91008"/>
                  </a:cubicBezTo>
                  <a:lnTo>
                    <a:pt x="351860" y="91466"/>
                  </a:lnTo>
                  <a:lnTo>
                    <a:pt x="354659" y="93879"/>
                  </a:lnTo>
                  <a:cubicBezTo>
                    <a:pt x="360063" y="100810"/>
                    <a:pt x="363855" y="108596"/>
                    <a:pt x="365372" y="116572"/>
                  </a:cubicBezTo>
                  <a:cubicBezTo>
                    <a:pt x="367457" y="125877"/>
                    <a:pt x="366983" y="134707"/>
                    <a:pt x="364791" y="142932"/>
                  </a:cubicBezTo>
                  <a:lnTo>
                    <a:pt x="356462" y="160315"/>
                  </a:lnTo>
                  <a:lnTo>
                    <a:pt x="357323" y="161001"/>
                  </a:lnTo>
                  <a:cubicBezTo>
                    <a:pt x="364190" y="208891"/>
                    <a:pt x="363427" y="274264"/>
                    <a:pt x="354270" y="355601"/>
                  </a:cubicBezTo>
                  <a:lnTo>
                    <a:pt x="352709" y="365169"/>
                  </a:lnTo>
                  <a:lnTo>
                    <a:pt x="353260" y="365610"/>
                  </a:lnTo>
                  <a:cubicBezTo>
                    <a:pt x="354783" y="379305"/>
                    <a:pt x="357830" y="419630"/>
                    <a:pt x="375348" y="430282"/>
                  </a:cubicBezTo>
                  <a:cubicBezTo>
                    <a:pt x="380679" y="433326"/>
                    <a:pt x="386772" y="433326"/>
                    <a:pt x="395150" y="430282"/>
                  </a:cubicBezTo>
                  <a:cubicBezTo>
                    <a:pt x="401243" y="428000"/>
                    <a:pt x="407336" y="423435"/>
                    <a:pt x="412668" y="415826"/>
                  </a:cubicBezTo>
                  <a:cubicBezTo>
                    <a:pt x="433232" y="389957"/>
                    <a:pt x="438563" y="352676"/>
                    <a:pt x="443895" y="320720"/>
                  </a:cubicBezTo>
                  <a:lnTo>
                    <a:pt x="444656" y="318437"/>
                  </a:lnTo>
                  <a:cubicBezTo>
                    <a:pt x="450749" y="276591"/>
                    <a:pt x="456081" y="204310"/>
                    <a:pt x="456081" y="160181"/>
                  </a:cubicBezTo>
                  <a:cubicBezTo>
                    <a:pt x="456843" y="156376"/>
                    <a:pt x="459889" y="153333"/>
                    <a:pt x="463697" y="153333"/>
                  </a:cubicBezTo>
                  <a:cubicBezTo>
                    <a:pt x="467505" y="153333"/>
                    <a:pt x="470552" y="156376"/>
                    <a:pt x="470552" y="160181"/>
                  </a:cubicBezTo>
                  <a:cubicBezTo>
                    <a:pt x="469790" y="205832"/>
                    <a:pt x="465221" y="278112"/>
                    <a:pt x="458366" y="320720"/>
                  </a:cubicBezTo>
                  <a:lnTo>
                    <a:pt x="457604" y="323002"/>
                  </a:lnTo>
                  <a:cubicBezTo>
                    <a:pt x="452273" y="356480"/>
                    <a:pt x="446180" y="395283"/>
                    <a:pt x="424092" y="424196"/>
                  </a:cubicBezTo>
                  <a:cubicBezTo>
                    <a:pt x="416476" y="434087"/>
                    <a:pt x="408859" y="440173"/>
                    <a:pt x="400482" y="443217"/>
                  </a:cubicBezTo>
                  <a:cubicBezTo>
                    <a:pt x="394388" y="445499"/>
                    <a:pt x="389057" y="447021"/>
                    <a:pt x="384487" y="447021"/>
                  </a:cubicBezTo>
                  <a:cubicBezTo>
                    <a:pt x="378394" y="447021"/>
                    <a:pt x="373063" y="444738"/>
                    <a:pt x="367731" y="441695"/>
                  </a:cubicBezTo>
                  <a:cubicBezTo>
                    <a:pt x="357449" y="435228"/>
                    <a:pt x="350975" y="423625"/>
                    <a:pt x="346786" y="410120"/>
                  </a:cubicBezTo>
                  <a:lnTo>
                    <a:pt x="344656" y="397463"/>
                  </a:lnTo>
                  <a:lnTo>
                    <a:pt x="336720" y="416413"/>
                  </a:lnTo>
                  <a:cubicBezTo>
                    <a:pt x="326800" y="430856"/>
                    <a:pt x="310776" y="442258"/>
                    <a:pt x="293226" y="442258"/>
                  </a:cubicBezTo>
                  <a:cubicBezTo>
                    <a:pt x="287884" y="442258"/>
                    <a:pt x="283306" y="441498"/>
                    <a:pt x="278728" y="439217"/>
                  </a:cubicBezTo>
                  <a:cubicBezTo>
                    <a:pt x="268045" y="435037"/>
                    <a:pt x="260415" y="426675"/>
                    <a:pt x="254787" y="417173"/>
                  </a:cubicBezTo>
                  <a:lnTo>
                    <a:pt x="250560" y="406931"/>
                  </a:lnTo>
                  <a:lnTo>
                    <a:pt x="241661" y="437731"/>
                  </a:lnTo>
                  <a:cubicBezTo>
                    <a:pt x="234819" y="451489"/>
                    <a:pt x="224176" y="460661"/>
                    <a:pt x="211252" y="462954"/>
                  </a:cubicBezTo>
                  <a:cubicBezTo>
                    <a:pt x="208212" y="463719"/>
                    <a:pt x="205171" y="464483"/>
                    <a:pt x="202130" y="464483"/>
                  </a:cubicBezTo>
                  <a:cubicBezTo>
                    <a:pt x="193007" y="464483"/>
                    <a:pt x="183885" y="461426"/>
                    <a:pt x="175522" y="454546"/>
                  </a:cubicBezTo>
                  <a:cubicBezTo>
                    <a:pt x="167540" y="448813"/>
                    <a:pt x="160508" y="440788"/>
                    <a:pt x="155282" y="431616"/>
                  </a:cubicBezTo>
                  <a:lnTo>
                    <a:pt x="150312" y="415868"/>
                  </a:lnTo>
                  <a:lnTo>
                    <a:pt x="118133" y="473582"/>
                  </a:lnTo>
                  <a:cubicBezTo>
                    <a:pt x="113583" y="481178"/>
                    <a:pt x="109032" y="488774"/>
                    <a:pt x="104482" y="496370"/>
                  </a:cubicBezTo>
                  <a:cubicBezTo>
                    <a:pt x="102965" y="498648"/>
                    <a:pt x="100690" y="499408"/>
                    <a:pt x="98415" y="499408"/>
                  </a:cubicBezTo>
                  <a:cubicBezTo>
                    <a:pt x="97656" y="499408"/>
                    <a:pt x="96139" y="499408"/>
                    <a:pt x="95381" y="498648"/>
                  </a:cubicBezTo>
                  <a:cubicBezTo>
                    <a:pt x="91589" y="497129"/>
                    <a:pt x="90831" y="492572"/>
                    <a:pt x="92347" y="488774"/>
                  </a:cubicBezTo>
                  <a:cubicBezTo>
                    <a:pt x="96898" y="481178"/>
                    <a:pt x="101448" y="473582"/>
                    <a:pt x="105999" y="465986"/>
                  </a:cubicBezTo>
                  <a:cubicBezTo>
                    <a:pt x="117375" y="446996"/>
                    <a:pt x="127992" y="427246"/>
                    <a:pt x="138610" y="408257"/>
                  </a:cubicBezTo>
                  <a:cubicBezTo>
                    <a:pt x="147711" y="392305"/>
                    <a:pt x="156053" y="376354"/>
                    <a:pt x="165154" y="361162"/>
                  </a:cubicBezTo>
                  <a:cubicBezTo>
                    <a:pt x="171221" y="350527"/>
                    <a:pt x="176530" y="340653"/>
                    <a:pt x="181839" y="330778"/>
                  </a:cubicBezTo>
                  <a:cubicBezTo>
                    <a:pt x="194731" y="307230"/>
                    <a:pt x="207624" y="282164"/>
                    <a:pt x="224309" y="260135"/>
                  </a:cubicBezTo>
                  <a:cubicBezTo>
                    <a:pt x="245544" y="232030"/>
                    <a:pt x="271330" y="214560"/>
                    <a:pt x="298632" y="195570"/>
                  </a:cubicBezTo>
                  <a:cubicBezTo>
                    <a:pt x="303183" y="192531"/>
                    <a:pt x="308492" y="189493"/>
                    <a:pt x="313042" y="185695"/>
                  </a:cubicBezTo>
                  <a:cubicBezTo>
                    <a:pt x="330485" y="173542"/>
                    <a:pt x="358546" y="149234"/>
                    <a:pt x="351720" y="119610"/>
                  </a:cubicBezTo>
                  <a:cubicBezTo>
                    <a:pt x="349445" y="107457"/>
                    <a:pt x="340344" y="96063"/>
                    <a:pt x="327452" y="88467"/>
                  </a:cubicBezTo>
                  <a:cubicBezTo>
                    <a:pt x="316076" y="82390"/>
                    <a:pt x="302424" y="78592"/>
                    <a:pt x="284981" y="77073"/>
                  </a:cubicBezTo>
                  <a:cubicBezTo>
                    <a:pt x="234168" y="72515"/>
                    <a:pt x="180322" y="87707"/>
                    <a:pt x="133301" y="118851"/>
                  </a:cubicBezTo>
                  <a:cubicBezTo>
                    <a:pt x="85522" y="151513"/>
                    <a:pt x="44568" y="201647"/>
                    <a:pt x="13474" y="266212"/>
                  </a:cubicBezTo>
                  <a:cubicBezTo>
                    <a:pt x="11957" y="270010"/>
                    <a:pt x="7406" y="271529"/>
                    <a:pt x="4373" y="269251"/>
                  </a:cubicBezTo>
                  <a:cubicBezTo>
                    <a:pt x="581" y="267731"/>
                    <a:pt x="-936" y="263933"/>
                    <a:pt x="581" y="260135"/>
                  </a:cubicBezTo>
                  <a:cubicBezTo>
                    <a:pt x="16887" y="226713"/>
                    <a:pt x="35657" y="197089"/>
                    <a:pt x="56608" y="171548"/>
                  </a:cubicBezTo>
                  <a:lnTo>
                    <a:pt x="59008" y="169321"/>
                  </a:lnTo>
                  <a:lnTo>
                    <a:pt x="53059" y="145796"/>
                  </a:lnTo>
                  <a:cubicBezTo>
                    <a:pt x="46581" y="118014"/>
                    <a:pt x="39891" y="82809"/>
                    <a:pt x="38752" y="62449"/>
                  </a:cubicBezTo>
                  <a:cubicBezTo>
                    <a:pt x="38752" y="58678"/>
                    <a:pt x="41789" y="55662"/>
                    <a:pt x="45585" y="54908"/>
                  </a:cubicBezTo>
                  <a:cubicBezTo>
                    <a:pt x="50141" y="54908"/>
                    <a:pt x="53178" y="57924"/>
                    <a:pt x="53178" y="61695"/>
                  </a:cubicBezTo>
                  <a:cubicBezTo>
                    <a:pt x="53747" y="80924"/>
                    <a:pt x="60295" y="114573"/>
                    <a:pt x="66737" y="141967"/>
                  </a:cubicBezTo>
                  <a:lnTo>
                    <a:pt x="70859" y="158332"/>
                  </a:lnTo>
                  <a:lnTo>
                    <a:pt x="125717" y="107457"/>
                  </a:lnTo>
                  <a:cubicBezTo>
                    <a:pt x="150365" y="90746"/>
                    <a:pt x="176909" y="78403"/>
                    <a:pt x="204117" y="70807"/>
                  </a:cubicBezTo>
                  <a:lnTo>
                    <a:pt x="217124" y="69517"/>
                  </a:lnTo>
                  <a:lnTo>
                    <a:pt x="213377" y="10895"/>
                  </a:lnTo>
                  <a:cubicBezTo>
                    <a:pt x="213377" y="7088"/>
                    <a:pt x="216414" y="3281"/>
                    <a:pt x="220210" y="3281"/>
                  </a:cubicBezTo>
                  <a:cubicBezTo>
                    <a:pt x="224007" y="2520"/>
                    <a:pt x="227044" y="5565"/>
                    <a:pt x="227803" y="9372"/>
                  </a:cubicBezTo>
                  <a:lnTo>
                    <a:pt x="230735" y="68168"/>
                  </a:lnTo>
                  <a:lnTo>
                    <a:pt x="286498" y="62641"/>
                  </a:lnTo>
                  <a:cubicBezTo>
                    <a:pt x="305458" y="64919"/>
                    <a:pt x="321384" y="68717"/>
                    <a:pt x="334277" y="76313"/>
                  </a:cubicBezTo>
                  <a:lnTo>
                    <a:pt x="338514" y="79964"/>
                  </a:lnTo>
                  <a:lnTo>
                    <a:pt x="337202" y="7610"/>
                  </a:lnTo>
                  <a:cubicBezTo>
                    <a:pt x="337202" y="3853"/>
                    <a:pt x="340226" y="96"/>
                    <a:pt x="344006" y="96"/>
                  </a:cubicBezTo>
                  <a:close/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67" name="Freeform 92">
              <a:extLst>
                <a:ext uri="{FF2B5EF4-FFF2-40B4-BE49-F238E27FC236}">
                  <a16:creationId xmlns:a16="http://schemas.microsoft.com/office/drawing/2014/main" id="{2B69C5E5-AE5A-4FEF-AC59-D9C720786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6225" y="9131300"/>
              <a:ext cx="2373313" cy="1158875"/>
            </a:xfrm>
            <a:custGeom>
              <a:avLst/>
              <a:gdLst>
                <a:gd name="T0" fmla="*/ 1238 w 3119"/>
                <a:gd name="T1" fmla="*/ 1521 h 1521"/>
                <a:gd name="T2" fmla="*/ 0 w 3119"/>
                <a:gd name="T3" fmla="*/ 1101 h 1521"/>
                <a:gd name="T4" fmla="*/ 1819 w 3119"/>
                <a:gd name="T5" fmla="*/ 0 h 1521"/>
                <a:gd name="T6" fmla="*/ 3119 w 3119"/>
                <a:gd name="T7" fmla="*/ 421 h 1521"/>
                <a:gd name="T8" fmla="*/ 1238 w 3119"/>
                <a:gd name="T9" fmla="*/ 1521 h 1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19" h="1521">
                  <a:moveTo>
                    <a:pt x="1238" y="1521"/>
                  </a:moveTo>
                  <a:lnTo>
                    <a:pt x="0" y="1101"/>
                  </a:lnTo>
                  <a:lnTo>
                    <a:pt x="1819" y="0"/>
                  </a:lnTo>
                  <a:lnTo>
                    <a:pt x="3119" y="421"/>
                  </a:lnTo>
                  <a:lnTo>
                    <a:pt x="1238" y="1521"/>
                  </a:lnTo>
                  <a:close/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68" name="Freeform 93">
              <a:extLst>
                <a:ext uri="{FF2B5EF4-FFF2-40B4-BE49-F238E27FC236}">
                  <a16:creationId xmlns:a16="http://schemas.microsoft.com/office/drawing/2014/main" id="{0E270BEB-2E26-404C-92AA-1EEC5C02E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6225" y="9451975"/>
              <a:ext cx="2373313" cy="1003300"/>
            </a:xfrm>
            <a:custGeom>
              <a:avLst/>
              <a:gdLst>
                <a:gd name="T0" fmla="*/ 0 w 3119"/>
                <a:gd name="T1" fmla="*/ 680 h 1317"/>
                <a:gd name="T2" fmla="*/ 0 w 3119"/>
                <a:gd name="T3" fmla="*/ 879 h 1317"/>
                <a:gd name="T4" fmla="*/ 1265 w 3119"/>
                <a:gd name="T5" fmla="*/ 1317 h 1317"/>
                <a:gd name="T6" fmla="*/ 3119 w 3119"/>
                <a:gd name="T7" fmla="*/ 213 h 1317"/>
                <a:gd name="T8" fmla="*/ 3119 w 3119"/>
                <a:gd name="T9" fmla="*/ 0 h 1317"/>
                <a:gd name="T10" fmla="*/ 1238 w 3119"/>
                <a:gd name="T11" fmla="*/ 1099 h 1317"/>
                <a:gd name="T12" fmla="*/ 0 w 3119"/>
                <a:gd name="T13" fmla="*/ 680 h 1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9" h="1317">
                  <a:moveTo>
                    <a:pt x="0" y="680"/>
                  </a:moveTo>
                  <a:lnTo>
                    <a:pt x="0" y="879"/>
                  </a:lnTo>
                  <a:lnTo>
                    <a:pt x="1265" y="1317"/>
                  </a:lnTo>
                  <a:lnTo>
                    <a:pt x="3119" y="213"/>
                  </a:lnTo>
                  <a:lnTo>
                    <a:pt x="3119" y="0"/>
                  </a:lnTo>
                  <a:lnTo>
                    <a:pt x="1238" y="1099"/>
                  </a:lnTo>
                  <a:lnTo>
                    <a:pt x="0" y="680"/>
                  </a:lnTo>
                  <a:close/>
                </a:path>
              </a:pathLst>
            </a:custGeom>
            <a:solidFill>
              <a:srgbClr val="080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69" name="Freeform 94">
              <a:extLst>
                <a:ext uri="{FF2B5EF4-FFF2-40B4-BE49-F238E27FC236}">
                  <a16:creationId xmlns:a16="http://schemas.microsoft.com/office/drawing/2014/main" id="{3E319C90-A5F2-4B4D-9C2C-1793D6F59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1338" y="9217025"/>
              <a:ext cx="1920875" cy="939800"/>
            </a:xfrm>
            <a:custGeom>
              <a:avLst/>
              <a:gdLst>
                <a:gd name="T0" fmla="*/ 1483 w 2524"/>
                <a:gd name="T1" fmla="*/ 0 h 1235"/>
                <a:gd name="T2" fmla="*/ 0 w 2524"/>
                <a:gd name="T3" fmla="*/ 897 h 1235"/>
                <a:gd name="T4" fmla="*/ 988 w 2524"/>
                <a:gd name="T5" fmla="*/ 1235 h 1235"/>
                <a:gd name="T6" fmla="*/ 2524 w 2524"/>
                <a:gd name="T7" fmla="*/ 337 h 1235"/>
                <a:gd name="T8" fmla="*/ 1483 w 2524"/>
                <a:gd name="T9" fmla="*/ 0 h 1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4" h="1235">
                  <a:moveTo>
                    <a:pt x="1483" y="0"/>
                  </a:moveTo>
                  <a:lnTo>
                    <a:pt x="0" y="897"/>
                  </a:lnTo>
                  <a:lnTo>
                    <a:pt x="988" y="1235"/>
                  </a:lnTo>
                  <a:lnTo>
                    <a:pt x="2524" y="337"/>
                  </a:lnTo>
                  <a:lnTo>
                    <a:pt x="1483" y="0"/>
                  </a:lnTo>
                  <a:close/>
                </a:path>
              </a:pathLst>
            </a:custGeom>
            <a:solidFill>
              <a:srgbClr val="F8D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70" name="Freeform 95">
              <a:extLst>
                <a:ext uri="{FF2B5EF4-FFF2-40B4-BE49-F238E27FC236}">
                  <a16:creationId xmlns:a16="http://schemas.microsoft.com/office/drawing/2014/main" id="{0D7D4BDD-FF89-443F-9FA0-9215C5A0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6763" y="10033000"/>
              <a:ext cx="82550" cy="73025"/>
            </a:xfrm>
            <a:custGeom>
              <a:avLst/>
              <a:gdLst>
                <a:gd name="T0" fmla="*/ 94 w 109"/>
                <a:gd name="T1" fmla="*/ 72 h 96"/>
                <a:gd name="T2" fmla="*/ 33 w 109"/>
                <a:gd name="T3" fmla="*/ 88 h 96"/>
                <a:gd name="T4" fmla="*/ 10 w 109"/>
                <a:gd name="T5" fmla="*/ 35 h 96"/>
                <a:gd name="T6" fmla="*/ 78 w 109"/>
                <a:gd name="T7" fmla="*/ 12 h 96"/>
                <a:gd name="T8" fmla="*/ 94 w 109"/>
                <a:gd name="T9" fmla="*/ 7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96">
                  <a:moveTo>
                    <a:pt x="94" y="72"/>
                  </a:moveTo>
                  <a:cubicBezTo>
                    <a:pt x="81" y="90"/>
                    <a:pt x="54" y="96"/>
                    <a:pt x="33" y="88"/>
                  </a:cubicBezTo>
                  <a:cubicBezTo>
                    <a:pt x="12" y="79"/>
                    <a:pt x="0" y="56"/>
                    <a:pt x="10" y="35"/>
                  </a:cubicBezTo>
                  <a:cubicBezTo>
                    <a:pt x="20" y="11"/>
                    <a:pt x="52" y="0"/>
                    <a:pt x="78" y="12"/>
                  </a:cubicBezTo>
                  <a:cubicBezTo>
                    <a:pt x="103" y="24"/>
                    <a:pt x="109" y="52"/>
                    <a:pt x="94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71" name="Freeform 96">
              <a:extLst>
                <a:ext uri="{FF2B5EF4-FFF2-40B4-BE49-F238E27FC236}">
                  <a16:creationId xmlns:a16="http://schemas.microsoft.com/office/drawing/2014/main" id="{E48BB5AA-3115-4EB3-A5CB-51DC97933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7050" y="9272588"/>
              <a:ext cx="665163" cy="588963"/>
            </a:xfrm>
            <a:custGeom>
              <a:avLst/>
              <a:gdLst>
                <a:gd name="T0" fmla="*/ 0 w 875"/>
                <a:gd name="T1" fmla="*/ 775 h 775"/>
                <a:gd name="T2" fmla="*/ 875 w 875"/>
                <a:gd name="T3" fmla="*/ 264 h 775"/>
                <a:gd name="T4" fmla="*/ 60 w 875"/>
                <a:gd name="T5" fmla="*/ 0 h 775"/>
                <a:gd name="T6" fmla="*/ 729 w 875"/>
                <a:gd name="T7" fmla="*/ 277 h 775"/>
                <a:gd name="T8" fmla="*/ 0 w 875"/>
                <a:gd name="T9" fmla="*/ 775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5" h="775">
                  <a:moveTo>
                    <a:pt x="0" y="775"/>
                  </a:moveTo>
                  <a:lnTo>
                    <a:pt x="875" y="264"/>
                  </a:lnTo>
                  <a:lnTo>
                    <a:pt x="60" y="0"/>
                  </a:lnTo>
                  <a:lnTo>
                    <a:pt x="729" y="277"/>
                  </a:lnTo>
                  <a:lnTo>
                    <a:pt x="0" y="7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72" name="Freeform 97">
              <a:extLst>
                <a:ext uri="{FF2B5EF4-FFF2-40B4-BE49-F238E27FC236}">
                  <a16:creationId xmlns:a16="http://schemas.microsoft.com/office/drawing/2014/main" id="{140B47FF-BCA3-4F7E-8F8E-A3FB28F38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1338" y="9631363"/>
              <a:ext cx="665163" cy="493713"/>
            </a:xfrm>
            <a:custGeom>
              <a:avLst/>
              <a:gdLst>
                <a:gd name="T0" fmla="*/ 145 w 873"/>
                <a:gd name="T1" fmla="*/ 334 h 649"/>
                <a:gd name="T2" fmla="*/ 580 w 873"/>
                <a:gd name="T3" fmla="*/ 0 h 649"/>
                <a:gd name="T4" fmla="*/ 0 w 873"/>
                <a:gd name="T5" fmla="*/ 351 h 649"/>
                <a:gd name="T6" fmla="*/ 873 w 873"/>
                <a:gd name="T7" fmla="*/ 649 h 649"/>
                <a:gd name="T8" fmla="*/ 145 w 873"/>
                <a:gd name="T9" fmla="*/ 334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3" h="649">
                  <a:moveTo>
                    <a:pt x="145" y="334"/>
                  </a:moveTo>
                  <a:lnTo>
                    <a:pt x="580" y="0"/>
                  </a:lnTo>
                  <a:lnTo>
                    <a:pt x="0" y="351"/>
                  </a:lnTo>
                  <a:lnTo>
                    <a:pt x="873" y="649"/>
                  </a:lnTo>
                  <a:lnTo>
                    <a:pt x="145" y="3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73" name="Freeform 98">
              <a:extLst>
                <a:ext uri="{FF2B5EF4-FFF2-40B4-BE49-F238E27FC236}">
                  <a16:creationId xmlns:a16="http://schemas.microsoft.com/office/drawing/2014/main" id="{49912F4A-454E-4FEC-B35D-B98C27116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1325" y="5173663"/>
              <a:ext cx="4797425" cy="4495800"/>
            </a:xfrm>
            <a:custGeom>
              <a:avLst/>
              <a:gdLst>
                <a:gd name="T0" fmla="*/ 6009 w 6304"/>
                <a:gd name="T1" fmla="*/ 0 h 5908"/>
                <a:gd name="T2" fmla="*/ 295 w 6304"/>
                <a:gd name="T3" fmla="*/ 0 h 5908"/>
                <a:gd name="T4" fmla="*/ 0 w 6304"/>
                <a:gd name="T5" fmla="*/ 295 h 5908"/>
                <a:gd name="T6" fmla="*/ 0 w 6304"/>
                <a:gd name="T7" fmla="*/ 3696 h 5908"/>
                <a:gd name="T8" fmla="*/ 295 w 6304"/>
                <a:gd name="T9" fmla="*/ 3991 h 5908"/>
                <a:gd name="T10" fmla="*/ 4370 w 6304"/>
                <a:gd name="T11" fmla="*/ 3991 h 5908"/>
                <a:gd name="T12" fmla="*/ 4387 w 6304"/>
                <a:gd name="T13" fmla="*/ 4004 h 5908"/>
                <a:gd name="T14" fmla="*/ 4862 w 6304"/>
                <a:gd name="T15" fmla="*/ 5890 h 5908"/>
                <a:gd name="T16" fmla="*/ 4895 w 6304"/>
                <a:gd name="T17" fmla="*/ 5888 h 5908"/>
                <a:gd name="T18" fmla="*/ 5178 w 6304"/>
                <a:gd name="T19" fmla="*/ 4006 h 5908"/>
                <a:gd name="T20" fmla="*/ 5195 w 6304"/>
                <a:gd name="T21" fmla="*/ 3991 h 5908"/>
                <a:gd name="T22" fmla="*/ 6009 w 6304"/>
                <a:gd name="T23" fmla="*/ 3991 h 5908"/>
                <a:gd name="T24" fmla="*/ 6304 w 6304"/>
                <a:gd name="T25" fmla="*/ 3696 h 5908"/>
                <a:gd name="T26" fmla="*/ 6304 w 6304"/>
                <a:gd name="T27" fmla="*/ 295 h 5908"/>
                <a:gd name="T28" fmla="*/ 6009 w 6304"/>
                <a:gd name="T29" fmla="*/ 0 h 5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04" h="5908">
                  <a:moveTo>
                    <a:pt x="6009" y="0"/>
                  </a:moveTo>
                  <a:lnTo>
                    <a:pt x="295" y="0"/>
                  </a:lnTo>
                  <a:cubicBezTo>
                    <a:pt x="132" y="0"/>
                    <a:pt x="0" y="132"/>
                    <a:pt x="0" y="295"/>
                  </a:cubicBezTo>
                  <a:lnTo>
                    <a:pt x="0" y="3696"/>
                  </a:lnTo>
                  <a:cubicBezTo>
                    <a:pt x="0" y="3859"/>
                    <a:pt x="132" y="3991"/>
                    <a:pt x="295" y="3991"/>
                  </a:cubicBezTo>
                  <a:lnTo>
                    <a:pt x="4370" y="3991"/>
                  </a:lnTo>
                  <a:cubicBezTo>
                    <a:pt x="4378" y="3991"/>
                    <a:pt x="4385" y="3997"/>
                    <a:pt x="4387" y="4004"/>
                  </a:cubicBezTo>
                  <a:lnTo>
                    <a:pt x="4862" y="5890"/>
                  </a:lnTo>
                  <a:cubicBezTo>
                    <a:pt x="4867" y="5908"/>
                    <a:pt x="4893" y="5906"/>
                    <a:pt x="4895" y="5888"/>
                  </a:cubicBezTo>
                  <a:lnTo>
                    <a:pt x="5178" y="4006"/>
                  </a:lnTo>
                  <a:cubicBezTo>
                    <a:pt x="5180" y="3997"/>
                    <a:pt x="5187" y="3991"/>
                    <a:pt x="5195" y="3991"/>
                  </a:cubicBezTo>
                  <a:lnTo>
                    <a:pt x="6009" y="3991"/>
                  </a:lnTo>
                  <a:cubicBezTo>
                    <a:pt x="6172" y="3991"/>
                    <a:pt x="6304" y="3859"/>
                    <a:pt x="6304" y="3696"/>
                  </a:cubicBezTo>
                  <a:lnTo>
                    <a:pt x="6304" y="295"/>
                  </a:lnTo>
                  <a:cubicBezTo>
                    <a:pt x="6304" y="132"/>
                    <a:pt x="6172" y="0"/>
                    <a:pt x="60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74" name="Oval 99">
              <a:extLst>
                <a:ext uri="{FF2B5EF4-FFF2-40B4-BE49-F238E27FC236}">
                  <a16:creationId xmlns:a16="http://schemas.microsoft.com/office/drawing/2014/main" id="{CB9C82D2-6780-4342-BB5B-4D9EF0023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46150" y="5468938"/>
              <a:ext cx="161925" cy="161925"/>
            </a:xfrm>
            <a:prstGeom prst="ellipse">
              <a:avLst/>
            </a:prstGeom>
            <a:solidFill>
              <a:srgbClr val="FF5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75" name="Oval 100">
              <a:extLst>
                <a:ext uri="{FF2B5EF4-FFF2-40B4-BE49-F238E27FC236}">
                  <a16:creationId xmlns:a16="http://schemas.microsoft.com/office/drawing/2014/main" id="{EDE98453-4E8C-440A-AC98-C85371DAD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55713" y="5468938"/>
              <a:ext cx="161925" cy="161925"/>
            </a:xfrm>
            <a:prstGeom prst="ellipse">
              <a:avLst/>
            </a:prstGeom>
            <a:solidFill>
              <a:srgbClr val="F8D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76" name="Oval 101">
              <a:extLst>
                <a:ext uri="{FF2B5EF4-FFF2-40B4-BE49-F238E27FC236}">
                  <a16:creationId xmlns:a16="http://schemas.microsoft.com/office/drawing/2014/main" id="{1D23C7CC-6D8E-4344-86B5-D5F6224E3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65275" y="5468938"/>
              <a:ext cx="161925" cy="161925"/>
            </a:xfrm>
            <a:prstGeom prst="ellipse">
              <a:avLst/>
            </a:prstGeom>
            <a:solidFill>
              <a:srgbClr val="00B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300186C1-D9CD-46A4-B892-AEB413912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3413" y="5759449"/>
              <a:ext cx="969963" cy="381000"/>
            </a:xfrm>
            <a:custGeom>
              <a:avLst/>
              <a:gdLst>
                <a:gd name="connsiteX0" fmla="*/ 193831 w 969963"/>
                <a:gd name="connsiteY0" fmla="*/ 257175 h 381000"/>
                <a:gd name="connsiteX1" fmla="*/ 915831 w 969963"/>
                <a:gd name="connsiteY1" fmla="*/ 257175 h 381000"/>
                <a:gd name="connsiteX2" fmla="*/ 969963 w 969963"/>
                <a:gd name="connsiteY2" fmla="*/ 311537 h 381000"/>
                <a:gd name="connsiteX3" fmla="*/ 969963 w 969963"/>
                <a:gd name="connsiteY3" fmla="*/ 327393 h 381000"/>
                <a:gd name="connsiteX4" fmla="*/ 915831 w 969963"/>
                <a:gd name="connsiteY4" fmla="*/ 381000 h 381000"/>
                <a:gd name="connsiteX5" fmla="*/ 193831 w 969963"/>
                <a:gd name="connsiteY5" fmla="*/ 381000 h 381000"/>
                <a:gd name="connsiteX6" fmla="*/ 139700 w 969963"/>
                <a:gd name="connsiteY6" fmla="*/ 327393 h 381000"/>
                <a:gd name="connsiteX7" fmla="*/ 139700 w 969963"/>
                <a:gd name="connsiteY7" fmla="*/ 311537 h 381000"/>
                <a:gd name="connsiteX8" fmla="*/ 193831 w 969963"/>
                <a:gd name="connsiteY8" fmla="*/ 257175 h 381000"/>
                <a:gd name="connsiteX9" fmla="*/ 54056 w 969963"/>
                <a:gd name="connsiteY9" fmla="*/ 0 h 381000"/>
                <a:gd name="connsiteX10" fmla="*/ 915907 w 969963"/>
                <a:gd name="connsiteY10" fmla="*/ 0 h 381000"/>
                <a:gd name="connsiteX11" fmla="*/ 969963 w 969963"/>
                <a:gd name="connsiteY11" fmla="*/ 54294 h 381000"/>
                <a:gd name="connsiteX12" fmla="*/ 969963 w 969963"/>
                <a:gd name="connsiteY12" fmla="*/ 70353 h 381000"/>
                <a:gd name="connsiteX13" fmla="*/ 915907 w 969963"/>
                <a:gd name="connsiteY13" fmla="*/ 125413 h 381000"/>
                <a:gd name="connsiteX14" fmla="*/ 54056 w 969963"/>
                <a:gd name="connsiteY14" fmla="*/ 125413 h 381000"/>
                <a:gd name="connsiteX15" fmla="*/ 0 w 969963"/>
                <a:gd name="connsiteY15" fmla="*/ 70353 h 381000"/>
                <a:gd name="connsiteX16" fmla="*/ 0 w 969963"/>
                <a:gd name="connsiteY16" fmla="*/ 54294 h 381000"/>
                <a:gd name="connsiteX17" fmla="*/ 54056 w 969963"/>
                <a:gd name="connsiteY17" fmla="*/ 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69963" h="381000">
                  <a:moveTo>
                    <a:pt x="193831" y="257175"/>
                  </a:moveTo>
                  <a:lnTo>
                    <a:pt x="915831" y="257175"/>
                  </a:lnTo>
                  <a:cubicBezTo>
                    <a:pt x="945565" y="257175"/>
                    <a:pt x="969963" y="281336"/>
                    <a:pt x="969963" y="311537"/>
                  </a:cubicBezTo>
                  <a:lnTo>
                    <a:pt x="969963" y="327393"/>
                  </a:lnTo>
                  <a:cubicBezTo>
                    <a:pt x="969963" y="356839"/>
                    <a:pt x="945565" y="381000"/>
                    <a:pt x="915831" y="381000"/>
                  </a:cubicBezTo>
                  <a:lnTo>
                    <a:pt x="193831" y="381000"/>
                  </a:lnTo>
                  <a:cubicBezTo>
                    <a:pt x="164097" y="381000"/>
                    <a:pt x="139700" y="356839"/>
                    <a:pt x="139700" y="327393"/>
                  </a:cubicBezTo>
                  <a:lnTo>
                    <a:pt x="139700" y="311537"/>
                  </a:lnTo>
                  <a:cubicBezTo>
                    <a:pt x="139700" y="281336"/>
                    <a:pt x="164097" y="257175"/>
                    <a:pt x="193831" y="257175"/>
                  </a:cubicBezTo>
                  <a:close/>
                  <a:moveTo>
                    <a:pt x="54056" y="0"/>
                  </a:moveTo>
                  <a:lnTo>
                    <a:pt x="915907" y="0"/>
                  </a:lnTo>
                  <a:cubicBezTo>
                    <a:pt x="945599" y="0"/>
                    <a:pt x="969963" y="24471"/>
                    <a:pt x="969963" y="54294"/>
                  </a:cubicBezTo>
                  <a:lnTo>
                    <a:pt x="969963" y="70353"/>
                  </a:lnTo>
                  <a:cubicBezTo>
                    <a:pt x="969963" y="100942"/>
                    <a:pt x="945599" y="125413"/>
                    <a:pt x="915907" y="125413"/>
                  </a:cubicBezTo>
                  <a:lnTo>
                    <a:pt x="54056" y="125413"/>
                  </a:lnTo>
                  <a:cubicBezTo>
                    <a:pt x="24363" y="125413"/>
                    <a:pt x="0" y="100942"/>
                    <a:pt x="0" y="70353"/>
                  </a:cubicBezTo>
                  <a:lnTo>
                    <a:pt x="0" y="54294"/>
                  </a:lnTo>
                  <a:cubicBezTo>
                    <a:pt x="0" y="24471"/>
                    <a:pt x="24363" y="0"/>
                    <a:pt x="54056" y="0"/>
                  </a:cubicBezTo>
                  <a:close/>
                </a:path>
              </a:pathLst>
            </a:custGeom>
            <a:solidFill>
              <a:srgbClr val="00B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61B94FD-59E1-46F5-8CE7-60F7CEA24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4051" y="6079724"/>
              <a:ext cx="586100" cy="1676800"/>
            </a:xfrm>
            <a:custGeom>
              <a:avLst/>
              <a:gdLst>
                <a:gd name="connsiteX0" fmla="*/ 28432 w 586100"/>
                <a:gd name="connsiteY0" fmla="*/ 335 h 1676800"/>
                <a:gd name="connsiteX1" fmla="*/ 429894 w 586100"/>
                <a:gd name="connsiteY1" fmla="*/ 62731 h 1676800"/>
                <a:gd name="connsiteX2" fmla="*/ 450462 w 586100"/>
                <a:gd name="connsiteY2" fmla="*/ 90124 h 1676800"/>
                <a:gd name="connsiteX3" fmla="*/ 422276 w 586100"/>
                <a:gd name="connsiteY3" fmla="*/ 110669 h 1676800"/>
                <a:gd name="connsiteX4" fmla="*/ 97784 w 586100"/>
                <a:gd name="connsiteY4" fmla="*/ 60960 h 1676800"/>
                <a:gd name="connsiteX5" fmla="*/ 434322 w 586100"/>
                <a:gd name="connsiteY5" fmla="*/ 340990 h 1676800"/>
                <a:gd name="connsiteX6" fmla="*/ 454336 w 586100"/>
                <a:gd name="connsiteY6" fmla="*/ 336950 h 1676800"/>
                <a:gd name="connsiteX7" fmla="*/ 528948 w 586100"/>
                <a:gd name="connsiteY7" fmla="*/ 411563 h 1676800"/>
                <a:gd name="connsiteX8" fmla="*/ 483378 w 586100"/>
                <a:gd name="connsiteY8" fmla="*/ 480312 h 1676800"/>
                <a:gd name="connsiteX9" fmla="*/ 476022 w 586100"/>
                <a:gd name="connsiteY9" fmla="*/ 481798 h 1676800"/>
                <a:gd name="connsiteX10" fmla="*/ 303292 w 586100"/>
                <a:gd name="connsiteY10" fmla="*/ 849925 h 1676800"/>
                <a:gd name="connsiteX11" fmla="*/ 313536 w 586100"/>
                <a:gd name="connsiteY11" fmla="*/ 865120 h 1676800"/>
                <a:gd name="connsiteX12" fmla="*/ 319400 w 586100"/>
                <a:gd name="connsiteY12" fmla="*/ 894163 h 1676800"/>
                <a:gd name="connsiteX13" fmla="*/ 313536 w 586100"/>
                <a:gd name="connsiteY13" fmla="*/ 923206 h 1676800"/>
                <a:gd name="connsiteX14" fmla="*/ 301072 w 586100"/>
                <a:gd name="connsiteY14" fmla="*/ 941693 h 1676800"/>
                <a:gd name="connsiteX15" fmla="*/ 499856 w 586100"/>
                <a:gd name="connsiteY15" fmla="*/ 1147336 h 1676800"/>
                <a:gd name="connsiteX16" fmla="*/ 511486 w 586100"/>
                <a:gd name="connsiteY16" fmla="*/ 1144988 h 1676800"/>
                <a:gd name="connsiteX17" fmla="*/ 586100 w 586100"/>
                <a:gd name="connsiteY17" fmla="*/ 1219601 h 1676800"/>
                <a:gd name="connsiteX18" fmla="*/ 540530 w 586100"/>
                <a:gd name="connsiteY18" fmla="*/ 1288351 h 1676800"/>
                <a:gd name="connsiteX19" fmla="*/ 530082 w 586100"/>
                <a:gd name="connsiteY19" fmla="*/ 1290460 h 1676800"/>
                <a:gd name="connsiteX20" fmla="*/ 341196 w 586100"/>
                <a:gd name="connsiteY20" fmla="*/ 1663096 h 1676800"/>
                <a:gd name="connsiteX21" fmla="*/ 319880 w 586100"/>
                <a:gd name="connsiteY21" fmla="*/ 1676800 h 1676800"/>
                <a:gd name="connsiteX22" fmla="*/ 308462 w 586100"/>
                <a:gd name="connsiteY22" fmla="*/ 1673755 h 1676800"/>
                <a:gd name="connsiteX23" fmla="*/ 297804 w 586100"/>
                <a:gd name="connsiteY23" fmla="*/ 1641017 h 1676800"/>
                <a:gd name="connsiteX24" fmla="*/ 477798 w 586100"/>
                <a:gd name="connsiteY24" fmla="*/ 1285219 h 1676800"/>
                <a:gd name="connsiteX25" fmla="*/ 458726 w 586100"/>
                <a:gd name="connsiteY25" fmla="*/ 1272361 h 1676800"/>
                <a:gd name="connsiteX26" fmla="*/ 436872 w 586100"/>
                <a:gd name="connsiteY26" fmla="*/ 1219601 h 1676800"/>
                <a:gd name="connsiteX27" fmla="*/ 442736 w 586100"/>
                <a:gd name="connsiteY27" fmla="*/ 1190558 h 1676800"/>
                <a:gd name="connsiteX28" fmla="*/ 455064 w 586100"/>
                <a:gd name="connsiteY28" fmla="*/ 1172273 h 1676800"/>
                <a:gd name="connsiteX29" fmla="*/ 261264 w 586100"/>
                <a:gd name="connsiteY29" fmla="*/ 971788 h 1676800"/>
                <a:gd name="connsiteX30" fmla="*/ 257346 w 586100"/>
                <a:gd name="connsiteY30" fmla="*/ 966240 h 1676800"/>
                <a:gd name="connsiteX31" fmla="*/ 244786 w 586100"/>
                <a:gd name="connsiteY31" fmla="*/ 968776 h 1676800"/>
                <a:gd name="connsiteX32" fmla="*/ 170172 w 586100"/>
                <a:gd name="connsiteY32" fmla="*/ 894163 h 1676800"/>
                <a:gd name="connsiteX33" fmla="*/ 244786 w 586100"/>
                <a:gd name="connsiteY33" fmla="*/ 819550 h 1676800"/>
                <a:gd name="connsiteX34" fmla="*/ 261114 w 586100"/>
                <a:gd name="connsiteY34" fmla="*/ 822846 h 1676800"/>
                <a:gd name="connsiteX35" fmla="*/ 422896 w 586100"/>
                <a:gd name="connsiteY35" fmla="*/ 478696 h 1676800"/>
                <a:gd name="connsiteX36" fmla="*/ 401578 w 586100"/>
                <a:gd name="connsiteY36" fmla="*/ 464322 h 1676800"/>
                <a:gd name="connsiteX37" fmla="*/ 379724 w 586100"/>
                <a:gd name="connsiteY37" fmla="*/ 411563 h 1676800"/>
                <a:gd name="connsiteX38" fmla="*/ 385588 w 586100"/>
                <a:gd name="connsiteY38" fmla="*/ 382520 h 1676800"/>
                <a:gd name="connsiteX39" fmla="*/ 393380 w 586100"/>
                <a:gd name="connsiteY39" fmla="*/ 370961 h 1676800"/>
                <a:gd name="connsiteX40" fmla="*/ 76144 w 586100"/>
                <a:gd name="connsiteY40" fmla="*/ 106993 h 1676800"/>
                <a:gd name="connsiteX41" fmla="*/ 160222 w 586100"/>
                <a:gd name="connsiteY41" fmla="*/ 371667 h 1676800"/>
                <a:gd name="connsiteX42" fmla="*/ 144224 w 586100"/>
                <a:gd name="connsiteY42" fmla="*/ 402865 h 1676800"/>
                <a:gd name="connsiteX43" fmla="*/ 136606 w 586100"/>
                <a:gd name="connsiteY43" fmla="*/ 403626 h 1676800"/>
                <a:gd name="connsiteX44" fmla="*/ 112992 w 586100"/>
                <a:gd name="connsiteY44" fmla="*/ 386885 h 1676800"/>
                <a:gd name="connsiteX45" fmla="*/ 1008 w 586100"/>
                <a:gd name="connsiteY45" fmla="*/ 32294 h 1676800"/>
                <a:gd name="connsiteX46" fmla="*/ 6340 w 586100"/>
                <a:gd name="connsiteY46" fmla="*/ 8705 h 1676800"/>
                <a:gd name="connsiteX47" fmla="*/ 28432 w 586100"/>
                <a:gd name="connsiteY47" fmla="*/ 335 h 16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86100" h="1676800">
                  <a:moveTo>
                    <a:pt x="28432" y="335"/>
                  </a:moveTo>
                  <a:lnTo>
                    <a:pt x="429894" y="62731"/>
                  </a:lnTo>
                  <a:cubicBezTo>
                    <a:pt x="443606" y="64252"/>
                    <a:pt x="452748" y="77188"/>
                    <a:pt x="450462" y="90124"/>
                  </a:cubicBezTo>
                  <a:cubicBezTo>
                    <a:pt x="448178" y="103821"/>
                    <a:pt x="435988" y="112952"/>
                    <a:pt x="422276" y="110669"/>
                  </a:cubicBezTo>
                  <a:lnTo>
                    <a:pt x="97784" y="60960"/>
                  </a:lnTo>
                  <a:lnTo>
                    <a:pt x="434322" y="340990"/>
                  </a:lnTo>
                  <a:lnTo>
                    <a:pt x="454336" y="336950"/>
                  </a:lnTo>
                  <a:cubicBezTo>
                    <a:pt x="495544" y="336950"/>
                    <a:pt x="528948" y="370355"/>
                    <a:pt x="528948" y="411563"/>
                  </a:cubicBezTo>
                  <a:cubicBezTo>
                    <a:pt x="528948" y="442469"/>
                    <a:pt x="510158" y="468986"/>
                    <a:pt x="483378" y="480312"/>
                  </a:cubicBezTo>
                  <a:lnTo>
                    <a:pt x="476022" y="481798"/>
                  </a:lnTo>
                  <a:lnTo>
                    <a:pt x="303292" y="849925"/>
                  </a:lnTo>
                  <a:lnTo>
                    <a:pt x="313536" y="865120"/>
                  </a:lnTo>
                  <a:cubicBezTo>
                    <a:pt x="317312" y="874046"/>
                    <a:pt x="319400" y="883861"/>
                    <a:pt x="319400" y="894163"/>
                  </a:cubicBezTo>
                  <a:cubicBezTo>
                    <a:pt x="319400" y="904465"/>
                    <a:pt x="317312" y="914279"/>
                    <a:pt x="313536" y="923206"/>
                  </a:cubicBezTo>
                  <a:lnTo>
                    <a:pt x="301072" y="941693"/>
                  </a:lnTo>
                  <a:lnTo>
                    <a:pt x="499856" y="1147336"/>
                  </a:lnTo>
                  <a:lnTo>
                    <a:pt x="511486" y="1144988"/>
                  </a:lnTo>
                  <a:cubicBezTo>
                    <a:pt x="552694" y="1144988"/>
                    <a:pt x="586100" y="1178393"/>
                    <a:pt x="586100" y="1219601"/>
                  </a:cubicBezTo>
                  <a:cubicBezTo>
                    <a:pt x="586100" y="1250507"/>
                    <a:pt x="567310" y="1277024"/>
                    <a:pt x="540530" y="1288351"/>
                  </a:cubicBezTo>
                  <a:lnTo>
                    <a:pt x="530082" y="1290460"/>
                  </a:lnTo>
                  <a:lnTo>
                    <a:pt x="341196" y="1663096"/>
                  </a:lnTo>
                  <a:cubicBezTo>
                    <a:pt x="337390" y="1671471"/>
                    <a:pt x="328254" y="1676800"/>
                    <a:pt x="319880" y="1676800"/>
                  </a:cubicBezTo>
                  <a:cubicBezTo>
                    <a:pt x="316074" y="1676800"/>
                    <a:pt x="312268" y="1675277"/>
                    <a:pt x="308462" y="1673755"/>
                  </a:cubicBezTo>
                  <a:cubicBezTo>
                    <a:pt x="296282" y="1667664"/>
                    <a:pt x="291714" y="1653198"/>
                    <a:pt x="297804" y="1641017"/>
                  </a:cubicBezTo>
                  <a:lnTo>
                    <a:pt x="477798" y="1285219"/>
                  </a:lnTo>
                  <a:lnTo>
                    <a:pt x="458726" y="1272361"/>
                  </a:lnTo>
                  <a:cubicBezTo>
                    <a:pt x="445224" y="1258859"/>
                    <a:pt x="436872" y="1240205"/>
                    <a:pt x="436872" y="1219601"/>
                  </a:cubicBezTo>
                  <a:cubicBezTo>
                    <a:pt x="436872" y="1209299"/>
                    <a:pt x="438960" y="1199485"/>
                    <a:pt x="442736" y="1190558"/>
                  </a:cubicBezTo>
                  <a:lnTo>
                    <a:pt x="455064" y="1172273"/>
                  </a:lnTo>
                  <a:lnTo>
                    <a:pt x="261264" y="971788"/>
                  </a:lnTo>
                  <a:lnTo>
                    <a:pt x="257346" y="966240"/>
                  </a:lnTo>
                  <a:lnTo>
                    <a:pt x="244786" y="968776"/>
                  </a:lnTo>
                  <a:cubicBezTo>
                    <a:pt x="203578" y="968776"/>
                    <a:pt x="170172" y="935371"/>
                    <a:pt x="170172" y="894163"/>
                  </a:cubicBezTo>
                  <a:cubicBezTo>
                    <a:pt x="170172" y="852955"/>
                    <a:pt x="203578" y="819550"/>
                    <a:pt x="244786" y="819550"/>
                  </a:cubicBezTo>
                  <a:lnTo>
                    <a:pt x="261114" y="822846"/>
                  </a:lnTo>
                  <a:lnTo>
                    <a:pt x="422896" y="478696"/>
                  </a:lnTo>
                  <a:lnTo>
                    <a:pt x="401578" y="464322"/>
                  </a:lnTo>
                  <a:cubicBezTo>
                    <a:pt x="388076" y="450820"/>
                    <a:pt x="379724" y="432167"/>
                    <a:pt x="379724" y="411563"/>
                  </a:cubicBezTo>
                  <a:cubicBezTo>
                    <a:pt x="379724" y="401261"/>
                    <a:pt x="381812" y="391446"/>
                    <a:pt x="385588" y="382520"/>
                  </a:cubicBezTo>
                  <a:lnTo>
                    <a:pt x="393380" y="370961"/>
                  </a:lnTo>
                  <a:lnTo>
                    <a:pt x="76144" y="106993"/>
                  </a:lnTo>
                  <a:lnTo>
                    <a:pt x="160222" y="371667"/>
                  </a:lnTo>
                  <a:cubicBezTo>
                    <a:pt x="164030" y="384603"/>
                    <a:pt x="157174" y="398299"/>
                    <a:pt x="144224" y="402865"/>
                  </a:cubicBezTo>
                  <a:cubicBezTo>
                    <a:pt x="141938" y="403626"/>
                    <a:pt x="138892" y="403626"/>
                    <a:pt x="136606" y="403626"/>
                  </a:cubicBezTo>
                  <a:cubicBezTo>
                    <a:pt x="125942" y="403626"/>
                    <a:pt x="116800" y="396777"/>
                    <a:pt x="112992" y="386885"/>
                  </a:cubicBezTo>
                  <a:lnTo>
                    <a:pt x="1008" y="32294"/>
                  </a:lnTo>
                  <a:cubicBezTo>
                    <a:pt x="-1276" y="23923"/>
                    <a:pt x="246" y="14792"/>
                    <a:pt x="6340" y="8705"/>
                  </a:cubicBezTo>
                  <a:cubicBezTo>
                    <a:pt x="11674" y="2617"/>
                    <a:pt x="20054" y="-1187"/>
                    <a:pt x="28432" y="335"/>
                  </a:cubicBezTo>
                  <a:close/>
                </a:path>
              </a:pathLst>
            </a:custGeom>
            <a:solidFill>
              <a:srgbClr val="00B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79" name="Freeform 109">
              <a:extLst>
                <a:ext uri="{FF2B5EF4-FFF2-40B4-BE49-F238E27FC236}">
                  <a16:creationId xmlns:a16="http://schemas.microsoft.com/office/drawing/2014/main" id="{C3ACEBB5-81C9-4377-9EF5-299872F93A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095413" y="6207125"/>
              <a:ext cx="331788" cy="1428750"/>
            </a:xfrm>
            <a:custGeom>
              <a:avLst/>
              <a:gdLst>
                <a:gd name="T0" fmla="*/ 418 w 436"/>
                <a:gd name="T1" fmla="*/ 1818 h 1877"/>
                <a:gd name="T2" fmla="*/ 409 w 436"/>
                <a:gd name="T3" fmla="*/ 1842 h 1877"/>
                <a:gd name="T4" fmla="*/ 378 w 436"/>
                <a:gd name="T5" fmla="*/ 1858 h 1877"/>
                <a:gd name="T6" fmla="*/ 58 w 436"/>
                <a:gd name="T7" fmla="*/ 1858 h 1877"/>
                <a:gd name="T8" fmla="*/ 18 w 436"/>
                <a:gd name="T9" fmla="*/ 1818 h 1877"/>
                <a:gd name="T10" fmla="*/ 18 w 436"/>
                <a:gd name="T11" fmla="*/ 58 h 1877"/>
                <a:gd name="T12" fmla="*/ 58 w 436"/>
                <a:gd name="T13" fmla="*/ 18 h 1877"/>
                <a:gd name="T14" fmla="*/ 378 w 436"/>
                <a:gd name="T15" fmla="*/ 18 h 1877"/>
                <a:gd name="T16" fmla="*/ 418 w 436"/>
                <a:gd name="T17" fmla="*/ 58 h 1877"/>
                <a:gd name="T18" fmla="*/ 418 w 436"/>
                <a:gd name="T19" fmla="*/ 1818 h 1877"/>
                <a:gd name="T20" fmla="*/ 378 w 436"/>
                <a:gd name="T21" fmla="*/ 0 h 1877"/>
                <a:gd name="T22" fmla="*/ 58 w 436"/>
                <a:gd name="T23" fmla="*/ 0 h 1877"/>
                <a:gd name="T24" fmla="*/ 0 w 436"/>
                <a:gd name="T25" fmla="*/ 58 h 1877"/>
                <a:gd name="T26" fmla="*/ 0 w 436"/>
                <a:gd name="T27" fmla="*/ 1818 h 1877"/>
                <a:gd name="T28" fmla="*/ 58 w 436"/>
                <a:gd name="T29" fmla="*/ 1877 h 1877"/>
                <a:gd name="T30" fmla="*/ 378 w 436"/>
                <a:gd name="T31" fmla="*/ 1877 h 1877"/>
                <a:gd name="T32" fmla="*/ 426 w 436"/>
                <a:gd name="T33" fmla="*/ 1851 h 1877"/>
                <a:gd name="T34" fmla="*/ 436 w 436"/>
                <a:gd name="T35" fmla="*/ 1818 h 1877"/>
                <a:gd name="T36" fmla="*/ 436 w 436"/>
                <a:gd name="T37" fmla="*/ 58 h 1877"/>
                <a:gd name="T38" fmla="*/ 378 w 436"/>
                <a:gd name="T39" fmla="*/ 0 h 1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6" h="1877">
                  <a:moveTo>
                    <a:pt x="418" y="1818"/>
                  </a:moveTo>
                  <a:cubicBezTo>
                    <a:pt x="418" y="1827"/>
                    <a:pt x="415" y="1835"/>
                    <a:pt x="409" y="1842"/>
                  </a:cubicBezTo>
                  <a:cubicBezTo>
                    <a:pt x="402" y="1852"/>
                    <a:pt x="391" y="1858"/>
                    <a:pt x="378" y="1858"/>
                  </a:cubicBezTo>
                  <a:lnTo>
                    <a:pt x="58" y="1858"/>
                  </a:lnTo>
                  <a:cubicBezTo>
                    <a:pt x="36" y="1858"/>
                    <a:pt x="18" y="1840"/>
                    <a:pt x="18" y="1818"/>
                  </a:cubicBezTo>
                  <a:lnTo>
                    <a:pt x="18" y="58"/>
                  </a:lnTo>
                  <a:cubicBezTo>
                    <a:pt x="18" y="36"/>
                    <a:pt x="36" y="18"/>
                    <a:pt x="58" y="18"/>
                  </a:cubicBezTo>
                  <a:lnTo>
                    <a:pt x="378" y="18"/>
                  </a:lnTo>
                  <a:cubicBezTo>
                    <a:pt x="400" y="18"/>
                    <a:pt x="418" y="36"/>
                    <a:pt x="418" y="58"/>
                  </a:cubicBezTo>
                  <a:lnTo>
                    <a:pt x="418" y="1818"/>
                  </a:lnTo>
                  <a:close/>
                  <a:moveTo>
                    <a:pt x="378" y="0"/>
                  </a:moveTo>
                  <a:lnTo>
                    <a:pt x="58" y="0"/>
                  </a:lnTo>
                  <a:cubicBezTo>
                    <a:pt x="26" y="0"/>
                    <a:pt x="0" y="26"/>
                    <a:pt x="0" y="58"/>
                  </a:cubicBezTo>
                  <a:lnTo>
                    <a:pt x="0" y="1818"/>
                  </a:lnTo>
                  <a:cubicBezTo>
                    <a:pt x="0" y="1850"/>
                    <a:pt x="26" y="1877"/>
                    <a:pt x="58" y="1877"/>
                  </a:cubicBezTo>
                  <a:lnTo>
                    <a:pt x="378" y="1877"/>
                  </a:lnTo>
                  <a:cubicBezTo>
                    <a:pt x="398" y="1877"/>
                    <a:pt x="415" y="1866"/>
                    <a:pt x="426" y="1851"/>
                  </a:cubicBezTo>
                  <a:cubicBezTo>
                    <a:pt x="432" y="1842"/>
                    <a:pt x="436" y="1830"/>
                    <a:pt x="436" y="1818"/>
                  </a:cubicBezTo>
                  <a:lnTo>
                    <a:pt x="436" y="58"/>
                  </a:lnTo>
                  <a:cubicBezTo>
                    <a:pt x="436" y="26"/>
                    <a:pt x="410" y="0"/>
                    <a:pt x="378" y="0"/>
                  </a:cubicBezTo>
                  <a:close/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80" name="Freeform 110">
              <a:extLst>
                <a:ext uri="{FF2B5EF4-FFF2-40B4-BE49-F238E27FC236}">
                  <a16:creationId xmlns:a16="http://schemas.microsoft.com/office/drawing/2014/main" id="{F9DA50C6-9413-4F8C-9FD5-7239D392DD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057438" y="6438900"/>
              <a:ext cx="331788" cy="1427163"/>
            </a:xfrm>
            <a:custGeom>
              <a:avLst/>
              <a:gdLst>
                <a:gd name="T0" fmla="*/ 418 w 437"/>
                <a:gd name="T1" fmla="*/ 1818 h 1876"/>
                <a:gd name="T2" fmla="*/ 378 w 437"/>
                <a:gd name="T3" fmla="*/ 1858 h 1876"/>
                <a:gd name="T4" fmla="*/ 59 w 437"/>
                <a:gd name="T5" fmla="*/ 1858 h 1876"/>
                <a:gd name="T6" fmla="*/ 19 w 437"/>
                <a:gd name="T7" fmla="*/ 1818 h 1876"/>
                <a:gd name="T8" fmla="*/ 19 w 437"/>
                <a:gd name="T9" fmla="*/ 58 h 1876"/>
                <a:gd name="T10" fmla="*/ 59 w 437"/>
                <a:gd name="T11" fmla="*/ 18 h 1876"/>
                <a:gd name="T12" fmla="*/ 378 w 437"/>
                <a:gd name="T13" fmla="*/ 18 h 1876"/>
                <a:gd name="T14" fmla="*/ 418 w 437"/>
                <a:gd name="T15" fmla="*/ 58 h 1876"/>
                <a:gd name="T16" fmla="*/ 418 w 437"/>
                <a:gd name="T17" fmla="*/ 1818 h 1876"/>
                <a:gd name="T18" fmla="*/ 378 w 437"/>
                <a:gd name="T19" fmla="*/ 0 h 1876"/>
                <a:gd name="T20" fmla="*/ 59 w 437"/>
                <a:gd name="T21" fmla="*/ 0 h 1876"/>
                <a:gd name="T22" fmla="*/ 0 w 437"/>
                <a:gd name="T23" fmla="*/ 58 h 1876"/>
                <a:gd name="T24" fmla="*/ 0 w 437"/>
                <a:gd name="T25" fmla="*/ 1818 h 1876"/>
                <a:gd name="T26" fmla="*/ 41 w 437"/>
                <a:gd name="T27" fmla="*/ 1874 h 1876"/>
                <a:gd name="T28" fmla="*/ 42 w 437"/>
                <a:gd name="T29" fmla="*/ 1874 h 1876"/>
                <a:gd name="T30" fmla="*/ 59 w 437"/>
                <a:gd name="T31" fmla="*/ 1876 h 1876"/>
                <a:gd name="T32" fmla="*/ 378 w 437"/>
                <a:gd name="T33" fmla="*/ 1876 h 1876"/>
                <a:gd name="T34" fmla="*/ 402 w 437"/>
                <a:gd name="T35" fmla="*/ 1871 h 1876"/>
                <a:gd name="T36" fmla="*/ 402 w 437"/>
                <a:gd name="T37" fmla="*/ 1871 h 1876"/>
                <a:gd name="T38" fmla="*/ 437 w 437"/>
                <a:gd name="T39" fmla="*/ 1818 h 1876"/>
                <a:gd name="T40" fmla="*/ 437 w 437"/>
                <a:gd name="T41" fmla="*/ 58 h 1876"/>
                <a:gd name="T42" fmla="*/ 378 w 437"/>
                <a:gd name="T43" fmla="*/ 0 h 1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7" h="1876">
                  <a:moveTo>
                    <a:pt x="418" y="1818"/>
                  </a:moveTo>
                  <a:cubicBezTo>
                    <a:pt x="418" y="1840"/>
                    <a:pt x="400" y="1858"/>
                    <a:pt x="378" y="1858"/>
                  </a:cubicBezTo>
                  <a:lnTo>
                    <a:pt x="59" y="1858"/>
                  </a:lnTo>
                  <a:cubicBezTo>
                    <a:pt x="37" y="1858"/>
                    <a:pt x="19" y="1840"/>
                    <a:pt x="19" y="1818"/>
                  </a:cubicBezTo>
                  <a:lnTo>
                    <a:pt x="19" y="58"/>
                  </a:lnTo>
                  <a:cubicBezTo>
                    <a:pt x="19" y="36"/>
                    <a:pt x="37" y="18"/>
                    <a:pt x="59" y="18"/>
                  </a:cubicBezTo>
                  <a:lnTo>
                    <a:pt x="378" y="18"/>
                  </a:lnTo>
                  <a:cubicBezTo>
                    <a:pt x="400" y="18"/>
                    <a:pt x="418" y="36"/>
                    <a:pt x="418" y="58"/>
                  </a:cubicBezTo>
                  <a:lnTo>
                    <a:pt x="418" y="1818"/>
                  </a:lnTo>
                  <a:close/>
                  <a:moveTo>
                    <a:pt x="378" y="0"/>
                  </a:moveTo>
                  <a:lnTo>
                    <a:pt x="59" y="0"/>
                  </a:lnTo>
                  <a:cubicBezTo>
                    <a:pt x="26" y="0"/>
                    <a:pt x="0" y="26"/>
                    <a:pt x="0" y="58"/>
                  </a:cubicBezTo>
                  <a:lnTo>
                    <a:pt x="0" y="1818"/>
                  </a:lnTo>
                  <a:cubicBezTo>
                    <a:pt x="0" y="1844"/>
                    <a:pt x="18" y="1866"/>
                    <a:pt x="41" y="1874"/>
                  </a:cubicBezTo>
                  <a:lnTo>
                    <a:pt x="42" y="1874"/>
                  </a:lnTo>
                  <a:cubicBezTo>
                    <a:pt x="47" y="1876"/>
                    <a:pt x="53" y="1876"/>
                    <a:pt x="59" y="1876"/>
                  </a:cubicBezTo>
                  <a:lnTo>
                    <a:pt x="378" y="1876"/>
                  </a:lnTo>
                  <a:cubicBezTo>
                    <a:pt x="387" y="1876"/>
                    <a:pt x="394" y="1875"/>
                    <a:pt x="402" y="1871"/>
                  </a:cubicBezTo>
                  <a:lnTo>
                    <a:pt x="402" y="1871"/>
                  </a:lnTo>
                  <a:cubicBezTo>
                    <a:pt x="422" y="1862"/>
                    <a:pt x="437" y="1842"/>
                    <a:pt x="437" y="1818"/>
                  </a:cubicBezTo>
                  <a:lnTo>
                    <a:pt x="437" y="58"/>
                  </a:lnTo>
                  <a:cubicBezTo>
                    <a:pt x="437" y="26"/>
                    <a:pt x="410" y="0"/>
                    <a:pt x="378" y="0"/>
                  </a:cubicBezTo>
                  <a:close/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81" name="Freeform 111">
              <a:extLst>
                <a:ext uri="{FF2B5EF4-FFF2-40B4-BE49-F238E27FC236}">
                  <a16:creationId xmlns:a16="http://schemas.microsoft.com/office/drawing/2014/main" id="{02D6FBBC-E76A-430E-B2C1-83C47F0853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55950" y="6891338"/>
              <a:ext cx="331788" cy="974725"/>
            </a:xfrm>
            <a:custGeom>
              <a:avLst/>
              <a:gdLst>
                <a:gd name="T0" fmla="*/ 418 w 436"/>
                <a:gd name="T1" fmla="*/ 1223 h 1281"/>
                <a:gd name="T2" fmla="*/ 378 w 436"/>
                <a:gd name="T3" fmla="*/ 1263 h 1281"/>
                <a:gd name="T4" fmla="*/ 58 w 436"/>
                <a:gd name="T5" fmla="*/ 1263 h 1281"/>
                <a:gd name="T6" fmla="*/ 18 w 436"/>
                <a:gd name="T7" fmla="*/ 1223 h 1281"/>
                <a:gd name="T8" fmla="*/ 18 w 436"/>
                <a:gd name="T9" fmla="*/ 58 h 1281"/>
                <a:gd name="T10" fmla="*/ 58 w 436"/>
                <a:gd name="T11" fmla="*/ 18 h 1281"/>
                <a:gd name="T12" fmla="*/ 378 w 436"/>
                <a:gd name="T13" fmla="*/ 18 h 1281"/>
                <a:gd name="T14" fmla="*/ 418 w 436"/>
                <a:gd name="T15" fmla="*/ 58 h 1281"/>
                <a:gd name="T16" fmla="*/ 418 w 436"/>
                <a:gd name="T17" fmla="*/ 1223 h 1281"/>
                <a:gd name="T18" fmla="*/ 378 w 436"/>
                <a:gd name="T19" fmla="*/ 0 h 1281"/>
                <a:gd name="T20" fmla="*/ 58 w 436"/>
                <a:gd name="T21" fmla="*/ 0 h 1281"/>
                <a:gd name="T22" fmla="*/ 0 w 436"/>
                <a:gd name="T23" fmla="*/ 58 h 1281"/>
                <a:gd name="T24" fmla="*/ 0 w 436"/>
                <a:gd name="T25" fmla="*/ 1223 h 1281"/>
                <a:gd name="T26" fmla="*/ 26 w 436"/>
                <a:gd name="T27" fmla="*/ 1272 h 1281"/>
                <a:gd name="T28" fmla="*/ 58 w 436"/>
                <a:gd name="T29" fmla="*/ 1281 h 1281"/>
                <a:gd name="T30" fmla="*/ 378 w 436"/>
                <a:gd name="T31" fmla="*/ 1281 h 1281"/>
                <a:gd name="T32" fmla="*/ 413 w 436"/>
                <a:gd name="T33" fmla="*/ 1269 h 1281"/>
                <a:gd name="T34" fmla="*/ 436 w 436"/>
                <a:gd name="T35" fmla="*/ 1223 h 1281"/>
                <a:gd name="T36" fmla="*/ 436 w 436"/>
                <a:gd name="T37" fmla="*/ 58 h 1281"/>
                <a:gd name="T38" fmla="*/ 378 w 436"/>
                <a:gd name="T39" fmla="*/ 0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6" h="1281">
                  <a:moveTo>
                    <a:pt x="418" y="1223"/>
                  </a:moveTo>
                  <a:cubicBezTo>
                    <a:pt x="418" y="1245"/>
                    <a:pt x="400" y="1263"/>
                    <a:pt x="378" y="1263"/>
                  </a:cubicBezTo>
                  <a:lnTo>
                    <a:pt x="58" y="1263"/>
                  </a:lnTo>
                  <a:cubicBezTo>
                    <a:pt x="36" y="1263"/>
                    <a:pt x="18" y="1245"/>
                    <a:pt x="18" y="1223"/>
                  </a:cubicBezTo>
                  <a:lnTo>
                    <a:pt x="18" y="58"/>
                  </a:lnTo>
                  <a:cubicBezTo>
                    <a:pt x="18" y="36"/>
                    <a:pt x="36" y="18"/>
                    <a:pt x="58" y="18"/>
                  </a:cubicBezTo>
                  <a:lnTo>
                    <a:pt x="378" y="18"/>
                  </a:lnTo>
                  <a:cubicBezTo>
                    <a:pt x="400" y="18"/>
                    <a:pt x="418" y="36"/>
                    <a:pt x="418" y="58"/>
                  </a:cubicBezTo>
                  <a:lnTo>
                    <a:pt x="418" y="1223"/>
                  </a:lnTo>
                  <a:close/>
                  <a:moveTo>
                    <a:pt x="378" y="0"/>
                  </a:moveTo>
                  <a:lnTo>
                    <a:pt x="58" y="0"/>
                  </a:lnTo>
                  <a:cubicBezTo>
                    <a:pt x="26" y="0"/>
                    <a:pt x="0" y="26"/>
                    <a:pt x="0" y="58"/>
                  </a:cubicBezTo>
                  <a:lnTo>
                    <a:pt x="0" y="1223"/>
                  </a:lnTo>
                  <a:cubicBezTo>
                    <a:pt x="0" y="1243"/>
                    <a:pt x="10" y="1261"/>
                    <a:pt x="26" y="1272"/>
                  </a:cubicBezTo>
                  <a:cubicBezTo>
                    <a:pt x="35" y="1278"/>
                    <a:pt x="46" y="1281"/>
                    <a:pt x="58" y="1281"/>
                  </a:cubicBezTo>
                  <a:lnTo>
                    <a:pt x="378" y="1281"/>
                  </a:lnTo>
                  <a:cubicBezTo>
                    <a:pt x="391" y="1281"/>
                    <a:pt x="404" y="1277"/>
                    <a:pt x="413" y="1269"/>
                  </a:cubicBezTo>
                  <a:cubicBezTo>
                    <a:pt x="427" y="1258"/>
                    <a:pt x="436" y="1242"/>
                    <a:pt x="436" y="1223"/>
                  </a:cubicBezTo>
                  <a:lnTo>
                    <a:pt x="436" y="58"/>
                  </a:lnTo>
                  <a:cubicBezTo>
                    <a:pt x="436" y="26"/>
                    <a:pt x="410" y="0"/>
                    <a:pt x="378" y="0"/>
                  </a:cubicBezTo>
                  <a:close/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82" name="Freeform 112">
              <a:extLst>
                <a:ext uri="{FF2B5EF4-FFF2-40B4-BE49-F238E27FC236}">
                  <a16:creationId xmlns:a16="http://schemas.microsoft.com/office/drawing/2014/main" id="{97F5D4AB-1B67-44A1-8A8F-09D07F08FE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92563" y="7097713"/>
              <a:ext cx="331788" cy="768350"/>
            </a:xfrm>
            <a:custGeom>
              <a:avLst/>
              <a:gdLst>
                <a:gd name="T0" fmla="*/ 387 w 437"/>
                <a:gd name="T1" fmla="*/ 990 h 1009"/>
                <a:gd name="T2" fmla="*/ 378 w 437"/>
                <a:gd name="T3" fmla="*/ 991 h 1009"/>
                <a:gd name="T4" fmla="*/ 59 w 437"/>
                <a:gd name="T5" fmla="*/ 991 h 1009"/>
                <a:gd name="T6" fmla="*/ 19 w 437"/>
                <a:gd name="T7" fmla="*/ 951 h 1009"/>
                <a:gd name="T8" fmla="*/ 19 w 437"/>
                <a:gd name="T9" fmla="*/ 58 h 1009"/>
                <a:gd name="T10" fmla="*/ 59 w 437"/>
                <a:gd name="T11" fmla="*/ 18 h 1009"/>
                <a:gd name="T12" fmla="*/ 378 w 437"/>
                <a:gd name="T13" fmla="*/ 18 h 1009"/>
                <a:gd name="T14" fmla="*/ 418 w 437"/>
                <a:gd name="T15" fmla="*/ 58 h 1009"/>
                <a:gd name="T16" fmla="*/ 418 w 437"/>
                <a:gd name="T17" fmla="*/ 951 h 1009"/>
                <a:gd name="T18" fmla="*/ 388 w 437"/>
                <a:gd name="T19" fmla="*/ 990 h 1009"/>
                <a:gd name="T20" fmla="*/ 387 w 437"/>
                <a:gd name="T21" fmla="*/ 990 h 1009"/>
                <a:gd name="T22" fmla="*/ 378 w 437"/>
                <a:gd name="T23" fmla="*/ 0 h 1009"/>
                <a:gd name="T24" fmla="*/ 59 w 437"/>
                <a:gd name="T25" fmla="*/ 0 h 1009"/>
                <a:gd name="T26" fmla="*/ 0 w 437"/>
                <a:gd name="T27" fmla="*/ 58 h 1009"/>
                <a:gd name="T28" fmla="*/ 0 w 437"/>
                <a:gd name="T29" fmla="*/ 951 h 1009"/>
                <a:gd name="T30" fmla="*/ 18 w 437"/>
                <a:gd name="T31" fmla="*/ 992 h 1009"/>
                <a:gd name="T32" fmla="*/ 18 w 437"/>
                <a:gd name="T33" fmla="*/ 992 h 1009"/>
                <a:gd name="T34" fmla="*/ 59 w 437"/>
                <a:gd name="T35" fmla="*/ 1009 h 1009"/>
                <a:gd name="T36" fmla="*/ 378 w 437"/>
                <a:gd name="T37" fmla="*/ 1009 h 1009"/>
                <a:gd name="T38" fmla="*/ 390 w 437"/>
                <a:gd name="T39" fmla="*/ 1008 h 1009"/>
                <a:gd name="T40" fmla="*/ 390 w 437"/>
                <a:gd name="T41" fmla="*/ 1008 h 1009"/>
                <a:gd name="T42" fmla="*/ 422 w 437"/>
                <a:gd name="T43" fmla="*/ 989 h 1009"/>
                <a:gd name="T44" fmla="*/ 437 w 437"/>
                <a:gd name="T45" fmla="*/ 951 h 1009"/>
                <a:gd name="T46" fmla="*/ 437 w 437"/>
                <a:gd name="T47" fmla="*/ 58 h 1009"/>
                <a:gd name="T48" fmla="*/ 378 w 437"/>
                <a:gd name="T49" fmla="*/ 0 h 1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37" h="1009">
                  <a:moveTo>
                    <a:pt x="387" y="990"/>
                  </a:moveTo>
                  <a:cubicBezTo>
                    <a:pt x="385" y="991"/>
                    <a:pt x="381" y="991"/>
                    <a:pt x="378" y="991"/>
                  </a:cubicBezTo>
                  <a:lnTo>
                    <a:pt x="59" y="991"/>
                  </a:lnTo>
                  <a:cubicBezTo>
                    <a:pt x="37" y="991"/>
                    <a:pt x="19" y="973"/>
                    <a:pt x="19" y="951"/>
                  </a:cubicBezTo>
                  <a:lnTo>
                    <a:pt x="19" y="58"/>
                  </a:lnTo>
                  <a:cubicBezTo>
                    <a:pt x="19" y="36"/>
                    <a:pt x="37" y="18"/>
                    <a:pt x="59" y="18"/>
                  </a:cubicBezTo>
                  <a:lnTo>
                    <a:pt x="378" y="18"/>
                  </a:lnTo>
                  <a:cubicBezTo>
                    <a:pt x="400" y="18"/>
                    <a:pt x="418" y="36"/>
                    <a:pt x="418" y="58"/>
                  </a:cubicBezTo>
                  <a:lnTo>
                    <a:pt x="418" y="951"/>
                  </a:lnTo>
                  <a:cubicBezTo>
                    <a:pt x="418" y="970"/>
                    <a:pt x="405" y="986"/>
                    <a:pt x="388" y="990"/>
                  </a:cubicBezTo>
                  <a:lnTo>
                    <a:pt x="387" y="990"/>
                  </a:lnTo>
                  <a:close/>
                  <a:moveTo>
                    <a:pt x="378" y="0"/>
                  </a:moveTo>
                  <a:lnTo>
                    <a:pt x="59" y="0"/>
                  </a:lnTo>
                  <a:cubicBezTo>
                    <a:pt x="27" y="0"/>
                    <a:pt x="0" y="26"/>
                    <a:pt x="0" y="58"/>
                  </a:cubicBezTo>
                  <a:lnTo>
                    <a:pt x="0" y="951"/>
                  </a:lnTo>
                  <a:cubicBezTo>
                    <a:pt x="0" y="967"/>
                    <a:pt x="7" y="982"/>
                    <a:pt x="18" y="992"/>
                  </a:cubicBezTo>
                  <a:lnTo>
                    <a:pt x="18" y="992"/>
                  </a:lnTo>
                  <a:cubicBezTo>
                    <a:pt x="28" y="1003"/>
                    <a:pt x="43" y="1009"/>
                    <a:pt x="59" y="1009"/>
                  </a:cubicBezTo>
                  <a:lnTo>
                    <a:pt x="378" y="1009"/>
                  </a:lnTo>
                  <a:cubicBezTo>
                    <a:pt x="382" y="1009"/>
                    <a:pt x="386" y="1009"/>
                    <a:pt x="390" y="1008"/>
                  </a:cubicBezTo>
                  <a:lnTo>
                    <a:pt x="390" y="1008"/>
                  </a:lnTo>
                  <a:cubicBezTo>
                    <a:pt x="403" y="1006"/>
                    <a:pt x="414" y="999"/>
                    <a:pt x="422" y="989"/>
                  </a:cubicBezTo>
                  <a:cubicBezTo>
                    <a:pt x="431" y="979"/>
                    <a:pt x="437" y="966"/>
                    <a:pt x="437" y="951"/>
                  </a:cubicBezTo>
                  <a:lnTo>
                    <a:pt x="437" y="58"/>
                  </a:lnTo>
                  <a:cubicBezTo>
                    <a:pt x="437" y="26"/>
                    <a:pt x="411" y="0"/>
                    <a:pt x="378" y="0"/>
                  </a:cubicBezTo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7FE659A2-8AAB-4B44-9A93-DFD87F1B7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8687" y="6135688"/>
              <a:ext cx="3324224" cy="1730375"/>
            </a:xfrm>
            <a:custGeom>
              <a:avLst/>
              <a:gdLst>
                <a:gd name="connsiteX0" fmla="*/ 2909947 w 3324224"/>
                <a:gd name="connsiteY0" fmla="*/ 909637 h 1730375"/>
                <a:gd name="connsiteX1" fmla="*/ 3213040 w 3324224"/>
                <a:gd name="connsiteY1" fmla="*/ 909637 h 1730375"/>
                <a:gd name="connsiteX2" fmla="*/ 3324224 w 3324224"/>
                <a:gd name="connsiteY2" fmla="*/ 1020795 h 1730375"/>
                <a:gd name="connsiteX3" fmla="*/ 3324224 w 3324224"/>
                <a:gd name="connsiteY3" fmla="*/ 1619979 h 1730375"/>
                <a:gd name="connsiteX4" fmla="*/ 3213040 w 3324224"/>
                <a:gd name="connsiteY4" fmla="*/ 1730375 h 1730375"/>
                <a:gd name="connsiteX5" fmla="*/ 2909947 w 3324224"/>
                <a:gd name="connsiteY5" fmla="*/ 1730375 h 1730375"/>
                <a:gd name="connsiteX6" fmla="*/ 2798762 w 3324224"/>
                <a:gd name="connsiteY6" fmla="*/ 1619979 h 1730375"/>
                <a:gd name="connsiteX7" fmla="*/ 2798762 w 3324224"/>
                <a:gd name="connsiteY7" fmla="*/ 1020795 h 1730375"/>
                <a:gd name="connsiteX8" fmla="*/ 2909947 w 3324224"/>
                <a:gd name="connsiteY8" fmla="*/ 909637 h 1730375"/>
                <a:gd name="connsiteX9" fmla="*/ 2052777 w 3324224"/>
                <a:gd name="connsiteY9" fmla="*/ 685800 h 1730375"/>
                <a:gd name="connsiteX10" fmla="*/ 2365235 w 3324224"/>
                <a:gd name="connsiteY10" fmla="*/ 685800 h 1730375"/>
                <a:gd name="connsiteX11" fmla="*/ 2476500 w 3324224"/>
                <a:gd name="connsiteY11" fmla="*/ 796957 h 1730375"/>
                <a:gd name="connsiteX12" fmla="*/ 2476500 w 3324224"/>
                <a:gd name="connsiteY12" fmla="*/ 1619979 h 1730375"/>
                <a:gd name="connsiteX13" fmla="*/ 2365235 w 3324224"/>
                <a:gd name="connsiteY13" fmla="*/ 1730375 h 1730375"/>
                <a:gd name="connsiteX14" fmla="*/ 2052777 w 3324224"/>
                <a:gd name="connsiteY14" fmla="*/ 1730375 h 1730375"/>
                <a:gd name="connsiteX15" fmla="*/ 1941512 w 3324224"/>
                <a:gd name="connsiteY15" fmla="*/ 1619979 h 1730375"/>
                <a:gd name="connsiteX16" fmla="*/ 1941512 w 3324224"/>
                <a:gd name="connsiteY16" fmla="*/ 796957 h 1730375"/>
                <a:gd name="connsiteX17" fmla="*/ 2052777 w 3324224"/>
                <a:gd name="connsiteY17" fmla="*/ 685800 h 1730375"/>
                <a:gd name="connsiteX18" fmla="*/ 1125504 w 3324224"/>
                <a:gd name="connsiteY18" fmla="*/ 238125 h 1730375"/>
                <a:gd name="connsiteX19" fmla="*/ 1565308 w 3324224"/>
                <a:gd name="connsiteY19" fmla="*/ 238125 h 1730375"/>
                <a:gd name="connsiteX20" fmla="*/ 1676400 w 3324224"/>
                <a:gd name="connsiteY20" fmla="*/ 349282 h 1730375"/>
                <a:gd name="connsiteX21" fmla="*/ 1676400 w 3324224"/>
                <a:gd name="connsiteY21" fmla="*/ 1619979 h 1730375"/>
                <a:gd name="connsiteX22" fmla="*/ 1565308 w 3324224"/>
                <a:gd name="connsiteY22" fmla="*/ 1730375 h 1730375"/>
                <a:gd name="connsiteX23" fmla="*/ 1125504 w 3324224"/>
                <a:gd name="connsiteY23" fmla="*/ 1730375 h 1730375"/>
                <a:gd name="connsiteX24" fmla="*/ 1014412 w 3324224"/>
                <a:gd name="connsiteY24" fmla="*/ 1619979 h 1730375"/>
                <a:gd name="connsiteX25" fmla="*/ 1014412 w 3324224"/>
                <a:gd name="connsiteY25" fmla="*/ 349282 h 1730375"/>
                <a:gd name="connsiteX26" fmla="*/ 1125504 w 3324224"/>
                <a:gd name="connsiteY26" fmla="*/ 238125 h 1730375"/>
                <a:gd name="connsiteX27" fmla="*/ 111012 w 3324224"/>
                <a:gd name="connsiteY27" fmla="*/ 0 h 1730375"/>
                <a:gd name="connsiteX28" fmla="*/ 593838 w 3324224"/>
                <a:gd name="connsiteY28" fmla="*/ 0 h 1730375"/>
                <a:gd name="connsiteX29" fmla="*/ 704850 w 3324224"/>
                <a:gd name="connsiteY29" fmla="*/ 111097 h 1730375"/>
                <a:gd name="connsiteX30" fmla="*/ 704850 w 3324224"/>
                <a:gd name="connsiteY30" fmla="*/ 1620039 h 1730375"/>
                <a:gd name="connsiteX31" fmla="*/ 593838 w 3324224"/>
                <a:gd name="connsiteY31" fmla="*/ 1730375 h 1730375"/>
                <a:gd name="connsiteX32" fmla="*/ 111012 w 3324224"/>
                <a:gd name="connsiteY32" fmla="*/ 1730375 h 1730375"/>
                <a:gd name="connsiteX33" fmla="*/ 0 w 3324224"/>
                <a:gd name="connsiteY33" fmla="*/ 1620039 h 1730375"/>
                <a:gd name="connsiteX34" fmla="*/ 0 w 3324224"/>
                <a:gd name="connsiteY34" fmla="*/ 111097 h 1730375"/>
                <a:gd name="connsiteX35" fmla="*/ 111012 w 3324224"/>
                <a:gd name="connsiteY35" fmla="*/ 0 h 173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324224" h="1730375">
                  <a:moveTo>
                    <a:pt x="2909947" y="909637"/>
                  </a:moveTo>
                  <a:lnTo>
                    <a:pt x="3213040" y="909637"/>
                  </a:lnTo>
                  <a:cubicBezTo>
                    <a:pt x="3274724" y="909637"/>
                    <a:pt x="3324224" y="959125"/>
                    <a:pt x="3324224" y="1020795"/>
                  </a:cubicBezTo>
                  <a:lnTo>
                    <a:pt x="3324224" y="1619979"/>
                  </a:lnTo>
                  <a:cubicBezTo>
                    <a:pt x="3324224" y="1680887"/>
                    <a:pt x="3274724" y="1730375"/>
                    <a:pt x="3213040" y="1730375"/>
                  </a:cubicBezTo>
                  <a:lnTo>
                    <a:pt x="2909947" y="1730375"/>
                  </a:lnTo>
                  <a:cubicBezTo>
                    <a:pt x="2848262" y="1730375"/>
                    <a:pt x="2798762" y="1680887"/>
                    <a:pt x="2798762" y="1619979"/>
                  </a:cubicBezTo>
                  <a:lnTo>
                    <a:pt x="2798762" y="1020795"/>
                  </a:lnTo>
                  <a:cubicBezTo>
                    <a:pt x="2798762" y="959125"/>
                    <a:pt x="2848262" y="909637"/>
                    <a:pt x="2909947" y="909637"/>
                  </a:cubicBezTo>
                  <a:close/>
                  <a:moveTo>
                    <a:pt x="2052777" y="685800"/>
                  </a:moveTo>
                  <a:lnTo>
                    <a:pt x="2365235" y="685800"/>
                  </a:lnTo>
                  <a:cubicBezTo>
                    <a:pt x="2426202" y="685800"/>
                    <a:pt x="2476500" y="736049"/>
                    <a:pt x="2476500" y="796957"/>
                  </a:cubicBezTo>
                  <a:lnTo>
                    <a:pt x="2476500" y="1619979"/>
                  </a:lnTo>
                  <a:cubicBezTo>
                    <a:pt x="2476500" y="1680887"/>
                    <a:pt x="2426202" y="1730375"/>
                    <a:pt x="2365235" y="1730375"/>
                  </a:cubicBezTo>
                  <a:lnTo>
                    <a:pt x="2052777" y="1730375"/>
                  </a:lnTo>
                  <a:cubicBezTo>
                    <a:pt x="1991048" y="1730375"/>
                    <a:pt x="1941512" y="1680887"/>
                    <a:pt x="1941512" y="1619979"/>
                  </a:cubicBezTo>
                  <a:lnTo>
                    <a:pt x="1941512" y="796957"/>
                  </a:lnTo>
                  <a:cubicBezTo>
                    <a:pt x="1941512" y="736049"/>
                    <a:pt x="1991048" y="685800"/>
                    <a:pt x="2052777" y="685800"/>
                  </a:cubicBezTo>
                  <a:close/>
                  <a:moveTo>
                    <a:pt x="1125504" y="238125"/>
                  </a:moveTo>
                  <a:lnTo>
                    <a:pt x="1565308" y="238125"/>
                  </a:lnTo>
                  <a:cubicBezTo>
                    <a:pt x="1626180" y="238125"/>
                    <a:pt x="1676400" y="288374"/>
                    <a:pt x="1676400" y="349282"/>
                  </a:cubicBezTo>
                  <a:lnTo>
                    <a:pt x="1676400" y="1619979"/>
                  </a:lnTo>
                  <a:cubicBezTo>
                    <a:pt x="1676400" y="1680887"/>
                    <a:pt x="1626180" y="1730375"/>
                    <a:pt x="1565308" y="1730375"/>
                  </a:cubicBezTo>
                  <a:lnTo>
                    <a:pt x="1125504" y="1730375"/>
                  </a:lnTo>
                  <a:cubicBezTo>
                    <a:pt x="1063871" y="1730375"/>
                    <a:pt x="1014412" y="1680887"/>
                    <a:pt x="1014412" y="1619979"/>
                  </a:cubicBezTo>
                  <a:lnTo>
                    <a:pt x="1014412" y="349282"/>
                  </a:lnTo>
                  <a:cubicBezTo>
                    <a:pt x="1014412" y="288374"/>
                    <a:pt x="1063871" y="238125"/>
                    <a:pt x="1125504" y="238125"/>
                  </a:cubicBezTo>
                  <a:close/>
                  <a:moveTo>
                    <a:pt x="111012" y="0"/>
                  </a:moveTo>
                  <a:lnTo>
                    <a:pt x="593838" y="0"/>
                  </a:lnTo>
                  <a:cubicBezTo>
                    <a:pt x="655427" y="0"/>
                    <a:pt x="704850" y="49461"/>
                    <a:pt x="704850" y="111097"/>
                  </a:cubicBezTo>
                  <a:lnTo>
                    <a:pt x="704850" y="1620039"/>
                  </a:lnTo>
                  <a:cubicBezTo>
                    <a:pt x="704850" y="1680914"/>
                    <a:pt x="655427" y="1730375"/>
                    <a:pt x="593838" y="1730375"/>
                  </a:cubicBezTo>
                  <a:lnTo>
                    <a:pt x="111012" y="1730375"/>
                  </a:lnTo>
                  <a:cubicBezTo>
                    <a:pt x="49423" y="1730375"/>
                    <a:pt x="0" y="1680914"/>
                    <a:pt x="0" y="1620039"/>
                  </a:cubicBezTo>
                  <a:lnTo>
                    <a:pt x="0" y="111097"/>
                  </a:lnTo>
                  <a:cubicBezTo>
                    <a:pt x="0" y="49461"/>
                    <a:pt x="49423" y="0"/>
                    <a:pt x="111012" y="0"/>
                  </a:cubicBezTo>
                  <a:close/>
                </a:path>
              </a:pathLst>
            </a:custGeom>
            <a:solidFill>
              <a:srgbClr val="F8D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84" name="Freeform 117">
              <a:extLst>
                <a:ext uri="{FF2B5EF4-FFF2-40B4-BE49-F238E27FC236}">
                  <a16:creationId xmlns:a16="http://schemas.microsoft.com/office/drawing/2014/main" id="{216286F1-139A-41EC-B611-C31AE2F81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0250" y="7847013"/>
              <a:ext cx="4110038" cy="42863"/>
            </a:xfrm>
            <a:custGeom>
              <a:avLst/>
              <a:gdLst>
                <a:gd name="T0" fmla="*/ 9 w 5401"/>
                <a:gd name="T1" fmla="*/ 55 h 55"/>
                <a:gd name="T2" fmla="*/ 0 w 5401"/>
                <a:gd name="T3" fmla="*/ 46 h 55"/>
                <a:gd name="T4" fmla="*/ 9 w 5401"/>
                <a:gd name="T5" fmla="*/ 37 h 55"/>
                <a:gd name="T6" fmla="*/ 5392 w 5401"/>
                <a:gd name="T7" fmla="*/ 0 h 55"/>
                <a:gd name="T8" fmla="*/ 5392 w 5401"/>
                <a:gd name="T9" fmla="*/ 0 h 55"/>
                <a:gd name="T10" fmla="*/ 5401 w 5401"/>
                <a:gd name="T11" fmla="*/ 9 h 55"/>
                <a:gd name="T12" fmla="*/ 5392 w 5401"/>
                <a:gd name="T13" fmla="*/ 18 h 55"/>
                <a:gd name="T14" fmla="*/ 9 w 5401"/>
                <a:gd name="T15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1" h="55">
                  <a:moveTo>
                    <a:pt x="9" y="55"/>
                  </a:moveTo>
                  <a:cubicBezTo>
                    <a:pt x="4" y="55"/>
                    <a:pt x="0" y="51"/>
                    <a:pt x="0" y="46"/>
                  </a:cubicBezTo>
                  <a:cubicBezTo>
                    <a:pt x="0" y="41"/>
                    <a:pt x="4" y="37"/>
                    <a:pt x="9" y="37"/>
                  </a:cubicBezTo>
                  <a:lnTo>
                    <a:pt x="5392" y="0"/>
                  </a:lnTo>
                  <a:lnTo>
                    <a:pt x="5392" y="0"/>
                  </a:lnTo>
                  <a:cubicBezTo>
                    <a:pt x="5397" y="0"/>
                    <a:pt x="5401" y="4"/>
                    <a:pt x="5401" y="9"/>
                  </a:cubicBezTo>
                  <a:cubicBezTo>
                    <a:pt x="5401" y="14"/>
                    <a:pt x="5397" y="18"/>
                    <a:pt x="5392" y="18"/>
                  </a:cubicBezTo>
                  <a:lnTo>
                    <a:pt x="9" y="55"/>
                  </a:lnTo>
                  <a:close/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85" name="Freeform 118">
              <a:extLst>
                <a:ext uri="{FF2B5EF4-FFF2-40B4-BE49-F238E27FC236}">
                  <a16:creationId xmlns:a16="http://schemas.microsoft.com/office/drawing/2014/main" id="{30553296-C01A-4E8E-9663-26A00705F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1875" y="8797925"/>
              <a:ext cx="274638" cy="128588"/>
            </a:xfrm>
            <a:custGeom>
              <a:avLst/>
              <a:gdLst>
                <a:gd name="T0" fmla="*/ 6 w 361"/>
                <a:gd name="T1" fmla="*/ 0 h 171"/>
                <a:gd name="T2" fmla="*/ 315 w 361"/>
                <a:gd name="T3" fmla="*/ 42 h 171"/>
                <a:gd name="T4" fmla="*/ 150 w 361"/>
                <a:gd name="T5" fmla="*/ 171 h 171"/>
                <a:gd name="T6" fmla="*/ 6 w 361"/>
                <a:gd name="T7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1" h="171">
                  <a:moveTo>
                    <a:pt x="6" y="0"/>
                  </a:moveTo>
                  <a:cubicBezTo>
                    <a:pt x="6" y="0"/>
                    <a:pt x="268" y="9"/>
                    <a:pt x="315" y="42"/>
                  </a:cubicBezTo>
                  <a:cubicBezTo>
                    <a:pt x="361" y="74"/>
                    <a:pt x="150" y="171"/>
                    <a:pt x="150" y="171"/>
                  </a:cubicBezTo>
                  <a:cubicBezTo>
                    <a:pt x="150" y="171"/>
                    <a:pt x="0" y="51"/>
                    <a:pt x="6" y="0"/>
                  </a:cubicBezTo>
                  <a:close/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B9EE753B-CA75-4CCB-ABFF-CA2257206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8238" y="7261101"/>
              <a:ext cx="1048497" cy="2049586"/>
            </a:xfrm>
            <a:custGeom>
              <a:avLst/>
              <a:gdLst>
                <a:gd name="connsiteX0" fmla="*/ 633492 w 1048497"/>
                <a:gd name="connsiteY0" fmla="*/ 629 h 2049586"/>
                <a:gd name="connsiteX1" fmla="*/ 990183 w 1048497"/>
                <a:gd name="connsiteY1" fmla="*/ 127128 h 2049586"/>
                <a:gd name="connsiteX2" fmla="*/ 994744 w 1048497"/>
                <a:gd name="connsiteY2" fmla="*/ 138544 h 2049586"/>
                <a:gd name="connsiteX3" fmla="*/ 1041870 w 1048497"/>
                <a:gd name="connsiteY3" fmla="*/ 869903 h 2049586"/>
                <a:gd name="connsiteX4" fmla="*/ 1035790 w 1048497"/>
                <a:gd name="connsiteY4" fmla="*/ 930025 h 2049586"/>
                <a:gd name="connsiteX5" fmla="*/ 951418 w 1048497"/>
                <a:gd name="connsiteY5" fmla="*/ 982536 h 2049586"/>
                <a:gd name="connsiteX6" fmla="*/ 943057 w 1048497"/>
                <a:gd name="connsiteY6" fmla="*/ 996235 h 2049586"/>
                <a:gd name="connsiteX7" fmla="*/ 648065 w 1048497"/>
                <a:gd name="connsiteY7" fmla="*/ 1424780 h 2049586"/>
                <a:gd name="connsiteX8" fmla="*/ 595313 w 1048497"/>
                <a:gd name="connsiteY8" fmla="*/ 1428538 h 2049586"/>
                <a:gd name="connsiteX9" fmla="*/ 595313 w 1048497"/>
                <a:gd name="connsiteY9" fmla="*/ 2049586 h 2049586"/>
                <a:gd name="connsiteX10" fmla="*/ 0 w 1048497"/>
                <a:gd name="connsiteY10" fmla="*/ 2049586 h 2049586"/>
                <a:gd name="connsiteX11" fmla="*/ 0 w 1048497"/>
                <a:gd name="connsiteY11" fmla="*/ 1043111 h 2049586"/>
                <a:gd name="connsiteX12" fmla="*/ 101439 w 1048497"/>
                <a:gd name="connsiteY12" fmla="*/ 1043111 h 2049586"/>
                <a:gd name="connsiteX13" fmla="*/ 95325 w 1048497"/>
                <a:gd name="connsiteY13" fmla="*/ 1010612 h 2049586"/>
                <a:gd name="connsiteX14" fmla="*/ 84137 w 1048497"/>
                <a:gd name="connsiteY14" fmla="*/ 766401 h 2049586"/>
                <a:gd name="connsiteX15" fmla="*/ 446708 w 1048497"/>
                <a:gd name="connsiteY15" fmla="*/ 8406 h 2049586"/>
                <a:gd name="connsiteX16" fmla="*/ 633492 w 1048497"/>
                <a:gd name="connsiteY16" fmla="*/ 629 h 2049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8497" h="2049586">
                  <a:moveTo>
                    <a:pt x="633492" y="629"/>
                  </a:moveTo>
                  <a:cubicBezTo>
                    <a:pt x="796641" y="6408"/>
                    <a:pt x="895550" y="51785"/>
                    <a:pt x="990183" y="127128"/>
                  </a:cubicBezTo>
                  <a:cubicBezTo>
                    <a:pt x="993984" y="129411"/>
                    <a:pt x="995504" y="133977"/>
                    <a:pt x="994744" y="138544"/>
                  </a:cubicBezTo>
                  <a:cubicBezTo>
                    <a:pt x="984102" y="200188"/>
                    <a:pt x="912652" y="635502"/>
                    <a:pt x="1041870" y="869903"/>
                  </a:cubicBezTo>
                  <a:cubicBezTo>
                    <a:pt x="1052512" y="888929"/>
                    <a:pt x="1050232" y="913282"/>
                    <a:pt x="1035790" y="930025"/>
                  </a:cubicBezTo>
                  <a:cubicBezTo>
                    <a:pt x="1020588" y="949051"/>
                    <a:pt x="994744" y="969599"/>
                    <a:pt x="951418" y="982536"/>
                  </a:cubicBezTo>
                  <a:cubicBezTo>
                    <a:pt x="945337" y="984059"/>
                    <a:pt x="942297" y="990147"/>
                    <a:pt x="943057" y="996235"/>
                  </a:cubicBezTo>
                  <a:cubicBezTo>
                    <a:pt x="953745" y="1060448"/>
                    <a:pt x="990489" y="1379504"/>
                    <a:pt x="648065" y="1424780"/>
                  </a:cubicBezTo>
                  <a:lnTo>
                    <a:pt x="595313" y="1428538"/>
                  </a:lnTo>
                  <a:lnTo>
                    <a:pt x="595313" y="2049586"/>
                  </a:lnTo>
                  <a:lnTo>
                    <a:pt x="0" y="2049586"/>
                  </a:lnTo>
                  <a:lnTo>
                    <a:pt x="0" y="1043111"/>
                  </a:lnTo>
                  <a:lnTo>
                    <a:pt x="101439" y="1043111"/>
                  </a:lnTo>
                  <a:lnTo>
                    <a:pt x="95325" y="1010612"/>
                  </a:lnTo>
                  <a:cubicBezTo>
                    <a:pt x="85705" y="932260"/>
                    <a:pt x="84137" y="848974"/>
                    <a:pt x="84137" y="766401"/>
                  </a:cubicBezTo>
                  <a:cubicBezTo>
                    <a:pt x="84137" y="436871"/>
                    <a:pt x="158627" y="37325"/>
                    <a:pt x="446708" y="8406"/>
                  </a:cubicBezTo>
                  <a:cubicBezTo>
                    <a:pt x="517588" y="1176"/>
                    <a:pt x="579109" y="-1297"/>
                    <a:pt x="633492" y="629"/>
                  </a:cubicBezTo>
                  <a:close/>
                </a:path>
              </a:pathLst>
            </a:custGeom>
            <a:solidFill>
              <a:srgbClr val="F39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87" name="Oval 123">
              <a:extLst>
                <a:ext uri="{FF2B5EF4-FFF2-40B4-BE49-F238E27FC236}">
                  <a16:creationId xmlns:a16="http://schemas.microsoft.com/office/drawing/2014/main" id="{7880B474-12EF-4E96-9750-962671F2F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51038" y="7874000"/>
              <a:ext cx="50800" cy="93663"/>
            </a:xfrm>
            <a:prstGeom prst="ellipse">
              <a:avLst/>
            </a:pr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E41AD492-6CED-409D-83F7-439C8F966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4812" y="6919216"/>
              <a:ext cx="1407036" cy="1775116"/>
            </a:xfrm>
            <a:custGeom>
              <a:avLst/>
              <a:gdLst>
                <a:gd name="connsiteX0" fmla="*/ 1076879 w 1407036"/>
                <a:gd name="connsiteY0" fmla="*/ 760280 h 1775116"/>
                <a:gd name="connsiteX1" fmla="*/ 1125528 w 1407036"/>
                <a:gd name="connsiteY1" fmla="*/ 781488 h 1775116"/>
                <a:gd name="connsiteX2" fmla="*/ 1123248 w 1407036"/>
                <a:gd name="connsiteY2" fmla="*/ 817845 h 1775116"/>
                <a:gd name="connsiteX3" fmla="*/ 1091322 w 1407036"/>
                <a:gd name="connsiteY3" fmla="*/ 825419 h 1775116"/>
                <a:gd name="connsiteX4" fmla="*/ 956017 w 1407036"/>
                <a:gd name="connsiteY4" fmla="*/ 867836 h 1775116"/>
                <a:gd name="connsiteX5" fmla="*/ 931693 w 1407036"/>
                <a:gd name="connsiteY5" fmla="*/ 874653 h 1775116"/>
                <a:gd name="connsiteX6" fmla="*/ 908888 w 1407036"/>
                <a:gd name="connsiteY6" fmla="*/ 865564 h 1775116"/>
                <a:gd name="connsiteX7" fmla="*/ 909649 w 1407036"/>
                <a:gd name="connsiteY7" fmla="*/ 832236 h 1775116"/>
                <a:gd name="connsiteX8" fmla="*/ 946135 w 1407036"/>
                <a:gd name="connsiteY8" fmla="*/ 794364 h 1775116"/>
                <a:gd name="connsiteX9" fmla="*/ 981102 w 1407036"/>
                <a:gd name="connsiteY9" fmla="*/ 776943 h 1775116"/>
                <a:gd name="connsiteX10" fmla="*/ 1076879 w 1407036"/>
                <a:gd name="connsiteY10" fmla="*/ 760280 h 1775116"/>
                <a:gd name="connsiteX11" fmla="*/ 946549 w 1407036"/>
                <a:gd name="connsiteY11" fmla="*/ 2502 h 1775116"/>
                <a:gd name="connsiteX12" fmla="*/ 1403458 w 1407036"/>
                <a:gd name="connsiteY12" fmla="*/ 312310 h 1775116"/>
                <a:gd name="connsiteX13" fmla="*/ 1338756 w 1407036"/>
                <a:gd name="connsiteY13" fmla="*/ 527795 h 1775116"/>
                <a:gd name="connsiteX14" fmla="*/ 1180427 w 1407036"/>
                <a:gd name="connsiteY14" fmla="*/ 609268 h 1775116"/>
                <a:gd name="connsiteX15" fmla="*/ 906395 w 1407036"/>
                <a:gd name="connsiteY15" fmla="*/ 615359 h 1775116"/>
                <a:gd name="connsiteX16" fmla="*/ 776230 w 1407036"/>
                <a:gd name="connsiteY16" fmla="*/ 606983 h 1775116"/>
                <a:gd name="connsiteX17" fmla="*/ 649110 w 1407036"/>
                <a:gd name="connsiteY17" fmla="*/ 627542 h 1775116"/>
                <a:gd name="connsiteX18" fmla="*/ 616378 w 1407036"/>
                <a:gd name="connsiteY18" fmla="*/ 643532 h 1775116"/>
                <a:gd name="connsiteX19" fmla="*/ 585169 w 1407036"/>
                <a:gd name="connsiteY19" fmla="*/ 666375 h 1775116"/>
                <a:gd name="connsiteX20" fmla="*/ 488497 w 1407036"/>
                <a:gd name="connsiteY20" fmla="*/ 1037954 h 1775116"/>
                <a:gd name="connsiteX21" fmla="*/ 614095 w 1407036"/>
                <a:gd name="connsiteY21" fmla="*/ 1267145 h 1775116"/>
                <a:gd name="connsiteX22" fmla="*/ 1022859 w 1407036"/>
                <a:gd name="connsiteY22" fmla="*/ 1277805 h 1775116"/>
                <a:gd name="connsiteX23" fmla="*/ 1167486 w 1407036"/>
                <a:gd name="connsiteY23" fmla="*/ 1338719 h 1775116"/>
                <a:gd name="connsiteX24" fmla="*/ 799066 w 1407036"/>
                <a:gd name="connsiteY24" fmla="*/ 1775019 h 1775116"/>
                <a:gd name="connsiteX25" fmla="*/ 15031 w 1407036"/>
                <a:gd name="connsiteY25" fmla="*/ 1060797 h 1775116"/>
                <a:gd name="connsiteX26" fmla="*/ 266988 w 1407036"/>
                <a:gd name="connsiteY26" fmla="*/ 193526 h 1775116"/>
                <a:gd name="connsiteX27" fmla="*/ 946549 w 1407036"/>
                <a:gd name="connsiteY27" fmla="*/ 2502 h 177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07036" h="1775116">
                  <a:moveTo>
                    <a:pt x="1076879" y="760280"/>
                  </a:moveTo>
                  <a:cubicBezTo>
                    <a:pt x="1094363" y="760280"/>
                    <a:pt x="1114886" y="765582"/>
                    <a:pt x="1125528" y="781488"/>
                  </a:cubicBezTo>
                  <a:cubicBezTo>
                    <a:pt x="1133130" y="792850"/>
                    <a:pt x="1134650" y="808756"/>
                    <a:pt x="1123248" y="817845"/>
                  </a:cubicBezTo>
                  <a:cubicBezTo>
                    <a:pt x="1114126" y="824662"/>
                    <a:pt x="1101964" y="824662"/>
                    <a:pt x="1091322" y="825419"/>
                  </a:cubicBezTo>
                  <a:cubicBezTo>
                    <a:pt x="1044193" y="829207"/>
                    <a:pt x="999345" y="848900"/>
                    <a:pt x="956017" y="867836"/>
                  </a:cubicBezTo>
                  <a:cubicBezTo>
                    <a:pt x="948416" y="870866"/>
                    <a:pt x="940054" y="873895"/>
                    <a:pt x="931693" y="874653"/>
                  </a:cubicBezTo>
                  <a:cubicBezTo>
                    <a:pt x="923331" y="875410"/>
                    <a:pt x="914209" y="872380"/>
                    <a:pt x="908888" y="865564"/>
                  </a:cubicBezTo>
                  <a:cubicBezTo>
                    <a:pt x="901287" y="856474"/>
                    <a:pt x="904328" y="842840"/>
                    <a:pt x="909649" y="832236"/>
                  </a:cubicBezTo>
                  <a:cubicBezTo>
                    <a:pt x="918010" y="816330"/>
                    <a:pt x="930932" y="804211"/>
                    <a:pt x="946135" y="794364"/>
                  </a:cubicBezTo>
                  <a:cubicBezTo>
                    <a:pt x="956777" y="787547"/>
                    <a:pt x="968939" y="781488"/>
                    <a:pt x="981102" y="776943"/>
                  </a:cubicBezTo>
                  <a:cubicBezTo>
                    <a:pt x="1011507" y="764824"/>
                    <a:pt x="1044953" y="759522"/>
                    <a:pt x="1076879" y="760280"/>
                  </a:cubicBezTo>
                  <a:close/>
                  <a:moveTo>
                    <a:pt x="946549" y="2502"/>
                  </a:moveTo>
                  <a:cubicBezTo>
                    <a:pt x="1179095" y="19159"/>
                    <a:pt x="1374533" y="119287"/>
                    <a:pt x="1403458" y="312310"/>
                  </a:cubicBezTo>
                  <a:cubicBezTo>
                    <a:pt x="1415637" y="392260"/>
                    <a:pt x="1397368" y="469926"/>
                    <a:pt x="1338756" y="527795"/>
                  </a:cubicBezTo>
                  <a:cubicBezTo>
                    <a:pt x="1295368" y="569673"/>
                    <a:pt x="1239039" y="595562"/>
                    <a:pt x="1180427" y="609268"/>
                  </a:cubicBezTo>
                  <a:cubicBezTo>
                    <a:pt x="1090605" y="629826"/>
                    <a:pt x="997739" y="622212"/>
                    <a:pt x="906395" y="615359"/>
                  </a:cubicBezTo>
                  <a:cubicBezTo>
                    <a:pt x="864529" y="612313"/>
                    <a:pt x="820380" y="606983"/>
                    <a:pt x="776230" y="606983"/>
                  </a:cubicBezTo>
                  <a:cubicBezTo>
                    <a:pt x="732081" y="606983"/>
                    <a:pt x="688692" y="611552"/>
                    <a:pt x="649110" y="627542"/>
                  </a:cubicBezTo>
                  <a:cubicBezTo>
                    <a:pt x="637692" y="632111"/>
                    <a:pt x="627035" y="637441"/>
                    <a:pt x="616378" y="643532"/>
                  </a:cubicBezTo>
                  <a:cubicBezTo>
                    <a:pt x="605722" y="650385"/>
                    <a:pt x="595065" y="657999"/>
                    <a:pt x="585169" y="666375"/>
                  </a:cubicBezTo>
                  <a:cubicBezTo>
                    <a:pt x="483169" y="756985"/>
                    <a:pt x="492303" y="914602"/>
                    <a:pt x="488497" y="1037954"/>
                  </a:cubicBezTo>
                  <a:cubicBezTo>
                    <a:pt x="486213" y="1120950"/>
                    <a:pt x="490781" y="1285419"/>
                    <a:pt x="614095" y="1267145"/>
                  </a:cubicBezTo>
                  <a:cubicBezTo>
                    <a:pt x="836365" y="1233642"/>
                    <a:pt x="899544" y="1214606"/>
                    <a:pt x="1022859" y="1277805"/>
                  </a:cubicBezTo>
                  <a:cubicBezTo>
                    <a:pt x="1072336" y="1303693"/>
                    <a:pt x="1124098" y="1323491"/>
                    <a:pt x="1167486" y="1338719"/>
                  </a:cubicBezTo>
                  <a:cubicBezTo>
                    <a:pt x="1184994" y="1422477"/>
                    <a:pt x="1207830" y="1767405"/>
                    <a:pt x="799066" y="1775019"/>
                  </a:cubicBezTo>
                  <a:cubicBezTo>
                    <a:pt x="412377" y="1781872"/>
                    <a:pt x="76688" y="1427807"/>
                    <a:pt x="15031" y="1060797"/>
                  </a:cubicBezTo>
                  <a:cubicBezTo>
                    <a:pt x="-32163" y="776783"/>
                    <a:pt x="26449" y="384646"/>
                    <a:pt x="266988" y="193526"/>
                  </a:cubicBezTo>
                  <a:cubicBezTo>
                    <a:pt x="444348" y="52662"/>
                    <a:pt x="714002" y="-14154"/>
                    <a:pt x="946549" y="2502"/>
                  </a:cubicBezTo>
                  <a:close/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89" name="Freeform 126">
              <a:extLst>
                <a:ext uri="{FF2B5EF4-FFF2-40B4-BE49-F238E27FC236}">
                  <a16:creationId xmlns:a16="http://schemas.microsoft.com/office/drawing/2014/main" id="{E3E25FB0-B7AD-412C-9BB0-3A59ED285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7438" y="7869238"/>
              <a:ext cx="222250" cy="314325"/>
            </a:xfrm>
            <a:custGeom>
              <a:avLst/>
              <a:gdLst>
                <a:gd name="T0" fmla="*/ 106 w 292"/>
                <a:gd name="T1" fmla="*/ 15 h 414"/>
                <a:gd name="T2" fmla="*/ 8 w 292"/>
                <a:gd name="T3" fmla="*/ 129 h 414"/>
                <a:gd name="T4" fmla="*/ 54 w 292"/>
                <a:gd name="T5" fmla="*/ 278 h 414"/>
                <a:gd name="T6" fmla="*/ 179 w 292"/>
                <a:gd name="T7" fmla="*/ 377 h 414"/>
                <a:gd name="T8" fmla="*/ 242 w 292"/>
                <a:gd name="T9" fmla="*/ 405 h 414"/>
                <a:gd name="T10" fmla="*/ 291 w 292"/>
                <a:gd name="T11" fmla="*/ 368 h 414"/>
                <a:gd name="T12" fmla="*/ 275 w 292"/>
                <a:gd name="T13" fmla="*/ 121 h 414"/>
                <a:gd name="T14" fmla="*/ 106 w 292"/>
                <a:gd name="T15" fmla="*/ 1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2" h="414">
                  <a:moveTo>
                    <a:pt x="106" y="15"/>
                  </a:moveTo>
                  <a:cubicBezTo>
                    <a:pt x="54" y="27"/>
                    <a:pt x="15" y="76"/>
                    <a:pt x="8" y="129"/>
                  </a:cubicBezTo>
                  <a:cubicBezTo>
                    <a:pt x="0" y="182"/>
                    <a:pt x="21" y="237"/>
                    <a:pt x="54" y="278"/>
                  </a:cubicBezTo>
                  <a:cubicBezTo>
                    <a:pt x="87" y="320"/>
                    <a:pt x="132" y="351"/>
                    <a:pt x="179" y="377"/>
                  </a:cubicBezTo>
                  <a:cubicBezTo>
                    <a:pt x="199" y="388"/>
                    <a:pt x="220" y="398"/>
                    <a:pt x="242" y="405"/>
                  </a:cubicBezTo>
                  <a:cubicBezTo>
                    <a:pt x="267" y="414"/>
                    <a:pt x="292" y="394"/>
                    <a:pt x="291" y="368"/>
                  </a:cubicBezTo>
                  <a:cubicBezTo>
                    <a:pt x="286" y="289"/>
                    <a:pt x="278" y="140"/>
                    <a:pt x="275" y="121"/>
                  </a:cubicBezTo>
                  <a:cubicBezTo>
                    <a:pt x="265" y="53"/>
                    <a:pt x="171" y="0"/>
                    <a:pt x="106" y="15"/>
                  </a:cubicBezTo>
                  <a:close/>
                </a:path>
              </a:pathLst>
            </a:custGeom>
            <a:solidFill>
              <a:srgbClr val="F39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F274C969-B6B4-4783-A779-E4CCDCE45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2225" y="7545193"/>
              <a:ext cx="641326" cy="1447994"/>
            </a:xfrm>
            <a:custGeom>
              <a:avLst/>
              <a:gdLst>
                <a:gd name="connsiteX0" fmla="*/ 46013 w 641326"/>
                <a:gd name="connsiteY0" fmla="*/ 863185 h 1447994"/>
                <a:gd name="connsiteX1" fmla="*/ 107750 w 641326"/>
                <a:gd name="connsiteY1" fmla="*/ 932128 h 1447994"/>
                <a:gd name="connsiteX2" fmla="*/ 621654 w 641326"/>
                <a:gd name="connsiteY2" fmla="*/ 1149041 h 1447994"/>
                <a:gd name="connsiteX3" fmla="*/ 641326 w 641326"/>
                <a:gd name="connsiteY3" fmla="*/ 1147605 h 1447994"/>
                <a:gd name="connsiteX4" fmla="*/ 641326 w 641326"/>
                <a:gd name="connsiteY4" fmla="*/ 1447994 h 1447994"/>
                <a:gd name="connsiteX5" fmla="*/ 573659 w 641326"/>
                <a:gd name="connsiteY5" fmla="*/ 1419033 h 1447994"/>
                <a:gd name="connsiteX6" fmla="*/ 46013 w 641326"/>
                <a:gd name="connsiteY6" fmla="*/ 1073783 h 1447994"/>
                <a:gd name="connsiteX7" fmla="*/ 30943 w 641326"/>
                <a:gd name="connsiteY7" fmla="*/ 360556 h 1447994"/>
                <a:gd name="connsiteX8" fmla="*/ 30183 w 641326"/>
                <a:gd name="connsiteY8" fmla="*/ 378106 h 1447994"/>
                <a:gd name="connsiteX9" fmla="*/ 53749 w 641326"/>
                <a:gd name="connsiteY9" fmla="*/ 468910 h 1447994"/>
                <a:gd name="connsiteX10" fmla="*/ 174623 w 641326"/>
                <a:gd name="connsiteY10" fmla="*/ 602444 h 1447994"/>
                <a:gd name="connsiteX11" fmla="*/ 211113 w 641326"/>
                <a:gd name="connsiteY11" fmla="*/ 622283 h 1447994"/>
                <a:gd name="connsiteX12" fmla="*/ 179184 w 641326"/>
                <a:gd name="connsiteY12" fmla="*/ 632203 h 1447994"/>
                <a:gd name="connsiteX13" fmla="*/ 131291 w 641326"/>
                <a:gd name="connsiteY13" fmla="*/ 610837 h 1447994"/>
                <a:gd name="connsiteX14" fmla="*/ 36264 w 641326"/>
                <a:gd name="connsiteY14" fmla="*/ 535295 h 1447994"/>
                <a:gd name="connsiteX15" fmla="*/ 1295 w 641326"/>
                <a:gd name="connsiteY15" fmla="*/ 421600 h 1447994"/>
                <a:gd name="connsiteX16" fmla="*/ 30943 w 641326"/>
                <a:gd name="connsiteY16" fmla="*/ 360556 h 1447994"/>
                <a:gd name="connsiteX17" fmla="*/ 477647 w 641326"/>
                <a:gd name="connsiteY17" fmla="*/ 0 h 1447994"/>
                <a:gd name="connsiteX18" fmla="*/ 453227 w 641326"/>
                <a:gd name="connsiteY18" fmla="*/ 30211 h 1447994"/>
                <a:gd name="connsiteX19" fmla="*/ 421844 w 641326"/>
                <a:gd name="connsiteY19" fmla="*/ 83375 h 1447994"/>
                <a:gd name="connsiteX20" fmla="*/ 362321 w 641326"/>
                <a:gd name="connsiteY20" fmla="*/ 319239 h 1447994"/>
                <a:gd name="connsiteX21" fmla="*/ 382830 w 641326"/>
                <a:gd name="connsiteY21" fmla="*/ 554152 h 1447994"/>
                <a:gd name="connsiteX22" fmla="*/ 409671 w 641326"/>
                <a:gd name="connsiteY22" fmla="*/ 640377 h 1447994"/>
                <a:gd name="connsiteX23" fmla="*/ 395788 w 641326"/>
                <a:gd name="connsiteY23" fmla="*/ 639971 h 1447994"/>
                <a:gd name="connsiteX24" fmla="*/ 311085 w 641326"/>
                <a:gd name="connsiteY24" fmla="*/ 411977 h 1447994"/>
                <a:gd name="connsiteX25" fmla="*/ 407757 w 641326"/>
                <a:gd name="connsiteY25" fmla="*/ 40399 h 1447994"/>
                <a:gd name="connsiteX26" fmla="*/ 438966 w 641326"/>
                <a:gd name="connsiteY26" fmla="*/ 17556 h 1447994"/>
                <a:gd name="connsiteX27" fmla="*/ 471698 w 641326"/>
                <a:gd name="connsiteY27" fmla="*/ 1566 h 144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41326" h="1447994">
                  <a:moveTo>
                    <a:pt x="46013" y="863185"/>
                  </a:moveTo>
                  <a:lnTo>
                    <a:pt x="107750" y="932128"/>
                  </a:lnTo>
                  <a:cubicBezTo>
                    <a:pt x="247715" y="1065664"/>
                    <a:pt x="428310" y="1152468"/>
                    <a:pt x="621654" y="1149041"/>
                  </a:cubicBezTo>
                  <a:lnTo>
                    <a:pt x="641326" y="1147605"/>
                  </a:lnTo>
                  <a:lnTo>
                    <a:pt x="641326" y="1447994"/>
                  </a:lnTo>
                  <a:cubicBezTo>
                    <a:pt x="618517" y="1438848"/>
                    <a:pt x="595708" y="1428940"/>
                    <a:pt x="573659" y="1419033"/>
                  </a:cubicBezTo>
                  <a:cubicBezTo>
                    <a:pt x="379023" y="1332149"/>
                    <a:pt x="199593" y="1215541"/>
                    <a:pt x="46013" y="1073783"/>
                  </a:cubicBezTo>
                  <a:close/>
                  <a:moveTo>
                    <a:pt x="30943" y="360556"/>
                  </a:moveTo>
                  <a:cubicBezTo>
                    <a:pt x="30183" y="366661"/>
                    <a:pt x="30183" y="372765"/>
                    <a:pt x="30183" y="378106"/>
                  </a:cubicBezTo>
                  <a:cubicBezTo>
                    <a:pt x="32463" y="409392"/>
                    <a:pt x="40826" y="439914"/>
                    <a:pt x="53749" y="468910"/>
                  </a:cubicBezTo>
                  <a:cubicBezTo>
                    <a:pt x="79596" y="523849"/>
                    <a:pt x="122928" y="570396"/>
                    <a:pt x="174623" y="602444"/>
                  </a:cubicBezTo>
                  <a:cubicBezTo>
                    <a:pt x="186786" y="609311"/>
                    <a:pt x="198950" y="616179"/>
                    <a:pt x="211113" y="622283"/>
                  </a:cubicBezTo>
                  <a:cubicBezTo>
                    <a:pt x="204271" y="631440"/>
                    <a:pt x="191347" y="636781"/>
                    <a:pt x="179184" y="632203"/>
                  </a:cubicBezTo>
                  <a:cubicBezTo>
                    <a:pt x="162459" y="626862"/>
                    <a:pt x="146495" y="619231"/>
                    <a:pt x="131291" y="610837"/>
                  </a:cubicBezTo>
                  <a:cubicBezTo>
                    <a:pt x="95561" y="590998"/>
                    <a:pt x="61351" y="567343"/>
                    <a:pt x="36264" y="535295"/>
                  </a:cubicBezTo>
                  <a:cubicBezTo>
                    <a:pt x="11177" y="504010"/>
                    <a:pt x="-4787" y="462042"/>
                    <a:pt x="1295" y="421600"/>
                  </a:cubicBezTo>
                  <a:cubicBezTo>
                    <a:pt x="4336" y="398709"/>
                    <a:pt x="14978" y="377343"/>
                    <a:pt x="30943" y="360556"/>
                  </a:cubicBezTo>
                  <a:close/>
                  <a:moveTo>
                    <a:pt x="477647" y="0"/>
                  </a:moveTo>
                  <a:lnTo>
                    <a:pt x="453227" y="30211"/>
                  </a:lnTo>
                  <a:cubicBezTo>
                    <a:pt x="441494" y="47235"/>
                    <a:pt x="431002" y="65115"/>
                    <a:pt x="421844" y="83375"/>
                  </a:cubicBezTo>
                  <a:cubicBezTo>
                    <a:pt x="384451" y="156417"/>
                    <a:pt x="366900" y="237828"/>
                    <a:pt x="362321" y="319239"/>
                  </a:cubicBezTo>
                  <a:cubicBezTo>
                    <a:pt x="357743" y="397987"/>
                    <a:pt x="364801" y="477306"/>
                    <a:pt x="382830" y="554152"/>
                  </a:cubicBezTo>
                  <a:lnTo>
                    <a:pt x="409671" y="640377"/>
                  </a:lnTo>
                  <a:lnTo>
                    <a:pt x="395788" y="639971"/>
                  </a:lnTo>
                  <a:cubicBezTo>
                    <a:pt x="312334" y="619598"/>
                    <a:pt x="309087" y="484599"/>
                    <a:pt x="311085" y="411977"/>
                  </a:cubicBezTo>
                  <a:cubicBezTo>
                    <a:pt x="314891" y="288625"/>
                    <a:pt x="305757" y="131009"/>
                    <a:pt x="407757" y="40399"/>
                  </a:cubicBezTo>
                  <a:cubicBezTo>
                    <a:pt x="417653" y="32023"/>
                    <a:pt x="428310" y="24408"/>
                    <a:pt x="438966" y="17556"/>
                  </a:cubicBezTo>
                  <a:cubicBezTo>
                    <a:pt x="449623" y="11464"/>
                    <a:pt x="460280" y="6134"/>
                    <a:pt x="471698" y="1566"/>
                  </a:cubicBezTo>
                  <a:close/>
                </a:path>
              </a:pathLst>
            </a:custGeom>
            <a:solidFill>
              <a:srgbClr val="FF5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91" name="Freeform 128">
              <a:extLst>
                <a:ext uri="{FF2B5EF4-FFF2-40B4-BE49-F238E27FC236}">
                  <a16:creationId xmlns:a16="http://schemas.microsoft.com/office/drawing/2014/main" id="{41456A07-6FC0-4559-8024-2F2CA99B2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1350" y="8388350"/>
              <a:ext cx="166688" cy="85725"/>
            </a:xfrm>
            <a:custGeom>
              <a:avLst/>
              <a:gdLst>
                <a:gd name="T0" fmla="*/ 186 w 219"/>
                <a:gd name="T1" fmla="*/ 113 h 113"/>
                <a:gd name="T2" fmla="*/ 5 w 219"/>
                <a:gd name="T3" fmla="*/ 24 h 113"/>
                <a:gd name="T4" fmla="*/ 7 w 219"/>
                <a:gd name="T5" fmla="*/ 5 h 113"/>
                <a:gd name="T6" fmla="*/ 26 w 219"/>
                <a:gd name="T7" fmla="*/ 7 h 113"/>
                <a:gd name="T8" fmla="*/ 204 w 219"/>
                <a:gd name="T9" fmla="*/ 85 h 113"/>
                <a:gd name="T10" fmla="*/ 219 w 219"/>
                <a:gd name="T11" fmla="*/ 98 h 113"/>
                <a:gd name="T12" fmla="*/ 205 w 219"/>
                <a:gd name="T13" fmla="*/ 113 h 113"/>
                <a:gd name="T14" fmla="*/ 186 w 219"/>
                <a:gd name="T1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9" h="113">
                  <a:moveTo>
                    <a:pt x="186" y="113"/>
                  </a:moveTo>
                  <a:cubicBezTo>
                    <a:pt x="103" y="113"/>
                    <a:pt x="57" y="90"/>
                    <a:pt x="5" y="24"/>
                  </a:cubicBezTo>
                  <a:cubicBezTo>
                    <a:pt x="0" y="18"/>
                    <a:pt x="1" y="9"/>
                    <a:pt x="7" y="5"/>
                  </a:cubicBezTo>
                  <a:cubicBezTo>
                    <a:pt x="13" y="0"/>
                    <a:pt x="21" y="1"/>
                    <a:pt x="26" y="7"/>
                  </a:cubicBezTo>
                  <a:cubicBezTo>
                    <a:pt x="77" y="71"/>
                    <a:pt x="117" y="88"/>
                    <a:pt x="204" y="85"/>
                  </a:cubicBezTo>
                  <a:cubicBezTo>
                    <a:pt x="212" y="85"/>
                    <a:pt x="218" y="91"/>
                    <a:pt x="219" y="98"/>
                  </a:cubicBezTo>
                  <a:cubicBezTo>
                    <a:pt x="219" y="106"/>
                    <a:pt x="213" y="112"/>
                    <a:pt x="205" y="113"/>
                  </a:cubicBezTo>
                  <a:cubicBezTo>
                    <a:pt x="199" y="113"/>
                    <a:pt x="192" y="113"/>
                    <a:pt x="186" y="113"/>
                  </a:cubicBezTo>
                  <a:close/>
                </a:path>
              </a:pathLst>
            </a:custGeom>
            <a:solidFill>
              <a:srgbClr val="F39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92" name="Freeform 129">
              <a:extLst>
                <a:ext uri="{FF2B5EF4-FFF2-40B4-BE49-F238E27FC236}">
                  <a16:creationId xmlns:a16="http://schemas.microsoft.com/office/drawing/2014/main" id="{9CE61AB8-47DF-4E99-8640-703FEDAB6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4588" y="7939088"/>
              <a:ext cx="117475" cy="133350"/>
            </a:xfrm>
            <a:custGeom>
              <a:avLst/>
              <a:gdLst>
                <a:gd name="T0" fmla="*/ 152 w 154"/>
                <a:gd name="T1" fmla="*/ 166 h 175"/>
                <a:gd name="T2" fmla="*/ 45 w 154"/>
                <a:gd name="T3" fmla="*/ 43 h 175"/>
                <a:gd name="T4" fmla="*/ 118 w 154"/>
                <a:gd name="T5" fmla="*/ 30 h 175"/>
                <a:gd name="T6" fmla="*/ 127 w 154"/>
                <a:gd name="T7" fmla="*/ 27 h 175"/>
                <a:gd name="T8" fmla="*/ 125 w 154"/>
                <a:gd name="T9" fmla="*/ 18 h 175"/>
                <a:gd name="T10" fmla="*/ 27 w 154"/>
                <a:gd name="T11" fmla="*/ 41 h 175"/>
                <a:gd name="T12" fmla="*/ 30 w 154"/>
                <a:gd name="T13" fmla="*/ 153 h 175"/>
                <a:gd name="T14" fmla="*/ 35 w 154"/>
                <a:gd name="T15" fmla="*/ 155 h 175"/>
                <a:gd name="T16" fmla="*/ 40 w 154"/>
                <a:gd name="T17" fmla="*/ 153 h 175"/>
                <a:gd name="T18" fmla="*/ 40 w 154"/>
                <a:gd name="T19" fmla="*/ 143 h 175"/>
                <a:gd name="T20" fmla="*/ 35 w 154"/>
                <a:gd name="T21" fmla="*/ 53 h 175"/>
                <a:gd name="T22" fmla="*/ 140 w 154"/>
                <a:gd name="T23" fmla="*/ 171 h 175"/>
                <a:gd name="T24" fmla="*/ 146 w 154"/>
                <a:gd name="T25" fmla="*/ 175 h 175"/>
                <a:gd name="T26" fmla="*/ 149 w 154"/>
                <a:gd name="T27" fmla="*/ 175 h 175"/>
                <a:gd name="T28" fmla="*/ 152 w 154"/>
                <a:gd name="T29" fmla="*/ 166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4" h="175">
                  <a:moveTo>
                    <a:pt x="152" y="166"/>
                  </a:moveTo>
                  <a:cubicBezTo>
                    <a:pt x="133" y="120"/>
                    <a:pt x="95" y="77"/>
                    <a:pt x="45" y="43"/>
                  </a:cubicBezTo>
                  <a:cubicBezTo>
                    <a:pt x="64" y="26"/>
                    <a:pt x="94" y="17"/>
                    <a:pt x="118" y="30"/>
                  </a:cubicBezTo>
                  <a:cubicBezTo>
                    <a:pt x="121" y="32"/>
                    <a:pt x="125" y="30"/>
                    <a:pt x="127" y="27"/>
                  </a:cubicBezTo>
                  <a:cubicBezTo>
                    <a:pt x="129" y="24"/>
                    <a:pt x="128" y="20"/>
                    <a:pt x="125" y="18"/>
                  </a:cubicBezTo>
                  <a:cubicBezTo>
                    <a:pt x="91" y="0"/>
                    <a:pt x="50" y="16"/>
                    <a:pt x="27" y="41"/>
                  </a:cubicBezTo>
                  <a:cubicBezTo>
                    <a:pt x="0" y="71"/>
                    <a:pt x="1" y="122"/>
                    <a:pt x="30" y="153"/>
                  </a:cubicBezTo>
                  <a:cubicBezTo>
                    <a:pt x="32" y="154"/>
                    <a:pt x="34" y="155"/>
                    <a:pt x="35" y="155"/>
                  </a:cubicBezTo>
                  <a:cubicBezTo>
                    <a:pt x="37" y="155"/>
                    <a:pt x="39" y="154"/>
                    <a:pt x="40" y="153"/>
                  </a:cubicBezTo>
                  <a:cubicBezTo>
                    <a:pt x="43" y="150"/>
                    <a:pt x="43" y="146"/>
                    <a:pt x="40" y="143"/>
                  </a:cubicBezTo>
                  <a:cubicBezTo>
                    <a:pt x="17" y="119"/>
                    <a:pt x="15" y="79"/>
                    <a:pt x="35" y="53"/>
                  </a:cubicBezTo>
                  <a:cubicBezTo>
                    <a:pt x="84" y="86"/>
                    <a:pt x="121" y="128"/>
                    <a:pt x="140" y="171"/>
                  </a:cubicBezTo>
                  <a:cubicBezTo>
                    <a:pt x="141" y="174"/>
                    <a:pt x="143" y="175"/>
                    <a:pt x="146" y="175"/>
                  </a:cubicBezTo>
                  <a:cubicBezTo>
                    <a:pt x="147" y="175"/>
                    <a:pt x="148" y="175"/>
                    <a:pt x="149" y="175"/>
                  </a:cubicBezTo>
                  <a:cubicBezTo>
                    <a:pt x="152" y="173"/>
                    <a:pt x="154" y="169"/>
                    <a:pt x="152" y="166"/>
                  </a:cubicBezTo>
                  <a:close/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93" name="Freeform 130">
              <a:extLst>
                <a:ext uri="{FF2B5EF4-FFF2-40B4-BE49-F238E27FC236}">
                  <a16:creationId xmlns:a16="http://schemas.microsoft.com/office/drawing/2014/main" id="{85D0DB3D-C9D2-4E18-AEB0-FB015593D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6175" y="8797925"/>
              <a:ext cx="2706688" cy="3836988"/>
            </a:xfrm>
            <a:custGeom>
              <a:avLst/>
              <a:gdLst>
                <a:gd name="T0" fmla="*/ 2432 w 3557"/>
                <a:gd name="T1" fmla="*/ 582 h 5044"/>
                <a:gd name="T2" fmla="*/ 2460 w 3557"/>
                <a:gd name="T3" fmla="*/ 612 h 5044"/>
                <a:gd name="T4" fmla="*/ 3413 w 3557"/>
                <a:gd name="T5" fmla="*/ 3202 h 5044"/>
                <a:gd name="T6" fmla="*/ 3545 w 3557"/>
                <a:gd name="T7" fmla="*/ 4976 h 5044"/>
                <a:gd name="T8" fmla="*/ 3497 w 3557"/>
                <a:gd name="T9" fmla="*/ 5044 h 5044"/>
                <a:gd name="T10" fmla="*/ 53 w 3557"/>
                <a:gd name="T11" fmla="*/ 5044 h 5044"/>
                <a:gd name="T12" fmla="*/ 6 w 3557"/>
                <a:gd name="T13" fmla="*/ 4988 h 5044"/>
                <a:gd name="T14" fmla="*/ 1526 w 3557"/>
                <a:gd name="T15" fmla="*/ 0 h 5044"/>
                <a:gd name="T16" fmla="*/ 2432 w 3557"/>
                <a:gd name="T17" fmla="*/ 582 h 5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57" h="5044">
                  <a:moveTo>
                    <a:pt x="2432" y="582"/>
                  </a:moveTo>
                  <a:cubicBezTo>
                    <a:pt x="2448" y="585"/>
                    <a:pt x="2454" y="597"/>
                    <a:pt x="2460" y="612"/>
                  </a:cubicBezTo>
                  <a:cubicBezTo>
                    <a:pt x="2551" y="838"/>
                    <a:pt x="3378" y="2642"/>
                    <a:pt x="3413" y="3202"/>
                  </a:cubicBezTo>
                  <a:cubicBezTo>
                    <a:pt x="3449" y="3766"/>
                    <a:pt x="3392" y="4575"/>
                    <a:pt x="3545" y="4976"/>
                  </a:cubicBezTo>
                  <a:cubicBezTo>
                    <a:pt x="3557" y="5009"/>
                    <a:pt x="3532" y="5044"/>
                    <a:pt x="3497" y="5044"/>
                  </a:cubicBezTo>
                  <a:lnTo>
                    <a:pt x="53" y="5044"/>
                  </a:lnTo>
                  <a:cubicBezTo>
                    <a:pt x="23" y="5044"/>
                    <a:pt x="0" y="5017"/>
                    <a:pt x="6" y="4988"/>
                  </a:cubicBezTo>
                  <a:cubicBezTo>
                    <a:pt x="103" y="4528"/>
                    <a:pt x="652" y="1260"/>
                    <a:pt x="1526" y="0"/>
                  </a:cubicBezTo>
                  <a:cubicBezTo>
                    <a:pt x="1607" y="21"/>
                    <a:pt x="1761" y="447"/>
                    <a:pt x="2432" y="582"/>
                  </a:cubicBezTo>
                  <a:close/>
                </a:path>
              </a:pathLst>
            </a:custGeom>
            <a:solidFill>
              <a:srgbClr val="84A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7AC4EE77-9117-40FD-92E6-71EEF684E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0630" y="9967017"/>
              <a:ext cx="1559846" cy="2461521"/>
            </a:xfrm>
            <a:custGeom>
              <a:avLst/>
              <a:gdLst>
                <a:gd name="connsiteX0" fmla="*/ 33765 w 1559846"/>
                <a:gd name="connsiteY0" fmla="*/ 368892 h 2461521"/>
                <a:gd name="connsiteX1" fmla="*/ 50814 w 1559846"/>
                <a:gd name="connsiteY1" fmla="*/ 427529 h 2461521"/>
                <a:gd name="connsiteX2" fmla="*/ 639221 w 1559846"/>
                <a:gd name="connsiteY2" fmla="*/ 1360327 h 2461521"/>
                <a:gd name="connsiteX3" fmla="*/ 1042656 w 1559846"/>
                <a:gd name="connsiteY3" fmla="*/ 1794771 h 2461521"/>
                <a:gd name="connsiteX4" fmla="*/ 1398136 w 1559846"/>
                <a:gd name="connsiteY4" fmla="*/ 1383153 h 2461521"/>
                <a:gd name="connsiteX5" fmla="*/ 1510912 w 1559846"/>
                <a:gd name="connsiteY5" fmla="*/ 1245795 h 2461521"/>
                <a:gd name="connsiteX6" fmla="*/ 1466055 w 1559846"/>
                <a:gd name="connsiteY6" fmla="*/ 1300430 h 2461521"/>
                <a:gd name="connsiteX7" fmla="*/ 1505837 w 1559846"/>
                <a:gd name="connsiteY7" fmla="*/ 1338822 h 2461521"/>
                <a:gd name="connsiteX8" fmla="*/ 1506598 w 1559846"/>
                <a:gd name="connsiteY8" fmla="*/ 1350239 h 2461521"/>
                <a:gd name="connsiteX9" fmla="*/ 1559846 w 1559846"/>
                <a:gd name="connsiteY9" fmla="*/ 2461521 h 2461521"/>
                <a:gd name="connsiteX10" fmla="*/ 1340766 w 1559846"/>
                <a:gd name="connsiteY10" fmla="*/ 2356482 h 2461521"/>
                <a:gd name="connsiteX11" fmla="*/ 63563 w 1559846"/>
                <a:gd name="connsiteY11" fmla="*/ 609638 h 2461521"/>
                <a:gd name="connsiteX12" fmla="*/ 33420 w 1559846"/>
                <a:gd name="connsiteY12" fmla="*/ 371207 h 2461521"/>
                <a:gd name="connsiteX13" fmla="*/ 216 w 1559846"/>
                <a:gd name="connsiteY13" fmla="*/ 183574 h 2461521"/>
                <a:gd name="connsiteX14" fmla="*/ 13395 w 1559846"/>
                <a:gd name="connsiteY14" fmla="*/ 298822 h 2461521"/>
                <a:gd name="connsiteX15" fmla="*/ 0 w 1559846"/>
                <a:gd name="connsiteY15" fmla="*/ 202231 h 2461521"/>
                <a:gd name="connsiteX16" fmla="*/ 22301 w 1559846"/>
                <a:gd name="connsiteY16" fmla="*/ 0 h 2461521"/>
                <a:gd name="connsiteX17" fmla="*/ 16496 w 1559846"/>
                <a:gd name="connsiteY17" fmla="*/ 21177 h 2461521"/>
                <a:gd name="connsiteX18" fmla="*/ 18485 w 1559846"/>
                <a:gd name="connsiteY18" fmla="*/ 10220 h 246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59846" h="2461521">
                  <a:moveTo>
                    <a:pt x="33765" y="368892"/>
                  </a:moveTo>
                  <a:lnTo>
                    <a:pt x="50814" y="427529"/>
                  </a:lnTo>
                  <a:cubicBezTo>
                    <a:pt x="178695" y="772953"/>
                    <a:pt x="404772" y="1081096"/>
                    <a:pt x="639221" y="1360327"/>
                  </a:cubicBezTo>
                  <a:cubicBezTo>
                    <a:pt x="765580" y="1511736"/>
                    <a:pt x="898789" y="1659340"/>
                    <a:pt x="1042656" y="1794771"/>
                  </a:cubicBezTo>
                  <a:cubicBezTo>
                    <a:pt x="1121821" y="1645645"/>
                    <a:pt x="1285478" y="1507171"/>
                    <a:pt x="1398136" y="1383153"/>
                  </a:cubicBezTo>
                  <a:lnTo>
                    <a:pt x="1510912" y="1245795"/>
                  </a:lnTo>
                  <a:lnTo>
                    <a:pt x="1466055" y="1300430"/>
                  </a:lnTo>
                  <a:lnTo>
                    <a:pt x="1505837" y="1338822"/>
                  </a:lnTo>
                  <a:cubicBezTo>
                    <a:pt x="1506598" y="1342628"/>
                    <a:pt x="1506598" y="1346433"/>
                    <a:pt x="1506598" y="1350239"/>
                  </a:cubicBezTo>
                  <a:cubicBezTo>
                    <a:pt x="1521811" y="1705697"/>
                    <a:pt x="1502033" y="2156299"/>
                    <a:pt x="1559846" y="2461521"/>
                  </a:cubicBezTo>
                  <a:cubicBezTo>
                    <a:pt x="1483777" y="2433359"/>
                    <a:pt x="1410750" y="2396062"/>
                    <a:pt x="1340766" y="2356482"/>
                  </a:cubicBezTo>
                  <a:cubicBezTo>
                    <a:pt x="724605" y="2003307"/>
                    <a:pt x="227872" y="1300764"/>
                    <a:pt x="63563" y="609638"/>
                  </a:cubicBezTo>
                  <a:cubicBezTo>
                    <a:pt x="52533" y="563969"/>
                    <a:pt x="29331" y="457027"/>
                    <a:pt x="33420" y="371207"/>
                  </a:cubicBezTo>
                  <a:close/>
                  <a:moveTo>
                    <a:pt x="216" y="183574"/>
                  </a:moveTo>
                  <a:lnTo>
                    <a:pt x="13395" y="298822"/>
                  </a:lnTo>
                  <a:lnTo>
                    <a:pt x="0" y="202231"/>
                  </a:lnTo>
                  <a:close/>
                  <a:moveTo>
                    <a:pt x="22301" y="0"/>
                  </a:moveTo>
                  <a:lnTo>
                    <a:pt x="16496" y="21177"/>
                  </a:lnTo>
                  <a:lnTo>
                    <a:pt x="18485" y="10220"/>
                  </a:lnTo>
                  <a:close/>
                </a:path>
              </a:pathLst>
            </a:custGeom>
            <a:solidFill>
              <a:srgbClr val="518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95" name="Freeform 133">
              <a:extLst>
                <a:ext uri="{FF2B5EF4-FFF2-40B4-BE49-F238E27FC236}">
                  <a16:creationId xmlns:a16="http://schemas.microsoft.com/office/drawing/2014/main" id="{CFEFDF7A-6247-42B1-875A-3707A8791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8338" y="11352213"/>
              <a:ext cx="514350" cy="401638"/>
            </a:xfrm>
            <a:custGeom>
              <a:avLst/>
              <a:gdLst>
                <a:gd name="T0" fmla="*/ 96 w 675"/>
                <a:gd name="T1" fmla="*/ 529 h 529"/>
                <a:gd name="T2" fmla="*/ 505 w 675"/>
                <a:gd name="T3" fmla="*/ 248 h 529"/>
                <a:gd name="T4" fmla="*/ 361 w 675"/>
                <a:gd name="T5" fmla="*/ 67 h 529"/>
                <a:gd name="T6" fmla="*/ 96 w 675"/>
                <a:gd name="T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5" h="529">
                  <a:moveTo>
                    <a:pt x="96" y="529"/>
                  </a:moveTo>
                  <a:cubicBezTo>
                    <a:pt x="96" y="529"/>
                    <a:pt x="336" y="495"/>
                    <a:pt x="505" y="248"/>
                  </a:cubicBezTo>
                  <a:cubicBezTo>
                    <a:pt x="675" y="0"/>
                    <a:pt x="361" y="67"/>
                    <a:pt x="361" y="67"/>
                  </a:cubicBezTo>
                  <a:cubicBezTo>
                    <a:pt x="361" y="67"/>
                    <a:pt x="0" y="343"/>
                    <a:pt x="96" y="529"/>
                  </a:cubicBezTo>
                  <a:close/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61230C9C-7B75-41A9-881A-F934D8AFF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0970" y="9699229"/>
              <a:ext cx="2700754" cy="2019697"/>
            </a:xfrm>
            <a:custGeom>
              <a:avLst/>
              <a:gdLst>
                <a:gd name="connsiteX0" fmla="*/ 1787781 w 2700754"/>
                <a:gd name="connsiteY0" fmla="*/ 635 h 2019697"/>
                <a:gd name="connsiteX1" fmla="*/ 2037132 w 2700754"/>
                <a:gd name="connsiteY1" fmla="*/ 166972 h 2019697"/>
                <a:gd name="connsiteX2" fmla="*/ 2094970 w 2700754"/>
                <a:gd name="connsiteY2" fmla="*/ 279581 h 2019697"/>
                <a:gd name="connsiteX3" fmla="*/ 2112474 w 2700754"/>
                <a:gd name="connsiteY3" fmla="*/ 344255 h 2019697"/>
                <a:gd name="connsiteX4" fmla="*/ 2121606 w 2700754"/>
                <a:gd name="connsiteY4" fmla="*/ 404364 h 2019697"/>
                <a:gd name="connsiteX5" fmla="*/ 2700754 w 2700754"/>
                <a:gd name="connsiteY5" fmla="*/ 65015 h 2019697"/>
                <a:gd name="connsiteX6" fmla="*/ 2544742 w 2700754"/>
                <a:gd name="connsiteY6" fmla="*/ 329038 h 2019697"/>
                <a:gd name="connsiteX7" fmla="*/ 2266204 w 2700754"/>
                <a:gd name="connsiteY7" fmla="*/ 605234 h 2019697"/>
                <a:gd name="connsiteX8" fmla="*/ 1996798 w 2700754"/>
                <a:gd name="connsiteY8" fmla="*/ 782518 h 2019697"/>
                <a:gd name="connsiteX9" fmla="*/ 1993752 w 2700754"/>
                <a:gd name="connsiteY9" fmla="*/ 787083 h 2019697"/>
                <a:gd name="connsiteX10" fmla="*/ 1530282 w 2700754"/>
                <a:gd name="connsiteY10" fmla="*/ 1373716 h 2019697"/>
                <a:gd name="connsiteX11" fmla="*/ 1142154 w 2700754"/>
                <a:gd name="connsiteY11" fmla="*/ 1796000 h 2019697"/>
                <a:gd name="connsiteX12" fmla="*/ 622366 w 2700754"/>
                <a:gd name="connsiteY12" fmla="*/ 2019697 h 2019697"/>
                <a:gd name="connsiteX13" fmla="*/ 60829 w 2700754"/>
                <a:gd name="connsiteY13" fmla="*/ 1851496 h 2019697"/>
                <a:gd name="connsiteX14" fmla="*/ 0 w 2700754"/>
                <a:gd name="connsiteY14" fmla="*/ 1814049 h 2019697"/>
                <a:gd name="connsiteX15" fmla="*/ 65857 w 2700754"/>
                <a:gd name="connsiteY15" fmla="*/ 1746607 h 2019697"/>
                <a:gd name="connsiteX16" fmla="*/ 157796 w 2700754"/>
                <a:gd name="connsiteY16" fmla="*/ 1650942 h 2019697"/>
                <a:gd name="connsiteX17" fmla="*/ 463798 w 2700754"/>
                <a:gd name="connsiteY17" fmla="*/ 1237802 h 2019697"/>
                <a:gd name="connsiteX18" fmla="*/ 548957 w 2700754"/>
                <a:gd name="connsiteY18" fmla="*/ 1096379 h 2019697"/>
                <a:gd name="connsiteX19" fmla="*/ 575209 w 2700754"/>
                <a:gd name="connsiteY19" fmla="*/ 1055534 h 2019697"/>
                <a:gd name="connsiteX20" fmla="*/ 734238 w 2700754"/>
                <a:gd name="connsiteY20" fmla="*/ 1204041 h 2019697"/>
                <a:gd name="connsiteX21" fmla="*/ 1744894 w 2700754"/>
                <a:gd name="connsiteY21" fmla="*/ 607517 h 2019697"/>
                <a:gd name="connsiteX22" fmla="*/ 1834696 w 2700754"/>
                <a:gd name="connsiteY22" fmla="*/ 507843 h 2019697"/>
                <a:gd name="connsiteX23" fmla="*/ 1866660 w 2700754"/>
                <a:gd name="connsiteY23" fmla="*/ 427951 h 2019697"/>
                <a:gd name="connsiteX24" fmla="*/ 1852961 w 2700754"/>
                <a:gd name="connsiteY24" fmla="*/ 265124 h 2019697"/>
                <a:gd name="connsiteX25" fmla="*/ 1731956 w 2700754"/>
                <a:gd name="connsiteY25" fmla="*/ 100776 h 2019697"/>
                <a:gd name="connsiteX26" fmla="*/ 1721302 w 2700754"/>
                <a:gd name="connsiteY26" fmla="*/ 28493 h 2019697"/>
                <a:gd name="connsiteX27" fmla="*/ 1744133 w 2700754"/>
                <a:gd name="connsiteY27" fmla="*/ 11754 h 2019697"/>
                <a:gd name="connsiteX28" fmla="*/ 1787781 w 2700754"/>
                <a:gd name="connsiteY28" fmla="*/ 635 h 2019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00754" h="2019697">
                  <a:moveTo>
                    <a:pt x="1787781" y="635"/>
                  </a:moveTo>
                  <a:cubicBezTo>
                    <a:pt x="1889302" y="-8873"/>
                    <a:pt x="1986524" y="90409"/>
                    <a:pt x="2037132" y="166972"/>
                  </a:cubicBezTo>
                  <a:cubicBezTo>
                    <a:pt x="2060724" y="201972"/>
                    <a:pt x="2080510" y="240016"/>
                    <a:pt x="2094970" y="279581"/>
                  </a:cubicBezTo>
                  <a:cubicBezTo>
                    <a:pt x="2101820" y="300885"/>
                    <a:pt x="2107908" y="322190"/>
                    <a:pt x="2112474" y="344255"/>
                  </a:cubicBezTo>
                  <a:cubicBezTo>
                    <a:pt x="2113996" y="350342"/>
                    <a:pt x="2126174" y="401321"/>
                    <a:pt x="2121606" y="404364"/>
                  </a:cubicBezTo>
                  <a:lnTo>
                    <a:pt x="2700754" y="65015"/>
                  </a:lnTo>
                  <a:cubicBezTo>
                    <a:pt x="2669552" y="163928"/>
                    <a:pt x="2611714" y="249907"/>
                    <a:pt x="2544742" y="329038"/>
                  </a:cubicBezTo>
                  <a:cubicBezTo>
                    <a:pt x="2460268" y="428712"/>
                    <a:pt x="2369704" y="524582"/>
                    <a:pt x="2266204" y="605234"/>
                  </a:cubicBezTo>
                  <a:cubicBezTo>
                    <a:pt x="2183250" y="669148"/>
                    <a:pt x="2063006" y="698822"/>
                    <a:pt x="1996798" y="782518"/>
                  </a:cubicBezTo>
                  <a:cubicBezTo>
                    <a:pt x="1996798" y="782518"/>
                    <a:pt x="1993752" y="787083"/>
                    <a:pt x="1993752" y="787083"/>
                  </a:cubicBezTo>
                  <a:lnTo>
                    <a:pt x="1530282" y="1373716"/>
                  </a:lnTo>
                  <a:cubicBezTo>
                    <a:pt x="1411560" y="1524369"/>
                    <a:pt x="1292078" y="1676543"/>
                    <a:pt x="1142154" y="1796000"/>
                  </a:cubicBezTo>
                  <a:cubicBezTo>
                    <a:pt x="992991" y="1916218"/>
                    <a:pt x="814147" y="2019697"/>
                    <a:pt x="622366" y="2019697"/>
                  </a:cubicBezTo>
                  <a:cubicBezTo>
                    <a:pt x="432297" y="2019697"/>
                    <a:pt x="235808" y="1947794"/>
                    <a:pt x="60829" y="1851496"/>
                  </a:cubicBezTo>
                  <a:lnTo>
                    <a:pt x="0" y="1814049"/>
                  </a:lnTo>
                  <a:lnTo>
                    <a:pt x="65857" y="1746607"/>
                  </a:lnTo>
                  <a:cubicBezTo>
                    <a:pt x="98280" y="1713854"/>
                    <a:pt x="129632" y="1681946"/>
                    <a:pt x="157796" y="1650942"/>
                  </a:cubicBezTo>
                  <a:cubicBezTo>
                    <a:pt x="272737" y="1523880"/>
                    <a:pt x="376260" y="1385406"/>
                    <a:pt x="463798" y="1237802"/>
                  </a:cubicBezTo>
                  <a:cubicBezTo>
                    <a:pt x="472552" y="1223726"/>
                    <a:pt x="508709" y="1160575"/>
                    <a:pt x="548957" y="1096379"/>
                  </a:cubicBezTo>
                  <a:lnTo>
                    <a:pt x="575209" y="1055534"/>
                  </a:lnTo>
                  <a:lnTo>
                    <a:pt x="734238" y="1204041"/>
                  </a:lnTo>
                  <a:cubicBezTo>
                    <a:pt x="1126933" y="1073932"/>
                    <a:pt x="1607908" y="714039"/>
                    <a:pt x="1744894" y="607517"/>
                  </a:cubicBezTo>
                  <a:cubicBezTo>
                    <a:pt x="1780663" y="580126"/>
                    <a:pt x="1811865" y="546647"/>
                    <a:pt x="1834696" y="507843"/>
                  </a:cubicBezTo>
                  <a:cubicBezTo>
                    <a:pt x="1849156" y="483495"/>
                    <a:pt x="1860572" y="457625"/>
                    <a:pt x="1866660" y="427951"/>
                  </a:cubicBezTo>
                  <a:cubicBezTo>
                    <a:pt x="1878076" y="373929"/>
                    <a:pt x="1874270" y="316103"/>
                    <a:pt x="1852961" y="265124"/>
                  </a:cubicBezTo>
                  <a:cubicBezTo>
                    <a:pt x="1826325" y="203494"/>
                    <a:pt x="1770008" y="155559"/>
                    <a:pt x="1731956" y="100776"/>
                  </a:cubicBezTo>
                  <a:cubicBezTo>
                    <a:pt x="1716736" y="80232"/>
                    <a:pt x="1701515" y="53602"/>
                    <a:pt x="1721302" y="28493"/>
                  </a:cubicBezTo>
                  <a:cubicBezTo>
                    <a:pt x="1727390" y="20884"/>
                    <a:pt x="1735001" y="15558"/>
                    <a:pt x="1744133" y="11754"/>
                  </a:cubicBezTo>
                  <a:cubicBezTo>
                    <a:pt x="1758688" y="5572"/>
                    <a:pt x="1773278" y="1993"/>
                    <a:pt x="1787781" y="635"/>
                  </a:cubicBezTo>
                  <a:close/>
                </a:path>
              </a:pathLst>
            </a:custGeom>
            <a:solidFill>
              <a:srgbClr val="F39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4BFC5AD5-E5B6-45C9-90C8-04DE71837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0483" y="9691133"/>
              <a:ext cx="1028609" cy="1189592"/>
            </a:xfrm>
            <a:custGeom>
              <a:avLst/>
              <a:gdLst>
                <a:gd name="connsiteX0" fmla="*/ 1023846 w 1028609"/>
                <a:gd name="connsiteY0" fmla="*/ 67163 h 1189592"/>
                <a:gd name="connsiteX1" fmla="*/ 1028418 w 1028609"/>
                <a:gd name="connsiteY1" fmla="*/ 75528 h 1189592"/>
                <a:gd name="connsiteX2" fmla="*/ 870676 w 1028609"/>
                <a:gd name="connsiteY2" fmla="*/ 341687 h 1189592"/>
                <a:gd name="connsiteX3" fmla="*/ 591004 w 1028609"/>
                <a:gd name="connsiteY3" fmla="*/ 618492 h 1189592"/>
                <a:gd name="connsiteX4" fmla="*/ 478982 w 1028609"/>
                <a:gd name="connsiteY4" fmla="*/ 684651 h 1189592"/>
                <a:gd name="connsiteX5" fmla="*/ 322764 w 1028609"/>
                <a:gd name="connsiteY5" fmla="*/ 794156 h 1189592"/>
                <a:gd name="connsiteX6" fmla="*/ 318952 w 1028609"/>
                <a:gd name="connsiteY6" fmla="*/ 799479 h 1189592"/>
                <a:gd name="connsiteX7" fmla="*/ 12610 w 1028609"/>
                <a:gd name="connsiteY7" fmla="*/ 1186550 h 1189592"/>
                <a:gd name="connsiteX8" fmla="*/ 7276 w 1028609"/>
                <a:gd name="connsiteY8" fmla="*/ 1189592 h 1189592"/>
                <a:gd name="connsiteX9" fmla="*/ 2703 w 1028609"/>
                <a:gd name="connsiteY9" fmla="*/ 1188071 h 1189592"/>
                <a:gd name="connsiteX10" fmla="*/ 1941 w 1028609"/>
                <a:gd name="connsiteY10" fmla="*/ 1178185 h 1189592"/>
                <a:gd name="connsiteX11" fmla="*/ 311332 w 1028609"/>
                <a:gd name="connsiteY11" fmla="*/ 785791 h 1189592"/>
                <a:gd name="connsiteX12" fmla="*/ 472124 w 1028609"/>
                <a:gd name="connsiteY12" fmla="*/ 672484 h 1189592"/>
                <a:gd name="connsiteX13" fmla="*/ 582622 w 1028609"/>
                <a:gd name="connsiteY13" fmla="*/ 607085 h 1189592"/>
                <a:gd name="connsiteX14" fmla="*/ 860006 w 1028609"/>
                <a:gd name="connsiteY14" fmla="*/ 332561 h 1189592"/>
                <a:gd name="connsiteX15" fmla="*/ 1014702 w 1028609"/>
                <a:gd name="connsiteY15" fmla="*/ 71726 h 1189592"/>
                <a:gd name="connsiteX16" fmla="*/ 1023846 w 1028609"/>
                <a:gd name="connsiteY16" fmla="*/ 67163 h 1189592"/>
                <a:gd name="connsiteX17" fmla="*/ 104855 w 1028609"/>
                <a:gd name="connsiteY17" fmla="*/ 898 h 1189592"/>
                <a:gd name="connsiteX18" fmla="*/ 363176 w 1028609"/>
                <a:gd name="connsiteY18" fmla="*/ 170777 h 1189592"/>
                <a:gd name="connsiteX19" fmla="*/ 420888 w 1028609"/>
                <a:gd name="connsiteY19" fmla="*/ 285206 h 1189592"/>
                <a:gd name="connsiteX20" fmla="*/ 439112 w 1028609"/>
                <a:gd name="connsiteY20" fmla="*/ 350812 h 1189592"/>
                <a:gd name="connsiteX21" fmla="*/ 440630 w 1028609"/>
                <a:gd name="connsiteY21" fmla="*/ 354626 h 1189592"/>
                <a:gd name="connsiteX22" fmla="*/ 448984 w 1028609"/>
                <a:gd name="connsiteY22" fmla="*/ 408026 h 1189592"/>
                <a:gd name="connsiteX23" fmla="*/ 442150 w 1028609"/>
                <a:gd name="connsiteY23" fmla="*/ 414892 h 1189592"/>
                <a:gd name="connsiteX24" fmla="*/ 435316 w 1028609"/>
                <a:gd name="connsiteY24" fmla="*/ 408026 h 1189592"/>
                <a:gd name="connsiteX25" fmla="*/ 426962 w 1028609"/>
                <a:gd name="connsiteY25" fmla="*/ 357678 h 1189592"/>
                <a:gd name="connsiteX26" fmla="*/ 425444 w 1028609"/>
                <a:gd name="connsiteY26" fmla="*/ 353863 h 1189592"/>
                <a:gd name="connsiteX27" fmla="*/ 407978 w 1028609"/>
                <a:gd name="connsiteY27" fmla="*/ 289783 h 1189592"/>
                <a:gd name="connsiteX28" fmla="*/ 351786 w 1028609"/>
                <a:gd name="connsiteY28" fmla="*/ 178406 h 1189592"/>
                <a:gd name="connsiteX29" fmla="*/ 67786 w 1028609"/>
                <a:gd name="connsiteY29" fmla="*/ 25071 h 1189592"/>
                <a:gd name="connsiteX30" fmla="*/ 47283 w 1028609"/>
                <a:gd name="connsiteY30" fmla="*/ 40328 h 1189592"/>
                <a:gd name="connsiteX31" fmla="*/ 57914 w 1028609"/>
                <a:gd name="connsiteY31" fmla="*/ 104408 h 1189592"/>
                <a:gd name="connsiteX32" fmla="*/ 103475 w 1028609"/>
                <a:gd name="connsiteY32" fmla="*/ 160860 h 1189592"/>
                <a:gd name="connsiteX33" fmla="*/ 179411 w 1028609"/>
                <a:gd name="connsiteY33" fmla="*/ 270712 h 1189592"/>
                <a:gd name="connsiteX34" fmla="*/ 191562 w 1028609"/>
                <a:gd name="connsiteY34" fmla="*/ 385140 h 1189592"/>
                <a:gd name="connsiteX35" fmla="*/ 190802 w 1028609"/>
                <a:gd name="connsiteY35" fmla="*/ 389718 h 1189592"/>
                <a:gd name="connsiteX36" fmla="*/ 183967 w 1028609"/>
                <a:gd name="connsiteY36" fmla="*/ 396583 h 1189592"/>
                <a:gd name="connsiteX37" fmla="*/ 177133 w 1028609"/>
                <a:gd name="connsiteY37" fmla="*/ 389718 h 1189592"/>
                <a:gd name="connsiteX38" fmla="*/ 177133 w 1028609"/>
                <a:gd name="connsiteY38" fmla="*/ 384378 h 1189592"/>
                <a:gd name="connsiteX39" fmla="*/ 166502 w 1028609"/>
                <a:gd name="connsiteY39" fmla="*/ 276052 h 1189592"/>
                <a:gd name="connsiteX40" fmla="*/ 92844 w 1028609"/>
                <a:gd name="connsiteY40" fmla="*/ 170014 h 1189592"/>
                <a:gd name="connsiteX41" fmla="*/ 46524 w 1028609"/>
                <a:gd name="connsiteY41" fmla="*/ 112800 h 1189592"/>
                <a:gd name="connsiteX42" fmla="*/ 35892 w 1028609"/>
                <a:gd name="connsiteY42" fmla="*/ 31937 h 1189592"/>
                <a:gd name="connsiteX43" fmla="*/ 62470 w 1028609"/>
                <a:gd name="connsiteY43" fmla="*/ 12102 h 1189592"/>
                <a:gd name="connsiteX44" fmla="*/ 104855 w 1028609"/>
                <a:gd name="connsiteY44" fmla="*/ 898 h 118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28609" h="1189592">
                  <a:moveTo>
                    <a:pt x="1023846" y="67163"/>
                  </a:moveTo>
                  <a:cubicBezTo>
                    <a:pt x="1027656" y="67923"/>
                    <a:pt x="1029182" y="71726"/>
                    <a:pt x="1028418" y="75528"/>
                  </a:cubicBezTo>
                  <a:cubicBezTo>
                    <a:pt x="1000986" y="162980"/>
                    <a:pt x="950690" y="247390"/>
                    <a:pt x="870676" y="341687"/>
                  </a:cubicBezTo>
                  <a:cubicBezTo>
                    <a:pt x="767036" y="463359"/>
                    <a:pt x="680926" y="549290"/>
                    <a:pt x="591004" y="618492"/>
                  </a:cubicBezTo>
                  <a:cubicBezTo>
                    <a:pt x="557474" y="644347"/>
                    <a:pt x="517848" y="664879"/>
                    <a:pt x="478982" y="684651"/>
                  </a:cubicBezTo>
                  <a:cubicBezTo>
                    <a:pt x="421068" y="714309"/>
                    <a:pt x="361628" y="745487"/>
                    <a:pt x="322764" y="794156"/>
                  </a:cubicBezTo>
                  <a:cubicBezTo>
                    <a:pt x="322764" y="794156"/>
                    <a:pt x="318952" y="799479"/>
                    <a:pt x="318952" y="799479"/>
                  </a:cubicBezTo>
                  <a:lnTo>
                    <a:pt x="12610" y="1186550"/>
                  </a:lnTo>
                  <a:cubicBezTo>
                    <a:pt x="11086" y="1188071"/>
                    <a:pt x="9562" y="1189592"/>
                    <a:pt x="7276" y="1189592"/>
                  </a:cubicBezTo>
                  <a:cubicBezTo>
                    <a:pt x="5751" y="1189592"/>
                    <a:pt x="4227" y="1188831"/>
                    <a:pt x="2703" y="1188071"/>
                  </a:cubicBezTo>
                  <a:cubicBezTo>
                    <a:pt x="-345" y="1185029"/>
                    <a:pt x="-1107" y="1181227"/>
                    <a:pt x="1941" y="1178185"/>
                  </a:cubicBezTo>
                  <a:lnTo>
                    <a:pt x="311332" y="785791"/>
                  </a:lnTo>
                  <a:cubicBezTo>
                    <a:pt x="352482" y="734080"/>
                    <a:pt x="413446" y="702902"/>
                    <a:pt x="472124" y="672484"/>
                  </a:cubicBezTo>
                  <a:cubicBezTo>
                    <a:pt x="510226" y="652712"/>
                    <a:pt x="549854" y="632940"/>
                    <a:pt x="582622" y="607085"/>
                  </a:cubicBezTo>
                  <a:cubicBezTo>
                    <a:pt x="671018" y="538644"/>
                    <a:pt x="757130" y="453473"/>
                    <a:pt x="860006" y="332561"/>
                  </a:cubicBezTo>
                  <a:cubicBezTo>
                    <a:pt x="938498" y="239786"/>
                    <a:pt x="988030" y="156896"/>
                    <a:pt x="1014702" y="71726"/>
                  </a:cubicBezTo>
                  <a:cubicBezTo>
                    <a:pt x="1016226" y="67923"/>
                    <a:pt x="1020036" y="65642"/>
                    <a:pt x="1023846" y="67163"/>
                  </a:cubicBezTo>
                  <a:close/>
                  <a:moveTo>
                    <a:pt x="104855" y="898"/>
                  </a:moveTo>
                  <a:cubicBezTo>
                    <a:pt x="204042" y="-10033"/>
                    <a:pt x="303376" y="80664"/>
                    <a:pt x="363176" y="170777"/>
                  </a:cubicBezTo>
                  <a:cubicBezTo>
                    <a:pt x="387476" y="208157"/>
                    <a:pt x="407218" y="246300"/>
                    <a:pt x="420888" y="285206"/>
                  </a:cubicBezTo>
                  <a:cubicBezTo>
                    <a:pt x="428480" y="306566"/>
                    <a:pt x="434556" y="328689"/>
                    <a:pt x="439112" y="350812"/>
                  </a:cubicBezTo>
                  <a:lnTo>
                    <a:pt x="440630" y="354626"/>
                  </a:lnTo>
                  <a:cubicBezTo>
                    <a:pt x="444428" y="374460"/>
                    <a:pt x="449742" y="397346"/>
                    <a:pt x="448984" y="408026"/>
                  </a:cubicBezTo>
                  <a:cubicBezTo>
                    <a:pt x="448984" y="411841"/>
                    <a:pt x="445946" y="414892"/>
                    <a:pt x="442150" y="414892"/>
                  </a:cubicBezTo>
                  <a:cubicBezTo>
                    <a:pt x="438352" y="414892"/>
                    <a:pt x="435316" y="411841"/>
                    <a:pt x="435316" y="408026"/>
                  </a:cubicBezTo>
                  <a:cubicBezTo>
                    <a:pt x="435316" y="397346"/>
                    <a:pt x="428480" y="367595"/>
                    <a:pt x="426962" y="357678"/>
                  </a:cubicBezTo>
                  <a:lnTo>
                    <a:pt x="425444" y="353863"/>
                  </a:lnTo>
                  <a:cubicBezTo>
                    <a:pt x="421646" y="332503"/>
                    <a:pt x="415572" y="311143"/>
                    <a:pt x="407978" y="289783"/>
                  </a:cubicBezTo>
                  <a:cubicBezTo>
                    <a:pt x="394310" y="252403"/>
                    <a:pt x="375326" y="215023"/>
                    <a:pt x="351786" y="178406"/>
                  </a:cubicBezTo>
                  <a:cubicBezTo>
                    <a:pt x="286480" y="79997"/>
                    <a:pt x="172577" y="-19938"/>
                    <a:pt x="67786" y="25071"/>
                  </a:cubicBezTo>
                  <a:cubicBezTo>
                    <a:pt x="59433" y="28885"/>
                    <a:pt x="51839" y="34225"/>
                    <a:pt x="47283" y="40328"/>
                  </a:cubicBezTo>
                  <a:cubicBezTo>
                    <a:pt x="32096" y="59399"/>
                    <a:pt x="40449" y="79997"/>
                    <a:pt x="57914" y="104408"/>
                  </a:cubicBezTo>
                  <a:cubicBezTo>
                    <a:pt x="71582" y="123480"/>
                    <a:pt x="87529" y="142551"/>
                    <a:pt x="103475" y="160860"/>
                  </a:cubicBezTo>
                  <a:cubicBezTo>
                    <a:pt x="132331" y="195188"/>
                    <a:pt x="161946" y="229517"/>
                    <a:pt x="179411" y="270712"/>
                  </a:cubicBezTo>
                  <a:cubicBezTo>
                    <a:pt x="194598" y="306566"/>
                    <a:pt x="193080" y="346235"/>
                    <a:pt x="191562" y="385140"/>
                  </a:cubicBezTo>
                  <a:lnTo>
                    <a:pt x="190802" y="389718"/>
                  </a:lnTo>
                  <a:cubicBezTo>
                    <a:pt x="190802" y="393532"/>
                    <a:pt x="187764" y="397346"/>
                    <a:pt x="183967" y="396583"/>
                  </a:cubicBezTo>
                  <a:cubicBezTo>
                    <a:pt x="180171" y="396583"/>
                    <a:pt x="177133" y="393532"/>
                    <a:pt x="177133" y="389718"/>
                  </a:cubicBezTo>
                  <a:lnTo>
                    <a:pt x="177133" y="384378"/>
                  </a:lnTo>
                  <a:cubicBezTo>
                    <a:pt x="178652" y="347760"/>
                    <a:pt x="180930" y="309617"/>
                    <a:pt x="166502" y="276052"/>
                  </a:cubicBezTo>
                  <a:cubicBezTo>
                    <a:pt x="150556" y="237146"/>
                    <a:pt x="120941" y="203580"/>
                    <a:pt x="92844" y="170014"/>
                  </a:cubicBezTo>
                  <a:cubicBezTo>
                    <a:pt x="76898" y="151705"/>
                    <a:pt x="60192" y="132634"/>
                    <a:pt x="46524" y="112800"/>
                  </a:cubicBezTo>
                  <a:cubicBezTo>
                    <a:pt x="35133" y="96780"/>
                    <a:pt x="11593" y="63214"/>
                    <a:pt x="35892" y="31937"/>
                  </a:cubicBezTo>
                  <a:cubicBezTo>
                    <a:pt x="42727" y="23545"/>
                    <a:pt x="51839" y="16679"/>
                    <a:pt x="62470" y="12102"/>
                  </a:cubicBezTo>
                  <a:cubicBezTo>
                    <a:pt x="76518" y="6095"/>
                    <a:pt x="90685" y="2459"/>
                    <a:pt x="104855" y="898"/>
                  </a:cubicBezTo>
                  <a:close/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FC0B1729-C26A-4397-ADB4-F36858FDC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2215" y="10754969"/>
              <a:ext cx="613535" cy="905219"/>
            </a:xfrm>
            <a:custGeom>
              <a:avLst/>
              <a:gdLst>
                <a:gd name="connsiteX0" fmla="*/ 574719 w 613535"/>
                <a:gd name="connsiteY0" fmla="*/ 0 h 905219"/>
                <a:gd name="connsiteX1" fmla="*/ 613535 w 613535"/>
                <a:gd name="connsiteY1" fmla="*/ 36357 h 905219"/>
                <a:gd name="connsiteX2" fmla="*/ 603641 w 613535"/>
                <a:gd name="connsiteY2" fmla="*/ 50813 h 905219"/>
                <a:gd name="connsiteX3" fmla="*/ 506225 w 613535"/>
                <a:gd name="connsiteY3" fmla="*/ 209065 h 905219"/>
                <a:gd name="connsiteX4" fmla="*/ 365429 w 613535"/>
                <a:gd name="connsiteY4" fmla="*/ 555240 h 905219"/>
                <a:gd name="connsiteX5" fmla="*/ 319765 w 613535"/>
                <a:gd name="connsiteY5" fmla="*/ 762184 h 905219"/>
                <a:gd name="connsiteX6" fmla="*/ 303783 w 613535"/>
                <a:gd name="connsiteY6" fmla="*/ 905219 h 905219"/>
                <a:gd name="connsiteX7" fmla="*/ 89164 w 613535"/>
                <a:gd name="connsiteY7" fmla="*/ 810972 h 905219"/>
                <a:gd name="connsiteX8" fmla="*/ 0 w 613535"/>
                <a:gd name="connsiteY8" fmla="*/ 757033 h 905219"/>
                <a:gd name="connsiteX9" fmla="*/ 30215 w 613535"/>
                <a:gd name="connsiteY9" fmla="*/ 726091 h 905219"/>
                <a:gd name="connsiteX10" fmla="*/ 64612 w 613535"/>
                <a:gd name="connsiteY10" fmla="*/ 690866 h 905219"/>
                <a:gd name="connsiteX11" fmla="*/ 156551 w 613535"/>
                <a:gd name="connsiteY11" fmla="*/ 595201 h 905219"/>
                <a:gd name="connsiteX12" fmla="*/ 462553 w 613535"/>
                <a:gd name="connsiteY12" fmla="*/ 182061 h 905219"/>
                <a:gd name="connsiteX13" fmla="*/ 493322 w 613535"/>
                <a:gd name="connsiteY13" fmla="*/ 130145 h 905219"/>
                <a:gd name="connsiteX14" fmla="*/ 544514 w 613535"/>
                <a:gd name="connsiteY14" fmla="*/ 45900 h 905219"/>
                <a:gd name="connsiteX15" fmla="*/ 547712 w 613535"/>
                <a:gd name="connsiteY15" fmla="*/ 40638 h 905219"/>
                <a:gd name="connsiteX16" fmla="*/ 550105 w 613535"/>
                <a:gd name="connsiteY16" fmla="*/ 37037 h 90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13535" h="905219">
                  <a:moveTo>
                    <a:pt x="574719" y="0"/>
                  </a:moveTo>
                  <a:lnTo>
                    <a:pt x="613535" y="36357"/>
                  </a:lnTo>
                  <a:cubicBezTo>
                    <a:pt x="610491" y="40922"/>
                    <a:pt x="606685" y="45487"/>
                    <a:pt x="603641" y="50813"/>
                  </a:cubicBezTo>
                  <a:cubicBezTo>
                    <a:pt x="568632" y="101788"/>
                    <a:pt x="535907" y="154285"/>
                    <a:pt x="506225" y="209065"/>
                  </a:cubicBezTo>
                  <a:cubicBezTo>
                    <a:pt x="447624" y="318623"/>
                    <a:pt x="399677" y="435029"/>
                    <a:pt x="365429" y="555240"/>
                  </a:cubicBezTo>
                  <a:cubicBezTo>
                    <a:pt x="345641" y="622953"/>
                    <a:pt x="330420" y="692188"/>
                    <a:pt x="319765" y="762184"/>
                  </a:cubicBezTo>
                  <a:cubicBezTo>
                    <a:pt x="312155" y="809355"/>
                    <a:pt x="306827" y="857287"/>
                    <a:pt x="303783" y="905219"/>
                  </a:cubicBezTo>
                  <a:cubicBezTo>
                    <a:pt x="230340" y="879732"/>
                    <a:pt x="158230" y="847397"/>
                    <a:pt x="89164" y="810972"/>
                  </a:cubicBezTo>
                  <a:lnTo>
                    <a:pt x="0" y="757033"/>
                  </a:lnTo>
                  <a:lnTo>
                    <a:pt x="30215" y="726091"/>
                  </a:lnTo>
                  <a:lnTo>
                    <a:pt x="64612" y="690866"/>
                  </a:lnTo>
                  <a:cubicBezTo>
                    <a:pt x="97035" y="658113"/>
                    <a:pt x="128387" y="626205"/>
                    <a:pt x="156551" y="595201"/>
                  </a:cubicBezTo>
                  <a:cubicBezTo>
                    <a:pt x="271492" y="468139"/>
                    <a:pt x="375015" y="329665"/>
                    <a:pt x="462553" y="182061"/>
                  </a:cubicBezTo>
                  <a:cubicBezTo>
                    <a:pt x="466930" y="175023"/>
                    <a:pt x="478157" y="155716"/>
                    <a:pt x="493322" y="130145"/>
                  </a:cubicBezTo>
                  <a:lnTo>
                    <a:pt x="544514" y="45900"/>
                  </a:lnTo>
                  <a:lnTo>
                    <a:pt x="547712" y="40638"/>
                  </a:lnTo>
                  <a:lnTo>
                    <a:pt x="550105" y="37037"/>
                  </a:lnTo>
                  <a:close/>
                </a:path>
              </a:pathLst>
            </a:custGeom>
            <a:solidFill>
              <a:srgbClr val="FF5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C75A7623-573C-45D0-828B-97619D620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2238" y="10725747"/>
              <a:ext cx="540802" cy="175616"/>
            </a:xfrm>
            <a:custGeom>
              <a:avLst/>
              <a:gdLst>
                <a:gd name="connsiteX0" fmla="*/ 530563 w 540802"/>
                <a:gd name="connsiteY0" fmla="*/ 597 h 175616"/>
                <a:gd name="connsiteX1" fmla="*/ 539702 w 540802"/>
                <a:gd name="connsiteY1" fmla="*/ 3641 h 175616"/>
                <a:gd name="connsiteX2" fmla="*/ 537418 w 540802"/>
                <a:gd name="connsiteY2" fmla="*/ 13534 h 175616"/>
                <a:gd name="connsiteX3" fmla="*/ 195472 w 540802"/>
                <a:gd name="connsiteY3" fmla="*/ 172572 h 175616"/>
                <a:gd name="connsiteX4" fmla="*/ 174910 w 540802"/>
                <a:gd name="connsiteY4" fmla="*/ 175616 h 175616"/>
                <a:gd name="connsiteX5" fmla="*/ 133023 w 540802"/>
                <a:gd name="connsiteY5" fmla="*/ 159636 h 175616"/>
                <a:gd name="connsiteX6" fmla="*/ 0 w 540802"/>
                <a:gd name="connsiteY6" fmla="*/ 35148 h 175616"/>
                <a:gd name="connsiteX7" fmla="*/ 7848 w 540802"/>
                <a:gd name="connsiteY7" fmla="*/ 22937 h 175616"/>
                <a:gd name="connsiteX8" fmla="*/ 142924 w 540802"/>
                <a:gd name="connsiteY8" fmla="*/ 148983 h 175616"/>
                <a:gd name="connsiteX9" fmla="*/ 190141 w 540802"/>
                <a:gd name="connsiteY9" fmla="*/ 158875 h 175616"/>
                <a:gd name="connsiteX10" fmla="*/ 530563 w 540802"/>
                <a:gd name="connsiteY10" fmla="*/ 597 h 17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0802" h="175616">
                  <a:moveTo>
                    <a:pt x="530563" y="597"/>
                  </a:moveTo>
                  <a:cubicBezTo>
                    <a:pt x="533610" y="-924"/>
                    <a:pt x="538179" y="597"/>
                    <a:pt x="539702" y="3641"/>
                  </a:cubicBezTo>
                  <a:cubicBezTo>
                    <a:pt x="541987" y="7446"/>
                    <a:pt x="540464" y="11251"/>
                    <a:pt x="537418" y="13534"/>
                  </a:cubicBezTo>
                  <a:cubicBezTo>
                    <a:pt x="411758" y="82780"/>
                    <a:pt x="296761" y="136047"/>
                    <a:pt x="195472" y="172572"/>
                  </a:cubicBezTo>
                  <a:cubicBezTo>
                    <a:pt x="188618" y="174855"/>
                    <a:pt x="181764" y="175616"/>
                    <a:pt x="174910" y="175616"/>
                  </a:cubicBezTo>
                  <a:cubicBezTo>
                    <a:pt x="159678" y="175616"/>
                    <a:pt x="144447" y="170289"/>
                    <a:pt x="133023" y="159636"/>
                  </a:cubicBezTo>
                  <a:lnTo>
                    <a:pt x="0" y="35148"/>
                  </a:lnTo>
                  <a:lnTo>
                    <a:pt x="7848" y="22937"/>
                  </a:lnTo>
                  <a:lnTo>
                    <a:pt x="142924" y="148983"/>
                  </a:lnTo>
                  <a:cubicBezTo>
                    <a:pt x="155871" y="161158"/>
                    <a:pt x="174148" y="164963"/>
                    <a:pt x="190141" y="158875"/>
                  </a:cubicBezTo>
                  <a:cubicBezTo>
                    <a:pt x="291430" y="123110"/>
                    <a:pt x="405666" y="69844"/>
                    <a:pt x="530563" y="597"/>
                  </a:cubicBezTo>
                  <a:close/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00" name="Freeform 139">
              <a:extLst>
                <a:ext uri="{FF2B5EF4-FFF2-40B4-BE49-F238E27FC236}">
                  <a16:creationId xmlns:a16="http://schemas.microsoft.com/office/drawing/2014/main" id="{8BBD809A-3007-4026-9EFB-4B92ACE2D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4563" y="9247188"/>
              <a:ext cx="1930400" cy="2514600"/>
            </a:xfrm>
            <a:custGeom>
              <a:avLst/>
              <a:gdLst>
                <a:gd name="T0" fmla="*/ 1045 w 2536"/>
                <a:gd name="T1" fmla="*/ 16 h 3305"/>
                <a:gd name="T2" fmla="*/ 2529 w 2536"/>
                <a:gd name="T3" fmla="*/ 1824 h 3305"/>
                <a:gd name="T4" fmla="*/ 2529 w 2536"/>
                <a:gd name="T5" fmla="*/ 1841 h 3305"/>
                <a:gd name="T6" fmla="*/ 2273 w 2536"/>
                <a:gd name="T7" fmla="*/ 2221 h 3305"/>
                <a:gd name="T8" fmla="*/ 1871 w 2536"/>
                <a:gd name="T9" fmla="*/ 2764 h 3305"/>
                <a:gd name="T10" fmla="*/ 1404 w 2536"/>
                <a:gd name="T11" fmla="*/ 3305 h 3305"/>
                <a:gd name="T12" fmla="*/ 874 w 2536"/>
                <a:gd name="T13" fmla="*/ 2734 h 3305"/>
                <a:gd name="T14" fmla="*/ 101 w 2536"/>
                <a:gd name="T15" fmla="*/ 1508 h 3305"/>
                <a:gd name="T16" fmla="*/ 105 w 2536"/>
                <a:gd name="T17" fmla="*/ 835 h 3305"/>
                <a:gd name="T18" fmla="*/ 470 w 2536"/>
                <a:gd name="T19" fmla="*/ 405 h 3305"/>
                <a:gd name="T20" fmla="*/ 1015 w 2536"/>
                <a:gd name="T21" fmla="*/ 5 h 3305"/>
                <a:gd name="T22" fmla="*/ 1045 w 2536"/>
                <a:gd name="T23" fmla="*/ 16 h 3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36" h="3305">
                  <a:moveTo>
                    <a:pt x="1045" y="16"/>
                  </a:moveTo>
                  <a:cubicBezTo>
                    <a:pt x="1130" y="183"/>
                    <a:pt x="1884" y="1394"/>
                    <a:pt x="2529" y="1824"/>
                  </a:cubicBezTo>
                  <a:cubicBezTo>
                    <a:pt x="2535" y="1828"/>
                    <a:pt x="2536" y="1837"/>
                    <a:pt x="2529" y="1841"/>
                  </a:cubicBezTo>
                  <a:cubicBezTo>
                    <a:pt x="2463" y="1889"/>
                    <a:pt x="2296" y="2184"/>
                    <a:pt x="2273" y="2221"/>
                  </a:cubicBezTo>
                  <a:cubicBezTo>
                    <a:pt x="2158" y="2415"/>
                    <a:pt x="2022" y="2597"/>
                    <a:pt x="1871" y="2764"/>
                  </a:cubicBezTo>
                  <a:cubicBezTo>
                    <a:pt x="1723" y="2927"/>
                    <a:pt x="1508" y="3109"/>
                    <a:pt x="1404" y="3305"/>
                  </a:cubicBezTo>
                  <a:cubicBezTo>
                    <a:pt x="1215" y="3127"/>
                    <a:pt x="1040" y="2933"/>
                    <a:pt x="874" y="2734"/>
                  </a:cubicBezTo>
                  <a:cubicBezTo>
                    <a:pt x="566" y="2367"/>
                    <a:pt x="269" y="1962"/>
                    <a:pt x="101" y="1508"/>
                  </a:cubicBezTo>
                  <a:cubicBezTo>
                    <a:pt x="18" y="1283"/>
                    <a:pt x="0" y="1055"/>
                    <a:pt x="105" y="835"/>
                  </a:cubicBezTo>
                  <a:cubicBezTo>
                    <a:pt x="187" y="663"/>
                    <a:pt x="322" y="522"/>
                    <a:pt x="470" y="405"/>
                  </a:cubicBezTo>
                  <a:cubicBezTo>
                    <a:pt x="673" y="244"/>
                    <a:pt x="773" y="97"/>
                    <a:pt x="1015" y="5"/>
                  </a:cubicBezTo>
                  <a:cubicBezTo>
                    <a:pt x="1027" y="0"/>
                    <a:pt x="1040" y="5"/>
                    <a:pt x="1045" y="16"/>
                  </a:cubicBezTo>
                  <a:close/>
                </a:path>
              </a:pathLst>
            </a:custGeom>
            <a:solidFill>
              <a:srgbClr val="84A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01" name="Freeform 141">
              <a:extLst>
                <a:ext uri="{FF2B5EF4-FFF2-40B4-BE49-F238E27FC236}">
                  <a16:creationId xmlns:a16="http://schemas.microsoft.com/office/drawing/2014/main" id="{7F7EF394-B76E-49A2-AC79-485ACE6D1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9388" y="8288338"/>
              <a:ext cx="822325" cy="1889125"/>
            </a:xfrm>
            <a:custGeom>
              <a:avLst/>
              <a:gdLst>
                <a:gd name="T0" fmla="*/ 42 w 1080"/>
                <a:gd name="T1" fmla="*/ 1647 h 2481"/>
                <a:gd name="T2" fmla="*/ 63 w 1080"/>
                <a:gd name="T3" fmla="*/ 2118 h 2481"/>
                <a:gd name="T4" fmla="*/ 157 w 1080"/>
                <a:gd name="T5" fmla="*/ 2266 h 2481"/>
                <a:gd name="T6" fmla="*/ 498 w 1080"/>
                <a:gd name="T7" fmla="*/ 2468 h 2481"/>
                <a:gd name="T8" fmla="*/ 894 w 1080"/>
                <a:gd name="T9" fmla="*/ 2265 h 2481"/>
                <a:gd name="T10" fmla="*/ 1045 w 1080"/>
                <a:gd name="T11" fmla="*/ 1830 h 2481"/>
                <a:gd name="T12" fmla="*/ 1022 w 1080"/>
                <a:gd name="T13" fmla="*/ 1025 h 2481"/>
                <a:gd name="T14" fmla="*/ 793 w 1080"/>
                <a:gd name="T15" fmla="*/ 234 h 2481"/>
                <a:gd name="T16" fmla="*/ 668 w 1080"/>
                <a:gd name="T17" fmla="*/ 71 h 2481"/>
                <a:gd name="T18" fmla="*/ 477 w 1080"/>
                <a:gd name="T19" fmla="*/ 12 h 2481"/>
                <a:gd name="T20" fmla="*/ 320 w 1080"/>
                <a:gd name="T21" fmla="*/ 200 h 2481"/>
                <a:gd name="T22" fmla="*/ 299 w 1080"/>
                <a:gd name="T23" fmla="*/ 540 h 2481"/>
                <a:gd name="T24" fmla="*/ 133 w 1080"/>
                <a:gd name="T25" fmla="*/ 1246 h 2481"/>
                <a:gd name="T26" fmla="*/ 42 w 1080"/>
                <a:gd name="T27" fmla="*/ 1647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80" h="2481">
                  <a:moveTo>
                    <a:pt x="42" y="1647"/>
                  </a:moveTo>
                  <a:cubicBezTo>
                    <a:pt x="14" y="1804"/>
                    <a:pt x="0" y="1972"/>
                    <a:pt x="63" y="2118"/>
                  </a:cubicBezTo>
                  <a:cubicBezTo>
                    <a:pt x="86" y="2172"/>
                    <a:pt x="119" y="2221"/>
                    <a:pt x="157" y="2266"/>
                  </a:cubicBezTo>
                  <a:cubicBezTo>
                    <a:pt x="244" y="2370"/>
                    <a:pt x="363" y="2457"/>
                    <a:pt x="498" y="2468"/>
                  </a:cubicBezTo>
                  <a:cubicBezTo>
                    <a:pt x="653" y="2481"/>
                    <a:pt x="803" y="2390"/>
                    <a:pt x="894" y="2265"/>
                  </a:cubicBezTo>
                  <a:cubicBezTo>
                    <a:pt x="985" y="2139"/>
                    <a:pt x="1025" y="1984"/>
                    <a:pt x="1045" y="1830"/>
                  </a:cubicBezTo>
                  <a:cubicBezTo>
                    <a:pt x="1080" y="1563"/>
                    <a:pt x="1059" y="1292"/>
                    <a:pt x="1022" y="1025"/>
                  </a:cubicBezTo>
                  <a:cubicBezTo>
                    <a:pt x="983" y="751"/>
                    <a:pt x="926" y="476"/>
                    <a:pt x="793" y="234"/>
                  </a:cubicBezTo>
                  <a:cubicBezTo>
                    <a:pt x="760" y="174"/>
                    <a:pt x="721" y="115"/>
                    <a:pt x="668" y="71"/>
                  </a:cubicBezTo>
                  <a:cubicBezTo>
                    <a:pt x="615" y="27"/>
                    <a:pt x="545" y="0"/>
                    <a:pt x="477" y="12"/>
                  </a:cubicBezTo>
                  <a:cubicBezTo>
                    <a:pt x="387" y="27"/>
                    <a:pt x="318" y="111"/>
                    <a:pt x="320" y="200"/>
                  </a:cubicBezTo>
                  <a:cubicBezTo>
                    <a:pt x="321" y="315"/>
                    <a:pt x="317" y="425"/>
                    <a:pt x="299" y="540"/>
                  </a:cubicBezTo>
                  <a:cubicBezTo>
                    <a:pt x="263" y="779"/>
                    <a:pt x="195" y="1012"/>
                    <a:pt x="133" y="1246"/>
                  </a:cubicBezTo>
                  <a:cubicBezTo>
                    <a:pt x="99" y="1379"/>
                    <a:pt x="66" y="1512"/>
                    <a:pt x="42" y="1647"/>
                  </a:cubicBezTo>
                  <a:close/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2B03E6DB-4B6E-4E96-A672-CA2ACEA35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02933" y="8565341"/>
              <a:ext cx="919004" cy="1472422"/>
            </a:xfrm>
            <a:custGeom>
              <a:avLst/>
              <a:gdLst>
                <a:gd name="connsiteX0" fmla="*/ 842549 w 919004"/>
                <a:gd name="connsiteY0" fmla="*/ 370238 h 1472422"/>
                <a:gd name="connsiteX1" fmla="*/ 918365 w 919004"/>
                <a:gd name="connsiteY1" fmla="*/ 431348 h 1472422"/>
                <a:gd name="connsiteX2" fmla="*/ 812355 w 919004"/>
                <a:gd name="connsiteY2" fmla="*/ 631562 h 1472422"/>
                <a:gd name="connsiteX3" fmla="*/ 759349 w 919004"/>
                <a:gd name="connsiteY3" fmla="*/ 657347 h 1472422"/>
                <a:gd name="connsiteX4" fmla="*/ 744963 w 919004"/>
                <a:gd name="connsiteY4" fmla="*/ 646729 h 1472422"/>
                <a:gd name="connsiteX5" fmla="*/ 761621 w 919004"/>
                <a:gd name="connsiteY5" fmla="*/ 457133 h 1472422"/>
                <a:gd name="connsiteX6" fmla="*/ 806297 w 919004"/>
                <a:gd name="connsiteY6" fmla="*/ 382811 h 1472422"/>
                <a:gd name="connsiteX7" fmla="*/ 842549 w 919004"/>
                <a:gd name="connsiteY7" fmla="*/ 370238 h 1472422"/>
                <a:gd name="connsiteX8" fmla="*/ 30479 w 919004"/>
                <a:gd name="connsiteY8" fmla="*/ 0 h 1472422"/>
                <a:gd name="connsiteX9" fmla="*/ 104855 w 919004"/>
                <a:gd name="connsiteY9" fmla="*/ 39248 h 1472422"/>
                <a:gd name="connsiteX10" fmla="*/ 539319 w 919004"/>
                <a:gd name="connsiteY10" fmla="*/ 46078 h 1472422"/>
                <a:gd name="connsiteX11" fmla="*/ 573575 w 919004"/>
                <a:gd name="connsiteY11" fmla="*/ 65105 h 1472422"/>
                <a:gd name="connsiteX12" fmla="*/ 597171 w 919004"/>
                <a:gd name="connsiteY12" fmla="*/ 158720 h 1472422"/>
                <a:gd name="connsiteX13" fmla="*/ 584993 w 919004"/>
                <a:gd name="connsiteY13" fmla="*/ 938081 h 1472422"/>
                <a:gd name="connsiteX14" fmla="*/ 492183 w 919004"/>
                <a:gd name="connsiteY14" fmla="*/ 1381931 h 1472422"/>
                <a:gd name="connsiteX15" fmla="*/ 474493 w 919004"/>
                <a:gd name="connsiteY15" fmla="*/ 1472422 h 1472422"/>
                <a:gd name="connsiteX16" fmla="*/ 272717 w 919004"/>
                <a:gd name="connsiteY16" fmla="*/ 1472422 h 1472422"/>
                <a:gd name="connsiteX17" fmla="*/ 272717 w 919004"/>
                <a:gd name="connsiteY17" fmla="*/ 931098 h 1472422"/>
                <a:gd name="connsiteX18" fmla="*/ 206025 w 919004"/>
                <a:gd name="connsiteY18" fmla="*/ 899897 h 1472422"/>
                <a:gd name="connsiteX19" fmla="*/ 28443 w 919004"/>
                <a:gd name="connsiteY19" fmla="*/ 11311 h 1472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19004" h="1472422">
                  <a:moveTo>
                    <a:pt x="842549" y="370238"/>
                  </a:moveTo>
                  <a:cubicBezTo>
                    <a:pt x="879321" y="366932"/>
                    <a:pt x="914391" y="390395"/>
                    <a:pt x="918365" y="431348"/>
                  </a:cubicBezTo>
                  <a:cubicBezTo>
                    <a:pt x="925179" y="508703"/>
                    <a:pt x="876719" y="588334"/>
                    <a:pt x="812355" y="631562"/>
                  </a:cubicBezTo>
                  <a:cubicBezTo>
                    <a:pt x="795695" y="642179"/>
                    <a:pt x="778279" y="651280"/>
                    <a:pt x="759349" y="657347"/>
                  </a:cubicBezTo>
                  <a:cubicBezTo>
                    <a:pt x="751777" y="659622"/>
                    <a:pt x="744205" y="653555"/>
                    <a:pt x="744963" y="646729"/>
                  </a:cubicBezTo>
                  <a:lnTo>
                    <a:pt x="761621" y="457133"/>
                  </a:lnTo>
                  <a:cubicBezTo>
                    <a:pt x="764649" y="426797"/>
                    <a:pt x="780551" y="399496"/>
                    <a:pt x="806297" y="382811"/>
                  </a:cubicBezTo>
                  <a:cubicBezTo>
                    <a:pt x="817845" y="375417"/>
                    <a:pt x="830291" y="371340"/>
                    <a:pt x="842549" y="370238"/>
                  </a:cubicBezTo>
                  <a:close/>
                  <a:moveTo>
                    <a:pt x="30479" y="0"/>
                  </a:moveTo>
                  <a:lnTo>
                    <a:pt x="104855" y="39248"/>
                  </a:lnTo>
                  <a:cubicBezTo>
                    <a:pt x="289423" y="110771"/>
                    <a:pt x="474139" y="66532"/>
                    <a:pt x="539319" y="46078"/>
                  </a:cubicBezTo>
                  <a:cubicBezTo>
                    <a:pt x="553783" y="41511"/>
                    <a:pt x="569767" y="50644"/>
                    <a:pt x="573575" y="65105"/>
                  </a:cubicBezTo>
                  <a:cubicBezTo>
                    <a:pt x="582709" y="98593"/>
                    <a:pt x="595649" y="153392"/>
                    <a:pt x="597171" y="158720"/>
                  </a:cubicBezTo>
                  <a:cubicBezTo>
                    <a:pt x="651981" y="413687"/>
                    <a:pt x="626099" y="681592"/>
                    <a:pt x="584993" y="938081"/>
                  </a:cubicBezTo>
                  <a:cubicBezTo>
                    <a:pt x="561015" y="1087636"/>
                    <a:pt x="523761" y="1234195"/>
                    <a:pt x="492183" y="1381931"/>
                  </a:cubicBezTo>
                  <a:lnTo>
                    <a:pt x="474493" y="1472422"/>
                  </a:lnTo>
                  <a:lnTo>
                    <a:pt x="272717" y="1472422"/>
                  </a:lnTo>
                  <a:lnTo>
                    <a:pt x="272717" y="931098"/>
                  </a:lnTo>
                  <a:lnTo>
                    <a:pt x="206025" y="899897"/>
                  </a:lnTo>
                  <a:cubicBezTo>
                    <a:pt x="-73811" y="721104"/>
                    <a:pt x="4495" y="151034"/>
                    <a:pt x="28443" y="11311"/>
                  </a:cubicBezTo>
                  <a:close/>
                </a:path>
              </a:pathLst>
            </a:custGeom>
            <a:solidFill>
              <a:srgbClr val="F39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7DA64976-E8C4-4851-83A6-83189E11E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9588" y="8565432"/>
              <a:ext cx="892319" cy="1242143"/>
            </a:xfrm>
            <a:custGeom>
              <a:avLst/>
              <a:gdLst>
                <a:gd name="connsiteX0" fmla="*/ 593724 w 892319"/>
                <a:gd name="connsiteY0" fmla="*/ 864015 h 1242143"/>
                <a:gd name="connsiteX1" fmla="*/ 593724 w 892319"/>
                <a:gd name="connsiteY1" fmla="*/ 1242143 h 1242143"/>
                <a:gd name="connsiteX2" fmla="*/ 340810 w 892319"/>
                <a:gd name="connsiteY2" fmla="*/ 1172880 h 1242143"/>
                <a:gd name="connsiteX3" fmla="*/ 246062 w 892319"/>
                <a:gd name="connsiteY3" fmla="*/ 1127212 h 1242143"/>
                <a:gd name="connsiteX4" fmla="*/ 246062 w 892319"/>
                <a:gd name="connsiteY4" fmla="*/ 931007 h 1242143"/>
                <a:gd name="connsiteX5" fmla="*/ 255286 w 892319"/>
                <a:gd name="connsiteY5" fmla="*/ 935323 h 1242143"/>
                <a:gd name="connsiteX6" fmla="*/ 346868 w 892319"/>
                <a:gd name="connsiteY6" fmla="*/ 952513 h 1242143"/>
                <a:gd name="connsiteX7" fmla="*/ 580246 w 892319"/>
                <a:gd name="connsiteY7" fmla="*/ 879359 h 1242143"/>
                <a:gd name="connsiteX8" fmla="*/ 814184 w 892319"/>
                <a:gd name="connsiteY8" fmla="*/ 370408 h 1242143"/>
                <a:gd name="connsiteX9" fmla="*/ 891686 w 892319"/>
                <a:gd name="connsiteY9" fmla="*/ 431276 h 1242143"/>
                <a:gd name="connsiteX10" fmla="*/ 785310 w 892319"/>
                <a:gd name="connsiteY10" fmla="*/ 632140 h 1242143"/>
                <a:gd name="connsiteX11" fmla="*/ 732122 w 892319"/>
                <a:gd name="connsiteY11" fmla="*/ 658009 h 1242143"/>
                <a:gd name="connsiteX12" fmla="*/ 720724 w 892319"/>
                <a:gd name="connsiteY12" fmla="*/ 655727 h 1242143"/>
                <a:gd name="connsiteX13" fmla="*/ 801266 w 892319"/>
                <a:gd name="connsiteY13" fmla="*/ 571272 h 1242143"/>
                <a:gd name="connsiteX14" fmla="*/ 846856 w 892319"/>
                <a:gd name="connsiteY14" fmla="*/ 460188 h 1242143"/>
                <a:gd name="connsiteX15" fmla="*/ 819502 w 892319"/>
                <a:gd name="connsiteY15" fmla="*/ 375734 h 1242143"/>
                <a:gd name="connsiteX16" fmla="*/ 814184 w 892319"/>
                <a:gd name="connsiteY16" fmla="*/ 370408 h 1242143"/>
                <a:gd name="connsiteX17" fmla="*/ 3996 w 892319"/>
                <a:gd name="connsiteY17" fmla="*/ 0 h 1242143"/>
                <a:gd name="connsiteX18" fmla="*/ 78200 w 892319"/>
                <a:gd name="connsiteY18" fmla="*/ 39157 h 1242143"/>
                <a:gd name="connsiteX19" fmla="*/ 512664 w 892319"/>
                <a:gd name="connsiteY19" fmla="*/ 45987 h 1242143"/>
                <a:gd name="connsiteX20" fmla="*/ 546920 w 892319"/>
                <a:gd name="connsiteY20" fmla="*/ 65014 h 1242143"/>
                <a:gd name="connsiteX21" fmla="*/ 570516 w 892319"/>
                <a:gd name="connsiteY21" fmla="*/ 158629 h 1242143"/>
                <a:gd name="connsiteX22" fmla="*/ 600396 w 892319"/>
                <a:gd name="connsiteY22" fmla="*/ 547739 h 1242143"/>
                <a:gd name="connsiteX23" fmla="*/ 597000 w 892319"/>
                <a:gd name="connsiteY23" fmla="*/ 591836 h 1242143"/>
                <a:gd name="connsiteX24" fmla="*/ 594220 w 892319"/>
                <a:gd name="connsiteY24" fmla="*/ 462775 h 1242143"/>
                <a:gd name="connsiteX25" fmla="*/ 515440 w 892319"/>
                <a:gd name="connsiteY25" fmla="*/ 69867 h 1242143"/>
                <a:gd name="connsiteX26" fmla="*/ 64620 w 892319"/>
                <a:gd name="connsiteY26" fmla="*/ 74432 h 1242143"/>
                <a:gd name="connsiteX27" fmla="*/ 0 w 892319"/>
                <a:gd name="connsiteY27" fmla="*/ 22691 h 124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2319" h="1242143">
                  <a:moveTo>
                    <a:pt x="593724" y="864015"/>
                  </a:moveTo>
                  <a:lnTo>
                    <a:pt x="593724" y="1242143"/>
                  </a:lnTo>
                  <a:cubicBezTo>
                    <a:pt x="505090" y="1233009"/>
                    <a:pt x="422568" y="1204086"/>
                    <a:pt x="340810" y="1172880"/>
                  </a:cubicBezTo>
                  <a:cubicBezTo>
                    <a:pt x="307954" y="1159941"/>
                    <a:pt x="276626" y="1144718"/>
                    <a:pt x="246062" y="1127212"/>
                  </a:cubicBezTo>
                  <a:lnTo>
                    <a:pt x="246062" y="931007"/>
                  </a:lnTo>
                  <a:lnTo>
                    <a:pt x="255286" y="935323"/>
                  </a:lnTo>
                  <a:cubicBezTo>
                    <a:pt x="283128" y="944256"/>
                    <a:pt x="313580" y="950135"/>
                    <a:pt x="346868" y="952513"/>
                  </a:cubicBezTo>
                  <a:cubicBezTo>
                    <a:pt x="446732" y="959789"/>
                    <a:pt x="522708" y="930979"/>
                    <a:pt x="580246" y="879359"/>
                  </a:cubicBezTo>
                  <a:close/>
                  <a:moveTo>
                    <a:pt x="814184" y="370408"/>
                  </a:moveTo>
                  <a:cubicBezTo>
                    <a:pt x="851416" y="365843"/>
                    <a:pt x="887888" y="389429"/>
                    <a:pt x="891686" y="431276"/>
                  </a:cubicBezTo>
                  <a:cubicBezTo>
                    <a:pt x="898524" y="508883"/>
                    <a:pt x="849136" y="588772"/>
                    <a:pt x="785310" y="632140"/>
                  </a:cubicBezTo>
                  <a:cubicBezTo>
                    <a:pt x="768594" y="642792"/>
                    <a:pt x="751118" y="651922"/>
                    <a:pt x="732122" y="658009"/>
                  </a:cubicBezTo>
                  <a:cubicBezTo>
                    <a:pt x="727564" y="659531"/>
                    <a:pt x="723764" y="658009"/>
                    <a:pt x="720724" y="655727"/>
                  </a:cubicBezTo>
                  <a:cubicBezTo>
                    <a:pt x="748838" y="628336"/>
                    <a:pt x="777712" y="601706"/>
                    <a:pt x="801266" y="571272"/>
                  </a:cubicBezTo>
                  <a:cubicBezTo>
                    <a:pt x="825582" y="538556"/>
                    <a:pt x="844578" y="500513"/>
                    <a:pt x="846856" y="460188"/>
                  </a:cubicBezTo>
                  <a:cubicBezTo>
                    <a:pt x="848376" y="430515"/>
                    <a:pt x="839258" y="399320"/>
                    <a:pt x="819502" y="375734"/>
                  </a:cubicBezTo>
                  <a:cubicBezTo>
                    <a:pt x="817984" y="373451"/>
                    <a:pt x="815704" y="371930"/>
                    <a:pt x="814184" y="370408"/>
                  </a:cubicBezTo>
                  <a:close/>
                  <a:moveTo>
                    <a:pt x="3996" y="0"/>
                  </a:moveTo>
                  <a:lnTo>
                    <a:pt x="78200" y="39157"/>
                  </a:lnTo>
                  <a:cubicBezTo>
                    <a:pt x="262768" y="110680"/>
                    <a:pt x="447484" y="66441"/>
                    <a:pt x="512664" y="45987"/>
                  </a:cubicBezTo>
                  <a:cubicBezTo>
                    <a:pt x="527128" y="41420"/>
                    <a:pt x="543112" y="50553"/>
                    <a:pt x="546920" y="65014"/>
                  </a:cubicBezTo>
                  <a:cubicBezTo>
                    <a:pt x="556054" y="98502"/>
                    <a:pt x="568994" y="153301"/>
                    <a:pt x="570516" y="158629"/>
                  </a:cubicBezTo>
                  <a:cubicBezTo>
                    <a:pt x="597922" y="286113"/>
                    <a:pt x="605154" y="416831"/>
                    <a:pt x="600396" y="547739"/>
                  </a:cubicBezTo>
                  <a:lnTo>
                    <a:pt x="597000" y="591836"/>
                  </a:lnTo>
                  <a:lnTo>
                    <a:pt x="594220" y="462775"/>
                  </a:lnTo>
                  <a:cubicBezTo>
                    <a:pt x="582532" y="330094"/>
                    <a:pt x="554212" y="198078"/>
                    <a:pt x="515440" y="69867"/>
                  </a:cubicBezTo>
                  <a:cubicBezTo>
                    <a:pt x="374796" y="133782"/>
                    <a:pt x="207544" y="135304"/>
                    <a:pt x="64620" y="74432"/>
                  </a:cubicBezTo>
                  <a:cubicBezTo>
                    <a:pt x="44094" y="66062"/>
                    <a:pt x="17486" y="46279"/>
                    <a:pt x="0" y="22691"/>
                  </a:cubicBezTo>
                  <a:close/>
                </a:path>
              </a:pathLst>
            </a:custGeom>
            <a:solidFill>
              <a:srgbClr val="FF5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3045076A-E90F-411F-AF27-F929965A4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1712" y="9723438"/>
              <a:ext cx="2236788" cy="2905125"/>
            </a:xfrm>
            <a:custGeom>
              <a:avLst/>
              <a:gdLst>
                <a:gd name="connsiteX0" fmla="*/ 1569662 w 2236788"/>
                <a:gd name="connsiteY0" fmla="*/ 0 h 2905125"/>
                <a:gd name="connsiteX1" fmla="*/ 1995650 w 2236788"/>
                <a:gd name="connsiteY1" fmla="*/ 1524848 h 2905125"/>
                <a:gd name="connsiteX2" fmla="*/ 2236788 w 2236788"/>
                <a:gd name="connsiteY2" fmla="*/ 2905125 h 2905125"/>
                <a:gd name="connsiteX3" fmla="*/ 319088 w 2236788"/>
                <a:gd name="connsiteY3" fmla="*/ 2905125 h 2905125"/>
                <a:gd name="connsiteX4" fmla="*/ 356320 w 2236788"/>
                <a:gd name="connsiteY4" fmla="*/ 2085307 h 2905125"/>
                <a:gd name="connsiteX5" fmla="*/ 351314 w 2236788"/>
                <a:gd name="connsiteY5" fmla="*/ 1982850 h 2905125"/>
                <a:gd name="connsiteX6" fmla="*/ 306736 w 2236788"/>
                <a:gd name="connsiteY6" fmla="*/ 1938182 h 2905125"/>
                <a:gd name="connsiteX7" fmla="*/ 0 w 2236788"/>
                <a:gd name="connsiteY7" fmla="*/ 1534038 h 2905125"/>
                <a:gd name="connsiteX8" fmla="*/ 907490 w 2236788"/>
                <a:gd name="connsiteY8" fmla="*/ 415622 h 2905125"/>
                <a:gd name="connsiteX9" fmla="*/ 961638 w 2236788"/>
                <a:gd name="connsiteY9" fmla="*/ 380815 h 2905125"/>
                <a:gd name="connsiteX10" fmla="*/ 978892 w 2236788"/>
                <a:gd name="connsiteY10" fmla="*/ 355817 h 2905125"/>
                <a:gd name="connsiteX11" fmla="*/ 1005992 w 2236788"/>
                <a:gd name="connsiteY11" fmla="*/ 295991 h 2905125"/>
                <a:gd name="connsiteX12" fmla="*/ 1569662 w 2236788"/>
                <a:gd name="connsiteY12" fmla="*/ 0 h 290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6788" h="2905125">
                  <a:moveTo>
                    <a:pt x="1569662" y="0"/>
                  </a:moveTo>
                  <a:cubicBezTo>
                    <a:pt x="1569662" y="0"/>
                    <a:pt x="1870896" y="534153"/>
                    <a:pt x="1995650" y="1524848"/>
                  </a:cubicBezTo>
                  <a:cubicBezTo>
                    <a:pt x="2120402" y="2515543"/>
                    <a:pt x="2236788" y="2905125"/>
                    <a:pt x="2236788" y="2905125"/>
                  </a:cubicBezTo>
                  <a:lnTo>
                    <a:pt x="319088" y="2905125"/>
                  </a:lnTo>
                  <a:cubicBezTo>
                    <a:pt x="319088" y="2905125"/>
                    <a:pt x="380598" y="2679083"/>
                    <a:pt x="356320" y="2085307"/>
                  </a:cubicBezTo>
                  <a:lnTo>
                    <a:pt x="351314" y="1982850"/>
                  </a:lnTo>
                  <a:lnTo>
                    <a:pt x="306736" y="1938182"/>
                  </a:lnTo>
                  <a:cubicBezTo>
                    <a:pt x="118546" y="1731543"/>
                    <a:pt x="0" y="1534038"/>
                    <a:pt x="0" y="1534038"/>
                  </a:cubicBezTo>
                  <a:cubicBezTo>
                    <a:pt x="0" y="1534038"/>
                    <a:pt x="484998" y="719945"/>
                    <a:pt x="907490" y="415622"/>
                  </a:cubicBezTo>
                  <a:lnTo>
                    <a:pt x="961638" y="380815"/>
                  </a:lnTo>
                  <a:lnTo>
                    <a:pt x="978892" y="355817"/>
                  </a:lnTo>
                  <a:cubicBezTo>
                    <a:pt x="987926" y="339172"/>
                    <a:pt x="996104" y="320340"/>
                    <a:pt x="1005992" y="295991"/>
                  </a:cubicBezTo>
                  <a:cubicBezTo>
                    <a:pt x="1005992" y="295991"/>
                    <a:pt x="1321678" y="235119"/>
                    <a:pt x="1569662" y="0"/>
                  </a:cubicBezTo>
                  <a:close/>
                </a:path>
              </a:pathLst>
            </a:custGeom>
            <a:solidFill>
              <a:srgbClr val="518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8C6623EE-95DE-4607-9716-225C3F8D1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0800" y="10973689"/>
              <a:ext cx="1239694" cy="1654874"/>
            </a:xfrm>
            <a:custGeom>
              <a:avLst/>
              <a:gdLst>
                <a:gd name="connsiteX0" fmla="*/ 1239694 w 1239694"/>
                <a:gd name="connsiteY0" fmla="*/ 0 h 1654874"/>
                <a:gd name="connsiteX1" fmla="*/ 1238682 w 1239694"/>
                <a:gd name="connsiteY1" fmla="*/ 34141 h 1654874"/>
                <a:gd name="connsiteX2" fmla="*/ 1229724 w 1239694"/>
                <a:gd name="connsiteY2" fmla="*/ 109913 h 1654874"/>
                <a:gd name="connsiteX3" fmla="*/ 1219076 w 1239694"/>
                <a:gd name="connsiteY3" fmla="*/ 176854 h 1654874"/>
                <a:gd name="connsiteX4" fmla="*/ 1127816 w 1239694"/>
                <a:gd name="connsiteY4" fmla="*/ 504711 h 1654874"/>
                <a:gd name="connsiteX5" fmla="*/ 659350 w 1239694"/>
                <a:gd name="connsiteY5" fmla="*/ 1654874 h 1654874"/>
                <a:gd name="connsiteX6" fmla="*/ 658590 w 1239694"/>
                <a:gd name="connsiteY6" fmla="*/ 1654874 h 1654874"/>
                <a:gd name="connsiteX7" fmla="*/ 0 w 1239694"/>
                <a:gd name="connsiteY7" fmla="*/ 1654874 h 1654874"/>
                <a:gd name="connsiteX8" fmla="*/ 40976 w 1239694"/>
                <a:gd name="connsiteY8" fmla="*/ 949147 h 1654874"/>
                <a:gd name="connsiteX9" fmla="*/ 32038 w 1239694"/>
                <a:gd name="connsiteY9" fmla="*/ 732411 h 1654874"/>
                <a:gd name="connsiteX10" fmla="*/ 141084 w 1239694"/>
                <a:gd name="connsiteY10" fmla="*/ 841679 h 1654874"/>
                <a:gd name="connsiteX11" fmla="*/ 712244 w 1239694"/>
                <a:gd name="connsiteY11" fmla="*/ 1146874 h 1654874"/>
                <a:gd name="connsiteX12" fmla="*/ 1218300 w 1239694"/>
                <a:gd name="connsiteY12" fmla="*/ 64805 h 16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9694" h="1654874">
                  <a:moveTo>
                    <a:pt x="1239694" y="0"/>
                  </a:moveTo>
                  <a:lnTo>
                    <a:pt x="1238682" y="34141"/>
                  </a:lnTo>
                  <a:cubicBezTo>
                    <a:pt x="1236568" y="59613"/>
                    <a:pt x="1233336" y="85001"/>
                    <a:pt x="1229724" y="109913"/>
                  </a:cubicBezTo>
                  <a:cubicBezTo>
                    <a:pt x="1226682" y="131973"/>
                    <a:pt x="1222878" y="154794"/>
                    <a:pt x="1219076" y="176854"/>
                  </a:cubicBezTo>
                  <a:cubicBezTo>
                    <a:pt x="1199304" y="288675"/>
                    <a:pt x="1165080" y="398215"/>
                    <a:pt x="1127816" y="504711"/>
                  </a:cubicBezTo>
                  <a:cubicBezTo>
                    <a:pt x="993208" y="897988"/>
                    <a:pt x="843390" y="1282897"/>
                    <a:pt x="659350" y="1654874"/>
                  </a:cubicBezTo>
                  <a:cubicBezTo>
                    <a:pt x="659350" y="1654874"/>
                    <a:pt x="658590" y="1654874"/>
                    <a:pt x="658590" y="1654874"/>
                  </a:cubicBezTo>
                  <a:lnTo>
                    <a:pt x="0" y="1654874"/>
                  </a:lnTo>
                  <a:cubicBezTo>
                    <a:pt x="0" y="1654874"/>
                    <a:pt x="53568" y="1458022"/>
                    <a:pt x="40976" y="949147"/>
                  </a:cubicBezTo>
                  <a:lnTo>
                    <a:pt x="32038" y="732411"/>
                  </a:lnTo>
                  <a:lnTo>
                    <a:pt x="141084" y="841679"/>
                  </a:lnTo>
                  <a:cubicBezTo>
                    <a:pt x="306050" y="991253"/>
                    <a:pt x="503314" y="1119475"/>
                    <a:pt x="712244" y="1146874"/>
                  </a:cubicBezTo>
                  <a:cubicBezTo>
                    <a:pt x="712244" y="1146874"/>
                    <a:pt x="1036770" y="580902"/>
                    <a:pt x="1218300" y="64805"/>
                  </a:cubicBezTo>
                  <a:close/>
                </a:path>
              </a:pathLst>
            </a:custGeom>
            <a:solidFill>
              <a:srgbClr val="252E49">
                <a:alpha val="56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0F3F81E-EF86-4DD6-A88A-7B3CE8423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4190" y="11974164"/>
              <a:ext cx="439398" cy="161211"/>
            </a:xfrm>
            <a:custGeom>
              <a:avLst/>
              <a:gdLst>
                <a:gd name="connsiteX0" fmla="*/ 439134 w 439398"/>
                <a:gd name="connsiteY0" fmla="*/ 145907 h 161211"/>
                <a:gd name="connsiteX1" fmla="*/ 439398 w 439398"/>
                <a:gd name="connsiteY1" fmla="*/ 146152 h 161211"/>
                <a:gd name="connsiteX2" fmla="*/ 438902 w 439398"/>
                <a:gd name="connsiteY2" fmla="*/ 146317 h 161211"/>
                <a:gd name="connsiteX3" fmla="*/ 73476 w 439398"/>
                <a:gd name="connsiteY3" fmla="*/ 0 h 161211"/>
                <a:gd name="connsiteX4" fmla="*/ 136788 w 439398"/>
                <a:gd name="connsiteY4" fmla="*/ 39618 h 161211"/>
                <a:gd name="connsiteX5" fmla="*/ 335456 w 439398"/>
                <a:gd name="connsiteY5" fmla="*/ 124666 h 161211"/>
                <a:gd name="connsiteX6" fmla="*/ 438730 w 439398"/>
                <a:gd name="connsiteY6" fmla="*/ 146374 h 161211"/>
                <a:gd name="connsiteX7" fmla="*/ 433114 w 439398"/>
                <a:gd name="connsiteY7" fmla="*/ 148235 h 161211"/>
                <a:gd name="connsiteX8" fmla="*/ 72644 w 439398"/>
                <a:gd name="connsiteY8" fmla="*/ 107248 h 161211"/>
                <a:gd name="connsiteX9" fmla="*/ 70166 w 439398"/>
                <a:gd name="connsiteY9" fmla="*/ 929 h 16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9398" h="161211">
                  <a:moveTo>
                    <a:pt x="439134" y="145907"/>
                  </a:moveTo>
                  <a:lnTo>
                    <a:pt x="439398" y="146152"/>
                  </a:lnTo>
                  <a:lnTo>
                    <a:pt x="438902" y="146317"/>
                  </a:lnTo>
                  <a:close/>
                  <a:moveTo>
                    <a:pt x="73476" y="0"/>
                  </a:moveTo>
                  <a:lnTo>
                    <a:pt x="136788" y="39618"/>
                  </a:lnTo>
                  <a:cubicBezTo>
                    <a:pt x="200824" y="75736"/>
                    <a:pt x="267300" y="105067"/>
                    <a:pt x="335456" y="124666"/>
                  </a:cubicBezTo>
                  <a:lnTo>
                    <a:pt x="438730" y="146374"/>
                  </a:lnTo>
                  <a:lnTo>
                    <a:pt x="433114" y="148235"/>
                  </a:lnTo>
                  <a:cubicBezTo>
                    <a:pt x="403978" y="157058"/>
                    <a:pt x="274798" y="187345"/>
                    <a:pt x="72644" y="107248"/>
                  </a:cubicBezTo>
                  <a:cubicBezTo>
                    <a:pt x="-44016" y="61097"/>
                    <a:pt x="-1508" y="25244"/>
                    <a:pt x="70166" y="929"/>
                  </a:cubicBezTo>
                  <a:close/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E17CFF45-346C-420A-AACD-9B63ECAAD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0364" y="10603451"/>
              <a:ext cx="2778654" cy="1768764"/>
            </a:xfrm>
            <a:custGeom>
              <a:avLst/>
              <a:gdLst>
                <a:gd name="connsiteX0" fmla="*/ 849562 w 2778654"/>
                <a:gd name="connsiteY0" fmla="*/ 281 h 1768764"/>
                <a:gd name="connsiteX1" fmla="*/ 880096 w 2778654"/>
                <a:gd name="connsiteY1" fmla="*/ 7099 h 1768764"/>
                <a:gd name="connsiteX2" fmla="*/ 800158 w 2778654"/>
                <a:gd name="connsiteY2" fmla="*/ 395028 h 1768764"/>
                <a:gd name="connsiteX3" fmla="*/ 1262284 w 2778654"/>
                <a:gd name="connsiteY3" fmla="*/ 789803 h 1768764"/>
                <a:gd name="connsiteX4" fmla="*/ 1898756 w 2778654"/>
                <a:gd name="connsiteY4" fmla="*/ 1033969 h 1768764"/>
                <a:gd name="connsiteX5" fmla="*/ 2044620 w 2778654"/>
                <a:gd name="connsiteY5" fmla="*/ 847686 h 1768764"/>
                <a:gd name="connsiteX6" fmla="*/ 2090764 w 2778654"/>
                <a:gd name="connsiteY6" fmla="*/ 907846 h 1768764"/>
                <a:gd name="connsiteX7" fmla="*/ 2738404 w 2778654"/>
                <a:gd name="connsiteY7" fmla="*/ 1459049 h 1768764"/>
                <a:gd name="connsiteX8" fmla="*/ 2778654 w 2778654"/>
                <a:gd name="connsiteY8" fmla="*/ 1473544 h 1768764"/>
                <a:gd name="connsiteX9" fmla="*/ 2759522 w 2778654"/>
                <a:gd name="connsiteY9" fmla="*/ 1498985 h 1768764"/>
                <a:gd name="connsiteX10" fmla="*/ 1053680 w 2778654"/>
                <a:gd name="connsiteY10" fmla="*/ 1106231 h 1768764"/>
                <a:gd name="connsiteX11" fmla="*/ 326610 w 2778654"/>
                <a:gd name="connsiteY11" fmla="*/ 563130 h 1768764"/>
                <a:gd name="connsiteX12" fmla="*/ 0 w 2778654"/>
                <a:gd name="connsiteY12" fmla="*/ 161510 h 1768764"/>
                <a:gd name="connsiteX13" fmla="*/ 555008 w 2778654"/>
                <a:gd name="connsiteY13" fmla="*/ 491630 h 1768764"/>
                <a:gd name="connsiteX14" fmla="*/ 849562 w 2778654"/>
                <a:gd name="connsiteY14" fmla="*/ 281 h 176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78654" h="1768764">
                  <a:moveTo>
                    <a:pt x="849562" y="281"/>
                  </a:moveTo>
                  <a:cubicBezTo>
                    <a:pt x="859766" y="1023"/>
                    <a:pt x="869960" y="3248"/>
                    <a:pt x="880096" y="7099"/>
                  </a:cubicBezTo>
                  <a:cubicBezTo>
                    <a:pt x="1021704" y="60344"/>
                    <a:pt x="809294" y="185851"/>
                    <a:pt x="800158" y="395028"/>
                  </a:cubicBezTo>
                  <a:cubicBezTo>
                    <a:pt x="791782" y="604205"/>
                    <a:pt x="1036170" y="638434"/>
                    <a:pt x="1262284" y="789803"/>
                  </a:cubicBezTo>
                  <a:cubicBezTo>
                    <a:pt x="1489160" y="940410"/>
                    <a:pt x="1898756" y="1033969"/>
                    <a:pt x="1898756" y="1033969"/>
                  </a:cubicBezTo>
                  <a:lnTo>
                    <a:pt x="2044620" y="847686"/>
                  </a:lnTo>
                  <a:lnTo>
                    <a:pt x="2090764" y="907846"/>
                  </a:lnTo>
                  <a:cubicBezTo>
                    <a:pt x="2241076" y="1098145"/>
                    <a:pt x="2473256" y="1344670"/>
                    <a:pt x="2738404" y="1459049"/>
                  </a:cubicBezTo>
                  <a:lnTo>
                    <a:pt x="2778654" y="1473544"/>
                  </a:lnTo>
                  <a:lnTo>
                    <a:pt x="2759522" y="1498985"/>
                  </a:lnTo>
                  <a:cubicBezTo>
                    <a:pt x="2178450" y="2204473"/>
                    <a:pt x="1250604" y="1328766"/>
                    <a:pt x="1053680" y="1106231"/>
                  </a:cubicBezTo>
                  <a:cubicBezTo>
                    <a:pt x="849644" y="876516"/>
                    <a:pt x="561860" y="716781"/>
                    <a:pt x="326610" y="563130"/>
                  </a:cubicBezTo>
                  <a:cubicBezTo>
                    <a:pt x="91358" y="409480"/>
                    <a:pt x="0" y="161510"/>
                    <a:pt x="0" y="161510"/>
                  </a:cubicBezTo>
                  <a:lnTo>
                    <a:pt x="555008" y="491630"/>
                  </a:lnTo>
                  <a:cubicBezTo>
                    <a:pt x="541448" y="311927"/>
                    <a:pt x="696510" y="-10841"/>
                    <a:pt x="849562" y="281"/>
                  </a:cubicBezTo>
                  <a:close/>
                </a:path>
              </a:pathLst>
            </a:custGeom>
            <a:solidFill>
              <a:srgbClr val="F39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7590B414-7F81-44CC-B1BD-7F32DF428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3470" y="10595552"/>
              <a:ext cx="2122104" cy="1129725"/>
            </a:xfrm>
            <a:custGeom>
              <a:avLst/>
              <a:gdLst>
                <a:gd name="connsiteX0" fmla="*/ 5047 w 2122104"/>
                <a:gd name="connsiteY0" fmla="*/ 161284 h 1129725"/>
                <a:gd name="connsiteX1" fmla="*/ 13423 w 2122104"/>
                <a:gd name="connsiteY1" fmla="*/ 165850 h 1129725"/>
                <a:gd name="connsiteX2" fmla="*/ 337843 w 2122104"/>
                <a:gd name="connsiteY2" fmla="*/ 563877 h 1129725"/>
                <a:gd name="connsiteX3" fmla="*/ 470353 w 2122104"/>
                <a:gd name="connsiteY3" fmla="*/ 649114 h 1129725"/>
                <a:gd name="connsiteX4" fmla="*/ 1065883 w 2122104"/>
                <a:gd name="connsiteY4" fmla="*/ 1108784 h 1129725"/>
                <a:gd name="connsiteX5" fmla="*/ 1065883 w 2122104"/>
                <a:gd name="connsiteY5" fmla="*/ 1118678 h 1129725"/>
                <a:gd name="connsiteX6" fmla="*/ 1061313 w 2122104"/>
                <a:gd name="connsiteY6" fmla="*/ 1120200 h 1129725"/>
                <a:gd name="connsiteX7" fmla="*/ 1055983 w 2122104"/>
                <a:gd name="connsiteY7" fmla="*/ 1117917 h 1129725"/>
                <a:gd name="connsiteX8" fmla="*/ 462737 w 2122104"/>
                <a:gd name="connsiteY8" fmla="*/ 660529 h 1129725"/>
                <a:gd name="connsiteX9" fmla="*/ 330227 w 2122104"/>
                <a:gd name="connsiteY9" fmla="*/ 576053 h 1129725"/>
                <a:gd name="connsiteX10" fmla="*/ 477 w 2122104"/>
                <a:gd name="connsiteY10" fmla="*/ 170417 h 1129725"/>
                <a:gd name="connsiteX11" fmla="*/ 5047 w 2122104"/>
                <a:gd name="connsiteY11" fmla="*/ 161284 h 1129725"/>
                <a:gd name="connsiteX12" fmla="*/ 857023 w 2122104"/>
                <a:gd name="connsiteY12" fmla="*/ 302 h 1129725"/>
                <a:gd name="connsiteX13" fmla="*/ 889067 w 2122104"/>
                <a:gd name="connsiteY13" fmla="*/ 7476 h 1129725"/>
                <a:gd name="connsiteX14" fmla="*/ 939309 w 2122104"/>
                <a:gd name="connsiteY14" fmla="*/ 49351 h 1129725"/>
                <a:gd name="connsiteX15" fmla="*/ 897441 w 2122104"/>
                <a:gd name="connsiteY15" fmla="*/ 174214 h 1129725"/>
                <a:gd name="connsiteX16" fmla="*/ 814467 w 2122104"/>
                <a:gd name="connsiteY16" fmla="*/ 402623 h 1129725"/>
                <a:gd name="connsiteX17" fmla="*/ 1049689 w 2122104"/>
                <a:gd name="connsiteY17" fmla="*/ 671384 h 1129725"/>
                <a:gd name="connsiteX18" fmla="*/ 1083183 w 2122104"/>
                <a:gd name="connsiteY18" fmla="*/ 688896 h 1129725"/>
                <a:gd name="connsiteX19" fmla="*/ 1122767 w 2122104"/>
                <a:gd name="connsiteY19" fmla="*/ 710975 h 1129725"/>
                <a:gd name="connsiteX20" fmla="*/ 1605391 w 2122104"/>
                <a:gd name="connsiteY20" fmla="*/ 943952 h 1129725"/>
                <a:gd name="connsiteX21" fmla="*/ 1784281 w 2122104"/>
                <a:gd name="connsiteY21" fmla="*/ 998771 h 1129725"/>
                <a:gd name="connsiteX22" fmla="*/ 2118463 w 2122104"/>
                <a:gd name="connsiteY22" fmla="*/ 1116021 h 1129725"/>
                <a:gd name="connsiteX23" fmla="*/ 2121507 w 2122104"/>
                <a:gd name="connsiteY23" fmla="*/ 1125918 h 1129725"/>
                <a:gd name="connsiteX24" fmla="*/ 2115417 w 2122104"/>
                <a:gd name="connsiteY24" fmla="*/ 1129725 h 1129725"/>
                <a:gd name="connsiteX25" fmla="*/ 2112373 w 2122104"/>
                <a:gd name="connsiteY25" fmla="*/ 1128964 h 1129725"/>
                <a:gd name="connsiteX26" fmla="*/ 1780475 w 2122104"/>
                <a:gd name="connsiteY26" fmla="*/ 1012475 h 1129725"/>
                <a:gd name="connsiteX27" fmla="*/ 1600823 w 2122104"/>
                <a:gd name="connsiteY27" fmla="*/ 956896 h 1129725"/>
                <a:gd name="connsiteX28" fmla="*/ 1115915 w 2122104"/>
                <a:gd name="connsiteY28" fmla="*/ 723157 h 1129725"/>
                <a:gd name="connsiteX29" fmla="*/ 1076331 w 2122104"/>
                <a:gd name="connsiteY29" fmla="*/ 701077 h 1129725"/>
                <a:gd name="connsiteX30" fmla="*/ 1043599 w 2122104"/>
                <a:gd name="connsiteY30" fmla="*/ 683566 h 1129725"/>
                <a:gd name="connsiteX31" fmla="*/ 800003 w 2122104"/>
                <a:gd name="connsiteY31" fmla="*/ 401862 h 1129725"/>
                <a:gd name="connsiteX32" fmla="*/ 885261 w 2122104"/>
                <a:gd name="connsiteY32" fmla="*/ 167362 h 1129725"/>
                <a:gd name="connsiteX33" fmla="*/ 926369 w 2122104"/>
                <a:gd name="connsiteY33" fmla="*/ 53919 h 1129725"/>
                <a:gd name="connsiteX34" fmla="*/ 883739 w 2122104"/>
                <a:gd name="connsiteY34" fmla="*/ 20419 h 1129725"/>
                <a:gd name="connsiteX35" fmla="*/ 764987 w 2122104"/>
                <a:gd name="connsiteY35" fmla="*/ 46305 h 1129725"/>
                <a:gd name="connsiteX36" fmla="*/ 569349 w 2122104"/>
                <a:gd name="connsiteY36" fmla="*/ 498555 h 1129725"/>
                <a:gd name="connsiteX37" fmla="*/ 562497 w 2122104"/>
                <a:gd name="connsiteY37" fmla="*/ 506169 h 1129725"/>
                <a:gd name="connsiteX38" fmla="*/ 554885 w 2122104"/>
                <a:gd name="connsiteY38" fmla="*/ 499316 h 1129725"/>
                <a:gd name="connsiteX39" fmla="*/ 756613 w 2122104"/>
                <a:gd name="connsiteY39" fmla="*/ 34885 h 1129725"/>
                <a:gd name="connsiteX40" fmla="*/ 857023 w 2122104"/>
                <a:gd name="connsiteY40" fmla="*/ 302 h 1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122104" h="1129725">
                  <a:moveTo>
                    <a:pt x="5047" y="161284"/>
                  </a:moveTo>
                  <a:cubicBezTo>
                    <a:pt x="8093" y="159762"/>
                    <a:pt x="12661" y="162045"/>
                    <a:pt x="13423" y="165850"/>
                  </a:cubicBezTo>
                  <a:cubicBezTo>
                    <a:pt x="14947" y="168133"/>
                    <a:pt x="107093" y="413190"/>
                    <a:pt x="337843" y="563877"/>
                  </a:cubicBezTo>
                  <a:cubicBezTo>
                    <a:pt x="380489" y="592035"/>
                    <a:pt x="424659" y="619433"/>
                    <a:pt x="470353" y="649114"/>
                  </a:cubicBezTo>
                  <a:cubicBezTo>
                    <a:pt x="671401" y="776208"/>
                    <a:pt x="899103" y="920045"/>
                    <a:pt x="1065883" y="1108784"/>
                  </a:cubicBezTo>
                  <a:cubicBezTo>
                    <a:pt x="1068929" y="1111829"/>
                    <a:pt x="1068167" y="1115634"/>
                    <a:pt x="1065883" y="1118678"/>
                  </a:cubicBezTo>
                  <a:cubicBezTo>
                    <a:pt x="1064359" y="1119439"/>
                    <a:pt x="1062837" y="1120200"/>
                    <a:pt x="1061313" y="1120200"/>
                  </a:cubicBezTo>
                  <a:cubicBezTo>
                    <a:pt x="1059029" y="1120200"/>
                    <a:pt x="1056745" y="1119439"/>
                    <a:pt x="1055983" y="1117917"/>
                  </a:cubicBezTo>
                  <a:cubicBezTo>
                    <a:pt x="889965" y="930700"/>
                    <a:pt x="663023" y="787624"/>
                    <a:pt x="462737" y="660529"/>
                  </a:cubicBezTo>
                  <a:cubicBezTo>
                    <a:pt x="417043" y="631609"/>
                    <a:pt x="372875" y="604212"/>
                    <a:pt x="330227" y="576053"/>
                  </a:cubicBezTo>
                  <a:cubicBezTo>
                    <a:pt x="95671" y="422322"/>
                    <a:pt x="1239" y="172700"/>
                    <a:pt x="477" y="170417"/>
                  </a:cubicBezTo>
                  <a:cubicBezTo>
                    <a:pt x="-1047" y="166611"/>
                    <a:pt x="1239" y="162806"/>
                    <a:pt x="5047" y="161284"/>
                  </a:cubicBezTo>
                  <a:close/>
                  <a:moveTo>
                    <a:pt x="857023" y="302"/>
                  </a:moveTo>
                  <a:cubicBezTo>
                    <a:pt x="867895" y="1099"/>
                    <a:pt x="878601" y="3479"/>
                    <a:pt x="889067" y="7476"/>
                  </a:cubicBezTo>
                  <a:cubicBezTo>
                    <a:pt x="916473" y="18135"/>
                    <a:pt x="933219" y="31839"/>
                    <a:pt x="939309" y="49351"/>
                  </a:cubicBezTo>
                  <a:cubicBezTo>
                    <a:pt x="950727" y="82089"/>
                    <a:pt x="927129" y="123203"/>
                    <a:pt x="897441" y="174214"/>
                  </a:cubicBezTo>
                  <a:cubicBezTo>
                    <a:pt x="861663" y="235123"/>
                    <a:pt x="818273" y="310498"/>
                    <a:pt x="814467" y="402623"/>
                  </a:cubicBezTo>
                  <a:cubicBezTo>
                    <a:pt x="808377" y="540430"/>
                    <a:pt x="942355" y="612759"/>
                    <a:pt x="1049689" y="671384"/>
                  </a:cubicBezTo>
                  <a:cubicBezTo>
                    <a:pt x="1061107" y="677475"/>
                    <a:pt x="1072525" y="682805"/>
                    <a:pt x="1083183" y="688896"/>
                  </a:cubicBezTo>
                  <a:lnTo>
                    <a:pt x="1122767" y="710975"/>
                  </a:lnTo>
                  <a:cubicBezTo>
                    <a:pt x="1276537" y="797009"/>
                    <a:pt x="1436395" y="886089"/>
                    <a:pt x="1605391" y="943952"/>
                  </a:cubicBezTo>
                  <a:cubicBezTo>
                    <a:pt x="1664005" y="963748"/>
                    <a:pt x="1725665" y="981259"/>
                    <a:pt x="1784281" y="998771"/>
                  </a:cubicBezTo>
                  <a:cubicBezTo>
                    <a:pt x="1896181" y="1031509"/>
                    <a:pt x="2012651" y="1065009"/>
                    <a:pt x="2118463" y="1116021"/>
                  </a:cubicBezTo>
                  <a:cubicBezTo>
                    <a:pt x="2121507" y="1118305"/>
                    <a:pt x="2123029" y="1122111"/>
                    <a:pt x="2121507" y="1125918"/>
                  </a:cubicBezTo>
                  <a:cubicBezTo>
                    <a:pt x="2119985" y="1128202"/>
                    <a:pt x="2117701" y="1129725"/>
                    <a:pt x="2115417" y="1129725"/>
                  </a:cubicBezTo>
                  <a:cubicBezTo>
                    <a:pt x="2113895" y="1129725"/>
                    <a:pt x="2113133" y="1129725"/>
                    <a:pt x="2112373" y="1128964"/>
                  </a:cubicBezTo>
                  <a:cubicBezTo>
                    <a:pt x="2007323" y="1077952"/>
                    <a:pt x="1891615" y="1044452"/>
                    <a:pt x="1780475" y="1012475"/>
                  </a:cubicBezTo>
                  <a:cubicBezTo>
                    <a:pt x="1721097" y="994964"/>
                    <a:pt x="1660199" y="977452"/>
                    <a:pt x="1600823" y="956896"/>
                  </a:cubicBezTo>
                  <a:cubicBezTo>
                    <a:pt x="1430305" y="899032"/>
                    <a:pt x="1270447" y="809952"/>
                    <a:pt x="1115915" y="723157"/>
                  </a:cubicBezTo>
                  <a:lnTo>
                    <a:pt x="1076331" y="701077"/>
                  </a:lnTo>
                  <a:cubicBezTo>
                    <a:pt x="1065675" y="695748"/>
                    <a:pt x="1054255" y="689657"/>
                    <a:pt x="1043599" y="683566"/>
                  </a:cubicBezTo>
                  <a:cubicBezTo>
                    <a:pt x="932459" y="623418"/>
                    <a:pt x="793913" y="548805"/>
                    <a:pt x="800003" y="401862"/>
                  </a:cubicBezTo>
                  <a:cubicBezTo>
                    <a:pt x="803809" y="306691"/>
                    <a:pt x="848723" y="229794"/>
                    <a:pt x="885261" y="167362"/>
                  </a:cubicBezTo>
                  <a:cubicBezTo>
                    <a:pt x="913427" y="118635"/>
                    <a:pt x="935503" y="80566"/>
                    <a:pt x="926369" y="53919"/>
                  </a:cubicBezTo>
                  <a:cubicBezTo>
                    <a:pt x="921039" y="40214"/>
                    <a:pt x="907337" y="29555"/>
                    <a:pt x="883739" y="20419"/>
                  </a:cubicBezTo>
                  <a:cubicBezTo>
                    <a:pt x="846439" y="5953"/>
                    <a:pt x="806855" y="15089"/>
                    <a:pt x="764987" y="46305"/>
                  </a:cubicBezTo>
                  <a:cubicBezTo>
                    <a:pt x="654607" y="128532"/>
                    <a:pt x="557931" y="352373"/>
                    <a:pt x="569349" y="498555"/>
                  </a:cubicBezTo>
                  <a:cubicBezTo>
                    <a:pt x="569349" y="502362"/>
                    <a:pt x="566305" y="505407"/>
                    <a:pt x="562497" y="506169"/>
                  </a:cubicBezTo>
                  <a:cubicBezTo>
                    <a:pt x="558691" y="506169"/>
                    <a:pt x="555647" y="503123"/>
                    <a:pt x="554885" y="499316"/>
                  </a:cubicBezTo>
                  <a:cubicBezTo>
                    <a:pt x="543467" y="349328"/>
                    <a:pt x="643189" y="119396"/>
                    <a:pt x="756613" y="34885"/>
                  </a:cubicBezTo>
                  <a:cubicBezTo>
                    <a:pt x="790297" y="9760"/>
                    <a:pt x="824409" y="-2089"/>
                    <a:pt x="857023" y="302"/>
                  </a:cubicBezTo>
                  <a:close/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4F94B883-3775-4380-968F-6F8316B15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1888" y="11450812"/>
              <a:ext cx="736934" cy="709438"/>
            </a:xfrm>
            <a:custGeom>
              <a:avLst/>
              <a:gdLst>
                <a:gd name="connsiteX0" fmla="*/ 2846 w 736934"/>
                <a:gd name="connsiteY0" fmla="*/ 0 h 709438"/>
                <a:gd name="connsiteX1" fmla="*/ 49240 w 736934"/>
                <a:gd name="connsiteY1" fmla="*/ 60485 h 709438"/>
                <a:gd name="connsiteX2" fmla="*/ 696880 w 736934"/>
                <a:gd name="connsiteY2" fmla="*/ 611688 h 709438"/>
                <a:gd name="connsiteX3" fmla="*/ 736934 w 736934"/>
                <a:gd name="connsiteY3" fmla="*/ 626112 h 709438"/>
                <a:gd name="connsiteX4" fmla="*/ 720272 w 736934"/>
                <a:gd name="connsiteY4" fmla="*/ 648274 h 709438"/>
                <a:gd name="connsiteX5" fmla="*/ 665716 w 736934"/>
                <a:gd name="connsiteY5" fmla="*/ 709438 h 709438"/>
                <a:gd name="connsiteX6" fmla="*/ 383890 w 736934"/>
                <a:gd name="connsiteY6" fmla="*/ 527086 h 709438"/>
                <a:gd name="connsiteX7" fmla="*/ 249072 w 736934"/>
                <a:gd name="connsiteY7" fmla="*/ 400199 h 709438"/>
                <a:gd name="connsiteX8" fmla="*/ 0 w 736934"/>
                <a:gd name="connsiteY8" fmla="*/ 3582 h 70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934" h="709438">
                  <a:moveTo>
                    <a:pt x="2846" y="0"/>
                  </a:moveTo>
                  <a:lnTo>
                    <a:pt x="49240" y="60485"/>
                  </a:lnTo>
                  <a:cubicBezTo>
                    <a:pt x="199552" y="250784"/>
                    <a:pt x="431732" y="497309"/>
                    <a:pt x="696880" y="611688"/>
                  </a:cubicBezTo>
                  <a:lnTo>
                    <a:pt x="736934" y="626112"/>
                  </a:lnTo>
                  <a:lnTo>
                    <a:pt x="720272" y="648274"/>
                  </a:lnTo>
                  <a:cubicBezTo>
                    <a:pt x="702276" y="670118"/>
                    <a:pt x="683996" y="690443"/>
                    <a:pt x="665716" y="709438"/>
                  </a:cubicBezTo>
                  <a:cubicBezTo>
                    <a:pt x="562126" y="669928"/>
                    <a:pt x="468438" y="600027"/>
                    <a:pt x="383890" y="527086"/>
                  </a:cubicBezTo>
                  <a:cubicBezTo>
                    <a:pt x="337428" y="486816"/>
                    <a:pt x="291726" y="444267"/>
                    <a:pt x="249072" y="400199"/>
                  </a:cubicBezTo>
                  <a:cubicBezTo>
                    <a:pt x="137104" y="283189"/>
                    <a:pt x="49510" y="152504"/>
                    <a:pt x="0" y="3582"/>
                  </a:cubicBezTo>
                  <a:close/>
                </a:path>
              </a:pathLst>
            </a:custGeom>
            <a:solidFill>
              <a:srgbClr val="FF5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1417FDA8-9643-4E01-A6F0-8EDD7777C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4775" y="9716535"/>
              <a:ext cx="1582755" cy="2411964"/>
            </a:xfrm>
            <a:custGeom>
              <a:avLst/>
              <a:gdLst>
                <a:gd name="connsiteX0" fmla="*/ 3573 w 1582755"/>
                <a:gd name="connsiteY0" fmla="*/ 1534773 h 2411964"/>
                <a:gd name="connsiteX1" fmla="*/ 12717 w 1582755"/>
                <a:gd name="connsiteY1" fmla="*/ 1537058 h 2411964"/>
                <a:gd name="connsiteX2" fmla="*/ 319041 w 1582755"/>
                <a:gd name="connsiteY2" fmla="*/ 1940626 h 2411964"/>
                <a:gd name="connsiteX3" fmla="*/ 1039893 w 1582755"/>
                <a:gd name="connsiteY3" fmla="*/ 2397496 h 2411964"/>
                <a:gd name="connsiteX4" fmla="*/ 1045989 w 1582755"/>
                <a:gd name="connsiteY4" fmla="*/ 2405872 h 2411964"/>
                <a:gd name="connsiteX5" fmla="*/ 1039129 w 1582755"/>
                <a:gd name="connsiteY5" fmla="*/ 2411964 h 2411964"/>
                <a:gd name="connsiteX6" fmla="*/ 1038369 w 1582755"/>
                <a:gd name="connsiteY6" fmla="*/ 2411964 h 2411964"/>
                <a:gd name="connsiteX7" fmla="*/ 308373 w 1582755"/>
                <a:gd name="connsiteY7" fmla="*/ 1949764 h 2411964"/>
                <a:gd name="connsiteX8" fmla="*/ 1285 w 1582755"/>
                <a:gd name="connsiteY8" fmla="*/ 1543911 h 2411964"/>
                <a:gd name="connsiteX9" fmla="*/ 3573 w 1582755"/>
                <a:gd name="connsiteY9" fmla="*/ 1534773 h 2411964"/>
                <a:gd name="connsiteX10" fmla="*/ 1571169 w 1582755"/>
                <a:gd name="connsiteY10" fmla="*/ 2006 h 2411964"/>
                <a:gd name="connsiteX11" fmla="*/ 1581045 w 1582755"/>
                <a:gd name="connsiteY11" fmla="*/ 2006 h 2411964"/>
                <a:gd name="connsiteX12" fmla="*/ 1581045 w 1582755"/>
                <a:gd name="connsiteY12" fmla="*/ 11892 h 2411964"/>
                <a:gd name="connsiteX13" fmla="*/ 1018085 w 1582755"/>
                <a:gd name="connsiteY13" fmla="*/ 309247 h 2411964"/>
                <a:gd name="connsiteX14" fmla="*/ 958825 w 1582755"/>
                <a:gd name="connsiteY14" fmla="*/ 414196 h 2411964"/>
                <a:gd name="connsiteX15" fmla="*/ 953507 w 1582755"/>
                <a:gd name="connsiteY15" fmla="*/ 416477 h 2411964"/>
                <a:gd name="connsiteX16" fmla="*/ 948949 w 1582755"/>
                <a:gd name="connsiteY16" fmla="*/ 414956 h 2411964"/>
                <a:gd name="connsiteX17" fmla="*/ 948189 w 1582755"/>
                <a:gd name="connsiteY17" fmla="*/ 405070 h 2411964"/>
                <a:gd name="connsiteX18" fmla="*/ 1005929 w 1582755"/>
                <a:gd name="connsiteY18" fmla="*/ 300121 h 2411964"/>
                <a:gd name="connsiteX19" fmla="*/ 1011247 w 1582755"/>
                <a:gd name="connsiteY19" fmla="*/ 296318 h 2411964"/>
                <a:gd name="connsiteX20" fmla="*/ 1571169 w 1582755"/>
                <a:gd name="connsiteY20" fmla="*/ 2006 h 241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82755" h="2411964">
                  <a:moveTo>
                    <a:pt x="3573" y="1534773"/>
                  </a:moveTo>
                  <a:cubicBezTo>
                    <a:pt x="6621" y="1532489"/>
                    <a:pt x="11193" y="1534012"/>
                    <a:pt x="12717" y="1537058"/>
                  </a:cubicBezTo>
                  <a:cubicBezTo>
                    <a:pt x="14241" y="1538581"/>
                    <a:pt x="133113" y="1736558"/>
                    <a:pt x="319041" y="1940626"/>
                  </a:cubicBezTo>
                  <a:cubicBezTo>
                    <a:pt x="490489" y="2127943"/>
                    <a:pt x="754141" y="2360185"/>
                    <a:pt x="1039893" y="2397496"/>
                  </a:cubicBezTo>
                  <a:cubicBezTo>
                    <a:pt x="1043701" y="2398258"/>
                    <a:pt x="1046749" y="2402065"/>
                    <a:pt x="1045989" y="2405872"/>
                  </a:cubicBezTo>
                  <a:cubicBezTo>
                    <a:pt x="1045989" y="2408918"/>
                    <a:pt x="1042941" y="2411964"/>
                    <a:pt x="1039129" y="2411964"/>
                  </a:cubicBezTo>
                  <a:cubicBezTo>
                    <a:pt x="1039129" y="2411964"/>
                    <a:pt x="1038369" y="2411964"/>
                    <a:pt x="1038369" y="2411964"/>
                  </a:cubicBezTo>
                  <a:cubicBezTo>
                    <a:pt x="748045" y="2373130"/>
                    <a:pt x="481345" y="2139365"/>
                    <a:pt x="308373" y="1949764"/>
                  </a:cubicBezTo>
                  <a:cubicBezTo>
                    <a:pt x="121681" y="1744934"/>
                    <a:pt x="2049" y="1546195"/>
                    <a:pt x="1285" y="1543911"/>
                  </a:cubicBezTo>
                  <a:cubicBezTo>
                    <a:pt x="-999" y="1540865"/>
                    <a:pt x="-239" y="1536296"/>
                    <a:pt x="3573" y="1534773"/>
                  </a:cubicBezTo>
                  <a:close/>
                  <a:moveTo>
                    <a:pt x="1571169" y="2006"/>
                  </a:moveTo>
                  <a:cubicBezTo>
                    <a:pt x="1574209" y="-1036"/>
                    <a:pt x="1578007" y="-276"/>
                    <a:pt x="1581045" y="2006"/>
                  </a:cubicBezTo>
                  <a:cubicBezTo>
                    <a:pt x="1583325" y="5048"/>
                    <a:pt x="1583325" y="9611"/>
                    <a:pt x="1581045" y="11892"/>
                  </a:cubicBezTo>
                  <a:cubicBezTo>
                    <a:pt x="1349327" y="231676"/>
                    <a:pt x="1054551" y="300881"/>
                    <a:pt x="1018085" y="309247"/>
                  </a:cubicBezTo>
                  <a:cubicBezTo>
                    <a:pt x="999091" y="356398"/>
                    <a:pt x="985415" y="383015"/>
                    <a:pt x="958825" y="414196"/>
                  </a:cubicBezTo>
                  <a:cubicBezTo>
                    <a:pt x="957305" y="415716"/>
                    <a:pt x="955027" y="416477"/>
                    <a:pt x="953507" y="416477"/>
                  </a:cubicBezTo>
                  <a:cubicBezTo>
                    <a:pt x="951227" y="416477"/>
                    <a:pt x="949709" y="415716"/>
                    <a:pt x="948949" y="414956"/>
                  </a:cubicBezTo>
                  <a:cubicBezTo>
                    <a:pt x="945909" y="411914"/>
                    <a:pt x="945149" y="407351"/>
                    <a:pt x="948189" y="405070"/>
                  </a:cubicBezTo>
                  <a:cubicBezTo>
                    <a:pt x="974019" y="374650"/>
                    <a:pt x="986935" y="348032"/>
                    <a:pt x="1005929" y="300121"/>
                  </a:cubicBezTo>
                  <a:cubicBezTo>
                    <a:pt x="1006689" y="297839"/>
                    <a:pt x="1008967" y="296318"/>
                    <a:pt x="1011247" y="296318"/>
                  </a:cubicBezTo>
                  <a:cubicBezTo>
                    <a:pt x="1014285" y="295558"/>
                    <a:pt x="1328055" y="232437"/>
                    <a:pt x="1571169" y="20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11" name="Freeform 156">
              <a:extLst>
                <a:ext uri="{FF2B5EF4-FFF2-40B4-BE49-F238E27FC236}">
                  <a16:creationId xmlns:a16="http://schemas.microsoft.com/office/drawing/2014/main" id="{FCF7D3A9-BD4E-4EEB-8DC2-69ED23F46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850" y="9190038"/>
              <a:ext cx="219075" cy="185738"/>
            </a:xfrm>
            <a:custGeom>
              <a:avLst/>
              <a:gdLst>
                <a:gd name="T0" fmla="*/ 102 w 287"/>
                <a:gd name="T1" fmla="*/ 123 h 245"/>
                <a:gd name="T2" fmla="*/ 181 w 287"/>
                <a:gd name="T3" fmla="*/ 79 h 245"/>
                <a:gd name="T4" fmla="*/ 223 w 287"/>
                <a:gd name="T5" fmla="*/ 40 h 245"/>
                <a:gd name="T6" fmla="*/ 270 w 287"/>
                <a:gd name="T7" fmla="*/ 16 h 245"/>
                <a:gd name="T8" fmla="*/ 279 w 287"/>
                <a:gd name="T9" fmla="*/ 96 h 245"/>
                <a:gd name="T10" fmla="*/ 249 w 287"/>
                <a:gd name="T11" fmla="*/ 177 h 245"/>
                <a:gd name="T12" fmla="*/ 125 w 287"/>
                <a:gd name="T13" fmla="*/ 244 h 245"/>
                <a:gd name="T14" fmla="*/ 7 w 287"/>
                <a:gd name="T15" fmla="*/ 172 h 245"/>
                <a:gd name="T16" fmla="*/ 7 w 287"/>
                <a:gd name="T17" fmla="*/ 141 h 245"/>
                <a:gd name="T18" fmla="*/ 35 w 287"/>
                <a:gd name="T19" fmla="*/ 134 h 245"/>
                <a:gd name="T20" fmla="*/ 102 w 287"/>
                <a:gd name="T21" fmla="*/ 12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7" h="245">
                  <a:moveTo>
                    <a:pt x="102" y="123"/>
                  </a:moveTo>
                  <a:cubicBezTo>
                    <a:pt x="130" y="113"/>
                    <a:pt x="157" y="98"/>
                    <a:pt x="181" y="79"/>
                  </a:cubicBezTo>
                  <a:cubicBezTo>
                    <a:pt x="196" y="67"/>
                    <a:pt x="210" y="53"/>
                    <a:pt x="223" y="40"/>
                  </a:cubicBezTo>
                  <a:cubicBezTo>
                    <a:pt x="234" y="30"/>
                    <a:pt x="253" y="0"/>
                    <a:pt x="270" y="16"/>
                  </a:cubicBezTo>
                  <a:cubicBezTo>
                    <a:pt x="287" y="32"/>
                    <a:pt x="282" y="75"/>
                    <a:pt x="279" y="96"/>
                  </a:cubicBezTo>
                  <a:cubicBezTo>
                    <a:pt x="275" y="125"/>
                    <a:pt x="265" y="153"/>
                    <a:pt x="249" y="177"/>
                  </a:cubicBezTo>
                  <a:cubicBezTo>
                    <a:pt x="221" y="217"/>
                    <a:pt x="174" y="244"/>
                    <a:pt x="125" y="244"/>
                  </a:cubicBezTo>
                  <a:cubicBezTo>
                    <a:pt x="77" y="245"/>
                    <a:pt x="28" y="217"/>
                    <a:pt x="7" y="172"/>
                  </a:cubicBezTo>
                  <a:cubicBezTo>
                    <a:pt x="3" y="162"/>
                    <a:pt x="0" y="149"/>
                    <a:pt x="7" y="141"/>
                  </a:cubicBezTo>
                  <a:cubicBezTo>
                    <a:pt x="14" y="133"/>
                    <a:pt x="25" y="134"/>
                    <a:pt x="35" y="134"/>
                  </a:cubicBezTo>
                  <a:cubicBezTo>
                    <a:pt x="59" y="134"/>
                    <a:pt x="81" y="130"/>
                    <a:pt x="102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19C71898-D952-47A9-A2D0-18C7CF4AE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0388" y="8926512"/>
              <a:ext cx="341312" cy="61914"/>
            </a:xfrm>
            <a:custGeom>
              <a:avLst/>
              <a:gdLst>
                <a:gd name="connsiteX0" fmla="*/ 317500 w 341312"/>
                <a:gd name="connsiteY0" fmla="*/ 1587 h 61914"/>
                <a:gd name="connsiteX1" fmla="*/ 341312 w 341312"/>
                <a:gd name="connsiteY1" fmla="*/ 31750 h 61914"/>
                <a:gd name="connsiteX2" fmla="*/ 317500 w 341312"/>
                <a:gd name="connsiteY2" fmla="*/ 61913 h 61914"/>
                <a:gd name="connsiteX3" fmla="*/ 293688 w 341312"/>
                <a:gd name="connsiteY3" fmla="*/ 31750 h 61914"/>
                <a:gd name="connsiteX4" fmla="*/ 317500 w 341312"/>
                <a:gd name="connsiteY4" fmla="*/ 1587 h 61914"/>
                <a:gd name="connsiteX5" fmla="*/ 23020 w 341312"/>
                <a:gd name="connsiteY5" fmla="*/ 0 h 61914"/>
                <a:gd name="connsiteX6" fmla="*/ 46038 w 341312"/>
                <a:gd name="connsiteY6" fmla="*/ 30957 h 61914"/>
                <a:gd name="connsiteX7" fmla="*/ 23020 w 341312"/>
                <a:gd name="connsiteY7" fmla="*/ 61914 h 61914"/>
                <a:gd name="connsiteX8" fmla="*/ 0 w 341312"/>
                <a:gd name="connsiteY8" fmla="*/ 30957 h 61914"/>
                <a:gd name="connsiteX9" fmla="*/ 23020 w 341312"/>
                <a:gd name="connsiteY9" fmla="*/ 0 h 6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312" h="61914">
                  <a:moveTo>
                    <a:pt x="317500" y="1587"/>
                  </a:moveTo>
                  <a:cubicBezTo>
                    <a:pt x="330652" y="1587"/>
                    <a:pt x="341312" y="15091"/>
                    <a:pt x="341312" y="31750"/>
                  </a:cubicBezTo>
                  <a:cubicBezTo>
                    <a:pt x="341312" y="48409"/>
                    <a:pt x="330652" y="61913"/>
                    <a:pt x="317500" y="61913"/>
                  </a:cubicBezTo>
                  <a:cubicBezTo>
                    <a:pt x="304348" y="61913"/>
                    <a:pt x="293688" y="48409"/>
                    <a:pt x="293688" y="31750"/>
                  </a:cubicBezTo>
                  <a:cubicBezTo>
                    <a:pt x="293688" y="15091"/>
                    <a:pt x="304348" y="1587"/>
                    <a:pt x="317500" y="1587"/>
                  </a:cubicBezTo>
                  <a:close/>
                  <a:moveTo>
                    <a:pt x="23020" y="0"/>
                  </a:moveTo>
                  <a:cubicBezTo>
                    <a:pt x="35732" y="0"/>
                    <a:pt x="46038" y="13860"/>
                    <a:pt x="46038" y="30957"/>
                  </a:cubicBezTo>
                  <a:cubicBezTo>
                    <a:pt x="46038" y="48054"/>
                    <a:pt x="35732" y="61914"/>
                    <a:pt x="23020" y="61914"/>
                  </a:cubicBezTo>
                  <a:cubicBezTo>
                    <a:pt x="10306" y="61914"/>
                    <a:pt x="0" y="48054"/>
                    <a:pt x="0" y="30957"/>
                  </a:cubicBezTo>
                  <a:cubicBezTo>
                    <a:pt x="0" y="13860"/>
                    <a:pt x="10306" y="0"/>
                    <a:pt x="23020" y="0"/>
                  </a:cubicBezTo>
                  <a:close/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EC0C8C-0CDD-4040-8362-7413886E9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9096" y="8727934"/>
              <a:ext cx="439280" cy="92666"/>
            </a:xfrm>
            <a:custGeom>
              <a:avLst/>
              <a:gdLst>
                <a:gd name="connsiteX0" fmla="*/ 348806 w 439280"/>
                <a:gd name="connsiteY0" fmla="*/ 15651 h 92666"/>
                <a:gd name="connsiteX1" fmla="*/ 386338 w 439280"/>
                <a:gd name="connsiteY1" fmla="*/ 22586 h 92666"/>
                <a:gd name="connsiteX2" fmla="*/ 439280 w 439280"/>
                <a:gd name="connsiteY2" fmla="*/ 76561 h 92666"/>
                <a:gd name="connsiteX3" fmla="*/ 430960 w 439280"/>
                <a:gd name="connsiteY3" fmla="*/ 91554 h 92666"/>
                <a:gd name="connsiteX4" fmla="*/ 415834 w 439280"/>
                <a:gd name="connsiteY4" fmla="*/ 90055 h 92666"/>
                <a:gd name="connsiteX5" fmla="*/ 381044 w 439280"/>
                <a:gd name="connsiteY5" fmla="*/ 66815 h 92666"/>
                <a:gd name="connsiteX6" fmla="*/ 337178 w 439280"/>
                <a:gd name="connsiteY6" fmla="*/ 60068 h 92666"/>
                <a:gd name="connsiteX7" fmla="*/ 289530 w 439280"/>
                <a:gd name="connsiteY7" fmla="*/ 36829 h 92666"/>
                <a:gd name="connsiteX8" fmla="*/ 302388 w 439280"/>
                <a:gd name="connsiteY8" fmla="*/ 24835 h 92666"/>
                <a:gd name="connsiteX9" fmla="*/ 310708 w 439280"/>
                <a:gd name="connsiteY9" fmla="*/ 21086 h 92666"/>
                <a:gd name="connsiteX10" fmla="*/ 348806 w 439280"/>
                <a:gd name="connsiteY10" fmla="*/ 15651 h 92666"/>
                <a:gd name="connsiteX11" fmla="*/ 57462 w 439280"/>
                <a:gd name="connsiteY11" fmla="*/ 3 h 92666"/>
                <a:gd name="connsiteX12" fmla="*/ 99482 w 439280"/>
                <a:gd name="connsiteY12" fmla="*/ 8214 h 92666"/>
                <a:gd name="connsiteX13" fmla="*/ 129010 w 439280"/>
                <a:gd name="connsiteY13" fmla="*/ 47476 h 92666"/>
                <a:gd name="connsiteX14" fmla="*/ 94938 w 439280"/>
                <a:gd name="connsiteY14" fmla="*/ 45965 h 92666"/>
                <a:gd name="connsiteX15" fmla="*/ 67682 w 439280"/>
                <a:gd name="connsiteY15" fmla="*/ 37660 h 92666"/>
                <a:gd name="connsiteX16" fmla="*/ 23012 w 439280"/>
                <a:gd name="connsiteY16" fmla="*/ 45210 h 92666"/>
                <a:gd name="connsiteX17" fmla="*/ 7114 w 439280"/>
                <a:gd name="connsiteY17" fmla="*/ 42190 h 92666"/>
                <a:gd name="connsiteX18" fmla="*/ 1814 w 439280"/>
                <a:gd name="connsiteY18" fmla="*/ 36150 h 92666"/>
                <a:gd name="connsiteX19" fmla="*/ 1056 w 439280"/>
                <a:gd name="connsiteY19" fmla="*/ 23314 h 92666"/>
                <a:gd name="connsiteX20" fmla="*/ 11656 w 439280"/>
                <a:gd name="connsiteY20" fmla="*/ 12744 h 92666"/>
                <a:gd name="connsiteX21" fmla="*/ 15442 w 439280"/>
                <a:gd name="connsiteY21" fmla="*/ 10479 h 92666"/>
                <a:gd name="connsiteX22" fmla="*/ 57462 w 439280"/>
                <a:gd name="connsiteY22" fmla="*/ 3 h 9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9280" h="92666">
                  <a:moveTo>
                    <a:pt x="348806" y="15651"/>
                  </a:moveTo>
                  <a:cubicBezTo>
                    <a:pt x="361758" y="16026"/>
                    <a:pt x="374616" y="18463"/>
                    <a:pt x="386338" y="22586"/>
                  </a:cubicBezTo>
                  <a:cubicBezTo>
                    <a:pt x="409784" y="30832"/>
                    <a:pt x="439280" y="48074"/>
                    <a:pt x="439280" y="76561"/>
                  </a:cubicBezTo>
                  <a:cubicBezTo>
                    <a:pt x="439280" y="82558"/>
                    <a:pt x="437012" y="89305"/>
                    <a:pt x="430960" y="91554"/>
                  </a:cubicBezTo>
                  <a:cubicBezTo>
                    <a:pt x="426422" y="93803"/>
                    <a:pt x="420372" y="92304"/>
                    <a:pt x="415834" y="90055"/>
                  </a:cubicBezTo>
                  <a:cubicBezTo>
                    <a:pt x="403734" y="82558"/>
                    <a:pt x="394658" y="71313"/>
                    <a:pt x="381044" y="66815"/>
                  </a:cubicBezTo>
                  <a:cubicBezTo>
                    <a:pt x="367430" y="61568"/>
                    <a:pt x="352304" y="60068"/>
                    <a:pt x="337178" y="60068"/>
                  </a:cubicBezTo>
                  <a:cubicBezTo>
                    <a:pt x="324320" y="59319"/>
                    <a:pt x="278942" y="63067"/>
                    <a:pt x="289530" y="36829"/>
                  </a:cubicBezTo>
                  <a:cubicBezTo>
                    <a:pt x="291800" y="31581"/>
                    <a:pt x="297094" y="27083"/>
                    <a:pt x="302388" y="24835"/>
                  </a:cubicBezTo>
                  <a:cubicBezTo>
                    <a:pt x="305412" y="23335"/>
                    <a:pt x="307682" y="21836"/>
                    <a:pt x="310708" y="21086"/>
                  </a:cubicBezTo>
                  <a:cubicBezTo>
                    <a:pt x="322808" y="16963"/>
                    <a:pt x="335856" y="15276"/>
                    <a:pt x="348806" y="15651"/>
                  </a:cubicBezTo>
                  <a:close/>
                  <a:moveTo>
                    <a:pt x="57462" y="3"/>
                  </a:moveTo>
                  <a:cubicBezTo>
                    <a:pt x="71658" y="97"/>
                    <a:pt x="85854" y="3306"/>
                    <a:pt x="99482" y="8214"/>
                  </a:cubicBezTo>
                  <a:cubicBezTo>
                    <a:pt x="113866" y="13499"/>
                    <a:pt x="147180" y="28600"/>
                    <a:pt x="129010" y="47476"/>
                  </a:cubicBezTo>
                  <a:cubicBezTo>
                    <a:pt x="119924" y="57291"/>
                    <a:pt x="104782" y="50496"/>
                    <a:pt x="94938" y="45965"/>
                  </a:cubicBezTo>
                  <a:cubicBezTo>
                    <a:pt x="85854" y="42190"/>
                    <a:pt x="77526" y="38415"/>
                    <a:pt x="67682" y="37660"/>
                  </a:cubicBezTo>
                  <a:cubicBezTo>
                    <a:pt x="52540" y="36905"/>
                    <a:pt x="38156" y="44455"/>
                    <a:pt x="23012" y="45210"/>
                  </a:cubicBezTo>
                  <a:cubicBezTo>
                    <a:pt x="17712" y="45965"/>
                    <a:pt x="11656" y="45210"/>
                    <a:pt x="7114" y="42190"/>
                  </a:cubicBezTo>
                  <a:cubicBezTo>
                    <a:pt x="4842" y="40680"/>
                    <a:pt x="2570" y="39170"/>
                    <a:pt x="1814" y="36150"/>
                  </a:cubicBezTo>
                  <a:cubicBezTo>
                    <a:pt x="-458" y="32375"/>
                    <a:pt x="-458" y="27845"/>
                    <a:pt x="1056" y="23314"/>
                  </a:cubicBezTo>
                  <a:cubicBezTo>
                    <a:pt x="3328" y="19539"/>
                    <a:pt x="7114" y="15764"/>
                    <a:pt x="11656" y="12744"/>
                  </a:cubicBezTo>
                  <a:cubicBezTo>
                    <a:pt x="12414" y="11989"/>
                    <a:pt x="13928" y="11234"/>
                    <a:pt x="15442" y="10479"/>
                  </a:cubicBezTo>
                  <a:cubicBezTo>
                    <a:pt x="29070" y="2929"/>
                    <a:pt x="43266" y="-92"/>
                    <a:pt x="57462" y="3"/>
                  </a:cubicBezTo>
                  <a:close/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EE37FD84-0E72-404F-AF60-A2C0CFAC1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5180" y="7980462"/>
              <a:ext cx="1861618" cy="3285178"/>
            </a:xfrm>
            <a:custGeom>
              <a:avLst/>
              <a:gdLst>
                <a:gd name="connsiteX0" fmla="*/ 1080302 w 1861618"/>
                <a:gd name="connsiteY0" fmla="*/ 955117 h 3285178"/>
                <a:gd name="connsiteX1" fmla="*/ 1044050 w 1861618"/>
                <a:gd name="connsiteY1" fmla="*/ 967690 h 3285178"/>
                <a:gd name="connsiteX2" fmla="*/ 999374 w 1861618"/>
                <a:gd name="connsiteY2" fmla="*/ 1042012 h 3285178"/>
                <a:gd name="connsiteX3" fmla="*/ 982716 w 1861618"/>
                <a:gd name="connsiteY3" fmla="*/ 1231608 h 3285178"/>
                <a:gd name="connsiteX4" fmla="*/ 997102 w 1861618"/>
                <a:gd name="connsiteY4" fmla="*/ 1242226 h 3285178"/>
                <a:gd name="connsiteX5" fmla="*/ 1050108 w 1861618"/>
                <a:gd name="connsiteY5" fmla="*/ 1216441 h 3285178"/>
                <a:gd name="connsiteX6" fmla="*/ 1156118 w 1861618"/>
                <a:gd name="connsiteY6" fmla="*/ 1016227 h 3285178"/>
                <a:gd name="connsiteX7" fmla="*/ 1080302 w 1861618"/>
                <a:gd name="connsiteY7" fmla="*/ 955117 h 3285178"/>
                <a:gd name="connsiteX8" fmla="*/ 175896 w 1861618"/>
                <a:gd name="connsiteY8" fmla="*/ 482 h 3285178"/>
                <a:gd name="connsiteX9" fmla="*/ 235080 w 1861618"/>
                <a:gd name="connsiteY9" fmla="*/ 2293 h 3285178"/>
                <a:gd name="connsiteX10" fmla="*/ 341652 w 1861618"/>
                <a:gd name="connsiteY10" fmla="*/ 27409 h 3285178"/>
                <a:gd name="connsiteX11" fmla="*/ 755758 w 1861618"/>
                <a:gd name="connsiteY11" fmla="*/ 87535 h 3285178"/>
                <a:gd name="connsiteX12" fmla="*/ 1513176 w 1861618"/>
                <a:gd name="connsiteY12" fmla="*/ 807531 h 3285178"/>
                <a:gd name="connsiteX13" fmla="*/ 1768948 w 1861618"/>
                <a:gd name="connsiteY13" fmla="*/ 1755856 h 3285178"/>
                <a:gd name="connsiteX14" fmla="*/ 1792546 w 1861618"/>
                <a:gd name="connsiteY14" fmla="*/ 2785617 h 3285178"/>
                <a:gd name="connsiteX15" fmla="*/ 1120384 w 1861618"/>
                <a:gd name="connsiteY15" fmla="*/ 3284896 h 3285178"/>
                <a:gd name="connsiteX16" fmla="*/ 659082 w 1861618"/>
                <a:gd name="connsiteY16" fmla="*/ 2725491 h 3285178"/>
                <a:gd name="connsiteX17" fmla="*/ 700950 w 1861618"/>
                <a:gd name="connsiteY17" fmla="*/ 2115092 h 3285178"/>
                <a:gd name="connsiteX18" fmla="*/ 822746 w 1861618"/>
                <a:gd name="connsiteY18" fmla="*/ 1522960 h 3285178"/>
                <a:gd name="connsiteX19" fmla="*/ 834924 w 1861618"/>
                <a:gd name="connsiteY19" fmla="*/ 743599 h 3285178"/>
                <a:gd name="connsiteX20" fmla="*/ 811328 w 1861618"/>
                <a:gd name="connsiteY20" fmla="*/ 649984 h 3285178"/>
                <a:gd name="connsiteX21" fmla="*/ 777072 w 1861618"/>
                <a:gd name="connsiteY21" fmla="*/ 630957 h 3285178"/>
                <a:gd name="connsiteX22" fmla="*/ 36400 w 1861618"/>
                <a:gd name="connsiteY22" fmla="*/ 340219 h 3285178"/>
                <a:gd name="connsiteX23" fmla="*/ 2146 w 1861618"/>
                <a:gd name="connsiteY23" fmla="*/ 162123 h 3285178"/>
                <a:gd name="connsiteX24" fmla="*/ 175896 w 1861618"/>
                <a:gd name="connsiteY24" fmla="*/ 482 h 328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61618" h="3285178">
                  <a:moveTo>
                    <a:pt x="1080302" y="955117"/>
                  </a:moveTo>
                  <a:cubicBezTo>
                    <a:pt x="1068044" y="956219"/>
                    <a:pt x="1055598" y="960296"/>
                    <a:pt x="1044050" y="967690"/>
                  </a:cubicBezTo>
                  <a:cubicBezTo>
                    <a:pt x="1018304" y="984375"/>
                    <a:pt x="1002402" y="1011676"/>
                    <a:pt x="999374" y="1042012"/>
                  </a:cubicBezTo>
                  <a:lnTo>
                    <a:pt x="982716" y="1231608"/>
                  </a:lnTo>
                  <a:cubicBezTo>
                    <a:pt x="981958" y="1238434"/>
                    <a:pt x="989530" y="1244501"/>
                    <a:pt x="997102" y="1242226"/>
                  </a:cubicBezTo>
                  <a:cubicBezTo>
                    <a:pt x="1016032" y="1236159"/>
                    <a:pt x="1033448" y="1227058"/>
                    <a:pt x="1050108" y="1216441"/>
                  </a:cubicBezTo>
                  <a:cubicBezTo>
                    <a:pt x="1114472" y="1173213"/>
                    <a:pt x="1162932" y="1093582"/>
                    <a:pt x="1156118" y="1016227"/>
                  </a:cubicBezTo>
                  <a:cubicBezTo>
                    <a:pt x="1152144" y="975274"/>
                    <a:pt x="1117074" y="951811"/>
                    <a:pt x="1080302" y="955117"/>
                  </a:cubicBezTo>
                  <a:close/>
                  <a:moveTo>
                    <a:pt x="175896" y="482"/>
                  </a:moveTo>
                  <a:cubicBezTo>
                    <a:pt x="193808" y="-514"/>
                    <a:pt x="213480" y="10"/>
                    <a:pt x="235080" y="2293"/>
                  </a:cubicBezTo>
                  <a:cubicBezTo>
                    <a:pt x="271618" y="6098"/>
                    <a:pt x="307396" y="15231"/>
                    <a:pt x="341652" y="27409"/>
                  </a:cubicBezTo>
                  <a:cubicBezTo>
                    <a:pt x="402550" y="49480"/>
                    <a:pt x="559362" y="95907"/>
                    <a:pt x="755758" y="87535"/>
                  </a:cubicBezTo>
                  <a:cubicBezTo>
                    <a:pt x="1164536" y="71552"/>
                    <a:pt x="1401276" y="461233"/>
                    <a:pt x="1513176" y="807531"/>
                  </a:cubicBezTo>
                  <a:cubicBezTo>
                    <a:pt x="1613658" y="1118819"/>
                    <a:pt x="1704244" y="1434673"/>
                    <a:pt x="1768948" y="1755856"/>
                  </a:cubicBezTo>
                  <a:cubicBezTo>
                    <a:pt x="1835936" y="2084648"/>
                    <a:pt x="1926520" y="2461391"/>
                    <a:pt x="1792546" y="2785617"/>
                  </a:cubicBezTo>
                  <a:cubicBezTo>
                    <a:pt x="1686736" y="3039823"/>
                    <a:pt x="1402038" y="3275762"/>
                    <a:pt x="1120384" y="3284896"/>
                  </a:cubicBezTo>
                  <a:cubicBezTo>
                    <a:pt x="795342" y="3295551"/>
                    <a:pt x="672022" y="3002529"/>
                    <a:pt x="659082" y="2725491"/>
                  </a:cubicBezTo>
                  <a:cubicBezTo>
                    <a:pt x="649948" y="2521517"/>
                    <a:pt x="665934" y="2316022"/>
                    <a:pt x="700950" y="2115092"/>
                  </a:cubicBezTo>
                  <a:cubicBezTo>
                    <a:pt x="735204" y="1916447"/>
                    <a:pt x="790774" y="1722367"/>
                    <a:pt x="822746" y="1522960"/>
                  </a:cubicBezTo>
                  <a:cubicBezTo>
                    <a:pt x="863852" y="1266471"/>
                    <a:pt x="889734" y="998566"/>
                    <a:pt x="834924" y="743599"/>
                  </a:cubicBezTo>
                  <a:cubicBezTo>
                    <a:pt x="833402" y="738271"/>
                    <a:pt x="820462" y="683472"/>
                    <a:pt x="811328" y="649984"/>
                  </a:cubicBezTo>
                  <a:cubicBezTo>
                    <a:pt x="807520" y="635523"/>
                    <a:pt x="791536" y="626390"/>
                    <a:pt x="777072" y="630957"/>
                  </a:cubicBezTo>
                  <a:cubicBezTo>
                    <a:pt x="672784" y="663684"/>
                    <a:pt x="262484" y="757299"/>
                    <a:pt x="36400" y="340219"/>
                  </a:cubicBezTo>
                  <a:cubicBezTo>
                    <a:pt x="7474" y="286181"/>
                    <a:pt x="-5468" y="223771"/>
                    <a:pt x="2146" y="162123"/>
                  </a:cubicBezTo>
                  <a:cubicBezTo>
                    <a:pt x="11470" y="88867"/>
                    <a:pt x="50518" y="7454"/>
                    <a:pt x="175896" y="482"/>
                  </a:cubicBezTo>
                  <a:close/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9A8D39DC-FBE2-4D8F-83CC-A5FD89660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7609" y="8833492"/>
              <a:ext cx="722403" cy="383533"/>
            </a:xfrm>
            <a:custGeom>
              <a:avLst/>
              <a:gdLst>
                <a:gd name="connsiteX0" fmla="*/ 717817 w 722403"/>
                <a:gd name="connsiteY0" fmla="*/ 162678 h 383533"/>
                <a:gd name="connsiteX1" fmla="*/ 722403 w 722403"/>
                <a:gd name="connsiteY1" fmla="*/ 168772 h 383533"/>
                <a:gd name="connsiteX2" fmla="*/ 715525 w 722403"/>
                <a:gd name="connsiteY2" fmla="*/ 172580 h 383533"/>
                <a:gd name="connsiteX3" fmla="*/ 680365 w 722403"/>
                <a:gd name="connsiteY3" fmla="*/ 175627 h 383533"/>
                <a:gd name="connsiteX4" fmla="*/ 684187 w 722403"/>
                <a:gd name="connsiteY4" fmla="*/ 229706 h 383533"/>
                <a:gd name="connsiteX5" fmla="*/ 666607 w 722403"/>
                <a:gd name="connsiteY5" fmla="*/ 283786 h 383533"/>
                <a:gd name="connsiteX6" fmla="*/ 642147 w 722403"/>
                <a:gd name="connsiteY6" fmla="*/ 307398 h 383533"/>
                <a:gd name="connsiteX7" fmla="*/ 639089 w 722403"/>
                <a:gd name="connsiteY7" fmla="*/ 308921 h 383533"/>
                <a:gd name="connsiteX8" fmla="*/ 634503 w 722403"/>
                <a:gd name="connsiteY8" fmla="*/ 306636 h 383533"/>
                <a:gd name="connsiteX9" fmla="*/ 636031 w 722403"/>
                <a:gd name="connsiteY9" fmla="*/ 299019 h 383533"/>
                <a:gd name="connsiteX10" fmla="*/ 637561 w 722403"/>
                <a:gd name="connsiteY10" fmla="*/ 297496 h 383533"/>
                <a:gd name="connsiteX11" fmla="*/ 658199 w 722403"/>
                <a:gd name="connsiteY11" fmla="*/ 277692 h 383533"/>
                <a:gd name="connsiteX12" fmla="*/ 673485 w 722403"/>
                <a:gd name="connsiteY12" fmla="*/ 228944 h 383533"/>
                <a:gd name="connsiteX13" fmla="*/ 670427 w 722403"/>
                <a:gd name="connsiteY13" fmla="*/ 179435 h 383533"/>
                <a:gd name="connsiteX14" fmla="*/ 659727 w 722403"/>
                <a:gd name="connsiteY14" fmla="*/ 186290 h 383533"/>
                <a:gd name="connsiteX15" fmla="*/ 629917 w 722403"/>
                <a:gd name="connsiteY15" fmla="*/ 228183 h 383533"/>
                <a:gd name="connsiteX16" fmla="*/ 625331 w 722403"/>
                <a:gd name="connsiteY16" fmla="*/ 231991 h 383533"/>
                <a:gd name="connsiteX17" fmla="*/ 623037 w 722403"/>
                <a:gd name="connsiteY17" fmla="*/ 231991 h 383533"/>
                <a:gd name="connsiteX18" fmla="*/ 619981 w 722403"/>
                <a:gd name="connsiteY18" fmla="*/ 225136 h 383533"/>
                <a:gd name="connsiteX19" fmla="*/ 652847 w 722403"/>
                <a:gd name="connsiteY19" fmla="*/ 177912 h 383533"/>
                <a:gd name="connsiteX20" fmla="*/ 717817 w 722403"/>
                <a:gd name="connsiteY20" fmla="*/ 162678 h 383533"/>
                <a:gd name="connsiteX21" fmla="*/ 49077 w 722403"/>
                <a:gd name="connsiteY21" fmla="*/ 117 h 383533"/>
                <a:gd name="connsiteX22" fmla="*/ 56637 w 722403"/>
                <a:gd name="connsiteY22" fmla="*/ 6191 h 383533"/>
                <a:gd name="connsiteX23" fmla="*/ 74023 w 722403"/>
                <a:gd name="connsiteY23" fmla="*/ 158798 h 383533"/>
                <a:gd name="connsiteX24" fmla="*/ 22619 w 722403"/>
                <a:gd name="connsiteY24" fmla="*/ 320516 h 383533"/>
                <a:gd name="connsiteX25" fmla="*/ 14303 w 722403"/>
                <a:gd name="connsiteY25" fmla="*/ 342534 h 383533"/>
                <a:gd name="connsiteX26" fmla="*/ 21863 w 722403"/>
                <a:gd name="connsiteY26" fmla="*/ 350126 h 383533"/>
                <a:gd name="connsiteX27" fmla="*/ 85363 w 722403"/>
                <a:gd name="connsiteY27" fmla="*/ 369867 h 383533"/>
                <a:gd name="connsiteX28" fmla="*/ 92167 w 722403"/>
                <a:gd name="connsiteY28" fmla="*/ 376700 h 383533"/>
                <a:gd name="connsiteX29" fmla="*/ 85363 w 722403"/>
                <a:gd name="connsiteY29" fmla="*/ 383533 h 383533"/>
                <a:gd name="connsiteX30" fmla="*/ 84607 w 722403"/>
                <a:gd name="connsiteY30" fmla="*/ 383533 h 383533"/>
                <a:gd name="connsiteX31" fmla="*/ 13547 w 722403"/>
                <a:gd name="connsiteY31" fmla="*/ 361515 h 383533"/>
                <a:gd name="connsiteX32" fmla="*/ 1451 w 722403"/>
                <a:gd name="connsiteY32" fmla="*/ 347090 h 383533"/>
                <a:gd name="connsiteX33" fmla="*/ 12035 w 722403"/>
                <a:gd name="connsiteY33" fmla="*/ 312165 h 383533"/>
                <a:gd name="connsiteX34" fmla="*/ 59661 w 722403"/>
                <a:gd name="connsiteY34" fmla="*/ 158798 h 383533"/>
                <a:gd name="connsiteX35" fmla="*/ 43029 w 722403"/>
                <a:gd name="connsiteY35" fmla="*/ 8469 h 383533"/>
                <a:gd name="connsiteX36" fmla="*/ 49077 w 722403"/>
                <a:gd name="connsiteY36" fmla="*/ 117 h 38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22403" h="383533">
                  <a:moveTo>
                    <a:pt x="717817" y="162678"/>
                  </a:moveTo>
                  <a:cubicBezTo>
                    <a:pt x="720875" y="162678"/>
                    <a:pt x="722403" y="165725"/>
                    <a:pt x="722403" y="168772"/>
                  </a:cubicBezTo>
                  <a:cubicBezTo>
                    <a:pt x="721639" y="171818"/>
                    <a:pt x="718583" y="173342"/>
                    <a:pt x="715525" y="172580"/>
                  </a:cubicBezTo>
                  <a:cubicBezTo>
                    <a:pt x="704823" y="170295"/>
                    <a:pt x="692595" y="171818"/>
                    <a:pt x="680365" y="175627"/>
                  </a:cubicBezTo>
                  <a:cubicBezTo>
                    <a:pt x="682657" y="191622"/>
                    <a:pt x="684951" y="210664"/>
                    <a:pt x="684187" y="229706"/>
                  </a:cubicBezTo>
                  <a:cubicBezTo>
                    <a:pt x="682657" y="251033"/>
                    <a:pt x="676543" y="270075"/>
                    <a:pt x="666607" y="283786"/>
                  </a:cubicBezTo>
                  <a:cubicBezTo>
                    <a:pt x="658963" y="294449"/>
                    <a:pt x="649791" y="302066"/>
                    <a:pt x="642147" y="307398"/>
                  </a:cubicBezTo>
                  <a:cubicBezTo>
                    <a:pt x="641383" y="308159"/>
                    <a:pt x="639853" y="308921"/>
                    <a:pt x="639089" y="308921"/>
                  </a:cubicBezTo>
                  <a:cubicBezTo>
                    <a:pt x="637561" y="308921"/>
                    <a:pt x="636031" y="308159"/>
                    <a:pt x="634503" y="306636"/>
                  </a:cubicBezTo>
                  <a:cubicBezTo>
                    <a:pt x="632975" y="304351"/>
                    <a:pt x="633739" y="300542"/>
                    <a:pt x="636031" y="299019"/>
                  </a:cubicBezTo>
                  <a:cubicBezTo>
                    <a:pt x="636031" y="298257"/>
                    <a:pt x="636797" y="298257"/>
                    <a:pt x="637561" y="297496"/>
                  </a:cubicBezTo>
                  <a:cubicBezTo>
                    <a:pt x="644439" y="292926"/>
                    <a:pt x="652083" y="286071"/>
                    <a:pt x="658199" y="277692"/>
                  </a:cubicBezTo>
                  <a:cubicBezTo>
                    <a:pt x="666607" y="265505"/>
                    <a:pt x="671957" y="248748"/>
                    <a:pt x="673485" y="228944"/>
                  </a:cubicBezTo>
                  <a:cubicBezTo>
                    <a:pt x="674249" y="212187"/>
                    <a:pt x="672721" y="194669"/>
                    <a:pt x="670427" y="179435"/>
                  </a:cubicBezTo>
                  <a:cubicBezTo>
                    <a:pt x="666607" y="181720"/>
                    <a:pt x="662785" y="184005"/>
                    <a:pt x="659727" y="186290"/>
                  </a:cubicBezTo>
                  <a:cubicBezTo>
                    <a:pt x="645969" y="196192"/>
                    <a:pt x="636797" y="209902"/>
                    <a:pt x="629917" y="228183"/>
                  </a:cubicBezTo>
                  <a:cubicBezTo>
                    <a:pt x="629153" y="230468"/>
                    <a:pt x="626859" y="231991"/>
                    <a:pt x="625331" y="231991"/>
                  </a:cubicBezTo>
                  <a:cubicBezTo>
                    <a:pt x="624567" y="231991"/>
                    <a:pt x="623803" y="231991"/>
                    <a:pt x="623037" y="231991"/>
                  </a:cubicBezTo>
                  <a:cubicBezTo>
                    <a:pt x="620745" y="230468"/>
                    <a:pt x="619215" y="227421"/>
                    <a:pt x="619981" y="225136"/>
                  </a:cubicBezTo>
                  <a:cubicBezTo>
                    <a:pt x="627623" y="204571"/>
                    <a:pt x="638325" y="188575"/>
                    <a:pt x="652847" y="177912"/>
                  </a:cubicBezTo>
                  <a:cubicBezTo>
                    <a:pt x="671193" y="164201"/>
                    <a:pt x="696415" y="158108"/>
                    <a:pt x="717817" y="162678"/>
                  </a:cubicBezTo>
                  <a:close/>
                  <a:moveTo>
                    <a:pt x="49077" y="117"/>
                  </a:moveTo>
                  <a:cubicBezTo>
                    <a:pt x="52857" y="-642"/>
                    <a:pt x="56637" y="2395"/>
                    <a:pt x="56637" y="6191"/>
                  </a:cubicBezTo>
                  <a:cubicBezTo>
                    <a:pt x="64195" y="50227"/>
                    <a:pt x="74023" y="105651"/>
                    <a:pt x="74023" y="158798"/>
                  </a:cubicBezTo>
                  <a:cubicBezTo>
                    <a:pt x="74023" y="225611"/>
                    <a:pt x="58149" y="275721"/>
                    <a:pt x="22619" y="320516"/>
                  </a:cubicBezTo>
                  <a:cubicBezTo>
                    <a:pt x="17327" y="328109"/>
                    <a:pt x="12035" y="336460"/>
                    <a:pt x="14303" y="342534"/>
                  </a:cubicBezTo>
                  <a:cubicBezTo>
                    <a:pt x="15815" y="345571"/>
                    <a:pt x="18839" y="347849"/>
                    <a:pt x="21863" y="350126"/>
                  </a:cubicBezTo>
                  <a:cubicBezTo>
                    <a:pt x="37737" y="361515"/>
                    <a:pt x="58149" y="367589"/>
                    <a:pt x="85363" y="369867"/>
                  </a:cubicBezTo>
                  <a:cubicBezTo>
                    <a:pt x="89143" y="369867"/>
                    <a:pt x="92167" y="372904"/>
                    <a:pt x="92167" y="376700"/>
                  </a:cubicBezTo>
                  <a:cubicBezTo>
                    <a:pt x="91411" y="380496"/>
                    <a:pt x="88387" y="383533"/>
                    <a:pt x="85363" y="383533"/>
                  </a:cubicBezTo>
                  <a:cubicBezTo>
                    <a:pt x="84607" y="383533"/>
                    <a:pt x="84607" y="383533"/>
                    <a:pt x="84607" y="383533"/>
                  </a:cubicBezTo>
                  <a:cubicBezTo>
                    <a:pt x="54369" y="382015"/>
                    <a:pt x="31689" y="374422"/>
                    <a:pt x="13547" y="361515"/>
                  </a:cubicBezTo>
                  <a:cubicBezTo>
                    <a:pt x="9767" y="358478"/>
                    <a:pt x="3719" y="353923"/>
                    <a:pt x="1451" y="347090"/>
                  </a:cubicBezTo>
                  <a:cubicBezTo>
                    <a:pt x="-3085" y="334942"/>
                    <a:pt x="3719" y="322794"/>
                    <a:pt x="12035" y="312165"/>
                  </a:cubicBezTo>
                  <a:cubicBezTo>
                    <a:pt x="45297" y="269647"/>
                    <a:pt x="59661" y="222574"/>
                    <a:pt x="59661" y="158798"/>
                  </a:cubicBezTo>
                  <a:cubicBezTo>
                    <a:pt x="60415" y="110207"/>
                    <a:pt x="52857" y="63893"/>
                    <a:pt x="43029" y="8469"/>
                  </a:cubicBezTo>
                  <a:cubicBezTo>
                    <a:pt x="42273" y="4673"/>
                    <a:pt x="45297" y="876"/>
                    <a:pt x="49077" y="117"/>
                  </a:cubicBezTo>
                  <a:close/>
                </a:path>
              </a:pathLst>
            </a:custGeom>
            <a:solidFill>
              <a:srgbClr val="25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142B83AF-9DE6-43BD-ACEC-40F8A0A9E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9315" y="8790603"/>
              <a:ext cx="1855804" cy="2977535"/>
            </a:xfrm>
            <a:custGeom>
              <a:avLst/>
              <a:gdLst>
                <a:gd name="connsiteX0" fmla="*/ 1844566 w 1855804"/>
                <a:gd name="connsiteY0" fmla="*/ 1843166 h 2977535"/>
                <a:gd name="connsiteX1" fmla="*/ 1854475 w 1855804"/>
                <a:gd name="connsiteY1" fmla="*/ 1844687 h 2977535"/>
                <a:gd name="connsiteX2" fmla="*/ 1852950 w 1855804"/>
                <a:gd name="connsiteY2" fmla="*/ 1854570 h 2977535"/>
                <a:gd name="connsiteX3" fmla="*/ 1658598 w 1855804"/>
                <a:gd name="connsiteY3" fmla="*/ 2138923 h 2977535"/>
                <a:gd name="connsiteX4" fmla="*/ 1651739 w 1855804"/>
                <a:gd name="connsiteY4" fmla="*/ 2150327 h 2977535"/>
                <a:gd name="connsiteX5" fmla="*/ 1344586 w 1855804"/>
                <a:gd name="connsiteY5" fmla="*/ 2563931 h 2977535"/>
                <a:gd name="connsiteX6" fmla="*/ 1240931 w 1855804"/>
                <a:gd name="connsiteY6" fmla="*/ 2671134 h 2977535"/>
                <a:gd name="connsiteX7" fmla="*/ 989417 w 1855804"/>
                <a:gd name="connsiteY7" fmla="*/ 2974494 h 2977535"/>
                <a:gd name="connsiteX8" fmla="*/ 983320 w 1855804"/>
                <a:gd name="connsiteY8" fmla="*/ 2977535 h 2977535"/>
                <a:gd name="connsiteX9" fmla="*/ 980271 w 1855804"/>
                <a:gd name="connsiteY9" fmla="*/ 2976775 h 2977535"/>
                <a:gd name="connsiteX10" fmla="*/ 977222 w 1855804"/>
                <a:gd name="connsiteY10" fmla="*/ 2967651 h 2977535"/>
                <a:gd name="connsiteX11" fmla="*/ 1231023 w 1855804"/>
                <a:gd name="connsiteY11" fmla="*/ 2661250 h 2977535"/>
                <a:gd name="connsiteX12" fmla="*/ 1333916 w 1855804"/>
                <a:gd name="connsiteY12" fmla="*/ 2554808 h 2977535"/>
                <a:gd name="connsiteX13" fmla="*/ 1639544 w 1855804"/>
                <a:gd name="connsiteY13" fmla="*/ 2143485 h 2977535"/>
                <a:gd name="connsiteX14" fmla="*/ 1646403 w 1855804"/>
                <a:gd name="connsiteY14" fmla="*/ 2132080 h 2977535"/>
                <a:gd name="connsiteX15" fmla="*/ 1844566 w 1855804"/>
                <a:gd name="connsiteY15" fmla="*/ 1843166 h 2977535"/>
                <a:gd name="connsiteX16" fmla="*/ 9277 w 1855804"/>
                <a:gd name="connsiteY16" fmla="*/ 146 h 2977535"/>
                <a:gd name="connsiteX17" fmla="*/ 76238 w 1855804"/>
                <a:gd name="connsiteY17" fmla="*/ 64827 h 2977535"/>
                <a:gd name="connsiteX18" fmla="*/ 710087 w 1855804"/>
                <a:gd name="connsiteY18" fmla="*/ 446063 h 2977535"/>
                <a:gd name="connsiteX19" fmla="*/ 716174 w 1855804"/>
                <a:gd name="connsiteY19" fmla="*/ 453672 h 2977535"/>
                <a:gd name="connsiteX20" fmla="*/ 709326 w 1855804"/>
                <a:gd name="connsiteY20" fmla="*/ 459760 h 2977535"/>
                <a:gd name="connsiteX21" fmla="*/ 707804 w 1855804"/>
                <a:gd name="connsiteY21" fmla="*/ 459760 h 2977535"/>
                <a:gd name="connsiteX22" fmla="*/ 65585 w 1855804"/>
                <a:gd name="connsiteY22" fmla="*/ 73958 h 2977535"/>
                <a:gd name="connsiteX23" fmla="*/ 5472 w 1855804"/>
                <a:gd name="connsiteY23" fmla="*/ 13843 h 2977535"/>
                <a:gd name="connsiteX24" fmla="*/ 146 w 1855804"/>
                <a:gd name="connsiteY24" fmla="*/ 5473 h 2977535"/>
                <a:gd name="connsiteX25" fmla="*/ 9277 w 1855804"/>
                <a:gd name="connsiteY25" fmla="*/ 146 h 297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55804" h="2977535">
                  <a:moveTo>
                    <a:pt x="1844566" y="1843166"/>
                  </a:moveTo>
                  <a:cubicBezTo>
                    <a:pt x="1847615" y="1840885"/>
                    <a:pt x="1852188" y="1841645"/>
                    <a:pt x="1854475" y="1844687"/>
                  </a:cubicBezTo>
                  <a:cubicBezTo>
                    <a:pt x="1856761" y="1847728"/>
                    <a:pt x="1855999" y="1852290"/>
                    <a:pt x="1852950" y="1854570"/>
                  </a:cubicBezTo>
                  <a:cubicBezTo>
                    <a:pt x="1831610" y="1869016"/>
                    <a:pt x="1781307" y="1929840"/>
                    <a:pt x="1658598" y="2138923"/>
                  </a:cubicBezTo>
                  <a:cubicBezTo>
                    <a:pt x="1655549" y="2144245"/>
                    <a:pt x="1653263" y="2148047"/>
                    <a:pt x="1651739" y="2150327"/>
                  </a:cubicBezTo>
                  <a:cubicBezTo>
                    <a:pt x="1564852" y="2295545"/>
                    <a:pt x="1461959" y="2434680"/>
                    <a:pt x="1344586" y="2563931"/>
                  </a:cubicBezTo>
                  <a:cubicBezTo>
                    <a:pt x="1312575" y="2598905"/>
                    <a:pt x="1277515" y="2633879"/>
                    <a:pt x="1240931" y="2671134"/>
                  </a:cubicBezTo>
                  <a:cubicBezTo>
                    <a:pt x="1145661" y="2767692"/>
                    <a:pt x="1046579" y="2867291"/>
                    <a:pt x="989417" y="2974494"/>
                  </a:cubicBezTo>
                  <a:cubicBezTo>
                    <a:pt x="988655" y="2976775"/>
                    <a:pt x="985606" y="2977535"/>
                    <a:pt x="983320" y="2977535"/>
                  </a:cubicBezTo>
                  <a:cubicBezTo>
                    <a:pt x="982557" y="2977535"/>
                    <a:pt x="981033" y="2977535"/>
                    <a:pt x="980271" y="2976775"/>
                  </a:cubicBezTo>
                  <a:cubicBezTo>
                    <a:pt x="976460" y="2975254"/>
                    <a:pt x="975698" y="2970692"/>
                    <a:pt x="977222" y="2967651"/>
                  </a:cubicBezTo>
                  <a:cubicBezTo>
                    <a:pt x="1035147" y="2858928"/>
                    <a:pt x="1134228" y="2758568"/>
                    <a:pt x="1231023" y="2661250"/>
                  </a:cubicBezTo>
                  <a:cubicBezTo>
                    <a:pt x="1267607" y="2623995"/>
                    <a:pt x="1302667" y="2589021"/>
                    <a:pt x="1333916" y="2554808"/>
                  </a:cubicBezTo>
                  <a:cubicBezTo>
                    <a:pt x="1450527" y="2426317"/>
                    <a:pt x="1553419" y="2287942"/>
                    <a:pt x="1639544" y="2143485"/>
                  </a:cubicBezTo>
                  <a:cubicBezTo>
                    <a:pt x="1641068" y="2141204"/>
                    <a:pt x="1643355" y="2136642"/>
                    <a:pt x="1646403" y="2132080"/>
                  </a:cubicBezTo>
                  <a:cubicBezTo>
                    <a:pt x="1746247" y="1962533"/>
                    <a:pt x="1812555" y="1865215"/>
                    <a:pt x="1844566" y="1843166"/>
                  </a:cubicBezTo>
                  <a:close/>
                  <a:moveTo>
                    <a:pt x="9277" y="146"/>
                  </a:moveTo>
                  <a:cubicBezTo>
                    <a:pt x="26778" y="4712"/>
                    <a:pt x="46562" y="29062"/>
                    <a:pt x="76238" y="64827"/>
                  </a:cubicBezTo>
                  <a:cubicBezTo>
                    <a:pt x="165266" y="171360"/>
                    <a:pt x="329625" y="369968"/>
                    <a:pt x="710087" y="446063"/>
                  </a:cubicBezTo>
                  <a:cubicBezTo>
                    <a:pt x="713891" y="446824"/>
                    <a:pt x="716935" y="449868"/>
                    <a:pt x="716174" y="453672"/>
                  </a:cubicBezTo>
                  <a:cubicBezTo>
                    <a:pt x="715413" y="457477"/>
                    <a:pt x="712369" y="459760"/>
                    <a:pt x="709326" y="459760"/>
                  </a:cubicBezTo>
                  <a:cubicBezTo>
                    <a:pt x="708565" y="459760"/>
                    <a:pt x="707804" y="459760"/>
                    <a:pt x="707804" y="459760"/>
                  </a:cubicBezTo>
                  <a:cubicBezTo>
                    <a:pt x="322016" y="382143"/>
                    <a:pt x="155374" y="182013"/>
                    <a:pt x="65585" y="73958"/>
                  </a:cubicBezTo>
                  <a:cubicBezTo>
                    <a:pt x="38192" y="41237"/>
                    <a:pt x="18408" y="16887"/>
                    <a:pt x="5472" y="13843"/>
                  </a:cubicBezTo>
                  <a:cubicBezTo>
                    <a:pt x="1668" y="13082"/>
                    <a:pt x="-615" y="9277"/>
                    <a:pt x="146" y="5473"/>
                  </a:cubicBezTo>
                  <a:cubicBezTo>
                    <a:pt x="1668" y="1668"/>
                    <a:pt x="5472" y="-615"/>
                    <a:pt x="9277" y="1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1323" name="TextBox 1322">
            <a:extLst>
              <a:ext uri="{FF2B5EF4-FFF2-40B4-BE49-F238E27FC236}">
                <a16:creationId xmlns:a16="http://schemas.microsoft.com/office/drawing/2014/main" id="{955840FB-A42B-4968-BAC8-044412DDEEDD}"/>
              </a:ext>
            </a:extLst>
          </p:cNvPr>
          <p:cNvSpPr txBox="1"/>
          <p:nvPr/>
        </p:nvSpPr>
        <p:spPr>
          <a:xfrm>
            <a:off x="3351881" y="3700298"/>
            <a:ext cx="595639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01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1324" name="TextBox 1323">
            <a:extLst>
              <a:ext uri="{FF2B5EF4-FFF2-40B4-BE49-F238E27FC236}">
                <a16:creationId xmlns:a16="http://schemas.microsoft.com/office/drawing/2014/main" id="{135FEF3E-DAC1-4C43-8E3E-EDC4B71787D1}"/>
              </a:ext>
            </a:extLst>
          </p:cNvPr>
          <p:cNvSpPr txBox="1"/>
          <p:nvPr/>
        </p:nvSpPr>
        <p:spPr>
          <a:xfrm>
            <a:off x="3351881" y="4298097"/>
            <a:ext cx="5956398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1325" name="TextBox 1324">
            <a:extLst>
              <a:ext uri="{FF2B5EF4-FFF2-40B4-BE49-F238E27FC236}">
                <a16:creationId xmlns:a16="http://schemas.microsoft.com/office/drawing/2014/main" id="{636836F8-8879-4AF8-AAA1-A015328B6C57}"/>
              </a:ext>
            </a:extLst>
          </p:cNvPr>
          <p:cNvSpPr txBox="1"/>
          <p:nvPr/>
        </p:nvSpPr>
        <p:spPr>
          <a:xfrm>
            <a:off x="6546736" y="1901896"/>
            <a:ext cx="11284179" cy="533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83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our professional slides and charts</a:t>
            </a:r>
          </a:p>
        </p:txBody>
      </p:sp>
      <p:sp>
        <p:nvSpPr>
          <p:cNvPr id="1326" name="TextBox 1325">
            <a:extLst>
              <a:ext uri="{FF2B5EF4-FFF2-40B4-BE49-F238E27FC236}">
                <a16:creationId xmlns:a16="http://schemas.microsoft.com/office/drawing/2014/main" id="{A7D02E39-1EC2-42C5-84DD-C7196B4531A8}"/>
              </a:ext>
            </a:extLst>
          </p:cNvPr>
          <p:cNvSpPr txBox="1"/>
          <p:nvPr/>
        </p:nvSpPr>
        <p:spPr>
          <a:xfrm>
            <a:off x="3351880" y="7233522"/>
            <a:ext cx="595639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02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1327" name="TextBox 1326">
            <a:extLst>
              <a:ext uri="{FF2B5EF4-FFF2-40B4-BE49-F238E27FC236}">
                <a16:creationId xmlns:a16="http://schemas.microsoft.com/office/drawing/2014/main" id="{AFD078A5-79BD-4666-8C0F-4D4AC6C4A8C6}"/>
              </a:ext>
            </a:extLst>
          </p:cNvPr>
          <p:cNvSpPr txBox="1"/>
          <p:nvPr/>
        </p:nvSpPr>
        <p:spPr>
          <a:xfrm>
            <a:off x="3351880" y="7831321"/>
            <a:ext cx="5956398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1328" name="TextBox 1327">
            <a:extLst>
              <a:ext uri="{FF2B5EF4-FFF2-40B4-BE49-F238E27FC236}">
                <a16:creationId xmlns:a16="http://schemas.microsoft.com/office/drawing/2014/main" id="{4835F434-CA44-4C30-9F5F-D3CE992CB97F}"/>
              </a:ext>
            </a:extLst>
          </p:cNvPr>
          <p:cNvSpPr txBox="1"/>
          <p:nvPr/>
        </p:nvSpPr>
        <p:spPr>
          <a:xfrm>
            <a:off x="3351879" y="10760259"/>
            <a:ext cx="595639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03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1329" name="TextBox 1328">
            <a:extLst>
              <a:ext uri="{FF2B5EF4-FFF2-40B4-BE49-F238E27FC236}">
                <a16:creationId xmlns:a16="http://schemas.microsoft.com/office/drawing/2014/main" id="{5164FCEA-F22A-46BA-8822-505DE92FACDF}"/>
              </a:ext>
            </a:extLst>
          </p:cNvPr>
          <p:cNvSpPr txBox="1"/>
          <p:nvPr/>
        </p:nvSpPr>
        <p:spPr>
          <a:xfrm>
            <a:off x="3351879" y="11358058"/>
            <a:ext cx="5956398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1330" name="TextBox 1329">
            <a:extLst>
              <a:ext uri="{FF2B5EF4-FFF2-40B4-BE49-F238E27FC236}">
                <a16:creationId xmlns:a16="http://schemas.microsoft.com/office/drawing/2014/main" id="{D00B13D7-AF10-4DCA-AEB0-335E841F9C42}"/>
              </a:ext>
            </a:extLst>
          </p:cNvPr>
          <p:cNvSpPr txBox="1"/>
          <p:nvPr/>
        </p:nvSpPr>
        <p:spPr>
          <a:xfrm>
            <a:off x="6546736" y="662940"/>
            <a:ext cx="11284179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STARTUP SLIDE</a:t>
            </a:r>
          </a:p>
        </p:txBody>
      </p:sp>
    </p:spTree>
    <p:extLst>
      <p:ext uri="{BB962C8B-B14F-4D97-AF65-F5344CB8AC3E}">
        <p14:creationId xmlns:p14="http://schemas.microsoft.com/office/powerpoint/2010/main" val="260909977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Freeform: Shape 532">
            <a:extLst>
              <a:ext uri="{FF2B5EF4-FFF2-40B4-BE49-F238E27FC236}">
                <a16:creationId xmlns:a16="http://schemas.microsoft.com/office/drawing/2014/main" id="{5A935620-DD29-4FEF-AFA5-825908075E0E}"/>
              </a:ext>
            </a:extLst>
          </p:cNvPr>
          <p:cNvSpPr>
            <a:spLocks/>
          </p:cNvSpPr>
          <p:nvPr/>
        </p:nvSpPr>
        <p:spPr bwMode="auto">
          <a:xfrm>
            <a:off x="0" y="0"/>
            <a:ext cx="4643438" cy="4156075"/>
          </a:xfrm>
          <a:custGeom>
            <a:avLst/>
            <a:gdLst>
              <a:gd name="connsiteX0" fmla="*/ 4283500 w 4643438"/>
              <a:gd name="connsiteY0" fmla="*/ 0 h 4156075"/>
              <a:gd name="connsiteX1" fmla="*/ 4643438 w 4643438"/>
              <a:gd name="connsiteY1" fmla="*/ 0 h 4156075"/>
              <a:gd name="connsiteX2" fmla="*/ 4268280 w 4643438"/>
              <a:gd name="connsiteY2" fmla="*/ 304419 h 4156075"/>
              <a:gd name="connsiteX3" fmla="*/ 3919756 w 4643438"/>
              <a:gd name="connsiteY3" fmla="*/ 518273 h 4156075"/>
              <a:gd name="connsiteX4" fmla="*/ 3124542 w 4643438"/>
              <a:gd name="connsiteY4" fmla="*/ 1127110 h 4156075"/>
              <a:gd name="connsiteX5" fmla="*/ 2884837 w 4643438"/>
              <a:gd name="connsiteY5" fmla="*/ 1519049 h 4156075"/>
              <a:gd name="connsiteX6" fmla="*/ 2624585 w 4643438"/>
              <a:gd name="connsiteY6" fmla="*/ 1943713 h 4156075"/>
              <a:gd name="connsiteX7" fmla="*/ 1938190 w 4643438"/>
              <a:gd name="connsiteY7" fmla="*/ 2455136 h 4156075"/>
              <a:gd name="connsiteX8" fmla="*/ 1733489 w 4643438"/>
              <a:gd name="connsiteY8" fmla="*/ 2528958 h 4156075"/>
              <a:gd name="connsiteX9" fmla="*/ 1410838 w 4643438"/>
              <a:gd name="connsiteY9" fmla="*/ 2661380 h 4156075"/>
              <a:gd name="connsiteX10" fmla="*/ 858374 w 4643438"/>
              <a:gd name="connsiteY10" fmla="*/ 3270217 h 4156075"/>
              <a:gd name="connsiteX11" fmla="*/ 654434 w 4643438"/>
              <a:gd name="connsiteY11" fmla="*/ 3560176 h 4156075"/>
              <a:gd name="connsiteX12" fmla="*/ 0 w 4643438"/>
              <a:gd name="connsiteY12" fmla="*/ 4156075 h 4156075"/>
              <a:gd name="connsiteX13" fmla="*/ 0 w 4643438"/>
              <a:gd name="connsiteY13" fmla="*/ 3866116 h 4156075"/>
              <a:gd name="connsiteX14" fmla="*/ 464953 w 4643438"/>
              <a:gd name="connsiteY14" fmla="*/ 3414055 h 4156075"/>
              <a:gd name="connsiteX15" fmla="*/ 659761 w 4643438"/>
              <a:gd name="connsiteY15" fmla="*/ 3137034 h 4156075"/>
              <a:gd name="connsiteX16" fmla="*/ 1292888 w 4643438"/>
              <a:gd name="connsiteY16" fmla="*/ 2453614 h 4156075"/>
              <a:gd name="connsiteX17" fmla="*/ 1656632 w 4643438"/>
              <a:gd name="connsiteY17" fmla="*/ 2302927 h 4156075"/>
              <a:gd name="connsiteX18" fmla="*/ 1847635 w 4643438"/>
              <a:gd name="connsiteY18" fmla="*/ 2233672 h 4156075"/>
              <a:gd name="connsiteX19" fmla="*/ 2435865 w 4643438"/>
              <a:gd name="connsiteY19" fmla="*/ 1796831 h 4156075"/>
              <a:gd name="connsiteX20" fmla="*/ 2674809 w 4643438"/>
              <a:gd name="connsiteY20" fmla="*/ 1406414 h 4156075"/>
              <a:gd name="connsiteX21" fmla="*/ 2935822 w 4643438"/>
              <a:gd name="connsiteY21" fmla="*/ 979467 h 4156075"/>
              <a:gd name="connsiteX22" fmla="*/ 3798762 w 4643438"/>
              <a:gd name="connsiteY22" fmla="*/ 312029 h 4156075"/>
              <a:gd name="connsiteX23" fmla="*/ 4135871 w 4643438"/>
              <a:gd name="connsiteY23" fmla="*/ 105024 h 4156075"/>
              <a:gd name="connsiteX24" fmla="*/ 4283500 w 4643438"/>
              <a:gd name="connsiteY24" fmla="*/ 0 h 4156075"/>
              <a:gd name="connsiteX25" fmla="*/ 2963938 w 4643438"/>
              <a:gd name="connsiteY25" fmla="*/ 0 h 4156075"/>
              <a:gd name="connsiteX26" fmla="*/ 3297238 w 4643438"/>
              <a:gd name="connsiteY26" fmla="*/ 0 h 4156075"/>
              <a:gd name="connsiteX27" fmla="*/ 2972308 w 4643438"/>
              <a:gd name="connsiteY27" fmla="*/ 281592 h 4156075"/>
              <a:gd name="connsiteX28" fmla="*/ 2620745 w 4643438"/>
              <a:gd name="connsiteY28" fmla="*/ 418583 h 4156075"/>
              <a:gd name="connsiteX29" fmla="*/ 2206783 w 4643438"/>
              <a:gd name="connsiteY29" fmla="*/ 614937 h 4156075"/>
              <a:gd name="connsiteX30" fmla="*/ 1990671 w 4643438"/>
              <a:gd name="connsiteY30" fmla="*/ 1016015 h 4156075"/>
              <a:gd name="connsiteX31" fmla="*/ 1655848 w 4643438"/>
              <a:gd name="connsiteY31" fmla="*/ 1550279 h 4156075"/>
              <a:gd name="connsiteX32" fmla="*/ 1171878 w 4643438"/>
              <a:gd name="connsiteY32" fmla="*/ 1713146 h 4156075"/>
              <a:gd name="connsiteX33" fmla="*/ 1125459 w 4643438"/>
              <a:gd name="connsiteY33" fmla="*/ 1720757 h 4156075"/>
              <a:gd name="connsiteX34" fmla="*/ 476361 w 4643438"/>
              <a:gd name="connsiteY34" fmla="*/ 2017570 h 4156075"/>
              <a:gd name="connsiteX35" fmla="*/ 312755 w 4643438"/>
              <a:gd name="connsiteY35" fmla="*/ 2321233 h 4156075"/>
              <a:gd name="connsiteX36" fmla="*/ 226766 w 4643438"/>
              <a:gd name="connsiteY36" fmla="*/ 2509976 h 4156075"/>
              <a:gd name="connsiteX37" fmla="*/ 0 w 4643438"/>
              <a:gd name="connsiteY37" fmla="*/ 2827338 h 4156075"/>
              <a:gd name="connsiteX38" fmla="*/ 0 w 4643438"/>
              <a:gd name="connsiteY38" fmla="*/ 2427021 h 4156075"/>
              <a:gd name="connsiteX39" fmla="*/ 14458 w 4643438"/>
              <a:gd name="connsiteY39" fmla="*/ 2399622 h 4156075"/>
              <a:gd name="connsiteX40" fmla="*/ 92837 w 4643438"/>
              <a:gd name="connsiteY40" fmla="*/ 2227623 h 4156075"/>
              <a:gd name="connsiteX41" fmla="*/ 291448 w 4643438"/>
              <a:gd name="connsiteY41" fmla="*/ 1865358 h 4156075"/>
              <a:gd name="connsiteX42" fmla="*/ 1085129 w 4643438"/>
              <a:gd name="connsiteY42" fmla="*/ 1484828 h 4156075"/>
              <a:gd name="connsiteX43" fmla="*/ 1132308 w 4643438"/>
              <a:gd name="connsiteY43" fmla="*/ 1477218 h 4156075"/>
              <a:gd name="connsiteX44" fmla="*/ 1515071 w 4643438"/>
              <a:gd name="connsiteY44" fmla="*/ 1356970 h 4156075"/>
              <a:gd name="connsiteX45" fmla="*/ 1766948 w 4643438"/>
              <a:gd name="connsiteY45" fmla="*/ 931538 h 4156075"/>
              <a:gd name="connsiteX46" fmla="*/ 2040894 w 4643438"/>
              <a:gd name="connsiteY46" fmla="*/ 442937 h 4156075"/>
              <a:gd name="connsiteX47" fmla="*/ 2549215 w 4643438"/>
              <a:gd name="connsiteY47" fmla="*/ 190265 h 4156075"/>
              <a:gd name="connsiteX48" fmla="*/ 2856643 w 4643438"/>
              <a:gd name="connsiteY48" fmla="*/ 72301 h 4156075"/>
              <a:gd name="connsiteX49" fmla="*/ 2963938 w 4643438"/>
              <a:gd name="connsiteY49" fmla="*/ 0 h 415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643438" h="4156075">
                <a:moveTo>
                  <a:pt x="4283500" y="0"/>
                </a:moveTo>
                <a:lnTo>
                  <a:pt x="4643438" y="0"/>
                </a:lnTo>
                <a:cubicBezTo>
                  <a:pt x="4539946" y="105786"/>
                  <a:pt x="4414386" y="207005"/>
                  <a:pt x="4268280" y="304419"/>
                </a:cubicBezTo>
                <a:cubicBezTo>
                  <a:pt x="4154135" y="379762"/>
                  <a:pt x="4035423" y="449779"/>
                  <a:pt x="3919756" y="518273"/>
                </a:cubicBezTo>
                <a:cubicBezTo>
                  <a:pt x="3615368" y="697880"/>
                  <a:pt x="3326960" y="867593"/>
                  <a:pt x="3124542" y="1127110"/>
                </a:cubicBezTo>
                <a:cubicBezTo>
                  <a:pt x="3031704" y="1245072"/>
                  <a:pt x="2960934" y="1378255"/>
                  <a:pt x="2884837" y="1519049"/>
                </a:cubicBezTo>
                <a:cubicBezTo>
                  <a:pt x="2807979" y="1662126"/>
                  <a:pt x="2728838" y="1809769"/>
                  <a:pt x="2624585" y="1943713"/>
                </a:cubicBezTo>
                <a:cubicBezTo>
                  <a:pt x="2451845" y="2165938"/>
                  <a:pt x="2214422" y="2342501"/>
                  <a:pt x="1938190" y="2455136"/>
                </a:cubicBezTo>
                <a:cubicBezTo>
                  <a:pt x="1869703" y="2483295"/>
                  <a:pt x="1800455" y="2506887"/>
                  <a:pt x="1733489" y="2528958"/>
                </a:cubicBezTo>
                <a:cubicBezTo>
                  <a:pt x="1617822" y="2568532"/>
                  <a:pt x="1509003" y="2605062"/>
                  <a:pt x="1410838" y="2661380"/>
                </a:cubicBezTo>
                <a:cubicBezTo>
                  <a:pt x="1177981" y="2794563"/>
                  <a:pt x="1022744" y="3025160"/>
                  <a:pt x="858374" y="3270217"/>
                </a:cubicBezTo>
                <a:cubicBezTo>
                  <a:pt x="793692" y="3366870"/>
                  <a:pt x="726726" y="3466567"/>
                  <a:pt x="654434" y="3560176"/>
                </a:cubicBezTo>
                <a:cubicBezTo>
                  <a:pt x="473323" y="3793817"/>
                  <a:pt x="250359" y="3995494"/>
                  <a:pt x="0" y="4156075"/>
                </a:cubicBezTo>
                <a:lnTo>
                  <a:pt x="0" y="3866116"/>
                </a:lnTo>
                <a:cubicBezTo>
                  <a:pt x="175023" y="3737500"/>
                  <a:pt x="332544" y="3585290"/>
                  <a:pt x="464953" y="3414055"/>
                </a:cubicBezTo>
                <a:cubicBezTo>
                  <a:pt x="532679" y="3326534"/>
                  <a:pt x="597361" y="3229882"/>
                  <a:pt x="659761" y="3137034"/>
                </a:cubicBezTo>
                <a:cubicBezTo>
                  <a:pt x="832501" y="2879800"/>
                  <a:pt x="1011329" y="2614195"/>
                  <a:pt x="1292888" y="2453614"/>
                </a:cubicBezTo>
                <a:cubicBezTo>
                  <a:pt x="1410077" y="2385881"/>
                  <a:pt x="1535637" y="2344023"/>
                  <a:pt x="1656632" y="2302927"/>
                </a:cubicBezTo>
                <a:cubicBezTo>
                  <a:pt x="1723597" y="2280095"/>
                  <a:pt x="1786757" y="2258786"/>
                  <a:pt x="1847635" y="2233672"/>
                </a:cubicBezTo>
                <a:cubicBezTo>
                  <a:pt x="2085057" y="2137019"/>
                  <a:pt x="2288997" y="1986331"/>
                  <a:pt x="2435865" y="1796831"/>
                </a:cubicBezTo>
                <a:cubicBezTo>
                  <a:pt x="2527942" y="1679630"/>
                  <a:pt x="2599473" y="1546447"/>
                  <a:pt x="2674809" y="1406414"/>
                </a:cubicBezTo>
                <a:cubicBezTo>
                  <a:pt x="2751667" y="1262576"/>
                  <a:pt x="2830808" y="1114172"/>
                  <a:pt x="2935822" y="979467"/>
                </a:cubicBezTo>
                <a:cubicBezTo>
                  <a:pt x="3166396" y="684942"/>
                  <a:pt x="3487525" y="495441"/>
                  <a:pt x="3798762" y="312029"/>
                </a:cubicBezTo>
                <a:cubicBezTo>
                  <a:pt x="3911385" y="245818"/>
                  <a:pt x="4027814" y="177324"/>
                  <a:pt x="4135871" y="105024"/>
                </a:cubicBezTo>
                <a:cubicBezTo>
                  <a:pt x="4188378" y="70777"/>
                  <a:pt x="4237080" y="35769"/>
                  <a:pt x="4283500" y="0"/>
                </a:cubicBezTo>
                <a:close/>
                <a:moveTo>
                  <a:pt x="2963938" y="0"/>
                </a:moveTo>
                <a:lnTo>
                  <a:pt x="3297238" y="0"/>
                </a:lnTo>
                <a:cubicBezTo>
                  <a:pt x="3208967" y="112637"/>
                  <a:pt x="3103193" y="209292"/>
                  <a:pt x="2972308" y="281592"/>
                </a:cubicBezTo>
                <a:cubicBezTo>
                  <a:pt x="2859686" y="343999"/>
                  <a:pt x="2737933" y="382052"/>
                  <a:pt x="2620745" y="418583"/>
                </a:cubicBezTo>
                <a:cubicBezTo>
                  <a:pt x="2461704" y="467291"/>
                  <a:pt x="2311795" y="514477"/>
                  <a:pt x="2206783" y="614937"/>
                </a:cubicBezTo>
                <a:cubicBezTo>
                  <a:pt x="2104053" y="713874"/>
                  <a:pt x="2049264" y="860759"/>
                  <a:pt x="1990671" y="1016015"/>
                </a:cubicBezTo>
                <a:cubicBezTo>
                  <a:pt x="1916857" y="1213130"/>
                  <a:pt x="1840001" y="1416333"/>
                  <a:pt x="1655848" y="1550279"/>
                </a:cubicBezTo>
                <a:cubicBezTo>
                  <a:pt x="1508983" y="1656828"/>
                  <a:pt x="1329397" y="1686509"/>
                  <a:pt x="1171878" y="1713146"/>
                </a:cubicBezTo>
                <a:cubicBezTo>
                  <a:pt x="1156659" y="1715429"/>
                  <a:pt x="1140679" y="1717713"/>
                  <a:pt x="1125459" y="1720757"/>
                </a:cubicBezTo>
                <a:cubicBezTo>
                  <a:pt x="905542" y="1758049"/>
                  <a:pt x="633879" y="1825783"/>
                  <a:pt x="476361" y="2017570"/>
                </a:cubicBezTo>
                <a:cubicBezTo>
                  <a:pt x="406353" y="2102048"/>
                  <a:pt x="360695" y="2208596"/>
                  <a:pt x="312755" y="2321233"/>
                </a:cubicBezTo>
                <a:cubicBezTo>
                  <a:pt x="286882" y="2382879"/>
                  <a:pt x="259487" y="2446808"/>
                  <a:pt x="226766" y="2509976"/>
                </a:cubicBezTo>
                <a:cubicBezTo>
                  <a:pt x="166650" y="2625657"/>
                  <a:pt x="89793" y="2732967"/>
                  <a:pt x="0" y="2827338"/>
                </a:cubicBezTo>
                <a:lnTo>
                  <a:pt x="0" y="2427021"/>
                </a:lnTo>
                <a:cubicBezTo>
                  <a:pt x="5327" y="2417888"/>
                  <a:pt x="9893" y="2408755"/>
                  <a:pt x="14458" y="2399622"/>
                </a:cubicBezTo>
                <a:cubicBezTo>
                  <a:pt x="42614" y="2344826"/>
                  <a:pt x="66965" y="2287747"/>
                  <a:pt x="92837" y="2227623"/>
                </a:cubicBezTo>
                <a:cubicBezTo>
                  <a:pt x="145343" y="2104331"/>
                  <a:pt x="200132" y="1976473"/>
                  <a:pt x="291448" y="1865358"/>
                </a:cubicBezTo>
                <a:cubicBezTo>
                  <a:pt x="502233" y="1610403"/>
                  <a:pt x="845426" y="1525926"/>
                  <a:pt x="1085129" y="1484828"/>
                </a:cubicBezTo>
                <a:cubicBezTo>
                  <a:pt x="1101109" y="1482545"/>
                  <a:pt x="1117089" y="1479501"/>
                  <a:pt x="1132308" y="1477218"/>
                </a:cubicBezTo>
                <a:cubicBezTo>
                  <a:pt x="1277651" y="1452864"/>
                  <a:pt x="1413863" y="1430032"/>
                  <a:pt x="1515071" y="1356970"/>
                </a:cubicBezTo>
                <a:cubicBezTo>
                  <a:pt x="1641390" y="1265643"/>
                  <a:pt x="1702267" y="1103537"/>
                  <a:pt x="1766948" y="931538"/>
                </a:cubicBezTo>
                <a:cubicBezTo>
                  <a:pt x="1832391" y="758777"/>
                  <a:pt x="1899355" y="579167"/>
                  <a:pt x="2040894" y="442937"/>
                </a:cubicBezTo>
                <a:cubicBezTo>
                  <a:pt x="2186237" y="302902"/>
                  <a:pt x="2371150" y="245822"/>
                  <a:pt x="2549215" y="190265"/>
                </a:cubicBezTo>
                <a:cubicBezTo>
                  <a:pt x="2660315" y="155256"/>
                  <a:pt x="2765327" y="123292"/>
                  <a:pt x="2856643" y="72301"/>
                </a:cubicBezTo>
                <a:cubicBezTo>
                  <a:pt x="2894690" y="50991"/>
                  <a:pt x="2930456" y="26637"/>
                  <a:pt x="2963938" y="0"/>
                </a:cubicBezTo>
                <a:close/>
              </a:path>
            </a:pathLst>
          </a:custGeom>
          <a:solidFill>
            <a:srgbClr val="EEF3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34" name="Oval 283">
            <a:extLst>
              <a:ext uri="{FF2B5EF4-FFF2-40B4-BE49-F238E27FC236}">
                <a16:creationId xmlns:a16="http://schemas.microsoft.com/office/drawing/2014/main" id="{A14C100D-208D-4A35-AFA9-1959A3E73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71975" y="4413251"/>
            <a:ext cx="1327150" cy="1327150"/>
          </a:xfrm>
          <a:prstGeom prst="ellipse">
            <a:avLst/>
          </a:prstGeom>
          <a:solidFill>
            <a:srgbClr val="06B67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35" name="Oval 284">
            <a:extLst>
              <a:ext uri="{FF2B5EF4-FFF2-40B4-BE49-F238E27FC236}">
                <a16:creationId xmlns:a16="http://schemas.microsoft.com/office/drawing/2014/main" id="{38BC941D-CE53-42D5-97F2-9ECDC52C5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71975" y="4413251"/>
            <a:ext cx="1327150" cy="1327150"/>
          </a:xfrm>
          <a:prstGeom prst="ellipse">
            <a:avLst/>
          </a:prstGeom>
          <a:noFill/>
          <a:ln w="25400" cap="flat">
            <a:solidFill>
              <a:srgbClr val="1823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36" name="Oval 356">
            <a:extLst>
              <a:ext uri="{FF2B5EF4-FFF2-40B4-BE49-F238E27FC236}">
                <a16:creationId xmlns:a16="http://schemas.microsoft.com/office/drawing/2014/main" id="{870FB810-46A9-4AAE-BA77-4D2740BAF2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71975" y="7396163"/>
            <a:ext cx="1327150" cy="1327150"/>
          </a:xfrm>
          <a:prstGeom prst="ellipse">
            <a:avLst/>
          </a:prstGeom>
          <a:solidFill>
            <a:srgbClr val="FF50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37" name="Oval 357">
            <a:extLst>
              <a:ext uri="{FF2B5EF4-FFF2-40B4-BE49-F238E27FC236}">
                <a16:creationId xmlns:a16="http://schemas.microsoft.com/office/drawing/2014/main" id="{2BEF4381-5F8B-45AE-9F28-088D62763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71975" y="7396163"/>
            <a:ext cx="1327150" cy="1327150"/>
          </a:xfrm>
          <a:prstGeom prst="ellipse">
            <a:avLst/>
          </a:prstGeom>
          <a:noFill/>
          <a:ln w="25400" cap="flat">
            <a:solidFill>
              <a:srgbClr val="1823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38" name="Oval 430">
            <a:extLst>
              <a:ext uri="{FF2B5EF4-FFF2-40B4-BE49-F238E27FC236}">
                <a16:creationId xmlns:a16="http://schemas.microsoft.com/office/drawing/2014/main" id="{2E3FC9AD-F485-4143-A590-87B130C99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71975" y="10379075"/>
            <a:ext cx="1327150" cy="1327150"/>
          </a:xfrm>
          <a:prstGeom prst="ellipse">
            <a:avLst/>
          </a:prstGeom>
          <a:solidFill>
            <a:srgbClr val="40C5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39" name="Oval 431">
            <a:extLst>
              <a:ext uri="{FF2B5EF4-FFF2-40B4-BE49-F238E27FC236}">
                <a16:creationId xmlns:a16="http://schemas.microsoft.com/office/drawing/2014/main" id="{6F8E3C8F-9A4D-4C37-B23F-A7087438D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71975" y="10379075"/>
            <a:ext cx="1327150" cy="1327150"/>
          </a:xfrm>
          <a:prstGeom prst="ellipse">
            <a:avLst/>
          </a:prstGeom>
          <a:noFill/>
          <a:ln w="25400" cap="flat">
            <a:solidFill>
              <a:srgbClr val="1823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40" name="Line 435">
            <a:extLst>
              <a:ext uri="{FF2B5EF4-FFF2-40B4-BE49-F238E27FC236}">
                <a16:creationId xmlns:a16="http://schemas.microsoft.com/office/drawing/2014/main" id="{413A3795-103D-4376-B4BD-D302A39C503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35550" y="5740400"/>
            <a:ext cx="0" cy="1655763"/>
          </a:xfrm>
          <a:prstGeom prst="line">
            <a:avLst/>
          </a:prstGeom>
          <a:noFill/>
          <a:ln w="25400" cap="flat">
            <a:solidFill>
              <a:srgbClr val="1823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41" name="Line 436">
            <a:extLst>
              <a:ext uri="{FF2B5EF4-FFF2-40B4-BE49-F238E27FC236}">
                <a16:creationId xmlns:a16="http://schemas.microsoft.com/office/drawing/2014/main" id="{1D39D775-079A-4570-B382-24562A57BDB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35550" y="8723313"/>
            <a:ext cx="0" cy="1655763"/>
          </a:xfrm>
          <a:prstGeom prst="line">
            <a:avLst/>
          </a:prstGeom>
          <a:noFill/>
          <a:ln w="25400" cap="flat">
            <a:solidFill>
              <a:srgbClr val="1823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grpSp>
        <p:nvGrpSpPr>
          <p:cNvPr id="542" name="Group 541">
            <a:extLst>
              <a:ext uri="{FF2B5EF4-FFF2-40B4-BE49-F238E27FC236}">
                <a16:creationId xmlns:a16="http://schemas.microsoft.com/office/drawing/2014/main" id="{DFBCE9D3-F59D-4B3C-B369-50DF4008901B}"/>
              </a:ext>
            </a:extLst>
          </p:cNvPr>
          <p:cNvGrpSpPr/>
          <p:nvPr/>
        </p:nvGrpSpPr>
        <p:grpSpPr>
          <a:xfrm>
            <a:off x="1427163" y="4670425"/>
            <a:ext cx="14193838" cy="6794501"/>
            <a:chOff x="1427163" y="4670425"/>
            <a:chExt cx="14193838" cy="6794501"/>
          </a:xfrm>
        </p:grpSpPr>
        <p:sp>
          <p:nvSpPr>
            <p:cNvPr id="543" name="Freeform 171">
              <a:extLst>
                <a:ext uri="{FF2B5EF4-FFF2-40B4-BE49-F238E27FC236}">
                  <a16:creationId xmlns:a16="http://schemas.microsoft.com/office/drawing/2014/main" id="{F5FF9802-71DC-4A00-8941-27A392D8D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0100" y="5465763"/>
              <a:ext cx="2378075" cy="1131888"/>
            </a:xfrm>
            <a:custGeom>
              <a:avLst/>
              <a:gdLst>
                <a:gd name="T0" fmla="*/ 205 w 3123"/>
                <a:gd name="T1" fmla="*/ 744 h 1488"/>
                <a:gd name="T2" fmla="*/ 1668 w 3123"/>
                <a:gd name="T3" fmla="*/ 539 h 1488"/>
                <a:gd name="T4" fmla="*/ 3058 w 3123"/>
                <a:gd name="T5" fmla="*/ 98 h 1488"/>
                <a:gd name="T6" fmla="*/ 2747 w 3123"/>
                <a:gd name="T7" fmla="*/ 335 h 1488"/>
                <a:gd name="T8" fmla="*/ 2575 w 3123"/>
                <a:gd name="T9" fmla="*/ 727 h 1488"/>
                <a:gd name="T10" fmla="*/ 360 w 3123"/>
                <a:gd name="T11" fmla="*/ 1488 h 1488"/>
                <a:gd name="T12" fmla="*/ 205 w 3123"/>
                <a:gd name="T13" fmla="*/ 744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23" h="1488">
                  <a:moveTo>
                    <a:pt x="205" y="744"/>
                  </a:moveTo>
                  <a:cubicBezTo>
                    <a:pt x="205" y="744"/>
                    <a:pt x="687" y="801"/>
                    <a:pt x="1668" y="539"/>
                  </a:cubicBezTo>
                  <a:cubicBezTo>
                    <a:pt x="2649" y="278"/>
                    <a:pt x="2992" y="0"/>
                    <a:pt x="3058" y="98"/>
                  </a:cubicBezTo>
                  <a:cubicBezTo>
                    <a:pt x="3123" y="196"/>
                    <a:pt x="2747" y="335"/>
                    <a:pt x="2747" y="335"/>
                  </a:cubicBezTo>
                  <a:cubicBezTo>
                    <a:pt x="2747" y="335"/>
                    <a:pt x="2804" y="613"/>
                    <a:pt x="2575" y="727"/>
                  </a:cubicBezTo>
                  <a:cubicBezTo>
                    <a:pt x="2347" y="842"/>
                    <a:pt x="360" y="1488"/>
                    <a:pt x="360" y="1488"/>
                  </a:cubicBezTo>
                  <a:cubicBezTo>
                    <a:pt x="360" y="1488"/>
                    <a:pt x="0" y="1324"/>
                    <a:pt x="205" y="744"/>
                  </a:cubicBezTo>
                  <a:close/>
                </a:path>
              </a:pathLst>
            </a:custGeom>
            <a:solidFill>
              <a:srgbClr val="FE9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4" name="Freeform 76">
              <a:extLst>
                <a:ext uri="{FF2B5EF4-FFF2-40B4-BE49-F238E27FC236}">
                  <a16:creationId xmlns:a16="http://schemas.microsoft.com/office/drawing/2014/main" id="{44281597-C99C-4DB6-A88C-879A44C42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2513" y="5402263"/>
              <a:ext cx="1098550" cy="738188"/>
            </a:xfrm>
            <a:custGeom>
              <a:avLst/>
              <a:gdLst>
                <a:gd name="T0" fmla="*/ 1386 w 1444"/>
                <a:gd name="T1" fmla="*/ 0 h 969"/>
                <a:gd name="T2" fmla="*/ 60 w 1444"/>
                <a:gd name="T3" fmla="*/ 0 h 969"/>
                <a:gd name="T4" fmla="*/ 2 w 1444"/>
                <a:gd name="T5" fmla="*/ 54 h 969"/>
                <a:gd name="T6" fmla="*/ 2 w 1444"/>
                <a:gd name="T7" fmla="*/ 101 h 969"/>
                <a:gd name="T8" fmla="*/ 2 w 1444"/>
                <a:gd name="T9" fmla="*/ 222 h 969"/>
                <a:gd name="T10" fmla="*/ 2 w 1444"/>
                <a:gd name="T11" fmla="*/ 381 h 969"/>
                <a:gd name="T12" fmla="*/ 2 w 1444"/>
                <a:gd name="T13" fmla="*/ 544 h 969"/>
                <a:gd name="T14" fmla="*/ 2 w 1444"/>
                <a:gd name="T15" fmla="*/ 679 h 969"/>
                <a:gd name="T16" fmla="*/ 2 w 1444"/>
                <a:gd name="T17" fmla="*/ 725 h 969"/>
                <a:gd name="T18" fmla="*/ 14 w 1444"/>
                <a:gd name="T19" fmla="*/ 779 h 969"/>
                <a:gd name="T20" fmla="*/ 39 w 1444"/>
                <a:gd name="T21" fmla="*/ 797 h 969"/>
                <a:gd name="T22" fmla="*/ 64 w 1444"/>
                <a:gd name="T23" fmla="*/ 840 h 969"/>
                <a:gd name="T24" fmla="*/ 64 w 1444"/>
                <a:gd name="T25" fmla="*/ 961 h 969"/>
                <a:gd name="T26" fmla="*/ 271 w 1444"/>
                <a:gd name="T27" fmla="*/ 824 h 969"/>
                <a:gd name="T28" fmla="*/ 317 w 1444"/>
                <a:gd name="T29" fmla="*/ 809 h 969"/>
                <a:gd name="T30" fmla="*/ 1386 w 1444"/>
                <a:gd name="T31" fmla="*/ 809 h 969"/>
                <a:gd name="T32" fmla="*/ 1444 w 1444"/>
                <a:gd name="T33" fmla="*/ 756 h 969"/>
                <a:gd name="T34" fmla="*/ 1444 w 1444"/>
                <a:gd name="T35" fmla="*/ 54 h 969"/>
                <a:gd name="T36" fmla="*/ 1386 w 1444"/>
                <a:gd name="T37" fmla="*/ 0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44" h="969">
                  <a:moveTo>
                    <a:pt x="1386" y="0"/>
                  </a:moveTo>
                  <a:lnTo>
                    <a:pt x="60" y="0"/>
                  </a:lnTo>
                  <a:cubicBezTo>
                    <a:pt x="28" y="0"/>
                    <a:pt x="2" y="24"/>
                    <a:pt x="2" y="54"/>
                  </a:cubicBezTo>
                  <a:lnTo>
                    <a:pt x="2" y="101"/>
                  </a:lnTo>
                  <a:lnTo>
                    <a:pt x="2" y="222"/>
                  </a:lnTo>
                  <a:lnTo>
                    <a:pt x="2" y="381"/>
                  </a:lnTo>
                  <a:lnTo>
                    <a:pt x="2" y="544"/>
                  </a:lnTo>
                  <a:lnTo>
                    <a:pt x="2" y="679"/>
                  </a:lnTo>
                  <a:lnTo>
                    <a:pt x="2" y="725"/>
                  </a:lnTo>
                  <a:cubicBezTo>
                    <a:pt x="2" y="744"/>
                    <a:pt x="0" y="764"/>
                    <a:pt x="14" y="779"/>
                  </a:cubicBezTo>
                  <a:cubicBezTo>
                    <a:pt x="21" y="786"/>
                    <a:pt x="30" y="792"/>
                    <a:pt x="39" y="797"/>
                  </a:cubicBezTo>
                  <a:cubicBezTo>
                    <a:pt x="55" y="806"/>
                    <a:pt x="64" y="823"/>
                    <a:pt x="64" y="840"/>
                  </a:cubicBezTo>
                  <a:lnTo>
                    <a:pt x="64" y="961"/>
                  </a:lnTo>
                  <a:cubicBezTo>
                    <a:pt x="64" y="969"/>
                    <a:pt x="208" y="868"/>
                    <a:pt x="271" y="824"/>
                  </a:cubicBezTo>
                  <a:cubicBezTo>
                    <a:pt x="284" y="814"/>
                    <a:pt x="300" y="809"/>
                    <a:pt x="317" y="809"/>
                  </a:cubicBezTo>
                  <a:lnTo>
                    <a:pt x="1386" y="809"/>
                  </a:lnTo>
                  <a:cubicBezTo>
                    <a:pt x="1418" y="809"/>
                    <a:pt x="1444" y="785"/>
                    <a:pt x="1444" y="756"/>
                  </a:cubicBezTo>
                  <a:lnTo>
                    <a:pt x="1444" y="54"/>
                  </a:lnTo>
                  <a:cubicBezTo>
                    <a:pt x="1444" y="24"/>
                    <a:pt x="1418" y="0"/>
                    <a:pt x="13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2BB1CFB-6C99-4A6C-9672-284733B37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5075" y="5643562"/>
              <a:ext cx="744539" cy="104776"/>
            </a:xfrm>
            <a:custGeom>
              <a:avLst/>
              <a:gdLst>
                <a:gd name="connsiteX0" fmla="*/ 691357 w 744539"/>
                <a:gd name="connsiteY0" fmla="*/ 0 h 104776"/>
                <a:gd name="connsiteX1" fmla="*/ 744539 w 744539"/>
                <a:gd name="connsiteY1" fmla="*/ 52388 h 104776"/>
                <a:gd name="connsiteX2" fmla="*/ 691357 w 744539"/>
                <a:gd name="connsiteY2" fmla="*/ 104776 h 104776"/>
                <a:gd name="connsiteX3" fmla="*/ 638175 w 744539"/>
                <a:gd name="connsiteY3" fmla="*/ 52388 h 104776"/>
                <a:gd name="connsiteX4" fmla="*/ 691357 w 744539"/>
                <a:gd name="connsiteY4" fmla="*/ 0 h 104776"/>
                <a:gd name="connsiteX5" fmla="*/ 372270 w 744539"/>
                <a:gd name="connsiteY5" fmla="*/ 0 h 104776"/>
                <a:gd name="connsiteX6" fmla="*/ 425452 w 744539"/>
                <a:gd name="connsiteY6" fmla="*/ 52388 h 104776"/>
                <a:gd name="connsiteX7" fmla="*/ 372270 w 744539"/>
                <a:gd name="connsiteY7" fmla="*/ 104776 h 104776"/>
                <a:gd name="connsiteX8" fmla="*/ 319088 w 744539"/>
                <a:gd name="connsiteY8" fmla="*/ 52388 h 104776"/>
                <a:gd name="connsiteX9" fmla="*/ 372270 w 744539"/>
                <a:gd name="connsiteY9" fmla="*/ 0 h 104776"/>
                <a:gd name="connsiteX10" fmla="*/ 53182 w 744539"/>
                <a:gd name="connsiteY10" fmla="*/ 0 h 104776"/>
                <a:gd name="connsiteX11" fmla="*/ 106364 w 744539"/>
                <a:gd name="connsiteY11" fmla="*/ 52388 h 104776"/>
                <a:gd name="connsiteX12" fmla="*/ 53182 w 744539"/>
                <a:gd name="connsiteY12" fmla="*/ 104776 h 104776"/>
                <a:gd name="connsiteX13" fmla="*/ 0 w 744539"/>
                <a:gd name="connsiteY13" fmla="*/ 52388 h 104776"/>
                <a:gd name="connsiteX14" fmla="*/ 53182 w 744539"/>
                <a:gd name="connsiteY14" fmla="*/ 0 h 10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4539" h="104776">
                  <a:moveTo>
                    <a:pt x="691357" y="0"/>
                  </a:moveTo>
                  <a:cubicBezTo>
                    <a:pt x="720729" y="0"/>
                    <a:pt x="744539" y="23455"/>
                    <a:pt x="744539" y="52388"/>
                  </a:cubicBezTo>
                  <a:cubicBezTo>
                    <a:pt x="744539" y="81321"/>
                    <a:pt x="720729" y="104776"/>
                    <a:pt x="691357" y="104776"/>
                  </a:cubicBezTo>
                  <a:cubicBezTo>
                    <a:pt x="661985" y="104776"/>
                    <a:pt x="638175" y="81321"/>
                    <a:pt x="638175" y="52388"/>
                  </a:cubicBezTo>
                  <a:cubicBezTo>
                    <a:pt x="638175" y="23455"/>
                    <a:pt x="661985" y="0"/>
                    <a:pt x="691357" y="0"/>
                  </a:cubicBezTo>
                  <a:close/>
                  <a:moveTo>
                    <a:pt x="372270" y="0"/>
                  </a:moveTo>
                  <a:cubicBezTo>
                    <a:pt x="401642" y="0"/>
                    <a:pt x="425452" y="23455"/>
                    <a:pt x="425452" y="52388"/>
                  </a:cubicBezTo>
                  <a:cubicBezTo>
                    <a:pt x="425452" y="81321"/>
                    <a:pt x="401642" y="104776"/>
                    <a:pt x="372270" y="104776"/>
                  </a:cubicBezTo>
                  <a:cubicBezTo>
                    <a:pt x="342898" y="104776"/>
                    <a:pt x="319088" y="81321"/>
                    <a:pt x="319088" y="52388"/>
                  </a:cubicBezTo>
                  <a:cubicBezTo>
                    <a:pt x="319088" y="23455"/>
                    <a:pt x="342898" y="0"/>
                    <a:pt x="372270" y="0"/>
                  </a:cubicBezTo>
                  <a:close/>
                  <a:moveTo>
                    <a:pt x="53182" y="0"/>
                  </a:moveTo>
                  <a:cubicBezTo>
                    <a:pt x="82554" y="0"/>
                    <a:pt x="106364" y="23455"/>
                    <a:pt x="106364" y="52388"/>
                  </a:cubicBezTo>
                  <a:cubicBezTo>
                    <a:pt x="106364" y="81321"/>
                    <a:pt x="82554" y="104776"/>
                    <a:pt x="53182" y="104776"/>
                  </a:cubicBezTo>
                  <a:cubicBezTo>
                    <a:pt x="23810" y="104776"/>
                    <a:pt x="0" y="81321"/>
                    <a:pt x="0" y="52388"/>
                  </a:cubicBezTo>
                  <a:cubicBezTo>
                    <a:pt x="0" y="23455"/>
                    <a:pt x="23810" y="0"/>
                    <a:pt x="53182" y="0"/>
                  </a:cubicBezTo>
                  <a:close/>
                </a:path>
              </a:pathLst>
            </a:custGeom>
            <a:solidFill>
              <a:srgbClr val="06B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6" name="Freeform 68">
              <a:extLst>
                <a:ext uri="{FF2B5EF4-FFF2-40B4-BE49-F238E27FC236}">
                  <a16:creationId xmlns:a16="http://schemas.microsoft.com/office/drawing/2014/main" id="{B97DA5A3-BC6B-4C4A-9EF3-4BE673F46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075" y="8423275"/>
              <a:ext cx="933450" cy="1625600"/>
            </a:xfrm>
            <a:custGeom>
              <a:avLst/>
              <a:gdLst>
                <a:gd name="T0" fmla="*/ 120 w 1227"/>
                <a:gd name="T1" fmla="*/ 1918 h 2136"/>
                <a:gd name="T2" fmla="*/ 98 w 1227"/>
                <a:gd name="T3" fmla="*/ 1648 h 2136"/>
                <a:gd name="T4" fmla="*/ 175 w 1227"/>
                <a:gd name="T5" fmla="*/ 1567 h 2136"/>
                <a:gd name="T6" fmla="*/ 139 w 1227"/>
                <a:gd name="T7" fmla="*/ 1445 h 2136"/>
                <a:gd name="T8" fmla="*/ 18 w 1227"/>
                <a:gd name="T9" fmla="*/ 1212 h 2136"/>
                <a:gd name="T10" fmla="*/ 93 w 1227"/>
                <a:gd name="T11" fmla="*/ 974 h 2136"/>
                <a:gd name="T12" fmla="*/ 212 w 1227"/>
                <a:gd name="T13" fmla="*/ 900 h 2136"/>
                <a:gd name="T14" fmla="*/ 251 w 1227"/>
                <a:gd name="T15" fmla="*/ 754 h 2136"/>
                <a:gd name="T16" fmla="*/ 209 w 1227"/>
                <a:gd name="T17" fmla="*/ 602 h 2136"/>
                <a:gd name="T18" fmla="*/ 291 w 1227"/>
                <a:gd name="T19" fmla="*/ 171 h 2136"/>
                <a:gd name="T20" fmla="*/ 719 w 1227"/>
                <a:gd name="T21" fmla="*/ 67 h 2136"/>
                <a:gd name="T22" fmla="*/ 915 w 1227"/>
                <a:gd name="T23" fmla="*/ 322 h 2136"/>
                <a:gd name="T24" fmla="*/ 906 w 1227"/>
                <a:gd name="T25" fmla="*/ 646 h 2136"/>
                <a:gd name="T26" fmla="*/ 932 w 1227"/>
                <a:gd name="T27" fmla="*/ 834 h 2136"/>
                <a:gd name="T28" fmla="*/ 1132 w 1227"/>
                <a:gd name="T29" fmla="*/ 870 h 2136"/>
                <a:gd name="T30" fmla="*/ 1225 w 1227"/>
                <a:gd name="T31" fmla="*/ 1020 h 2136"/>
                <a:gd name="T32" fmla="*/ 1153 w 1227"/>
                <a:gd name="T33" fmla="*/ 1190 h 2136"/>
                <a:gd name="T34" fmla="*/ 1032 w 1227"/>
                <a:gd name="T35" fmla="*/ 1335 h 2136"/>
                <a:gd name="T36" fmla="*/ 997 w 1227"/>
                <a:gd name="T37" fmla="*/ 1509 h 2136"/>
                <a:gd name="T38" fmla="*/ 1082 w 1227"/>
                <a:gd name="T39" fmla="*/ 1593 h 2136"/>
                <a:gd name="T40" fmla="*/ 1107 w 1227"/>
                <a:gd name="T41" fmla="*/ 1924 h 2136"/>
                <a:gd name="T42" fmla="*/ 795 w 1227"/>
                <a:gd name="T43" fmla="*/ 2104 h 2136"/>
                <a:gd name="T44" fmla="*/ 120 w 1227"/>
                <a:gd name="T45" fmla="*/ 1918 h 2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7" h="2136">
                  <a:moveTo>
                    <a:pt x="120" y="1918"/>
                  </a:moveTo>
                  <a:cubicBezTo>
                    <a:pt x="50" y="1845"/>
                    <a:pt x="27" y="1721"/>
                    <a:pt x="98" y="1648"/>
                  </a:cubicBezTo>
                  <a:cubicBezTo>
                    <a:pt x="124" y="1621"/>
                    <a:pt x="162" y="1602"/>
                    <a:pt x="175" y="1567"/>
                  </a:cubicBezTo>
                  <a:cubicBezTo>
                    <a:pt x="191" y="1526"/>
                    <a:pt x="164" y="1482"/>
                    <a:pt x="139" y="1445"/>
                  </a:cubicBezTo>
                  <a:cubicBezTo>
                    <a:pt x="88" y="1372"/>
                    <a:pt x="37" y="1297"/>
                    <a:pt x="18" y="1212"/>
                  </a:cubicBezTo>
                  <a:cubicBezTo>
                    <a:pt x="0" y="1126"/>
                    <a:pt x="21" y="1027"/>
                    <a:pt x="93" y="974"/>
                  </a:cubicBezTo>
                  <a:cubicBezTo>
                    <a:pt x="131" y="947"/>
                    <a:pt x="180" y="933"/>
                    <a:pt x="212" y="900"/>
                  </a:cubicBezTo>
                  <a:cubicBezTo>
                    <a:pt x="250" y="862"/>
                    <a:pt x="258" y="805"/>
                    <a:pt x="251" y="754"/>
                  </a:cubicBezTo>
                  <a:cubicBezTo>
                    <a:pt x="244" y="702"/>
                    <a:pt x="223" y="653"/>
                    <a:pt x="209" y="602"/>
                  </a:cubicBezTo>
                  <a:cubicBezTo>
                    <a:pt x="168" y="456"/>
                    <a:pt x="190" y="288"/>
                    <a:pt x="291" y="171"/>
                  </a:cubicBezTo>
                  <a:cubicBezTo>
                    <a:pt x="391" y="53"/>
                    <a:pt x="577" y="0"/>
                    <a:pt x="719" y="67"/>
                  </a:cubicBezTo>
                  <a:cubicBezTo>
                    <a:pt x="822" y="115"/>
                    <a:pt x="889" y="216"/>
                    <a:pt x="915" y="322"/>
                  </a:cubicBezTo>
                  <a:cubicBezTo>
                    <a:pt x="941" y="428"/>
                    <a:pt x="929" y="540"/>
                    <a:pt x="906" y="646"/>
                  </a:cubicBezTo>
                  <a:cubicBezTo>
                    <a:pt x="891" y="711"/>
                    <a:pt x="878" y="792"/>
                    <a:pt x="932" y="834"/>
                  </a:cubicBezTo>
                  <a:cubicBezTo>
                    <a:pt x="986" y="875"/>
                    <a:pt x="1068" y="847"/>
                    <a:pt x="1132" y="870"/>
                  </a:cubicBezTo>
                  <a:cubicBezTo>
                    <a:pt x="1193" y="892"/>
                    <a:pt x="1227" y="958"/>
                    <a:pt x="1225" y="1020"/>
                  </a:cubicBezTo>
                  <a:cubicBezTo>
                    <a:pt x="1224" y="1082"/>
                    <a:pt x="1192" y="1140"/>
                    <a:pt x="1153" y="1190"/>
                  </a:cubicBezTo>
                  <a:cubicBezTo>
                    <a:pt x="1114" y="1240"/>
                    <a:pt x="1068" y="1284"/>
                    <a:pt x="1032" y="1335"/>
                  </a:cubicBezTo>
                  <a:cubicBezTo>
                    <a:pt x="995" y="1386"/>
                    <a:pt x="967" y="1454"/>
                    <a:pt x="997" y="1509"/>
                  </a:cubicBezTo>
                  <a:cubicBezTo>
                    <a:pt x="1016" y="1544"/>
                    <a:pt x="1053" y="1565"/>
                    <a:pt x="1082" y="1593"/>
                  </a:cubicBezTo>
                  <a:cubicBezTo>
                    <a:pt x="1170" y="1677"/>
                    <a:pt x="1173" y="1822"/>
                    <a:pt x="1107" y="1924"/>
                  </a:cubicBezTo>
                  <a:cubicBezTo>
                    <a:pt x="1041" y="2025"/>
                    <a:pt x="919" y="2085"/>
                    <a:pt x="795" y="2104"/>
                  </a:cubicBezTo>
                  <a:cubicBezTo>
                    <a:pt x="583" y="2136"/>
                    <a:pt x="271" y="2079"/>
                    <a:pt x="120" y="1918"/>
                  </a:cubicBezTo>
                  <a:close/>
                </a:path>
              </a:pathLst>
            </a:custGeom>
            <a:solidFill>
              <a:srgbClr val="06B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7" name="Freeform 69">
              <a:extLst>
                <a:ext uri="{FF2B5EF4-FFF2-40B4-BE49-F238E27FC236}">
                  <a16:creationId xmlns:a16="http://schemas.microsoft.com/office/drawing/2014/main" id="{94BE6C12-8B3F-4111-9154-15D738EAC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925" y="8834438"/>
              <a:ext cx="9525" cy="1252538"/>
            </a:xfrm>
            <a:custGeom>
              <a:avLst/>
              <a:gdLst>
                <a:gd name="T0" fmla="*/ 7 w 14"/>
                <a:gd name="T1" fmla="*/ 1647 h 1647"/>
                <a:gd name="T2" fmla="*/ 0 w 14"/>
                <a:gd name="T3" fmla="*/ 1640 h 1647"/>
                <a:gd name="T4" fmla="*/ 0 w 14"/>
                <a:gd name="T5" fmla="*/ 7 h 1647"/>
                <a:gd name="T6" fmla="*/ 7 w 14"/>
                <a:gd name="T7" fmla="*/ 0 h 1647"/>
                <a:gd name="T8" fmla="*/ 14 w 14"/>
                <a:gd name="T9" fmla="*/ 7 h 1647"/>
                <a:gd name="T10" fmla="*/ 14 w 14"/>
                <a:gd name="T11" fmla="*/ 1640 h 1647"/>
                <a:gd name="T12" fmla="*/ 7 w 14"/>
                <a:gd name="T13" fmla="*/ 1647 h 1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47">
                  <a:moveTo>
                    <a:pt x="7" y="1647"/>
                  </a:moveTo>
                  <a:cubicBezTo>
                    <a:pt x="3" y="1647"/>
                    <a:pt x="0" y="1644"/>
                    <a:pt x="0" y="1640"/>
                  </a:cubicBezTo>
                  <a:lnTo>
                    <a:pt x="0" y="7"/>
                  </a:ln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lnTo>
                    <a:pt x="14" y="1640"/>
                  </a:lnTo>
                  <a:cubicBezTo>
                    <a:pt x="14" y="1644"/>
                    <a:pt x="11" y="1647"/>
                    <a:pt x="7" y="1647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8" name="Freeform 70">
              <a:extLst>
                <a:ext uri="{FF2B5EF4-FFF2-40B4-BE49-F238E27FC236}">
                  <a16:creationId xmlns:a16="http://schemas.microsoft.com/office/drawing/2014/main" id="{89886466-9F08-4C42-8C4F-74AA28A58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650" y="9980613"/>
              <a:ext cx="858838" cy="693738"/>
            </a:xfrm>
            <a:custGeom>
              <a:avLst/>
              <a:gdLst>
                <a:gd name="T0" fmla="*/ 1126 w 1127"/>
                <a:gd name="T1" fmla="*/ 76 h 911"/>
                <a:gd name="T2" fmla="*/ 1050 w 1127"/>
                <a:gd name="T3" fmla="*/ 1 h 911"/>
                <a:gd name="T4" fmla="*/ 568 w 1127"/>
                <a:gd name="T5" fmla="*/ 1 h 911"/>
                <a:gd name="T6" fmla="*/ 568 w 1127"/>
                <a:gd name="T7" fmla="*/ 1 h 911"/>
                <a:gd name="T8" fmla="*/ 568 w 1127"/>
                <a:gd name="T9" fmla="*/ 1 h 911"/>
                <a:gd name="T10" fmla="*/ 560 w 1127"/>
                <a:gd name="T11" fmla="*/ 1 h 911"/>
                <a:gd name="T12" fmla="*/ 560 w 1127"/>
                <a:gd name="T13" fmla="*/ 1 h 911"/>
                <a:gd name="T14" fmla="*/ 560 w 1127"/>
                <a:gd name="T15" fmla="*/ 1 h 911"/>
                <a:gd name="T16" fmla="*/ 77 w 1127"/>
                <a:gd name="T17" fmla="*/ 1 h 911"/>
                <a:gd name="T18" fmla="*/ 1 w 1127"/>
                <a:gd name="T19" fmla="*/ 76 h 911"/>
                <a:gd name="T20" fmla="*/ 0 w 1127"/>
                <a:gd name="T21" fmla="*/ 192 h 911"/>
                <a:gd name="T22" fmla="*/ 166 w 1127"/>
                <a:gd name="T23" fmla="*/ 799 h 911"/>
                <a:gd name="T24" fmla="*/ 288 w 1127"/>
                <a:gd name="T25" fmla="*/ 904 h 911"/>
                <a:gd name="T26" fmla="*/ 331 w 1127"/>
                <a:gd name="T27" fmla="*/ 910 h 911"/>
                <a:gd name="T28" fmla="*/ 331 w 1127"/>
                <a:gd name="T29" fmla="*/ 911 h 911"/>
                <a:gd name="T30" fmla="*/ 771 w 1127"/>
                <a:gd name="T31" fmla="*/ 911 h 911"/>
                <a:gd name="T32" fmla="*/ 771 w 1127"/>
                <a:gd name="T33" fmla="*/ 910 h 911"/>
                <a:gd name="T34" fmla="*/ 825 w 1127"/>
                <a:gd name="T35" fmla="*/ 904 h 911"/>
                <a:gd name="T36" fmla="*/ 953 w 1127"/>
                <a:gd name="T37" fmla="*/ 799 h 911"/>
                <a:gd name="T38" fmla="*/ 1127 w 1127"/>
                <a:gd name="T39" fmla="*/ 192 h 911"/>
                <a:gd name="T40" fmla="*/ 1126 w 1127"/>
                <a:gd name="T41" fmla="*/ 76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7" h="911">
                  <a:moveTo>
                    <a:pt x="1126" y="76"/>
                  </a:moveTo>
                  <a:cubicBezTo>
                    <a:pt x="1126" y="34"/>
                    <a:pt x="1092" y="1"/>
                    <a:pt x="1050" y="1"/>
                  </a:cubicBezTo>
                  <a:lnTo>
                    <a:pt x="568" y="1"/>
                  </a:lnTo>
                  <a:lnTo>
                    <a:pt x="568" y="1"/>
                  </a:lnTo>
                  <a:cubicBezTo>
                    <a:pt x="568" y="0"/>
                    <a:pt x="568" y="0"/>
                    <a:pt x="568" y="1"/>
                  </a:cubicBezTo>
                  <a:lnTo>
                    <a:pt x="560" y="1"/>
                  </a:lnTo>
                  <a:cubicBezTo>
                    <a:pt x="560" y="0"/>
                    <a:pt x="560" y="0"/>
                    <a:pt x="560" y="1"/>
                  </a:cubicBezTo>
                  <a:lnTo>
                    <a:pt x="560" y="1"/>
                  </a:lnTo>
                  <a:lnTo>
                    <a:pt x="77" y="1"/>
                  </a:lnTo>
                  <a:cubicBezTo>
                    <a:pt x="35" y="1"/>
                    <a:pt x="1" y="34"/>
                    <a:pt x="1" y="76"/>
                  </a:cubicBezTo>
                  <a:cubicBezTo>
                    <a:pt x="0" y="126"/>
                    <a:pt x="0" y="184"/>
                    <a:pt x="0" y="192"/>
                  </a:cubicBezTo>
                  <a:cubicBezTo>
                    <a:pt x="4" y="407"/>
                    <a:pt x="37" y="617"/>
                    <a:pt x="166" y="799"/>
                  </a:cubicBezTo>
                  <a:cubicBezTo>
                    <a:pt x="196" y="842"/>
                    <a:pt x="232" y="889"/>
                    <a:pt x="288" y="904"/>
                  </a:cubicBezTo>
                  <a:cubicBezTo>
                    <a:pt x="302" y="908"/>
                    <a:pt x="316" y="909"/>
                    <a:pt x="331" y="910"/>
                  </a:cubicBezTo>
                  <a:lnTo>
                    <a:pt x="331" y="911"/>
                  </a:lnTo>
                  <a:lnTo>
                    <a:pt x="771" y="911"/>
                  </a:lnTo>
                  <a:lnTo>
                    <a:pt x="771" y="910"/>
                  </a:lnTo>
                  <a:cubicBezTo>
                    <a:pt x="790" y="910"/>
                    <a:pt x="808" y="908"/>
                    <a:pt x="825" y="904"/>
                  </a:cubicBezTo>
                  <a:cubicBezTo>
                    <a:pt x="884" y="889"/>
                    <a:pt x="921" y="842"/>
                    <a:pt x="953" y="799"/>
                  </a:cubicBezTo>
                  <a:cubicBezTo>
                    <a:pt x="1089" y="617"/>
                    <a:pt x="1123" y="407"/>
                    <a:pt x="1127" y="192"/>
                  </a:cubicBezTo>
                  <a:cubicBezTo>
                    <a:pt x="1127" y="184"/>
                    <a:pt x="1127" y="126"/>
                    <a:pt x="1126" y="76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9" name="Freeform 71">
              <a:extLst>
                <a:ext uri="{FF2B5EF4-FFF2-40B4-BE49-F238E27FC236}">
                  <a16:creationId xmlns:a16="http://schemas.microsoft.com/office/drawing/2014/main" id="{F5ABF03F-CF06-43DF-AF1F-834D2F52A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425" y="10671175"/>
              <a:ext cx="1978025" cy="788988"/>
            </a:xfrm>
            <a:custGeom>
              <a:avLst/>
              <a:gdLst>
                <a:gd name="T0" fmla="*/ 2592 w 2599"/>
                <a:gd name="T1" fmla="*/ 1037 h 1037"/>
                <a:gd name="T2" fmla="*/ 2585 w 2599"/>
                <a:gd name="T3" fmla="*/ 1030 h 1037"/>
                <a:gd name="T4" fmla="*/ 2585 w 2599"/>
                <a:gd name="T5" fmla="*/ 14 h 1037"/>
                <a:gd name="T6" fmla="*/ 13 w 2599"/>
                <a:gd name="T7" fmla="*/ 14 h 1037"/>
                <a:gd name="T8" fmla="*/ 13 w 2599"/>
                <a:gd name="T9" fmla="*/ 1030 h 1037"/>
                <a:gd name="T10" fmla="*/ 6 w 2599"/>
                <a:gd name="T11" fmla="*/ 1037 h 1037"/>
                <a:gd name="T12" fmla="*/ 0 w 2599"/>
                <a:gd name="T13" fmla="*/ 1030 h 1037"/>
                <a:gd name="T14" fmla="*/ 0 w 2599"/>
                <a:gd name="T15" fmla="*/ 0 h 1037"/>
                <a:gd name="T16" fmla="*/ 2599 w 2599"/>
                <a:gd name="T17" fmla="*/ 0 h 1037"/>
                <a:gd name="T18" fmla="*/ 2599 w 2599"/>
                <a:gd name="T19" fmla="*/ 1030 h 1037"/>
                <a:gd name="T20" fmla="*/ 2592 w 2599"/>
                <a:gd name="T21" fmla="*/ 1037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9" h="1037">
                  <a:moveTo>
                    <a:pt x="2592" y="1037"/>
                  </a:moveTo>
                  <a:cubicBezTo>
                    <a:pt x="2588" y="1037"/>
                    <a:pt x="2585" y="1034"/>
                    <a:pt x="2585" y="1030"/>
                  </a:cubicBezTo>
                  <a:lnTo>
                    <a:pt x="2585" y="14"/>
                  </a:lnTo>
                  <a:lnTo>
                    <a:pt x="13" y="14"/>
                  </a:lnTo>
                  <a:lnTo>
                    <a:pt x="13" y="1030"/>
                  </a:lnTo>
                  <a:cubicBezTo>
                    <a:pt x="13" y="1034"/>
                    <a:pt x="10" y="1037"/>
                    <a:pt x="6" y="1037"/>
                  </a:cubicBezTo>
                  <a:cubicBezTo>
                    <a:pt x="3" y="1037"/>
                    <a:pt x="0" y="1034"/>
                    <a:pt x="0" y="1030"/>
                  </a:cubicBezTo>
                  <a:lnTo>
                    <a:pt x="0" y="0"/>
                  </a:lnTo>
                  <a:lnTo>
                    <a:pt x="2599" y="0"/>
                  </a:lnTo>
                  <a:lnTo>
                    <a:pt x="2599" y="1030"/>
                  </a:lnTo>
                  <a:cubicBezTo>
                    <a:pt x="2599" y="1034"/>
                    <a:pt x="2596" y="1037"/>
                    <a:pt x="2592" y="1037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0" name="Freeform 72">
              <a:extLst>
                <a:ext uri="{FF2B5EF4-FFF2-40B4-BE49-F238E27FC236}">
                  <a16:creationId xmlns:a16="http://schemas.microsoft.com/office/drawing/2014/main" id="{DB5F3F4F-9779-4C68-922F-449ED4652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163" y="11453813"/>
              <a:ext cx="14193838" cy="11113"/>
            </a:xfrm>
            <a:custGeom>
              <a:avLst/>
              <a:gdLst>
                <a:gd name="T0" fmla="*/ 18643 w 18650"/>
                <a:gd name="T1" fmla="*/ 14 h 14"/>
                <a:gd name="T2" fmla="*/ 7 w 18650"/>
                <a:gd name="T3" fmla="*/ 14 h 14"/>
                <a:gd name="T4" fmla="*/ 0 w 18650"/>
                <a:gd name="T5" fmla="*/ 7 h 14"/>
                <a:gd name="T6" fmla="*/ 7 w 18650"/>
                <a:gd name="T7" fmla="*/ 0 h 14"/>
                <a:gd name="T8" fmla="*/ 18643 w 18650"/>
                <a:gd name="T9" fmla="*/ 0 h 14"/>
                <a:gd name="T10" fmla="*/ 18650 w 18650"/>
                <a:gd name="T11" fmla="*/ 7 h 14"/>
                <a:gd name="T12" fmla="*/ 18643 w 18650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50" h="14">
                  <a:moveTo>
                    <a:pt x="18643" y="14"/>
                  </a:moveTo>
                  <a:lnTo>
                    <a:pt x="7" y="14"/>
                  </a:ln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lnTo>
                    <a:pt x="18643" y="0"/>
                  </a:lnTo>
                  <a:cubicBezTo>
                    <a:pt x="18647" y="0"/>
                    <a:pt x="18650" y="3"/>
                    <a:pt x="18650" y="7"/>
                  </a:cubicBezTo>
                  <a:cubicBezTo>
                    <a:pt x="18650" y="11"/>
                    <a:pt x="18647" y="14"/>
                    <a:pt x="18643" y="14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1" name="Freeform 73">
              <a:extLst>
                <a:ext uri="{FF2B5EF4-FFF2-40B4-BE49-F238E27FC236}">
                  <a16:creationId xmlns:a16="http://schemas.microsoft.com/office/drawing/2014/main" id="{7B4A0288-E2CE-4637-A8DE-98E439ECA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1413" y="6619875"/>
              <a:ext cx="1384300" cy="3065463"/>
            </a:xfrm>
            <a:custGeom>
              <a:avLst/>
              <a:gdLst>
                <a:gd name="T0" fmla="*/ 692 w 1820"/>
                <a:gd name="T1" fmla="*/ 3914 h 4029"/>
                <a:gd name="T2" fmla="*/ 704 w 1820"/>
                <a:gd name="T3" fmla="*/ 3919 h 4029"/>
                <a:gd name="T4" fmla="*/ 1342 w 1820"/>
                <a:gd name="T5" fmla="*/ 3967 h 4029"/>
                <a:gd name="T6" fmla="*/ 1698 w 1820"/>
                <a:gd name="T7" fmla="*/ 3389 h 4029"/>
                <a:gd name="T8" fmla="*/ 1504 w 1820"/>
                <a:gd name="T9" fmla="*/ 3060 h 4029"/>
                <a:gd name="T10" fmla="*/ 1648 w 1820"/>
                <a:gd name="T11" fmla="*/ 2769 h 4029"/>
                <a:gd name="T12" fmla="*/ 1749 w 1820"/>
                <a:gd name="T13" fmla="*/ 2472 h 4029"/>
                <a:gd name="T14" fmla="*/ 1415 w 1820"/>
                <a:gd name="T15" fmla="*/ 2144 h 4029"/>
                <a:gd name="T16" fmla="*/ 1564 w 1820"/>
                <a:gd name="T17" fmla="*/ 1752 h 4029"/>
                <a:gd name="T18" fmla="*/ 1663 w 1820"/>
                <a:gd name="T19" fmla="*/ 1358 h 4029"/>
                <a:gd name="T20" fmla="*/ 1389 w 1820"/>
                <a:gd name="T21" fmla="*/ 1152 h 4029"/>
                <a:gd name="T22" fmla="*/ 1413 w 1820"/>
                <a:gd name="T23" fmla="*/ 815 h 4029"/>
                <a:gd name="T24" fmla="*/ 1351 w 1820"/>
                <a:gd name="T25" fmla="*/ 258 h 4029"/>
                <a:gd name="T26" fmla="*/ 723 w 1820"/>
                <a:gd name="T27" fmla="*/ 86 h 4029"/>
                <a:gd name="T28" fmla="*/ 430 w 1820"/>
                <a:gd name="T29" fmla="*/ 434 h 4029"/>
                <a:gd name="T30" fmla="*/ 420 w 1820"/>
                <a:gd name="T31" fmla="*/ 853 h 4029"/>
                <a:gd name="T32" fmla="*/ 545 w 1820"/>
                <a:gd name="T33" fmla="*/ 1354 h 4029"/>
                <a:gd name="T34" fmla="*/ 152 w 1820"/>
                <a:gd name="T35" fmla="*/ 1782 h 4029"/>
                <a:gd name="T36" fmla="*/ 97 w 1820"/>
                <a:gd name="T37" fmla="*/ 2110 h 4029"/>
                <a:gd name="T38" fmla="*/ 532 w 1820"/>
                <a:gd name="T39" fmla="*/ 2577 h 4029"/>
                <a:gd name="T40" fmla="*/ 230 w 1820"/>
                <a:gd name="T41" fmla="*/ 2970 h 4029"/>
                <a:gd name="T42" fmla="*/ 692 w 1820"/>
                <a:gd name="T43" fmla="*/ 3914 h 4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20" h="4029">
                  <a:moveTo>
                    <a:pt x="692" y="3914"/>
                  </a:moveTo>
                  <a:cubicBezTo>
                    <a:pt x="696" y="3915"/>
                    <a:pt x="700" y="3917"/>
                    <a:pt x="704" y="3919"/>
                  </a:cubicBezTo>
                  <a:cubicBezTo>
                    <a:pt x="902" y="3998"/>
                    <a:pt x="1134" y="4029"/>
                    <a:pt x="1342" y="3967"/>
                  </a:cubicBezTo>
                  <a:cubicBezTo>
                    <a:pt x="1595" y="3891"/>
                    <a:pt x="1820" y="3645"/>
                    <a:pt x="1698" y="3389"/>
                  </a:cubicBezTo>
                  <a:cubicBezTo>
                    <a:pt x="1643" y="3275"/>
                    <a:pt x="1515" y="3181"/>
                    <a:pt x="1504" y="3060"/>
                  </a:cubicBezTo>
                  <a:cubicBezTo>
                    <a:pt x="1495" y="2954"/>
                    <a:pt x="1576" y="2859"/>
                    <a:pt x="1648" y="2769"/>
                  </a:cubicBezTo>
                  <a:cubicBezTo>
                    <a:pt x="1720" y="2680"/>
                    <a:pt x="1788" y="2574"/>
                    <a:pt x="1749" y="2472"/>
                  </a:cubicBezTo>
                  <a:cubicBezTo>
                    <a:pt x="1697" y="2336"/>
                    <a:pt x="1479" y="2277"/>
                    <a:pt x="1415" y="2144"/>
                  </a:cubicBezTo>
                  <a:cubicBezTo>
                    <a:pt x="1351" y="2011"/>
                    <a:pt x="1464" y="1870"/>
                    <a:pt x="1564" y="1752"/>
                  </a:cubicBezTo>
                  <a:cubicBezTo>
                    <a:pt x="1665" y="1635"/>
                    <a:pt x="1759" y="1478"/>
                    <a:pt x="1663" y="1358"/>
                  </a:cubicBezTo>
                  <a:cubicBezTo>
                    <a:pt x="1595" y="1273"/>
                    <a:pt x="1452" y="1239"/>
                    <a:pt x="1389" y="1152"/>
                  </a:cubicBezTo>
                  <a:cubicBezTo>
                    <a:pt x="1315" y="1052"/>
                    <a:pt x="1374" y="927"/>
                    <a:pt x="1413" y="815"/>
                  </a:cubicBezTo>
                  <a:cubicBezTo>
                    <a:pt x="1478" y="630"/>
                    <a:pt x="1479" y="421"/>
                    <a:pt x="1351" y="258"/>
                  </a:cubicBezTo>
                  <a:cubicBezTo>
                    <a:pt x="1223" y="94"/>
                    <a:pt x="940" y="0"/>
                    <a:pt x="723" y="86"/>
                  </a:cubicBezTo>
                  <a:cubicBezTo>
                    <a:pt x="560" y="150"/>
                    <a:pt x="471" y="293"/>
                    <a:pt x="430" y="434"/>
                  </a:cubicBezTo>
                  <a:cubicBezTo>
                    <a:pt x="391" y="571"/>
                    <a:pt x="388" y="714"/>
                    <a:pt x="420" y="853"/>
                  </a:cubicBezTo>
                  <a:cubicBezTo>
                    <a:pt x="458" y="1016"/>
                    <a:pt x="608" y="1173"/>
                    <a:pt x="545" y="1354"/>
                  </a:cubicBezTo>
                  <a:cubicBezTo>
                    <a:pt x="482" y="1535"/>
                    <a:pt x="271" y="1637"/>
                    <a:pt x="152" y="1782"/>
                  </a:cubicBezTo>
                  <a:cubicBezTo>
                    <a:pt x="72" y="1879"/>
                    <a:pt x="29" y="2008"/>
                    <a:pt x="97" y="2110"/>
                  </a:cubicBezTo>
                  <a:cubicBezTo>
                    <a:pt x="223" y="2302"/>
                    <a:pt x="600" y="2307"/>
                    <a:pt x="532" y="2577"/>
                  </a:cubicBezTo>
                  <a:cubicBezTo>
                    <a:pt x="490" y="2747"/>
                    <a:pt x="316" y="2825"/>
                    <a:pt x="230" y="2970"/>
                  </a:cubicBezTo>
                  <a:cubicBezTo>
                    <a:pt x="0" y="3357"/>
                    <a:pt x="306" y="3753"/>
                    <a:pt x="692" y="3914"/>
                  </a:cubicBezTo>
                  <a:close/>
                </a:path>
              </a:pathLst>
            </a:custGeom>
            <a:solidFill>
              <a:srgbClr val="40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2" name="Freeform 74">
              <a:extLst>
                <a:ext uri="{FF2B5EF4-FFF2-40B4-BE49-F238E27FC236}">
                  <a16:creationId xmlns:a16="http://schemas.microsoft.com/office/drawing/2014/main" id="{E2AF3E0E-BEDF-420F-A5BE-1585904B6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4775" y="9748838"/>
              <a:ext cx="1030288" cy="1703388"/>
            </a:xfrm>
            <a:custGeom>
              <a:avLst/>
              <a:gdLst>
                <a:gd name="T0" fmla="*/ 677 w 1354"/>
                <a:gd name="T1" fmla="*/ 0 h 2237"/>
                <a:gd name="T2" fmla="*/ 65 w 1354"/>
                <a:gd name="T3" fmla="*/ 0 h 2237"/>
                <a:gd name="T4" fmla="*/ 7 w 1354"/>
                <a:gd name="T5" fmla="*/ 69 h 2237"/>
                <a:gd name="T6" fmla="*/ 391 w 1354"/>
                <a:gd name="T7" fmla="*/ 2237 h 2237"/>
                <a:gd name="T8" fmla="*/ 677 w 1354"/>
                <a:gd name="T9" fmla="*/ 2237 h 2237"/>
                <a:gd name="T10" fmla="*/ 963 w 1354"/>
                <a:gd name="T11" fmla="*/ 2237 h 2237"/>
                <a:gd name="T12" fmla="*/ 1348 w 1354"/>
                <a:gd name="T13" fmla="*/ 69 h 2237"/>
                <a:gd name="T14" fmla="*/ 1290 w 1354"/>
                <a:gd name="T15" fmla="*/ 0 h 2237"/>
                <a:gd name="T16" fmla="*/ 677 w 1354"/>
                <a:gd name="T17" fmla="*/ 0 h 2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4" h="2237">
                  <a:moveTo>
                    <a:pt x="677" y="0"/>
                  </a:moveTo>
                  <a:lnTo>
                    <a:pt x="65" y="0"/>
                  </a:lnTo>
                  <a:cubicBezTo>
                    <a:pt x="28" y="0"/>
                    <a:pt x="0" y="33"/>
                    <a:pt x="7" y="69"/>
                  </a:cubicBezTo>
                  <a:lnTo>
                    <a:pt x="391" y="2237"/>
                  </a:lnTo>
                  <a:lnTo>
                    <a:pt x="677" y="2237"/>
                  </a:lnTo>
                  <a:lnTo>
                    <a:pt x="963" y="2237"/>
                  </a:lnTo>
                  <a:lnTo>
                    <a:pt x="1348" y="69"/>
                  </a:lnTo>
                  <a:cubicBezTo>
                    <a:pt x="1354" y="33"/>
                    <a:pt x="1326" y="0"/>
                    <a:pt x="1290" y="0"/>
                  </a:cubicBezTo>
                  <a:lnTo>
                    <a:pt x="677" y="0"/>
                  </a:ln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3" name="Freeform 75">
              <a:extLst>
                <a:ext uri="{FF2B5EF4-FFF2-40B4-BE49-F238E27FC236}">
                  <a16:creationId xmlns:a16="http://schemas.microsoft.com/office/drawing/2014/main" id="{DF5BC1D9-740C-4552-A425-41A4D0C00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9125" y="7226300"/>
              <a:ext cx="9525" cy="2647950"/>
            </a:xfrm>
            <a:custGeom>
              <a:avLst/>
              <a:gdLst>
                <a:gd name="T0" fmla="*/ 7 w 13"/>
                <a:gd name="T1" fmla="*/ 3479 h 3479"/>
                <a:gd name="T2" fmla="*/ 0 w 13"/>
                <a:gd name="T3" fmla="*/ 3473 h 3479"/>
                <a:gd name="T4" fmla="*/ 0 w 13"/>
                <a:gd name="T5" fmla="*/ 7 h 3479"/>
                <a:gd name="T6" fmla="*/ 7 w 13"/>
                <a:gd name="T7" fmla="*/ 0 h 3479"/>
                <a:gd name="T8" fmla="*/ 13 w 13"/>
                <a:gd name="T9" fmla="*/ 7 h 3479"/>
                <a:gd name="T10" fmla="*/ 13 w 13"/>
                <a:gd name="T11" fmla="*/ 3473 h 3479"/>
                <a:gd name="T12" fmla="*/ 7 w 13"/>
                <a:gd name="T13" fmla="*/ 3479 h 3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479">
                  <a:moveTo>
                    <a:pt x="7" y="3479"/>
                  </a:moveTo>
                  <a:cubicBezTo>
                    <a:pt x="3" y="3479"/>
                    <a:pt x="0" y="3476"/>
                    <a:pt x="0" y="3473"/>
                  </a:cubicBezTo>
                  <a:lnTo>
                    <a:pt x="0" y="7"/>
                  </a:ln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lnTo>
                    <a:pt x="13" y="3473"/>
                  </a:lnTo>
                  <a:cubicBezTo>
                    <a:pt x="13" y="3476"/>
                    <a:pt x="10" y="3479"/>
                    <a:pt x="7" y="3479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4" name="Freeform 77">
              <a:extLst>
                <a:ext uri="{FF2B5EF4-FFF2-40B4-BE49-F238E27FC236}">
                  <a16:creationId xmlns:a16="http://schemas.microsoft.com/office/drawing/2014/main" id="{E9D0A8F1-09E9-45A4-BA70-5D4643F39A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79338" y="5397500"/>
              <a:ext cx="1106488" cy="741363"/>
            </a:xfrm>
            <a:custGeom>
              <a:avLst/>
              <a:gdLst>
                <a:gd name="T0" fmla="*/ 65 w 1455"/>
                <a:gd name="T1" fmla="*/ 14 h 975"/>
                <a:gd name="T2" fmla="*/ 14 w 1455"/>
                <a:gd name="T3" fmla="*/ 61 h 975"/>
                <a:gd name="T4" fmla="*/ 14 w 1455"/>
                <a:gd name="T5" fmla="*/ 732 h 975"/>
                <a:gd name="T6" fmla="*/ 14 w 1455"/>
                <a:gd name="T7" fmla="*/ 740 h 975"/>
                <a:gd name="T8" fmla="*/ 24 w 1455"/>
                <a:gd name="T9" fmla="*/ 781 h 975"/>
                <a:gd name="T10" fmla="*/ 47 w 1455"/>
                <a:gd name="T11" fmla="*/ 798 h 975"/>
                <a:gd name="T12" fmla="*/ 76 w 1455"/>
                <a:gd name="T13" fmla="*/ 847 h 975"/>
                <a:gd name="T14" fmla="*/ 76 w 1455"/>
                <a:gd name="T15" fmla="*/ 958 h 975"/>
                <a:gd name="T16" fmla="*/ 272 w 1455"/>
                <a:gd name="T17" fmla="*/ 825 h 975"/>
                <a:gd name="T18" fmla="*/ 322 w 1455"/>
                <a:gd name="T19" fmla="*/ 809 h 975"/>
                <a:gd name="T20" fmla="*/ 1391 w 1455"/>
                <a:gd name="T21" fmla="*/ 809 h 975"/>
                <a:gd name="T22" fmla="*/ 1442 w 1455"/>
                <a:gd name="T23" fmla="*/ 763 h 975"/>
                <a:gd name="T24" fmla="*/ 1442 w 1455"/>
                <a:gd name="T25" fmla="*/ 61 h 975"/>
                <a:gd name="T26" fmla="*/ 1391 w 1455"/>
                <a:gd name="T27" fmla="*/ 14 h 975"/>
                <a:gd name="T28" fmla="*/ 65 w 1455"/>
                <a:gd name="T29" fmla="*/ 14 h 975"/>
                <a:gd name="T30" fmla="*/ 69 w 1455"/>
                <a:gd name="T31" fmla="*/ 975 h 975"/>
                <a:gd name="T32" fmla="*/ 66 w 1455"/>
                <a:gd name="T33" fmla="*/ 975 h 975"/>
                <a:gd name="T34" fmla="*/ 63 w 1455"/>
                <a:gd name="T35" fmla="*/ 973 h 975"/>
                <a:gd name="T36" fmla="*/ 62 w 1455"/>
                <a:gd name="T37" fmla="*/ 968 h 975"/>
                <a:gd name="T38" fmla="*/ 62 w 1455"/>
                <a:gd name="T39" fmla="*/ 847 h 975"/>
                <a:gd name="T40" fmla="*/ 41 w 1455"/>
                <a:gd name="T41" fmla="*/ 810 h 975"/>
                <a:gd name="T42" fmla="*/ 14 w 1455"/>
                <a:gd name="T43" fmla="*/ 791 h 975"/>
                <a:gd name="T44" fmla="*/ 0 w 1455"/>
                <a:gd name="T45" fmla="*/ 740 h 975"/>
                <a:gd name="T46" fmla="*/ 1 w 1455"/>
                <a:gd name="T47" fmla="*/ 732 h 975"/>
                <a:gd name="T48" fmla="*/ 1 w 1455"/>
                <a:gd name="T49" fmla="*/ 61 h 975"/>
                <a:gd name="T50" fmla="*/ 65 w 1455"/>
                <a:gd name="T51" fmla="*/ 0 h 975"/>
                <a:gd name="T52" fmla="*/ 1391 w 1455"/>
                <a:gd name="T53" fmla="*/ 0 h 975"/>
                <a:gd name="T54" fmla="*/ 1455 w 1455"/>
                <a:gd name="T55" fmla="*/ 61 h 975"/>
                <a:gd name="T56" fmla="*/ 1455 w 1455"/>
                <a:gd name="T57" fmla="*/ 763 h 975"/>
                <a:gd name="T58" fmla="*/ 1391 w 1455"/>
                <a:gd name="T59" fmla="*/ 823 h 975"/>
                <a:gd name="T60" fmla="*/ 322 w 1455"/>
                <a:gd name="T61" fmla="*/ 823 h 975"/>
                <a:gd name="T62" fmla="*/ 280 w 1455"/>
                <a:gd name="T63" fmla="*/ 836 h 975"/>
                <a:gd name="T64" fmla="*/ 69 w 1455"/>
                <a:gd name="T65" fmla="*/ 975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55" h="975">
                  <a:moveTo>
                    <a:pt x="65" y="14"/>
                  </a:moveTo>
                  <a:cubicBezTo>
                    <a:pt x="37" y="14"/>
                    <a:pt x="14" y="35"/>
                    <a:pt x="14" y="61"/>
                  </a:cubicBezTo>
                  <a:lnTo>
                    <a:pt x="14" y="732"/>
                  </a:lnTo>
                  <a:cubicBezTo>
                    <a:pt x="14" y="735"/>
                    <a:pt x="14" y="738"/>
                    <a:pt x="14" y="740"/>
                  </a:cubicBezTo>
                  <a:cubicBezTo>
                    <a:pt x="14" y="756"/>
                    <a:pt x="14" y="770"/>
                    <a:pt x="24" y="781"/>
                  </a:cubicBezTo>
                  <a:cubicBezTo>
                    <a:pt x="30" y="788"/>
                    <a:pt x="39" y="793"/>
                    <a:pt x="47" y="798"/>
                  </a:cubicBezTo>
                  <a:cubicBezTo>
                    <a:pt x="65" y="808"/>
                    <a:pt x="76" y="827"/>
                    <a:pt x="76" y="847"/>
                  </a:cubicBezTo>
                  <a:lnTo>
                    <a:pt x="76" y="958"/>
                  </a:lnTo>
                  <a:cubicBezTo>
                    <a:pt x="96" y="947"/>
                    <a:pt x="155" y="908"/>
                    <a:pt x="272" y="825"/>
                  </a:cubicBezTo>
                  <a:cubicBezTo>
                    <a:pt x="287" y="815"/>
                    <a:pt x="304" y="809"/>
                    <a:pt x="322" y="809"/>
                  </a:cubicBezTo>
                  <a:lnTo>
                    <a:pt x="1391" y="809"/>
                  </a:lnTo>
                  <a:cubicBezTo>
                    <a:pt x="1419" y="809"/>
                    <a:pt x="1442" y="788"/>
                    <a:pt x="1442" y="763"/>
                  </a:cubicBezTo>
                  <a:lnTo>
                    <a:pt x="1442" y="61"/>
                  </a:lnTo>
                  <a:cubicBezTo>
                    <a:pt x="1442" y="35"/>
                    <a:pt x="1419" y="14"/>
                    <a:pt x="1391" y="14"/>
                  </a:cubicBezTo>
                  <a:lnTo>
                    <a:pt x="65" y="14"/>
                  </a:lnTo>
                  <a:close/>
                  <a:moveTo>
                    <a:pt x="69" y="975"/>
                  </a:moveTo>
                  <a:cubicBezTo>
                    <a:pt x="68" y="975"/>
                    <a:pt x="67" y="975"/>
                    <a:pt x="66" y="975"/>
                  </a:cubicBezTo>
                  <a:lnTo>
                    <a:pt x="63" y="973"/>
                  </a:lnTo>
                  <a:lnTo>
                    <a:pt x="62" y="968"/>
                  </a:lnTo>
                  <a:lnTo>
                    <a:pt x="62" y="847"/>
                  </a:lnTo>
                  <a:cubicBezTo>
                    <a:pt x="62" y="832"/>
                    <a:pt x="54" y="818"/>
                    <a:pt x="41" y="810"/>
                  </a:cubicBezTo>
                  <a:cubicBezTo>
                    <a:pt x="31" y="804"/>
                    <a:pt x="21" y="798"/>
                    <a:pt x="14" y="791"/>
                  </a:cubicBezTo>
                  <a:cubicBezTo>
                    <a:pt x="0" y="776"/>
                    <a:pt x="0" y="757"/>
                    <a:pt x="0" y="740"/>
                  </a:cubicBezTo>
                  <a:cubicBezTo>
                    <a:pt x="1" y="737"/>
                    <a:pt x="1" y="735"/>
                    <a:pt x="1" y="732"/>
                  </a:cubicBezTo>
                  <a:lnTo>
                    <a:pt x="1" y="61"/>
                  </a:lnTo>
                  <a:cubicBezTo>
                    <a:pt x="1" y="27"/>
                    <a:pt x="30" y="0"/>
                    <a:pt x="65" y="0"/>
                  </a:cubicBezTo>
                  <a:lnTo>
                    <a:pt x="1391" y="0"/>
                  </a:lnTo>
                  <a:cubicBezTo>
                    <a:pt x="1427" y="0"/>
                    <a:pt x="1455" y="27"/>
                    <a:pt x="1455" y="61"/>
                  </a:cubicBezTo>
                  <a:lnTo>
                    <a:pt x="1455" y="763"/>
                  </a:lnTo>
                  <a:cubicBezTo>
                    <a:pt x="1455" y="796"/>
                    <a:pt x="1427" y="823"/>
                    <a:pt x="1391" y="823"/>
                  </a:cubicBezTo>
                  <a:lnTo>
                    <a:pt x="322" y="823"/>
                  </a:lnTo>
                  <a:cubicBezTo>
                    <a:pt x="307" y="823"/>
                    <a:pt x="292" y="828"/>
                    <a:pt x="280" y="836"/>
                  </a:cubicBezTo>
                  <a:cubicBezTo>
                    <a:pt x="105" y="960"/>
                    <a:pt x="77" y="975"/>
                    <a:pt x="69" y="975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5" name="Freeform 79">
              <a:extLst>
                <a:ext uri="{FF2B5EF4-FFF2-40B4-BE49-F238E27FC236}">
                  <a16:creationId xmlns:a16="http://schemas.microsoft.com/office/drawing/2014/main" id="{1F650261-55EA-4FE1-9D61-E4CA91C2EB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660313" y="5637213"/>
              <a:ext cx="117475" cy="117475"/>
            </a:xfrm>
            <a:custGeom>
              <a:avLst/>
              <a:gdLst>
                <a:gd name="T0" fmla="*/ 76 w 153"/>
                <a:gd name="T1" fmla="*/ 14 h 153"/>
                <a:gd name="T2" fmla="*/ 13 w 153"/>
                <a:gd name="T3" fmla="*/ 77 h 153"/>
                <a:gd name="T4" fmla="*/ 76 w 153"/>
                <a:gd name="T5" fmla="*/ 139 h 153"/>
                <a:gd name="T6" fmla="*/ 139 w 153"/>
                <a:gd name="T7" fmla="*/ 77 h 153"/>
                <a:gd name="T8" fmla="*/ 76 w 153"/>
                <a:gd name="T9" fmla="*/ 14 h 153"/>
                <a:gd name="T10" fmla="*/ 76 w 153"/>
                <a:gd name="T11" fmla="*/ 153 h 153"/>
                <a:gd name="T12" fmla="*/ 0 w 153"/>
                <a:gd name="T13" fmla="*/ 77 h 153"/>
                <a:gd name="T14" fmla="*/ 76 w 153"/>
                <a:gd name="T15" fmla="*/ 0 h 153"/>
                <a:gd name="T16" fmla="*/ 153 w 153"/>
                <a:gd name="T17" fmla="*/ 77 h 153"/>
                <a:gd name="T18" fmla="*/ 76 w 153"/>
                <a:gd name="T1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153">
                  <a:moveTo>
                    <a:pt x="76" y="14"/>
                  </a:moveTo>
                  <a:cubicBezTo>
                    <a:pt x="42" y="14"/>
                    <a:pt x="13" y="42"/>
                    <a:pt x="13" y="77"/>
                  </a:cubicBezTo>
                  <a:cubicBezTo>
                    <a:pt x="13" y="111"/>
                    <a:pt x="42" y="139"/>
                    <a:pt x="76" y="139"/>
                  </a:cubicBezTo>
                  <a:cubicBezTo>
                    <a:pt x="111" y="139"/>
                    <a:pt x="139" y="111"/>
                    <a:pt x="139" y="77"/>
                  </a:cubicBezTo>
                  <a:cubicBezTo>
                    <a:pt x="139" y="42"/>
                    <a:pt x="111" y="14"/>
                    <a:pt x="76" y="14"/>
                  </a:cubicBezTo>
                  <a:close/>
                  <a:moveTo>
                    <a:pt x="76" y="153"/>
                  </a:moveTo>
                  <a:cubicBezTo>
                    <a:pt x="34" y="153"/>
                    <a:pt x="0" y="119"/>
                    <a:pt x="0" y="77"/>
                  </a:cubicBezTo>
                  <a:cubicBezTo>
                    <a:pt x="0" y="34"/>
                    <a:pt x="34" y="0"/>
                    <a:pt x="76" y="0"/>
                  </a:cubicBezTo>
                  <a:cubicBezTo>
                    <a:pt x="119" y="0"/>
                    <a:pt x="153" y="34"/>
                    <a:pt x="153" y="77"/>
                  </a:cubicBezTo>
                  <a:cubicBezTo>
                    <a:pt x="153" y="119"/>
                    <a:pt x="119" y="153"/>
                    <a:pt x="76" y="153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6" name="Freeform 81">
              <a:extLst>
                <a:ext uri="{FF2B5EF4-FFF2-40B4-BE49-F238E27FC236}">
                  <a16:creationId xmlns:a16="http://schemas.microsoft.com/office/drawing/2014/main" id="{5E7A1E4C-4F4E-4FE3-A18C-B0EE177B32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979400" y="5637213"/>
              <a:ext cx="115888" cy="117475"/>
            </a:xfrm>
            <a:custGeom>
              <a:avLst/>
              <a:gdLst>
                <a:gd name="T0" fmla="*/ 77 w 154"/>
                <a:gd name="T1" fmla="*/ 14 h 153"/>
                <a:gd name="T2" fmla="*/ 14 w 154"/>
                <a:gd name="T3" fmla="*/ 77 h 153"/>
                <a:gd name="T4" fmla="*/ 77 w 154"/>
                <a:gd name="T5" fmla="*/ 139 h 153"/>
                <a:gd name="T6" fmla="*/ 140 w 154"/>
                <a:gd name="T7" fmla="*/ 77 h 153"/>
                <a:gd name="T8" fmla="*/ 77 w 154"/>
                <a:gd name="T9" fmla="*/ 14 h 153"/>
                <a:gd name="T10" fmla="*/ 77 w 154"/>
                <a:gd name="T11" fmla="*/ 153 h 153"/>
                <a:gd name="T12" fmla="*/ 0 w 154"/>
                <a:gd name="T13" fmla="*/ 77 h 153"/>
                <a:gd name="T14" fmla="*/ 77 w 154"/>
                <a:gd name="T15" fmla="*/ 0 h 153"/>
                <a:gd name="T16" fmla="*/ 154 w 154"/>
                <a:gd name="T17" fmla="*/ 77 h 153"/>
                <a:gd name="T18" fmla="*/ 77 w 154"/>
                <a:gd name="T1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3">
                  <a:moveTo>
                    <a:pt x="77" y="14"/>
                  </a:moveTo>
                  <a:cubicBezTo>
                    <a:pt x="42" y="14"/>
                    <a:pt x="14" y="42"/>
                    <a:pt x="14" y="77"/>
                  </a:cubicBezTo>
                  <a:cubicBezTo>
                    <a:pt x="14" y="111"/>
                    <a:pt x="42" y="139"/>
                    <a:pt x="77" y="139"/>
                  </a:cubicBezTo>
                  <a:cubicBezTo>
                    <a:pt x="112" y="139"/>
                    <a:pt x="140" y="111"/>
                    <a:pt x="140" y="77"/>
                  </a:cubicBezTo>
                  <a:cubicBezTo>
                    <a:pt x="140" y="42"/>
                    <a:pt x="112" y="14"/>
                    <a:pt x="77" y="14"/>
                  </a:cubicBezTo>
                  <a:close/>
                  <a:moveTo>
                    <a:pt x="77" y="153"/>
                  </a:moveTo>
                  <a:cubicBezTo>
                    <a:pt x="35" y="153"/>
                    <a:pt x="0" y="119"/>
                    <a:pt x="0" y="77"/>
                  </a:cubicBezTo>
                  <a:cubicBezTo>
                    <a:pt x="0" y="34"/>
                    <a:pt x="35" y="0"/>
                    <a:pt x="77" y="0"/>
                  </a:cubicBezTo>
                  <a:cubicBezTo>
                    <a:pt x="119" y="0"/>
                    <a:pt x="154" y="34"/>
                    <a:pt x="154" y="77"/>
                  </a:cubicBezTo>
                  <a:cubicBezTo>
                    <a:pt x="154" y="119"/>
                    <a:pt x="119" y="153"/>
                    <a:pt x="77" y="153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7" name="Freeform 83">
              <a:extLst>
                <a:ext uri="{FF2B5EF4-FFF2-40B4-BE49-F238E27FC236}">
                  <a16:creationId xmlns:a16="http://schemas.microsoft.com/office/drawing/2014/main" id="{966A800E-7894-45D5-993B-1CBC66CF20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298488" y="5637213"/>
              <a:ext cx="115888" cy="117475"/>
            </a:xfrm>
            <a:custGeom>
              <a:avLst/>
              <a:gdLst>
                <a:gd name="T0" fmla="*/ 77 w 153"/>
                <a:gd name="T1" fmla="*/ 14 h 153"/>
                <a:gd name="T2" fmla="*/ 14 w 153"/>
                <a:gd name="T3" fmla="*/ 77 h 153"/>
                <a:gd name="T4" fmla="*/ 77 w 153"/>
                <a:gd name="T5" fmla="*/ 139 h 153"/>
                <a:gd name="T6" fmla="*/ 140 w 153"/>
                <a:gd name="T7" fmla="*/ 77 h 153"/>
                <a:gd name="T8" fmla="*/ 77 w 153"/>
                <a:gd name="T9" fmla="*/ 14 h 153"/>
                <a:gd name="T10" fmla="*/ 77 w 153"/>
                <a:gd name="T11" fmla="*/ 153 h 153"/>
                <a:gd name="T12" fmla="*/ 0 w 153"/>
                <a:gd name="T13" fmla="*/ 77 h 153"/>
                <a:gd name="T14" fmla="*/ 77 w 153"/>
                <a:gd name="T15" fmla="*/ 0 h 153"/>
                <a:gd name="T16" fmla="*/ 153 w 153"/>
                <a:gd name="T17" fmla="*/ 77 h 153"/>
                <a:gd name="T18" fmla="*/ 77 w 153"/>
                <a:gd name="T1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153">
                  <a:moveTo>
                    <a:pt x="77" y="14"/>
                  </a:moveTo>
                  <a:cubicBezTo>
                    <a:pt x="42" y="14"/>
                    <a:pt x="14" y="42"/>
                    <a:pt x="14" y="77"/>
                  </a:cubicBezTo>
                  <a:cubicBezTo>
                    <a:pt x="14" y="111"/>
                    <a:pt x="42" y="139"/>
                    <a:pt x="77" y="139"/>
                  </a:cubicBezTo>
                  <a:cubicBezTo>
                    <a:pt x="112" y="139"/>
                    <a:pt x="140" y="111"/>
                    <a:pt x="140" y="77"/>
                  </a:cubicBezTo>
                  <a:cubicBezTo>
                    <a:pt x="140" y="42"/>
                    <a:pt x="112" y="14"/>
                    <a:pt x="77" y="14"/>
                  </a:cubicBezTo>
                  <a:close/>
                  <a:moveTo>
                    <a:pt x="77" y="153"/>
                  </a:moveTo>
                  <a:cubicBezTo>
                    <a:pt x="35" y="153"/>
                    <a:pt x="0" y="119"/>
                    <a:pt x="0" y="77"/>
                  </a:cubicBezTo>
                  <a:cubicBezTo>
                    <a:pt x="0" y="34"/>
                    <a:pt x="35" y="0"/>
                    <a:pt x="77" y="0"/>
                  </a:cubicBezTo>
                  <a:cubicBezTo>
                    <a:pt x="119" y="0"/>
                    <a:pt x="153" y="34"/>
                    <a:pt x="153" y="77"/>
                  </a:cubicBezTo>
                  <a:cubicBezTo>
                    <a:pt x="153" y="119"/>
                    <a:pt x="119" y="153"/>
                    <a:pt x="77" y="153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8" name="Oval 84">
              <a:extLst>
                <a:ext uri="{FF2B5EF4-FFF2-40B4-BE49-F238E27FC236}">
                  <a16:creationId xmlns:a16="http://schemas.microsoft.com/office/drawing/2014/main" id="{D7D50756-E326-42A7-8FF7-58CAE856B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613" y="6767513"/>
              <a:ext cx="1050925" cy="1049338"/>
            </a:xfrm>
            <a:prstGeom prst="ellipse">
              <a:avLst/>
            </a:prstGeom>
            <a:solidFill>
              <a:srgbClr val="E5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49481920-4272-49A8-A2F5-3D27FEC0F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469" y="7228330"/>
              <a:ext cx="419167" cy="462377"/>
            </a:xfrm>
            <a:custGeom>
              <a:avLst/>
              <a:gdLst>
                <a:gd name="connsiteX0" fmla="*/ 377082 w 419167"/>
                <a:gd name="connsiteY0" fmla="*/ 0 h 462377"/>
                <a:gd name="connsiteX1" fmla="*/ 408533 w 419167"/>
                <a:gd name="connsiteY1" fmla="*/ 69116 h 462377"/>
                <a:gd name="connsiteX2" fmla="*/ 373952 w 419167"/>
                <a:gd name="connsiteY2" fmla="*/ 267118 h 462377"/>
                <a:gd name="connsiteX3" fmla="*/ 335851 w 419167"/>
                <a:gd name="connsiteY3" fmla="*/ 297498 h 462377"/>
                <a:gd name="connsiteX4" fmla="*/ 313382 w 419167"/>
                <a:gd name="connsiteY4" fmla="*/ 307116 h 462377"/>
                <a:gd name="connsiteX5" fmla="*/ 313382 w 419167"/>
                <a:gd name="connsiteY5" fmla="*/ 438829 h 462377"/>
                <a:gd name="connsiteX6" fmla="*/ 217881 w 419167"/>
                <a:gd name="connsiteY6" fmla="*/ 462350 h 462377"/>
                <a:gd name="connsiteX7" fmla="*/ 111769 w 419167"/>
                <a:gd name="connsiteY7" fmla="*/ 438829 h 462377"/>
                <a:gd name="connsiteX8" fmla="*/ 111769 w 419167"/>
                <a:gd name="connsiteY8" fmla="*/ 259841 h 462377"/>
                <a:gd name="connsiteX9" fmla="*/ 84806 w 419167"/>
                <a:gd name="connsiteY9" fmla="*/ 223507 h 462377"/>
                <a:gd name="connsiteX10" fmla="*/ 76580 w 419167"/>
                <a:gd name="connsiteY10" fmla="*/ 230047 h 462377"/>
                <a:gd name="connsiteX11" fmla="*/ 33221 w 419167"/>
                <a:gd name="connsiteY11" fmla="*/ 214172 h 462377"/>
                <a:gd name="connsiteX12" fmla="*/ 2033 w 419167"/>
                <a:gd name="connsiteY12" fmla="*/ 159744 h 462377"/>
                <a:gd name="connsiteX13" fmla="*/ 11922 w 419167"/>
                <a:gd name="connsiteY13" fmla="*/ 100023 h 462377"/>
                <a:gd name="connsiteX14" fmla="*/ 28657 w 419167"/>
                <a:gd name="connsiteY14" fmla="*/ 84904 h 462377"/>
                <a:gd name="connsiteX15" fmla="*/ 76580 w 419167"/>
                <a:gd name="connsiteY15" fmla="*/ 90196 h 462377"/>
                <a:gd name="connsiteX16" fmla="*/ 89831 w 419167"/>
                <a:gd name="connsiteY16" fmla="*/ 106328 h 462377"/>
                <a:gd name="connsiteX17" fmla="*/ 89854 w 419167"/>
                <a:gd name="connsiteY17" fmla="*/ 106014 h 462377"/>
                <a:gd name="connsiteX18" fmla="*/ 89985 w 419167"/>
                <a:gd name="connsiteY18" fmla="*/ 106067 h 462377"/>
                <a:gd name="connsiteX19" fmla="*/ 286919 w 419167"/>
                <a:gd name="connsiteY19" fmla="*/ 77957 h 462377"/>
                <a:gd name="connsiteX20" fmla="*/ 356635 w 419167"/>
                <a:gd name="connsiteY20" fmla="*/ 25894 h 462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9167" h="462377">
                  <a:moveTo>
                    <a:pt x="377082" y="0"/>
                  </a:moveTo>
                  <a:lnTo>
                    <a:pt x="408533" y="69116"/>
                  </a:lnTo>
                  <a:cubicBezTo>
                    <a:pt x="430623" y="144316"/>
                    <a:pt x="417919" y="219195"/>
                    <a:pt x="373952" y="267118"/>
                  </a:cubicBezTo>
                  <a:cubicBezTo>
                    <a:pt x="362152" y="280050"/>
                    <a:pt x="349019" y="289939"/>
                    <a:pt x="335851" y="297498"/>
                  </a:cubicBezTo>
                  <a:lnTo>
                    <a:pt x="313382" y="307116"/>
                  </a:lnTo>
                  <a:lnTo>
                    <a:pt x="313382" y="438829"/>
                  </a:lnTo>
                  <a:cubicBezTo>
                    <a:pt x="294434" y="447934"/>
                    <a:pt x="261084" y="461591"/>
                    <a:pt x="217881" y="462350"/>
                  </a:cubicBezTo>
                  <a:cubicBezTo>
                    <a:pt x="168615" y="463108"/>
                    <a:pt x="131476" y="447934"/>
                    <a:pt x="111769" y="438829"/>
                  </a:cubicBezTo>
                  <a:lnTo>
                    <a:pt x="111769" y="259841"/>
                  </a:lnTo>
                  <a:lnTo>
                    <a:pt x="84806" y="223507"/>
                  </a:lnTo>
                  <a:lnTo>
                    <a:pt x="76580" y="230047"/>
                  </a:lnTo>
                  <a:cubicBezTo>
                    <a:pt x="61366" y="236095"/>
                    <a:pt x="43870" y="225511"/>
                    <a:pt x="33221" y="214172"/>
                  </a:cubicBezTo>
                  <a:cubicBezTo>
                    <a:pt x="18007" y="199053"/>
                    <a:pt x="6597" y="180154"/>
                    <a:pt x="2033" y="159744"/>
                  </a:cubicBezTo>
                  <a:cubicBezTo>
                    <a:pt x="-2531" y="140089"/>
                    <a:pt x="512" y="118166"/>
                    <a:pt x="11922" y="100023"/>
                  </a:cubicBezTo>
                  <a:cubicBezTo>
                    <a:pt x="16486" y="93976"/>
                    <a:pt x="21811" y="88684"/>
                    <a:pt x="28657" y="84904"/>
                  </a:cubicBezTo>
                  <a:cubicBezTo>
                    <a:pt x="43870" y="77345"/>
                    <a:pt x="62887" y="80369"/>
                    <a:pt x="76580" y="90196"/>
                  </a:cubicBezTo>
                  <a:lnTo>
                    <a:pt x="89831" y="106328"/>
                  </a:lnTo>
                  <a:lnTo>
                    <a:pt x="89854" y="106014"/>
                  </a:lnTo>
                  <a:lnTo>
                    <a:pt x="89985" y="106067"/>
                  </a:lnTo>
                  <a:cubicBezTo>
                    <a:pt x="120486" y="117005"/>
                    <a:pt x="193202" y="132111"/>
                    <a:pt x="286919" y="77957"/>
                  </a:cubicBezTo>
                  <a:cubicBezTo>
                    <a:pt x="312062" y="63516"/>
                    <a:pt x="335682" y="46035"/>
                    <a:pt x="356635" y="25894"/>
                  </a:cubicBezTo>
                  <a:close/>
                </a:path>
              </a:pathLst>
            </a:custGeom>
            <a:solidFill>
              <a:srgbClr val="FF50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0" name="Freeform 86">
              <a:extLst>
                <a:ext uri="{FF2B5EF4-FFF2-40B4-BE49-F238E27FC236}">
                  <a16:creationId xmlns:a16="http://schemas.microsoft.com/office/drawing/2014/main" id="{960B752E-DC65-48D5-ADFB-4972A9C8C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0" y="7604125"/>
              <a:ext cx="528638" cy="212725"/>
            </a:xfrm>
            <a:custGeom>
              <a:avLst/>
              <a:gdLst>
                <a:gd name="T0" fmla="*/ 372 w 695"/>
                <a:gd name="T1" fmla="*/ 279 h 279"/>
                <a:gd name="T2" fmla="*/ 695 w 695"/>
                <a:gd name="T3" fmla="*/ 199 h 279"/>
                <a:gd name="T4" fmla="*/ 527 w 695"/>
                <a:gd name="T5" fmla="*/ 52 h 279"/>
                <a:gd name="T6" fmla="*/ 521 w 695"/>
                <a:gd name="T7" fmla="*/ 52 h 279"/>
                <a:gd name="T8" fmla="*/ 234 w 695"/>
                <a:gd name="T9" fmla="*/ 4 h 279"/>
                <a:gd name="T10" fmla="*/ 221 w 695"/>
                <a:gd name="T11" fmla="*/ 1 h 279"/>
                <a:gd name="T12" fmla="*/ 0 w 695"/>
                <a:gd name="T13" fmla="*/ 169 h 279"/>
                <a:gd name="T14" fmla="*/ 372 w 695"/>
                <a:gd name="T15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279">
                  <a:moveTo>
                    <a:pt x="372" y="279"/>
                  </a:moveTo>
                  <a:cubicBezTo>
                    <a:pt x="489" y="279"/>
                    <a:pt x="599" y="250"/>
                    <a:pt x="695" y="199"/>
                  </a:cubicBezTo>
                  <a:cubicBezTo>
                    <a:pt x="641" y="75"/>
                    <a:pt x="546" y="54"/>
                    <a:pt x="527" y="52"/>
                  </a:cubicBezTo>
                  <a:cubicBezTo>
                    <a:pt x="525" y="51"/>
                    <a:pt x="523" y="51"/>
                    <a:pt x="521" y="52"/>
                  </a:cubicBezTo>
                  <a:cubicBezTo>
                    <a:pt x="367" y="97"/>
                    <a:pt x="259" y="24"/>
                    <a:pt x="234" y="4"/>
                  </a:cubicBezTo>
                  <a:cubicBezTo>
                    <a:pt x="231" y="1"/>
                    <a:pt x="226" y="0"/>
                    <a:pt x="221" y="1"/>
                  </a:cubicBezTo>
                  <a:cubicBezTo>
                    <a:pt x="89" y="34"/>
                    <a:pt x="15" y="144"/>
                    <a:pt x="0" y="169"/>
                  </a:cubicBezTo>
                  <a:cubicBezTo>
                    <a:pt x="107" y="239"/>
                    <a:pt x="235" y="279"/>
                    <a:pt x="372" y="2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9A601896-1487-45F3-B930-0D8624914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238" y="7488171"/>
              <a:ext cx="201613" cy="107528"/>
            </a:xfrm>
            <a:custGeom>
              <a:avLst/>
              <a:gdLst>
                <a:gd name="connsiteX0" fmla="*/ 0 w 201613"/>
                <a:gd name="connsiteY0" fmla="*/ 0 h 107528"/>
                <a:gd name="connsiteX1" fmla="*/ 2146 w 201613"/>
                <a:gd name="connsiteY1" fmla="*/ 2891 h 107528"/>
                <a:gd name="connsiteX2" fmla="*/ 139611 w 201613"/>
                <a:gd name="connsiteY2" fmla="*/ 62046 h 107528"/>
                <a:gd name="connsiteX3" fmla="*/ 185766 w 201613"/>
                <a:gd name="connsiteY3" fmla="*/ 54059 h 107528"/>
                <a:gd name="connsiteX4" fmla="*/ 201613 w 201613"/>
                <a:gd name="connsiteY4" fmla="*/ 47275 h 107528"/>
                <a:gd name="connsiteX5" fmla="*/ 201613 w 201613"/>
                <a:gd name="connsiteY5" fmla="*/ 68000 h 107528"/>
                <a:gd name="connsiteX6" fmla="*/ 188728 w 201613"/>
                <a:gd name="connsiteY6" fmla="*/ 77077 h 107528"/>
                <a:gd name="connsiteX7" fmla="*/ 112934 w 201613"/>
                <a:gd name="connsiteY7" fmla="*/ 103554 h 107528"/>
                <a:gd name="connsiteX8" fmla="*/ 0 w 201613"/>
                <a:gd name="connsiteY8" fmla="*/ 97502 h 10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613" h="107528">
                  <a:moveTo>
                    <a:pt x="0" y="0"/>
                  </a:moveTo>
                  <a:lnTo>
                    <a:pt x="2146" y="2891"/>
                  </a:lnTo>
                  <a:cubicBezTo>
                    <a:pt x="38974" y="41222"/>
                    <a:pt x="88222" y="63187"/>
                    <a:pt x="139611" y="62046"/>
                  </a:cubicBezTo>
                  <a:cubicBezTo>
                    <a:pt x="143037" y="62046"/>
                    <a:pt x="161880" y="61285"/>
                    <a:pt x="185766" y="54059"/>
                  </a:cubicBezTo>
                  <a:lnTo>
                    <a:pt x="201613" y="47275"/>
                  </a:lnTo>
                  <a:lnTo>
                    <a:pt x="201613" y="68000"/>
                  </a:lnTo>
                  <a:cubicBezTo>
                    <a:pt x="197823" y="71782"/>
                    <a:pt x="193276" y="74051"/>
                    <a:pt x="188728" y="77077"/>
                  </a:cubicBezTo>
                  <a:cubicBezTo>
                    <a:pt x="164474" y="90694"/>
                    <a:pt x="138704" y="99015"/>
                    <a:pt x="112934" y="103554"/>
                  </a:cubicBezTo>
                  <a:cubicBezTo>
                    <a:pt x="78826" y="109605"/>
                    <a:pt x="35623" y="109605"/>
                    <a:pt x="0" y="97502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7289AC9-F580-443C-B9BF-E3E1B5C47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634" y="6960743"/>
              <a:ext cx="589839" cy="473336"/>
            </a:xfrm>
            <a:custGeom>
              <a:avLst/>
              <a:gdLst>
                <a:gd name="connsiteX0" fmla="*/ 406725 w 589839"/>
                <a:gd name="connsiteY0" fmla="*/ 392 h 473336"/>
                <a:gd name="connsiteX1" fmla="*/ 532232 w 589839"/>
                <a:gd name="connsiteY1" fmla="*/ 33165 h 473336"/>
                <a:gd name="connsiteX2" fmla="*/ 577186 w 589839"/>
                <a:gd name="connsiteY2" fmla="*/ 81048 h 473336"/>
                <a:gd name="connsiteX3" fmla="*/ 561185 w 589839"/>
                <a:gd name="connsiteY3" fmla="*/ 225457 h 473336"/>
                <a:gd name="connsiteX4" fmla="*/ 437754 w 589839"/>
                <a:gd name="connsiteY4" fmla="*/ 345544 h 473336"/>
                <a:gd name="connsiteX5" fmla="*/ 240820 w 589839"/>
                <a:gd name="connsiteY5" fmla="*/ 373654 h 473336"/>
                <a:gd name="connsiteX6" fmla="*/ 240246 w 589839"/>
                <a:gd name="connsiteY6" fmla="*/ 373404 h 473336"/>
                <a:gd name="connsiteX7" fmla="*/ 227415 w 589839"/>
                <a:gd name="connsiteY7" fmla="*/ 357783 h 473336"/>
                <a:gd name="connsiteX8" fmla="*/ 179492 w 589839"/>
                <a:gd name="connsiteY8" fmla="*/ 352492 h 473336"/>
                <a:gd name="connsiteX9" fmla="*/ 162757 w 589839"/>
                <a:gd name="connsiteY9" fmla="*/ 367611 h 473336"/>
                <a:gd name="connsiteX10" fmla="*/ 152868 w 589839"/>
                <a:gd name="connsiteY10" fmla="*/ 427331 h 473336"/>
                <a:gd name="connsiteX11" fmla="*/ 164469 w 589839"/>
                <a:gd name="connsiteY11" fmla="*/ 456530 h 473336"/>
                <a:gd name="connsiteX12" fmla="*/ 170819 w 589839"/>
                <a:gd name="connsiteY12" fmla="*/ 464710 h 473336"/>
                <a:gd name="connsiteX13" fmla="*/ 166509 w 589839"/>
                <a:gd name="connsiteY13" fmla="*/ 472472 h 473336"/>
                <a:gd name="connsiteX14" fmla="*/ 11838 w 589839"/>
                <a:gd name="connsiteY14" fmla="*/ 271820 h 473336"/>
                <a:gd name="connsiteX15" fmla="*/ 181747 w 589839"/>
                <a:gd name="connsiteY15" fmla="*/ 204935 h 473336"/>
                <a:gd name="connsiteX16" fmla="*/ 191652 w 589839"/>
                <a:gd name="connsiteY16" fmla="*/ 165413 h 473336"/>
                <a:gd name="connsiteX17" fmla="*/ 222129 w 589839"/>
                <a:gd name="connsiteY17" fmla="*/ 104609 h 473336"/>
                <a:gd name="connsiteX18" fmla="*/ 406725 w 589839"/>
                <a:gd name="connsiteY18" fmla="*/ 392 h 47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9839" h="473336">
                  <a:moveTo>
                    <a:pt x="406725" y="392"/>
                  </a:moveTo>
                  <a:cubicBezTo>
                    <a:pt x="450087" y="-2178"/>
                    <a:pt x="493945" y="7798"/>
                    <a:pt x="532232" y="33165"/>
                  </a:cubicBezTo>
                  <a:cubicBezTo>
                    <a:pt x="550518" y="45325"/>
                    <a:pt x="566519" y="62046"/>
                    <a:pt x="577186" y="81048"/>
                  </a:cubicBezTo>
                  <a:cubicBezTo>
                    <a:pt x="602329" y="127411"/>
                    <a:pt x="586329" y="182134"/>
                    <a:pt x="561185" y="225457"/>
                  </a:cubicBezTo>
                  <a:cubicBezTo>
                    <a:pt x="532232" y="275620"/>
                    <a:pt x="488041" y="316663"/>
                    <a:pt x="437754" y="345544"/>
                  </a:cubicBezTo>
                  <a:cubicBezTo>
                    <a:pt x="344037" y="399698"/>
                    <a:pt x="271321" y="384592"/>
                    <a:pt x="240820" y="373654"/>
                  </a:cubicBezTo>
                  <a:lnTo>
                    <a:pt x="240246" y="373404"/>
                  </a:lnTo>
                  <a:lnTo>
                    <a:pt x="227415" y="357783"/>
                  </a:lnTo>
                  <a:cubicBezTo>
                    <a:pt x="213723" y="347956"/>
                    <a:pt x="194706" y="344932"/>
                    <a:pt x="179492" y="352492"/>
                  </a:cubicBezTo>
                  <a:cubicBezTo>
                    <a:pt x="172646" y="356272"/>
                    <a:pt x="167321" y="361563"/>
                    <a:pt x="162757" y="367611"/>
                  </a:cubicBezTo>
                  <a:cubicBezTo>
                    <a:pt x="151347" y="385754"/>
                    <a:pt x="148304" y="407676"/>
                    <a:pt x="152868" y="427331"/>
                  </a:cubicBezTo>
                  <a:cubicBezTo>
                    <a:pt x="155150" y="437537"/>
                    <a:pt x="159144" y="447364"/>
                    <a:pt x="164469" y="456530"/>
                  </a:cubicBezTo>
                  <a:lnTo>
                    <a:pt x="170819" y="464710"/>
                  </a:lnTo>
                  <a:lnTo>
                    <a:pt x="166509" y="472472"/>
                  </a:lnTo>
                  <a:cubicBezTo>
                    <a:pt x="22505" y="484633"/>
                    <a:pt x="-24734" y="366066"/>
                    <a:pt x="11838" y="271820"/>
                  </a:cubicBezTo>
                  <a:cubicBezTo>
                    <a:pt x="48411" y="178334"/>
                    <a:pt x="181747" y="204935"/>
                    <a:pt x="181747" y="204935"/>
                  </a:cubicBezTo>
                  <a:cubicBezTo>
                    <a:pt x="184033" y="204935"/>
                    <a:pt x="190129" y="169213"/>
                    <a:pt x="191652" y="165413"/>
                  </a:cubicBezTo>
                  <a:cubicBezTo>
                    <a:pt x="197748" y="144132"/>
                    <a:pt x="209177" y="122850"/>
                    <a:pt x="222129" y="104609"/>
                  </a:cubicBezTo>
                  <a:cubicBezTo>
                    <a:pt x="263559" y="43805"/>
                    <a:pt x="334453" y="4675"/>
                    <a:pt x="406725" y="392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3" name="Freeform 91">
              <a:extLst>
                <a:ext uri="{FF2B5EF4-FFF2-40B4-BE49-F238E27FC236}">
                  <a16:creationId xmlns:a16="http://schemas.microsoft.com/office/drawing/2014/main" id="{2AE35585-C442-4DEB-9B9D-24AED8C195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76438" y="6761163"/>
              <a:ext cx="1058863" cy="1060450"/>
            </a:xfrm>
            <a:custGeom>
              <a:avLst/>
              <a:gdLst>
                <a:gd name="T0" fmla="*/ 696 w 1393"/>
                <a:gd name="T1" fmla="*/ 14 h 1394"/>
                <a:gd name="T2" fmla="*/ 13 w 1393"/>
                <a:gd name="T3" fmla="*/ 697 h 1394"/>
                <a:gd name="T4" fmla="*/ 696 w 1393"/>
                <a:gd name="T5" fmla="*/ 1380 h 1394"/>
                <a:gd name="T6" fmla="*/ 1380 w 1393"/>
                <a:gd name="T7" fmla="*/ 697 h 1394"/>
                <a:gd name="T8" fmla="*/ 696 w 1393"/>
                <a:gd name="T9" fmla="*/ 14 h 1394"/>
                <a:gd name="T10" fmla="*/ 696 w 1393"/>
                <a:gd name="T11" fmla="*/ 1394 h 1394"/>
                <a:gd name="T12" fmla="*/ 0 w 1393"/>
                <a:gd name="T13" fmla="*/ 697 h 1394"/>
                <a:gd name="T14" fmla="*/ 696 w 1393"/>
                <a:gd name="T15" fmla="*/ 0 h 1394"/>
                <a:gd name="T16" fmla="*/ 1393 w 1393"/>
                <a:gd name="T17" fmla="*/ 697 h 1394"/>
                <a:gd name="T18" fmla="*/ 696 w 1393"/>
                <a:gd name="T19" fmla="*/ 1394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93" h="1394">
                  <a:moveTo>
                    <a:pt x="696" y="14"/>
                  </a:moveTo>
                  <a:cubicBezTo>
                    <a:pt x="320" y="14"/>
                    <a:pt x="13" y="320"/>
                    <a:pt x="13" y="697"/>
                  </a:cubicBezTo>
                  <a:cubicBezTo>
                    <a:pt x="13" y="1073"/>
                    <a:pt x="320" y="1380"/>
                    <a:pt x="696" y="1380"/>
                  </a:cubicBezTo>
                  <a:cubicBezTo>
                    <a:pt x="1073" y="1380"/>
                    <a:pt x="1380" y="1073"/>
                    <a:pt x="1380" y="697"/>
                  </a:cubicBezTo>
                  <a:cubicBezTo>
                    <a:pt x="1380" y="320"/>
                    <a:pt x="1073" y="14"/>
                    <a:pt x="696" y="14"/>
                  </a:cubicBezTo>
                  <a:close/>
                  <a:moveTo>
                    <a:pt x="696" y="1394"/>
                  </a:moveTo>
                  <a:cubicBezTo>
                    <a:pt x="312" y="1394"/>
                    <a:pt x="0" y="1081"/>
                    <a:pt x="0" y="697"/>
                  </a:cubicBezTo>
                  <a:cubicBezTo>
                    <a:pt x="0" y="312"/>
                    <a:pt x="312" y="0"/>
                    <a:pt x="696" y="0"/>
                  </a:cubicBezTo>
                  <a:cubicBezTo>
                    <a:pt x="1081" y="0"/>
                    <a:pt x="1393" y="312"/>
                    <a:pt x="1393" y="697"/>
                  </a:cubicBezTo>
                  <a:cubicBezTo>
                    <a:pt x="1393" y="1081"/>
                    <a:pt x="1081" y="1394"/>
                    <a:pt x="696" y="1394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4" name="Freeform 92">
              <a:extLst>
                <a:ext uri="{FF2B5EF4-FFF2-40B4-BE49-F238E27FC236}">
                  <a16:creationId xmlns:a16="http://schemas.microsoft.com/office/drawing/2014/main" id="{02769F28-ECED-48C8-9949-92FD22838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050" y="5105400"/>
              <a:ext cx="1296988" cy="935038"/>
            </a:xfrm>
            <a:custGeom>
              <a:avLst/>
              <a:gdLst>
                <a:gd name="T0" fmla="*/ 68 w 1703"/>
                <a:gd name="T1" fmla="*/ 0 h 1228"/>
                <a:gd name="T2" fmla="*/ 1632 w 1703"/>
                <a:gd name="T3" fmla="*/ 0 h 1228"/>
                <a:gd name="T4" fmla="*/ 1699 w 1703"/>
                <a:gd name="T5" fmla="*/ 67 h 1228"/>
                <a:gd name="T6" fmla="*/ 1699 w 1703"/>
                <a:gd name="T7" fmla="*/ 128 h 1228"/>
                <a:gd name="T8" fmla="*/ 1699 w 1703"/>
                <a:gd name="T9" fmla="*/ 280 h 1228"/>
                <a:gd name="T10" fmla="*/ 1699 w 1703"/>
                <a:gd name="T11" fmla="*/ 482 h 1228"/>
                <a:gd name="T12" fmla="*/ 1699 w 1703"/>
                <a:gd name="T13" fmla="*/ 690 h 1228"/>
                <a:gd name="T14" fmla="*/ 1699 w 1703"/>
                <a:gd name="T15" fmla="*/ 861 h 1228"/>
                <a:gd name="T16" fmla="*/ 1699 w 1703"/>
                <a:gd name="T17" fmla="*/ 919 h 1228"/>
                <a:gd name="T18" fmla="*/ 1686 w 1703"/>
                <a:gd name="T19" fmla="*/ 987 h 1228"/>
                <a:gd name="T20" fmla="*/ 1656 w 1703"/>
                <a:gd name="T21" fmla="*/ 1010 h 1228"/>
                <a:gd name="T22" fmla="*/ 1627 w 1703"/>
                <a:gd name="T23" fmla="*/ 1064 h 1228"/>
                <a:gd name="T24" fmla="*/ 1627 w 1703"/>
                <a:gd name="T25" fmla="*/ 1218 h 1228"/>
                <a:gd name="T26" fmla="*/ 1383 w 1703"/>
                <a:gd name="T27" fmla="*/ 1043 h 1228"/>
                <a:gd name="T28" fmla="*/ 1329 w 1703"/>
                <a:gd name="T29" fmla="*/ 1025 h 1228"/>
                <a:gd name="T30" fmla="*/ 68 w 1703"/>
                <a:gd name="T31" fmla="*/ 1025 h 1228"/>
                <a:gd name="T32" fmla="*/ 0 w 1703"/>
                <a:gd name="T33" fmla="*/ 957 h 1228"/>
                <a:gd name="T34" fmla="*/ 0 w 1703"/>
                <a:gd name="T35" fmla="*/ 67 h 1228"/>
                <a:gd name="T36" fmla="*/ 68 w 1703"/>
                <a:gd name="T37" fmla="*/ 0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03" h="1228">
                  <a:moveTo>
                    <a:pt x="68" y="0"/>
                  </a:moveTo>
                  <a:lnTo>
                    <a:pt x="1632" y="0"/>
                  </a:lnTo>
                  <a:cubicBezTo>
                    <a:pt x="1669" y="0"/>
                    <a:pt x="1699" y="30"/>
                    <a:pt x="1699" y="67"/>
                  </a:cubicBezTo>
                  <a:lnTo>
                    <a:pt x="1699" y="128"/>
                  </a:lnTo>
                  <a:lnTo>
                    <a:pt x="1699" y="280"/>
                  </a:lnTo>
                  <a:lnTo>
                    <a:pt x="1699" y="482"/>
                  </a:lnTo>
                  <a:lnTo>
                    <a:pt x="1699" y="690"/>
                  </a:lnTo>
                  <a:lnTo>
                    <a:pt x="1699" y="861"/>
                  </a:lnTo>
                  <a:lnTo>
                    <a:pt x="1699" y="919"/>
                  </a:lnTo>
                  <a:cubicBezTo>
                    <a:pt x="1699" y="943"/>
                    <a:pt x="1703" y="968"/>
                    <a:pt x="1686" y="987"/>
                  </a:cubicBezTo>
                  <a:cubicBezTo>
                    <a:pt x="1678" y="996"/>
                    <a:pt x="1666" y="1003"/>
                    <a:pt x="1656" y="1010"/>
                  </a:cubicBezTo>
                  <a:cubicBezTo>
                    <a:pt x="1637" y="1021"/>
                    <a:pt x="1627" y="1042"/>
                    <a:pt x="1627" y="1064"/>
                  </a:cubicBezTo>
                  <a:lnTo>
                    <a:pt x="1627" y="1218"/>
                  </a:lnTo>
                  <a:cubicBezTo>
                    <a:pt x="1627" y="1228"/>
                    <a:pt x="1457" y="1100"/>
                    <a:pt x="1383" y="1043"/>
                  </a:cubicBezTo>
                  <a:cubicBezTo>
                    <a:pt x="1367" y="1032"/>
                    <a:pt x="1348" y="1025"/>
                    <a:pt x="1329" y="1025"/>
                  </a:cubicBezTo>
                  <a:lnTo>
                    <a:pt x="68" y="1025"/>
                  </a:lnTo>
                  <a:cubicBezTo>
                    <a:pt x="30" y="1025"/>
                    <a:pt x="0" y="995"/>
                    <a:pt x="0" y="957"/>
                  </a:cubicBezTo>
                  <a:lnTo>
                    <a:pt x="0" y="67"/>
                  </a:lnTo>
                  <a:cubicBezTo>
                    <a:pt x="0" y="30"/>
                    <a:pt x="30" y="0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5" name="Freeform 93">
              <a:extLst>
                <a:ext uri="{FF2B5EF4-FFF2-40B4-BE49-F238E27FC236}">
                  <a16:creationId xmlns:a16="http://schemas.microsoft.com/office/drawing/2014/main" id="{14BFA9E9-71DF-4EBF-BE88-843702154F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51288" y="5100638"/>
              <a:ext cx="1304925" cy="936625"/>
            </a:xfrm>
            <a:custGeom>
              <a:avLst/>
              <a:gdLst>
                <a:gd name="T0" fmla="*/ 75 w 1714"/>
                <a:gd name="T1" fmla="*/ 13 h 1232"/>
                <a:gd name="T2" fmla="*/ 14 w 1714"/>
                <a:gd name="T3" fmla="*/ 74 h 1232"/>
                <a:gd name="T4" fmla="*/ 14 w 1714"/>
                <a:gd name="T5" fmla="*/ 964 h 1232"/>
                <a:gd name="T6" fmla="*/ 75 w 1714"/>
                <a:gd name="T7" fmla="*/ 1025 h 1232"/>
                <a:gd name="T8" fmla="*/ 1336 w 1714"/>
                <a:gd name="T9" fmla="*/ 1025 h 1232"/>
                <a:gd name="T10" fmla="*/ 1394 w 1714"/>
                <a:gd name="T11" fmla="*/ 1045 h 1232"/>
                <a:gd name="T12" fmla="*/ 1627 w 1714"/>
                <a:gd name="T13" fmla="*/ 1215 h 1232"/>
                <a:gd name="T14" fmla="*/ 1627 w 1714"/>
                <a:gd name="T15" fmla="*/ 1071 h 1232"/>
                <a:gd name="T16" fmla="*/ 1660 w 1714"/>
                <a:gd name="T17" fmla="*/ 1011 h 1232"/>
                <a:gd name="T18" fmla="*/ 1688 w 1714"/>
                <a:gd name="T19" fmla="*/ 990 h 1232"/>
                <a:gd name="T20" fmla="*/ 1700 w 1714"/>
                <a:gd name="T21" fmla="*/ 936 h 1232"/>
                <a:gd name="T22" fmla="*/ 1700 w 1714"/>
                <a:gd name="T23" fmla="*/ 926 h 1232"/>
                <a:gd name="T24" fmla="*/ 1700 w 1714"/>
                <a:gd name="T25" fmla="*/ 74 h 1232"/>
                <a:gd name="T26" fmla="*/ 1639 w 1714"/>
                <a:gd name="T27" fmla="*/ 13 h 1232"/>
                <a:gd name="T28" fmla="*/ 75 w 1714"/>
                <a:gd name="T29" fmla="*/ 13 h 1232"/>
                <a:gd name="T30" fmla="*/ 1634 w 1714"/>
                <a:gd name="T31" fmla="*/ 1232 h 1232"/>
                <a:gd name="T32" fmla="*/ 1385 w 1714"/>
                <a:gd name="T33" fmla="*/ 1056 h 1232"/>
                <a:gd name="T34" fmla="*/ 1336 w 1714"/>
                <a:gd name="T35" fmla="*/ 1039 h 1232"/>
                <a:gd name="T36" fmla="*/ 75 w 1714"/>
                <a:gd name="T37" fmla="*/ 1039 h 1232"/>
                <a:gd name="T38" fmla="*/ 0 w 1714"/>
                <a:gd name="T39" fmla="*/ 964 h 1232"/>
                <a:gd name="T40" fmla="*/ 0 w 1714"/>
                <a:gd name="T41" fmla="*/ 74 h 1232"/>
                <a:gd name="T42" fmla="*/ 75 w 1714"/>
                <a:gd name="T43" fmla="*/ 0 h 1232"/>
                <a:gd name="T44" fmla="*/ 1639 w 1714"/>
                <a:gd name="T45" fmla="*/ 0 h 1232"/>
                <a:gd name="T46" fmla="*/ 1713 w 1714"/>
                <a:gd name="T47" fmla="*/ 74 h 1232"/>
                <a:gd name="T48" fmla="*/ 1713 w 1714"/>
                <a:gd name="T49" fmla="*/ 926 h 1232"/>
                <a:gd name="T50" fmla="*/ 1713 w 1714"/>
                <a:gd name="T51" fmla="*/ 936 h 1232"/>
                <a:gd name="T52" fmla="*/ 1698 w 1714"/>
                <a:gd name="T53" fmla="*/ 999 h 1232"/>
                <a:gd name="T54" fmla="*/ 1667 w 1714"/>
                <a:gd name="T55" fmla="*/ 1023 h 1232"/>
                <a:gd name="T56" fmla="*/ 1640 w 1714"/>
                <a:gd name="T57" fmla="*/ 1071 h 1232"/>
                <a:gd name="T58" fmla="*/ 1640 w 1714"/>
                <a:gd name="T59" fmla="*/ 1229 h 1232"/>
                <a:gd name="T60" fmla="*/ 1636 w 1714"/>
                <a:gd name="T61" fmla="*/ 1232 h 1232"/>
                <a:gd name="T62" fmla="*/ 1634 w 1714"/>
                <a:gd name="T63" fmla="*/ 1232 h 1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4" h="1232">
                  <a:moveTo>
                    <a:pt x="75" y="13"/>
                  </a:moveTo>
                  <a:cubicBezTo>
                    <a:pt x="41" y="13"/>
                    <a:pt x="14" y="41"/>
                    <a:pt x="14" y="74"/>
                  </a:cubicBezTo>
                  <a:lnTo>
                    <a:pt x="14" y="964"/>
                  </a:lnTo>
                  <a:cubicBezTo>
                    <a:pt x="14" y="998"/>
                    <a:pt x="41" y="1025"/>
                    <a:pt x="75" y="1025"/>
                  </a:cubicBezTo>
                  <a:lnTo>
                    <a:pt x="1336" y="1025"/>
                  </a:lnTo>
                  <a:cubicBezTo>
                    <a:pt x="1356" y="1025"/>
                    <a:pt x="1377" y="1032"/>
                    <a:pt x="1394" y="1045"/>
                  </a:cubicBezTo>
                  <a:cubicBezTo>
                    <a:pt x="1535" y="1152"/>
                    <a:pt x="1605" y="1202"/>
                    <a:pt x="1627" y="1215"/>
                  </a:cubicBezTo>
                  <a:lnTo>
                    <a:pt x="1627" y="1071"/>
                  </a:lnTo>
                  <a:cubicBezTo>
                    <a:pt x="1627" y="1047"/>
                    <a:pt x="1639" y="1023"/>
                    <a:pt x="1660" y="1011"/>
                  </a:cubicBezTo>
                  <a:cubicBezTo>
                    <a:pt x="1670" y="1005"/>
                    <a:pt x="1681" y="998"/>
                    <a:pt x="1688" y="990"/>
                  </a:cubicBezTo>
                  <a:cubicBezTo>
                    <a:pt x="1700" y="975"/>
                    <a:pt x="1700" y="956"/>
                    <a:pt x="1700" y="936"/>
                  </a:cubicBezTo>
                  <a:cubicBezTo>
                    <a:pt x="1700" y="933"/>
                    <a:pt x="1700" y="929"/>
                    <a:pt x="1700" y="926"/>
                  </a:cubicBezTo>
                  <a:lnTo>
                    <a:pt x="1700" y="74"/>
                  </a:lnTo>
                  <a:cubicBezTo>
                    <a:pt x="1700" y="41"/>
                    <a:pt x="1672" y="13"/>
                    <a:pt x="1639" y="13"/>
                  </a:cubicBezTo>
                  <a:lnTo>
                    <a:pt x="75" y="13"/>
                  </a:lnTo>
                  <a:close/>
                  <a:moveTo>
                    <a:pt x="1634" y="1232"/>
                  </a:moveTo>
                  <a:cubicBezTo>
                    <a:pt x="1625" y="1232"/>
                    <a:pt x="1594" y="1215"/>
                    <a:pt x="1385" y="1056"/>
                  </a:cubicBezTo>
                  <a:cubicBezTo>
                    <a:pt x="1371" y="1045"/>
                    <a:pt x="1353" y="1039"/>
                    <a:pt x="1336" y="1039"/>
                  </a:cubicBezTo>
                  <a:lnTo>
                    <a:pt x="75" y="1039"/>
                  </a:lnTo>
                  <a:cubicBezTo>
                    <a:pt x="34" y="1039"/>
                    <a:pt x="0" y="1006"/>
                    <a:pt x="0" y="964"/>
                  </a:cubicBezTo>
                  <a:lnTo>
                    <a:pt x="0" y="74"/>
                  </a:lnTo>
                  <a:cubicBezTo>
                    <a:pt x="0" y="33"/>
                    <a:pt x="34" y="0"/>
                    <a:pt x="75" y="0"/>
                  </a:cubicBezTo>
                  <a:lnTo>
                    <a:pt x="1639" y="0"/>
                  </a:lnTo>
                  <a:cubicBezTo>
                    <a:pt x="1680" y="0"/>
                    <a:pt x="1713" y="33"/>
                    <a:pt x="1713" y="74"/>
                  </a:cubicBezTo>
                  <a:lnTo>
                    <a:pt x="1713" y="926"/>
                  </a:lnTo>
                  <a:cubicBezTo>
                    <a:pt x="1713" y="929"/>
                    <a:pt x="1713" y="932"/>
                    <a:pt x="1713" y="936"/>
                  </a:cubicBezTo>
                  <a:cubicBezTo>
                    <a:pt x="1714" y="957"/>
                    <a:pt x="1714" y="980"/>
                    <a:pt x="1698" y="999"/>
                  </a:cubicBezTo>
                  <a:cubicBezTo>
                    <a:pt x="1690" y="1008"/>
                    <a:pt x="1678" y="1016"/>
                    <a:pt x="1667" y="1023"/>
                  </a:cubicBezTo>
                  <a:cubicBezTo>
                    <a:pt x="1650" y="1033"/>
                    <a:pt x="1640" y="1051"/>
                    <a:pt x="1640" y="1071"/>
                  </a:cubicBezTo>
                  <a:lnTo>
                    <a:pt x="1640" y="1229"/>
                  </a:lnTo>
                  <a:lnTo>
                    <a:pt x="1636" y="1232"/>
                  </a:lnTo>
                  <a:cubicBezTo>
                    <a:pt x="1636" y="1232"/>
                    <a:pt x="1635" y="1232"/>
                    <a:pt x="1634" y="1232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4F33271F-DC58-417F-A606-1AA265254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5335588"/>
              <a:ext cx="885825" cy="338137"/>
            </a:xfrm>
            <a:custGeom>
              <a:avLst/>
              <a:gdLst>
                <a:gd name="connsiteX0" fmla="*/ 5327 w 885825"/>
                <a:gd name="connsiteY0" fmla="*/ 328612 h 338137"/>
                <a:gd name="connsiteX1" fmla="*/ 880498 w 885825"/>
                <a:gd name="connsiteY1" fmla="*/ 328612 h 338137"/>
                <a:gd name="connsiteX2" fmla="*/ 885825 w 885825"/>
                <a:gd name="connsiteY2" fmla="*/ 333008 h 338137"/>
                <a:gd name="connsiteX3" fmla="*/ 880498 w 885825"/>
                <a:gd name="connsiteY3" fmla="*/ 338137 h 338137"/>
                <a:gd name="connsiteX4" fmla="*/ 5327 w 885825"/>
                <a:gd name="connsiteY4" fmla="*/ 338137 h 338137"/>
                <a:gd name="connsiteX5" fmla="*/ 0 w 885825"/>
                <a:gd name="connsiteY5" fmla="*/ 333008 h 338137"/>
                <a:gd name="connsiteX6" fmla="*/ 5327 w 885825"/>
                <a:gd name="connsiteY6" fmla="*/ 328612 h 338137"/>
                <a:gd name="connsiteX7" fmla="*/ 10093 w 885825"/>
                <a:gd name="connsiteY7" fmla="*/ 150812 h 338137"/>
                <a:gd name="connsiteX8" fmla="*/ 880495 w 885825"/>
                <a:gd name="connsiteY8" fmla="*/ 150812 h 338137"/>
                <a:gd name="connsiteX9" fmla="*/ 885825 w 885825"/>
                <a:gd name="connsiteY9" fmla="*/ 156368 h 338137"/>
                <a:gd name="connsiteX10" fmla="*/ 880495 w 885825"/>
                <a:gd name="connsiteY10" fmla="*/ 161925 h 338137"/>
                <a:gd name="connsiteX11" fmla="*/ 10093 w 885825"/>
                <a:gd name="connsiteY11" fmla="*/ 161925 h 338137"/>
                <a:gd name="connsiteX12" fmla="*/ 4762 w 885825"/>
                <a:gd name="connsiteY12" fmla="*/ 156368 h 338137"/>
                <a:gd name="connsiteX13" fmla="*/ 10093 w 885825"/>
                <a:gd name="connsiteY13" fmla="*/ 150812 h 338137"/>
                <a:gd name="connsiteX14" fmla="*/ 5327 w 885825"/>
                <a:gd name="connsiteY14" fmla="*/ 0 h 338137"/>
                <a:gd name="connsiteX15" fmla="*/ 880498 w 885825"/>
                <a:gd name="connsiteY15" fmla="*/ 0 h 338137"/>
                <a:gd name="connsiteX16" fmla="*/ 885825 w 885825"/>
                <a:gd name="connsiteY16" fmla="*/ 5556 h 338137"/>
                <a:gd name="connsiteX17" fmla="*/ 880498 w 885825"/>
                <a:gd name="connsiteY17" fmla="*/ 11113 h 338137"/>
                <a:gd name="connsiteX18" fmla="*/ 5327 w 885825"/>
                <a:gd name="connsiteY18" fmla="*/ 11113 h 338137"/>
                <a:gd name="connsiteX19" fmla="*/ 0 w 885825"/>
                <a:gd name="connsiteY19" fmla="*/ 5556 h 338137"/>
                <a:gd name="connsiteX20" fmla="*/ 5327 w 885825"/>
                <a:gd name="connsiteY20" fmla="*/ 0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85825" h="338137">
                  <a:moveTo>
                    <a:pt x="5327" y="328612"/>
                  </a:moveTo>
                  <a:lnTo>
                    <a:pt x="880498" y="328612"/>
                  </a:lnTo>
                  <a:cubicBezTo>
                    <a:pt x="883542" y="328612"/>
                    <a:pt x="885825" y="330810"/>
                    <a:pt x="885825" y="333008"/>
                  </a:cubicBezTo>
                  <a:cubicBezTo>
                    <a:pt x="885825" y="335939"/>
                    <a:pt x="883542" y="338137"/>
                    <a:pt x="880498" y="338137"/>
                  </a:cubicBezTo>
                  <a:lnTo>
                    <a:pt x="5327" y="338137"/>
                  </a:lnTo>
                  <a:cubicBezTo>
                    <a:pt x="2283" y="338137"/>
                    <a:pt x="0" y="335939"/>
                    <a:pt x="0" y="333008"/>
                  </a:cubicBezTo>
                  <a:cubicBezTo>
                    <a:pt x="0" y="330810"/>
                    <a:pt x="2283" y="328612"/>
                    <a:pt x="5327" y="328612"/>
                  </a:cubicBezTo>
                  <a:close/>
                  <a:moveTo>
                    <a:pt x="10093" y="150812"/>
                  </a:moveTo>
                  <a:lnTo>
                    <a:pt x="880495" y="150812"/>
                  </a:lnTo>
                  <a:cubicBezTo>
                    <a:pt x="883541" y="150812"/>
                    <a:pt x="885825" y="153193"/>
                    <a:pt x="885825" y="156368"/>
                  </a:cubicBezTo>
                  <a:cubicBezTo>
                    <a:pt x="885825" y="159543"/>
                    <a:pt x="883541" y="161925"/>
                    <a:pt x="880495" y="161925"/>
                  </a:cubicBezTo>
                  <a:lnTo>
                    <a:pt x="10093" y="161925"/>
                  </a:lnTo>
                  <a:cubicBezTo>
                    <a:pt x="7047" y="161925"/>
                    <a:pt x="4762" y="159543"/>
                    <a:pt x="4762" y="156368"/>
                  </a:cubicBezTo>
                  <a:cubicBezTo>
                    <a:pt x="4762" y="153193"/>
                    <a:pt x="7047" y="150812"/>
                    <a:pt x="10093" y="150812"/>
                  </a:cubicBezTo>
                  <a:close/>
                  <a:moveTo>
                    <a:pt x="5327" y="0"/>
                  </a:moveTo>
                  <a:lnTo>
                    <a:pt x="880498" y="0"/>
                  </a:lnTo>
                  <a:cubicBezTo>
                    <a:pt x="883542" y="0"/>
                    <a:pt x="885825" y="2381"/>
                    <a:pt x="885825" y="5556"/>
                  </a:cubicBezTo>
                  <a:cubicBezTo>
                    <a:pt x="885825" y="8731"/>
                    <a:pt x="883542" y="11113"/>
                    <a:pt x="880498" y="11113"/>
                  </a:cubicBezTo>
                  <a:lnTo>
                    <a:pt x="5327" y="11113"/>
                  </a:lnTo>
                  <a:cubicBezTo>
                    <a:pt x="2283" y="11113"/>
                    <a:pt x="0" y="8731"/>
                    <a:pt x="0" y="5556"/>
                  </a:cubicBezTo>
                  <a:cubicBezTo>
                    <a:pt x="0" y="2381"/>
                    <a:pt x="2283" y="0"/>
                    <a:pt x="5327" y="0"/>
                  </a:cubicBezTo>
                  <a:close/>
                </a:path>
              </a:pathLst>
            </a:custGeom>
            <a:solidFill>
              <a:srgbClr val="276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7" name="Freeform 97">
              <a:extLst>
                <a:ext uri="{FF2B5EF4-FFF2-40B4-BE49-F238E27FC236}">
                  <a16:creationId xmlns:a16="http://schemas.microsoft.com/office/drawing/2014/main" id="{295C8638-64F9-4710-A2C3-B4B11753E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863" y="6148388"/>
              <a:ext cx="1317625" cy="884238"/>
            </a:xfrm>
            <a:custGeom>
              <a:avLst/>
              <a:gdLst>
                <a:gd name="T0" fmla="*/ 1663 w 1732"/>
                <a:gd name="T1" fmla="*/ 0 h 1162"/>
                <a:gd name="T2" fmla="*/ 72 w 1732"/>
                <a:gd name="T3" fmla="*/ 0 h 1162"/>
                <a:gd name="T4" fmla="*/ 3 w 1732"/>
                <a:gd name="T5" fmla="*/ 64 h 1162"/>
                <a:gd name="T6" fmla="*/ 3 w 1732"/>
                <a:gd name="T7" fmla="*/ 121 h 1162"/>
                <a:gd name="T8" fmla="*/ 3 w 1732"/>
                <a:gd name="T9" fmla="*/ 266 h 1162"/>
                <a:gd name="T10" fmla="*/ 3 w 1732"/>
                <a:gd name="T11" fmla="*/ 456 h 1162"/>
                <a:gd name="T12" fmla="*/ 3 w 1732"/>
                <a:gd name="T13" fmla="*/ 653 h 1162"/>
                <a:gd name="T14" fmla="*/ 3 w 1732"/>
                <a:gd name="T15" fmla="*/ 814 h 1162"/>
                <a:gd name="T16" fmla="*/ 3 w 1732"/>
                <a:gd name="T17" fmla="*/ 870 h 1162"/>
                <a:gd name="T18" fmla="*/ 17 w 1732"/>
                <a:gd name="T19" fmla="*/ 934 h 1162"/>
                <a:gd name="T20" fmla="*/ 47 w 1732"/>
                <a:gd name="T21" fmla="*/ 956 h 1162"/>
                <a:gd name="T22" fmla="*/ 77 w 1732"/>
                <a:gd name="T23" fmla="*/ 1007 h 1162"/>
                <a:gd name="T24" fmla="*/ 77 w 1732"/>
                <a:gd name="T25" fmla="*/ 1153 h 1162"/>
                <a:gd name="T26" fmla="*/ 325 w 1732"/>
                <a:gd name="T27" fmla="*/ 988 h 1162"/>
                <a:gd name="T28" fmla="*/ 380 w 1732"/>
                <a:gd name="T29" fmla="*/ 970 h 1162"/>
                <a:gd name="T30" fmla="*/ 1663 w 1732"/>
                <a:gd name="T31" fmla="*/ 970 h 1162"/>
                <a:gd name="T32" fmla="*/ 1732 w 1732"/>
                <a:gd name="T33" fmla="*/ 906 h 1162"/>
                <a:gd name="T34" fmla="*/ 1732 w 1732"/>
                <a:gd name="T35" fmla="*/ 64 h 1162"/>
                <a:gd name="T36" fmla="*/ 1663 w 1732"/>
                <a:gd name="T37" fmla="*/ 0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32" h="1162">
                  <a:moveTo>
                    <a:pt x="1663" y="0"/>
                  </a:moveTo>
                  <a:lnTo>
                    <a:pt x="72" y="0"/>
                  </a:lnTo>
                  <a:cubicBezTo>
                    <a:pt x="34" y="0"/>
                    <a:pt x="3" y="29"/>
                    <a:pt x="3" y="64"/>
                  </a:cubicBezTo>
                  <a:lnTo>
                    <a:pt x="3" y="121"/>
                  </a:lnTo>
                  <a:lnTo>
                    <a:pt x="3" y="266"/>
                  </a:lnTo>
                  <a:lnTo>
                    <a:pt x="3" y="456"/>
                  </a:lnTo>
                  <a:lnTo>
                    <a:pt x="3" y="653"/>
                  </a:lnTo>
                  <a:lnTo>
                    <a:pt x="3" y="814"/>
                  </a:lnTo>
                  <a:lnTo>
                    <a:pt x="3" y="870"/>
                  </a:lnTo>
                  <a:cubicBezTo>
                    <a:pt x="3" y="892"/>
                    <a:pt x="0" y="916"/>
                    <a:pt x="17" y="934"/>
                  </a:cubicBezTo>
                  <a:cubicBezTo>
                    <a:pt x="25" y="943"/>
                    <a:pt x="37" y="950"/>
                    <a:pt x="47" y="956"/>
                  </a:cubicBezTo>
                  <a:cubicBezTo>
                    <a:pt x="66" y="967"/>
                    <a:pt x="77" y="986"/>
                    <a:pt x="77" y="1007"/>
                  </a:cubicBezTo>
                  <a:lnTo>
                    <a:pt x="77" y="1153"/>
                  </a:lnTo>
                  <a:cubicBezTo>
                    <a:pt x="77" y="1162"/>
                    <a:pt x="250" y="1041"/>
                    <a:pt x="325" y="988"/>
                  </a:cubicBezTo>
                  <a:cubicBezTo>
                    <a:pt x="341" y="976"/>
                    <a:pt x="360" y="970"/>
                    <a:pt x="380" y="970"/>
                  </a:cubicBezTo>
                  <a:lnTo>
                    <a:pt x="1663" y="970"/>
                  </a:lnTo>
                  <a:cubicBezTo>
                    <a:pt x="1701" y="970"/>
                    <a:pt x="1732" y="942"/>
                    <a:pt x="1732" y="906"/>
                  </a:cubicBezTo>
                  <a:lnTo>
                    <a:pt x="1732" y="64"/>
                  </a:lnTo>
                  <a:cubicBezTo>
                    <a:pt x="1732" y="29"/>
                    <a:pt x="1701" y="0"/>
                    <a:pt x="16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8" name="Freeform 98">
              <a:extLst>
                <a:ext uri="{FF2B5EF4-FFF2-40B4-BE49-F238E27FC236}">
                  <a16:creationId xmlns:a16="http://schemas.microsoft.com/office/drawing/2014/main" id="{9C143390-EB3E-4616-B59A-C0B782A986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3100" y="6143625"/>
              <a:ext cx="1328738" cy="887413"/>
            </a:xfrm>
            <a:custGeom>
              <a:avLst/>
              <a:gdLst>
                <a:gd name="T0" fmla="*/ 77 w 1744"/>
                <a:gd name="T1" fmla="*/ 14 h 1167"/>
                <a:gd name="T2" fmla="*/ 15 w 1744"/>
                <a:gd name="T3" fmla="*/ 71 h 1167"/>
                <a:gd name="T4" fmla="*/ 15 w 1744"/>
                <a:gd name="T5" fmla="*/ 877 h 1167"/>
                <a:gd name="T6" fmla="*/ 15 w 1744"/>
                <a:gd name="T7" fmla="*/ 886 h 1167"/>
                <a:gd name="T8" fmla="*/ 27 w 1744"/>
                <a:gd name="T9" fmla="*/ 936 h 1167"/>
                <a:gd name="T10" fmla="*/ 55 w 1744"/>
                <a:gd name="T11" fmla="*/ 957 h 1167"/>
                <a:gd name="T12" fmla="*/ 89 w 1744"/>
                <a:gd name="T13" fmla="*/ 1014 h 1167"/>
                <a:gd name="T14" fmla="*/ 89 w 1744"/>
                <a:gd name="T15" fmla="*/ 1150 h 1167"/>
                <a:gd name="T16" fmla="*/ 326 w 1744"/>
                <a:gd name="T17" fmla="*/ 989 h 1167"/>
                <a:gd name="T18" fmla="*/ 385 w 1744"/>
                <a:gd name="T19" fmla="*/ 970 h 1167"/>
                <a:gd name="T20" fmla="*/ 1668 w 1744"/>
                <a:gd name="T21" fmla="*/ 970 h 1167"/>
                <a:gd name="T22" fmla="*/ 1730 w 1744"/>
                <a:gd name="T23" fmla="*/ 913 h 1167"/>
                <a:gd name="T24" fmla="*/ 1730 w 1744"/>
                <a:gd name="T25" fmla="*/ 71 h 1167"/>
                <a:gd name="T26" fmla="*/ 1668 w 1744"/>
                <a:gd name="T27" fmla="*/ 14 h 1167"/>
                <a:gd name="T28" fmla="*/ 77 w 1744"/>
                <a:gd name="T29" fmla="*/ 14 h 1167"/>
                <a:gd name="T30" fmla="*/ 82 w 1744"/>
                <a:gd name="T31" fmla="*/ 1167 h 1167"/>
                <a:gd name="T32" fmla="*/ 79 w 1744"/>
                <a:gd name="T33" fmla="*/ 1166 h 1167"/>
                <a:gd name="T34" fmla="*/ 76 w 1744"/>
                <a:gd name="T35" fmla="*/ 1164 h 1167"/>
                <a:gd name="T36" fmla="*/ 75 w 1744"/>
                <a:gd name="T37" fmla="*/ 1160 h 1167"/>
                <a:gd name="T38" fmla="*/ 75 w 1744"/>
                <a:gd name="T39" fmla="*/ 1014 h 1167"/>
                <a:gd name="T40" fmla="*/ 49 w 1744"/>
                <a:gd name="T41" fmla="*/ 969 h 1167"/>
                <a:gd name="T42" fmla="*/ 17 w 1744"/>
                <a:gd name="T43" fmla="*/ 946 h 1167"/>
                <a:gd name="T44" fmla="*/ 1 w 1744"/>
                <a:gd name="T45" fmla="*/ 886 h 1167"/>
                <a:gd name="T46" fmla="*/ 1 w 1744"/>
                <a:gd name="T47" fmla="*/ 877 h 1167"/>
                <a:gd name="T48" fmla="*/ 1 w 1744"/>
                <a:gd name="T49" fmla="*/ 71 h 1167"/>
                <a:gd name="T50" fmla="*/ 77 w 1744"/>
                <a:gd name="T51" fmla="*/ 0 h 1167"/>
                <a:gd name="T52" fmla="*/ 1668 w 1744"/>
                <a:gd name="T53" fmla="*/ 0 h 1167"/>
                <a:gd name="T54" fmla="*/ 1744 w 1744"/>
                <a:gd name="T55" fmla="*/ 71 h 1167"/>
                <a:gd name="T56" fmla="*/ 1744 w 1744"/>
                <a:gd name="T57" fmla="*/ 913 h 1167"/>
                <a:gd name="T58" fmla="*/ 1668 w 1744"/>
                <a:gd name="T59" fmla="*/ 984 h 1167"/>
                <a:gd name="T60" fmla="*/ 385 w 1744"/>
                <a:gd name="T61" fmla="*/ 984 h 1167"/>
                <a:gd name="T62" fmla="*/ 334 w 1744"/>
                <a:gd name="T63" fmla="*/ 1000 h 1167"/>
                <a:gd name="T64" fmla="*/ 82 w 1744"/>
                <a:gd name="T65" fmla="*/ 1167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44" h="1167">
                  <a:moveTo>
                    <a:pt x="77" y="14"/>
                  </a:moveTo>
                  <a:cubicBezTo>
                    <a:pt x="43" y="14"/>
                    <a:pt x="15" y="40"/>
                    <a:pt x="15" y="71"/>
                  </a:cubicBezTo>
                  <a:lnTo>
                    <a:pt x="15" y="877"/>
                  </a:lnTo>
                  <a:cubicBezTo>
                    <a:pt x="15" y="880"/>
                    <a:pt x="15" y="883"/>
                    <a:pt x="15" y="886"/>
                  </a:cubicBezTo>
                  <a:cubicBezTo>
                    <a:pt x="14" y="905"/>
                    <a:pt x="14" y="923"/>
                    <a:pt x="27" y="936"/>
                  </a:cubicBezTo>
                  <a:cubicBezTo>
                    <a:pt x="34" y="944"/>
                    <a:pt x="45" y="951"/>
                    <a:pt x="55" y="957"/>
                  </a:cubicBezTo>
                  <a:cubicBezTo>
                    <a:pt x="76" y="969"/>
                    <a:pt x="89" y="991"/>
                    <a:pt x="89" y="1014"/>
                  </a:cubicBezTo>
                  <a:lnTo>
                    <a:pt x="89" y="1150"/>
                  </a:lnTo>
                  <a:cubicBezTo>
                    <a:pt x="111" y="1138"/>
                    <a:pt x="182" y="1091"/>
                    <a:pt x="326" y="989"/>
                  </a:cubicBezTo>
                  <a:cubicBezTo>
                    <a:pt x="343" y="977"/>
                    <a:pt x="364" y="970"/>
                    <a:pt x="385" y="970"/>
                  </a:cubicBezTo>
                  <a:lnTo>
                    <a:pt x="1668" y="970"/>
                  </a:lnTo>
                  <a:cubicBezTo>
                    <a:pt x="1702" y="970"/>
                    <a:pt x="1730" y="945"/>
                    <a:pt x="1730" y="913"/>
                  </a:cubicBezTo>
                  <a:lnTo>
                    <a:pt x="1730" y="71"/>
                  </a:lnTo>
                  <a:cubicBezTo>
                    <a:pt x="1730" y="40"/>
                    <a:pt x="1702" y="14"/>
                    <a:pt x="1668" y="14"/>
                  </a:cubicBezTo>
                  <a:lnTo>
                    <a:pt x="77" y="14"/>
                  </a:lnTo>
                  <a:close/>
                  <a:moveTo>
                    <a:pt x="82" y="1167"/>
                  </a:moveTo>
                  <a:cubicBezTo>
                    <a:pt x="81" y="1167"/>
                    <a:pt x="80" y="1167"/>
                    <a:pt x="79" y="1166"/>
                  </a:cubicBezTo>
                  <a:lnTo>
                    <a:pt x="76" y="1164"/>
                  </a:lnTo>
                  <a:lnTo>
                    <a:pt x="75" y="1160"/>
                  </a:lnTo>
                  <a:lnTo>
                    <a:pt x="75" y="1014"/>
                  </a:lnTo>
                  <a:cubicBezTo>
                    <a:pt x="75" y="995"/>
                    <a:pt x="65" y="978"/>
                    <a:pt x="49" y="969"/>
                  </a:cubicBezTo>
                  <a:cubicBezTo>
                    <a:pt x="37" y="962"/>
                    <a:pt x="25" y="955"/>
                    <a:pt x="17" y="946"/>
                  </a:cubicBezTo>
                  <a:cubicBezTo>
                    <a:pt x="0" y="928"/>
                    <a:pt x="1" y="906"/>
                    <a:pt x="1" y="886"/>
                  </a:cubicBezTo>
                  <a:cubicBezTo>
                    <a:pt x="1" y="883"/>
                    <a:pt x="1" y="880"/>
                    <a:pt x="1" y="877"/>
                  </a:cubicBezTo>
                  <a:lnTo>
                    <a:pt x="1" y="71"/>
                  </a:lnTo>
                  <a:cubicBezTo>
                    <a:pt x="1" y="32"/>
                    <a:pt x="35" y="0"/>
                    <a:pt x="77" y="0"/>
                  </a:cubicBezTo>
                  <a:lnTo>
                    <a:pt x="1668" y="0"/>
                  </a:lnTo>
                  <a:cubicBezTo>
                    <a:pt x="1709" y="0"/>
                    <a:pt x="1744" y="32"/>
                    <a:pt x="1744" y="71"/>
                  </a:cubicBezTo>
                  <a:lnTo>
                    <a:pt x="1744" y="913"/>
                  </a:lnTo>
                  <a:cubicBezTo>
                    <a:pt x="1744" y="952"/>
                    <a:pt x="1709" y="984"/>
                    <a:pt x="1668" y="984"/>
                  </a:cubicBezTo>
                  <a:lnTo>
                    <a:pt x="385" y="984"/>
                  </a:lnTo>
                  <a:cubicBezTo>
                    <a:pt x="367" y="984"/>
                    <a:pt x="349" y="990"/>
                    <a:pt x="334" y="1000"/>
                  </a:cubicBezTo>
                  <a:cubicBezTo>
                    <a:pt x="122" y="1150"/>
                    <a:pt x="90" y="1167"/>
                    <a:pt x="82" y="1167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2659586E-A830-460F-8F44-F0ECCE402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463" y="6340475"/>
              <a:ext cx="893763" cy="285751"/>
            </a:xfrm>
            <a:custGeom>
              <a:avLst/>
              <a:gdLst>
                <a:gd name="connsiteX0" fmla="*/ 4562 w 893763"/>
                <a:gd name="connsiteY0" fmla="*/ 274638 h 285751"/>
                <a:gd name="connsiteX1" fmla="*/ 589991 w 893763"/>
                <a:gd name="connsiteY1" fmla="*/ 274638 h 285751"/>
                <a:gd name="connsiteX2" fmla="*/ 595313 w 893763"/>
                <a:gd name="connsiteY2" fmla="*/ 280195 h 285751"/>
                <a:gd name="connsiteX3" fmla="*/ 589991 w 893763"/>
                <a:gd name="connsiteY3" fmla="*/ 285751 h 285751"/>
                <a:gd name="connsiteX4" fmla="*/ 4562 w 893763"/>
                <a:gd name="connsiteY4" fmla="*/ 285751 h 285751"/>
                <a:gd name="connsiteX5" fmla="*/ 0 w 893763"/>
                <a:gd name="connsiteY5" fmla="*/ 280195 h 285751"/>
                <a:gd name="connsiteX6" fmla="*/ 4562 w 893763"/>
                <a:gd name="connsiteY6" fmla="*/ 274638 h 285751"/>
                <a:gd name="connsiteX7" fmla="*/ 4563 w 893763"/>
                <a:gd name="connsiteY7" fmla="*/ 136525 h 285751"/>
                <a:gd name="connsiteX8" fmla="*/ 701876 w 893763"/>
                <a:gd name="connsiteY8" fmla="*/ 136525 h 285751"/>
                <a:gd name="connsiteX9" fmla="*/ 706438 w 893763"/>
                <a:gd name="connsiteY9" fmla="*/ 142081 h 285751"/>
                <a:gd name="connsiteX10" fmla="*/ 701876 w 893763"/>
                <a:gd name="connsiteY10" fmla="*/ 147638 h 285751"/>
                <a:gd name="connsiteX11" fmla="*/ 4563 w 893763"/>
                <a:gd name="connsiteY11" fmla="*/ 147638 h 285751"/>
                <a:gd name="connsiteX12" fmla="*/ 0 w 893763"/>
                <a:gd name="connsiteY12" fmla="*/ 142081 h 285751"/>
                <a:gd name="connsiteX13" fmla="*/ 4563 w 893763"/>
                <a:gd name="connsiteY13" fmla="*/ 136525 h 285751"/>
                <a:gd name="connsiteX14" fmla="*/ 4560 w 893763"/>
                <a:gd name="connsiteY14" fmla="*/ 0 h 285751"/>
                <a:gd name="connsiteX15" fmla="*/ 888443 w 893763"/>
                <a:gd name="connsiteY15" fmla="*/ 0 h 285751"/>
                <a:gd name="connsiteX16" fmla="*/ 893763 w 893763"/>
                <a:gd name="connsiteY16" fmla="*/ 4762 h 285751"/>
                <a:gd name="connsiteX17" fmla="*/ 888443 w 893763"/>
                <a:gd name="connsiteY17" fmla="*/ 9525 h 285751"/>
                <a:gd name="connsiteX18" fmla="*/ 4560 w 893763"/>
                <a:gd name="connsiteY18" fmla="*/ 9525 h 285751"/>
                <a:gd name="connsiteX19" fmla="*/ 0 w 893763"/>
                <a:gd name="connsiteY19" fmla="*/ 4762 h 285751"/>
                <a:gd name="connsiteX20" fmla="*/ 4560 w 893763"/>
                <a:gd name="connsiteY20" fmla="*/ 0 h 28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93763" h="285751">
                  <a:moveTo>
                    <a:pt x="4562" y="274638"/>
                  </a:moveTo>
                  <a:lnTo>
                    <a:pt x="589991" y="274638"/>
                  </a:lnTo>
                  <a:cubicBezTo>
                    <a:pt x="593032" y="274638"/>
                    <a:pt x="595313" y="277020"/>
                    <a:pt x="595313" y="280195"/>
                  </a:cubicBezTo>
                  <a:cubicBezTo>
                    <a:pt x="595313" y="283370"/>
                    <a:pt x="593032" y="285751"/>
                    <a:pt x="589991" y="285751"/>
                  </a:cubicBezTo>
                  <a:lnTo>
                    <a:pt x="4562" y="285751"/>
                  </a:lnTo>
                  <a:cubicBezTo>
                    <a:pt x="2281" y="285751"/>
                    <a:pt x="0" y="283370"/>
                    <a:pt x="0" y="280195"/>
                  </a:cubicBezTo>
                  <a:cubicBezTo>
                    <a:pt x="0" y="277020"/>
                    <a:pt x="2281" y="274638"/>
                    <a:pt x="4562" y="274638"/>
                  </a:cubicBezTo>
                  <a:close/>
                  <a:moveTo>
                    <a:pt x="4563" y="136525"/>
                  </a:moveTo>
                  <a:lnTo>
                    <a:pt x="701876" y="136525"/>
                  </a:lnTo>
                  <a:cubicBezTo>
                    <a:pt x="704157" y="136525"/>
                    <a:pt x="706438" y="138906"/>
                    <a:pt x="706438" y="142081"/>
                  </a:cubicBezTo>
                  <a:cubicBezTo>
                    <a:pt x="706438" y="145256"/>
                    <a:pt x="704157" y="147638"/>
                    <a:pt x="701876" y="147638"/>
                  </a:cubicBezTo>
                  <a:lnTo>
                    <a:pt x="4563" y="147638"/>
                  </a:lnTo>
                  <a:cubicBezTo>
                    <a:pt x="2281" y="147638"/>
                    <a:pt x="0" y="145256"/>
                    <a:pt x="0" y="142081"/>
                  </a:cubicBezTo>
                  <a:cubicBezTo>
                    <a:pt x="0" y="138906"/>
                    <a:pt x="2281" y="136525"/>
                    <a:pt x="4563" y="136525"/>
                  </a:cubicBezTo>
                  <a:close/>
                  <a:moveTo>
                    <a:pt x="4560" y="0"/>
                  </a:moveTo>
                  <a:lnTo>
                    <a:pt x="888443" y="0"/>
                  </a:lnTo>
                  <a:cubicBezTo>
                    <a:pt x="891483" y="0"/>
                    <a:pt x="893763" y="2041"/>
                    <a:pt x="893763" y="4762"/>
                  </a:cubicBezTo>
                  <a:cubicBezTo>
                    <a:pt x="893763" y="7484"/>
                    <a:pt x="891483" y="9525"/>
                    <a:pt x="888443" y="9525"/>
                  </a:cubicBezTo>
                  <a:lnTo>
                    <a:pt x="4560" y="9525"/>
                  </a:lnTo>
                  <a:cubicBezTo>
                    <a:pt x="2280" y="9525"/>
                    <a:pt x="0" y="7484"/>
                    <a:pt x="0" y="4762"/>
                  </a:cubicBezTo>
                  <a:cubicBezTo>
                    <a:pt x="0" y="2041"/>
                    <a:pt x="2280" y="0"/>
                    <a:pt x="4560" y="0"/>
                  </a:cubicBezTo>
                  <a:close/>
                </a:path>
              </a:pathLst>
            </a:custGeom>
            <a:solidFill>
              <a:srgbClr val="276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7DCE836-BB78-43E5-A0FA-DD67CF369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4051" y="7751763"/>
              <a:ext cx="2249475" cy="739775"/>
            </a:xfrm>
            <a:custGeom>
              <a:avLst/>
              <a:gdLst>
                <a:gd name="connsiteX0" fmla="*/ 6775 w 2249475"/>
                <a:gd name="connsiteY0" fmla="*/ 0 h 739775"/>
                <a:gd name="connsiteX1" fmla="*/ 1501391 w 2249475"/>
                <a:gd name="connsiteY1" fmla="*/ 0 h 739775"/>
                <a:gd name="connsiteX2" fmla="*/ 1507482 w 2249475"/>
                <a:gd name="connsiteY2" fmla="*/ 4575 h 739775"/>
                <a:gd name="connsiteX3" fmla="*/ 1748786 w 2249475"/>
                <a:gd name="connsiteY3" fmla="*/ 644525 h 739775"/>
                <a:gd name="connsiteX4" fmla="*/ 2249475 w 2249475"/>
                <a:gd name="connsiteY4" fmla="*/ 644525 h 739775"/>
                <a:gd name="connsiteX5" fmla="*/ 2249475 w 2249475"/>
                <a:gd name="connsiteY5" fmla="*/ 739775 h 739775"/>
                <a:gd name="connsiteX6" fmla="*/ 266687 w 2249475"/>
                <a:gd name="connsiteY6" fmla="*/ 739775 h 739775"/>
                <a:gd name="connsiteX7" fmla="*/ 266687 w 2249475"/>
                <a:gd name="connsiteY7" fmla="*/ 658813 h 739775"/>
                <a:gd name="connsiteX8" fmla="*/ 265648 w 2249475"/>
                <a:gd name="connsiteY8" fmla="*/ 658813 h 739775"/>
                <a:gd name="connsiteX9" fmla="*/ 683 w 2249475"/>
                <a:gd name="connsiteY9" fmla="*/ 9913 h 739775"/>
                <a:gd name="connsiteX10" fmla="*/ 6775 w 2249475"/>
                <a:gd name="connsiteY10" fmla="*/ 0 h 739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49475" h="739775">
                  <a:moveTo>
                    <a:pt x="6775" y="0"/>
                  </a:moveTo>
                  <a:lnTo>
                    <a:pt x="1501391" y="0"/>
                  </a:lnTo>
                  <a:cubicBezTo>
                    <a:pt x="1503675" y="0"/>
                    <a:pt x="1506721" y="2288"/>
                    <a:pt x="1507482" y="4575"/>
                  </a:cubicBezTo>
                  <a:lnTo>
                    <a:pt x="1748786" y="644525"/>
                  </a:lnTo>
                  <a:lnTo>
                    <a:pt x="2249475" y="644525"/>
                  </a:lnTo>
                  <a:lnTo>
                    <a:pt x="2249475" y="739775"/>
                  </a:lnTo>
                  <a:lnTo>
                    <a:pt x="266687" y="739775"/>
                  </a:lnTo>
                  <a:lnTo>
                    <a:pt x="266687" y="658813"/>
                  </a:lnTo>
                  <a:lnTo>
                    <a:pt x="265648" y="658813"/>
                  </a:lnTo>
                  <a:lnTo>
                    <a:pt x="683" y="9913"/>
                  </a:lnTo>
                  <a:cubicBezTo>
                    <a:pt x="-1601" y="5338"/>
                    <a:pt x="2206" y="0"/>
                    <a:pt x="6775" y="0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1" name="Freeform 103">
              <a:extLst>
                <a:ext uri="{FF2B5EF4-FFF2-40B4-BE49-F238E27FC236}">
                  <a16:creationId xmlns:a16="http://schemas.microsoft.com/office/drawing/2014/main" id="{33375197-E649-4842-8375-52EB48047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0238" y="7804150"/>
              <a:ext cx="1601788" cy="552450"/>
            </a:xfrm>
            <a:custGeom>
              <a:avLst/>
              <a:gdLst>
                <a:gd name="T0" fmla="*/ 294 w 2105"/>
                <a:gd name="T1" fmla="*/ 726 h 726"/>
                <a:gd name="T2" fmla="*/ 2 w 2105"/>
                <a:gd name="T3" fmla="*/ 12 h 726"/>
                <a:gd name="T4" fmla="*/ 11 w 2105"/>
                <a:gd name="T5" fmla="*/ 0 h 726"/>
                <a:gd name="T6" fmla="*/ 1824 w 2105"/>
                <a:gd name="T7" fmla="*/ 0 h 726"/>
                <a:gd name="T8" fmla="*/ 1833 w 2105"/>
                <a:gd name="T9" fmla="*/ 5 h 726"/>
                <a:gd name="T10" fmla="*/ 2105 w 2105"/>
                <a:gd name="T11" fmla="*/ 726 h 726"/>
                <a:gd name="T12" fmla="*/ 294 w 2105"/>
                <a:gd name="T13" fmla="*/ 726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05" h="726">
                  <a:moveTo>
                    <a:pt x="294" y="726"/>
                  </a:moveTo>
                  <a:lnTo>
                    <a:pt x="2" y="12"/>
                  </a:lnTo>
                  <a:cubicBezTo>
                    <a:pt x="0" y="6"/>
                    <a:pt x="4" y="0"/>
                    <a:pt x="11" y="0"/>
                  </a:cubicBezTo>
                  <a:lnTo>
                    <a:pt x="1824" y="0"/>
                  </a:lnTo>
                  <a:cubicBezTo>
                    <a:pt x="1828" y="0"/>
                    <a:pt x="1831" y="2"/>
                    <a:pt x="1833" y="5"/>
                  </a:cubicBezTo>
                  <a:lnTo>
                    <a:pt x="2105" y="726"/>
                  </a:lnTo>
                  <a:lnTo>
                    <a:pt x="294" y="7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0D520D5-D117-4398-BFDF-2EA1C62EF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7013" y="7962900"/>
              <a:ext cx="569913" cy="250825"/>
            </a:xfrm>
            <a:custGeom>
              <a:avLst/>
              <a:gdLst>
                <a:gd name="connsiteX0" fmla="*/ 106930 w 569913"/>
                <a:gd name="connsiteY0" fmla="*/ 241300 h 250825"/>
                <a:gd name="connsiteX1" fmla="*/ 565344 w 569913"/>
                <a:gd name="connsiteY1" fmla="*/ 241300 h 250825"/>
                <a:gd name="connsiteX2" fmla="*/ 569913 w 569913"/>
                <a:gd name="connsiteY2" fmla="*/ 246063 h 250825"/>
                <a:gd name="connsiteX3" fmla="*/ 565344 w 569913"/>
                <a:gd name="connsiteY3" fmla="*/ 250825 h 250825"/>
                <a:gd name="connsiteX4" fmla="*/ 106930 w 569913"/>
                <a:gd name="connsiteY4" fmla="*/ 250825 h 250825"/>
                <a:gd name="connsiteX5" fmla="*/ 101600 w 569913"/>
                <a:gd name="connsiteY5" fmla="*/ 246063 h 250825"/>
                <a:gd name="connsiteX6" fmla="*/ 106930 w 569913"/>
                <a:gd name="connsiteY6" fmla="*/ 241300 h 250825"/>
                <a:gd name="connsiteX7" fmla="*/ 66481 w 569913"/>
                <a:gd name="connsiteY7" fmla="*/ 153988 h 250825"/>
                <a:gd name="connsiteX8" fmla="*/ 524895 w 569913"/>
                <a:gd name="connsiteY8" fmla="*/ 153988 h 250825"/>
                <a:gd name="connsiteX9" fmla="*/ 530225 w 569913"/>
                <a:gd name="connsiteY9" fmla="*/ 158384 h 250825"/>
                <a:gd name="connsiteX10" fmla="*/ 524895 w 569913"/>
                <a:gd name="connsiteY10" fmla="*/ 163513 h 250825"/>
                <a:gd name="connsiteX11" fmla="*/ 66481 w 569913"/>
                <a:gd name="connsiteY11" fmla="*/ 163513 h 250825"/>
                <a:gd name="connsiteX12" fmla="*/ 61912 w 569913"/>
                <a:gd name="connsiteY12" fmla="*/ 158384 h 250825"/>
                <a:gd name="connsiteX13" fmla="*/ 66481 w 569913"/>
                <a:gd name="connsiteY13" fmla="*/ 153988 h 250825"/>
                <a:gd name="connsiteX14" fmla="*/ 29134 w 569913"/>
                <a:gd name="connsiteY14" fmla="*/ 74613 h 250825"/>
                <a:gd name="connsiteX15" fmla="*/ 486803 w 569913"/>
                <a:gd name="connsiteY15" fmla="*/ 74613 h 250825"/>
                <a:gd name="connsiteX16" fmla="*/ 492125 w 569913"/>
                <a:gd name="connsiteY16" fmla="*/ 79009 h 250825"/>
                <a:gd name="connsiteX17" fmla="*/ 486803 w 569913"/>
                <a:gd name="connsiteY17" fmla="*/ 84138 h 250825"/>
                <a:gd name="connsiteX18" fmla="*/ 29134 w 569913"/>
                <a:gd name="connsiteY18" fmla="*/ 84138 h 250825"/>
                <a:gd name="connsiteX19" fmla="*/ 23812 w 569913"/>
                <a:gd name="connsiteY19" fmla="*/ 79009 h 250825"/>
                <a:gd name="connsiteX20" fmla="*/ 29134 w 569913"/>
                <a:gd name="connsiteY20" fmla="*/ 74613 h 250825"/>
                <a:gd name="connsiteX21" fmla="*/ 5322 w 569913"/>
                <a:gd name="connsiteY21" fmla="*/ 0 h 250825"/>
                <a:gd name="connsiteX22" fmla="*/ 462991 w 569913"/>
                <a:gd name="connsiteY22" fmla="*/ 0 h 250825"/>
                <a:gd name="connsiteX23" fmla="*/ 468313 w 569913"/>
                <a:gd name="connsiteY23" fmla="*/ 4396 h 250825"/>
                <a:gd name="connsiteX24" fmla="*/ 462991 w 569913"/>
                <a:gd name="connsiteY24" fmla="*/ 9525 h 250825"/>
                <a:gd name="connsiteX25" fmla="*/ 5322 w 569913"/>
                <a:gd name="connsiteY25" fmla="*/ 9525 h 250825"/>
                <a:gd name="connsiteX26" fmla="*/ 0 w 569913"/>
                <a:gd name="connsiteY26" fmla="*/ 4396 h 250825"/>
                <a:gd name="connsiteX27" fmla="*/ 5322 w 569913"/>
                <a:gd name="connsiteY27" fmla="*/ 0 h 25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9913" h="250825">
                  <a:moveTo>
                    <a:pt x="106930" y="241300"/>
                  </a:moveTo>
                  <a:lnTo>
                    <a:pt x="565344" y="241300"/>
                  </a:lnTo>
                  <a:cubicBezTo>
                    <a:pt x="567629" y="241300"/>
                    <a:pt x="569913" y="243341"/>
                    <a:pt x="569913" y="246063"/>
                  </a:cubicBezTo>
                  <a:cubicBezTo>
                    <a:pt x="569913" y="248784"/>
                    <a:pt x="567629" y="250825"/>
                    <a:pt x="565344" y="250825"/>
                  </a:cubicBezTo>
                  <a:lnTo>
                    <a:pt x="106930" y="250825"/>
                  </a:lnTo>
                  <a:cubicBezTo>
                    <a:pt x="103884" y="250825"/>
                    <a:pt x="101600" y="248784"/>
                    <a:pt x="101600" y="246063"/>
                  </a:cubicBezTo>
                  <a:cubicBezTo>
                    <a:pt x="101600" y="243341"/>
                    <a:pt x="103884" y="241300"/>
                    <a:pt x="106930" y="241300"/>
                  </a:cubicBezTo>
                  <a:close/>
                  <a:moveTo>
                    <a:pt x="66481" y="153988"/>
                  </a:moveTo>
                  <a:lnTo>
                    <a:pt x="524895" y="153988"/>
                  </a:lnTo>
                  <a:cubicBezTo>
                    <a:pt x="527941" y="153988"/>
                    <a:pt x="530225" y="156186"/>
                    <a:pt x="530225" y="158384"/>
                  </a:cubicBezTo>
                  <a:cubicBezTo>
                    <a:pt x="530225" y="161315"/>
                    <a:pt x="527941" y="163513"/>
                    <a:pt x="524895" y="163513"/>
                  </a:cubicBezTo>
                  <a:lnTo>
                    <a:pt x="66481" y="163513"/>
                  </a:lnTo>
                  <a:cubicBezTo>
                    <a:pt x="64196" y="163513"/>
                    <a:pt x="61912" y="161315"/>
                    <a:pt x="61912" y="158384"/>
                  </a:cubicBezTo>
                  <a:cubicBezTo>
                    <a:pt x="61912" y="156186"/>
                    <a:pt x="64196" y="153988"/>
                    <a:pt x="66481" y="153988"/>
                  </a:cubicBezTo>
                  <a:close/>
                  <a:moveTo>
                    <a:pt x="29134" y="74613"/>
                  </a:moveTo>
                  <a:lnTo>
                    <a:pt x="486803" y="74613"/>
                  </a:lnTo>
                  <a:cubicBezTo>
                    <a:pt x="489084" y="74613"/>
                    <a:pt x="492125" y="76811"/>
                    <a:pt x="492125" y="79009"/>
                  </a:cubicBezTo>
                  <a:cubicBezTo>
                    <a:pt x="492125" y="81940"/>
                    <a:pt x="489084" y="84138"/>
                    <a:pt x="486803" y="84138"/>
                  </a:cubicBezTo>
                  <a:lnTo>
                    <a:pt x="29134" y="84138"/>
                  </a:lnTo>
                  <a:cubicBezTo>
                    <a:pt x="26093" y="84138"/>
                    <a:pt x="23812" y="81940"/>
                    <a:pt x="23812" y="79009"/>
                  </a:cubicBezTo>
                  <a:cubicBezTo>
                    <a:pt x="23812" y="76811"/>
                    <a:pt x="26093" y="74613"/>
                    <a:pt x="29134" y="74613"/>
                  </a:cubicBezTo>
                  <a:close/>
                  <a:moveTo>
                    <a:pt x="5322" y="0"/>
                  </a:moveTo>
                  <a:lnTo>
                    <a:pt x="462991" y="0"/>
                  </a:lnTo>
                  <a:cubicBezTo>
                    <a:pt x="466032" y="0"/>
                    <a:pt x="468313" y="2198"/>
                    <a:pt x="468313" y="4396"/>
                  </a:cubicBezTo>
                  <a:cubicBezTo>
                    <a:pt x="468313" y="7327"/>
                    <a:pt x="466032" y="9525"/>
                    <a:pt x="462991" y="9525"/>
                  </a:cubicBezTo>
                  <a:lnTo>
                    <a:pt x="5322" y="9525"/>
                  </a:lnTo>
                  <a:cubicBezTo>
                    <a:pt x="2281" y="9525"/>
                    <a:pt x="0" y="7327"/>
                    <a:pt x="0" y="4396"/>
                  </a:cubicBezTo>
                  <a:cubicBezTo>
                    <a:pt x="0" y="2198"/>
                    <a:pt x="2281" y="0"/>
                    <a:pt x="5322" y="0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3" name="Freeform 109">
              <a:extLst>
                <a:ext uri="{FF2B5EF4-FFF2-40B4-BE49-F238E27FC236}">
                  <a16:creationId xmlns:a16="http://schemas.microsoft.com/office/drawing/2014/main" id="{04E68E29-6430-4AF8-9671-864A43DCB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2175" y="7918450"/>
              <a:ext cx="601663" cy="374650"/>
            </a:xfrm>
            <a:custGeom>
              <a:avLst/>
              <a:gdLst>
                <a:gd name="T0" fmla="*/ 635 w 791"/>
                <a:gd name="T1" fmla="*/ 98 h 492"/>
                <a:gd name="T2" fmla="*/ 495 w 791"/>
                <a:gd name="T3" fmla="*/ 0 h 492"/>
                <a:gd name="T4" fmla="*/ 0 w 791"/>
                <a:gd name="T5" fmla="*/ 1 h 492"/>
                <a:gd name="T6" fmla="*/ 179 w 791"/>
                <a:gd name="T7" fmla="*/ 490 h 492"/>
                <a:gd name="T8" fmla="*/ 791 w 791"/>
                <a:gd name="T9" fmla="*/ 492 h 492"/>
                <a:gd name="T10" fmla="*/ 635 w 791"/>
                <a:gd name="T11" fmla="*/ 98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1" h="492">
                  <a:moveTo>
                    <a:pt x="635" y="98"/>
                  </a:moveTo>
                  <a:cubicBezTo>
                    <a:pt x="593" y="70"/>
                    <a:pt x="530" y="22"/>
                    <a:pt x="495" y="0"/>
                  </a:cubicBezTo>
                  <a:lnTo>
                    <a:pt x="0" y="1"/>
                  </a:lnTo>
                  <a:lnTo>
                    <a:pt x="179" y="490"/>
                  </a:lnTo>
                  <a:lnTo>
                    <a:pt x="791" y="492"/>
                  </a:lnTo>
                  <a:lnTo>
                    <a:pt x="635" y="98"/>
                  </a:lnTo>
                  <a:close/>
                </a:path>
              </a:pathLst>
            </a:custGeom>
            <a:solidFill>
              <a:srgbClr val="276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4" name="Freeform 110">
              <a:extLst>
                <a:ext uri="{FF2B5EF4-FFF2-40B4-BE49-F238E27FC236}">
                  <a16:creationId xmlns:a16="http://schemas.microsoft.com/office/drawing/2014/main" id="{18C84CCB-5AC1-439E-968A-06402AA3B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8413" y="7918450"/>
              <a:ext cx="106363" cy="77788"/>
            </a:xfrm>
            <a:custGeom>
              <a:avLst/>
              <a:gdLst>
                <a:gd name="T0" fmla="*/ 0 w 140"/>
                <a:gd name="T1" fmla="*/ 0 h 102"/>
                <a:gd name="T2" fmla="*/ 18 w 140"/>
                <a:gd name="T3" fmla="*/ 102 h 102"/>
                <a:gd name="T4" fmla="*/ 140 w 140"/>
                <a:gd name="T5" fmla="*/ 98 h 102"/>
                <a:gd name="T6" fmla="*/ 0 w 140"/>
                <a:gd name="T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02">
                  <a:moveTo>
                    <a:pt x="0" y="0"/>
                  </a:moveTo>
                  <a:cubicBezTo>
                    <a:pt x="0" y="1"/>
                    <a:pt x="18" y="102"/>
                    <a:pt x="18" y="102"/>
                  </a:cubicBezTo>
                  <a:lnTo>
                    <a:pt x="140" y="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5" name="Freeform 111">
              <a:extLst>
                <a:ext uri="{FF2B5EF4-FFF2-40B4-BE49-F238E27FC236}">
                  <a16:creationId xmlns:a16="http://schemas.microsoft.com/office/drawing/2014/main" id="{52F29AB3-7FF0-4FE3-9017-679872DC8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0613" y="6845300"/>
              <a:ext cx="779463" cy="452438"/>
            </a:xfrm>
            <a:custGeom>
              <a:avLst/>
              <a:gdLst>
                <a:gd name="T0" fmla="*/ 981 w 1025"/>
                <a:gd name="T1" fmla="*/ 594 h 594"/>
                <a:gd name="T2" fmla="*/ 45 w 1025"/>
                <a:gd name="T3" fmla="*/ 594 h 594"/>
                <a:gd name="T4" fmla="*/ 0 w 1025"/>
                <a:gd name="T5" fmla="*/ 549 h 594"/>
                <a:gd name="T6" fmla="*/ 0 w 1025"/>
                <a:gd name="T7" fmla="*/ 45 h 594"/>
                <a:gd name="T8" fmla="*/ 45 w 1025"/>
                <a:gd name="T9" fmla="*/ 0 h 594"/>
                <a:gd name="T10" fmla="*/ 981 w 1025"/>
                <a:gd name="T11" fmla="*/ 0 h 594"/>
                <a:gd name="T12" fmla="*/ 1025 w 1025"/>
                <a:gd name="T13" fmla="*/ 45 h 594"/>
                <a:gd name="T14" fmla="*/ 1025 w 1025"/>
                <a:gd name="T15" fmla="*/ 549 h 594"/>
                <a:gd name="T16" fmla="*/ 981 w 1025"/>
                <a:gd name="T1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5" h="594">
                  <a:moveTo>
                    <a:pt x="981" y="594"/>
                  </a:moveTo>
                  <a:lnTo>
                    <a:pt x="45" y="594"/>
                  </a:lnTo>
                  <a:cubicBezTo>
                    <a:pt x="20" y="594"/>
                    <a:pt x="0" y="574"/>
                    <a:pt x="0" y="549"/>
                  </a:cubicBezTo>
                  <a:lnTo>
                    <a:pt x="0" y="45"/>
                  </a:lnTo>
                  <a:cubicBezTo>
                    <a:pt x="0" y="20"/>
                    <a:pt x="20" y="0"/>
                    <a:pt x="45" y="0"/>
                  </a:cubicBezTo>
                  <a:lnTo>
                    <a:pt x="981" y="0"/>
                  </a:lnTo>
                  <a:cubicBezTo>
                    <a:pt x="1005" y="0"/>
                    <a:pt x="1025" y="20"/>
                    <a:pt x="1025" y="45"/>
                  </a:cubicBezTo>
                  <a:lnTo>
                    <a:pt x="1025" y="549"/>
                  </a:lnTo>
                  <a:cubicBezTo>
                    <a:pt x="1025" y="574"/>
                    <a:pt x="1005" y="594"/>
                    <a:pt x="981" y="594"/>
                  </a:cubicBezTo>
                  <a:close/>
                </a:path>
              </a:pathLst>
            </a:custGeom>
            <a:solidFill>
              <a:srgbClr val="E5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6" name="Freeform 112">
              <a:extLst>
                <a:ext uri="{FF2B5EF4-FFF2-40B4-BE49-F238E27FC236}">
                  <a16:creationId xmlns:a16="http://schemas.microsoft.com/office/drawing/2014/main" id="{D10600AC-D354-40B5-83C4-1353B89A3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3788" y="6845300"/>
              <a:ext cx="774700" cy="290513"/>
            </a:xfrm>
            <a:custGeom>
              <a:avLst/>
              <a:gdLst>
                <a:gd name="T0" fmla="*/ 0 w 1017"/>
                <a:gd name="T1" fmla="*/ 18 h 381"/>
                <a:gd name="T2" fmla="*/ 466 w 1017"/>
                <a:gd name="T3" fmla="*/ 358 h 381"/>
                <a:gd name="T4" fmla="*/ 570 w 1017"/>
                <a:gd name="T5" fmla="*/ 357 h 381"/>
                <a:gd name="T6" fmla="*/ 1017 w 1017"/>
                <a:gd name="T7" fmla="*/ 23 h 381"/>
                <a:gd name="T8" fmla="*/ 983 w 1017"/>
                <a:gd name="T9" fmla="*/ 0 h 381"/>
                <a:gd name="T10" fmla="*/ 31 w 1017"/>
                <a:gd name="T11" fmla="*/ 0 h 381"/>
                <a:gd name="T12" fmla="*/ 0 w 1017"/>
                <a:gd name="T13" fmla="*/ 18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7" h="381">
                  <a:moveTo>
                    <a:pt x="0" y="18"/>
                  </a:moveTo>
                  <a:lnTo>
                    <a:pt x="466" y="358"/>
                  </a:lnTo>
                  <a:cubicBezTo>
                    <a:pt x="498" y="381"/>
                    <a:pt x="539" y="380"/>
                    <a:pt x="570" y="357"/>
                  </a:cubicBezTo>
                  <a:lnTo>
                    <a:pt x="1017" y="23"/>
                  </a:lnTo>
                  <a:cubicBezTo>
                    <a:pt x="1011" y="10"/>
                    <a:pt x="998" y="0"/>
                    <a:pt x="983" y="0"/>
                  </a:cubicBezTo>
                  <a:lnTo>
                    <a:pt x="31" y="0"/>
                  </a:lnTo>
                  <a:cubicBezTo>
                    <a:pt x="18" y="0"/>
                    <a:pt x="6" y="7"/>
                    <a:pt x="0" y="18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7" name="Freeform 113">
              <a:extLst>
                <a:ext uri="{FF2B5EF4-FFF2-40B4-BE49-F238E27FC236}">
                  <a16:creationId xmlns:a16="http://schemas.microsoft.com/office/drawing/2014/main" id="{D5803039-EA60-4D93-A4AC-16747691F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0138" y="7019925"/>
              <a:ext cx="768350" cy="276225"/>
            </a:xfrm>
            <a:custGeom>
              <a:avLst/>
              <a:gdLst>
                <a:gd name="T0" fmla="*/ 13 w 1010"/>
                <a:gd name="T1" fmla="*/ 363 h 363"/>
                <a:gd name="T2" fmla="*/ 509 w 1010"/>
                <a:gd name="T3" fmla="*/ 17 h 363"/>
                <a:gd name="T4" fmla="*/ 1004 w 1010"/>
                <a:gd name="T5" fmla="*/ 352 h 363"/>
                <a:gd name="T6" fmla="*/ 1010 w 1010"/>
                <a:gd name="T7" fmla="*/ 340 h 363"/>
                <a:gd name="T8" fmla="*/ 509 w 1010"/>
                <a:gd name="T9" fmla="*/ 0 h 363"/>
                <a:gd name="T10" fmla="*/ 505 w 1010"/>
                <a:gd name="T11" fmla="*/ 3 h 363"/>
                <a:gd name="T12" fmla="*/ 0 w 1010"/>
                <a:gd name="T13" fmla="*/ 356 h 363"/>
                <a:gd name="T14" fmla="*/ 13 w 1010"/>
                <a:gd name="T15" fmla="*/ 363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0" h="363">
                  <a:moveTo>
                    <a:pt x="13" y="363"/>
                  </a:moveTo>
                  <a:cubicBezTo>
                    <a:pt x="91" y="306"/>
                    <a:pt x="384" y="104"/>
                    <a:pt x="509" y="17"/>
                  </a:cubicBezTo>
                  <a:lnTo>
                    <a:pt x="1004" y="352"/>
                  </a:lnTo>
                  <a:cubicBezTo>
                    <a:pt x="1007" y="348"/>
                    <a:pt x="1009" y="344"/>
                    <a:pt x="1010" y="340"/>
                  </a:cubicBezTo>
                  <a:lnTo>
                    <a:pt x="509" y="0"/>
                  </a:lnTo>
                  <a:lnTo>
                    <a:pt x="505" y="3"/>
                  </a:lnTo>
                  <a:cubicBezTo>
                    <a:pt x="154" y="246"/>
                    <a:pt x="38" y="327"/>
                    <a:pt x="0" y="356"/>
                  </a:cubicBezTo>
                  <a:cubicBezTo>
                    <a:pt x="4" y="359"/>
                    <a:pt x="8" y="362"/>
                    <a:pt x="13" y="363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36E253BA-9147-4660-A64A-E2A28E457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6134" y="7011987"/>
              <a:ext cx="406345" cy="1035050"/>
            </a:xfrm>
            <a:custGeom>
              <a:avLst/>
              <a:gdLst>
                <a:gd name="connsiteX0" fmla="*/ 302761 w 406345"/>
                <a:gd name="connsiteY0" fmla="*/ 128587 h 1035050"/>
                <a:gd name="connsiteX1" fmla="*/ 307327 w 406345"/>
                <a:gd name="connsiteY1" fmla="*/ 133910 h 1035050"/>
                <a:gd name="connsiteX2" fmla="*/ 8224 w 406345"/>
                <a:gd name="connsiteY2" fmla="*/ 1034290 h 1035050"/>
                <a:gd name="connsiteX3" fmla="*/ 5180 w 406345"/>
                <a:gd name="connsiteY3" fmla="*/ 1035050 h 1035050"/>
                <a:gd name="connsiteX4" fmla="*/ 613 w 406345"/>
                <a:gd name="connsiteY4" fmla="*/ 1032769 h 1035050"/>
                <a:gd name="connsiteX5" fmla="*/ 2896 w 406345"/>
                <a:gd name="connsiteY5" fmla="*/ 1025925 h 1035050"/>
                <a:gd name="connsiteX6" fmla="*/ 297433 w 406345"/>
                <a:gd name="connsiteY6" fmla="*/ 133910 h 1035050"/>
                <a:gd name="connsiteX7" fmla="*/ 302761 w 406345"/>
                <a:gd name="connsiteY7" fmla="*/ 128587 h 1035050"/>
                <a:gd name="connsiteX8" fmla="*/ 298604 w 406345"/>
                <a:gd name="connsiteY8" fmla="*/ 0 h 1035050"/>
                <a:gd name="connsiteX9" fmla="*/ 302423 w 406345"/>
                <a:gd name="connsiteY9" fmla="*/ 1537 h 1035050"/>
                <a:gd name="connsiteX10" fmla="*/ 405551 w 406345"/>
                <a:gd name="connsiteY10" fmla="*/ 132214 h 1035050"/>
                <a:gd name="connsiteX11" fmla="*/ 404023 w 406345"/>
                <a:gd name="connsiteY11" fmla="*/ 139901 h 1035050"/>
                <a:gd name="connsiteX12" fmla="*/ 397148 w 406345"/>
                <a:gd name="connsiteY12" fmla="*/ 139132 h 1035050"/>
                <a:gd name="connsiteX13" fmla="*/ 298604 w 406345"/>
                <a:gd name="connsiteY13" fmla="*/ 13836 h 1035050"/>
                <a:gd name="connsiteX14" fmla="*/ 213810 w 406345"/>
                <a:gd name="connsiteY14" fmla="*/ 143744 h 1035050"/>
                <a:gd name="connsiteX15" fmla="*/ 209990 w 406345"/>
                <a:gd name="connsiteY15" fmla="*/ 146050 h 1035050"/>
                <a:gd name="connsiteX16" fmla="*/ 206935 w 406345"/>
                <a:gd name="connsiteY16" fmla="*/ 145282 h 1035050"/>
                <a:gd name="connsiteX17" fmla="*/ 205407 w 406345"/>
                <a:gd name="connsiteY17" fmla="*/ 138363 h 1035050"/>
                <a:gd name="connsiteX18" fmla="*/ 294020 w 406345"/>
                <a:gd name="connsiteY18" fmla="*/ 2306 h 1035050"/>
                <a:gd name="connsiteX19" fmla="*/ 298604 w 406345"/>
                <a:gd name="connsiteY19" fmla="*/ 0 h 103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345" h="1035050">
                  <a:moveTo>
                    <a:pt x="302761" y="128587"/>
                  </a:moveTo>
                  <a:cubicBezTo>
                    <a:pt x="305044" y="128587"/>
                    <a:pt x="307327" y="130869"/>
                    <a:pt x="307327" y="133910"/>
                  </a:cubicBezTo>
                  <a:cubicBezTo>
                    <a:pt x="313416" y="844176"/>
                    <a:pt x="11268" y="1032769"/>
                    <a:pt x="8224" y="1034290"/>
                  </a:cubicBezTo>
                  <a:cubicBezTo>
                    <a:pt x="7463" y="1035050"/>
                    <a:pt x="5941" y="1035050"/>
                    <a:pt x="5180" y="1035050"/>
                  </a:cubicBezTo>
                  <a:cubicBezTo>
                    <a:pt x="3657" y="1035050"/>
                    <a:pt x="2135" y="1034290"/>
                    <a:pt x="613" y="1032769"/>
                  </a:cubicBezTo>
                  <a:cubicBezTo>
                    <a:pt x="-909" y="1030487"/>
                    <a:pt x="613" y="1026685"/>
                    <a:pt x="2896" y="1025925"/>
                  </a:cubicBezTo>
                  <a:cubicBezTo>
                    <a:pt x="5941" y="1023643"/>
                    <a:pt x="302761" y="838092"/>
                    <a:pt x="297433" y="133910"/>
                  </a:cubicBezTo>
                  <a:cubicBezTo>
                    <a:pt x="297433" y="130869"/>
                    <a:pt x="299717" y="128587"/>
                    <a:pt x="302761" y="128587"/>
                  </a:cubicBezTo>
                  <a:close/>
                  <a:moveTo>
                    <a:pt x="298604" y="0"/>
                  </a:moveTo>
                  <a:cubicBezTo>
                    <a:pt x="300132" y="0"/>
                    <a:pt x="301659" y="768"/>
                    <a:pt x="302423" y="1537"/>
                  </a:cubicBezTo>
                  <a:lnTo>
                    <a:pt x="405551" y="132214"/>
                  </a:lnTo>
                  <a:cubicBezTo>
                    <a:pt x="407079" y="134520"/>
                    <a:pt x="406315" y="137595"/>
                    <a:pt x="404023" y="139901"/>
                  </a:cubicBezTo>
                  <a:cubicBezTo>
                    <a:pt x="401732" y="141438"/>
                    <a:pt x="398676" y="141438"/>
                    <a:pt x="397148" y="139132"/>
                  </a:cubicBezTo>
                  <a:lnTo>
                    <a:pt x="298604" y="13836"/>
                  </a:lnTo>
                  <a:lnTo>
                    <a:pt x="213810" y="143744"/>
                  </a:lnTo>
                  <a:cubicBezTo>
                    <a:pt x="213046" y="145282"/>
                    <a:pt x="211518" y="146050"/>
                    <a:pt x="209990" y="146050"/>
                  </a:cubicBezTo>
                  <a:cubicBezTo>
                    <a:pt x="208462" y="146050"/>
                    <a:pt x="207699" y="146050"/>
                    <a:pt x="206935" y="145282"/>
                  </a:cubicBezTo>
                  <a:cubicBezTo>
                    <a:pt x="204643" y="143744"/>
                    <a:pt x="203879" y="140669"/>
                    <a:pt x="205407" y="138363"/>
                  </a:cubicBezTo>
                  <a:lnTo>
                    <a:pt x="294020" y="2306"/>
                  </a:lnTo>
                  <a:cubicBezTo>
                    <a:pt x="294784" y="768"/>
                    <a:pt x="296312" y="0"/>
                    <a:pt x="298604" y="0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44FEC41A-D91F-4D93-9F6C-43F167BA6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2033" y="7450600"/>
              <a:ext cx="389304" cy="674224"/>
            </a:xfrm>
            <a:custGeom>
              <a:avLst/>
              <a:gdLst>
                <a:gd name="connsiteX0" fmla="*/ 72100 w 389304"/>
                <a:gd name="connsiteY0" fmla="*/ 86849 h 674224"/>
                <a:gd name="connsiteX1" fmla="*/ 78195 w 389304"/>
                <a:gd name="connsiteY1" fmla="*/ 91414 h 674224"/>
                <a:gd name="connsiteX2" fmla="*/ 385983 w 389304"/>
                <a:gd name="connsiteY2" fmla="*/ 664333 h 674224"/>
                <a:gd name="connsiteX3" fmla="*/ 389030 w 389304"/>
                <a:gd name="connsiteY3" fmla="*/ 671181 h 674224"/>
                <a:gd name="connsiteX4" fmla="*/ 384459 w 389304"/>
                <a:gd name="connsiteY4" fmla="*/ 674224 h 674224"/>
                <a:gd name="connsiteX5" fmla="*/ 382174 w 389304"/>
                <a:gd name="connsiteY5" fmla="*/ 674224 h 674224"/>
                <a:gd name="connsiteX6" fmla="*/ 67529 w 389304"/>
                <a:gd name="connsiteY6" fmla="*/ 92936 h 674224"/>
                <a:gd name="connsiteX7" fmla="*/ 72100 w 389304"/>
                <a:gd name="connsiteY7" fmla="*/ 86849 h 674224"/>
                <a:gd name="connsiteX8" fmla="*/ 58861 w 389304"/>
                <a:gd name="connsiteY8" fmla="*/ 298 h 674224"/>
                <a:gd name="connsiteX9" fmla="*/ 63445 w 389304"/>
                <a:gd name="connsiteY9" fmla="*/ 1820 h 674224"/>
                <a:gd name="connsiteX10" fmla="*/ 140613 w 389304"/>
                <a:gd name="connsiteY10" fmla="*/ 82500 h 674224"/>
                <a:gd name="connsiteX11" fmla="*/ 139849 w 389304"/>
                <a:gd name="connsiteY11" fmla="*/ 90112 h 674224"/>
                <a:gd name="connsiteX12" fmla="*/ 132973 w 389304"/>
                <a:gd name="connsiteY12" fmla="*/ 90112 h 674224"/>
                <a:gd name="connsiteX13" fmla="*/ 60389 w 389304"/>
                <a:gd name="connsiteY13" fmla="*/ 13998 h 674224"/>
                <a:gd name="connsiteX14" fmla="*/ 9962 w 389304"/>
                <a:gd name="connsiteY14" fmla="*/ 108379 h 674224"/>
                <a:gd name="connsiteX15" fmla="*/ 5378 w 389304"/>
                <a:gd name="connsiteY15" fmla="*/ 110662 h 674224"/>
                <a:gd name="connsiteX16" fmla="*/ 2322 w 389304"/>
                <a:gd name="connsiteY16" fmla="*/ 110662 h 674224"/>
                <a:gd name="connsiteX17" fmla="*/ 794 w 389304"/>
                <a:gd name="connsiteY17" fmla="*/ 103051 h 674224"/>
                <a:gd name="connsiteX18" fmla="*/ 55040 w 389304"/>
                <a:gd name="connsiteY18" fmla="*/ 2581 h 674224"/>
                <a:gd name="connsiteX19" fmla="*/ 58861 w 389304"/>
                <a:gd name="connsiteY19" fmla="*/ 298 h 674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9304" h="674224">
                  <a:moveTo>
                    <a:pt x="72100" y="86849"/>
                  </a:moveTo>
                  <a:cubicBezTo>
                    <a:pt x="74386" y="86849"/>
                    <a:pt x="77433" y="88371"/>
                    <a:pt x="78195" y="91414"/>
                  </a:cubicBezTo>
                  <a:cubicBezTo>
                    <a:pt x="158951" y="572271"/>
                    <a:pt x="383697" y="663572"/>
                    <a:pt x="385983" y="664333"/>
                  </a:cubicBezTo>
                  <a:cubicBezTo>
                    <a:pt x="389030" y="665094"/>
                    <a:pt x="389792" y="668137"/>
                    <a:pt x="389030" y="671181"/>
                  </a:cubicBezTo>
                  <a:cubicBezTo>
                    <a:pt x="388269" y="672703"/>
                    <a:pt x="385983" y="674224"/>
                    <a:pt x="384459" y="674224"/>
                  </a:cubicBezTo>
                  <a:cubicBezTo>
                    <a:pt x="383697" y="674224"/>
                    <a:pt x="382936" y="674224"/>
                    <a:pt x="382174" y="674224"/>
                  </a:cubicBezTo>
                  <a:cubicBezTo>
                    <a:pt x="373032" y="670420"/>
                    <a:pt x="149809" y="580640"/>
                    <a:pt x="67529" y="92936"/>
                  </a:cubicBezTo>
                  <a:cubicBezTo>
                    <a:pt x="67529" y="90653"/>
                    <a:pt x="69053" y="87610"/>
                    <a:pt x="72100" y="86849"/>
                  </a:cubicBezTo>
                  <a:close/>
                  <a:moveTo>
                    <a:pt x="58861" y="298"/>
                  </a:moveTo>
                  <a:cubicBezTo>
                    <a:pt x="60389" y="-463"/>
                    <a:pt x="61917" y="298"/>
                    <a:pt x="63445" y="1820"/>
                  </a:cubicBezTo>
                  <a:lnTo>
                    <a:pt x="140613" y="82500"/>
                  </a:lnTo>
                  <a:cubicBezTo>
                    <a:pt x="142141" y="84783"/>
                    <a:pt x="142141" y="87828"/>
                    <a:pt x="139849" y="90112"/>
                  </a:cubicBezTo>
                  <a:cubicBezTo>
                    <a:pt x="138321" y="92395"/>
                    <a:pt x="134501" y="91634"/>
                    <a:pt x="132973" y="90112"/>
                  </a:cubicBezTo>
                  <a:lnTo>
                    <a:pt x="60389" y="13998"/>
                  </a:lnTo>
                  <a:lnTo>
                    <a:pt x="9962" y="108379"/>
                  </a:lnTo>
                  <a:cubicBezTo>
                    <a:pt x="8434" y="109901"/>
                    <a:pt x="6906" y="110662"/>
                    <a:pt x="5378" y="110662"/>
                  </a:cubicBezTo>
                  <a:cubicBezTo>
                    <a:pt x="4614" y="110662"/>
                    <a:pt x="3850" y="110662"/>
                    <a:pt x="2322" y="110662"/>
                  </a:cubicBezTo>
                  <a:cubicBezTo>
                    <a:pt x="30" y="109140"/>
                    <a:pt x="-734" y="106095"/>
                    <a:pt x="794" y="103051"/>
                  </a:cubicBezTo>
                  <a:lnTo>
                    <a:pt x="55040" y="2581"/>
                  </a:lnTo>
                  <a:cubicBezTo>
                    <a:pt x="55805" y="1059"/>
                    <a:pt x="57333" y="298"/>
                    <a:pt x="58861" y="298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0" name="Rectangle 118">
              <a:extLst>
                <a:ext uri="{FF2B5EF4-FFF2-40B4-BE49-F238E27FC236}">
                  <a16:creationId xmlns:a16="http://schemas.microsoft.com/office/drawing/2014/main" id="{920A6E1A-5502-48A5-BAE1-D5EFE0CB8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6300" y="8223250"/>
              <a:ext cx="839788" cy="136525"/>
            </a:xfrm>
            <a:prstGeom prst="rect">
              <a:avLst/>
            </a:prstGeom>
            <a:solidFill>
              <a:srgbClr val="276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1" name="Rectangle 119">
              <a:extLst>
                <a:ext uri="{FF2B5EF4-FFF2-40B4-BE49-F238E27FC236}">
                  <a16:creationId xmlns:a16="http://schemas.microsoft.com/office/drawing/2014/main" id="{CB3D9C65-348A-446A-83C5-4BB78CCBD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6300" y="8351838"/>
              <a:ext cx="839788" cy="134938"/>
            </a:xfrm>
            <a:prstGeom prst="rect">
              <a:avLst/>
            </a:prstGeom>
            <a:solidFill>
              <a:srgbClr val="40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2" name="Freeform 120">
              <a:extLst>
                <a:ext uri="{FF2B5EF4-FFF2-40B4-BE49-F238E27FC236}">
                  <a16:creationId xmlns:a16="http://schemas.microsoft.com/office/drawing/2014/main" id="{C2D60F2D-1EC3-40F2-BB73-6DA75E5F4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4575" y="7654925"/>
              <a:ext cx="320675" cy="393700"/>
            </a:xfrm>
            <a:custGeom>
              <a:avLst/>
              <a:gdLst>
                <a:gd name="T0" fmla="*/ 313 w 421"/>
                <a:gd name="T1" fmla="*/ 3 h 518"/>
                <a:gd name="T2" fmla="*/ 198 w 421"/>
                <a:gd name="T3" fmla="*/ 108 h 518"/>
                <a:gd name="T4" fmla="*/ 191 w 421"/>
                <a:gd name="T5" fmla="*/ 244 h 518"/>
                <a:gd name="T6" fmla="*/ 190 w 421"/>
                <a:gd name="T7" fmla="*/ 246 h 518"/>
                <a:gd name="T8" fmla="*/ 169 w 421"/>
                <a:gd name="T9" fmla="*/ 261 h 518"/>
                <a:gd name="T10" fmla="*/ 142 w 421"/>
                <a:gd name="T11" fmla="*/ 240 h 518"/>
                <a:gd name="T12" fmla="*/ 117 w 421"/>
                <a:gd name="T13" fmla="*/ 193 h 518"/>
                <a:gd name="T14" fmla="*/ 74 w 421"/>
                <a:gd name="T15" fmla="*/ 166 h 518"/>
                <a:gd name="T16" fmla="*/ 35 w 421"/>
                <a:gd name="T17" fmla="*/ 182 h 518"/>
                <a:gd name="T18" fmla="*/ 4 w 421"/>
                <a:gd name="T19" fmla="*/ 273 h 518"/>
                <a:gd name="T20" fmla="*/ 50 w 421"/>
                <a:gd name="T21" fmla="*/ 359 h 518"/>
                <a:gd name="T22" fmla="*/ 95 w 421"/>
                <a:gd name="T23" fmla="*/ 390 h 518"/>
                <a:gd name="T24" fmla="*/ 184 w 421"/>
                <a:gd name="T25" fmla="*/ 397 h 518"/>
                <a:gd name="T26" fmla="*/ 178 w 421"/>
                <a:gd name="T27" fmla="*/ 507 h 518"/>
                <a:gd name="T28" fmla="*/ 398 w 421"/>
                <a:gd name="T29" fmla="*/ 518 h 518"/>
                <a:gd name="T30" fmla="*/ 418 w 421"/>
                <a:gd name="T31" fmla="*/ 118 h 518"/>
                <a:gd name="T32" fmla="*/ 313 w 421"/>
                <a:gd name="T33" fmla="*/ 3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1" h="518">
                  <a:moveTo>
                    <a:pt x="313" y="3"/>
                  </a:moveTo>
                  <a:cubicBezTo>
                    <a:pt x="252" y="0"/>
                    <a:pt x="201" y="47"/>
                    <a:pt x="198" y="108"/>
                  </a:cubicBezTo>
                  <a:lnTo>
                    <a:pt x="191" y="244"/>
                  </a:lnTo>
                  <a:cubicBezTo>
                    <a:pt x="191" y="244"/>
                    <a:pt x="191" y="245"/>
                    <a:pt x="190" y="246"/>
                  </a:cubicBezTo>
                  <a:cubicBezTo>
                    <a:pt x="185" y="253"/>
                    <a:pt x="178" y="261"/>
                    <a:pt x="169" y="261"/>
                  </a:cubicBezTo>
                  <a:cubicBezTo>
                    <a:pt x="157" y="262"/>
                    <a:pt x="148" y="250"/>
                    <a:pt x="142" y="240"/>
                  </a:cubicBezTo>
                  <a:cubicBezTo>
                    <a:pt x="134" y="224"/>
                    <a:pt x="128" y="207"/>
                    <a:pt x="117" y="193"/>
                  </a:cubicBezTo>
                  <a:cubicBezTo>
                    <a:pt x="107" y="178"/>
                    <a:pt x="91" y="166"/>
                    <a:pt x="74" y="166"/>
                  </a:cubicBezTo>
                  <a:cubicBezTo>
                    <a:pt x="59" y="165"/>
                    <a:pt x="45" y="172"/>
                    <a:pt x="35" y="182"/>
                  </a:cubicBezTo>
                  <a:cubicBezTo>
                    <a:pt x="10" y="204"/>
                    <a:pt x="0" y="240"/>
                    <a:pt x="4" y="273"/>
                  </a:cubicBezTo>
                  <a:cubicBezTo>
                    <a:pt x="8" y="305"/>
                    <a:pt x="26" y="336"/>
                    <a:pt x="50" y="359"/>
                  </a:cubicBezTo>
                  <a:cubicBezTo>
                    <a:pt x="63" y="372"/>
                    <a:pt x="78" y="383"/>
                    <a:pt x="95" y="390"/>
                  </a:cubicBezTo>
                  <a:cubicBezTo>
                    <a:pt x="123" y="401"/>
                    <a:pt x="154" y="400"/>
                    <a:pt x="184" y="397"/>
                  </a:cubicBezTo>
                  <a:lnTo>
                    <a:pt x="178" y="507"/>
                  </a:lnTo>
                  <a:lnTo>
                    <a:pt x="398" y="518"/>
                  </a:lnTo>
                  <a:lnTo>
                    <a:pt x="418" y="118"/>
                  </a:lnTo>
                  <a:cubicBezTo>
                    <a:pt x="421" y="57"/>
                    <a:pt x="374" y="6"/>
                    <a:pt x="313" y="3"/>
                  </a:cubicBezTo>
                  <a:close/>
                </a:path>
              </a:pathLst>
            </a:custGeom>
            <a:solidFill>
              <a:srgbClr val="06B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6379D87-E74F-401E-83D8-0ED72F47A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325" y="7658100"/>
              <a:ext cx="276225" cy="390525"/>
            </a:xfrm>
            <a:custGeom>
              <a:avLst/>
              <a:gdLst>
                <a:gd name="connsiteX0" fmla="*/ 58208 w 276225"/>
                <a:gd name="connsiteY0" fmla="*/ 142875 h 390525"/>
                <a:gd name="connsiteX1" fmla="*/ 58208 w 276225"/>
                <a:gd name="connsiteY1" fmla="*/ 143638 h 390525"/>
                <a:gd name="connsiteX2" fmla="*/ 65088 w 276225"/>
                <a:gd name="connsiteY2" fmla="*/ 153548 h 390525"/>
                <a:gd name="connsiteX3" fmla="*/ 52093 w 276225"/>
                <a:gd name="connsiteY3" fmla="*/ 296863 h 390525"/>
                <a:gd name="connsiteX4" fmla="*/ 44450 w 276225"/>
                <a:gd name="connsiteY4" fmla="*/ 294576 h 390525"/>
                <a:gd name="connsiteX5" fmla="*/ 58208 w 276225"/>
                <a:gd name="connsiteY5" fmla="*/ 142875 h 390525"/>
                <a:gd name="connsiteX6" fmla="*/ 15875 w 276225"/>
                <a:gd name="connsiteY6" fmla="*/ 123825 h 390525"/>
                <a:gd name="connsiteX7" fmla="*/ 7937 w 276225"/>
                <a:gd name="connsiteY7" fmla="*/ 271463 h 390525"/>
                <a:gd name="connsiteX8" fmla="*/ 6350 w 276225"/>
                <a:gd name="connsiteY8" fmla="*/ 269941 h 390525"/>
                <a:gd name="connsiteX9" fmla="*/ 0 w 276225"/>
                <a:gd name="connsiteY9" fmla="*/ 263853 h 390525"/>
                <a:gd name="connsiteX10" fmla="*/ 7937 w 276225"/>
                <a:gd name="connsiteY10" fmla="*/ 126869 h 390525"/>
                <a:gd name="connsiteX11" fmla="*/ 15875 w 276225"/>
                <a:gd name="connsiteY11" fmla="*/ 123825 h 390525"/>
                <a:gd name="connsiteX12" fmla="*/ 269009 w 276225"/>
                <a:gd name="connsiteY12" fmla="*/ 31750 h 390525"/>
                <a:gd name="connsiteX13" fmla="*/ 276225 w 276225"/>
                <a:gd name="connsiteY13" fmla="*/ 43176 h 390525"/>
                <a:gd name="connsiteX14" fmla="*/ 268288 w 276225"/>
                <a:gd name="connsiteY14" fmla="*/ 390525 h 390525"/>
                <a:gd name="connsiteX15" fmla="*/ 261072 w 276225"/>
                <a:gd name="connsiteY15" fmla="*/ 390525 h 390525"/>
                <a:gd name="connsiteX16" fmla="*/ 269009 w 276225"/>
                <a:gd name="connsiteY16" fmla="*/ 31750 h 390525"/>
                <a:gd name="connsiteX17" fmla="*/ 155576 w 276225"/>
                <a:gd name="connsiteY17" fmla="*/ 14288 h 390525"/>
                <a:gd name="connsiteX18" fmla="*/ 144110 w 276225"/>
                <a:gd name="connsiteY18" fmla="*/ 384176 h 390525"/>
                <a:gd name="connsiteX19" fmla="*/ 136466 w 276225"/>
                <a:gd name="connsiteY19" fmla="*/ 384176 h 390525"/>
                <a:gd name="connsiteX20" fmla="*/ 147168 w 276225"/>
                <a:gd name="connsiteY20" fmla="*/ 20376 h 390525"/>
                <a:gd name="connsiteX21" fmla="*/ 155576 w 276225"/>
                <a:gd name="connsiteY21" fmla="*/ 14288 h 390525"/>
                <a:gd name="connsiteX22" fmla="*/ 216396 w 276225"/>
                <a:gd name="connsiteY22" fmla="*/ 0 h 390525"/>
                <a:gd name="connsiteX23" fmla="*/ 223838 w 276225"/>
                <a:gd name="connsiteY23" fmla="*/ 2283 h 390525"/>
                <a:gd name="connsiteX24" fmla="*/ 207466 w 276225"/>
                <a:gd name="connsiteY24" fmla="*/ 387350 h 390525"/>
                <a:gd name="connsiteX25" fmla="*/ 200025 w 276225"/>
                <a:gd name="connsiteY25" fmla="*/ 387350 h 390525"/>
                <a:gd name="connsiteX26" fmla="*/ 216396 w 276225"/>
                <a:gd name="connsiteY26" fmla="*/ 0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6225" h="390525">
                  <a:moveTo>
                    <a:pt x="58208" y="142875"/>
                  </a:moveTo>
                  <a:cubicBezTo>
                    <a:pt x="58208" y="143638"/>
                    <a:pt x="58208" y="143638"/>
                    <a:pt x="58208" y="143638"/>
                  </a:cubicBezTo>
                  <a:cubicBezTo>
                    <a:pt x="60502" y="146687"/>
                    <a:pt x="62795" y="150498"/>
                    <a:pt x="65088" y="153548"/>
                  </a:cubicBezTo>
                  <a:cubicBezTo>
                    <a:pt x="59737" y="201574"/>
                    <a:pt x="55915" y="249600"/>
                    <a:pt x="52093" y="296863"/>
                  </a:cubicBezTo>
                  <a:cubicBezTo>
                    <a:pt x="49036" y="296101"/>
                    <a:pt x="46743" y="295339"/>
                    <a:pt x="44450" y="294576"/>
                  </a:cubicBezTo>
                  <a:cubicBezTo>
                    <a:pt x="48272" y="244263"/>
                    <a:pt x="52858" y="193188"/>
                    <a:pt x="58208" y="142875"/>
                  </a:cubicBezTo>
                  <a:close/>
                  <a:moveTo>
                    <a:pt x="15875" y="123825"/>
                  </a:moveTo>
                  <a:cubicBezTo>
                    <a:pt x="12700" y="172531"/>
                    <a:pt x="9525" y="221997"/>
                    <a:pt x="7937" y="271463"/>
                  </a:cubicBezTo>
                  <a:cubicBezTo>
                    <a:pt x="7937" y="270702"/>
                    <a:pt x="7144" y="270702"/>
                    <a:pt x="6350" y="269941"/>
                  </a:cubicBezTo>
                  <a:cubicBezTo>
                    <a:pt x="3969" y="267658"/>
                    <a:pt x="2381" y="265375"/>
                    <a:pt x="0" y="263853"/>
                  </a:cubicBezTo>
                  <a:cubicBezTo>
                    <a:pt x="1587" y="218192"/>
                    <a:pt x="3969" y="171770"/>
                    <a:pt x="7937" y="126869"/>
                  </a:cubicBezTo>
                  <a:cubicBezTo>
                    <a:pt x="10319" y="125347"/>
                    <a:pt x="12700" y="124586"/>
                    <a:pt x="15875" y="123825"/>
                  </a:cubicBezTo>
                  <a:close/>
                  <a:moveTo>
                    <a:pt x="269009" y="31750"/>
                  </a:moveTo>
                  <a:cubicBezTo>
                    <a:pt x="271896" y="35559"/>
                    <a:pt x="274060" y="39368"/>
                    <a:pt x="276225" y="43176"/>
                  </a:cubicBezTo>
                  <a:cubicBezTo>
                    <a:pt x="270453" y="158959"/>
                    <a:pt x="267566" y="275504"/>
                    <a:pt x="268288" y="390525"/>
                  </a:cubicBezTo>
                  <a:lnTo>
                    <a:pt x="261072" y="390525"/>
                  </a:lnTo>
                  <a:cubicBezTo>
                    <a:pt x="260350" y="270934"/>
                    <a:pt x="263237" y="151342"/>
                    <a:pt x="269009" y="31750"/>
                  </a:cubicBezTo>
                  <a:close/>
                  <a:moveTo>
                    <a:pt x="155576" y="14288"/>
                  </a:moveTo>
                  <a:cubicBezTo>
                    <a:pt x="146403" y="136823"/>
                    <a:pt x="143346" y="260880"/>
                    <a:pt x="144110" y="384176"/>
                  </a:cubicBezTo>
                  <a:lnTo>
                    <a:pt x="136466" y="384176"/>
                  </a:lnTo>
                  <a:cubicBezTo>
                    <a:pt x="134938" y="263164"/>
                    <a:pt x="138760" y="141390"/>
                    <a:pt x="147168" y="20376"/>
                  </a:cubicBezTo>
                  <a:cubicBezTo>
                    <a:pt x="149461" y="18093"/>
                    <a:pt x="152518" y="15810"/>
                    <a:pt x="155576" y="14288"/>
                  </a:cubicBezTo>
                  <a:close/>
                  <a:moveTo>
                    <a:pt x="216396" y="0"/>
                  </a:moveTo>
                  <a:cubicBezTo>
                    <a:pt x="219373" y="761"/>
                    <a:pt x="221605" y="1522"/>
                    <a:pt x="223838" y="2283"/>
                  </a:cubicBezTo>
                  <a:cubicBezTo>
                    <a:pt x="214164" y="130132"/>
                    <a:pt x="208955" y="259502"/>
                    <a:pt x="207466" y="387350"/>
                  </a:cubicBezTo>
                  <a:lnTo>
                    <a:pt x="200025" y="387350"/>
                  </a:lnTo>
                  <a:cubicBezTo>
                    <a:pt x="201513" y="258741"/>
                    <a:pt x="206722" y="128610"/>
                    <a:pt x="216396" y="0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4" name="Freeform 126">
              <a:extLst>
                <a:ext uri="{FF2B5EF4-FFF2-40B4-BE49-F238E27FC236}">
                  <a16:creationId xmlns:a16="http://schemas.microsoft.com/office/drawing/2014/main" id="{8DC19ECE-3F7C-44C7-956D-B7398BCCE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6650" y="8016875"/>
              <a:ext cx="255588" cy="207963"/>
            </a:xfrm>
            <a:custGeom>
              <a:avLst/>
              <a:gdLst>
                <a:gd name="T0" fmla="*/ 335 w 335"/>
                <a:gd name="T1" fmla="*/ 23 h 273"/>
                <a:gd name="T2" fmla="*/ 312 w 335"/>
                <a:gd name="T3" fmla="*/ 1 h 273"/>
                <a:gd name="T4" fmla="*/ 169 w 335"/>
                <a:gd name="T5" fmla="*/ 1 h 273"/>
                <a:gd name="T6" fmla="*/ 169 w 335"/>
                <a:gd name="T7" fmla="*/ 1 h 273"/>
                <a:gd name="T8" fmla="*/ 169 w 335"/>
                <a:gd name="T9" fmla="*/ 1 h 273"/>
                <a:gd name="T10" fmla="*/ 167 w 335"/>
                <a:gd name="T11" fmla="*/ 1 h 273"/>
                <a:gd name="T12" fmla="*/ 167 w 335"/>
                <a:gd name="T13" fmla="*/ 1 h 273"/>
                <a:gd name="T14" fmla="*/ 167 w 335"/>
                <a:gd name="T15" fmla="*/ 1 h 273"/>
                <a:gd name="T16" fmla="*/ 23 w 335"/>
                <a:gd name="T17" fmla="*/ 1 h 273"/>
                <a:gd name="T18" fmla="*/ 0 w 335"/>
                <a:gd name="T19" fmla="*/ 23 h 273"/>
                <a:gd name="T20" fmla="*/ 0 w 335"/>
                <a:gd name="T21" fmla="*/ 58 h 273"/>
                <a:gd name="T22" fmla="*/ 49 w 335"/>
                <a:gd name="T23" fmla="*/ 239 h 273"/>
                <a:gd name="T24" fmla="*/ 86 w 335"/>
                <a:gd name="T25" fmla="*/ 271 h 273"/>
                <a:gd name="T26" fmla="*/ 98 w 335"/>
                <a:gd name="T27" fmla="*/ 272 h 273"/>
                <a:gd name="T28" fmla="*/ 99 w 335"/>
                <a:gd name="T29" fmla="*/ 273 h 273"/>
                <a:gd name="T30" fmla="*/ 229 w 335"/>
                <a:gd name="T31" fmla="*/ 273 h 273"/>
                <a:gd name="T32" fmla="*/ 229 w 335"/>
                <a:gd name="T33" fmla="*/ 272 h 273"/>
                <a:gd name="T34" fmla="*/ 246 w 335"/>
                <a:gd name="T35" fmla="*/ 271 h 273"/>
                <a:gd name="T36" fmla="*/ 284 w 335"/>
                <a:gd name="T37" fmla="*/ 239 h 273"/>
                <a:gd name="T38" fmla="*/ 335 w 335"/>
                <a:gd name="T39" fmla="*/ 58 h 273"/>
                <a:gd name="T40" fmla="*/ 335 w 335"/>
                <a:gd name="T41" fmla="*/ 2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5" h="273">
                  <a:moveTo>
                    <a:pt x="335" y="23"/>
                  </a:moveTo>
                  <a:cubicBezTo>
                    <a:pt x="335" y="11"/>
                    <a:pt x="325" y="1"/>
                    <a:pt x="312" y="1"/>
                  </a:cubicBezTo>
                  <a:lnTo>
                    <a:pt x="169" y="1"/>
                  </a:lnTo>
                  <a:lnTo>
                    <a:pt x="169" y="1"/>
                  </a:lnTo>
                  <a:cubicBezTo>
                    <a:pt x="169" y="0"/>
                    <a:pt x="169" y="0"/>
                    <a:pt x="169" y="1"/>
                  </a:cubicBezTo>
                  <a:lnTo>
                    <a:pt x="167" y="1"/>
                  </a:lnTo>
                  <a:cubicBezTo>
                    <a:pt x="167" y="0"/>
                    <a:pt x="167" y="0"/>
                    <a:pt x="167" y="1"/>
                  </a:cubicBezTo>
                  <a:lnTo>
                    <a:pt x="167" y="1"/>
                  </a:lnTo>
                  <a:lnTo>
                    <a:pt x="23" y="1"/>
                  </a:lnTo>
                  <a:cubicBezTo>
                    <a:pt x="11" y="1"/>
                    <a:pt x="1" y="11"/>
                    <a:pt x="0" y="23"/>
                  </a:cubicBezTo>
                  <a:cubicBezTo>
                    <a:pt x="0" y="38"/>
                    <a:pt x="0" y="55"/>
                    <a:pt x="0" y="58"/>
                  </a:cubicBezTo>
                  <a:cubicBezTo>
                    <a:pt x="2" y="122"/>
                    <a:pt x="11" y="185"/>
                    <a:pt x="49" y="239"/>
                  </a:cubicBezTo>
                  <a:cubicBezTo>
                    <a:pt x="59" y="252"/>
                    <a:pt x="69" y="266"/>
                    <a:pt x="86" y="271"/>
                  </a:cubicBezTo>
                  <a:cubicBezTo>
                    <a:pt x="90" y="272"/>
                    <a:pt x="94" y="272"/>
                    <a:pt x="98" y="272"/>
                  </a:cubicBezTo>
                  <a:lnTo>
                    <a:pt x="99" y="273"/>
                  </a:lnTo>
                  <a:lnTo>
                    <a:pt x="229" y="273"/>
                  </a:lnTo>
                  <a:lnTo>
                    <a:pt x="229" y="272"/>
                  </a:lnTo>
                  <a:cubicBezTo>
                    <a:pt x="235" y="272"/>
                    <a:pt x="240" y="272"/>
                    <a:pt x="246" y="271"/>
                  </a:cubicBezTo>
                  <a:cubicBezTo>
                    <a:pt x="263" y="266"/>
                    <a:pt x="274" y="252"/>
                    <a:pt x="284" y="239"/>
                  </a:cubicBezTo>
                  <a:cubicBezTo>
                    <a:pt x="324" y="185"/>
                    <a:pt x="334" y="122"/>
                    <a:pt x="335" y="58"/>
                  </a:cubicBezTo>
                  <a:cubicBezTo>
                    <a:pt x="335" y="55"/>
                    <a:pt x="335" y="38"/>
                    <a:pt x="335" y="23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E34D7E54-E9DB-4E41-B223-2BF1D437D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2338" y="8389937"/>
              <a:ext cx="754063" cy="73026"/>
            </a:xfrm>
            <a:custGeom>
              <a:avLst/>
              <a:gdLst>
                <a:gd name="connsiteX0" fmla="*/ 113226 w 754063"/>
                <a:gd name="connsiteY0" fmla="*/ 30162 h 73026"/>
                <a:gd name="connsiteX1" fmla="*/ 624961 w 754063"/>
                <a:gd name="connsiteY1" fmla="*/ 30162 h 73026"/>
                <a:gd name="connsiteX2" fmla="*/ 631825 w 754063"/>
                <a:gd name="connsiteY2" fmla="*/ 36138 h 73026"/>
                <a:gd name="connsiteX3" fmla="*/ 624961 w 754063"/>
                <a:gd name="connsiteY3" fmla="*/ 42862 h 73026"/>
                <a:gd name="connsiteX4" fmla="*/ 113226 w 754063"/>
                <a:gd name="connsiteY4" fmla="*/ 42862 h 73026"/>
                <a:gd name="connsiteX5" fmla="*/ 106362 w 754063"/>
                <a:gd name="connsiteY5" fmla="*/ 36138 h 73026"/>
                <a:gd name="connsiteX6" fmla="*/ 113226 w 754063"/>
                <a:gd name="connsiteY6" fmla="*/ 30162 h 73026"/>
                <a:gd name="connsiteX7" fmla="*/ 717550 w 754063"/>
                <a:gd name="connsiteY7" fmla="*/ 0 h 73026"/>
                <a:gd name="connsiteX8" fmla="*/ 754063 w 754063"/>
                <a:gd name="connsiteY8" fmla="*/ 36513 h 73026"/>
                <a:gd name="connsiteX9" fmla="*/ 717550 w 754063"/>
                <a:gd name="connsiteY9" fmla="*/ 73026 h 73026"/>
                <a:gd name="connsiteX10" fmla="*/ 681037 w 754063"/>
                <a:gd name="connsiteY10" fmla="*/ 36513 h 73026"/>
                <a:gd name="connsiteX11" fmla="*/ 717550 w 754063"/>
                <a:gd name="connsiteY11" fmla="*/ 0 h 73026"/>
                <a:gd name="connsiteX12" fmla="*/ 36513 w 754063"/>
                <a:gd name="connsiteY12" fmla="*/ 0 h 73026"/>
                <a:gd name="connsiteX13" fmla="*/ 73026 w 754063"/>
                <a:gd name="connsiteY13" fmla="*/ 36513 h 73026"/>
                <a:gd name="connsiteX14" fmla="*/ 36513 w 754063"/>
                <a:gd name="connsiteY14" fmla="*/ 73026 h 73026"/>
                <a:gd name="connsiteX15" fmla="*/ 0 w 754063"/>
                <a:gd name="connsiteY15" fmla="*/ 36513 h 73026"/>
                <a:gd name="connsiteX16" fmla="*/ 36513 w 754063"/>
                <a:gd name="connsiteY16" fmla="*/ 0 h 7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4063" h="73026">
                  <a:moveTo>
                    <a:pt x="113226" y="30162"/>
                  </a:moveTo>
                  <a:lnTo>
                    <a:pt x="624961" y="30162"/>
                  </a:lnTo>
                  <a:cubicBezTo>
                    <a:pt x="628774" y="30162"/>
                    <a:pt x="631825" y="32403"/>
                    <a:pt x="631825" y="36138"/>
                  </a:cubicBezTo>
                  <a:cubicBezTo>
                    <a:pt x="631825" y="39874"/>
                    <a:pt x="628774" y="42862"/>
                    <a:pt x="624961" y="42862"/>
                  </a:cubicBezTo>
                  <a:lnTo>
                    <a:pt x="113226" y="42862"/>
                  </a:lnTo>
                  <a:cubicBezTo>
                    <a:pt x="109412" y="42862"/>
                    <a:pt x="106362" y="39874"/>
                    <a:pt x="106362" y="36138"/>
                  </a:cubicBezTo>
                  <a:cubicBezTo>
                    <a:pt x="106362" y="32403"/>
                    <a:pt x="109412" y="30162"/>
                    <a:pt x="113226" y="30162"/>
                  </a:cubicBezTo>
                  <a:close/>
                  <a:moveTo>
                    <a:pt x="717550" y="0"/>
                  </a:moveTo>
                  <a:cubicBezTo>
                    <a:pt x="737716" y="0"/>
                    <a:pt x="754063" y="16347"/>
                    <a:pt x="754063" y="36513"/>
                  </a:cubicBezTo>
                  <a:cubicBezTo>
                    <a:pt x="754063" y="56679"/>
                    <a:pt x="737716" y="73026"/>
                    <a:pt x="717550" y="73026"/>
                  </a:cubicBezTo>
                  <a:cubicBezTo>
                    <a:pt x="697384" y="73026"/>
                    <a:pt x="681037" y="56679"/>
                    <a:pt x="681037" y="36513"/>
                  </a:cubicBezTo>
                  <a:cubicBezTo>
                    <a:pt x="681037" y="16347"/>
                    <a:pt x="697384" y="0"/>
                    <a:pt x="717550" y="0"/>
                  </a:cubicBezTo>
                  <a:close/>
                  <a:moveTo>
                    <a:pt x="36513" y="0"/>
                  </a:moveTo>
                  <a:cubicBezTo>
                    <a:pt x="56679" y="0"/>
                    <a:pt x="73026" y="16347"/>
                    <a:pt x="73026" y="36513"/>
                  </a:cubicBezTo>
                  <a:cubicBezTo>
                    <a:pt x="73026" y="56679"/>
                    <a:pt x="56679" y="73026"/>
                    <a:pt x="36513" y="73026"/>
                  </a:cubicBezTo>
                  <a:cubicBezTo>
                    <a:pt x="16347" y="73026"/>
                    <a:pt x="0" y="56679"/>
                    <a:pt x="0" y="36513"/>
                  </a:cubicBezTo>
                  <a:cubicBezTo>
                    <a:pt x="0" y="16347"/>
                    <a:pt x="16347" y="0"/>
                    <a:pt x="365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6" name="Freeform 130">
              <a:extLst>
                <a:ext uri="{FF2B5EF4-FFF2-40B4-BE49-F238E27FC236}">
                  <a16:creationId xmlns:a16="http://schemas.microsoft.com/office/drawing/2014/main" id="{FED4FFA3-41D3-40E4-BFA1-F80737BB2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2663" y="8289925"/>
              <a:ext cx="615950" cy="9525"/>
            </a:xfrm>
            <a:custGeom>
              <a:avLst/>
              <a:gdLst>
                <a:gd name="T0" fmla="*/ 802 w 809"/>
                <a:gd name="T1" fmla="*/ 12 h 12"/>
                <a:gd name="T2" fmla="*/ 7 w 809"/>
                <a:gd name="T3" fmla="*/ 12 h 12"/>
                <a:gd name="T4" fmla="*/ 0 w 809"/>
                <a:gd name="T5" fmla="*/ 6 h 12"/>
                <a:gd name="T6" fmla="*/ 7 w 809"/>
                <a:gd name="T7" fmla="*/ 0 h 12"/>
                <a:gd name="T8" fmla="*/ 802 w 809"/>
                <a:gd name="T9" fmla="*/ 0 h 12"/>
                <a:gd name="T10" fmla="*/ 809 w 809"/>
                <a:gd name="T11" fmla="*/ 6 h 12"/>
                <a:gd name="T12" fmla="*/ 802 w 809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9" h="12">
                  <a:moveTo>
                    <a:pt x="802" y="12"/>
                  </a:moveTo>
                  <a:lnTo>
                    <a:pt x="7" y="12"/>
                  </a:ln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lnTo>
                    <a:pt x="802" y="0"/>
                  </a:lnTo>
                  <a:cubicBezTo>
                    <a:pt x="806" y="0"/>
                    <a:pt x="809" y="2"/>
                    <a:pt x="809" y="6"/>
                  </a:cubicBezTo>
                  <a:cubicBezTo>
                    <a:pt x="809" y="9"/>
                    <a:pt x="806" y="12"/>
                    <a:pt x="80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7" name="Freeform 131">
              <a:extLst>
                <a:ext uri="{FF2B5EF4-FFF2-40B4-BE49-F238E27FC236}">
                  <a16:creationId xmlns:a16="http://schemas.microsoft.com/office/drawing/2014/main" id="{74A22497-43FE-43A0-9A9D-72CE8ED07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5" y="8486775"/>
              <a:ext cx="4000500" cy="2976563"/>
            </a:xfrm>
            <a:custGeom>
              <a:avLst/>
              <a:gdLst>
                <a:gd name="T0" fmla="*/ 5249 w 5256"/>
                <a:gd name="T1" fmla="*/ 3910 h 3910"/>
                <a:gd name="T2" fmla="*/ 5242 w 5256"/>
                <a:gd name="T3" fmla="*/ 3903 h 3910"/>
                <a:gd name="T4" fmla="*/ 5242 w 5256"/>
                <a:gd name="T5" fmla="*/ 14 h 3910"/>
                <a:gd name="T6" fmla="*/ 14 w 5256"/>
                <a:gd name="T7" fmla="*/ 14 h 3910"/>
                <a:gd name="T8" fmla="*/ 14 w 5256"/>
                <a:gd name="T9" fmla="*/ 3903 h 3910"/>
                <a:gd name="T10" fmla="*/ 7 w 5256"/>
                <a:gd name="T11" fmla="*/ 3910 h 3910"/>
                <a:gd name="T12" fmla="*/ 0 w 5256"/>
                <a:gd name="T13" fmla="*/ 3903 h 3910"/>
                <a:gd name="T14" fmla="*/ 0 w 5256"/>
                <a:gd name="T15" fmla="*/ 0 h 3910"/>
                <a:gd name="T16" fmla="*/ 5256 w 5256"/>
                <a:gd name="T17" fmla="*/ 0 h 3910"/>
                <a:gd name="T18" fmla="*/ 5256 w 5256"/>
                <a:gd name="T19" fmla="*/ 3903 h 3910"/>
                <a:gd name="T20" fmla="*/ 5249 w 5256"/>
                <a:gd name="T21" fmla="*/ 3910 h 3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56" h="3910">
                  <a:moveTo>
                    <a:pt x="5249" y="3910"/>
                  </a:moveTo>
                  <a:cubicBezTo>
                    <a:pt x="5245" y="3910"/>
                    <a:pt x="5242" y="3907"/>
                    <a:pt x="5242" y="3903"/>
                  </a:cubicBezTo>
                  <a:lnTo>
                    <a:pt x="5242" y="14"/>
                  </a:lnTo>
                  <a:lnTo>
                    <a:pt x="14" y="14"/>
                  </a:lnTo>
                  <a:lnTo>
                    <a:pt x="14" y="3903"/>
                  </a:lnTo>
                  <a:cubicBezTo>
                    <a:pt x="14" y="3907"/>
                    <a:pt x="11" y="3910"/>
                    <a:pt x="7" y="3910"/>
                  </a:cubicBezTo>
                  <a:cubicBezTo>
                    <a:pt x="3" y="3910"/>
                    <a:pt x="0" y="3907"/>
                    <a:pt x="0" y="3903"/>
                  </a:cubicBezTo>
                  <a:lnTo>
                    <a:pt x="0" y="0"/>
                  </a:lnTo>
                  <a:lnTo>
                    <a:pt x="5256" y="0"/>
                  </a:lnTo>
                  <a:lnTo>
                    <a:pt x="5256" y="3903"/>
                  </a:lnTo>
                  <a:cubicBezTo>
                    <a:pt x="5256" y="3907"/>
                    <a:pt x="5253" y="3910"/>
                    <a:pt x="5249" y="3910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8" name="Freeform 132">
              <a:extLst>
                <a:ext uri="{FF2B5EF4-FFF2-40B4-BE49-F238E27FC236}">
                  <a16:creationId xmlns:a16="http://schemas.microsoft.com/office/drawing/2014/main" id="{12DFDD05-E191-4C07-B957-3CED5EEF7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7100" y="5213350"/>
              <a:ext cx="995363" cy="1466850"/>
            </a:xfrm>
            <a:custGeom>
              <a:avLst/>
              <a:gdLst>
                <a:gd name="T0" fmla="*/ 1029 w 1308"/>
                <a:gd name="T1" fmla="*/ 0 h 1928"/>
                <a:gd name="T2" fmla="*/ 28 w 1308"/>
                <a:gd name="T3" fmla="*/ 0 h 1928"/>
                <a:gd name="T4" fmla="*/ 0 w 1308"/>
                <a:gd name="T5" fmla="*/ 28 h 1928"/>
                <a:gd name="T6" fmla="*/ 0 w 1308"/>
                <a:gd name="T7" fmla="*/ 1900 h 1928"/>
                <a:gd name="T8" fmla="*/ 28 w 1308"/>
                <a:gd name="T9" fmla="*/ 1928 h 1928"/>
                <a:gd name="T10" fmla="*/ 1281 w 1308"/>
                <a:gd name="T11" fmla="*/ 1928 h 1928"/>
                <a:gd name="T12" fmla="*/ 1308 w 1308"/>
                <a:gd name="T13" fmla="*/ 1900 h 1928"/>
                <a:gd name="T14" fmla="*/ 1308 w 1308"/>
                <a:gd name="T15" fmla="*/ 239 h 1928"/>
                <a:gd name="T16" fmla="*/ 1306 w 1308"/>
                <a:gd name="T17" fmla="*/ 235 h 1928"/>
                <a:gd name="T18" fmla="*/ 1033 w 1308"/>
                <a:gd name="T19" fmla="*/ 2 h 1928"/>
                <a:gd name="T20" fmla="*/ 1029 w 1308"/>
                <a:gd name="T21" fmla="*/ 0 h 1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08" h="1928">
                  <a:moveTo>
                    <a:pt x="1029" y="0"/>
                  </a:moveTo>
                  <a:lnTo>
                    <a:pt x="28" y="0"/>
                  </a:lnTo>
                  <a:cubicBezTo>
                    <a:pt x="12" y="0"/>
                    <a:pt x="0" y="13"/>
                    <a:pt x="0" y="28"/>
                  </a:cubicBezTo>
                  <a:lnTo>
                    <a:pt x="0" y="1900"/>
                  </a:lnTo>
                  <a:cubicBezTo>
                    <a:pt x="0" y="1915"/>
                    <a:pt x="12" y="1928"/>
                    <a:pt x="28" y="1928"/>
                  </a:cubicBezTo>
                  <a:lnTo>
                    <a:pt x="1281" y="1928"/>
                  </a:lnTo>
                  <a:cubicBezTo>
                    <a:pt x="1296" y="1928"/>
                    <a:pt x="1308" y="1915"/>
                    <a:pt x="1308" y="1900"/>
                  </a:cubicBezTo>
                  <a:lnTo>
                    <a:pt x="1308" y="239"/>
                  </a:lnTo>
                  <a:cubicBezTo>
                    <a:pt x="1308" y="238"/>
                    <a:pt x="1308" y="236"/>
                    <a:pt x="1306" y="235"/>
                  </a:cubicBezTo>
                  <a:lnTo>
                    <a:pt x="1033" y="2"/>
                  </a:lnTo>
                  <a:cubicBezTo>
                    <a:pt x="1032" y="1"/>
                    <a:pt x="1031" y="0"/>
                    <a:pt x="1029" y="0"/>
                  </a:cubicBezTo>
                  <a:close/>
                </a:path>
              </a:pathLst>
            </a:custGeom>
            <a:solidFill>
              <a:srgbClr val="FF50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9" name="Freeform 133">
              <a:extLst>
                <a:ext uri="{FF2B5EF4-FFF2-40B4-BE49-F238E27FC236}">
                  <a16:creationId xmlns:a16="http://schemas.microsoft.com/office/drawing/2014/main" id="{BCCB9E7F-F0D6-4ABF-A5BB-2CCAF8BB8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1325" y="5213350"/>
              <a:ext cx="211138" cy="179388"/>
            </a:xfrm>
            <a:custGeom>
              <a:avLst/>
              <a:gdLst>
                <a:gd name="T0" fmla="*/ 0 w 277"/>
                <a:gd name="T1" fmla="*/ 0 h 236"/>
                <a:gd name="T2" fmla="*/ 0 w 277"/>
                <a:gd name="T3" fmla="*/ 211 h 236"/>
                <a:gd name="T4" fmla="*/ 25 w 277"/>
                <a:gd name="T5" fmla="*/ 236 h 236"/>
                <a:gd name="T6" fmla="*/ 277 w 277"/>
                <a:gd name="T7" fmla="*/ 236 h 236"/>
                <a:gd name="T8" fmla="*/ 0 w 277"/>
                <a:gd name="T9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36">
                  <a:moveTo>
                    <a:pt x="0" y="0"/>
                  </a:moveTo>
                  <a:lnTo>
                    <a:pt x="0" y="211"/>
                  </a:lnTo>
                  <a:cubicBezTo>
                    <a:pt x="0" y="225"/>
                    <a:pt x="11" y="236"/>
                    <a:pt x="25" y="236"/>
                  </a:cubicBezTo>
                  <a:lnTo>
                    <a:pt x="277" y="2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0" name="Oval 134">
              <a:extLst>
                <a:ext uri="{FF2B5EF4-FFF2-40B4-BE49-F238E27FC236}">
                  <a16:creationId xmlns:a16="http://schemas.microsoft.com/office/drawing/2014/main" id="{3D78EFD0-A4B1-4BBC-BE2F-6572A45B1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99650" y="5335588"/>
              <a:ext cx="331788" cy="334963"/>
            </a:xfrm>
            <a:prstGeom prst="ellipse">
              <a:avLst/>
            </a:pr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1" name="Oval 135">
              <a:extLst>
                <a:ext uri="{FF2B5EF4-FFF2-40B4-BE49-F238E27FC236}">
                  <a16:creationId xmlns:a16="http://schemas.microsoft.com/office/drawing/2014/main" id="{D3C82B86-CB66-409C-9A60-CD8142DCF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6163" y="5372100"/>
              <a:ext cx="260350" cy="2619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071FEF28-64CF-4C57-9C6F-524E03ED1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9338" y="5849937"/>
              <a:ext cx="765175" cy="666750"/>
            </a:xfrm>
            <a:custGeom>
              <a:avLst/>
              <a:gdLst>
                <a:gd name="connsiteX0" fmla="*/ 5335 w 765175"/>
                <a:gd name="connsiteY0" fmla="*/ 657225 h 666750"/>
                <a:gd name="connsiteX1" fmla="*/ 759840 w 765175"/>
                <a:gd name="connsiteY1" fmla="*/ 657225 h 666750"/>
                <a:gd name="connsiteX2" fmla="*/ 765175 w 765175"/>
                <a:gd name="connsiteY2" fmla="*/ 662354 h 666750"/>
                <a:gd name="connsiteX3" fmla="*/ 759840 w 765175"/>
                <a:gd name="connsiteY3" fmla="*/ 666750 h 666750"/>
                <a:gd name="connsiteX4" fmla="*/ 5335 w 765175"/>
                <a:gd name="connsiteY4" fmla="*/ 666750 h 666750"/>
                <a:gd name="connsiteX5" fmla="*/ 0 w 765175"/>
                <a:gd name="connsiteY5" fmla="*/ 662354 h 666750"/>
                <a:gd name="connsiteX6" fmla="*/ 5335 w 765175"/>
                <a:gd name="connsiteY6" fmla="*/ 657225 h 666750"/>
                <a:gd name="connsiteX7" fmla="*/ 5335 w 765175"/>
                <a:gd name="connsiteY7" fmla="*/ 563562 h 666750"/>
                <a:gd name="connsiteX8" fmla="*/ 759840 w 765175"/>
                <a:gd name="connsiteY8" fmla="*/ 563562 h 666750"/>
                <a:gd name="connsiteX9" fmla="*/ 765175 w 765175"/>
                <a:gd name="connsiteY9" fmla="*/ 567958 h 666750"/>
                <a:gd name="connsiteX10" fmla="*/ 759840 w 765175"/>
                <a:gd name="connsiteY10" fmla="*/ 573087 h 666750"/>
                <a:gd name="connsiteX11" fmla="*/ 5335 w 765175"/>
                <a:gd name="connsiteY11" fmla="*/ 573087 h 666750"/>
                <a:gd name="connsiteX12" fmla="*/ 0 w 765175"/>
                <a:gd name="connsiteY12" fmla="*/ 567958 h 666750"/>
                <a:gd name="connsiteX13" fmla="*/ 5335 w 765175"/>
                <a:gd name="connsiteY13" fmla="*/ 563562 h 666750"/>
                <a:gd name="connsiteX14" fmla="*/ 5335 w 765175"/>
                <a:gd name="connsiteY14" fmla="*/ 469900 h 666750"/>
                <a:gd name="connsiteX15" fmla="*/ 759840 w 765175"/>
                <a:gd name="connsiteY15" fmla="*/ 469900 h 666750"/>
                <a:gd name="connsiteX16" fmla="*/ 765175 w 765175"/>
                <a:gd name="connsiteY16" fmla="*/ 474662 h 666750"/>
                <a:gd name="connsiteX17" fmla="*/ 759840 w 765175"/>
                <a:gd name="connsiteY17" fmla="*/ 479425 h 666750"/>
                <a:gd name="connsiteX18" fmla="*/ 5335 w 765175"/>
                <a:gd name="connsiteY18" fmla="*/ 479425 h 666750"/>
                <a:gd name="connsiteX19" fmla="*/ 0 w 765175"/>
                <a:gd name="connsiteY19" fmla="*/ 474662 h 666750"/>
                <a:gd name="connsiteX20" fmla="*/ 5335 w 765175"/>
                <a:gd name="connsiteY20" fmla="*/ 469900 h 666750"/>
                <a:gd name="connsiteX21" fmla="*/ 5335 w 765175"/>
                <a:gd name="connsiteY21" fmla="*/ 376237 h 666750"/>
                <a:gd name="connsiteX22" fmla="*/ 759840 w 765175"/>
                <a:gd name="connsiteY22" fmla="*/ 376237 h 666750"/>
                <a:gd name="connsiteX23" fmla="*/ 765175 w 765175"/>
                <a:gd name="connsiteY23" fmla="*/ 381793 h 666750"/>
                <a:gd name="connsiteX24" fmla="*/ 759840 w 765175"/>
                <a:gd name="connsiteY24" fmla="*/ 387350 h 666750"/>
                <a:gd name="connsiteX25" fmla="*/ 5335 w 765175"/>
                <a:gd name="connsiteY25" fmla="*/ 387350 h 666750"/>
                <a:gd name="connsiteX26" fmla="*/ 0 w 765175"/>
                <a:gd name="connsiteY26" fmla="*/ 381793 h 666750"/>
                <a:gd name="connsiteX27" fmla="*/ 5335 w 765175"/>
                <a:gd name="connsiteY27" fmla="*/ 376237 h 666750"/>
                <a:gd name="connsiteX28" fmla="*/ 5335 w 765175"/>
                <a:gd name="connsiteY28" fmla="*/ 282575 h 666750"/>
                <a:gd name="connsiteX29" fmla="*/ 759840 w 765175"/>
                <a:gd name="connsiteY29" fmla="*/ 282575 h 666750"/>
                <a:gd name="connsiteX30" fmla="*/ 765175 w 765175"/>
                <a:gd name="connsiteY30" fmla="*/ 287704 h 666750"/>
                <a:gd name="connsiteX31" fmla="*/ 759840 w 765175"/>
                <a:gd name="connsiteY31" fmla="*/ 292100 h 666750"/>
                <a:gd name="connsiteX32" fmla="*/ 5335 w 765175"/>
                <a:gd name="connsiteY32" fmla="*/ 292100 h 666750"/>
                <a:gd name="connsiteX33" fmla="*/ 0 w 765175"/>
                <a:gd name="connsiteY33" fmla="*/ 287704 h 666750"/>
                <a:gd name="connsiteX34" fmla="*/ 5335 w 765175"/>
                <a:gd name="connsiteY34" fmla="*/ 282575 h 666750"/>
                <a:gd name="connsiteX35" fmla="*/ 5335 w 765175"/>
                <a:gd name="connsiteY35" fmla="*/ 187325 h 666750"/>
                <a:gd name="connsiteX36" fmla="*/ 759840 w 765175"/>
                <a:gd name="connsiteY36" fmla="*/ 187325 h 666750"/>
                <a:gd name="connsiteX37" fmla="*/ 765175 w 765175"/>
                <a:gd name="connsiteY37" fmla="*/ 192881 h 666750"/>
                <a:gd name="connsiteX38" fmla="*/ 759840 w 765175"/>
                <a:gd name="connsiteY38" fmla="*/ 198438 h 666750"/>
                <a:gd name="connsiteX39" fmla="*/ 5335 w 765175"/>
                <a:gd name="connsiteY39" fmla="*/ 198438 h 666750"/>
                <a:gd name="connsiteX40" fmla="*/ 0 w 765175"/>
                <a:gd name="connsiteY40" fmla="*/ 192881 h 666750"/>
                <a:gd name="connsiteX41" fmla="*/ 5335 w 765175"/>
                <a:gd name="connsiteY41" fmla="*/ 187325 h 666750"/>
                <a:gd name="connsiteX42" fmla="*/ 5335 w 765175"/>
                <a:gd name="connsiteY42" fmla="*/ 93662 h 666750"/>
                <a:gd name="connsiteX43" fmla="*/ 759840 w 765175"/>
                <a:gd name="connsiteY43" fmla="*/ 93662 h 666750"/>
                <a:gd name="connsiteX44" fmla="*/ 765175 w 765175"/>
                <a:gd name="connsiteY44" fmla="*/ 99218 h 666750"/>
                <a:gd name="connsiteX45" fmla="*/ 759840 w 765175"/>
                <a:gd name="connsiteY45" fmla="*/ 104775 h 666750"/>
                <a:gd name="connsiteX46" fmla="*/ 5335 w 765175"/>
                <a:gd name="connsiteY46" fmla="*/ 104775 h 666750"/>
                <a:gd name="connsiteX47" fmla="*/ 0 w 765175"/>
                <a:gd name="connsiteY47" fmla="*/ 99218 h 666750"/>
                <a:gd name="connsiteX48" fmla="*/ 5335 w 765175"/>
                <a:gd name="connsiteY48" fmla="*/ 93662 h 666750"/>
                <a:gd name="connsiteX49" fmla="*/ 5335 w 765175"/>
                <a:gd name="connsiteY49" fmla="*/ 0 h 666750"/>
                <a:gd name="connsiteX50" fmla="*/ 759840 w 765175"/>
                <a:gd name="connsiteY50" fmla="*/ 0 h 666750"/>
                <a:gd name="connsiteX51" fmla="*/ 765175 w 765175"/>
                <a:gd name="connsiteY51" fmla="*/ 5556 h 666750"/>
                <a:gd name="connsiteX52" fmla="*/ 759840 w 765175"/>
                <a:gd name="connsiteY52" fmla="*/ 11113 h 666750"/>
                <a:gd name="connsiteX53" fmla="*/ 5335 w 765175"/>
                <a:gd name="connsiteY53" fmla="*/ 11113 h 666750"/>
                <a:gd name="connsiteX54" fmla="*/ 0 w 765175"/>
                <a:gd name="connsiteY54" fmla="*/ 5556 h 666750"/>
                <a:gd name="connsiteX55" fmla="*/ 5335 w 765175"/>
                <a:gd name="connsiteY55" fmla="*/ 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765175" h="666750">
                  <a:moveTo>
                    <a:pt x="5335" y="657225"/>
                  </a:moveTo>
                  <a:lnTo>
                    <a:pt x="759840" y="657225"/>
                  </a:lnTo>
                  <a:cubicBezTo>
                    <a:pt x="762889" y="657225"/>
                    <a:pt x="765175" y="659423"/>
                    <a:pt x="765175" y="662354"/>
                  </a:cubicBezTo>
                  <a:cubicBezTo>
                    <a:pt x="765175" y="664552"/>
                    <a:pt x="762889" y="666750"/>
                    <a:pt x="759840" y="666750"/>
                  </a:cubicBezTo>
                  <a:lnTo>
                    <a:pt x="5335" y="666750"/>
                  </a:lnTo>
                  <a:cubicBezTo>
                    <a:pt x="2286" y="666750"/>
                    <a:pt x="0" y="664552"/>
                    <a:pt x="0" y="662354"/>
                  </a:cubicBezTo>
                  <a:cubicBezTo>
                    <a:pt x="0" y="659423"/>
                    <a:pt x="2286" y="657225"/>
                    <a:pt x="5335" y="657225"/>
                  </a:cubicBezTo>
                  <a:close/>
                  <a:moveTo>
                    <a:pt x="5335" y="563562"/>
                  </a:moveTo>
                  <a:lnTo>
                    <a:pt x="759840" y="563562"/>
                  </a:lnTo>
                  <a:cubicBezTo>
                    <a:pt x="762889" y="563562"/>
                    <a:pt x="765175" y="565760"/>
                    <a:pt x="765175" y="567958"/>
                  </a:cubicBezTo>
                  <a:cubicBezTo>
                    <a:pt x="765175" y="570889"/>
                    <a:pt x="762889" y="573087"/>
                    <a:pt x="759840" y="573087"/>
                  </a:cubicBezTo>
                  <a:lnTo>
                    <a:pt x="5335" y="573087"/>
                  </a:lnTo>
                  <a:cubicBezTo>
                    <a:pt x="2286" y="573087"/>
                    <a:pt x="0" y="570889"/>
                    <a:pt x="0" y="567958"/>
                  </a:cubicBezTo>
                  <a:cubicBezTo>
                    <a:pt x="0" y="565760"/>
                    <a:pt x="2286" y="563562"/>
                    <a:pt x="5335" y="563562"/>
                  </a:cubicBezTo>
                  <a:close/>
                  <a:moveTo>
                    <a:pt x="5335" y="469900"/>
                  </a:moveTo>
                  <a:lnTo>
                    <a:pt x="759840" y="469900"/>
                  </a:lnTo>
                  <a:cubicBezTo>
                    <a:pt x="762889" y="469900"/>
                    <a:pt x="765175" y="471941"/>
                    <a:pt x="765175" y="474662"/>
                  </a:cubicBezTo>
                  <a:cubicBezTo>
                    <a:pt x="765175" y="477384"/>
                    <a:pt x="762889" y="479425"/>
                    <a:pt x="759840" y="479425"/>
                  </a:cubicBezTo>
                  <a:lnTo>
                    <a:pt x="5335" y="479425"/>
                  </a:lnTo>
                  <a:cubicBezTo>
                    <a:pt x="2286" y="479425"/>
                    <a:pt x="0" y="477384"/>
                    <a:pt x="0" y="474662"/>
                  </a:cubicBezTo>
                  <a:cubicBezTo>
                    <a:pt x="0" y="471941"/>
                    <a:pt x="2286" y="469900"/>
                    <a:pt x="5335" y="469900"/>
                  </a:cubicBezTo>
                  <a:close/>
                  <a:moveTo>
                    <a:pt x="5335" y="376237"/>
                  </a:moveTo>
                  <a:lnTo>
                    <a:pt x="759840" y="376237"/>
                  </a:lnTo>
                  <a:cubicBezTo>
                    <a:pt x="762889" y="376237"/>
                    <a:pt x="765175" y="378618"/>
                    <a:pt x="765175" y="381793"/>
                  </a:cubicBezTo>
                  <a:cubicBezTo>
                    <a:pt x="765175" y="384968"/>
                    <a:pt x="762889" y="387350"/>
                    <a:pt x="759840" y="387350"/>
                  </a:cubicBezTo>
                  <a:lnTo>
                    <a:pt x="5335" y="387350"/>
                  </a:lnTo>
                  <a:cubicBezTo>
                    <a:pt x="2286" y="387350"/>
                    <a:pt x="0" y="384968"/>
                    <a:pt x="0" y="381793"/>
                  </a:cubicBezTo>
                  <a:cubicBezTo>
                    <a:pt x="0" y="378618"/>
                    <a:pt x="2286" y="376237"/>
                    <a:pt x="5335" y="376237"/>
                  </a:cubicBezTo>
                  <a:close/>
                  <a:moveTo>
                    <a:pt x="5335" y="282575"/>
                  </a:moveTo>
                  <a:lnTo>
                    <a:pt x="759840" y="282575"/>
                  </a:lnTo>
                  <a:cubicBezTo>
                    <a:pt x="762889" y="282575"/>
                    <a:pt x="765175" y="284773"/>
                    <a:pt x="765175" y="287704"/>
                  </a:cubicBezTo>
                  <a:cubicBezTo>
                    <a:pt x="765175" y="289902"/>
                    <a:pt x="762889" y="292100"/>
                    <a:pt x="759840" y="292100"/>
                  </a:cubicBezTo>
                  <a:lnTo>
                    <a:pt x="5335" y="292100"/>
                  </a:lnTo>
                  <a:cubicBezTo>
                    <a:pt x="2286" y="292100"/>
                    <a:pt x="0" y="289902"/>
                    <a:pt x="0" y="287704"/>
                  </a:cubicBezTo>
                  <a:cubicBezTo>
                    <a:pt x="0" y="284773"/>
                    <a:pt x="2286" y="282575"/>
                    <a:pt x="5335" y="282575"/>
                  </a:cubicBezTo>
                  <a:close/>
                  <a:moveTo>
                    <a:pt x="5335" y="187325"/>
                  </a:moveTo>
                  <a:lnTo>
                    <a:pt x="759840" y="187325"/>
                  </a:lnTo>
                  <a:cubicBezTo>
                    <a:pt x="762889" y="187325"/>
                    <a:pt x="765175" y="190500"/>
                    <a:pt x="765175" y="192881"/>
                  </a:cubicBezTo>
                  <a:cubicBezTo>
                    <a:pt x="765175" y="196056"/>
                    <a:pt x="762889" y="198438"/>
                    <a:pt x="759840" y="198438"/>
                  </a:cubicBezTo>
                  <a:lnTo>
                    <a:pt x="5335" y="198438"/>
                  </a:lnTo>
                  <a:cubicBezTo>
                    <a:pt x="2286" y="198438"/>
                    <a:pt x="0" y="196056"/>
                    <a:pt x="0" y="192881"/>
                  </a:cubicBezTo>
                  <a:cubicBezTo>
                    <a:pt x="0" y="190500"/>
                    <a:pt x="2286" y="187325"/>
                    <a:pt x="5335" y="187325"/>
                  </a:cubicBezTo>
                  <a:close/>
                  <a:moveTo>
                    <a:pt x="5335" y="93662"/>
                  </a:moveTo>
                  <a:lnTo>
                    <a:pt x="759840" y="93662"/>
                  </a:lnTo>
                  <a:cubicBezTo>
                    <a:pt x="762889" y="93662"/>
                    <a:pt x="765175" y="96043"/>
                    <a:pt x="765175" y="99218"/>
                  </a:cubicBezTo>
                  <a:cubicBezTo>
                    <a:pt x="765175" y="102393"/>
                    <a:pt x="762889" y="104775"/>
                    <a:pt x="759840" y="104775"/>
                  </a:cubicBezTo>
                  <a:lnTo>
                    <a:pt x="5335" y="104775"/>
                  </a:lnTo>
                  <a:cubicBezTo>
                    <a:pt x="2286" y="104775"/>
                    <a:pt x="0" y="102393"/>
                    <a:pt x="0" y="99218"/>
                  </a:cubicBezTo>
                  <a:cubicBezTo>
                    <a:pt x="0" y="96043"/>
                    <a:pt x="2286" y="93662"/>
                    <a:pt x="5335" y="93662"/>
                  </a:cubicBezTo>
                  <a:close/>
                  <a:moveTo>
                    <a:pt x="5335" y="0"/>
                  </a:moveTo>
                  <a:lnTo>
                    <a:pt x="759840" y="0"/>
                  </a:lnTo>
                  <a:cubicBezTo>
                    <a:pt x="762889" y="0"/>
                    <a:pt x="765175" y="2381"/>
                    <a:pt x="765175" y="5556"/>
                  </a:cubicBezTo>
                  <a:cubicBezTo>
                    <a:pt x="765175" y="8731"/>
                    <a:pt x="762889" y="11113"/>
                    <a:pt x="759840" y="11113"/>
                  </a:cubicBezTo>
                  <a:lnTo>
                    <a:pt x="5335" y="11113"/>
                  </a:lnTo>
                  <a:cubicBezTo>
                    <a:pt x="2286" y="11113"/>
                    <a:pt x="0" y="8731"/>
                    <a:pt x="0" y="5556"/>
                  </a:cubicBezTo>
                  <a:cubicBezTo>
                    <a:pt x="0" y="2381"/>
                    <a:pt x="2286" y="0"/>
                    <a:pt x="5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3" name="Freeform 145">
              <a:extLst>
                <a:ext uri="{FF2B5EF4-FFF2-40B4-BE49-F238E27FC236}">
                  <a16:creationId xmlns:a16="http://schemas.microsoft.com/office/drawing/2014/main" id="{9E38D19B-6065-4353-A52F-2D20CD7F5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3613" y="8008938"/>
              <a:ext cx="1233488" cy="3109913"/>
            </a:xfrm>
            <a:custGeom>
              <a:avLst/>
              <a:gdLst>
                <a:gd name="T0" fmla="*/ 0 w 1620"/>
                <a:gd name="T1" fmla="*/ 1383 h 4086"/>
                <a:gd name="T2" fmla="*/ 804 w 1620"/>
                <a:gd name="T3" fmla="*/ 4086 h 4086"/>
                <a:gd name="T4" fmla="*/ 1620 w 1620"/>
                <a:gd name="T5" fmla="*/ 4078 h 4086"/>
                <a:gd name="T6" fmla="*/ 543 w 1620"/>
                <a:gd name="T7" fmla="*/ 0 h 4086"/>
                <a:gd name="T8" fmla="*/ 0 w 1620"/>
                <a:gd name="T9" fmla="*/ 1383 h 4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0" h="4086">
                  <a:moveTo>
                    <a:pt x="0" y="1383"/>
                  </a:moveTo>
                  <a:lnTo>
                    <a:pt x="804" y="4086"/>
                  </a:lnTo>
                  <a:lnTo>
                    <a:pt x="1620" y="4078"/>
                  </a:lnTo>
                  <a:lnTo>
                    <a:pt x="543" y="0"/>
                  </a:lnTo>
                  <a:lnTo>
                    <a:pt x="0" y="1383"/>
                  </a:ln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2E6234E5-C6BC-4257-BFD8-95D782498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0399" y="11096625"/>
              <a:ext cx="1565276" cy="360363"/>
            </a:xfrm>
            <a:custGeom>
              <a:avLst/>
              <a:gdLst>
                <a:gd name="connsiteX0" fmla="*/ 761282 w 1565276"/>
                <a:gd name="connsiteY0" fmla="*/ 0 h 360363"/>
                <a:gd name="connsiteX1" fmla="*/ 841057 w 1565276"/>
                <a:gd name="connsiteY1" fmla="*/ 253439 h 360363"/>
                <a:gd name="connsiteX2" fmla="*/ 895919 w 1565276"/>
                <a:gd name="connsiteY2" fmla="*/ 231119 h 360363"/>
                <a:gd name="connsiteX3" fmla="*/ 1072727 w 1565276"/>
                <a:gd name="connsiteY3" fmla="*/ 190825 h 360363"/>
                <a:gd name="connsiteX4" fmla="*/ 1008018 w 1565276"/>
                <a:gd name="connsiteY4" fmla="*/ 5322 h 360363"/>
                <a:gd name="connsiteX5" fmla="*/ 1451845 w 1565276"/>
                <a:gd name="connsiteY5" fmla="*/ 0 h 360363"/>
                <a:gd name="connsiteX6" fmla="*/ 1565276 w 1565276"/>
                <a:gd name="connsiteY6" fmla="*/ 360363 h 360363"/>
                <a:gd name="connsiteX7" fmla="*/ 874713 w 1565276"/>
                <a:gd name="connsiteY7" fmla="*/ 360363 h 360363"/>
                <a:gd name="connsiteX8" fmla="*/ 690563 w 1565276"/>
                <a:gd name="connsiteY8" fmla="*/ 360363 h 360363"/>
                <a:gd name="connsiteX9" fmla="*/ 0 w 1565276"/>
                <a:gd name="connsiteY9" fmla="*/ 360363 h 360363"/>
                <a:gd name="connsiteX10" fmla="*/ 382164 w 1565276"/>
                <a:gd name="connsiteY10" fmla="*/ 190825 h 360363"/>
                <a:gd name="connsiteX11" fmla="*/ 317455 w 1565276"/>
                <a:gd name="connsiteY11" fmla="*/ 5322 h 36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65276" h="360363">
                  <a:moveTo>
                    <a:pt x="761282" y="0"/>
                  </a:moveTo>
                  <a:lnTo>
                    <a:pt x="841057" y="253439"/>
                  </a:lnTo>
                  <a:lnTo>
                    <a:pt x="895919" y="231119"/>
                  </a:lnTo>
                  <a:cubicBezTo>
                    <a:pt x="986702" y="203560"/>
                    <a:pt x="1072727" y="190825"/>
                    <a:pt x="1072727" y="190825"/>
                  </a:cubicBezTo>
                  <a:lnTo>
                    <a:pt x="1008018" y="5322"/>
                  </a:lnTo>
                  <a:lnTo>
                    <a:pt x="1451845" y="0"/>
                  </a:lnTo>
                  <a:lnTo>
                    <a:pt x="1565276" y="360363"/>
                  </a:lnTo>
                  <a:lnTo>
                    <a:pt x="874713" y="360363"/>
                  </a:lnTo>
                  <a:lnTo>
                    <a:pt x="690563" y="360363"/>
                  </a:lnTo>
                  <a:lnTo>
                    <a:pt x="0" y="360363"/>
                  </a:lnTo>
                  <a:cubicBezTo>
                    <a:pt x="38064" y="241763"/>
                    <a:pt x="382164" y="190825"/>
                    <a:pt x="382164" y="190825"/>
                  </a:cubicBezTo>
                  <a:lnTo>
                    <a:pt x="317455" y="5322"/>
                  </a:ln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5" name="Freeform 147">
              <a:extLst>
                <a:ext uri="{FF2B5EF4-FFF2-40B4-BE49-F238E27FC236}">
                  <a16:creationId xmlns:a16="http://schemas.microsoft.com/office/drawing/2014/main" id="{CD6F0D52-FAD7-40E2-9F30-7D5A0C262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7475" y="7545388"/>
              <a:ext cx="1379538" cy="3575050"/>
            </a:xfrm>
            <a:custGeom>
              <a:avLst/>
              <a:gdLst>
                <a:gd name="T0" fmla="*/ 473 w 1812"/>
                <a:gd name="T1" fmla="*/ 953 h 4697"/>
                <a:gd name="T2" fmla="*/ 27 w 1812"/>
                <a:gd name="T3" fmla="*/ 2546 h 4697"/>
                <a:gd name="T4" fmla="*/ 58 w 1812"/>
                <a:gd name="T5" fmla="*/ 2821 h 4697"/>
                <a:gd name="T6" fmla="*/ 972 w 1812"/>
                <a:gd name="T7" fmla="*/ 4697 h 4697"/>
                <a:gd name="T8" fmla="*/ 1812 w 1812"/>
                <a:gd name="T9" fmla="*/ 4697 h 4697"/>
                <a:gd name="T10" fmla="*/ 798 w 1812"/>
                <a:gd name="T11" fmla="*/ 2676 h 4697"/>
                <a:gd name="T12" fmla="*/ 1614 w 1812"/>
                <a:gd name="T13" fmla="*/ 951 h 4697"/>
                <a:gd name="T14" fmla="*/ 1489 w 1812"/>
                <a:gd name="T15" fmla="*/ 145 h 4697"/>
                <a:gd name="T16" fmla="*/ 1392 w 1812"/>
                <a:gd name="T17" fmla="*/ 0 h 4697"/>
                <a:gd name="T18" fmla="*/ 473 w 1812"/>
                <a:gd name="T19" fmla="*/ 953 h 4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2" h="4697">
                  <a:moveTo>
                    <a:pt x="473" y="953"/>
                  </a:moveTo>
                  <a:cubicBezTo>
                    <a:pt x="468" y="970"/>
                    <a:pt x="146" y="2128"/>
                    <a:pt x="27" y="2546"/>
                  </a:cubicBezTo>
                  <a:cubicBezTo>
                    <a:pt x="0" y="2638"/>
                    <a:pt x="12" y="2737"/>
                    <a:pt x="58" y="2821"/>
                  </a:cubicBezTo>
                  <a:lnTo>
                    <a:pt x="972" y="4697"/>
                  </a:lnTo>
                  <a:lnTo>
                    <a:pt x="1812" y="4697"/>
                  </a:lnTo>
                  <a:cubicBezTo>
                    <a:pt x="1812" y="4697"/>
                    <a:pt x="1030" y="2888"/>
                    <a:pt x="798" y="2676"/>
                  </a:cubicBezTo>
                  <a:cubicBezTo>
                    <a:pt x="798" y="2676"/>
                    <a:pt x="1403" y="1659"/>
                    <a:pt x="1614" y="951"/>
                  </a:cubicBezTo>
                  <a:cubicBezTo>
                    <a:pt x="1695" y="677"/>
                    <a:pt x="1648" y="381"/>
                    <a:pt x="1489" y="145"/>
                  </a:cubicBezTo>
                  <a:lnTo>
                    <a:pt x="1392" y="0"/>
                  </a:lnTo>
                  <a:lnTo>
                    <a:pt x="473" y="953"/>
                  </a:lnTo>
                  <a:close/>
                </a:path>
              </a:pathLst>
            </a:custGeom>
            <a:solidFill>
              <a:srgbClr val="85B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28AE3E90-B141-4E12-BB4D-11C947774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9388" y="7623175"/>
              <a:ext cx="1116013" cy="3497263"/>
            </a:xfrm>
            <a:custGeom>
              <a:avLst/>
              <a:gdLst>
                <a:gd name="connsiteX0" fmla="*/ 1063625 w 1116013"/>
                <a:gd name="connsiteY0" fmla="*/ 2930525 h 3497263"/>
                <a:gd name="connsiteX1" fmla="*/ 1116013 w 1116013"/>
                <a:gd name="connsiteY1" fmla="*/ 3046310 h 3497263"/>
                <a:gd name="connsiteX2" fmla="*/ 1116013 w 1116013"/>
                <a:gd name="connsiteY2" fmla="*/ 3497263 h 3497263"/>
                <a:gd name="connsiteX3" fmla="*/ 1063625 w 1116013"/>
                <a:gd name="connsiteY3" fmla="*/ 3497263 h 3497263"/>
                <a:gd name="connsiteX4" fmla="*/ 869950 w 1116013"/>
                <a:gd name="connsiteY4" fmla="*/ 2522538 h 3497263"/>
                <a:gd name="connsiteX5" fmla="*/ 923925 w 1116013"/>
                <a:gd name="connsiteY5" fmla="*/ 2631348 h 3497263"/>
                <a:gd name="connsiteX6" fmla="*/ 923925 w 1116013"/>
                <a:gd name="connsiteY6" fmla="*/ 3497263 h 3497263"/>
                <a:gd name="connsiteX7" fmla="*/ 869950 w 1116013"/>
                <a:gd name="connsiteY7" fmla="*/ 3497263 h 3497263"/>
                <a:gd name="connsiteX8" fmla="*/ 654050 w 1116013"/>
                <a:gd name="connsiteY8" fmla="*/ 2109788 h 3497263"/>
                <a:gd name="connsiteX9" fmla="*/ 706438 w 1116013"/>
                <a:gd name="connsiteY9" fmla="*/ 2202642 h 3497263"/>
                <a:gd name="connsiteX10" fmla="*/ 706438 w 1116013"/>
                <a:gd name="connsiteY10" fmla="*/ 3497263 h 3497263"/>
                <a:gd name="connsiteX11" fmla="*/ 679105 w 1116013"/>
                <a:gd name="connsiteY11" fmla="*/ 3497263 h 3497263"/>
                <a:gd name="connsiteX12" fmla="*/ 654050 w 1116013"/>
                <a:gd name="connsiteY12" fmla="*/ 3444747 h 3497263"/>
                <a:gd name="connsiteX13" fmla="*/ 53975 w 1116013"/>
                <a:gd name="connsiteY13" fmla="*/ 1530350 h 3497263"/>
                <a:gd name="connsiteX14" fmla="*/ 53975 w 1116013"/>
                <a:gd name="connsiteY14" fmla="*/ 2214563 h 3497263"/>
                <a:gd name="connsiteX15" fmla="*/ 0 w 1116013"/>
                <a:gd name="connsiteY15" fmla="*/ 2105728 h 3497263"/>
                <a:gd name="connsiteX16" fmla="*/ 0 w 1116013"/>
                <a:gd name="connsiteY16" fmla="*/ 1715293 h 3497263"/>
                <a:gd name="connsiteX17" fmla="*/ 53975 w 1116013"/>
                <a:gd name="connsiteY17" fmla="*/ 1530350 h 3497263"/>
                <a:gd name="connsiteX18" fmla="*/ 270691 w 1116013"/>
                <a:gd name="connsiteY18" fmla="*/ 750888 h 3497263"/>
                <a:gd name="connsiteX19" fmla="*/ 271462 w 1116013"/>
                <a:gd name="connsiteY19" fmla="*/ 2660651 h 3497263"/>
                <a:gd name="connsiteX20" fmla="*/ 217487 w 1116013"/>
                <a:gd name="connsiteY20" fmla="*/ 2551043 h 3497263"/>
                <a:gd name="connsiteX21" fmla="*/ 217487 w 1116013"/>
                <a:gd name="connsiteY21" fmla="*/ 938135 h 3497263"/>
                <a:gd name="connsiteX22" fmla="*/ 270691 w 1116013"/>
                <a:gd name="connsiteY22" fmla="*/ 750888 h 3497263"/>
                <a:gd name="connsiteX23" fmla="*/ 487363 w 1116013"/>
                <a:gd name="connsiteY23" fmla="*/ 447675 h 3497263"/>
                <a:gd name="connsiteX24" fmla="*/ 487363 w 1116013"/>
                <a:gd name="connsiteY24" fmla="*/ 3106738 h 3497263"/>
                <a:gd name="connsiteX25" fmla="*/ 434975 w 1116013"/>
                <a:gd name="connsiteY25" fmla="*/ 2997910 h 3497263"/>
                <a:gd name="connsiteX26" fmla="*/ 434975 w 1116013"/>
                <a:gd name="connsiteY26" fmla="*/ 501709 h 3497263"/>
                <a:gd name="connsiteX27" fmla="*/ 706438 w 1116013"/>
                <a:gd name="connsiteY27" fmla="*/ 223838 h 3497263"/>
                <a:gd name="connsiteX28" fmla="*/ 706438 w 1116013"/>
                <a:gd name="connsiteY28" fmla="*/ 1675769 h 3497263"/>
                <a:gd name="connsiteX29" fmla="*/ 654050 w 1116013"/>
                <a:gd name="connsiteY29" fmla="*/ 1771651 h 3497263"/>
                <a:gd name="connsiteX30" fmla="*/ 654050 w 1116013"/>
                <a:gd name="connsiteY30" fmla="*/ 278628 h 3497263"/>
                <a:gd name="connsiteX31" fmla="*/ 1063625 w 1116013"/>
                <a:gd name="connsiteY31" fmla="*/ 22225 h 3497263"/>
                <a:gd name="connsiteX32" fmla="*/ 1071217 w 1116013"/>
                <a:gd name="connsiteY32" fmla="*/ 33644 h 3497263"/>
                <a:gd name="connsiteX33" fmla="*/ 1116013 w 1116013"/>
                <a:gd name="connsiteY33" fmla="*/ 110531 h 3497263"/>
                <a:gd name="connsiteX34" fmla="*/ 1116013 w 1116013"/>
                <a:gd name="connsiteY34" fmla="*/ 797185 h 3497263"/>
                <a:gd name="connsiteX35" fmla="*/ 1063625 w 1116013"/>
                <a:gd name="connsiteY35" fmla="*/ 933450 h 3497263"/>
                <a:gd name="connsiteX36" fmla="*/ 923925 w 1116013"/>
                <a:gd name="connsiteY36" fmla="*/ 0 h 3497263"/>
                <a:gd name="connsiteX37" fmla="*/ 923925 w 1116013"/>
                <a:gd name="connsiteY37" fmla="*/ 1250036 h 3497263"/>
                <a:gd name="connsiteX38" fmla="*/ 869950 w 1116013"/>
                <a:gd name="connsiteY38" fmla="*/ 1358900 h 3497263"/>
                <a:gd name="connsiteX39" fmla="*/ 869950 w 1116013"/>
                <a:gd name="connsiteY39" fmla="*/ 54052 h 349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16013" h="3497263">
                  <a:moveTo>
                    <a:pt x="1063625" y="2930525"/>
                  </a:moveTo>
                  <a:cubicBezTo>
                    <a:pt x="1081847" y="2970136"/>
                    <a:pt x="1099310" y="3008223"/>
                    <a:pt x="1116013" y="3046310"/>
                  </a:cubicBezTo>
                  <a:lnTo>
                    <a:pt x="1116013" y="3497263"/>
                  </a:lnTo>
                  <a:lnTo>
                    <a:pt x="1063625" y="3497263"/>
                  </a:lnTo>
                  <a:close/>
                  <a:moveTo>
                    <a:pt x="869950" y="2522538"/>
                  </a:moveTo>
                  <a:cubicBezTo>
                    <a:pt x="888456" y="2558301"/>
                    <a:pt x="906190" y="2594824"/>
                    <a:pt x="923925" y="2631348"/>
                  </a:cubicBezTo>
                  <a:lnTo>
                    <a:pt x="923925" y="3497263"/>
                  </a:lnTo>
                  <a:lnTo>
                    <a:pt x="869950" y="3497263"/>
                  </a:lnTo>
                  <a:close/>
                  <a:moveTo>
                    <a:pt x="654050" y="2109788"/>
                  </a:moveTo>
                  <a:cubicBezTo>
                    <a:pt x="670753" y="2137948"/>
                    <a:pt x="688216" y="2169153"/>
                    <a:pt x="706438" y="2202642"/>
                  </a:cubicBezTo>
                  <a:lnTo>
                    <a:pt x="706438" y="3497263"/>
                  </a:lnTo>
                  <a:lnTo>
                    <a:pt x="679105" y="3497263"/>
                  </a:lnTo>
                  <a:lnTo>
                    <a:pt x="654050" y="3444747"/>
                  </a:lnTo>
                  <a:close/>
                  <a:moveTo>
                    <a:pt x="53975" y="1530350"/>
                  </a:moveTo>
                  <a:lnTo>
                    <a:pt x="53975" y="2214563"/>
                  </a:lnTo>
                  <a:lnTo>
                    <a:pt x="0" y="2105728"/>
                  </a:lnTo>
                  <a:lnTo>
                    <a:pt x="0" y="1715293"/>
                  </a:lnTo>
                  <a:cubicBezTo>
                    <a:pt x="16192" y="1658973"/>
                    <a:pt x="34698" y="1596564"/>
                    <a:pt x="53975" y="1530350"/>
                  </a:cubicBezTo>
                  <a:close/>
                  <a:moveTo>
                    <a:pt x="270691" y="750888"/>
                  </a:moveTo>
                  <a:lnTo>
                    <a:pt x="271462" y="2660651"/>
                  </a:lnTo>
                  <a:lnTo>
                    <a:pt x="217487" y="2551043"/>
                  </a:lnTo>
                  <a:lnTo>
                    <a:pt x="217487" y="938135"/>
                  </a:lnTo>
                  <a:cubicBezTo>
                    <a:pt x="237535" y="867346"/>
                    <a:pt x="256041" y="802647"/>
                    <a:pt x="270691" y="750888"/>
                  </a:cubicBezTo>
                  <a:close/>
                  <a:moveTo>
                    <a:pt x="487363" y="447675"/>
                  </a:moveTo>
                  <a:lnTo>
                    <a:pt x="487363" y="3106738"/>
                  </a:lnTo>
                  <a:lnTo>
                    <a:pt x="434975" y="2997910"/>
                  </a:lnTo>
                  <a:lnTo>
                    <a:pt x="434975" y="501709"/>
                  </a:lnTo>
                  <a:close/>
                  <a:moveTo>
                    <a:pt x="706438" y="223838"/>
                  </a:moveTo>
                  <a:lnTo>
                    <a:pt x="706438" y="1675769"/>
                  </a:lnTo>
                  <a:cubicBezTo>
                    <a:pt x="687457" y="1710012"/>
                    <a:pt x="669994" y="1742734"/>
                    <a:pt x="654050" y="1771651"/>
                  </a:cubicBezTo>
                  <a:lnTo>
                    <a:pt x="654050" y="278628"/>
                  </a:lnTo>
                  <a:close/>
                  <a:moveTo>
                    <a:pt x="1063625" y="22225"/>
                  </a:moveTo>
                  <a:lnTo>
                    <a:pt x="1071217" y="33644"/>
                  </a:lnTo>
                  <a:cubicBezTo>
                    <a:pt x="1087921" y="58004"/>
                    <a:pt x="1103106" y="83887"/>
                    <a:pt x="1116013" y="110531"/>
                  </a:cubicBezTo>
                  <a:lnTo>
                    <a:pt x="1116013" y="797185"/>
                  </a:lnTo>
                  <a:cubicBezTo>
                    <a:pt x="1100069" y="842099"/>
                    <a:pt x="1081847" y="887775"/>
                    <a:pt x="1063625" y="933450"/>
                  </a:cubicBezTo>
                  <a:close/>
                  <a:moveTo>
                    <a:pt x="923925" y="0"/>
                  </a:moveTo>
                  <a:lnTo>
                    <a:pt x="923925" y="1250036"/>
                  </a:lnTo>
                  <a:cubicBezTo>
                    <a:pt x="906190" y="1287339"/>
                    <a:pt x="888456" y="1323119"/>
                    <a:pt x="869950" y="1358900"/>
                  </a:cubicBezTo>
                  <a:lnTo>
                    <a:pt x="869950" y="54052"/>
                  </a:lnTo>
                  <a:close/>
                </a:path>
              </a:pathLst>
            </a:custGeom>
            <a:solidFill>
              <a:srgbClr val="FFFFFF">
                <a:alpha val="42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E493D198-71A0-4567-ACF8-DE605652C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8384" y="6618288"/>
              <a:ext cx="1469578" cy="1714500"/>
            </a:xfrm>
            <a:custGeom>
              <a:avLst/>
              <a:gdLst>
                <a:gd name="connsiteX0" fmla="*/ 651644 w 1469578"/>
                <a:gd name="connsiteY0" fmla="*/ 0 h 1714500"/>
                <a:gd name="connsiteX1" fmla="*/ 1467294 w 1469578"/>
                <a:gd name="connsiteY1" fmla="*/ 955461 h 1714500"/>
                <a:gd name="connsiteX2" fmla="*/ 1467294 w 1469578"/>
                <a:gd name="connsiteY2" fmla="*/ 969926 h 1714500"/>
                <a:gd name="connsiteX3" fmla="*/ 1054518 w 1469578"/>
                <a:gd name="connsiteY3" fmla="*/ 1446514 h 1714500"/>
                <a:gd name="connsiteX4" fmla="*/ 700385 w 1469578"/>
                <a:gd name="connsiteY4" fmla="*/ 1714500 h 1714500"/>
                <a:gd name="connsiteX5" fmla="*/ 653928 w 1469578"/>
                <a:gd name="connsiteY5" fmla="*/ 1335361 h 1714500"/>
                <a:gd name="connsiteX6" fmla="*/ 540191 w 1469578"/>
                <a:gd name="connsiteY6" fmla="*/ 1174729 h 1714500"/>
                <a:gd name="connsiteX7" fmla="*/ 514109 w 1469578"/>
                <a:gd name="connsiteY7" fmla="*/ 1138259 h 1714500"/>
                <a:gd name="connsiteX8" fmla="*/ 455784 w 1469578"/>
                <a:gd name="connsiteY8" fmla="*/ 1208631 h 1714500"/>
                <a:gd name="connsiteX9" fmla="*/ 398125 w 1469578"/>
                <a:gd name="connsiteY9" fmla="*/ 1273888 h 1714500"/>
                <a:gd name="connsiteX10" fmla="*/ 344854 w 1469578"/>
                <a:gd name="connsiteY10" fmla="*/ 1263990 h 1714500"/>
                <a:gd name="connsiteX11" fmla="*/ 15339 w 1469578"/>
                <a:gd name="connsiteY11" fmla="*/ 895500 h 1714500"/>
                <a:gd name="connsiteX12" fmla="*/ 4685 w 1469578"/>
                <a:gd name="connsiteY12" fmla="*/ 851342 h 1714500"/>
                <a:gd name="connsiteX13" fmla="*/ 241358 w 1469578"/>
                <a:gd name="connsiteY13" fmla="*/ 514068 h 1714500"/>
                <a:gd name="connsiteX14" fmla="*/ 392952 w 1469578"/>
                <a:gd name="connsiteY14" fmla="*/ 362906 h 1714500"/>
                <a:gd name="connsiteX15" fmla="*/ 396982 w 1469578"/>
                <a:gd name="connsiteY15" fmla="*/ 359819 h 1714500"/>
                <a:gd name="connsiteX16" fmla="*/ 403821 w 1469578"/>
                <a:gd name="connsiteY16" fmla="*/ 333363 h 1714500"/>
                <a:gd name="connsiteX17" fmla="*/ 439163 w 1469578"/>
                <a:gd name="connsiteY17" fmla="*/ 218500 h 1714500"/>
                <a:gd name="connsiteX18" fmla="*/ 651644 w 1469578"/>
                <a:gd name="connsiteY18" fmla="*/ 0 h 171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69578" h="1714500">
                  <a:moveTo>
                    <a:pt x="651644" y="0"/>
                  </a:moveTo>
                  <a:cubicBezTo>
                    <a:pt x="651644" y="0"/>
                    <a:pt x="1261668" y="659306"/>
                    <a:pt x="1467294" y="955461"/>
                  </a:cubicBezTo>
                  <a:cubicBezTo>
                    <a:pt x="1470340" y="959268"/>
                    <a:pt x="1470340" y="965358"/>
                    <a:pt x="1467294" y="969926"/>
                  </a:cubicBezTo>
                  <a:cubicBezTo>
                    <a:pt x="1437592" y="1014844"/>
                    <a:pt x="1270807" y="1259229"/>
                    <a:pt x="1054518" y="1446514"/>
                  </a:cubicBezTo>
                  <a:cubicBezTo>
                    <a:pt x="815383" y="1653594"/>
                    <a:pt x="700385" y="1714500"/>
                    <a:pt x="700385" y="1714500"/>
                  </a:cubicBezTo>
                  <a:cubicBezTo>
                    <a:pt x="700385" y="1714500"/>
                    <a:pt x="701908" y="1431288"/>
                    <a:pt x="653928" y="1335361"/>
                  </a:cubicBezTo>
                  <a:cubicBezTo>
                    <a:pt x="635936" y="1299389"/>
                    <a:pt x="590741" y="1243074"/>
                    <a:pt x="540191" y="1174729"/>
                  </a:cubicBezTo>
                  <a:lnTo>
                    <a:pt x="514109" y="1138259"/>
                  </a:lnTo>
                  <a:lnTo>
                    <a:pt x="455784" y="1208631"/>
                  </a:lnTo>
                  <a:cubicBezTo>
                    <a:pt x="433214" y="1234893"/>
                    <a:pt x="413535" y="1256948"/>
                    <a:pt x="398125" y="1273888"/>
                  </a:cubicBezTo>
                  <a:cubicBezTo>
                    <a:pt x="382143" y="1290637"/>
                    <a:pt x="353986" y="1286069"/>
                    <a:pt x="344854" y="1263990"/>
                  </a:cubicBezTo>
                  <a:cubicBezTo>
                    <a:pt x="259622" y="1056905"/>
                    <a:pt x="83830" y="935852"/>
                    <a:pt x="15339" y="895500"/>
                  </a:cubicBezTo>
                  <a:cubicBezTo>
                    <a:pt x="119" y="886364"/>
                    <a:pt x="-4447" y="866569"/>
                    <a:pt x="4685" y="851342"/>
                  </a:cubicBezTo>
                  <a:cubicBezTo>
                    <a:pt x="41974" y="791958"/>
                    <a:pt x="133295" y="648825"/>
                    <a:pt x="241358" y="514068"/>
                  </a:cubicBezTo>
                  <a:cubicBezTo>
                    <a:pt x="275413" y="471623"/>
                    <a:pt x="329824" y="416188"/>
                    <a:pt x="392952" y="362906"/>
                  </a:cubicBezTo>
                  <a:lnTo>
                    <a:pt x="396982" y="359819"/>
                  </a:lnTo>
                  <a:lnTo>
                    <a:pt x="403821" y="333363"/>
                  </a:lnTo>
                  <a:cubicBezTo>
                    <a:pt x="422991" y="264215"/>
                    <a:pt x="439163" y="218500"/>
                    <a:pt x="439163" y="218500"/>
                  </a:cubicBezTo>
                  <a:cubicBezTo>
                    <a:pt x="439163" y="218500"/>
                    <a:pt x="557969" y="194138"/>
                    <a:pt x="651644" y="0"/>
                  </a:cubicBezTo>
                  <a:close/>
                </a:path>
              </a:pathLst>
            </a:custGeom>
            <a:solidFill>
              <a:srgbClr val="E5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1A270B52-540F-4B45-9DAD-151504D96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1601" y="6020421"/>
              <a:ext cx="1597579" cy="2466354"/>
            </a:xfrm>
            <a:custGeom>
              <a:avLst/>
              <a:gdLst>
                <a:gd name="connsiteX0" fmla="*/ 977625 w 1597579"/>
                <a:gd name="connsiteY0" fmla="*/ 1515902 h 2466354"/>
                <a:gd name="connsiteX1" fmla="*/ 1010519 w 1597579"/>
                <a:gd name="connsiteY1" fmla="*/ 1538846 h 2466354"/>
                <a:gd name="connsiteX2" fmla="*/ 1235817 w 1597579"/>
                <a:gd name="connsiteY2" fmla="*/ 1788223 h 2466354"/>
                <a:gd name="connsiteX3" fmla="*/ 1248219 w 1597579"/>
                <a:gd name="connsiteY3" fmla="*/ 1813716 h 2466354"/>
                <a:gd name="connsiteX4" fmla="*/ 650884 w 1597579"/>
                <a:gd name="connsiteY4" fmla="*/ 2466354 h 2466354"/>
                <a:gd name="connsiteX5" fmla="*/ 0 w 1597579"/>
                <a:gd name="connsiteY5" fmla="*/ 2466354 h 2466354"/>
                <a:gd name="connsiteX6" fmla="*/ 327345 w 1597579"/>
                <a:gd name="connsiteY6" fmla="*/ 2347661 h 2466354"/>
                <a:gd name="connsiteX7" fmla="*/ 1280553 w 1597579"/>
                <a:gd name="connsiteY7" fmla="*/ 193 h 2466354"/>
                <a:gd name="connsiteX8" fmla="*/ 1585157 w 1597579"/>
                <a:gd name="connsiteY8" fmla="*/ 407392 h 2466354"/>
                <a:gd name="connsiteX9" fmla="*/ 1552673 w 1597579"/>
                <a:gd name="connsiteY9" fmla="*/ 487546 h 2466354"/>
                <a:gd name="connsiteX10" fmla="*/ 1510629 w 1597579"/>
                <a:gd name="connsiteY10" fmla="*/ 542443 h 2466354"/>
                <a:gd name="connsiteX11" fmla="*/ 1565275 w 1597579"/>
                <a:gd name="connsiteY11" fmla="*/ 630841 h 2466354"/>
                <a:gd name="connsiteX12" fmla="*/ 1369825 w 1597579"/>
                <a:gd name="connsiteY12" fmla="*/ 823292 h 2466354"/>
                <a:gd name="connsiteX13" fmla="*/ 1289495 w 1597579"/>
                <a:gd name="connsiteY13" fmla="*/ 653597 h 2466354"/>
                <a:gd name="connsiteX14" fmla="*/ 1276731 w 1597579"/>
                <a:gd name="connsiteY14" fmla="*/ 655381 h 2466354"/>
                <a:gd name="connsiteX15" fmla="*/ 1157959 w 1597579"/>
                <a:gd name="connsiteY15" fmla="*/ 633408 h 2466354"/>
                <a:gd name="connsiteX16" fmla="*/ 1023414 w 1597579"/>
                <a:gd name="connsiteY16" fmla="*/ 459901 h 2466354"/>
                <a:gd name="connsiteX17" fmla="*/ 947400 w 1597579"/>
                <a:gd name="connsiteY17" fmla="*/ 430983 h 2466354"/>
                <a:gd name="connsiteX18" fmla="*/ 1012012 w 1597579"/>
                <a:gd name="connsiteY18" fmla="*/ 379997 h 2466354"/>
                <a:gd name="connsiteX19" fmla="*/ 1156439 w 1597579"/>
                <a:gd name="connsiteY19" fmla="*/ 10154 h 2466354"/>
                <a:gd name="connsiteX20" fmla="*/ 1280553 w 1597579"/>
                <a:gd name="connsiteY20" fmla="*/ 193 h 24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97579" h="2466354">
                  <a:moveTo>
                    <a:pt x="977625" y="1515902"/>
                  </a:moveTo>
                  <a:lnTo>
                    <a:pt x="1010519" y="1538846"/>
                  </a:lnTo>
                  <a:cubicBezTo>
                    <a:pt x="1079128" y="1589493"/>
                    <a:pt x="1170330" y="1672185"/>
                    <a:pt x="1235817" y="1788223"/>
                  </a:cubicBezTo>
                  <a:lnTo>
                    <a:pt x="1248219" y="1813716"/>
                  </a:lnTo>
                  <a:lnTo>
                    <a:pt x="650884" y="2466354"/>
                  </a:lnTo>
                  <a:lnTo>
                    <a:pt x="0" y="2466354"/>
                  </a:lnTo>
                  <a:cubicBezTo>
                    <a:pt x="47960" y="2289076"/>
                    <a:pt x="327345" y="2347661"/>
                    <a:pt x="327345" y="2347661"/>
                  </a:cubicBezTo>
                  <a:close/>
                  <a:moveTo>
                    <a:pt x="1280553" y="193"/>
                  </a:moveTo>
                  <a:cubicBezTo>
                    <a:pt x="1544751" y="7455"/>
                    <a:pt x="1633046" y="217620"/>
                    <a:pt x="1585157" y="407392"/>
                  </a:cubicBezTo>
                  <a:cubicBezTo>
                    <a:pt x="1577555" y="437452"/>
                    <a:pt x="1566343" y="464039"/>
                    <a:pt x="1552673" y="487546"/>
                  </a:cubicBezTo>
                  <a:lnTo>
                    <a:pt x="1510629" y="542443"/>
                  </a:lnTo>
                  <a:lnTo>
                    <a:pt x="1565275" y="630841"/>
                  </a:lnTo>
                  <a:cubicBezTo>
                    <a:pt x="1521926" y="791344"/>
                    <a:pt x="1369825" y="823292"/>
                    <a:pt x="1369825" y="823292"/>
                  </a:cubicBezTo>
                  <a:lnTo>
                    <a:pt x="1289495" y="653597"/>
                  </a:lnTo>
                  <a:lnTo>
                    <a:pt x="1276731" y="655381"/>
                  </a:lnTo>
                  <a:cubicBezTo>
                    <a:pt x="1236444" y="656808"/>
                    <a:pt x="1195966" y="649769"/>
                    <a:pt x="1157959" y="633408"/>
                  </a:cubicBezTo>
                  <a:cubicBezTo>
                    <a:pt x="1029495" y="577855"/>
                    <a:pt x="1023414" y="459901"/>
                    <a:pt x="1023414" y="459901"/>
                  </a:cubicBezTo>
                  <a:cubicBezTo>
                    <a:pt x="1023414" y="459901"/>
                    <a:pt x="955002" y="462184"/>
                    <a:pt x="947400" y="430983"/>
                  </a:cubicBezTo>
                  <a:cubicBezTo>
                    <a:pt x="939799" y="399782"/>
                    <a:pt x="1012012" y="379997"/>
                    <a:pt x="1012012" y="379997"/>
                  </a:cubicBezTo>
                  <a:cubicBezTo>
                    <a:pt x="1002130" y="121259"/>
                    <a:pt x="1145797" y="11676"/>
                    <a:pt x="1156439" y="10154"/>
                  </a:cubicBezTo>
                  <a:cubicBezTo>
                    <a:pt x="1201477" y="2259"/>
                    <a:pt x="1242810" y="-844"/>
                    <a:pt x="1280553" y="193"/>
                  </a:cubicBezTo>
                  <a:close/>
                </a:path>
              </a:pathLst>
            </a:custGeom>
            <a:solidFill>
              <a:srgbClr val="FE9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E292B34C-48BD-42E7-961B-B5DBA946C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3073" y="7119284"/>
              <a:ext cx="375057" cy="715029"/>
            </a:xfrm>
            <a:custGeom>
              <a:avLst/>
              <a:gdLst>
                <a:gd name="connsiteX0" fmla="*/ 356650 w 375057"/>
                <a:gd name="connsiteY0" fmla="*/ 0 h 715029"/>
                <a:gd name="connsiteX1" fmla="*/ 369432 w 375057"/>
                <a:gd name="connsiteY1" fmla="*/ 48610 h 715029"/>
                <a:gd name="connsiteX2" fmla="*/ 345445 w 375057"/>
                <a:gd name="connsiteY2" fmla="*/ 290234 h 715029"/>
                <a:gd name="connsiteX3" fmla="*/ 88064 w 375057"/>
                <a:gd name="connsiteY3" fmla="*/ 681533 h 715029"/>
                <a:gd name="connsiteX4" fmla="*/ 57605 w 375057"/>
                <a:gd name="connsiteY4" fmla="*/ 715029 h 715029"/>
                <a:gd name="connsiteX5" fmla="*/ 0 w 375057"/>
                <a:gd name="connsiteY5" fmla="*/ 636564 h 715029"/>
                <a:gd name="connsiteX6" fmla="*/ 16101 w 375057"/>
                <a:gd name="connsiteY6" fmla="*/ 617138 h 715029"/>
                <a:gd name="connsiteX7" fmla="*/ 346616 w 375057"/>
                <a:gd name="connsiteY7" fmla="*/ 43715 h 715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5057" h="715029">
                  <a:moveTo>
                    <a:pt x="356650" y="0"/>
                  </a:moveTo>
                  <a:lnTo>
                    <a:pt x="369432" y="48610"/>
                  </a:lnTo>
                  <a:cubicBezTo>
                    <a:pt x="382425" y="128937"/>
                    <a:pt x="372288" y="210870"/>
                    <a:pt x="345445" y="290234"/>
                  </a:cubicBezTo>
                  <a:cubicBezTo>
                    <a:pt x="298233" y="427265"/>
                    <a:pt x="201525" y="557444"/>
                    <a:pt x="88064" y="681533"/>
                  </a:cubicBezTo>
                  <a:cubicBezTo>
                    <a:pt x="78165" y="692952"/>
                    <a:pt x="68265" y="703610"/>
                    <a:pt x="57605" y="715029"/>
                  </a:cubicBezTo>
                  <a:lnTo>
                    <a:pt x="0" y="636564"/>
                  </a:lnTo>
                  <a:lnTo>
                    <a:pt x="16101" y="617138"/>
                  </a:lnTo>
                  <a:cubicBezTo>
                    <a:pt x="137484" y="465187"/>
                    <a:pt x="289508" y="246449"/>
                    <a:pt x="346616" y="43715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0" name="Freeform 168">
              <a:extLst>
                <a:ext uri="{FF2B5EF4-FFF2-40B4-BE49-F238E27FC236}">
                  <a16:creationId xmlns:a16="http://schemas.microsoft.com/office/drawing/2014/main" id="{A1EDF746-903D-42D9-81E5-F81FA3675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2688" y="5875338"/>
              <a:ext cx="1570038" cy="1914525"/>
            </a:xfrm>
            <a:custGeom>
              <a:avLst/>
              <a:gdLst>
                <a:gd name="T0" fmla="*/ 0 w 2062"/>
                <a:gd name="T1" fmla="*/ 212 h 2515"/>
                <a:gd name="T2" fmla="*/ 39 w 2062"/>
                <a:gd name="T3" fmla="*/ 355 h 2515"/>
                <a:gd name="T4" fmla="*/ 173 w 2062"/>
                <a:gd name="T5" fmla="*/ 510 h 2515"/>
                <a:gd name="T6" fmla="*/ 317 w 2062"/>
                <a:gd name="T7" fmla="*/ 574 h 2515"/>
                <a:gd name="T8" fmla="*/ 421 w 2062"/>
                <a:gd name="T9" fmla="*/ 591 h 2515"/>
                <a:gd name="T10" fmla="*/ 516 w 2062"/>
                <a:gd name="T11" fmla="*/ 623 h 2515"/>
                <a:gd name="T12" fmla="*/ 550 w 2062"/>
                <a:gd name="T13" fmla="*/ 717 h 2515"/>
                <a:gd name="T14" fmla="*/ 506 w 2062"/>
                <a:gd name="T15" fmla="*/ 793 h 2515"/>
                <a:gd name="T16" fmla="*/ 501 w 2062"/>
                <a:gd name="T17" fmla="*/ 853 h 2515"/>
                <a:gd name="T18" fmla="*/ 1567 w 2062"/>
                <a:gd name="T19" fmla="*/ 2494 h 2515"/>
                <a:gd name="T20" fmla="*/ 1621 w 2062"/>
                <a:gd name="T21" fmla="*/ 2498 h 2515"/>
                <a:gd name="T22" fmla="*/ 2050 w 2062"/>
                <a:gd name="T23" fmla="*/ 2036 h 2515"/>
                <a:gd name="T24" fmla="*/ 2055 w 2062"/>
                <a:gd name="T25" fmla="*/ 2027 h 2515"/>
                <a:gd name="T26" fmla="*/ 2003 w 2062"/>
                <a:gd name="T27" fmla="*/ 1949 h 2515"/>
                <a:gd name="T28" fmla="*/ 1584 w 2062"/>
                <a:gd name="T29" fmla="*/ 1398 h 2515"/>
                <a:gd name="T30" fmla="*/ 1219 w 2062"/>
                <a:gd name="T31" fmla="*/ 769 h 2515"/>
                <a:gd name="T32" fmla="*/ 852 w 2062"/>
                <a:gd name="T33" fmla="*/ 264 h 2515"/>
                <a:gd name="T34" fmla="*/ 592 w 2062"/>
                <a:gd name="T35" fmla="*/ 55 h 2515"/>
                <a:gd name="T36" fmla="*/ 195 w 2062"/>
                <a:gd name="T37" fmla="*/ 27 h 2515"/>
                <a:gd name="T38" fmla="*/ 106 w 2062"/>
                <a:gd name="T39" fmla="*/ 57 h 2515"/>
                <a:gd name="T40" fmla="*/ 0 w 2062"/>
                <a:gd name="T41" fmla="*/ 212 h 2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62" h="2515">
                  <a:moveTo>
                    <a:pt x="0" y="212"/>
                  </a:moveTo>
                  <a:cubicBezTo>
                    <a:pt x="0" y="258"/>
                    <a:pt x="16" y="307"/>
                    <a:pt x="39" y="355"/>
                  </a:cubicBezTo>
                  <a:cubicBezTo>
                    <a:pt x="68" y="418"/>
                    <a:pt x="115" y="471"/>
                    <a:pt x="173" y="510"/>
                  </a:cubicBezTo>
                  <a:cubicBezTo>
                    <a:pt x="217" y="540"/>
                    <a:pt x="266" y="561"/>
                    <a:pt x="317" y="574"/>
                  </a:cubicBezTo>
                  <a:cubicBezTo>
                    <a:pt x="351" y="582"/>
                    <a:pt x="386" y="586"/>
                    <a:pt x="421" y="591"/>
                  </a:cubicBezTo>
                  <a:cubicBezTo>
                    <a:pt x="454" y="597"/>
                    <a:pt x="489" y="601"/>
                    <a:pt x="516" y="623"/>
                  </a:cubicBezTo>
                  <a:cubicBezTo>
                    <a:pt x="545" y="646"/>
                    <a:pt x="559" y="680"/>
                    <a:pt x="550" y="717"/>
                  </a:cubicBezTo>
                  <a:cubicBezTo>
                    <a:pt x="543" y="745"/>
                    <a:pt x="526" y="771"/>
                    <a:pt x="506" y="793"/>
                  </a:cubicBezTo>
                  <a:cubicBezTo>
                    <a:pt x="491" y="810"/>
                    <a:pt x="488" y="834"/>
                    <a:pt x="501" y="853"/>
                  </a:cubicBezTo>
                  <a:lnTo>
                    <a:pt x="1567" y="2494"/>
                  </a:lnTo>
                  <a:cubicBezTo>
                    <a:pt x="1579" y="2512"/>
                    <a:pt x="1606" y="2515"/>
                    <a:pt x="1621" y="2498"/>
                  </a:cubicBezTo>
                  <a:lnTo>
                    <a:pt x="2050" y="2036"/>
                  </a:lnTo>
                  <a:cubicBezTo>
                    <a:pt x="2053" y="2034"/>
                    <a:pt x="2055" y="2031"/>
                    <a:pt x="2055" y="2027"/>
                  </a:cubicBezTo>
                  <a:cubicBezTo>
                    <a:pt x="2062" y="1999"/>
                    <a:pt x="2023" y="1972"/>
                    <a:pt x="2003" y="1949"/>
                  </a:cubicBezTo>
                  <a:cubicBezTo>
                    <a:pt x="1850" y="1774"/>
                    <a:pt x="1706" y="1597"/>
                    <a:pt x="1584" y="1398"/>
                  </a:cubicBezTo>
                  <a:cubicBezTo>
                    <a:pt x="1458" y="1191"/>
                    <a:pt x="1348" y="975"/>
                    <a:pt x="1219" y="769"/>
                  </a:cubicBezTo>
                  <a:cubicBezTo>
                    <a:pt x="1109" y="593"/>
                    <a:pt x="991" y="420"/>
                    <a:pt x="852" y="264"/>
                  </a:cubicBezTo>
                  <a:cubicBezTo>
                    <a:pt x="777" y="180"/>
                    <a:pt x="695" y="100"/>
                    <a:pt x="592" y="55"/>
                  </a:cubicBezTo>
                  <a:cubicBezTo>
                    <a:pt x="469" y="0"/>
                    <a:pt x="326" y="1"/>
                    <a:pt x="195" y="27"/>
                  </a:cubicBezTo>
                  <a:cubicBezTo>
                    <a:pt x="164" y="33"/>
                    <a:pt x="134" y="43"/>
                    <a:pt x="106" y="57"/>
                  </a:cubicBezTo>
                  <a:cubicBezTo>
                    <a:pt x="27" y="97"/>
                    <a:pt x="0" y="151"/>
                    <a:pt x="0" y="212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1" name="Freeform 175">
              <a:extLst>
                <a:ext uri="{FF2B5EF4-FFF2-40B4-BE49-F238E27FC236}">
                  <a16:creationId xmlns:a16="http://schemas.microsoft.com/office/drawing/2014/main" id="{EC59F4F7-CEDC-4572-89B8-635C5900F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4450" y="6102350"/>
              <a:ext cx="53975" cy="430213"/>
            </a:xfrm>
            <a:custGeom>
              <a:avLst/>
              <a:gdLst>
                <a:gd name="T0" fmla="*/ 0 w 70"/>
                <a:gd name="T1" fmla="*/ 0 h 566"/>
                <a:gd name="T2" fmla="*/ 0 w 70"/>
                <a:gd name="T3" fmla="*/ 382 h 566"/>
                <a:gd name="T4" fmla="*/ 70 w 70"/>
                <a:gd name="T5" fmla="*/ 566 h 566"/>
                <a:gd name="T6" fmla="*/ 70 w 70"/>
                <a:gd name="T7" fmla="*/ 1 h 566"/>
                <a:gd name="T8" fmla="*/ 0 w 70"/>
                <a:gd name="T9" fmla="*/ 0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566">
                  <a:moveTo>
                    <a:pt x="0" y="0"/>
                  </a:moveTo>
                  <a:lnTo>
                    <a:pt x="0" y="382"/>
                  </a:lnTo>
                  <a:lnTo>
                    <a:pt x="70" y="566"/>
                  </a:lnTo>
                  <a:lnTo>
                    <a:pt x="70" y="1"/>
                  </a:lnTo>
                  <a:cubicBezTo>
                    <a:pt x="46" y="1"/>
                    <a:pt x="22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C27E5579-D801-4C6B-8397-AEC1D432A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211" y="5040808"/>
              <a:ext cx="637622" cy="1061840"/>
            </a:xfrm>
            <a:custGeom>
              <a:avLst/>
              <a:gdLst>
                <a:gd name="connsiteX0" fmla="*/ 362595 w 637622"/>
                <a:gd name="connsiteY0" fmla="*/ 1153 h 1061840"/>
                <a:gd name="connsiteX1" fmla="*/ 443732 w 637622"/>
                <a:gd name="connsiteY1" fmla="*/ 54463 h 1061840"/>
                <a:gd name="connsiteX2" fmla="*/ 561819 w 637622"/>
                <a:gd name="connsiteY2" fmla="*/ 291648 h 1061840"/>
                <a:gd name="connsiteX3" fmla="*/ 637242 w 637622"/>
                <a:gd name="connsiteY3" fmla="*/ 591172 h 1061840"/>
                <a:gd name="connsiteX4" fmla="*/ 593055 w 637622"/>
                <a:gd name="connsiteY4" fmla="*/ 730290 h 1061840"/>
                <a:gd name="connsiteX5" fmla="*/ 539630 w 637622"/>
                <a:gd name="connsiteY5" fmla="*/ 780084 h 1061840"/>
                <a:gd name="connsiteX6" fmla="*/ 506289 w 637622"/>
                <a:gd name="connsiteY6" fmla="*/ 797325 h 1061840"/>
                <a:gd name="connsiteX7" fmla="*/ 505524 w 637622"/>
                <a:gd name="connsiteY7" fmla="*/ 802182 h 1061840"/>
                <a:gd name="connsiteX8" fmla="*/ 519576 w 637622"/>
                <a:gd name="connsiteY8" fmla="*/ 1046456 h 1061840"/>
                <a:gd name="connsiteX9" fmla="*/ 211601 w 637622"/>
                <a:gd name="connsiteY9" fmla="*/ 995371 h 1061840"/>
                <a:gd name="connsiteX10" fmla="*/ 231448 w 637622"/>
                <a:gd name="connsiteY10" fmla="*/ 814353 h 1061840"/>
                <a:gd name="connsiteX11" fmla="*/ 193845 w 637622"/>
                <a:gd name="connsiteY11" fmla="*/ 797189 h 1061840"/>
                <a:gd name="connsiteX12" fmla="*/ 56712 w 637622"/>
                <a:gd name="connsiteY12" fmla="*/ 607136 h 1061840"/>
                <a:gd name="connsiteX13" fmla="*/ 335 w 637622"/>
                <a:gd name="connsiteY13" fmla="*/ 379833 h 1061840"/>
                <a:gd name="connsiteX14" fmla="*/ 60521 w 637622"/>
                <a:gd name="connsiteY14" fmla="*/ 156331 h 1061840"/>
                <a:gd name="connsiteX15" fmla="*/ 260888 w 637622"/>
                <a:gd name="connsiteY15" fmla="*/ 15692 h 1061840"/>
                <a:gd name="connsiteX16" fmla="*/ 362595 w 637622"/>
                <a:gd name="connsiteY16" fmla="*/ 1153 h 10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7622" h="1061840">
                  <a:moveTo>
                    <a:pt x="362595" y="1153"/>
                  </a:moveTo>
                  <a:cubicBezTo>
                    <a:pt x="395926" y="5239"/>
                    <a:pt x="425829" y="20633"/>
                    <a:pt x="443732" y="54463"/>
                  </a:cubicBezTo>
                  <a:cubicBezTo>
                    <a:pt x="485634" y="132004"/>
                    <a:pt x="526012" y="211066"/>
                    <a:pt x="561819" y="291648"/>
                  </a:cubicBezTo>
                  <a:cubicBezTo>
                    <a:pt x="604483" y="385915"/>
                    <a:pt x="641813" y="487783"/>
                    <a:pt x="637242" y="591172"/>
                  </a:cubicBezTo>
                  <a:cubicBezTo>
                    <a:pt x="634957" y="640585"/>
                    <a:pt x="622767" y="690759"/>
                    <a:pt x="593055" y="730290"/>
                  </a:cubicBezTo>
                  <a:cubicBezTo>
                    <a:pt x="578199" y="750056"/>
                    <a:pt x="559914" y="766400"/>
                    <a:pt x="539630" y="780084"/>
                  </a:cubicBezTo>
                  <a:lnTo>
                    <a:pt x="506289" y="797325"/>
                  </a:lnTo>
                  <a:lnTo>
                    <a:pt x="505524" y="802182"/>
                  </a:lnTo>
                  <a:cubicBezTo>
                    <a:pt x="500577" y="835300"/>
                    <a:pt x="483070" y="972401"/>
                    <a:pt x="519576" y="1046456"/>
                  </a:cubicBezTo>
                  <a:cubicBezTo>
                    <a:pt x="519576" y="1046456"/>
                    <a:pt x="380760" y="1104404"/>
                    <a:pt x="211601" y="995371"/>
                  </a:cubicBezTo>
                  <a:lnTo>
                    <a:pt x="231448" y="814353"/>
                  </a:lnTo>
                  <a:lnTo>
                    <a:pt x="193845" y="797189"/>
                  </a:lnTo>
                  <a:cubicBezTo>
                    <a:pt x="127564" y="753857"/>
                    <a:pt x="87186" y="680877"/>
                    <a:pt x="56712" y="607136"/>
                  </a:cubicBezTo>
                  <a:cubicBezTo>
                    <a:pt x="27000" y="534916"/>
                    <a:pt x="4144" y="458135"/>
                    <a:pt x="335" y="379833"/>
                  </a:cubicBezTo>
                  <a:cubicBezTo>
                    <a:pt x="-2712" y="301531"/>
                    <a:pt x="14810" y="220949"/>
                    <a:pt x="60521" y="156331"/>
                  </a:cubicBezTo>
                  <a:cubicBezTo>
                    <a:pt x="108518" y="88672"/>
                    <a:pt x="183179" y="44580"/>
                    <a:pt x="260888" y="15692"/>
                  </a:cubicBezTo>
                  <a:cubicBezTo>
                    <a:pt x="292505" y="4289"/>
                    <a:pt x="329264" y="-2933"/>
                    <a:pt x="362595" y="1153"/>
                  </a:cubicBezTo>
                  <a:close/>
                </a:path>
              </a:pathLst>
            </a:custGeom>
            <a:solidFill>
              <a:srgbClr val="FE9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E2968C40-F404-4626-B1AA-2AEBAE560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0925" y="5838033"/>
              <a:ext cx="283770" cy="114836"/>
            </a:xfrm>
            <a:custGeom>
              <a:avLst/>
              <a:gdLst>
                <a:gd name="connsiteX0" fmla="*/ 283770 w 283770"/>
                <a:gd name="connsiteY0" fmla="*/ 0 h 114836"/>
                <a:gd name="connsiteX1" fmla="*/ 283181 w 283770"/>
                <a:gd name="connsiteY1" fmla="*/ 3580 h 114836"/>
                <a:gd name="connsiteX2" fmla="*/ 275828 w 283770"/>
                <a:gd name="connsiteY2" fmla="*/ 76383 h 114836"/>
                <a:gd name="connsiteX3" fmla="*/ 181107 w 283770"/>
                <a:gd name="connsiteY3" fmla="*/ 105442 h 114836"/>
                <a:gd name="connsiteX4" fmla="*/ 0 w 283770"/>
                <a:gd name="connsiteY4" fmla="*/ 100089 h 114836"/>
                <a:gd name="connsiteX5" fmla="*/ 9190 w 283770"/>
                <a:gd name="connsiteY5" fmla="*/ 17337 h 114836"/>
                <a:gd name="connsiteX6" fmla="*/ 36580 w 283770"/>
                <a:gd name="connsiteY6" fmla="*/ 29839 h 114836"/>
                <a:gd name="connsiteX7" fmla="*/ 251493 w 283770"/>
                <a:gd name="connsiteY7" fmla="*/ 16690 h 11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3770" h="114836">
                  <a:moveTo>
                    <a:pt x="283770" y="0"/>
                  </a:moveTo>
                  <a:lnTo>
                    <a:pt x="283181" y="3580"/>
                  </a:lnTo>
                  <a:cubicBezTo>
                    <a:pt x="281369" y="15158"/>
                    <a:pt x="277533" y="42544"/>
                    <a:pt x="275828" y="76383"/>
                  </a:cubicBezTo>
                  <a:cubicBezTo>
                    <a:pt x="246275" y="91677"/>
                    <a:pt x="213691" y="99324"/>
                    <a:pt x="181107" y="105442"/>
                  </a:cubicBezTo>
                  <a:cubicBezTo>
                    <a:pt x="134125" y="114618"/>
                    <a:pt x="55317" y="123030"/>
                    <a:pt x="0" y="100089"/>
                  </a:cubicBezTo>
                  <a:lnTo>
                    <a:pt x="9190" y="17337"/>
                  </a:lnTo>
                  <a:lnTo>
                    <a:pt x="36580" y="29839"/>
                  </a:lnTo>
                  <a:cubicBezTo>
                    <a:pt x="105647" y="50044"/>
                    <a:pt x="183498" y="42347"/>
                    <a:pt x="251493" y="16690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4" name="Freeform 181">
              <a:extLst>
                <a:ext uri="{FF2B5EF4-FFF2-40B4-BE49-F238E27FC236}">
                  <a16:creationId xmlns:a16="http://schemas.microsoft.com/office/drawing/2014/main" id="{2CAAEC75-302C-46AF-8B66-3F9A09134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4670425"/>
              <a:ext cx="731838" cy="1058863"/>
            </a:xfrm>
            <a:custGeom>
              <a:avLst/>
              <a:gdLst>
                <a:gd name="T0" fmla="*/ 417 w 962"/>
                <a:gd name="T1" fmla="*/ 1331 h 1392"/>
                <a:gd name="T2" fmla="*/ 405 w 962"/>
                <a:gd name="T3" fmla="*/ 873 h 1392"/>
                <a:gd name="T4" fmla="*/ 929 w 962"/>
                <a:gd name="T5" fmla="*/ 356 h 1392"/>
                <a:gd name="T6" fmla="*/ 652 w 962"/>
                <a:gd name="T7" fmla="*/ 296 h 1392"/>
                <a:gd name="T8" fmla="*/ 329 w 962"/>
                <a:gd name="T9" fmla="*/ 488 h 1392"/>
                <a:gd name="T10" fmla="*/ 92 w 962"/>
                <a:gd name="T11" fmla="*/ 956 h 1392"/>
                <a:gd name="T12" fmla="*/ 314 w 962"/>
                <a:gd name="T13" fmla="*/ 1360 h 1392"/>
                <a:gd name="T14" fmla="*/ 417 w 962"/>
                <a:gd name="T15" fmla="*/ 1331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2" h="1392">
                  <a:moveTo>
                    <a:pt x="417" y="1331"/>
                  </a:moveTo>
                  <a:cubicBezTo>
                    <a:pt x="435" y="1266"/>
                    <a:pt x="442" y="1135"/>
                    <a:pt x="405" y="873"/>
                  </a:cubicBezTo>
                  <a:cubicBezTo>
                    <a:pt x="405" y="873"/>
                    <a:pt x="962" y="712"/>
                    <a:pt x="929" y="356"/>
                  </a:cubicBezTo>
                  <a:cubicBezTo>
                    <a:pt x="896" y="0"/>
                    <a:pt x="665" y="178"/>
                    <a:pt x="652" y="296"/>
                  </a:cubicBezTo>
                  <a:cubicBezTo>
                    <a:pt x="652" y="296"/>
                    <a:pt x="415" y="277"/>
                    <a:pt x="329" y="488"/>
                  </a:cubicBezTo>
                  <a:cubicBezTo>
                    <a:pt x="329" y="488"/>
                    <a:pt x="0" y="623"/>
                    <a:pt x="92" y="956"/>
                  </a:cubicBezTo>
                  <a:cubicBezTo>
                    <a:pt x="157" y="1190"/>
                    <a:pt x="259" y="1310"/>
                    <a:pt x="314" y="1360"/>
                  </a:cubicBezTo>
                  <a:cubicBezTo>
                    <a:pt x="348" y="1392"/>
                    <a:pt x="404" y="1376"/>
                    <a:pt x="417" y="1331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BB500F64-CA1F-41FB-AE1A-ABBAC7FC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0746" y="5324475"/>
              <a:ext cx="128536" cy="374650"/>
            </a:xfrm>
            <a:custGeom>
              <a:avLst/>
              <a:gdLst>
                <a:gd name="connsiteX0" fmla="*/ 2892 w 128536"/>
                <a:gd name="connsiteY0" fmla="*/ 322196 h 374650"/>
                <a:gd name="connsiteX1" fmla="*/ 9734 w 128536"/>
                <a:gd name="connsiteY1" fmla="*/ 324476 h 374650"/>
                <a:gd name="connsiteX2" fmla="*/ 100199 w 128536"/>
                <a:gd name="connsiteY2" fmla="*/ 361727 h 374650"/>
                <a:gd name="connsiteX3" fmla="*/ 106281 w 128536"/>
                <a:gd name="connsiteY3" fmla="*/ 365528 h 374650"/>
                <a:gd name="connsiteX4" fmla="*/ 102480 w 128536"/>
                <a:gd name="connsiteY4" fmla="*/ 371609 h 374650"/>
                <a:gd name="connsiteX5" fmla="*/ 81194 w 128536"/>
                <a:gd name="connsiteY5" fmla="*/ 374650 h 374650"/>
                <a:gd name="connsiteX6" fmla="*/ 611 w 128536"/>
                <a:gd name="connsiteY6" fmla="*/ 329798 h 374650"/>
                <a:gd name="connsiteX7" fmla="*/ 2892 w 128536"/>
                <a:gd name="connsiteY7" fmla="*/ 322196 h 374650"/>
                <a:gd name="connsiteX8" fmla="*/ 18684 w 128536"/>
                <a:gd name="connsiteY8" fmla="*/ 0 h 374650"/>
                <a:gd name="connsiteX9" fmla="*/ 23989 w 128536"/>
                <a:gd name="connsiteY9" fmla="*/ 4558 h 374650"/>
                <a:gd name="connsiteX10" fmla="*/ 39905 w 128536"/>
                <a:gd name="connsiteY10" fmla="*/ 97237 h 374650"/>
                <a:gd name="connsiteX11" fmla="*/ 93716 w 128536"/>
                <a:gd name="connsiteY11" fmla="*/ 169405 h 374650"/>
                <a:gd name="connsiteX12" fmla="*/ 99779 w 128536"/>
                <a:gd name="connsiteY12" fmla="*/ 173203 h 374650"/>
                <a:gd name="connsiteX13" fmla="*/ 118727 w 128536"/>
                <a:gd name="connsiteY13" fmla="*/ 186877 h 374650"/>
                <a:gd name="connsiteX14" fmla="*/ 127064 w 128536"/>
                <a:gd name="connsiteY14" fmla="*/ 221822 h 374650"/>
                <a:gd name="connsiteX15" fmla="*/ 102811 w 128536"/>
                <a:gd name="connsiteY15" fmla="*/ 247650 h 374650"/>
                <a:gd name="connsiteX16" fmla="*/ 101295 w 128536"/>
                <a:gd name="connsiteY16" fmla="*/ 247650 h 374650"/>
                <a:gd name="connsiteX17" fmla="*/ 95990 w 128536"/>
                <a:gd name="connsiteY17" fmla="*/ 244612 h 374650"/>
                <a:gd name="connsiteX18" fmla="*/ 99779 w 128536"/>
                <a:gd name="connsiteY18" fmla="*/ 237775 h 374650"/>
                <a:gd name="connsiteX19" fmla="*/ 117211 w 128536"/>
                <a:gd name="connsiteY19" fmla="*/ 218783 h 374650"/>
                <a:gd name="connsiteX20" fmla="*/ 111148 w 128536"/>
                <a:gd name="connsiteY20" fmla="*/ 193714 h 374650"/>
                <a:gd name="connsiteX21" fmla="*/ 94474 w 128536"/>
                <a:gd name="connsiteY21" fmla="*/ 182319 h 374650"/>
                <a:gd name="connsiteX22" fmla="*/ 88411 w 128536"/>
                <a:gd name="connsiteY22" fmla="*/ 178521 h 374650"/>
                <a:gd name="connsiteX23" fmla="*/ 30052 w 128536"/>
                <a:gd name="connsiteY23" fmla="*/ 101035 h 374650"/>
                <a:gd name="connsiteX24" fmla="*/ 14136 w 128536"/>
                <a:gd name="connsiteY24" fmla="*/ 6078 h 374650"/>
                <a:gd name="connsiteX25" fmla="*/ 18684 w 128536"/>
                <a:gd name="connsiteY25" fmla="*/ 0 h 37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8536" h="374650">
                  <a:moveTo>
                    <a:pt x="2892" y="322196"/>
                  </a:moveTo>
                  <a:cubicBezTo>
                    <a:pt x="5172" y="320675"/>
                    <a:pt x="8213" y="321435"/>
                    <a:pt x="9734" y="324476"/>
                  </a:cubicBezTo>
                  <a:cubicBezTo>
                    <a:pt x="27219" y="354125"/>
                    <a:pt x="65990" y="370089"/>
                    <a:pt x="100199" y="361727"/>
                  </a:cubicBezTo>
                  <a:cubicBezTo>
                    <a:pt x="102480" y="360966"/>
                    <a:pt x="105521" y="363247"/>
                    <a:pt x="106281" y="365528"/>
                  </a:cubicBezTo>
                  <a:cubicBezTo>
                    <a:pt x="107041" y="368569"/>
                    <a:pt x="105521" y="371609"/>
                    <a:pt x="102480" y="371609"/>
                  </a:cubicBezTo>
                  <a:cubicBezTo>
                    <a:pt x="95638" y="373890"/>
                    <a:pt x="88796" y="374650"/>
                    <a:pt x="81194" y="374650"/>
                  </a:cubicBezTo>
                  <a:cubicBezTo>
                    <a:pt x="49265" y="374650"/>
                    <a:pt x="17336" y="357165"/>
                    <a:pt x="611" y="329798"/>
                  </a:cubicBezTo>
                  <a:cubicBezTo>
                    <a:pt x="-909" y="326757"/>
                    <a:pt x="611" y="323716"/>
                    <a:pt x="2892" y="322196"/>
                  </a:cubicBezTo>
                  <a:close/>
                  <a:moveTo>
                    <a:pt x="18684" y="0"/>
                  </a:moveTo>
                  <a:cubicBezTo>
                    <a:pt x="21715" y="0"/>
                    <a:pt x="23989" y="2279"/>
                    <a:pt x="23989" y="4558"/>
                  </a:cubicBezTo>
                  <a:cubicBezTo>
                    <a:pt x="27021" y="35704"/>
                    <a:pt x="30052" y="67610"/>
                    <a:pt x="39905" y="97237"/>
                  </a:cubicBezTo>
                  <a:cubicBezTo>
                    <a:pt x="51273" y="129903"/>
                    <a:pt x="70221" y="155731"/>
                    <a:pt x="93716" y="169405"/>
                  </a:cubicBezTo>
                  <a:cubicBezTo>
                    <a:pt x="95990" y="170924"/>
                    <a:pt x="97506" y="171684"/>
                    <a:pt x="99779" y="173203"/>
                  </a:cubicBezTo>
                  <a:cubicBezTo>
                    <a:pt x="106600" y="176242"/>
                    <a:pt x="113421" y="180040"/>
                    <a:pt x="118727" y="186877"/>
                  </a:cubicBezTo>
                  <a:cubicBezTo>
                    <a:pt x="127064" y="195993"/>
                    <a:pt x="130853" y="209667"/>
                    <a:pt x="127064" y="221822"/>
                  </a:cubicBezTo>
                  <a:cubicBezTo>
                    <a:pt x="124032" y="233976"/>
                    <a:pt x="114937" y="243852"/>
                    <a:pt x="102811" y="247650"/>
                  </a:cubicBezTo>
                  <a:cubicBezTo>
                    <a:pt x="102053" y="247650"/>
                    <a:pt x="101295" y="247650"/>
                    <a:pt x="101295" y="247650"/>
                  </a:cubicBezTo>
                  <a:cubicBezTo>
                    <a:pt x="99021" y="247650"/>
                    <a:pt x="96748" y="246891"/>
                    <a:pt x="95990" y="244612"/>
                  </a:cubicBezTo>
                  <a:cubicBezTo>
                    <a:pt x="95232" y="241573"/>
                    <a:pt x="96748" y="238534"/>
                    <a:pt x="99779" y="237775"/>
                  </a:cubicBezTo>
                  <a:cubicBezTo>
                    <a:pt x="108116" y="234736"/>
                    <a:pt x="114937" y="227899"/>
                    <a:pt x="117211" y="218783"/>
                  </a:cubicBezTo>
                  <a:cubicBezTo>
                    <a:pt x="119485" y="210427"/>
                    <a:pt x="117211" y="200551"/>
                    <a:pt x="111148" y="193714"/>
                  </a:cubicBezTo>
                  <a:cubicBezTo>
                    <a:pt x="107358" y="188397"/>
                    <a:pt x="101295" y="185358"/>
                    <a:pt x="94474" y="182319"/>
                  </a:cubicBezTo>
                  <a:cubicBezTo>
                    <a:pt x="92958" y="180800"/>
                    <a:pt x="90684" y="180040"/>
                    <a:pt x="88411" y="178521"/>
                  </a:cubicBezTo>
                  <a:cubicBezTo>
                    <a:pt x="62642" y="163328"/>
                    <a:pt x="42179" y="135980"/>
                    <a:pt x="30052" y="101035"/>
                  </a:cubicBezTo>
                  <a:cubicBezTo>
                    <a:pt x="19441" y="69889"/>
                    <a:pt x="16410" y="35704"/>
                    <a:pt x="14136" y="6078"/>
                  </a:cubicBezTo>
                  <a:cubicBezTo>
                    <a:pt x="13378" y="3039"/>
                    <a:pt x="15652" y="0"/>
                    <a:pt x="18684" y="0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664689C-E1E7-4791-AB32-57903919E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2688" y="5367337"/>
              <a:ext cx="182563" cy="98426"/>
            </a:xfrm>
            <a:custGeom>
              <a:avLst/>
              <a:gdLst>
                <a:gd name="connsiteX0" fmla="*/ 14288 w 182563"/>
                <a:gd name="connsiteY0" fmla="*/ 69850 h 98426"/>
                <a:gd name="connsiteX1" fmla="*/ 28576 w 182563"/>
                <a:gd name="connsiteY1" fmla="*/ 84138 h 98426"/>
                <a:gd name="connsiteX2" fmla="*/ 14288 w 182563"/>
                <a:gd name="connsiteY2" fmla="*/ 98426 h 98426"/>
                <a:gd name="connsiteX3" fmla="*/ 0 w 182563"/>
                <a:gd name="connsiteY3" fmla="*/ 84138 h 98426"/>
                <a:gd name="connsiteX4" fmla="*/ 14288 w 182563"/>
                <a:gd name="connsiteY4" fmla="*/ 69850 h 98426"/>
                <a:gd name="connsiteX5" fmla="*/ 168275 w 182563"/>
                <a:gd name="connsiteY5" fmla="*/ 0 h 98426"/>
                <a:gd name="connsiteX6" fmla="*/ 182563 w 182563"/>
                <a:gd name="connsiteY6" fmla="*/ 14288 h 98426"/>
                <a:gd name="connsiteX7" fmla="*/ 168275 w 182563"/>
                <a:gd name="connsiteY7" fmla="*/ 28576 h 98426"/>
                <a:gd name="connsiteX8" fmla="*/ 153987 w 182563"/>
                <a:gd name="connsiteY8" fmla="*/ 14288 h 98426"/>
                <a:gd name="connsiteX9" fmla="*/ 168275 w 182563"/>
                <a:gd name="connsiteY9" fmla="*/ 0 h 9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63" h="98426">
                  <a:moveTo>
                    <a:pt x="14288" y="69850"/>
                  </a:moveTo>
                  <a:cubicBezTo>
                    <a:pt x="22179" y="69850"/>
                    <a:pt x="28576" y="76247"/>
                    <a:pt x="28576" y="84138"/>
                  </a:cubicBezTo>
                  <a:cubicBezTo>
                    <a:pt x="28576" y="92029"/>
                    <a:pt x="22179" y="98426"/>
                    <a:pt x="14288" y="98426"/>
                  </a:cubicBezTo>
                  <a:cubicBezTo>
                    <a:pt x="6397" y="98426"/>
                    <a:pt x="0" y="92029"/>
                    <a:pt x="0" y="84138"/>
                  </a:cubicBezTo>
                  <a:cubicBezTo>
                    <a:pt x="0" y="76247"/>
                    <a:pt x="6397" y="69850"/>
                    <a:pt x="14288" y="69850"/>
                  </a:cubicBezTo>
                  <a:close/>
                  <a:moveTo>
                    <a:pt x="168275" y="0"/>
                  </a:moveTo>
                  <a:cubicBezTo>
                    <a:pt x="176166" y="0"/>
                    <a:pt x="182563" y="6397"/>
                    <a:pt x="182563" y="14288"/>
                  </a:cubicBezTo>
                  <a:cubicBezTo>
                    <a:pt x="182563" y="22179"/>
                    <a:pt x="176166" y="28576"/>
                    <a:pt x="168275" y="28576"/>
                  </a:cubicBezTo>
                  <a:cubicBezTo>
                    <a:pt x="160384" y="28576"/>
                    <a:pt x="153987" y="22179"/>
                    <a:pt x="153987" y="14288"/>
                  </a:cubicBezTo>
                  <a:cubicBezTo>
                    <a:pt x="153987" y="6397"/>
                    <a:pt x="160384" y="0"/>
                    <a:pt x="168275" y="0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94E61E08-A986-4A96-895E-EFCADEA13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8362" y="5254224"/>
              <a:ext cx="265752" cy="181376"/>
            </a:xfrm>
            <a:custGeom>
              <a:avLst/>
              <a:gdLst>
                <a:gd name="connsiteX0" fmla="*/ 70784 w 265752"/>
                <a:gd name="connsiteY0" fmla="*/ 89979 h 181376"/>
                <a:gd name="connsiteX1" fmla="*/ 84460 w 265752"/>
                <a:gd name="connsiteY1" fmla="*/ 94511 h 181376"/>
                <a:gd name="connsiteX2" fmla="*/ 79901 w 265752"/>
                <a:gd name="connsiteY2" fmla="*/ 108108 h 181376"/>
                <a:gd name="connsiteX3" fmla="*/ 19875 w 265752"/>
                <a:gd name="connsiteY3" fmla="*/ 174578 h 181376"/>
                <a:gd name="connsiteX4" fmla="*/ 9997 w 265752"/>
                <a:gd name="connsiteY4" fmla="*/ 181376 h 181376"/>
                <a:gd name="connsiteX5" fmla="*/ 6198 w 265752"/>
                <a:gd name="connsiteY5" fmla="*/ 180621 h 181376"/>
                <a:gd name="connsiteX6" fmla="*/ 879 w 265752"/>
                <a:gd name="connsiteY6" fmla="*/ 167025 h 181376"/>
                <a:gd name="connsiteX7" fmla="*/ 70784 w 265752"/>
                <a:gd name="connsiteY7" fmla="*/ 89979 h 181376"/>
                <a:gd name="connsiteX8" fmla="*/ 253190 w 265752"/>
                <a:gd name="connsiteY8" fmla="*/ 340 h 181376"/>
                <a:gd name="connsiteX9" fmla="*/ 265365 w 265752"/>
                <a:gd name="connsiteY9" fmla="*/ 7977 h 181376"/>
                <a:gd name="connsiteX10" fmla="*/ 257756 w 265752"/>
                <a:gd name="connsiteY10" fmla="*/ 20194 h 181376"/>
                <a:gd name="connsiteX11" fmla="*/ 193836 w 265752"/>
                <a:gd name="connsiteY11" fmla="*/ 56084 h 181376"/>
                <a:gd name="connsiteX12" fmla="*/ 186227 w 265752"/>
                <a:gd name="connsiteY12" fmla="*/ 59138 h 181376"/>
                <a:gd name="connsiteX13" fmla="*/ 179378 w 265752"/>
                <a:gd name="connsiteY13" fmla="*/ 56084 h 181376"/>
                <a:gd name="connsiteX14" fmla="*/ 179378 w 265752"/>
                <a:gd name="connsiteY14" fmla="*/ 41575 h 181376"/>
                <a:gd name="connsiteX15" fmla="*/ 253190 w 265752"/>
                <a:gd name="connsiteY15" fmla="*/ 340 h 18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5752" h="181376">
                  <a:moveTo>
                    <a:pt x="70784" y="89979"/>
                  </a:moveTo>
                  <a:cubicBezTo>
                    <a:pt x="75342" y="87713"/>
                    <a:pt x="82181" y="89224"/>
                    <a:pt x="84460" y="94511"/>
                  </a:cubicBezTo>
                  <a:cubicBezTo>
                    <a:pt x="87500" y="99799"/>
                    <a:pt x="85220" y="105842"/>
                    <a:pt x="79901" y="108108"/>
                  </a:cubicBezTo>
                  <a:cubicBezTo>
                    <a:pt x="53307" y="122459"/>
                    <a:pt x="31272" y="146630"/>
                    <a:pt x="19875" y="174578"/>
                  </a:cubicBezTo>
                  <a:cubicBezTo>
                    <a:pt x="18355" y="179110"/>
                    <a:pt x="14556" y="181376"/>
                    <a:pt x="9997" y="181376"/>
                  </a:cubicBezTo>
                  <a:cubicBezTo>
                    <a:pt x="9237" y="181376"/>
                    <a:pt x="7718" y="181376"/>
                    <a:pt x="6198" y="180621"/>
                  </a:cubicBezTo>
                  <a:cubicBezTo>
                    <a:pt x="879" y="178355"/>
                    <a:pt x="-1400" y="172312"/>
                    <a:pt x="879" y="167025"/>
                  </a:cubicBezTo>
                  <a:cubicBezTo>
                    <a:pt x="13796" y="134545"/>
                    <a:pt x="38871" y="106597"/>
                    <a:pt x="70784" y="89979"/>
                  </a:cubicBezTo>
                  <a:close/>
                  <a:moveTo>
                    <a:pt x="253190" y="340"/>
                  </a:moveTo>
                  <a:cubicBezTo>
                    <a:pt x="258517" y="-1187"/>
                    <a:pt x="264604" y="2631"/>
                    <a:pt x="265365" y="7977"/>
                  </a:cubicBezTo>
                  <a:cubicBezTo>
                    <a:pt x="266887" y="13322"/>
                    <a:pt x="263843" y="19431"/>
                    <a:pt x="257756" y="20194"/>
                  </a:cubicBezTo>
                  <a:cubicBezTo>
                    <a:pt x="234166" y="26303"/>
                    <a:pt x="211338" y="38521"/>
                    <a:pt x="193836" y="56084"/>
                  </a:cubicBezTo>
                  <a:cubicBezTo>
                    <a:pt x="191553" y="58375"/>
                    <a:pt x="189270" y="59138"/>
                    <a:pt x="186227" y="59138"/>
                  </a:cubicBezTo>
                  <a:cubicBezTo>
                    <a:pt x="183944" y="59138"/>
                    <a:pt x="180900" y="58375"/>
                    <a:pt x="179378" y="56084"/>
                  </a:cubicBezTo>
                  <a:cubicBezTo>
                    <a:pt x="174812" y="51502"/>
                    <a:pt x="175573" y="45393"/>
                    <a:pt x="179378" y="41575"/>
                  </a:cubicBezTo>
                  <a:cubicBezTo>
                    <a:pt x="199924" y="20958"/>
                    <a:pt x="225035" y="6449"/>
                    <a:pt x="253190" y="340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8" name="Freeform 189">
              <a:extLst>
                <a:ext uri="{FF2B5EF4-FFF2-40B4-BE49-F238E27FC236}">
                  <a16:creationId xmlns:a16="http://schemas.microsoft.com/office/drawing/2014/main" id="{089EF30B-917F-4CB3-81B4-83957892B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413" y="8202613"/>
              <a:ext cx="1203325" cy="2909888"/>
            </a:xfrm>
            <a:custGeom>
              <a:avLst/>
              <a:gdLst>
                <a:gd name="T0" fmla="*/ 961 w 1582"/>
                <a:gd name="T1" fmla="*/ 0 h 3824"/>
                <a:gd name="T2" fmla="*/ 9 w 1582"/>
                <a:gd name="T3" fmla="*/ 3563 h 3824"/>
                <a:gd name="T4" fmla="*/ 44 w 1582"/>
                <a:gd name="T5" fmla="*/ 3650 h 3824"/>
                <a:gd name="T6" fmla="*/ 291 w 1582"/>
                <a:gd name="T7" fmla="*/ 3767 h 3824"/>
                <a:gd name="T8" fmla="*/ 547 w 1582"/>
                <a:gd name="T9" fmla="*/ 3821 h 3824"/>
                <a:gd name="T10" fmla="*/ 621 w 1582"/>
                <a:gd name="T11" fmla="*/ 3783 h 3824"/>
                <a:gd name="T12" fmla="*/ 1582 w 1582"/>
                <a:gd name="T13" fmla="*/ 2178 h 3824"/>
                <a:gd name="T14" fmla="*/ 961 w 1582"/>
                <a:gd name="T15" fmla="*/ 0 h 3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2" h="3824">
                  <a:moveTo>
                    <a:pt x="961" y="0"/>
                  </a:moveTo>
                  <a:lnTo>
                    <a:pt x="9" y="3563"/>
                  </a:lnTo>
                  <a:cubicBezTo>
                    <a:pt x="0" y="3597"/>
                    <a:pt x="15" y="3632"/>
                    <a:pt x="44" y="3650"/>
                  </a:cubicBezTo>
                  <a:cubicBezTo>
                    <a:pt x="108" y="3690"/>
                    <a:pt x="190" y="3733"/>
                    <a:pt x="291" y="3767"/>
                  </a:cubicBezTo>
                  <a:cubicBezTo>
                    <a:pt x="388" y="3799"/>
                    <a:pt x="475" y="3814"/>
                    <a:pt x="547" y="3821"/>
                  </a:cubicBezTo>
                  <a:cubicBezTo>
                    <a:pt x="577" y="3824"/>
                    <a:pt x="606" y="3809"/>
                    <a:pt x="621" y="3783"/>
                  </a:cubicBezTo>
                  <a:cubicBezTo>
                    <a:pt x="941" y="3248"/>
                    <a:pt x="1262" y="2713"/>
                    <a:pt x="1582" y="2178"/>
                  </a:cubicBezTo>
                  <a:lnTo>
                    <a:pt x="961" y="0"/>
                  </a:ln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5B7DB86-7A6E-4B54-ABB5-5B07EDECD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618" y="10936287"/>
              <a:ext cx="2347858" cy="520700"/>
            </a:xfrm>
            <a:custGeom>
              <a:avLst/>
              <a:gdLst>
                <a:gd name="connsiteX0" fmla="*/ 1561524 w 2347858"/>
                <a:gd name="connsiteY0" fmla="*/ 212490 h 520700"/>
                <a:gd name="connsiteX1" fmla="*/ 1908526 w 2347858"/>
                <a:gd name="connsiteY1" fmla="*/ 218677 h 520700"/>
                <a:gd name="connsiteX2" fmla="*/ 2145324 w 2347858"/>
                <a:gd name="connsiteY2" fmla="*/ 367754 h 520700"/>
                <a:gd name="connsiteX3" fmla="*/ 2347858 w 2347858"/>
                <a:gd name="connsiteY3" fmla="*/ 519113 h 520700"/>
                <a:gd name="connsiteX4" fmla="*/ 1521731 w 2347858"/>
                <a:gd name="connsiteY4" fmla="*/ 519113 h 520700"/>
                <a:gd name="connsiteX5" fmla="*/ 1546858 w 2347858"/>
                <a:gd name="connsiteY5" fmla="*/ 213353 h 520700"/>
                <a:gd name="connsiteX6" fmla="*/ 1561524 w 2347858"/>
                <a:gd name="connsiteY6" fmla="*/ 212490 h 520700"/>
                <a:gd name="connsiteX7" fmla="*/ 82385 w 2347858"/>
                <a:gd name="connsiteY7" fmla="*/ 0 h 520700"/>
                <a:gd name="connsiteX8" fmla="*/ 499952 w 2347858"/>
                <a:gd name="connsiteY8" fmla="*/ 137788 h 520700"/>
                <a:gd name="connsiteX9" fmla="*/ 660438 w 2347858"/>
                <a:gd name="connsiteY9" fmla="*/ 318206 h 520700"/>
                <a:gd name="connsiteX10" fmla="*/ 909153 w 2347858"/>
                <a:gd name="connsiteY10" fmla="*/ 520700 h 520700"/>
                <a:gd name="connsiteX11" fmla="*/ 379778 w 2347858"/>
                <a:gd name="connsiteY11" fmla="*/ 520700 h 520700"/>
                <a:gd name="connsiteX12" fmla="*/ 53482 w 2347858"/>
                <a:gd name="connsiteY12" fmla="*/ 338760 h 520700"/>
                <a:gd name="connsiteX13" fmla="*/ 6325 w 2347858"/>
                <a:gd name="connsiteY13" fmla="*/ 213913 h 520700"/>
                <a:gd name="connsiteX14" fmla="*/ 82385 w 2347858"/>
                <a:gd name="connsiteY14" fmla="*/ 0 h 52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47858" h="520700">
                  <a:moveTo>
                    <a:pt x="1561524" y="212490"/>
                  </a:moveTo>
                  <a:cubicBezTo>
                    <a:pt x="1629292" y="211689"/>
                    <a:pt x="1908526" y="218677"/>
                    <a:pt x="1908526" y="218677"/>
                  </a:cubicBezTo>
                  <a:cubicBezTo>
                    <a:pt x="1931368" y="270398"/>
                    <a:pt x="1967154" y="309949"/>
                    <a:pt x="2145324" y="367754"/>
                  </a:cubicBezTo>
                  <a:cubicBezTo>
                    <a:pt x="2323493" y="425560"/>
                    <a:pt x="2347858" y="519113"/>
                    <a:pt x="2347858" y="519113"/>
                  </a:cubicBezTo>
                  <a:lnTo>
                    <a:pt x="1521731" y="519113"/>
                  </a:lnTo>
                  <a:cubicBezTo>
                    <a:pt x="1450920" y="332006"/>
                    <a:pt x="1546858" y="213353"/>
                    <a:pt x="1546858" y="213353"/>
                  </a:cubicBezTo>
                  <a:cubicBezTo>
                    <a:pt x="1546477" y="212878"/>
                    <a:pt x="1551843" y="212604"/>
                    <a:pt x="1561524" y="212490"/>
                  </a:cubicBezTo>
                  <a:close/>
                  <a:moveTo>
                    <a:pt x="82385" y="0"/>
                  </a:moveTo>
                  <a:lnTo>
                    <a:pt x="499952" y="137788"/>
                  </a:lnTo>
                  <a:cubicBezTo>
                    <a:pt x="511361" y="248170"/>
                    <a:pt x="660438" y="318206"/>
                    <a:pt x="660438" y="318206"/>
                  </a:cubicBezTo>
                  <a:cubicBezTo>
                    <a:pt x="917520" y="427827"/>
                    <a:pt x="909153" y="520700"/>
                    <a:pt x="909153" y="520700"/>
                  </a:cubicBezTo>
                  <a:lnTo>
                    <a:pt x="379778" y="520700"/>
                  </a:lnTo>
                  <a:lnTo>
                    <a:pt x="53482" y="338760"/>
                  </a:lnTo>
                  <a:cubicBezTo>
                    <a:pt x="8607" y="313638"/>
                    <a:pt x="-11168" y="261111"/>
                    <a:pt x="6325" y="213913"/>
                  </a:cubicBezTo>
                  <a:cubicBezTo>
                    <a:pt x="37510" y="127891"/>
                    <a:pt x="82385" y="5329"/>
                    <a:pt x="82385" y="0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50229E98-585C-4E25-84CF-4EB069E96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837" y="7843463"/>
              <a:ext cx="1333441" cy="3375959"/>
            </a:xfrm>
            <a:custGeom>
              <a:avLst/>
              <a:gdLst>
                <a:gd name="connsiteX0" fmla="*/ 101412 w 1333441"/>
                <a:gd name="connsiteY0" fmla="*/ 0 h 3375959"/>
                <a:gd name="connsiteX1" fmla="*/ 122893 w 1333441"/>
                <a:gd name="connsiteY1" fmla="*/ 10514 h 3375959"/>
                <a:gd name="connsiteX2" fmla="*/ 809829 w 1333441"/>
                <a:gd name="connsiteY2" fmla="*/ 230658 h 3375959"/>
                <a:gd name="connsiteX3" fmla="*/ 1323189 w 1333441"/>
                <a:gd name="connsiteY3" fmla="*/ 263529 h 3375959"/>
                <a:gd name="connsiteX4" fmla="*/ 1333441 w 1333441"/>
                <a:gd name="connsiteY4" fmla="*/ 264811 h 3375959"/>
                <a:gd name="connsiteX5" fmla="*/ 1332748 w 1333441"/>
                <a:gd name="connsiteY5" fmla="*/ 276675 h 3375959"/>
                <a:gd name="connsiteX6" fmla="*/ 1128177 w 1333441"/>
                <a:gd name="connsiteY6" fmla="*/ 3311281 h 3375959"/>
                <a:gd name="connsiteX7" fmla="*/ 748965 w 1333441"/>
                <a:gd name="connsiteY7" fmla="*/ 3331823 h 3375959"/>
                <a:gd name="connsiteX8" fmla="*/ 3487 w 1333441"/>
                <a:gd name="connsiteY8" fmla="*/ 475728 h 3375959"/>
                <a:gd name="connsiteX9" fmla="*/ 62405 w 1333441"/>
                <a:gd name="connsiteY9" fmla="*/ 67457 h 3375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3441" h="3375959">
                  <a:moveTo>
                    <a:pt x="101412" y="0"/>
                  </a:moveTo>
                  <a:lnTo>
                    <a:pt x="122893" y="10514"/>
                  </a:lnTo>
                  <a:cubicBezTo>
                    <a:pt x="248820" y="71476"/>
                    <a:pt x="603928" y="233751"/>
                    <a:pt x="809829" y="230658"/>
                  </a:cubicBezTo>
                  <a:cubicBezTo>
                    <a:pt x="999891" y="227803"/>
                    <a:pt x="1223342" y="251501"/>
                    <a:pt x="1323189" y="263529"/>
                  </a:cubicBezTo>
                  <a:lnTo>
                    <a:pt x="1333441" y="264811"/>
                  </a:lnTo>
                  <a:lnTo>
                    <a:pt x="1332748" y="276675"/>
                  </a:lnTo>
                  <a:cubicBezTo>
                    <a:pt x="1297497" y="877937"/>
                    <a:pt x="1154829" y="3284652"/>
                    <a:pt x="1128177" y="3311281"/>
                  </a:cubicBezTo>
                  <a:cubicBezTo>
                    <a:pt x="994920" y="3443662"/>
                    <a:pt x="767241" y="3331823"/>
                    <a:pt x="748965" y="3331823"/>
                  </a:cubicBezTo>
                  <a:cubicBezTo>
                    <a:pt x="730690" y="3331823"/>
                    <a:pt x="33945" y="852331"/>
                    <a:pt x="3487" y="475728"/>
                  </a:cubicBezTo>
                  <a:cubicBezTo>
                    <a:pt x="-11362" y="287427"/>
                    <a:pt x="23666" y="153904"/>
                    <a:pt x="62405" y="67457"/>
                  </a:cubicBezTo>
                  <a:close/>
                </a:path>
              </a:pathLst>
            </a:custGeom>
            <a:solidFill>
              <a:srgbClr val="E5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1" name="Freeform 192">
              <a:extLst>
                <a:ext uri="{FF2B5EF4-FFF2-40B4-BE49-F238E27FC236}">
                  <a16:creationId xmlns:a16="http://schemas.microsoft.com/office/drawing/2014/main" id="{A3F2E2A1-E5BC-4AD1-B765-B1FD9AE0B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250" y="7964488"/>
              <a:ext cx="311150" cy="3255963"/>
            </a:xfrm>
            <a:custGeom>
              <a:avLst/>
              <a:gdLst>
                <a:gd name="T0" fmla="*/ 396 w 409"/>
                <a:gd name="T1" fmla="*/ 4280 h 4280"/>
                <a:gd name="T2" fmla="*/ 60 w 409"/>
                <a:gd name="T3" fmla="*/ 973 h 4280"/>
                <a:gd name="T4" fmla="*/ 37 w 409"/>
                <a:gd name="T5" fmla="*/ 0 h 4280"/>
                <a:gd name="T6" fmla="*/ 50 w 409"/>
                <a:gd name="T7" fmla="*/ 1 h 4280"/>
                <a:gd name="T8" fmla="*/ 73 w 409"/>
                <a:gd name="T9" fmla="*/ 972 h 4280"/>
                <a:gd name="T10" fmla="*/ 409 w 409"/>
                <a:gd name="T11" fmla="*/ 4278 h 4280"/>
                <a:gd name="T12" fmla="*/ 396 w 409"/>
                <a:gd name="T13" fmla="*/ 4280 h 4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9" h="4280">
                  <a:moveTo>
                    <a:pt x="396" y="4280"/>
                  </a:moveTo>
                  <a:cubicBezTo>
                    <a:pt x="274" y="3184"/>
                    <a:pt x="161" y="2071"/>
                    <a:pt x="60" y="973"/>
                  </a:cubicBezTo>
                  <a:cubicBezTo>
                    <a:pt x="32" y="671"/>
                    <a:pt x="0" y="329"/>
                    <a:pt x="37" y="0"/>
                  </a:cubicBezTo>
                  <a:lnTo>
                    <a:pt x="50" y="1"/>
                  </a:lnTo>
                  <a:cubicBezTo>
                    <a:pt x="14" y="329"/>
                    <a:pt x="45" y="671"/>
                    <a:pt x="73" y="972"/>
                  </a:cubicBezTo>
                  <a:cubicBezTo>
                    <a:pt x="174" y="2070"/>
                    <a:pt x="287" y="3182"/>
                    <a:pt x="409" y="4278"/>
                  </a:cubicBezTo>
                  <a:lnTo>
                    <a:pt x="396" y="4280"/>
                  </a:ln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3BCC716F-270F-4789-80E7-6141B8739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813" y="6008486"/>
              <a:ext cx="1993205" cy="2105226"/>
            </a:xfrm>
            <a:custGeom>
              <a:avLst/>
              <a:gdLst>
                <a:gd name="connsiteX0" fmla="*/ 1895094 w 1993205"/>
                <a:gd name="connsiteY0" fmla="*/ 136 h 2105226"/>
                <a:gd name="connsiteX1" fmla="*/ 1920953 w 1993205"/>
                <a:gd name="connsiteY1" fmla="*/ 24508 h 2105226"/>
                <a:gd name="connsiteX2" fmla="*/ 1990924 w 1993205"/>
                <a:gd name="connsiteY2" fmla="*/ 584309 h 2105226"/>
                <a:gd name="connsiteX3" fmla="*/ 1984079 w 1993205"/>
                <a:gd name="connsiteY3" fmla="*/ 614013 h 2105226"/>
                <a:gd name="connsiteX4" fmla="*/ 1440225 w 1993205"/>
                <a:gd name="connsiteY4" fmla="*/ 867637 h 2105226"/>
                <a:gd name="connsiteX5" fmla="*/ 1293325 w 1993205"/>
                <a:gd name="connsiteY5" fmla="*/ 886500 h 2105226"/>
                <a:gd name="connsiteX6" fmla="*/ 1322634 w 1993205"/>
                <a:gd name="connsiteY6" fmla="*/ 1126835 h 2105226"/>
                <a:gd name="connsiteX7" fmla="*/ 1299042 w 1993205"/>
                <a:gd name="connsiteY7" fmla="*/ 2105226 h 2105226"/>
                <a:gd name="connsiteX8" fmla="*/ 732852 w 1993205"/>
                <a:gd name="connsiteY8" fmla="*/ 2065634 h 2105226"/>
                <a:gd name="connsiteX9" fmla="*/ 0 w 1993205"/>
                <a:gd name="connsiteY9" fmla="*/ 1822749 h 2105226"/>
                <a:gd name="connsiteX10" fmla="*/ 678059 w 1993205"/>
                <a:gd name="connsiteY10" fmla="*/ 31951 h 2105226"/>
                <a:gd name="connsiteX11" fmla="*/ 919299 w 1993205"/>
                <a:gd name="connsiteY11" fmla="*/ 47941 h 2105226"/>
                <a:gd name="connsiteX12" fmla="*/ 952869 w 1993205"/>
                <a:gd name="connsiteY12" fmla="*/ 88981 h 2105226"/>
                <a:gd name="connsiteX13" fmla="*/ 956462 w 1993205"/>
                <a:gd name="connsiteY13" fmla="*/ 93804 h 2105226"/>
                <a:gd name="connsiteX14" fmla="*/ 1039474 w 1993205"/>
                <a:gd name="connsiteY14" fmla="*/ 86963 h 2105226"/>
                <a:gd name="connsiteX15" fmla="*/ 1895094 w 1993205"/>
                <a:gd name="connsiteY15" fmla="*/ 136 h 210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93205" h="2105226">
                  <a:moveTo>
                    <a:pt x="1895094" y="136"/>
                  </a:moveTo>
                  <a:cubicBezTo>
                    <a:pt x="1909545" y="-1387"/>
                    <a:pt x="1921714" y="10037"/>
                    <a:pt x="1920953" y="24508"/>
                  </a:cubicBezTo>
                  <a:cubicBezTo>
                    <a:pt x="1917911" y="111335"/>
                    <a:pt x="1914869" y="393139"/>
                    <a:pt x="1990924" y="584309"/>
                  </a:cubicBezTo>
                  <a:cubicBezTo>
                    <a:pt x="1995487" y="594972"/>
                    <a:pt x="1993206" y="607158"/>
                    <a:pt x="1984079" y="614013"/>
                  </a:cubicBezTo>
                  <a:cubicBezTo>
                    <a:pt x="1932742" y="659140"/>
                    <a:pt x="1743222" y="809229"/>
                    <a:pt x="1440225" y="867637"/>
                  </a:cubicBezTo>
                  <a:lnTo>
                    <a:pt x="1293325" y="886500"/>
                  </a:lnTo>
                  <a:lnTo>
                    <a:pt x="1322634" y="1126835"/>
                  </a:lnTo>
                  <a:cubicBezTo>
                    <a:pt x="1365250" y="1809805"/>
                    <a:pt x="1299042" y="2105226"/>
                    <a:pt x="1299042" y="2105226"/>
                  </a:cubicBezTo>
                  <a:cubicBezTo>
                    <a:pt x="1299042" y="2105226"/>
                    <a:pt x="986268" y="2061827"/>
                    <a:pt x="732852" y="2065634"/>
                  </a:cubicBezTo>
                  <a:cubicBezTo>
                    <a:pt x="479436" y="2069441"/>
                    <a:pt x="0" y="1822749"/>
                    <a:pt x="0" y="1822749"/>
                  </a:cubicBezTo>
                  <a:lnTo>
                    <a:pt x="678059" y="31951"/>
                  </a:lnTo>
                  <a:cubicBezTo>
                    <a:pt x="678059" y="31951"/>
                    <a:pt x="760248" y="96670"/>
                    <a:pt x="919299" y="47941"/>
                  </a:cubicBezTo>
                  <a:cubicBezTo>
                    <a:pt x="919299" y="47941"/>
                    <a:pt x="931981" y="61860"/>
                    <a:pt x="952869" y="88981"/>
                  </a:cubicBezTo>
                  <a:lnTo>
                    <a:pt x="956462" y="93804"/>
                  </a:lnTo>
                  <a:lnTo>
                    <a:pt x="1039474" y="86963"/>
                  </a:lnTo>
                  <a:cubicBezTo>
                    <a:pt x="1151275" y="67160"/>
                    <a:pt x="1759716" y="12322"/>
                    <a:pt x="1895094" y="136"/>
                  </a:cubicBezTo>
                  <a:close/>
                </a:path>
              </a:pathLst>
            </a:custGeom>
            <a:solidFill>
              <a:srgbClr val="85B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242C1B9A-C23C-4A3B-B4E5-BE67E42E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499" y="6016623"/>
              <a:ext cx="1768476" cy="2081214"/>
            </a:xfrm>
            <a:custGeom>
              <a:avLst/>
              <a:gdLst>
                <a:gd name="connsiteX0" fmla="*/ 53975 w 1768476"/>
                <a:gd name="connsiteY0" fmla="*/ 1568451 h 2081214"/>
                <a:gd name="connsiteX1" fmla="*/ 53975 w 1768476"/>
                <a:gd name="connsiteY1" fmla="*/ 1860551 h 2081214"/>
                <a:gd name="connsiteX2" fmla="*/ 0 w 1768476"/>
                <a:gd name="connsiteY2" fmla="*/ 1835383 h 2081214"/>
                <a:gd name="connsiteX3" fmla="*/ 0 w 1768476"/>
                <a:gd name="connsiteY3" fmla="*/ 1708019 h 2081214"/>
                <a:gd name="connsiteX4" fmla="*/ 271463 w 1768476"/>
                <a:gd name="connsiteY4" fmla="*/ 993776 h 2081214"/>
                <a:gd name="connsiteX5" fmla="*/ 271463 w 1768476"/>
                <a:gd name="connsiteY5" fmla="*/ 1952626 h 2081214"/>
                <a:gd name="connsiteX6" fmla="*/ 219075 w 1768476"/>
                <a:gd name="connsiteY6" fmla="*/ 1932079 h 2081214"/>
                <a:gd name="connsiteX7" fmla="*/ 219075 w 1768476"/>
                <a:gd name="connsiteY7" fmla="*/ 1133798 h 2081214"/>
                <a:gd name="connsiteX8" fmla="*/ 488951 w 1768476"/>
                <a:gd name="connsiteY8" fmla="*/ 420689 h 2081214"/>
                <a:gd name="connsiteX9" fmla="*/ 488951 w 1768476"/>
                <a:gd name="connsiteY9" fmla="*/ 2025652 h 2081214"/>
                <a:gd name="connsiteX10" fmla="*/ 436563 w 1768476"/>
                <a:gd name="connsiteY10" fmla="*/ 2010439 h 2081214"/>
                <a:gd name="connsiteX11" fmla="*/ 436563 w 1768476"/>
                <a:gd name="connsiteY11" fmla="*/ 559887 h 2081214"/>
                <a:gd name="connsiteX12" fmla="*/ 1141413 w 1768476"/>
                <a:gd name="connsiteY12" fmla="*/ 60325 h 2081214"/>
                <a:gd name="connsiteX13" fmla="*/ 1141413 w 1768476"/>
                <a:gd name="connsiteY13" fmla="*/ 487771 h 2081214"/>
                <a:gd name="connsiteX14" fmla="*/ 1141413 w 1768476"/>
                <a:gd name="connsiteY14" fmla="*/ 882650 h 2081214"/>
                <a:gd name="connsiteX15" fmla="*/ 1141413 w 1768476"/>
                <a:gd name="connsiteY15" fmla="*/ 2081214 h 2081214"/>
                <a:gd name="connsiteX16" fmla="*/ 1087438 w 1768476"/>
                <a:gd name="connsiteY16" fmla="*/ 2075887 h 2081214"/>
                <a:gd name="connsiteX17" fmla="*/ 1087438 w 1768476"/>
                <a:gd name="connsiteY17" fmla="*/ 881127 h 2081214"/>
                <a:gd name="connsiteX18" fmla="*/ 1087438 w 1768476"/>
                <a:gd name="connsiteY18" fmla="*/ 368301 h 2081214"/>
                <a:gd name="connsiteX19" fmla="*/ 1087438 w 1768476"/>
                <a:gd name="connsiteY19" fmla="*/ 66417 h 2081214"/>
                <a:gd name="connsiteX20" fmla="*/ 1141413 w 1768476"/>
                <a:gd name="connsiteY20" fmla="*/ 60325 h 2081214"/>
                <a:gd name="connsiteX21" fmla="*/ 879203 w 1768476"/>
                <a:gd name="connsiteY21" fmla="*/ 39689 h 2081214"/>
                <a:gd name="connsiteX22" fmla="*/ 923925 w 1768476"/>
                <a:gd name="connsiteY22" fmla="*/ 94496 h 2081214"/>
                <a:gd name="connsiteX23" fmla="*/ 923925 w 1768476"/>
                <a:gd name="connsiteY23" fmla="*/ 2063752 h 2081214"/>
                <a:gd name="connsiteX24" fmla="*/ 869950 w 1768476"/>
                <a:gd name="connsiteY24" fmla="*/ 2060707 h 2081214"/>
                <a:gd name="connsiteX25" fmla="*/ 869950 w 1768476"/>
                <a:gd name="connsiteY25" fmla="*/ 42734 h 2081214"/>
                <a:gd name="connsiteX26" fmla="*/ 879203 w 1768476"/>
                <a:gd name="connsiteY26" fmla="*/ 39689 h 2081214"/>
                <a:gd name="connsiteX27" fmla="*/ 1358901 w 1768476"/>
                <a:gd name="connsiteY27" fmla="*/ 38100 h 2081214"/>
                <a:gd name="connsiteX28" fmla="*/ 1358901 w 1768476"/>
                <a:gd name="connsiteY28" fmla="*/ 866275 h 2081214"/>
                <a:gd name="connsiteX29" fmla="*/ 1306513 w 1768476"/>
                <a:gd name="connsiteY29" fmla="*/ 873125 h 2081214"/>
                <a:gd name="connsiteX30" fmla="*/ 1306513 w 1768476"/>
                <a:gd name="connsiteY30" fmla="*/ 43429 h 2081214"/>
                <a:gd name="connsiteX31" fmla="*/ 1358901 w 1768476"/>
                <a:gd name="connsiteY31" fmla="*/ 38100 h 2081214"/>
                <a:gd name="connsiteX32" fmla="*/ 654050 w 1768476"/>
                <a:gd name="connsiteY32" fmla="*/ 33339 h 2081214"/>
                <a:gd name="connsiteX33" fmla="*/ 706438 w 1768476"/>
                <a:gd name="connsiteY33" fmla="*/ 52369 h 2081214"/>
                <a:gd name="connsiteX34" fmla="*/ 706438 w 1768476"/>
                <a:gd name="connsiteY34" fmla="*/ 2057402 h 2081214"/>
                <a:gd name="connsiteX35" fmla="*/ 693531 w 1768476"/>
                <a:gd name="connsiteY35" fmla="*/ 2057402 h 2081214"/>
                <a:gd name="connsiteX36" fmla="*/ 654050 w 1768476"/>
                <a:gd name="connsiteY36" fmla="*/ 2055880 h 2081214"/>
                <a:gd name="connsiteX37" fmla="*/ 1566863 w 1768476"/>
                <a:gd name="connsiteY37" fmla="*/ 19050 h 2081214"/>
                <a:gd name="connsiteX38" fmla="*/ 1566863 w 1768476"/>
                <a:gd name="connsiteY38" fmla="*/ 815123 h 2081214"/>
                <a:gd name="connsiteX39" fmla="*/ 1512888 w 1768476"/>
                <a:gd name="connsiteY39" fmla="*/ 831850 h 2081214"/>
                <a:gd name="connsiteX40" fmla="*/ 1512888 w 1768476"/>
                <a:gd name="connsiteY40" fmla="*/ 23612 h 2081214"/>
                <a:gd name="connsiteX41" fmla="*/ 1566863 w 1768476"/>
                <a:gd name="connsiteY41" fmla="*/ 19050 h 2081214"/>
                <a:gd name="connsiteX42" fmla="*/ 1768476 w 1768476"/>
                <a:gd name="connsiteY42" fmla="*/ 0 h 2081214"/>
                <a:gd name="connsiteX43" fmla="*/ 1768476 w 1768476"/>
                <a:gd name="connsiteY43" fmla="*/ 726670 h 2081214"/>
                <a:gd name="connsiteX44" fmla="*/ 1716088 w 1768476"/>
                <a:gd name="connsiteY44" fmla="*/ 754063 h 2081214"/>
                <a:gd name="connsiteX45" fmla="*/ 1716088 w 1768476"/>
                <a:gd name="connsiteY45" fmla="*/ 4565 h 2081214"/>
                <a:gd name="connsiteX46" fmla="*/ 1768476 w 1768476"/>
                <a:gd name="connsiteY46" fmla="*/ 0 h 2081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68476" h="2081214">
                  <a:moveTo>
                    <a:pt x="53975" y="1568451"/>
                  </a:moveTo>
                  <a:lnTo>
                    <a:pt x="53975" y="1860551"/>
                  </a:lnTo>
                  <a:cubicBezTo>
                    <a:pt x="33156" y="1850637"/>
                    <a:pt x="14651" y="1842247"/>
                    <a:pt x="0" y="1835383"/>
                  </a:cubicBezTo>
                  <a:lnTo>
                    <a:pt x="0" y="1708019"/>
                  </a:lnTo>
                  <a:close/>
                  <a:moveTo>
                    <a:pt x="271463" y="993776"/>
                  </a:moveTo>
                  <a:lnTo>
                    <a:pt x="271463" y="1952626"/>
                  </a:lnTo>
                  <a:cubicBezTo>
                    <a:pt x="253502" y="1945777"/>
                    <a:pt x="236288" y="1938928"/>
                    <a:pt x="219075" y="1932079"/>
                  </a:cubicBezTo>
                  <a:lnTo>
                    <a:pt x="219075" y="1133798"/>
                  </a:lnTo>
                  <a:close/>
                  <a:moveTo>
                    <a:pt x="488951" y="420689"/>
                  </a:moveTo>
                  <a:lnTo>
                    <a:pt x="488951" y="2025652"/>
                  </a:lnTo>
                  <a:cubicBezTo>
                    <a:pt x="471489" y="2020328"/>
                    <a:pt x="454026" y="2015764"/>
                    <a:pt x="436563" y="2010439"/>
                  </a:cubicBezTo>
                  <a:lnTo>
                    <a:pt x="436563" y="559887"/>
                  </a:lnTo>
                  <a:close/>
                  <a:moveTo>
                    <a:pt x="1141413" y="60325"/>
                  </a:moveTo>
                  <a:lnTo>
                    <a:pt x="1141413" y="487771"/>
                  </a:lnTo>
                  <a:lnTo>
                    <a:pt x="1141413" y="882650"/>
                  </a:lnTo>
                  <a:lnTo>
                    <a:pt x="1141413" y="2081214"/>
                  </a:lnTo>
                  <a:cubicBezTo>
                    <a:pt x="1124450" y="2079692"/>
                    <a:pt x="1106715" y="2078170"/>
                    <a:pt x="1087438" y="2075887"/>
                  </a:cubicBezTo>
                  <a:lnTo>
                    <a:pt x="1087438" y="881127"/>
                  </a:lnTo>
                  <a:lnTo>
                    <a:pt x="1087438" y="368301"/>
                  </a:lnTo>
                  <a:lnTo>
                    <a:pt x="1087438" y="66417"/>
                  </a:lnTo>
                  <a:cubicBezTo>
                    <a:pt x="1104401" y="64894"/>
                    <a:pt x="1122136" y="62609"/>
                    <a:pt x="1141413" y="60325"/>
                  </a:cubicBezTo>
                  <a:close/>
                  <a:moveTo>
                    <a:pt x="879203" y="39689"/>
                  </a:moveTo>
                  <a:cubicBezTo>
                    <a:pt x="879203" y="39689"/>
                    <a:pt x="896938" y="58719"/>
                    <a:pt x="923925" y="94496"/>
                  </a:cubicBezTo>
                  <a:lnTo>
                    <a:pt x="923925" y="2063752"/>
                  </a:lnTo>
                  <a:cubicBezTo>
                    <a:pt x="906191" y="2062230"/>
                    <a:pt x="888456" y="2061469"/>
                    <a:pt x="869950" y="2060707"/>
                  </a:cubicBezTo>
                  <a:lnTo>
                    <a:pt x="869950" y="42734"/>
                  </a:lnTo>
                  <a:cubicBezTo>
                    <a:pt x="873035" y="41972"/>
                    <a:pt x="876119" y="41211"/>
                    <a:pt x="879203" y="39689"/>
                  </a:cubicBezTo>
                  <a:close/>
                  <a:moveTo>
                    <a:pt x="1358901" y="38100"/>
                  </a:moveTo>
                  <a:lnTo>
                    <a:pt x="1358901" y="866275"/>
                  </a:lnTo>
                  <a:cubicBezTo>
                    <a:pt x="1342198" y="868558"/>
                    <a:pt x="1323976" y="871603"/>
                    <a:pt x="1306513" y="873125"/>
                  </a:cubicBezTo>
                  <a:lnTo>
                    <a:pt x="1306513" y="43429"/>
                  </a:lnTo>
                  <a:cubicBezTo>
                    <a:pt x="1323976" y="41145"/>
                    <a:pt x="1341439" y="39623"/>
                    <a:pt x="1358901" y="38100"/>
                  </a:cubicBezTo>
                  <a:close/>
                  <a:moveTo>
                    <a:pt x="654050" y="33339"/>
                  </a:moveTo>
                  <a:cubicBezTo>
                    <a:pt x="664680" y="39428"/>
                    <a:pt x="682902" y="47041"/>
                    <a:pt x="706438" y="52369"/>
                  </a:cubicBezTo>
                  <a:lnTo>
                    <a:pt x="706438" y="2057402"/>
                  </a:lnTo>
                  <a:cubicBezTo>
                    <a:pt x="701883" y="2057402"/>
                    <a:pt x="697327" y="2057402"/>
                    <a:pt x="693531" y="2057402"/>
                  </a:cubicBezTo>
                  <a:cubicBezTo>
                    <a:pt x="680624" y="2057402"/>
                    <a:pt x="667717" y="2057402"/>
                    <a:pt x="654050" y="2055880"/>
                  </a:cubicBezTo>
                  <a:close/>
                  <a:moveTo>
                    <a:pt x="1566863" y="19050"/>
                  </a:moveTo>
                  <a:lnTo>
                    <a:pt x="1566863" y="815123"/>
                  </a:lnTo>
                  <a:cubicBezTo>
                    <a:pt x="1549129" y="820445"/>
                    <a:pt x="1531394" y="826528"/>
                    <a:pt x="1512888" y="831850"/>
                  </a:cubicBezTo>
                  <a:lnTo>
                    <a:pt x="1512888" y="23612"/>
                  </a:lnTo>
                  <a:cubicBezTo>
                    <a:pt x="1531394" y="22091"/>
                    <a:pt x="1549129" y="20570"/>
                    <a:pt x="1566863" y="19050"/>
                  </a:cubicBezTo>
                  <a:close/>
                  <a:moveTo>
                    <a:pt x="1768476" y="0"/>
                  </a:moveTo>
                  <a:lnTo>
                    <a:pt x="1768476" y="726670"/>
                  </a:lnTo>
                  <a:cubicBezTo>
                    <a:pt x="1751773" y="735801"/>
                    <a:pt x="1734310" y="744932"/>
                    <a:pt x="1716088" y="754063"/>
                  </a:cubicBezTo>
                  <a:lnTo>
                    <a:pt x="1716088" y="4565"/>
                  </a:lnTo>
                  <a:cubicBezTo>
                    <a:pt x="1735069" y="3043"/>
                    <a:pt x="1752532" y="1522"/>
                    <a:pt x="1768476" y="0"/>
                  </a:cubicBezTo>
                  <a:close/>
                </a:path>
              </a:pathLst>
            </a:custGeom>
            <a:solidFill>
              <a:srgbClr val="FFFFFF">
                <a:alpha val="42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4" name="Freeform 200">
              <a:extLst>
                <a:ext uri="{FF2B5EF4-FFF2-40B4-BE49-F238E27FC236}">
                  <a16:creationId xmlns:a16="http://schemas.microsoft.com/office/drawing/2014/main" id="{EA409286-8BC5-43AA-9413-2817B8579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0" y="6192838"/>
              <a:ext cx="269875" cy="655638"/>
            </a:xfrm>
            <a:custGeom>
              <a:avLst/>
              <a:gdLst>
                <a:gd name="T0" fmla="*/ 349 w 353"/>
                <a:gd name="T1" fmla="*/ 863 h 863"/>
                <a:gd name="T2" fmla="*/ 346 w 353"/>
                <a:gd name="T3" fmla="*/ 861 h 863"/>
                <a:gd name="T4" fmla="*/ 1 w 353"/>
                <a:gd name="T5" fmla="*/ 5 h 863"/>
                <a:gd name="T6" fmla="*/ 2 w 353"/>
                <a:gd name="T7" fmla="*/ 1 h 863"/>
                <a:gd name="T8" fmla="*/ 7 w 353"/>
                <a:gd name="T9" fmla="*/ 2 h 863"/>
                <a:gd name="T10" fmla="*/ 353 w 353"/>
                <a:gd name="T11" fmla="*/ 859 h 863"/>
                <a:gd name="T12" fmla="*/ 350 w 353"/>
                <a:gd name="T13" fmla="*/ 863 h 863"/>
                <a:gd name="T14" fmla="*/ 349 w 353"/>
                <a:gd name="T15" fmla="*/ 86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3" h="863">
                  <a:moveTo>
                    <a:pt x="349" y="863"/>
                  </a:moveTo>
                  <a:cubicBezTo>
                    <a:pt x="348" y="863"/>
                    <a:pt x="346" y="862"/>
                    <a:pt x="346" y="861"/>
                  </a:cubicBezTo>
                  <a:cubicBezTo>
                    <a:pt x="265" y="471"/>
                    <a:pt x="114" y="180"/>
                    <a:pt x="1" y="5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4" y="0"/>
                    <a:pt x="6" y="0"/>
                    <a:pt x="7" y="2"/>
                  </a:cubicBezTo>
                  <a:cubicBezTo>
                    <a:pt x="120" y="177"/>
                    <a:pt x="272" y="468"/>
                    <a:pt x="353" y="859"/>
                  </a:cubicBezTo>
                  <a:cubicBezTo>
                    <a:pt x="353" y="861"/>
                    <a:pt x="352" y="863"/>
                    <a:pt x="350" y="863"/>
                  </a:cubicBezTo>
                  <a:cubicBezTo>
                    <a:pt x="350" y="863"/>
                    <a:pt x="350" y="863"/>
                    <a:pt x="349" y="863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5" name="Freeform 201">
              <a:extLst>
                <a:ext uri="{FF2B5EF4-FFF2-40B4-BE49-F238E27FC236}">
                  <a16:creationId xmlns:a16="http://schemas.microsoft.com/office/drawing/2014/main" id="{AE0F7946-8994-4957-ABFD-73A2652BA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288" y="7300913"/>
              <a:ext cx="801688" cy="727075"/>
            </a:xfrm>
            <a:custGeom>
              <a:avLst/>
              <a:gdLst>
                <a:gd name="T0" fmla="*/ 740 w 1054"/>
                <a:gd name="T1" fmla="*/ 0 h 956"/>
                <a:gd name="T2" fmla="*/ 697 w 1054"/>
                <a:gd name="T3" fmla="*/ 15 h 956"/>
                <a:gd name="T4" fmla="*/ 591 w 1054"/>
                <a:gd name="T5" fmla="*/ 21 h 956"/>
                <a:gd name="T6" fmla="*/ 345 w 1054"/>
                <a:gd name="T7" fmla="*/ 18 h 956"/>
                <a:gd name="T8" fmla="*/ 157 w 1054"/>
                <a:gd name="T9" fmla="*/ 54 h 956"/>
                <a:gd name="T10" fmla="*/ 71 w 1054"/>
                <a:gd name="T11" fmla="*/ 99 h 956"/>
                <a:gd name="T12" fmla="*/ 16 w 1054"/>
                <a:gd name="T13" fmla="*/ 144 h 956"/>
                <a:gd name="T14" fmla="*/ 11 w 1054"/>
                <a:gd name="T15" fmla="*/ 211 h 956"/>
                <a:gd name="T16" fmla="*/ 55 w 1054"/>
                <a:gd name="T17" fmla="*/ 382 h 956"/>
                <a:gd name="T18" fmla="*/ 369 w 1054"/>
                <a:gd name="T19" fmla="*/ 854 h 956"/>
                <a:gd name="T20" fmla="*/ 773 w 1054"/>
                <a:gd name="T21" fmla="*/ 946 h 956"/>
                <a:gd name="T22" fmla="*/ 1020 w 1054"/>
                <a:gd name="T23" fmla="*/ 837 h 956"/>
                <a:gd name="T24" fmla="*/ 1051 w 1054"/>
                <a:gd name="T25" fmla="*/ 686 h 956"/>
                <a:gd name="T26" fmla="*/ 926 w 1054"/>
                <a:gd name="T27" fmla="*/ 310 h 956"/>
                <a:gd name="T28" fmla="*/ 761 w 1054"/>
                <a:gd name="T29" fmla="*/ 31 h 956"/>
                <a:gd name="T30" fmla="*/ 740 w 1054"/>
                <a:gd name="T31" fmla="*/ 0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4" h="956">
                  <a:moveTo>
                    <a:pt x="740" y="0"/>
                  </a:moveTo>
                  <a:cubicBezTo>
                    <a:pt x="746" y="7"/>
                    <a:pt x="699" y="15"/>
                    <a:pt x="697" y="15"/>
                  </a:cubicBezTo>
                  <a:cubicBezTo>
                    <a:pt x="662" y="19"/>
                    <a:pt x="626" y="20"/>
                    <a:pt x="591" y="21"/>
                  </a:cubicBezTo>
                  <a:cubicBezTo>
                    <a:pt x="509" y="21"/>
                    <a:pt x="427" y="16"/>
                    <a:pt x="345" y="18"/>
                  </a:cubicBezTo>
                  <a:cubicBezTo>
                    <a:pt x="281" y="20"/>
                    <a:pt x="216" y="31"/>
                    <a:pt x="157" y="54"/>
                  </a:cubicBezTo>
                  <a:cubicBezTo>
                    <a:pt x="127" y="66"/>
                    <a:pt x="98" y="81"/>
                    <a:pt x="71" y="99"/>
                  </a:cubicBezTo>
                  <a:cubicBezTo>
                    <a:pt x="52" y="112"/>
                    <a:pt x="30" y="125"/>
                    <a:pt x="16" y="144"/>
                  </a:cubicBezTo>
                  <a:cubicBezTo>
                    <a:pt x="0" y="167"/>
                    <a:pt x="5" y="184"/>
                    <a:pt x="11" y="211"/>
                  </a:cubicBezTo>
                  <a:cubicBezTo>
                    <a:pt x="23" y="268"/>
                    <a:pt x="37" y="326"/>
                    <a:pt x="55" y="382"/>
                  </a:cubicBezTo>
                  <a:cubicBezTo>
                    <a:pt x="112" y="566"/>
                    <a:pt x="206" y="751"/>
                    <a:pt x="369" y="854"/>
                  </a:cubicBezTo>
                  <a:cubicBezTo>
                    <a:pt x="487" y="930"/>
                    <a:pt x="633" y="956"/>
                    <a:pt x="773" y="946"/>
                  </a:cubicBezTo>
                  <a:cubicBezTo>
                    <a:pt x="861" y="940"/>
                    <a:pt x="969" y="916"/>
                    <a:pt x="1020" y="837"/>
                  </a:cubicBezTo>
                  <a:cubicBezTo>
                    <a:pt x="1049" y="792"/>
                    <a:pt x="1054" y="738"/>
                    <a:pt x="1051" y="686"/>
                  </a:cubicBezTo>
                  <a:cubicBezTo>
                    <a:pt x="1043" y="555"/>
                    <a:pt x="985" y="426"/>
                    <a:pt x="926" y="310"/>
                  </a:cubicBezTo>
                  <a:cubicBezTo>
                    <a:pt x="877" y="213"/>
                    <a:pt x="822" y="120"/>
                    <a:pt x="761" y="31"/>
                  </a:cubicBezTo>
                  <a:cubicBezTo>
                    <a:pt x="754" y="21"/>
                    <a:pt x="747" y="10"/>
                    <a:pt x="740" y="0"/>
                  </a:cubicBezTo>
                  <a:close/>
                </a:path>
              </a:pathLst>
            </a:custGeom>
            <a:solidFill>
              <a:srgbClr val="FE9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6" name="Freeform 202">
              <a:extLst>
                <a:ext uri="{FF2B5EF4-FFF2-40B4-BE49-F238E27FC236}">
                  <a16:creationId xmlns:a16="http://schemas.microsoft.com/office/drawing/2014/main" id="{BADB651D-6469-4E32-B9B0-5CBDA7A46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75" y="7315200"/>
              <a:ext cx="158750" cy="468313"/>
            </a:xfrm>
            <a:custGeom>
              <a:avLst/>
              <a:gdLst>
                <a:gd name="T0" fmla="*/ 193 w 208"/>
                <a:gd name="T1" fmla="*/ 616 h 616"/>
                <a:gd name="T2" fmla="*/ 124 w 208"/>
                <a:gd name="T3" fmla="*/ 280 h 616"/>
                <a:gd name="T4" fmla="*/ 208 w 208"/>
                <a:gd name="T5" fmla="*/ 2 h 616"/>
                <a:gd name="T6" fmla="*/ 44 w 208"/>
                <a:gd name="T7" fmla="*/ 0 h 616"/>
                <a:gd name="T8" fmla="*/ 26 w 208"/>
                <a:gd name="T9" fmla="*/ 69 h 616"/>
                <a:gd name="T10" fmla="*/ 16 w 208"/>
                <a:gd name="T11" fmla="*/ 315 h 616"/>
                <a:gd name="T12" fmla="*/ 193 w 208"/>
                <a:gd name="T13" fmla="*/ 616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616">
                  <a:moveTo>
                    <a:pt x="193" y="616"/>
                  </a:moveTo>
                  <a:cubicBezTo>
                    <a:pt x="148" y="510"/>
                    <a:pt x="120" y="395"/>
                    <a:pt x="124" y="280"/>
                  </a:cubicBezTo>
                  <a:cubicBezTo>
                    <a:pt x="128" y="182"/>
                    <a:pt x="155" y="84"/>
                    <a:pt x="208" y="2"/>
                  </a:cubicBezTo>
                  <a:cubicBezTo>
                    <a:pt x="153" y="2"/>
                    <a:pt x="98" y="0"/>
                    <a:pt x="44" y="0"/>
                  </a:cubicBezTo>
                  <a:cubicBezTo>
                    <a:pt x="37" y="21"/>
                    <a:pt x="33" y="45"/>
                    <a:pt x="26" y="69"/>
                  </a:cubicBezTo>
                  <a:cubicBezTo>
                    <a:pt x="4" y="149"/>
                    <a:pt x="0" y="234"/>
                    <a:pt x="16" y="315"/>
                  </a:cubicBezTo>
                  <a:cubicBezTo>
                    <a:pt x="39" y="431"/>
                    <a:pt x="103" y="539"/>
                    <a:pt x="193" y="616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7" name="Freeform 203">
              <a:extLst>
                <a:ext uri="{FF2B5EF4-FFF2-40B4-BE49-F238E27FC236}">
                  <a16:creationId xmlns:a16="http://schemas.microsoft.com/office/drawing/2014/main" id="{4D83593A-8F8F-4ECC-9C4B-CD3C3EEF6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313" y="6061075"/>
              <a:ext cx="882650" cy="1427163"/>
            </a:xfrm>
            <a:custGeom>
              <a:avLst/>
              <a:gdLst>
                <a:gd name="T0" fmla="*/ 811 w 1161"/>
                <a:gd name="T1" fmla="*/ 7 h 1876"/>
                <a:gd name="T2" fmla="*/ 688 w 1161"/>
                <a:gd name="T3" fmla="*/ 76 h 1876"/>
                <a:gd name="T4" fmla="*/ 416 w 1161"/>
                <a:gd name="T5" fmla="*/ 308 h 1876"/>
                <a:gd name="T6" fmla="*/ 96 w 1161"/>
                <a:gd name="T7" fmla="*/ 1732 h 1876"/>
                <a:gd name="T8" fmla="*/ 149 w 1161"/>
                <a:gd name="T9" fmla="*/ 1876 h 1876"/>
                <a:gd name="T10" fmla="*/ 875 w 1161"/>
                <a:gd name="T11" fmla="*/ 1667 h 1876"/>
                <a:gd name="T12" fmla="*/ 811 w 1161"/>
                <a:gd name="T13" fmla="*/ 7 h 1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1" h="1876">
                  <a:moveTo>
                    <a:pt x="811" y="7"/>
                  </a:moveTo>
                  <a:cubicBezTo>
                    <a:pt x="805" y="0"/>
                    <a:pt x="695" y="71"/>
                    <a:pt x="688" y="76"/>
                  </a:cubicBezTo>
                  <a:cubicBezTo>
                    <a:pt x="587" y="141"/>
                    <a:pt x="495" y="219"/>
                    <a:pt x="416" y="308"/>
                  </a:cubicBezTo>
                  <a:cubicBezTo>
                    <a:pt x="88" y="673"/>
                    <a:pt x="0" y="1262"/>
                    <a:pt x="96" y="1732"/>
                  </a:cubicBezTo>
                  <a:cubicBezTo>
                    <a:pt x="106" y="1777"/>
                    <a:pt x="117" y="1841"/>
                    <a:pt x="149" y="1876"/>
                  </a:cubicBezTo>
                  <a:cubicBezTo>
                    <a:pt x="149" y="1876"/>
                    <a:pt x="335" y="1699"/>
                    <a:pt x="875" y="1667"/>
                  </a:cubicBezTo>
                  <a:cubicBezTo>
                    <a:pt x="875" y="1667"/>
                    <a:pt x="1161" y="398"/>
                    <a:pt x="811" y="7"/>
                  </a:cubicBezTo>
                  <a:close/>
                </a:path>
              </a:pathLst>
            </a:custGeom>
            <a:solidFill>
              <a:srgbClr val="85B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4903A1D-DAE2-47B3-8E14-CE5D3CB4F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9900" y="6100763"/>
              <a:ext cx="422276" cy="1374775"/>
            </a:xfrm>
            <a:custGeom>
              <a:avLst/>
              <a:gdLst>
                <a:gd name="connsiteX0" fmla="*/ 52388 w 422276"/>
                <a:gd name="connsiteY0" fmla="*/ 392112 h 1374775"/>
                <a:gd name="connsiteX1" fmla="*/ 52388 w 422276"/>
                <a:gd name="connsiteY1" fmla="*/ 1342070 h 1374775"/>
                <a:gd name="connsiteX2" fmla="*/ 0 w 422276"/>
                <a:gd name="connsiteY2" fmla="*/ 1374775 h 1374775"/>
                <a:gd name="connsiteX3" fmla="*/ 0 w 422276"/>
                <a:gd name="connsiteY3" fmla="*/ 512283 h 1374775"/>
                <a:gd name="connsiteX4" fmla="*/ 52388 w 422276"/>
                <a:gd name="connsiteY4" fmla="*/ 392112 h 1374775"/>
                <a:gd name="connsiteX5" fmla="*/ 238125 w 422276"/>
                <a:gd name="connsiteY5" fmla="*/ 141288 h 1374775"/>
                <a:gd name="connsiteX6" fmla="*/ 238125 w 422276"/>
                <a:gd name="connsiteY6" fmla="*/ 1273819 h 1374775"/>
                <a:gd name="connsiteX7" fmla="*/ 184150 w 422276"/>
                <a:gd name="connsiteY7" fmla="*/ 1289051 h 1374775"/>
                <a:gd name="connsiteX8" fmla="*/ 184150 w 422276"/>
                <a:gd name="connsiteY8" fmla="*/ 196887 h 1374775"/>
                <a:gd name="connsiteX9" fmla="*/ 187234 w 422276"/>
                <a:gd name="connsiteY9" fmla="*/ 193840 h 1374775"/>
                <a:gd name="connsiteX10" fmla="*/ 238125 w 422276"/>
                <a:gd name="connsiteY10" fmla="*/ 141288 h 1374775"/>
                <a:gd name="connsiteX11" fmla="*/ 422276 w 422276"/>
                <a:gd name="connsiteY11" fmla="*/ 0 h 1374775"/>
                <a:gd name="connsiteX12" fmla="*/ 422276 w 422276"/>
                <a:gd name="connsiteY12" fmla="*/ 1238580 h 1374775"/>
                <a:gd name="connsiteX13" fmla="*/ 369888 w 422276"/>
                <a:gd name="connsiteY13" fmla="*/ 1246188 h 1374775"/>
                <a:gd name="connsiteX14" fmla="*/ 369888 w 422276"/>
                <a:gd name="connsiteY14" fmla="*/ 34236 h 1374775"/>
                <a:gd name="connsiteX15" fmla="*/ 393837 w 422276"/>
                <a:gd name="connsiteY15" fmla="*/ 17499 h 1374775"/>
                <a:gd name="connsiteX16" fmla="*/ 422276 w 422276"/>
                <a:gd name="connsiteY16" fmla="*/ 0 h 137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76" h="1374775">
                  <a:moveTo>
                    <a:pt x="52388" y="392112"/>
                  </a:moveTo>
                  <a:lnTo>
                    <a:pt x="52388" y="1342070"/>
                  </a:lnTo>
                  <a:cubicBezTo>
                    <a:pt x="28439" y="1355000"/>
                    <a:pt x="11226" y="1366409"/>
                    <a:pt x="0" y="1374775"/>
                  </a:cubicBezTo>
                  <a:lnTo>
                    <a:pt x="0" y="512283"/>
                  </a:lnTo>
                  <a:cubicBezTo>
                    <a:pt x="15716" y="471212"/>
                    <a:pt x="32929" y="430902"/>
                    <a:pt x="52388" y="392112"/>
                  </a:cubicBezTo>
                  <a:close/>
                  <a:moveTo>
                    <a:pt x="238125" y="141288"/>
                  </a:moveTo>
                  <a:lnTo>
                    <a:pt x="238125" y="1273819"/>
                  </a:lnTo>
                  <a:cubicBezTo>
                    <a:pt x="218848" y="1279150"/>
                    <a:pt x="201113" y="1283720"/>
                    <a:pt x="184150" y="1289051"/>
                  </a:cubicBezTo>
                  <a:lnTo>
                    <a:pt x="184150" y="196887"/>
                  </a:lnTo>
                  <a:cubicBezTo>
                    <a:pt x="185692" y="195363"/>
                    <a:pt x="186463" y="194602"/>
                    <a:pt x="187234" y="193840"/>
                  </a:cubicBezTo>
                  <a:cubicBezTo>
                    <a:pt x="203427" y="175561"/>
                    <a:pt x="220390" y="158044"/>
                    <a:pt x="238125" y="141288"/>
                  </a:cubicBezTo>
                  <a:close/>
                  <a:moveTo>
                    <a:pt x="422276" y="0"/>
                  </a:moveTo>
                  <a:lnTo>
                    <a:pt x="422276" y="1238580"/>
                  </a:lnTo>
                  <a:cubicBezTo>
                    <a:pt x="404315" y="1240863"/>
                    <a:pt x="387101" y="1243145"/>
                    <a:pt x="369888" y="1246188"/>
                  </a:cubicBezTo>
                  <a:lnTo>
                    <a:pt x="369888" y="34236"/>
                  </a:lnTo>
                  <a:cubicBezTo>
                    <a:pt x="378121" y="28150"/>
                    <a:pt x="386353" y="22824"/>
                    <a:pt x="393837" y="17499"/>
                  </a:cubicBezTo>
                  <a:cubicBezTo>
                    <a:pt x="396082" y="16738"/>
                    <a:pt x="408057" y="8369"/>
                    <a:pt x="422276" y="0"/>
                  </a:cubicBezTo>
                  <a:close/>
                </a:path>
              </a:pathLst>
            </a:custGeom>
            <a:solidFill>
              <a:srgbClr val="FFFFFF">
                <a:alpha val="42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9" name="Freeform 208">
              <a:extLst>
                <a:ext uri="{FF2B5EF4-FFF2-40B4-BE49-F238E27FC236}">
                  <a16:creationId xmlns:a16="http://schemas.microsoft.com/office/drawing/2014/main" id="{6DACFB46-0408-4326-A4B5-B890020DB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2963" y="6203951"/>
              <a:ext cx="593725" cy="1789113"/>
            </a:xfrm>
            <a:custGeom>
              <a:avLst/>
              <a:gdLst>
                <a:gd name="T0" fmla="*/ 753 w 779"/>
                <a:gd name="T1" fmla="*/ 1999 h 2351"/>
                <a:gd name="T2" fmla="*/ 746 w 779"/>
                <a:gd name="T3" fmla="*/ 1556 h 2351"/>
                <a:gd name="T4" fmla="*/ 408 w 779"/>
                <a:gd name="T5" fmla="*/ 0 h 2351"/>
                <a:gd name="T6" fmla="*/ 25 w 779"/>
                <a:gd name="T7" fmla="*/ 20 h 2351"/>
                <a:gd name="T8" fmla="*/ 57 w 779"/>
                <a:gd name="T9" fmla="*/ 994 h 2351"/>
                <a:gd name="T10" fmla="*/ 32 w 779"/>
                <a:gd name="T11" fmla="*/ 1354 h 2351"/>
                <a:gd name="T12" fmla="*/ 18 w 779"/>
                <a:gd name="T13" fmla="*/ 1548 h 2351"/>
                <a:gd name="T14" fmla="*/ 113 w 779"/>
                <a:gd name="T15" fmla="*/ 2061 h 2351"/>
                <a:gd name="T16" fmla="*/ 512 w 779"/>
                <a:gd name="T17" fmla="*/ 2351 h 2351"/>
                <a:gd name="T18" fmla="*/ 753 w 779"/>
                <a:gd name="T19" fmla="*/ 1999 h 2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9" h="2351">
                  <a:moveTo>
                    <a:pt x="753" y="1999"/>
                  </a:moveTo>
                  <a:cubicBezTo>
                    <a:pt x="779" y="1856"/>
                    <a:pt x="770" y="1699"/>
                    <a:pt x="746" y="1556"/>
                  </a:cubicBezTo>
                  <a:cubicBezTo>
                    <a:pt x="611" y="749"/>
                    <a:pt x="408" y="0"/>
                    <a:pt x="408" y="0"/>
                  </a:cubicBezTo>
                  <a:lnTo>
                    <a:pt x="25" y="20"/>
                  </a:lnTo>
                  <a:cubicBezTo>
                    <a:pt x="25" y="20"/>
                    <a:pt x="86" y="709"/>
                    <a:pt x="57" y="994"/>
                  </a:cubicBezTo>
                  <a:cubicBezTo>
                    <a:pt x="42" y="1145"/>
                    <a:pt x="35" y="1271"/>
                    <a:pt x="32" y="1354"/>
                  </a:cubicBezTo>
                  <a:cubicBezTo>
                    <a:pt x="29" y="1419"/>
                    <a:pt x="25" y="1483"/>
                    <a:pt x="18" y="1548"/>
                  </a:cubicBezTo>
                  <a:cubicBezTo>
                    <a:pt x="6" y="1667"/>
                    <a:pt x="0" y="1901"/>
                    <a:pt x="113" y="2061"/>
                  </a:cubicBezTo>
                  <a:cubicBezTo>
                    <a:pt x="236" y="2233"/>
                    <a:pt x="399" y="2313"/>
                    <a:pt x="512" y="2351"/>
                  </a:cubicBezTo>
                  <a:cubicBezTo>
                    <a:pt x="646" y="2288"/>
                    <a:pt x="726" y="2155"/>
                    <a:pt x="753" y="1999"/>
                  </a:cubicBezTo>
                  <a:close/>
                </a:path>
              </a:pathLst>
            </a:custGeom>
            <a:solidFill>
              <a:srgbClr val="FE9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0" name="Freeform 209">
              <a:extLst>
                <a:ext uri="{FF2B5EF4-FFF2-40B4-BE49-F238E27FC236}">
                  <a16:creationId xmlns:a16="http://schemas.microsoft.com/office/drawing/2014/main" id="{A8007F87-FE1F-4E76-88AD-8B5871B78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1038" y="5535613"/>
              <a:ext cx="615950" cy="687388"/>
            </a:xfrm>
            <a:custGeom>
              <a:avLst/>
              <a:gdLst>
                <a:gd name="T0" fmla="*/ 773 w 809"/>
                <a:gd name="T1" fmla="*/ 717 h 904"/>
                <a:gd name="T2" fmla="*/ 548 w 809"/>
                <a:gd name="T3" fmla="*/ 882 h 904"/>
                <a:gd name="T4" fmla="*/ 455 w 809"/>
                <a:gd name="T5" fmla="*/ 868 h 904"/>
                <a:gd name="T6" fmla="*/ 22 w 809"/>
                <a:gd name="T7" fmla="*/ 281 h 904"/>
                <a:gd name="T8" fmla="*/ 36 w 809"/>
                <a:gd name="T9" fmla="*/ 188 h 904"/>
                <a:gd name="T10" fmla="*/ 261 w 809"/>
                <a:gd name="T11" fmla="*/ 22 h 904"/>
                <a:gd name="T12" fmla="*/ 354 w 809"/>
                <a:gd name="T13" fmla="*/ 36 h 904"/>
                <a:gd name="T14" fmla="*/ 787 w 809"/>
                <a:gd name="T15" fmla="*/ 623 h 904"/>
                <a:gd name="T16" fmla="*/ 773 w 809"/>
                <a:gd name="T17" fmla="*/ 717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9" h="904">
                  <a:moveTo>
                    <a:pt x="773" y="717"/>
                  </a:moveTo>
                  <a:lnTo>
                    <a:pt x="548" y="882"/>
                  </a:lnTo>
                  <a:cubicBezTo>
                    <a:pt x="518" y="904"/>
                    <a:pt x="477" y="898"/>
                    <a:pt x="455" y="868"/>
                  </a:cubicBezTo>
                  <a:lnTo>
                    <a:pt x="22" y="281"/>
                  </a:lnTo>
                  <a:cubicBezTo>
                    <a:pt x="0" y="251"/>
                    <a:pt x="6" y="209"/>
                    <a:pt x="36" y="188"/>
                  </a:cubicBezTo>
                  <a:lnTo>
                    <a:pt x="261" y="22"/>
                  </a:lnTo>
                  <a:cubicBezTo>
                    <a:pt x="290" y="0"/>
                    <a:pt x="332" y="6"/>
                    <a:pt x="354" y="36"/>
                  </a:cubicBezTo>
                  <a:lnTo>
                    <a:pt x="787" y="623"/>
                  </a:lnTo>
                  <a:cubicBezTo>
                    <a:pt x="809" y="653"/>
                    <a:pt x="802" y="695"/>
                    <a:pt x="773" y="717"/>
                  </a:cubicBezTo>
                  <a:close/>
                </a:path>
              </a:pathLst>
            </a:custGeom>
            <a:solidFill>
              <a:srgbClr val="276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1" name="Freeform 210">
              <a:extLst>
                <a:ext uri="{FF2B5EF4-FFF2-40B4-BE49-F238E27FC236}">
                  <a16:creationId xmlns:a16="http://schemas.microsoft.com/office/drawing/2014/main" id="{908172B0-004F-4475-9ECA-0A169DB4A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025" y="5618163"/>
              <a:ext cx="554038" cy="679450"/>
            </a:xfrm>
            <a:custGeom>
              <a:avLst/>
              <a:gdLst>
                <a:gd name="T0" fmla="*/ 13 w 729"/>
                <a:gd name="T1" fmla="*/ 405 h 893"/>
                <a:gd name="T2" fmla="*/ 29 w 729"/>
                <a:gd name="T3" fmla="*/ 277 h 893"/>
                <a:gd name="T4" fmla="*/ 98 w 729"/>
                <a:gd name="T5" fmla="*/ 283 h 893"/>
                <a:gd name="T6" fmla="*/ 102 w 729"/>
                <a:gd name="T7" fmla="*/ 293 h 893"/>
                <a:gd name="T8" fmla="*/ 158 w 729"/>
                <a:gd name="T9" fmla="*/ 450 h 893"/>
                <a:gd name="T10" fmla="*/ 183 w 729"/>
                <a:gd name="T11" fmla="*/ 459 h 893"/>
                <a:gd name="T12" fmla="*/ 191 w 729"/>
                <a:gd name="T13" fmla="*/ 446 h 893"/>
                <a:gd name="T14" fmla="*/ 235 w 729"/>
                <a:gd name="T15" fmla="*/ 160 h 893"/>
                <a:gd name="T16" fmla="*/ 265 w 729"/>
                <a:gd name="T17" fmla="*/ 92 h 893"/>
                <a:gd name="T18" fmla="*/ 315 w 729"/>
                <a:gd name="T19" fmla="*/ 51 h 893"/>
                <a:gd name="T20" fmla="*/ 433 w 729"/>
                <a:gd name="T21" fmla="*/ 4 h 893"/>
                <a:gd name="T22" fmla="*/ 480 w 729"/>
                <a:gd name="T23" fmla="*/ 15 h 893"/>
                <a:gd name="T24" fmla="*/ 481 w 729"/>
                <a:gd name="T25" fmla="*/ 39 h 893"/>
                <a:gd name="T26" fmla="*/ 404 w 729"/>
                <a:gd name="T27" fmla="*/ 119 h 893"/>
                <a:gd name="T28" fmla="*/ 339 w 729"/>
                <a:gd name="T29" fmla="*/ 376 h 893"/>
                <a:gd name="T30" fmla="*/ 542 w 729"/>
                <a:gd name="T31" fmla="*/ 47 h 893"/>
                <a:gd name="T32" fmla="*/ 606 w 729"/>
                <a:gd name="T33" fmla="*/ 65 h 893"/>
                <a:gd name="T34" fmla="*/ 606 w 729"/>
                <a:gd name="T35" fmla="*/ 66 h 893"/>
                <a:gd name="T36" fmla="*/ 537 w 729"/>
                <a:gd name="T37" fmla="*/ 189 h 893"/>
                <a:gd name="T38" fmla="*/ 468 w 729"/>
                <a:gd name="T39" fmla="*/ 406 h 893"/>
                <a:gd name="T40" fmla="*/ 512 w 729"/>
                <a:gd name="T41" fmla="*/ 291 h 893"/>
                <a:gd name="T42" fmla="*/ 584 w 729"/>
                <a:gd name="T43" fmla="*/ 178 h 893"/>
                <a:gd name="T44" fmla="*/ 631 w 729"/>
                <a:gd name="T45" fmla="*/ 257 h 893"/>
                <a:gd name="T46" fmla="*/ 554 w 729"/>
                <a:gd name="T47" fmla="*/ 420 h 893"/>
                <a:gd name="T48" fmla="*/ 673 w 729"/>
                <a:gd name="T49" fmla="*/ 329 h 893"/>
                <a:gd name="T50" fmla="*/ 687 w 729"/>
                <a:gd name="T51" fmla="*/ 328 h 893"/>
                <a:gd name="T52" fmla="*/ 709 w 729"/>
                <a:gd name="T53" fmla="*/ 397 h 893"/>
                <a:gd name="T54" fmla="*/ 601 w 729"/>
                <a:gd name="T55" fmla="*/ 648 h 893"/>
                <a:gd name="T56" fmla="*/ 589 w 729"/>
                <a:gd name="T57" fmla="*/ 808 h 893"/>
                <a:gd name="T58" fmla="*/ 413 w 729"/>
                <a:gd name="T59" fmla="*/ 889 h 893"/>
                <a:gd name="T60" fmla="*/ 340 w 729"/>
                <a:gd name="T61" fmla="*/ 890 h 893"/>
                <a:gd name="T62" fmla="*/ 217 w 729"/>
                <a:gd name="T63" fmla="*/ 816 h 893"/>
                <a:gd name="T64" fmla="*/ 156 w 729"/>
                <a:gd name="T65" fmla="*/ 706 h 893"/>
                <a:gd name="T66" fmla="*/ 13 w 729"/>
                <a:gd name="T67" fmla="*/ 405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9" h="893">
                  <a:moveTo>
                    <a:pt x="13" y="405"/>
                  </a:moveTo>
                  <a:cubicBezTo>
                    <a:pt x="3" y="361"/>
                    <a:pt x="0" y="311"/>
                    <a:pt x="29" y="277"/>
                  </a:cubicBezTo>
                  <a:cubicBezTo>
                    <a:pt x="45" y="258"/>
                    <a:pt x="73" y="245"/>
                    <a:pt x="98" y="283"/>
                  </a:cubicBezTo>
                  <a:cubicBezTo>
                    <a:pt x="100" y="286"/>
                    <a:pt x="101" y="289"/>
                    <a:pt x="102" y="293"/>
                  </a:cubicBezTo>
                  <a:cubicBezTo>
                    <a:pt x="117" y="368"/>
                    <a:pt x="112" y="400"/>
                    <a:pt x="158" y="450"/>
                  </a:cubicBezTo>
                  <a:cubicBezTo>
                    <a:pt x="164" y="458"/>
                    <a:pt x="175" y="464"/>
                    <a:pt x="183" y="459"/>
                  </a:cubicBezTo>
                  <a:cubicBezTo>
                    <a:pt x="187" y="457"/>
                    <a:pt x="189" y="451"/>
                    <a:pt x="191" y="446"/>
                  </a:cubicBezTo>
                  <a:cubicBezTo>
                    <a:pt x="225" y="343"/>
                    <a:pt x="207" y="265"/>
                    <a:pt x="235" y="160"/>
                  </a:cubicBezTo>
                  <a:cubicBezTo>
                    <a:pt x="241" y="136"/>
                    <a:pt x="250" y="112"/>
                    <a:pt x="265" y="92"/>
                  </a:cubicBezTo>
                  <a:cubicBezTo>
                    <a:pt x="279" y="75"/>
                    <a:pt x="297" y="62"/>
                    <a:pt x="315" y="51"/>
                  </a:cubicBezTo>
                  <a:cubicBezTo>
                    <a:pt x="352" y="29"/>
                    <a:pt x="392" y="13"/>
                    <a:pt x="433" y="4"/>
                  </a:cubicBezTo>
                  <a:cubicBezTo>
                    <a:pt x="450" y="0"/>
                    <a:pt x="472" y="0"/>
                    <a:pt x="480" y="15"/>
                  </a:cubicBezTo>
                  <a:cubicBezTo>
                    <a:pt x="484" y="22"/>
                    <a:pt x="483" y="31"/>
                    <a:pt x="481" y="39"/>
                  </a:cubicBezTo>
                  <a:cubicBezTo>
                    <a:pt x="470" y="76"/>
                    <a:pt x="433" y="95"/>
                    <a:pt x="404" y="119"/>
                  </a:cubicBezTo>
                  <a:cubicBezTo>
                    <a:pt x="331" y="179"/>
                    <a:pt x="304" y="289"/>
                    <a:pt x="339" y="376"/>
                  </a:cubicBezTo>
                  <a:cubicBezTo>
                    <a:pt x="373" y="248"/>
                    <a:pt x="428" y="114"/>
                    <a:pt x="542" y="47"/>
                  </a:cubicBezTo>
                  <a:cubicBezTo>
                    <a:pt x="563" y="34"/>
                    <a:pt x="595" y="24"/>
                    <a:pt x="606" y="65"/>
                  </a:cubicBezTo>
                  <a:cubicBezTo>
                    <a:pt x="606" y="65"/>
                    <a:pt x="606" y="66"/>
                    <a:pt x="606" y="66"/>
                  </a:cubicBezTo>
                  <a:cubicBezTo>
                    <a:pt x="597" y="114"/>
                    <a:pt x="563" y="150"/>
                    <a:pt x="537" y="189"/>
                  </a:cubicBezTo>
                  <a:cubicBezTo>
                    <a:pt x="494" y="253"/>
                    <a:pt x="470" y="329"/>
                    <a:pt x="468" y="406"/>
                  </a:cubicBezTo>
                  <a:cubicBezTo>
                    <a:pt x="476" y="366"/>
                    <a:pt x="494" y="327"/>
                    <a:pt x="512" y="291"/>
                  </a:cubicBezTo>
                  <a:cubicBezTo>
                    <a:pt x="529" y="256"/>
                    <a:pt x="550" y="201"/>
                    <a:pt x="584" y="178"/>
                  </a:cubicBezTo>
                  <a:cubicBezTo>
                    <a:pt x="642" y="139"/>
                    <a:pt x="637" y="227"/>
                    <a:pt x="631" y="257"/>
                  </a:cubicBezTo>
                  <a:cubicBezTo>
                    <a:pt x="621" y="299"/>
                    <a:pt x="570" y="380"/>
                    <a:pt x="554" y="420"/>
                  </a:cubicBezTo>
                  <a:cubicBezTo>
                    <a:pt x="585" y="392"/>
                    <a:pt x="632" y="339"/>
                    <a:pt x="673" y="329"/>
                  </a:cubicBezTo>
                  <a:cubicBezTo>
                    <a:pt x="674" y="329"/>
                    <a:pt x="686" y="327"/>
                    <a:pt x="687" y="328"/>
                  </a:cubicBezTo>
                  <a:cubicBezTo>
                    <a:pt x="729" y="337"/>
                    <a:pt x="719" y="374"/>
                    <a:pt x="709" y="397"/>
                  </a:cubicBezTo>
                  <a:cubicBezTo>
                    <a:pt x="681" y="471"/>
                    <a:pt x="609" y="569"/>
                    <a:pt x="601" y="648"/>
                  </a:cubicBezTo>
                  <a:cubicBezTo>
                    <a:pt x="595" y="702"/>
                    <a:pt x="614" y="760"/>
                    <a:pt x="589" y="808"/>
                  </a:cubicBezTo>
                  <a:cubicBezTo>
                    <a:pt x="557" y="869"/>
                    <a:pt x="471" y="882"/>
                    <a:pt x="413" y="889"/>
                  </a:cubicBezTo>
                  <a:cubicBezTo>
                    <a:pt x="389" y="893"/>
                    <a:pt x="364" y="893"/>
                    <a:pt x="340" y="890"/>
                  </a:cubicBezTo>
                  <a:cubicBezTo>
                    <a:pt x="275" y="883"/>
                    <a:pt x="237" y="861"/>
                    <a:pt x="217" y="816"/>
                  </a:cubicBezTo>
                  <a:cubicBezTo>
                    <a:pt x="200" y="777"/>
                    <a:pt x="180" y="740"/>
                    <a:pt x="156" y="706"/>
                  </a:cubicBezTo>
                  <a:cubicBezTo>
                    <a:pt x="94" y="613"/>
                    <a:pt x="37" y="514"/>
                    <a:pt x="13" y="405"/>
                  </a:cubicBezTo>
                  <a:close/>
                </a:path>
              </a:pathLst>
            </a:custGeom>
            <a:solidFill>
              <a:srgbClr val="FE9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2" name="Freeform 211">
              <a:extLst>
                <a:ext uri="{FF2B5EF4-FFF2-40B4-BE49-F238E27FC236}">
                  <a16:creationId xmlns:a16="http://schemas.microsoft.com/office/drawing/2014/main" id="{C0063FB4-237A-4A0D-B389-1741B372A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4850" y="5613401"/>
              <a:ext cx="555625" cy="611188"/>
            </a:xfrm>
            <a:custGeom>
              <a:avLst/>
              <a:gdLst>
                <a:gd name="T0" fmla="*/ 597 w 730"/>
                <a:gd name="T1" fmla="*/ 802 h 803"/>
                <a:gd name="T2" fmla="*/ 599 w 730"/>
                <a:gd name="T3" fmla="*/ 720 h 803"/>
                <a:gd name="T4" fmla="*/ 668 w 730"/>
                <a:gd name="T5" fmla="*/ 488 h 803"/>
                <a:gd name="T6" fmla="*/ 715 w 730"/>
                <a:gd name="T7" fmla="*/ 352 h 803"/>
                <a:gd name="T8" fmla="*/ 678 w 730"/>
                <a:gd name="T9" fmla="*/ 338 h 803"/>
                <a:gd name="T10" fmla="*/ 560 w 730"/>
                <a:gd name="T11" fmla="*/ 427 h 803"/>
                <a:gd name="T12" fmla="*/ 555 w 730"/>
                <a:gd name="T13" fmla="*/ 423 h 803"/>
                <a:gd name="T14" fmla="*/ 631 w 730"/>
                <a:gd name="T15" fmla="*/ 261 h 803"/>
                <a:gd name="T16" fmla="*/ 598 w 730"/>
                <a:gd name="T17" fmla="*/ 181 h 803"/>
                <a:gd name="T18" fmla="*/ 522 w 730"/>
                <a:gd name="T19" fmla="*/ 290 h 803"/>
                <a:gd name="T20" fmla="*/ 471 w 730"/>
                <a:gd name="T21" fmla="*/ 414 h 803"/>
                <a:gd name="T22" fmla="*/ 538 w 730"/>
                <a:gd name="T23" fmla="*/ 193 h 803"/>
                <a:gd name="T24" fmla="*/ 607 w 730"/>
                <a:gd name="T25" fmla="*/ 70 h 803"/>
                <a:gd name="T26" fmla="*/ 547 w 730"/>
                <a:gd name="T27" fmla="*/ 55 h 803"/>
                <a:gd name="T28" fmla="*/ 344 w 730"/>
                <a:gd name="T29" fmla="*/ 384 h 803"/>
                <a:gd name="T30" fmla="*/ 406 w 730"/>
                <a:gd name="T31" fmla="*/ 122 h 803"/>
                <a:gd name="T32" fmla="*/ 482 w 730"/>
                <a:gd name="T33" fmla="*/ 43 h 803"/>
                <a:gd name="T34" fmla="*/ 438 w 730"/>
                <a:gd name="T35" fmla="*/ 12 h 803"/>
                <a:gd name="T36" fmla="*/ 272 w 730"/>
                <a:gd name="T37" fmla="*/ 100 h 803"/>
                <a:gd name="T38" fmla="*/ 223 w 730"/>
                <a:gd name="T39" fmla="*/ 299 h 803"/>
                <a:gd name="T40" fmla="*/ 189 w 730"/>
                <a:gd name="T41" fmla="*/ 467 h 803"/>
                <a:gd name="T42" fmla="*/ 110 w 730"/>
                <a:gd name="T43" fmla="*/ 341 h 803"/>
                <a:gd name="T44" fmla="*/ 99 w 730"/>
                <a:gd name="T45" fmla="*/ 290 h 803"/>
                <a:gd name="T46" fmla="*/ 36 w 730"/>
                <a:gd name="T47" fmla="*/ 284 h 803"/>
                <a:gd name="T48" fmla="*/ 163 w 730"/>
                <a:gd name="T49" fmla="*/ 709 h 803"/>
                <a:gd name="T50" fmla="*/ 209 w 730"/>
                <a:gd name="T51" fmla="*/ 794 h 803"/>
                <a:gd name="T52" fmla="*/ 157 w 730"/>
                <a:gd name="T53" fmla="*/ 712 h 803"/>
                <a:gd name="T54" fmla="*/ 30 w 730"/>
                <a:gd name="T55" fmla="*/ 279 h 803"/>
                <a:gd name="T56" fmla="*/ 105 w 730"/>
                <a:gd name="T57" fmla="*/ 286 h 803"/>
                <a:gd name="T58" fmla="*/ 117 w 730"/>
                <a:gd name="T59" fmla="*/ 340 h 803"/>
                <a:gd name="T60" fmla="*/ 185 w 730"/>
                <a:gd name="T61" fmla="*/ 461 h 803"/>
                <a:gd name="T62" fmla="*/ 217 w 730"/>
                <a:gd name="T63" fmla="*/ 299 h 803"/>
                <a:gd name="T64" fmla="*/ 266 w 730"/>
                <a:gd name="T65" fmla="*/ 95 h 803"/>
                <a:gd name="T66" fmla="*/ 436 w 730"/>
                <a:gd name="T67" fmla="*/ 6 h 803"/>
                <a:gd name="T68" fmla="*/ 488 w 730"/>
                <a:gd name="T69" fmla="*/ 45 h 803"/>
                <a:gd name="T70" fmla="*/ 410 w 730"/>
                <a:gd name="T71" fmla="*/ 127 h 803"/>
                <a:gd name="T72" fmla="*/ 544 w 730"/>
                <a:gd name="T73" fmla="*/ 49 h 803"/>
                <a:gd name="T74" fmla="*/ 613 w 730"/>
                <a:gd name="T75" fmla="*/ 69 h 803"/>
                <a:gd name="T76" fmla="*/ 563 w 730"/>
                <a:gd name="T77" fmla="*/ 170 h 803"/>
                <a:gd name="T78" fmla="*/ 478 w 730"/>
                <a:gd name="T79" fmla="*/ 374 h 803"/>
                <a:gd name="T80" fmla="*/ 524 w 730"/>
                <a:gd name="T81" fmla="*/ 271 h 803"/>
                <a:gd name="T82" fmla="*/ 631 w 730"/>
                <a:gd name="T83" fmla="*/ 178 h 803"/>
                <a:gd name="T84" fmla="*/ 590 w 730"/>
                <a:gd name="T85" fmla="*/ 368 h 803"/>
                <a:gd name="T86" fmla="*/ 573 w 730"/>
                <a:gd name="T87" fmla="*/ 406 h 803"/>
                <a:gd name="T88" fmla="*/ 692 w 730"/>
                <a:gd name="T89" fmla="*/ 329 h 803"/>
                <a:gd name="T90" fmla="*/ 717 w 730"/>
                <a:gd name="T91" fmla="*/ 403 h 803"/>
                <a:gd name="T92" fmla="*/ 608 w 730"/>
                <a:gd name="T93" fmla="*/ 653 h 803"/>
                <a:gd name="T94" fmla="*/ 601 w 730"/>
                <a:gd name="T95" fmla="*/ 800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30" h="803">
                  <a:moveTo>
                    <a:pt x="598" y="803"/>
                  </a:moveTo>
                  <a:cubicBezTo>
                    <a:pt x="598" y="803"/>
                    <a:pt x="597" y="802"/>
                    <a:pt x="597" y="802"/>
                  </a:cubicBezTo>
                  <a:cubicBezTo>
                    <a:pt x="595" y="802"/>
                    <a:pt x="594" y="800"/>
                    <a:pt x="594" y="799"/>
                  </a:cubicBezTo>
                  <a:cubicBezTo>
                    <a:pt x="597" y="778"/>
                    <a:pt x="598" y="748"/>
                    <a:pt x="599" y="720"/>
                  </a:cubicBezTo>
                  <a:cubicBezTo>
                    <a:pt x="599" y="695"/>
                    <a:pt x="600" y="671"/>
                    <a:pt x="602" y="652"/>
                  </a:cubicBezTo>
                  <a:cubicBezTo>
                    <a:pt x="607" y="601"/>
                    <a:pt x="638" y="544"/>
                    <a:pt x="668" y="488"/>
                  </a:cubicBezTo>
                  <a:cubicBezTo>
                    <a:pt x="684" y="457"/>
                    <a:pt x="700" y="428"/>
                    <a:pt x="710" y="401"/>
                  </a:cubicBezTo>
                  <a:cubicBezTo>
                    <a:pt x="716" y="385"/>
                    <a:pt x="722" y="365"/>
                    <a:pt x="715" y="352"/>
                  </a:cubicBezTo>
                  <a:cubicBezTo>
                    <a:pt x="711" y="344"/>
                    <a:pt x="703" y="339"/>
                    <a:pt x="691" y="336"/>
                  </a:cubicBezTo>
                  <a:cubicBezTo>
                    <a:pt x="689" y="336"/>
                    <a:pt x="679" y="337"/>
                    <a:pt x="678" y="338"/>
                  </a:cubicBezTo>
                  <a:cubicBezTo>
                    <a:pt x="645" y="346"/>
                    <a:pt x="606" y="383"/>
                    <a:pt x="578" y="411"/>
                  </a:cubicBezTo>
                  <a:cubicBezTo>
                    <a:pt x="572" y="417"/>
                    <a:pt x="566" y="422"/>
                    <a:pt x="560" y="427"/>
                  </a:cubicBezTo>
                  <a:cubicBezTo>
                    <a:pt x="559" y="428"/>
                    <a:pt x="557" y="428"/>
                    <a:pt x="556" y="428"/>
                  </a:cubicBezTo>
                  <a:cubicBezTo>
                    <a:pt x="555" y="427"/>
                    <a:pt x="554" y="425"/>
                    <a:pt x="555" y="423"/>
                  </a:cubicBezTo>
                  <a:cubicBezTo>
                    <a:pt x="561" y="408"/>
                    <a:pt x="572" y="387"/>
                    <a:pt x="584" y="365"/>
                  </a:cubicBezTo>
                  <a:cubicBezTo>
                    <a:pt x="604" y="328"/>
                    <a:pt x="626" y="287"/>
                    <a:pt x="631" y="261"/>
                  </a:cubicBezTo>
                  <a:cubicBezTo>
                    <a:pt x="638" y="231"/>
                    <a:pt x="640" y="195"/>
                    <a:pt x="627" y="183"/>
                  </a:cubicBezTo>
                  <a:cubicBezTo>
                    <a:pt x="620" y="177"/>
                    <a:pt x="611" y="177"/>
                    <a:pt x="598" y="181"/>
                  </a:cubicBezTo>
                  <a:cubicBezTo>
                    <a:pt x="568" y="192"/>
                    <a:pt x="545" y="241"/>
                    <a:pt x="530" y="273"/>
                  </a:cubicBezTo>
                  <a:cubicBezTo>
                    <a:pt x="527" y="280"/>
                    <a:pt x="525" y="285"/>
                    <a:pt x="522" y="290"/>
                  </a:cubicBezTo>
                  <a:cubicBezTo>
                    <a:pt x="502" y="330"/>
                    <a:pt x="483" y="370"/>
                    <a:pt x="475" y="412"/>
                  </a:cubicBezTo>
                  <a:cubicBezTo>
                    <a:pt x="475" y="413"/>
                    <a:pt x="473" y="415"/>
                    <a:pt x="471" y="414"/>
                  </a:cubicBezTo>
                  <a:cubicBezTo>
                    <a:pt x="470" y="414"/>
                    <a:pt x="468" y="413"/>
                    <a:pt x="468" y="411"/>
                  </a:cubicBezTo>
                  <a:cubicBezTo>
                    <a:pt x="471" y="334"/>
                    <a:pt x="496" y="257"/>
                    <a:pt x="538" y="193"/>
                  </a:cubicBezTo>
                  <a:cubicBezTo>
                    <a:pt x="544" y="183"/>
                    <a:pt x="551" y="174"/>
                    <a:pt x="557" y="166"/>
                  </a:cubicBezTo>
                  <a:cubicBezTo>
                    <a:pt x="578" y="137"/>
                    <a:pt x="600" y="107"/>
                    <a:pt x="607" y="70"/>
                  </a:cubicBezTo>
                  <a:cubicBezTo>
                    <a:pt x="603" y="58"/>
                    <a:pt x="597" y="49"/>
                    <a:pt x="589" y="46"/>
                  </a:cubicBezTo>
                  <a:cubicBezTo>
                    <a:pt x="576" y="41"/>
                    <a:pt x="559" y="48"/>
                    <a:pt x="547" y="55"/>
                  </a:cubicBezTo>
                  <a:cubicBezTo>
                    <a:pt x="425" y="127"/>
                    <a:pt x="374" y="276"/>
                    <a:pt x="347" y="382"/>
                  </a:cubicBezTo>
                  <a:cubicBezTo>
                    <a:pt x="346" y="383"/>
                    <a:pt x="345" y="384"/>
                    <a:pt x="344" y="384"/>
                  </a:cubicBezTo>
                  <a:cubicBezTo>
                    <a:pt x="342" y="385"/>
                    <a:pt x="341" y="384"/>
                    <a:pt x="340" y="382"/>
                  </a:cubicBezTo>
                  <a:cubicBezTo>
                    <a:pt x="304" y="293"/>
                    <a:pt x="331" y="183"/>
                    <a:pt x="406" y="122"/>
                  </a:cubicBezTo>
                  <a:cubicBezTo>
                    <a:pt x="412" y="116"/>
                    <a:pt x="419" y="111"/>
                    <a:pt x="426" y="106"/>
                  </a:cubicBezTo>
                  <a:cubicBezTo>
                    <a:pt x="450" y="88"/>
                    <a:pt x="474" y="70"/>
                    <a:pt x="482" y="43"/>
                  </a:cubicBezTo>
                  <a:cubicBezTo>
                    <a:pt x="483" y="37"/>
                    <a:pt x="485" y="28"/>
                    <a:pt x="481" y="21"/>
                  </a:cubicBezTo>
                  <a:cubicBezTo>
                    <a:pt x="473" y="7"/>
                    <a:pt x="451" y="9"/>
                    <a:pt x="438" y="12"/>
                  </a:cubicBezTo>
                  <a:cubicBezTo>
                    <a:pt x="397" y="21"/>
                    <a:pt x="357" y="37"/>
                    <a:pt x="321" y="59"/>
                  </a:cubicBezTo>
                  <a:cubicBezTo>
                    <a:pt x="298" y="73"/>
                    <a:pt x="283" y="85"/>
                    <a:pt x="272" y="100"/>
                  </a:cubicBezTo>
                  <a:cubicBezTo>
                    <a:pt x="259" y="116"/>
                    <a:pt x="249" y="137"/>
                    <a:pt x="242" y="165"/>
                  </a:cubicBezTo>
                  <a:cubicBezTo>
                    <a:pt x="229" y="214"/>
                    <a:pt x="226" y="257"/>
                    <a:pt x="223" y="299"/>
                  </a:cubicBezTo>
                  <a:cubicBezTo>
                    <a:pt x="220" y="349"/>
                    <a:pt x="217" y="397"/>
                    <a:pt x="198" y="452"/>
                  </a:cubicBezTo>
                  <a:cubicBezTo>
                    <a:pt x="197" y="458"/>
                    <a:pt x="194" y="464"/>
                    <a:pt x="189" y="467"/>
                  </a:cubicBezTo>
                  <a:cubicBezTo>
                    <a:pt x="179" y="473"/>
                    <a:pt x="167" y="466"/>
                    <a:pt x="159" y="458"/>
                  </a:cubicBezTo>
                  <a:cubicBezTo>
                    <a:pt x="123" y="417"/>
                    <a:pt x="118" y="388"/>
                    <a:pt x="110" y="341"/>
                  </a:cubicBezTo>
                  <a:cubicBezTo>
                    <a:pt x="108" y="328"/>
                    <a:pt x="106" y="314"/>
                    <a:pt x="102" y="298"/>
                  </a:cubicBezTo>
                  <a:cubicBezTo>
                    <a:pt x="102" y="295"/>
                    <a:pt x="101" y="292"/>
                    <a:pt x="99" y="290"/>
                  </a:cubicBezTo>
                  <a:cubicBezTo>
                    <a:pt x="89" y="275"/>
                    <a:pt x="79" y="268"/>
                    <a:pt x="68" y="267"/>
                  </a:cubicBezTo>
                  <a:cubicBezTo>
                    <a:pt x="57" y="266"/>
                    <a:pt x="45" y="272"/>
                    <a:pt x="36" y="284"/>
                  </a:cubicBezTo>
                  <a:cubicBezTo>
                    <a:pt x="13" y="311"/>
                    <a:pt x="8" y="353"/>
                    <a:pt x="20" y="409"/>
                  </a:cubicBezTo>
                  <a:cubicBezTo>
                    <a:pt x="46" y="524"/>
                    <a:pt x="107" y="625"/>
                    <a:pt x="163" y="709"/>
                  </a:cubicBezTo>
                  <a:cubicBezTo>
                    <a:pt x="180" y="735"/>
                    <a:pt x="196" y="762"/>
                    <a:pt x="210" y="789"/>
                  </a:cubicBezTo>
                  <a:cubicBezTo>
                    <a:pt x="211" y="791"/>
                    <a:pt x="210" y="793"/>
                    <a:pt x="209" y="794"/>
                  </a:cubicBezTo>
                  <a:cubicBezTo>
                    <a:pt x="207" y="795"/>
                    <a:pt x="205" y="794"/>
                    <a:pt x="204" y="792"/>
                  </a:cubicBezTo>
                  <a:cubicBezTo>
                    <a:pt x="190" y="765"/>
                    <a:pt x="175" y="738"/>
                    <a:pt x="157" y="712"/>
                  </a:cubicBezTo>
                  <a:cubicBezTo>
                    <a:pt x="100" y="628"/>
                    <a:pt x="39" y="527"/>
                    <a:pt x="13" y="411"/>
                  </a:cubicBezTo>
                  <a:cubicBezTo>
                    <a:pt x="0" y="351"/>
                    <a:pt x="6" y="309"/>
                    <a:pt x="30" y="279"/>
                  </a:cubicBezTo>
                  <a:cubicBezTo>
                    <a:pt x="41" y="266"/>
                    <a:pt x="55" y="259"/>
                    <a:pt x="68" y="260"/>
                  </a:cubicBezTo>
                  <a:cubicBezTo>
                    <a:pt x="82" y="261"/>
                    <a:pt x="94" y="270"/>
                    <a:pt x="105" y="286"/>
                  </a:cubicBezTo>
                  <a:cubicBezTo>
                    <a:pt x="107" y="289"/>
                    <a:pt x="108" y="293"/>
                    <a:pt x="109" y="297"/>
                  </a:cubicBezTo>
                  <a:cubicBezTo>
                    <a:pt x="112" y="313"/>
                    <a:pt x="115" y="327"/>
                    <a:pt x="117" y="340"/>
                  </a:cubicBezTo>
                  <a:cubicBezTo>
                    <a:pt x="124" y="386"/>
                    <a:pt x="129" y="414"/>
                    <a:pt x="164" y="453"/>
                  </a:cubicBezTo>
                  <a:cubicBezTo>
                    <a:pt x="170" y="459"/>
                    <a:pt x="179" y="465"/>
                    <a:pt x="185" y="461"/>
                  </a:cubicBezTo>
                  <a:cubicBezTo>
                    <a:pt x="189" y="459"/>
                    <a:pt x="190" y="455"/>
                    <a:pt x="192" y="450"/>
                  </a:cubicBezTo>
                  <a:cubicBezTo>
                    <a:pt x="210" y="395"/>
                    <a:pt x="213" y="348"/>
                    <a:pt x="217" y="299"/>
                  </a:cubicBezTo>
                  <a:cubicBezTo>
                    <a:pt x="220" y="256"/>
                    <a:pt x="222" y="213"/>
                    <a:pt x="235" y="164"/>
                  </a:cubicBezTo>
                  <a:cubicBezTo>
                    <a:pt x="243" y="134"/>
                    <a:pt x="253" y="112"/>
                    <a:pt x="266" y="95"/>
                  </a:cubicBezTo>
                  <a:cubicBezTo>
                    <a:pt x="278" y="80"/>
                    <a:pt x="294" y="67"/>
                    <a:pt x="318" y="53"/>
                  </a:cubicBezTo>
                  <a:cubicBezTo>
                    <a:pt x="354" y="31"/>
                    <a:pt x="394" y="15"/>
                    <a:pt x="436" y="6"/>
                  </a:cubicBezTo>
                  <a:cubicBezTo>
                    <a:pt x="451" y="2"/>
                    <a:pt x="477" y="0"/>
                    <a:pt x="487" y="18"/>
                  </a:cubicBezTo>
                  <a:cubicBezTo>
                    <a:pt x="491" y="25"/>
                    <a:pt x="491" y="35"/>
                    <a:pt x="488" y="45"/>
                  </a:cubicBezTo>
                  <a:cubicBezTo>
                    <a:pt x="480" y="74"/>
                    <a:pt x="454" y="93"/>
                    <a:pt x="430" y="111"/>
                  </a:cubicBezTo>
                  <a:cubicBezTo>
                    <a:pt x="423" y="116"/>
                    <a:pt x="416" y="122"/>
                    <a:pt x="410" y="127"/>
                  </a:cubicBezTo>
                  <a:cubicBezTo>
                    <a:pt x="342" y="183"/>
                    <a:pt x="314" y="286"/>
                    <a:pt x="343" y="370"/>
                  </a:cubicBezTo>
                  <a:cubicBezTo>
                    <a:pt x="371" y="264"/>
                    <a:pt x="423" y="120"/>
                    <a:pt x="544" y="49"/>
                  </a:cubicBezTo>
                  <a:cubicBezTo>
                    <a:pt x="563" y="38"/>
                    <a:pt x="579" y="35"/>
                    <a:pt x="591" y="40"/>
                  </a:cubicBezTo>
                  <a:cubicBezTo>
                    <a:pt x="602" y="44"/>
                    <a:pt x="609" y="54"/>
                    <a:pt x="613" y="69"/>
                  </a:cubicBezTo>
                  <a:cubicBezTo>
                    <a:pt x="613" y="70"/>
                    <a:pt x="614" y="71"/>
                    <a:pt x="613" y="71"/>
                  </a:cubicBezTo>
                  <a:cubicBezTo>
                    <a:pt x="606" y="110"/>
                    <a:pt x="584" y="140"/>
                    <a:pt x="563" y="170"/>
                  </a:cubicBezTo>
                  <a:cubicBezTo>
                    <a:pt x="556" y="178"/>
                    <a:pt x="550" y="187"/>
                    <a:pt x="544" y="196"/>
                  </a:cubicBezTo>
                  <a:cubicBezTo>
                    <a:pt x="509" y="249"/>
                    <a:pt x="486" y="311"/>
                    <a:pt x="478" y="374"/>
                  </a:cubicBezTo>
                  <a:cubicBezTo>
                    <a:pt x="488" y="344"/>
                    <a:pt x="502" y="316"/>
                    <a:pt x="516" y="287"/>
                  </a:cubicBezTo>
                  <a:cubicBezTo>
                    <a:pt x="518" y="282"/>
                    <a:pt x="521" y="277"/>
                    <a:pt x="524" y="271"/>
                  </a:cubicBezTo>
                  <a:cubicBezTo>
                    <a:pt x="541" y="235"/>
                    <a:pt x="563" y="186"/>
                    <a:pt x="596" y="175"/>
                  </a:cubicBezTo>
                  <a:cubicBezTo>
                    <a:pt x="611" y="169"/>
                    <a:pt x="623" y="170"/>
                    <a:pt x="631" y="178"/>
                  </a:cubicBezTo>
                  <a:cubicBezTo>
                    <a:pt x="651" y="195"/>
                    <a:pt x="642" y="243"/>
                    <a:pt x="638" y="263"/>
                  </a:cubicBezTo>
                  <a:cubicBezTo>
                    <a:pt x="632" y="289"/>
                    <a:pt x="610" y="331"/>
                    <a:pt x="590" y="368"/>
                  </a:cubicBezTo>
                  <a:cubicBezTo>
                    <a:pt x="582" y="383"/>
                    <a:pt x="575" y="398"/>
                    <a:pt x="568" y="410"/>
                  </a:cubicBezTo>
                  <a:cubicBezTo>
                    <a:pt x="570" y="409"/>
                    <a:pt x="572" y="407"/>
                    <a:pt x="573" y="406"/>
                  </a:cubicBezTo>
                  <a:cubicBezTo>
                    <a:pt x="604" y="376"/>
                    <a:pt x="642" y="340"/>
                    <a:pt x="676" y="331"/>
                  </a:cubicBezTo>
                  <a:cubicBezTo>
                    <a:pt x="677" y="331"/>
                    <a:pt x="690" y="329"/>
                    <a:pt x="692" y="329"/>
                  </a:cubicBezTo>
                  <a:cubicBezTo>
                    <a:pt x="706" y="332"/>
                    <a:pt x="716" y="339"/>
                    <a:pt x="721" y="348"/>
                  </a:cubicBezTo>
                  <a:cubicBezTo>
                    <a:pt x="730" y="365"/>
                    <a:pt x="723" y="386"/>
                    <a:pt x="717" y="403"/>
                  </a:cubicBezTo>
                  <a:cubicBezTo>
                    <a:pt x="706" y="430"/>
                    <a:pt x="690" y="460"/>
                    <a:pt x="674" y="491"/>
                  </a:cubicBezTo>
                  <a:cubicBezTo>
                    <a:pt x="644" y="547"/>
                    <a:pt x="614" y="603"/>
                    <a:pt x="608" y="653"/>
                  </a:cubicBezTo>
                  <a:cubicBezTo>
                    <a:pt x="606" y="672"/>
                    <a:pt x="606" y="695"/>
                    <a:pt x="605" y="720"/>
                  </a:cubicBezTo>
                  <a:cubicBezTo>
                    <a:pt x="605" y="749"/>
                    <a:pt x="604" y="778"/>
                    <a:pt x="601" y="800"/>
                  </a:cubicBezTo>
                  <a:cubicBezTo>
                    <a:pt x="601" y="801"/>
                    <a:pt x="599" y="803"/>
                    <a:pt x="598" y="803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E39CCC2-C10F-4B6F-8F2A-1F7826A05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1395" y="6576996"/>
              <a:ext cx="225970" cy="176231"/>
            </a:xfrm>
            <a:custGeom>
              <a:avLst/>
              <a:gdLst>
                <a:gd name="connsiteX0" fmla="*/ 206755 w 225970"/>
                <a:gd name="connsiteY0" fmla="*/ 0 h 176231"/>
                <a:gd name="connsiteX1" fmla="*/ 225970 w 225970"/>
                <a:gd name="connsiteY1" fmla="*/ 29574 h 176231"/>
                <a:gd name="connsiteX2" fmla="*/ 162454 w 225970"/>
                <a:gd name="connsiteY2" fmla="*/ 95752 h 176231"/>
                <a:gd name="connsiteX3" fmla="*/ 37456 w 225970"/>
                <a:gd name="connsiteY3" fmla="*/ 176231 h 176231"/>
                <a:gd name="connsiteX4" fmla="*/ 0 w 225970"/>
                <a:gd name="connsiteY4" fmla="*/ 96981 h 176231"/>
                <a:gd name="connsiteX5" fmla="*/ 46893 w 225970"/>
                <a:gd name="connsiteY5" fmla="*/ 90424 h 176231"/>
                <a:gd name="connsiteX6" fmla="*/ 104568 w 225970"/>
                <a:gd name="connsiteY6" fmla="*/ 69985 h 176231"/>
                <a:gd name="connsiteX7" fmla="*/ 160569 w 225970"/>
                <a:gd name="connsiteY7" fmla="*/ 38202 h 17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970" h="176231">
                  <a:moveTo>
                    <a:pt x="206755" y="0"/>
                  </a:moveTo>
                  <a:lnTo>
                    <a:pt x="225970" y="29574"/>
                  </a:lnTo>
                  <a:lnTo>
                    <a:pt x="162454" y="95752"/>
                  </a:lnTo>
                  <a:cubicBezTo>
                    <a:pt x="128364" y="126121"/>
                    <a:pt x="82910" y="161046"/>
                    <a:pt x="37456" y="176231"/>
                  </a:cubicBezTo>
                  <a:lnTo>
                    <a:pt x="0" y="96981"/>
                  </a:lnTo>
                  <a:lnTo>
                    <a:pt x="46893" y="90424"/>
                  </a:lnTo>
                  <a:cubicBezTo>
                    <a:pt x="66609" y="85585"/>
                    <a:pt x="85945" y="78736"/>
                    <a:pt x="104568" y="69985"/>
                  </a:cubicBezTo>
                  <a:cubicBezTo>
                    <a:pt x="122621" y="61424"/>
                    <a:pt x="141672" y="50960"/>
                    <a:pt x="160569" y="38202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206414B6-F2F1-4B1F-B78B-B970DA247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3481" y="5965826"/>
              <a:ext cx="163182" cy="300645"/>
            </a:xfrm>
            <a:custGeom>
              <a:avLst/>
              <a:gdLst>
                <a:gd name="connsiteX0" fmla="*/ 132812 w 163182"/>
                <a:gd name="connsiteY0" fmla="*/ 0 h 300645"/>
                <a:gd name="connsiteX1" fmla="*/ 163182 w 163182"/>
                <a:gd name="connsiteY1" fmla="*/ 71337 h 300645"/>
                <a:gd name="connsiteX2" fmla="*/ 157285 w 163182"/>
                <a:gd name="connsiteY2" fmla="*/ 85776 h 300645"/>
                <a:gd name="connsiteX3" fmla="*/ 156113 w 163182"/>
                <a:gd name="connsiteY3" fmla="*/ 86795 h 300645"/>
                <a:gd name="connsiteX4" fmla="*/ 57033 w 163182"/>
                <a:gd name="connsiteY4" fmla="*/ 267864 h 300645"/>
                <a:gd name="connsiteX5" fmla="*/ 51056 w 163182"/>
                <a:gd name="connsiteY5" fmla="*/ 300645 h 300645"/>
                <a:gd name="connsiteX6" fmla="*/ 28512 w 163182"/>
                <a:gd name="connsiteY6" fmla="*/ 277853 h 300645"/>
                <a:gd name="connsiteX7" fmla="*/ 1464 w 163182"/>
                <a:gd name="connsiteY7" fmla="*/ 169994 h 300645"/>
                <a:gd name="connsiteX8" fmla="*/ 132812 w 163182"/>
                <a:gd name="connsiteY8" fmla="*/ 0 h 30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82" h="300645">
                  <a:moveTo>
                    <a:pt x="132812" y="0"/>
                  </a:moveTo>
                  <a:lnTo>
                    <a:pt x="163182" y="71337"/>
                  </a:lnTo>
                  <a:lnTo>
                    <a:pt x="157285" y="85776"/>
                  </a:lnTo>
                  <a:lnTo>
                    <a:pt x="156113" y="86795"/>
                  </a:lnTo>
                  <a:cubicBezTo>
                    <a:pt x="126491" y="115856"/>
                    <a:pt x="81524" y="174500"/>
                    <a:pt x="57033" y="267864"/>
                  </a:cubicBezTo>
                  <a:lnTo>
                    <a:pt x="51056" y="300645"/>
                  </a:lnTo>
                  <a:lnTo>
                    <a:pt x="28512" y="277853"/>
                  </a:lnTo>
                  <a:cubicBezTo>
                    <a:pt x="10955" y="254992"/>
                    <a:pt x="-4989" y="219703"/>
                    <a:pt x="1464" y="169994"/>
                  </a:cubicBezTo>
                  <a:cubicBezTo>
                    <a:pt x="14371" y="71337"/>
                    <a:pt x="132812" y="0"/>
                    <a:pt x="132812" y="0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5" name="Oval 162">
              <a:extLst>
                <a:ext uri="{FF2B5EF4-FFF2-40B4-BE49-F238E27FC236}">
                  <a16:creationId xmlns:a16="http://schemas.microsoft.com/office/drawing/2014/main" id="{4897E074-3841-4552-B306-C684FB038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3013" y="6311900"/>
              <a:ext cx="34925" cy="36513"/>
            </a:xfrm>
            <a:prstGeom prst="ellipse">
              <a:avLst/>
            </a:pr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6" name="Freeform 163">
              <a:extLst>
                <a:ext uri="{FF2B5EF4-FFF2-40B4-BE49-F238E27FC236}">
                  <a16:creationId xmlns:a16="http://schemas.microsoft.com/office/drawing/2014/main" id="{72B48AAE-2A88-44C4-ADA1-2584996878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68075" y="6235700"/>
              <a:ext cx="469900" cy="185738"/>
            </a:xfrm>
            <a:custGeom>
              <a:avLst/>
              <a:gdLst>
                <a:gd name="T0" fmla="*/ 202 w 617"/>
                <a:gd name="T1" fmla="*/ 233 h 246"/>
                <a:gd name="T2" fmla="*/ 93 w 617"/>
                <a:gd name="T3" fmla="*/ 123 h 246"/>
                <a:gd name="T4" fmla="*/ 202 w 617"/>
                <a:gd name="T5" fmla="*/ 13 h 246"/>
                <a:gd name="T6" fmla="*/ 312 w 617"/>
                <a:gd name="T7" fmla="*/ 123 h 246"/>
                <a:gd name="T8" fmla="*/ 202 w 617"/>
                <a:gd name="T9" fmla="*/ 233 h 246"/>
                <a:gd name="T10" fmla="*/ 611 w 617"/>
                <a:gd name="T11" fmla="*/ 145 h 246"/>
                <a:gd name="T12" fmla="*/ 325 w 617"/>
                <a:gd name="T13" fmla="*/ 126 h 246"/>
                <a:gd name="T14" fmla="*/ 325 w 617"/>
                <a:gd name="T15" fmla="*/ 123 h 246"/>
                <a:gd name="T16" fmla="*/ 202 w 617"/>
                <a:gd name="T17" fmla="*/ 0 h 246"/>
                <a:gd name="T18" fmla="*/ 82 w 617"/>
                <a:gd name="T19" fmla="*/ 98 h 246"/>
                <a:gd name="T20" fmla="*/ 7 w 617"/>
                <a:gd name="T21" fmla="*/ 95 h 246"/>
                <a:gd name="T22" fmla="*/ 7 w 617"/>
                <a:gd name="T23" fmla="*/ 95 h 246"/>
                <a:gd name="T24" fmla="*/ 0 w 617"/>
                <a:gd name="T25" fmla="*/ 101 h 246"/>
                <a:gd name="T26" fmla="*/ 7 w 617"/>
                <a:gd name="T27" fmla="*/ 108 h 246"/>
                <a:gd name="T28" fmla="*/ 80 w 617"/>
                <a:gd name="T29" fmla="*/ 111 h 246"/>
                <a:gd name="T30" fmla="*/ 79 w 617"/>
                <a:gd name="T31" fmla="*/ 123 h 246"/>
                <a:gd name="T32" fmla="*/ 202 w 617"/>
                <a:gd name="T33" fmla="*/ 246 h 246"/>
                <a:gd name="T34" fmla="*/ 324 w 617"/>
                <a:gd name="T35" fmla="*/ 140 h 246"/>
                <a:gd name="T36" fmla="*/ 610 w 617"/>
                <a:gd name="T37" fmla="*/ 159 h 246"/>
                <a:gd name="T38" fmla="*/ 610 w 617"/>
                <a:gd name="T39" fmla="*/ 159 h 246"/>
                <a:gd name="T40" fmla="*/ 617 w 617"/>
                <a:gd name="T41" fmla="*/ 152 h 246"/>
                <a:gd name="T42" fmla="*/ 611 w 617"/>
                <a:gd name="T43" fmla="*/ 1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7" h="246">
                  <a:moveTo>
                    <a:pt x="202" y="233"/>
                  </a:moveTo>
                  <a:cubicBezTo>
                    <a:pt x="142" y="233"/>
                    <a:pt x="93" y="183"/>
                    <a:pt x="93" y="123"/>
                  </a:cubicBezTo>
                  <a:cubicBezTo>
                    <a:pt x="93" y="63"/>
                    <a:pt x="142" y="13"/>
                    <a:pt x="202" y="13"/>
                  </a:cubicBezTo>
                  <a:cubicBezTo>
                    <a:pt x="263" y="13"/>
                    <a:pt x="312" y="63"/>
                    <a:pt x="312" y="123"/>
                  </a:cubicBezTo>
                  <a:cubicBezTo>
                    <a:pt x="312" y="183"/>
                    <a:pt x="263" y="233"/>
                    <a:pt x="202" y="233"/>
                  </a:cubicBezTo>
                  <a:close/>
                  <a:moveTo>
                    <a:pt x="611" y="145"/>
                  </a:moveTo>
                  <a:lnTo>
                    <a:pt x="325" y="126"/>
                  </a:lnTo>
                  <a:cubicBezTo>
                    <a:pt x="325" y="125"/>
                    <a:pt x="325" y="124"/>
                    <a:pt x="325" y="123"/>
                  </a:cubicBezTo>
                  <a:cubicBezTo>
                    <a:pt x="325" y="55"/>
                    <a:pt x="270" y="0"/>
                    <a:pt x="202" y="0"/>
                  </a:cubicBezTo>
                  <a:cubicBezTo>
                    <a:pt x="143" y="0"/>
                    <a:pt x="93" y="42"/>
                    <a:pt x="82" y="98"/>
                  </a:cubicBezTo>
                  <a:lnTo>
                    <a:pt x="7" y="95"/>
                  </a:lnTo>
                  <a:cubicBezTo>
                    <a:pt x="7" y="95"/>
                    <a:pt x="7" y="95"/>
                    <a:pt x="7" y="95"/>
                  </a:cubicBezTo>
                  <a:cubicBezTo>
                    <a:pt x="4" y="95"/>
                    <a:pt x="1" y="97"/>
                    <a:pt x="0" y="101"/>
                  </a:cubicBezTo>
                  <a:cubicBezTo>
                    <a:pt x="0" y="105"/>
                    <a:pt x="3" y="108"/>
                    <a:pt x="7" y="108"/>
                  </a:cubicBezTo>
                  <a:lnTo>
                    <a:pt x="80" y="111"/>
                  </a:lnTo>
                  <a:cubicBezTo>
                    <a:pt x="79" y="115"/>
                    <a:pt x="79" y="119"/>
                    <a:pt x="79" y="123"/>
                  </a:cubicBezTo>
                  <a:cubicBezTo>
                    <a:pt x="79" y="191"/>
                    <a:pt x="134" y="246"/>
                    <a:pt x="202" y="246"/>
                  </a:cubicBezTo>
                  <a:cubicBezTo>
                    <a:pt x="265" y="246"/>
                    <a:pt x="316" y="200"/>
                    <a:pt x="324" y="140"/>
                  </a:cubicBezTo>
                  <a:lnTo>
                    <a:pt x="610" y="159"/>
                  </a:lnTo>
                  <a:cubicBezTo>
                    <a:pt x="610" y="159"/>
                    <a:pt x="610" y="159"/>
                    <a:pt x="610" y="159"/>
                  </a:cubicBezTo>
                  <a:cubicBezTo>
                    <a:pt x="614" y="159"/>
                    <a:pt x="617" y="156"/>
                    <a:pt x="617" y="152"/>
                  </a:cubicBezTo>
                  <a:cubicBezTo>
                    <a:pt x="617" y="149"/>
                    <a:pt x="614" y="145"/>
                    <a:pt x="611" y="145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7" name="Freeform 164">
              <a:extLst>
                <a:ext uri="{FF2B5EF4-FFF2-40B4-BE49-F238E27FC236}">
                  <a16:creationId xmlns:a16="http://schemas.microsoft.com/office/drawing/2014/main" id="{4CA03DF6-C570-461B-B878-02F4367C8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7450" y="6545263"/>
              <a:ext cx="84138" cy="66675"/>
            </a:xfrm>
            <a:custGeom>
              <a:avLst/>
              <a:gdLst>
                <a:gd name="T0" fmla="*/ 6 w 109"/>
                <a:gd name="T1" fmla="*/ 89 h 89"/>
                <a:gd name="T2" fmla="*/ 0 w 109"/>
                <a:gd name="T3" fmla="*/ 82 h 89"/>
                <a:gd name="T4" fmla="*/ 6 w 109"/>
                <a:gd name="T5" fmla="*/ 76 h 89"/>
                <a:gd name="T6" fmla="*/ 96 w 109"/>
                <a:gd name="T7" fmla="*/ 4 h 89"/>
                <a:gd name="T8" fmla="*/ 105 w 109"/>
                <a:gd name="T9" fmla="*/ 2 h 89"/>
                <a:gd name="T10" fmla="*/ 108 w 109"/>
                <a:gd name="T11" fmla="*/ 11 h 89"/>
                <a:gd name="T12" fmla="*/ 6 w 109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89">
                  <a:moveTo>
                    <a:pt x="6" y="89"/>
                  </a:moveTo>
                  <a:cubicBezTo>
                    <a:pt x="3" y="89"/>
                    <a:pt x="0" y="86"/>
                    <a:pt x="0" y="82"/>
                  </a:cubicBezTo>
                  <a:cubicBezTo>
                    <a:pt x="0" y="79"/>
                    <a:pt x="3" y="76"/>
                    <a:pt x="6" y="76"/>
                  </a:cubicBezTo>
                  <a:cubicBezTo>
                    <a:pt x="13" y="75"/>
                    <a:pt x="66" y="57"/>
                    <a:pt x="96" y="4"/>
                  </a:cubicBezTo>
                  <a:cubicBezTo>
                    <a:pt x="98" y="1"/>
                    <a:pt x="102" y="0"/>
                    <a:pt x="105" y="2"/>
                  </a:cubicBezTo>
                  <a:cubicBezTo>
                    <a:pt x="108" y="4"/>
                    <a:pt x="109" y="8"/>
                    <a:pt x="108" y="11"/>
                  </a:cubicBezTo>
                  <a:cubicBezTo>
                    <a:pt x="75" y="68"/>
                    <a:pt x="16" y="89"/>
                    <a:pt x="6" y="89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8" name="Freeform 169">
              <a:extLst>
                <a:ext uri="{FF2B5EF4-FFF2-40B4-BE49-F238E27FC236}">
                  <a16:creationId xmlns:a16="http://schemas.microsoft.com/office/drawing/2014/main" id="{F935BD98-505C-4DBF-861E-DBEB5C03D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8763" y="6296025"/>
              <a:ext cx="133350" cy="206375"/>
            </a:xfrm>
            <a:custGeom>
              <a:avLst/>
              <a:gdLst>
                <a:gd name="T0" fmla="*/ 63 w 175"/>
                <a:gd name="T1" fmla="*/ 20 h 272"/>
                <a:gd name="T2" fmla="*/ 164 w 175"/>
                <a:gd name="T3" fmla="*/ 81 h 272"/>
                <a:gd name="T4" fmla="*/ 98 w 175"/>
                <a:gd name="T5" fmla="*/ 243 h 272"/>
                <a:gd name="T6" fmla="*/ 0 w 175"/>
                <a:gd name="T7" fmla="*/ 258 h 272"/>
                <a:gd name="T8" fmla="*/ 9 w 175"/>
                <a:gd name="T9" fmla="*/ 99 h 272"/>
                <a:gd name="T10" fmla="*/ 20 w 175"/>
                <a:gd name="T11" fmla="*/ 53 h 272"/>
                <a:gd name="T12" fmla="*/ 63 w 175"/>
                <a:gd name="T13" fmla="*/ 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272">
                  <a:moveTo>
                    <a:pt x="63" y="20"/>
                  </a:moveTo>
                  <a:cubicBezTo>
                    <a:pt x="112" y="0"/>
                    <a:pt x="155" y="28"/>
                    <a:pt x="164" y="81"/>
                  </a:cubicBezTo>
                  <a:cubicBezTo>
                    <a:pt x="175" y="139"/>
                    <a:pt x="143" y="209"/>
                    <a:pt x="98" y="243"/>
                  </a:cubicBezTo>
                  <a:cubicBezTo>
                    <a:pt x="70" y="264"/>
                    <a:pt x="32" y="272"/>
                    <a:pt x="0" y="258"/>
                  </a:cubicBezTo>
                  <a:cubicBezTo>
                    <a:pt x="3" y="205"/>
                    <a:pt x="6" y="152"/>
                    <a:pt x="9" y="99"/>
                  </a:cubicBezTo>
                  <a:cubicBezTo>
                    <a:pt x="10" y="82"/>
                    <a:pt x="9" y="66"/>
                    <a:pt x="20" y="53"/>
                  </a:cubicBezTo>
                  <a:cubicBezTo>
                    <a:pt x="32" y="39"/>
                    <a:pt x="47" y="27"/>
                    <a:pt x="63" y="20"/>
                  </a:cubicBezTo>
                  <a:close/>
                </a:path>
              </a:pathLst>
            </a:custGeom>
            <a:solidFill>
              <a:srgbClr val="FE9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9" name="Freeform 170">
              <a:extLst>
                <a:ext uri="{FF2B5EF4-FFF2-40B4-BE49-F238E27FC236}">
                  <a16:creationId xmlns:a16="http://schemas.microsoft.com/office/drawing/2014/main" id="{2B4B2E0B-D781-4437-94D8-93AF68E2A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0513" y="6348413"/>
              <a:ext cx="66675" cy="82550"/>
            </a:xfrm>
            <a:custGeom>
              <a:avLst/>
              <a:gdLst>
                <a:gd name="T0" fmla="*/ 86 w 89"/>
                <a:gd name="T1" fmla="*/ 54 h 110"/>
                <a:gd name="T2" fmla="*/ 56 w 89"/>
                <a:gd name="T3" fmla="*/ 9 h 110"/>
                <a:gd name="T4" fmla="*/ 2 w 89"/>
                <a:gd name="T5" fmla="*/ 16 h 110"/>
                <a:gd name="T6" fmla="*/ 2 w 89"/>
                <a:gd name="T7" fmla="*/ 23 h 110"/>
                <a:gd name="T8" fmla="*/ 9 w 89"/>
                <a:gd name="T9" fmla="*/ 23 h 110"/>
                <a:gd name="T10" fmla="*/ 51 w 89"/>
                <a:gd name="T11" fmla="*/ 18 h 110"/>
                <a:gd name="T12" fmla="*/ 56 w 89"/>
                <a:gd name="T13" fmla="*/ 21 h 110"/>
                <a:gd name="T14" fmla="*/ 2 w 89"/>
                <a:gd name="T15" fmla="*/ 104 h 110"/>
                <a:gd name="T16" fmla="*/ 5 w 89"/>
                <a:gd name="T17" fmla="*/ 110 h 110"/>
                <a:gd name="T18" fmla="*/ 7 w 89"/>
                <a:gd name="T19" fmla="*/ 110 h 110"/>
                <a:gd name="T20" fmla="*/ 12 w 89"/>
                <a:gd name="T21" fmla="*/ 107 h 110"/>
                <a:gd name="T22" fmla="*/ 63 w 89"/>
                <a:gd name="T23" fmla="*/ 28 h 110"/>
                <a:gd name="T24" fmla="*/ 76 w 89"/>
                <a:gd name="T25" fmla="*/ 56 h 110"/>
                <a:gd name="T26" fmla="*/ 69 w 89"/>
                <a:gd name="T27" fmla="*/ 97 h 110"/>
                <a:gd name="T28" fmla="*/ 72 w 89"/>
                <a:gd name="T29" fmla="*/ 104 h 110"/>
                <a:gd name="T30" fmla="*/ 74 w 89"/>
                <a:gd name="T31" fmla="*/ 104 h 110"/>
                <a:gd name="T32" fmla="*/ 79 w 89"/>
                <a:gd name="T33" fmla="*/ 101 h 110"/>
                <a:gd name="T34" fmla="*/ 86 w 89"/>
                <a:gd name="T35" fmla="*/ 5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110">
                  <a:moveTo>
                    <a:pt x="86" y="54"/>
                  </a:moveTo>
                  <a:cubicBezTo>
                    <a:pt x="84" y="35"/>
                    <a:pt x="72" y="17"/>
                    <a:pt x="56" y="9"/>
                  </a:cubicBezTo>
                  <a:cubicBezTo>
                    <a:pt x="38" y="0"/>
                    <a:pt x="15" y="3"/>
                    <a:pt x="2" y="16"/>
                  </a:cubicBezTo>
                  <a:cubicBezTo>
                    <a:pt x="0" y="18"/>
                    <a:pt x="0" y="21"/>
                    <a:pt x="2" y="23"/>
                  </a:cubicBezTo>
                  <a:cubicBezTo>
                    <a:pt x="4" y="25"/>
                    <a:pt x="7" y="25"/>
                    <a:pt x="9" y="23"/>
                  </a:cubicBezTo>
                  <a:cubicBezTo>
                    <a:pt x="19" y="13"/>
                    <a:pt x="37" y="11"/>
                    <a:pt x="51" y="18"/>
                  </a:cubicBezTo>
                  <a:cubicBezTo>
                    <a:pt x="53" y="19"/>
                    <a:pt x="54" y="20"/>
                    <a:pt x="56" y="21"/>
                  </a:cubicBezTo>
                  <a:cubicBezTo>
                    <a:pt x="30" y="42"/>
                    <a:pt x="10" y="72"/>
                    <a:pt x="2" y="104"/>
                  </a:cubicBezTo>
                  <a:cubicBezTo>
                    <a:pt x="1" y="107"/>
                    <a:pt x="3" y="110"/>
                    <a:pt x="5" y="110"/>
                  </a:cubicBezTo>
                  <a:cubicBezTo>
                    <a:pt x="6" y="110"/>
                    <a:pt x="6" y="110"/>
                    <a:pt x="7" y="110"/>
                  </a:cubicBezTo>
                  <a:cubicBezTo>
                    <a:pt x="9" y="110"/>
                    <a:pt x="11" y="109"/>
                    <a:pt x="12" y="107"/>
                  </a:cubicBezTo>
                  <a:cubicBezTo>
                    <a:pt x="19" y="76"/>
                    <a:pt x="38" y="48"/>
                    <a:pt x="63" y="28"/>
                  </a:cubicBezTo>
                  <a:cubicBezTo>
                    <a:pt x="70" y="36"/>
                    <a:pt x="75" y="45"/>
                    <a:pt x="76" y="56"/>
                  </a:cubicBezTo>
                  <a:cubicBezTo>
                    <a:pt x="78" y="69"/>
                    <a:pt x="76" y="83"/>
                    <a:pt x="69" y="97"/>
                  </a:cubicBezTo>
                  <a:cubicBezTo>
                    <a:pt x="68" y="100"/>
                    <a:pt x="69" y="103"/>
                    <a:pt x="72" y="104"/>
                  </a:cubicBezTo>
                  <a:cubicBezTo>
                    <a:pt x="72" y="104"/>
                    <a:pt x="73" y="104"/>
                    <a:pt x="74" y="104"/>
                  </a:cubicBezTo>
                  <a:cubicBezTo>
                    <a:pt x="76" y="104"/>
                    <a:pt x="78" y="103"/>
                    <a:pt x="79" y="101"/>
                  </a:cubicBezTo>
                  <a:cubicBezTo>
                    <a:pt x="86" y="86"/>
                    <a:pt x="89" y="69"/>
                    <a:pt x="86" y="54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524" name="TextBox 523">
            <a:extLst>
              <a:ext uri="{FF2B5EF4-FFF2-40B4-BE49-F238E27FC236}">
                <a16:creationId xmlns:a16="http://schemas.microsoft.com/office/drawing/2014/main" id="{D956476D-9AB3-4AA3-96A8-9E6BADF4E86D}"/>
              </a:ext>
            </a:extLst>
          </p:cNvPr>
          <p:cNvSpPr txBox="1"/>
          <p:nvPr/>
        </p:nvSpPr>
        <p:spPr>
          <a:xfrm>
            <a:off x="17079404" y="4376444"/>
            <a:ext cx="1298688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A</a:t>
            </a:r>
          </a:p>
        </p:txBody>
      </p:sp>
      <p:sp>
        <p:nvSpPr>
          <p:cNvPr id="525" name="TextBox 524">
            <a:extLst>
              <a:ext uri="{FF2B5EF4-FFF2-40B4-BE49-F238E27FC236}">
                <a16:creationId xmlns:a16="http://schemas.microsoft.com/office/drawing/2014/main" id="{3836B274-5996-459B-9007-5681141E3F21}"/>
              </a:ext>
            </a:extLst>
          </p:cNvPr>
          <p:cNvSpPr txBox="1"/>
          <p:nvPr/>
        </p:nvSpPr>
        <p:spPr>
          <a:xfrm>
            <a:off x="18872311" y="4078428"/>
            <a:ext cx="4240750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01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526" name="TextBox 525">
            <a:extLst>
              <a:ext uri="{FF2B5EF4-FFF2-40B4-BE49-F238E27FC236}">
                <a16:creationId xmlns:a16="http://schemas.microsoft.com/office/drawing/2014/main" id="{48D553A5-C7FE-4CC0-AE64-BAAD54C9A00F}"/>
              </a:ext>
            </a:extLst>
          </p:cNvPr>
          <p:cNvSpPr txBox="1"/>
          <p:nvPr/>
        </p:nvSpPr>
        <p:spPr>
          <a:xfrm>
            <a:off x="18872310" y="4666067"/>
            <a:ext cx="4240751" cy="14480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528" name="TextBox 527">
            <a:extLst>
              <a:ext uri="{FF2B5EF4-FFF2-40B4-BE49-F238E27FC236}">
                <a16:creationId xmlns:a16="http://schemas.microsoft.com/office/drawing/2014/main" id="{DD425EF1-D740-43E3-BE3E-ED2DCC7CF3EA}"/>
              </a:ext>
            </a:extLst>
          </p:cNvPr>
          <p:cNvSpPr txBox="1"/>
          <p:nvPr/>
        </p:nvSpPr>
        <p:spPr>
          <a:xfrm>
            <a:off x="18872311" y="7642920"/>
            <a:ext cx="4240751" cy="14480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529" name="TextBox 528">
            <a:extLst>
              <a:ext uri="{FF2B5EF4-FFF2-40B4-BE49-F238E27FC236}">
                <a16:creationId xmlns:a16="http://schemas.microsoft.com/office/drawing/2014/main" id="{0C09530C-A29A-47B4-AA47-C910FB3140F3}"/>
              </a:ext>
            </a:extLst>
          </p:cNvPr>
          <p:cNvSpPr txBox="1"/>
          <p:nvPr/>
        </p:nvSpPr>
        <p:spPr>
          <a:xfrm>
            <a:off x="18872311" y="10043244"/>
            <a:ext cx="4240750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03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530" name="TextBox 529">
            <a:extLst>
              <a:ext uri="{FF2B5EF4-FFF2-40B4-BE49-F238E27FC236}">
                <a16:creationId xmlns:a16="http://schemas.microsoft.com/office/drawing/2014/main" id="{CE075BE9-F714-4F9E-B655-ACABB06EF451}"/>
              </a:ext>
            </a:extLst>
          </p:cNvPr>
          <p:cNvSpPr txBox="1"/>
          <p:nvPr/>
        </p:nvSpPr>
        <p:spPr>
          <a:xfrm>
            <a:off x="18872310" y="10630883"/>
            <a:ext cx="4240751" cy="14480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531" name="TextBox 530">
            <a:extLst>
              <a:ext uri="{FF2B5EF4-FFF2-40B4-BE49-F238E27FC236}">
                <a16:creationId xmlns:a16="http://schemas.microsoft.com/office/drawing/2014/main" id="{34177DB4-4390-4F9F-AF16-91A99D0BDCD6}"/>
              </a:ext>
            </a:extLst>
          </p:cNvPr>
          <p:cNvSpPr txBox="1"/>
          <p:nvPr/>
        </p:nvSpPr>
        <p:spPr>
          <a:xfrm>
            <a:off x="17079404" y="7371511"/>
            <a:ext cx="1298688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s-NI" sz="7500" b="1" spc="-3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B</a:t>
            </a:r>
            <a:endParaRPr lang="en-US" sz="7500" b="1" spc="-330" dirty="0">
              <a:solidFill>
                <a:srgbClr val="FFFFFF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532" name="TextBox 531">
            <a:extLst>
              <a:ext uri="{FF2B5EF4-FFF2-40B4-BE49-F238E27FC236}">
                <a16:creationId xmlns:a16="http://schemas.microsoft.com/office/drawing/2014/main" id="{B5244E4E-F256-4706-B381-112113D8A0D6}"/>
              </a:ext>
            </a:extLst>
          </p:cNvPr>
          <p:cNvSpPr txBox="1"/>
          <p:nvPr/>
        </p:nvSpPr>
        <p:spPr>
          <a:xfrm>
            <a:off x="17079404" y="10400425"/>
            <a:ext cx="1298688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s-NI" sz="7500" b="1" spc="-3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C</a:t>
            </a:r>
            <a:endParaRPr lang="en-US" sz="7500" b="1" spc="-330" dirty="0">
              <a:solidFill>
                <a:srgbClr val="FFFFFF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630" name="TextBox 629">
            <a:extLst>
              <a:ext uri="{FF2B5EF4-FFF2-40B4-BE49-F238E27FC236}">
                <a16:creationId xmlns:a16="http://schemas.microsoft.com/office/drawing/2014/main" id="{A27D8E87-FD70-40F0-9831-86CB336FBAB3}"/>
              </a:ext>
            </a:extLst>
          </p:cNvPr>
          <p:cNvSpPr txBox="1"/>
          <p:nvPr/>
        </p:nvSpPr>
        <p:spPr>
          <a:xfrm>
            <a:off x="6546736" y="1901896"/>
            <a:ext cx="11284179" cy="533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83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our professional slides and charts</a:t>
            </a:r>
          </a:p>
        </p:txBody>
      </p:sp>
      <p:sp>
        <p:nvSpPr>
          <p:cNvPr id="631" name="TextBox 630">
            <a:extLst>
              <a:ext uri="{FF2B5EF4-FFF2-40B4-BE49-F238E27FC236}">
                <a16:creationId xmlns:a16="http://schemas.microsoft.com/office/drawing/2014/main" id="{21B3370D-622C-49D4-A4DA-A837C1C906D7}"/>
              </a:ext>
            </a:extLst>
          </p:cNvPr>
          <p:cNvSpPr txBox="1"/>
          <p:nvPr/>
        </p:nvSpPr>
        <p:spPr>
          <a:xfrm>
            <a:off x="6546736" y="662940"/>
            <a:ext cx="11284179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STARTUP SLIDE</a:t>
            </a:r>
          </a:p>
        </p:txBody>
      </p:sp>
      <p:sp>
        <p:nvSpPr>
          <p:cNvPr id="632" name="TextBox 631">
            <a:extLst>
              <a:ext uri="{FF2B5EF4-FFF2-40B4-BE49-F238E27FC236}">
                <a16:creationId xmlns:a16="http://schemas.microsoft.com/office/drawing/2014/main" id="{F1ECF1FD-1FBD-4239-9BEB-563CC1E13370}"/>
              </a:ext>
            </a:extLst>
          </p:cNvPr>
          <p:cNvSpPr txBox="1"/>
          <p:nvPr/>
        </p:nvSpPr>
        <p:spPr>
          <a:xfrm>
            <a:off x="18872312" y="7065441"/>
            <a:ext cx="4240750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02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178775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Line 62">
            <a:extLst>
              <a:ext uri="{FF2B5EF4-FFF2-40B4-BE49-F238E27FC236}">
                <a16:creationId xmlns:a16="http://schemas.microsoft.com/office/drawing/2014/main" id="{283AAA14-1C54-4909-83B0-7B94451F228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348325" y="6146800"/>
            <a:ext cx="1528763" cy="1209675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C3557CE-7246-4E87-B421-02C62263B162}"/>
              </a:ext>
            </a:extLst>
          </p:cNvPr>
          <p:cNvSpPr>
            <a:spLocks/>
          </p:cNvSpPr>
          <p:nvPr/>
        </p:nvSpPr>
        <p:spPr bwMode="auto">
          <a:xfrm>
            <a:off x="18345149" y="6145213"/>
            <a:ext cx="1535114" cy="1216025"/>
          </a:xfrm>
          <a:custGeom>
            <a:avLst/>
            <a:gdLst>
              <a:gd name="connsiteX0" fmla="*/ 1529786 w 1535114"/>
              <a:gd name="connsiteY0" fmla="*/ 0 h 1216025"/>
              <a:gd name="connsiteX1" fmla="*/ 1535114 w 1535114"/>
              <a:gd name="connsiteY1" fmla="*/ 6849 h 1216025"/>
              <a:gd name="connsiteX2" fmla="*/ 6088 w 1535114"/>
              <a:gd name="connsiteY2" fmla="*/ 1216025 h 1216025"/>
              <a:gd name="connsiteX3" fmla="*/ 0 w 1535114"/>
              <a:gd name="connsiteY3" fmla="*/ 1208416 h 121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5114" h="1216025">
                <a:moveTo>
                  <a:pt x="1529786" y="0"/>
                </a:moveTo>
                <a:lnTo>
                  <a:pt x="1535114" y="6849"/>
                </a:lnTo>
                <a:lnTo>
                  <a:pt x="6088" y="1216025"/>
                </a:lnTo>
                <a:lnTo>
                  <a:pt x="0" y="12084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29" name="Freeform 65">
            <a:extLst>
              <a:ext uri="{FF2B5EF4-FFF2-40B4-BE49-F238E27FC236}">
                <a16:creationId xmlns:a16="http://schemas.microsoft.com/office/drawing/2014/main" id="{2D8987D4-D7BC-4559-896E-7C0CFF927E30}"/>
              </a:ext>
            </a:extLst>
          </p:cNvPr>
          <p:cNvSpPr>
            <a:spLocks/>
          </p:cNvSpPr>
          <p:nvPr/>
        </p:nvSpPr>
        <p:spPr bwMode="auto">
          <a:xfrm>
            <a:off x="20985163" y="6145213"/>
            <a:ext cx="1535113" cy="1216025"/>
          </a:xfrm>
          <a:custGeom>
            <a:avLst/>
            <a:gdLst>
              <a:gd name="T0" fmla="*/ 2009 w 2017"/>
              <a:gd name="T1" fmla="*/ 1598 h 1598"/>
              <a:gd name="T2" fmla="*/ 0 w 2017"/>
              <a:gd name="T3" fmla="*/ 9 h 1598"/>
              <a:gd name="T4" fmla="*/ 7 w 2017"/>
              <a:gd name="T5" fmla="*/ 0 h 1598"/>
              <a:gd name="T6" fmla="*/ 2017 w 2017"/>
              <a:gd name="T7" fmla="*/ 1588 h 1598"/>
              <a:gd name="T8" fmla="*/ 2009 w 2017"/>
              <a:gd name="T9" fmla="*/ 1598 h 15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17" h="1598">
                <a:moveTo>
                  <a:pt x="2009" y="1598"/>
                </a:moveTo>
                <a:lnTo>
                  <a:pt x="0" y="9"/>
                </a:lnTo>
                <a:lnTo>
                  <a:pt x="7" y="0"/>
                </a:lnTo>
                <a:lnTo>
                  <a:pt x="2017" y="1588"/>
                </a:lnTo>
                <a:lnTo>
                  <a:pt x="2009" y="15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0" name="Rectangle 66">
            <a:extLst>
              <a:ext uri="{FF2B5EF4-FFF2-40B4-BE49-F238E27FC236}">
                <a16:creationId xmlns:a16="http://schemas.microsoft.com/office/drawing/2014/main" id="{796762B3-8791-4C8C-9E10-CD430C990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99375" y="9525"/>
            <a:ext cx="28575" cy="554355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1" name="Freeform 67">
            <a:extLst>
              <a:ext uri="{FF2B5EF4-FFF2-40B4-BE49-F238E27FC236}">
                <a16:creationId xmlns:a16="http://schemas.microsoft.com/office/drawing/2014/main" id="{764A3355-A504-4AD2-A5B5-6249FF63400C}"/>
              </a:ext>
            </a:extLst>
          </p:cNvPr>
          <p:cNvSpPr>
            <a:spLocks/>
          </p:cNvSpPr>
          <p:nvPr/>
        </p:nvSpPr>
        <p:spPr bwMode="auto">
          <a:xfrm>
            <a:off x="19891375" y="5548313"/>
            <a:ext cx="1044575" cy="450850"/>
          </a:xfrm>
          <a:custGeom>
            <a:avLst/>
            <a:gdLst>
              <a:gd name="T0" fmla="*/ 686 w 1372"/>
              <a:gd name="T1" fmla="*/ 0 h 594"/>
              <a:gd name="T2" fmla="*/ 0 w 1372"/>
              <a:gd name="T3" fmla="*/ 594 h 594"/>
              <a:gd name="T4" fmla="*/ 1372 w 1372"/>
              <a:gd name="T5" fmla="*/ 594 h 594"/>
              <a:gd name="T6" fmla="*/ 686 w 1372"/>
              <a:gd name="T7" fmla="*/ 0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72" h="594">
                <a:moveTo>
                  <a:pt x="686" y="0"/>
                </a:moveTo>
                <a:cubicBezTo>
                  <a:pt x="339" y="0"/>
                  <a:pt x="51" y="258"/>
                  <a:pt x="0" y="594"/>
                </a:cubicBezTo>
                <a:lnTo>
                  <a:pt x="1372" y="594"/>
                </a:lnTo>
                <a:cubicBezTo>
                  <a:pt x="1322" y="258"/>
                  <a:pt x="1034" y="0"/>
                  <a:pt x="68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2" name="Freeform 68">
            <a:extLst>
              <a:ext uri="{FF2B5EF4-FFF2-40B4-BE49-F238E27FC236}">
                <a16:creationId xmlns:a16="http://schemas.microsoft.com/office/drawing/2014/main" id="{5617F5EE-AF6C-4B9C-8B0F-BD212273C48B}"/>
              </a:ext>
            </a:extLst>
          </p:cNvPr>
          <p:cNvSpPr>
            <a:spLocks noEditPoints="1"/>
          </p:cNvSpPr>
          <p:nvPr/>
        </p:nvSpPr>
        <p:spPr bwMode="auto">
          <a:xfrm>
            <a:off x="19885025" y="5541963"/>
            <a:ext cx="1058863" cy="463550"/>
          </a:xfrm>
          <a:custGeom>
            <a:avLst/>
            <a:gdLst>
              <a:gd name="T0" fmla="*/ 19 w 1391"/>
              <a:gd name="T1" fmla="*/ 593 h 610"/>
              <a:gd name="T2" fmla="*/ 1372 w 1391"/>
              <a:gd name="T3" fmla="*/ 593 h 610"/>
              <a:gd name="T4" fmla="*/ 695 w 1391"/>
              <a:gd name="T5" fmla="*/ 17 h 610"/>
              <a:gd name="T6" fmla="*/ 19 w 1391"/>
              <a:gd name="T7" fmla="*/ 593 h 610"/>
              <a:gd name="T8" fmla="*/ 1391 w 1391"/>
              <a:gd name="T9" fmla="*/ 610 h 610"/>
              <a:gd name="T10" fmla="*/ 0 w 1391"/>
              <a:gd name="T11" fmla="*/ 610 h 610"/>
              <a:gd name="T12" fmla="*/ 1 w 1391"/>
              <a:gd name="T13" fmla="*/ 601 h 610"/>
              <a:gd name="T14" fmla="*/ 695 w 1391"/>
              <a:gd name="T15" fmla="*/ 0 h 610"/>
              <a:gd name="T16" fmla="*/ 1390 w 1391"/>
              <a:gd name="T17" fmla="*/ 601 h 610"/>
              <a:gd name="T18" fmla="*/ 1391 w 1391"/>
              <a:gd name="T19" fmla="*/ 610 h 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91" h="610">
                <a:moveTo>
                  <a:pt x="19" y="593"/>
                </a:moveTo>
                <a:lnTo>
                  <a:pt x="1372" y="593"/>
                </a:lnTo>
                <a:cubicBezTo>
                  <a:pt x="1318" y="264"/>
                  <a:pt x="1028" y="17"/>
                  <a:pt x="695" y="17"/>
                </a:cubicBezTo>
                <a:cubicBezTo>
                  <a:pt x="362" y="17"/>
                  <a:pt x="73" y="264"/>
                  <a:pt x="19" y="593"/>
                </a:cubicBezTo>
                <a:close/>
                <a:moveTo>
                  <a:pt x="1391" y="610"/>
                </a:moveTo>
                <a:lnTo>
                  <a:pt x="0" y="610"/>
                </a:lnTo>
                <a:lnTo>
                  <a:pt x="1" y="601"/>
                </a:lnTo>
                <a:cubicBezTo>
                  <a:pt x="52" y="258"/>
                  <a:pt x="351" y="0"/>
                  <a:pt x="695" y="0"/>
                </a:cubicBezTo>
                <a:cubicBezTo>
                  <a:pt x="1040" y="0"/>
                  <a:pt x="1338" y="258"/>
                  <a:pt x="1390" y="601"/>
                </a:cubicBezTo>
                <a:lnTo>
                  <a:pt x="1391" y="6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3" name="Freeform 69">
            <a:extLst>
              <a:ext uri="{FF2B5EF4-FFF2-40B4-BE49-F238E27FC236}">
                <a16:creationId xmlns:a16="http://schemas.microsoft.com/office/drawing/2014/main" id="{C158C47A-57BE-44E2-8BF8-25433BE3ADF9}"/>
              </a:ext>
            </a:extLst>
          </p:cNvPr>
          <p:cNvSpPr>
            <a:spLocks/>
          </p:cNvSpPr>
          <p:nvPr/>
        </p:nvSpPr>
        <p:spPr bwMode="auto">
          <a:xfrm>
            <a:off x="20219988" y="5999163"/>
            <a:ext cx="376238" cy="119063"/>
          </a:xfrm>
          <a:custGeom>
            <a:avLst/>
            <a:gdLst>
              <a:gd name="T0" fmla="*/ 0 w 495"/>
              <a:gd name="T1" fmla="*/ 0 h 156"/>
              <a:gd name="T2" fmla="*/ 247 w 495"/>
              <a:gd name="T3" fmla="*/ 156 h 156"/>
              <a:gd name="T4" fmla="*/ 495 w 495"/>
              <a:gd name="T5" fmla="*/ 0 h 156"/>
              <a:gd name="T6" fmla="*/ 0 w 495"/>
              <a:gd name="T7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95" h="156">
                <a:moveTo>
                  <a:pt x="0" y="0"/>
                </a:moveTo>
                <a:cubicBezTo>
                  <a:pt x="19" y="88"/>
                  <a:pt x="122" y="156"/>
                  <a:pt x="247" y="156"/>
                </a:cubicBezTo>
                <a:cubicBezTo>
                  <a:pt x="373" y="156"/>
                  <a:pt x="476" y="88"/>
                  <a:pt x="495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E9E9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4" name="Freeform 70">
            <a:extLst>
              <a:ext uri="{FF2B5EF4-FFF2-40B4-BE49-F238E27FC236}">
                <a16:creationId xmlns:a16="http://schemas.microsoft.com/office/drawing/2014/main" id="{22FF132C-2A36-4BA6-8796-A378176AFDE3}"/>
              </a:ext>
            </a:extLst>
          </p:cNvPr>
          <p:cNvSpPr>
            <a:spLocks noEditPoints="1"/>
          </p:cNvSpPr>
          <p:nvPr/>
        </p:nvSpPr>
        <p:spPr bwMode="auto">
          <a:xfrm>
            <a:off x="20212050" y="5992813"/>
            <a:ext cx="392113" cy="131763"/>
          </a:xfrm>
          <a:custGeom>
            <a:avLst/>
            <a:gdLst>
              <a:gd name="T0" fmla="*/ 21 w 516"/>
              <a:gd name="T1" fmla="*/ 17 h 173"/>
              <a:gd name="T2" fmla="*/ 258 w 516"/>
              <a:gd name="T3" fmla="*/ 156 h 173"/>
              <a:gd name="T4" fmla="*/ 495 w 516"/>
              <a:gd name="T5" fmla="*/ 17 h 173"/>
              <a:gd name="T6" fmla="*/ 21 w 516"/>
              <a:gd name="T7" fmla="*/ 17 h 173"/>
              <a:gd name="T8" fmla="*/ 258 w 516"/>
              <a:gd name="T9" fmla="*/ 173 h 173"/>
              <a:gd name="T10" fmla="*/ 3 w 516"/>
              <a:gd name="T11" fmla="*/ 11 h 173"/>
              <a:gd name="T12" fmla="*/ 0 w 516"/>
              <a:gd name="T13" fmla="*/ 0 h 173"/>
              <a:gd name="T14" fmla="*/ 516 w 516"/>
              <a:gd name="T15" fmla="*/ 0 h 173"/>
              <a:gd name="T16" fmla="*/ 514 w 516"/>
              <a:gd name="T17" fmla="*/ 11 h 173"/>
              <a:gd name="T18" fmla="*/ 258 w 516"/>
              <a:gd name="T19" fmla="*/ 173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16" h="173">
                <a:moveTo>
                  <a:pt x="21" y="17"/>
                </a:moveTo>
                <a:cubicBezTo>
                  <a:pt x="45" y="97"/>
                  <a:pt x="145" y="156"/>
                  <a:pt x="258" y="156"/>
                </a:cubicBezTo>
                <a:cubicBezTo>
                  <a:pt x="372" y="156"/>
                  <a:pt x="472" y="97"/>
                  <a:pt x="495" y="17"/>
                </a:cubicBezTo>
                <a:lnTo>
                  <a:pt x="21" y="17"/>
                </a:lnTo>
                <a:close/>
                <a:moveTo>
                  <a:pt x="258" y="173"/>
                </a:moveTo>
                <a:cubicBezTo>
                  <a:pt x="130" y="173"/>
                  <a:pt x="23" y="105"/>
                  <a:pt x="3" y="11"/>
                </a:cubicBezTo>
                <a:lnTo>
                  <a:pt x="0" y="0"/>
                </a:lnTo>
                <a:lnTo>
                  <a:pt x="516" y="0"/>
                </a:lnTo>
                <a:lnTo>
                  <a:pt x="514" y="11"/>
                </a:lnTo>
                <a:cubicBezTo>
                  <a:pt x="494" y="105"/>
                  <a:pt x="387" y="173"/>
                  <a:pt x="258" y="1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5" name="Rectangle 71">
            <a:extLst>
              <a:ext uri="{FF2B5EF4-FFF2-40B4-BE49-F238E27FC236}">
                <a16:creationId xmlns:a16="http://schemas.microsoft.com/office/drawing/2014/main" id="{0F8265A2-D89D-405D-B165-B53828F89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07850" y="9525"/>
            <a:ext cx="28575" cy="554355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6" name="Freeform 72">
            <a:extLst>
              <a:ext uri="{FF2B5EF4-FFF2-40B4-BE49-F238E27FC236}">
                <a16:creationId xmlns:a16="http://schemas.microsoft.com/office/drawing/2014/main" id="{A631A9FE-D827-4884-A415-BCDC1ADE7797}"/>
              </a:ext>
            </a:extLst>
          </p:cNvPr>
          <p:cNvSpPr>
            <a:spLocks/>
          </p:cNvSpPr>
          <p:nvPr/>
        </p:nvSpPr>
        <p:spPr bwMode="auto">
          <a:xfrm>
            <a:off x="11503025" y="5548313"/>
            <a:ext cx="1042988" cy="450850"/>
          </a:xfrm>
          <a:custGeom>
            <a:avLst/>
            <a:gdLst>
              <a:gd name="T0" fmla="*/ 686 w 1372"/>
              <a:gd name="T1" fmla="*/ 0 h 594"/>
              <a:gd name="T2" fmla="*/ 0 w 1372"/>
              <a:gd name="T3" fmla="*/ 594 h 594"/>
              <a:gd name="T4" fmla="*/ 1372 w 1372"/>
              <a:gd name="T5" fmla="*/ 594 h 594"/>
              <a:gd name="T6" fmla="*/ 686 w 1372"/>
              <a:gd name="T7" fmla="*/ 0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72" h="594">
                <a:moveTo>
                  <a:pt x="686" y="0"/>
                </a:moveTo>
                <a:cubicBezTo>
                  <a:pt x="338" y="0"/>
                  <a:pt x="50" y="258"/>
                  <a:pt x="0" y="594"/>
                </a:cubicBezTo>
                <a:lnTo>
                  <a:pt x="1372" y="594"/>
                </a:lnTo>
                <a:cubicBezTo>
                  <a:pt x="1322" y="258"/>
                  <a:pt x="1034" y="0"/>
                  <a:pt x="68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7" name="Freeform 73">
            <a:extLst>
              <a:ext uri="{FF2B5EF4-FFF2-40B4-BE49-F238E27FC236}">
                <a16:creationId xmlns:a16="http://schemas.microsoft.com/office/drawing/2014/main" id="{B95C32CE-BFBF-4822-ABFA-390E07C5994C}"/>
              </a:ext>
            </a:extLst>
          </p:cNvPr>
          <p:cNvSpPr>
            <a:spLocks noEditPoints="1"/>
          </p:cNvSpPr>
          <p:nvPr/>
        </p:nvSpPr>
        <p:spPr bwMode="auto">
          <a:xfrm>
            <a:off x="11495088" y="5541963"/>
            <a:ext cx="1058863" cy="463550"/>
          </a:xfrm>
          <a:custGeom>
            <a:avLst/>
            <a:gdLst>
              <a:gd name="T0" fmla="*/ 20 w 1392"/>
              <a:gd name="T1" fmla="*/ 593 h 610"/>
              <a:gd name="T2" fmla="*/ 1372 w 1392"/>
              <a:gd name="T3" fmla="*/ 593 h 610"/>
              <a:gd name="T4" fmla="*/ 696 w 1392"/>
              <a:gd name="T5" fmla="*/ 17 h 610"/>
              <a:gd name="T6" fmla="*/ 20 w 1392"/>
              <a:gd name="T7" fmla="*/ 593 h 610"/>
              <a:gd name="T8" fmla="*/ 1392 w 1392"/>
              <a:gd name="T9" fmla="*/ 610 h 610"/>
              <a:gd name="T10" fmla="*/ 0 w 1392"/>
              <a:gd name="T11" fmla="*/ 610 h 610"/>
              <a:gd name="T12" fmla="*/ 2 w 1392"/>
              <a:gd name="T13" fmla="*/ 601 h 610"/>
              <a:gd name="T14" fmla="*/ 696 w 1392"/>
              <a:gd name="T15" fmla="*/ 0 h 610"/>
              <a:gd name="T16" fmla="*/ 1390 w 1392"/>
              <a:gd name="T17" fmla="*/ 601 h 610"/>
              <a:gd name="T18" fmla="*/ 1392 w 1392"/>
              <a:gd name="T19" fmla="*/ 610 h 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92" h="610">
                <a:moveTo>
                  <a:pt x="20" y="593"/>
                </a:moveTo>
                <a:lnTo>
                  <a:pt x="1372" y="593"/>
                </a:lnTo>
                <a:cubicBezTo>
                  <a:pt x="1318" y="264"/>
                  <a:pt x="1029" y="17"/>
                  <a:pt x="696" y="17"/>
                </a:cubicBezTo>
                <a:cubicBezTo>
                  <a:pt x="363" y="17"/>
                  <a:pt x="74" y="264"/>
                  <a:pt x="20" y="593"/>
                </a:cubicBezTo>
                <a:close/>
                <a:moveTo>
                  <a:pt x="1392" y="610"/>
                </a:moveTo>
                <a:lnTo>
                  <a:pt x="0" y="610"/>
                </a:lnTo>
                <a:lnTo>
                  <a:pt x="2" y="601"/>
                </a:lnTo>
                <a:cubicBezTo>
                  <a:pt x="53" y="258"/>
                  <a:pt x="351" y="0"/>
                  <a:pt x="696" y="0"/>
                </a:cubicBezTo>
                <a:cubicBezTo>
                  <a:pt x="1040" y="0"/>
                  <a:pt x="1339" y="258"/>
                  <a:pt x="1390" y="601"/>
                </a:cubicBezTo>
                <a:lnTo>
                  <a:pt x="1392" y="6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8" name="Freeform 74">
            <a:extLst>
              <a:ext uri="{FF2B5EF4-FFF2-40B4-BE49-F238E27FC236}">
                <a16:creationId xmlns:a16="http://schemas.microsoft.com/office/drawing/2014/main" id="{808D3478-02D9-4E2C-8929-2A9DD982FB66}"/>
              </a:ext>
            </a:extLst>
          </p:cNvPr>
          <p:cNvSpPr>
            <a:spLocks/>
          </p:cNvSpPr>
          <p:nvPr/>
        </p:nvSpPr>
        <p:spPr bwMode="auto">
          <a:xfrm>
            <a:off x="11830050" y="5999163"/>
            <a:ext cx="377825" cy="119063"/>
          </a:xfrm>
          <a:custGeom>
            <a:avLst/>
            <a:gdLst>
              <a:gd name="T0" fmla="*/ 0 w 496"/>
              <a:gd name="T1" fmla="*/ 0 h 156"/>
              <a:gd name="T2" fmla="*/ 248 w 496"/>
              <a:gd name="T3" fmla="*/ 156 h 156"/>
              <a:gd name="T4" fmla="*/ 496 w 496"/>
              <a:gd name="T5" fmla="*/ 0 h 156"/>
              <a:gd name="T6" fmla="*/ 0 w 496"/>
              <a:gd name="T7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96" h="156">
                <a:moveTo>
                  <a:pt x="0" y="0"/>
                </a:moveTo>
                <a:cubicBezTo>
                  <a:pt x="19" y="88"/>
                  <a:pt x="123" y="156"/>
                  <a:pt x="248" y="156"/>
                </a:cubicBezTo>
                <a:cubicBezTo>
                  <a:pt x="373" y="156"/>
                  <a:pt x="477" y="88"/>
                  <a:pt x="496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E9E9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39" name="Freeform 75">
            <a:extLst>
              <a:ext uri="{FF2B5EF4-FFF2-40B4-BE49-F238E27FC236}">
                <a16:creationId xmlns:a16="http://schemas.microsoft.com/office/drawing/2014/main" id="{A784FF7D-8B0A-4C0E-A07F-D6E0DF9367F6}"/>
              </a:ext>
            </a:extLst>
          </p:cNvPr>
          <p:cNvSpPr>
            <a:spLocks noEditPoints="1"/>
          </p:cNvSpPr>
          <p:nvPr/>
        </p:nvSpPr>
        <p:spPr bwMode="auto">
          <a:xfrm>
            <a:off x="11822113" y="5992813"/>
            <a:ext cx="392113" cy="131763"/>
          </a:xfrm>
          <a:custGeom>
            <a:avLst/>
            <a:gdLst>
              <a:gd name="T0" fmla="*/ 21 w 516"/>
              <a:gd name="T1" fmla="*/ 17 h 173"/>
              <a:gd name="T2" fmla="*/ 258 w 516"/>
              <a:gd name="T3" fmla="*/ 156 h 173"/>
              <a:gd name="T4" fmla="*/ 495 w 516"/>
              <a:gd name="T5" fmla="*/ 17 h 173"/>
              <a:gd name="T6" fmla="*/ 21 w 516"/>
              <a:gd name="T7" fmla="*/ 17 h 173"/>
              <a:gd name="T8" fmla="*/ 258 w 516"/>
              <a:gd name="T9" fmla="*/ 173 h 173"/>
              <a:gd name="T10" fmla="*/ 2 w 516"/>
              <a:gd name="T11" fmla="*/ 11 h 173"/>
              <a:gd name="T12" fmla="*/ 0 w 516"/>
              <a:gd name="T13" fmla="*/ 0 h 173"/>
              <a:gd name="T14" fmla="*/ 516 w 516"/>
              <a:gd name="T15" fmla="*/ 0 h 173"/>
              <a:gd name="T16" fmla="*/ 514 w 516"/>
              <a:gd name="T17" fmla="*/ 11 h 173"/>
              <a:gd name="T18" fmla="*/ 258 w 516"/>
              <a:gd name="T19" fmla="*/ 173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16" h="173">
                <a:moveTo>
                  <a:pt x="21" y="17"/>
                </a:moveTo>
                <a:cubicBezTo>
                  <a:pt x="45" y="97"/>
                  <a:pt x="144" y="156"/>
                  <a:pt x="258" y="156"/>
                </a:cubicBezTo>
                <a:cubicBezTo>
                  <a:pt x="372" y="156"/>
                  <a:pt x="471" y="97"/>
                  <a:pt x="495" y="17"/>
                </a:cubicBezTo>
                <a:lnTo>
                  <a:pt x="21" y="17"/>
                </a:lnTo>
                <a:close/>
                <a:moveTo>
                  <a:pt x="258" y="173"/>
                </a:moveTo>
                <a:cubicBezTo>
                  <a:pt x="130" y="173"/>
                  <a:pt x="22" y="105"/>
                  <a:pt x="2" y="11"/>
                </a:cubicBezTo>
                <a:lnTo>
                  <a:pt x="0" y="0"/>
                </a:lnTo>
                <a:lnTo>
                  <a:pt x="516" y="0"/>
                </a:lnTo>
                <a:lnTo>
                  <a:pt x="514" y="11"/>
                </a:lnTo>
                <a:cubicBezTo>
                  <a:pt x="494" y="105"/>
                  <a:pt x="386" y="173"/>
                  <a:pt x="258" y="1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40" name="Line 76">
            <a:extLst>
              <a:ext uri="{FF2B5EF4-FFF2-40B4-BE49-F238E27FC236}">
                <a16:creationId xmlns:a16="http://schemas.microsoft.com/office/drawing/2014/main" id="{D27AC4AA-BF68-4159-9F0A-8220EA23DE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52038" y="6146800"/>
            <a:ext cx="1528763" cy="1209675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7391B3F3-E428-4F27-ADC3-4A06932BAC04}"/>
              </a:ext>
            </a:extLst>
          </p:cNvPr>
          <p:cNvSpPr>
            <a:spLocks/>
          </p:cNvSpPr>
          <p:nvPr/>
        </p:nvSpPr>
        <p:spPr bwMode="auto">
          <a:xfrm>
            <a:off x="9948863" y="6145213"/>
            <a:ext cx="4175125" cy="1216025"/>
          </a:xfrm>
          <a:custGeom>
            <a:avLst/>
            <a:gdLst>
              <a:gd name="connsiteX0" fmla="*/ 2644517 w 4175125"/>
              <a:gd name="connsiteY0" fmla="*/ 0 h 1216025"/>
              <a:gd name="connsiteX1" fmla="*/ 4175125 w 4175125"/>
              <a:gd name="connsiteY1" fmla="*/ 1208416 h 1216025"/>
              <a:gd name="connsiteX2" fmla="*/ 4169033 w 4175125"/>
              <a:gd name="connsiteY2" fmla="*/ 1216025 h 1216025"/>
              <a:gd name="connsiteX3" fmla="*/ 2638425 w 4175125"/>
              <a:gd name="connsiteY3" fmla="*/ 6849 h 1216025"/>
              <a:gd name="connsiteX4" fmla="*/ 1529027 w 4175125"/>
              <a:gd name="connsiteY4" fmla="*/ 0 h 1216025"/>
              <a:gd name="connsiteX5" fmla="*/ 1535113 w 4175125"/>
              <a:gd name="connsiteY5" fmla="*/ 6849 h 1216025"/>
              <a:gd name="connsiteX6" fmla="*/ 6086 w 4175125"/>
              <a:gd name="connsiteY6" fmla="*/ 1216025 h 1216025"/>
              <a:gd name="connsiteX7" fmla="*/ 0 w 4175125"/>
              <a:gd name="connsiteY7" fmla="*/ 1208416 h 121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75125" h="1216025">
                <a:moveTo>
                  <a:pt x="2644517" y="0"/>
                </a:moveTo>
                <a:lnTo>
                  <a:pt x="4175125" y="1208416"/>
                </a:lnTo>
                <a:lnTo>
                  <a:pt x="4169033" y="1216025"/>
                </a:lnTo>
                <a:lnTo>
                  <a:pt x="2638425" y="6849"/>
                </a:lnTo>
                <a:close/>
                <a:moveTo>
                  <a:pt x="1529027" y="0"/>
                </a:moveTo>
                <a:lnTo>
                  <a:pt x="1535113" y="6849"/>
                </a:lnTo>
                <a:lnTo>
                  <a:pt x="6086" y="1216025"/>
                </a:lnTo>
                <a:lnTo>
                  <a:pt x="0" y="12084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42" name="Line 78">
            <a:extLst>
              <a:ext uri="{FF2B5EF4-FFF2-40B4-BE49-F238E27FC236}">
                <a16:creationId xmlns:a16="http://schemas.microsoft.com/office/drawing/2014/main" id="{DE7596F9-C9CF-49BF-8A31-BBCB72B39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12590463" y="6146800"/>
            <a:ext cx="1530350" cy="1209675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B96C44A-EA23-4FC7-808F-A59932F0C9C5}"/>
              </a:ext>
            </a:extLst>
          </p:cNvPr>
          <p:cNvGrpSpPr/>
          <p:nvPr/>
        </p:nvGrpSpPr>
        <p:grpSpPr>
          <a:xfrm>
            <a:off x="20018375" y="6378575"/>
            <a:ext cx="2927350" cy="5595938"/>
            <a:chOff x="20018375" y="6378575"/>
            <a:chExt cx="2927350" cy="5595938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5E7A456-2883-403A-80A2-43C38F3F2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4924" y="10452100"/>
              <a:ext cx="1157288" cy="1522413"/>
            </a:xfrm>
            <a:custGeom>
              <a:avLst/>
              <a:gdLst>
                <a:gd name="connsiteX0" fmla="*/ 25110 w 1157288"/>
                <a:gd name="connsiteY0" fmla="*/ 1471613 h 1522413"/>
                <a:gd name="connsiteX1" fmla="*/ 1132180 w 1157288"/>
                <a:gd name="connsiteY1" fmla="*/ 1471613 h 1522413"/>
                <a:gd name="connsiteX2" fmla="*/ 1157288 w 1157288"/>
                <a:gd name="connsiteY2" fmla="*/ 1497392 h 1522413"/>
                <a:gd name="connsiteX3" fmla="*/ 1132180 w 1157288"/>
                <a:gd name="connsiteY3" fmla="*/ 1522413 h 1522413"/>
                <a:gd name="connsiteX4" fmla="*/ 25110 w 1157288"/>
                <a:gd name="connsiteY4" fmla="*/ 1522413 h 1522413"/>
                <a:gd name="connsiteX5" fmla="*/ 0 w 1157288"/>
                <a:gd name="connsiteY5" fmla="*/ 1497392 h 1522413"/>
                <a:gd name="connsiteX6" fmla="*/ 25110 w 1157288"/>
                <a:gd name="connsiteY6" fmla="*/ 1471613 h 1522413"/>
                <a:gd name="connsiteX7" fmla="*/ 427792 w 1157288"/>
                <a:gd name="connsiteY7" fmla="*/ 0 h 1522413"/>
                <a:gd name="connsiteX8" fmla="*/ 716036 w 1157288"/>
                <a:gd name="connsiteY8" fmla="*/ 0 h 1522413"/>
                <a:gd name="connsiteX9" fmla="*/ 754064 w 1157288"/>
                <a:gd name="connsiteY9" fmla="*/ 37872 h 1522413"/>
                <a:gd name="connsiteX10" fmla="*/ 754064 w 1157288"/>
                <a:gd name="connsiteY10" fmla="*/ 78774 h 1522413"/>
                <a:gd name="connsiteX11" fmla="*/ 716036 w 1157288"/>
                <a:gd name="connsiteY11" fmla="*/ 115888 h 1522413"/>
                <a:gd name="connsiteX12" fmla="*/ 427792 w 1157288"/>
                <a:gd name="connsiteY12" fmla="*/ 115888 h 1522413"/>
                <a:gd name="connsiteX13" fmla="*/ 390526 w 1157288"/>
                <a:gd name="connsiteY13" fmla="*/ 78774 h 1522413"/>
                <a:gd name="connsiteX14" fmla="*/ 390526 w 1157288"/>
                <a:gd name="connsiteY14" fmla="*/ 37872 h 1522413"/>
                <a:gd name="connsiteX15" fmla="*/ 427792 w 1157288"/>
                <a:gd name="connsiteY15" fmla="*/ 0 h 152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57288" h="1522413">
                  <a:moveTo>
                    <a:pt x="25110" y="1471613"/>
                  </a:moveTo>
                  <a:lnTo>
                    <a:pt x="1132180" y="1471613"/>
                  </a:lnTo>
                  <a:cubicBezTo>
                    <a:pt x="1145876" y="1471613"/>
                    <a:pt x="1157288" y="1482986"/>
                    <a:pt x="1157288" y="1497392"/>
                  </a:cubicBezTo>
                  <a:cubicBezTo>
                    <a:pt x="1157288" y="1511040"/>
                    <a:pt x="1145876" y="1522413"/>
                    <a:pt x="1132180" y="1522413"/>
                  </a:cubicBezTo>
                  <a:lnTo>
                    <a:pt x="25110" y="1522413"/>
                  </a:lnTo>
                  <a:cubicBezTo>
                    <a:pt x="11414" y="1522413"/>
                    <a:pt x="0" y="1511040"/>
                    <a:pt x="0" y="1497392"/>
                  </a:cubicBezTo>
                  <a:cubicBezTo>
                    <a:pt x="0" y="1482986"/>
                    <a:pt x="11414" y="1471613"/>
                    <a:pt x="25110" y="1471613"/>
                  </a:cubicBezTo>
                  <a:close/>
                  <a:moveTo>
                    <a:pt x="427792" y="0"/>
                  </a:moveTo>
                  <a:lnTo>
                    <a:pt x="716036" y="0"/>
                  </a:lnTo>
                  <a:cubicBezTo>
                    <a:pt x="737332" y="0"/>
                    <a:pt x="754064" y="16664"/>
                    <a:pt x="754064" y="37872"/>
                  </a:cubicBezTo>
                  <a:lnTo>
                    <a:pt x="754064" y="78774"/>
                  </a:lnTo>
                  <a:cubicBezTo>
                    <a:pt x="754064" y="99224"/>
                    <a:pt x="737332" y="115888"/>
                    <a:pt x="716036" y="115888"/>
                  </a:cubicBezTo>
                  <a:lnTo>
                    <a:pt x="427792" y="115888"/>
                  </a:lnTo>
                  <a:cubicBezTo>
                    <a:pt x="407258" y="115888"/>
                    <a:pt x="390526" y="99224"/>
                    <a:pt x="390526" y="78774"/>
                  </a:cubicBezTo>
                  <a:lnTo>
                    <a:pt x="390526" y="37872"/>
                  </a:lnTo>
                  <a:cubicBezTo>
                    <a:pt x="390526" y="16664"/>
                    <a:pt x="407258" y="0"/>
                    <a:pt x="4277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0" name="Freeform 54">
              <a:extLst>
                <a:ext uri="{FF2B5EF4-FFF2-40B4-BE49-F238E27FC236}">
                  <a16:creationId xmlns:a16="http://schemas.microsoft.com/office/drawing/2014/main" id="{C8DD8FB6-2245-45A2-8617-97014F86C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7050" y="11668125"/>
              <a:ext cx="158750" cy="280988"/>
            </a:xfrm>
            <a:custGeom>
              <a:avLst/>
              <a:gdLst>
                <a:gd name="T0" fmla="*/ 19 w 210"/>
                <a:gd name="T1" fmla="*/ 368 h 368"/>
                <a:gd name="T2" fmla="*/ 191 w 210"/>
                <a:gd name="T3" fmla="*/ 368 h 368"/>
                <a:gd name="T4" fmla="*/ 210 w 210"/>
                <a:gd name="T5" fmla="*/ 349 h 368"/>
                <a:gd name="T6" fmla="*/ 210 w 210"/>
                <a:gd name="T7" fmla="*/ 19 h 368"/>
                <a:gd name="T8" fmla="*/ 191 w 210"/>
                <a:gd name="T9" fmla="*/ 0 h 368"/>
                <a:gd name="T10" fmla="*/ 19 w 210"/>
                <a:gd name="T11" fmla="*/ 0 h 368"/>
                <a:gd name="T12" fmla="*/ 0 w 210"/>
                <a:gd name="T13" fmla="*/ 19 h 368"/>
                <a:gd name="T14" fmla="*/ 0 w 210"/>
                <a:gd name="T15" fmla="*/ 349 h 368"/>
                <a:gd name="T16" fmla="*/ 19 w 210"/>
                <a:gd name="T17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" h="368">
                  <a:moveTo>
                    <a:pt x="19" y="368"/>
                  </a:moveTo>
                  <a:lnTo>
                    <a:pt x="191" y="368"/>
                  </a:lnTo>
                  <a:cubicBezTo>
                    <a:pt x="201" y="368"/>
                    <a:pt x="210" y="359"/>
                    <a:pt x="210" y="349"/>
                  </a:cubicBezTo>
                  <a:lnTo>
                    <a:pt x="210" y="19"/>
                  </a:lnTo>
                  <a:cubicBezTo>
                    <a:pt x="210" y="8"/>
                    <a:pt x="201" y="0"/>
                    <a:pt x="191" y="0"/>
                  </a:cubicBezTo>
                  <a:lnTo>
                    <a:pt x="19" y="0"/>
                  </a:lnTo>
                  <a:cubicBezTo>
                    <a:pt x="8" y="0"/>
                    <a:pt x="0" y="8"/>
                    <a:pt x="0" y="19"/>
                  </a:cubicBezTo>
                  <a:lnTo>
                    <a:pt x="0" y="349"/>
                  </a:lnTo>
                  <a:cubicBezTo>
                    <a:pt x="0" y="359"/>
                    <a:pt x="8" y="368"/>
                    <a:pt x="19" y="3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1" name="Rectangle 55">
              <a:extLst>
                <a:ext uri="{FF2B5EF4-FFF2-40B4-BE49-F238E27FC236}">
                  <a16:creationId xmlns:a16="http://schemas.microsoft.com/office/drawing/2014/main" id="{DF122938-29BC-4194-A0C3-AB3790D66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72575" y="8648700"/>
              <a:ext cx="996950" cy="1736725"/>
            </a:xfrm>
            <a:prstGeom prst="rect">
              <a:avLst/>
            </a:pr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2" name="Freeform 56">
              <a:extLst>
                <a:ext uri="{FF2B5EF4-FFF2-40B4-BE49-F238E27FC236}">
                  <a16:creationId xmlns:a16="http://schemas.microsoft.com/office/drawing/2014/main" id="{8E308AE1-CB04-4229-B7ED-A42D2A7913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66225" y="8642350"/>
              <a:ext cx="1009650" cy="1749425"/>
            </a:xfrm>
            <a:custGeom>
              <a:avLst/>
              <a:gdLst>
                <a:gd name="T0" fmla="*/ 17 w 1327"/>
                <a:gd name="T1" fmla="*/ 2282 h 2298"/>
                <a:gd name="T2" fmla="*/ 1310 w 1327"/>
                <a:gd name="T3" fmla="*/ 2282 h 2298"/>
                <a:gd name="T4" fmla="*/ 1310 w 1327"/>
                <a:gd name="T5" fmla="*/ 16 h 2298"/>
                <a:gd name="T6" fmla="*/ 17 w 1327"/>
                <a:gd name="T7" fmla="*/ 16 h 2298"/>
                <a:gd name="T8" fmla="*/ 17 w 1327"/>
                <a:gd name="T9" fmla="*/ 2282 h 2298"/>
                <a:gd name="T10" fmla="*/ 1327 w 1327"/>
                <a:gd name="T11" fmla="*/ 2298 h 2298"/>
                <a:gd name="T12" fmla="*/ 0 w 1327"/>
                <a:gd name="T13" fmla="*/ 2298 h 2298"/>
                <a:gd name="T14" fmla="*/ 0 w 1327"/>
                <a:gd name="T15" fmla="*/ 0 h 2298"/>
                <a:gd name="T16" fmla="*/ 1327 w 1327"/>
                <a:gd name="T17" fmla="*/ 0 h 2298"/>
                <a:gd name="T18" fmla="*/ 1327 w 1327"/>
                <a:gd name="T19" fmla="*/ 2298 h 2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7" h="2298">
                  <a:moveTo>
                    <a:pt x="17" y="2282"/>
                  </a:moveTo>
                  <a:lnTo>
                    <a:pt x="1310" y="2282"/>
                  </a:lnTo>
                  <a:lnTo>
                    <a:pt x="1310" y="16"/>
                  </a:lnTo>
                  <a:lnTo>
                    <a:pt x="17" y="16"/>
                  </a:lnTo>
                  <a:lnTo>
                    <a:pt x="17" y="2282"/>
                  </a:lnTo>
                  <a:close/>
                  <a:moveTo>
                    <a:pt x="1327" y="2298"/>
                  </a:moveTo>
                  <a:lnTo>
                    <a:pt x="0" y="2298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327" y="2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3" name="Freeform 57">
              <a:extLst>
                <a:ext uri="{FF2B5EF4-FFF2-40B4-BE49-F238E27FC236}">
                  <a16:creationId xmlns:a16="http://schemas.microsoft.com/office/drawing/2014/main" id="{11B9B0F4-E2FD-4A3A-ABDC-99F849F07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9300" y="8643938"/>
              <a:ext cx="1870075" cy="1808163"/>
            </a:xfrm>
            <a:custGeom>
              <a:avLst/>
              <a:gdLst>
                <a:gd name="T0" fmla="*/ 2330 w 2458"/>
                <a:gd name="T1" fmla="*/ 2097 h 2376"/>
                <a:gd name="T2" fmla="*/ 2330 w 2458"/>
                <a:gd name="T3" fmla="*/ 15 h 2376"/>
                <a:gd name="T4" fmla="*/ 2345 w 2458"/>
                <a:gd name="T5" fmla="*/ 0 h 2376"/>
                <a:gd name="T6" fmla="*/ 2385 w 2458"/>
                <a:gd name="T7" fmla="*/ 0 h 2376"/>
                <a:gd name="T8" fmla="*/ 2458 w 2458"/>
                <a:gd name="T9" fmla="*/ 72 h 2376"/>
                <a:gd name="T10" fmla="*/ 2457 w 2458"/>
                <a:gd name="T11" fmla="*/ 2223 h 2376"/>
                <a:gd name="T12" fmla="*/ 2304 w 2458"/>
                <a:gd name="T13" fmla="*/ 2376 h 2376"/>
                <a:gd name="T14" fmla="*/ 64 w 2458"/>
                <a:gd name="T15" fmla="*/ 2376 h 2376"/>
                <a:gd name="T16" fmla="*/ 0 w 2458"/>
                <a:gd name="T17" fmla="*/ 2312 h 2376"/>
                <a:gd name="T18" fmla="*/ 64 w 2458"/>
                <a:gd name="T19" fmla="*/ 2248 h 2376"/>
                <a:gd name="T20" fmla="*/ 2178 w 2458"/>
                <a:gd name="T21" fmla="*/ 2248 h 2376"/>
                <a:gd name="T22" fmla="*/ 2330 w 2458"/>
                <a:gd name="T23" fmla="*/ 2097 h 2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58" h="2376">
                  <a:moveTo>
                    <a:pt x="2330" y="2097"/>
                  </a:moveTo>
                  <a:lnTo>
                    <a:pt x="2330" y="15"/>
                  </a:lnTo>
                  <a:cubicBezTo>
                    <a:pt x="2330" y="7"/>
                    <a:pt x="2336" y="0"/>
                    <a:pt x="2345" y="0"/>
                  </a:cubicBezTo>
                  <a:lnTo>
                    <a:pt x="2385" y="0"/>
                  </a:lnTo>
                  <a:cubicBezTo>
                    <a:pt x="2425" y="0"/>
                    <a:pt x="2458" y="32"/>
                    <a:pt x="2458" y="72"/>
                  </a:cubicBezTo>
                  <a:lnTo>
                    <a:pt x="2457" y="2223"/>
                  </a:lnTo>
                  <a:cubicBezTo>
                    <a:pt x="2457" y="2308"/>
                    <a:pt x="2389" y="2376"/>
                    <a:pt x="2304" y="2376"/>
                  </a:cubicBezTo>
                  <a:lnTo>
                    <a:pt x="64" y="2376"/>
                  </a:lnTo>
                  <a:cubicBezTo>
                    <a:pt x="28" y="2376"/>
                    <a:pt x="0" y="2348"/>
                    <a:pt x="0" y="2312"/>
                  </a:cubicBezTo>
                  <a:cubicBezTo>
                    <a:pt x="0" y="2277"/>
                    <a:pt x="28" y="2248"/>
                    <a:pt x="64" y="2248"/>
                  </a:cubicBezTo>
                  <a:lnTo>
                    <a:pt x="2178" y="2248"/>
                  </a:lnTo>
                  <a:cubicBezTo>
                    <a:pt x="2262" y="2248"/>
                    <a:pt x="2330" y="2181"/>
                    <a:pt x="2330" y="2097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4" name="Freeform 58">
              <a:extLst>
                <a:ext uri="{FF2B5EF4-FFF2-40B4-BE49-F238E27FC236}">
                  <a16:creationId xmlns:a16="http://schemas.microsoft.com/office/drawing/2014/main" id="{DCAB8CAB-638D-40F7-9EB3-6CB640EAA9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062950" y="8637588"/>
              <a:ext cx="1882775" cy="1820863"/>
            </a:xfrm>
            <a:custGeom>
              <a:avLst/>
              <a:gdLst>
                <a:gd name="T0" fmla="*/ 73 w 2475"/>
                <a:gd name="T1" fmla="*/ 2265 h 2393"/>
                <a:gd name="T2" fmla="*/ 17 w 2475"/>
                <a:gd name="T3" fmla="*/ 2320 h 2393"/>
                <a:gd name="T4" fmla="*/ 73 w 2475"/>
                <a:gd name="T5" fmla="*/ 2376 h 2393"/>
                <a:gd name="T6" fmla="*/ 2313 w 2475"/>
                <a:gd name="T7" fmla="*/ 2376 h 2393"/>
                <a:gd name="T8" fmla="*/ 2458 w 2475"/>
                <a:gd name="T9" fmla="*/ 2231 h 2393"/>
                <a:gd name="T10" fmla="*/ 2458 w 2475"/>
                <a:gd name="T11" fmla="*/ 80 h 2393"/>
                <a:gd name="T12" fmla="*/ 2394 w 2475"/>
                <a:gd name="T13" fmla="*/ 16 h 2393"/>
                <a:gd name="T14" fmla="*/ 2354 w 2475"/>
                <a:gd name="T15" fmla="*/ 16 h 2393"/>
                <a:gd name="T16" fmla="*/ 2347 w 2475"/>
                <a:gd name="T17" fmla="*/ 23 h 2393"/>
                <a:gd name="T18" fmla="*/ 2347 w 2475"/>
                <a:gd name="T19" fmla="*/ 2105 h 2393"/>
                <a:gd name="T20" fmla="*/ 2187 w 2475"/>
                <a:gd name="T21" fmla="*/ 2265 h 2393"/>
                <a:gd name="T22" fmla="*/ 73 w 2475"/>
                <a:gd name="T23" fmla="*/ 2265 h 2393"/>
                <a:gd name="T24" fmla="*/ 2313 w 2475"/>
                <a:gd name="T25" fmla="*/ 2393 h 2393"/>
                <a:gd name="T26" fmla="*/ 73 w 2475"/>
                <a:gd name="T27" fmla="*/ 2393 h 2393"/>
                <a:gd name="T28" fmla="*/ 0 w 2475"/>
                <a:gd name="T29" fmla="*/ 2320 h 2393"/>
                <a:gd name="T30" fmla="*/ 73 w 2475"/>
                <a:gd name="T31" fmla="*/ 2248 h 2393"/>
                <a:gd name="T32" fmla="*/ 2187 w 2475"/>
                <a:gd name="T33" fmla="*/ 2248 h 2393"/>
                <a:gd name="T34" fmla="*/ 2330 w 2475"/>
                <a:gd name="T35" fmla="*/ 2105 h 2393"/>
                <a:gd name="T36" fmla="*/ 2330 w 2475"/>
                <a:gd name="T37" fmla="*/ 23 h 2393"/>
                <a:gd name="T38" fmla="*/ 2354 w 2475"/>
                <a:gd name="T39" fmla="*/ 0 h 2393"/>
                <a:gd name="T40" fmla="*/ 2394 w 2475"/>
                <a:gd name="T41" fmla="*/ 0 h 2393"/>
                <a:gd name="T42" fmla="*/ 2475 w 2475"/>
                <a:gd name="T43" fmla="*/ 80 h 2393"/>
                <a:gd name="T44" fmla="*/ 2475 w 2475"/>
                <a:gd name="T45" fmla="*/ 2231 h 2393"/>
                <a:gd name="T46" fmla="*/ 2313 w 2475"/>
                <a:gd name="T47" fmla="*/ 2393 h 2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75" h="2393">
                  <a:moveTo>
                    <a:pt x="73" y="2265"/>
                  </a:moveTo>
                  <a:cubicBezTo>
                    <a:pt x="42" y="2265"/>
                    <a:pt x="17" y="2290"/>
                    <a:pt x="17" y="2320"/>
                  </a:cubicBezTo>
                  <a:cubicBezTo>
                    <a:pt x="17" y="2351"/>
                    <a:pt x="42" y="2376"/>
                    <a:pt x="73" y="2376"/>
                  </a:cubicBezTo>
                  <a:lnTo>
                    <a:pt x="2313" y="2376"/>
                  </a:lnTo>
                  <a:cubicBezTo>
                    <a:pt x="2393" y="2376"/>
                    <a:pt x="2458" y="2311"/>
                    <a:pt x="2458" y="2231"/>
                  </a:cubicBezTo>
                  <a:lnTo>
                    <a:pt x="2458" y="80"/>
                  </a:lnTo>
                  <a:cubicBezTo>
                    <a:pt x="2458" y="45"/>
                    <a:pt x="2430" y="16"/>
                    <a:pt x="2394" y="16"/>
                  </a:cubicBezTo>
                  <a:lnTo>
                    <a:pt x="2354" y="16"/>
                  </a:lnTo>
                  <a:cubicBezTo>
                    <a:pt x="2350" y="16"/>
                    <a:pt x="2347" y="20"/>
                    <a:pt x="2347" y="23"/>
                  </a:cubicBezTo>
                  <a:lnTo>
                    <a:pt x="2347" y="2105"/>
                  </a:lnTo>
                  <a:cubicBezTo>
                    <a:pt x="2347" y="2193"/>
                    <a:pt x="2275" y="2265"/>
                    <a:pt x="2187" y="2265"/>
                  </a:cubicBezTo>
                  <a:lnTo>
                    <a:pt x="73" y="2265"/>
                  </a:lnTo>
                  <a:close/>
                  <a:moveTo>
                    <a:pt x="2313" y="2393"/>
                  </a:moveTo>
                  <a:lnTo>
                    <a:pt x="73" y="2393"/>
                  </a:lnTo>
                  <a:cubicBezTo>
                    <a:pt x="33" y="2393"/>
                    <a:pt x="0" y="2360"/>
                    <a:pt x="0" y="2320"/>
                  </a:cubicBezTo>
                  <a:cubicBezTo>
                    <a:pt x="0" y="2281"/>
                    <a:pt x="33" y="2248"/>
                    <a:pt x="73" y="2248"/>
                  </a:cubicBezTo>
                  <a:lnTo>
                    <a:pt x="2187" y="2248"/>
                  </a:lnTo>
                  <a:cubicBezTo>
                    <a:pt x="2266" y="2248"/>
                    <a:pt x="2330" y="2184"/>
                    <a:pt x="2330" y="2105"/>
                  </a:cubicBezTo>
                  <a:lnTo>
                    <a:pt x="2330" y="23"/>
                  </a:lnTo>
                  <a:cubicBezTo>
                    <a:pt x="2330" y="10"/>
                    <a:pt x="2341" y="0"/>
                    <a:pt x="2354" y="0"/>
                  </a:cubicBezTo>
                  <a:lnTo>
                    <a:pt x="2394" y="0"/>
                  </a:lnTo>
                  <a:cubicBezTo>
                    <a:pt x="2439" y="0"/>
                    <a:pt x="2475" y="36"/>
                    <a:pt x="2475" y="80"/>
                  </a:cubicBezTo>
                  <a:lnTo>
                    <a:pt x="2475" y="2231"/>
                  </a:lnTo>
                  <a:cubicBezTo>
                    <a:pt x="2475" y="2320"/>
                    <a:pt x="2402" y="2393"/>
                    <a:pt x="2313" y="23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5" name="Rectangle 59">
              <a:extLst>
                <a:ext uri="{FF2B5EF4-FFF2-40B4-BE49-F238E27FC236}">
                  <a16:creationId xmlns:a16="http://schemas.microsoft.com/office/drawing/2014/main" id="{5587C424-CA3F-4987-8B9E-834604288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250" y="10453688"/>
              <a:ext cx="11113" cy="1511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" name="Line 60">
              <a:extLst>
                <a:ext uri="{FF2B5EF4-FFF2-40B4-BE49-F238E27FC236}">
                  <a16:creationId xmlns:a16="http://schemas.microsoft.com/office/drawing/2014/main" id="{B5CD7A49-4B2A-41E2-A6BB-33146390CF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50325" y="11949113"/>
              <a:ext cx="1106488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" name="Freeform 80">
              <a:extLst>
                <a:ext uri="{FF2B5EF4-FFF2-40B4-BE49-F238E27FC236}">
                  <a16:creationId xmlns:a16="http://schemas.microsoft.com/office/drawing/2014/main" id="{E5E1C3E5-FF76-482F-A180-79AFA7032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3138" y="6630988"/>
              <a:ext cx="884238" cy="1317625"/>
            </a:xfrm>
            <a:custGeom>
              <a:avLst/>
              <a:gdLst>
                <a:gd name="T0" fmla="*/ 850 w 1162"/>
                <a:gd name="T1" fmla="*/ 1730 h 1730"/>
                <a:gd name="T2" fmla="*/ 215 w 1162"/>
                <a:gd name="T3" fmla="*/ 685 h 1730"/>
                <a:gd name="T4" fmla="*/ 29 w 1162"/>
                <a:gd name="T5" fmla="*/ 251 h 1730"/>
                <a:gd name="T6" fmla="*/ 172 w 1162"/>
                <a:gd name="T7" fmla="*/ 402 h 1730"/>
                <a:gd name="T8" fmla="*/ 123 w 1162"/>
                <a:gd name="T9" fmla="*/ 290 h 1730"/>
                <a:gd name="T10" fmla="*/ 71 w 1162"/>
                <a:gd name="T11" fmla="*/ 140 h 1730"/>
                <a:gd name="T12" fmla="*/ 78 w 1162"/>
                <a:gd name="T13" fmla="*/ 99 h 1730"/>
                <a:gd name="T14" fmla="*/ 114 w 1162"/>
                <a:gd name="T15" fmla="*/ 110 h 1730"/>
                <a:gd name="T16" fmla="*/ 184 w 1162"/>
                <a:gd name="T17" fmla="*/ 211 h 1730"/>
                <a:gd name="T18" fmla="*/ 254 w 1162"/>
                <a:gd name="T19" fmla="*/ 330 h 1730"/>
                <a:gd name="T20" fmla="*/ 189 w 1162"/>
                <a:gd name="T21" fmla="*/ 181 h 1730"/>
                <a:gd name="T22" fmla="*/ 166 w 1162"/>
                <a:gd name="T23" fmla="*/ 102 h 1730"/>
                <a:gd name="T24" fmla="*/ 178 w 1162"/>
                <a:gd name="T25" fmla="*/ 11 h 1730"/>
                <a:gd name="T26" fmla="*/ 227 w 1162"/>
                <a:gd name="T27" fmla="*/ 56 h 1730"/>
                <a:gd name="T28" fmla="*/ 266 w 1162"/>
                <a:gd name="T29" fmla="*/ 119 h 1730"/>
                <a:gd name="T30" fmla="*/ 336 w 1162"/>
                <a:gd name="T31" fmla="*/ 271 h 1730"/>
                <a:gd name="T32" fmla="*/ 348 w 1162"/>
                <a:gd name="T33" fmla="*/ 44 h 1730"/>
                <a:gd name="T34" fmla="*/ 459 w 1162"/>
                <a:gd name="T35" fmla="*/ 320 h 1730"/>
                <a:gd name="T36" fmla="*/ 545 w 1162"/>
                <a:gd name="T37" fmla="*/ 189 h 1730"/>
                <a:gd name="T38" fmla="*/ 537 w 1162"/>
                <a:gd name="T39" fmla="*/ 537 h 1730"/>
                <a:gd name="T40" fmla="*/ 1026 w 1162"/>
                <a:gd name="T41" fmla="*/ 1317 h 1730"/>
                <a:gd name="T42" fmla="*/ 850 w 1162"/>
                <a:gd name="T43" fmla="*/ 1730 h 1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62" h="1730">
                  <a:moveTo>
                    <a:pt x="850" y="1730"/>
                  </a:moveTo>
                  <a:cubicBezTo>
                    <a:pt x="850" y="1730"/>
                    <a:pt x="434" y="1494"/>
                    <a:pt x="215" y="685"/>
                  </a:cubicBezTo>
                  <a:cubicBezTo>
                    <a:pt x="215" y="685"/>
                    <a:pt x="0" y="292"/>
                    <a:pt x="29" y="251"/>
                  </a:cubicBezTo>
                  <a:cubicBezTo>
                    <a:pt x="58" y="210"/>
                    <a:pt x="172" y="402"/>
                    <a:pt x="172" y="402"/>
                  </a:cubicBezTo>
                  <a:cubicBezTo>
                    <a:pt x="152" y="368"/>
                    <a:pt x="138" y="327"/>
                    <a:pt x="123" y="290"/>
                  </a:cubicBezTo>
                  <a:cubicBezTo>
                    <a:pt x="102" y="241"/>
                    <a:pt x="82" y="191"/>
                    <a:pt x="71" y="140"/>
                  </a:cubicBezTo>
                  <a:cubicBezTo>
                    <a:pt x="68" y="127"/>
                    <a:pt x="65" y="108"/>
                    <a:pt x="78" y="99"/>
                  </a:cubicBezTo>
                  <a:cubicBezTo>
                    <a:pt x="91" y="91"/>
                    <a:pt x="104" y="101"/>
                    <a:pt x="114" y="110"/>
                  </a:cubicBezTo>
                  <a:cubicBezTo>
                    <a:pt x="143" y="139"/>
                    <a:pt x="162" y="177"/>
                    <a:pt x="184" y="211"/>
                  </a:cubicBezTo>
                  <a:cubicBezTo>
                    <a:pt x="208" y="250"/>
                    <a:pt x="232" y="290"/>
                    <a:pt x="254" y="330"/>
                  </a:cubicBezTo>
                  <a:cubicBezTo>
                    <a:pt x="228" y="283"/>
                    <a:pt x="206" y="233"/>
                    <a:pt x="189" y="181"/>
                  </a:cubicBezTo>
                  <a:cubicBezTo>
                    <a:pt x="180" y="155"/>
                    <a:pt x="173" y="128"/>
                    <a:pt x="166" y="102"/>
                  </a:cubicBezTo>
                  <a:cubicBezTo>
                    <a:pt x="160" y="84"/>
                    <a:pt x="133" y="0"/>
                    <a:pt x="178" y="11"/>
                  </a:cubicBezTo>
                  <a:cubicBezTo>
                    <a:pt x="199" y="17"/>
                    <a:pt x="215" y="40"/>
                    <a:pt x="227" y="56"/>
                  </a:cubicBezTo>
                  <a:cubicBezTo>
                    <a:pt x="242" y="76"/>
                    <a:pt x="254" y="97"/>
                    <a:pt x="266" y="119"/>
                  </a:cubicBezTo>
                  <a:cubicBezTo>
                    <a:pt x="293" y="168"/>
                    <a:pt x="316" y="219"/>
                    <a:pt x="336" y="271"/>
                  </a:cubicBezTo>
                  <a:cubicBezTo>
                    <a:pt x="336" y="271"/>
                    <a:pt x="297" y="62"/>
                    <a:pt x="348" y="44"/>
                  </a:cubicBezTo>
                  <a:cubicBezTo>
                    <a:pt x="400" y="25"/>
                    <a:pt x="422" y="277"/>
                    <a:pt x="459" y="320"/>
                  </a:cubicBezTo>
                  <a:cubicBezTo>
                    <a:pt x="459" y="320"/>
                    <a:pt x="494" y="191"/>
                    <a:pt x="545" y="189"/>
                  </a:cubicBezTo>
                  <a:cubicBezTo>
                    <a:pt x="596" y="187"/>
                    <a:pt x="522" y="431"/>
                    <a:pt x="537" y="537"/>
                  </a:cubicBezTo>
                  <a:cubicBezTo>
                    <a:pt x="551" y="644"/>
                    <a:pt x="623" y="887"/>
                    <a:pt x="1026" y="1317"/>
                  </a:cubicBezTo>
                  <a:cubicBezTo>
                    <a:pt x="1026" y="1317"/>
                    <a:pt x="1162" y="1699"/>
                    <a:pt x="850" y="17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" name="Freeform 81">
              <a:extLst>
                <a:ext uri="{FF2B5EF4-FFF2-40B4-BE49-F238E27FC236}">
                  <a16:creationId xmlns:a16="http://schemas.microsoft.com/office/drawing/2014/main" id="{43278D8C-BF11-4BA2-AB4A-F2BBB00516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18375" y="6630988"/>
              <a:ext cx="846138" cy="1323975"/>
            </a:xfrm>
            <a:custGeom>
              <a:avLst/>
              <a:gdLst>
                <a:gd name="T0" fmla="*/ 44 w 1113"/>
                <a:gd name="T1" fmla="*/ 255 h 1739"/>
                <a:gd name="T2" fmla="*/ 231 w 1113"/>
                <a:gd name="T3" fmla="*/ 683 h 1739"/>
                <a:gd name="T4" fmla="*/ 1020 w 1113"/>
                <a:gd name="T5" fmla="*/ 1634 h 1739"/>
                <a:gd name="T6" fmla="*/ 537 w 1113"/>
                <a:gd name="T7" fmla="*/ 538 h 1739"/>
                <a:gd name="T8" fmla="*/ 557 w 1113"/>
                <a:gd name="T9" fmla="*/ 199 h 1739"/>
                <a:gd name="T10" fmla="*/ 475 w 1113"/>
                <a:gd name="T11" fmla="*/ 322 h 1739"/>
                <a:gd name="T12" fmla="*/ 461 w 1113"/>
                <a:gd name="T13" fmla="*/ 326 h 1739"/>
                <a:gd name="T14" fmla="*/ 365 w 1113"/>
                <a:gd name="T15" fmla="*/ 52 h 1739"/>
                <a:gd name="T16" fmla="*/ 352 w 1113"/>
                <a:gd name="T17" fmla="*/ 270 h 1739"/>
                <a:gd name="T18" fmla="*/ 336 w 1113"/>
                <a:gd name="T19" fmla="*/ 274 h 1739"/>
                <a:gd name="T20" fmla="*/ 228 w 1113"/>
                <a:gd name="T21" fmla="*/ 61 h 1739"/>
                <a:gd name="T22" fmla="*/ 184 w 1113"/>
                <a:gd name="T23" fmla="*/ 19 h 1739"/>
                <a:gd name="T24" fmla="*/ 181 w 1113"/>
                <a:gd name="T25" fmla="*/ 96 h 1739"/>
                <a:gd name="T26" fmla="*/ 189 w 1113"/>
                <a:gd name="T27" fmla="*/ 126 h 1739"/>
                <a:gd name="T28" fmla="*/ 269 w 1113"/>
                <a:gd name="T29" fmla="*/ 326 h 1739"/>
                <a:gd name="T30" fmla="*/ 254 w 1113"/>
                <a:gd name="T31" fmla="*/ 334 h 1739"/>
                <a:gd name="T32" fmla="*/ 185 w 1113"/>
                <a:gd name="T33" fmla="*/ 216 h 1739"/>
                <a:gd name="T34" fmla="*/ 116 w 1113"/>
                <a:gd name="T35" fmla="*/ 116 h 1739"/>
                <a:gd name="T36" fmla="*/ 87 w 1113"/>
                <a:gd name="T37" fmla="*/ 138 h 1739"/>
                <a:gd name="T38" fmla="*/ 150 w 1113"/>
                <a:gd name="T39" fmla="*/ 315 h 1739"/>
                <a:gd name="T40" fmla="*/ 185 w 1113"/>
                <a:gd name="T41" fmla="*/ 409 h 1739"/>
                <a:gd name="T42" fmla="*/ 173 w 1113"/>
                <a:gd name="T43" fmla="*/ 406 h 1739"/>
                <a:gd name="T44" fmla="*/ 172 w 1113"/>
                <a:gd name="T45" fmla="*/ 405 h 1739"/>
                <a:gd name="T46" fmla="*/ 47 w 1113"/>
                <a:gd name="T47" fmla="*/ 253 h 1739"/>
                <a:gd name="T48" fmla="*/ 853 w 1113"/>
                <a:gd name="T49" fmla="*/ 1738 h 1739"/>
                <a:gd name="T50" fmla="*/ 30 w 1113"/>
                <a:gd name="T51" fmla="*/ 246 h 1739"/>
                <a:gd name="T52" fmla="*/ 130 w 1113"/>
                <a:gd name="T53" fmla="*/ 311 h 1739"/>
                <a:gd name="T54" fmla="*/ 70 w 1113"/>
                <a:gd name="T55" fmla="*/ 142 h 1739"/>
                <a:gd name="T56" fmla="*/ 127 w 1113"/>
                <a:gd name="T57" fmla="*/ 104 h 1739"/>
                <a:gd name="T58" fmla="*/ 195 w 1113"/>
                <a:gd name="T59" fmla="*/ 201 h 1739"/>
                <a:gd name="T60" fmla="*/ 173 w 1113"/>
                <a:gd name="T61" fmla="*/ 130 h 1739"/>
                <a:gd name="T62" fmla="*/ 165 w 1113"/>
                <a:gd name="T63" fmla="*/ 101 h 1739"/>
                <a:gd name="T64" fmla="*/ 188 w 1113"/>
                <a:gd name="T65" fmla="*/ 3 h 1739"/>
                <a:gd name="T66" fmla="*/ 242 w 1113"/>
                <a:gd name="T67" fmla="*/ 51 h 1739"/>
                <a:gd name="T68" fmla="*/ 326 w 1113"/>
                <a:gd name="T69" fmla="*/ 206 h 1739"/>
                <a:gd name="T70" fmla="*/ 373 w 1113"/>
                <a:gd name="T71" fmla="*/ 38 h 1739"/>
                <a:gd name="T72" fmla="*/ 465 w 1113"/>
                <a:gd name="T73" fmla="*/ 300 h 1739"/>
                <a:gd name="T74" fmla="*/ 569 w 1113"/>
                <a:gd name="T75" fmla="*/ 188 h 1739"/>
                <a:gd name="T76" fmla="*/ 553 w 1113"/>
                <a:gd name="T77" fmla="*/ 536 h 1739"/>
                <a:gd name="T78" fmla="*/ 1042 w 1113"/>
                <a:gd name="T79" fmla="*/ 1315 h 1739"/>
                <a:gd name="T80" fmla="*/ 858 w 1113"/>
                <a:gd name="T81" fmla="*/ 1739 h 1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13" h="1739">
                  <a:moveTo>
                    <a:pt x="47" y="253"/>
                  </a:moveTo>
                  <a:cubicBezTo>
                    <a:pt x="46" y="253"/>
                    <a:pt x="45" y="254"/>
                    <a:pt x="44" y="255"/>
                  </a:cubicBezTo>
                  <a:cubicBezTo>
                    <a:pt x="28" y="278"/>
                    <a:pt x="126" y="490"/>
                    <a:pt x="231" y="681"/>
                  </a:cubicBezTo>
                  <a:cubicBezTo>
                    <a:pt x="231" y="682"/>
                    <a:pt x="231" y="682"/>
                    <a:pt x="231" y="683"/>
                  </a:cubicBezTo>
                  <a:cubicBezTo>
                    <a:pt x="438" y="1449"/>
                    <a:pt x="826" y="1702"/>
                    <a:pt x="859" y="1722"/>
                  </a:cubicBezTo>
                  <a:cubicBezTo>
                    <a:pt x="934" y="1714"/>
                    <a:pt x="988" y="1684"/>
                    <a:pt x="1020" y="1634"/>
                  </a:cubicBezTo>
                  <a:cubicBezTo>
                    <a:pt x="1091" y="1522"/>
                    <a:pt x="1033" y="1341"/>
                    <a:pt x="1027" y="1322"/>
                  </a:cubicBezTo>
                  <a:cubicBezTo>
                    <a:pt x="655" y="926"/>
                    <a:pt x="555" y="677"/>
                    <a:pt x="537" y="538"/>
                  </a:cubicBezTo>
                  <a:cubicBezTo>
                    <a:pt x="530" y="491"/>
                    <a:pt x="540" y="420"/>
                    <a:pt x="550" y="352"/>
                  </a:cubicBezTo>
                  <a:cubicBezTo>
                    <a:pt x="559" y="287"/>
                    <a:pt x="570" y="213"/>
                    <a:pt x="557" y="199"/>
                  </a:cubicBezTo>
                  <a:cubicBezTo>
                    <a:pt x="556" y="198"/>
                    <a:pt x="555" y="198"/>
                    <a:pt x="553" y="198"/>
                  </a:cubicBezTo>
                  <a:cubicBezTo>
                    <a:pt x="516" y="199"/>
                    <a:pt x="484" y="288"/>
                    <a:pt x="475" y="322"/>
                  </a:cubicBezTo>
                  <a:cubicBezTo>
                    <a:pt x="474" y="325"/>
                    <a:pt x="472" y="328"/>
                    <a:pt x="469" y="328"/>
                  </a:cubicBezTo>
                  <a:cubicBezTo>
                    <a:pt x="466" y="329"/>
                    <a:pt x="463" y="328"/>
                    <a:pt x="461" y="326"/>
                  </a:cubicBezTo>
                  <a:cubicBezTo>
                    <a:pt x="444" y="307"/>
                    <a:pt x="432" y="256"/>
                    <a:pt x="418" y="198"/>
                  </a:cubicBezTo>
                  <a:cubicBezTo>
                    <a:pt x="404" y="138"/>
                    <a:pt x="385" y="63"/>
                    <a:pt x="365" y="52"/>
                  </a:cubicBezTo>
                  <a:cubicBezTo>
                    <a:pt x="363" y="51"/>
                    <a:pt x="361" y="51"/>
                    <a:pt x="359" y="52"/>
                  </a:cubicBezTo>
                  <a:cubicBezTo>
                    <a:pt x="329" y="63"/>
                    <a:pt x="337" y="186"/>
                    <a:pt x="352" y="270"/>
                  </a:cubicBezTo>
                  <a:cubicBezTo>
                    <a:pt x="353" y="274"/>
                    <a:pt x="351" y="278"/>
                    <a:pt x="346" y="279"/>
                  </a:cubicBezTo>
                  <a:cubicBezTo>
                    <a:pt x="342" y="280"/>
                    <a:pt x="338" y="278"/>
                    <a:pt x="336" y="274"/>
                  </a:cubicBezTo>
                  <a:cubicBezTo>
                    <a:pt x="313" y="215"/>
                    <a:pt x="291" y="167"/>
                    <a:pt x="267" y="123"/>
                  </a:cubicBezTo>
                  <a:cubicBezTo>
                    <a:pt x="255" y="102"/>
                    <a:pt x="243" y="80"/>
                    <a:pt x="228" y="61"/>
                  </a:cubicBezTo>
                  <a:lnTo>
                    <a:pt x="227" y="59"/>
                  </a:lnTo>
                  <a:cubicBezTo>
                    <a:pt x="216" y="44"/>
                    <a:pt x="201" y="24"/>
                    <a:pt x="184" y="19"/>
                  </a:cubicBezTo>
                  <a:cubicBezTo>
                    <a:pt x="176" y="17"/>
                    <a:pt x="174" y="20"/>
                    <a:pt x="173" y="20"/>
                  </a:cubicBezTo>
                  <a:cubicBezTo>
                    <a:pt x="169" y="25"/>
                    <a:pt x="164" y="41"/>
                    <a:pt x="181" y="96"/>
                  </a:cubicBezTo>
                  <a:lnTo>
                    <a:pt x="182" y="99"/>
                  </a:lnTo>
                  <a:cubicBezTo>
                    <a:pt x="184" y="108"/>
                    <a:pt x="187" y="117"/>
                    <a:pt x="189" y="126"/>
                  </a:cubicBezTo>
                  <a:cubicBezTo>
                    <a:pt x="194" y="143"/>
                    <a:pt x="199" y="161"/>
                    <a:pt x="205" y="179"/>
                  </a:cubicBezTo>
                  <a:cubicBezTo>
                    <a:pt x="223" y="232"/>
                    <a:pt x="244" y="281"/>
                    <a:pt x="269" y="326"/>
                  </a:cubicBezTo>
                  <a:cubicBezTo>
                    <a:pt x="271" y="330"/>
                    <a:pt x="270" y="335"/>
                    <a:pt x="266" y="337"/>
                  </a:cubicBezTo>
                  <a:cubicBezTo>
                    <a:pt x="262" y="340"/>
                    <a:pt x="257" y="338"/>
                    <a:pt x="254" y="334"/>
                  </a:cubicBezTo>
                  <a:cubicBezTo>
                    <a:pt x="254" y="334"/>
                    <a:pt x="254" y="334"/>
                    <a:pt x="254" y="334"/>
                  </a:cubicBezTo>
                  <a:cubicBezTo>
                    <a:pt x="232" y="294"/>
                    <a:pt x="209" y="254"/>
                    <a:pt x="185" y="216"/>
                  </a:cubicBezTo>
                  <a:cubicBezTo>
                    <a:pt x="180" y="208"/>
                    <a:pt x="175" y="200"/>
                    <a:pt x="170" y="192"/>
                  </a:cubicBezTo>
                  <a:cubicBezTo>
                    <a:pt x="154" y="165"/>
                    <a:pt x="137" y="137"/>
                    <a:pt x="116" y="116"/>
                  </a:cubicBezTo>
                  <a:cubicBezTo>
                    <a:pt x="100" y="101"/>
                    <a:pt x="93" y="105"/>
                    <a:pt x="90" y="106"/>
                  </a:cubicBezTo>
                  <a:cubicBezTo>
                    <a:pt x="82" y="112"/>
                    <a:pt x="84" y="126"/>
                    <a:pt x="87" y="138"/>
                  </a:cubicBezTo>
                  <a:cubicBezTo>
                    <a:pt x="98" y="188"/>
                    <a:pt x="116" y="235"/>
                    <a:pt x="138" y="287"/>
                  </a:cubicBezTo>
                  <a:cubicBezTo>
                    <a:pt x="142" y="296"/>
                    <a:pt x="146" y="306"/>
                    <a:pt x="150" y="315"/>
                  </a:cubicBezTo>
                  <a:cubicBezTo>
                    <a:pt x="161" y="344"/>
                    <a:pt x="173" y="373"/>
                    <a:pt x="188" y="398"/>
                  </a:cubicBezTo>
                  <a:cubicBezTo>
                    <a:pt x="190" y="402"/>
                    <a:pt x="189" y="407"/>
                    <a:pt x="185" y="409"/>
                  </a:cubicBezTo>
                  <a:cubicBezTo>
                    <a:pt x="181" y="412"/>
                    <a:pt x="176" y="411"/>
                    <a:pt x="173" y="407"/>
                  </a:cubicBezTo>
                  <a:cubicBezTo>
                    <a:pt x="173" y="407"/>
                    <a:pt x="173" y="407"/>
                    <a:pt x="173" y="406"/>
                  </a:cubicBezTo>
                  <a:lnTo>
                    <a:pt x="173" y="406"/>
                  </a:lnTo>
                  <a:cubicBezTo>
                    <a:pt x="173" y="406"/>
                    <a:pt x="173" y="406"/>
                    <a:pt x="172" y="405"/>
                  </a:cubicBezTo>
                  <a:cubicBezTo>
                    <a:pt x="128" y="332"/>
                    <a:pt x="70" y="254"/>
                    <a:pt x="48" y="253"/>
                  </a:cubicBezTo>
                  <a:cubicBezTo>
                    <a:pt x="48" y="253"/>
                    <a:pt x="48" y="253"/>
                    <a:pt x="47" y="253"/>
                  </a:cubicBezTo>
                  <a:close/>
                  <a:moveTo>
                    <a:pt x="858" y="1739"/>
                  </a:moveTo>
                  <a:cubicBezTo>
                    <a:pt x="856" y="1739"/>
                    <a:pt x="855" y="1738"/>
                    <a:pt x="853" y="1738"/>
                  </a:cubicBezTo>
                  <a:cubicBezTo>
                    <a:pt x="849" y="1735"/>
                    <a:pt x="433" y="1491"/>
                    <a:pt x="216" y="688"/>
                  </a:cubicBezTo>
                  <a:cubicBezTo>
                    <a:pt x="178" y="620"/>
                    <a:pt x="0" y="289"/>
                    <a:pt x="30" y="246"/>
                  </a:cubicBezTo>
                  <a:cubicBezTo>
                    <a:pt x="35" y="240"/>
                    <a:pt x="41" y="237"/>
                    <a:pt x="48" y="237"/>
                  </a:cubicBezTo>
                  <a:cubicBezTo>
                    <a:pt x="70" y="237"/>
                    <a:pt x="102" y="273"/>
                    <a:pt x="130" y="311"/>
                  </a:cubicBezTo>
                  <a:cubicBezTo>
                    <a:pt x="128" y="305"/>
                    <a:pt x="125" y="299"/>
                    <a:pt x="123" y="293"/>
                  </a:cubicBezTo>
                  <a:cubicBezTo>
                    <a:pt x="101" y="240"/>
                    <a:pt x="82" y="192"/>
                    <a:pt x="70" y="142"/>
                  </a:cubicBezTo>
                  <a:cubicBezTo>
                    <a:pt x="68" y="131"/>
                    <a:pt x="62" y="104"/>
                    <a:pt x="82" y="92"/>
                  </a:cubicBezTo>
                  <a:cubicBezTo>
                    <a:pt x="91" y="87"/>
                    <a:pt x="106" y="84"/>
                    <a:pt x="127" y="104"/>
                  </a:cubicBezTo>
                  <a:cubicBezTo>
                    <a:pt x="151" y="127"/>
                    <a:pt x="168" y="156"/>
                    <a:pt x="185" y="184"/>
                  </a:cubicBezTo>
                  <a:cubicBezTo>
                    <a:pt x="188" y="190"/>
                    <a:pt x="192" y="195"/>
                    <a:pt x="195" y="201"/>
                  </a:cubicBezTo>
                  <a:cubicBezTo>
                    <a:pt x="193" y="195"/>
                    <a:pt x="191" y="190"/>
                    <a:pt x="189" y="184"/>
                  </a:cubicBezTo>
                  <a:cubicBezTo>
                    <a:pt x="183" y="166"/>
                    <a:pt x="178" y="148"/>
                    <a:pt x="173" y="130"/>
                  </a:cubicBezTo>
                  <a:cubicBezTo>
                    <a:pt x="171" y="122"/>
                    <a:pt x="168" y="113"/>
                    <a:pt x="166" y="104"/>
                  </a:cubicBezTo>
                  <a:lnTo>
                    <a:pt x="165" y="101"/>
                  </a:lnTo>
                  <a:cubicBezTo>
                    <a:pt x="154" y="67"/>
                    <a:pt x="145" y="26"/>
                    <a:pt x="161" y="9"/>
                  </a:cubicBezTo>
                  <a:cubicBezTo>
                    <a:pt x="165" y="4"/>
                    <a:pt x="174" y="0"/>
                    <a:pt x="188" y="3"/>
                  </a:cubicBezTo>
                  <a:cubicBezTo>
                    <a:pt x="211" y="9"/>
                    <a:pt x="228" y="32"/>
                    <a:pt x="241" y="49"/>
                  </a:cubicBezTo>
                  <a:lnTo>
                    <a:pt x="242" y="51"/>
                  </a:lnTo>
                  <a:cubicBezTo>
                    <a:pt x="257" y="71"/>
                    <a:pt x="270" y="94"/>
                    <a:pt x="281" y="115"/>
                  </a:cubicBezTo>
                  <a:cubicBezTo>
                    <a:pt x="297" y="143"/>
                    <a:pt x="311" y="173"/>
                    <a:pt x="326" y="206"/>
                  </a:cubicBezTo>
                  <a:cubicBezTo>
                    <a:pt x="318" y="140"/>
                    <a:pt x="316" y="50"/>
                    <a:pt x="354" y="36"/>
                  </a:cubicBezTo>
                  <a:cubicBezTo>
                    <a:pt x="360" y="34"/>
                    <a:pt x="367" y="34"/>
                    <a:pt x="373" y="38"/>
                  </a:cubicBezTo>
                  <a:cubicBezTo>
                    <a:pt x="400" y="52"/>
                    <a:pt x="417" y="121"/>
                    <a:pt x="434" y="194"/>
                  </a:cubicBezTo>
                  <a:cubicBezTo>
                    <a:pt x="444" y="234"/>
                    <a:pt x="454" y="276"/>
                    <a:pt x="465" y="300"/>
                  </a:cubicBezTo>
                  <a:cubicBezTo>
                    <a:pt x="477" y="262"/>
                    <a:pt x="508" y="183"/>
                    <a:pt x="553" y="181"/>
                  </a:cubicBezTo>
                  <a:cubicBezTo>
                    <a:pt x="559" y="181"/>
                    <a:pt x="565" y="183"/>
                    <a:pt x="569" y="188"/>
                  </a:cubicBezTo>
                  <a:cubicBezTo>
                    <a:pt x="587" y="207"/>
                    <a:pt x="580" y="264"/>
                    <a:pt x="567" y="354"/>
                  </a:cubicBezTo>
                  <a:cubicBezTo>
                    <a:pt x="557" y="419"/>
                    <a:pt x="547" y="491"/>
                    <a:pt x="553" y="536"/>
                  </a:cubicBezTo>
                  <a:cubicBezTo>
                    <a:pt x="571" y="673"/>
                    <a:pt x="671" y="918"/>
                    <a:pt x="1040" y="1312"/>
                  </a:cubicBezTo>
                  <a:cubicBezTo>
                    <a:pt x="1041" y="1313"/>
                    <a:pt x="1042" y="1313"/>
                    <a:pt x="1042" y="1315"/>
                  </a:cubicBezTo>
                  <a:cubicBezTo>
                    <a:pt x="1045" y="1323"/>
                    <a:pt x="1113" y="1518"/>
                    <a:pt x="1034" y="1643"/>
                  </a:cubicBezTo>
                  <a:cubicBezTo>
                    <a:pt x="999" y="1698"/>
                    <a:pt x="940" y="1731"/>
                    <a:pt x="858" y="1739"/>
                  </a:cubicBezTo>
                  <a:cubicBezTo>
                    <a:pt x="858" y="1739"/>
                    <a:pt x="858" y="1739"/>
                    <a:pt x="858" y="17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" name="Freeform 82">
              <a:extLst>
                <a:ext uri="{FF2B5EF4-FFF2-40B4-BE49-F238E27FC236}">
                  <a16:creationId xmlns:a16="http://schemas.microsoft.com/office/drawing/2014/main" id="{0258AB87-F5DE-4B2D-A1D9-53C13DAB4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0513" y="7654925"/>
              <a:ext cx="184150" cy="293688"/>
            </a:xfrm>
            <a:custGeom>
              <a:avLst/>
              <a:gdLst>
                <a:gd name="T0" fmla="*/ 242 w 242"/>
                <a:gd name="T1" fmla="*/ 0 h 386"/>
                <a:gd name="T2" fmla="*/ 0 w 242"/>
                <a:gd name="T3" fmla="*/ 328 h 386"/>
                <a:gd name="T4" fmla="*/ 79 w 242"/>
                <a:gd name="T5" fmla="*/ 386 h 386"/>
                <a:gd name="T6" fmla="*/ 172 w 242"/>
                <a:gd name="T7" fmla="*/ 361 h 386"/>
                <a:gd name="T8" fmla="*/ 242 w 242"/>
                <a:gd name="T9" fmla="*/ 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2" h="386">
                  <a:moveTo>
                    <a:pt x="242" y="0"/>
                  </a:moveTo>
                  <a:cubicBezTo>
                    <a:pt x="242" y="0"/>
                    <a:pt x="132" y="241"/>
                    <a:pt x="0" y="328"/>
                  </a:cubicBezTo>
                  <a:cubicBezTo>
                    <a:pt x="48" y="369"/>
                    <a:pt x="79" y="386"/>
                    <a:pt x="79" y="386"/>
                  </a:cubicBezTo>
                  <a:cubicBezTo>
                    <a:pt x="116" y="383"/>
                    <a:pt x="147" y="374"/>
                    <a:pt x="172" y="361"/>
                  </a:cubicBezTo>
                  <a:lnTo>
                    <a:pt x="2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E07E013-693E-44C9-BD7D-A536F8EDE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4920" y="6847461"/>
              <a:ext cx="151186" cy="188338"/>
            </a:xfrm>
            <a:custGeom>
              <a:avLst/>
              <a:gdLst>
                <a:gd name="connsiteX0" fmla="*/ 46650 w 151186"/>
                <a:gd name="connsiteY0" fmla="*/ 54830 h 188338"/>
                <a:gd name="connsiteX1" fmla="*/ 55804 w 151186"/>
                <a:gd name="connsiteY1" fmla="*/ 54830 h 188338"/>
                <a:gd name="connsiteX2" fmla="*/ 55804 w 151186"/>
                <a:gd name="connsiteY2" fmla="*/ 63127 h 188338"/>
                <a:gd name="connsiteX3" fmla="*/ 12324 w 151186"/>
                <a:gd name="connsiteY3" fmla="*/ 182304 h 188338"/>
                <a:gd name="connsiteX4" fmla="*/ 6220 w 151186"/>
                <a:gd name="connsiteY4" fmla="*/ 188338 h 188338"/>
                <a:gd name="connsiteX5" fmla="*/ 118 w 151186"/>
                <a:gd name="connsiteY5" fmla="*/ 181550 h 188338"/>
                <a:gd name="connsiteX6" fmla="*/ 46650 w 151186"/>
                <a:gd name="connsiteY6" fmla="*/ 54830 h 188338"/>
                <a:gd name="connsiteX7" fmla="*/ 147176 w 151186"/>
                <a:gd name="connsiteY7" fmla="*/ 195 h 188338"/>
                <a:gd name="connsiteX8" fmla="*/ 150992 w 151186"/>
                <a:gd name="connsiteY8" fmla="*/ 8659 h 188338"/>
                <a:gd name="connsiteX9" fmla="*/ 124280 w 151186"/>
                <a:gd name="connsiteY9" fmla="*/ 117915 h 188338"/>
                <a:gd name="connsiteX10" fmla="*/ 118174 w 151186"/>
                <a:gd name="connsiteY10" fmla="*/ 124839 h 188338"/>
                <a:gd name="connsiteX11" fmla="*/ 112068 w 151186"/>
                <a:gd name="connsiteY11" fmla="*/ 117915 h 188338"/>
                <a:gd name="connsiteX12" fmla="*/ 138782 w 151186"/>
                <a:gd name="connsiteY12" fmla="*/ 4042 h 188338"/>
                <a:gd name="connsiteX13" fmla="*/ 147176 w 151186"/>
                <a:gd name="connsiteY13" fmla="*/ 195 h 18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1186" h="188338">
                  <a:moveTo>
                    <a:pt x="46650" y="54830"/>
                  </a:moveTo>
                  <a:cubicBezTo>
                    <a:pt x="48940" y="51813"/>
                    <a:pt x="53516" y="51813"/>
                    <a:pt x="55804" y="54830"/>
                  </a:cubicBezTo>
                  <a:cubicBezTo>
                    <a:pt x="58092" y="57093"/>
                    <a:pt x="58092" y="60865"/>
                    <a:pt x="55804" y="63127"/>
                  </a:cubicBezTo>
                  <a:cubicBezTo>
                    <a:pt x="55804" y="63882"/>
                    <a:pt x="16138" y="104613"/>
                    <a:pt x="12324" y="182304"/>
                  </a:cubicBezTo>
                  <a:cubicBezTo>
                    <a:pt x="12324" y="185321"/>
                    <a:pt x="9272" y="188338"/>
                    <a:pt x="6220" y="188338"/>
                  </a:cubicBezTo>
                  <a:cubicBezTo>
                    <a:pt x="2406" y="187584"/>
                    <a:pt x="-644" y="184567"/>
                    <a:pt x="118" y="181550"/>
                  </a:cubicBezTo>
                  <a:cubicBezTo>
                    <a:pt x="3932" y="99333"/>
                    <a:pt x="45124" y="56339"/>
                    <a:pt x="46650" y="54830"/>
                  </a:cubicBezTo>
                  <a:close/>
                  <a:moveTo>
                    <a:pt x="147176" y="195"/>
                  </a:moveTo>
                  <a:cubicBezTo>
                    <a:pt x="150230" y="1734"/>
                    <a:pt x="151756" y="5581"/>
                    <a:pt x="150992" y="8659"/>
                  </a:cubicBezTo>
                  <a:cubicBezTo>
                    <a:pt x="125042" y="81753"/>
                    <a:pt x="124280" y="117915"/>
                    <a:pt x="124280" y="117915"/>
                  </a:cubicBezTo>
                  <a:cubicBezTo>
                    <a:pt x="124280" y="121762"/>
                    <a:pt x="121990" y="124839"/>
                    <a:pt x="118174" y="124839"/>
                  </a:cubicBezTo>
                  <a:cubicBezTo>
                    <a:pt x="114358" y="124839"/>
                    <a:pt x="112068" y="121762"/>
                    <a:pt x="112068" y="117915"/>
                  </a:cubicBezTo>
                  <a:cubicBezTo>
                    <a:pt x="112068" y="116376"/>
                    <a:pt x="112068" y="80214"/>
                    <a:pt x="138782" y="4042"/>
                  </a:cubicBezTo>
                  <a:cubicBezTo>
                    <a:pt x="140308" y="965"/>
                    <a:pt x="143360" y="-574"/>
                    <a:pt x="147176" y="1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" name="Freeform 86">
              <a:extLst>
                <a:ext uri="{FF2B5EF4-FFF2-40B4-BE49-F238E27FC236}">
                  <a16:creationId xmlns:a16="http://schemas.microsoft.com/office/drawing/2014/main" id="{3B26C68F-9B24-4883-B86E-6334E1AA7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2100" y="6419850"/>
              <a:ext cx="468313" cy="1239838"/>
            </a:xfrm>
            <a:custGeom>
              <a:avLst/>
              <a:gdLst>
                <a:gd name="T0" fmla="*/ 0 w 617"/>
                <a:gd name="T1" fmla="*/ 1218 h 1630"/>
                <a:gd name="T2" fmla="*/ 150 w 617"/>
                <a:gd name="T3" fmla="*/ 496 h 1630"/>
                <a:gd name="T4" fmla="*/ 130 w 617"/>
                <a:gd name="T5" fmla="*/ 251 h 1630"/>
                <a:gd name="T6" fmla="*/ 271 w 617"/>
                <a:gd name="T7" fmla="*/ 47 h 1630"/>
                <a:gd name="T8" fmla="*/ 515 w 617"/>
                <a:gd name="T9" fmla="*/ 303 h 1630"/>
                <a:gd name="T10" fmla="*/ 432 w 617"/>
                <a:gd name="T11" fmla="*/ 1355 h 1630"/>
                <a:gd name="T12" fmla="*/ 0 w 617"/>
                <a:gd name="T13" fmla="*/ 1218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7" h="1630">
                  <a:moveTo>
                    <a:pt x="0" y="1218"/>
                  </a:moveTo>
                  <a:cubicBezTo>
                    <a:pt x="0" y="1218"/>
                    <a:pt x="137" y="992"/>
                    <a:pt x="150" y="496"/>
                  </a:cubicBezTo>
                  <a:cubicBezTo>
                    <a:pt x="152" y="414"/>
                    <a:pt x="143" y="332"/>
                    <a:pt x="130" y="251"/>
                  </a:cubicBezTo>
                  <a:cubicBezTo>
                    <a:pt x="118" y="181"/>
                    <a:pt x="127" y="78"/>
                    <a:pt x="271" y="47"/>
                  </a:cubicBezTo>
                  <a:cubicBezTo>
                    <a:pt x="495" y="0"/>
                    <a:pt x="515" y="303"/>
                    <a:pt x="515" y="303"/>
                  </a:cubicBezTo>
                  <a:cubicBezTo>
                    <a:pt x="515" y="303"/>
                    <a:pt x="617" y="939"/>
                    <a:pt x="432" y="1355"/>
                  </a:cubicBezTo>
                  <a:cubicBezTo>
                    <a:pt x="432" y="1355"/>
                    <a:pt x="78" y="1630"/>
                    <a:pt x="0" y="12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" name="Freeform 87">
              <a:extLst>
                <a:ext uri="{FF2B5EF4-FFF2-40B4-BE49-F238E27FC236}">
                  <a16:creationId xmlns:a16="http://schemas.microsoft.com/office/drawing/2014/main" id="{0927EDB7-9265-4F4B-82CA-F4747371E8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74163" y="6440488"/>
              <a:ext cx="481013" cy="1096963"/>
            </a:xfrm>
            <a:custGeom>
              <a:avLst/>
              <a:gdLst>
                <a:gd name="T0" fmla="*/ 18 w 632"/>
                <a:gd name="T1" fmla="*/ 1192 h 1443"/>
                <a:gd name="T2" fmla="*/ 151 w 632"/>
                <a:gd name="T3" fmla="*/ 1399 h 1443"/>
                <a:gd name="T4" fmla="*/ 434 w 632"/>
                <a:gd name="T5" fmla="*/ 1323 h 1443"/>
                <a:gd name="T6" fmla="*/ 515 w 632"/>
                <a:gd name="T7" fmla="*/ 277 h 1443"/>
                <a:gd name="T8" fmla="*/ 417 w 632"/>
                <a:gd name="T9" fmla="*/ 54 h 1443"/>
                <a:gd name="T10" fmla="*/ 282 w 632"/>
                <a:gd name="T11" fmla="*/ 28 h 1443"/>
                <a:gd name="T12" fmla="*/ 147 w 632"/>
                <a:gd name="T13" fmla="*/ 223 h 1443"/>
                <a:gd name="T14" fmla="*/ 167 w 632"/>
                <a:gd name="T15" fmla="*/ 469 h 1443"/>
                <a:gd name="T16" fmla="*/ 18 w 632"/>
                <a:gd name="T17" fmla="*/ 1192 h 1443"/>
                <a:gd name="T18" fmla="*/ 212 w 632"/>
                <a:gd name="T19" fmla="*/ 1427 h 1443"/>
                <a:gd name="T20" fmla="*/ 145 w 632"/>
                <a:gd name="T21" fmla="*/ 1415 h 1443"/>
                <a:gd name="T22" fmla="*/ 1 w 632"/>
                <a:gd name="T23" fmla="*/ 1193 h 1443"/>
                <a:gd name="T24" fmla="*/ 0 w 632"/>
                <a:gd name="T25" fmla="*/ 1189 h 1443"/>
                <a:gd name="T26" fmla="*/ 2 w 632"/>
                <a:gd name="T27" fmla="*/ 1187 h 1443"/>
                <a:gd name="T28" fmla="*/ 150 w 632"/>
                <a:gd name="T29" fmla="*/ 468 h 1443"/>
                <a:gd name="T30" fmla="*/ 130 w 632"/>
                <a:gd name="T31" fmla="*/ 225 h 1443"/>
                <a:gd name="T32" fmla="*/ 278 w 632"/>
                <a:gd name="T33" fmla="*/ 12 h 1443"/>
                <a:gd name="T34" fmla="*/ 427 w 632"/>
                <a:gd name="T35" fmla="*/ 40 h 1443"/>
                <a:gd name="T36" fmla="*/ 532 w 632"/>
                <a:gd name="T37" fmla="*/ 275 h 1443"/>
                <a:gd name="T38" fmla="*/ 449 w 632"/>
                <a:gd name="T39" fmla="*/ 1332 h 1443"/>
                <a:gd name="T40" fmla="*/ 448 w 632"/>
                <a:gd name="T41" fmla="*/ 1334 h 1443"/>
                <a:gd name="T42" fmla="*/ 446 w 632"/>
                <a:gd name="T43" fmla="*/ 1335 h 1443"/>
                <a:gd name="T44" fmla="*/ 212 w 632"/>
                <a:gd name="T45" fmla="*/ 1427 h 1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2" h="1443">
                  <a:moveTo>
                    <a:pt x="18" y="1192"/>
                  </a:moveTo>
                  <a:cubicBezTo>
                    <a:pt x="40" y="1305"/>
                    <a:pt x="84" y="1374"/>
                    <a:pt x="151" y="1399"/>
                  </a:cubicBezTo>
                  <a:cubicBezTo>
                    <a:pt x="268" y="1443"/>
                    <a:pt x="417" y="1336"/>
                    <a:pt x="434" y="1323"/>
                  </a:cubicBezTo>
                  <a:cubicBezTo>
                    <a:pt x="615" y="914"/>
                    <a:pt x="516" y="283"/>
                    <a:pt x="515" y="277"/>
                  </a:cubicBezTo>
                  <a:cubicBezTo>
                    <a:pt x="515" y="275"/>
                    <a:pt x="504" y="120"/>
                    <a:pt x="417" y="54"/>
                  </a:cubicBezTo>
                  <a:cubicBezTo>
                    <a:pt x="380" y="26"/>
                    <a:pt x="335" y="17"/>
                    <a:pt x="282" y="28"/>
                  </a:cubicBezTo>
                  <a:cubicBezTo>
                    <a:pt x="148" y="57"/>
                    <a:pt x="135" y="150"/>
                    <a:pt x="147" y="223"/>
                  </a:cubicBezTo>
                  <a:cubicBezTo>
                    <a:pt x="163" y="316"/>
                    <a:pt x="169" y="395"/>
                    <a:pt x="167" y="469"/>
                  </a:cubicBezTo>
                  <a:cubicBezTo>
                    <a:pt x="155" y="933"/>
                    <a:pt x="33" y="1164"/>
                    <a:pt x="18" y="1192"/>
                  </a:cubicBezTo>
                  <a:close/>
                  <a:moveTo>
                    <a:pt x="212" y="1427"/>
                  </a:moveTo>
                  <a:cubicBezTo>
                    <a:pt x="190" y="1427"/>
                    <a:pt x="167" y="1423"/>
                    <a:pt x="145" y="1415"/>
                  </a:cubicBezTo>
                  <a:cubicBezTo>
                    <a:pt x="72" y="1388"/>
                    <a:pt x="24" y="1313"/>
                    <a:pt x="1" y="1193"/>
                  </a:cubicBezTo>
                  <a:lnTo>
                    <a:pt x="0" y="1189"/>
                  </a:lnTo>
                  <a:lnTo>
                    <a:pt x="2" y="1187"/>
                  </a:lnTo>
                  <a:cubicBezTo>
                    <a:pt x="3" y="1184"/>
                    <a:pt x="137" y="957"/>
                    <a:pt x="150" y="468"/>
                  </a:cubicBezTo>
                  <a:cubicBezTo>
                    <a:pt x="152" y="395"/>
                    <a:pt x="146" y="318"/>
                    <a:pt x="130" y="225"/>
                  </a:cubicBezTo>
                  <a:cubicBezTo>
                    <a:pt x="119" y="160"/>
                    <a:pt x="124" y="45"/>
                    <a:pt x="278" y="12"/>
                  </a:cubicBezTo>
                  <a:cubicBezTo>
                    <a:pt x="336" y="0"/>
                    <a:pt x="386" y="9"/>
                    <a:pt x="427" y="40"/>
                  </a:cubicBezTo>
                  <a:cubicBezTo>
                    <a:pt x="520" y="111"/>
                    <a:pt x="531" y="268"/>
                    <a:pt x="532" y="275"/>
                  </a:cubicBezTo>
                  <a:cubicBezTo>
                    <a:pt x="533" y="281"/>
                    <a:pt x="632" y="918"/>
                    <a:pt x="449" y="1332"/>
                  </a:cubicBezTo>
                  <a:lnTo>
                    <a:pt x="448" y="1334"/>
                  </a:lnTo>
                  <a:lnTo>
                    <a:pt x="446" y="1335"/>
                  </a:lnTo>
                  <a:cubicBezTo>
                    <a:pt x="440" y="1339"/>
                    <a:pt x="327" y="1427"/>
                    <a:pt x="212" y="14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" name="Freeform 88">
              <a:extLst>
                <a:ext uri="{FF2B5EF4-FFF2-40B4-BE49-F238E27FC236}">
                  <a16:creationId xmlns:a16="http://schemas.microsoft.com/office/drawing/2014/main" id="{0892F2FF-D732-475C-B69F-68A956234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8775" y="7380288"/>
              <a:ext cx="285750" cy="138113"/>
            </a:xfrm>
            <a:custGeom>
              <a:avLst/>
              <a:gdLst>
                <a:gd name="T0" fmla="*/ 343 w 375"/>
                <a:gd name="T1" fmla="*/ 93 h 182"/>
                <a:gd name="T2" fmla="*/ 375 w 375"/>
                <a:gd name="T3" fmla="*/ 12 h 182"/>
                <a:gd name="T4" fmla="*/ 41 w 375"/>
                <a:gd name="T5" fmla="*/ 0 h 182"/>
                <a:gd name="T6" fmla="*/ 142 w 375"/>
                <a:gd name="T7" fmla="*/ 182 h 182"/>
                <a:gd name="T8" fmla="*/ 343 w 375"/>
                <a:gd name="T9" fmla="*/ 9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182">
                  <a:moveTo>
                    <a:pt x="343" y="93"/>
                  </a:moveTo>
                  <a:cubicBezTo>
                    <a:pt x="355" y="67"/>
                    <a:pt x="365" y="40"/>
                    <a:pt x="375" y="12"/>
                  </a:cubicBezTo>
                  <a:cubicBezTo>
                    <a:pt x="223" y="34"/>
                    <a:pt x="41" y="0"/>
                    <a:pt x="41" y="0"/>
                  </a:cubicBezTo>
                  <a:cubicBezTo>
                    <a:pt x="0" y="55"/>
                    <a:pt x="82" y="134"/>
                    <a:pt x="142" y="182"/>
                  </a:cubicBezTo>
                  <a:cubicBezTo>
                    <a:pt x="246" y="169"/>
                    <a:pt x="343" y="93"/>
                    <a:pt x="343" y="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6557FEB-9EBB-48C4-A3B3-7821D9DA6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0203" y="6385660"/>
              <a:ext cx="333694" cy="264541"/>
            </a:xfrm>
            <a:custGeom>
              <a:avLst/>
              <a:gdLst>
                <a:gd name="connsiteX0" fmla="*/ 122980 w 333694"/>
                <a:gd name="connsiteY0" fmla="*/ 1613 h 264541"/>
                <a:gd name="connsiteX1" fmla="*/ 125260 w 333694"/>
                <a:gd name="connsiteY1" fmla="*/ 1613 h 264541"/>
                <a:gd name="connsiteX2" fmla="*/ 167050 w 333694"/>
                <a:gd name="connsiteY2" fmla="*/ 38857 h 264541"/>
                <a:gd name="connsiteX3" fmla="*/ 171608 w 333694"/>
                <a:gd name="connsiteY3" fmla="*/ 210634 h 264541"/>
                <a:gd name="connsiteX4" fmla="*/ 131338 w 333694"/>
                <a:gd name="connsiteY4" fmla="*/ 250918 h 264541"/>
                <a:gd name="connsiteX5" fmla="*/ 129058 w 333694"/>
                <a:gd name="connsiteY5" fmla="*/ 250918 h 264541"/>
                <a:gd name="connsiteX6" fmla="*/ 100186 w 333694"/>
                <a:gd name="connsiteY6" fmla="*/ 240182 h 264541"/>
                <a:gd name="connsiteX7" fmla="*/ 93156 w 333694"/>
                <a:gd name="connsiteY7" fmla="*/ 225342 h 264541"/>
                <a:gd name="connsiteX8" fmla="*/ 84066 w 333694"/>
                <a:gd name="connsiteY8" fmla="*/ 251287 h 264541"/>
                <a:gd name="connsiteX9" fmla="*/ 56522 w 333694"/>
                <a:gd name="connsiteY9" fmla="*/ 264441 h 264541"/>
                <a:gd name="connsiteX10" fmla="*/ 13058 w 333694"/>
                <a:gd name="connsiteY10" fmla="*/ 228600 h 264541"/>
                <a:gd name="connsiteX11" fmla="*/ 96 w 333694"/>
                <a:gd name="connsiteY11" fmla="*/ 56258 h 264541"/>
                <a:gd name="connsiteX12" fmla="*/ 38222 w 333694"/>
                <a:gd name="connsiteY12" fmla="*/ 15078 h 264541"/>
                <a:gd name="connsiteX13" fmla="*/ 81684 w 333694"/>
                <a:gd name="connsiteY13" fmla="*/ 50920 h 264541"/>
                <a:gd name="connsiteX14" fmla="*/ 84594 w 333694"/>
                <a:gd name="connsiteY14" fmla="*/ 92023 h 264541"/>
                <a:gd name="connsiteX15" fmla="*/ 83468 w 333694"/>
                <a:gd name="connsiteY15" fmla="*/ 41137 h 264541"/>
                <a:gd name="connsiteX16" fmla="*/ 122980 w 333694"/>
                <a:gd name="connsiteY16" fmla="*/ 1613 h 264541"/>
                <a:gd name="connsiteX17" fmla="*/ 208288 w 333694"/>
                <a:gd name="connsiteY17" fmla="*/ 24 h 264541"/>
                <a:gd name="connsiteX18" fmla="*/ 248896 w 333694"/>
                <a:gd name="connsiteY18" fmla="*/ 38028 h 264541"/>
                <a:gd name="connsiteX19" fmla="*/ 250664 w 333694"/>
                <a:gd name="connsiteY19" fmla="*/ 105360 h 264541"/>
                <a:gd name="connsiteX20" fmla="*/ 252998 w 333694"/>
                <a:gd name="connsiteY20" fmla="*/ 46793 h 264541"/>
                <a:gd name="connsiteX21" fmla="*/ 294820 w 333694"/>
                <a:gd name="connsiteY21" fmla="*/ 9549 h 264541"/>
                <a:gd name="connsiteX22" fmla="*/ 333602 w 333694"/>
                <a:gd name="connsiteY22" fmla="*/ 49833 h 264541"/>
                <a:gd name="connsiteX23" fmla="*/ 326758 w 333694"/>
                <a:gd name="connsiteY23" fmla="*/ 221610 h 264541"/>
                <a:gd name="connsiteX24" fmla="*/ 284936 w 333694"/>
                <a:gd name="connsiteY24" fmla="*/ 258854 h 264541"/>
                <a:gd name="connsiteX25" fmla="*/ 256420 w 333694"/>
                <a:gd name="connsiteY25" fmla="*/ 246408 h 264541"/>
                <a:gd name="connsiteX26" fmla="*/ 247994 w 333694"/>
                <a:gd name="connsiteY26" fmla="*/ 223558 h 264541"/>
                <a:gd name="connsiteX27" fmla="*/ 242598 w 333694"/>
                <a:gd name="connsiteY27" fmla="*/ 237263 h 264541"/>
                <a:gd name="connsiteX28" fmla="*/ 214304 w 333694"/>
                <a:gd name="connsiteY28" fmla="*/ 249329 h 264541"/>
                <a:gd name="connsiteX29" fmla="*/ 172946 w 333694"/>
                <a:gd name="connsiteY29" fmla="*/ 211325 h 264541"/>
                <a:gd name="connsiteX30" fmla="*/ 169186 w 333694"/>
                <a:gd name="connsiteY30" fmla="*/ 39548 h 264541"/>
                <a:gd name="connsiteX31" fmla="*/ 208288 w 333694"/>
                <a:gd name="connsiteY31" fmla="*/ 24 h 26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3694" h="264541">
                  <a:moveTo>
                    <a:pt x="122980" y="1613"/>
                  </a:moveTo>
                  <a:lnTo>
                    <a:pt x="125260" y="1613"/>
                  </a:lnTo>
                  <a:cubicBezTo>
                    <a:pt x="147294" y="853"/>
                    <a:pt x="166290" y="17575"/>
                    <a:pt x="167050" y="38857"/>
                  </a:cubicBezTo>
                  <a:lnTo>
                    <a:pt x="171608" y="210634"/>
                  </a:lnTo>
                  <a:cubicBezTo>
                    <a:pt x="171608" y="232676"/>
                    <a:pt x="154132" y="250158"/>
                    <a:pt x="131338" y="250918"/>
                  </a:cubicBezTo>
                  <a:lnTo>
                    <a:pt x="129058" y="250918"/>
                  </a:lnTo>
                  <a:cubicBezTo>
                    <a:pt x="118040" y="251298"/>
                    <a:pt x="107784" y="247118"/>
                    <a:pt x="100186" y="240182"/>
                  </a:cubicBezTo>
                  <a:lnTo>
                    <a:pt x="93156" y="225342"/>
                  </a:lnTo>
                  <a:lnTo>
                    <a:pt x="84066" y="251287"/>
                  </a:lnTo>
                  <a:cubicBezTo>
                    <a:pt x="77300" y="258722"/>
                    <a:pt x="67578" y="263678"/>
                    <a:pt x="56522" y="264441"/>
                  </a:cubicBezTo>
                  <a:cubicBezTo>
                    <a:pt x="33646" y="265966"/>
                    <a:pt x="14584" y="249952"/>
                    <a:pt x="13058" y="228600"/>
                  </a:cubicBezTo>
                  <a:lnTo>
                    <a:pt x="96" y="56258"/>
                  </a:lnTo>
                  <a:cubicBezTo>
                    <a:pt x="-1428" y="34905"/>
                    <a:pt x="15346" y="16604"/>
                    <a:pt x="38222" y="15078"/>
                  </a:cubicBezTo>
                  <a:cubicBezTo>
                    <a:pt x="60334" y="13553"/>
                    <a:pt x="80158" y="29567"/>
                    <a:pt x="81684" y="50920"/>
                  </a:cubicBezTo>
                  <a:lnTo>
                    <a:pt x="84594" y="92023"/>
                  </a:lnTo>
                  <a:lnTo>
                    <a:pt x="83468" y="41137"/>
                  </a:lnTo>
                  <a:cubicBezTo>
                    <a:pt x="82708" y="19855"/>
                    <a:pt x="100186" y="1613"/>
                    <a:pt x="122980" y="1613"/>
                  </a:cubicBezTo>
                  <a:close/>
                  <a:moveTo>
                    <a:pt x="208288" y="24"/>
                  </a:moveTo>
                  <a:cubicBezTo>
                    <a:pt x="230096" y="-736"/>
                    <a:pt x="248896" y="15986"/>
                    <a:pt x="248896" y="38028"/>
                  </a:cubicBezTo>
                  <a:lnTo>
                    <a:pt x="250664" y="105360"/>
                  </a:lnTo>
                  <a:lnTo>
                    <a:pt x="252998" y="46793"/>
                  </a:lnTo>
                  <a:cubicBezTo>
                    <a:pt x="253758" y="25511"/>
                    <a:pt x="272768" y="8789"/>
                    <a:pt x="294820" y="9549"/>
                  </a:cubicBezTo>
                  <a:cubicBezTo>
                    <a:pt x="317632" y="10309"/>
                    <a:pt x="335122" y="28551"/>
                    <a:pt x="333602" y="49833"/>
                  </a:cubicBezTo>
                  <a:lnTo>
                    <a:pt x="326758" y="221610"/>
                  </a:lnTo>
                  <a:cubicBezTo>
                    <a:pt x="325998" y="242893"/>
                    <a:pt x="306988" y="259614"/>
                    <a:pt x="284936" y="258854"/>
                  </a:cubicBezTo>
                  <a:cubicBezTo>
                    <a:pt x="273530" y="258474"/>
                    <a:pt x="263454" y="253724"/>
                    <a:pt x="256420" y="246408"/>
                  </a:cubicBezTo>
                  <a:lnTo>
                    <a:pt x="247994" y="223558"/>
                  </a:lnTo>
                  <a:lnTo>
                    <a:pt x="242598" y="237263"/>
                  </a:lnTo>
                  <a:cubicBezTo>
                    <a:pt x="235548" y="244389"/>
                    <a:pt x="225584" y="248949"/>
                    <a:pt x="214304" y="249329"/>
                  </a:cubicBezTo>
                  <a:cubicBezTo>
                    <a:pt x="192498" y="250089"/>
                    <a:pt x="173698" y="232607"/>
                    <a:pt x="172946" y="211325"/>
                  </a:cubicBezTo>
                  <a:lnTo>
                    <a:pt x="169186" y="39548"/>
                  </a:lnTo>
                  <a:cubicBezTo>
                    <a:pt x="168434" y="18266"/>
                    <a:pt x="185730" y="24"/>
                    <a:pt x="208288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" name="Freeform 90">
              <a:extLst>
                <a:ext uri="{FF2B5EF4-FFF2-40B4-BE49-F238E27FC236}">
                  <a16:creationId xmlns:a16="http://schemas.microsoft.com/office/drawing/2014/main" id="{680E62BA-8789-4852-AE8C-C0BD376B4D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88488" y="6388100"/>
              <a:ext cx="101600" cy="263525"/>
            </a:xfrm>
            <a:custGeom>
              <a:avLst/>
              <a:gdLst>
                <a:gd name="T0" fmla="*/ 60 w 133"/>
                <a:gd name="T1" fmla="*/ 329 h 346"/>
                <a:gd name="T2" fmla="*/ 107 w 133"/>
                <a:gd name="T3" fmla="*/ 288 h 346"/>
                <a:gd name="T4" fmla="*/ 116 w 133"/>
                <a:gd name="T5" fmla="*/ 62 h 346"/>
                <a:gd name="T6" fmla="*/ 105 w 133"/>
                <a:gd name="T7" fmla="*/ 32 h 346"/>
                <a:gd name="T8" fmla="*/ 73 w 133"/>
                <a:gd name="T9" fmla="*/ 18 h 346"/>
                <a:gd name="T10" fmla="*/ 26 w 133"/>
                <a:gd name="T11" fmla="*/ 59 h 346"/>
                <a:gd name="T12" fmla="*/ 17 w 133"/>
                <a:gd name="T13" fmla="*/ 285 h 346"/>
                <a:gd name="T14" fmla="*/ 28 w 133"/>
                <a:gd name="T15" fmla="*/ 314 h 346"/>
                <a:gd name="T16" fmla="*/ 60 w 133"/>
                <a:gd name="T17" fmla="*/ 329 h 346"/>
                <a:gd name="T18" fmla="*/ 62 w 133"/>
                <a:gd name="T19" fmla="*/ 346 h 346"/>
                <a:gd name="T20" fmla="*/ 59 w 133"/>
                <a:gd name="T21" fmla="*/ 346 h 346"/>
                <a:gd name="T22" fmla="*/ 16 w 133"/>
                <a:gd name="T23" fmla="*/ 326 h 346"/>
                <a:gd name="T24" fmla="*/ 0 w 133"/>
                <a:gd name="T25" fmla="*/ 284 h 346"/>
                <a:gd name="T26" fmla="*/ 9 w 133"/>
                <a:gd name="T27" fmla="*/ 58 h 346"/>
                <a:gd name="T28" fmla="*/ 74 w 133"/>
                <a:gd name="T29" fmla="*/ 1 h 346"/>
                <a:gd name="T30" fmla="*/ 117 w 133"/>
                <a:gd name="T31" fmla="*/ 21 h 346"/>
                <a:gd name="T32" fmla="*/ 133 w 133"/>
                <a:gd name="T33" fmla="*/ 63 h 346"/>
                <a:gd name="T34" fmla="*/ 124 w 133"/>
                <a:gd name="T35" fmla="*/ 289 h 346"/>
                <a:gd name="T36" fmla="*/ 62 w 133"/>
                <a:gd name="T37" fmla="*/ 346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3" h="346">
                  <a:moveTo>
                    <a:pt x="60" y="329"/>
                  </a:moveTo>
                  <a:cubicBezTo>
                    <a:pt x="85" y="330"/>
                    <a:pt x="106" y="311"/>
                    <a:pt x="107" y="288"/>
                  </a:cubicBezTo>
                  <a:lnTo>
                    <a:pt x="116" y="62"/>
                  </a:lnTo>
                  <a:cubicBezTo>
                    <a:pt x="117" y="51"/>
                    <a:pt x="113" y="40"/>
                    <a:pt x="105" y="32"/>
                  </a:cubicBezTo>
                  <a:cubicBezTo>
                    <a:pt x="97" y="23"/>
                    <a:pt x="85" y="18"/>
                    <a:pt x="73" y="18"/>
                  </a:cubicBezTo>
                  <a:cubicBezTo>
                    <a:pt x="49" y="17"/>
                    <a:pt x="27" y="35"/>
                    <a:pt x="26" y="59"/>
                  </a:cubicBezTo>
                  <a:lnTo>
                    <a:pt x="17" y="285"/>
                  </a:lnTo>
                  <a:cubicBezTo>
                    <a:pt x="16" y="296"/>
                    <a:pt x="20" y="306"/>
                    <a:pt x="28" y="314"/>
                  </a:cubicBezTo>
                  <a:cubicBezTo>
                    <a:pt x="36" y="323"/>
                    <a:pt x="48" y="329"/>
                    <a:pt x="60" y="329"/>
                  </a:cubicBezTo>
                  <a:close/>
                  <a:moveTo>
                    <a:pt x="62" y="346"/>
                  </a:moveTo>
                  <a:cubicBezTo>
                    <a:pt x="61" y="346"/>
                    <a:pt x="60" y="346"/>
                    <a:pt x="59" y="346"/>
                  </a:cubicBezTo>
                  <a:cubicBezTo>
                    <a:pt x="43" y="345"/>
                    <a:pt x="27" y="338"/>
                    <a:pt x="16" y="326"/>
                  </a:cubicBezTo>
                  <a:cubicBezTo>
                    <a:pt x="5" y="314"/>
                    <a:pt x="0" y="299"/>
                    <a:pt x="0" y="284"/>
                  </a:cubicBezTo>
                  <a:lnTo>
                    <a:pt x="9" y="58"/>
                  </a:lnTo>
                  <a:cubicBezTo>
                    <a:pt x="11" y="25"/>
                    <a:pt x="39" y="0"/>
                    <a:pt x="74" y="1"/>
                  </a:cubicBezTo>
                  <a:cubicBezTo>
                    <a:pt x="90" y="2"/>
                    <a:pt x="106" y="9"/>
                    <a:pt x="117" y="21"/>
                  </a:cubicBezTo>
                  <a:cubicBezTo>
                    <a:pt x="128" y="32"/>
                    <a:pt x="133" y="47"/>
                    <a:pt x="133" y="63"/>
                  </a:cubicBezTo>
                  <a:lnTo>
                    <a:pt x="124" y="289"/>
                  </a:lnTo>
                  <a:cubicBezTo>
                    <a:pt x="122" y="321"/>
                    <a:pt x="95" y="346"/>
                    <a:pt x="62" y="3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" name="Freeform 92">
              <a:extLst>
                <a:ext uri="{FF2B5EF4-FFF2-40B4-BE49-F238E27FC236}">
                  <a16:creationId xmlns:a16="http://schemas.microsoft.com/office/drawing/2014/main" id="{56CBFB4D-7A27-4DC2-BFF4-D952E7839F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12288" y="6378575"/>
              <a:ext cx="98425" cy="261938"/>
            </a:xfrm>
            <a:custGeom>
              <a:avLst/>
              <a:gdLst>
                <a:gd name="T0" fmla="*/ 62 w 130"/>
                <a:gd name="T1" fmla="*/ 17 h 345"/>
                <a:gd name="T2" fmla="*/ 61 w 130"/>
                <a:gd name="T3" fmla="*/ 17 h 345"/>
                <a:gd name="T4" fmla="*/ 29 w 130"/>
                <a:gd name="T5" fmla="*/ 31 h 345"/>
                <a:gd name="T6" fmla="*/ 17 w 130"/>
                <a:gd name="T7" fmla="*/ 61 h 345"/>
                <a:gd name="T8" fmla="*/ 23 w 130"/>
                <a:gd name="T9" fmla="*/ 287 h 345"/>
                <a:gd name="T10" fmla="*/ 69 w 130"/>
                <a:gd name="T11" fmla="*/ 329 h 345"/>
                <a:gd name="T12" fmla="*/ 101 w 130"/>
                <a:gd name="T13" fmla="*/ 315 h 345"/>
                <a:gd name="T14" fmla="*/ 113 w 130"/>
                <a:gd name="T15" fmla="*/ 285 h 345"/>
                <a:gd name="T16" fmla="*/ 107 w 130"/>
                <a:gd name="T17" fmla="*/ 59 h 345"/>
                <a:gd name="T18" fmla="*/ 62 w 130"/>
                <a:gd name="T19" fmla="*/ 17 h 345"/>
                <a:gd name="T20" fmla="*/ 68 w 130"/>
                <a:gd name="T21" fmla="*/ 345 h 345"/>
                <a:gd name="T22" fmla="*/ 6 w 130"/>
                <a:gd name="T23" fmla="*/ 287 h 345"/>
                <a:gd name="T24" fmla="*/ 0 w 130"/>
                <a:gd name="T25" fmla="*/ 61 h 345"/>
                <a:gd name="T26" fmla="*/ 17 w 130"/>
                <a:gd name="T27" fmla="*/ 20 h 345"/>
                <a:gd name="T28" fmla="*/ 60 w 130"/>
                <a:gd name="T29" fmla="*/ 0 h 345"/>
                <a:gd name="T30" fmla="*/ 62 w 130"/>
                <a:gd name="T31" fmla="*/ 0 h 345"/>
                <a:gd name="T32" fmla="*/ 124 w 130"/>
                <a:gd name="T33" fmla="*/ 58 h 345"/>
                <a:gd name="T34" fmla="*/ 130 w 130"/>
                <a:gd name="T35" fmla="*/ 284 h 345"/>
                <a:gd name="T36" fmla="*/ 113 w 130"/>
                <a:gd name="T37" fmla="*/ 326 h 345"/>
                <a:gd name="T38" fmla="*/ 69 w 130"/>
                <a:gd name="T39" fmla="*/ 345 h 345"/>
                <a:gd name="T40" fmla="*/ 68 w 130"/>
                <a:gd name="T41" fmla="*/ 34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345">
                  <a:moveTo>
                    <a:pt x="62" y="17"/>
                  </a:moveTo>
                  <a:cubicBezTo>
                    <a:pt x="62" y="17"/>
                    <a:pt x="61" y="17"/>
                    <a:pt x="61" y="17"/>
                  </a:cubicBezTo>
                  <a:cubicBezTo>
                    <a:pt x="48" y="17"/>
                    <a:pt x="37" y="22"/>
                    <a:pt x="29" y="31"/>
                  </a:cubicBezTo>
                  <a:cubicBezTo>
                    <a:pt x="21" y="39"/>
                    <a:pt x="17" y="50"/>
                    <a:pt x="17" y="61"/>
                  </a:cubicBezTo>
                  <a:lnTo>
                    <a:pt x="23" y="287"/>
                  </a:lnTo>
                  <a:cubicBezTo>
                    <a:pt x="23" y="310"/>
                    <a:pt x="44" y="329"/>
                    <a:pt x="69" y="329"/>
                  </a:cubicBezTo>
                  <a:cubicBezTo>
                    <a:pt x="81" y="328"/>
                    <a:pt x="93" y="323"/>
                    <a:pt x="101" y="315"/>
                  </a:cubicBezTo>
                  <a:cubicBezTo>
                    <a:pt x="109" y="306"/>
                    <a:pt x="113" y="296"/>
                    <a:pt x="113" y="285"/>
                  </a:cubicBezTo>
                  <a:lnTo>
                    <a:pt x="107" y="59"/>
                  </a:lnTo>
                  <a:cubicBezTo>
                    <a:pt x="106" y="36"/>
                    <a:pt x="86" y="17"/>
                    <a:pt x="62" y="17"/>
                  </a:cubicBezTo>
                  <a:close/>
                  <a:moveTo>
                    <a:pt x="68" y="345"/>
                  </a:moveTo>
                  <a:cubicBezTo>
                    <a:pt x="35" y="345"/>
                    <a:pt x="7" y="320"/>
                    <a:pt x="6" y="287"/>
                  </a:cubicBezTo>
                  <a:lnTo>
                    <a:pt x="0" y="61"/>
                  </a:lnTo>
                  <a:cubicBezTo>
                    <a:pt x="0" y="46"/>
                    <a:pt x="6" y="31"/>
                    <a:pt x="17" y="20"/>
                  </a:cubicBezTo>
                  <a:cubicBezTo>
                    <a:pt x="28" y="8"/>
                    <a:pt x="44" y="1"/>
                    <a:pt x="60" y="0"/>
                  </a:cubicBezTo>
                  <a:cubicBezTo>
                    <a:pt x="61" y="0"/>
                    <a:pt x="62" y="0"/>
                    <a:pt x="62" y="0"/>
                  </a:cubicBezTo>
                  <a:cubicBezTo>
                    <a:pt x="95" y="0"/>
                    <a:pt x="123" y="26"/>
                    <a:pt x="124" y="58"/>
                  </a:cubicBezTo>
                  <a:lnTo>
                    <a:pt x="130" y="284"/>
                  </a:lnTo>
                  <a:cubicBezTo>
                    <a:pt x="130" y="300"/>
                    <a:pt x="124" y="315"/>
                    <a:pt x="113" y="326"/>
                  </a:cubicBezTo>
                  <a:cubicBezTo>
                    <a:pt x="102" y="338"/>
                    <a:pt x="86" y="345"/>
                    <a:pt x="69" y="345"/>
                  </a:cubicBezTo>
                  <a:cubicBezTo>
                    <a:pt x="69" y="345"/>
                    <a:pt x="68" y="345"/>
                    <a:pt x="68" y="3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" name="Freeform 94">
              <a:extLst>
                <a:ext uri="{FF2B5EF4-FFF2-40B4-BE49-F238E27FC236}">
                  <a16:creationId xmlns:a16="http://schemas.microsoft.com/office/drawing/2014/main" id="{8753A772-DBA1-4D86-B1F6-30993C04D2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26563" y="6380163"/>
              <a:ext cx="101600" cy="261938"/>
            </a:xfrm>
            <a:custGeom>
              <a:avLst/>
              <a:gdLst>
                <a:gd name="T0" fmla="*/ 65 w 133"/>
                <a:gd name="T1" fmla="*/ 17 h 345"/>
                <a:gd name="T2" fmla="*/ 64 w 133"/>
                <a:gd name="T3" fmla="*/ 17 h 345"/>
                <a:gd name="T4" fmla="*/ 61 w 133"/>
                <a:gd name="T5" fmla="*/ 17 h 345"/>
                <a:gd name="T6" fmla="*/ 29 w 133"/>
                <a:gd name="T7" fmla="*/ 31 h 345"/>
                <a:gd name="T8" fmla="*/ 17 w 133"/>
                <a:gd name="T9" fmla="*/ 61 h 345"/>
                <a:gd name="T10" fmla="*/ 23 w 133"/>
                <a:gd name="T11" fmla="*/ 287 h 345"/>
                <a:gd name="T12" fmla="*/ 69 w 133"/>
                <a:gd name="T13" fmla="*/ 329 h 345"/>
                <a:gd name="T14" fmla="*/ 72 w 133"/>
                <a:gd name="T15" fmla="*/ 328 h 345"/>
                <a:gd name="T16" fmla="*/ 105 w 133"/>
                <a:gd name="T17" fmla="*/ 314 h 345"/>
                <a:gd name="T18" fmla="*/ 116 w 133"/>
                <a:gd name="T19" fmla="*/ 285 h 345"/>
                <a:gd name="T20" fmla="*/ 110 w 133"/>
                <a:gd name="T21" fmla="*/ 59 h 345"/>
                <a:gd name="T22" fmla="*/ 65 w 133"/>
                <a:gd name="T23" fmla="*/ 17 h 345"/>
                <a:gd name="T24" fmla="*/ 68 w 133"/>
                <a:gd name="T25" fmla="*/ 345 h 345"/>
                <a:gd name="T26" fmla="*/ 6 w 133"/>
                <a:gd name="T27" fmla="*/ 287 h 345"/>
                <a:gd name="T28" fmla="*/ 0 w 133"/>
                <a:gd name="T29" fmla="*/ 61 h 345"/>
                <a:gd name="T30" fmla="*/ 17 w 133"/>
                <a:gd name="T31" fmla="*/ 20 h 345"/>
                <a:gd name="T32" fmla="*/ 60 w 133"/>
                <a:gd name="T33" fmla="*/ 0 h 345"/>
                <a:gd name="T34" fmla="*/ 64 w 133"/>
                <a:gd name="T35" fmla="*/ 0 h 345"/>
                <a:gd name="T36" fmla="*/ 127 w 133"/>
                <a:gd name="T37" fmla="*/ 58 h 345"/>
                <a:gd name="T38" fmla="*/ 133 w 133"/>
                <a:gd name="T39" fmla="*/ 284 h 345"/>
                <a:gd name="T40" fmla="*/ 117 w 133"/>
                <a:gd name="T41" fmla="*/ 326 h 345"/>
                <a:gd name="T42" fmla="*/ 73 w 133"/>
                <a:gd name="T43" fmla="*/ 345 h 345"/>
                <a:gd name="T44" fmla="*/ 69 w 133"/>
                <a:gd name="T45" fmla="*/ 345 h 345"/>
                <a:gd name="T46" fmla="*/ 68 w 133"/>
                <a:gd name="T47" fmla="*/ 34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3" h="345">
                  <a:moveTo>
                    <a:pt x="65" y="17"/>
                  </a:moveTo>
                  <a:cubicBezTo>
                    <a:pt x="65" y="17"/>
                    <a:pt x="65" y="17"/>
                    <a:pt x="64" y="17"/>
                  </a:cubicBezTo>
                  <a:lnTo>
                    <a:pt x="61" y="17"/>
                  </a:lnTo>
                  <a:cubicBezTo>
                    <a:pt x="48" y="17"/>
                    <a:pt x="37" y="22"/>
                    <a:pt x="29" y="31"/>
                  </a:cubicBezTo>
                  <a:cubicBezTo>
                    <a:pt x="21" y="39"/>
                    <a:pt x="17" y="50"/>
                    <a:pt x="17" y="61"/>
                  </a:cubicBezTo>
                  <a:lnTo>
                    <a:pt x="23" y="287"/>
                  </a:lnTo>
                  <a:cubicBezTo>
                    <a:pt x="23" y="310"/>
                    <a:pt x="45" y="329"/>
                    <a:pt x="69" y="329"/>
                  </a:cubicBezTo>
                  <a:lnTo>
                    <a:pt x="72" y="328"/>
                  </a:lnTo>
                  <a:cubicBezTo>
                    <a:pt x="85" y="328"/>
                    <a:pt x="96" y="323"/>
                    <a:pt x="105" y="314"/>
                  </a:cubicBezTo>
                  <a:cubicBezTo>
                    <a:pt x="112" y="306"/>
                    <a:pt x="116" y="296"/>
                    <a:pt x="116" y="285"/>
                  </a:cubicBezTo>
                  <a:lnTo>
                    <a:pt x="110" y="59"/>
                  </a:lnTo>
                  <a:cubicBezTo>
                    <a:pt x="110" y="35"/>
                    <a:pt x="90" y="17"/>
                    <a:pt x="65" y="17"/>
                  </a:cubicBezTo>
                  <a:close/>
                  <a:moveTo>
                    <a:pt x="68" y="345"/>
                  </a:moveTo>
                  <a:cubicBezTo>
                    <a:pt x="34" y="345"/>
                    <a:pt x="7" y="319"/>
                    <a:pt x="6" y="287"/>
                  </a:cubicBezTo>
                  <a:lnTo>
                    <a:pt x="0" y="61"/>
                  </a:lnTo>
                  <a:cubicBezTo>
                    <a:pt x="0" y="46"/>
                    <a:pt x="6" y="31"/>
                    <a:pt x="17" y="20"/>
                  </a:cubicBezTo>
                  <a:cubicBezTo>
                    <a:pt x="28" y="8"/>
                    <a:pt x="44" y="1"/>
                    <a:pt x="60" y="0"/>
                  </a:cubicBezTo>
                  <a:lnTo>
                    <a:pt x="64" y="0"/>
                  </a:lnTo>
                  <a:cubicBezTo>
                    <a:pt x="98" y="0"/>
                    <a:pt x="126" y="25"/>
                    <a:pt x="127" y="58"/>
                  </a:cubicBezTo>
                  <a:lnTo>
                    <a:pt x="133" y="284"/>
                  </a:lnTo>
                  <a:cubicBezTo>
                    <a:pt x="133" y="300"/>
                    <a:pt x="127" y="314"/>
                    <a:pt x="117" y="326"/>
                  </a:cubicBezTo>
                  <a:cubicBezTo>
                    <a:pt x="105" y="338"/>
                    <a:pt x="90" y="345"/>
                    <a:pt x="73" y="345"/>
                  </a:cubicBezTo>
                  <a:lnTo>
                    <a:pt x="69" y="345"/>
                  </a:lnTo>
                  <a:cubicBezTo>
                    <a:pt x="69" y="345"/>
                    <a:pt x="68" y="345"/>
                    <a:pt x="68" y="3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" name="Freeform 96">
              <a:extLst>
                <a:ext uri="{FF2B5EF4-FFF2-40B4-BE49-F238E27FC236}">
                  <a16:creationId xmlns:a16="http://schemas.microsoft.com/office/drawing/2014/main" id="{EA915CC1-AADC-4453-B1F5-E920D7AB56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44013" y="6392863"/>
              <a:ext cx="107950" cy="263525"/>
            </a:xfrm>
            <a:custGeom>
              <a:avLst/>
              <a:gdLst>
                <a:gd name="T0" fmla="*/ 63 w 142"/>
                <a:gd name="T1" fmla="*/ 19 h 347"/>
                <a:gd name="T2" fmla="*/ 59 w 142"/>
                <a:gd name="T3" fmla="*/ 19 h 347"/>
                <a:gd name="T4" fmla="*/ 28 w 142"/>
                <a:gd name="T5" fmla="*/ 35 h 347"/>
                <a:gd name="T6" fmla="*/ 18 w 142"/>
                <a:gd name="T7" fmla="*/ 65 h 347"/>
                <a:gd name="T8" fmla="*/ 34 w 142"/>
                <a:gd name="T9" fmla="*/ 290 h 347"/>
                <a:gd name="T10" fmla="*/ 82 w 142"/>
                <a:gd name="T11" fmla="*/ 330 h 347"/>
                <a:gd name="T12" fmla="*/ 114 w 142"/>
                <a:gd name="T13" fmla="*/ 315 h 347"/>
                <a:gd name="T14" fmla="*/ 124 w 142"/>
                <a:gd name="T15" fmla="*/ 284 h 347"/>
                <a:gd name="T16" fmla="*/ 107 w 142"/>
                <a:gd name="T17" fmla="*/ 59 h 347"/>
                <a:gd name="T18" fmla="*/ 63 w 142"/>
                <a:gd name="T19" fmla="*/ 19 h 347"/>
                <a:gd name="T20" fmla="*/ 79 w 142"/>
                <a:gd name="T21" fmla="*/ 347 h 347"/>
                <a:gd name="T22" fmla="*/ 17 w 142"/>
                <a:gd name="T23" fmla="*/ 291 h 347"/>
                <a:gd name="T24" fmla="*/ 1 w 142"/>
                <a:gd name="T25" fmla="*/ 66 h 347"/>
                <a:gd name="T26" fmla="*/ 15 w 142"/>
                <a:gd name="T27" fmla="*/ 24 h 347"/>
                <a:gd name="T28" fmla="*/ 58 w 142"/>
                <a:gd name="T29" fmla="*/ 2 h 347"/>
                <a:gd name="T30" fmla="*/ 124 w 142"/>
                <a:gd name="T31" fmla="*/ 58 h 347"/>
                <a:gd name="T32" fmla="*/ 140 w 142"/>
                <a:gd name="T33" fmla="*/ 283 h 347"/>
                <a:gd name="T34" fmla="*/ 126 w 142"/>
                <a:gd name="T35" fmla="*/ 325 h 347"/>
                <a:gd name="T36" fmla="*/ 83 w 142"/>
                <a:gd name="T37" fmla="*/ 347 h 347"/>
                <a:gd name="T38" fmla="*/ 79 w 142"/>
                <a:gd name="T3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347">
                  <a:moveTo>
                    <a:pt x="63" y="19"/>
                  </a:moveTo>
                  <a:cubicBezTo>
                    <a:pt x="61" y="19"/>
                    <a:pt x="60" y="19"/>
                    <a:pt x="59" y="19"/>
                  </a:cubicBezTo>
                  <a:cubicBezTo>
                    <a:pt x="47" y="20"/>
                    <a:pt x="36" y="25"/>
                    <a:pt x="28" y="35"/>
                  </a:cubicBezTo>
                  <a:cubicBezTo>
                    <a:pt x="20" y="43"/>
                    <a:pt x="17" y="54"/>
                    <a:pt x="18" y="65"/>
                  </a:cubicBezTo>
                  <a:lnTo>
                    <a:pt x="34" y="290"/>
                  </a:lnTo>
                  <a:cubicBezTo>
                    <a:pt x="36" y="314"/>
                    <a:pt x="57" y="332"/>
                    <a:pt x="82" y="330"/>
                  </a:cubicBezTo>
                  <a:cubicBezTo>
                    <a:pt x="94" y="329"/>
                    <a:pt x="106" y="324"/>
                    <a:pt x="114" y="315"/>
                  </a:cubicBezTo>
                  <a:cubicBezTo>
                    <a:pt x="121" y="306"/>
                    <a:pt x="125" y="295"/>
                    <a:pt x="124" y="284"/>
                  </a:cubicBezTo>
                  <a:lnTo>
                    <a:pt x="107" y="59"/>
                  </a:lnTo>
                  <a:cubicBezTo>
                    <a:pt x="106" y="36"/>
                    <a:pt x="86" y="19"/>
                    <a:pt x="63" y="19"/>
                  </a:cubicBezTo>
                  <a:close/>
                  <a:moveTo>
                    <a:pt x="79" y="347"/>
                  </a:moveTo>
                  <a:cubicBezTo>
                    <a:pt x="47" y="347"/>
                    <a:pt x="20" y="323"/>
                    <a:pt x="17" y="291"/>
                  </a:cubicBezTo>
                  <a:lnTo>
                    <a:pt x="1" y="66"/>
                  </a:lnTo>
                  <a:cubicBezTo>
                    <a:pt x="0" y="51"/>
                    <a:pt x="5" y="35"/>
                    <a:pt x="15" y="24"/>
                  </a:cubicBezTo>
                  <a:cubicBezTo>
                    <a:pt x="26" y="11"/>
                    <a:pt x="41" y="4"/>
                    <a:pt x="58" y="2"/>
                  </a:cubicBezTo>
                  <a:cubicBezTo>
                    <a:pt x="92" y="0"/>
                    <a:pt x="122" y="25"/>
                    <a:pt x="124" y="58"/>
                  </a:cubicBezTo>
                  <a:lnTo>
                    <a:pt x="140" y="283"/>
                  </a:lnTo>
                  <a:cubicBezTo>
                    <a:pt x="142" y="299"/>
                    <a:pt x="137" y="314"/>
                    <a:pt x="126" y="325"/>
                  </a:cubicBezTo>
                  <a:cubicBezTo>
                    <a:pt x="115" y="338"/>
                    <a:pt x="100" y="345"/>
                    <a:pt x="83" y="347"/>
                  </a:cubicBezTo>
                  <a:cubicBezTo>
                    <a:pt x="82" y="347"/>
                    <a:pt x="80" y="347"/>
                    <a:pt x="79" y="3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" name="Freeform 97">
              <a:extLst>
                <a:ext uri="{FF2B5EF4-FFF2-40B4-BE49-F238E27FC236}">
                  <a16:creationId xmlns:a16="http://schemas.microsoft.com/office/drawing/2014/main" id="{E2ED966D-2519-497E-A6E8-F9EB1BF89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0063" y="6464300"/>
              <a:ext cx="260350" cy="252413"/>
            </a:xfrm>
            <a:custGeom>
              <a:avLst/>
              <a:gdLst>
                <a:gd name="T0" fmla="*/ 248 w 344"/>
                <a:gd name="T1" fmla="*/ 331 h 331"/>
                <a:gd name="T2" fmla="*/ 313 w 344"/>
                <a:gd name="T3" fmla="*/ 95 h 331"/>
                <a:gd name="T4" fmla="*/ 218 w 344"/>
                <a:gd name="T5" fmla="*/ 22 h 331"/>
                <a:gd name="T6" fmla="*/ 148 w 344"/>
                <a:gd name="T7" fmla="*/ 5 h 331"/>
                <a:gd name="T8" fmla="*/ 55 w 344"/>
                <a:gd name="T9" fmla="*/ 77 h 331"/>
                <a:gd name="T10" fmla="*/ 139 w 344"/>
                <a:gd name="T11" fmla="*/ 146 h 331"/>
                <a:gd name="T12" fmla="*/ 151 w 344"/>
                <a:gd name="T13" fmla="*/ 156 h 331"/>
                <a:gd name="T14" fmla="*/ 152 w 344"/>
                <a:gd name="T15" fmla="*/ 178 h 331"/>
                <a:gd name="T16" fmla="*/ 124 w 344"/>
                <a:gd name="T17" fmla="*/ 228 h 331"/>
                <a:gd name="T18" fmla="*/ 100 w 344"/>
                <a:gd name="T19" fmla="*/ 27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4" h="331">
                  <a:moveTo>
                    <a:pt x="248" y="331"/>
                  </a:moveTo>
                  <a:cubicBezTo>
                    <a:pt x="316" y="245"/>
                    <a:pt x="344" y="151"/>
                    <a:pt x="313" y="95"/>
                  </a:cubicBezTo>
                  <a:cubicBezTo>
                    <a:pt x="290" y="52"/>
                    <a:pt x="229" y="27"/>
                    <a:pt x="218" y="22"/>
                  </a:cubicBezTo>
                  <a:cubicBezTo>
                    <a:pt x="189" y="10"/>
                    <a:pt x="164" y="7"/>
                    <a:pt x="148" y="5"/>
                  </a:cubicBezTo>
                  <a:cubicBezTo>
                    <a:pt x="103" y="0"/>
                    <a:pt x="0" y="9"/>
                    <a:pt x="55" y="77"/>
                  </a:cubicBezTo>
                  <a:cubicBezTo>
                    <a:pt x="78" y="106"/>
                    <a:pt x="108" y="127"/>
                    <a:pt x="139" y="146"/>
                  </a:cubicBezTo>
                  <a:cubicBezTo>
                    <a:pt x="143" y="149"/>
                    <a:pt x="148" y="151"/>
                    <a:pt x="151" y="156"/>
                  </a:cubicBezTo>
                  <a:cubicBezTo>
                    <a:pt x="155" y="162"/>
                    <a:pt x="155" y="171"/>
                    <a:pt x="152" y="178"/>
                  </a:cubicBezTo>
                  <a:cubicBezTo>
                    <a:pt x="146" y="195"/>
                    <a:pt x="133" y="212"/>
                    <a:pt x="124" y="228"/>
                  </a:cubicBezTo>
                  <a:cubicBezTo>
                    <a:pt x="118" y="238"/>
                    <a:pt x="108" y="252"/>
                    <a:pt x="100" y="27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" name="Freeform 98">
              <a:extLst>
                <a:ext uri="{FF2B5EF4-FFF2-40B4-BE49-F238E27FC236}">
                  <a16:creationId xmlns:a16="http://schemas.microsoft.com/office/drawing/2014/main" id="{FF7A4BE8-D324-4D7C-AEA8-1501272BD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9113" y="6459538"/>
              <a:ext cx="247650" cy="263525"/>
            </a:xfrm>
            <a:custGeom>
              <a:avLst/>
              <a:gdLst>
                <a:gd name="T0" fmla="*/ 221 w 325"/>
                <a:gd name="T1" fmla="*/ 345 h 345"/>
                <a:gd name="T2" fmla="*/ 216 w 325"/>
                <a:gd name="T3" fmla="*/ 343 h 345"/>
                <a:gd name="T4" fmla="*/ 215 w 325"/>
                <a:gd name="T5" fmla="*/ 331 h 345"/>
                <a:gd name="T6" fmla="*/ 279 w 325"/>
                <a:gd name="T7" fmla="*/ 105 h 345"/>
                <a:gd name="T8" fmla="*/ 188 w 325"/>
                <a:gd name="T9" fmla="*/ 36 h 345"/>
                <a:gd name="T10" fmla="*/ 121 w 325"/>
                <a:gd name="T11" fmla="*/ 20 h 345"/>
                <a:gd name="T12" fmla="*/ 23 w 325"/>
                <a:gd name="T13" fmla="*/ 41 h 345"/>
                <a:gd name="T14" fmla="*/ 35 w 325"/>
                <a:gd name="T15" fmla="*/ 78 h 345"/>
                <a:gd name="T16" fmla="*/ 116 w 325"/>
                <a:gd name="T17" fmla="*/ 145 h 345"/>
                <a:gd name="T18" fmla="*/ 131 w 325"/>
                <a:gd name="T19" fmla="*/ 157 h 345"/>
                <a:gd name="T20" fmla="*/ 133 w 325"/>
                <a:gd name="T21" fmla="*/ 187 h 345"/>
                <a:gd name="T22" fmla="*/ 114 w 325"/>
                <a:gd name="T23" fmla="*/ 221 h 345"/>
                <a:gd name="T24" fmla="*/ 104 w 325"/>
                <a:gd name="T25" fmla="*/ 238 h 345"/>
                <a:gd name="T26" fmla="*/ 98 w 325"/>
                <a:gd name="T27" fmla="*/ 249 h 345"/>
                <a:gd name="T28" fmla="*/ 81 w 325"/>
                <a:gd name="T29" fmla="*/ 280 h 345"/>
                <a:gd name="T30" fmla="*/ 70 w 325"/>
                <a:gd name="T31" fmla="*/ 284 h 345"/>
                <a:gd name="T32" fmla="*/ 66 w 325"/>
                <a:gd name="T33" fmla="*/ 273 h 345"/>
                <a:gd name="T34" fmla="*/ 84 w 325"/>
                <a:gd name="T35" fmla="*/ 240 h 345"/>
                <a:gd name="T36" fmla="*/ 89 w 325"/>
                <a:gd name="T37" fmla="*/ 230 h 345"/>
                <a:gd name="T38" fmla="*/ 100 w 325"/>
                <a:gd name="T39" fmla="*/ 212 h 345"/>
                <a:gd name="T40" fmla="*/ 117 w 325"/>
                <a:gd name="T41" fmla="*/ 181 h 345"/>
                <a:gd name="T42" fmla="*/ 117 w 325"/>
                <a:gd name="T43" fmla="*/ 166 h 345"/>
                <a:gd name="T44" fmla="*/ 108 w 325"/>
                <a:gd name="T45" fmla="*/ 159 h 345"/>
                <a:gd name="T46" fmla="*/ 22 w 325"/>
                <a:gd name="T47" fmla="*/ 89 h 345"/>
                <a:gd name="T48" fmla="*/ 8 w 325"/>
                <a:gd name="T49" fmla="*/ 33 h 345"/>
                <a:gd name="T50" fmla="*/ 122 w 325"/>
                <a:gd name="T51" fmla="*/ 3 h 345"/>
                <a:gd name="T52" fmla="*/ 195 w 325"/>
                <a:gd name="T53" fmla="*/ 21 h 345"/>
                <a:gd name="T54" fmla="*/ 294 w 325"/>
                <a:gd name="T55" fmla="*/ 97 h 345"/>
                <a:gd name="T56" fmla="*/ 228 w 325"/>
                <a:gd name="T57" fmla="*/ 342 h 345"/>
                <a:gd name="T58" fmla="*/ 221 w 325"/>
                <a:gd name="T59" fmla="*/ 34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25" h="345">
                  <a:moveTo>
                    <a:pt x="221" y="345"/>
                  </a:moveTo>
                  <a:cubicBezTo>
                    <a:pt x="219" y="345"/>
                    <a:pt x="218" y="344"/>
                    <a:pt x="216" y="343"/>
                  </a:cubicBezTo>
                  <a:cubicBezTo>
                    <a:pt x="213" y="340"/>
                    <a:pt x="212" y="335"/>
                    <a:pt x="215" y="331"/>
                  </a:cubicBezTo>
                  <a:cubicBezTo>
                    <a:pt x="281" y="247"/>
                    <a:pt x="307" y="157"/>
                    <a:pt x="279" y="105"/>
                  </a:cubicBezTo>
                  <a:cubicBezTo>
                    <a:pt x="265" y="80"/>
                    <a:pt x="232" y="54"/>
                    <a:pt x="188" y="36"/>
                  </a:cubicBezTo>
                  <a:cubicBezTo>
                    <a:pt x="161" y="24"/>
                    <a:pt x="137" y="22"/>
                    <a:pt x="121" y="20"/>
                  </a:cubicBezTo>
                  <a:cubicBezTo>
                    <a:pt x="87" y="16"/>
                    <a:pt x="34" y="21"/>
                    <a:pt x="23" y="41"/>
                  </a:cubicBezTo>
                  <a:cubicBezTo>
                    <a:pt x="18" y="50"/>
                    <a:pt x="22" y="62"/>
                    <a:pt x="35" y="78"/>
                  </a:cubicBezTo>
                  <a:cubicBezTo>
                    <a:pt x="59" y="108"/>
                    <a:pt x="91" y="129"/>
                    <a:pt x="116" y="145"/>
                  </a:cubicBezTo>
                  <a:cubicBezTo>
                    <a:pt x="121" y="148"/>
                    <a:pt x="127" y="151"/>
                    <a:pt x="131" y="157"/>
                  </a:cubicBezTo>
                  <a:cubicBezTo>
                    <a:pt x="136" y="165"/>
                    <a:pt x="137" y="176"/>
                    <a:pt x="133" y="187"/>
                  </a:cubicBezTo>
                  <a:cubicBezTo>
                    <a:pt x="129" y="199"/>
                    <a:pt x="121" y="210"/>
                    <a:pt x="114" y="221"/>
                  </a:cubicBezTo>
                  <a:cubicBezTo>
                    <a:pt x="111" y="227"/>
                    <a:pt x="107" y="233"/>
                    <a:pt x="104" y="238"/>
                  </a:cubicBezTo>
                  <a:cubicBezTo>
                    <a:pt x="102" y="241"/>
                    <a:pt x="100" y="245"/>
                    <a:pt x="98" y="249"/>
                  </a:cubicBezTo>
                  <a:cubicBezTo>
                    <a:pt x="93" y="257"/>
                    <a:pt x="86" y="267"/>
                    <a:pt x="81" y="280"/>
                  </a:cubicBezTo>
                  <a:cubicBezTo>
                    <a:pt x="79" y="284"/>
                    <a:pt x="74" y="286"/>
                    <a:pt x="70" y="284"/>
                  </a:cubicBezTo>
                  <a:cubicBezTo>
                    <a:pt x="66" y="282"/>
                    <a:pt x="64" y="277"/>
                    <a:pt x="66" y="273"/>
                  </a:cubicBezTo>
                  <a:cubicBezTo>
                    <a:pt x="71" y="259"/>
                    <a:pt x="78" y="249"/>
                    <a:pt x="84" y="240"/>
                  </a:cubicBezTo>
                  <a:cubicBezTo>
                    <a:pt x="86" y="236"/>
                    <a:pt x="88" y="233"/>
                    <a:pt x="89" y="230"/>
                  </a:cubicBezTo>
                  <a:cubicBezTo>
                    <a:pt x="93" y="224"/>
                    <a:pt x="96" y="218"/>
                    <a:pt x="100" y="212"/>
                  </a:cubicBezTo>
                  <a:cubicBezTo>
                    <a:pt x="107" y="202"/>
                    <a:pt x="114" y="191"/>
                    <a:pt x="117" y="181"/>
                  </a:cubicBezTo>
                  <a:cubicBezTo>
                    <a:pt x="119" y="177"/>
                    <a:pt x="120" y="171"/>
                    <a:pt x="117" y="166"/>
                  </a:cubicBezTo>
                  <a:cubicBezTo>
                    <a:pt x="115" y="164"/>
                    <a:pt x="112" y="162"/>
                    <a:pt x="108" y="159"/>
                  </a:cubicBezTo>
                  <a:cubicBezTo>
                    <a:pt x="81" y="143"/>
                    <a:pt x="47" y="120"/>
                    <a:pt x="22" y="89"/>
                  </a:cubicBezTo>
                  <a:cubicBezTo>
                    <a:pt x="4" y="67"/>
                    <a:pt x="0" y="48"/>
                    <a:pt x="8" y="33"/>
                  </a:cubicBezTo>
                  <a:cubicBezTo>
                    <a:pt x="27" y="0"/>
                    <a:pt x="97" y="0"/>
                    <a:pt x="122" y="3"/>
                  </a:cubicBezTo>
                  <a:cubicBezTo>
                    <a:pt x="139" y="5"/>
                    <a:pt x="165" y="8"/>
                    <a:pt x="195" y="21"/>
                  </a:cubicBezTo>
                  <a:cubicBezTo>
                    <a:pt x="223" y="32"/>
                    <a:pt x="272" y="58"/>
                    <a:pt x="294" y="97"/>
                  </a:cubicBezTo>
                  <a:cubicBezTo>
                    <a:pt x="325" y="155"/>
                    <a:pt x="299" y="251"/>
                    <a:pt x="228" y="342"/>
                  </a:cubicBezTo>
                  <a:cubicBezTo>
                    <a:pt x="226" y="344"/>
                    <a:pt x="224" y="345"/>
                    <a:pt x="221" y="3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0AF8958-3845-474B-AB77-8563736EC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8307" y="6944642"/>
              <a:ext cx="674818" cy="337221"/>
            </a:xfrm>
            <a:custGeom>
              <a:avLst/>
              <a:gdLst>
                <a:gd name="connsiteX0" fmla="*/ 9031 w 674818"/>
                <a:gd name="connsiteY0" fmla="*/ 287961 h 337221"/>
                <a:gd name="connsiteX1" fmla="*/ 83369 w 674818"/>
                <a:gd name="connsiteY1" fmla="*/ 324906 h 337221"/>
                <a:gd name="connsiteX2" fmla="*/ 85669 w 674818"/>
                <a:gd name="connsiteY2" fmla="*/ 334142 h 337221"/>
                <a:gd name="connsiteX3" fmla="*/ 80305 w 674818"/>
                <a:gd name="connsiteY3" fmla="*/ 337221 h 337221"/>
                <a:gd name="connsiteX4" fmla="*/ 77239 w 674818"/>
                <a:gd name="connsiteY4" fmla="*/ 336452 h 337221"/>
                <a:gd name="connsiteX5" fmla="*/ 3667 w 674818"/>
                <a:gd name="connsiteY5" fmla="*/ 300276 h 337221"/>
                <a:gd name="connsiteX6" fmla="*/ 601 w 674818"/>
                <a:gd name="connsiteY6" fmla="*/ 291809 h 337221"/>
                <a:gd name="connsiteX7" fmla="*/ 9031 w 674818"/>
                <a:gd name="connsiteY7" fmla="*/ 287961 h 337221"/>
                <a:gd name="connsiteX8" fmla="*/ 298047 w 674818"/>
                <a:gd name="connsiteY8" fmla="*/ 8554 h 337221"/>
                <a:gd name="connsiteX9" fmla="*/ 306363 w 674818"/>
                <a:gd name="connsiteY9" fmla="*/ 11619 h 337221"/>
                <a:gd name="connsiteX10" fmla="*/ 338869 w 674818"/>
                <a:gd name="connsiteY10" fmla="*/ 86724 h 337221"/>
                <a:gd name="connsiteX11" fmla="*/ 336601 w 674818"/>
                <a:gd name="connsiteY11" fmla="*/ 95921 h 337221"/>
                <a:gd name="connsiteX12" fmla="*/ 333577 w 674818"/>
                <a:gd name="connsiteY12" fmla="*/ 95921 h 337221"/>
                <a:gd name="connsiteX13" fmla="*/ 327529 w 674818"/>
                <a:gd name="connsiteY13" fmla="*/ 92855 h 337221"/>
                <a:gd name="connsiteX14" fmla="*/ 294267 w 674818"/>
                <a:gd name="connsiteY14" fmla="*/ 16984 h 337221"/>
                <a:gd name="connsiteX15" fmla="*/ 298047 w 674818"/>
                <a:gd name="connsiteY15" fmla="*/ 8554 h 337221"/>
                <a:gd name="connsiteX16" fmla="*/ 672289 w 674818"/>
                <a:gd name="connsiteY16" fmla="*/ 1397 h 337221"/>
                <a:gd name="connsiteX17" fmla="*/ 673815 w 674818"/>
                <a:gd name="connsiteY17" fmla="*/ 9884 h 337221"/>
                <a:gd name="connsiteX18" fmla="*/ 627999 w 674818"/>
                <a:gd name="connsiteY18" fmla="*/ 78547 h 337221"/>
                <a:gd name="connsiteX19" fmla="*/ 622655 w 674818"/>
                <a:gd name="connsiteY19" fmla="*/ 81633 h 337221"/>
                <a:gd name="connsiteX20" fmla="*/ 618837 w 674818"/>
                <a:gd name="connsiteY20" fmla="*/ 80861 h 337221"/>
                <a:gd name="connsiteX21" fmla="*/ 617309 w 674818"/>
                <a:gd name="connsiteY21" fmla="*/ 71603 h 337221"/>
                <a:gd name="connsiteX22" fmla="*/ 663125 w 674818"/>
                <a:gd name="connsiteY22" fmla="*/ 2169 h 337221"/>
                <a:gd name="connsiteX23" fmla="*/ 672289 w 674818"/>
                <a:gd name="connsiteY23" fmla="*/ 1397 h 33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74818" h="337221">
                  <a:moveTo>
                    <a:pt x="9031" y="287961"/>
                  </a:moveTo>
                  <a:cubicBezTo>
                    <a:pt x="34321" y="299506"/>
                    <a:pt x="58845" y="311821"/>
                    <a:pt x="83369" y="324906"/>
                  </a:cubicBezTo>
                  <a:cubicBezTo>
                    <a:pt x="86435" y="326445"/>
                    <a:pt x="87969" y="331064"/>
                    <a:pt x="85669" y="334142"/>
                  </a:cubicBezTo>
                  <a:cubicBezTo>
                    <a:pt x="84903" y="335682"/>
                    <a:pt x="82603" y="337221"/>
                    <a:pt x="80305" y="337221"/>
                  </a:cubicBezTo>
                  <a:cubicBezTo>
                    <a:pt x="79537" y="337221"/>
                    <a:pt x="78005" y="337221"/>
                    <a:pt x="77239" y="336452"/>
                  </a:cubicBezTo>
                  <a:cubicBezTo>
                    <a:pt x="53481" y="323367"/>
                    <a:pt x="28191" y="311052"/>
                    <a:pt x="3667" y="300276"/>
                  </a:cubicBezTo>
                  <a:cubicBezTo>
                    <a:pt x="601" y="298736"/>
                    <a:pt x="-931" y="294888"/>
                    <a:pt x="601" y="291809"/>
                  </a:cubicBezTo>
                  <a:cubicBezTo>
                    <a:pt x="1367" y="287961"/>
                    <a:pt x="5199" y="286421"/>
                    <a:pt x="9031" y="287961"/>
                  </a:cubicBezTo>
                  <a:close/>
                  <a:moveTo>
                    <a:pt x="298047" y="8554"/>
                  </a:moveTo>
                  <a:cubicBezTo>
                    <a:pt x="301071" y="7021"/>
                    <a:pt x="304851" y="8554"/>
                    <a:pt x="306363" y="11619"/>
                  </a:cubicBezTo>
                  <a:cubicBezTo>
                    <a:pt x="316191" y="36910"/>
                    <a:pt x="327529" y="62200"/>
                    <a:pt x="338869" y="86724"/>
                  </a:cubicBezTo>
                  <a:cubicBezTo>
                    <a:pt x="340381" y="89790"/>
                    <a:pt x="339625" y="93622"/>
                    <a:pt x="336601" y="95921"/>
                  </a:cubicBezTo>
                  <a:cubicBezTo>
                    <a:pt x="335089" y="95921"/>
                    <a:pt x="334333" y="95921"/>
                    <a:pt x="333577" y="95921"/>
                  </a:cubicBezTo>
                  <a:cubicBezTo>
                    <a:pt x="331309" y="95921"/>
                    <a:pt x="329041" y="95154"/>
                    <a:pt x="327529" y="92855"/>
                  </a:cubicBezTo>
                  <a:cubicBezTo>
                    <a:pt x="315435" y="67565"/>
                    <a:pt x="304095" y="42274"/>
                    <a:pt x="294267" y="16984"/>
                  </a:cubicBezTo>
                  <a:cubicBezTo>
                    <a:pt x="292757" y="13152"/>
                    <a:pt x="294267" y="9320"/>
                    <a:pt x="298047" y="8554"/>
                  </a:cubicBezTo>
                  <a:close/>
                  <a:moveTo>
                    <a:pt x="672289" y="1397"/>
                  </a:moveTo>
                  <a:cubicBezTo>
                    <a:pt x="675343" y="2940"/>
                    <a:pt x="675343" y="6798"/>
                    <a:pt x="673815" y="9884"/>
                  </a:cubicBezTo>
                  <a:cubicBezTo>
                    <a:pt x="657781" y="32257"/>
                    <a:pt x="642507" y="55402"/>
                    <a:pt x="627999" y="78547"/>
                  </a:cubicBezTo>
                  <a:cubicBezTo>
                    <a:pt x="626473" y="80861"/>
                    <a:pt x="624181" y="81633"/>
                    <a:pt x="622655" y="81633"/>
                  </a:cubicBezTo>
                  <a:cubicBezTo>
                    <a:pt x="621127" y="81633"/>
                    <a:pt x="620363" y="81633"/>
                    <a:pt x="618837" y="80861"/>
                  </a:cubicBezTo>
                  <a:cubicBezTo>
                    <a:pt x="615781" y="78547"/>
                    <a:pt x="615017" y="74689"/>
                    <a:pt x="617309" y="71603"/>
                  </a:cubicBezTo>
                  <a:cubicBezTo>
                    <a:pt x="631817" y="48458"/>
                    <a:pt x="647089" y="24542"/>
                    <a:pt x="663125" y="2169"/>
                  </a:cubicBezTo>
                  <a:cubicBezTo>
                    <a:pt x="665417" y="-146"/>
                    <a:pt x="669235" y="-917"/>
                    <a:pt x="672289" y="13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" name="Freeform 102">
              <a:extLst>
                <a:ext uri="{FF2B5EF4-FFF2-40B4-BE49-F238E27FC236}">
                  <a16:creationId xmlns:a16="http://schemas.microsoft.com/office/drawing/2014/main" id="{DB1E5D61-8B76-41E4-83A2-24CEE7242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3988" y="11671300"/>
              <a:ext cx="874713" cy="277813"/>
            </a:xfrm>
            <a:custGeom>
              <a:avLst/>
              <a:gdLst>
                <a:gd name="T0" fmla="*/ 631 w 1150"/>
                <a:gd name="T1" fmla="*/ 1 h 365"/>
                <a:gd name="T2" fmla="*/ 375 w 1150"/>
                <a:gd name="T3" fmla="*/ 201 h 365"/>
                <a:gd name="T4" fmla="*/ 180 w 1150"/>
                <a:gd name="T5" fmla="*/ 248 h 365"/>
                <a:gd name="T6" fmla="*/ 12 w 1150"/>
                <a:gd name="T7" fmla="*/ 323 h 365"/>
                <a:gd name="T8" fmla="*/ 36 w 1150"/>
                <a:gd name="T9" fmla="*/ 365 h 365"/>
                <a:gd name="T10" fmla="*/ 1109 w 1150"/>
                <a:gd name="T11" fmla="*/ 365 h 365"/>
                <a:gd name="T12" fmla="*/ 1081 w 1150"/>
                <a:gd name="T13" fmla="*/ 0 h 365"/>
                <a:gd name="T14" fmla="*/ 631 w 1150"/>
                <a:gd name="T15" fmla="*/ 1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0" h="365">
                  <a:moveTo>
                    <a:pt x="631" y="1"/>
                  </a:moveTo>
                  <a:cubicBezTo>
                    <a:pt x="631" y="1"/>
                    <a:pt x="578" y="120"/>
                    <a:pt x="375" y="201"/>
                  </a:cubicBezTo>
                  <a:cubicBezTo>
                    <a:pt x="313" y="227"/>
                    <a:pt x="247" y="241"/>
                    <a:pt x="180" y="248"/>
                  </a:cubicBezTo>
                  <a:cubicBezTo>
                    <a:pt x="126" y="253"/>
                    <a:pt x="46" y="271"/>
                    <a:pt x="12" y="323"/>
                  </a:cubicBezTo>
                  <a:cubicBezTo>
                    <a:pt x="0" y="341"/>
                    <a:pt x="14" y="365"/>
                    <a:pt x="36" y="365"/>
                  </a:cubicBezTo>
                  <a:lnTo>
                    <a:pt x="1109" y="365"/>
                  </a:lnTo>
                  <a:cubicBezTo>
                    <a:pt x="1109" y="365"/>
                    <a:pt x="1150" y="51"/>
                    <a:pt x="1081" y="0"/>
                  </a:cubicBezTo>
                  <a:cubicBezTo>
                    <a:pt x="1081" y="0"/>
                    <a:pt x="637" y="1"/>
                    <a:pt x="6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" name="Freeform 103">
              <a:extLst>
                <a:ext uri="{FF2B5EF4-FFF2-40B4-BE49-F238E27FC236}">
                  <a16:creationId xmlns:a16="http://schemas.microsoft.com/office/drawing/2014/main" id="{4FBEA160-4816-4E0F-AEC4-7A271FDE5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1138" y="11291888"/>
              <a:ext cx="723900" cy="658813"/>
            </a:xfrm>
            <a:custGeom>
              <a:avLst/>
              <a:gdLst>
                <a:gd name="T0" fmla="*/ 381 w 950"/>
                <a:gd name="T1" fmla="*/ 407 h 866"/>
                <a:gd name="T2" fmla="*/ 225 w 950"/>
                <a:gd name="T3" fmla="*/ 722 h 866"/>
                <a:gd name="T4" fmla="*/ 12 w 950"/>
                <a:gd name="T5" fmla="*/ 815 h 866"/>
                <a:gd name="T6" fmla="*/ 46 w 950"/>
                <a:gd name="T7" fmla="*/ 866 h 866"/>
                <a:gd name="T8" fmla="*/ 656 w 950"/>
                <a:gd name="T9" fmla="*/ 866 h 866"/>
                <a:gd name="T10" fmla="*/ 901 w 950"/>
                <a:gd name="T11" fmla="*/ 514 h 866"/>
                <a:gd name="T12" fmla="*/ 832 w 950"/>
                <a:gd name="T13" fmla="*/ 163 h 866"/>
                <a:gd name="T14" fmla="*/ 681 w 950"/>
                <a:gd name="T15" fmla="*/ 44 h 866"/>
                <a:gd name="T16" fmla="*/ 381 w 950"/>
                <a:gd name="T17" fmla="*/ 407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0" h="866">
                  <a:moveTo>
                    <a:pt x="381" y="407"/>
                  </a:moveTo>
                  <a:cubicBezTo>
                    <a:pt x="381" y="407"/>
                    <a:pt x="414" y="624"/>
                    <a:pt x="225" y="722"/>
                  </a:cubicBezTo>
                  <a:cubicBezTo>
                    <a:pt x="89" y="792"/>
                    <a:pt x="24" y="790"/>
                    <a:pt x="12" y="815"/>
                  </a:cubicBezTo>
                  <a:cubicBezTo>
                    <a:pt x="0" y="839"/>
                    <a:pt x="20" y="866"/>
                    <a:pt x="46" y="866"/>
                  </a:cubicBezTo>
                  <a:lnTo>
                    <a:pt x="656" y="866"/>
                  </a:lnTo>
                  <a:cubicBezTo>
                    <a:pt x="656" y="866"/>
                    <a:pt x="827" y="697"/>
                    <a:pt x="901" y="514"/>
                  </a:cubicBezTo>
                  <a:cubicBezTo>
                    <a:pt x="950" y="394"/>
                    <a:pt x="922" y="257"/>
                    <a:pt x="832" y="163"/>
                  </a:cubicBezTo>
                  <a:cubicBezTo>
                    <a:pt x="787" y="116"/>
                    <a:pt x="731" y="65"/>
                    <a:pt x="681" y="44"/>
                  </a:cubicBezTo>
                  <a:cubicBezTo>
                    <a:pt x="578" y="0"/>
                    <a:pt x="381" y="407"/>
                    <a:pt x="381" y="4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" name="Freeform 104">
              <a:extLst>
                <a:ext uri="{FF2B5EF4-FFF2-40B4-BE49-F238E27FC236}">
                  <a16:creationId xmlns:a16="http://schemas.microsoft.com/office/drawing/2014/main" id="{7166E287-5E64-4F5C-9791-A24922927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8313" y="8916988"/>
              <a:ext cx="1604963" cy="2811463"/>
            </a:xfrm>
            <a:custGeom>
              <a:avLst/>
              <a:gdLst>
                <a:gd name="T0" fmla="*/ 1409 w 2110"/>
                <a:gd name="T1" fmla="*/ 1869 h 3695"/>
                <a:gd name="T2" fmla="*/ 1402 w 2110"/>
                <a:gd name="T3" fmla="*/ 1750 h 3695"/>
                <a:gd name="T4" fmla="*/ 1531 w 2110"/>
                <a:gd name="T5" fmla="*/ 36 h 3695"/>
                <a:gd name="T6" fmla="*/ 1434 w 2110"/>
                <a:gd name="T7" fmla="*/ 19 h 3695"/>
                <a:gd name="T8" fmla="*/ 961 w 2110"/>
                <a:gd name="T9" fmla="*/ 131 h 3695"/>
                <a:gd name="T10" fmla="*/ 939 w 2110"/>
                <a:gd name="T11" fmla="*/ 149 h 3695"/>
                <a:gd name="T12" fmla="*/ 221 w 2110"/>
                <a:gd name="T13" fmla="*/ 45 h 3695"/>
                <a:gd name="T14" fmla="*/ 44 w 2110"/>
                <a:gd name="T15" fmla="*/ 1756 h 3695"/>
                <a:gd name="T16" fmla="*/ 196 w 2110"/>
                <a:gd name="T17" fmla="*/ 3645 h 3695"/>
                <a:gd name="T18" fmla="*/ 457 w 2110"/>
                <a:gd name="T19" fmla="*/ 3692 h 3695"/>
                <a:gd name="T20" fmla="*/ 692 w 2110"/>
                <a:gd name="T21" fmla="*/ 3645 h 3695"/>
                <a:gd name="T22" fmla="*/ 789 w 2110"/>
                <a:gd name="T23" fmla="*/ 2360 h 3695"/>
                <a:gd name="T24" fmla="*/ 1708 w 2110"/>
                <a:gd name="T25" fmla="*/ 3580 h 3695"/>
                <a:gd name="T26" fmla="*/ 1999 w 2110"/>
                <a:gd name="T27" fmla="*/ 3408 h 3695"/>
                <a:gd name="T28" fmla="*/ 2110 w 2110"/>
                <a:gd name="T29" fmla="*/ 3200 h 3695"/>
                <a:gd name="T30" fmla="*/ 1409 w 2110"/>
                <a:gd name="T31" fmla="*/ 1869 h 3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10" h="3695">
                  <a:moveTo>
                    <a:pt x="1409" y="1869"/>
                  </a:moveTo>
                  <a:cubicBezTo>
                    <a:pt x="1393" y="1831"/>
                    <a:pt x="1391" y="1789"/>
                    <a:pt x="1402" y="1750"/>
                  </a:cubicBezTo>
                  <a:cubicBezTo>
                    <a:pt x="1601" y="1037"/>
                    <a:pt x="1531" y="36"/>
                    <a:pt x="1531" y="36"/>
                  </a:cubicBezTo>
                  <a:cubicBezTo>
                    <a:pt x="1499" y="29"/>
                    <a:pt x="1466" y="23"/>
                    <a:pt x="1434" y="19"/>
                  </a:cubicBezTo>
                  <a:cubicBezTo>
                    <a:pt x="1268" y="0"/>
                    <a:pt x="1096" y="30"/>
                    <a:pt x="961" y="131"/>
                  </a:cubicBezTo>
                  <a:cubicBezTo>
                    <a:pt x="953" y="137"/>
                    <a:pt x="946" y="143"/>
                    <a:pt x="939" y="149"/>
                  </a:cubicBezTo>
                  <a:lnTo>
                    <a:pt x="221" y="45"/>
                  </a:lnTo>
                  <a:cubicBezTo>
                    <a:pt x="221" y="45"/>
                    <a:pt x="0" y="1074"/>
                    <a:pt x="44" y="1756"/>
                  </a:cubicBezTo>
                  <a:cubicBezTo>
                    <a:pt x="88" y="2439"/>
                    <a:pt x="196" y="3645"/>
                    <a:pt x="196" y="3645"/>
                  </a:cubicBezTo>
                  <a:cubicBezTo>
                    <a:pt x="249" y="3666"/>
                    <a:pt x="341" y="3695"/>
                    <a:pt x="457" y="3692"/>
                  </a:cubicBezTo>
                  <a:cubicBezTo>
                    <a:pt x="559" y="3690"/>
                    <a:pt x="641" y="3665"/>
                    <a:pt x="692" y="3645"/>
                  </a:cubicBezTo>
                  <a:cubicBezTo>
                    <a:pt x="724" y="3217"/>
                    <a:pt x="757" y="2788"/>
                    <a:pt x="789" y="2360"/>
                  </a:cubicBezTo>
                  <a:cubicBezTo>
                    <a:pt x="1007" y="2815"/>
                    <a:pt x="1356" y="3228"/>
                    <a:pt x="1708" y="3580"/>
                  </a:cubicBezTo>
                  <a:cubicBezTo>
                    <a:pt x="1758" y="3568"/>
                    <a:pt x="1895" y="3527"/>
                    <a:pt x="1999" y="3408"/>
                  </a:cubicBezTo>
                  <a:cubicBezTo>
                    <a:pt x="2067" y="3330"/>
                    <a:pt x="2096" y="3248"/>
                    <a:pt x="2110" y="3200"/>
                  </a:cubicBezTo>
                  <a:cubicBezTo>
                    <a:pt x="1861" y="2959"/>
                    <a:pt x="1504" y="2105"/>
                    <a:pt x="1409" y="18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" name="Freeform 105">
              <a:extLst>
                <a:ext uri="{FF2B5EF4-FFF2-40B4-BE49-F238E27FC236}">
                  <a16:creationId xmlns:a16="http://schemas.microsoft.com/office/drawing/2014/main" id="{3B5E48DA-7C4B-4F9E-8D33-4090D0009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3250" y="8916988"/>
              <a:ext cx="1035050" cy="398463"/>
            </a:xfrm>
            <a:custGeom>
              <a:avLst/>
              <a:gdLst>
                <a:gd name="T0" fmla="*/ 0 w 1361"/>
                <a:gd name="T1" fmla="*/ 271 h 524"/>
                <a:gd name="T2" fmla="*/ 1361 w 1361"/>
                <a:gd name="T3" fmla="*/ 164 h 524"/>
                <a:gd name="T4" fmla="*/ 1354 w 1361"/>
                <a:gd name="T5" fmla="*/ 36 h 524"/>
                <a:gd name="T6" fmla="*/ 1257 w 1361"/>
                <a:gd name="T7" fmla="*/ 19 h 524"/>
                <a:gd name="T8" fmla="*/ 784 w 1361"/>
                <a:gd name="T9" fmla="*/ 131 h 524"/>
                <a:gd name="T10" fmla="*/ 762 w 1361"/>
                <a:gd name="T11" fmla="*/ 149 h 524"/>
                <a:gd name="T12" fmla="*/ 45 w 1361"/>
                <a:gd name="T13" fmla="*/ 45 h 524"/>
                <a:gd name="T14" fmla="*/ 0 w 1361"/>
                <a:gd name="T15" fmla="*/ 271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1" h="524">
                  <a:moveTo>
                    <a:pt x="0" y="271"/>
                  </a:moveTo>
                  <a:cubicBezTo>
                    <a:pt x="263" y="360"/>
                    <a:pt x="914" y="524"/>
                    <a:pt x="1361" y="164"/>
                  </a:cubicBezTo>
                  <a:cubicBezTo>
                    <a:pt x="1358" y="83"/>
                    <a:pt x="1354" y="36"/>
                    <a:pt x="1354" y="36"/>
                  </a:cubicBezTo>
                  <a:cubicBezTo>
                    <a:pt x="1322" y="29"/>
                    <a:pt x="1289" y="23"/>
                    <a:pt x="1257" y="19"/>
                  </a:cubicBezTo>
                  <a:cubicBezTo>
                    <a:pt x="1091" y="0"/>
                    <a:pt x="919" y="30"/>
                    <a:pt x="784" y="131"/>
                  </a:cubicBezTo>
                  <a:cubicBezTo>
                    <a:pt x="776" y="137"/>
                    <a:pt x="769" y="143"/>
                    <a:pt x="762" y="149"/>
                  </a:cubicBezTo>
                  <a:lnTo>
                    <a:pt x="45" y="45"/>
                  </a:lnTo>
                  <a:cubicBezTo>
                    <a:pt x="45" y="45"/>
                    <a:pt x="26" y="131"/>
                    <a:pt x="0" y="27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9584124-DDF8-43E2-81EE-A2580A265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4551" y="10352088"/>
              <a:ext cx="128191" cy="160337"/>
            </a:xfrm>
            <a:custGeom>
              <a:avLst/>
              <a:gdLst>
                <a:gd name="connsiteX0" fmla="*/ 43009 w 128191"/>
                <a:gd name="connsiteY0" fmla="*/ 144462 h 160337"/>
                <a:gd name="connsiteX1" fmla="*/ 43009 w 128191"/>
                <a:gd name="connsiteY1" fmla="*/ 160337 h 160337"/>
                <a:gd name="connsiteX2" fmla="*/ 43009 w 128191"/>
                <a:gd name="connsiteY2" fmla="*/ 144462 h 160337"/>
                <a:gd name="connsiteX3" fmla="*/ 58825 w 128191"/>
                <a:gd name="connsiteY3" fmla="*/ 69850 h 160337"/>
                <a:gd name="connsiteX4" fmla="*/ 58825 w 128191"/>
                <a:gd name="connsiteY4" fmla="*/ 85725 h 160337"/>
                <a:gd name="connsiteX5" fmla="*/ 58825 w 128191"/>
                <a:gd name="connsiteY5" fmla="*/ 69850 h 160337"/>
                <a:gd name="connsiteX6" fmla="*/ 120739 w 128191"/>
                <a:gd name="connsiteY6" fmla="*/ 66675 h 160337"/>
                <a:gd name="connsiteX7" fmla="*/ 120739 w 128191"/>
                <a:gd name="connsiteY7" fmla="*/ 82550 h 160337"/>
                <a:gd name="connsiteX8" fmla="*/ 120739 w 128191"/>
                <a:gd name="connsiteY8" fmla="*/ 66675 h 160337"/>
                <a:gd name="connsiteX9" fmla="*/ 8025 w 128191"/>
                <a:gd name="connsiteY9" fmla="*/ 0 h 160337"/>
                <a:gd name="connsiteX10" fmla="*/ 8025 w 128191"/>
                <a:gd name="connsiteY10" fmla="*/ 15875 h 160337"/>
                <a:gd name="connsiteX11" fmla="*/ 8025 w 128191"/>
                <a:gd name="connsiteY11" fmla="*/ 0 h 16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191" h="160337">
                  <a:moveTo>
                    <a:pt x="43009" y="144462"/>
                  </a:moveTo>
                  <a:cubicBezTo>
                    <a:pt x="52887" y="144462"/>
                    <a:pt x="52887" y="160337"/>
                    <a:pt x="43009" y="160337"/>
                  </a:cubicBezTo>
                  <a:cubicBezTo>
                    <a:pt x="33837" y="160337"/>
                    <a:pt x="33837" y="144462"/>
                    <a:pt x="43009" y="144462"/>
                  </a:cubicBezTo>
                  <a:close/>
                  <a:moveTo>
                    <a:pt x="58825" y="69850"/>
                  </a:moveTo>
                  <a:cubicBezTo>
                    <a:pt x="68761" y="69850"/>
                    <a:pt x="68761" y="85725"/>
                    <a:pt x="58825" y="85725"/>
                  </a:cubicBezTo>
                  <a:cubicBezTo>
                    <a:pt x="48125" y="85725"/>
                    <a:pt x="48125" y="69850"/>
                    <a:pt x="58825" y="69850"/>
                  </a:cubicBezTo>
                  <a:close/>
                  <a:moveTo>
                    <a:pt x="120739" y="66675"/>
                  </a:moveTo>
                  <a:cubicBezTo>
                    <a:pt x="130675" y="66675"/>
                    <a:pt x="130675" y="82550"/>
                    <a:pt x="120739" y="82550"/>
                  </a:cubicBezTo>
                  <a:cubicBezTo>
                    <a:pt x="110037" y="82550"/>
                    <a:pt x="110037" y="66675"/>
                    <a:pt x="120739" y="66675"/>
                  </a:cubicBezTo>
                  <a:close/>
                  <a:moveTo>
                    <a:pt x="8025" y="0"/>
                  </a:moveTo>
                  <a:cubicBezTo>
                    <a:pt x="17961" y="0"/>
                    <a:pt x="17961" y="15875"/>
                    <a:pt x="8025" y="15875"/>
                  </a:cubicBezTo>
                  <a:cubicBezTo>
                    <a:pt x="-2675" y="15875"/>
                    <a:pt x="-2675" y="0"/>
                    <a:pt x="80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" name="Freeform 110">
              <a:extLst>
                <a:ext uri="{FF2B5EF4-FFF2-40B4-BE49-F238E27FC236}">
                  <a16:creationId xmlns:a16="http://schemas.microsoft.com/office/drawing/2014/main" id="{5494D903-755B-43C1-84F5-752C87D40E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81963" y="8909050"/>
              <a:ext cx="1619250" cy="2824163"/>
            </a:xfrm>
            <a:custGeom>
              <a:avLst/>
              <a:gdLst>
                <a:gd name="T0" fmla="*/ 212 w 2127"/>
                <a:gd name="T1" fmla="*/ 3650 h 3712"/>
                <a:gd name="T2" fmla="*/ 465 w 2127"/>
                <a:gd name="T3" fmla="*/ 3695 h 3712"/>
                <a:gd name="T4" fmla="*/ 692 w 2127"/>
                <a:gd name="T5" fmla="*/ 3650 h 3712"/>
                <a:gd name="T6" fmla="*/ 791 w 2127"/>
                <a:gd name="T7" fmla="*/ 2339 h 3712"/>
                <a:gd name="T8" fmla="*/ 805 w 2127"/>
                <a:gd name="T9" fmla="*/ 2367 h 3712"/>
                <a:gd name="T10" fmla="*/ 1719 w 2127"/>
                <a:gd name="T11" fmla="*/ 3582 h 3712"/>
                <a:gd name="T12" fmla="*/ 2000 w 2127"/>
                <a:gd name="T13" fmla="*/ 3414 h 3712"/>
                <a:gd name="T14" fmla="*/ 2108 w 2127"/>
                <a:gd name="T15" fmla="*/ 3214 h 3712"/>
                <a:gd name="T16" fmla="*/ 1409 w 2127"/>
                <a:gd name="T17" fmla="*/ 1883 h 3712"/>
                <a:gd name="T18" fmla="*/ 1402 w 2127"/>
                <a:gd name="T19" fmla="*/ 1758 h 3712"/>
                <a:gd name="T20" fmla="*/ 1531 w 2127"/>
                <a:gd name="T21" fmla="*/ 54 h 3712"/>
                <a:gd name="T22" fmla="*/ 1441 w 2127"/>
                <a:gd name="T23" fmla="*/ 39 h 3712"/>
                <a:gd name="T24" fmla="*/ 974 w 2127"/>
                <a:gd name="T25" fmla="*/ 149 h 3712"/>
                <a:gd name="T26" fmla="*/ 952 w 2127"/>
                <a:gd name="T27" fmla="*/ 166 h 3712"/>
                <a:gd name="T28" fmla="*/ 950 w 2127"/>
                <a:gd name="T29" fmla="*/ 168 h 3712"/>
                <a:gd name="T30" fmla="*/ 946 w 2127"/>
                <a:gd name="T31" fmla="*/ 168 h 3712"/>
                <a:gd name="T32" fmla="*/ 236 w 2127"/>
                <a:gd name="T33" fmla="*/ 65 h 3712"/>
                <a:gd name="T34" fmla="*/ 60 w 2127"/>
                <a:gd name="T35" fmla="*/ 1767 h 3712"/>
                <a:gd name="T36" fmla="*/ 212 w 2127"/>
                <a:gd name="T37" fmla="*/ 3650 h 3712"/>
                <a:gd name="T38" fmla="*/ 452 w 2127"/>
                <a:gd name="T39" fmla="*/ 3712 h 3712"/>
                <a:gd name="T40" fmla="*/ 201 w 2127"/>
                <a:gd name="T41" fmla="*/ 3664 h 3712"/>
                <a:gd name="T42" fmla="*/ 196 w 2127"/>
                <a:gd name="T43" fmla="*/ 3662 h 3712"/>
                <a:gd name="T44" fmla="*/ 196 w 2127"/>
                <a:gd name="T45" fmla="*/ 3657 h 3712"/>
                <a:gd name="T46" fmla="*/ 44 w 2127"/>
                <a:gd name="T47" fmla="*/ 1768 h 3712"/>
                <a:gd name="T48" fmla="*/ 221 w 2127"/>
                <a:gd name="T49" fmla="*/ 54 h 3712"/>
                <a:gd name="T50" fmla="*/ 223 w 2127"/>
                <a:gd name="T51" fmla="*/ 46 h 3712"/>
                <a:gd name="T52" fmla="*/ 945 w 2127"/>
                <a:gd name="T53" fmla="*/ 151 h 3712"/>
                <a:gd name="T54" fmla="*/ 964 w 2127"/>
                <a:gd name="T55" fmla="*/ 135 h 3712"/>
                <a:gd name="T56" fmla="*/ 1443 w 2127"/>
                <a:gd name="T57" fmla="*/ 22 h 3712"/>
                <a:gd name="T58" fmla="*/ 1541 w 2127"/>
                <a:gd name="T59" fmla="*/ 39 h 3712"/>
                <a:gd name="T60" fmla="*/ 1547 w 2127"/>
                <a:gd name="T61" fmla="*/ 40 h 3712"/>
                <a:gd name="T62" fmla="*/ 1548 w 2127"/>
                <a:gd name="T63" fmla="*/ 46 h 3712"/>
                <a:gd name="T64" fmla="*/ 1418 w 2127"/>
                <a:gd name="T65" fmla="*/ 1763 h 3712"/>
                <a:gd name="T66" fmla="*/ 1424 w 2127"/>
                <a:gd name="T67" fmla="*/ 1877 h 3712"/>
                <a:gd name="T68" fmla="*/ 1424 w 2127"/>
                <a:gd name="T69" fmla="*/ 1877 h 3712"/>
                <a:gd name="T70" fmla="*/ 2124 w 2127"/>
                <a:gd name="T71" fmla="*/ 3205 h 3712"/>
                <a:gd name="T72" fmla="*/ 2127 w 2127"/>
                <a:gd name="T73" fmla="*/ 3209 h 3712"/>
                <a:gd name="T74" fmla="*/ 2126 w 2127"/>
                <a:gd name="T75" fmla="*/ 3213 h 3712"/>
                <a:gd name="T76" fmla="*/ 2013 w 2127"/>
                <a:gd name="T77" fmla="*/ 3425 h 3712"/>
                <a:gd name="T78" fmla="*/ 1718 w 2127"/>
                <a:gd name="T79" fmla="*/ 3599 h 3712"/>
                <a:gd name="T80" fmla="*/ 1714 w 2127"/>
                <a:gd name="T81" fmla="*/ 3600 h 3712"/>
                <a:gd name="T82" fmla="*/ 1710 w 2127"/>
                <a:gd name="T83" fmla="*/ 3597 h 3712"/>
                <a:gd name="T84" fmla="*/ 803 w 2127"/>
                <a:gd name="T85" fmla="*/ 2402 h 3712"/>
                <a:gd name="T86" fmla="*/ 707 w 2127"/>
                <a:gd name="T87" fmla="*/ 3662 h 3712"/>
                <a:gd name="T88" fmla="*/ 703 w 2127"/>
                <a:gd name="T89" fmla="*/ 3664 h 3712"/>
                <a:gd name="T90" fmla="*/ 465 w 2127"/>
                <a:gd name="T91" fmla="*/ 3712 h 3712"/>
                <a:gd name="T92" fmla="*/ 452 w 2127"/>
                <a:gd name="T93" fmla="*/ 3712 h 3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27" h="3712">
                  <a:moveTo>
                    <a:pt x="212" y="3650"/>
                  </a:moveTo>
                  <a:cubicBezTo>
                    <a:pt x="293" y="3682"/>
                    <a:pt x="378" y="3697"/>
                    <a:pt x="465" y="3695"/>
                  </a:cubicBezTo>
                  <a:cubicBezTo>
                    <a:pt x="542" y="3694"/>
                    <a:pt x="619" y="3679"/>
                    <a:pt x="692" y="3650"/>
                  </a:cubicBezTo>
                  <a:lnTo>
                    <a:pt x="791" y="2339"/>
                  </a:lnTo>
                  <a:lnTo>
                    <a:pt x="805" y="2367"/>
                  </a:lnTo>
                  <a:cubicBezTo>
                    <a:pt x="990" y="2755"/>
                    <a:pt x="1289" y="3152"/>
                    <a:pt x="1719" y="3582"/>
                  </a:cubicBezTo>
                  <a:cubicBezTo>
                    <a:pt x="1786" y="3565"/>
                    <a:pt x="1907" y="3521"/>
                    <a:pt x="2000" y="3414"/>
                  </a:cubicBezTo>
                  <a:cubicBezTo>
                    <a:pt x="2050" y="3357"/>
                    <a:pt x="2087" y="3288"/>
                    <a:pt x="2108" y="3214"/>
                  </a:cubicBezTo>
                  <a:cubicBezTo>
                    <a:pt x="1861" y="2968"/>
                    <a:pt x="1511" y="2134"/>
                    <a:pt x="1409" y="1883"/>
                  </a:cubicBezTo>
                  <a:cubicBezTo>
                    <a:pt x="1393" y="1844"/>
                    <a:pt x="1390" y="1799"/>
                    <a:pt x="1402" y="1758"/>
                  </a:cubicBezTo>
                  <a:cubicBezTo>
                    <a:pt x="1591" y="1085"/>
                    <a:pt x="1537" y="140"/>
                    <a:pt x="1531" y="54"/>
                  </a:cubicBezTo>
                  <a:cubicBezTo>
                    <a:pt x="1499" y="47"/>
                    <a:pt x="1470" y="42"/>
                    <a:pt x="1441" y="39"/>
                  </a:cubicBezTo>
                  <a:cubicBezTo>
                    <a:pt x="1263" y="18"/>
                    <a:pt x="1097" y="56"/>
                    <a:pt x="974" y="149"/>
                  </a:cubicBezTo>
                  <a:cubicBezTo>
                    <a:pt x="967" y="154"/>
                    <a:pt x="959" y="160"/>
                    <a:pt x="952" y="166"/>
                  </a:cubicBezTo>
                  <a:lnTo>
                    <a:pt x="950" y="168"/>
                  </a:lnTo>
                  <a:lnTo>
                    <a:pt x="946" y="168"/>
                  </a:lnTo>
                  <a:lnTo>
                    <a:pt x="236" y="65"/>
                  </a:lnTo>
                  <a:cubicBezTo>
                    <a:pt x="216" y="161"/>
                    <a:pt x="19" y="1124"/>
                    <a:pt x="60" y="1767"/>
                  </a:cubicBezTo>
                  <a:cubicBezTo>
                    <a:pt x="103" y="2419"/>
                    <a:pt x="204" y="3564"/>
                    <a:pt x="212" y="3650"/>
                  </a:cubicBezTo>
                  <a:close/>
                  <a:moveTo>
                    <a:pt x="452" y="3712"/>
                  </a:moveTo>
                  <a:cubicBezTo>
                    <a:pt x="366" y="3712"/>
                    <a:pt x="281" y="3696"/>
                    <a:pt x="201" y="3664"/>
                  </a:cubicBezTo>
                  <a:lnTo>
                    <a:pt x="196" y="3662"/>
                  </a:lnTo>
                  <a:lnTo>
                    <a:pt x="196" y="3657"/>
                  </a:lnTo>
                  <a:cubicBezTo>
                    <a:pt x="195" y="3645"/>
                    <a:pt x="88" y="2443"/>
                    <a:pt x="44" y="1768"/>
                  </a:cubicBezTo>
                  <a:cubicBezTo>
                    <a:pt x="0" y="1092"/>
                    <a:pt x="219" y="64"/>
                    <a:pt x="221" y="54"/>
                  </a:cubicBezTo>
                  <a:lnTo>
                    <a:pt x="223" y="46"/>
                  </a:lnTo>
                  <a:lnTo>
                    <a:pt x="945" y="151"/>
                  </a:lnTo>
                  <a:cubicBezTo>
                    <a:pt x="951" y="146"/>
                    <a:pt x="957" y="140"/>
                    <a:pt x="964" y="135"/>
                  </a:cubicBezTo>
                  <a:cubicBezTo>
                    <a:pt x="1091" y="41"/>
                    <a:pt x="1261" y="0"/>
                    <a:pt x="1443" y="22"/>
                  </a:cubicBezTo>
                  <a:cubicBezTo>
                    <a:pt x="1474" y="26"/>
                    <a:pt x="1506" y="31"/>
                    <a:pt x="1541" y="39"/>
                  </a:cubicBezTo>
                  <a:lnTo>
                    <a:pt x="1547" y="40"/>
                  </a:lnTo>
                  <a:lnTo>
                    <a:pt x="1548" y="46"/>
                  </a:lnTo>
                  <a:cubicBezTo>
                    <a:pt x="1548" y="56"/>
                    <a:pt x="1616" y="1057"/>
                    <a:pt x="1418" y="1763"/>
                  </a:cubicBezTo>
                  <a:cubicBezTo>
                    <a:pt x="1407" y="1800"/>
                    <a:pt x="1410" y="1841"/>
                    <a:pt x="1424" y="1877"/>
                  </a:cubicBezTo>
                  <a:lnTo>
                    <a:pt x="1424" y="1877"/>
                  </a:lnTo>
                  <a:cubicBezTo>
                    <a:pt x="1526" y="2128"/>
                    <a:pt x="1878" y="2967"/>
                    <a:pt x="2124" y="3205"/>
                  </a:cubicBezTo>
                  <a:lnTo>
                    <a:pt x="2127" y="3209"/>
                  </a:lnTo>
                  <a:lnTo>
                    <a:pt x="2126" y="3213"/>
                  </a:lnTo>
                  <a:cubicBezTo>
                    <a:pt x="2104" y="3292"/>
                    <a:pt x="2065" y="3365"/>
                    <a:pt x="2013" y="3425"/>
                  </a:cubicBezTo>
                  <a:cubicBezTo>
                    <a:pt x="1915" y="3538"/>
                    <a:pt x="1786" y="3582"/>
                    <a:pt x="1718" y="3599"/>
                  </a:cubicBezTo>
                  <a:lnTo>
                    <a:pt x="1714" y="3600"/>
                  </a:lnTo>
                  <a:lnTo>
                    <a:pt x="1710" y="3597"/>
                  </a:lnTo>
                  <a:cubicBezTo>
                    <a:pt x="1288" y="3175"/>
                    <a:pt x="991" y="2784"/>
                    <a:pt x="803" y="2402"/>
                  </a:cubicBezTo>
                  <a:lnTo>
                    <a:pt x="707" y="3662"/>
                  </a:lnTo>
                  <a:lnTo>
                    <a:pt x="703" y="3664"/>
                  </a:lnTo>
                  <a:cubicBezTo>
                    <a:pt x="626" y="3694"/>
                    <a:pt x="546" y="3710"/>
                    <a:pt x="465" y="3712"/>
                  </a:cubicBezTo>
                  <a:cubicBezTo>
                    <a:pt x="460" y="3712"/>
                    <a:pt x="456" y="3712"/>
                    <a:pt x="452" y="37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" name="Freeform 111">
              <a:extLst>
                <a:ext uri="{FF2B5EF4-FFF2-40B4-BE49-F238E27FC236}">
                  <a16:creationId xmlns:a16="http://schemas.microsoft.com/office/drawing/2014/main" id="{D2890D15-8BF1-4226-9DF3-8B855BE32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8525" y="9620250"/>
              <a:ext cx="180975" cy="1108075"/>
            </a:xfrm>
            <a:custGeom>
              <a:avLst/>
              <a:gdLst>
                <a:gd name="T0" fmla="*/ 223 w 238"/>
                <a:gd name="T1" fmla="*/ 1456 h 1456"/>
                <a:gd name="T2" fmla="*/ 168 w 238"/>
                <a:gd name="T3" fmla="*/ 1335 h 1456"/>
                <a:gd name="T4" fmla="*/ 83 w 238"/>
                <a:gd name="T5" fmla="*/ 0 h 1456"/>
                <a:gd name="T6" fmla="*/ 100 w 238"/>
                <a:gd name="T7" fmla="*/ 3 h 1456"/>
                <a:gd name="T8" fmla="*/ 184 w 238"/>
                <a:gd name="T9" fmla="*/ 1328 h 1456"/>
                <a:gd name="T10" fmla="*/ 238 w 238"/>
                <a:gd name="T11" fmla="*/ 1449 h 1456"/>
                <a:gd name="T12" fmla="*/ 223 w 238"/>
                <a:gd name="T13" fmla="*/ 1456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456">
                  <a:moveTo>
                    <a:pt x="223" y="1456"/>
                  </a:moveTo>
                  <a:cubicBezTo>
                    <a:pt x="204" y="1416"/>
                    <a:pt x="185" y="1375"/>
                    <a:pt x="168" y="1335"/>
                  </a:cubicBezTo>
                  <a:cubicBezTo>
                    <a:pt x="29" y="1005"/>
                    <a:pt x="0" y="556"/>
                    <a:pt x="83" y="0"/>
                  </a:cubicBezTo>
                  <a:lnTo>
                    <a:pt x="100" y="3"/>
                  </a:lnTo>
                  <a:cubicBezTo>
                    <a:pt x="17" y="555"/>
                    <a:pt x="46" y="1001"/>
                    <a:pt x="184" y="1328"/>
                  </a:cubicBezTo>
                  <a:cubicBezTo>
                    <a:pt x="200" y="1368"/>
                    <a:pt x="219" y="1409"/>
                    <a:pt x="238" y="1449"/>
                  </a:cubicBezTo>
                  <a:lnTo>
                    <a:pt x="223" y="14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" name="Freeform 112">
              <a:extLst>
                <a:ext uri="{FF2B5EF4-FFF2-40B4-BE49-F238E27FC236}">
                  <a16:creationId xmlns:a16="http://schemas.microsoft.com/office/drawing/2014/main" id="{643AAEA7-92E7-40A7-9068-7FB00F140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4875" y="10391775"/>
              <a:ext cx="165100" cy="1127125"/>
            </a:xfrm>
            <a:custGeom>
              <a:avLst/>
              <a:gdLst>
                <a:gd name="T0" fmla="*/ 74 w 216"/>
                <a:gd name="T1" fmla="*/ 0 h 1481"/>
                <a:gd name="T2" fmla="*/ 133 w 216"/>
                <a:gd name="T3" fmla="*/ 1481 h 1481"/>
                <a:gd name="T4" fmla="*/ 214 w 216"/>
                <a:gd name="T5" fmla="*/ 423 h 1481"/>
                <a:gd name="T6" fmla="*/ 216 w 216"/>
                <a:gd name="T7" fmla="*/ 426 h 1481"/>
                <a:gd name="T8" fmla="*/ 167 w 216"/>
                <a:gd name="T9" fmla="*/ 317 h 1481"/>
                <a:gd name="T10" fmla="*/ 74 w 216"/>
                <a:gd name="T11" fmla="*/ 0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6" h="1481">
                  <a:moveTo>
                    <a:pt x="74" y="0"/>
                  </a:moveTo>
                  <a:cubicBezTo>
                    <a:pt x="45" y="318"/>
                    <a:pt x="0" y="962"/>
                    <a:pt x="133" y="1481"/>
                  </a:cubicBezTo>
                  <a:cubicBezTo>
                    <a:pt x="165" y="1054"/>
                    <a:pt x="182" y="850"/>
                    <a:pt x="214" y="423"/>
                  </a:cubicBezTo>
                  <a:cubicBezTo>
                    <a:pt x="215" y="424"/>
                    <a:pt x="215" y="425"/>
                    <a:pt x="216" y="426"/>
                  </a:cubicBezTo>
                  <a:cubicBezTo>
                    <a:pt x="199" y="390"/>
                    <a:pt x="182" y="354"/>
                    <a:pt x="167" y="317"/>
                  </a:cubicBezTo>
                  <a:cubicBezTo>
                    <a:pt x="125" y="218"/>
                    <a:pt x="94" y="111"/>
                    <a:pt x="7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45A5E71-8090-422F-BB3E-171343421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3041" y="7098342"/>
              <a:ext cx="1520637" cy="1512071"/>
            </a:xfrm>
            <a:custGeom>
              <a:avLst/>
              <a:gdLst>
                <a:gd name="connsiteX0" fmla="*/ 692500 w 1520637"/>
                <a:gd name="connsiteY0" fmla="*/ 63 h 1512071"/>
                <a:gd name="connsiteX1" fmla="*/ 884774 w 1520637"/>
                <a:gd name="connsiteY1" fmla="*/ 97035 h 1512071"/>
                <a:gd name="connsiteX2" fmla="*/ 933470 w 1520637"/>
                <a:gd name="connsiteY2" fmla="*/ 210441 h 1512071"/>
                <a:gd name="connsiteX3" fmla="*/ 1048362 w 1520637"/>
                <a:gd name="connsiteY3" fmla="*/ 297209 h 1512071"/>
                <a:gd name="connsiteX4" fmla="*/ 1090972 w 1520637"/>
                <a:gd name="connsiteY4" fmla="*/ 510322 h 1512071"/>
                <a:gd name="connsiteX5" fmla="*/ 1436408 w 1520637"/>
                <a:gd name="connsiteY5" fmla="*/ 871854 h 1512071"/>
                <a:gd name="connsiteX6" fmla="*/ 1519342 w 1520637"/>
                <a:gd name="connsiteY6" fmla="*/ 1141290 h 1512071"/>
                <a:gd name="connsiteX7" fmla="*/ 1378580 w 1520637"/>
                <a:gd name="connsiteY7" fmla="*/ 1350598 h 1512071"/>
                <a:gd name="connsiteX8" fmla="*/ 1194450 w 1520637"/>
                <a:gd name="connsiteY8" fmla="*/ 1358970 h 1512071"/>
                <a:gd name="connsiteX9" fmla="*/ 414556 w 1520637"/>
                <a:gd name="connsiteY9" fmla="*/ 1466288 h 1512071"/>
                <a:gd name="connsiteX10" fmla="*/ 165750 w 1520637"/>
                <a:gd name="connsiteY10" fmla="*/ 1508911 h 1512071"/>
                <a:gd name="connsiteX11" fmla="*/ 2162 w 1520637"/>
                <a:gd name="connsiteY11" fmla="*/ 1365059 h 1512071"/>
                <a:gd name="connsiteX12" fmla="*/ 118576 w 1520637"/>
                <a:gd name="connsiteY12" fmla="*/ 1097906 h 1512071"/>
                <a:gd name="connsiteX13" fmla="*/ 241838 w 1520637"/>
                <a:gd name="connsiteY13" fmla="*/ 733330 h 1512071"/>
                <a:gd name="connsiteX14" fmla="*/ 277598 w 1520637"/>
                <a:gd name="connsiteY14" fmla="*/ 510322 h 1512071"/>
                <a:gd name="connsiteX15" fmla="*/ 344554 w 1520637"/>
                <a:gd name="connsiteY15" fmla="*/ 371799 h 1512071"/>
                <a:gd name="connsiteX16" fmla="*/ 338468 w 1520637"/>
                <a:gd name="connsiteY16" fmla="*/ 279703 h 1512071"/>
                <a:gd name="connsiteX17" fmla="*/ 424446 w 1520637"/>
                <a:gd name="connsiteY17" fmla="*/ 102362 h 1512071"/>
                <a:gd name="connsiteX18" fmla="*/ 617708 w 1520637"/>
                <a:gd name="connsiteY18" fmla="*/ 7222 h 1512071"/>
                <a:gd name="connsiteX19" fmla="*/ 692500 w 1520637"/>
                <a:gd name="connsiteY19" fmla="*/ 63 h 151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20637" h="1512071">
                  <a:moveTo>
                    <a:pt x="692500" y="63"/>
                  </a:moveTo>
                  <a:cubicBezTo>
                    <a:pt x="768362" y="1562"/>
                    <a:pt x="843688" y="30247"/>
                    <a:pt x="884774" y="97035"/>
                  </a:cubicBezTo>
                  <a:cubicBezTo>
                    <a:pt x="906840" y="132046"/>
                    <a:pt x="912166" y="174669"/>
                    <a:pt x="933470" y="210441"/>
                  </a:cubicBezTo>
                  <a:cubicBezTo>
                    <a:pt x="957818" y="249258"/>
                    <a:pt x="1021732" y="259914"/>
                    <a:pt x="1048362" y="297209"/>
                  </a:cubicBezTo>
                  <a:cubicBezTo>
                    <a:pt x="1087928" y="354293"/>
                    <a:pt x="1065862" y="444866"/>
                    <a:pt x="1090972" y="510322"/>
                  </a:cubicBezTo>
                  <a:cubicBezTo>
                    <a:pt x="1151080" y="667113"/>
                    <a:pt x="1339016" y="734091"/>
                    <a:pt x="1436408" y="871854"/>
                  </a:cubicBezTo>
                  <a:cubicBezTo>
                    <a:pt x="1488146" y="944160"/>
                    <a:pt x="1528472" y="1052239"/>
                    <a:pt x="1519342" y="1141290"/>
                  </a:cubicBezTo>
                  <a:cubicBezTo>
                    <a:pt x="1510212" y="1228819"/>
                    <a:pt x="1461516" y="1319392"/>
                    <a:pt x="1378580" y="1350598"/>
                  </a:cubicBezTo>
                  <a:cubicBezTo>
                    <a:pt x="1320754" y="1372670"/>
                    <a:pt x="1256080" y="1362776"/>
                    <a:pt x="1194450" y="1358970"/>
                  </a:cubicBezTo>
                  <a:cubicBezTo>
                    <a:pt x="935754" y="1341465"/>
                    <a:pt x="666404" y="1404637"/>
                    <a:pt x="414556" y="1466288"/>
                  </a:cubicBezTo>
                  <a:cubicBezTo>
                    <a:pt x="339228" y="1484555"/>
                    <a:pt x="241838" y="1523372"/>
                    <a:pt x="165750" y="1508911"/>
                  </a:cubicBezTo>
                  <a:cubicBezTo>
                    <a:pt x="90424" y="1494449"/>
                    <a:pt x="16618" y="1440410"/>
                    <a:pt x="2162" y="1365059"/>
                  </a:cubicBezTo>
                  <a:cubicBezTo>
                    <a:pt x="-14576" y="1276008"/>
                    <a:pt x="69880" y="1174018"/>
                    <a:pt x="118576" y="1097906"/>
                  </a:cubicBezTo>
                  <a:cubicBezTo>
                    <a:pt x="187816" y="988305"/>
                    <a:pt x="231184" y="862721"/>
                    <a:pt x="241838" y="733330"/>
                  </a:cubicBezTo>
                  <a:cubicBezTo>
                    <a:pt x="248684" y="657979"/>
                    <a:pt x="244880" y="578823"/>
                    <a:pt x="277598" y="510322"/>
                  </a:cubicBezTo>
                  <a:cubicBezTo>
                    <a:pt x="300424" y="463894"/>
                    <a:pt x="339228" y="422794"/>
                    <a:pt x="344554" y="371799"/>
                  </a:cubicBezTo>
                  <a:cubicBezTo>
                    <a:pt x="348360" y="341354"/>
                    <a:pt x="339228" y="310909"/>
                    <a:pt x="338468" y="279703"/>
                  </a:cubicBezTo>
                  <a:cubicBezTo>
                    <a:pt x="336946" y="208919"/>
                    <a:pt x="372708" y="148791"/>
                    <a:pt x="424446" y="102362"/>
                  </a:cubicBezTo>
                  <a:cubicBezTo>
                    <a:pt x="479230" y="53651"/>
                    <a:pt x="552274" y="20162"/>
                    <a:pt x="617708" y="7222"/>
                  </a:cubicBezTo>
                  <a:cubicBezTo>
                    <a:pt x="641866" y="2085"/>
                    <a:pt x="667212" y="-436"/>
                    <a:pt x="692500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" name="Freeform 114">
              <a:extLst>
                <a:ext uri="{FF2B5EF4-FFF2-40B4-BE49-F238E27FC236}">
                  <a16:creationId xmlns:a16="http://schemas.microsoft.com/office/drawing/2014/main" id="{8730A38F-7042-4700-8779-C0D1CC2E0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8613" y="7319963"/>
              <a:ext cx="1595438" cy="2043113"/>
            </a:xfrm>
            <a:custGeom>
              <a:avLst/>
              <a:gdLst>
                <a:gd name="T0" fmla="*/ 185 w 2097"/>
                <a:gd name="T1" fmla="*/ 418 h 2684"/>
                <a:gd name="T2" fmla="*/ 230 w 2097"/>
                <a:gd name="T3" fmla="*/ 404 h 2684"/>
                <a:gd name="T4" fmla="*/ 939 w 2097"/>
                <a:gd name="T5" fmla="*/ 602 h 2684"/>
                <a:gd name="T6" fmla="*/ 1607 w 2097"/>
                <a:gd name="T7" fmla="*/ 19 h 2684"/>
                <a:gd name="T8" fmla="*/ 1646 w 2097"/>
                <a:gd name="T9" fmla="*/ 9 h 2684"/>
                <a:gd name="T10" fmla="*/ 2062 w 2097"/>
                <a:gd name="T11" fmla="*/ 125 h 2684"/>
                <a:gd name="T12" fmla="*/ 2093 w 2097"/>
                <a:gd name="T13" fmla="*/ 158 h 2684"/>
                <a:gd name="T14" fmla="*/ 1668 w 2097"/>
                <a:gd name="T15" fmla="*/ 1009 h 2684"/>
                <a:gd name="T16" fmla="*/ 1787 w 2097"/>
                <a:gd name="T17" fmla="*/ 2192 h 2684"/>
                <a:gd name="T18" fmla="*/ 309 w 2097"/>
                <a:gd name="T19" fmla="*/ 2180 h 2684"/>
                <a:gd name="T20" fmla="*/ 638 w 2097"/>
                <a:gd name="T21" fmla="*/ 1183 h 2684"/>
                <a:gd name="T22" fmla="*/ 15 w 2097"/>
                <a:gd name="T23" fmla="*/ 848 h 2684"/>
                <a:gd name="T24" fmla="*/ 12 w 2097"/>
                <a:gd name="T25" fmla="*/ 796 h 2684"/>
                <a:gd name="T26" fmla="*/ 185 w 2097"/>
                <a:gd name="T27" fmla="*/ 418 h 2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97" h="2684">
                  <a:moveTo>
                    <a:pt x="185" y="418"/>
                  </a:moveTo>
                  <a:cubicBezTo>
                    <a:pt x="190" y="398"/>
                    <a:pt x="215" y="390"/>
                    <a:pt x="230" y="404"/>
                  </a:cubicBezTo>
                  <a:cubicBezTo>
                    <a:pt x="322" y="491"/>
                    <a:pt x="589" y="701"/>
                    <a:pt x="939" y="602"/>
                  </a:cubicBezTo>
                  <a:cubicBezTo>
                    <a:pt x="1364" y="482"/>
                    <a:pt x="1428" y="359"/>
                    <a:pt x="1607" y="19"/>
                  </a:cubicBezTo>
                  <a:cubicBezTo>
                    <a:pt x="1615" y="5"/>
                    <a:pt x="1633" y="0"/>
                    <a:pt x="1646" y="9"/>
                  </a:cubicBezTo>
                  <a:cubicBezTo>
                    <a:pt x="1709" y="49"/>
                    <a:pt x="1881" y="146"/>
                    <a:pt x="2062" y="125"/>
                  </a:cubicBezTo>
                  <a:cubicBezTo>
                    <a:pt x="2081" y="123"/>
                    <a:pt x="2097" y="139"/>
                    <a:pt x="2093" y="158"/>
                  </a:cubicBezTo>
                  <a:cubicBezTo>
                    <a:pt x="2062" y="304"/>
                    <a:pt x="1936" y="817"/>
                    <a:pt x="1668" y="1009"/>
                  </a:cubicBezTo>
                  <a:lnTo>
                    <a:pt x="1787" y="2192"/>
                  </a:lnTo>
                  <a:cubicBezTo>
                    <a:pt x="1787" y="2192"/>
                    <a:pt x="1064" y="2684"/>
                    <a:pt x="309" y="2180"/>
                  </a:cubicBezTo>
                  <a:cubicBezTo>
                    <a:pt x="309" y="2180"/>
                    <a:pt x="553" y="1696"/>
                    <a:pt x="638" y="1183"/>
                  </a:cubicBezTo>
                  <a:cubicBezTo>
                    <a:pt x="638" y="1183"/>
                    <a:pt x="333" y="1183"/>
                    <a:pt x="15" y="848"/>
                  </a:cubicBezTo>
                  <a:cubicBezTo>
                    <a:pt x="1" y="834"/>
                    <a:pt x="0" y="812"/>
                    <a:pt x="12" y="796"/>
                  </a:cubicBezTo>
                  <a:cubicBezTo>
                    <a:pt x="53" y="741"/>
                    <a:pt x="145" y="602"/>
                    <a:pt x="185" y="4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" name="Freeform 115">
              <a:extLst>
                <a:ext uri="{FF2B5EF4-FFF2-40B4-BE49-F238E27FC236}">
                  <a16:creationId xmlns:a16="http://schemas.microsoft.com/office/drawing/2014/main" id="{4E46169B-54C2-4862-B63F-0B981319A7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42263" y="7316788"/>
              <a:ext cx="1606550" cy="2017713"/>
            </a:xfrm>
            <a:custGeom>
              <a:avLst/>
              <a:gdLst>
                <a:gd name="T0" fmla="*/ 329 w 2112"/>
                <a:gd name="T1" fmla="*/ 2182 h 2652"/>
                <a:gd name="T2" fmla="*/ 1787 w 2112"/>
                <a:gd name="T3" fmla="*/ 2193 h 2652"/>
                <a:gd name="T4" fmla="*/ 1668 w 2112"/>
                <a:gd name="T5" fmla="*/ 1010 h 2652"/>
                <a:gd name="T6" fmla="*/ 1672 w 2112"/>
                <a:gd name="T7" fmla="*/ 1008 h 2652"/>
                <a:gd name="T8" fmla="*/ 2094 w 2112"/>
                <a:gd name="T9" fmla="*/ 161 h 2652"/>
                <a:gd name="T10" fmla="*/ 2089 w 2112"/>
                <a:gd name="T11" fmla="*/ 145 h 2652"/>
                <a:gd name="T12" fmla="*/ 2072 w 2112"/>
                <a:gd name="T13" fmla="*/ 138 h 2652"/>
                <a:gd name="T14" fmla="*/ 1651 w 2112"/>
                <a:gd name="T15" fmla="*/ 21 h 2652"/>
                <a:gd name="T16" fmla="*/ 1636 w 2112"/>
                <a:gd name="T17" fmla="*/ 18 h 2652"/>
                <a:gd name="T18" fmla="*/ 1623 w 2112"/>
                <a:gd name="T19" fmla="*/ 28 h 2652"/>
                <a:gd name="T20" fmla="*/ 1620 w 2112"/>
                <a:gd name="T21" fmla="*/ 34 h 2652"/>
                <a:gd name="T22" fmla="*/ 950 w 2112"/>
                <a:gd name="T23" fmla="*/ 615 h 2652"/>
                <a:gd name="T24" fmla="*/ 233 w 2112"/>
                <a:gd name="T25" fmla="*/ 415 h 2652"/>
                <a:gd name="T26" fmla="*/ 215 w 2112"/>
                <a:gd name="T27" fmla="*/ 411 h 2652"/>
                <a:gd name="T28" fmla="*/ 203 w 2112"/>
                <a:gd name="T29" fmla="*/ 425 h 2652"/>
                <a:gd name="T30" fmla="*/ 27 w 2112"/>
                <a:gd name="T31" fmla="*/ 806 h 2652"/>
                <a:gd name="T32" fmla="*/ 30 w 2112"/>
                <a:gd name="T33" fmla="*/ 847 h 2652"/>
                <a:gd name="T34" fmla="*/ 647 w 2112"/>
                <a:gd name="T35" fmla="*/ 1180 h 2652"/>
                <a:gd name="T36" fmla="*/ 657 w 2112"/>
                <a:gd name="T37" fmla="*/ 1180 h 2652"/>
                <a:gd name="T38" fmla="*/ 655 w 2112"/>
                <a:gd name="T39" fmla="*/ 1189 h 2652"/>
                <a:gd name="T40" fmla="*/ 329 w 2112"/>
                <a:gd name="T41" fmla="*/ 2182 h 2652"/>
                <a:gd name="T42" fmla="*/ 1045 w 2112"/>
                <a:gd name="T43" fmla="*/ 2419 h 2652"/>
                <a:gd name="T44" fmla="*/ 314 w 2112"/>
                <a:gd name="T45" fmla="*/ 2192 h 2652"/>
                <a:gd name="T46" fmla="*/ 308 w 2112"/>
                <a:gd name="T47" fmla="*/ 2188 h 2652"/>
                <a:gd name="T48" fmla="*/ 311 w 2112"/>
                <a:gd name="T49" fmla="*/ 2181 h 2652"/>
                <a:gd name="T50" fmla="*/ 637 w 2112"/>
                <a:gd name="T51" fmla="*/ 1196 h 2652"/>
                <a:gd name="T52" fmla="*/ 18 w 2112"/>
                <a:gd name="T53" fmla="*/ 859 h 2652"/>
                <a:gd name="T54" fmla="*/ 14 w 2112"/>
                <a:gd name="T55" fmla="*/ 796 h 2652"/>
                <a:gd name="T56" fmla="*/ 186 w 2112"/>
                <a:gd name="T57" fmla="*/ 421 h 2652"/>
                <a:gd name="T58" fmla="*/ 210 w 2112"/>
                <a:gd name="T59" fmla="*/ 395 h 2652"/>
                <a:gd name="T60" fmla="*/ 244 w 2112"/>
                <a:gd name="T61" fmla="*/ 403 h 2652"/>
                <a:gd name="T62" fmla="*/ 946 w 2112"/>
                <a:gd name="T63" fmla="*/ 599 h 2652"/>
                <a:gd name="T64" fmla="*/ 1605 w 2112"/>
                <a:gd name="T65" fmla="*/ 26 h 2652"/>
                <a:gd name="T66" fmla="*/ 1609 w 2112"/>
                <a:gd name="T67" fmla="*/ 20 h 2652"/>
                <a:gd name="T68" fmla="*/ 1631 w 2112"/>
                <a:gd name="T69" fmla="*/ 2 h 2652"/>
                <a:gd name="T70" fmla="*/ 1660 w 2112"/>
                <a:gd name="T71" fmla="*/ 7 h 2652"/>
                <a:gd name="T72" fmla="*/ 2070 w 2112"/>
                <a:gd name="T73" fmla="*/ 122 h 2652"/>
                <a:gd name="T74" fmla="*/ 2101 w 2112"/>
                <a:gd name="T75" fmla="*/ 134 h 2652"/>
                <a:gd name="T76" fmla="*/ 2110 w 2112"/>
                <a:gd name="T77" fmla="*/ 165 h 2652"/>
                <a:gd name="T78" fmla="*/ 1686 w 2112"/>
                <a:gd name="T79" fmla="*/ 1018 h 2652"/>
                <a:gd name="T80" fmla="*/ 1805 w 2112"/>
                <a:gd name="T81" fmla="*/ 2201 h 2652"/>
                <a:gd name="T82" fmla="*/ 1801 w 2112"/>
                <a:gd name="T83" fmla="*/ 2204 h 2652"/>
                <a:gd name="T84" fmla="*/ 1045 w 2112"/>
                <a:gd name="T85" fmla="*/ 2419 h 2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12" h="2652">
                  <a:moveTo>
                    <a:pt x="329" y="2182"/>
                  </a:moveTo>
                  <a:cubicBezTo>
                    <a:pt x="1039" y="2652"/>
                    <a:pt x="1728" y="2231"/>
                    <a:pt x="1787" y="2193"/>
                  </a:cubicBezTo>
                  <a:lnTo>
                    <a:pt x="1668" y="1010"/>
                  </a:lnTo>
                  <a:lnTo>
                    <a:pt x="1672" y="1008"/>
                  </a:lnTo>
                  <a:cubicBezTo>
                    <a:pt x="1937" y="818"/>
                    <a:pt x="2062" y="312"/>
                    <a:pt x="2094" y="161"/>
                  </a:cubicBezTo>
                  <a:cubicBezTo>
                    <a:pt x="2095" y="155"/>
                    <a:pt x="2093" y="149"/>
                    <a:pt x="2089" y="145"/>
                  </a:cubicBezTo>
                  <a:cubicBezTo>
                    <a:pt x="2085" y="140"/>
                    <a:pt x="2079" y="138"/>
                    <a:pt x="2072" y="138"/>
                  </a:cubicBezTo>
                  <a:cubicBezTo>
                    <a:pt x="1889" y="159"/>
                    <a:pt x="1717" y="63"/>
                    <a:pt x="1651" y="21"/>
                  </a:cubicBezTo>
                  <a:cubicBezTo>
                    <a:pt x="1646" y="18"/>
                    <a:pt x="1641" y="17"/>
                    <a:pt x="1636" y="18"/>
                  </a:cubicBezTo>
                  <a:cubicBezTo>
                    <a:pt x="1630" y="20"/>
                    <a:pt x="1626" y="23"/>
                    <a:pt x="1623" y="28"/>
                  </a:cubicBezTo>
                  <a:lnTo>
                    <a:pt x="1620" y="34"/>
                  </a:lnTo>
                  <a:cubicBezTo>
                    <a:pt x="1443" y="370"/>
                    <a:pt x="1377" y="495"/>
                    <a:pt x="950" y="615"/>
                  </a:cubicBezTo>
                  <a:cubicBezTo>
                    <a:pt x="599" y="714"/>
                    <a:pt x="332" y="508"/>
                    <a:pt x="233" y="415"/>
                  </a:cubicBezTo>
                  <a:cubicBezTo>
                    <a:pt x="228" y="411"/>
                    <a:pt x="222" y="409"/>
                    <a:pt x="215" y="411"/>
                  </a:cubicBezTo>
                  <a:cubicBezTo>
                    <a:pt x="209" y="413"/>
                    <a:pt x="204" y="418"/>
                    <a:pt x="203" y="425"/>
                  </a:cubicBezTo>
                  <a:cubicBezTo>
                    <a:pt x="161" y="612"/>
                    <a:pt x="66" y="754"/>
                    <a:pt x="27" y="806"/>
                  </a:cubicBezTo>
                  <a:cubicBezTo>
                    <a:pt x="18" y="818"/>
                    <a:pt x="19" y="836"/>
                    <a:pt x="30" y="847"/>
                  </a:cubicBezTo>
                  <a:cubicBezTo>
                    <a:pt x="342" y="1176"/>
                    <a:pt x="644" y="1180"/>
                    <a:pt x="647" y="1180"/>
                  </a:cubicBezTo>
                  <a:lnTo>
                    <a:pt x="657" y="1180"/>
                  </a:lnTo>
                  <a:lnTo>
                    <a:pt x="655" y="1189"/>
                  </a:lnTo>
                  <a:cubicBezTo>
                    <a:pt x="576" y="1666"/>
                    <a:pt x="358" y="2122"/>
                    <a:pt x="329" y="2182"/>
                  </a:cubicBezTo>
                  <a:close/>
                  <a:moveTo>
                    <a:pt x="1045" y="2419"/>
                  </a:moveTo>
                  <a:cubicBezTo>
                    <a:pt x="822" y="2419"/>
                    <a:pt x="569" y="2363"/>
                    <a:pt x="314" y="2192"/>
                  </a:cubicBezTo>
                  <a:lnTo>
                    <a:pt x="308" y="2188"/>
                  </a:lnTo>
                  <a:lnTo>
                    <a:pt x="311" y="2181"/>
                  </a:lnTo>
                  <a:cubicBezTo>
                    <a:pt x="313" y="2176"/>
                    <a:pt x="552" y="1698"/>
                    <a:pt x="637" y="1196"/>
                  </a:cubicBezTo>
                  <a:cubicBezTo>
                    <a:pt x="582" y="1192"/>
                    <a:pt x="303" y="1159"/>
                    <a:pt x="18" y="859"/>
                  </a:cubicBezTo>
                  <a:cubicBezTo>
                    <a:pt x="1" y="841"/>
                    <a:pt x="0" y="815"/>
                    <a:pt x="14" y="796"/>
                  </a:cubicBezTo>
                  <a:cubicBezTo>
                    <a:pt x="52" y="745"/>
                    <a:pt x="146" y="605"/>
                    <a:pt x="186" y="421"/>
                  </a:cubicBezTo>
                  <a:cubicBezTo>
                    <a:pt x="189" y="409"/>
                    <a:pt x="198" y="399"/>
                    <a:pt x="210" y="395"/>
                  </a:cubicBezTo>
                  <a:cubicBezTo>
                    <a:pt x="222" y="391"/>
                    <a:pt x="235" y="394"/>
                    <a:pt x="244" y="403"/>
                  </a:cubicBezTo>
                  <a:cubicBezTo>
                    <a:pt x="341" y="494"/>
                    <a:pt x="602" y="696"/>
                    <a:pt x="946" y="599"/>
                  </a:cubicBezTo>
                  <a:cubicBezTo>
                    <a:pt x="1365" y="481"/>
                    <a:pt x="1431" y="357"/>
                    <a:pt x="1605" y="26"/>
                  </a:cubicBezTo>
                  <a:lnTo>
                    <a:pt x="1609" y="20"/>
                  </a:lnTo>
                  <a:cubicBezTo>
                    <a:pt x="1613" y="11"/>
                    <a:pt x="1622" y="5"/>
                    <a:pt x="1631" y="2"/>
                  </a:cubicBezTo>
                  <a:cubicBezTo>
                    <a:pt x="1641" y="0"/>
                    <a:pt x="1652" y="1"/>
                    <a:pt x="1660" y="7"/>
                  </a:cubicBezTo>
                  <a:cubicBezTo>
                    <a:pt x="1724" y="48"/>
                    <a:pt x="1892" y="142"/>
                    <a:pt x="2070" y="122"/>
                  </a:cubicBezTo>
                  <a:cubicBezTo>
                    <a:pt x="2082" y="121"/>
                    <a:pt x="2094" y="125"/>
                    <a:pt x="2101" y="134"/>
                  </a:cubicBezTo>
                  <a:cubicBezTo>
                    <a:pt x="2109" y="142"/>
                    <a:pt x="2112" y="154"/>
                    <a:pt x="2110" y="165"/>
                  </a:cubicBezTo>
                  <a:cubicBezTo>
                    <a:pt x="2078" y="316"/>
                    <a:pt x="1952" y="823"/>
                    <a:pt x="1686" y="1018"/>
                  </a:cubicBezTo>
                  <a:lnTo>
                    <a:pt x="1805" y="2201"/>
                  </a:lnTo>
                  <a:lnTo>
                    <a:pt x="1801" y="2204"/>
                  </a:lnTo>
                  <a:cubicBezTo>
                    <a:pt x="1796" y="2207"/>
                    <a:pt x="1477" y="2419"/>
                    <a:pt x="1045" y="24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" name="Freeform 116">
              <a:extLst>
                <a:ext uri="{FF2B5EF4-FFF2-40B4-BE49-F238E27FC236}">
                  <a16:creationId xmlns:a16="http://schemas.microsoft.com/office/drawing/2014/main" id="{9C8C4397-9821-4107-BE08-6D1EF3561A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07375" y="7700963"/>
              <a:ext cx="249238" cy="196850"/>
            </a:xfrm>
            <a:custGeom>
              <a:avLst/>
              <a:gdLst>
                <a:gd name="T0" fmla="*/ 167 w 327"/>
                <a:gd name="T1" fmla="*/ 240 h 258"/>
                <a:gd name="T2" fmla="*/ 258 w 327"/>
                <a:gd name="T3" fmla="*/ 224 h 258"/>
                <a:gd name="T4" fmla="*/ 309 w 327"/>
                <a:gd name="T5" fmla="*/ 151 h 258"/>
                <a:gd name="T6" fmla="*/ 308 w 327"/>
                <a:gd name="T7" fmla="*/ 127 h 258"/>
                <a:gd name="T8" fmla="*/ 34 w 327"/>
                <a:gd name="T9" fmla="*/ 23 h 258"/>
                <a:gd name="T10" fmla="*/ 25 w 327"/>
                <a:gd name="T11" fmla="*/ 48 h 258"/>
                <a:gd name="T12" fmla="*/ 53 w 327"/>
                <a:gd name="T13" fmla="*/ 169 h 258"/>
                <a:gd name="T14" fmla="*/ 167 w 327"/>
                <a:gd name="T15" fmla="*/ 240 h 258"/>
                <a:gd name="T16" fmla="*/ 190 w 327"/>
                <a:gd name="T17" fmla="*/ 258 h 258"/>
                <a:gd name="T18" fmla="*/ 165 w 327"/>
                <a:gd name="T19" fmla="*/ 256 h 258"/>
                <a:gd name="T20" fmla="*/ 39 w 327"/>
                <a:gd name="T21" fmla="*/ 178 h 258"/>
                <a:gd name="T22" fmla="*/ 9 w 327"/>
                <a:gd name="T23" fmla="*/ 45 h 258"/>
                <a:gd name="T24" fmla="*/ 24 w 327"/>
                <a:gd name="T25" fmla="*/ 7 h 258"/>
                <a:gd name="T26" fmla="*/ 29 w 327"/>
                <a:gd name="T27" fmla="*/ 0 h 258"/>
                <a:gd name="T28" fmla="*/ 36 w 327"/>
                <a:gd name="T29" fmla="*/ 5 h 258"/>
                <a:gd name="T30" fmla="*/ 317 w 327"/>
                <a:gd name="T31" fmla="*/ 111 h 258"/>
                <a:gd name="T32" fmla="*/ 323 w 327"/>
                <a:gd name="T33" fmla="*/ 112 h 258"/>
                <a:gd name="T34" fmla="*/ 324 w 327"/>
                <a:gd name="T35" fmla="*/ 118 h 258"/>
                <a:gd name="T36" fmla="*/ 325 w 327"/>
                <a:gd name="T37" fmla="*/ 153 h 258"/>
                <a:gd name="T38" fmla="*/ 267 w 327"/>
                <a:gd name="T39" fmla="*/ 239 h 258"/>
                <a:gd name="T40" fmla="*/ 190 w 327"/>
                <a:gd name="T41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7" h="258">
                  <a:moveTo>
                    <a:pt x="167" y="240"/>
                  </a:moveTo>
                  <a:cubicBezTo>
                    <a:pt x="200" y="245"/>
                    <a:pt x="233" y="239"/>
                    <a:pt x="258" y="224"/>
                  </a:cubicBezTo>
                  <a:cubicBezTo>
                    <a:pt x="286" y="208"/>
                    <a:pt x="305" y="180"/>
                    <a:pt x="309" y="151"/>
                  </a:cubicBezTo>
                  <a:cubicBezTo>
                    <a:pt x="310" y="143"/>
                    <a:pt x="310" y="135"/>
                    <a:pt x="308" y="127"/>
                  </a:cubicBezTo>
                  <a:cubicBezTo>
                    <a:pt x="215" y="112"/>
                    <a:pt x="122" y="77"/>
                    <a:pt x="34" y="23"/>
                  </a:cubicBezTo>
                  <a:cubicBezTo>
                    <a:pt x="30" y="31"/>
                    <a:pt x="27" y="39"/>
                    <a:pt x="25" y="48"/>
                  </a:cubicBezTo>
                  <a:cubicBezTo>
                    <a:pt x="17" y="89"/>
                    <a:pt x="27" y="132"/>
                    <a:pt x="53" y="169"/>
                  </a:cubicBezTo>
                  <a:cubicBezTo>
                    <a:pt x="80" y="208"/>
                    <a:pt x="122" y="234"/>
                    <a:pt x="167" y="240"/>
                  </a:cubicBezTo>
                  <a:close/>
                  <a:moveTo>
                    <a:pt x="190" y="258"/>
                  </a:moveTo>
                  <a:cubicBezTo>
                    <a:pt x="182" y="258"/>
                    <a:pt x="173" y="258"/>
                    <a:pt x="165" y="256"/>
                  </a:cubicBezTo>
                  <a:cubicBezTo>
                    <a:pt x="115" y="249"/>
                    <a:pt x="69" y="221"/>
                    <a:pt x="39" y="178"/>
                  </a:cubicBezTo>
                  <a:cubicBezTo>
                    <a:pt x="11" y="138"/>
                    <a:pt x="0" y="91"/>
                    <a:pt x="9" y="45"/>
                  </a:cubicBezTo>
                  <a:cubicBezTo>
                    <a:pt x="12" y="31"/>
                    <a:pt x="17" y="18"/>
                    <a:pt x="24" y="7"/>
                  </a:cubicBezTo>
                  <a:lnTo>
                    <a:pt x="29" y="0"/>
                  </a:lnTo>
                  <a:lnTo>
                    <a:pt x="36" y="5"/>
                  </a:lnTo>
                  <a:cubicBezTo>
                    <a:pt x="126" y="61"/>
                    <a:pt x="221" y="96"/>
                    <a:pt x="317" y="111"/>
                  </a:cubicBezTo>
                  <a:lnTo>
                    <a:pt x="323" y="112"/>
                  </a:lnTo>
                  <a:lnTo>
                    <a:pt x="324" y="118"/>
                  </a:lnTo>
                  <a:cubicBezTo>
                    <a:pt x="326" y="130"/>
                    <a:pt x="327" y="142"/>
                    <a:pt x="325" y="153"/>
                  </a:cubicBezTo>
                  <a:cubicBezTo>
                    <a:pt x="321" y="188"/>
                    <a:pt x="299" y="220"/>
                    <a:pt x="267" y="239"/>
                  </a:cubicBezTo>
                  <a:cubicBezTo>
                    <a:pt x="244" y="252"/>
                    <a:pt x="218" y="258"/>
                    <a:pt x="190" y="2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" name="Freeform 117">
              <a:extLst>
                <a:ext uri="{FF2B5EF4-FFF2-40B4-BE49-F238E27FC236}">
                  <a16:creationId xmlns:a16="http://schemas.microsoft.com/office/drawing/2014/main" id="{B529318D-CEAA-4033-878B-D6396A0F21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78775" y="7700963"/>
              <a:ext cx="157163" cy="188913"/>
            </a:xfrm>
            <a:custGeom>
              <a:avLst/>
              <a:gdLst>
                <a:gd name="T0" fmla="*/ 26 w 207"/>
                <a:gd name="T1" fmla="*/ 229 h 248"/>
                <a:gd name="T2" fmla="*/ 156 w 207"/>
                <a:gd name="T3" fmla="*/ 189 h 248"/>
                <a:gd name="T4" fmla="*/ 146 w 207"/>
                <a:gd name="T5" fmla="*/ 40 h 248"/>
                <a:gd name="T6" fmla="*/ 124 w 207"/>
                <a:gd name="T7" fmla="*/ 23 h 248"/>
                <a:gd name="T8" fmla="*/ 26 w 207"/>
                <a:gd name="T9" fmla="*/ 229 h 248"/>
                <a:gd name="T10" fmla="*/ 58 w 207"/>
                <a:gd name="T11" fmla="*/ 248 h 248"/>
                <a:gd name="T12" fmla="*/ 11 w 207"/>
                <a:gd name="T13" fmla="*/ 242 h 248"/>
                <a:gd name="T14" fmla="*/ 0 w 207"/>
                <a:gd name="T15" fmla="*/ 240 h 248"/>
                <a:gd name="T16" fmla="*/ 6 w 207"/>
                <a:gd name="T17" fmla="*/ 230 h 248"/>
                <a:gd name="T18" fmla="*/ 111 w 207"/>
                <a:gd name="T19" fmla="*/ 9 h 248"/>
                <a:gd name="T20" fmla="*/ 114 w 207"/>
                <a:gd name="T21" fmla="*/ 0 h 248"/>
                <a:gd name="T22" fmla="*/ 122 w 207"/>
                <a:gd name="T23" fmla="*/ 4 h 248"/>
                <a:gd name="T24" fmla="*/ 158 w 207"/>
                <a:gd name="T25" fmla="*/ 28 h 248"/>
                <a:gd name="T26" fmla="*/ 169 w 207"/>
                <a:gd name="T27" fmla="*/ 200 h 248"/>
                <a:gd name="T28" fmla="*/ 58 w 207"/>
                <a:gd name="T29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7" h="248">
                  <a:moveTo>
                    <a:pt x="26" y="229"/>
                  </a:moveTo>
                  <a:cubicBezTo>
                    <a:pt x="69" y="236"/>
                    <a:pt x="125" y="230"/>
                    <a:pt x="156" y="189"/>
                  </a:cubicBezTo>
                  <a:cubicBezTo>
                    <a:pt x="189" y="146"/>
                    <a:pt x="184" y="79"/>
                    <a:pt x="146" y="40"/>
                  </a:cubicBezTo>
                  <a:cubicBezTo>
                    <a:pt x="139" y="33"/>
                    <a:pt x="132" y="27"/>
                    <a:pt x="124" y="23"/>
                  </a:cubicBezTo>
                  <a:cubicBezTo>
                    <a:pt x="94" y="110"/>
                    <a:pt x="56" y="181"/>
                    <a:pt x="26" y="229"/>
                  </a:cubicBezTo>
                  <a:close/>
                  <a:moveTo>
                    <a:pt x="58" y="248"/>
                  </a:moveTo>
                  <a:cubicBezTo>
                    <a:pt x="41" y="248"/>
                    <a:pt x="25" y="246"/>
                    <a:pt x="11" y="242"/>
                  </a:cubicBezTo>
                  <a:lnTo>
                    <a:pt x="0" y="240"/>
                  </a:lnTo>
                  <a:lnTo>
                    <a:pt x="6" y="230"/>
                  </a:lnTo>
                  <a:cubicBezTo>
                    <a:pt x="36" y="182"/>
                    <a:pt x="79" y="104"/>
                    <a:pt x="111" y="9"/>
                  </a:cubicBezTo>
                  <a:lnTo>
                    <a:pt x="114" y="0"/>
                  </a:lnTo>
                  <a:lnTo>
                    <a:pt x="122" y="4"/>
                  </a:lnTo>
                  <a:cubicBezTo>
                    <a:pt x="135" y="9"/>
                    <a:pt x="147" y="17"/>
                    <a:pt x="158" y="28"/>
                  </a:cubicBezTo>
                  <a:cubicBezTo>
                    <a:pt x="202" y="73"/>
                    <a:pt x="207" y="150"/>
                    <a:pt x="169" y="200"/>
                  </a:cubicBezTo>
                  <a:cubicBezTo>
                    <a:pt x="142" y="235"/>
                    <a:pt x="98" y="248"/>
                    <a:pt x="58" y="2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" name="Freeform 118">
              <a:extLst>
                <a:ext uri="{FF2B5EF4-FFF2-40B4-BE49-F238E27FC236}">
                  <a16:creationId xmlns:a16="http://schemas.microsoft.com/office/drawing/2014/main" id="{85EAB986-1A49-44EA-8C4F-AE128CB47A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834350" y="7958138"/>
              <a:ext cx="211138" cy="233363"/>
            </a:xfrm>
            <a:custGeom>
              <a:avLst/>
              <a:gdLst>
                <a:gd name="T0" fmla="*/ 19 w 276"/>
                <a:gd name="T1" fmla="*/ 205 h 307"/>
                <a:gd name="T2" fmla="*/ 183 w 276"/>
                <a:gd name="T3" fmla="*/ 288 h 307"/>
                <a:gd name="T4" fmla="*/ 228 w 276"/>
                <a:gd name="T5" fmla="*/ 230 h 307"/>
                <a:gd name="T6" fmla="*/ 259 w 276"/>
                <a:gd name="T7" fmla="*/ 126 h 307"/>
                <a:gd name="T8" fmla="*/ 212 w 276"/>
                <a:gd name="T9" fmla="*/ 37 h 307"/>
                <a:gd name="T10" fmla="*/ 102 w 276"/>
                <a:gd name="T11" fmla="*/ 44 h 307"/>
                <a:gd name="T12" fmla="*/ 36 w 276"/>
                <a:gd name="T13" fmla="*/ 142 h 307"/>
                <a:gd name="T14" fmla="*/ 35 w 276"/>
                <a:gd name="T15" fmla="*/ 144 h 307"/>
                <a:gd name="T16" fmla="*/ 19 w 276"/>
                <a:gd name="T17" fmla="*/ 205 h 307"/>
                <a:gd name="T18" fmla="*/ 187 w 276"/>
                <a:gd name="T19" fmla="*/ 307 h 307"/>
                <a:gd name="T20" fmla="*/ 182 w 276"/>
                <a:gd name="T21" fmla="*/ 305 h 307"/>
                <a:gd name="T22" fmla="*/ 5 w 276"/>
                <a:gd name="T23" fmla="*/ 216 h 307"/>
                <a:gd name="T24" fmla="*/ 0 w 276"/>
                <a:gd name="T25" fmla="*/ 213 h 307"/>
                <a:gd name="T26" fmla="*/ 1 w 276"/>
                <a:gd name="T27" fmla="*/ 207 h 307"/>
                <a:gd name="T28" fmla="*/ 20 w 276"/>
                <a:gd name="T29" fmla="*/ 139 h 307"/>
                <a:gd name="T30" fmla="*/ 20 w 276"/>
                <a:gd name="T31" fmla="*/ 137 h 307"/>
                <a:gd name="T32" fmla="*/ 92 w 276"/>
                <a:gd name="T33" fmla="*/ 31 h 307"/>
                <a:gd name="T34" fmla="*/ 220 w 276"/>
                <a:gd name="T35" fmla="*/ 22 h 307"/>
                <a:gd name="T36" fmla="*/ 275 w 276"/>
                <a:gd name="T37" fmla="*/ 126 h 307"/>
                <a:gd name="T38" fmla="*/ 242 w 276"/>
                <a:gd name="T39" fmla="*/ 238 h 307"/>
                <a:gd name="T40" fmla="*/ 191 w 276"/>
                <a:gd name="T41" fmla="*/ 303 h 307"/>
                <a:gd name="T42" fmla="*/ 187 w 276"/>
                <a:gd name="T43" fmla="*/ 307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6" h="307">
                  <a:moveTo>
                    <a:pt x="19" y="205"/>
                  </a:moveTo>
                  <a:cubicBezTo>
                    <a:pt x="73" y="238"/>
                    <a:pt x="128" y="266"/>
                    <a:pt x="183" y="288"/>
                  </a:cubicBezTo>
                  <a:cubicBezTo>
                    <a:pt x="200" y="272"/>
                    <a:pt x="215" y="253"/>
                    <a:pt x="228" y="230"/>
                  </a:cubicBezTo>
                  <a:cubicBezTo>
                    <a:pt x="249" y="193"/>
                    <a:pt x="260" y="158"/>
                    <a:pt x="259" y="126"/>
                  </a:cubicBezTo>
                  <a:cubicBezTo>
                    <a:pt x="258" y="88"/>
                    <a:pt x="240" y="54"/>
                    <a:pt x="212" y="37"/>
                  </a:cubicBezTo>
                  <a:cubicBezTo>
                    <a:pt x="180" y="18"/>
                    <a:pt x="136" y="21"/>
                    <a:pt x="102" y="44"/>
                  </a:cubicBezTo>
                  <a:cubicBezTo>
                    <a:pt x="64" y="70"/>
                    <a:pt x="45" y="112"/>
                    <a:pt x="36" y="142"/>
                  </a:cubicBezTo>
                  <a:lnTo>
                    <a:pt x="35" y="144"/>
                  </a:lnTo>
                  <a:cubicBezTo>
                    <a:pt x="31" y="159"/>
                    <a:pt x="24" y="182"/>
                    <a:pt x="19" y="205"/>
                  </a:cubicBezTo>
                  <a:close/>
                  <a:moveTo>
                    <a:pt x="187" y="307"/>
                  </a:moveTo>
                  <a:lnTo>
                    <a:pt x="182" y="305"/>
                  </a:lnTo>
                  <a:cubicBezTo>
                    <a:pt x="123" y="282"/>
                    <a:pt x="63" y="252"/>
                    <a:pt x="5" y="216"/>
                  </a:cubicBezTo>
                  <a:lnTo>
                    <a:pt x="0" y="213"/>
                  </a:lnTo>
                  <a:lnTo>
                    <a:pt x="1" y="207"/>
                  </a:lnTo>
                  <a:cubicBezTo>
                    <a:pt x="7" y="181"/>
                    <a:pt x="15" y="156"/>
                    <a:pt x="20" y="139"/>
                  </a:cubicBezTo>
                  <a:lnTo>
                    <a:pt x="20" y="137"/>
                  </a:lnTo>
                  <a:cubicBezTo>
                    <a:pt x="30" y="104"/>
                    <a:pt x="51" y="59"/>
                    <a:pt x="92" y="31"/>
                  </a:cubicBezTo>
                  <a:cubicBezTo>
                    <a:pt x="132" y="4"/>
                    <a:pt x="184" y="0"/>
                    <a:pt x="220" y="22"/>
                  </a:cubicBezTo>
                  <a:cubicBezTo>
                    <a:pt x="253" y="42"/>
                    <a:pt x="274" y="82"/>
                    <a:pt x="275" y="126"/>
                  </a:cubicBezTo>
                  <a:cubicBezTo>
                    <a:pt x="276" y="161"/>
                    <a:pt x="265" y="199"/>
                    <a:pt x="242" y="238"/>
                  </a:cubicBezTo>
                  <a:cubicBezTo>
                    <a:pt x="228" y="264"/>
                    <a:pt x="210" y="286"/>
                    <a:pt x="191" y="303"/>
                  </a:cubicBezTo>
                  <a:lnTo>
                    <a:pt x="187" y="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" name="Freeform 119">
              <a:extLst>
                <a:ext uri="{FF2B5EF4-FFF2-40B4-BE49-F238E27FC236}">
                  <a16:creationId xmlns:a16="http://schemas.microsoft.com/office/drawing/2014/main" id="{C3716173-9ADF-41B7-9B48-542D31FE09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42338" y="7939088"/>
              <a:ext cx="203200" cy="179388"/>
            </a:xfrm>
            <a:custGeom>
              <a:avLst/>
              <a:gdLst>
                <a:gd name="T0" fmla="*/ 28 w 267"/>
                <a:gd name="T1" fmla="*/ 162 h 236"/>
                <a:gd name="T2" fmla="*/ 96 w 267"/>
                <a:gd name="T3" fmla="*/ 217 h 236"/>
                <a:gd name="T4" fmla="*/ 189 w 267"/>
                <a:gd name="T5" fmla="*/ 205 h 236"/>
                <a:gd name="T6" fmla="*/ 246 w 267"/>
                <a:gd name="T7" fmla="*/ 110 h 236"/>
                <a:gd name="T8" fmla="*/ 174 w 267"/>
                <a:gd name="T9" fmla="*/ 27 h 236"/>
                <a:gd name="T10" fmla="*/ 51 w 267"/>
                <a:gd name="T11" fmla="*/ 73 h 236"/>
                <a:gd name="T12" fmla="*/ 28 w 267"/>
                <a:gd name="T13" fmla="*/ 162 h 236"/>
                <a:gd name="T14" fmla="*/ 121 w 267"/>
                <a:gd name="T15" fmla="*/ 236 h 236"/>
                <a:gd name="T16" fmla="*/ 92 w 267"/>
                <a:gd name="T17" fmla="*/ 234 h 236"/>
                <a:gd name="T18" fmla="*/ 12 w 267"/>
                <a:gd name="T19" fmla="*/ 168 h 236"/>
                <a:gd name="T20" fmla="*/ 38 w 267"/>
                <a:gd name="T21" fmla="*/ 62 h 236"/>
                <a:gd name="T22" fmla="*/ 178 w 267"/>
                <a:gd name="T23" fmla="*/ 10 h 236"/>
                <a:gd name="T24" fmla="*/ 263 w 267"/>
                <a:gd name="T25" fmla="*/ 109 h 236"/>
                <a:gd name="T26" fmla="*/ 196 w 267"/>
                <a:gd name="T27" fmla="*/ 220 h 236"/>
                <a:gd name="T28" fmla="*/ 121 w 267"/>
                <a:gd name="T29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7" h="236">
                  <a:moveTo>
                    <a:pt x="28" y="162"/>
                  </a:moveTo>
                  <a:cubicBezTo>
                    <a:pt x="37" y="189"/>
                    <a:pt x="64" y="211"/>
                    <a:pt x="96" y="217"/>
                  </a:cubicBezTo>
                  <a:cubicBezTo>
                    <a:pt x="124" y="223"/>
                    <a:pt x="156" y="219"/>
                    <a:pt x="189" y="205"/>
                  </a:cubicBezTo>
                  <a:cubicBezTo>
                    <a:pt x="227" y="189"/>
                    <a:pt x="250" y="152"/>
                    <a:pt x="246" y="110"/>
                  </a:cubicBezTo>
                  <a:cubicBezTo>
                    <a:pt x="243" y="77"/>
                    <a:pt x="223" y="38"/>
                    <a:pt x="174" y="27"/>
                  </a:cubicBezTo>
                  <a:cubicBezTo>
                    <a:pt x="135" y="17"/>
                    <a:pt x="83" y="37"/>
                    <a:pt x="51" y="73"/>
                  </a:cubicBezTo>
                  <a:cubicBezTo>
                    <a:pt x="36" y="89"/>
                    <a:pt x="14" y="123"/>
                    <a:pt x="28" y="162"/>
                  </a:cubicBezTo>
                  <a:close/>
                  <a:moveTo>
                    <a:pt x="121" y="236"/>
                  </a:moveTo>
                  <a:cubicBezTo>
                    <a:pt x="111" y="236"/>
                    <a:pt x="102" y="236"/>
                    <a:pt x="92" y="234"/>
                  </a:cubicBezTo>
                  <a:cubicBezTo>
                    <a:pt x="55" y="226"/>
                    <a:pt x="23" y="200"/>
                    <a:pt x="12" y="168"/>
                  </a:cubicBezTo>
                  <a:cubicBezTo>
                    <a:pt x="0" y="133"/>
                    <a:pt x="9" y="94"/>
                    <a:pt x="38" y="62"/>
                  </a:cubicBezTo>
                  <a:cubicBezTo>
                    <a:pt x="75" y="21"/>
                    <a:pt x="134" y="0"/>
                    <a:pt x="178" y="10"/>
                  </a:cubicBezTo>
                  <a:cubicBezTo>
                    <a:pt x="226" y="22"/>
                    <a:pt x="259" y="60"/>
                    <a:pt x="263" y="109"/>
                  </a:cubicBezTo>
                  <a:cubicBezTo>
                    <a:pt x="267" y="158"/>
                    <a:pt x="240" y="202"/>
                    <a:pt x="196" y="220"/>
                  </a:cubicBezTo>
                  <a:cubicBezTo>
                    <a:pt x="170" y="231"/>
                    <a:pt x="145" y="236"/>
                    <a:pt x="121" y="2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" name="Freeform 120">
              <a:extLst>
                <a:ext uri="{FF2B5EF4-FFF2-40B4-BE49-F238E27FC236}">
                  <a16:creationId xmlns:a16="http://schemas.microsoft.com/office/drawing/2014/main" id="{CA4ADAEE-1279-4EBE-8091-2CACA9086B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93175" y="7883525"/>
              <a:ext cx="146050" cy="158750"/>
            </a:xfrm>
            <a:custGeom>
              <a:avLst/>
              <a:gdLst>
                <a:gd name="T0" fmla="*/ 118 w 191"/>
                <a:gd name="T1" fmla="*/ 25 h 209"/>
                <a:gd name="T2" fmla="*/ 47 w 191"/>
                <a:gd name="T3" fmla="*/ 58 h 209"/>
                <a:gd name="T4" fmla="*/ 19 w 191"/>
                <a:gd name="T5" fmla="*/ 130 h 209"/>
                <a:gd name="T6" fmla="*/ 60 w 191"/>
                <a:gd name="T7" fmla="*/ 189 h 209"/>
                <a:gd name="T8" fmla="*/ 131 w 191"/>
                <a:gd name="T9" fmla="*/ 175 h 209"/>
                <a:gd name="T10" fmla="*/ 174 w 191"/>
                <a:gd name="T11" fmla="*/ 94 h 209"/>
                <a:gd name="T12" fmla="*/ 139 w 191"/>
                <a:gd name="T13" fmla="*/ 29 h 209"/>
                <a:gd name="T14" fmla="*/ 118 w 191"/>
                <a:gd name="T15" fmla="*/ 25 h 209"/>
                <a:gd name="T16" fmla="*/ 81 w 191"/>
                <a:gd name="T17" fmla="*/ 209 h 209"/>
                <a:gd name="T18" fmla="*/ 55 w 191"/>
                <a:gd name="T19" fmla="*/ 204 h 209"/>
                <a:gd name="T20" fmla="*/ 2 w 191"/>
                <a:gd name="T21" fmla="*/ 131 h 209"/>
                <a:gd name="T22" fmla="*/ 36 w 191"/>
                <a:gd name="T23" fmla="*/ 46 h 209"/>
                <a:gd name="T24" fmla="*/ 145 w 191"/>
                <a:gd name="T25" fmla="*/ 13 h 209"/>
                <a:gd name="T26" fmla="*/ 191 w 191"/>
                <a:gd name="T27" fmla="*/ 93 h 209"/>
                <a:gd name="T28" fmla="*/ 141 w 191"/>
                <a:gd name="T29" fmla="*/ 188 h 209"/>
                <a:gd name="T30" fmla="*/ 81 w 191"/>
                <a:gd name="T31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1" h="209">
                  <a:moveTo>
                    <a:pt x="118" y="25"/>
                  </a:moveTo>
                  <a:cubicBezTo>
                    <a:pt x="95" y="25"/>
                    <a:pt x="68" y="37"/>
                    <a:pt x="47" y="58"/>
                  </a:cubicBezTo>
                  <a:cubicBezTo>
                    <a:pt x="28" y="78"/>
                    <a:pt x="17" y="105"/>
                    <a:pt x="19" y="130"/>
                  </a:cubicBezTo>
                  <a:cubicBezTo>
                    <a:pt x="20" y="156"/>
                    <a:pt x="38" y="180"/>
                    <a:pt x="60" y="189"/>
                  </a:cubicBezTo>
                  <a:cubicBezTo>
                    <a:pt x="82" y="196"/>
                    <a:pt x="109" y="191"/>
                    <a:pt x="131" y="175"/>
                  </a:cubicBezTo>
                  <a:cubicBezTo>
                    <a:pt x="158" y="155"/>
                    <a:pt x="174" y="124"/>
                    <a:pt x="174" y="94"/>
                  </a:cubicBezTo>
                  <a:cubicBezTo>
                    <a:pt x="174" y="61"/>
                    <a:pt x="161" y="38"/>
                    <a:pt x="139" y="29"/>
                  </a:cubicBezTo>
                  <a:cubicBezTo>
                    <a:pt x="133" y="26"/>
                    <a:pt x="125" y="25"/>
                    <a:pt x="118" y="25"/>
                  </a:cubicBezTo>
                  <a:close/>
                  <a:moveTo>
                    <a:pt x="81" y="209"/>
                  </a:moveTo>
                  <a:cubicBezTo>
                    <a:pt x="72" y="209"/>
                    <a:pt x="63" y="207"/>
                    <a:pt x="55" y="204"/>
                  </a:cubicBezTo>
                  <a:cubicBezTo>
                    <a:pt x="25" y="194"/>
                    <a:pt x="4" y="164"/>
                    <a:pt x="2" y="131"/>
                  </a:cubicBezTo>
                  <a:cubicBezTo>
                    <a:pt x="0" y="101"/>
                    <a:pt x="13" y="70"/>
                    <a:pt x="36" y="46"/>
                  </a:cubicBezTo>
                  <a:cubicBezTo>
                    <a:pt x="68" y="13"/>
                    <a:pt x="112" y="0"/>
                    <a:pt x="145" y="13"/>
                  </a:cubicBezTo>
                  <a:cubicBezTo>
                    <a:pt x="162" y="20"/>
                    <a:pt x="190" y="39"/>
                    <a:pt x="191" y="93"/>
                  </a:cubicBezTo>
                  <a:cubicBezTo>
                    <a:pt x="191" y="129"/>
                    <a:pt x="172" y="166"/>
                    <a:pt x="141" y="188"/>
                  </a:cubicBezTo>
                  <a:cubicBezTo>
                    <a:pt x="123" y="202"/>
                    <a:pt x="101" y="209"/>
                    <a:pt x="81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4" name="Freeform 121">
              <a:extLst>
                <a:ext uri="{FF2B5EF4-FFF2-40B4-BE49-F238E27FC236}">
                  <a16:creationId xmlns:a16="http://schemas.microsoft.com/office/drawing/2014/main" id="{9B0EF22E-014C-4D46-B81A-CB0DA3B962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23350" y="7654925"/>
              <a:ext cx="144463" cy="153988"/>
            </a:xfrm>
            <a:custGeom>
              <a:avLst/>
              <a:gdLst>
                <a:gd name="T0" fmla="*/ 105 w 190"/>
                <a:gd name="T1" fmla="*/ 17 h 202"/>
                <a:gd name="T2" fmla="*/ 53 w 190"/>
                <a:gd name="T3" fmla="*/ 41 h 202"/>
                <a:gd name="T4" fmla="*/ 17 w 190"/>
                <a:gd name="T5" fmla="*/ 113 h 202"/>
                <a:gd name="T6" fmla="*/ 39 w 190"/>
                <a:gd name="T7" fmla="*/ 163 h 202"/>
                <a:gd name="T8" fmla="*/ 93 w 190"/>
                <a:gd name="T9" fmla="*/ 186 h 202"/>
                <a:gd name="T10" fmla="*/ 171 w 190"/>
                <a:gd name="T11" fmla="*/ 110 h 202"/>
                <a:gd name="T12" fmla="*/ 146 w 190"/>
                <a:gd name="T13" fmla="*/ 37 h 202"/>
                <a:gd name="T14" fmla="*/ 107 w 190"/>
                <a:gd name="T15" fmla="*/ 17 h 202"/>
                <a:gd name="T16" fmla="*/ 105 w 190"/>
                <a:gd name="T17" fmla="*/ 17 h 202"/>
                <a:gd name="T18" fmla="*/ 91 w 190"/>
                <a:gd name="T19" fmla="*/ 202 h 202"/>
                <a:gd name="T20" fmla="*/ 27 w 190"/>
                <a:gd name="T21" fmla="*/ 175 h 202"/>
                <a:gd name="T22" fmla="*/ 1 w 190"/>
                <a:gd name="T23" fmla="*/ 113 h 202"/>
                <a:gd name="T24" fmla="*/ 41 w 190"/>
                <a:gd name="T25" fmla="*/ 29 h 202"/>
                <a:gd name="T26" fmla="*/ 105 w 190"/>
                <a:gd name="T27" fmla="*/ 0 h 202"/>
                <a:gd name="T28" fmla="*/ 107 w 190"/>
                <a:gd name="T29" fmla="*/ 0 h 202"/>
                <a:gd name="T30" fmla="*/ 159 w 190"/>
                <a:gd name="T31" fmla="*/ 26 h 202"/>
                <a:gd name="T32" fmla="*/ 188 w 190"/>
                <a:gd name="T33" fmla="*/ 112 h 202"/>
                <a:gd name="T34" fmla="*/ 94 w 190"/>
                <a:gd name="T35" fmla="*/ 202 h 202"/>
                <a:gd name="T36" fmla="*/ 91 w 190"/>
                <a:gd name="T3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0" h="202">
                  <a:moveTo>
                    <a:pt x="105" y="17"/>
                  </a:moveTo>
                  <a:cubicBezTo>
                    <a:pt x="88" y="17"/>
                    <a:pt x="69" y="25"/>
                    <a:pt x="53" y="41"/>
                  </a:cubicBezTo>
                  <a:cubicBezTo>
                    <a:pt x="32" y="61"/>
                    <a:pt x="18" y="90"/>
                    <a:pt x="17" y="113"/>
                  </a:cubicBezTo>
                  <a:cubicBezTo>
                    <a:pt x="17" y="131"/>
                    <a:pt x="25" y="149"/>
                    <a:pt x="39" y="163"/>
                  </a:cubicBezTo>
                  <a:cubicBezTo>
                    <a:pt x="54" y="178"/>
                    <a:pt x="73" y="186"/>
                    <a:pt x="93" y="186"/>
                  </a:cubicBezTo>
                  <a:cubicBezTo>
                    <a:pt x="132" y="184"/>
                    <a:pt x="167" y="150"/>
                    <a:pt x="171" y="110"/>
                  </a:cubicBezTo>
                  <a:cubicBezTo>
                    <a:pt x="173" y="86"/>
                    <a:pt x="163" y="56"/>
                    <a:pt x="146" y="37"/>
                  </a:cubicBezTo>
                  <a:cubicBezTo>
                    <a:pt x="138" y="28"/>
                    <a:pt x="125" y="17"/>
                    <a:pt x="107" y="17"/>
                  </a:cubicBezTo>
                  <a:cubicBezTo>
                    <a:pt x="106" y="17"/>
                    <a:pt x="106" y="17"/>
                    <a:pt x="105" y="17"/>
                  </a:cubicBezTo>
                  <a:close/>
                  <a:moveTo>
                    <a:pt x="91" y="202"/>
                  </a:moveTo>
                  <a:cubicBezTo>
                    <a:pt x="68" y="202"/>
                    <a:pt x="45" y="192"/>
                    <a:pt x="27" y="175"/>
                  </a:cubicBezTo>
                  <a:cubicBezTo>
                    <a:pt x="10" y="158"/>
                    <a:pt x="0" y="135"/>
                    <a:pt x="1" y="113"/>
                  </a:cubicBezTo>
                  <a:cubicBezTo>
                    <a:pt x="1" y="85"/>
                    <a:pt x="17" y="52"/>
                    <a:pt x="41" y="29"/>
                  </a:cubicBezTo>
                  <a:cubicBezTo>
                    <a:pt x="61" y="10"/>
                    <a:pt x="84" y="0"/>
                    <a:pt x="105" y="0"/>
                  </a:cubicBezTo>
                  <a:cubicBezTo>
                    <a:pt x="106" y="0"/>
                    <a:pt x="107" y="0"/>
                    <a:pt x="107" y="0"/>
                  </a:cubicBezTo>
                  <a:cubicBezTo>
                    <a:pt x="126" y="0"/>
                    <a:pt x="144" y="10"/>
                    <a:pt x="159" y="26"/>
                  </a:cubicBezTo>
                  <a:cubicBezTo>
                    <a:pt x="179" y="49"/>
                    <a:pt x="190" y="83"/>
                    <a:pt x="188" y="112"/>
                  </a:cubicBezTo>
                  <a:cubicBezTo>
                    <a:pt x="183" y="160"/>
                    <a:pt x="141" y="201"/>
                    <a:pt x="94" y="202"/>
                  </a:cubicBezTo>
                  <a:cubicBezTo>
                    <a:pt x="93" y="202"/>
                    <a:pt x="92" y="202"/>
                    <a:pt x="91" y="2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5" name="Freeform 122">
              <a:extLst>
                <a:ext uri="{FF2B5EF4-FFF2-40B4-BE49-F238E27FC236}">
                  <a16:creationId xmlns:a16="http://schemas.microsoft.com/office/drawing/2014/main" id="{51404BD5-B655-4523-8F72-D9B6A7DC49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39225" y="7392988"/>
              <a:ext cx="146050" cy="176213"/>
            </a:xfrm>
            <a:custGeom>
              <a:avLst/>
              <a:gdLst>
                <a:gd name="T0" fmla="*/ 25 w 193"/>
                <a:gd name="T1" fmla="*/ 203 h 232"/>
                <a:gd name="T2" fmla="*/ 108 w 193"/>
                <a:gd name="T3" fmla="*/ 211 h 232"/>
                <a:gd name="T4" fmla="*/ 167 w 193"/>
                <a:gd name="T5" fmla="*/ 106 h 232"/>
                <a:gd name="T6" fmla="*/ 140 w 193"/>
                <a:gd name="T7" fmla="*/ 45 h 232"/>
                <a:gd name="T8" fmla="*/ 129 w 193"/>
                <a:gd name="T9" fmla="*/ 28 h 232"/>
                <a:gd name="T10" fmla="*/ 25 w 193"/>
                <a:gd name="T11" fmla="*/ 203 h 232"/>
                <a:gd name="T12" fmla="*/ 78 w 193"/>
                <a:gd name="T13" fmla="*/ 232 h 232"/>
                <a:gd name="T14" fmla="*/ 8 w 193"/>
                <a:gd name="T15" fmla="*/ 213 h 232"/>
                <a:gd name="T16" fmla="*/ 0 w 193"/>
                <a:gd name="T17" fmla="*/ 208 h 232"/>
                <a:gd name="T18" fmla="*/ 6 w 193"/>
                <a:gd name="T19" fmla="*/ 201 h 232"/>
                <a:gd name="T20" fmla="*/ 120 w 193"/>
                <a:gd name="T21" fmla="*/ 10 h 232"/>
                <a:gd name="T22" fmla="*/ 125 w 193"/>
                <a:gd name="T23" fmla="*/ 0 h 232"/>
                <a:gd name="T24" fmla="*/ 133 w 193"/>
                <a:gd name="T25" fmla="*/ 8 h 232"/>
                <a:gd name="T26" fmla="*/ 154 w 193"/>
                <a:gd name="T27" fmla="*/ 36 h 232"/>
                <a:gd name="T28" fmla="*/ 184 w 193"/>
                <a:gd name="T29" fmla="*/ 103 h 232"/>
                <a:gd name="T30" fmla="*/ 114 w 193"/>
                <a:gd name="T31" fmla="*/ 226 h 232"/>
                <a:gd name="T32" fmla="*/ 78 w 193"/>
                <a:gd name="T33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3" h="232">
                  <a:moveTo>
                    <a:pt x="25" y="203"/>
                  </a:moveTo>
                  <a:cubicBezTo>
                    <a:pt x="51" y="216"/>
                    <a:pt x="84" y="219"/>
                    <a:pt x="108" y="211"/>
                  </a:cubicBezTo>
                  <a:cubicBezTo>
                    <a:pt x="148" y="196"/>
                    <a:pt x="175" y="149"/>
                    <a:pt x="167" y="106"/>
                  </a:cubicBezTo>
                  <a:cubicBezTo>
                    <a:pt x="163" y="84"/>
                    <a:pt x="151" y="64"/>
                    <a:pt x="140" y="45"/>
                  </a:cubicBezTo>
                  <a:cubicBezTo>
                    <a:pt x="137" y="39"/>
                    <a:pt x="133" y="33"/>
                    <a:pt x="129" y="28"/>
                  </a:cubicBezTo>
                  <a:cubicBezTo>
                    <a:pt x="97" y="88"/>
                    <a:pt x="62" y="149"/>
                    <a:pt x="25" y="203"/>
                  </a:cubicBezTo>
                  <a:close/>
                  <a:moveTo>
                    <a:pt x="78" y="232"/>
                  </a:moveTo>
                  <a:cubicBezTo>
                    <a:pt x="55" y="232"/>
                    <a:pt x="29" y="225"/>
                    <a:pt x="8" y="213"/>
                  </a:cubicBezTo>
                  <a:lnTo>
                    <a:pt x="0" y="208"/>
                  </a:lnTo>
                  <a:lnTo>
                    <a:pt x="6" y="201"/>
                  </a:lnTo>
                  <a:cubicBezTo>
                    <a:pt x="47" y="143"/>
                    <a:pt x="85" y="75"/>
                    <a:pt x="120" y="10"/>
                  </a:cubicBezTo>
                  <a:lnTo>
                    <a:pt x="125" y="0"/>
                  </a:lnTo>
                  <a:lnTo>
                    <a:pt x="133" y="8"/>
                  </a:lnTo>
                  <a:cubicBezTo>
                    <a:pt x="142" y="16"/>
                    <a:pt x="148" y="26"/>
                    <a:pt x="154" y="36"/>
                  </a:cubicBezTo>
                  <a:cubicBezTo>
                    <a:pt x="166" y="56"/>
                    <a:pt x="179" y="78"/>
                    <a:pt x="184" y="103"/>
                  </a:cubicBezTo>
                  <a:cubicBezTo>
                    <a:pt x="193" y="154"/>
                    <a:pt x="161" y="209"/>
                    <a:pt x="114" y="226"/>
                  </a:cubicBezTo>
                  <a:cubicBezTo>
                    <a:pt x="103" y="230"/>
                    <a:pt x="91" y="232"/>
                    <a:pt x="78" y="2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6" name="Freeform 123">
              <a:extLst>
                <a:ext uri="{FF2B5EF4-FFF2-40B4-BE49-F238E27FC236}">
                  <a16:creationId xmlns:a16="http://schemas.microsoft.com/office/drawing/2014/main" id="{256DA43A-791E-4B69-8FB9-202DC28809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63063" y="7361238"/>
              <a:ext cx="139700" cy="95250"/>
            </a:xfrm>
            <a:custGeom>
              <a:avLst/>
              <a:gdLst>
                <a:gd name="T0" fmla="*/ 25 w 183"/>
                <a:gd name="T1" fmla="*/ 22 h 125"/>
                <a:gd name="T2" fmla="*/ 29 w 183"/>
                <a:gd name="T3" fmla="*/ 84 h 125"/>
                <a:gd name="T4" fmla="*/ 69 w 183"/>
                <a:gd name="T5" fmla="*/ 108 h 125"/>
                <a:gd name="T6" fmla="*/ 126 w 183"/>
                <a:gd name="T7" fmla="*/ 93 h 125"/>
                <a:gd name="T8" fmla="*/ 157 w 183"/>
                <a:gd name="T9" fmla="*/ 67 h 125"/>
                <a:gd name="T10" fmla="*/ 25 w 183"/>
                <a:gd name="T11" fmla="*/ 22 h 125"/>
                <a:gd name="T12" fmla="*/ 76 w 183"/>
                <a:gd name="T13" fmla="*/ 125 h 125"/>
                <a:gd name="T14" fmla="*/ 67 w 183"/>
                <a:gd name="T15" fmla="*/ 124 h 125"/>
                <a:gd name="T16" fmla="*/ 15 w 183"/>
                <a:gd name="T17" fmla="*/ 92 h 125"/>
                <a:gd name="T18" fmla="*/ 13 w 183"/>
                <a:gd name="T19" fmla="*/ 7 h 125"/>
                <a:gd name="T20" fmla="*/ 17 w 183"/>
                <a:gd name="T21" fmla="*/ 0 h 125"/>
                <a:gd name="T22" fmla="*/ 24 w 183"/>
                <a:gd name="T23" fmla="*/ 3 h 125"/>
                <a:gd name="T24" fmla="*/ 172 w 183"/>
                <a:gd name="T25" fmla="*/ 53 h 125"/>
                <a:gd name="T26" fmla="*/ 183 w 183"/>
                <a:gd name="T27" fmla="*/ 56 h 125"/>
                <a:gd name="T28" fmla="*/ 178 w 183"/>
                <a:gd name="T29" fmla="*/ 65 h 125"/>
                <a:gd name="T30" fmla="*/ 134 w 183"/>
                <a:gd name="T31" fmla="*/ 108 h 125"/>
                <a:gd name="T32" fmla="*/ 76 w 183"/>
                <a:gd name="T33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3" h="125">
                  <a:moveTo>
                    <a:pt x="25" y="22"/>
                  </a:moveTo>
                  <a:cubicBezTo>
                    <a:pt x="18" y="44"/>
                    <a:pt x="19" y="67"/>
                    <a:pt x="29" y="84"/>
                  </a:cubicBezTo>
                  <a:cubicBezTo>
                    <a:pt x="37" y="98"/>
                    <a:pt x="51" y="106"/>
                    <a:pt x="69" y="108"/>
                  </a:cubicBezTo>
                  <a:cubicBezTo>
                    <a:pt x="91" y="110"/>
                    <a:pt x="112" y="101"/>
                    <a:pt x="126" y="93"/>
                  </a:cubicBezTo>
                  <a:cubicBezTo>
                    <a:pt x="135" y="88"/>
                    <a:pt x="148" y="79"/>
                    <a:pt x="157" y="67"/>
                  </a:cubicBezTo>
                  <a:cubicBezTo>
                    <a:pt x="114" y="57"/>
                    <a:pt x="70" y="42"/>
                    <a:pt x="25" y="22"/>
                  </a:cubicBezTo>
                  <a:close/>
                  <a:moveTo>
                    <a:pt x="76" y="125"/>
                  </a:moveTo>
                  <a:cubicBezTo>
                    <a:pt x="73" y="125"/>
                    <a:pt x="70" y="125"/>
                    <a:pt x="67" y="124"/>
                  </a:cubicBezTo>
                  <a:cubicBezTo>
                    <a:pt x="44" y="122"/>
                    <a:pt x="26" y="111"/>
                    <a:pt x="15" y="92"/>
                  </a:cubicBezTo>
                  <a:cubicBezTo>
                    <a:pt x="1" y="69"/>
                    <a:pt x="0" y="36"/>
                    <a:pt x="13" y="7"/>
                  </a:cubicBezTo>
                  <a:lnTo>
                    <a:pt x="17" y="0"/>
                  </a:lnTo>
                  <a:lnTo>
                    <a:pt x="24" y="3"/>
                  </a:lnTo>
                  <a:cubicBezTo>
                    <a:pt x="74" y="26"/>
                    <a:pt x="124" y="43"/>
                    <a:pt x="172" y="53"/>
                  </a:cubicBezTo>
                  <a:lnTo>
                    <a:pt x="183" y="56"/>
                  </a:lnTo>
                  <a:lnTo>
                    <a:pt x="178" y="65"/>
                  </a:lnTo>
                  <a:cubicBezTo>
                    <a:pt x="167" y="86"/>
                    <a:pt x="148" y="100"/>
                    <a:pt x="134" y="108"/>
                  </a:cubicBezTo>
                  <a:cubicBezTo>
                    <a:pt x="114" y="119"/>
                    <a:pt x="94" y="125"/>
                    <a:pt x="76" y="1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7" name="Freeform 124">
              <a:extLst>
                <a:ext uri="{FF2B5EF4-FFF2-40B4-BE49-F238E27FC236}">
                  <a16:creationId xmlns:a16="http://schemas.microsoft.com/office/drawing/2014/main" id="{5548ABAB-8A45-4495-AD50-33EDBBDB7C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77363" y="7491413"/>
              <a:ext cx="158750" cy="236538"/>
            </a:xfrm>
            <a:custGeom>
              <a:avLst/>
              <a:gdLst>
                <a:gd name="T0" fmla="*/ 188 w 209"/>
                <a:gd name="T1" fmla="*/ 18 h 310"/>
                <a:gd name="T2" fmla="*/ 180 w 209"/>
                <a:gd name="T3" fmla="*/ 18 h 310"/>
                <a:gd name="T4" fmla="*/ 37 w 209"/>
                <a:gd name="T5" fmla="*/ 90 h 310"/>
                <a:gd name="T6" fmla="*/ 51 w 209"/>
                <a:gd name="T7" fmla="*/ 220 h 310"/>
                <a:gd name="T8" fmla="*/ 105 w 209"/>
                <a:gd name="T9" fmla="*/ 284 h 310"/>
                <a:gd name="T10" fmla="*/ 188 w 209"/>
                <a:gd name="T11" fmla="*/ 18 h 310"/>
                <a:gd name="T12" fmla="*/ 114 w 209"/>
                <a:gd name="T13" fmla="*/ 310 h 310"/>
                <a:gd name="T14" fmla="*/ 105 w 209"/>
                <a:gd name="T15" fmla="*/ 304 h 310"/>
                <a:gd name="T16" fmla="*/ 37 w 209"/>
                <a:gd name="T17" fmla="*/ 229 h 310"/>
                <a:gd name="T18" fmla="*/ 22 w 209"/>
                <a:gd name="T19" fmla="*/ 82 h 310"/>
                <a:gd name="T20" fmla="*/ 177 w 209"/>
                <a:gd name="T21" fmla="*/ 2 h 310"/>
                <a:gd name="T22" fmla="*/ 198 w 209"/>
                <a:gd name="T23" fmla="*/ 0 h 310"/>
                <a:gd name="T24" fmla="*/ 209 w 209"/>
                <a:gd name="T25" fmla="*/ 0 h 310"/>
                <a:gd name="T26" fmla="*/ 206 w 209"/>
                <a:gd name="T27" fmla="*/ 11 h 310"/>
                <a:gd name="T28" fmla="*/ 117 w 209"/>
                <a:gd name="T29" fmla="*/ 300 h 310"/>
                <a:gd name="T30" fmla="*/ 114 w 209"/>
                <a:gd name="T31" fmla="*/ 31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9" h="310">
                  <a:moveTo>
                    <a:pt x="188" y="18"/>
                  </a:moveTo>
                  <a:cubicBezTo>
                    <a:pt x="185" y="18"/>
                    <a:pt x="182" y="18"/>
                    <a:pt x="180" y="18"/>
                  </a:cubicBezTo>
                  <a:cubicBezTo>
                    <a:pt x="105" y="28"/>
                    <a:pt x="58" y="51"/>
                    <a:pt x="37" y="90"/>
                  </a:cubicBezTo>
                  <a:cubicBezTo>
                    <a:pt x="17" y="126"/>
                    <a:pt x="23" y="177"/>
                    <a:pt x="51" y="220"/>
                  </a:cubicBezTo>
                  <a:cubicBezTo>
                    <a:pt x="60" y="234"/>
                    <a:pt x="81" y="265"/>
                    <a:pt x="105" y="284"/>
                  </a:cubicBezTo>
                  <a:cubicBezTo>
                    <a:pt x="144" y="181"/>
                    <a:pt x="171" y="84"/>
                    <a:pt x="188" y="18"/>
                  </a:cubicBezTo>
                  <a:close/>
                  <a:moveTo>
                    <a:pt x="114" y="310"/>
                  </a:moveTo>
                  <a:lnTo>
                    <a:pt x="105" y="304"/>
                  </a:lnTo>
                  <a:cubicBezTo>
                    <a:pt x="75" y="285"/>
                    <a:pt x="47" y="245"/>
                    <a:pt x="37" y="229"/>
                  </a:cubicBezTo>
                  <a:cubicBezTo>
                    <a:pt x="5" y="181"/>
                    <a:pt x="0" y="123"/>
                    <a:pt x="22" y="82"/>
                  </a:cubicBezTo>
                  <a:cubicBezTo>
                    <a:pt x="46" y="38"/>
                    <a:pt x="97" y="12"/>
                    <a:pt x="177" y="2"/>
                  </a:cubicBezTo>
                  <a:cubicBezTo>
                    <a:pt x="185" y="1"/>
                    <a:pt x="192" y="0"/>
                    <a:pt x="198" y="0"/>
                  </a:cubicBezTo>
                  <a:lnTo>
                    <a:pt x="209" y="0"/>
                  </a:lnTo>
                  <a:lnTo>
                    <a:pt x="206" y="11"/>
                  </a:lnTo>
                  <a:cubicBezTo>
                    <a:pt x="189" y="80"/>
                    <a:pt x="160" y="187"/>
                    <a:pt x="117" y="300"/>
                  </a:cubicBezTo>
                  <a:lnTo>
                    <a:pt x="114" y="3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8" name="Freeform 125">
              <a:extLst>
                <a:ext uri="{FF2B5EF4-FFF2-40B4-BE49-F238E27FC236}">
                  <a16:creationId xmlns:a16="http://schemas.microsoft.com/office/drawing/2014/main" id="{202480E6-871C-44A8-A432-3D0AB6E06F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42425" y="7804150"/>
              <a:ext cx="168275" cy="207963"/>
            </a:xfrm>
            <a:custGeom>
              <a:avLst/>
              <a:gdLst>
                <a:gd name="T0" fmla="*/ 107 w 220"/>
                <a:gd name="T1" fmla="*/ 32 h 272"/>
                <a:gd name="T2" fmla="*/ 65 w 220"/>
                <a:gd name="T3" fmla="*/ 43 h 272"/>
                <a:gd name="T4" fmla="*/ 33 w 220"/>
                <a:gd name="T5" fmla="*/ 164 h 272"/>
                <a:gd name="T6" fmla="*/ 83 w 220"/>
                <a:gd name="T7" fmla="*/ 247 h 272"/>
                <a:gd name="T8" fmla="*/ 199 w 220"/>
                <a:gd name="T9" fmla="*/ 63 h 272"/>
                <a:gd name="T10" fmla="*/ 191 w 220"/>
                <a:gd name="T11" fmla="*/ 58 h 272"/>
                <a:gd name="T12" fmla="*/ 107 w 220"/>
                <a:gd name="T13" fmla="*/ 32 h 272"/>
                <a:gd name="T14" fmla="*/ 85 w 220"/>
                <a:gd name="T15" fmla="*/ 272 h 272"/>
                <a:gd name="T16" fmla="*/ 78 w 220"/>
                <a:gd name="T17" fmla="*/ 266 h 272"/>
                <a:gd name="T18" fmla="*/ 17 w 220"/>
                <a:gd name="T19" fmla="*/ 169 h 272"/>
                <a:gd name="T20" fmla="*/ 57 w 220"/>
                <a:gd name="T21" fmla="*/ 29 h 272"/>
                <a:gd name="T22" fmla="*/ 199 w 220"/>
                <a:gd name="T23" fmla="*/ 44 h 272"/>
                <a:gd name="T24" fmla="*/ 214 w 220"/>
                <a:gd name="T25" fmla="*/ 54 h 272"/>
                <a:gd name="T26" fmla="*/ 220 w 220"/>
                <a:gd name="T27" fmla="*/ 58 h 272"/>
                <a:gd name="T28" fmla="*/ 217 w 220"/>
                <a:gd name="T29" fmla="*/ 64 h 272"/>
                <a:gd name="T30" fmla="*/ 90 w 220"/>
                <a:gd name="T31" fmla="*/ 265 h 272"/>
                <a:gd name="T32" fmla="*/ 85 w 220"/>
                <a:gd name="T33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0" h="272">
                  <a:moveTo>
                    <a:pt x="107" y="32"/>
                  </a:moveTo>
                  <a:cubicBezTo>
                    <a:pt x="93" y="32"/>
                    <a:pt x="78" y="35"/>
                    <a:pt x="65" y="43"/>
                  </a:cubicBezTo>
                  <a:cubicBezTo>
                    <a:pt x="26" y="66"/>
                    <a:pt x="18" y="122"/>
                    <a:pt x="33" y="164"/>
                  </a:cubicBezTo>
                  <a:cubicBezTo>
                    <a:pt x="39" y="181"/>
                    <a:pt x="60" y="222"/>
                    <a:pt x="83" y="247"/>
                  </a:cubicBezTo>
                  <a:cubicBezTo>
                    <a:pt x="124" y="196"/>
                    <a:pt x="163" y="134"/>
                    <a:pt x="199" y="63"/>
                  </a:cubicBezTo>
                  <a:cubicBezTo>
                    <a:pt x="196" y="61"/>
                    <a:pt x="193" y="60"/>
                    <a:pt x="191" y="58"/>
                  </a:cubicBezTo>
                  <a:cubicBezTo>
                    <a:pt x="171" y="47"/>
                    <a:pt x="139" y="32"/>
                    <a:pt x="107" y="32"/>
                  </a:cubicBezTo>
                  <a:close/>
                  <a:moveTo>
                    <a:pt x="85" y="272"/>
                  </a:moveTo>
                  <a:lnTo>
                    <a:pt x="78" y="266"/>
                  </a:lnTo>
                  <a:cubicBezTo>
                    <a:pt x="50" y="238"/>
                    <a:pt x="24" y="189"/>
                    <a:pt x="17" y="169"/>
                  </a:cubicBezTo>
                  <a:cubicBezTo>
                    <a:pt x="0" y="122"/>
                    <a:pt x="9" y="57"/>
                    <a:pt x="57" y="29"/>
                  </a:cubicBezTo>
                  <a:cubicBezTo>
                    <a:pt x="106" y="0"/>
                    <a:pt x="167" y="26"/>
                    <a:pt x="199" y="44"/>
                  </a:cubicBezTo>
                  <a:cubicBezTo>
                    <a:pt x="204" y="47"/>
                    <a:pt x="209" y="50"/>
                    <a:pt x="214" y="54"/>
                  </a:cubicBezTo>
                  <a:lnTo>
                    <a:pt x="220" y="58"/>
                  </a:lnTo>
                  <a:lnTo>
                    <a:pt x="217" y="64"/>
                  </a:lnTo>
                  <a:cubicBezTo>
                    <a:pt x="177" y="142"/>
                    <a:pt x="135" y="210"/>
                    <a:pt x="90" y="265"/>
                  </a:cubicBezTo>
                  <a:lnTo>
                    <a:pt x="85" y="2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" name="Freeform 126">
              <a:extLst>
                <a:ext uri="{FF2B5EF4-FFF2-40B4-BE49-F238E27FC236}">
                  <a16:creationId xmlns:a16="http://schemas.microsoft.com/office/drawing/2014/main" id="{8F22CBFC-6498-4ED4-BDB5-E8C75B9E0A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97950" y="8139113"/>
              <a:ext cx="163513" cy="176213"/>
            </a:xfrm>
            <a:custGeom>
              <a:avLst/>
              <a:gdLst>
                <a:gd name="T0" fmla="*/ 25 w 215"/>
                <a:gd name="T1" fmla="*/ 89 h 231"/>
                <a:gd name="T2" fmla="*/ 69 w 215"/>
                <a:gd name="T3" fmla="*/ 196 h 231"/>
                <a:gd name="T4" fmla="*/ 120 w 215"/>
                <a:gd name="T5" fmla="*/ 214 h 231"/>
                <a:gd name="T6" fmla="*/ 164 w 215"/>
                <a:gd name="T7" fmla="*/ 184 h 231"/>
                <a:gd name="T8" fmla="*/ 191 w 215"/>
                <a:gd name="T9" fmla="*/ 86 h 231"/>
                <a:gd name="T10" fmla="*/ 110 w 215"/>
                <a:gd name="T11" fmla="*/ 17 h 231"/>
                <a:gd name="T12" fmla="*/ 110 w 215"/>
                <a:gd name="T13" fmla="*/ 17 h 231"/>
                <a:gd name="T14" fmla="*/ 25 w 215"/>
                <a:gd name="T15" fmla="*/ 89 h 231"/>
                <a:gd name="T16" fmla="*/ 114 w 215"/>
                <a:gd name="T17" fmla="*/ 231 h 231"/>
                <a:gd name="T18" fmla="*/ 58 w 215"/>
                <a:gd name="T19" fmla="*/ 209 h 231"/>
                <a:gd name="T20" fmla="*/ 9 w 215"/>
                <a:gd name="T21" fmla="*/ 86 h 231"/>
                <a:gd name="T22" fmla="*/ 110 w 215"/>
                <a:gd name="T23" fmla="*/ 0 h 231"/>
                <a:gd name="T24" fmla="*/ 110 w 215"/>
                <a:gd name="T25" fmla="*/ 0 h 231"/>
                <a:gd name="T26" fmla="*/ 207 w 215"/>
                <a:gd name="T27" fmla="*/ 83 h 231"/>
                <a:gd name="T28" fmla="*/ 177 w 215"/>
                <a:gd name="T29" fmla="*/ 194 h 231"/>
                <a:gd name="T30" fmla="*/ 122 w 215"/>
                <a:gd name="T31" fmla="*/ 231 h 231"/>
                <a:gd name="T32" fmla="*/ 114 w 215"/>
                <a:gd name="T33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231">
                  <a:moveTo>
                    <a:pt x="25" y="89"/>
                  </a:moveTo>
                  <a:cubicBezTo>
                    <a:pt x="18" y="126"/>
                    <a:pt x="36" y="170"/>
                    <a:pt x="69" y="196"/>
                  </a:cubicBezTo>
                  <a:cubicBezTo>
                    <a:pt x="79" y="204"/>
                    <a:pt x="99" y="217"/>
                    <a:pt x="120" y="214"/>
                  </a:cubicBezTo>
                  <a:cubicBezTo>
                    <a:pt x="135" y="212"/>
                    <a:pt x="150" y="202"/>
                    <a:pt x="164" y="184"/>
                  </a:cubicBezTo>
                  <a:cubicBezTo>
                    <a:pt x="187" y="153"/>
                    <a:pt x="197" y="118"/>
                    <a:pt x="191" y="86"/>
                  </a:cubicBezTo>
                  <a:cubicBezTo>
                    <a:pt x="181" y="35"/>
                    <a:pt x="141" y="17"/>
                    <a:pt x="110" y="17"/>
                  </a:cubicBezTo>
                  <a:lnTo>
                    <a:pt x="110" y="17"/>
                  </a:lnTo>
                  <a:cubicBezTo>
                    <a:pt x="75" y="17"/>
                    <a:pt x="35" y="39"/>
                    <a:pt x="25" y="89"/>
                  </a:cubicBezTo>
                  <a:close/>
                  <a:moveTo>
                    <a:pt x="114" y="231"/>
                  </a:moveTo>
                  <a:cubicBezTo>
                    <a:pt x="96" y="231"/>
                    <a:pt x="76" y="224"/>
                    <a:pt x="58" y="209"/>
                  </a:cubicBezTo>
                  <a:cubicBezTo>
                    <a:pt x="20" y="178"/>
                    <a:pt x="0" y="130"/>
                    <a:pt x="9" y="86"/>
                  </a:cubicBezTo>
                  <a:cubicBezTo>
                    <a:pt x="20" y="27"/>
                    <a:pt x="68" y="1"/>
                    <a:pt x="110" y="0"/>
                  </a:cubicBezTo>
                  <a:lnTo>
                    <a:pt x="110" y="0"/>
                  </a:lnTo>
                  <a:cubicBezTo>
                    <a:pt x="159" y="0"/>
                    <a:pt x="198" y="33"/>
                    <a:pt x="207" y="83"/>
                  </a:cubicBezTo>
                  <a:cubicBezTo>
                    <a:pt x="215" y="119"/>
                    <a:pt x="203" y="160"/>
                    <a:pt x="177" y="194"/>
                  </a:cubicBezTo>
                  <a:cubicBezTo>
                    <a:pt x="160" y="215"/>
                    <a:pt x="142" y="228"/>
                    <a:pt x="122" y="231"/>
                  </a:cubicBezTo>
                  <a:cubicBezTo>
                    <a:pt x="119" y="231"/>
                    <a:pt x="116" y="231"/>
                    <a:pt x="114" y="2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" name="Freeform 127">
              <a:extLst>
                <a:ext uri="{FF2B5EF4-FFF2-40B4-BE49-F238E27FC236}">
                  <a16:creationId xmlns:a16="http://schemas.microsoft.com/office/drawing/2014/main" id="{5A833B39-3999-45EE-AA1D-B509812173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37563" y="8285163"/>
              <a:ext cx="157163" cy="212725"/>
            </a:xfrm>
            <a:custGeom>
              <a:avLst/>
              <a:gdLst>
                <a:gd name="T0" fmla="*/ 18 w 206"/>
                <a:gd name="T1" fmla="*/ 188 h 280"/>
                <a:gd name="T2" fmla="*/ 44 w 206"/>
                <a:gd name="T3" fmla="*/ 259 h 280"/>
                <a:gd name="T4" fmla="*/ 99 w 206"/>
                <a:gd name="T5" fmla="*/ 255 h 280"/>
                <a:gd name="T6" fmla="*/ 182 w 206"/>
                <a:gd name="T7" fmla="*/ 147 h 280"/>
                <a:gd name="T8" fmla="*/ 157 w 206"/>
                <a:gd name="T9" fmla="*/ 36 h 280"/>
                <a:gd name="T10" fmla="*/ 110 w 206"/>
                <a:gd name="T11" fmla="*/ 20 h 280"/>
                <a:gd name="T12" fmla="*/ 18 w 206"/>
                <a:gd name="T13" fmla="*/ 188 h 280"/>
                <a:gd name="T14" fmla="*/ 64 w 206"/>
                <a:gd name="T15" fmla="*/ 280 h 280"/>
                <a:gd name="T16" fmla="*/ 37 w 206"/>
                <a:gd name="T17" fmla="*/ 274 h 280"/>
                <a:gd name="T18" fmla="*/ 1 w 206"/>
                <a:gd name="T19" fmla="*/ 187 h 280"/>
                <a:gd name="T20" fmla="*/ 108 w 206"/>
                <a:gd name="T21" fmla="*/ 3 h 280"/>
                <a:gd name="T22" fmla="*/ 169 w 206"/>
                <a:gd name="T23" fmla="*/ 24 h 280"/>
                <a:gd name="T24" fmla="*/ 198 w 206"/>
                <a:gd name="T25" fmla="*/ 150 h 280"/>
                <a:gd name="T26" fmla="*/ 106 w 206"/>
                <a:gd name="T27" fmla="*/ 270 h 280"/>
                <a:gd name="T28" fmla="*/ 64 w 206"/>
                <a:gd name="T29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6" h="280">
                  <a:moveTo>
                    <a:pt x="18" y="188"/>
                  </a:moveTo>
                  <a:cubicBezTo>
                    <a:pt x="17" y="213"/>
                    <a:pt x="21" y="247"/>
                    <a:pt x="44" y="259"/>
                  </a:cubicBezTo>
                  <a:cubicBezTo>
                    <a:pt x="63" y="269"/>
                    <a:pt x="87" y="261"/>
                    <a:pt x="99" y="255"/>
                  </a:cubicBezTo>
                  <a:cubicBezTo>
                    <a:pt x="141" y="234"/>
                    <a:pt x="173" y="193"/>
                    <a:pt x="182" y="147"/>
                  </a:cubicBezTo>
                  <a:cubicBezTo>
                    <a:pt x="189" y="113"/>
                    <a:pt x="181" y="61"/>
                    <a:pt x="157" y="36"/>
                  </a:cubicBezTo>
                  <a:cubicBezTo>
                    <a:pt x="145" y="23"/>
                    <a:pt x="129" y="17"/>
                    <a:pt x="110" y="20"/>
                  </a:cubicBezTo>
                  <a:cubicBezTo>
                    <a:pt x="40" y="30"/>
                    <a:pt x="19" y="130"/>
                    <a:pt x="18" y="188"/>
                  </a:cubicBezTo>
                  <a:close/>
                  <a:moveTo>
                    <a:pt x="64" y="280"/>
                  </a:moveTo>
                  <a:cubicBezTo>
                    <a:pt x="54" y="280"/>
                    <a:pt x="45" y="278"/>
                    <a:pt x="37" y="274"/>
                  </a:cubicBezTo>
                  <a:cubicBezTo>
                    <a:pt x="12" y="261"/>
                    <a:pt x="0" y="231"/>
                    <a:pt x="1" y="187"/>
                  </a:cubicBezTo>
                  <a:cubicBezTo>
                    <a:pt x="3" y="109"/>
                    <a:pt x="32" y="14"/>
                    <a:pt x="108" y="3"/>
                  </a:cubicBezTo>
                  <a:cubicBezTo>
                    <a:pt x="132" y="0"/>
                    <a:pt x="153" y="7"/>
                    <a:pt x="169" y="24"/>
                  </a:cubicBezTo>
                  <a:cubicBezTo>
                    <a:pt x="198" y="55"/>
                    <a:pt x="206" y="112"/>
                    <a:pt x="198" y="150"/>
                  </a:cubicBezTo>
                  <a:cubicBezTo>
                    <a:pt x="188" y="201"/>
                    <a:pt x="153" y="247"/>
                    <a:pt x="106" y="270"/>
                  </a:cubicBezTo>
                  <a:cubicBezTo>
                    <a:pt x="92" y="277"/>
                    <a:pt x="77" y="280"/>
                    <a:pt x="64" y="2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" name="Freeform 128">
              <a:extLst>
                <a:ext uri="{FF2B5EF4-FFF2-40B4-BE49-F238E27FC236}">
                  <a16:creationId xmlns:a16="http://schemas.microsoft.com/office/drawing/2014/main" id="{20D4FF22-A4E3-4BED-B870-A4188B8A98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8875" y="8364538"/>
              <a:ext cx="176213" cy="171450"/>
            </a:xfrm>
            <a:custGeom>
              <a:avLst/>
              <a:gdLst>
                <a:gd name="T0" fmla="*/ 33 w 232"/>
                <a:gd name="T1" fmla="*/ 166 h 225"/>
                <a:gd name="T2" fmla="*/ 101 w 232"/>
                <a:gd name="T3" fmla="*/ 208 h 225"/>
                <a:gd name="T4" fmla="*/ 179 w 232"/>
                <a:gd name="T5" fmla="*/ 179 h 225"/>
                <a:gd name="T6" fmla="*/ 201 w 232"/>
                <a:gd name="T7" fmla="*/ 76 h 225"/>
                <a:gd name="T8" fmla="*/ 136 w 232"/>
                <a:gd name="T9" fmla="*/ 21 h 225"/>
                <a:gd name="T10" fmla="*/ 42 w 232"/>
                <a:gd name="T11" fmla="*/ 71 h 225"/>
                <a:gd name="T12" fmla="*/ 33 w 232"/>
                <a:gd name="T13" fmla="*/ 166 h 225"/>
                <a:gd name="T14" fmla="*/ 107 w 232"/>
                <a:gd name="T15" fmla="*/ 225 h 225"/>
                <a:gd name="T16" fmla="*/ 100 w 232"/>
                <a:gd name="T17" fmla="*/ 225 h 225"/>
                <a:gd name="T18" fmla="*/ 18 w 232"/>
                <a:gd name="T19" fmla="*/ 174 h 225"/>
                <a:gd name="T20" fmla="*/ 29 w 232"/>
                <a:gd name="T21" fmla="*/ 61 h 225"/>
                <a:gd name="T22" fmla="*/ 138 w 232"/>
                <a:gd name="T23" fmla="*/ 5 h 225"/>
                <a:gd name="T24" fmla="*/ 217 w 232"/>
                <a:gd name="T25" fmla="*/ 71 h 225"/>
                <a:gd name="T26" fmla="*/ 190 w 232"/>
                <a:gd name="T27" fmla="*/ 191 h 225"/>
                <a:gd name="T28" fmla="*/ 107 w 232"/>
                <a:gd name="T29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2" h="225">
                  <a:moveTo>
                    <a:pt x="33" y="166"/>
                  </a:moveTo>
                  <a:cubicBezTo>
                    <a:pt x="46" y="190"/>
                    <a:pt x="73" y="207"/>
                    <a:pt x="101" y="208"/>
                  </a:cubicBezTo>
                  <a:cubicBezTo>
                    <a:pt x="129" y="211"/>
                    <a:pt x="158" y="199"/>
                    <a:pt x="179" y="179"/>
                  </a:cubicBezTo>
                  <a:cubicBezTo>
                    <a:pt x="205" y="154"/>
                    <a:pt x="214" y="113"/>
                    <a:pt x="201" y="76"/>
                  </a:cubicBezTo>
                  <a:cubicBezTo>
                    <a:pt x="191" y="45"/>
                    <a:pt x="167" y="25"/>
                    <a:pt x="136" y="21"/>
                  </a:cubicBezTo>
                  <a:cubicBezTo>
                    <a:pt x="102" y="17"/>
                    <a:pt x="65" y="37"/>
                    <a:pt x="42" y="71"/>
                  </a:cubicBezTo>
                  <a:cubicBezTo>
                    <a:pt x="21" y="103"/>
                    <a:pt x="17" y="139"/>
                    <a:pt x="33" y="166"/>
                  </a:cubicBezTo>
                  <a:close/>
                  <a:moveTo>
                    <a:pt x="107" y="225"/>
                  </a:moveTo>
                  <a:cubicBezTo>
                    <a:pt x="105" y="225"/>
                    <a:pt x="103" y="225"/>
                    <a:pt x="100" y="225"/>
                  </a:cubicBezTo>
                  <a:cubicBezTo>
                    <a:pt x="66" y="223"/>
                    <a:pt x="34" y="203"/>
                    <a:pt x="18" y="174"/>
                  </a:cubicBezTo>
                  <a:cubicBezTo>
                    <a:pt x="0" y="141"/>
                    <a:pt x="4" y="99"/>
                    <a:pt x="29" y="61"/>
                  </a:cubicBezTo>
                  <a:cubicBezTo>
                    <a:pt x="55" y="22"/>
                    <a:pt x="98" y="0"/>
                    <a:pt x="138" y="5"/>
                  </a:cubicBezTo>
                  <a:cubicBezTo>
                    <a:pt x="176" y="9"/>
                    <a:pt x="205" y="33"/>
                    <a:pt x="217" y="71"/>
                  </a:cubicBezTo>
                  <a:cubicBezTo>
                    <a:pt x="232" y="113"/>
                    <a:pt x="221" y="162"/>
                    <a:pt x="190" y="191"/>
                  </a:cubicBezTo>
                  <a:cubicBezTo>
                    <a:pt x="168" y="213"/>
                    <a:pt x="137" y="225"/>
                    <a:pt x="107" y="2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" name="Freeform 129">
              <a:extLst>
                <a:ext uri="{FF2B5EF4-FFF2-40B4-BE49-F238E27FC236}">
                  <a16:creationId xmlns:a16="http://schemas.microsoft.com/office/drawing/2014/main" id="{A483FA53-E236-4793-943B-B0A73C0C60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7488" y="8602663"/>
              <a:ext cx="144463" cy="141288"/>
            </a:xfrm>
            <a:custGeom>
              <a:avLst/>
              <a:gdLst>
                <a:gd name="T0" fmla="*/ 39 w 191"/>
                <a:gd name="T1" fmla="*/ 46 h 186"/>
                <a:gd name="T2" fmla="*/ 25 w 191"/>
                <a:gd name="T3" fmla="*/ 117 h 186"/>
                <a:gd name="T4" fmla="*/ 86 w 191"/>
                <a:gd name="T5" fmla="*/ 169 h 186"/>
                <a:gd name="T6" fmla="*/ 159 w 191"/>
                <a:gd name="T7" fmla="*/ 133 h 186"/>
                <a:gd name="T8" fmla="*/ 155 w 191"/>
                <a:gd name="T9" fmla="*/ 52 h 186"/>
                <a:gd name="T10" fmla="*/ 95 w 191"/>
                <a:gd name="T11" fmla="*/ 18 h 186"/>
                <a:gd name="T12" fmla="*/ 93 w 191"/>
                <a:gd name="T13" fmla="*/ 18 h 186"/>
                <a:gd name="T14" fmla="*/ 39 w 191"/>
                <a:gd name="T15" fmla="*/ 46 h 186"/>
                <a:gd name="T16" fmla="*/ 94 w 191"/>
                <a:gd name="T17" fmla="*/ 186 h 186"/>
                <a:gd name="T18" fmla="*/ 84 w 191"/>
                <a:gd name="T19" fmla="*/ 185 h 186"/>
                <a:gd name="T20" fmla="*/ 9 w 191"/>
                <a:gd name="T21" fmla="*/ 121 h 186"/>
                <a:gd name="T22" fmla="*/ 26 w 191"/>
                <a:gd name="T23" fmla="*/ 36 h 186"/>
                <a:gd name="T24" fmla="*/ 26 w 191"/>
                <a:gd name="T25" fmla="*/ 36 h 186"/>
                <a:gd name="T26" fmla="*/ 95 w 191"/>
                <a:gd name="T27" fmla="*/ 1 h 186"/>
                <a:gd name="T28" fmla="*/ 168 w 191"/>
                <a:gd name="T29" fmla="*/ 43 h 186"/>
                <a:gd name="T30" fmla="*/ 173 w 191"/>
                <a:gd name="T31" fmla="*/ 142 h 186"/>
                <a:gd name="T32" fmla="*/ 94 w 191"/>
                <a:gd name="T33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1" h="186">
                  <a:moveTo>
                    <a:pt x="39" y="46"/>
                  </a:moveTo>
                  <a:cubicBezTo>
                    <a:pt x="23" y="66"/>
                    <a:pt x="18" y="93"/>
                    <a:pt x="25" y="117"/>
                  </a:cubicBezTo>
                  <a:cubicBezTo>
                    <a:pt x="33" y="144"/>
                    <a:pt x="58" y="165"/>
                    <a:pt x="86" y="169"/>
                  </a:cubicBezTo>
                  <a:cubicBezTo>
                    <a:pt x="114" y="172"/>
                    <a:pt x="144" y="158"/>
                    <a:pt x="159" y="133"/>
                  </a:cubicBezTo>
                  <a:cubicBezTo>
                    <a:pt x="173" y="109"/>
                    <a:pt x="171" y="75"/>
                    <a:pt x="155" y="52"/>
                  </a:cubicBezTo>
                  <a:cubicBezTo>
                    <a:pt x="139" y="31"/>
                    <a:pt x="117" y="18"/>
                    <a:pt x="95" y="18"/>
                  </a:cubicBezTo>
                  <a:cubicBezTo>
                    <a:pt x="94" y="18"/>
                    <a:pt x="94" y="18"/>
                    <a:pt x="93" y="18"/>
                  </a:cubicBezTo>
                  <a:cubicBezTo>
                    <a:pt x="73" y="18"/>
                    <a:pt x="54" y="28"/>
                    <a:pt x="39" y="46"/>
                  </a:cubicBezTo>
                  <a:close/>
                  <a:moveTo>
                    <a:pt x="94" y="186"/>
                  </a:moveTo>
                  <a:cubicBezTo>
                    <a:pt x="91" y="186"/>
                    <a:pt x="88" y="186"/>
                    <a:pt x="84" y="185"/>
                  </a:cubicBezTo>
                  <a:cubicBezTo>
                    <a:pt x="50" y="181"/>
                    <a:pt x="19" y="155"/>
                    <a:pt x="9" y="121"/>
                  </a:cubicBezTo>
                  <a:cubicBezTo>
                    <a:pt x="0" y="93"/>
                    <a:pt x="7" y="60"/>
                    <a:pt x="26" y="36"/>
                  </a:cubicBezTo>
                  <a:lnTo>
                    <a:pt x="26" y="36"/>
                  </a:lnTo>
                  <a:cubicBezTo>
                    <a:pt x="45" y="13"/>
                    <a:pt x="69" y="0"/>
                    <a:pt x="95" y="1"/>
                  </a:cubicBezTo>
                  <a:cubicBezTo>
                    <a:pt x="123" y="2"/>
                    <a:pt x="149" y="17"/>
                    <a:pt x="168" y="43"/>
                  </a:cubicBezTo>
                  <a:cubicBezTo>
                    <a:pt x="189" y="71"/>
                    <a:pt x="191" y="112"/>
                    <a:pt x="173" y="142"/>
                  </a:cubicBezTo>
                  <a:cubicBezTo>
                    <a:pt x="157" y="169"/>
                    <a:pt x="126" y="186"/>
                    <a:pt x="94" y="1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" name="Freeform 130">
              <a:extLst>
                <a:ext uri="{FF2B5EF4-FFF2-40B4-BE49-F238E27FC236}">
                  <a16:creationId xmlns:a16="http://schemas.microsoft.com/office/drawing/2014/main" id="{4E738B5F-E345-4879-8873-6403939C5B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88425" y="8929688"/>
              <a:ext cx="234950" cy="195263"/>
            </a:xfrm>
            <a:custGeom>
              <a:avLst/>
              <a:gdLst>
                <a:gd name="T0" fmla="*/ 211 w 308"/>
                <a:gd name="T1" fmla="*/ 21 h 255"/>
                <a:gd name="T2" fmla="*/ 173 w 308"/>
                <a:gd name="T3" fmla="*/ 27 h 255"/>
                <a:gd name="T4" fmla="*/ 32 w 308"/>
                <a:gd name="T5" fmla="*/ 152 h 255"/>
                <a:gd name="T6" fmla="*/ 27 w 308"/>
                <a:gd name="T7" fmla="*/ 235 h 255"/>
                <a:gd name="T8" fmla="*/ 279 w 308"/>
                <a:gd name="T9" fmla="*/ 143 h 255"/>
                <a:gd name="T10" fmla="*/ 288 w 308"/>
                <a:gd name="T11" fmla="*/ 109 h 255"/>
                <a:gd name="T12" fmla="*/ 254 w 308"/>
                <a:gd name="T13" fmla="*/ 33 h 255"/>
                <a:gd name="T14" fmla="*/ 211 w 308"/>
                <a:gd name="T15" fmla="*/ 21 h 255"/>
                <a:gd name="T16" fmla="*/ 18 w 308"/>
                <a:gd name="T17" fmla="*/ 255 h 255"/>
                <a:gd name="T18" fmla="*/ 15 w 308"/>
                <a:gd name="T19" fmla="*/ 249 h 255"/>
                <a:gd name="T20" fmla="*/ 16 w 308"/>
                <a:gd name="T21" fmla="*/ 145 h 255"/>
                <a:gd name="T22" fmla="*/ 168 w 308"/>
                <a:gd name="T23" fmla="*/ 11 h 255"/>
                <a:gd name="T24" fmla="*/ 263 w 308"/>
                <a:gd name="T25" fmla="*/ 19 h 255"/>
                <a:gd name="T26" fmla="*/ 305 w 308"/>
                <a:gd name="T27" fmla="*/ 110 h 255"/>
                <a:gd name="T28" fmla="*/ 294 w 308"/>
                <a:gd name="T29" fmla="*/ 153 h 255"/>
                <a:gd name="T30" fmla="*/ 292 w 308"/>
                <a:gd name="T31" fmla="*/ 156 h 255"/>
                <a:gd name="T32" fmla="*/ 290 w 308"/>
                <a:gd name="T33" fmla="*/ 157 h 255"/>
                <a:gd name="T34" fmla="*/ 25 w 308"/>
                <a:gd name="T35" fmla="*/ 253 h 255"/>
                <a:gd name="T36" fmla="*/ 18 w 308"/>
                <a:gd name="T37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8" h="255">
                  <a:moveTo>
                    <a:pt x="211" y="21"/>
                  </a:moveTo>
                  <a:cubicBezTo>
                    <a:pt x="196" y="21"/>
                    <a:pt x="182" y="24"/>
                    <a:pt x="173" y="27"/>
                  </a:cubicBezTo>
                  <a:cubicBezTo>
                    <a:pt x="126" y="40"/>
                    <a:pt x="58" y="92"/>
                    <a:pt x="32" y="152"/>
                  </a:cubicBezTo>
                  <a:cubicBezTo>
                    <a:pt x="18" y="182"/>
                    <a:pt x="17" y="210"/>
                    <a:pt x="27" y="235"/>
                  </a:cubicBezTo>
                  <a:cubicBezTo>
                    <a:pt x="114" y="212"/>
                    <a:pt x="199" y="181"/>
                    <a:pt x="279" y="143"/>
                  </a:cubicBezTo>
                  <a:cubicBezTo>
                    <a:pt x="284" y="132"/>
                    <a:pt x="287" y="120"/>
                    <a:pt x="288" y="109"/>
                  </a:cubicBezTo>
                  <a:cubicBezTo>
                    <a:pt x="291" y="78"/>
                    <a:pt x="277" y="47"/>
                    <a:pt x="254" y="33"/>
                  </a:cubicBezTo>
                  <a:cubicBezTo>
                    <a:pt x="241" y="24"/>
                    <a:pt x="225" y="21"/>
                    <a:pt x="211" y="21"/>
                  </a:cubicBezTo>
                  <a:close/>
                  <a:moveTo>
                    <a:pt x="18" y="255"/>
                  </a:moveTo>
                  <a:lnTo>
                    <a:pt x="15" y="249"/>
                  </a:lnTo>
                  <a:cubicBezTo>
                    <a:pt x="0" y="218"/>
                    <a:pt x="0" y="182"/>
                    <a:pt x="16" y="145"/>
                  </a:cubicBezTo>
                  <a:cubicBezTo>
                    <a:pt x="45" y="79"/>
                    <a:pt x="116" y="25"/>
                    <a:pt x="168" y="11"/>
                  </a:cubicBezTo>
                  <a:cubicBezTo>
                    <a:pt x="205" y="0"/>
                    <a:pt x="239" y="3"/>
                    <a:pt x="263" y="19"/>
                  </a:cubicBezTo>
                  <a:cubicBezTo>
                    <a:pt x="291" y="37"/>
                    <a:pt x="308" y="73"/>
                    <a:pt x="305" y="110"/>
                  </a:cubicBezTo>
                  <a:cubicBezTo>
                    <a:pt x="303" y="124"/>
                    <a:pt x="300" y="138"/>
                    <a:pt x="294" y="153"/>
                  </a:cubicBezTo>
                  <a:lnTo>
                    <a:pt x="292" y="156"/>
                  </a:lnTo>
                  <a:lnTo>
                    <a:pt x="290" y="157"/>
                  </a:lnTo>
                  <a:cubicBezTo>
                    <a:pt x="205" y="197"/>
                    <a:pt x="116" y="229"/>
                    <a:pt x="25" y="253"/>
                  </a:cubicBezTo>
                  <a:lnTo>
                    <a:pt x="18" y="2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4" name="Freeform 131">
              <a:extLst>
                <a:ext uri="{FF2B5EF4-FFF2-40B4-BE49-F238E27FC236}">
                  <a16:creationId xmlns:a16="http://schemas.microsoft.com/office/drawing/2014/main" id="{4D4497B6-C181-4F5D-B9E4-BFCFB58FC9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9338" y="8758238"/>
              <a:ext cx="215900" cy="163513"/>
            </a:xfrm>
            <a:custGeom>
              <a:avLst/>
              <a:gdLst>
                <a:gd name="T0" fmla="*/ 157 w 283"/>
                <a:gd name="T1" fmla="*/ 25 h 216"/>
                <a:gd name="T2" fmla="*/ 35 w 283"/>
                <a:gd name="T3" fmla="*/ 79 h 216"/>
                <a:gd name="T4" fmla="*/ 47 w 283"/>
                <a:gd name="T5" fmla="*/ 161 h 216"/>
                <a:gd name="T6" fmla="*/ 125 w 283"/>
                <a:gd name="T7" fmla="*/ 200 h 216"/>
                <a:gd name="T8" fmla="*/ 213 w 283"/>
                <a:gd name="T9" fmla="*/ 173 h 216"/>
                <a:gd name="T10" fmla="*/ 259 w 283"/>
                <a:gd name="T11" fmla="*/ 92 h 216"/>
                <a:gd name="T12" fmla="*/ 184 w 283"/>
                <a:gd name="T13" fmla="*/ 28 h 216"/>
                <a:gd name="T14" fmla="*/ 157 w 283"/>
                <a:gd name="T15" fmla="*/ 25 h 216"/>
                <a:gd name="T16" fmla="*/ 130 w 283"/>
                <a:gd name="T17" fmla="*/ 216 h 216"/>
                <a:gd name="T18" fmla="*/ 125 w 283"/>
                <a:gd name="T19" fmla="*/ 216 h 216"/>
                <a:gd name="T20" fmla="*/ 33 w 283"/>
                <a:gd name="T21" fmla="*/ 171 h 216"/>
                <a:gd name="T22" fmla="*/ 21 w 283"/>
                <a:gd name="T23" fmla="*/ 70 h 216"/>
                <a:gd name="T24" fmla="*/ 187 w 283"/>
                <a:gd name="T25" fmla="*/ 11 h 216"/>
                <a:gd name="T26" fmla="*/ 275 w 283"/>
                <a:gd name="T27" fmla="*/ 88 h 216"/>
                <a:gd name="T28" fmla="*/ 222 w 283"/>
                <a:gd name="T29" fmla="*/ 187 h 216"/>
                <a:gd name="T30" fmla="*/ 130 w 283"/>
                <a:gd name="T31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3" h="216">
                  <a:moveTo>
                    <a:pt x="157" y="25"/>
                  </a:moveTo>
                  <a:cubicBezTo>
                    <a:pt x="107" y="25"/>
                    <a:pt x="55" y="47"/>
                    <a:pt x="35" y="79"/>
                  </a:cubicBezTo>
                  <a:cubicBezTo>
                    <a:pt x="21" y="103"/>
                    <a:pt x="25" y="131"/>
                    <a:pt x="47" y="161"/>
                  </a:cubicBezTo>
                  <a:cubicBezTo>
                    <a:pt x="64" y="184"/>
                    <a:pt x="93" y="198"/>
                    <a:pt x="125" y="200"/>
                  </a:cubicBezTo>
                  <a:cubicBezTo>
                    <a:pt x="154" y="201"/>
                    <a:pt x="185" y="191"/>
                    <a:pt x="213" y="173"/>
                  </a:cubicBezTo>
                  <a:cubicBezTo>
                    <a:pt x="238" y="156"/>
                    <a:pt x="265" y="125"/>
                    <a:pt x="259" y="92"/>
                  </a:cubicBezTo>
                  <a:cubicBezTo>
                    <a:pt x="249" y="46"/>
                    <a:pt x="208" y="32"/>
                    <a:pt x="184" y="28"/>
                  </a:cubicBezTo>
                  <a:cubicBezTo>
                    <a:pt x="175" y="26"/>
                    <a:pt x="166" y="25"/>
                    <a:pt x="157" y="25"/>
                  </a:cubicBezTo>
                  <a:close/>
                  <a:moveTo>
                    <a:pt x="130" y="216"/>
                  </a:moveTo>
                  <a:cubicBezTo>
                    <a:pt x="128" y="216"/>
                    <a:pt x="127" y="216"/>
                    <a:pt x="125" y="216"/>
                  </a:cubicBezTo>
                  <a:cubicBezTo>
                    <a:pt x="88" y="215"/>
                    <a:pt x="54" y="198"/>
                    <a:pt x="33" y="171"/>
                  </a:cubicBezTo>
                  <a:cubicBezTo>
                    <a:pt x="0" y="126"/>
                    <a:pt x="8" y="92"/>
                    <a:pt x="21" y="70"/>
                  </a:cubicBezTo>
                  <a:cubicBezTo>
                    <a:pt x="48" y="26"/>
                    <a:pt x="123" y="0"/>
                    <a:pt x="187" y="11"/>
                  </a:cubicBezTo>
                  <a:cubicBezTo>
                    <a:pt x="235" y="20"/>
                    <a:pt x="267" y="48"/>
                    <a:pt x="275" y="88"/>
                  </a:cubicBezTo>
                  <a:cubicBezTo>
                    <a:pt x="283" y="130"/>
                    <a:pt x="252" y="167"/>
                    <a:pt x="222" y="187"/>
                  </a:cubicBezTo>
                  <a:cubicBezTo>
                    <a:pt x="193" y="206"/>
                    <a:pt x="161" y="216"/>
                    <a:pt x="13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5" name="Freeform 132">
              <a:extLst>
                <a:ext uri="{FF2B5EF4-FFF2-40B4-BE49-F238E27FC236}">
                  <a16:creationId xmlns:a16="http://schemas.microsoft.com/office/drawing/2014/main" id="{8A8944F9-314D-4BCE-BFAB-7CDC6C8AD7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020088" y="8936038"/>
              <a:ext cx="357188" cy="217488"/>
            </a:xfrm>
            <a:custGeom>
              <a:avLst/>
              <a:gdLst>
                <a:gd name="T0" fmla="*/ 21 w 468"/>
                <a:gd name="T1" fmla="*/ 160 h 287"/>
                <a:gd name="T2" fmla="*/ 424 w 468"/>
                <a:gd name="T3" fmla="*/ 270 h 287"/>
                <a:gd name="T4" fmla="*/ 438 w 468"/>
                <a:gd name="T5" fmla="*/ 252 h 287"/>
                <a:gd name="T6" fmla="*/ 399 w 468"/>
                <a:gd name="T7" fmla="*/ 176 h 287"/>
                <a:gd name="T8" fmla="*/ 366 w 468"/>
                <a:gd name="T9" fmla="*/ 158 h 287"/>
                <a:gd name="T10" fmla="*/ 309 w 468"/>
                <a:gd name="T11" fmla="*/ 122 h 287"/>
                <a:gd name="T12" fmla="*/ 284 w 468"/>
                <a:gd name="T13" fmla="*/ 90 h 287"/>
                <a:gd name="T14" fmla="*/ 261 w 468"/>
                <a:gd name="T15" fmla="*/ 60 h 287"/>
                <a:gd name="T16" fmla="*/ 98 w 468"/>
                <a:gd name="T17" fmla="*/ 64 h 287"/>
                <a:gd name="T18" fmla="*/ 21 w 468"/>
                <a:gd name="T19" fmla="*/ 160 h 287"/>
                <a:gd name="T20" fmla="*/ 429 w 468"/>
                <a:gd name="T21" fmla="*/ 287 h 287"/>
                <a:gd name="T22" fmla="*/ 426 w 468"/>
                <a:gd name="T23" fmla="*/ 287 h 287"/>
                <a:gd name="T24" fmla="*/ 7 w 468"/>
                <a:gd name="T25" fmla="*/ 172 h 287"/>
                <a:gd name="T26" fmla="*/ 0 w 468"/>
                <a:gd name="T27" fmla="*/ 168 h 287"/>
                <a:gd name="T28" fmla="*/ 3 w 468"/>
                <a:gd name="T29" fmla="*/ 161 h 287"/>
                <a:gd name="T30" fmla="*/ 88 w 468"/>
                <a:gd name="T31" fmla="*/ 51 h 287"/>
                <a:gd name="T32" fmla="*/ 272 w 468"/>
                <a:gd name="T33" fmla="*/ 48 h 287"/>
                <a:gd name="T34" fmla="*/ 298 w 468"/>
                <a:gd name="T35" fmla="*/ 81 h 287"/>
                <a:gd name="T36" fmla="*/ 321 w 468"/>
                <a:gd name="T37" fmla="*/ 110 h 287"/>
                <a:gd name="T38" fmla="*/ 374 w 468"/>
                <a:gd name="T39" fmla="*/ 143 h 287"/>
                <a:gd name="T40" fmla="*/ 408 w 468"/>
                <a:gd name="T41" fmla="*/ 162 h 287"/>
                <a:gd name="T42" fmla="*/ 454 w 468"/>
                <a:gd name="T43" fmla="*/ 258 h 287"/>
                <a:gd name="T44" fmla="*/ 432 w 468"/>
                <a:gd name="T45" fmla="*/ 285 h 287"/>
                <a:gd name="T46" fmla="*/ 429 w 468"/>
                <a:gd name="T47" fmla="*/ 28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8" h="287">
                  <a:moveTo>
                    <a:pt x="21" y="160"/>
                  </a:moveTo>
                  <a:cubicBezTo>
                    <a:pt x="150" y="219"/>
                    <a:pt x="286" y="256"/>
                    <a:pt x="424" y="270"/>
                  </a:cubicBezTo>
                  <a:cubicBezTo>
                    <a:pt x="431" y="264"/>
                    <a:pt x="435" y="259"/>
                    <a:pt x="438" y="252"/>
                  </a:cubicBezTo>
                  <a:cubicBezTo>
                    <a:pt x="448" y="225"/>
                    <a:pt x="426" y="193"/>
                    <a:pt x="399" y="176"/>
                  </a:cubicBezTo>
                  <a:cubicBezTo>
                    <a:pt x="389" y="169"/>
                    <a:pt x="377" y="164"/>
                    <a:pt x="366" y="158"/>
                  </a:cubicBezTo>
                  <a:cubicBezTo>
                    <a:pt x="346" y="148"/>
                    <a:pt x="326" y="138"/>
                    <a:pt x="309" y="122"/>
                  </a:cubicBezTo>
                  <a:cubicBezTo>
                    <a:pt x="299" y="112"/>
                    <a:pt x="292" y="101"/>
                    <a:pt x="284" y="90"/>
                  </a:cubicBezTo>
                  <a:cubicBezTo>
                    <a:pt x="277" y="79"/>
                    <a:pt x="270" y="69"/>
                    <a:pt x="261" y="60"/>
                  </a:cubicBezTo>
                  <a:cubicBezTo>
                    <a:pt x="218" y="18"/>
                    <a:pt x="144" y="29"/>
                    <a:pt x="98" y="64"/>
                  </a:cubicBezTo>
                  <a:cubicBezTo>
                    <a:pt x="73" y="84"/>
                    <a:pt x="38" y="120"/>
                    <a:pt x="21" y="160"/>
                  </a:cubicBezTo>
                  <a:close/>
                  <a:moveTo>
                    <a:pt x="429" y="287"/>
                  </a:moveTo>
                  <a:lnTo>
                    <a:pt x="426" y="287"/>
                  </a:lnTo>
                  <a:cubicBezTo>
                    <a:pt x="282" y="273"/>
                    <a:pt x="141" y="234"/>
                    <a:pt x="7" y="172"/>
                  </a:cubicBezTo>
                  <a:lnTo>
                    <a:pt x="0" y="168"/>
                  </a:lnTo>
                  <a:lnTo>
                    <a:pt x="3" y="161"/>
                  </a:lnTo>
                  <a:cubicBezTo>
                    <a:pt x="20" y="115"/>
                    <a:pt x="60" y="73"/>
                    <a:pt x="88" y="51"/>
                  </a:cubicBezTo>
                  <a:cubicBezTo>
                    <a:pt x="140" y="12"/>
                    <a:pt x="223" y="0"/>
                    <a:pt x="272" y="48"/>
                  </a:cubicBezTo>
                  <a:cubicBezTo>
                    <a:pt x="282" y="58"/>
                    <a:pt x="290" y="69"/>
                    <a:pt x="298" y="81"/>
                  </a:cubicBezTo>
                  <a:cubicBezTo>
                    <a:pt x="305" y="91"/>
                    <a:pt x="312" y="101"/>
                    <a:pt x="321" y="110"/>
                  </a:cubicBezTo>
                  <a:cubicBezTo>
                    <a:pt x="335" y="124"/>
                    <a:pt x="354" y="134"/>
                    <a:pt x="374" y="143"/>
                  </a:cubicBezTo>
                  <a:cubicBezTo>
                    <a:pt x="385" y="149"/>
                    <a:pt x="397" y="155"/>
                    <a:pt x="408" y="162"/>
                  </a:cubicBezTo>
                  <a:cubicBezTo>
                    <a:pt x="440" y="182"/>
                    <a:pt x="468" y="221"/>
                    <a:pt x="454" y="258"/>
                  </a:cubicBezTo>
                  <a:cubicBezTo>
                    <a:pt x="449" y="268"/>
                    <a:pt x="442" y="277"/>
                    <a:pt x="432" y="285"/>
                  </a:cubicBezTo>
                  <a:lnTo>
                    <a:pt x="429" y="2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6" name="Freeform 133">
              <a:extLst>
                <a:ext uri="{FF2B5EF4-FFF2-40B4-BE49-F238E27FC236}">
                  <a16:creationId xmlns:a16="http://schemas.microsoft.com/office/drawing/2014/main" id="{27E81B6F-D1C7-43AD-AA19-5B5DC71AE1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24838" y="8650288"/>
              <a:ext cx="166688" cy="230188"/>
            </a:xfrm>
            <a:custGeom>
              <a:avLst/>
              <a:gdLst>
                <a:gd name="T0" fmla="*/ 24 w 219"/>
                <a:gd name="T1" fmla="*/ 286 h 304"/>
                <a:gd name="T2" fmla="*/ 161 w 219"/>
                <a:gd name="T3" fmla="*/ 227 h 304"/>
                <a:gd name="T4" fmla="*/ 201 w 219"/>
                <a:gd name="T5" fmla="*/ 112 h 304"/>
                <a:gd name="T6" fmla="*/ 146 w 219"/>
                <a:gd name="T7" fmla="*/ 20 h 304"/>
                <a:gd name="T8" fmla="*/ 129 w 219"/>
                <a:gd name="T9" fmla="*/ 17 h 304"/>
                <a:gd name="T10" fmla="*/ 24 w 219"/>
                <a:gd name="T11" fmla="*/ 286 h 304"/>
                <a:gd name="T12" fmla="*/ 38 w 219"/>
                <a:gd name="T13" fmla="*/ 304 h 304"/>
                <a:gd name="T14" fmla="*/ 10 w 219"/>
                <a:gd name="T15" fmla="*/ 300 h 304"/>
                <a:gd name="T16" fmla="*/ 0 w 219"/>
                <a:gd name="T17" fmla="*/ 298 h 304"/>
                <a:gd name="T18" fmla="*/ 4 w 219"/>
                <a:gd name="T19" fmla="*/ 289 h 304"/>
                <a:gd name="T20" fmla="*/ 116 w 219"/>
                <a:gd name="T21" fmla="*/ 6 h 304"/>
                <a:gd name="T22" fmla="*/ 118 w 219"/>
                <a:gd name="T23" fmla="*/ 0 h 304"/>
                <a:gd name="T24" fmla="*/ 124 w 219"/>
                <a:gd name="T25" fmla="*/ 0 h 304"/>
                <a:gd name="T26" fmla="*/ 152 w 219"/>
                <a:gd name="T27" fmla="*/ 5 h 304"/>
                <a:gd name="T28" fmla="*/ 218 w 219"/>
                <a:gd name="T29" fmla="*/ 112 h 304"/>
                <a:gd name="T30" fmla="*/ 174 w 219"/>
                <a:gd name="T31" fmla="*/ 238 h 304"/>
                <a:gd name="T32" fmla="*/ 38 w 219"/>
                <a:gd name="T33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9" h="304">
                  <a:moveTo>
                    <a:pt x="24" y="286"/>
                  </a:moveTo>
                  <a:cubicBezTo>
                    <a:pt x="70" y="293"/>
                    <a:pt x="132" y="263"/>
                    <a:pt x="161" y="227"/>
                  </a:cubicBezTo>
                  <a:cubicBezTo>
                    <a:pt x="188" y="196"/>
                    <a:pt x="202" y="154"/>
                    <a:pt x="201" y="112"/>
                  </a:cubicBezTo>
                  <a:cubicBezTo>
                    <a:pt x="200" y="76"/>
                    <a:pt x="182" y="33"/>
                    <a:pt x="146" y="20"/>
                  </a:cubicBezTo>
                  <a:cubicBezTo>
                    <a:pt x="141" y="19"/>
                    <a:pt x="135" y="18"/>
                    <a:pt x="129" y="17"/>
                  </a:cubicBezTo>
                  <a:cubicBezTo>
                    <a:pt x="97" y="108"/>
                    <a:pt x="61" y="198"/>
                    <a:pt x="24" y="286"/>
                  </a:cubicBezTo>
                  <a:close/>
                  <a:moveTo>
                    <a:pt x="38" y="304"/>
                  </a:moveTo>
                  <a:cubicBezTo>
                    <a:pt x="28" y="304"/>
                    <a:pt x="18" y="303"/>
                    <a:pt x="10" y="300"/>
                  </a:cubicBezTo>
                  <a:lnTo>
                    <a:pt x="0" y="298"/>
                  </a:lnTo>
                  <a:lnTo>
                    <a:pt x="4" y="289"/>
                  </a:lnTo>
                  <a:cubicBezTo>
                    <a:pt x="44" y="197"/>
                    <a:pt x="82" y="101"/>
                    <a:pt x="116" y="6"/>
                  </a:cubicBezTo>
                  <a:lnTo>
                    <a:pt x="118" y="0"/>
                  </a:lnTo>
                  <a:lnTo>
                    <a:pt x="124" y="0"/>
                  </a:lnTo>
                  <a:cubicBezTo>
                    <a:pt x="134" y="0"/>
                    <a:pt x="143" y="2"/>
                    <a:pt x="152" y="5"/>
                  </a:cubicBezTo>
                  <a:cubicBezTo>
                    <a:pt x="195" y="20"/>
                    <a:pt x="216" y="70"/>
                    <a:pt x="218" y="112"/>
                  </a:cubicBezTo>
                  <a:cubicBezTo>
                    <a:pt x="219" y="157"/>
                    <a:pt x="203" y="203"/>
                    <a:pt x="174" y="238"/>
                  </a:cubicBezTo>
                  <a:cubicBezTo>
                    <a:pt x="144" y="274"/>
                    <a:pt x="87" y="304"/>
                    <a:pt x="38" y="3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7" name="Freeform 134">
              <a:extLst>
                <a:ext uri="{FF2B5EF4-FFF2-40B4-BE49-F238E27FC236}">
                  <a16:creationId xmlns:a16="http://schemas.microsoft.com/office/drawing/2014/main" id="{58973A3A-0552-42A1-8A48-B4C496426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9013" y="7689850"/>
              <a:ext cx="295275" cy="236538"/>
            </a:xfrm>
            <a:custGeom>
              <a:avLst/>
              <a:gdLst>
                <a:gd name="T0" fmla="*/ 0 w 387"/>
                <a:gd name="T1" fmla="*/ 133 h 311"/>
                <a:gd name="T2" fmla="*/ 262 w 387"/>
                <a:gd name="T3" fmla="*/ 250 h 311"/>
                <a:gd name="T4" fmla="*/ 374 w 387"/>
                <a:gd name="T5" fmla="*/ 0 h 311"/>
                <a:gd name="T6" fmla="*/ 71 w 387"/>
                <a:gd name="T7" fmla="*/ 117 h 311"/>
                <a:gd name="T8" fmla="*/ 0 w 387"/>
                <a:gd name="T9" fmla="*/ 133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7" h="311">
                  <a:moveTo>
                    <a:pt x="0" y="133"/>
                  </a:moveTo>
                  <a:cubicBezTo>
                    <a:pt x="26" y="185"/>
                    <a:pt x="109" y="311"/>
                    <a:pt x="262" y="250"/>
                  </a:cubicBezTo>
                  <a:cubicBezTo>
                    <a:pt x="383" y="202"/>
                    <a:pt x="387" y="82"/>
                    <a:pt x="374" y="0"/>
                  </a:cubicBezTo>
                  <a:cubicBezTo>
                    <a:pt x="298" y="43"/>
                    <a:pt x="201" y="80"/>
                    <a:pt x="71" y="117"/>
                  </a:cubicBezTo>
                  <a:cubicBezTo>
                    <a:pt x="47" y="124"/>
                    <a:pt x="23" y="129"/>
                    <a:pt x="0" y="1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8" name="Freeform 135">
              <a:extLst>
                <a:ext uri="{FF2B5EF4-FFF2-40B4-BE49-F238E27FC236}">
                  <a16:creationId xmlns:a16="http://schemas.microsoft.com/office/drawing/2014/main" id="{7CB86152-E87E-433A-AC82-F601E0B8DE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01075" y="7681913"/>
              <a:ext cx="306388" cy="234950"/>
            </a:xfrm>
            <a:custGeom>
              <a:avLst/>
              <a:gdLst>
                <a:gd name="T0" fmla="*/ 19 w 402"/>
                <a:gd name="T1" fmla="*/ 148 h 310"/>
                <a:gd name="T2" fmla="*/ 270 w 402"/>
                <a:gd name="T3" fmla="*/ 254 h 310"/>
                <a:gd name="T4" fmla="*/ 379 w 402"/>
                <a:gd name="T5" fmla="*/ 20 h 310"/>
                <a:gd name="T6" fmla="*/ 83 w 402"/>
                <a:gd name="T7" fmla="*/ 133 h 310"/>
                <a:gd name="T8" fmla="*/ 19 w 402"/>
                <a:gd name="T9" fmla="*/ 148 h 310"/>
                <a:gd name="T10" fmla="*/ 192 w 402"/>
                <a:gd name="T11" fmla="*/ 283 h 310"/>
                <a:gd name="T12" fmla="*/ 4 w 402"/>
                <a:gd name="T13" fmla="*/ 146 h 310"/>
                <a:gd name="T14" fmla="*/ 0 w 402"/>
                <a:gd name="T15" fmla="*/ 139 h 310"/>
                <a:gd name="T16" fmla="*/ 8 w 402"/>
                <a:gd name="T17" fmla="*/ 137 h 310"/>
                <a:gd name="T18" fmla="*/ 79 w 402"/>
                <a:gd name="T19" fmla="*/ 121 h 310"/>
                <a:gd name="T20" fmla="*/ 381 w 402"/>
                <a:gd name="T21" fmla="*/ 4 h 310"/>
                <a:gd name="T22" fmla="*/ 389 w 402"/>
                <a:gd name="T23" fmla="*/ 0 h 310"/>
                <a:gd name="T24" fmla="*/ 390 w 402"/>
                <a:gd name="T25" fmla="*/ 9 h 310"/>
                <a:gd name="T26" fmla="*/ 274 w 402"/>
                <a:gd name="T27" fmla="*/ 266 h 310"/>
                <a:gd name="T28" fmla="*/ 192 w 402"/>
                <a:gd name="T29" fmla="*/ 28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2" h="310">
                  <a:moveTo>
                    <a:pt x="19" y="148"/>
                  </a:moveTo>
                  <a:cubicBezTo>
                    <a:pt x="50" y="204"/>
                    <a:pt x="129" y="310"/>
                    <a:pt x="270" y="254"/>
                  </a:cubicBezTo>
                  <a:cubicBezTo>
                    <a:pt x="380" y="210"/>
                    <a:pt x="391" y="104"/>
                    <a:pt x="379" y="20"/>
                  </a:cubicBezTo>
                  <a:cubicBezTo>
                    <a:pt x="304" y="61"/>
                    <a:pt x="210" y="97"/>
                    <a:pt x="83" y="133"/>
                  </a:cubicBezTo>
                  <a:cubicBezTo>
                    <a:pt x="62" y="139"/>
                    <a:pt x="41" y="144"/>
                    <a:pt x="19" y="148"/>
                  </a:cubicBezTo>
                  <a:close/>
                  <a:moveTo>
                    <a:pt x="192" y="283"/>
                  </a:moveTo>
                  <a:cubicBezTo>
                    <a:pt x="88" y="283"/>
                    <a:pt x="28" y="192"/>
                    <a:pt x="4" y="146"/>
                  </a:cubicBezTo>
                  <a:lnTo>
                    <a:pt x="0" y="139"/>
                  </a:lnTo>
                  <a:lnTo>
                    <a:pt x="8" y="137"/>
                  </a:lnTo>
                  <a:cubicBezTo>
                    <a:pt x="33" y="133"/>
                    <a:pt x="56" y="128"/>
                    <a:pt x="79" y="121"/>
                  </a:cubicBezTo>
                  <a:cubicBezTo>
                    <a:pt x="210" y="84"/>
                    <a:pt x="306" y="47"/>
                    <a:pt x="381" y="4"/>
                  </a:cubicBezTo>
                  <a:lnTo>
                    <a:pt x="389" y="0"/>
                  </a:lnTo>
                  <a:lnTo>
                    <a:pt x="390" y="9"/>
                  </a:lnTo>
                  <a:cubicBezTo>
                    <a:pt x="402" y="83"/>
                    <a:pt x="402" y="215"/>
                    <a:pt x="274" y="266"/>
                  </a:cubicBezTo>
                  <a:cubicBezTo>
                    <a:pt x="244" y="278"/>
                    <a:pt x="217" y="283"/>
                    <a:pt x="192" y="2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9" name="Freeform 136">
              <a:extLst>
                <a:ext uri="{FF2B5EF4-FFF2-40B4-BE49-F238E27FC236}">
                  <a16:creationId xmlns:a16="http://schemas.microsoft.com/office/drawing/2014/main" id="{98E9E922-DFD7-4A51-A760-C1E3BBFC7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3300" y="7629525"/>
              <a:ext cx="233363" cy="219075"/>
            </a:xfrm>
            <a:custGeom>
              <a:avLst/>
              <a:gdLst>
                <a:gd name="T0" fmla="*/ 0 w 307"/>
                <a:gd name="T1" fmla="*/ 100 h 287"/>
                <a:gd name="T2" fmla="*/ 13 w 307"/>
                <a:gd name="T3" fmla="*/ 159 h 287"/>
                <a:gd name="T4" fmla="*/ 133 w 307"/>
                <a:gd name="T5" fmla="*/ 283 h 287"/>
                <a:gd name="T6" fmla="*/ 201 w 307"/>
                <a:gd name="T7" fmla="*/ 281 h 287"/>
                <a:gd name="T8" fmla="*/ 302 w 307"/>
                <a:gd name="T9" fmla="*/ 150 h 287"/>
                <a:gd name="T10" fmla="*/ 298 w 307"/>
                <a:gd name="T11" fmla="*/ 86 h 287"/>
                <a:gd name="T12" fmla="*/ 267 w 307"/>
                <a:gd name="T13" fmla="*/ 0 h 287"/>
                <a:gd name="T14" fmla="*/ 0 w 307"/>
                <a:gd name="T15" fmla="*/ 10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7" h="287">
                  <a:moveTo>
                    <a:pt x="0" y="100"/>
                  </a:moveTo>
                  <a:lnTo>
                    <a:pt x="13" y="159"/>
                  </a:lnTo>
                  <a:cubicBezTo>
                    <a:pt x="26" y="219"/>
                    <a:pt x="72" y="270"/>
                    <a:pt x="133" y="283"/>
                  </a:cubicBezTo>
                  <a:cubicBezTo>
                    <a:pt x="154" y="287"/>
                    <a:pt x="177" y="287"/>
                    <a:pt x="201" y="281"/>
                  </a:cubicBezTo>
                  <a:cubicBezTo>
                    <a:pt x="265" y="263"/>
                    <a:pt x="291" y="194"/>
                    <a:pt x="302" y="150"/>
                  </a:cubicBezTo>
                  <a:cubicBezTo>
                    <a:pt x="307" y="129"/>
                    <a:pt x="306" y="107"/>
                    <a:pt x="298" y="86"/>
                  </a:cubicBezTo>
                  <a:lnTo>
                    <a:pt x="267" y="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0" name="Freeform 137">
              <a:extLst>
                <a:ext uri="{FF2B5EF4-FFF2-40B4-BE49-F238E27FC236}">
                  <a16:creationId xmlns:a16="http://schemas.microsoft.com/office/drawing/2014/main" id="{C906ED88-1A96-435F-B33F-0E5E6C721D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15363" y="7621588"/>
              <a:ext cx="247650" cy="231775"/>
            </a:xfrm>
            <a:custGeom>
              <a:avLst/>
              <a:gdLst>
                <a:gd name="T0" fmla="*/ 19 w 326"/>
                <a:gd name="T1" fmla="*/ 115 h 304"/>
                <a:gd name="T2" fmla="*/ 31 w 326"/>
                <a:gd name="T3" fmla="*/ 167 h 304"/>
                <a:gd name="T4" fmla="*/ 145 w 326"/>
                <a:gd name="T5" fmla="*/ 285 h 304"/>
                <a:gd name="T6" fmla="*/ 209 w 326"/>
                <a:gd name="T7" fmla="*/ 283 h 304"/>
                <a:gd name="T8" fmla="*/ 304 w 326"/>
                <a:gd name="T9" fmla="*/ 158 h 304"/>
                <a:gd name="T10" fmla="*/ 300 w 326"/>
                <a:gd name="T11" fmla="*/ 99 h 304"/>
                <a:gd name="T12" fmla="*/ 272 w 326"/>
                <a:gd name="T13" fmla="*/ 21 h 304"/>
                <a:gd name="T14" fmla="*/ 19 w 326"/>
                <a:gd name="T15" fmla="*/ 115 h 304"/>
                <a:gd name="T16" fmla="*/ 174 w 326"/>
                <a:gd name="T17" fmla="*/ 304 h 304"/>
                <a:gd name="T18" fmla="*/ 142 w 326"/>
                <a:gd name="T19" fmla="*/ 301 h 304"/>
                <a:gd name="T20" fmla="*/ 14 w 326"/>
                <a:gd name="T21" fmla="*/ 170 h 304"/>
                <a:gd name="T22" fmla="*/ 0 w 326"/>
                <a:gd name="T23" fmla="*/ 105 h 304"/>
                <a:gd name="T24" fmla="*/ 282 w 326"/>
                <a:gd name="T25" fmla="*/ 0 h 304"/>
                <a:gd name="T26" fmla="*/ 316 w 326"/>
                <a:gd name="T27" fmla="*/ 93 h 304"/>
                <a:gd name="T28" fmla="*/ 320 w 326"/>
                <a:gd name="T29" fmla="*/ 162 h 304"/>
                <a:gd name="T30" fmla="*/ 213 w 326"/>
                <a:gd name="T31" fmla="*/ 299 h 304"/>
                <a:gd name="T32" fmla="*/ 174 w 326"/>
                <a:gd name="T33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6" h="304">
                  <a:moveTo>
                    <a:pt x="19" y="115"/>
                  </a:moveTo>
                  <a:lnTo>
                    <a:pt x="31" y="167"/>
                  </a:lnTo>
                  <a:cubicBezTo>
                    <a:pt x="44" y="226"/>
                    <a:pt x="89" y="273"/>
                    <a:pt x="145" y="285"/>
                  </a:cubicBezTo>
                  <a:cubicBezTo>
                    <a:pt x="167" y="289"/>
                    <a:pt x="188" y="288"/>
                    <a:pt x="209" y="283"/>
                  </a:cubicBezTo>
                  <a:cubicBezTo>
                    <a:pt x="269" y="266"/>
                    <a:pt x="294" y="197"/>
                    <a:pt x="304" y="158"/>
                  </a:cubicBezTo>
                  <a:cubicBezTo>
                    <a:pt x="309" y="139"/>
                    <a:pt x="307" y="118"/>
                    <a:pt x="300" y="99"/>
                  </a:cubicBezTo>
                  <a:lnTo>
                    <a:pt x="272" y="21"/>
                  </a:lnTo>
                  <a:lnTo>
                    <a:pt x="19" y="115"/>
                  </a:lnTo>
                  <a:close/>
                  <a:moveTo>
                    <a:pt x="174" y="304"/>
                  </a:moveTo>
                  <a:cubicBezTo>
                    <a:pt x="163" y="304"/>
                    <a:pt x="152" y="303"/>
                    <a:pt x="142" y="301"/>
                  </a:cubicBezTo>
                  <a:cubicBezTo>
                    <a:pt x="79" y="288"/>
                    <a:pt x="29" y="236"/>
                    <a:pt x="14" y="170"/>
                  </a:cubicBezTo>
                  <a:lnTo>
                    <a:pt x="0" y="105"/>
                  </a:lnTo>
                  <a:lnTo>
                    <a:pt x="282" y="0"/>
                  </a:lnTo>
                  <a:lnTo>
                    <a:pt x="316" y="93"/>
                  </a:lnTo>
                  <a:cubicBezTo>
                    <a:pt x="324" y="116"/>
                    <a:pt x="326" y="140"/>
                    <a:pt x="320" y="162"/>
                  </a:cubicBezTo>
                  <a:cubicBezTo>
                    <a:pt x="310" y="205"/>
                    <a:pt x="282" y="279"/>
                    <a:pt x="213" y="299"/>
                  </a:cubicBezTo>
                  <a:cubicBezTo>
                    <a:pt x="200" y="302"/>
                    <a:pt x="187" y="304"/>
                    <a:pt x="174" y="3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1" name="Freeform 138">
              <a:extLst>
                <a:ext uri="{FF2B5EF4-FFF2-40B4-BE49-F238E27FC236}">
                  <a16:creationId xmlns:a16="http://schemas.microsoft.com/office/drawing/2014/main" id="{547F25A8-4717-4725-9443-19739B764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3300" y="7632700"/>
              <a:ext cx="195263" cy="155575"/>
            </a:xfrm>
            <a:custGeom>
              <a:avLst/>
              <a:gdLst>
                <a:gd name="T0" fmla="*/ 257 w 257"/>
                <a:gd name="T1" fmla="*/ 0 h 204"/>
                <a:gd name="T2" fmla="*/ 0 w 257"/>
                <a:gd name="T3" fmla="*/ 96 h 204"/>
                <a:gd name="T4" fmla="*/ 18 w 257"/>
                <a:gd name="T5" fmla="*/ 180 h 204"/>
                <a:gd name="T6" fmla="*/ 27 w 257"/>
                <a:gd name="T7" fmla="*/ 204 h 204"/>
                <a:gd name="T8" fmla="*/ 180 w 257"/>
                <a:gd name="T9" fmla="*/ 117 h 204"/>
                <a:gd name="T10" fmla="*/ 257 w 257"/>
                <a:gd name="T11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7" h="204">
                  <a:moveTo>
                    <a:pt x="257" y="0"/>
                  </a:moveTo>
                  <a:lnTo>
                    <a:pt x="0" y="96"/>
                  </a:lnTo>
                  <a:lnTo>
                    <a:pt x="18" y="180"/>
                  </a:lnTo>
                  <a:cubicBezTo>
                    <a:pt x="20" y="188"/>
                    <a:pt x="23" y="196"/>
                    <a:pt x="27" y="204"/>
                  </a:cubicBezTo>
                  <a:cubicBezTo>
                    <a:pt x="84" y="189"/>
                    <a:pt x="137" y="159"/>
                    <a:pt x="180" y="117"/>
                  </a:cubicBezTo>
                  <a:cubicBezTo>
                    <a:pt x="213" y="84"/>
                    <a:pt x="239" y="44"/>
                    <a:pt x="25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387D8748-F530-4B2E-8FCE-444908A4B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4670" y="7248244"/>
              <a:ext cx="383087" cy="476482"/>
            </a:xfrm>
            <a:custGeom>
              <a:avLst/>
              <a:gdLst>
                <a:gd name="connsiteX0" fmla="*/ 168214 w 383087"/>
                <a:gd name="connsiteY0" fmla="*/ 0 h 476482"/>
                <a:gd name="connsiteX1" fmla="*/ 294180 w 383087"/>
                <a:gd name="connsiteY1" fmla="*/ 80766 h 476482"/>
                <a:gd name="connsiteX2" fmla="*/ 351532 w 383087"/>
                <a:gd name="connsiteY2" fmla="*/ 88253 h 476482"/>
                <a:gd name="connsiteX3" fmla="*/ 357186 w 383087"/>
                <a:gd name="connsiteY3" fmla="*/ 104280 h 476482"/>
                <a:gd name="connsiteX4" fmla="*/ 363274 w 383087"/>
                <a:gd name="connsiteY4" fmla="*/ 368571 h 476482"/>
                <a:gd name="connsiteX5" fmla="*/ 314570 w 383087"/>
                <a:gd name="connsiteY5" fmla="*/ 437880 h 476482"/>
                <a:gd name="connsiteX6" fmla="*/ 201946 w 383087"/>
                <a:gd name="connsiteY6" fmla="*/ 475963 h 476482"/>
                <a:gd name="connsiteX7" fmla="*/ 52796 w 383087"/>
                <a:gd name="connsiteY7" fmla="*/ 361716 h 476482"/>
                <a:gd name="connsiteX8" fmla="*/ 4854 w 383087"/>
                <a:gd name="connsiteY8" fmla="*/ 240614 h 476482"/>
                <a:gd name="connsiteX9" fmla="*/ 0 w 383087"/>
                <a:gd name="connsiteY9" fmla="*/ 216096 h 476482"/>
                <a:gd name="connsiteX10" fmla="*/ 20868 w 383087"/>
                <a:gd name="connsiteY10" fmla="*/ 204046 h 476482"/>
                <a:gd name="connsiteX11" fmla="*/ 168214 w 383087"/>
                <a:gd name="connsiteY11" fmla="*/ 0 h 4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3087" h="476482">
                  <a:moveTo>
                    <a:pt x="168214" y="0"/>
                  </a:moveTo>
                  <a:cubicBezTo>
                    <a:pt x="168214" y="0"/>
                    <a:pt x="215652" y="55775"/>
                    <a:pt x="294180" y="80766"/>
                  </a:cubicBezTo>
                  <a:lnTo>
                    <a:pt x="351532" y="88253"/>
                  </a:lnTo>
                  <a:lnTo>
                    <a:pt x="357186" y="104280"/>
                  </a:lnTo>
                  <a:cubicBezTo>
                    <a:pt x="383058" y="187299"/>
                    <a:pt x="396756" y="285551"/>
                    <a:pt x="363274" y="368571"/>
                  </a:cubicBezTo>
                  <a:cubicBezTo>
                    <a:pt x="352620" y="395228"/>
                    <a:pt x="336638" y="419601"/>
                    <a:pt x="314570" y="437880"/>
                  </a:cubicBezTo>
                  <a:cubicBezTo>
                    <a:pt x="307722" y="443974"/>
                    <a:pt x="262064" y="481294"/>
                    <a:pt x="201946" y="475963"/>
                  </a:cubicBezTo>
                  <a:cubicBezTo>
                    <a:pt x="135742" y="469870"/>
                    <a:pt x="84756" y="416554"/>
                    <a:pt x="52796" y="361716"/>
                  </a:cubicBezTo>
                  <a:cubicBezTo>
                    <a:pt x="30728" y="324395"/>
                    <a:pt x="15508" y="282505"/>
                    <a:pt x="4854" y="240614"/>
                  </a:cubicBezTo>
                  <a:lnTo>
                    <a:pt x="0" y="216096"/>
                  </a:lnTo>
                  <a:lnTo>
                    <a:pt x="20868" y="204046"/>
                  </a:lnTo>
                  <a:cubicBezTo>
                    <a:pt x="65408" y="175309"/>
                    <a:pt x="131650" y="115363"/>
                    <a:pt x="1682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3" name="Freeform 140">
              <a:extLst>
                <a:ext uri="{FF2B5EF4-FFF2-40B4-BE49-F238E27FC236}">
                  <a16:creationId xmlns:a16="http://schemas.microsoft.com/office/drawing/2014/main" id="{7077E735-7E65-4E89-9E9A-230AB7AC5B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31213" y="7177088"/>
              <a:ext cx="439738" cy="554038"/>
            </a:xfrm>
            <a:custGeom>
              <a:avLst/>
              <a:gdLst>
                <a:gd name="T0" fmla="*/ 260 w 577"/>
                <a:gd name="T1" fmla="*/ 16 h 727"/>
                <a:gd name="T2" fmla="*/ 91 w 577"/>
                <a:gd name="T3" fmla="*/ 95 h 727"/>
                <a:gd name="T4" fmla="*/ 58 w 577"/>
                <a:gd name="T5" fmla="*/ 407 h 727"/>
                <a:gd name="T6" fmla="*/ 120 w 577"/>
                <a:gd name="T7" fmla="*/ 564 h 727"/>
                <a:gd name="T8" fmla="*/ 310 w 577"/>
                <a:gd name="T9" fmla="*/ 709 h 727"/>
                <a:gd name="T10" fmla="*/ 452 w 577"/>
                <a:gd name="T11" fmla="*/ 662 h 727"/>
                <a:gd name="T12" fmla="*/ 513 w 577"/>
                <a:gd name="T13" fmla="*/ 574 h 727"/>
                <a:gd name="T14" fmla="*/ 505 w 577"/>
                <a:gd name="T15" fmla="*/ 232 h 727"/>
                <a:gd name="T16" fmla="*/ 459 w 577"/>
                <a:gd name="T17" fmla="*/ 123 h 727"/>
                <a:gd name="T18" fmla="*/ 459 w 577"/>
                <a:gd name="T19" fmla="*/ 123 h 727"/>
                <a:gd name="T20" fmla="*/ 415 w 577"/>
                <a:gd name="T21" fmla="*/ 73 h 727"/>
                <a:gd name="T22" fmla="*/ 262 w 577"/>
                <a:gd name="T23" fmla="*/ 16 h 727"/>
                <a:gd name="T24" fmla="*/ 260 w 577"/>
                <a:gd name="T25" fmla="*/ 16 h 727"/>
                <a:gd name="T26" fmla="*/ 325 w 577"/>
                <a:gd name="T27" fmla="*/ 727 h 727"/>
                <a:gd name="T28" fmla="*/ 309 w 577"/>
                <a:gd name="T29" fmla="*/ 726 h 727"/>
                <a:gd name="T30" fmla="*/ 105 w 577"/>
                <a:gd name="T31" fmla="*/ 572 h 727"/>
                <a:gd name="T32" fmla="*/ 42 w 577"/>
                <a:gd name="T33" fmla="*/ 411 h 727"/>
                <a:gd name="T34" fmla="*/ 78 w 577"/>
                <a:gd name="T35" fmla="*/ 84 h 727"/>
                <a:gd name="T36" fmla="*/ 260 w 577"/>
                <a:gd name="T37" fmla="*/ 0 h 727"/>
                <a:gd name="T38" fmla="*/ 262 w 577"/>
                <a:gd name="T39" fmla="*/ 0 h 727"/>
                <a:gd name="T40" fmla="*/ 425 w 577"/>
                <a:gd name="T41" fmla="*/ 60 h 727"/>
                <a:gd name="T42" fmla="*/ 473 w 577"/>
                <a:gd name="T43" fmla="*/ 114 h 727"/>
                <a:gd name="T44" fmla="*/ 520 w 577"/>
                <a:gd name="T45" fmla="*/ 227 h 727"/>
                <a:gd name="T46" fmla="*/ 528 w 577"/>
                <a:gd name="T47" fmla="*/ 580 h 727"/>
                <a:gd name="T48" fmla="*/ 462 w 577"/>
                <a:gd name="T49" fmla="*/ 674 h 727"/>
                <a:gd name="T50" fmla="*/ 325 w 577"/>
                <a:gd name="T51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77" h="727">
                  <a:moveTo>
                    <a:pt x="260" y="16"/>
                  </a:moveTo>
                  <a:cubicBezTo>
                    <a:pt x="194" y="16"/>
                    <a:pt x="132" y="45"/>
                    <a:pt x="91" y="95"/>
                  </a:cubicBezTo>
                  <a:cubicBezTo>
                    <a:pt x="17" y="183"/>
                    <a:pt x="32" y="297"/>
                    <a:pt x="58" y="407"/>
                  </a:cubicBezTo>
                  <a:cubicBezTo>
                    <a:pt x="72" y="466"/>
                    <a:pt x="93" y="518"/>
                    <a:pt x="120" y="564"/>
                  </a:cubicBezTo>
                  <a:cubicBezTo>
                    <a:pt x="150" y="614"/>
                    <a:pt x="214" y="701"/>
                    <a:pt x="310" y="709"/>
                  </a:cubicBezTo>
                  <a:cubicBezTo>
                    <a:pt x="381" y="716"/>
                    <a:pt x="437" y="674"/>
                    <a:pt x="452" y="662"/>
                  </a:cubicBezTo>
                  <a:cubicBezTo>
                    <a:pt x="478" y="640"/>
                    <a:pt x="498" y="610"/>
                    <a:pt x="513" y="574"/>
                  </a:cubicBezTo>
                  <a:cubicBezTo>
                    <a:pt x="560" y="460"/>
                    <a:pt x="534" y="325"/>
                    <a:pt x="505" y="232"/>
                  </a:cubicBezTo>
                  <a:cubicBezTo>
                    <a:pt x="493" y="197"/>
                    <a:pt x="480" y="157"/>
                    <a:pt x="459" y="123"/>
                  </a:cubicBezTo>
                  <a:lnTo>
                    <a:pt x="459" y="123"/>
                  </a:lnTo>
                  <a:cubicBezTo>
                    <a:pt x="446" y="102"/>
                    <a:pt x="431" y="86"/>
                    <a:pt x="415" y="73"/>
                  </a:cubicBezTo>
                  <a:cubicBezTo>
                    <a:pt x="371" y="37"/>
                    <a:pt x="315" y="17"/>
                    <a:pt x="262" y="16"/>
                  </a:cubicBezTo>
                  <a:cubicBezTo>
                    <a:pt x="261" y="16"/>
                    <a:pt x="261" y="16"/>
                    <a:pt x="260" y="16"/>
                  </a:cubicBezTo>
                  <a:close/>
                  <a:moveTo>
                    <a:pt x="325" y="727"/>
                  </a:moveTo>
                  <a:cubicBezTo>
                    <a:pt x="320" y="727"/>
                    <a:pt x="314" y="727"/>
                    <a:pt x="309" y="726"/>
                  </a:cubicBezTo>
                  <a:cubicBezTo>
                    <a:pt x="205" y="717"/>
                    <a:pt x="137" y="626"/>
                    <a:pt x="105" y="572"/>
                  </a:cubicBezTo>
                  <a:cubicBezTo>
                    <a:pt x="78" y="525"/>
                    <a:pt x="57" y="471"/>
                    <a:pt x="42" y="411"/>
                  </a:cubicBezTo>
                  <a:cubicBezTo>
                    <a:pt x="15" y="297"/>
                    <a:pt x="0" y="178"/>
                    <a:pt x="78" y="84"/>
                  </a:cubicBezTo>
                  <a:cubicBezTo>
                    <a:pt x="123" y="30"/>
                    <a:pt x="189" y="0"/>
                    <a:pt x="260" y="0"/>
                  </a:cubicBezTo>
                  <a:cubicBezTo>
                    <a:pt x="261" y="0"/>
                    <a:pt x="261" y="0"/>
                    <a:pt x="262" y="0"/>
                  </a:cubicBezTo>
                  <a:cubicBezTo>
                    <a:pt x="318" y="0"/>
                    <a:pt x="378" y="22"/>
                    <a:pt x="425" y="60"/>
                  </a:cubicBezTo>
                  <a:cubicBezTo>
                    <a:pt x="443" y="74"/>
                    <a:pt x="459" y="92"/>
                    <a:pt x="473" y="114"/>
                  </a:cubicBezTo>
                  <a:cubicBezTo>
                    <a:pt x="495" y="150"/>
                    <a:pt x="509" y="191"/>
                    <a:pt x="520" y="227"/>
                  </a:cubicBezTo>
                  <a:cubicBezTo>
                    <a:pt x="551" y="322"/>
                    <a:pt x="577" y="461"/>
                    <a:pt x="528" y="580"/>
                  </a:cubicBezTo>
                  <a:cubicBezTo>
                    <a:pt x="513" y="619"/>
                    <a:pt x="491" y="651"/>
                    <a:pt x="462" y="674"/>
                  </a:cubicBezTo>
                  <a:cubicBezTo>
                    <a:pt x="447" y="687"/>
                    <a:pt x="395" y="727"/>
                    <a:pt x="325" y="7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5C6DA6-3A79-459B-82D0-4118F954C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2265" y="7408810"/>
              <a:ext cx="232894" cy="96891"/>
            </a:xfrm>
            <a:custGeom>
              <a:avLst/>
              <a:gdLst>
                <a:gd name="connsiteX0" fmla="*/ 36414 w 232894"/>
                <a:gd name="connsiteY0" fmla="*/ 61519 h 96891"/>
                <a:gd name="connsiteX1" fmla="*/ 55522 w 232894"/>
                <a:gd name="connsiteY1" fmla="*/ 64182 h 96891"/>
                <a:gd name="connsiteX2" fmla="*/ 60108 w 232894"/>
                <a:gd name="connsiteY2" fmla="*/ 72549 h 96891"/>
                <a:gd name="connsiteX3" fmla="*/ 51700 w 232894"/>
                <a:gd name="connsiteY3" fmla="*/ 76353 h 96891"/>
                <a:gd name="connsiteX4" fmla="*/ 25712 w 232894"/>
                <a:gd name="connsiteY4" fmla="*/ 77113 h 96891"/>
                <a:gd name="connsiteX5" fmla="*/ 12718 w 232894"/>
                <a:gd name="connsiteY5" fmla="*/ 93088 h 96891"/>
                <a:gd name="connsiteX6" fmla="*/ 6602 w 232894"/>
                <a:gd name="connsiteY6" fmla="*/ 96891 h 96891"/>
                <a:gd name="connsiteX7" fmla="*/ 4310 w 232894"/>
                <a:gd name="connsiteY7" fmla="*/ 96891 h 96891"/>
                <a:gd name="connsiteX8" fmla="*/ 488 w 232894"/>
                <a:gd name="connsiteY8" fmla="*/ 88524 h 96891"/>
                <a:gd name="connsiteX9" fmla="*/ 19596 w 232894"/>
                <a:gd name="connsiteY9" fmla="*/ 65703 h 96891"/>
                <a:gd name="connsiteX10" fmla="*/ 36414 w 232894"/>
                <a:gd name="connsiteY10" fmla="*/ 61519 h 96891"/>
                <a:gd name="connsiteX11" fmla="*/ 209798 w 232894"/>
                <a:gd name="connsiteY11" fmla="*/ 48 h 96891"/>
                <a:gd name="connsiteX12" fmla="*/ 228696 w 232894"/>
                <a:gd name="connsiteY12" fmla="*/ 2936 h 96891"/>
                <a:gd name="connsiteX13" fmla="*/ 232420 w 232894"/>
                <a:gd name="connsiteY13" fmla="*/ 10387 h 96891"/>
                <a:gd name="connsiteX14" fmla="*/ 224972 w 232894"/>
                <a:gd name="connsiteY14" fmla="*/ 14858 h 96891"/>
                <a:gd name="connsiteX15" fmla="*/ 199650 w 232894"/>
                <a:gd name="connsiteY15" fmla="*/ 14858 h 96891"/>
                <a:gd name="connsiteX16" fmla="*/ 186244 w 232894"/>
                <a:gd name="connsiteY16" fmla="*/ 30507 h 96891"/>
                <a:gd name="connsiteX17" fmla="*/ 180286 w 232894"/>
                <a:gd name="connsiteY17" fmla="*/ 34978 h 96891"/>
                <a:gd name="connsiteX18" fmla="*/ 178798 w 232894"/>
                <a:gd name="connsiteY18" fmla="*/ 34233 h 96891"/>
                <a:gd name="connsiteX19" fmla="*/ 175074 w 232894"/>
                <a:gd name="connsiteY19" fmla="*/ 26781 h 96891"/>
                <a:gd name="connsiteX20" fmla="*/ 193692 w 232894"/>
                <a:gd name="connsiteY20" fmla="*/ 4426 h 96891"/>
                <a:gd name="connsiteX21" fmla="*/ 209798 w 232894"/>
                <a:gd name="connsiteY21" fmla="*/ 48 h 9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2894" h="96891">
                  <a:moveTo>
                    <a:pt x="36414" y="61519"/>
                  </a:moveTo>
                  <a:cubicBezTo>
                    <a:pt x="42338" y="61329"/>
                    <a:pt x="48644" y="62280"/>
                    <a:pt x="55522" y="64182"/>
                  </a:cubicBezTo>
                  <a:cubicBezTo>
                    <a:pt x="59344" y="65703"/>
                    <a:pt x="60872" y="69506"/>
                    <a:pt x="60108" y="72549"/>
                  </a:cubicBezTo>
                  <a:cubicBezTo>
                    <a:pt x="58578" y="75592"/>
                    <a:pt x="55522" y="77874"/>
                    <a:pt x="51700" y="76353"/>
                  </a:cubicBezTo>
                  <a:cubicBezTo>
                    <a:pt x="41764" y="73310"/>
                    <a:pt x="32590" y="73310"/>
                    <a:pt x="25712" y="77113"/>
                  </a:cubicBezTo>
                  <a:cubicBezTo>
                    <a:pt x="15774" y="82438"/>
                    <a:pt x="12718" y="92327"/>
                    <a:pt x="12718" y="93088"/>
                  </a:cubicBezTo>
                  <a:cubicBezTo>
                    <a:pt x="11188" y="95370"/>
                    <a:pt x="8896" y="96891"/>
                    <a:pt x="6602" y="96891"/>
                  </a:cubicBezTo>
                  <a:cubicBezTo>
                    <a:pt x="5838" y="96891"/>
                    <a:pt x="5074" y="96891"/>
                    <a:pt x="4310" y="96891"/>
                  </a:cubicBezTo>
                  <a:cubicBezTo>
                    <a:pt x="1252" y="96131"/>
                    <a:pt x="-1042" y="92327"/>
                    <a:pt x="488" y="88524"/>
                  </a:cubicBezTo>
                  <a:cubicBezTo>
                    <a:pt x="488" y="88524"/>
                    <a:pt x="5074" y="73310"/>
                    <a:pt x="19596" y="65703"/>
                  </a:cubicBezTo>
                  <a:cubicBezTo>
                    <a:pt x="24948" y="63041"/>
                    <a:pt x="30490" y="61709"/>
                    <a:pt x="36414" y="61519"/>
                  </a:cubicBezTo>
                  <a:close/>
                  <a:moveTo>
                    <a:pt x="209798" y="48"/>
                  </a:moveTo>
                  <a:cubicBezTo>
                    <a:pt x="215662" y="-231"/>
                    <a:pt x="221994" y="700"/>
                    <a:pt x="228696" y="2936"/>
                  </a:cubicBezTo>
                  <a:cubicBezTo>
                    <a:pt x="231674" y="3681"/>
                    <a:pt x="233910" y="7407"/>
                    <a:pt x="232420" y="10387"/>
                  </a:cubicBezTo>
                  <a:cubicBezTo>
                    <a:pt x="231674" y="14113"/>
                    <a:pt x="227950" y="15604"/>
                    <a:pt x="224972" y="14858"/>
                  </a:cubicBezTo>
                  <a:cubicBezTo>
                    <a:pt x="215290" y="11133"/>
                    <a:pt x="206354" y="11878"/>
                    <a:pt x="199650" y="14858"/>
                  </a:cubicBezTo>
                  <a:cubicBezTo>
                    <a:pt x="189968" y="20074"/>
                    <a:pt x="186244" y="30507"/>
                    <a:pt x="186244" y="30507"/>
                  </a:cubicBezTo>
                  <a:cubicBezTo>
                    <a:pt x="185500" y="32742"/>
                    <a:pt x="183266" y="34978"/>
                    <a:pt x="180286" y="34978"/>
                  </a:cubicBezTo>
                  <a:cubicBezTo>
                    <a:pt x="180286" y="34978"/>
                    <a:pt x="179542" y="34978"/>
                    <a:pt x="178798" y="34233"/>
                  </a:cubicBezTo>
                  <a:cubicBezTo>
                    <a:pt x="175818" y="33487"/>
                    <a:pt x="173584" y="29762"/>
                    <a:pt x="175074" y="26781"/>
                  </a:cubicBezTo>
                  <a:cubicBezTo>
                    <a:pt x="175074" y="26036"/>
                    <a:pt x="179542" y="11878"/>
                    <a:pt x="193692" y="4426"/>
                  </a:cubicBezTo>
                  <a:cubicBezTo>
                    <a:pt x="198534" y="1818"/>
                    <a:pt x="203932" y="328"/>
                    <a:pt x="209798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5" name="Freeform 143">
              <a:extLst>
                <a:ext uri="{FF2B5EF4-FFF2-40B4-BE49-F238E27FC236}">
                  <a16:creationId xmlns:a16="http://schemas.microsoft.com/office/drawing/2014/main" id="{E0A21122-D76C-4B0C-A3AA-97836F748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1238" y="7491413"/>
              <a:ext cx="65088" cy="53975"/>
            </a:xfrm>
            <a:custGeom>
              <a:avLst/>
              <a:gdLst>
                <a:gd name="T0" fmla="*/ 20 w 86"/>
                <a:gd name="T1" fmla="*/ 70 h 70"/>
                <a:gd name="T2" fmla="*/ 13 w 86"/>
                <a:gd name="T3" fmla="*/ 66 h 70"/>
                <a:gd name="T4" fmla="*/ 28 w 86"/>
                <a:gd name="T5" fmla="*/ 8 h 70"/>
                <a:gd name="T6" fmla="*/ 56 w 86"/>
                <a:gd name="T7" fmla="*/ 3 h 70"/>
                <a:gd name="T8" fmla="*/ 84 w 86"/>
                <a:gd name="T9" fmla="*/ 29 h 70"/>
                <a:gd name="T10" fmla="*/ 80 w 86"/>
                <a:gd name="T11" fmla="*/ 40 h 70"/>
                <a:gd name="T12" fmla="*/ 69 w 86"/>
                <a:gd name="T13" fmla="*/ 36 h 70"/>
                <a:gd name="T14" fmla="*/ 51 w 86"/>
                <a:gd name="T15" fmla="*/ 19 h 70"/>
                <a:gd name="T16" fmla="*/ 36 w 86"/>
                <a:gd name="T17" fmla="*/ 22 h 70"/>
                <a:gd name="T18" fmla="*/ 27 w 86"/>
                <a:gd name="T19" fmla="*/ 58 h 70"/>
                <a:gd name="T20" fmla="*/ 24 w 86"/>
                <a:gd name="T21" fmla="*/ 69 h 70"/>
                <a:gd name="T22" fmla="*/ 20 w 86"/>
                <a:gd name="T2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70">
                  <a:moveTo>
                    <a:pt x="20" y="70"/>
                  </a:moveTo>
                  <a:cubicBezTo>
                    <a:pt x="17" y="70"/>
                    <a:pt x="14" y="69"/>
                    <a:pt x="13" y="66"/>
                  </a:cubicBezTo>
                  <a:cubicBezTo>
                    <a:pt x="6" y="53"/>
                    <a:pt x="0" y="25"/>
                    <a:pt x="28" y="8"/>
                  </a:cubicBezTo>
                  <a:cubicBezTo>
                    <a:pt x="37" y="2"/>
                    <a:pt x="47" y="0"/>
                    <a:pt x="56" y="3"/>
                  </a:cubicBezTo>
                  <a:cubicBezTo>
                    <a:pt x="74" y="9"/>
                    <a:pt x="83" y="28"/>
                    <a:pt x="84" y="29"/>
                  </a:cubicBezTo>
                  <a:cubicBezTo>
                    <a:pt x="86" y="33"/>
                    <a:pt x="84" y="38"/>
                    <a:pt x="80" y="40"/>
                  </a:cubicBezTo>
                  <a:cubicBezTo>
                    <a:pt x="76" y="42"/>
                    <a:pt x="71" y="40"/>
                    <a:pt x="69" y="36"/>
                  </a:cubicBezTo>
                  <a:cubicBezTo>
                    <a:pt x="67" y="32"/>
                    <a:pt x="60" y="22"/>
                    <a:pt x="51" y="19"/>
                  </a:cubicBezTo>
                  <a:cubicBezTo>
                    <a:pt x="47" y="18"/>
                    <a:pt x="42" y="19"/>
                    <a:pt x="36" y="22"/>
                  </a:cubicBezTo>
                  <a:cubicBezTo>
                    <a:pt x="15" y="35"/>
                    <a:pt x="27" y="57"/>
                    <a:pt x="27" y="58"/>
                  </a:cubicBezTo>
                  <a:cubicBezTo>
                    <a:pt x="29" y="62"/>
                    <a:pt x="28" y="67"/>
                    <a:pt x="24" y="69"/>
                  </a:cubicBezTo>
                  <a:cubicBezTo>
                    <a:pt x="23" y="70"/>
                    <a:pt x="21" y="70"/>
                    <a:pt x="20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6" name="Freeform 144">
              <a:extLst>
                <a:ext uri="{FF2B5EF4-FFF2-40B4-BE49-F238E27FC236}">
                  <a16:creationId xmlns:a16="http://schemas.microsoft.com/office/drawing/2014/main" id="{B46B1E4B-ED72-4168-94B0-E2C54972B4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21713" y="7515225"/>
              <a:ext cx="163513" cy="141288"/>
            </a:xfrm>
            <a:custGeom>
              <a:avLst/>
              <a:gdLst>
                <a:gd name="T0" fmla="*/ 19 w 215"/>
                <a:gd name="T1" fmla="*/ 112 h 185"/>
                <a:gd name="T2" fmla="*/ 92 w 215"/>
                <a:gd name="T3" fmla="*/ 169 h 185"/>
                <a:gd name="T4" fmla="*/ 155 w 215"/>
                <a:gd name="T5" fmla="*/ 139 h 185"/>
                <a:gd name="T6" fmla="*/ 164 w 215"/>
                <a:gd name="T7" fmla="*/ 26 h 185"/>
                <a:gd name="T8" fmla="*/ 19 w 215"/>
                <a:gd name="T9" fmla="*/ 112 h 185"/>
                <a:gd name="T10" fmla="*/ 92 w 215"/>
                <a:gd name="T11" fmla="*/ 185 h 185"/>
                <a:gd name="T12" fmla="*/ 0 w 215"/>
                <a:gd name="T13" fmla="*/ 104 h 185"/>
                <a:gd name="T14" fmla="*/ 3 w 215"/>
                <a:gd name="T15" fmla="*/ 97 h 185"/>
                <a:gd name="T16" fmla="*/ 10 w 215"/>
                <a:gd name="T17" fmla="*/ 95 h 185"/>
                <a:gd name="T18" fmla="*/ 160 w 215"/>
                <a:gd name="T19" fmla="*/ 4 h 185"/>
                <a:gd name="T20" fmla="*/ 167 w 215"/>
                <a:gd name="T21" fmla="*/ 0 h 185"/>
                <a:gd name="T22" fmla="*/ 174 w 215"/>
                <a:gd name="T23" fmla="*/ 5 h 185"/>
                <a:gd name="T24" fmla="*/ 167 w 215"/>
                <a:gd name="T25" fmla="*/ 150 h 185"/>
                <a:gd name="T26" fmla="*/ 92 w 215"/>
                <a:gd name="T27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5" h="185">
                  <a:moveTo>
                    <a:pt x="19" y="112"/>
                  </a:moveTo>
                  <a:cubicBezTo>
                    <a:pt x="30" y="161"/>
                    <a:pt x="70" y="169"/>
                    <a:pt x="92" y="169"/>
                  </a:cubicBezTo>
                  <a:cubicBezTo>
                    <a:pt x="113" y="169"/>
                    <a:pt x="141" y="156"/>
                    <a:pt x="155" y="139"/>
                  </a:cubicBezTo>
                  <a:cubicBezTo>
                    <a:pt x="185" y="103"/>
                    <a:pt x="172" y="50"/>
                    <a:pt x="164" y="26"/>
                  </a:cubicBezTo>
                  <a:cubicBezTo>
                    <a:pt x="102" y="104"/>
                    <a:pt x="43" y="113"/>
                    <a:pt x="19" y="112"/>
                  </a:cubicBezTo>
                  <a:close/>
                  <a:moveTo>
                    <a:pt x="92" y="185"/>
                  </a:moveTo>
                  <a:cubicBezTo>
                    <a:pt x="73" y="185"/>
                    <a:pt x="10" y="179"/>
                    <a:pt x="0" y="104"/>
                  </a:cubicBezTo>
                  <a:cubicBezTo>
                    <a:pt x="0" y="101"/>
                    <a:pt x="1" y="99"/>
                    <a:pt x="3" y="97"/>
                  </a:cubicBezTo>
                  <a:cubicBezTo>
                    <a:pt x="5" y="95"/>
                    <a:pt x="8" y="94"/>
                    <a:pt x="10" y="95"/>
                  </a:cubicBezTo>
                  <a:cubicBezTo>
                    <a:pt x="13" y="95"/>
                    <a:pt x="84" y="108"/>
                    <a:pt x="160" y="4"/>
                  </a:cubicBezTo>
                  <a:cubicBezTo>
                    <a:pt x="161" y="1"/>
                    <a:pt x="164" y="0"/>
                    <a:pt x="167" y="0"/>
                  </a:cubicBezTo>
                  <a:cubicBezTo>
                    <a:pt x="170" y="1"/>
                    <a:pt x="173" y="3"/>
                    <a:pt x="174" y="5"/>
                  </a:cubicBezTo>
                  <a:cubicBezTo>
                    <a:pt x="176" y="9"/>
                    <a:pt x="215" y="94"/>
                    <a:pt x="167" y="150"/>
                  </a:cubicBezTo>
                  <a:cubicBezTo>
                    <a:pt x="150" y="170"/>
                    <a:pt x="118" y="185"/>
                    <a:pt x="92" y="1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A30A479E-4636-4B51-8AAF-7DBC25630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4283" y="7351788"/>
              <a:ext cx="265005" cy="107687"/>
            </a:xfrm>
            <a:custGeom>
              <a:avLst/>
              <a:gdLst>
                <a:gd name="connsiteX0" fmla="*/ 54717 w 265005"/>
                <a:gd name="connsiteY0" fmla="*/ 65012 h 107687"/>
                <a:gd name="connsiteX1" fmla="*/ 61663 w 265005"/>
                <a:gd name="connsiteY1" fmla="*/ 65764 h 107687"/>
                <a:gd name="connsiteX2" fmla="*/ 70155 w 265005"/>
                <a:gd name="connsiteY2" fmla="*/ 66516 h 107687"/>
                <a:gd name="connsiteX3" fmla="*/ 72471 w 265005"/>
                <a:gd name="connsiteY3" fmla="*/ 67268 h 107687"/>
                <a:gd name="connsiteX4" fmla="*/ 81733 w 265005"/>
                <a:gd name="connsiteY4" fmla="*/ 76292 h 107687"/>
                <a:gd name="connsiteX5" fmla="*/ 73243 w 265005"/>
                <a:gd name="connsiteY5" fmla="*/ 85316 h 107687"/>
                <a:gd name="connsiteX6" fmla="*/ 42365 w 265005"/>
                <a:gd name="connsiteY6" fmla="*/ 89828 h 107687"/>
                <a:gd name="connsiteX7" fmla="*/ 22297 w 265005"/>
                <a:gd name="connsiteY7" fmla="*/ 98851 h 107687"/>
                <a:gd name="connsiteX8" fmla="*/ 7629 w 265005"/>
                <a:gd name="connsiteY8" fmla="*/ 107123 h 107687"/>
                <a:gd name="connsiteX9" fmla="*/ 2999 w 265005"/>
                <a:gd name="connsiteY9" fmla="*/ 107123 h 107687"/>
                <a:gd name="connsiteX10" fmla="*/ 2227 w 265005"/>
                <a:gd name="connsiteY10" fmla="*/ 96596 h 107687"/>
                <a:gd name="connsiteX11" fmla="*/ 54717 w 265005"/>
                <a:gd name="connsiteY11" fmla="*/ 65012 h 107687"/>
                <a:gd name="connsiteX12" fmla="*/ 227591 w 265005"/>
                <a:gd name="connsiteY12" fmla="*/ 582 h 107687"/>
                <a:gd name="connsiteX13" fmla="*/ 258391 w 265005"/>
                <a:gd name="connsiteY13" fmla="*/ 3648 h 107687"/>
                <a:gd name="connsiteX14" fmla="*/ 264401 w 265005"/>
                <a:gd name="connsiteY14" fmla="*/ 12844 h 107687"/>
                <a:gd name="connsiteX15" fmla="*/ 260645 w 265005"/>
                <a:gd name="connsiteY15" fmla="*/ 15910 h 107687"/>
                <a:gd name="connsiteX16" fmla="*/ 244119 w 265005"/>
                <a:gd name="connsiteY16" fmla="*/ 17442 h 107687"/>
                <a:gd name="connsiteX17" fmla="*/ 223835 w 265005"/>
                <a:gd name="connsiteY17" fmla="*/ 23574 h 107687"/>
                <a:gd name="connsiteX18" fmla="*/ 197541 w 265005"/>
                <a:gd name="connsiteY18" fmla="*/ 39667 h 107687"/>
                <a:gd name="connsiteX19" fmla="*/ 185521 w 265005"/>
                <a:gd name="connsiteY19" fmla="*/ 37368 h 107687"/>
                <a:gd name="connsiteX20" fmla="*/ 187025 w 265005"/>
                <a:gd name="connsiteY20" fmla="*/ 24340 h 107687"/>
                <a:gd name="connsiteX21" fmla="*/ 188527 w 265005"/>
                <a:gd name="connsiteY21" fmla="*/ 22041 h 107687"/>
                <a:gd name="connsiteX22" fmla="*/ 193785 w 265005"/>
                <a:gd name="connsiteY22" fmla="*/ 16676 h 107687"/>
                <a:gd name="connsiteX23" fmla="*/ 199045 w 265005"/>
                <a:gd name="connsiteY23" fmla="*/ 11311 h 107687"/>
                <a:gd name="connsiteX24" fmla="*/ 227591 w 265005"/>
                <a:gd name="connsiteY24" fmla="*/ 582 h 10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5005" h="107687">
                  <a:moveTo>
                    <a:pt x="54717" y="65012"/>
                  </a:moveTo>
                  <a:cubicBezTo>
                    <a:pt x="57033" y="65012"/>
                    <a:pt x="59347" y="65012"/>
                    <a:pt x="61663" y="65764"/>
                  </a:cubicBezTo>
                  <a:cubicBezTo>
                    <a:pt x="64751" y="65764"/>
                    <a:pt x="67067" y="66516"/>
                    <a:pt x="70155" y="66516"/>
                  </a:cubicBezTo>
                  <a:cubicBezTo>
                    <a:pt x="70927" y="67268"/>
                    <a:pt x="71699" y="67268"/>
                    <a:pt x="72471" y="67268"/>
                  </a:cubicBezTo>
                  <a:cubicBezTo>
                    <a:pt x="77101" y="68772"/>
                    <a:pt x="81733" y="71780"/>
                    <a:pt x="81733" y="76292"/>
                  </a:cubicBezTo>
                  <a:cubicBezTo>
                    <a:pt x="82505" y="80804"/>
                    <a:pt x="77873" y="83812"/>
                    <a:pt x="73243" y="85316"/>
                  </a:cubicBezTo>
                  <a:cubicBezTo>
                    <a:pt x="63207" y="89076"/>
                    <a:pt x="53173" y="87572"/>
                    <a:pt x="42365" y="89828"/>
                  </a:cubicBezTo>
                  <a:cubicBezTo>
                    <a:pt x="35419" y="91332"/>
                    <a:pt x="28471" y="95092"/>
                    <a:pt x="22297" y="98851"/>
                  </a:cubicBezTo>
                  <a:cubicBezTo>
                    <a:pt x="17665" y="101107"/>
                    <a:pt x="13805" y="105619"/>
                    <a:pt x="7629" y="107123"/>
                  </a:cubicBezTo>
                  <a:cubicBezTo>
                    <a:pt x="6857" y="107875"/>
                    <a:pt x="4543" y="107875"/>
                    <a:pt x="2999" y="107123"/>
                  </a:cubicBezTo>
                  <a:cubicBezTo>
                    <a:pt x="-1633" y="104867"/>
                    <a:pt x="-89" y="99603"/>
                    <a:pt x="2227" y="96596"/>
                  </a:cubicBezTo>
                  <a:cubicBezTo>
                    <a:pt x="13033" y="79300"/>
                    <a:pt x="33875" y="65764"/>
                    <a:pt x="54717" y="65012"/>
                  </a:cubicBezTo>
                  <a:close/>
                  <a:moveTo>
                    <a:pt x="227591" y="582"/>
                  </a:moveTo>
                  <a:cubicBezTo>
                    <a:pt x="238109" y="-759"/>
                    <a:pt x="249001" y="199"/>
                    <a:pt x="258391" y="3648"/>
                  </a:cubicBezTo>
                  <a:cubicBezTo>
                    <a:pt x="262147" y="5180"/>
                    <a:pt x="266655" y="8246"/>
                    <a:pt x="264401" y="12844"/>
                  </a:cubicBezTo>
                  <a:cubicBezTo>
                    <a:pt x="263651" y="14377"/>
                    <a:pt x="262147" y="15143"/>
                    <a:pt x="260645" y="15910"/>
                  </a:cubicBezTo>
                  <a:cubicBezTo>
                    <a:pt x="255387" y="18209"/>
                    <a:pt x="250127" y="16676"/>
                    <a:pt x="244119" y="17442"/>
                  </a:cubicBezTo>
                  <a:cubicBezTo>
                    <a:pt x="237357" y="18975"/>
                    <a:pt x="229845" y="20508"/>
                    <a:pt x="223835" y="23574"/>
                  </a:cubicBezTo>
                  <a:cubicBezTo>
                    <a:pt x="214819" y="28172"/>
                    <a:pt x="207307" y="35836"/>
                    <a:pt x="197541" y="39667"/>
                  </a:cubicBezTo>
                  <a:cubicBezTo>
                    <a:pt x="193035" y="40434"/>
                    <a:pt x="187775" y="41200"/>
                    <a:pt x="185521" y="37368"/>
                  </a:cubicBezTo>
                  <a:cubicBezTo>
                    <a:pt x="182517" y="33536"/>
                    <a:pt x="184019" y="28172"/>
                    <a:pt x="187025" y="24340"/>
                  </a:cubicBezTo>
                  <a:cubicBezTo>
                    <a:pt x="187025" y="23574"/>
                    <a:pt x="187775" y="22807"/>
                    <a:pt x="188527" y="22041"/>
                  </a:cubicBezTo>
                  <a:cubicBezTo>
                    <a:pt x="190029" y="20508"/>
                    <a:pt x="191531" y="18209"/>
                    <a:pt x="193785" y="16676"/>
                  </a:cubicBezTo>
                  <a:cubicBezTo>
                    <a:pt x="195287" y="14377"/>
                    <a:pt x="197541" y="12844"/>
                    <a:pt x="199045" y="11311"/>
                  </a:cubicBezTo>
                  <a:cubicBezTo>
                    <a:pt x="206933" y="5564"/>
                    <a:pt x="217073" y="1923"/>
                    <a:pt x="227591" y="5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8" name="Freeform 148">
              <a:extLst>
                <a:ext uri="{FF2B5EF4-FFF2-40B4-BE49-F238E27FC236}">
                  <a16:creationId xmlns:a16="http://schemas.microsoft.com/office/drawing/2014/main" id="{BAE56906-0B3D-4457-8418-E9D6349B7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2850" y="7399338"/>
              <a:ext cx="57150" cy="130175"/>
            </a:xfrm>
            <a:custGeom>
              <a:avLst/>
              <a:gdLst>
                <a:gd name="T0" fmla="*/ 63 w 74"/>
                <a:gd name="T1" fmla="*/ 31 h 171"/>
                <a:gd name="T2" fmla="*/ 73 w 74"/>
                <a:gd name="T3" fmla="*/ 76 h 171"/>
                <a:gd name="T4" fmla="*/ 9 w 74"/>
                <a:gd name="T5" fmla="*/ 171 h 171"/>
                <a:gd name="T6" fmla="*/ 7 w 74"/>
                <a:gd name="T7" fmla="*/ 104 h 171"/>
                <a:gd name="T8" fmla="*/ 3 w 74"/>
                <a:gd name="T9" fmla="*/ 52 h 171"/>
                <a:gd name="T10" fmla="*/ 63 w 74"/>
                <a:gd name="T11" fmla="*/ 3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171">
                  <a:moveTo>
                    <a:pt x="63" y="31"/>
                  </a:moveTo>
                  <a:cubicBezTo>
                    <a:pt x="71" y="43"/>
                    <a:pt x="74" y="60"/>
                    <a:pt x="73" y="76"/>
                  </a:cubicBezTo>
                  <a:cubicBezTo>
                    <a:pt x="71" y="118"/>
                    <a:pt x="44" y="157"/>
                    <a:pt x="9" y="171"/>
                  </a:cubicBezTo>
                  <a:cubicBezTo>
                    <a:pt x="11" y="170"/>
                    <a:pt x="7" y="110"/>
                    <a:pt x="7" y="104"/>
                  </a:cubicBezTo>
                  <a:cubicBezTo>
                    <a:pt x="7" y="86"/>
                    <a:pt x="4" y="70"/>
                    <a:pt x="3" y="52"/>
                  </a:cubicBezTo>
                  <a:cubicBezTo>
                    <a:pt x="0" y="13"/>
                    <a:pt x="43" y="0"/>
                    <a:pt x="6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6491CCF-A6DB-41E6-A408-7AA8A33545CE}"/>
              </a:ext>
            </a:extLst>
          </p:cNvPr>
          <p:cNvGrpSpPr/>
          <p:nvPr/>
        </p:nvGrpSpPr>
        <p:grpSpPr>
          <a:xfrm>
            <a:off x="9571038" y="7262813"/>
            <a:ext cx="3972446" cy="4710112"/>
            <a:chOff x="9571038" y="7262813"/>
            <a:chExt cx="3972446" cy="4710112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3E1945F-AFA2-43E8-A404-86F6569B2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4550" y="10447337"/>
              <a:ext cx="1158875" cy="1524000"/>
            </a:xfrm>
            <a:custGeom>
              <a:avLst/>
              <a:gdLst>
                <a:gd name="connsiteX0" fmla="*/ 522432 w 1158875"/>
                <a:gd name="connsiteY0" fmla="*/ 1217612 h 1524000"/>
                <a:gd name="connsiteX1" fmla="*/ 652318 w 1158875"/>
                <a:gd name="connsiteY1" fmla="*/ 1217612 h 1524000"/>
                <a:gd name="connsiteX2" fmla="*/ 666750 w 1158875"/>
                <a:gd name="connsiteY2" fmla="*/ 1232038 h 1524000"/>
                <a:gd name="connsiteX3" fmla="*/ 666750 w 1158875"/>
                <a:gd name="connsiteY3" fmla="*/ 1473200 h 1524000"/>
                <a:gd name="connsiteX4" fmla="*/ 1132987 w 1158875"/>
                <a:gd name="connsiteY4" fmla="*/ 1473200 h 1524000"/>
                <a:gd name="connsiteX5" fmla="*/ 1158875 w 1158875"/>
                <a:gd name="connsiteY5" fmla="*/ 1498979 h 1524000"/>
                <a:gd name="connsiteX6" fmla="*/ 1132987 w 1158875"/>
                <a:gd name="connsiteY6" fmla="*/ 1524000 h 1524000"/>
                <a:gd name="connsiteX7" fmla="*/ 25888 w 1158875"/>
                <a:gd name="connsiteY7" fmla="*/ 1524000 h 1524000"/>
                <a:gd name="connsiteX8" fmla="*/ 0 w 1158875"/>
                <a:gd name="connsiteY8" fmla="*/ 1498979 h 1524000"/>
                <a:gd name="connsiteX9" fmla="*/ 25888 w 1158875"/>
                <a:gd name="connsiteY9" fmla="*/ 1473200 h 1524000"/>
                <a:gd name="connsiteX10" fmla="*/ 508000 w 1158875"/>
                <a:gd name="connsiteY10" fmla="*/ 1473200 h 1524000"/>
                <a:gd name="connsiteX11" fmla="*/ 508000 w 1158875"/>
                <a:gd name="connsiteY11" fmla="*/ 1232038 h 1524000"/>
                <a:gd name="connsiteX12" fmla="*/ 522432 w 1158875"/>
                <a:gd name="connsiteY12" fmla="*/ 1217612 h 1524000"/>
                <a:gd name="connsiteX13" fmla="*/ 442926 w 1158875"/>
                <a:gd name="connsiteY13" fmla="*/ 0 h 1524000"/>
                <a:gd name="connsiteX14" fmla="*/ 731825 w 1158875"/>
                <a:gd name="connsiteY14" fmla="*/ 0 h 1524000"/>
                <a:gd name="connsiteX15" fmla="*/ 769938 w 1158875"/>
                <a:gd name="connsiteY15" fmla="*/ 37623 h 1524000"/>
                <a:gd name="connsiteX16" fmla="*/ 769938 w 1158875"/>
                <a:gd name="connsiteY16" fmla="*/ 79084 h 1524000"/>
                <a:gd name="connsiteX17" fmla="*/ 731825 w 1158875"/>
                <a:gd name="connsiteY17" fmla="*/ 117475 h 1524000"/>
                <a:gd name="connsiteX18" fmla="*/ 442926 w 1158875"/>
                <a:gd name="connsiteY18" fmla="*/ 117475 h 1524000"/>
                <a:gd name="connsiteX19" fmla="*/ 404813 w 1158875"/>
                <a:gd name="connsiteY19" fmla="*/ 79084 h 1524000"/>
                <a:gd name="connsiteX20" fmla="*/ 404813 w 1158875"/>
                <a:gd name="connsiteY20" fmla="*/ 37623 h 1524000"/>
                <a:gd name="connsiteX21" fmla="*/ 442926 w 1158875"/>
                <a:gd name="connsiteY21" fmla="*/ 0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58875" h="1524000">
                  <a:moveTo>
                    <a:pt x="522432" y="1217612"/>
                  </a:moveTo>
                  <a:lnTo>
                    <a:pt x="652318" y="1217612"/>
                  </a:lnTo>
                  <a:cubicBezTo>
                    <a:pt x="660673" y="1217612"/>
                    <a:pt x="666750" y="1223686"/>
                    <a:pt x="666750" y="1232038"/>
                  </a:cubicBezTo>
                  <a:lnTo>
                    <a:pt x="666750" y="1473200"/>
                  </a:lnTo>
                  <a:lnTo>
                    <a:pt x="1132987" y="1473200"/>
                  </a:lnTo>
                  <a:cubicBezTo>
                    <a:pt x="1147454" y="1473200"/>
                    <a:pt x="1158875" y="1484573"/>
                    <a:pt x="1158875" y="1498979"/>
                  </a:cubicBezTo>
                  <a:cubicBezTo>
                    <a:pt x="1158875" y="1512627"/>
                    <a:pt x="1147454" y="1524000"/>
                    <a:pt x="1132987" y="1524000"/>
                  </a:cubicBezTo>
                  <a:lnTo>
                    <a:pt x="25888" y="1524000"/>
                  </a:lnTo>
                  <a:cubicBezTo>
                    <a:pt x="11421" y="1524000"/>
                    <a:pt x="0" y="1512627"/>
                    <a:pt x="0" y="1498979"/>
                  </a:cubicBezTo>
                  <a:cubicBezTo>
                    <a:pt x="0" y="1484573"/>
                    <a:pt x="11421" y="1473200"/>
                    <a:pt x="25888" y="1473200"/>
                  </a:cubicBezTo>
                  <a:lnTo>
                    <a:pt x="508000" y="1473200"/>
                  </a:lnTo>
                  <a:lnTo>
                    <a:pt x="508000" y="1232038"/>
                  </a:lnTo>
                  <a:cubicBezTo>
                    <a:pt x="508000" y="1223686"/>
                    <a:pt x="514077" y="1217612"/>
                    <a:pt x="522432" y="1217612"/>
                  </a:cubicBezTo>
                  <a:close/>
                  <a:moveTo>
                    <a:pt x="442926" y="0"/>
                  </a:moveTo>
                  <a:lnTo>
                    <a:pt x="731825" y="0"/>
                  </a:lnTo>
                  <a:cubicBezTo>
                    <a:pt x="752406" y="0"/>
                    <a:pt x="769938" y="16892"/>
                    <a:pt x="769938" y="37623"/>
                  </a:cubicBezTo>
                  <a:lnTo>
                    <a:pt x="769938" y="79084"/>
                  </a:lnTo>
                  <a:cubicBezTo>
                    <a:pt x="769938" y="100583"/>
                    <a:pt x="752406" y="117475"/>
                    <a:pt x="731825" y="117475"/>
                  </a:cubicBezTo>
                  <a:lnTo>
                    <a:pt x="442926" y="117475"/>
                  </a:lnTo>
                  <a:cubicBezTo>
                    <a:pt x="421583" y="117475"/>
                    <a:pt x="404813" y="100583"/>
                    <a:pt x="404813" y="79084"/>
                  </a:cubicBezTo>
                  <a:lnTo>
                    <a:pt x="404813" y="37623"/>
                  </a:lnTo>
                  <a:cubicBezTo>
                    <a:pt x="404813" y="16892"/>
                    <a:pt x="421583" y="0"/>
                    <a:pt x="4429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" name="Rectangle 47">
              <a:extLst>
                <a:ext uri="{FF2B5EF4-FFF2-40B4-BE49-F238E27FC236}">
                  <a16:creationId xmlns:a16="http://schemas.microsoft.com/office/drawing/2014/main" id="{C5B0A3A1-6353-4415-A805-53C0B4B97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8825" y="8645525"/>
              <a:ext cx="996950" cy="1736725"/>
            </a:xfrm>
            <a:prstGeom prst="rect">
              <a:avLst/>
            </a:pr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" name="Freeform 48">
              <a:extLst>
                <a:ext uri="{FF2B5EF4-FFF2-40B4-BE49-F238E27FC236}">
                  <a16:creationId xmlns:a16="http://schemas.microsoft.com/office/drawing/2014/main" id="{05B5DEEE-62C0-4E74-AEF1-54CD95ED55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2475" y="8637588"/>
              <a:ext cx="1009650" cy="1749425"/>
            </a:xfrm>
            <a:custGeom>
              <a:avLst/>
              <a:gdLst>
                <a:gd name="T0" fmla="*/ 16 w 1326"/>
                <a:gd name="T1" fmla="*/ 2283 h 2299"/>
                <a:gd name="T2" fmla="*/ 1310 w 1326"/>
                <a:gd name="T3" fmla="*/ 2283 h 2299"/>
                <a:gd name="T4" fmla="*/ 1310 w 1326"/>
                <a:gd name="T5" fmla="*/ 17 h 2299"/>
                <a:gd name="T6" fmla="*/ 16 w 1326"/>
                <a:gd name="T7" fmla="*/ 17 h 2299"/>
                <a:gd name="T8" fmla="*/ 16 w 1326"/>
                <a:gd name="T9" fmla="*/ 2283 h 2299"/>
                <a:gd name="T10" fmla="*/ 1326 w 1326"/>
                <a:gd name="T11" fmla="*/ 2299 h 2299"/>
                <a:gd name="T12" fmla="*/ 0 w 1326"/>
                <a:gd name="T13" fmla="*/ 2299 h 2299"/>
                <a:gd name="T14" fmla="*/ 0 w 1326"/>
                <a:gd name="T15" fmla="*/ 0 h 2299"/>
                <a:gd name="T16" fmla="*/ 1326 w 1326"/>
                <a:gd name="T17" fmla="*/ 0 h 2299"/>
                <a:gd name="T18" fmla="*/ 1326 w 1326"/>
                <a:gd name="T19" fmla="*/ 2299 h 2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6" h="2299">
                  <a:moveTo>
                    <a:pt x="16" y="2283"/>
                  </a:moveTo>
                  <a:lnTo>
                    <a:pt x="1310" y="2283"/>
                  </a:lnTo>
                  <a:lnTo>
                    <a:pt x="1310" y="17"/>
                  </a:lnTo>
                  <a:lnTo>
                    <a:pt x="16" y="17"/>
                  </a:lnTo>
                  <a:lnTo>
                    <a:pt x="16" y="2283"/>
                  </a:lnTo>
                  <a:close/>
                  <a:moveTo>
                    <a:pt x="1326" y="2299"/>
                  </a:moveTo>
                  <a:lnTo>
                    <a:pt x="0" y="2299"/>
                  </a:lnTo>
                  <a:lnTo>
                    <a:pt x="0" y="0"/>
                  </a:lnTo>
                  <a:lnTo>
                    <a:pt x="1326" y="0"/>
                  </a:lnTo>
                  <a:lnTo>
                    <a:pt x="1326" y="22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6" name="Freeform 49">
              <a:extLst>
                <a:ext uri="{FF2B5EF4-FFF2-40B4-BE49-F238E27FC236}">
                  <a16:creationId xmlns:a16="http://schemas.microsoft.com/office/drawing/2014/main" id="{00D3B9D6-F016-46A1-9883-A413F247F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8975" y="8640763"/>
              <a:ext cx="1870075" cy="1808163"/>
            </a:xfrm>
            <a:custGeom>
              <a:avLst/>
              <a:gdLst>
                <a:gd name="T0" fmla="*/ 128 w 2458"/>
                <a:gd name="T1" fmla="*/ 2097 h 2376"/>
                <a:gd name="T2" fmla="*/ 128 w 2458"/>
                <a:gd name="T3" fmla="*/ 15 h 2376"/>
                <a:gd name="T4" fmla="*/ 112 w 2458"/>
                <a:gd name="T5" fmla="*/ 0 h 2376"/>
                <a:gd name="T6" fmla="*/ 72 w 2458"/>
                <a:gd name="T7" fmla="*/ 0 h 2376"/>
                <a:gd name="T8" fmla="*/ 0 w 2458"/>
                <a:gd name="T9" fmla="*/ 72 h 2376"/>
                <a:gd name="T10" fmla="*/ 0 w 2458"/>
                <a:gd name="T11" fmla="*/ 2223 h 2376"/>
                <a:gd name="T12" fmla="*/ 153 w 2458"/>
                <a:gd name="T13" fmla="*/ 2376 h 2376"/>
                <a:gd name="T14" fmla="*/ 2394 w 2458"/>
                <a:gd name="T15" fmla="*/ 2376 h 2376"/>
                <a:gd name="T16" fmla="*/ 2458 w 2458"/>
                <a:gd name="T17" fmla="*/ 2312 h 2376"/>
                <a:gd name="T18" fmla="*/ 2394 w 2458"/>
                <a:gd name="T19" fmla="*/ 2248 h 2376"/>
                <a:gd name="T20" fmla="*/ 279 w 2458"/>
                <a:gd name="T21" fmla="*/ 2248 h 2376"/>
                <a:gd name="T22" fmla="*/ 128 w 2458"/>
                <a:gd name="T23" fmla="*/ 2097 h 2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58" h="2376">
                  <a:moveTo>
                    <a:pt x="128" y="2097"/>
                  </a:moveTo>
                  <a:lnTo>
                    <a:pt x="128" y="15"/>
                  </a:lnTo>
                  <a:cubicBezTo>
                    <a:pt x="128" y="7"/>
                    <a:pt x="121" y="0"/>
                    <a:pt x="112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2"/>
                  </a:cubicBezTo>
                  <a:lnTo>
                    <a:pt x="0" y="2223"/>
                  </a:lnTo>
                  <a:cubicBezTo>
                    <a:pt x="0" y="2308"/>
                    <a:pt x="68" y="2376"/>
                    <a:pt x="153" y="2376"/>
                  </a:cubicBezTo>
                  <a:lnTo>
                    <a:pt x="2394" y="2376"/>
                  </a:lnTo>
                  <a:cubicBezTo>
                    <a:pt x="2429" y="2376"/>
                    <a:pt x="2458" y="2348"/>
                    <a:pt x="2458" y="2312"/>
                  </a:cubicBezTo>
                  <a:cubicBezTo>
                    <a:pt x="2458" y="2277"/>
                    <a:pt x="2429" y="2248"/>
                    <a:pt x="2394" y="2248"/>
                  </a:cubicBezTo>
                  <a:lnTo>
                    <a:pt x="279" y="2248"/>
                  </a:lnTo>
                  <a:cubicBezTo>
                    <a:pt x="196" y="2248"/>
                    <a:pt x="128" y="2180"/>
                    <a:pt x="128" y="2097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7" name="Freeform 50">
              <a:extLst>
                <a:ext uri="{FF2B5EF4-FFF2-40B4-BE49-F238E27FC236}">
                  <a16:creationId xmlns:a16="http://schemas.microsoft.com/office/drawing/2014/main" id="{EB1DF8CE-9014-4F63-9BD6-F7B98A736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71038" y="8634413"/>
              <a:ext cx="1884363" cy="1820863"/>
            </a:xfrm>
            <a:custGeom>
              <a:avLst/>
              <a:gdLst>
                <a:gd name="T0" fmla="*/ 81 w 2475"/>
                <a:gd name="T1" fmla="*/ 16 h 2392"/>
                <a:gd name="T2" fmla="*/ 17 w 2475"/>
                <a:gd name="T3" fmla="*/ 80 h 2392"/>
                <a:gd name="T4" fmla="*/ 17 w 2475"/>
                <a:gd name="T5" fmla="*/ 2231 h 2392"/>
                <a:gd name="T6" fmla="*/ 162 w 2475"/>
                <a:gd name="T7" fmla="*/ 2376 h 2392"/>
                <a:gd name="T8" fmla="*/ 2403 w 2475"/>
                <a:gd name="T9" fmla="*/ 2376 h 2392"/>
                <a:gd name="T10" fmla="*/ 2458 w 2475"/>
                <a:gd name="T11" fmla="*/ 2320 h 2392"/>
                <a:gd name="T12" fmla="*/ 2403 w 2475"/>
                <a:gd name="T13" fmla="*/ 2265 h 2392"/>
                <a:gd name="T14" fmla="*/ 288 w 2475"/>
                <a:gd name="T15" fmla="*/ 2265 h 2392"/>
                <a:gd name="T16" fmla="*/ 128 w 2475"/>
                <a:gd name="T17" fmla="*/ 2105 h 2392"/>
                <a:gd name="T18" fmla="*/ 128 w 2475"/>
                <a:gd name="T19" fmla="*/ 23 h 2392"/>
                <a:gd name="T20" fmla="*/ 121 w 2475"/>
                <a:gd name="T21" fmla="*/ 16 h 2392"/>
                <a:gd name="T22" fmla="*/ 81 w 2475"/>
                <a:gd name="T23" fmla="*/ 16 h 2392"/>
                <a:gd name="T24" fmla="*/ 2403 w 2475"/>
                <a:gd name="T25" fmla="*/ 2392 h 2392"/>
                <a:gd name="T26" fmla="*/ 162 w 2475"/>
                <a:gd name="T27" fmla="*/ 2392 h 2392"/>
                <a:gd name="T28" fmla="*/ 1 w 2475"/>
                <a:gd name="T29" fmla="*/ 2231 h 2392"/>
                <a:gd name="T30" fmla="*/ 0 w 2475"/>
                <a:gd name="T31" fmla="*/ 80 h 2392"/>
                <a:gd name="T32" fmla="*/ 81 w 2475"/>
                <a:gd name="T33" fmla="*/ 0 h 2392"/>
                <a:gd name="T34" fmla="*/ 121 w 2475"/>
                <a:gd name="T35" fmla="*/ 0 h 2392"/>
                <a:gd name="T36" fmla="*/ 145 w 2475"/>
                <a:gd name="T37" fmla="*/ 23 h 2392"/>
                <a:gd name="T38" fmla="*/ 145 w 2475"/>
                <a:gd name="T39" fmla="*/ 2105 h 2392"/>
                <a:gd name="T40" fmla="*/ 288 w 2475"/>
                <a:gd name="T41" fmla="*/ 2248 h 2392"/>
                <a:gd name="T42" fmla="*/ 2403 w 2475"/>
                <a:gd name="T43" fmla="*/ 2248 h 2392"/>
                <a:gd name="T44" fmla="*/ 2475 w 2475"/>
                <a:gd name="T45" fmla="*/ 2320 h 2392"/>
                <a:gd name="T46" fmla="*/ 2403 w 2475"/>
                <a:gd name="T47" fmla="*/ 2392 h 2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75" h="2392">
                  <a:moveTo>
                    <a:pt x="81" y="16"/>
                  </a:moveTo>
                  <a:cubicBezTo>
                    <a:pt x="46" y="16"/>
                    <a:pt x="17" y="45"/>
                    <a:pt x="17" y="80"/>
                  </a:cubicBezTo>
                  <a:lnTo>
                    <a:pt x="17" y="2231"/>
                  </a:lnTo>
                  <a:cubicBezTo>
                    <a:pt x="17" y="2311"/>
                    <a:pt x="82" y="2376"/>
                    <a:pt x="162" y="2376"/>
                  </a:cubicBezTo>
                  <a:lnTo>
                    <a:pt x="2403" y="2376"/>
                  </a:lnTo>
                  <a:cubicBezTo>
                    <a:pt x="2433" y="2376"/>
                    <a:pt x="2458" y="2351"/>
                    <a:pt x="2458" y="2320"/>
                  </a:cubicBezTo>
                  <a:cubicBezTo>
                    <a:pt x="2458" y="2290"/>
                    <a:pt x="2433" y="2265"/>
                    <a:pt x="2403" y="2265"/>
                  </a:cubicBezTo>
                  <a:lnTo>
                    <a:pt x="288" y="2265"/>
                  </a:lnTo>
                  <a:cubicBezTo>
                    <a:pt x="200" y="2265"/>
                    <a:pt x="128" y="2193"/>
                    <a:pt x="128" y="2105"/>
                  </a:cubicBezTo>
                  <a:lnTo>
                    <a:pt x="128" y="23"/>
                  </a:lnTo>
                  <a:cubicBezTo>
                    <a:pt x="128" y="19"/>
                    <a:pt x="125" y="16"/>
                    <a:pt x="121" y="16"/>
                  </a:cubicBezTo>
                  <a:lnTo>
                    <a:pt x="81" y="16"/>
                  </a:lnTo>
                  <a:close/>
                  <a:moveTo>
                    <a:pt x="2403" y="2392"/>
                  </a:moveTo>
                  <a:lnTo>
                    <a:pt x="162" y="2392"/>
                  </a:lnTo>
                  <a:cubicBezTo>
                    <a:pt x="73" y="2392"/>
                    <a:pt x="1" y="2320"/>
                    <a:pt x="1" y="2231"/>
                  </a:cubicBezTo>
                  <a:lnTo>
                    <a:pt x="0" y="80"/>
                  </a:lnTo>
                  <a:cubicBezTo>
                    <a:pt x="0" y="36"/>
                    <a:pt x="37" y="0"/>
                    <a:pt x="81" y="0"/>
                  </a:cubicBezTo>
                  <a:lnTo>
                    <a:pt x="121" y="0"/>
                  </a:lnTo>
                  <a:cubicBezTo>
                    <a:pt x="134" y="0"/>
                    <a:pt x="145" y="10"/>
                    <a:pt x="145" y="23"/>
                  </a:cubicBezTo>
                  <a:lnTo>
                    <a:pt x="145" y="2105"/>
                  </a:lnTo>
                  <a:cubicBezTo>
                    <a:pt x="145" y="2184"/>
                    <a:pt x="209" y="2248"/>
                    <a:pt x="288" y="2248"/>
                  </a:cubicBezTo>
                  <a:lnTo>
                    <a:pt x="2403" y="2248"/>
                  </a:lnTo>
                  <a:cubicBezTo>
                    <a:pt x="2443" y="2248"/>
                    <a:pt x="2475" y="2280"/>
                    <a:pt x="2475" y="2320"/>
                  </a:cubicBezTo>
                  <a:cubicBezTo>
                    <a:pt x="2475" y="2360"/>
                    <a:pt x="2443" y="2392"/>
                    <a:pt x="2403" y="239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8" name="Rectangle 51">
              <a:extLst>
                <a:ext uri="{FF2B5EF4-FFF2-40B4-BE49-F238E27FC236}">
                  <a16:creationId xmlns:a16="http://schemas.microsoft.com/office/drawing/2014/main" id="{00EA78F1-2436-4720-A136-F1AFFC407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2400" y="10448925"/>
              <a:ext cx="12700" cy="15128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9" name="Freeform 149">
              <a:extLst>
                <a:ext uri="{FF2B5EF4-FFF2-40B4-BE49-F238E27FC236}">
                  <a16:creationId xmlns:a16="http://schemas.microsoft.com/office/drawing/2014/main" id="{5165FD09-57FF-4E2D-A757-45817FD96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6638" y="8870950"/>
              <a:ext cx="728663" cy="1612900"/>
            </a:xfrm>
            <a:custGeom>
              <a:avLst/>
              <a:gdLst>
                <a:gd name="T0" fmla="*/ 407 w 956"/>
                <a:gd name="T1" fmla="*/ 0 h 2120"/>
                <a:gd name="T2" fmla="*/ 113 w 956"/>
                <a:gd name="T3" fmla="*/ 1388 h 2120"/>
                <a:gd name="T4" fmla="*/ 956 w 956"/>
                <a:gd name="T5" fmla="*/ 1914 h 2120"/>
                <a:gd name="T6" fmla="*/ 407 w 956"/>
                <a:gd name="T7" fmla="*/ 0 h 2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6" h="2120">
                  <a:moveTo>
                    <a:pt x="407" y="0"/>
                  </a:moveTo>
                  <a:cubicBezTo>
                    <a:pt x="407" y="0"/>
                    <a:pt x="0" y="656"/>
                    <a:pt x="113" y="1388"/>
                  </a:cubicBezTo>
                  <a:cubicBezTo>
                    <a:pt x="226" y="2120"/>
                    <a:pt x="956" y="1914"/>
                    <a:pt x="956" y="1914"/>
                  </a:cubicBezTo>
                  <a:lnTo>
                    <a:pt x="40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60A0544-09DE-40B7-B133-35D0918CB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8015" y="11343867"/>
              <a:ext cx="2945469" cy="629058"/>
            </a:xfrm>
            <a:custGeom>
              <a:avLst/>
              <a:gdLst>
                <a:gd name="connsiteX0" fmla="*/ 31107 w 2945469"/>
                <a:gd name="connsiteY0" fmla="*/ 351245 h 629058"/>
                <a:gd name="connsiteX1" fmla="*/ 373089 w 2945469"/>
                <a:gd name="connsiteY1" fmla="*/ 352004 h 629058"/>
                <a:gd name="connsiteX2" fmla="*/ 566878 w 2945469"/>
                <a:gd name="connsiteY2" fmla="*/ 504573 h 629058"/>
                <a:gd name="connsiteX3" fmla="*/ 715070 w 2945469"/>
                <a:gd name="connsiteY3" fmla="*/ 539490 h 629058"/>
                <a:gd name="connsiteX4" fmla="*/ 847303 w 2945469"/>
                <a:gd name="connsiteY4" fmla="*/ 604768 h 629058"/>
                <a:gd name="connsiteX5" fmla="*/ 832104 w 2945469"/>
                <a:gd name="connsiteY5" fmla="*/ 629058 h 629058"/>
                <a:gd name="connsiteX6" fmla="*/ 9068 w 2945469"/>
                <a:gd name="connsiteY6" fmla="*/ 629058 h 629058"/>
                <a:gd name="connsiteX7" fmla="*/ 31107 w 2945469"/>
                <a:gd name="connsiteY7" fmla="*/ 351245 h 629058"/>
                <a:gd name="connsiteX8" fmla="*/ 2896058 w 2945469"/>
                <a:gd name="connsiteY8" fmla="*/ 500 h 629058"/>
                <a:gd name="connsiteX9" fmla="*/ 2932991 w 2945469"/>
                <a:gd name="connsiteY9" fmla="*/ 4432 h 629058"/>
                <a:gd name="connsiteX10" fmla="*/ 2939071 w 2945469"/>
                <a:gd name="connsiteY10" fmla="*/ 36361 h 629058"/>
                <a:gd name="connsiteX11" fmla="*/ 2327253 w 2945469"/>
                <a:gd name="connsiteY11" fmla="*/ 581432 h 629058"/>
                <a:gd name="connsiteX12" fmla="*/ 2158528 w 2945469"/>
                <a:gd name="connsiteY12" fmla="*/ 360211 h 629058"/>
                <a:gd name="connsiteX13" fmla="*/ 2414656 w 2945469"/>
                <a:gd name="connsiteY13" fmla="*/ 132907 h 629058"/>
                <a:gd name="connsiteX14" fmla="*/ 2660903 w 2945469"/>
                <a:gd name="connsiteY14" fmla="*/ 117703 h 629058"/>
                <a:gd name="connsiteX15" fmla="*/ 2792387 w 2945469"/>
                <a:gd name="connsiteY15" fmla="*/ 47003 h 629058"/>
                <a:gd name="connsiteX16" fmla="*/ 2896058 w 2945469"/>
                <a:gd name="connsiteY16" fmla="*/ 500 h 629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45469" h="629058">
                  <a:moveTo>
                    <a:pt x="31107" y="351245"/>
                  </a:moveTo>
                  <a:cubicBezTo>
                    <a:pt x="31107" y="351245"/>
                    <a:pt x="368529" y="352004"/>
                    <a:pt x="373089" y="352004"/>
                  </a:cubicBezTo>
                  <a:cubicBezTo>
                    <a:pt x="373089" y="352004"/>
                    <a:pt x="413367" y="442331"/>
                    <a:pt x="566878" y="504573"/>
                  </a:cubicBezTo>
                  <a:cubicBezTo>
                    <a:pt x="614756" y="523550"/>
                    <a:pt x="664913" y="534177"/>
                    <a:pt x="715070" y="539490"/>
                  </a:cubicBezTo>
                  <a:cubicBezTo>
                    <a:pt x="759148" y="544044"/>
                    <a:pt x="825265" y="558466"/>
                    <a:pt x="847303" y="604768"/>
                  </a:cubicBezTo>
                  <a:cubicBezTo>
                    <a:pt x="852623" y="615395"/>
                    <a:pt x="845023" y="629058"/>
                    <a:pt x="832104" y="629058"/>
                  </a:cubicBezTo>
                  <a:lnTo>
                    <a:pt x="9068" y="629058"/>
                  </a:lnTo>
                  <a:cubicBezTo>
                    <a:pt x="9068" y="629058"/>
                    <a:pt x="-22090" y="389957"/>
                    <a:pt x="31107" y="351245"/>
                  </a:cubicBezTo>
                  <a:close/>
                  <a:moveTo>
                    <a:pt x="2896058" y="500"/>
                  </a:moveTo>
                  <a:cubicBezTo>
                    <a:pt x="2908718" y="-747"/>
                    <a:pt x="2921211" y="251"/>
                    <a:pt x="2932991" y="4432"/>
                  </a:cubicBezTo>
                  <a:cubicBezTo>
                    <a:pt x="2946671" y="9753"/>
                    <a:pt x="2949711" y="27238"/>
                    <a:pt x="2939071" y="36361"/>
                  </a:cubicBezTo>
                  <a:lnTo>
                    <a:pt x="2327253" y="581432"/>
                  </a:lnTo>
                  <a:cubicBezTo>
                    <a:pt x="2327253" y="581432"/>
                    <a:pt x="2144848" y="424068"/>
                    <a:pt x="2158528" y="360211"/>
                  </a:cubicBezTo>
                  <a:cubicBezTo>
                    <a:pt x="2158528" y="360211"/>
                    <a:pt x="2410856" y="135948"/>
                    <a:pt x="2414656" y="132907"/>
                  </a:cubicBezTo>
                  <a:cubicBezTo>
                    <a:pt x="2414656" y="132907"/>
                    <a:pt x="2504338" y="173959"/>
                    <a:pt x="2660903" y="117703"/>
                  </a:cubicBezTo>
                  <a:cubicBezTo>
                    <a:pt x="2708024" y="100978"/>
                    <a:pt x="2752105" y="76652"/>
                    <a:pt x="2792387" y="47003"/>
                  </a:cubicBezTo>
                  <a:cubicBezTo>
                    <a:pt x="2818607" y="28189"/>
                    <a:pt x="2858081" y="4242"/>
                    <a:pt x="2896058" y="5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1" name="Freeform 152">
              <a:extLst>
                <a:ext uri="{FF2B5EF4-FFF2-40B4-BE49-F238E27FC236}">
                  <a16:creationId xmlns:a16="http://schemas.microsoft.com/office/drawing/2014/main" id="{A9022A77-C3F8-4653-88FF-5C5807185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0375" y="10207625"/>
              <a:ext cx="1260475" cy="1566863"/>
            </a:xfrm>
            <a:custGeom>
              <a:avLst/>
              <a:gdLst>
                <a:gd name="T0" fmla="*/ 1038 w 1657"/>
                <a:gd name="T1" fmla="*/ 209 h 2059"/>
                <a:gd name="T2" fmla="*/ 6 w 1657"/>
                <a:gd name="T3" fmla="*/ 1956 h 2059"/>
                <a:gd name="T4" fmla="*/ 17 w 1657"/>
                <a:gd name="T5" fmla="*/ 1984 h 2059"/>
                <a:gd name="T6" fmla="*/ 481 w 1657"/>
                <a:gd name="T7" fmla="*/ 1983 h 2059"/>
                <a:gd name="T8" fmla="*/ 1527 w 1657"/>
                <a:gd name="T9" fmla="*/ 735 h 2059"/>
                <a:gd name="T10" fmla="*/ 1578 w 1657"/>
                <a:gd name="T11" fmla="*/ 199 h 2059"/>
                <a:gd name="T12" fmla="*/ 1294 w 1657"/>
                <a:gd name="T13" fmla="*/ 26 h 2059"/>
                <a:gd name="T14" fmla="*/ 1038 w 1657"/>
                <a:gd name="T15" fmla="*/ 209 h 2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7" h="2059">
                  <a:moveTo>
                    <a:pt x="1038" y="209"/>
                  </a:moveTo>
                  <a:lnTo>
                    <a:pt x="6" y="1956"/>
                  </a:lnTo>
                  <a:cubicBezTo>
                    <a:pt x="0" y="1967"/>
                    <a:pt x="5" y="1981"/>
                    <a:pt x="17" y="1984"/>
                  </a:cubicBezTo>
                  <a:cubicBezTo>
                    <a:pt x="92" y="2005"/>
                    <a:pt x="325" y="2059"/>
                    <a:pt x="481" y="1983"/>
                  </a:cubicBezTo>
                  <a:cubicBezTo>
                    <a:pt x="481" y="1983"/>
                    <a:pt x="975" y="1559"/>
                    <a:pt x="1527" y="735"/>
                  </a:cubicBezTo>
                  <a:cubicBezTo>
                    <a:pt x="1634" y="576"/>
                    <a:pt x="1657" y="373"/>
                    <a:pt x="1578" y="199"/>
                  </a:cubicBezTo>
                  <a:cubicBezTo>
                    <a:pt x="1528" y="88"/>
                    <a:pt x="1441" y="0"/>
                    <a:pt x="1294" y="26"/>
                  </a:cubicBezTo>
                  <a:cubicBezTo>
                    <a:pt x="1186" y="45"/>
                    <a:pt x="1093" y="114"/>
                    <a:pt x="1038" y="2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2" name="Freeform 153">
              <a:extLst>
                <a:ext uri="{FF2B5EF4-FFF2-40B4-BE49-F238E27FC236}">
                  <a16:creationId xmlns:a16="http://schemas.microsoft.com/office/drawing/2014/main" id="{FAE17ED2-973D-460B-9053-20F7C33EBB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15613" y="10204450"/>
              <a:ext cx="1271588" cy="1563688"/>
            </a:xfrm>
            <a:custGeom>
              <a:avLst/>
              <a:gdLst>
                <a:gd name="T0" fmla="*/ 1350 w 1670"/>
                <a:gd name="T1" fmla="*/ 35 h 2056"/>
                <a:gd name="T2" fmla="*/ 1301 w 1670"/>
                <a:gd name="T3" fmla="*/ 39 h 2056"/>
                <a:gd name="T4" fmla="*/ 1051 w 1670"/>
                <a:gd name="T5" fmla="*/ 218 h 2056"/>
                <a:gd name="T6" fmla="*/ 1051 w 1670"/>
                <a:gd name="T7" fmla="*/ 218 h 2056"/>
                <a:gd name="T8" fmla="*/ 19 w 1670"/>
                <a:gd name="T9" fmla="*/ 1965 h 2056"/>
                <a:gd name="T10" fmla="*/ 18 w 1670"/>
                <a:gd name="T11" fmla="*/ 1975 h 2056"/>
                <a:gd name="T12" fmla="*/ 26 w 1670"/>
                <a:gd name="T13" fmla="*/ 1981 h 2056"/>
                <a:gd name="T14" fmla="*/ 482 w 1670"/>
                <a:gd name="T15" fmla="*/ 1981 h 2056"/>
                <a:gd name="T16" fmla="*/ 1527 w 1670"/>
                <a:gd name="T17" fmla="*/ 736 h 2056"/>
                <a:gd name="T18" fmla="*/ 1576 w 1670"/>
                <a:gd name="T19" fmla="*/ 207 h 2056"/>
                <a:gd name="T20" fmla="*/ 1350 w 1670"/>
                <a:gd name="T21" fmla="*/ 35 h 2056"/>
                <a:gd name="T22" fmla="*/ 287 w 1670"/>
                <a:gd name="T23" fmla="*/ 2036 h 2056"/>
                <a:gd name="T24" fmla="*/ 21 w 1670"/>
                <a:gd name="T25" fmla="*/ 1997 h 2056"/>
                <a:gd name="T26" fmla="*/ 3 w 1670"/>
                <a:gd name="T27" fmla="*/ 1981 h 2056"/>
                <a:gd name="T28" fmla="*/ 5 w 1670"/>
                <a:gd name="T29" fmla="*/ 1957 h 2056"/>
                <a:gd name="T30" fmla="*/ 1036 w 1670"/>
                <a:gd name="T31" fmla="*/ 210 h 2056"/>
                <a:gd name="T32" fmla="*/ 1036 w 1670"/>
                <a:gd name="T33" fmla="*/ 210 h 2056"/>
                <a:gd name="T34" fmla="*/ 1298 w 1670"/>
                <a:gd name="T35" fmla="*/ 23 h 2056"/>
                <a:gd name="T36" fmla="*/ 1592 w 1670"/>
                <a:gd name="T37" fmla="*/ 200 h 2056"/>
                <a:gd name="T38" fmla="*/ 1540 w 1670"/>
                <a:gd name="T39" fmla="*/ 745 h 2056"/>
                <a:gd name="T40" fmla="*/ 492 w 1670"/>
                <a:gd name="T41" fmla="*/ 1995 h 2056"/>
                <a:gd name="T42" fmla="*/ 491 w 1670"/>
                <a:gd name="T43" fmla="*/ 1996 h 2056"/>
                <a:gd name="T44" fmla="*/ 287 w 1670"/>
                <a:gd name="T45" fmla="*/ 2036 h 2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70" h="2056">
                  <a:moveTo>
                    <a:pt x="1350" y="35"/>
                  </a:moveTo>
                  <a:cubicBezTo>
                    <a:pt x="1334" y="35"/>
                    <a:pt x="1318" y="36"/>
                    <a:pt x="1301" y="39"/>
                  </a:cubicBezTo>
                  <a:cubicBezTo>
                    <a:pt x="1198" y="57"/>
                    <a:pt x="1107" y="122"/>
                    <a:pt x="1051" y="218"/>
                  </a:cubicBezTo>
                  <a:lnTo>
                    <a:pt x="1051" y="218"/>
                  </a:lnTo>
                  <a:lnTo>
                    <a:pt x="19" y="1965"/>
                  </a:lnTo>
                  <a:cubicBezTo>
                    <a:pt x="17" y="1968"/>
                    <a:pt x="17" y="1971"/>
                    <a:pt x="18" y="1975"/>
                  </a:cubicBezTo>
                  <a:cubicBezTo>
                    <a:pt x="20" y="1978"/>
                    <a:pt x="22" y="1980"/>
                    <a:pt x="26" y="1981"/>
                  </a:cubicBezTo>
                  <a:cubicBezTo>
                    <a:pt x="94" y="2000"/>
                    <a:pt x="328" y="2056"/>
                    <a:pt x="482" y="1981"/>
                  </a:cubicBezTo>
                  <a:cubicBezTo>
                    <a:pt x="505" y="1961"/>
                    <a:pt x="992" y="1534"/>
                    <a:pt x="1527" y="736"/>
                  </a:cubicBezTo>
                  <a:cubicBezTo>
                    <a:pt x="1633" y="576"/>
                    <a:pt x="1652" y="374"/>
                    <a:pt x="1576" y="207"/>
                  </a:cubicBezTo>
                  <a:cubicBezTo>
                    <a:pt x="1524" y="93"/>
                    <a:pt x="1448" y="35"/>
                    <a:pt x="1350" y="35"/>
                  </a:cubicBezTo>
                  <a:close/>
                  <a:moveTo>
                    <a:pt x="287" y="2036"/>
                  </a:moveTo>
                  <a:cubicBezTo>
                    <a:pt x="173" y="2036"/>
                    <a:pt x="64" y="2009"/>
                    <a:pt x="21" y="1997"/>
                  </a:cubicBezTo>
                  <a:cubicBezTo>
                    <a:pt x="13" y="1995"/>
                    <a:pt x="6" y="1989"/>
                    <a:pt x="3" y="1981"/>
                  </a:cubicBezTo>
                  <a:cubicBezTo>
                    <a:pt x="0" y="1973"/>
                    <a:pt x="0" y="1964"/>
                    <a:pt x="5" y="1957"/>
                  </a:cubicBezTo>
                  <a:lnTo>
                    <a:pt x="1036" y="210"/>
                  </a:lnTo>
                  <a:lnTo>
                    <a:pt x="1036" y="210"/>
                  </a:lnTo>
                  <a:cubicBezTo>
                    <a:pt x="1095" y="110"/>
                    <a:pt x="1190" y="42"/>
                    <a:pt x="1298" y="23"/>
                  </a:cubicBezTo>
                  <a:cubicBezTo>
                    <a:pt x="1429" y="0"/>
                    <a:pt x="1528" y="60"/>
                    <a:pt x="1592" y="200"/>
                  </a:cubicBezTo>
                  <a:cubicBezTo>
                    <a:pt x="1670" y="372"/>
                    <a:pt x="1650" y="581"/>
                    <a:pt x="1540" y="745"/>
                  </a:cubicBezTo>
                  <a:cubicBezTo>
                    <a:pt x="994" y="1560"/>
                    <a:pt x="497" y="1990"/>
                    <a:pt x="492" y="1995"/>
                  </a:cubicBezTo>
                  <a:lnTo>
                    <a:pt x="491" y="1996"/>
                  </a:lnTo>
                  <a:cubicBezTo>
                    <a:pt x="430" y="2025"/>
                    <a:pt x="357" y="2036"/>
                    <a:pt x="287" y="20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3" name="Freeform 154">
              <a:extLst>
                <a:ext uri="{FF2B5EF4-FFF2-40B4-BE49-F238E27FC236}">
                  <a16:creationId xmlns:a16="http://schemas.microsoft.com/office/drawing/2014/main" id="{8F4FF879-61A2-41B9-8526-D030E814B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4125" y="10207625"/>
              <a:ext cx="455613" cy="482600"/>
            </a:xfrm>
            <a:custGeom>
              <a:avLst/>
              <a:gdLst>
                <a:gd name="T0" fmla="*/ 250 w 597"/>
                <a:gd name="T1" fmla="*/ 26 h 633"/>
                <a:gd name="T2" fmla="*/ 0 w 597"/>
                <a:gd name="T3" fmla="*/ 199 h 633"/>
                <a:gd name="T4" fmla="*/ 538 w 597"/>
                <a:gd name="T5" fmla="*/ 633 h 633"/>
                <a:gd name="T6" fmla="*/ 534 w 597"/>
                <a:gd name="T7" fmla="*/ 199 h 633"/>
                <a:gd name="T8" fmla="*/ 250 w 597"/>
                <a:gd name="T9" fmla="*/ 26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7" h="633">
                  <a:moveTo>
                    <a:pt x="250" y="26"/>
                  </a:moveTo>
                  <a:cubicBezTo>
                    <a:pt x="145" y="44"/>
                    <a:pt x="55" y="109"/>
                    <a:pt x="0" y="199"/>
                  </a:cubicBezTo>
                  <a:cubicBezTo>
                    <a:pt x="116" y="349"/>
                    <a:pt x="309" y="554"/>
                    <a:pt x="538" y="633"/>
                  </a:cubicBezTo>
                  <a:cubicBezTo>
                    <a:pt x="595" y="494"/>
                    <a:pt x="597" y="337"/>
                    <a:pt x="534" y="199"/>
                  </a:cubicBezTo>
                  <a:cubicBezTo>
                    <a:pt x="484" y="88"/>
                    <a:pt x="397" y="0"/>
                    <a:pt x="250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4" name="Freeform 155">
              <a:extLst>
                <a:ext uri="{FF2B5EF4-FFF2-40B4-BE49-F238E27FC236}">
                  <a16:creationId xmlns:a16="http://schemas.microsoft.com/office/drawing/2014/main" id="{4C6752A1-E9C8-404B-8EBC-823BA866C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3500" y="9893300"/>
              <a:ext cx="2797175" cy="1862138"/>
            </a:xfrm>
            <a:custGeom>
              <a:avLst/>
              <a:gdLst>
                <a:gd name="T0" fmla="*/ 0 w 3677"/>
                <a:gd name="T1" fmla="*/ 290 h 2447"/>
                <a:gd name="T2" fmla="*/ 88 w 3677"/>
                <a:gd name="T3" fmla="*/ 436 h 2447"/>
                <a:gd name="T4" fmla="*/ 400 w 3677"/>
                <a:gd name="T5" fmla="*/ 595 h 2447"/>
                <a:gd name="T6" fmla="*/ 1772 w 3677"/>
                <a:gd name="T7" fmla="*/ 595 h 2447"/>
                <a:gd name="T8" fmla="*/ 1890 w 3677"/>
                <a:gd name="T9" fmla="*/ 656 h 2447"/>
                <a:gd name="T10" fmla="*/ 3333 w 3677"/>
                <a:gd name="T11" fmla="*/ 2433 h 2447"/>
                <a:gd name="T12" fmla="*/ 3374 w 3677"/>
                <a:gd name="T13" fmla="*/ 2441 h 2447"/>
                <a:gd name="T14" fmla="*/ 3581 w 3677"/>
                <a:gd name="T15" fmla="*/ 2283 h 2447"/>
                <a:gd name="T16" fmla="*/ 3674 w 3677"/>
                <a:gd name="T17" fmla="*/ 2115 h 2447"/>
                <a:gd name="T18" fmla="*/ 3672 w 3677"/>
                <a:gd name="T19" fmla="*/ 2086 h 2447"/>
                <a:gd name="T20" fmla="*/ 2356 w 3677"/>
                <a:gd name="T21" fmla="*/ 0 h 2447"/>
                <a:gd name="T22" fmla="*/ 1072 w 3677"/>
                <a:gd name="T23" fmla="*/ 0 h 2447"/>
                <a:gd name="T24" fmla="*/ 0 w 3677"/>
                <a:gd name="T25" fmla="*/ 290 h 2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77" h="2447">
                  <a:moveTo>
                    <a:pt x="0" y="290"/>
                  </a:moveTo>
                  <a:cubicBezTo>
                    <a:pt x="0" y="290"/>
                    <a:pt x="37" y="365"/>
                    <a:pt x="88" y="436"/>
                  </a:cubicBezTo>
                  <a:cubicBezTo>
                    <a:pt x="159" y="537"/>
                    <a:pt x="276" y="595"/>
                    <a:pt x="400" y="595"/>
                  </a:cubicBezTo>
                  <a:lnTo>
                    <a:pt x="1772" y="595"/>
                  </a:lnTo>
                  <a:cubicBezTo>
                    <a:pt x="1819" y="595"/>
                    <a:pt x="1863" y="618"/>
                    <a:pt x="1890" y="656"/>
                  </a:cubicBezTo>
                  <a:cubicBezTo>
                    <a:pt x="2050" y="882"/>
                    <a:pt x="2640" y="1697"/>
                    <a:pt x="3333" y="2433"/>
                  </a:cubicBezTo>
                  <a:cubicBezTo>
                    <a:pt x="3344" y="2444"/>
                    <a:pt x="3360" y="2447"/>
                    <a:pt x="3374" y="2441"/>
                  </a:cubicBezTo>
                  <a:cubicBezTo>
                    <a:pt x="3427" y="2417"/>
                    <a:pt x="3510" y="2371"/>
                    <a:pt x="3581" y="2283"/>
                  </a:cubicBezTo>
                  <a:cubicBezTo>
                    <a:pt x="3631" y="2221"/>
                    <a:pt x="3658" y="2160"/>
                    <a:pt x="3674" y="2115"/>
                  </a:cubicBezTo>
                  <a:cubicBezTo>
                    <a:pt x="3677" y="2105"/>
                    <a:pt x="3676" y="2095"/>
                    <a:pt x="3672" y="2086"/>
                  </a:cubicBezTo>
                  <a:cubicBezTo>
                    <a:pt x="3585" y="1913"/>
                    <a:pt x="2698" y="171"/>
                    <a:pt x="2356" y="0"/>
                  </a:cubicBezTo>
                  <a:lnTo>
                    <a:pt x="1072" y="0"/>
                  </a:lnTo>
                  <a:cubicBezTo>
                    <a:pt x="1072" y="0"/>
                    <a:pt x="548" y="337"/>
                    <a:pt x="0" y="2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59B61A2-F85A-4A9B-ADF1-C6D16FCBB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0249" y="9932988"/>
              <a:ext cx="1077118" cy="282575"/>
            </a:xfrm>
            <a:custGeom>
              <a:avLst/>
              <a:gdLst>
                <a:gd name="connsiteX0" fmla="*/ 1069975 w 1077118"/>
                <a:gd name="connsiteY0" fmla="*/ 107950 h 282575"/>
                <a:gd name="connsiteX1" fmla="*/ 1069975 w 1077118"/>
                <a:gd name="connsiteY1" fmla="*/ 123825 h 282575"/>
                <a:gd name="connsiteX2" fmla="*/ 1069975 w 1077118"/>
                <a:gd name="connsiteY2" fmla="*/ 107950 h 282575"/>
                <a:gd name="connsiteX3" fmla="*/ 205084 w 1077118"/>
                <a:gd name="connsiteY3" fmla="*/ 94424 h 282575"/>
                <a:gd name="connsiteX4" fmla="*/ 211138 w 1077118"/>
                <a:gd name="connsiteY4" fmla="*/ 102041 h 282575"/>
                <a:gd name="connsiteX5" fmla="*/ 142272 w 1077118"/>
                <a:gd name="connsiteY5" fmla="*/ 230015 h 282575"/>
                <a:gd name="connsiteX6" fmla="*/ 6811 w 1077118"/>
                <a:gd name="connsiteY6" fmla="*/ 282575 h 282575"/>
                <a:gd name="connsiteX7" fmla="*/ 0 w 1077118"/>
                <a:gd name="connsiteY7" fmla="*/ 276481 h 282575"/>
                <a:gd name="connsiteX8" fmla="*/ 6811 w 1077118"/>
                <a:gd name="connsiteY8" fmla="*/ 269625 h 282575"/>
                <a:gd name="connsiteX9" fmla="*/ 133948 w 1077118"/>
                <a:gd name="connsiteY9" fmla="*/ 220874 h 282575"/>
                <a:gd name="connsiteX10" fmla="*/ 198273 w 1077118"/>
                <a:gd name="connsiteY10" fmla="*/ 99756 h 282575"/>
                <a:gd name="connsiteX11" fmla="*/ 205084 w 1077118"/>
                <a:gd name="connsiteY11" fmla="*/ 94424 h 282575"/>
                <a:gd name="connsiteX12" fmla="*/ 929864 w 1077118"/>
                <a:gd name="connsiteY12" fmla="*/ 61912 h 282575"/>
                <a:gd name="connsiteX13" fmla="*/ 929864 w 1077118"/>
                <a:gd name="connsiteY13" fmla="*/ 77787 h 282575"/>
                <a:gd name="connsiteX14" fmla="*/ 929864 w 1077118"/>
                <a:gd name="connsiteY14" fmla="*/ 61912 h 282575"/>
                <a:gd name="connsiteX15" fmla="*/ 1014825 w 1077118"/>
                <a:gd name="connsiteY15" fmla="*/ 55562 h 282575"/>
                <a:gd name="connsiteX16" fmla="*/ 1014825 w 1077118"/>
                <a:gd name="connsiteY16" fmla="*/ 71437 h 282575"/>
                <a:gd name="connsiteX17" fmla="*/ 1014825 w 1077118"/>
                <a:gd name="connsiteY17" fmla="*/ 55562 h 282575"/>
                <a:gd name="connsiteX18" fmla="*/ 1045751 w 1077118"/>
                <a:gd name="connsiteY18" fmla="*/ 0 h 282575"/>
                <a:gd name="connsiteX19" fmla="*/ 1045751 w 1077118"/>
                <a:gd name="connsiteY19" fmla="*/ 15875 h 282575"/>
                <a:gd name="connsiteX20" fmla="*/ 1045751 w 1077118"/>
                <a:gd name="connsiteY20" fmla="*/ 0 h 28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77118" h="282575">
                  <a:moveTo>
                    <a:pt x="1069975" y="107950"/>
                  </a:moveTo>
                  <a:cubicBezTo>
                    <a:pt x="1079500" y="107950"/>
                    <a:pt x="1079500" y="123825"/>
                    <a:pt x="1069975" y="123825"/>
                  </a:cubicBezTo>
                  <a:cubicBezTo>
                    <a:pt x="1060450" y="123825"/>
                    <a:pt x="1060450" y="107950"/>
                    <a:pt x="1069975" y="107950"/>
                  </a:cubicBezTo>
                  <a:close/>
                  <a:moveTo>
                    <a:pt x="205084" y="94424"/>
                  </a:moveTo>
                  <a:cubicBezTo>
                    <a:pt x="208868" y="95185"/>
                    <a:pt x="211138" y="98232"/>
                    <a:pt x="211138" y="102041"/>
                  </a:cubicBezTo>
                  <a:cubicBezTo>
                    <a:pt x="207354" y="124894"/>
                    <a:pt x="194489" y="183548"/>
                    <a:pt x="142272" y="230015"/>
                  </a:cubicBezTo>
                  <a:cubicBezTo>
                    <a:pt x="90055" y="277243"/>
                    <a:pt x="30271" y="282575"/>
                    <a:pt x="6811" y="282575"/>
                  </a:cubicBezTo>
                  <a:cubicBezTo>
                    <a:pt x="3027" y="282575"/>
                    <a:pt x="0" y="279528"/>
                    <a:pt x="0" y="276481"/>
                  </a:cubicBezTo>
                  <a:cubicBezTo>
                    <a:pt x="0" y="272672"/>
                    <a:pt x="3027" y="269625"/>
                    <a:pt x="6811" y="269625"/>
                  </a:cubicBezTo>
                  <a:cubicBezTo>
                    <a:pt x="28757" y="269625"/>
                    <a:pt x="84758" y="264293"/>
                    <a:pt x="133948" y="220874"/>
                  </a:cubicBezTo>
                  <a:cubicBezTo>
                    <a:pt x="183138" y="176692"/>
                    <a:pt x="195246" y="121847"/>
                    <a:pt x="198273" y="99756"/>
                  </a:cubicBezTo>
                  <a:cubicBezTo>
                    <a:pt x="199030" y="96709"/>
                    <a:pt x="202057" y="93662"/>
                    <a:pt x="205084" y="94424"/>
                  </a:cubicBezTo>
                  <a:close/>
                  <a:moveTo>
                    <a:pt x="929864" y="61912"/>
                  </a:moveTo>
                  <a:cubicBezTo>
                    <a:pt x="939801" y="61912"/>
                    <a:pt x="939801" y="77787"/>
                    <a:pt x="929864" y="77787"/>
                  </a:cubicBezTo>
                  <a:cubicBezTo>
                    <a:pt x="919163" y="77787"/>
                    <a:pt x="919163" y="61912"/>
                    <a:pt x="929864" y="61912"/>
                  </a:cubicBezTo>
                  <a:close/>
                  <a:moveTo>
                    <a:pt x="1014825" y="55562"/>
                  </a:moveTo>
                  <a:cubicBezTo>
                    <a:pt x="1025526" y="55562"/>
                    <a:pt x="1025526" y="71437"/>
                    <a:pt x="1014825" y="71437"/>
                  </a:cubicBezTo>
                  <a:cubicBezTo>
                    <a:pt x="1004888" y="71437"/>
                    <a:pt x="1004888" y="55562"/>
                    <a:pt x="1014825" y="55562"/>
                  </a:cubicBezTo>
                  <a:close/>
                  <a:moveTo>
                    <a:pt x="1045751" y="0"/>
                  </a:moveTo>
                  <a:cubicBezTo>
                    <a:pt x="1055688" y="0"/>
                    <a:pt x="1055688" y="15875"/>
                    <a:pt x="1045751" y="15875"/>
                  </a:cubicBezTo>
                  <a:cubicBezTo>
                    <a:pt x="1035050" y="15875"/>
                    <a:pt x="1035050" y="0"/>
                    <a:pt x="10457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6" name="Freeform 161">
              <a:extLst>
                <a:ext uri="{FF2B5EF4-FFF2-40B4-BE49-F238E27FC236}">
                  <a16:creationId xmlns:a16="http://schemas.microsoft.com/office/drawing/2014/main" id="{B9CB14E0-2629-41A8-BBEA-0C68FA8CB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0813" y="10255250"/>
              <a:ext cx="111125" cy="125413"/>
            </a:xfrm>
            <a:custGeom>
              <a:avLst/>
              <a:gdLst>
                <a:gd name="T0" fmla="*/ 145 w 145"/>
                <a:gd name="T1" fmla="*/ 0 h 163"/>
                <a:gd name="T2" fmla="*/ 0 w 145"/>
                <a:gd name="T3" fmla="*/ 119 h 163"/>
                <a:gd name="T4" fmla="*/ 91 w 145"/>
                <a:gd name="T5" fmla="*/ 163 h 163"/>
                <a:gd name="T6" fmla="*/ 145 w 145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163">
                  <a:moveTo>
                    <a:pt x="145" y="0"/>
                  </a:moveTo>
                  <a:cubicBezTo>
                    <a:pt x="109" y="54"/>
                    <a:pt x="51" y="93"/>
                    <a:pt x="0" y="119"/>
                  </a:cubicBezTo>
                  <a:cubicBezTo>
                    <a:pt x="35" y="122"/>
                    <a:pt x="67" y="138"/>
                    <a:pt x="91" y="163"/>
                  </a:cubicBezTo>
                  <a:cubicBezTo>
                    <a:pt x="131" y="96"/>
                    <a:pt x="145" y="0"/>
                    <a:pt x="1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7" name="Freeform 162">
              <a:extLst>
                <a:ext uri="{FF2B5EF4-FFF2-40B4-BE49-F238E27FC236}">
                  <a16:creationId xmlns:a16="http://schemas.microsoft.com/office/drawing/2014/main" id="{B987B003-FAEA-4BFD-9CE8-40DA5E23C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6200" y="9893300"/>
              <a:ext cx="889000" cy="406400"/>
            </a:xfrm>
            <a:custGeom>
              <a:avLst/>
              <a:gdLst>
                <a:gd name="T0" fmla="*/ 1055 w 1168"/>
                <a:gd name="T1" fmla="*/ 0 h 534"/>
                <a:gd name="T2" fmla="*/ 40 w 1168"/>
                <a:gd name="T3" fmla="*/ 294 h 534"/>
                <a:gd name="T4" fmla="*/ 0 w 1168"/>
                <a:gd name="T5" fmla="*/ 322 h 534"/>
                <a:gd name="T6" fmla="*/ 71 w 1168"/>
                <a:gd name="T7" fmla="*/ 436 h 534"/>
                <a:gd name="T8" fmla="*/ 152 w 1168"/>
                <a:gd name="T9" fmla="*/ 519 h 534"/>
                <a:gd name="T10" fmla="*/ 442 w 1168"/>
                <a:gd name="T11" fmla="*/ 510 h 534"/>
                <a:gd name="T12" fmla="*/ 731 w 1168"/>
                <a:gd name="T13" fmla="*/ 417 h 534"/>
                <a:gd name="T14" fmla="*/ 1168 w 1168"/>
                <a:gd name="T15" fmla="*/ 0 h 534"/>
                <a:gd name="T16" fmla="*/ 1055 w 1168"/>
                <a:gd name="T1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8" h="534">
                  <a:moveTo>
                    <a:pt x="1055" y="0"/>
                  </a:moveTo>
                  <a:cubicBezTo>
                    <a:pt x="1055" y="0"/>
                    <a:pt x="567" y="314"/>
                    <a:pt x="40" y="294"/>
                  </a:cubicBezTo>
                  <a:cubicBezTo>
                    <a:pt x="25" y="303"/>
                    <a:pt x="12" y="312"/>
                    <a:pt x="0" y="322"/>
                  </a:cubicBezTo>
                  <a:cubicBezTo>
                    <a:pt x="15" y="351"/>
                    <a:pt x="41" y="394"/>
                    <a:pt x="71" y="436"/>
                  </a:cubicBezTo>
                  <a:cubicBezTo>
                    <a:pt x="94" y="468"/>
                    <a:pt x="121" y="496"/>
                    <a:pt x="152" y="519"/>
                  </a:cubicBezTo>
                  <a:cubicBezTo>
                    <a:pt x="250" y="534"/>
                    <a:pt x="360" y="523"/>
                    <a:pt x="442" y="510"/>
                  </a:cubicBezTo>
                  <a:cubicBezTo>
                    <a:pt x="542" y="493"/>
                    <a:pt x="640" y="463"/>
                    <a:pt x="731" y="417"/>
                  </a:cubicBezTo>
                  <a:cubicBezTo>
                    <a:pt x="914" y="326"/>
                    <a:pt x="1068" y="178"/>
                    <a:pt x="1168" y="0"/>
                  </a:cubicBezTo>
                  <a:lnTo>
                    <a:pt x="1055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8" name="Freeform 163">
              <a:extLst>
                <a:ext uri="{FF2B5EF4-FFF2-40B4-BE49-F238E27FC236}">
                  <a16:creationId xmlns:a16="http://schemas.microsoft.com/office/drawing/2014/main" id="{F9B578A8-A4C2-48E7-BD2E-3C3B5A059D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12388" y="9886950"/>
              <a:ext cx="2816225" cy="1871663"/>
            </a:xfrm>
            <a:custGeom>
              <a:avLst/>
              <a:gdLst>
                <a:gd name="T0" fmla="*/ 28 w 3700"/>
                <a:gd name="T1" fmla="*/ 308 h 2460"/>
                <a:gd name="T2" fmla="*/ 108 w 3700"/>
                <a:gd name="T3" fmla="*/ 439 h 2460"/>
                <a:gd name="T4" fmla="*/ 414 w 3700"/>
                <a:gd name="T5" fmla="*/ 595 h 2460"/>
                <a:gd name="T6" fmla="*/ 1786 w 3700"/>
                <a:gd name="T7" fmla="*/ 595 h 2460"/>
                <a:gd name="T8" fmla="*/ 1911 w 3700"/>
                <a:gd name="T9" fmla="*/ 659 h 2460"/>
                <a:gd name="T10" fmla="*/ 3353 w 3700"/>
                <a:gd name="T11" fmla="*/ 2435 h 2460"/>
                <a:gd name="T12" fmla="*/ 3384 w 3700"/>
                <a:gd name="T13" fmla="*/ 2441 h 2460"/>
                <a:gd name="T14" fmla="*/ 3589 w 3700"/>
                <a:gd name="T15" fmla="*/ 2286 h 2460"/>
                <a:gd name="T16" fmla="*/ 3680 w 3700"/>
                <a:gd name="T17" fmla="*/ 2120 h 2460"/>
                <a:gd name="T18" fmla="*/ 3678 w 3700"/>
                <a:gd name="T19" fmla="*/ 2097 h 2460"/>
                <a:gd name="T20" fmla="*/ 2368 w 3700"/>
                <a:gd name="T21" fmla="*/ 16 h 2460"/>
                <a:gd name="T22" fmla="*/ 1088 w 3700"/>
                <a:gd name="T23" fmla="*/ 16 h 2460"/>
                <a:gd name="T24" fmla="*/ 28 w 3700"/>
                <a:gd name="T25" fmla="*/ 308 h 2460"/>
                <a:gd name="T26" fmla="*/ 3373 w 3700"/>
                <a:gd name="T27" fmla="*/ 2460 h 2460"/>
                <a:gd name="T28" fmla="*/ 3341 w 3700"/>
                <a:gd name="T29" fmla="*/ 2446 h 2460"/>
                <a:gd name="T30" fmla="*/ 1897 w 3700"/>
                <a:gd name="T31" fmla="*/ 669 h 2460"/>
                <a:gd name="T32" fmla="*/ 1786 w 3700"/>
                <a:gd name="T33" fmla="*/ 611 h 2460"/>
                <a:gd name="T34" fmla="*/ 414 w 3700"/>
                <a:gd name="T35" fmla="*/ 611 h 2460"/>
                <a:gd name="T36" fmla="*/ 95 w 3700"/>
                <a:gd name="T37" fmla="*/ 449 h 2460"/>
                <a:gd name="T38" fmla="*/ 6 w 3700"/>
                <a:gd name="T39" fmla="*/ 302 h 2460"/>
                <a:gd name="T40" fmla="*/ 0 w 3700"/>
                <a:gd name="T41" fmla="*/ 289 h 2460"/>
                <a:gd name="T42" fmla="*/ 14 w 3700"/>
                <a:gd name="T43" fmla="*/ 290 h 2460"/>
                <a:gd name="T44" fmla="*/ 119 w 3700"/>
                <a:gd name="T45" fmla="*/ 294 h 2460"/>
                <a:gd name="T46" fmla="*/ 1081 w 3700"/>
                <a:gd name="T47" fmla="*/ 1 h 2460"/>
                <a:gd name="T48" fmla="*/ 1084 w 3700"/>
                <a:gd name="T49" fmla="*/ 0 h 2460"/>
                <a:gd name="T50" fmla="*/ 2372 w 3700"/>
                <a:gd name="T51" fmla="*/ 0 h 2460"/>
                <a:gd name="T52" fmla="*/ 2374 w 3700"/>
                <a:gd name="T53" fmla="*/ 0 h 2460"/>
                <a:gd name="T54" fmla="*/ 3693 w 3700"/>
                <a:gd name="T55" fmla="*/ 2090 h 2460"/>
                <a:gd name="T56" fmla="*/ 3696 w 3700"/>
                <a:gd name="T57" fmla="*/ 2125 h 2460"/>
                <a:gd name="T58" fmla="*/ 3601 w 3700"/>
                <a:gd name="T59" fmla="*/ 2296 h 2460"/>
                <a:gd name="T60" fmla="*/ 3391 w 3700"/>
                <a:gd name="T61" fmla="*/ 2456 h 2460"/>
                <a:gd name="T62" fmla="*/ 3373 w 3700"/>
                <a:gd name="T63" fmla="*/ 2460 h 2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00" h="2460">
                  <a:moveTo>
                    <a:pt x="28" y="308"/>
                  </a:moveTo>
                  <a:cubicBezTo>
                    <a:pt x="41" y="332"/>
                    <a:pt x="71" y="387"/>
                    <a:pt x="108" y="439"/>
                  </a:cubicBezTo>
                  <a:cubicBezTo>
                    <a:pt x="178" y="537"/>
                    <a:pt x="292" y="595"/>
                    <a:pt x="414" y="595"/>
                  </a:cubicBezTo>
                  <a:lnTo>
                    <a:pt x="1786" y="595"/>
                  </a:lnTo>
                  <a:cubicBezTo>
                    <a:pt x="1835" y="595"/>
                    <a:pt x="1882" y="619"/>
                    <a:pt x="1911" y="659"/>
                  </a:cubicBezTo>
                  <a:cubicBezTo>
                    <a:pt x="2075" y="890"/>
                    <a:pt x="2663" y="1701"/>
                    <a:pt x="3353" y="2435"/>
                  </a:cubicBezTo>
                  <a:cubicBezTo>
                    <a:pt x="3361" y="2443"/>
                    <a:pt x="3374" y="2446"/>
                    <a:pt x="3384" y="2441"/>
                  </a:cubicBezTo>
                  <a:cubicBezTo>
                    <a:pt x="3440" y="2417"/>
                    <a:pt x="3521" y="2370"/>
                    <a:pt x="3589" y="2286"/>
                  </a:cubicBezTo>
                  <a:cubicBezTo>
                    <a:pt x="3628" y="2237"/>
                    <a:pt x="3659" y="2181"/>
                    <a:pt x="3680" y="2120"/>
                  </a:cubicBezTo>
                  <a:cubicBezTo>
                    <a:pt x="3682" y="2112"/>
                    <a:pt x="3682" y="2104"/>
                    <a:pt x="3678" y="2097"/>
                  </a:cubicBezTo>
                  <a:cubicBezTo>
                    <a:pt x="3580" y="1903"/>
                    <a:pt x="2708" y="190"/>
                    <a:pt x="2368" y="16"/>
                  </a:cubicBezTo>
                  <a:lnTo>
                    <a:pt x="1088" y="16"/>
                  </a:lnTo>
                  <a:cubicBezTo>
                    <a:pt x="1052" y="39"/>
                    <a:pt x="550" y="346"/>
                    <a:pt x="28" y="308"/>
                  </a:cubicBezTo>
                  <a:close/>
                  <a:moveTo>
                    <a:pt x="3373" y="2460"/>
                  </a:moveTo>
                  <a:cubicBezTo>
                    <a:pt x="3362" y="2460"/>
                    <a:pt x="3350" y="2455"/>
                    <a:pt x="3341" y="2446"/>
                  </a:cubicBezTo>
                  <a:cubicBezTo>
                    <a:pt x="2650" y="1712"/>
                    <a:pt x="2061" y="900"/>
                    <a:pt x="1897" y="669"/>
                  </a:cubicBezTo>
                  <a:cubicBezTo>
                    <a:pt x="1872" y="633"/>
                    <a:pt x="1830" y="611"/>
                    <a:pt x="1786" y="611"/>
                  </a:cubicBezTo>
                  <a:lnTo>
                    <a:pt x="414" y="611"/>
                  </a:lnTo>
                  <a:cubicBezTo>
                    <a:pt x="286" y="611"/>
                    <a:pt x="167" y="551"/>
                    <a:pt x="95" y="449"/>
                  </a:cubicBezTo>
                  <a:cubicBezTo>
                    <a:pt x="44" y="378"/>
                    <a:pt x="7" y="303"/>
                    <a:pt x="6" y="302"/>
                  </a:cubicBezTo>
                  <a:lnTo>
                    <a:pt x="0" y="289"/>
                  </a:lnTo>
                  <a:lnTo>
                    <a:pt x="14" y="290"/>
                  </a:lnTo>
                  <a:cubicBezTo>
                    <a:pt x="49" y="293"/>
                    <a:pt x="84" y="294"/>
                    <a:pt x="119" y="294"/>
                  </a:cubicBezTo>
                  <a:cubicBezTo>
                    <a:pt x="619" y="294"/>
                    <a:pt x="1077" y="4"/>
                    <a:pt x="1081" y="1"/>
                  </a:cubicBezTo>
                  <a:lnTo>
                    <a:pt x="1084" y="0"/>
                  </a:lnTo>
                  <a:lnTo>
                    <a:pt x="2372" y="0"/>
                  </a:lnTo>
                  <a:lnTo>
                    <a:pt x="2374" y="0"/>
                  </a:lnTo>
                  <a:cubicBezTo>
                    <a:pt x="2717" y="172"/>
                    <a:pt x="3594" y="1894"/>
                    <a:pt x="3693" y="2090"/>
                  </a:cubicBezTo>
                  <a:cubicBezTo>
                    <a:pt x="3699" y="2101"/>
                    <a:pt x="3700" y="2114"/>
                    <a:pt x="3696" y="2125"/>
                  </a:cubicBezTo>
                  <a:cubicBezTo>
                    <a:pt x="3674" y="2188"/>
                    <a:pt x="3643" y="2245"/>
                    <a:pt x="3601" y="2296"/>
                  </a:cubicBezTo>
                  <a:cubicBezTo>
                    <a:pt x="3531" y="2383"/>
                    <a:pt x="3448" y="2431"/>
                    <a:pt x="3391" y="2456"/>
                  </a:cubicBezTo>
                  <a:cubicBezTo>
                    <a:pt x="3385" y="2459"/>
                    <a:pt x="3379" y="2460"/>
                    <a:pt x="3373" y="24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9" name="Freeform 164">
              <a:extLst>
                <a:ext uri="{FF2B5EF4-FFF2-40B4-BE49-F238E27FC236}">
                  <a16:creationId xmlns:a16="http://schemas.microsoft.com/office/drawing/2014/main" id="{971A0518-F8E1-4250-A9F0-98977A8A8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4875" y="7299325"/>
              <a:ext cx="812800" cy="1001713"/>
            </a:xfrm>
            <a:custGeom>
              <a:avLst/>
              <a:gdLst>
                <a:gd name="T0" fmla="*/ 0 w 1068"/>
                <a:gd name="T1" fmla="*/ 1049 h 1316"/>
                <a:gd name="T2" fmla="*/ 535 w 1068"/>
                <a:gd name="T3" fmla="*/ 312 h 1316"/>
                <a:gd name="T4" fmla="*/ 615 w 1068"/>
                <a:gd name="T5" fmla="*/ 104 h 1316"/>
                <a:gd name="T6" fmla="*/ 759 w 1068"/>
                <a:gd name="T7" fmla="*/ 0 h 1316"/>
                <a:gd name="T8" fmla="*/ 1068 w 1068"/>
                <a:gd name="T9" fmla="*/ 229 h 1316"/>
                <a:gd name="T10" fmla="*/ 279 w 1068"/>
                <a:gd name="T11" fmla="*/ 1316 h 1316"/>
                <a:gd name="T12" fmla="*/ 106 w 1068"/>
                <a:gd name="T13" fmla="*/ 1199 h 1316"/>
                <a:gd name="T14" fmla="*/ 0 w 1068"/>
                <a:gd name="T15" fmla="*/ 1049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8" h="1316">
                  <a:moveTo>
                    <a:pt x="0" y="1049"/>
                  </a:moveTo>
                  <a:lnTo>
                    <a:pt x="535" y="312"/>
                  </a:lnTo>
                  <a:cubicBezTo>
                    <a:pt x="535" y="312"/>
                    <a:pt x="498" y="109"/>
                    <a:pt x="615" y="104"/>
                  </a:cubicBezTo>
                  <a:lnTo>
                    <a:pt x="759" y="0"/>
                  </a:lnTo>
                  <a:lnTo>
                    <a:pt x="1068" y="229"/>
                  </a:lnTo>
                  <a:lnTo>
                    <a:pt x="279" y="1316"/>
                  </a:lnTo>
                  <a:cubicBezTo>
                    <a:pt x="237" y="1298"/>
                    <a:pt x="170" y="1263"/>
                    <a:pt x="106" y="1199"/>
                  </a:cubicBezTo>
                  <a:cubicBezTo>
                    <a:pt x="51" y="1144"/>
                    <a:pt x="19" y="1088"/>
                    <a:pt x="0" y="1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0" name="Freeform 165">
              <a:extLst>
                <a:ext uri="{FF2B5EF4-FFF2-40B4-BE49-F238E27FC236}">
                  <a16:creationId xmlns:a16="http://schemas.microsoft.com/office/drawing/2014/main" id="{B5F4DE2D-CCB6-41F7-A861-A9F1EC3390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56938" y="7291388"/>
              <a:ext cx="830263" cy="1017588"/>
            </a:xfrm>
            <a:custGeom>
              <a:avLst/>
              <a:gdLst>
                <a:gd name="T0" fmla="*/ 20 w 1090"/>
                <a:gd name="T1" fmla="*/ 1059 h 1337"/>
                <a:gd name="T2" fmla="*/ 122 w 1090"/>
                <a:gd name="T3" fmla="*/ 1203 h 1337"/>
                <a:gd name="T4" fmla="*/ 286 w 1090"/>
                <a:gd name="T5" fmla="*/ 1316 h 1337"/>
                <a:gd name="T6" fmla="*/ 1066 w 1090"/>
                <a:gd name="T7" fmla="*/ 241 h 1337"/>
                <a:gd name="T8" fmla="*/ 769 w 1090"/>
                <a:gd name="T9" fmla="*/ 21 h 1337"/>
                <a:gd name="T10" fmla="*/ 628 w 1090"/>
                <a:gd name="T11" fmla="*/ 122 h 1337"/>
                <a:gd name="T12" fmla="*/ 625 w 1090"/>
                <a:gd name="T13" fmla="*/ 122 h 1337"/>
                <a:gd name="T14" fmla="*/ 574 w 1090"/>
                <a:gd name="T15" fmla="*/ 147 h 1337"/>
                <a:gd name="T16" fmla="*/ 553 w 1090"/>
                <a:gd name="T17" fmla="*/ 321 h 1337"/>
                <a:gd name="T18" fmla="*/ 554 w 1090"/>
                <a:gd name="T19" fmla="*/ 324 h 1337"/>
                <a:gd name="T20" fmla="*/ 552 w 1090"/>
                <a:gd name="T21" fmla="*/ 327 h 1337"/>
                <a:gd name="T22" fmla="*/ 20 w 1090"/>
                <a:gd name="T23" fmla="*/ 1059 h 1337"/>
                <a:gd name="T24" fmla="*/ 292 w 1090"/>
                <a:gd name="T25" fmla="*/ 1337 h 1337"/>
                <a:gd name="T26" fmla="*/ 286 w 1090"/>
                <a:gd name="T27" fmla="*/ 1334 h 1337"/>
                <a:gd name="T28" fmla="*/ 110 w 1090"/>
                <a:gd name="T29" fmla="*/ 1215 h 1337"/>
                <a:gd name="T30" fmla="*/ 3 w 1090"/>
                <a:gd name="T31" fmla="*/ 1062 h 1337"/>
                <a:gd name="T32" fmla="*/ 0 w 1090"/>
                <a:gd name="T33" fmla="*/ 1058 h 1337"/>
                <a:gd name="T34" fmla="*/ 536 w 1090"/>
                <a:gd name="T35" fmla="*/ 320 h 1337"/>
                <a:gd name="T36" fmla="*/ 561 w 1090"/>
                <a:gd name="T37" fmla="*/ 137 h 1337"/>
                <a:gd name="T38" fmla="*/ 622 w 1090"/>
                <a:gd name="T39" fmla="*/ 106 h 1337"/>
                <a:gd name="T40" fmla="*/ 769 w 1090"/>
                <a:gd name="T41" fmla="*/ 0 h 1337"/>
                <a:gd name="T42" fmla="*/ 1090 w 1090"/>
                <a:gd name="T43" fmla="*/ 237 h 1337"/>
                <a:gd name="T44" fmla="*/ 292 w 1090"/>
                <a:gd name="T45" fmla="*/ 1337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0" h="1337">
                  <a:moveTo>
                    <a:pt x="20" y="1059"/>
                  </a:moveTo>
                  <a:cubicBezTo>
                    <a:pt x="46" y="1113"/>
                    <a:pt x="80" y="1161"/>
                    <a:pt x="122" y="1203"/>
                  </a:cubicBezTo>
                  <a:cubicBezTo>
                    <a:pt x="170" y="1251"/>
                    <a:pt x="225" y="1289"/>
                    <a:pt x="286" y="1316"/>
                  </a:cubicBezTo>
                  <a:lnTo>
                    <a:pt x="1066" y="241"/>
                  </a:lnTo>
                  <a:lnTo>
                    <a:pt x="769" y="21"/>
                  </a:lnTo>
                  <a:lnTo>
                    <a:pt x="628" y="122"/>
                  </a:lnTo>
                  <a:lnTo>
                    <a:pt x="625" y="122"/>
                  </a:lnTo>
                  <a:cubicBezTo>
                    <a:pt x="604" y="123"/>
                    <a:pt x="587" y="131"/>
                    <a:pt x="574" y="147"/>
                  </a:cubicBezTo>
                  <a:cubicBezTo>
                    <a:pt x="532" y="201"/>
                    <a:pt x="553" y="319"/>
                    <a:pt x="553" y="321"/>
                  </a:cubicBezTo>
                  <a:lnTo>
                    <a:pt x="554" y="324"/>
                  </a:lnTo>
                  <a:lnTo>
                    <a:pt x="552" y="327"/>
                  </a:lnTo>
                  <a:lnTo>
                    <a:pt x="20" y="1059"/>
                  </a:lnTo>
                  <a:close/>
                  <a:moveTo>
                    <a:pt x="292" y="1337"/>
                  </a:moveTo>
                  <a:lnTo>
                    <a:pt x="286" y="1334"/>
                  </a:lnTo>
                  <a:cubicBezTo>
                    <a:pt x="220" y="1306"/>
                    <a:pt x="161" y="1266"/>
                    <a:pt x="110" y="1215"/>
                  </a:cubicBezTo>
                  <a:cubicBezTo>
                    <a:pt x="66" y="1170"/>
                    <a:pt x="30" y="1119"/>
                    <a:pt x="3" y="1062"/>
                  </a:cubicBezTo>
                  <a:lnTo>
                    <a:pt x="0" y="1058"/>
                  </a:lnTo>
                  <a:lnTo>
                    <a:pt x="536" y="320"/>
                  </a:lnTo>
                  <a:cubicBezTo>
                    <a:pt x="533" y="299"/>
                    <a:pt x="518" y="191"/>
                    <a:pt x="561" y="137"/>
                  </a:cubicBezTo>
                  <a:cubicBezTo>
                    <a:pt x="576" y="118"/>
                    <a:pt x="597" y="107"/>
                    <a:pt x="622" y="106"/>
                  </a:cubicBezTo>
                  <a:lnTo>
                    <a:pt x="769" y="0"/>
                  </a:lnTo>
                  <a:lnTo>
                    <a:pt x="1090" y="237"/>
                  </a:lnTo>
                  <a:lnTo>
                    <a:pt x="292" y="13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EB4266B9-DC1C-47EA-B4AE-340A778EB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0025" y="7270960"/>
              <a:ext cx="330753" cy="315303"/>
            </a:xfrm>
            <a:custGeom>
              <a:avLst/>
              <a:gdLst>
                <a:gd name="connsiteX0" fmla="*/ 284925 w 330753"/>
                <a:gd name="connsiteY0" fmla="*/ 92881 h 315303"/>
                <a:gd name="connsiteX1" fmla="*/ 315281 w 330753"/>
                <a:gd name="connsiteY1" fmla="*/ 100741 h 315303"/>
                <a:gd name="connsiteX2" fmla="*/ 322155 w 330753"/>
                <a:gd name="connsiteY2" fmla="*/ 157567 h 315303"/>
                <a:gd name="connsiteX3" fmla="*/ 212948 w 330753"/>
                <a:gd name="connsiteY3" fmla="*/ 299251 h 315303"/>
                <a:gd name="connsiteX4" fmla="*/ 155671 w 330753"/>
                <a:gd name="connsiteY4" fmla="*/ 306828 h 315303"/>
                <a:gd name="connsiteX5" fmla="*/ 148034 w 330753"/>
                <a:gd name="connsiteY5" fmla="*/ 250003 h 315303"/>
                <a:gd name="connsiteX6" fmla="*/ 258005 w 330753"/>
                <a:gd name="connsiteY6" fmla="*/ 108318 h 315303"/>
                <a:gd name="connsiteX7" fmla="*/ 284925 w 330753"/>
                <a:gd name="connsiteY7" fmla="*/ 92881 h 315303"/>
                <a:gd name="connsiteX8" fmla="*/ 215898 w 330753"/>
                <a:gd name="connsiteY8" fmla="*/ 46843 h 315303"/>
                <a:gd name="connsiteX9" fmla="*/ 246255 w 330753"/>
                <a:gd name="connsiteY9" fmla="*/ 54703 h 315303"/>
                <a:gd name="connsiteX10" fmla="*/ 253892 w 330753"/>
                <a:gd name="connsiteY10" fmla="*/ 111529 h 315303"/>
                <a:gd name="connsiteX11" fmla="*/ 143921 w 330753"/>
                <a:gd name="connsiteY11" fmla="*/ 253213 h 315303"/>
                <a:gd name="connsiteX12" fmla="*/ 86645 w 330753"/>
                <a:gd name="connsiteY12" fmla="*/ 260790 h 315303"/>
                <a:gd name="connsiteX13" fmla="*/ 79771 w 330753"/>
                <a:gd name="connsiteY13" fmla="*/ 203965 h 315303"/>
                <a:gd name="connsiteX14" fmla="*/ 188978 w 330753"/>
                <a:gd name="connsiteY14" fmla="*/ 62280 h 315303"/>
                <a:gd name="connsiteX15" fmla="*/ 215898 w 330753"/>
                <a:gd name="connsiteY15" fmla="*/ 46843 h 315303"/>
                <a:gd name="connsiteX16" fmla="*/ 144657 w 330753"/>
                <a:gd name="connsiteY16" fmla="*/ 349 h 315303"/>
                <a:gd name="connsiteX17" fmla="*/ 174899 w 330753"/>
                <a:gd name="connsiteY17" fmla="*/ 7951 h 315303"/>
                <a:gd name="connsiteX18" fmla="*/ 182507 w 330753"/>
                <a:gd name="connsiteY18" fmla="*/ 64961 h 315303"/>
                <a:gd name="connsiteX19" fmla="*/ 72951 w 330753"/>
                <a:gd name="connsiteY19" fmla="*/ 207107 h 315303"/>
                <a:gd name="connsiteX20" fmla="*/ 15891 w 330753"/>
                <a:gd name="connsiteY20" fmla="*/ 214709 h 315303"/>
                <a:gd name="connsiteX21" fmla="*/ 8282 w 330753"/>
                <a:gd name="connsiteY21" fmla="*/ 157698 h 315303"/>
                <a:gd name="connsiteX22" fmla="*/ 117838 w 330753"/>
                <a:gd name="connsiteY22" fmla="*/ 15552 h 315303"/>
                <a:gd name="connsiteX23" fmla="*/ 144657 w 330753"/>
                <a:gd name="connsiteY23" fmla="*/ 349 h 315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0753" h="315303">
                  <a:moveTo>
                    <a:pt x="284925" y="92881"/>
                  </a:moveTo>
                  <a:cubicBezTo>
                    <a:pt x="295235" y="91460"/>
                    <a:pt x="306117" y="93922"/>
                    <a:pt x="315281" y="100741"/>
                  </a:cubicBezTo>
                  <a:cubicBezTo>
                    <a:pt x="332846" y="114379"/>
                    <a:pt x="335901" y="140140"/>
                    <a:pt x="322155" y="157567"/>
                  </a:cubicBezTo>
                  <a:lnTo>
                    <a:pt x="212948" y="299251"/>
                  </a:lnTo>
                  <a:cubicBezTo>
                    <a:pt x="199201" y="317436"/>
                    <a:pt x="174000" y="320466"/>
                    <a:pt x="155671" y="306828"/>
                  </a:cubicBezTo>
                  <a:cubicBezTo>
                    <a:pt x="138106" y="293190"/>
                    <a:pt x="134288" y="268187"/>
                    <a:pt x="148034" y="250003"/>
                  </a:cubicBezTo>
                  <a:lnTo>
                    <a:pt x="258005" y="108318"/>
                  </a:lnTo>
                  <a:cubicBezTo>
                    <a:pt x="264878" y="99605"/>
                    <a:pt x="274615" y="94301"/>
                    <a:pt x="284925" y="92881"/>
                  </a:cubicBezTo>
                  <a:close/>
                  <a:moveTo>
                    <a:pt x="215898" y="46843"/>
                  </a:moveTo>
                  <a:cubicBezTo>
                    <a:pt x="226208" y="45422"/>
                    <a:pt x="237091" y="47884"/>
                    <a:pt x="246255" y="54703"/>
                  </a:cubicBezTo>
                  <a:cubicBezTo>
                    <a:pt x="263820" y="68341"/>
                    <a:pt x="267638" y="94102"/>
                    <a:pt x="253892" y="111529"/>
                  </a:cubicBezTo>
                  <a:lnTo>
                    <a:pt x="143921" y="253213"/>
                  </a:lnTo>
                  <a:cubicBezTo>
                    <a:pt x="130175" y="271398"/>
                    <a:pt x="104973" y="274428"/>
                    <a:pt x="86645" y="260790"/>
                  </a:cubicBezTo>
                  <a:cubicBezTo>
                    <a:pt x="69080" y="247152"/>
                    <a:pt x="66025" y="222149"/>
                    <a:pt x="79771" y="203965"/>
                  </a:cubicBezTo>
                  <a:lnTo>
                    <a:pt x="188978" y="62280"/>
                  </a:lnTo>
                  <a:cubicBezTo>
                    <a:pt x="195851" y="53567"/>
                    <a:pt x="205588" y="48263"/>
                    <a:pt x="215898" y="46843"/>
                  </a:cubicBezTo>
                  <a:close/>
                  <a:moveTo>
                    <a:pt x="144657" y="349"/>
                  </a:moveTo>
                  <a:cubicBezTo>
                    <a:pt x="154928" y="-981"/>
                    <a:pt x="165769" y="1490"/>
                    <a:pt x="174899" y="7951"/>
                  </a:cubicBezTo>
                  <a:cubicBezTo>
                    <a:pt x="192397" y="21633"/>
                    <a:pt x="196201" y="47478"/>
                    <a:pt x="182507" y="64961"/>
                  </a:cubicBezTo>
                  <a:lnTo>
                    <a:pt x="72951" y="207107"/>
                  </a:lnTo>
                  <a:cubicBezTo>
                    <a:pt x="59256" y="225351"/>
                    <a:pt x="34150" y="228391"/>
                    <a:pt x="15891" y="214709"/>
                  </a:cubicBezTo>
                  <a:cubicBezTo>
                    <a:pt x="-1608" y="201026"/>
                    <a:pt x="-5412" y="175942"/>
                    <a:pt x="8282" y="157698"/>
                  </a:cubicBezTo>
                  <a:lnTo>
                    <a:pt x="117838" y="15552"/>
                  </a:lnTo>
                  <a:cubicBezTo>
                    <a:pt x="124686" y="6811"/>
                    <a:pt x="134386" y="1680"/>
                    <a:pt x="144657" y="3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2" name="Freeform 167">
              <a:extLst>
                <a:ext uri="{FF2B5EF4-FFF2-40B4-BE49-F238E27FC236}">
                  <a16:creationId xmlns:a16="http://schemas.microsoft.com/office/drawing/2014/main" id="{609CE8F2-D993-4AB1-8B3A-0B5A11AD16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03025" y="7262813"/>
              <a:ext cx="206375" cy="238125"/>
            </a:xfrm>
            <a:custGeom>
              <a:avLst/>
              <a:gdLst>
                <a:gd name="T0" fmla="*/ 207 w 271"/>
                <a:gd name="T1" fmla="*/ 18 h 312"/>
                <a:gd name="T2" fmla="*/ 201 w 271"/>
                <a:gd name="T3" fmla="*/ 18 h 312"/>
                <a:gd name="T4" fmla="*/ 171 w 271"/>
                <a:gd name="T5" fmla="*/ 35 h 312"/>
                <a:gd name="T6" fmla="*/ 28 w 271"/>
                <a:gd name="T7" fmla="*/ 222 h 312"/>
                <a:gd name="T8" fmla="*/ 19 w 271"/>
                <a:gd name="T9" fmla="*/ 256 h 312"/>
                <a:gd name="T10" fmla="*/ 36 w 271"/>
                <a:gd name="T11" fmla="*/ 286 h 312"/>
                <a:gd name="T12" fmla="*/ 36 w 271"/>
                <a:gd name="T13" fmla="*/ 286 h 312"/>
                <a:gd name="T14" fmla="*/ 99 w 271"/>
                <a:gd name="T15" fmla="*/ 277 h 312"/>
                <a:gd name="T16" fmla="*/ 243 w 271"/>
                <a:gd name="T17" fmla="*/ 90 h 312"/>
                <a:gd name="T18" fmla="*/ 252 w 271"/>
                <a:gd name="T19" fmla="*/ 57 h 312"/>
                <a:gd name="T20" fmla="*/ 235 w 271"/>
                <a:gd name="T21" fmla="*/ 27 h 312"/>
                <a:gd name="T22" fmla="*/ 207 w 271"/>
                <a:gd name="T23" fmla="*/ 18 h 312"/>
                <a:gd name="T24" fmla="*/ 64 w 271"/>
                <a:gd name="T25" fmla="*/ 312 h 312"/>
                <a:gd name="T26" fmla="*/ 26 w 271"/>
                <a:gd name="T27" fmla="*/ 299 h 312"/>
                <a:gd name="T28" fmla="*/ 3 w 271"/>
                <a:gd name="T29" fmla="*/ 258 h 312"/>
                <a:gd name="T30" fmla="*/ 15 w 271"/>
                <a:gd name="T31" fmla="*/ 212 h 312"/>
                <a:gd name="T32" fmla="*/ 158 w 271"/>
                <a:gd name="T33" fmla="*/ 25 h 312"/>
                <a:gd name="T34" fmla="*/ 199 w 271"/>
                <a:gd name="T35" fmla="*/ 2 h 312"/>
                <a:gd name="T36" fmla="*/ 245 w 271"/>
                <a:gd name="T37" fmla="*/ 14 h 312"/>
                <a:gd name="T38" fmla="*/ 268 w 271"/>
                <a:gd name="T39" fmla="*/ 55 h 312"/>
                <a:gd name="T40" fmla="*/ 256 w 271"/>
                <a:gd name="T41" fmla="*/ 100 h 312"/>
                <a:gd name="T42" fmla="*/ 113 w 271"/>
                <a:gd name="T43" fmla="*/ 287 h 312"/>
                <a:gd name="T44" fmla="*/ 64 w 271"/>
                <a:gd name="T45" fmla="*/ 31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1" h="312">
                  <a:moveTo>
                    <a:pt x="207" y="18"/>
                  </a:moveTo>
                  <a:cubicBezTo>
                    <a:pt x="205" y="18"/>
                    <a:pt x="203" y="18"/>
                    <a:pt x="201" y="18"/>
                  </a:cubicBezTo>
                  <a:cubicBezTo>
                    <a:pt x="189" y="20"/>
                    <a:pt x="179" y="26"/>
                    <a:pt x="171" y="35"/>
                  </a:cubicBezTo>
                  <a:lnTo>
                    <a:pt x="28" y="222"/>
                  </a:lnTo>
                  <a:cubicBezTo>
                    <a:pt x="21" y="232"/>
                    <a:pt x="17" y="244"/>
                    <a:pt x="19" y="256"/>
                  </a:cubicBezTo>
                  <a:cubicBezTo>
                    <a:pt x="21" y="268"/>
                    <a:pt x="27" y="278"/>
                    <a:pt x="36" y="286"/>
                  </a:cubicBezTo>
                  <a:lnTo>
                    <a:pt x="36" y="286"/>
                  </a:lnTo>
                  <a:cubicBezTo>
                    <a:pt x="56" y="301"/>
                    <a:pt x="84" y="297"/>
                    <a:pt x="99" y="277"/>
                  </a:cubicBezTo>
                  <a:lnTo>
                    <a:pt x="243" y="90"/>
                  </a:lnTo>
                  <a:cubicBezTo>
                    <a:pt x="250" y="81"/>
                    <a:pt x="253" y="69"/>
                    <a:pt x="252" y="57"/>
                  </a:cubicBezTo>
                  <a:cubicBezTo>
                    <a:pt x="250" y="45"/>
                    <a:pt x="244" y="34"/>
                    <a:pt x="235" y="27"/>
                  </a:cubicBezTo>
                  <a:cubicBezTo>
                    <a:pt x="227" y="21"/>
                    <a:pt x="217" y="18"/>
                    <a:pt x="207" y="18"/>
                  </a:cubicBezTo>
                  <a:close/>
                  <a:moveTo>
                    <a:pt x="64" y="312"/>
                  </a:moveTo>
                  <a:cubicBezTo>
                    <a:pt x="51" y="312"/>
                    <a:pt x="37" y="307"/>
                    <a:pt x="26" y="299"/>
                  </a:cubicBezTo>
                  <a:cubicBezTo>
                    <a:pt x="13" y="289"/>
                    <a:pt x="5" y="274"/>
                    <a:pt x="3" y="258"/>
                  </a:cubicBezTo>
                  <a:cubicBezTo>
                    <a:pt x="0" y="242"/>
                    <a:pt x="5" y="225"/>
                    <a:pt x="15" y="212"/>
                  </a:cubicBezTo>
                  <a:lnTo>
                    <a:pt x="158" y="25"/>
                  </a:lnTo>
                  <a:cubicBezTo>
                    <a:pt x="168" y="12"/>
                    <a:pt x="183" y="4"/>
                    <a:pt x="199" y="2"/>
                  </a:cubicBezTo>
                  <a:cubicBezTo>
                    <a:pt x="216" y="0"/>
                    <a:pt x="232" y="4"/>
                    <a:pt x="245" y="14"/>
                  </a:cubicBezTo>
                  <a:cubicBezTo>
                    <a:pt x="258" y="24"/>
                    <a:pt x="266" y="38"/>
                    <a:pt x="268" y="55"/>
                  </a:cubicBezTo>
                  <a:cubicBezTo>
                    <a:pt x="271" y="71"/>
                    <a:pt x="266" y="87"/>
                    <a:pt x="256" y="100"/>
                  </a:cubicBezTo>
                  <a:lnTo>
                    <a:pt x="113" y="287"/>
                  </a:lnTo>
                  <a:cubicBezTo>
                    <a:pt x="101" y="303"/>
                    <a:pt x="82" y="312"/>
                    <a:pt x="64" y="3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3" name="Freeform 169">
              <a:extLst>
                <a:ext uri="{FF2B5EF4-FFF2-40B4-BE49-F238E27FC236}">
                  <a16:creationId xmlns:a16="http://schemas.microsoft.com/office/drawing/2014/main" id="{D8A83C07-EDBE-4654-8A59-A880D1191D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68113" y="7305675"/>
              <a:ext cx="215900" cy="241300"/>
            </a:xfrm>
            <a:custGeom>
              <a:avLst/>
              <a:gdLst>
                <a:gd name="T0" fmla="*/ 42 w 283"/>
                <a:gd name="T1" fmla="*/ 292 h 318"/>
                <a:gd name="T2" fmla="*/ 106 w 283"/>
                <a:gd name="T3" fmla="*/ 284 h 318"/>
                <a:gd name="T4" fmla="*/ 249 w 283"/>
                <a:gd name="T5" fmla="*/ 97 h 318"/>
                <a:gd name="T6" fmla="*/ 241 w 283"/>
                <a:gd name="T7" fmla="*/ 34 h 318"/>
                <a:gd name="T8" fmla="*/ 178 w 283"/>
                <a:gd name="T9" fmla="*/ 42 h 318"/>
                <a:gd name="T10" fmla="*/ 34 w 283"/>
                <a:gd name="T11" fmla="*/ 229 h 318"/>
                <a:gd name="T12" fmla="*/ 42 w 283"/>
                <a:gd name="T13" fmla="*/ 292 h 318"/>
                <a:gd name="T14" fmla="*/ 70 w 283"/>
                <a:gd name="T15" fmla="*/ 318 h 318"/>
                <a:gd name="T16" fmla="*/ 32 w 283"/>
                <a:gd name="T17" fmla="*/ 306 h 318"/>
                <a:gd name="T18" fmla="*/ 32 w 283"/>
                <a:gd name="T19" fmla="*/ 306 h 318"/>
                <a:gd name="T20" fmla="*/ 21 w 283"/>
                <a:gd name="T21" fmla="*/ 219 h 318"/>
                <a:gd name="T22" fmla="*/ 164 w 283"/>
                <a:gd name="T23" fmla="*/ 32 h 318"/>
                <a:gd name="T24" fmla="*/ 251 w 283"/>
                <a:gd name="T25" fmla="*/ 21 h 318"/>
                <a:gd name="T26" fmla="*/ 262 w 283"/>
                <a:gd name="T27" fmla="*/ 107 h 318"/>
                <a:gd name="T28" fmla="*/ 119 w 283"/>
                <a:gd name="T29" fmla="*/ 294 h 318"/>
                <a:gd name="T30" fmla="*/ 70 w 283"/>
                <a:gd name="T3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3" h="318">
                  <a:moveTo>
                    <a:pt x="42" y="292"/>
                  </a:moveTo>
                  <a:cubicBezTo>
                    <a:pt x="62" y="308"/>
                    <a:pt x="91" y="304"/>
                    <a:pt x="106" y="284"/>
                  </a:cubicBezTo>
                  <a:lnTo>
                    <a:pt x="249" y="97"/>
                  </a:lnTo>
                  <a:cubicBezTo>
                    <a:pt x="264" y="77"/>
                    <a:pt x="261" y="49"/>
                    <a:pt x="241" y="34"/>
                  </a:cubicBezTo>
                  <a:cubicBezTo>
                    <a:pt x="221" y="19"/>
                    <a:pt x="193" y="23"/>
                    <a:pt x="178" y="42"/>
                  </a:cubicBezTo>
                  <a:lnTo>
                    <a:pt x="34" y="229"/>
                  </a:lnTo>
                  <a:cubicBezTo>
                    <a:pt x="19" y="249"/>
                    <a:pt x="23" y="277"/>
                    <a:pt x="42" y="292"/>
                  </a:cubicBezTo>
                  <a:close/>
                  <a:moveTo>
                    <a:pt x="70" y="318"/>
                  </a:moveTo>
                  <a:cubicBezTo>
                    <a:pt x="57" y="318"/>
                    <a:pt x="43" y="314"/>
                    <a:pt x="32" y="306"/>
                  </a:cubicBezTo>
                  <a:lnTo>
                    <a:pt x="32" y="306"/>
                  </a:lnTo>
                  <a:cubicBezTo>
                    <a:pt x="5" y="285"/>
                    <a:pt x="0" y="246"/>
                    <a:pt x="21" y="219"/>
                  </a:cubicBezTo>
                  <a:lnTo>
                    <a:pt x="164" y="32"/>
                  </a:lnTo>
                  <a:cubicBezTo>
                    <a:pt x="185" y="5"/>
                    <a:pt x="224" y="0"/>
                    <a:pt x="251" y="21"/>
                  </a:cubicBezTo>
                  <a:cubicBezTo>
                    <a:pt x="278" y="41"/>
                    <a:pt x="283" y="80"/>
                    <a:pt x="262" y="107"/>
                  </a:cubicBezTo>
                  <a:lnTo>
                    <a:pt x="119" y="294"/>
                  </a:lnTo>
                  <a:cubicBezTo>
                    <a:pt x="107" y="310"/>
                    <a:pt x="88" y="318"/>
                    <a:pt x="70" y="3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4" name="Freeform 171">
              <a:extLst>
                <a:ext uri="{FF2B5EF4-FFF2-40B4-BE49-F238E27FC236}">
                  <a16:creationId xmlns:a16="http://schemas.microsoft.com/office/drawing/2014/main" id="{93AB8E0D-0AD5-4305-AF28-9AF177724E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637963" y="7350125"/>
              <a:ext cx="215900" cy="242888"/>
            </a:xfrm>
            <a:custGeom>
              <a:avLst/>
              <a:gdLst>
                <a:gd name="T0" fmla="*/ 42 w 283"/>
                <a:gd name="T1" fmla="*/ 293 h 318"/>
                <a:gd name="T2" fmla="*/ 75 w 283"/>
                <a:gd name="T3" fmla="*/ 301 h 318"/>
                <a:gd name="T4" fmla="*/ 105 w 283"/>
                <a:gd name="T5" fmla="*/ 284 h 318"/>
                <a:gd name="T6" fmla="*/ 249 w 283"/>
                <a:gd name="T7" fmla="*/ 97 h 318"/>
                <a:gd name="T8" fmla="*/ 241 w 283"/>
                <a:gd name="T9" fmla="*/ 34 h 318"/>
                <a:gd name="T10" fmla="*/ 177 w 283"/>
                <a:gd name="T11" fmla="*/ 42 h 318"/>
                <a:gd name="T12" fmla="*/ 34 w 283"/>
                <a:gd name="T13" fmla="*/ 229 h 318"/>
                <a:gd name="T14" fmla="*/ 42 w 283"/>
                <a:gd name="T15" fmla="*/ 293 h 318"/>
                <a:gd name="T16" fmla="*/ 70 w 283"/>
                <a:gd name="T17" fmla="*/ 318 h 318"/>
                <a:gd name="T18" fmla="*/ 32 w 283"/>
                <a:gd name="T19" fmla="*/ 306 h 318"/>
                <a:gd name="T20" fmla="*/ 21 w 283"/>
                <a:gd name="T21" fmla="*/ 219 h 318"/>
                <a:gd name="T22" fmla="*/ 164 w 283"/>
                <a:gd name="T23" fmla="*/ 32 h 318"/>
                <a:gd name="T24" fmla="*/ 251 w 283"/>
                <a:gd name="T25" fmla="*/ 21 h 318"/>
                <a:gd name="T26" fmla="*/ 262 w 283"/>
                <a:gd name="T27" fmla="*/ 107 h 318"/>
                <a:gd name="T28" fmla="*/ 119 w 283"/>
                <a:gd name="T29" fmla="*/ 294 h 318"/>
                <a:gd name="T30" fmla="*/ 70 w 283"/>
                <a:gd name="T3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3" h="318">
                  <a:moveTo>
                    <a:pt x="42" y="293"/>
                  </a:moveTo>
                  <a:cubicBezTo>
                    <a:pt x="52" y="300"/>
                    <a:pt x="64" y="303"/>
                    <a:pt x="75" y="301"/>
                  </a:cubicBezTo>
                  <a:cubicBezTo>
                    <a:pt x="87" y="300"/>
                    <a:pt x="98" y="294"/>
                    <a:pt x="105" y="284"/>
                  </a:cubicBezTo>
                  <a:lnTo>
                    <a:pt x="249" y="97"/>
                  </a:lnTo>
                  <a:cubicBezTo>
                    <a:pt x="264" y="77"/>
                    <a:pt x="260" y="49"/>
                    <a:pt x="241" y="34"/>
                  </a:cubicBezTo>
                  <a:cubicBezTo>
                    <a:pt x="221" y="19"/>
                    <a:pt x="192" y="23"/>
                    <a:pt x="177" y="42"/>
                  </a:cubicBezTo>
                  <a:lnTo>
                    <a:pt x="34" y="229"/>
                  </a:lnTo>
                  <a:cubicBezTo>
                    <a:pt x="19" y="249"/>
                    <a:pt x="22" y="277"/>
                    <a:pt x="42" y="293"/>
                  </a:cubicBezTo>
                  <a:close/>
                  <a:moveTo>
                    <a:pt x="70" y="318"/>
                  </a:moveTo>
                  <a:cubicBezTo>
                    <a:pt x="56" y="318"/>
                    <a:pt x="43" y="314"/>
                    <a:pt x="32" y="306"/>
                  </a:cubicBezTo>
                  <a:cubicBezTo>
                    <a:pt x="5" y="285"/>
                    <a:pt x="0" y="246"/>
                    <a:pt x="21" y="219"/>
                  </a:cubicBezTo>
                  <a:lnTo>
                    <a:pt x="164" y="32"/>
                  </a:lnTo>
                  <a:cubicBezTo>
                    <a:pt x="185" y="5"/>
                    <a:pt x="224" y="0"/>
                    <a:pt x="251" y="21"/>
                  </a:cubicBezTo>
                  <a:cubicBezTo>
                    <a:pt x="278" y="41"/>
                    <a:pt x="283" y="80"/>
                    <a:pt x="262" y="107"/>
                  </a:cubicBezTo>
                  <a:lnTo>
                    <a:pt x="119" y="294"/>
                  </a:lnTo>
                  <a:cubicBezTo>
                    <a:pt x="106" y="310"/>
                    <a:pt x="88" y="318"/>
                    <a:pt x="70" y="3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5" name="Freeform 172">
              <a:extLst>
                <a:ext uri="{FF2B5EF4-FFF2-40B4-BE49-F238E27FC236}">
                  <a16:creationId xmlns:a16="http://schemas.microsoft.com/office/drawing/2014/main" id="{9DF5321E-11BD-472A-B50F-3B8236562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7813" y="7399338"/>
              <a:ext cx="201613" cy="234950"/>
            </a:xfrm>
            <a:custGeom>
              <a:avLst/>
              <a:gdLst>
                <a:gd name="T0" fmla="*/ 28 w 264"/>
                <a:gd name="T1" fmla="*/ 290 h 308"/>
                <a:gd name="T2" fmla="*/ 28 w 264"/>
                <a:gd name="T3" fmla="*/ 290 h 308"/>
                <a:gd name="T4" fmla="*/ 18 w 264"/>
                <a:gd name="T5" fmla="*/ 215 h 308"/>
                <a:gd name="T6" fmla="*/ 162 w 264"/>
                <a:gd name="T7" fmla="*/ 28 h 308"/>
                <a:gd name="T8" fmla="*/ 237 w 264"/>
                <a:gd name="T9" fmla="*/ 18 h 308"/>
                <a:gd name="T10" fmla="*/ 246 w 264"/>
                <a:gd name="T11" fmla="*/ 93 h 308"/>
                <a:gd name="T12" fmla="*/ 103 w 264"/>
                <a:gd name="T13" fmla="*/ 280 h 308"/>
                <a:gd name="T14" fmla="*/ 28 w 264"/>
                <a:gd name="T15" fmla="*/ 29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4" h="308">
                  <a:moveTo>
                    <a:pt x="28" y="290"/>
                  </a:moveTo>
                  <a:lnTo>
                    <a:pt x="28" y="290"/>
                  </a:lnTo>
                  <a:cubicBezTo>
                    <a:pt x="5" y="272"/>
                    <a:pt x="0" y="239"/>
                    <a:pt x="18" y="215"/>
                  </a:cubicBezTo>
                  <a:lnTo>
                    <a:pt x="162" y="28"/>
                  </a:lnTo>
                  <a:cubicBezTo>
                    <a:pt x="180" y="5"/>
                    <a:pt x="213" y="0"/>
                    <a:pt x="237" y="18"/>
                  </a:cubicBezTo>
                  <a:cubicBezTo>
                    <a:pt x="260" y="36"/>
                    <a:pt x="264" y="70"/>
                    <a:pt x="246" y="93"/>
                  </a:cubicBezTo>
                  <a:lnTo>
                    <a:pt x="103" y="280"/>
                  </a:lnTo>
                  <a:cubicBezTo>
                    <a:pt x="85" y="304"/>
                    <a:pt x="51" y="308"/>
                    <a:pt x="28" y="2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6" name="Freeform 173">
              <a:extLst>
                <a:ext uri="{FF2B5EF4-FFF2-40B4-BE49-F238E27FC236}">
                  <a16:creationId xmlns:a16="http://schemas.microsoft.com/office/drawing/2014/main" id="{BDD18EE4-BD2B-4825-BF5B-E89702E0CC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01463" y="7392988"/>
              <a:ext cx="214313" cy="242888"/>
            </a:xfrm>
            <a:custGeom>
              <a:avLst/>
              <a:gdLst>
                <a:gd name="T0" fmla="*/ 213 w 283"/>
                <a:gd name="T1" fmla="*/ 25 h 318"/>
                <a:gd name="T2" fmla="*/ 207 w 283"/>
                <a:gd name="T3" fmla="*/ 25 h 318"/>
                <a:gd name="T4" fmla="*/ 177 w 283"/>
                <a:gd name="T5" fmla="*/ 42 h 318"/>
                <a:gd name="T6" fmla="*/ 34 w 283"/>
                <a:gd name="T7" fmla="*/ 229 h 318"/>
                <a:gd name="T8" fmla="*/ 42 w 283"/>
                <a:gd name="T9" fmla="*/ 293 h 318"/>
                <a:gd name="T10" fmla="*/ 105 w 283"/>
                <a:gd name="T11" fmla="*/ 284 h 318"/>
                <a:gd name="T12" fmla="*/ 249 w 283"/>
                <a:gd name="T13" fmla="*/ 97 h 318"/>
                <a:gd name="T14" fmla="*/ 240 w 283"/>
                <a:gd name="T15" fmla="*/ 34 h 318"/>
                <a:gd name="T16" fmla="*/ 213 w 283"/>
                <a:gd name="T17" fmla="*/ 25 h 318"/>
                <a:gd name="T18" fmla="*/ 69 w 283"/>
                <a:gd name="T19" fmla="*/ 318 h 318"/>
                <a:gd name="T20" fmla="*/ 32 w 283"/>
                <a:gd name="T21" fmla="*/ 306 h 318"/>
                <a:gd name="T22" fmla="*/ 21 w 283"/>
                <a:gd name="T23" fmla="*/ 219 h 318"/>
                <a:gd name="T24" fmla="*/ 164 w 283"/>
                <a:gd name="T25" fmla="*/ 32 h 318"/>
                <a:gd name="T26" fmla="*/ 251 w 283"/>
                <a:gd name="T27" fmla="*/ 21 h 318"/>
                <a:gd name="T28" fmla="*/ 262 w 283"/>
                <a:gd name="T29" fmla="*/ 107 h 318"/>
                <a:gd name="T30" fmla="*/ 119 w 283"/>
                <a:gd name="T31" fmla="*/ 294 h 318"/>
                <a:gd name="T32" fmla="*/ 69 w 283"/>
                <a:gd name="T33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318">
                  <a:moveTo>
                    <a:pt x="213" y="25"/>
                  </a:moveTo>
                  <a:cubicBezTo>
                    <a:pt x="211" y="25"/>
                    <a:pt x="209" y="25"/>
                    <a:pt x="207" y="25"/>
                  </a:cubicBezTo>
                  <a:cubicBezTo>
                    <a:pt x="195" y="27"/>
                    <a:pt x="185" y="33"/>
                    <a:pt x="177" y="42"/>
                  </a:cubicBezTo>
                  <a:lnTo>
                    <a:pt x="34" y="229"/>
                  </a:lnTo>
                  <a:cubicBezTo>
                    <a:pt x="19" y="249"/>
                    <a:pt x="22" y="277"/>
                    <a:pt x="42" y="293"/>
                  </a:cubicBezTo>
                  <a:cubicBezTo>
                    <a:pt x="62" y="308"/>
                    <a:pt x="90" y="304"/>
                    <a:pt x="105" y="284"/>
                  </a:cubicBezTo>
                  <a:lnTo>
                    <a:pt x="249" y="97"/>
                  </a:lnTo>
                  <a:cubicBezTo>
                    <a:pt x="264" y="77"/>
                    <a:pt x="260" y="49"/>
                    <a:pt x="240" y="34"/>
                  </a:cubicBezTo>
                  <a:cubicBezTo>
                    <a:pt x="233" y="28"/>
                    <a:pt x="223" y="25"/>
                    <a:pt x="213" y="25"/>
                  </a:cubicBezTo>
                  <a:close/>
                  <a:moveTo>
                    <a:pt x="69" y="318"/>
                  </a:moveTo>
                  <a:cubicBezTo>
                    <a:pt x="56" y="318"/>
                    <a:pt x="43" y="314"/>
                    <a:pt x="32" y="306"/>
                  </a:cubicBezTo>
                  <a:cubicBezTo>
                    <a:pt x="5" y="285"/>
                    <a:pt x="0" y="246"/>
                    <a:pt x="21" y="219"/>
                  </a:cubicBezTo>
                  <a:lnTo>
                    <a:pt x="164" y="32"/>
                  </a:lnTo>
                  <a:cubicBezTo>
                    <a:pt x="185" y="5"/>
                    <a:pt x="224" y="0"/>
                    <a:pt x="251" y="21"/>
                  </a:cubicBezTo>
                  <a:cubicBezTo>
                    <a:pt x="278" y="41"/>
                    <a:pt x="283" y="80"/>
                    <a:pt x="262" y="107"/>
                  </a:cubicBezTo>
                  <a:lnTo>
                    <a:pt x="119" y="294"/>
                  </a:lnTo>
                  <a:cubicBezTo>
                    <a:pt x="106" y="310"/>
                    <a:pt x="88" y="318"/>
                    <a:pt x="69" y="3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7" name="Freeform 174">
              <a:extLst>
                <a:ext uri="{FF2B5EF4-FFF2-40B4-BE49-F238E27FC236}">
                  <a16:creationId xmlns:a16="http://schemas.microsoft.com/office/drawing/2014/main" id="{8C5A3F02-BFD8-4CE0-9907-8DE32AEEF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3813" y="7329488"/>
              <a:ext cx="296863" cy="214313"/>
            </a:xfrm>
            <a:custGeom>
              <a:avLst/>
              <a:gdLst>
                <a:gd name="T0" fmla="*/ 19 w 390"/>
                <a:gd name="T1" fmla="*/ 264 h 282"/>
                <a:gd name="T2" fmla="*/ 74 w 390"/>
                <a:gd name="T3" fmla="*/ 27 h 282"/>
                <a:gd name="T4" fmla="*/ 193 w 390"/>
                <a:gd name="T5" fmla="*/ 8 h 282"/>
                <a:gd name="T6" fmla="*/ 262 w 390"/>
                <a:gd name="T7" fmla="*/ 27 h 282"/>
                <a:gd name="T8" fmla="*/ 309 w 390"/>
                <a:gd name="T9" fmla="*/ 134 h 282"/>
                <a:gd name="T10" fmla="*/ 203 w 390"/>
                <a:gd name="T11" fmla="*/ 155 h 282"/>
                <a:gd name="T12" fmla="*/ 188 w 390"/>
                <a:gd name="T13" fmla="*/ 157 h 282"/>
                <a:gd name="T14" fmla="*/ 176 w 390"/>
                <a:gd name="T15" fmla="*/ 177 h 282"/>
                <a:gd name="T16" fmla="*/ 177 w 390"/>
                <a:gd name="T17" fmla="*/ 234 h 282"/>
                <a:gd name="T18" fmla="*/ 178 w 390"/>
                <a:gd name="T19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0" h="282">
                  <a:moveTo>
                    <a:pt x="19" y="264"/>
                  </a:moveTo>
                  <a:cubicBezTo>
                    <a:pt x="0" y="157"/>
                    <a:pt x="21" y="61"/>
                    <a:pt x="74" y="27"/>
                  </a:cubicBezTo>
                  <a:cubicBezTo>
                    <a:pt x="115" y="0"/>
                    <a:pt x="181" y="7"/>
                    <a:pt x="193" y="8"/>
                  </a:cubicBezTo>
                  <a:cubicBezTo>
                    <a:pt x="224" y="11"/>
                    <a:pt x="248" y="21"/>
                    <a:pt x="262" y="27"/>
                  </a:cubicBezTo>
                  <a:cubicBezTo>
                    <a:pt x="304" y="44"/>
                    <a:pt x="390" y="101"/>
                    <a:pt x="309" y="134"/>
                  </a:cubicBezTo>
                  <a:cubicBezTo>
                    <a:pt x="276" y="148"/>
                    <a:pt x="239" y="153"/>
                    <a:pt x="203" y="155"/>
                  </a:cubicBezTo>
                  <a:cubicBezTo>
                    <a:pt x="198" y="155"/>
                    <a:pt x="193" y="155"/>
                    <a:pt x="188" y="157"/>
                  </a:cubicBezTo>
                  <a:cubicBezTo>
                    <a:pt x="181" y="161"/>
                    <a:pt x="177" y="169"/>
                    <a:pt x="176" y="177"/>
                  </a:cubicBezTo>
                  <a:cubicBezTo>
                    <a:pt x="174" y="194"/>
                    <a:pt x="177" y="216"/>
                    <a:pt x="177" y="234"/>
                  </a:cubicBezTo>
                  <a:cubicBezTo>
                    <a:pt x="177" y="246"/>
                    <a:pt x="179" y="262"/>
                    <a:pt x="178" y="28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8" name="Freeform 175">
              <a:extLst>
                <a:ext uri="{FF2B5EF4-FFF2-40B4-BE49-F238E27FC236}">
                  <a16:creationId xmlns:a16="http://schemas.microsoft.com/office/drawing/2014/main" id="{107B1E8F-886E-4C7A-B2DA-0D5470786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7463" y="7324725"/>
              <a:ext cx="274638" cy="225425"/>
            </a:xfrm>
            <a:custGeom>
              <a:avLst/>
              <a:gdLst>
                <a:gd name="T0" fmla="*/ 187 w 360"/>
                <a:gd name="T1" fmla="*/ 296 h 296"/>
                <a:gd name="T2" fmla="*/ 186 w 360"/>
                <a:gd name="T3" fmla="*/ 296 h 296"/>
                <a:gd name="T4" fmla="*/ 178 w 360"/>
                <a:gd name="T5" fmla="*/ 287 h 296"/>
                <a:gd name="T6" fmla="*/ 178 w 360"/>
                <a:gd name="T7" fmla="*/ 251 h 296"/>
                <a:gd name="T8" fmla="*/ 178 w 360"/>
                <a:gd name="T9" fmla="*/ 239 h 296"/>
                <a:gd name="T10" fmla="*/ 177 w 360"/>
                <a:gd name="T11" fmla="*/ 219 h 296"/>
                <a:gd name="T12" fmla="*/ 177 w 360"/>
                <a:gd name="T13" fmla="*/ 180 h 296"/>
                <a:gd name="T14" fmla="*/ 194 w 360"/>
                <a:gd name="T15" fmla="*/ 155 h 296"/>
                <a:gd name="T16" fmla="*/ 212 w 360"/>
                <a:gd name="T17" fmla="*/ 151 h 296"/>
                <a:gd name="T18" fmla="*/ 315 w 360"/>
                <a:gd name="T19" fmla="*/ 132 h 296"/>
                <a:gd name="T20" fmla="*/ 343 w 360"/>
                <a:gd name="T21" fmla="*/ 105 h 296"/>
                <a:gd name="T22" fmla="*/ 268 w 360"/>
                <a:gd name="T23" fmla="*/ 39 h 296"/>
                <a:gd name="T24" fmla="*/ 201 w 360"/>
                <a:gd name="T25" fmla="*/ 21 h 296"/>
                <a:gd name="T26" fmla="*/ 88 w 360"/>
                <a:gd name="T27" fmla="*/ 39 h 296"/>
                <a:gd name="T28" fmla="*/ 36 w 360"/>
                <a:gd name="T29" fmla="*/ 268 h 296"/>
                <a:gd name="T30" fmla="*/ 29 w 360"/>
                <a:gd name="T31" fmla="*/ 278 h 296"/>
                <a:gd name="T32" fmla="*/ 20 w 360"/>
                <a:gd name="T33" fmla="*/ 271 h 296"/>
                <a:gd name="T34" fmla="*/ 79 w 360"/>
                <a:gd name="T35" fmla="*/ 25 h 296"/>
                <a:gd name="T36" fmla="*/ 202 w 360"/>
                <a:gd name="T37" fmla="*/ 5 h 296"/>
                <a:gd name="T38" fmla="*/ 273 w 360"/>
                <a:gd name="T39" fmla="*/ 24 h 296"/>
                <a:gd name="T40" fmla="*/ 360 w 360"/>
                <a:gd name="T41" fmla="*/ 104 h 296"/>
                <a:gd name="T42" fmla="*/ 321 w 360"/>
                <a:gd name="T43" fmla="*/ 147 h 296"/>
                <a:gd name="T44" fmla="*/ 212 w 360"/>
                <a:gd name="T45" fmla="*/ 168 h 296"/>
                <a:gd name="T46" fmla="*/ 201 w 360"/>
                <a:gd name="T47" fmla="*/ 170 h 296"/>
                <a:gd name="T48" fmla="*/ 193 w 360"/>
                <a:gd name="T49" fmla="*/ 183 h 296"/>
                <a:gd name="T50" fmla="*/ 194 w 360"/>
                <a:gd name="T51" fmla="*/ 218 h 296"/>
                <a:gd name="T52" fmla="*/ 195 w 360"/>
                <a:gd name="T53" fmla="*/ 239 h 296"/>
                <a:gd name="T54" fmla="*/ 195 w 360"/>
                <a:gd name="T55" fmla="*/ 251 h 296"/>
                <a:gd name="T56" fmla="*/ 195 w 360"/>
                <a:gd name="T57" fmla="*/ 288 h 296"/>
                <a:gd name="T58" fmla="*/ 187 w 360"/>
                <a:gd name="T59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0" h="296">
                  <a:moveTo>
                    <a:pt x="187" y="296"/>
                  </a:moveTo>
                  <a:cubicBezTo>
                    <a:pt x="186" y="296"/>
                    <a:pt x="186" y="296"/>
                    <a:pt x="186" y="296"/>
                  </a:cubicBezTo>
                  <a:cubicBezTo>
                    <a:pt x="181" y="295"/>
                    <a:pt x="178" y="291"/>
                    <a:pt x="178" y="287"/>
                  </a:cubicBezTo>
                  <a:cubicBezTo>
                    <a:pt x="180" y="273"/>
                    <a:pt x="179" y="261"/>
                    <a:pt x="178" y="251"/>
                  </a:cubicBezTo>
                  <a:cubicBezTo>
                    <a:pt x="178" y="247"/>
                    <a:pt x="178" y="243"/>
                    <a:pt x="178" y="239"/>
                  </a:cubicBezTo>
                  <a:cubicBezTo>
                    <a:pt x="178" y="233"/>
                    <a:pt x="177" y="226"/>
                    <a:pt x="177" y="219"/>
                  </a:cubicBezTo>
                  <a:cubicBezTo>
                    <a:pt x="176" y="206"/>
                    <a:pt x="175" y="193"/>
                    <a:pt x="177" y="180"/>
                  </a:cubicBezTo>
                  <a:cubicBezTo>
                    <a:pt x="178" y="169"/>
                    <a:pt x="185" y="159"/>
                    <a:pt x="194" y="155"/>
                  </a:cubicBezTo>
                  <a:cubicBezTo>
                    <a:pt x="200" y="152"/>
                    <a:pt x="206" y="152"/>
                    <a:pt x="212" y="151"/>
                  </a:cubicBezTo>
                  <a:cubicBezTo>
                    <a:pt x="241" y="150"/>
                    <a:pt x="280" y="146"/>
                    <a:pt x="315" y="132"/>
                  </a:cubicBezTo>
                  <a:cubicBezTo>
                    <a:pt x="334" y="124"/>
                    <a:pt x="343" y="115"/>
                    <a:pt x="343" y="105"/>
                  </a:cubicBezTo>
                  <a:cubicBezTo>
                    <a:pt x="343" y="82"/>
                    <a:pt x="300" y="52"/>
                    <a:pt x="268" y="39"/>
                  </a:cubicBezTo>
                  <a:cubicBezTo>
                    <a:pt x="253" y="33"/>
                    <a:pt x="231" y="24"/>
                    <a:pt x="201" y="21"/>
                  </a:cubicBezTo>
                  <a:cubicBezTo>
                    <a:pt x="153" y="16"/>
                    <a:pt x="112" y="23"/>
                    <a:pt x="88" y="39"/>
                  </a:cubicBezTo>
                  <a:cubicBezTo>
                    <a:pt x="39" y="70"/>
                    <a:pt x="18" y="163"/>
                    <a:pt x="36" y="268"/>
                  </a:cubicBezTo>
                  <a:cubicBezTo>
                    <a:pt x="37" y="273"/>
                    <a:pt x="34" y="277"/>
                    <a:pt x="29" y="278"/>
                  </a:cubicBezTo>
                  <a:cubicBezTo>
                    <a:pt x="25" y="278"/>
                    <a:pt x="20" y="275"/>
                    <a:pt x="20" y="271"/>
                  </a:cubicBezTo>
                  <a:cubicBezTo>
                    <a:pt x="0" y="157"/>
                    <a:pt x="23" y="61"/>
                    <a:pt x="79" y="25"/>
                  </a:cubicBezTo>
                  <a:cubicBezTo>
                    <a:pt x="116" y="0"/>
                    <a:pt x="172" y="2"/>
                    <a:pt x="202" y="5"/>
                  </a:cubicBezTo>
                  <a:cubicBezTo>
                    <a:pt x="235" y="8"/>
                    <a:pt x="259" y="18"/>
                    <a:pt x="273" y="24"/>
                  </a:cubicBezTo>
                  <a:cubicBezTo>
                    <a:pt x="298" y="34"/>
                    <a:pt x="360" y="67"/>
                    <a:pt x="360" y="104"/>
                  </a:cubicBezTo>
                  <a:cubicBezTo>
                    <a:pt x="360" y="122"/>
                    <a:pt x="347" y="136"/>
                    <a:pt x="321" y="147"/>
                  </a:cubicBezTo>
                  <a:cubicBezTo>
                    <a:pt x="284" y="163"/>
                    <a:pt x="244" y="166"/>
                    <a:pt x="212" y="168"/>
                  </a:cubicBezTo>
                  <a:cubicBezTo>
                    <a:pt x="208" y="168"/>
                    <a:pt x="204" y="168"/>
                    <a:pt x="201" y="170"/>
                  </a:cubicBezTo>
                  <a:cubicBezTo>
                    <a:pt x="196" y="172"/>
                    <a:pt x="194" y="178"/>
                    <a:pt x="193" y="183"/>
                  </a:cubicBezTo>
                  <a:cubicBezTo>
                    <a:pt x="192" y="193"/>
                    <a:pt x="193" y="206"/>
                    <a:pt x="194" y="218"/>
                  </a:cubicBezTo>
                  <a:cubicBezTo>
                    <a:pt x="194" y="225"/>
                    <a:pt x="194" y="232"/>
                    <a:pt x="195" y="239"/>
                  </a:cubicBezTo>
                  <a:cubicBezTo>
                    <a:pt x="195" y="242"/>
                    <a:pt x="195" y="246"/>
                    <a:pt x="195" y="251"/>
                  </a:cubicBezTo>
                  <a:cubicBezTo>
                    <a:pt x="196" y="261"/>
                    <a:pt x="196" y="273"/>
                    <a:pt x="195" y="288"/>
                  </a:cubicBezTo>
                  <a:cubicBezTo>
                    <a:pt x="195" y="292"/>
                    <a:pt x="191" y="296"/>
                    <a:pt x="187" y="2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9" name="Freeform 176">
              <a:extLst>
                <a:ext uri="{FF2B5EF4-FFF2-40B4-BE49-F238E27FC236}">
                  <a16:creationId xmlns:a16="http://schemas.microsoft.com/office/drawing/2014/main" id="{5FD7A087-CD0B-492C-A867-118031D2F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9400" y="8070850"/>
              <a:ext cx="862013" cy="747713"/>
            </a:xfrm>
            <a:custGeom>
              <a:avLst/>
              <a:gdLst>
                <a:gd name="T0" fmla="*/ 253 w 1133"/>
                <a:gd name="T1" fmla="*/ 539 h 983"/>
                <a:gd name="T2" fmla="*/ 814 w 1133"/>
                <a:gd name="T3" fmla="*/ 10 h 983"/>
                <a:gd name="T4" fmla="*/ 843 w 1133"/>
                <a:gd name="T5" fmla="*/ 12 h 983"/>
                <a:gd name="T6" fmla="*/ 1133 w 1133"/>
                <a:gd name="T7" fmla="*/ 268 h 983"/>
                <a:gd name="T8" fmla="*/ 480 w 1133"/>
                <a:gd name="T9" fmla="*/ 983 h 983"/>
                <a:gd name="T10" fmla="*/ 253 w 1133"/>
                <a:gd name="T11" fmla="*/ 539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33" h="983">
                  <a:moveTo>
                    <a:pt x="253" y="539"/>
                  </a:moveTo>
                  <a:cubicBezTo>
                    <a:pt x="253" y="539"/>
                    <a:pt x="518" y="387"/>
                    <a:pt x="814" y="10"/>
                  </a:cubicBezTo>
                  <a:cubicBezTo>
                    <a:pt x="822" y="0"/>
                    <a:pt x="836" y="1"/>
                    <a:pt x="843" y="12"/>
                  </a:cubicBezTo>
                  <a:cubicBezTo>
                    <a:pt x="877" y="70"/>
                    <a:pt x="984" y="230"/>
                    <a:pt x="1133" y="268"/>
                  </a:cubicBezTo>
                  <a:lnTo>
                    <a:pt x="480" y="983"/>
                  </a:lnTo>
                  <a:cubicBezTo>
                    <a:pt x="480" y="983"/>
                    <a:pt x="0" y="943"/>
                    <a:pt x="253" y="5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0" name="Freeform 177">
              <a:extLst>
                <a:ext uri="{FF2B5EF4-FFF2-40B4-BE49-F238E27FC236}">
                  <a16:creationId xmlns:a16="http://schemas.microsoft.com/office/drawing/2014/main" id="{136A688F-7F31-4F4C-870B-62D801A74B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55288" y="8066088"/>
              <a:ext cx="758825" cy="758825"/>
            </a:xfrm>
            <a:custGeom>
              <a:avLst/>
              <a:gdLst>
                <a:gd name="T0" fmla="*/ 107 w 997"/>
                <a:gd name="T1" fmla="*/ 552 h 998"/>
                <a:gd name="T2" fmla="*/ 54 w 997"/>
                <a:gd name="T3" fmla="*/ 834 h 998"/>
                <a:gd name="T4" fmla="*/ 325 w 997"/>
                <a:gd name="T5" fmla="*/ 980 h 998"/>
                <a:gd name="T6" fmla="*/ 966 w 997"/>
                <a:gd name="T7" fmla="*/ 279 h 998"/>
                <a:gd name="T8" fmla="*/ 683 w 997"/>
                <a:gd name="T9" fmla="*/ 22 h 998"/>
                <a:gd name="T10" fmla="*/ 677 w 997"/>
                <a:gd name="T11" fmla="*/ 18 h 998"/>
                <a:gd name="T12" fmla="*/ 669 w 997"/>
                <a:gd name="T13" fmla="*/ 21 h 998"/>
                <a:gd name="T14" fmla="*/ 107 w 997"/>
                <a:gd name="T15" fmla="*/ 552 h 998"/>
                <a:gd name="T16" fmla="*/ 332 w 997"/>
                <a:gd name="T17" fmla="*/ 998 h 998"/>
                <a:gd name="T18" fmla="*/ 328 w 997"/>
                <a:gd name="T19" fmla="*/ 997 h 998"/>
                <a:gd name="T20" fmla="*/ 39 w 997"/>
                <a:gd name="T21" fmla="*/ 842 h 998"/>
                <a:gd name="T22" fmla="*/ 94 w 997"/>
                <a:gd name="T23" fmla="*/ 541 h 998"/>
                <a:gd name="T24" fmla="*/ 95 w 997"/>
                <a:gd name="T25" fmla="*/ 539 h 998"/>
                <a:gd name="T26" fmla="*/ 97 w 997"/>
                <a:gd name="T27" fmla="*/ 538 h 998"/>
                <a:gd name="T28" fmla="*/ 656 w 997"/>
                <a:gd name="T29" fmla="*/ 11 h 998"/>
                <a:gd name="T30" fmla="*/ 678 w 997"/>
                <a:gd name="T31" fmla="*/ 1 h 998"/>
                <a:gd name="T32" fmla="*/ 698 w 997"/>
                <a:gd name="T33" fmla="*/ 13 h 998"/>
                <a:gd name="T34" fmla="*/ 983 w 997"/>
                <a:gd name="T35" fmla="*/ 266 h 998"/>
                <a:gd name="T36" fmla="*/ 997 w 997"/>
                <a:gd name="T37" fmla="*/ 270 h 998"/>
                <a:gd name="T38" fmla="*/ 332 w 997"/>
                <a:gd name="T39" fmla="*/ 998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97" h="998">
                  <a:moveTo>
                    <a:pt x="107" y="552"/>
                  </a:moveTo>
                  <a:cubicBezTo>
                    <a:pt x="36" y="666"/>
                    <a:pt x="18" y="761"/>
                    <a:pt x="54" y="834"/>
                  </a:cubicBezTo>
                  <a:cubicBezTo>
                    <a:pt x="113" y="952"/>
                    <a:pt x="296" y="977"/>
                    <a:pt x="325" y="980"/>
                  </a:cubicBezTo>
                  <a:lnTo>
                    <a:pt x="966" y="279"/>
                  </a:lnTo>
                  <a:cubicBezTo>
                    <a:pt x="822" y="234"/>
                    <a:pt x="721" y="85"/>
                    <a:pt x="683" y="22"/>
                  </a:cubicBezTo>
                  <a:cubicBezTo>
                    <a:pt x="682" y="19"/>
                    <a:pt x="679" y="18"/>
                    <a:pt x="677" y="18"/>
                  </a:cubicBezTo>
                  <a:cubicBezTo>
                    <a:pt x="674" y="17"/>
                    <a:pt x="671" y="19"/>
                    <a:pt x="669" y="21"/>
                  </a:cubicBezTo>
                  <a:cubicBezTo>
                    <a:pt x="388" y="379"/>
                    <a:pt x="131" y="537"/>
                    <a:pt x="107" y="552"/>
                  </a:cubicBezTo>
                  <a:close/>
                  <a:moveTo>
                    <a:pt x="332" y="998"/>
                  </a:moveTo>
                  <a:lnTo>
                    <a:pt x="328" y="997"/>
                  </a:lnTo>
                  <a:cubicBezTo>
                    <a:pt x="319" y="996"/>
                    <a:pt x="107" y="977"/>
                    <a:pt x="39" y="842"/>
                  </a:cubicBezTo>
                  <a:cubicBezTo>
                    <a:pt x="0" y="763"/>
                    <a:pt x="18" y="662"/>
                    <a:pt x="94" y="541"/>
                  </a:cubicBezTo>
                  <a:lnTo>
                    <a:pt x="95" y="539"/>
                  </a:lnTo>
                  <a:lnTo>
                    <a:pt x="97" y="538"/>
                  </a:lnTo>
                  <a:cubicBezTo>
                    <a:pt x="99" y="537"/>
                    <a:pt x="364" y="382"/>
                    <a:pt x="656" y="11"/>
                  </a:cubicBezTo>
                  <a:cubicBezTo>
                    <a:pt x="661" y="4"/>
                    <a:pt x="669" y="0"/>
                    <a:pt x="678" y="1"/>
                  </a:cubicBezTo>
                  <a:cubicBezTo>
                    <a:pt x="686" y="2"/>
                    <a:pt x="693" y="6"/>
                    <a:pt x="698" y="13"/>
                  </a:cubicBezTo>
                  <a:cubicBezTo>
                    <a:pt x="735" y="77"/>
                    <a:pt x="839" y="229"/>
                    <a:pt x="983" y="266"/>
                  </a:cubicBezTo>
                  <a:lnTo>
                    <a:pt x="997" y="270"/>
                  </a:lnTo>
                  <a:lnTo>
                    <a:pt x="332" y="9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108CBDF8-7ED0-43D1-9D78-CC581E989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7999" y="8166099"/>
              <a:ext cx="523876" cy="573088"/>
            </a:xfrm>
            <a:custGeom>
              <a:avLst/>
              <a:gdLst>
                <a:gd name="connsiteX0" fmla="*/ 10687 w 523876"/>
                <a:gd name="connsiteY0" fmla="*/ 284163 h 573088"/>
                <a:gd name="connsiteX1" fmla="*/ 219075 w 523876"/>
                <a:gd name="connsiteY1" fmla="*/ 563178 h 573088"/>
                <a:gd name="connsiteX2" fmla="*/ 209915 w 523876"/>
                <a:gd name="connsiteY2" fmla="*/ 573088 h 573088"/>
                <a:gd name="connsiteX3" fmla="*/ 0 w 523876"/>
                <a:gd name="connsiteY3" fmla="*/ 291024 h 573088"/>
                <a:gd name="connsiteX4" fmla="*/ 10687 w 523876"/>
                <a:gd name="connsiteY4" fmla="*/ 284163 h 573088"/>
                <a:gd name="connsiteX5" fmla="*/ 180525 w 523876"/>
                <a:gd name="connsiteY5" fmla="*/ 139700 h 573088"/>
                <a:gd name="connsiteX6" fmla="*/ 395288 w 523876"/>
                <a:gd name="connsiteY6" fmla="*/ 374274 h 573088"/>
                <a:gd name="connsiteX7" fmla="*/ 386970 w 523876"/>
                <a:gd name="connsiteY7" fmla="*/ 384175 h 573088"/>
                <a:gd name="connsiteX8" fmla="*/ 171450 w 523876"/>
                <a:gd name="connsiteY8" fmla="*/ 147316 h 573088"/>
                <a:gd name="connsiteX9" fmla="*/ 180525 w 523876"/>
                <a:gd name="connsiteY9" fmla="*/ 139700 h 573088"/>
                <a:gd name="connsiteX10" fmla="*/ 312344 w 523876"/>
                <a:gd name="connsiteY10" fmla="*/ 0 h 573088"/>
                <a:gd name="connsiteX11" fmla="*/ 523876 w 523876"/>
                <a:gd name="connsiteY11" fmla="*/ 224212 h 573088"/>
                <a:gd name="connsiteX12" fmla="*/ 515506 w 523876"/>
                <a:gd name="connsiteY12" fmla="*/ 233363 h 573088"/>
                <a:gd name="connsiteX13" fmla="*/ 303213 w 523876"/>
                <a:gd name="connsiteY13" fmla="*/ 9914 h 573088"/>
                <a:gd name="connsiteX14" fmla="*/ 312344 w 523876"/>
                <a:gd name="connsiteY14" fmla="*/ 0 h 57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3876" h="573088">
                  <a:moveTo>
                    <a:pt x="10687" y="284163"/>
                  </a:moveTo>
                  <a:cubicBezTo>
                    <a:pt x="56486" y="360397"/>
                    <a:pt x="141216" y="493805"/>
                    <a:pt x="219075" y="563178"/>
                  </a:cubicBezTo>
                  <a:lnTo>
                    <a:pt x="209915" y="573088"/>
                  </a:lnTo>
                  <a:cubicBezTo>
                    <a:pt x="131292" y="501428"/>
                    <a:pt x="45800" y="368020"/>
                    <a:pt x="0" y="291024"/>
                  </a:cubicBezTo>
                  <a:cubicBezTo>
                    <a:pt x="3817" y="288737"/>
                    <a:pt x="6870" y="286450"/>
                    <a:pt x="10687" y="284163"/>
                  </a:cubicBezTo>
                  <a:close/>
                  <a:moveTo>
                    <a:pt x="180525" y="139700"/>
                  </a:moveTo>
                  <a:cubicBezTo>
                    <a:pt x="221360" y="203675"/>
                    <a:pt x="296225" y="307253"/>
                    <a:pt x="395288" y="374274"/>
                  </a:cubicBezTo>
                  <a:lnTo>
                    <a:pt x="386970" y="384175"/>
                  </a:lnTo>
                  <a:cubicBezTo>
                    <a:pt x="287150" y="315631"/>
                    <a:pt x="212285" y="212814"/>
                    <a:pt x="171450" y="147316"/>
                  </a:cubicBezTo>
                  <a:cubicBezTo>
                    <a:pt x="174475" y="145031"/>
                    <a:pt x="177500" y="141985"/>
                    <a:pt x="180525" y="139700"/>
                  </a:cubicBezTo>
                  <a:close/>
                  <a:moveTo>
                    <a:pt x="312344" y="0"/>
                  </a:moveTo>
                  <a:cubicBezTo>
                    <a:pt x="346585" y="51859"/>
                    <a:pt x="411262" y="135747"/>
                    <a:pt x="523876" y="224212"/>
                  </a:cubicBezTo>
                  <a:lnTo>
                    <a:pt x="515506" y="233363"/>
                  </a:lnTo>
                  <a:cubicBezTo>
                    <a:pt x="403653" y="145661"/>
                    <a:pt x="338215" y="62535"/>
                    <a:pt x="303213" y="9914"/>
                  </a:cubicBezTo>
                  <a:cubicBezTo>
                    <a:pt x="306257" y="6864"/>
                    <a:pt x="309300" y="3813"/>
                    <a:pt x="3123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D59237B0-738E-4AE6-A37B-B71EA0112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2987" y="7612707"/>
              <a:ext cx="450782" cy="197794"/>
            </a:xfrm>
            <a:custGeom>
              <a:avLst/>
              <a:gdLst>
                <a:gd name="connsiteX0" fmla="*/ 2157 w 450782"/>
                <a:gd name="connsiteY0" fmla="*/ 125465 h 197794"/>
                <a:gd name="connsiteX1" fmla="*/ 11368 w 450782"/>
                <a:gd name="connsiteY1" fmla="*/ 126227 h 197794"/>
                <a:gd name="connsiteX2" fmla="*/ 66634 w 450782"/>
                <a:gd name="connsiteY2" fmla="*/ 187135 h 197794"/>
                <a:gd name="connsiteX3" fmla="*/ 66634 w 450782"/>
                <a:gd name="connsiteY3" fmla="*/ 195510 h 197794"/>
                <a:gd name="connsiteX4" fmla="*/ 62029 w 450782"/>
                <a:gd name="connsiteY4" fmla="*/ 197794 h 197794"/>
                <a:gd name="connsiteX5" fmla="*/ 57423 w 450782"/>
                <a:gd name="connsiteY5" fmla="*/ 195510 h 197794"/>
                <a:gd name="connsiteX6" fmla="*/ 1390 w 450782"/>
                <a:gd name="connsiteY6" fmla="*/ 134602 h 197794"/>
                <a:gd name="connsiteX7" fmla="*/ 2157 w 450782"/>
                <a:gd name="connsiteY7" fmla="*/ 125465 h 197794"/>
                <a:gd name="connsiteX8" fmla="*/ 448431 w 450782"/>
                <a:gd name="connsiteY8" fmla="*/ 31811 h 197794"/>
                <a:gd name="connsiteX9" fmla="*/ 449978 w 450782"/>
                <a:gd name="connsiteY9" fmla="*/ 40219 h 197794"/>
                <a:gd name="connsiteX10" fmla="*/ 403574 w 450782"/>
                <a:gd name="connsiteY10" fmla="*/ 109011 h 197794"/>
                <a:gd name="connsiteX11" fmla="*/ 398161 w 450782"/>
                <a:gd name="connsiteY11" fmla="*/ 112068 h 197794"/>
                <a:gd name="connsiteX12" fmla="*/ 395067 w 450782"/>
                <a:gd name="connsiteY12" fmla="*/ 111304 h 197794"/>
                <a:gd name="connsiteX13" fmla="*/ 392747 w 450782"/>
                <a:gd name="connsiteY13" fmla="*/ 102132 h 197794"/>
                <a:gd name="connsiteX14" fmla="*/ 439151 w 450782"/>
                <a:gd name="connsiteY14" fmla="*/ 33340 h 197794"/>
                <a:gd name="connsiteX15" fmla="*/ 448431 w 450782"/>
                <a:gd name="connsiteY15" fmla="*/ 31811 h 197794"/>
                <a:gd name="connsiteX16" fmla="*/ 227687 w 450782"/>
                <a:gd name="connsiteY16" fmla="*/ 118 h 197794"/>
                <a:gd name="connsiteX17" fmla="*/ 234831 w 450782"/>
                <a:gd name="connsiteY17" fmla="*/ 5452 h 197794"/>
                <a:gd name="connsiteX18" fmla="*/ 246737 w 450782"/>
                <a:gd name="connsiteY18" fmla="*/ 86224 h 197794"/>
                <a:gd name="connsiteX19" fmla="*/ 241181 w 450782"/>
                <a:gd name="connsiteY19" fmla="*/ 93844 h 197794"/>
                <a:gd name="connsiteX20" fmla="*/ 233243 w 450782"/>
                <a:gd name="connsiteY20" fmla="*/ 88510 h 197794"/>
                <a:gd name="connsiteX21" fmla="*/ 221337 w 450782"/>
                <a:gd name="connsiteY21" fmla="*/ 6976 h 197794"/>
                <a:gd name="connsiteX22" fmla="*/ 227687 w 450782"/>
                <a:gd name="connsiteY22" fmla="*/ 118 h 1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0782" h="197794">
                  <a:moveTo>
                    <a:pt x="2157" y="125465"/>
                  </a:moveTo>
                  <a:cubicBezTo>
                    <a:pt x="5228" y="123181"/>
                    <a:pt x="9066" y="123943"/>
                    <a:pt x="11368" y="126227"/>
                  </a:cubicBezTo>
                  <a:cubicBezTo>
                    <a:pt x="29023" y="146783"/>
                    <a:pt x="47445" y="167340"/>
                    <a:pt x="66634" y="187135"/>
                  </a:cubicBezTo>
                  <a:cubicBezTo>
                    <a:pt x="68937" y="189419"/>
                    <a:pt x="68937" y="193226"/>
                    <a:pt x="66634" y="195510"/>
                  </a:cubicBezTo>
                  <a:cubicBezTo>
                    <a:pt x="65099" y="197033"/>
                    <a:pt x="63564" y="197794"/>
                    <a:pt x="62029" y="197794"/>
                  </a:cubicBezTo>
                  <a:cubicBezTo>
                    <a:pt x="60494" y="197794"/>
                    <a:pt x="58958" y="197033"/>
                    <a:pt x="57423" y="195510"/>
                  </a:cubicBezTo>
                  <a:cubicBezTo>
                    <a:pt x="38234" y="176476"/>
                    <a:pt x="19044" y="155158"/>
                    <a:pt x="1390" y="134602"/>
                  </a:cubicBezTo>
                  <a:cubicBezTo>
                    <a:pt x="-913" y="131556"/>
                    <a:pt x="-145" y="127749"/>
                    <a:pt x="2157" y="125465"/>
                  </a:cubicBezTo>
                  <a:close/>
                  <a:moveTo>
                    <a:pt x="448431" y="31811"/>
                  </a:moveTo>
                  <a:cubicBezTo>
                    <a:pt x="450752" y="33340"/>
                    <a:pt x="451525" y="37926"/>
                    <a:pt x="449978" y="40219"/>
                  </a:cubicBezTo>
                  <a:cubicBezTo>
                    <a:pt x="433737" y="62385"/>
                    <a:pt x="418269" y="85316"/>
                    <a:pt x="403574" y="109011"/>
                  </a:cubicBezTo>
                  <a:cubicBezTo>
                    <a:pt x="402801" y="110540"/>
                    <a:pt x="400481" y="112068"/>
                    <a:pt x="398161" y="112068"/>
                  </a:cubicBezTo>
                  <a:cubicBezTo>
                    <a:pt x="397387" y="112068"/>
                    <a:pt x="395840" y="111304"/>
                    <a:pt x="395067" y="111304"/>
                  </a:cubicBezTo>
                  <a:cubicBezTo>
                    <a:pt x="391973" y="109011"/>
                    <a:pt x="391200" y="105189"/>
                    <a:pt x="392747" y="102132"/>
                  </a:cubicBezTo>
                  <a:cubicBezTo>
                    <a:pt x="407441" y="78437"/>
                    <a:pt x="422909" y="55506"/>
                    <a:pt x="439151" y="33340"/>
                  </a:cubicBezTo>
                  <a:cubicBezTo>
                    <a:pt x="441471" y="30283"/>
                    <a:pt x="445338" y="29518"/>
                    <a:pt x="448431" y="31811"/>
                  </a:cubicBezTo>
                  <a:close/>
                  <a:moveTo>
                    <a:pt x="227687" y="118"/>
                  </a:moveTo>
                  <a:cubicBezTo>
                    <a:pt x="230862" y="-644"/>
                    <a:pt x="234037" y="2404"/>
                    <a:pt x="234831" y="5452"/>
                  </a:cubicBezTo>
                  <a:cubicBezTo>
                    <a:pt x="237212" y="32884"/>
                    <a:pt x="241181" y="59554"/>
                    <a:pt x="246737" y="86224"/>
                  </a:cubicBezTo>
                  <a:cubicBezTo>
                    <a:pt x="246737" y="90034"/>
                    <a:pt x="244356" y="93082"/>
                    <a:pt x="241181" y="93844"/>
                  </a:cubicBezTo>
                  <a:cubicBezTo>
                    <a:pt x="237212" y="94606"/>
                    <a:pt x="234037" y="92320"/>
                    <a:pt x="233243" y="88510"/>
                  </a:cubicBezTo>
                  <a:cubicBezTo>
                    <a:pt x="228481" y="61840"/>
                    <a:pt x="224512" y="34408"/>
                    <a:pt x="221337" y="6976"/>
                  </a:cubicBezTo>
                  <a:cubicBezTo>
                    <a:pt x="221337" y="3166"/>
                    <a:pt x="223718" y="118"/>
                    <a:pt x="227687" y="1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3" name="Freeform 184">
              <a:extLst>
                <a:ext uri="{FF2B5EF4-FFF2-40B4-BE49-F238E27FC236}">
                  <a16:creationId xmlns:a16="http://schemas.microsoft.com/office/drawing/2014/main" id="{0C425241-1664-4115-B107-A43CDA149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5550" y="8593138"/>
              <a:ext cx="1001713" cy="1628775"/>
            </a:xfrm>
            <a:custGeom>
              <a:avLst/>
              <a:gdLst>
                <a:gd name="T0" fmla="*/ 418 w 1316"/>
                <a:gd name="T1" fmla="*/ 4 h 2141"/>
                <a:gd name="T2" fmla="*/ 285 w 1316"/>
                <a:gd name="T3" fmla="*/ 96 h 2141"/>
                <a:gd name="T4" fmla="*/ 179 w 1316"/>
                <a:gd name="T5" fmla="*/ 267 h 2141"/>
                <a:gd name="T6" fmla="*/ 69 w 1316"/>
                <a:gd name="T7" fmla="*/ 654 h 2141"/>
                <a:gd name="T8" fmla="*/ 48 w 1316"/>
                <a:gd name="T9" fmla="*/ 1676 h 2141"/>
                <a:gd name="T10" fmla="*/ 200 w 1316"/>
                <a:gd name="T11" fmla="*/ 2070 h 2141"/>
                <a:gd name="T12" fmla="*/ 532 w 1316"/>
                <a:gd name="T13" fmla="*/ 2126 h 2141"/>
                <a:gd name="T14" fmla="*/ 1018 w 1316"/>
                <a:gd name="T15" fmla="*/ 1991 h 2141"/>
                <a:gd name="T16" fmla="*/ 1296 w 1316"/>
                <a:gd name="T17" fmla="*/ 1715 h 2141"/>
                <a:gd name="T18" fmla="*/ 1241 w 1316"/>
                <a:gd name="T19" fmla="*/ 1432 h 2141"/>
                <a:gd name="T20" fmla="*/ 1153 w 1316"/>
                <a:gd name="T21" fmla="*/ 1149 h 2141"/>
                <a:gd name="T22" fmla="*/ 1071 w 1316"/>
                <a:gd name="T23" fmla="*/ 736 h 2141"/>
                <a:gd name="T24" fmla="*/ 721 w 1316"/>
                <a:gd name="T25" fmla="*/ 30 h 2141"/>
                <a:gd name="T26" fmla="*/ 418 w 1316"/>
                <a:gd name="T27" fmla="*/ 4 h 2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16" h="2141">
                  <a:moveTo>
                    <a:pt x="418" y="4"/>
                  </a:moveTo>
                  <a:cubicBezTo>
                    <a:pt x="368" y="0"/>
                    <a:pt x="314" y="62"/>
                    <a:pt x="285" y="96"/>
                  </a:cubicBezTo>
                  <a:cubicBezTo>
                    <a:pt x="242" y="147"/>
                    <a:pt x="207" y="207"/>
                    <a:pt x="179" y="267"/>
                  </a:cubicBezTo>
                  <a:cubicBezTo>
                    <a:pt x="123" y="389"/>
                    <a:pt x="92" y="522"/>
                    <a:pt x="69" y="654"/>
                  </a:cubicBezTo>
                  <a:cubicBezTo>
                    <a:pt x="8" y="993"/>
                    <a:pt x="0" y="1335"/>
                    <a:pt x="48" y="1676"/>
                  </a:cubicBezTo>
                  <a:cubicBezTo>
                    <a:pt x="68" y="1821"/>
                    <a:pt x="101" y="1984"/>
                    <a:pt x="200" y="2070"/>
                  </a:cubicBezTo>
                  <a:cubicBezTo>
                    <a:pt x="282" y="2141"/>
                    <a:pt x="424" y="2136"/>
                    <a:pt x="532" y="2126"/>
                  </a:cubicBezTo>
                  <a:cubicBezTo>
                    <a:pt x="700" y="2111"/>
                    <a:pt x="864" y="2062"/>
                    <a:pt x="1018" y="1991"/>
                  </a:cubicBezTo>
                  <a:cubicBezTo>
                    <a:pt x="1141" y="1934"/>
                    <a:pt x="1269" y="1848"/>
                    <a:pt x="1296" y="1715"/>
                  </a:cubicBezTo>
                  <a:cubicBezTo>
                    <a:pt x="1316" y="1617"/>
                    <a:pt x="1276" y="1522"/>
                    <a:pt x="1241" y="1432"/>
                  </a:cubicBezTo>
                  <a:cubicBezTo>
                    <a:pt x="1206" y="1340"/>
                    <a:pt x="1180" y="1244"/>
                    <a:pt x="1153" y="1149"/>
                  </a:cubicBezTo>
                  <a:cubicBezTo>
                    <a:pt x="1115" y="1014"/>
                    <a:pt x="1085" y="876"/>
                    <a:pt x="1071" y="736"/>
                  </a:cubicBezTo>
                  <a:cubicBezTo>
                    <a:pt x="1046" y="496"/>
                    <a:pt x="1074" y="36"/>
                    <a:pt x="721" y="30"/>
                  </a:cubicBezTo>
                  <a:cubicBezTo>
                    <a:pt x="721" y="30"/>
                    <a:pt x="418" y="5"/>
                    <a:pt x="41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4" name="Freeform 185">
              <a:extLst>
                <a:ext uri="{FF2B5EF4-FFF2-40B4-BE49-F238E27FC236}">
                  <a16:creationId xmlns:a16="http://schemas.microsoft.com/office/drawing/2014/main" id="{FE69FBF5-09DF-4EA8-B868-E39B2137F2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09200" y="8586788"/>
              <a:ext cx="1012825" cy="1635125"/>
            </a:xfrm>
            <a:custGeom>
              <a:avLst/>
              <a:gdLst>
                <a:gd name="T0" fmla="*/ 420 w 1330"/>
                <a:gd name="T1" fmla="*/ 22 h 2149"/>
                <a:gd name="T2" fmla="*/ 298 w 1330"/>
                <a:gd name="T3" fmla="*/ 111 h 2149"/>
                <a:gd name="T4" fmla="*/ 194 w 1330"/>
                <a:gd name="T5" fmla="*/ 280 h 2149"/>
                <a:gd name="T6" fmla="*/ 84 w 1330"/>
                <a:gd name="T7" fmla="*/ 664 h 2149"/>
                <a:gd name="T8" fmla="*/ 63 w 1330"/>
                <a:gd name="T9" fmla="*/ 1684 h 2149"/>
                <a:gd name="T10" fmla="*/ 212 w 1330"/>
                <a:gd name="T11" fmla="*/ 2073 h 2149"/>
                <a:gd name="T12" fmla="*/ 538 w 1330"/>
                <a:gd name="T13" fmla="*/ 2127 h 2149"/>
                <a:gd name="T14" fmla="*/ 1021 w 1330"/>
                <a:gd name="T15" fmla="*/ 1993 h 2149"/>
                <a:gd name="T16" fmla="*/ 1295 w 1330"/>
                <a:gd name="T17" fmla="*/ 1722 h 2149"/>
                <a:gd name="T18" fmla="*/ 1247 w 1330"/>
                <a:gd name="T19" fmla="*/ 1460 h 2149"/>
                <a:gd name="T20" fmla="*/ 1241 w 1330"/>
                <a:gd name="T21" fmla="*/ 1444 h 2149"/>
                <a:gd name="T22" fmla="*/ 1157 w 1330"/>
                <a:gd name="T23" fmla="*/ 1178 h 2149"/>
                <a:gd name="T24" fmla="*/ 1152 w 1330"/>
                <a:gd name="T25" fmla="*/ 1160 h 2149"/>
                <a:gd name="T26" fmla="*/ 1070 w 1330"/>
                <a:gd name="T27" fmla="*/ 746 h 2149"/>
                <a:gd name="T28" fmla="*/ 1061 w 1330"/>
                <a:gd name="T29" fmla="*/ 633 h 2149"/>
                <a:gd name="T30" fmla="*/ 727 w 1330"/>
                <a:gd name="T31" fmla="*/ 47 h 2149"/>
                <a:gd name="T32" fmla="*/ 424 w 1330"/>
                <a:gd name="T33" fmla="*/ 22 h 2149"/>
                <a:gd name="T34" fmla="*/ 420 w 1330"/>
                <a:gd name="T35" fmla="*/ 22 h 2149"/>
                <a:gd name="T36" fmla="*/ 431 w 1330"/>
                <a:gd name="T37" fmla="*/ 2149 h 2149"/>
                <a:gd name="T38" fmla="*/ 201 w 1330"/>
                <a:gd name="T39" fmla="*/ 2085 h 2149"/>
                <a:gd name="T40" fmla="*/ 47 w 1330"/>
                <a:gd name="T41" fmla="*/ 1686 h 2149"/>
                <a:gd name="T42" fmla="*/ 67 w 1330"/>
                <a:gd name="T43" fmla="*/ 661 h 2149"/>
                <a:gd name="T44" fmla="*/ 178 w 1330"/>
                <a:gd name="T45" fmla="*/ 273 h 2149"/>
                <a:gd name="T46" fmla="*/ 286 w 1330"/>
                <a:gd name="T47" fmla="*/ 100 h 2149"/>
                <a:gd name="T48" fmla="*/ 426 w 1330"/>
                <a:gd name="T49" fmla="*/ 5 h 2149"/>
                <a:gd name="T50" fmla="*/ 426 w 1330"/>
                <a:gd name="T51" fmla="*/ 5 h 2149"/>
                <a:gd name="T52" fmla="*/ 728 w 1330"/>
                <a:gd name="T53" fmla="*/ 31 h 2149"/>
                <a:gd name="T54" fmla="*/ 1078 w 1330"/>
                <a:gd name="T55" fmla="*/ 632 h 2149"/>
                <a:gd name="T56" fmla="*/ 1086 w 1330"/>
                <a:gd name="T57" fmla="*/ 744 h 2149"/>
                <a:gd name="T58" fmla="*/ 1168 w 1330"/>
                <a:gd name="T59" fmla="*/ 1156 h 2149"/>
                <a:gd name="T60" fmla="*/ 1173 w 1330"/>
                <a:gd name="T61" fmla="*/ 1173 h 2149"/>
                <a:gd name="T62" fmla="*/ 1256 w 1330"/>
                <a:gd name="T63" fmla="*/ 1438 h 2149"/>
                <a:gd name="T64" fmla="*/ 1263 w 1330"/>
                <a:gd name="T65" fmla="*/ 1454 h 2149"/>
                <a:gd name="T66" fmla="*/ 1311 w 1330"/>
                <a:gd name="T67" fmla="*/ 1726 h 2149"/>
                <a:gd name="T68" fmla="*/ 1028 w 1330"/>
                <a:gd name="T69" fmla="*/ 2008 h 2149"/>
                <a:gd name="T70" fmla="*/ 539 w 1330"/>
                <a:gd name="T71" fmla="*/ 2143 h 2149"/>
                <a:gd name="T72" fmla="*/ 431 w 1330"/>
                <a:gd name="T73" fmla="*/ 2149 h 2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30" h="2149">
                  <a:moveTo>
                    <a:pt x="420" y="22"/>
                  </a:moveTo>
                  <a:cubicBezTo>
                    <a:pt x="374" y="22"/>
                    <a:pt x="321" y="84"/>
                    <a:pt x="298" y="111"/>
                  </a:cubicBezTo>
                  <a:cubicBezTo>
                    <a:pt x="259" y="157"/>
                    <a:pt x="225" y="212"/>
                    <a:pt x="194" y="280"/>
                  </a:cubicBezTo>
                  <a:cubicBezTo>
                    <a:pt x="134" y="408"/>
                    <a:pt x="105" y="546"/>
                    <a:pt x="84" y="664"/>
                  </a:cubicBezTo>
                  <a:cubicBezTo>
                    <a:pt x="23" y="1006"/>
                    <a:pt x="16" y="1349"/>
                    <a:pt x="63" y="1684"/>
                  </a:cubicBezTo>
                  <a:cubicBezTo>
                    <a:pt x="85" y="1837"/>
                    <a:pt x="118" y="1991"/>
                    <a:pt x="212" y="2073"/>
                  </a:cubicBezTo>
                  <a:cubicBezTo>
                    <a:pt x="289" y="2139"/>
                    <a:pt x="420" y="2137"/>
                    <a:pt x="538" y="2127"/>
                  </a:cubicBezTo>
                  <a:cubicBezTo>
                    <a:pt x="696" y="2113"/>
                    <a:pt x="859" y="2068"/>
                    <a:pt x="1021" y="1993"/>
                  </a:cubicBezTo>
                  <a:cubicBezTo>
                    <a:pt x="1184" y="1917"/>
                    <a:pt x="1273" y="1829"/>
                    <a:pt x="1295" y="1722"/>
                  </a:cubicBezTo>
                  <a:cubicBezTo>
                    <a:pt x="1313" y="1633"/>
                    <a:pt x="1280" y="1545"/>
                    <a:pt x="1247" y="1460"/>
                  </a:cubicBezTo>
                  <a:lnTo>
                    <a:pt x="1241" y="1444"/>
                  </a:lnTo>
                  <a:cubicBezTo>
                    <a:pt x="1208" y="1357"/>
                    <a:pt x="1182" y="1266"/>
                    <a:pt x="1157" y="1178"/>
                  </a:cubicBezTo>
                  <a:lnTo>
                    <a:pt x="1152" y="1160"/>
                  </a:lnTo>
                  <a:cubicBezTo>
                    <a:pt x="1110" y="1009"/>
                    <a:pt x="1083" y="873"/>
                    <a:pt x="1070" y="746"/>
                  </a:cubicBezTo>
                  <a:cubicBezTo>
                    <a:pt x="1066" y="712"/>
                    <a:pt x="1064" y="674"/>
                    <a:pt x="1061" y="633"/>
                  </a:cubicBezTo>
                  <a:cubicBezTo>
                    <a:pt x="1045" y="388"/>
                    <a:pt x="1023" y="52"/>
                    <a:pt x="727" y="47"/>
                  </a:cubicBezTo>
                  <a:cubicBezTo>
                    <a:pt x="727" y="47"/>
                    <a:pt x="429" y="22"/>
                    <a:pt x="424" y="22"/>
                  </a:cubicBezTo>
                  <a:cubicBezTo>
                    <a:pt x="423" y="22"/>
                    <a:pt x="421" y="22"/>
                    <a:pt x="420" y="22"/>
                  </a:cubicBezTo>
                  <a:close/>
                  <a:moveTo>
                    <a:pt x="431" y="2149"/>
                  </a:moveTo>
                  <a:cubicBezTo>
                    <a:pt x="343" y="2149"/>
                    <a:pt x="259" y="2135"/>
                    <a:pt x="201" y="2085"/>
                  </a:cubicBezTo>
                  <a:cubicBezTo>
                    <a:pt x="102" y="2000"/>
                    <a:pt x="69" y="1843"/>
                    <a:pt x="47" y="1686"/>
                  </a:cubicBezTo>
                  <a:cubicBezTo>
                    <a:pt x="0" y="1349"/>
                    <a:pt x="7" y="1004"/>
                    <a:pt x="67" y="661"/>
                  </a:cubicBezTo>
                  <a:cubicBezTo>
                    <a:pt x="88" y="542"/>
                    <a:pt x="118" y="403"/>
                    <a:pt x="178" y="273"/>
                  </a:cubicBezTo>
                  <a:cubicBezTo>
                    <a:pt x="210" y="204"/>
                    <a:pt x="245" y="147"/>
                    <a:pt x="286" y="100"/>
                  </a:cubicBezTo>
                  <a:cubicBezTo>
                    <a:pt x="313" y="68"/>
                    <a:pt x="370" y="0"/>
                    <a:pt x="426" y="5"/>
                  </a:cubicBezTo>
                  <a:lnTo>
                    <a:pt x="426" y="5"/>
                  </a:lnTo>
                  <a:cubicBezTo>
                    <a:pt x="427" y="5"/>
                    <a:pt x="728" y="31"/>
                    <a:pt x="728" y="31"/>
                  </a:cubicBezTo>
                  <a:cubicBezTo>
                    <a:pt x="1039" y="36"/>
                    <a:pt x="1061" y="380"/>
                    <a:pt x="1078" y="632"/>
                  </a:cubicBezTo>
                  <a:cubicBezTo>
                    <a:pt x="1080" y="672"/>
                    <a:pt x="1083" y="711"/>
                    <a:pt x="1086" y="744"/>
                  </a:cubicBezTo>
                  <a:cubicBezTo>
                    <a:pt x="1099" y="870"/>
                    <a:pt x="1126" y="1005"/>
                    <a:pt x="1168" y="1156"/>
                  </a:cubicBezTo>
                  <a:lnTo>
                    <a:pt x="1173" y="1173"/>
                  </a:lnTo>
                  <a:cubicBezTo>
                    <a:pt x="1198" y="1261"/>
                    <a:pt x="1223" y="1352"/>
                    <a:pt x="1256" y="1438"/>
                  </a:cubicBezTo>
                  <a:lnTo>
                    <a:pt x="1263" y="1454"/>
                  </a:lnTo>
                  <a:cubicBezTo>
                    <a:pt x="1296" y="1541"/>
                    <a:pt x="1330" y="1631"/>
                    <a:pt x="1311" y="1726"/>
                  </a:cubicBezTo>
                  <a:cubicBezTo>
                    <a:pt x="1289" y="1838"/>
                    <a:pt x="1196" y="1930"/>
                    <a:pt x="1028" y="2008"/>
                  </a:cubicBezTo>
                  <a:cubicBezTo>
                    <a:pt x="864" y="2084"/>
                    <a:pt x="699" y="2129"/>
                    <a:pt x="539" y="2143"/>
                  </a:cubicBezTo>
                  <a:cubicBezTo>
                    <a:pt x="504" y="2147"/>
                    <a:pt x="467" y="2149"/>
                    <a:pt x="431" y="21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5" name="Freeform 186">
              <a:extLst>
                <a:ext uri="{FF2B5EF4-FFF2-40B4-BE49-F238E27FC236}">
                  <a16:creationId xmlns:a16="http://schemas.microsoft.com/office/drawing/2014/main" id="{416E16CE-BC34-409E-9DC2-B76A5B3D0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7675" y="9029700"/>
              <a:ext cx="358775" cy="366713"/>
            </a:xfrm>
            <a:custGeom>
              <a:avLst/>
              <a:gdLst>
                <a:gd name="T0" fmla="*/ 472 w 472"/>
                <a:gd name="T1" fmla="*/ 440 h 483"/>
                <a:gd name="T2" fmla="*/ 424 w 472"/>
                <a:gd name="T3" fmla="*/ 163 h 483"/>
                <a:gd name="T4" fmla="*/ 412 w 472"/>
                <a:gd name="T5" fmla="*/ 0 h 483"/>
                <a:gd name="T6" fmla="*/ 0 w 472"/>
                <a:gd name="T7" fmla="*/ 172 h 483"/>
                <a:gd name="T8" fmla="*/ 472 w 472"/>
                <a:gd name="T9" fmla="*/ 44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2" h="483">
                  <a:moveTo>
                    <a:pt x="472" y="440"/>
                  </a:moveTo>
                  <a:cubicBezTo>
                    <a:pt x="441" y="320"/>
                    <a:pt x="437" y="286"/>
                    <a:pt x="424" y="163"/>
                  </a:cubicBezTo>
                  <a:cubicBezTo>
                    <a:pt x="419" y="116"/>
                    <a:pt x="416" y="59"/>
                    <a:pt x="412" y="0"/>
                  </a:cubicBezTo>
                  <a:lnTo>
                    <a:pt x="0" y="172"/>
                  </a:lnTo>
                  <a:cubicBezTo>
                    <a:pt x="0" y="172"/>
                    <a:pt x="112" y="483"/>
                    <a:pt x="472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C706AE37-D51E-4141-82FF-A463A9AA7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8250" y="8696324"/>
              <a:ext cx="933450" cy="1172532"/>
            </a:xfrm>
            <a:custGeom>
              <a:avLst/>
              <a:gdLst>
                <a:gd name="connsiteX0" fmla="*/ 928877 w 933450"/>
                <a:gd name="connsiteY0" fmla="*/ 977900 h 1172532"/>
                <a:gd name="connsiteX1" fmla="*/ 931926 w 933450"/>
                <a:gd name="connsiteY1" fmla="*/ 987023 h 1172532"/>
                <a:gd name="connsiteX2" fmla="*/ 933450 w 933450"/>
                <a:gd name="connsiteY2" fmla="*/ 990064 h 1172532"/>
                <a:gd name="connsiteX3" fmla="*/ 310810 w 933450"/>
                <a:gd name="connsiteY3" fmla="*/ 1172532 h 1172532"/>
                <a:gd name="connsiteX4" fmla="*/ 17399 w 933450"/>
                <a:gd name="connsiteY4" fmla="*/ 1132997 h 1172532"/>
                <a:gd name="connsiteX5" fmla="*/ 15875 w 933450"/>
                <a:gd name="connsiteY5" fmla="*/ 1119312 h 1172532"/>
                <a:gd name="connsiteX6" fmla="*/ 928877 w 933450"/>
                <a:gd name="connsiteY6" fmla="*/ 977900 h 1172532"/>
                <a:gd name="connsiteX7" fmla="*/ 888369 w 933450"/>
                <a:gd name="connsiteY7" fmla="*/ 854075 h 1172532"/>
                <a:gd name="connsiteX8" fmla="*/ 892175 w 933450"/>
                <a:gd name="connsiteY8" fmla="*/ 866200 h 1172532"/>
                <a:gd name="connsiteX9" fmla="*/ 373008 w 933450"/>
                <a:gd name="connsiteY9" fmla="*/ 975326 h 1172532"/>
                <a:gd name="connsiteX10" fmla="*/ 34256 w 933450"/>
                <a:gd name="connsiteY10" fmla="*/ 897271 h 1172532"/>
                <a:gd name="connsiteX11" fmla="*/ 761 w 933450"/>
                <a:gd name="connsiteY11" fmla="*/ 875294 h 1172532"/>
                <a:gd name="connsiteX12" fmla="*/ 0 w 933450"/>
                <a:gd name="connsiteY12" fmla="*/ 860138 h 1172532"/>
                <a:gd name="connsiteX13" fmla="*/ 40346 w 933450"/>
                <a:gd name="connsiteY13" fmla="*/ 885903 h 1172532"/>
                <a:gd name="connsiteX14" fmla="*/ 888369 w 933450"/>
                <a:gd name="connsiteY14" fmla="*/ 854075 h 1172532"/>
                <a:gd name="connsiteX15" fmla="*/ 12636 w 933450"/>
                <a:gd name="connsiteY15" fmla="*/ 581025 h 1172532"/>
                <a:gd name="connsiteX16" fmla="*/ 832742 w 933450"/>
                <a:gd name="connsiteY16" fmla="*/ 640782 h 1172532"/>
                <a:gd name="connsiteX17" fmla="*/ 835026 w 933450"/>
                <a:gd name="connsiteY17" fmla="*/ 653805 h 1172532"/>
                <a:gd name="connsiteX18" fmla="*/ 470281 w 933450"/>
                <a:gd name="connsiteY18" fmla="*/ 693643 h 1172532"/>
                <a:gd name="connsiteX19" fmla="*/ 11113 w 933450"/>
                <a:gd name="connsiteY19" fmla="*/ 594815 h 1172532"/>
                <a:gd name="connsiteX20" fmla="*/ 12636 w 933450"/>
                <a:gd name="connsiteY20" fmla="*/ 581025 h 1172532"/>
                <a:gd name="connsiteX21" fmla="*/ 46735 w 933450"/>
                <a:gd name="connsiteY21" fmla="*/ 350838 h 1172532"/>
                <a:gd name="connsiteX22" fmla="*/ 797751 w 933450"/>
                <a:gd name="connsiteY22" fmla="*/ 405587 h 1172532"/>
                <a:gd name="connsiteX23" fmla="*/ 798513 w 933450"/>
                <a:gd name="connsiteY23" fmla="*/ 418514 h 1172532"/>
                <a:gd name="connsiteX24" fmla="*/ 524308 w 933450"/>
                <a:gd name="connsiteY24" fmla="*/ 430680 h 1172532"/>
                <a:gd name="connsiteX25" fmla="*/ 44450 w 933450"/>
                <a:gd name="connsiteY25" fmla="*/ 364525 h 1172532"/>
                <a:gd name="connsiteX26" fmla="*/ 46735 w 933450"/>
                <a:gd name="connsiteY26" fmla="*/ 350838 h 1172532"/>
                <a:gd name="connsiteX27" fmla="*/ 98997 w 933450"/>
                <a:gd name="connsiteY27" fmla="*/ 157163 h 1172532"/>
                <a:gd name="connsiteX28" fmla="*/ 779527 w 933450"/>
                <a:gd name="connsiteY28" fmla="*/ 202091 h 1172532"/>
                <a:gd name="connsiteX29" fmla="*/ 781051 w 933450"/>
                <a:gd name="connsiteY29" fmla="*/ 214275 h 1172532"/>
                <a:gd name="connsiteX30" fmla="*/ 487654 w 933450"/>
                <a:gd name="connsiteY30" fmla="*/ 234835 h 1172532"/>
                <a:gd name="connsiteX31" fmla="*/ 93663 w 933450"/>
                <a:gd name="connsiteY31" fmla="*/ 170108 h 1172532"/>
                <a:gd name="connsiteX32" fmla="*/ 98997 w 933450"/>
                <a:gd name="connsiteY32" fmla="*/ 157163 h 1172532"/>
                <a:gd name="connsiteX33" fmla="*/ 179887 w 933450"/>
                <a:gd name="connsiteY33" fmla="*/ 0 h 1172532"/>
                <a:gd name="connsiteX34" fmla="*/ 739211 w 933450"/>
                <a:gd name="connsiteY34" fmla="*/ 57656 h 1172532"/>
                <a:gd name="connsiteX35" fmla="*/ 744538 w 933450"/>
                <a:gd name="connsiteY35" fmla="*/ 69794 h 1172532"/>
                <a:gd name="connsiteX36" fmla="*/ 542116 w 933450"/>
                <a:gd name="connsiteY36" fmla="*/ 78897 h 1172532"/>
                <a:gd name="connsiteX37" fmla="*/ 173038 w 933450"/>
                <a:gd name="connsiteY37" fmla="*/ 10621 h 1172532"/>
                <a:gd name="connsiteX38" fmla="*/ 179887 w 933450"/>
                <a:gd name="connsiteY38" fmla="*/ 0 h 117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33450" h="1172532">
                  <a:moveTo>
                    <a:pt x="928877" y="977900"/>
                  </a:moveTo>
                  <a:cubicBezTo>
                    <a:pt x="930402" y="980941"/>
                    <a:pt x="931164" y="983982"/>
                    <a:pt x="931926" y="987023"/>
                  </a:cubicBezTo>
                  <a:cubicBezTo>
                    <a:pt x="932688" y="987784"/>
                    <a:pt x="932688" y="989304"/>
                    <a:pt x="933450" y="990064"/>
                  </a:cubicBezTo>
                  <a:cubicBezTo>
                    <a:pt x="703294" y="1132997"/>
                    <a:pt x="483808" y="1172532"/>
                    <a:pt x="310810" y="1172532"/>
                  </a:cubicBezTo>
                  <a:cubicBezTo>
                    <a:pt x="181252" y="1172532"/>
                    <a:pt x="78368" y="1150484"/>
                    <a:pt x="17399" y="1132997"/>
                  </a:cubicBezTo>
                  <a:cubicBezTo>
                    <a:pt x="16637" y="1128435"/>
                    <a:pt x="16637" y="1123874"/>
                    <a:pt x="15875" y="1119312"/>
                  </a:cubicBezTo>
                  <a:cubicBezTo>
                    <a:pt x="152292" y="1158847"/>
                    <a:pt x="524199" y="1230313"/>
                    <a:pt x="928877" y="977900"/>
                  </a:cubicBezTo>
                  <a:close/>
                  <a:moveTo>
                    <a:pt x="888369" y="854075"/>
                  </a:moveTo>
                  <a:cubicBezTo>
                    <a:pt x="889891" y="857864"/>
                    <a:pt x="890652" y="862411"/>
                    <a:pt x="892175" y="866200"/>
                  </a:cubicBezTo>
                  <a:cubicBezTo>
                    <a:pt x="678266" y="947287"/>
                    <a:pt x="506987" y="975326"/>
                    <a:pt x="373008" y="975326"/>
                  </a:cubicBezTo>
                  <a:cubicBezTo>
                    <a:pt x="209341" y="975326"/>
                    <a:pt x="99723" y="934404"/>
                    <a:pt x="34256" y="897271"/>
                  </a:cubicBezTo>
                  <a:cubicBezTo>
                    <a:pt x="22076" y="889692"/>
                    <a:pt x="10657" y="882872"/>
                    <a:pt x="761" y="875294"/>
                  </a:cubicBezTo>
                  <a:cubicBezTo>
                    <a:pt x="0" y="869989"/>
                    <a:pt x="0" y="865442"/>
                    <a:pt x="0" y="860138"/>
                  </a:cubicBezTo>
                  <a:cubicBezTo>
                    <a:pt x="11419" y="868474"/>
                    <a:pt x="25121" y="877567"/>
                    <a:pt x="40346" y="885903"/>
                  </a:cubicBezTo>
                  <a:cubicBezTo>
                    <a:pt x="135501" y="940466"/>
                    <a:pt x="401174" y="1038225"/>
                    <a:pt x="888369" y="854075"/>
                  </a:cubicBezTo>
                  <a:close/>
                  <a:moveTo>
                    <a:pt x="12636" y="581025"/>
                  </a:moveTo>
                  <a:cubicBezTo>
                    <a:pt x="122288" y="642314"/>
                    <a:pt x="378143" y="735013"/>
                    <a:pt x="832742" y="640782"/>
                  </a:cubicBezTo>
                  <a:cubicBezTo>
                    <a:pt x="833503" y="645378"/>
                    <a:pt x="834264" y="649209"/>
                    <a:pt x="835026" y="653805"/>
                  </a:cubicBezTo>
                  <a:cubicBezTo>
                    <a:pt x="695677" y="682151"/>
                    <a:pt x="574602" y="693643"/>
                    <a:pt x="470281" y="693643"/>
                  </a:cubicBezTo>
                  <a:cubicBezTo>
                    <a:pt x="238032" y="693643"/>
                    <a:pt x="90306" y="637717"/>
                    <a:pt x="11113" y="594815"/>
                  </a:cubicBezTo>
                  <a:cubicBezTo>
                    <a:pt x="11874" y="590218"/>
                    <a:pt x="12636" y="585622"/>
                    <a:pt x="12636" y="581025"/>
                  </a:cubicBezTo>
                  <a:close/>
                  <a:moveTo>
                    <a:pt x="46735" y="350838"/>
                  </a:moveTo>
                  <a:cubicBezTo>
                    <a:pt x="148038" y="388858"/>
                    <a:pt x="373496" y="441326"/>
                    <a:pt x="797751" y="405587"/>
                  </a:cubicBezTo>
                  <a:cubicBezTo>
                    <a:pt x="798513" y="409389"/>
                    <a:pt x="798513" y="413951"/>
                    <a:pt x="798513" y="418514"/>
                  </a:cubicBezTo>
                  <a:cubicBezTo>
                    <a:pt x="696448" y="426878"/>
                    <a:pt x="605046" y="430680"/>
                    <a:pt x="524308" y="430680"/>
                  </a:cubicBezTo>
                  <a:cubicBezTo>
                    <a:pt x="270669" y="430680"/>
                    <a:pt x="122903" y="394181"/>
                    <a:pt x="44450" y="364525"/>
                  </a:cubicBezTo>
                  <a:cubicBezTo>
                    <a:pt x="45212" y="359963"/>
                    <a:pt x="45973" y="355400"/>
                    <a:pt x="46735" y="350838"/>
                  </a:cubicBezTo>
                  <a:close/>
                  <a:moveTo>
                    <a:pt x="98997" y="157163"/>
                  </a:moveTo>
                  <a:cubicBezTo>
                    <a:pt x="185874" y="195999"/>
                    <a:pt x="388584" y="250826"/>
                    <a:pt x="779527" y="202091"/>
                  </a:cubicBezTo>
                  <a:cubicBezTo>
                    <a:pt x="780289" y="205898"/>
                    <a:pt x="781051" y="210467"/>
                    <a:pt x="781051" y="214275"/>
                  </a:cubicBezTo>
                  <a:cubicBezTo>
                    <a:pt x="668264" y="228743"/>
                    <a:pt x="570719" y="234835"/>
                    <a:pt x="487654" y="234835"/>
                  </a:cubicBezTo>
                  <a:cubicBezTo>
                    <a:pt x="279608" y="234835"/>
                    <a:pt x="157677" y="198283"/>
                    <a:pt x="93663" y="170108"/>
                  </a:cubicBezTo>
                  <a:cubicBezTo>
                    <a:pt x="95187" y="166301"/>
                    <a:pt x="97473" y="161732"/>
                    <a:pt x="98997" y="157163"/>
                  </a:cubicBezTo>
                  <a:close/>
                  <a:moveTo>
                    <a:pt x="179887" y="0"/>
                  </a:moveTo>
                  <a:cubicBezTo>
                    <a:pt x="237722" y="39449"/>
                    <a:pt x="383070" y="85725"/>
                    <a:pt x="739211" y="57656"/>
                  </a:cubicBezTo>
                  <a:cubicBezTo>
                    <a:pt x="741494" y="62208"/>
                    <a:pt x="743016" y="66001"/>
                    <a:pt x="744538" y="69794"/>
                  </a:cubicBezTo>
                  <a:cubicBezTo>
                    <a:pt x="667678" y="75863"/>
                    <a:pt x="600712" y="78897"/>
                    <a:pt x="542116" y="78897"/>
                  </a:cubicBezTo>
                  <a:cubicBezTo>
                    <a:pt x="323713" y="78897"/>
                    <a:pt x="220980" y="42483"/>
                    <a:pt x="173038" y="10621"/>
                  </a:cubicBezTo>
                  <a:cubicBezTo>
                    <a:pt x="175321" y="7586"/>
                    <a:pt x="177604" y="3793"/>
                    <a:pt x="17988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7" name="Freeform 193">
              <a:extLst>
                <a:ext uri="{FF2B5EF4-FFF2-40B4-BE49-F238E27FC236}">
                  <a16:creationId xmlns:a16="http://schemas.microsoft.com/office/drawing/2014/main" id="{B41BF16F-CE3D-49A4-9EFC-3E86ABEEE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8213" y="7343775"/>
              <a:ext cx="1106488" cy="1338263"/>
            </a:xfrm>
            <a:custGeom>
              <a:avLst/>
              <a:gdLst>
                <a:gd name="T0" fmla="*/ 96 w 1455"/>
                <a:gd name="T1" fmla="*/ 1372 h 1758"/>
                <a:gd name="T2" fmla="*/ 889 w 1455"/>
                <a:gd name="T3" fmla="*/ 345 h 1758"/>
                <a:gd name="T4" fmla="*/ 917 w 1455"/>
                <a:gd name="T5" fmla="*/ 217 h 1758"/>
                <a:gd name="T6" fmla="*/ 978 w 1455"/>
                <a:gd name="T7" fmla="*/ 141 h 1758"/>
                <a:gd name="T8" fmla="*/ 1065 w 1455"/>
                <a:gd name="T9" fmla="*/ 122 h 1758"/>
                <a:gd name="T10" fmla="*/ 1204 w 1455"/>
                <a:gd name="T11" fmla="*/ 138 h 1758"/>
                <a:gd name="T12" fmla="*/ 1292 w 1455"/>
                <a:gd name="T13" fmla="*/ 189 h 1758"/>
                <a:gd name="T14" fmla="*/ 1367 w 1455"/>
                <a:gd name="T15" fmla="*/ 252 h 1758"/>
                <a:gd name="T16" fmla="*/ 1419 w 1455"/>
                <a:gd name="T17" fmla="*/ 251 h 1758"/>
                <a:gd name="T18" fmla="*/ 1404 w 1455"/>
                <a:gd name="T19" fmla="*/ 355 h 1758"/>
                <a:gd name="T20" fmla="*/ 869 w 1455"/>
                <a:gd name="T21" fmla="*/ 1101 h 1758"/>
                <a:gd name="T22" fmla="*/ 855 w 1455"/>
                <a:gd name="T23" fmla="*/ 1119 h 1758"/>
                <a:gd name="T24" fmla="*/ 562 w 1455"/>
                <a:gd name="T25" fmla="*/ 1516 h 1758"/>
                <a:gd name="T26" fmla="*/ 389 w 1455"/>
                <a:gd name="T27" fmla="*/ 1747 h 1758"/>
                <a:gd name="T28" fmla="*/ 381 w 1455"/>
                <a:gd name="T29" fmla="*/ 1758 h 1758"/>
                <a:gd name="T30" fmla="*/ 96 w 1455"/>
                <a:gd name="T31" fmla="*/ 1372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55" h="1758">
                  <a:moveTo>
                    <a:pt x="96" y="1372"/>
                  </a:moveTo>
                  <a:lnTo>
                    <a:pt x="889" y="345"/>
                  </a:lnTo>
                  <a:lnTo>
                    <a:pt x="917" y="217"/>
                  </a:lnTo>
                  <a:cubicBezTo>
                    <a:pt x="918" y="181"/>
                    <a:pt x="943" y="149"/>
                    <a:pt x="978" y="141"/>
                  </a:cubicBezTo>
                  <a:lnTo>
                    <a:pt x="1065" y="122"/>
                  </a:lnTo>
                  <a:cubicBezTo>
                    <a:pt x="1065" y="122"/>
                    <a:pt x="1208" y="0"/>
                    <a:pt x="1204" y="138"/>
                  </a:cubicBezTo>
                  <a:cubicBezTo>
                    <a:pt x="1204" y="138"/>
                    <a:pt x="1309" y="92"/>
                    <a:pt x="1292" y="189"/>
                  </a:cubicBezTo>
                  <a:cubicBezTo>
                    <a:pt x="1292" y="189"/>
                    <a:pt x="1384" y="159"/>
                    <a:pt x="1367" y="252"/>
                  </a:cubicBezTo>
                  <a:cubicBezTo>
                    <a:pt x="1369" y="242"/>
                    <a:pt x="1413" y="248"/>
                    <a:pt x="1419" y="251"/>
                  </a:cubicBezTo>
                  <a:cubicBezTo>
                    <a:pt x="1455" y="276"/>
                    <a:pt x="1421" y="330"/>
                    <a:pt x="1404" y="355"/>
                  </a:cubicBezTo>
                  <a:cubicBezTo>
                    <a:pt x="1226" y="604"/>
                    <a:pt x="1050" y="854"/>
                    <a:pt x="869" y="1101"/>
                  </a:cubicBezTo>
                  <a:cubicBezTo>
                    <a:pt x="864" y="1107"/>
                    <a:pt x="860" y="1113"/>
                    <a:pt x="855" y="1119"/>
                  </a:cubicBezTo>
                  <a:cubicBezTo>
                    <a:pt x="758" y="1252"/>
                    <a:pt x="660" y="1384"/>
                    <a:pt x="562" y="1516"/>
                  </a:cubicBezTo>
                  <a:cubicBezTo>
                    <a:pt x="504" y="1593"/>
                    <a:pt x="447" y="1670"/>
                    <a:pt x="389" y="1747"/>
                  </a:cubicBezTo>
                  <a:cubicBezTo>
                    <a:pt x="387" y="1751"/>
                    <a:pt x="384" y="1754"/>
                    <a:pt x="381" y="1758"/>
                  </a:cubicBezTo>
                  <a:cubicBezTo>
                    <a:pt x="381" y="1758"/>
                    <a:pt x="0" y="1703"/>
                    <a:pt x="96" y="13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8" name="Freeform 194">
              <a:extLst>
                <a:ext uri="{FF2B5EF4-FFF2-40B4-BE49-F238E27FC236}">
                  <a16:creationId xmlns:a16="http://schemas.microsoft.com/office/drawing/2014/main" id="{C6BDB41D-DCDA-4267-A575-C5A58D905F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44250" y="7380288"/>
              <a:ext cx="1054100" cy="1308100"/>
            </a:xfrm>
            <a:custGeom>
              <a:avLst/>
              <a:gdLst>
                <a:gd name="T0" fmla="*/ 43 w 1385"/>
                <a:gd name="T1" fmla="*/ 1328 h 1719"/>
                <a:gd name="T2" fmla="*/ 64 w 1385"/>
                <a:gd name="T3" fmla="*/ 1554 h 1719"/>
                <a:gd name="T4" fmla="*/ 317 w 1385"/>
                <a:gd name="T5" fmla="*/ 1701 h 1719"/>
                <a:gd name="T6" fmla="*/ 322 w 1385"/>
                <a:gd name="T7" fmla="*/ 1694 h 1719"/>
                <a:gd name="T8" fmla="*/ 494 w 1385"/>
                <a:gd name="T9" fmla="*/ 1463 h 1719"/>
                <a:gd name="T10" fmla="*/ 788 w 1385"/>
                <a:gd name="T11" fmla="*/ 1066 h 1719"/>
                <a:gd name="T12" fmla="*/ 801 w 1385"/>
                <a:gd name="T13" fmla="*/ 1048 h 1719"/>
                <a:gd name="T14" fmla="*/ 1220 w 1385"/>
                <a:gd name="T15" fmla="*/ 465 h 1719"/>
                <a:gd name="T16" fmla="*/ 1336 w 1385"/>
                <a:gd name="T17" fmla="*/ 302 h 1719"/>
                <a:gd name="T18" fmla="*/ 1365 w 1385"/>
                <a:gd name="T19" fmla="*/ 228 h 1719"/>
                <a:gd name="T20" fmla="*/ 1353 w 1385"/>
                <a:gd name="T21" fmla="*/ 210 h 1719"/>
                <a:gd name="T22" fmla="*/ 1313 w 1385"/>
                <a:gd name="T23" fmla="*/ 208 h 1719"/>
                <a:gd name="T24" fmla="*/ 1315 w 1385"/>
                <a:gd name="T25" fmla="*/ 205 h 1719"/>
                <a:gd name="T26" fmla="*/ 1298 w 1385"/>
                <a:gd name="T27" fmla="*/ 202 h 1719"/>
                <a:gd name="T28" fmla="*/ 1289 w 1385"/>
                <a:gd name="T29" fmla="*/ 153 h 1719"/>
                <a:gd name="T30" fmla="*/ 1233 w 1385"/>
                <a:gd name="T31" fmla="*/ 149 h 1719"/>
                <a:gd name="T32" fmla="*/ 1220 w 1385"/>
                <a:gd name="T33" fmla="*/ 153 h 1719"/>
                <a:gd name="T34" fmla="*/ 1223 w 1385"/>
                <a:gd name="T35" fmla="*/ 139 h 1719"/>
                <a:gd name="T36" fmla="*/ 1214 w 1385"/>
                <a:gd name="T37" fmla="*/ 94 h 1719"/>
                <a:gd name="T38" fmla="*/ 1146 w 1385"/>
                <a:gd name="T39" fmla="*/ 98 h 1719"/>
                <a:gd name="T40" fmla="*/ 1134 w 1385"/>
                <a:gd name="T41" fmla="*/ 103 h 1719"/>
                <a:gd name="T42" fmla="*/ 1134 w 1385"/>
                <a:gd name="T43" fmla="*/ 90 h 1719"/>
                <a:gd name="T44" fmla="*/ 1116 w 1385"/>
                <a:gd name="T45" fmla="*/ 35 h 1719"/>
                <a:gd name="T46" fmla="*/ 1010 w 1385"/>
                <a:gd name="T47" fmla="*/ 80 h 1719"/>
                <a:gd name="T48" fmla="*/ 1008 w 1385"/>
                <a:gd name="T49" fmla="*/ 81 h 1719"/>
                <a:gd name="T50" fmla="*/ 919 w 1385"/>
                <a:gd name="T51" fmla="*/ 102 h 1719"/>
                <a:gd name="T52" fmla="*/ 865 w 1385"/>
                <a:gd name="T53" fmla="*/ 169 h 1719"/>
                <a:gd name="T54" fmla="*/ 834 w 1385"/>
                <a:gd name="T55" fmla="*/ 302 h 1719"/>
                <a:gd name="T56" fmla="*/ 43 w 1385"/>
                <a:gd name="T57" fmla="*/ 1328 h 1719"/>
                <a:gd name="T58" fmla="*/ 324 w 1385"/>
                <a:gd name="T59" fmla="*/ 1719 h 1719"/>
                <a:gd name="T60" fmla="*/ 319 w 1385"/>
                <a:gd name="T61" fmla="*/ 1718 h 1719"/>
                <a:gd name="T62" fmla="*/ 50 w 1385"/>
                <a:gd name="T63" fmla="*/ 1563 h 1719"/>
                <a:gd name="T64" fmla="*/ 27 w 1385"/>
                <a:gd name="T65" fmla="*/ 1322 h 1719"/>
                <a:gd name="T66" fmla="*/ 29 w 1385"/>
                <a:gd name="T67" fmla="*/ 1319 h 1719"/>
                <a:gd name="T68" fmla="*/ 820 w 1385"/>
                <a:gd name="T69" fmla="*/ 293 h 1719"/>
                <a:gd name="T70" fmla="*/ 848 w 1385"/>
                <a:gd name="T71" fmla="*/ 167 h 1719"/>
                <a:gd name="T72" fmla="*/ 916 w 1385"/>
                <a:gd name="T73" fmla="*/ 85 h 1719"/>
                <a:gd name="T74" fmla="*/ 1001 w 1385"/>
                <a:gd name="T75" fmla="*/ 66 h 1719"/>
                <a:gd name="T76" fmla="*/ 1123 w 1385"/>
                <a:gd name="T77" fmla="*/ 20 h 1719"/>
                <a:gd name="T78" fmla="*/ 1151 w 1385"/>
                <a:gd name="T79" fmla="*/ 78 h 1719"/>
                <a:gd name="T80" fmla="*/ 1224 w 1385"/>
                <a:gd name="T81" fmla="*/ 81 h 1719"/>
                <a:gd name="T82" fmla="*/ 1241 w 1385"/>
                <a:gd name="T83" fmla="*/ 130 h 1719"/>
                <a:gd name="T84" fmla="*/ 1300 w 1385"/>
                <a:gd name="T85" fmla="*/ 141 h 1719"/>
                <a:gd name="T86" fmla="*/ 1317 w 1385"/>
                <a:gd name="T87" fmla="*/ 190 h 1719"/>
                <a:gd name="T88" fmla="*/ 1362 w 1385"/>
                <a:gd name="T89" fmla="*/ 196 h 1719"/>
                <a:gd name="T90" fmla="*/ 1381 w 1385"/>
                <a:gd name="T91" fmla="*/ 225 h 1719"/>
                <a:gd name="T92" fmla="*/ 1349 w 1385"/>
                <a:gd name="T93" fmla="*/ 312 h 1719"/>
                <a:gd name="T94" fmla="*/ 1233 w 1385"/>
                <a:gd name="T95" fmla="*/ 475 h 1719"/>
                <a:gd name="T96" fmla="*/ 815 w 1385"/>
                <a:gd name="T97" fmla="*/ 1057 h 1719"/>
                <a:gd name="T98" fmla="*/ 801 w 1385"/>
                <a:gd name="T99" fmla="*/ 1076 h 1719"/>
                <a:gd name="T100" fmla="*/ 507 w 1385"/>
                <a:gd name="T101" fmla="*/ 1473 h 1719"/>
                <a:gd name="T102" fmla="*/ 335 w 1385"/>
                <a:gd name="T103" fmla="*/ 1704 h 1719"/>
                <a:gd name="T104" fmla="*/ 324 w 1385"/>
                <a:gd name="T105" fmla="*/ 1719 h 1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85" h="1719">
                  <a:moveTo>
                    <a:pt x="43" y="1328"/>
                  </a:moveTo>
                  <a:cubicBezTo>
                    <a:pt x="17" y="1416"/>
                    <a:pt x="25" y="1492"/>
                    <a:pt x="64" y="1554"/>
                  </a:cubicBezTo>
                  <a:cubicBezTo>
                    <a:pt x="135" y="1664"/>
                    <a:pt x="288" y="1696"/>
                    <a:pt x="317" y="1701"/>
                  </a:cubicBezTo>
                  <a:lnTo>
                    <a:pt x="322" y="1694"/>
                  </a:lnTo>
                  <a:cubicBezTo>
                    <a:pt x="379" y="1618"/>
                    <a:pt x="437" y="1540"/>
                    <a:pt x="494" y="1463"/>
                  </a:cubicBezTo>
                  <a:cubicBezTo>
                    <a:pt x="604" y="1315"/>
                    <a:pt x="700" y="1185"/>
                    <a:pt x="788" y="1066"/>
                  </a:cubicBezTo>
                  <a:lnTo>
                    <a:pt x="801" y="1048"/>
                  </a:lnTo>
                  <a:cubicBezTo>
                    <a:pt x="943" y="855"/>
                    <a:pt x="1084" y="657"/>
                    <a:pt x="1220" y="465"/>
                  </a:cubicBezTo>
                  <a:cubicBezTo>
                    <a:pt x="1259" y="411"/>
                    <a:pt x="1297" y="356"/>
                    <a:pt x="1336" y="302"/>
                  </a:cubicBezTo>
                  <a:cubicBezTo>
                    <a:pt x="1358" y="271"/>
                    <a:pt x="1368" y="245"/>
                    <a:pt x="1365" y="228"/>
                  </a:cubicBezTo>
                  <a:cubicBezTo>
                    <a:pt x="1364" y="221"/>
                    <a:pt x="1360" y="215"/>
                    <a:pt x="1353" y="210"/>
                  </a:cubicBezTo>
                  <a:cubicBezTo>
                    <a:pt x="1347" y="208"/>
                    <a:pt x="1318" y="205"/>
                    <a:pt x="1313" y="208"/>
                  </a:cubicBezTo>
                  <a:cubicBezTo>
                    <a:pt x="1313" y="208"/>
                    <a:pt x="1314" y="207"/>
                    <a:pt x="1315" y="205"/>
                  </a:cubicBezTo>
                  <a:lnTo>
                    <a:pt x="1298" y="202"/>
                  </a:lnTo>
                  <a:cubicBezTo>
                    <a:pt x="1303" y="179"/>
                    <a:pt x="1300" y="162"/>
                    <a:pt x="1289" y="153"/>
                  </a:cubicBezTo>
                  <a:cubicBezTo>
                    <a:pt x="1274" y="140"/>
                    <a:pt x="1244" y="145"/>
                    <a:pt x="1233" y="149"/>
                  </a:cubicBezTo>
                  <a:lnTo>
                    <a:pt x="1220" y="153"/>
                  </a:lnTo>
                  <a:lnTo>
                    <a:pt x="1223" y="139"/>
                  </a:lnTo>
                  <a:cubicBezTo>
                    <a:pt x="1227" y="117"/>
                    <a:pt x="1224" y="101"/>
                    <a:pt x="1214" y="94"/>
                  </a:cubicBezTo>
                  <a:cubicBezTo>
                    <a:pt x="1197" y="80"/>
                    <a:pt x="1159" y="92"/>
                    <a:pt x="1146" y="98"/>
                  </a:cubicBezTo>
                  <a:lnTo>
                    <a:pt x="1134" y="103"/>
                  </a:lnTo>
                  <a:lnTo>
                    <a:pt x="1134" y="90"/>
                  </a:lnTo>
                  <a:cubicBezTo>
                    <a:pt x="1135" y="60"/>
                    <a:pt x="1129" y="41"/>
                    <a:pt x="1116" y="35"/>
                  </a:cubicBezTo>
                  <a:cubicBezTo>
                    <a:pt x="1088" y="22"/>
                    <a:pt x="1030" y="63"/>
                    <a:pt x="1010" y="80"/>
                  </a:cubicBezTo>
                  <a:lnTo>
                    <a:pt x="1008" y="81"/>
                  </a:lnTo>
                  <a:lnTo>
                    <a:pt x="919" y="102"/>
                  </a:lnTo>
                  <a:cubicBezTo>
                    <a:pt x="888" y="109"/>
                    <a:pt x="865" y="136"/>
                    <a:pt x="865" y="169"/>
                  </a:cubicBezTo>
                  <a:lnTo>
                    <a:pt x="834" y="302"/>
                  </a:lnTo>
                  <a:lnTo>
                    <a:pt x="43" y="1328"/>
                  </a:lnTo>
                  <a:close/>
                  <a:moveTo>
                    <a:pt x="324" y="1719"/>
                  </a:moveTo>
                  <a:lnTo>
                    <a:pt x="319" y="1718"/>
                  </a:lnTo>
                  <a:cubicBezTo>
                    <a:pt x="312" y="1717"/>
                    <a:pt x="132" y="1690"/>
                    <a:pt x="50" y="1563"/>
                  </a:cubicBezTo>
                  <a:cubicBezTo>
                    <a:pt x="8" y="1497"/>
                    <a:pt x="0" y="1415"/>
                    <a:pt x="27" y="1322"/>
                  </a:cubicBezTo>
                  <a:lnTo>
                    <a:pt x="29" y="1319"/>
                  </a:lnTo>
                  <a:lnTo>
                    <a:pt x="820" y="293"/>
                  </a:lnTo>
                  <a:lnTo>
                    <a:pt x="848" y="167"/>
                  </a:lnTo>
                  <a:cubicBezTo>
                    <a:pt x="849" y="128"/>
                    <a:pt x="877" y="94"/>
                    <a:pt x="916" y="85"/>
                  </a:cubicBezTo>
                  <a:lnTo>
                    <a:pt x="1001" y="66"/>
                  </a:lnTo>
                  <a:cubicBezTo>
                    <a:pt x="1014" y="55"/>
                    <a:pt x="1082" y="0"/>
                    <a:pt x="1123" y="20"/>
                  </a:cubicBezTo>
                  <a:cubicBezTo>
                    <a:pt x="1141" y="28"/>
                    <a:pt x="1150" y="48"/>
                    <a:pt x="1151" y="78"/>
                  </a:cubicBezTo>
                  <a:cubicBezTo>
                    <a:pt x="1169" y="72"/>
                    <a:pt x="1204" y="64"/>
                    <a:pt x="1224" y="81"/>
                  </a:cubicBezTo>
                  <a:cubicBezTo>
                    <a:pt x="1237" y="91"/>
                    <a:pt x="1243" y="107"/>
                    <a:pt x="1241" y="130"/>
                  </a:cubicBezTo>
                  <a:cubicBezTo>
                    <a:pt x="1256" y="127"/>
                    <a:pt x="1283" y="125"/>
                    <a:pt x="1300" y="141"/>
                  </a:cubicBezTo>
                  <a:cubicBezTo>
                    <a:pt x="1313" y="151"/>
                    <a:pt x="1318" y="168"/>
                    <a:pt x="1317" y="190"/>
                  </a:cubicBezTo>
                  <a:cubicBezTo>
                    <a:pt x="1333" y="189"/>
                    <a:pt x="1357" y="193"/>
                    <a:pt x="1362" y="196"/>
                  </a:cubicBezTo>
                  <a:cubicBezTo>
                    <a:pt x="1373" y="203"/>
                    <a:pt x="1379" y="213"/>
                    <a:pt x="1381" y="225"/>
                  </a:cubicBezTo>
                  <a:cubicBezTo>
                    <a:pt x="1385" y="247"/>
                    <a:pt x="1375" y="276"/>
                    <a:pt x="1349" y="312"/>
                  </a:cubicBezTo>
                  <a:cubicBezTo>
                    <a:pt x="1311" y="366"/>
                    <a:pt x="1272" y="420"/>
                    <a:pt x="1233" y="475"/>
                  </a:cubicBezTo>
                  <a:cubicBezTo>
                    <a:pt x="1097" y="666"/>
                    <a:pt x="956" y="865"/>
                    <a:pt x="815" y="1057"/>
                  </a:cubicBezTo>
                  <a:lnTo>
                    <a:pt x="801" y="1076"/>
                  </a:lnTo>
                  <a:cubicBezTo>
                    <a:pt x="714" y="1195"/>
                    <a:pt x="618" y="1325"/>
                    <a:pt x="507" y="1473"/>
                  </a:cubicBezTo>
                  <a:cubicBezTo>
                    <a:pt x="450" y="1550"/>
                    <a:pt x="393" y="1627"/>
                    <a:pt x="335" y="1704"/>
                  </a:cubicBezTo>
                  <a:lnTo>
                    <a:pt x="324" y="17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AF3C5E97-09A9-4E4A-850C-140AFBA0D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1638" y="7430443"/>
              <a:ext cx="296771" cy="159394"/>
            </a:xfrm>
            <a:custGeom>
              <a:avLst/>
              <a:gdLst>
                <a:gd name="connsiteX0" fmla="*/ 294463 w 296771"/>
                <a:gd name="connsiteY0" fmla="*/ 90212 h 159394"/>
                <a:gd name="connsiteX1" fmla="*/ 295982 w 296771"/>
                <a:gd name="connsiteY1" fmla="*/ 98484 h 159394"/>
                <a:gd name="connsiteX2" fmla="*/ 258019 w 296771"/>
                <a:gd name="connsiteY2" fmla="*/ 156386 h 159394"/>
                <a:gd name="connsiteX3" fmla="*/ 252704 w 296771"/>
                <a:gd name="connsiteY3" fmla="*/ 159394 h 159394"/>
                <a:gd name="connsiteX4" fmla="*/ 248908 w 296771"/>
                <a:gd name="connsiteY4" fmla="*/ 157890 h 159394"/>
                <a:gd name="connsiteX5" fmla="*/ 247390 w 296771"/>
                <a:gd name="connsiteY5" fmla="*/ 149619 h 159394"/>
                <a:gd name="connsiteX6" fmla="*/ 285352 w 296771"/>
                <a:gd name="connsiteY6" fmla="*/ 91716 h 159394"/>
                <a:gd name="connsiteX7" fmla="*/ 294463 w 296771"/>
                <a:gd name="connsiteY7" fmla="*/ 90212 h 159394"/>
                <a:gd name="connsiteX8" fmla="*/ 234967 w 296771"/>
                <a:gd name="connsiteY8" fmla="*/ 51376 h 159394"/>
                <a:gd name="connsiteX9" fmla="*/ 237245 w 296771"/>
                <a:gd name="connsiteY9" fmla="*/ 60496 h 159394"/>
                <a:gd name="connsiteX10" fmla="*/ 198523 w 296771"/>
                <a:gd name="connsiteY10" fmla="*/ 118254 h 159394"/>
                <a:gd name="connsiteX11" fmla="*/ 193208 w 296771"/>
                <a:gd name="connsiteY11" fmla="*/ 121294 h 159394"/>
                <a:gd name="connsiteX12" fmla="*/ 190171 w 296771"/>
                <a:gd name="connsiteY12" fmla="*/ 120534 h 159394"/>
                <a:gd name="connsiteX13" fmla="*/ 187893 w 296771"/>
                <a:gd name="connsiteY13" fmla="*/ 111415 h 159394"/>
                <a:gd name="connsiteX14" fmla="*/ 226615 w 296771"/>
                <a:gd name="connsiteY14" fmla="*/ 52896 h 159394"/>
                <a:gd name="connsiteX15" fmla="*/ 234967 w 296771"/>
                <a:gd name="connsiteY15" fmla="*/ 51376 h 159394"/>
                <a:gd name="connsiteX16" fmla="*/ 169879 w 296771"/>
                <a:gd name="connsiteY16" fmla="*/ 5373 h 159394"/>
                <a:gd name="connsiteX17" fmla="*/ 172157 w 296771"/>
                <a:gd name="connsiteY17" fmla="*/ 14695 h 159394"/>
                <a:gd name="connsiteX18" fmla="*/ 133435 w 296771"/>
                <a:gd name="connsiteY18" fmla="*/ 74514 h 159394"/>
                <a:gd name="connsiteX19" fmla="*/ 128120 w 296771"/>
                <a:gd name="connsiteY19" fmla="*/ 76844 h 159394"/>
                <a:gd name="connsiteX20" fmla="*/ 125083 w 296771"/>
                <a:gd name="connsiteY20" fmla="*/ 76067 h 159394"/>
                <a:gd name="connsiteX21" fmla="*/ 122805 w 296771"/>
                <a:gd name="connsiteY21" fmla="*/ 66745 h 159394"/>
                <a:gd name="connsiteX22" fmla="*/ 161527 w 296771"/>
                <a:gd name="connsiteY22" fmla="*/ 7704 h 159394"/>
                <a:gd name="connsiteX23" fmla="*/ 169879 w 296771"/>
                <a:gd name="connsiteY23" fmla="*/ 5373 h 159394"/>
                <a:gd name="connsiteX24" fmla="*/ 60354 w 296771"/>
                <a:gd name="connsiteY24" fmla="*/ 1312 h 159394"/>
                <a:gd name="connsiteX25" fmla="*/ 61867 w 296771"/>
                <a:gd name="connsiteY25" fmla="*/ 9584 h 159394"/>
                <a:gd name="connsiteX26" fmla="*/ 11916 w 296771"/>
                <a:gd name="connsiteY26" fmla="*/ 82525 h 159394"/>
                <a:gd name="connsiteX27" fmla="*/ 6618 w 296771"/>
                <a:gd name="connsiteY27" fmla="*/ 84781 h 159394"/>
                <a:gd name="connsiteX28" fmla="*/ 2834 w 296771"/>
                <a:gd name="connsiteY28" fmla="*/ 84029 h 159394"/>
                <a:gd name="connsiteX29" fmla="*/ 1321 w 296771"/>
                <a:gd name="connsiteY29" fmla="*/ 75006 h 159394"/>
                <a:gd name="connsiteX30" fmla="*/ 51272 w 296771"/>
                <a:gd name="connsiteY30" fmla="*/ 2816 h 159394"/>
                <a:gd name="connsiteX31" fmla="*/ 60354 w 296771"/>
                <a:gd name="connsiteY31" fmla="*/ 1312 h 15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6771" h="159394">
                  <a:moveTo>
                    <a:pt x="294463" y="90212"/>
                  </a:moveTo>
                  <a:cubicBezTo>
                    <a:pt x="296741" y="91716"/>
                    <a:pt x="297500" y="95476"/>
                    <a:pt x="295982" y="98484"/>
                  </a:cubicBezTo>
                  <a:lnTo>
                    <a:pt x="258019" y="156386"/>
                  </a:lnTo>
                  <a:cubicBezTo>
                    <a:pt x="256501" y="157890"/>
                    <a:pt x="254223" y="159394"/>
                    <a:pt x="252704" y="159394"/>
                  </a:cubicBezTo>
                  <a:cubicBezTo>
                    <a:pt x="251186" y="159394"/>
                    <a:pt x="250427" y="158642"/>
                    <a:pt x="248908" y="157890"/>
                  </a:cubicBezTo>
                  <a:cubicBezTo>
                    <a:pt x="245871" y="156386"/>
                    <a:pt x="245112" y="152626"/>
                    <a:pt x="247390" y="149619"/>
                  </a:cubicBezTo>
                  <a:lnTo>
                    <a:pt x="285352" y="91716"/>
                  </a:lnTo>
                  <a:cubicBezTo>
                    <a:pt x="286871" y="88708"/>
                    <a:pt x="291426" y="87956"/>
                    <a:pt x="294463" y="90212"/>
                  </a:cubicBezTo>
                  <a:close/>
                  <a:moveTo>
                    <a:pt x="234967" y="51376"/>
                  </a:moveTo>
                  <a:cubicBezTo>
                    <a:pt x="238004" y="53656"/>
                    <a:pt x="238763" y="57456"/>
                    <a:pt x="237245" y="60496"/>
                  </a:cubicBezTo>
                  <a:lnTo>
                    <a:pt x="198523" y="118254"/>
                  </a:lnTo>
                  <a:cubicBezTo>
                    <a:pt x="197764" y="120534"/>
                    <a:pt x="195486" y="121294"/>
                    <a:pt x="193208" y="121294"/>
                  </a:cubicBezTo>
                  <a:cubicBezTo>
                    <a:pt x="192449" y="121294"/>
                    <a:pt x="190930" y="121294"/>
                    <a:pt x="190171" y="120534"/>
                  </a:cubicBezTo>
                  <a:cubicBezTo>
                    <a:pt x="187134" y="118254"/>
                    <a:pt x="186375" y="114454"/>
                    <a:pt x="187893" y="111415"/>
                  </a:cubicBezTo>
                  <a:lnTo>
                    <a:pt x="226615" y="52896"/>
                  </a:lnTo>
                  <a:cubicBezTo>
                    <a:pt x="228134" y="50616"/>
                    <a:pt x="231930" y="49856"/>
                    <a:pt x="234967" y="51376"/>
                  </a:cubicBezTo>
                  <a:close/>
                  <a:moveTo>
                    <a:pt x="169879" y="5373"/>
                  </a:moveTo>
                  <a:cubicBezTo>
                    <a:pt x="172916" y="7704"/>
                    <a:pt x="173675" y="11588"/>
                    <a:pt x="172157" y="14695"/>
                  </a:cubicBezTo>
                  <a:lnTo>
                    <a:pt x="133435" y="74514"/>
                  </a:lnTo>
                  <a:cubicBezTo>
                    <a:pt x="132676" y="76067"/>
                    <a:pt x="130398" y="76844"/>
                    <a:pt x="128120" y="76844"/>
                  </a:cubicBezTo>
                  <a:cubicBezTo>
                    <a:pt x="127361" y="76844"/>
                    <a:pt x="125842" y="76844"/>
                    <a:pt x="125083" y="76067"/>
                  </a:cubicBezTo>
                  <a:cubicBezTo>
                    <a:pt x="122046" y="73737"/>
                    <a:pt x="121287" y="69852"/>
                    <a:pt x="122805" y="66745"/>
                  </a:cubicBezTo>
                  <a:lnTo>
                    <a:pt x="161527" y="7704"/>
                  </a:lnTo>
                  <a:cubicBezTo>
                    <a:pt x="163046" y="4596"/>
                    <a:pt x="166842" y="3819"/>
                    <a:pt x="169879" y="5373"/>
                  </a:cubicBezTo>
                  <a:close/>
                  <a:moveTo>
                    <a:pt x="60354" y="1312"/>
                  </a:moveTo>
                  <a:cubicBezTo>
                    <a:pt x="63381" y="2816"/>
                    <a:pt x="64138" y="7328"/>
                    <a:pt x="61867" y="9584"/>
                  </a:cubicBezTo>
                  <a:lnTo>
                    <a:pt x="11916" y="82525"/>
                  </a:lnTo>
                  <a:cubicBezTo>
                    <a:pt x="10403" y="84029"/>
                    <a:pt x="8132" y="84781"/>
                    <a:pt x="6618" y="84781"/>
                  </a:cubicBezTo>
                  <a:cubicBezTo>
                    <a:pt x="5105" y="84781"/>
                    <a:pt x="3591" y="84781"/>
                    <a:pt x="2834" y="84029"/>
                  </a:cubicBezTo>
                  <a:cubicBezTo>
                    <a:pt x="-193" y="81773"/>
                    <a:pt x="-950" y="78013"/>
                    <a:pt x="1321" y="75006"/>
                  </a:cubicBezTo>
                  <a:lnTo>
                    <a:pt x="51272" y="2816"/>
                  </a:lnTo>
                  <a:cubicBezTo>
                    <a:pt x="53542" y="-192"/>
                    <a:pt x="57326" y="-944"/>
                    <a:pt x="60354" y="13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0" name="Freeform 199">
              <a:extLst>
                <a:ext uri="{FF2B5EF4-FFF2-40B4-BE49-F238E27FC236}">
                  <a16:creationId xmlns:a16="http://schemas.microsoft.com/office/drawing/2014/main" id="{98EE97C7-3A9F-4A62-80A1-573BC6195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6000" y="8318500"/>
              <a:ext cx="300038" cy="363538"/>
            </a:xfrm>
            <a:custGeom>
              <a:avLst/>
              <a:gdLst>
                <a:gd name="T0" fmla="*/ 0 w 394"/>
                <a:gd name="T1" fmla="*/ 300 h 478"/>
                <a:gd name="T2" fmla="*/ 277 w 394"/>
                <a:gd name="T3" fmla="*/ 478 h 478"/>
                <a:gd name="T4" fmla="*/ 285 w 394"/>
                <a:gd name="T5" fmla="*/ 467 h 478"/>
                <a:gd name="T6" fmla="*/ 394 w 394"/>
                <a:gd name="T7" fmla="*/ 321 h 478"/>
                <a:gd name="T8" fmla="*/ 63 w 394"/>
                <a:gd name="T9" fmla="*/ 0 h 478"/>
                <a:gd name="T10" fmla="*/ 57 w 394"/>
                <a:gd name="T11" fmla="*/ 7 h 478"/>
                <a:gd name="T12" fmla="*/ 0 w 394"/>
                <a:gd name="T13" fmla="*/ 30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4" h="478">
                  <a:moveTo>
                    <a:pt x="0" y="300"/>
                  </a:moveTo>
                  <a:cubicBezTo>
                    <a:pt x="70" y="448"/>
                    <a:pt x="277" y="478"/>
                    <a:pt x="277" y="478"/>
                  </a:cubicBezTo>
                  <a:cubicBezTo>
                    <a:pt x="280" y="474"/>
                    <a:pt x="283" y="471"/>
                    <a:pt x="285" y="467"/>
                  </a:cubicBezTo>
                  <a:cubicBezTo>
                    <a:pt x="322" y="419"/>
                    <a:pt x="358" y="370"/>
                    <a:pt x="394" y="321"/>
                  </a:cubicBezTo>
                  <a:cubicBezTo>
                    <a:pt x="241" y="201"/>
                    <a:pt x="88" y="28"/>
                    <a:pt x="63" y="0"/>
                  </a:cubicBezTo>
                  <a:lnTo>
                    <a:pt x="57" y="7"/>
                  </a:lnTo>
                  <a:lnTo>
                    <a:pt x="0" y="3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1" name="Freeform 200">
              <a:extLst>
                <a:ext uri="{FF2B5EF4-FFF2-40B4-BE49-F238E27FC236}">
                  <a16:creationId xmlns:a16="http://schemas.microsoft.com/office/drawing/2014/main" id="{A228D619-58FD-40F9-A194-034B62874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2588" y="8304213"/>
              <a:ext cx="941388" cy="969963"/>
            </a:xfrm>
            <a:custGeom>
              <a:avLst/>
              <a:gdLst>
                <a:gd name="T0" fmla="*/ 894 w 1237"/>
                <a:gd name="T1" fmla="*/ 13 h 1275"/>
                <a:gd name="T2" fmla="*/ 867 w 1237"/>
                <a:gd name="T3" fmla="*/ 9 h 1275"/>
                <a:gd name="T4" fmla="*/ 500 w 1237"/>
                <a:gd name="T5" fmla="*/ 360 h 1275"/>
                <a:gd name="T6" fmla="*/ 95 w 1237"/>
                <a:gd name="T7" fmla="*/ 642 h 1275"/>
                <a:gd name="T8" fmla="*/ 26 w 1237"/>
                <a:gd name="T9" fmla="*/ 998 h 1275"/>
                <a:gd name="T10" fmla="*/ 376 w 1237"/>
                <a:gd name="T11" fmla="*/ 1251 h 1275"/>
                <a:gd name="T12" fmla="*/ 1225 w 1237"/>
                <a:gd name="T13" fmla="*/ 443 h 1275"/>
                <a:gd name="T14" fmla="*/ 1219 w 1237"/>
                <a:gd name="T15" fmla="*/ 401 h 1275"/>
                <a:gd name="T16" fmla="*/ 894 w 1237"/>
                <a:gd name="T17" fmla="*/ 13 h 1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7" h="1275">
                  <a:moveTo>
                    <a:pt x="894" y="13"/>
                  </a:moveTo>
                  <a:cubicBezTo>
                    <a:pt x="889" y="2"/>
                    <a:pt x="874" y="0"/>
                    <a:pt x="867" y="9"/>
                  </a:cubicBezTo>
                  <a:cubicBezTo>
                    <a:pt x="759" y="141"/>
                    <a:pt x="635" y="258"/>
                    <a:pt x="500" y="360"/>
                  </a:cubicBezTo>
                  <a:cubicBezTo>
                    <a:pt x="372" y="456"/>
                    <a:pt x="196" y="518"/>
                    <a:pt x="95" y="642"/>
                  </a:cubicBezTo>
                  <a:cubicBezTo>
                    <a:pt x="12" y="744"/>
                    <a:pt x="0" y="870"/>
                    <a:pt x="26" y="998"/>
                  </a:cubicBezTo>
                  <a:cubicBezTo>
                    <a:pt x="63" y="1179"/>
                    <a:pt x="198" y="1275"/>
                    <a:pt x="376" y="1251"/>
                  </a:cubicBezTo>
                  <a:cubicBezTo>
                    <a:pt x="813" y="1191"/>
                    <a:pt x="969" y="733"/>
                    <a:pt x="1225" y="443"/>
                  </a:cubicBezTo>
                  <a:cubicBezTo>
                    <a:pt x="1237" y="430"/>
                    <a:pt x="1234" y="410"/>
                    <a:pt x="1219" y="401"/>
                  </a:cubicBezTo>
                  <a:cubicBezTo>
                    <a:pt x="1153" y="360"/>
                    <a:pt x="994" y="243"/>
                    <a:pt x="89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2" name="Freeform 201">
              <a:extLst>
                <a:ext uri="{FF2B5EF4-FFF2-40B4-BE49-F238E27FC236}">
                  <a16:creationId xmlns:a16="http://schemas.microsoft.com/office/drawing/2014/main" id="{8B33F0E2-D7DC-423D-8453-DE0D2B38C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1338" y="8299450"/>
              <a:ext cx="785813" cy="973138"/>
            </a:xfrm>
            <a:custGeom>
              <a:avLst/>
              <a:gdLst>
                <a:gd name="T0" fmla="*/ 163 w 1032"/>
                <a:gd name="T1" fmla="*/ 1279 h 1279"/>
                <a:gd name="T2" fmla="*/ 155 w 1032"/>
                <a:gd name="T3" fmla="*/ 1271 h 1279"/>
                <a:gd name="T4" fmla="*/ 162 w 1032"/>
                <a:gd name="T5" fmla="*/ 1262 h 1279"/>
                <a:gd name="T6" fmla="*/ 806 w 1032"/>
                <a:gd name="T7" fmla="*/ 719 h 1279"/>
                <a:gd name="T8" fmla="*/ 1009 w 1032"/>
                <a:gd name="T9" fmla="*/ 444 h 1279"/>
                <a:gd name="T10" fmla="*/ 1014 w 1032"/>
                <a:gd name="T11" fmla="*/ 428 h 1279"/>
                <a:gd name="T12" fmla="*/ 1005 w 1032"/>
                <a:gd name="T13" fmla="*/ 414 h 1279"/>
                <a:gd name="T14" fmla="*/ 676 w 1032"/>
                <a:gd name="T15" fmla="*/ 23 h 1279"/>
                <a:gd name="T16" fmla="*/ 670 w 1032"/>
                <a:gd name="T17" fmla="*/ 18 h 1279"/>
                <a:gd name="T18" fmla="*/ 663 w 1032"/>
                <a:gd name="T19" fmla="*/ 21 h 1279"/>
                <a:gd name="T20" fmla="*/ 295 w 1032"/>
                <a:gd name="T21" fmla="*/ 373 h 1279"/>
                <a:gd name="T22" fmla="*/ 139 w 1032"/>
                <a:gd name="T23" fmla="*/ 471 h 1279"/>
                <a:gd name="T24" fmla="*/ 14 w 1032"/>
                <a:gd name="T25" fmla="*/ 546 h 1279"/>
                <a:gd name="T26" fmla="*/ 2 w 1032"/>
                <a:gd name="T27" fmla="*/ 544 h 1279"/>
                <a:gd name="T28" fmla="*/ 5 w 1032"/>
                <a:gd name="T29" fmla="*/ 532 h 1279"/>
                <a:gd name="T30" fmla="*/ 130 w 1032"/>
                <a:gd name="T31" fmla="*/ 456 h 1279"/>
                <a:gd name="T32" fmla="*/ 285 w 1032"/>
                <a:gd name="T33" fmla="*/ 360 h 1279"/>
                <a:gd name="T34" fmla="*/ 650 w 1032"/>
                <a:gd name="T35" fmla="*/ 10 h 1279"/>
                <a:gd name="T36" fmla="*/ 672 w 1032"/>
                <a:gd name="T37" fmla="*/ 2 h 1279"/>
                <a:gd name="T38" fmla="*/ 691 w 1032"/>
                <a:gd name="T39" fmla="*/ 16 h 1279"/>
                <a:gd name="T40" fmla="*/ 1013 w 1032"/>
                <a:gd name="T41" fmla="*/ 400 h 1279"/>
                <a:gd name="T42" fmla="*/ 1030 w 1032"/>
                <a:gd name="T43" fmla="*/ 426 h 1279"/>
                <a:gd name="T44" fmla="*/ 1022 w 1032"/>
                <a:gd name="T45" fmla="*/ 455 h 1279"/>
                <a:gd name="T46" fmla="*/ 820 w 1032"/>
                <a:gd name="T47" fmla="*/ 729 h 1279"/>
                <a:gd name="T48" fmla="*/ 164 w 1032"/>
                <a:gd name="T49" fmla="*/ 1278 h 1279"/>
                <a:gd name="T50" fmla="*/ 163 w 1032"/>
                <a:gd name="T51" fmla="*/ 127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32" h="1279">
                  <a:moveTo>
                    <a:pt x="163" y="1279"/>
                  </a:moveTo>
                  <a:cubicBezTo>
                    <a:pt x="159" y="1279"/>
                    <a:pt x="155" y="1276"/>
                    <a:pt x="155" y="1271"/>
                  </a:cubicBezTo>
                  <a:cubicBezTo>
                    <a:pt x="154" y="1267"/>
                    <a:pt x="157" y="1263"/>
                    <a:pt x="162" y="1262"/>
                  </a:cubicBezTo>
                  <a:cubicBezTo>
                    <a:pt x="471" y="1215"/>
                    <a:pt x="641" y="963"/>
                    <a:pt x="806" y="719"/>
                  </a:cubicBezTo>
                  <a:cubicBezTo>
                    <a:pt x="870" y="624"/>
                    <a:pt x="937" y="526"/>
                    <a:pt x="1009" y="444"/>
                  </a:cubicBezTo>
                  <a:cubicBezTo>
                    <a:pt x="1013" y="439"/>
                    <a:pt x="1015" y="434"/>
                    <a:pt x="1014" y="428"/>
                  </a:cubicBezTo>
                  <a:cubicBezTo>
                    <a:pt x="1013" y="422"/>
                    <a:pt x="1010" y="417"/>
                    <a:pt x="1005" y="414"/>
                  </a:cubicBezTo>
                  <a:cubicBezTo>
                    <a:pt x="940" y="374"/>
                    <a:pt x="777" y="255"/>
                    <a:pt x="676" y="23"/>
                  </a:cubicBezTo>
                  <a:cubicBezTo>
                    <a:pt x="674" y="19"/>
                    <a:pt x="671" y="18"/>
                    <a:pt x="670" y="18"/>
                  </a:cubicBezTo>
                  <a:cubicBezTo>
                    <a:pt x="669" y="18"/>
                    <a:pt x="666" y="18"/>
                    <a:pt x="663" y="21"/>
                  </a:cubicBezTo>
                  <a:cubicBezTo>
                    <a:pt x="556" y="151"/>
                    <a:pt x="432" y="270"/>
                    <a:pt x="295" y="373"/>
                  </a:cubicBezTo>
                  <a:cubicBezTo>
                    <a:pt x="247" y="409"/>
                    <a:pt x="192" y="440"/>
                    <a:pt x="139" y="471"/>
                  </a:cubicBezTo>
                  <a:cubicBezTo>
                    <a:pt x="97" y="495"/>
                    <a:pt x="54" y="519"/>
                    <a:pt x="14" y="546"/>
                  </a:cubicBezTo>
                  <a:cubicBezTo>
                    <a:pt x="10" y="549"/>
                    <a:pt x="5" y="548"/>
                    <a:pt x="2" y="544"/>
                  </a:cubicBezTo>
                  <a:cubicBezTo>
                    <a:pt x="0" y="540"/>
                    <a:pt x="1" y="535"/>
                    <a:pt x="5" y="532"/>
                  </a:cubicBezTo>
                  <a:cubicBezTo>
                    <a:pt x="45" y="505"/>
                    <a:pt x="88" y="480"/>
                    <a:pt x="130" y="456"/>
                  </a:cubicBezTo>
                  <a:cubicBezTo>
                    <a:pt x="183" y="426"/>
                    <a:pt x="238" y="395"/>
                    <a:pt x="285" y="360"/>
                  </a:cubicBezTo>
                  <a:cubicBezTo>
                    <a:pt x="421" y="258"/>
                    <a:pt x="544" y="140"/>
                    <a:pt x="650" y="10"/>
                  </a:cubicBezTo>
                  <a:cubicBezTo>
                    <a:pt x="656" y="4"/>
                    <a:pt x="664" y="0"/>
                    <a:pt x="672" y="2"/>
                  </a:cubicBezTo>
                  <a:cubicBezTo>
                    <a:pt x="681" y="3"/>
                    <a:pt x="688" y="8"/>
                    <a:pt x="691" y="16"/>
                  </a:cubicBezTo>
                  <a:cubicBezTo>
                    <a:pt x="791" y="244"/>
                    <a:pt x="950" y="360"/>
                    <a:pt x="1013" y="400"/>
                  </a:cubicBezTo>
                  <a:cubicBezTo>
                    <a:pt x="1023" y="405"/>
                    <a:pt x="1029" y="415"/>
                    <a:pt x="1030" y="426"/>
                  </a:cubicBezTo>
                  <a:cubicBezTo>
                    <a:pt x="1032" y="436"/>
                    <a:pt x="1029" y="447"/>
                    <a:pt x="1022" y="455"/>
                  </a:cubicBezTo>
                  <a:cubicBezTo>
                    <a:pt x="950" y="536"/>
                    <a:pt x="887" y="630"/>
                    <a:pt x="820" y="729"/>
                  </a:cubicBezTo>
                  <a:cubicBezTo>
                    <a:pt x="653" y="975"/>
                    <a:pt x="481" y="1231"/>
                    <a:pt x="164" y="1278"/>
                  </a:cubicBezTo>
                  <a:cubicBezTo>
                    <a:pt x="164" y="1279"/>
                    <a:pt x="164" y="1279"/>
                    <a:pt x="163" y="1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EBC1DB13-6EAB-43F1-BE4F-1BA686678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9913" y="8466138"/>
              <a:ext cx="611188" cy="722312"/>
            </a:xfrm>
            <a:custGeom>
              <a:avLst/>
              <a:gdLst>
                <a:gd name="connsiteX0" fmla="*/ 10632 w 611188"/>
                <a:gd name="connsiteY0" fmla="*/ 223837 h 722312"/>
                <a:gd name="connsiteX1" fmla="*/ 298450 w 611188"/>
                <a:gd name="connsiteY1" fmla="*/ 715473 h 722312"/>
                <a:gd name="connsiteX2" fmla="*/ 287059 w 611188"/>
                <a:gd name="connsiteY2" fmla="*/ 722312 h 722312"/>
                <a:gd name="connsiteX3" fmla="*/ 0 w 611188"/>
                <a:gd name="connsiteY3" fmla="*/ 230676 h 722312"/>
                <a:gd name="connsiteX4" fmla="*/ 10632 w 611188"/>
                <a:gd name="connsiteY4" fmla="*/ 223837 h 722312"/>
                <a:gd name="connsiteX5" fmla="*/ 182122 w 611188"/>
                <a:gd name="connsiteY5" fmla="*/ 119062 h 722312"/>
                <a:gd name="connsiteX6" fmla="*/ 479425 w 611188"/>
                <a:gd name="connsiteY6" fmla="*/ 539394 h 722312"/>
                <a:gd name="connsiteX7" fmla="*/ 471040 w 611188"/>
                <a:gd name="connsiteY7" fmla="*/ 549275 h 722312"/>
                <a:gd name="connsiteX8" fmla="*/ 171450 w 611188"/>
                <a:gd name="connsiteY8" fmla="*/ 126663 h 722312"/>
                <a:gd name="connsiteX9" fmla="*/ 182122 w 611188"/>
                <a:gd name="connsiteY9" fmla="*/ 119062 h 722312"/>
                <a:gd name="connsiteX10" fmla="*/ 327365 w 611188"/>
                <a:gd name="connsiteY10" fmla="*/ 0 h 722312"/>
                <a:gd name="connsiteX11" fmla="*/ 611188 w 611188"/>
                <a:gd name="connsiteY11" fmla="*/ 352890 h 722312"/>
                <a:gd name="connsiteX12" fmla="*/ 603599 w 611188"/>
                <a:gd name="connsiteY12" fmla="*/ 363538 h 722312"/>
                <a:gd name="connsiteX13" fmla="*/ 317500 w 611188"/>
                <a:gd name="connsiteY13" fmla="*/ 9126 h 722312"/>
                <a:gd name="connsiteX14" fmla="*/ 327365 w 611188"/>
                <a:gd name="connsiteY14" fmla="*/ 0 h 72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1188" h="722312">
                  <a:moveTo>
                    <a:pt x="10632" y="223837"/>
                  </a:moveTo>
                  <a:cubicBezTo>
                    <a:pt x="32655" y="291465"/>
                    <a:pt x="126063" y="557420"/>
                    <a:pt x="298450" y="715473"/>
                  </a:cubicBezTo>
                  <a:cubicBezTo>
                    <a:pt x="294653" y="717753"/>
                    <a:pt x="290856" y="720032"/>
                    <a:pt x="287059" y="722312"/>
                  </a:cubicBezTo>
                  <a:cubicBezTo>
                    <a:pt x="116950" y="565019"/>
                    <a:pt x="23542" y="303623"/>
                    <a:pt x="0" y="230676"/>
                  </a:cubicBezTo>
                  <a:cubicBezTo>
                    <a:pt x="3038" y="228396"/>
                    <a:pt x="6835" y="226117"/>
                    <a:pt x="10632" y="223837"/>
                  </a:cubicBezTo>
                  <a:close/>
                  <a:moveTo>
                    <a:pt x="182122" y="119062"/>
                  </a:moveTo>
                  <a:cubicBezTo>
                    <a:pt x="214902" y="198112"/>
                    <a:pt x="316290" y="418539"/>
                    <a:pt x="479425" y="539394"/>
                  </a:cubicBezTo>
                  <a:cubicBezTo>
                    <a:pt x="476376" y="542434"/>
                    <a:pt x="474089" y="546235"/>
                    <a:pt x="471040" y="549275"/>
                  </a:cubicBezTo>
                  <a:cubicBezTo>
                    <a:pt x="307904" y="427660"/>
                    <a:pt x="205754" y="208753"/>
                    <a:pt x="171450" y="126663"/>
                  </a:cubicBezTo>
                  <a:cubicBezTo>
                    <a:pt x="175262" y="124383"/>
                    <a:pt x="179073" y="122102"/>
                    <a:pt x="182122" y="119062"/>
                  </a:cubicBezTo>
                  <a:close/>
                  <a:moveTo>
                    <a:pt x="327365" y="0"/>
                  </a:moveTo>
                  <a:cubicBezTo>
                    <a:pt x="359239" y="71491"/>
                    <a:pt x="459411" y="269992"/>
                    <a:pt x="611188" y="352890"/>
                  </a:cubicBezTo>
                  <a:cubicBezTo>
                    <a:pt x="608911" y="355933"/>
                    <a:pt x="606635" y="359735"/>
                    <a:pt x="603599" y="363538"/>
                  </a:cubicBezTo>
                  <a:cubicBezTo>
                    <a:pt x="450305" y="279879"/>
                    <a:pt x="351650" y="85941"/>
                    <a:pt x="317500" y="9126"/>
                  </a:cubicBezTo>
                  <a:cubicBezTo>
                    <a:pt x="320536" y="6084"/>
                    <a:pt x="323571" y="3042"/>
                    <a:pt x="3273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4" name="Freeform 206">
              <a:extLst>
                <a:ext uri="{FF2B5EF4-FFF2-40B4-BE49-F238E27FC236}">
                  <a16:creationId xmlns:a16="http://schemas.microsoft.com/office/drawing/2014/main" id="{667D8B80-17F8-495D-8F72-8E4FC804D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3050" y="8442325"/>
              <a:ext cx="260350" cy="238125"/>
            </a:xfrm>
            <a:custGeom>
              <a:avLst/>
              <a:gdLst>
                <a:gd name="T0" fmla="*/ 16 w 343"/>
                <a:gd name="T1" fmla="*/ 46 h 312"/>
                <a:gd name="T2" fmla="*/ 0 w 343"/>
                <a:gd name="T3" fmla="*/ 202 h 312"/>
                <a:gd name="T4" fmla="*/ 300 w 343"/>
                <a:gd name="T5" fmla="*/ 256 h 312"/>
                <a:gd name="T6" fmla="*/ 343 w 343"/>
                <a:gd name="T7" fmla="*/ 0 h 312"/>
                <a:gd name="T8" fmla="*/ 16 w 343"/>
                <a:gd name="T9" fmla="*/ 46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312">
                  <a:moveTo>
                    <a:pt x="16" y="46"/>
                  </a:moveTo>
                  <a:lnTo>
                    <a:pt x="0" y="202"/>
                  </a:lnTo>
                  <a:cubicBezTo>
                    <a:pt x="0" y="202"/>
                    <a:pt x="79" y="312"/>
                    <a:pt x="300" y="256"/>
                  </a:cubicBezTo>
                  <a:lnTo>
                    <a:pt x="343" y="0"/>
                  </a:lnTo>
                  <a:cubicBezTo>
                    <a:pt x="343" y="0"/>
                    <a:pt x="263" y="85"/>
                    <a:pt x="16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5" name="Freeform 207">
              <a:extLst>
                <a:ext uri="{FF2B5EF4-FFF2-40B4-BE49-F238E27FC236}">
                  <a16:creationId xmlns:a16="http://schemas.microsoft.com/office/drawing/2014/main" id="{1A897803-00C4-4291-9AA5-4AEDA59AC8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26700" y="8423275"/>
              <a:ext cx="277813" cy="244475"/>
            </a:xfrm>
            <a:custGeom>
              <a:avLst/>
              <a:gdLst>
                <a:gd name="T0" fmla="*/ 18 w 365"/>
                <a:gd name="T1" fmla="*/ 225 h 321"/>
                <a:gd name="T2" fmla="*/ 302 w 365"/>
                <a:gd name="T3" fmla="*/ 275 h 321"/>
                <a:gd name="T4" fmla="*/ 341 w 365"/>
                <a:gd name="T5" fmla="*/ 44 h 321"/>
                <a:gd name="T6" fmla="*/ 32 w 365"/>
                <a:gd name="T7" fmla="*/ 81 h 321"/>
                <a:gd name="T8" fmla="*/ 18 w 365"/>
                <a:gd name="T9" fmla="*/ 225 h 321"/>
                <a:gd name="T10" fmla="*/ 191 w 365"/>
                <a:gd name="T11" fmla="*/ 306 h 321"/>
                <a:gd name="T12" fmla="*/ 2 w 365"/>
                <a:gd name="T13" fmla="*/ 232 h 321"/>
                <a:gd name="T14" fmla="*/ 0 w 365"/>
                <a:gd name="T15" fmla="*/ 230 h 321"/>
                <a:gd name="T16" fmla="*/ 18 w 365"/>
                <a:gd name="T17" fmla="*/ 62 h 321"/>
                <a:gd name="T18" fmla="*/ 26 w 365"/>
                <a:gd name="T19" fmla="*/ 63 h 321"/>
                <a:gd name="T20" fmla="*/ 346 w 365"/>
                <a:gd name="T21" fmla="*/ 19 h 321"/>
                <a:gd name="T22" fmla="*/ 365 w 365"/>
                <a:gd name="T23" fmla="*/ 0 h 321"/>
                <a:gd name="T24" fmla="*/ 317 w 365"/>
                <a:gd name="T25" fmla="*/ 288 h 321"/>
                <a:gd name="T26" fmla="*/ 311 w 365"/>
                <a:gd name="T27" fmla="*/ 290 h 321"/>
                <a:gd name="T28" fmla="*/ 191 w 365"/>
                <a:gd name="T29" fmla="*/ 306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5" h="321">
                  <a:moveTo>
                    <a:pt x="18" y="225"/>
                  </a:moveTo>
                  <a:cubicBezTo>
                    <a:pt x="31" y="240"/>
                    <a:pt x="111" y="321"/>
                    <a:pt x="302" y="275"/>
                  </a:cubicBezTo>
                  <a:lnTo>
                    <a:pt x="341" y="44"/>
                  </a:lnTo>
                  <a:cubicBezTo>
                    <a:pt x="306" y="67"/>
                    <a:pt x="215" y="107"/>
                    <a:pt x="32" y="81"/>
                  </a:cubicBezTo>
                  <a:lnTo>
                    <a:pt x="18" y="225"/>
                  </a:lnTo>
                  <a:close/>
                  <a:moveTo>
                    <a:pt x="191" y="306"/>
                  </a:moveTo>
                  <a:cubicBezTo>
                    <a:pt x="57" y="306"/>
                    <a:pt x="5" y="236"/>
                    <a:pt x="2" y="232"/>
                  </a:cubicBezTo>
                  <a:lnTo>
                    <a:pt x="0" y="230"/>
                  </a:lnTo>
                  <a:lnTo>
                    <a:pt x="18" y="62"/>
                  </a:lnTo>
                  <a:lnTo>
                    <a:pt x="26" y="63"/>
                  </a:lnTo>
                  <a:cubicBezTo>
                    <a:pt x="265" y="100"/>
                    <a:pt x="346" y="20"/>
                    <a:pt x="346" y="19"/>
                  </a:cubicBezTo>
                  <a:lnTo>
                    <a:pt x="365" y="0"/>
                  </a:lnTo>
                  <a:lnTo>
                    <a:pt x="317" y="288"/>
                  </a:lnTo>
                  <a:lnTo>
                    <a:pt x="311" y="290"/>
                  </a:lnTo>
                  <a:cubicBezTo>
                    <a:pt x="265" y="301"/>
                    <a:pt x="225" y="306"/>
                    <a:pt x="191" y="3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6" name="Freeform 208">
              <a:extLst>
                <a:ext uri="{FF2B5EF4-FFF2-40B4-BE49-F238E27FC236}">
                  <a16:creationId xmlns:a16="http://schemas.microsoft.com/office/drawing/2014/main" id="{0B1AB184-0026-4ABF-98AB-B0F9FB323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4463" y="7881938"/>
              <a:ext cx="504825" cy="636588"/>
            </a:xfrm>
            <a:custGeom>
              <a:avLst/>
              <a:gdLst>
                <a:gd name="T0" fmla="*/ 542 w 664"/>
                <a:gd name="T1" fmla="*/ 99 h 835"/>
                <a:gd name="T2" fmla="*/ 656 w 664"/>
                <a:gd name="T3" fmla="*/ 429 h 835"/>
                <a:gd name="T4" fmla="*/ 625 w 664"/>
                <a:gd name="T5" fmla="*/ 494 h 835"/>
                <a:gd name="T6" fmla="*/ 617 w 664"/>
                <a:gd name="T7" fmla="*/ 510 h 835"/>
                <a:gd name="T8" fmla="*/ 255 w 664"/>
                <a:gd name="T9" fmla="*/ 786 h 835"/>
                <a:gd name="T10" fmla="*/ 90 w 664"/>
                <a:gd name="T11" fmla="*/ 306 h 835"/>
                <a:gd name="T12" fmla="*/ 542 w 664"/>
                <a:gd name="T13" fmla="*/ 99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4" h="835">
                  <a:moveTo>
                    <a:pt x="542" y="99"/>
                  </a:moveTo>
                  <a:cubicBezTo>
                    <a:pt x="542" y="99"/>
                    <a:pt x="543" y="384"/>
                    <a:pt x="656" y="429"/>
                  </a:cubicBezTo>
                  <a:cubicBezTo>
                    <a:pt x="656" y="429"/>
                    <a:pt x="664" y="458"/>
                    <a:pt x="625" y="494"/>
                  </a:cubicBezTo>
                  <a:cubicBezTo>
                    <a:pt x="621" y="498"/>
                    <a:pt x="618" y="504"/>
                    <a:pt x="617" y="510"/>
                  </a:cubicBezTo>
                  <a:cubicBezTo>
                    <a:pt x="611" y="564"/>
                    <a:pt x="567" y="835"/>
                    <a:pt x="255" y="786"/>
                  </a:cubicBezTo>
                  <a:cubicBezTo>
                    <a:pt x="255" y="786"/>
                    <a:pt x="0" y="611"/>
                    <a:pt x="90" y="306"/>
                  </a:cubicBezTo>
                  <a:cubicBezTo>
                    <a:pt x="181" y="0"/>
                    <a:pt x="542" y="99"/>
                    <a:pt x="542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7" name="Freeform 209">
              <a:extLst>
                <a:ext uri="{FF2B5EF4-FFF2-40B4-BE49-F238E27FC236}">
                  <a16:creationId xmlns:a16="http://schemas.microsoft.com/office/drawing/2014/main" id="{F3B7718A-97AD-4090-A1E3-010B4049CF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98113" y="7877175"/>
              <a:ext cx="519113" cy="614363"/>
            </a:xfrm>
            <a:custGeom>
              <a:avLst/>
              <a:gdLst>
                <a:gd name="T0" fmla="*/ 267 w 681"/>
                <a:gd name="T1" fmla="*/ 784 h 806"/>
                <a:gd name="T2" fmla="*/ 504 w 681"/>
                <a:gd name="T3" fmla="*/ 737 h 806"/>
                <a:gd name="T4" fmla="*/ 617 w 681"/>
                <a:gd name="T5" fmla="*/ 515 h 806"/>
                <a:gd name="T6" fmla="*/ 627 w 681"/>
                <a:gd name="T7" fmla="*/ 494 h 806"/>
                <a:gd name="T8" fmla="*/ 656 w 681"/>
                <a:gd name="T9" fmla="*/ 441 h 806"/>
                <a:gd name="T10" fmla="*/ 542 w 681"/>
                <a:gd name="T11" fmla="*/ 112 h 806"/>
                <a:gd name="T12" fmla="*/ 106 w 681"/>
                <a:gd name="T13" fmla="*/ 314 h 806"/>
                <a:gd name="T14" fmla="*/ 267 w 681"/>
                <a:gd name="T15" fmla="*/ 784 h 806"/>
                <a:gd name="T16" fmla="*/ 335 w 681"/>
                <a:gd name="T17" fmla="*/ 806 h 806"/>
                <a:gd name="T18" fmla="*/ 262 w 681"/>
                <a:gd name="T19" fmla="*/ 800 h 806"/>
                <a:gd name="T20" fmla="*/ 259 w 681"/>
                <a:gd name="T21" fmla="*/ 799 h 806"/>
                <a:gd name="T22" fmla="*/ 91 w 681"/>
                <a:gd name="T23" fmla="*/ 309 h 806"/>
                <a:gd name="T24" fmla="*/ 552 w 681"/>
                <a:gd name="T25" fmla="*/ 97 h 806"/>
                <a:gd name="T26" fmla="*/ 558 w 681"/>
                <a:gd name="T27" fmla="*/ 99 h 806"/>
                <a:gd name="T28" fmla="*/ 558 w 681"/>
                <a:gd name="T29" fmla="*/ 105 h 806"/>
                <a:gd name="T30" fmla="*/ 667 w 681"/>
                <a:gd name="T31" fmla="*/ 427 h 806"/>
                <a:gd name="T32" fmla="*/ 671 w 681"/>
                <a:gd name="T33" fmla="*/ 429 h 806"/>
                <a:gd name="T34" fmla="*/ 672 w 681"/>
                <a:gd name="T35" fmla="*/ 433 h 806"/>
                <a:gd name="T36" fmla="*/ 639 w 681"/>
                <a:gd name="T37" fmla="*/ 506 h 806"/>
                <a:gd name="T38" fmla="*/ 633 w 681"/>
                <a:gd name="T39" fmla="*/ 517 h 806"/>
                <a:gd name="T40" fmla="*/ 514 w 681"/>
                <a:gd name="T41" fmla="*/ 750 h 806"/>
                <a:gd name="T42" fmla="*/ 335 w 681"/>
                <a:gd name="T43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1" h="806">
                  <a:moveTo>
                    <a:pt x="267" y="784"/>
                  </a:moveTo>
                  <a:cubicBezTo>
                    <a:pt x="364" y="799"/>
                    <a:pt x="444" y="783"/>
                    <a:pt x="504" y="737"/>
                  </a:cubicBezTo>
                  <a:cubicBezTo>
                    <a:pt x="594" y="667"/>
                    <a:pt x="613" y="549"/>
                    <a:pt x="617" y="515"/>
                  </a:cubicBezTo>
                  <a:cubicBezTo>
                    <a:pt x="617" y="507"/>
                    <a:pt x="621" y="499"/>
                    <a:pt x="627" y="494"/>
                  </a:cubicBezTo>
                  <a:cubicBezTo>
                    <a:pt x="654" y="469"/>
                    <a:pt x="657" y="449"/>
                    <a:pt x="656" y="441"/>
                  </a:cubicBezTo>
                  <a:cubicBezTo>
                    <a:pt x="552" y="393"/>
                    <a:pt x="542" y="155"/>
                    <a:pt x="542" y="112"/>
                  </a:cubicBezTo>
                  <a:cubicBezTo>
                    <a:pt x="493" y="100"/>
                    <a:pt x="188" y="38"/>
                    <a:pt x="106" y="314"/>
                  </a:cubicBezTo>
                  <a:cubicBezTo>
                    <a:pt x="23" y="598"/>
                    <a:pt x="246" y="769"/>
                    <a:pt x="267" y="784"/>
                  </a:cubicBezTo>
                  <a:close/>
                  <a:moveTo>
                    <a:pt x="335" y="806"/>
                  </a:moveTo>
                  <a:cubicBezTo>
                    <a:pt x="312" y="806"/>
                    <a:pt x="287" y="804"/>
                    <a:pt x="262" y="800"/>
                  </a:cubicBezTo>
                  <a:lnTo>
                    <a:pt x="259" y="799"/>
                  </a:lnTo>
                  <a:cubicBezTo>
                    <a:pt x="256" y="797"/>
                    <a:pt x="0" y="617"/>
                    <a:pt x="91" y="309"/>
                  </a:cubicBezTo>
                  <a:cubicBezTo>
                    <a:pt x="182" y="0"/>
                    <a:pt x="548" y="96"/>
                    <a:pt x="552" y="97"/>
                  </a:cubicBezTo>
                  <a:lnTo>
                    <a:pt x="558" y="99"/>
                  </a:lnTo>
                  <a:lnTo>
                    <a:pt x="558" y="105"/>
                  </a:lnTo>
                  <a:cubicBezTo>
                    <a:pt x="558" y="108"/>
                    <a:pt x="561" y="385"/>
                    <a:pt x="667" y="427"/>
                  </a:cubicBezTo>
                  <a:lnTo>
                    <a:pt x="671" y="429"/>
                  </a:lnTo>
                  <a:lnTo>
                    <a:pt x="672" y="433"/>
                  </a:lnTo>
                  <a:cubicBezTo>
                    <a:pt x="673" y="434"/>
                    <a:pt x="681" y="467"/>
                    <a:pt x="639" y="506"/>
                  </a:cubicBezTo>
                  <a:cubicBezTo>
                    <a:pt x="636" y="509"/>
                    <a:pt x="634" y="513"/>
                    <a:pt x="633" y="517"/>
                  </a:cubicBezTo>
                  <a:cubicBezTo>
                    <a:pt x="629" y="553"/>
                    <a:pt x="610" y="677"/>
                    <a:pt x="514" y="750"/>
                  </a:cubicBezTo>
                  <a:cubicBezTo>
                    <a:pt x="466" y="787"/>
                    <a:pt x="406" y="806"/>
                    <a:pt x="335" y="8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F1AEF1B-4818-4FA0-950F-DD260B523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3336" y="8070593"/>
              <a:ext cx="76580" cy="101858"/>
            </a:xfrm>
            <a:custGeom>
              <a:avLst/>
              <a:gdLst>
                <a:gd name="connsiteX0" fmla="*/ 58477 w 76580"/>
                <a:gd name="connsiteY0" fmla="*/ 71694 h 101858"/>
                <a:gd name="connsiteX1" fmla="*/ 74352 w 76580"/>
                <a:gd name="connsiteY1" fmla="*/ 86776 h 101858"/>
                <a:gd name="connsiteX2" fmla="*/ 58477 w 76580"/>
                <a:gd name="connsiteY2" fmla="*/ 101858 h 101858"/>
                <a:gd name="connsiteX3" fmla="*/ 42602 w 76580"/>
                <a:gd name="connsiteY3" fmla="*/ 86776 h 101858"/>
                <a:gd name="connsiteX4" fmla="*/ 58477 w 76580"/>
                <a:gd name="connsiteY4" fmla="*/ 71694 h 101858"/>
                <a:gd name="connsiteX5" fmla="*/ 56659 w 76580"/>
                <a:gd name="connsiteY5" fmla="*/ 307 h 101858"/>
                <a:gd name="connsiteX6" fmla="*/ 72245 w 76580"/>
                <a:gd name="connsiteY6" fmla="*/ 7605 h 101858"/>
                <a:gd name="connsiteX7" fmla="*/ 72245 w 76580"/>
                <a:gd name="connsiteY7" fmla="*/ 22945 h 101858"/>
                <a:gd name="connsiteX8" fmla="*/ 56981 w 76580"/>
                <a:gd name="connsiteY8" fmla="*/ 28314 h 101858"/>
                <a:gd name="connsiteX9" fmla="*/ 43243 w 76580"/>
                <a:gd name="connsiteY9" fmla="*/ 37518 h 101858"/>
                <a:gd name="connsiteX10" fmla="*/ 17293 w 76580"/>
                <a:gd name="connsiteY10" fmla="*/ 55159 h 101858"/>
                <a:gd name="connsiteX11" fmla="*/ 1265 w 76580"/>
                <a:gd name="connsiteY11" fmla="*/ 52858 h 101858"/>
                <a:gd name="connsiteX12" fmla="*/ 502 w 76580"/>
                <a:gd name="connsiteY12" fmla="*/ 42887 h 101858"/>
                <a:gd name="connsiteX13" fmla="*/ 8898 w 76580"/>
                <a:gd name="connsiteY13" fmla="*/ 23712 h 101858"/>
                <a:gd name="connsiteX14" fmla="*/ 56659 w 76580"/>
                <a:gd name="connsiteY14" fmla="*/ 307 h 10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580" h="101858">
                  <a:moveTo>
                    <a:pt x="58477" y="71694"/>
                  </a:moveTo>
                  <a:cubicBezTo>
                    <a:pt x="67245" y="71694"/>
                    <a:pt x="74352" y="78446"/>
                    <a:pt x="74352" y="86776"/>
                  </a:cubicBezTo>
                  <a:cubicBezTo>
                    <a:pt x="74352" y="95106"/>
                    <a:pt x="67245" y="101858"/>
                    <a:pt x="58477" y="101858"/>
                  </a:cubicBezTo>
                  <a:cubicBezTo>
                    <a:pt x="49709" y="101858"/>
                    <a:pt x="42602" y="95106"/>
                    <a:pt x="42602" y="86776"/>
                  </a:cubicBezTo>
                  <a:cubicBezTo>
                    <a:pt x="42602" y="78446"/>
                    <a:pt x="49709" y="71694"/>
                    <a:pt x="58477" y="71694"/>
                  </a:cubicBezTo>
                  <a:close/>
                  <a:moveTo>
                    <a:pt x="56659" y="307"/>
                  </a:moveTo>
                  <a:cubicBezTo>
                    <a:pt x="62323" y="1086"/>
                    <a:pt x="67666" y="3387"/>
                    <a:pt x="72245" y="7605"/>
                  </a:cubicBezTo>
                  <a:cubicBezTo>
                    <a:pt x="76824" y="12207"/>
                    <a:pt x="79114" y="19110"/>
                    <a:pt x="72245" y="22945"/>
                  </a:cubicBezTo>
                  <a:cubicBezTo>
                    <a:pt x="67666" y="25246"/>
                    <a:pt x="61560" y="26013"/>
                    <a:pt x="56981" y="28314"/>
                  </a:cubicBezTo>
                  <a:cubicBezTo>
                    <a:pt x="51638" y="31382"/>
                    <a:pt x="47822" y="34450"/>
                    <a:pt x="43243" y="37518"/>
                  </a:cubicBezTo>
                  <a:cubicBezTo>
                    <a:pt x="34847" y="43654"/>
                    <a:pt x="27215" y="51324"/>
                    <a:pt x="17293" y="55159"/>
                  </a:cubicBezTo>
                  <a:cubicBezTo>
                    <a:pt x="11951" y="58227"/>
                    <a:pt x="5082" y="58994"/>
                    <a:pt x="1265" y="52858"/>
                  </a:cubicBezTo>
                  <a:cubicBezTo>
                    <a:pt x="-261" y="49790"/>
                    <a:pt x="-261" y="45955"/>
                    <a:pt x="502" y="42887"/>
                  </a:cubicBezTo>
                  <a:cubicBezTo>
                    <a:pt x="1265" y="36751"/>
                    <a:pt x="4318" y="29848"/>
                    <a:pt x="8898" y="23712"/>
                  </a:cubicBezTo>
                  <a:cubicBezTo>
                    <a:pt x="19774" y="9331"/>
                    <a:pt x="39665" y="-2030"/>
                    <a:pt x="56659" y="3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9" name="Freeform 212">
              <a:extLst>
                <a:ext uri="{FF2B5EF4-FFF2-40B4-BE49-F238E27FC236}">
                  <a16:creationId xmlns:a16="http://schemas.microsoft.com/office/drawing/2014/main" id="{DC118E33-249C-4481-BD45-01C477C2D1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56888" y="8269288"/>
              <a:ext cx="117475" cy="119063"/>
            </a:xfrm>
            <a:custGeom>
              <a:avLst/>
              <a:gdLst>
                <a:gd name="T0" fmla="*/ 31 w 155"/>
                <a:gd name="T1" fmla="*/ 16 h 156"/>
                <a:gd name="T2" fmla="*/ 31 w 155"/>
                <a:gd name="T3" fmla="*/ 16 h 156"/>
                <a:gd name="T4" fmla="*/ 31 w 155"/>
                <a:gd name="T5" fmla="*/ 16 h 156"/>
                <a:gd name="T6" fmla="*/ 38 w 155"/>
                <a:gd name="T7" fmla="*/ 22 h 156"/>
                <a:gd name="T8" fmla="*/ 108 w 155"/>
                <a:gd name="T9" fmla="*/ 134 h 156"/>
                <a:gd name="T10" fmla="*/ 133 w 155"/>
                <a:gd name="T11" fmla="*/ 65 h 156"/>
                <a:gd name="T12" fmla="*/ 38 w 155"/>
                <a:gd name="T13" fmla="*/ 22 h 156"/>
                <a:gd name="T14" fmla="*/ 115 w 155"/>
                <a:gd name="T15" fmla="*/ 156 h 156"/>
                <a:gd name="T16" fmla="*/ 108 w 155"/>
                <a:gd name="T17" fmla="*/ 153 h 156"/>
                <a:gd name="T18" fmla="*/ 23 w 155"/>
                <a:gd name="T19" fmla="*/ 10 h 156"/>
                <a:gd name="T20" fmla="*/ 31 w 155"/>
                <a:gd name="T21" fmla="*/ 2 h 156"/>
                <a:gd name="T22" fmla="*/ 42 w 155"/>
                <a:gd name="T23" fmla="*/ 4 h 156"/>
                <a:gd name="T24" fmla="*/ 144 w 155"/>
                <a:gd name="T25" fmla="*/ 49 h 156"/>
                <a:gd name="T26" fmla="*/ 155 w 155"/>
                <a:gd name="T27" fmla="*/ 50 h 156"/>
                <a:gd name="T28" fmla="*/ 152 w 155"/>
                <a:gd name="T29" fmla="*/ 60 h 156"/>
                <a:gd name="T30" fmla="*/ 119 w 155"/>
                <a:gd name="T31" fmla="*/ 150 h 156"/>
                <a:gd name="T32" fmla="*/ 115 w 155"/>
                <a:gd name="T33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5" h="156">
                  <a:moveTo>
                    <a:pt x="31" y="16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lose/>
                  <a:moveTo>
                    <a:pt x="38" y="22"/>
                  </a:moveTo>
                  <a:cubicBezTo>
                    <a:pt x="28" y="86"/>
                    <a:pt x="87" y="123"/>
                    <a:pt x="108" y="134"/>
                  </a:cubicBezTo>
                  <a:cubicBezTo>
                    <a:pt x="116" y="116"/>
                    <a:pt x="127" y="82"/>
                    <a:pt x="133" y="65"/>
                  </a:cubicBezTo>
                  <a:cubicBezTo>
                    <a:pt x="89" y="60"/>
                    <a:pt x="55" y="36"/>
                    <a:pt x="38" y="22"/>
                  </a:cubicBezTo>
                  <a:close/>
                  <a:moveTo>
                    <a:pt x="115" y="156"/>
                  </a:moveTo>
                  <a:lnTo>
                    <a:pt x="108" y="153"/>
                  </a:lnTo>
                  <a:cubicBezTo>
                    <a:pt x="107" y="153"/>
                    <a:pt x="0" y="105"/>
                    <a:pt x="23" y="10"/>
                  </a:cubicBezTo>
                  <a:cubicBezTo>
                    <a:pt x="24" y="6"/>
                    <a:pt x="27" y="3"/>
                    <a:pt x="31" y="2"/>
                  </a:cubicBezTo>
                  <a:cubicBezTo>
                    <a:pt x="35" y="0"/>
                    <a:pt x="39" y="1"/>
                    <a:pt x="42" y="4"/>
                  </a:cubicBezTo>
                  <a:cubicBezTo>
                    <a:pt x="53" y="14"/>
                    <a:pt x="93" y="47"/>
                    <a:pt x="144" y="49"/>
                  </a:cubicBezTo>
                  <a:lnTo>
                    <a:pt x="155" y="50"/>
                  </a:lnTo>
                  <a:lnTo>
                    <a:pt x="152" y="60"/>
                  </a:lnTo>
                  <a:cubicBezTo>
                    <a:pt x="151" y="63"/>
                    <a:pt x="131" y="129"/>
                    <a:pt x="119" y="150"/>
                  </a:cubicBezTo>
                  <a:lnTo>
                    <a:pt x="115" y="1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7BFF3D65-FD4C-41B2-89D3-70C922625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8154" y="7797892"/>
              <a:ext cx="588899" cy="709113"/>
            </a:xfrm>
            <a:custGeom>
              <a:avLst/>
              <a:gdLst>
                <a:gd name="connsiteX0" fmla="*/ 534083 w 588899"/>
                <a:gd name="connsiteY0" fmla="*/ 1240 h 709113"/>
                <a:gd name="connsiteX1" fmla="*/ 588852 w 588899"/>
                <a:gd name="connsiteY1" fmla="*/ 43131 h 709113"/>
                <a:gd name="connsiteX2" fmla="*/ 454973 w 588899"/>
                <a:gd name="connsiteY2" fmla="*/ 191655 h 709113"/>
                <a:gd name="connsiteX3" fmla="*/ 393358 w 588899"/>
                <a:gd name="connsiteY3" fmla="*/ 220598 h 709113"/>
                <a:gd name="connsiteX4" fmla="*/ 369016 w 588899"/>
                <a:gd name="connsiteY4" fmla="*/ 395019 h 709113"/>
                <a:gd name="connsiteX5" fmla="*/ 367822 w 588899"/>
                <a:gd name="connsiteY5" fmla="*/ 410496 h 709113"/>
                <a:gd name="connsiteX6" fmla="*/ 362184 w 588899"/>
                <a:gd name="connsiteY6" fmla="*/ 403692 h 709113"/>
                <a:gd name="connsiteX7" fmla="*/ 292747 w 588899"/>
                <a:gd name="connsiteY7" fmla="*/ 396625 h 709113"/>
                <a:gd name="connsiteX8" fmla="*/ 340967 w 588899"/>
                <a:gd name="connsiteY8" fmla="*/ 504557 h 709113"/>
                <a:gd name="connsiteX9" fmla="*/ 359629 w 588899"/>
                <a:gd name="connsiteY9" fmla="*/ 516718 h 709113"/>
                <a:gd name="connsiteX10" fmla="*/ 354563 w 588899"/>
                <a:gd name="connsiteY10" fmla="*/ 582388 h 709113"/>
                <a:gd name="connsiteX11" fmla="*/ 276974 w 588899"/>
                <a:gd name="connsiteY11" fmla="*/ 708062 h 709113"/>
                <a:gd name="connsiteX12" fmla="*/ 205470 w 588899"/>
                <a:gd name="connsiteY12" fmla="*/ 699684 h 709113"/>
                <a:gd name="connsiteX13" fmla="*/ 52574 w 588899"/>
                <a:gd name="connsiteY13" fmla="*/ 574772 h 709113"/>
                <a:gd name="connsiteX14" fmla="*/ 90608 w 588899"/>
                <a:gd name="connsiteY14" fmla="*/ 146717 h 709113"/>
                <a:gd name="connsiteX15" fmla="*/ 357606 w 588899"/>
                <a:gd name="connsiteY15" fmla="*/ 29421 h 709113"/>
                <a:gd name="connsiteX16" fmla="*/ 475511 w 588899"/>
                <a:gd name="connsiteY16" fmla="*/ 24089 h 709113"/>
                <a:gd name="connsiteX17" fmla="*/ 534083 w 588899"/>
                <a:gd name="connsiteY17" fmla="*/ 1240 h 70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8899" h="709113">
                  <a:moveTo>
                    <a:pt x="534083" y="1240"/>
                  </a:moveTo>
                  <a:cubicBezTo>
                    <a:pt x="565271" y="-4854"/>
                    <a:pt x="588091" y="11903"/>
                    <a:pt x="588852" y="43131"/>
                  </a:cubicBezTo>
                  <a:cubicBezTo>
                    <a:pt x="591134" y="114727"/>
                    <a:pt x="511263" y="164997"/>
                    <a:pt x="454973" y="191655"/>
                  </a:cubicBezTo>
                  <a:cubicBezTo>
                    <a:pt x="448887" y="194702"/>
                    <a:pt x="393358" y="220598"/>
                    <a:pt x="393358" y="220598"/>
                  </a:cubicBezTo>
                  <a:cubicBezTo>
                    <a:pt x="393358" y="220598"/>
                    <a:pt x="375102" y="337133"/>
                    <a:pt x="369016" y="395019"/>
                  </a:cubicBezTo>
                  <a:lnTo>
                    <a:pt x="367822" y="410496"/>
                  </a:lnTo>
                  <a:lnTo>
                    <a:pt x="362184" y="403692"/>
                  </a:lnTo>
                  <a:cubicBezTo>
                    <a:pt x="349326" y="389772"/>
                    <a:pt x="320179" y="365788"/>
                    <a:pt x="292747" y="396625"/>
                  </a:cubicBezTo>
                  <a:cubicBezTo>
                    <a:pt x="265315" y="427463"/>
                    <a:pt x="306463" y="476718"/>
                    <a:pt x="340967" y="504557"/>
                  </a:cubicBezTo>
                  <a:lnTo>
                    <a:pt x="359629" y="516718"/>
                  </a:lnTo>
                  <a:lnTo>
                    <a:pt x="354563" y="582388"/>
                  </a:lnTo>
                  <a:cubicBezTo>
                    <a:pt x="352281" y="638751"/>
                    <a:pt x="343153" y="698161"/>
                    <a:pt x="276974" y="708062"/>
                  </a:cubicBezTo>
                  <a:cubicBezTo>
                    <a:pt x="252632" y="711109"/>
                    <a:pt x="228291" y="707301"/>
                    <a:pt x="205470" y="699684"/>
                  </a:cubicBezTo>
                  <a:cubicBezTo>
                    <a:pt x="141573" y="679119"/>
                    <a:pt x="88326" y="631896"/>
                    <a:pt x="52574" y="574772"/>
                  </a:cubicBezTo>
                  <a:cubicBezTo>
                    <a:pt x="-29579" y="442242"/>
                    <a:pt x="-14365" y="262490"/>
                    <a:pt x="90608" y="146717"/>
                  </a:cubicBezTo>
                  <a:cubicBezTo>
                    <a:pt x="157548" y="72074"/>
                    <a:pt x="257196" y="27898"/>
                    <a:pt x="357606" y="29421"/>
                  </a:cubicBezTo>
                  <a:cubicBezTo>
                    <a:pt x="397161" y="29421"/>
                    <a:pt x="438238" y="36276"/>
                    <a:pt x="475511" y="24089"/>
                  </a:cubicBezTo>
                  <a:cubicBezTo>
                    <a:pt x="496049" y="17234"/>
                    <a:pt x="513545" y="5810"/>
                    <a:pt x="534083" y="1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1" name="Freeform 215">
              <a:extLst>
                <a:ext uri="{FF2B5EF4-FFF2-40B4-BE49-F238E27FC236}">
                  <a16:creationId xmlns:a16="http://schemas.microsoft.com/office/drawing/2014/main" id="{D24FD643-0778-439D-B739-70B1A5826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7813" y="8477250"/>
              <a:ext cx="146050" cy="68263"/>
            </a:xfrm>
            <a:custGeom>
              <a:avLst/>
              <a:gdLst>
                <a:gd name="T0" fmla="*/ 0 w 191"/>
                <a:gd name="T1" fmla="*/ 89 h 89"/>
                <a:gd name="T2" fmla="*/ 35 w 191"/>
                <a:gd name="T3" fmla="*/ 80 h 89"/>
                <a:gd name="T4" fmla="*/ 191 w 191"/>
                <a:gd name="T5" fmla="*/ 7 h 89"/>
                <a:gd name="T6" fmla="*/ 9 w 191"/>
                <a:gd name="T7" fmla="*/ 0 h 89"/>
                <a:gd name="T8" fmla="*/ 0 w 191"/>
                <a:gd name="T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89">
                  <a:moveTo>
                    <a:pt x="0" y="89"/>
                  </a:moveTo>
                  <a:cubicBezTo>
                    <a:pt x="12" y="87"/>
                    <a:pt x="23" y="84"/>
                    <a:pt x="35" y="80"/>
                  </a:cubicBezTo>
                  <a:cubicBezTo>
                    <a:pt x="90" y="63"/>
                    <a:pt x="142" y="38"/>
                    <a:pt x="191" y="7"/>
                  </a:cubicBezTo>
                  <a:cubicBezTo>
                    <a:pt x="144" y="12"/>
                    <a:pt x="84" y="12"/>
                    <a:pt x="9" y="0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59A3501-7AE0-4C11-B29D-7AED99E15DBC}"/>
              </a:ext>
            </a:extLst>
          </p:cNvPr>
          <p:cNvGrpSpPr/>
          <p:nvPr/>
        </p:nvGrpSpPr>
        <p:grpSpPr>
          <a:xfrm>
            <a:off x="14195425" y="5156200"/>
            <a:ext cx="4322763" cy="6818313"/>
            <a:chOff x="14195425" y="5156200"/>
            <a:chExt cx="4322763" cy="6818313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CBDF07B-8F57-4757-8996-1783874A5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6648" y="9402763"/>
              <a:ext cx="2920415" cy="1286836"/>
            </a:xfrm>
            <a:custGeom>
              <a:avLst/>
              <a:gdLst>
                <a:gd name="connsiteX0" fmla="*/ 641735 w 2920415"/>
                <a:gd name="connsiteY0" fmla="*/ 11112 h 1286836"/>
                <a:gd name="connsiteX1" fmla="*/ 857702 w 2920415"/>
                <a:gd name="connsiteY1" fmla="*/ 351039 h 1286836"/>
                <a:gd name="connsiteX2" fmla="*/ 467593 w 2920415"/>
                <a:gd name="connsiteY2" fmla="*/ 762449 h 1286836"/>
                <a:gd name="connsiteX3" fmla="*/ 432613 w 2920415"/>
                <a:gd name="connsiteY3" fmla="*/ 865111 h 1286836"/>
                <a:gd name="connsiteX4" fmla="*/ 472156 w 2920415"/>
                <a:gd name="connsiteY4" fmla="*/ 1253708 h 1286836"/>
                <a:gd name="connsiteX5" fmla="*/ 418925 w 2920415"/>
                <a:gd name="connsiteY5" fmla="*/ 1276522 h 1286836"/>
                <a:gd name="connsiteX6" fmla="*/ 33379 w 2920415"/>
                <a:gd name="connsiteY6" fmla="*/ 840016 h 1286836"/>
                <a:gd name="connsiteX7" fmla="*/ 35660 w 2920415"/>
                <a:gd name="connsiteY7" fmla="*/ 662068 h 1286836"/>
                <a:gd name="connsiteX8" fmla="*/ 2301988 w 2920415"/>
                <a:gd name="connsiteY8" fmla="*/ 0 h 1286836"/>
                <a:gd name="connsiteX9" fmla="*/ 2887686 w 2920415"/>
                <a:gd name="connsiteY9" fmla="*/ 669345 h 1286836"/>
                <a:gd name="connsiteX10" fmla="*/ 2884644 w 2920415"/>
                <a:gd name="connsiteY10" fmla="*/ 847330 h 1286836"/>
                <a:gd name="connsiteX11" fmla="*/ 2485304 w 2920415"/>
                <a:gd name="connsiteY11" fmla="*/ 1272516 h 1286836"/>
                <a:gd name="connsiteX12" fmla="*/ 2432820 w 2920415"/>
                <a:gd name="connsiteY12" fmla="*/ 1247415 h 1286836"/>
                <a:gd name="connsiteX13" fmla="*/ 2484544 w 2920415"/>
                <a:gd name="connsiteY13" fmla="*/ 860260 h 1286836"/>
                <a:gd name="connsiteX14" fmla="*/ 2452596 w 2920415"/>
                <a:gd name="connsiteY14" fmla="*/ 756055 h 1286836"/>
                <a:gd name="connsiteX15" fmla="*/ 2075316 w 2920415"/>
                <a:gd name="connsiteY15" fmla="*/ 333151 h 128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20415" h="1286836">
                  <a:moveTo>
                    <a:pt x="641735" y="11112"/>
                  </a:moveTo>
                  <a:lnTo>
                    <a:pt x="857702" y="351039"/>
                  </a:lnTo>
                  <a:lnTo>
                    <a:pt x="467593" y="762449"/>
                  </a:lnTo>
                  <a:cubicBezTo>
                    <a:pt x="440978" y="789826"/>
                    <a:pt x="428811" y="827088"/>
                    <a:pt x="432613" y="865111"/>
                  </a:cubicBezTo>
                  <a:lnTo>
                    <a:pt x="472156" y="1253708"/>
                  </a:lnTo>
                  <a:cubicBezTo>
                    <a:pt x="474437" y="1282605"/>
                    <a:pt x="438696" y="1298575"/>
                    <a:pt x="418925" y="1276522"/>
                  </a:cubicBezTo>
                  <a:lnTo>
                    <a:pt x="33379" y="840016"/>
                  </a:lnTo>
                  <a:cubicBezTo>
                    <a:pt x="-12248" y="788305"/>
                    <a:pt x="-10727" y="711498"/>
                    <a:pt x="35660" y="662068"/>
                  </a:cubicBezTo>
                  <a:close/>
                  <a:moveTo>
                    <a:pt x="2301988" y="0"/>
                  </a:moveTo>
                  <a:lnTo>
                    <a:pt x="2887686" y="669345"/>
                  </a:lnTo>
                  <a:cubicBezTo>
                    <a:pt x="2932564" y="721067"/>
                    <a:pt x="2931044" y="797889"/>
                    <a:pt x="2884644" y="847330"/>
                  </a:cubicBezTo>
                  <a:lnTo>
                    <a:pt x="2485304" y="1272516"/>
                  </a:lnTo>
                  <a:cubicBezTo>
                    <a:pt x="2464766" y="1293813"/>
                    <a:pt x="2429016" y="1276319"/>
                    <a:pt x="2432820" y="1247415"/>
                  </a:cubicBezTo>
                  <a:lnTo>
                    <a:pt x="2484544" y="860260"/>
                  </a:lnTo>
                  <a:cubicBezTo>
                    <a:pt x="2489868" y="822990"/>
                    <a:pt x="2477698" y="784959"/>
                    <a:pt x="2452596" y="756055"/>
                  </a:cubicBezTo>
                  <a:lnTo>
                    <a:pt x="2075316" y="333151"/>
                  </a:lnTo>
                  <a:close/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2" name="Freeform 217">
              <a:extLst>
                <a:ext uri="{FF2B5EF4-FFF2-40B4-BE49-F238E27FC236}">
                  <a16:creationId xmlns:a16="http://schemas.microsoft.com/office/drawing/2014/main" id="{ADED9D36-31C6-4974-B9F6-765321B04C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876463" y="9404350"/>
              <a:ext cx="885825" cy="1292225"/>
            </a:xfrm>
            <a:custGeom>
              <a:avLst/>
              <a:gdLst>
                <a:gd name="T0" fmla="*/ 868 w 1164"/>
                <a:gd name="T1" fmla="*/ 27 h 1699"/>
                <a:gd name="T2" fmla="*/ 78 w 1164"/>
                <a:gd name="T3" fmla="*/ 874 h 1699"/>
                <a:gd name="T4" fmla="*/ 75 w 1164"/>
                <a:gd name="T5" fmla="*/ 1097 h 1699"/>
                <a:gd name="T6" fmla="*/ 582 w 1164"/>
                <a:gd name="T7" fmla="*/ 1672 h 1699"/>
                <a:gd name="T8" fmla="*/ 619 w 1164"/>
                <a:gd name="T9" fmla="*/ 1680 h 1699"/>
                <a:gd name="T10" fmla="*/ 637 w 1164"/>
                <a:gd name="T11" fmla="*/ 1648 h 1699"/>
                <a:gd name="T12" fmla="*/ 585 w 1164"/>
                <a:gd name="T13" fmla="*/ 1137 h 1699"/>
                <a:gd name="T14" fmla="*/ 634 w 1164"/>
                <a:gd name="T15" fmla="*/ 995 h 1699"/>
                <a:gd name="T16" fmla="*/ 1143 w 1164"/>
                <a:gd name="T17" fmla="*/ 459 h 1699"/>
                <a:gd name="T18" fmla="*/ 868 w 1164"/>
                <a:gd name="T19" fmla="*/ 27 h 1699"/>
                <a:gd name="T20" fmla="*/ 606 w 1164"/>
                <a:gd name="T21" fmla="*/ 1699 h 1699"/>
                <a:gd name="T22" fmla="*/ 570 w 1164"/>
                <a:gd name="T23" fmla="*/ 1683 h 1699"/>
                <a:gd name="T24" fmla="*/ 62 w 1164"/>
                <a:gd name="T25" fmla="*/ 1108 h 1699"/>
                <a:gd name="T26" fmla="*/ 66 w 1164"/>
                <a:gd name="T27" fmla="*/ 863 h 1699"/>
                <a:gd name="T28" fmla="*/ 871 w 1164"/>
                <a:gd name="T29" fmla="*/ 0 h 1699"/>
                <a:gd name="T30" fmla="*/ 1164 w 1164"/>
                <a:gd name="T31" fmla="*/ 461 h 1699"/>
                <a:gd name="T32" fmla="*/ 646 w 1164"/>
                <a:gd name="T33" fmla="*/ 1006 h 1699"/>
                <a:gd name="T34" fmla="*/ 602 w 1164"/>
                <a:gd name="T35" fmla="*/ 1135 h 1699"/>
                <a:gd name="T36" fmla="*/ 654 w 1164"/>
                <a:gd name="T37" fmla="*/ 1646 h 1699"/>
                <a:gd name="T38" fmla="*/ 625 w 1164"/>
                <a:gd name="T39" fmla="*/ 1695 h 1699"/>
                <a:gd name="T40" fmla="*/ 606 w 1164"/>
                <a:gd name="T41" fmla="*/ 1699 h 1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64" h="1699">
                  <a:moveTo>
                    <a:pt x="868" y="27"/>
                  </a:moveTo>
                  <a:lnTo>
                    <a:pt x="78" y="874"/>
                  </a:lnTo>
                  <a:cubicBezTo>
                    <a:pt x="20" y="937"/>
                    <a:pt x="18" y="1033"/>
                    <a:pt x="75" y="1097"/>
                  </a:cubicBezTo>
                  <a:lnTo>
                    <a:pt x="582" y="1672"/>
                  </a:lnTo>
                  <a:cubicBezTo>
                    <a:pt x="593" y="1684"/>
                    <a:pt x="608" y="1684"/>
                    <a:pt x="619" y="1680"/>
                  </a:cubicBezTo>
                  <a:cubicBezTo>
                    <a:pt x="629" y="1675"/>
                    <a:pt x="639" y="1664"/>
                    <a:pt x="637" y="1648"/>
                  </a:cubicBezTo>
                  <a:lnTo>
                    <a:pt x="585" y="1137"/>
                  </a:lnTo>
                  <a:cubicBezTo>
                    <a:pt x="580" y="1085"/>
                    <a:pt x="598" y="1033"/>
                    <a:pt x="634" y="995"/>
                  </a:cubicBezTo>
                  <a:lnTo>
                    <a:pt x="1143" y="459"/>
                  </a:lnTo>
                  <a:lnTo>
                    <a:pt x="868" y="27"/>
                  </a:lnTo>
                  <a:close/>
                  <a:moveTo>
                    <a:pt x="606" y="1699"/>
                  </a:moveTo>
                  <a:cubicBezTo>
                    <a:pt x="592" y="1699"/>
                    <a:pt x="579" y="1693"/>
                    <a:pt x="570" y="1683"/>
                  </a:cubicBezTo>
                  <a:lnTo>
                    <a:pt x="62" y="1108"/>
                  </a:lnTo>
                  <a:cubicBezTo>
                    <a:pt x="0" y="1037"/>
                    <a:pt x="1" y="932"/>
                    <a:pt x="66" y="863"/>
                  </a:cubicBezTo>
                  <a:lnTo>
                    <a:pt x="871" y="0"/>
                  </a:lnTo>
                  <a:lnTo>
                    <a:pt x="1164" y="461"/>
                  </a:lnTo>
                  <a:lnTo>
                    <a:pt x="646" y="1006"/>
                  </a:lnTo>
                  <a:cubicBezTo>
                    <a:pt x="613" y="1041"/>
                    <a:pt x="597" y="1088"/>
                    <a:pt x="602" y="1135"/>
                  </a:cubicBezTo>
                  <a:lnTo>
                    <a:pt x="654" y="1646"/>
                  </a:lnTo>
                  <a:cubicBezTo>
                    <a:pt x="656" y="1667"/>
                    <a:pt x="645" y="1686"/>
                    <a:pt x="625" y="1695"/>
                  </a:cubicBezTo>
                  <a:cubicBezTo>
                    <a:pt x="619" y="1698"/>
                    <a:pt x="612" y="1699"/>
                    <a:pt x="606" y="16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3" name="Freeform 219">
              <a:extLst>
                <a:ext uri="{FF2B5EF4-FFF2-40B4-BE49-F238E27FC236}">
                  <a16:creationId xmlns:a16="http://schemas.microsoft.com/office/drawing/2014/main" id="{550AA19A-F9F5-4395-A105-E95F5A2ED6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64025" y="9393238"/>
              <a:ext cx="873125" cy="1298575"/>
            </a:xfrm>
            <a:custGeom>
              <a:avLst/>
              <a:gdLst>
                <a:gd name="T0" fmla="*/ 21 w 1147"/>
                <a:gd name="T1" fmla="*/ 450 h 1707"/>
                <a:gd name="T2" fmla="*/ 512 w 1147"/>
                <a:gd name="T3" fmla="*/ 1002 h 1707"/>
                <a:gd name="T4" fmla="*/ 556 w 1147"/>
                <a:gd name="T5" fmla="*/ 1145 h 1707"/>
                <a:gd name="T6" fmla="*/ 489 w 1147"/>
                <a:gd name="T7" fmla="*/ 1654 h 1707"/>
                <a:gd name="T8" fmla="*/ 506 w 1147"/>
                <a:gd name="T9" fmla="*/ 1687 h 1707"/>
                <a:gd name="T10" fmla="*/ 543 w 1147"/>
                <a:gd name="T11" fmla="*/ 1680 h 1707"/>
                <a:gd name="T12" fmla="*/ 1068 w 1147"/>
                <a:gd name="T13" fmla="*/ 1122 h 1707"/>
                <a:gd name="T14" fmla="*/ 1072 w 1147"/>
                <a:gd name="T15" fmla="*/ 899 h 1707"/>
                <a:gd name="T16" fmla="*/ 309 w 1147"/>
                <a:gd name="T17" fmla="*/ 27 h 1707"/>
                <a:gd name="T18" fmla="*/ 21 w 1147"/>
                <a:gd name="T19" fmla="*/ 450 h 1707"/>
                <a:gd name="T20" fmla="*/ 520 w 1147"/>
                <a:gd name="T21" fmla="*/ 1707 h 1707"/>
                <a:gd name="T22" fmla="*/ 499 w 1147"/>
                <a:gd name="T23" fmla="*/ 1702 h 1707"/>
                <a:gd name="T24" fmla="*/ 472 w 1147"/>
                <a:gd name="T25" fmla="*/ 1652 h 1707"/>
                <a:gd name="T26" fmla="*/ 540 w 1147"/>
                <a:gd name="T27" fmla="*/ 1143 h 1707"/>
                <a:gd name="T28" fmla="*/ 500 w 1147"/>
                <a:gd name="T29" fmla="*/ 1013 h 1707"/>
                <a:gd name="T30" fmla="*/ 0 w 1147"/>
                <a:gd name="T31" fmla="*/ 452 h 1707"/>
                <a:gd name="T32" fmla="*/ 307 w 1147"/>
                <a:gd name="T33" fmla="*/ 0 h 1707"/>
                <a:gd name="T34" fmla="*/ 314 w 1147"/>
                <a:gd name="T35" fmla="*/ 8 h 1707"/>
                <a:gd name="T36" fmla="*/ 1084 w 1147"/>
                <a:gd name="T37" fmla="*/ 888 h 1707"/>
                <a:gd name="T38" fmla="*/ 1080 w 1147"/>
                <a:gd name="T39" fmla="*/ 1133 h 1707"/>
                <a:gd name="T40" fmla="*/ 555 w 1147"/>
                <a:gd name="T41" fmla="*/ 1691 h 1707"/>
                <a:gd name="T42" fmla="*/ 520 w 1147"/>
                <a:gd name="T43" fmla="*/ 1707 h 1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47" h="1707">
                  <a:moveTo>
                    <a:pt x="21" y="450"/>
                  </a:moveTo>
                  <a:lnTo>
                    <a:pt x="512" y="1002"/>
                  </a:lnTo>
                  <a:cubicBezTo>
                    <a:pt x="547" y="1041"/>
                    <a:pt x="563" y="1093"/>
                    <a:pt x="556" y="1145"/>
                  </a:cubicBezTo>
                  <a:lnTo>
                    <a:pt x="489" y="1654"/>
                  </a:lnTo>
                  <a:cubicBezTo>
                    <a:pt x="486" y="1671"/>
                    <a:pt x="496" y="1682"/>
                    <a:pt x="506" y="1687"/>
                  </a:cubicBezTo>
                  <a:cubicBezTo>
                    <a:pt x="516" y="1692"/>
                    <a:pt x="531" y="1692"/>
                    <a:pt x="543" y="1680"/>
                  </a:cubicBezTo>
                  <a:lnTo>
                    <a:pt x="1068" y="1122"/>
                  </a:lnTo>
                  <a:cubicBezTo>
                    <a:pt x="1127" y="1059"/>
                    <a:pt x="1128" y="963"/>
                    <a:pt x="1072" y="899"/>
                  </a:cubicBezTo>
                  <a:lnTo>
                    <a:pt x="309" y="27"/>
                  </a:lnTo>
                  <a:lnTo>
                    <a:pt x="21" y="450"/>
                  </a:lnTo>
                  <a:close/>
                  <a:moveTo>
                    <a:pt x="520" y="1707"/>
                  </a:moveTo>
                  <a:cubicBezTo>
                    <a:pt x="513" y="1707"/>
                    <a:pt x="506" y="1705"/>
                    <a:pt x="499" y="1702"/>
                  </a:cubicBezTo>
                  <a:cubicBezTo>
                    <a:pt x="480" y="1693"/>
                    <a:pt x="469" y="1673"/>
                    <a:pt x="472" y="1652"/>
                  </a:cubicBezTo>
                  <a:lnTo>
                    <a:pt x="540" y="1143"/>
                  </a:lnTo>
                  <a:cubicBezTo>
                    <a:pt x="546" y="1096"/>
                    <a:pt x="532" y="1049"/>
                    <a:pt x="500" y="1013"/>
                  </a:cubicBezTo>
                  <a:lnTo>
                    <a:pt x="0" y="452"/>
                  </a:lnTo>
                  <a:lnTo>
                    <a:pt x="307" y="0"/>
                  </a:lnTo>
                  <a:lnTo>
                    <a:pt x="314" y="8"/>
                  </a:lnTo>
                  <a:lnTo>
                    <a:pt x="1084" y="888"/>
                  </a:lnTo>
                  <a:cubicBezTo>
                    <a:pt x="1147" y="959"/>
                    <a:pt x="1145" y="1064"/>
                    <a:pt x="1080" y="1133"/>
                  </a:cubicBezTo>
                  <a:lnTo>
                    <a:pt x="555" y="1691"/>
                  </a:lnTo>
                  <a:cubicBezTo>
                    <a:pt x="545" y="1701"/>
                    <a:pt x="533" y="1707"/>
                    <a:pt x="520" y="17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4" name="Freeform 220">
              <a:extLst>
                <a:ext uri="{FF2B5EF4-FFF2-40B4-BE49-F238E27FC236}">
                  <a16:creationId xmlns:a16="http://schemas.microsoft.com/office/drawing/2014/main" id="{D07858FA-C380-46D6-B615-FAF4EC78F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5425" y="5268913"/>
              <a:ext cx="4322763" cy="5329238"/>
            </a:xfrm>
            <a:custGeom>
              <a:avLst/>
              <a:gdLst>
                <a:gd name="T0" fmla="*/ 3438 w 5680"/>
                <a:gd name="T1" fmla="*/ 7004 h 7004"/>
                <a:gd name="T2" fmla="*/ 2242 w 5680"/>
                <a:gd name="T3" fmla="*/ 7004 h 7004"/>
                <a:gd name="T4" fmla="*/ 2840 w 5680"/>
                <a:gd name="T5" fmla="*/ 0 h 7004"/>
                <a:gd name="T6" fmla="*/ 3438 w 5680"/>
                <a:gd name="T7" fmla="*/ 7004 h 7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80" h="7004">
                  <a:moveTo>
                    <a:pt x="3438" y="7004"/>
                  </a:moveTo>
                  <a:lnTo>
                    <a:pt x="2242" y="7004"/>
                  </a:lnTo>
                  <a:cubicBezTo>
                    <a:pt x="0" y="2221"/>
                    <a:pt x="2840" y="0"/>
                    <a:pt x="2840" y="0"/>
                  </a:cubicBezTo>
                  <a:cubicBezTo>
                    <a:pt x="2840" y="0"/>
                    <a:pt x="5680" y="2221"/>
                    <a:pt x="3438" y="7004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5" name="Freeform 221">
              <a:extLst>
                <a:ext uri="{FF2B5EF4-FFF2-40B4-BE49-F238E27FC236}">
                  <a16:creationId xmlns:a16="http://schemas.microsoft.com/office/drawing/2014/main" id="{46355AEF-348B-42C1-B5FC-0AD339C79A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027275" y="5260975"/>
              <a:ext cx="2659063" cy="5343525"/>
            </a:xfrm>
            <a:custGeom>
              <a:avLst/>
              <a:gdLst>
                <a:gd name="T0" fmla="*/ 1154 w 3494"/>
                <a:gd name="T1" fmla="*/ 7007 h 7024"/>
                <a:gd name="T2" fmla="*/ 2340 w 3494"/>
                <a:gd name="T3" fmla="*/ 7007 h 7024"/>
                <a:gd name="T4" fmla="*/ 2879 w 3494"/>
                <a:gd name="T5" fmla="*/ 1723 h 7024"/>
                <a:gd name="T6" fmla="*/ 1747 w 3494"/>
                <a:gd name="T7" fmla="*/ 21 h 7024"/>
                <a:gd name="T8" fmla="*/ 615 w 3494"/>
                <a:gd name="T9" fmla="*/ 1723 h 7024"/>
                <a:gd name="T10" fmla="*/ 1154 w 3494"/>
                <a:gd name="T11" fmla="*/ 7007 h 7024"/>
                <a:gd name="T12" fmla="*/ 2350 w 3494"/>
                <a:gd name="T13" fmla="*/ 7024 h 7024"/>
                <a:gd name="T14" fmla="*/ 1144 w 3494"/>
                <a:gd name="T15" fmla="*/ 7024 h 7024"/>
                <a:gd name="T16" fmla="*/ 1142 w 3494"/>
                <a:gd name="T17" fmla="*/ 7019 h 7024"/>
                <a:gd name="T18" fmla="*/ 288 w 3494"/>
                <a:gd name="T19" fmla="*/ 3903 h 7024"/>
                <a:gd name="T20" fmla="*/ 600 w 3494"/>
                <a:gd name="T21" fmla="*/ 1716 h 7024"/>
                <a:gd name="T22" fmla="*/ 1742 w 3494"/>
                <a:gd name="T23" fmla="*/ 4 h 7024"/>
                <a:gd name="T24" fmla="*/ 1747 w 3494"/>
                <a:gd name="T25" fmla="*/ 0 h 7024"/>
                <a:gd name="T26" fmla="*/ 1752 w 3494"/>
                <a:gd name="T27" fmla="*/ 4 h 7024"/>
                <a:gd name="T28" fmla="*/ 2895 w 3494"/>
                <a:gd name="T29" fmla="*/ 1716 h 7024"/>
                <a:gd name="T30" fmla="*/ 3206 w 3494"/>
                <a:gd name="T31" fmla="*/ 3903 h 7024"/>
                <a:gd name="T32" fmla="*/ 2353 w 3494"/>
                <a:gd name="T33" fmla="*/ 7019 h 7024"/>
                <a:gd name="T34" fmla="*/ 2350 w 3494"/>
                <a:gd name="T35" fmla="*/ 7024 h 7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94" h="7024">
                  <a:moveTo>
                    <a:pt x="1154" y="7007"/>
                  </a:moveTo>
                  <a:lnTo>
                    <a:pt x="2340" y="7007"/>
                  </a:lnTo>
                  <a:cubicBezTo>
                    <a:pt x="3494" y="4542"/>
                    <a:pt x="3270" y="2773"/>
                    <a:pt x="2879" y="1723"/>
                  </a:cubicBezTo>
                  <a:cubicBezTo>
                    <a:pt x="2475" y="636"/>
                    <a:pt x="1812" y="75"/>
                    <a:pt x="1747" y="21"/>
                  </a:cubicBezTo>
                  <a:cubicBezTo>
                    <a:pt x="1682" y="75"/>
                    <a:pt x="1020" y="636"/>
                    <a:pt x="615" y="1723"/>
                  </a:cubicBezTo>
                  <a:cubicBezTo>
                    <a:pt x="224" y="2773"/>
                    <a:pt x="0" y="4542"/>
                    <a:pt x="1154" y="7007"/>
                  </a:cubicBezTo>
                  <a:close/>
                  <a:moveTo>
                    <a:pt x="2350" y="7024"/>
                  </a:moveTo>
                  <a:lnTo>
                    <a:pt x="1144" y="7024"/>
                  </a:lnTo>
                  <a:lnTo>
                    <a:pt x="1142" y="7019"/>
                  </a:lnTo>
                  <a:cubicBezTo>
                    <a:pt x="630" y="5927"/>
                    <a:pt x="343" y="4879"/>
                    <a:pt x="288" y="3903"/>
                  </a:cubicBezTo>
                  <a:cubicBezTo>
                    <a:pt x="245" y="3123"/>
                    <a:pt x="350" y="2387"/>
                    <a:pt x="600" y="1716"/>
                  </a:cubicBezTo>
                  <a:cubicBezTo>
                    <a:pt x="1025" y="574"/>
                    <a:pt x="1735" y="10"/>
                    <a:pt x="1742" y="4"/>
                  </a:cubicBezTo>
                  <a:lnTo>
                    <a:pt x="1747" y="0"/>
                  </a:lnTo>
                  <a:lnTo>
                    <a:pt x="1752" y="4"/>
                  </a:lnTo>
                  <a:cubicBezTo>
                    <a:pt x="1759" y="10"/>
                    <a:pt x="2469" y="574"/>
                    <a:pt x="2895" y="1716"/>
                  </a:cubicBezTo>
                  <a:cubicBezTo>
                    <a:pt x="3145" y="2387"/>
                    <a:pt x="3249" y="3123"/>
                    <a:pt x="3206" y="3903"/>
                  </a:cubicBezTo>
                  <a:cubicBezTo>
                    <a:pt x="3152" y="4879"/>
                    <a:pt x="2865" y="5927"/>
                    <a:pt x="2353" y="7019"/>
                  </a:cubicBezTo>
                  <a:lnTo>
                    <a:pt x="2350" y="70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CF3C5A33-8AAF-4F34-AF8E-5A8674F90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8125" y="5268912"/>
              <a:ext cx="1755775" cy="5329238"/>
            </a:xfrm>
            <a:custGeom>
              <a:avLst/>
              <a:gdLst>
                <a:gd name="connsiteX0" fmla="*/ 209550 w 1755775"/>
                <a:gd name="connsiteY0" fmla="*/ 4835525 h 5329238"/>
                <a:gd name="connsiteX1" fmla="*/ 1547813 w 1755775"/>
                <a:gd name="connsiteY1" fmla="*/ 4835525 h 5329238"/>
                <a:gd name="connsiteX2" fmla="*/ 1333783 w 1755775"/>
                <a:gd name="connsiteY2" fmla="*/ 5329238 h 5329238"/>
                <a:gd name="connsiteX3" fmla="*/ 422819 w 1755775"/>
                <a:gd name="connsiteY3" fmla="*/ 5329238 h 5329238"/>
                <a:gd name="connsiteX4" fmla="*/ 209550 w 1755775"/>
                <a:gd name="connsiteY4" fmla="*/ 4835525 h 5329238"/>
                <a:gd name="connsiteX5" fmla="*/ 877887 w 1755775"/>
                <a:gd name="connsiteY5" fmla="*/ 0 h 5329238"/>
                <a:gd name="connsiteX6" fmla="*/ 1755775 w 1755775"/>
                <a:gd name="connsiteY6" fmla="*/ 1327150 h 5329238"/>
                <a:gd name="connsiteX7" fmla="*/ 0 w 1755775"/>
                <a:gd name="connsiteY7" fmla="*/ 1327150 h 5329238"/>
                <a:gd name="connsiteX8" fmla="*/ 877887 w 1755775"/>
                <a:gd name="connsiteY8" fmla="*/ 0 h 532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55775" h="5329238">
                  <a:moveTo>
                    <a:pt x="209550" y="4835525"/>
                  </a:moveTo>
                  <a:lnTo>
                    <a:pt x="1547813" y="4835525"/>
                  </a:lnTo>
                  <a:cubicBezTo>
                    <a:pt x="1484595" y="4995792"/>
                    <a:pt x="1412997" y="5160616"/>
                    <a:pt x="1333783" y="5329238"/>
                  </a:cubicBezTo>
                  <a:lnTo>
                    <a:pt x="422819" y="5329238"/>
                  </a:lnTo>
                  <a:cubicBezTo>
                    <a:pt x="343605" y="5160616"/>
                    <a:pt x="272769" y="4995792"/>
                    <a:pt x="209550" y="4835525"/>
                  </a:cubicBezTo>
                  <a:close/>
                  <a:moveTo>
                    <a:pt x="877887" y="0"/>
                  </a:moveTo>
                  <a:cubicBezTo>
                    <a:pt x="877887" y="0"/>
                    <a:pt x="1429899" y="431476"/>
                    <a:pt x="1755775" y="1327150"/>
                  </a:cubicBezTo>
                  <a:lnTo>
                    <a:pt x="0" y="1327150"/>
                  </a:lnTo>
                  <a:cubicBezTo>
                    <a:pt x="325877" y="431476"/>
                    <a:pt x="877887" y="0"/>
                    <a:pt x="87788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7" name="Freeform 224">
              <a:extLst>
                <a:ext uri="{FF2B5EF4-FFF2-40B4-BE49-F238E27FC236}">
                  <a16:creationId xmlns:a16="http://schemas.microsoft.com/office/drawing/2014/main" id="{0CCF7BE2-5653-4F3E-A377-3D3CD0C23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4088" y="5441950"/>
              <a:ext cx="2005013" cy="5156200"/>
            </a:xfrm>
            <a:custGeom>
              <a:avLst/>
              <a:gdLst>
                <a:gd name="T0" fmla="*/ 804 w 2635"/>
                <a:gd name="T1" fmla="*/ 6777 h 6777"/>
                <a:gd name="T2" fmla="*/ 445 w 2635"/>
                <a:gd name="T3" fmla="*/ 0 h 6777"/>
                <a:gd name="T4" fmla="*/ 795 w 2635"/>
                <a:gd name="T5" fmla="*/ 1596 h 6777"/>
                <a:gd name="T6" fmla="*/ 0 w 2635"/>
                <a:gd name="T7" fmla="*/ 6777 h 6777"/>
                <a:gd name="T8" fmla="*/ 804 w 2635"/>
                <a:gd name="T9" fmla="*/ 6777 h 6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5" h="6777">
                  <a:moveTo>
                    <a:pt x="804" y="6777"/>
                  </a:moveTo>
                  <a:cubicBezTo>
                    <a:pt x="2635" y="2873"/>
                    <a:pt x="1078" y="675"/>
                    <a:pt x="445" y="0"/>
                  </a:cubicBezTo>
                  <a:cubicBezTo>
                    <a:pt x="631" y="515"/>
                    <a:pt x="748" y="1029"/>
                    <a:pt x="795" y="1596"/>
                  </a:cubicBezTo>
                  <a:cubicBezTo>
                    <a:pt x="943" y="3353"/>
                    <a:pt x="667" y="5145"/>
                    <a:pt x="0" y="6777"/>
                  </a:cubicBezTo>
                  <a:lnTo>
                    <a:pt x="804" y="6777"/>
                  </a:lnTo>
                  <a:close/>
                </a:path>
              </a:pathLst>
            </a:custGeom>
            <a:solidFill>
              <a:srgbClr val="E9E9E9">
                <a:alpha val="36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8" name="Oval 225">
              <a:extLst>
                <a:ext uri="{FF2B5EF4-FFF2-40B4-BE49-F238E27FC236}">
                  <a16:creationId xmlns:a16="http://schemas.microsoft.com/office/drawing/2014/main" id="{5DABDCA1-1DD8-4D6B-B3FC-378998E17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55950" y="6975475"/>
              <a:ext cx="1001713" cy="1003300"/>
            </a:xfrm>
            <a:prstGeom prst="ellipse">
              <a:avLst/>
            </a:pr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9" name="Freeform 226">
              <a:extLst>
                <a:ext uri="{FF2B5EF4-FFF2-40B4-BE49-F238E27FC236}">
                  <a16:creationId xmlns:a16="http://schemas.microsoft.com/office/drawing/2014/main" id="{96E10D8B-3659-4ADA-B9B3-C8114038C3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48013" y="6969125"/>
              <a:ext cx="1016000" cy="1016000"/>
            </a:xfrm>
            <a:custGeom>
              <a:avLst/>
              <a:gdLst>
                <a:gd name="T0" fmla="*/ 667 w 1334"/>
                <a:gd name="T1" fmla="*/ 17 h 1334"/>
                <a:gd name="T2" fmla="*/ 17 w 1334"/>
                <a:gd name="T3" fmla="*/ 667 h 1334"/>
                <a:gd name="T4" fmla="*/ 667 w 1334"/>
                <a:gd name="T5" fmla="*/ 1317 h 1334"/>
                <a:gd name="T6" fmla="*/ 1317 w 1334"/>
                <a:gd name="T7" fmla="*/ 667 h 1334"/>
                <a:gd name="T8" fmla="*/ 667 w 1334"/>
                <a:gd name="T9" fmla="*/ 17 h 1334"/>
                <a:gd name="T10" fmla="*/ 667 w 1334"/>
                <a:gd name="T11" fmla="*/ 1334 h 1334"/>
                <a:gd name="T12" fmla="*/ 0 w 1334"/>
                <a:gd name="T13" fmla="*/ 667 h 1334"/>
                <a:gd name="T14" fmla="*/ 667 w 1334"/>
                <a:gd name="T15" fmla="*/ 0 h 1334"/>
                <a:gd name="T16" fmla="*/ 1334 w 1334"/>
                <a:gd name="T17" fmla="*/ 667 h 1334"/>
                <a:gd name="T18" fmla="*/ 667 w 1334"/>
                <a:gd name="T19" fmla="*/ 1334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34" h="1334">
                  <a:moveTo>
                    <a:pt x="667" y="17"/>
                  </a:moveTo>
                  <a:cubicBezTo>
                    <a:pt x="309" y="17"/>
                    <a:pt x="17" y="309"/>
                    <a:pt x="17" y="667"/>
                  </a:cubicBezTo>
                  <a:cubicBezTo>
                    <a:pt x="17" y="1026"/>
                    <a:pt x="309" y="1317"/>
                    <a:pt x="667" y="1317"/>
                  </a:cubicBezTo>
                  <a:cubicBezTo>
                    <a:pt x="1026" y="1317"/>
                    <a:pt x="1317" y="1026"/>
                    <a:pt x="1317" y="667"/>
                  </a:cubicBezTo>
                  <a:cubicBezTo>
                    <a:pt x="1317" y="309"/>
                    <a:pt x="1026" y="17"/>
                    <a:pt x="667" y="17"/>
                  </a:cubicBezTo>
                  <a:close/>
                  <a:moveTo>
                    <a:pt x="667" y="1334"/>
                  </a:moveTo>
                  <a:cubicBezTo>
                    <a:pt x="299" y="1334"/>
                    <a:pt x="0" y="1035"/>
                    <a:pt x="0" y="667"/>
                  </a:cubicBezTo>
                  <a:cubicBezTo>
                    <a:pt x="0" y="299"/>
                    <a:pt x="299" y="0"/>
                    <a:pt x="667" y="0"/>
                  </a:cubicBezTo>
                  <a:cubicBezTo>
                    <a:pt x="1035" y="0"/>
                    <a:pt x="1334" y="299"/>
                    <a:pt x="1334" y="667"/>
                  </a:cubicBezTo>
                  <a:cubicBezTo>
                    <a:pt x="1334" y="1035"/>
                    <a:pt x="1035" y="1334"/>
                    <a:pt x="667" y="13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0" name="Freeform 227">
              <a:extLst>
                <a:ext uri="{FF2B5EF4-FFF2-40B4-BE49-F238E27FC236}">
                  <a16:creationId xmlns:a16="http://schemas.microsoft.com/office/drawing/2014/main" id="{E4B7707F-81C6-4F3B-979E-2D86BDDBC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5950" y="6975475"/>
              <a:ext cx="585788" cy="1003300"/>
            </a:xfrm>
            <a:custGeom>
              <a:avLst/>
              <a:gdLst>
                <a:gd name="T0" fmla="*/ 226 w 771"/>
                <a:gd name="T1" fmla="*/ 658 h 1317"/>
                <a:gd name="T2" fmla="*/ 771 w 771"/>
                <a:gd name="T3" fmla="*/ 9 h 1317"/>
                <a:gd name="T4" fmla="*/ 658 w 771"/>
                <a:gd name="T5" fmla="*/ 0 h 1317"/>
                <a:gd name="T6" fmla="*/ 0 w 771"/>
                <a:gd name="T7" fmla="*/ 658 h 1317"/>
                <a:gd name="T8" fmla="*/ 658 w 771"/>
                <a:gd name="T9" fmla="*/ 1317 h 1317"/>
                <a:gd name="T10" fmla="*/ 771 w 771"/>
                <a:gd name="T11" fmla="*/ 1307 h 1317"/>
                <a:gd name="T12" fmla="*/ 226 w 771"/>
                <a:gd name="T13" fmla="*/ 658 h 1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1" h="1317">
                  <a:moveTo>
                    <a:pt x="226" y="658"/>
                  </a:moveTo>
                  <a:cubicBezTo>
                    <a:pt x="226" y="333"/>
                    <a:pt x="462" y="63"/>
                    <a:pt x="771" y="9"/>
                  </a:cubicBezTo>
                  <a:cubicBezTo>
                    <a:pt x="735" y="3"/>
                    <a:pt x="697" y="0"/>
                    <a:pt x="658" y="0"/>
                  </a:cubicBezTo>
                  <a:cubicBezTo>
                    <a:pt x="294" y="0"/>
                    <a:pt x="0" y="294"/>
                    <a:pt x="0" y="658"/>
                  </a:cubicBezTo>
                  <a:cubicBezTo>
                    <a:pt x="0" y="1022"/>
                    <a:pt x="294" y="1317"/>
                    <a:pt x="658" y="1317"/>
                  </a:cubicBezTo>
                  <a:cubicBezTo>
                    <a:pt x="697" y="1317"/>
                    <a:pt x="735" y="1313"/>
                    <a:pt x="771" y="1307"/>
                  </a:cubicBezTo>
                  <a:cubicBezTo>
                    <a:pt x="462" y="1253"/>
                    <a:pt x="226" y="983"/>
                    <a:pt x="226" y="6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1" name="Freeform 228">
              <a:extLst>
                <a:ext uri="{FF2B5EF4-FFF2-40B4-BE49-F238E27FC236}">
                  <a16:creationId xmlns:a16="http://schemas.microsoft.com/office/drawing/2014/main" id="{EA405E2A-F553-4370-A84E-3A70DDF8C7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48013" y="6969125"/>
              <a:ext cx="631825" cy="1016000"/>
            </a:xfrm>
            <a:custGeom>
              <a:avLst/>
              <a:gdLst>
                <a:gd name="T0" fmla="*/ 667 w 829"/>
                <a:gd name="T1" fmla="*/ 17 h 1334"/>
                <a:gd name="T2" fmla="*/ 17 w 829"/>
                <a:gd name="T3" fmla="*/ 667 h 1334"/>
                <a:gd name="T4" fmla="*/ 667 w 829"/>
                <a:gd name="T5" fmla="*/ 1317 h 1334"/>
                <a:gd name="T6" fmla="*/ 732 w 829"/>
                <a:gd name="T7" fmla="*/ 1314 h 1334"/>
                <a:gd name="T8" fmla="*/ 227 w 829"/>
                <a:gd name="T9" fmla="*/ 667 h 1334"/>
                <a:gd name="T10" fmla="*/ 732 w 829"/>
                <a:gd name="T11" fmla="*/ 20 h 1334"/>
                <a:gd name="T12" fmla="*/ 667 w 829"/>
                <a:gd name="T13" fmla="*/ 17 h 1334"/>
                <a:gd name="T14" fmla="*/ 667 w 829"/>
                <a:gd name="T15" fmla="*/ 1334 h 1334"/>
                <a:gd name="T16" fmla="*/ 0 w 829"/>
                <a:gd name="T17" fmla="*/ 667 h 1334"/>
                <a:gd name="T18" fmla="*/ 667 w 829"/>
                <a:gd name="T19" fmla="*/ 0 h 1334"/>
                <a:gd name="T20" fmla="*/ 782 w 829"/>
                <a:gd name="T21" fmla="*/ 10 h 1334"/>
                <a:gd name="T22" fmla="*/ 829 w 829"/>
                <a:gd name="T23" fmla="*/ 18 h 1334"/>
                <a:gd name="T24" fmla="*/ 782 w 829"/>
                <a:gd name="T25" fmla="*/ 27 h 1334"/>
                <a:gd name="T26" fmla="*/ 243 w 829"/>
                <a:gd name="T27" fmla="*/ 667 h 1334"/>
                <a:gd name="T28" fmla="*/ 782 w 829"/>
                <a:gd name="T29" fmla="*/ 1308 h 1334"/>
                <a:gd name="T30" fmla="*/ 829 w 829"/>
                <a:gd name="T31" fmla="*/ 1316 h 1334"/>
                <a:gd name="T32" fmla="*/ 782 w 829"/>
                <a:gd name="T33" fmla="*/ 1324 h 1334"/>
                <a:gd name="T34" fmla="*/ 667 w 829"/>
                <a:gd name="T35" fmla="*/ 1334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9" h="1334">
                  <a:moveTo>
                    <a:pt x="667" y="17"/>
                  </a:moveTo>
                  <a:cubicBezTo>
                    <a:pt x="309" y="17"/>
                    <a:pt x="17" y="309"/>
                    <a:pt x="17" y="667"/>
                  </a:cubicBezTo>
                  <a:cubicBezTo>
                    <a:pt x="17" y="1026"/>
                    <a:pt x="309" y="1317"/>
                    <a:pt x="667" y="1317"/>
                  </a:cubicBezTo>
                  <a:cubicBezTo>
                    <a:pt x="688" y="1317"/>
                    <a:pt x="710" y="1316"/>
                    <a:pt x="732" y="1314"/>
                  </a:cubicBezTo>
                  <a:cubicBezTo>
                    <a:pt x="436" y="1241"/>
                    <a:pt x="227" y="976"/>
                    <a:pt x="227" y="667"/>
                  </a:cubicBezTo>
                  <a:cubicBezTo>
                    <a:pt x="227" y="358"/>
                    <a:pt x="436" y="93"/>
                    <a:pt x="732" y="20"/>
                  </a:cubicBezTo>
                  <a:cubicBezTo>
                    <a:pt x="710" y="18"/>
                    <a:pt x="688" y="17"/>
                    <a:pt x="667" y="17"/>
                  </a:cubicBezTo>
                  <a:close/>
                  <a:moveTo>
                    <a:pt x="667" y="1334"/>
                  </a:moveTo>
                  <a:cubicBezTo>
                    <a:pt x="299" y="1334"/>
                    <a:pt x="0" y="1035"/>
                    <a:pt x="0" y="667"/>
                  </a:cubicBezTo>
                  <a:cubicBezTo>
                    <a:pt x="0" y="299"/>
                    <a:pt x="299" y="0"/>
                    <a:pt x="667" y="0"/>
                  </a:cubicBezTo>
                  <a:cubicBezTo>
                    <a:pt x="705" y="0"/>
                    <a:pt x="743" y="4"/>
                    <a:pt x="782" y="10"/>
                  </a:cubicBezTo>
                  <a:lnTo>
                    <a:pt x="829" y="18"/>
                  </a:lnTo>
                  <a:lnTo>
                    <a:pt x="782" y="27"/>
                  </a:lnTo>
                  <a:cubicBezTo>
                    <a:pt x="470" y="81"/>
                    <a:pt x="243" y="350"/>
                    <a:pt x="243" y="667"/>
                  </a:cubicBezTo>
                  <a:cubicBezTo>
                    <a:pt x="243" y="984"/>
                    <a:pt x="470" y="1253"/>
                    <a:pt x="782" y="1308"/>
                  </a:cubicBezTo>
                  <a:lnTo>
                    <a:pt x="829" y="1316"/>
                  </a:lnTo>
                  <a:lnTo>
                    <a:pt x="782" y="1324"/>
                  </a:lnTo>
                  <a:cubicBezTo>
                    <a:pt x="743" y="1331"/>
                    <a:pt x="705" y="1334"/>
                    <a:pt x="667" y="13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2" name="Freeform 229">
              <a:extLst>
                <a:ext uri="{FF2B5EF4-FFF2-40B4-BE49-F238E27FC236}">
                  <a16:creationId xmlns:a16="http://schemas.microsoft.com/office/drawing/2014/main" id="{92E045CB-F52B-4856-8E95-71CE4403F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6625" y="9363075"/>
              <a:ext cx="360363" cy="969963"/>
            </a:xfrm>
            <a:custGeom>
              <a:avLst/>
              <a:gdLst>
                <a:gd name="T0" fmla="*/ 237 w 474"/>
                <a:gd name="T1" fmla="*/ 0 h 1276"/>
                <a:gd name="T2" fmla="*/ 297 w 474"/>
                <a:gd name="T3" fmla="*/ 0 h 1276"/>
                <a:gd name="T4" fmla="*/ 454 w 474"/>
                <a:gd name="T5" fmla="*/ 245 h 1276"/>
                <a:gd name="T6" fmla="*/ 365 w 474"/>
                <a:gd name="T7" fmla="*/ 803 h 1276"/>
                <a:gd name="T8" fmla="*/ 305 w 474"/>
                <a:gd name="T9" fmla="*/ 1182 h 1276"/>
                <a:gd name="T10" fmla="*/ 170 w 474"/>
                <a:gd name="T11" fmla="*/ 1182 h 1276"/>
                <a:gd name="T12" fmla="*/ 109 w 474"/>
                <a:gd name="T13" fmla="*/ 803 h 1276"/>
                <a:gd name="T14" fmla="*/ 20 w 474"/>
                <a:gd name="T15" fmla="*/ 245 h 1276"/>
                <a:gd name="T16" fmla="*/ 177 w 474"/>
                <a:gd name="T17" fmla="*/ 0 h 1276"/>
                <a:gd name="T18" fmla="*/ 237 w 474"/>
                <a:gd name="T19" fmla="*/ 0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4" h="1276">
                  <a:moveTo>
                    <a:pt x="237" y="0"/>
                  </a:moveTo>
                  <a:lnTo>
                    <a:pt x="297" y="0"/>
                  </a:lnTo>
                  <a:cubicBezTo>
                    <a:pt x="398" y="0"/>
                    <a:pt x="474" y="118"/>
                    <a:pt x="454" y="245"/>
                  </a:cubicBezTo>
                  <a:lnTo>
                    <a:pt x="365" y="803"/>
                  </a:lnTo>
                  <a:lnTo>
                    <a:pt x="305" y="1182"/>
                  </a:lnTo>
                  <a:cubicBezTo>
                    <a:pt x="290" y="1276"/>
                    <a:pt x="185" y="1276"/>
                    <a:pt x="170" y="1182"/>
                  </a:cubicBezTo>
                  <a:lnTo>
                    <a:pt x="109" y="803"/>
                  </a:lnTo>
                  <a:lnTo>
                    <a:pt x="20" y="245"/>
                  </a:lnTo>
                  <a:cubicBezTo>
                    <a:pt x="0" y="118"/>
                    <a:pt x="76" y="0"/>
                    <a:pt x="177" y="0"/>
                  </a:cubicBezTo>
                  <a:lnTo>
                    <a:pt x="237" y="0"/>
                  </a:lnTo>
                  <a:close/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3" name="Freeform 230">
              <a:extLst>
                <a:ext uri="{FF2B5EF4-FFF2-40B4-BE49-F238E27FC236}">
                  <a16:creationId xmlns:a16="http://schemas.microsoft.com/office/drawing/2014/main" id="{0FAAC68C-0996-491C-B434-6906E7F651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176625" y="9356725"/>
              <a:ext cx="360363" cy="965200"/>
            </a:xfrm>
            <a:custGeom>
              <a:avLst/>
              <a:gdLst>
                <a:gd name="T0" fmla="*/ 176 w 473"/>
                <a:gd name="T1" fmla="*/ 17 h 1269"/>
                <a:gd name="T2" fmla="*/ 74 w 473"/>
                <a:gd name="T3" fmla="*/ 67 h 1269"/>
                <a:gd name="T4" fmla="*/ 28 w 473"/>
                <a:gd name="T5" fmla="*/ 251 h 1269"/>
                <a:gd name="T6" fmla="*/ 177 w 473"/>
                <a:gd name="T7" fmla="*/ 1189 h 1269"/>
                <a:gd name="T8" fmla="*/ 236 w 473"/>
                <a:gd name="T9" fmla="*/ 1252 h 1269"/>
                <a:gd name="T10" fmla="*/ 295 w 473"/>
                <a:gd name="T11" fmla="*/ 1189 h 1269"/>
                <a:gd name="T12" fmla="*/ 445 w 473"/>
                <a:gd name="T13" fmla="*/ 251 h 1269"/>
                <a:gd name="T14" fmla="*/ 398 w 473"/>
                <a:gd name="T15" fmla="*/ 67 h 1269"/>
                <a:gd name="T16" fmla="*/ 296 w 473"/>
                <a:gd name="T17" fmla="*/ 17 h 1269"/>
                <a:gd name="T18" fmla="*/ 176 w 473"/>
                <a:gd name="T19" fmla="*/ 17 h 1269"/>
                <a:gd name="T20" fmla="*/ 236 w 473"/>
                <a:gd name="T21" fmla="*/ 1269 h 1269"/>
                <a:gd name="T22" fmla="*/ 161 w 473"/>
                <a:gd name="T23" fmla="*/ 1191 h 1269"/>
                <a:gd name="T24" fmla="*/ 11 w 473"/>
                <a:gd name="T25" fmla="*/ 254 h 1269"/>
                <a:gd name="T26" fmla="*/ 62 w 473"/>
                <a:gd name="T27" fmla="*/ 56 h 1269"/>
                <a:gd name="T28" fmla="*/ 176 w 473"/>
                <a:gd name="T29" fmla="*/ 0 h 1269"/>
                <a:gd name="T30" fmla="*/ 296 w 473"/>
                <a:gd name="T31" fmla="*/ 0 h 1269"/>
                <a:gd name="T32" fmla="*/ 411 w 473"/>
                <a:gd name="T33" fmla="*/ 56 h 1269"/>
                <a:gd name="T34" fmla="*/ 461 w 473"/>
                <a:gd name="T35" fmla="*/ 254 h 1269"/>
                <a:gd name="T36" fmla="*/ 312 w 473"/>
                <a:gd name="T37" fmla="*/ 1191 h 1269"/>
                <a:gd name="T38" fmla="*/ 236 w 473"/>
                <a:gd name="T39" fmla="*/ 1269 h 1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3" h="1269">
                  <a:moveTo>
                    <a:pt x="176" y="17"/>
                  </a:moveTo>
                  <a:cubicBezTo>
                    <a:pt x="138" y="17"/>
                    <a:pt x="102" y="35"/>
                    <a:pt x="74" y="67"/>
                  </a:cubicBezTo>
                  <a:cubicBezTo>
                    <a:pt x="34" y="114"/>
                    <a:pt x="17" y="183"/>
                    <a:pt x="28" y="251"/>
                  </a:cubicBezTo>
                  <a:lnTo>
                    <a:pt x="177" y="1189"/>
                  </a:lnTo>
                  <a:cubicBezTo>
                    <a:pt x="184" y="1235"/>
                    <a:pt x="214" y="1252"/>
                    <a:pt x="236" y="1252"/>
                  </a:cubicBezTo>
                  <a:cubicBezTo>
                    <a:pt x="259" y="1252"/>
                    <a:pt x="288" y="1235"/>
                    <a:pt x="295" y="1189"/>
                  </a:cubicBezTo>
                  <a:lnTo>
                    <a:pt x="445" y="251"/>
                  </a:lnTo>
                  <a:cubicBezTo>
                    <a:pt x="456" y="183"/>
                    <a:pt x="438" y="114"/>
                    <a:pt x="398" y="67"/>
                  </a:cubicBezTo>
                  <a:cubicBezTo>
                    <a:pt x="370" y="35"/>
                    <a:pt x="334" y="17"/>
                    <a:pt x="296" y="17"/>
                  </a:cubicBezTo>
                  <a:lnTo>
                    <a:pt x="176" y="17"/>
                  </a:lnTo>
                  <a:close/>
                  <a:moveTo>
                    <a:pt x="236" y="1269"/>
                  </a:moveTo>
                  <a:cubicBezTo>
                    <a:pt x="205" y="1269"/>
                    <a:pt x="169" y="1245"/>
                    <a:pt x="161" y="1191"/>
                  </a:cubicBezTo>
                  <a:lnTo>
                    <a:pt x="11" y="254"/>
                  </a:lnTo>
                  <a:cubicBezTo>
                    <a:pt x="0" y="181"/>
                    <a:pt x="18" y="107"/>
                    <a:pt x="62" y="56"/>
                  </a:cubicBezTo>
                  <a:cubicBezTo>
                    <a:pt x="93" y="20"/>
                    <a:pt x="133" y="0"/>
                    <a:pt x="176" y="0"/>
                  </a:cubicBezTo>
                  <a:lnTo>
                    <a:pt x="296" y="0"/>
                  </a:lnTo>
                  <a:cubicBezTo>
                    <a:pt x="339" y="0"/>
                    <a:pt x="380" y="20"/>
                    <a:pt x="411" y="56"/>
                  </a:cubicBezTo>
                  <a:cubicBezTo>
                    <a:pt x="454" y="107"/>
                    <a:pt x="473" y="181"/>
                    <a:pt x="461" y="254"/>
                  </a:cubicBezTo>
                  <a:lnTo>
                    <a:pt x="312" y="1191"/>
                  </a:lnTo>
                  <a:cubicBezTo>
                    <a:pt x="303" y="1245"/>
                    <a:pt x="268" y="1269"/>
                    <a:pt x="236" y="12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4" name="Freeform 231">
              <a:extLst>
                <a:ext uri="{FF2B5EF4-FFF2-40B4-BE49-F238E27FC236}">
                  <a16:creationId xmlns:a16="http://schemas.microsoft.com/office/drawing/2014/main" id="{5CDC9C17-3C71-49C0-9E9A-3867B77BD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8163" y="11961813"/>
              <a:ext cx="3697288" cy="12700"/>
            </a:xfrm>
            <a:custGeom>
              <a:avLst/>
              <a:gdLst>
                <a:gd name="T0" fmla="*/ 4850 w 4858"/>
                <a:gd name="T1" fmla="*/ 17 h 17"/>
                <a:gd name="T2" fmla="*/ 9 w 4858"/>
                <a:gd name="T3" fmla="*/ 17 h 17"/>
                <a:gd name="T4" fmla="*/ 0 w 4858"/>
                <a:gd name="T5" fmla="*/ 9 h 17"/>
                <a:gd name="T6" fmla="*/ 9 w 4858"/>
                <a:gd name="T7" fmla="*/ 0 h 17"/>
                <a:gd name="T8" fmla="*/ 4850 w 4858"/>
                <a:gd name="T9" fmla="*/ 0 h 17"/>
                <a:gd name="T10" fmla="*/ 4858 w 4858"/>
                <a:gd name="T11" fmla="*/ 9 h 17"/>
                <a:gd name="T12" fmla="*/ 4850 w 4858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8" h="17">
                  <a:moveTo>
                    <a:pt x="4850" y="17"/>
                  </a:moveTo>
                  <a:lnTo>
                    <a:pt x="9" y="17"/>
                  </a:lnTo>
                  <a:cubicBezTo>
                    <a:pt x="4" y="17"/>
                    <a:pt x="0" y="13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lnTo>
                    <a:pt x="4850" y="0"/>
                  </a:lnTo>
                  <a:cubicBezTo>
                    <a:pt x="4854" y="0"/>
                    <a:pt x="4858" y="4"/>
                    <a:pt x="4858" y="9"/>
                  </a:cubicBezTo>
                  <a:cubicBezTo>
                    <a:pt x="4858" y="13"/>
                    <a:pt x="4854" y="17"/>
                    <a:pt x="4850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8F0DA3BA-FB42-4C58-8CB9-9B78EC6CB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9723" y="8297863"/>
              <a:ext cx="170876" cy="546100"/>
            </a:xfrm>
            <a:custGeom>
              <a:avLst/>
              <a:gdLst>
                <a:gd name="connsiteX0" fmla="*/ 85151 w 170876"/>
                <a:gd name="connsiteY0" fmla="*/ 141287 h 546100"/>
                <a:gd name="connsiteX1" fmla="*/ 95867 w 170876"/>
                <a:gd name="connsiteY1" fmla="*/ 244773 h 546100"/>
                <a:gd name="connsiteX2" fmla="*/ 113471 w 170876"/>
                <a:gd name="connsiteY2" fmla="*/ 346737 h 546100"/>
                <a:gd name="connsiteX3" fmla="*/ 138729 w 170876"/>
                <a:gd name="connsiteY3" fmla="*/ 447180 h 546100"/>
                <a:gd name="connsiteX4" fmla="*/ 170876 w 170876"/>
                <a:gd name="connsiteY4" fmla="*/ 546100 h 546100"/>
                <a:gd name="connsiteX5" fmla="*/ 134137 w 170876"/>
                <a:gd name="connsiteY5" fmla="*/ 448701 h 546100"/>
                <a:gd name="connsiteX6" fmla="*/ 107348 w 170876"/>
                <a:gd name="connsiteY6" fmla="*/ 348259 h 546100"/>
                <a:gd name="connsiteX7" fmla="*/ 90509 w 170876"/>
                <a:gd name="connsiteY7" fmla="*/ 244773 h 546100"/>
                <a:gd name="connsiteX8" fmla="*/ 85151 w 170876"/>
                <a:gd name="connsiteY8" fmla="*/ 141287 h 546100"/>
                <a:gd name="connsiteX9" fmla="*/ 197 w 170876"/>
                <a:gd name="connsiteY9" fmla="*/ 0 h 546100"/>
                <a:gd name="connsiteX10" fmla="*/ 9444 w 170876"/>
                <a:gd name="connsiteY10" fmla="*/ 112647 h 546100"/>
                <a:gd name="connsiteX11" fmla="*/ 25627 w 170876"/>
                <a:gd name="connsiteY11" fmla="*/ 224533 h 546100"/>
                <a:gd name="connsiteX12" fmla="*/ 48746 w 170876"/>
                <a:gd name="connsiteY12" fmla="*/ 334897 h 546100"/>
                <a:gd name="connsiteX13" fmla="*/ 78801 w 170876"/>
                <a:gd name="connsiteY13" fmla="*/ 444500 h 546100"/>
                <a:gd name="connsiteX14" fmla="*/ 44123 w 170876"/>
                <a:gd name="connsiteY14" fmla="*/ 336420 h 546100"/>
                <a:gd name="connsiteX15" fmla="*/ 19462 w 170876"/>
                <a:gd name="connsiteY15" fmla="*/ 225295 h 546100"/>
                <a:gd name="connsiteX16" fmla="*/ 4050 w 170876"/>
                <a:gd name="connsiteY16" fmla="*/ 113408 h 546100"/>
                <a:gd name="connsiteX17" fmla="*/ 197 w 170876"/>
                <a:gd name="connsiteY17" fmla="*/ 0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0876" h="546100">
                  <a:moveTo>
                    <a:pt x="85151" y="141287"/>
                  </a:moveTo>
                  <a:cubicBezTo>
                    <a:pt x="87447" y="175529"/>
                    <a:pt x="91274" y="210531"/>
                    <a:pt x="95867" y="244773"/>
                  </a:cubicBezTo>
                  <a:cubicBezTo>
                    <a:pt x="100459" y="279015"/>
                    <a:pt x="105817" y="313256"/>
                    <a:pt x="113471" y="346737"/>
                  </a:cubicBezTo>
                  <a:cubicBezTo>
                    <a:pt x="120359" y="380218"/>
                    <a:pt x="128779" y="413699"/>
                    <a:pt x="138729" y="447180"/>
                  </a:cubicBezTo>
                  <a:cubicBezTo>
                    <a:pt x="147914" y="480660"/>
                    <a:pt x="159395" y="513380"/>
                    <a:pt x="170876" y="546100"/>
                  </a:cubicBezTo>
                  <a:cubicBezTo>
                    <a:pt x="157099" y="514141"/>
                    <a:pt x="144087" y="481421"/>
                    <a:pt x="134137" y="448701"/>
                  </a:cubicBezTo>
                  <a:cubicBezTo>
                    <a:pt x="123421" y="415221"/>
                    <a:pt x="115002" y="381740"/>
                    <a:pt x="107348" y="348259"/>
                  </a:cubicBezTo>
                  <a:cubicBezTo>
                    <a:pt x="100459" y="314017"/>
                    <a:pt x="94336" y="279776"/>
                    <a:pt x="90509" y="244773"/>
                  </a:cubicBezTo>
                  <a:cubicBezTo>
                    <a:pt x="86682" y="210531"/>
                    <a:pt x="85151" y="175529"/>
                    <a:pt x="85151" y="141287"/>
                  </a:cubicBezTo>
                  <a:close/>
                  <a:moveTo>
                    <a:pt x="197" y="0"/>
                  </a:moveTo>
                  <a:cubicBezTo>
                    <a:pt x="1738" y="37296"/>
                    <a:pt x="4820" y="75352"/>
                    <a:pt x="9444" y="112647"/>
                  </a:cubicBezTo>
                  <a:cubicBezTo>
                    <a:pt x="13297" y="149943"/>
                    <a:pt x="18692" y="187238"/>
                    <a:pt x="25627" y="224533"/>
                  </a:cubicBezTo>
                  <a:cubicBezTo>
                    <a:pt x="31793" y="261829"/>
                    <a:pt x="39499" y="298363"/>
                    <a:pt x="48746" y="334897"/>
                  </a:cubicBezTo>
                  <a:cubicBezTo>
                    <a:pt x="57994" y="371431"/>
                    <a:pt x="68012" y="407966"/>
                    <a:pt x="78801" y="444500"/>
                  </a:cubicBezTo>
                  <a:cubicBezTo>
                    <a:pt x="65700" y="408727"/>
                    <a:pt x="54141" y="372954"/>
                    <a:pt x="44123" y="336420"/>
                  </a:cubicBezTo>
                  <a:cubicBezTo>
                    <a:pt x="34104" y="299885"/>
                    <a:pt x="25627" y="262590"/>
                    <a:pt x="19462" y="225295"/>
                  </a:cubicBezTo>
                  <a:cubicBezTo>
                    <a:pt x="12527" y="187999"/>
                    <a:pt x="7903" y="150704"/>
                    <a:pt x="4050" y="113408"/>
                  </a:cubicBezTo>
                  <a:cubicBezTo>
                    <a:pt x="967" y="75352"/>
                    <a:pt x="-574" y="38057"/>
                    <a:pt x="1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CF9B1522-1D99-4D34-B784-FACB40AA2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9012" y="8320087"/>
              <a:ext cx="113190" cy="342900"/>
            </a:xfrm>
            <a:custGeom>
              <a:avLst/>
              <a:gdLst>
                <a:gd name="connsiteX0" fmla="*/ 112806 w 113190"/>
                <a:gd name="connsiteY0" fmla="*/ 42862 h 342900"/>
                <a:gd name="connsiteX1" fmla="*/ 106084 w 113190"/>
                <a:gd name="connsiteY1" fmla="*/ 170180 h 342900"/>
                <a:gd name="connsiteX2" fmla="*/ 76200 w 113190"/>
                <a:gd name="connsiteY2" fmla="*/ 293687 h 342900"/>
                <a:gd name="connsiteX3" fmla="*/ 99360 w 113190"/>
                <a:gd name="connsiteY3" fmla="*/ 169418 h 342900"/>
                <a:gd name="connsiteX4" fmla="*/ 112806 w 113190"/>
                <a:gd name="connsiteY4" fmla="*/ 42862 h 342900"/>
                <a:gd name="connsiteX5" fmla="*/ 49214 w 113190"/>
                <a:gd name="connsiteY5" fmla="*/ 0 h 342900"/>
                <a:gd name="connsiteX6" fmla="*/ 46186 w 113190"/>
                <a:gd name="connsiteY6" fmla="*/ 86868 h 342900"/>
                <a:gd name="connsiteX7" fmla="*/ 36342 w 113190"/>
                <a:gd name="connsiteY7" fmla="*/ 172974 h 342900"/>
                <a:gd name="connsiteX8" fmla="*/ 21200 w 113190"/>
                <a:gd name="connsiteY8" fmla="*/ 258318 h 342900"/>
                <a:gd name="connsiteX9" fmla="*/ 0 w 113190"/>
                <a:gd name="connsiteY9" fmla="*/ 342900 h 342900"/>
                <a:gd name="connsiteX10" fmla="*/ 16658 w 113190"/>
                <a:gd name="connsiteY10" fmla="*/ 257556 h 342900"/>
                <a:gd name="connsiteX11" fmla="*/ 30286 w 113190"/>
                <a:gd name="connsiteY11" fmla="*/ 172212 h 342900"/>
                <a:gd name="connsiteX12" fmla="*/ 40886 w 113190"/>
                <a:gd name="connsiteY12" fmla="*/ 86106 h 342900"/>
                <a:gd name="connsiteX13" fmla="*/ 49214 w 113190"/>
                <a:gd name="connsiteY13" fmla="*/ 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190" h="342900">
                  <a:moveTo>
                    <a:pt x="112806" y="42862"/>
                  </a:moveTo>
                  <a:cubicBezTo>
                    <a:pt x="114300" y="85556"/>
                    <a:pt x="111312" y="128249"/>
                    <a:pt x="106084" y="170180"/>
                  </a:cubicBezTo>
                  <a:cubicBezTo>
                    <a:pt x="99360" y="212112"/>
                    <a:pt x="90396" y="254043"/>
                    <a:pt x="76200" y="293687"/>
                  </a:cubicBezTo>
                  <a:cubicBezTo>
                    <a:pt x="85166" y="252518"/>
                    <a:pt x="94130" y="211349"/>
                    <a:pt x="99360" y="169418"/>
                  </a:cubicBezTo>
                  <a:cubicBezTo>
                    <a:pt x="106084" y="127487"/>
                    <a:pt x="109818" y="85556"/>
                    <a:pt x="112806" y="42862"/>
                  </a:cubicBezTo>
                  <a:close/>
                  <a:moveTo>
                    <a:pt x="49214" y="0"/>
                  </a:moveTo>
                  <a:cubicBezTo>
                    <a:pt x="49214" y="28956"/>
                    <a:pt x="48456" y="57912"/>
                    <a:pt x="46186" y="86868"/>
                  </a:cubicBezTo>
                  <a:cubicBezTo>
                    <a:pt x="43914" y="115824"/>
                    <a:pt x="40128" y="144018"/>
                    <a:pt x="36342" y="172974"/>
                  </a:cubicBezTo>
                  <a:cubicBezTo>
                    <a:pt x="31800" y="201168"/>
                    <a:pt x="27258" y="230124"/>
                    <a:pt x="21200" y="258318"/>
                  </a:cubicBezTo>
                  <a:cubicBezTo>
                    <a:pt x="15144" y="286512"/>
                    <a:pt x="8330" y="314706"/>
                    <a:pt x="0" y="342900"/>
                  </a:cubicBezTo>
                  <a:cubicBezTo>
                    <a:pt x="6058" y="313944"/>
                    <a:pt x="11358" y="285750"/>
                    <a:pt x="16658" y="257556"/>
                  </a:cubicBezTo>
                  <a:cubicBezTo>
                    <a:pt x="21200" y="229362"/>
                    <a:pt x="26500" y="200406"/>
                    <a:pt x="30286" y="172212"/>
                  </a:cubicBezTo>
                  <a:cubicBezTo>
                    <a:pt x="34072" y="143256"/>
                    <a:pt x="37858" y="115062"/>
                    <a:pt x="40886" y="86106"/>
                  </a:cubicBezTo>
                  <a:cubicBezTo>
                    <a:pt x="43914" y="57150"/>
                    <a:pt x="46942" y="28956"/>
                    <a:pt x="492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C08A0350-2D19-4288-BF38-54E3471D7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6387" y="10772775"/>
              <a:ext cx="1527176" cy="955676"/>
            </a:xfrm>
            <a:custGeom>
              <a:avLst/>
              <a:gdLst>
                <a:gd name="connsiteX0" fmla="*/ 794212 w 1527176"/>
                <a:gd name="connsiteY0" fmla="*/ 68263 h 955676"/>
                <a:gd name="connsiteX1" fmla="*/ 779799 w 1527176"/>
                <a:gd name="connsiteY1" fmla="*/ 302473 h 955676"/>
                <a:gd name="connsiteX2" fmla="*/ 812418 w 1527176"/>
                <a:gd name="connsiteY2" fmla="*/ 533642 h 955676"/>
                <a:gd name="connsiteX3" fmla="*/ 889794 w 1527176"/>
                <a:gd name="connsiteY3" fmla="*/ 754164 h 955676"/>
                <a:gd name="connsiteX4" fmla="*/ 915585 w 1527176"/>
                <a:gd name="connsiteY4" fmla="*/ 806633 h 955676"/>
                <a:gd name="connsiteX5" fmla="*/ 944412 w 1527176"/>
                <a:gd name="connsiteY5" fmla="*/ 857581 h 955676"/>
                <a:gd name="connsiteX6" fmla="*/ 976272 w 1527176"/>
                <a:gd name="connsiteY6" fmla="*/ 907009 h 955676"/>
                <a:gd name="connsiteX7" fmla="*/ 1009650 w 1527176"/>
                <a:gd name="connsiteY7" fmla="*/ 955676 h 955676"/>
                <a:gd name="connsiteX8" fmla="*/ 973238 w 1527176"/>
                <a:gd name="connsiteY8" fmla="*/ 909290 h 955676"/>
                <a:gd name="connsiteX9" fmla="*/ 939102 w 1527176"/>
                <a:gd name="connsiteY9" fmla="*/ 860623 h 955676"/>
                <a:gd name="connsiteX10" fmla="*/ 908758 w 1527176"/>
                <a:gd name="connsiteY10" fmla="*/ 810435 h 955676"/>
                <a:gd name="connsiteX11" fmla="*/ 880690 w 1527176"/>
                <a:gd name="connsiteY11" fmla="*/ 758727 h 955676"/>
                <a:gd name="connsiteX12" fmla="*/ 800280 w 1527176"/>
                <a:gd name="connsiteY12" fmla="*/ 536683 h 955676"/>
                <a:gd name="connsiteX13" fmla="*/ 769937 w 1527176"/>
                <a:gd name="connsiteY13" fmla="*/ 302473 h 955676"/>
                <a:gd name="connsiteX14" fmla="*/ 770696 w 1527176"/>
                <a:gd name="connsiteY14" fmla="*/ 243921 h 955676"/>
                <a:gd name="connsiteX15" fmla="*/ 775247 w 1527176"/>
                <a:gd name="connsiteY15" fmla="*/ 184608 h 955676"/>
                <a:gd name="connsiteX16" fmla="*/ 782833 w 1527176"/>
                <a:gd name="connsiteY16" fmla="*/ 126055 h 955676"/>
                <a:gd name="connsiteX17" fmla="*/ 550863 w 1527176"/>
                <a:gd name="connsiteY17" fmla="*/ 3175 h 955676"/>
                <a:gd name="connsiteX18" fmla="*/ 534885 w 1527176"/>
                <a:gd name="connsiteY18" fmla="*/ 63222 h 955676"/>
                <a:gd name="connsiteX19" fmla="*/ 515863 w 1527176"/>
                <a:gd name="connsiteY19" fmla="*/ 122508 h 955676"/>
                <a:gd name="connsiteX20" fmla="*/ 493798 w 1527176"/>
                <a:gd name="connsiteY20" fmla="*/ 180275 h 955676"/>
                <a:gd name="connsiteX21" fmla="*/ 469451 w 1527176"/>
                <a:gd name="connsiteY21" fmla="*/ 238041 h 955676"/>
                <a:gd name="connsiteX22" fmla="*/ 347713 w 1527176"/>
                <a:gd name="connsiteY22" fmla="*/ 455425 h 955676"/>
                <a:gd name="connsiteX23" fmla="*/ 189454 w 1527176"/>
                <a:gd name="connsiteY23" fmla="*/ 647727 h 955676"/>
                <a:gd name="connsiteX24" fmla="*/ 0 w 1527176"/>
                <a:gd name="connsiteY24" fmla="*/ 809625 h 955676"/>
                <a:gd name="connsiteX25" fmla="*/ 182607 w 1527176"/>
                <a:gd name="connsiteY25" fmla="*/ 641646 h 955676"/>
                <a:gd name="connsiteX26" fmla="*/ 337061 w 1527176"/>
                <a:gd name="connsiteY26" fmla="*/ 447825 h 955676"/>
                <a:gd name="connsiteX27" fmla="*/ 461081 w 1527176"/>
                <a:gd name="connsiteY27" fmla="*/ 233481 h 955676"/>
                <a:gd name="connsiteX28" fmla="*/ 486190 w 1527176"/>
                <a:gd name="connsiteY28" fmla="*/ 177234 h 955676"/>
                <a:gd name="connsiteX29" fmla="*/ 509777 w 1527176"/>
                <a:gd name="connsiteY29" fmla="*/ 120228 h 955676"/>
                <a:gd name="connsiteX30" fmla="*/ 531842 w 1527176"/>
                <a:gd name="connsiteY30" fmla="*/ 61702 h 955676"/>
                <a:gd name="connsiteX31" fmla="*/ 1136650 w 1527176"/>
                <a:gd name="connsiteY31" fmla="*/ 0 h 955676"/>
                <a:gd name="connsiteX32" fmla="*/ 1184609 w 1527176"/>
                <a:gd name="connsiteY32" fmla="*/ 214760 h 955676"/>
                <a:gd name="connsiteX33" fmla="*/ 1266824 w 1527176"/>
                <a:gd name="connsiteY33" fmla="*/ 418097 h 955676"/>
                <a:gd name="connsiteX34" fmla="*/ 1381774 w 1527176"/>
                <a:gd name="connsiteY34" fmla="*/ 604679 h 955676"/>
                <a:gd name="connsiteX35" fmla="*/ 1415270 w 1527176"/>
                <a:gd name="connsiteY35" fmla="*/ 648088 h 955676"/>
                <a:gd name="connsiteX36" fmla="*/ 1451050 w 1527176"/>
                <a:gd name="connsiteY36" fmla="*/ 689974 h 955676"/>
                <a:gd name="connsiteX37" fmla="*/ 1488350 w 1527176"/>
                <a:gd name="connsiteY37" fmla="*/ 730337 h 955676"/>
                <a:gd name="connsiteX38" fmla="*/ 1527176 w 1527176"/>
                <a:gd name="connsiteY38" fmla="*/ 769938 h 955676"/>
                <a:gd name="connsiteX39" fmla="*/ 1486068 w 1527176"/>
                <a:gd name="connsiteY39" fmla="*/ 732621 h 955676"/>
                <a:gd name="connsiteX40" fmla="*/ 1446482 w 1527176"/>
                <a:gd name="connsiteY40" fmla="*/ 693782 h 955676"/>
                <a:gd name="connsiteX41" fmla="*/ 1409180 w 1527176"/>
                <a:gd name="connsiteY41" fmla="*/ 653419 h 955676"/>
                <a:gd name="connsiteX42" fmla="*/ 1374162 w 1527176"/>
                <a:gd name="connsiteY42" fmla="*/ 610010 h 955676"/>
                <a:gd name="connsiteX43" fmla="*/ 1255406 w 1527176"/>
                <a:gd name="connsiteY43" fmla="*/ 423428 h 955676"/>
                <a:gd name="connsiteX44" fmla="*/ 1174713 w 1527176"/>
                <a:gd name="connsiteY44" fmla="*/ 217045 h 955676"/>
                <a:gd name="connsiteX45" fmla="*/ 1136650 w 1527176"/>
                <a:gd name="connsiteY45" fmla="*/ 0 h 95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27176" h="955676">
                  <a:moveTo>
                    <a:pt x="794212" y="68263"/>
                  </a:moveTo>
                  <a:cubicBezTo>
                    <a:pt x="782074" y="145826"/>
                    <a:pt x="776764" y="224150"/>
                    <a:pt x="779799" y="302473"/>
                  </a:cubicBezTo>
                  <a:cubicBezTo>
                    <a:pt x="782833" y="380036"/>
                    <a:pt x="793453" y="458360"/>
                    <a:pt x="812418" y="533642"/>
                  </a:cubicBezTo>
                  <a:cubicBezTo>
                    <a:pt x="830624" y="609684"/>
                    <a:pt x="856416" y="683445"/>
                    <a:pt x="889794" y="754164"/>
                  </a:cubicBezTo>
                  <a:lnTo>
                    <a:pt x="915585" y="806633"/>
                  </a:lnTo>
                  <a:lnTo>
                    <a:pt x="944412" y="857581"/>
                  </a:lnTo>
                  <a:lnTo>
                    <a:pt x="976272" y="907009"/>
                  </a:lnTo>
                  <a:lnTo>
                    <a:pt x="1009650" y="955676"/>
                  </a:lnTo>
                  <a:lnTo>
                    <a:pt x="973238" y="909290"/>
                  </a:lnTo>
                  <a:lnTo>
                    <a:pt x="939102" y="860623"/>
                  </a:lnTo>
                  <a:lnTo>
                    <a:pt x="908758" y="810435"/>
                  </a:lnTo>
                  <a:lnTo>
                    <a:pt x="880690" y="758727"/>
                  </a:lnTo>
                  <a:cubicBezTo>
                    <a:pt x="845796" y="688007"/>
                    <a:pt x="819245" y="613486"/>
                    <a:pt x="800280" y="536683"/>
                  </a:cubicBezTo>
                  <a:cubicBezTo>
                    <a:pt x="782074" y="459881"/>
                    <a:pt x="771454" y="381557"/>
                    <a:pt x="769937" y="302473"/>
                  </a:cubicBezTo>
                  <a:lnTo>
                    <a:pt x="770696" y="243921"/>
                  </a:lnTo>
                  <a:lnTo>
                    <a:pt x="775247" y="184608"/>
                  </a:lnTo>
                  <a:lnTo>
                    <a:pt x="782833" y="126055"/>
                  </a:lnTo>
                  <a:close/>
                  <a:moveTo>
                    <a:pt x="550863" y="3175"/>
                  </a:moveTo>
                  <a:lnTo>
                    <a:pt x="534885" y="63222"/>
                  </a:lnTo>
                  <a:lnTo>
                    <a:pt x="515863" y="122508"/>
                  </a:lnTo>
                  <a:lnTo>
                    <a:pt x="493798" y="180275"/>
                  </a:lnTo>
                  <a:lnTo>
                    <a:pt x="469451" y="238041"/>
                  </a:lnTo>
                  <a:cubicBezTo>
                    <a:pt x="435212" y="314050"/>
                    <a:pt x="394126" y="386258"/>
                    <a:pt x="347713" y="455425"/>
                  </a:cubicBezTo>
                  <a:cubicBezTo>
                    <a:pt x="300540" y="523833"/>
                    <a:pt x="248041" y="588440"/>
                    <a:pt x="189454" y="647727"/>
                  </a:cubicBezTo>
                  <a:cubicBezTo>
                    <a:pt x="131629" y="707774"/>
                    <a:pt x="67717" y="761740"/>
                    <a:pt x="0" y="809625"/>
                  </a:cubicBezTo>
                  <a:cubicBezTo>
                    <a:pt x="64673" y="757939"/>
                    <a:pt x="126303" y="701693"/>
                    <a:pt x="182607" y="641646"/>
                  </a:cubicBezTo>
                  <a:cubicBezTo>
                    <a:pt x="238910" y="580839"/>
                    <a:pt x="290649" y="516232"/>
                    <a:pt x="337061" y="447825"/>
                  </a:cubicBezTo>
                  <a:cubicBezTo>
                    <a:pt x="384235" y="380177"/>
                    <a:pt x="425321" y="307969"/>
                    <a:pt x="461081" y="233481"/>
                  </a:cubicBezTo>
                  <a:lnTo>
                    <a:pt x="486190" y="177234"/>
                  </a:lnTo>
                  <a:lnTo>
                    <a:pt x="509777" y="120228"/>
                  </a:lnTo>
                  <a:lnTo>
                    <a:pt x="531842" y="61702"/>
                  </a:lnTo>
                  <a:close/>
                  <a:moveTo>
                    <a:pt x="1136650" y="0"/>
                  </a:moveTo>
                  <a:cubicBezTo>
                    <a:pt x="1146546" y="72348"/>
                    <a:pt x="1162533" y="144697"/>
                    <a:pt x="1184609" y="214760"/>
                  </a:cubicBezTo>
                  <a:cubicBezTo>
                    <a:pt x="1205924" y="284062"/>
                    <a:pt x="1233330" y="352603"/>
                    <a:pt x="1266824" y="418097"/>
                  </a:cubicBezTo>
                  <a:cubicBezTo>
                    <a:pt x="1299560" y="483591"/>
                    <a:pt x="1338384" y="545278"/>
                    <a:pt x="1381774" y="604679"/>
                  </a:cubicBezTo>
                  <a:lnTo>
                    <a:pt x="1415270" y="648088"/>
                  </a:lnTo>
                  <a:lnTo>
                    <a:pt x="1451050" y="689974"/>
                  </a:lnTo>
                  <a:lnTo>
                    <a:pt x="1488350" y="730337"/>
                  </a:lnTo>
                  <a:lnTo>
                    <a:pt x="1527176" y="769938"/>
                  </a:lnTo>
                  <a:lnTo>
                    <a:pt x="1486068" y="732621"/>
                  </a:lnTo>
                  <a:lnTo>
                    <a:pt x="1446482" y="693782"/>
                  </a:lnTo>
                  <a:lnTo>
                    <a:pt x="1409180" y="653419"/>
                  </a:lnTo>
                  <a:lnTo>
                    <a:pt x="1374162" y="610010"/>
                  </a:lnTo>
                  <a:cubicBezTo>
                    <a:pt x="1328486" y="552132"/>
                    <a:pt x="1289662" y="488922"/>
                    <a:pt x="1255406" y="423428"/>
                  </a:cubicBezTo>
                  <a:cubicBezTo>
                    <a:pt x="1222672" y="357172"/>
                    <a:pt x="1195267" y="288632"/>
                    <a:pt x="1174713" y="217045"/>
                  </a:cubicBezTo>
                  <a:cubicBezTo>
                    <a:pt x="1154920" y="146220"/>
                    <a:pt x="1141979" y="73110"/>
                    <a:pt x="113665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DBAF9FC-E2D2-45AD-A158-D1352FC4C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4238" y="5678488"/>
              <a:ext cx="371475" cy="646113"/>
            </a:xfrm>
            <a:custGeom>
              <a:avLst/>
              <a:gdLst>
                <a:gd name="connsiteX0" fmla="*/ 371475 w 371475"/>
                <a:gd name="connsiteY0" fmla="*/ 34925 h 646113"/>
                <a:gd name="connsiteX1" fmla="*/ 302630 w 371475"/>
                <a:gd name="connsiteY1" fmla="*/ 177329 h 646113"/>
                <a:gd name="connsiteX2" fmla="*/ 247402 w 371475"/>
                <a:gd name="connsiteY2" fmla="*/ 325825 h 646113"/>
                <a:gd name="connsiteX3" fmla="*/ 205792 w 371475"/>
                <a:gd name="connsiteY3" fmla="*/ 478889 h 646113"/>
                <a:gd name="connsiteX4" fmla="*/ 177800 w 371475"/>
                <a:gd name="connsiteY4" fmla="*/ 635000 h 646113"/>
                <a:gd name="connsiteX5" fmla="*/ 200496 w 371475"/>
                <a:gd name="connsiteY5" fmla="*/ 478128 h 646113"/>
                <a:gd name="connsiteX6" fmla="*/ 241350 w 371475"/>
                <a:gd name="connsiteY6" fmla="*/ 324302 h 646113"/>
                <a:gd name="connsiteX7" fmla="*/ 298090 w 371475"/>
                <a:gd name="connsiteY7" fmla="*/ 175806 h 646113"/>
                <a:gd name="connsiteX8" fmla="*/ 371475 w 371475"/>
                <a:gd name="connsiteY8" fmla="*/ 34925 h 646113"/>
                <a:gd name="connsiteX9" fmla="*/ 215900 w 371475"/>
                <a:gd name="connsiteY9" fmla="*/ 0 h 646113"/>
                <a:gd name="connsiteX10" fmla="*/ 138847 w 371475"/>
                <a:gd name="connsiteY10" fmla="*/ 152787 h 646113"/>
                <a:gd name="connsiteX11" fmla="*/ 76290 w 371475"/>
                <a:gd name="connsiteY11" fmla="*/ 312415 h 646113"/>
                <a:gd name="connsiteX12" fmla="*/ 30516 w 371475"/>
                <a:gd name="connsiteY12" fmla="*/ 477364 h 646113"/>
                <a:gd name="connsiteX13" fmla="*/ 0 w 371475"/>
                <a:gd name="connsiteY13" fmla="*/ 646113 h 646113"/>
                <a:gd name="connsiteX14" fmla="*/ 25176 w 371475"/>
                <a:gd name="connsiteY14" fmla="*/ 476604 h 646113"/>
                <a:gd name="connsiteX15" fmla="*/ 70187 w 371475"/>
                <a:gd name="connsiteY15" fmla="*/ 310895 h 646113"/>
                <a:gd name="connsiteX16" fmla="*/ 134270 w 371475"/>
                <a:gd name="connsiteY16" fmla="*/ 151267 h 646113"/>
                <a:gd name="connsiteX17" fmla="*/ 215900 w 371475"/>
                <a:gd name="connsiteY17" fmla="*/ 0 h 646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475" h="646113">
                  <a:moveTo>
                    <a:pt x="371475" y="34925"/>
                  </a:moveTo>
                  <a:cubicBezTo>
                    <a:pt x="346509" y="81378"/>
                    <a:pt x="323056" y="128592"/>
                    <a:pt x="302630" y="177329"/>
                  </a:cubicBezTo>
                  <a:cubicBezTo>
                    <a:pt x="282203" y="226066"/>
                    <a:pt x="263289" y="275564"/>
                    <a:pt x="247402" y="325825"/>
                  </a:cubicBezTo>
                  <a:cubicBezTo>
                    <a:pt x="230758" y="376085"/>
                    <a:pt x="217140" y="427106"/>
                    <a:pt x="205792" y="478889"/>
                  </a:cubicBezTo>
                  <a:cubicBezTo>
                    <a:pt x="193687" y="530672"/>
                    <a:pt x="184609" y="582456"/>
                    <a:pt x="177800" y="635000"/>
                  </a:cubicBezTo>
                  <a:cubicBezTo>
                    <a:pt x="182339" y="582456"/>
                    <a:pt x="189905" y="529911"/>
                    <a:pt x="200496" y="478128"/>
                  </a:cubicBezTo>
                  <a:cubicBezTo>
                    <a:pt x="211088" y="425583"/>
                    <a:pt x="225462" y="374562"/>
                    <a:pt x="241350" y="324302"/>
                  </a:cubicBezTo>
                  <a:cubicBezTo>
                    <a:pt x="257994" y="273280"/>
                    <a:pt x="276151" y="223781"/>
                    <a:pt x="298090" y="175806"/>
                  </a:cubicBezTo>
                  <a:cubicBezTo>
                    <a:pt x="320030" y="127069"/>
                    <a:pt x="344239" y="79855"/>
                    <a:pt x="371475" y="34925"/>
                  </a:cubicBezTo>
                  <a:close/>
                  <a:moveTo>
                    <a:pt x="215900" y="0"/>
                  </a:moveTo>
                  <a:cubicBezTo>
                    <a:pt x="187673" y="50169"/>
                    <a:pt x="161734" y="101098"/>
                    <a:pt x="138847" y="152787"/>
                  </a:cubicBezTo>
                  <a:cubicBezTo>
                    <a:pt x="115198" y="205236"/>
                    <a:pt x="94599" y="258445"/>
                    <a:pt x="76290" y="312415"/>
                  </a:cubicBezTo>
                  <a:cubicBezTo>
                    <a:pt x="57980" y="367144"/>
                    <a:pt x="42722" y="421874"/>
                    <a:pt x="30516" y="477364"/>
                  </a:cubicBezTo>
                  <a:cubicBezTo>
                    <a:pt x="17547" y="533614"/>
                    <a:pt x="7629" y="589863"/>
                    <a:pt x="0" y="646113"/>
                  </a:cubicBezTo>
                  <a:cubicBezTo>
                    <a:pt x="5340" y="589103"/>
                    <a:pt x="13732" y="532853"/>
                    <a:pt x="25176" y="476604"/>
                  </a:cubicBezTo>
                  <a:cubicBezTo>
                    <a:pt x="37382" y="420354"/>
                    <a:pt x="52640" y="364864"/>
                    <a:pt x="70187" y="310895"/>
                  </a:cubicBezTo>
                  <a:cubicBezTo>
                    <a:pt x="89259" y="256165"/>
                    <a:pt x="109857" y="202956"/>
                    <a:pt x="134270" y="151267"/>
                  </a:cubicBezTo>
                  <a:cubicBezTo>
                    <a:pt x="158683" y="98818"/>
                    <a:pt x="186147" y="48649"/>
                    <a:pt x="21590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11CEEC7-8BB9-4D67-A28D-0774BDE67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7983" y="5156200"/>
              <a:ext cx="2453717" cy="4236604"/>
            </a:xfrm>
            <a:custGeom>
              <a:avLst/>
              <a:gdLst>
                <a:gd name="connsiteX0" fmla="*/ 54505 w 2453717"/>
                <a:gd name="connsiteY0" fmla="*/ 3960813 h 4236604"/>
                <a:gd name="connsiteX1" fmla="*/ 17545 w 2453717"/>
                <a:gd name="connsiteY1" fmla="*/ 3996586 h 4236604"/>
                <a:gd name="connsiteX2" fmla="*/ 8493 w 2453717"/>
                <a:gd name="connsiteY2" fmla="*/ 4018659 h 4236604"/>
                <a:gd name="connsiteX3" fmla="*/ 18299 w 2453717"/>
                <a:gd name="connsiteY3" fmla="*/ 4035404 h 4236604"/>
                <a:gd name="connsiteX4" fmla="*/ 42436 w 2453717"/>
                <a:gd name="connsiteY4" fmla="*/ 4043015 h 4236604"/>
                <a:gd name="connsiteX5" fmla="*/ 55259 w 2453717"/>
                <a:gd name="connsiteY5" fmla="*/ 4048343 h 4236604"/>
                <a:gd name="connsiteX6" fmla="*/ 66573 w 2453717"/>
                <a:gd name="connsiteY6" fmla="*/ 4061282 h 4236604"/>
                <a:gd name="connsiteX7" fmla="*/ 65819 w 2453717"/>
                <a:gd name="connsiteY7" fmla="*/ 4078027 h 4236604"/>
                <a:gd name="connsiteX8" fmla="*/ 59030 w 2453717"/>
                <a:gd name="connsiteY8" fmla="*/ 4090966 h 4236604"/>
                <a:gd name="connsiteX9" fmla="*/ 43945 w 2453717"/>
                <a:gd name="connsiteY9" fmla="*/ 4113039 h 4236604"/>
                <a:gd name="connsiteX10" fmla="*/ 31876 w 2453717"/>
                <a:gd name="connsiteY10" fmla="*/ 4133590 h 4236604"/>
                <a:gd name="connsiteX11" fmla="*/ 28859 w 2453717"/>
                <a:gd name="connsiteY11" fmla="*/ 4157946 h 4236604"/>
                <a:gd name="connsiteX12" fmla="*/ 44699 w 2453717"/>
                <a:gd name="connsiteY12" fmla="*/ 4202853 h 4236604"/>
                <a:gd name="connsiteX13" fmla="*/ 85430 w 2453717"/>
                <a:gd name="connsiteY13" fmla="*/ 4228731 h 4236604"/>
                <a:gd name="connsiteX14" fmla="*/ 135967 w 2453717"/>
                <a:gd name="connsiteY14" fmla="*/ 4227970 h 4236604"/>
                <a:gd name="connsiteX15" fmla="*/ 84676 w 2453717"/>
                <a:gd name="connsiteY15" fmla="*/ 4234820 h 4236604"/>
                <a:gd name="connsiteX16" fmla="*/ 37156 w 2453717"/>
                <a:gd name="connsiteY16" fmla="*/ 4208942 h 4236604"/>
                <a:gd name="connsiteX17" fmla="*/ 16790 w 2453717"/>
                <a:gd name="connsiteY17" fmla="*/ 4157946 h 4236604"/>
                <a:gd name="connsiteX18" fmla="*/ 20562 w 2453717"/>
                <a:gd name="connsiteY18" fmla="*/ 4129784 h 4236604"/>
                <a:gd name="connsiteX19" fmla="*/ 34139 w 2453717"/>
                <a:gd name="connsiteY19" fmla="*/ 4105428 h 4236604"/>
                <a:gd name="connsiteX20" fmla="*/ 49225 w 2453717"/>
                <a:gd name="connsiteY20" fmla="*/ 4084877 h 4236604"/>
                <a:gd name="connsiteX21" fmla="*/ 55259 w 2453717"/>
                <a:gd name="connsiteY21" fmla="*/ 4065088 h 4236604"/>
                <a:gd name="connsiteX22" fmla="*/ 39419 w 2453717"/>
                <a:gd name="connsiteY22" fmla="*/ 4053671 h 4236604"/>
                <a:gd name="connsiteX23" fmla="*/ 13773 w 2453717"/>
                <a:gd name="connsiteY23" fmla="*/ 4043776 h 4236604"/>
                <a:gd name="connsiteX24" fmla="*/ 3213 w 2453717"/>
                <a:gd name="connsiteY24" fmla="*/ 4033120 h 4236604"/>
                <a:gd name="connsiteX25" fmla="*/ 196 w 2453717"/>
                <a:gd name="connsiteY25" fmla="*/ 4017898 h 4236604"/>
                <a:gd name="connsiteX26" fmla="*/ 12265 w 2453717"/>
                <a:gd name="connsiteY26" fmla="*/ 3992781 h 4236604"/>
                <a:gd name="connsiteX27" fmla="*/ 54505 w 2453717"/>
                <a:gd name="connsiteY27" fmla="*/ 3960813 h 4236604"/>
                <a:gd name="connsiteX28" fmla="*/ 2375207 w 2453717"/>
                <a:gd name="connsiteY28" fmla="*/ 1010207 h 4236604"/>
                <a:gd name="connsiteX29" fmla="*/ 2403893 w 2453717"/>
                <a:gd name="connsiteY29" fmla="*/ 1010207 h 4236604"/>
                <a:gd name="connsiteX30" fmla="*/ 2358601 w 2453717"/>
                <a:gd name="connsiteY30" fmla="*/ 1032242 h 4236604"/>
                <a:gd name="connsiteX31" fmla="*/ 2369169 w 2453717"/>
                <a:gd name="connsiteY31" fmla="*/ 1076312 h 4236604"/>
                <a:gd name="connsiteX32" fmla="*/ 2421257 w 2453717"/>
                <a:gd name="connsiteY32" fmla="*/ 1094548 h 4236604"/>
                <a:gd name="connsiteX33" fmla="*/ 2444659 w 2453717"/>
                <a:gd name="connsiteY33" fmla="*/ 1115063 h 4236604"/>
                <a:gd name="connsiteX34" fmla="*/ 2450697 w 2453717"/>
                <a:gd name="connsiteY34" fmla="*/ 1145457 h 4236604"/>
                <a:gd name="connsiteX35" fmla="*/ 2434845 w 2453717"/>
                <a:gd name="connsiteY35" fmla="*/ 1201684 h 4236604"/>
                <a:gd name="connsiteX36" fmla="*/ 2424277 w 2453717"/>
                <a:gd name="connsiteY36" fmla="*/ 1254872 h 4236604"/>
                <a:gd name="connsiteX37" fmla="*/ 2430315 w 2453717"/>
                <a:gd name="connsiteY37" fmla="*/ 1309580 h 4236604"/>
                <a:gd name="connsiteX38" fmla="*/ 2453717 w 2453717"/>
                <a:gd name="connsiteY38" fmla="*/ 1360488 h 4236604"/>
                <a:gd name="connsiteX39" fmla="*/ 2425031 w 2453717"/>
                <a:gd name="connsiteY39" fmla="*/ 1311099 h 4236604"/>
                <a:gd name="connsiteX40" fmla="*/ 2414463 w 2453717"/>
                <a:gd name="connsiteY40" fmla="*/ 1254872 h 4236604"/>
                <a:gd name="connsiteX41" fmla="*/ 2423521 w 2453717"/>
                <a:gd name="connsiteY41" fmla="*/ 1197885 h 4236604"/>
                <a:gd name="connsiteX42" fmla="*/ 2437865 w 2453717"/>
                <a:gd name="connsiteY42" fmla="*/ 1144697 h 4236604"/>
                <a:gd name="connsiteX43" fmla="*/ 2434089 w 2453717"/>
                <a:gd name="connsiteY43" fmla="*/ 1120382 h 4236604"/>
                <a:gd name="connsiteX44" fmla="*/ 2415973 w 2453717"/>
                <a:gd name="connsiteY44" fmla="*/ 1105186 h 4236604"/>
                <a:gd name="connsiteX45" fmla="*/ 2363129 w 2453717"/>
                <a:gd name="connsiteY45" fmla="*/ 1084670 h 4236604"/>
                <a:gd name="connsiteX46" fmla="*/ 2347277 w 2453717"/>
                <a:gd name="connsiteY46" fmla="*/ 1058076 h 4236604"/>
                <a:gd name="connsiteX47" fmla="*/ 2353315 w 2453717"/>
                <a:gd name="connsiteY47" fmla="*/ 1029203 h 4236604"/>
                <a:gd name="connsiteX48" fmla="*/ 2375207 w 2453717"/>
                <a:gd name="connsiteY48" fmla="*/ 1010207 h 4236604"/>
                <a:gd name="connsiteX49" fmla="*/ 1881253 w 2453717"/>
                <a:gd name="connsiteY49" fmla="*/ 0 h 4236604"/>
                <a:gd name="connsiteX50" fmla="*/ 1847027 w 2453717"/>
                <a:gd name="connsiteY50" fmla="*/ 47095 h 4236604"/>
                <a:gd name="connsiteX51" fmla="*/ 1856915 w 2453717"/>
                <a:gd name="connsiteY51" fmla="*/ 74440 h 4236604"/>
                <a:gd name="connsiteX52" fmla="*/ 1881253 w 2453717"/>
                <a:gd name="connsiteY52" fmla="*/ 90391 h 4236604"/>
                <a:gd name="connsiteX53" fmla="*/ 1941337 w 2453717"/>
                <a:gd name="connsiteY53" fmla="*/ 88872 h 4236604"/>
                <a:gd name="connsiteX54" fmla="*/ 2005987 w 2453717"/>
                <a:gd name="connsiteY54" fmla="*/ 78238 h 4236604"/>
                <a:gd name="connsiteX55" fmla="*/ 2039451 w 2453717"/>
                <a:gd name="connsiteY55" fmla="*/ 85834 h 4236604"/>
                <a:gd name="connsiteX56" fmla="*/ 2065311 w 2453717"/>
                <a:gd name="connsiteY56" fmla="*/ 109381 h 4236604"/>
                <a:gd name="connsiteX57" fmla="*/ 2075199 w 2453717"/>
                <a:gd name="connsiteY57" fmla="*/ 175466 h 4236604"/>
                <a:gd name="connsiteX58" fmla="*/ 2059227 w 2453717"/>
                <a:gd name="connsiteY58" fmla="*/ 237752 h 4236604"/>
                <a:gd name="connsiteX59" fmla="*/ 2056183 w 2453717"/>
                <a:gd name="connsiteY59" fmla="*/ 300038 h 4236604"/>
                <a:gd name="connsiteX60" fmla="*/ 2053141 w 2453717"/>
                <a:gd name="connsiteY60" fmla="*/ 236233 h 4236604"/>
                <a:gd name="connsiteX61" fmla="*/ 2065311 w 2453717"/>
                <a:gd name="connsiteY61" fmla="*/ 173946 h 4236604"/>
                <a:gd name="connsiteX62" fmla="*/ 2054663 w 2453717"/>
                <a:gd name="connsiteY62" fmla="*/ 115458 h 4236604"/>
                <a:gd name="connsiteX63" fmla="*/ 2034127 w 2453717"/>
                <a:gd name="connsiteY63" fmla="*/ 97228 h 4236604"/>
                <a:gd name="connsiteX64" fmla="*/ 2005987 w 2453717"/>
                <a:gd name="connsiteY64" fmla="*/ 91151 h 4236604"/>
                <a:gd name="connsiteX65" fmla="*/ 1944379 w 2453717"/>
                <a:gd name="connsiteY65" fmla="*/ 101026 h 4236604"/>
                <a:gd name="connsiteX66" fmla="*/ 1878211 w 2453717"/>
                <a:gd name="connsiteY66" fmla="*/ 100266 h 4236604"/>
                <a:gd name="connsiteX67" fmla="*/ 1850829 w 2453717"/>
                <a:gd name="connsiteY67" fmla="*/ 79757 h 4236604"/>
                <a:gd name="connsiteX68" fmla="*/ 1840941 w 2453717"/>
                <a:gd name="connsiteY68" fmla="*/ 47095 h 4236604"/>
                <a:gd name="connsiteX69" fmla="*/ 1881253 w 2453717"/>
                <a:gd name="connsiteY69" fmla="*/ 0 h 423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453717" h="4236604">
                  <a:moveTo>
                    <a:pt x="54505" y="3960813"/>
                  </a:moveTo>
                  <a:cubicBezTo>
                    <a:pt x="40173" y="3970708"/>
                    <a:pt x="27350" y="3982886"/>
                    <a:pt x="17545" y="3996586"/>
                  </a:cubicBezTo>
                  <a:cubicBezTo>
                    <a:pt x="12265" y="4003436"/>
                    <a:pt x="8493" y="4011048"/>
                    <a:pt x="8493" y="4018659"/>
                  </a:cubicBezTo>
                  <a:cubicBezTo>
                    <a:pt x="7739" y="4026270"/>
                    <a:pt x="12265" y="4032359"/>
                    <a:pt x="18299" y="4035404"/>
                  </a:cubicBezTo>
                  <a:cubicBezTo>
                    <a:pt x="25088" y="4039210"/>
                    <a:pt x="33385" y="4040732"/>
                    <a:pt x="42436" y="4043015"/>
                  </a:cubicBezTo>
                  <a:cubicBezTo>
                    <a:pt x="46962" y="4044537"/>
                    <a:pt x="51487" y="4046060"/>
                    <a:pt x="55259" y="4048343"/>
                  </a:cubicBezTo>
                  <a:cubicBezTo>
                    <a:pt x="59785" y="4050627"/>
                    <a:pt x="65065" y="4055193"/>
                    <a:pt x="66573" y="4061282"/>
                  </a:cubicBezTo>
                  <a:cubicBezTo>
                    <a:pt x="68082" y="4067371"/>
                    <a:pt x="67327" y="4073460"/>
                    <a:pt x="65819" y="4078027"/>
                  </a:cubicBezTo>
                  <a:cubicBezTo>
                    <a:pt x="64310" y="4082594"/>
                    <a:pt x="62047" y="4087161"/>
                    <a:pt x="59030" y="4090966"/>
                  </a:cubicBezTo>
                  <a:cubicBezTo>
                    <a:pt x="54505" y="4099339"/>
                    <a:pt x="48470" y="4106189"/>
                    <a:pt x="43945" y="4113039"/>
                  </a:cubicBezTo>
                  <a:cubicBezTo>
                    <a:pt x="38665" y="4119889"/>
                    <a:pt x="34893" y="4126740"/>
                    <a:pt x="31876" y="4133590"/>
                  </a:cubicBezTo>
                  <a:cubicBezTo>
                    <a:pt x="29613" y="4141201"/>
                    <a:pt x="28105" y="4149574"/>
                    <a:pt x="28859" y="4157946"/>
                  </a:cubicBezTo>
                  <a:cubicBezTo>
                    <a:pt x="28105" y="4173930"/>
                    <a:pt x="34893" y="4189914"/>
                    <a:pt x="44699" y="4202853"/>
                  </a:cubicBezTo>
                  <a:cubicBezTo>
                    <a:pt x="54505" y="4215031"/>
                    <a:pt x="69590" y="4224926"/>
                    <a:pt x="85430" y="4228731"/>
                  </a:cubicBezTo>
                  <a:cubicBezTo>
                    <a:pt x="102024" y="4234059"/>
                    <a:pt x="119373" y="4234059"/>
                    <a:pt x="135967" y="4227970"/>
                  </a:cubicBezTo>
                  <a:cubicBezTo>
                    <a:pt x="120881" y="4236343"/>
                    <a:pt x="102024" y="4238626"/>
                    <a:pt x="84676" y="4234820"/>
                  </a:cubicBezTo>
                  <a:cubicBezTo>
                    <a:pt x="66573" y="4231776"/>
                    <a:pt x="49979" y="4222642"/>
                    <a:pt x="37156" y="4208942"/>
                  </a:cubicBezTo>
                  <a:cubicBezTo>
                    <a:pt x="25088" y="4195242"/>
                    <a:pt x="17545" y="4176974"/>
                    <a:pt x="16790" y="4157946"/>
                  </a:cubicBezTo>
                  <a:cubicBezTo>
                    <a:pt x="16036" y="4148051"/>
                    <a:pt x="17545" y="4138918"/>
                    <a:pt x="20562" y="4129784"/>
                  </a:cubicBezTo>
                  <a:cubicBezTo>
                    <a:pt x="23579" y="4120651"/>
                    <a:pt x="28859" y="4112278"/>
                    <a:pt x="34139" y="4105428"/>
                  </a:cubicBezTo>
                  <a:cubicBezTo>
                    <a:pt x="39419" y="4097817"/>
                    <a:pt x="44699" y="4091728"/>
                    <a:pt x="49225" y="4084877"/>
                  </a:cubicBezTo>
                  <a:cubicBezTo>
                    <a:pt x="52996" y="4078027"/>
                    <a:pt x="56013" y="4069655"/>
                    <a:pt x="55259" y="4065088"/>
                  </a:cubicBezTo>
                  <a:cubicBezTo>
                    <a:pt x="53750" y="4059760"/>
                    <a:pt x="46962" y="4055954"/>
                    <a:pt x="39419" y="4053671"/>
                  </a:cubicBezTo>
                  <a:cubicBezTo>
                    <a:pt x="31876" y="4051388"/>
                    <a:pt x="22070" y="4049865"/>
                    <a:pt x="13773" y="4043776"/>
                  </a:cubicBezTo>
                  <a:cubicBezTo>
                    <a:pt x="9248" y="4041493"/>
                    <a:pt x="5476" y="4037687"/>
                    <a:pt x="3213" y="4033120"/>
                  </a:cubicBezTo>
                  <a:cubicBezTo>
                    <a:pt x="951" y="4028554"/>
                    <a:pt x="-558" y="4023226"/>
                    <a:pt x="196" y="4017898"/>
                  </a:cubicBezTo>
                  <a:cubicBezTo>
                    <a:pt x="1705" y="4008003"/>
                    <a:pt x="6985" y="3999631"/>
                    <a:pt x="12265" y="3992781"/>
                  </a:cubicBezTo>
                  <a:cubicBezTo>
                    <a:pt x="24333" y="3979841"/>
                    <a:pt x="38665" y="3968424"/>
                    <a:pt x="54505" y="3960813"/>
                  </a:cubicBezTo>
                  <a:close/>
                  <a:moveTo>
                    <a:pt x="2375207" y="1010207"/>
                  </a:moveTo>
                  <a:cubicBezTo>
                    <a:pt x="2384267" y="1006408"/>
                    <a:pt x="2394835" y="1006408"/>
                    <a:pt x="2403893" y="1010207"/>
                  </a:cubicBezTo>
                  <a:cubicBezTo>
                    <a:pt x="2385021" y="1004888"/>
                    <a:pt x="2366149" y="1016286"/>
                    <a:pt x="2358601" y="1032242"/>
                  </a:cubicBezTo>
                  <a:cubicBezTo>
                    <a:pt x="2349541" y="1047439"/>
                    <a:pt x="2354825" y="1067954"/>
                    <a:pt x="2369169" y="1076312"/>
                  </a:cubicBezTo>
                  <a:cubicBezTo>
                    <a:pt x="2383511" y="1086190"/>
                    <a:pt x="2402385" y="1086950"/>
                    <a:pt x="2421257" y="1094548"/>
                  </a:cubicBezTo>
                  <a:cubicBezTo>
                    <a:pt x="2430315" y="1097587"/>
                    <a:pt x="2439373" y="1105186"/>
                    <a:pt x="2444659" y="1115063"/>
                  </a:cubicBezTo>
                  <a:cubicBezTo>
                    <a:pt x="2449943" y="1124941"/>
                    <a:pt x="2451453" y="1135579"/>
                    <a:pt x="2450697" y="1145457"/>
                  </a:cubicBezTo>
                  <a:cubicBezTo>
                    <a:pt x="2448433" y="1165972"/>
                    <a:pt x="2440883" y="1184208"/>
                    <a:pt x="2434845" y="1201684"/>
                  </a:cubicBezTo>
                  <a:cubicBezTo>
                    <a:pt x="2428051" y="1218400"/>
                    <a:pt x="2425031" y="1236636"/>
                    <a:pt x="2424277" y="1254872"/>
                  </a:cubicBezTo>
                  <a:cubicBezTo>
                    <a:pt x="2423521" y="1273108"/>
                    <a:pt x="2425785" y="1291344"/>
                    <a:pt x="2430315" y="1309580"/>
                  </a:cubicBezTo>
                  <a:cubicBezTo>
                    <a:pt x="2435599" y="1327816"/>
                    <a:pt x="2443149" y="1344532"/>
                    <a:pt x="2453717" y="1360488"/>
                  </a:cubicBezTo>
                  <a:cubicBezTo>
                    <a:pt x="2440883" y="1346051"/>
                    <a:pt x="2431825" y="1329335"/>
                    <a:pt x="2425031" y="1311099"/>
                  </a:cubicBezTo>
                  <a:cubicBezTo>
                    <a:pt x="2418237" y="1293623"/>
                    <a:pt x="2415217" y="1273868"/>
                    <a:pt x="2414463" y="1254872"/>
                  </a:cubicBezTo>
                  <a:cubicBezTo>
                    <a:pt x="2413707" y="1235116"/>
                    <a:pt x="2417483" y="1216121"/>
                    <a:pt x="2423521" y="1197885"/>
                  </a:cubicBezTo>
                  <a:cubicBezTo>
                    <a:pt x="2429561" y="1179649"/>
                    <a:pt x="2436355" y="1162173"/>
                    <a:pt x="2437865" y="1144697"/>
                  </a:cubicBezTo>
                  <a:cubicBezTo>
                    <a:pt x="2438619" y="1136339"/>
                    <a:pt x="2437865" y="1127221"/>
                    <a:pt x="2434089" y="1120382"/>
                  </a:cubicBezTo>
                  <a:cubicBezTo>
                    <a:pt x="2430315" y="1113544"/>
                    <a:pt x="2424277" y="1108225"/>
                    <a:pt x="2415973" y="1105186"/>
                  </a:cubicBezTo>
                  <a:cubicBezTo>
                    <a:pt x="2400875" y="1097587"/>
                    <a:pt x="2380493" y="1096828"/>
                    <a:pt x="2363129" y="1084670"/>
                  </a:cubicBezTo>
                  <a:cubicBezTo>
                    <a:pt x="2354825" y="1078592"/>
                    <a:pt x="2348787" y="1068714"/>
                    <a:pt x="2347277" y="1058076"/>
                  </a:cubicBezTo>
                  <a:cubicBezTo>
                    <a:pt x="2345767" y="1048199"/>
                    <a:pt x="2348031" y="1037561"/>
                    <a:pt x="2353315" y="1029203"/>
                  </a:cubicBezTo>
                  <a:cubicBezTo>
                    <a:pt x="2358601" y="1020085"/>
                    <a:pt x="2366149" y="1013246"/>
                    <a:pt x="2375207" y="1010207"/>
                  </a:cubicBezTo>
                  <a:close/>
                  <a:moveTo>
                    <a:pt x="1881253" y="0"/>
                  </a:moveTo>
                  <a:cubicBezTo>
                    <a:pt x="1860717" y="6837"/>
                    <a:pt x="1846267" y="26586"/>
                    <a:pt x="1847027" y="47095"/>
                  </a:cubicBezTo>
                  <a:cubicBezTo>
                    <a:pt x="1847787" y="56969"/>
                    <a:pt x="1850829" y="66844"/>
                    <a:pt x="1856915" y="74440"/>
                  </a:cubicBezTo>
                  <a:cubicBezTo>
                    <a:pt x="1862999" y="82036"/>
                    <a:pt x="1871365" y="88113"/>
                    <a:pt x="1881253" y="90391"/>
                  </a:cubicBezTo>
                  <a:cubicBezTo>
                    <a:pt x="1900267" y="96468"/>
                    <a:pt x="1921563" y="93430"/>
                    <a:pt x="1941337" y="88872"/>
                  </a:cubicBezTo>
                  <a:cubicBezTo>
                    <a:pt x="1961873" y="84315"/>
                    <a:pt x="1983169" y="78238"/>
                    <a:pt x="2005987" y="78238"/>
                  </a:cubicBezTo>
                  <a:cubicBezTo>
                    <a:pt x="2017395" y="78238"/>
                    <a:pt x="2028803" y="80517"/>
                    <a:pt x="2039451" y="85834"/>
                  </a:cubicBezTo>
                  <a:cubicBezTo>
                    <a:pt x="2050099" y="91151"/>
                    <a:pt x="2059227" y="99507"/>
                    <a:pt x="2065311" y="109381"/>
                  </a:cubicBezTo>
                  <a:cubicBezTo>
                    <a:pt x="2076719" y="129890"/>
                    <a:pt x="2077481" y="153437"/>
                    <a:pt x="2075199" y="175466"/>
                  </a:cubicBezTo>
                  <a:cubicBezTo>
                    <a:pt x="2072157" y="197494"/>
                    <a:pt x="2064551" y="217243"/>
                    <a:pt x="2059227" y="237752"/>
                  </a:cubicBezTo>
                  <a:cubicBezTo>
                    <a:pt x="2053903" y="258261"/>
                    <a:pt x="2050859" y="279529"/>
                    <a:pt x="2056183" y="300038"/>
                  </a:cubicBezTo>
                  <a:cubicBezTo>
                    <a:pt x="2048579" y="280289"/>
                    <a:pt x="2050099" y="257501"/>
                    <a:pt x="2053141" y="236233"/>
                  </a:cubicBezTo>
                  <a:cubicBezTo>
                    <a:pt x="2056945" y="214964"/>
                    <a:pt x="2063789" y="194455"/>
                    <a:pt x="2065311" y="173946"/>
                  </a:cubicBezTo>
                  <a:cubicBezTo>
                    <a:pt x="2066831" y="153437"/>
                    <a:pt x="2065311" y="132169"/>
                    <a:pt x="2054663" y="115458"/>
                  </a:cubicBezTo>
                  <a:cubicBezTo>
                    <a:pt x="2050099" y="107862"/>
                    <a:pt x="2042493" y="101026"/>
                    <a:pt x="2034127" y="97228"/>
                  </a:cubicBezTo>
                  <a:cubicBezTo>
                    <a:pt x="2025761" y="92670"/>
                    <a:pt x="2015873" y="91151"/>
                    <a:pt x="2005987" y="91151"/>
                  </a:cubicBezTo>
                  <a:cubicBezTo>
                    <a:pt x="1985451" y="90391"/>
                    <a:pt x="1964915" y="95709"/>
                    <a:pt x="1944379" y="101026"/>
                  </a:cubicBezTo>
                  <a:cubicBezTo>
                    <a:pt x="1923083" y="104824"/>
                    <a:pt x="1899507" y="107862"/>
                    <a:pt x="1878211" y="100266"/>
                  </a:cubicBezTo>
                  <a:cubicBezTo>
                    <a:pt x="1866801" y="95709"/>
                    <a:pt x="1857675" y="88872"/>
                    <a:pt x="1850829" y="79757"/>
                  </a:cubicBezTo>
                  <a:cubicBezTo>
                    <a:pt x="1843985" y="69883"/>
                    <a:pt x="1840941" y="58489"/>
                    <a:pt x="1840941" y="47095"/>
                  </a:cubicBezTo>
                  <a:cubicBezTo>
                    <a:pt x="1841703" y="24307"/>
                    <a:pt x="1859957" y="3798"/>
                    <a:pt x="18812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60" name="Freeform 244">
              <a:extLst>
                <a:ext uri="{FF2B5EF4-FFF2-40B4-BE49-F238E27FC236}">
                  <a16:creationId xmlns:a16="http://schemas.microsoft.com/office/drawing/2014/main" id="{F2DD1FA9-2B0B-4A21-8330-D688A36D3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6900" y="6735763"/>
              <a:ext cx="246063" cy="349250"/>
            </a:xfrm>
            <a:custGeom>
              <a:avLst/>
              <a:gdLst>
                <a:gd name="T0" fmla="*/ 0 w 322"/>
                <a:gd name="T1" fmla="*/ 0 h 459"/>
                <a:gd name="T2" fmla="*/ 27 w 322"/>
                <a:gd name="T3" fmla="*/ 459 h 459"/>
                <a:gd name="T4" fmla="*/ 322 w 322"/>
                <a:gd name="T5" fmla="*/ 263 h 459"/>
                <a:gd name="T6" fmla="*/ 0 w 322"/>
                <a:gd name="T7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459">
                  <a:moveTo>
                    <a:pt x="0" y="0"/>
                  </a:moveTo>
                  <a:lnTo>
                    <a:pt x="27" y="459"/>
                  </a:lnTo>
                  <a:lnTo>
                    <a:pt x="322" y="2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61" name="Oval 245">
              <a:extLst>
                <a:ext uri="{FF2B5EF4-FFF2-40B4-BE49-F238E27FC236}">
                  <a16:creationId xmlns:a16="http://schemas.microsoft.com/office/drawing/2014/main" id="{BF3CD77B-4F9E-4CD2-BF1F-AA65558D6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43188" y="7650163"/>
              <a:ext cx="214313" cy="214313"/>
            </a:xfrm>
            <a:prstGeom prst="ellipse">
              <a:avLst/>
            </a:prstGeom>
            <a:solidFill>
              <a:srgbClr val="FF6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62" name="Oval 246">
              <a:extLst>
                <a:ext uri="{FF2B5EF4-FFF2-40B4-BE49-F238E27FC236}">
                  <a16:creationId xmlns:a16="http://schemas.microsoft.com/office/drawing/2014/main" id="{49756730-F197-4EAE-912B-4BD816567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87913" y="7375525"/>
              <a:ext cx="127000" cy="128588"/>
            </a:xfrm>
            <a:prstGeom prst="ellipse">
              <a:avLst/>
            </a:prstGeom>
            <a:solidFill>
              <a:srgbClr val="60D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63" name="Oval 247">
              <a:extLst>
                <a:ext uri="{FF2B5EF4-FFF2-40B4-BE49-F238E27FC236}">
                  <a16:creationId xmlns:a16="http://schemas.microsoft.com/office/drawing/2014/main" id="{7F64E259-65B2-4A1F-A789-CA92BAAD3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40150" y="8067675"/>
              <a:ext cx="128588" cy="128588"/>
            </a:xfrm>
            <a:prstGeom prst="ellipse">
              <a:avLst/>
            </a:prstGeom>
            <a:solidFill>
              <a:srgbClr val="8F8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64" name="Oval 248">
              <a:extLst>
                <a:ext uri="{FF2B5EF4-FFF2-40B4-BE49-F238E27FC236}">
                  <a16:creationId xmlns:a16="http://schemas.microsoft.com/office/drawing/2014/main" id="{827B8ABB-3A7C-4D86-B3B1-6AA5D4012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16325" y="6711950"/>
              <a:ext cx="96838" cy="96838"/>
            </a:xfrm>
            <a:prstGeom prst="ellipse">
              <a:avLst/>
            </a:prstGeom>
            <a:solidFill>
              <a:srgbClr val="FFA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65" name="Oval 249">
              <a:extLst>
                <a:ext uri="{FF2B5EF4-FFF2-40B4-BE49-F238E27FC236}">
                  <a16:creationId xmlns:a16="http://schemas.microsoft.com/office/drawing/2014/main" id="{E082E8FA-406F-4BFE-934B-2EB34354E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08325" y="8120063"/>
              <a:ext cx="61913" cy="61913"/>
            </a:xfrm>
            <a:prstGeom prst="ellipse">
              <a:avLst/>
            </a:prstGeom>
            <a:solidFill>
              <a:srgbClr val="60D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66" name="Oval 250">
              <a:extLst>
                <a:ext uri="{FF2B5EF4-FFF2-40B4-BE49-F238E27FC236}">
                  <a16:creationId xmlns:a16="http://schemas.microsoft.com/office/drawing/2014/main" id="{C7A1F42C-2465-4DFB-86E8-2CE0967F6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91025" y="7207250"/>
              <a:ext cx="61913" cy="61913"/>
            </a:xfrm>
            <a:prstGeom prst="ellipse">
              <a:avLst/>
            </a:prstGeom>
            <a:solidFill>
              <a:srgbClr val="8F8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67" name="Oval 251">
              <a:extLst>
                <a:ext uri="{FF2B5EF4-FFF2-40B4-BE49-F238E27FC236}">
                  <a16:creationId xmlns:a16="http://schemas.microsoft.com/office/drawing/2014/main" id="{F7AFEF18-0529-44D0-B126-91659A2FE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03700" y="7791450"/>
              <a:ext cx="61913" cy="63500"/>
            </a:xfrm>
            <a:prstGeom prst="ellipse">
              <a:avLst/>
            </a:prstGeom>
            <a:solidFill>
              <a:srgbClr val="FFA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68" name="Freeform 252">
              <a:extLst>
                <a:ext uri="{FF2B5EF4-FFF2-40B4-BE49-F238E27FC236}">
                  <a16:creationId xmlns:a16="http://schemas.microsoft.com/office/drawing/2014/main" id="{9CCB0D2F-2086-4C2D-96B7-8D824C65B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2075" y="6705600"/>
              <a:ext cx="322263" cy="309563"/>
            </a:xfrm>
            <a:custGeom>
              <a:avLst/>
              <a:gdLst>
                <a:gd name="T0" fmla="*/ 95 w 423"/>
                <a:gd name="T1" fmla="*/ 13 h 406"/>
                <a:gd name="T2" fmla="*/ 198 w 423"/>
                <a:gd name="T3" fmla="*/ 63 h 406"/>
                <a:gd name="T4" fmla="*/ 214 w 423"/>
                <a:gd name="T5" fmla="*/ 63 h 406"/>
                <a:gd name="T6" fmla="*/ 313 w 423"/>
                <a:gd name="T7" fmla="*/ 7 h 406"/>
                <a:gd name="T8" fmla="*/ 338 w 423"/>
                <a:gd name="T9" fmla="*/ 24 h 406"/>
                <a:gd name="T10" fmla="*/ 323 w 423"/>
                <a:gd name="T11" fmla="*/ 137 h 406"/>
                <a:gd name="T12" fmla="*/ 328 w 423"/>
                <a:gd name="T13" fmla="*/ 152 h 406"/>
                <a:gd name="T14" fmla="*/ 412 w 423"/>
                <a:gd name="T15" fmla="*/ 229 h 406"/>
                <a:gd name="T16" fmla="*/ 404 w 423"/>
                <a:gd name="T17" fmla="*/ 259 h 406"/>
                <a:gd name="T18" fmla="*/ 291 w 423"/>
                <a:gd name="T19" fmla="*/ 279 h 406"/>
                <a:gd name="T20" fmla="*/ 279 w 423"/>
                <a:gd name="T21" fmla="*/ 288 h 406"/>
                <a:gd name="T22" fmla="*/ 231 w 423"/>
                <a:gd name="T23" fmla="*/ 392 h 406"/>
                <a:gd name="T24" fmla="*/ 201 w 423"/>
                <a:gd name="T25" fmla="*/ 393 h 406"/>
                <a:gd name="T26" fmla="*/ 147 w 423"/>
                <a:gd name="T27" fmla="*/ 292 h 406"/>
                <a:gd name="T28" fmla="*/ 134 w 423"/>
                <a:gd name="T29" fmla="*/ 283 h 406"/>
                <a:gd name="T30" fmla="*/ 20 w 423"/>
                <a:gd name="T31" fmla="*/ 271 h 406"/>
                <a:gd name="T32" fmla="*/ 10 w 423"/>
                <a:gd name="T33" fmla="*/ 242 h 406"/>
                <a:gd name="T34" fmla="*/ 89 w 423"/>
                <a:gd name="T35" fmla="*/ 159 h 406"/>
                <a:gd name="T36" fmla="*/ 94 w 423"/>
                <a:gd name="T37" fmla="*/ 144 h 406"/>
                <a:gd name="T38" fmla="*/ 71 w 423"/>
                <a:gd name="T39" fmla="*/ 32 h 406"/>
                <a:gd name="T40" fmla="*/ 95 w 423"/>
                <a:gd name="T41" fmla="*/ 13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3" h="406">
                  <a:moveTo>
                    <a:pt x="95" y="13"/>
                  </a:moveTo>
                  <a:lnTo>
                    <a:pt x="198" y="63"/>
                  </a:lnTo>
                  <a:cubicBezTo>
                    <a:pt x="203" y="66"/>
                    <a:pt x="209" y="66"/>
                    <a:pt x="214" y="63"/>
                  </a:cubicBezTo>
                  <a:lnTo>
                    <a:pt x="313" y="7"/>
                  </a:lnTo>
                  <a:cubicBezTo>
                    <a:pt x="325" y="0"/>
                    <a:pt x="340" y="10"/>
                    <a:pt x="338" y="24"/>
                  </a:cubicBezTo>
                  <a:lnTo>
                    <a:pt x="323" y="137"/>
                  </a:lnTo>
                  <a:cubicBezTo>
                    <a:pt x="322" y="143"/>
                    <a:pt x="324" y="148"/>
                    <a:pt x="328" y="152"/>
                  </a:cubicBezTo>
                  <a:lnTo>
                    <a:pt x="412" y="229"/>
                  </a:lnTo>
                  <a:cubicBezTo>
                    <a:pt x="423" y="239"/>
                    <a:pt x="418" y="256"/>
                    <a:pt x="404" y="259"/>
                  </a:cubicBezTo>
                  <a:lnTo>
                    <a:pt x="291" y="279"/>
                  </a:lnTo>
                  <a:cubicBezTo>
                    <a:pt x="286" y="280"/>
                    <a:pt x="281" y="283"/>
                    <a:pt x="279" y="288"/>
                  </a:cubicBezTo>
                  <a:lnTo>
                    <a:pt x="231" y="392"/>
                  </a:lnTo>
                  <a:cubicBezTo>
                    <a:pt x="225" y="405"/>
                    <a:pt x="207" y="406"/>
                    <a:pt x="201" y="393"/>
                  </a:cubicBezTo>
                  <a:lnTo>
                    <a:pt x="147" y="292"/>
                  </a:lnTo>
                  <a:cubicBezTo>
                    <a:pt x="144" y="287"/>
                    <a:pt x="139" y="284"/>
                    <a:pt x="134" y="283"/>
                  </a:cubicBezTo>
                  <a:lnTo>
                    <a:pt x="20" y="271"/>
                  </a:lnTo>
                  <a:cubicBezTo>
                    <a:pt x="6" y="269"/>
                    <a:pt x="0" y="252"/>
                    <a:pt x="10" y="242"/>
                  </a:cubicBezTo>
                  <a:lnTo>
                    <a:pt x="89" y="159"/>
                  </a:lnTo>
                  <a:cubicBezTo>
                    <a:pt x="93" y="155"/>
                    <a:pt x="95" y="150"/>
                    <a:pt x="94" y="144"/>
                  </a:cubicBezTo>
                  <a:lnTo>
                    <a:pt x="71" y="32"/>
                  </a:lnTo>
                  <a:cubicBezTo>
                    <a:pt x="68" y="18"/>
                    <a:pt x="82" y="7"/>
                    <a:pt x="95" y="13"/>
                  </a:cubicBezTo>
                  <a:close/>
                </a:path>
              </a:pathLst>
            </a:custGeom>
            <a:solidFill>
              <a:srgbClr val="8F8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69" name="Freeform 253">
              <a:extLst>
                <a:ext uri="{FF2B5EF4-FFF2-40B4-BE49-F238E27FC236}">
                  <a16:creationId xmlns:a16="http://schemas.microsoft.com/office/drawing/2014/main" id="{9FDDD8F3-7417-482F-AA8C-8CE7778AA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9800" y="7031038"/>
              <a:ext cx="195263" cy="200025"/>
            </a:xfrm>
            <a:custGeom>
              <a:avLst/>
              <a:gdLst>
                <a:gd name="T0" fmla="*/ 97 w 256"/>
                <a:gd name="T1" fmla="*/ 5 h 262"/>
                <a:gd name="T2" fmla="*/ 150 w 256"/>
                <a:gd name="T3" fmla="*/ 52 h 262"/>
                <a:gd name="T4" fmla="*/ 160 w 256"/>
                <a:gd name="T5" fmla="*/ 55 h 262"/>
                <a:gd name="T6" fmla="*/ 229 w 256"/>
                <a:gd name="T7" fmla="*/ 37 h 262"/>
                <a:gd name="T8" fmla="*/ 241 w 256"/>
                <a:gd name="T9" fmla="*/ 52 h 262"/>
                <a:gd name="T10" fmla="*/ 213 w 256"/>
                <a:gd name="T11" fmla="*/ 117 h 262"/>
                <a:gd name="T12" fmla="*/ 213 w 256"/>
                <a:gd name="T13" fmla="*/ 127 h 262"/>
                <a:gd name="T14" fmla="*/ 251 w 256"/>
                <a:gd name="T15" fmla="*/ 187 h 262"/>
                <a:gd name="T16" fmla="*/ 241 w 256"/>
                <a:gd name="T17" fmla="*/ 204 h 262"/>
                <a:gd name="T18" fmla="*/ 170 w 256"/>
                <a:gd name="T19" fmla="*/ 197 h 262"/>
                <a:gd name="T20" fmla="*/ 161 w 256"/>
                <a:gd name="T21" fmla="*/ 201 h 262"/>
                <a:gd name="T22" fmla="*/ 116 w 256"/>
                <a:gd name="T23" fmla="*/ 255 h 262"/>
                <a:gd name="T24" fmla="*/ 97 w 256"/>
                <a:gd name="T25" fmla="*/ 251 h 262"/>
                <a:gd name="T26" fmla="*/ 82 w 256"/>
                <a:gd name="T27" fmla="*/ 181 h 262"/>
                <a:gd name="T28" fmla="*/ 75 w 256"/>
                <a:gd name="T29" fmla="*/ 174 h 262"/>
                <a:gd name="T30" fmla="*/ 9 w 256"/>
                <a:gd name="T31" fmla="*/ 147 h 262"/>
                <a:gd name="T32" fmla="*/ 8 w 256"/>
                <a:gd name="T33" fmla="*/ 128 h 262"/>
                <a:gd name="T34" fmla="*/ 69 w 256"/>
                <a:gd name="T35" fmla="*/ 92 h 262"/>
                <a:gd name="T36" fmla="*/ 74 w 256"/>
                <a:gd name="T37" fmla="*/ 84 h 262"/>
                <a:gd name="T38" fmla="*/ 79 w 256"/>
                <a:gd name="T39" fmla="*/ 13 h 262"/>
                <a:gd name="T40" fmla="*/ 97 w 256"/>
                <a:gd name="T41" fmla="*/ 5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6" h="262">
                  <a:moveTo>
                    <a:pt x="97" y="5"/>
                  </a:moveTo>
                  <a:lnTo>
                    <a:pt x="150" y="52"/>
                  </a:lnTo>
                  <a:cubicBezTo>
                    <a:pt x="153" y="55"/>
                    <a:pt x="156" y="56"/>
                    <a:pt x="160" y="55"/>
                  </a:cubicBezTo>
                  <a:lnTo>
                    <a:pt x="229" y="37"/>
                  </a:lnTo>
                  <a:cubicBezTo>
                    <a:pt x="237" y="35"/>
                    <a:pt x="244" y="44"/>
                    <a:pt x="241" y="52"/>
                  </a:cubicBezTo>
                  <a:lnTo>
                    <a:pt x="213" y="117"/>
                  </a:lnTo>
                  <a:cubicBezTo>
                    <a:pt x="211" y="120"/>
                    <a:pt x="212" y="124"/>
                    <a:pt x="213" y="127"/>
                  </a:cubicBezTo>
                  <a:lnTo>
                    <a:pt x="251" y="187"/>
                  </a:lnTo>
                  <a:cubicBezTo>
                    <a:pt x="256" y="195"/>
                    <a:pt x="250" y="204"/>
                    <a:pt x="241" y="204"/>
                  </a:cubicBezTo>
                  <a:lnTo>
                    <a:pt x="170" y="197"/>
                  </a:lnTo>
                  <a:cubicBezTo>
                    <a:pt x="167" y="197"/>
                    <a:pt x="164" y="198"/>
                    <a:pt x="161" y="201"/>
                  </a:cubicBezTo>
                  <a:lnTo>
                    <a:pt x="116" y="255"/>
                  </a:lnTo>
                  <a:cubicBezTo>
                    <a:pt x="110" y="262"/>
                    <a:pt x="99" y="259"/>
                    <a:pt x="97" y="251"/>
                  </a:cubicBezTo>
                  <a:lnTo>
                    <a:pt x="82" y="181"/>
                  </a:lnTo>
                  <a:cubicBezTo>
                    <a:pt x="81" y="178"/>
                    <a:pt x="78" y="175"/>
                    <a:pt x="75" y="174"/>
                  </a:cubicBezTo>
                  <a:lnTo>
                    <a:pt x="9" y="147"/>
                  </a:lnTo>
                  <a:cubicBezTo>
                    <a:pt x="1" y="144"/>
                    <a:pt x="0" y="133"/>
                    <a:pt x="8" y="128"/>
                  </a:cubicBezTo>
                  <a:lnTo>
                    <a:pt x="69" y="92"/>
                  </a:lnTo>
                  <a:cubicBezTo>
                    <a:pt x="72" y="90"/>
                    <a:pt x="74" y="87"/>
                    <a:pt x="74" y="84"/>
                  </a:cubicBezTo>
                  <a:lnTo>
                    <a:pt x="79" y="13"/>
                  </a:lnTo>
                  <a:cubicBezTo>
                    <a:pt x="79" y="4"/>
                    <a:pt x="90" y="0"/>
                    <a:pt x="97" y="5"/>
                  </a:cubicBezTo>
                  <a:close/>
                </a:path>
              </a:pathLst>
            </a:custGeom>
            <a:solidFill>
              <a:srgbClr val="FFA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70" name="Freeform 254">
              <a:extLst>
                <a:ext uri="{FF2B5EF4-FFF2-40B4-BE49-F238E27FC236}">
                  <a16:creationId xmlns:a16="http://schemas.microsoft.com/office/drawing/2014/main" id="{A4099D13-08CA-4F59-9505-A81F4D7C0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6800" y="6488113"/>
              <a:ext cx="179388" cy="179388"/>
            </a:xfrm>
            <a:custGeom>
              <a:avLst/>
              <a:gdLst>
                <a:gd name="T0" fmla="*/ 236 w 236"/>
                <a:gd name="T1" fmla="*/ 174 h 236"/>
                <a:gd name="T2" fmla="*/ 62 w 236"/>
                <a:gd name="T3" fmla="*/ 236 h 236"/>
                <a:gd name="T4" fmla="*/ 0 w 236"/>
                <a:gd name="T5" fmla="*/ 62 h 236"/>
                <a:gd name="T6" fmla="*/ 173 w 236"/>
                <a:gd name="T7" fmla="*/ 0 h 236"/>
                <a:gd name="T8" fmla="*/ 236 w 236"/>
                <a:gd name="T9" fmla="*/ 174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236">
                  <a:moveTo>
                    <a:pt x="236" y="174"/>
                  </a:moveTo>
                  <a:lnTo>
                    <a:pt x="62" y="236"/>
                  </a:lnTo>
                  <a:lnTo>
                    <a:pt x="0" y="62"/>
                  </a:lnTo>
                  <a:lnTo>
                    <a:pt x="173" y="0"/>
                  </a:lnTo>
                  <a:lnTo>
                    <a:pt x="236" y="174"/>
                  </a:lnTo>
                  <a:close/>
                </a:path>
              </a:pathLst>
            </a:custGeom>
            <a:solidFill>
              <a:srgbClr val="FF6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71" name="Rectangle 255">
              <a:extLst>
                <a:ext uri="{FF2B5EF4-FFF2-40B4-BE49-F238E27FC236}">
                  <a16:creationId xmlns:a16="http://schemas.microsoft.com/office/drawing/2014/main" id="{10AFFA43-34DB-4F71-BD04-3E3A33ED0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7088" y="7237413"/>
              <a:ext cx="134938" cy="134938"/>
            </a:xfrm>
            <a:prstGeom prst="rect">
              <a:avLst/>
            </a:prstGeom>
            <a:solidFill>
              <a:srgbClr val="FFA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72" name="Freeform 256">
              <a:extLst>
                <a:ext uri="{FF2B5EF4-FFF2-40B4-BE49-F238E27FC236}">
                  <a16:creationId xmlns:a16="http://schemas.microsoft.com/office/drawing/2014/main" id="{A832B413-3653-416D-94F5-98AEE77F8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1688" y="8032750"/>
              <a:ext cx="150813" cy="179388"/>
            </a:xfrm>
            <a:custGeom>
              <a:avLst/>
              <a:gdLst>
                <a:gd name="T0" fmla="*/ 103 w 198"/>
                <a:gd name="T1" fmla="*/ 0 h 235"/>
                <a:gd name="T2" fmla="*/ 0 w 198"/>
                <a:gd name="T3" fmla="*/ 235 h 235"/>
                <a:gd name="T4" fmla="*/ 198 w 198"/>
                <a:gd name="T5" fmla="*/ 235 h 235"/>
                <a:gd name="T6" fmla="*/ 103 w 198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8" h="235">
                  <a:moveTo>
                    <a:pt x="103" y="0"/>
                  </a:moveTo>
                  <a:lnTo>
                    <a:pt x="0" y="235"/>
                  </a:lnTo>
                  <a:lnTo>
                    <a:pt x="198" y="235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60D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73" name="Freeform 257">
              <a:extLst>
                <a:ext uri="{FF2B5EF4-FFF2-40B4-BE49-F238E27FC236}">
                  <a16:creationId xmlns:a16="http://schemas.microsoft.com/office/drawing/2014/main" id="{59BA7717-1472-42E2-8151-A1A2DE970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6000" y="7953375"/>
              <a:ext cx="157163" cy="185738"/>
            </a:xfrm>
            <a:custGeom>
              <a:avLst/>
              <a:gdLst>
                <a:gd name="T0" fmla="*/ 32 w 207"/>
                <a:gd name="T1" fmla="*/ 0 h 244"/>
                <a:gd name="T2" fmla="*/ 0 w 207"/>
                <a:gd name="T3" fmla="*/ 244 h 244"/>
                <a:gd name="T4" fmla="*/ 207 w 207"/>
                <a:gd name="T5" fmla="*/ 163 h 244"/>
                <a:gd name="T6" fmla="*/ 32 w 207"/>
                <a:gd name="T7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7" h="244">
                  <a:moveTo>
                    <a:pt x="32" y="0"/>
                  </a:moveTo>
                  <a:lnTo>
                    <a:pt x="0" y="244"/>
                  </a:lnTo>
                  <a:lnTo>
                    <a:pt x="207" y="16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A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74" name="Oval 258">
              <a:extLst>
                <a:ext uri="{FF2B5EF4-FFF2-40B4-BE49-F238E27FC236}">
                  <a16:creationId xmlns:a16="http://schemas.microsoft.com/office/drawing/2014/main" id="{1CA24DC5-0B36-4EA7-873D-A3833050F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02025" y="7159625"/>
              <a:ext cx="69850" cy="69850"/>
            </a:xfrm>
            <a:prstGeom prst="ellipse">
              <a:avLst/>
            </a:prstGeom>
            <a:solidFill>
              <a:srgbClr val="FF6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75" name="Oval 259">
              <a:extLst>
                <a:ext uri="{FF2B5EF4-FFF2-40B4-BE49-F238E27FC236}">
                  <a16:creationId xmlns:a16="http://schemas.microsoft.com/office/drawing/2014/main" id="{198FFA38-9B1A-46CB-828F-F35798C41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5913" y="7172325"/>
              <a:ext cx="69850" cy="68263"/>
            </a:xfrm>
            <a:prstGeom prst="ellipse">
              <a:avLst/>
            </a:prstGeom>
            <a:solidFill>
              <a:srgbClr val="FF6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76" name="Oval 260">
              <a:extLst>
                <a:ext uri="{FF2B5EF4-FFF2-40B4-BE49-F238E27FC236}">
                  <a16:creationId xmlns:a16="http://schemas.microsoft.com/office/drawing/2014/main" id="{069F4D20-2256-410F-8FC7-D96F3C4B7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1750" y="7369175"/>
              <a:ext cx="61913" cy="63500"/>
            </a:xfrm>
            <a:prstGeom prst="ellipse">
              <a:avLst/>
            </a:prstGeom>
            <a:solidFill>
              <a:srgbClr val="60D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77" name="Oval 261">
              <a:extLst>
                <a:ext uri="{FF2B5EF4-FFF2-40B4-BE49-F238E27FC236}">
                  <a16:creationId xmlns:a16="http://schemas.microsoft.com/office/drawing/2014/main" id="{229A3E5D-8D05-4A62-882A-8E9F4EDF5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8225" y="7764463"/>
              <a:ext cx="49213" cy="47625"/>
            </a:xfrm>
            <a:prstGeom prst="ellipse">
              <a:avLst/>
            </a:prstGeom>
            <a:solidFill>
              <a:srgbClr val="FFA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78" name="Freeform 262">
              <a:extLst>
                <a:ext uri="{FF2B5EF4-FFF2-40B4-BE49-F238E27FC236}">
                  <a16:creationId xmlns:a16="http://schemas.microsoft.com/office/drawing/2014/main" id="{22B3B193-CBFE-493A-A130-F0AEF5F4D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1625" y="6734175"/>
              <a:ext cx="34925" cy="68263"/>
            </a:xfrm>
            <a:custGeom>
              <a:avLst/>
              <a:gdLst>
                <a:gd name="T0" fmla="*/ 0 w 46"/>
                <a:gd name="T1" fmla="*/ 57 h 90"/>
                <a:gd name="T2" fmla="*/ 5 w 46"/>
                <a:gd name="T3" fmla="*/ 79 h 90"/>
                <a:gd name="T4" fmla="*/ 23 w 46"/>
                <a:gd name="T5" fmla="*/ 88 h 90"/>
                <a:gd name="T6" fmla="*/ 36 w 46"/>
                <a:gd name="T7" fmla="*/ 77 h 90"/>
                <a:gd name="T8" fmla="*/ 31 w 46"/>
                <a:gd name="T9" fmla="*/ 16 h 90"/>
                <a:gd name="T10" fmla="*/ 0 w 46"/>
                <a:gd name="T11" fmla="*/ 5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90">
                  <a:moveTo>
                    <a:pt x="0" y="57"/>
                  </a:moveTo>
                  <a:cubicBezTo>
                    <a:pt x="0" y="65"/>
                    <a:pt x="1" y="73"/>
                    <a:pt x="5" y="79"/>
                  </a:cubicBezTo>
                  <a:cubicBezTo>
                    <a:pt x="9" y="86"/>
                    <a:pt x="17" y="90"/>
                    <a:pt x="23" y="88"/>
                  </a:cubicBezTo>
                  <a:cubicBezTo>
                    <a:pt x="29" y="87"/>
                    <a:pt x="33" y="82"/>
                    <a:pt x="36" y="77"/>
                  </a:cubicBezTo>
                  <a:cubicBezTo>
                    <a:pt x="44" y="61"/>
                    <a:pt x="46" y="28"/>
                    <a:pt x="31" y="16"/>
                  </a:cubicBezTo>
                  <a:cubicBezTo>
                    <a:pt x="13" y="0"/>
                    <a:pt x="1" y="43"/>
                    <a:pt x="0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79" name="Freeform 263">
              <a:extLst>
                <a:ext uri="{FF2B5EF4-FFF2-40B4-BE49-F238E27FC236}">
                  <a16:creationId xmlns:a16="http://schemas.microsoft.com/office/drawing/2014/main" id="{C45E710F-6D6A-42EE-9BC5-B4EEFD905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1788" y="6838950"/>
              <a:ext cx="15875" cy="12700"/>
            </a:xfrm>
            <a:custGeom>
              <a:avLst/>
              <a:gdLst>
                <a:gd name="T0" fmla="*/ 2 w 20"/>
                <a:gd name="T1" fmla="*/ 9 h 18"/>
                <a:gd name="T2" fmla="*/ 8 w 20"/>
                <a:gd name="T3" fmla="*/ 15 h 18"/>
                <a:gd name="T4" fmla="*/ 13 w 20"/>
                <a:gd name="T5" fmla="*/ 18 h 18"/>
                <a:gd name="T6" fmla="*/ 18 w 20"/>
                <a:gd name="T7" fmla="*/ 16 h 18"/>
                <a:gd name="T8" fmla="*/ 17 w 20"/>
                <a:gd name="T9" fmla="*/ 8 h 18"/>
                <a:gd name="T10" fmla="*/ 5 w 20"/>
                <a:gd name="T11" fmla="*/ 0 h 18"/>
                <a:gd name="T12" fmla="*/ 2 w 20"/>
                <a:gd name="T13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2" y="9"/>
                  </a:moveTo>
                  <a:cubicBezTo>
                    <a:pt x="3" y="11"/>
                    <a:pt x="5" y="14"/>
                    <a:pt x="8" y="15"/>
                  </a:cubicBezTo>
                  <a:cubicBezTo>
                    <a:pt x="9" y="16"/>
                    <a:pt x="11" y="17"/>
                    <a:pt x="13" y="18"/>
                  </a:cubicBezTo>
                  <a:cubicBezTo>
                    <a:pt x="15" y="18"/>
                    <a:pt x="17" y="17"/>
                    <a:pt x="18" y="16"/>
                  </a:cubicBezTo>
                  <a:cubicBezTo>
                    <a:pt x="20" y="13"/>
                    <a:pt x="19" y="10"/>
                    <a:pt x="17" y="8"/>
                  </a:cubicBezTo>
                  <a:cubicBezTo>
                    <a:pt x="15" y="4"/>
                    <a:pt x="10" y="0"/>
                    <a:pt x="5" y="0"/>
                  </a:cubicBezTo>
                  <a:cubicBezTo>
                    <a:pt x="1" y="0"/>
                    <a:pt x="0" y="5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80" name="Freeform 264">
              <a:extLst>
                <a:ext uri="{FF2B5EF4-FFF2-40B4-BE49-F238E27FC236}">
                  <a16:creationId xmlns:a16="http://schemas.microsoft.com/office/drawing/2014/main" id="{2DDE0CDF-FA2A-4ED2-A192-41E5E19B7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6000" y="7058025"/>
              <a:ext cx="31750" cy="30163"/>
            </a:xfrm>
            <a:custGeom>
              <a:avLst/>
              <a:gdLst>
                <a:gd name="T0" fmla="*/ 0 w 42"/>
                <a:gd name="T1" fmla="*/ 11 h 41"/>
                <a:gd name="T2" fmla="*/ 3 w 42"/>
                <a:gd name="T3" fmla="*/ 20 h 41"/>
                <a:gd name="T4" fmla="*/ 32 w 42"/>
                <a:gd name="T5" fmla="*/ 40 h 41"/>
                <a:gd name="T6" fmla="*/ 29 w 42"/>
                <a:gd name="T7" fmla="*/ 10 h 41"/>
                <a:gd name="T8" fmla="*/ 0 w 42"/>
                <a:gd name="T9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1">
                  <a:moveTo>
                    <a:pt x="0" y="11"/>
                  </a:moveTo>
                  <a:cubicBezTo>
                    <a:pt x="0" y="13"/>
                    <a:pt x="1" y="16"/>
                    <a:pt x="3" y="20"/>
                  </a:cubicBezTo>
                  <a:cubicBezTo>
                    <a:pt x="9" y="30"/>
                    <a:pt x="24" y="41"/>
                    <a:pt x="32" y="40"/>
                  </a:cubicBezTo>
                  <a:cubicBezTo>
                    <a:pt x="42" y="38"/>
                    <a:pt x="39" y="19"/>
                    <a:pt x="29" y="10"/>
                  </a:cubicBezTo>
                  <a:cubicBezTo>
                    <a:pt x="17" y="0"/>
                    <a:pt x="0" y="0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81" name="Freeform 265">
              <a:extLst>
                <a:ext uri="{FF2B5EF4-FFF2-40B4-BE49-F238E27FC236}">
                  <a16:creationId xmlns:a16="http://schemas.microsoft.com/office/drawing/2014/main" id="{562D54B4-C88C-40CC-A63D-88374A914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5425" y="7669213"/>
              <a:ext cx="71438" cy="79375"/>
            </a:xfrm>
            <a:custGeom>
              <a:avLst/>
              <a:gdLst>
                <a:gd name="T0" fmla="*/ 16 w 94"/>
                <a:gd name="T1" fmla="*/ 2 h 103"/>
                <a:gd name="T2" fmla="*/ 1 w 94"/>
                <a:gd name="T3" fmla="*/ 18 h 103"/>
                <a:gd name="T4" fmla="*/ 10 w 94"/>
                <a:gd name="T5" fmla="*/ 30 h 103"/>
                <a:gd name="T6" fmla="*/ 25 w 94"/>
                <a:gd name="T7" fmla="*/ 35 h 103"/>
                <a:gd name="T8" fmla="*/ 89 w 94"/>
                <a:gd name="T9" fmla="*/ 103 h 103"/>
                <a:gd name="T10" fmla="*/ 83 w 94"/>
                <a:gd name="T11" fmla="*/ 46 h 103"/>
                <a:gd name="T12" fmla="*/ 16 w 94"/>
                <a:gd name="T1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103">
                  <a:moveTo>
                    <a:pt x="16" y="2"/>
                  </a:moveTo>
                  <a:cubicBezTo>
                    <a:pt x="8" y="3"/>
                    <a:pt x="0" y="10"/>
                    <a:pt x="1" y="18"/>
                  </a:cubicBezTo>
                  <a:cubicBezTo>
                    <a:pt x="2" y="23"/>
                    <a:pt x="6" y="27"/>
                    <a:pt x="10" y="30"/>
                  </a:cubicBezTo>
                  <a:cubicBezTo>
                    <a:pt x="15" y="32"/>
                    <a:pt x="20" y="33"/>
                    <a:pt x="25" y="35"/>
                  </a:cubicBezTo>
                  <a:cubicBezTo>
                    <a:pt x="57" y="44"/>
                    <a:pt x="82" y="71"/>
                    <a:pt x="89" y="103"/>
                  </a:cubicBezTo>
                  <a:cubicBezTo>
                    <a:pt x="94" y="84"/>
                    <a:pt x="92" y="63"/>
                    <a:pt x="83" y="46"/>
                  </a:cubicBezTo>
                  <a:cubicBezTo>
                    <a:pt x="71" y="24"/>
                    <a:pt x="43" y="0"/>
                    <a:pt x="1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82" name="Freeform 266">
              <a:extLst>
                <a:ext uri="{FF2B5EF4-FFF2-40B4-BE49-F238E27FC236}">
                  <a16:creationId xmlns:a16="http://schemas.microsoft.com/office/drawing/2014/main" id="{091C57CA-0C4F-4B6D-9730-3157D47FB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0938" y="6508750"/>
              <a:ext cx="57150" cy="47625"/>
            </a:xfrm>
            <a:custGeom>
              <a:avLst/>
              <a:gdLst>
                <a:gd name="T0" fmla="*/ 3 w 75"/>
                <a:gd name="T1" fmla="*/ 21 h 62"/>
                <a:gd name="T2" fmla="*/ 4 w 75"/>
                <a:gd name="T3" fmla="*/ 42 h 62"/>
                <a:gd name="T4" fmla="*/ 27 w 75"/>
                <a:gd name="T5" fmla="*/ 50 h 62"/>
                <a:gd name="T6" fmla="*/ 50 w 75"/>
                <a:gd name="T7" fmla="*/ 53 h 62"/>
                <a:gd name="T8" fmla="*/ 68 w 75"/>
                <a:gd name="T9" fmla="*/ 61 h 62"/>
                <a:gd name="T10" fmla="*/ 75 w 75"/>
                <a:gd name="T11" fmla="*/ 50 h 62"/>
                <a:gd name="T12" fmla="*/ 71 w 75"/>
                <a:gd name="T13" fmla="*/ 37 h 62"/>
                <a:gd name="T14" fmla="*/ 37 w 75"/>
                <a:gd name="T15" fmla="*/ 4 h 62"/>
                <a:gd name="T16" fmla="*/ 3 w 75"/>
                <a:gd name="T17" fmla="*/ 2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62">
                  <a:moveTo>
                    <a:pt x="3" y="21"/>
                  </a:moveTo>
                  <a:cubicBezTo>
                    <a:pt x="0" y="28"/>
                    <a:pt x="0" y="37"/>
                    <a:pt x="4" y="42"/>
                  </a:cubicBezTo>
                  <a:cubicBezTo>
                    <a:pt x="10" y="49"/>
                    <a:pt x="19" y="50"/>
                    <a:pt x="27" y="50"/>
                  </a:cubicBezTo>
                  <a:cubicBezTo>
                    <a:pt x="35" y="50"/>
                    <a:pt x="43" y="49"/>
                    <a:pt x="50" y="53"/>
                  </a:cubicBezTo>
                  <a:cubicBezTo>
                    <a:pt x="56" y="56"/>
                    <a:pt x="62" y="62"/>
                    <a:pt x="68" y="61"/>
                  </a:cubicBezTo>
                  <a:cubicBezTo>
                    <a:pt x="73" y="59"/>
                    <a:pt x="75" y="55"/>
                    <a:pt x="75" y="50"/>
                  </a:cubicBezTo>
                  <a:cubicBezTo>
                    <a:pt x="75" y="45"/>
                    <a:pt x="73" y="41"/>
                    <a:pt x="71" y="37"/>
                  </a:cubicBezTo>
                  <a:cubicBezTo>
                    <a:pt x="63" y="26"/>
                    <a:pt x="51" y="9"/>
                    <a:pt x="37" y="4"/>
                  </a:cubicBezTo>
                  <a:cubicBezTo>
                    <a:pt x="25" y="0"/>
                    <a:pt x="8" y="10"/>
                    <a:pt x="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83" name="Freeform 267">
              <a:extLst>
                <a:ext uri="{FF2B5EF4-FFF2-40B4-BE49-F238E27FC236}">
                  <a16:creationId xmlns:a16="http://schemas.microsoft.com/office/drawing/2014/main" id="{DF14A63B-35C5-4C32-8550-6E304EF22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1350" y="6808788"/>
              <a:ext cx="68263" cy="82550"/>
            </a:xfrm>
            <a:custGeom>
              <a:avLst/>
              <a:gdLst>
                <a:gd name="T0" fmla="*/ 6 w 89"/>
                <a:gd name="T1" fmla="*/ 33 h 107"/>
                <a:gd name="T2" fmla="*/ 33 w 89"/>
                <a:gd name="T3" fmla="*/ 54 h 107"/>
                <a:gd name="T4" fmla="*/ 89 w 89"/>
                <a:gd name="T5" fmla="*/ 107 h 107"/>
                <a:gd name="T6" fmla="*/ 81 w 89"/>
                <a:gd name="T7" fmla="*/ 66 h 107"/>
                <a:gd name="T8" fmla="*/ 56 w 89"/>
                <a:gd name="T9" fmla="*/ 27 h 107"/>
                <a:gd name="T10" fmla="*/ 22 w 89"/>
                <a:gd name="T11" fmla="*/ 1 h 107"/>
                <a:gd name="T12" fmla="*/ 6 w 89"/>
                <a:gd name="T13" fmla="*/ 3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07">
                  <a:moveTo>
                    <a:pt x="6" y="33"/>
                  </a:moveTo>
                  <a:cubicBezTo>
                    <a:pt x="11" y="43"/>
                    <a:pt x="23" y="48"/>
                    <a:pt x="33" y="54"/>
                  </a:cubicBezTo>
                  <a:cubicBezTo>
                    <a:pt x="56" y="66"/>
                    <a:pt x="76" y="85"/>
                    <a:pt x="89" y="107"/>
                  </a:cubicBezTo>
                  <a:cubicBezTo>
                    <a:pt x="83" y="98"/>
                    <a:pt x="85" y="78"/>
                    <a:pt x="81" y="66"/>
                  </a:cubicBezTo>
                  <a:cubicBezTo>
                    <a:pt x="75" y="52"/>
                    <a:pt x="67" y="38"/>
                    <a:pt x="56" y="27"/>
                  </a:cubicBezTo>
                  <a:cubicBezTo>
                    <a:pt x="49" y="20"/>
                    <a:pt x="33" y="2"/>
                    <a:pt x="22" y="1"/>
                  </a:cubicBezTo>
                  <a:cubicBezTo>
                    <a:pt x="6" y="0"/>
                    <a:pt x="0" y="21"/>
                    <a:pt x="6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84" name="Freeform 268">
              <a:extLst>
                <a:ext uri="{FF2B5EF4-FFF2-40B4-BE49-F238E27FC236}">
                  <a16:creationId xmlns:a16="http://schemas.microsoft.com/office/drawing/2014/main" id="{EF23DA05-E9AF-41C0-BDEE-DEB009909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7763" y="7392988"/>
              <a:ext cx="36513" cy="49213"/>
            </a:xfrm>
            <a:custGeom>
              <a:avLst/>
              <a:gdLst>
                <a:gd name="T0" fmla="*/ 10 w 49"/>
                <a:gd name="T1" fmla="*/ 28 h 64"/>
                <a:gd name="T2" fmla="*/ 28 w 49"/>
                <a:gd name="T3" fmla="*/ 40 h 64"/>
                <a:gd name="T4" fmla="*/ 39 w 49"/>
                <a:gd name="T5" fmla="*/ 64 h 64"/>
                <a:gd name="T6" fmla="*/ 35 w 49"/>
                <a:gd name="T7" fmla="*/ 13 h 64"/>
                <a:gd name="T8" fmla="*/ 10 w 49"/>
                <a:gd name="T9" fmla="*/ 2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64">
                  <a:moveTo>
                    <a:pt x="10" y="28"/>
                  </a:moveTo>
                  <a:cubicBezTo>
                    <a:pt x="14" y="34"/>
                    <a:pt x="22" y="36"/>
                    <a:pt x="28" y="40"/>
                  </a:cubicBezTo>
                  <a:cubicBezTo>
                    <a:pt x="36" y="45"/>
                    <a:pt x="40" y="55"/>
                    <a:pt x="39" y="64"/>
                  </a:cubicBezTo>
                  <a:cubicBezTo>
                    <a:pt x="41" y="46"/>
                    <a:pt x="49" y="29"/>
                    <a:pt x="35" y="13"/>
                  </a:cubicBezTo>
                  <a:cubicBezTo>
                    <a:pt x="24" y="0"/>
                    <a:pt x="0" y="13"/>
                    <a:pt x="1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85" name="Freeform 269">
              <a:extLst>
                <a:ext uri="{FF2B5EF4-FFF2-40B4-BE49-F238E27FC236}">
                  <a16:creationId xmlns:a16="http://schemas.microsoft.com/office/drawing/2014/main" id="{30361735-B5B6-4E56-9A75-30550CAB7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9475" y="8083550"/>
              <a:ext cx="19050" cy="44450"/>
            </a:xfrm>
            <a:custGeom>
              <a:avLst/>
              <a:gdLst>
                <a:gd name="T0" fmla="*/ 5 w 25"/>
                <a:gd name="T1" fmla="*/ 5 h 57"/>
                <a:gd name="T2" fmla="*/ 9 w 25"/>
                <a:gd name="T3" fmla="*/ 49 h 57"/>
                <a:gd name="T4" fmla="*/ 19 w 25"/>
                <a:gd name="T5" fmla="*/ 56 h 57"/>
                <a:gd name="T6" fmla="*/ 25 w 25"/>
                <a:gd name="T7" fmla="*/ 44 h 57"/>
                <a:gd name="T8" fmla="*/ 8 w 25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57">
                  <a:moveTo>
                    <a:pt x="5" y="5"/>
                  </a:moveTo>
                  <a:cubicBezTo>
                    <a:pt x="0" y="19"/>
                    <a:pt x="2" y="35"/>
                    <a:pt x="9" y="49"/>
                  </a:cubicBezTo>
                  <a:cubicBezTo>
                    <a:pt x="11" y="53"/>
                    <a:pt x="15" y="57"/>
                    <a:pt x="19" y="56"/>
                  </a:cubicBezTo>
                  <a:cubicBezTo>
                    <a:pt x="24" y="55"/>
                    <a:pt x="25" y="49"/>
                    <a:pt x="25" y="44"/>
                  </a:cubicBezTo>
                  <a:cubicBezTo>
                    <a:pt x="24" y="28"/>
                    <a:pt x="18" y="13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86" name="Oval 270">
              <a:extLst>
                <a:ext uri="{FF2B5EF4-FFF2-40B4-BE49-F238E27FC236}">
                  <a16:creationId xmlns:a16="http://schemas.microsoft.com/office/drawing/2014/main" id="{F5E1B5B0-AAB3-432D-957F-DBF881560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9875" y="7061200"/>
              <a:ext cx="61913" cy="61913"/>
            </a:xfrm>
            <a:prstGeom prst="ellipse">
              <a:avLst/>
            </a:prstGeom>
            <a:solidFill>
              <a:srgbClr val="8F8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187" name="Freeform 342">
            <a:extLst>
              <a:ext uri="{FF2B5EF4-FFF2-40B4-BE49-F238E27FC236}">
                <a16:creationId xmlns:a16="http://schemas.microsoft.com/office/drawing/2014/main" id="{A161A9F2-A628-406D-9AFB-05DDA916DE2E}"/>
              </a:ext>
            </a:extLst>
          </p:cNvPr>
          <p:cNvSpPr>
            <a:spLocks/>
          </p:cNvSpPr>
          <p:nvPr/>
        </p:nvSpPr>
        <p:spPr bwMode="auto">
          <a:xfrm>
            <a:off x="1501775" y="4114800"/>
            <a:ext cx="6594475" cy="2149475"/>
          </a:xfrm>
          <a:custGeom>
            <a:avLst/>
            <a:gdLst>
              <a:gd name="T0" fmla="*/ 0 w 8664"/>
              <a:gd name="T1" fmla="*/ 2824 h 2824"/>
              <a:gd name="T2" fmla="*/ 0 w 8664"/>
              <a:gd name="T3" fmla="*/ 0 h 2824"/>
              <a:gd name="T4" fmla="*/ 8664 w 8664"/>
              <a:gd name="T5" fmla="*/ 0 h 28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664" h="2824">
                <a:moveTo>
                  <a:pt x="0" y="2824"/>
                </a:moveTo>
                <a:lnTo>
                  <a:pt x="0" y="0"/>
                </a:lnTo>
                <a:lnTo>
                  <a:pt x="8664" y="0"/>
                </a:lnTo>
              </a:path>
            </a:pathLst>
          </a:custGeom>
          <a:noFill/>
          <a:ln w="25400" cap="flat">
            <a:solidFill>
              <a:srgbClr val="8F8FE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88" name="Line 343">
            <a:extLst>
              <a:ext uri="{FF2B5EF4-FFF2-40B4-BE49-F238E27FC236}">
                <a16:creationId xmlns:a16="http://schemas.microsoft.com/office/drawing/2014/main" id="{268E401B-276F-48DD-90EA-D2074D4DCC8D}"/>
              </a:ext>
            </a:extLst>
          </p:cNvPr>
          <p:cNvSpPr>
            <a:spLocks noChangeShapeType="1"/>
          </p:cNvSpPr>
          <p:nvPr/>
        </p:nvSpPr>
        <p:spPr bwMode="auto">
          <a:xfrm>
            <a:off x="0" y="5189538"/>
            <a:ext cx="1501775" cy="0"/>
          </a:xfrm>
          <a:prstGeom prst="line">
            <a:avLst/>
          </a:prstGeom>
          <a:noFill/>
          <a:ln w="25400" cap="flat">
            <a:solidFill>
              <a:srgbClr val="8F8FE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89" name="Freeform 416">
            <a:extLst>
              <a:ext uri="{FF2B5EF4-FFF2-40B4-BE49-F238E27FC236}">
                <a16:creationId xmlns:a16="http://schemas.microsoft.com/office/drawing/2014/main" id="{6883387D-3EC8-4410-8860-35C4B9E2A090}"/>
              </a:ext>
            </a:extLst>
          </p:cNvPr>
          <p:cNvSpPr>
            <a:spLocks/>
          </p:cNvSpPr>
          <p:nvPr/>
        </p:nvSpPr>
        <p:spPr bwMode="auto">
          <a:xfrm>
            <a:off x="1501775" y="7048500"/>
            <a:ext cx="6594475" cy="2149475"/>
          </a:xfrm>
          <a:custGeom>
            <a:avLst/>
            <a:gdLst>
              <a:gd name="T0" fmla="*/ 0 w 8664"/>
              <a:gd name="T1" fmla="*/ 2825 h 2825"/>
              <a:gd name="T2" fmla="*/ 0 w 8664"/>
              <a:gd name="T3" fmla="*/ 0 h 2825"/>
              <a:gd name="T4" fmla="*/ 8664 w 8664"/>
              <a:gd name="T5" fmla="*/ 0 h 28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664" h="2825">
                <a:moveTo>
                  <a:pt x="0" y="2825"/>
                </a:moveTo>
                <a:lnTo>
                  <a:pt x="0" y="0"/>
                </a:lnTo>
                <a:lnTo>
                  <a:pt x="8664" y="0"/>
                </a:lnTo>
              </a:path>
            </a:pathLst>
          </a:custGeom>
          <a:noFill/>
          <a:ln w="25400" cap="flat">
            <a:solidFill>
              <a:srgbClr val="FFA766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90" name="Line 417">
            <a:extLst>
              <a:ext uri="{FF2B5EF4-FFF2-40B4-BE49-F238E27FC236}">
                <a16:creationId xmlns:a16="http://schemas.microsoft.com/office/drawing/2014/main" id="{6A3678E7-DCE0-4242-A7FC-16AA731594BE}"/>
              </a:ext>
            </a:extLst>
          </p:cNvPr>
          <p:cNvSpPr>
            <a:spLocks noChangeShapeType="1"/>
          </p:cNvSpPr>
          <p:nvPr/>
        </p:nvSpPr>
        <p:spPr bwMode="auto">
          <a:xfrm>
            <a:off x="0" y="8121650"/>
            <a:ext cx="1501775" cy="0"/>
          </a:xfrm>
          <a:prstGeom prst="line">
            <a:avLst/>
          </a:prstGeom>
          <a:noFill/>
          <a:ln w="25400" cap="flat">
            <a:solidFill>
              <a:srgbClr val="FFA766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91" name="Freeform 489">
            <a:extLst>
              <a:ext uri="{FF2B5EF4-FFF2-40B4-BE49-F238E27FC236}">
                <a16:creationId xmlns:a16="http://schemas.microsoft.com/office/drawing/2014/main" id="{B0DEAE1A-D070-4FB1-A25C-E2BD67C43108}"/>
              </a:ext>
            </a:extLst>
          </p:cNvPr>
          <p:cNvSpPr>
            <a:spLocks/>
          </p:cNvSpPr>
          <p:nvPr/>
        </p:nvSpPr>
        <p:spPr bwMode="auto">
          <a:xfrm>
            <a:off x="1501775" y="9980613"/>
            <a:ext cx="6594475" cy="2149475"/>
          </a:xfrm>
          <a:custGeom>
            <a:avLst/>
            <a:gdLst>
              <a:gd name="T0" fmla="*/ 0 w 8664"/>
              <a:gd name="T1" fmla="*/ 2824 h 2824"/>
              <a:gd name="T2" fmla="*/ 0 w 8664"/>
              <a:gd name="T3" fmla="*/ 0 h 2824"/>
              <a:gd name="T4" fmla="*/ 8664 w 8664"/>
              <a:gd name="T5" fmla="*/ 0 h 28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664" h="2824">
                <a:moveTo>
                  <a:pt x="0" y="2824"/>
                </a:moveTo>
                <a:lnTo>
                  <a:pt x="0" y="0"/>
                </a:lnTo>
                <a:lnTo>
                  <a:pt x="8664" y="0"/>
                </a:lnTo>
              </a:path>
            </a:pathLst>
          </a:custGeom>
          <a:noFill/>
          <a:ln w="25400" cap="flat">
            <a:solidFill>
              <a:srgbClr val="FF667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92" name="Line 490">
            <a:extLst>
              <a:ext uri="{FF2B5EF4-FFF2-40B4-BE49-F238E27FC236}">
                <a16:creationId xmlns:a16="http://schemas.microsoft.com/office/drawing/2014/main" id="{B5E5F235-9BB3-48F9-A788-446457C9ED3B}"/>
              </a:ext>
            </a:extLst>
          </p:cNvPr>
          <p:cNvSpPr>
            <a:spLocks noChangeShapeType="1"/>
          </p:cNvSpPr>
          <p:nvPr/>
        </p:nvSpPr>
        <p:spPr bwMode="auto">
          <a:xfrm>
            <a:off x="0" y="11055350"/>
            <a:ext cx="1501775" cy="0"/>
          </a:xfrm>
          <a:prstGeom prst="line">
            <a:avLst/>
          </a:prstGeom>
          <a:noFill/>
          <a:ln w="25400" cap="flat">
            <a:solidFill>
              <a:srgbClr val="FF667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00" name="TextBox 499">
            <a:extLst>
              <a:ext uri="{FF2B5EF4-FFF2-40B4-BE49-F238E27FC236}">
                <a16:creationId xmlns:a16="http://schemas.microsoft.com/office/drawing/2014/main" id="{A319803A-709C-416D-A32D-394678A2DBE1}"/>
              </a:ext>
            </a:extLst>
          </p:cNvPr>
          <p:cNvSpPr txBox="1"/>
          <p:nvPr/>
        </p:nvSpPr>
        <p:spPr>
          <a:xfrm>
            <a:off x="1926441" y="4353334"/>
            <a:ext cx="5754518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01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501" name="TextBox 500">
            <a:extLst>
              <a:ext uri="{FF2B5EF4-FFF2-40B4-BE49-F238E27FC236}">
                <a16:creationId xmlns:a16="http://schemas.microsoft.com/office/drawing/2014/main" id="{C2AEC648-BD21-4F40-B573-11AC6F07E59B}"/>
              </a:ext>
            </a:extLst>
          </p:cNvPr>
          <p:cNvSpPr txBox="1"/>
          <p:nvPr/>
        </p:nvSpPr>
        <p:spPr>
          <a:xfrm>
            <a:off x="1926441" y="4940973"/>
            <a:ext cx="5754519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502" name="TextBox 501">
            <a:extLst>
              <a:ext uri="{FF2B5EF4-FFF2-40B4-BE49-F238E27FC236}">
                <a16:creationId xmlns:a16="http://schemas.microsoft.com/office/drawing/2014/main" id="{9EE96402-EC70-4A51-B6D2-215BD1A50612}"/>
              </a:ext>
            </a:extLst>
          </p:cNvPr>
          <p:cNvSpPr txBox="1"/>
          <p:nvPr/>
        </p:nvSpPr>
        <p:spPr>
          <a:xfrm>
            <a:off x="1926442" y="7870798"/>
            <a:ext cx="5754518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503" name="TextBox 502">
            <a:extLst>
              <a:ext uri="{FF2B5EF4-FFF2-40B4-BE49-F238E27FC236}">
                <a16:creationId xmlns:a16="http://schemas.microsoft.com/office/drawing/2014/main" id="{8B5788F5-4451-4267-B7E3-3E974B989BB8}"/>
              </a:ext>
            </a:extLst>
          </p:cNvPr>
          <p:cNvSpPr txBox="1"/>
          <p:nvPr/>
        </p:nvSpPr>
        <p:spPr>
          <a:xfrm>
            <a:off x="1926441" y="10226710"/>
            <a:ext cx="5754516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03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504" name="TextBox 503">
            <a:extLst>
              <a:ext uri="{FF2B5EF4-FFF2-40B4-BE49-F238E27FC236}">
                <a16:creationId xmlns:a16="http://schemas.microsoft.com/office/drawing/2014/main" id="{4F7DAD10-18EE-4F90-BC1D-74C138D52601}"/>
              </a:ext>
            </a:extLst>
          </p:cNvPr>
          <p:cNvSpPr txBox="1"/>
          <p:nvPr/>
        </p:nvSpPr>
        <p:spPr>
          <a:xfrm>
            <a:off x="1926441" y="10814349"/>
            <a:ext cx="5754517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505" name="TextBox 504">
            <a:extLst>
              <a:ext uri="{FF2B5EF4-FFF2-40B4-BE49-F238E27FC236}">
                <a16:creationId xmlns:a16="http://schemas.microsoft.com/office/drawing/2014/main" id="{C9EF61E9-CA80-41E7-A309-97D59B58724A}"/>
              </a:ext>
            </a:extLst>
          </p:cNvPr>
          <p:cNvSpPr txBox="1"/>
          <p:nvPr/>
        </p:nvSpPr>
        <p:spPr>
          <a:xfrm>
            <a:off x="1412985" y="1898527"/>
            <a:ext cx="11284179" cy="533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n-US" sz="283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our slides</a:t>
            </a:r>
          </a:p>
        </p:txBody>
      </p:sp>
      <p:sp>
        <p:nvSpPr>
          <p:cNvPr id="506" name="TextBox 505">
            <a:extLst>
              <a:ext uri="{FF2B5EF4-FFF2-40B4-BE49-F238E27FC236}">
                <a16:creationId xmlns:a16="http://schemas.microsoft.com/office/drawing/2014/main" id="{3AAEE7D5-FF7B-48FC-BF06-C561994C2F1F}"/>
              </a:ext>
            </a:extLst>
          </p:cNvPr>
          <p:cNvSpPr txBox="1"/>
          <p:nvPr/>
        </p:nvSpPr>
        <p:spPr>
          <a:xfrm>
            <a:off x="1412985" y="659571"/>
            <a:ext cx="11284179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lnSpc>
                <a:spcPts val="9400"/>
              </a:lnSpc>
            </a:pPr>
            <a:r>
              <a:rPr lang="en-US" sz="7500" b="1" spc="-3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STARTUP SLIDE</a:t>
            </a:r>
          </a:p>
        </p:txBody>
      </p:sp>
      <p:sp>
        <p:nvSpPr>
          <p:cNvPr id="507" name="TextBox 506">
            <a:extLst>
              <a:ext uri="{FF2B5EF4-FFF2-40B4-BE49-F238E27FC236}">
                <a16:creationId xmlns:a16="http://schemas.microsoft.com/office/drawing/2014/main" id="{02CFF590-DC4E-43D9-9797-BC29033B6E21}"/>
              </a:ext>
            </a:extLst>
          </p:cNvPr>
          <p:cNvSpPr txBox="1"/>
          <p:nvPr/>
        </p:nvSpPr>
        <p:spPr>
          <a:xfrm>
            <a:off x="1926441" y="7293319"/>
            <a:ext cx="575451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02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450159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" name="Rectangle 6">
            <a:extLst>
              <a:ext uri="{FF2B5EF4-FFF2-40B4-BE49-F238E27FC236}">
                <a16:creationId xmlns:a16="http://schemas.microsoft.com/office/drawing/2014/main" id="{B3CC8E12-CA72-4808-8B9B-E4D9E379C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1775" y="3606800"/>
            <a:ext cx="1296988" cy="1296988"/>
          </a:xfrm>
          <a:prstGeom prst="rect">
            <a:avLst/>
          </a:prstGeom>
          <a:solidFill>
            <a:srgbClr val="02C8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grpSp>
        <p:nvGrpSpPr>
          <p:cNvPr id="493" name="Group 492">
            <a:extLst>
              <a:ext uri="{FF2B5EF4-FFF2-40B4-BE49-F238E27FC236}">
                <a16:creationId xmlns:a16="http://schemas.microsoft.com/office/drawing/2014/main" id="{DA9F7B03-679A-4E06-AA52-C6F41DCDAD6A}"/>
              </a:ext>
            </a:extLst>
          </p:cNvPr>
          <p:cNvGrpSpPr/>
          <p:nvPr/>
        </p:nvGrpSpPr>
        <p:grpSpPr>
          <a:xfrm>
            <a:off x="8909050" y="5553075"/>
            <a:ext cx="15367000" cy="8153400"/>
            <a:chOff x="8909050" y="5553075"/>
            <a:chExt cx="15367000" cy="8153400"/>
          </a:xfrm>
        </p:grpSpPr>
        <p:sp>
          <p:nvSpPr>
            <p:cNvPr id="494" name="Freeform 67">
              <a:extLst>
                <a:ext uri="{FF2B5EF4-FFF2-40B4-BE49-F238E27FC236}">
                  <a16:creationId xmlns:a16="http://schemas.microsoft.com/office/drawing/2014/main" id="{67E8C3C1-D113-4E87-A68D-3BCAB1DCE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3025" y="6440488"/>
              <a:ext cx="1311275" cy="2287588"/>
            </a:xfrm>
            <a:custGeom>
              <a:avLst/>
              <a:gdLst>
                <a:gd name="T0" fmla="*/ 466 w 1723"/>
                <a:gd name="T1" fmla="*/ 293 h 3007"/>
                <a:gd name="T2" fmla="*/ 1241 w 1723"/>
                <a:gd name="T3" fmla="*/ 63 h 3007"/>
                <a:gd name="T4" fmla="*/ 1723 w 1723"/>
                <a:gd name="T5" fmla="*/ 2362 h 3007"/>
                <a:gd name="T6" fmla="*/ 152 w 1723"/>
                <a:gd name="T7" fmla="*/ 3007 h 3007"/>
                <a:gd name="T8" fmla="*/ 30 w 1723"/>
                <a:gd name="T9" fmla="*/ 1739 h 3007"/>
                <a:gd name="T10" fmla="*/ 201 w 1723"/>
                <a:gd name="T11" fmla="*/ 824 h 3007"/>
                <a:gd name="T12" fmla="*/ 466 w 1723"/>
                <a:gd name="T13" fmla="*/ 293 h 3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3" h="3007">
                  <a:moveTo>
                    <a:pt x="466" y="293"/>
                  </a:moveTo>
                  <a:cubicBezTo>
                    <a:pt x="466" y="293"/>
                    <a:pt x="985" y="0"/>
                    <a:pt x="1241" y="63"/>
                  </a:cubicBezTo>
                  <a:cubicBezTo>
                    <a:pt x="1498" y="126"/>
                    <a:pt x="1723" y="2362"/>
                    <a:pt x="1723" y="2362"/>
                  </a:cubicBezTo>
                  <a:lnTo>
                    <a:pt x="152" y="3007"/>
                  </a:lnTo>
                  <a:lnTo>
                    <a:pt x="30" y="1739"/>
                  </a:lnTo>
                  <a:cubicBezTo>
                    <a:pt x="0" y="1424"/>
                    <a:pt x="59" y="1107"/>
                    <a:pt x="201" y="824"/>
                  </a:cubicBezTo>
                  <a:lnTo>
                    <a:pt x="466" y="293"/>
                  </a:lnTo>
                  <a:close/>
                </a:path>
              </a:pathLst>
            </a:custGeom>
            <a:solidFill>
              <a:srgbClr val="61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5" name="Freeform 68">
              <a:extLst>
                <a:ext uri="{FF2B5EF4-FFF2-40B4-BE49-F238E27FC236}">
                  <a16:creationId xmlns:a16="http://schemas.microsoft.com/office/drawing/2014/main" id="{2E59B8E5-9531-44C2-A9D4-68F2C147C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1425" y="7116763"/>
              <a:ext cx="1412875" cy="1606550"/>
            </a:xfrm>
            <a:custGeom>
              <a:avLst/>
              <a:gdLst>
                <a:gd name="T0" fmla="*/ 1857 w 1857"/>
                <a:gd name="T1" fmla="*/ 1473 h 2111"/>
                <a:gd name="T2" fmla="*/ 1670 w 1857"/>
                <a:gd name="T3" fmla="*/ 92 h 2111"/>
                <a:gd name="T4" fmla="*/ 1574 w 1857"/>
                <a:gd name="T5" fmla="*/ 0 h 2111"/>
                <a:gd name="T6" fmla="*/ 1157 w 1857"/>
                <a:gd name="T7" fmla="*/ 770 h 2111"/>
                <a:gd name="T8" fmla="*/ 441 w 1857"/>
                <a:gd name="T9" fmla="*/ 1259 h 2111"/>
                <a:gd name="T10" fmla="*/ 387 w 1857"/>
                <a:gd name="T11" fmla="*/ 930 h 2111"/>
                <a:gd name="T12" fmla="*/ 238 w 1857"/>
                <a:gd name="T13" fmla="*/ 291 h 2111"/>
                <a:gd name="T14" fmla="*/ 112 w 1857"/>
                <a:gd name="T15" fmla="*/ 33 h 2111"/>
                <a:gd name="T16" fmla="*/ 85 w 1857"/>
                <a:gd name="T17" fmla="*/ 27 h 2111"/>
                <a:gd name="T18" fmla="*/ 85 w 1857"/>
                <a:gd name="T19" fmla="*/ 28 h 2111"/>
                <a:gd name="T20" fmla="*/ 93 w 1857"/>
                <a:gd name="T21" fmla="*/ 958 h 2111"/>
                <a:gd name="T22" fmla="*/ 242 w 1857"/>
                <a:gd name="T23" fmla="*/ 1458 h 2111"/>
                <a:gd name="T24" fmla="*/ 301 w 1857"/>
                <a:gd name="T25" fmla="*/ 2111 h 2111"/>
                <a:gd name="T26" fmla="*/ 1857 w 1857"/>
                <a:gd name="T27" fmla="*/ 1473 h 2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57" h="2111">
                  <a:moveTo>
                    <a:pt x="1857" y="1473"/>
                  </a:moveTo>
                  <a:cubicBezTo>
                    <a:pt x="1857" y="1473"/>
                    <a:pt x="1782" y="733"/>
                    <a:pt x="1670" y="92"/>
                  </a:cubicBezTo>
                  <a:lnTo>
                    <a:pt x="1574" y="0"/>
                  </a:lnTo>
                  <a:cubicBezTo>
                    <a:pt x="1529" y="166"/>
                    <a:pt x="1423" y="476"/>
                    <a:pt x="1157" y="770"/>
                  </a:cubicBezTo>
                  <a:cubicBezTo>
                    <a:pt x="915" y="1038"/>
                    <a:pt x="642" y="1182"/>
                    <a:pt x="441" y="1259"/>
                  </a:cubicBezTo>
                  <a:cubicBezTo>
                    <a:pt x="424" y="1149"/>
                    <a:pt x="406" y="1039"/>
                    <a:pt x="387" y="930"/>
                  </a:cubicBezTo>
                  <a:cubicBezTo>
                    <a:pt x="348" y="715"/>
                    <a:pt x="303" y="500"/>
                    <a:pt x="238" y="291"/>
                  </a:cubicBezTo>
                  <a:cubicBezTo>
                    <a:pt x="215" y="218"/>
                    <a:pt x="192" y="67"/>
                    <a:pt x="112" y="33"/>
                  </a:cubicBezTo>
                  <a:cubicBezTo>
                    <a:pt x="102" y="29"/>
                    <a:pt x="93" y="27"/>
                    <a:pt x="85" y="27"/>
                  </a:cubicBezTo>
                  <a:lnTo>
                    <a:pt x="85" y="28"/>
                  </a:lnTo>
                  <a:cubicBezTo>
                    <a:pt x="0" y="332"/>
                    <a:pt x="3" y="655"/>
                    <a:pt x="93" y="958"/>
                  </a:cubicBezTo>
                  <a:lnTo>
                    <a:pt x="242" y="1458"/>
                  </a:lnTo>
                  <a:lnTo>
                    <a:pt x="301" y="2111"/>
                  </a:lnTo>
                  <a:lnTo>
                    <a:pt x="1857" y="1473"/>
                  </a:lnTo>
                  <a:close/>
                </a:path>
              </a:pathLst>
            </a:custGeom>
            <a:solidFill>
              <a:srgbClr val="51C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6" name="Freeform 69">
              <a:extLst>
                <a:ext uri="{FF2B5EF4-FFF2-40B4-BE49-F238E27FC236}">
                  <a16:creationId xmlns:a16="http://schemas.microsoft.com/office/drawing/2014/main" id="{7AC4ECDF-E563-4318-A4B2-FBB630B49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5313" y="6475413"/>
              <a:ext cx="1060450" cy="865188"/>
            </a:xfrm>
            <a:custGeom>
              <a:avLst/>
              <a:gdLst>
                <a:gd name="T0" fmla="*/ 596 w 1393"/>
                <a:gd name="T1" fmla="*/ 25 h 1137"/>
                <a:gd name="T2" fmla="*/ 1393 w 1393"/>
                <a:gd name="T3" fmla="*/ 593 h 1137"/>
                <a:gd name="T4" fmla="*/ 1133 w 1393"/>
                <a:gd name="T5" fmla="*/ 1137 h 1137"/>
                <a:gd name="T6" fmla="*/ 407 w 1393"/>
                <a:gd name="T7" fmla="*/ 613 h 1137"/>
                <a:gd name="T8" fmla="*/ 367 w 1393"/>
                <a:gd name="T9" fmla="*/ 71 h 1137"/>
                <a:gd name="T10" fmla="*/ 596 w 1393"/>
                <a:gd name="T11" fmla="*/ 25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3" h="1137">
                  <a:moveTo>
                    <a:pt x="596" y="25"/>
                  </a:moveTo>
                  <a:cubicBezTo>
                    <a:pt x="739" y="70"/>
                    <a:pt x="995" y="204"/>
                    <a:pt x="1393" y="593"/>
                  </a:cubicBezTo>
                  <a:lnTo>
                    <a:pt x="1133" y="1137"/>
                  </a:lnTo>
                  <a:lnTo>
                    <a:pt x="407" y="613"/>
                  </a:lnTo>
                  <a:cubicBezTo>
                    <a:pt x="407" y="613"/>
                    <a:pt x="0" y="381"/>
                    <a:pt x="367" y="71"/>
                  </a:cubicBezTo>
                  <a:cubicBezTo>
                    <a:pt x="430" y="17"/>
                    <a:pt x="517" y="0"/>
                    <a:pt x="596" y="25"/>
                  </a:cubicBezTo>
                  <a:close/>
                </a:path>
              </a:pathLst>
            </a:custGeom>
            <a:solidFill>
              <a:srgbClr val="61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7" name="Freeform 70">
              <a:extLst>
                <a:ext uri="{FF2B5EF4-FFF2-40B4-BE49-F238E27FC236}">
                  <a16:creationId xmlns:a16="http://schemas.microsoft.com/office/drawing/2014/main" id="{8ED444BC-AEAB-46EA-B478-B72FA8B1F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7700" y="8823325"/>
              <a:ext cx="1676400" cy="2514600"/>
            </a:xfrm>
            <a:custGeom>
              <a:avLst/>
              <a:gdLst>
                <a:gd name="T0" fmla="*/ 988 w 2202"/>
                <a:gd name="T1" fmla="*/ 0 h 3305"/>
                <a:gd name="T2" fmla="*/ 359 w 2202"/>
                <a:gd name="T3" fmla="*/ 1916 h 3305"/>
                <a:gd name="T4" fmla="*/ 0 w 2202"/>
                <a:gd name="T5" fmla="*/ 3305 h 3305"/>
                <a:gd name="T6" fmla="*/ 1003 w 2202"/>
                <a:gd name="T7" fmla="*/ 3305 h 3305"/>
                <a:gd name="T8" fmla="*/ 2202 w 2202"/>
                <a:gd name="T9" fmla="*/ 935 h 3305"/>
                <a:gd name="T10" fmla="*/ 988 w 2202"/>
                <a:gd name="T11" fmla="*/ 0 h 3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02" h="3305">
                  <a:moveTo>
                    <a:pt x="988" y="0"/>
                  </a:moveTo>
                  <a:cubicBezTo>
                    <a:pt x="806" y="517"/>
                    <a:pt x="525" y="1331"/>
                    <a:pt x="359" y="1916"/>
                  </a:cubicBezTo>
                  <a:cubicBezTo>
                    <a:pt x="225" y="2394"/>
                    <a:pt x="101" y="2861"/>
                    <a:pt x="0" y="3305"/>
                  </a:cubicBezTo>
                  <a:lnTo>
                    <a:pt x="1003" y="3305"/>
                  </a:lnTo>
                  <a:lnTo>
                    <a:pt x="2202" y="935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8" name="Freeform 71">
              <a:extLst>
                <a:ext uri="{FF2B5EF4-FFF2-40B4-BE49-F238E27FC236}">
                  <a16:creationId xmlns:a16="http://schemas.microsoft.com/office/drawing/2014/main" id="{389585D8-F288-43E8-AF20-FB95C3747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7913" y="9856788"/>
              <a:ext cx="581025" cy="1481138"/>
            </a:xfrm>
            <a:custGeom>
              <a:avLst/>
              <a:gdLst>
                <a:gd name="T0" fmla="*/ 116 w 764"/>
                <a:gd name="T1" fmla="*/ 1946 h 1946"/>
                <a:gd name="T2" fmla="*/ 764 w 764"/>
                <a:gd name="T3" fmla="*/ 0 h 1946"/>
                <a:gd name="T4" fmla="*/ 0 w 764"/>
                <a:gd name="T5" fmla="*/ 1946 h 1946"/>
                <a:gd name="T6" fmla="*/ 116 w 764"/>
                <a:gd name="T7" fmla="*/ 1946 h 1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4" h="1946">
                  <a:moveTo>
                    <a:pt x="116" y="1946"/>
                  </a:moveTo>
                  <a:lnTo>
                    <a:pt x="764" y="0"/>
                  </a:lnTo>
                  <a:lnTo>
                    <a:pt x="0" y="1946"/>
                  </a:lnTo>
                  <a:lnTo>
                    <a:pt x="116" y="1946"/>
                  </a:lnTo>
                  <a:close/>
                </a:path>
              </a:pathLst>
            </a:custGeom>
            <a:solidFill>
              <a:srgbClr val="1B2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9" name="Freeform 72">
              <a:extLst>
                <a:ext uri="{FF2B5EF4-FFF2-40B4-BE49-F238E27FC236}">
                  <a16:creationId xmlns:a16="http://schemas.microsoft.com/office/drawing/2014/main" id="{2716975E-91E6-4965-88AA-D6C377FC4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0275" y="11331575"/>
              <a:ext cx="727075" cy="123825"/>
            </a:xfrm>
            <a:custGeom>
              <a:avLst/>
              <a:gdLst>
                <a:gd name="T0" fmla="*/ 41 w 956"/>
                <a:gd name="T1" fmla="*/ 2 h 164"/>
                <a:gd name="T2" fmla="*/ 33 w 956"/>
                <a:gd name="T3" fmla="*/ 19 h 164"/>
                <a:gd name="T4" fmla="*/ 124 w 956"/>
                <a:gd name="T5" fmla="*/ 164 h 164"/>
                <a:gd name="T6" fmla="*/ 956 w 956"/>
                <a:gd name="T7" fmla="*/ 164 h 164"/>
                <a:gd name="T8" fmla="*/ 576 w 956"/>
                <a:gd name="T9" fmla="*/ 0 h 164"/>
                <a:gd name="T10" fmla="*/ 41 w 956"/>
                <a:gd name="T11" fmla="*/ 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6" h="164">
                  <a:moveTo>
                    <a:pt x="41" y="2"/>
                  </a:moveTo>
                  <a:lnTo>
                    <a:pt x="33" y="19"/>
                  </a:lnTo>
                  <a:cubicBezTo>
                    <a:pt x="0" y="86"/>
                    <a:pt x="49" y="164"/>
                    <a:pt x="124" y="164"/>
                  </a:cubicBezTo>
                  <a:lnTo>
                    <a:pt x="956" y="164"/>
                  </a:lnTo>
                  <a:cubicBezTo>
                    <a:pt x="956" y="164"/>
                    <a:pt x="826" y="28"/>
                    <a:pt x="576" y="0"/>
                  </a:cubicBezTo>
                  <a:lnTo>
                    <a:pt x="41" y="2"/>
                  </a:lnTo>
                  <a:close/>
                </a:path>
              </a:pathLst>
            </a:custGeom>
            <a:solidFill>
              <a:srgbClr val="8AA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0" name="Freeform 73">
              <a:extLst>
                <a:ext uri="{FF2B5EF4-FFF2-40B4-BE49-F238E27FC236}">
                  <a16:creationId xmlns:a16="http://schemas.microsoft.com/office/drawing/2014/main" id="{8C693F6D-5C12-4043-AAD6-5395CF8EE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5950" y="11331575"/>
              <a:ext cx="730250" cy="123825"/>
            </a:xfrm>
            <a:custGeom>
              <a:avLst/>
              <a:gdLst>
                <a:gd name="T0" fmla="*/ 45 w 960"/>
                <a:gd name="T1" fmla="*/ 2 h 164"/>
                <a:gd name="T2" fmla="*/ 30 w 960"/>
                <a:gd name="T3" fmla="*/ 33 h 164"/>
                <a:gd name="T4" fmla="*/ 111 w 960"/>
                <a:gd name="T5" fmla="*/ 164 h 164"/>
                <a:gd name="T6" fmla="*/ 960 w 960"/>
                <a:gd name="T7" fmla="*/ 164 h 164"/>
                <a:gd name="T8" fmla="*/ 580 w 960"/>
                <a:gd name="T9" fmla="*/ 0 h 164"/>
                <a:gd name="T10" fmla="*/ 45 w 960"/>
                <a:gd name="T11" fmla="*/ 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0" h="164">
                  <a:moveTo>
                    <a:pt x="45" y="2"/>
                  </a:moveTo>
                  <a:lnTo>
                    <a:pt x="30" y="33"/>
                  </a:lnTo>
                  <a:cubicBezTo>
                    <a:pt x="0" y="93"/>
                    <a:pt x="44" y="164"/>
                    <a:pt x="111" y="164"/>
                  </a:cubicBezTo>
                  <a:lnTo>
                    <a:pt x="960" y="164"/>
                  </a:lnTo>
                  <a:cubicBezTo>
                    <a:pt x="960" y="164"/>
                    <a:pt x="830" y="28"/>
                    <a:pt x="580" y="0"/>
                  </a:cubicBezTo>
                  <a:lnTo>
                    <a:pt x="45" y="2"/>
                  </a:lnTo>
                  <a:close/>
                </a:path>
              </a:pathLst>
            </a:custGeom>
            <a:solidFill>
              <a:srgbClr val="AAC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1" name="Freeform 74">
              <a:extLst>
                <a:ext uri="{FF2B5EF4-FFF2-40B4-BE49-F238E27FC236}">
                  <a16:creationId xmlns:a16="http://schemas.microsoft.com/office/drawing/2014/main" id="{E5B755B0-DEF5-494E-AC12-43DE6560E8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052300" y="8693150"/>
              <a:ext cx="3824288" cy="5000625"/>
            </a:xfrm>
            <a:custGeom>
              <a:avLst/>
              <a:gdLst>
                <a:gd name="T0" fmla="*/ 3469 w 5025"/>
                <a:gd name="T1" fmla="*/ 2864 h 6570"/>
                <a:gd name="T2" fmla="*/ 2006 w 5025"/>
                <a:gd name="T3" fmla="*/ 2864 h 6570"/>
                <a:gd name="T4" fmla="*/ 2391 w 5025"/>
                <a:gd name="T5" fmla="*/ 2142 h 6570"/>
                <a:gd name="T6" fmla="*/ 3854 w 5025"/>
                <a:gd name="T7" fmla="*/ 2142 h 6570"/>
                <a:gd name="T8" fmla="*/ 3469 w 5025"/>
                <a:gd name="T9" fmla="*/ 2864 h 6570"/>
                <a:gd name="T10" fmla="*/ 3067 w 5025"/>
                <a:gd name="T11" fmla="*/ 3618 h 6570"/>
                <a:gd name="T12" fmla="*/ 1604 w 5025"/>
                <a:gd name="T13" fmla="*/ 3618 h 6570"/>
                <a:gd name="T14" fmla="*/ 1988 w 5025"/>
                <a:gd name="T15" fmla="*/ 2897 h 6570"/>
                <a:gd name="T16" fmla="*/ 3451 w 5025"/>
                <a:gd name="T17" fmla="*/ 2897 h 6570"/>
                <a:gd name="T18" fmla="*/ 3067 w 5025"/>
                <a:gd name="T19" fmla="*/ 3618 h 6570"/>
                <a:gd name="T20" fmla="*/ 2664 w 5025"/>
                <a:gd name="T21" fmla="*/ 4373 h 6570"/>
                <a:gd name="T22" fmla="*/ 1201 w 5025"/>
                <a:gd name="T23" fmla="*/ 4373 h 6570"/>
                <a:gd name="T24" fmla="*/ 1586 w 5025"/>
                <a:gd name="T25" fmla="*/ 3652 h 6570"/>
                <a:gd name="T26" fmla="*/ 3049 w 5025"/>
                <a:gd name="T27" fmla="*/ 3652 h 6570"/>
                <a:gd name="T28" fmla="*/ 2664 w 5025"/>
                <a:gd name="T29" fmla="*/ 4373 h 6570"/>
                <a:gd name="T30" fmla="*/ 2262 w 5025"/>
                <a:gd name="T31" fmla="*/ 5128 h 6570"/>
                <a:gd name="T32" fmla="*/ 799 w 5025"/>
                <a:gd name="T33" fmla="*/ 5128 h 6570"/>
                <a:gd name="T34" fmla="*/ 1184 w 5025"/>
                <a:gd name="T35" fmla="*/ 4406 h 6570"/>
                <a:gd name="T36" fmla="*/ 2647 w 5025"/>
                <a:gd name="T37" fmla="*/ 4406 h 6570"/>
                <a:gd name="T38" fmla="*/ 2262 w 5025"/>
                <a:gd name="T39" fmla="*/ 5128 h 6570"/>
                <a:gd name="T40" fmla="*/ 1860 w 5025"/>
                <a:gd name="T41" fmla="*/ 5882 h 6570"/>
                <a:gd name="T42" fmla="*/ 397 w 5025"/>
                <a:gd name="T43" fmla="*/ 5882 h 6570"/>
                <a:gd name="T44" fmla="*/ 781 w 5025"/>
                <a:gd name="T45" fmla="*/ 5161 h 6570"/>
                <a:gd name="T46" fmla="*/ 2244 w 5025"/>
                <a:gd name="T47" fmla="*/ 5161 h 6570"/>
                <a:gd name="T48" fmla="*/ 1860 w 5025"/>
                <a:gd name="T49" fmla="*/ 5882 h 6570"/>
                <a:gd name="T50" fmla="*/ 4996 w 5025"/>
                <a:gd name="T51" fmla="*/ 0 h 6570"/>
                <a:gd name="T52" fmla="*/ 3871 w 5025"/>
                <a:gd name="T53" fmla="*/ 2109 h 6570"/>
                <a:gd name="T54" fmla="*/ 2409 w 5025"/>
                <a:gd name="T55" fmla="*/ 2108 h 6570"/>
                <a:gd name="T56" fmla="*/ 3524 w 5025"/>
                <a:gd name="T57" fmla="*/ 16 h 6570"/>
                <a:gd name="T58" fmla="*/ 3495 w 5025"/>
                <a:gd name="T59" fmla="*/ 0 h 6570"/>
                <a:gd name="T60" fmla="*/ 0 w 5025"/>
                <a:gd name="T61" fmla="*/ 6554 h 6570"/>
                <a:gd name="T62" fmla="*/ 30 w 5025"/>
                <a:gd name="T63" fmla="*/ 6570 h 6570"/>
                <a:gd name="T64" fmla="*/ 379 w 5025"/>
                <a:gd name="T65" fmla="*/ 5915 h 6570"/>
                <a:gd name="T66" fmla="*/ 1842 w 5025"/>
                <a:gd name="T67" fmla="*/ 5915 h 6570"/>
                <a:gd name="T68" fmla="*/ 1501 w 5025"/>
                <a:gd name="T69" fmla="*/ 6554 h 6570"/>
                <a:gd name="T70" fmla="*/ 1531 w 5025"/>
                <a:gd name="T71" fmla="*/ 6570 h 6570"/>
                <a:gd name="T72" fmla="*/ 5025 w 5025"/>
                <a:gd name="T73" fmla="*/ 16 h 6570"/>
                <a:gd name="T74" fmla="*/ 4996 w 5025"/>
                <a:gd name="T75" fmla="*/ 0 h 6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5" h="6570">
                  <a:moveTo>
                    <a:pt x="3469" y="2864"/>
                  </a:moveTo>
                  <a:lnTo>
                    <a:pt x="2006" y="2864"/>
                  </a:lnTo>
                  <a:lnTo>
                    <a:pt x="2391" y="2142"/>
                  </a:lnTo>
                  <a:lnTo>
                    <a:pt x="3854" y="2142"/>
                  </a:lnTo>
                  <a:lnTo>
                    <a:pt x="3469" y="2864"/>
                  </a:lnTo>
                  <a:close/>
                  <a:moveTo>
                    <a:pt x="3067" y="3618"/>
                  </a:moveTo>
                  <a:lnTo>
                    <a:pt x="1604" y="3618"/>
                  </a:lnTo>
                  <a:lnTo>
                    <a:pt x="1988" y="2897"/>
                  </a:lnTo>
                  <a:lnTo>
                    <a:pt x="3451" y="2897"/>
                  </a:lnTo>
                  <a:lnTo>
                    <a:pt x="3067" y="3618"/>
                  </a:lnTo>
                  <a:close/>
                  <a:moveTo>
                    <a:pt x="2664" y="4373"/>
                  </a:moveTo>
                  <a:lnTo>
                    <a:pt x="1201" y="4373"/>
                  </a:lnTo>
                  <a:lnTo>
                    <a:pt x="1586" y="3652"/>
                  </a:lnTo>
                  <a:lnTo>
                    <a:pt x="3049" y="3652"/>
                  </a:lnTo>
                  <a:lnTo>
                    <a:pt x="2664" y="4373"/>
                  </a:lnTo>
                  <a:close/>
                  <a:moveTo>
                    <a:pt x="2262" y="5128"/>
                  </a:moveTo>
                  <a:lnTo>
                    <a:pt x="799" y="5128"/>
                  </a:lnTo>
                  <a:lnTo>
                    <a:pt x="1184" y="4406"/>
                  </a:lnTo>
                  <a:lnTo>
                    <a:pt x="2647" y="4406"/>
                  </a:lnTo>
                  <a:lnTo>
                    <a:pt x="2262" y="5128"/>
                  </a:lnTo>
                  <a:close/>
                  <a:moveTo>
                    <a:pt x="1860" y="5882"/>
                  </a:moveTo>
                  <a:lnTo>
                    <a:pt x="397" y="5882"/>
                  </a:lnTo>
                  <a:lnTo>
                    <a:pt x="781" y="5161"/>
                  </a:lnTo>
                  <a:lnTo>
                    <a:pt x="2244" y="5161"/>
                  </a:lnTo>
                  <a:lnTo>
                    <a:pt x="1860" y="5882"/>
                  </a:lnTo>
                  <a:close/>
                  <a:moveTo>
                    <a:pt x="4996" y="0"/>
                  </a:moveTo>
                  <a:lnTo>
                    <a:pt x="3871" y="2109"/>
                  </a:lnTo>
                  <a:lnTo>
                    <a:pt x="2409" y="2108"/>
                  </a:lnTo>
                  <a:lnTo>
                    <a:pt x="3524" y="16"/>
                  </a:lnTo>
                  <a:lnTo>
                    <a:pt x="3495" y="0"/>
                  </a:lnTo>
                  <a:lnTo>
                    <a:pt x="0" y="6554"/>
                  </a:lnTo>
                  <a:lnTo>
                    <a:pt x="30" y="6570"/>
                  </a:lnTo>
                  <a:lnTo>
                    <a:pt x="379" y="5915"/>
                  </a:lnTo>
                  <a:lnTo>
                    <a:pt x="1842" y="5915"/>
                  </a:lnTo>
                  <a:lnTo>
                    <a:pt x="1501" y="6554"/>
                  </a:lnTo>
                  <a:lnTo>
                    <a:pt x="1531" y="6570"/>
                  </a:lnTo>
                  <a:lnTo>
                    <a:pt x="5025" y="16"/>
                  </a:lnTo>
                  <a:lnTo>
                    <a:pt x="4996" y="0"/>
                  </a:lnTo>
                  <a:close/>
                </a:path>
              </a:pathLst>
            </a:custGeom>
            <a:solidFill>
              <a:srgbClr val="FB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2313165-ADD5-4E73-A3EE-797E6E3C5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7188" y="10745788"/>
              <a:ext cx="7040564" cy="2935288"/>
            </a:xfrm>
            <a:custGeom>
              <a:avLst/>
              <a:gdLst>
                <a:gd name="connsiteX0" fmla="*/ 5185312 w 7040564"/>
                <a:gd name="connsiteY0" fmla="*/ 0 h 2935288"/>
                <a:gd name="connsiteX1" fmla="*/ 7040564 w 7040564"/>
                <a:gd name="connsiteY1" fmla="*/ 1682198 h 2935288"/>
                <a:gd name="connsiteX2" fmla="*/ 6288414 w 7040564"/>
                <a:gd name="connsiteY2" fmla="*/ 2935288 h 2935288"/>
                <a:gd name="connsiteX3" fmla="*/ 4676776 w 7040564"/>
                <a:gd name="connsiteY3" fmla="*/ 1918817 h 2935288"/>
                <a:gd name="connsiteX4" fmla="*/ 1855250 w 7040564"/>
                <a:gd name="connsiteY4" fmla="*/ 0 h 2935288"/>
                <a:gd name="connsiteX5" fmla="*/ 2363788 w 7040564"/>
                <a:gd name="connsiteY5" fmla="*/ 1918817 h 2935288"/>
                <a:gd name="connsiteX6" fmla="*/ 752149 w 7040564"/>
                <a:gd name="connsiteY6" fmla="*/ 2935288 h 2935288"/>
                <a:gd name="connsiteX7" fmla="*/ 0 w 7040564"/>
                <a:gd name="connsiteY7" fmla="*/ 1682198 h 293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0564" h="2935288">
                  <a:moveTo>
                    <a:pt x="5185312" y="0"/>
                  </a:moveTo>
                  <a:lnTo>
                    <a:pt x="7040564" y="1682198"/>
                  </a:lnTo>
                  <a:lnTo>
                    <a:pt x="6288414" y="2935288"/>
                  </a:lnTo>
                  <a:cubicBezTo>
                    <a:pt x="6288414" y="2935288"/>
                    <a:pt x="5615438" y="1918817"/>
                    <a:pt x="4676776" y="1918817"/>
                  </a:cubicBezTo>
                  <a:close/>
                  <a:moveTo>
                    <a:pt x="1855250" y="0"/>
                  </a:moveTo>
                  <a:lnTo>
                    <a:pt x="2363788" y="1918817"/>
                  </a:lnTo>
                  <a:cubicBezTo>
                    <a:pt x="1425124" y="1918817"/>
                    <a:pt x="752149" y="2935288"/>
                    <a:pt x="752149" y="2935288"/>
                  </a:cubicBezTo>
                  <a:lnTo>
                    <a:pt x="0" y="1682198"/>
                  </a:lnTo>
                  <a:close/>
                </a:path>
              </a:pathLst>
            </a:custGeom>
            <a:solidFill>
              <a:srgbClr val="FF9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2F0ED6BE-D487-45F2-BA27-7279C51F3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4688" y="11577638"/>
              <a:ext cx="6405564" cy="2103438"/>
            </a:xfrm>
            <a:custGeom>
              <a:avLst/>
              <a:gdLst>
                <a:gd name="connsiteX0" fmla="*/ 4647796 w 6405564"/>
                <a:gd name="connsiteY0" fmla="*/ 0 h 2103438"/>
                <a:gd name="connsiteX1" fmla="*/ 6405564 w 6405564"/>
                <a:gd name="connsiteY1" fmla="*/ 1379977 h 2103438"/>
                <a:gd name="connsiteX2" fmla="*/ 5970880 w 6405564"/>
                <a:gd name="connsiteY2" fmla="*/ 2103438 h 2103438"/>
                <a:gd name="connsiteX3" fmla="*/ 4359276 w 6405564"/>
                <a:gd name="connsiteY3" fmla="*/ 1087093 h 2103438"/>
                <a:gd name="connsiteX4" fmla="*/ 1757768 w 6405564"/>
                <a:gd name="connsiteY4" fmla="*/ 0 h 2103438"/>
                <a:gd name="connsiteX5" fmla="*/ 2046288 w 6405564"/>
                <a:gd name="connsiteY5" fmla="*/ 1087093 h 2103438"/>
                <a:gd name="connsiteX6" fmla="*/ 434684 w 6405564"/>
                <a:gd name="connsiteY6" fmla="*/ 2103438 h 2103438"/>
                <a:gd name="connsiteX7" fmla="*/ 0 w 6405564"/>
                <a:gd name="connsiteY7" fmla="*/ 1379977 h 2103438"/>
                <a:gd name="connsiteX8" fmla="*/ 1757768 w 6405564"/>
                <a:gd name="connsiteY8" fmla="*/ 0 h 210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05564" h="2103438">
                  <a:moveTo>
                    <a:pt x="4647796" y="0"/>
                  </a:moveTo>
                  <a:cubicBezTo>
                    <a:pt x="5308576" y="401669"/>
                    <a:pt x="6011988" y="1002651"/>
                    <a:pt x="6405564" y="1379977"/>
                  </a:cubicBezTo>
                  <a:lnTo>
                    <a:pt x="5970880" y="2103438"/>
                  </a:lnTo>
                  <a:cubicBezTo>
                    <a:pt x="5970880" y="2103438"/>
                    <a:pt x="5297918" y="1087093"/>
                    <a:pt x="4359276" y="1087093"/>
                  </a:cubicBezTo>
                  <a:close/>
                  <a:moveTo>
                    <a:pt x="1757768" y="0"/>
                  </a:moveTo>
                  <a:lnTo>
                    <a:pt x="2046288" y="1087093"/>
                  </a:lnTo>
                  <a:cubicBezTo>
                    <a:pt x="1107645" y="1087093"/>
                    <a:pt x="434684" y="2103438"/>
                    <a:pt x="434684" y="2103438"/>
                  </a:cubicBezTo>
                  <a:lnTo>
                    <a:pt x="0" y="1379977"/>
                  </a:lnTo>
                  <a:cubicBezTo>
                    <a:pt x="393575" y="1002651"/>
                    <a:pt x="1096987" y="401669"/>
                    <a:pt x="1757768" y="0"/>
                  </a:cubicBezTo>
                  <a:close/>
                </a:path>
              </a:pathLst>
            </a:custGeom>
            <a:solidFill>
              <a:srgbClr val="F58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4" name="Freeform 79">
              <a:extLst>
                <a:ext uri="{FF2B5EF4-FFF2-40B4-BE49-F238E27FC236}">
                  <a16:creationId xmlns:a16="http://schemas.microsoft.com/office/drawing/2014/main" id="{6CA27061-70C8-4398-9F8B-1592086B7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2438" y="6735762"/>
              <a:ext cx="4316413" cy="6926263"/>
            </a:xfrm>
            <a:custGeom>
              <a:avLst/>
              <a:gdLst>
                <a:gd name="T0" fmla="*/ 2005 w 5672"/>
                <a:gd name="T1" fmla="*/ 9102 h 9102"/>
                <a:gd name="T2" fmla="*/ 755 w 5672"/>
                <a:gd name="T3" fmla="*/ 6050 h 9102"/>
                <a:gd name="T4" fmla="*/ 712 w 5672"/>
                <a:gd name="T5" fmla="*/ 5841 h 9102"/>
                <a:gd name="T6" fmla="*/ 1708 w 5672"/>
                <a:gd name="T7" fmla="*/ 0 h 9102"/>
                <a:gd name="T8" fmla="*/ 3965 w 5672"/>
                <a:gd name="T9" fmla="*/ 0 h 9102"/>
                <a:gd name="T10" fmla="*/ 4960 w 5672"/>
                <a:gd name="T11" fmla="*/ 5841 h 9102"/>
                <a:gd name="T12" fmla="*/ 4918 w 5672"/>
                <a:gd name="T13" fmla="*/ 6050 h 9102"/>
                <a:gd name="T14" fmla="*/ 3667 w 5672"/>
                <a:gd name="T15" fmla="*/ 9102 h 9102"/>
                <a:gd name="T16" fmla="*/ 3343 w 5672"/>
                <a:gd name="T17" fmla="*/ 9102 h 9102"/>
                <a:gd name="T18" fmla="*/ 2875 w 5672"/>
                <a:gd name="T19" fmla="*/ 8906 h 9102"/>
                <a:gd name="T20" fmla="*/ 2417 w 5672"/>
                <a:gd name="T21" fmla="*/ 9102 h 9102"/>
                <a:gd name="T22" fmla="*/ 2005 w 5672"/>
                <a:gd name="T23" fmla="*/ 9102 h 9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72" h="9102">
                  <a:moveTo>
                    <a:pt x="2005" y="9102"/>
                  </a:moveTo>
                  <a:cubicBezTo>
                    <a:pt x="1183" y="8090"/>
                    <a:pt x="834" y="6470"/>
                    <a:pt x="755" y="6050"/>
                  </a:cubicBezTo>
                  <a:cubicBezTo>
                    <a:pt x="741" y="5980"/>
                    <a:pt x="727" y="5911"/>
                    <a:pt x="712" y="5841"/>
                  </a:cubicBezTo>
                  <a:cubicBezTo>
                    <a:pt x="0" y="2561"/>
                    <a:pt x="1708" y="0"/>
                    <a:pt x="1708" y="0"/>
                  </a:cubicBezTo>
                  <a:cubicBezTo>
                    <a:pt x="1708" y="0"/>
                    <a:pt x="3965" y="1"/>
                    <a:pt x="3965" y="0"/>
                  </a:cubicBezTo>
                  <a:cubicBezTo>
                    <a:pt x="3965" y="0"/>
                    <a:pt x="5672" y="2561"/>
                    <a:pt x="4960" y="5841"/>
                  </a:cubicBezTo>
                  <a:cubicBezTo>
                    <a:pt x="4945" y="5911"/>
                    <a:pt x="4931" y="5980"/>
                    <a:pt x="4918" y="6050"/>
                  </a:cubicBezTo>
                  <a:cubicBezTo>
                    <a:pt x="4839" y="6470"/>
                    <a:pt x="4490" y="8091"/>
                    <a:pt x="3667" y="9102"/>
                  </a:cubicBezTo>
                  <a:lnTo>
                    <a:pt x="3343" y="9102"/>
                  </a:lnTo>
                  <a:cubicBezTo>
                    <a:pt x="3343" y="9102"/>
                    <a:pt x="3238" y="8903"/>
                    <a:pt x="2875" y="8906"/>
                  </a:cubicBezTo>
                  <a:cubicBezTo>
                    <a:pt x="2512" y="8909"/>
                    <a:pt x="2417" y="9102"/>
                    <a:pt x="2417" y="9102"/>
                  </a:cubicBezTo>
                  <a:lnTo>
                    <a:pt x="2005" y="9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5" name="Freeform 80">
              <a:extLst>
                <a:ext uri="{FF2B5EF4-FFF2-40B4-BE49-F238E27FC236}">
                  <a16:creationId xmlns:a16="http://schemas.microsoft.com/office/drawing/2014/main" id="{6EEAF411-9220-4A3A-ADCC-6B84A03B1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8150" y="6748463"/>
              <a:ext cx="2843213" cy="6927850"/>
            </a:xfrm>
            <a:custGeom>
              <a:avLst/>
              <a:gdLst>
                <a:gd name="T0" fmla="*/ 2722 w 3737"/>
                <a:gd name="T1" fmla="*/ 5143 h 9103"/>
                <a:gd name="T2" fmla="*/ 2913 w 3737"/>
                <a:gd name="T3" fmla="*/ 1 h 9103"/>
                <a:gd name="T4" fmla="*/ 1707 w 3737"/>
                <a:gd name="T5" fmla="*/ 0 h 9103"/>
                <a:gd name="T6" fmla="*/ 712 w 3737"/>
                <a:gd name="T7" fmla="*/ 5841 h 9103"/>
                <a:gd name="T8" fmla="*/ 754 w 3737"/>
                <a:gd name="T9" fmla="*/ 6051 h 9103"/>
                <a:gd name="T10" fmla="*/ 2005 w 3737"/>
                <a:gd name="T11" fmla="*/ 9102 h 9103"/>
                <a:gd name="T12" fmla="*/ 2417 w 3737"/>
                <a:gd name="T13" fmla="*/ 9103 h 9103"/>
                <a:gd name="T14" fmla="*/ 2875 w 3737"/>
                <a:gd name="T15" fmla="*/ 8906 h 9103"/>
                <a:gd name="T16" fmla="*/ 3342 w 3737"/>
                <a:gd name="T17" fmla="*/ 9102 h 9103"/>
                <a:gd name="T18" fmla="*/ 3667 w 3737"/>
                <a:gd name="T19" fmla="*/ 9102 h 9103"/>
                <a:gd name="T20" fmla="*/ 3737 w 3737"/>
                <a:gd name="T21" fmla="*/ 9014 h 9103"/>
                <a:gd name="T22" fmla="*/ 2722 w 3737"/>
                <a:gd name="T23" fmla="*/ 5143 h 9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37" h="9103">
                  <a:moveTo>
                    <a:pt x="2722" y="5143"/>
                  </a:moveTo>
                  <a:cubicBezTo>
                    <a:pt x="2359" y="2883"/>
                    <a:pt x="2732" y="804"/>
                    <a:pt x="2913" y="1"/>
                  </a:cubicBezTo>
                  <a:cubicBezTo>
                    <a:pt x="2325" y="1"/>
                    <a:pt x="1707" y="0"/>
                    <a:pt x="1707" y="0"/>
                  </a:cubicBezTo>
                  <a:cubicBezTo>
                    <a:pt x="1707" y="0"/>
                    <a:pt x="0" y="2562"/>
                    <a:pt x="712" y="5841"/>
                  </a:cubicBezTo>
                  <a:cubicBezTo>
                    <a:pt x="727" y="5911"/>
                    <a:pt x="741" y="5981"/>
                    <a:pt x="754" y="6051"/>
                  </a:cubicBezTo>
                  <a:cubicBezTo>
                    <a:pt x="833" y="6471"/>
                    <a:pt x="1182" y="8091"/>
                    <a:pt x="2005" y="9102"/>
                  </a:cubicBezTo>
                  <a:lnTo>
                    <a:pt x="2417" y="9103"/>
                  </a:lnTo>
                  <a:cubicBezTo>
                    <a:pt x="2417" y="9103"/>
                    <a:pt x="2512" y="8910"/>
                    <a:pt x="2875" y="8906"/>
                  </a:cubicBezTo>
                  <a:cubicBezTo>
                    <a:pt x="3238" y="8903"/>
                    <a:pt x="3342" y="9102"/>
                    <a:pt x="3342" y="9102"/>
                  </a:cubicBezTo>
                  <a:lnTo>
                    <a:pt x="3667" y="9102"/>
                  </a:lnTo>
                  <a:cubicBezTo>
                    <a:pt x="3690" y="9073"/>
                    <a:pt x="3714" y="9044"/>
                    <a:pt x="3737" y="9014"/>
                  </a:cubicBezTo>
                  <a:cubicBezTo>
                    <a:pt x="3451" y="8283"/>
                    <a:pt x="3013" y="6962"/>
                    <a:pt x="2722" y="5143"/>
                  </a:cubicBezTo>
                  <a:close/>
                </a:path>
              </a:pathLst>
            </a:custGeom>
            <a:solidFill>
              <a:srgbClr val="E3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6" name="Freeform 81">
              <a:extLst>
                <a:ext uri="{FF2B5EF4-FFF2-40B4-BE49-F238E27FC236}">
                  <a16:creationId xmlns:a16="http://schemas.microsoft.com/office/drawing/2014/main" id="{43B52A2A-1E50-4971-87A4-B6CAECAAA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7188" y="12911138"/>
              <a:ext cx="1944688" cy="763588"/>
            </a:xfrm>
            <a:custGeom>
              <a:avLst/>
              <a:gdLst>
                <a:gd name="T0" fmla="*/ 1360 w 2555"/>
                <a:gd name="T1" fmla="*/ 16 h 1003"/>
                <a:gd name="T2" fmla="*/ 0 w 2555"/>
                <a:gd name="T3" fmla="*/ 328 h 1003"/>
                <a:gd name="T4" fmla="*/ 443 w 2555"/>
                <a:gd name="T5" fmla="*/ 1003 h 1003"/>
                <a:gd name="T6" fmla="*/ 855 w 2555"/>
                <a:gd name="T7" fmla="*/ 1003 h 1003"/>
                <a:gd name="T8" fmla="*/ 1313 w 2555"/>
                <a:gd name="T9" fmla="*/ 807 h 1003"/>
                <a:gd name="T10" fmla="*/ 1780 w 2555"/>
                <a:gd name="T11" fmla="*/ 1003 h 1003"/>
                <a:gd name="T12" fmla="*/ 2105 w 2555"/>
                <a:gd name="T13" fmla="*/ 1003 h 1003"/>
                <a:gd name="T14" fmla="*/ 2555 w 2555"/>
                <a:gd name="T15" fmla="*/ 316 h 1003"/>
                <a:gd name="T16" fmla="*/ 1360 w 2555"/>
                <a:gd name="T17" fmla="*/ 16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5" h="1003">
                  <a:moveTo>
                    <a:pt x="1360" y="16"/>
                  </a:moveTo>
                  <a:cubicBezTo>
                    <a:pt x="732" y="0"/>
                    <a:pt x="251" y="199"/>
                    <a:pt x="0" y="328"/>
                  </a:cubicBezTo>
                  <a:cubicBezTo>
                    <a:pt x="129" y="568"/>
                    <a:pt x="276" y="798"/>
                    <a:pt x="443" y="1003"/>
                  </a:cubicBezTo>
                  <a:lnTo>
                    <a:pt x="855" y="1003"/>
                  </a:lnTo>
                  <a:cubicBezTo>
                    <a:pt x="855" y="1003"/>
                    <a:pt x="950" y="810"/>
                    <a:pt x="1313" y="807"/>
                  </a:cubicBezTo>
                  <a:cubicBezTo>
                    <a:pt x="1676" y="804"/>
                    <a:pt x="1780" y="1003"/>
                    <a:pt x="1780" y="1003"/>
                  </a:cubicBezTo>
                  <a:lnTo>
                    <a:pt x="2105" y="1003"/>
                  </a:lnTo>
                  <a:cubicBezTo>
                    <a:pt x="2275" y="795"/>
                    <a:pt x="2424" y="561"/>
                    <a:pt x="2555" y="316"/>
                  </a:cubicBezTo>
                  <a:cubicBezTo>
                    <a:pt x="2311" y="194"/>
                    <a:pt x="1896" y="29"/>
                    <a:pt x="1360" y="16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7" name="Freeform 82">
              <a:extLst>
                <a:ext uri="{FF2B5EF4-FFF2-40B4-BE49-F238E27FC236}">
                  <a16:creationId xmlns:a16="http://schemas.microsoft.com/office/drawing/2014/main" id="{D9E00289-40A1-495B-8167-BC666BA94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7188" y="12911138"/>
              <a:ext cx="1654175" cy="763588"/>
            </a:xfrm>
            <a:custGeom>
              <a:avLst/>
              <a:gdLst>
                <a:gd name="T0" fmla="*/ 2175 w 2175"/>
                <a:gd name="T1" fmla="*/ 914 h 1003"/>
                <a:gd name="T2" fmla="*/ 1878 w 2175"/>
                <a:gd name="T3" fmla="*/ 78 h 1003"/>
                <a:gd name="T4" fmla="*/ 1360 w 2175"/>
                <a:gd name="T5" fmla="*/ 16 h 1003"/>
                <a:gd name="T6" fmla="*/ 0 w 2175"/>
                <a:gd name="T7" fmla="*/ 328 h 1003"/>
                <a:gd name="T8" fmla="*/ 0 w 2175"/>
                <a:gd name="T9" fmla="*/ 328 h 1003"/>
                <a:gd name="T10" fmla="*/ 45 w 2175"/>
                <a:gd name="T11" fmla="*/ 410 h 1003"/>
                <a:gd name="T12" fmla="*/ 52 w 2175"/>
                <a:gd name="T13" fmla="*/ 423 h 1003"/>
                <a:gd name="T14" fmla="*/ 98 w 2175"/>
                <a:gd name="T15" fmla="*/ 501 h 1003"/>
                <a:gd name="T16" fmla="*/ 105 w 2175"/>
                <a:gd name="T17" fmla="*/ 514 h 1003"/>
                <a:gd name="T18" fmla="*/ 150 w 2175"/>
                <a:gd name="T19" fmla="*/ 588 h 1003"/>
                <a:gd name="T20" fmla="*/ 154 w 2175"/>
                <a:gd name="T21" fmla="*/ 595 h 1003"/>
                <a:gd name="T22" fmla="*/ 203 w 2175"/>
                <a:gd name="T23" fmla="*/ 671 h 1003"/>
                <a:gd name="T24" fmla="*/ 212 w 2175"/>
                <a:gd name="T25" fmla="*/ 686 h 1003"/>
                <a:gd name="T26" fmla="*/ 262 w 2175"/>
                <a:gd name="T27" fmla="*/ 760 h 1003"/>
                <a:gd name="T28" fmla="*/ 268 w 2175"/>
                <a:gd name="T29" fmla="*/ 769 h 1003"/>
                <a:gd name="T30" fmla="*/ 316 w 2175"/>
                <a:gd name="T31" fmla="*/ 836 h 1003"/>
                <a:gd name="T32" fmla="*/ 325 w 2175"/>
                <a:gd name="T33" fmla="*/ 849 h 1003"/>
                <a:gd name="T34" fmla="*/ 377 w 2175"/>
                <a:gd name="T35" fmla="*/ 919 h 1003"/>
                <a:gd name="T36" fmla="*/ 388 w 2175"/>
                <a:gd name="T37" fmla="*/ 933 h 1003"/>
                <a:gd name="T38" fmla="*/ 443 w 2175"/>
                <a:gd name="T39" fmla="*/ 1003 h 1003"/>
                <a:gd name="T40" fmla="*/ 855 w 2175"/>
                <a:gd name="T41" fmla="*/ 1003 h 1003"/>
                <a:gd name="T42" fmla="*/ 1313 w 2175"/>
                <a:gd name="T43" fmla="*/ 807 h 1003"/>
                <a:gd name="T44" fmla="*/ 1780 w 2175"/>
                <a:gd name="T45" fmla="*/ 1003 h 1003"/>
                <a:gd name="T46" fmla="*/ 2105 w 2175"/>
                <a:gd name="T47" fmla="*/ 1003 h 1003"/>
                <a:gd name="T48" fmla="*/ 2173 w 2175"/>
                <a:gd name="T49" fmla="*/ 917 h 1003"/>
                <a:gd name="T50" fmla="*/ 2175 w 2175"/>
                <a:gd name="T51" fmla="*/ 914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75" h="1003">
                  <a:moveTo>
                    <a:pt x="2175" y="914"/>
                  </a:moveTo>
                  <a:cubicBezTo>
                    <a:pt x="2087" y="690"/>
                    <a:pt x="1986" y="410"/>
                    <a:pt x="1878" y="78"/>
                  </a:cubicBezTo>
                  <a:cubicBezTo>
                    <a:pt x="1722" y="44"/>
                    <a:pt x="1548" y="21"/>
                    <a:pt x="1360" y="16"/>
                  </a:cubicBezTo>
                  <a:cubicBezTo>
                    <a:pt x="732" y="0"/>
                    <a:pt x="251" y="199"/>
                    <a:pt x="0" y="328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15" y="356"/>
                    <a:pt x="30" y="383"/>
                    <a:pt x="45" y="410"/>
                  </a:cubicBezTo>
                  <a:cubicBezTo>
                    <a:pt x="47" y="414"/>
                    <a:pt x="50" y="419"/>
                    <a:pt x="52" y="423"/>
                  </a:cubicBezTo>
                  <a:cubicBezTo>
                    <a:pt x="67" y="449"/>
                    <a:pt x="82" y="476"/>
                    <a:pt x="98" y="501"/>
                  </a:cubicBezTo>
                  <a:cubicBezTo>
                    <a:pt x="100" y="506"/>
                    <a:pt x="103" y="510"/>
                    <a:pt x="105" y="514"/>
                  </a:cubicBezTo>
                  <a:cubicBezTo>
                    <a:pt x="120" y="539"/>
                    <a:pt x="135" y="564"/>
                    <a:pt x="150" y="588"/>
                  </a:cubicBezTo>
                  <a:cubicBezTo>
                    <a:pt x="152" y="591"/>
                    <a:pt x="153" y="593"/>
                    <a:pt x="154" y="595"/>
                  </a:cubicBezTo>
                  <a:cubicBezTo>
                    <a:pt x="170" y="620"/>
                    <a:pt x="186" y="646"/>
                    <a:pt x="203" y="671"/>
                  </a:cubicBezTo>
                  <a:cubicBezTo>
                    <a:pt x="206" y="676"/>
                    <a:pt x="209" y="681"/>
                    <a:pt x="212" y="686"/>
                  </a:cubicBezTo>
                  <a:cubicBezTo>
                    <a:pt x="229" y="711"/>
                    <a:pt x="245" y="736"/>
                    <a:pt x="262" y="760"/>
                  </a:cubicBezTo>
                  <a:cubicBezTo>
                    <a:pt x="264" y="763"/>
                    <a:pt x="266" y="766"/>
                    <a:pt x="268" y="769"/>
                  </a:cubicBezTo>
                  <a:cubicBezTo>
                    <a:pt x="284" y="792"/>
                    <a:pt x="300" y="814"/>
                    <a:pt x="316" y="836"/>
                  </a:cubicBezTo>
                  <a:cubicBezTo>
                    <a:pt x="319" y="841"/>
                    <a:pt x="322" y="845"/>
                    <a:pt x="325" y="849"/>
                  </a:cubicBezTo>
                  <a:cubicBezTo>
                    <a:pt x="342" y="872"/>
                    <a:pt x="359" y="896"/>
                    <a:pt x="377" y="919"/>
                  </a:cubicBezTo>
                  <a:cubicBezTo>
                    <a:pt x="381" y="923"/>
                    <a:pt x="384" y="928"/>
                    <a:pt x="388" y="933"/>
                  </a:cubicBezTo>
                  <a:cubicBezTo>
                    <a:pt x="406" y="956"/>
                    <a:pt x="424" y="980"/>
                    <a:pt x="443" y="1003"/>
                  </a:cubicBezTo>
                  <a:lnTo>
                    <a:pt x="855" y="1003"/>
                  </a:lnTo>
                  <a:cubicBezTo>
                    <a:pt x="855" y="1003"/>
                    <a:pt x="950" y="810"/>
                    <a:pt x="1313" y="807"/>
                  </a:cubicBezTo>
                  <a:cubicBezTo>
                    <a:pt x="1676" y="804"/>
                    <a:pt x="1780" y="1003"/>
                    <a:pt x="1780" y="1003"/>
                  </a:cubicBezTo>
                  <a:lnTo>
                    <a:pt x="2105" y="1003"/>
                  </a:lnTo>
                  <a:cubicBezTo>
                    <a:pt x="2128" y="975"/>
                    <a:pt x="2151" y="946"/>
                    <a:pt x="2173" y="917"/>
                  </a:cubicBezTo>
                  <a:cubicBezTo>
                    <a:pt x="2174" y="916"/>
                    <a:pt x="2174" y="915"/>
                    <a:pt x="2175" y="914"/>
                  </a:cubicBezTo>
                  <a:close/>
                </a:path>
              </a:pathLst>
            </a:custGeom>
            <a:solidFill>
              <a:srgbClr val="1B2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8" name="Freeform 83">
              <a:extLst>
                <a:ext uri="{FF2B5EF4-FFF2-40B4-BE49-F238E27FC236}">
                  <a16:creationId xmlns:a16="http://schemas.microsoft.com/office/drawing/2014/main" id="{C6141F43-0D06-42CB-8A4E-B8E933C04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9838" y="11968163"/>
              <a:ext cx="225425" cy="1720850"/>
            </a:xfrm>
            <a:custGeom>
              <a:avLst/>
              <a:gdLst>
                <a:gd name="T0" fmla="*/ 148 w 296"/>
                <a:gd name="T1" fmla="*/ 2261 h 2261"/>
                <a:gd name="T2" fmla="*/ 148 w 296"/>
                <a:gd name="T3" fmla="*/ 2261 h 2261"/>
                <a:gd name="T4" fmla="*/ 0 w 296"/>
                <a:gd name="T5" fmla="*/ 2113 h 2261"/>
                <a:gd name="T6" fmla="*/ 0 w 296"/>
                <a:gd name="T7" fmla="*/ 148 h 2261"/>
                <a:gd name="T8" fmla="*/ 148 w 296"/>
                <a:gd name="T9" fmla="*/ 0 h 2261"/>
                <a:gd name="T10" fmla="*/ 296 w 296"/>
                <a:gd name="T11" fmla="*/ 148 h 2261"/>
                <a:gd name="T12" fmla="*/ 296 w 296"/>
                <a:gd name="T13" fmla="*/ 2113 h 2261"/>
                <a:gd name="T14" fmla="*/ 148 w 296"/>
                <a:gd name="T15" fmla="*/ 2261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6" h="2261">
                  <a:moveTo>
                    <a:pt x="148" y="2261"/>
                  </a:moveTo>
                  <a:lnTo>
                    <a:pt x="148" y="2261"/>
                  </a:lnTo>
                  <a:cubicBezTo>
                    <a:pt x="66" y="2261"/>
                    <a:pt x="0" y="2195"/>
                    <a:pt x="0" y="2113"/>
                  </a:cubicBezTo>
                  <a:lnTo>
                    <a:pt x="0" y="148"/>
                  </a:ln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lnTo>
                    <a:pt x="296" y="2113"/>
                  </a:lnTo>
                  <a:cubicBezTo>
                    <a:pt x="296" y="2195"/>
                    <a:pt x="230" y="2261"/>
                    <a:pt x="148" y="2261"/>
                  </a:cubicBezTo>
                  <a:close/>
                </a:path>
              </a:pathLst>
            </a:custGeom>
            <a:solidFill>
              <a:srgbClr val="F58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9" name="Freeform 84">
              <a:extLst>
                <a:ext uri="{FF2B5EF4-FFF2-40B4-BE49-F238E27FC236}">
                  <a16:creationId xmlns:a16="http://schemas.microsoft.com/office/drawing/2014/main" id="{4F732582-5D8A-4716-9590-3F3D4110D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25" y="11968163"/>
              <a:ext cx="211138" cy="303213"/>
            </a:xfrm>
            <a:custGeom>
              <a:avLst/>
              <a:gdLst>
                <a:gd name="T0" fmla="*/ 0 w 277"/>
                <a:gd name="T1" fmla="*/ 75 h 397"/>
                <a:gd name="T2" fmla="*/ 104 w 277"/>
                <a:gd name="T3" fmla="*/ 253 h 397"/>
                <a:gd name="T4" fmla="*/ 277 w 277"/>
                <a:gd name="T5" fmla="*/ 397 h 397"/>
                <a:gd name="T6" fmla="*/ 277 w 277"/>
                <a:gd name="T7" fmla="*/ 148 h 397"/>
                <a:gd name="T8" fmla="*/ 129 w 277"/>
                <a:gd name="T9" fmla="*/ 0 h 397"/>
                <a:gd name="T10" fmla="*/ 0 w 277"/>
                <a:gd name="T11" fmla="*/ 75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7" h="397">
                  <a:moveTo>
                    <a:pt x="0" y="75"/>
                  </a:moveTo>
                  <a:cubicBezTo>
                    <a:pt x="24" y="144"/>
                    <a:pt x="66" y="210"/>
                    <a:pt x="104" y="253"/>
                  </a:cubicBezTo>
                  <a:cubicBezTo>
                    <a:pt x="154" y="309"/>
                    <a:pt x="214" y="355"/>
                    <a:pt x="277" y="397"/>
                  </a:cubicBezTo>
                  <a:lnTo>
                    <a:pt x="277" y="148"/>
                  </a:lnTo>
                  <a:cubicBezTo>
                    <a:pt x="277" y="66"/>
                    <a:pt x="211" y="0"/>
                    <a:pt x="129" y="0"/>
                  </a:cubicBezTo>
                  <a:cubicBezTo>
                    <a:pt x="74" y="0"/>
                    <a:pt x="26" y="30"/>
                    <a:pt x="0" y="75"/>
                  </a:cubicBezTo>
                  <a:close/>
                </a:path>
              </a:pathLst>
            </a:custGeom>
            <a:solidFill>
              <a:srgbClr val="FF9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CE3A3C36-F3B9-4018-AA99-862A1EEC2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46499" y="10666413"/>
              <a:ext cx="239714" cy="812800"/>
            </a:xfrm>
            <a:custGeom>
              <a:avLst/>
              <a:gdLst>
                <a:gd name="connsiteX0" fmla="*/ 119857 w 239714"/>
                <a:gd name="connsiteY0" fmla="*/ 571500 h 812800"/>
                <a:gd name="connsiteX1" fmla="*/ 239714 w 239714"/>
                <a:gd name="connsiteY1" fmla="*/ 692150 h 812800"/>
                <a:gd name="connsiteX2" fmla="*/ 119857 w 239714"/>
                <a:gd name="connsiteY2" fmla="*/ 812800 h 812800"/>
                <a:gd name="connsiteX3" fmla="*/ 0 w 239714"/>
                <a:gd name="connsiteY3" fmla="*/ 692150 h 812800"/>
                <a:gd name="connsiteX4" fmla="*/ 119857 w 239714"/>
                <a:gd name="connsiteY4" fmla="*/ 571500 h 812800"/>
                <a:gd name="connsiteX5" fmla="*/ 119857 w 239714"/>
                <a:gd name="connsiteY5" fmla="*/ 0 h 812800"/>
                <a:gd name="connsiteX6" fmla="*/ 239714 w 239714"/>
                <a:gd name="connsiteY6" fmla="*/ 120650 h 812800"/>
                <a:gd name="connsiteX7" fmla="*/ 119857 w 239714"/>
                <a:gd name="connsiteY7" fmla="*/ 241300 h 812800"/>
                <a:gd name="connsiteX8" fmla="*/ 0 w 239714"/>
                <a:gd name="connsiteY8" fmla="*/ 120650 h 812800"/>
                <a:gd name="connsiteX9" fmla="*/ 119857 w 239714"/>
                <a:gd name="connsiteY9" fmla="*/ 0 h 81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9714" h="812800">
                  <a:moveTo>
                    <a:pt x="119857" y="571500"/>
                  </a:moveTo>
                  <a:cubicBezTo>
                    <a:pt x="186052" y="571500"/>
                    <a:pt x="239714" y="625517"/>
                    <a:pt x="239714" y="692150"/>
                  </a:cubicBezTo>
                  <a:cubicBezTo>
                    <a:pt x="239714" y="758783"/>
                    <a:pt x="186052" y="812800"/>
                    <a:pt x="119857" y="812800"/>
                  </a:cubicBezTo>
                  <a:cubicBezTo>
                    <a:pt x="53662" y="812800"/>
                    <a:pt x="0" y="758783"/>
                    <a:pt x="0" y="692150"/>
                  </a:cubicBezTo>
                  <a:cubicBezTo>
                    <a:pt x="0" y="625517"/>
                    <a:pt x="53662" y="571500"/>
                    <a:pt x="119857" y="571500"/>
                  </a:cubicBezTo>
                  <a:close/>
                  <a:moveTo>
                    <a:pt x="119857" y="0"/>
                  </a:moveTo>
                  <a:cubicBezTo>
                    <a:pt x="186052" y="0"/>
                    <a:pt x="239714" y="54017"/>
                    <a:pt x="239714" y="120650"/>
                  </a:cubicBezTo>
                  <a:cubicBezTo>
                    <a:pt x="239714" y="187283"/>
                    <a:pt x="186052" y="241300"/>
                    <a:pt x="119857" y="241300"/>
                  </a:cubicBezTo>
                  <a:cubicBezTo>
                    <a:pt x="53662" y="241300"/>
                    <a:pt x="0" y="187283"/>
                    <a:pt x="0" y="120650"/>
                  </a:cubicBezTo>
                  <a:cubicBezTo>
                    <a:pt x="0" y="54017"/>
                    <a:pt x="53662" y="0"/>
                    <a:pt x="119857" y="0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21C7F948-14D3-4F95-9F3C-1BB83E479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6500" y="10698162"/>
              <a:ext cx="180975" cy="781050"/>
            </a:xfrm>
            <a:custGeom>
              <a:avLst/>
              <a:gdLst>
                <a:gd name="connsiteX0" fmla="*/ 120143 w 180975"/>
                <a:gd name="connsiteY0" fmla="*/ 539750 h 781050"/>
                <a:gd name="connsiteX1" fmla="*/ 136111 w 180975"/>
                <a:gd name="connsiteY1" fmla="*/ 540514 h 781050"/>
                <a:gd name="connsiteX2" fmla="*/ 180975 w 180975"/>
                <a:gd name="connsiteY2" fmla="*/ 764251 h 781050"/>
                <a:gd name="connsiteX3" fmla="*/ 120143 w 180975"/>
                <a:gd name="connsiteY3" fmla="*/ 781050 h 781050"/>
                <a:gd name="connsiteX4" fmla="*/ 0 w 180975"/>
                <a:gd name="connsiteY4" fmla="*/ 660400 h 781050"/>
                <a:gd name="connsiteX5" fmla="*/ 120143 w 180975"/>
                <a:gd name="connsiteY5" fmla="*/ 539750 h 781050"/>
                <a:gd name="connsiteX6" fmla="*/ 38351 w 180975"/>
                <a:gd name="connsiteY6" fmla="*/ 0 h 781050"/>
                <a:gd name="connsiteX7" fmla="*/ 71438 w 180975"/>
                <a:gd name="connsiteY7" fmla="*/ 200025 h 781050"/>
                <a:gd name="connsiteX8" fmla="*/ 0 w 180975"/>
                <a:gd name="connsiteY8" fmla="*/ 88985 h 781050"/>
                <a:gd name="connsiteX9" fmla="*/ 38351 w 180975"/>
                <a:gd name="connsiteY9" fmla="*/ 0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975" h="781050">
                  <a:moveTo>
                    <a:pt x="120143" y="539750"/>
                  </a:moveTo>
                  <a:cubicBezTo>
                    <a:pt x="125466" y="539750"/>
                    <a:pt x="130789" y="539750"/>
                    <a:pt x="136111" y="540514"/>
                  </a:cubicBezTo>
                  <a:cubicBezTo>
                    <a:pt x="150559" y="616874"/>
                    <a:pt x="165767" y="690944"/>
                    <a:pt x="180975" y="764251"/>
                  </a:cubicBezTo>
                  <a:cubicBezTo>
                    <a:pt x="163486" y="774941"/>
                    <a:pt x="142195" y="781050"/>
                    <a:pt x="120143" y="781050"/>
                  </a:cubicBezTo>
                  <a:cubicBezTo>
                    <a:pt x="53988" y="781050"/>
                    <a:pt x="0" y="726834"/>
                    <a:pt x="0" y="660400"/>
                  </a:cubicBezTo>
                  <a:cubicBezTo>
                    <a:pt x="0" y="593203"/>
                    <a:pt x="53988" y="539750"/>
                    <a:pt x="120143" y="539750"/>
                  </a:cubicBezTo>
                  <a:close/>
                  <a:moveTo>
                    <a:pt x="38351" y="0"/>
                  </a:moveTo>
                  <a:cubicBezTo>
                    <a:pt x="49631" y="67689"/>
                    <a:pt x="60158" y="133857"/>
                    <a:pt x="71438" y="200025"/>
                  </a:cubicBezTo>
                  <a:cubicBezTo>
                    <a:pt x="29327" y="181011"/>
                    <a:pt x="0" y="138420"/>
                    <a:pt x="0" y="88985"/>
                  </a:cubicBezTo>
                  <a:cubicBezTo>
                    <a:pt x="0" y="53999"/>
                    <a:pt x="15040" y="22056"/>
                    <a:pt x="38351" y="0"/>
                  </a:cubicBezTo>
                  <a:close/>
                </a:path>
              </a:pathLst>
            </a:custGeom>
            <a:solidFill>
              <a:srgbClr val="1B2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2" name="Freeform 89">
              <a:extLst>
                <a:ext uri="{FF2B5EF4-FFF2-40B4-BE49-F238E27FC236}">
                  <a16:creationId xmlns:a16="http://schemas.microsoft.com/office/drawing/2014/main" id="{5B753EFD-3BBA-40A8-A4E6-EEB4392AA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5388" y="6748463"/>
              <a:ext cx="2801938" cy="1166813"/>
            </a:xfrm>
            <a:custGeom>
              <a:avLst/>
              <a:gdLst>
                <a:gd name="T0" fmla="*/ 3682 w 3682"/>
                <a:gd name="T1" fmla="*/ 1534 h 1534"/>
                <a:gd name="T2" fmla="*/ 2969 w 3682"/>
                <a:gd name="T3" fmla="*/ 0 h 1534"/>
                <a:gd name="T4" fmla="*/ 713 w 3682"/>
                <a:gd name="T5" fmla="*/ 0 h 1534"/>
                <a:gd name="T6" fmla="*/ 0 w 3682"/>
                <a:gd name="T7" fmla="*/ 1534 h 1534"/>
                <a:gd name="T8" fmla="*/ 3682 w 3682"/>
                <a:gd name="T9" fmla="*/ 1534 h 1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82" h="1534">
                  <a:moveTo>
                    <a:pt x="3682" y="1534"/>
                  </a:moveTo>
                  <a:cubicBezTo>
                    <a:pt x="3354" y="577"/>
                    <a:pt x="2969" y="0"/>
                    <a:pt x="2969" y="0"/>
                  </a:cubicBezTo>
                  <a:cubicBezTo>
                    <a:pt x="2969" y="1"/>
                    <a:pt x="713" y="0"/>
                    <a:pt x="713" y="0"/>
                  </a:cubicBezTo>
                  <a:cubicBezTo>
                    <a:pt x="713" y="0"/>
                    <a:pt x="328" y="577"/>
                    <a:pt x="0" y="1534"/>
                  </a:cubicBezTo>
                  <a:lnTo>
                    <a:pt x="3682" y="1534"/>
                  </a:ln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3" name="Freeform 90">
              <a:extLst>
                <a:ext uri="{FF2B5EF4-FFF2-40B4-BE49-F238E27FC236}">
                  <a16:creationId xmlns:a16="http://schemas.microsoft.com/office/drawing/2014/main" id="{E1529DD6-1F83-4938-BF5C-B72AD71F5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5388" y="6748463"/>
              <a:ext cx="1460500" cy="1166813"/>
            </a:xfrm>
            <a:custGeom>
              <a:avLst/>
              <a:gdLst>
                <a:gd name="T0" fmla="*/ 176 w 1919"/>
                <a:gd name="T1" fmla="*/ 1065 h 1534"/>
                <a:gd name="T2" fmla="*/ 145 w 1919"/>
                <a:gd name="T3" fmla="*/ 1142 h 1534"/>
                <a:gd name="T4" fmla="*/ 142 w 1919"/>
                <a:gd name="T5" fmla="*/ 1149 h 1534"/>
                <a:gd name="T6" fmla="*/ 113 w 1919"/>
                <a:gd name="T7" fmla="*/ 1225 h 1534"/>
                <a:gd name="T8" fmla="*/ 109 w 1919"/>
                <a:gd name="T9" fmla="*/ 1235 h 1534"/>
                <a:gd name="T10" fmla="*/ 80 w 1919"/>
                <a:gd name="T11" fmla="*/ 1311 h 1534"/>
                <a:gd name="T12" fmla="*/ 76 w 1919"/>
                <a:gd name="T13" fmla="*/ 1323 h 1534"/>
                <a:gd name="T14" fmla="*/ 48 w 1919"/>
                <a:gd name="T15" fmla="*/ 1399 h 1534"/>
                <a:gd name="T16" fmla="*/ 43 w 1919"/>
                <a:gd name="T17" fmla="*/ 1412 h 1534"/>
                <a:gd name="T18" fmla="*/ 15 w 1919"/>
                <a:gd name="T19" fmla="*/ 1491 h 1534"/>
                <a:gd name="T20" fmla="*/ 11 w 1919"/>
                <a:gd name="T21" fmla="*/ 1504 h 1534"/>
                <a:gd name="T22" fmla="*/ 0 w 1919"/>
                <a:gd name="T23" fmla="*/ 1534 h 1534"/>
                <a:gd name="T24" fmla="*/ 1666 w 1919"/>
                <a:gd name="T25" fmla="*/ 1534 h 1534"/>
                <a:gd name="T26" fmla="*/ 1919 w 1919"/>
                <a:gd name="T27" fmla="*/ 0 h 1534"/>
                <a:gd name="T28" fmla="*/ 1865 w 1919"/>
                <a:gd name="T29" fmla="*/ 0 h 1534"/>
                <a:gd name="T30" fmla="*/ 1863 w 1919"/>
                <a:gd name="T31" fmla="*/ 0 h 1534"/>
                <a:gd name="T32" fmla="*/ 1254 w 1919"/>
                <a:gd name="T33" fmla="*/ 0 h 1534"/>
                <a:gd name="T34" fmla="*/ 1211 w 1919"/>
                <a:gd name="T35" fmla="*/ 0 h 1534"/>
                <a:gd name="T36" fmla="*/ 851 w 1919"/>
                <a:gd name="T37" fmla="*/ 0 h 1534"/>
                <a:gd name="T38" fmla="*/ 829 w 1919"/>
                <a:gd name="T39" fmla="*/ 0 h 1534"/>
                <a:gd name="T40" fmla="*/ 751 w 1919"/>
                <a:gd name="T41" fmla="*/ 0 h 1534"/>
                <a:gd name="T42" fmla="*/ 736 w 1919"/>
                <a:gd name="T43" fmla="*/ 0 h 1534"/>
                <a:gd name="T44" fmla="*/ 718 w 1919"/>
                <a:gd name="T45" fmla="*/ 0 h 1534"/>
                <a:gd name="T46" fmla="*/ 713 w 1919"/>
                <a:gd name="T47" fmla="*/ 0 h 1534"/>
                <a:gd name="T48" fmla="*/ 178 w 1919"/>
                <a:gd name="T49" fmla="*/ 1061 h 1534"/>
                <a:gd name="T50" fmla="*/ 176 w 1919"/>
                <a:gd name="T51" fmla="*/ 1065 h 1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19" h="1534">
                  <a:moveTo>
                    <a:pt x="176" y="1065"/>
                  </a:moveTo>
                  <a:cubicBezTo>
                    <a:pt x="166" y="1090"/>
                    <a:pt x="156" y="1116"/>
                    <a:pt x="145" y="1142"/>
                  </a:cubicBezTo>
                  <a:cubicBezTo>
                    <a:pt x="144" y="1144"/>
                    <a:pt x="143" y="1147"/>
                    <a:pt x="142" y="1149"/>
                  </a:cubicBezTo>
                  <a:cubicBezTo>
                    <a:pt x="132" y="1174"/>
                    <a:pt x="123" y="1199"/>
                    <a:pt x="113" y="1225"/>
                  </a:cubicBezTo>
                  <a:cubicBezTo>
                    <a:pt x="111" y="1228"/>
                    <a:pt x="110" y="1232"/>
                    <a:pt x="109" y="1235"/>
                  </a:cubicBezTo>
                  <a:cubicBezTo>
                    <a:pt x="99" y="1260"/>
                    <a:pt x="90" y="1285"/>
                    <a:pt x="80" y="1311"/>
                  </a:cubicBezTo>
                  <a:cubicBezTo>
                    <a:pt x="79" y="1315"/>
                    <a:pt x="77" y="1319"/>
                    <a:pt x="76" y="1323"/>
                  </a:cubicBezTo>
                  <a:cubicBezTo>
                    <a:pt x="66" y="1348"/>
                    <a:pt x="57" y="1374"/>
                    <a:pt x="48" y="1399"/>
                  </a:cubicBezTo>
                  <a:cubicBezTo>
                    <a:pt x="46" y="1404"/>
                    <a:pt x="44" y="1408"/>
                    <a:pt x="43" y="1412"/>
                  </a:cubicBezTo>
                  <a:cubicBezTo>
                    <a:pt x="34" y="1438"/>
                    <a:pt x="24" y="1465"/>
                    <a:pt x="15" y="1491"/>
                  </a:cubicBezTo>
                  <a:cubicBezTo>
                    <a:pt x="13" y="1495"/>
                    <a:pt x="12" y="1499"/>
                    <a:pt x="11" y="1504"/>
                  </a:cubicBezTo>
                  <a:cubicBezTo>
                    <a:pt x="7" y="1514"/>
                    <a:pt x="4" y="1524"/>
                    <a:pt x="0" y="1534"/>
                  </a:cubicBezTo>
                  <a:lnTo>
                    <a:pt x="1666" y="1534"/>
                  </a:lnTo>
                  <a:cubicBezTo>
                    <a:pt x="1740" y="862"/>
                    <a:pt x="1845" y="326"/>
                    <a:pt x="1919" y="0"/>
                  </a:cubicBezTo>
                  <a:cubicBezTo>
                    <a:pt x="1901" y="0"/>
                    <a:pt x="1883" y="0"/>
                    <a:pt x="1865" y="0"/>
                  </a:cubicBezTo>
                  <a:lnTo>
                    <a:pt x="1863" y="0"/>
                  </a:lnTo>
                  <a:cubicBezTo>
                    <a:pt x="1651" y="0"/>
                    <a:pt x="1438" y="0"/>
                    <a:pt x="1254" y="0"/>
                  </a:cubicBezTo>
                  <a:lnTo>
                    <a:pt x="1211" y="0"/>
                  </a:lnTo>
                  <a:cubicBezTo>
                    <a:pt x="1065" y="0"/>
                    <a:pt x="939" y="0"/>
                    <a:pt x="851" y="0"/>
                  </a:cubicBezTo>
                  <a:lnTo>
                    <a:pt x="829" y="0"/>
                  </a:lnTo>
                  <a:cubicBezTo>
                    <a:pt x="797" y="0"/>
                    <a:pt x="771" y="0"/>
                    <a:pt x="751" y="0"/>
                  </a:cubicBezTo>
                  <a:cubicBezTo>
                    <a:pt x="745" y="0"/>
                    <a:pt x="740" y="0"/>
                    <a:pt x="736" y="0"/>
                  </a:cubicBezTo>
                  <a:lnTo>
                    <a:pt x="718" y="0"/>
                  </a:lnTo>
                  <a:lnTo>
                    <a:pt x="713" y="0"/>
                  </a:lnTo>
                  <a:cubicBezTo>
                    <a:pt x="713" y="0"/>
                    <a:pt x="453" y="391"/>
                    <a:pt x="178" y="1061"/>
                  </a:cubicBezTo>
                  <a:cubicBezTo>
                    <a:pt x="177" y="1063"/>
                    <a:pt x="177" y="1064"/>
                    <a:pt x="176" y="1065"/>
                  </a:cubicBezTo>
                  <a:close/>
                </a:path>
              </a:pathLst>
            </a:custGeom>
            <a:solidFill>
              <a:srgbClr val="1B2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4" name="Oval 91">
              <a:extLst>
                <a:ext uri="{FF2B5EF4-FFF2-40B4-BE49-F238E27FC236}">
                  <a16:creationId xmlns:a16="http://schemas.microsoft.com/office/drawing/2014/main" id="{41AE6620-101F-4007-BB24-8D5602E3E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8450" y="8288338"/>
              <a:ext cx="2047875" cy="2047875"/>
            </a:xfrm>
            <a:prstGeom prst="ellipse">
              <a:avLst/>
            </a:prstGeom>
            <a:solidFill>
              <a:srgbClr val="AAC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5" name="Freeform 92">
              <a:extLst>
                <a:ext uri="{FF2B5EF4-FFF2-40B4-BE49-F238E27FC236}">
                  <a16:creationId xmlns:a16="http://schemas.microsoft.com/office/drawing/2014/main" id="{FE514678-DDF5-4008-B634-15FAEBEAE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8450" y="8288338"/>
              <a:ext cx="1173163" cy="2047875"/>
            </a:xfrm>
            <a:custGeom>
              <a:avLst/>
              <a:gdLst>
                <a:gd name="T0" fmla="*/ 391 w 1541"/>
                <a:gd name="T1" fmla="*/ 1346 h 2691"/>
                <a:gd name="T2" fmla="*/ 1541 w 1541"/>
                <a:gd name="T3" fmla="*/ 15 h 2691"/>
                <a:gd name="T4" fmla="*/ 1345 w 1541"/>
                <a:gd name="T5" fmla="*/ 0 h 2691"/>
                <a:gd name="T6" fmla="*/ 0 w 1541"/>
                <a:gd name="T7" fmla="*/ 1346 h 2691"/>
                <a:gd name="T8" fmla="*/ 1345 w 1541"/>
                <a:gd name="T9" fmla="*/ 2691 h 2691"/>
                <a:gd name="T10" fmla="*/ 1541 w 1541"/>
                <a:gd name="T11" fmla="*/ 2677 h 2691"/>
                <a:gd name="T12" fmla="*/ 391 w 1541"/>
                <a:gd name="T13" fmla="*/ 1346 h 2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1" h="2691">
                  <a:moveTo>
                    <a:pt x="391" y="1346"/>
                  </a:moveTo>
                  <a:cubicBezTo>
                    <a:pt x="391" y="669"/>
                    <a:pt x="891" y="110"/>
                    <a:pt x="1541" y="15"/>
                  </a:cubicBezTo>
                  <a:cubicBezTo>
                    <a:pt x="1477" y="5"/>
                    <a:pt x="1412" y="0"/>
                    <a:pt x="1345" y="0"/>
                  </a:cubicBezTo>
                  <a:cubicBezTo>
                    <a:pt x="602" y="0"/>
                    <a:pt x="0" y="603"/>
                    <a:pt x="0" y="1346"/>
                  </a:cubicBezTo>
                  <a:cubicBezTo>
                    <a:pt x="0" y="2089"/>
                    <a:pt x="602" y="2691"/>
                    <a:pt x="1345" y="2691"/>
                  </a:cubicBezTo>
                  <a:cubicBezTo>
                    <a:pt x="1412" y="2691"/>
                    <a:pt x="1477" y="2686"/>
                    <a:pt x="1541" y="2677"/>
                  </a:cubicBezTo>
                  <a:cubicBezTo>
                    <a:pt x="891" y="2582"/>
                    <a:pt x="391" y="2022"/>
                    <a:pt x="391" y="1346"/>
                  </a:cubicBezTo>
                  <a:close/>
                </a:path>
              </a:pathLst>
            </a:custGeom>
            <a:solidFill>
              <a:srgbClr val="8AA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6" name="Oval 93">
              <a:extLst>
                <a:ext uri="{FF2B5EF4-FFF2-40B4-BE49-F238E27FC236}">
                  <a16:creationId xmlns:a16="http://schemas.microsoft.com/office/drawing/2014/main" id="{D8332F14-5754-46B1-9D1D-18C6A4137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08075" y="8307388"/>
              <a:ext cx="1738313" cy="2022475"/>
            </a:xfrm>
            <a:prstGeom prst="ellipse">
              <a:avLst/>
            </a:prstGeom>
            <a:solidFill>
              <a:srgbClr val="F9F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7" name="Freeform 94">
              <a:extLst>
                <a:ext uri="{FF2B5EF4-FFF2-40B4-BE49-F238E27FC236}">
                  <a16:creationId xmlns:a16="http://schemas.microsoft.com/office/drawing/2014/main" id="{29576DE4-4B4E-4481-B276-10F9CCF67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6488" y="8307388"/>
              <a:ext cx="993775" cy="2022475"/>
            </a:xfrm>
            <a:custGeom>
              <a:avLst/>
              <a:gdLst>
                <a:gd name="T0" fmla="*/ 328 w 1306"/>
                <a:gd name="T1" fmla="*/ 1329 h 2659"/>
                <a:gd name="T2" fmla="*/ 1306 w 1306"/>
                <a:gd name="T3" fmla="*/ 14 h 2659"/>
                <a:gd name="T4" fmla="*/ 1142 w 1306"/>
                <a:gd name="T5" fmla="*/ 0 h 2659"/>
                <a:gd name="T6" fmla="*/ 0 w 1306"/>
                <a:gd name="T7" fmla="*/ 1329 h 2659"/>
                <a:gd name="T8" fmla="*/ 1142 w 1306"/>
                <a:gd name="T9" fmla="*/ 2659 h 2659"/>
                <a:gd name="T10" fmla="*/ 1306 w 1306"/>
                <a:gd name="T11" fmla="*/ 2645 h 2659"/>
                <a:gd name="T12" fmla="*/ 328 w 1306"/>
                <a:gd name="T13" fmla="*/ 1329 h 2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6" h="2659">
                  <a:moveTo>
                    <a:pt x="328" y="1329"/>
                  </a:moveTo>
                  <a:cubicBezTo>
                    <a:pt x="328" y="660"/>
                    <a:pt x="753" y="107"/>
                    <a:pt x="1306" y="14"/>
                  </a:cubicBezTo>
                  <a:cubicBezTo>
                    <a:pt x="1252" y="5"/>
                    <a:pt x="1197" y="0"/>
                    <a:pt x="1142" y="0"/>
                  </a:cubicBezTo>
                  <a:cubicBezTo>
                    <a:pt x="511" y="0"/>
                    <a:pt x="0" y="595"/>
                    <a:pt x="0" y="1329"/>
                  </a:cubicBezTo>
                  <a:cubicBezTo>
                    <a:pt x="0" y="2063"/>
                    <a:pt x="511" y="2659"/>
                    <a:pt x="1142" y="2659"/>
                  </a:cubicBezTo>
                  <a:cubicBezTo>
                    <a:pt x="1197" y="2659"/>
                    <a:pt x="1252" y="2654"/>
                    <a:pt x="1306" y="2645"/>
                  </a:cubicBezTo>
                  <a:cubicBezTo>
                    <a:pt x="753" y="2552"/>
                    <a:pt x="328" y="1999"/>
                    <a:pt x="328" y="1329"/>
                  </a:cubicBezTo>
                  <a:close/>
                </a:path>
              </a:pathLst>
            </a:custGeom>
            <a:solidFill>
              <a:srgbClr val="1B2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8" name="Freeform 95">
              <a:extLst>
                <a:ext uri="{FF2B5EF4-FFF2-40B4-BE49-F238E27FC236}">
                  <a16:creationId xmlns:a16="http://schemas.microsoft.com/office/drawing/2014/main" id="{B36D03BD-B1F4-448C-A94E-69E32B272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5900" y="9166225"/>
              <a:ext cx="142875" cy="365125"/>
            </a:xfrm>
            <a:custGeom>
              <a:avLst/>
              <a:gdLst>
                <a:gd name="T0" fmla="*/ 106 w 188"/>
                <a:gd name="T1" fmla="*/ 479 h 479"/>
                <a:gd name="T2" fmla="*/ 83 w 188"/>
                <a:gd name="T3" fmla="*/ 479 h 479"/>
                <a:gd name="T4" fmla="*/ 0 w 188"/>
                <a:gd name="T5" fmla="*/ 396 h 479"/>
                <a:gd name="T6" fmla="*/ 0 w 188"/>
                <a:gd name="T7" fmla="*/ 83 h 479"/>
                <a:gd name="T8" fmla="*/ 83 w 188"/>
                <a:gd name="T9" fmla="*/ 0 h 479"/>
                <a:gd name="T10" fmla="*/ 106 w 188"/>
                <a:gd name="T11" fmla="*/ 0 h 479"/>
                <a:gd name="T12" fmla="*/ 188 w 188"/>
                <a:gd name="T13" fmla="*/ 82 h 479"/>
                <a:gd name="T14" fmla="*/ 188 w 188"/>
                <a:gd name="T15" fmla="*/ 397 h 479"/>
                <a:gd name="T16" fmla="*/ 106 w 188"/>
                <a:gd name="T17" fmla="*/ 479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479">
                  <a:moveTo>
                    <a:pt x="106" y="479"/>
                  </a:moveTo>
                  <a:lnTo>
                    <a:pt x="83" y="479"/>
                  </a:lnTo>
                  <a:cubicBezTo>
                    <a:pt x="37" y="479"/>
                    <a:pt x="0" y="442"/>
                    <a:pt x="0" y="396"/>
                  </a:cubicBezTo>
                  <a:lnTo>
                    <a:pt x="0" y="83"/>
                  </a:lnTo>
                  <a:cubicBezTo>
                    <a:pt x="0" y="37"/>
                    <a:pt x="37" y="0"/>
                    <a:pt x="83" y="0"/>
                  </a:cubicBezTo>
                  <a:lnTo>
                    <a:pt x="106" y="0"/>
                  </a:lnTo>
                  <a:cubicBezTo>
                    <a:pt x="151" y="0"/>
                    <a:pt x="188" y="37"/>
                    <a:pt x="188" y="82"/>
                  </a:cubicBezTo>
                  <a:lnTo>
                    <a:pt x="188" y="397"/>
                  </a:lnTo>
                  <a:cubicBezTo>
                    <a:pt x="188" y="442"/>
                    <a:pt x="151" y="479"/>
                    <a:pt x="106" y="479"/>
                  </a:cubicBezTo>
                  <a:close/>
                </a:path>
              </a:pathLst>
            </a:custGeom>
            <a:solidFill>
              <a:srgbClr val="1B2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A5CFF036-93B5-45CF-AA8D-459E86826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9712" y="9213850"/>
              <a:ext cx="30164" cy="269876"/>
            </a:xfrm>
            <a:custGeom>
              <a:avLst/>
              <a:gdLst>
                <a:gd name="connsiteX0" fmla="*/ 15082 w 30164"/>
                <a:gd name="connsiteY0" fmla="*/ 230188 h 269876"/>
                <a:gd name="connsiteX1" fmla="*/ 30164 w 30164"/>
                <a:gd name="connsiteY1" fmla="*/ 250032 h 269876"/>
                <a:gd name="connsiteX2" fmla="*/ 15082 w 30164"/>
                <a:gd name="connsiteY2" fmla="*/ 269876 h 269876"/>
                <a:gd name="connsiteX3" fmla="*/ 0 w 30164"/>
                <a:gd name="connsiteY3" fmla="*/ 250032 h 269876"/>
                <a:gd name="connsiteX4" fmla="*/ 15082 w 30164"/>
                <a:gd name="connsiteY4" fmla="*/ 230188 h 269876"/>
                <a:gd name="connsiteX5" fmla="*/ 15082 w 30164"/>
                <a:gd name="connsiteY5" fmla="*/ 0 h 269876"/>
                <a:gd name="connsiteX6" fmla="*/ 30164 w 30164"/>
                <a:gd name="connsiteY6" fmla="*/ 19050 h 269876"/>
                <a:gd name="connsiteX7" fmla="*/ 15082 w 30164"/>
                <a:gd name="connsiteY7" fmla="*/ 38100 h 269876"/>
                <a:gd name="connsiteX8" fmla="*/ 0 w 30164"/>
                <a:gd name="connsiteY8" fmla="*/ 19050 h 269876"/>
                <a:gd name="connsiteX9" fmla="*/ 15082 w 30164"/>
                <a:gd name="connsiteY9" fmla="*/ 0 h 269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164" h="269876">
                  <a:moveTo>
                    <a:pt x="15082" y="230188"/>
                  </a:moveTo>
                  <a:cubicBezTo>
                    <a:pt x="23412" y="230188"/>
                    <a:pt x="30164" y="239072"/>
                    <a:pt x="30164" y="250032"/>
                  </a:cubicBezTo>
                  <a:cubicBezTo>
                    <a:pt x="30164" y="260992"/>
                    <a:pt x="23412" y="269876"/>
                    <a:pt x="15082" y="269876"/>
                  </a:cubicBezTo>
                  <a:cubicBezTo>
                    <a:pt x="6752" y="269876"/>
                    <a:pt x="0" y="260992"/>
                    <a:pt x="0" y="250032"/>
                  </a:cubicBezTo>
                  <a:cubicBezTo>
                    <a:pt x="0" y="239072"/>
                    <a:pt x="6752" y="230188"/>
                    <a:pt x="15082" y="230188"/>
                  </a:cubicBezTo>
                  <a:close/>
                  <a:moveTo>
                    <a:pt x="15082" y="0"/>
                  </a:moveTo>
                  <a:cubicBezTo>
                    <a:pt x="23412" y="0"/>
                    <a:pt x="30164" y="8529"/>
                    <a:pt x="30164" y="19050"/>
                  </a:cubicBezTo>
                  <a:cubicBezTo>
                    <a:pt x="30164" y="29571"/>
                    <a:pt x="23412" y="38100"/>
                    <a:pt x="15082" y="38100"/>
                  </a:cubicBezTo>
                  <a:cubicBezTo>
                    <a:pt x="6752" y="38100"/>
                    <a:pt x="0" y="29571"/>
                    <a:pt x="0" y="19050"/>
                  </a:cubicBezTo>
                  <a:cubicBezTo>
                    <a:pt x="0" y="8529"/>
                    <a:pt x="6752" y="0"/>
                    <a:pt x="15082" y="0"/>
                  </a:cubicBezTo>
                  <a:close/>
                </a:path>
              </a:pathLst>
            </a:custGeom>
            <a:solidFill>
              <a:srgbClr val="F9F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0" name="Freeform 98">
              <a:extLst>
                <a:ext uri="{FF2B5EF4-FFF2-40B4-BE49-F238E27FC236}">
                  <a16:creationId xmlns:a16="http://schemas.microsoft.com/office/drawing/2014/main" id="{1AF3C55C-6CF4-4A52-9806-E53384243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8375" y="7402513"/>
              <a:ext cx="1509713" cy="1593850"/>
            </a:xfrm>
            <a:custGeom>
              <a:avLst/>
              <a:gdLst>
                <a:gd name="T0" fmla="*/ 58 w 1984"/>
                <a:gd name="T1" fmla="*/ 2094 h 2094"/>
                <a:gd name="T2" fmla="*/ 2 w 1984"/>
                <a:gd name="T3" fmla="*/ 1151 h 2094"/>
                <a:gd name="T4" fmla="*/ 100 w 1984"/>
                <a:gd name="T5" fmla="*/ 0 h 2094"/>
                <a:gd name="T6" fmla="*/ 1171 w 1984"/>
                <a:gd name="T7" fmla="*/ 414 h 2094"/>
                <a:gd name="T8" fmla="*/ 1984 w 1984"/>
                <a:gd name="T9" fmla="*/ 919 h 2094"/>
                <a:gd name="T10" fmla="*/ 58 w 1984"/>
                <a:gd name="T11" fmla="*/ 2094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4" h="2094">
                  <a:moveTo>
                    <a:pt x="58" y="2094"/>
                  </a:moveTo>
                  <a:cubicBezTo>
                    <a:pt x="23" y="1815"/>
                    <a:pt x="0" y="1498"/>
                    <a:pt x="2" y="1151"/>
                  </a:cubicBezTo>
                  <a:cubicBezTo>
                    <a:pt x="5" y="717"/>
                    <a:pt x="45" y="330"/>
                    <a:pt x="100" y="0"/>
                  </a:cubicBezTo>
                  <a:cubicBezTo>
                    <a:pt x="406" y="84"/>
                    <a:pt x="775" y="213"/>
                    <a:pt x="1171" y="414"/>
                  </a:cubicBezTo>
                  <a:cubicBezTo>
                    <a:pt x="1494" y="579"/>
                    <a:pt x="1764" y="755"/>
                    <a:pt x="1984" y="919"/>
                  </a:cubicBezTo>
                  <a:cubicBezTo>
                    <a:pt x="700" y="1701"/>
                    <a:pt x="57" y="2093"/>
                    <a:pt x="58" y="2094"/>
                  </a:cubicBezTo>
                  <a:close/>
                </a:path>
              </a:pathLst>
            </a:custGeom>
            <a:solidFill>
              <a:srgbClr val="FF9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1" name="Line 99">
              <a:extLst>
                <a:ext uri="{FF2B5EF4-FFF2-40B4-BE49-F238E27FC236}">
                  <a16:creationId xmlns:a16="http://schemas.microsoft.com/office/drawing/2014/main" id="{F5B1A074-A75C-48FA-A3FC-78FBFBB5FD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981238" y="89963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2" name="Freeform 100">
              <a:extLst>
                <a:ext uri="{FF2B5EF4-FFF2-40B4-BE49-F238E27FC236}">
                  <a16:creationId xmlns:a16="http://schemas.microsoft.com/office/drawing/2014/main" id="{D5C6C840-E73E-4619-A395-EFAE7A8E4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8375" y="7402513"/>
              <a:ext cx="828675" cy="1593850"/>
            </a:xfrm>
            <a:custGeom>
              <a:avLst/>
              <a:gdLst>
                <a:gd name="T0" fmla="*/ 1089 w 1089"/>
                <a:gd name="T1" fmla="*/ 1464 h 2094"/>
                <a:gd name="T2" fmla="*/ 890 w 1089"/>
                <a:gd name="T3" fmla="*/ 281 h 2094"/>
                <a:gd name="T4" fmla="*/ 100 w 1089"/>
                <a:gd name="T5" fmla="*/ 0 h 2094"/>
                <a:gd name="T6" fmla="*/ 2 w 1089"/>
                <a:gd name="T7" fmla="*/ 1151 h 2094"/>
                <a:gd name="T8" fmla="*/ 58 w 1089"/>
                <a:gd name="T9" fmla="*/ 2094 h 2094"/>
                <a:gd name="T10" fmla="*/ 1089 w 1089"/>
                <a:gd name="T11" fmla="*/ 1464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9" h="2094">
                  <a:moveTo>
                    <a:pt x="1089" y="1464"/>
                  </a:moveTo>
                  <a:cubicBezTo>
                    <a:pt x="978" y="1079"/>
                    <a:pt x="912" y="681"/>
                    <a:pt x="890" y="281"/>
                  </a:cubicBezTo>
                  <a:cubicBezTo>
                    <a:pt x="601" y="153"/>
                    <a:pt x="332" y="64"/>
                    <a:pt x="100" y="0"/>
                  </a:cubicBezTo>
                  <a:cubicBezTo>
                    <a:pt x="45" y="330"/>
                    <a:pt x="5" y="717"/>
                    <a:pt x="2" y="1151"/>
                  </a:cubicBezTo>
                  <a:cubicBezTo>
                    <a:pt x="0" y="1498"/>
                    <a:pt x="23" y="1815"/>
                    <a:pt x="58" y="2094"/>
                  </a:cubicBezTo>
                  <a:cubicBezTo>
                    <a:pt x="57" y="2093"/>
                    <a:pt x="402" y="1883"/>
                    <a:pt x="1089" y="1464"/>
                  </a:cubicBezTo>
                  <a:close/>
                </a:path>
              </a:pathLst>
            </a:custGeom>
            <a:solidFill>
              <a:srgbClr val="F58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3486F4D4-7201-4AD8-8D3B-31DAAF50C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5659" y="7586832"/>
              <a:ext cx="542508" cy="295790"/>
            </a:xfrm>
            <a:custGeom>
              <a:avLst/>
              <a:gdLst>
                <a:gd name="connsiteX0" fmla="*/ 493107 w 542508"/>
                <a:gd name="connsiteY0" fmla="*/ 225525 h 295790"/>
                <a:gd name="connsiteX1" fmla="*/ 539810 w 542508"/>
                <a:gd name="connsiteY1" fmla="*/ 258694 h 295790"/>
                <a:gd name="connsiteX2" fmla="*/ 540571 w 542508"/>
                <a:gd name="connsiteY2" fmla="*/ 280044 h 295790"/>
                <a:gd name="connsiteX3" fmla="*/ 525352 w 542508"/>
                <a:gd name="connsiteY3" fmla="*/ 293769 h 295790"/>
                <a:gd name="connsiteX4" fmla="*/ 475890 w 542508"/>
                <a:gd name="connsiteY4" fmla="*/ 277757 h 295790"/>
                <a:gd name="connsiteX5" fmla="*/ 462954 w 542508"/>
                <a:gd name="connsiteY5" fmla="*/ 254119 h 295790"/>
                <a:gd name="connsiteX6" fmla="*/ 493107 w 542508"/>
                <a:gd name="connsiteY6" fmla="*/ 225525 h 295790"/>
                <a:gd name="connsiteX7" fmla="*/ 110558 w 542508"/>
                <a:gd name="connsiteY7" fmla="*/ 2312 h 295790"/>
                <a:gd name="connsiteX8" fmla="*/ 167018 w 542508"/>
                <a:gd name="connsiteY8" fmla="*/ 15655 h 295790"/>
                <a:gd name="connsiteX9" fmla="*/ 338108 w 542508"/>
                <a:gd name="connsiteY9" fmla="*/ 125455 h 295790"/>
                <a:gd name="connsiteX10" fmla="*/ 345712 w 542508"/>
                <a:gd name="connsiteY10" fmla="*/ 175018 h 295790"/>
                <a:gd name="connsiteX11" fmla="*/ 268911 w 542508"/>
                <a:gd name="connsiteY11" fmla="*/ 167393 h 295790"/>
                <a:gd name="connsiteX12" fmla="*/ 75770 w 542508"/>
                <a:gd name="connsiteY12" fmla="*/ 136893 h 295790"/>
                <a:gd name="connsiteX13" fmla="*/ 59802 w 542508"/>
                <a:gd name="connsiteY13" fmla="*/ 130793 h 295790"/>
                <a:gd name="connsiteX14" fmla="*/ 11896 w 542508"/>
                <a:gd name="connsiteY14" fmla="*/ 95718 h 295790"/>
                <a:gd name="connsiteX15" fmla="*/ 4292 w 542508"/>
                <a:gd name="connsiteY15" fmla="*/ 38530 h 295790"/>
                <a:gd name="connsiteX16" fmla="*/ 52958 w 542508"/>
                <a:gd name="connsiteY16" fmla="*/ 2693 h 295790"/>
                <a:gd name="connsiteX17" fmla="*/ 110558 w 542508"/>
                <a:gd name="connsiteY17" fmla="*/ 2312 h 29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2508" h="295790">
                  <a:moveTo>
                    <a:pt x="493107" y="225525"/>
                  </a:moveTo>
                  <a:cubicBezTo>
                    <a:pt x="512416" y="229147"/>
                    <a:pt x="534484" y="243063"/>
                    <a:pt x="539810" y="258694"/>
                  </a:cubicBezTo>
                  <a:cubicBezTo>
                    <a:pt x="542854" y="265557"/>
                    <a:pt x="543615" y="273182"/>
                    <a:pt x="540571" y="280044"/>
                  </a:cubicBezTo>
                  <a:cubicBezTo>
                    <a:pt x="538288" y="286144"/>
                    <a:pt x="532201" y="291482"/>
                    <a:pt x="525352" y="293769"/>
                  </a:cubicBezTo>
                  <a:cubicBezTo>
                    <a:pt x="507850" y="299869"/>
                    <a:pt x="488066" y="291482"/>
                    <a:pt x="475890" y="277757"/>
                  </a:cubicBezTo>
                  <a:cubicBezTo>
                    <a:pt x="469803" y="270894"/>
                    <a:pt x="464476" y="263269"/>
                    <a:pt x="462954" y="254119"/>
                  </a:cubicBezTo>
                  <a:cubicBezTo>
                    <a:pt x="457247" y="228575"/>
                    <a:pt x="473798" y="221903"/>
                    <a:pt x="493107" y="225525"/>
                  </a:cubicBezTo>
                  <a:close/>
                  <a:moveTo>
                    <a:pt x="110558" y="2312"/>
                  </a:moveTo>
                  <a:cubicBezTo>
                    <a:pt x="130138" y="5171"/>
                    <a:pt x="149529" y="10318"/>
                    <a:pt x="167018" y="15655"/>
                  </a:cubicBezTo>
                  <a:cubicBezTo>
                    <a:pt x="229371" y="36243"/>
                    <a:pt x="296286" y="74368"/>
                    <a:pt x="338108" y="125455"/>
                  </a:cubicBezTo>
                  <a:cubicBezTo>
                    <a:pt x="347232" y="136130"/>
                    <a:pt x="357878" y="162818"/>
                    <a:pt x="345712" y="175018"/>
                  </a:cubicBezTo>
                  <a:cubicBezTo>
                    <a:pt x="331264" y="188743"/>
                    <a:pt x="286400" y="169680"/>
                    <a:pt x="268911" y="167393"/>
                  </a:cubicBezTo>
                  <a:cubicBezTo>
                    <a:pt x="204277" y="157480"/>
                    <a:pt x="138123" y="155955"/>
                    <a:pt x="75770" y="136893"/>
                  </a:cubicBezTo>
                  <a:cubicBezTo>
                    <a:pt x="70447" y="134605"/>
                    <a:pt x="65124" y="133080"/>
                    <a:pt x="59802" y="130793"/>
                  </a:cubicBezTo>
                  <a:cubicBezTo>
                    <a:pt x="40792" y="123930"/>
                    <a:pt x="23302" y="112493"/>
                    <a:pt x="11896" y="95718"/>
                  </a:cubicBezTo>
                  <a:cubicBezTo>
                    <a:pt x="490" y="78943"/>
                    <a:pt x="-4072" y="56830"/>
                    <a:pt x="4292" y="38530"/>
                  </a:cubicBezTo>
                  <a:cubicBezTo>
                    <a:pt x="12657" y="19468"/>
                    <a:pt x="32427" y="7268"/>
                    <a:pt x="52958" y="2693"/>
                  </a:cubicBezTo>
                  <a:cubicBezTo>
                    <a:pt x="71208" y="-1120"/>
                    <a:pt x="90978" y="-548"/>
                    <a:pt x="110558" y="2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4" name="Freeform 103">
              <a:extLst>
                <a:ext uri="{FF2B5EF4-FFF2-40B4-BE49-F238E27FC236}">
                  <a16:creationId xmlns:a16="http://schemas.microsoft.com/office/drawing/2014/main" id="{DA6EB633-BC66-4145-854D-06944138F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8838" y="7693025"/>
              <a:ext cx="144463" cy="252413"/>
            </a:xfrm>
            <a:custGeom>
              <a:avLst/>
              <a:gdLst>
                <a:gd name="T0" fmla="*/ 0 w 191"/>
                <a:gd name="T1" fmla="*/ 332 h 332"/>
                <a:gd name="T2" fmla="*/ 165 w 191"/>
                <a:gd name="T3" fmla="*/ 271 h 332"/>
                <a:gd name="T4" fmla="*/ 191 w 191"/>
                <a:gd name="T5" fmla="*/ 0 h 332"/>
                <a:gd name="T6" fmla="*/ 0 w 191"/>
                <a:gd name="T7" fmla="*/ 33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332">
                  <a:moveTo>
                    <a:pt x="0" y="332"/>
                  </a:moveTo>
                  <a:lnTo>
                    <a:pt x="165" y="271"/>
                  </a:lnTo>
                  <a:lnTo>
                    <a:pt x="191" y="0"/>
                  </a:lnTo>
                  <a:cubicBezTo>
                    <a:pt x="67" y="69"/>
                    <a:pt x="0" y="328"/>
                    <a:pt x="0" y="332"/>
                  </a:cubicBezTo>
                  <a:close/>
                </a:path>
              </a:pathLst>
            </a:custGeom>
            <a:solidFill>
              <a:srgbClr val="FDA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CAC03C0-E957-45AD-A28C-674BCF72D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8838" y="6694487"/>
              <a:ext cx="1680950" cy="1498600"/>
            </a:xfrm>
            <a:custGeom>
              <a:avLst/>
              <a:gdLst>
                <a:gd name="connsiteX0" fmla="*/ 326610 w 1680950"/>
                <a:gd name="connsiteY0" fmla="*/ 1120598 h 1498600"/>
                <a:gd name="connsiteX1" fmla="*/ 408346 w 1680950"/>
                <a:gd name="connsiteY1" fmla="*/ 1155412 h 1498600"/>
                <a:gd name="connsiteX2" fmla="*/ 107020 w 1680950"/>
                <a:gd name="connsiteY2" fmla="*/ 1498600 h 1498600"/>
                <a:gd name="connsiteX3" fmla="*/ 0 w 1680950"/>
                <a:gd name="connsiteY3" fmla="*/ 1249009 h 1498600"/>
                <a:gd name="connsiteX4" fmla="*/ 326610 w 1680950"/>
                <a:gd name="connsiteY4" fmla="*/ 1120598 h 1498600"/>
                <a:gd name="connsiteX5" fmla="*/ 1220836 w 1680950"/>
                <a:gd name="connsiteY5" fmla="*/ 0 h 1498600"/>
                <a:gd name="connsiteX6" fmla="*/ 1561851 w 1680950"/>
                <a:gd name="connsiteY6" fmla="*/ 0 h 1498600"/>
                <a:gd name="connsiteX7" fmla="*/ 1680597 w 1680950"/>
                <a:gd name="connsiteY7" fmla="*/ 126120 h 1498600"/>
                <a:gd name="connsiteX8" fmla="*/ 1680597 w 1680950"/>
                <a:gd name="connsiteY8" fmla="*/ 127640 h 1498600"/>
                <a:gd name="connsiteX9" fmla="*/ 1651671 w 1680950"/>
                <a:gd name="connsiteY9" fmla="*/ 226408 h 1498600"/>
                <a:gd name="connsiteX10" fmla="*/ 1500955 w 1680950"/>
                <a:gd name="connsiteY10" fmla="*/ 296306 h 1498600"/>
                <a:gd name="connsiteX11" fmla="*/ 1323597 w 1680950"/>
                <a:gd name="connsiteY11" fmla="*/ 104847 h 1498600"/>
                <a:gd name="connsiteX12" fmla="*/ 1242150 w 1680950"/>
                <a:gd name="connsiteY12" fmla="*/ 104847 h 1498600"/>
                <a:gd name="connsiteX13" fmla="*/ 1155374 w 1680950"/>
                <a:gd name="connsiteY13" fmla="*/ 76736 h 1498600"/>
                <a:gd name="connsiteX14" fmla="*/ 1151568 w 1680950"/>
                <a:gd name="connsiteY14" fmla="*/ 45585 h 1498600"/>
                <a:gd name="connsiteX15" fmla="*/ 1166792 w 1680950"/>
                <a:gd name="connsiteY15" fmla="*/ 21273 h 1498600"/>
                <a:gd name="connsiteX16" fmla="*/ 1220836 w 1680950"/>
                <a:gd name="connsiteY16" fmla="*/ 0 h 149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0950" h="1498600">
                  <a:moveTo>
                    <a:pt x="326610" y="1120598"/>
                  </a:moveTo>
                  <a:cubicBezTo>
                    <a:pt x="366885" y="1117317"/>
                    <a:pt x="397720" y="1126115"/>
                    <a:pt x="408346" y="1155412"/>
                  </a:cubicBezTo>
                  <a:cubicBezTo>
                    <a:pt x="450850" y="1273359"/>
                    <a:pt x="251231" y="1424788"/>
                    <a:pt x="107020" y="1498600"/>
                  </a:cubicBezTo>
                  <a:lnTo>
                    <a:pt x="0" y="1249009"/>
                  </a:lnTo>
                  <a:cubicBezTo>
                    <a:pt x="0" y="1249009"/>
                    <a:pt x="205786" y="1130443"/>
                    <a:pt x="326610" y="1120598"/>
                  </a:cubicBezTo>
                  <a:close/>
                  <a:moveTo>
                    <a:pt x="1220836" y="0"/>
                  </a:moveTo>
                  <a:lnTo>
                    <a:pt x="1561851" y="0"/>
                  </a:lnTo>
                  <a:cubicBezTo>
                    <a:pt x="1630358" y="0"/>
                    <a:pt x="1685925" y="57742"/>
                    <a:pt x="1680597" y="126120"/>
                  </a:cubicBezTo>
                  <a:cubicBezTo>
                    <a:pt x="1680597" y="126880"/>
                    <a:pt x="1680597" y="126880"/>
                    <a:pt x="1680597" y="127640"/>
                  </a:cubicBezTo>
                  <a:cubicBezTo>
                    <a:pt x="1677552" y="161829"/>
                    <a:pt x="1669179" y="196018"/>
                    <a:pt x="1651671" y="226408"/>
                  </a:cubicBezTo>
                  <a:cubicBezTo>
                    <a:pt x="1620462" y="281111"/>
                    <a:pt x="1561851" y="301625"/>
                    <a:pt x="1500955" y="296306"/>
                  </a:cubicBezTo>
                  <a:cubicBezTo>
                    <a:pt x="1304568" y="277312"/>
                    <a:pt x="1322836" y="104847"/>
                    <a:pt x="1323597" y="104847"/>
                  </a:cubicBezTo>
                  <a:cubicBezTo>
                    <a:pt x="1322836" y="110165"/>
                    <a:pt x="1250523" y="104847"/>
                    <a:pt x="1242150" y="104847"/>
                  </a:cubicBezTo>
                  <a:cubicBezTo>
                    <a:pt x="1213225" y="104087"/>
                    <a:pt x="1172881" y="102567"/>
                    <a:pt x="1155374" y="76736"/>
                  </a:cubicBezTo>
                  <a:cubicBezTo>
                    <a:pt x="1149284" y="67618"/>
                    <a:pt x="1147762" y="56222"/>
                    <a:pt x="1151568" y="45585"/>
                  </a:cubicBezTo>
                  <a:cubicBezTo>
                    <a:pt x="1155374" y="35709"/>
                    <a:pt x="1160702" y="28111"/>
                    <a:pt x="1166792" y="21273"/>
                  </a:cubicBezTo>
                  <a:cubicBezTo>
                    <a:pt x="1180493" y="6838"/>
                    <a:pt x="1200284" y="0"/>
                    <a:pt x="1220836" y="0"/>
                  </a:cubicBezTo>
                  <a:close/>
                </a:path>
              </a:pathLst>
            </a:custGeom>
            <a:solidFill>
              <a:srgbClr val="FDA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6" name="Freeform 105">
              <a:extLst>
                <a:ext uri="{FF2B5EF4-FFF2-40B4-BE49-F238E27FC236}">
                  <a16:creationId xmlns:a16="http://schemas.microsoft.com/office/drawing/2014/main" id="{C2C4B7F6-03EC-48ED-961F-B805CC3C1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7088" y="6842125"/>
              <a:ext cx="1414463" cy="2085975"/>
            </a:xfrm>
            <a:custGeom>
              <a:avLst/>
              <a:gdLst>
                <a:gd name="T0" fmla="*/ 741 w 1859"/>
                <a:gd name="T1" fmla="*/ 68 h 2743"/>
                <a:gd name="T2" fmla="*/ 150 w 1859"/>
                <a:gd name="T3" fmla="*/ 1100 h 2743"/>
                <a:gd name="T4" fmla="*/ 981 w 1859"/>
                <a:gd name="T5" fmla="*/ 2250 h 2743"/>
                <a:gd name="T6" fmla="*/ 1831 w 1859"/>
                <a:gd name="T7" fmla="*/ 1812 h 2743"/>
                <a:gd name="T8" fmla="*/ 1852 w 1859"/>
                <a:gd name="T9" fmla="*/ 1760 h 2743"/>
                <a:gd name="T10" fmla="*/ 1734 w 1859"/>
                <a:gd name="T11" fmla="*/ 1418 h 2743"/>
                <a:gd name="T12" fmla="*/ 1677 w 1859"/>
                <a:gd name="T13" fmla="*/ 1392 h 2743"/>
                <a:gd name="T14" fmla="*/ 825 w 1859"/>
                <a:gd name="T15" fmla="*/ 1730 h 2743"/>
                <a:gd name="T16" fmla="*/ 1023 w 1859"/>
                <a:gd name="T17" fmla="*/ 0 h 2743"/>
                <a:gd name="T18" fmla="*/ 741 w 1859"/>
                <a:gd name="T19" fmla="*/ 68 h 2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59" h="2743">
                  <a:moveTo>
                    <a:pt x="741" y="68"/>
                  </a:moveTo>
                  <a:cubicBezTo>
                    <a:pt x="741" y="68"/>
                    <a:pt x="209" y="598"/>
                    <a:pt x="150" y="1100"/>
                  </a:cubicBezTo>
                  <a:cubicBezTo>
                    <a:pt x="86" y="1640"/>
                    <a:pt x="0" y="2743"/>
                    <a:pt x="981" y="2250"/>
                  </a:cubicBezTo>
                  <a:lnTo>
                    <a:pt x="1831" y="1812"/>
                  </a:lnTo>
                  <a:cubicBezTo>
                    <a:pt x="1850" y="1803"/>
                    <a:pt x="1859" y="1780"/>
                    <a:pt x="1852" y="1760"/>
                  </a:cubicBezTo>
                  <a:lnTo>
                    <a:pt x="1734" y="1418"/>
                  </a:lnTo>
                  <a:cubicBezTo>
                    <a:pt x="1726" y="1395"/>
                    <a:pt x="1700" y="1383"/>
                    <a:pt x="1677" y="1392"/>
                  </a:cubicBezTo>
                  <a:lnTo>
                    <a:pt x="825" y="1730"/>
                  </a:lnTo>
                  <a:lnTo>
                    <a:pt x="1023" y="0"/>
                  </a:lnTo>
                  <a:lnTo>
                    <a:pt x="741" y="68"/>
                  </a:lnTo>
                  <a:close/>
                </a:path>
              </a:pathLst>
            </a:custGeom>
            <a:solidFill>
              <a:srgbClr val="61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A138F1E-FBF6-4709-8D07-7C119C5A7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8580" y="6286490"/>
              <a:ext cx="767784" cy="694429"/>
            </a:xfrm>
            <a:custGeom>
              <a:avLst/>
              <a:gdLst>
                <a:gd name="connsiteX0" fmla="*/ 60172 w 767784"/>
                <a:gd name="connsiteY0" fmla="*/ 393875 h 694429"/>
                <a:gd name="connsiteX1" fmla="*/ 70664 w 767784"/>
                <a:gd name="connsiteY1" fmla="*/ 394825 h 694429"/>
                <a:gd name="connsiteX2" fmla="*/ 202683 w 767784"/>
                <a:gd name="connsiteY2" fmla="*/ 503501 h 694429"/>
                <a:gd name="connsiteX3" fmla="*/ 102 w 767784"/>
                <a:gd name="connsiteY3" fmla="*/ 429784 h 694429"/>
                <a:gd name="connsiteX4" fmla="*/ 60172 w 767784"/>
                <a:gd name="connsiteY4" fmla="*/ 393875 h 694429"/>
                <a:gd name="connsiteX5" fmla="*/ 647613 w 767784"/>
                <a:gd name="connsiteY5" fmla="*/ 277823 h 694429"/>
                <a:gd name="connsiteX6" fmla="*/ 756479 w 767784"/>
                <a:gd name="connsiteY6" fmla="*/ 421735 h 694429"/>
                <a:gd name="connsiteX7" fmla="*/ 767137 w 767784"/>
                <a:gd name="connsiteY7" fmla="*/ 465899 h 694429"/>
                <a:gd name="connsiteX8" fmla="*/ 671974 w 767784"/>
                <a:gd name="connsiteY8" fmla="*/ 632654 h 694429"/>
                <a:gd name="connsiteX9" fmla="*/ 424551 w 767784"/>
                <a:gd name="connsiteY9" fmla="*/ 687477 h 694429"/>
                <a:gd name="connsiteX10" fmla="*/ 390293 w 767784"/>
                <a:gd name="connsiteY10" fmla="*/ 665396 h 694429"/>
                <a:gd name="connsiteX11" fmla="*/ 285233 w 767784"/>
                <a:gd name="connsiteY11" fmla="*/ 519961 h 694429"/>
                <a:gd name="connsiteX12" fmla="*/ 516669 w 767784"/>
                <a:gd name="connsiteY12" fmla="*/ 455239 h 694429"/>
                <a:gd name="connsiteX13" fmla="*/ 647613 w 767784"/>
                <a:gd name="connsiteY13" fmla="*/ 277823 h 694429"/>
                <a:gd name="connsiteX14" fmla="*/ 628139 w 767784"/>
                <a:gd name="connsiteY14" fmla="*/ 1150 h 694429"/>
                <a:gd name="connsiteX15" fmla="*/ 634990 w 767784"/>
                <a:gd name="connsiteY15" fmla="*/ 217498 h 694429"/>
                <a:gd name="connsiteX16" fmla="*/ 572570 w 767784"/>
                <a:gd name="connsiteY16" fmla="*/ 57523 h 694429"/>
                <a:gd name="connsiteX17" fmla="*/ 628139 w 767784"/>
                <a:gd name="connsiteY17" fmla="*/ 1150 h 694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7784" h="694429">
                  <a:moveTo>
                    <a:pt x="60172" y="393875"/>
                  </a:moveTo>
                  <a:cubicBezTo>
                    <a:pt x="66491" y="394160"/>
                    <a:pt x="70664" y="394825"/>
                    <a:pt x="70664" y="394825"/>
                  </a:cubicBezTo>
                  <a:lnTo>
                    <a:pt x="202683" y="503501"/>
                  </a:lnTo>
                  <a:cubicBezTo>
                    <a:pt x="98737" y="598498"/>
                    <a:pt x="-3692" y="475382"/>
                    <a:pt x="102" y="429784"/>
                  </a:cubicBezTo>
                  <a:cubicBezTo>
                    <a:pt x="2947" y="395585"/>
                    <a:pt x="41216" y="393020"/>
                    <a:pt x="60172" y="393875"/>
                  </a:cubicBezTo>
                  <a:close/>
                  <a:moveTo>
                    <a:pt x="647613" y="277823"/>
                  </a:moveTo>
                  <a:lnTo>
                    <a:pt x="756479" y="421735"/>
                  </a:lnTo>
                  <a:cubicBezTo>
                    <a:pt x="765614" y="433918"/>
                    <a:pt x="769421" y="450670"/>
                    <a:pt x="767137" y="465899"/>
                  </a:cubicBezTo>
                  <a:cubicBezTo>
                    <a:pt x="759524" y="506255"/>
                    <a:pt x="737446" y="577830"/>
                    <a:pt x="671974" y="632654"/>
                  </a:cubicBezTo>
                  <a:cubicBezTo>
                    <a:pt x="580618" y="708036"/>
                    <a:pt x="471752" y="697376"/>
                    <a:pt x="424551" y="687477"/>
                  </a:cubicBezTo>
                  <a:cubicBezTo>
                    <a:pt x="410848" y="685193"/>
                    <a:pt x="398667" y="676817"/>
                    <a:pt x="390293" y="665396"/>
                  </a:cubicBezTo>
                  <a:lnTo>
                    <a:pt x="285233" y="519961"/>
                  </a:lnTo>
                  <a:cubicBezTo>
                    <a:pt x="314162" y="522245"/>
                    <a:pt x="417700" y="526052"/>
                    <a:pt x="516669" y="455239"/>
                  </a:cubicBezTo>
                  <a:cubicBezTo>
                    <a:pt x="604980" y="392039"/>
                    <a:pt x="637716" y="307519"/>
                    <a:pt x="647613" y="277823"/>
                  </a:cubicBezTo>
                  <a:close/>
                  <a:moveTo>
                    <a:pt x="628139" y="1150"/>
                  </a:moveTo>
                  <a:cubicBezTo>
                    <a:pt x="672290" y="11815"/>
                    <a:pt x="758308" y="148175"/>
                    <a:pt x="634990" y="217498"/>
                  </a:cubicBezTo>
                  <a:lnTo>
                    <a:pt x="572570" y="57523"/>
                  </a:lnTo>
                  <a:cubicBezTo>
                    <a:pt x="572570" y="57523"/>
                    <a:pt x="583988" y="-9515"/>
                    <a:pt x="628139" y="1150"/>
                  </a:cubicBezTo>
                  <a:close/>
                </a:path>
              </a:pathLst>
            </a:custGeom>
            <a:solidFill>
              <a:srgbClr val="FDA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F7F51B20-14B0-404D-B639-3AFCF38A7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8632" y="6320626"/>
              <a:ext cx="667529" cy="606763"/>
            </a:xfrm>
            <a:custGeom>
              <a:avLst/>
              <a:gdLst>
                <a:gd name="connsiteX0" fmla="*/ 59558 w 667529"/>
                <a:gd name="connsiteY0" fmla="*/ 377794 h 606763"/>
                <a:gd name="connsiteX1" fmla="*/ 158344 w 667529"/>
                <a:gd name="connsiteY1" fmla="*/ 463284 h 606763"/>
                <a:gd name="connsiteX2" fmla="*/ 96792 w 667529"/>
                <a:gd name="connsiteY2" fmla="*/ 473119 h 606763"/>
                <a:gd name="connsiteX3" fmla="*/ 22323 w 667529"/>
                <a:gd name="connsiteY3" fmla="*/ 449666 h 606763"/>
                <a:gd name="connsiteX4" fmla="*/ 1805 w 667529"/>
                <a:gd name="connsiteY4" fmla="*/ 423943 h 606763"/>
                <a:gd name="connsiteX5" fmla="*/ 7885 w 667529"/>
                <a:gd name="connsiteY5" fmla="*/ 392168 h 606763"/>
                <a:gd name="connsiteX6" fmla="*/ 25362 w 667529"/>
                <a:gd name="connsiteY6" fmla="*/ 383090 h 606763"/>
                <a:gd name="connsiteX7" fmla="*/ 59558 w 667529"/>
                <a:gd name="connsiteY7" fmla="*/ 377794 h 606763"/>
                <a:gd name="connsiteX8" fmla="*/ 618589 w 667529"/>
                <a:gd name="connsiteY8" fmla="*/ 246862 h 606763"/>
                <a:gd name="connsiteX9" fmla="*/ 667238 w 667529"/>
                <a:gd name="connsiteY9" fmla="*/ 311620 h 606763"/>
                <a:gd name="connsiteX10" fmla="*/ 644434 w 667529"/>
                <a:gd name="connsiteY10" fmla="*/ 417520 h 606763"/>
                <a:gd name="connsiteX11" fmla="*/ 589704 w 667529"/>
                <a:gd name="connsiteY11" fmla="*/ 514277 h 606763"/>
                <a:gd name="connsiteX12" fmla="*/ 420196 w 667529"/>
                <a:gd name="connsiteY12" fmla="*/ 605702 h 606763"/>
                <a:gd name="connsiteX13" fmla="*/ 369267 w 667529"/>
                <a:gd name="connsiteY13" fmla="*/ 604940 h 606763"/>
                <a:gd name="connsiteX14" fmla="*/ 336582 w 667529"/>
                <a:gd name="connsiteY14" fmla="*/ 600368 h 606763"/>
                <a:gd name="connsiteX15" fmla="*/ 256768 w 667529"/>
                <a:gd name="connsiteY15" fmla="*/ 489136 h 606763"/>
                <a:gd name="connsiteX16" fmla="*/ 486327 w 667529"/>
                <a:gd name="connsiteY16" fmla="*/ 421330 h 606763"/>
                <a:gd name="connsiteX17" fmla="*/ 618589 w 667529"/>
                <a:gd name="connsiteY17" fmla="*/ 246862 h 606763"/>
                <a:gd name="connsiteX18" fmla="*/ 597930 w 667529"/>
                <a:gd name="connsiteY18" fmla="*/ 278 h 606763"/>
                <a:gd name="connsiteX19" fmla="*/ 614120 w 667529"/>
                <a:gd name="connsiteY19" fmla="*/ 6724 h 606763"/>
                <a:gd name="connsiteX20" fmla="*/ 632513 w 667529"/>
                <a:gd name="connsiteY20" fmla="*/ 34023 h 606763"/>
                <a:gd name="connsiteX21" fmla="*/ 631746 w 667529"/>
                <a:gd name="connsiteY21" fmla="*/ 112888 h 606763"/>
                <a:gd name="connsiteX22" fmla="*/ 603390 w 667529"/>
                <a:gd name="connsiteY22" fmla="*/ 167487 h 606763"/>
                <a:gd name="connsiteX23" fmla="*/ 552043 w 667529"/>
                <a:gd name="connsiteY23" fmla="*/ 47673 h 606763"/>
                <a:gd name="connsiteX24" fmla="*/ 567371 w 667529"/>
                <a:gd name="connsiteY24" fmla="*/ 16582 h 606763"/>
                <a:gd name="connsiteX25" fmla="*/ 581165 w 667529"/>
                <a:gd name="connsiteY25" fmla="*/ 2932 h 606763"/>
                <a:gd name="connsiteX26" fmla="*/ 597930 w 667529"/>
                <a:gd name="connsiteY26" fmla="*/ 278 h 60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7529" h="606763">
                  <a:moveTo>
                    <a:pt x="59558" y="377794"/>
                  </a:moveTo>
                  <a:lnTo>
                    <a:pt x="158344" y="463284"/>
                  </a:lnTo>
                  <a:cubicBezTo>
                    <a:pt x="138587" y="469336"/>
                    <a:pt x="117310" y="473875"/>
                    <a:pt x="96792" y="473119"/>
                  </a:cubicBezTo>
                  <a:cubicBezTo>
                    <a:pt x="70196" y="473119"/>
                    <a:pt x="43600" y="465553"/>
                    <a:pt x="22323" y="449666"/>
                  </a:cubicBezTo>
                  <a:cubicBezTo>
                    <a:pt x="13204" y="442857"/>
                    <a:pt x="5605" y="434535"/>
                    <a:pt x="1805" y="423943"/>
                  </a:cubicBezTo>
                  <a:cubicBezTo>
                    <a:pt x="-1994" y="413351"/>
                    <a:pt x="286" y="399734"/>
                    <a:pt x="7885" y="392168"/>
                  </a:cubicBezTo>
                  <a:cubicBezTo>
                    <a:pt x="13204" y="387629"/>
                    <a:pt x="19283" y="385359"/>
                    <a:pt x="25362" y="383090"/>
                  </a:cubicBezTo>
                  <a:cubicBezTo>
                    <a:pt x="36761" y="380063"/>
                    <a:pt x="48159" y="377037"/>
                    <a:pt x="59558" y="377794"/>
                  </a:cubicBezTo>
                  <a:close/>
                  <a:moveTo>
                    <a:pt x="618589" y="246862"/>
                  </a:moveTo>
                  <a:lnTo>
                    <a:pt x="667238" y="311620"/>
                  </a:lnTo>
                  <a:cubicBezTo>
                    <a:pt x="669518" y="349714"/>
                    <a:pt x="658116" y="382475"/>
                    <a:pt x="644434" y="417520"/>
                  </a:cubicBezTo>
                  <a:cubicBezTo>
                    <a:pt x="630751" y="452566"/>
                    <a:pt x="613268" y="485327"/>
                    <a:pt x="589704" y="514277"/>
                  </a:cubicBezTo>
                  <a:cubicBezTo>
                    <a:pt x="548658" y="564561"/>
                    <a:pt x="485567" y="598845"/>
                    <a:pt x="420196" y="605702"/>
                  </a:cubicBezTo>
                  <a:cubicBezTo>
                    <a:pt x="403473" y="607225"/>
                    <a:pt x="385990" y="607225"/>
                    <a:pt x="369267" y="604940"/>
                  </a:cubicBezTo>
                  <a:cubicBezTo>
                    <a:pt x="363186" y="604178"/>
                    <a:pt x="347983" y="603416"/>
                    <a:pt x="336582" y="600368"/>
                  </a:cubicBezTo>
                  <a:lnTo>
                    <a:pt x="256768" y="489136"/>
                  </a:lnTo>
                  <a:cubicBezTo>
                    <a:pt x="295535" y="490660"/>
                    <a:pt x="392831" y="488374"/>
                    <a:pt x="486327" y="421330"/>
                  </a:cubicBezTo>
                  <a:cubicBezTo>
                    <a:pt x="569941" y="361904"/>
                    <a:pt x="605667" y="283431"/>
                    <a:pt x="618589" y="246862"/>
                  </a:cubicBezTo>
                  <a:close/>
                  <a:moveTo>
                    <a:pt x="597930" y="278"/>
                  </a:moveTo>
                  <a:cubicBezTo>
                    <a:pt x="603774" y="1036"/>
                    <a:pt x="609521" y="3311"/>
                    <a:pt x="614120" y="6724"/>
                  </a:cubicBezTo>
                  <a:cubicBezTo>
                    <a:pt x="623316" y="13548"/>
                    <a:pt x="628681" y="23407"/>
                    <a:pt x="632513" y="34023"/>
                  </a:cubicBezTo>
                  <a:cubicBezTo>
                    <a:pt x="640943" y="59047"/>
                    <a:pt x="640177" y="87105"/>
                    <a:pt x="631746" y="112888"/>
                  </a:cubicBezTo>
                  <a:cubicBezTo>
                    <a:pt x="625615" y="131846"/>
                    <a:pt x="615652" y="150045"/>
                    <a:pt x="603390" y="167487"/>
                  </a:cubicBezTo>
                  <a:lnTo>
                    <a:pt x="552043" y="47673"/>
                  </a:lnTo>
                  <a:cubicBezTo>
                    <a:pt x="554342" y="37056"/>
                    <a:pt x="560473" y="26440"/>
                    <a:pt x="567371" y="16582"/>
                  </a:cubicBezTo>
                  <a:cubicBezTo>
                    <a:pt x="571202" y="11273"/>
                    <a:pt x="575034" y="5965"/>
                    <a:pt x="581165" y="2932"/>
                  </a:cubicBezTo>
                  <a:cubicBezTo>
                    <a:pt x="586146" y="278"/>
                    <a:pt x="592086" y="-480"/>
                    <a:pt x="597930" y="278"/>
                  </a:cubicBezTo>
                  <a:close/>
                </a:path>
              </a:pathLst>
            </a:custGeom>
            <a:solidFill>
              <a:srgbClr val="E89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9" name="Freeform 112">
              <a:extLst>
                <a:ext uri="{FF2B5EF4-FFF2-40B4-BE49-F238E27FC236}">
                  <a16:creationId xmlns:a16="http://schemas.microsoft.com/office/drawing/2014/main" id="{1063FF88-26C1-4ACA-8638-F4C7622BA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4400" y="6037263"/>
              <a:ext cx="777875" cy="857250"/>
            </a:xfrm>
            <a:custGeom>
              <a:avLst/>
              <a:gdLst>
                <a:gd name="T0" fmla="*/ 831 w 1021"/>
                <a:gd name="T1" fmla="*/ 995 h 1125"/>
                <a:gd name="T2" fmla="*/ 164 w 1021"/>
                <a:gd name="T3" fmla="*/ 800 h 1125"/>
                <a:gd name="T4" fmla="*/ 211 w 1021"/>
                <a:gd name="T5" fmla="*/ 130 h 1125"/>
                <a:gd name="T6" fmla="*/ 852 w 1021"/>
                <a:gd name="T7" fmla="*/ 328 h 1125"/>
                <a:gd name="T8" fmla="*/ 831 w 1021"/>
                <a:gd name="T9" fmla="*/ 995 h 1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1" h="1125">
                  <a:moveTo>
                    <a:pt x="831" y="995"/>
                  </a:moveTo>
                  <a:cubicBezTo>
                    <a:pt x="641" y="1125"/>
                    <a:pt x="329" y="1039"/>
                    <a:pt x="164" y="800"/>
                  </a:cubicBezTo>
                  <a:cubicBezTo>
                    <a:pt x="0" y="560"/>
                    <a:pt x="21" y="261"/>
                    <a:pt x="211" y="130"/>
                  </a:cubicBezTo>
                  <a:cubicBezTo>
                    <a:pt x="401" y="0"/>
                    <a:pt x="688" y="89"/>
                    <a:pt x="852" y="328"/>
                  </a:cubicBezTo>
                  <a:cubicBezTo>
                    <a:pt x="1016" y="568"/>
                    <a:pt x="1021" y="864"/>
                    <a:pt x="831" y="995"/>
                  </a:cubicBezTo>
                  <a:close/>
                </a:path>
              </a:pathLst>
            </a:custGeom>
            <a:solidFill>
              <a:srgbClr val="FDA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0" name="Freeform 113">
              <a:extLst>
                <a:ext uri="{FF2B5EF4-FFF2-40B4-BE49-F238E27FC236}">
                  <a16:creationId xmlns:a16="http://schemas.microsoft.com/office/drawing/2014/main" id="{0081E67C-04F0-49B4-88FE-EA7277602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4400" y="6116638"/>
              <a:ext cx="604838" cy="768350"/>
            </a:xfrm>
            <a:custGeom>
              <a:avLst/>
              <a:gdLst>
                <a:gd name="T0" fmla="*/ 794 w 794"/>
                <a:gd name="T1" fmla="*/ 913 h 1009"/>
                <a:gd name="T2" fmla="*/ 415 w 794"/>
                <a:gd name="T3" fmla="*/ 823 h 1009"/>
                <a:gd name="T4" fmla="*/ 199 w 794"/>
                <a:gd name="T5" fmla="*/ 464 h 1009"/>
                <a:gd name="T6" fmla="*/ 178 w 794"/>
                <a:gd name="T7" fmla="*/ 243 h 1009"/>
                <a:gd name="T8" fmla="*/ 223 w 794"/>
                <a:gd name="T9" fmla="*/ 71 h 1009"/>
                <a:gd name="T10" fmla="*/ 256 w 794"/>
                <a:gd name="T11" fmla="*/ 0 h 1009"/>
                <a:gd name="T12" fmla="*/ 211 w 794"/>
                <a:gd name="T13" fmla="*/ 26 h 1009"/>
                <a:gd name="T14" fmla="*/ 164 w 794"/>
                <a:gd name="T15" fmla="*/ 696 h 1009"/>
                <a:gd name="T16" fmla="*/ 794 w 794"/>
                <a:gd name="T17" fmla="*/ 913 h 1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4" h="1009">
                  <a:moveTo>
                    <a:pt x="794" y="913"/>
                  </a:moveTo>
                  <a:cubicBezTo>
                    <a:pt x="664" y="947"/>
                    <a:pt x="520" y="907"/>
                    <a:pt x="415" y="823"/>
                  </a:cubicBezTo>
                  <a:cubicBezTo>
                    <a:pt x="304" y="734"/>
                    <a:pt x="234" y="602"/>
                    <a:pt x="199" y="464"/>
                  </a:cubicBezTo>
                  <a:cubicBezTo>
                    <a:pt x="181" y="392"/>
                    <a:pt x="172" y="317"/>
                    <a:pt x="178" y="243"/>
                  </a:cubicBezTo>
                  <a:cubicBezTo>
                    <a:pt x="182" y="184"/>
                    <a:pt x="195" y="124"/>
                    <a:pt x="223" y="71"/>
                  </a:cubicBezTo>
                  <a:cubicBezTo>
                    <a:pt x="235" y="49"/>
                    <a:pt x="249" y="25"/>
                    <a:pt x="256" y="0"/>
                  </a:cubicBezTo>
                  <a:cubicBezTo>
                    <a:pt x="241" y="8"/>
                    <a:pt x="226" y="16"/>
                    <a:pt x="211" y="26"/>
                  </a:cubicBezTo>
                  <a:cubicBezTo>
                    <a:pt x="21" y="157"/>
                    <a:pt x="0" y="456"/>
                    <a:pt x="164" y="696"/>
                  </a:cubicBezTo>
                  <a:cubicBezTo>
                    <a:pt x="318" y="920"/>
                    <a:pt x="602" y="1009"/>
                    <a:pt x="794" y="913"/>
                  </a:cubicBezTo>
                  <a:close/>
                </a:path>
              </a:pathLst>
            </a:custGeom>
            <a:solidFill>
              <a:srgbClr val="E89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10355C34-359C-487B-8A88-15C7F3689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1108" y="6215512"/>
              <a:ext cx="454319" cy="426589"/>
            </a:xfrm>
            <a:custGeom>
              <a:avLst/>
              <a:gdLst>
                <a:gd name="connsiteX0" fmla="*/ 165393 w 454319"/>
                <a:gd name="connsiteY0" fmla="*/ 367851 h 426589"/>
                <a:gd name="connsiteX1" fmla="*/ 186031 w 454319"/>
                <a:gd name="connsiteY1" fmla="*/ 388489 h 426589"/>
                <a:gd name="connsiteX2" fmla="*/ 165393 w 454319"/>
                <a:gd name="connsiteY2" fmla="*/ 409127 h 426589"/>
                <a:gd name="connsiteX3" fmla="*/ 144755 w 454319"/>
                <a:gd name="connsiteY3" fmla="*/ 388489 h 426589"/>
                <a:gd name="connsiteX4" fmla="*/ 165393 w 454319"/>
                <a:gd name="connsiteY4" fmla="*/ 367851 h 426589"/>
                <a:gd name="connsiteX5" fmla="*/ 371239 w 454319"/>
                <a:gd name="connsiteY5" fmla="*/ 358223 h 426589"/>
                <a:gd name="connsiteX6" fmla="*/ 395643 w 454319"/>
                <a:gd name="connsiteY6" fmla="*/ 380500 h 426589"/>
                <a:gd name="connsiteX7" fmla="*/ 392592 w 454319"/>
                <a:gd name="connsiteY7" fmla="*/ 388950 h 426589"/>
                <a:gd name="connsiteX8" fmla="*/ 384203 w 454319"/>
                <a:gd name="connsiteY8" fmla="*/ 385877 h 426589"/>
                <a:gd name="connsiteX9" fmla="*/ 367426 w 454319"/>
                <a:gd name="connsiteY9" fmla="*/ 370514 h 426589"/>
                <a:gd name="connsiteX10" fmla="*/ 347597 w 454319"/>
                <a:gd name="connsiteY10" fmla="*/ 372819 h 426589"/>
                <a:gd name="connsiteX11" fmla="*/ 342259 w 454319"/>
                <a:gd name="connsiteY11" fmla="*/ 417371 h 426589"/>
                <a:gd name="connsiteX12" fmla="*/ 339971 w 454319"/>
                <a:gd name="connsiteY12" fmla="*/ 425821 h 426589"/>
                <a:gd name="connsiteX13" fmla="*/ 336920 w 454319"/>
                <a:gd name="connsiteY13" fmla="*/ 426589 h 426589"/>
                <a:gd name="connsiteX14" fmla="*/ 331582 w 454319"/>
                <a:gd name="connsiteY14" fmla="*/ 423517 h 426589"/>
                <a:gd name="connsiteX15" fmla="*/ 341496 w 454319"/>
                <a:gd name="connsiteY15" fmla="*/ 362064 h 426589"/>
                <a:gd name="connsiteX16" fmla="*/ 371239 w 454319"/>
                <a:gd name="connsiteY16" fmla="*/ 358223 h 426589"/>
                <a:gd name="connsiteX17" fmla="*/ 432887 w 454319"/>
                <a:gd name="connsiteY17" fmla="*/ 183701 h 426589"/>
                <a:gd name="connsiteX18" fmla="*/ 454319 w 454319"/>
                <a:gd name="connsiteY18" fmla="*/ 205133 h 426589"/>
                <a:gd name="connsiteX19" fmla="*/ 432887 w 454319"/>
                <a:gd name="connsiteY19" fmla="*/ 226565 h 426589"/>
                <a:gd name="connsiteX20" fmla="*/ 411455 w 454319"/>
                <a:gd name="connsiteY20" fmla="*/ 205133 h 426589"/>
                <a:gd name="connsiteX21" fmla="*/ 432887 w 454319"/>
                <a:gd name="connsiteY21" fmla="*/ 183701 h 426589"/>
                <a:gd name="connsiteX22" fmla="*/ 118495 w 454319"/>
                <a:gd name="connsiteY22" fmla="*/ 183488 h 426589"/>
                <a:gd name="connsiteX23" fmla="*/ 124581 w 454319"/>
                <a:gd name="connsiteY23" fmla="*/ 213405 h 426589"/>
                <a:gd name="connsiteX24" fmla="*/ 95675 w 454319"/>
                <a:gd name="connsiteY24" fmla="*/ 231049 h 426589"/>
                <a:gd name="connsiteX25" fmla="*/ 28735 w 454319"/>
                <a:gd name="connsiteY25" fmla="*/ 281678 h 426589"/>
                <a:gd name="connsiteX26" fmla="*/ 4394 w 454319"/>
                <a:gd name="connsiteY26" fmla="*/ 282445 h 426589"/>
                <a:gd name="connsiteX27" fmla="*/ 30257 w 454319"/>
                <a:gd name="connsiteY27" fmla="*/ 218775 h 426589"/>
                <a:gd name="connsiteX28" fmla="*/ 59162 w 454319"/>
                <a:gd name="connsiteY28" fmla="*/ 197296 h 426589"/>
                <a:gd name="connsiteX29" fmla="*/ 118495 w 454319"/>
                <a:gd name="connsiteY29" fmla="*/ 183488 h 426589"/>
                <a:gd name="connsiteX30" fmla="*/ 378304 w 454319"/>
                <a:gd name="connsiteY30" fmla="*/ 317 h 426589"/>
                <a:gd name="connsiteX31" fmla="*/ 396641 w 454319"/>
                <a:gd name="connsiteY31" fmla="*/ 21765 h 426589"/>
                <a:gd name="connsiteX32" fmla="*/ 382124 w 454319"/>
                <a:gd name="connsiteY32" fmla="*/ 32489 h 426589"/>
                <a:gd name="connsiteX33" fmla="*/ 363787 w 454319"/>
                <a:gd name="connsiteY33" fmla="*/ 43213 h 426589"/>
                <a:gd name="connsiteX34" fmla="*/ 328641 w 454319"/>
                <a:gd name="connsiteY34" fmla="*/ 68491 h 426589"/>
                <a:gd name="connsiteX35" fmla="*/ 281271 w 454319"/>
                <a:gd name="connsiteY35" fmla="*/ 106025 h 426589"/>
                <a:gd name="connsiteX36" fmla="*/ 265226 w 454319"/>
                <a:gd name="connsiteY36" fmla="*/ 94535 h 426589"/>
                <a:gd name="connsiteX37" fmla="*/ 295024 w 454319"/>
                <a:gd name="connsiteY37" fmla="*/ 35553 h 426589"/>
                <a:gd name="connsiteX38" fmla="*/ 326349 w 454319"/>
                <a:gd name="connsiteY38" fmla="*/ 13339 h 426589"/>
                <a:gd name="connsiteX39" fmla="*/ 359967 w 454319"/>
                <a:gd name="connsiteY39" fmla="*/ 1083 h 426589"/>
                <a:gd name="connsiteX40" fmla="*/ 378304 w 454319"/>
                <a:gd name="connsiteY40" fmla="*/ 317 h 42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4319" h="426589">
                  <a:moveTo>
                    <a:pt x="165393" y="367851"/>
                  </a:moveTo>
                  <a:cubicBezTo>
                    <a:pt x="176791" y="367851"/>
                    <a:pt x="186031" y="377091"/>
                    <a:pt x="186031" y="388489"/>
                  </a:cubicBezTo>
                  <a:cubicBezTo>
                    <a:pt x="186031" y="399887"/>
                    <a:pt x="176791" y="409127"/>
                    <a:pt x="165393" y="409127"/>
                  </a:cubicBezTo>
                  <a:cubicBezTo>
                    <a:pt x="153995" y="409127"/>
                    <a:pt x="144755" y="399887"/>
                    <a:pt x="144755" y="388489"/>
                  </a:cubicBezTo>
                  <a:cubicBezTo>
                    <a:pt x="144755" y="377091"/>
                    <a:pt x="153995" y="367851"/>
                    <a:pt x="165393" y="367851"/>
                  </a:cubicBezTo>
                  <a:close/>
                  <a:moveTo>
                    <a:pt x="371239" y="358223"/>
                  </a:moveTo>
                  <a:cubicBezTo>
                    <a:pt x="381915" y="362064"/>
                    <a:pt x="391067" y="369746"/>
                    <a:pt x="395643" y="380500"/>
                  </a:cubicBezTo>
                  <a:cubicBezTo>
                    <a:pt x="397168" y="383573"/>
                    <a:pt x="395643" y="387414"/>
                    <a:pt x="392592" y="388950"/>
                  </a:cubicBezTo>
                  <a:cubicBezTo>
                    <a:pt x="389542" y="390486"/>
                    <a:pt x="385729" y="388950"/>
                    <a:pt x="384203" y="385877"/>
                  </a:cubicBezTo>
                  <a:cubicBezTo>
                    <a:pt x="381153" y="378964"/>
                    <a:pt x="374289" y="372819"/>
                    <a:pt x="367426" y="370514"/>
                  </a:cubicBezTo>
                  <a:cubicBezTo>
                    <a:pt x="362850" y="368978"/>
                    <a:pt x="355223" y="368210"/>
                    <a:pt x="347597" y="372819"/>
                  </a:cubicBezTo>
                  <a:cubicBezTo>
                    <a:pt x="330819" y="382805"/>
                    <a:pt x="335395" y="405081"/>
                    <a:pt x="342259" y="417371"/>
                  </a:cubicBezTo>
                  <a:cubicBezTo>
                    <a:pt x="343784" y="420444"/>
                    <a:pt x="343021" y="424285"/>
                    <a:pt x="339971" y="425821"/>
                  </a:cubicBezTo>
                  <a:cubicBezTo>
                    <a:pt x="339208" y="426589"/>
                    <a:pt x="337683" y="426589"/>
                    <a:pt x="336920" y="426589"/>
                  </a:cubicBezTo>
                  <a:cubicBezTo>
                    <a:pt x="334633" y="426589"/>
                    <a:pt x="332345" y="425821"/>
                    <a:pt x="331582" y="423517"/>
                  </a:cubicBezTo>
                  <a:cubicBezTo>
                    <a:pt x="319380" y="402777"/>
                    <a:pt x="319380" y="374355"/>
                    <a:pt x="341496" y="362064"/>
                  </a:cubicBezTo>
                  <a:cubicBezTo>
                    <a:pt x="350648" y="356687"/>
                    <a:pt x="361325" y="355151"/>
                    <a:pt x="371239" y="358223"/>
                  </a:cubicBezTo>
                  <a:close/>
                  <a:moveTo>
                    <a:pt x="432887" y="183701"/>
                  </a:moveTo>
                  <a:cubicBezTo>
                    <a:pt x="444724" y="183701"/>
                    <a:pt x="454319" y="193296"/>
                    <a:pt x="454319" y="205133"/>
                  </a:cubicBezTo>
                  <a:cubicBezTo>
                    <a:pt x="454319" y="216970"/>
                    <a:pt x="444724" y="226565"/>
                    <a:pt x="432887" y="226565"/>
                  </a:cubicBezTo>
                  <a:cubicBezTo>
                    <a:pt x="421050" y="226565"/>
                    <a:pt x="411455" y="216970"/>
                    <a:pt x="411455" y="205133"/>
                  </a:cubicBezTo>
                  <a:cubicBezTo>
                    <a:pt x="411455" y="193296"/>
                    <a:pt x="421050" y="183701"/>
                    <a:pt x="432887" y="183701"/>
                  </a:cubicBezTo>
                  <a:close/>
                  <a:moveTo>
                    <a:pt x="118495" y="183488"/>
                  </a:moveTo>
                  <a:cubicBezTo>
                    <a:pt x="132187" y="186556"/>
                    <a:pt x="135230" y="204967"/>
                    <a:pt x="124581" y="213405"/>
                  </a:cubicBezTo>
                  <a:cubicBezTo>
                    <a:pt x="115452" y="221076"/>
                    <a:pt x="102521" y="226446"/>
                    <a:pt x="95675" y="231049"/>
                  </a:cubicBezTo>
                  <a:cubicBezTo>
                    <a:pt x="72854" y="246391"/>
                    <a:pt x="50034" y="263268"/>
                    <a:pt x="28735" y="281678"/>
                  </a:cubicBezTo>
                  <a:cubicBezTo>
                    <a:pt x="21889" y="287815"/>
                    <a:pt x="11240" y="291651"/>
                    <a:pt x="4394" y="282445"/>
                  </a:cubicBezTo>
                  <a:cubicBezTo>
                    <a:pt x="-10820" y="263268"/>
                    <a:pt x="17325" y="230282"/>
                    <a:pt x="30257" y="218775"/>
                  </a:cubicBezTo>
                  <a:cubicBezTo>
                    <a:pt x="39385" y="210337"/>
                    <a:pt x="50034" y="202666"/>
                    <a:pt x="59162" y="197296"/>
                  </a:cubicBezTo>
                  <a:cubicBezTo>
                    <a:pt x="76658" y="187323"/>
                    <a:pt x="98718" y="177351"/>
                    <a:pt x="118495" y="183488"/>
                  </a:cubicBezTo>
                  <a:close/>
                  <a:moveTo>
                    <a:pt x="378304" y="317"/>
                  </a:moveTo>
                  <a:cubicBezTo>
                    <a:pt x="387472" y="1849"/>
                    <a:pt x="403517" y="11041"/>
                    <a:pt x="396641" y="21765"/>
                  </a:cubicBezTo>
                  <a:cubicBezTo>
                    <a:pt x="393585" y="27127"/>
                    <a:pt x="387472" y="29425"/>
                    <a:pt x="382124" y="32489"/>
                  </a:cubicBezTo>
                  <a:cubicBezTo>
                    <a:pt x="376012" y="36319"/>
                    <a:pt x="369899" y="39383"/>
                    <a:pt x="363787" y="43213"/>
                  </a:cubicBezTo>
                  <a:cubicBezTo>
                    <a:pt x="351562" y="50873"/>
                    <a:pt x="339338" y="58533"/>
                    <a:pt x="328641" y="68491"/>
                  </a:cubicBezTo>
                  <a:cubicBezTo>
                    <a:pt x="314125" y="81513"/>
                    <a:pt x="301136" y="98365"/>
                    <a:pt x="281271" y="106025"/>
                  </a:cubicBezTo>
                  <a:cubicBezTo>
                    <a:pt x="272867" y="109089"/>
                    <a:pt x="266754" y="103727"/>
                    <a:pt x="265226" y="94535"/>
                  </a:cubicBezTo>
                  <a:cubicBezTo>
                    <a:pt x="260642" y="70789"/>
                    <a:pt x="278979" y="50873"/>
                    <a:pt x="295024" y="35553"/>
                  </a:cubicBezTo>
                  <a:cubicBezTo>
                    <a:pt x="304956" y="27893"/>
                    <a:pt x="315653" y="19467"/>
                    <a:pt x="326349" y="13339"/>
                  </a:cubicBezTo>
                  <a:cubicBezTo>
                    <a:pt x="337046" y="7977"/>
                    <a:pt x="347742" y="3381"/>
                    <a:pt x="359967" y="1083"/>
                  </a:cubicBezTo>
                  <a:cubicBezTo>
                    <a:pt x="366079" y="317"/>
                    <a:pt x="372191" y="-449"/>
                    <a:pt x="378304" y="317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8BB205C9-7292-4F60-97FF-F3BF59AC98A2}"/>
                </a:ext>
              </a:extLst>
            </p:cNvPr>
            <p:cNvGrpSpPr/>
            <p:nvPr/>
          </p:nvGrpSpPr>
          <p:grpSpPr>
            <a:xfrm>
              <a:off x="13728700" y="6251575"/>
              <a:ext cx="619125" cy="519113"/>
              <a:chOff x="13728700" y="6251575"/>
              <a:chExt cx="619125" cy="519113"/>
            </a:xfrm>
          </p:grpSpPr>
          <p:sp>
            <p:nvSpPr>
              <p:cNvPr id="578" name="Freeform 116">
                <a:extLst>
                  <a:ext uri="{FF2B5EF4-FFF2-40B4-BE49-F238E27FC236}">
                    <a16:creationId xmlns:a16="http://schemas.microsoft.com/office/drawing/2014/main" id="{E2AD0C2B-EBAA-44D2-AD9C-ABD6347C3A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728700" y="6469063"/>
                <a:ext cx="301625" cy="301625"/>
              </a:xfrm>
              <a:custGeom>
                <a:avLst/>
                <a:gdLst>
                  <a:gd name="T0" fmla="*/ 198 w 396"/>
                  <a:gd name="T1" fmla="*/ 16 h 396"/>
                  <a:gd name="T2" fmla="*/ 17 w 396"/>
                  <a:gd name="T3" fmla="*/ 198 h 396"/>
                  <a:gd name="T4" fmla="*/ 198 w 396"/>
                  <a:gd name="T5" fmla="*/ 379 h 396"/>
                  <a:gd name="T6" fmla="*/ 379 w 396"/>
                  <a:gd name="T7" fmla="*/ 198 h 396"/>
                  <a:gd name="T8" fmla="*/ 198 w 396"/>
                  <a:gd name="T9" fmla="*/ 16 h 396"/>
                  <a:gd name="T10" fmla="*/ 198 w 396"/>
                  <a:gd name="T11" fmla="*/ 396 h 396"/>
                  <a:gd name="T12" fmla="*/ 0 w 396"/>
                  <a:gd name="T13" fmla="*/ 198 h 396"/>
                  <a:gd name="T14" fmla="*/ 198 w 396"/>
                  <a:gd name="T15" fmla="*/ 0 h 396"/>
                  <a:gd name="T16" fmla="*/ 396 w 396"/>
                  <a:gd name="T17" fmla="*/ 198 h 396"/>
                  <a:gd name="T18" fmla="*/ 198 w 396"/>
                  <a:gd name="T19" fmla="*/ 396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6" h="396">
                    <a:moveTo>
                      <a:pt x="198" y="16"/>
                    </a:moveTo>
                    <a:cubicBezTo>
                      <a:pt x="98" y="16"/>
                      <a:pt x="17" y="98"/>
                      <a:pt x="17" y="198"/>
                    </a:cubicBezTo>
                    <a:cubicBezTo>
                      <a:pt x="17" y="298"/>
                      <a:pt x="98" y="379"/>
                      <a:pt x="198" y="379"/>
                    </a:cubicBezTo>
                    <a:cubicBezTo>
                      <a:pt x="298" y="379"/>
                      <a:pt x="379" y="298"/>
                      <a:pt x="379" y="198"/>
                    </a:cubicBezTo>
                    <a:cubicBezTo>
                      <a:pt x="379" y="98"/>
                      <a:pt x="298" y="16"/>
                      <a:pt x="198" y="16"/>
                    </a:cubicBezTo>
                    <a:close/>
                    <a:moveTo>
                      <a:pt x="198" y="396"/>
                    </a:moveTo>
                    <a:cubicBezTo>
                      <a:pt x="89" y="396"/>
                      <a:pt x="0" y="307"/>
                      <a:pt x="0" y="198"/>
                    </a:cubicBezTo>
                    <a:cubicBezTo>
                      <a:pt x="0" y="88"/>
                      <a:pt x="89" y="0"/>
                      <a:pt x="198" y="0"/>
                    </a:cubicBezTo>
                    <a:cubicBezTo>
                      <a:pt x="307" y="0"/>
                      <a:pt x="396" y="88"/>
                      <a:pt x="396" y="198"/>
                    </a:cubicBezTo>
                    <a:cubicBezTo>
                      <a:pt x="396" y="307"/>
                      <a:pt x="307" y="396"/>
                      <a:pt x="198" y="396"/>
                    </a:cubicBezTo>
                    <a:close/>
                  </a:path>
                </a:pathLst>
              </a:custGeom>
              <a:solidFill>
                <a:srgbClr val="303C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579" name="Freeform 117">
                <a:extLst>
                  <a:ext uri="{FF2B5EF4-FFF2-40B4-BE49-F238E27FC236}">
                    <a16:creationId xmlns:a16="http://schemas.microsoft.com/office/drawing/2014/main" id="{8518B7C2-1CEF-4C09-B151-7F4A527E72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046200" y="6251575"/>
                <a:ext cx="301625" cy="300038"/>
              </a:xfrm>
              <a:custGeom>
                <a:avLst/>
                <a:gdLst>
                  <a:gd name="T0" fmla="*/ 198 w 396"/>
                  <a:gd name="T1" fmla="*/ 17 h 396"/>
                  <a:gd name="T2" fmla="*/ 16 w 396"/>
                  <a:gd name="T3" fmla="*/ 198 h 396"/>
                  <a:gd name="T4" fmla="*/ 198 w 396"/>
                  <a:gd name="T5" fmla="*/ 380 h 396"/>
                  <a:gd name="T6" fmla="*/ 379 w 396"/>
                  <a:gd name="T7" fmla="*/ 198 h 396"/>
                  <a:gd name="T8" fmla="*/ 198 w 396"/>
                  <a:gd name="T9" fmla="*/ 17 h 396"/>
                  <a:gd name="T10" fmla="*/ 198 w 396"/>
                  <a:gd name="T11" fmla="*/ 396 h 396"/>
                  <a:gd name="T12" fmla="*/ 0 w 396"/>
                  <a:gd name="T13" fmla="*/ 198 h 396"/>
                  <a:gd name="T14" fmla="*/ 198 w 396"/>
                  <a:gd name="T15" fmla="*/ 0 h 396"/>
                  <a:gd name="T16" fmla="*/ 396 w 396"/>
                  <a:gd name="T17" fmla="*/ 198 h 396"/>
                  <a:gd name="T18" fmla="*/ 198 w 396"/>
                  <a:gd name="T19" fmla="*/ 396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6" h="396">
                    <a:moveTo>
                      <a:pt x="198" y="17"/>
                    </a:moveTo>
                    <a:cubicBezTo>
                      <a:pt x="98" y="17"/>
                      <a:pt x="16" y="98"/>
                      <a:pt x="16" y="198"/>
                    </a:cubicBezTo>
                    <a:cubicBezTo>
                      <a:pt x="16" y="298"/>
                      <a:pt x="98" y="380"/>
                      <a:pt x="198" y="380"/>
                    </a:cubicBezTo>
                    <a:cubicBezTo>
                      <a:pt x="298" y="380"/>
                      <a:pt x="379" y="298"/>
                      <a:pt x="379" y="198"/>
                    </a:cubicBezTo>
                    <a:cubicBezTo>
                      <a:pt x="379" y="98"/>
                      <a:pt x="298" y="17"/>
                      <a:pt x="198" y="17"/>
                    </a:cubicBezTo>
                    <a:close/>
                    <a:moveTo>
                      <a:pt x="198" y="396"/>
                    </a:moveTo>
                    <a:cubicBezTo>
                      <a:pt x="88" y="396"/>
                      <a:pt x="0" y="308"/>
                      <a:pt x="0" y="198"/>
                    </a:cubicBezTo>
                    <a:cubicBezTo>
                      <a:pt x="0" y="89"/>
                      <a:pt x="88" y="0"/>
                      <a:pt x="198" y="0"/>
                    </a:cubicBezTo>
                    <a:cubicBezTo>
                      <a:pt x="307" y="0"/>
                      <a:pt x="396" y="89"/>
                      <a:pt x="396" y="198"/>
                    </a:cubicBezTo>
                    <a:cubicBezTo>
                      <a:pt x="396" y="308"/>
                      <a:pt x="307" y="396"/>
                      <a:pt x="198" y="396"/>
                    </a:cubicBezTo>
                    <a:close/>
                  </a:path>
                </a:pathLst>
              </a:custGeom>
              <a:solidFill>
                <a:srgbClr val="303C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580" name="Freeform 118">
                <a:extLst>
                  <a:ext uri="{FF2B5EF4-FFF2-40B4-BE49-F238E27FC236}">
                    <a16:creationId xmlns:a16="http://schemas.microsoft.com/office/drawing/2014/main" id="{49EB5501-12BE-4EDF-A03B-D21C41D49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4288" y="6464300"/>
                <a:ext cx="87313" cy="63500"/>
              </a:xfrm>
              <a:custGeom>
                <a:avLst/>
                <a:gdLst>
                  <a:gd name="T0" fmla="*/ 16 w 114"/>
                  <a:gd name="T1" fmla="*/ 84 h 84"/>
                  <a:gd name="T2" fmla="*/ 0 w 114"/>
                  <a:gd name="T3" fmla="*/ 78 h 84"/>
                  <a:gd name="T4" fmla="*/ 114 w 114"/>
                  <a:gd name="T5" fmla="*/ 0 h 84"/>
                  <a:gd name="T6" fmla="*/ 114 w 114"/>
                  <a:gd name="T7" fmla="*/ 16 h 84"/>
                  <a:gd name="T8" fmla="*/ 16 w 114"/>
                  <a:gd name="T9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84">
                    <a:moveTo>
                      <a:pt x="16" y="84"/>
                    </a:moveTo>
                    <a:lnTo>
                      <a:pt x="0" y="78"/>
                    </a:lnTo>
                    <a:cubicBezTo>
                      <a:pt x="0" y="78"/>
                      <a:pt x="26" y="4"/>
                      <a:pt x="114" y="0"/>
                    </a:cubicBezTo>
                    <a:lnTo>
                      <a:pt x="114" y="16"/>
                    </a:lnTo>
                    <a:cubicBezTo>
                      <a:pt x="39" y="20"/>
                      <a:pt x="17" y="81"/>
                      <a:pt x="16" y="84"/>
                    </a:cubicBezTo>
                    <a:close/>
                  </a:path>
                </a:pathLst>
              </a:custGeom>
              <a:solidFill>
                <a:srgbClr val="303C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</p:grpSp>
        <p:sp>
          <p:nvSpPr>
            <p:cNvPr id="533" name="Freeform 121">
              <a:extLst>
                <a:ext uri="{FF2B5EF4-FFF2-40B4-BE49-F238E27FC236}">
                  <a16:creationId xmlns:a16="http://schemas.microsoft.com/office/drawing/2014/main" id="{E0277475-9411-43B5-B507-85EDC4974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25" y="5930900"/>
              <a:ext cx="776288" cy="736600"/>
            </a:xfrm>
            <a:custGeom>
              <a:avLst/>
              <a:gdLst>
                <a:gd name="T0" fmla="*/ 322 w 1020"/>
                <a:gd name="T1" fmla="*/ 968 h 968"/>
                <a:gd name="T2" fmla="*/ 274 w 1020"/>
                <a:gd name="T3" fmla="*/ 462 h 968"/>
                <a:gd name="T4" fmla="*/ 610 w 1020"/>
                <a:gd name="T5" fmla="*/ 244 h 968"/>
                <a:gd name="T6" fmla="*/ 1020 w 1020"/>
                <a:gd name="T7" fmla="*/ 516 h 968"/>
                <a:gd name="T8" fmla="*/ 465 w 1020"/>
                <a:gd name="T9" fmla="*/ 75 h 968"/>
                <a:gd name="T10" fmla="*/ 177 w 1020"/>
                <a:gd name="T11" fmla="*/ 249 h 968"/>
                <a:gd name="T12" fmla="*/ 322 w 1020"/>
                <a:gd name="T13" fmla="*/ 968 h 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0" h="968">
                  <a:moveTo>
                    <a:pt x="322" y="968"/>
                  </a:moveTo>
                  <a:cubicBezTo>
                    <a:pt x="322" y="968"/>
                    <a:pt x="191" y="690"/>
                    <a:pt x="274" y="462"/>
                  </a:cubicBezTo>
                  <a:cubicBezTo>
                    <a:pt x="325" y="323"/>
                    <a:pt x="462" y="238"/>
                    <a:pt x="610" y="244"/>
                  </a:cubicBezTo>
                  <a:cubicBezTo>
                    <a:pt x="735" y="250"/>
                    <a:pt x="893" y="299"/>
                    <a:pt x="1020" y="516"/>
                  </a:cubicBezTo>
                  <a:cubicBezTo>
                    <a:pt x="1020" y="516"/>
                    <a:pt x="890" y="0"/>
                    <a:pt x="465" y="75"/>
                  </a:cubicBezTo>
                  <a:cubicBezTo>
                    <a:pt x="352" y="95"/>
                    <a:pt x="247" y="158"/>
                    <a:pt x="177" y="249"/>
                  </a:cubicBezTo>
                  <a:cubicBezTo>
                    <a:pt x="81" y="373"/>
                    <a:pt x="0" y="614"/>
                    <a:pt x="322" y="968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4" name="Freeform 122">
              <a:extLst>
                <a:ext uri="{FF2B5EF4-FFF2-40B4-BE49-F238E27FC236}">
                  <a16:creationId xmlns:a16="http://schemas.microsoft.com/office/drawing/2014/main" id="{20E5D9F0-97F2-497C-9316-B91AB0F22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25" y="6043613"/>
              <a:ext cx="304800" cy="623888"/>
            </a:xfrm>
            <a:custGeom>
              <a:avLst/>
              <a:gdLst>
                <a:gd name="T0" fmla="*/ 274 w 401"/>
                <a:gd name="T1" fmla="*/ 315 h 821"/>
                <a:gd name="T2" fmla="*/ 401 w 401"/>
                <a:gd name="T3" fmla="*/ 155 h 821"/>
                <a:gd name="T4" fmla="*/ 372 w 401"/>
                <a:gd name="T5" fmla="*/ 148 h 821"/>
                <a:gd name="T6" fmla="*/ 286 w 401"/>
                <a:gd name="T7" fmla="*/ 0 h 821"/>
                <a:gd name="T8" fmla="*/ 177 w 401"/>
                <a:gd name="T9" fmla="*/ 102 h 821"/>
                <a:gd name="T10" fmla="*/ 322 w 401"/>
                <a:gd name="T11" fmla="*/ 821 h 821"/>
                <a:gd name="T12" fmla="*/ 274 w 401"/>
                <a:gd name="T13" fmla="*/ 315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1" h="821">
                  <a:moveTo>
                    <a:pt x="274" y="315"/>
                  </a:moveTo>
                  <a:cubicBezTo>
                    <a:pt x="299" y="247"/>
                    <a:pt x="344" y="193"/>
                    <a:pt x="401" y="155"/>
                  </a:cubicBezTo>
                  <a:cubicBezTo>
                    <a:pt x="391" y="153"/>
                    <a:pt x="381" y="151"/>
                    <a:pt x="372" y="148"/>
                  </a:cubicBezTo>
                  <a:cubicBezTo>
                    <a:pt x="309" y="130"/>
                    <a:pt x="270" y="62"/>
                    <a:pt x="286" y="0"/>
                  </a:cubicBezTo>
                  <a:cubicBezTo>
                    <a:pt x="245" y="28"/>
                    <a:pt x="207" y="62"/>
                    <a:pt x="177" y="102"/>
                  </a:cubicBezTo>
                  <a:cubicBezTo>
                    <a:pt x="81" y="226"/>
                    <a:pt x="0" y="467"/>
                    <a:pt x="322" y="821"/>
                  </a:cubicBezTo>
                  <a:cubicBezTo>
                    <a:pt x="322" y="821"/>
                    <a:pt x="191" y="543"/>
                    <a:pt x="274" y="315"/>
                  </a:cubicBezTo>
                  <a:close/>
                </a:path>
              </a:pathLst>
            </a:custGeom>
            <a:solidFill>
              <a:srgbClr val="1B2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5" name="Freeform 124">
              <a:extLst>
                <a:ext uri="{FF2B5EF4-FFF2-40B4-BE49-F238E27FC236}">
                  <a16:creationId xmlns:a16="http://schemas.microsoft.com/office/drawing/2014/main" id="{57FB7125-0E07-4BC2-828E-A3CE4D84A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5413" y="6605588"/>
              <a:ext cx="153988" cy="144463"/>
            </a:xfrm>
            <a:custGeom>
              <a:avLst/>
              <a:gdLst>
                <a:gd name="T0" fmla="*/ 2 w 202"/>
                <a:gd name="T1" fmla="*/ 134 h 189"/>
                <a:gd name="T2" fmla="*/ 138 w 202"/>
                <a:gd name="T3" fmla="*/ 0 h 189"/>
                <a:gd name="T4" fmla="*/ 167 w 202"/>
                <a:gd name="T5" fmla="*/ 124 h 189"/>
                <a:gd name="T6" fmla="*/ 13 w 202"/>
                <a:gd name="T7" fmla="*/ 146 h 189"/>
                <a:gd name="T8" fmla="*/ 2 w 202"/>
                <a:gd name="T9" fmla="*/ 13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189">
                  <a:moveTo>
                    <a:pt x="2" y="134"/>
                  </a:moveTo>
                  <a:cubicBezTo>
                    <a:pt x="0" y="132"/>
                    <a:pt x="106" y="99"/>
                    <a:pt x="138" y="0"/>
                  </a:cubicBezTo>
                  <a:cubicBezTo>
                    <a:pt x="138" y="0"/>
                    <a:pt x="202" y="62"/>
                    <a:pt x="167" y="124"/>
                  </a:cubicBezTo>
                  <a:cubicBezTo>
                    <a:pt x="136" y="180"/>
                    <a:pt x="59" y="189"/>
                    <a:pt x="13" y="146"/>
                  </a:cubicBezTo>
                  <a:cubicBezTo>
                    <a:pt x="9" y="142"/>
                    <a:pt x="6" y="138"/>
                    <a:pt x="2" y="134"/>
                  </a:cubicBezTo>
                  <a:close/>
                </a:path>
              </a:pathLst>
            </a:custGeom>
            <a:solidFill>
              <a:srgbClr val="F9F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6" name="Freeform 126">
              <a:extLst>
                <a:ext uri="{FF2B5EF4-FFF2-40B4-BE49-F238E27FC236}">
                  <a16:creationId xmlns:a16="http://schemas.microsoft.com/office/drawing/2014/main" id="{09DF01D2-506D-4CF6-8797-0DA8E9BB8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2725" y="9082088"/>
              <a:ext cx="863600" cy="1241425"/>
            </a:xfrm>
            <a:custGeom>
              <a:avLst/>
              <a:gdLst>
                <a:gd name="T0" fmla="*/ 612 w 1134"/>
                <a:gd name="T1" fmla="*/ 114 h 1631"/>
                <a:gd name="T2" fmla="*/ 0 w 1134"/>
                <a:gd name="T3" fmla="*/ 1631 h 1631"/>
                <a:gd name="T4" fmla="*/ 1134 w 1134"/>
                <a:gd name="T5" fmla="*/ 303 h 1631"/>
                <a:gd name="T6" fmla="*/ 1123 w 1134"/>
                <a:gd name="T7" fmla="*/ 135 h 1631"/>
                <a:gd name="T8" fmla="*/ 1028 w 1134"/>
                <a:gd name="T9" fmla="*/ 0 h 1631"/>
                <a:gd name="T10" fmla="*/ 612 w 1134"/>
                <a:gd name="T11" fmla="*/ 114 h 1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34" h="1631">
                  <a:moveTo>
                    <a:pt x="612" y="114"/>
                  </a:moveTo>
                  <a:cubicBezTo>
                    <a:pt x="612" y="114"/>
                    <a:pt x="57" y="493"/>
                    <a:pt x="0" y="1631"/>
                  </a:cubicBezTo>
                  <a:cubicBezTo>
                    <a:pt x="643" y="1530"/>
                    <a:pt x="1134" y="974"/>
                    <a:pt x="1134" y="303"/>
                  </a:cubicBezTo>
                  <a:cubicBezTo>
                    <a:pt x="1134" y="246"/>
                    <a:pt x="1130" y="190"/>
                    <a:pt x="1123" y="135"/>
                  </a:cubicBezTo>
                  <a:cubicBezTo>
                    <a:pt x="1097" y="88"/>
                    <a:pt x="1065" y="43"/>
                    <a:pt x="1028" y="0"/>
                  </a:cubicBezTo>
                  <a:lnTo>
                    <a:pt x="612" y="114"/>
                  </a:lnTo>
                  <a:close/>
                </a:path>
              </a:pathLst>
            </a:custGeom>
            <a:solidFill>
              <a:srgbClr val="FB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7" name="Freeform 127">
              <a:extLst>
                <a:ext uri="{FF2B5EF4-FFF2-40B4-BE49-F238E27FC236}">
                  <a16:creationId xmlns:a16="http://schemas.microsoft.com/office/drawing/2014/main" id="{2F293A37-CC1F-4E39-808A-3EBA7886E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7488" y="8299450"/>
              <a:ext cx="388938" cy="454025"/>
            </a:xfrm>
            <a:custGeom>
              <a:avLst/>
              <a:gdLst>
                <a:gd name="T0" fmla="*/ 314 w 510"/>
                <a:gd name="T1" fmla="*/ 598 h 598"/>
                <a:gd name="T2" fmla="*/ 116 w 510"/>
                <a:gd name="T3" fmla="*/ 141 h 598"/>
                <a:gd name="T4" fmla="*/ 510 w 510"/>
                <a:gd name="T5" fmla="*/ 475 h 598"/>
                <a:gd name="T6" fmla="*/ 314 w 510"/>
                <a:gd name="T7" fmla="*/ 59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598">
                  <a:moveTo>
                    <a:pt x="314" y="598"/>
                  </a:moveTo>
                  <a:cubicBezTo>
                    <a:pt x="314" y="598"/>
                    <a:pt x="0" y="281"/>
                    <a:pt x="116" y="141"/>
                  </a:cubicBezTo>
                  <a:cubicBezTo>
                    <a:pt x="233" y="0"/>
                    <a:pt x="415" y="210"/>
                    <a:pt x="510" y="475"/>
                  </a:cubicBezTo>
                  <a:lnTo>
                    <a:pt x="314" y="598"/>
                  </a:lnTo>
                  <a:close/>
                </a:path>
              </a:pathLst>
            </a:custGeom>
            <a:solidFill>
              <a:srgbClr val="A8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8" name="Freeform 128">
              <a:extLst>
                <a:ext uri="{FF2B5EF4-FFF2-40B4-BE49-F238E27FC236}">
                  <a16:creationId xmlns:a16="http://schemas.microsoft.com/office/drawing/2014/main" id="{5ABA13A9-9CB5-4285-AFC7-0DD775ECC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9100" y="8596313"/>
              <a:ext cx="1778000" cy="1343025"/>
            </a:xfrm>
            <a:custGeom>
              <a:avLst/>
              <a:gdLst>
                <a:gd name="T0" fmla="*/ 245 w 2336"/>
                <a:gd name="T1" fmla="*/ 0 h 1765"/>
                <a:gd name="T2" fmla="*/ 1039 w 2336"/>
                <a:gd name="T3" fmla="*/ 971 h 1765"/>
                <a:gd name="T4" fmla="*/ 1133 w 2336"/>
                <a:gd name="T5" fmla="*/ 1015 h 1765"/>
                <a:gd name="T6" fmla="*/ 2336 w 2336"/>
                <a:gd name="T7" fmla="*/ 1003 h 1765"/>
                <a:gd name="T8" fmla="*/ 1906 w 2336"/>
                <a:gd name="T9" fmla="*/ 1765 h 1765"/>
                <a:gd name="T10" fmla="*/ 840 w 2336"/>
                <a:gd name="T11" fmla="*/ 1433 h 1765"/>
                <a:gd name="T12" fmla="*/ 679 w 2336"/>
                <a:gd name="T13" fmla="*/ 1306 h 1765"/>
                <a:gd name="T14" fmla="*/ 0 w 2336"/>
                <a:gd name="T15" fmla="*/ 188 h 1765"/>
                <a:gd name="T16" fmla="*/ 245 w 2336"/>
                <a:gd name="T17" fmla="*/ 0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36" h="1765">
                  <a:moveTo>
                    <a:pt x="245" y="0"/>
                  </a:moveTo>
                  <a:lnTo>
                    <a:pt x="1039" y="971"/>
                  </a:lnTo>
                  <a:cubicBezTo>
                    <a:pt x="1062" y="999"/>
                    <a:pt x="1096" y="1015"/>
                    <a:pt x="1133" y="1015"/>
                  </a:cubicBezTo>
                  <a:lnTo>
                    <a:pt x="2336" y="1003"/>
                  </a:lnTo>
                  <a:lnTo>
                    <a:pt x="1906" y="1765"/>
                  </a:lnTo>
                  <a:lnTo>
                    <a:pt x="840" y="1433"/>
                  </a:lnTo>
                  <a:cubicBezTo>
                    <a:pt x="772" y="1412"/>
                    <a:pt x="715" y="1367"/>
                    <a:pt x="679" y="1306"/>
                  </a:cubicBezTo>
                  <a:lnTo>
                    <a:pt x="0" y="188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FB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9" name="Freeform 129">
              <a:extLst>
                <a:ext uri="{FF2B5EF4-FFF2-40B4-BE49-F238E27FC236}">
                  <a16:creationId xmlns:a16="http://schemas.microsoft.com/office/drawing/2014/main" id="{3EFEA67B-9F9A-4DA5-99AC-190637BDE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2725" y="9234488"/>
              <a:ext cx="863600" cy="1089025"/>
            </a:xfrm>
            <a:custGeom>
              <a:avLst/>
              <a:gdLst>
                <a:gd name="T0" fmla="*/ 1134 w 1134"/>
                <a:gd name="T1" fmla="*/ 102 h 1430"/>
                <a:gd name="T2" fmla="*/ 1129 w 1134"/>
                <a:gd name="T3" fmla="*/ 0 h 1430"/>
                <a:gd name="T4" fmla="*/ 23 w 1134"/>
                <a:gd name="T5" fmla="*/ 1174 h 1430"/>
                <a:gd name="T6" fmla="*/ 0 w 1134"/>
                <a:gd name="T7" fmla="*/ 1430 h 1430"/>
                <a:gd name="T8" fmla="*/ 1134 w 1134"/>
                <a:gd name="T9" fmla="*/ 102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4" h="1430">
                  <a:moveTo>
                    <a:pt x="1134" y="102"/>
                  </a:moveTo>
                  <a:cubicBezTo>
                    <a:pt x="1134" y="67"/>
                    <a:pt x="1132" y="33"/>
                    <a:pt x="1129" y="0"/>
                  </a:cubicBezTo>
                  <a:cubicBezTo>
                    <a:pt x="865" y="996"/>
                    <a:pt x="274" y="1153"/>
                    <a:pt x="23" y="1174"/>
                  </a:cubicBezTo>
                  <a:cubicBezTo>
                    <a:pt x="13" y="1255"/>
                    <a:pt x="5" y="1340"/>
                    <a:pt x="0" y="1430"/>
                  </a:cubicBezTo>
                  <a:cubicBezTo>
                    <a:pt x="643" y="1329"/>
                    <a:pt x="1134" y="773"/>
                    <a:pt x="1134" y="102"/>
                  </a:cubicBezTo>
                  <a:close/>
                </a:path>
              </a:pathLst>
            </a:custGeom>
            <a:solidFill>
              <a:srgbClr val="EDB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0" name="Freeform 130">
              <a:extLst>
                <a:ext uri="{FF2B5EF4-FFF2-40B4-BE49-F238E27FC236}">
                  <a16:creationId xmlns:a16="http://schemas.microsoft.com/office/drawing/2014/main" id="{DB75A160-E690-42E6-9299-4D184A9BE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3775" y="8462963"/>
              <a:ext cx="603250" cy="658813"/>
            </a:xfrm>
            <a:custGeom>
              <a:avLst/>
              <a:gdLst>
                <a:gd name="T0" fmla="*/ 154 w 793"/>
                <a:gd name="T1" fmla="*/ 797 h 867"/>
                <a:gd name="T2" fmla="*/ 272 w 793"/>
                <a:gd name="T3" fmla="*/ 858 h 867"/>
                <a:gd name="T4" fmla="*/ 424 w 793"/>
                <a:gd name="T5" fmla="*/ 838 h 867"/>
                <a:gd name="T6" fmla="*/ 785 w 793"/>
                <a:gd name="T7" fmla="*/ 361 h 867"/>
                <a:gd name="T8" fmla="*/ 713 w 793"/>
                <a:gd name="T9" fmla="*/ 100 h 867"/>
                <a:gd name="T10" fmla="*/ 519 w 793"/>
                <a:gd name="T11" fmla="*/ 9 h 867"/>
                <a:gd name="T12" fmla="*/ 268 w 793"/>
                <a:gd name="T13" fmla="*/ 73 h 867"/>
                <a:gd name="T14" fmla="*/ 142 w 793"/>
                <a:gd name="T15" fmla="*/ 219 h 867"/>
                <a:gd name="T16" fmla="*/ 21 w 793"/>
                <a:gd name="T17" fmla="*/ 483 h 867"/>
                <a:gd name="T18" fmla="*/ 5 w 793"/>
                <a:gd name="T19" fmla="*/ 575 h 867"/>
                <a:gd name="T20" fmla="*/ 51 w 793"/>
                <a:gd name="T21" fmla="*/ 681 h 867"/>
                <a:gd name="T22" fmla="*/ 154 w 793"/>
                <a:gd name="T23" fmla="*/ 797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3" h="867">
                  <a:moveTo>
                    <a:pt x="154" y="797"/>
                  </a:moveTo>
                  <a:cubicBezTo>
                    <a:pt x="189" y="825"/>
                    <a:pt x="228" y="849"/>
                    <a:pt x="272" y="858"/>
                  </a:cubicBezTo>
                  <a:cubicBezTo>
                    <a:pt x="323" y="867"/>
                    <a:pt x="376" y="856"/>
                    <a:pt x="424" y="838"/>
                  </a:cubicBezTo>
                  <a:cubicBezTo>
                    <a:pt x="620" y="763"/>
                    <a:pt x="766" y="570"/>
                    <a:pt x="785" y="361"/>
                  </a:cubicBezTo>
                  <a:cubicBezTo>
                    <a:pt x="793" y="269"/>
                    <a:pt x="776" y="169"/>
                    <a:pt x="713" y="100"/>
                  </a:cubicBezTo>
                  <a:cubicBezTo>
                    <a:pt x="664" y="46"/>
                    <a:pt x="592" y="17"/>
                    <a:pt x="519" y="9"/>
                  </a:cubicBezTo>
                  <a:cubicBezTo>
                    <a:pt x="431" y="0"/>
                    <a:pt x="340" y="21"/>
                    <a:pt x="268" y="73"/>
                  </a:cubicBezTo>
                  <a:cubicBezTo>
                    <a:pt x="216" y="111"/>
                    <a:pt x="177" y="164"/>
                    <a:pt x="142" y="219"/>
                  </a:cubicBezTo>
                  <a:cubicBezTo>
                    <a:pt x="90" y="302"/>
                    <a:pt x="52" y="390"/>
                    <a:pt x="21" y="483"/>
                  </a:cubicBezTo>
                  <a:cubicBezTo>
                    <a:pt x="12" y="513"/>
                    <a:pt x="0" y="544"/>
                    <a:pt x="5" y="575"/>
                  </a:cubicBezTo>
                  <a:cubicBezTo>
                    <a:pt x="9" y="613"/>
                    <a:pt x="31" y="649"/>
                    <a:pt x="51" y="681"/>
                  </a:cubicBezTo>
                  <a:cubicBezTo>
                    <a:pt x="79" y="725"/>
                    <a:pt x="114" y="764"/>
                    <a:pt x="154" y="797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1" name="Freeform 131">
              <a:extLst>
                <a:ext uri="{FF2B5EF4-FFF2-40B4-BE49-F238E27FC236}">
                  <a16:creationId xmlns:a16="http://schemas.microsoft.com/office/drawing/2014/main" id="{B5C03CF0-986E-4DA0-90E1-1235DFCC6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3775" y="8551863"/>
              <a:ext cx="525463" cy="569913"/>
            </a:xfrm>
            <a:custGeom>
              <a:avLst/>
              <a:gdLst>
                <a:gd name="T0" fmla="*/ 407 w 692"/>
                <a:gd name="T1" fmla="*/ 450 h 749"/>
                <a:gd name="T2" fmla="*/ 296 w 692"/>
                <a:gd name="T3" fmla="*/ 345 h 749"/>
                <a:gd name="T4" fmla="*/ 249 w 692"/>
                <a:gd name="T5" fmla="*/ 148 h 749"/>
                <a:gd name="T6" fmla="*/ 218 w 692"/>
                <a:gd name="T7" fmla="*/ 0 h 749"/>
                <a:gd name="T8" fmla="*/ 142 w 692"/>
                <a:gd name="T9" fmla="*/ 101 h 749"/>
                <a:gd name="T10" fmla="*/ 21 w 692"/>
                <a:gd name="T11" fmla="*/ 365 h 749"/>
                <a:gd name="T12" fmla="*/ 5 w 692"/>
                <a:gd name="T13" fmla="*/ 457 h 749"/>
                <a:gd name="T14" fmla="*/ 51 w 692"/>
                <a:gd name="T15" fmla="*/ 563 h 749"/>
                <a:gd name="T16" fmla="*/ 154 w 692"/>
                <a:gd name="T17" fmla="*/ 679 h 749"/>
                <a:gd name="T18" fmla="*/ 272 w 692"/>
                <a:gd name="T19" fmla="*/ 740 h 749"/>
                <a:gd name="T20" fmla="*/ 424 w 692"/>
                <a:gd name="T21" fmla="*/ 720 h 749"/>
                <a:gd name="T22" fmla="*/ 692 w 692"/>
                <a:gd name="T23" fmla="*/ 502 h 749"/>
                <a:gd name="T24" fmla="*/ 407 w 692"/>
                <a:gd name="T25" fmla="*/ 450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2" h="749">
                  <a:moveTo>
                    <a:pt x="407" y="450"/>
                  </a:moveTo>
                  <a:cubicBezTo>
                    <a:pt x="363" y="422"/>
                    <a:pt x="326" y="386"/>
                    <a:pt x="296" y="345"/>
                  </a:cubicBezTo>
                  <a:cubicBezTo>
                    <a:pt x="249" y="280"/>
                    <a:pt x="235" y="225"/>
                    <a:pt x="249" y="148"/>
                  </a:cubicBezTo>
                  <a:cubicBezTo>
                    <a:pt x="259" y="96"/>
                    <a:pt x="254" y="31"/>
                    <a:pt x="218" y="0"/>
                  </a:cubicBezTo>
                  <a:cubicBezTo>
                    <a:pt x="189" y="31"/>
                    <a:pt x="165" y="65"/>
                    <a:pt x="142" y="101"/>
                  </a:cubicBezTo>
                  <a:cubicBezTo>
                    <a:pt x="90" y="184"/>
                    <a:pt x="52" y="272"/>
                    <a:pt x="21" y="365"/>
                  </a:cubicBezTo>
                  <a:cubicBezTo>
                    <a:pt x="12" y="395"/>
                    <a:pt x="0" y="426"/>
                    <a:pt x="5" y="457"/>
                  </a:cubicBezTo>
                  <a:cubicBezTo>
                    <a:pt x="9" y="495"/>
                    <a:pt x="31" y="531"/>
                    <a:pt x="51" y="563"/>
                  </a:cubicBezTo>
                  <a:cubicBezTo>
                    <a:pt x="79" y="607"/>
                    <a:pt x="114" y="646"/>
                    <a:pt x="154" y="679"/>
                  </a:cubicBezTo>
                  <a:cubicBezTo>
                    <a:pt x="189" y="707"/>
                    <a:pt x="228" y="731"/>
                    <a:pt x="272" y="740"/>
                  </a:cubicBezTo>
                  <a:cubicBezTo>
                    <a:pt x="323" y="749"/>
                    <a:pt x="376" y="738"/>
                    <a:pt x="424" y="720"/>
                  </a:cubicBezTo>
                  <a:cubicBezTo>
                    <a:pt x="533" y="678"/>
                    <a:pt x="627" y="600"/>
                    <a:pt x="692" y="502"/>
                  </a:cubicBezTo>
                  <a:cubicBezTo>
                    <a:pt x="595" y="521"/>
                    <a:pt x="491" y="502"/>
                    <a:pt x="407" y="450"/>
                  </a:cubicBezTo>
                  <a:close/>
                </a:path>
              </a:pathLst>
            </a:custGeom>
            <a:solidFill>
              <a:srgbClr val="1B2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2" name="Freeform 132">
              <a:extLst>
                <a:ext uri="{FF2B5EF4-FFF2-40B4-BE49-F238E27FC236}">
                  <a16:creationId xmlns:a16="http://schemas.microsoft.com/office/drawing/2014/main" id="{14E16828-A76C-484F-8290-5203B154A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3775" y="8485188"/>
              <a:ext cx="309563" cy="490538"/>
            </a:xfrm>
            <a:custGeom>
              <a:avLst/>
              <a:gdLst>
                <a:gd name="T0" fmla="*/ 142 w 408"/>
                <a:gd name="T1" fmla="*/ 190 h 646"/>
                <a:gd name="T2" fmla="*/ 21 w 408"/>
                <a:gd name="T3" fmla="*/ 454 h 646"/>
                <a:gd name="T4" fmla="*/ 4 w 408"/>
                <a:gd name="T5" fmla="*/ 546 h 646"/>
                <a:gd name="T6" fmla="*/ 48 w 408"/>
                <a:gd name="T7" fmla="*/ 646 h 646"/>
                <a:gd name="T8" fmla="*/ 278 w 408"/>
                <a:gd name="T9" fmla="*/ 429 h 646"/>
                <a:gd name="T10" fmla="*/ 353 w 408"/>
                <a:gd name="T11" fmla="*/ 0 h 646"/>
                <a:gd name="T12" fmla="*/ 268 w 408"/>
                <a:gd name="T13" fmla="*/ 44 h 646"/>
                <a:gd name="T14" fmla="*/ 142 w 408"/>
                <a:gd name="T15" fmla="*/ 19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8" h="646">
                  <a:moveTo>
                    <a:pt x="142" y="190"/>
                  </a:moveTo>
                  <a:cubicBezTo>
                    <a:pt x="90" y="273"/>
                    <a:pt x="52" y="361"/>
                    <a:pt x="21" y="454"/>
                  </a:cubicBezTo>
                  <a:cubicBezTo>
                    <a:pt x="12" y="484"/>
                    <a:pt x="0" y="515"/>
                    <a:pt x="4" y="546"/>
                  </a:cubicBezTo>
                  <a:cubicBezTo>
                    <a:pt x="9" y="581"/>
                    <a:pt x="29" y="616"/>
                    <a:pt x="48" y="646"/>
                  </a:cubicBezTo>
                  <a:cubicBezTo>
                    <a:pt x="124" y="611"/>
                    <a:pt x="208" y="546"/>
                    <a:pt x="278" y="429"/>
                  </a:cubicBezTo>
                  <a:cubicBezTo>
                    <a:pt x="408" y="211"/>
                    <a:pt x="380" y="65"/>
                    <a:pt x="353" y="0"/>
                  </a:cubicBezTo>
                  <a:cubicBezTo>
                    <a:pt x="323" y="10"/>
                    <a:pt x="294" y="25"/>
                    <a:pt x="268" y="44"/>
                  </a:cubicBezTo>
                  <a:cubicBezTo>
                    <a:pt x="216" y="82"/>
                    <a:pt x="177" y="135"/>
                    <a:pt x="142" y="190"/>
                  </a:cubicBezTo>
                  <a:close/>
                </a:path>
              </a:pathLst>
            </a:custGeom>
            <a:solidFill>
              <a:srgbClr val="FB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3" name="Freeform 133">
              <a:extLst>
                <a:ext uri="{FF2B5EF4-FFF2-40B4-BE49-F238E27FC236}">
                  <a16:creationId xmlns:a16="http://schemas.microsoft.com/office/drawing/2014/main" id="{3D622840-38E4-4824-B637-8BE1529CBA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14838" y="8447088"/>
              <a:ext cx="209550" cy="239713"/>
            </a:xfrm>
            <a:custGeom>
              <a:avLst/>
              <a:gdLst>
                <a:gd name="T0" fmla="*/ 186 w 274"/>
                <a:gd name="T1" fmla="*/ 21 h 315"/>
                <a:gd name="T2" fmla="*/ 142 w 274"/>
                <a:gd name="T3" fmla="*/ 33 h 315"/>
                <a:gd name="T4" fmla="*/ 58 w 274"/>
                <a:gd name="T5" fmla="*/ 111 h 315"/>
                <a:gd name="T6" fmla="*/ 19 w 274"/>
                <a:gd name="T7" fmla="*/ 218 h 315"/>
                <a:gd name="T8" fmla="*/ 45 w 274"/>
                <a:gd name="T9" fmla="*/ 288 h 315"/>
                <a:gd name="T10" fmla="*/ 203 w 274"/>
                <a:gd name="T11" fmla="*/ 207 h 315"/>
                <a:gd name="T12" fmla="*/ 216 w 274"/>
                <a:gd name="T13" fmla="*/ 29 h 315"/>
                <a:gd name="T14" fmla="*/ 186 w 274"/>
                <a:gd name="T15" fmla="*/ 21 h 315"/>
                <a:gd name="T16" fmla="*/ 75 w 274"/>
                <a:gd name="T17" fmla="*/ 313 h 315"/>
                <a:gd name="T18" fmla="*/ 36 w 274"/>
                <a:gd name="T19" fmla="*/ 302 h 315"/>
                <a:gd name="T20" fmla="*/ 2 w 274"/>
                <a:gd name="T21" fmla="*/ 217 h 315"/>
                <a:gd name="T22" fmla="*/ 44 w 274"/>
                <a:gd name="T23" fmla="*/ 101 h 315"/>
                <a:gd name="T24" fmla="*/ 135 w 274"/>
                <a:gd name="T25" fmla="*/ 18 h 315"/>
                <a:gd name="T26" fmla="*/ 226 w 274"/>
                <a:gd name="T27" fmla="*/ 15 h 315"/>
                <a:gd name="T28" fmla="*/ 217 w 274"/>
                <a:gd name="T29" fmla="*/ 216 h 315"/>
                <a:gd name="T30" fmla="*/ 217 w 274"/>
                <a:gd name="T31" fmla="*/ 216 h 315"/>
                <a:gd name="T32" fmla="*/ 75 w 274"/>
                <a:gd name="T33" fmla="*/ 31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4" h="315">
                  <a:moveTo>
                    <a:pt x="186" y="21"/>
                  </a:moveTo>
                  <a:cubicBezTo>
                    <a:pt x="173" y="21"/>
                    <a:pt x="158" y="25"/>
                    <a:pt x="142" y="33"/>
                  </a:cubicBezTo>
                  <a:cubicBezTo>
                    <a:pt x="111" y="48"/>
                    <a:pt x="82" y="75"/>
                    <a:pt x="58" y="111"/>
                  </a:cubicBezTo>
                  <a:cubicBezTo>
                    <a:pt x="35" y="146"/>
                    <a:pt x="21" y="184"/>
                    <a:pt x="19" y="218"/>
                  </a:cubicBezTo>
                  <a:cubicBezTo>
                    <a:pt x="17" y="251"/>
                    <a:pt x="26" y="276"/>
                    <a:pt x="45" y="288"/>
                  </a:cubicBezTo>
                  <a:cubicBezTo>
                    <a:pt x="85" y="315"/>
                    <a:pt x="156" y="278"/>
                    <a:pt x="203" y="207"/>
                  </a:cubicBezTo>
                  <a:cubicBezTo>
                    <a:pt x="250" y="135"/>
                    <a:pt x="256" y="56"/>
                    <a:pt x="216" y="29"/>
                  </a:cubicBezTo>
                  <a:cubicBezTo>
                    <a:pt x="208" y="24"/>
                    <a:pt x="198" y="21"/>
                    <a:pt x="186" y="21"/>
                  </a:cubicBezTo>
                  <a:close/>
                  <a:moveTo>
                    <a:pt x="75" y="313"/>
                  </a:moveTo>
                  <a:cubicBezTo>
                    <a:pt x="61" y="313"/>
                    <a:pt x="47" y="310"/>
                    <a:pt x="36" y="302"/>
                  </a:cubicBezTo>
                  <a:cubicBezTo>
                    <a:pt x="12" y="286"/>
                    <a:pt x="0" y="256"/>
                    <a:pt x="2" y="217"/>
                  </a:cubicBezTo>
                  <a:cubicBezTo>
                    <a:pt x="4" y="180"/>
                    <a:pt x="19" y="139"/>
                    <a:pt x="44" y="101"/>
                  </a:cubicBezTo>
                  <a:cubicBezTo>
                    <a:pt x="69" y="64"/>
                    <a:pt x="101" y="34"/>
                    <a:pt x="135" y="18"/>
                  </a:cubicBezTo>
                  <a:cubicBezTo>
                    <a:pt x="169" y="0"/>
                    <a:pt x="202" y="0"/>
                    <a:pt x="226" y="15"/>
                  </a:cubicBezTo>
                  <a:cubicBezTo>
                    <a:pt x="274" y="47"/>
                    <a:pt x="270" y="136"/>
                    <a:pt x="217" y="216"/>
                  </a:cubicBezTo>
                  <a:lnTo>
                    <a:pt x="217" y="216"/>
                  </a:lnTo>
                  <a:cubicBezTo>
                    <a:pt x="177" y="277"/>
                    <a:pt x="121" y="313"/>
                    <a:pt x="75" y="313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A84C248A-AB89-4814-95D9-CEFC903C4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0471" y="8303973"/>
              <a:ext cx="682743" cy="914557"/>
            </a:xfrm>
            <a:custGeom>
              <a:avLst/>
              <a:gdLst>
                <a:gd name="connsiteX0" fmla="*/ 447893 w 682743"/>
                <a:gd name="connsiteY0" fmla="*/ 743 h 914557"/>
                <a:gd name="connsiteX1" fmla="*/ 663805 w 682743"/>
                <a:gd name="connsiteY1" fmla="*/ 171301 h 914557"/>
                <a:gd name="connsiteX2" fmla="*/ 576377 w 682743"/>
                <a:gd name="connsiteY2" fmla="*/ 527644 h 914557"/>
                <a:gd name="connsiteX3" fmla="*/ 465937 w 682743"/>
                <a:gd name="connsiteY3" fmla="*/ 621691 h 914557"/>
                <a:gd name="connsiteX4" fmla="*/ 406143 w 682743"/>
                <a:gd name="connsiteY4" fmla="*/ 648395 h 914557"/>
                <a:gd name="connsiteX5" fmla="*/ 444893 w 682743"/>
                <a:gd name="connsiteY5" fmla="*/ 776078 h 914557"/>
                <a:gd name="connsiteX6" fmla="*/ 71829 w 682743"/>
                <a:gd name="connsiteY6" fmla="*/ 913354 h 914557"/>
                <a:gd name="connsiteX7" fmla="*/ 91075 w 682743"/>
                <a:gd name="connsiteY7" fmla="*/ 661371 h 914557"/>
                <a:gd name="connsiteX8" fmla="*/ 74841 w 682743"/>
                <a:gd name="connsiteY8" fmla="*/ 646017 h 914557"/>
                <a:gd name="connsiteX9" fmla="*/ 42651 w 682743"/>
                <a:gd name="connsiteY9" fmla="*/ 439856 h 914557"/>
                <a:gd name="connsiteX10" fmla="*/ 50577 w 682743"/>
                <a:gd name="connsiteY10" fmla="*/ 395846 h 914557"/>
                <a:gd name="connsiteX11" fmla="*/ 46393 w 682743"/>
                <a:gd name="connsiteY11" fmla="*/ 395945 h 914557"/>
                <a:gd name="connsiteX12" fmla="*/ 17381 w 682743"/>
                <a:gd name="connsiteY12" fmla="*/ 311915 h 914557"/>
                <a:gd name="connsiteX13" fmla="*/ 131137 w 682743"/>
                <a:gd name="connsiteY13" fmla="*/ 208202 h 914557"/>
                <a:gd name="connsiteX14" fmla="*/ 131309 w 682743"/>
                <a:gd name="connsiteY14" fmla="*/ 209458 h 914557"/>
                <a:gd name="connsiteX15" fmla="*/ 159849 w 682743"/>
                <a:gd name="connsiteY15" fmla="*/ 164828 h 914557"/>
                <a:gd name="connsiteX16" fmla="*/ 254787 w 682743"/>
                <a:gd name="connsiteY16" fmla="*/ 70793 h 914557"/>
                <a:gd name="connsiteX17" fmla="*/ 447893 w 682743"/>
                <a:gd name="connsiteY17" fmla="*/ 743 h 91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743" h="914557">
                  <a:moveTo>
                    <a:pt x="447893" y="743"/>
                  </a:moveTo>
                  <a:cubicBezTo>
                    <a:pt x="549767" y="9880"/>
                    <a:pt x="631115" y="90590"/>
                    <a:pt x="663805" y="171301"/>
                  </a:cubicBezTo>
                  <a:cubicBezTo>
                    <a:pt x="732229" y="338813"/>
                    <a:pt x="594623" y="504802"/>
                    <a:pt x="576377" y="527644"/>
                  </a:cubicBezTo>
                  <a:cubicBezTo>
                    <a:pt x="546157" y="564192"/>
                    <a:pt x="507905" y="595839"/>
                    <a:pt x="465937" y="621691"/>
                  </a:cubicBezTo>
                  <a:lnTo>
                    <a:pt x="406143" y="648395"/>
                  </a:lnTo>
                  <a:lnTo>
                    <a:pt x="444893" y="776078"/>
                  </a:lnTo>
                  <a:cubicBezTo>
                    <a:pt x="344393" y="936865"/>
                    <a:pt x="71829" y="913354"/>
                    <a:pt x="71829" y="913354"/>
                  </a:cubicBezTo>
                  <a:lnTo>
                    <a:pt x="91075" y="661371"/>
                  </a:lnTo>
                  <a:lnTo>
                    <a:pt x="74841" y="646017"/>
                  </a:lnTo>
                  <a:cubicBezTo>
                    <a:pt x="32301" y="590341"/>
                    <a:pt x="34249" y="501752"/>
                    <a:pt x="42651" y="439856"/>
                  </a:cubicBezTo>
                  <a:lnTo>
                    <a:pt x="50577" y="395846"/>
                  </a:lnTo>
                  <a:lnTo>
                    <a:pt x="46393" y="395945"/>
                  </a:lnTo>
                  <a:cubicBezTo>
                    <a:pt x="46393" y="395945"/>
                    <a:pt x="-34533" y="353551"/>
                    <a:pt x="17381" y="311915"/>
                  </a:cubicBezTo>
                  <a:cubicBezTo>
                    <a:pt x="69297" y="270278"/>
                    <a:pt x="84565" y="284662"/>
                    <a:pt x="131137" y="208202"/>
                  </a:cubicBezTo>
                  <a:lnTo>
                    <a:pt x="131309" y="209458"/>
                  </a:lnTo>
                  <a:lnTo>
                    <a:pt x="159849" y="164828"/>
                  </a:lnTo>
                  <a:cubicBezTo>
                    <a:pt x="201759" y="111529"/>
                    <a:pt x="241483" y="79930"/>
                    <a:pt x="254787" y="70793"/>
                  </a:cubicBezTo>
                  <a:cubicBezTo>
                    <a:pt x="305725" y="35768"/>
                    <a:pt x="366545" y="-6110"/>
                    <a:pt x="447893" y="743"/>
                  </a:cubicBezTo>
                  <a:close/>
                </a:path>
              </a:pathLst>
            </a:custGeom>
            <a:solidFill>
              <a:srgbClr val="A8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DA244E4F-09D2-4305-A987-BE3F4D2EE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7048" y="8475663"/>
              <a:ext cx="230545" cy="341312"/>
            </a:xfrm>
            <a:custGeom>
              <a:avLst/>
              <a:gdLst>
                <a:gd name="connsiteX0" fmla="*/ 90200 w 230545"/>
                <a:gd name="connsiteY0" fmla="*/ 314282 h 341312"/>
                <a:gd name="connsiteX1" fmla="*/ 98540 w 230545"/>
                <a:gd name="connsiteY1" fmla="*/ 316598 h 341312"/>
                <a:gd name="connsiteX2" fmla="*/ 96266 w 230545"/>
                <a:gd name="connsiteY2" fmla="*/ 325866 h 341312"/>
                <a:gd name="connsiteX3" fmla="*/ 36368 w 230545"/>
                <a:gd name="connsiteY3" fmla="*/ 341312 h 341312"/>
                <a:gd name="connsiteX4" fmla="*/ 3764 w 230545"/>
                <a:gd name="connsiteY4" fmla="*/ 335134 h 341312"/>
                <a:gd name="connsiteX5" fmla="*/ 732 w 230545"/>
                <a:gd name="connsiteY5" fmla="*/ 326638 h 341312"/>
                <a:gd name="connsiteX6" fmla="*/ 9072 w 230545"/>
                <a:gd name="connsiteY6" fmla="*/ 323549 h 341312"/>
                <a:gd name="connsiteX7" fmla="*/ 90200 w 230545"/>
                <a:gd name="connsiteY7" fmla="*/ 314282 h 341312"/>
                <a:gd name="connsiteX8" fmla="*/ 144472 w 230545"/>
                <a:gd name="connsiteY8" fmla="*/ 134937 h 341312"/>
                <a:gd name="connsiteX9" fmla="*/ 164316 w 230545"/>
                <a:gd name="connsiteY9" fmla="*/ 154781 h 341312"/>
                <a:gd name="connsiteX10" fmla="*/ 144472 w 230545"/>
                <a:gd name="connsiteY10" fmla="*/ 174625 h 341312"/>
                <a:gd name="connsiteX11" fmla="*/ 124628 w 230545"/>
                <a:gd name="connsiteY11" fmla="*/ 154781 h 341312"/>
                <a:gd name="connsiteX12" fmla="*/ 144472 w 230545"/>
                <a:gd name="connsiteY12" fmla="*/ 134937 h 341312"/>
                <a:gd name="connsiteX13" fmla="*/ 171070 w 230545"/>
                <a:gd name="connsiteY13" fmla="*/ 61761 h 341312"/>
                <a:gd name="connsiteX14" fmla="*/ 206718 w 230545"/>
                <a:gd name="connsiteY14" fmla="*/ 76880 h 341312"/>
                <a:gd name="connsiteX15" fmla="*/ 220372 w 230545"/>
                <a:gd name="connsiteY15" fmla="*/ 93511 h 341312"/>
                <a:gd name="connsiteX16" fmla="*/ 229474 w 230545"/>
                <a:gd name="connsiteY16" fmla="*/ 112410 h 341312"/>
                <a:gd name="connsiteX17" fmla="*/ 230232 w 230545"/>
                <a:gd name="connsiteY17" fmla="*/ 122993 h 341312"/>
                <a:gd name="connsiteX18" fmla="*/ 218854 w 230545"/>
                <a:gd name="connsiteY18" fmla="*/ 134332 h 341312"/>
                <a:gd name="connsiteX19" fmla="*/ 212028 w 230545"/>
                <a:gd name="connsiteY19" fmla="*/ 126773 h 341312"/>
                <a:gd name="connsiteX20" fmla="*/ 205202 w 230545"/>
                <a:gd name="connsiteY20" fmla="*/ 116189 h 341312"/>
                <a:gd name="connsiteX21" fmla="*/ 189274 w 230545"/>
                <a:gd name="connsiteY21" fmla="*/ 97291 h 341312"/>
                <a:gd name="connsiteX22" fmla="*/ 165760 w 230545"/>
                <a:gd name="connsiteY22" fmla="*/ 71588 h 341312"/>
                <a:gd name="connsiteX23" fmla="*/ 171070 w 230545"/>
                <a:gd name="connsiteY23" fmla="*/ 61761 h 341312"/>
                <a:gd name="connsiteX24" fmla="*/ 128168 w 230545"/>
                <a:gd name="connsiteY24" fmla="*/ 0 h 341312"/>
                <a:gd name="connsiteX25" fmla="*/ 131100 w 230545"/>
                <a:gd name="connsiteY25" fmla="*/ 9111 h 341312"/>
                <a:gd name="connsiteX26" fmla="*/ 132564 w 230545"/>
                <a:gd name="connsiteY26" fmla="*/ 19740 h 341312"/>
                <a:gd name="connsiteX27" fmla="*/ 121574 w 230545"/>
                <a:gd name="connsiteY27" fmla="*/ 31129 h 341312"/>
                <a:gd name="connsiteX28" fmla="*/ 114980 w 230545"/>
                <a:gd name="connsiteY28" fmla="*/ 23536 h 341312"/>
                <a:gd name="connsiteX29" fmla="*/ 113516 w 230545"/>
                <a:gd name="connsiteY29" fmla="*/ 21259 h 341312"/>
                <a:gd name="connsiteX30" fmla="*/ 128168 w 230545"/>
                <a:gd name="connsiteY30" fmla="*/ 0 h 34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0545" h="341312">
                  <a:moveTo>
                    <a:pt x="90200" y="314282"/>
                  </a:moveTo>
                  <a:cubicBezTo>
                    <a:pt x="93232" y="312737"/>
                    <a:pt x="97024" y="313509"/>
                    <a:pt x="98540" y="316598"/>
                  </a:cubicBezTo>
                  <a:cubicBezTo>
                    <a:pt x="100816" y="320460"/>
                    <a:pt x="99298" y="324321"/>
                    <a:pt x="96266" y="325866"/>
                  </a:cubicBezTo>
                  <a:cubicBezTo>
                    <a:pt x="72004" y="337451"/>
                    <a:pt x="51532" y="341312"/>
                    <a:pt x="36368" y="341312"/>
                  </a:cubicBezTo>
                  <a:cubicBezTo>
                    <a:pt x="16654" y="341312"/>
                    <a:pt x="4522" y="335906"/>
                    <a:pt x="3764" y="335134"/>
                  </a:cubicBezTo>
                  <a:cubicBezTo>
                    <a:pt x="-26" y="333589"/>
                    <a:pt x="-784" y="329728"/>
                    <a:pt x="732" y="326638"/>
                  </a:cubicBezTo>
                  <a:cubicBezTo>
                    <a:pt x="2248" y="323549"/>
                    <a:pt x="6038" y="322005"/>
                    <a:pt x="9072" y="323549"/>
                  </a:cubicBezTo>
                  <a:cubicBezTo>
                    <a:pt x="10588" y="324321"/>
                    <a:pt x="42432" y="338223"/>
                    <a:pt x="90200" y="314282"/>
                  </a:cubicBezTo>
                  <a:close/>
                  <a:moveTo>
                    <a:pt x="144472" y="134937"/>
                  </a:moveTo>
                  <a:cubicBezTo>
                    <a:pt x="155432" y="134937"/>
                    <a:pt x="164316" y="143821"/>
                    <a:pt x="164316" y="154781"/>
                  </a:cubicBezTo>
                  <a:cubicBezTo>
                    <a:pt x="164316" y="165741"/>
                    <a:pt x="155432" y="174625"/>
                    <a:pt x="144472" y="174625"/>
                  </a:cubicBezTo>
                  <a:cubicBezTo>
                    <a:pt x="133512" y="174625"/>
                    <a:pt x="124628" y="165741"/>
                    <a:pt x="124628" y="154781"/>
                  </a:cubicBezTo>
                  <a:cubicBezTo>
                    <a:pt x="124628" y="143821"/>
                    <a:pt x="133512" y="134937"/>
                    <a:pt x="144472" y="134937"/>
                  </a:cubicBezTo>
                  <a:close/>
                  <a:moveTo>
                    <a:pt x="171070" y="61761"/>
                  </a:moveTo>
                  <a:cubicBezTo>
                    <a:pt x="184722" y="58737"/>
                    <a:pt x="197616" y="67808"/>
                    <a:pt x="206718" y="76880"/>
                  </a:cubicBezTo>
                  <a:cubicBezTo>
                    <a:pt x="211270" y="82172"/>
                    <a:pt x="216578" y="87463"/>
                    <a:pt x="220372" y="93511"/>
                  </a:cubicBezTo>
                  <a:cubicBezTo>
                    <a:pt x="224164" y="99558"/>
                    <a:pt x="227198" y="105606"/>
                    <a:pt x="229474" y="112410"/>
                  </a:cubicBezTo>
                  <a:cubicBezTo>
                    <a:pt x="230232" y="116189"/>
                    <a:pt x="230990" y="119213"/>
                    <a:pt x="230232" y="122993"/>
                  </a:cubicBezTo>
                  <a:cubicBezTo>
                    <a:pt x="229474" y="128285"/>
                    <a:pt x="225680" y="138112"/>
                    <a:pt x="218854" y="134332"/>
                  </a:cubicBezTo>
                  <a:cubicBezTo>
                    <a:pt x="215820" y="132820"/>
                    <a:pt x="214304" y="129041"/>
                    <a:pt x="212028" y="126773"/>
                  </a:cubicBezTo>
                  <a:cubicBezTo>
                    <a:pt x="209752" y="122993"/>
                    <a:pt x="207478" y="119969"/>
                    <a:pt x="205202" y="116189"/>
                  </a:cubicBezTo>
                  <a:cubicBezTo>
                    <a:pt x="200650" y="109386"/>
                    <a:pt x="195342" y="103338"/>
                    <a:pt x="189274" y="97291"/>
                  </a:cubicBezTo>
                  <a:cubicBezTo>
                    <a:pt x="180930" y="88975"/>
                    <a:pt x="170312" y="82927"/>
                    <a:pt x="165760" y="71588"/>
                  </a:cubicBezTo>
                  <a:cubicBezTo>
                    <a:pt x="162728" y="67052"/>
                    <a:pt x="165760" y="63273"/>
                    <a:pt x="171070" y="61761"/>
                  </a:cubicBezTo>
                  <a:close/>
                  <a:moveTo>
                    <a:pt x="128168" y="0"/>
                  </a:moveTo>
                  <a:cubicBezTo>
                    <a:pt x="129634" y="3037"/>
                    <a:pt x="130366" y="6074"/>
                    <a:pt x="131100" y="9111"/>
                  </a:cubicBezTo>
                  <a:cubicBezTo>
                    <a:pt x="132564" y="12148"/>
                    <a:pt x="132564" y="15944"/>
                    <a:pt x="132564" y="19740"/>
                  </a:cubicBezTo>
                  <a:cubicBezTo>
                    <a:pt x="131832" y="25055"/>
                    <a:pt x="127436" y="34925"/>
                    <a:pt x="121574" y="31129"/>
                  </a:cubicBezTo>
                  <a:cubicBezTo>
                    <a:pt x="117912" y="29610"/>
                    <a:pt x="116446" y="25814"/>
                    <a:pt x="114980" y="23536"/>
                  </a:cubicBezTo>
                  <a:cubicBezTo>
                    <a:pt x="114248" y="22777"/>
                    <a:pt x="113516" y="22018"/>
                    <a:pt x="113516" y="21259"/>
                  </a:cubicBezTo>
                  <a:cubicBezTo>
                    <a:pt x="117912" y="13666"/>
                    <a:pt x="123040" y="6833"/>
                    <a:pt x="128168" y="0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6" name="Freeform 139">
              <a:extLst>
                <a:ext uri="{FF2B5EF4-FFF2-40B4-BE49-F238E27FC236}">
                  <a16:creationId xmlns:a16="http://schemas.microsoft.com/office/drawing/2014/main" id="{3EE46E2D-7F5F-4F17-8131-5CEFF0299C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41825" y="8509000"/>
              <a:ext cx="200025" cy="239713"/>
            </a:xfrm>
            <a:custGeom>
              <a:avLst/>
              <a:gdLst>
                <a:gd name="T0" fmla="*/ 186 w 261"/>
                <a:gd name="T1" fmla="*/ 21 h 315"/>
                <a:gd name="T2" fmla="*/ 142 w 261"/>
                <a:gd name="T3" fmla="*/ 33 h 315"/>
                <a:gd name="T4" fmla="*/ 58 w 261"/>
                <a:gd name="T5" fmla="*/ 111 h 315"/>
                <a:gd name="T6" fmla="*/ 18 w 261"/>
                <a:gd name="T7" fmla="*/ 219 h 315"/>
                <a:gd name="T8" fmla="*/ 44 w 261"/>
                <a:gd name="T9" fmla="*/ 288 h 315"/>
                <a:gd name="T10" fmla="*/ 203 w 261"/>
                <a:gd name="T11" fmla="*/ 207 h 315"/>
                <a:gd name="T12" fmla="*/ 242 w 261"/>
                <a:gd name="T13" fmla="*/ 99 h 315"/>
                <a:gd name="T14" fmla="*/ 216 w 261"/>
                <a:gd name="T15" fmla="*/ 30 h 315"/>
                <a:gd name="T16" fmla="*/ 186 w 261"/>
                <a:gd name="T17" fmla="*/ 21 h 315"/>
                <a:gd name="T18" fmla="*/ 75 w 261"/>
                <a:gd name="T19" fmla="*/ 314 h 315"/>
                <a:gd name="T20" fmla="*/ 35 w 261"/>
                <a:gd name="T21" fmla="*/ 302 h 315"/>
                <a:gd name="T22" fmla="*/ 2 w 261"/>
                <a:gd name="T23" fmla="*/ 218 h 315"/>
                <a:gd name="T24" fmla="*/ 44 w 261"/>
                <a:gd name="T25" fmla="*/ 102 h 315"/>
                <a:gd name="T26" fmla="*/ 134 w 261"/>
                <a:gd name="T27" fmla="*/ 18 h 315"/>
                <a:gd name="T28" fmla="*/ 225 w 261"/>
                <a:gd name="T29" fmla="*/ 16 h 315"/>
                <a:gd name="T30" fmla="*/ 259 w 261"/>
                <a:gd name="T31" fmla="*/ 100 h 315"/>
                <a:gd name="T32" fmla="*/ 217 w 261"/>
                <a:gd name="T33" fmla="*/ 216 h 315"/>
                <a:gd name="T34" fmla="*/ 75 w 261"/>
                <a:gd name="T35" fmla="*/ 314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1" h="315">
                  <a:moveTo>
                    <a:pt x="186" y="21"/>
                  </a:moveTo>
                  <a:cubicBezTo>
                    <a:pt x="172" y="21"/>
                    <a:pt x="157" y="25"/>
                    <a:pt x="142" y="33"/>
                  </a:cubicBezTo>
                  <a:cubicBezTo>
                    <a:pt x="111" y="48"/>
                    <a:pt x="81" y="76"/>
                    <a:pt x="58" y="111"/>
                  </a:cubicBezTo>
                  <a:cubicBezTo>
                    <a:pt x="34" y="146"/>
                    <a:pt x="20" y="184"/>
                    <a:pt x="18" y="219"/>
                  </a:cubicBezTo>
                  <a:cubicBezTo>
                    <a:pt x="17" y="251"/>
                    <a:pt x="26" y="276"/>
                    <a:pt x="44" y="288"/>
                  </a:cubicBezTo>
                  <a:cubicBezTo>
                    <a:pt x="84" y="315"/>
                    <a:pt x="155" y="278"/>
                    <a:pt x="203" y="207"/>
                  </a:cubicBezTo>
                  <a:cubicBezTo>
                    <a:pt x="226" y="172"/>
                    <a:pt x="240" y="133"/>
                    <a:pt x="242" y="99"/>
                  </a:cubicBezTo>
                  <a:cubicBezTo>
                    <a:pt x="244" y="67"/>
                    <a:pt x="235" y="42"/>
                    <a:pt x="216" y="30"/>
                  </a:cubicBezTo>
                  <a:cubicBezTo>
                    <a:pt x="207" y="24"/>
                    <a:pt x="197" y="21"/>
                    <a:pt x="186" y="21"/>
                  </a:cubicBezTo>
                  <a:close/>
                  <a:moveTo>
                    <a:pt x="75" y="314"/>
                  </a:moveTo>
                  <a:cubicBezTo>
                    <a:pt x="60" y="314"/>
                    <a:pt x="47" y="310"/>
                    <a:pt x="35" y="302"/>
                  </a:cubicBezTo>
                  <a:cubicBezTo>
                    <a:pt x="11" y="286"/>
                    <a:pt x="0" y="256"/>
                    <a:pt x="2" y="218"/>
                  </a:cubicBezTo>
                  <a:cubicBezTo>
                    <a:pt x="4" y="180"/>
                    <a:pt x="19" y="139"/>
                    <a:pt x="44" y="102"/>
                  </a:cubicBezTo>
                  <a:cubicBezTo>
                    <a:pt x="69" y="64"/>
                    <a:pt x="101" y="34"/>
                    <a:pt x="134" y="18"/>
                  </a:cubicBezTo>
                  <a:cubicBezTo>
                    <a:pt x="169" y="1"/>
                    <a:pt x="201" y="0"/>
                    <a:pt x="225" y="16"/>
                  </a:cubicBezTo>
                  <a:cubicBezTo>
                    <a:pt x="249" y="31"/>
                    <a:pt x="261" y="61"/>
                    <a:pt x="259" y="100"/>
                  </a:cubicBezTo>
                  <a:cubicBezTo>
                    <a:pt x="256" y="137"/>
                    <a:pt x="241" y="178"/>
                    <a:pt x="217" y="216"/>
                  </a:cubicBezTo>
                  <a:cubicBezTo>
                    <a:pt x="176" y="277"/>
                    <a:pt x="121" y="314"/>
                    <a:pt x="75" y="314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7" name="Freeform 141">
              <a:extLst>
                <a:ext uri="{FF2B5EF4-FFF2-40B4-BE49-F238E27FC236}">
                  <a16:creationId xmlns:a16="http://schemas.microsoft.com/office/drawing/2014/main" id="{938860C8-AA02-4989-81D0-2D8CB9319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7063" y="8547100"/>
              <a:ext cx="57150" cy="39688"/>
            </a:xfrm>
            <a:custGeom>
              <a:avLst/>
              <a:gdLst>
                <a:gd name="T0" fmla="*/ 66 w 75"/>
                <a:gd name="T1" fmla="*/ 52 h 52"/>
                <a:gd name="T2" fmla="*/ 59 w 75"/>
                <a:gd name="T3" fmla="*/ 48 h 52"/>
                <a:gd name="T4" fmla="*/ 12 w 75"/>
                <a:gd name="T5" fmla="*/ 25 h 52"/>
                <a:gd name="T6" fmla="*/ 1 w 75"/>
                <a:gd name="T7" fmla="*/ 20 h 52"/>
                <a:gd name="T8" fmla="*/ 7 w 75"/>
                <a:gd name="T9" fmla="*/ 9 h 52"/>
                <a:gd name="T10" fmla="*/ 72 w 75"/>
                <a:gd name="T11" fmla="*/ 38 h 52"/>
                <a:gd name="T12" fmla="*/ 71 w 75"/>
                <a:gd name="T13" fmla="*/ 50 h 52"/>
                <a:gd name="T14" fmla="*/ 66 w 75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52">
                  <a:moveTo>
                    <a:pt x="66" y="52"/>
                  </a:moveTo>
                  <a:cubicBezTo>
                    <a:pt x="63" y="52"/>
                    <a:pt x="61" y="50"/>
                    <a:pt x="59" y="48"/>
                  </a:cubicBezTo>
                  <a:cubicBezTo>
                    <a:pt x="36" y="19"/>
                    <a:pt x="12" y="25"/>
                    <a:pt x="12" y="25"/>
                  </a:cubicBezTo>
                  <a:cubicBezTo>
                    <a:pt x="7" y="27"/>
                    <a:pt x="3" y="24"/>
                    <a:pt x="1" y="20"/>
                  </a:cubicBezTo>
                  <a:cubicBezTo>
                    <a:pt x="0" y="15"/>
                    <a:pt x="3" y="11"/>
                    <a:pt x="7" y="9"/>
                  </a:cubicBezTo>
                  <a:cubicBezTo>
                    <a:pt x="8" y="9"/>
                    <a:pt x="42" y="0"/>
                    <a:pt x="72" y="38"/>
                  </a:cubicBezTo>
                  <a:cubicBezTo>
                    <a:pt x="75" y="42"/>
                    <a:pt x="74" y="47"/>
                    <a:pt x="71" y="50"/>
                  </a:cubicBezTo>
                  <a:cubicBezTo>
                    <a:pt x="69" y="51"/>
                    <a:pt x="67" y="52"/>
                    <a:pt x="66" y="52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8" name="Freeform 142">
              <a:extLst>
                <a:ext uri="{FF2B5EF4-FFF2-40B4-BE49-F238E27FC236}">
                  <a16:creationId xmlns:a16="http://schemas.microsoft.com/office/drawing/2014/main" id="{0FAFB4CF-2711-475D-9701-FE0B4994C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75" y="8299450"/>
              <a:ext cx="441325" cy="688975"/>
            </a:xfrm>
            <a:custGeom>
              <a:avLst/>
              <a:gdLst>
                <a:gd name="T0" fmla="*/ 376 w 581"/>
                <a:gd name="T1" fmla="*/ 699 h 906"/>
                <a:gd name="T2" fmla="*/ 491 w 581"/>
                <a:gd name="T3" fmla="*/ 231 h 906"/>
                <a:gd name="T4" fmla="*/ 207 w 581"/>
                <a:gd name="T5" fmla="*/ 7 h 906"/>
                <a:gd name="T6" fmla="*/ 0 w 581"/>
                <a:gd name="T7" fmla="*/ 67 h 906"/>
                <a:gd name="T8" fmla="*/ 96 w 581"/>
                <a:gd name="T9" fmla="*/ 510 h 906"/>
                <a:gd name="T10" fmla="*/ 34 w 581"/>
                <a:gd name="T11" fmla="*/ 906 h 906"/>
                <a:gd name="T12" fmla="*/ 376 w 581"/>
                <a:gd name="T13" fmla="*/ 699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1" h="906">
                  <a:moveTo>
                    <a:pt x="376" y="699"/>
                  </a:moveTo>
                  <a:cubicBezTo>
                    <a:pt x="400" y="669"/>
                    <a:pt x="581" y="451"/>
                    <a:pt x="491" y="231"/>
                  </a:cubicBezTo>
                  <a:cubicBezTo>
                    <a:pt x="448" y="125"/>
                    <a:pt x="341" y="19"/>
                    <a:pt x="207" y="7"/>
                  </a:cubicBezTo>
                  <a:cubicBezTo>
                    <a:pt x="124" y="0"/>
                    <a:pt x="57" y="31"/>
                    <a:pt x="0" y="67"/>
                  </a:cubicBezTo>
                  <a:cubicBezTo>
                    <a:pt x="3" y="159"/>
                    <a:pt x="0" y="345"/>
                    <a:pt x="96" y="510"/>
                  </a:cubicBezTo>
                  <a:cubicBezTo>
                    <a:pt x="187" y="665"/>
                    <a:pt x="74" y="835"/>
                    <a:pt x="34" y="906"/>
                  </a:cubicBezTo>
                  <a:cubicBezTo>
                    <a:pt x="160" y="874"/>
                    <a:pt x="291" y="800"/>
                    <a:pt x="376" y="699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9" name="Freeform 143">
              <a:extLst>
                <a:ext uri="{FF2B5EF4-FFF2-40B4-BE49-F238E27FC236}">
                  <a16:creationId xmlns:a16="http://schemas.microsoft.com/office/drawing/2014/main" id="{2354A6A0-40BC-4241-A0B1-41D86AD6E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6138" y="8456613"/>
              <a:ext cx="258763" cy="531813"/>
            </a:xfrm>
            <a:custGeom>
              <a:avLst/>
              <a:gdLst>
                <a:gd name="T0" fmla="*/ 340 w 340"/>
                <a:gd name="T1" fmla="*/ 524 h 700"/>
                <a:gd name="T2" fmla="*/ 312 w 340"/>
                <a:gd name="T3" fmla="*/ 462 h 700"/>
                <a:gd name="T4" fmla="*/ 181 w 340"/>
                <a:gd name="T5" fmla="*/ 302 h 700"/>
                <a:gd name="T6" fmla="*/ 79 w 340"/>
                <a:gd name="T7" fmla="*/ 195 h 700"/>
                <a:gd name="T8" fmla="*/ 0 w 340"/>
                <a:gd name="T9" fmla="*/ 0 h 700"/>
                <a:gd name="T10" fmla="*/ 89 w 340"/>
                <a:gd name="T11" fmla="*/ 304 h 700"/>
                <a:gd name="T12" fmla="*/ 27 w 340"/>
                <a:gd name="T13" fmla="*/ 700 h 700"/>
                <a:gd name="T14" fmla="*/ 340 w 340"/>
                <a:gd name="T15" fmla="*/ 524 h 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0" h="700">
                  <a:moveTo>
                    <a:pt x="340" y="524"/>
                  </a:moveTo>
                  <a:cubicBezTo>
                    <a:pt x="332" y="503"/>
                    <a:pt x="323" y="482"/>
                    <a:pt x="312" y="462"/>
                  </a:cubicBezTo>
                  <a:cubicBezTo>
                    <a:pt x="278" y="402"/>
                    <a:pt x="231" y="350"/>
                    <a:pt x="181" y="302"/>
                  </a:cubicBezTo>
                  <a:cubicBezTo>
                    <a:pt x="145" y="268"/>
                    <a:pt x="108" y="235"/>
                    <a:pt x="79" y="195"/>
                  </a:cubicBezTo>
                  <a:cubicBezTo>
                    <a:pt x="36" y="134"/>
                    <a:pt x="26" y="65"/>
                    <a:pt x="0" y="0"/>
                  </a:cubicBezTo>
                  <a:cubicBezTo>
                    <a:pt x="8" y="91"/>
                    <a:pt x="29" y="201"/>
                    <a:pt x="89" y="304"/>
                  </a:cubicBezTo>
                  <a:cubicBezTo>
                    <a:pt x="180" y="459"/>
                    <a:pt x="67" y="629"/>
                    <a:pt x="27" y="700"/>
                  </a:cubicBezTo>
                  <a:cubicBezTo>
                    <a:pt x="139" y="671"/>
                    <a:pt x="256" y="610"/>
                    <a:pt x="340" y="524"/>
                  </a:cubicBezTo>
                  <a:close/>
                </a:path>
              </a:pathLst>
            </a:custGeom>
            <a:solidFill>
              <a:srgbClr val="1B2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0" name="Freeform 144">
              <a:extLst>
                <a:ext uri="{FF2B5EF4-FFF2-40B4-BE49-F238E27FC236}">
                  <a16:creationId xmlns:a16="http://schemas.microsoft.com/office/drawing/2014/main" id="{4D2F8D81-4C42-4D4C-93B0-354A6E649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2650" y="8763000"/>
              <a:ext cx="133350" cy="131763"/>
            </a:xfrm>
            <a:custGeom>
              <a:avLst/>
              <a:gdLst>
                <a:gd name="T0" fmla="*/ 111 w 175"/>
                <a:gd name="T1" fmla="*/ 2 h 172"/>
                <a:gd name="T2" fmla="*/ 133 w 175"/>
                <a:gd name="T3" fmla="*/ 9 h 172"/>
                <a:gd name="T4" fmla="*/ 170 w 175"/>
                <a:gd name="T5" fmla="*/ 78 h 172"/>
                <a:gd name="T6" fmla="*/ 126 w 175"/>
                <a:gd name="T7" fmla="*/ 136 h 172"/>
                <a:gd name="T8" fmla="*/ 19 w 175"/>
                <a:gd name="T9" fmla="*/ 171 h 172"/>
                <a:gd name="T10" fmla="*/ 1 w 175"/>
                <a:gd name="T11" fmla="*/ 167 h 172"/>
                <a:gd name="T12" fmla="*/ 2 w 175"/>
                <a:gd name="T13" fmla="*/ 157 h 172"/>
                <a:gd name="T14" fmla="*/ 45 w 175"/>
                <a:gd name="T15" fmla="*/ 47 h 172"/>
                <a:gd name="T16" fmla="*/ 111 w 175"/>
                <a:gd name="T17" fmla="*/ 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172">
                  <a:moveTo>
                    <a:pt x="111" y="2"/>
                  </a:moveTo>
                  <a:cubicBezTo>
                    <a:pt x="119" y="3"/>
                    <a:pt x="126" y="5"/>
                    <a:pt x="133" y="9"/>
                  </a:cubicBezTo>
                  <a:cubicBezTo>
                    <a:pt x="158" y="21"/>
                    <a:pt x="175" y="50"/>
                    <a:pt x="170" y="78"/>
                  </a:cubicBezTo>
                  <a:cubicBezTo>
                    <a:pt x="165" y="103"/>
                    <a:pt x="147" y="123"/>
                    <a:pt x="126" y="136"/>
                  </a:cubicBezTo>
                  <a:cubicBezTo>
                    <a:pt x="95" y="156"/>
                    <a:pt x="55" y="167"/>
                    <a:pt x="19" y="171"/>
                  </a:cubicBezTo>
                  <a:cubicBezTo>
                    <a:pt x="12" y="172"/>
                    <a:pt x="4" y="172"/>
                    <a:pt x="1" y="167"/>
                  </a:cubicBezTo>
                  <a:cubicBezTo>
                    <a:pt x="0" y="164"/>
                    <a:pt x="1" y="160"/>
                    <a:pt x="2" y="157"/>
                  </a:cubicBezTo>
                  <a:cubicBezTo>
                    <a:pt x="13" y="119"/>
                    <a:pt x="29" y="83"/>
                    <a:pt x="45" y="47"/>
                  </a:cubicBezTo>
                  <a:cubicBezTo>
                    <a:pt x="56" y="23"/>
                    <a:pt x="76" y="0"/>
                    <a:pt x="111" y="2"/>
                  </a:cubicBezTo>
                  <a:close/>
                </a:path>
              </a:pathLst>
            </a:custGeom>
            <a:solidFill>
              <a:srgbClr val="A8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63A1A70-B5CA-41F7-BBB7-1FAC17FB7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8801" y="8663827"/>
              <a:ext cx="430281" cy="415086"/>
            </a:xfrm>
            <a:custGeom>
              <a:avLst/>
              <a:gdLst>
                <a:gd name="connsiteX0" fmla="*/ 399448 w 430281"/>
                <a:gd name="connsiteY0" fmla="*/ 292451 h 415086"/>
                <a:gd name="connsiteX1" fmla="*/ 403224 w 430281"/>
                <a:gd name="connsiteY1" fmla="*/ 304614 h 415086"/>
                <a:gd name="connsiteX2" fmla="*/ 74612 w 430281"/>
                <a:gd name="connsiteY2" fmla="*/ 415086 h 415086"/>
                <a:gd name="connsiteX3" fmla="*/ 83176 w 430281"/>
                <a:gd name="connsiteY3" fmla="*/ 301923 h 415086"/>
                <a:gd name="connsiteX4" fmla="*/ 95924 w 430281"/>
                <a:gd name="connsiteY4" fmla="*/ 313983 h 415086"/>
                <a:gd name="connsiteX5" fmla="*/ 392404 w 430281"/>
                <a:gd name="connsiteY5" fmla="*/ 296159 h 415086"/>
                <a:gd name="connsiteX6" fmla="*/ 403332 w 430281"/>
                <a:gd name="connsiteY6" fmla="*/ 117644 h 415086"/>
                <a:gd name="connsiteX7" fmla="*/ 421044 w 430281"/>
                <a:gd name="connsiteY7" fmla="*/ 124631 h 415086"/>
                <a:gd name="connsiteX8" fmla="*/ 363536 w 430281"/>
                <a:gd name="connsiteY8" fmla="*/ 208710 h 415086"/>
                <a:gd name="connsiteX9" fmla="*/ 377156 w 430281"/>
                <a:gd name="connsiteY9" fmla="*/ 131510 h 415086"/>
                <a:gd name="connsiteX10" fmla="*/ 403332 w 430281"/>
                <a:gd name="connsiteY10" fmla="*/ 117644 h 415086"/>
                <a:gd name="connsiteX11" fmla="*/ 7604 w 430281"/>
                <a:gd name="connsiteY11" fmla="*/ 1438 h 415086"/>
                <a:gd name="connsiteX12" fmla="*/ 20536 w 430281"/>
                <a:gd name="connsiteY12" fmla="*/ 1438 h 415086"/>
                <a:gd name="connsiteX13" fmla="*/ 30428 w 430281"/>
                <a:gd name="connsiteY13" fmla="*/ 9030 h 415086"/>
                <a:gd name="connsiteX14" fmla="*/ 35752 w 430281"/>
                <a:gd name="connsiteY14" fmla="*/ 25733 h 415086"/>
                <a:gd name="connsiteX15" fmla="*/ 32708 w 430281"/>
                <a:gd name="connsiteY15" fmla="*/ 34085 h 415086"/>
                <a:gd name="connsiteX16" fmla="*/ 0 w 430281"/>
                <a:gd name="connsiteY16" fmla="*/ 5993 h 415086"/>
                <a:gd name="connsiteX17" fmla="*/ 7604 w 430281"/>
                <a:gd name="connsiteY17" fmla="*/ 1438 h 41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0281" h="415086">
                  <a:moveTo>
                    <a:pt x="399448" y="292451"/>
                  </a:moveTo>
                  <a:lnTo>
                    <a:pt x="403224" y="304614"/>
                  </a:lnTo>
                  <a:cubicBezTo>
                    <a:pt x="313464" y="402223"/>
                    <a:pt x="152960" y="415086"/>
                    <a:pt x="74612" y="415086"/>
                  </a:cubicBezTo>
                  <a:lnTo>
                    <a:pt x="83176" y="301923"/>
                  </a:lnTo>
                  <a:lnTo>
                    <a:pt x="95924" y="313983"/>
                  </a:lnTo>
                  <a:cubicBezTo>
                    <a:pt x="159596" y="356337"/>
                    <a:pt x="280884" y="345748"/>
                    <a:pt x="392404" y="296159"/>
                  </a:cubicBezTo>
                  <a:close/>
                  <a:moveTo>
                    <a:pt x="403332" y="117644"/>
                  </a:moveTo>
                  <a:cubicBezTo>
                    <a:pt x="408652" y="117895"/>
                    <a:pt x="414612" y="119854"/>
                    <a:pt x="421044" y="124631"/>
                  </a:cubicBezTo>
                  <a:cubicBezTo>
                    <a:pt x="444500" y="142211"/>
                    <a:pt x="422556" y="208710"/>
                    <a:pt x="363536" y="208710"/>
                  </a:cubicBezTo>
                  <a:lnTo>
                    <a:pt x="377156" y="131510"/>
                  </a:lnTo>
                  <a:cubicBezTo>
                    <a:pt x="377156" y="131510"/>
                    <a:pt x="387372" y="116892"/>
                    <a:pt x="403332" y="117644"/>
                  </a:cubicBezTo>
                  <a:close/>
                  <a:moveTo>
                    <a:pt x="7604" y="1438"/>
                  </a:moveTo>
                  <a:cubicBezTo>
                    <a:pt x="11408" y="-81"/>
                    <a:pt x="16736" y="-840"/>
                    <a:pt x="20536" y="1438"/>
                  </a:cubicBezTo>
                  <a:cubicBezTo>
                    <a:pt x="24340" y="2956"/>
                    <a:pt x="27384" y="5993"/>
                    <a:pt x="30428" y="9030"/>
                  </a:cubicBezTo>
                  <a:cubicBezTo>
                    <a:pt x="33468" y="14345"/>
                    <a:pt x="36512" y="19659"/>
                    <a:pt x="35752" y="25733"/>
                  </a:cubicBezTo>
                  <a:cubicBezTo>
                    <a:pt x="35752" y="28770"/>
                    <a:pt x="34992" y="31807"/>
                    <a:pt x="32708" y="34085"/>
                  </a:cubicBezTo>
                  <a:cubicBezTo>
                    <a:pt x="25100" y="29530"/>
                    <a:pt x="9888" y="18900"/>
                    <a:pt x="0" y="5993"/>
                  </a:cubicBezTo>
                  <a:cubicBezTo>
                    <a:pt x="1520" y="3715"/>
                    <a:pt x="3804" y="2197"/>
                    <a:pt x="7604" y="1438"/>
                  </a:cubicBezTo>
                  <a:close/>
                </a:path>
              </a:pathLst>
            </a:custGeom>
            <a:solidFill>
              <a:srgbClr val="894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2" name="Freeform 149">
              <a:extLst>
                <a:ext uri="{FF2B5EF4-FFF2-40B4-BE49-F238E27FC236}">
                  <a16:creationId xmlns:a16="http://schemas.microsoft.com/office/drawing/2014/main" id="{3168500F-5D3E-4439-9C99-FB864CED2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4988" y="8482013"/>
              <a:ext cx="71438" cy="128588"/>
            </a:xfrm>
            <a:custGeom>
              <a:avLst/>
              <a:gdLst>
                <a:gd name="T0" fmla="*/ 0 w 94"/>
                <a:gd name="T1" fmla="*/ 39 h 169"/>
                <a:gd name="T2" fmla="*/ 66 w 94"/>
                <a:gd name="T3" fmla="*/ 0 h 169"/>
                <a:gd name="T4" fmla="*/ 65 w 94"/>
                <a:gd name="T5" fmla="*/ 169 h 169"/>
                <a:gd name="T6" fmla="*/ 0 w 94"/>
                <a:gd name="T7" fmla="*/ 3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69">
                  <a:moveTo>
                    <a:pt x="0" y="39"/>
                  </a:moveTo>
                  <a:lnTo>
                    <a:pt x="66" y="0"/>
                  </a:lnTo>
                  <a:cubicBezTo>
                    <a:pt x="66" y="0"/>
                    <a:pt x="94" y="114"/>
                    <a:pt x="65" y="169"/>
                  </a:cubicBezTo>
                  <a:lnTo>
                    <a:pt x="0" y="39"/>
                  </a:lnTo>
                  <a:close/>
                </a:path>
              </a:pathLst>
            </a:custGeom>
            <a:solidFill>
              <a:srgbClr val="A8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3" name="Freeform 150">
              <a:extLst>
                <a:ext uri="{FF2B5EF4-FFF2-40B4-BE49-F238E27FC236}">
                  <a16:creationId xmlns:a16="http://schemas.microsoft.com/office/drawing/2014/main" id="{BB1FDEBD-2F6B-4EBF-9194-D7F6F17E0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7750" y="7450138"/>
              <a:ext cx="2933700" cy="3371850"/>
            </a:xfrm>
            <a:custGeom>
              <a:avLst/>
              <a:gdLst>
                <a:gd name="T0" fmla="*/ 3795 w 3855"/>
                <a:gd name="T1" fmla="*/ 2309 h 4430"/>
                <a:gd name="T2" fmla="*/ 1818 w 3855"/>
                <a:gd name="T3" fmla="*/ 4377 h 4430"/>
                <a:gd name="T4" fmla="*/ 60 w 3855"/>
                <a:gd name="T5" fmla="*/ 2120 h 4430"/>
                <a:gd name="T6" fmla="*/ 2036 w 3855"/>
                <a:gd name="T7" fmla="*/ 52 h 4430"/>
                <a:gd name="T8" fmla="*/ 3795 w 3855"/>
                <a:gd name="T9" fmla="*/ 2309 h 4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5" h="4430">
                  <a:moveTo>
                    <a:pt x="3795" y="2309"/>
                  </a:moveTo>
                  <a:cubicBezTo>
                    <a:pt x="3734" y="3503"/>
                    <a:pt x="2850" y="4430"/>
                    <a:pt x="1818" y="4377"/>
                  </a:cubicBezTo>
                  <a:cubicBezTo>
                    <a:pt x="787" y="4325"/>
                    <a:pt x="0" y="3315"/>
                    <a:pt x="60" y="2120"/>
                  </a:cubicBezTo>
                  <a:cubicBezTo>
                    <a:pt x="120" y="926"/>
                    <a:pt x="1005" y="0"/>
                    <a:pt x="2036" y="52"/>
                  </a:cubicBezTo>
                  <a:cubicBezTo>
                    <a:pt x="3068" y="104"/>
                    <a:pt x="3855" y="1114"/>
                    <a:pt x="3795" y="2309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5E008133-901A-4BDC-BB2F-F654083CA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5512" y="8404890"/>
              <a:ext cx="1323761" cy="3309273"/>
            </a:xfrm>
            <a:custGeom>
              <a:avLst/>
              <a:gdLst>
                <a:gd name="connsiteX0" fmla="*/ 796460 w 1323761"/>
                <a:gd name="connsiteY0" fmla="*/ 96 h 3309273"/>
                <a:gd name="connsiteX1" fmla="*/ 804840 w 1323761"/>
                <a:gd name="connsiteY1" fmla="*/ 9988 h 3309273"/>
                <a:gd name="connsiteX2" fmla="*/ 778448 w 1323761"/>
                <a:gd name="connsiteY2" fmla="*/ 319014 h 3309273"/>
                <a:gd name="connsiteX3" fmla="*/ 1090452 w 1323761"/>
                <a:gd name="connsiteY3" fmla="*/ 19836 h 3309273"/>
                <a:gd name="connsiteX4" fmla="*/ 1103414 w 1323761"/>
                <a:gd name="connsiteY4" fmla="*/ 20595 h 3309273"/>
                <a:gd name="connsiteX5" fmla="*/ 1103414 w 1323761"/>
                <a:gd name="connsiteY5" fmla="*/ 33505 h 3309273"/>
                <a:gd name="connsiteX6" fmla="*/ 776336 w 1323761"/>
                <a:gd name="connsiteY6" fmla="*/ 347135 h 3309273"/>
                <a:gd name="connsiteX7" fmla="*/ 776034 w 1323761"/>
                <a:gd name="connsiteY7" fmla="*/ 347286 h 3309273"/>
                <a:gd name="connsiteX8" fmla="*/ 689834 w 1323761"/>
                <a:gd name="connsiteY8" fmla="*/ 1356579 h 3309273"/>
                <a:gd name="connsiteX9" fmla="*/ 689846 w 1323761"/>
                <a:gd name="connsiteY9" fmla="*/ 1356782 h 3309273"/>
                <a:gd name="connsiteX10" fmla="*/ 689816 w 1323761"/>
                <a:gd name="connsiteY10" fmla="*/ 1356795 h 3309273"/>
                <a:gd name="connsiteX11" fmla="*/ 642874 w 1323761"/>
                <a:gd name="connsiteY11" fmla="*/ 1906437 h 3309273"/>
                <a:gd name="connsiteX12" fmla="*/ 1307210 w 1323761"/>
                <a:gd name="connsiteY12" fmla="*/ 1209647 h 3309273"/>
                <a:gd name="connsiteX13" fmla="*/ 1320908 w 1323761"/>
                <a:gd name="connsiteY13" fmla="*/ 1209647 h 3309273"/>
                <a:gd name="connsiteX14" fmla="*/ 1320908 w 1323761"/>
                <a:gd name="connsiteY14" fmla="*/ 1222608 h 3309273"/>
                <a:gd name="connsiteX15" fmla="*/ 640542 w 1323761"/>
                <a:gd name="connsiteY15" fmla="*/ 1936210 h 3309273"/>
                <a:gd name="connsiteX16" fmla="*/ 640324 w 1323761"/>
                <a:gd name="connsiteY16" fmla="*/ 1936308 h 3309273"/>
                <a:gd name="connsiteX17" fmla="*/ 523780 w 1323761"/>
                <a:gd name="connsiteY17" fmla="*/ 3300903 h 3309273"/>
                <a:gd name="connsiteX18" fmla="*/ 514640 w 1323761"/>
                <a:gd name="connsiteY18" fmla="*/ 3309273 h 3309273"/>
                <a:gd name="connsiteX19" fmla="*/ 513116 w 1323761"/>
                <a:gd name="connsiteY19" fmla="*/ 3309273 h 3309273"/>
                <a:gd name="connsiteX20" fmla="*/ 504738 w 1323761"/>
                <a:gd name="connsiteY20" fmla="*/ 3299381 h 3309273"/>
                <a:gd name="connsiteX21" fmla="*/ 671062 w 1323761"/>
                <a:gd name="connsiteY21" fmla="*/ 1351895 h 3309273"/>
                <a:gd name="connsiteX22" fmla="*/ 2954 w 1323761"/>
                <a:gd name="connsiteY22" fmla="*/ 710559 h 3309273"/>
                <a:gd name="connsiteX23" fmla="*/ 2194 w 1323761"/>
                <a:gd name="connsiteY23" fmla="*/ 696874 h 3309273"/>
                <a:gd name="connsiteX24" fmla="*/ 15886 w 1323761"/>
                <a:gd name="connsiteY24" fmla="*/ 696874 h 3309273"/>
                <a:gd name="connsiteX25" fmla="*/ 673122 w 1323761"/>
                <a:gd name="connsiteY25" fmla="*/ 1327774 h 3309273"/>
                <a:gd name="connsiteX26" fmla="*/ 785798 w 1323761"/>
                <a:gd name="connsiteY26" fmla="*/ 8466 h 3309273"/>
                <a:gd name="connsiteX27" fmla="*/ 796460 w 1323761"/>
                <a:gd name="connsiteY27" fmla="*/ 96 h 330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23761" h="3309273">
                  <a:moveTo>
                    <a:pt x="796460" y="96"/>
                  </a:moveTo>
                  <a:cubicBezTo>
                    <a:pt x="801792" y="96"/>
                    <a:pt x="805600" y="4661"/>
                    <a:pt x="804840" y="9988"/>
                  </a:cubicBezTo>
                  <a:lnTo>
                    <a:pt x="778448" y="319014"/>
                  </a:lnTo>
                  <a:lnTo>
                    <a:pt x="1090452" y="19836"/>
                  </a:lnTo>
                  <a:cubicBezTo>
                    <a:pt x="1094264" y="16798"/>
                    <a:pt x="1100364" y="16798"/>
                    <a:pt x="1103414" y="20595"/>
                  </a:cubicBezTo>
                  <a:cubicBezTo>
                    <a:pt x="1107226" y="24392"/>
                    <a:pt x="1107226" y="30467"/>
                    <a:pt x="1103414" y="33505"/>
                  </a:cubicBezTo>
                  <a:lnTo>
                    <a:pt x="776336" y="347135"/>
                  </a:lnTo>
                  <a:lnTo>
                    <a:pt x="776034" y="347286"/>
                  </a:lnTo>
                  <a:lnTo>
                    <a:pt x="689834" y="1356579"/>
                  </a:lnTo>
                  <a:lnTo>
                    <a:pt x="689846" y="1356782"/>
                  </a:lnTo>
                  <a:lnTo>
                    <a:pt x="689816" y="1356795"/>
                  </a:lnTo>
                  <a:lnTo>
                    <a:pt x="642874" y="1906437"/>
                  </a:lnTo>
                  <a:lnTo>
                    <a:pt x="1307210" y="1209647"/>
                  </a:lnTo>
                  <a:cubicBezTo>
                    <a:pt x="1311014" y="1205835"/>
                    <a:pt x="1317102" y="1205835"/>
                    <a:pt x="1320908" y="1209647"/>
                  </a:cubicBezTo>
                  <a:cubicBezTo>
                    <a:pt x="1324712" y="1213459"/>
                    <a:pt x="1324712" y="1218796"/>
                    <a:pt x="1320908" y="1222608"/>
                  </a:cubicBezTo>
                  <a:lnTo>
                    <a:pt x="640542" y="1936210"/>
                  </a:lnTo>
                  <a:lnTo>
                    <a:pt x="640324" y="1936308"/>
                  </a:lnTo>
                  <a:lnTo>
                    <a:pt x="523780" y="3300903"/>
                  </a:lnTo>
                  <a:cubicBezTo>
                    <a:pt x="523018" y="3305468"/>
                    <a:pt x="519210" y="3309273"/>
                    <a:pt x="514640" y="3309273"/>
                  </a:cubicBezTo>
                  <a:cubicBezTo>
                    <a:pt x="513878" y="3309273"/>
                    <a:pt x="513878" y="3309273"/>
                    <a:pt x="513116" y="3309273"/>
                  </a:cubicBezTo>
                  <a:cubicBezTo>
                    <a:pt x="508546" y="3309273"/>
                    <a:pt x="503976" y="3304708"/>
                    <a:pt x="504738" y="3299381"/>
                  </a:cubicBezTo>
                  <a:lnTo>
                    <a:pt x="671062" y="1351895"/>
                  </a:lnTo>
                  <a:lnTo>
                    <a:pt x="2954" y="710559"/>
                  </a:lnTo>
                  <a:cubicBezTo>
                    <a:pt x="-848" y="706758"/>
                    <a:pt x="-848" y="700676"/>
                    <a:pt x="2194" y="696874"/>
                  </a:cubicBezTo>
                  <a:cubicBezTo>
                    <a:pt x="5998" y="693073"/>
                    <a:pt x="12082" y="693073"/>
                    <a:pt x="15886" y="696874"/>
                  </a:cubicBezTo>
                  <a:lnTo>
                    <a:pt x="673122" y="1327774"/>
                  </a:lnTo>
                  <a:lnTo>
                    <a:pt x="785798" y="8466"/>
                  </a:lnTo>
                  <a:cubicBezTo>
                    <a:pt x="786560" y="3140"/>
                    <a:pt x="791130" y="-665"/>
                    <a:pt x="796460" y="96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5" name="Freeform 155">
              <a:extLst>
                <a:ext uri="{FF2B5EF4-FFF2-40B4-BE49-F238E27FC236}">
                  <a16:creationId xmlns:a16="http://schemas.microsoft.com/office/drawing/2014/main" id="{C9449EE7-E2F3-45B6-9DAE-5FB5A6076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7750" y="7929563"/>
              <a:ext cx="1779588" cy="2859088"/>
            </a:xfrm>
            <a:custGeom>
              <a:avLst/>
              <a:gdLst>
                <a:gd name="T0" fmla="*/ 1671 w 2338"/>
                <a:gd name="T1" fmla="*/ 3377 h 3758"/>
                <a:gd name="T2" fmla="*/ 987 w 2338"/>
                <a:gd name="T3" fmla="*/ 2698 h 3758"/>
                <a:gd name="T4" fmla="*/ 628 w 2338"/>
                <a:gd name="T5" fmla="*/ 1710 h 3758"/>
                <a:gd name="T6" fmla="*/ 674 w 2338"/>
                <a:gd name="T7" fmla="*/ 0 h 3758"/>
                <a:gd name="T8" fmla="*/ 60 w 2338"/>
                <a:gd name="T9" fmla="*/ 1491 h 3758"/>
                <a:gd name="T10" fmla="*/ 1818 w 2338"/>
                <a:gd name="T11" fmla="*/ 3748 h 3758"/>
                <a:gd name="T12" fmla="*/ 2338 w 2338"/>
                <a:gd name="T13" fmla="*/ 3691 h 3758"/>
                <a:gd name="T14" fmla="*/ 1671 w 2338"/>
                <a:gd name="T15" fmla="*/ 337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8" h="3758">
                  <a:moveTo>
                    <a:pt x="1671" y="3377"/>
                  </a:moveTo>
                  <a:cubicBezTo>
                    <a:pt x="1401" y="3198"/>
                    <a:pt x="1161" y="2972"/>
                    <a:pt x="987" y="2698"/>
                  </a:cubicBezTo>
                  <a:cubicBezTo>
                    <a:pt x="798" y="2400"/>
                    <a:pt x="695" y="2056"/>
                    <a:pt x="628" y="1710"/>
                  </a:cubicBezTo>
                  <a:cubicBezTo>
                    <a:pt x="520" y="1146"/>
                    <a:pt x="512" y="545"/>
                    <a:pt x="674" y="0"/>
                  </a:cubicBezTo>
                  <a:cubicBezTo>
                    <a:pt x="322" y="374"/>
                    <a:pt x="90" y="900"/>
                    <a:pt x="60" y="1491"/>
                  </a:cubicBezTo>
                  <a:cubicBezTo>
                    <a:pt x="0" y="2686"/>
                    <a:pt x="787" y="3696"/>
                    <a:pt x="1818" y="3748"/>
                  </a:cubicBezTo>
                  <a:cubicBezTo>
                    <a:pt x="1997" y="3758"/>
                    <a:pt x="2172" y="3737"/>
                    <a:pt x="2338" y="3691"/>
                  </a:cubicBezTo>
                  <a:cubicBezTo>
                    <a:pt x="2102" y="3620"/>
                    <a:pt x="1877" y="3512"/>
                    <a:pt x="1671" y="3377"/>
                  </a:cubicBezTo>
                  <a:close/>
                </a:path>
              </a:pathLst>
            </a:custGeom>
            <a:solidFill>
              <a:srgbClr val="303C74">
                <a:alpha val="19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6" name="Oval 156">
              <a:extLst>
                <a:ext uri="{FF2B5EF4-FFF2-40B4-BE49-F238E27FC236}">
                  <a16:creationId xmlns:a16="http://schemas.microsoft.com/office/drawing/2014/main" id="{D56D5129-FA57-4C88-AA8D-5CB82DC96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7813" y="10371138"/>
              <a:ext cx="2701925" cy="2700338"/>
            </a:xfrm>
            <a:prstGeom prst="ellipse">
              <a:avLst/>
            </a:pr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6E9D1F4D-A310-48CC-966B-72586249C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9124" y="10892484"/>
              <a:ext cx="1059700" cy="2798117"/>
            </a:xfrm>
            <a:custGeom>
              <a:avLst/>
              <a:gdLst>
                <a:gd name="connsiteX0" fmla="*/ 576078 w 1059700"/>
                <a:gd name="connsiteY0" fmla="*/ 115 h 2798117"/>
                <a:gd name="connsiteX1" fmla="*/ 586742 w 1059700"/>
                <a:gd name="connsiteY1" fmla="*/ 7724 h 2798117"/>
                <a:gd name="connsiteX2" fmla="*/ 651945 w 1059700"/>
                <a:gd name="connsiteY2" fmla="*/ 427403 h 2798117"/>
                <a:gd name="connsiteX3" fmla="*/ 924832 w 1059700"/>
                <a:gd name="connsiteY3" fmla="*/ 119804 h 2798117"/>
                <a:gd name="connsiteX4" fmla="*/ 938590 w 1059700"/>
                <a:gd name="connsiteY4" fmla="*/ 119043 h 2798117"/>
                <a:gd name="connsiteX5" fmla="*/ 939354 w 1059700"/>
                <a:gd name="connsiteY5" fmla="*/ 131971 h 2798117"/>
                <a:gd name="connsiteX6" fmla="*/ 655817 w 1059700"/>
                <a:gd name="connsiteY6" fmla="*/ 452326 h 2798117"/>
                <a:gd name="connsiteX7" fmla="*/ 691133 w 1059700"/>
                <a:gd name="connsiteY7" fmla="*/ 679638 h 2798117"/>
                <a:gd name="connsiteX8" fmla="*/ 691656 w 1059700"/>
                <a:gd name="connsiteY8" fmla="*/ 681415 h 2798117"/>
                <a:gd name="connsiteX9" fmla="*/ 691432 w 1059700"/>
                <a:gd name="connsiteY9" fmla="*/ 681558 h 2798117"/>
                <a:gd name="connsiteX10" fmla="*/ 802978 w 1059700"/>
                <a:gd name="connsiteY10" fmla="*/ 1399523 h 2798117"/>
                <a:gd name="connsiteX11" fmla="*/ 1043162 w 1059700"/>
                <a:gd name="connsiteY11" fmla="*/ 1152499 h 2798117"/>
                <a:gd name="connsiteX12" fmla="*/ 1056849 w 1059700"/>
                <a:gd name="connsiteY12" fmla="*/ 1152499 h 2798117"/>
                <a:gd name="connsiteX13" fmla="*/ 1056849 w 1059700"/>
                <a:gd name="connsiteY13" fmla="*/ 1166162 h 2798117"/>
                <a:gd name="connsiteX14" fmla="*/ 806592 w 1059700"/>
                <a:gd name="connsiteY14" fmla="*/ 1422789 h 2798117"/>
                <a:gd name="connsiteX15" fmla="*/ 1018614 w 1059700"/>
                <a:gd name="connsiteY15" fmla="*/ 2787464 h 2798117"/>
                <a:gd name="connsiteX16" fmla="*/ 1010998 w 1059700"/>
                <a:gd name="connsiteY16" fmla="*/ 2798117 h 2798117"/>
                <a:gd name="connsiteX17" fmla="*/ 1009474 w 1059700"/>
                <a:gd name="connsiteY17" fmla="*/ 2798117 h 2798117"/>
                <a:gd name="connsiteX18" fmla="*/ 999572 w 1059700"/>
                <a:gd name="connsiteY18" fmla="*/ 2789746 h 2798117"/>
                <a:gd name="connsiteX19" fmla="*/ 671944 w 1059700"/>
                <a:gd name="connsiteY19" fmla="*/ 681551 h 2798117"/>
                <a:gd name="connsiteX20" fmla="*/ 5460 w 1059700"/>
                <a:gd name="connsiteY20" fmla="*/ 357274 h 2798117"/>
                <a:gd name="connsiteX21" fmla="*/ 895 w 1059700"/>
                <a:gd name="connsiteY21" fmla="*/ 344339 h 2798117"/>
                <a:gd name="connsiteX22" fmla="*/ 13828 w 1059700"/>
                <a:gd name="connsiteY22" fmla="*/ 339774 h 2798117"/>
                <a:gd name="connsiteX23" fmla="*/ 668442 w 1059700"/>
                <a:gd name="connsiteY23" fmla="*/ 659014 h 2798117"/>
                <a:gd name="connsiteX24" fmla="*/ 567700 w 1059700"/>
                <a:gd name="connsiteY24" fmla="*/ 10768 h 2798117"/>
                <a:gd name="connsiteX25" fmla="*/ 576078 w 1059700"/>
                <a:gd name="connsiteY25" fmla="*/ 115 h 2798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59700" h="2798117">
                  <a:moveTo>
                    <a:pt x="576078" y="115"/>
                  </a:moveTo>
                  <a:cubicBezTo>
                    <a:pt x="581410" y="-646"/>
                    <a:pt x="585980" y="2398"/>
                    <a:pt x="586742" y="7724"/>
                  </a:cubicBezTo>
                  <a:lnTo>
                    <a:pt x="651945" y="427403"/>
                  </a:lnTo>
                  <a:lnTo>
                    <a:pt x="924832" y="119804"/>
                  </a:lnTo>
                  <a:cubicBezTo>
                    <a:pt x="928653" y="115241"/>
                    <a:pt x="934768" y="115241"/>
                    <a:pt x="938590" y="119043"/>
                  </a:cubicBezTo>
                  <a:cubicBezTo>
                    <a:pt x="942412" y="122085"/>
                    <a:pt x="943176" y="128169"/>
                    <a:pt x="939354" y="131971"/>
                  </a:cubicBezTo>
                  <a:lnTo>
                    <a:pt x="655817" y="452326"/>
                  </a:lnTo>
                  <a:lnTo>
                    <a:pt x="691133" y="679638"/>
                  </a:lnTo>
                  <a:lnTo>
                    <a:pt x="691656" y="681415"/>
                  </a:lnTo>
                  <a:lnTo>
                    <a:pt x="691432" y="681558"/>
                  </a:lnTo>
                  <a:lnTo>
                    <a:pt x="802978" y="1399523"/>
                  </a:lnTo>
                  <a:lnTo>
                    <a:pt x="1043162" y="1152499"/>
                  </a:lnTo>
                  <a:cubicBezTo>
                    <a:pt x="1046964" y="1148704"/>
                    <a:pt x="1053047" y="1148704"/>
                    <a:pt x="1056849" y="1152499"/>
                  </a:cubicBezTo>
                  <a:cubicBezTo>
                    <a:pt x="1060651" y="1156295"/>
                    <a:pt x="1060651" y="1162367"/>
                    <a:pt x="1056849" y="1166162"/>
                  </a:cubicBezTo>
                  <a:lnTo>
                    <a:pt x="806592" y="1422789"/>
                  </a:lnTo>
                  <a:lnTo>
                    <a:pt x="1018614" y="2787464"/>
                  </a:lnTo>
                  <a:cubicBezTo>
                    <a:pt x="1019376" y="2792030"/>
                    <a:pt x="1015568" y="2797356"/>
                    <a:pt x="1010998" y="2798117"/>
                  </a:cubicBezTo>
                  <a:cubicBezTo>
                    <a:pt x="1010236" y="2798117"/>
                    <a:pt x="1009474" y="2798117"/>
                    <a:pt x="1009474" y="2798117"/>
                  </a:cubicBezTo>
                  <a:cubicBezTo>
                    <a:pt x="1004904" y="2798117"/>
                    <a:pt x="1000334" y="2795073"/>
                    <a:pt x="999572" y="2789746"/>
                  </a:cubicBezTo>
                  <a:lnTo>
                    <a:pt x="671944" y="681551"/>
                  </a:lnTo>
                  <a:lnTo>
                    <a:pt x="5460" y="357274"/>
                  </a:lnTo>
                  <a:cubicBezTo>
                    <a:pt x="895" y="354992"/>
                    <a:pt x="-1387" y="348904"/>
                    <a:pt x="895" y="344339"/>
                  </a:cubicBezTo>
                  <a:cubicBezTo>
                    <a:pt x="3177" y="339774"/>
                    <a:pt x="8503" y="337491"/>
                    <a:pt x="13828" y="339774"/>
                  </a:cubicBezTo>
                  <a:lnTo>
                    <a:pt x="668442" y="659014"/>
                  </a:lnTo>
                  <a:lnTo>
                    <a:pt x="567700" y="10768"/>
                  </a:lnTo>
                  <a:cubicBezTo>
                    <a:pt x="566938" y="5442"/>
                    <a:pt x="570746" y="876"/>
                    <a:pt x="576078" y="115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8" name="Freeform 161">
              <a:extLst>
                <a:ext uri="{FF2B5EF4-FFF2-40B4-BE49-F238E27FC236}">
                  <a16:creationId xmlns:a16="http://schemas.microsoft.com/office/drawing/2014/main" id="{A8FF0EF5-CB77-4886-AC27-107FC09F0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7813" y="10742613"/>
              <a:ext cx="1657350" cy="2328863"/>
            </a:xfrm>
            <a:custGeom>
              <a:avLst/>
              <a:gdLst>
                <a:gd name="T0" fmla="*/ 1774 w 2177"/>
                <a:gd name="T1" fmla="*/ 3060 h 3060"/>
                <a:gd name="T2" fmla="*/ 2177 w 2177"/>
                <a:gd name="T3" fmla="*/ 3014 h 3060"/>
                <a:gd name="T4" fmla="*/ 879 w 2177"/>
                <a:gd name="T5" fmla="*/ 2293 h 3060"/>
                <a:gd name="T6" fmla="*/ 366 w 2177"/>
                <a:gd name="T7" fmla="*/ 1036 h 3060"/>
                <a:gd name="T8" fmla="*/ 551 w 2177"/>
                <a:gd name="T9" fmla="*/ 0 h 3060"/>
                <a:gd name="T10" fmla="*/ 0 w 2177"/>
                <a:gd name="T11" fmla="*/ 1286 h 3060"/>
                <a:gd name="T12" fmla="*/ 1774 w 2177"/>
                <a:gd name="T13" fmla="*/ 3060 h 3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77" h="3060">
                  <a:moveTo>
                    <a:pt x="1774" y="3060"/>
                  </a:moveTo>
                  <a:cubicBezTo>
                    <a:pt x="1913" y="3060"/>
                    <a:pt x="2048" y="3044"/>
                    <a:pt x="2177" y="3014"/>
                  </a:cubicBezTo>
                  <a:cubicBezTo>
                    <a:pt x="1688" y="2885"/>
                    <a:pt x="1217" y="2665"/>
                    <a:pt x="879" y="2293"/>
                  </a:cubicBezTo>
                  <a:cubicBezTo>
                    <a:pt x="568" y="1952"/>
                    <a:pt x="391" y="1497"/>
                    <a:pt x="366" y="1036"/>
                  </a:cubicBezTo>
                  <a:cubicBezTo>
                    <a:pt x="347" y="683"/>
                    <a:pt x="415" y="327"/>
                    <a:pt x="551" y="0"/>
                  </a:cubicBezTo>
                  <a:cubicBezTo>
                    <a:pt x="212" y="324"/>
                    <a:pt x="0" y="780"/>
                    <a:pt x="0" y="1286"/>
                  </a:cubicBezTo>
                  <a:cubicBezTo>
                    <a:pt x="0" y="2266"/>
                    <a:pt x="794" y="3060"/>
                    <a:pt x="1774" y="3060"/>
                  </a:cubicBezTo>
                  <a:close/>
                </a:path>
              </a:pathLst>
            </a:custGeom>
            <a:solidFill>
              <a:srgbClr val="303C74">
                <a:alpha val="19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9" name="Freeform 162">
              <a:extLst>
                <a:ext uri="{FF2B5EF4-FFF2-40B4-BE49-F238E27FC236}">
                  <a16:creationId xmlns:a16="http://schemas.microsoft.com/office/drawing/2014/main" id="{345AC0B4-2E12-4540-9CF5-A2D51ADE4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5288" y="11387138"/>
              <a:ext cx="1314450" cy="1563688"/>
            </a:xfrm>
            <a:custGeom>
              <a:avLst/>
              <a:gdLst>
                <a:gd name="T0" fmla="*/ 0 w 1726"/>
                <a:gd name="T1" fmla="*/ 1062 h 2055"/>
                <a:gd name="T2" fmla="*/ 686 w 1726"/>
                <a:gd name="T3" fmla="*/ 2055 h 2055"/>
                <a:gd name="T4" fmla="*/ 1726 w 1726"/>
                <a:gd name="T5" fmla="*/ 440 h 2055"/>
                <a:gd name="T6" fmla="*/ 1712 w 1726"/>
                <a:gd name="T7" fmla="*/ 223 h 2055"/>
                <a:gd name="T8" fmla="*/ 1062 w 1726"/>
                <a:gd name="T9" fmla="*/ 0 h 2055"/>
                <a:gd name="T10" fmla="*/ 0 w 1726"/>
                <a:gd name="T11" fmla="*/ 1062 h 2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6" h="2055">
                  <a:moveTo>
                    <a:pt x="0" y="1062"/>
                  </a:moveTo>
                  <a:cubicBezTo>
                    <a:pt x="0" y="1516"/>
                    <a:pt x="285" y="1903"/>
                    <a:pt x="686" y="2055"/>
                  </a:cubicBezTo>
                  <a:cubicBezTo>
                    <a:pt x="1299" y="1776"/>
                    <a:pt x="1726" y="1158"/>
                    <a:pt x="1726" y="440"/>
                  </a:cubicBezTo>
                  <a:cubicBezTo>
                    <a:pt x="1726" y="366"/>
                    <a:pt x="1721" y="294"/>
                    <a:pt x="1712" y="223"/>
                  </a:cubicBezTo>
                  <a:cubicBezTo>
                    <a:pt x="1533" y="84"/>
                    <a:pt x="1307" y="0"/>
                    <a:pt x="1062" y="0"/>
                  </a:cubicBezTo>
                  <a:cubicBezTo>
                    <a:pt x="476" y="0"/>
                    <a:pt x="0" y="476"/>
                    <a:pt x="0" y="1062"/>
                  </a:cubicBezTo>
                  <a:close/>
                </a:path>
              </a:pathLst>
            </a:custGeom>
            <a:solidFill>
              <a:srgbClr val="1B214A">
                <a:alpha val="19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0" name="Oval 163">
              <a:extLst>
                <a:ext uri="{FF2B5EF4-FFF2-40B4-BE49-F238E27FC236}">
                  <a16:creationId xmlns:a16="http://schemas.microsoft.com/office/drawing/2014/main" id="{0D77F127-35C6-4A83-9BF5-1DA7DDFA4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8638" y="11298238"/>
              <a:ext cx="1616075" cy="1616075"/>
            </a:xfrm>
            <a:prstGeom prst="ellipse">
              <a:avLst/>
            </a:pr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7E05B635-7CF6-4050-AD49-CB72484E2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7437" y="11622733"/>
              <a:ext cx="659869" cy="2064692"/>
            </a:xfrm>
            <a:custGeom>
              <a:avLst/>
              <a:gdLst>
                <a:gd name="connsiteX0" fmla="*/ 347862 w 659869"/>
                <a:gd name="connsiteY0" fmla="*/ 115 h 2064692"/>
                <a:gd name="connsiteX1" fmla="*/ 355477 w 659869"/>
                <a:gd name="connsiteY1" fmla="*/ 10769 h 2064692"/>
                <a:gd name="connsiteX2" fmla="*/ 244933 w 659869"/>
                <a:gd name="connsiteY2" fmla="*/ 722803 h 2064692"/>
                <a:gd name="connsiteX3" fmla="*/ 644243 w 659869"/>
                <a:gd name="connsiteY3" fmla="*/ 397676 h 2064692"/>
                <a:gd name="connsiteX4" fmla="*/ 657985 w 659869"/>
                <a:gd name="connsiteY4" fmla="*/ 399193 h 2064692"/>
                <a:gd name="connsiteX5" fmla="*/ 656458 w 659869"/>
                <a:gd name="connsiteY5" fmla="*/ 412849 h 2064692"/>
                <a:gd name="connsiteX6" fmla="*/ 240603 w 659869"/>
                <a:gd name="connsiteY6" fmla="*/ 750692 h 2064692"/>
                <a:gd name="connsiteX7" fmla="*/ 37902 w 659869"/>
                <a:gd name="connsiteY7" fmla="*/ 2056321 h 2064692"/>
                <a:gd name="connsiteX8" fmla="*/ 28763 w 659869"/>
                <a:gd name="connsiteY8" fmla="*/ 2064692 h 2064692"/>
                <a:gd name="connsiteX9" fmla="*/ 27240 w 659869"/>
                <a:gd name="connsiteY9" fmla="*/ 2064692 h 2064692"/>
                <a:gd name="connsiteX10" fmla="*/ 18863 w 659869"/>
                <a:gd name="connsiteY10" fmla="*/ 2053277 h 2064692"/>
                <a:gd name="connsiteX11" fmla="*/ 261498 w 659869"/>
                <a:gd name="connsiteY11" fmla="*/ 490425 h 2064692"/>
                <a:gd name="connsiteX12" fmla="*/ 257822 w 659869"/>
                <a:gd name="connsiteY12" fmla="*/ 489197 h 2064692"/>
                <a:gd name="connsiteX13" fmla="*/ 2845 w 659869"/>
                <a:gd name="connsiteY13" fmla="*/ 216875 h 2064692"/>
                <a:gd name="connsiteX14" fmla="*/ 2845 w 659869"/>
                <a:gd name="connsiteY14" fmla="*/ 203182 h 2064692"/>
                <a:gd name="connsiteX15" fmla="*/ 16505 w 659869"/>
                <a:gd name="connsiteY15" fmla="*/ 203943 h 2064692"/>
                <a:gd name="connsiteX16" fmla="*/ 264902 w 659869"/>
                <a:gd name="connsiteY16" fmla="*/ 468497 h 2064692"/>
                <a:gd name="connsiteX17" fmla="*/ 336438 w 659869"/>
                <a:gd name="connsiteY17" fmla="*/ 7725 h 2064692"/>
                <a:gd name="connsiteX18" fmla="*/ 347862 w 659869"/>
                <a:gd name="connsiteY18" fmla="*/ 115 h 2064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9869" h="2064692">
                  <a:moveTo>
                    <a:pt x="347862" y="115"/>
                  </a:moveTo>
                  <a:cubicBezTo>
                    <a:pt x="353193" y="876"/>
                    <a:pt x="356239" y="5442"/>
                    <a:pt x="355477" y="10769"/>
                  </a:cubicBezTo>
                  <a:lnTo>
                    <a:pt x="244933" y="722803"/>
                  </a:lnTo>
                  <a:lnTo>
                    <a:pt x="644243" y="397676"/>
                  </a:lnTo>
                  <a:cubicBezTo>
                    <a:pt x="648824" y="394641"/>
                    <a:pt x="654932" y="395400"/>
                    <a:pt x="657985" y="399193"/>
                  </a:cubicBezTo>
                  <a:cubicBezTo>
                    <a:pt x="661039" y="402986"/>
                    <a:pt x="660276" y="409056"/>
                    <a:pt x="656458" y="412849"/>
                  </a:cubicBezTo>
                  <a:lnTo>
                    <a:pt x="240603" y="750692"/>
                  </a:lnTo>
                  <a:lnTo>
                    <a:pt x="37902" y="2056321"/>
                  </a:lnTo>
                  <a:cubicBezTo>
                    <a:pt x="37140" y="2060887"/>
                    <a:pt x="33332" y="2064692"/>
                    <a:pt x="28763" y="2064692"/>
                  </a:cubicBezTo>
                  <a:cubicBezTo>
                    <a:pt x="28001" y="2064692"/>
                    <a:pt x="27240" y="2064692"/>
                    <a:pt x="27240" y="2064692"/>
                  </a:cubicBezTo>
                  <a:cubicBezTo>
                    <a:pt x="21909" y="2063931"/>
                    <a:pt x="18101" y="2058604"/>
                    <a:pt x="18863" y="2053277"/>
                  </a:cubicBezTo>
                  <a:lnTo>
                    <a:pt x="261498" y="490425"/>
                  </a:lnTo>
                  <a:lnTo>
                    <a:pt x="257822" y="489197"/>
                  </a:lnTo>
                  <a:lnTo>
                    <a:pt x="2845" y="216875"/>
                  </a:lnTo>
                  <a:cubicBezTo>
                    <a:pt x="-949" y="213071"/>
                    <a:pt x="-949" y="206986"/>
                    <a:pt x="2845" y="203182"/>
                  </a:cubicBezTo>
                  <a:cubicBezTo>
                    <a:pt x="6640" y="199379"/>
                    <a:pt x="12710" y="200140"/>
                    <a:pt x="16505" y="203943"/>
                  </a:cubicBezTo>
                  <a:lnTo>
                    <a:pt x="264902" y="468497"/>
                  </a:lnTo>
                  <a:lnTo>
                    <a:pt x="336438" y="7725"/>
                  </a:lnTo>
                  <a:cubicBezTo>
                    <a:pt x="337961" y="2398"/>
                    <a:pt x="342531" y="-646"/>
                    <a:pt x="347862" y="115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2" name="Freeform 167">
              <a:extLst>
                <a:ext uri="{FF2B5EF4-FFF2-40B4-BE49-F238E27FC236}">
                  <a16:creationId xmlns:a16="http://schemas.microsoft.com/office/drawing/2014/main" id="{8EEB74BB-F560-4FC2-882B-2DE7A020E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9063" y="11377613"/>
              <a:ext cx="3660775" cy="2298700"/>
            </a:xfrm>
            <a:custGeom>
              <a:avLst/>
              <a:gdLst>
                <a:gd name="T0" fmla="*/ 4603 w 4811"/>
                <a:gd name="T1" fmla="*/ 2177 h 3021"/>
                <a:gd name="T2" fmla="*/ 3375 w 4811"/>
                <a:gd name="T3" fmla="*/ 189 h 3021"/>
                <a:gd name="T4" fmla="*/ 1460 w 4811"/>
                <a:gd name="T5" fmla="*/ 1217 h 3021"/>
                <a:gd name="T6" fmla="*/ 1128 w 4811"/>
                <a:gd name="T7" fmla="*/ 1167 h 3021"/>
                <a:gd name="T8" fmla="*/ 0 w 4811"/>
                <a:gd name="T9" fmla="*/ 2295 h 3021"/>
                <a:gd name="T10" fmla="*/ 265 w 4811"/>
                <a:gd name="T11" fmla="*/ 3021 h 3021"/>
                <a:gd name="T12" fmla="*/ 4114 w 4811"/>
                <a:gd name="T13" fmla="*/ 3021 h 3021"/>
                <a:gd name="T14" fmla="*/ 4603 w 4811"/>
                <a:gd name="T15" fmla="*/ 2177 h 3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11" h="3021">
                  <a:moveTo>
                    <a:pt x="4603" y="2177"/>
                  </a:moveTo>
                  <a:cubicBezTo>
                    <a:pt x="4811" y="1285"/>
                    <a:pt x="4261" y="395"/>
                    <a:pt x="3375" y="189"/>
                  </a:cubicBezTo>
                  <a:cubicBezTo>
                    <a:pt x="2562" y="0"/>
                    <a:pt x="1749" y="452"/>
                    <a:pt x="1460" y="1217"/>
                  </a:cubicBezTo>
                  <a:cubicBezTo>
                    <a:pt x="1355" y="1184"/>
                    <a:pt x="1243" y="1167"/>
                    <a:pt x="1128" y="1167"/>
                  </a:cubicBezTo>
                  <a:cubicBezTo>
                    <a:pt x="505" y="1167"/>
                    <a:pt x="0" y="1672"/>
                    <a:pt x="0" y="2295"/>
                  </a:cubicBezTo>
                  <a:cubicBezTo>
                    <a:pt x="0" y="2571"/>
                    <a:pt x="100" y="2825"/>
                    <a:pt x="265" y="3021"/>
                  </a:cubicBezTo>
                  <a:lnTo>
                    <a:pt x="4114" y="3021"/>
                  </a:lnTo>
                  <a:cubicBezTo>
                    <a:pt x="4350" y="2803"/>
                    <a:pt x="4525" y="2514"/>
                    <a:pt x="4603" y="2177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3" name="Freeform 168">
              <a:extLst>
                <a:ext uri="{FF2B5EF4-FFF2-40B4-BE49-F238E27FC236}">
                  <a16:creationId xmlns:a16="http://schemas.microsoft.com/office/drawing/2014/main" id="{FE3AF24A-F072-48AE-884F-F0C866738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9063" y="12315825"/>
              <a:ext cx="704850" cy="1360488"/>
            </a:xfrm>
            <a:custGeom>
              <a:avLst/>
              <a:gdLst>
                <a:gd name="T0" fmla="*/ 514 w 928"/>
                <a:gd name="T1" fmla="*/ 1002 h 1788"/>
                <a:gd name="T2" fmla="*/ 747 w 928"/>
                <a:gd name="T3" fmla="*/ 0 h 1788"/>
                <a:gd name="T4" fmla="*/ 0 w 928"/>
                <a:gd name="T5" fmla="*/ 1062 h 1788"/>
                <a:gd name="T6" fmla="*/ 265 w 928"/>
                <a:gd name="T7" fmla="*/ 1788 h 1788"/>
                <a:gd name="T8" fmla="*/ 928 w 928"/>
                <a:gd name="T9" fmla="*/ 1788 h 1788"/>
                <a:gd name="T10" fmla="*/ 514 w 928"/>
                <a:gd name="T11" fmla="*/ 1002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8" h="1788">
                  <a:moveTo>
                    <a:pt x="514" y="1002"/>
                  </a:moveTo>
                  <a:cubicBezTo>
                    <a:pt x="447" y="655"/>
                    <a:pt x="524" y="274"/>
                    <a:pt x="747" y="0"/>
                  </a:cubicBezTo>
                  <a:cubicBezTo>
                    <a:pt x="311" y="156"/>
                    <a:pt x="0" y="573"/>
                    <a:pt x="0" y="1062"/>
                  </a:cubicBezTo>
                  <a:cubicBezTo>
                    <a:pt x="0" y="1338"/>
                    <a:pt x="100" y="1592"/>
                    <a:pt x="265" y="1788"/>
                  </a:cubicBezTo>
                  <a:lnTo>
                    <a:pt x="928" y="1788"/>
                  </a:lnTo>
                  <a:cubicBezTo>
                    <a:pt x="723" y="1567"/>
                    <a:pt x="570" y="1297"/>
                    <a:pt x="514" y="1002"/>
                  </a:cubicBezTo>
                  <a:close/>
                </a:path>
              </a:pathLst>
            </a:custGeom>
            <a:solidFill>
              <a:srgbClr val="303C74">
                <a:alpha val="19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A0F51B59-991D-40F4-8D5F-83B8FF152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4569" y="12037812"/>
              <a:ext cx="2254789" cy="1640088"/>
            </a:xfrm>
            <a:custGeom>
              <a:avLst/>
              <a:gdLst>
                <a:gd name="connsiteX0" fmla="*/ 465149 w 2254789"/>
                <a:gd name="connsiteY0" fmla="*/ 728036 h 1640088"/>
                <a:gd name="connsiteX1" fmla="*/ 472769 w 2254789"/>
                <a:gd name="connsiteY1" fmla="*/ 739447 h 1640088"/>
                <a:gd name="connsiteX2" fmla="*/ 398685 w 2254789"/>
                <a:gd name="connsiteY2" fmla="*/ 1137174 h 1640088"/>
                <a:gd name="connsiteX3" fmla="*/ 612573 w 2254789"/>
                <a:gd name="connsiteY3" fmla="*/ 1371688 h 1640088"/>
                <a:gd name="connsiteX4" fmla="*/ 661921 w 2254789"/>
                <a:gd name="connsiteY4" fmla="*/ 1140445 h 1640088"/>
                <a:gd name="connsiteX5" fmla="*/ 673213 w 2254789"/>
                <a:gd name="connsiteY5" fmla="*/ 1132847 h 1640088"/>
                <a:gd name="connsiteX6" fmla="*/ 679989 w 2254789"/>
                <a:gd name="connsiteY6" fmla="*/ 1144244 h 1640088"/>
                <a:gd name="connsiteX7" fmla="*/ 627871 w 2254789"/>
                <a:gd name="connsiteY7" fmla="*/ 1388462 h 1640088"/>
                <a:gd name="connsiteX8" fmla="*/ 842789 w 2254789"/>
                <a:gd name="connsiteY8" fmla="*/ 1624106 h 1640088"/>
                <a:gd name="connsiteX9" fmla="*/ 842027 w 2254789"/>
                <a:gd name="connsiteY9" fmla="*/ 1637044 h 1640088"/>
                <a:gd name="connsiteX10" fmla="*/ 835939 w 2254789"/>
                <a:gd name="connsiteY10" fmla="*/ 1640088 h 1640088"/>
                <a:gd name="connsiteX11" fmla="*/ 829087 w 2254789"/>
                <a:gd name="connsiteY11" fmla="*/ 1637044 h 1640088"/>
                <a:gd name="connsiteX12" fmla="*/ 284957 w 2254789"/>
                <a:gd name="connsiteY12" fmla="*/ 1041038 h 1640088"/>
                <a:gd name="connsiteX13" fmla="*/ 284187 w 2254789"/>
                <a:gd name="connsiteY13" fmla="*/ 1042412 h 1640088"/>
                <a:gd name="connsiteX14" fmla="*/ 12565 w 2254789"/>
                <a:gd name="connsiteY14" fmla="*/ 1123386 h 1640088"/>
                <a:gd name="connsiteX15" fmla="*/ 9521 w 2254789"/>
                <a:gd name="connsiteY15" fmla="*/ 1124150 h 1640088"/>
                <a:gd name="connsiteX16" fmla="*/ 391 w 2254789"/>
                <a:gd name="connsiteY16" fmla="*/ 1117275 h 1640088"/>
                <a:gd name="connsiteX17" fmla="*/ 7239 w 2254789"/>
                <a:gd name="connsiteY17" fmla="*/ 1105052 h 1640088"/>
                <a:gd name="connsiteX18" fmla="*/ 271481 w 2254789"/>
                <a:gd name="connsiteY18" fmla="*/ 1026278 h 1640088"/>
                <a:gd name="connsiteX19" fmla="*/ 71763 w 2254789"/>
                <a:gd name="connsiteY19" fmla="*/ 807518 h 1640088"/>
                <a:gd name="connsiteX20" fmla="*/ 72525 w 2254789"/>
                <a:gd name="connsiteY20" fmla="*/ 793819 h 1640088"/>
                <a:gd name="connsiteX21" fmla="*/ 86225 w 2254789"/>
                <a:gd name="connsiteY21" fmla="*/ 794580 h 1640088"/>
                <a:gd name="connsiteX22" fmla="*/ 382279 w 2254789"/>
                <a:gd name="connsiteY22" fmla="*/ 1119184 h 1640088"/>
                <a:gd name="connsiteX23" fmla="*/ 453719 w 2254789"/>
                <a:gd name="connsiteY23" fmla="*/ 735643 h 1640088"/>
                <a:gd name="connsiteX24" fmla="*/ 465149 w 2254789"/>
                <a:gd name="connsiteY24" fmla="*/ 728036 h 1640088"/>
                <a:gd name="connsiteX25" fmla="*/ 1337625 w 2254789"/>
                <a:gd name="connsiteY25" fmla="*/ 896 h 1640088"/>
                <a:gd name="connsiteX26" fmla="*/ 1350555 w 2254789"/>
                <a:gd name="connsiteY26" fmla="*/ 5465 h 1640088"/>
                <a:gd name="connsiteX27" fmla="*/ 1685141 w 2254789"/>
                <a:gd name="connsiteY27" fmla="*/ 699270 h 1640088"/>
                <a:gd name="connsiteX28" fmla="*/ 1906327 w 2254789"/>
                <a:gd name="connsiteY28" fmla="*/ 117343 h 1640088"/>
                <a:gd name="connsiteX29" fmla="*/ 1918491 w 2254789"/>
                <a:gd name="connsiteY29" fmla="*/ 112019 h 1640088"/>
                <a:gd name="connsiteX30" fmla="*/ 1923813 w 2254789"/>
                <a:gd name="connsiteY30" fmla="*/ 124188 h 1640088"/>
                <a:gd name="connsiteX31" fmla="*/ 1812659 w 2254789"/>
                <a:gd name="connsiteY31" fmla="*/ 416630 h 1640088"/>
                <a:gd name="connsiteX32" fmla="*/ 2241853 w 2254789"/>
                <a:gd name="connsiteY32" fmla="*/ 260483 h 1640088"/>
                <a:gd name="connsiteX33" fmla="*/ 2254013 w 2254789"/>
                <a:gd name="connsiteY33" fmla="*/ 265806 h 1640088"/>
                <a:gd name="connsiteX34" fmla="*/ 2248693 w 2254789"/>
                <a:gd name="connsiteY34" fmla="*/ 277972 h 1640088"/>
                <a:gd name="connsiteX35" fmla="*/ 1804837 w 2254789"/>
                <a:gd name="connsiteY35" fmla="*/ 439177 h 1640088"/>
                <a:gd name="connsiteX36" fmla="*/ 1804009 w 2254789"/>
                <a:gd name="connsiteY36" fmla="*/ 439384 h 1640088"/>
                <a:gd name="connsiteX37" fmla="*/ 1482683 w 2254789"/>
                <a:gd name="connsiteY37" fmla="*/ 1284776 h 1640088"/>
                <a:gd name="connsiteX38" fmla="*/ 1871961 w 2254789"/>
                <a:gd name="connsiteY38" fmla="*/ 1113732 h 1640088"/>
                <a:gd name="connsiteX39" fmla="*/ 1884887 w 2254789"/>
                <a:gd name="connsiteY39" fmla="*/ 1119058 h 1640088"/>
                <a:gd name="connsiteX40" fmla="*/ 1879565 w 2254789"/>
                <a:gd name="connsiteY40" fmla="*/ 1131231 h 1640088"/>
                <a:gd name="connsiteX41" fmla="*/ 1473175 w 2254789"/>
                <a:gd name="connsiteY41" fmla="*/ 1309793 h 1640088"/>
                <a:gd name="connsiteX42" fmla="*/ 1350549 w 2254789"/>
                <a:gd name="connsiteY42" fmla="*/ 1632415 h 1640088"/>
                <a:gd name="connsiteX43" fmla="*/ 1342185 w 2254789"/>
                <a:gd name="connsiteY43" fmla="*/ 1638500 h 1640088"/>
                <a:gd name="connsiteX44" fmla="*/ 1338383 w 2254789"/>
                <a:gd name="connsiteY44" fmla="*/ 1638500 h 1640088"/>
                <a:gd name="connsiteX45" fmla="*/ 1333061 w 2254789"/>
                <a:gd name="connsiteY45" fmla="*/ 1625570 h 1640088"/>
                <a:gd name="connsiteX46" fmla="*/ 1676285 w 2254789"/>
                <a:gd name="connsiteY46" fmla="*/ 722569 h 1640088"/>
                <a:gd name="connsiteX47" fmla="*/ 1675305 w 2254789"/>
                <a:gd name="connsiteY47" fmla="*/ 721945 h 1640088"/>
                <a:gd name="connsiteX48" fmla="*/ 1333063 w 2254789"/>
                <a:gd name="connsiteY48" fmla="*/ 13840 h 1640088"/>
                <a:gd name="connsiteX49" fmla="*/ 1337625 w 2254789"/>
                <a:gd name="connsiteY49" fmla="*/ 896 h 164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54789" h="1640088">
                  <a:moveTo>
                    <a:pt x="465149" y="728036"/>
                  </a:moveTo>
                  <a:cubicBezTo>
                    <a:pt x="469721" y="728796"/>
                    <a:pt x="473531" y="734122"/>
                    <a:pt x="472769" y="739447"/>
                  </a:cubicBezTo>
                  <a:lnTo>
                    <a:pt x="398685" y="1137174"/>
                  </a:lnTo>
                  <a:lnTo>
                    <a:pt x="612573" y="1371688"/>
                  </a:lnTo>
                  <a:lnTo>
                    <a:pt x="661921" y="1140445"/>
                  </a:lnTo>
                  <a:cubicBezTo>
                    <a:pt x="662673" y="1135126"/>
                    <a:pt x="667943" y="1132087"/>
                    <a:pt x="673213" y="1132847"/>
                  </a:cubicBezTo>
                  <a:cubicBezTo>
                    <a:pt x="678483" y="1134366"/>
                    <a:pt x="681495" y="1138925"/>
                    <a:pt x="679989" y="1144244"/>
                  </a:cubicBezTo>
                  <a:lnTo>
                    <a:pt x="627871" y="1388462"/>
                  </a:lnTo>
                  <a:lnTo>
                    <a:pt x="842789" y="1624106"/>
                  </a:lnTo>
                  <a:cubicBezTo>
                    <a:pt x="846595" y="1627911"/>
                    <a:pt x="845833" y="1634000"/>
                    <a:pt x="842027" y="1637044"/>
                  </a:cubicBezTo>
                  <a:cubicBezTo>
                    <a:pt x="840505" y="1639327"/>
                    <a:pt x="838221" y="1640088"/>
                    <a:pt x="835939" y="1640088"/>
                  </a:cubicBezTo>
                  <a:cubicBezTo>
                    <a:pt x="832893" y="1640088"/>
                    <a:pt x="830611" y="1638566"/>
                    <a:pt x="829087" y="1637044"/>
                  </a:cubicBezTo>
                  <a:lnTo>
                    <a:pt x="284957" y="1041038"/>
                  </a:lnTo>
                  <a:lnTo>
                    <a:pt x="284187" y="1042412"/>
                  </a:lnTo>
                  <a:lnTo>
                    <a:pt x="12565" y="1123386"/>
                  </a:lnTo>
                  <a:cubicBezTo>
                    <a:pt x="11803" y="1124150"/>
                    <a:pt x="11043" y="1124150"/>
                    <a:pt x="9521" y="1124150"/>
                  </a:cubicBezTo>
                  <a:cubicBezTo>
                    <a:pt x="5717" y="1124150"/>
                    <a:pt x="1913" y="1121094"/>
                    <a:pt x="391" y="1117275"/>
                  </a:cubicBezTo>
                  <a:cubicBezTo>
                    <a:pt x="-1131" y="1111927"/>
                    <a:pt x="1913" y="1106580"/>
                    <a:pt x="7239" y="1105052"/>
                  </a:cubicBezTo>
                  <a:lnTo>
                    <a:pt x="271481" y="1026278"/>
                  </a:lnTo>
                  <a:lnTo>
                    <a:pt x="71763" y="807518"/>
                  </a:lnTo>
                  <a:cubicBezTo>
                    <a:pt x="68719" y="803713"/>
                    <a:pt x="68719" y="797624"/>
                    <a:pt x="72525" y="793819"/>
                  </a:cubicBezTo>
                  <a:cubicBezTo>
                    <a:pt x="76331" y="790775"/>
                    <a:pt x="82419" y="790775"/>
                    <a:pt x="86225" y="794580"/>
                  </a:cubicBezTo>
                  <a:lnTo>
                    <a:pt x="382279" y="1119184"/>
                  </a:lnTo>
                  <a:lnTo>
                    <a:pt x="453719" y="735643"/>
                  </a:lnTo>
                  <a:cubicBezTo>
                    <a:pt x="454481" y="730318"/>
                    <a:pt x="459815" y="727275"/>
                    <a:pt x="465149" y="728036"/>
                  </a:cubicBezTo>
                  <a:close/>
                  <a:moveTo>
                    <a:pt x="1337625" y="896"/>
                  </a:moveTo>
                  <a:cubicBezTo>
                    <a:pt x="1342189" y="-1388"/>
                    <a:pt x="1348273" y="896"/>
                    <a:pt x="1350555" y="5465"/>
                  </a:cubicBezTo>
                  <a:lnTo>
                    <a:pt x="1685141" y="699270"/>
                  </a:lnTo>
                  <a:lnTo>
                    <a:pt x="1906327" y="117343"/>
                  </a:lnTo>
                  <a:cubicBezTo>
                    <a:pt x="1908607" y="112019"/>
                    <a:pt x="1913929" y="109737"/>
                    <a:pt x="1918491" y="112019"/>
                  </a:cubicBezTo>
                  <a:cubicBezTo>
                    <a:pt x="1923813" y="113540"/>
                    <a:pt x="1926095" y="118864"/>
                    <a:pt x="1923813" y="124188"/>
                  </a:cubicBezTo>
                  <a:lnTo>
                    <a:pt x="1812659" y="416630"/>
                  </a:lnTo>
                  <a:lnTo>
                    <a:pt x="2241853" y="260483"/>
                  </a:lnTo>
                  <a:cubicBezTo>
                    <a:pt x="2247173" y="258962"/>
                    <a:pt x="2252493" y="261243"/>
                    <a:pt x="2254013" y="265806"/>
                  </a:cubicBezTo>
                  <a:cubicBezTo>
                    <a:pt x="2256295" y="271128"/>
                    <a:pt x="2253253" y="276451"/>
                    <a:pt x="2248693" y="277972"/>
                  </a:cubicBezTo>
                  <a:lnTo>
                    <a:pt x="1804837" y="439177"/>
                  </a:lnTo>
                  <a:lnTo>
                    <a:pt x="1804009" y="439384"/>
                  </a:lnTo>
                  <a:lnTo>
                    <a:pt x="1482683" y="1284776"/>
                  </a:lnTo>
                  <a:lnTo>
                    <a:pt x="1871961" y="1113732"/>
                  </a:lnTo>
                  <a:cubicBezTo>
                    <a:pt x="1876523" y="1111450"/>
                    <a:pt x="1882605" y="1113732"/>
                    <a:pt x="1884887" y="1119058"/>
                  </a:cubicBezTo>
                  <a:cubicBezTo>
                    <a:pt x="1886407" y="1123623"/>
                    <a:pt x="1884127" y="1128948"/>
                    <a:pt x="1879565" y="1131231"/>
                  </a:cubicBezTo>
                  <a:lnTo>
                    <a:pt x="1473175" y="1309793"/>
                  </a:lnTo>
                  <a:lnTo>
                    <a:pt x="1350549" y="1632415"/>
                  </a:lnTo>
                  <a:cubicBezTo>
                    <a:pt x="1349029" y="1636218"/>
                    <a:pt x="1345987" y="1638500"/>
                    <a:pt x="1342185" y="1638500"/>
                  </a:cubicBezTo>
                  <a:cubicBezTo>
                    <a:pt x="1340665" y="1638500"/>
                    <a:pt x="1339905" y="1638500"/>
                    <a:pt x="1338383" y="1638500"/>
                  </a:cubicBezTo>
                  <a:cubicBezTo>
                    <a:pt x="1333823" y="1636218"/>
                    <a:pt x="1330781" y="1630894"/>
                    <a:pt x="1333061" y="1625570"/>
                  </a:cubicBezTo>
                  <a:lnTo>
                    <a:pt x="1676285" y="722569"/>
                  </a:lnTo>
                  <a:lnTo>
                    <a:pt x="1675305" y="721945"/>
                  </a:lnTo>
                  <a:lnTo>
                    <a:pt x="1333063" y="13840"/>
                  </a:lnTo>
                  <a:cubicBezTo>
                    <a:pt x="1330781" y="9272"/>
                    <a:pt x="1333063" y="3180"/>
                    <a:pt x="1337625" y="896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5" name="Freeform 177">
              <a:extLst>
                <a:ext uri="{FF2B5EF4-FFF2-40B4-BE49-F238E27FC236}">
                  <a16:creationId xmlns:a16="http://schemas.microsoft.com/office/drawing/2014/main" id="{83E39065-88E1-4D8A-B593-AD6497460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9050" y="13662025"/>
              <a:ext cx="15367000" cy="44450"/>
            </a:xfrm>
            <a:custGeom>
              <a:avLst/>
              <a:gdLst>
                <a:gd name="T0" fmla="*/ 20163 w 20192"/>
                <a:gd name="T1" fmla="*/ 0 h 58"/>
                <a:gd name="T2" fmla="*/ 30 w 20192"/>
                <a:gd name="T3" fmla="*/ 0 h 58"/>
                <a:gd name="T4" fmla="*/ 0 w 20192"/>
                <a:gd name="T5" fmla="*/ 29 h 58"/>
                <a:gd name="T6" fmla="*/ 30 w 20192"/>
                <a:gd name="T7" fmla="*/ 58 h 58"/>
                <a:gd name="T8" fmla="*/ 20163 w 20192"/>
                <a:gd name="T9" fmla="*/ 58 h 58"/>
                <a:gd name="T10" fmla="*/ 20192 w 20192"/>
                <a:gd name="T11" fmla="*/ 29 h 58"/>
                <a:gd name="T12" fmla="*/ 20163 w 20192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192" h="58">
                  <a:moveTo>
                    <a:pt x="20163" y="0"/>
                  </a:moveTo>
                  <a:lnTo>
                    <a:pt x="30" y="0"/>
                  </a:ln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30" y="58"/>
                  </a:cubicBezTo>
                  <a:lnTo>
                    <a:pt x="20163" y="58"/>
                  </a:lnTo>
                  <a:cubicBezTo>
                    <a:pt x="20179" y="58"/>
                    <a:pt x="20192" y="45"/>
                    <a:pt x="20192" y="29"/>
                  </a:cubicBezTo>
                  <a:cubicBezTo>
                    <a:pt x="20192" y="13"/>
                    <a:pt x="20179" y="0"/>
                    <a:pt x="20163" y="0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6" name="Oval 178">
              <a:extLst>
                <a:ext uri="{FF2B5EF4-FFF2-40B4-BE49-F238E27FC236}">
                  <a16:creationId xmlns:a16="http://schemas.microsoft.com/office/drawing/2014/main" id="{ECC2BFE2-8FC7-47D5-9AA3-0E84867BF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62675" y="7510463"/>
              <a:ext cx="211138" cy="211138"/>
            </a:xfrm>
            <a:prstGeom prst="ellipse">
              <a:avLst/>
            </a:prstGeom>
            <a:solidFill>
              <a:srgbClr val="FB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7" name="Oval 179">
              <a:extLst>
                <a:ext uri="{FF2B5EF4-FFF2-40B4-BE49-F238E27FC236}">
                  <a16:creationId xmlns:a16="http://schemas.microsoft.com/office/drawing/2014/main" id="{84EC56F6-9138-488E-A670-5796F0FE4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6063" y="8812213"/>
              <a:ext cx="165100" cy="165100"/>
            </a:xfrm>
            <a:prstGeom prst="ellipse">
              <a:avLst/>
            </a:prstGeom>
            <a:solidFill>
              <a:srgbClr val="FF9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8" name="Oval 180">
              <a:extLst>
                <a:ext uri="{FF2B5EF4-FFF2-40B4-BE49-F238E27FC236}">
                  <a16:creationId xmlns:a16="http://schemas.microsoft.com/office/drawing/2014/main" id="{44FDC45B-FDD3-47DB-908E-AAAAE37A8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9800" y="5621338"/>
              <a:ext cx="153988" cy="153988"/>
            </a:xfrm>
            <a:prstGeom prst="ellipse">
              <a:avLst/>
            </a:prstGeom>
            <a:solidFill>
              <a:srgbClr val="61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9" name="Oval 181">
              <a:extLst>
                <a:ext uri="{FF2B5EF4-FFF2-40B4-BE49-F238E27FC236}">
                  <a16:creationId xmlns:a16="http://schemas.microsoft.com/office/drawing/2014/main" id="{4EE5F322-33EC-41DD-8A62-979B12378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64075" y="5553075"/>
              <a:ext cx="163513" cy="165100"/>
            </a:xfrm>
            <a:prstGeom prst="ellipse">
              <a:avLst/>
            </a:prstGeom>
            <a:solidFill>
              <a:srgbClr val="FF9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0" name="Oval 182">
              <a:extLst>
                <a:ext uri="{FF2B5EF4-FFF2-40B4-BE49-F238E27FC236}">
                  <a16:creationId xmlns:a16="http://schemas.microsoft.com/office/drawing/2014/main" id="{10208F3F-BFF4-4A9B-8E23-AFEE3621A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49150" y="10977563"/>
              <a:ext cx="160338" cy="160338"/>
            </a:xfrm>
            <a:prstGeom prst="ellipse">
              <a:avLst/>
            </a:prstGeom>
            <a:solidFill>
              <a:srgbClr val="FB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1" name="Oval 183">
              <a:extLst>
                <a:ext uri="{FF2B5EF4-FFF2-40B4-BE49-F238E27FC236}">
                  <a16:creationId xmlns:a16="http://schemas.microsoft.com/office/drawing/2014/main" id="{D8E1F283-A4F7-4DD3-A2AB-A9A359BCD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2575" y="9145588"/>
              <a:ext cx="103188" cy="103188"/>
            </a:xfrm>
            <a:prstGeom prst="ellipse">
              <a:avLst/>
            </a:prstGeom>
            <a:solidFill>
              <a:srgbClr val="61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2" name="Oval 184">
              <a:extLst>
                <a:ext uri="{FF2B5EF4-FFF2-40B4-BE49-F238E27FC236}">
                  <a16:creationId xmlns:a16="http://schemas.microsoft.com/office/drawing/2014/main" id="{2160F331-2FB9-462B-8FDF-A8E8692C5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71488" y="7237413"/>
              <a:ext cx="92075" cy="92075"/>
            </a:xfrm>
            <a:prstGeom prst="ellipse">
              <a:avLst/>
            </a:prstGeom>
            <a:solidFill>
              <a:srgbClr val="FB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3" name="Oval 185">
              <a:extLst>
                <a:ext uri="{FF2B5EF4-FFF2-40B4-BE49-F238E27FC236}">
                  <a16:creationId xmlns:a16="http://schemas.microsoft.com/office/drawing/2014/main" id="{A5CA5D2E-E65F-4E80-8465-F839F99FD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05463" y="6654800"/>
              <a:ext cx="117475" cy="117475"/>
            </a:xfrm>
            <a:prstGeom prst="ellipse">
              <a:avLst/>
            </a:prstGeom>
            <a:solidFill>
              <a:srgbClr val="61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4" name="Oval 186">
              <a:extLst>
                <a:ext uri="{FF2B5EF4-FFF2-40B4-BE49-F238E27FC236}">
                  <a16:creationId xmlns:a16="http://schemas.microsoft.com/office/drawing/2014/main" id="{A3347835-5B65-4DD0-A6C0-BE9288094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51700" y="6400800"/>
              <a:ext cx="117475" cy="117475"/>
            </a:xfrm>
            <a:prstGeom prst="ellipse">
              <a:avLst/>
            </a:prstGeom>
            <a:solidFill>
              <a:srgbClr val="FF9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5" name="Oval 187">
              <a:extLst>
                <a:ext uri="{FF2B5EF4-FFF2-40B4-BE49-F238E27FC236}">
                  <a16:creationId xmlns:a16="http://schemas.microsoft.com/office/drawing/2014/main" id="{958FF595-4838-4694-A3FE-80F87AE22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24575" y="10375900"/>
              <a:ext cx="79375" cy="79375"/>
            </a:xfrm>
            <a:prstGeom prst="ellipse">
              <a:avLst/>
            </a:prstGeom>
            <a:solidFill>
              <a:srgbClr val="61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6" name="Oval 188">
              <a:extLst>
                <a:ext uri="{FF2B5EF4-FFF2-40B4-BE49-F238E27FC236}">
                  <a16:creationId xmlns:a16="http://schemas.microsoft.com/office/drawing/2014/main" id="{0AD8B19C-F41E-456B-A963-85FE6ED49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70725" y="10360025"/>
              <a:ext cx="111125" cy="111125"/>
            </a:xfrm>
            <a:prstGeom prst="ellipse">
              <a:avLst/>
            </a:prstGeom>
            <a:solidFill>
              <a:srgbClr val="FF9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7" name="Oval 189">
              <a:extLst>
                <a:ext uri="{FF2B5EF4-FFF2-40B4-BE49-F238E27FC236}">
                  <a16:creationId xmlns:a16="http://schemas.microsoft.com/office/drawing/2014/main" id="{EB46FF69-6148-4BDB-82D8-8D46A28A2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15200" y="11657013"/>
              <a:ext cx="71438" cy="71438"/>
            </a:xfrm>
            <a:prstGeom prst="ellipse">
              <a:avLst/>
            </a:prstGeom>
            <a:solidFill>
              <a:srgbClr val="FB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581" name="Line 263">
            <a:extLst>
              <a:ext uri="{FF2B5EF4-FFF2-40B4-BE49-F238E27FC236}">
                <a16:creationId xmlns:a16="http://schemas.microsoft.com/office/drawing/2014/main" id="{2BD4AA2C-83DB-4077-B23B-59CD57FF6C5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98763" y="4254501"/>
            <a:ext cx="1389063" cy="0"/>
          </a:xfrm>
          <a:prstGeom prst="line">
            <a:avLst/>
          </a:prstGeom>
          <a:noFill/>
          <a:ln w="25400" cap="flat">
            <a:solidFill>
              <a:srgbClr val="02C89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82" name="Line 264">
            <a:extLst>
              <a:ext uri="{FF2B5EF4-FFF2-40B4-BE49-F238E27FC236}">
                <a16:creationId xmlns:a16="http://schemas.microsoft.com/office/drawing/2014/main" id="{A94A4DDC-F1A0-4E80-A67D-E2E6AC9B7F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87825" y="3817938"/>
            <a:ext cx="0" cy="873125"/>
          </a:xfrm>
          <a:prstGeom prst="line">
            <a:avLst/>
          </a:prstGeom>
          <a:noFill/>
          <a:ln w="25400" cap="flat">
            <a:solidFill>
              <a:srgbClr val="02C89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83" name="Rectangle 265">
            <a:extLst>
              <a:ext uri="{FF2B5EF4-FFF2-40B4-BE49-F238E27FC236}">
                <a16:creationId xmlns:a16="http://schemas.microsoft.com/office/drawing/2014/main" id="{A2BD0781-C349-4BCE-AAC0-B307B7824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1775" y="5886451"/>
            <a:ext cx="1296988" cy="1295400"/>
          </a:xfrm>
          <a:prstGeom prst="rect">
            <a:avLst/>
          </a:prstGeom>
          <a:solidFill>
            <a:srgbClr val="F5828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84" name="Line 338">
            <a:extLst>
              <a:ext uri="{FF2B5EF4-FFF2-40B4-BE49-F238E27FC236}">
                <a16:creationId xmlns:a16="http://schemas.microsoft.com/office/drawing/2014/main" id="{6F2A76DB-3332-4773-9AA5-9065BDB8F9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798763" y="6534151"/>
            <a:ext cx="1389063" cy="0"/>
          </a:xfrm>
          <a:prstGeom prst="line">
            <a:avLst/>
          </a:prstGeom>
          <a:noFill/>
          <a:ln w="25400" cap="flat">
            <a:solidFill>
              <a:srgbClr val="F5828B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85" name="Line 339">
            <a:extLst>
              <a:ext uri="{FF2B5EF4-FFF2-40B4-BE49-F238E27FC236}">
                <a16:creationId xmlns:a16="http://schemas.microsoft.com/office/drawing/2014/main" id="{54DE3DFF-7C1C-45C4-83E8-7D3D9508E0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87825" y="6097588"/>
            <a:ext cx="0" cy="873125"/>
          </a:xfrm>
          <a:prstGeom prst="line">
            <a:avLst/>
          </a:prstGeom>
          <a:noFill/>
          <a:ln w="25400" cap="flat">
            <a:solidFill>
              <a:srgbClr val="F5828B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86" name="Rectangle 340">
            <a:extLst>
              <a:ext uri="{FF2B5EF4-FFF2-40B4-BE49-F238E27FC236}">
                <a16:creationId xmlns:a16="http://schemas.microsoft.com/office/drawing/2014/main" id="{0CF51E83-E416-43E1-AFB8-1E9110E7E8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1775" y="8164513"/>
            <a:ext cx="1296988" cy="1296988"/>
          </a:xfrm>
          <a:prstGeom prst="rect">
            <a:avLst/>
          </a:prstGeom>
          <a:solidFill>
            <a:srgbClr val="61D5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87" name="Line 414">
            <a:extLst>
              <a:ext uri="{FF2B5EF4-FFF2-40B4-BE49-F238E27FC236}">
                <a16:creationId xmlns:a16="http://schemas.microsoft.com/office/drawing/2014/main" id="{0FDE261B-849F-4E8E-9EEE-E7014B6A0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2798763" y="8812213"/>
            <a:ext cx="1389063" cy="0"/>
          </a:xfrm>
          <a:prstGeom prst="line">
            <a:avLst/>
          </a:prstGeom>
          <a:noFill/>
          <a:ln w="25400" cap="flat">
            <a:solidFill>
              <a:srgbClr val="61D5E7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88" name="Line 415">
            <a:extLst>
              <a:ext uri="{FF2B5EF4-FFF2-40B4-BE49-F238E27FC236}">
                <a16:creationId xmlns:a16="http://schemas.microsoft.com/office/drawing/2014/main" id="{42B5A5D7-68BB-4671-B02E-FE1A21C506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87825" y="8375650"/>
            <a:ext cx="0" cy="874713"/>
          </a:xfrm>
          <a:prstGeom prst="line">
            <a:avLst/>
          </a:prstGeom>
          <a:noFill/>
          <a:ln w="25400" cap="flat">
            <a:solidFill>
              <a:srgbClr val="61D5E7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482" name="TextBox 481">
            <a:extLst>
              <a:ext uri="{FF2B5EF4-FFF2-40B4-BE49-F238E27FC236}">
                <a16:creationId xmlns:a16="http://schemas.microsoft.com/office/drawing/2014/main" id="{F87EEC14-2CBB-471A-A474-75A470FCC4DD}"/>
              </a:ext>
            </a:extLst>
          </p:cNvPr>
          <p:cNvSpPr txBox="1"/>
          <p:nvPr/>
        </p:nvSpPr>
        <p:spPr>
          <a:xfrm>
            <a:off x="1476756" y="3551547"/>
            <a:ext cx="1298688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A</a:t>
            </a:r>
          </a:p>
        </p:txBody>
      </p:sp>
      <p:sp>
        <p:nvSpPr>
          <p:cNvPr id="483" name="TextBox 482">
            <a:extLst>
              <a:ext uri="{FF2B5EF4-FFF2-40B4-BE49-F238E27FC236}">
                <a16:creationId xmlns:a16="http://schemas.microsoft.com/office/drawing/2014/main" id="{87AD4D8B-0FA2-477D-9753-0162A9DB46D1}"/>
              </a:ext>
            </a:extLst>
          </p:cNvPr>
          <p:cNvSpPr txBox="1"/>
          <p:nvPr/>
        </p:nvSpPr>
        <p:spPr>
          <a:xfrm>
            <a:off x="4410880" y="3494620"/>
            <a:ext cx="5775535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01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484" name="TextBox 483">
            <a:extLst>
              <a:ext uri="{FF2B5EF4-FFF2-40B4-BE49-F238E27FC236}">
                <a16:creationId xmlns:a16="http://schemas.microsoft.com/office/drawing/2014/main" id="{94DD458F-EDE3-468D-A870-3F145619C928}"/>
              </a:ext>
            </a:extLst>
          </p:cNvPr>
          <p:cNvSpPr txBox="1"/>
          <p:nvPr/>
        </p:nvSpPr>
        <p:spPr>
          <a:xfrm>
            <a:off x="4410880" y="4092419"/>
            <a:ext cx="5775536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485" name="TextBox 484">
            <a:extLst>
              <a:ext uri="{FF2B5EF4-FFF2-40B4-BE49-F238E27FC236}">
                <a16:creationId xmlns:a16="http://schemas.microsoft.com/office/drawing/2014/main" id="{EA2C0ED0-7604-45F2-811F-06500DF1985D}"/>
              </a:ext>
            </a:extLst>
          </p:cNvPr>
          <p:cNvSpPr txBox="1"/>
          <p:nvPr/>
        </p:nvSpPr>
        <p:spPr>
          <a:xfrm>
            <a:off x="6546736" y="1901896"/>
            <a:ext cx="11284179" cy="533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83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our professional slides and charts</a:t>
            </a:r>
          </a:p>
        </p:txBody>
      </p:sp>
      <p:sp>
        <p:nvSpPr>
          <p:cNvPr id="486" name="TextBox 485">
            <a:extLst>
              <a:ext uri="{FF2B5EF4-FFF2-40B4-BE49-F238E27FC236}">
                <a16:creationId xmlns:a16="http://schemas.microsoft.com/office/drawing/2014/main" id="{A285598F-2AD2-4214-8E5F-8F6F161F1090}"/>
              </a:ext>
            </a:extLst>
          </p:cNvPr>
          <p:cNvSpPr txBox="1"/>
          <p:nvPr/>
        </p:nvSpPr>
        <p:spPr>
          <a:xfrm>
            <a:off x="4410880" y="5778210"/>
            <a:ext cx="5775535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02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487" name="TextBox 486">
            <a:extLst>
              <a:ext uri="{FF2B5EF4-FFF2-40B4-BE49-F238E27FC236}">
                <a16:creationId xmlns:a16="http://schemas.microsoft.com/office/drawing/2014/main" id="{3647053B-804A-421C-8E27-0A4C14DB7873}"/>
              </a:ext>
            </a:extLst>
          </p:cNvPr>
          <p:cNvSpPr txBox="1"/>
          <p:nvPr/>
        </p:nvSpPr>
        <p:spPr>
          <a:xfrm>
            <a:off x="4410880" y="6376009"/>
            <a:ext cx="5775536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488" name="TextBox 487">
            <a:extLst>
              <a:ext uri="{FF2B5EF4-FFF2-40B4-BE49-F238E27FC236}">
                <a16:creationId xmlns:a16="http://schemas.microsoft.com/office/drawing/2014/main" id="{6C07F639-5A02-4618-9E9D-E182BC231483}"/>
              </a:ext>
            </a:extLst>
          </p:cNvPr>
          <p:cNvSpPr txBox="1"/>
          <p:nvPr/>
        </p:nvSpPr>
        <p:spPr>
          <a:xfrm>
            <a:off x="4410880" y="8053687"/>
            <a:ext cx="5775535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03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489" name="TextBox 488">
            <a:extLst>
              <a:ext uri="{FF2B5EF4-FFF2-40B4-BE49-F238E27FC236}">
                <a16:creationId xmlns:a16="http://schemas.microsoft.com/office/drawing/2014/main" id="{8E8C18A1-5491-4B18-B15F-4E1128402B07}"/>
              </a:ext>
            </a:extLst>
          </p:cNvPr>
          <p:cNvSpPr txBox="1"/>
          <p:nvPr/>
        </p:nvSpPr>
        <p:spPr>
          <a:xfrm>
            <a:off x="4410880" y="8651486"/>
            <a:ext cx="5775536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490" name="TextBox 489">
            <a:extLst>
              <a:ext uri="{FF2B5EF4-FFF2-40B4-BE49-F238E27FC236}">
                <a16:creationId xmlns:a16="http://schemas.microsoft.com/office/drawing/2014/main" id="{78B4DF2D-A71F-409B-AF5B-C0FDF7E7F659}"/>
              </a:ext>
            </a:extLst>
          </p:cNvPr>
          <p:cNvSpPr txBox="1"/>
          <p:nvPr/>
        </p:nvSpPr>
        <p:spPr>
          <a:xfrm>
            <a:off x="1476756" y="5843875"/>
            <a:ext cx="1298688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s-NI" sz="7500" b="1" spc="-3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B</a:t>
            </a:r>
            <a:endParaRPr lang="en-US" sz="7500" b="1" spc="-330" dirty="0">
              <a:solidFill>
                <a:srgbClr val="FFFFFF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491" name="TextBox 490">
            <a:extLst>
              <a:ext uri="{FF2B5EF4-FFF2-40B4-BE49-F238E27FC236}">
                <a16:creationId xmlns:a16="http://schemas.microsoft.com/office/drawing/2014/main" id="{CEDCB3AF-7F2B-430C-8700-9188799240F6}"/>
              </a:ext>
            </a:extLst>
          </p:cNvPr>
          <p:cNvSpPr txBox="1"/>
          <p:nvPr/>
        </p:nvSpPr>
        <p:spPr>
          <a:xfrm>
            <a:off x="1476756" y="8124773"/>
            <a:ext cx="1298688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s-NI" sz="7500" b="1" spc="-3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C</a:t>
            </a:r>
            <a:endParaRPr lang="en-US" sz="7500" b="1" spc="-330" dirty="0">
              <a:solidFill>
                <a:srgbClr val="FFFFFF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589" name="TextBox 588">
            <a:extLst>
              <a:ext uri="{FF2B5EF4-FFF2-40B4-BE49-F238E27FC236}">
                <a16:creationId xmlns:a16="http://schemas.microsoft.com/office/drawing/2014/main" id="{47DAEE22-B8ED-4C65-8C04-2DC38B76A343}"/>
              </a:ext>
            </a:extLst>
          </p:cNvPr>
          <p:cNvSpPr txBox="1"/>
          <p:nvPr/>
        </p:nvSpPr>
        <p:spPr>
          <a:xfrm>
            <a:off x="6546736" y="662940"/>
            <a:ext cx="11284179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STARTUP SLIDE</a:t>
            </a:r>
          </a:p>
        </p:txBody>
      </p:sp>
    </p:spTree>
    <p:extLst>
      <p:ext uri="{BB962C8B-B14F-4D97-AF65-F5344CB8AC3E}">
        <p14:creationId xmlns:p14="http://schemas.microsoft.com/office/powerpoint/2010/main" val="139712138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BDF4E01-836C-4F38-AB6D-622F5BEB352B}"/>
              </a:ext>
            </a:extLst>
          </p:cNvPr>
          <p:cNvSpPr/>
          <p:nvPr/>
        </p:nvSpPr>
        <p:spPr>
          <a:xfrm>
            <a:off x="0" y="262"/>
            <a:ext cx="24377650" cy="13715738"/>
          </a:xfrm>
          <a:prstGeom prst="rect">
            <a:avLst/>
          </a:prstGeom>
          <a:solidFill>
            <a:srgbClr val="FFFC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242" name="Freeform 6">
            <a:extLst>
              <a:ext uri="{FF2B5EF4-FFF2-40B4-BE49-F238E27FC236}">
                <a16:creationId xmlns:a16="http://schemas.microsoft.com/office/drawing/2014/main" id="{1C1EC297-D17B-40E9-A2EC-3D9CC07DD576}"/>
              </a:ext>
            </a:extLst>
          </p:cNvPr>
          <p:cNvSpPr>
            <a:spLocks/>
          </p:cNvSpPr>
          <p:nvPr/>
        </p:nvSpPr>
        <p:spPr bwMode="auto">
          <a:xfrm>
            <a:off x="15962313" y="4483100"/>
            <a:ext cx="58738" cy="7278688"/>
          </a:xfrm>
          <a:custGeom>
            <a:avLst/>
            <a:gdLst>
              <a:gd name="T0" fmla="*/ 39 w 77"/>
              <a:gd name="T1" fmla="*/ 9565 h 9565"/>
              <a:gd name="T2" fmla="*/ 39 w 77"/>
              <a:gd name="T3" fmla="*/ 9565 h 9565"/>
              <a:gd name="T4" fmla="*/ 0 w 77"/>
              <a:gd name="T5" fmla="*/ 9526 h 9565"/>
              <a:gd name="T6" fmla="*/ 0 w 77"/>
              <a:gd name="T7" fmla="*/ 39 h 9565"/>
              <a:gd name="T8" fmla="*/ 39 w 77"/>
              <a:gd name="T9" fmla="*/ 0 h 9565"/>
              <a:gd name="T10" fmla="*/ 77 w 77"/>
              <a:gd name="T11" fmla="*/ 39 h 9565"/>
              <a:gd name="T12" fmla="*/ 77 w 77"/>
              <a:gd name="T13" fmla="*/ 9526 h 9565"/>
              <a:gd name="T14" fmla="*/ 39 w 77"/>
              <a:gd name="T15" fmla="*/ 9565 h 9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7" h="9565">
                <a:moveTo>
                  <a:pt x="39" y="9565"/>
                </a:moveTo>
                <a:lnTo>
                  <a:pt x="39" y="9565"/>
                </a:lnTo>
                <a:cubicBezTo>
                  <a:pt x="18" y="9565"/>
                  <a:pt x="0" y="9548"/>
                  <a:pt x="0" y="9526"/>
                </a:cubicBezTo>
                <a:lnTo>
                  <a:pt x="0" y="39"/>
                </a:lnTo>
                <a:cubicBezTo>
                  <a:pt x="0" y="17"/>
                  <a:pt x="18" y="0"/>
                  <a:pt x="39" y="0"/>
                </a:cubicBezTo>
                <a:cubicBezTo>
                  <a:pt x="60" y="0"/>
                  <a:pt x="77" y="17"/>
                  <a:pt x="77" y="39"/>
                </a:cubicBezTo>
                <a:lnTo>
                  <a:pt x="77" y="9526"/>
                </a:lnTo>
                <a:cubicBezTo>
                  <a:pt x="77" y="9548"/>
                  <a:pt x="60" y="9565"/>
                  <a:pt x="39" y="9565"/>
                </a:cubicBezTo>
                <a:close/>
              </a:path>
            </a:pathLst>
          </a:custGeom>
          <a:solidFill>
            <a:srgbClr val="3A314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D8674EDF-5FF6-44EA-843A-7749301A5310}"/>
              </a:ext>
            </a:extLst>
          </p:cNvPr>
          <p:cNvGrpSpPr/>
          <p:nvPr/>
        </p:nvGrpSpPr>
        <p:grpSpPr>
          <a:xfrm>
            <a:off x="1501775" y="4603750"/>
            <a:ext cx="12296776" cy="7037388"/>
            <a:chOff x="1501775" y="4603750"/>
            <a:chExt cx="12296776" cy="7037388"/>
          </a:xfrm>
        </p:grpSpPr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4185E56-A41E-4BC3-AF0C-768C0D4FA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0888" y="7326312"/>
              <a:ext cx="3506788" cy="3200400"/>
            </a:xfrm>
            <a:custGeom>
              <a:avLst/>
              <a:gdLst>
                <a:gd name="connsiteX0" fmla="*/ 802957 w 3506788"/>
                <a:gd name="connsiteY0" fmla="*/ 0 h 3200400"/>
                <a:gd name="connsiteX1" fmla="*/ 1570998 w 3506788"/>
                <a:gd name="connsiteY1" fmla="*/ 985580 h 3200400"/>
                <a:gd name="connsiteX2" fmla="*/ 1629157 w 3506788"/>
                <a:gd name="connsiteY2" fmla="*/ 1017376 h 3200400"/>
                <a:gd name="connsiteX3" fmla="*/ 1720636 w 3506788"/>
                <a:gd name="connsiteY3" fmla="*/ 955441 h 3200400"/>
                <a:gd name="connsiteX4" fmla="*/ 1829578 w 3506788"/>
                <a:gd name="connsiteY4" fmla="*/ 916207 h 3200400"/>
                <a:gd name="connsiteX5" fmla="*/ 2113554 w 3506788"/>
                <a:gd name="connsiteY5" fmla="*/ 869777 h 3200400"/>
                <a:gd name="connsiteX6" fmla="*/ 2491174 w 3506788"/>
                <a:gd name="connsiteY6" fmla="*/ 828675 h 3200400"/>
                <a:gd name="connsiteX7" fmla="*/ 3011923 w 3506788"/>
                <a:gd name="connsiteY7" fmla="*/ 1223709 h 3200400"/>
                <a:gd name="connsiteX8" fmla="*/ 3506788 w 3506788"/>
                <a:gd name="connsiteY8" fmla="*/ 3200400 h 3200400"/>
                <a:gd name="connsiteX9" fmla="*/ 1279897 w 3506788"/>
                <a:gd name="connsiteY9" fmla="*/ 3200400 h 3200400"/>
                <a:gd name="connsiteX10" fmla="*/ 1303308 w 3506788"/>
                <a:gd name="connsiteY10" fmla="*/ 2436116 h 3200400"/>
                <a:gd name="connsiteX11" fmla="*/ 1323707 w 3506788"/>
                <a:gd name="connsiteY11" fmla="*/ 2172396 h 3200400"/>
                <a:gd name="connsiteX12" fmla="*/ 1323015 w 3506788"/>
                <a:gd name="connsiteY12" fmla="*/ 2172017 h 3200400"/>
                <a:gd name="connsiteX13" fmla="*/ 0 w 3506788"/>
                <a:gd name="connsiteY13" fmla="*/ 557975 h 3200400"/>
                <a:gd name="connsiteX14" fmla="*/ 802957 w 3506788"/>
                <a:gd name="connsiteY14" fmla="*/ 0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06788" h="3200400">
                  <a:moveTo>
                    <a:pt x="802957" y="0"/>
                  </a:moveTo>
                  <a:cubicBezTo>
                    <a:pt x="802957" y="0"/>
                    <a:pt x="1036280" y="650844"/>
                    <a:pt x="1570998" y="985580"/>
                  </a:cubicBezTo>
                  <a:lnTo>
                    <a:pt x="1629157" y="1017376"/>
                  </a:lnTo>
                  <a:lnTo>
                    <a:pt x="1720636" y="955441"/>
                  </a:lnTo>
                  <a:cubicBezTo>
                    <a:pt x="1754777" y="938042"/>
                    <a:pt x="1791321" y="924770"/>
                    <a:pt x="1829578" y="916207"/>
                  </a:cubicBezTo>
                  <a:lnTo>
                    <a:pt x="2113554" y="869777"/>
                  </a:lnTo>
                  <a:cubicBezTo>
                    <a:pt x="2237651" y="842376"/>
                    <a:pt x="2364031" y="828675"/>
                    <a:pt x="2491174" y="828675"/>
                  </a:cubicBezTo>
                  <a:cubicBezTo>
                    <a:pt x="2734038" y="828675"/>
                    <a:pt x="2947210" y="990038"/>
                    <a:pt x="3011923" y="1223709"/>
                  </a:cubicBezTo>
                  <a:cubicBezTo>
                    <a:pt x="3123839" y="1626354"/>
                    <a:pt x="3306558" y="2315951"/>
                    <a:pt x="3506788" y="3200400"/>
                  </a:cubicBezTo>
                  <a:lnTo>
                    <a:pt x="1279897" y="3200400"/>
                  </a:lnTo>
                  <a:cubicBezTo>
                    <a:pt x="1279897" y="3200400"/>
                    <a:pt x="1277423" y="2856934"/>
                    <a:pt x="1303308" y="2436116"/>
                  </a:cubicBezTo>
                  <a:lnTo>
                    <a:pt x="1323707" y="2172396"/>
                  </a:lnTo>
                  <a:lnTo>
                    <a:pt x="1323015" y="2172017"/>
                  </a:lnTo>
                  <a:cubicBezTo>
                    <a:pt x="925268" y="1937748"/>
                    <a:pt x="457134" y="1488568"/>
                    <a:pt x="0" y="557975"/>
                  </a:cubicBezTo>
                  <a:cubicBezTo>
                    <a:pt x="0" y="557975"/>
                    <a:pt x="595939" y="384417"/>
                    <a:pt x="802957" y="0"/>
                  </a:cubicBezTo>
                  <a:close/>
                </a:path>
              </a:pathLst>
            </a:custGeom>
            <a:solidFill>
              <a:srgbClr val="FFA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45" name="Freeform 183">
              <a:extLst>
                <a:ext uri="{FF2B5EF4-FFF2-40B4-BE49-F238E27FC236}">
                  <a16:creationId xmlns:a16="http://schemas.microsoft.com/office/drawing/2014/main" id="{36F2F2BE-1269-4A76-9E20-91223BE23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913" y="7854950"/>
              <a:ext cx="4579938" cy="3081338"/>
            </a:xfrm>
            <a:custGeom>
              <a:avLst/>
              <a:gdLst>
                <a:gd name="T0" fmla="*/ 3376 w 6016"/>
                <a:gd name="T1" fmla="*/ 0 h 4051"/>
                <a:gd name="T2" fmla="*/ 3748 w 6016"/>
                <a:gd name="T3" fmla="*/ 190 h 4051"/>
                <a:gd name="T4" fmla="*/ 4218 w 6016"/>
                <a:gd name="T5" fmla="*/ 838 h 4051"/>
                <a:gd name="T6" fmla="*/ 4366 w 6016"/>
                <a:gd name="T7" fmla="*/ 327 h 4051"/>
                <a:gd name="T8" fmla="*/ 5707 w 6016"/>
                <a:gd name="T9" fmla="*/ 327 h 4051"/>
                <a:gd name="T10" fmla="*/ 4814 w 6016"/>
                <a:gd name="T11" fmla="*/ 3068 h 4051"/>
                <a:gd name="T12" fmla="*/ 4256 w 6016"/>
                <a:gd name="T13" fmla="*/ 3299 h 4051"/>
                <a:gd name="T14" fmla="*/ 3446 w 6016"/>
                <a:gd name="T15" fmla="*/ 3197 h 4051"/>
                <a:gd name="T16" fmla="*/ 3302 w 6016"/>
                <a:gd name="T17" fmla="*/ 4051 h 4051"/>
                <a:gd name="T18" fmla="*/ 0 w 6016"/>
                <a:gd name="T19" fmla="*/ 4051 h 4051"/>
                <a:gd name="T20" fmla="*/ 100 w 6016"/>
                <a:gd name="T21" fmla="*/ 3563 h 4051"/>
                <a:gd name="T22" fmla="*/ 2019 w 6016"/>
                <a:gd name="T23" fmla="*/ 0 h 4051"/>
                <a:gd name="T24" fmla="*/ 3376 w 6016"/>
                <a:gd name="T25" fmla="*/ 0 h 4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16" h="4051">
                  <a:moveTo>
                    <a:pt x="3376" y="0"/>
                  </a:moveTo>
                  <a:cubicBezTo>
                    <a:pt x="3523" y="0"/>
                    <a:pt x="3662" y="71"/>
                    <a:pt x="3748" y="190"/>
                  </a:cubicBezTo>
                  <a:lnTo>
                    <a:pt x="4218" y="838"/>
                  </a:lnTo>
                  <a:cubicBezTo>
                    <a:pt x="4218" y="838"/>
                    <a:pt x="4346" y="713"/>
                    <a:pt x="4366" y="327"/>
                  </a:cubicBezTo>
                  <a:lnTo>
                    <a:pt x="5707" y="327"/>
                  </a:lnTo>
                  <a:cubicBezTo>
                    <a:pt x="5707" y="327"/>
                    <a:pt x="6016" y="2228"/>
                    <a:pt x="4814" y="3068"/>
                  </a:cubicBezTo>
                  <a:cubicBezTo>
                    <a:pt x="4647" y="3184"/>
                    <a:pt x="4457" y="3262"/>
                    <a:pt x="4256" y="3299"/>
                  </a:cubicBezTo>
                  <a:cubicBezTo>
                    <a:pt x="4014" y="3342"/>
                    <a:pt x="3666" y="3364"/>
                    <a:pt x="3446" y="3197"/>
                  </a:cubicBezTo>
                  <a:lnTo>
                    <a:pt x="3302" y="4051"/>
                  </a:lnTo>
                  <a:lnTo>
                    <a:pt x="0" y="4051"/>
                  </a:lnTo>
                  <a:cubicBezTo>
                    <a:pt x="0" y="4051"/>
                    <a:pt x="67" y="3829"/>
                    <a:pt x="100" y="3563"/>
                  </a:cubicBezTo>
                  <a:lnTo>
                    <a:pt x="2019" y="0"/>
                  </a:lnTo>
                  <a:lnTo>
                    <a:pt x="3376" y="0"/>
                  </a:lnTo>
                  <a:close/>
                </a:path>
              </a:pathLst>
            </a:custGeom>
            <a:solidFill>
              <a:srgbClr val="4F8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46" name="Freeform 67">
              <a:extLst>
                <a:ext uri="{FF2B5EF4-FFF2-40B4-BE49-F238E27FC236}">
                  <a16:creationId xmlns:a16="http://schemas.microsoft.com/office/drawing/2014/main" id="{9B9F0493-44F5-4A7D-AE37-75CEA50489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5125" y="4737100"/>
              <a:ext cx="6553200" cy="6770688"/>
            </a:xfrm>
            <a:custGeom>
              <a:avLst/>
              <a:gdLst>
                <a:gd name="T0" fmla="*/ 31 w 8610"/>
                <a:gd name="T1" fmla="*/ 8868 h 8899"/>
                <a:gd name="T2" fmla="*/ 8579 w 8610"/>
                <a:gd name="T3" fmla="*/ 8868 h 8899"/>
                <a:gd name="T4" fmla="*/ 8579 w 8610"/>
                <a:gd name="T5" fmla="*/ 31 h 8899"/>
                <a:gd name="T6" fmla="*/ 31 w 8610"/>
                <a:gd name="T7" fmla="*/ 31 h 8899"/>
                <a:gd name="T8" fmla="*/ 31 w 8610"/>
                <a:gd name="T9" fmla="*/ 8868 h 8899"/>
                <a:gd name="T10" fmla="*/ 8610 w 8610"/>
                <a:gd name="T11" fmla="*/ 8899 h 8899"/>
                <a:gd name="T12" fmla="*/ 0 w 8610"/>
                <a:gd name="T13" fmla="*/ 8899 h 8899"/>
                <a:gd name="T14" fmla="*/ 0 w 8610"/>
                <a:gd name="T15" fmla="*/ 0 h 8899"/>
                <a:gd name="T16" fmla="*/ 8610 w 8610"/>
                <a:gd name="T17" fmla="*/ 0 h 8899"/>
                <a:gd name="T18" fmla="*/ 8610 w 8610"/>
                <a:gd name="T19" fmla="*/ 8899 h 8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10" h="8899">
                  <a:moveTo>
                    <a:pt x="31" y="8868"/>
                  </a:moveTo>
                  <a:lnTo>
                    <a:pt x="8579" y="8868"/>
                  </a:lnTo>
                  <a:lnTo>
                    <a:pt x="8579" y="31"/>
                  </a:lnTo>
                  <a:lnTo>
                    <a:pt x="31" y="31"/>
                  </a:lnTo>
                  <a:lnTo>
                    <a:pt x="31" y="8868"/>
                  </a:lnTo>
                  <a:close/>
                  <a:moveTo>
                    <a:pt x="8610" y="8899"/>
                  </a:moveTo>
                  <a:lnTo>
                    <a:pt x="0" y="8899"/>
                  </a:lnTo>
                  <a:lnTo>
                    <a:pt x="0" y="0"/>
                  </a:lnTo>
                  <a:lnTo>
                    <a:pt x="8610" y="0"/>
                  </a:lnTo>
                  <a:lnTo>
                    <a:pt x="8610" y="8899"/>
                  </a:lnTo>
                  <a:close/>
                </a:path>
              </a:pathLst>
            </a:custGeom>
            <a:solidFill>
              <a:srgbClr val="4F8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47" name="Rectangle 68">
              <a:extLst>
                <a:ext uri="{FF2B5EF4-FFF2-40B4-BE49-F238E27FC236}">
                  <a16:creationId xmlns:a16="http://schemas.microsoft.com/office/drawing/2014/main" id="{A8C9647E-2789-4D2D-90F1-06A8406BD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67675" y="11387138"/>
              <a:ext cx="241300" cy="242888"/>
            </a:xfrm>
            <a:prstGeom prst="rect">
              <a:avLst/>
            </a:prstGeom>
            <a:solidFill>
              <a:srgbClr val="FFF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48" name="Freeform 69">
              <a:extLst>
                <a:ext uri="{FF2B5EF4-FFF2-40B4-BE49-F238E27FC236}">
                  <a16:creationId xmlns:a16="http://schemas.microsoft.com/office/drawing/2014/main" id="{729E8D68-5732-4D7E-9D94-F1B398C76D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54975" y="11376025"/>
              <a:ext cx="265113" cy="265113"/>
            </a:xfrm>
            <a:custGeom>
              <a:avLst/>
              <a:gdLst>
                <a:gd name="T0" fmla="*/ 31 w 349"/>
                <a:gd name="T1" fmla="*/ 318 h 349"/>
                <a:gd name="T2" fmla="*/ 318 w 349"/>
                <a:gd name="T3" fmla="*/ 318 h 349"/>
                <a:gd name="T4" fmla="*/ 318 w 349"/>
                <a:gd name="T5" fmla="*/ 31 h 349"/>
                <a:gd name="T6" fmla="*/ 31 w 349"/>
                <a:gd name="T7" fmla="*/ 31 h 349"/>
                <a:gd name="T8" fmla="*/ 31 w 349"/>
                <a:gd name="T9" fmla="*/ 318 h 349"/>
                <a:gd name="T10" fmla="*/ 349 w 349"/>
                <a:gd name="T11" fmla="*/ 349 h 349"/>
                <a:gd name="T12" fmla="*/ 0 w 349"/>
                <a:gd name="T13" fmla="*/ 349 h 349"/>
                <a:gd name="T14" fmla="*/ 0 w 349"/>
                <a:gd name="T15" fmla="*/ 0 h 349"/>
                <a:gd name="T16" fmla="*/ 349 w 349"/>
                <a:gd name="T17" fmla="*/ 0 h 349"/>
                <a:gd name="T18" fmla="*/ 349 w 349"/>
                <a:gd name="T19" fmla="*/ 34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9" h="349">
                  <a:moveTo>
                    <a:pt x="31" y="318"/>
                  </a:moveTo>
                  <a:lnTo>
                    <a:pt x="318" y="318"/>
                  </a:lnTo>
                  <a:lnTo>
                    <a:pt x="318" y="31"/>
                  </a:lnTo>
                  <a:lnTo>
                    <a:pt x="31" y="31"/>
                  </a:lnTo>
                  <a:lnTo>
                    <a:pt x="31" y="318"/>
                  </a:lnTo>
                  <a:close/>
                  <a:moveTo>
                    <a:pt x="349" y="349"/>
                  </a:moveTo>
                  <a:lnTo>
                    <a:pt x="0" y="349"/>
                  </a:lnTo>
                  <a:lnTo>
                    <a:pt x="0" y="0"/>
                  </a:lnTo>
                  <a:lnTo>
                    <a:pt x="349" y="0"/>
                  </a:lnTo>
                  <a:lnTo>
                    <a:pt x="349" y="349"/>
                  </a:lnTo>
                  <a:close/>
                </a:path>
              </a:pathLst>
            </a:custGeom>
            <a:solidFill>
              <a:srgbClr val="4F8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49" name="Rectangle 70">
              <a:extLst>
                <a:ext uri="{FF2B5EF4-FFF2-40B4-BE49-F238E27FC236}">
                  <a16:creationId xmlns:a16="http://schemas.microsoft.com/office/drawing/2014/main" id="{DD7F1CE7-5D0D-453E-B7B3-4400F1755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67675" y="4616450"/>
              <a:ext cx="241300" cy="241300"/>
            </a:xfrm>
            <a:prstGeom prst="rect">
              <a:avLst/>
            </a:prstGeom>
            <a:solidFill>
              <a:srgbClr val="FFF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50" name="Freeform 71">
              <a:extLst>
                <a:ext uri="{FF2B5EF4-FFF2-40B4-BE49-F238E27FC236}">
                  <a16:creationId xmlns:a16="http://schemas.microsoft.com/office/drawing/2014/main" id="{E2DA8A9C-438E-4376-828B-1188EC5D1F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54975" y="4603750"/>
              <a:ext cx="265113" cy="265113"/>
            </a:xfrm>
            <a:custGeom>
              <a:avLst/>
              <a:gdLst>
                <a:gd name="T0" fmla="*/ 31 w 349"/>
                <a:gd name="T1" fmla="*/ 318 h 349"/>
                <a:gd name="T2" fmla="*/ 318 w 349"/>
                <a:gd name="T3" fmla="*/ 318 h 349"/>
                <a:gd name="T4" fmla="*/ 318 w 349"/>
                <a:gd name="T5" fmla="*/ 31 h 349"/>
                <a:gd name="T6" fmla="*/ 31 w 349"/>
                <a:gd name="T7" fmla="*/ 31 h 349"/>
                <a:gd name="T8" fmla="*/ 31 w 349"/>
                <a:gd name="T9" fmla="*/ 318 h 349"/>
                <a:gd name="T10" fmla="*/ 349 w 349"/>
                <a:gd name="T11" fmla="*/ 349 h 349"/>
                <a:gd name="T12" fmla="*/ 0 w 349"/>
                <a:gd name="T13" fmla="*/ 349 h 349"/>
                <a:gd name="T14" fmla="*/ 0 w 349"/>
                <a:gd name="T15" fmla="*/ 0 h 349"/>
                <a:gd name="T16" fmla="*/ 349 w 349"/>
                <a:gd name="T17" fmla="*/ 0 h 349"/>
                <a:gd name="T18" fmla="*/ 349 w 349"/>
                <a:gd name="T19" fmla="*/ 34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9" h="349">
                  <a:moveTo>
                    <a:pt x="31" y="318"/>
                  </a:moveTo>
                  <a:lnTo>
                    <a:pt x="318" y="318"/>
                  </a:lnTo>
                  <a:lnTo>
                    <a:pt x="318" y="31"/>
                  </a:lnTo>
                  <a:lnTo>
                    <a:pt x="31" y="31"/>
                  </a:lnTo>
                  <a:lnTo>
                    <a:pt x="31" y="318"/>
                  </a:lnTo>
                  <a:close/>
                  <a:moveTo>
                    <a:pt x="349" y="349"/>
                  </a:moveTo>
                  <a:lnTo>
                    <a:pt x="0" y="349"/>
                  </a:lnTo>
                  <a:lnTo>
                    <a:pt x="0" y="0"/>
                  </a:lnTo>
                  <a:lnTo>
                    <a:pt x="349" y="0"/>
                  </a:lnTo>
                  <a:lnTo>
                    <a:pt x="349" y="349"/>
                  </a:lnTo>
                  <a:close/>
                </a:path>
              </a:pathLst>
            </a:custGeom>
            <a:solidFill>
              <a:srgbClr val="4F8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51" name="Rectangle 72">
              <a:extLst>
                <a:ext uri="{FF2B5EF4-FFF2-40B4-BE49-F238E27FC236}">
                  <a16:creationId xmlns:a16="http://schemas.microsoft.com/office/drawing/2014/main" id="{E264C71F-E00E-49F9-94C1-4C3C39C25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4475" y="11387138"/>
              <a:ext cx="241300" cy="242888"/>
            </a:xfrm>
            <a:prstGeom prst="rect">
              <a:avLst/>
            </a:prstGeom>
            <a:solidFill>
              <a:srgbClr val="FFF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52" name="Freeform 73">
              <a:extLst>
                <a:ext uri="{FF2B5EF4-FFF2-40B4-BE49-F238E27FC236}">
                  <a16:creationId xmlns:a16="http://schemas.microsoft.com/office/drawing/2014/main" id="{77913493-F669-4DD6-A505-E7FCA29E57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01775" y="11376025"/>
              <a:ext cx="266700" cy="265113"/>
            </a:xfrm>
            <a:custGeom>
              <a:avLst/>
              <a:gdLst>
                <a:gd name="T0" fmla="*/ 31 w 349"/>
                <a:gd name="T1" fmla="*/ 318 h 349"/>
                <a:gd name="T2" fmla="*/ 318 w 349"/>
                <a:gd name="T3" fmla="*/ 318 h 349"/>
                <a:gd name="T4" fmla="*/ 318 w 349"/>
                <a:gd name="T5" fmla="*/ 31 h 349"/>
                <a:gd name="T6" fmla="*/ 31 w 349"/>
                <a:gd name="T7" fmla="*/ 31 h 349"/>
                <a:gd name="T8" fmla="*/ 31 w 349"/>
                <a:gd name="T9" fmla="*/ 318 h 349"/>
                <a:gd name="T10" fmla="*/ 349 w 349"/>
                <a:gd name="T11" fmla="*/ 349 h 349"/>
                <a:gd name="T12" fmla="*/ 0 w 349"/>
                <a:gd name="T13" fmla="*/ 349 h 349"/>
                <a:gd name="T14" fmla="*/ 0 w 349"/>
                <a:gd name="T15" fmla="*/ 0 h 349"/>
                <a:gd name="T16" fmla="*/ 349 w 349"/>
                <a:gd name="T17" fmla="*/ 0 h 349"/>
                <a:gd name="T18" fmla="*/ 349 w 349"/>
                <a:gd name="T19" fmla="*/ 34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9" h="349">
                  <a:moveTo>
                    <a:pt x="31" y="318"/>
                  </a:moveTo>
                  <a:lnTo>
                    <a:pt x="318" y="318"/>
                  </a:lnTo>
                  <a:lnTo>
                    <a:pt x="318" y="31"/>
                  </a:lnTo>
                  <a:lnTo>
                    <a:pt x="31" y="31"/>
                  </a:lnTo>
                  <a:lnTo>
                    <a:pt x="31" y="318"/>
                  </a:lnTo>
                  <a:close/>
                  <a:moveTo>
                    <a:pt x="349" y="349"/>
                  </a:moveTo>
                  <a:lnTo>
                    <a:pt x="0" y="349"/>
                  </a:lnTo>
                  <a:lnTo>
                    <a:pt x="0" y="0"/>
                  </a:lnTo>
                  <a:lnTo>
                    <a:pt x="349" y="0"/>
                  </a:lnTo>
                  <a:lnTo>
                    <a:pt x="349" y="349"/>
                  </a:lnTo>
                  <a:close/>
                </a:path>
              </a:pathLst>
            </a:custGeom>
            <a:solidFill>
              <a:srgbClr val="4F8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53" name="Rectangle 74">
              <a:extLst>
                <a:ext uri="{FF2B5EF4-FFF2-40B4-BE49-F238E27FC236}">
                  <a16:creationId xmlns:a16="http://schemas.microsoft.com/office/drawing/2014/main" id="{B6BCA186-EEA3-49E0-9948-76FCCEFC8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4475" y="4616450"/>
              <a:ext cx="241300" cy="241300"/>
            </a:xfrm>
            <a:prstGeom prst="rect">
              <a:avLst/>
            </a:prstGeom>
            <a:solidFill>
              <a:srgbClr val="FFF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54" name="Freeform 75">
              <a:extLst>
                <a:ext uri="{FF2B5EF4-FFF2-40B4-BE49-F238E27FC236}">
                  <a16:creationId xmlns:a16="http://schemas.microsoft.com/office/drawing/2014/main" id="{64233E1B-280E-42A8-BC89-97811C2ACE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01775" y="4603750"/>
              <a:ext cx="266700" cy="265113"/>
            </a:xfrm>
            <a:custGeom>
              <a:avLst/>
              <a:gdLst>
                <a:gd name="T0" fmla="*/ 31 w 349"/>
                <a:gd name="T1" fmla="*/ 318 h 349"/>
                <a:gd name="T2" fmla="*/ 318 w 349"/>
                <a:gd name="T3" fmla="*/ 318 h 349"/>
                <a:gd name="T4" fmla="*/ 318 w 349"/>
                <a:gd name="T5" fmla="*/ 31 h 349"/>
                <a:gd name="T6" fmla="*/ 31 w 349"/>
                <a:gd name="T7" fmla="*/ 31 h 349"/>
                <a:gd name="T8" fmla="*/ 31 w 349"/>
                <a:gd name="T9" fmla="*/ 318 h 349"/>
                <a:gd name="T10" fmla="*/ 349 w 349"/>
                <a:gd name="T11" fmla="*/ 349 h 349"/>
                <a:gd name="T12" fmla="*/ 0 w 349"/>
                <a:gd name="T13" fmla="*/ 349 h 349"/>
                <a:gd name="T14" fmla="*/ 0 w 349"/>
                <a:gd name="T15" fmla="*/ 0 h 349"/>
                <a:gd name="T16" fmla="*/ 349 w 349"/>
                <a:gd name="T17" fmla="*/ 0 h 349"/>
                <a:gd name="T18" fmla="*/ 349 w 349"/>
                <a:gd name="T19" fmla="*/ 34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9" h="349">
                  <a:moveTo>
                    <a:pt x="31" y="318"/>
                  </a:moveTo>
                  <a:lnTo>
                    <a:pt x="318" y="318"/>
                  </a:lnTo>
                  <a:lnTo>
                    <a:pt x="318" y="31"/>
                  </a:lnTo>
                  <a:lnTo>
                    <a:pt x="31" y="31"/>
                  </a:lnTo>
                  <a:lnTo>
                    <a:pt x="31" y="318"/>
                  </a:lnTo>
                  <a:close/>
                  <a:moveTo>
                    <a:pt x="349" y="349"/>
                  </a:moveTo>
                  <a:lnTo>
                    <a:pt x="0" y="349"/>
                  </a:lnTo>
                  <a:lnTo>
                    <a:pt x="0" y="0"/>
                  </a:lnTo>
                  <a:lnTo>
                    <a:pt x="349" y="0"/>
                  </a:lnTo>
                  <a:lnTo>
                    <a:pt x="349" y="349"/>
                  </a:lnTo>
                  <a:close/>
                </a:path>
              </a:pathLst>
            </a:custGeom>
            <a:solidFill>
              <a:srgbClr val="4F8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55" name="Freeform 76">
              <a:extLst>
                <a:ext uri="{FF2B5EF4-FFF2-40B4-BE49-F238E27FC236}">
                  <a16:creationId xmlns:a16="http://schemas.microsoft.com/office/drawing/2014/main" id="{888C2183-0030-4BF1-8FDE-298D966A45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39000" y="5100638"/>
              <a:ext cx="6438900" cy="6045200"/>
            </a:xfrm>
            <a:custGeom>
              <a:avLst/>
              <a:gdLst>
                <a:gd name="T0" fmla="*/ 31 w 8462"/>
                <a:gd name="T1" fmla="*/ 7913 h 7944"/>
                <a:gd name="T2" fmla="*/ 8432 w 8462"/>
                <a:gd name="T3" fmla="*/ 7913 h 7944"/>
                <a:gd name="T4" fmla="*/ 8432 w 8462"/>
                <a:gd name="T5" fmla="*/ 31 h 7944"/>
                <a:gd name="T6" fmla="*/ 31 w 8462"/>
                <a:gd name="T7" fmla="*/ 31 h 7944"/>
                <a:gd name="T8" fmla="*/ 31 w 8462"/>
                <a:gd name="T9" fmla="*/ 7913 h 7944"/>
                <a:gd name="T10" fmla="*/ 8462 w 8462"/>
                <a:gd name="T11" fmla="*/ 7944 h 7944"/>
                <a:gd name="T12" fmla="*/ 0 w 8462"/>
                <a:gd name="T13" fmla="*/ 7944 h 7944"/>
                <a:gd name="T14" fmla="*/ 0 w 8462"/>
                <a:gd name="T15" fmla="*/ 0 h 7944"/>
                <a:gd name="T16" fmla="*/ 8462 w 8462"/>
                <a:gd name="T17" fmla="*/ 0 h 7944"/>
                <a:gd name="T18" fmla="*/ 8462 w 8462"/>
                <a:gd name="T19" fmla="*/ 7944 h 7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62" h="7944">
                  <a:moveTo>
                    <a:pt x="31" y="7913"/>
                  </a:moveTo>
                  <a:lnTo>
                    <a:pt x="8432" y="7913"/>
                  </a:lnTo>
                  <a:lnTo>
                    <a:pt x="8432" y="31"/>
                  </a:lnTo>
                  <a:lnTo>
                    <a:pt x="31" y="31"/>
                  </a:lnTo>
                  <a:lnTo>
                    <a:pt x="31" y="7913"/>
                  </a:lnTo>
                  <a:close/>
                  <a:moveTo>
                    <a:pt x="8462" y="7944"/>
                  </a:moveTo>
                  <a:lnTo>
                    <a:pt x="0" y="7944"/>
                  </a:lnTo>
                  <a:lnTo>
                    <a:pt x="0" y="0"/>
                  </a:lnTo>
                  <a:lnTo>
                    <a:pt x="8462" y="0"/>
                  </a:lnTo>
                  <a:lnTo>
                    <a:pt x="8462" y="7944"/>
                  </a:lnTo>
                  <a:close/>
                </a:path>
              </a:pathLst>
            </a:custGeom>
            <a:solidFill>
              <a:srgbClr val="4F8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56" name="Rectangle 77">
              <a:extLst>
                <a:ext uri="{FF2B5EF4-FFF2-40B4-BE49-F238E27FC236}">
                  <a16:creationId xmlns:a16="http://schemas.microsoft.com/office/drawing/2014/main" id="{41D3939D-9DF4-4E8C-9AC1-11E76CF26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1538" y="11037888"/>
              <a:ext cx="214313" cy="215900"/>
            </a:xfrm>
            <a:prstGeom prst="rect">
              <a:avLst/>
            </a:prstGeom>
            <a:solidFill>
              <a:srgbClr val="FFF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57" name="Freeform 78">
              <a:extLst>
                <a:ext uri="{FF2B5EF4-FFF2-40B4-BE49-F238E27FC236}">
                  <a16:creationId xmlns:a16="http://schemas.microsoft.com/office/drawing/2014/main" id="{A6E0D37E-9FD6-4669-A9C3-A91C47EFC0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58838" y="11026775"/>
              <a:ext cx="239713" cy="239713"/>
            </a:xfrm>
            <a:custGeom>
              <a:avLst/>
              <a:gdLst>
                <a:gd name="T0" fmla="*/ 31 w 315"/>
                <a:gd name="T1" fmla="*/ 283 h 314"/>
                <a:gd name="T2" fmla="*/ 284 w 315"/>
                <a:gd name="T3" fmla="*/ 283 h 314"/>
                <a:gd name="T4" fmla="*/ 284 w 315"/>
                <a:gd name="T5" fmla="*/ 31 h 314"/>
                <a:gd name="T6" fmla="*/ 31 w 315"/>
                <a:gd name="T7" fmla="*/ 31 h 314"/>
                <a:gd name="T8" fmla="*/ 31 w 315"/>
                <a:gd name="T9" fmla="*/ 283 h 314"/>
                <a:gd name="T10" fmla="*/ 315 w 315"/>
                <a:gd name="T11" fmla="*/ 314 h 314"/>
                <a:gd name="T12" fmla="*/ 0 w 315"/>
                <a:gd name="T13" fmla="*/ 314 h 314"/>
                <a:gd name="T14" fmla="*/ 0 w 315"/>
                <a:gd name="T15" fmla="*/ 0 h 314"/>
                <a:gd name="T16" fmla="*/ 315 w 315"/>
                <a:gd name="T17" fmla="*/ 0 h 314"/>
                <a:gd name="T18" fmla="*/ 315 w 315"/>
                <a:gd name="T19" fmla="*/ 31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314">
                  <a:moveTo>
                    <a:pt x="31" y="283"/>
                  </a:moveTo>
                  <a:lnTo>
                    <a:pt x="284" y="283"/>
                  </a:lnTo>
                  <a:lnTo>
                    <a:pt x="284" y="31"/>
                  </a:lnTo>
                  <a:lnTo>
                    <a:pt x="31" y="31"/>
                  </a:lnTo>
                  <a:lnTo>
                    <a:pt x="31" y="283"/>
                  </a:lnTo>
                  <a:close/>
                  <a:moveTo>
                    <a:pt x="315" y="314"/>
                  </a:moveTo>
                  <a:lnTo>
                    <a:pt x="0" y="314"/>
                  </a:lnTo>
                  <a:lnTo>
                    <a:pt x="0" y="0"/>
                  </a:lnTo>
                  <a:lnTo>
                    <a:pt x="315" y="0"/>
                  </a:lnTo>
                  <a:lnTo>
                    <a:pt x="315" y="314"/>
                  </a:lnTo>
                  <a:close/>
                </a:path>
              </a:pathLst>
            </a:custGeom>
            <a:solidFill>
              <a:srgbClr val="4F8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58" name="Rectangle 79">
              <a:extLst>
                <a:ext uri="{FF2B5EF4-FFF2-40B4-BE49-F238E27FC236}">
                  <a16:creationId xmlns:a16="http://schemas.microsoft.com/office/drawing/2014/main" id="{9CFCE5BD-1C8C-4C8A-B41C-98727B48D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1538" y="4992688"/>
              <a:ext cx="214313" cy="215900"/>
            </a:xfrm>
            <a:prstGeom prst="rect">
              <a:avLst/>
            </a:prstGeom>
            <a:solidFill>
              <a:srgbClr val="FFF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59" name="Freeform 80">
              <a:extLst>
                <a:ext uri="{FF2B5EF4-FFF2-40B4-BE49-F238E27FC236}">
                  <a16:creationId xmlns:a16="http://schemas.microsoft.com/office/drawing/2014/main" id="{4C285F82-775D-4EED-864C-2E38825EC1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58838" y="4981575"/>
              <a:ext cx="239713" cy="239713"/>
            </a:xfrm>
            <a:custGeom>
              <a:avLst/>
              <a:gdLst>
                <a:gd name="T0" fmla="*/ 31 w 315"/>
                <a:gd name="T1" fmla="*/ 283 h 314"/>
                <a:gd name="T2" fmla="*/ 284 w 315"/>
                <a:gd name="T3" fmla="*/ 283 h 314"/>
                <a:gd name="T4" fmla="*/ 284 w 315"/>
                <a:gd name="T5" fmla="*/ 30 h 314"/>
                <a:gd name="T6" fmla="*/ 31 w 315"/>
                <a:gd name="T7" fmla="*/ 30 h 314"/>
                <a:gd name="T8" fmla="*/ 31 w 315"/>
                <a:gd name="T9" fmla="*/ 283 h 314"/>
                <a:gd name="T10" fmla="*/ 315 w 315"/>
                <a:gd name="T11" fmla="*/ 314 h 314"/>
                <a:gd name="T12" fmla="*/ 0 w 315"/>
                <a:gd name="T13" fmla="*/ 314 h 314"/>
                <a:gd name="T14" fmla="*/ 0 w 315"/>
                <a:gd name="T15" fmla="*/ 0 h 314"/>
                <a:gd name="T16" fmla="*/ 315 w 315"/>
                <a:gd name="T17" fmla="*/ 0 h 314"/>
                <a:gd name="T18" fmla="*/ 315 w 315"/>
                <a:gd name="T19" fmla="*/ 31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314">
                  <a:moveTo>
                    <a:pt x="31" y="283"/>
                  </a:moveTo>
                  <a:lnTo>
                    <a:pt x="284" y="283"/>
                  </a:lnTo>
                  <a:lnTo>
                    <a:pt x="284" y="30"/>
                  </a:lnTo>
                  <a:lnTo>
                    <a:pt x="31" y="30"/>
                  </a:lnTo>
                  <a:lnTo>
                    <a:pt x="31" y="283"/>
                  </a:lnTo>
                  <a:close/>
                  <a:moveTo>
                    <a:pt x="315" y="314"/>
                  </a:moveTo>
                  <a:lnTo>
                    <a:pt x="0" y="314"/>
                  </a:lnTo>
                  <a:lnTo>
                    <a:pt x="0" y="0"/>
                  </a:lnTo>
                  <a:lnTo>
                    <a:pt x="315" y="0"/>
                  </a:lnTo>
                  <a:lnTo>
                    <a:pt x="315" y="314"/>
                  </a:lnTo>
                  <a:close/>
                </a:path>
              </a:pathLst>
            </a:custGeom>
            <a:solidFill>
              <a:srgbClr val="4F8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0" name="Rectangle 81">
              <a:extLst>
                <a:ext uri="{FF2B5EF4-FFF2-40B4-BE49-F238E27FC236}">
                  <a16:creationId xmlns:a16="http://schemas.microsoft.com/office/drawing/2014/main" id="{BCF22A80-64F8-4A65-B183-148B03E5F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2638" y="11039475"/>
              <a:ext cx="212725" cy="212725"/>
            </a:xfrm>
            <a:prstGeom prst="rect">
              <a:avLst/>
            </a:prstGeom>
            <a:solidFill>
              <a:srgbClr val="FFF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1" name="Freeform 82">
              <a:extLst>
                <a:ext uri="{FF2B5EF4-FFF2-40B4-BE49-F238E27FC236}">
                  <a16:creationId xmlns:a16="http://schemas.microsoft.com/office/drawing/2014/main" id="{670D8A33-BBD5-41A6-A016-76A3C11393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9938" y="11028363"/>
              <a:ext cx="236538" cy="236538"/>
            </a:xfrm>
            <a:custGeom>
              <a:avLst/>
              <a:gdLst>
                <a:gd name="T0" fmla="*/ 31 w 311"/>
                <a:gd name="T1" fmla="*/ 279 h 310"/>
                <a:gd name="T2" fmla="*/ 280 w 311"/>
                <a:gd name="T3" fmla="*/ 279 h 310"/>
                <a:gd name="T4" fmla="*/ 280 w 311"/>
                <a:gd name="T5" fmla="*/ 31 h 310"/>
                <a:gd name="T6" fmla="*/ 31 w 311"/>
                <a:gd name="T7" fmla="*/ 31 h 310"/>
                <a:gd name="T8" fmla="*/ 31 w 311"/>
                <a:gd name="T9" fmla="*/ 279 h 310"/>
                <a:gd name="T10" fmla="*/ 311 w 311"/>
                <a:gd name="T11" fmla="*/ 310 h 310"/>
                <a:gd name="T12" fmla="*/ 0 w 311"/>
                <a:gd name="T13" fmla="*/ 310 h 310"/>
                <a:gd name="T14" fmla="*/ 0 w 311"/>
                <a:gd name="T15" fmla="*/ 0 h 310"/>
                <a:gd name="T16" fmla="*/ 311 w 311"/>
                <a:gd name="T17" fmla="*/ 0 h 310"/>
                <a:gd name="T18" fmla="*/ 311 w 311"/>
                <a:gd name="T19" fmla="*/ 31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1" h="310">
                  <a:moveTo>
                    <a:pt x="31" y="279"/>
                  </a:moveTo>
                  <a:lnTo>
                    <a:pt x="280" y="279"/>
                  </a:lnTo>
                  <a:lnTo>
                    <a:pt x="280" y="31"/>
                  </a:lnTo>
                  <a:lnTo>
                    <a:pt x="31" y="31"/>
                  </a:lnTo>
                  <a:lnTo>
                    <a:pt x="31" y="279"/>
                  </a:lnTo>
                  <a:close/>
                  <a:moveTo>
                    <a:pt x="311" y="310"/>
                  </a:moveTo>
                  <a:lnTo>
                    <a:pt x="0" y="310"/>
                  </a:lnTo>
                  <a:lnTo>
                    <a:pt x="0" y="0"/>
                  </a:lnTo>
                  <a:lnTo>
                    <a:pt x="311" y="0"/>
                  </a:lnTo>
                  <a:lnTo>
                    <a:pt x="311" y="310"/>
                  </a:lnTo>
                  <a:close/>
                </a:path>
              </a:pathLst>
            </a:custGeom>
            <a:solidFill>
              <a:srgbClr val="4F8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2" name="Rectangle 83">
              <a:extLst>
                <a:ext uri="{FF2B5EF4-FFF2-40B4-BE49-F238E27FC236}">
                  <a16:creationId xmlns:a16="http://schemas.microsoft.com/office/drawing/2014/main" id="{3EE51657-A2BA-42D8-9A6C-09F696651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2638" y="4994275"/>
              <a:ext cx="212725" cy="212725"/>
            </a:xfrm>
            <a:prstGeom prst="rect">
              <a:avLst/>
            </a:prstGeom>
            <a:solidFill>
              <a:srgbClr val="FFF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3" name="Freeform 84">
              <a:extLst>
                <a:ext uri="{FF2B5EF4-FFF2-40B4-BE49-F238E27FC236}">
                  <a16:creationId xmlns:a16="http://schemas.microsoft.com/office/drawing/2014/main" id="{CC6ED5D3-57C0-4E76-93A1-41B504F0BD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9938" y="4983163"/>
              <a:ext cx="236538" cy="236538"/>
            </a:xfrm>
            <a:custGeom>
              <a:avLst/>
              <a:gdLst>
                <a:gd name="T0" fmla="*/ 31 w 311"/>
                <a:gd name="T1" fmla="*/ 279 h 310"/>
                <a:gd name="T2" fmla="*/ 280 w 311"/>
                <a:gd name="T3" fmla="*/ 279 h 310"/>
                <a:gd name="T4" fmla="*/ 280 w 311"/>
                <a:gd name="T5" fmla="*/ 31 h 310"/>
                <a:gd name="T6" fmla="*/ 31 w 311"/>
                <a:gd name="T7" fmla="*/ 31 h 310"/>
                <a:gd name="T8" fmla="*/ 31 w 311"/>
                <a:gd name="T9" fmla="*/ 279 h 310"/>
                <a:gd name="T10" fmla="*/ 311 w 311"/>
                <a:gd name="T11" fmla="*/ 310 h 310"/>
                <a:gd name="T12" fmla="*/ 0 w 311"/>
                <a:gd name="T13" fmla="*/ 310 h 310"/>
                <a:gd name="T14" fmla="*/ 0 w 311"/>
                <a:gd name="T15" fmla="*/ 0 h 310"/>
                <a:gd name="T16" fmla="*/ 311 w 311"/>
                <a:gd name="T17" fmla="*/ 0 h 310"/>
                <a:gd name="T18" fmla="*/ 311 w 311"/>
                <a:gd name="T19" fmla="*/ 31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1" h="310">
                  <a:moveTo>
                    <a:pt x="31" y="279"/>
                  </a:moveTo>
                  <a:lnTo>
                    <a:pt x="280" y="279"/>
                  </a:lnTo>
                  <a:lnTo>
                    <a:pt x="280" y="31"/>
                  </a:lnTo>
                  <a:lnTo>
                    <a:pt x="31" y="31"/>
                  </a:lnTo>
                  <a:lnTo>
                    <a:pt x="31" y="279"/>
                  </a:lnTo>
                  <a:close/>
                  <a:moveTo>
                    <a:pt x="311" y="310"/>
                  </a:moveTo>
                  <a:lnTo>
                    <a:pt x="0" y="310"/>
                  </a:lnTo>
                  <a:lnTo>
                    <a:pt x="0" y="0"/>
                  </a:lnTo>
                  <a:lnTo>
                    <a:pt x="311" y="0"/>
                  </a:lnTo>
                  <a:lnTo>
                    <a:pt x="311" y="310"/>
                  </a:lnTo>
                  <a:close/>
                </a:path>
              </a:pathLst>
            </a:custGeom>
            <a:solidFill>
              <a:srgbClr val="4F8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4" name="Freeform 85">
              <a:extLst>
                <a:ext uri="{FF2B5EF4-FFF2-40B4-BE49-F238E27FC236}">
                  <a16:creationId xmlns:a16="http://schemas.microsoft.com/office/drawing/2014/main" id="{F0D648D6-91FA-4C65-8DC6-8861D9A83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5" y="5900738"/>
              <a:ext cx="230188" cy="230188"/>
            </a:xfrm>
            <a:custGeom>
              <a:avLst/>
              <a:gdLst>
                <a:gd name="T0" fmla="*/ 303 w 303"/>
                <a:gd name="T1" fmla="*/ 164 h 303"/>
                <a:gd name="T2" fmla="*/ 139 w 303"/>
                <a:gd name="T3" fmla="*/ 303 h 303"/>
                <a:gd name="T4" fmla="*/ 0 w 303"/>
                <a:gd name="T5" fmla="*/ 139 h 303"/>
                <a:gd name="T6" fmla="*/ 164 w 303"/>
                <a:gd name="T7" fmla="*/ 0 h 303"/>
                <a:gd name="T8" fmla="*/ 303 w 303"/>
                <a:gd name="T9" fmla="*/ 16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3" h="303">
                  <a:moveTo>
                    <a:pt x="303" y="164"/>
                  </a:moveTo>
                  <a:lnTo>
                    <a:pt x="139" y="303"/>
                  </a:lnTo>
                  <a:lnTo>
                    <a:pt x="0" y="139"/>
                  </a:lnTo>
                  <a:lnTo>
                    <a:pt x="164" y="0"/>
                  </a:lnTo>
                  <a:lnTo>
                    <a:pt x="303" y="164"/>
                  </a:lnTo>
                  <a:close/>
                </a:path>
              </a:pathLst>
            </a:custGeom>
            <a:solidFill>
              <a:srgbClr val="F9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5" name="Freeform 86">
              <a:extLst>
                <a:ext uri="{FF2B5EF4-FFF2-40B4-BE49-F238E27FC236}">
                  <a16:creationId xmlns:a16="http://schemas.microsoft.com/office/drawing/2014/main" id="{C6688195-ACD5-422A-9C50-8102772BB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7102475"/>
              <a:ext cx="160338" cy="160338"/>
            </a:xfrm>
            <a:custGeom>
              <a:avLst/>
              <a:gdLst>
                <a:gd name="T0" fmla="*/ 209 w 209"/>
                <a:gd name="T1" fmla="*/ 132 h 209"/>
                <a:gd name="T2" fmla="*/ 77 w 209"/>
                <a:gd name="T3" fmla="*/ 209 h 209"/>
                <a:gd name="T4" fmla="*/ 0 w 209"/>
                <a:gd name="T5" fmla="*/ 76 h 209"/>
                <a:gd name="T6" fmla="*/ 133 w 209"/>
                <a:gd name="T7" fmla="*/ 0 h 209"/>
                <a:gd name="T8" fmla="*/ 209 w 209"/>
                <a:gd name="T9" fmla="*/ 1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209">
                  <a:moveTo>
                    <a:pt x="209" y="132"/>
                  </a:moveTo>
                  <a:lnTo>
                    <a:pt x="77" y="209"/>
                  </a:lnTo>
                  <a:lnTo>
                    <a:pt x="0" y="76"/>
                  </a:lnTo>
                  <a:lnTo>
                    <a:pt x="133" y="0"/>
                  </a:lnTo>
                  <a:lnTo>
                    <a:pt x="209" y="132"/>
                  </a:lnTo>
                  <a:close/>
                </a:path>
              </a:pathLst>
            </a:custGeom>
            <a:solidFill>
              <a:srgbClr val="FFA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6" name="Freeform 87">
              <a:extLst>
                <a:ext uri="{FF2B5EF4-FFF2-40B4-BE49-F238E27FC236}">
                  <a16:creationId xmlns:a16="http://schemas.microsoft.com/office/drawing/2014/main" id="{8EE58ED3-662B-4BC6-B503-7B1FE2DEF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4863" y="6396038"/>
              <a:ext cx="158750" cy="158750"/>
            </a:xfrm>
            <a:custGeom>
              <a:avLst/>
              <a:gdLst>
                <a:gd name="T0" fmla="*/ 208 w 208"/>
                <a:gd name="T1" fmla="*/ 132 h 209"/>
                <a:gd name="T2" fmla="*/ 76 w 208"/>
                <a:gd name="T3" fmla="*/ 209 h 209"/>
                <a:gd name="T4" fmla="*/ 0 w 208"/>
                <a:gd name="T5" fmla="*/ 77 h 209"/>
                <a:gd name="T6" fmla="*/ 132 w 208"/>
                <a:gd name="T7" fmla="*/ 0 h 209"/>
                <a:gd name="T8" fmla="*/ 208 w 208"/>
                <a:gd name="T9" fmla="*/ 1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209">
                  <a:moveTo>
                    <a:pt x="208" y="132"/>
                  </a:moveTo>
                  <a:lnTo>
                    <a:pt x="76" y="209"/>
                  </a:lnTo>
                  <a:lnTo>
                    <a:pt x="0" y="77"/>
                  </a:lnTo>
                  <a:lnTo>
                    <a:pt x="132" y="0"/>
                  </a:lnTo>
                  <a:lnTo>
                    <a:pt x="208" y="132"/>
                  </a:lnTo>
                  <a:close/>
                </a:path>
              </a:pathLst>
            </a:custGeom>
            <a:solidFill>
              <a:srgbClr val="F9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7" name="Freeform 88">
              <a:extLst>
                <a:ext uri="{FF2B5EF4-FFF2-40B4-BE49-F238E27FC236}">
                  <a16:creationId xmlns:a16="http://schemas.microsoft.com/office/drawing/2014/main" id="{BDCE882C-024C-48CB-AAEE-B39B57F49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2900" y="7315200"/>
              <a:ext cx="160338" cy="158750"/>
            </a:xfrm>
            <a:custGeom>
              <a:avLst/>
              <a:gdLst>
                <a:gd name="T0" fmla="*/ 209 w 209"/>
                <a:gd name="T1" fmla="*/ 132 h 209"/>
                <a:gd name="T2" fmla="*/ 76 w 209"/>
                <a:gd name="T3" fmla="*/ 209 h 209"/>
                <a:gd name="T4" fmla="*/ 0 w 209"/>
                <a:gd name="T5" fmla="*/ 76 h 209"/>
                <a:gd name="T6" fmla="*/ 132 w 209"/>
                <a:gd name="T7" fmla="*/ 0 h 209"/>
                <a:gd name="T8" fmla="*/ 209 w 209"/>
                <a:gd name="T9" fmla="*/ 1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209">
                  <a:moveTo>
                    <a:pt x="209" y="132"/>
                  </a:moveTo>
                  <a:lnTo>
                    <a:pt x="76" y="209"/>
                  </a:lnTo>
                  <a:lnTo>
                    <a:pt x="0" y="76"/>
                  </a:lnTo>
                  <a:lnTo>
                    <a:pt x="132" y="0"/>
                  </a:lnTo>
                  <a:lnTo>
                    <a:pt x="209" y="132"/>
                  </a:lnTo>
                  <a:close/>
                </a:path>
              </a:pathLst>
            </a:custGeom>
            <a:solidFill>
              <a:srgbClr val="F9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8" name="Freeform 89">
              <a:extLst>
                <a:ext uri="{FF2B5EF4-FFF2-40B4-BE49-F238E27FC236}">
                  <a16:creationId xmlns:a16="http://schemas.microsoft.com/office/drawing/2014/main" id="{D1CE4A5D-7479-4C8D-8421-517CE887D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763" y="7793038"/>
              <a:ext cx="158750" cy="158750"/>
            </a:xfrm>
            <a:custGeom>
              <a:avLst/>
              <a:gdLst>
                <a:gd name="T0" fmla="*/ 209 w 209"/>
                <a:gd name="T1" fmla="*/ 132 h 208"/>
                <a:gd name="T2" fmla="*/ 76 w 209"/>
                <a:gd name="T3" fmla="*/ 208 h 208"/>
                <a:gd name="T4" fmla="*/ 0 w 209"/>
                <a:gd name="T5" fmla="*/ 76 h 208"/>
                <a:gd name="T6" fmla="*/ 132 w 209"/>
                <a:gd name="T7" fmla="*/ 0 h 208"/>
                <a:gd name="T8" fmla="*/ 209 w 209"/>
                <a:gd name="T9" fmla="*/ 13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208">
                  <a:moveTo>
                    <a:pt x="209" y="132"/>
                  </a:moveTo>
                  <a:lnTo>
                    <a:pt x="76" y="208"/>
                  </a:lnTo>
                  <a:lnTo>
                    <a:pt x="0" y="76"/>
                  </a:lnTo>
                  <a:lnTo>
                    <a:pt x="132" y="0"/>
                  </a:lnTo>
                  <a:lnTo>
                    <a:pt x="209" y="132"/>
                  </a:lnTo>
                  <a:close/>
                </a:path>
              </a:pathLst>
            </a:custGeom>
            <a:solidFill>
              <a:srgbClr val="FFA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9" name="Oval 90">
              <a:extLst>
                <a:ext uri="{FF2B5EF4-FFF2-40B4-BE49-F238E27FC236}">
                  <a16:creationId xmlns:a16="http://schemas.microsoft.com/office/drawing/2014/main" id="{30C32739-6DE4-4815-99AA-8277CDC9E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75688" y="8224838"/>
              <a:ext cx="120650" cy="120650"/>
            </a:xfrm>
            <a:prstGeom prst="ellipse">
              <a:avLst/>
            </a:prstGeom>
            <a:solidFill>
              <a:srgbClr val="4F8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0" name="Oval 91">
              <a:extLst>
                <a:ext uri="{FF2B5EF4-FFF2-40B4-BE49-F238E27FC236}">
                  <a16:creationId xmlns:a16="http://schemas.microsoft.com/office/drawing/2014/main" id="{4EDA0835-C4B7-4DB6-B6A8-F1DE67965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6300" y="5491163"/>
              <a:ext cx="122238" cy="122238"/>
            </a:xfrm>
            <a:prstGeom prst="ellipse">
              <a:avLst/>
            </a:prstGeom>
            <a:solidFill>
              <a:srgbClr val="4F8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1" name="Oval 92">
              <a:extLst>
                <a:ext uri="{FF2B5EF4-FFF2-40B4-BE49-F238E27FC236}">
                  <a16:creationId xmlns:a16="http://schemas.microsoft.com/office/drawing/2014/main" id="{E6C16BFC-D568-4A73-85AF-9585CA65E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6900" y="6216650"/>
              <a:ext cx="122238" cy="122238"/>
            </a:xfrm>
            <a:prstGeom prst="ellipse">
              <a:avLst/>
            </a:prstGeom>
            <a:solidFill>
              <a:srgbClr val="4F8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2" name="Oval 93">
              <a:extLst>
                <a:ext uri="{FF2B5EF4-FFF2-40B4-BE49-F238E27FC236}">
                  <a16:creationId xmlns:a16="http://schemas.microsoft.com/office/drawing/2014/main" id="{8DE9254B-F11A-4ADE-A99C-39514B749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4638" y="7605713"/>
              <a:ext cx="80963" cy="80963"/>
            </a:xfrm>
            <a:prstGeom prst="ellipse">
              <a:avLst/>
            </a:prstGeom>
            <a:solidFill>
              <a:srgbClr val="71D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3" name="Oval 94">
              <a:extLst>
                <a:ext uri="{FF2B5EF4-FFF2-40B4-BE49-F238E27FC236}">
                  <a16:creationId xmlns:a16="http://schemas.microsoft.com/office/drawing/2014/main" id="{22649798-681B-4319-8A92-F38FEB578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6263" y="9450388"/>
              <a:ext cx="79375" cy="80963"/>
            </a:xfrm>
            <a:prstGeom prst="ellipse">
              <a:avLst/>
            </a:prstGeom>
            <a:solidFill>
              <a:srgbClr val="F9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4" name="Oval 95">
              <a:extLst>
                <a:ext uri="{FF2B5EF4-FFF2-40B4-BE49-F238E27FC236}">
                  <a16:creationId xmlns:a16="http://schemas.microsoft.com/office/drawing/2014/main" id="{F43BFBDA-AE24-4158-AEBC-F68AC8A43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5972175"/>
              <a:ext cx="79375" cy="80963"/>
            </a:xfrm>
            <a:prstGeom prst="ellipse">
              <a:avLst/>
            </a:prstGeom>
            <a:solidFill>
              <a:srgbClr val="71D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5" name="Oval 96">
              <a:extLst>
                <a:ext uri="{FF2B5EF4-FFF2-40B4-BE49-F238E27FC236}">
                  <a16:creationId xmlns:a16="http://schemas.microsoft.com/office/drawing/2014/main" id="{919C8CA0-8081-4221-B737-EE43A2052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1738" y="9009063"/>
              <a:ext cx="80963" cy="79375"/>
            </a:xfrm>
            <a:prstGeom prst="ellipse">
              <a:avLst/>
            </a:prstGeom>
            <a:solidFill>
              <a:srgbClr val="71D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6" name="Oval 97">
              <a:extLst>
                <a:ext uri="{FF2B5EF4-FFF2-40B4-BE49-F238E27FC236}">
                  <a16:creationId xmlns:a16="http://schemas.microsoft.com/office/drawing/2014/main" id="{46D56CC1-39E7-455D-975C-7F9D490FC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5613" y="6205538"/>
              <a:ext cx="122238" cy="122238"/>
            </a:xfrm>
            <a:prstGeom prst="ellipse">
              <a:avLst/>
            </a:prstGeom>
            <a:solidFill>
              <a:srgbClr val="71D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7" name="Oval 98">
              <a:extLst>
                <a:ext uri="{FF2B5EF4-FFF2-40B4-BE49-F238E27FC236}">
                  <a16:creationId xmlns:a16="http://schemas.microsoft.com/office/drawing/2014/main" id="{F5E544B8-7669-4334-B90E-966C7F422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7525" y="9358313"/>
              <a:ext cx="122238" cy="122238"/>
            </a:xfrm>
            <a:prstGeom prst="ellipse">
              <a:avLst/>
            </a:prstGeom>
            <a:solidFill>
              <a:srgbClr val="4F8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8" name="Freeform 99">
              <a:extLst>
                <a:ext uri="{FF2B5EF4-FFF2-40B4-BE49-F238E27FC236}">
                  <a16:creationId xmlns:a16="http://schemas.microsoft.com/office/drawing/2014/main" id="{BDBB6D86-4CD7-4A95-825E-501D5246F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25" y="6292850"/>
              <a:ext cx="741363" cy="650875"/>
            </a:xfrm>
            <a:custGeom>
              <a:avLst/>
              <a:gdLst>
                <a:gd name="T0" fmla="*/ 0 w 974"/>
                <a:gd name="T1" fmla="*/ 0 h 854"/>
                <a:gd name="T2" fmla="*/ 38 w 974"/>
                <a:gd name="T3" fmla="*/ 112 h 854"/>
                <a:gd name="T4" fmla="*/ 787 w 974"/>
                <a:gd name="T5" fmla="*/ 120 h 854"/>
                <a:gd name="T6" fmla="*/ 839 w 974"/>
                <a:gd name="T7" fmla="*/ 689 h 854"/>
                <a:gd name="T8" fmla="*/ 315 w 974"/>
                <a:gd name="T9" fmla="*/ 741 h 854"/>
                <a:gd name="T10" fmla="*/ 330 w 974"/>
                <a:gd name="T11" fmla="*/ 442 h 854"/>
                <a:gd name="T12" fmla="*/ 600 w 974"/>
                <a:gd name="T13" fmla="*/ 427 h 854"/>
                <a:gd name="T14" fmla="*/ 600 w 974"/>
                <a:gd name="T15" fmla="*/ 554 h 854"/>
                <a:gd name="T16" fmla="*/ 405 w 974"/>
                <a:gd name="T17" fmla="*/ 584 h 854"/>
                <a:gd name="T18" fmla="*/ 435 w 974"/>
                <a:gd name="T19" fmla="*/ 659 h 854"/>
                <a:gd name="T20" fmla="*/ 712 w 974"/>
                <a:gd name="T21" fmla="*/ 622 h 854"/>
                <a:gd name="T22" fmla="*/ 697 w 974"/>
                <a:gd name="T23" fmla="*/ 307 h 854"/>
                <a:gd name="T24" fmla="*/ 165 w 974"/>
                <a:gd name="T25" fmla="*/ 359 h 854"/>
                <a:gd name="T26" fmla="*/ 218 w 974"/>
                <a:gd name="T27" fmla="*/ 854 h 854"/>
                <a:gd name="T28" fmla="*/ 974 w 974"/>
                <a:gd name="T29" fmla="*/ 794 h 854"/>
                <a:gd name="T30" fmla="*/ 907 w 974"/>
                <a:gd name="T31" fmla="*/ 0 h 854"/>
                <a:gd name="T32" fmla="*/ 0 w 974"/>
                <a:gd name="T33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4" h="854">
                  <a:moveTo>
                    <a:pt x="0" y="0"/>
                  </a:moveTo>
                  <a:lnTo>
                    <a:pt x="38" y="112"/>
                  </a:lnTo>
                  <a:lnTo>
                    <a:pt x="787" y="120"/>
                  </a:lnTo>
                  <a:lnTo>
                    <a:pt x="839" y="689"/>
                  </a:lnTo>
                  <a:lnTo>
                    <a:pt x="315" y="741"/>
                  </a:lnTo>
                  <a:lnTo>
                    <a:pt x="330" y="442"/>
                  </a:lnTo>
                  <a:lnTo>
                    <a:pt x="600" y="427"/>
                  </a:lnTo>
                  <a:lnTo>
                    <a:pt x="600" y="554"/>
                  </a:lnTo>
                  <a:lnTo>
                    <a:pt x="405" y="584"/>
                  </a:lnTo>
                  <a:lnTo>
                    <a:pt x="435" y="659"/>
                  </a:lnTo>
                  <a:lnTo>
                    <a:pt x="712" y="622"/>
                  </a:lnTo>
                  <a:lnTo>
                    <a:pt x="697" y="307"/>
                  </a:lnTo>
                  <a:lnTo>
                    <a:pt x="165" y="359"/>
                  </a:lnTo>
                  <a:lnTo>
                    <a:pt x="218" y="854"/>
                  </a:lnTo>
                  <a:lnTo>
                    <a:pt x="974" y="794"/>
                  </a:lnTo>
                  <a:lnTo>
                    <a:pt x="90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8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9" name="Freeform 100">
              <a:extLst>
                <a:ext uri="{FF2B5EF4-FFF2-40B4-BE49-F238E27FC236}">
                  <a16:creationId xmlns:a16="http://schemas.microsoft.com/office/drawing/2014/main" id="{1C5945AA-20C4-4DC7-819A-553C67F7C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1600" y="8116888"/>
              <a:ext cx="620713" cy="766763"/>
            </a:xfrm>
            <a:custGeom>
              <a:avLst/>
              <a:gdLst>
                <a:gd name="T0" fmla="*/ 437 w 814"/>
                <a:gd name="T1" fmla="*/ 0 h 1006"/>
                <a:gd name="T2" fmla="*/ 426 w 814"/>
                <a:gd name="T3" fmla="*/ 124 h 1006"/>
                <a:gd name="T4" fmla="*/ 133 w 814"/>
                <a:gd name="T5" fmla="*/ 339 h 1006"/>
                <a:gd name="T6" fmla="*/ 368 w 814"/>
                <a:gd name="T7" fmla="*/ 818 h 1006"/>
                <a:gd name="T8" fmla="*/ 670 w 814"/>
                <a:gd name="T9" fmla="*/ 587 h 1006"/>
                <a:gd name="T10" fmla="*/ 612 w 814"/>
                <a:gd name="T11" fmla="*/ 421 h 1006"/>
                <a:gd name="T12" fmla="*/ 403 w 814"/>
                <a:gd name="T13" fmla="*/ 565 h 1006"/>
                <a:gd name="T14" fmla="*/ 414 w 814"/>
                <a:gd name="T15" fmla="*/ 413 h 1006"/>
                <a:gd name="T16" fmla="*/ 669 w 814"/>
                <a:gd name="T17" fmla="*/ 235 h 1006"/>
                <a:gd name="T18" fmla="*/ 814 w 814"/>
                <a:gd name="T19" fmla="*/ 639 h 1006"/>
                <a:gd name="T20" fmla="*/ 336 w 814"/>
                <a:gd name="T21" fmla="*/ 1006 h 1006"/>
                <a:gd name="T22" fmla="*/ 0 w 814"/>
                <a:gd name="T23" fmla="*/ 313 h 1006"/>
                <a:gd name="T24" fmla="*/ 437 w 814"/>
                <a:gd name="T25" fmla="*/ 0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4" h="1006">
                  <a:moveTo>
                    <a:pt x="437" y="0"/>
                  </a:moveTo>
                  <a:lnTo>
                    <a:pt x="426" y="124"/>
                  </a:lnTo>
                  <a:lnTo>
                    <a:pt x="133" y="339"/>
                  </a:lnTo>
                  <a:lnTo>
                    <a:pt x="368" y="818"/>
                  </a:lnTo>
                  <a:lnTo>
                    <a:pt x="670" y="587"/>
                  </a:lnTo>
                  <a:lnTo>
                    <a:pt x="612" y="421"/>
                  </a:lnTo>
                  <a:lnTo>
                    <a:pt x="403" y="565"/>
                  </a:lnTo>
                  <a:lnTo>
                    <a:pt x="414" y="413"/>
                  </a:lnTo>
                  <a:lnTo>
                    <a:pt x="669" y="235"/>
                  </a:lnTo>
                  <a:lnTo>
                    <a:pt x="814" y="639"/>
                  </a:lnTo>
                  <a:lnTo>
                    <a:pt x="336" y="1006"/>
                  </a:lnTo>
                  <a:lnTo>
                    <a:pt x="0" y="313"/>
                  </a:lnTo>
                  <a:lnTo>
                    <a:pt x="437" y="0"/>
                  </a:lnTo>
                  <a:close/>
                </a:path>
              </a:pathLst>
            </a:custGeom>
            <a:solidFill>
              <a:srgbClr val="4F8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0" name="Freeform 101">
              <a:extLst>
                <a:ext uri="{FF2B5EF4-FFF2-40B4-BE49-F238E27FC236}">
                  <a16:creationId xmlns:a16="http://schemas.microsoft.com/office/drawing/2014/main" id="{FEF19DAC-A1A5-4DE4-8909-C87E04584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663" y="5319713"/>
              <a:ext cx="909638" cy="850900"/>
            </a:xfrm>
            <a:custGeom>
              <a:avLst/>
              <a:gdLst>
                <a:gd name="T0" fmla="*/ 1159 w 1195"/>
                <a:gd name="T1" fmla="*/ 1118 h 1118"/>
                <a:gd name="T2" fmla="*/ 36 w 1195"/>
                <a:gd name="T3" fmla="*/ 1118 h 1118"/>
                <a:gd name="T4" fmla="*/ 0 w 1195"/>
                <a:gd name="T5" fmla="*/ 1081 h 1118"/>
                <a:gd name="T6" fmla="*/ 0 w 1195"/>
                <a:gd name="T7" fmla="*/ 44 h 1118"/>
                <a:gd name="T8" fmla="*/ 44 w 1195"/>
                <a:gd name="T9" fmla="*/ 0 h 1118"/>
                <a:gd name="T10" fmla="*/ 1151 w 1195"/>
                <a:gd name="T11" fmla="*/ 0 h 1118"/>
                <a:gd name="T12" fmla="*/ 1195 w 1195"/>
                <a:gd name="T13" fmla="*/ 44 h 1118"/>
                <a:gd name="T14" fmla="*/ 1195 w 1195"/>
                <a:gd name="T15" fmla="*/ 1081 h 1118"/>
                <a:gd name="T16" fmla="*/ 1159 w 1195"/>
                <a:gd name="T17" fmla="*/ 1118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5" h="1118">
                  <a:moveTo>
                    <a:pt x="1159" y="1118"/>
                  </a:moveTo>
                  <a:lnTo>
                    <a:pt x="36" y="1118"/>
                  </a:lnTo>
                  <a:cubicBezTo>
                    <a:pt x="16" y="1118"/>
                    <a:pt x="0" y="1101"/>
                    <a:pt x="0" y="1081"/>
                  </a:cubicBezTo>
                  <a:lnTo>
                    <a:pt x="0" y="44"/>
                  </a:lnTo>
                  <a:cubicBezTo>
                    <a:pt x="0" y="19"/>
                    <a:pt x="19" y="0"/>
                    <a:pt x="44" y="0"/>
                  </a:cubicBezTo>
                  <a:lnTo>
                    <a:pt x="1151" y="0"/>
                  </a:lnTo>
                  <a:cubicBezTo>
                    <a:pt x="1175" y="0"/>
                    <a:pt x="1195" y="19"/>
                    <a:pt x="1195" y="44"/>
                  </a:cubicBezTo>
                  <a:lnTo>
                    <a:pt x="1195" y="1081"/>
                  </a:lnTo>
                  <a:cubicBezTo>
                    <a:pt x="1195" y="1101"/>
                    <a:pt x="1179" y="1118"/>
                    <a:pt x="1159" y="1118"/>
                  </a:cubicBezTo>
                  <a:close/>
                </a:path>
              </a:pathLst>
            </a:custGeom>
            <a:solidFill>
              <a:srgbClr val="FFA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1" name="Freeform 102">
              <a:extLst>
                <a:ext uri="{FF2B5EF4-FFF2-40B4-BE49-F238E27FC236}">
                  <a16:creationId xmlns:a16="http://schemas.microsoft.com/office/drawing/2014/main" id="{83EE230E-FF9C-41D6-A4D6-9AC8F078B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663" y="5319713"/>
              <a:ext cx="909638" cy="850900"/>
            </a:xfrm>
            <a:custGeom>
              <a:avLst/>
              <a:gdLst>
                <a:gd name="T0" fmla="*/ 1159 w 1195"/>
                <a:gd name="T1" fmla="*/ 1118 h 1118"/>
                <a:gd name="T2" fmla="*/ 36 w 1195"/>
                <a:gd name="T3" fmla="*/ 1118 h 1118"/>
                <a:gd name="T4" fmla="*/ 0 w 1195"/>
                <a:gd name="T5" fmla="*/ 1081 h 1118"/>
                <a:gd name="T6" fmla="*/ 0 w 1195"/>
                <a:gd name="T7" fmla="*/ 44 h 1118"/>
                <a:gd name="T8" fmla="*/ 44 w 1195"/>
                <a:gd name="T9" fmla="*/ 0 h 1118"/>
                <a:gd name="T10" fmla="*/ 1151 w 1195"/>
                <a:gd name="T11" fmla="*/ 0 h 1118"/>
                <a:gd name="T12" fmla="*/ 1195 w 1195"/>
                <a:gd name="T13" fmla="*/ 44 h 1118"/>
                <a:gd name="T14" fmla="*/ 1195 w 1195"/>
                <a:gd name="T15" fmla="*/ 1081 h 1118"/>
                <a:gd name="T16" fmla="*/ 1159 w 1195"/>
                <a:gd name="T17" fmla="*/ 1118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5" h="1118">
                  <a:moveTo>
                    <a:pt x="1159" y="1118"/>
                  </a:moveTo>
                  <a:lnTo>
                    <a:pt x="36" y="1118"/>
                  </a:lnTo>
                  <a:cubicBezTo>
                    <a:pt x="16" y="1118"/>
                    <a:pt x="0" y="1101"/>
                    <a:pt x="0" y="1081"/>
                  </a:cubicBezTo>
                  <a:lnTo>
                    <a:pt x="0" y="44"/>
                  </a:lnTo>
                  <a:cubicBezTo>
                    <a:pt x="0" y="19"/>
                    <a:pt x="19" y="0"/>
                    <a:pt x="44" y="0"/>
                  </a:cubicBezTo>
                  <a:lnTo>
                    <a:pt x="1151" y="0"/>
                  </a:lnTo>
                  <a:cubicBezTo>
                    <a:pt x="1175" y="0"/>
                    <a:pt x="1195" y="19"/>
                    <a:pt x="1195" y="44"/>
                  </a:cubicBezTo>
                  <a:lnTo>
                    <a:pt x="1195" y="1081"/>
                  </a:lnTo>
                  <a:cubicBezTo>
                    <a:pt x="1195" y="1101"/>
                    <a:pt x="1179" y="1118"/>
                    <a:pt x="1159" y="1118"/>
                  </a:cubicBezTo>
                  <a:close/>
                </a:path>
              </a:pathLst>
            </a:custGeom>
            <a:solidFill>
              <a:srgbClr val="FFA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2" name="Freeform 103">
              <a:extLst>
                <a:ext uri="{FF2B5EF4-FFF2-40B4-BE49-F238E27FC236}">
                  <a16:creationId xmlns:a16="http://schemas.microsoft.com/office/drawing/2014/main" id="{29EA4FEA-7009-4FE4-935C-94D7B7F19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663" y="5319713"/>
              <a:ext cx="909638" cy="850900"/>
            </a:xfrm>
            <a:custGeom>
              <a:avLst/>
              <a:gdLst>
                <a:gd name="T0" fmla="*/ 1159 w 1195"/>
                <a:gd name="T1" fmla="*/ 1118 h 1118"/>
                <a:gd name="T2" fmla="*/ 36 w 1195"/>
                <a:gd name="T3" fmla="*/ 1118 h 1118"/>
                <a:gd name="T4" fmla="*/ 0 w 1195"/>
                <a:gd name="T5" fmla="*/ 1081 h 1118"/>
                <a:gd name="T6" fmla="*/ 0 w 1195"/>
                <a:gd name="T7" fmla="*/ 44 h 1118"/>
                <a:gd name="T8" fmla="*/ 44 w 1195"/>
                <a:gd name="T9" fmla="*/ 0 h 1118"/>
                <a:gd name="T10" fmla="*/ 1151 w 1195"/>
                <a:gd name="T11" fmla="*/ 0 h 1118"/>
                <a:gd name="T12" fmla="*/ 1195 w 1195"/>
                <a:gd name="T13" fmla="*/ 44 h 1118"/>
                <a:gd name="T14" fmla="*/ 1195 w 1195"/>
                <a:gd name="T15" fmla="*/ 1081 h 1118"/>
                <a:gd name="T16" fmla="*/ 1159 w 1195"/>
                <a:gd name="T17" fmla="*/ 1118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5" h="1118">
                  <a:moveTo>
                    <a:pt x="1159" y="1118"/>
                  </a:moveTo>
                  <a:lnTo>
                    <a:pt x="36" y="1118"/>
                  </a:lnTo>
                  <a:cubicBezTo>
                    <a:pt x="16" y="1118"/>
                    <a:pt x="0" y="1101"/>
                    <a:pt x="0" y="1081"/>
                  </a:cubicBezTo>
                  <a:lnTo>
                    <a:pt x="0" y="44"/>
                  </a:lnTo>
                  <a:cubicBezTo>
                    <a:pt x="0" y="19"/>
                    <a:pt x="19" y="0"/>
                    <a:pt x="44" y="0"/>
                  </a:cubicBezTo>
                  <a:lnTo>
                    <a:pt x="1151" y="0"/>
                  </a:lnTo>
                  <a:cubicBezTo>
                    <a:pt x="1175" y="0"/>
                    <a:pt x="1195" y="19"/>
                    <a:pt x="1195" y="44"/>
                  </a:cubicBezTo>
                  <a:lnTo>
                    <a:pt x="1195" y="1081"/>
                  </a:lnTo>
                  <a:cubicBezTo>
                    <a:pt x="1195" y="1101"/>
                    <a:pt x="1179" y="1118"/>
                    <a:pt x="1159" y="1118"/>
                  </a:cubicBezTo>
                  <a:close/>
                </a:path>
              </a:pathLst>
            </a:custGeom>
            <a:solidFill>
              <a:srgbClr val="FFA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3" name="Freeform 104">
              <a:extLst>
                <a:ext uri="{FF2B5EF4-FFF2-40B4-BE49-F238E27FC236}">
                  <a16:creationId xmlns:a16="http://schemas.microsoft.com/office/drawing/2014/main" id="{2A3CAA32-8372-49B8-8265-D6F95973B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663" y="5497513"/>
              <a:ext cx="909638" cy="673100"/>
            </a:xfrm>
            <a:custGeom>
              <a:avLst/>
              <a:gdLst>
                <a:gd name="T0" fmla="*/ 695 w 1195"/>
                <a:gd name="T1" fmla="*/ 458 h 884"/>
                <a:gd name="T2" fmla="*/ 338 w 1195"/>
                <a:gd name="T3" fmla="*/ 130 h 884"/>
                <a:gd name="T4" fmla="*/ 0 w 1195"/>
                <a:gd name="T5" fmla="*/ 482 h 884"/>
                <a:gd name="T6" fmla="*/ 0 w 1195"/>
                <a:gd name="T7" fmla="*/ 850 h 884"/>
                <a:gd name="T8" fmla="*/ 33 w 1195"/>
                <a:gd name="T9" fmla="*/ 884 h 884"/>
                <a:gd name="T10" fmla="*/ 1161 w 1195"/>
                <a:gd name="T11" fmla="*/ 884 h 884"/>
                <a:gd name="T12" fmla="*/ 1195 w 1195"/>
                <a:gd name="T13" fmla="*/ 850 h 884"/>
                <a:gd name="T14" fmla="*/ 1195 w 1195"/>
                <a:gd name="T15" fmla="*/ 0 h 884"/>
                <a:gd name="T16" fmla="*/ 695 w 1195"/>
                <a:gd name="T17" fmla="*/ 458 h 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5" h="884">
                  <a:moveTo>
                    <a:pt x="695" y="458"/>
                  </a:moveTo>
                  <a:lnTo>
                    <a:pt x="338" y="130"/>
                  </a:lnTo>
                  <a:lnTo>
                    <a:pt x="0" y="482"/>
                  </a:lnTo>
                  <a:lnTo>
                    <a:pt x="0" y="850"/>
                  </a:lnTo>
                  <a:cubicBezTo>
                    <a:pt x="0" y="868"/>
                    <a:pt x="15" y="884"/>
                    <a:pt x="33" y="884"/>
                  </a:cubicBezTo>
                  <a:lnTo>
                    <a:pt x="1161" y="884"/>
                  </a:lnTo>
                  <a:cubicBezTo>
                    <a:pt x="1180" y="884"/>
                    <a:pt x="1195" y="868"/>
                    <a:pt x="1195" y="850"/>
                  </a:cubicBezTo>
                  <a:lnTo>
                    <a:pt x="1195" y="0"/>
                  </a:lnTo>
                  <a:lnTo>
                    <a:pt x="695" y="458"/>
                  </a:lnTo>
                  <a:close/>
                </a:path>
              </a:pathLst>
            </a:custGeom>
            <a:solidFill>
              <a:srgbClr val="FFD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4" name="Freeform 105">
              <a:extLst>
                <a:ext uri="{FF2B5EF4-FFF2-40B4-BE49-F238E27FC236}">
                  <a16:creationId xmlns:a16="http://schemas.microsoft.com/office/drawing/2014/main" id="{5E5174B7-EA8A-4901-9F42-5D63473A5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713" y="6905625"/>
              <a:ext cx="741363" cy="741363"/>
            </a:xfrm>
            <a:custGeom>
              <a:avLst/>
              <a:gdLst>
                <a:gd name="T0" fmla="*/ 935 w 974"/>
                <a:gd name="T1" fmla="*/ 974 h 974"/>
                <a:gd name="T2" fmla="*/ 40 w 974"/>
                <a:gd name="T3" fmla="*/ 974 h 974"/>
                <a:gd name="T4" fmla="*/ 0 w 974"/>
                <a:gd name="T5" fmla="*/ 934 h 974"/>
                <a:gd name="T6" fmla="*/ 0 w 974"/>
                <a:gd name="T7" fmla="*/ 39 h 974"/>
                <a:gd name="T8" fmla="*/ 40 w 974"/>
                <a:gd name="T9" fmla="*/ 0 h 974"/>
                <a:gd name="T10" fmla="*/ 935 w 974"/>
                <a:gd name="T11" fmla="*/ 0 h 974"/>
                <a:gd name="T12" fmla="*/ 974 w 974"/>
                <a:gd name="T13" fmla="*/ 39 h 974"/>
                <a:gd name="T14" fmla="*/ 974 w 974"/>
                <a:gd name="T15" fmla="*/ 934 h 974"/>
                <a:gd name="T16" fmla="*/ 935 w 974"/>
                <a:gd name="T17" fmla="*/ 974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4" h="974">
                  <a:moveTo>
                    <a:pt x="935" y="974"/>
                  </a:moveTo>
                  <a:lnTo>
                    <a:pt x="40" y="974"/>
                  </a:lnTo>
                  <a:cubicBezTo>
                    <a:pt x="18" y="974"/>
                    <a:pt x="0" y="956"/>
                    <a:pt x="0" y="934"/>
                  </a:cubicBezTo>
                  <a:lnTo>
                    <a:pt x="0" y="39"/>
                  </a:lnTo>
                  <a:cubicBezTo>
                    <a:pt x="0" y="17"/>
                    <a:pt x="18" y="0"/>
                    <a:pt x="40" y="0"/>
                  </a:cubicBezTo>
                  <a:lnTo>
                    <a:pt x="935" y="0"/>
                  </a:lnTo>
                  <a:cubicBezTo>
                    <a:pt x="957" y="0"/>
                    <a:pt x="974" y="17"/>
                    <a:pt x="974" y="39"/>
                  </a:cubicBezTo>
                  <a:lnTo>
                    <a:pt x="974" y="934"/>
                  </a:lnTo>
                  <a:cubicBezTo>
                    <a:pt x="974" y="956"/>
                    <a:pt x="957" y="974"/>
                    <a:pt x="935" y="974"/>
                  </a:cubicBezTo>
                  <a:close/>
                </a:path>
              </a:pathLst>
            </a:custGeom>
            <a:solidFill>
              <a:srgbClr val="F9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5" name="Freeform 106">
              <a:extLst>
                <a:ext uri="{FF2B5EF4-FFF2-40B4-BE49-F238E27FC236}">
                  <a16:creationId xmlns:a16="http://schemas.microsoft.com/office/drawing/2014/main" id="{A4FC1A85-5D99-42FC-BC60-ED4620AC1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263" y="7038975"/>
              <a:ext cx="369888" cy="476250"/>
            </a:xfrm>
            <a:custGeom>
              <a:avLst/>
              <a:gdLst>
                <a:gd name="T0" fmla="*/ 472 w 485"/>
                <a:gd name="T1" fmla="*/ 0 h 626"/>
                <a:gd name="T2" fmla="*/ 276 w 485"/>
                <a:gd name="T3" fmla="*/ 51 h 626"/>
                <a:gd name="T4" fmla="*/ 175 w 485"/>
                <a:gd name="T5" fmla="*/ 13 h 626"/>
                <a:gd name="T6" fmla="*/ 175 w 485"/>
                <a:gd name="T7" fmla="*/ 446 h 626"/>
                <a:gd name="T8" fmla="*/ 53 w 485"/>
                <a:gd name="T9" fmla="*/ 407 h 626"/>
                <a:gd name="T10" fmla="*/ 5 w 485"/>
                <a:gd name="T11" fmla="*/ 467 h 626"/>
                <a:gd name="T12" fmla="*/ 173 w 485"/>
                <a:gd name="T13" fmla="*/ 626 h 626"/>
                <a:gd name="T14" fmla="*/ 213 w 485"/>
                <a:gd name="T15" fmla="*/ 586 h 626"/>
                <a:gd name="T16" fmla="*/ 213 w 485"/>
                <a:gd name="T17" fmla="*/ 572 h 626"/>
                <a:gd name="T18" fmla="*/ 212 w 485"/>
                <a:gd name="T19" fmla="*/ 234 h 626"/>
                <a:gd name="T20" fmla="*/ 472 w 485"/>
                <a:gd name="T21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5" h="626">
                  <a:moveTo>
                    <a:pt x="472" y="0"/>
                  </a:moveTo>
                  <a:cubicBezTo>
                    <a:pt x="410" y="54"/>
                    <a:pt x="330" y="58"/>
                    <a:pt x="276" y="51"/>
                  </a:cubicBezTo>
                  <a:cubicBezTo>
                    <a:pt x="240" y="47"/>
                    <a:pt x="175" y="13"/>
                    <a:pt x="175" y="13"/>
                  </a:cubicBezTo>
                  <a:lnTo>
                    <a:pt x="175" y="446"/>
                  </a:lnTo>
                  <a:cubicBezTo>
                    <a:pt x="148" y="417"/>
                    <a:pt x="106" y="390"/>
                    <a:pt x="53" y="407"/>
                  </a:cubicBezTo>
                  <a:cubicBezTo>
                    <a:pt x="28" y="414"/>
                    <a:pt x="7" y="442"/>
                    <a:pt x="5" y="467"/>
                  </a:cubicBezTo>
                  <a:cubicBezTo>
                    <a:pt x="0" y="526"/>
                    <a:pt x="14" y="626"/>
                    <a:pt x="173" y="626"/>
                  </a:cubicBezTo>
                  <a:cubicBezTo>
                    <a:pt x="195" y="626"/>
                    <a:pt x="213" y="608"/>
                    <a:pt x="213" y="586"/>
                  </a:cubicBezTo>
                  <a:lnTo>
                    <a:pt x="213" y="572"/>
                  </a:lnTo>
                  <a:lnTo>
                    <a:pt x="212" y="234"/>
                  </a:lnTo>
                  <a:cubicBezTo>
                    <a:pt x="485" y="217"/>
                    <a:pt x="472" y="0"/>
                    <a:pt x="472" y="0"/>
                  </a:cubicBezTo>
                  <a:close/>
                </a:path>
              </a:pathLst>
            </a:custGeom>
            <a:solidFill>
              <a:srgbClr val="FFE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6" name="Freeform 107">
              <a:extLst>
                <a:ext uri="{FF2B5EF4-FFF2-40B4-BE49-F238E27FC236}">
                  <a16:creationId xmlns:a16="http://schemas.microsoft.com/office/drawing/2014/main" id="{46B10AE7-FBC6-4E6F-86EE-1F004803D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0" y="6181725"/>
              <a:ext cx="998538" cy="998538"/>
            </a:xfrm>
            <a:custGeom>
              <a:avLst/>
              <a:gdLst>
                <a:gd name="T0" fmla="*/ 1271 w 1312"/>
                <a:gd name="T1" fmla="*/ 1312 h 1312"/>
                <a:gd name="T2" fmla="*/ 41 w 1312"/>
                <a:gd name="T3" fmla="*/ 1312 h 1312"/>
                <a:gd name="T4" fmla="*/ 0 w 1312"/>
                <a:gd name="T5" fmla="*/ 1271 h 1312"/>
                <a:gd name="T6" fmla="*/ 0 w 1312"/>
                <a:gd name="T7" fmla="*/ 41 h 1312"/>
                <a:gd name="T8" fmla="*/ 41 w 1312"/>
                <a:gd name="T9" fmla="*/ 0 h 1312"/>
                <a:gd name="T10" fmla="*/ 1271 w 1312"/>
                <a:gd name="T11" fmla="*/ 0 h 1312"/>
                <a:gd name="T12" fmla="*/ 1312 w 1312"/>
                <a:gd name="T13" fmla="*/ 41 h 1312"/>
                <a:gd name="T14" fmla="*/ 1312 w 1312"/>
                <a:gd name="T15" fmla="*/ 1271 h 1312"/>
                <a:gd name="T16" fmla="*/ 1271 w 1312"/>
                <a:gd name="T17" fmla="*/ 1312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2" h="1312">
                  <a:moveTo>
                    <a:pt x="1271" y="1312"/>
                  </a:moveTo>
                  <a:lnTo>
                    <a:pt x="41" y="1312"/>
                  </a:lnTo>
                  <a:cubicBezTo>
                    <a:pt x="18" y="1312"/>
                    <a:pt x="0" y="1294"/>
                    <a:pt x="0" y="1271"/>
                  </a:cubicBezTo>
                  <a:lnTo>
                    <a:pt x="0" y="41"/>
                  </a:lnTo>
                  <a:cubicBezTo>
                    <a:pt x="0" y="18"/>
                    <a:pt x="18" y="0"/>
                    <a:pt x="41" y="0"/>
                  </a:cubicBezTo>
                  <a:lnTo>
                    <a:pt x="1271" y="0"/>
                  </a:lnTo>
                  <a:cubicBezTo>
                    <a:pt x="1294" y="0"/>
                    <a:pt x="1312" y="18"/>
                    <a:pt x="1312" y="41"/>
                  </a:cubicBezTo>
                  <a:lnTo>
                    <a:pt x="1312" y="1271"/>
                  </a:lnTo>
                  <a:cubicBezTo>
                    <a:pt x="1312" y="1294"/>
                    <a:pt x="1294" y="1312"/>
                    <a:pt x="1271" y="1312"/>
                  </a:cubicBezTo>
                  <a:close/>
                </a:path>
              </a:pathLst>
            </a:custGeom>
            <a:solidFill>
              <a:srgbClr val="F99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7" name="Freeform 108">
              <a:extLst>
                <a:ext uri="{FF2B5EF4-FFF2-40B4-BE49-F238E27FC236}">
                  <a16:creationId xmlns:a16="http://schemas.microsoft.com/office/drawing/2014/main" id="{4CC672FA-AB73-4BEF-A186-7BD5EEC01B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5050" y="6348413"/>
              <a:ext cx="655638" cy="681038"/>
            </a:xfrm>
            <a:custGeom>
              <a:avLst/>
              <a:gdLst>
                <a:gd name="T0" fmla="*/ 737 w 861"/>
                <a:gd name="T1" fmla="*/ 46 h 895"/>
                <a:gd name="T2" fmla="*/ 814 w 861"/>
                <a:gd name="T3" fmla="*/ 124 h 895"/>
                <a:gd name="T4" fmla="*/ 737 w 861"/>
                <a:gd name="T5" fmla="*/ 201 h 895"/>
                <a:gd name="T6" fmla="*/ 659 w 861"/>
                <a:gd name="T7" fmla="*/ 124 h 895"/>
                <a:gd name="T8" fmla="*/ 737 w 861"/>
                <a:gd name="T9" fmla="*/ 46 h 895"/>
                <a:gd name="T10" fmla="*/ 778 w 861"/>
                <a:gd name="T11" fmla="*/ 692 h 895"/>
                <a:gd name="T12" fmla="*/ 660 w 861"/>
                <a:gd name="T13" fmla="*/ 706 h 895"/>
                <a:gd name="T14" fmla="*/ 386 w 861"/>
                <a:gd name="T15" fmla="*/ 544 h 895"/>
                <a:gd name="T16" fmla="*/ 413 w 861"/>
                <a:gd name="T17" fmla="*/ 442 h 895"/>
                <a:gd name="T18" fmla="*/ 369 w 861"/>
                <a:gd name="T19" fmla="*/ 315 h 895"/>
                <a:gd name="T20" fmla="*/ 630 w 861"/>
                <a:gd name="T21" fmla="*/ 186 h 895"/>
                <a:gd name="T22" fmla="*/ 737 w 861"/>
                <a:gd name="T23" fmla="*/ 248 h 895"/>
                <a:gd name="T24" fmla="*/ 861 w 861"/>
                <a:gd name="T25" fmla="*/ 124 h 895"/>
                <a:gd name="T26" fmla="*/ 737 w 861"/>
                <a:gd name="T27" fmla="*/ 0 h 895"/>
                <a:gd name="T28" fmla="*/ 613 w 861"/>
                <a:gd name="T29" fmla="*/ 124 h 895"/>
                <a:gd name="T30" fmla="*/ 614 w 861"/>
                <a:gd name="T31" fmla="*/ 142 h 895"/>
                <a:gd name="T32" fmla="*/ 335 w 861"/>
                <a:gd name="T33" fmla="*/ 280 h 895"/>
                <a:gd name="T34" fmla="*/ 206 w 861"/>
                <a:gd name="T35" fmla="*/ 235 h 895"/>
                <a:gd name="T36" fmla="*/ 0 w 861"/>
                <a:gd name="T37" fmla="*/ 442 h 895"/>
                <a:gd name="T38" fmla="*/ 206 w 861"/>
                <a:gd name="T39" fmla="*/ 649 h 895"/>
                <a:gd name="T40" fmla="*/ 359 w 861"/>
                <a:gd name="T41" fmla="*/ 581 h 895"/>
                <a:gd name="T42" fmla="*/ 634 w 861"/>
                <a:gd name="T43" fmla="*/ 745 h 895"/>
                <a:gd name="T44" fmla="*/ 679 w 861"/>
                <a:gd name="T45" fmla="*/ 868 h 895"/>
                <a:gd name="T46" fmla="*/ 816 w 861"/>
                <a:gd name="T47" fmla="*/ 830 h 895"/>
                <a:gd name="T48" fmla="*/ 778 w 861"/>
                <a:gd name="T49" fmla="*/ 692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61" h="895">
                  <a:moveTo>
                    <a:pt x="737" y="46"/>
                  </a:moveTo>
                  <a:cubicBezTo>
                    <a:pt x="779" y="46"/>
                    <a:pt x="814" y="81"/>
                    <a:pt x="814" y="124"/>
                  </a:cubicBezTo>
                  <a:cubicBezTo>
                    <a:pt x="814" y="166"/>
                    <a:pt x="779" y="201"/>
                    <a:pt x="737" y="201"/>
                  </a:cubicBezTo>
                  <a:cubicBezTo>
                    <a:pt x="694" y="201"/>
                    <a:pt x="659" y="166"/>
                    <a:pt x="659" y="124"/>
                  </a:cubicBezTo>
                  <a:cubicBezTo>
                    <a:pt x="659" y="81"/>
                    <a:pt x="694" y="46"/>
                    <a:pt x="737" y="46"/>
                  </a:cubicBezTo>
                  <a:close/>
                  <a:moveTo>
                    <a:pt x="778" y="692"/>
                  </a:moveTo>
                  <a:cubicBezTo>
                    <a:pt x="739" y="670"/>
                    <a:pt x="691" y="677"/>
                    <a:pt x="660" y="706"/>
                  </a:cubicBezTo>
                  <a:lnTo>
                    <a:pt x="386" y="544"/>
                  </a:lnTo>
                  <a:cubicBezTo>
                    <a:pt x="403" y="514"/>
                    <a:pt x="413" y="479"/>
                    <a:pt x="413" y="442"/>
                  </a:cubicBezTo>
                  <a:cubicBezTo>
                    <a:pt x="413" y="394"/>
                    <a:pt x="397" y="350"/>
                    <a:pt x="369" y="315"/>
                  </a:cubicBezTo>
                  <a:lnTo>
                    <a:pt x="630" y="186"/>
                  </a:lnTo>
                  <a:cubicBezTo>
                    <a:pt x="651" y="223"/>
                    <a:pt x="691" y="248"/>
                    <a:pt x="737" y="248"/>
                  </a:cubicBezTo>
                  <a:cubicBezTo>
                    <a:pt x="805" y="248"/>
                    <a:pt x="861" y="192"/>
                    <a:pt x="861" y="124"/>
                  </a:cubicBezTo>
                  <a:cubicBezTo>
                    <a:pt x="861" y="55"/>
                    <a:pt x="805" y="0"/>
                    <a:pt x="737" y="0"/>
                  </a:cubicBezTo>
                  <a:cubicBezTo>
                    <a:pt x="668" y="0"/>
                    <a:pt x="613" y="55"/>
                    <a:pt x="613" y="124"/>
                  </a:cubicBezTo>
                  <a:cubicBezTo>
                    <a:pt x="613" y="130"/>
                    <a:pt x="613" y="136"/>
                    <a:pt x="614" y="142"/>
                  </a:cubicBezTo>
                  <a:lnTo>
                    <a:pt x="335" y="280"/>
                  </a:lnTo>
                  <a:cubicBezTo>
                    <a:pt x="299" y="252"/>
                    <a:pt x="255" y="235"/>
                    <a:pt x="206" y="235"/>
                  </a:cubicBezTo>
                  <a:cubicBezTo>
                    <a:pt x="92" y="235"/>
                    <a:pt x="0" y="328"/>
                    <a:pt x="0" y="442"/>
                  </a:cubicBezTo>
                  <a:cubicBezTo>
                    <a:pt x="0" y="556"/>
                    <a:pt x="92" y="649"/>
                    <a:pt x="206" y="649"/>
                  </a:cubicBezTo>
                  <a:cubicBezTo>
                    <a:pt x="267" y="649"/>
                    <a:pt x="321" y="623"/>
                    <a:pt x="359" y="581"/>
                  </a:cubicBezTo>
                  <a:lnTo>
                    <a:pt x="634" y="745"/>
                  </a:lnTo>
                  <a:cubicBezTo>
                    <a:pt x="617" y="790"/>
                    <a:pt x="635" y="843"/>
                    <a:pt x="679" y="868"/>
                  </a:cubicBezTo>
                  <a:cubicBezTo>
                    <a:pt x="727" y="895"/>
                    <a:pt x="789" y="878"/>
                    <a:pt x="816" y="830"/>
                  </a:cubicBezTo>
                  <a:cubicBezTo>
                    <a:pt x="844" y="781"/>
                    <a:pt x="827" y="720"/>
                    <a:pt x="778" y="692"/>
                  </a:cubicBezTo>
                  <a:close/>
                </a:path>
              </a:pathLst>
            </a:custGeom>
            <a:solidFill>
              <a:srgbClr val="FFE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09E1D26E-7C72-4B66-ABBB-A4BDCF3BA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675" y="6753225"/>
              <a:ext cx="1922464" cy="1482725"/>
            </a:xfrm>
            <a:custGeom>
              <a:avLst/>
              <a:gdLst>
                <a:gd name="connsiteX0" fmla="*/ 1340644 w 1922464"/>
                <a:gd name="connsiteY0" fmla="*/ 1317625 h 1482725"/>
                <a:gd name="connsiteX1" fmla="*/ 1423988 w 1922464"/>
                <a:gd name="connsiteY1" fmla="*/ 1400175 h 1482725"/>
                <a:gd name="connsiteX2" fmla="*/ 1340644 w 1922464"/>
                <a:gd name="connsiteY2" fmla="*/ 1482725 h 1482725"/>
                <a:gd name="connsiteX3" fmla="*/ 1257300 w 1922464"/>
                <a:gd name="connsiteY3" fmla="*/ 1400175 h 1482725"/>
                <a:gd name="connsiteX4" fmla="*/ 1340644 w 1922464"/>
                <a:gd name="connsiteY4" fmla="*/ 1317625 h 1482725"/>
                <a:gd name="connsiteX5" fmla="*/ 1869282 w 1922464"/>
                <a:gd name="connsiteY5" fmla="*/ 1042988 h 1482725"/>
                <a:gd name="connsiteX6" fmla="*/ 1922464 w 1922464"/>
                <a:gd name="connsiteY6" fmla="*/ 1096170 h 1482725"/>
                <a:gd name="connsiteX7" fmla="*/ 1869282 w 1922464"/>
                <a:gd name="connsiteY7" fmla="*/ 1149352 h 1482725"/>
                <a:gd name="connsiteX8" fmla="*/ 1816100 w 1922464"/>
                <a:gd name="connsiteY8" fmla="*/ 1096170 h 1482725"/>
                <a:gd name="connsiteX9" fmla="*/ 1869282 w 1922464"/>
                <a:gd name="connsiteY9" fmla="*/ 1042988 h 1482725"/>
                <a:gd name="connsiteX10" fmla="*/ 53182 w 1922464"/>
                <a:gd name="connsiteY10" fmla="*/ 701675 h 1482725"/>
                <a:gd name="connsiteX11" fmla="*/ 106364 w 1922464"/>
                <a:gd name="connsiteY11" fmla="*/ 755650 h 1482725"/>
                <a:gd name="connsiteX12" fmla="*/ 53182 w 1922464"/>
                <a:gd name="connsiteY12" fmla="*/ 809625 h 1482725"/>
                <a:gd name="connsiteX13" fmla="*/ 0 w 1922464"/>
                <a:gd name="connsiteY13" fmla="*/ 755650 h 1482725"/>
                <a:gd name="connsiteX14" fmla="*/ 53182 w 1922464"/>
                <a:gd name="connsiteY14" fmla="*/ 701675 h 1482725"/>
                <a:gd name="connsiteX15" fmla="*/ 277813 w 1922464"/>
                <a:gd name="connsiteY15" fmla="*/ 169863 h 1482725"/>
                <a:gd name="connsiteX16" fmla="*/ 369888 w 1922464"/>
                <a:gd name="connsiteY16" fmla="*/ 261938 h 1482725"/>
                <a:gd name="connsiteX17" fmla="*/ 277813 w 1922464"/>
                <a:gd name="connsiteY17" fmla="*/ 354013 h 1482725"/>
                <a:gd name="connsiteX18" fmla="*/ 185738 w 1922464"/>
                <a:gd name="connsiteY18" fmla="*/ 261938 h 1482725"/>
                <a:gd name="connsiteX19" fmla="*/ 277813 w 1922464"/>
                <a:gd name="connsiteY19" fmla="*/ 169863 h 1482725"/>
                <a:gd name="connsiteX20" fmla="*/ 826726 w 1922464"/>
                <a:gd name="connsiteY20" fmla="*/ 0 h 1482725"/>
                <a:gd name="connsiteX21" fmla="*/ 1348988 w 1922464"/>
                <a:gd name="connsiteY21" fmla="*/ 0 h 1482725"/>
                <a:gd name="connsiteX22" fmla="*/ 1397712 w 1922464"/>
                <a:gd name="connsiteY22" fmla="*/ 207789 h 1482725"/>
                <a:gd name="connsiteX23" fmla="*/ 1509625 w 1922464"/>
                <a:gd name="connsiteY23" fmla="*/ 580743 h 1482725"/>
                <a:gd name="connsiteX24" fmla="*/ 1670262 w 1922464"/>
                <a:gd name="connsiteY24" fmla="*/ 910312 h 1482725"/>
                <a:gd name="connsiteX25" fmla="*/ 1402280 w 1922464"/>
                <a:gd name="connsiteY25" fmla="*/ 1159963 h 1482725"/>
                <a:gd name="connsiteX26" fmla="*/ 1228700 w 1922464"/>
                <a:gd name="connsiteY26" fmla="*/ 1149307 h 1482725"/>
                <a:gd name="connsiteX27" fmla="*/ 85968 w 1922464"/>
                <a:gd name="connsiteY27" fmla="*/ 1110490 h 1482725"/>
                <a:gd name="connsiteX28" fmla="*/ 130124 w 1922464"/>
                <a:gd name="connsiteY28" fmla="*/ 962830 h 1482725"/>
                <a:gd name="connsiteX29" fmla="*/ 280864 w 1922464"/>
                <a:gd name="connsiteY29" fmla="*/ 928579 h 1482725"/>
                <a:gd name="connsiteX30" fmla="*/ 348621 w 1922464"/>
                <a:gd name="connsiteY30" fmla="*/ 713179 h 1482725"/>
                <a:gd name="connsiteX31" fmla="*/ 560266 w 1922464"/>
                <a:gd name="connsiteY31" fmla="*/ 631739 h 1482725"/>
                <a:gd name="connsiteX32" fmla="*/ 596048 w 1922464"/>
                <a:gd name="connsiteY32" fmla="*/ 390460 h 1482725"/>
                <a:gd name="connsiteX33" fmla="*/ 763537 w 1922464"/>
                <a:gd name="connsiteY33" fmla="*/ 263351 h 1482725"/>
                <a:gd name="connsiteX34" fmla="*/ 815307 w 1922464"/>
                <a:gd name="connsiteY34" fmla="*/ 2284 h 1482725"/>
                <a:gd name="connsiteX35" fmla="*/ 826726 w 1922464"/>
                <a:gd name="connsiteY35" fmla="*/ 0 h 148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22464" h="1482725">
                  <a:moveTo>
                    <a:pt x="1340644" y="1317625"/>
                  </a:moveTo>
                  <a:cubicBezTo>
                    <a:pt x="1386674" y="1317625"/>
                    <a:pt x="1423988" y="1354584"/>
                    <a:pt x="1423988" y="1400175"/>
                  </a:cubicBezTo>
                  <a:cubicBezTo>
                    <a:pt x="1423988" y="1445766"/>
                    <a:pt x="1386674" y="1482725"/>
                    <a:pt x="1340644" y="1482725"/>
                  </a:cubicBezTo>
                  <a:cubicBezTo>
                    <a:pt x="1294614" y="1482725"/>
                    <a:pt x="1257300" y="1445766"/>
                    <a:pt x="1257300" y="1400175"/>
                  </a:cubicBezTo>
                  <a:cubicBezTo>
                    <a:pt x="1257300" y="1354584"/>
                    <a:pt x="1294614" y="1317625"/>
                    <a:pt x="1340644" y="1317625"/>
                  </a:cubicBezTo>
                  <a:close/>
                  <a:moveTo>
                    <a:pt x="1869282" y="1042988"/>
                  </a:moveTo>
                  <a:cubicBezTo>
                    <a:pt x="1898654" y="1042988"/>
                    <a:pt x="1922464" y="1066798"/>
                    <a:pt x="1922464" y="1096170"/>
                  </a:cubicBezTo>
                  <a:cubicBezTo>
                    <a:pt x="1922464" y="1125542"/>
                    <a:pt x="1898654" y="1149352"/>
                    <a:pt x="1869282" y="1149352"/>
                  </a:cubicBezTo>
                  <a:cubicBezTo>
                    <a:pt x="1839910" y="1149352"/>
                    <a:pt x="1816100" y="1125542"/>
                    <a:pt x="1816100" y="1096170"/>
                  </a:cubicBezTo>
                  <a:cubicBezTo>
                    <a:pt x="1816100" y="1066798"/>
                    <a:pt x="1839910" y="1042988"/>
                    <a:pt x="1869282" y="1042988"/>
                  </a:cubicBezTo>
                  <a:close/>
                  <a:moveTo>
                    <a:pt x="53182" y="701675"/>
                  </a:moveTo>
                  <a:cubicBezTo>
                    <a:pt x="82554" y="701675"/>
                    <a:pt x="106364" y="725840"/>
                    <a:pt x="106364" y="755650"/>
                  </a:cubicBezTo>
                  <a:cubicBezTo>
                    <a:pt x="106364" y="785460"/>
                    <a:pt x="82554" y="809625"/>
                    <a:pt x="53182" y="809625"/>
                  </a:cubicBezTo>
                  <a:cubicBezTo>
                    <a:pt x="23810" y="809625"/>
                    <a:pt x="0" y="785460"/>
                    <a:pt x="0" y="755650"/>
                  </a:cubicBezTo>
                  <a:cubicBezTo>
                    <a:pt x="0" y="725840"/>
                    <a:pt x="23810" y="701675"/>
                    <a:pt x="53182" y="701675"/>
                  </a:cubicBezTo>
                  <a:close/>
                  <a:moveTo>
                    <a:pt x="277813" y="169863"/>
                  </a:moveTo>
                  <a:cubicBezTo>
                    <a:pt x="328665" y="169863"/>
                    <a:pt x="369888" y="211086"/>
                    <a:pt x="369888" y="261938"/>
                  </a:cubicBezTo>
                  <a:cubicBezTo>
                    <a:pt x="369888" y="312790"/>
                    <a:pt x="328665" y="354013"/>
                    <a:pt x="277813" y="354013"/>
                  </a:cubicBezTo>
                  <a:cubicBezTo>
                    <a:pt x="226961" y="354013"/>
                    <a:pt x="185738" y="312790"/>
                    <a:pt x="185738" y="261938"/>
                  </a:cubicBezTo>
                  <a:cubicBezTo>
                    <a:pt x="185738" y="211086"/>
                    <a:pt x="226961" y="169863"/>
                    <a:pt x="277813" y="169863"/>
                  </a:cubicBezTo>
                  <a:close/>
                  <a:moveTo>
                    <a:pt x="826726" y="0"/>
                  </a:moveTo>
                  <a:lnTo>
                    <a:pt x="1348988" y="0"/>
                  </a:lnTo>
                  <a:cubicBezTo>
                    <a:pt x="1415222" y="48713"/>
                    <a:pt x="1441107" y="137765"/>
                    <a:pt x="1397712" y="207789"/>
                  </a:cubicBezTo>
                  <a:cubicBezTo>
                    <a:pt x="1516477" y="284663"/>
                    <a:pt x="1566724" y="451351"/>
                    <a:pt x="1509625" y="580743"/>
                  </a:cubicBezTo>
                  <a:cubicBezTo>
                    <a:pt x="1625345" y="640872"/>
                    <a:pt x="1693863" y="780920"/>
                    <a:pt x="1670262" y="910312"/>
                  </a:cubicBezTo>
                  <a:cubicBezTo>
                    <a:pt x="1646662" y="1038943"/>
                    <a:pt x="1532465" y="1145502"/>
                    <a:pt x="1402280" y="1159963"/>
                  </a:cubicBezTo>
                  <a:cubicBezTo>
                    <a:pt x="1344420" y="1166813"/>
                    <a:pt x="1286560" y="1156918"/>
                    <a:pt x="1228700" y="1149307"/>
                  </a:cubicBezTo>
                  <a:cubicBezTo>
                    <a:pt x="885348" y="1102878"/>
                    <a:pt x="124033" y="1125712"/>
                    <a:pt x="85968" y="1110490"/>
                  </a:cubicBezTo>
                  <a:cubicBezTo>
                    <a:pt x="73025" y="1057972"/>
                    <a:pt x="90535" y="999365"/>
                    <a:pt x="130124" y="962830"/>
                  </a:cubicBezTo>
                  <a:cubicBezTo>
                    <a:pt x="169712" y="925535"/>
                    <a:pt x="229856" y="912596"/>
                    <a:pt x="280864" y="928579"/>
                  </a:cubicBezTo>
                  <a:cubicBezTo>
                    <a:pt x="269444" y="851705"/>
                    <a:pt x="295329" y="770264"/>
                    <a:pt x="348621" y="713179"/>
                  </a:cubicBezTo>
                  <a:cubicBezTo>
                    <a:pt x="401913" y="656095"/>
                    <a:pt x="482612" y="625649"/>
                    <a:pt x="560266" y="631739"/>
                  </a:cubicBezTo>
                  <a:cubicBezTo>
                    <a:pt x="554937" y="612710"/>
                    <a:pt x="526769" y="499302"/>
                    <a:pt x="596048" y="390460"/>
                  </a:cubicBezTo>
                  <a:cubicBezTo>
                    <a:pt x="653147" y="300647"/>
                    <a:pt x="739175" y="270963"/>
                    <a:pt x="763537" y="263351"/>
                  </a:cubicBezTo>
                  <a:cubicBezTo>
                    <a:pt x="726994" y="176583"/>
                    <a:pt x="748311" y="68502"/>
                    <a:pt x="815307" y="2284"/>
                  </a:cubicBezTo>
                  <a:cubicBezTo>
                    <a:pt x="817591" y="2284"/>
                    <a:pt x="824442" y="0"/>
                    <a:pt x="826726" y="0"/>
                  </a:cubicBezTo>
                  <a:close/>
                </a:path>
              </a:pathLst>
            </a:custGeom>
            <a:solidFill>
              <a:srgbClr val="FFE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97D6E74-6C58-4425-8B72-1BB32CD89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675" y="6872288"/>
              <a:ext cx="1884363" cy="1363662"/>
            </a:xfrm>
            <a:custGeom>
              <a:avLst/>
              <a:gdLst>
                <a:gd name="connsiteX0" fmla="*/ 1320546 w 1884363"/>
                <a:gd name="connsiteY0" fmla="*/ 1201737 h 1363662"/>
                <a:gd name="connsiteX1" fmla="*/ 1315974 w 1884363"/>
                <a:gd name="connsiteY1" fmla="*/ 1264540 h 1363662"/>
                <a:gd name="connsiteX2" fmla="*/ 1346454 w 1884363"/>
                <a:gd name="connsiteY2" fmla="*/ 1351556 h 1363662"/>
                <a:gd name="connsiteX3" fmla="*/ 1352550 w 1884363"/>
                <a:gd name="connsiteY3" fmla="*/ 1362906 h 1363662"/>
                <a:gd name="connsiteX4" fmla="*/ 1340358 w 1884363"/>
                <a:gd name="connsiteY4" fmla="*/ 1363662 h 1363662"/>
                <a:gd name="connsiteX5" fmla="*/ 1257300 w 1884363"/>
                <a:gd name="connsiteY5" fmla="*/ 1281943 h 1363662"/>
                <a:gd name="connsiteX6" fmla="*/ 1320546 w 1884363"/>
                <a:gd name="connsiteY6" fmla="*/ 1201737 h 1363662"/>
                <a:gd name="connsiteX7" fmla="*/ 1847606 w 1884363"/>
                <a:gd name="connsiteY7" fmla="*/ 928687 h 1363662"/>
                <a:gd name="connsiteX8" fmla="*/ 1852107 w 1884363"/>
                <a:gd name="connsiteY8" fmla="*/ 987828 h 1363662"/>
                <a:gd name="connsiteX9" fmla="*/ 1884363 w 1884363"/>
                <a:gd name="connsiteY9" fmla="*/ 1028013 h 1363662"/>
                <a:gd name="connsiteX10" fmla="*/ 1868610 w 1884363"/>
                <a:gd name="connsiteY10" fmla="*/ 1030287 h 1363662"/>
                <a:gd name="connsiteX11" fmla="*/ 1816100 w 1884363"/>
                <a:gd name="connsiteY11" fmla="*/ 977213 h 1363662"/>
                <a:gd name="connsiteX12" fmla="*/ 1847606 w 1884363"/>
                <a:gd name="connsiteY12" fmla="*/ 928687 h 1363662"/>
                <a:gd name="connsiteX13" fmla="*/ 278792 w 1884363"/>
                <a:gd name="connsiteY13" fmla="*/ 773112 h 1363662"/>
                <a:gd name="connsiteX14" fmla="*/ 376238 w 1884363"/>
                <a:gd name="connsiteY14" fmla="*/ 877956 h 1363662"/>
                <a:gd name="connsiteX15" fmla="*/ 238125 w 1884363"/>
                <a:gd name="connsiteY15" fmla="*/ 802742 h 1363662"/>
                <a:gd name="connsiteX16" fmla="*/ 281094 w 1884363"/>
                <a:gd name="connsiteY16" fmla="*/ 809580 h 1363662"/>
                <a:gd name="connsiteX17" fmla="*/ 278792 w 1884363"/>
                <a:gd name="connsiteY17" fmla="*/ 773112 h 1363662"/>
                <a:gd name="connsiteX18" fmla="*/ 26752 w 1884363"/>
                <a:gd name="connsiteY18" fmla="*/ 590550 h 1363662"/>
                <a:gd name="connsiteX19" fmla="*/ 35924 w 1884363"/>
                <a:gd name="connsiteY19" fmla="*/ 637885 h 1363662"/>
                <a:gd name="connsiteX20" fmla="*/ 90958 w 1884363"/>
                <a:gd name="connsiteY20" fmla="*/ 662315 h 1363662"/>
                <a:gd name="connsiteX21" fmla="*/ 103188 w 1884363"/>
                <a:gd name="connsiteY21" fmla="*/ 656208 h 1363662"/>
                <a:gd name="connsiteX22" fmla="*/ 53505 w 1884363"/>
                <a:gd name="connsiteY22" fmla="*/ 690563 h 1363662"/>
                <a:gd name="connsiteX23" fmla="*/ 0 w 1884363"/>
                <a:gd name="connsiteY23" fmla="*/ 636358 h 1363662"/>
                <a:gd name="connsiteX24" fmla="*/ 26752 w 1884363"/>
                <a:gd name="connsiteY24" fmla="*/ 590550 h 1363662"/>
                <a:gd name="connsiteX25" fmla="*/ 1532509 w 1884363"/>
                <a:gd name="connsiteY25" fmla="*/ 358775 h 1363662"/>
                <a:gd name="connsiteX26" fmla="*/ 1509649 w 1884363"/>
                <a:gd name="connsiteY26" fmla="*/ 462200 h 1363662"/>
                <a:gd name="connsiteX27" fmla="*/ 1546225 w 1884363"/>
                <a:gd name="connsiteY27" fmla="*/ 485015 h 1363662"/>
                <a:gd name="connsiteX28" fmla="*/ 1393825 w 1884363"/>
                <a:gd name="connsiteY28" fmla="*/ 612775 h 1363662"/>
                <a:gd name="connsiteX29" fmla="*/ 1532509 w 1884363"/>
                <a:gd name="connsiteY29" fmla="*/ 358775 h 1363662"/>
                <a:gd name="connsiteX30" fmla="*/ 1014451 w 1884363"/>
                <a:gd name="connsiteY30" fmla="*/ 320093 h 1363662"/>
                <a:gd name="connsiteX31" fmla="*/ 1071557 w 1884363"/>
                <a:gd name="connsiteY31" fmla="*/ 328536 h 1363662"/>
                <a:gd name="connsiteX32" fmla="*/ 1229135 w 1884363"/>
                <a:gd name="connsiteY32" fmla="*/ 585815 h 1363662"/>
                <a:gd name="connsiteX33" fmla="*/ 993909 w 1884363"/>
                <a:gd name="connsiteY33" fmla="*/ 385456 h 1363662"/>
                <a:gd name="connsiteX34" fmla="*/ 698545 w 1884363"/>
                <a:gd name="connsiteY34" fmla="*/ 655637 h 1363662"/>
                <a:gd name="connsiteX35" fmla="*/ 556192 w 1884363"/>
                <a:gd name="connsiteY35" fmla="*/ 512957 h 1363662"/>
                <a:gd name="connsiteX36" fmla="*/ 560759 w 1884363"/>
                <a:gd name="connsiteY36" fmla="*/ 512957 h 1363662"/>
                <a:gd name="connsiteX37" fmla="*/ 550863 w 1884363"/>
                <a:gd name="connsiteY37" fmla="*/ 440099 h 1363662"/>
                <a:gd name="connsiteX38" fmla="*/ 700829 w 1884363"/>
                <a:gd name="connsiteY38" fmla="*/ 520547 h 1363662"/>
                <a:gd name="connsiteX39" fmla="*/ 849272 w 1884363"/>
                <a:gd name="connsiteY39" fmla="*/ 361929 h 1363662"/>
                <a:gd name="connsiteX40" fmla="*/ 1014451 w 1884363"/>
                <a:gd name="connsiteY40" fmla="*/ 320093 h 1363662"/>
                <a:gd name="connsiteX41" fmla="*/ 748825 w 1884363"/>
                <a:gd name="connsiteY41" fmla="*/ 90487 h 1363662"/>
                <a:gd name="connsiteX42" fmla="*/ 844551 w 1884363"/>
                <a:gd name="connsiteY42" fmla="*/ 230187 h 1363662"/>
                <a:gd name="connsiteX43" fmla="*/ 738188 w 1884363"/>
                <a:gd name="connsiteY43" fmla="*/ 154612 h 1363662"/>
                <a:gd name="connsiteX44" fmla="*/ 764019 w 1884363"/>
                <a:gd name="connsiteY44" fmla="*/ 144688 h 1363662"/>
                <a:gd name="connsiteX45" fmla="*/ 748825 w 1884363"/>
                <a:gd name="connsiteY45" fmla="*/ 90487 h 1363662"/>
                <a:gd name="connsiteX46" fmla="*/ 232982 w 1884363"/>
                <a:gd name="connsiteY46" fmla="*/ 63500 h 1363662"/>
                <a:gd name="connsiteX47" fmla="*/ 262700 w 1884363"/>
                <a:gd name="connsiteY47" fmla="*/ 163639 h 1363662"/>
                <a:gd name="connsiteX48" fmla="*/ 338138 w 1884363"/>
                <a:gd name="connsiteY48" fmla="*/ 212191 h 1363662"/>
                <a:gd name="connsiteX49" fmla="*/ 277940 w 1884363"/>
                <a:gd name="connsiteY49" fmla="*/ 234950 h 1363662"/>
                <a:gd name="connsiteX50" fmla="*/ 185738 w 1884363"/>
                <a:gd name="connsiteY50" fmla="*/ 143156 h 1363662"/>
                <a:gd name="connsiteX51" fmla="*/ 232982 w 1884363"/>
                <a:gd name="connsiteY51" fmla="*/ 63500 h 1363662"/>
                <a:gd name="connsiteX52" fmla="*/ 1418152 w 1884363"/>
                <a:gd name="connsiteY52" fmla="*/ 0 h 1363662"/>
                <a:gd name="connsiteX53" fmla="*/ 1397709 w 1884363"/>
                <a:gd name="connsiteY53" fmla="*/ 88945 h 1363662"/>
                <a:gd name="connsiteX54" fmla="*/ 1428751 w 1884363"/>
                <a:gd name="connsiteY54" fmla="*/ 112512 h 1363662"/>
                <a:gd name="connsiteX55" fmla="*/ 1281113 w 1884363"/>
                <a:gd name="connsiteY55" fmla="*/ 215140 h 1363662"/>
                <a:gd name="connsiteX56" fmla="*/ 1418152 w 1884363"/>
                <a:gd name="connsiteY56" fmla="*/ 0 h 136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884363" h="1363662">
                  <a:moveTo>
                    <a:pt x="1320546" y="1201737"/>
                  </a:moveTo>
                  <a:cubicBezTo>
                    <a:pt x="1313688" y="1222167"/>
                    <a:pt x="1312926" y="1243353"/>
                    <a:pt x="1315974" y="1264540"/>
                  </a:cubicBezTo>
                  <a:cubicBezTo>
                    <a:pt x="1320546" y="1294806"/>
                    <a:pt x="1332738" y="1323559"/>
                    <a:pt x="1346454" y="1351556"/>
                  </a:cubicBezTo>
                  <a:cubicBezTo>
                    <a:pt x="1348740" y="1355339"/>
                    <a:pt x="1351026" y="1359122"/>
                    <a:pt x="1352550" y="1362906"/>
                  </a:cubicBezTo>
                  <a:cubicBezTo>
                    <a:pt x="1348740" y="1363662"/>
                    <a:pt x="1344930" y="1363662"/>
                    <a:pt x="1340358" y="1363662"/>
                  </a:cubicBezTo>
                  <a:cubicBezTo>
                    <a:pt x="1294638" y="1363662"/>
                    <a:pt x="1257300" y="1327343"/>
                    <a:pt x="1257300" y="1281943"/>
                  </a:cubicBezTo>
                  <a:cubicBezTo>
                    <a:pt x="1257300" y="1243353"/>
                    <a:pt x="1284732" y="1210817"/>
                    <a:pt x="1320546" y="1201737"/>
                  </a:cubicBezTo>
                  <a:close/>
                  <a:moveTo>
                    <a:pt x="1847606" y="928687"/>
                  </a:moveTo>
                  <a:cubicBezTo>
                    <a:pt x="1843105" y="948401"/>
                    <a:pt x="1843856" y="968872"/>
                    <a:pt x="1852107" y="987828"/>
                  </a:cubicBezTo>
                  <a:cubicBezTo>
                    <a:pt x="1858858" y="1003750"/>
                    <a:pt x="1870111" y="1017398"/>
                    <a:pt x="1884363" y="1028013"/>
                  </a:cubicBezTo>
                  <a:cubicBezTo>
                    <a:pt x="1879112" y="1029529"/>
                    <a:pt x="1873861" y="1030287"/>
                    <a:pt x="1868610" y="1030287"/>
                  </a:cubicBezTo>
                  <a:cubicBezTo>
                    <a:pt x="1839355" y="1030287"/>
                    <a:pt x="1816100" y="1006783"/>
                    <a:pt x="1816100" y="977213"/>
                  </a:cubicBezTo>
                  <a:cubicBezTo>
                    <a:pt x="1816100" y="955225"/>
                    <a:pt x="1828853" y="936269"/>
                    <a:pt x="1847606" y="928687"/>
                  </a:cubicBezTo>
                  <a:close/>
                  <a:moveTo>
                    <a:pt x="278792" y="773112"/>
                  </a:moveTo>
                  <a:cubicBezTo>
                    <a:pt x="306414" y="814898"/>
                    <a:pt x="341710" y="858962"/>
                    <a:pt x="376238" y="877956"/>
                  </a:cubicBezTo>
                  <a:cubicBezTo>
                    <a:pt x="376238" y="877956"/>
                    <a:pt x="303345" y="879475"/>
                    <a:pt x="238125" y="802742"/>
                  </a:cubicBezTo>
                  <a:cubicBezTo>
                    <a:pt x="252704" y="803502"/>
                    <a:pt x="267282" y="805781"/>
                    <a:pt x="281094" y="809580"/>
                  </a:cubicBezTo>
                  <a:cubicBezTo>
                    <a:pt x="279559" y="797424"/>
                    <a:pt x="278792" y="785268"/>
                    <a:pt x="278792" y="773112"/>
                  </a:cubicBezTo>
                  <a:close/>
                  <a:moveTo>
                    <a:pt x="26752" y="590550"/>
                  </a:moveTo>
                  <a:cubicBezTo>
                    <a:pt x="25223" y="607346"/>
                    <a:pt x="26752" y="622615"/>
                    <a:pt x="35924" y="637885"/>
                  </a:cubicBezTo>
                  <a:cubicBezTo>
                    <a:pt x="47390" y="656208"/>
                    <a:pt x="70320" y="669186"/>
                    <a:pt x="90958" y="662315"/>
                  </a:cubicBezTo>
                  <a:cubicBezTo>
                    <a:pt x="95544" y="660788"/>
                    <a:pt x="99366" y="658498"/>
                    <a:pt x="103188" y="656208"/>
                  </a:cubicBezTo>
                  <a:cubicBezTo>
                    <a:pt x="95544" y="676058"/>
                    <a:pt x="75671" y="690563"/>
                    <a:pt x="53505" y="690563"/>
                  </a:cubicBezTo>
                  <a:cubicBezTo>
                    <a:pt x="23695" y="690563"/>
                    <a:pt x="0" y="666133"/>
                    <a:pt x="0" y="636358"/>
                  </a:cubicBezTo>
                  <a:cubicBezTo>
                    <a:pt x="0" y="617271"/>
                    <a:pt x="10701" y="599712"/>
                    <a:pt x="26752" y="590550"/>
                  </a:cubicBezTo>
                  <a:close/>
                  <a:moveTo>
                    <a:pt x="1532509" y="358775"/>
                  </a:moveTo>
                  <a:cubicBezTo>
                    <a:pt x="1531747" y="394518"/>
                    <a:pt x="1524127" y="429500"/>
                    <a:pt x="1509649" y="462200"/>
                  </a:cubicBezTo>
                  <a:cubicBezTo>
                    <a:pt x="1522603" y="469045"/>
                    <a:pt x="1534033" y="476649"/>
                    <a:pt x="1546225" y="485015"/>
                  </a:cubicBezTo>
                  <a:cubicBezTo>
                    <a:pt x="1481455" y="564105"/>
                    <a:pt x="1393825" y="612775"/>
                    <a:pt x="1393825" y="612775"/>
                  </a:cubicBezTo>
                  <a:cubicBezTo>
                    <a:pt x="1472311" y="545093"/>
                    <a:pt x="1513459" y="427979"/>
                    <a:pt x="1532509" y="358775"/>
                  </a:cubicBezTo>
                  <a:close/>
                  <a:moveTo>
                    <a:pt x="1014451" y="320093"/>
                  </a:moveTo>
                  <a:cubicBezTo>
                    <a:pt x="1033590" y="320994"/>
                    <a:pt x="1052716" y="323792"/>
                    <a:pt x="1071557" y="328536"/>
                  </a:cubicBezTo>
                  <a:cubicBezTo>
                    <a:pt x="1257301" y="377108"/>
                    <a:pt x="1229135" y="585815"/>
                    <a:pt x="1229135" y="585815"/>
                  </a:cubicBezTo>
                  <a:cubicBezTo>
                    <a:pt x="1229135" y="585815"/>
                    <a:pt x="1217716" y="377867"/>
                    <a:pt x="993909" y="385456"/>
                  </a:cubicBezTo>
                  <a:cubicBezTo>
                    <a:pt x="770103" y="393045"/>
                    <a:pt x="698545" y="655637"/>
                    <a:pt x="698545" y="655637"/>
                  </a:cubicBezTo>
                  <a:cubicBezTo>
                    <a:pt x="674185" y="582020"/>
                    <a:pt x="606434" y="537243"/>
                    <a:pt x="556192" y="512957"/>
                  </a:cubicBezTo>
                  <a:cubicBezTo>
                    <a:pt x="557714" y="512957"/>
                    <a:pt x="559237" y="512957"/>
                    <a:pt x="560759" y="512957"/>
                  </a:cubicBezTo>
                  <a:cubicBezTo>
                    <a:pt x="558476" y="504609"/>
                    <a:pt x="551624" y="477287"/>
                    <a:pt x="550863" y="440099"/>
                  </a:cubicBezTo>
                  <a:cubicBezTo>
                    <a:pt x="636123" y="450724"/>
                    <a:pt x="700829" y="520547"/>
                    <a:pt x="700829" y="520547"/>
                  </a:cubicBezTo>
                  <a:cubicBezTo>
                    <a:pt x="744981" y="439340"/>
                    <a:pt x="800553" y="390768"/>
                    <a:pt x="849272" y="361929"/>
                  </a:cubicBezTo>
                  <a:cubicBezTo>
                    <a:pt x="899515" y="331761"/>
                    <a:pt x="957037" y="317389"/>
                    <a:pt x="1014451" y="320093"/>
                  </a:cubicBezTo>
                  <a:close/>
                  <a:moveTo>
                    <a:pt x="748825" y="90487"/>
                  </a:moveTo>
                  <a:cubicBezTo>
                    <a:pt x="766298" y="134764"/>
                    <a:pt x="795928" y="188201"/>
                    <a:pt x="844551" y="230187"/>
                  </a:cubicBezTo>
                  <a:cubicBezTo>
                    <a:pt x="844551" y="230187"/>
                    <a:pt x="788331" y="212629"/>
                    <a:pt x="738188" y="154612"/>
                  </a:cubicBezTo>
                  <a:cubicBezTo>
                    <a:pt x="749584" y="150032"/>
                    <a:pt x="757941" y="146978"/>
                    <a:pt x="764019" y="144688"/>
                  </a:cubicBezTo>
                  <a:cubicBezTo>
                    <a:pt x="756422" y="127130"/>
                    <a:pt x="751863" y="108809"/>
                    <a:pt x="748825" y="90487"/>
                  </a:cubicBezTo>
                  <a:close/>
                  <a:moveTo>
                    <a:pt x="232982" y="63500"/>
                  </a:moveTo>
                  <a:cubicBezTo>
                    <a:pt x="229172" y="98397"/>
                    <a:pt x="242126" y="137846"/>
                    <a:pt x="262700" y="163639"/>
                  </a:cubicBezTo>
                  <a:cubicBezTo>
                    <a:pt x="281750" y="187915"/>
                    <a:pt x="309182" y="204605"/>
                    <a:pt x="338138" y="212191"/>
                  </a:cubicBezTo>
                  <a:cubicBezTo>
                    <a:pt x="322136" y="226605"/>
                    <a:pt x="300800" y="234950"/>
                    <a:pt x="277940" y="234950"/>
                  </a:cubicBezTo>
                  <a:cubicBezTo>
                    <a:pt x="226886" y="234950"/>
                    <a:pt x="185738" y="193984"/>
                    <a:pt x="185738" y="143156"/>
                  </a:cubicBezTo>
                  <a:cubicBezTo>
                    <a:pt x="185738" y="109018"/>
                    <a:pt x="204788" y="78673"/>
                    <a:pt x="232982" y="63500"/>
                  </a:cubicBezTo>
                  <a:close/>
                  <a:moveTo>
                    <a:pt x="1418152" y="0"/>
                  </a:moveTo>
                  <a:cubicBezTo>
                    <a:pt x="1421180" y="30408"/>
                    <a:pt x="1415123" y="60817"/>
                    <a:pt x="1397709" y="88945"/>
                  </a:cubicBezTo>
                  <a:cubicBezTo>
                    <a:pt x="1409066" y="95787"/>
                    <a:pt x="1418909" y="104149"/>
                    <a:pt x="1428751" y="112512"/>
                  </a:cubicBezTo>
                  <a:cubicBezTo>
                    <a:pt x="1349254" y="215900"/>
                    <a:pt x="1281113" y="215140"/>
                    <a:pt x="1281113" y="215140"/>
                  </a:cubicBezTo>
                  <a:cubicBezTo>
                    <a:pt x="1356068" y="169527"/>
                    <a:pt x="1402252" y="49413"/>
                    <a:pt x="1418152" y="0"/>
                  </a:cubicBezTo>
                  <a:close/>
                </a:path>
              </a:pathLst>
            </a:custGeom>
            <a:solidFill>
              <a:srgbClr val="FFD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81665F6F-F969-4A2D-A416-2FD9444CB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214" y="6430963"/>
              <a:ext cx="1404246" cy="602247"/>
            </a:xfrm>
            <a:custGeom>
              <a:avLst/>
              <a:gdLst>
                <a:gd name="connsiteX0" fmla="*/ 1005279 w 1404246"/>
                <a:gd name="connsiteY0" fmla="*/ 0 h 602247"/>
                <a:gd name="connsiteX1" fmla="*/ 1399426 w 1404246"/>
                <a:gd name="connsiteY1" fmla="*/ 315006 h 602247"/>
                <a:gd name="connsiteX2" fmla="*/ 1395614 w 1404246"/>
                <a:gd name="connsiteY2" fmla="*/ 353812 h 602247"/>
                <a:gd name="connsiteX3" fmla="*/ 1171476 w 1404246"/>
                <a:gd name="connsiteY3" fmla="*/ 590447 h 602247"/>
                <a:gd name="connsiteX4" fmla="*/ 1117348 w 1404246"/>
                <a:gd name="connsiteY4" fmla="*/ 591208 h 602247"/>
                <a:gd name="connsiteX5" fmla="*/ 1115061 w 1404246"/>
                <a:gd name="connsiteY5" fmla="*/ 538706 h 602247"/>
                <a:gd name="connsiteX6" fmla="*/ 1179100 w 1404246"/>
                <a:gd name="connsiteY6" fmla="*/ 464901 h 602247"/>
                <a:gd name="connsiteX7" fmla="*/ 1176813 w 1404246"/>
                <a:gd name="connsiteY7" fmla="*/ 431422 h 602247"/>
                <a:gd name="connsiteX8" fmla="*/ 886349 w 1404246"/>
                <a:gd name="connsiteY8" fmla="*/ 279245 h 602247"/>
                <a:gd name="connsiteX9" fmla="*/ 399119 w 1404246"/>
                <a:gd name="connsiteY9" fmla="*/ 0 h 602247"/>
                <a:gd name="connsiteX10" fmla="*/ 518049 w 1404246"/>
                <a:gd name="connsiteY10" fmla="*/ 279245 h 602247"/>
                <a:gd name="connsiteX11" fmla="*/ 227586 w 1404246"/>
                <a:gd name="connsiteY11" fmla="*/ 431422 h 602247"/>
                <a:gd name="connsiteX12" fmla="*/ 225298 w 1404246"/>
                <a:gd name="connsiteY12" fmla="*/ 464901 h 602247"/>
                <a:gd name="connsiteX13" fmla="*/ 289338 w 1404246"/>
                <a:gd name="connsiteY13" fmla="*/ 538706 h 602247"/>
                <a:gd name="connsiteX14" fmla="*/ 287051 w 1404246"/>
                <a:gd name="connsiteY14" fmla="*/ 591208 h 602247"/>
                <a:gd name="connsiteX15" fmla="*/ 232922 w 1404246"/>
                <a:gd name="connsiteY15" fmla="*/ 590447 h 602247"/>
                <a:gd name="connsiteX16" fmla="*/ 8785 w 1404246"/>
                <a:gd name="connsiteY16" fmla="*/ 353812 h 602247"/>
                <a:gd name="connsiteX17" fmla="*/ 4211 w 1404246"/>
                <a:gd name="connsiteY17" fmla="*/ 315006 h 602247"/>
                <a:gd name="connsiteX18" fmla="*/ 399119 w 1404246"/>
                <a:gd name="connsiteY18" fmla="*/ 0 h 60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4246" h="602247">
                  <a:moveTo>
                    <a:pt x="1005279" y="0"/>
                  </a:moveTo>
                  <a:cubicBezTo>
                    <a:pt x="1005279" y="0"/>
                    <a:pt x="1232466" y="37284"/>
                    <a:pt x="1399426" y="315006"/>
                  </a:cubicBezTo>
                  <a:cubicBezTo>
                    <a:pt x="1407049" y="327181"/>
                    <a:pt x="1405524" y="343159"/>
                    <a:pt x="1395614" y="353812"/>
                  </a:cubicBezTo>
                  <a:lnTo>
                    <a:pt x="1171476" y="590447"/>
                  </a:lnTo>
                  <a:cubicBezTo>
                    <a:pt x="1156991" y="605664"/>
                    <a:pt x="1132595" y="606425"/>
                    <a:pt x="1117348" y="591208"/>
                  </a:cubicBezTo>
                  <a:cubicBezTo>
                    <a:pt x="1102863" y="577512"/>
                    <a:pt x="1101338" y="554685"/>
                    <a:pt x="1115061" y="538706"/>
                  </a:cubicBezTo>
                  <a:lnTo>
                    <a:pt x="1179100" y="464901"/>
                  </a:lnTo>
                  <a:cubicBezTo>
                    <a:pt x="1187486" y="455009"/>
                    <a:pt x="1186724" y="440552"/>
                    <a:pt x="1176813" y="431422"/>
                  </a:cubicBezTo>
                  <a:cubicBezTo>
                    <a:pt x="1131833" y="391856"/>
                    <a:pt x="1006804" y="292180"/>
                    <a:pt x="886349" y="279245"/>
                  </a:cubicBezTo>
                  <a:close/>
                  <a:moveTo>
                    <a:pt x="399119" y="0"/>
                  </a:moveTo>
                  <a:lnTo>
                    <a:pt x="518049" y="279245"/>
                  </a:lnTo>
                  <a:cubicBezTo>
                    <a:pt x="397594" y="292180"/>
                    <a:pt x="272565" y="391856"/>
                    <a:pt x="227586" y="431422"/>
                  </a:cubicBezTo>
                  <a:cubicBezTo>
                    <a:pt x="217675" y="440552"/>
                    <a:pt x="216150" y="455009"/>
                    <a:pt x="225298" y="464901"/>
                  </a:cubicBezTo>
                  <a:lnTo>
                    <a:pt x="289338" y="538706"/>
                  </a:lnTo>
                  <a:cubicBezTo>
                    <a:pt x="303060" y="554685"/>
                    <a:pt x="301536" y="577512"/>
                    <a:pt x="287051" y="591208"/>
                  </a:cubicBezTo>
                  <a:cubicBezTo>
                    <a:pt x="271803" y="606425"/>
                    <a:pt x="247407" y="605664"/>
                    <a:pt x="232922" y="590447"/>
                  </a:cubicBezTo>
                  <a:lnTo>
                    <a:pt x="8785" y="353812"/>
                  </a:lnTo>
                  <a:cubicBezTo>
                    <a:pt x="-1126" y="343159"/>
                    <a:pt x="-2651" y="327181"/>
                    <a:pt x="4211" y="315006"/>
                  </a:cubicBezTo>
                  <a:cubicBezTo>
                    <a:pt x="171932" y="37284"/>
                    <a:pt x="399119" y="0"/>
                    <a:pt x="399119" y="0"/>
                  </a:cubicBezTo>
                  <a:close/>
                </a:path>
              </a:pathLst>
            </a:custGeom>
            <a:solidFill>
              <a:srgbClr val="FFA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4AE330D-611D-45E6-B9C6-A083AF4AC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1088" y="6526213"/>
              <a:ext cx="1171453" cy="490538"/>
            </a:xfrm>
            <a:custGeom>
              <a:avLst/>
              <a:gdLst>
                <a:gd name="connsiteX0" fmla="*/ 848102 w 1171453"/>
                <a:gd name="connsiteY0" fmla="*/ 0 h 490538"/>
                <a:gd name="connsiteX1" fmla="*/ 1155566 w 1171453"/>
                <a:gd name="connsiteY1" fmla="*/ 225465 h 490538"/>
                <a:gd name="connsiteX2" fmla="*/ 1154805 w 1171453"/>
                <a:gd name="connsiteY2" fmla="*/ 311538 h 490538"/>
                <a:gd name="connsiteX3" fmla="*/ 995746 w 1171453"/>
                <a:gd name="connsiteY3" fmla="*/ 490538 h 490538"/>
                <a:gd name="connsiteX4" fmla="*/ 998790 w 1171453"/>
                <a:gd name="connsiteY4" fmla="*/ 443313 h 490538"/>
                <a:gd name="connsiteX5" fmla="*/ 1062718 w 1171453"/>
                <a:gd name="connsiteY5" fmla="*/ 369427 h 490538"/>
                <a:gd name="connsiteX6" fmla="*/ 1060435 w 1171453"/>
                <a:gd name="connsiteY6" fmla="*/ 335912 h 490538"/>
                <a:gd name="connsiteX7" fmla="*/ 770475 w 1171453"/>
                <a:gd name="connsiteY7" fmla="*/ 183571 h 490538"/>
                <a:gd name="connsiteX8" fmla="*/ 323628 w 1171453"/>
                <a:gd name="connsiteY8" fmla="*/ 0 h 490538"/>
                <a:gd name="connsiteX9" fmla="*/ 402175 w 1171453"/>
                <a:gd name="connsiteY9" fmla="*/ 183571 h 490538"/>
                <a:gd name="connsiteX10" fmla="*/ 111627 w 1171453"/>
                <a:gd name="connsiteY10" fmla="*/ 335912 h 490538"/>
                <a:gd name="connsiteX11" fmla="*/ 109339 w 1171453"/>
                <a:gd name="connsiteY11" fmla="*/ 369427 h 490538"/>
                <a:gd name="connsiteX12" fmla="*/ 173397 w 1171453"/>
                <a:gd name="connsiteY12" fmla="*/ 443313 h 490538"/>
                <a:gd name="connsiteX13" fmla="*/ 176447 w 1171453"/>
                <a:gd name="connsiteY13" fmla="*/ 490538 h 490538"/>
                <a:gd name="connsiteX14" fmla="*/ 16302 w 1171453"/>
                <a:gd name="connsiteY14" fmla="*/ 311538 h 490538"/>
                <a:gd name="connsiteX15" fmla="*/ 16302 w 1171453"/>
                <a:gd name="connsiteY15" fmla="*/ 225465 h 490538"/>
                <a:gd name="connsiteX16" fmla="*/ 323628 w 1171453"/>
                <a:gd name="connsiteY16" fmla="*/ 0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71453" h="490538">
                  <a:moveTo>
                    <a:pt x="848102" y="0"/>
                  </a:moveTo>
                  <a:cubicBezTo>
                    <a:pt x="971392" y="31230"/>
                    <a:pt x="1095443" y="156911"/>
                    <a:pt x="1155566" y="225465"/>
                  </a:cubicBezTo>
                  <a:cubicBezTo>
                    <a:pt x="1176875" y="249839"/>
                    <a:pt x="1176875" y="287163"/>
                    <a:pt x="1154805" y="311538"/>
                  </a:cubicBezTo>
                  <a:lnTo>
                    <a:pt x="995746" y="490538"/>
                  </a:lnTo>
                  <a:cubicBezTo>
                    <a:pt x="986613" y="476066"/>
                    <a:pt x="987374" y="457023"/>
                    <a:pt x="998790" y="443313"/>
                  </a:cubicBezTo>
                  <a:lnTo>
                    <a:pt x="1062718" y="369427"/>
                  </a:lnTo>
                  <a:cubicBezTo>
                    <a:pt x="1071089" y="359525"/>
                    <a:pt x="1070328" y="345053"/>
                    <a:pt x="1060435" y="335912"/>
                  </a:cubicBezTo>
                  <a:cubicBezTo>
                    <a:pt x="1015533" y="296303"/>
                    <a:pt x="890721" y="196520"/>
                    <a:pt x="770475" y="183571"/>
                  </a:cubicBezTo>
                  <a:close/>
                  <a:moveTo>
                    <a:pt x="323628" y="0"/>
                  </a:moveTo>
                  <a:lnTo>
                    <a:pt x="402175" y="183571"/>
                  </a:lnTo>
                  <a:cubicBezTo>
                    <a:pt x="281685" y="196520"/>
                    <a:pt x="156620" y="296303"/>
                    <a:pt x="111627" y="335912"/>
                  </a:cubicBezTo>
                  <a:cubicBezTo>
                    <a:pt x="101713" y="345053"/>
                    <a:pt x="100188" y="359525"/>
                    <a:pt x="109339" y="369427"/>
                  </a:cubicBezTo>
                  <a:lnTo>
                    <a:pt x="173397" y="443313"/>
                  </a:lnTo>
                  <a:cubicBezTo>
                    <a:pt x="184836" y="457023"/>
                    <a:pt x="185598" y="476066"/>
                    <a:pt x="176447" y="490538"/>
                  </a:cubicBezTo>
                  <a:lnTo>
                    <a:pt x="16302" y="311538"/>
                  </a:lnTo>
                  <a:cubicBezTo>
                    <a:pt x="-5050" y="287163"/>
                    <a:pt x="-5813" y="249839"/>
                    <a:pt x="16302" y="225465"/>
                  </a:cubicBezTo>
                  <a:cubicBezTo>
                    <a:pt x="76547" y="156911"/>
                    <a:pt x="200088" y="31230"/>
                    <a:pt x="323628" y="0"/>
                  </a:cubicBezTo>
                  <a:close/>
                </a:path>
              </a:pathLst>
            </a:custGeom>
            <a:solidFill>
              <a:srgbClr val="EA9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2" name="Freeform 127">
              <a:extLst>
                <a:ext uri="{FF2B5EF4-FFF2-40B4-BE49-F238E27FC236}">
                  <a16:creationId xmlns:a16="http://schemas.microsoft.com/office/drawing/2014/main" id="{AEDBC200-82B5-4B36-AE8B-8C3AB4D2B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950" y="4899025"/>
              <a:ext cx="1303338" cy="1905000"/>
            </a:xfrm>
            <a:custGeom>
              <a:avLst/>
              <a:gdLst>
                <a:gd name="T0" fmla="*/ 871 w 1713"/>
                <a:gd name="T1" fmla="*/ 0 h 2503"/>
                <a:gd name="T2" fmla="*/ 871 w 1713"/>
                <a:gd name="T3" fmla="*/ 0 h 2503"/>
                <a:gd name="T4" fmla="*/ 502 w 1713"/>
                <a:gd name="T5" fmla="*/ 2503 h 2503"/>
                <a:gd name="T6" fmla="*/ 871 w 1713"/>
                <a:gd name="T7" fmla="*/ 2503 h 2503"/>
                <a:gd name="T8" fmla="*/ 871 w 1713"/>
                <a:gd name="T9" fmla="*/ 2503 h 2503"/>
                <a:gd name="T10" fmla="*/ 871 w 1713"/>
                <a:gd name="T11" fmla="*/ 2503 h 2503"/>
                <a:gd name="T12" fmla="*/ 1212 w 1713"/>
                <a:gd name="T13" fmla="*/ 2503 h 2503"/>
                <a:gd name="T14" fmla="*/ 871 w 1713"/>
                <a:gd name="T15" fmla="*/ 0 h 2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3" h="2503">
                  <a:moveTo>
                    <a:pt x="871" y="0"/>
                  </a:moveTo>
                  <a:lnTo>
                    <a:pt x="871" y="0"/>
                  </a:lnTo>
                  <a:cubicBezTo>
                    <a:pt x="871" y="1"/>
                    <a:pt x="0" y="494"/>
                    <a:pt x="502" y="2503"/>
                  </a:cubicBezTo>
                  <a:lnTo>
                    <a:pt x="871" y="2503"/>
                  </a:lnTo>
                  <a:lnTo>
                    <a:pt x="871" y="2503"/>
                  </a:lnTo>
                  <a:lnTo>
                    <a:pt x="871" y="2503"/>
                  </a:lnTo>
                  <a:lnTo>
                    <a:pt x="1212" y="2503"/>
                  </a:lnTo>
                  <a:cubicBezTo>
                    <a:pt x="1713" y="494"/>
                    <a:pt x="871" y="1"/>
                    <a:pt x="871" y="0"/>
                  </a:cubicBezTo>
                  <a:close/>
                </a:path>
              </a:pathLst>
            </a:custGeom>
            <a:solidFill>
              <a:srgbClr val="FC8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3" name="Freeform 128">
              <a:extLst>
                <a:ext uri="{FF2B5EF4-FFF2-40B4-BE49-F238E27FC236}">
                  <a16:creationId xmlns:a16="http://schemas.microsoft.com/office/drawing/2014/main" id="{EA3D1220-273B-4060-BC3D-C2A17E0B8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950" y="4899025"/>
              <a:ext cx="947738" cy="1905000"/>
            </a:xfrm>
            <a:custGeom>
              <a:avLst/>
              <a:gdLst>
                <a:gd name="T0" fmla="*/ 1246 w 1246"/>
                <a:gd name="T1" fmla="*/ 2359 h 2503"/>
                <a:gd name="T2" fmla="*/ 1082 w 1246"/>
                <a:gd name="T3" fmla="*/ 2056 h 2503"/>
                <a:gd name="T4" fmla="*/ 864 w 1246"/>
                <a:gd name="T5" fmla="*/ 763 h 2503"/>
                <a:gd name="T6" fmla="*/ 1052 w 1246"/>
                <a:gd name="T7" fmla="*/ 177 h 2503"/>
                <a:gd name="T8" fmla="*/ 871 w 1246"/>
                <a:gd name="T9" fmla="*/ 0 h 2503"/>
                <a:gd name="T10" fmla="*/ 502 w 1246"/>
                <a:gd name="T11" fmla="*/ 2503 h 2503"/>
                <a:gd name="T12" fmla="*/ 503 w 1246"/>
                <a:gd name="T13" fmla="*/ 2503 h 2503"/>
                <a:gd name="T14" fmla="*/ 871 w 1246"/>
                <a:gd name="T15" fmla="*/ 2503 h 2503"/>
                <a:gd name="T16" fmla="*/ 1212 w 1246"/>
                <a:gd name="T17" fmla="*/ 2503 h 2503"/>
                <a:gd name="T18" fmla="*/ 1230 w 1246"/>
                <a:gd name="T19" fmla="*/ 2427 h 2503"/>
                <a:gd name="T20" fmla="*/ 1246 w 1246"/>
                <a:gd name="T21" fmla="*/ 2359 h 2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6" h="2503">
                  <a:moveTo>
                    <a:pt x="1246" y="2359"/>
                  </a:moveTo>
                  <a:cubicBezTo>
                    <a:pt x="1181" y="2265"/>
                    <a:pt x="1128" y="2161"/>
                    <a:pt x="1082" y="2056"/>
                  </a:cubicBezTo>
                  <a:cubicBezTo>
                    <a:pt x="908" y="1650"/>
                    <a:pt x="826" y="1203"/>
                    <a:pt x="864" y="763"/>
                  </a:cubicBezTo>
                  <a:cubicBezTo>
                    <a:pt x="880" y="573"/>
                    <a:pt x="915" y="326"/>
                    <a:pt x="1052" y="177"/>
                  </a:cubicBezTo>
                  <a:cubicBezTo>
                    <a:pt x="954" y="49"/>
                    <a:pt x="871" y="1"/>
                    <a:pt x="871" y="0"/>
                  </a:cubicBezTo>
                  <a:cubicBezTo>
                    <a:pt x="871" y="1"/>
                    <a:pt x="0" y="494"/>
                    <a:pt x="502" y="2503"/>
                  </a:cubicBezTo>
                  <a:cubicBezTo>
                    <a:pt x="502" y="2503"/>
                    <a:pt x="503" y="2503"/>
                    <a:pt x="503" y="2503"/>
                  </a:cubicBezTo>
                  <a:cubicBezTo>
                    <a:pt x="626" y="2503"/>
                    <a:pt x="749" y="2503"/>
                    <a:pt x="871" y="2503"/>
                  </a:cubicBezTo>
                  <a:lnTo>
                    <a:pt x="1212" y="2503"/>
                  </a:lnTo>
                  <a:cubicBezTo>
                    <a:pt x="1218" y="2477"/>
                    <a:pt x="1224" y="2452"/>
                    <a:pt x="1230" y="2427"/>
                  </a:cubicBezTo>
                  <a:cubicBezTo>
                    <a:pt x="1235" y="2404"/>
                    <a:pt x="1241" y="2382"/>
                    <a:pt x="1246" y="2359"/>
                  </a:cubicBezTo>
                  <a:close/>
                </a:path>
              </a:pathLst>
            </a:custGeom>
            <a:solidFill>
              <a:srgbClr val="F9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4" name="Freeform 129">
              <a:extLst>
                <a:ext uri="{FF2B5EF4-FFF2-40B4-BE49-F238E27FC236}">
                  <a16:creationId xmlns:a16="http://schemas.microsoft.com/office/drawing/2014/main" id="{448AC583-7D0C-4125-83DA-5AA322B82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0" y="6540500"/>
              <a:ext cx="657225" cy="263525"/>
            </a:xfrm>
            <a:custGeom>
              <a:avLst/>
              <a:gdLst>
                <a:gd name="T0" fmla="*/ 0 w 863"/>
                <a:gd name="T1" fmla="*/ 0 h 347"/>
                <a:gd name="T2" fmla="*/ 76 w 863"/>
                <a:gd name="T3" fmla="*/ 347 h 347"/>
                <a:gd name="T4" fmla="*/ 446 w 863"/>
                <a:gd name="T5" fmla="*/ 347 h 347"/>
                <a:gd name="T6" fmla="*/ 446 w 863"/>
                <a:gd name="T7" fmla="*/ 347 h 347"/>
                <a:gd name="T8" fmla="*/ 446 w 863"/>
                <a:gd name="T9" fmla="*/ 347 h 347"/>
                <a:gd name="T10" fmla="*/ 786 w 863"/>
                <a:gd name="T11" fmla="*/ 347 h 347"/>
                <a:gd name="T12" fmla="*/ 863 w 863"/>
                <a:gd name="T13" fmla="*/ 0 h 347"/>
                <a:gd name="T14" fmla="*/ 0 w 863"/>
                <a:gd name="T15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3" h="347">
                  <a:moveTo>
                    <a:pt x="0" y="0"/>
                  </a:moveTo>
                  <a:cubicBezTo>
                    <a:pt x="21" y="110"/>
                    <a:pt x="46" y="226"/>
                    <a:pt x="76" y="347"/>
                  </a:cubicBezTo>
                  <a:lnTo>
                    <a:pt x="446" y="347"/>
                  </a:lnTo>
                  <a:lnTo>
                    <a:pt x="446" y="347"/>
                  </a:lnTo>
                  <a:lnTo>
                    <a:pt x="446" y="347"/>
                  </a:lnTo>
                  <a:lnTo>
                    <a:pt x="786" y="347"/>
                  </a:lnTo>
                  <a:cubicBezTo>
                    <a:pt x="817" y="226"/>
                    <a:pt x="842" y="110"/>
                    <a:pt x="86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94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5" name="Freeform 130">
              <a:extLst>
                <a:ext uri="{FF2B5EF4-FFF2-40B4-BE49-F238E27FC236}">
                  <a16:creationId xmlns:a16="http://schemas.microsoft.com/office/drawing/2014/main" id="{ADEEEAD9-9F32-47CE-9B48-31E4B9DB2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0" y="6540500"/>
              <a:ext cx="623888" cy="263525"/>
            </a:xfrm>
            <a:custGeom>
              <a:avLst/>
              <a:gdLst>
                <a:gd name="T0" fmla="*/ 76 w 819"/>
                <a:gd name="T1" fmla="*/ 347 h 347"/>
                <a:gd name="T2" fmla="*/ 445 w 819"/>
                <a:gd name="T3" fmla="*/ 347 h 347"/>
                <a:gd name="T4" fmla="*/ 785 w 819"/>
                <a:gd name="T5" fmla="*/ 347 h 347"/>
                <a:gd name="T6" fmla="*/ 803 w 819"/>
                <a:gd name="T7" fmla="*/ 271 h 347"/>
                <a:gd name="T8" fmla="*/ 819 w 819"/>
                <a:gd name="T9" fmla="*/ 203 h 347"/>
                <a:gd name="T10" fmla="*/ 819 w 819"/>
                <a:gd name="T11" fmla="*/ 203 h 347"/>
                <a:gd name="T12" fmla="*/ 701 w 819"/>
                <a:gd name="T13" fmla="*/ 0 h 347"/>
                <a:gd name="T14" fmla="*/ 0 w 819"/>
                <a:gd name="T15" fmla="*/ 0 h 347"/>
                <a:gd name="T16" fmla="*/ 76 w 819"/>
                <a:gd name="T17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9" h="347">
                  <a:moveTo>
                    <a:pt x="76" y="347"/>
                  </a:moveTo>
                  <a:lnTo>
                    <a:pt x="445" y="347"/>
                  </a:lnTo>
                  <a:lnTo>
                    <a:pt x="785" y="347"/>
                  </a:lnTo>
                  <a:cubicBezTo>
                    <a:pt x="791" y="321"/>
                    <a:pt x="797" y="296"/>
                    <a:pt x="803" y="271"/>
                  </a:cubicBezTo>
                  <a:cubicBezTo>
                    <a:pt x="808" y="248"/>
                    <a:pt x="814" y="226"/>
                    <a:pt x="819" y="203"/>
                  </a:cubicBezTo>
                  <a:lnTo>
                    <a:pt x="819" y="203"/>
                  </a:lnTo>
                  <a:cubicBezTo>
                    <a:pt x="774" y="139"/>
                    <a:pt x="736" y="70"/>
                    <a:pt x="701" y="0"/>
                  </a:cubicBezTo>
                  <a:lnTo>
                    <a:pt x="0" y="0"/>
                  </a:lnTo>
                  <a:cubicBezTo>
                    <a:pt x="21" y="110"/>
                    <a:pt x="46" y="226"/>
                    <a:pt x="76" y="347"/>
                  </a:cubicBezTo>
                  <a:close/>
                </a:path>
              </a:pathLst>
            </a:custGeom>
            <a:solidFill>
              <a:srgbClr val="3A3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6" name="Freeform 131">
              <a:extLst>
                <a:ext uri="{FF2B5EF4-FFF2-40B4-BE49-F238E27FC236}">
                  <a16:creationId xmlns:a16="http://schemas.microsoft.com/office/drawing/2014/main" id="{D512CC16-925D-4ACA-ACB5-05F6A8BD6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3563" y="4899025"/>
              <a:ext cx="655638" cy="527050"/>
            </a:xfrm>
            <a:custGeom>
              <a:avLst/>
              <a:gdLst>
                <a:gd name="T0" fmla="*/ 439 w 861"/>
                <a:gd name="T1" fmla="*/ 0 h 691"/>
                <a:gd name="T2" fmla="*/ 439 w 861"/>
                <a:gd name="T3" fmla="*/ 0 h 691"/>
                <a:gd name="T4" fmla="*/ 0 w 861"/>
                <a:gd name="T5" fmla="*/ 691 h 691"/>
                <a:gd name="T6" fmla="*/ 861 w 861"/>
                <a:gd name="T7" fmla="*/ 691 h 691"/>
                <a:gd name="T8" fmla="*/ 439 w 861"/>
                <a:gd name="T9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691">
                  <a:moveTo>
                    <a:pt x="439" y="0"/>
                  </a:moveTo>
                  <a:lnTo>
                    <a:pt x="439" y="0"/>
                  </a:lnTo>
                  <a:cubicBezTo>
                    <a:pt x="439" y="0"/>
                    <a:pt x="148" y="165"/>
                    <a:pt x="0" y="691"/>
                  </a:cubicBezTo>
                  <a:lnTo>
                    <a:pt x="861" y="691"/>
                  </a:lnTo>
                  <a:cubicBezTo>
                    <a:pt x="720" y="165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FA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7" name="Freeform 132">
              <a:extLst>
                <a:ext uri="{FF2B5EF4-FFF2-40B4-BE49-F238E27FC236}">
                  <a16:creationId xmlns:a16="http://schemas.microsoft.com/office/drawing/2014/main" id="{C93D0A51-4DEE-468E-BB99-FC2365498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3563" y="4899025"/>
              <a:ext cx="409575" cy="527050"/>
            </a:xfrm>
            <a:custGeom>
              <a:avLst/>
              <a:gdLst>
                <a:gd name="T0" fmla="*/ 439 w 538"/>
                <a:gd name="T1" fmla="*/ 0 h 691"/>
                <a:gd name="T2" fmla="*/ 439 w 538"/>
                <a:gd name="T3" fmla="*/ 0 h 691"/>
                <a:gd name="T4" fmla="*/ 439 w 538"/>
                <a:gd name="T5" fmla="*/ 0 h 691"/>
                <a:gd name="T6" fmla="*/ 435 w 538"/>
                <a:gd name="T7" fmla="*/ 3 h 691"/>
                <a:gd name="T8" fmla="*/ 356 w 538"/>
                <a:gd name="T9" fmla="*/ 65 h 691"/>
                <a:gd name="T10" fmla="*/ 31 w 538"/>
                <a:gd name="T11" fmla="*/ 592 h 691"/>
                <a:gd name="T12" fmla="*/ 29 w 538"/>
                <a:gd name="T13" fmla="*/ 598 h 691"/>
                <a:gd name="T14" fmla="*/ 17 w 538"/>
                <a:gd name="T15" fmla="*/ 633 h 691"/>
                <a:gd name="T16" fmla="*/ 14 w 538"/>
                <a:gd name="T17" fmla="*/ 644 h 691"/>
                <a:gd name="T18" fmla="*/ 0 w 538"/>
                <a:gd name="T19" fmla="*/ 691 h 691"/>
                <a:gd name="T20" fmla="*/ 439 w 538"/>
                <a:gd name="T21" fmla="*/ 691 h 691"/>
                <a:gd name="T22" fmla="*/ 538 w 538"/>
                <a:gd name="T23" fmla="*/ 83 h 691"/>
                <a:gd name="T24" fmla="*/ 439 w 538"/>
                <a:gd name="T25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8" h="691">
                  <a:moveTo>
                    <a:pt x="439" y="0"/>
                  </a:moveTo>
                  <a:lnTo>
                    <a:pt x="439" y="0"/>
                  </a:lnTo>
                  <a:lnTo>
                    <a:pt x="439" y="0"/>
                  </a:lnTo>
                  <a:cubicBezTo>
                    <a:pt x="439" y="0"/>
                    <a:pt x="438" y="1"/>
                    <a:pt x="435" y="3"/>
                  </a:cubicBezTo>
                  <a:cubicBezTo>
                    <a:pt x="407" y="21"/>
                    <a:pt x="381" y="42"/>
                    <a:pt x="356" y="65"/>
                  </a:cubicBezTo>
                  <a:cubicBezTo>
                    <a:pt x="268" y="145"/>
                    <a:pt x="129" y="307"/>
                    <a:pt x="31" y="592"/>
                  </a:cubicBezTo>
                  <a:cubicBezTo>
                    <a:pt x="30" y="594"/>
                    <a:pt x="30" y="596"/>
                    <a:pt x="29" y="598"/>
                  </a:cubicBezTo>
                  <a:cubicBezTo>
                    <a:pt x="25" y="609"/>
                    <a:pt x="21" y="621"/>
                    <a:pt x="17" y="633"/>
                  </a:cubicBezTo>
                  <a:cubicBezTo>
                    <a:pt x="16" y="637"/>
                    <a:pt x="15" y="641"/>
                    <a:pt x="14" y="644"/>
                  </a:cubicBezTo>
                  <a:cubicBezTo>
                    <a:pt x="9" y="660"/>
                    <a:pt x="4" y="675"/>
                    <a:pt x="0" y="691"/>
                  </a:cubicBezTo>
                  <a:lnTo>
                    <a:pt x="439" y="691"/>
                  </a:lnTo>
                  <a:cubicBezTo>
                    <a:pt x="453" y="561"/>
                    <a:pt x="478" y="276"/>
                    <a:pt x="538" y="83"/>
                  </a:cubicBezTo>
                  <a:cubicBezTo>
                    <a:pt x="480" y="24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EA9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8" name="Oval 133">
              <a:extLst>
                <a:ext uri="{FF2B5EF4-FFF2-40B4-BE49-F238E27FC236}">
                  <a16:creationId xmlns:a16="http://schemas.microsoft.com/office/drawing/2014/main" id="{D0A5A0EF-15AC-48FA-8D24-E68C7B7B0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5325" y="5568950"/>
              <a:ext cx="385763" cy="385763"/>
            </a:xfrm>
            <a:prstGeom prst="ellipse">
              <a:avLst/>
            </a:prstGeom>
            <a:solidFill>
              <a:srgbClr val="FFE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9" name="Freeform 134">
              <a:extLst>
                <a:ext uri="{FF2B5EF4-FFF2-40B4-BE49-F238E27FC236}">
                  <a16:creationId xmlns:a16="http://schemas.microsoft.com/office/drawing/2014/main" id="{096546F2-4DDA-4827-84D4-1670AD146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5325" y="5568950"/>
              <a:ext cx="225425" cy="385763"/>
            </a:xfrm>
            <a:custGeom>
              <a:avLst/>
              <a:gdLst>
                <a:gd name="T0" fmla="*/ 84 w 296"/>
                <a:gd name="T1" fmla="*/ 254 h 507"/>
                <a:gd name="T2" fmla="*/ 296 w 296"/>
                <a:gd name="T3" fmla="*/ 4 h 507"/>
                <a:gd name="T4" fmla="*/ 254 w 296"/>
                <a:gd name="T5" fmla="*/ 0 h 507"/>
                <a:gd name="T6" fmla="*/ 0 w 296"/>
                <a:gd name="T7" fmla="*/ 254 h 507"/>
                <a:gd name="T8" fmla="*/ 254 w 296"/>
                <a:gd name="T9" fmla="*/ 507 h 507"/>
                <a:gd name="T10" fmla="*/ 296 w 296"/>
                <a:gd name="T11" fmla="*/ 504 h 507"/>
                <a:gd name="T12" fmla="*/ 84 w 296"/>
                <a:gd name="T13" fmla="*/ 254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6" h="507">
                  <a:moveTo>
                    <a:pt x="84" y="254"/>
                  </a:moveTo>
                  <a:cubicBezTo>
                    <a:pt x="84" y="128"/>
                    <a:pt x="176" y="24"/>
                    <a:pt x="296" y="4"/>
                  </a:cubicBezTo>
                  <a:cubicBezTo>
                    <a:pt x="282" y="1"/>
                    <a:pt x="268" y="0"/>
                    <a:pt x="254" y="0"/>
                  </a:cubicBezTo>
                  <a:cubicBezTo>
                    <a:pt x="113" y="0"/>
                    <a:pt x="0" y="113"/>
                    <a:pt x="0" y="254"/>
                  </a:cubicBezTo>
                  <a:cubicBezTo>
                    <a:pt x="0" y="394"/>
                    <a:pt x="113" y="507"/>
                    <a:pt x="254" y="507"/>
                  </a:cubicBezTo>
                  <a:cubicBezTo>
                    <a:pt x="268" y="507"/>
                    <a:pt x="282" y="506"/>
                    <a:pt x="296" y="504"/>
                  </a:cubicBezTo>
                  <a:cubicBezTo>
                    <a:pt x="176" y="483"/>
                    <a:pt x="84" y="379"/>
                    <a:pt x="84" y="254"/>
                  </a:cubicBezTo>
                  <a:close/>
                </a:path>
              </a:pathLst>
            </a:custGeom>
            <a:solidFill>
              <a:srgbClr val="3A3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43947C62-82DC-4560-BDCC-158271DBE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2253" y="5055565"/>
              <a:ext cx="183923" cy="316653"/>
            </a:xfrm>
            <a:custGeom>
              <a:avLst/>
              <a:gdLst>
                <a:gd name="connsiteX0" fmla="*/ 138805 w 183923"/>
                <a:gd name="connsiteY0" fmla="*/ 225724 h 316653"/>
                <a:gd name="connsiteX1" fmla="*/ 183171 w 183923"/>
                <a:gd name="connsiteY1" fmla="*/ 277694 h 316653"/>
                <a:gd name="connsiteX2" fmla="*/ 183923 w 183923"/>
                <a:gd name="connsiteY2" fmla="*/ 282967 h 316653"/>
                <a:gd name="connsiteX3" fmla="*/ 156100 w 183923"/>
                <a:gd name="connsiteY3" fmla="*/ 315354 h 316653"/>
                <a:gd name="connsiteX4" fmla="*/ 142564 w 183923"/>
                <a:gd name="connsiteY4" fmla="*/ 304810 h 316653"/>
                <a:gd name="connsiteX5" fmla="*/ 122261 w 183923"/>
                <a:gd name="connsiteY5" fmla="*/ 275435 h 316653"/>
                <a:gd name="connsiteX6" fmla="*/ 138805 w 183923"/>
                <a:gd name="connsiteY6" fmla="*/ 225724 h 316653"/>
                <a:gd name="connsiteX7" fmla="*/ 37388 w 183923"/>
                <a:gd name="connsiteY7" fmla="*/ 167 h 316653"/>
                <a:gd name="connsiteX8" fmla="*/ 118125 w 183923"/>
                <a:gd name="connsiteY8" fmla="*/ 122368 h 316653"/>
                <a:gd name="connsiteX9" fmla="*/ 108169 w 183923"/>
                <a:gd name="connsiteY9" fmla="*/ 158000 h 316653"/>
                <a:gd name="connsiteX10" fmla="*/ 82131 w 183923"/>
                <a:gd name="connsiteY10" fmla="*/ 159516 h 316653"/>
                <a:gd name="connsiteX11" fmla="*/ 59922 w 183923"/>
                <a:gd name="connsiteY11" fmla="*/ 145870 h 316653"/>
                <a:gd name="connsiteX12" fmla="*/ 18567 w 183923"/>
                <a:gd name="connsiteY12" fmla="*/ 4102 h 316653"/>
                <a:gd name="connsiteX13" fmla="*/ 37388 w 183923"/>
                <a:gd name="connsiteY13" fmla="*/ 167 h 31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3923" h="316653">
                  <a:moveTo>
                    <a:pt x="138805" y="225724"/>
                  </a:moveTo>
                  <a:cubicBezTo>
                    <a:pt x="167380" y="219698"/>
                    <a:pt x="180915" y="255852"/>
                    <a:pt x="183171" y="277694"/>
                  </a:cubicBezTo>
                  <a:cubicBezTo>
                    <a:pt x="183923" y="279201"/>
                    <a:pt x="183923" y="281460"/>
                    <a:pt x="183923" y="282967"/>
                  </a:cubicBezTo>
                  <a:cubicBezTo>
                    <a:pt x="183923" y="295771"/>
                    <a:pt x="176403" y="322886"/>
                    <a:pt x="156100" y="315354"/>
                  </a:cubicBezTo>
                  <a:cubicBezTo>
                    <a:pt x="150836" y="313095"/>
                    <a:pt x="146324" y="309329"/>
                    <a:pt x="142564" y="304810"/>
                  </a:cubicBezTo>
                  <a:cubicBezTo>
                    <a:pt x="135045" y="295771"/>
                    <a:pt x="126773" y="285980"/>
                    <a:pt x="122261" y="275435"/>
                  </a:cubicBezTo>
                  <a:cubicBezTo>
                    <a:pt x="114741" y="258111"/>
                    <a:pt x="112485" y="230243"/>
                    <a:pt x="138805" y="225724"/>
                  </a:cubicBezTo>
                  <a:close/>
                  <a:moveTo>
                    <a:pt x="37388" y="167"/>
                  </a:moveTo>
                  <a:cubicBezTo>
                    <a:pt x="80180" y="4624"/>
                    <a:pt x="114104" y="97161"/>
                    <a:pt x="118125" y="122368"/>
                  </a:cubicBezTo>
                  <a:cubicBezTo>
                    <a:pt x="120422" y="135256"/>
                    <a:pt x="120422" y="151177"/>
                    <a:pt x="108169" y="158000"/>
                  </a:cubicBezTo>
                  <a:cubicBezTo>
                    <a:pt x="100511" y="162548"/>
                    <a:pt x="90555" y="162548"/>
                    <a:pt x="82131" y="159516"/>
                  </a:cubicBezTo>
                  <a:cubicBezTo>
                    <a:pt x="73707" y="157241"/>
                    <a:pt x="66048" y="151177"/>
                    <a:pt x="59922" y="145870"/>
                  </a:cubicBezTo>
                  <a:cubicBezTo>
                    <a:pt x="33884" y="122368"/>
                    <a:pt x="-31978" y="31394"/>
                    <a:pt x="18567" y="4102"/>
                  </a:cubicBezTo>
                  <a:cubicBezTo>
                    <a:pt x="24981" y="691"/>
                    <a:pt x="31275" y="-470"/>
                    <a:pt x="37388" y="167"/>
                  </a:cubicBezTo>
                  <a:close/>
                </a:path>
              </a:pathLst>
            </a:custGeom>
            <a:solidFill>
              <a:srgbClr val="FFE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01" name="Freeform 137">
              <a:extLst>
                <a:ext uri="{FF2B5EF4-FFF2-40B4-BE49-F238E27FC236}">
                  <a16:creationId xmlns:a16="http://schemas.microsoft.com/office/drawing/2014/main" id="{7D35D44D-2C8F-4AAB-AE5D-02DA32400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863" y="6646863"/>
              <a:ext cx="166688" cy="284163"/>
            </a:xfrm>
            <a:custGeom>
              <a:avLst/>
              <a:gdLst>
                <a:gd name="T0" fmla="*/ 110 w 220"/>
                <a:gd name="T1" fmla="*/ 372 h 372"/>
                <a:gd name="T2" fmla="*/ 110 w 220"/>
                <a:gd name="T3" fmla="*/ 372 h 372"/>
                <a:gd name="T4" fmla="*/ 0 w 220"/>
                <a:gd name="T5" fmla="*/ 262 h 372"/>
                <a:gd name="T6" fmla="*/ 0 w 220"/>
                <a:gd name="T7" fmla="*/ 110 h 372"/>
                <a:gd name="T8" fmla="*/ 110 w 220"/>
                <a:gd name="T9" fmla="*/ 0 h 372"/>
                <a:gd name="T10" fmla="*/ 220 w 220"/>
                <a:gd name="T11" fmla="*/ 110 h 372"/>
                <a:gd name="T12" fmla="*/ 220 w 220"/>
                <a:gd name="T13" fmla="*/ 262 h 372"/>
                <a:gd name="T14" fmla="*/ 110 w 220"/>
                <a:gd name="T15" fmla="*/ 372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0" h="372">
                  <a:moveTo>
                    <a:pt x="110" y="372"/>
                  </a:moveTo>
                  <a:lnTo>
                    <a:pt x="110" y="372"/>
                  </a:lnTo>
                  <a:cubicBezTo>
                    <a:pt x="49" y="372"/>
                    <a:pt x="0" y="322"/>
                    <a:pt x="0" y="262"/>
                  </a:cubicBezTo>
                  <a:lnTo>
                    <a:pt x="0" y="110"/>
                  </a:lnTo>
                  <a:cubicBezTo>
                    <a:pt x="0" y="49"/>
                    <a:pt x="49" y="0"/>
                    <a:pt x="110" y="0"/>
                  </a:cubicBezTo>
                  <a:cubicBezTo>
                    <a:pt x="170" y="0"/>
                    <a:pt x="220" y="49"/>
                    <a:pt x="220" y="110"/>
                  </a:cubicBezTo>
                  <a:lnTo>
                    <a:pt x="220" y="262"/>
                  </a:lnTo>
                  <a:cubicBezTo>
                    <a:pt x="220" y="322"/>
                    <a:pt x="170" y="372"/>
                    <a:pt x="110" y="372"/>
                  </a:cubicBezTo>
                  <a:close/>
                </a:path>
              </a:pathLst>
            </a:custGeom>
            <a:solidFill>
              <a:srgbClr val="FFA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02" name="Freeform 138">
              <a:extLst>
                <a:ext uri="{FF2B5EF4-FFF2-40B4-BE49-F238E27FC236}">
                  <a16:creationId xmlns:a16="http://schemas.microsoft.com/office/drawing/2014/main" id="{96EBFAC5-79D3-46BD-948F-854C9D183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863" y="6646863"/>
              <a:ext cx="125413" cy="284163"/>
            </a:xfrm>
            <a:custGeom>
              <a:avLst/>
              <a:gdLst>
                <a:gd name="T0" fmla="*/ 110 w 165"/>
                <a:gd name="T1" fmla="*/ 372 h 372"/>
                <a:gd name="T2" fmla="*/ 165 w 165"/>
                <a:gd name="T3" fmla="*/ 357 h 372"/>
                <a:gd name="T4" fmla="*/ 101 w 165"/>
                <a:gd name="T5" fmla="*/ 150 h 372"/>
                <a:gd name="T6" fmla="*/ 106 w 165"/>
                <a:gd name="T7" fmla="*/ 3 h 372"/>
                <a:gd name="T8" fmla="*/ 106 w 165"/>
                <a:gd name="T9" fmla="*/ 0 h 372"/>
                <a:gd name="T10" fmla="*/ 0 w 165"/>
                <a:gd name="T11" fmla="*/ 110 h 372"/>
                <a:gd name="T12" fmla="*/ 0 w 165"/>
                <a:gd name="T13" fmla="*/ 262 h 372"/>
                <a:gd name="T14" fmla="*/ 110 w 165"/>
                <a:gd name="T15" fmla="*/ 372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372">
                  <a:moveTo>
                    <a:pt x="110" y="372"/>
                  </a:moveTo>
                  <a:cubicBezTo>
                    <a:pt x="130" y="372"/>
                    <a:pt x="149" y="366"/>
                    <a:pt x="165" y="357"/>
                  </a:cubicBezTo>
                  <a:cubicBezTo>
                    <a:pt x="130" y="293"/>
                    <a:pt x="109" y="222"/>
                    <a:pt x="101" y="150"/>
                  </a:cubicBezTo>
                  <a:cubicBezTo>
                    <a:pt x="96" y="101"/>
                    <a:pt x="98" y="52"/>
                    <a:pt x="106" y="3"/>
                  </a:cubicBezTo>
                  <a:cubicBezTo>
                    <a:pt x="106" y="2"/>
                    <a:pt x="106" y="1"/>
                    <a:pt x="106" y="0"/>
                  </a:cubicBezTo>
                  <a:cubicBezTo>
                    <a:pt x="47" y="2"/>
                    <a:pt x="0" y="51"/>
                    <a:pt x="0" y="110"/>
                  </a:cubicBezTo>
                  <a:lnTo>
                    <a:pt x="0" y="262"/>
                  </a:lnTo>
                  <a:cubicBezTo>
                    <a:pt x="0" y="322"/>
                    <a:pt x="49" y="372"/>
                    <a:pt x="110" y="372"/>
                  </a:cubicBezTo>
                  <a:close/>
                </a:path>
              </a:pathLst>
            </a:custGeom>
            <a:solidFill>
              <a:srgbClr val="EA9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03" name="Rectangle 139">
              <a:extLst>
                <a:ext uri="{FF2B5EF4-FFF2-40B4-BE49-F238E27FC236}">
                  <a16:creationId xmlns:a16="http://schemas.microsoft.com/office/drawing/2014/main" id="{B5931433-1AB5-4D1B-A6C6-7677BD27E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5500688"/>
              <a:ext cx="5278438" cy="365125"/>
            </a:xfrm>
            <a:prstGeom prst="rect">
              <a:avLst/>
            </a:prstGeom>
            <a:solidFill>
              <a:srgbClr val="FFD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04" name="Freeform 140">
              <a:extLst>
                <a:ext uri="{FF2B5EF4-FFF2-40B4-BE49-F238E27FC236}">
                  <a16:creationId xmlns:a16="http://schemas.microsoft.com/office/drawing/2014/main" id="{DC835C49-B64D-46BC-BEEE-07A6DC1DF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663" y="5500688"/>
              <a:ext cx="5278438" cy="365125"/>
            </a:xfrm>
            <a:custGeom>
              <a:avLst/>
              <a:gdLst>
                <a:gd name="T0" fmla="*/ 6936 w 6936"/>
                <a:gd name="T1" fmla="*/ 129 h 481"/>
                <a:gd name="T2" fmla="*/ 6936 w 6936"/>
                <a:gd name="T3" fmla="*/ 0 h 481"/>
                <a:gd name="T4" fmla="*/ 0 w 6936"/>
                <a:gd name="T5" fmla="*/ 0 h 481"/>
                <a:gd name="T6" fmla="*/ 0 w 6936"/>
                <a:gd name="T7" fmla="*/ 481 h 481"/>
                <a:gd name="T8" fmla="*/ 86 w 6936"/>
                <a:gd name="T9" fmla="*/ 481 h 481"/>
                <a:gd name="T10" fmla="*/ 86 w 6936"/>
                <a:gd name="T11" fmla="*/ 129 h 481"/>
                <a:gd name="T12" fmla="*/ 6936 w 6936"/>
                <a:gd name="T13" fmla="*/ 129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36" h="481">
                  <a:moveTo>
                    <a:pt x="6936" y="129"/>
                  </a:moveTo>
                  <a:lnTo>
                    <a:pt x="6936" y="0"/>
                  </a:lnTo>
                  <a:lnTo>
                    <a:pt x="0" y="0"/>
                  </a:lnTo>
                  <a:lnTo>
                    <a:pt x="0" y="481"/>
                  </a:lnTo>
                  <a:lnTo>
                    <a:pt x="86" y="481"/>
                  </a:lnTo>
                  <a:lnTo>
                    <a:pt x="86" y="129"/>
                  </a:lnTo>
                  <a:lnTo>
                    <a:pt x="6936" y="129"/>
                  </a:lnTo>
                  <a:close/>
                </a:path>
              </a:pathLst>
            </a:custGeom>
            <a:solidFill>
              <a:srgbClr val="FFA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05" name="Rectangle 141">
              <a:extLst>
                <a:ext uri="{FF2B5EF4-FFF2-40B4-BE49-F238E27FC236}">
                  <a16:creationId xmlns:a16="http://schemas.microsoft.com/office/drawing/2014/main" id="{3D759A2E-830C-4EBF-9410-A0A736BDF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2588" y="5500688"/>
              <a:ext cx="1433513" cy="365125"/>
            </a:xfrm>
            <a:prstGeom prst="rect">
              <a:avLst/>
            </a:prstGeom>
            <a:solidFill>
              <a:srgbClr val="F9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06" name="Rectangle 142">
              <a:extLst>
                <a:ext uri="{FF2B5EF4-FFF2-40B4-BE49-F238E27FC236}">
                  <a16:creationId xmlns:a16="http://schemas.microsoft.com/office/drawing/2014/main" id="{1CDDC2D2-B71A-4693-9278-63F3AAFF2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2588" y="5500688"/>
              <a:ext cx="1433513" cy="38100"/>
            </a:xfrm>
            <a:prstGeom prst="rect">
              <a:avLst/>
            </a:prstGeom>
            <a:solidFill>
              <a:srgbClr val="F9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E8F8D76-4F8D-4CFD-81A4-E3FC387BC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3725" y="5576888"/>
              <a:ext cx="1093788" cy="200025"/>
            </a:xfrm>
            <a:custGeom>
              <a:avLst/>
              <a:gdLst>
                <a:gd name="connsiteX0" fmla="*/ 28183 w 1093788"/>
                <a:gd name="connsiteY0" fmla="*/ 144462 h 200025"/>
                <a:gd name="connsiteX1" fmla="*/ 1065605 w 1093788"/>
                <a:gd name="connsiteY1" fmla="*/ 144462 h 200025"/>
                <a:gd name="connsiteX2" fmla="*/ 1093788 w 1093788"/>
                <a:gd name="connsiteY2" fmla="*/ 172614 h 200025"/>
                <a:gd name="connsiteX3" fmla="*/ 1065605 w 1093788"/>
                <a:gd name="connsiteY3" fmla="*/ 200025 h 200025"/>
                <a:gd name="connsiteX4" fmla="*/ 28183 w 1093788"/>
                <a:gd name="connsiteY4" fmla="*/ 200025 h 200025"/>
                <a:gd name="connsiteX5" fmla="*/ 0 w 1093788"/>
                <a:gd name="connsiteY5" fmla="*/ 172614 h 200025"/>
                <a:gd name="connsiteX6" fmla="*/ 28183 w 1093788"/>
                <a:gd name="connsiteY6" fmla="*/ 144462 h 200025"/>
                <a:gd name="connsiteX7" fmla="*/ 28183 w 1093788"/>
                <a:gd name="connsiteY7" fmla="*/ 0 h 200025"/>
                <a:gd name="connsiteX8" fmla="*/ 1065605 w 1093788"/>
                <a:gd name="connsiteY8" fmla="*/ 0 h 200025"/>
                <a:gd name="connsiteX9" fmla="*/ 1093788 w 1093788"/>
                <a:gd name="connsiteY9" fmla="*/ 28575 h 200025"/>
                <a:gd name="connsiteX10" fmla="*/ 1065605 w 1093788"/>
                <a:gd name="connsiteY10" fmla="*/ 57150 h 200025"/>
                <a:gd name="connsiteX11" fmla="*/ 28183 w 1093788"/>
                <a:gd name="connsiteY11" fmla="*/ 57150 h 200025"/>
                <a:gd name="connsiteX12" fmla="*/ 0 w 1093788"/>
                <a:gd name="connsiteY12" fmla="*/ 28575 h 200025"/>
                <a:gd name="connsiteX13" fmla="*/ 28183 w 1093788"/>
                <a:gd name="connsiteY13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3788" h="200025">
                  <a:moveTo>
                    <a:pt x="28183" y="144462"/>
                  </a:moveTo>
                  <a:lnTo>
                    <a:pt x="1065605" y="144462"/>
                  </a:lnTo>
                  <a:cubicBezTo>
                    <a:pt x="1080839" y="144462"/>
                    <a:pt x="1093788" y="157057"/>
                    <a:pt x="1093788" y="172614"/>
                  </a:cubicBezTo>
                  <a:cubicBezTo>
                    <a:pt x="1093788" y="187431"/>
                    <a:pt x="1080839" y="200025"/>
                    <a:pt x="1065605" y="200025"/>
                  </a:cubicBezTo>
                  <a:lnTo>
                    <a:pt x="28183" y="200025"/>
                  </a:lnTo>
                  <a:cubicBezTo>
                    <a:pt x="12187" y="200025"/>
                    <a:pt x="0" y="187431"/>
                    <a:pt x="0" y="172614"/>
                  </a:cubicBezTo>
                  <a:cubicBezTo>
                    <a:pt x="0" y="157057"/>
                    <a:pt x="12187" y="144462"/>
                    <a:pt x="28183" y="144462"/>
                  </a:cubicBezTo>
                  <a:close/>
                  <a:moveTo>
                    <a:pt x="28183" y="0"/>
                  </a:moveTo>
                  <a:lnTo>
                    <a:pt x="1065605" y="0"/>
                  </a:lnTo>
                  <a:cubicBezTo>
                    <a:pt x="1080839" y="0"/>
                    <a:pt x="1093788" y="12783"/>
                    <a:pt x="1093788" y="28575"/>
                  </a:cubicBezTo>
                  <a:cubicBezTo>
                    <a:pt x="1093788" y="44366"/>
                    <a:pt x="1080839" y="57150"/>
                    <a:pt x="1065605" y="57150"/>
                  </a:cubicBezTo>
                  <a:lnTo>
                    <a:pt x="28183" y="57150"/>
                  </a:lnTo>
                  <a:cubicBezTo>
                    <a:pt x="12187" y="57150"/>
                    <a:pt x="0" y="44366"/>
                    <a:pt x="0" y="28575"/>
                  </a:cubicBezTo>
                  <a:cubicBezTo>
                    <a:pt x="0" y="12783"/>
                    <a:pt x="12187" y="0"/>
                    <a:pt x="28183" y="0"/>
                  </a:cubicBezTo>
                  <a:close/>
                </a:path>
              </a:pathLst>
            </a:custGeom>
            <a:solidFill>
              <a:srgbClr val="FFD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08" name="Freeform 145">
              <a:extLst>
                <a:ext uri="{FF2B5EF4-FFF2-40B4-BE49-F238E27FC236}">
                  <a16:creationId xmlns:a16="http://schemas.microsoft.com/office/drawing/2014/main" id="{51F9B496-4007-48C1-BDA2-3251E6E02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8925" y="5481638"/>
              <a:ext cx="5402263" cy="36513"/>
            </a:xfrm>
            <a:custGeom>
              <a:avLst/>
              <a:gdLst>
                <a:gd name="T0" fmla="*/ 7076 w 7099"/>
                <a:gd name="T1" fmla="*/ 46 h 46"/>
                <a:gd name="T2" fmla="*/ 23 w 7099"/>
                <a:gd name="T3" fmla="*/ 46 h 46"/>
                <a:gd name="T4" fmla="*/ 0 w 7099"/>
                <a:gd name="T5" fmla="*/ 23 h 46"/>
                <a:gd name="T6" fmla="*/ 23 w 7099"/>
                <a:gd name="T7" fmla="*/ 0 h 46"/>
                <a:gd name="T8" fmla="*/ 7076 w 7099"/>
                <a:gd name="T9" fmla="*/ 0 h 46"/>
                <a:gd name="T10" fmla="*/ 7099 w 7099"/>
                <a:gd name="T11" fmla="*/ 23 h 46"/>
                <a:gd name="T12" fmla="*/ 7076 w 7099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99" h="46">
                  <a:moveTo>
                    <a:pt x="7076" y="46"/>
                  </a:moveTo>
                  <a:lnTo>
                    <a:pt x="23" y="46"/>
                  </a:lnTo>
                  <a:cubicBezTo>
                    <a:pt x="10" y="46"/>
                    <a:pt x="0" y="36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lnTo>
                    <a:pt x="7076" y="0"/>
                  </a:lnTo>
                  <a:cubicBezTo>
                    <a:pt x="7088" y="0"/>
                    <a:pt x="7099" y="10"/>
                    <a:pt x="7099" y="23"/>
                  </a:cubicBezTo>
                  <a:cubicBezTo>
                    <a:pt x="7099" y="36"/>
                    <a:pt x="7088" y="46"/>
                    <a:pt x="7076" y="46"/>
                  </a:cubicBezTo>
                  <a:close/>
                </a:path>
              </a:pathLst>
            </a:custGeom>
            <a:solidFill>
              <a:srgbClr val="3A3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13EE1D27-E18C-4E92-BD94-9FC5E468E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6699" y="7863256"/>
              <a:ext cx="3990976" cy="2663457"/>
            </a:xfrm>
            <a:custGeom>
              <a:avLst/>
              <a:gdLst>
                <a:gd name="connsiteX0" fmla="*/ 3565660 w 3990976"/>
                <a:gd name="connsiteY0" fmla="*/ 941019 h 2663457"/>
                <a:gd name="connsiteX1" fmla="*/ 3990976 w 3990976"/>
                <a:gd name="connsiteY1" fmla="*/ 2663457 h 2663457"/>
                <a:gd name="connsiteX2" fmla="*/ 3089276 w 3990976"/>
                <a:gd name="connsiteY2" fmla="*/ 2663457 h 2663457"/>
                <a:gd name="connsiteX3" fmla="*/ 3565660 w 3990976"/>
                <a:gd name="connsiteY3" fmla="*/ 941019 h 2663457"/>
                <a:gd name="connsiteX4" fmla="*/ 2522538 w 3990976"/>
                <a:gd name="connsiteY4" fmla="*/ 345707 h 2663457"/>
                <a:gd name="connsiteX5" fmla="*/ 2470040 w 3990976"/>
                <a:gd name="connsiteY5" fmla="*/ 369272 h 2663457"/>
                <a:gd name="connsiteX6" fmla="*/ 2274409 w 3990976"/>
                <a:gd name="connsiteY6" fmla="*/ 486158 h 2663457"/>
                <a:gd name="connsiteX7" fmla="*/ 2221015 w 3990976"/>
                <a:gd name="connsiteY7" fmla="*/ 535321 h 2663457"/>
                <a:gd name="connsiteX8" fmla="*/ 2195184 w 3990976"/>
                <a:gd name="connsiteY8" fmla="*/ 525176 h 2663457"/>
                <a:gd name="connsiteX9" fmla="*/ 2114008 w 3990976"/>
                <a:gd name="connsiteY9" fmla="*/ 480795 h 2663457"/>
                <a:gd name="connsiteX10" fmla="*/ 2205197 w 3990976"/>
                <a:gd name="connsiteY10" fmla="*/ 419098 h 2663457"/>
                <a:gd name="connsiteX11" fmla="*/ 2314068 w 3990976"/>
                <a:gd name="connsiteY11" fmla="*/ 379914 h 2663457"/>
                <a:gd name="connsiteX12" fmla="*/ 514052 w 3990976"/>
                <a:gd name="connsiteY12" fmla="*/ 1310 h 2663457"/>
                <a:gd name="connsiteX13" fmla="*/ 527370 w 3990976"/>
                <a:gd name="connsiteY13" fmla="*/ 13203 h 2663457"/>
                <a:gd name="connsiteX14" fmla="*/ 1039539 w 3990976"/>
                <a:gd name="connsiteY14" fmla="*/ 897666 h 2663457"/>
                <a:gd name="connsiteX15" fmla="*/ 2082904 w 3990976"/>
                <a:gd name="connsiteY15" fmla="*/ 1737983 h 2663457"/>
                <a:gd name="connsiteX16" fmla="*/ 2798268 w 3990976"/>
                <a:gd name="connsiteY16" fmla="*/ 1795070 h 2663457"/>
                <a:gd name="connsiteX17" fmla="*/ 3254882 w 3990976"/>
                <a:gd name="connsiteY17" fmla="*/ 1323153 h 2663457"/>
                <a:gd name="connsiteX18" fmla="*/ 3283801 w 3990976"/>
                <a:gd name="connsiteY18" fmla="*/ 1307169 h 2663457"/>
                <a:gd name="connsiteX19" fmla="*/ 3300544 w 3990976"/>
                <a:gd name="connsiteY19" fmla="*/ 1336093 h 2663457"/>
                <a:gd name="connsiteX20" fmla="*/ 2813488 w 3990976"/>
                <a:gd name="connsiteY20" fmla="*/ 1839217 h 2663457"/>
                <a:gd name="connsiteX21" fmla="*/ 2538758 w 3990976"/>
                <a:gd name="connsiteY21" fmla="*/ 1884886 h 2663457"/>
                <a:gd name="connsiteX22" fmla="*/ 2066162 w 3990976"/>
                <a:gd name="connsiteY22" fmla="*/ 1782130 h 2663457"/>
                <a:gd name="connsiteX23" fmla="*/ 1921561 w 3990976"/>
                <a:gd name="connsiteY23" fmla="*/ 1719174 h 2663457"/>
                <a:gd name="connsiteX24" fmla="*/ 1805191 w 3990976"/>
                <a:gd name="connsiteY24" fmla="*/ 1656863 h 2663457"/>
                <a:gd name="connsiteX25" fmla="*/ 1790007 w 3990976"/>
                <a:gd name="connsiteY25" fmla="*/ 1859503 h 2663457"/>
                <a:gd name="connsiteX26" fmla="*/ 1779058 w 3990976"/>
                <a:gd name="connsiteY26" fmla="*/ 2052834 h 2663457"/>
                <a:gd name="connsiteX27" fmla="*/ 1774456 w 3990976"/>
                <a:gd name="connsiteY27" fmla="*/ 2160220 h 2663457"/>
                <a:gd name="connsiteX28" fmla="*/ 0 w 3990976"/>
                <a:gd name="connsiteY28" fmla="*/ 2160220 h 2663457"/>
                <a:gd name="connsiteX29" fmla="*/ 1087730 w 3990976"/>
                <a:gd name="connsiteY29" fmla="*/ 1428450 h 2663457"/>
                <a:gd name="connsiteX30" fmla="*/ 1281640 w 3990976"/>
                <a:gd name="connsiteY30" fmla="*/ 1248231 h 2663457"/>
                <a:gd name="connsiteX31" fmla="*/ 1247251 w 3990976"/>
                <a:gd name="connsiteY31" fmla="*/ 1214403 h 2663457"/>
                <a:gd name="connsiteX32" fmla="*/ 1002249 w 3990976"/>
                <a:gd name="connsiteY32" fmla="*/ 925829 h 2663457"/>
                <a:gd name="connsiteX33" fmla="*/ 485513 w 3990976"/>
                <a:gd name="connsiteY33" fmla="*/ 33754 h 2663457"/>
                <a:gd name="connsiteX34" fmla="*/ 496168 w 3990976"/>
                <a:gd name="connsiteY34" fmla="*/ 2547 h 2663457"/>
                <a:gd name="connsiteX35" fmla="*/ 514052 w 3990976"/>
                <a:gd name="connsiteY35" fmla="*/ 1310 h 266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990976" h="2663457">
                  <a:moveTo>
                    <a:pt x="3565660" y="941019"/>
                  </a:moveTo>
                  <a:cubicBezTo>
                    <a:pt x="3676944" y="1352973"/>
                    <a:pt x="3827862" y="1943871"/>
                    <a:pt x="3990976" y="2663457"/>
                  </a:cubicBezTo>
                  <a:lnTo>
                    <a:pt x="3089276" y="2663457"/>
                  </a:lnTo>
                  <a:cubicBezTo>
                    <a:pt x="3714292" y="2477659"/>
                    <a:pt x="3630448" y="1397138"/>
                    <a:pt x="3565660" y="941019"/>
                  </a:cubicBezTo>
                  <a:close/>
                  <a:moveTo>
                    <a:pt x="2522538" y="345707"/>
                  </a:moveTo>
                  <a:cubicBezTo>
                    <a:pt x="2507321" y="354069"/>
                    <a:pt x="2490583" y="361671"/>
                    <a:pt x="2470040" y="369272"/>
                  </a:cubicBezTo>
                  <a:cubicBezTo>
                    <a:pt x="2400043" y="395688"/>
                    <a:pt x="2334563" y="436831"/>
                    <a:pt x="2274409" y="486158"/>
                  </a:cubicBezTo>
                  <a:lnTo>
                    <a:pt x="2221015" y="535321"/>
                  </a:lnTo>
                  <a:lnTo>
                    <a:pt x="2195184" y="525176"/>
                  </a:lnTo>
                  <a:lnTo>
                    <a:pt x="2114008" y="480795"/>
                  </a:lnTo>
                  <a:lnTo>
                    <a:pt x="2205197" y="419098"/>
                  </a:lnTo>
                  <a:cubicBezTo>
                    <a:pt x="2239315" y="401721"/>
                    <a:pt x="2275836" y="388466"/>
                    <a:pt x="2314068" y="379914"/>
                  </a:cubicBezTo>
                  <a:close/>
                  <a:moveTo>
                    <a:pt x="514052" y="1310"/>
                  </a:moveTo>
                  <a:cubicBezTo>
                    <a:pt x="519759" y="3308"/>
                    <a:pt x="524706" y="7494"/>
                    <a:pt x="527370" y="13203"/>
                  </a:cubicBezTo>
                  <a:cubicBezTo>
                    <a:pt x="687185" y="338217"/>
                    <a:pt x="835585" y="628978"/>
                    <a:pt x="1039539" y="897666"/>
                  </a:cubicBezTo>
                  <a:cubicBezTo>
                    <a:pt x="1350798" y="1307930"/>
                    <a:pt x="1701631" y="1590319"/>
                    <a:pt x="2082904" y="1737983"/>
                  </a:cubicBezTo>
                  <a:cubicBezTo>
                    <a:pt x="2276966" y="1812577"/>
                    <a:pt x="2533431" y="1887170"/>
                    <a:pt x="2798268" y="1795070"/>
                  </a:cubicBezTo>
                  <a:cubicBezTo>
                    <a:pt x="3023531" y="1715910"/>
                    <a:pt x="3194762" y="1539321"/>
                    <a:pt x="3254882" y="1323153"/>
                  </a:cubicBezTo>
                  <a:cubicBezTo>
                    <a:pt x="3258688" y="1310974"/>
                    <a:pt x="3271625" y="1303363"/>
                    <a:pt x="3283801" y="1307169"/>
                  </a:cubicBezTo>
                  <a:cubicBezTo>
                    <a:pt x="3296739" y="1310213"/>
                    <a:pt x="3303588" y="1323153"/>
                    <a:pt x="3300544" y="1336093"/>
                  </a:cubicBezTo>
                  <a:cubicBezTo>
                    <a:pt x="3235857" y="1566723"/>
                    <a:pt x="3053972" y="1754729"/>
                    <a:pt x="2813488" y="1839217"/>
                  </a:cubicBezTo>
                  <a:cubicBezTo>
                    <a:pt x="2719882" y="1871947"/>
                    <a:pt x="2627798" y="1884886"/>
                    <a:pt x="2538758" y="1884886"/>
                  </a:cubicBezTo>
                  <a:cubicBezTo>
                    <a:pt x="2362961" y="1884886"/>
                    <a:pt x="2200102" y="1833889"/>
                    <a:pt x="2066162" y="1782130"/>
                  </a:cubicBezTo>
                  <a:cubicBezTo>
                    <a:pt x="2017456" y="1763291"/>
                    <a:pt x="1969250" y="1742300"/>
                    <a:pt x="1921561" y="1719174"/>
                  </a:cubicBezTo>
                  <a:lnTo>
                    <a:pt x="1805191" y="1656863"/>
                  </a:lnTo>
                  <a:lnTo>
                    <a:pt x="1790007" y="1859503"/>
                  </a:lnTo>
                  <a:cubicBezTo>
                    <a:pt x="1785680" y="1925971"/>
                    <a:pt x="1782070" y="1990752"/>
                    <a:pt x="1779058" y="2052834"/>
                  </a:cubicBezTo>
                  <a:lnTo>
                    <a:pt x="1774456" y="2160220"/>
                  </a:lnTo>
                  <a:lnTo>
                    <a:pt x="0" y="2160220"/>
                  </a:lnTo>
                  <a:cubicBezTo>
                    <a:pt x="0" y="2160220"/>
                    <a:pt x="595499" y="1852486"/>
                    <a:pt x="1087730" y="1428450"/>
                  </a:cubicBezTo>
                  <a:lnTo>
                    <a:pt x="1281640" y="1248231"/>
                  </a:lnTo>
                  <a:lnTo>
                    <a:pt x="1247251" y="1214403"/>
                  </a:lnTo>
                  <a:cubicBezTo>
                    <a:pt x="1163111" y="1126346"/>
                    <a:pt x="1081396" y="1030108"/>
                    <a:pt x="1002249" y="925829"/>
                  </a:cubicBezTo>
                  <a:cubicBezTo>
                    <a:pt x="795250" y="654096"/>
                    <a:pt x="646089" y="361051"/>
                    <a:pt x="485513" y="33754"/>
                  </a:cubicBezTo>
                  <a:cubicBezTo>
                    <a:pt x="479425" y="22337"/>
                    <a:pt x="483991" y="7875"/>
                    <a:pt x="496168" y="2547"/>
                  </a:cubicBezTo>
                  <a:cubicBezTo>
                    <a:pt x="501876" y="-498"/>
                    <a:pt x="508344" y="-688"/>
                    <a:pt x="514052" y="1310"/>
                  </a:cubicBezTo>
                  <a:close/>
                </a:path>
              </a:pathLst>
            </a:custGeom>
            <a:solidFill>
              <a:srgbClr val="EA9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0" name="Freeform 150">
              <a:extLst>
                <a:ext uri="{FF2B5EF4-FFF2-40B4-BE49-F238E27FC236}">
                  <a16:creationId xmlns:a16="http://schemas.microsoft.com/office/drawing/2014/main" id="{8925FCF8-07A8-4003-9061-2241E2B97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0" y="8743950"/>
              <a:ext cx="3371850" cy="1235075"/>
            </a:xfrm>
            <a:custGeom>
              <a:avLst/>
              <a:gdLst>
                <a:gd name="T0" fmla="*/ 3530 w 4430"/>
                <a:gd name="T1" fmla="*/ 1396 h 1624"/>
                <a:gd name="T2" fmla="*/ 2996 w 4430"/>
                <a:gd name="T3" fmla="*/ 64 h 1624"/>
                <a:gd name="T4" fmla="*/ 2901 w 4430"/>
                <a:gd name="T5" fmla="*/ 0 h 1624"/>
                <a:gd name="T6" fmla="*/ 73 w 4430"/>
                <a:gd name="T7" fmla="*/ 0 h 1624"/>
                <a:gd name="T8" fmla="*/ 16 w 4430"/>
                <a:gd name="T9" fmla="*/ 84 h 1624"/>
                <a:gd name="T10" fmla="*/ 627 w 4430"/>
                <a:gd name="T11" fmla="*/ 1605 h 1624"/>
                <a:gd name="T12" fmla="*/ 650 w 4430"/>
                <a:gd name="T13" fmla="*/ 1620 h 1624"/>
                <a:gd name="T14" fmla="*/ 4405 w 4430"/>
                <a:gd name="T15" fmla="*/ 1624 h 1624"/>
                <a:gd name="T16" fmla="*/ 4430 w 4430"/>
                <a:gd name="T17" fmla="*/ 1599 h 1624"/>
                <a:gd name="T18" fmla="*/ 4430 w 4430"/>
                <a:gd name="T19" fmla="*/ 1512 h 1624"/>
                <a:gd name="T20" fmla="*/ 4330 w 4430"/>
                <a:gd name="T21" fmla="*/ 1412 h 1624"/>
                <a:gd name="T22" fmla="*/ 3553 w 4430"/>
                <a:gd name="T23" fmla="*/ 1412 h 1624"/>
                <a:gd name="T24" fmla="*/ 3530 w 4430"/>
                <a:gd name="T25" fmla="*/ 1396 h 1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30" h="1624">
                  <a:moveTo>
                    <a:pt x="3530" y="1396"/>
                  </a:moveTo>
                  <a:lnTo>
                    <a:pt x="2996" y="64"/>
                  </a:lnTo>
                  <a:cubicBezTo>
                    <a:pt x="2980" y="25"/>
                    <a:pt x="2943" y="0"/>
                    <a:pt x="2901" y="0"/>
                  </a:cubicBezTo>
                  <a:lnTo>
                    <a:pt x="73" y="0"/>
                  </a:lnTo>
                  <a:cubicBezTo>
                    <a:pt x="30" y="0"/>
                    <a:pt x="0" y="43"/>
                    <a:pt x="16" y="84"/>
                  </a:cubicBezTo>
                  <a:lnTo>
                    <a:pt x="627" y="1605"/>
                  </a:lnTo>
                  <a:cubicBezTo>
                    <a:pt x="631" y="1614"/>
                    <a:pt x="640" y="1620"/>
                    <a:pt x="650" y="1620"/>
                  </a:cubicBezTo>
                  <a:lnTo>
                    <a:pt x="4405" y="1624"/>
                  </a:lnTo>
                  <a:cubicBezTo>
                    <a:pt x="4419" y="1624"/>
                    <a:pt x="4430" y="1613"/>
                    <a:pt x="4430" y="1599"/>
                  </a:cubicBezTo>
                  <a:lnTo>
                    <a:pt x="4430" y="1512"/>
                  </a:lnTo>
                  <a:cubicBezTo>
                    <a:pt x="4430" y="1456"/>
                    <a:pt x="4385" y="1412"/>
                    <a:pt x="4330" y="1412"/>
                  </a:cubicBezTo>
                  <a:lnTo>
                    <a:pt x="3553" y="1412"/>
                  </a:lnTo>
                  <a:cubicBezTo>
                    <a:pt x="3543" y="1412"/>
                    <a:pt x="3534" y="1406"/>
                    <a:pt x="3530" y="1396"/>
                  </a:cubicBezTo>
                  <a:close/>
                </a:path>
              </a:pathLst>
            </a:custGeom>
            <a:solidFill>
              <a:srgbClr val="3A3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1" name="Oval 151">
              <a:extLst>
                <a:ext uri="{FF2B5EF4-FFF2-40B4-BE49-F238E27FC236}">
                  <a16:creationId xmlns:a16="http://schemas.microsoft.com/office/drawing/2014/main" id="{DF79E91E-BE95-4858-9619-9DFBB1E89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78863" y="9251950"/>
              <a:ext cx="241300" cy="241300"/>
            </a:xfrm>
            <a:prstGeom prst="ellipse">
              <a:avLst/>
            </a:prstGeom>
            <a:solidFill>
              <a:srgbClr val="FFE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606C2832-F676-4028-AC68-A62272ABD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9045" y="7187427"/>
              <a:ext cx="821830" cy="1259661"/>
            </a:xfrm>
            <a:custGeom>
              <a:avLst/>
              <a:gdLst>
                <a:gd name="connsiteX0" fmla="*/ 466114 w 821830"/>
                <a:gd name="connsiteY0" fmla="*/ 1385 h 1259661"/>
                <a:gd name="connsiteX1" fmla="*/ 718023 w 821830"/>
                <a:gd name="connsiteY1" fmla="*/ 740346 h 1259661"/>
                <a:gd name="connsiteX2" fmla="*/ 711978 w 821830"/>
                <a:gd name="connsiteY2" fmla="*/ 747619 h 1259661"/>
                <a:gd name="connsiteX3" fmla="*/ 821830 w 821830"/>
                <a:gd name="connsiteY3" fmla="*/ 996039 h 1259661"/>
                <a:gd name="connsiteX4" fmla="*/ 405787 w 821830"/>
                <a:gd name="connsiteY4" fmla="*/ 1259661 h 1259661"/>
                <a:gd name="connsiteX5" fmla="*/ 252899 w 821830"/>
                <a:gd name="connsiteY5" fmla="*/ 982726 h 1259661"/>
                <a:gd name="connsiteX6" fmla="*/ 222407 w 821830"/>
                <a:gd name="connsiteY6" fmla="*/ 979780 h 1259661"/>
                <a:gd name="connsiteX7" fmla="*/ 9734 w 821830"/>
                <a:gd name="connsiteY7" fmla="*/ 655872 h 1259661"/>
                <a:gd name="connsiteX8" fmla="*/ 320895 w 821830"/>
                <a:gd name="connsiteY8" fmla="*/ 18892 h 1259661"/>
                <a:gd name="connsiteX9" fmla="*/ 466114 w 821830"/>
                <a:gd name="connsiteY9" fmla="*/ 1385 h 125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1830" h="1259661">
                  <a:moveTo>
                    <a:pt x="466114" y="1385"/>
                  </a:moveTo>
                  <a:cubicBezTo>
                    <a:pt x="774190" y="30664"/>
                    <a:pt x="865805" y="516604"/>
                    <a:pt x="718023" y="740346"/>
                  </a:cubicBezTo>
                  <a:lnTo>
                    <a:pt x="711978" y="747619"/>
                  </a:lnTo>
                  <a:lnTo>
                    <a:pt x="821830" y="996039"/>
                  </a:lnTo>
                  <a:cubicBezTo>
                    <a:pt x="821830" y="996039"/>
                    <a:pt x="752616" y="1236042"/>
                    <a:pt x="405787" y="1259661"/>
                  </a:cubicBezTo>
                  <a:lnTo>
                    <a:pt x="252899" y="982726"/>
                  </a:lnTo>
                  <a:lnTo>
                    <a:pt x="222407" y="979780"/>
                  </a:lnTo>
                  <a:cubicBezTo>
                    <a:pt x="120892" y="948785"/>
                    <a:pt x="37978" y="851932"/>
                    <a:pt x="9734" y="655872"/>
                  </a:cubicBezTo>
                  <a:cubicBezTo>
                    <a:pt x="-65583" y="133046"/>
                    <a:pt x="320895" y="18892"/>
                    <a:pt x="320895" y="18892"/>
                  </a:cubicBezTo>
                  <a:cubicBezTo>
                    <a:pt x="373674" y="2339"/>
                    <a:pt x="422103" y="-2798"/>
                    <a:pt x="466114" y="1385"/>
                  </a:cubicBezTo>
                  <a:close/>
                </a:path>
              </a:pathLst>
            </a:custGeom>
            <a:solidFill>
              <a:srgbClr val="71D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B76A32D-A9C7-4F1F-8845-0BC1560AA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3112" y="7934943"/>
              <a:ext cx="515064" cy="279282"/>
            </a:xfrm>
            <a:custGeom>
              <a:avLst/>
              <a:gdLst>
                <a:gd name="connsiteX0" fmla="*/ 417997 w 515064"/>
                <a:gd name="connsiteY0" fmla="*/ 0 h 279282"/>
                <a:gd name="connsiteX1" fmla="*/ 515064 w 515064"/>
                <a:gd name="connsiteY1" fmla="*/ 220189 h 279282"/>
                <a:gd name="connsiteX2" fmla="*/ 4479 w 515064"/>
                <a:gd name="connsiteY2" fmla="*/ 243776 h 279282"/>
                <a:gd name="connsiteX3" fmla="*/ 0 w 515064"/>
                <a:gd name="connsiteY3" fmla="*/ 242469 h 279282"/>
                <a:gd name="connsiteX4" fmla="*/ 34722 w 515064"/>
                <a:gd name="connsiteY4" fmla="*/ 242543 h 279282"/>
                <a:gd name="connsiteX5" fmla="*/ 348121 w 515064"/>
                <a:gd name="connsiteY5" fmla="*/ 84060 h 279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064" h="279282">
                  <a:moveTo>
                    <a:pt x="417997" y="0"/>
                  </a:moveTo>
                  <a:lnTo>
                    <a:pt x="515064" y="220189"/>
                  </a:lnTo>
                  <a:cubicBezTo>
                    <a:pt x="347951" y="311741"/>
                    <a:pt x="133069" y="278161"/>
                    <a:pt x="4479" y="243776"/>
                  </a:cubicBezTo>
                  <a:lnTo>
                    <a:pt x="0" y="242469"/>
                  </a:lnTo>
                  <a:lnTo>
                    <a:pt x="34722" y="242543"/>
                  </a:lnTo>
                  <a:cubicBezTo>
                    <a:pt x="144631" y="233339"/>
                    <a:pt x="261120" y="169395"/>
                    <a:pt x="348121" y="84060"/>
                  </a:cubicBezTo>
                  <a:close/>
                </a:path>
              </a:pathLst>
            </a:custGeom>
            <a:solidFill>
              <a:srgbClr val="3FB7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C54CB3F9-8E2C-4BD1-8C20-B6F8C34D2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93488" y="7583488"/>
              <a:ext cx="325437" cy="130175"/>
            </a:xfrm>
            <a:custGeom>
              <a:avLst/>
              <a:gdLst>
                <a:gd name="connsiteX0" fmla="*/ 300037 w 325437"/>
                <a:gd name="connsiteY0" fmla="*/ 77787 h 130175"/>
                <a:gd name="connsiteX1" fmla="*/ 325437 w 325437"/>
                <a:gd name="connsiteY1" fmla="*/ 103981 h 130175"/>
                <a:gd name="connsiteX2" fmla="*/ 300037 w 325437"/>
                <a:gd name="connsiteY2" fmla="*/ 130175 h 130175"/>
                <a:gd name="connsiteX3" fmla="*/ 274637 w 325437"/>
                <a:gd name="connsiteY3" fmla="*/ 103981 h 130175"/>
                <a:gd name="connsiteX4" fmla="*/ 300037 w 325437"/>
                <a:gd name="connsiteY4" fmla="*/ 77787 h 130175"/>
                <a:gd name="connsiteX5" fmla="*/ 25400 w 325437"/>
                <a:gd name="connsiteY5" fmla="*/ 0 h 130175"/>
                <a:gd name="connsiteX6" fmla="*/ 50800 w 325437"/>
                <a:gd name="connsiteY6" fmla="*/ 26194 h 130175"/>
                <a:gd name="connsiteX7" fmla="*/ 25400 w 325437"/>
                <a:gd name="connsiteY7" fmla="*/ 52388 h 130175"/>
                <a:gd name="connsiteX8" fmla="*/ 0 w 325437"/>
                <a:gd name="connsiteY8" fmla="*/ 26194 h 130175"/>
                <a:gd name="connsiteX9" fmla="*/ 25400 w 325437"/>
                <a:gd name="connsiteY9" fmla="*/ 0 h 13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437" h="130175">
                  <a:moveTo>
                    <a:pt x="300037" y="77787"/>
                  </a:moveTo>
                  <a:cubicBezTo>
                    <a:pt x="314065" y="77787"/>
                    <a:pt x="325437" y="89514"/>
                    <a:pt x="325437" y="103981"/>
                  </a:cubicBezTo>
                  <a:cubicBezTo>
                    <a:pt x="325437" y="118448"/>
                    <a:pt x="314065" y="130175"/>
                    <a:pt x="300037" y="130175"/>
                  </a:cubicBezTo>
                  <a:cubicBezTo>
                    <a:pt x="286009" y="130175"/>
                    <a:pt x="274637" y="118448"/>
                    <a:pt x="274637" y="103981"/>
                  </a:cubicBezTo>
                  <a:cubicBezTo>
                    <a:pt x="274637" y="89514"/>
                    <a:pt x="286009" y="77787"/>
                    <a:pt x="300037" y="77787"/>
                  </a:cubicBezTo>
                  <a:close/>
                  <a:moveTo>
                    <a:pt x="25400" y="0"/>
                  </a:moveTo>
                  <a:cubicBezTo>
                    <a:pt x="39428" y="0"/>
                    <a:pt x="50800" y="11727"/>
                    <a:pt x="50800" y="26194"/>
                  </a:cubicBezTo>
                  <a:cubicBezTo>
                    <a:pt x="50800" y="40661"/>
                    <a:pt x="39428" y="52388"/>
                    <a:pt x="25400" y="52388"/>
                  </a:cubicBezTo>
                  <a:cubicBezTo>
                    <a:pt x="11372" y="52388"/>
                    <a:pt x="0" y="40661"/>
                    <a:pt x="0" y="26194"/>
                  </a:cubicBezTo>
                  <a:cubicBezTo>
                    <a:pt x="0" y="11727"/>
                    <a:pt x="11372" y="0"/>
                    <a:pt x="25400" y="0"/>
                  </a:cubicBezTo>
                  <a:close/>
                </a:path>
              </a:pathLst>
            </a:custGeom>
            <a:solidFill>
              <a:srgbClr val="3A3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5" name="Freeform 157">
              <a:extLst>
                <a:ext uri="{FF2B5EF4-FFF2-40B4-BE49-F238E27FC236}">
                  <a16:creationId xmlns:a16="http://schemas.microsoft.com/office/drawing/2014/main" id="{A3446B41-4D5B-4BB9-A792-C4BF58268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0638" y="7716838"/>
              <a:ext cx="98425" cy="106363"/>
            </a:xfrm>
            <a:custGeom>
              <a:avLst/>
              <a:gdLst>
                <a:gd name="T0" fmla="*/ 68 w 129"/>
                <a:gd name="T1" fmla="*/ 139 h 139"/>
                <a:gd name="T2" fmla="*/ 41 w 129"/>
                <a:gd name="T3" fmla="*/ 132 h 139"/>
                <a:gd name="T4" fmla="*/ 4 w 129"/>
                <a:gd name="T5" fmla="*/ 61 h 139"/>
                <a:gd name="T6" fmla="*/ 63 w 129"/>
                <a:gd name="T7" fmla="*/ 4 h 139"/>
                <a:gd name="T8" fmla="*/ 125 w 129"/>
                <a:gd name="T9" fmla="*/ 27 h 139"/>
                <a:gd name="T10" fmla="*/ 126 w 129"/>
                <a:gd name="T11" fmla="*/ 29 h 139"/>
                <a:gd name="T12" fmla="*/ 124 w 129"/>
                <a:gd name="T13" fmla="*/ 39 h 139"/>
                <a:gd name="T14" fmla="*/ 114 w 129"/>
                <a:gd name="T15" fmla="*/ 38 h 139"/>
                <a:gd name="T16" fmla="*/ 65 w 129"/>
                <a:gd name="T17" fmla="*/ 19 h 139"/>
                <a:gd name="T18" fmla="*/ 20 w 129"/>
                <a:gd name="T19" fmla="*/ 64 h 139"/>
                <a:gd name="T20" fmla="*/ 48 w 129"/>
                <a:gd name="T21" fmla="*/ 119 h 139"/>
                <a:gd name="T22" fmla="*/ 82 w 129"/>
                <a:gd name="T23" fmla="*/ 122 h 139"/>
                <a:gd name="T24" fmla="*/ 91 w 129"/>
                <a:gd name="T25" fmla="*/ 127 h 139"/>
                <a:gd name="T26" fmla="*/ 86 w 129"/>
                <a:gd name="T27" fmla="*/ 137 h 139"/>
                <a:gd name="T28" fmla="*/ 68 w 129"/>
                <a:gd name="T2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9" h="139">
                  <a:moveTo>
                    <a:pt x="68" y="139"/>
                  </a:moveTo>
                  <a:cubicBezTo>
                    <a:pt x="58" y="139"/>
                    <a:pt x="49" y="137"/>
                    <a:pt x="41" y="132"/>
                  </a:cubicBezTo>
                  <a:cubicBezTo>
                    <a:pt x="13" y="118"/>
                    <a:pt x="0" y="91"/>
                    <a:pt x="4" y="61"/>
                  </a:cubicBezTo>
                  <a:cubicBezTo>
                    <a:pt x="10" y="32"/>
                    <a:pt x="33" y="8"/>
                    <a:pt x="63" y="4"/>
                  </a:cubicBezTo>
                  <a:cubicBezTo>
                    <a:pt x="87" y="0"/>
                    <a:pt x="111" y="9"/>
                    <a:pt x="125" y="27"/>
                  </a:cubicBezTo>
                  <a:cubicBezTo>
                    <a:pt x="125" y="27"/>
                    <a:pt x="126" y="28"/>
                    <a:pt x="126" y="29"/>
                  </a:cubicBezTo>
                  <a:cubicBezTo>
                    <a:pt x="129" y="32"/>
                    <a:pt x="128" y="37"/>
                    <a:pt x="124" y="39"/>
                  </a:cubicBezTo>
                  <a:cubicBezTo>
                    <a:pt x="121" y="42"/>
                    <a:pt x="116" y="41"/>
                    <a:pt x="114" y="38"/>
                  </a:cubicBezTo>
                  <a:cubicBezTo>
                    <a:pt x="102" y="23"/>
                    <a:pt x="83" y="16"/>
                    <a:pt x="65" y="19"/>
                  </a:cubicBezTo>
                  <a:cubicBezTo>
                    <a:pt x="42" y="23"/>
                    <a:pt x="24" y="40"/>
                    <a:pt x="20" y="64"/>
                  </a:cubicBezTo>
                  <a:cubicBezTo>
                    <a:pt x="16" y="87"/>
                    <a:pt x="26" y="107"/>
                    <a:pt x="48" y="119"/>
                  </a:cubicBezTo>
                  <a:cubicBezTo>
                    <a:pt x="57" y="124"/>
                    <a:pt x="70" y="125"/>
                    <a:pt x="82" y="122"/>
                  </a:cubicBezTo>
                  <a:cubicBezTo>
                    <a:pt x="86" y="120"/>
                    <a:pt x="90" y="123"/>
                    <a:pt x="91" y="127"/>
                  </a:cubicBezTo>
                  <a:cubicBezTo>
                    <a:pt x="92" y="131"/>
                    <a:pt x="90" y="135"/>
                    <a:pt x="86" y="137"/>
                  </a:cubicBezTo>
                  <a:cubicBezTo>
                    <a:pt x="80" y="138"/>
                    <a:pt x="74" y="139"/>
                    <a:pt x="68" y="139"/>
                  </a:cubicBezTo>
                  <a:close/>
                </a:path>
              </a:pathLst>
            </a:custGeom>
            <a:solidFill>
              <a:srgbClr val="3A3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6" name="Freeform 158">
              <a:extLst>
                <a:ext uri="{FF2B5EF4-FFF2-40B4-BE49-F238E27FC236}">
                  <a16:creationId xmlns:a16="http://schemas.microsoft.com/office/drawing/2014/main" id="{47A57023-28DD-4ECD-BAB9-5194471C3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8713" y="7083425"/>
              <a:ext cx="835025" cy="782638"/>
            </a:xfrm>
            <a:custGeom>
              <a:avLst/>
              <a:gdLst>
                <a:gd name="T0" fmla="*/ 382 w 1096"/>
                <a:gd name="T1" fmla="*/ 161 h 1029"/>
                <a:gd name="T2" fmla="*/ 0 w 1096"/>
                <a:gd name="T3" fmla="*/ 561 h 1029"/>
                <a:gd name="T4" fmla="*/ 2 w 1096"/>
                <a:gd name="T5" fmla="*/ 561 h 1029"/>
                <a:gd name="T6" fmla="*/ 327 w 1096"/>
                <a:gd name="T7" fmla="*/ 511 h 1029"/>
                <a:gd name="T8" fmla="*/ 493 w 1096"/>
                <a:gd name="T9" fmla="*/ 418 h 1029"/>
                <a:gd name="T10" fmla="*/ 650 w 1096"/>
                <a:gd name="T11" fmla="*/ 813 h 1029"/>
                <a:gd name="T12" fmla="*/ 946 w 1096"/>
                <a:gd name="T13" fmla="*/ 1029 h 1029"/>
                <a:gd name="T14" fmla="*/ 382 w 1096"/>
                <a:gd name="T15" fmla="*/ 161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6" h="1029">
                  <a:moveTo>
                    <a:pt x="382" y="161"/>
                  </a:moveTo>
                  <a:cubicBezTo>
                    <a:pt x="382" y="161"/>
                    <a:pt x="105" y="243"/>
                    <a:pt x="0" y="561"/>
                  </a:cubicBezTo>
                  <a:cubicBezTo>
                    <a:pt x="1" y="561"/>
                    <a:pt x="2" y="561"/>
                    <a:pt x="2" y="561"/>
                  </a:cubicBezTo>
                  <a:cubicBezTo>
                    <a:pt x="113" y="570"/>
                    <a:pt x="225" y="552"/>
                    <a:pt x="327" y="511"/>
                  </a:cubicBezTo>
                  <a:cubicBezTo>
                    <a:pt x="386" y="487"/>
                    <a:pt x="442" y="456"/>
                    <a:pt x="493" y="418"/>
                  </a:cubicBezTo>
                  <a:cubicBezTo>
                    <a:pt x="491" y="563"/>
                    <a:pt x="554" y="704"/>
                    <a:pt x="650" y="813"/>
                  </a:cubicBezTo>
                  <a:cubicBezTo>
                    <a:pt x="731" y="905"/>
                    <a:pt x="835" y="975"/>
                    <a:pt x="946" y="1029"/>
                  </a:cubicBezTo>
                  <a:cubicBezTo>
                    <a:pt x="1096" y="663"/>
                    <a:pt x="896" y="0"/>
                    <a:pt x="382" y="161"/>
                  </a:cubicBezTo>
                  <a:close/>
                </a:path>
              </a:pathLst>
            </a:custGeom>
            <a:solidFill>
              <a:srgbClr val="3FB7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C50812D0-2503-413B-8B6C-7EE6968DE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3502" y="6740198"/>
              <a:ext cx="1350469" cy="1113231"/>
            </a:xfrm>
            <a:custGeom>
              <a:avLst/>
              <a:gdLst>
                <a:gd name="connsiteX0" fmla="*/ 882700 w 1350469"/>
                <a:gd name="connsiteY0" fmla="*/ 131 h 1113231"/>
                <a:gd name="connsiteX1" fmla="*/ 1061999 w 1350469"/>
                <a:gd name="connsiteY1" fmla="*/ 47701 h 1113231"/>
                <a:gd name="connsiteX2" fmla="*/ 1237772 w 1350469"/>
                <a:gd name="connsiteY2" fmla="*/ 863281 h 1113231"/>
                <a:gd name="connsiteX3" fmla="*/ 950679 w 1350469"/>
                <a:gd name="connsiteY3" fmla="*/ 937209 h 1113231"/>
                <a:gd name="connsiteX4" fmla="*/ 907819 w 1350469"/>
                <a:gd name="connsiteY4" fmla="*/ 920556 h 1113231"/>
                <a:gd name="connsiteX5" fmla="*/ 906880 w 1350469"/>
                <a:gd name="connsiteY5" fmla="*/ 925622 h 1113231"/>
                <a:gd name="connsiteX6" fmla="*/ 835257 w 1350469"/>
                <a:gd name="connsiteY6" fmla="*/ 1100376 h 1113231"/>
                <a:gd name="connsiteX7" fmla="*/ 800207 w 1350469"/>
                <a:gd name="connsiteY7" fmla="*/ 1111019 h 1113231"/>
                <a:gd name="connsiteX8" fmla="*/ 429137 w 1350469"/>
                <a:gd name="connsiteY8" fmla="*/ 603958 h 1113231"/>
                <a:gd name="connsiteX9" fmla="*/ 19208 w 1350469"/>
                <a:gd name="connsiteY9" fmla="*/ 724831 h 1113231"/>
                <a:gd name="connsiteX10" fmla="*/ 921 w 1350469"/>
                <a:gd name="connsiteY10" fmla="*/ 693663 h 1113231"/>
                <a:gd name="connsiteX11" fmla="*/ 208171 w 1350469"/>
                <a:gd name="connsiteY11" fmla="*/ 410104 h 1113231"/>
                <a:gd name="connsiteX12" fmla="*/ 515154 w 1350469"/>
                <a:gd name="connsiteY12" fmla="*/ 326504 h 1113231"/>
                <a:gd name="connsiteX13" fmla="*/ 556019 w 1350469"/>
                <a:gd name="connsiteY13" fmla="*/ 332721 h 1113231"/>
                <a:gd name="connsiteX14" fmla="*/ 548926 w 1350469"/>
                <a:gd name="connsiteY14" fmla="*/ 283038 h 1113231"/>
                <a:gd name="connsiteX15" fmla="*/ 564358 w 1350469"/>
                <a:gd name="connsiteY15" fmla="*/ 198340 h 1113231"/>
                <a:gd name="connsiteX16" fmla="*/ 609253 w 1350469"/>
                <a:gd name="connsiteY16" fmla="*/ 120738 h 1113231"/>
                <a:gd name="connsiteX17" fmla="*/ 882700 w 1350469"/>
                <a:gd name="connsiteY17" fmla="*/ 131 h 111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50469" h="1113231">
                  <a:moveTo>
                    <a:pt x="882700" y="131"/>
                  </a:moveTo>
                  <a:cubicBezTo>
                    <a:pt x="944687" y="1732"/>
                    <a:pt x="1006928" y="18029"/>
                    <a:pt x="1061999" y="47701"/>
                  </a:cubicBezTo>
                  <a:cubicBezTo>
                    <a:pt x="1329843" y="191492"/>
                    <a:pt x="1459199" y="623628"/>
                    <a:pt x="1237772" y="863281"/>
                  </a:cubicBezTo>
                  <a:cubicBezTo>
                    <a:pt x="1165294" y="940882"/>
                    <a:pt x="1050443" y="965846"/>
                    <a:pt x="950679" y="937209"/>
                  </a:cubicBezTo>
                  <a:lnTo>
                    <a:pt x="907819" y="920556"/>
                  </a:lnTo>
                  <a:lnTo>
                    <a:pt x="906880" y="925622"/>
                  </a:lnTo>
                  <a:cubicBezTo>
                    <a:pt x="887260" y="1006110"/>
                    <a:pt x="854305" y="1068447"/>
                    <a:pt x="835257" y="1100376"/>
                  </a:cubicBezTo>
                  <a:cubicBezTo>
                    <a:pt x="827637" y="1111779"/>
                    <a:pt x="813160" y="1116340"/>
                    <a:pt x="800207" y="1111019"/>
                  </a:cubicBezTo>
                  <a:cubicBezTo>
                    <a:pt x="382658" y="918685"/>
                    <a:pt x="429137" y="603958"/>
                    <a:pt x="429137" y="603958"/>
                  </a:cubicBezTo>
                  <a:cubicBezTo>
                    <a:pt x="295796" y="771204"/>
                    <a:pt x="89307" y="741556"/>
                    <a:pt x="19208" y="724831"/>
                  </a:cubicBezTo>
                  <a:cubicBezTo>
                    <a:pt x="5492" y="721791"/>
                    <a:pt x="-2889" y="707347"/>
                    <a:pt x="921" y="693663"/>
                  </a:cubicBezTo>
                  <a:cubicBezTo>
                    <a:pt x="18446" y="633606"/>
                    <a:pt x="69496" y="499049"/>
                    <a:pt x="208171" y="410104"/>
                  </a:cubicBezTo>
                  <a:cubicBezTo>
                    <a:pt x="218457" y="403832"/>
                    <a:pt x="353037" y="318451"/>
                    <a:pt x="515154" y="326504"/>
                  </a:cubicBezTo>
                  <a:lnTo>
                    <a:pt x="556019" y="332721"/>
                  </a:lnTo>
                  <a:lnTo>
                    <a:pt x="548926" y="283038"/>
                  </a:lnTo>
                  <a:cubicBezTo>
                    <a:pt x="548950" y="255114"/>
                    <a:pt x="553515" y="226870"/>
                    <a:pt x="564358" y="198340"/>
                  </a:cubicBezTo>
                  <a:cubicBezTo>
                    <a:pt x="575011" y="170190"/>
                    <a:pt x="590230" y="143562"/>
                    <a:pt x="609253" y="120738"/>
                  </a:cubicBezTo>
                  <a:cubicBezTo>
                    <a:pt x="676784" y="35623"/>
                    <a:pt x="779389" y="-2536"/>
                    <a:pt x="882700" y="131"/>
                  </a:cubicBezTo>
                  <a:close/>
                </a:path>
              </a:pathLst>
            </a:custGeom>
            <a:solidFill>
              <a:srgbClr val="3A3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8" name="Freeform 161">
              <a:extLst>
                <a:ext uri="{FF2B5EF4-FFF2-40B4-BE49-F238E27FC236}">
                  <a16:creationId xmlns:a16="http://schemas.microsoft.com/office/drawing/2014/main" id="{D722DE00-76B8-41FD-A9DE-7B3E24B66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4013" y="7046913"/>
              <a:ext cx="433388" cy="627063"/>
            </a:xfrm>
            <a:custGeom>
              <a:avLst/>
              <a:gdLst>
                <a:gd name="T0" fmla="*/ 504 w 568"/>
                <a:gd name="T1" fmla="*/ 826 h 826"/>
                <a:gd name="T2" fmla="*/ 499 w 568"/>
                <a:gd name="T3" fmla="*/ 826 h 826"/>
                <a:gd name="T4" fmla="*/ 481 w 568"/>
                <a:gd name="T5" fmla="*/ 798 h 826"/>
                <a:gd name="T6" fmla="*/ 373 w 568"/>
                <a:gd name="T7" fmla="*/ 274 h 826"/>
                <a:gd name="T8" fmla="*/ 21 w 568"/>
                <a:gd name="T9" fmla="*/ 47 h 826"/>
                <a:gd name="T10" fmla="*/ 1 w 568"/>
                <a:gd name="T11" fmla="*/ 21 h 826"/>
                <a:gd name="T12" fmla="*/ 27 w 568"/>
                <a:gd name="T13" fmla="*/ 2 h 826"/>
                <a:gd name="T14" fmla="*/ 411 w 568"/>
                <a:gd name="T15" fmla="*/ 247 h 826"/>
                <a:gd name="T16" fmla="*/ 526 w 568"/>
                <a:gd name="T17" fmla="*/ 808 h 826"/>
                <a:gd name="T18" fmla="*/ 504 w 568"/>
                <a:gd name="T19" fmla="*/ 826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826">
                  <a:moveTo>
                    <a:pt x="504" y="826"/>
                  </a:moveTo>
                  <a:cubicBezTo>
                    <a:pt x="502" y="826"/>
                    <a:pt x="500" y="826"/>
                    <a:pt x="499" y="826"/>
                  </a:cubicBezTo>
                  <a:cubicBezTo>
                    <a:pt x="486" y="823"/>
                    <a:pt x="478" y="810"/>
                    <a:pt x="481" y="798"/>
                  </a:cubicBezTo>
                  <a:cubicBezTo>
                    <a:pt x="520" y="626"/>
                    <a:pt x="478" y="426"/>
                    <a:pt x="373" y="274"/>
                  </a:cubicBezTo>
                  <a:cubicBezTo>
                    <a:pt x="284" y="147"/>
                    <a:pt x="159" y="66"/>
                    <a:pt x="21" y="47"/>
                  </a:cubicBezTo>
                  <a:cubicBezTo>
                    <a:pt x="9" y="46"/>
                    <a:pt x="0" y="34"/>
                    <a:pt x="1" y="21"/>
                  </a:cubicBezTo>
                  <a:cubicBezTo>
                    <a:pt x="3" y="9"/>
                    <a:pt x="15" y="0"/>
                    <a:pt x="27" y="2"/>
                  </a:cubicBezTo>
                  <a:cubicBezTo>
                    <a:pt x="179" y="22"/>
                    <a:pt x="315" y="109"/>
                    <a:pt x="411" y="247"/>
                  </a:cubicBezTo>
                  <a:cubicBezTo>
                    <a:pt x="523" y="409"/>
                    <a:pt x="568" y="624"/>
                    <a:pt x="526" y="808"/>
                  </a:cubicBezTo>
                  <a:cubicBezTo>
                    <a:pt x="524" y="819"/>
                    <a:pt x="514" y="826"/>
                    <a:pt x="504" y="826"/>
                  </a:cubicBezTo>
                  <a:close/>
                </a:path>
              </a:pathLst>
            </a:custGeom>
            <a:solidFill>
              <a:srgbClr val="FFA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2B72A3C5-B7E6-4D74-B8B3-1C78C134D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5929" y="7435850"/>
              <a:ext cx="492018" cy="264367"/>
            </a:xfrm>
            <a:custGeom>
              <a:avLst/>
              <a:gdLst>
                <a:gd name="connsiteX0" fmla="*/ 377761 w 492018"/>
                <a:gd name="connsiteY0" fmla="*/ 98488 h 264367"/>
                <a:gd name="connsiteX1" fmla="*/ 405976 w 492018"/>
                <a:gd name="connsiteY1" fmla="*/ 103629 h 264367"/>
                <a:gd name="connsiteX2" fmla="*/ 468506 w 492018"/>
                <a:gd name="connsiteY2" fmla="*/ 151617 h 264367"/>
                <a:gd name="connsiteX3" fmla="*/ 483757 w 492018"/>
                <a:gd name="connsiteY3" fmla="*/ 254449 h 264367"/>
                <a:gd name="connsiteX4" fmla="*/ 471556 w 492018"/>
                <a:gd name="connsiteY4" fmla="*/ 264352 h 264367"/>
                <a:gd name="connsiteX5" fmla="*/ 448679 w 492018"/>
                <a:gd name="connsiteY5" fmla="*/ 226266 h 264367"/>
                <a:gd name="connsiteX6" fmla="*/ 434191 w 492018"/>
                <a:gd name="connsiteY6" fmla="*/ 194274 h 264367"/>
                <a:gd name="connsiteX7" fmla="*/ 392250 w 492018"/>
                <a:gd name="connsiteY7" fmla="*/ 161520 h 264367"/>
                <a:gd name="connsiteX8" fmla="*/ 363273 w 492018"/>
                <a:gd name="connsiteY8" fmla="*/ 157711 h 264367"/>
                <a:gd name="connsiteX9" fmla="*/ 335821 w 492018"/>
                <a:gd name="connsiteY9" fmla="*/ 147047 h 264367"/>
                <a:gd name="connsiteX10" fmla="*/ 328196 w 492018"/>
                <a:gd name="connsiteY10" fmla="*/ 125719 h 264367"/>
                <a:gd name="connsiteX11" fmla="*/ 349547 w 492018"/>
                <a:gd name="connsiteY11" fmla="*/ 101344 h 264367"/>
                <a:gd name="connsiteX12" fmla="*/ 377761 w 492018"/>
                <a:gd name="connsiteY12" fmla="*/ 98488 h 264367"/>
                <a:gd name="connsiteX13" fmla="*/ 97489 w 492018"/>
                <a:gd name="connsiteY13" fmla="*/ 0 h 264367"/>
                <a:gd name="connsiteX14" fmla="*/ 171111 w 492018"/>
                <a:gd name="connsiteY14" fmla="*/ 26440 h 264367"/>
                <a:gd name="connsiteX15" fmla="*/ 203747 w 492018"/>
                <a:gd name="connsiteY15" fmla="*/ 71767 h 264367"/>
                <a:gd name="connsiteX16" fmla="*/ 194639 w 492018"/>
                <a:gd name="connsiteY16" fmla="*/ 102739 h 264367"/>
                <a:gd name="connsiteX17" fmla="*/ 173387 w 492018"/>
                <a:gd name="connsiteY17" fmla="*/ 107272 h 264367"/>
                <a:gd name="connsiteX18" fmla="*/ 149859 w 492018"/>
                <a:gd name="connsiteY18" fmla="*/ 90652 h 264367"/>
                <a:gd name="connsiteX19" fmla="*/ 130884 w 492018"/>
                <a:gd name="connsiteY19" fmla="*/ 68745 h 264367"/>
                <a:gd name="connsiteX20" fmla="*/ 80791 w 492018"/>
                <a:gd name="connsiteY20" fmla="*/ 51370 h 264367"/>
                <a:gd name="connsiteX21" fmla="*/ 45877 w 492018"/>
                <a:gd name="connsiteY21" fmla="*/ 57413 h 264367"/>
                <a:gd name="connsiteX22" fmla="*/ 1097 w 492018"/>
                <a:gd name="connsiteY22" fmla="*/ 58924 h 264367"/>
                <a:gd name="connsiteX23" fmla="*/ 3374 w 492018"/>
                <a:gd name="connsiteY23" fmla="*/ 43060 h 264367"/>
                <a:gd name="connsiteX24" fmla="*/ 97489 w 492018"/>
                <a:gd name="connsiteY24" fmla="*/ 0 h 26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2018" h="264367">
                  <a:moveTo>
                    <a:pt x="377761" y="98488"/>
                  </a:moveTo>
                  <a:cubicBezTo>
                    <a:pt x="387484" y="99249"/>
                    <a:pt x="397206" y="101344"/>
                    <a:pt x="405976" y="103629"/>
                  </a:cubicBezTo>
                  <a:cubicBezTo>
                    <a:pt x="431140" y="111246"/>
                    <a:pt x="454017" y="128766"/>
                    <a:pt x="468506" y="151617"/>
                  </a:cubicBezTo>
                  <a:cubicBezTo>
                    <a:pt x="486807" y="181324"/>
                    <a:pt x="502058" y="220934"/>
                    <a:pt x="483757" y="254449"/>
                  </a:cubicBezTo>
                  <a:cubicBezTo>
                    <a:pt x="481469" y="259020"/>
                    <a:pt x="476894" y="264352"/>
                    <a:pt x="471556" y="264352"/>
                  </a:cubicBezTo>
                  <a:cubicBezTo>
                    <a:pt x="454780" y="265113"/>
                    <a:pt x="452492" y="237691"/>
                    <a:pt x="448679" y="226266"/>
                  </a:cubicBezTo>
                  <a:cubicBezTo>
                    <a:pt x="444866" y="214840"/>
                    <a:pt x="441054" y="204176"/>
                    <a:pt x="434191" y="194274"/>
                  </a:cubicBezTo>
                  <a:cubicBezTo>
                    <a:pt x="424277" y="179039"/>
                    <a:pt x="409789" y="166090"/>
                    <a:pt x="392250" y="161520"/>
                  </a:cubicBezTo>
                  <a:cubicBezTo>
                    <a:pt x="382337" y="158473"/>
                    <a:pt x="372424" y="158473"/>
                    <a:pt x="363273" y="157711"/>
                  </a:cubicBezTo>
                  <a:cubicBezTo>
                    <a:pt x="353360" y="156188"/>
                    <a:pt x="343447" y="153141"/>
                    <a:pt x="335821" y="147047"/>
                  </a:cubicBezTo>
                  <a:cubicBezTo>
                    <a:pt x="329721" y="140953"/>
                    <a:pt x="327433" y="133336"/>
                    <a:pt x="328196" y="125719"/>
                  </a:cubicBezTo>
                  <a:cubicBezTo>
                    <a:pt x="329721" y="115817"/>
                    <a:pt x="338109" y="105153"/>
                    <a:pt x="349547" y="101344"/>
                  </a:cubicBezTo>
                  <a:cubicBezTo>
                    <a:pt x="358317" y="98297"/>
                    <a:pt x="368039" y="97726"/>
                    <a:pt x="377761" y="98488"/>
                  </a:cubicBezTo>
                  <a:close/>
                  <a:moveTo>
                    <a:pt x="97489" y="0"/>
                  </a:moveTo>
                  <a:cubicBezTo>
                    <a:pt x="124053" y="0"/>
                    <a:pt x="150618" y="9065"/>
                    <a:pt x="171111" y="26440"/>
                  </a:cubicBezTo>
                  <a:cubicBezTo>
                    <a:pt x="184772" y="37772"/>
                    <a:pt x="199193" y="53636"/>
                    <a:pt x="203747" y="71767"/>
                  </a:cubicBezTo>
                  <a:cubicBezTo>
                    <a:pt x="206783" y="83098"/>
                    <a:pt x="202988" y="95185"/>
                    <a:pt x="194639" y="102739"/>
                  </a:cubicBezTo>
                  <a:cubicBezTo>
                    <a:pt x="189326" y="107272"/>
                    <a:pt x="181736" y="109538"/>
                    <a:pt x="173387" y="107272"/>
                  </a:cubicBezTo>
                  <a:cubicBezTo>
                    <a:pt x="163521" y="105006"/>
                    <a:pt x="155931" y="98207"/>
                    <a:pt x="149859" y="90652"/>
                  </a:cubicBezTo>
                  <a:cubicBezTo>
                    <a:pt x="143787" y="83098"/>
                    <a:pt x="137715" y="75544"/>
                    <a:pt x="130884" y="68745"/>
                  </a:cubicBezTo>
                  <a:cubicBezTo>
                    <a:pt x="117222" y="56658"/>
                    <a:pt x="98248" y="51370"/>
                    <a:pt x="80791" y="51370"/>
                  </a:cubicBezTo>
                  <a:cubicBezTo>
                    <a:pt x="68647" y="51370"/>
                    <a:pt x="57262" y="53636"/>
                    <a:pt x="45877" y="57413"/>
                  </a:cubicBezTo>
                  <a:cubicBezTo>
                    <a:pt x="34492" y="60435"/>
                    <a:pt x="10205" y="73277"/>
                    <a:pt x="1097" y="58924"/>
                  </a:cubicBezTo>
                  <a:cubicBezTo>
                    <a:pt x="-1180" y="53636"/>
                    <a:pt x="338" y="47593"/>
                    <a:pt x="3374" y="43060"/>
                  </a:cubicBezTo>
                  <a:cubicBezTo>
                    <a:pt x="21590" y="9821"/>
                    <a:pt x="62575" y="756"/>
                    <a:pt x="97489" y="0"/>
                  </a:cubicBezTo>
                  <a:close/>
                </a:path>
              </a:pathLst>
            </a:custGeom>
            <a:solidFill>
              <a:srgbClr val="3A3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20" name="Freeform 164">
              <a:extLst>
                <a:ext uri="{FF2B5EF4-FFF2-40B4-BE49-F238E27FC236}">
                  <a16:creationId xmlns:a16="http://schemas.microsoft.com/office/drawing/2014/main" id="{D438F0AD-87AE-4751-949A-FBBB7CA80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6088" y="7758113"/>
              <a:ext cx="241300" cy="258763"/>
            </a:xfrm>
            <a:custGeom>
              <a:avLst/>
              <a:gdLst>
                <a:gd name="T0" fmla="*/ 59 w 317"/>
                <a:gd name="T1" fmla="*/ 85 h 340"/>
                <a:gd name="T2" fmla="*/ 141 w 317"/>
                <a:gd name="T3" fmla="*/ 14 h 340"/>
                <a:gd name="T4" fmla="*/ 278 w 317"/>
                <a:gd name="T5" fmla="*/ 90 h 340"/>
                <a:gd name="T6" fmla="*/ 0 w 317"/>
                <a:gd name="T7" fmla="*/ 217 h 340"/>
                <a:gd name="T8" fmla="*/ 59 w 317"/>
                <a:gd name="T9" fmla="*/ 8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7" h="340">
                  <a:moveTo>
                    <a:pt x="59" y="85"/>
                  </a:moveTo>
                  <a:cubicBezTo>
                    <a:pt x="75" y="51"/>
                    <a:pt x="104" y="24"/>
                    <a:pt x="141" y="14"/>
                  </a:cubicBezTo>
                  <a:cubicBezTo>
                    <a:pt x="189" y="0"/>
                    <a:pt x="253" y="2"/>
                    <a:pt x="278" y="90"/>
                  </a:cubicBezTo>
                  <a:cubicBezTo>
                    <a:pt x="317" y="224"/>
                    <a:pt x="90" y="340"/>
                    <a:pt x="0" y="217"/>
                  </a:cubicBezTo>
                  <a:lnTo>
                    <a:pt x="59" y="85"/>
                  </a:lnTo>
                  <a:close/>
                </a:path>
              </a:pathLst>
            </a:custGeom>
            <a:solidFill>
              <a:srgbClr val="71D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21" name="Freeform 165">
              <a:extLst>
                <a:ext uri="{FF2B5EF4-FFF2-40B4-BE49-F238E27FC236}">
                  <a16:creationId xmlns:a16="http://schemas.microsoft.com/office/drawing/2014/main" id="{C2742985-7C36-4191-B20A-EA2764D8A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2288" y="7759700"/>
              <a:ext cx="157163" cy="207963"/>
            </a:xfrm>
            <a:custGeom>
              <a:avLst/>
              <a:gdLst>
                <a:gd name="T0" fmla="*/ 179 w 207"/>
                <a:gd name="T1" fmla="*/ 89 h 273"/>
                <a:gd name="T2" fmla="*/ 56 w 207"/>
                <a:gd name="T3" fmla="*/ 10 h 273"/>
                <a:gd name="T4" fmla="*/ 142 w 207"/>
                <a:gd name="T5" fmla="*/ 91 h 273"/>
                <a:gd name="T6" fmla="*/ 0 w 207"/>
                <a:gd name="T7" fmla="*/ 268 h 273"/>
                <a:gd name="T8" fmla="*/ 179 w 207"/>
                <a:gd name="T9" fmla="*/ 89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73">
                  <a:moveTo>
                    <a:pt x="179" y="89"/>
                  </a:moveTo>
                  <a:cubicBezTo>
                    <a:pt x="156" y="9"/>
                    <a:pt x="102" y="0"/>
                    <a:pt x="56" y="10"/>
                  </a:cubicBezTo>
                  <a:cubicBezTo>
                    <a:pt x="91" y="12"/>
                    <a:pt x="125" y="33"/>
                    <a:pt x="142" y="91"/>
                  </a:cubicBezTo>
                  <a:cubicBezTo>
                    <a:pt x="166" y="176"/>
                    <a:pt x="86" y="253"/>
                    <a:pt x="0" y="268"/>
                  </a:cubicBezTo>
                  <a:cubicBezTo>
                    <a:pt x="97" y="273"/>
                    <a:pt x="207" y="185"/>
                    <a:pt x="179" y="89"/>
                  </a:cubicBezTo>
                  <a:close/>
                </a:path>
              </a:pathLst>
            </a:custGeom>
            <a:solidFill>
              <a:srgbClr val="3FB7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22" name="Freeform 166">
              <a:extLst>
                <a:ext uri="{FF2B5EF4-FFF2-40B4-BE49-F238E27FC236}">
                  <a16:creationId xmlns:a16="http://schemas.microsoft.com/office/drawing/2014/main" id="{056AECCE-FFF8-4A56-ABB6-E88B7E786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5713" y="7859713"/>
              <a:ext cx="263525" cy="209550"/>
            </a:xfrm>
            <a:custGeom>
              <a:avLst/>
              <a:gdLst>
                <a:gd name="T0" fmla="*/ 15 w 346"/>
                <a:gd name="T1" fmla="*/ 35 h 276"/>
                <a:gd name="T2" fmla="*/ 326 w 346"/>
                <a:gd name="T3" fmla="*/ 4 h 276"/>
                <a:gd name="T4" fmla="*/ 343 w 346"/>
                <a:gd name="T5" fmla="*/ 13 h 276"/>
                <a:gd name="T6" fmla="*/ 286 w 346"/>
                <a:gd name="T7" fmla="*/ 209 h 276"/>
                <a:gd name="T8" fmla="*/ 63 w 346"/>
                <a:gd name="T9" fmla="*/ 208 h 276"/>
                <a:gd name="T10" fmla="*/ 1 w 346"/>
                <a:gd name="T11" fmla="*/ 47 h 276"/>
                <a:gd name="T12" fmla="*/ 15 w 346"/>
                <a:gd name="T13" fmla="*/ 35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6" h="276">
                  <a:moveTo>
                    <a:pt x="15" y="35"/>
                  </a:moveTo>
                  <a:cubicBezTo>
                    <a:pt x="61" y="48"/>
                    <a:pt x="191" y="75"/>
                    <a:pt x="326" y="4"/>
                  </a:cubicBezTo>
                  <a:cubicBezTo>
                    <a:pt x="333" y="0"/>
                    <a:pt x="342" y="5"/>
                    <a:pt x="343" y="13"/>
                  </a:cubicBezTo>
                  <a:cubicBezTo>
                    <a:pt x="346" y="51"/>
                    <a:pt x="346" y="145"/>
                    <a:pt x="286" y="209"/>
                  </a:cubicBezTo>
                  <a:cubicBezTo>
                    <a:pt x="224" y="275"/>
                    <a:pt x="121" y="276"/>
                    <a:pt x="63" y="208"/>
                  </a:cubicBezTo>
                  <a:cubicBezTo>
                    <a:pt x="35" y="176"/>
                    <a:pt x="11" y="125"/>
                    <a:pt x="1" y="47"/>
                  </a:cubicBezTo>
                  <a:cubicBezTo>
                    <a:pt x="0" y="39"/>
                    <a:pt x="7" y="32"/>
                    <a:pt x="15" y="35"/>
                  </a:cubicBezTo>
                  <a:close/>
                </a:path>
              </a:pathLst>
            </a:custGeom>
            <a:solidFill>
              <a:srgbClr val="F9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23" name="Freeform 167">
              <a:extLst>
                <a:ext uri="{FF2B5EF4-FFF2-40B4-BE49-F238E27FC236}">
                  <a16:creationId xmlns:a16="http://schemas.microsoft.com/office/drawing/2014/main" id="{2CC2A37F-3416-46DD-9F46-B80B5EB42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4288" y="7921625"/>
              <a:ext cx="219075" cy="147638"/>
            </a:xfrm>
            <a:custGeom>
              <a:avLst/>
              <a:gdLst>
                <a:gd name="T0" fmla="*/ 0 w 287"/>
                <a:gd name="T1" fmla="*/ 88 h 194"/>
                <a:gd name="T2" fmla="*/ 26 w 287"/>
                <a:gd name="T3" fmla="*/ 126 h 194"/>
                <a:gd name="T4" fmla="*/ 249 w 287"/>
                <a:gd name="T5" fmla="*/ 127 h 194"/>
                <a:gd name="T6" fmla="*/ 287 w 287"/>
                <a:gd name="T7" fmla="*/ 67 h 194"/>
                <a:gd name="T8" fmla="*/ 0 w 287"/>
                <a:gd name="T9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7" h="194">
                  <a:moveTo>
                    <a:pt x="0" y="88"/>
                  </a:moveTo>
                  <a:cubicBezTo>
                    <a:pt x="8" y="103"/>
                    <a:pt x="17" y="116"/>
                    <a:pt x="26" y="126"/>
                  </a:cubicBezTo>
                  <a:cubicBezTo>
                    <a:pt x="84" y="194"/>
                    <a:pt x="187" y="193"/>
                    <a:pt x="249" y="127"/>
                  </a:cubicBezTo>
                  <a:cubicBezTo>
                    <a:pt x="266" y="109"/>
                    <a:pt x="278" y="88"/>
                    <a:pt x="287" y="67"/>
                  </a:cubicBezTo>
                  <a:cubicBezTo>
                    <a:pt x="160" y="0"/>
                    <a:pt x="57" y="47"/>
                    <a:pt x="0" y="88"/>
                  </a:cubicBezTo>
                  <a:close/>
                </a:path>
              </a:pathLst>
            </a:custGeom>
            <a:solidFill>
              <a:srgbClr val="F99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24" name="Freeform 168">
              <a:extLst>
                <a:ext uri="{FF2B5EF4-FFF2-40B4-BE49-F238E27FC236}">
                  <a16:creationId xmlns:a16="http://schemas.microsoft.com/office/drawing/2014/main" id="{9901D45E-89EB-44E4-8DC3-ACDD41A53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5713" y="7859713"/>
              <a:ext cx="261938" cy="68263"/>
            </a:xfrm>
            <a:custGeom>
              <a:avLst/>
              <a:gdLst>
                <a:gd name="T0" fmla="*/ 343 w 344"/>
                <a:gd name="T1" fmla="*/ 13 h 89"/>
                <a:gd name="T2" fmla="*/ 326 w 344"/>
                <a:gd name="T3" fmla="*/ 4 h 89"/>
                <a:gd name="T4" fmla="*/ 15 w 344"/>
                <a:gd name="T5" fmla="*/ 35 h 89"/>
                <a:gd name="T6" fmla="*/ 1 w 344"/>
                <a:gd name="T7" fmla="*/ 47 h 89"/>
                <a:gd name="T8" fmla="*/ 8 w 344"/>
                <a:gd name="T9" fmla="*/ 89 h 89"/>
                <a:gd name="T10" fmla="*/ 344 w 344"/>
                <a:gd name="T11" fmla="*/ 52 h 89"/>
                <a:gd name="T12" fmla="*/ 343 w 344"/>
                <a:gd name="T13" fmla="*/ 1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4" h="89">
                  <a:moveTo>
                    <a:pt x="343" y="13"/>
                  </a:moveTo>
                  <a:cubicBezTo>
                    <a:pt x="342" y="5"/>
                    <a:pt x="333" y="0"/>
                    <a:pt x="326" y="4"/>
                  </a:cubicBezTo>
                  <a:cubicBezTo>
                    <a:pt x="191" y="75"/>
                    <a:pt x="61" y="48"/>
                    <a:pt x="15" y="35"/>
                  </a:cubicBezTo>
                  <a:cubicBezTo>
                    <a:pt x="7" y="32"/>
                    <a:pt x="0" y="39"/>
                    <a:pt x="1" y="47"/>
                  </a:cubicBezTo>
                  <a:cubicBezTo>
                    <a:pt x="3" y="62"/>
                    <a:pt x="5" y="76"/>
                    <a:pt x="8" y="89"/>
                  </a:cubicBezTo>
                  <a:lnTo>
                    <a:pt x="344" y="52"/>
                  </a:lnTo>
                  <a:cubicBezTo>
                    <a:pt x="344" y="36"/>
                    <a:pt x="344" y="23"/>
                    <a:pt x="343" y="13"/>
                  </a:cubicBezTo>
                  <a:close/>
                </a:path>
              </a:pathLst>
            </a:custGeom>
            <a:solidFill>
              <a:srgbClr val="FFE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25" name="Freeform 169">
              <a:extLst>
                <a:ext uri="{FF2B5EF4-FFF2-40B4-BE49-F238E27FC236}">
                  <a16:creationId xmlns:a16="http://schemas.microsoft.com/office/drawing/2014/main" id="{71147479-0A6F-4FCE-AEF1-5D0C9CE57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7538" y="10526713"/>
              <a:ext cx="3698875" cy="534988"/>
            </a:xfrm>
            <a:custGeom>
              <a:avLst/>
              <a:gdLst>
                <a:gd name="T0" fmla="*/ 1858 w 4860"/>
                <a:gd name="T1" fmla="*/ 0 h 704"/>
                <a:gd name="T2" fmla="*/ 0 w 4860"/>
                <a:gd name="T3" fmla="*/ 704 h 704"/>
                <a:gd name="T4" fmla="*/ 4854 w 4860"/>
                <a:gd name="T5" fmla="*/ 704 h 704"/>
                <a:gd name="T6" fmla="*/ 4783 w 4860"/>
                <a:gd name="T7" fmla="*/ 0 h 704"/>
                <a:gd name="T8" fmla="*/ 1858 w 4860"/>
                <a:gd name="T9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0" h="704">
                  <a:moveTo>
                    <a:pt x="1858" y="0"/>
                  </a:moveTo>
                  <a:cubicBezTo>
                    <a:pt x="1858" y="0"/>
                    <a:pt x="626" y="121"/>
                    <a:pt x="0" y="704"/>
                  </a:cubicBezTo>
                  <a:lnTo>
                    <a:pt x="4854" y="704"/>
                  </a:lnTo>
                  <a:cubicBezTo>
                    <a:pt x="4854" y="704"/>
                    <a:pt x="4860" y="209"/>
                    <a:pt x="4783" y="0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rgbClr val="FC8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26" name="Freeform 170">
              <a:extLst>
                <a:ext uri="{FF2B5EF4-FFF2-40B4-BE49-F238E27FC236}">
                  <a16:creationId xmlns:a16="http://schemas.microsoft.com/office/drawing/2014/main" id="{F6A379D6-0AC1-4C5D-BB75-64FEE5CDB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5350" y="10526713"/>
              <a:ext cx="2144713" cy="454025"/>
            </a:xfrm>
            <a:custGeom>
              <a:avLst/>
              <a:gdLst>
                <a:gd name="T0" fmla="*/ 2749 w 2818"/>
                <a:gd name="T1" fmla="*/ 0 h 597"/>
                <a:gd name="T2" fmla="*/ 0 w 2818"/>
                <a:gd name="T3" fmla="*/ 0 h 597"/>
                <a:gd name="T4" fmla="*/ 1664 w 2818"/>
                <a:gd name="T5" fmla="*/ 516 h 597"/>
                <a:gd name="T6" fmla="*/ 2818 w 2818"/>
                <a:gd name="T7" fmla="*/ 525 h 597"/>
                <a:gd name="T8" fmla="*/ 2749 w 2818"/>
                <a:gd name="T9" fmla="*/ 0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8" h="597">
                  <a:moveTo>
                    <a:pt x="2749" y="0"/>
                  </a:moveTo>
                  <a:lnTo>
                    <a:pt x="0" y="0"/>
                  </a:lnTo>
                  <a:cubicBezTo>
                    <a:pt x="257" y="159"/>
                    <a:pt x="758" y="382"/>
                    <a:pt x="1664" y="516"/>
                  </a:cubicBezTo>
                  <a:cubicBezTo>
                    <a:pt x="2215" y="597"/>
                    <a:pt x="2578" y="580"/>
                    <a:pt x="2818" y="525"/>
                  </a:cubicBezTo>
                  <a:cubicBezTo>
                    <a:pt x="2812" y="362"/>
                    <a:pt x="2796" y="128"/>
                    <a:pt x="2749" y="0"/>
                  </a:cubicBezTo>
                  <a:close/>
                </a:path>
              </a:pathLst>
            </a:custGeom>
            <a:solidFill>
              <a:srgbClr val="F9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5A8FCA2C-6863-43E3-8447-18770CF50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0888" y="7326314"/>
              <a:ext cx="803275" cy="557867"/>
            </a:xfrm>
            <a:custGeom>
              <a:avLst/>
              <a:gdLst>
                <a:gd name="connsiteX0" fmla="*/ 802872 w 803275"/>
                <a:gd name="connsiteY0" fmla="*/ 137 h 557867"/>
                <a:gd name="connsiteX1" fmla="*/ 759824 w 803275"/>
                <a:gd name="connsiteY1" fmla="*/ 69617 h 557867"/>
                <a:gd name="connsiteX2" fmla="*/ 6743 w 803275"/>
                <a:gd name="connsiteY2" fmla="*/ 555932 h 557867"/>
                <a:gd name="connsiteX3" fmla="*/ 396 w 803275"/>
                <a:gd name="connsiteY3" fmla="*/ 557855 h 557867"/>
                <a:gd name="connsiteX4" fmla="*/ 0 w 803275"/>
                <a:gd name="connsiteY4" fmla="*/ 557867 h 557867"/>
                <a:gd name="connsiteX5" fmla="*/ 678315 w 803275"/>
                <a:gd name="connsiteY5" fmla="*/ 42387 h 557867"/>
                <a:gd name="connsiteX6" fmla="*/ 803275 w 803275"/>
                <a:gd name="connsiteY6" fmla="*/ 0 h 557867"/>
                <a:gd name="connsiteX7" fmla="*/ 803180 w 803275"/>
                <a:gd name="connsiteY7" fmla="*/ 590 h 557867"/>
                <a:gd name="connsiteX8" fmla="*/ 802993 w 803275"/>
                <a:gd name="connsiteY8" fmla="*/ 96 h 55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3275" h="557867">
                  <a:moveTo>
                    <a:pt x="802872" y="137"/>
                  </a:moveTo>
                  <a:lnTo>
                    <a:pt x="759824" y="69617"/>
                  </a:lnTo>
                  <a:cubicBezTo>
                    <a:pt x="539511" y="383046"/>
                    <a:pt x="68558" y="536822"/>
                    <a:pt x="6743" y="555932"/>
                  </a:cubicBezTo>
                  <a:lnTo>
                    <a:pt x="396" y="557855"/>
                  </a:lnTo>
                  <a:lnTo>
                    <a:pt x="0" y="557867"/>
                  </a:lnTo>
                  <a:cubicBezTo>
                    <a:pt x="0" y="557867"/>
                    <a:pt x="87665" y="260201"/>
                    <a:pt x="678315" y="42387"/>
                  </a:cubicBezTo>
                  <a:close/>
                  <a:moveTo>
                    <a:pt x="803275" y="0"/>
                  </a:moveTo>
                  <a:lnTo>
                    <a:pt x="803180" y="590"/>
                  </a:lnTo>
                  <a:lnTo>
                    <a:pt x="802993" y="96"/>
                  </a:lnTo>
                  <a:close/>
                </a:path>
              </a:pathLst>
            </a:custGeom>
            <a:solidFill>
              <a:srgbClr val="EA9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490531-D4BD-41F9-9471-AA96357C8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7265" y="6575687"/>
              <a:ext cx="850471" cy="1290060"/>
            </a:xfrm>
            <a:custGeom>
              <a:avLst/>
              <a:gdLst>
                <a:gd name="connsiteX0" fmla="*/ 374032 w 850471"/>
                <a:gd name="connsiteY0" fmla="*/ 102 h 1290060"/>
                <a:gd name="connsiteX1" fmla="*/ 829979 w 850471"/>
                <a:gd name="connsiteY1" fmla="*/ 771749 h 1290060"/>
                <a:gd name="connsiteX2" fmla="*/ 850471 w 850471"/>
                <a:gd name="connsiteY2" fmla="*/ 824035 h 1290060"/>
                <a:gd name="connsiteX3" fmla="*/ 802641 w 850471"/>
                <a:gd name="connsiteY3" fmla="*/ 884972 h 1290060"/>
                <a:gd name="connsiteX4" fmla="*/ 149984 w 850471"/>
                <a:gd name="connsiteY4" fmla="*/ 1290050 h 1290060"/>
                <a:gd name="connsiteX5" fmla="*/ 149955 w 850471"/>
                <a:gd name="connsiteY5" fmla="*/ 1290060 h 1290060"/>
                <a:gd name="connsiteX6" fmla="*/ 141211 w 850471"/>
                <a:gd name="connsiteY6" fmla="*/ 1276834 h 1290060"/>
                <a:gd name="connsiteX7" fmla="*/ 94251 w 850471"/>
                <a:gd name="connsiteY7" fmla="*/ 790600 h 1290060"/>
                <a:gd name="connsiteX8" fmla="*/ 263121 w 850471"/>
                <a:gd name="connsiteY8" fmla="*/ 661975 h 1290060"/>
                <a:gd name="connsiteX9" fmla="*/ 442641 w 850471"/>
                <a:gd name="connsiteY9" fmla="*/ 544005 h 1290060"/>
                <a:gd name="connsiteX10" fmla="*/ 347557 w 850471"/>
                <a:gd name="connsiteY10" fmla="*/ 8194 h 1290060"/>
                <a:gd name="connsiteX11" fmla="*/ 374032 w 850471"/>
                <a:gd name="connsiteY11" fmla="*/ 102 h 129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0471" h="1290060">
                  <a:moveTo>
                    <a:pt x="374032" y="102"/>
                  </a:moveTo>
                  <a:cubicBezTo>
                    <a:pt x="489483" y="8074"/>
                    <a:pt x="713564" y="482023"/>
                    <a:pt x="829979" y="771749"/>
                  </a:cubicBezTo>
                  <a:lnTo>
                    <a:pt x="850471" y="824035"/>
                  </a:lnTo>
                  <a:lnTo>
                    <a:pt x="802641" y="884972"/>
                  </a:lnTo>
                  <a:cubicBezTo>
                    <a:pt x="604050" y="1113418"/>
                    <a:pt x="279821" y="1244403"/>
                    <a:pt x="149984" y="1290050"/>
                  </a:cubicBezTo>
                  <a:lnTo>
                    <a:pt x="149955" y="1290060"/>
                  </a:lnTo>
                  <a:lnTo>
                    <a:pt x="141211" y="1276834"/>
                  </a:lnTo>
                  <a:cubicBezTo>
                    <a:pt x="52604" y="1139373"/>
                    <a:pt x="-100292" y="856245"/>
                    <a:pt x="94251" y="790600"/>
                  </a:cubicBezTo>
                  <a:cubicBezTo>
                    <a:pt x="94251" y="790600"/>
                    <a:pt x="116311" y="636098"/>
                    <a:pt x="263121" y="661975"/>
                  </a:cubicBezTo>
                  <a:cubicBezTo>
                    <a:pt x="263121" y="661975"/>
                    <a:pt x="285181" y="481595"/>
                    <a:pt x="442641" y="544005"/>
                  </a:cubicBezTo>
                  <a:cubicBezTo>
                    <a:pt x="442641" y="544005"/>
                    <a:pt x="219002" y="107136"/>
                    <a:pt x="347557" y="8194"/>
                  </a:cubicBezTo>
                  <a:cubicBezTo>
                    <a:pt x="355544" y="2010"/>
                    <a:pt x="364411" y="-562"/>
                    <a:pt x="374032" y="102"/>
                  </a:cubicBezTo>
                  <a:close/>
                </a:path>
              </a:pathLst>
            </a:custGeom>
            <a:solidFill>
              <a:srgbClr val="71D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65D9AEED-44FA-4A44-B4A3-3DF787F83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9774" y="7094538"/>
              <a:ext cx="768044" cy="769164"/>
            </a:xfrm>
            <a:custGeom>
              <a:avLst/>
              <a:gdLst>
                <a:gd name="connsiteX0" fmla="*/ 15128 w 768044"/>
                <a:gd name="connsiteY0" fmla="*/ 258762 h 769164"/>
                <a:gd name="connsiteX1" fmla="*/ 126319 w 768044"/>
                <a:gd name="connsiteY1" fmla="*/ 397641 h 769164"/>
                <a:gd name="connsiteX2" fmla="*/ 120268 w 768044"/>
                <a:gd name="connsiteY2" fmla="*/ 413578 h 769164"/>
                <a:gd name="connsiteX3" fmla="*/ 115729 w 768044"/>
                <a:gd name="connsiteY3" fmla="*/ 414337 h 769164"/>
                <a:gd name="connsiteX4" fmla="*/ 105140 w 768044"/>
                <a:gd name="connsiteY4" fmla="*/ 407507 h 769164"/>
                <a:gd name="connsiteX5" fmla="*/ 2269 w 768044"/>
                <a:gd name="connsiteY5" fmla="*/ 278494 h 769164"/>
                <a:gd name="connsiteX6" fmla="*/ 0 w 768044"/>
                <a:gd name="connsiteY6" fmla="*/ 276976 h 769164"/>
                <a:gd name="connsiteX7" fmla="*/ 12102 w 768044"/>
                <a:gd name="connsiteY7" fmla="*/ 272422 h 769164"/>
                <a:gd name="connsiteX8" fmla="*/ 15128 w 768044"/>
                <a:gd name="connsiteY8" fmla="*/ 258762 h 769164"/>
                <a:gd name="connsiteX9" fmla="*/ 716062 w 768044"/>
                <a:gd name="connsiteY9" fmla="*/ 176212 h 769164"/>
                <a:gd name="connsiteX10" fmla="*/ 747307 w 768044"/>
                <a:gd name="connsiteY10" fmla="*/ 252392 h 769164"/>
                <a:gd name="connsiteX11" fmla="*/ 768044 w 768044"/>
                <a:gd name="connsiteY11" fmla="*/ 305079 h 769164"/>
                <a:gd name="connsiteX12" fmla="*/ 720132 w 768044"/>
                <a:gd name="connsiteY12" fmla="*/ 366120 h 769164"/>
                <a:gd name="connsiteX13" fmla="*/ 107464 w 768044"/>
                <a:gd name="connsiteY13" fmla="*/ 756625 h 769164"/>
                <a:gd name="connsiteX14" fmla="*/ 73061 w 768044"/>
                <a:gd name="connsiteY14" fmla="*/ 769164 h 769164"/>
                <a:gd name="connsiteX15" fmla="*/ 195916 w 768044"/>
                <a:gd name="connsiteY15" fmla="*/ 683388 h 769164"/>
                <a:gd name="connsiteX16" fmla="*/ 716062 w 768044"/>
                <a:gd name="connsiteY16" fmla="*/ 176212 h 769164"/>
                <a:gd name="connsiteX17" fmla="*/ 183134 w 768044"/>
                <a:gd name="connsiteY17" fmla="*/ 130175 h 769164"/>
                <a:gd name="connsiteX18" fmla="*/ 289052 w 768044"/>
                <a:gd name="connsiteY18" fmla="*/ 267309 h 769164"/>
                <a:gd name="connsiteX19" fmla="*/ 283718 w 768044"/>
                <a:gd name="connsiteY19" fmla="*/ 283397 h 769164"/>
                <a:gd name="connsiteX20" fmla="*/ 278384 w 768044"/>
                <a:gd name="connsiteY20" fmla="*/ 284163 h 769164"/>
                <a:gd name="connsiteX21" fmla="*/ 267716 w 768044"/>
                <a:gd name="connsiteY21" fmla="*/ 277268 h 769164"/>
                <a:gd name="connsiteX22" fmla="*/ 164084 w 768044"/>
                <a:gd name="connsiteY22" fmla="*/ 147030 h 769164"/>
                <a:gd name="connsiteX23" fmla="*/ 158750 w 768044"/>
                <a:gd name="connsiteY23" fmla="*/ 140901 h 769164"/>
                <a:gd name="connsiteX24" fmla="*/ 180848 w 768044"/>
                <a:gd name="connsiteY24" fmla="*/ 143199 h 769164"/>
                <a:gd name="connsiteX25" fmla="*/ 183134 w 768044"/>
                <a:gd name="connsiteY25" fmla="*/ 130175 h 769164"/>
                <a:gd name="connsiteX26" fmla="*/ 347782 w 768044"/>
                <a:gd name="connsiteY26" fmla="*/ 0 h 769164"/>
                <a:gd name="connsiteX27" fmla="*/ 461266 w 768044"/>
                <a:gd name="connsiteY27" fmla="*/ 140460 h 769164"/>
                <a:gd name="connsiteX28" fmla="*/ 455173 w 768044"/>
                <a:gd name="connsiteY28" fmla="*/ 156404 h 769164"/>
                <a:gd name="connsiteX29" fmla="*/ 450603 w 768044"/>
                <a:gd name="connsiteY29" fmla="*/ 157163 h 769164"/>
                <a:gd name="connsiteX30" fmla="*/ 439940 w 768044"/>
                <a:gd name="connsiteY30" fmla="*/ 150330 h 769164"/>
                <a:gd name="connsiteX31" fmla="*/ 336358 w 768044"/>
                <a:gd name="connsiteY31" fmla="*/ 20500 h 769164"/>
                <a:gd name="connsiteX32" fmla="*/ 331788 w 768044"/>
                <a:gd name="connsiteY32" fmla="*/ 16704 h 769164"/>
                <a:gd name="connsiteX33" fmla="*/ 359969 w 768044"/>
                <a:gd name="connsiteY33" fmla="*/ 25055 h 769164"/>
                <a:gd name="connsiteX34" fmla="*/ 347782 w 768044"/>
                <a:gd name="connsiteY34" fmla="*/ 0 h 76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8044" h="769164">
                  <a:moveTo>
                    <a:pt x="15128" y="258762"/>
                  </a:moveTo>
                  <a:cubicBezTo>
                    <a:pt x="25718" y="264833"/>
                    <a:pt x="81691" y="301261"/>
                    <a:pt x="126319" y="397641"/>
                  </a:cubicBezTo>
                  <a:cubicBezTo>
                    <a:pt x="128588" y="403713"/>
                    <a:pt x="126319" y="410543"/>
                    <a:pt x="120268" y="413578"/>
                  </a:cubicBezTo>
                  <a:cubicBezTo>
                    <a:pt x="118755" y="414337"/>
                    <a:pt x="117242" y="414337"/>
                    <a:pt x="115729" y="414337"/>
                  </a:cubicBezTo>
                  <a:cubicBezTo>
                    <a:pt x="111191" y="414337"/>
                    <a:pt x="106652" y="412061"/>
                    <a:pt x="105140" y="407507"/>
                  </a:cubicBezTo>
                  <a:cubicBezTo>
                    <a:pt x="59756" y="310368"/>
                    <a:pt x="2269" y="278494"/>
                    <a:pt x="2269" y="278494"/>
                  </a:cubicBezTo>
                  <a:cubicBezTo>
                    <a:pt x="1513" y="277735"/>
                    <a:pt x="756" y="276976"/>
                    <a:pt x="0" y="276976"/>
                  </a:cubicBezTo>
                  <a:cubicBezTo>
                    <a:pt x="3782" y="274699"/>
                    <a:pt x="7564" y="273181"/>
                    <a:pt x="12102" y="272422"/>
                  </a:cubicBezTo>
                  <a:cubicBezTo>
                    <a:pt x="12102" y="272422"/>
                    <a:pt x="12859" y="267110"/>
                    <a:pt x="15128" y="258762"/>
                  </a:cubicBezTo>
                  <a:close/>
                  <a:moveTo>
                    <a:pt x="716062" y="176212"/>
                  </a:moveTo>
                  <a:cubicBezTo>
                    <a:pt x="727100" y="202676"/>
                    <a:pt x="737566" y="228189"/>
                    <a:pt x="747307" y="252392"/>
                  </a:cubicBezTo>
                  <a:lnTo>
                    <a:pt x="768044" y="305079"/>
                  </a:lnTo>
                  <a:lnTo>
                    <a:pt x="720132" y="366120"/>
                  </a:lnTo>
                  <a:cubicBezTo>
                    <a:pt x="539595" y="573799"/>
                    <a:pt x="255224" y="700931"/>
                    <a:pt x="107464" y="756625"/>
                  </a:cubicBezTo>
                  <a:lnTo>
                    <a:pt x="73061" y="769164"/>
                  </a:lnTo>
                  <a:lnTo>
                    <a:pt x="195916" y="683388"/>
                  </a:lnTo>
                  <a:cubicBezTo>
                    <a:pt x="477360" y="478908"/>
                    <a:pt x="644792" y="300156"/>
                    <a:pt x="716062" y="176212"/>
                  </a:cubicBezTo>
                  <a:close/>
                  <a:moveTo>
                    <a:pt x="183134" y="130175"/>
                  </a:moveTo>
                  <a:cubicBezTo>
                    <a:pt x="201422" y="143199"/>
                    <a:pt x="249428" y="181505"/>
                    <a:pt x="289052" y="267309"/>
                  </a:cubicBezTo>
                  <a:cubicBezTo>
                    <a:pt x="292100" y="273438"/>
                    <a:pt x="289814" y="280333"/>
                    <a:pt x="283718" y="283397"/>
                  </a:cubicBezTo>
                  <a:cubicBezTo>
                    <a:pt x="282194" y="284163"/>
                    <a:pt x="280670" y="284163"/>
                    <a:pt x="278384" y="284163"/>
                  </a:cubicBezTo>
                  <a:cubicBezTo>
                    <a:pt x="274574" y="284163"/>
                    <a:pt x="270002" y="281865"/>
                    <a:pt x="267716" y="277268"/>
                  </a:cubicBezTo>
                  <a:cubicBezTo>
                    <a:pt x="222758" y="179206"/>
                    <a:pt x="164846" y="147030"/>
                    <a:pt x="164084" y="147030"/>
                  </a:cubicBezTo>
                  <a:cubicBezTo>
                    <a:pt x="161798" y="145497"/>
                    <a:pt x="160274" y="143199"/>
                    <a:pt x="158750" y="140901"/>
                  </a:cubicBezTo>
                  <a:cubicBezTo>
                    <a:pt x="165608" y="140901"/>
                    <a:pt x="173228" y="141667"/>
                    <a:pt x="180848" y="143199"/>
                  </a:cubicBezTo>
                  <a:cubicBezTo>
                    <a:pt x="180848" y="143199"/>
                    <a:pt x="181610" y="138602"/>
                    <a:pt x="183134" y="130175"/>
                  </a:cubicBezTo>
                  <a:close/>
                  <a:moveTo>
                    <a:pt x="347782" y="0"/>
                  </a:moveTo>
                  <a:cubicBezTo>
                    <a:pt x="353114" y="3037"/>
                    <a:pt x="413283" y="37203"/>
                    <a:pt x="461266" y="140460"/>
                  </a:cubicBezTo>
                  <a:cubicBezTo>
                    <a:pt x="463551" y="146534"/>
                    <a:pt x="461266" y="153367"/>
                    <a:pt x="455173" y="156404"/>
                  </a:cubicBezTo>
                  <a:cubicBezTo>
                    <a:pt x="453650" y="157163"/>
                    <a:pt x="452126" y="157163"/>
                    <a:pt x="450603" y="157163"/>
                  </a:cubicBezTo>
                  <a:cubicBezTo>
                    <a:pt x="446033" y="157163"/>
                    <a:pt x="441464" y="154886"/>
                    <a:pt x="439940" y="150330"/>
                  </a:cubicBezTo>
                  <a:cubicBezTo>
                    <a:pt x="395004" y="53147"/>
                    <a:pt x="337119" y="21259"/>
                    <a:pt x="336358" y="20500"/>
                  </a:cubicBezTo>
                  <a:cubicBezTo>
                    <a:pt x="334073" y="19741"/>
                    <a:pt x="333311" y="18222"/>
                    <a:pt x="331788" y="16704"/>
                  </a:cubicBezTo>
                  <a:cubicBezTo>
                    <a:pt x="340928" y="18222"/>
                    <a:pt x="350067" y="21259"/>
                    <a:pt x="359969" y="25055"/>
                  </a:cubicBezTo>
                  <a:cubicBezTo>
                    <a:pt x="359969" y="25055"/>
                    <a:pt x="355399" y="15944"/>
                    <a:pt x="347782" y="0"/>
                  </a:cubicBezTo>
                  <a:close/>
                </a:path>
              </a:pathLst>
            </a:custGeom>
            <a:solidFill>
              <a:srgbClr val="3FB7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30" name="Freeform 179">
              <a:extLst>
                <a:ext uri="{FF2B5EF4-FFF2-40B4-BE49-F238E27FC236}">
                  <a16:creationId xmlns:a16="http://schemas.microsoft.com/office/drawing/2014/main" id="{579CE744-76A0-42A8-8FB2-A41D90996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813" y="9940925"/>
              <a:ext cx="4206875" cy="141288"/>
            </a:xfrm>
            <a:custGeom>
              <a:avLst/>
              <a:gdLst>
                <a:gd name="T0" fmla="*/ 5436 w 5528"/>
                <a:gd name="T1" fmla="*/ 184 h 184"/>
                <a:gd name="T2" fmla="*/ 0 w 5528"/>
                <a:gd name="T3" fmla="*/ 184 h 184"/>
                <a:gd name="T4" fmla="*/ 0 w 5528"/>
                <a:gd name="T5" fmla="*/ 0 h 184"/>
                <a:gd name="T6" fmla="*/ 5436 w 5528"/>
                <a:gd name="T7" fmla="*/ 0 h 184"/>
                <a:gd name="T8" fmla="*/ 5528 w 5528"/>
                <a:gd name="T9" fmla="*/ 92 h 184"/>
                <a:gd name="T10" fmla="*/ 5436 w 5528"/>
                <a:gd name="T11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28" h="184">
                  <a:moveTo>
                    <a:pt x="5436" y="184"/>
                  </a:moveTo>
                  <a:lnTo>
                    <a:pt x="0" y="184"/>
                  </a:lnTo>
                  <a:lnTo>
                    <a:pt x="0" y="0"/>
                  </a:lnTo>
                  <a:lnTo>
                    <a:pt x="5436" y="0"/>
                  </a:lnTo>
                  <a:cubicBezTo>
                    <a:pt x="5487" y="0"/>
                    <a:pt x="5528" y="41"/>
                    <a:pt x="5528" y="92"/>
                  </a:cubicBezTo>
                  <a:cubicBezTo>
                    <a:pt x="5528" y="143"/>
                    <a:pt x="5487" y="184"/>
                    <a:pt x="5436" y="184"/>
                  </a:cubicBezTo>
                  <a:close/>
                </a:path>
              </a:pathLst>
            </a:custGeom>
            <a:solidFill>
              <a:srgbClr val="64A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31" name="Freeform 180">
              <a:extLst>
                <a:ext uri="{FF2B5EF4-FFF2-40B4-BE49-F238E27FC236}">
                  <a16:creationId xmlns:a16="http://schemas.microsoft.com/office/drawing/2014/main" id="{E41764EF-FF41-4DAA-B53C-04286E75B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425" y="9940925"/>
              <a:ext cx="3497263" cy="141288"/>
            </a:xfrm>
            <a:custGeom>
              <a:avLst/>
              <a:gdLst>
                <a:gd name="T0" fmla="*/ 140 w 4596"/>
                <a:gd name="T1" fmla="*/ 184 h 184"/>
                <a:gd name="T2" fmla="*/ 4504 w 4596"/>
                <a:gd name="T3" fmla="*/ 184 h 184"/>
                <a:gd name="T4" fmla="*/ 4596 w 4596"/>
                <a:gd name="T5" fmla="*/ 92 h 184"/>
                <a:gd name="T6" fmla="*/ 4504 w 4596"/>
                <a:gd name="T7" fmla="*/ 0 h 184"/>
                <a:gd name="T8" fmla="*/ 0 w 4596"/>
                <a:gd name="T9" fmla="*/ 0 h 184"/>
                <a:gd name="T10" fmla="*/ 140 w 4596"/>
                <a:gd name="T11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96" h="184">
                  <a:moveTo>
                    <a:pt x="140" y="184"/>
                  </a:moveTo>
                  <a:lnTo>
                    <a:pt x="4504" y="184"/>
                  </a:lnTo>
                  <a:cubicBezTo>
                    <a:pt x="4555" y="184"/>
                    <a:pt x="4596" y="143"/>
                    <a:pt x="4596" y="92"/>
                  </a:cubicBezTo>
                  <a:cubicBezTo>
                    <a:pt x="4596" y="41"/>
                    <a:pt x="4555" y="0"/>
                    <a:pt x="4504" y="0"/>
                  </a:cubicBezTo>
                  <a:lnTo>
                    <a:pt x="0" y="0"/>
                  </a:lnTo>
                  <a:lnTo>
                    <a:pt x="140" y="184"/>
                  </a:lnTo>
                  <a:close/>
                </a:path>
              </a:pathLst>
            </a:custGeom>
            <a:solidFill>
              <a:srgbClr val="2E6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32" name="Freeform 181">
              <a:extLst>
                <a:ext uri="{FF2B5EF4-FFF2-40B4-BE49-F238E27FC236}">
                  <a16:creationId xmlns:a16="http://schemas.microsoft.com/office/drawing/2014/main" id="{E02B33D8-E341-4432-AE04-21B73577A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750" y="10936288"/>
              <a:ext cx="2825750" cy="425450"/>
            </a:xfrm>
            <a:custGeom>
              <a:avLst/>
              <a:gdLst>
                <a:gd name="T0" fmla="*/ 207 w 3713"/>
                <a:gd name="T1" fmla="*/ 0 h 558"/>
                <a:gd name="T2" fmla="*/ 0 w 3713"/>
                <a:gd name="T3" fmla="*/ 558 h 558"/>
                <a:gd name="T4" fmla="*/ 3713 w 3713"/>
                <a:gd name="T5" fmla="*/ 558 h 558"/>
                <a:gd name="T6" fmla="*/ 3509 w 3713"/>
                <a:gd name="T7" fmla="*/ 0 h 558"/>
                <a:gd name="T8" fmla="*/ 207 w 3713"/>
                <a:gd name="T9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3" h="558">
                  <a:moveTo>
                    <a:pt x="207" y="0"/>
                  </a:moveTo>
                  <a:cubicBezTo>
                    <a:pt x="207" y="0"/>
                    <a:pt x="31" y="288"/>
                    <a:pt x="0" y="558"/>
                  </a:cubicBezTo>
                  <a:lnTo>
                    <a:pt x="3713" y="558"/>
                  </a:lnTo>
                  <a:cubicBezTo>
                    <a:pt x="3713" y="558"/>
                    <a:pt x="3669" y="140"/>
                    <a:pt x="3509" y="0"/>
                  </a:cubicBezTo>
                  <a:lnTo>
                    <a:pt x="207" y="0"/>
                  </a:lnTo>
                  <a:close/>
                </a:path>
              </a:pathLst>
            </a:custGeom>
            <a:solidFill>
              <a:srgbClr val="FFA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33" name="Freeform 182">
              <a:extLst>
                <a:ext uri="{FF2B5EF4-FFF2-40B4-BE49-F238E27FC236}">
                  <a16:creationId xmlns:a16="http://schemas.microsoft.com/office/drawing/2014/main" id="{E18D982E-A0D6-496A-B9D0-DE1075360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338" y="10936288"/>
              <a:ext cx="2670175" cy="422275"/>
            </a:xfrm>
            <a:custGeom>
              <a:avLst/>
              <a:gdLst>
                <a:gd name="T0" fmla="*/ 0 w 3509"/>
                <a:gd name="T1" fmla="*/ 555 h 555"/>
                <a:gd name="T2" fmla="*/ 3509 w 3509"/>
                <a:gd name="T3" fmla="*/ 0 h 555"/>
                <a:gd name="T4" fmla="*/ 3508 w 3509"/>
                <a:gd name="T5" fmla="*/ 0 h 555"/>
                <a:gd name="T6" fmla="*/ 206 w 3509"/>
                <a:gd name="T7" fmla="*/ 0 h 555"/>
                <a:gd name="T8" fmla="*/ 0 w 3509"/>
                <a:gd name="T9" fmla="*/ 555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09" h="555">
                  <a:moveTo>
                    <a:pt x="0" y="555"/>
                  </a:moveTo>
                  <a:lnTo>
                    <a:pt x="3509" y="0"/>
                  </a:lnTo>
                  <a:cubicBezTo>
                    <a:pt x="3509" y="0"/>
                    <a:pt x="3509" y="0"/>
                    <a:pt x="3508" y="0"/>
                  </a:cubicBezTo>
                  <a:lnTo>
                    <a:pt x="206" y="0"/>
                  </a:lnTo>
                  <a:cubicBezTo>
                    <a:pt x="206" y="0"/>
                    <a:pt x="32" y="285"/>
                    <a:pt x="0" y="555"/>
                  </a:cubicBezTo>
                  <a:close/>
                </a:path>
              </a:pathLst>
            </a:custGeom>
            <a:solidFill>
              <a:srgbClr val="FC8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49F65D31-3F3B-4C12-B6CC-906B4F054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8145" y="8947904"/>
              <a:ext cx="988269" cy="1226385"/>
            </a:xfrm>
            <a:custGeom>
              <a:avLst/>
              <a:gdLst>
                <a:gd name="connsiteX0" fmla="*/ 619779 w 988269"/>
                <a:gd name="connsiteY0" fmla="*/ 38995 h 1226385"/>
                <a:gd name="connsiteX1" fmla="*/ 623810 w 988269"/>
                <a:gd name="connsiteY1" fmla="*/ 40274 h 1226385"/>
                <a:gd name="connsiteX2" fmla="*/ 988269 w 988269"/>
                <a:gd name="connsiteY2" fmla="*/ 612022 h 1226385"/>
                <a:gd name="connsiteX3" fmla="*/ 412800 w 988269"/>
                <a:gd name="connsiteY3" fmla="*/ 1226385 h 1226385"/>
                <a:gd name="connsiteX4" fmla="*/ 188802 w 988269"/>
                <a:gd name="connsiteY4" fmla="*/ 1178105 h 1226385"/>
                <a:gd name="connsiteX5" fmla="*/ 125912 w 988269"/>
                <a:gd name="connsiteY5" fmla="*/ 1141663 h 1226385"/>
                <a:gd name="connsiteX6" fmla="*/ 145854 w 988269"/>
                <a:gd name="connsiteY6" fmla="*/ 1114564 h 1226385"/>
                <a:gd name="connsiteX7" fmla="*/ 604774 w 988269"/>
                <a:gd name="connsiteY7" fmla="*/ 92857 h 1226385"/>
                <a:gd name="connsiteX8" fmla="*/ 434550 w 988269"/>
                <a:gd name="connsiteY8" fmla="*/ 0 h 1226385"/>
                <a:gd name="connsiteX9" fmla="*/ 528777 w 988269"/>
                <a:gd name="connsiteY9" fmla="*/ 10141 h 1226385"/>
                <a:gd name="connsiteX10" fmla="*/ 561455 w 988269"/>
                <a:gd name="connsiteY10" fmla="*/ 20502 h 1226385"/>
                <a:gd name="connsiteX11" fmla="*/ 492159 w 988269"/>
                <a:gd name="connsiteY11" fmla="*/ 193912 h 1226385"/>
                <a:gd name="connsiteX12" fmla="*/ 17417 w 988269"/>
                <a:gd name="connsiteY12" fmla="*/ 1049579 h 1226385"/>
                <a:gd name="connsiteX13" fmla="*/ 14032 w 988269"/>
                <a:gd name="connsiteY13" fmla="*/ 1053621 h 1226385"/>
                <a:gd name="connsiteX14" fmla="*/ 5882 w 988269"/>
                <a:gd name="connsiteY14" fmla="*/ 1046442 h 1226385"/>
                <a:gd name="connsiteX15" fmla="*/ 0 w 988269"/>
                <a:gd name="connsiteY15" fmla="*/ 1038831 h 1226385"/>
                <a:gd name="connsiteX16" fmla="*/ 85142 w 988269"/>
                <a:gd name="connsiteY16" fmla="*/ 895693 h 1226385"/>
                <a:gd name="connsiteX17" fmla="*/ 426692 w 988269"/>
                <a:gd name="connsiteY17" fmla="*/ 30185 h 122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269" h="1226385">
                  <a:moveTo>
                    <a:pt x="619779" y="38995"/>
                  </a:moveTo>
                  <a:lnTo>
                    <a:pt x="623810" y="40274"/>
                  </a:lnTo>
                  <a:cubicBezTo>
                    <a:pt x="837242" y="130123"/>
                    <a:pt x="988269" y="352243"/>
                    <a:pt x="988269" y="612022"/>
                  </a:cubicBezTo>
                  <a:cubicBezTo>
                    <a:pt x="988269" y="951325"/>
                    <a:pt x="730623" y="1226385"/>
                    <a:pt x="412800" y="1226385"/>
                  </a:cubicBezTo>
                  <a:cubicBezTo>
                    <a:pt x="333345" y="1226385"/>
                    <a:pt x="257650" y="1209194"/>
                    <a:pt x="188802" y="1178105"/>
                  </a:cubicBezTo>
                  <a:lnTo>
                    <a:pt x="125912" y="1141663"/>
                  </a:lnTo>
                  <a:lnTo>
                    <a:pt x="145854" y="1114564"/>
                  </a:lnTo>
                  <a:cubicBezTo>
                    <a:pt x="381356" y="772520"/>
                    <a:pt x="526424" y="363952"/>
                    <a:pt x="604774" y="92857"/>
                  </a:cubicBezTo>
                  <a:close/>
                  <a:moveTo>
                    <a:pt x="434550" y="0"/>
                  </a:moveTo>
                  <a:lnTo>
                    <a:pt x="528777" y="10141"/>
                  </a:lnTo>
                  <a:lnTo>
                    <a:pt x="561455" y="20502"/>
                  </a:lnTo>
                  <a:lnTo>
                    <a:pt x="492159" y="193912"/>
                  </a:lnTo>
                  <a:cubicBezTo>
                    <a:pt x="370713" y="484953"/>
                    <a:pt x="216527" y="797162"/>
                    <a:pt x="17417" y="1049579"/>
                  </a:cubicBezTo>
                  <a:lnTo>
                    <a:pt x="14032" y="1053621"/>
                  </a:lnTo>
                  <a:lnTo>
                    <a:pt x="5882" y="1046442"/>
                  </a:lnTo>
                  <a:lnTo>
                    <a:pt x="0" y="1038831"/>
                  </a:lnTo>
                  <a:lnTo>
                    <a:pt x="85142" y="895693"/>
                  </a:lnTo>
                  <a:cubicBezTo>
                    <a:pt x="258997" y="580532"/>
                    <a:pt x="367615" y="246769"/>
                    <a:pt x="426692" y="30185"/>
                  </a:cubicBezTo>
                  <a:close/>
                </a:path>
              </a:pathLst>
            </a:custGeom>
            <a:solidFill>
              <a:srgbClr val="2E6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50" name="Oval 185">
              <a:extLst>
                <a:ext uri="{FF2B5EF4-FFF2-40B4-BE49-F238E27FC236}">
                  <a16:creationId xmlns:a16="http://schemas.microsoft.com/office/drawing/2014/main" id="{5E2EC778-CCE0-4423-98A4-4AEE26196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200" y="8012113"/>
              <a:ext cx="376238" cy="420688"/>
            </a:xfrm>
            <a:prstGeom prst="ellipse">
              <a:avLst/>
            </a:prstGeom>
            <a:solidFill>
              <a:srgbClr val="FFF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51" name="Freeform 192">
              <a:extLst>
                <a:ext uri="{FF2B5EF4-FFF2-40B4-BE49-F238E27FC236}">
                  <a16:creationId xmlns:a16="http://schemas.microsoft.com/office/drawing/2014/main" id="{86067721-4419-4E69-AF08-5EEB0F218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138" y="6813550"/>
              <a:ext cx="327025" cy="436563"/>
            </a:xfrm>
            <a:custGeom>
              <a:avLst/>
              <a:gdLst>
                <a:gd name="T0" fmla="*/ 174 w 429"/>
                <a:gd name="T1" fmla="*/ 2 h 572"/>
                <a:gd name="T2" fmla="*/ 377 w 429"/>
                <a:gd name="T3" fmla="*/ 231 h 572"/>
                <a:gd name="T4" fmla="*/ 256 w 429"/>
                <a:gd name="T5" fmla="*/ 572 h 572"/>
                <a:gd name="T6" fmla="*/ 0 w 429"/>
                <a:gd name="T7" fmla="*/ 8 h 572"/>
                <a:gd name="T8" fmla="*/ 174 w 429"/>
                <a:gd name="T9" fmla="*/ 2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9" h="572">
                  <a:moveTo>
                    <a:pt x="174" y="2"/>
                  </a:moveTo>
                  <a:cubicBezTo>
                    <a:pt x="174" y="2"/>
                    <a:pt x="325" y="0"/>
                    <a:pt x="377" y="231"/>
                  </a:cubicBezTo>
                  <a:cubicBezTo>
                    <a:pt x="429" y="462"/>
                    <a:pt x="256" y="572"/>
                    <a:pt x="256" y="572"/>
                  </a:cubicBezTo>
                  <a:lnTo>
                    <a:pt x="0" y="8"/>
                  </a:lnTo>
                  <a:lnTo>
                    <a:pt x="174" y="2"/>
                  </a:lnTo>
                  <a:close/>
                </a:path>
              </a:pathLst>
            </a:custGeom>
            <a:solidFill>
              <a:srgbClr val="3A3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64" name="Freeform 193">
              <a:extLst>
                <a:ext uri="{FF2B5EF4-FFF2-40B4-BE49-F238E27FC236}">
                  <a16:creationId xmlns:a16="http://schemas.microsoft.com/office/drawing/2014/main" id="{72AB42FF-99C0-4634-9C5D-27F8ABB1A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963" y="6805613"/>
              <a:ext cx="990600" cy="1196975"/>
            </a:xfrm>
            <a:custGeom>
              <a:avLst/>
              <a:gdLst>
                <a:gd name="T0" fmla="*/ 70 w 1301"/>
                <a:gd name="T1" fmla="*/ 1134 h 1573"/>
                <a:gd name="T2" fmla="*/ 957 w 1301"/>
                <a:gd name="T3" fmla="*/ 1390 h 1573"/>
                <a:gd name="T4" fmla="*/ 1185 w 1301"/>
                <a:gd name="T5" fmla="*/ 1122 h 1573"/>
                <a:gd name="T6" fmla="*/ 1023 w 1301"/>
                <a:gd name="T7" fmla="*/ 171 h 1573"/>
                <a:gd name="T8" fmla="*/ 679 w 1301"/>
                <a:gd name="T9" fmla="*/ 117 h 1573"/>
                <a:gd name="T10" fmla="*/ 75 w 1301"/>
                <a:gd name="T11" fmla="*/ 835 h 1573"/>
                <a:gd name="T12" fmla="*/ 70 w 1301"/>
                <a:gd name="T13" fmla="*/ 1134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1" h="1573">
                  <a:moveTo>
                    <a:pt x="70" y="1134"/>
                  </a:moveTo>
                  <a:cubicBezTo>
                    <a:pt x="273" y="1393"/>
                    <a:pt x="642" y="1573"/>
                    <a:pt x="957" y="1390"/>
                  </a:cubicBezTo>
                  <a:cubicBezTo>
                    <a:pt x="1060" y="1330"/>
                    <a:pt x="1143" y="1234"/>
                    <a:pt x="1185" y="1122"/>
                  </a:cubicBezTo>
                  <a:cubicBezTo>
                    <a:pt x="1301" y="816"/>
                    <a:pt x="1138" y="454"/>
                    <a:pt x="1023" y="171"/>
                  </a:cubicBezTo>
                  <a:cubicBezTo>
                    <a:pt x="965" y="30"/>
                    <a:pt x="778" y="0"/>
                    <a:pt x="679" y="117"/>
                  </a:cubicBezTo>
                  <a:lnTo>
                    <a:pt x="75" y="835"/>
                  </a:lnTo>
                  <a:cubicBezTo>
                    <a:pt x="2" y="920"/>
                    <a:pt x="0" y="1045"/>
                    <a:pt x="70" y="1134"/>
                  </a:cubicBezTo>
                  <a:close/>
                </a:path>
              </a:pathLst>
            </a:custGeom>
            <a:solidFill>
              <a:srgbClr val="71D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FF5527B6-C4DC-442A-8AC5-D02B19935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7364412"/>
              <a:ext cx="596900" cy="865188"/>
            </a:xfrm>
            <a:custGeom>
              <a:avLst/>
              <a:gdLst>
                <a:gd name="connsiteX0" fmla="*/ 217747 w 596900"/>
                <a:gd name="connsiteY0" fmla="*/ 403225 h 865188"/>
                <a:gd name="connsiteX1" fmla="*/ 596900 w 596900"/>
                <a:gd name="connsiteY1" fmla="*/ 434480 h 865188"/>
                <a:gd name="connsiteX2" fmla="*/ 463664 w 596900"/>
                <a:gd name="connsiteY2" fmla="*/ 865188 h 865188"/>
                <a:gd name="connsiteX3" fmla="*/ 0 w 596900"/>
                <a:gd name="connsiteY3" fmla="*/ 824023 h 865188"/>
                <a:gd name="connsiteX4" fmla="*/ 538243 w 596900"/>
                <a:gd name="connsiteY4" fmla="*/ 0 h 865188"/>
                <a:gd name="connsiteX5" fmla="*/ 535201 w 596900"/>
                <a:gd name="connsiteY5" fmla="*/ 5345 h 865188"/>
                <a:gd name="connsiteX6" fmla="*/ 532160 w 596900"/>
                <a:gd name="connsiteY6" fmla="*/ 41998 h 865188"/>
                <a:gd name="connsiteX7" fmla="*/ 552691 w 596900"/>
                <a:gd name="connsiteY7" fmla="*/ 73306 h 865188"/>
                <a:gd name="connsiteX8" fmla="*/ 576263 w 596900"/>
                <a:gd name="connsiteY8" fmla="*/ 79415 h 865188"/>
                <a:gd name="connsiteX9" fmla="*/ 496421 w 596900"/>
                <a:gd name="connsiteY9" fmla="*/ 90105 h 865188"/>
                <a:gd name="connsiteX10" fmla="*/ 492619 w 596900"/>
                <a:gd name="connsiteY10" fmla="*/ 39707 h 865188"/>
                <a:gd name="connsiteX11" fmla="*/ 526837 w 596900"/>
                <a:gd name="connsiteY11" fmla="*/ 3054 h 865188"/>
                <a:gd name="connsiteX12" fmla="*/ 532160 w 596900"/>
                <a:gd name="connsiteY12" fmla="*/ 1527 h 865188"/>
                <a:gd name="connsiteX13" fmla="*/ 538243 w 596900"/>
                <a:gd name="connsiteY13" fmla="*/ 0 h 86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0" h="865188">
                  <a:moveTo>
                    <a:pt x="217747" y="403225"/>
                  </a:moveTo>
                  <a:lnTo>
                    <a:pt x="596900" y="434480"/>
                  </a:lnTo>
                  <a:lnTo>
                    <a:pt x="463664" y="865188"/>
                  </a:lnTo>
                  <a:lnTo>
                    <a:pt x="0" y="824023"/>
                  </a:lnTo>
                  <a:close/>
                  <a:moveTo>
                    <a:pt x="538243" y="0"/>
                  </a:moveTo>
                  <a:cubicBezTo>
                    <a:pt x="537483" y="2291"/>
                    <a:pt x="535962" y="3818"/>
                    <a:pt x="535201" y="5345"/>
                  </a:cubicBezTo>
                  <a:cubicBezTo>
                    <a:pt x="530639" y="16799"/>
                    <a:pt x="529118" y="30544"/>
                    <a:pt x="532160" y="41998"/>
                  </a:cubicBezTo>
                  <a:cubicBezTo>
                    <a:pt x="534441" y="54979"/>
                    <a:pt x="542045" y="66434"/>
                    <a:pt x="552691" y="73306"/>
                  </a:cubicBezTo>
                  <a:cubicBezTo>
                    <a:pt x="560295" y="77888"/>
                    <a:pt x="568659" y="79415"/>
                    <a:pt x="576263" y="79415"/>
                  </a:cubicBezTo>
                  <a:cubicBezTo>
                    <a:pt x="558774" y="105378"/>
                    <a:pt x="517712" y="120650"/>
                    <a:pt x="496421" y="90105"/>
                  </a:cubicBezTo>
                  <a:cubicBezTo>
                    <a:pt x="485775" y="75597"/>
                    <a:pt x="486536" y="55743"/>
                    <a:pt x="492619" y="39707"/>
                  </a:cubicBezTo>
                  <a:cubicBezTo>
                    <a:pt x="498702" y="24435"/>
                    <a:pt x="510868" y="9163"/>
                    <a:pt x="526837" y="3054"/>
                  </a:cubicBezTo>
                  <a:cubicBezTo>
                    <a:pt x="528358" y="2291"/>
                    <a:pt x="529879" y="1527"/>
                    <a:pt x="532160" y="1527"/>
                  </a:cubicBezTo>
                  <a:cubicBezTo>
                    <a:pt x="534441" y="763"/>
                    <a:pt x="536722" y="0"/>
                    <a:pt x="538243" y="0"/>
                  </a:cubicBezTo>
                  <a:close/>
                </a:path>
              </a:pathLst>
            </a:custGeom>
            <a:solidFill>
              <a:srgbClr val="3FB7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1ADBE8DD-0318-4B32-8955-026308D0F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349" y="6838950"/>
              <a:ext cx="813138" cy="1081077"/>
            </a:xfrm>
            <a:custGeom>
              <a:avLst/>
              <a:gdLst>
                <a:gd name="connsiteX0" fmla="*/ 670714 w 813138"/>
                <a:gd name="connsiteY0" fmla="*/ 0 h 1081077"/>
                <a:gd name="connsiteX1" fmla="*/ 678331 w 813138"/>
                <a:gd name="connsiteY1" fmla="*/ 0 h 1081077"/>
                <a:gd name="connsiteX2" fmla="*/ 689755 w 813138"/>
                <a:gd name="connsiteY2" fmla="*/ 761 h 1081077"/>
                <a:gd name="connsiteX3" fmla="*/ 696610 w 813138"/>
                <a:gd name="connsiteY3" fmla="*/ 761 h 1081077"/>
                <a:gd name="connsiteX4" fmla="*/ 708796 w 813138"/>
                <a:gd name="connsiteY4" fmla="*/ 3046 h 1081077"/>
                <a:gd name="connsiteX5" fmla="*/ 714127 w 813138"/>
                <a:gd name="connsiteY5" fmla="*/ 4569 h 1081077"/>
                <a:gd name="connsiteX6" fmla="*/ 727075 w 813138"/>
                <a:gd name="connsiteY6" fmla="*/ 8377 h 1081077"/>
                <a:gd name="connsiteX7" fmla="*/ 731644 w 813138"/>
                <a:gd name="connsiteY7" fmla="*/ 9900 h 1081077"/>
                <a:gd name="connsiteX8" fmla="*/ 744592 w 813138"/>
                <a:gd name="connsiteY8" fmla="*/ 15231 h 1081077"/>
                <a:gd name="connsiteX9" fmla="*/ 748400 w 813138"/>
                <a:gd name="connsiteY9" fmla="*/ 16754 h 1081077"/>
                <a:gd name="connsiteX10" fmla="*/ 761348 w 813138"/>
                <a:gd name="connsiteY10" fmla="*/ 24369 h 1081077"/>
                <a:gd name="connsiteX11" fmla="*/ 763633 w 813138"/>
                <a:gd name="connsiteY11" fmla="*/ 26654 h 1081077"/>
                <a:gd name="connsiteX12" fmla="*/ 776580 w 813138"/>
                <a:gd name="connsiteY12" fmla="*/ 35792 h 1081077"/>
                <a:gd name="connsiteX13" fmla="*/ 778104 w 813138"/>
                <a:gd name="connsiteY13" fmla="*/ 37315 h 1081077"/>
                <a:gd name="connsiteX14" fmla="*/ 790290 w 813138"/>
                <a:gd name="connsiteY14" fmla="*/ 49500 h 1081077"/>
                <a:gd name="connsiteX15" fmla="*/ 791813 w 813138"/>
                <a:gd name="connsiteY15" fmla="*/ 50262 h 1081077"/>
                <a:gd name="connsiteX16" fmla="*/ 803237 w 813138"/>
                <a:gd name="connsiteY16" fmla="*/ 64731 h 1081077"/>
                <a:gd name="connsiteX17" fmla="*/ 803237 w 813138"/>
                <a:gd name="connsiteY17" fmla="*/ 65492 h 1081077"/>
                <a:gd name="connsiteX18" fmla="*/ 813138 w 813138"/>
                <a:gd name="connsiteY18" fmla="*/ 81485 h 1081077"/>
                <a:gd name="connsiteX19" fmla="*/ 629587 w 813138"/>
                <a:gd name="connsiteY19" fmla="*/ 165255 h 1081077"/>
                <a:gd name="connsiteX20" fmla="*/ 535907 w 813138"/>
                <a:gd name="connsiteY20" fmla="*/ 316802 h 1081077"/>
                <a:gd name="connsiteX21" fmla="*/ 435373 w 813138"/>
                <a:gd name="connsiteY21" fmla="*/ 416564 h 1081077"/>
                <a:gd name="connsiteX22" fmla="*/ 395768 w 813138"/>
                <a:gd name="connsiteY22" fmla="*/ 440172 h 1081077"/>
                <a:gd name="connsiteX23" fmla="*/ 327222 w 813138"/>
                <a:gd name="connsiteY23" fmla="*/ 498049 h 1081077"/>
                <a:gd name="connsiteX24" fmla="*/ 337885 w 813138"/>
                <a:gd name="connsiteY24" fmla="*/ 696050 h 1081077"/>
                <a:gd name="connsiteX25" fmla="*/ 476500 w 813138"/>
                <a:gd name="connsiteY25" fmla="*/ 836936 h 1081077"/>
                <a:gd name="connsiteX26" fmla="*/ 587697 w 813138"/>
                <a:gd name="connsiteY26" fmla="*/ 904714 h 1081077"/>
                <a:gd name="connsiteX27" fmla="*/ 676046 w 813138"/>
                <a:gd name="connsiteY27" fmla="*/ 939745 h 1081077"/>
                <a:gd name="connsiteX28" fmla="*/ 778104 w 813138"/>
                <a:gd name="connsiteY28" fmla="*/ 1002191 h 1081077"/>
                <a:gd name="connsiteX29" fmla="*/ 791051 w 813138"/>
                <a:gd name="connsiteY29" fmla="*/ 1011330 h 1081077"/>
                <a:gd name="connsiteX30" fmla="*/ 770487 w 813138"/>
                <a:gd name="connsiteY30" fmla="*/ 1024276 h 1081077"/>
                <a:gd name="connsiteX31" fmla="*/ 231972 w 813138"/>
                <a:gd name="connsiteY31" fmla="*/ 962591 h 1081077"/>
                <a:gd name="connsiteX32" fmla="*/ 188340 w 813138"/>
                <a:gd name="connsiteY32" fmla="*/ 925444 h 1081077"/>
                <a:gd name="connsiteX33" fmla="*/ 177745 w 813138"/>
                <a:gd name="connsiteY33" fmla="*/ 947808 h 1081077"/>
                <a:gd name="connsiteX34" fmla="*/ 151511 w 813138"/>
                <a:gd name="connsiteY34" fmla="*/ 965856 h 1081077"/>
                <a:gd name="connsiteX35" fmla="*/ 35587 w 813138"/>
                <a:gd name="connsiteY35" fmla="*/ 947521 h 1081077"/>
                <a:gd name="connsiteX36" fmla="*/ 4523 w 813138"/>
                <a:gd name="connsiteY36" fmla="*/ 832929 h 1081077"/>
                <a:gd name="connsiteX37" fmla="*/ 19676 w 813138"/>
                <a:gd name="connsiteY37" fmla="*/ 803134 h 1081077"/>
                <a:gd name="connsiteX38" fmla="*/ 57939 w 813138"/>
                <a:gd name="connsiteY38" fmla="*/ 775155 h 1081077"/>
                <a:gd name="connsiteX39" fmla="*/ 65077 w 813138"/>
                <a:gd name="connsiteY39" fmla="*/ 773377 h 1081077"/>
                <a:gd name="connsiteX40" fmla="*/ 55989 w 813138"/>
                <a:gd name="connsiteY40" fmla="*/ 714327 h 1081077"/>
                <a:gd name="connsiteX41" fmla="*/ 98735 w 813138"/>
                <a:gd name="connsiteY41" fmla="*/ 601619 h 1081077"/>
                <a:gd name="connsiteX42" fmla="*/ 381297 w 813138"/>
                <a:gd name="connsiteY42" fmla="*/ 265778 h 1081077"/>
                <a:gd name="connsiteX43" fmla="*/ 558756 w 813138"/>
                <a:gd name="connsiteY43" fmla="*/ 54831 h 1081077"/>
                <a:gd name="connsiteX44" fmla="*/ 573227 w 813138"/>
                <a:gd name="connsiteY44" fmla="*/ 39600 h 1081077"/>
                <a:gd name="connsiteX45" fmla="*/ 578558 w 813138"/>
                <a:gd name="connsiteY45" fmla="*/ 35031 h 1081077"/>
                <a:gd name="connsiteX46" fmla="*/ 589221 w 813138"/>
                <a:gd name="connsiteY46" fmla="*/ 26654 h 1081077"/>
                <a:gd name="connsiteX47" fmla="*/ 596075 w 813138"/>
                <a:gd name="connsiteY47" fmla="*/ 22846 h 1081077"/>
                <a:gd name="connsiteX48" fmla="*/ 605976 w 813138"/>
                <a:gd name="connsiteY48" fmla="*/ 16754 h 1081077"/>
                <a:gd name="connsiteX49" fmla="*/ 613593 w 813138"/>
                <a:gd name="connsiteY49" fmla="*/ 12946 h 1081077"/>
                <a:gd name="connsiteX50" fmla="*/ 623494 w 813138"/>
                <a:gd name="connsiteY50" fmla="*/ 9138 h 1081077"/>
                <a:gd name="connsiteX51" fmla="*/ 632633 w 813138"/>
                <a:gd name="connsiteY51" fmla="*/ 6092 h 1081077"/>
                <a:gd name="connsiteX52" fmla="*/ 641773 w 813138"/>
                <a:gd name="connsiteY52" fmla="*/ 3807 h 1081077"/>
                <a:gd name="connsiteX53" fmla="*/ 651674 w 813138"/>
                <a:gd name="connsiteY53" fmla="*/ 2284 h 1081077"/>
                <a:gd name="connsiteX54" fmla="*/ 660052 w 813138"/>
                <a:gd name="connsiteY54" fmla="*/ 761 h 1081077"/>
                <a:gd name="connsiteX55" fmla="*/ 670714 w 813138"/>
                <a:gd name="connsiteY55" fmla="*/ 0 h 108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13138" h="1081077">
                  <a:moveTo>
                    <a:pt x="670714" y="0"/>
                  </a:moveTo>
                  <a:cubicBezTo>
                    <a:pt x="672999" y="0"/>
                    <a:pt x="676046" y="0"/>
                    <a:pt x="678331" y="0"/>
                  </a:cubicBezTo>
                  <a:cubicBezTo>
                    <a:pt x="682139" y="0"/>
                    <a:pt x="685947" y="0"/>
                    <a:pt x="689755" y="761"/>
                  </a:cubicBezTo>
                  <a:cubicBezTo>
                    <a:pt x="692040" y="761"/>
                    <a:pt x="694325" y="761"/>
                    <a:pt x="696610" y="761"/>
                  </a:cubicBezTo>
                  <a:cubicBezTo>
                    <a:pt x="700418" y="1523"/>
                    <a:pt x="704988" y="2284"/>
                    <a:pt x="708796" y="3046"/>
                  </a:cubicBezTo>
                  <a:cubicBezTo>
                    <a:pt x="710319" y="3807"/>
                    <a:pt x="712604" y="3807"/>
                    <a:pt x="714127" y="4569"/>
                  </a:cubicBezTo>
                  <a:cubicBezTo>
                    <a:pt x="718697" y="5331"/>
                    <a:pt x="723267" y="6854"/>
                    <a:pt x="727075" y="8377"/>
                  </a:cubicBezTo>
                  <a:cubicBezTo>
                    <a:pt x="728598" y="8377"/>
                    <a:pt x="730121" y="9138"/>
                    <a:pt x="731644" y="9900"/>
                  </a:cubicBezTo>
                  <a:cubicBezTo>
                    <a:pt x="736214" y="11423"/>
                    <a:pt x="740784" y="12946"/>
                    <a:pt x="744592" y="15231"/>
                  </a:cubicBezTo>
                  <a:cubicBezTo>
                    <a:pt x="746115" y="15992"/>
                    <a:pt x="746877" y="16754"/>
                    <a:pt x="748400" y="16754"/>
                  </a:cubicBezTo>
                  <a:cubicBezTo>
                    <a:pt x="752970" y="19038"/>
                    <a:pt x="756778" y="22085"/>
                    <a:pt x="761348" y="24369"/>
                  </a:cubicBezTo>
                  <a:cubicBezTo>
                    <a:pt x="762109" y="25131"/>
                    <a:pt x="762871" y="25892"/>
                    <a:pt x="763633" y="26654"/>
                  </a:cubicBezTo>
                  <a:cubicBezTo>
                    <a:pt x="768202" y="28938"/>
                    <a:pt x="772772" y="32746"/>
                    <a:pt x="776580" y="35792"/>
                  </a:cubicBezTo>
                  <a:cubicBezTo>
                    <a:pt x="777342" y="36554"/>
                    <a:pt x="778104" y="37315"/>
                    <a:pt x="778104" y="37315"/>
                  </a:cubicBezTo>
                  <a:cubicBezTo>
                    <a:pt x="782673" y="41123"/>
                    <a:pt x="786481" y="44931"/>
                    <a:pt x="790290" y="49500"/>
                  </a:cubicBezTo>
                  <a:cubicBezTo>
                    <a:pt x="791051" y="49500"/>
                    <a:pt x="791051" y="50262"/>
                    <a:pt x="791813" y="50262"/>
                  </a:cubicBezTo>
                  <a:cubicBezTo>
                    <a:pt x="795621" y="54831"/>
                    <a:pt x="799429" y="59400"/>
                    <a:pt x="803237" y="64731"/>
                  </a:cubicBezTo>
                  <a:cubicBezTo>
                    <a:pt x="803237" y="64731"/>
                    <a:pt x="803237" y="64731"/>
                    <a:pt x="803237" y="65492"/>
                  </a:cubicBezTo>
                  <a:cubicBezTo>
                    <a:pt x="807045" y="70062"/>
                    <a:pt x="810092" y="76154"/>
                    <a:pt x="813138" y="81485"/>
                  </a:cubicBezTo>
                  <a:cubicBezTo>
                    <a:pt x="762109" y="127177"/>
                    <a:pt x="697371" y="156878"/>
                    <a:pt x="629587" y="165255"/>
                  </a:cubicBezTo>
                  <a:cubicBezTo>
                    <a:pt x="615878" y="223893"/>
                    <a:pt x="580081" y="275678"/>
                    <a:pt x="535907" y="316802"/>
                  </a:cubicBezTo>
                  <a:cubicBezTo>
                    <a:pt x="500872" y="349548"/>
                    <a:pt x="477262" y="390671"/>
                    <a:pt x="435373" y="416564"/>
                  </a:cubicBezTo>
                  <a:cubicBezTo>
                    <a:pt x="422425" y="424941"/>
                    <a:pt x="408716" y="431795"/>
                    <a:pt x="395768" y="440172"/>
                  </a:cubicBezTo>
                  <a:cubicBezTo>
                    <a:pt x="369873" y="455403"/>
                    <a:pt x="343978" y="472157"/>
                    <a:pt x="327222" y="498049"/>
                  </a:cubicBezTo>
                  <a:cubicBezTo>
                    <a:pt x="292949" y="553642"/>
                    <a:pt x="308182" y="641981"/>
                    <a:pt x="337885" y="696050"/>
                  </a:cubicBezTo>
                  <a:cubicBezTo>
                    <a:pt x="369873" y="753928"/>
                    <a:pt x="423187" y="798097"/>
                    <a:pt x="476500" y="836936"/>
                  </a:cubicBezTo>
                  <a:cubicBezTo>
                    <a:pt x="511535" y="862067"/>
                    <a:pt x="548093" y="887198"/>
                    <a:pt x="587697" y="904714"/>
                  </a:cubicBezTo>
                  <a:cubicBezTo>
                    <a:pt x="616639" y="917660"/>
                    <a:pt x="647104" y="926798"/>
                    <a:pt x="676046" y="939745"/>
                  </a:cubicBezTo>
                  <a:cubicBezTo>
                    <a:pt x="711842" y="956498"/>
                    <a:pt x="745354" y="979345"/>
                    <a:pt x="778104" y="1002191"/>
                  </a:cubicBezTo>
                  <a:cubicBezTo>
                    <a:pt x="782673" y="1005237"/>
                    <a:pt x="786481" y="1008283"/>
                    <a:pt x="791051" y="1011330"/>
                  </a:cubicBezTo>
                  <a:cubicBezTo>
                    <a:pt x="784197" y="1015899"/>
                    <a:pt x="777342" y="1020468"/>
                    <a:pt x="770487" y="1024276"/>
                  </a:cubicBezTo>
                  <a:cubicBezTo>
                    <a:pt x="590554" y="1128798"/>
                    <a:pt x="387486" y="1077822"/>
                    <a:pt x="231972" y="962591"/>
                  </a:cubicBezTo>
                  <a:lnTo>
                    <a:pt x="188340" y="925444"/>
                  </a:lnTo>
                  <a:lnTo>
                    <a:pt x="177745" y="947808"/>
                  </a:lnTo>
                  <a:cubicBezTo>
                    <a:pt x="170642" y="955543"/>
                    <a:pt x="161361" y="961655"/>
                    <a:pt x="151511" y="965856"/>
                  </a:cubicBezTo>
                  <a:cubicBezTo>
                    <a:pt x="113627" y="982663"/>
                    <a:pt x="66652" y="975024"/>
                    <a:pt x="35587" y="947521"/>
                  </a:cubicBezTo>
                  <a:cubicBezTo>
                    <a:pt x="5281" y="919255"/>
                    <a:pt x="-7600" y="872654"/>
                    <a:pt x="4523" y="832929"/>
                  </a:cubicBezTo>
                  <a:cubicBezTo>
                    <a:pt x="8311" y="822233"/>
                    <a:pt x="12857" y="812302"/>
                    <a:pt x="19676" y="803134"/>
                  </a:cubicBezTo>
                  <a:cubicBezTo>
                    <a:pt x="28011" y="792821"/>
                    <a:pt x="42406" y="781744"/>
                    <a:pt x="57939" y="775155"/>
                  </a:cubicBezTo>
                  <a:lnTo>
                    <a:pt x="65077" y="773377"/>
                  </a:lnTo>
                  <a:lnTo>
                    <a:pt x="55989" y="714327"/>
                  </a:lnTo>
                  <a:cubicBezTo>
                    <a:pt x="56655" y="673966"/>
                    <a:pt x="70936" y="633985"/>
                    <a:pt x="98735" y="601619"/>
                  </a:cubicBezTo>
                  <a:lnTo>
                    <a:pt x="381297" y="265778"/>
                  </a:lnTo>
                  <a:lnTo>
                    <a:pt x="558756" y="54831"/>
                  </a:lnTo>
                  <a:cubicBezTo>
                    <a:pt x="563326" y="49500"/>
                    <a:pt x="568657" y="44169"/>
                    <a:pt x="573227" y="39600"/>
                  </a:cubicBezTo>
                  <a:cubicBezTo>
                    <a:pt x="574750" y="38077"/>
                    <a:pt x="577035" y="36554"/>
                    <a:pt x="578558" y="35031"/>
                  </a:cubicBezTo>
                  <a:cubicBezTo>
                    <a:pt x="582366" y="32746"/>
                    <a:pt x="585413" y="29700"/>
                    <a:pt x="589221" y="26654"/>
                  </a:cubicBezTo>
                  <a:cubicBezTo>
                    <a:pt x="591506" y="25131"/>
                    <a:pt x="593790" y="24369"/>
                    <a:pt x="596075" y="22846"/>
                  </a:cubicBezTo>
                  <a:cubicBezTo>
                    <a:pt x="599122" y="20561"/>
                    <a:pt x="602168" y="18277"/>
                    <a:pt x="605976" y="16754"/>
                  </a:cubicBezTo>
                  <a:cubicBezTo>
                    <a:pt x="608261" y="15231"/>
                    <a:pt x="611308" y="14469"/>
                    <a:pt x="613593" y="12946"/>
                  </a:cubicBezTo>
                  <a:cubicBezTo>
                    <a:pt x="617401" y="11423"/>
                    <a:pt x="620447" y="10661"/>
                    <a:pt x="623494" y="9138"/>
                  </a:cubicBezTo>
                  <a:cubicBezTo>
                    <a:pt x="626540" y="8377"/>
                    <a:pt x="629587" y="6854"/>
                    <a:pt x="632633" y="6092"/>
                  </a:cubicBezTo>
                  <a:cubicBezTo>
                    <a:pt x="635680" y="5331"/>
                    <a:pt x="638726" y="4569"/>
                    <a:pt x="641773" y="3807"/>
                  </a:cubicBezTo>
                  <a:cubicBezTo>
                    <a:pt x="644819" y="3046"/>
                    <a:pt x="647866" y="2284"/>
                    <a:pt x="651674" y="2284"/>
                  </a:cubicBezTo>
                  <a:cubicBezTo>
                    <a:pt x="653959" y="1523"/>
                    <a:pt x="657005" y="761"/>
                    <a:pt x="660052" y="761"/>
                  </a:cubicBezTo>
                  <a:cubicBezTo>
                    <a:pt x="663098" y="0"/>
                    <a:pt x="666906" y="0"/>
                    <a:pt x="670714" y="0"/>
                  </a:cubicBezTo>
                  <a:close/>
                </a:path>
              </a:pathLst>
            </a:custGeom>
            <a:solidFill>
              <a:srgbClr val="3FB7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8E6CF920-1BB8-4BA7-ABE2-F2D4DE14A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999" y="7200900"/>
              <a:ext cx="344488" cy="241301"/>
            </a:xfrm>
            <a:custGeom>
              <a:avLst/>
              <a:gdLst>
                <a:gd name="connsiteX0" fmla="*/ 29781 w 344488"/>
                <a:gd name="connsiteY0" fmla="*/ 182563 h 241301"/>
                <a:gd name="connsiteX1" fmla="*/ 60325 w 344488"/>
                <a:gd name="connsiteY1" fmla="*/ 211932 h 241301"/>
                <a:gd name="connsiteX2" fmla="*/ 29781 w 344488"/>
                <a:gd name="connsiteY2" fmla="*/ 241301 h 241301"/>
                <a:gd name="connsiteX3" fmla="*/ 22145 w 344488"/>
                <a:gd name="connsiteY3" fmla="*/ 240548 h 241301"/>
                <a:gd name="connsiteX4" fmla="*/ 0 w 344488"/>
                <a:gd name="connsiteY4" fmla="*/ 211932 h 241301"/>
                <a:gd name="connsiteX5" fmla="*/ 29781 w 344488"/>
                <a:gd name="connsiteY5" fmla="*/ 182563 h 241301"/>
                <a:gd name="connsiteX6" fmla="*/ 315119 w 344488"/>
                <a:gd name="connsiteY6" fmla="*/ 0 h 241301"/>
                <a:gd name="connsiteX7" fmla="*/ 344488 w 344488"/>
                <a:gd name="connsiteY7" fmla="*/ 30163 h 241301"/>
                <a:gd name="connsiteX8" fmla="*/ 315119 w 344488"/>
                <a:gd name="connsiteY8" fmla="*/ 60326 h 241301"/>
                <a:gd name="connsiteX9" fmla="*/ 285750 w 344488"/>
                <a:gd name="connsiteY9" fmla="*/ 30163 h 241301"/>
                <a:gd name="connsiteX10" fmla="*/ 315119 w 344488"/>
                <a:gd name="connsiteY10" fmla="*/ 0 h 2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4488" h="241301">
                  <a:moveTo>
                    <a:pt x="29781" y="182563"/>
                  </a:moveTo>
                  <a:cubicBezTo>
                    <a:pt x="46580" y="182563"/>
                    <a:pt x="60325" y="195365"/>
                    <a:pt x="60325" y="211932"/>
                  </a:cubicBezTo>
                  <a:cubicBezTo>
                    <a:pt x="60325" y="228499"/>
                    <a:pt x="46580" y="241301"/>
                    <a:pt x="29781" y="241301"/>
                  </a:cubicBezTo>
                  <a:cubicBezTo>
                    <a:pt x="27490" y="241301"/>
                    <a:pt x="25199" y="241301"/>
                    <a:pt x="22145" y="240548"/>
                  </a:cubicBezTo>
                  <a:cubicBezTo>
                    <a:pt x="9927" y="236783"/>
                    <a:pt x="0" y="225487"/>
                    <a:pt x="0" y="211932"/>
                  </a:cubicBezTo>
                  <a:cubicBezTo>
                    <a:pt x="0" y="195365"/>
                    <a:pt x="13745" y="182563"/>
                    <a:pt x="29781" y="182563"/>
                  </a:cubicBezTo>
                  <a:close/>
                  <a:moveTo>
                    <a:pt x="315119" y="0"/>
                  </a:moveTo>
                  <a:cubicBezTo>
                    <a:pt x="331339" y="0"/>
                    <a:pt x="344488" y="13504"/>
                    <a:pt x="344488" y="30163"/>
                  </a:cubicBezTo>
                  <a:cubicBezTo>
                    <a:pt x="344488" y="46822"/>
                    <a:pt x="331339" y="60326"/>
                    <a:pt x="315119" y="60326"/>
                  </a:cubicBezTo>
                  <a:cubicBezTo>
                    <a:pt x="298899" y="60326"/>
                    <a:pt x="285750" y="46822"/>
                    <a:pt x="285750" y="30163"/>
                  </a:cubicBezTo>
                  <a:cubicBezTo>
                    <a:pt x="285750" y="13504"/>
                    <a:pt x="298899" y="0"/>
                    <a:pt x="315119" y="0"/>
                  </a:cubicBezTo>
                  <a:close/>
                </a:path>
              </a:pathLst>
            </a:custGeom>
            <a:solidFill>
              <a:srgbClr val="3A3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4" name="Freeform 200">
              <a:extLst>
                <a:ext uri="{FF2B5EF4-FFF2-40B4-BE49-F238E27FC236}">
                  <a16:creationId xmlns:a16="http://schemas.microsoft.com/office/drawing/2014/main" id="{B2AA7A6E-5F52-4D3A-B017-D11AF86A8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6388100"/>
              <a:ext cx="1219200" cy="1336675"/>
            </a:xfrm>
            <a:custGeom>
              <a:avLst/>
              <a:gdLst>
                <a:gd name="T0" fmla="*/ 205 w 1602"/>
                <a:gd name="T1" fmla="*/ 958 h 1755"/>
                <a:gd name="T2" fmla="*/ 143 w 1602"/>
                <a:gd name="T3" fmla="*/ 1431 h 1755"/>
                <a:gd name="T4" fmla="*/ 677 w 1602"/>
                <a:gd name="T5" fmla="*/ 1513 h 1755"/>
                <a:gd name="T6" fmla="*/ 758 w 1602"/>
                <a:gd name="T7" fmla="*/ 1161 h 1755"/>
                <a:gd name="T8" fmla="*/ 1196 w 1602"/>
                <a:gd name="T9" fmla="*/ 744 h 1755"/>
                <a:gd name="T10" fmla="*/ 1535 w 1602"/>
                <a:gd name="T11" fmla="*/ 541 h 1755"/>
                <a:gd name="T12" fmla="*/ 1446 w 1602"/>
                <a:gd name="T13" fmla="*/ 108 h 1755"/>
                <a:gd name="T14" fmla="*/ 1139 w 1602"/>
                <a:gd name="T15" fmla="*/ 14 h 1755"/>
                <a:gd name="T16" fmla="*/ 767 w 1602"/>
                <a:gd name="T17" fmla="*/ 201 h 1755"/>
                <a:gd name="T18" fmla="*/ 673 w 1602"/>
                <a:gd name="T19" fmla="*/ 388 h 1755"/>
                <a:gd name="T20" fmla="*/ 388 w 1602"/>
                <a:gd name="T21" fmla="*/ 436 h 1755"/>
                <a:gd name="T22" fmla="*/ 179 w 1602"/>
                <a:gd name="T23" fmla="*/ 815 h 1755"/>
                <a:gd name="T24" fmla="*/ 205 w 1602"/>
                <a:gd name="T25" fmla="*/ 958 h 1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02" h="1755">
                  <a:moveTo>
                    <a:pt x="205" y="958"/>
                  </a:moveTo>
                  <a:cubicBezTo>
                    <a:pt x="205" y="958"/>
                    <a:pt x="0" y="1107"/>
                    <a:pt x="143" y="1431"/>
                  </a:cubicBezTo>
                  <a:cubicBezTo>
                    <a:pt x="286" y="1755"/>
                    <a:pt x="615" y="1618"/>
                    <a:pt x="677" y="1513"/>
                  </a:cubicBezTo>
                  <a:cubicBezTo>
                    <a:pt x="739" y="1407"/>
                    <a:pt x="619" y="1271"/>
                    <a:pt x="758" y="1161"/>
                  </a:cubicBezTo>
                  <a:cubicBezTo>
                    <a:pt x="898" y="1052"/>
                    <a:pt x="1199" y="923"/>
                    <a:pt x="1196" y="744"/>
                  </a:cubicBezTo>
                  <a:cubicBezTo>
                    <a:pt x="1196" y="744"/>
                    <a:pt x="1437" y="756"/>
                    <a:pt x="1535" y="541"/>
                  </a:cubicBezTo>
                  <a:cubicBezTo>
                    <a:pt x="1602" y="393"/>
                    <a:pt x="1566" y="216"/>
                    <a:pt x="1446" y="108"/>
                  </a:cubicBezTo>
                  <a:cubicBezTo>
                    <a:pt x="1378" y="47"/>
                    <a:pt x="1280" y="0"/>
                    <a:pt x="1139" y="14"/>
                  </a:cubicBezTo>
                  <a:cubicBezTo>
                    <a:pt x="997" y="27"/>
                    <a:pt x="863" y="94"/>
                    <a:pt x="767" y="201"/>
                  </a:cubicBezTo>
                  <a:cubicBezTo>
                    <a:pt x="721" y="252"/>
                    <a:pt x="681" y="316"/>
                    <a:pt x="673" y="388"/>
                  </a:cubicBezTo>
                  <a:cubicBezTo>
                    <a:pt x="673" y="388"/>
                    <a:pt x="548" y="333"/>
                    <a:pt x="388" y="436"/>
                  </a:cubicBezTo>
                  <a:cubicBezTo>
                    <a:pt x="259" y="519"/>
                    <a:pt x="177" y="661"/>
                    <a:pt x="179" y="815"/>
                  </a:cubicBezTo>
                  <a:cubicBezTo>
                    <a:pt x="179" y="860"/>
                    <a:pt x="186" y="908"/>
                    <a:pt x="205" y="958"/>
                  </a:cubicBezTo>
                  <a:close/>
                </a:path>
              </a:pathLst>
            </a:custGeom>
            <a:solidFill>
              <a:srgbClr val="3A3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5" name="Freeform 201">
              <a:extLst>
                <a:ext uri="{FF2B5EF4-FFF2-40B4-BE49-F238E27FC236}">
                  <a16:creationId xmlns:a16="http://schemas.microsoft.com/office/drawing/2014/main" id="{621FC7C6-48D0-4B97-9FD7-26A2E061B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138" y="7286625"/>
              <a:ext cx="942975" cy="715963"/>
            </a:xfrm>
            <a:custGeom>
              <a:avLst/>
              <a:gdLst>
                <a:gd name="T0" fmla="*/ 1185 w 1239"/>
                <a:gd name="T1" fmla="*/ 0 h 940"/>
                <a:gd name="T2" fmla="*/ 1086 w 1239"/>
                <a:gd name="T3" fmla="*/ 96 h 940"/>
                <a:gd name="T4" fmla="*/ 923 w 1239"/>
                <a:gd name="T5" fmla="*/ 145 h 940"/>
                <a:gd name="T6" fmla="*/ 789 w 1239"/>
                <a:gd name="T7" fmla="*/ 228 h 940"/>
                <a:gd name="T8" fmla="*/ 598 w 1239"/>
                <a:gd name="T9" fmla="*/ 396 h 940"/>
                <a:gd name="T10" fmla="*/ 399 w 1239"/>
                <a:gd name="T11" fmla="*/ 492 h 940"/>
                <a:gd name="T12" fmla="*/ 368 w 1239"/>
                <a:gd name="T13" fmla="*/ 496 h 940"/>
                <a:gd name="T14" fmla="*/ 159 w 1239"/>
                <a:gd name="T15" fmla="*/ 403 h 940"/>
                <a:gd name="T16" fmla="*/ 117 w 1239"/>
                <a:gd name="T17" fmla="*/ 311 h 940"/>
                <a:gd name="T18" fmla="*/ 37 w 1239"/>
                <a:gd name="T19" fmla="*/ 254 h 940"/>
                <a:gd name="T20" fmla="*/ 66 w 1239"/>
                <a:gd name="T21" fmla="*/ 501 h 940"/>
                <a:gd name="T22" fmla="*/ 953 w 1239"/>
                <a:gd name="T23" fmla="*/ 757 h 940"/>
                <a:gd name="T24" fmla="*/ 1181 w 1239"/>
                <a:gd name="T25" fmla="*/ 489 h 940"/>
                <a:gd name="T26" fmla="*/ 1185 w 1239"/>
                <a:gd name="T27" fmla="*/ 0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9" h="940">
                  <a:moveTo>
                    <a:pt x="1185" y="0"/>
                  </a:moveTo>
                  <a:cubicBezTo>
                    <a:pt x="1160" y="39"/>
                    <a:pt x="1129" y="73"/>
                    <a:pt x="1086" y="96"/>
                  </a:cubicBezTo>
                  <a:cubicBezTo>
                    <a:pt x="1035" y="123"/>
                    <a:pt x="976" y="124"/>
                    <a:pt x="923" y="145"/>
                  </a:cubicBezTo>
                  <a:cubicBezTo>
                    <a:pt x="874" y="165"/>
                    <a:pt x="829" y="193"/>
                    <a:pt x="789" y="228"/>
                  </a:cubicBezTo>
                  <a:cubicBezTo>
                    <a:pt x="726" y="284"/>
                    <a:pt x="666" y="345"/>
                    <a:pt x="598" y="396"/>
                  </a:cubicBezTo>
                  <a:cubicBezTo>
                    <a:pt x="539" y="441"/>
                    <a:pt x="472" y="478"/>
                    <a:pt x="399" y="492"/>
                  </a:cubicBezTo>
                  <a:cubicBezTo>
                    <a:pt x="389" y="493"/>
                    <a:pt x="378" y="495"/>
                    <a:pt x="368" y="496"/>
                  </a:cubicBezTo>
                  <a:cubicBezTo>
                    <a:pt x="288" y="502"/>
                    <a:pt x="199" y="477"/>
                    <a:pt x="159" y="403"/>
                  </a:cubicBezTo>
                  <a:cubicBezTo>
                    <a:pt x="143" y="372"/>
                    <a:pt x="139" y="339"/>
                    <a:pt x="117" y="311"/>
                  </a:cubicBezTo>
                  <a:cubicBezTo>
                    <a:pt x="97" y="285"/>
                    <a:pt x="68" y="265"/>
                    <a:pt x="37" y="254"/>
                  </a:cubicBezTo>
                  <a:cubicBezTo>
                    <a:pt x="0" y="334"/>
                    <a:pt x="9" y="429"/>
                    <a:pt x="66" y="501"/>
                  </a:cubicBezTo>
                  <a:cubicBezTo>
                    <a:pt x="269" y="760"/>
                    <a:pt x="638" y="940"/>
                    <a:pt x="953" y="757"/>
                  </a:cubicBezTo>
                  <a:cubicBezTo>
                    <a:pt x="1056" y="697"/>
                    <a:pt x="1139" y="601"/>
                    <a:pt x="1181" y="489"/>
                  </a:cubicBezTo>
                  <a:cubicBezTo>
                    <a:pt x="1239" y="334"/>
                    <a:pt x="1227" y="166"/>
                    <a:pt x="1185" y="0"/>
                  </a:cubicBezTo>
                  <a:close/>
                </a:path>
              </a:pathLst>
            </a:custGeom>
            <a:solidFill>
              <a:srgbClr val="3A3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6" name="Freeform 202">
              <a:extLst>
                <a:ext uri="{FF2B5EF4-FFF2-40B4-BE49-F238E27FC236}">
                  <a16:creationId xmlns:a16="http://schemas.microsoft.com/office/drawing/2014/main" id="{6CE07768-76BB-4DB3-983D-AD45C4123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013" y="7358063"/>
              <a:ext cx="104775" cy="133350"/>
            </a:xfrm>
            <a:custGeom>
              <a:avLst/>
              <a:gdLst>
                <a:gd name="T0" fmla="*/ 61 w 137"/>
                <a:gd name="T1" fmla="*/ 12 h 177"/>
                <a:gd name="T2" fmla="*/ 130 w 137"/>
                <a:gd name="T3" fmla="*/ 89 h 177"/>
                <a:gd name="T4" fmla="*/ 14 w 137"/>
                <a:gd name="T5" fmla="*/ 128 h 177"/>
                <a:gd name="T6" fmla="*/ 9 w 137"/>
                <a:gd name="T7" fmla="*/ 62 h 177"/>
                <a:gd name="T8" fmla="*/ 54 w 137"/>
                <a:gd name="T9" fmla="*/ 14 h 177"/>
                <a:gd name="T10" fmla="*/ 61 w 137"/>
                <a:gd name="T11" fmla="*/ 1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177">
                  <a:moveTo>
                    <a:pt x="61" y="12"/>
                  </a:moveTo>
                  <a:cubicBezTo>
                    <a:pt x="104" y="0"/>
                    <a:pt x="137" y="48"/>
                    <a:pt x="130" y="89"/>
                  </a:cubicBezTo>
                  <a:cubicBezTo>
                    <a:pt x="121" y="137"/>
                    <a:pt x="48" y="177"/>
                    <a:pt x="14" y="128"/>
                  </a:cubicBezTo>
                  <a:cubicBezTo>
                    <a:pt x="0" y="109"/>
                    <a:pt x="1" y="83"/>
                    <a:pt x="9" y="62"/>
                  </a:cubicBezTo>
                  <a:cubicBezTo>
                    <a:pt x="17" y="42"/>
                    <a:pt x="33" y="22"/>
                    <a:pt x="54" y="14"/>
                  </a:cubicBezTo>
                  <a:cubicBezTo>
                    <a:pt x="56" y="13"/>
                    <a:pt x="58" y="12"/>
                    <a:pt x="61" y="12"/>
                  </a:cubicBezTo>
                  <a:close/>
                </a:path>
              </a:pathLst>
            </a:custGeom>
            <a:solidFill>
              <a:srgbClr val="71D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7" name="Freeform 204">
              <a:extLst>
                <a:ext uri="{FF2B5EF4-FFF2-40B4-BE49-F238E27FC236}">
                  <a16:creationId xmlns:a16="http://schemas.microsoft.com/office/drawing/2014/main" id="{58895392-BD7F-4EDF-A9CB-62F829EC7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600" y="7356475"/>
              <a:ext cx="112713" cy="73025"/>
            </a:xfrm>
            <a:custGeom>
              <a:avLst/>
              <a:gdLst>
                <a:gd name="T0" fmla="*/ 143 w 148"/>
                <a:gd name="T1" fmla="*/ 96 h 96"/>
                <a:gd name="T2" fmla="*/ 128 w 148"/>
                <a:gd name="T3" fmla="*/ 94 h 96"/>
                <a:gd name="T4" fmla="*/ 105 w 148"/>
                <a:gd name="T5" fmla="*/ 33 h 96"/>
                <a:gd name="T6" fmla="*/ 61 w 148"/>
                <a:gd name="T7" fmla="*/ 20 h 96"/>
                <a:gd name="T8" fmla="*/ 54 w 148"/>
                <a:gd name="T9" fmla="*/ 22 h 96"/>
                <a:gd name="T10" fmla="*/ 15 w 148"/>
                <a:gd name="T11" fmla="*/ 66 h 96"/>
                <a:gd name="T12" fmla="*/ 0 w 148"/>
                <a:gd name="T13" fmla="*/ 60 h 96"/>
                <a:gd name="T14" fmla="*/ 49 w 148"/>
                <a:gd name="T15" fmla="*/ 8 h 96"/>
                <a:gd name="T16" fmla="*/ 57 w 148"/>
                <a:gd name="T17" fmla="*/ 5 h 96"/>
                <a:gd name="T18" fmla="*/ 115 w 148"/>
                <a:gd name="T19" fmla="*/ 22 h 96"/>
                <a:gd name="T20" fmla="*/ 143 w 148"/>
                <a:gd name="T2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96">
                  <a:moveTo>
                    <a:pt x="143" y="96"/>
                  </a:moveTo>
                  <a:lnTo>
                    <a:pt x="128" y="94"/>
                  </a:lnTo>
                  <a:cubicBezTo>
                    <a:pt x="132" y="74"/>
                    <a:pt x="122" y="49"/>
                    <a:pt x="105" y="33"/>
                  </a:cubicBezTo>
                  <a:cubicBezTo>
                    <a:pt x="97" y="26"/>
                    <a:pt x="81" y="15"/>
                    <a:pt x="61" y="20"/>
                  </a:cubicBezTo>
                  <a:cubicBezTo>
                    <a:pt x="59" y="21"/>
                    <a:pt x="57" y="21"/>
                    <a:pt x="54" y="22"/>
                  </a:cubicBezTo>
                  <a:cubicBezTo>
                    <a:pt x="38" y="29"/>
                    <a:pt x="22" y="46"/>
                    <a:pt x="15" y="66"/>
                  </a:cubicBezTo>
                  <a:lnTo>
                    <a:pt x="0" y="60"/>
                  </a:lnTo>
                  <a:cubicBezTo>
                    <a:pt x="10" y="36"/>
                    <a:pt x="28" y="17"/>
                    <a:pt x="49" y="8"/>
                  </a:cubicBezTo>
                  <a:cubicBezTo>
                    <a:pt x="51" y="7"/>
                    <a:pt x="54" y="6"/>
                    <a:pt x="57" y="5"/>
                  </a:cubicBezTo>
                  <a:cubicBezTo>
                    <a:pt x="77" y="0"/>
                    <a:pt x="98" y="6"/>
                    <a:pt x="115" y="22"/>
                  </a:cubicBezTo>
                  <a:cubicBezTo>
                    <a:pt x="136" y="41"/>
                    <a:pt x="148" y="71"/>
                    <a:pt x="143" y="96"/>
                  </a:cubicBezTo>
                  <a:close/>
                </a:path>
              </a:pathLst>
            </a:custGeom>
            <a:solidFill>
              <a:srgbClr val="3A3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5" name="Freeform 206">
              <a:extLst>
                <a:ext uri="{FF2B5EF4-FFF2-40B4-BE49-F238E27FC236}">
                  <a16:creationId xmlns:a16="http://schemas.microsoft.com/office/drawing/2014/main" id="{F31437F5-3A87-449B-91A9-732B0C6AA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988" y="7478713"/>
              <a:ext cx="285750" cy="269875"/>
            </a:xfrm>
            <a:custGeom>
              <a:avLst/>
              <a:gdLst>
                <a:gd name="T0" fmla="*/ 6 w 375"/>
                <a:gd name="T1" fmla="*/ 205 h 354"/>
                <a:gd name="T2" fmla="*/ 296 w 375"/>
                <a:gd name="T3" fmla="*/ 4 h 354"/>
                <a:gd name="T4" fmla="*/ 310 w 375"/>
                <a:gd name="T5" fmla="*/ 7 h 354"/>
                <a:gd name="T6" fmla="*/ 254 w 375"/>
                <a:gd name="T7" fmla="*/ 276 h 354"/>
                <a:gd name="T8" fmla="*/ 3 w 375"/>
                <a:gd name="T9" fmla="*/ 218 h 354"/>
                <a:gd name="T10" fmla="*/ 6 w 375"/>
                <a:gd name="T11" fmla="*/ 205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54">
                  <a:moveTo>
                    <a:pt x="6" y="205"/>
                  </a:moveTo>
                  <a:cubicBezTo>
                    <a:pt x="45" y="186"/>
                    <a:pt x="195" y="109"/>
                    <a:pt x="296" y="4"/>
                  </a:cubicBezTo>
                  <a:cubicBezTo>
                    <a:pt x="300" y="0"/>
                    <a:pt x="307" y="1"/>
                    <a:pt x="310" y="7"/>
                  </a:cubicBezTo>
                  <a:cubicBezTo>
                    <a:pt x="327" y="50"/>
                    <a:pt x="375" y="198"/>
                    <a:pt x="254" y="276"/>
                  </a:cubicBezTo>
                  <a:cubicBezTo>
                    <a:pt x="133" y="354"/>
                    <a:pt x="30" y="249"/>
                    <a:pt x="3" y="218"/>
                  </a:cubicBezTo>
                  <a:cubicBezTo>
                    <a:pt x="0" y="214"/>
                    <a:pt x="1" y="207"/>
                    <a:pt x="6" y="205"/>
                  </a:cubicBezTo>
                  <a:close/>
                </a:path>
              </a:pathLst>
            </a:custGeom>
            <a:solidFill>
              <a:srgbClr val="F9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6" name="Freeform 207">
              <a:extLst>
                <a:ext uri="{FF2B5EF4-FFF2-40B4-BE49-F238E27FC236}">
                  <a16:creationId xmlns:a16="http://schemas.microsoft.com/office/drawing/2014/main" id="{F009D2CB-30C4-4025-A089-F8DB47CD8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725" y="7553325"/>
              <a:ext cx="198438" cy="169863"/>
            </a:xfrm>
            <a:custGeom>
              <a:avLst/>
              <a:gdLst>
                <a:gd name="T0" fmla="*/ 254 w 260"/>
                <a:gd name="T1" fmla="*/ 0 h 223"/>
                <a:gd name="T2" fmla="*/ 136 w 260"/>
                <a:gd name="T3" fmla="*/ 101 h 223"/>
                <a:gd name="T4" fmla="*/ 0 w 260"/>
                <a:gd name="T5" fmla="*/ 183 h 223"/>
                <a:gd name="T6" fmla="*/ 176 w 260"/>
                <a:gd name="T7" fmla="*/ 179 h 223"/>
                <a:gd name="T8" fmla="*/ 254 w 260"/>
                <a:gd name="T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223">
                  <a:moveTo>
                    <a:pt x="254" y="0"/>
                  </a:moveTo>
                  <a:cubicBezTo>
                    <a:pt x="221" y="9"/>
                    <a:pt x="169" y="34"/>
                    <a:pt x="136" y="101"/>
                  </a:cubicBezTo>
                  <a:cubicBezTo>
                    <a:pt x="136" y="101"/>
                    <a:pt x="15" y="100"/>
                    <a:pt x="0" y="183"/>
                  </a:cubicBezTo>
                  <a:cubicBezTo>
                    <a:pt x="46" y="209"/>
                    <a:pt x="108" y="223"/>
                    <a:pt x="176" y="179"/>
                  </a:cubicBezTo>
                  <a:cubicBezTo>
                    <a:pt x="249" y="132"/>
                    <a:pt x="260" y="59"/>
                    <a:pt x="254" y="0"/>
                  </a:cubicBezTo>
                  <a:close/>
                </a:path>
              </a:pathLst>
            </a:custGeom>
            <a:solidFill>
              <a:srgbClr val="F99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7" name="Freeform 208">
              <a:extLst>
                <a:ext uri="{FF2B5EF4-FFF2-40B4-BE49-F238E27FC236}">
                  <a16:creationId xmlns:a16="http://schemas.microsoft.com/office/drawing/2014/main" id="{599E8CAD-324B-458E-9795-DF06AFC07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988" y="7478713"/>
              <a:ext cx="239713" cy="179388"/>
            </a:xfrm>
            <a:custGeom>
              <a:avLst/>
              <a:gdLst>
                <a:gd name="T0" fmla="*/ 316 w 316"/>
                <a:gd name="T1" fmla="*/ 24 h 236"/>
                <a:gd name="T2" fmla="*/ 310 w 316"/>
                <a:gd name="T3" fmla="*/ 7 h 236"/>
                <a:gd name="T4" fmla="*/ 296 w 316"/>
                <a:gd name="T5" fmla="*/ 4 h 236"/>
                <a:gd name="T6" fmla="*/ 6 w 316"/>
                <a:gd name="T7" fmla="*/ 205 h 236"/>
                <a:gd name="T8" fmla="*/ 3 w 316"/>
                <a:gd name="T9" fmla="*/ 218 h 236"/>
                <a:gd name="T10" fmla="*/ 20 w 316"/>
                <a:gd name="T11" fmla="*/ 236 h 236"/>
                <a:gd name="T12" fmla="*/ 316 w 316"/>
                <a:gd name="T13" fmla="*/ 24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6" h="236">
                  <a:moveTo>
                    <a:pt x="316" y="24"/>
                  </a:moveTo>
                  <a:cubicBezTo>
                    <a:pt x="314" y="17"/>
                    <a:pt x="312" y="11"/>
                    <a:pt x="310" y="7"/>
                  </a:cubicBezTo>
                  <a:cubicBezTo>
                    <a:pt x="307" y="1"/>
                    <a:pt x="300" y="0"/>
                    <a:pt x="296" y="4"/>
                  </a:cubicBezTo>
                  <a:cubicBezTo>
                    <a:pt x="195" y="109"/>
                    <a:pt x="45" y="186"/>
                    <a:pt x="6" y="205"/>
                  </a:cubicBezTo>
                  <a:cubicBezTo>
                    <a:pt x="1" y="207"/>
                    <a:pt x="0" y="214"/>
                    <a:pt x="3" y="218"/>
                  </a:cubicBezTo>
                  <a:cubicBezTo>
                    <a:pt x="7" y="223"/>
                    <a:pt x="13" y="229"/>
                    <a:pt x="20" y="236"/>
                  </a:cubicBezTo>
                  <a:cubicBezTo>
                    <a:pt x="90" y="199"/>
                    <a:pt x="236" y="116"/>
                    <a:pt x="316" y="24"/>
                  </a:cubicBezTo>
                  <a:close/>
                </a:path>
              </a:pathLst>
            </a:custGeom>
            <a:solidFill>
              <a:srgbClr val="FFE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FE675E8B-9C26-4843-9EE7-677B7435B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950" y="6989305"/>
              <a:ext cx="466558" cy="346672"/>
            </a:xfrm>
            <a:custGeom>
              <a:avLst/>
              <a:gdLst>
                <a:gd name="connsiteX0" fmla="*/ 147473 w 466558"/>
                <a:gd name="connsiteY0" fmla="*/ 204599 h 346672"/>
                <a:gd name="connsiteX1" fmla="*/ 172637 w 466558"/>
                <a:gd name="connsiteY1" fmla="*/ 226001 h 346672"/>
                <a:gd name="connsiteX2" fmla="*/ 159674 w 466558"/>
                <a:gd name="connsiteY2" fmla="*/ 250460 h 346672"/>
                <a:gd name="connsiteX3" fmla="*/ 141372 w 466558"/>
                <a:gd name="connsiteY3" fmla="*/ 257339 h 346672"/>
                <a:gd name="connsiteX4" fmla="*/ 83418 w 466558"/>
                <a:gd name="connsiteY4" fmla="*/ 290206 h 346672"/>
                <a:gd name="connsiteX5" fmla="*/ 15551 w 466558"/>
                <a:gd name="connsiteY5" fmla="*/ 346004 h 346672"/>
                <a:gd name="connsiteX6" fmla="*/ 300 w 466558"/>
                <a:gd name="connsiteY6" fmla="*/ 327660 h 346672"/>
                <a:gd name="connsiteX7" fmla="*/ 1825 w 466558"/>
                <a:gd name="connsiteY7" fmla="*/ 306258 h 346672"/>
                <a:gd name="connsiteX8" fmla="*/ 147473 w 466558"/>
                <a:gd name="connsiteY8" fmla="*/ 204599 h 346672"/>
                <a:gd name="connsiteX9" fmla="*/ 441160 w 466558"/>
                <a:gd name="connsiteY9" fmla="*/ 2901 h 346672"/>
                <a:gd name="connsiteX10" fmla="*/ 466324 w 466558"/>
                <a:gd name="connsiteY10" fmla="*/ 24196 h 346672"/>
                <a:gd name="connsiteX11" fmla="*/ 453361 w 466558"/>
                <a:gd name="connsiteY11" fmla="*/ 48533 h 346672"/>
                <a:gd name="connsiteX12" fmla="*/ 435059 w 466558"/>
                <a:gd name="connsiteY12" fmla="*/ 55378 h 346672"/>
                <a:gd name="connsiteX13" fmla="*/ 377105 w 466558"/>
                <a:gd name="connsiteY13" fmla="*/ 87320 h 346672"/>
                <a:gd name="connsiteX14" fmla="*/ 309238 w 466558"/>
                <a:gd name="connsiteY14" fmla="*/ 142838 h 346672"/>
                <a:gd name="connsiteX15" fmla="*/ 293987 w 466558"/>
                <a:gd name="connsiteY15" fmla="*/ 124585 h 346672"/>
                <a:gd name="connsiteX16" fmla="*/ 295512 w 466558"/>
                <a:gd name="connsiteY16" fmla="*/ 103291 h 346672"/>
                <a:gd name="connsiteX17" fmla="*/ 441160 w 466558"/>
                <a:gd name="connsiteY17" fmla="*/ 2901 h 3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66558" h="346672">
                  <a:moveTo>
                    <a:pt x="147473" y="204599"/>
                  </a:moveTo>
                  <a:cubicBezTo>
                    <a:pt x="158148" y="207656"/>
                    <a:pt x="170349" y="214536"/>
                    <a:pt x="172637" y="226001"/>
                  </a:cubicBezTo>
                  <a:cubicBezTo>
                    <a:pt x="174162" y="236702"/>
                    <a:pt x="168062" y="245874"/>
                    <a:pt x="159674" y="250460"/>
                  </a:cubicBezTo>
                  <a:cubicBezTo>
                    <a:pt x="153573" y="253518"/>
                    <a:pt x="147473" y="255811"/>
                    <a:pt x="141372" y="257339"/>
                  </a:cubicBezTo>
                  <a:cubicBezTo>
                    <a:pt x="118496" y="264218"/>
                    <a:pt x="100194" y="273391"/>
                    <a:pt x="83418" y="290206"/>
                  </a:cubicBezTo>
                  <a:cubicBezTo>
                    <a:pt x="68930" y="304729"/>
                    <a:pt x="42240" y="352883"/>
                    <a:pt x="15551" y="346004"/>
                  </a:cubicBezTo>
                  <a:cubicBezTo>
                    <a:pt x="8688" y="343711"/>
                    <a:pt x="1825" y="335303"/>
                    <a:pt x="300" y="327660"/>
                  </a:cubicBezTo>
                  <a:cubicBezTo>
                    <a:pt x="-463" y="320016"/>
                    <a:pt x="300" y="313137"/>
                    <a:pt x="1825" y="306258"/>
                  </a:cubicBezTo>
                  <a:cubicBezTo>
                    <a:pt x="14026" y="246638"/>
                    <a:pt x="85706" y="187783"/>
                    <a:pt x="147473" y="204599"/>
                  </a:cubicBezTo>
                  <a:close/>
                  <a:moveTo>
                    <a:pt x="441160" y="2901"/>
                  </a:moveTo>
                  <a:cubicBezTo>
                    <a:pt x="451836" y="5943"/>
                    <a:pt x="464036" y="12028"/>
                    <a:pt x="466324" y="24196"/>
                  </a:cubicBezTo>
                  <a:cubicBezTo>
                    <a:pt x="467849" y="34843"/>
                    <a:pt x="461749" y="43209"/>
                    <a:pt x="453361" y="48533"/>
                  </a:cubicBezTo>
                  <a:cubicBezTo>
                    <a:pt x="447260" y="51575"/>
                    <a:pt x="441160" y="53096"/>
                    <a:pt x="435059" y="55378"/>
                  </a:cubicBezTo>
                  <a:cubicBezTo>
                    <a:pt x="412945" y="61462"/>
                    <a:pt x="393881" y="70588"/>
                    <a:pt x="377105" y="87320"/>
                  </a:cubicBezTo>
                  <a:cubicBezTo>
                    <a:pt x="362617" y="102530"/>
                    <a:pt x="335927" y="149683"/>
                    <a:pt x="309238" y="142838"/>
                  </a:cubicBezTo>
                  <a:cubicBezTo>
                    <a:pt x="302375" y="141317"/>
                    <a:pt x="295512" y="132191"/>
                    <a:pt x="293987" y="124585"/>
                  </a:cubicBezTo>
                  <a:cubicBezTo>
                    <a:pt x="293224" y="117741"/>
                    <a:pt x="293987" y="110896"/>
                    <a:pt x="295512" y="103291"/>
                  </a:cubicBezTo>
                  <a:cubicBezTo>
                    <a:pt x="307713" y="44730"/>
                    <a:pt x="379393" y="-13830"/>
                    <a:pt x="441160" y="2901"/>
                  </a:cubicBezTo>
                  <a:close/>
                </a:path>
              </a:pathLst>
            </a:custGeom>
            <a:solidFill>
              <a:srgbClr val="3A3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9" name="Freeform 210">
              <a:extLst>
                <a:ext uri="{FF2B5EF4-FFF2-40B4-BE49-F238E27FC236}">
                  <a16:creationId xmlns:a16="http://schemas.microsoft.com/office/drawing/2014/main" id="{91E15CF8-C350-4F70-8665-FD6192085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188" y="7635875"/>
              <a:ext cx="203200" cy="187325"/>
            </a:xfrm>
            <a:custGeom>
              <a:avLst/>
              <a:gdLst>
                <a:gd name="T0" fmla="*/ 53 w 267"/>
                <a:gd name="T1" fmla="*/ 0 h 247"/>
                <a:gd name="T2" fmla="*/ 0 w 267"/>
                <a:gd name="T3" fmla="*/ 185 h 247"/>
                <a:gd name="T4" fmla="*/ 213 w 267"/>
                <a:gd name="T5" fmla="*/ 247 h 247"/>
                <a:gd name="T6" fmla="*/ 267 w 267"/>
                <a:gd name="T7" fmla="*/ 58 h 247"/>
                <a:gd name="T8" fmla="*/ 53 w 267"/>
                <a:gd name="T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247">
                  <a:moveTo>
                    <a:pt x="53" y="0"/>
                  </a:moveTo>
                  <a:lnTo>
                    <a:pt x="0" y="185"/>
                  </a:lnTo>
                  <a:lnTo>
                    <a:pt x="213" y="247"/>
                  </a:lnTo>
                  <a:lnTo>
                    <a:pt x="267" y="58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64A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D3D7EC36-7C8C-45FE-8FF1-297F53453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563" y="7215188"/>
              <a:ext cx="401637" cy="434975"/>
            </a:xfrm>
            <a:custGeom>
              <a:avLst/>
              <a:gdLst>
                <a:gd name="connsiteX0" fmla="*/ 346257 w 401637"/>
                <a:gd name="connsiteY0" fmla="*/ 63500 h 434975"/>
                <a:gd name="connsiteX1" fmla="*/ 401637 w 401637"/>
                <a:gd name="connsiteY1" fmla="*/ 155797 h 434975"/>
                <a:gd name="connsiteX2" fmla="*/ 254463 w 401637"/>
                <a:gd name="connsiteY2" fmla="*/ 425822 h 434975"/>
                <a:gd name="connsiteX3" fmla="*/ 194532 w 401637"/>
                <a:gd name="connsiteY3" fmla="*/ 434975 h 434975"/>
                <a:gd name="connsiteX4" fmla="*/ 144462 w 401637"/>
                <a:gd name="connsiteY4" fmla="*/ 428873 h 434975"/>
                <a:gd name="connsiteX5" fmla="*/ 346257 w 401637"/>
                <a:gd name="connsiteY5" fmla="*/ 63500 h 434975"/>
                <a:gd name="connsiteX6" fmla="*/ 194402 w 401637"/>
                <a:gd name="connsiteY6" fmla="*/ 0 h 434975"/>
                <a:gd name="connsiteX7" fmla="*/ 269875 w 401637"/>
                <a:gd name="connsiteY7" fmla="*/ 13719 h 434975"/>
                <a:gd name="connsiteX8" fmla="*/ 54128 w 401637"/>
                <a:gd name="connsiteY8" fmla="*/ 382588 h 434975"/>
                <a:gd name="connsiteX9" fmla="*/ 0 w 401637"/>
                <a:gd name="connsiteY9" fmla="*/ 313235 h 434975"/>
                <a:gd name="connsiteX10" fmla="*/ 186016 w 401637"/>
                <a:gd name="connsiteY10" fmla="*/ 762 h 434975"/>
                <a:gd name="connsiteX11" fmla="*/ 194402 w 401637"/>
                <a:gd name="connsiteY11" fmla="*/ 0 h 43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1637" h="434975">
                  <a:moveTo>
                    <a:pt x="346257" y="63500"/>
                  </a:moveTo>
                  <a:cubicBezTo>
                    <a:pt x="372051" y="88672"/>
                    <a:pt x="391016" y="120709"/>
                    <a:pt x="401637" y="155797"/>
                  </a:cubicBezTo>
                  <a:cubicBezTo>
                    <a:pt x="349292" y="244280"/>
                    <a:pt x="301498" y="334288"/>
                    <a:pt x="254463" y="425822"/>
                  </a:cubicBezTo>
                  <a:cubicBezTo>
                    <a:pt x="235498" y="431924"/>
                    <a:pt x="215015" y="434975"/>
                    <a:pt x="194532" y="434975"/>
                  </a:cubicBezTo>
                  <a:cubicBezTo>
                    <a:pt x="177083" y="434975"/>
                    <a:pt x="160393" y="432687"/>
                    <a:pt x="144462" y="428873"/>
                  </a:cubicBezTo>
                  <a:cubicBezTo>
                    <a:pt x="214256" y="306828"/>
                    <a:pt x="274946" y="182494"/>
                    <a:pt x="346257" y="63500"/>
                  </a:cubicBezTo>
                  <a:close/>
                  <a:moveTo>
                    <a:pt x="194402" y="0"/>
                  </a:moveTo>
                  <a:cubicBezTo>
                    <a:pt x="221084" y="0"/>
                    <a:pt x="246242" y="5335"/>
                    <a:pt x="269875" y="13719"/>
                  </a:cubicBezTo>
                  <a:cubicBezTo>
                    <a:pt x="193639" y="134897"/>
                    <a:pt x="123502" y="258361"/>
                    <a:pt x="54128" y="382588"/>
                  </a:cubicBezTo>
                  <a:cubicBezTo>
                    <a:pt x="32019" y="363535"/>
                    <a:pt x="12960" y="339909"/>
                    <a:pt x="0" y="313235"/>
                  </a:cubicBezTo>
                  <a:cubicBezTo>
                    <a:pt x="59464" y="208061"/>
                    <a:pt x="120453" y="102887"/>
                    <a:pt x="186016" y="762"/>
                  </a:cubicBezTo>
                  <a:cubicBezTo>
                    <a:pt x="188303" y="762"/>
                    <a:pt x="191352" y="0"/>
                    <a:pt x="194402" y="0"/>
                  </a:cubicBezTo>
                  <a:close/>
                </a:path>
              </a:pathLst>
            </a:custGeom>
            <a:solidFill>
              <a:srgbClr val="FFFCF2">
                <a:alpha val="44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4" name="Freeform 213">
              <a:extLst>
                <a:ext uri="{FF2B5EF4-FFF2-40B4-BE49-F238E27FC236}">
                  <a16:creationId xmlns:a16="http://schemas.microsoft.com/office/drawing/2014/main" id="{0412E7E4-F617-47E3-A05D-5343111AF4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2363" y="7161213"/>
              <a:ext cx="528638" cy="530225"/>
            </a:xfrm>
            <a:custGeom>
              <a:avLst/>
              <a:gdLst>
                <a:gd name="T0" fmla="*/ 347 w 695"/>
                <a:gd name="T1" fmla="*/ 604 h 696"/>
                <a:gd name="T2" fmla="*/ 91 w 695"/>
                <a:gd name="T3" fmla="*/ 348 h 696"/>
                <a:gd name="T4" fmla="*/ 347 w 695"/>
                <a:gd name="T5" fmla="*/ 92 h 696"/>
                <a:gd name="T6" fmla="*/ 604 w 695"/>
                <a:gd name="T7" fmla="*/ 348 h 696"/>
                <a:gd name="T8" fmla="*/ 347 w 695"/>
                <a:gd name="T9" fmla="*/ 604 h 696"/>
                <a:gd name="T10" fmla="*/ 347 w 695"/>
                <a:gd name="T11" fmla="*/ 0 h 696"/>
                <a:gd name="T12" fmla="*/ 0 w 695"/>
                <a:gd name="T13" fmla="*/ 348 h 696"/>
                <a:gd name="T14" fmla="*/ 347 w 695"/>
                <a:gd name="T15" fmla="*/ 696 h 696"/>
                <a:gd name="T16" fmla="*/ 695 w 695"/>
                <a:gd name="T17" fmla="*/ 348 h 696"/>
                <a:gd name="T18" fmla="*/ 347 w 695"/>
                <a:gd name="T19" fmla="*/ 0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5" h="696">
                  <a:moveTo>
                    <a:pt x="347" y="604"/>
                  </a:moveTo>
                  <a:cubicBezTo>
                    <a:pt x="206" y="604"/>
                    <a:pt x="91" y="490"/>
                    <a:pt x="91" y="348"/>
                  </a:cubicBezTo>
                  <a:cubicBezTo>
                    <a:pt x="91" y="206"/>
                    <a:pt x="206" y="92"/>
                    <a:pt x="347" y="92"/>
                  </a:cubicBezTo>
                  <a:cubicBezTo>
                    <a:pt x="489" y="92"/>
                    <a:pt x="604" y="206"/>
                    <a:pt x="604" y="348"/>
                  </a:cubicBezTo>
                  <a:cubicBezTo>
                    <a:pt x="604" y="490"/>
                    <a:pt x="489" y="604"/>
                    <a:pt x="347" y="604"/>
                  </a:cubicBezTo>
                  <a:close/>
                  <a:moveTo>
                    <a:pt x="347" y="0"/>
                  </a:moveTo>
                  <a:cubicBezTo>
                    <a:pt x="155" y="0"/>
                    <a:pt x="0" y="156"/>
                    <a:pt x="0" y="348"/>
                  </a:cubicBezTo>
                  <a:cubicBezTo>
                    <a:pt x="0" y="540"/>
                    <a:pt x="155" y="696"/>
                    <a:pt x="347" y="696"/>
                  </a:cubicBezTo>
                  <a:cubicBezTo>
                    <a:pt x="539" y="696"/>
                    <a:pt x="695" y="540"/>
                    <a:pt x="695" y="348"/>
                  </a:cubicBezTo>
                  <a:cubicBezTo>
                    <a:pt x="695" y="156"/>
                    <a:pt x="539" y="0"/>
                    <a:pt x="347" y="0"/>
                  </a:cubicBezTo>
                  <a:close/>
                </a:path>
              </a:pathLst>
            </a:custGeom>
            <a:solidFill>
              <a:srgbClr val="4F8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5" name="Freeform 214">
              <a:extLst>
                <a:ext uri="{FF2B5EF4-FFF2-40B4-BE49-F238E27FC236}">
                  <a16:creationId xmlns:a16="http://schemas.microsoft.com/office/drawing/2014/main" id="{AE849A2E-A633-4611-8A82-035C1FDB5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625" y="7231063"/>
              <a:ext cx="207963" cy="388938"/>
            </a:xfrm>
            <a:custGeom>
              <a:avLst/>
              <a:gdLst>
                <a:gd name="T0" fmla="*/ 32 w 273"/>
                <a:gd name="T1" fmla="*/ 256 h 512"/>
                <a:gd name="T2" fmla="*/ 273 w 273"/>
                <a:gd name="T3" fmla="*/ 1 h 512"/>
                <a:gd name="T4" fmla="*/ 256 w 273"/>
                <a:gd name="T5" fmla="*/ 0 h 512"/>
                <a:gd name="T6" fmla="*/ 0 w 273"/>
                <a:gd name="T7" fmla="*/ 256 h 512"/>
                <a:gd name="T8" fmla="*/ 256 w 273"/>
                <a:gd name="T9" fmla="*/ 512 h 512"/>
                <a:gd name="T10" fmla="*/ 273 w 273"/>
                <a:gd name="T11" fmla="*/ 512 h 512"/>
                <a:gd name="T12" fmla="*/ 32 w 273"/>
                <a:gd name="T13" fmla="*/ 25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" h="512">
                  <a:moveTo>
                    <a:pt x="32" y="256"/>
                  </a:moveTo>
                  <a:cubicBezTo>
                    <a:pt x="32" y="120"/>
                    <a:pt x="139" y="9"/>
                    <a:pt x="273" y="1"/>
                  </a:cubicBezTo>
                  <a:cubicBezTo>
                    <a:pt x="267" y="0"/>
                    <a:pt x="262" y="0"/>
                    <a:pt x="256" y="0"/>
                  </a:cubicBezTo>
                  <a:cubicBezTo>
                    <a:pt x="115" y="0"/>
                    <a:pt x="0" y="114"/>
                    <a:pt x="0" y="256"/>
                  </a:cubicBezTo>
                  <a:cubicBezTo>
                    <a:pt x="0" y="398"/>
                    <a:pt x="115" y="512"/>
                    <a:pt x="256" y="512"/>
                  </a:cubicBezTo>
                  <a:cubicBezTo>
                    <a:pt x="262" y="512"/>
                    <a:pt x="267" y="512"/>
                    <a:pt x="273" y="512"/>
                  </a:cubicBezTo>
                  <a:cubicBezTo>
                    <a:pt x="139" y="503"/>
                    <a:pt x="32" y="392"/>
                    <a:pt x="32" y="256"/>
                  </a:cubicBezTo>
                  <a:close/>
                </a:path>
              </a:pathLst>
            </a:custGeom>
            <a:solidFill>
              <a:srgbClr val="2E6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6" name="Freeform 215">
              <a:extLst>
                <a:ext uri="{FF2B5EF4-FFF2-40B4-BE49-F238E27FC236}">
                  <a16:creationId xmlns:a16="http://schemas.microsoft.com/office/drawing/2014/main" id="{9F6A54B7-0FBC-45EC-96D1-9ADFCA0D0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7161213"/>
              <a:ext cx="276225" cy="530225"/>
            </a:xfrm>
            <a:custGeom>
              <a:avLst/>
              <a:gdLst>
                <a:gd name="T0" fmla="*/ 16 w 363"/>
                <a:gd name="T1" fmla="*/ 0 h 696"/>
                <a:gd name="T2" fmla="*/ 0 w 363"/>
                <a:gd name="T3" fmla="*/ 1 h 696"/>
                <a:gd name="T4" fmla="*/ 331 w 363"/>
                <a:gd name="T5" fmla="*/ 348 h 696"/>
                <a:gd name="T6" fmla="*/ 0 w 363"/>
                <a:gd name="T7" fmla="*/ 695 h 696"/>
                <a:gd name="T8" fmla="*/ 16 w 363"/>
                <a:gd name="T9" fmla="*/ 696 h 696"/>
                <a:gd name="T10" fmla="*/ 363 w 363"/>
                <a:gd name="T11" fmla="*/ 348 h 696"/>
                <a:gd name="T12" fmla="*/ 16 w 363"/>
                <a:gd name="T13" fmla="*/ 0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3" h="696">
                  <a:moveTo>
                    <a:pt x="16" y="0"/>
                  </a:moveTo>
                  <a:cubicBezTo>
                    <a:pt x="10" y="0"/>
                    <a:pt x="5" y="0"/>
                    <a:pt x="0" y="1"/>
                  </a:cubicBezTo>
                  <a:cubicBezTo>
                    <a:pt x="184" y="9"/>
                    <a:pt x="331" y="161"/>
                    <a:pt x="331" y="348"/>
                  </a:cubicBezTo>
                  <a:cubicBezTo>
                    <a:pt x="331" y="535"/>
                    <a:pt x="184" y="687"/>
                    <a:pt x="0" y="695"/>
                  </a:cubicBezTo>
                  <a:cubicBezTo>
                    <a:pt x="5" y="696"/>
                    <a:pt x="10" y="696"/>
                    <a:pt x="16" y="696"/>
                  </a:cubicBezTo>
                  <a:cubicBezTo>
                    <a:pt x="208" y="696"/>
                    <a:pt x="363" y="540"/>
                    <a:pt x="363" y="348"/>
                  </a:cubicBezTo>
                  <a:cubicBezTo>
                    <a:pt x="363" y="156"/>
                    <a:pt x="208" y="0"/>
                    <a:pt x="16" y="0"/>
                  </a:cubicBezTo>
                  <a:close/>
                </a:path>
              </a:pathLst>
            </a:custGeom>
            <a:solidFill>
              <a:srgbClr val="64A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7" name="Freeform 216">
              <a:extLst>
                <a:ext uri="{FF2B5EF4-FFF2-40B4-BE49-F238E27FC236}">
                  <a16:creationId xmlns:a16="http://schemas.microsoft.com/office/drawing/2014/main" id="{2BDC8774-9D42-4E48-A791-48B718C0B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725" y="7635875"/>
              <a:ext cx="203200" cy="182563"/>
            </a:xfrm>
            <a:custGeom>
              <a:avLst/>
              <a:gdLst>
                <a:gd name="T0" fmla="*/ 52 w 267"/>
                <a:gd name="T1" fmla="*/ 0 h 240"/>
                <a:gd name="T2" fmla="*/ 0 w 267"/>
                <a:gd name="T3" fmla="*/ 180 h 240"/>
                <a:gd name="T4" fmla="*/ 212 w 267"/>
                <a:gd name="T5" fmla="*/ 240 h 240"/>
                <a:gd name="T6" fmla="*/ 267 w 267"/>
                <a:gd name="T7" fmla="*/ 57 h 240"/>
                <a:gd name="T8" fmla="*/ 52 w 267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240">
                  <a:moveTo>
                    <a:pt x="52" y="0"/>
                  </a:moveTo>
                  <a:lnTo>
                    <a:pt x="0" y="180"/>
                  </a:lnTo>
                  <a:lnTo>
                    <a:pt x="212" y="240"/>
                  </a:lnTo>
                  <a:lnTo>
                    <a:pt x="267" y="5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4F8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8" name="Freeform 217">
              <a:extLst>
                <a:ext uri="{FF2B5EF4-FFF2-40B4-BE49-F238E27FC236}">
                  <a16:creationId xmlns:a16="http://schemas.microsoft.com/office/drawing/2014/main" id="{D7EB3FEE-416F-43B6-9705-6D8B7FB4B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325" y="7858125"/>
              <a:ext cx="2070100" cy="2855913"/>
            </a:xfrm>
            <a:custGeom>
              <a:avLst/>
              <a:gdLst>
                <a:gd name="T0" fmla="*/ 2721 w 2721"/>
                <a:gd name="T1" fmla="*/ 0 h 3753"/>
                <a:gd name="T2" fmla="*/ 1296 w 2721"/>
                <a:gd name="T3" fmla="*/ 0 h 3753"/>
                <a:gd name="T4" fmla="*/ 731 w 2721"/>
                <a:gd name="T5" fmla="*/ 276 h 3753"/>
                <a:gd name="T6" fmla="*/ 143 w 2721"/>
                <a:gd name="T7" fmla="*/ 1871 h 3753"/>
                <a:gd name="T8" fmla="*/ 1026 w 2721"/>
                <a:gd name="T9" fmla="*/ 3689 h 3753"/>
                <a:gd name="T10" fmla="*/ 2721 w 2721"/>
                <a:gd name="T11" fmla="*/ 0 h 3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21" h="3753">
                  <a:moveTo>
                    <a:pt x="2721" y="0"/>
                  </a:moveTo>
                  <a:lnTo>
                    <a:pt x="1296" y="0"/>
                  </a:lnTo>
                  <a:cubicBezTo>
                    <a:pt x="1075" y="0"/>
                    <a:pt x="866" y="101"/>
                    <a:pt x="731" y="276"/>
                  </a:cubicBezTo>
                  <a:cubicBezTo>
                    <a:pt x="514" y="556"/>
                    <a:pt x="229" y="1065"/>
                    <a:pt x="143" y="1871"/>
                  </a:cubicBezTo>
                  <a:cubicBezTo>
                    <a:pt x="0" y="3227"/>
                    <a:pt x="207" y="3753"/>
                    <a:pt x="1026" y="3689"/>
                  </a:cubicBezTo>
                  <a:cubicBezTo>
                    <a:pt x="1836" y="3626"/>
                    <a:pt x="2721" y="0"/>
                    <a:pt x="2721" y="0"/>
                  </a:cubicBezTo>
                  <a:close/>
                </a:path>
              </a:pathLst>
            </a:custGeom>
            <a:solidFill>
              <a:srgbClr val="4F8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9" name="Freeform 218">
              <a:extLst>
                <a:ext uri="{FF2B5EF4-FFF2-40B4-BE49-F238E27FC236}">
                  <a16:creationId xmlns:a16="http://schemas.microsoft.com/office/drawing/2014/main" id="{619400F0-7868-4215-81F9-78CA2793F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075" y="7861300"/>
              <a:ext cx="739775" cy="881063"/>
            </a:xfrm>
            <a:custGeom>
              <a:avLst/>
              <a:gdLst>
                <a:gd name="T0" fmla="*/ 0 w 972"/>
                <a:gd name="T1" fmla="*/ 0 h 1156"/>
                <a:gd name="T2" fmla="*/ 972 w 972"/>
                <a:gd name="T3" fmla="*/ 1156 h 1156"/>
                <a:gd name="T4" fmla="*/ 0 w 972"/>
                <a:gd name="T5" fmla="*/ 0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2" h="1156">
                  <a:moveTo>
                    <a:pt x="0" y="0"/>
                  </a:moveTo>
                  <a:cubicBezTo>
                    <a:pt x="0" y="0"/>
                    <a:pt x="831" y="667"/>
                    <a:pt x="972" y="1156"/>
                  </a:cubicBezTo>
                  <a:cubicBezTo>
                    <a:pt x="972" y="1156"/>
                    <a:pt x="37" y="1075"/>
                    <a:pt x="0" y="0"/>
                  </a:cubicBezTo>
                  <a:close/>
                </a:path>
              </a:pathLst>
            </a:custGeom>
            <a:solidFill>
              <a:srgbClr val="2E6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2D540BFE-D657-44AF-ACC9-6A705AC03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5" y="7768157"/>
              <a:ext cx="4101366" cy="934519"/>
            </a:xfrm>
            <a:custGeom>
              <a:avLst/>
              <a:gdLst>
                <a:gd name="connsiteX0" fmla="*/ 2630708 w 4101366"/>
                <a:gd name="connsiteY0" fmla="*/ 72506 h 934519"/>
                <a:gd name="connsiteX1" fmla="*/ 4071164 w 4101366"/>
                <a:gd name="connsiteY1" fmla="*/ 72506 h 934519"/>
                <a:gd name="connsiteX2" fmla="*/ 4097797 w 4101366"/>
                <a:gd name="connsiteY2" fmla="*/ 116620 h 934519"/>
                <a:gd name="connsiteX3" fmla="*/ 3527093 w 4101366"/>
                <a:gd name="connsiteY3" fmla="*/ 334908 h 934519"/>
                <a:gd name="connsiteX4" fmla="*/ 2506675 w 4101366"/>
                <a:gd name="connsiteY4" fmla="*/ 335669 h 934519"/>
                <a:gd name="connsiteX5" fmla="*/ 2470150 w 4101366"/>
                <a:gd name="connsiteY5" fmla="*/ 230708 h 934519"/>
                <a:gd name="connsiteX6" fmla="*/ 2630708 w 4101366"/>
                <a:gd name="connsiteY6" fmla="*/ 72506 h 934519"/>
                <a:gd name="connsiteX7" fmla="*/ 489519 w 4101366"/>
                <a:gd name="connsiteY7" fmla="*/ 405 h 934519"/>
                <a:gd name="connsiteX8" fmla="*/ 675242 w 4101366"/>
                <a:gd name="connsiteY8" fmla="*/ 49066 h 934519"/>
                <a:gd name="connsiteX9" fmla="*/ 880022 w 4101366"/>
                <a:gd name="connsiteY9" fmla="*/ 290415 h 934519"/>
                <a:gd name="connsiteX10" fmla="*/ 908950 w 4101366"/>
                <a:gd name="connsiteY10" fmla="*/ 487605 h 934519"/>
                <a:gd name="connsiteX11" fmla="*/ 872410 w 4101366"/>
                <a:gd name="connsiteY11" fmla="*/ 659671 h 934519"/>
                <a:gd name="connsiteX12" fmla="*/ 645553 w 4101366"/>
                <a:gd name="connsiteY12" fmla="*/ 805850 h 934519"/>
                <a:gd name="connsiteX13" fmla="*/ 524512 w 4101366"/>
                <a:gd name="connsiteY13" fmla="*/ 934519 h 934519"/>
                <a:gd name="connsiteX14" fmla="*/ 0 w 4101366"/>
                <a:gd name="connsiteY14" fmla="*/ 274427 h 934519"/>
                <a:gd name="connsiteX15" fmla="*/ 288520 w 4101366"/>
                <a:gd name="connsiteY15" fmla="*/ 62771 h 934519"/>
                <a:gd name="connsiteX16" fmla="*/ 489519 w 4101366"/>
                <a:gd name="connsiteY16" fmla="*/ 405 h 93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1366" h="934519">
                  <a:moveTo>
                    <a:pt x="2630708" y="72506"/>
                  </a:moveTo>
                  <a:lnTo>
                    <a:pt x="4071164" y="72506"/>
                  </a:lnTo>
                  <a:cubicBezTo>
                    <a:pt x="4093992" y="72506"/>
                    <a:pt x="4108450" y="96845"/>
                    <a:pt x="4097797" y="116620"/>
                  </a:cubicBezTo>
                  <a:cubicBezTo>
                    <a:pt x="4058228" y="194200"/>
                    <a:pt x="3928869" y="345556"/>
                    <a:pt x="3527093" y="334908"/>
                  </a:cubicBezTo>
                  <a:lnTo>
                    <a:pt x="2506675" y="335669"/>
                  </a:lnTo>
                  <a:cubicBezTo>
                    <a:pt x="2483086" y="308288"/>
                    <a:pt x="2470150" y="270258"/>
                    <a:pt x="2470150" y="230708"/>
                  </a:cubicBezTo>
                  <a:cubicBezTo>
                    <a:pt x="2470150" y="143241"/>
                    <a:pt x="2541678" y="72506"/>
                    <a:pt x="2630708" y="72506"/>
                  </a:cubicBezTo>
                  <a:close/>
                  <a:moveTo>
                    <a:pt x="489519" y="405"/>
                  </a:moveTo>
                  <a:cubicBezTo>
                    <a:pt x="542461" y="2921"/>
                    <a:pt x="603874" y="17375"/>
                    <a:pt x="675242" y="49066"/>
                  </a:cubicBezTo>
                  <a:cubicBezTo>
                    <a:pt x="864797" y="132815"/>
                    <a:pt x="923414" y="221132"/>
                    <a:pt x="880022" y="290415"/>
                  </a:cubicBezTo>
                  <a:cubicBezTo>
                    <a:pt x="880022" y="290415"/>
                    <a:pt x="982032" y="341426"/>
                    <a:pt x="908950" y="487605"/>
                  </a:cubicBezTo>
                  <a:cubicBezTo>
                    <a:pt x="908950" y="487605"/>
                    <a:pt x="985838" y="575922"/>
                    <a:pt x="872410" y="659671"/>
                  </a:cubicBezTo>
                  <a:cubicBezTo>
                    <a:pt x="872410" y="659671"/>
                    <a:pt x="901338" y="795191"/>
                    <a:pt x="645553" y="805850"/>
                  </a:cubicBezTo>
                  <a:lnTo>
                    <a:pt x="524512" y="934519"/>
                  </a:lnTo>
                  <a:cubicBezTo>
                    <a:pt x="524512" y="934519"/>
                    <a:pt x="40347" y="709920"/>
                    <a:pt x="0" y="274427"/>
                  </a:cubicBezTo>
                  <a:cubicBezTo>
                    <a:pt x="0" y="274427"/>
                    <a:pt x="217722" y="119111"/>
                    <a:pt x="288520" y="62771"/>
                  </a:cubicBezTo>
                  <a:cubicBezTo>
                    <a:pt x="336574" y="25179"/>
                    <a:pt x="401282" y="-3788"/>
                    <a:pt x="489519" y="405"/>
                  </a:cubicBezTo>
                  <a:close/>
                </a:path>
              </a:pathLst>
            </a:custGeom>
            <a:solidFill>
              <a:srgbClr val="71D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F466CD1-D9F8-4EA2-B45F-1B4941C5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505" y="8039100"/>
              <a:ext cx="282545" cy="412751"/>
            </a:xfrm>
            <a:custGeom>
              <a:avLst/>
              <a:gdLst>
                <a:gd name="connsiteX0" fmla="*/ 20565 w 282545"/>
                <a:gd name="connsiteY0" fmla="*/ 372896 h 412751"/>
                <a:gd name="connsiteX1" fmla="*/ 253971 w 282545"/>
                <a:gd name="connsiteY1" fmla="*/ 375152 h 412751"/>
                <a:gd name="connsiteX2" fmla="*/ 237245 w 282545"/>
                <a:gd name="connsiteY2" fmla="*/ 388688 h 412751"/>
                <a:gd name="connsiteX3" fmla="*/ 238005 w 282545"/>
                <a:gd name="connsiteY3" fmla="*/ 402223 h 412751"/>
                <a:gd name="connsiteX4" fmla="*/ 126244 w 282545"/>
                <a:gd name="connsiteY4" fmla="*/ 412751 h 412751"/>
                <a:gd name="connsiteX5" fmla="*/ 9921 w 282545"/>
                <a:gd name="connsiteY5" fmla="*/ 393951 h 412751"/>
                <a:gd name="connsiteX6" fmla="*/ 4599 w 282545"/>
                <a:gd name="connsiteY6" fmla="*/ 378160 h 412751"/>
                <a:gd name="connsiteX7" fmla="*/ 20565 w 282545"/>
                <a:gd name="connsiteY7" fmla="*/ 372896 h 412751"/>
                <a:gd name="connsiteX8" fmla="*/ 282545 w 282545"/>
                <a:gd name="connsiteY8" fmla="*/ 198438 h 412751"/>
                <a:gd name="connsiteX9" fmla="*/ 274151 w 282545"/>
                <a:gd name="connsiteY9" fmla="*/ 216695 h 412751"/>
                <a:gd name="connsiteX10" fmla="*/ 278730 w 282545"/>
                <a:gd name="connsiteY10" fmla="*/ 222780 h 412751"/>
                <a:gd name="connsiteX11" fmla="*/ 148997 w 282545"/>
                <a:gd name="connsiteY11" fmla="*/ 234951 h 412751"/>
                <a:gd name="connsiteX12" fmla="*/ 35291 w 282545"/>
                <a:gd name="connsiteY12" fmla="*/ 222780 h 412751"/>
                <a:gd name="connsiteX13" fmla="*/ 26896 w 282545"/>
                <a:gd name="connsiteY13" fmla="*/ 208327 h 412751"/>
                <a:gd name="connsiteX14" fmla="*/ 42159 w 282545"/>
                <a:gd name="connsiteY14" fmla="*/ 199960 h 412751"/>
                <a:gd name="connsiteX15" fmla="*/ 282545 w 282545"/>
                <a:gd name="connsiteY15" fmla="*/ 198438 h 412751"/>
                <a:gd name="connsiteX16" fmla="*/ 253971 w 282545"/>
                <a:gd name="connsiteY16" fmla="*/ 0 h 412751"/>
                <a:gd name="connsiteX17" fmla="*/ 244816 w 282545"/>
                <a:gd name="connsiteY17" fmla="*/ 19183 h 412751"/>
                <a:gd name="connsiteX18" fmla="*/ 253208 w 282545"/>
                <a:gd name="connsiteY18" fmla="*/ 24554 h 412751"/>
                <a:gd name="connsiteX19" fmla="*/ 99855 w 282545"/>
                <a:gd name="connsiteY19" fmla="*/ 46038 h 412751"/>
                <a:gd name="connsiteX20" fmla="*/ 8301 w 282545"/>
                <a:gd name="connsiteY20" fmla="*/ 35296 h 412751"/>
                <a:gd name="connsiteX21" fmla="*/ 672 w 282545"/>
                <a:gd name="connsiteY21" fmla="*/ 20717 h 412751"/>
                <a:gd name="connsiteX22" fmla="*/ 15168 w 282545"/>
                <a:gd name="connsiteY22" fmla="*/ 13044 h 412751"/>
                <a:gd name="connsiteX23" fmla="*/ 253971 w 282545"/>
                <a:gd name="connsiteY23" fmla="*/ 0 h 41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2545" h="412751">
                  <a:moveTo>
                    <a:pt x="20565" y="372896"/>
                  </a:moveTo>
                  <a:cubicBezTo>
                    <a:pt x="21325" y="373648"/>
                    <a:pt x="95073" y="408239"/>
                    <a:pt x="253971" y="375152"/>
                  </a:cubicBezTo>
                  <a:cubicBezTo>
                    <a:pt x="248649" y="379664"/>
                    <a:pt x="243327" y="384176"/>
                    <a:pt x="237245" y="388688"/>
                  </a:cubicBezTo>
                  <a:cubicBezTo>
                    <a:pt x="237245" y="388688"/>
                    <a:pt x="238005" y="393951"/>
                    <a:pt x="238005" y="402223"/>
                  </a:cubicBezTo>
                  <a:cubicBezTo>
                    <a:pt x="193909" y="409743"/>
                    <a:pt x="156655" y="412751"/>
                    <a:pt x="126244" y="412751"/>
                  </a:cubicBezTo>
                  <a:cubicBezTo>
                    <a:pt x="48695" y="412751"/>
                    <a:pt x="11442" y="394703"/>
                    <a:pt x="9921" y="393951"/>
                  </a:cubicBezTo>
                  <a:cubicBezTo>
                    <a:pt x="3839" y="390944"/>
                    <a:pt x="1558" y="384176"/>
                    <a:pt x="4599" y="378160"/>
                  </a:cubicBezTo>
                  <a:cubicBezTo>
                    <a:pt x="7640" y="372144"/>
                    <a:pt x="14483" y="369888"/>
                    <a:pt x="20565" y="372896"/>
                  </a:cubicBezTo>
                  <a:close/>
                  <a:moveTo>
                    <a:pt x="282545" y="198438"/>
                  </a:moveTo>
                  <a:cubicBezTo>
                    <a:pt x="280256" y="204524"/>
                    <a:pt x="277203" y="210609"/>
                    <a:pt x="274151" y="216695"/>
                  </a:cubicBezTo>
                  <a:cubicBezTo>
                    <a:pt x="274151" y="216695"/>
                    <a:pt x="276440" y="218977"/>
                    <a:pt x="278730" y="222780"/>
                  </a:cubicBezTo>
                  <a:cubicBezTo>
                    <a:pt x="228363" y="231908"/>
                    <a:pt x="184864" y="234951"/>
                    <a:pt x="148997" y="234951"/>
                  </a:cubicBezTo>
                  <a:cubicBezTo>
                    <a:pt x="78789" y="234951"/>
                    <a:pt x="37580" y="223541"/>
                    <a:pt x="35291" y="222780"/>
                  </a:cubicBezTo>
                  <a:cubicBezTo>
                    <a:pt x="29186" y="220498"/>
                    <a:pt x="25370" y="214413"/>
                    <a:pt x="26896" y="208327"/>
                  </a:cubicBezTo>
                  <a:cubicBezTo>
                    <a:pt x="29186" y="201481"/>
                    <a:pt x="35291" y="198438"/>
                    <a:pt x="42159" y="199960"/>
                  </a:cubicBezTo>
                  <a:cubicBezTo>
                    <a:pt x="42922" y="200720"/>
                    <a:pt x="135261" y="226584"/>
                    <a:pt x="282545" y="198438"/>
                  </a:cubicBezTo>
                  <a:close/>
                  <a:moveTo>
                    <a:pt x="253971" y="0"/>
                  </a:moveTo>
                  <a:cubicBezTo>
                    <a:pt x="251682" y="6906"/>
                    <a:pt x="248630" y="13044"/>
                    <a:pt x="244816" y="19183"/>
                  </a:cubicBezTo>
                  <a:cubicBezTo>
                    <a:pt x="244816" y="19183"/>
                    <a:pt x="247868" y="20717"/>
                    <a:pt x="253208" y="24554"/>
                  </a:cubicBezTo>
                  <a:cubicBezTo>
                    <a:pt x="191409" y="41434"/>
                    <a:pt x="139529" y="46038"/>
                    <a:pt x="99855" y="46038"/>
                  </a:cubicBezTo>
                  <a:cubicBezTo>
                    <a:pt x="42634" y="46038"/>
                    <a:pt x="10590" y="36063"/>
                    <a:pt x="8301" y="35296"/>
                  </a:cubicBezTo>
                  <a:cubicBezTo>
                    <a:pt x="2198" y="33761"/>
                    <a:pt x="-1617" y="26856"/>
                    <a:pt x="672" y="20717"/>
                  </a:cubicBezTo>
                  <a:cubicBezTo>
                    <a:pt x="2961" y="14579"/>
                    <a:pt x="9064" y="10742"/>
                    <a:pt x="15168" y="13044"/>
                  </a:cubicBezTo>
                  <a:cubicBezTo>
                    <a:pt x="16694" y="13044"/>
                    <a:pt x="106722" y="39900"/>
                    <a:pt x="253971" y="0"/>
                  </a:cubicBezTo>
                  <a:close/>
                </a:path>
              </a:pathLst>
            </a:custGeom>
            <a:solidFill>
              <a:srgbClr val="3FB7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98B3E507-2565-418E-B7D4-1B74DEE6A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413" y="7840663"/>
              <a:ext cx="3324225" cy="854075"/>
            </a:xfrm>
            <a:custGeom>
              <a:avLst/>
              <a:gdLst>
                <a:gd name="connsiteX0" fmla="*/ 192349 w 3324225"/>
                <a:gd name="connsiteY0" fmla="*/ 57150 h 854075"/>
                <a:gd name="connsiteX1" fmla="*/ 558800 w 3324225"/>
                <a:gd name="connsiteY1" fmla="*/ 816017 h 854075"/>
                <a:gd name="connsiteX2" fmla="*/ 523067 w 3324225"/>
                <a:gd name="connsiteY2" fmla="*/ 854075 h 854075"/>
                <a:gd name="connsiteX3" fmla="*/ 0 w 3324225"/>
                <a:gd name="connsiteY3" fmla="*/ 195680 h 854075"/>
                <a:gd name="connsiteX4" fmla="*/ 192349 w 3324225"/>
                <a:gd name="connsiteY4" fmla="*/ 57150 h 854075"/>
                <a:gd name="connsiteX5" fmla="*/ 2622746 w 3324225"/>
                <a:gd name="connsiteY5" fmla="*/ 0 h 854075"/>
                <a:gd name="connsiteX6" fmla="*/ 2809148 w 3324225"/>
                <a:gd name="connsiteY6" fmla="*/ 0 h 854075"/>
                <a:gd name="connsiteX7" fmla="*/ 2899686 w 3324225"/>
                <a:gd name="connsiteY7" fmla="*/ 88350 h 854075"/>
                <a:gd name="connsiteX8" fmla="*/ 3324225 w 3324225"/>
                <a:gd name="connsiteY8" fmla="*/ 263525 h 854075"/>
                <a:gd name="connsiteX9" fmla="*/ 2498732 w 3324225"/>
                <a:gd name="connsiteY9" fmla="*/ 263525 h 854075"/>
                <a:gd name="connsiteX10" fmla="*/ 2462212 w 3324225"/>
                <a:gd name="connsiteY10" fmla="*/ 158420 h 854075"/>
                <a:gd name="connsiteX11" fmla="*/ 2622746 w 3324225"/>
                <a:gd name="connsiteY11" fmla="*/ 0 h 8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24225" h="854075">
                  <a:moveTo>
                    <a:pt x="192349" y="57150"/>
                  </a:moveTo>
                  <a:cubicBezTo>
                    <a:pt x="225041" y="238304"/>
                    <a:pt x="314753" y="545048"/>
                    <a:pt x="558800" y="816017"/>
                  </a:cubicBezTo>
                  <a:lnTo>
                    <a:pt x="523067" y="854075"/>
                  </a:lnTo>
                  <a:cubicBezTo>
                    <a:pt x="408266" y="791661"/>
                    <a:pt x="52459" y="569405"/>
                    <a:pt x="0" y="195680"/>
                  </a:cubicBezTo>
                  <a:cubicBezTo>
                    <a:pt x="26610" y="177412"/>
                    <a:pt x="117082" y="112714"/>
                    <a:pt x="192349" y="57150"/>
                  </a:cubicBezTo>
                  <a:close/>
                  <a:moveTo>
                    <a:pt x="2622746" y="0"/>
                  </a:moveTo>
                  <a:lnTo>
                    <a:pt x="2809148" y="0"/>
                  </a:lnTo>
                  <a:cubicBezTo>
                    <a:pt x="2830451" y="30465"/>
                    <a:pt x="2859362" y="59408"/>
                    <a:pt x="2899686" y="88350"/>
                  </a:cubicBezTo>
                  <a:cubicBezTo>
                    <a:pt x="3025222" y="178984"/>
                    <a:pt x="3172061" y="238391"/>
                    <a:pt x="3324225" y="263525"/>
                  </a:cubicBezTo>
                  <a:lnTo>
                    <a:pt x="2498732" y="263525"/>
                  </a:lnTo>
                  <a:cubicBezTo>
                    <a:pt x="2475146" y="236106"/>
                    <a:pt x="2462212" y="198025"/>
                    <a:pt x="2462212" y="158420"/>
                  </a:cubicBezTo>
                  <a:cubicBezTo>
                    <a:pt x="2462212" y="70832"/>
                    <a:pt x="2533730" y="0"/>
                    <a:pt x="2622746" y="0"/>
                  </a:cubicBezTo>
                  <a:close/>
                </a:path>
              </a:pathLst>
            </a:custGeom>
            <a:solidFill>
              <a:srgbClr val="3FB7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5" name="Freeform 224">
              <a:extLst>
                <a:ext uri="{FF2B5EF4-FFF2-40B4-BE49-F238E27FC236}">
                  <a16:creationId xmlns:a16="http://schemas.microsoft.com/office/drawing/2014/main" id="{B0FEFCF9-0CEC-4EB0-B062-89FF42E09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588" y="7861300"/>
              <a:ext cx="1973263" cy="2925763"/>
            </a:xfrm>
            <a:custGeom>
              <a:avLst/>
              <a:gdLst>
                <a:gd name="T0" fmla="*/ 1620 w 2592"/>
                <a:gd name="T1" fmla="*/ 0 h 3843"/>
                <a:gd name="T2" fmla="*/ 2592 w 2592"/>
                <a:gd name="T3" fmla="*/ 1156 h 3843"/>
                <a:gd name="T4" fmla="*/ 1106 w 2592"/>
                <a:gd name="T5" fmla="*/ 3594 h 3843"/>
                <a:gd name="T6" fmla="*/ 138 w 2592"/>
                <a:gd name="T7" fmla="*/ 3191 h 3843"/>
                <a:gd name="T8" fmla="*/ 235 w 2592"/>
                <a:gd name="T9" fmla="*/ 2069 h 3843"/>
                <a:gd name="T10" fmla="*/ 1620 w 2592"/>
                <a:gd name="T11" fmla="*/ 0 h 3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92" h="3843">
                  <a:moveTo>
                    <a:pt x="1620" y="0"/>
                  </a:moveTo>
                  <a:cubicBezTo>
                    <a:pt x="1620" y="0"/>
                    <a:pt x="1764" y="854"/>
                    <a:pt x="2592" y="1156"/>
                  </a:cubicBezTo>
                  <a:cubicBezTo>
                    <a:pt x="2592" y="1156"/>
                    <a:pt x="2227" y="3096"/>
                    <a:pt x="1106" y="3594"/>
                  </a:cubicBezTo>
                  <a:cubicBezTo>
                    <a:pt x="546" y="3843"/>
                    <a:pt x="265" y="3532"/>
                    <a:pt x="138" y="3191"/>
                  </a:cubicBezTo>
                  <a:cubicBezTo>
                    <a:pt x="0" y="2823"/>
                    <a:pt x="41" y="2411"/>
                    <a:pt x="235" y="2069"/>
                  </a:cubicBezTo>
                  <a:cubicBezTo>
                    <a:pt x="500" y="1604"/>
                    <a:pt x="1034" y="799"/>
                    <a:pt x="1620" y="0"/>
                  </a:cubicBezTo>
                  <a:close/>
                </a:path>
              </a:pathLst>
            </a:custGeom>
            <a:solidFill>
              <a:srgbClr val="4F8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5E6F670E-BBCB-4266-BEFF-D3DFF8979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650" y="7860922"/>
              <a:ext cx="4821101" cy="3102353"/>
            </a:xfrm>
            <a:custGeom>
              <a:avLst/>
              <a:gdLst>
                <a:gd name="connsiteX0" fmla="*/ 477833 w 4821101"/>
                <a:gd name="connsiteY0" fmla="*/ 2991228 h 3102353"/>
                <a:gd name="connsiteX1" fmla="*/ 2973392 w 4821101"/>
                <a:gd name="connsiteY1" fmla="*/ 2991228 h 3102353"/>
                <a:gd name="connsiteX2" fmla="*/ 3028950 w 4821101"/>
                <a:gd name="connsiteY2" fmla="*/ 3046407 h 3102353"/>
                <a:gd name="connsiteX3" fmla="*/ 2973392 w 4821101"/>
                <a:gd name="connsiteY3" fmla="*/ 3102353 h 3102353"/>
                <a:gd name="connsiteX4" fmla="*/ 477833 w 4821101"/>
                <a:gd name="connsiteY4" fmla="*/ 3102353 h 3102353"/>
                <a:gd name="connsiteX5" fmla="*/ 422275 w 4821101"/>
                <a:gd name="connsiteY5" fmla="*/ 3046407 h 3102353"/>
                <a:gd name="connsiteX6" fmla="*/ 477833 w 4821101"/>
                <a:gd name="connsiteY6" fmla="*/ 2991228 h 3102353"/>
                <a:gd name="connsiteX7" fmla="*/ 1953789 w 4821101"/>
                <a:gd name="connsiteY7" fmla="*/ 870327 h 3102353"/>
                <a:gd name="connsiteX8" fmla="*/ 1981200 w 4821101"/>
                <a:gd name="connsiteY8" fmla="*/ 880982 h 3102353"/>
                <a:gd name="connsiteX9" fmla="*/ 1931708 w 4821101"/>
                <a:gd name="connsiteY9" fmla="*/ 1090279 h 3102353"/>
                <a:gd name="connsiteX10" fmla="*/ 1930947 w 4821101"/>
                <a:gd name="connsiteY10" fmla="*/ 1094845 h 3102353"/>
                <a:gd name="connsiteX11" fmla="*/ 849739 w 4821101"/>
                <a:gd name="connsiteY11" fmla="*/ 2736493 h 3102353"/>
                <a:gd name="connsiteX12" fmla="*/ 599995 w 4821101"/>
                <a:gd name="connsiteY12" fmla="*/ 2803468 h 3102353"/>
                <a:gd name="connsiteX13" fmla="*/ 593142 w 4821101"/>
                <a:gd name="connsiteY13" fmla="*/ 2804229 h 3102353"/>
                <a:gd name="connsiteX14" fmla="*/ 349489 w 4821101"/>
                <a:gd name="connsiteY14" fmla="*/ 2796618 h 3102353"/>
                <a:gd name="connsiteX15" fmla="*/ 24365 w 4821101"/>
                <a:gd name="connsiteY15" fmla="*/ 2593410 h 3102353"/>
                <a:gd name="connsiteX16" fmla="*/ 0 w 4821101"/>
                <a:gd name="connsiteY16" fmla="*/ 2553073 h 3102353"/>
                <a:gd name="connsiteX17" fmla="*/ 220810 w 4821101"/>
                <a:gd name="connsiteY17" fmla="*/ 2629181 h 3102353"/>
                <a:gd name="connsiteX18" fmla="*/ 268018 w 4821101"/>
                <a:gd name="connsiteY18" fmla="*/ 2637553 h 3102353"/>
                <a:gd name="connsiteX19" fmla="*/ 285531 w 4821101"/>
                <a:gd name="connsiteY19" fmla="*/ 2639836 h 3102353"/>
                <a:gd name="connsiteX20" fmla="*/ 301520 w 4821101"/>
                <a:gd name="connsiteY20" fmla="*/ 2642119 h 3102353"/>
                <a:gd name="connsiteX21" fmla="*/ 338068 w 4821101"/>
                <a:gd name="connsiteY21" fmla="*/ 2645164 h 3102353"/>
                <a:gd name="connsiteX22" fmla="*/ 382992 w 4821101"/>
                <a:gd name="connsiteY22" fmla="*/ 2647447 h 3102353"/>
                <a:gd name="connsiteX23" fmla="*/ 396697 w 4821101"/>
                <a:gd name="connsiteY23" fmla="*/ 2647447 h 3102353"/>
                <a:gd name="connsiteX24" fmla="*/ 426392 w 4821101"/>
                <a:gd name="connsiteY24" fmla="*/ 2647447 h 3102353"/>
                <a:gd name="connsiteX25" fmla="*/ 442382 w 4821101"/>
                <a:gd name="connsiteY25" fmla="*/ 2647447 h 3102353"/>
                <a:gd name="connsiteX26" fmla="*/ 469793 w 4821101"/>
                <a:gd name="connsiteY26" fmla="*/ 2645925 h 3102353"/>
                <a:gd name="connsiteX27" fmla="*/ 485782 w 4821101"/>
                <a:gd name="connsiteY27" fmla="*/ 2644403 h 3102353"/>
                <a:gd name="connsiteX28" fmla="*/ 512432 w 4821101"/>
                <a:gd name="connsiteY28" fmla="*/ 2642119 h 3102353"/>
                <a:gd name="connsiteX29" fmla="*/ 527660 w 4821101"/>
                <a:gd name="connsiteY29" fmla="*/ 2640597 h 3102353"/>
                <a:gd name="connsiteX30" fmla="*/ 554310 w 4821101"/>
                <a:gd name="connsiteY30" fmla="*/ 2636792 h 3102353"/>
                <a:gd name="connsiteX31" fmla="*/ 569538 w 4821101"/>
                <a:gd name="connsiteY31" fmla="*/ 2634509 h 3102353"/>
                <a:gd name="connsiteX32" fmla="*/ 596188 w 4821101"/>
                <a:gd name="connsiteY32" fmla="*/ 2629942 h 3102353"/>
                <a:gd name="connsiteX33" fmla="*/ 609893 w 4821101"/>
                <a:gd name="connsiteY33" fmla="*/ 2626898 h 3102353"/>
                <a:gd name="connsiteX34" fmla="*/ 637304 w 4821101"/>
                <a:gd name="connsiteY34" fmla="*/ 2620809 h 3102353"/>
                <a:gd name="connsiteX35" fmla="*/ 649487 w 4821101"/>
                <a:gd name="connsiteY35" fmla="*/ 2617765 h 3102353"/>
                <a:gd name="connsiteX36" fmla="*/ 679943 w 4821101"/>
                <a:gd name="connsiteY36" fmla="*/ 2609393 h 3102353"/>
                <a:gd name="connsiteX37" fmla="*/ 688319 w 4821101"/>
                <a:gd name="connsiteY37" fmla="*/ 2607110 h 3102353"/>
                <a:gd name="connsiteX38" fmla="*/ 723344 w 4821101"/>
                <a:gd name="connsiteY38" fmla="*/ 2595693 h 3102353"/>
                <a:gd name="connsiteX39" fmla="*/ 726389 w 4821101"/>
                <a:gd name="connsiteY39" fmla="*/ 2594932 h 3102353"/>
                <a:gd name="connsiteX40" fmla="*/ 986032 w 4821101"/>
                <a:gd name="connsiteY40" fmla="*/ 2460221 h 3102353"/>
                <a:gd name="connsiteX41" fmla="*/ 1953789 w 4821101"/>
                <a:gd name="connsiteY41" fmla="*/ 870327 h 3102353"/>
                <a:gd name="connsiteX42" fmla="*/ 4789413 w 4821101"/>
                <a:gd name="connsiteY42" fmla="*/ 241678 h 3102353"/>
                <a:gd name="connsiteX43" fmla="*/ 4793980 w 4821101"/>
                <a:gd name="connsiteY43" fmla="*/ 241678 h 3102353"/>
                <a:gd name="connsiteX44" fmla="*/ 4114200 w 4821101"/>
                <a:gd name="connsiteY44" fmla="*/ 2327989 h 3102353"/>
                <a:gd name="connsiteX45" fmla="*/ 3689433 w 4821101"/>
                <a:gd name="connsiteY45" fmla="*/ 2503815 h 3102353"/>
                <a:gd name="connsiteX46" fmla="*/ 3145746 w 4821101"/>
                <a:gd name="connsiteY46" fmla="*/ 2470191 h 3102353"/>
                <a:gd name="connsiteX47" fmla="*/ 3097077 w 4821101"/>
                <a:gd name="connsiteY47" fmla="*/ 2441460 h 3102353"/>
                <a:gd name="connsiteX48" fmla="*/ 3092764 w 4821101"/>
                <a:gd name="connsiteY48" fmla="*/ 2449039 h 3102353"/>
                <a:gd name="connsiteX49" fmla="*/ 3077290 w 4821101"/>
                <a:gd name="connsiteY49" fmla="*/ 2454654 h 3102353"/>
                <a:gd name="connsiteX50" fmla="*/ 3074252 w 4821101"/>
                <a:gd name="connsiteY50" fmla="*/ 2454654 h 3102353"/>
                <a:gd name="connsiteX51" fmla="*/ 3054505 w 4821101"/>
                <a:gd name="connsiteY51" fmla="*/ 2428007 h 3102353"/>
                <a:gd name="connsiteX52" fmla="*/ 3008176 w 4821101"/>
                <a:gd name="connsiteY52" fmla="*/ 919006 h 3102353"/>
                <a:gd name="connsiteX53" fmla="*/ 3025644 w 4821101"/>
                <a:gd name="connsiteY53" fmla="*/ 890836 h 3102353"/>
                <a:gd name="connsiteX54" fmla="*/ 3053746 w 4821101"/>
                <a:gd name="connsiteY54" fmla="*/ 908348 h 3102353"/>
                <a:gd name="connsiteX55" fmla="*/ 3132017 w 4821101"/>
                <a:gd name="connsiteY55" fmla="*/ 2134780 h 3102353"/>
                <a:gd name="connsiteX56" fmla="*/ 3104815 w 4821101"/>
                <a:gd name="connsiteY56" fmla="*/ 2396545 h 3102353"/>
                <a:gd name="connsiteX57" fmla="*/ 3213820 w 4821101"/>
                <a:gd name="connsiteY57" fmla="*/ 2421660 h 3102353"/>
                <a:gd name="connsiteX58" fmla="*/ 4789413 w 4821101"/>
                <a:gd name="connsiteY58" fmla="*/ 241678 h 3102353"/>
                <a:gd name="connsiteX59" fmla="*/ 3770605 w 4821101"/>
                <a:gd name="connsiteY59" fmla="*/ 230566 h 3102353"/>
                <a:gd name="connsiteX60" fmla="*/ 3771366 w 4821101"/>
                <a:gd name="connsiteY60" fmla="*/ 230566 h 3102353"/>
                <a:gd name="connsiteX61" fmla="*/ 3794952 w 4821101"/>
                <a:gd name="connsiteY61" fmla="*/ 254162 h 3102353"/>
                <a:gd name="connsiteX62" fmla="*/ 3546915 w 4821101"/>
                <a:gd name="connsiteY62" fmla="*/ 851670 h 3102353"/>
                <a:gd name="connsiteX63" fmla="*/ 3527894 w 4821101"/>
                <a:gd name="connsiteY63" fmla="*/ 860804 h 3102353"/>
                <a:gd name="connsiteX64" fmla="*/ 3513438 w 4821101"/>
                <a:gd name="connsiteY64" fmla="*/ 855476 h 3102353"/>
                <a:gd name="connsiteX65" fmla="*/ 3509634 w 4821101"/>
                <a:gd name="connsiteY65" fmla="*/ 822746 h 3102353"/>
                <a:gd name="connsiteX66" fmla="*/ 3747780 w 4821101"/>
                <a:gd name="connsiteY66" fmla="*/ 254923 h 3102353"/>
                <a:gd name="connsiteX67" fmla="*/ 3770605 w 4821101"/>
                <a:gd name="connsiteY67" fmla="*/ 230566 h 3102353"/>
                <a:gd name="connsiteX68" fmla="*/ 1229874 w 4821101"/>
                <a:gd name="connsiteY68" fmla="*/ 151 h 3102353"/>
                <a:gd name="connsiteX69" fmla="*/ 1247473 w 4821101"/>
                <a:gd name="connsiteY69" fmla="*/ 4812 h 3102353"/>
                <a:gd name="connsiteX70" fmla="*/ 1250517 w 4821101"/>
                <a:gd name="connsiteY70" fmla="*/ 38299 h 3102353"/>
                <a:gd name="connsiteX71" fmla="*/ 310644 w 4821101"/>
                <a:gd name="connsiteY71" fmla="*/ 1513223 h 3102353"/>
                <a:gd name="connsiteX72" fmla="*/ 287813 w 4821101"/>
                <a:gd name="connsiteY72" fmla="*/ 1530727 h 3102353"/>
                <a:gd name="connsiteX73" fmla="*/ 281725 w 4821101"/>
                <a:gd name="connsiteY73" fmla="*/ 1529966 h 3102353"/>
                <a:gd name="connsiteX74" fmla="*/ 264982 w 4821101"/>
                <a:gd name="connsiteY74" fmla="*/ 1500285 h 3102353"/>
                <a:gd name="connsiteX75" fmla="*/ 1213987 w 4821101"/>
                <a:gd name="connsiteY75" fmla="*/ 8618 h 3102353"/>
                <a:gd name="connsiteX76" fmla="*/ 1229874 w 4821101"/>
                <a:gd name="connsiteY76" fmla="*/ 151 h 3102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821101" h="3102353">
                  <a:moveTo>
                    <a:pt x="477833" y="2991228"/>
                  </a:moveTo>
                  <a:lnTo>
                    <a:pt x="2973392" y="2991228"/>
                  </a:lnTo>
                  <a:cubicBezTo>
                    <a:pt x="3003835" y="2991228"/>
                    <a:pt x="3028950" y="3015752"/>
                    <a:pt x="3028950" y="3046407"/>
                  </a:cubicBezTo>
                  <a:cubicBezTo>
                    <a:pt x="3028950" y="3077062"/>
                    <a:pt x="3003835" y="3102353"/>
                    <a:pt x="2973392" y="3102353"/>
                  </a:cubicBezTo>
                  <a:lnTo>
                    <a:pt x="477833" y="3102353"/>
                  </a:lnTo>
                  <a:cubicBezTo>
                    <a:pt x="446629" y="3102353"/>
                    <a:pt x="422275" y="3077062"/>
                    <a:pt x="422275" y="3046407"/>
                  </a:cubicBezTo>
                  <a:cubicBezTo>
                    <a:pt x="422275" y="3015752"/>
                    <a:pt x="446629" y="2991228"/>
                    <a:pt x="477833" y="2991228"/>
                  </a:cubicBezTo>
                  <a:close/>
                  <a:moveTo>
                    <a:pt x="1953789" y="870327"/>
                  </a:moveTo>
                  <a:cubicBezTo>
                    <a:pt x="1962926" y="874132"/>
                    <a:pt x="1972063" y="877177"/>
                    <a:pt x="1981200" y="880982"/>
                  </a:cubicBezTo>
                  <a:cubicBezTo>
                    <a:pt x="1981200" y="880982"/>
                    <a:pt x="1965972" y="961657"/>
                    <a:pt x="1931708" y="1090279"/>
                  </a:cubicBezTo>
                  <a:cubicBezTo>
                    <a:pt x="1931708" y="1091801"/>
                    <a:pt x="1930947" y="1093323"/>
                    <a:pt x="1930947" y="1094845"/>
                  </a:cubicBezTo>
                  <a:cubicBezTo>
                    <a:pt x="1817496" y="1518005"/>
                    <a:pt x="1501509" y="2447283"/>
                    <a:pt x="849739" y="2736493"/>
                  </a:cubicBezTo>
                  <a:cubicBezTo>
                    <a:pt x="756846" y="2777591"/>
                    <a:pt x="673852" y="2798902"/>
                    <a:pt x="599995" y="2803468"/>
                  </a:cubicBezTo>
                  <a:cubicBezTo>
                    <a:pt x="597710" y="2804229"/>
                    <a:pt x="595426" y="2804229"/>
                    <a:pt x="593142" y="2804229"/>
                  </a:cubicBezTo>
                  <a:cubicBezTo>
                    <a:pt x="501772" y="2811840"/>
                    <a:pt x="421062" y="2808796"/>
                    <a:pt x="349489" y="2796618"/>
                  </a:cubicBezTo>
                  <a:cubicBezTo>
                    <a:pt x="220810" y="2766175"/>
                    <a:pt x="101268" y="2697678"/>
                    <a:pt x="24365" y="2593410"/>
                  </a:cubicBezTo>
                  <a:cubicBezTo>
                    <a:pt x="15990" y="2580472"/>
                    <a:pt x="7614" y="2567534"/>
                    <a:pt x="0" y="2553073"/>
                  </a:cubicBezTo>
                  <a:cubicBezTo>
                    <a:pt x="70050" y="2588083"/>
                    <a:pt x="144669" y="2613198"/>
                    <a:pt x="220810" y="2629181"/>
                  </a:cubicBezTo>
                  <a:cubicBezTo>
                    <a:pt x="236800" y="2632225"/>
                    <a:pt x="252028" y="2634509"/>
                    <a:pt x="268018" y="2637553"/>
                  </a:cubicBezTo>
                  <a:cubicBezTo>
                    <a:pt x="273348" y="2638314"/>
                    <a:pt x="279439" y="2639075"/>
                    <a:pt x="285531" y="2639836"/>
                  </a:cubicBezTo>
                  <a:cubicBezTo>
                    <a:pt x="290860" y="2640597"/>
                    <a:pt x="296190" y="2641358"/>
                    <a:pt x="301520" y="2642119"/>
                  </a:cubicBezTo>
                  <a:cubicBezTo>
                    <a:pt x="313703" y="2642880"/>
                    <a:pt x="325885" y="2644403"/>
                    <a:pt x="338068" y="2645164"/>
                  </a:cubicBezTo>
                  <a:cubicBezTo>
                    <a:pt x="353296" y="2646686"/>
                    <a:pt x="367763" y="2646686"/>
                    <a:pt x="382992" y="2647447"/>
                  </a:cubicBezTo>
                  <a:cubicBezTo>
                    <a:pt x="387560" y="2647447"/>
                    <a:pt x="392129" y="2647447"/>
                    <a:pt x="396697" y="2647447"/>
                  </a:cubicBezTo>
                  <a:cubicBezTo>
                    <a:pt x="406595" y="2647447"/>
                    <a:pt x="416494" y="2647447"/>
                    <a:pt x="426392" y="2647447"/>
                  </a:cubicBezTo>
                  <a:cubicBezTo>
                    <a:pt x="431722" y="2647447"/>
                    <a:pt x="437052" y="2647447"/>
                    <a:pt x="442382" y="2647447"/>
                  </a:cubicBezTo>
                  <a:cubicBezTo>
                    <a:pt x="451519" y="2646686"/>
                    <a:pt x="460656" y="2646686"/>
                    <a:pt x="469793" y="2645925"/>
                  </a:cubicBezTo>
                  <a:cubicBezTo>
                    <a:pt x="475123" y="2645925"/>
                    <a:pt x="480453" y="2645164"/>
                    <a:pt x="485782" y="2644403"/>
                  </a:cubicBezTo>
                  <a:cubicBezTo>
                    <a:pt x="494919" y="2644403"/>
                    <a:pt x="503295" y="2643641"/>
                    <a:pt x="512432" y="2642119"/>
                  </a:cubicBezTo>
                  <a:cubicBezTo>
                    <a:pt x="517762" y="2642119"/>
                    <a:pt x="523092" y="2641358"/>
                    <a:pt x="527660" y="2640597"/>
                  </a:cubicBezTo>
                  <a:cubicBezTo>
                    <a:pt x="536797" y="2639836"/>
                    <a:pt x="545934" y="2638314"/>
                    <a:pt x="554310" y="2636792"/>
                  </a:cubicBezTo>
                  <a:cubicBezTo>
                    <a:pt x="559640" y="2636031"/>
                    <a:pt x="564208" y="2635270"/>
                    <a:pt x="569538" y="2634509"/>
                  </a:cubicBezTo>
                  <a:cubicBezTo>
                    <a:pt x="577914" y="2632986"/>
                    <a:pt x="587051" y="2631464"/>
                    <a:pt x="596188" y="2629942"/>
                  </a:cubicBezTo>
                  <a:cubicBezTo>
                    <a:pt x="600756" y="2629181"/>
                    <a:pt x="605325" y="2628420"/>
                    <a:pt x="609893" y="2626898"/>
                  </a:cubicBezTo>
                  <a:cubicBezTo>
                    <a:pt x="619030" y="2625376"/>
                    <a:pt x="628167" y="2623092"/>
                    <a:pt x="637304" y="2620809"/>
                  </a:cubicBezTo>
                  <a:cubicBezTo>
                    <a:pt x="641872" y="2620048"/>
                    <a:pt x="645679" y="2618526"/>
                    <a:pt x="649487" y="2617765"/>
                  </a:cubicBezTo>
                  <a:cubicBezTo>
                    <a:pt x="659385" y="2615482"/>
                    <a:pt x="669283" y="2612437"/>
                    <a:pt x="679943" y="2609393"/>
                  </a:cubicBezTo>
                  <a:cubicBezTo>
                    <a:pt x="682227" y="2608632"/>
                    <a:pt x="685273" y="2607871"/>
                    <a:pt x="688319" y="2607110"/>
                  </a:cubicBezTo>
                  <a:cubicBezTo>
                    <a:pt x="699740" y="2603304"/>
                    <a:pt x="711161" y="2599499"/>
                    <a:pt x="723344" y="2595693"/>
                  </a:cubicBezTo>
                  <a:cubicBezTo>
                    <a:pt x="724105" y="2595693"/>
                    <a:pt x="725628" y="2594932"/>
                    <a:pt x="726389" y="2594932"/>
                  </a:cubicBezTo>
                  <a:cubicBezTo>
                    <a:pt x="818521" y="2562206"/>
                    <a:pt x="905322" y="2516541"/>
                    <a:pt x="986032" y="2460221"/>
                  </a:cubicBezTo>
                  <a:cubicBezTo>
                    <a:pt x="1480190" y="2115453"/>
                    <a:pt x="1770288" y="1369595"/>
                    <a:pt x="1953789" y="870327"/>
                  </a:cubicBezTo>
                  <a:close/>
                  <a:moveTo>
                    <a:pt x="4789413" y="241678"/>
                  </a:moveTo>
                  <a:lnTo>
                    <a:pt x="4793980" y="241678"/>
                  </a:lnTo>
                  <a:cubicBezTo>
                    <a:pt x="4793980" y="241678"/>
                    <a:pt x="5029201" y="1688624"/>
                    <a:pt x="4114200" y="2327989"/>
                  </a:cubicBezTo>
                  <a:cubicBezTo>
                    <a:pt x="3987074" y="2416283"/>
                    <a:pt x="3842440" y="2475652"/>
                    <a:pt x="3689433" y="2503815"/>
                  </a:cubicBezTo>
                  <a:cubicBezTo>
                    <a:pt x="3529574" y="2532453"/>
                    <a:pt x="3310268" y="2548270"/>
                    <a:pt x="3145746" y="2470191"/>
                  </a:cubicBezTo>
                  <a:lnTo>
                    <a:pt x="3097077" y="2441460"/>
                  </a:lnTo>
                  <a:lnTo>
                    <a:pt x="3092764" y="2449039"/>
                  </a:lnTo>
                  <a:cubicBezTo>
                    <a:pt x="3088492" y="2452560"/>
                    <a:pt x="3082986" y="2454654"/>
                    <a:pt x="3077290" y="2454654"/>
                  </a:cubicBezTo>
                  <a:cubicBezTo>
                    <a:pt x="3076530" y="2454654"/>
                    <a:pt x="3075011" y="2454654"/>
                    <a:pt x="3074252" y="2454654"/>
                  </a:cubicBezTo>
                  <a:cubicBezTo>
                    <a:pt x="3061340" y="2453131"/>
                    <a:pt x="3052227" y="2440950"/>
                    <a:pt x="3054505" y="2428007"/>
                  </a:cubicBezTo>
                  <a:cubicBezTo>
                    <a:pt x="3168428" y="1619451"/>
                    <a:pt x="3009695" y="925859"/>
                    <a:pt x="3008176" y="919006"/>
                  </a:cubicBezTo>
                  <a:cubicBezTo>
                    <a:pt x="3005138" y="906825"/>
                    <a:pt x="3012733" y="893882"/>
                    <a:pt x="3025644" y="890836"/>
                  </a:cubicBezTo>
                  <a:cubicBezTo>
                    <a:pt x="3037796" y="887791"/>
                    <a:pt x="3050708" y="896166"/>
                    <a:pt x="3053746" y="908348"/>
                  </a:cubicBezTo>
                  <a:cubicBezTo>
                    <a:pt x="3055075" y="914344"/>
                    <a:pt x="3178515" y="1452536"/>
                    <a:pt x="3132017" y="2134780"/>
                  </a:cubicBezTo>
                  <a:lnTo>
                    <a:pt x="3104815" y="2396545"/>
                  </a:lnTo>
                  <a:lnTo>
                    <a:pt x="3213820" y="2421660"/>
                  </a:lnTo>
                  <a:cubicBezTo>
                    <a:pt x="4580371" y="2672905"/>
                    <a:pt x="4862420" y="739399"/>
                    <a:pt x="4789413" y="241678"/>
                  </a:cubicBezTo>
                  <a:close/>
                  <a:moveTo>
                    <a:pt x="3770605" y="230566"/>
                  </a:moveTo>
                  <a:lnTo>
                    <a:pt x="3771366" y="230566"/>
                  </a:lnTo>
                  <a:cubicBezTo>
                    <a:pt x="3784300" y="230566"/>
                    <a:pt x="3794192" y="241222"/>
                    <a:pt x="3794952" y="254162"/>
                  </a:cubicBezTo>
                  <a:cubicBezTo>
                    <a:pt x="3794952" y="265579"/>
                    <a:pt x="3795713" y="535790"/>
                    <a:pt x="3546915" y="851670"/>
                  </a:cubicBezTo>
                  <a:cubicBezTo>
                    <a:pt x="3542350" y="857759"/>
                    <a:pt x="3535503" y="860804"/>
                    <a:pt x="3527894" y="860804"/>
                  </a:cubicBezTo>
                  <a:cubicBezTo>
                    <a:pt x="3523329" y="860804"/>
                    <a:pt x="3518003" y="859282"/>
                    <a:pt x="3513438" y="855476"/>
                  </a:cubicBezTo>
                  <a:cubicBezTo>
                    <a:pt x="3503547" y="847864"/>
                    <a:pt x="3502025" y="832641"/>
                    <a:pt x="3509634" y="822746"/>
                  </a:cubicBezTo>
                  <a:cubicBezTo>
                    <a:pt x="3748541" y="519045"/>
                    <a:pt x="3747780" y="257207"/>
                    <a:pt x="3747780" y="254923"/>
                  </a:cubicBezTo>
                  <a:cubicBezTo>
                    <a:pt x="3747780" y="241984"/>
                    <a:pt x="3757671" y="231327"/>
                    <a:pt x="3770605" y="230566"/>
                  </a:cubicBezTo>
                  <a:close/>
                  <a:moveTo>
                    <a:pt x="1229874" y="151"/>
                  </a:moveTo>
                  <a:cubicBezTo>
                    <a:pt x="1235867" y="-515"/>
                    <a:pt x="1242145" y="1007"/>
                    <a:pt x="1247473" y="4812"/>
                  </a:cubicBezTo>
                  <a:cubicBezTo>
                    <a:pt x="1257366" y="13184"/>
                    <a:pt x="1258888" y="28405"/>
                    <a:pt x="1250517" y="38299"/>
                  </a:cubicBezTo>
                  <a:cubicBezTo>
                    <a:pt x="711707" y="706505"/>
                    <a:pt x="403490" y="1189013"/>
                    <a:pt x="310644" y="1513223"/>
                  </a:cubicBezTo>
                  <a:cubicBezTo>
                    <a:pt x="307600" y="1523877"/>
                    <a:pt x="298468" y="1530727"/>
                    <a:pt x="287813" y="1530727"/>
                  </a:cubicBezTo>
                  <a:cubicBezTo>
                    <a:pt x="285530" y="1530727"/>
                    <a:pt x="283247" y="1529966"/>
                    <a:pt x="281725" y="1529966"/>
                  </a:cubicBezTo>
                  <a:cubicBezTo>
                    <a:pt x="268787" y="1526161"/>
                    <a:pt x="261938" y="1513223"/>
                    <a:pt x="264982" y="1500285"/>
                  </a:cubicBezTo>
                  <a:cubicBezTo>
                    <a:pt x="360111" y="1169987"/>
                    <a:pt x="670612" y="682151"/>
                    <a:pt x="1213987" y="8618"/>
                  </a:cubicBezTo>
                  <a:cubicBezTo>
                    <a:pt x="1218173" y="3671"/>
                    <a:pt x="1223881" y="817"/>
                    <a:pt x="1229874" y="151"/>
                  </a:cubicBezTo>
                  <a:close/>
                </a:path>
              </a:pathLst>
            </a:custGeom>
            <a:solidFill>
              <a:srgbClr val="2E6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490" name="Freeform 298">
            <a:extLst>
              <a:ext uri="{FF2B5EF4-FFF2-40B4-BE49-F238E27FC236}">
                <a16:creationId xmlns:a16="http://schemas.microsoft.com/office/drawing/2014/main" id="{84FFC51F-5B5A-4EE4-8067-41CA43D60DCC}"/>
              </a:ext>
            </a:extLst>
          </p:cNvPr>
          <p:cNvSpPr>
            <a:spLocks/>
          </p:cNvSpPr>
          <p:nvPr/>
        </p:nvSpPr>
        <p:spPr bwMode="auto">
          <a:xfrm>
            <a:off x="15309850" y="5029200"/>
            <a:ext cx="1365250" cy="1363663"/>
          </a:xfrm>
          <a:prstGeom prst="roundRect">
            <a:avLst/>
          </a:prstGeom>
          <a:solidFill>
            <a:srgbClr val="71D2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491" name="Freeform 370">
            <a:extLst>
              <a:ext uri="{FF2B5EF4-FFF2-40B4-BE49-F238E27FC236}">
                <a16:creationId xmlns:a16="http://schemas.microsoft.com/office/drawing/2014/main" id="{4EF20229-DD3D-4542-BC82-E4AB35C6EA9D}"/>
              </a:ext>
            </a:extLst>
          </p:cNvPr>
          <p:cNvSpPr>
            <a:spLocks/>
          </p:cNvSpPr>
          <p:nvPr/>
        </p:nvSpPr>
        <p:spPr bwMode="auto">
          <a:xfrm>
            <a:off x="15309850" y="7440613"/>
            <a:ext cx="1365250" cy="1363663"/>
          </a:xfrm>
          <a:prstGeom prst="roundRect">
            <a:avLst/>
          </a:prstGeom>
          <a:solidFill>
            <a:srgbClr val="FFA97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492" name="Freeform 443">
            <a:extLst>
              <a:ext uri="{FF2B5EF4-FFF2-40B4-BE49-F238E27FC236}">
                <a16:creationId xmlns:a16="http://schemas.microsoft.com/office/drawing/2014/main" id="{C111065B-A1C4-44E1-9CD1-BBF823F659C7}"/>
              </a:ext>
            </a:extLst>
          </p:cNvPr>
          <p:cNvSpPr>
            <a:spLocks/>
          </p:cNvSpPr>
          <p:nvPr/>
        </p:nvSpPr>
        <p:spPr bwMode="auto">
          <a:xfrm>
            <a:off x="15309850" y="9852025"/>
            <a:ext cx="1365250" cy="1363663"/>
          </a:xfrm>
          <a:prstGeom prst="roundRect">
            <a:avLst/>
          </a:prstGeom>
          <a:solidFill>
            <a:srgbClr val="4F8A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grpSp>
        <p:nvGrpSpPr>
          <p:cNvPr id="509" name="Group 508">
            <a:extLst>
              <a:ext uri="{FF2B5EF4-FFF2-40B4-BE49-F238E27FC236}">
                <a16:creationId xmlns:a16="http://schemas.microsoft.com/office/drawing/2014/main" id="{4FBAB581-7134-44FA-AE95-5CD35050F58C}"/>
              </a:ext>
            </a:extLst>
          </p:cNvPr>
          <p:cNvGrpSpPr/>
          <p:nvPr/>
        </p:nvGrpSpPr>
        <p:grpSpPr>
          <a:xfrm>
            <a:off x="15562263" y="10140950"/>
            <a:ext cx="860425" cy="757238"/>
            <a:chOff x="15562263" y="10140950"/>
            <a:chExt cx="860425" cy="757238"/>
          </a:xfrm>
        </p:grpSpPr>
        <p:sp>
          <p:nvSpPr>
            <p:cNvPr id="510" name="Freeform 444">
              <a:extLst>
                <a:ext uri="{FF2B5EF4-FFF2-40B4-BE49-F238E27FC236}">
                  <a16:creationId xmlns:a16="http://schemas.microsoft.com/office/drawing/2014/main" id="{EA8E4277-199B-4086-A405-0C94A4EFA8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562263" y="10140950"/>
              <a:ext cx="860425" cy="757238"/>
            </a:xfrm>
            <a:custGeom>
              <a:avLst/>
              <a:gdLst>
                <a:gd name="T0" fmla="*/ 940 w 1132"/>
                <a:gd name="T1" fmla="*/ 852 h 994"/>
                <a:gd name="T2" fmla="*/ 931 w 1132"/>
                <a:gd name="T3" fmla="*/ 849 h 994"/>
                <a:gd name="T4" fmla="*/ 919 w 1132"/>
                <a:gd name="T5" fmla="*/ 859 h 994"/>
                <a:gd name="T6" fmla="*/ 918 w 1132"/>
                <a:gd name="T7" fmla="*/ 861 h 994"/>
                <a:gd name="T8" fmla="*/ 847 w 1132"/>
                <a:gd name="T9" fmla="*/ 920 h 994"/>
                <a:gd name="T10" fmla="*/ 478 w 1132"/>
                <a:gd name="T11" fmla="*/ 821 h 994"/>
                <a:gd name="T12" fmla="*/ 444 w 1132"/>
                <a:gd name="T13" fmla="*/ 648 h 994"/>
                <a:gd name="T14" fmla="*/ 498 w 1132"/>
                <a:gd name="T15" fmla="*/ 639 h 994"/>
                <a:gd name="T16" fmla="*/ 683 w 1132"/>
                <a:gd name="T17" fmla="*/ 498 h 994"/>
                <a:gd name="T18" fmla="*/ 715 w 1132"/>
                <a:gd name="T19" fmla="*/ 416 h 994"/>
                <a:gd name="T20" fmla="*/ 946 w 1132"/>
                <a:gd name="T21" fmla="*/ 551 h 994"/>
                <a:gd name="T22" fmla="*/ 977 w 1132"/>
                <a:gd name="T23" fmla="*/ 735 h 994"/>
                <a:gd name="T24" fmla="*/ 975 w 1132"/>
                <a:gd name="T25" fmla="*/ 769 h 994"/>
                <a:gd name="T26" fmla="*/ 979 w 1132"/>
                <a:gd name="T27" fmla="*/ 774 h 994"/>
                <a:gd name="T28" fmla="*/ 1080 w 1132"/>
                <a:gd name="T29" fmla="*/ 860 h 994"/>
                <a:gd name="T30" fmla="*/ 940 w 1132"/>
                <a:gd name="T31" fmla="*/ 852 h 994"/>
                <a:gd name="T32" fmla="*/ 214 w 1132"/>
                <a:gd name="T33" fmla="*/ 521 h 994"/>
                <a:gd name="T34" fmla="*/ 201 w 1132"/>
                <a:gd name="T35" fmla="*/ 509 h 994"/>
                <a:gd name="T36" fmla="*/ 192 w 1132"/>
                <a:gd name="T37" fmla="*/ 513 h 994"/>
                <a:gd name="T38" fmla="*/ 52 w 1132"/>
                <a:gd name="T39" fmla="*/ 520 h 994"/>
                <a:gd name="T40" fmla="*/ 153 w 1132"/>
                <a:gd name="T41" fmla="*/ 434 h 994"/>
                <a:gd name="T42" fmla="*/ 157 w 1132"/>
                <a:gd name="T43" fmla="*/ 429 h 994"/>
                <a:gd name="T44" fmla="*/ 155 w 1132"/>
                <a:gd name="T45" fmla="*/ 397 h 994"/>
                <a:gd name="T46" fmla="*/ 154 w 1132"/>
                <a:gd name="T47" fmla="*/ 396 h 994"/>
                <a:gd name="T48" fmla="*/ 186 w 1132"/>
                <a:gd name="T49" fmla="*/ 211 h 994"/>
                <a:gd name="T50" fmla="*/ 555 w 1132"/>
                <a:gd name="T51" fmla="*/ 112 h 994"/>
                <a:gd name="T52" fmla="*/ 681 w 1132"/>
                <a:gd name="T53" fmla="*/ 276 h 994"/>
                <a:gd name="T54" fmla="*/ 654 w 1132"/>
                <a:gd name="T55" fmla="*/ 481 h 994"/>
                <a:gd name="T56" fmla="*/ 490 w 1132"/>
                <a:gd name="T57" fmla="*/ 607 h 994"/>
                <a:gd name="T58" fmla="*/ 285 w 1132"/>
                <a:gd name="T59" fmla="*/ 580 h 994"/>
                <a:gd name="T60" fmla="*/ 214 w 1132"/>
                <a:gd name="T61" fmla="*/ 521 h 994"/>
                <a:gd name="T62" fmla="*/ 1128 w 1132"/>
                <a:gd name="T63" fmla="*/ 852 h 994"/>
                <a:gd name="T64" fmla="*/ 1125 w 1132"/>
                <a:gd name="T65" fmla="*/ 849 h 994"/>
                <a:gd name="T66" fmla="*/ 1121 w 1132"/>
                <a:gd name="T67" fmla="*/ 846 h 994"/>
                <a:gd name="T68" fmla="*/ 1009 w 1132"/>
                <a:gd name="T69" fmla="*/ 758 h 994"/>
                <a:gd name="T70" fmla="*/ 1010 w 1132"/>
                <a:gd name="T71" fmla="*/ 740 h 994"/>
                <a:gd name="T72" fmla="*/ 974 w 1132"/>
                <a:gd name="T73" fmla="*/ 534 h 994"/>
                <a:gd name="T74" fmla="*/ 721 w 1132"/>
                <a:gd name="T75" fmla="*/ 383 h 994"/>
                <a:gd name="T76" fmla="*/ 713 w 1132"/>
                <a:gd name="T77" fmla="*/ 268 h 994"/>
                <a:gd name="T78" fmla="*/ 572 w 1132"/>
                <a:gd name="T79" fmla="*/ 84 h 994"/>
                <a:gd name="T80" fmla="*/ 157 w 1132"/>
                <a:gd name="T81" fmla="*/ 195 h 994"/>
                <a:gd name="T82" fmla="*/ 122 w 1132"/>
                <a:gd name="T83" fmla="*/ 401 h 994"/>
                <a:gd name="T84" fmla="*/ 123 w 1132"/>
                <a:gd name="T85" fmla="*/ 418 h 994"/>
                <a:gd name="T86" fmla="*/ 10 w 1132"/>
                <a:gd name="T87" fmla="*/ 507 h 994"/>
                <a:gd name="T88" fmla="*/ 6 w 1132"/>
                <a:gd name="T89" fmla="*/ 509 h 994"/>
                <a:gd name="T90" fmla="*/ 4 w 1132"/>
                <a:gd name="T91" fmla="*/ 513 h 994"/>
                <a:gd name="T92" fmla="*/ 5 w 1132"/>
                <a:gd name="T93" fmla="*/ 538 h 994"/>
                <a:gd name="T94" fmla="*/ 25 w 1132"/>
                <a:gd name="T95" fmla="*/ 549 h 994"/>
                <a:gd name="T96" fmla="*/ 193 w 1132"/>
                <a:gd name="T97" fmla="*/ 547 h 994"/>
                <a:gd name="T98" fmla="*/ 268 w 1132"/>
                <a:gd name="T99" fmla="*/ 609 h 994"/>
                <a:gd name="T100" fmla="*/ 411 w 1132"/>
                <a:gd name="T101" fmla="*/ 649 h 994"/>
                <a:gd name="T102" fmla="*/ 449 w 1132"/>
                <a:gd name="T103" fmla="*/ 837 h 994"/>
                <a:gd name="T104" fmla="*/ 712 w 1132"/>
                <a:gd name="T105" fmla="*/ 989 h 994"/>
                <a:gd name="T106" fmla="*/ 863 w 1132"/>
                <a:gd name="T107" fmla="*/ 948 h 994"/>
                <a:gd name="T108" fmla="*/ 939 w 1132"/>
                <a:gd name="T109" fmla="*/ 887 h 994"/>
                <a:gd name="T110" fmla="*/ 1107 w 1132"/>
                <a:gd name="T111" fmla="*/ 889 h 994"/>
                <a:gd name="T112" fmla="*/ 1127 w 1132"/>
                <a:gd name="T113" fmla="*/ 878 h 994"/>
                <a:gd name="T114" fmla="*/ 1128 w 1132"/>
                <a:gd name="T115" fmla="*/ 852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32" h="994">
                  <a:moveTo>
                    <a:pt x="940" y="852"/>
                  </a:moveTo>
                  <a:lnTo>
                    <a:pt x="931" y="849"/>
                  </a:lnTo>
                  <a:lnTo>
                    <a:pt x="919" y="859"/>
                  </a:lnTo>
                  <a:lnTo>
                    <a:pt x="918" y="861"/>
                  </a:lnTo>
                  <a:cubicBezTo>
                    <a:pt x="898" y="885"/>
                    <a:pt x="874" y="904"/>
                    <a:pt x="847" y="920"/>
                  </a:cubicBezTo>
                  <a:cubicBezTo>
                    <a:pt x="718" y="994"/>
                    <a:pt x="552" y="950"/>
                    <a:pt x="478" y="821"/>
                  </a:cubicBezTo>
                  <a:cubicBezTo>
                    <a:pt x="448" y="769"/>
                    <a:pt x="436" y="708"/>
                    <a:pt x="444" y="648"/>
                  </a:cubicBezTo>
                  <a:cubicBezTo>
                    <a:pt x="462" y="647"/>
                    <a:pt x="481" y="644"/>
                    <a:pt x="498" y="639"/>
                  </a:cubicBezTo>
                  <a:cubicBezTo>
                    <a:pt x="577" y="618"/>
                    <a:pt x="642" y="568"/>
                    <a:pt x="683" y="498"/>
                  </a:cubicBezTo>
                  <a:cubicBezTo>
                    <a:pt x="698" y="472"/>
                    <a:pt x="708" y="444"/>
                    <a:pt x="715" y="416"/>
                  </a:cubicBezTo>
                  <a:cubicBezTo>
                    <a:pt x="810" y="417"/>
                    <a:pt x="898" y="468"/>
                    <a:pt x="946" y="551"/>
                  </a:cubicBezTo>
                  <a:cubicBezTo>
                    <a:pt x="978" y="607"/>
                    <a:pt x="989" y="672"/>
                    <a:pt x="977" y="735"/>
                  </a:cubicBezTo>
                  <a:lnTo>
                    <a:pt x="975" y="769"/>
                  </a:lnTo>
                  <a:lnTo>
                    <a:pt x="979" y="774"/>
                  </a:lnTo>
                  <a:cubicBezTo>
                    <a:pt x="1003" y="804"/>
                    <a:pt x="1037" y="833"/>
                    <a:pt x="1080" y="860"/>
                  </a:cubicBezTo>
                  <a:cubicBezTo>
                    <a:pt x="1023" y="868"/>
                    <a:pt x="977" y="866"/>
                    <a:pt x="940" y="852"/>
                  </a:cubicBezTo>
                  <a:close/>
                  <a:moveTo>
                    <a:pt x="214" y="521"/>
                  </a:moveTo>
                  <a:lnTo>
                    <a:pt x="201" y="509"/>
                  </a:lnTo>
                  <a:lnTo>
                    <a:pt x="192" y="513"/>
                  </a:lnTo>
                  <a:cubicBezTo>
                    <a:pt x="155" y="526"/>
                    <a:pt x="109" y="528"/>
                    <a:pt x="52" y="520"/>
                  </a:cubicBezTo>
                  <a:cubicBezTo>
                    <a:pt x="95" y="493"/>
                    <a:pt x="128" y="464"/>
                    <a:pt x="153" y="434"/>
                  </a:cubicBezTo>
                  <a:lnTo>
                    <a:pt x="157" y="429"/>
                  </a:lnTo>
                  <a:lnTo>
                    <a:pt x="155" y="397"/>
                  </a:lnTo>
                  <a:lnTo>
                    <a:pt x="154" y="396"/>
                  </a:lnTo>
                  <a:cubicBezTo>
                    <a:pt x="143" y="332"/>
                    <a:pt x="154" y="267"/>
                    <a:pt x="186" y="211"/>
                  </a:cubicBezTo>
                  <a:cubicBezTo>
                    <a:pt x="260" y="82"/>
                    <a:pt x="426" y="38"/>
                    <a:pt x="555" y="112"/>
                  </a:cubicBezTo>
                  <a:cubicBezTo>
                    <a:pt x="618" y="148"/>
                    <a:pt x="662" y="206"/>
                    <a:pt x="681" y="276"/>
                  </a:cubicBezTo>
                  <a:cubicBezTo>
                    <a:pt x="700" y="346"/>
                    <a:pt x="690" y="419"/>
                    <a:pt x="654" y="481"/>
                  </a:cubicBezTo>
                  <a:cubicBezTo>
                    <a:pt x="618" y="544"/>
                    <a:pt x="560" y="588"/>
                    <a:pt x="490" y="607"/>
                  </a:cubicBezTo>
                  <a:cubicBezTo>
                    <a:pt x="420" y="626"/>
                    <a:pt x="347" y="616"/>
                    <a:pt x="285" y="580"/>
                  </a:cubicBezTo>
                  <a:cubicBezTo>
                    <a:pt x="258" y="565"/>
                    <a:pt x="234" y="545"/>
                    <a:pt x="214" y="521"/>
                  </a:cubicBezTo>
                  <a:close/>
                  <a:moveTo>
                    <a:pt x="1128" y="852"/>
                  </a:moveTo>
                  <a:lnTo>
                    <a:pt x="1125" y="849"/>
                  </a:lnTo>
                  <a:lnTo>
                    <a:pt x="1121" y="846"/>
                  </a:lnTo>
                  <a:cubicBezTo>
                    <a:pt x="1072" y="818"/>
                    <a:pt x="1035" y="789"/>
                    <a:pt x="1009" y="758"/>
                  </a:cubicBezTo>
                  <a:lnTo>
                    <a:pt x="1010" y="740"/>
                  </a:lnTo>
                  <a:cubicBezTo>
                    <a:pt x="1023" y="670"/>
                    <a:pt x="1010" y="597"/>
                    <a:pt x="974" y="534"/>
                  </a:cubicBezTo>
                  <a:cubicBezTo>
                    <a:pt x="922" y="443"/>
                    <a:pt x="826" y="386"/>
                    <a:pt x="721" y="383"/>
                  </a:cubicBezTo>
                  <a:cubicBezTo>
                    <a:pt x="726" y="345"/>
                    <a:pt x="723" y="306"/>
                    <a:pt x="713" y="268"/>
                  </a:cubicBezTo>
                  <a:cubicBezTo>
                    <a:pt x="692" y="189"/>
                    <a:pt x="642" y="124"/>
                    <a:pt x="572" y="84"/>
                  </a:cubicBezTo>
                  <a:cubicBezTo>
                    <a:pt x="427" y="0"/>
                    <a:pt x="241" y="50"/>
                    <a:pt x="157" y="195"/>
                  </a:cubicBezTo>
                  <a:cubicBezTo>
                    <a:pt x="121" y="257"/>
                    <a:pt x="109" y="330"/>
                    <a:pt x="122" y="401"/>
                  </a:cubicBezTo>
                  <a:lnTo>
                    <a:pt x="123" y="418"/>
                  </a:lnTo>
                  <a:cubicBezTo>
                    <a:pt x="97" y="449"/>
                    <a:pt x="60" y="478"/>
                    <a:pt x="10" y="507"/>
                  </a:cubicBezTo>
                  <a:lnTo>
                    <a:pt x="6" y="509"/>
                  </a:lnTo>
                  <a:lnTo>
                    <a:pt x="4" y="513"/>
                  </a:lnTo>
                  <a:cubicBezTo>
                    <a:pt x="0" y="521"/>
                    <a:pt x="0" y="531"/>
                    <a:pt x="5" y="538"/>
                  </a:cubicBezTo>
                  <a:cubicBezTo>
                    <a:pt x="10" y="545"/>
                    <a:pt x="17" y="549"/>
                    <a:pt x="25" y="549"/>
                  </a:cubicBezTo>
                  <a:cubicBezTo>
                    <a:pt x="93" y="561"/>
                    <a:pt x="148" y="561"/>
                    <a:pt x="193" y="547"/>
                  </a:cubicBezTo>
                  <a:cubicBezTo>
                    <a:pt x="214" y="571"/>
                    <a:pt x="240" y="592"/>
                    <a:pt x="268" y="609"/>
                  </a:cubicBezTo>
                  <a:cubicBezTo>
                    <a:pt x="313" y="634"/>
                    <a:pt x="361" y="648"/>
                    <a:pt x="411" y="649"/>
                  </a:cubicBezTo>
                  <a:cubicBezTo>
                    <a:pt x="403" y="714"/>
                    <a:pt x="416" y="781"/>
                    <a:pt x="449" y="837"/>
                  </a:cubicBezTo>
                  <a:cubicBezTo>
                    <a:pt x="505" y="935"/>
                    <a:pt x="607" y="989"/>
                    <a:pt x="712" y="989"/>
                  </a:cubicBezTo>
                  <a:cubicBezTo>
                    <a:pt x="764" y="989"/>
                    <a:pt x="816" y="976"/>
                    <a:pt x="863" y="948"/>
                  </a:cubicBezTo>
                  <a:cubicBezTo>
                    <a:pt x="892" y="932"/>
                    <a:pt x="917" y="911"/>
                    <a:pt x="939" y="887"/>
                  </a:cubicBezTo>
                  <a:cubicBezTo>
                    <a:pt x="984" y="900"/>
                    <a:pt x="1039" y="901"/>
                    <a:pt x="1107" y="889"/>
                  </a:cubicBezTo>
                  <a:cubicBezTo>
                    <a:pt x="1115" y="889"/>
                    <a:pt x="1122" y="885"/>
                    <a:pt x="1127" y="878"/>
                  </a:cubicBezTo>
                  <a:cubicBezTo>
                    <a:pt x="1132" y="870"/>
                    <a:pt x="1132" y="861"/>
                    <a:pt x="1128" y="8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1" name="Oval 445">
              <a:extLst>
                <a:ext uri="{FF2B5EF4-FFF2-40B4-BE49-F238E27FC236}">
                  <a16:creationId xmlns:a16="http://schemas.microsoft.com/office/drawing/2014/main" id="{8920A83A-7C45-4AE8-A411-F18F6B9ED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90913" y="10634663"/>
              <a:ext cx="55563" cy="555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2" name="Oval 446">
              <a:extLst>
                <a:ext uri="{FF2B5EF4-FFF2-40B4-BE49-F238E27FC236}">
                  <a16:creationId xmlns:a16="http://schemas.microsoft.com/office/drawing/2014/main" id="{2F69CE55-C820-48C3-B6AB-74135079A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79788" y="10634663"/>
              <a:ext cx="55563" cy="555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3" name="Oval 447">
              <a:extLst>
                <a:ext uri="{FF2B5EF4-FFF2-40B4-BE49-F238E27FC236}">
                  <a16:creationId xmlns:a16="http://schemas.microsoft.com/office/drawing/2014/main" id="{5F9BC62B-8573-40FE-8938-1CA4368A5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70250" y="10634663"/>
              <a:ext cx="55563" cy="555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4" name="Oval 448">
              <a:extLst>
                <a:ext uri="{FF2B5EF4-FFF2-40B4-BE49-F238E27FC236}">
                  <a16:creationId xmlns:a16="http://schemas.microsoft.com/office/drawing/2014/main" id="{7D447F25-5D47-4B1F-8946-9E39DDDF4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8475" y="10375900"/>
              <a:ext cx="55563" cy="555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5" name="Oval 449">
              <a:extLst>
                <a:ext uri="{FF2B5EF4-FFF2-40B4-BE49-F238E27FC236}">
                  <a16:creationId xmlns:a16="http://schemas.microsoft.com/office/drawing/2014/main" id="{CF44D74C-D74C-4911-BC02-679BD373B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9600" y="10375900"/>
              <a:ext cx="55563" cy="555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6" name="Oval 450">
              <a:extLst>
                <a:ext uri="{FF2B5EF4-FFF2-40B4-BE49-F238E27FC236}">
                  <a16:creationId xmlns:a16="http://schemas.microsoft.com/office/drawing/2014/main" id="{C9C3D5B6-D853-4949-812F-5B90C6D5B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0725" y="10375900"/>
              <a:ext cx="53975" cy="555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4C325013-5968-40D6-B544-58E221F3D048}"/>
              </a:ext>
            </a:extLst>
          </p:cNvPr>
          <p:cNvGrpSpPr/>
          <p:nvPr/>
        </p:nvGrpSpPr>
        <p:grpSpPr>
          <a:xfrm>
            <a:off x="15538450" y="7748588"/>
            <a:ext cx="908050" cy="742950"/>
            <a:chOff x="15538450" y="7748588"/>
            <a:chExt cx="908050" cy="742950"/>
          </a:xfrm>
        </p:grpSpPr>
        <p:sp>
          <p:nvSpPr>
            <p:cNvPr id="518" name="Freeform 451">
              <a:extLst>
                <a:ext uri="{FF2B5EF4-FFF2-40B4-BE49-F238E27FC236}">
                  <a16:creationId xmlns:a16="http://schemas.microsoft.com/office/drawing/2014/main" id="{54751CC9-C592-48CF-9AB3-EBA937CB7E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84513" y="7829550"/>
              <a:ext cx="414338" cy="398463"/>
            </a:xfrm>
            <a:custGeom>
              <a:avLst/>
              <a:gdLst>
                <a:gd name="T0" fmla="*/ 495 w 545"/>
                <a:gd name="T1" fmla="*/ 492 h 525"/>
                <a:gd name="T2" fmla="*/ 407 w 545"/>
                <a:gd name="T3" fmla="*/ 467 h 525"/>
                <a:gd name="T4" fmla="*/ 495 w 545"/>
                <a:gd name="T5" fmla="*/ 443 h 525"/>
                <a:gd name="T6" fmla="*/ 512 w 545"/>
                <a:gd name="T7" fmla="*/ 475 h 525"/>
                <a:gd name="T8" fmla="*/ 105 w 545"/>
                <a:gd name="T9" fmla="*/ 443 h 525"/>
                <a:gd name="T10" fmla="*/ 33 w 545"/>
                <a:gd name="T11" fmla="*/ 433 h 525"/>
                <a:gd name="T12" fmla="*/ 43 w 545"/>
                <a:gd name="T13" fmla="*/ 246 h 525"/>
                <a:gd name="T14" fmla="*/ 138 w 545"/>
                <a:gd name="T15" fmla="*/ 225 h 525"/>
                <a:gd name="T16" fmla="*/ 157 w 545"/>
                <a:gd name="T17" fmla="*/ 204 h 525"/>
                <a:gd name="T18" fmla="*/ 163 w 545"/>
                <a:gd name="T19" fmla="*/ 108 h 525"/>
                <a:gd name="T20" fmla="*/ 231 w 545"/>
                <a:gd name="T21" fmla="*/ 39 h 525"/>
                <a:gd name="T22" fmla="*/ 279 w 545"/>
                <a:gd name="T23" fmla="*/ 194 h 525"/>
                <a:gd name="T24" fmla="*/ 304 w 545"/>
                <a:gd name="T25" fmla="*/ 292 h 525"/>
                <a:gd name="T26" fmla="*/ 193 w 545"/>
                <a:gd name="T27" fmla="*/ 403 h 525"/>
                <a:gd name="T28" fmla="*/ 334 w 545"/>
                <a:gd name="T29" fmla="*/ 320 h 525"/>
                <a:gd name="T30" fmla="*/ 348 w 545"/>
                <a:gd name="T31" fmla="*/ 385 h 525"/>
                <a:gd name="T32" fmla="*/ 374 w 545"/>
                <a:gd name="T33" fmla="*/ 467 h 525"/>
                <a:gd name="T34" fmla="*/ 185 w 545"/>
                <a:gd name="T35" fmla="*/ 492 h 525"/>
                <a:gd name="T36" fmla="*/ 371 w 545"/>
                <a:gd name="T37" fmla="*/ 197 h 525"/>
                <a:gd name="T38" fmla="*/ 373 w 545"/>
                <a:gd name="T39" fmla="*/ 248 h 525"/>
                <a:gd name="T40" fmla="*/ 311 w 545"/>
                <a:gd name="T41" fmla="*/ 198 h 525"/>
                <a:gd name="T42" fmla="*/ 371 w 545"/>
                <a:gd name="T43" fmla="*/ 197 h 525"/>
                <a:gd name="T44" fmla="*/ 512 w 545"/>
                <a:gd name="T45" fmla="*/ 393 h 525"/>
                <a:gd name="T46" fmla="*/ 431 w 545"/>
                <a:gd name="T47" fmla="*/ 410 h 525"/>
                <a:gd name="T48" fmla="*/ 381 w 545"/>
                <a:gd name="T49" fmla="*/ 385 h 525"/>
                <a:gd name="T50" fmla="*/ 495 w 545"/>
                <a:gd name="T51" fmla="*/ 361 h 525"/>
                <a:gd name="T52" fmla="*/ 512 w 545"/>
                <a:gd name="T53" fmla="*/ 296 h 525"/>
                <a:gd name="T54" fmla="*/ 495 w 545"/>
                <a:gd name="T55" fmla="*/ 328 h 525"/>
                <a:gd name="T56" fmla="*/ 389 w 545"/>
                <a:gd name="T57" fmla="*/ 328 h 525"/>
                <a:gd name="T58" fmla="*/ 389 w 545"/>
                <a:gd name="T59" fmla="*/ 279 h 525"/>
                <a:gd name="T60" fmla="*/ 495 w 545"/>
                <a:gd name="T61" fmla="*/ 279 h 525"/>
                <a:gd name="T62" fmla="*/ 427 w 545"/>
                <a:gd name="T63" fmla="*/ 197 h 525"/>
                <a:gd name="T64" fmla="*/ 512 w 545"/>
                <a:gd name="T65" fmla="*/ 214 h 525"/>
                <a:gd name="T66" fmla="*/ 495 w 545"/>
                <a:gd name="T67" fmla="*/ 246 h 525"/>
                <a:gd name="T68" fmla="*/ 398 w 545"/>
                <a:gd name="T69" fmla="*/ 221 h 525"/>
                <a:gd name="T70" fmla="*/ 427 w 545"/>
                <a:gd name="T71" fmla="*/ 197 h 525"/>
                <a:gd name="T72" fmla="*/ 427 w 545"/>
                <a:gd name="T73" fmla="*/ 164 h 525"/>
                <a:gd name="T74" fmla="*/ 315 w 545"/>
                <a:gd name="T75" fmla="*/ 164 h 525"/>
                <a:gd name="T76" fmla="*/ 243 w 545"/>
                <a:gd name="T77" fmla="*/ 8 h 525"/>
                <a:gd name="T78" fmla="*/ 132 w 545"/>
                <a:gd name="T79" fmla="*/ 119 h 525"/>
                <a:gd name="T80" fmla="*/ 108 w 545"/>
                <a:gd name="T81" fmla="*/ 210 h 525"/>
                <a:gd name="T82" fmla="*/ 43 w 545"/>
                <a:gd name="T83" fmla="*/ 213 h 525"/>
                <a:gd name="T84" fmla="*/ 0 w 545"/>
                <a:gd name="T85" fmla="*/ 433 h 525"/>
                <a:gd name="T86" fmla="*/ 105 w 545"/>
                <a:gd name="T87" fmla="*/ 476 h 525"/>
                <a:gd name="T88" fmla="*/ 185 w 545"/>
                <a:gd name="T89" fmla="*/ 525 h 525"/>
                <a:gd name="T90" fmla="*/ 428 w 545"/>
                <a:gd name="T91" fmla="*/ 525 h 525"/>
                <a:gd name="T92" fmla="*/ 495 w 545"/>
                <a:gd name="T93" fmla="*/ 525 h 525"/>
                <a:gd name="T94" fmla="*/ 545 w 545"/>
                <a:gd name="T95" fmla="*/ 460 h 525"/>
                <a:gd name="T96" fmla="*/ 545 w 545"/>
                <a:gd name="T97" fmla="*/ 393 h 525"/>
                <a:gd name="T98" fmla="*/ 532 w 545"/>
                <a:gd name="T99" fmla="*/ 344 h 525"/>
                <a:gd name="T100" fmla="*/ 545 w 545"/>
                <a:gd name="T101" fmla="*/ 296 h 525"/>
                <a:gd name="T102" fmla="*/ 545 w 545"/>
                <a:gd name="T103" fmla="*/ 229 h 525"/>
                <a:gd name="T104" fmla="*/ 495 w 545"/>
                <a:gd name="T105" fmla="*/ 164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5" h="525">
                  <a:moveTo>
                    <a:pt x="512" y="475"/>
                  </a:moveTo>
                  <a:cubicBezTo>
                    <a:pt x="512" y="484"/>
                    <a:pt x="505" y="492"/>
                    <a:pt x="495" y="492"/>
                  </a:cubicBezTo>
                  <a:lnTo>
                    <a:pt x="431" y="492"/>
                  </a:lnTo>
                  <a:cubicBezTo>
                    <a:pt x="418" y="492"/>
                    <a:pt x="407" y="481"/>
                    <a:pt x="407" y="467"/>
                  </a:cubicBezTo>
                  <a:cubicBezTo>
                    <a:pt x="407" y="454"/>
                    <a:pt x="418" y="443"/>
                    <a:pt x="431" y="443"/>
                  </a:cubicBezTo>
                  <a:lnTo>
                    <a:pt x="495" y="443"/>
                  </a:lnTo>
                  <a:cubicBezTo>
                    <a:pt x="505" y="443"/>
                    <a:pt x="512" y="451"/>
                    <a:pt x="512" y="460"/>
                  </a:cubicBezTo>
                  <a:lnTo>
                    <a:pt x="512" y="475"/>
                  </a:lnTo>
                  <a:close/>
                  <a:moveTo>
                    <a:pt x="138" y="463"/>
                  </a:moveTo>
                  <a:cubicBezTo>
                    <a:pt x="131" y="451"/>
                    <a:pt x="118" y="443"/>
                    <a:pt x="105" y="443"/>
                  </a:cubicBezTo>
                  <a:lnTo>
                    <a:pt x="43" y="443"/>
                  </a:lnTo>
                  <a:cubicBezTo>
                    <a:pt x="38" y="443"/>
                    <a:pt x="33" y="438"/>
                    <a:pt x="33" y="433"/>
                  </a:cubicBezTo>
                  <a:lnTo>
                    <a:pt x="33" y="255"/>
                  </a:lnTo>
                  <a:cubicBezTo>
                    <a:pt x="33" y="250"/>
                    <a:pt x="38" y="246"/>
                    <a:pt x="43" y="246"/>
                  </a:cubicBezTo>
                  <a:lnTo>
                    <a:pt x="105" y="246"/>
                  </a:lnTo>
                  <a:cubicBezTo>
                    <a:pt x="118" y="246"/>
                    <a:pt x="131" y="238"/>
                    <a:pt x="138" y="225"/>
                  </a:cubicBezTo>
                  <a:cubicBezTo>
                    <a:pt x="142" y="217"/>
                    <a:pt x="148" y="210"/>
                    <a:pt x="156" y="205"/>
                  </a:cubicBezTo>
                  <a:cubicBezTo>
                    <a:pt x="156" y="205"/>
                    <a:pt x="157" y="205"/>
                    <a:pt x="157" y="204"/>
                  </a:cubicBezTo>
                  <a:cubicBezTo>
                    <a:pt x="162" y="202"/>
                    <a:pt x="165" y="199"/>
                    <a:pt x="167" y="194"/>
                  </a:cubicBezTo>
                  <a:cubicBezTo>
                    <a:pt x="176" y="167"/>
                    <a:pt x="174" y="139"/>
                    <a:pt x="163" y="108"/>
                  </a:cubicBezTo>
                  <a:cubicBezTo>
                    <a:pt x="153" y="82"/>
                    <a:pt x="164" y="53"/>
                    <a:pt x="189" y="41"/>
                  </a:cubicBezTo>
                  <a:cubicBezTo>
                    <a:pt x="203" y="34"/>
                    <a:pt x="218" y="33"/>
                    <a:pt x="231" y="39"/>
                  </a:cubicBezTo>
                  <a:cubicBezTo>
                    <a:pt x="245" y="44"/>
                    <a:pt x="256" y="55"/>
                    <a:pt x="263" y="71"/>
                  </a:cubicBezTo>
                  <a:cubicBezTo>
                    <a:pt x="285" y="123"/>
                    <a:pt x="285" y="146"/>
                    <a:pt x="279" y="194"/>
                  </a:cubicBezTo>
                  <a:cubicBezTo>
                    <a:pt x="278" y="204"/>
                    <a:pt x="281" y="213"/>
                    <a:pt x="287" y="221"/>
                  </a:cubicBezTo>
                  <a:cubicBezTo>
                    <a:pt x="292" y="226"/>
                    <a:pt x="304" y="245"/>
                    <a:pt x="304" y="292"/>
                  </a:cubicBezTo>
                  <a:cubicBezTo>
                    <a:pt x="304" y="344"/>
                    <a:pt x="262" y="387"/>
                    <a:pt x="209" y="387"/>
                  </a:cubicBezTo>
                  <a:cubicBezTo>
                    <a:pt x="200" y="387"/>
                    <a:pt x="193" y="394"/>
                    <a:pt x="193" y="403"/>
                  </a:cubicBezTo>
                  <a:cubicBezTo>
                    <a:pt x="193" y="413"/>
                    <a:pt x="200" y="420"/>
                    <a:pt x="209" y="420"/>
                  </a:cubicBezTo>
                  <a:cubicBezTo>
                    <a:pt x="270" y="420"/>
                    <a:pt x="321" y="377"/>
                    <a:pt x="334" y="320"/>
                  </a:cubicBezTo>
                  <a:cubicBezTo>
                    <a:pt x="338" y="334"/>
                    <a:pt x="347" y="345"/>
                    <a:pt x="359" y="352"/>
                  </a:cubicBezTo>
                  <a:cubicBezTo>
                    <a:pt x="352" y="362"/>
                    <a:pt x="348" y="373"/>
                    <a:pt x="348" y="385"/>
                  </a:cubicBezTo>
                  <a:cubicBezTo>
                    <a:pt x="348" y="409"/>
                    <a:pt x="362" y="429"/>
                    <a:pt x="382" y="438"/>
                  </a:cubicBezTo>
                  <a:cubicBezTo>
                    <a:pt x="377" y="446"/>
                    <a:pt x="374" y="457"/>
                    <a:pt x="374" y="467"/>
                  </a:cubicBezTo>
                  <a:cubicBezTo>
                    <a:pt x="374" y="476"/>
                    <a:pt x="376" y="484"/>
                    <a:pt x="380" y="492"/>
                  </a:cubicBezTo>
                  <a:lnTo>
                    <a:pt x="185" y="492"/>
                  </a:lnTo>
                  <a:cubicBezTo>
                    <a:pt x="165" y="492"/>
                    <a:pt x="147" y="481"/>
                    <a:pt x="138" y="463"/>
                  </a:cubicBezTo>
                  <a:close/>
                  <a:moveTo>
                    <a:pt x="371" y="197"/>
                  </a:moveTo>
                  <a:cubicBezTo>
                    <a:pt x="368" y="204"/>
                    <a:pt x="365" y="212"/>
                    <a:pt x="365" y="221"/>
                  </a:cubicBezTo>
                  <a:cubicBezTo>
                    <a:pt x="365" y="231"/>
                    <a:pt x="368" y="240"/>
                    <a:pt x="373" y="248"/>
                  </a:cubicBezTo>
                  <a:cubicBezTo>
                    <a:pt x="357" y="253"/>
                    <a:pt x="344" y="264"/>
                    <a:pt x="337" y="279"/>
                  </a:cubicBezTo>
                  <a:cubicBezTo>
                    <a:pt x="335" y="235"/>
                    <a:pt x="322" y="211"/>
                    <a:pt x="311" y="198"/>
                  </a:cubicBezTo>
                  <a:cubicBezTo>
                    <a:pt x="311" y="198"/>
                    <a:pt x="312" y="197"/>
                    <a:pt x="312" y="197"/>
                  </a:cubicBezTo>
                  <a:lnTo>
                    <a:pt x="371" y="197"/>
                  </a:lnTo>
                  <a:close/>
                  <a:moveTo>
                    <a:pt x="512" y="378"/>
                  </a:moveTo>
                  <a:lnTo>
                    <a:pt x="512" y="393"/>
                  </a:lnTo>
                  <a:cubicBezTo>
                    <a:pt x="512" y="402"/>
                    <a:pt x="505" y="410"/>
                    <a:pt x="495" y="410"/>
                  </a:cubicBezTo>
                  <a:lnTo>
                    <a:pt x="431" y="410"/>
                  </a:lnTo>
                  <a:lnTo>
                    <a:pt x="406" y="410"/>
                  </a:lnTo>
                  <a:cubicBezTo>
                    <a:pt x="392" y="410"/>
                    <a:pt x="381" y="399"/>
                    <a:pt x="381" y="385"/>
                  </a:cubicBezTo>
                  <a:cubicBezTo>
                    <a:pt x="381" y="372"/>
                    <a:pt x="392" y="361"/>
                    <a:pt x="406" y="361"/>
                  </a:cubicBezTo>
                  <a:lnTo>
                    <a:pt x="495" y="361"/>
                  </a:lnTo>
                  <a:cubicBezTo>
                    <a:pt x="505" y="361"/>
                    <a:pt x="512" y="369"/>
                    <a:pt x="512" y="378"/>
                  </a:cubicBezTo>
                  <a:close/>
                  <a:moveTo>
                    <a:pt x="512" y="296"/>
                  </a:moveTo>
                  <a:lnTo>
                    <a:pt x="512" y="311"/>
                  </a:lnTo>
                  <a:cubicBezTo>
                    <a:pt x="512" y="320"/>
                    <a:pt x="505" y="328"/>
                    <a:pt x="495" y="328"/>
                  </a:cubicBezTo>
                  <a:lnTo>
                    <a:pt x="406" y="328"/>
                  </a:lnTo>
                  <a:lnTo>
                    <a:pt x="389" y="328"/>
                  </a:lnTo>
                  <a:cubicBezTo>
                    <a:pt x="375" y="328"/>
                    <a:pt x="364" y="317"/>
                    <a:pt x="364" y="303"/>
                  </a:cubicBezTo>
                  <a:cubicBezTo>
                    <a:pt x="364" y="290"/>
                    <a:pt x="375" y="279"/>
                    <a:pt x="389" y="279"/>
                  </a:cubicBezTo>
                  <a:lnTo>
                    <a:pt x="423" y="279"/>
                  </a:lnTo>
                  <a:lnTo>
                    <a:pt x="495" y="279"/>
                  </a:lnTo>
                  <a:cubicBezTo>
                    <a:pt x="505" y="279"/>
                    <a:pt x="512" y="286"/>
                    <a:pt x="512" y="296"/>
                  </a:cubicBezTo>
                  <a:close/>
                  <a:moveTo>
                    <a:pt x="427" y="197"/>
                  </a:moveTo>
                  <a:lnTo>
                    <a:pt x="495" y="197"/>
                  </a:lnTo>
                  <a:cubicBezTo>
                    <a:pt x="505" y="197"/>
                    <a:pt x="512" y="204"/>
                    <a:pt x="512" y="214"/>
                  </a:cubicBezTo>
                  <a:lnTo>
                    <a:pt x="512" y="229"/>
                  </a:lnTo>
                  <a:cubicBezTo>
                    <a:pt x="512" y="238"/>
                    <a:pt x="505" y="246"/>
                    <a:pt x="495" y="246"/>
                  </a:cubicBezTo>
                  <a:lnTo>
                    <a:pt x="423" y="246"/>
                  </a:lnTo>
                  <a:cubicBezTo>
                    <a:pt x="409" y="246"/>
                    <a:pt x="398" y="235"/>
                    <a:pt x="398" y="221"/>
                  </a:cubicBezTo>
                  <a:cubicBezTo>
                    <a:pt x="398" y="208"/>
                    <a:pt x="409" y="197"/>
                    <a:pt x="423" y="197"/>
                  </a:cubicBezTo>
                  <a:lnTo>
                    <a:pt x="427" y="197"/>
                  </a:lnTo>
                  <a:close/>
                  <a:moveTo>
                    <a:pt x="495" y="164"/>
                  </a:moveTo>
                  <a:lnTo>
                    <a:pt x="427" y="164"/>
                  </a:lnTo>
                  <a:lnTo>
                    <a:pt x="423" y="164"/>
                  </a:lnTo>
                  <a:lnTo>
                    <a:pt x="315" y="164"/>
                  </a:lnTo>
                  <a:cubicBezTo>
                    <a:pt x="317" y="131"/>
                    <a:pt x="312" y="103"/>
                    <a:pt x="293" y="59"/>
                  </a:cubicBezTo>
                  <a:cubicBezTo>
                    <a:pt x="283" y="34"/>
                    <a:pt x="265" y="16"/>
                    <a:pt x="243" y="8"/>
                  </a:cubicBezTo>
                  <a:cubicBezTo>
                    <a:pt x="222" y="0"/>
                    <a:pt x="197" y="1"/>
                    <a:pt x="175" y="11"/>
                  </a:cubicBezTo>
                  <a:cubicBezTo>
                    <a:pt x="135" y="30"/>
                    <a:pt x="116" y="77"/>
                    <a:pt x="132" y="119"/>
                  </a:cubicBezTo>
                  <a:cubicBezTo>
                    <a:pt x="140" y="141"/>
                    <a:pt x="142" y="160"/>
                    <a:pt x="137" y="178"/>
                  </a:cubicBezTo>
                  <a:cubicBezTo>
                    <a:pt x="125" y="186"/>
                    <a:pt x="115" y="197"/>
                    <a:pt x="108" y="210"/>
                  </a:cubicBezTo>
                  <a:cubicBezTo>
                    <a:pt x="108" y="211"/>
                    <a:pt x="107" y="213"/>
                    <a:pt x="105" y="213"/>
                  </a:cubicBezTo>
                  <a:lnTo>
                    <a:pt x="43" y="213"/>
                  </a:lnTo>
                  <a:cubicBezTo>
                    <a:pt x="19" y="213"/>
                    <a:pt x="0" y="232"/>
                    <a:pt x="0" y="255"/>
                  </a:cubicBezTo>
                  <a:lnTo>
                    <a:pt x="0" y="433"/>
                  </a:lnTo>
                  <a:cubicBezTo>
                    <a:pt x="0" y="457"/>
                    <a:pt x="19" y="476"/>
                    <a:pt x="43" y="476"/>
                  </a:cubicBezTo>
                  <a:lnTo>
                    <a:pt x="105" y="476"/>
                  </a:lnTo>
                  <a:cubicBezTo>
                    <a:pt x="106" y="476"/>
                    <a:pt x="108" y="477"/>
                    <a:pt x="109" y="479"/>
                  </a:cubicBezTo>
                  <a:cubicBezTo>
                    <a:pt x="124" y="507"/>
                    <a:pt x="153" y="525"/>
                    <a:pt x="185" y="525"/>
                  </a:cubicBezTo>
                  <a:lnTo>
                    <a:pt x="427" y="525"/>
                  </a:lnTo>
                  <a:cubicBezTo>
                    <a:pt x="427" y="525"/>
                    <a:pt x="428" y="525"/>
                    <a:pt x="428" y="525"/>
                  </a:cubicBezTo>
                  <a:cubicBezTo>
                    <a:pt x="429" y="525"/>
                    <a:pt x="430" y="525"/>
                    <a:pt x="431" y="525"/>
                  </a:cubicBezTo>
                  <a:lnTo>
                    <a:pt x="495" y="525"/>
                  </a:lnTo>
                  <a:cubicBezTo>
                    <a:pt x="523" y="525"/>
                    <a:pt x="545" y="502"/>
                    <a:pt x="545" y="475"/>
                  </a:cubicBezTo>
                  <a:lnTo>
                    <a:pt x="545" y="460"/>
                  </a:lnTo>
                  <a:cubicBezTo>
                    <a:pt x="545" y="447"/>
                    <a:pt x="540" y="435"/>
                    <a:pt x="532" y="426"/>
                  </a:cubicBezTo>
                  <a:cubicBezTo>
                    <a:pt x="540" y="417"/>
                    <a:pt x="545" y="406"/>
                    <a:pt x="545" y="393"/>
                  </a:cubicBezTo>
                  <a:lnTo>
                    <a:pt x="545" y="378"/>
                  </a:lnTo>
                  <a:cubicBezTo>
                    <a:pt x="545" y="365"/>
                    <a:pt x="540" y="353"/>
                    <a:pt x="532" y="344"/>
                  </a:cubicBezTo>
                  <a:cubicBezTo>
                    <a:pt x="540" y="335"/>
                    <a:pt x="545" y="324"/>
                    <a:pt x="545" y="311"/>
                  </a:cubicBezTo>
                  <a:lnTo>
                    <a:pt x="545" y="296"/>
                  </a:lnTo>
                  <a:cubicBezTo>
                    <a:pt x="545" y="283"/>
                    <a:pt x="540" y="271"/>
                    <a:pt x="532" y="262"/>
                  </a:cubicBezTo>
                  <a:cubicBezTo>
                    <a:pt x="540" y="253"/>
                    <a:pt x="545" y="242"/>
                    <a:pt x="545" y="229"/>
                  </a:cubicBezTo>
                  <a:lnTo>
                    <a:pt x="545" y="214"/>
                  </a:lnTo>
                  <a:cubicBezTo>
                    <a:pt x="545" y="186"/>
                    <a:pt x="523" y="164"/>
                    <a:pt x="495" y="1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9" name="Freeform 452">
              <a:extLst>
                <a:ext uri="{FF2B5EF4-FFF2-40B4-BE49-F238E27FC236}">
                  <a16:creationId xmlns:a16="http://schemas.microsoft.com/office/drawing/2014/main" id="{E4084B7E-DB26-4ADF-B686-6FAD96D8B4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538450" y="7748588"/>
              <a:ext cx="908050" cy="742950"/>
            </a:xfrm>
            <a:custGeom>
              <a:avLst/>
              <a:gdLst>
                <a:gd name="T0" fmla="*/ 1159 w 1192"/>
                <a:gd name="T1" fmla="*/ 595 h 977"/>
                <a:gd name="T2" fmla="*/ 1051 w 1192"/>
                <a:gd name="T3" fmla="*/ 703 h 977"/>
                <a:gd name="T4" fmla="*/ 777 w 1192"/>
                <a:gd name="T5" fmla="*/ 703 h 977"/>
                <a:gd name="T6" fmla="*/ 718 w 1192"/>
                <a:gd name="T7" fmla="*/ 737 h 977"/>
                <a:gd name="T8" fmla="*/ 600 w 1192"/>
                <a:gd name="T9" fmla="*/ 942 h 977"/>
                <a:gd name="T10" fmla="*/ 596 w 1192"/>
                <a:gd name="T11" fmla="*/ 944 h 977"/>
                <a:gd name="T12" fmla="*/ 592 w 1192"/>
                <a:gd name="T13" fmla="*/ 942 h 977"/>
                <a:gd name="T14" fmla="*/ 474 w 1192"/>
                <a:gd name="T15" fmla="*/ 737 h 977"/>
                <a:gd name="T16" fmla="*/ 414 w 1192"/>
                <a:gd name="T17" fmla="*/ 703 h 977"/>
                <a:gd name="T18" fmla="*/ 140 w 1192"/>
                <a:gd name="T19" fmla="*/ 703 h 977"/>
                <a:gd name="T20" fmla="*/ 33 w 1192"/>
                <a:gd name="T21" fmla="*/ 595 h 977"/>
                <a:gd name="T22" fmla="*/ 33 w 1192"/>
                <a:gd name="T23" fmla="*/ 141 h 977"/>
                <a:gd name="T24" fmla="*/ 140 w 1192"/>
                <a:gd name="T25" fmla="*/ 33 h 977"/>
                <a:gd name="T26" fmla="*/ 1051 w 1192"/>
                <a:gd name="T27" fmla="*/ 33 h 977"/>
                <a:gd name="T28" fmla="*/ 1159 w 1192"/>
                <a:gd name="T29" fmla="*/ 141 h 977"/>
                <a:gd name="T30" fmla="*/ 1159 w 1192"/>
                <a:gd name="T31" fmla="*/ 595 h 977"/>
                <a:gd name="T32" fmla="*/ 1051 w 1192"/>
                <a:gd name="T33" fmla="*/ 0 h 977"/>
                <a:gd name="T34" fmla="*/ 140 w 1192"/>
                <a:gd name="T35" fmla="*/ 0 h 977"/>
                <a:gd name="T36" fmla="*/ 0 w 1192"/>
                <a:gd name="T37" fmla="*/ 141 h 977"/>
                <a:gd name="T38" fmla="*/ 0 w 1192"/>
                <a:gd name="T39" fmla="*/ 595 h 977"/>
                <a:gd name="T40" fmla="*/ 140 w 1192"/>
                <a:gd name="T41" fmla="*/ 736 h 977"/>
                <a:gd name="T42" fmla="*/ 414 w 1192"/>
                <a:gd name="T43" fmla="*/ 736 h 977"/>
                <a:gd name="T44" fmla="*/ 445 w 1192"/>
                <a:gd name="T45" fmla="*/ 754 h 977"/>
                <a:gd name="T46" fmla="*/ 564 w 1192"/>
                <a:gd name="T47" fmla="*/ 958 h 977"/>
                <a:gd name="T48" fmla="*/ 596 w 1192"/>
                <a:gd name="T49" fmla="*/ 977 h 977"/>
                <a:gd name="T50" fmla="*/ 628 w 1192"/>
                <a:gd name="T51" fmla="*/ 958 h 977"/>
                <a:gd name="T52" fmla="*/ 746 w 1192"/>
                <a:gd name="T53" fmla="*/ 754 h 977"/>
                <a:gd name="T54" fmla="*/ 777 w 1192"/>
                <a:gd name="T55" fmla="*/ 736 h 977"/>
                <a:gd name="T56" fmla="*/ 1051 w 1192"/>
                <a:gd name="T57" fmla="*/ 736 h 977"/>
                <a:gd name="T58" fmla="*/ 1192 w 1192"/>
                <a:gd name="T59" fmla="*/ 595 h 977"/>
                <a:gd name="T60" fmla="*/ 1192 w 1192"/>
                <a:gd name="T61" fmla="*/ 141 h 977"/>
                <a:gd name="T62" fmla="*/ 1051 w 1192"/>
                <a:gd name="T63" fmla="*/ 0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92" h="977">
                  <a:moveTo>
                    <a:pt x="1159" y="595"/>
                  </a:moveTo>
                  <a:cubicBezTo>
                    <a:pt x="1159" y="654"/>
                    <a:pt x="1111" y="703"/>
                    <a:pt x="1051" y="703"/>
                  </a:cubicBezTo>
                  <a:lnTo>
                    <a:pt x="777" y="703"/>
                  </a:lnTo>
                  <a:cubicBezTo>
                    <a:pt x="753" y="703"/>
                    <a:pt x="730" y="716"/>
                    <a:pt x="718" y="737"/>
                  </a:cubicBezTo>
                  <a:lnTo>
                    <a:pt x="600" y="942"/>
                  </a:lnTo>
                  <a:cubicBezTo>
                    <a:pt x="599" y="944"/>
                    <a:pt x="597" y="944"/>
                    <a:pt x="596" y="944"/>
                  </a:cubicBezTo>
                  <a:cubicBezTo>
                    <a:pt x="595" y="944"/>
                    <a:pt x="593" y="944"/>
                    <a:pt x="592" y="942"/>
                  </a:cubicBezTo>
                  <a:lnTo>
                    <a:pt x="474" y="737"/>
                  </a:lnTo>
                  <a:cubicBezTo>
                    <a:pt x="462" y="716"/>
                    <a:pt x="439" y="703"/>
                    <a:pt x="414" y="703"/>
                  </a:cubicBezTo>
                  <a:lnTo>
                    <a:pt x="140" y="703"/>
                  </a:lnTo>
                  <a:cubicBezTo>
                    <a:pt x="81" y="703"/>
                    <a:pt x="33" y="654"/>
                    <a:pt x="33" y="595"/>
                  </a:cubicBezTo>
                  <a:lnTo>
                    <a:pt x="33" y="141"/>
                  </a:lnTo>
                  <a:cubicBezTo>
                    <a:pt x="33" y="82"/>
                    <a:pt x="81" y="33"/>
                    <a:pt x="140" y="33"/>
                  </a:cubicBezTo>
                  <a:lnTo>
                    <a:pt x="1051" y="33"/>
                  </a:lnTo>
                  <a:cubicBezTo>
                    <a:pt x="1111" y="33"/>
                    <a:pt x="1159" y="82"/>
                    <a:pt x="1159" y="141"/>
                  </a:cubicBezTo>
                  <a:lnTo>
                    <a:pt x="1159" y="595"/>
                  </a:lnTo>
                  <a:close/>
                  <a:moveTo>
                    <a:pt x="1051" y="0"/>
                  </a:moveTo>
                  <a:lnTo>
                    <a:pt x="140" y="0"/>
                  </a:lnTo>
                  <a:cubicBezTo>
                    <a:pt x="63" y="0"/>
                    <a:pt x="0" y="64"/>
                    <a:pt x="0" y="141"/>
                  </a:cubicBezTo>
                  <a:lnTo>
                    <a:pt x="0" y="595"/>
                  </a:lnTo>
                  <a:cubicBezTo>
                    <a:pt x="0" y="673"/>
                    <a:pt x="63" y="736"/>
                    <a:pt x="140" y="736"/>
                  </a:cubicBezTo>
                  <a:lnTo>
                    <a:pt x="414" y="736"/>
                  </a:lnTo>
                  <a:cubicBezTo>
                    <a:pt x="427" y="736"/>
                    <a:pt x="439" y="743"/>
                    <a:pt x="445" y="754"/>
                  </a:cubicBezTo>
                  <a:lnTo>
                    <a:pt x="564" y="958"/>
                  </a:lnTo>
                  <a:cubicBezTo>
                    <a:pt x="570" y="970"/>
                    <a:pt x="582" y="977"/>
                    <a:pt x="596" y="977"/>
                  </a:cubicBezTo>
                  <a:cubicBezTo>
                    <a:pt x="609" y="977"/>
                    <a:pt x="622" y="970"/>
                    <a:pt x="628" y="958"/>
                  </a:cubicBezTo>
                  <a:lnTo>
                    <a:pt x="746" y="754"/>
                  </a:lnTo>
                  <a:cubicBezTo>
                    <a:pt x="753" y="743"/>
                    <a:pt x="765" y="736"/>
                    <a:pt x="777" y="736"/>
                  </a:cubicBezTo>
                  <a:lnTo>
                    <a:pt x="1051" y="736"/>
                  </a:lnTo>
                  <a:cubicBezTo>
                    <a:pt x="1129" y="736"/>
                    <a:pt x="1192" y="673"/>
                    <a:pt x="1192" y="595"/>
                  </a:cubicBezTo>
                  <a:lnTo>
                    <a:pt x="1192" y="141"/>
                  </a:lnTo>
                  <a:cubicBezTo>
                    <a:pt x="1192" y="64"/>
                    <a:pt x="1129" y="0"/>
                    <a:pt x="10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A8B32375-FDAF-4771-82AA-2741AACEA98C}"/>
              </a:ext>
            </a:extLst>
          </p:cNvPr>
          <p:cNvGrpSpPr/>
          <p:nvPr/>
        </p:nvGrpSpPr>
        <p:grpSpPr>
          <a:xfrm>
            <a:off x="15605125" y="5257800"/>
            <a:ext cx="736600" cy="906463"/>
            <a:chOff x="15605125" y="5257800"/>
            <a:chExt cx="736600" cy="906463"/>
          </a:xfrm>
        </p:grpSpPr>
        <p:sp>
          <p:nvSpPr>
            <p:cNvPr id="521" name="Freeform 453">
              <a:extLst>
                <a:ext uri="{FF2B5EF4-FFF2-40B4-BE49-F238E27FC236}">
                  <a16:creationId xmlns:a16="http://schemas.microsoft.com/office/drawing/2014/main" id="{C843CE96-09A2-460B-AF6B-435A814EDB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36888" y="5365750"/>
              <a:ext cx="509588" cy="798513"/>
            </a:xfrm>
            <a:custGeom>
              <a:avLst/>
              <a:gdLst>
                <a:gd name="T0" fmla="*/ 334 w 668"/>
                <a:gd name="T1" fmla="*/ 1018 h 1051"/>
                <a:gd name="T2" fmla="*/ 32 w 668"/>
                <a:gd name="T3" fmla="*/ 717 h 1051"/>
                <a:gd name="T4" fmla="*/ 214 w 668"/>
                <a:gd name="T5" fmla="*/ 399 h 1051"/>
                <a:gd name="T6" fmla="*/ 217 w 668"/>
                <a:gd name="T7" fmla="*/ 400 h 1051"/>
                <a:gd name="T8" fmla="*/ 450 w 668"/>
                <a:gd name="T9" fmla="*/ 400 h 1051"/>
                <a:gd name="T10" fmla="*/ 453 w 668"/>
                <a:gd name="T11" fmla="*/ 399 h 1051"/>
                <a:gd name="T12" fmla="*/ 635 w 668"/>
                <a:gd name="T13" fmla="*/ 717 h 1051"/>
                <a:gd name="T14" fmla="*/ 334 w 668"/>
                <a:gd name="T15" fmla="*/ 1018 h 1051"/>
                <a:gd name="T16" fmla="*/ 133 w 668"/>
                <a:gd name="T17" fmla="*/ 38 h 1051"/>
                <a:gd name="T18" fmla="*/ 144 w 668"/>
                <a:gd name="T19" fmla="*/ 36 h 1051"/>
                <a:gd name="T20" fmla="*/ 208 w 668"/>
                <a:gd name="T21" fmla="*/ 47 h 1051"/>
                <a:gd name="T22" fmla="*/ 239 w 668"/>
                <a:gd name="T23" fmla="*/ 113 h 1051"/>
                <a:gd name="T24" fmla="*/ 334 w 668"/>
                <a:gd name="T25" fmla="*/ 171 h 1051"/>
                <a:gd name="T26" fmla="*/ 335 w 668"/>
                <a:gd name="T27" fmla="*/ 171 h 1051"/>
                <a:gd name="T28" fmla="*/ 428 w 668"/>
                <a:gd name="T29" fmla="*/ 113 h 1051"/>
                <a:gd name="T30" fmla="*/ 459 w 668"/>
                <a:gd name="T31" fmla="*/ 47 h 1051"/>
                <a:gd name="T32" fmla="*/ 523 w 668"/>
                <a:gd name="T33" fmla="*/ 36 h 1051"/>
                <a:gd name="T34" fmla="*/ 524 w 668"/>
                <a:gd name="T35" fmla="*/ 36 h 1051"/>
                <a:gd name="T36" fmla="*/ 534 w 668"/>
                <a:gd name="T37" fmla="*/ 38 h 1051"/>
                <a:gd name="T38" fmla="*/ 537 w 668"/>
                <a:gd name="T39" fmla="*/ 47 h 1051"/>
                <a:gd name="T40" fmla="*/ 445 w 668"/>
                <a:gd name="T41" fmla="*/ 234 h 1051"/>
                <a:gd name="T42" fmla="*/ 222 w 668"/>
                <a:gd name="T43" fmla="*/ 234 h 1051"/>
                <a:gd name="T44" fmla="*/ 130 w 668"/>
                <a:gd name="T45" fmla="*/ 47 h 1051"/>
                <a:gd name="T46" fmla="*/ 133 w 668"/>
                <a:gd name="T47" fmla="*/ 38 h 1051"/>
                <a:gd name="T48" fmla="*/ 392 w 668"/>
                <a:gd name="T49" fmla="*/ 60 h 1051"/>
                <a:gd name="T50" fmla="*/ 419 w 668"/>
                <a:gd name="T51" fmla="*/ 55 h 1051"/>
                <a:gd name="T52" fmla="*/ 398 w 668"/>
                <a:gd name="T53" fmla="*/ 98 h 1051"/>
                <a:gd name="T54" fmla="*/ 334 w 668"/>
                <a:gd name="T55" fmla="*/ 138 h 1051"/>
                <a:gd name="T56" fmla="*/ 269 w 668"/>
                <a:gd name="T57" fmla="*/ 98 h 1051"/>
                <a:gd name="T58" fmla="*/ 248 w 668"/>
                <a:gd name="T59" fmla="*/ 55 h 1051"/>
                <a:gd name="T60" fmla="*/ 274 w 668"/>
                <a:gd name="T61" fmla="*/ 59 h 1051"/>
                <a:gd name="T62" fmla="*/ 392 w 668"/>
                <a:gd name="T63" fmla="*/ 60 h 1051"/>
                <a:gd name="T64" fmla="*/ 485 w 668"/>
                <a:gd name="T65" fmla="*/ 381 h 1051"/>
                <a:gd name="T66" fmla="*/ 492 w 668"/>
                <a:gd name="T67" fmla="*/ 361 h 1051"/>
                <a:gd name="T68" fmla="*/ 471 w 668"/>
                <a:gd name="T69" fmla="*/ 328 h 1051"/>
                <a:gd name="T70" fmla="*/ 472 w 668"/>
                <a:gd name="T71" fmla="*/ 317 h 1051"/>
                <a:gd name="T72" fmla="*/ 471 w 668"/>
                <a:gd name="T73" fmla="*/ 306 h 1051"/>
                <a:gd name="T74" fmla="*/ 492 w 668"/>
                <a:gd name="T75" fmla="*/ 273 h 1051"/>
                <a:gd name="T76" fmla="*/ 477 w 668"/>
                <a:gd name="T77" fmla="*/ 244 h 1051"/>
                <a:gd name="T78" fmla="*/ 567 w 668"/>
                <a:gd name="T79" fmla="*/ 60 h 1051"/>
                <a:gd name="T80" fmla="*/ 568 w 668"/>
                <a:gd name="T81" fmla="*/ 58 h 1051"/>
                <a:gd name="T82" fmla="*/ 558 w 668"/>
                <a:gd name="T83" fmla="*/ 16 h 1051"/>
                <a:gd name="T84" fmla="*/ 517 w 668"/>
                <a:gd name="T85" fmla="*/ 4 h 1051"/>
                <a:gd name="T86" fmla="*/ 385 w 668"/>
                <a:gd name="T87" fmla="*/ 27 h 1051"/>
                <a:gd name="T88" fmla="*/ 281 w 668"/>
                <a:gd name="T89" fmla="*/ 27 h 1051"/>
                <a:gd name="T90" fmla="*/ 151 w 668"/>
                <a:gd name="T91" fmla="*/ 4 h 1051"/>
                <a:gd name="T92" fmla="*/ 109 w 668"/>
                <a:gd name="T93" fmla="*/ 16 h 1051"/>
                <a:gd name="T94" fmla="*/ 99 w 668"/>
                <a:gd name="T95" fmla="*/ 58 h 1051"/>
                <a:gd name="T96" fmla="*/ 190 w 668"/>
                <a:gd name="T97" fmla="*/ 244 h 1051"/>
                <a:gd name="T98" fmla="*/ 175 w 668"/>
                <a:gd name="T99" fmla="*/ 273 h 1051"/>
                <a:gd name="T100" fmla="*/ 197 w 668"/>
                <a:gd name="T101" fmla="*/ 306 h 1051"/>
                <a:gd name="T102" fmla="*/ 195 w 668"/>
                <a:gd name="T103" fmla="*/ 317 h 1051"/>
                <a:gd name="T104" fmla="*/ 197 w 668"/>
                <a:gd name="T105" fmla="*/ 328 h 1051"/>
                <a:gd name="T106" fmla="*/ 175 w 668"/>
                <a:gd name="T107" fmla="*/ 361 h 1051"/>
                <a:gd name="T108" fmla="*/ 182 w 668"/>
                <a:gd name="T109" fmla="*/ 381 h 1051"/>
                <a:gd name="T110" fmla="*/ 0 w 668"/>
                <a:gd name="T111" fmla="*/ 717 h 1051"/>
                <a:gd name="T112" fmla="*/ 334 w 668"/>
                <a:gd name="T113" fmla="*/ 1051 h 1051"/>
                <a:gd name="T114" fmla="*/ 668 w 668"/>
                <a:gd name="T115" fmla="*/ 717 h 1051"/>
                <a:gd name="T116" fmla="*/ 485 w 668"/>
                <a:gd name="T117" fmla="*/ 381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8" h="1051">
                  <a:moveTo>
                    <a:pt x="334" y="1018"/>
                  </a:moveTo>
                  <a:cubicBezTo>
                    <a:pt x="168" y="1018"/>
                    <a:pt x="32" y="883"/>
                    <a:pt x="32" y="717"/>
                  </a:cubicBezTo>
                  <a:cubicBezTo>
                    <a:pt x="32" y="596"/>
                    <a:pt x="106" y="460"/>
                    <a:pt x="214" y="399"/>
                  </a:cubicBezTo>
                  <a:cubicBezTo>
                    <a:pt x="215" y="399"/>
                    <a:pt x="216" y="400"/>
                    <a:pt x="217" y="400"/>
                  </a:cubicBezTo>
                  <a:lnTo>
                    <a:pt x="450" y="400"/>
                  </a:lnTo>
                  <a:cubicBezTo>
                    <a:pt x="451" y="400"/>
                    <a:pt x="452" y="399"/>
                    <a:pt x="453" y="399"/>
                  </a:cubicBezTo>
                  <a:cubicBezTo>
                    <a:pt x="561" y="460"/>
                    <a:pt x="635" y="596"/>
                    <a:pt x="635" y="717"/>
                  </a:cubicBezTo>
                  <a:cubicBezTo>
                    <a:pt x="635" y="883"/>
                    <a:pt x="500" y="1018"/>
                    <a:pt x="334" y="1018"/>
                  </a:cubicBezTo>
                  <a:close/>
                  <a:moveTo>
                    <a:pt x="133" y="38"/>
                  </a:moveTo>
                  <a:cubicBezTo>
                    <a:pt x="134" y="37"/>
                    <a:pt x="138" y="34"/>
                    <a:pt x="144" y="36"/>
                  </a:cubicBezTo>
                  <a:lnTo>
                    <a:pt x="208" y="47"/>
                  </a:lnTo>
                  <a:lnTo>
                    <a:pt x="239" y="113"/>
                  </a:lnTo>
                  <a:cubicBezTo>
                    <a:pt x="257" y="148"/>
                    <a:pt x="294" y="171"/>
                    <a:pt x="334" y="171"/>
                  </a:cubicBezTo>
                  <a:lnTo>
                    <a:pt x="335" y="171"/>
                  </a:lnTo>
                  <a:cubicBezTo>
                    <a:pt x="375" y="171"/>
                    <a:pt x="410" y="149"/>
                    <a:pt x="428" y="113"/>
                  </a:cubicBezTo>
                  <a:lnTo>
                    <a:pt x="459" y="47"/>
                  </a:lnTo>
                  <a:lnTo>
                    <a:pt x="523" y="36"/>
                  </a:lnTo>
                  <a:lnTo>
                    <a:pt x="524" y="36"/>
                  </a:lnTo>
                  <a:cubicBezTo>
                    <a:pt x="529" y="34"/>
                    <a:pt x="533" y="37"/>
                    <a:pt x="534" y="38"/>
                  </a:cubicBezTo>
                  <a:cubicBezTo>
                    <a:pt x="535" y="40"/>
                    <a:pt x="538" y="43"/>
                    <a:pt x="537" y="47"/>
                  </a:cubicBezTo>
                  <a:lnTo>
                    <a:pt x="445" y="234"/>
                  </a:lnTo>
                  <a:lnTo>
                    <a:pt x="222" y="234"/>
                  </a:lnTo>
                  <a:lnTo>
                    <a:pt x="130" y="47"/>
                  </a:lnTo>
                  <a:cubicBezTo>
                    <a:pt x="130" y="43"/>
                    <a:pt x="132" y="40"/>
                    <a:pt x="133" y="38"/>
                  </a:cubicBezTo>
                  <a:close/>
                  <a:moveTo>
                    <a:pt x="392" y="60"/>
                  </a:moveTo>
                  <a:lnTo>
                    <a:pt x="419" y="55"/>
                  </a:lnTo>
                  <a:lnTo>
                    <a:pt x="398" y="98"/>
                  </a:lnTo>
                  <a:cubicBezTo>
                    <a:pt x="386" y="123"/>
                    <a:pt x="362" y="138"/>
                    <a:pt x="334" y="138"/>
                  </a:cubicBezTo>
                  <a:cubicBezTo>
                    <a:pt x="307" y="139"/>
                    <a:pt x="281" y="123"/>
                    <a:pt x="269" y="98"/>
                  </a:cubicBezTo>
                  <a:lnTo>
                    <a:pt x="248" y="55"/>
                  </a:lnTo>
                  <a:lnTo>
                    <a:pt x="274" y="59"/>
                  </a:lnTo>
                  <a:cubicBezTo>
                    <a:pt x="313" y="69"/>
                    <a:pt x="354" y="69"/>
                    <a:pt x="392" y="60"/>
                  </a:cubicBezTo>
                  <a:close/>
                  <a:moveTo>
                    <a:pt x="485" y="381"/>
                  </a:moveTo>
                  <a:cubicBezTo>
                    <a:pt x="489" y="375"/>
                    <a:pt x="492" y="368"/>
                    <a:pt x="492" y="361"/>
                  </a:cubicBezTo>
                  <a:cubicBezTo>
                    <a:pt x="492" y="347"/>
                    <a:pt x="483" y="334"/>
                    <a:pt x="471" y="328"/>
                  </a:cubicBezTo>
                  <a:cubicBezTo>
                    <a:pt x="472" y="324"/>
                    <a:pt x="472" y="321"/>
                    <a:pt x="472" y="317"/>
                  </a:cubicBezTo>
                  <a:cubicBezTo>
                    <a:pt x="472" y="313"/>
                    <a:pt x="472" y="310"/>
                    <a:pt x="471" y="306"/>
                  </a:cubicBezTo>
                  <a:cubicBezTo>
                    <a:pt x="483" y="300"/>
                    <a:pt x="492" y="287"/>
                    <a:pt x="492" y="273"/>
                  </a:cubicBezTo>
                  <a:cubicBezTo>
                    <a:pt x="492" y="261"/>
                    <a:pt x="486" y="251"/>
                    <a:pt x="477" y="244"/>
                  </a:cubicBezTo>
                  <a:lnTo>
                    <a:pt x="567" y="60"/>
                  </a:lnTo>
                  <a:lnTo>
                    <a:pt x="568" y="58"/>
                  </a:lnTo>
                  <a:cubicBezTo>
                    <a:pt x="573" y="43"/>
                    <a:pt x="569" y="27"/>
                    <a:pt x="558" y="16"/>
                  </a:cubicBezTo>
                  <a:cubicBezTo>
                    <a:pt x="547" y="4"/>
                    <a:pt x="532" y="0"/>
                    <a:pt x="517" y="4"/>
                  </a:cubicBezTo>
                  <a:lnTo>
                    <a:pt x="385" y="27"/>
                  </a:lnTo>
                  <a:cubicBezTo>
                    <a:pt x="351" y="36"/>
                    <a:pt x="316" y="36"/>
                    <a:pt x="281" y="27"/>
                  </a:cubicBezTo>
                  <a:lnTo>
                    <a:pt x="151" y="4"/>
                  </a:lnTo>
                  <a:cubicBezTo>
                    <a:pt x="136" y="0"/>
                    <a:pt x="120" y="4"/>
                    <a:pt x="109" y="16"/>
                  </a:cubicBezTo>
                  <a:cubicBezTo>
                    <a:pt x="99" y="27"/>
                    <a:pt x="95" y="43"/>
                    <a:pt x="99" y="58"/>
                  </a:cubicBezTo>
                  <a:lnTo>
                    <a:pt x="190" y="244"/>
                  </a:lnTo>
                  <a:cubicBezTo>
                    <a:pt x="181" y="251"/>
                    <a:pt x="175" y="261"/>
                    <a:pt x="175" y="273"/>
                  </a:cubicBezTo>
                  <a:cubicBezTo>
                    <a:pt x="175" y="287"/>
                    <a:pt x="184" y="300"/>
                    <a:pt x="197" y="306"/>
                  </a:cubicBezTo>
                  <a:cubicBezTo>
                    <a:pt x="196" y="310"/>
                    <a:pt x="195" y="313"/>
                    <a:pt x="195" y="317"/>
                  </a:cubicBezTo>
                  <a:cubicBezTo>
                    <a:pt x="195" y="321"/>
                    <a:pt x="196" y="324"/>
                    <a:pt x="197" y="328"/>
                  </a:cubicBezTo>
                  <a:cubicBezTo>
                    <a:pt x="184" y="334"/>
                    <a:pt x="175" y="347"/>
                    <a:pt x="175" y="361"/>
                  </a:cubicBezTo>
                  <a:cubicBezTo>
                    <a:pt x="175" y="368"/>
                    <a:pt x="178" y="375"/>
                    <a:pt x="182" y="381"/>
                  </a:cubicBezTo>
                  <a:cubicBezTo>
                    <a:pt x="73" y="452"/>
                    <a:pt x="0" y="592"/>
                    <a:pt x="0" y="717"/>
                  </a:cubicBezTo>
                  <a:cubicBezTo>
                    <a:pt x="0" y="901"/>
                    <a:pt x="149" y="1051"/>
                    <a:pt x="334" y="1051"/>
                  </a:cubicBezTo>
                  <a:cubicBezTo>
                    <a:pt x="518" y="1051"/>
                    <a:pt x="668" y="901"/>
                    <a:pt x="668" y="717"/>
                  </a:cubicBezTo>
                  <a:cubicBezTo>
                    <a:pt x="668" y="592"/>
                    <a:pt x="595" y="452"/>
                    <a:pt x="485" y="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2" name="Freeform 454">
              <a:extLst>
                <a:ext uri="{FF2B5EF4-FFF2-40B4-BE49-F238E27FC236}">
                  <a16:creationId xmlns:a16="http://schemas.microsoft.com/office/drawing/2014/main" id="{BF82E1A7-227E-4049-9991-6CA96C66D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5325" y="5767388"/>
              <a:ext cx="112713" cy="285750"/>
            </a:xfrm>
            <a:custGeom>
              <a:avLst/>
              <a:gdLst>
                <a:gd name="T0" fmla="*/ 74 w 147"/>
                <a:gd name="T1" fmla="*/ 71 h 375"/>
                <a:gd name="T2" fmla="*/ 114 w 147"/>
                <a:gd name="T3" fmla="*/ 112 h 375"/>
                <a:gd name="T4" fmla="*/ 131 w 147"/>
                <a:gd name="T5" fmla="*/ 128 h 375"/>
                <a:gd name="T6" fmla="*/ 147 w 147"/>
                <a:gd name="T7" fmla="*/ 112 h 375"/>
                <a:gd name="T8" fmla="*/ 90 w 147"/>
                <a:gd name="T9" fmla="*/ 40 h 375"/>
                <a:gd name="T10" fmla="*/ 90 w 147"/>
                <a:gd name="T11" fmla="*/ 17 h 375"/>
                <a:gd name="T12" fmla="*/ 74 w 147"/>
                <a:gd name="T13" fmla="*/ 0 h 375"/>
                <a:gd name="T14" fmla="*/ 57 w 147"/>
                <a:gd name="T15" fmla="*/ 17 h 375"/>
                <a:gd name="T16" fmla="*/ 57 w 147"/>
                <a:gd name="T17" fmla="*/ 40 h 375"/>
                <a:gd name="T18" fmla="*/ 0 w 147"/>
                <a:gd name="T19" fmla="*/ 112 h 375"/>
                <a:gd name="T20" fmla="*/ 0 w 147"/>
                <a:gd name="T21" fmla="*/ 131 h 375"/>
                <a:gd name="T22" fmla="*/ 70 w 147"/>
                <a:gd name="T23" fmla="*/ 204 h 375"/>
                <a:gd name="T24" fmla="*/ 76 w 147"/>
                <a:gd name="T25" fmla="*/ 204 h 375"/>
                <a:gd name="T26" fmla="*/ 114 w 147"/>
                <a:gd name="T27" fmla="*/ 245 h 375"/>
                <a:gd name="T28" fmla="*/ 114 w 147"/>
                <a:gd name="T29" fmla="*/ 264 h 375"/>
                <a:gd name="T30" fmla="*/ 74 w 147"/>
                <a:gd name="T31" fmla="*/ 304 h 375"/>
                <a:gd name="T32" fmla="*/ 33 w 147"/>
                <a:gd name="T33" fmla="*/ 264 h 375"/>
                <a:gd name="T34" fmla="*/ 17 w 147"/>
                <a:gd name="T35" fmla="*/ 247 h 375"/>
                <a:gd name="T36" fmla="*/ 0 w 147"/>
                <a:gd name="T37" fmla="*/ 264 h 375"/>
                <a:gd name="T38" fmla="*/ 57 w 147"/>
                <a:gd name="T39" fmla="*/ 336 h 375"/>
                <a:gd name="T40" fmla="*/ 57 w 147"/>
                <a:gd name="T41" fmla="*/ 359 h 375"/>
                <a:gd name="T42" fmla="*/ 74 w 147"/>
                <a:gd name="T43" fmla="*/ 375 h 375"/>
                <a:gd name="T44" fmla="*/ 90 w 147"/>
                <a:gd name="T45" fmla="*/ 359 h 375"/>
                <a:gd name="T46" fmla="*/ 90 w 147"/>
                <a:gd name="T47" fmla="*/ 336 h 375"/>
                <a:gd name="T48" fmla="*/ 147 w 147"/>
                <a:gd name="T49" fmla="*/ 264 h 375"/>
                <a:gd name="T50" fmla="*/ 147 w 147"/>
                <a:gd name="T51" fmla="*/ 245 h 375"/>
                <a:gd name="T52" fmla="*/ 78 w 147"/>
                <a:gd name="T53" fmla="*/ 172 h 375"/>
                <a:gd name="T54" fmla="*/ 72 w 147"/>
                <a:gd name="T55" fmla="*/ 171 h 375"/>
                <a:gd name="T56" fmla="*/ 33 w 147"/>
                <a:gd name="T57" fmla="*/ 131 h 375"/>
                <a:gd name="T58" fmla="*/ 33 w 147"/>
                <a:gd name="T59" fmla="*/ 112 h 375"/>
                <a:gd name="T60" fmla="*/ 74 w 147"/>
                <a:gd name="T61" fmla="*/ 7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7" h="375">
                  <a:moveTo>
                    <a:pt x="74" y="71"/>
                  </a:moveTo>
                  <a:cubicBezTo>
                    <a:pt x="96" y="71"/>
                    <a:pt x="114" y="90"/>
                    <a:pt x="114" y="112"/>
                  </a:cubicBezTo>
                  <a:cubicBezTo>
                    <a:pt x="114" y="121"/>
                    <a:pt x="122" y="128"/>
                    <a:pt x="131" y="128"/>
                  </a:cubicBezTo>
                  <a:cubicBezTo>
                    <a:pt x="140" y="128"/>
                    <a:pt x="147" y="121"/>
                    <a:pt x="147" y="112"/>
                  </a:cubicBezTo>
                  <a:cubicBezTo>
                    <a:pt x="147" y="77"/>
                    <a:pt x="123" y="48"/>
                    <a:pt x="90" y="40"/>
                  </a:cubicBezTo>
                  <a:lnTo>
                    <a:pt x="90" y="17"/>
                  </a:lnTo>
                  <a:cubicBezTo>
                    <a:pt x="90" y="8"/>
                    <a:pt x="83" y="0"/>
                    <a:pt x="74" y="0"/>
                  </a:cubicBezTo>
                  <a:cubicBezTo>
                    <a:pt x="65" y="0"/>
                    <a:pt x="57" y="8"/>
                    <a:pt x="57" y="17"/>
                  </a:cubicBezTo>
                  <a:lnTo>
                    <a:pt x="57" y="40"/>
                  </a:lnTo>
                  <a:cubicBezTo>
                    <a:pt x="25" y="48"/>
                    <a:pt x="0" y="77"/>
                    <a:pt x="0" y="112"/>
                  </a:cubicBezTo>
                  <a:lnTo>
                    <a:pt x="0" y="131"/>
                  </a:lnTo>
                  <a:cubicBezTo>
                    <a:pt x="0" y="170"/>
                    <a:pt x="31" y="202"/>
                    <a:pt x="70" y="204"/>
                  </a:cubicBezTo>
                  <a:lnTo>
                    <a:pt x="76" y="204"/>
                  </a:lnTo>
                  <a:cubicBezTo>
                    <a:pt x="98" y="206"/>
                    <a:pt x="114" y="224"/>
                    <a:pt x="114" y="245"/>
                  </a:cubicBezTo>
                  <a:lnTo>
                    <a:pt x="114" y="264"/>
                  </a:lnTo>
                  <a:cubicBezTo>
                    <a:pt x="114" y="286"/>
                    <a:pt x="96" y="304"/>
                    <a:pt x="74" y="304"/>
                  </a:cubicBezTo>
                  <a:cubicBezTo>
                    <a:pt x="51" y="304"/>
                    <a:pt x="33" y="286"/>
                    <a:pt x="33" y="264"/>
                  </a:cubicBezTo>
                  <a:cubicBezTo>
                    <a:pt x="33" y="255"/>
                    <a:pt x="26" y="247"/>
                    <a:pt x="17" y="247"/>
                  </a:cubicBezTo>
                  <a:cubicBezTo>
                    <a:pt x="8" y="247"/>
                    <a:pt x="0" y="255"/>
                    <a:pt x="0" y="264"/>
                  </a:cubicBezTo>
                  <a:cubicBezTo>
                    <a:pt x="0" y="299"/>
                    <a:pt x="25" y="328"/>
                    <a:pt x="57" y="336"/>
                  </a:cubicBezTo>
                  <a:lnTo>
                    <a:pt x="57" y="359"/>
                  </a:lnTo>
                  <a:cubicBezTo>
                    <a:pt x="57" y="368"/>
                    <a:pt x="65" y="375"/>
                    <a:pt x="74" y="375"/>
                  </a:cubicBezTo>
                  <a:cubicBezTo>
                    <a:pt x="83" y="375"/>
                    <a:pt x="90" y="368"/>
                    <a:pt x="90" y="359"/>
                  </a:cubicBezTo>
                  <a:lnTo>
                    <a:pt x="90" y="336"/>
                  </a:lnTo>
                  <a:cubicBezTo>
                    <a:pt x="123" y="328"/>
                    <a:pt x="147" y="299"/>
                    <a:pt x="147" y="264"/>
                  </a:cubicBezTo>
                  <a:lnTo>
                    <a:pt x="147" y="245"/>
                  </a:lnTo>
                  <a:cubicBezTo>
                    <a:pt x="147" y="206"/>
                    <a:pt x="117" y="174"/>
                    <a:pt x="78" y="172"/>
                  </a:cubicBezTo>
                  <a:lnTo>
                    <a:pt x="72" y="171"/>
                  </a:lnTo>
                  <a:cubicBezTo>
                    <a:pt x="50" y="170"/>
                    <a:pt x="33" y="153"/>
                    <a:pt x="33" y="131"/>
                  </a:cubicBezTo>
                  <a:lnTo>
                    <a:pt x="33" y="112"/>
                  </a:lnTo>
                  <a:cubicBezTo>
                    <a:pt x="33" y="90"/>
                    <a:pt x="51" y="71"/>
                    <a:pt x="74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3" name="Freeform 455">
              <a:extLst>
                <a:ext uri="{FF2B5EF4-FFF2-40B4-BE49-F238E27FC236}">
                  <a16:creationId xmlns:a16="http://schemas.microsoft.com/office/drawing/2014/main" id="{524BF3AA-7DC9-4356-A154-A1E5EFAFF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4363" y="5257800"/>
              <a:ext cx="88900" cy="88900"/>
            </a:xfrm>
            <a:custGeom>
              <a:avLst/>
              <a:gdLst>
                <a:gd name="T0" fmla="*/ 16 w 117"/>
                <a:gd name="T1" fmla="*/ 75 h 117"/>
                <a:gd name="T2" fmla="*/ 42 w 117"/>
                <a:gd name="T3" fmla="*/ 75 h 117"/>
                <a:gd name="T4" fmla="*/ 42 w 117"/>
                <a:gd name="T5" fmla="*/ 100 h 117"/>
                <a:gd name="T6" fmla="*/ 58 w 117"/>
                <a:gd name="T7" fmla="*/ 117 h 117"/>
                <a:gd name="T8" fmla="*/ 75 w 117"/>
                <a:gd name="T9" fmla="*/ 100 h 117"/>
                <a:gd name="T10" fmla="*/ 75 w 117"/>
                <a:gd name="T11" fmla="*/ 75 h 117"/>
                <a:gd name="T12" fmla="*/ 101 w 117"/>
                <a:gd name="T13" fmla="*/ 75 h 117"/>
                <a:gd name="T14" fmla="*/ 117 w 117"/>
                <a:gd name="T15" fmla="*/ 58 h 117"/>
                <a:gd name="T16" fmla="*/ 101 w 117"/>
                <a:gd name="T17" fmla="*/ 42 h 117"/>
                <a:gd name="T18" fmla="*/ 75 w 117"/>
                <a:gd name="T19" fmla="*/ 42 h 117"/>
                <a:gd name="T20" fmla="*/ 75 w 117"/>
                <a:gd name="T21" fmla="*/ 16 h 117"/>
                <a:gd name="T22" fmla="*/ 58 w 117"/>
                <a:gd name="T23" fmla="*/ 0 h 117"/>
                <a:gd name="T24" fmla="*/ 42 w 117"/>
                <a:gd name="T25" fmla="*/ 16 h 117"/>
                <a:gd name="T26" fmla="*/ 42 w 117"/>
                <a:gd name="T27" fmla="*/ 42 h 117"/>
                <a:gd name="T28" fmla="*/ 16 w 117"/>
                <a:gd name="T29" fmla="*/ 42 h 117"/>
                <a:gd name="T30" fmla="*/ 0 w 117"/>
                <a:gd name="T31" fmla="*/ 58 h 117"/>
                <a:gd name="T32" fmla="*/ 16 w 117"/>
                <a:gd name="T33" fmla="*/ 7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17">
                  <a:moveTo>
                    <a:pt x="16" y="75"/>
                  </a:moveTo>
                  <a:lnTo>
                    <a:pt x="42" y="75"/>
                  </a:lnTo>
                  <a:lnTo>
                    <a:pt x="42" y="100"/>
                  </a:lnTo>
                  <a:cubicBezTo>
                    <a:pt x="42" y="110"/>
                    <a:pt x="49" y="117"/>
                    <a:pt x="58" y="117"/>
                  </a:cubicBezTo>
                  <a:cubicBezTo>
                    <a:pt x="68" y="117"/>
                    <a:pt x="75" y="110"/>
                    <a:pt x="75" y="100"/>
                  </a:cubicBezTo>
                  <a:lnTo>
                    <a:pt x="75" y="75"/>
                  </a:lnTo>
                  <a:lnTo>
                    <a:pt x="101" y="75"/>
                  </a:lnTo>
                  <a:cubicBezTo>
                    <a:pt x="110" y="75"/>
                    <a:pt x="117" y="68"/>
                    <a:pt x="117" y="58"/>
                  </a:cubicBezTo>
                  <a:cubicBezTo>
                    <a:pt x="117" y="49"/>
                    <a:pt x="110" y="42"/>
                    <a:pt x="101" y="42"/>
                  </a:cubicBezTo>
                  <a:lnTo>
                    <a:pt x="75" y="42"/>
                  </a:lnTo>
                  <a:lnTo>
                    <a:pt x="75" y="16"/>
                  </a:lnTo>
                  <a:cubicBezTo>
                    <a:pt x="75" y="7"/>
                    <a:pt x="68" y="0"/>
                    <a:pt x="58" y="0"/>
                  </a:cubicBezTo>
                  <a:cubicBezTo>
                    <a:pt x="49" y="0"/>
                    <a:pt x="42" y="7"/>
                    <a:pt x="42" y="16"/>
                  </a:cubicBezTo>
                  <a:lnTo>
                    <a:pt x="42" y="42"/>
                  </a:lnTo>
                  <a:lnTo>
                    <a:pt x="16" y="42"/>
                  </a:lnTo>
                  <a:cubicBezTo>
                    <a:pt x="7" y="42"/>
                    <a:pt x="0" y="49"/>
                    <a:pt x="0" y="58"/>
                  </a:cubicBezTo>
                  <a:cubicBezTo>
                    <a:pt x="0" y="68"/>
                    <a:pt x="7" y="75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4" name="Freeform 456">
              <a:extLst>
                <a:ext uri="{FF2B5EF4-FFF2-40B4-BE49-F238E27FC236}">
                  <a16:creationId xmlns:a16="http://schemas.microsoft.com/office/drawing/2014/main" id="{DDEA5C1A-5D99-4FE9-8898-943286228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0600" y="5495925"/>
              <a:ext cx="111125" cy="111125"/>
            </a:xfrm>
            <a:custGeom>
              <a:avLst/>
              <a:gdLst>
                <a:gd name="T0" fmla="*/ 130 w 146"/>
                <a:gd name="T1" fmla="*/ 57 h 146"/>
                <a:gd name="T2" fmla="*/ 90 w 146"/>
                <a:gd name="T3" fmla="*/ 57 h 146"/>
                <a:gd name="T4" fmla="*/ 90 w 146"/>
                <a:gd name="T5" fmla="*/ 17 h 146"/>
                <a:gd name="T6" fmla="*/ 73 w 146"/>
                <a:gd name="T7" fmla="*/ 0 h 146"/>
                <a:gd name="T8" fmla="*/ 57 w 146"/>
                <a:gd name="T9" fmla="*/ 17 h 146"/>
                <a:gd name="T10" fmla="*/ 57 w 146"/>
                <a:gd name="T11" fmla="*/ 57 h 146"/>
                <a:gd name="T12" fmla="*/ 17 w 146"/>
                <a:gd name="T13" fmla="*/ 57 h 146"/>
                <a:gd name="T14" fmla="*/ 0 w 146"/>
                <a:gd name="T15" fmla="*/ 73 h 146"/>
                <a:gd name="T16" fmla="*/ 17 w 146"/>
                <a:gd name="T17" fmla="*/ 90 h 146"/>
                <a:gd name="T18" fmla="*/ 57 w 146"/>
                <a:gd name="T19" fmla="*/ 90 h 146"/>
                <a:gd name="T20" fmla="*/ 57 w 146"/>
                <a:gd name="T21" fmla="*/ 130 h 146"/>
                <a:gd name="T22" fmla="*/ 73 w 146"/>
                <a:gd name="T23" fmla="*/ 146 h 146"/>
                <a:gd name="T24" fmla="*/ 90 w 146"/>
                <a:gd name="T25" fmla="*/ 130 h 146"/>
                <a:gd name="T26" fmla="*/ 90 w 146"/>
                <a:gd name="T27" fmla="*/ 90 h 146"/>
                <a:gd name="T28" fmla="*/ 130 w 146"/>
                <a:gd name="T29" fmla="*/ 90 h 146"/>
                <a:gd name="T30" fmla="*/ 146 w 146"/>
                <a:gd name="T31" fmla="*/ 73 h 146"/>
                <a:gd name="T32" fmla="*/ 130 w 146"/>
                <a:gd name="T33" fmla="*/ 5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6" h="146">
                  <a:moveTo>
                    <a:pt x="130" y="57"/>
                  </a:moveTo>
                  <a:lnTo>
                    <a:pt x="90" y="57"/>
                  </a:lnTo>
                  <a:lnTo>
                    <a:pt x="90" y="17"/>
                  </a:lnTo>
                  <a:cubicBezTo>
                    <a:pt x="90" y="8"/>
                    <a:pt x="82" y="0"/>
                    <a:pt x="73" y="0"/>
                  </a:cubicBezTo>
                  <a:cubicBezTo>
                    <a:pt x="64" y="0"/>
                    <a:pt x="57" y="8"/>
                    <a:pt x="57" y="17"/>
                  </a:cubicBezTo>
                  <a:lnTo>
                    <a:pt x="57" y="57"/>
                  </a:lnTo>
                  <a:lnTo>
                    <a:pt x="17" y="57"/>
                  </a:lnTo>
                  <a:cubicBezTo>
                    <a:pt x="8" y="57"/>
                    <a:pt x="0" y="64"/>
                    <a:pt x="0" y="73"/>
                  </a:cubicBezTo>
                  <a:cubicBezTo>
                    <a:pt x="0" y="82"/>
                    <a:pt x="8" y="90"/>
                    <a:pt x="17" y="90"/>
                  </a:cubicBezTo>
                  <a:lnTo>
                    <a:pt x="57" y="90"/>
                  </a:lnTo>
                  <a:lnTo>
                    <a:pt x="57" y="130"/>
                  </a:lnTo>
                  <a:cubicBezTo>
                    <a:pt x="57" y="139"/>
                    <a:pt x="64" y="146"/>
                    <a:pt x="73" y="146"/>
                  </a:cubicBezTo>
                  <a:cubicBezTo>
                    <a:pt x="82" y="146"/>
                    <a:pt x="90" y="139"/>
                    <a:pt x="90" y="130"/>
                  </a:cubicBezTo>
                  <a:lnTo>
                    <a:pt x="90" y="90"/>
                  </a:lnTo>
                  <a:lnTo>
                    <a:pt x="130" y="90"/>
                  </a:lnTo>
                  <a:cubicBezTo>
                    <a:pt x="139" y="90"/>
                    <a:pt x="146" y="82"/>
                    <a:pt x="146" y="73"/>
                  </a:cubicBezTo>
                  <a:cubicBezTo>
                    <a:pt x="146" y="64"/>
                    <a:pt x="139" y="57"/>
                    <a:pt x="130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5" name="Freeform 457">
              <a:extLst>
                <a:ext uri="{FF2B5EF4-FFF2-40B4-BE49-F238E27FC236}">
                  <a16:creationId xmlns:a16="http://schemas.microsoft.com/office/drawing/2014/main" id="{6265FFD8-20C7-4F90-B107-C2071799E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5125" y="5670550"/>
              <a:ext cx="79375" cy="80963"/>
            </a:xfrm>
            <a:custGeom>
              <a:avLst/>
              <a:gdLst>
                <a:gd name="T0" fmla="*/ 90 w 106"/>
                <a:gd name="T1" fmla="*/ 37 h 106"/>
                <a:gd name="T2" fmla="*/ 70 w 106"/>
                <a:gd name="T3" fmla="*/ 37 h 106"/>
                <a:gd name="T4" fmla="*/ 70 w 106"/>
                <a:gd name="T5" fmla="*/ 17 h 106"/>
                <a:gd name="T6" fmla="*/ 53 w 106"/>
                <a:gd name="T7" fmla="*/ 0 h 106"/>
                <a:gd name="T8" fmla="*/ 37 w 106"/>
                <a:gd name="T9" fmla="*/ 17 h 106"/>
                <a:gd name="T10" fmla="*/ 37 w 106"/>
                <a:gd name="T11" fmla="*/ 37 h 106"/>
                <a:gd name="T12" fmla="*/ 17 w 106"/>
                <a:gd name="T13" fmla="*/ 37 h 106"/>
                <a:gd name="T14" fmla="*/ 0 w 106"/>
                <a:gd name="T15" fmla="*/ 53 h 106"/>
                <a:gd name="T16" fmla="*/ 17 w 106"/>
                <a:gd name="T17" fmla="*/ 69 h 106"/>
                <a:gd name="T18" fmla="*/ 37 w 106"/>
                <a:gd name="T19" fmla="*/ 69 h 106"/>
                <a:gd name="T20" fmla="*/ 37 w 106"/>
                <a:gd name="T21" fmla="*/ 89 h 106"/>
                <a:gd name="T22" fmla="*/ 53 w 106"/>
                <a:gd name="T23" fmla="*/ 106 h 106"/>
                <a:gd name="T24" fmla="*/ 70 w 106"/>
                <a:gd name="T25" fmla="*/ 89 h 106"/>
                <a:gd name="T26" fmla="*/ 70 w 106"/>
                <a:gd name="T27" fmla="*/ 69 h 106"/>
                <a:gd name="T28" fmla="*/ 90 w 106"/>
                <a:gd name="T29" fmla="*/ 69 h 106"/>
                <a:gd name="T30" fmla="*/ 106 w 106"/>
                <a:gd name="T31" fmla="*/ 53 h 106"/>
                <a:gd name="T32" fmla="*/ 90 w 106"/>
                <a:gd name="T33" fmla="*/ 3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06">
                  <a:moveTo>
                    <a:pt x="90" y="37"/>
                  </a:moveTo>
                  <a:lnTo>
                    <a:pt x="70" y="37"/>
                  </a:lnTo>
                  <a:lnTo>
                    <a:pt x="70" y="17"/>
                  </a:lnTo>
                  <a:cubicBezTo>
                    <a:pt x="70" y="7"/>
                    <a:pt x="62" y="0"/>
                    <a:pt x="53" y="0"/>
                  </a:cubicBezTo>
                  <a:cubicBezTo>
                    <a:pt x="44" y="0"/>
                    <a:pt x="37" y="7"/>
                    <a:pt x="37" y="17"/>
                  </a:cubicBezTo>
                  <a:lnTo>
                    <a:pt x="37" y="37"/>
                  </a:lnTo>
                  <a:lnTo>
                    <a:pt x="17" y="37"/>
                  </a:lnTo>
                  <a:cubicBezTo>
                    <a:pt x="8" y="37"/>
                    <a:pt x="0" y="44"/>
                    <a:pt x="0" y="53"/>
                  </a:cubicBezTo>
                  <a:cubicBezTo>
                    <a:pt x="0" y="62"/>
                    <a:pt x="8" y="69"/>
                    <a:pt x="17" y="69"/>
                  </a:cubicBezTo>
                  <a:lnTo>
                    <a:pt x="37" y="69"/>
                  </a:lnTo>
                  <a:lnTo>
                    <a:pt x="37" y="89"/>
                  </a:lnTo>
                  <a:cubicBezTo>
                    <a:pt x="37" y="99"/>
                    <a:pt x="44" y="106"/>
                    <a:pt x="53" y="106"/>
                  </a:cubicBezTo>
                  <a:cubicBezTo>
                    <a:pt x="62" y="106"/>
                    <a:pt x="70" y="99"/>
                    <a:pt x="70" y="89"/>
                  </a:cubicBezTo>
                  <a:lnTo>
                    <a:pt x="70" y="69"/>
                  </a:lnTo>
                  <a:lnTo>
                    <a:pt x="90" y="69"/>
                  </a:lnTo>
                  <a:cubicBezTo>
                    <a:pt x="99" y="69"/>
                    <a:pt x="106" y="62"/>
                    <a:pt x="106" y="53"/>
                  </a:cubicBezTo>
                  <a:cubicBezTo>
                    <a:pt x="106" y="44"/>
                    <a:pt x="99" y="37"/>
                    <a:pt x="90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232" name="TextBox 231">
            <a:extLst>
              <a:ext uri="{FF2B5EF4-FFF2-40B4-BE49-F238E27FC236}">
                <a16:creationId xmlns:a16="http://schemas.microsoft.com/office/drawing/2014/main" id="{C5D0FE0D-DD68-4BB2-A8E8-00F750C557A8}"/>
              </a:ext>
            </a:extLst>
          </p:cNvPr>
          <p:cNvSpPr txBox="1"/>
          <p:nvPr/>
        </p:nvSpPr>
        <p:spPr>
          <a:xfrm>
            <a:off x="17210852" y="4939908"/>
            <a:ext cx="5906759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01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FE37FC32-D30F-482D-BE43-4B9A43E2F30F}"/>
              </a:ext>
            </a:extLst>
          </p:cNvPr>
          <p:cNvSpPr txBox="1"/>
          <p:nvPr/>
        </p:nvSpPr>
        <p:spPr>
          <a:xfrm>
            <a:off x="17210852" y="5537707"/>
            <a:ext cx="5906760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07FF24C8-BBCA-4AF4-AA03-0CB5FC9DB934}"/>
              </a:ext>
            </a:extLst>
          </p:cNvPr>
          <p:cNvSpPr txBox="1"/>
          <p:nvPr/>
        </p:nvSpPr>
        <p:spPr>
          <a:xfrm>
            <a:off x="17210853" y="7953957"/>
            <a:ext cx="5906760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8FF494AF-4663-477C-ACF2-81663596C964}"/>
              </a:ext>
            </a:extLst>
          </p:cNvPr>
          <p:cNvSpPr txBox="1"/>
          <p:nvPr/>
        </p:nvSpPr>
        <p:spPr>
          <a:xfrm>
            <a:off x="17210852" y="9776802"/>
            <a:ext cx="5906759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03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04A9F035-5369-4751-95FD-F918E3D9598B}"/>
              </a:ext>
            </a:extLst>
          </p:cNvPr>
          <p:cNvSpPr txBox="1"/>
          <p:nvPr/>
        </p:nvSpPr>
        <p:spPr>
          <a:xfrm>
            <a:off x="17210852" y="10374601"/>
            <a:ext cx="5906760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C686B6A9-DEF0-4CB2-845B-A0715CB777E4}"/>
              </a:ext>
            </a:extLst>
          </p:cNvPr>
          <p:cNvSpPr txBox="1"/>
          <p:nvPr/>
        </p:nvSpPr>
        <p:spPr>
          <a:xfrm>
            <a:off x="6546736" y="1901896"/>
            <a:ext cx="11284179" cy="533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83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our professional slides and charts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188F640E-9E79-4AE2-82F7-62C39FDF63F5}"/>
              </a:ext>
            </a:extLst>
          </p:cNvPr>
          <p:cNvSpPr txBox="1"/>
          <p:nvPr/>
        </p:nvSpPr>
        <p:spPr>
          <a:xfrm>
            <a:off x="6546736" y="662940"/>
            <a:ext cx="11284179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STARTUP SLIDE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A059B48E-7C6A-42EC-967E-2DE13E5B21DA}"/>
              </a:ext>
            </a:extLst>
          </p:cNvPr>
          <p:cNvSpPr txBox="1"/>
          <p:nvPr/>
        </p:nvSpPr>
        <p:spPr>
          <a:xfrm>
            <a:off x="17210853" y="7366318"/>
            <a:ext cx="5906759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02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565114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" name="Freeform 2">
            <a:extLst>
              <a:ext uri="{FF2B5EF4-FFF2-40B4-BE49-F238E27FC236}">
                <a16:creationId xmlns:a16="http://schemas.microsoft.com/office/drawing/2014/main" id="{3DB2D9F9-96C3-46AF-83B8-EDAE6065B3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82203" y="4995118"/>
            <a:ext cx="6195447" cy="961296"/>
          </a:xfrm>
          <a:custGeom>
            <a:avLst/>
            <a:gdLst>
              <a:gd name="T0" fmla="*/ 0 w 6961"/>
              <a:gd name="T1" fmla="*/ 0 h 1081"/>
              <a:gd name="T2" fmla="*/ 0 w 6961"/>
              <a:gd name="T3" fmla="*/ 0 h 1081"/>
              <a:gd name="T4" fmla="*/ 159 w 6961"/>
              <a:gd name="T5" fmla="*/ 540 h 1081"/>
              <a:gd name="T6" fmla="*/ 159 w 6961"/>
              <a:gd name="T7" fmla="*/ 540 h 1081"/>
              <a:gd name="T8" fmla="*/ 0 w 6961"/>
              <a:gd name="T9" fmla="*/ 1080 h 1081"/>
              <a:gd name="T10" fmla="*/ 6960 w 6961"/>
              <a:gd name="T11" fmla="*/ 1080 h 1081"/>
              <a:gd name="T12" fmla="*/ 6960 w 6961"/>
              <a:gd name="T13" fmla="*/ 0 h 1081"/>
              <a:gd name="T14" fmla="*/ 0 w 6961"/>
              <a:gd name="T15" fmla="*/ 0 h 10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61" h="1081">
                <a:moveTo>
                  <a:pt x="0" y="0"/>
                </a:moveTo>
                <a:lnTo>
                  <a:pt x="0" y="0"/>
                </a:lnTo>
                <a:cubicBezTo>
                  <a:pt x="101" y="156"/>
                  <a:pt x="159" y="341"/>
                  <a:pt x="159" y="540"/>
                </a:cubicBezTo>
                <a:lnTo>
                  <a:pt x="159" y="540"/>
                </a:lnTo>
                <a:cubicBezTo>
                  <a:pt x="159" y="740"/>
                  <a:pt x="101" y="925"/>
                  <a:pt x="0" y="1080"/>
                </a:cubicBezTo>
                <a:lnTo>
                  <a:pt x="6960" y="1080"/>
                </a:lnTo>
                <a:lnTo>
                  <a:pt x="6960" y="0"/>
                </a:lnTo>
                <a:lnTo>
                  <a:pt x="0" y="0"/>
                </a:lnTo>
              </a:path>
            </a:pathLst>
          </a:custGeom>
          <a:solidFill>
            <a:srgbClr val="4026A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4B82C847-ACB3-4798-95DD-D7B24303D8CC}"/>
              </a:ext>
            </a:extLst>
          </p:cNvPr>
          <p:cNvGrpSpPr/>
          <p:nvPr/>
        </p:nvGrpSpPr>
        <p:grpSpPr>
          <a:xfrm>
            <a:off x="0" y="3868129"/>
            <a:ext cx="15553356" cy="8565333"/>
            <a:chOff x="0" y="3868129"/>
            <a:chExt cx="15553356" cy="8565333"/>
          </a:xfrm>
        </p:grpSpPr>
        <p:sp>
          <p:nvSpPr>
            <p:cNvPr id="468" name="Freeform 67">
              <a:extLst>
                <a:ext uri="{FF2B5EF4-FFF2-40B4-BE49-F238E27FC236}">
                  <a16:creationId xmlns:a16="http://schemas.microsoft.com/office/drawing/2014/main" id="{DAB391D3-0660-435B-90B0-22EF04B71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0918932"/>
              <a:ext cx="15553356" cy="1514530"/>
            </a:xfrm>
            <a:custGeom>
              <a:avLst/>
              <a:gdLst>
                <a:gd name="T0" fmla="*/ 0 w 17480"/>
                <a:gd name="T1" fmla="*/ 32 h 1703"/>
                <a:gd name="T2" fmla="*/ 0 w 17480"/>
                <a:gd name="T3" fmla="*/ 1702 h 1703"/>
                <a:gd name="T4" fmla="*/ 17479 w 17480"/>
                <a:gd name="T5" fmla="*/ 1702 h 1703"/>
                <a:gd name="T6" fmla="*/ 17479 w 17480"/>
                <a:gd name="T7" fmla="*/ 1702 h 1703"/>
                <a:gd name="T8" fmla="*/ 14033 w 17480"/>
                <a:gd name="T9" fmla="*/ 32 h 1703"/>
                <a:gd name="T10" fmla="*/ 14033 w 17480"/>
                <a:gd name="T11" fmla="*/ 32 h 1703"/>
                <a:gd name="T12" fmla="*/ 0 w 17480"/>
                <a:gd name="T13" fmla="*/ 32 h 1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80" h="1703">
                  <a:moveTo>
                    <a:pt x="0" y="32"/>
                  </a:moveTo>
                  <a:lnTo>
                    <a:pt x="0" y="1702"/>
                  </a:lnTo>
                  <a:lnTo>
                    <a:pt x="17479" y="1702"/>
                  </a:lnTo>
                  <a:lnTo>
                    <a:pt x="17479" y="1702"/>
                  </a:lnTo>
                  <a:cubicBezTo>
                    <a:pt x="17479" y="1702"/>
                    <a:pt x="14198" y="63"/>
                    <a:pt x="14033" y="32"/>
                  </a:cubicBezTo>
                  <a:lnTo>
                    <a:pt x="14033" y="32"/>
                  </a:lnTo>
                  <a:cubicBezTo>
                    <a:pt x="13868" y="0"/>
                    <a:pt x="0" y="32"/>
                    <a:pt x="0" y="32"/>
                  </a:cubicBezTo>
                </a:path>
              </a:pathLst>
            </a:custGeom>
            <a:solidFill>
              <a:srgbClr val="F5F5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9" name="Freeform 68">
              <a:extLst>
                <a:ext uri="{FF2B5EF4-FFF2-40B4-BE49-F238E27FC236}">
                  <a16:creationId xmlns:a16="http://schemas.microsoft.com/office/drawing/2014/main" id="{A4649D82-AF90-4F0A-B82E-F7930656C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0752" y="11260289"/>
              <a:ext cx="1742101" cy="333512"/>
            </a:xfrm>
            <a:custGeom>
              <a:avLst/>
              <a:gdLst>
                <a:gd name="T0" fmla="*/ 1956 w 1957"/>
                <a:gd name="T1" fmla="*/ 189 h 377"/>
                <a:gd name="T2" fmla="*/ 1956 w 1957"/>
                <a:gd name="T3" fmla="*/ 189 h 377"/>
                <a:gd name="T4" fmla="*/ 978 w 1957"/>
                <a:gd name="T5" fmla="*/ 376 h 377"/>
                <a:gd name="T6" fmla="*/ 978 w 1957"/>
                <a:gd name="T7" fmla="*/ 376 h 377"/>
                <a:gd name="T8" fmla="*/ 0 w 1957"/>
                <a:gd name="T9" fmla="*/ 189 h 377"/>
                <a:gd name="T10" fmla="*/ 0 w 1957"/>
                <a:gd name="T11" fmla="*/ 189 h 377"/>
                <a:gd name="T12" fmla="*/ 978 w 1957"/>
                <a:gd name="T13" fmla="*/ 0 h 377"/>
                <a:gd name="T14" fmla="*/ 978 w 1957"/>
                <a:gd name="T15" fmla="*/ 0 h 377"/>
                <a:gd name="T16" fmla="*/ 1956 w 1957"/>
                <a:gd name="T17" fmla="*/ 189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57" h="377">
                  <a:moveTo>
                    <a:pt x="1956" y="189"/>
                  </a:moveTo>
                  <a:lnTo>
                    <a:pt x="1956" y="189"/>
                  </a:lnTo>
                  <a:cubicBezTo>
                    <a:pt x="1956" y="292"/>
                    <a:pt x="1518" y="376"/>
                    <a:pt x="978" y="376"/>
                  </a:cubicBezTo>
                  <a:lnTo>
                    <a:pt x="978" y="376"/>
                  </a:lnTo>
                  <a:cubicBezTo>
                    <a:pt x="438" y="376"/>
                    <a:pt x="0" y="292"/>
                    <a:pt x="0" y="189"/>
                  </a:cubicBezTo>
                  <a:lnTo>
                    <a:pt x="0" y="189"/>
                  </a:lnTo>
                  <a:cubicBezTo>
                    <a:pt x="0" y="85"/>
                    <a:pt x="438" y="0"/>
                    <a:pt x="978" y="0"/>
                  </a:cubicBezTo>
                  <a:lnTo>
                    <a:pt x="978" y="0"/>
                  </a:lnTo>
                  <a:cubicBezTo>
                    <a:pt x="1518" y="0"/>
                    <a:pt x="1956" y="85"/>
                    <a:pt x="1956" y="189"/>
                  </a:cubicBezTo>
                </a:path>
              </a:pathLst>
            </a:custGeom>
            <a:solidFill>
              <a:srgbClr val="E5E5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0" name="Freeform 69">
              <a:extLst>
                <a:ext uri="{FF2B5EF4-FFF2-40B4-BE49-F238E27FC236}">
                  <a16:creationId xmlns:a16="http://schemas.microsoft.com/office/drawing/2014/main" id="{146B86B3-409B-48C7-BC3B-A0B1FB9B4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76" y="11260289"/>
              <a:ext cx="1361508" cy="333512"/>
            </a:xfrm>
            <a:custGeom>
              <a:avLst/>
              <a:gdLst>
                <a:gd name="T0" fmla="*/ 1529 w 1530"/>
                <a:gd name="T1" fmla="*/ 189 h 377"/>
                <a:gd name="T2" fmla="*/ 1529 w 1530"/>
                <a:gd name="T3" fmla="*/ 189 h 377"/>
                <a:gd name="T4" fmla="*/ 764 w 1530"/>
                <a:gd name="T5" fmla="*/ 376 h 377"/>
                <a:gd name="T6" fmla="*/ 764 w 1530"/>
                <a:gd name="T7" fmla="*/ 376 h 377"/>
                <a:gd name="T8" fmla="*/ 0 w 1530"/>
                <a:gd name="T9" fmla="*/ 189 h 377"/>
                <a:gd name="T10" fmla="*/ 0 w 1530"/>
                <a:gd name="T11" fmla="*/ 189 h 377"/>
                <a:gd name="T12" fmla="*/ 764 w 1530"/>
                <a:gd name="T13" fmla="*/ 0 h 377"/>
                <a:gd name="T14" fmla="*/ 764 w 1530"/>
                <a:gd name="T15" fmla="*/ 0 h 377"/>
                <a:gd name="T16" fmla="*/ 1529 w 1530"/>
                <a:gd name="T17" fmla="*/ 189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0" h="377">
                  <a:moveTo>
                    <a:pt x="1529" y="189"/>
                  </a:moveTo>
                  <a:lnTo>
                    <a:pt x="1529" y="189"/>
                  </a:lnTo>
                  <a:cubicBezTo>
                    <a:pt x="1529" y="292"/>
                    <a:pt x="1186" y="376"/>
                    <a:pt x="764" y="376"/>
                  </a:cubicBezTo>
                  <a:lnTo>
                    <a:pt x="764" y="376"/>
                  </a:lnTo>
                  <a:cubicBezTo>
                    <a:pt x="341" y="376"/>
                    <a:pt x="0" y="292"/>
                    <a:pt x="0" y="189"/>
                  </a:cubicBezTo>
                  <a:lnTo>
                    <a:pt x="0" y="189"/>
                  </a:lnTo>
                  <a:cubicBezTo>
                    <a:pt x="0" y="85"/>
                    <a:pt x="341" y="0"/>
                    <a:pt x="764" y="0"/>
                  </a:cubicBezTo>
                  <a:lnTo>
                    <a:pt x="764" y="0"/>
                  </a:lnTo>
                  <a:cubicBezTo>
                    <a:pt x="1186" y="0"/>
                    <a:pt x="1529" y="85"/>
                    <a:pt x="1529" y="189"/>
                  </a:cubicBezTo>
                </a:path>
              </a:pathLst>
            </a:custGeom>
            <a:solidFill>
              <a:srgbClr val="E5E5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1" name="Freeform 70">
              <a:extLst>
                <a:ext uri="{FF2B5EF4-FFF2-40B4-BE49-F238E27FC236}">
                  <a16:creationId xmlns:a16="http://schemas.microsoft.com/office/drawing/2014/main" id="{5F16A057-2C47-4A0D-907E-04A988428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120" y="11338762"/>
              <a:ext cx="4272858" cy="478686"/>
            </a:xfrm>
            <a:custGeom>
              <a:avLst/>
              <a:gdLst>
                <a:gd name="T0" fmla="*/ 4801 w 4802"/>
                <a:gd name="T1" fmla="*/ 268 h 537"/>
                <a:gd name="T2" fmla="*/ 4801 w 4802"/>
                <a:gd name="T3" fmla="*/ 268 h 537"/>
                <a:gd name="T4" fmla="*/ 2400 w 4802"/>
                <a:gd name="T5" fmla="*/ 536 h 537"/>
                <a:gd name="T6" fmla="*/ 2400 w 4802"/>
                <a:gd name="T7" fmla="*/ 536 h 537"/>
                <a:gd name="T8" fmla="*/ 0 w 4802"/>
                <a:gd name="T9" fmla="*/ 268 h 537"/>
                <a:gd name="T10" fmla="*/ 0 w 4802"/>
                <a:gd name="T11" fmla="*/ 268 h 537"/>
                <a:gd name="T12" fmla="*/ 2400 w 4802"/>
                <a:gd name="T13" fmla="*/ 0 h 537"/>
                <a:gd name="T14" fmla="*/ 2400 w 4802"/>
                <a:gd name="T15" fmla="*/ 0 h 537"/>
                <a:gd name="T16" fmla="*/ 4801 w 4802"/>
                <a:gd name="T17" fmla="*/ 268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02" h="537">
                  <a:moveTo>
                    <a:pt x="4801" y="268"/>
                  </a:moveTo>
                  <a:lnTo>
                    <a:pt x="4801" y="268"/>
                  </a:lnTo>
                  <a:cubicBezTo>
                    <a:pt x="4801" y="416"/>
                    <a:pt x="3726" y="536"/>
                    <a:pt x="2400" y="536"/>
                  </a:cubicBezTo>
                  <a:lnTo>
                    <a:pt x="2400" y="536"/>
                  </a:lnTo>
                  <a:cubicBezTo>
                    <a:pt x="1074" y="536"/>
                    <a:pt x="0" y="416"/>
                    <a:pt x="0" y="268"/>
                  </a:cubicBezTo>
                  <a:lnTo>
                    <a:pt x="0" y="268"/>
                  </a:lnTo>
                  <a:cubicBezTo>
                    <a:pt x="0" y="120"/>
                    <a:pt x="1074" y="0"/>
                    <a:pt x="2400" y="0"/>
                  </a:cubicBezTo>
                  <a:lnTo>
                    <a:pt x="2400" y="0"/>
                  </a:lnTo>
                  <a:cubicBezTo>
                    <a:pt x="3726" y="0"/>
                    <a:pt x="4801" y="120"/>
                    <a:pt x="4801" y="268"/>
                  </a:cubicBezTo>
                </a:path>
              </a:pathLst>
            </a:custGeom>
            <a:solidFill>
              <a:srgbClr val="E5E5FF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2" name="Freeform 71">
              <a:extLst>
                <a:ext uri="{FF2B5EF4-FFF2-40B4-BE49-F238E27FC236}">
                  <a16:creationId xmlns:a16="http://schemas.microsoft.com/office/drawing/2014/main" id="{5608CB52-7325-4216-B866-2144CAB0B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51868" y="5712245"/>
              <a:ext cx="1302652" cy="2432664"/>
            </a:xfrm>
            <a:custGeom>
              <a:avLst/>
              <a:gdLst>
                <a:gd name="T0" fmla="*/ 925 w 1466"/>
                <a:gd name="T1" fmla="*/ 497 h 2735"/>
                <a:gd name="T2" fmla="*/ 1061 w 1466"/>
                <a:gd name="T3" fmla="*/ 354 h 2735"/>
                <a:gd name="T4" fmla="*/ 1364 w 1466"/>
                <a:gd name="T5" fmla="*/ 37 h 2735"/>
                <a:gd name="T6" fmla="*/ 1041 w 1466"/>
                <a:gd name="T7" fmla="*/ 354 h 2735"/>
                <a:gd name="T8" fmla="*/ 841 w 1466"/>
                <a:gd name="T9" fmla="*/ 578 h 2735"/>
                <a:gd name="T10" fmla="*/ 900 w 1466"/>
                <a:gd name="T11" fmla="*/ 113 h 2735"/>
                <a:gd name="T12" fmla="*/ 837 w 1466"/>
                <a:gd name="T13" fmla="*/ 582 h 2735"/>
                <a:gd name="T14" fmla="*/ 722 w 1466"/>
                <a:gd name="T15" fmla="*/ 744 h 2735"/>
                <a:gd name="T16" fmla="*/ 604 w 1466"/>
                <a:gd name="T17" fmla="*/ 284 h 2735"/>
                <a:gd name="T18" fmla="*/ 721 w 1466"/>
                <a:gd name="T19" fmla="*/ 745 h 2735"/>
                <a:gd name="T20" fmla="*/ 586 w 1466"/>
                <a:gd name="T21" fmla="*/ 970 h 2735"/>
                <a:gd name="T22" fmla="*/ 512 w 1466"/>
                <a:gd name="T23" fmla="*/ 708 h 2735"/>
                <a:gd name="T24" fmla="*/ 577 w 1466"/>
                <a:gd name="T25" fmla="*/ 988 h 2735"/>
                <a:gd name="T26" fmla="*/ 537 w 1466"/>
                <a:gd name="T27" fmla="*/ 1061 h 2735"/>
                <a:gd name="T28" fmla="*/ 536 w 1466"/>
                <a:gd name="T29" fmla="*/ 1062 h 2735"/>
                <a:gd name="T30" fmla="*/ 537 w 1466"/>
                <a:gd name="T31" fmla="*/ 1062 h 2735"/>
                <a:gd name="T32" fmla="*/ 471 w 1466"/>
                <a:gd name="T33" fmla="*/ 1196 h 2735"/>
                <a:gd name="T34" fmla="*/ 323 w 1466"/>
                <a:gd name="T35" fmla="*/ 880 h 2735"/>
                <a:gd name="T36" fmla="*/ 466 w 1466"/>
                <a:gd name="T37" fmla="*/ 1207 h 2735"/>
                <a:gd name="T38" fmla="*/ 400 w 1466"/>
                <a:gd name="T39" fmla="*/ 1356 h 2735"/>
                <a:gd name="T40" fmla="*/ 389 w 1466"/>
                <a:gd name="T41" fmla="*/ 1362 h 2735"/>
                <a:gd name="T42" fmla="*/ 397 w 1466"/>
                <a:gd name="T43" fmla="*/ 1360 h 2735"/>
                <a:gd name="T44" fmla="*/ 355 w 1466"/>
                <a:gd name="T45" fmla="*/ 1464 h 2735"/>
                <a:gd name="T46" fmla="*/ 147 w 1466"/>
                <a:gd name="T47" fmla="*/ 1233 h 2735"/>
                <a:gd name="T48" fmla="*/ 354 w 1466"/>
                <a:gd name="T49" fmla="*/ 1466 h 2735"/>
                <a:gd name="T50" fmla="*/ 309 w 1466"/>
                <a:gd name="T51" fmla="*/ 1582 h 2735"/>
                <a:gd name="T52" fmla="*/ 296 w 1466"/>
                <a:gd name="T53" fmla="*/ 1590 h 2735"/>
                <a:gd name="T54" fmla="*/ 307 w 1466"/>
                <a:gd name="T55" fmla="*/ 1589 h 2735"/>
                <a:gd name="T56" fmla="*/ 263 w 1466"/>
                <a:gd name="T57" fmla="*/ 1711 h 2735"/>
                <a:gd name="T58" fmla="*/ 68 w 1466"/>
                <a:gd name="T59" fmla="*/ 1501 h 2735"/>
                <a:gd name="T60" fmla="*/ 258 w 1466"/>
                <a:gd name="T61" fmla="*/ 1724 h 2735"/>
                <a:gd name="T62" fmla="*/ 227 w 1466"/>
                <a:gd name="T63" fmla="*/ 1816 h 2735"/>
                <a:gd name="T64" fmla="*/ 1 w 1466"/>
                <a:gd name="T65" fmla="*/ 2725 h 2735"/>
                <a:gd name="T66" fmla="*/ 7 w 1466"/>
                <a:gd name="T67" fmla="*/ 2734 h 2735"/>
                <a:gd name="T68" fmla="*/ 7 w 1466"/>
                <a:gd name="T69" fmla="*/ 2734 h 2735"/>
                <a:gd name="T70" fmla="*/ 15 w 1466"/>
                <a:gd name="T71" fmla="*/ 2728 h 2735"/>
                <a:gd name="T72" fmla="*/ 229 w 1466"/>
                <a:gd name="T73" fmla="*/ 1858 h 2735"/>
                <a:gd name="T74" fmla="*/ 569 w 1466"/>
                <a:gd name="T75" fmla="*/ 1738 h 2735"/>
                <a:gd name="T76" fmla="*/ 232 w 1466"/>
                <a:gd name="T77" fmla="*/ 1850 h 2735"/>
                <a:gd name="T78" fmla="*/ 241 w 1466"/>
                <a:gd name="T79" fmla="*/ 1820 h 2735"/>
                <a:gd name="T80" fmla="*/ 271 w 1466"/>
                <a:gd name="T81" fmla="*/ 1732 h 2735"/>
                <a:gd name="T82" fmla="*/ 279 w 1466"/>
                <a:gd name="T83" fmla="*/ 1737 h 2735"/>
                <a:gd name="T84" fmla="*/ 273 w 1466"/>
                <a:gd name="T85" fmla="*/ 1727 h 2735"/>
                <a:gd name="T86" fmla="*/ 322 w 1466"/>
                <a:gd name="T87" fmla="*/ 1587 h 2735"/>
                <a:gd name="T88" fmla="*/ 648 w 1466"/>
                <a:gd name="T89" fmla="*/ 1468 h 2735"/>
                <a:gd name="T90" fmla="*/ 329 w 1466"/>
                <a:gd name="T91" fmla="*/ 1570 h 2735"/>
                <a:gd name="T92" fmla="*/ 413 w 1466"/>
                <a:gd name="T93" fmla="*/ 1360 h 2735"/>
                <a:gd name="T94" fmla="*/ 838 w 1466"/>
                <a:gd name="T95" fmla="*/ 1219 h 2735"/>
                <a:gd name="T96" fmla="*/ 420 w 1466"/>
                <a:gd name="T97" fmla="*/ 1344 h 2735"/>
                <a:gd name="T98" fmla="*/ 476 w 1466"/>
                <a:gd name="T99" fmla="*/ 1219 h 2735"/>
                <a:gd name="T100" fmla="*/ 476 w 1466"/>
                <a:gd name="T101" fmla="*/ 1219 h 2735"/>
                <a:gd name="T102" fmla="*/ 552 w 1466"/>
                <a:gd name="T103" fmla="*/ 1065 h 2735"/>
                <a:gd name="T104" fmla="*/ 926 w 1466"/>
                <a:gd name="T105" fmla="*/ 1024 h 2735"/>
                <a:gd name="T106" fmla="*/ 557 w 1466"/>
                <a:gd name="T107" fmla="*/ 1055 h 2735"/>
                <a:gd name="T108" fmla="*/ 585 w 1466"/>
                <a:gd name="T109" fmla="*/ 1003 h 2735"/>
                <a:gd name="T110" fmla="*/ 588 w 1466"/>
                <a:gd name="T111" fmla="*/ 1008 h 2735"/>
                <a:gd name="T112" fmla="*/ 587 w 1466"/>
                <a:gd name="T113" fmla="*/ 999 h 2735"/>
                <a:gd name="T114" fmla="*/ 696 w 1466"/>
                <a:gd name="T115" fmla="*/ 813 h 2735"/>
                <a:gd name="T116" fmla="*/ 1123 w 1466"/>
                <a:gd name="T117" fmla="*/ 638 h 2735"/>
                <a:gd name="T118" fmla="*/ 705 w 1466"/>
                <a:gd name="T119" fmla="*/ 798 h 2735"/>
                <a:gd name="T120" fmla="*/ 919 w 1466"/>
                <a:gd name="T121" fmla="*/ 504 h 2735"/>
                <a:gd name="T122" fmla="*/ 1382 w 1466"/>
                <a:gd name="T123" fmla="*/ 427 h 2735"/>
                <a:gd name="T124" fmla="*/ 925 w 1466"/>
                <a:gd name="T125" fmla="*/ 497 h 2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66" h="2735">
                  <a:moveTo>
                    <a:pt x="925" y="497"/>
                  </a:moveTo>
                  <a:lnTo>
                    <a:pt x="925" y="497"/>
                  </a:lnTo>
                  <a:cubicBezTo>
                    <a:pt x="969" y="446"/>
                    <a:pt x="1014" y="398"/>
                    <a:pt x="1061" y="354"/>
                  </a:cubicBezTo>
                  <a:lnTo>
                    <a:pt x="1061" y="354"/>
                  </a:lnTo>
                  <a:cubicBezTo>
                    <a:pt x="1164" y="285"/>
                    <a:pt x="1465" y="74"/>
                    <a:pt x="1364" y="37"/>
                  </a:cubicBezTo>
                  <a:lnTo>
                    <a:pt x="1364" y="37"/>
                  </a:lnTo>
                  <a:cubicBezTo>
                    <a:pt x="1262" y="0"/>
                    <a:pt x="1090" y="273"/>
                    <a:pt x="1041" y="354"/>
                  </a:cubicBezTo>
                  <a:lnTo>
                    <a:pt x="1041" y="354"/>
                  </a:lnTo>
                  <a:cubicBezTo>
                    <a:pt x="970" y="422"/>
                    <a:pt x="903" y="497"/>
                    <a:pt x="841" y="578"/>
                  </a:cubicBezTo>
                  <a:lnTo>
                    <a:pt x="841" y="578"/>
                  </a:lnTo>
                  <a:cubicBezTo>
                    <a:pt x="865" y="509"/>
                    <a:pt x="1012" y="79"/>
                    <a:pt x="900" y="113"/>
                  </a:cubicBezTo>
                  <a:lnTo>
                    <a:pt x="900" y="113"/>
                  </a:lnTo>
                  <a:cubicBezTo>
                    <a:pt x="785" y="148"/>
                    <a:pt x="831" y="536"/>
                    <a:pt x="837" y="582"/>
                  </a:cubicBezTo>
                  <a:lnTo>
                    <a:pt x="837" y="582"/>
                  </a:lnTo>
                  <a:cubicBezTo>
                    <a:pt x="797" y="635"/>
                    <a:pt x="759" y="689"/>
                    <a:pt x="722" y="744"/>
                  </a:cubicBezTo>
                  <a:lnTo>
                    <a:pt x="722" y="744"/>
                  </a:lnTo>
                  <a:cubicBezTo>
                    <a:pt x="720" y="708"/>
                    <a:pt x="700" y="207"/>
                    <a:pt x="604" y="284"/>
                  </a:cubicBezTo>
                  <a:lnTo>
                    <a:pt x="604" y="284"/>
                  </a:lnTo>
                  <a:cubicBezTo>
                    <a:pt x="507" y="361"/>
                    <a:pt x="709" y="721"/>
                    <a:pt x="721" y="745"/>
                  </a:cubicBezTo>
                  <a:lnTo>
                    <a:pt x="721" y="745"/>
                  </a:lnTo>
                  <a:cubicBezTo>
                    <a:pt x="673" y="818"/>
                    <a:pt x="628" y="894"/>
                    <a:pt x="586" y="970"/>
                  </a:cubicBezTo>
                  <a:lnTo>
                    <a:pt x="586" y="970"/>
                  </a:lnTo>
                  <a:cubicBezTo>
                    <a:pt x="581" y="881"/>
                    <a:pt x="564" y="667"/>
                    <a:pt x="512" y="708"/>
                  </a:cubicBezTo>
                  <a:lnTo>
                    <a:pt x="512" y="708"/>
                  </a:lnTo>
                  <a:cubicBezTo>
                    <a:pt x="459" y="751"/>
                    <a:pt x="545" y="927"/>
                    <a:pt x="577" y="988"/>
                  </a:cubicBezTo>
                  <a:lnTo>
                    <a:pt x="577" y="988"/>
                  </a:lnTo>
                  <a:cubicBezTo>
                    <a:pt x="564" y="1012"/>
                    <a:pt x="550" y="1037"/>
                    <a:pt x="537" y="1061"/>
                  </a:cubicBezTo>
                  <a:lnTo>
                    <a:pt x="537" y="1061"/>
                  </a:lnTo>
                  <a:cubicBezTo>
                    <a:pt x="536" y="1062"/>
                    <a:pt x="536" y="1062"/>
                    <a:pt x="536" y="1062"/>
                  </a:cubicBezTo>
                  <a:lnTo>
                    <a:pt x="536" y="1062"/>
                  </a:lnTo>
                  <a:cubicBezTo>
                    <a:pt x="536" y="1062"/>
                    <a:pt x="536" y="1062"/>
                    <a:pt x="537" y="1062"/>
                  </a:cubicBezTo>
                  <a:lnTo>
                    <a:pt x="537" y="1062"/>
                  </a:lnTo>
                  <a:cubicBezTo>
                    <a:pt x="514" y="1107"/>
                    <a:pt x="493" y="1151"/>
                    <a:pt x="471" y="1196"/>
                  </a:cubicBezTo>
                  <a:lnTo>
                    <a:pt x="471" y="1196"/>
                  </a:lnTo>
                  <a:cubicBezTo>
                    <a:pt x="452" y="1110"/>
                    <a:pt x="380" y="815"/>
                    <a:pt x="323" y="880"/>
                  </a:cubicBezTo>
                  <a:lnTo>
                    <a:pt x="323" y="880"/>
                  </a:lnTo>
                  <a:cubicBezTo>
                    <a:pt x="267" y="946"/>
                    <a:pt x="424" y="1154"/>
                    <a:pt x="466" y="1207"/>
                  </a:cubicBezTo>
                  <a:lnTo>
                    <a:pt x="466" y="1207"/>
                  </a:lnTo>
                  <a:cubicBezTo>
                    <a:pt x="443" y="1257"/>
                    <a:pt x="421" y="1306"/>
                    <a:pt x="400" y="1356"/>
                  </a:cubicBezTo>
                  <a:lnTo>
                    <a:pt x="400" y="1356"/>
                  </a:lnTo>
                  <a:cubicBezTo>
                    <a:pt x="393" y="1359"/>
                    <a:pt x="389" y="1362"/>
                    <a:pt x="389" y="1362"/>
                  </a:cubicBezTo>
                  <a:lnTo>
                    <a:pt x="389" y="1362"/>
                  </a:lnTo>
                  <a:cubicBezTo>
                    <a:pt x="389" y="1362"/>
                    <a:pt x="393" y="1362"/>
                    <a:pt x="397" y="1360"/>
                  </a:cubicBezTo>
                  <a:lnTo>
                    <a:pt x="397" y="1360"/>
                  </a:lnTo>
                  <a:cubicBezTo>
                    <a:pt x="382" y="1396"/>
                    <a:pt x="368" y="1430"/>
                    <a:pt x="355" y="1464"/>
                  </a:cubicBezTo>
                  <a:lnTo>
                    <a:pt x="355" y="1464"/>
                  </a:lnTo>
                  <a:cubicBezTo>
                    <a:pt x="334" y="1428"/>
                    <a:pt x="179" y="1160"/>
                    <a:pt x="147" y="1233"/>
                  </a:cubicBezTo>
                  <a:lnTo>
                    <a:pt x="147" y="1233"/>
                  </a:lnTo>
                  <a:cubicBezTo>
                    <a:pt x="115" y="1304"/>
                    <a:pt x="327" y="1447"/>
                    <a:pt x="354" y="1466"/>
                  </a:cubicBezTo>
                  <a:lnTo>
                    <a:pt x="354" y="1466"/>
                  </a:lnTo>
                  <a:cubicBezTo>
                    <a:pt x="339" y="1505"/>
                    <a:pt x="323" y="1544"/>
                    <a:pt x="309" y="1582"/>
                  </a:cubicBezTo>
                  <a:lnTo>
                    <a:pt x="309" y="1582"/>
                  </a:lnTo>
                  <a:cubicBezTo>
                    <a:pt x="301" y="1587"/>
                    <a:pt x="296" y="1590"/>
                    <a:pt x="296" y="1590"/>
                  </a:cubicBezTo>
                  <a:lnTo>
                    <a:pt x="296" y="1590"/>
                  </a:lnTo>
                  <a:cubicBezTo>
                    <a:pt x="296" y="1590"/>
                    <a:pt x="300" y="1589"/>
                    <a:pt x="307" y="1589"/>
                  </a:cubicBezTo>
                  <a:lnTo>
                    <a:pt x="307" y="1589"/>
                  </a:lnTo>
                  <a:cubicBezTo>
                    <a:pt x="292" y="1630"/>
                    <a:pt x="277" y="1671"/>
                    <a:pt x="263" y="1711"/>
                  </a:cubicBezTo>
                  <a:lnTo>
                    <a:pt x="263" y="1711"/>
                  </a:lnTo>
                  <a:cubicBezTo>
                    <a:pt x="220" y="1636"/>
                    <a:pt x="96" y="1438"/>
                    <a:pt x="68" y="1501"/>
                  </a:cubicBezTo>
                  <a:lnTo>
                    <a:pt x="68" y="1501"/>
                  </a:lnTo>
                  <a:cubicBezTo>
                    <a:pt x="40" y="1565"/>
                    <a:pt x="201" y="1683"/>
                    <a:pt x="258" y="1724"/>
                  </a:cubicBezTo>
                  <a:lnTo>
                    <a:pt x="258" y="1724"/>
                  </a:lnTo>
                  <a:cubicBezTo>
                    <a:pt x="248" y="1755"/>
                    <a:pt x="238" y="1786"/>
                    <a:pt x="227" y="1816"/>
                  </a:cubicBezTo>
                  <a:lnTo>
                    <a:pt x="227" y="1816"/>
                  </a:lnTo>
                  <a:cubicBezTo>
                    <a:pt x="66" y="2312"/>
                    <a:pt x="1" y="2721"/>
                    <a:pt x="1" y="2725"/>
                  </a:cubicBezTo>
                  <a:lnTo>
                    <a:pt x="1" y="2725"/>
                  </a:lnTo>
                  <a:cubicBezTo>
                    <a:pt x="0" y="2730"/>
                    <a:pt x="3" y="2733"/>
                    <a:pt x="7" y="2734"/>
                  </a:cubicBezTo>
                  <a:lnTo>
                    <a:pt x="7" y="2734"/>
                  </a:lnTo>
                  <a:lnTo>
                    <a:pt x="7" y="2734"/>
                  </a:lnTo>
                  <a:lnTo>
                    <a:pt x="7" y="2734"/>
                  </a:lnTo>
                  <a:cubicBezTo>
                    <a:pt x="11" y="2734"/>
                    <a:pt x="15" y="2731"/>
                    <a:pt x="15" y="2728"/>
                  </a:cubicBezTo>
                  <a:lnTo>
                    <a:pt x="15" y="2728"/>
                  </a:lnTo>
                  <a:cubicBezTo>
                    <a:pt x="16" y="2724"/>
                    <a:pt x="78" y="2336"/>
                    <a:pt x="229" y="1858"/>
                  </a:cubicBezTo>
                  <a:lnTo>
                    <a:pt x="229" y="1858"/>
                  </a:lnTo>
                  <a:cubicBezTo>
                    <a:pt x="289" y="1853"/>
                    <a:pt x="561" y="1826"/>
                    <a:pt x="569" y="1738"/>
                  </a:cubicBezTo>
                  <a:lnTo>
                    <a:pt x="569" y="1738"/>
                  </a:lnTo>
                  <a:cubicBezTo>
                    <a:pt x="578" y="1651"/>
                    <a:pt x="298" y="1811"/>
                    <a:pt x="232" y="1850"/>
                  </a:cubicBezTo>
                  <a:lnTo>
                    <a:pt x="232" y="1850"/>
                  </a:lnTo>
                  <a:cubicBezTo>
                    <a:pt x="235" y="1840"/>
                    <a:pt x="239" y="1831"/>
                    <a:pt x="241" y="1820"/>
                  </a:cubicBezTo>
                  <a:lnTo>
                    <a:pt x="241" y="1820"/>
                  </a:lnTo>
                  <a:cubicBezTo>
                    <a:pt x="250" y="1791"/>
                    <a:pt x="261" y="1762"/>
                    <a:pt x="271" y="1732"/>
                  </a:cubicBezTo>
                  <a:lnTo>
                    <a:pt x="271" y="1732"/>
                  </a:lnTo>
                  <a:cubicBezTo>
                    <a:pt x="275" y="1736"/>
                    <a:pt x="279" y="1737"/>
                    <a:pt x="279" y="1737"/>
                  </a:cubicBezTo>
                  <a:lnTo>
                    <a:pt x="279" y="1737"/>
                  </a:lnTo>
                  <a:cubicBezTo>
                    <a:pt x="279" y="1737"/>
                    <a:pt x="276" y="1733"/>
                    <a:pt x="273" y="1727"/>
                  </a:cubicBezTo>
                  <a:lnTo>
                    <a:pt x="273" y="1727"/>
                  </a:lnTo>
                  <a:cubicBezTo>
                    <a:pt x="288" y="1682"/>
                    <a:pt x="305" y="1635"/>
                    <a:pt x="322" y="1587"/>
                  </a:cubicBezTo>
                  <a:lnTo>
                    <a:pt x="322" y="1587"/>
                  </a:lnTo>
                  <a:cubicBezTo>
                    <a:pt x="403" y="1580"/>
                    <a:pt x="640" y="1551"/>
                    <a:pt x="648" y="1468"/>
                  </a:cubicBezTo>
                  <a:lnTo>
                    <a:pt x="648" y="1468"/>
                  </a:lnTo>
                  <a:cubicBezTo>
                    <a:pt x="655" y="1388"/>
                    <a:pt x="418" y="1518"/>
                    <a:pt x="329" y="1570"/>
                  </a:cubicBezTo>
                  <a:lnTo>
                    <a:pt x="329" y="1570"/>
                  </a:lnTo>
                  <a:cubicBezTo>
                    <a:pt x="355" y="1502"/>
                    <a:pt x="383" y="1431"/>
                    <a:pt x="413" y="1360"/>
                  </a:cubicBezTo>
                  <a:lnTo>
                    <a:pt x="413" y="1360"/>
                  </a:lnTo>
                  <a:cubicBezTo>
                    <a:pt x="504" y="1354"/>
                    <a:pt x="825" y="1326"/>
                    <a:pt x="838" y="1219"/>
                  </a:cubicBezTo>
                  <a:lnTo>
                    <a:pt x="838" y="1219"/>
                  </a:lnTo>
                  <a:cubicBezTo>
                    <a:pt x="851" y="1114"/>
                    <a:pt x="524" y="1287"/>
                    <a:pt x="420" y="1344"/>
                  </a:cubicBezTo>
                  <a:lnTo>
                    <a:pt x="420" y="1344"/>
                  </a:lnTo>
                  <a:cubicBezTo>
                    <a:pt x="438" y="1303"/>
                    <a:pt x="457" y="1262"/>
                    <a:pt x="476" y="1219"/>
                  </a:cubicBezTo>
                  <a:lnTo>
                    <a:pt x="476" y="1219"/>
                  </a:lnTo>
                  <a:lnTo>
                    <a:pt x="476" y="1219"/>
                  </a:lnTo>
                  <a:lnTo>
                    <a:pt x="476" y="1219"/>
                  </a:lnTo>
                  <a:lnTo>
                    <a:pt x="476" y="1219"/>
                  </a:lnTo>
                  <a:cubicBezTo>
                    <a:pt x="500" y="1167"/>
                    <a:pt x="525" y="1116"/>
                    <a:pt x="552" y="1065"/>
                  </a:cubicBezTo>
                  <a:lnTo>
                    <a:pt x="552" y="1065"/>
                  </a:lnTo>
                  <a:cubicBezTo>
                    <a:pt x="622" y="1075"/>
                    <a:pt x="896" y="1111"/>
                    <a:pt x="926" y="1024"/>
                  </a:cubicBezTo>
                  <a:lnTo>
                    <a:pt x="926" y="1024"/>
                  </a:lnTo>
                  <a:cubicBezTo>
                    <a:pt x="955" y="939"/>
                    <a:pt x="642" y="1029"/>
                    <a:pt x="557" y="1055"/>
                  </a:cubicBezTo>
                  <a:lnTo>
                    <a:pt x="557" y="1055"/>
                  </a:lnTo>
                  <a:cubicBezTo>
                    <a:pt x="566" y="1038"/>
                    <a:pt x="576" y="1021"/>
                    <a:pt x="585" y="1003"/>
                  </a:cubicBezTo>
                  <a:lnTo>
                    <a:pt x="585" y="1003"/>
                  </a:lnTo>
                  <a:cubicBezTo>
                    <a:pt x="586" y="1006"/>
                    <a:pt x="588" y="1008"/>
                    <a:pt x="588" y="1008"/>
                  </a:cubicBezTo>
                  <a:lnTo>
                    <a:pt x="588" y="1008"/>
                  </a:lnTo>
                  <a:cubicBezTo>
                    <a:pt x="588" y="1008"/>
                    <a:pt x="588" y="1005"/>
                    <a:pt x="587" y="999"/>
                  </a:cubicBezTo>
                  <a:lnTo>
                    <a:pt x="587" y="999"/>
                  </a:lnTo>
                  <a:cubicBezTo>
                    <a:pt x="621" y="935"/>
                    <a:pt x="657" y="874"/>
                    <a:pt x="696" y="813"/>
                  </a:cubicBezTo>
                  <a:lnTo>
                    <a:pt x="696" y="813"/>
                  </a:lnTo>
                  <a:cubicBezTo>
                    <a:pt x="775" y="802"/>
                    <a:pt x="1117" y="751"/>
                    <a:pt x="1123" y="638"/>
                  </a:cubicBezTo>
                  <a:lnTo>
                    <a:pt x="1123" y="638"/>
                  </a:lnTo>
                  <a:cubicBezTo>
                    <a:pt x="1128" y="529"/>
                    <a:pt x="801" y="735"/>
                    <a:pt x="705" y="798"/>
                  </a:cubicBezTo>
                  <a:lnTo>
                    <a:pt x="705" y="798"/>
                  </a:lnTo>
                  <a:cubicBezTo>
                    <a:pt x="771" y="694"/>
                    <a:pt x="842" y="595"/>
                    <a:pt x="919" y="504"/>
                  </a:cubicBezTo>
                  <a:lnTo>
                    <a:pt x="919" y="504"/>
                  </a:lnTo>
                  <a:cubicBezTo>
                    <a:pt x="981" y="510"/>
                    <a:pt x="1351" y="540"/>
                    <a:pt x="1382" y="427"/>
                  </a:cubicBezTo>
                  <a:lnTo>
                    <a:pt x="1382" y="427"/>
                  </a:lnTo>
                  <a:cubicBezTo>
                    <a:pt x="1412" y="315"/>
                    <a:pt x="1007" y="466"/>
                    <a:pt x="925" y="497"/>
                  </a:cubicBezTo>
                </a:path>
              </a:pathLst>
            </a:custGeom>
            <a:solidFill>
              <a:srgbClr val="BEEA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3" name="Freeform 72">
              <a:extLst>
                <a:ext uri="{FF2B5EF4-FFF2-40B4-BE49-F238E27FC236}">
                  <a16:creationId xmlns:a16="http://schemas.microsoft.com/office/drawing/2014/main" id="{6B0EBFA0-3BA5-469A-BE03-F4C544971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7768" y="3868129"/>
              <a:ext cx="996608" cy="1298730"/>
            </a:xfrm>
            <a:custGeom>
              <a:avLst/>
              <a:gdLst>
                <a:gd name="T0" fmla="*/ 83 w 1122"/>
                <a:gd name="T1" fmla="*/ 656 h 1461"/>
                <a:gd name="T2" fmla="*/ 83 w 1122"/>
                <a:gd name="T3" fmla="*/ 656 h 1461"/>
                <a:gd name="T4" fmla="*/ 176 w 1122"/>
                <a:gd name="T5" fmla="*/ 0 h 1461"/>
                <a:gd name="T6" fmla="*/ 176 w 1122"/>
                <a:gd name="T7" fmla="*/ 0 h 1461"/>
                <a:gd name="T8" fmla="*/ 324 w 1122"/>
                <a:gd name="T9" fmla="*/ 666 h 1461"/>
                <a:gd name="T10" fmla="*/ 324 w 1122"/>
                <a:gd name="T11" fmla="*/ 666 h 1461"/>
                <a:gd name="T12" fmla="*/ 180 w 1122"/>
                <a:gd name="T13" fmla="*/ 1324 h 1461"/>
                <a:gd name="T14" fmla="*/ 180 w 1122"/>
                <a:gd name="T15" fmla="*/ 1324 h 1461"/>
                <a:gd name="T16" fmla="*/ 1121 w 1122"/>
                <a:gd name="T17" fmla="*/ 321 h 1461"/>
                <a:gd name="T18" fmla="*/ 1121 w 1122"/>
                <a:gd name="T19" fmla="*/ 321 h 1461"/>
                <a:gd name="T20" fmla="*/ 538 w 1122"/>
                <a:gd name="T21" fmla="*/ 1252 h 1461"/>
                <a:gd name="T22" fmla="*/ 538 w 1122"/>
                <a:gd name="T23" fmla="*/ 1252 h 1461"/>
                <a:gd name="T24" fmla="*/ 83 w 1122"/>
                <a:gd name="T25" fmla="*/ 656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22" h="1461">
                  <a:moveTo>
                    <a:pt x="83" y="656"/>
                  </a:moveTo>
                  <a:lnTo>
                    <a:pt x="83" y="656"/>
                  </a:lnTo>
                  <a:cubicBezTo>
                    <a:pt x="130" y="439"/>
                    <a:pt x="205" y="220"/>
                    <a:pt x="176" y="0"/>
                  </a:cubicBezTo>
                  <a:lnTo>
                    <a:pt x="176" y="0"/>
                  </a:lnTo>
                  <a:cubicBezTo>
                    <a:pt x="247" y="217"/>
                    <a:pt x="310" y="438"/>
                    <a:pt x="324" y="666"/>
                  </a:cubicBezTo>
                  <a:lnTo>
                    <a:pt x="324" y="666"/>
                  </a:lnTo>
                  <a:cubicBezTo>
                    <a:pt x="338" y="894"/>
                    <a:pt x="300" y="1130"/>
                    <a:pt x="180" y="1324"/>
                  </a:cubicBezTo>
                  <a:lnTo>
                    <a:pt x="180" y="1324"/>
                  </a:lnTo>
                  <a:cubicBezTo>
                    <a:pt x="432" y="939"/>
                    <a:pt x="778" y="627"/>
                    <a:pt x="1121" y="321"/>
                  </a:cubicBezTo>
                  <a:lnTo>
                    <a:pt x="1121" y="321"/>
                  </a:lnTo>
                  <a:cubicBezTo>
                    <a:pt x="970" y="688"/>
                    <a:pt x="942" y="1070"/>
                    <a:pt x="538" y="1252"/>
                  </a:cubicBezTo>
                  <a:lnTo>
                    <a:pt x="538" y="1252"/>
                  </a:lnTo>
                  <a:cubicBezTo>
                    <a:pt x="74" y="1460"/>
                    <a:pt x="0" y="1038"/>
                    <a:pt x="83" y="656"/>
                  </a:cubicBezTo>
                </a:path>
              </a:pathLst>
            </a:custGeom>
            <a:solidFill>
              <a:srgbClr val="657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4" name="Freeform 73">
              <a:extLst>
                <a:ext uri="{FF2B5EF4-FFF2-40B4-BE49-F238E27FC236}">
                  <a16:creationId xmlns:a16="http://schemas.microsoft.com/office/drawing/2014/main" id="{0D1E73DD-9019-4F8A-9513-0A14A27D9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3325" y="4346814"/>
              <a:ext cx="459068" cy="698410"/>
            </a:xfrm>
            <a:custGeom>
              <a:avLst/>
              <a:gdLst>
                <a:gd name="T0" fmla="*/ 517 w 518"/>
                <a:gd name="T1" fmla="*/ 0 h 787"/>
                <a:gd name="T2" fmla="*/ 517 w 518"/>
                <a:gd name="T3" fmla="*/ 0 h 787"/>
                <a:gd name="T4" fmla="*/ 178 w 518"/>
                <a:gd name="T5" fmla="*/ 786 h 787"/>
                <a:gd name="T6" fmla="*/ 178 w 518"/>
                <a:gd name="T7" fmla="*/ 786 h 787"/>
                <a:gd name="T8" fmla="*/ 517 w 518"/>
                <a:gd name="T9" fmla="*/ 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8" h="787">
                  <a:moveTo>
                    <a:pt x="517" y="0"/>
                  </a:moveTo>
                  <a:lnTo>
                    <a:pt x="517" y="0"/>
                  </a:lnTo>
                  <a:cubicBezTo>
                    <a:pt x="351" y="217"/>
                    <a:pt x="455" y="616"/>
                    <a:pt x="178" y="786"/>
                  </a:cubicBezTo>
                  <a:lnTo>
                    <a:pt x="178" y="786"/>
                  </a:lnTo>
                  <a:cubicBezTo>
                    <a:pt x="0" y="612"/>
                    <a:pt x="408" y="142"/>
                    <a:pt x="517" y="0"/>
                  </a:cubicBezTo>
                </a:path>
              </a:pathLst>
            </a:custGeom>
            <a:solidFill>
              <a:srgbClr val="B7D1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5" name="Freeform 74">
              <a:extLst>
                <a:ext uri="{FF2B5EF4-FFF2-40B4-BE49-F238E27FC236}">
                  <a16:creationId xmlns:a16="http://schemas.microsoft.com/office/drawing/2014/main" id="{D8CF16E9-EB58-4A0D-B6A9-9F173E955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16132" y="5735787"/>
              <a:ext cx="1647934" cy="3382188"/>
            </a:xfrm>
            <a:custGeom>
              <a:avLst/>
              <a:gdLst>
                <a:gd name="T0" fmla="*/ 888 w 1852"/>
                <a:gd name="T1" fmla="*/ 303 h 3801"/>
                <a:gd name="T2" fmla="*/ 888 w 1852"/>
                <a:gd name="T3" fmla="*/ 303 h 3801"/>
                <a:gd name="T4" fmla="*/ 994 w 1852"/>
                <a:gd name="T5" fmla="*/ 727 h 3801"/>
                <a:gd name="T6" fmla="*/ 994 w 1852"/>
                <a:gd name="T7" fmla="*/ 727 h 3801"/>
                <a:gd name="T8" fmla="*/ 944 w 1852"/>
                <a:gd name="T9" fmla="*/ 1378 h 3801"/>
                <a:gd name="T10" fmla="*/ 944 w 1852"/>
                <a:gd name="T11" fmla="*/ 1378 h 3801"/>
                <a:gd name="T12" fmla="*/ 1608 w 1852"/>
                <a:gd name="T13" fmla="*/ 2090 h 3801"/>
                <a:gd name="T14" fmla="*/ 1608 w 1852"/>
                <a:gd name="T15" fmla="*/ 2090 h 3801"/>
                <a:gd name="T16" fmla="*/ 1594 w 1852"/>
                <a:gd name="T17" fmla="*/ 3183 h 3801"/>
                <a:gd name="T18" fmla="*/ 1594 w 1852"/>
                <a:gd name="T19" fmla="*/ 3183 h 3801"/>
                <a:gd name="T20" fmla="*/ 616 w 1852"/>
                <a:gd name="T21" fmla="*/ 3773 h 3801"/>
                <a:gd name="T22" fmla="*/ 616 w 1852"/>
                <a:gd name="T23" fmla="*/ 3773 h 3801"/>
                <a:gd name="T24" fmla="*/ 406 w 1852"/>
                <a:gd name="T25" fmla="*/ 3776 h 3801"/>
                <a:gd name="T26" fmla="*/ 406 w 1852"/>
                <a:gd name="T27" fmla="*/ 3776 h 3801"/>
                <a:gd name="T28" fmla="*/ 202 w 1852"/>
                <a:gd name="T29" fmla="*/ 3469 h 3801"/>
                <a:gd name="T30" fmla="*/ 202 w 1852"/>
                <a:gd name="T31" fmla="*/ 3469 h 3801"/>
                <a:gd name="T32" fmla="*/ 123 w 1852"/>
                <a:gd name="T33" fmla="*/ 1383 h 3801"/>
                <a:gd name="T34" fmla="*/ 123 w 1852"/>
                <a:gd name="T35" fmla="*/ 1383 h 3801"/>
                <a:gd name="T36" fmla="*/ 414 w 1852"/>
                <a:gd name="T37" fmla="*/ 375 h 3801"/>
                <a:gd name="T38" fmla="*/ 414 w 1852"/>
                <a:gd name="T39" fmla="*/ 375 h 3801"/>
                <a:gd name="T40" fmla="*/ 888 w 1852"/>
                <a:gd name="T41" fmla="*/ 303 h 3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52" h="3801">
                  <a:moveTo>
                    <a:pt x="888" y="303"/>
                  </a:moveTo>
                  <a:lnTo>
                    <a:pt x="888" y="303"/>
                  </a:lnTo>
                  <a:cubicBezTo>
                    <a:pt x="963" y="431"/>
                    <a:pt x="999" y="579"/>
                    <a:pt x="994" y="727"/>
                  </a:cubicBezTo>
                  <a:lnTo>
                    <a:pt x="994" y="727"/>
                  </a:lnTo>
                  <a:cubicBezTo>
                    <a:pt x="986" y="946"/>
                    <a:pt x="888" y="1167"/>
                    <a:pt x="944" y="1378"/>
                  </a:cubicBezTo>
                  <a:lnTo>
                    <a:pt x="944" y="1378"/>
                  </a:lnTo>
                  <a:cubicBezTo>
                    <a:pt x="1027" y="1697"/>
                    <a:pt x="1402" y="1832"/>
                    <a:pt x="1608" y="2090"/>
                  </a:cubicBezTo>
                  <a:lnTo>
                    <a:pt x="1608" y="2090"/>
                  </a:lnTo>
                  <a:cubicBezTo>
                    <a:pt x="1851" y="2396"/>
                    <a:pt x="1817" y="2862"/>
                    <a:pt x="1594" y="3183"/>
                  </a:cubicBezTo>
                  <a:lnTo>
                    <a:pt x="1594" y="3183"/>
                  </a:lnTo>
                  <a:cubicBezTo>
                    <a:pt x="1372" y="3504"/>
                    <a:pt x="997" y="3692"/>
                    <a:pt x="616" y="3773"/>
                  </a:cubicBezTo>
                  <a:lnTo>
                    <a:pt x="616" y="3773"/>
                  </a:lnTo>
                  <a:cubicBezTo>
                    <a:pt x="546" y="3788"/>
                    <a:pt x="473" y="3800"/>
                    <a:pt x="406" y="3776"/>
                  </a:cubicBezTo>
                  <a:lnTo>
                    <a:pt x="406" y="3776"/>
                  </a:lnTo>
                  <a:cubicBezTo>
                    <a:pt x="287" y="3732"/>
                    <a:pt x="235" y="3594"/>
                    <a:pt x="202" y="3469"/>
                  </a:cubicBezTo>
                  <a:lnTo>
                    <a:pt x="202" y="3469"/>
                  </a:lnTo>
                  <a:cubicBezTo>
                    <a:pt x="25" y="2790"/>
                    <a:pt x="0" y="2074"/>
                    <a:pt x="123" y="1383"/>
                  </a:cubicBezTo>
                  <a:lnTo>
                    <a:pt x="123" y="1383"/>
                  </a:lnTo>
                  <a:cubicBezTo>
                    <a:pt x="184" y="1034"/>
                    <a:pt x="296" y="707"/>
                    <a:pt x="414" y="375"/>
                  </a:cubicBezTo>
                  <a:lnTo>
                    <a:pt x="414" y="375"/>
                  </a:lnTo>
                  <a:cubicBezTo>
                    <a:pt x="505" y="122"/>
                    <a:pt x="711" y="0"/>
                    <a:pt x="888" y="303"/>
                  </a:cubicBezTo>
                </a:path>
              </a:pathLst>
            </a:custGeom>
            <a:solidFill>
              <a:srgbClr val="4026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6" name="Freeform 75">
              <a:extLst>
                <a:ext uri="{FF2B5EF4-FFF2-40B4-BE49-F238E27FC236}">
                  <a16:creationId xmlns:a16="http://schemas.microsoft.com/office/drawing/2014/main" id="{2D563132-2E83-4D0B-9416-C18212493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0650" y="6646074"/>
              <a:ext cx="1326194" cy="2832877"/>
            </a:xfrm>
            <a:custGeom>
              <a:avLst/>
              <a:gdLst>
                <a:gd name="T0" fmla="*/ 1255 w 1491"/>
                <a:gd name="T1" fmla="*/ 32 h 3184"/>
                <a:gd name="T2" fmla="*/ 1255 w 1491"/>
                <a:gd name="T3" fmla="*/ 32 h 3184"/>
                <a:gd name="T4" fmla="*/ 747 w 1491"/>
                <a:gd name="T5" fmla="*/ 530 h 3184"/>
                <a:gd name="T6" fmla="*/ 747 w 1491"/>
                <a:gd name="T7" fmla="*/ 530 h 3184"/>
                <a:gd name="T8" fmla="*/ 650 w 1491"/>
                <a:gd name="T9" fmla="*/ 904 h 3184"/>
                <a:gd name="T10" fmla="*/ 650 w 1491"/>
                <a:gd name="T11" fmla="*/ 904 h 3184"/>
                <a:gd name="T12" fmla="*/ 510 w 1491"/>
                <a:gd name="T13" fmla="*/ 1252 h 3184"/>
                <a:gd name="T14" fmla="*/ 510 w 1491"/>
                <a:gd name="T15" fmla="*/ 1252 h 3184"/>
                <a:gd name="T16" fmla="*/ 393 w 1491"/>
                <a:gd name="T17" fmla="*/ 1232 h 3184"/>
                <a:gd name="T18" fmla="*/ 393 w 1491"/>
                <a:gd name="T19" fmla="*/ 1232 h 3184"/>
                <a:gd name="T20" fmla="*/ 379 w 1491"/>
                <a:gd name="T21" fmla="*/ 1172 h 3184"/>
                <a:gd name="T22" fmla="*/ 379 w 1491"/>
                <a:gd name="T23" fmla="*/ 1172 h 3184"/>
                <a:gd name="T24" fmla="*/ 367 w 1491"/>
                <a:gd name="T25" fmla="*/ 926 h 3184"/>
                <a:gd name="T26" fmla="*/ 367 w 1491"/>
                <a:gd name="T27" fmla="*/ 926 h 3184"/>
                <a:gd name="T28" fmla="*/ 235 w 1491"/>
                <a:gd name="T29" fmla="*/ 901 h 3184"/>
                <a:gd name="T30" fmla="*/ 235 w 1491"/>
                <a:gd name="T31" fmla="*/ 901 h 3184"/>
                <a:gd name="T32" fmla="*/ 59 w 1491"/>
                <a:gd name="T33" fmla="*/ 1361 h 3184"/>
                <a:gd name="T34" fmla="*/ 59 w 1491"/>
                <a:gd name="T35" fmla="*/ 1361 h 3184"/>
                <a:gd name="T36" fmla="*/ 107 w 1491"/>
                <a:gd name="T37" fmla="*/ 2610 h 3184"/>
                <a:gd name="T38" fmla="*/ 107 w 1491"/>
                <a:gd name="T39" fmla="*/ 2610 h 3184"/>
                <a:gd name="T40" fmla="*/ 108 w 1491"/>
                <a:gd name="T41" fmla="*/ 2940 h 3184"/>
                <a:gd name="T42" fmla="*/ 108 w 1491"/>
                <a:gd name="T43" fmla="*/ 2940 h 3184"/>
                <a:gd name="T44" fmla="*/ 116 w 1491"/>
                <a:gd name="T45" fmla="*/ 3183 h 3184"/>
                <a:gd name="T46" fmla="*/ 116 w 1491"/>
                <a:gd name="T47" fmla="*/ 3183 h 3184"/>
                <a:gd name="T48" fmla="*/ 336 w 1491"/>
                <a:gd name="T49" fmla="*/ 2800 h 3184"/>
                <a:gd name="T50" fmla="*/ 336 w 1491"/>
                <a:gd name="T51" fmla="*/ 2800 h 3184"/>
                <a:gd name="T52" fmla="*/ 777 w 1491"/>
                <a:gd name="T53" fmla="*/ 2431 h 3184"/>
                <a:gd name="T54" fmla="*/ 777 w 1491"/>
                <a:gd name="T55" fmla="*/ 2431 h 3184"/>
                <a:gd name="T56" fmla="*/ 1071 w 1491"/>
                <a:gd name="T57" fmla="*/ 2256 h 3184"/>
                <a:gd name="T58" fmla="*/ 1071 w 1491"/>
                <a:gd name="T59" fmla="*/ 2256 h 3184"/>
                <a:gd name="T60" fmla="*/ 1162 w 1491"/>
                <a:gd name="T61" fmla="*/ 1855 h 3184"/>
                <a:gd name="T62" fmla="*/ 1162 w 1491"/>
                <a:gd name="T63" fmla="*/ 1855 h 3184"/>
                <a:gd name="T64" fmla="*/ 1084 w 1491"/>
                <a:gd name="T65" fmla="*/ 1776 h 3184"/>
                <a:gd name="T66" fmla="*/ 1084 w 1491"/>
                <a:gd name="T67" fmla="*/ 1776 h 3184"/>
                <a:gd name="T68" fmla="*/ 680 w 1491"/>
                <a:gd name="T69" fmla="*/ 1799 h 3184"/>
                <a:gd name="T70" fmla="*/ 680 w 1491"/>
                <a:gd name="T71" fmla="*/ 1799 h 3184"/>
                <a:gd name="T72" fmla="*/ 601 w 1491"/>
                <a:gd name="T73" fmla="*/ 1724 h 3184"/>
                <a:gd name="T74" fmla="*/ 601 w 1491"/>
                <a:gd name="T75" fmla="*/ 1724 h 3184"/>
                <a:gd name="T76" fmla="*/ 637 w 1491"/>
                <a:gd name="T77" fmla="*/ 1615 h 3184"/>
                <a:gd name="T78" fmla="*/ 637 w 1491"/>
                <a:gd name="T79" fmla="*/ 1615 h 3184"/>
                <a:gd name="T80" fmla="*/ 739 w 1491"/>
                <a:gd name="T81" fmla="*/ 1556 h 3184"/>
                <a:gd name="T82" fmla="*/ 739 w 1491"/>
                <a:gd name="T83" fmla="*/ 1556 h 3184"/>
                <a:gd name="T84" fmla="*/ 1262 w 1491"/>
                <a:gd name="T85" fmla="*/ 1534 h 3184"/>
                <a:gd name="T86" fmla="*/ 1262 w 1491"/>
                <a:gd name="T87" fmla="*/ 1534 h 3184"/>
                <a:gd name="T88" fmla="*/ 1372 w 1491"/>
                <a:gd name="T89" fmla="*/ 1549 h 3184"/>
                <a:gd name="T90" fmla="*/ 1372 w 1491"/>
                <a:gd name="T91" fmla="*/ 1549 h 3184"/>
                <a:gd name="T92" fmla="*/ 1466 w 1491"/>
                <a:gd name="T93" fmla="*/ 1355 h 3184"/>
                <a:gd name="T94" fmla="*/ 1466 w 1491"/>
                <a:gd name="T95" fmla="*/ 1355 h 3184"/>
                <a:gd name="T96" fmla="*/ 1085 w 1491"/>
                <a:gd name="T97" fmla="*/ 875 h 3184"/>
                <a:gd name="T98" fmla="*/ 1085 w 1491"/>
                <a:gd name="T99" fmla="*/ 875 h 3184"/>
                <a:gd name="T100" fmla="*/ 1179 w 1491"/>
                <a:gd name="T101" fmla="*/ 594 h 3184"/>
                <a:gd name="T102" fmla="*/ 1179 w 1491"/>
                <a:gd name="T103" fmla="*/ 594 h 3184"/>
                <a:gd name="T104" fmla="*/ 1354 w 1491"/>
                <a:gd name="T105" fmla="*/ 348 h 3184"/>
                <a:gd name="T106" fmla="*/ 1354 w 1491"/>
                <a:gd name="T107" fmla="*/ 348 h 3184"/>
                <a:gd name="T108" fmla="*/ 1410 w 1491"/>
                <a:gd name="T109" fmla="*/ 218 h 3184"/>
                <a:gd name="T110" fmla="*/ 1410 w 1491"/>
                <a:gd name="T111" fmla="*/ 218 h 3184"/>
                <a:gd name="T112" fmla="*/ 1255 w 1491"/>
                <a:gd name="T113" fmla="*/ 32 h 3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91" h="3184">
                  <a:moveTo>
                    <a:pt x="1255" y="32"/>
                  </a:moveTo>
                  <a:lnTo>
                    <a:pt x="1255" y="32"/>
                  </a:lnTo>
                  <a:cubicBezTo>
                    <a:pt x="999" y="0"/>
                    <a:pt x="815" y="329"/>
                    <a:pt x="747" y="530"/>
                  </a:cubicBezTo>
                  <a:lnTo>
                    <a:pt x="747" y="530"/>
                  </a:lnTo>
                  <a:cubicBezTo>
                    <a:pt x="706" y="652"/>
                    <a:pt x="680" y="779"/>
                    <a:pt x="650" y="904"/>
                  </a:cubicBezTo>
                  <a:lnTo>
                    <a:pt x="650" y="904"/>
                  </a:lnTo>
                  <a:cubicBezTo>
                    <a:pt x="625" y="1002"/>
                    <a:pt x="605" y="1196"/>
                    <a:pt x="510" y="1252"/>
                  </a:cubicBezTo>
                  <a:lnTo>
                    <a:pt x="510" y="1252"/>
                  </a:lnTo>
                  <a:cubicBezTo>
                    <a:pt x="472" y="1275"/>
                    <a:pt x="416" y="1269"/>
                    <a:pt x="393" y="1232"/>
                  </a:cubicBezTo>
                  <a:lnTo>
                    <a:pt x="393" y="1232"/>
                  </a:lnTo>
                  <a:cubicBezTo>
                    <a:pt x="382" y="1214"/>
                    <a:pt x="381" y="1193"/>
                    <a:pt x="379" y="1172"/>
                  </a:cubicBezTo>
                  <a:lnTo>
                    <a:pt x="379" y="1172"/>
                  </a:lnTo>
                  <a:cubicBezTo>
                    <a:pt x="374" y="1102"/>
                    <a:pt x="396" y="990"/>
                    <a:pt x="367" y="926"/>
                  </a:cubicBezTo>
                  <a:lnTo>
                    <a:pt x="367" y="926"/>
                  </a:lnTo>
                  <a:cubicBezTo>
                    <a:pt x="344" y="875"/>
                    <a:pt x="276" y="855"/>
                    <a:pt x="235" y="901"/>
                  </a:cubicBezTo>
                  <a:lnTo>
                    <a:pt x="235" y="901"/>
                  </a:lnTo>
                  <a:cubicBezTo>
                    <a:pt x="125" y="1022"/>
                    <a:pt x="80" y="1205"/>
                    <a:pt x="59" y="1361"/>
                  </a:cubicBezTo>
                  <a:lnTo>
                    <a:pt x="59" y="1361"/>
                  </a:lnTo>
                  <a:cubicBezTo>
                    <a:pt x="0" y="1783"/>
                    <a:pt x="88" y="2190"/>
                    <a:pt x="107" y="2610"/>
                  </a:cubicBezTo>
                  <a:lnTo>
                    <a:pt x="107" y="2610"/>
                  </a:lnTo>
                  <a:cubicBezTo>
                    <a:pt x="113" y="2720"/>
                    <a:pt x="112" y="2830"/>
                    <a:pt x="108" y="2940"/>
                  </a:cubicBezTo>
                  <a:lnTo>
                    <a:pt x="108" y="2940"/>
                  </a:lnTo>
                  <a:cubicBezTo>
                    <a:pt x="107" y="3008"/>
                    <a:pt x="79" y="3122"/>
                    <a:pt x="116" y="3183"/>
                  </a:cubicBezTo>
                  <a:lnTo>
                    <a:pt x="116" y="3183"/>
                  </a:lnTo>
                  <a:cubicBezTo>
                    <a:pt x="213" y="3089"/>
                    <a:pt x="249" y="2912"/>
                    <a:pt x="336" y="2800"/>
                  </a:cubicBezTo>
                  <a:lnTo>
                    <a:pt x="336" y="2800"/>
                  </a:lnTo>
                  <a:cubicBezTo>
                    <a:pt x="456" y="2648"/>
                    <a:pt x="607" y="2523"/>
                    <a:pt x="777" y="2431"/>
                  </a:cubicBezTo>
                  <a:lnTo>
                    <a:pt x="777" y="2431"/>
                  </a:lnTo>
                  <a:cubicBezTo>
                    <a:pt x="878" y="2377"/>
                    <a:pt x="986" y="2332"/>
                    <a:pt x="1071" y="2256"/>
                  </a:cubicBezTo>
                  <a:lnTo>
                    <a:pt x="1071" y="2256"/>
                  </a:lnTo>
                  <a:cubicBezTo>
                    <a:pt x="1181" y="2158"/>
                    <a:pt x="1239" y="1989"/>
                    <a:pt x="1162" y="1855"/>
                  </a:cubicBezTo>
                  <a:lnTo>
                    <a:pt x="1162" y="1855"/>
                  </a:lnTo>
                  <a:cubicBezTo>
                    <a:pt x="1143" y="1823"/>
                    <a:pt x="1118" y="1794"/>
                    <a:pt x="1084" y="1776"/>
                  </a:cubicBezTo>
                  <a:lnTo>
                    <a:pt x="1084" y="1776"/>
                  </a:lnTo>
                  <a:cubicBezTo>
                    <a:pt x="952" y="1709"/>
                    <a:pt x="815" y="1843"/>
                    <a:pt x="680" y="1799"/>
                  </a:cubicBezTo>
                  <a:lnTo>
                    <a:pt x="680" y="1799"/>
                  </a:lnTo>
                  <a:cubicBezTo>
                    <a:pt x="644" y="1787"/>
                    <a:pt x="612" y="1760"/>
                    <a:pt x="601" y="1724"/>
                  </a:cubicBezTo>
                  <a:lnTo>
                    <a:pt x="601" y="1724"/>
                  </a:lnTo>
                  <a:cubicBezTo>
                    <a:pt x="591" y="1686"/>
                    <a:pt x="608" y="1644"/>
                    <a:pt x="637" y="1615"/>
                  </a:cubicBezTo>
                  <a:lnTo>
                    <a:pt x="637" y="1615"/>
                  </a:lnTo>
                  <a:cubicBezTo>
                    <a:pt x="664" y="1587"/>
                    <a:pt x="702" y="1570"/>
                    <a:pt x="739" y="1556"/>
                  </a:cubicBezTo>
                  <a:lnTo>
                    <a:pt x="739" y="1556"/>
                  </a:lnTo>
                  <a:cubicBezTo>
                    <a:pt x="906" y="1496"/>
                    <a:pt x="1091" y="1489"/>
                    <a:pt x="1262" y="1534"/>
                  </a:cubicBezTo>
                  <a:lnTo>
                    <a:pt x="1262" y="1534"/>
                  </a:lnTo>
                  <a:cubicBezTo>
                    <a:pt x="1298" y="1545"/>
                    <a:pt x="1335" y="1556"/>
                    <a:pt x="1372" y="1549"/>
                  </a:cubicBezTo>
                  <a:lnTo>
                    <a:pt x="1372" y="1549"/>
                  </a:lnTo>
                  <a:cubicBezTo>
                    <a:pt x="1452" y="1534"/>
                    <a:pt x="1490" y="1433"/>
                    <a:pt x="1466" y="1355"/>
                  </a:cubicBezTo>
                  <a:lnTo>
                    <a:pt x="1466" y="1355"/>
                  </a:lnTo>
                  <a:cubicBezTo>
                    <a:pt x="1402" y="1143"/>
                    <a:pt x="1091" y="1122"/>
                    <a:pt x="1085" y="875"/>
                  </a:cubicBezTo>
                  <a:lnTo>
                    <a:pt x="1085" y="875"/>
                  </a:lnTo>
                  <a:cubicBezTo>
                    <a:pt x="1084" y="775"/>
                    <a:pt x="1126" y="679"/>
                    <a:pt x="1179" y="594"/>
                  </a:cubicBezTo>
                  <a:lnTo>
                    <a:pt x="1179" y="594"/>
                  </a:lnTo>
                  <a:cubicBezTo>
                    <a:pt x="1233" y="509"/>
                    <a:pt x="1299" y="432"/>
                    <a:pt x="1354" y="348"/>
                  </a:cubicBezTo>
                  <a:lnTo>
                    <a:pt x="1354" y="348"/>
                  </a:lnTo>
                  <a:cubicBezTo>
                    <a:pt x="1380" y="307"/>
                    <a:pt x="1403" y="263"/>
                    <a:pt x="1410" y="218"/>
                  </a:cubicBezTo>
                  <a:lnTo>
                    <a:pt x="1410" y="218"/>
                  </a:lnTo>
                  <a:cubicBezTo>
                    <a:pt x="1423" y="121"/>
                    <a:pt x="1347" y="43"/>
                    <a:pt x="1255" y="32"/>
                  </a:cubicBezTo>
                </a:path>
              </a:pathLst>
            </a:custGeom>
            <a:solidFill>
              <a:srgbClr val="657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7" name="Freeform 76">
              <a:extLst>
                <a:ext uri="{FF2B5EF4-FFF2-40B4-BE49-F238E27FC236}">
                  <a16:creationId xmlns:a16="http://schemas.microsoft.com/office/drawing/2014/main" id="{69FFBADB-E2C3-4E32-AC2C-F1BE78E4D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21964" y="7556361"/>
              <a:ext cx="2624922" cy="3291945"/>
            </a:xfrm>
            <a:custGeom>
              <a:avLst/>
              <a:gdLst>
                <a:gd name="T0" fmla="*/ 379 w 2951"/>
                <a:gd name="T1" fmla="*/ 1996 h 3698"/>
                <a:gd name="T2" fmla="*/ 379 w 2951"/>
                <a:gd name="T3" fmla="*/ 1996 h 3698"/>
                <a:gd name="T4" fmla="*/ 887 w 2951"/>
                <a:gd name="T5" fmla="*/ 1716 h 3698"/>
                <a:gd name="T6" fmla="*/ 887 w 2951"/>
                <a:gd name="T7" fmla="*/ 1716 h 3698"/>
                <a:gd name="T8" fmla="*/ 957 w 2951"/>
                <a:gd name="T9" fmla="*/ 1187 h 3698"/>
                <a:gd name="T10" fmla="*/ 957 w 2951"/>
                <a:gd name="T11" fmla="*/ 1187 h 3698"/>
                <a:gd name="T12" fmla="*/ 1199 w 2951"/>
                <a:gd name="T13" fmla="*/ 768 h 3698"/>
                <a:gd name="T14" fmla="*/ 1199 w 2951"/>
                <a:gd name="T15" fmla="*/ 768 h 3698"/>
                <a:gd name="T16" fmla="*/ 1774 w 2951"/>
                <a:gd name="T17" fmla="*/ 635 h 3698"/>
                <a:gd name="T18" fmla="*/ 1774 w 2951"/>
                <a:gd name="T19" fmla="*/ 635 h 3698"/>
                <a:gd name="T20" fmla="*/ 2417 w 2951"/>
                <a:gd name="T21" fmla="*/ 135 h 3698"/>
                <a:gd name="T22" fmla="*/ 2417 w 2951"/>
                <a:gd name="T23" fmla="*/ 135 h 3698"/>
                <a:gd name="T24" fmla="*/ 2804 w 2951"/>
                <a:gd name="T25" fmla="*/ 80 h 3698"/>
                <a:gd name="T26" fmla="*/ 2804 w 2951"/>
                <a:gd name="T27" fmla="*/ 80 h 3698"/>
                <a:gd name="T28" fmla="*/ 2924 w 2951"/>
                <a:gd name="T29" fmla="*/ 339 h 3698"/>
                <a:gd name="T30" fmla="*/ 2924 w 2951"/>
                <a:gd name="T31" fmla="*/ 339 h 3698"/>
                <a:gd name="T32" fmla="*/ 2532 w 2951"/>
                <a:gd name="T33" fmla="*/ 1198 h 3698"/>
                <a:gd name="T34" fmla="*/ 2532 w 2951"/>
                <a:gd name="T35" fmla="*/ 1198 h 3698"/>
                <a:gd name="T36" fmla="*/ 2560 w 2951"/>
                <a:gd name="T37" fmla="*/ 2074 h 3698"/>
                <a:gd name="T38" fmla="*/ 2560 w 2951"/>
                <a:gd name="T39" fmla="*/ 2074 h 3698"/>
                <a:gd name="T40" fmla="*/ 2130 w 2951"/>
                <a:gd name="T41" fmla="*/ 2443 h 3698"/>
                <a:gd name="T42" fmla="*/ 2130 w 2951"/>
                <a:gd name="T43" fmla="*/ 2443 h 3698"/>
                <a:gd name="T44" fmla="*/ 1797 w 2951"/>
                <a:gd name="T45" fmla="*/ 2515 h 3698"/>
                <a:gd name="T46" fmla="*/ 1797 w 2951"/>
                <a:gd name="T47" fmla="*/ 2515 h 3698"/>
                <a:gd name="T48" fmla="*/ 1498 w 2951"/>
                <a:gd name="T49" fmla="*/ 3140 h 3698"/>
                <a:gd name="T50" fmla="*/ 1498 w 2951"/>
                <a:gd name="T51" fmla="*/ 3140 h 3698"/>
                <a:gd name="T52" fmla="*/ 887 w 2951"/>
                <a:gd name="T53" fmla="*/ 3618 h 3698"/>
                <a:gd name="T54" fmla="*/ 887 w 2951"/>
                <a:gd name="T55" fmla="*/ 3618 h 3698"/>
                <a:gd name="T56" fmla="*/ 15 w 2951"/>
                <a:gd name="T57" fmla="*/ 3123 h 3698"/>
                <a:gd name="T58" fmla="*/ 15 w 2951"/>
                <a:gd name="T59" fmla="*/ 3123 h 3698"/>
                <a:gd name="T60" fmla="*/ 379 w 2951"/>
                <a:gd name="T61" fmla="*/ 1996 h 3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51" h="3698">
                  <a:moveTo>
                    <a:pt x="379" y="1996"/>
                  </a:moveTo>
                  <a:lnTo>
                    <a:pt x="379" y="1996"/>
                  </a:lnTo>
                  <a:cubicBezTo>
                    <a:pt x="543" y="1898"/>
                    <a:pt x="773" y="1887"/>
                    <a:pt x="887" y="1716"/>
                  </a:cubicBezTo>
                  <a:lnTo>
                    <a:pt x="887" y="1716"/>
                  </a:lnTo>
                  <a:cubicBezTo>
                    <a:pt x="987" y="1566"/>
                    <a:pt x="936" y="1367"/>
                    <a:pt x="957" y="1187"/>
                  </a:cubicBezTo>
                  <a:lnTo>
                    <a:pt x="957" y="1187"/>
                  </a:lnTo>
                  <a:cubicBezTo>
                    <a:pt x="978" y="1023"/>
                    <a:pt x="1067" y="868"/>
                    <a:pt x="1199" y="768"/>
                  </a:cubicBezTo>
                  <a:lnTo>
                    <a:pt x="1199" y="768"/>
                  </a:lnTo>
                  <a:cubicBezTo>
                    <a:pt x="1384" y="628"/>
                    <a:pt x="1566" y="675"/>
                    <a:pt x="1774" y="635"/>
                  </a:cubicBezTo>
                  <a:lnTo>
                    <a:pt x="1774" y="635"/>
                  </a:lnTo>
                  <a:cubicBezTo>
                    <a:pt x="2044" y="582"/>
                    <a:pt x="2197" y="300"/>
                    <a:pt x="2417" y="135"/>
                  </a:cubicBezTo>
                  <a:lnTo>
                    <a:pt x="2417" y="135"/>
                  </a:lnTo>
                  <a:cubicBezTo>
                    <a:pt x="2529" y="52"/>
                    <a:pt x="2690" y="0"/>
                    <a:pt x="2804" y="80"/>
                  </a:cubicBezTo>
                  <a:lnTo>
                    <a:pt x="2804" y="80"/>
                  </a:lnTo>
                  <a:cubicBezTo>
                    <a:pt x="2885" y="135"/>
                    <a:pt x="2917" y="241"/>
                    <a:pt x="2924" y="339"/>
                  </a:cubicBezTo>
                  <a:lnTo>
                    <a:pt x="2924" y="339"/>
                  </a:lnTo>
                  <a:cubicBezTo>
                    <a:pt x="2950" y="737"/>
                    <a:pt x="2619" y="861"/>
                    <a:pt x="2532" y="1198"/>
                  </a:cubicBezTo>
                  <a:lnTo>
                    <a:pt x="2532" y="1198"/>
                  </a:lnTo>
                  <a:cubicBezTo>
                    <a:pt x="2453" y="1503"/>
                    <a:pt x="2694" y="1763"/>
                    <a:pt x="2560" y="2074"/>
                  </a:cubicBezTo>
                  <a:lnTo>
                    <a:pt x="2560" y="2074"/>
                  </a:lnTo>
                  <a:cubicBezTo>
                    <a:pt x="2483" y="2255"/>
                    <a:pt x="2320" y="2395"/>
                    <a:pt x="2130" y="2443"/>
                  </a:cubicBezTo>
                  <a:lnTo>
                    <a:pt x="2130" y="2443"/>
                  </a:lnTo>
                  <a:cubicBezTo>
                    <a:pt x="2020" y="2473"/>
                    <a:pt x="1902" y="2473"/>
                    <a:pt x="1797" y="2515"/>
                  </a:cubicBezTo>
                  <a:lnTo>
                    <a:pt x="1797" y="2515"/>
                  </a:lnTo>
                  <a:cubicBezTo>
                    <a:pt x="1567" y="2608"/>
                    <a:pt x="1606" y="2946"/>
                    <a:pt x="1498" y="3140"/>
                  </a:cubicBezTo>
                  <a:lnTo>
                    <a:pt x="1498" y="3140"/>
                  </a:lnTo>
                  <a:cubicBezTo>
                    <a:pt x="1370" y="3373"/>
                    <a:pt x="1148" y="3559"/>
                    <a:pt x="887" y="3618"/>
                  </a:cubicBezTo>
                  <a:lnTo>
                    <a:pt x="887" y="3618"/>
                  </a:lnTo>
                  <a:cubicBezTo>
                    <a:pt x="539" y="3697"/>
                    <a:pt x="30" y="3529"/>
                    <a:pt x="15" y="3123"/>
                  </a:cubicBezTo>
                  <a:lnTo>
                    <a:pt x="15" y="3123"/>
                  </a:lnTo>
                  <a:cubicBezTo>
                    <a:pt x="0" y="2762"/>
                    <a:pt x="33" y="2200"/>
                    <a:pt x="379" y="1996"/>
                  </a:cubicBezTo>
                </a:path>
              </a:pathLst>
            </a:custGeom>
            <a:solidFill>
              <a:srgbClr val="B7D1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8" name="Freeform 77">
              <a:extLst>
                <a:ext uri="{FF2B5EF4-FFF2-40B4-BE49-F238E27FC236}">
                  <a16:creationId xmlns:a16="http://schemas.microsoft.com/office/drawing/2014/main" id="{2D55BDE8-86D7-4BD9-8FF2-B87F24200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39674" y="7795705"/>
              <a:ext cx="2299260" cy="2840724"/>
            </a:xfrm>
            <a:custGeom>
              <a:avLst/>
              <a:gdLst>
                <a:gd name="T0" fmla="*/ 33 w 2585"/>
                <a:gd name="T1" fmla="*/ 3191 h 3192"/>
                <a:gd name="T2" fmla="*/ 33 w 2585"/>
                <a:gd name="T3" fmla="*/ 3191 h 3192"/>
                <a:gd name="T4" fmla="*/ 24 w 2585"/>
                <a:gd name="T5" fmla="*/ 3187 h 3192"/>
                <a:gd name="T6" fmla="*/ 24 w 2585"/>
                <a:gd name="T7" fmla="*/ 3187 h 3192"/>
                <a:gd name="T8" fmla="*/ 399 w 2585"/>
                <a:gd name="T9" fmla="*/ 2655 h 3192"/>
                <a:gd name="T10" fmla="*/ 399 w 2585"/>
                <a:gd name="T11" fmla="*/ 2655 h 3192"/>
                <a:gd name="T12" fmla="*/ 1274 w 2585"/>
                <a:gd name="T13" fmla="*/ 1570 h 3192"/>
                <a:gd name="T14" fmla="*/ 1274 w 2585"/>
                <a:gd name="T15" fmla="*/ 1570 h 3192"/>
                <a:gd name="T16" fmla="*/ 2560 w 2585"/>
                <a:gd name="T17" fmla="*/ 7 h 3192"/>
                <a:gd name="T18" fmla="*/ 2560 w 2585"/>
                <a:gd name="T19" fmla="*/ 7 h 3192"/>
                <a:gd name="T20" fmla="*/ 2578 w 2585"/>
                <a:gd name="T21" fmla="*/ 6 h 3192"/>
                <a:gd name="T22" fmla="*/ 2578 w 2585"/>
                <a:gd name="T23" fmla="*/ 6 h 3192"/>
                <a:gd name="T24" fmla="*/ 2580 w 2585"/>
                <a:gd name="T25" fmla="*/ 23 h 3192"/>
                <a:gd name="T26" fmla="*/ 2580 w 2585"/>
                <a:gd name="T27" fmla="*/ 23 h 3192"/>
                <a:gd name="T28" fmla="*/ 46 w 2585"/>
                <a:gd name="T29" fmla="*/ 3175 h 3192"/>
                <a:gd name="T30" fmla="*/ 46 w 2585"/>
                <a:gd name="T31" fmla="*/ 3175 h 3192"/>
                <a:gd name="T32" fmla="*/ 42 w 2585"/>
                <a:gd name="T33" fmla="*/ 3187 h 3192"/>
                <a:gd name="T34" fmla="*/ 42 w 2585"/>
                <a:gd name="T35" fmla="*/ 3187 h 3192"/>
                <a:gd name="T36" fmla="*/ 33 w 2585"/>
                <a:gd name="T37" fmla="*/ 3191 h 3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85" h="3192">
                  <a:moveTo>
                    <a:pt x="33" y="3191"/>
                  </a:moveTo>
                  <a:lnTo>
                    <a:pt x="33" y="3191"/>
                  </a:lnTo>
                  <a:cubicBezTo>
                    <a:pt x="30" y="3191"/>
                    <a:pt x="26" y="3189"/>
                    <a:pt x="24" y="3187"/>
                  </a:cubicBezTo>
                  <a:lnTo>
                    <a:pt x="24" y="3187"/>
                  </a:lnTo>
                  <a:cubicBezTo>
                    <a:pt x="12" y="3174"/>
                    <a:pt x="0" y="3162"/>
                    <a:pt x="399" y="2655"/>
                  </a:cubicBezTo>
                  <a:lnTo>
                    <a:pt x="399" y="2655"/>
                  </a:lnTo>
                  <a:cubicBezTo>
                    <a:pt x="608" y="2391"/>
                    <a:pt x="902" y="2025"/>
                    <a:pt x="1274" y="1570"/>
                  </a:cubicBezTo>
                  <a:lnTo>
                    <a:pt x="1274" y="1570"/>
                  </a:lnTo>
                  <a:cubicBezTo>
                    <a:pt x="1907" y="794"/>
                    <a:pt x="2553" y="15"/>
                    <a:pt x="2560" y="7"/>
                  </a:cubicBezTo>
                  <a:lnTo>
                    <a:pt x="2560" y="7"/>
                  </a:lnTo>
                  <a:cubicBezTo>
                    <a:pt x="2564" y="1"/>
                    <a:pt x="2573" y="0"/>
                    <a:pt x="2578" y="6"/>
                  </a:cubicBezTo>
                  <a:lnTo>
                    <a:pt x="2578" y="6"/>
                  </a:lnTo>
                  <a:cubicBezTo>
                    <a:pt x="2584" y="10"/>
                    <a:pt x="2584" y="18"/>
                    <a:pt x="2580" y="23"/>
                  </a:cubicBezTo>
                  <a:lnTo>
                    <a:pt x="2580" y="23"/>
                  </a:lnTo>
                  <a:cubicBezTo>
                    <a:pt x="1885" y="862"/>
                    <a:pt x="81" y="3054"/>
                    <a:pt x="46" y="3175"/>
                  </a:cubicBezTo>
                  <a:lnTo>
                    <a:pt x="46" y="3175"/>
                  </a:lnTo>
                  <a:cubicBezTo>
                    <a:pt x="47" y="3179"/>
                    <a:pt x="45" y="3184"/>
                    <a:pt x="42" y="3187"/>
                  </a:cubicBezTo>
                  <a:lnTo>
                    <a:pt x="42" y="3187"/>
                  </a:lnTo>
                  <a:cubicBezTo>
                    <a:pt x="39" y="3189"/>
                    <a:pt x="37" y="3191"/>
                    <a:pt x="33" y="319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C2351380-2450-44CD-914F-031BDF370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5217" y="9322006"/>
              <a:ext cx="1033545" cy="1485753"/>
            </a:xfrm>
            <a:custGeom>
              <a:avLst/>
              <a:gdLst>
                <a:gd name="connsiteX0" fmla="*/ 1033545 w 1033545"/>
                <a:gd name="connsiteY0" fmla="*/ 667021 h 1485753"/>
                <a:gd name="connsiteX1" fmla="*/ 923155 w 1033545"/>
                <a:gd name="connsiteY1" fmla="*/ 859637 h 1485753"/>
                <a:gd name="connsiteX2" fmla="*/ 615132 w 1033545"/>
                <a:gd name="connsiteY2" fmla="*/ 1054037 h 1485753"/>
                <a:gd name="connsiteX3" fmla="*/ 1033545 w 1033545"/>
                <a:gd name="connsiteY3" fmla="*/ 667021 h 1485753"/>
                <a:gd name="connsiteX4" fmla="*/ 853057 w 1033545"/>
                <a:gd name="connsiteY4" fmla="*/ 0 h 1485753"/>
                <a:gd name="connsiteX5" fmla="*/ 756888 w 1033545"/>
                <a:gd name="connsiteY5" fmla="*/ 357132 h 1485753"/>
                <a:gd name="connsiteX6" fmla="*/ 536948 w 1033545"/>
                <a:gd name="connsiteY6" fmla="*/ 973429 h 1485753"/>
                <a:gd name="connsiteX7" fmla="*/ 67682 w 1033545"/>
                <a:gd name="connsiteY7" fmla="*/ 1481073 h 1485753"/>
                <a:gd name="connsiteX8" fmla="*/ 225291 w 1033545"/>
                <a:gd name="connsiteY8" fmla="*/ 839839 h 1485753"/>
                <a:gd name="connsiteX9" fmla="*/ 853057 w 1033545"/>
                <a:gd name="connsiteY9" fmla="*/ 0 h 148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45" h="1485753">
                  <a:moveTo>
                    <a:pt x="1033545" y="667021"/>
                  </a:moveTo>
                  <a:cubicBezTo>
                    <a:pt x="996155" y="731226"/>
                    <a:pt x="959655" y="795432"/>
                    <a:pt x="923155" y="859637"/>
                  </a:cubicBezTo>
                  <a:cubicBezTo>
                    <a:pt x="891106" y="914925"/>
                    <a:pt x="610681" y="1313533"/>
                    <a:pt x="615132" y="1054037"/>
                  </a:cubicBezTo>
                  <a:cubicBezTo>
                    <a:pt x="617803" y="904224"/>
                    <a:pt x="962326" y="790973"/>
                    <a:pt x="1033545" y="667021"/>
                  </a:cubicBezTo>
                  <a:close/>
                  <a:moveTo>
                    <a:pt x="853057" y="0"/>
                  </a:moveTo>
                  <a:cubicBezTo>
                    <a:pt x="821000" y="119341"/>
                    <a:pt x="788944" y="237791"/>
                    <a:pt x="756888" y="357132"/>
                  </a:cubicBezTo>
                  <a:cubicBezTo>
                    <a:pt x="700790" y="568205"/>
                    <a:pt x="642021" y="781059"/>
                    <a:pt x="536948" y="973429"/>
                  </a:cubicBezTo>
                  <a:cubicBezTo>
                    <a:pt x="483521" y="1072287"/>
                    <a:pt x="192344" y="1537181"/>
                    <a:pt x="67682" y="1481073"/>
                  </a:cubicBezTo>
                  <a:cubicBezTo>
                    <a:pt x="-130888" y="1393794"/>
                    <a:pt x="164741" y="930681"/>
                    <a:pt x="225291" y="839839"/>
                  </a:cubicBezTo>
                  <a:cubicBezTo>
                    <a:pt x="419409" y="549502"/>
                    <a:pt x="629554" y="268072"/>
                    <a:pt x="853057" y="0"/>
                  </a:cubicBezTo>
                  <a:close/>
                </a:path>
              </a:pathLst>
            </a:custGeom>
            <a:solidFill>
              <a:srgbClr val="E053B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8655F3FA-53CF-47AD-8D54-8C9C5AAF5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2165" y="8698145"/>
              <a:ext cx="1238751" cy="2374100"/>
            </a:xfrm>
            <a:custGeom>
              <a:avLst/>
              <a:gdLst>
                <a:gd name="connsiteX0" fmla="*/ 1238751 w 1238751"/>
                <a:gd name="connsiteY0" fmla="*/ 1671476 h 2374100"/>
                <a:gd name="connsiteX1" fmla="*/ 238174 w 1238751"/>
                <a:gd name="connsiteY1" fmla="*/ 2324734 h 2374100"/>
                <a:gd name="connsiteX2" fmla="*/ 1238751 w 1238751"/>
                <a:gd name="connsiteY2" fmla="*/ 1671476 h 2374100"/>
                <a:gd name="connsiteX3" fmla="*/ 548186 w 1238751"/>
                <a:gd name="connsiteY3" fmla="*/ 266809 h 2374100"/>
                <a:gd name="connsiteX4" fmla="*/ 501785 w 1238751"/>
                <a:gd name="connsiteY4" fmla="*/ 1019401 h 2374100"/>
                <a:gd name="connsiteX5" fmla="*/ 447354 w 1238751"/>
                <a:gd name="connsiteY5" fmla="*/ 1477538 h 2374100"/>
                <a:gd name="connsiteX6" fmla="*/ 220707 w 1238751"/>
                <a:gd name="connsiteY6" fmla="*/ 1986383 h 2374100"/>
                <a:gd name="connsiteX7" fmla="*/ 306 w 1238751"/>
                <a:gd name="connsiteY7" fmla="*/ 1690150 h 2374100"/>
                <a:gd name="connsiteX8" fmla="*/ 124337 w 1238751"/>
                <a:gd name="connsiteY8" fmla="*/ 1219558 h 2374100"/>
                <a:gd name="connsiteX9" fmla="*/ 548186 w 1238751"/>
                <a:gd name="connsiteY9" fmla="*/ 266809 h 2374100"/>
                <a:gd name="connsiteX10" fmla="*/ 1046496 w 1238751"/>
                <a:gd name="connsiteY10" fmla="*/ 0 h 2374100"/>
                <a:gd name="connsiteX11" fmla="*/ 895763 w 1238751"/>
                <a:gd name="connsiteY11" fmla="*/ 528496 h 2374100"/>
                <a:gd name="connsiteX12" fmla="*/ 652818 w 1238751"/>
                <a:gd name="connsiteY12" fmla="*/ 901552 h 2374100"/>
                <a:gd name="connsiteX13" fmla="*/ 771631 w 1238751"/>
                <a:gd name="connsiteY13" fmla="*/ 458326 h 2374100"/>
                <a:gd name="connsiteX14" fmla="*/ 1046496 w 1238751"/>
                <a:gd name="connsiteY14" fmla="*/ 0 h 237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38751" h="2374100">
                  <a:moveTo>
                    <a:pt x="1238751" y="1671476"/>
                  </a:moveTo>
                  <a:cubicBezTo>
                    <a:pt x="1097210" y="1786442"/>
                    <a:pt x="433126" y="2576947"/>
                    <a:pt x="238174" y="2324734"/>
                  </a:cubicBezTo>
                  <a:cubicBezTo>
                    <a:pt x="7614" y="2026178"/>
                    <a:pt x="1102551" y="1782877"/>
                    <a:pt x="1238751" y="1671476"/>
                  </a:cubicBezTo>
                  <a:close/>
                  <a:moveTo>
                    <a:pt x="548186" y="266809"/>
                  </a:moveTo>
                  <a:cubicBezTo>
                    <a:pt x="532124" y="517673"/>
                    <a:pt x="516955" y="768537"/>
                    <a:pt x="501785" y="1019401"/>
                  </a:cubicBezTo>
                  <a:cubicBezTo>
                    <a:pt x="491078" y="1172410"/>
                    <a:pt x="481262" y="1327198"/>
                    <a:pt x="447354" y="1477538"/>
                  </a:cubicBezTo>
                  <a:cubicBezTo>
                    <a:pt x="417016" y="1615425"/>
                    <a:pt x="346523" y="1900982"/>
                    <a:pt x="220707" y="1986383"/>
                  </a:cubicBezTo>
                  <a:cubicBezTo>
                    <a:pt x="38675" y="2110035"/>
                    <a:pt x="-4156" y="1818251"/>
                    <a:pt x="306" y="1690150"/>
                  </a:cubicBezTo>
                  <a:cubicBezTo>
                    <a:pt x="5659" y="1527355"/>
                    <a:pt x="64552" y="1370788"/>
                    <a:pt x="124337" y="1219558"/>
                  </a:cubicBezTo>
                  <a:cubicBezTo>
                    <a:pt x="253722" y="896637"/>
                    <a:pt x="394708" y="579054"/>
                    <a:pt x="548186" y="266809"/>
                  </a:cubicBezTo>
                  <a:close/>
                  <a:moveTo>
                    <a:pt x="1046496" y="0"/>
                  </a:moveTo>
                  <a:cubicBezTo>
                    <a:pt x="1005710" y="179422"/>
                    <a:pt x="964923" y="358844"/>
                    <a:pt x="895763" y="528496"/>
                  </a:cubicBezTo>
                  <a:cubicBezTo>
                    <a:pt x="841677" y="659065"/>
                    <a:pt x="766311" y="816282"/>
                    <a:pt x="652818" y="901552"/>
                  </a:cubicBezTo>
                  <a:cubicBezTo>
                    <a:pt x="549078" y="823388"/>
                    <a:pt x="720204" y="543596"/>
                    <a:pt x="771631" y="458326"/>
                  </a:cubicBezTo>
                  <a:cubicBezTo>
                    <a:pt x="862957" y="306439"/>
                    <a:pt x="974677" y="163434"/>
                    <a:pt x="1046496" y="0"/>
                  </a:cubicBezTo>
                  <a:close/>
                </a:path>
              </a:pathLst>
            </a:custGeom>
            <a:solidFill>
              <a:srgbClr val="F77D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1" name="Freeform 83">
              <a:extLst>
                <a:ext uri="{FF2B5EF4-FFF2-40B4-BE49-F238E27FC236}">
                  <a16:creationId xmlns:a16="http://schemas.microsoft.com/office/drawing/2014/main" id="{481DEDAB-7AD4-4F84-88B6-9F235D508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9134" y="4154557"/>
              <a:ext cx="2903502" cy="3809865"/>
            </a:xfrm>
            <a:custGeom>
              <a:avLst/>
              <a:gdLst>
                <a:gd name="T0" fmla="*/ 132 w 3264"/>
                <a:gd name="T1" fmla="*/ 3098 h 4280"/>
                <a:gd name="T2" fmla="*/ 132 w 3264"/>
                <a:gd name="T3" fmla="*/ 3098 h 4280"/>
                <a:gd name="T4" fmla="*/ 346 w 3264"/>
                <a:gd name="T5" fmla="*/ 2350 h 4280"/>
                <a:gd name="T6" fmla="*/ 346 w 3264"/>
                <a:gd name="T7" fmla="*/ 2350 h 4280"/>
                <a:gd name="T8" fmla="*/ 130 w 3264"/>
                <a:gd name="T9" fmla="*/ 1525 h 4280"/>
                <a:gd name="T10" fmla="*/ 130 w 3264"/>
                <a:gd name="T11" fmla="*/ 1525 h 4280"/>
                <a:gd name="T12" fmla="*/ 398 w 3264"/>
                <a:gd name="T13" fmla="*/ 250 h 4280"/>
                <a:gd name="T14" fmla="*/ 398 w 3264"/>
                <a:gd name="T15" fmla="*/ 250 h 4280"/>
                <a:gd name="T16" fmla="*/ 825 w 3264"/>
                <a:gd name="T17" fmla="*/ 14 h 4280"/>
                <a:gd name="T18" fmla="*/ 825 w 3264"/>
                <a:gd name="T19" fmla="*/ 14 h 4280"/>
                <a:gd name="T20" fmla="*/ 1250 w 3264"/>
                <a:gd name="T21" fmla="*/ 225 h 4280"/>
                <a:gd name="T22" fmla="*/ 1250 w 3264"/>
                <a:gd name="T23" fmla="*/ 225 h 4280"/>
                <a:gd name="T24" fmla="*/ 1579 w 3264"/>
                <a:gd name="T25" fmla="*/ 785 h 4280"/>
                <a:gd name="T26" fmla="*/ 1579 w 3264"/>
                <a:gd name="T27" fmla="*/ 785 h 4280"/>
                <a:gd name="T28" fmla="*/ 2030 w 3264"/>
                <a:gd name="T29" fmla="*/ 614 h 4280"/>
                <a:gd name="T30" fmla="*/ 2030 w 3264"/>
                <a:gd name="T31" fmla="*/ 614 h 4280"/>
                <a:gd name="T32" fmla="*/ 2984 w 3264"/>
                <a:gd name="T33" fmla="*/ 722 h 4280"/>
                <a:gd name="T34" fmla="*/ 2984 w 3264"/>
                <a:gd name="T35" fmla="*/ 722 h 4280"/>
                <a:gd name="T36" fmla="*/ 3253 w 3264"/>
                <a:gd name="T37" fmla="*/ 1468 h 4280"/>
                <a:gd name="T38" fmla="*/ 3253 w 3264"/>
                <a:gd name="T39" fmla="*/ 1468 h 4280"/>
                <a:gd name="T40" fmla="*/ 3114 w 3264"/>
                <a:gd name="T41" fmla="*/ 2279 h 4280"/>
                <a:gd name="T42" fmla="*/ 3114 w 3264"/>
                <a:gd name="T43" fmla="*/ 2279 h 4280"/>
                <a:gd name="T44" fmla="*/ 2083 w 3264"/>
                <a:gd name="T45" fmla="*/ 3720 h 4280"/>
                <a:gd name="T46" fmla="*/ 2083 w 3264"/>
                <a:gd name="T47" fmla="*/ 3720 h 4280"/>
                <a:gd name="T48" fmla="*/ 770 w 3264"/>
                <a:gd name="T49" fmla="*/ 3947 h 4280"/>
                <a:gd name="T50" fmla="*/ 770 w 3264"/>
                <a:gd name="T51" fmla="*/ 3947 h 4280"/>
                <a:gd name="T52" fmla="*/ 132 w 3264"/>
                <a:gd name="T53" fmla="*/ 3098 h 4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64" h="4280">
                  <a:moveTo>
                    <a:pt x="132" y="3098"/>
                  </a:moveTo>
                  <a:lnTo>
                    <a:pt x="132" y="3098"/>
                  </a:lnTo>
                  <a:cubicBezTo>
                    <a:pt x="106" y="2834"/>
                    <a:pt x="311" y="2614"/>
                    <a:pt x="346" y="2350"/>
                  </a:cubicBezTo>
                  <a:lnTo>
                    <a:pt x="346" y="2350"/>
                  </a:lnTo>
                  <a:cubicBezTo>
                    <a:pt x="382" y="2061"/>
                    <a:pt x="213" y="1801"/>
                    <a:pt x="130" y="1525"/>
                  </a:cubicBezTo>
                  <a:lnTo>
                    <a:pt x="130" y="1525"/>
                  </a:lnTo>
                  <a:cubicBezTo>
                    <a:pt x="0" y="1088"/>
                    <a:pt x="110" y="562"/>
                    <a:pt x="398" y="250"/>
                  </a:cubicBezTo>
                  <a:lnTo>
                    <a:pt x="398" y="250"/>
                  </a:lnTo>
                  <a:cubicBezTo>
                    <a:pt x="517" y="123"/>
                    <a:pt x="666" y="29"/>
                    <a:pt x="825" y="14"/>
                  </a:cubicBezTo>
                  <a:lnTo>
                    <a:pt x="825" y="14"/>
                  </a:lnTo>
                  <a:cubicBezTo>
                    <a:pt x="984" y="0"/>
                    <a:pt x="1152" y="73"/>
                    <a:pt x="1250" y="225"/>
                  </a:cubicBezTo>
                  <a:lnTo>
                    <a:pt x="1250" y="225"/>
                  </a:lnTo>
                  <a:cubicBezTo>
                    <a:pt x="1369" y="410"/>
                    <a:pt x="1395" y="709"/>
                    <a:pt x="1579" y="785"/>
                  </a:cubicBezTo>
                  <a:lnTo>
                    <a:pt x="1579" y="785"/>
                  </a:lnTo>
                  <a:cubicBezTo>
                    <a:pt x="1733" y="848"/>
                    <a:pt x="1886" y="707"/>
                    <a:pt x="2030" y="614"/>
                  </a:cubicBezTo>
                  <a:lnTo>
                    <a:pt x="2030" y="614"/>
                  </a:lnTo>
                  <a:cubicBezTo>
                    <a:pt x="2330" y="420"/>
                    <a:pt x="2733" y="446"/>
                    <a:pt x="2984" y="722"/>
                  </a:cubicBezTo>
                  <a:lnTo>
                    <a:pt x="2984" y="722"/>
                  </a:lnTo>
                  <a:cubicBezTo>
                    <a:pt x="3155" y="910"/>
                    <a:pt x="3242" y="1190"/>
                    <a:pt x="3253" y="1468"/>
                  </a:cubicBezTo>
                  <a:lnTo>
                    <a:pt x="3253" y="1468"/>
                  </a:lnTo>
                  <a:cubicBezTo>
                    <a:pt x="3263" y="1746"/>
                    <a:pt x="3203" y="2022"/>
                    <a:pt x="3114" y="2279"/>
                  </a:cubicBezTo>
                  <a:lnTo>
                    <a:pt x="3114" y="2279"/>
                  </a:lnTo>
                  <a:cubicBezTo>
                    <a:pt x="2907" y="2874"/>
                    <a:pt x="2539" y="3381"/>
                    <a:pt x="2083" y="3720"/>
                  </a:cubicBezTo>
                  <a:lnTo>
                    <a:pt x="2083" y="3720"/>
                  </a:lnTo>
                  <a:cubicBezTo>
                    <a:pt x="1691" y="4011"/>
                    <a:pt x="1192" y="4279"/>
                    <a:pt x="770" y="3947"/>
                  </a:cubicBezTo>
                  <a:lnTo>
                    <a:pt x="770" y="3947"/>
                  </a:lnTo>
                  <a:cubicBezTo>
                    <a:pt x="536" y="3764"/>
                    <a:pt x="167" y="3463"/>
                    <a:pt x="132" y="3098"/>
                  </a:cubicBezTo>
                </a:path>
              </a:pathLst>
            </a:custGeom>
            <a:solidFill>
              <a:srgbClr val="E053B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740DB4CC-EEB4-4830-8815-CFA8B5113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0873" y="4452754"/>
              <a:ext cx="1921701" cy="3192963"/>
            </a:xfrm>
            <a:custGeom>
              <a:avLst/>
              <a:gdLst>
                <a:gd name="connsiteX0" fmla="*/ 264817 w 1921701"/>
                <a:gd name="connsiteY0" fmla="*/ 0 h 3192963"/>
                <a:gd name="connsiteX1" fmla="*/ 940421 w 1921701"/>
                <a:gd name="connsiteY1" fmla="*/ 1527495 h 3192963"/>
                <a:gd name="connsiteX2" fmla="*/ 973697 w 1921701"/>
                <a:gd name="connsiteY2" fmla="*/ 1674897 h 3192963"/>
                <a:gd name="connsiteX3" fmla="*/ 1005422 w 1921701"/>
                <a:gd name="connsiteY3" fmla="*/ 1525991 h 3192963"/>
                <a:gd name="connsiteX4" fmla="*/ 1650431 w 1921701"/>
                <a:gd name="connsiteY4" fmla="*/ 676105 h 3192963"/>
                <a:gd name="connsiteX5" fmla="*/ 1693123 w 1921701"/>
                <a:gd name="connsiteY5" fmla="*/ 655613 h 3192963"/>
                <a:gd name="connsiteX6" fmla="*/ 1809635 w 1921701"/>
                <a:gd name="connsiteY6" fmla="*/ 594136 h 3192963"/>
                <a:gd name="connsiteX7" fmla="*/ 1911028 w 1921701"/>
                <a:gd name="connsiteY7" fmla="*/ 455144 h 3192963"/>
                <a:gd name="connsiteX8" fmla="*/ 1921701 w 1921701"/>
                <a:gd name="connsiteY8" fmla="*/ 457817 h 3192963"/>
                <a:gd name="connsiteX9" fmla="*/ 1814972 w 1921701"/>
                <a:gd name="connsiteY9" fmla="*/ 603045 h 3192963"/>
                <a:gd name="connsiteX10" fmla="*/ 1698459 w 1921701"/>
                <a:gd name="connsiteY10" fmla="*/ 666304 h 3192963"/>
                <a:gd name="connsiteX11" fmla="*/ 1654878 w 1921701"/>
                <a:gd name="connsiteY11" fmla="*/ 686797 h 3192963"/>
                <a:gd name="connsiteX12" fmla="*/ 980707 w 1921701"/>
                <a:gd name="connsiteY12" fmla="*/ 1698049 h 3192963"/>
                <a:gd name="connsiteX13" fmla="*/ 978860 w 1921701"/>
                <a:gd name="connsiteY13" fmla="*/ 1697765 h 3192963"/>
                <a:gd name="connsiteX14" fmla="*/ 987213 w 1921701"/>
                <a:gd name="connsiteY14" fmla="*/ 1734766 h 3192963"/>
                <a:gd name="connsiteX15" fmla="*/ 1058652 w 1921701"/>
                <a:gd name="connsiteY15" fmla="*/ 3192963 h 3192963"/>
                <a:gd name="connsiteX16" fmla="*/ 1047096 w 1921701"/>
                <a:gd name="connsiteY16" fmla="*/ 3192073 h 3192963"/>
                <a:gd name="connsiteX17" fmla="*/ 809266 w 1921701"/>
                <a:gd name="connsiteY17" fmla="*/ 1127693 h 3192963"/>
                <a:gd name="connsiteX18" fmla="*/ 755806 w 1921701"/>
                <a:gd name="connsiteY18" fmla="*/ 981278 h 3192963"/>
                <a:gd name="connsiteX19" fmla="*/ 735810 w 1921701"/>
                <a:gd name="connsiteY19" fmla="*/ 937701 h 3192963"/>
                <a:gd name="connsiteX20" fmla="*/ 477805 w 1921701"/>
                <a:gd name="connsiteY20" fmla="*/ 629992 h 3192963"/>
                <a:gd name="connsiteX21" fmla="*/ 0 w 1921701"/>
                <a:gd name="connsiteY21" fmla="*/ 336340 h 3192963"/>
                <a:gd name="connsiteX22" fmla="*/ 5338 w 1921701"/>
                <a:gd name="connsiteY22" fmla="*/ 325662 h 3192963"/>
                <a:gd name="connsiteX23" fmla="*/ 485813 w 1921701"/>
                <a:gd name="connsiteY23" fmla="*/ 621094 h 3192963"/>
                <a:gd name="connsiteX24" fmla="*/ 689347 w 1921701"/>
                <a:gd name="connsiteY24" fmla="*/ 838552 h 3192963"/>
                <a:gd name="connsiteX25" fmla="*/ 723505 w 1921701"/>
                <a:gd name="connsiteY25" fmla="*/ 897331 h 3192963"/>
                <a:gd name="connsiteX26" fmla="*/ 657067 w 1921701"/>
                <a:gd name="connsiteY26" fmla="*/ 737099 h 3192963"/>
                <a:gd name="connsiteX27" fmla="*/ 255039 w 1921701"/>
                <a:gd name="connsiteY27" fmla="*/ 6231 h 319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21701" h="3192963">
                  <a:moveTo>
                    <a:pt x="264817" y="0"/>
                  </a:moveTo>
                  <a:cubicBezTo>
                    <a:pt x="575950" y="461987"/>
                    <a:pt x="803522" y="975603"/>
                    <a:pt x="940421" y="1527495"/>
                  </a:cubicBezTo>
                  <a:lnTo>
                    <a:pt x="973697" y="1674897"/>
                  </a:lnTo>
                  <a:lnTo>
                    <a:pt x="1005422" y="1525991"/>
                  </a:lnTo>
                  <a:cubicBezTo>
                    <a:pt x="1108976" y="1138895"/>
                    <a:pt x="1342251" y="827348"/>
                    <a:pt x="1650431" y="676105"/>
                  </a:cubicBezTo>
                  <a:cubicBezTo>
                    <a:pt x="1664662" y="668977"/>
                    <a:pt x="1678892" y="661850"/>
                    <a:pt x="1693123" y="655613"/>
                  </a:cubicBezTo>
                  <a:cubicBezTo>
                    <a:pt x="1733146" y="636902"/>
                    <a:pt x="1773170" y="618192"/>
                    <a:pt x="1809635" y="594136"/>
                  </a:cubicBezTo>
                  <a:cubicBezTo>
                    <a:pt x="1863889" y="555824"/>
                    <a:pt x="1900355" y="506821"/>
                    <a:pt x="1911028" y="455144"/>
                  </a:cubicBezTo>
                  <a:lnTo>
                    <a:pt x="1921701" y="457817"/>
                  </a:lnTo>
                  <a:cubicBezTo>
                    <a:pt x="1911028" y="512166"/>
                    <a:pt x="1873673" y="562952"/>
                    <a:pt x="1814972" y="603045"/>
                  </a:cubicBezTo>
                  <a:cubicBezTo>
                    <a:pt x="1778506" y="628884"/>
                    <a:pt x="1738483" y="647594"/>
                    <a:pt x="1698459" y="666304"/>
                  </a:cubicBezTo>
                  <a:cubicBezTo>
                    <a:pt x="1684229" y="673432"/>
                    <a:pt x="1669998" y="678778"/>
                    <a:pt x="1654878" y="686797"/>
                  </a:cubicBezTo>
                  <a:cubicBezTo>
                    <a:pt x="1306230" y="857863"/>
                    <a:pt x="1054527" y="1236526"/>
                    <a:pt x="980707" y="1698049"/>
                  </a:cubicBezTo>
                  <a:lnTo>
                    <a:pt x="978860" y="1697765"/>
                  </a:lnTo>
                  <a:lnTo>
                    <a:pt x="987213" y="1734766"/>
                  </a:lnTo>
                  <a:cubicBezTo>
                    <a:pt x="1085779" y="2219071"/>
                    <a:pt x="1109989" y="2707721"/>
                    <a:pt x="1058652" y="3192963"/>
                  </a:cubicBezTo>
                  <a:lnTo>
                    <a:pt x="1047096" y="3192073"/>
                  </a:lnTo>
                  <a:cubicBezTo>
                    <a:pt x="1120434" y="2502208"/>
                    <a:pt x="1035081" y="1789741"/>
                    <a:pt x="809266" y="1127693"/>
                  </a:cubicBezTo>
                  <a:lnTo>
                    <a:pt x="755806" y="981278"/>
                  </a:lnTo>
                  <a:lnTo>
                    <a:pt x="735810" y="937701"/>
                  </a:lnTo>
                  <a:cubicBezTo>
                    <a:pt x="665824" y="803347"/>
                    <a:pt x="562556" y="699401"/>
                    <a:pt x="477805" y="629992"/>
                  </a:cubicBezTo>
                  <a:cubicBezTo>
                    <a:pt x="332773" y="510752"/>
                    <a:pt x="163717" y="421766"/>
                    <a:pt x="0" y="336340"/>
                  </a:cubicBezTo>
                  <a:lnTo>
                    <a:pt x="5338" y="325662"/>
                  </a:lnTo>
                  <a:cubicBezTo>
                    <a:pt x="169945" y="411978"/>
                    <a:pt x="339001" y="500964"/>
                    <a:pt x="485813" y="621094"/>
                  </a:cubicBezTo>
                  <a:cubicBezTo>
                    <a:pt x="567672" y="688278"/>
                    <a:pt x="635961" y="761468"/>
                    <a:pt x="689347" y="838552"/>
                  </a:cubicBezTo>
                  <a:lnTo>
                    <a:pt x="723505" y="897331"/>
                  </a:lnTo>
                  <a:lnTo>
                    <a:pt x="657067" y="737099"/>
                  </a:lnTo>
                  <a:cubicBezTo>
                    <a:pt x="544559" y="481515"/>
                    <a:pt x="410161" y="236334"/>
                    <a:pt x="255039" y="6231"/>
                  </a:cubicBezTo>
                  <a:close/>
                </a:path>
              </a:pathLst>
            </a:custGeom>
            <a:solidFill>
              <a:srgbClr val="4026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3" name="Freeform 87">
              <a:extLst>
                <a:ext uri="{FF2B5EF4-FFF2-40B4-BE49-F238E27FC236}">
                  <a16:creationId xmlns:a16="http://schemas.microsoft.com/office/drawing/2014/main" id="{4BA99072-07ED-4888-B587-B66B75483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6164" y="5053072"/>
              <a:ext cx="2024604" cy="2675931"/>
            </a:xfrm>
            <a:custGeom>
              <a:avLst/>
              <a:gdLst>
                <a:gd name="T0" fmla="*/ 2123 w 2276"/>
                <a:gd name="T1" fmla="*/ 2830 h 3008"/>
                <a:gd name="T2" fmla="*/ 2123 w 2276"/>
                <a:gd name="T3" fmla="*/ 2830 h 3008"/>
                <a:gd name="T4" fmla="*/ 2116 w 2276"/>
                <a:gd name="T5" fmla="*/ 2848 h 3008"/>
                <a:gd name="T6" fmla="*/ 2116 w 2276"/>
                <a:gd name="T7" fmla="*/ 2848 h 3008"/>
                <a:gd name="T8" fmla="*/ 2111 w 2276"/>
                <a:gd name="T9" fmla="*/ 2807 h 3008"/>
                <a:gd name="T10" fmla="*/ 2111 w 2276"/>
                <a:gd name="T11" fmla="*/ 2807 h 3008"/>
                <a:gd name="T12" fmla="*/ 2259 w 2276"/>
                <a:gd name="T13" fmla="*/ 2103 h 3008"/>
                <a:gd name="T14" fmla="*/ 2259 w 2276"/>
                <a:gd name="T15" fmla="*/ 2103 h 3008"/>
                <a:gd name="T16" fmla="*/ 1944 w 2276"/>
                <a:gd name="T17" fmla="*/ 1563 h 3008"/>
                <a:gd name="T18" fmla="*/ 1944 w 2276"/>
                <a:gd name="T19" fmla="*/ 1563 h 3008"/>
                <a:gd name="T20" fmla="*/ 1653 w 2276"/>
                <a:gd name="T21" fmla="*/ 1465 h 3008"/>
                <a:gd name="T22" fmla="*/ 1653 w 2276"/>
                <a:gd name="T23" fmla="*/ 1465 h 3008"/>
                <a:gd name="T24" fmla="*/ 1325 w 2276"/>
                <a:gd name="T25" fmla="*/ 1105 h 3008"/>
                <a:gd name="T26" fmla="*/ 1325 w 2276"/>
                <a:gd name="T27" fmla="*/ 1105 h 3008"/>
                <a:gd name="T28" fmla="*/ 1209 w 2276"/>
                <a:gd name="T29" fmla="*/ 703 h 3008"/>
                <a:gd name="T30" fmla="*/ 1209 w 2276"/>
                <a:gd name="T31" fmla="*/ 703 h 3008"/>
                <a:gd name="T32" fmla="*/ 368 w 2276"/>
                <a:gd name="T33" fmla="*/ 3 h 3008"/>
                <a:gd name="T34" fmla="*/ 368 w 2276"/>
                <a:gd name="T35" fmla="*/ 3 h 3008"/>
                <a:gd name="T36" fmla="*/ 274 w 2276"/>
                <a:gd name="T37" fmla="*/ 16 h 3008"/>
                <a:gd name="T38" fmla="*/ 274 w 2276"/>
                <a:gd name="T39" fmla="*/ 16 h 3008"/>
                <a:gd name="T40" fmla="*/ 199 w 2276"/>
                <a:gd name="T41" fmla="*/ 165 h 3008"/>
                <a:gd name="T42" fmla="*/ 199 w 2276"/>
                <a:gd name="T43" fmla="*/ 165 h 3008"/>
                <a:gd name="T44" fmla="*/ 316 w 2276"/>
                <a:gd name="T45" fmla="*/ 568 h 3008"/>
                <a:gd name="T46" fmla="*/ 316 w 2276"/>
                <a:gd name="T47" fmla="*/ 568 h 3008"/>
                <a:gd name="T48" fmla="*/ 504 w 2276"/>
                <a:gd name="T49" fmla="*/ 852 h 3008"/>
                <a:gd name="T50" fmla="*/ 504 w 2276"/>
                <a:gd name="T51" fmla="*/ 852 h 3008"/>
                <a:gd name="T52" fmla="*/ 363 w 2276"/>
                <a:gd name="T53" fmla="*/ 1210 h 3008"/>
                <a:gd name="T54" fmla="*/ 363 w 2276"/>
                <a:gd name="T55" fmla="*/ 1210 h 3008"/>
                <a:gd name="T56" fmla="*/ 73 w 2276"/>
                <a:gd name="T57" fmla="*/ 1825 h 3008"/>
                <a:gd name="T58" fmla="*/ 73 w 2276"/>
                <a:gd name="T59" fmla="*/ 1825 h 3008"/>
                <a:gd name="T60" fmla="*/ 382 w 2276"/>
                <a:gd name="T61" fmla="*/ 2128 h 3008"/>
                <a:gd name="T62" fmla="*/ 382 w 2276"/>
                <a:gd name="T63" fmla="*/ 2128 h 3008"/>
                <a:gd name="T64" fmla="*/ 672 w 2276"/>
                <a:gd name="T65" fmla="*/ 2221 h 3008"/>
                <a:gd name="T66" fmla="*/ 672 w 2276"/>
                <a:gd name="T67" fmla="*/ 2221 h 3008"/>
                <a:gd name="T68" fmla="*/ 714 w 2276"/>
                <a:gd name="T69" fmla="*/ 2542 h 3008"/>
                <a:gd name="T70" fmla="*/ 714 w 2276"/>
                <a:gd name="T71" fmla="*/ 2542 h 3008"/>
                <a:gd name="T72" fmla="*/ 743 w 2276"/>
                <a:gd name="T73" fmla="*/ 2824 h 3008"/>
                <a:gd name="T74" fmla="*/ 743 w 2276"/>
                <a:gd name="T75" fmla="*/ 2824 h 3008"/>
                <a:gd name="T76" fmla="*/ 862 w 2276"/>
                <a:gd name="T77" fmla="*/ 2900 h 3008"/>
                <a:gd name="T78" fmla="*/ 862 w 2276"/>
                <a:gd name="T79" fmla="*/ 2900 h 3008"/>
                <a:gd name="T80" fmla="*/ 1694 w 2276"/>
                <a:gd name="T81" fmla="*/ 2928 h 3008"/>
                <a:gd name="T82" fmla="*/ 1694 w 2276"/>
                <a:gd name="T83" fmla="*/ 2928 h 3008"/>
                <a:gd name="T84" fmla="*/ 2037 w 2276"/>
                <a:gd name="T85" fmla="*/ 3007 h 3008"/>
                <a:gd name="T86" fmla="*/ 2037 w 2276"/>
                <a:gd name="T87" fmla="*/ 3007 h 3008"/>
                <a:gd name="T88" fmla="*/ 2123 w 2276"/>
                <a:gd name="T89" fmla="*/ 2830 h 3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76" h="3008">
                  <a:moveTo>
                    <a:pt x="2123" y="2830"/>
                  </a:moveTo>
                  <a:lnTo>
                    <a:pt x="2123" y="2830"/>
                  </a:lnTo>
                  <a:cubicBezTo>
                    <a:pt x="2135" y="2823"/>
                    <a:pt x="2128" y="2856"/>
                    <a:pt x="2116" y="2848"/>
                  </a:cubicBezTo>
                  <a:lnTo>
                    <a:pt x="2116" y="2848"/>
                  </a:lnTo>
                  <a:cubicBezTo>
                    <a:pt x="2103" y="2840"/>
                    <a:pt x="2106" y="2820"/>
                    <a:pt x="2111" y="2807"/>
                  </a:cubicBezTo>
                  <a:lnTo>
                    <a:pt x="2111" y="2807"/>
                  </a:lnTo>
                  <a:cubicBezTo>
                    <a:pt x="2195" y="2583"/>
                    <a:pt x="2275" y="2345"/>
                    <a:pt x="2259" y="2103"/>
                  </a:cubicBezTo>
                  <a:lnTo>
                    <a:pt x="2259" y="2103"/>
                  </a:lnTo>
                  <a:cubicBezTo>
                    <a:pt x="2244" y="1887"/>
                    <a:pt x="2138" y="1663"/>
                    <a:pt x="1944" y="1563"/>
                  </a:cubicBezTo>
                  <a:lnTo>
                    <a:pt x="1944" y="1563"/>
                  </a:lnTo>
                  <a:cubicBezTo>
                    <a:pt x="1853" y="1516"/>
                    <a:pt x="1749" y="1499"/>
                    <a:pt x="1653" y="1465"/>
                  </a:cubicBezTo>
                  <a:lnTo>
                    <a:pt x="1653" y="1465"/>
                  </a:lnTo>
                  <a:cubicBezTo>
                    <a:pt x="1480" y="1406"/>
                    <a:pt x="1384" y="1273"/>
                    <a:pt x="1325" y="1105"/>
                  </a:cubicBezTo>
                  <a:lnTo>
                    <a:pt x="1325" y="1105"/>
                  </a:lnTo>
                  <a:cubicBezTo>
                    <a:pt x="1279" y="974"/>
                    <a:pt x="1256" y="834"/>
                    <a:pt x="1209" y="703"/>
                  </a:cubicBezTo>
                  <a:lnTo>
                    <a:pt x="1209" y="703"/>
                  </a:lnTo>
                  <a:cubicBezTo>
                    <a:pt x="1084" y="356"/>
                    <a:pt x="750" y="28"/>
                    <a:pt x="368" y="3"/>
                  </a:cubicBezTo>
                  <a:lnTo>
                    <a:pt x="368" y="3"/>
                  </a:lnTo>
                  <a:cubicBezTo>
                    <a:pt x="336" y="0"/>
                    <a:pt x="302" y="1"/>
                    <a:pt x="274" y="16"/>
                  </a:cubicBezTo>
                  <a:lnTo>
                    <a:pt x="274" y="16"/>
                  </a:lnTo>
                  <a:cubicBezTo>
                    <a:pt x="223" y="42"/>
                    <a:pt x="204" y="107"/>
                    <a:pt x="199" y="165"/>
                  </a:cubicBezTo>
                  <a:lnTo>
                    <a:pt x="199" y="165"/>
                  </a:lnTo>
                  <a:cubicBezTo>
                    <a:pt x="188" y="307"/>
                    <a:pt x="230" y="454"/>
                    <a:pt x="316" y="568"/>
                  </a:cubicBezTo>
                  <a:lnTo>
                    <a:pt x="316" y="568"/>
                  </a:lnTo>
                  <a:cubicBezTo>
                    <a:pt x="384" y="659"/>
                    <a:pt x="484" y="735"/>
                    <a:pt x="504" y="852"/>
                  </a:cubicBezTo>
                  <a:lnTo>
                    <a:pt x="504" y="852"/>
                  </a:lnTo>
                  <a:cubicBezTo>
                    <a:pt x="528" y="985"/>
                    <a:pt x="448" y="1115"/>
                    <a:pt x="363" y="1210"/>
                  </a:cubicBezTo>
                  <a:lnTo>
                    <a:pt x="363" y="1210"/>
                  </a:lnTo>
                  <a:cubicBezTo>
                    <a:pt x="205" y="1388"/>
                    <a:pt x="0" y="1558"/>
                    <a:pt x="73" y="1825"/>
                  </a:cubicBezTo>
                  <a:lnTo>
                    <a:pt x="73" y="1825"/>
                  </a:lnTo>
                  <a:cubicBezTo>
                    <a:pt x="112" y="1971"/>
                    <a:pt x="235" y="2091"/>
                    <a:pt x="382" y="2128"/>
                  </a:cubicBezTo>
                  <a:lnTo>
                    <a:pt x="382" y="2128"/>
                  </a:lnTo>
                  <a:cubicBezTo>
                    <a:pt x="479" y="2153"/>
                    <a:pt x="598" y="2146"/>
                    <a:pt x="672" y="2221"/>
                  </a:cubicBezTo>
                  <a:lnTo>
                    <a:pt x="672" y="2221"/>
                  </a:lnTo>
                  <a:cubicBezTo>
                    <a:pt x="756" y="2307"/>
                    <a:pt x="736" y="2436"/>
                    <a:pt x="714" y="2542"/>
                  </a:cubicBezTo>
                  <a:lnTo>
                    <a:pt x="714" y="2542"/>
                  </a:lnTo>
                  <a:cubicBezTo>
                    <a:pt x="695" y="2638"/>
                    <a:pt x="681" y="2748"/>
                    <a:pt x="743" y="2824"/>
                  </a:cubicBezTo>
                  <a:lnTo>
                    <a:pt x="743" y="2824"/>
                  </a:lnTo>
                  <a:cubicBezTo>
                    <a:pt x="773" y="2862"/>
                    <a:pt x="817" y="2884"/>
                    <a:pt x="862" y="2900"/>
                  </a:cubicBezTo>
                  <a:lnTo>
                    <a:pt x="862" y="2900"/>
                  </a:lnTo>
                  <a:cubicBezTo>
                    <a:pt x="1114" y="2991"/>
                    <a:pt x="1431" y="2934"/>
                    <a:pt x="1694" y="2928"/>
                  </a:cubicBezTo>
                  <a:lnTo>
                    <a:pt x="1694" y="2928"/>
                  </a:lnTo>
                  <a:cubicBezTo>
                    <a:pt x="1815" y="2926"/>
                    <a:pt x="1947" y="2928"/>
                    <a:pt x="2037" y="3007"/>
                  </a:cubicBezTo>
                  <a:lnTo>
                    <a:pt x="2037" y="3007"/>
                  </a:lnTo>
                  <a:cubicBezTo>
                    <a:pt x="2054" y="2926"/>
                    <a:pt x="2087" y="2904"/>
                    <a:pt x="2123" y="2830"/>
                  </a:cubicBezTo>
                </a:path>
              </a:pathLst>
            </a:custGeom>
            <a:solidFill>
              <a:srgbClr val="B7D1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4" name="Freeform 88">
              <a:extLst>
                <a:ext uri="{FF2B5EF4-FFF2-40B4-BE49-F238E27FC236}">
                  <a16:creationId xmlns:a16="http://schemas.microsoft.com/office/drawing/2014/main" id="{48E84D74-69F9-4FA1-BB86-AC5592D06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071" y="5229637"/>
              <a:ext cx="1396820" cy="2452281"/>
            </a:xfrm>
            <a:custGeom>
              <a:avLst/>
              <a:gdLst>
                <a:gd name="T0" fmla="*/ 1568 w 1570"/>
                <a:gd name="T1" fmla="*/ 2749 h 2758"/>
                <a:gd name="T2" fmla="*/ 1466 w 1570"/>
                <a:gd name="T3" fmla="*/ 2399 h 2758"/>
                <a:gd name="T4" fmla="*/ 991 w 1570"/>
                <a:gd name="T5" fmla="*/ 1738 h 2758"/>
                <a:gd name="T6" fmla="*/ 902 w 1570"/>
                <a:gd name="T7" fmla="*/ 1690 h 2758"/>
                <a:gd name="T8" fmla="*/ 868 w 1570"/>
                <a:gd name="T9" fmla="*/ 1188 h 2758"/>
                <a:gd name="T10" fmla="*/ 860 w 1570"/>
                <a:gd name="T11" fmla="*/ 1184 h 2758"/>
                <a:gd name="T12" fmla="*/ 856 w 1570"/>
                <a:gd name="T13" fmla="*/ 1191 h 2758"/>
                <a:gd name="T14" fmla="*/ 890 w 1570"/>
                <a:gd name="T15" fmla="*/ 1684 h 2758"/>
                <a:gd name="T16" fmla="*/ 825 w 1570"/>
                <a:gd name="T17" fmla="*/ 1653 h 2758"/>
                <a:gd name="T18" fmla="*/ 566 w 1570"/>
                <a:gd name="T19" fmla="*/ 1499 h 2758"/>
                <a:gd name="T20" fmla="*/ 366 w 1570"/>
                <a:gd name="T21" fmla="*/ 1008 h 2758"/>
                <a:gd name="T22" fmla="*/ 362 w 1570"/>
                <a:gd name="T23" fmla="*/ 940 h 2758"/>
                <a:gd name="T24" fmla="*/ 543 w 1570"/>
                <a:gd name="T25" fmla="*/ 336 h 2758"/>
                <a:gd name="T26" fmla="*/ 537 w 1570"/>
                <a:gd name="T27" fmla="*/ 329 h 2758"/>
                <a:gd name="T28" fmla="*/ 530 w 1570"/>
                <a:gd name="T29" fmla="*/ 334 h 2758"/>
                <a:gd name="T30" fmla="*/ 360 w 1570"/>
                <a:gd name="T31" fmla="*/ 913 h 2758"/>
                <a:gd name="T32" fmla="*/ 357 w 1570"/>
                <a:gd name="T33" fmla="*/ 785 h 2758"/>
                <a:gd name="T34" fmla="*/ 335 w 1570"/>
                <a:gd name="T35" fmla="*/ 462 h 2758"/>
                <a:gd name="T36" fmla="*/ 61 w 1570"/>
                <a:gd name="T37" fmla="*/ 1 h 2758"/>
                <a:gd name="T38" fmla="*/ 53 w 1570"/>
                <a:gd name="T39" fmla="*/ 4 h 2758"/>
                <a:gd name="T40" fmla="*/ 54 w 1570"/>
                <a:gd name="T41" fmla="*/ 13 h 2758"/>
                <a:gd name="T42" fmla="*/ 322 w 1570"/>
                <a:gd name="T43" fmla="*/ 464 h 2758"/>
                <a:gd name="T44" fmla="*/ 343 w 1570"/>
                <a:gd name="T45" fmla="*/ 785 h 2758"/>
                <a:gd name="T46" fmla="*/ 348 w 1570"/>
                <a:gd name="T47" fmla="*/ 937 h 2758"/>
                <a:gd name="T48" fmla="*/ 349 w 1570"/>
                <a:gd name="T49" fmla="*/ 951 h 2758"/>
                <a:gd name="T50" fmla="*/ 353 w 1570"/>
                <a:gd name="T51" fmla="*/ 1009 h 2758"/>
                <a:gd name="T52" fmla="*/ 428 w 1570"/>
                <a:gd name="T53" fmla="*/ 1322 h 2758"/>
                <a:gd name="T54" fmla="*/ 10 w 1570"/>
                <a:gd name="T55" fmla="*/ 1082 h 2758"/>
                <a:gd name="T56" fmla="*/ 1 w 1570"/>
                <a:gd name="T57" fmla="*/ 1085 h 2758"/>
                <a:gd name="T58" fmla="*/ 4 w 1570"/>
                <a:gd name="T59" fmla="*/ 1093 h 2758"/>
                <a:gd name="T60" fmla="*/ 438 w 1570"/>
                <a:gd name="T61" fmla="*/ 1343 h 2758"/>
                <a:gd name="T62" fmla="*/ 557 w 1570"/>
                <a:gd name="T63" fmla="*/ 1508 h 2758"/>
                <a:gd name="T64" fmla="*/ 819 w 1570"/>
                <a:gd name="T65" fmla="*/ 1665 h 2758"/>
                <a:gd name="T66" fmla="*/ 984 w 1570"/>
                <a:gd name="T67" fmla="*/ 1749 h 2758"/>
                <a:gd name="T68" fmla="*/ 1454 w 1570"/>
                <a:gd name="T69" fmla="*/ 2403 h 2758"/>
                <a:gd name="T70" fmla="*/ 1482 w 1570"/>
                <a:gd name="T71" fmla="*/ 2488 h 2758"/>
                <a:gd name="T72" fmla="*/ 1085 w 1570"/>
                <a:gd name="T73" fmla="*/ 2356 h 2758"/>
                <a:gd name="T74" fmla="*/ 557 w 1570"/>
                <a:gd name="T75" fmla="*/ 2257 h 2758"/>
                <a:gd name="T76" fmla="*/ 549 w 1570"/>
                <a:gd name="T77" fmla="*/ 2261 h 2758"/>
                <a:gd name="T78" fmla="*/ 555 w 1570"/>
                <a:gd name="T79" fmla="*/ 2269 h 2758"/>
                <a:gd name="T80" fmla="*/ 1084 w 1570"/>
                <a:gd name="T81" fmla="*/ 2369 h 2758"/>
                <a:gd name="T82" fmla="*/ 1092 w 1570"/>
                <a:gd name="T83" fmla="*/ 2370 h 2758"/>
                <a:gd name="T84" fmla="*/ 1487 w 1570"/>
                <a:gd name="T85" fmla="*/ 2510 h 2758"/>
                <a:gd name="T86" fmla="*/ 1489 w 1570"/>
                <a:gd name="T87" fmla="*/ 2511 h 2758"/>
                <a:gd name="T88" fmla="*/ 1556 w 1570"/>
                <a:gd name="T89" fmla="*/ 2752 h 2758"/>
                <a:gd name="T90" fmla="*/ 1562 w 1570"/>
                <a:gd name="T91" fmla="*/ 2757 h 2758"/>
                <a:gd name="T92" fmla="*/ 1564 w 1570"/>
                <a:gd name="T93" fmla="*/ 2756 h 2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70" h="2758">
                  <a:moveTo>
                    <a:pt x="1568" y="2749"/>
                  </a:moveTo>
                  <a:lnTo>
                    <a:pt x="1568" y="2749"/>
                  </a:lnTo>
                  <a:cubicBezTo>
                    <a:pt x="1537" y="2629"/>
                    <a:pt x="1506" y="2513"/>
                    <a:pt x="1466" y="2399"/>
                  </a:cubicBezTo>
                  <a:lnTo>
                    <a:pt x="1466" y="2399"/>
                  </a:lnTo>
                  <a:cubicBezTo>
                    <a:pt x="1355" y="2084"/>
                    <a:pt x="1196" y="1862"/>
                    <a:pt x="991" y="1738"/>
                  </a:cubicBezTo>
                  <a:lnTo>
                    <a:pt x="991" y="1738"/>
                  </a:lnTo>
                  <a:cubicBezTo>
                    <a:pt x="963" y="1720"/>
                    <a:pt x="932" y="1704"/>
                    <a:pt x="902" y="1690"/>
                  </a:cubicBezTo>
                  <a:lnTo>
                    <a:pt x="902" y="1690"/>
                  </a:lnTo>
                  <a:cubicBezTo>
                    <a:pt x="930" y="1523"/>
                    <a:pt x="918" y="1349"/>
                    <a:pt x="868" y="1188"/>
                  </a:cubicBezTo>
                  <a:lnTo>
                    <a:pt x="868" y="1188"/>
                  </a:lnTo>
                  <a:cubicBezTo>
                    <a:pt x="867" y="1184"/>
                    <a:pt x="864" y="1182"/>
                    <a:pt x="860" y="1184"/>
                  </a:cubicBezTo>
                  <a:lnTo>
                    <a:pt x="860" y="1184"/>
                  </a:lnTo>
                  <a:cubicBezTo>
                    <a:pt x="857" y="1184"/>
                    <a:pt x="855" y="1188"/>
                    <a:pt x="856" y="1191"/>
                  </a:cubicBezTo>
                  <a:lnTo>
                    <a:pt x="856" y="1191"/>
                  </a:lnTo>
                  <a:cubicBezTo>
                    <a:pt x="904" y="1350"/>
                    <a:pt x="916" y="1520"/>
                    <a:pt x="890" y="1684"/>
                  </a:cubicBezTo>
                  <a:lnTo>
                    <a:pt x="890" y="1684"/>
                  </a:lnTo>
                  <a:cubicBezTo>
                    <a:pt x="868" y="1673"/>
                    <a:pt x="846" y="1663"/>
                    <a:pt x="825" y="1653"/>
                  </a:cubicBezTo>
                  <a:lnTo>
                    <a:pt x="825" y="1653"/>
                  </a:lnTo>
                  <a:cubicBezTo>
                    <a:pt x="734" y="1611"/>
                    <a:pt x="640" y="1567"/>
                    <a:pt x="566" y="1499"/>
                  </a:cubicBezTo>
                  <a:lnTo>
                    <a:pt x="566" y="1499"/>
                  </a:lnTo>
                  <a:cubicBezTo>
                    <a:pt x="454" y="1394"/>
                    <a:pt x="386" y="1228"/>
                    <a:pt x="366" y="1008"/>
                  </a:cubicBezTo>
                  <a:lnTo>
                    <a:pt x="366" y="1008"/>
                  </a:lnTo>
                  <a:cubicBezTo>
                    <a:pt x="365" y="985"/>
                    <a:pt x="363" y="962"/>
                    <a:pt x="362" y="940"/>
                  </a:cubicBezTo>
                  <a:lnTo>
                    <a:pt x="362" y="940"/>
                  </a:lnTo>
                  <a:cubicBezTo>
                    <a:pt x="458" y="750"/>
                    <a:pt x="520" y="548"/>
                    <a:pt x="543" y="336"/>
                  </a:cubicBezTo>
                  <a:lnTo>
                    <a:pt x="543" y="336"/>
                  </a:lnTo>
                  <a:cubicBezTo>
                    <a:pt x="543" y="333"/>
                    <a:pt x="541" y="329"/>
                    <a:pt x="537" y="329"/>
                  </a:cubicBezTo>
                  <a:lnTo>
                    <a:pt x="537" y="329"/>
                  </a:lnTo>
                  <a:cubicBezTo>
                    <a:pt x="533" y="329"/>
                    <a:pt x="530" y="331"/>
                    <a:pt x="530" y="334"/>
                  </a:cubicBezTo>
                  <a:lnTo>
                    <a:pt x="530" y="334"/>
                  </a:lnTo>
                  <a:cubicBezTo>
                    <a:pt x="507" y="536"/>
                    <a:pt x="450" y="731"/>
                    <a:pt x="360" y="913"/>
                  </a:cubicBezTo>
                  <a:lnTo>
                    <a:pt x="360" y="913"/>
                  </a:lnTo>
                  <a:cubicBezTo>
                    <a:pt x="359" y="869"/>
                    <a:pt x="358" y="827"/>
                    <a:pt x="357" y="785"/>
                  </a:cubicBezTo>
                  <a:lnTo>
                    <a:pt x="357" y="785"/>
                  </a:lnTo>
                  <a:cubicBezTo>
                    <a:pt x="354" y="678"/>
                    <a:pt x="352" y="568"/>
                    <a:pt x="335" y="462"/>
                  </a:cubicBezTo>
                  <a:lnTo>
                    <a:pt x="335" y="462"/>
                  </a:lnTo>
                  <a:cubicBezTo>
                    <a:pt x="314" y="338"/>
                    <a:pt x="251" y="113"/>
                    <a:pt x="61" y="1"/>
                  </a:cubicBezTo>
                  <a:lnTo>
                    <a:pt x="61" y="1"/>
                  </a:lnTo>
                  <a:cubicBezTo>
                    <a:pt x="58" y="0"/>
                    <a:pt x="54" y="0"/>
                    <a:pt x="53" y="4"/>
                  </a:cubicBezTo>
                  <a:lnTo>
                    <a:pt x="53" y="4"/>
                  </a:lnTo>
                  <a:cubicBezTo>
                    <a:pt x="51" y="7"/>
                    <a:pt x="52" y="11"/>
                    <a:pt x="54" y="13"/>
                  </a:cubicBezTo>
                  <a:lnTo>
                    <a:pt x="54" y="13"/>
                  </a:lnTo>
                  <a:cubicBezTo>
                    <a:pt x="240" y="121"/>
                    <a:pt x="301" y="342"/>
                    <a:pt x="322" y="464"/>
                  </a:cubicBezTo>
                  <a:lnTo>
                    <a:pt x="322" y="464"/>
                  </a:lnTo>
                  <a:cubicBezTo>
                    <a:pt x="339" y="570"/>
                    <a:pt x="342" y="679"/>
                    <a:pt x="343" y="785"/>
                  </a:cubicBezTo>
                  <a:lnTo>
                    <a:pt x="343" y="785"/>
                  </a:lnTo>
                  <a:cubicBezTo>
                    <a:pt x="345" y="835"/>
                    <a:pt x="346" y="886"/>
                    <a:pt x="348" y="937"/>
                  </a:cubicBezTo>
                  <a:lnTo>
                    <a:pt x="348" y="937"/>
                  </a:lnTo>
                  <a:cubicBezTo>
                    <a:pt x="349" y="941"/>
                    <a:pt x="349" y="946"/>
                    <a:pt x="349" y="951"/>
                  </a:cubicBezTo>
                  <a:lnTo>
                    <a:pt x="349" y="951"/>
                  </a:lnTo>
                  <a:cubicBezTo>
                    <a:pt x="350" y="970"/>
                    <a:pt x="352" y="989"/>
                    <a:pt x="353" y="1009"/>
                  </a:cubicBezTo>
                  <a:lnTo>
                    <a:pt x="353" y="1009"/>
                  </a:lnTo>
                  <a:cubicBezTo>
                    <a:pt x="365" y="1130"/>
                    <a:pt x="389" y="1234"/>
                    <a:pt x="428" y="1322"/>
                  </a:cubicBezTo>
                  <a:lnTo>
                    <a:pt x="428" y="1322"/>
                  </a:lnTo>
                  <a:cubicBezTo>
                    <a:pt x="292" y="1238"/>
                    <a:pt x="151" y="1157"/>
                    <a:pt x="10" y="1082"/>
                  </a:cubicBezTo>
                  <a:lnTo>
                    <a:pt x="10" y="1082"/>
                  </a:lnTo>
                  <a:cubicBezTo>
                    <a:pt x="7" y="1080"/>
                    <a:pt x="3" y="1081"/>
                    <a:pt x="1" y="1085"/>
                  </a:cubicBezTo>
                  <a:lnTo>
                    <a:pt x="1" y="1085"/>
                  </a:lnTo>
                  <a:cubicBezTo>
                    <a:pt x="0" y="1087"/>
                    <a:pt x="1" y="1091"/>
                    <a:pt x="4" y="1093"/>
                  </a:cubicBezTo>
                  <a:lnTo>
                    <a:pt x="4" y="1093"/>
                  </a:lnTo>
                  <a:cubicBezTo>
                    <a:pt x="151" y="1172"/>
                    <a:pt x="297" y="1256"/>
                    <a:pt x="438" y="1343"/>
                  </a:cubicBezTo>
                  <a:lnTo>
                    <a:pt x="438" y="1343"/>
                  </a:lnTo>
                  <a:cubicBezTo>
                    <a:pt x="470" y="1408"/>
                    <a:pt x="509" y="1464"/>
                    <a:pt x="557" y="1508"/>
                  </a:cubicBezTo>
                  <a:lnTo>
                    <a:pt x="557" y="1508"/>
                  </a:lnTo>
                  <a:cubicBezTo>
                    <a:pt x="632" y="1578"/>
                    <a:pt x="727" y="1622"/>
                    <a:pt x="819" y="1665"/>
                  </a:cubicBezTo>
                  <a:lnTo>
                    <a:pt x="819" y="1665"/>
                  </a:lnTo>
                  <a:cubicBezTo>
                    <a:pt x="875" y="1690"/>
                    <a:pt x="932" y="1717"/>
                    <a:pt x="984" y="1749"/>
                  </a:cubicBezTo>
                  <a:lnTo>
                    <a:pt x="984" y="1749"/>
                  </a:lnTo>
                  <a:cubicBezTo>
                    <a:pt x="1187" y="1871"/>
                    <a:pt x="1344" y="2092"/>
                    <a:pt x="1454" y="2403"/>
                  </a:cubicBezTo>
                  <a:lnTo>
                    <a:pt x="1454" y="2403"/>
                  </a:lnTo>
                  <a:cubicBezTo>
                    <a:pt x="1463" y="2431"/>
                    <a:pt x="1473" y="2459"/>
                    <a:pt x="1482" y="2488"/>
                  </a:cubicBezTo>
                  <a:lnTo>
                    <a:pt x="1482" y="2488"/>
                  </a:lnTo>
                  <a:cubicBezTo>
                    <a:pt x="1375" y="2400"/>
                    <a:pt x="1233" y="2378"/>
                    <a:pt x="1093" y="2357"/>
                  </a:cubicBezTo>
                  <a:lnTo>
                    <a:pt x="1085" y="2356"/>
                  </a:lnTo>
                  <a:lnTo>
                    <a:pt x="1085" y="2356"/>
                  </a:lnTo>
                  <a:cubicBezTo>
                    <a:pt x="909" y="2330"/>
                    <a:pt x="732" y="2296"/>
                    <a:pt x="557" y="2257"/>
                  </a:cubicBezTo>
                  <a:lnTo>
                    <a:pt x="557" y="2257"/>
                  </a:lnTo>
                  <a:cubicBezTo>
                    <a:pt x="554" y="2255"/>
                    <a:pt x="550" y="2257"/>
                    <a:pt x="549" y="2261"/>
                  </a:cubicBezTo>
                  <a:lnTo>
                    <a:pt x="549" y="2261"/>
                  </a:lnTo>
                  <a:cubicBezTo>
                    <a:pt x="549" y="2265"/>
                    <a:pt x="551" y="2268"/>
                    <a:pt x="555" y="2269"/>
                  </a:cubicBezTo>
                  <a:lnTo>
                    <a:pt x="555" y="2269"/>
                  </a:lnTo>
                  <a:cubicBezTo>
                    <a:pt x="728" y="2309"/>
                    <a:pt x="907" y="2343"/>
                    <a:pt x="1084" y="2369"/>
                  </a:cubicBezTo>
                  <a:lnTo>
                    <a:pt x="1092" y="2370"/>
                  </a:lnTo>
                  <a:lnTo>
                    <a:pt x="1092" y="2370"/>
                  </a:lnTo>
                  <a:cubicBezTo>
                    <a:pt x="1234" y="2392"/>
                    <a:pt x="1383" y="2414"/>
                    <a:pt x="1487" y="2510"/>
                  </a:cubicBezTo>
                  <a:lnTo>
                    <a:pt x="1487" y="2510"/>
                  </a:lnTo>
                  <a:cubicBezTo>
                    <a:pt x="1488" y="2511"/>
                    <a:pt x="1488" y="2511"/>
                    <a:pt x="1489" y="2511"/>
                  </a:cubicBezTo>
                  <a:lnTo>
                    <a:pt x="1489" y="2511"/>
                  </a:lnTo>
                  <a:cubicBezTo>
                    <a:pt x="1513" y="2590"/>
                    <a:pt x="1534" y="2671"/>
                    <a:pt x="1556" y="2752"/>
                  </a:cubicBezTo>
                  <a:lnTo>
                    <a:pt x="1556" y="2752"/>
                  </a:lnTo>
                  <a:cubicBezTo>
                    <a:pt x="1556" y="2754"/>
                    <a:pt x="1560" y="2757"/>
                    <a:pt x="1562" y="2757"/>
                  </a:cubicBezTo>
                  <a:lnTo>
                    <a:pt x="1562" y="2757"/>
                  </a:lnTo>
                  <a:cubicBezTo>
                    <a:pt x="1562" y="2757"/>
                    <a:pt x="1563" y="2757"/>
                    <a:pt x="1564" y="2756"/>
                  </a:cubicBezTo>
                  <a:lnTo>
                    <a:pt x="1564" y="2756"/>
                  </a:lnTo>
                  <a:cubicBezTo>
                    <a:pt x="1568" y="2756"/>
                    <a:pt x="1569" y="2752"/>
                    <a:pt x="1568" y="274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5" name="Freeform 89">
              <a:extLst>
                <a:ext uri="{FF2B5EF4-FFF2-40B4-BE49-F238E27FC236}">
                  <a16:creationId xmlns:a16="http://schemas.microsoft.com/office/drawing/2014/main" id="{A8C13D0B-6971-4CD4-8888-F750915D2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988" y="7293478"/>
              <a:ext cx="2930969" cy="2868188"/>
            </a:xfrm>
            <a:custGeom>
              <a:avLst/>
              <a:gdLst>
                <a:gd name="T0" fmla="*/ 1959 w 3295"/>
                <a:gd name="T1" fmla="*/ 3189 h 3222"/>
                <a:gd name="T2" fmla="*/ 1959 w 3295"/>
                <a:gd name="T3" fmla="*/ 3189 h 3222"/>
                <a:gd name="T4" fmla="*/ 1459 w 3295"/>
                <a:gd name="T5" fmla="*/ 2859 h 3222"/>
                <a:gd name="T6" fmla="*/ 1459 w 3295"/>
                <a:gd name="T7" fmla="*/ 2859 h 3222"/>
                <a:gd name="T8" fmla="*/ 1445 w 3295"/>
                <a:gd name="T9" fmla="*/ 2465 h 3222"/>
                <a:gd name="T10" fmla="*/ 1445 w 3295"/>
                <a:gd name="T11" fmla="*/ 2465 h 3222"/>
                <a:gd name="T12" fmla="*/ 969 w 3295"/>
                <a:gd name="T13" fmla="*/ 2277 h 3222"/>
                <a:gd name="T14" fmla="*/ 969 w 3295"/>
                <a:gd name="T15" fmla="*/ 2277 h 3222"/>
                <a:gd name="T16" fmla="*/ 170 w 3295"/>
                <a:gd name="T17" fmla="*/ 1692 h 3222"/>
                <a:gd name="T18" fmla="*/ 170 w 3295"/>
                <a:gd name="T19" fmla="*/ 1692 h 3222"/>
                <a:gd name="T20" fmla="*/ 293 w 3295"/>
                <a:gd name="T21" fmla="*/ 1262 h 3222"/>
                <a:gd name="T22" fmla="*/ 293 w 3295"/>
                <a:gd name="T23" fmla="*/ 1262 h 3222"/>
                <a:gd name="T24" fmla="*/ 160 w 3295"/>
                <a:gd name="T25" fmla="*/ 809 h 3222"/>
                <a:gd name="T26" fmla="*/ 160 w 3295"/>
                <a:gd name="T27" fmla="*/ 809 h 3222"/>
                <a:gd name="T28" fmla="*/ 12 w 3295"/>
                <a:gd name="T29" fmla="*/ 219 h 3222"/>
                <a:gd name="T30" fmla="*/ 12 w 3295"/>
                <a:gd name="T31" fmla="*/ 219 h 3222"/>
                <a:gd name="T32" fmla="*/ 23 w 3295"/>
                <a:gd name="T33" fmla="*/ 79 h 3222"/>
                <a:gd name="T34" fmla="*/ 23 w 3295"/>
                <a:gd name="T35" fmla="*/ 79 h 3222"/>
                <a:gd name="T36" fmla="*/ 268 w 3295"/>
                <a:gd name="T37" fmla="*/ 24 h 3222"/>
                <a:gd name="T38" fmla="*/ 268 w 3295"/>
                <a:gd name="T39" fmla="*/ 24 h 3222"/>
                <a:gd name="T40" fmla="*/ 1069 w 3295"/>
                <a:gd name="T41" fmla="*/ 518 h 3222"/>
                <a:gd name="T42" fmla="*/ 1069 w 3295"/>
                <a:gd name="T43" fmla="*/ 518 h 3222"/>
                <a:gd name="T44" fmla="*/ 1208 w 3295"/>
                <a:gd name="T45" fmla="*/ 602 h 3222"/>
                <a:gd name="T46" fmla="*/ 1208 w 3295"/>
                <a:gd name="T47" fmla="*/ 602 h 3222"/>
                <a:gd name="T48" fmla="*/ 1600 w 3295"/>
                <a:gd name="T49" fmla="*/ 520 h 3222"/>
                <a:gd name="T50" fmla="*/ 1600 w 3295"/>
                <a:gd name="T51" fmla="*/ 520 h 3222"/>
                <a:gd name="T52" fmla="*/ 2204 w 3295"/>
                <a:gd name="T53" fmla="*/ 478 h 3222"/>
                <a:gd name="T54" fmla="*/ 2204 w 3295"/>
                <a:gd name="T55" fmla="*/ 478 h 3222"/>
                <a:gd name="T56" fmla="*/ 2567 w 3295"/>
                <a:gd name="T57" fmla="*/ 864 h 3222"/>
                <a:gd name="T58" fmla="*/ 2567 w 3295"/>
                <a:gd name="T59" fmla="*/ 864 h 3222"/>
                <a:gd name="T60" fmla="*/ 2559 w 3295"/>
                <a:gd name="T61" fmla="*/ 1230 h 3222"/>
                <a:gd name="T62" fmla="*/ 2559 w 3295"/>
                <a:gd name="T63" fmla="*/ 1230 h 3222"/>
                <a:gd name="T64" fmla="*/ 3211 w 3295"/>
                <a:gd name="T65" fmla="*/ 1780 h 3222"/>
                <a:gd name="T66" fmla="*/ 3211 w 3295"/>
                <a:gd name="T67" fmla="*/ 1780 h 3222"/>
                <a:gd name="T68" fmla="*/ 3103 w 3295"/>
                <a:gd name="T69" fmla="*/ 2530 h 3222"/>
                <a:gd name="T70" fmla="*/ 3103 w 3295"/>
                <a:gd name="T71" fmla="*/ 2530 h 3222"/>
                <a:gd name="T72" fmla="*/ 1959 w 3295"/>
                <a:gd name="T73" fmla="*/ 3189 h 3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95" h="3222">
                  <a:moveTo>
                    <a:pt x="1959" y="3189"/>
                  </a:moveTo>
                  <a:lnTo>
                    <a:pt x="1959" y="3189"/>
                  </a:lnTo>
                  <a:cubicBezTo>
                    <a:pt x="1729" y="3176"/>
                    <a:pt x="1491" y="3049"/>
                    <a:pt x="1459" y="2859"/>
                  </a:cubicBezTo>
                  <a:lnTo>
                    <a:pt x="1459" y="2859"/>
                  </a:lnTo>
                  <a:cubicBezTo>
                    <a:pt x="1437" y="2728"/>
                    <a:pt x="1512" y="2586"/>
                    <a:pt x="1445" y="2465"/>
                  </a:cubicBezTo>
                  <a:lnTo>
                    <a:pt x="1445" y="2465"/>
                  </a:lnTo>
                  <a:cubicBezTo>
                    <a:pt x="1367" y="2327"/>
                    <a:pt x="1150" y="2300"/>
                    <a:pt x="969" y="2277"/>
                  </a:cubicBezTo>
                  <a:lnTo>
                    <a:pt x="969" y="2277"/>
                  </a:lnTo>
                  <a:cubicBezTo>
                    <a:pt x="598" y="2232"/>
                    <a:pt x="146" y="2064"/>
                    <a:pt x="170" y="1692"/>
                  </a:cubicBezTo>
                  <a:lnTo>
                    <a:pt x="170" y="1692"/>
                  </a:lnTo>
                  <a:cubicBezTo>
                    <a:pt x="180" y="1545"/>
                    <a:pt x="269" y="1409"/>
                    <a:pt x="293" y="1262"/>
                  </a:cubicBezTo>
                  <a:lnTo>
                    <a:pt x="293" y="1262"/>
                  </a:lnTo>
                  <a:cubicBezTo>
                    <a:pt x="319" y="1104"/>
                    <a:pt x="211" y="953"/>
                    <a:pt x="160" y="809"/>
                  </a:cubicBezTo>
                  <a:lnTo>
                    <a:pt x="160" y="809"/>
                  </a:lnTo>
                  <a:cubicBezTo>
                    <a:pt x="92" y="618"/>
                    <a:pt x="43" y="419"/>
                    <a:pt x="12" y="219"/>
                  </a:cubicBezTo>
                  <a:lnTo>
                    <a:pt x="12" y="219"/>
                  </a:lnTo>
                  <a:cubicBezTo>
                    <a:pt x="6" y="172"/>
                    <a:pt x="0" y="121"/>
                    <a:pt x="23" y="79"/>
                  </a:cubicBezTo>
                  <a:lnTo>
                    <a:pt x="23" y="79"/>
                  </a:lnTo>
                  <a:cubicBezTo>
                    <a:pt x="67" y="0"/>
                    <a:pt x="181" y="1"/>
                    <a:pt x="268" y="24"/>
                  </a:cubicBezTo>
                  <a:lnTo>
                    <a:pt x="268" y="24"/>
                  </a:lnTo>
                  <a:cubicBezTo>
                    <a:pt x="590" y="103"/>
                    <a:pt x="817" y="317"/>
                    <a:pt x="1069" y="518"/>
                  </a:cubicBezTo>
                  <a:lnTo>
                    <a:pt x="1069" y="518"/>
                  </a:lnTo>
                  <a:cubicBezTo>
                    <a:pt x="1110" y="551"/>
                    <a:pt x="1154" y="585"/>
                    <a:pt x="1208" y="602"/>
                  </a:cubicBezTo>
                  <a:lnTo>
                    <a:pt x="1208" y="602"/>
                  </a:lnTo>
                  <a:cubicBezTo>
                    <a:pt x="1338" y="641"/>
                    <a:pt x="1474" y="569"/>
                    <a:pt x="1600" y="520"/>
                  </a:cubicBezTo>
                  <a:lnTo>
                    <a:pt x="1600" y="520"/>
                  </a:lnTo>
                  <a:cubicBezTo>
                    <a:pt x="1787" y="446"/>
                    <a:pt x="2009" y="419"/>
                    <a:pt x="2204" y="478"/>
                  </a:cubicBezTo>
                  <a:lnTo>
                    <a:pt x="2204" y="478"/>
                  </a:lnTo>
                  <a:cubicBezTo>
                    <a:pt x="2399" y="536"/>
                    <a:pt x="2559" y="691"/>
                    <a:pt x="2567" y="864"/>
                  </a:cubicBezTo>
                  <a:lnTo>
                    <a:pt x="2567" y="864"/>
                  </a:lnTo>
                  <a:cubicBezTo>
                    <a:pt x="2571" y="987"/>
                    <a:pt x="2504" y="1115"/>
                    <a:pt x="2559" y="1230"/>
                  </a:cubicBezTo>
                  <a:lnTo>
                    <a:pt x="2559" y="1230"/>
                  </a:lnTo>
                  <a:cubicBezTo>
                    <a:pt x="2678" y="1482"/>
                    <a:pt x="3106" y="1472"/>
                    <a:pt x="3211" y="1780"/>
                  </a:cubicBezTo>
                  <a:lnTo>
                    <a:pt x="3211" y="1780"/>
                  </a:lnTo>
                  <a:cubicBezTo>
                    <a:pt x="3294" y="2024"/>
                    <a:pt x="3195" y="2298"/>
                    <a:pt x="3103" y="2530"/>
                  </a:cubicBezTo>
                  <a:lnTo>
                    <a:pt x="3103" y="2530"/>
                  </a:lnTo>
                  <a:cubicBezTo>
                    <a:pt x="2925" y="2974"/>
                    <a:pt x="2548" y="3221"/>
                    <a:pt x="1959" y="3189"/>
                  </a:cubicBezTo>
                </a:path>
              </a:pathLst>
            </a:custGeom>
            <a:solidFill>
              <a:srgbClr val="EEEE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9577CB29-9D1D-44FC-AFC6-353076AD6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332" y="7639370"/>
              <a:ext cx="2218554" cy="2250675"/>
            </a:xfrm>
            <a:custGeom>
              <a:avLst/>
              <a:gdLst>
                <a:gd name="connsiteX0" fmla="*/ 69271 w 2218554"/>
                <a:gd name="connsiteY0" fmla="*/ 1168 h 2250675"/>
                <a:gd name="connsiteX1" fmla="*/ 77272 w 2218554"/>
                <a:gd name="connsiteY1" fmla="*/ 2948 h 2250675"/>
                <a:gd name="connsiteX2" fmla="*/ 656959 w 2218554"/>
                <a:gd name="connsiteY2" fmla="*/ 694758 h 2250675"/>
                <a:gd name="connsiteX3" fmla="*/ 839296 w 2218554"/>
                <a:gd name="connsiteY3" fmla="*/ 866103 h 2250675"/>
                <a:gd name="connsiteX4" fmla="*/ 841188 w 2218554"/>
                <a:gd name="connsiteY4" fmla="*/ 866602 h 2250675"/>
                <a:gd name="connsiteX5" fmla="*/ 841933 w 2218554"/>
                <a:gd name="connsiteY5" fmla="*/ 868581 h 2250675"/>
                <a:gd name="connsiteX6" fmla="*/ 877262 w 2218554"/>
                <a:gd name="connsiteY6" fmla="*/ 901781 h 2250675"/>
                <a:gd name="connsiteX7" fmla="*/ 1107238 w 2218554"/>
                <a:gd name="connsiteY7" fmla="*/ 1105853 h 2250675"/>
                <a:gd name="connsiteX8" fmla="*/ 1161703 w 2218554"/>
                <a:gd name="connsiteY8" fmla="*/ 925269 h 2250675"/>
                <a:gd name="connsiteX9" fmla="*/ 1254045 w 2218554"/>
                <a:gd name="connsiteY9" fmla="*/ 357844 h 2250675"/>
                <a:gd name="connsiteX10" fmla="*/ 1259320 w 2218554"/>
                <a:gd name="connsiteY10" fmla="*/ 352518 h 2250675"/>
                <a:gd name="connsiteX11" fmla="*/ 1264594 w 2218554"/>
                <a:gd name="connsiteY11" fmla="*/ 358731 h 2250675"/>
                <a:gd name="connsiteX12" fmla="*/ 1116912 w 2218554"/>
                <a:gd name="connsiteY12" fmla="*/ 1113191 h 2250675"/>
                <a:gd name="connsiteX13" fmla="*/ 1116113 w 2218554"/>
                <a:gd name="connsiteY13" fmla="*/ 1113729 h 2250675"/>
                <a:gd name="connsiteX14" fmla="*/ 1176985 w 2218554"/>
                <a:gd name="connsiteY14" fmla="*/ 1167744 h 2250675"/>
                <a:gd name="connsiteX15" fmla="*/ 2218023 w 2218554"/>
                <a:gd name="connsiteY15" fmla="*/ 2240887 h 2250675"/>
                <a:gd name="connsiteX16" fmla="*/ 2216245 w 2218554"/>
                <a:gd name="connsiteY16" fmla="*/ 2249785 h 2250675"/>
                <a:gd name="connsiteX17" fmla="*/ 2212689 w 2218554"/>
                <a:gd name="connsiteY17" fmla="*/ 2250675 h 2250675"/>
                <a:gd name="connsiteX18" fmla="*/ 2207355 w 2218554"/>
                <a:gd name="connsiteY18" fmla="*/ 2248006 h 2250675"/>
                <a:gd name="connsiteX19" fmla="*/ 1168984 w 2218554"/>
                <a:gd name="connsiteY19" fmla="*/ 1176643 h 2250675"/>
                <a:gd name="connsiteX20" fmla="*/ 868983 w 2218554"/>
                <a:gd name="connsiteY20" fmla="*/ 910137 h 2250675"/>
                <a:gd name="connsiteX21" fmla="*/ 833254 w 2218554"/>
                <a:gd name="connsiteY21" fmla="*/ 876106 h 2250675"/>
                <a:gd name="connsiteX22" fmla="*/ 788872 w 2218554"/>
                <a:gd name="connsiteY22" fmla="*/ 864579 h 2250675"/>
                <a:gd name="connsiteX23" fmla="*/ 654434 w 2218554"/>
                <a:gd name="connsiteY23" fmla="*/ 872809 h 2250675"/>
                <a:gd name="connsiteX24" fmla="*/ 551274 w 2218554"/>
                <a:gd name="connsiteY24" fmla="*/ 884337 h 2250675"/>
                <a:gd name="connsiteX25" fmla="*/ 1683 w 2218554"/>
                <a:gd name="connsiteY25" fmla="*/ 479982 h 2250675"/>
                <a:gd name="connsiteX26" fmla="*/ 1683 w 2218554"/>
                <a:gd name="connsiteY26" fmla="*/ 471115 h 2250675"/>
                <a:gd name="connsiteX27" fmla="*/ 10576 w 2218554"/>
                <a:gd name="connsiteY27" fmla="*/ 472888 h 2250675"/>
                <a:gd name="connsiteX28" fmla="*/ 652655 w 2218554"/>
                <a:gd name="connsiteY28" fmla="*/ 861281 h 2250675"/>
                <a:gd name="connsiteX29" fmla="*/ 790220 w 2218554"/>
                <a:gd name="connsiteY29" fmla="*/ 853176 h 2250675"/>
                <a:gd name="connsiteX30" fmla="*/ 816428 w 2218554"/>
                <a:gd name="connsiteY30" fmla="*/ 860080 h 2250675"/>
                <a:gd name="connsiteX31" fmla="*/ 576566 w 2218554"/>
                <a:gd name="connsiteY31" fmla="*/ 631618 h 2250675"/>
                <a:gd name="connsiteX32" fmla="*/ 67493 w 2218554"/>
                <a:gd name="connsiteY32" fmla="*/ 9177 h 2250675"/>
                <a:gd name="connsiteX33" fmla="*/ 69271 w 2218554"/>
                <a:gd name="connsiteY33" fmla="*/ 1168 h 225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18554" h="2250675">
                  <a:moveTo>
                    <a:pt x="69271" y="1168"/>
                  </a:moveTo>
                  <a:cubicBezTo>
                    <a:pt x="71938" y="-611"/>
                    <a:pt x="75494" y="-611"/>
                    <a:pt x="77272" y="2948"/>
                  </a:cubicBezTo>
                  <a:cubicBezTo>
                    <a:pt x="239295" y="257219"/>
                    <a:pt x="440699" y="483335"/>
                    <a:pt x="656959" y="694758"/>
                  </a:cubicBezTo>
                  <a:lnTo>
                    <a:pt x="839296" y="866103"/>
                  </a:lnTo>
                  <a:lnTo>
                    <a:pt x="841188" y="866602"/>
                  </a:lnTo>
                  <a:lnTo>
                    <a:pt x="841933" y="868581"/>
                  </a:lnTo>
                  <a:lnTo>
                    <a:pt x="877262" y="901781"/>
                  </a:lnTo>
                  <a:lnTo>
                    <a:pt x="1107238" y="1105853"/>
                  </a:lnTo>
                  <a:lnTo>
                    <a:pt x="1161703" y="925269"/>
                  </a:lnTo>
                  <a:cubicBezTo>
                    <a:pt x="1211026" y="740122"/>
                    <a:pt x="1242178" y="550231"/>
                    <a:pt x="1254045" y="357844"/>
                  </a:cubicBezTo>
                  <a:cubicBezTo>
                    <a:pt x="1254045" y="355181"/>
                    <a:pt x="1256682" y="352518"/>
                    <a:pt x="1259320" y="352518"/>
                  </a:cubicBezTo>
                  <a:cubicBezTo>
                    <a:pt x="1262836" y="353406"/>
                    <a:pt x="1265473" y="356069"/>
                    <a:pt x="1264594" y="358731"/>
                  </a:cubicBezTo>
                  <a:cubicBezTo>
                    <a:pt x="1250529" y="615248"/>
                    <a:pt x="1199544" y="869101"/>
                    <a:pt x="1116912" y="1113191"/>
                  </a:cubicBezTo>
                  <a:lnTo>
                    <a:pt x="1116113" y="1113729"/>
                  </a:lnTo>
                  <a:lnTo>
                    <a:pt x="1176985" y="1167744"/>
                  </a:lnTo>
                  <a:cubicBezTo>
                    <a:pt x="1548594" y="1493424"/>
                    <a:pt x="1932649" y="1830672"/>
                    <a:pt x="2218023" y="2240887"/>
                  </a:cubicBezTo>
                  <a:cubicBezTo>
                    <a:pt x="2218912" y="2243557"/>
                    <a:pt x="2218912" y="2247116"/>
                    <a:pt x="2216245" y="2249785"/>
                  </a:cubicBezTo>
                  <a:cubicBezTo>
                    <a:pt x="2215356" y="2249785"/>
                    <a:pt x="2213578" y="2250675"/>
                    <a:pt x="2212689" y="2250675"/>
                  </a:cubicBezTo>
                  <a:cubicBezTo>
                    <a:pt x="2210911" y="2250675"/>
                    <a:pt x="2209133" y="2249785"/>
                    <a:pt x="2207355" y="2248006"/>
                  </a:cubicBezTo>
                  <a:cubicBezTo>
                    <a:pt x="1924648" y="1838681"/>
                    <a:pt x="1540593" y="1502323"/>
                    <a:pt x="1168984" y="1176643"/>
                  </a:cubicBezTo>
                  <a:cubicBezTo>
                    <a:pt x="1069192" y="1088994"/>
                    <a:pt x="968455" y="1000566"/>
                    <a:pt x="868983" y="910137"/>
                  </a:cubicBezTo>
                  <a:lnTo>
                    <a:pt x="833254" y="876106"/>
                  </a:lnTo>
                  <a:lnTo>
                    <a:pt x="788872" y="864579"/>
                  </a:lnTo>
                  <a:cubicBezTo>
                    <a:pt x="741808" y="857346"/>
                    <a:pt x="699121" y="864828"/>
                    <a:pt x="654434" y="872809"/>
                  </a:cubicBezTo>
                  <a:cubicBezTo>
                    <a:pt x="621529" y="878129"/>
                    <a:pt x="588625" y="884337"/>
                    <a:pt x="551274" y="884337"/>
                  </a:cubicBezTo>
                  <a:cubicBezTo>
                    <a:pt x="431218" y="884337"/>
                    <a:pt x="273811" y="821378"/>
                    <a:pt x="1683" y="479982"/>
                  </a:cubicBezTo>
                  <a:cubicBezTo>
                    <a:pt x="-985" y="477322"/>
                    <a:pt x="-96" y="473775"/>
                    <a:pt x="1683" y="471115"/>
                  </a:cubicBezTo>
                  <a:cubicBezTo>
                    <a:pt x="4351" y="470228"/>
                    <a:pt x="7908" y="470228"/>
                    <a:pt x="10576" y="472888"/>
                  </a:cubicBezTo>
                  <a:cubicBezTo>
                    <a:pt x="361852" y="912712"/>
                    <a:pt x="510366" y="886997"/>
                    <a:pt x="652655" y="861281"/>
                  </a:cubicBezTo>
                  <a:cubicBezTo>
                    <a:pt x="698010" y="853966"/>
                    <a:pt x="741363" y="845652"/>
                    <a:pt x="790220" y="853176"/>
                  </a:cubicBezTo>
                  <a:lnTo>
                    <a:pt x="816428" y="860080"/>
                  </a:lnTo>
                  <a:lnTo>
                    <a:pt x="576566" y="631618"/>
                  </a:lnTo>
                  <a:cubicBezTo>
                    <a:pt x="387094" y="440303"/>
                    <a:pt x="211514" y="236085"/>
                    <a:pt x="67493" y="9177"/>
                  </a:cubicBezTo>
                  <a:cubicBezTo>
                    <a:pt x="65715" y="5618"/>
                    <a:pt x="66604" y="2948"/>
                    <a:pt x="69271" y="1168"/>
                  </a:cubicBezTo>
                  <a:close/>
                </a:path>
              </a:pathLst>
            </a:custGeom>
            <a:solidFill>
              <a:srgbClr val="4026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7" name="Freeform 93">
              <a:extLst>
                <a:ext uri="{FF2B5EF4-FFF2-40B4-BE49-F238E27FC236}">
                  <a16:creationId xmlns:a16="http://schemas.microsoft.com/office/drawing/2014/main" id="{8D7E0175-99E1-4EA4-B185-6E43EF0A1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7532" y="9427945"/>
              <a:ext cx="576778" cy="196183"/>
            </a:xfrm>
            <a:custGeom>
              <a:avLst/>
              <a:gdLst>
                <a:gd name="T0" fmla="*/ 6 w 650"/>
                <a:gd name="T1" fmla="*/ 221 h 222"/>
                <a:gd name="T2" fmla="*/ 6 w 650"/>
                <a:gd name="T3" fmla="*/ 221 h 222"/>
                <a:gd name="T4" fmla="*/ 0 w 650"/>
                <a:gd name="T5" fmla="*/ 214 h 222"/>
                <a:gd name="T6" fmla="*/ 0 w 650"/>
                <a:gd name="T7" fmla="*/ 214 h 222"/>
                <a:gd name="T8" fmla="*/ 6 w 650"/>
                <a:gd name="T9" fmla="*/ 207 h 222"/>
                <a:gd name="T10" fmla="*/ 6 w 650"/>
                <a:gd name="T11" fmla="*/ 207 h 222"/>
                <a:gd name="T12" fmla="*/ 638 w 650"/>
                <a:gd name="T13" fmla="*/ 1 h 222"/>
                <a:gd name="T14" fmla="*/ 638 w 650"/>
                <a:gd name="T15" fmla="*/ 1 h 222"/>
                <a:gd name="T16" fmla="*/ 648 w 650"/>
                <a:gd name="T17" fmla="*/ 4 h 222"/>
                <a:gd name="T18" fmla="*/ 648 w 650"/>
                <a:gd name="T19" fmla="*/ 4 h 222"/>
                <a:gd name="T20" fmla="*/ 645 w 650"/>
                <a:gd name="T21" fmla="*/ 14 h 222"/>
                <a:gd name="T22" fmla="*/ 645 w 650"/>
                <a:gd name="T23" fmla="*/ 14 h 222"/>
                <a:gd name="T24" fmla="*/ 6 w 650"/>
                <a:gd name="T25" fmla="*/ 22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0" h="222">
                  <a:moveTo>
                    <a:pt x="6" y="221"/>
                  </a:moveTo>
                  <a:lnTo>
                    <a:pt x="6" y="221"/>
                  </a:lnTo>
                  <a:cubicBezTo>
                    <a:pt x="3" y="221"/>
                    <a:pt x="0" y="217"/>
                    <a:pt x="0" y="214"/>
                  </a:cubicBezTo>
                  <a:lnTo>
                    <a:pt x="0" y="214"/>
                  </a:lnTo>
                  <a:cubicBezTo>
                    <a:pt x="0" y="211"/>
                    <a:pt x="2" y="207"/>
                    <a:pt x="6" y="207"/>
                  </a:cubicBezTo>
                  <a:lnTo>
                    <a:pt x="6" y="207"/>
                  </a:lnTo>
                  <a:cubicBezTo>
                    <a:pt x="187" y="204"/>
                    <a:pt x="461" y="101"/>
                    <a:pt x="638" y="1"/>
                  </a:cubicBezTo>
                  <a:lnTo>
                    <a:pt x="638" y="1"/>
                  </a:lnTo>
                  <a:cubicBezTo>
                    <a:pt x="642" y="0"/>
                    <a:pt x="646" y="1"/>
                    <a:pt x="648" y="4"/>
                  </a:cubicBezTo>
                  <a:lnTo>
                    <a:pt x="648" y="4"/>
                  </a:lnTo>
                  <a:cubicBezTo>
                    <a:pt x="649" y="8"/>
                    <a:pt x="648" y="12"/>
                    <a:pt x="645" y="14"/>
                  </a:cubicBezTo>
                  <a:lnTo>
                    <a:pt x="645" y="14"/>
                  </a:lnTo>
                  <a:cubicBezTo>
                    <a:pt x="466" y="114"/>
                    <a:pt x="188" y="217"/>
                    <a:pt x="6" y="221"/>
                  </a:cubicBezTo>
                </a:path>
              </a:pathLst>
            </a:custGeom>
            <a:solidFill>
              <a:srgbClr val="4026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8" name="Freeform 94">
              <a:extLst>
                <a:ext uri="{FF2B5EF4-FFF2-40B4-BE49-F238E27FC236}">
                  <a16:creationId xmlns:a16="http://schemas.microsoft.com/office/drawing/2014/main" id="{DCC517A6-A559-45BF-9F82-7D694C85B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623" y="6512670"/>
              <a:ext cx="674868" cy="659174"/>
            </a:xfrm>
            <a:custGeom>
              <a:avLst/>
              <a:gdLst>
                <a:gd name="T0" fmla="*/ 430 w 760"/>
                <a:gd name="T1" fmla="*/ 670 h 742"/>
                <a:gd name="T2" fmla="*/ 430 w 760"/>
                <a:gd name="T3" fmla="*/ 670 h 742"/>
                <a:gd name="T4" fmla="*/ 308 w 760"/>
                <a:gd name="T5" fmla="*/ 526 h 742"/>
                <a:gd name="T6" fmla="*/ 308 w 760"/>
                <a:gd name="T7" fmla="*/ 526 h 742"/>
                <a:gd name="T8" fmla="*/ 0 w 760"/>
                <a:gd name="T9" fmla="*/ 0 h 742"/>
                <a:gd name="T10" fmla="*/ 0 w 760"/>
                <a:gd name="T11" fmla="*/ 0 h 742"/>
                <a:gd name="T12" fmla="*/ 0 w 760"/>
                <a:gd name="T13" fmla="*/ 1 h 742"/>
                <a:gd name="T14" fmla="*/ 0 w 760"/>
                <a:gd name="T15" fmla="*/ 1 h 742"/>
                <a:gd name="T16" fmla="*/ 759 w 760"/>
                <a:gd name="T17" fmla="*/ 684 h 742"/>
                <a:gd name="T18" fmla="*/ 759 w 760"/>
                <a:gd name="T19" fmla="*/ 684 h 742"/>
                <a:gd name="T20" fmla="*/ 430 w 760"/>
                <a:gd name="T21" fmla="*/ 670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0" h="742">
                  <a:moveTo>
                    <a:pt x="430" y="670"/>
                  </a:moveTo>
                  <a:lnTo>
                    <a:pt x="430" y="670"/>
                  </a:lnTo>
                  <a:cubicBezTo>
                    <a:pt x="379" y="633"/>
                    <a:pt x="342" y="580"/>
                    <a:pt x="308" y="526"/>
                  </a:cubicBezTo>
                  <a:lnTo>
                    <a:pt x="308" y="526"/>
                  </a:lnTo>
                  <a:cubicBezTo>
                    <a:pt x="196" y="358"/>
                    <a:pt x="93" y="182"/>
                    <a:pt x="0" y="0"/>
                  </a:cubicBez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ubicBezTo>
                    <a:pt x="213" y="218"/>
                    <a:pt x="672" y="376"/>
                    <a:pt x="759" y="684"/>
                  </a:cubicBezTo>
                  <a:lnTo>
                    <a:pt x="759" y="684"/>
                  </a:lnTo>
                  <a:cubicBezTo>
                    <a:pt x="653" y="723"/>
                    <a:pt x="528" y="741"/>
                    <a:pt x="430" y="670"/>
                  </a:cubicBezTo>
                </a:path>
              </a:pathLst>
            </a:custGeom>
            <a:solidFill>
              <a:srgbClr val="657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9" name="Freeform 95">
              <a:extLst>
                <a:ext uri="{FF2B5EF4-FFF2-40B4-BE49-F238E27FC236}">
                  <a16:creationId xmlns:a16="http://schemas.microsoft.com/office/drawing/2014/main" id="{B185DEC3-B8D9-44CB-AC33-9788E57E1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589" y="4919667"/>
              <a:ext cx="400212" cy="890670"/>
            </a:xfrm>
            <a:custGeom>
              <a:avLst/>
              <a:gdLst>
                <a:gd name="T0" fmla="*/ 180 w 451"/>
                <a:gd name="T1" fmla="*/ 681 h 999"/>
                <a:gd name="T2" fmla="*/ 180 w 451"/>
                <a:gd name="T3" fmla="*/ 681 h 999"/>
                <a:gd name="T4" fmla="*/ 91 w 451"/>
                <a:gd name="T5" fmla="*/ 342 h 999"/>
                <a:gd name="T6" fmla="*/ 91 w 451"/>
                <a:gd name="T7" fmla="*/ 342 h 999"/>
                <a:gd name="T8" fmla="*/ 0 w 451"/>
                <a:gd name="T9" fmla="*/ 0 h 999"/>
                <a:gd name="T10" fmla="*/ 0 w 451"/>
                <a:gd name="T11" fmla="*/ 0 h 999"/>
                <a:gd name="T12" fmla="*/ 222 w 451"/>
                <a:gd name="T13" fmla="*/ 332 h 999"/>
                <a:gd name="T14" fmla="*/ 222 w 451"/>
                <a:gd name="T15" fmla="*/ 332 h 999"/>
                <a:gd name="T16" fmla="*/ 430 w 451"/>
                <a:gd name="T17" fmla="*/ 786 h 999"/>
                <a:gd name="T18" fmla="*/ 430 w 451"/>
                <a:gd name="T19" fmla="*/ 786 h 999"/>
                <a:gd name="T20" fmla="*/ 180 w 451"/>
                <a:gd name="T21" fmla="*/ 681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1" h="999">
                  <a:moveTo>
                    <a:pt x="180" y="681"/>
                  </a:moveTo>
                  <a:lnTo>
                    <a:pt x="180" y="681"/>
                  </a:lnTo>
                  <a:cubicBezTo>
                    <a:pt x="131" y="574"/>
                    <a:pt x="114" y="457"/>
                    <a:pt x="91" y="342"/>
                  </a:cubicBezTo>
                  <a:lnTo>
                    <a:pt x="91" y="342"/>
                  </a:lnTo>
                  <a:cubicBezTo>
                    <a:pt x="67" y="227"/>
                    <a:pt x="37" y="112"/>
                    <a:pt x="0" y="0"/>
                  </a:cubicBezTo>
                  <a:lnTo>
                    <a:pt x="0" y="0"/>
                  </a:lnTo>
                  <a:cubicBezTo>
                    <a:pt x="74" y="111"/>
                    <a:pt x="147" y="221"/>
                    <a:pt x="222" y="332"/>
                  </a:cubicBezTo>
                  <a:lnTo>
                    <a:pt x="222" y="332"/>
                  </a:lnTo>
                  <a:cubicBezTo>
                    <a:pt x="295" y="444"/>
                    <a:pt x="450" y="641"/>
                    <a:pt x="430" y="786"/>
                  </a:cubicBezTo>
                  <a:lnTo>
                    <a:pt x="430" y="786"/>
                  </a:lnTo>
                  <a:cubicBezTo>
                    <a:pt x="401" y="998"/>
                    <a:pt x="229" y="787"/>
                    <a:pt x="180" y="681"/>
                  </a:cubicBezTo>
                </a:path>
              </a:pathLst>
            </a:custGeom>
            <a:solidFill>
              <a:srgbClr val="BEEA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0" name="Freeform 96">
              <a:extLst>
                <a:ext uri="{FF2B5EF4-FFF2-40B4-BE49-F238E27FC236}">
                  <a16:creationId xmlns:a16="http://schemas.microsoft.com/office/drawing/2014/main" id="{7BC87C13-3B77-48EE-AAA3-209B85530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22919" y="6944272"/>
              <a:ext cx="525769" cy="749419"/>
            </a:xfrm>
            <a:custGeom>
              <a:avLst/>
              <a:gdLst>
                <a:gd name="T0" fmla="*/ 264 w 590"/>
                <a:gd name="T1" fmla="*/ 98 h 844"/>
                <a:gd name="T2" fmla="*/ 264 w 590"/>
                <a:gd name="T3" fmla="*/ 98 h 844"/>
                <a:gd name="T4" fmla="*/ 500 w 590"/>
                <a:gd name="T5" fmla="*/ 47 h 844"/>
                <a:gd name="T6" fmla="*/ 500 w 590"/>
                <a:gd name="T7" fmla="*/ 47 h 844"/>
                <a:gd name="T8" fmla="*/ 567 w 590"/>
                <a:gd name="T9" fmla="*/ 173 h 844"/>
                <a:gd name="T10" fmla="*/ 567 w 590"/>
                <a:gd name="T11" fmla="*/ 173 h 844"/>
                <a:gd name="T12" fmla="*/ 381 w 590"/>
                <a:gd name="T13" fmla="*/ 607 h 844"/>
                <a:gd name="T14" fmla="*/ 381 w 590"/>
                <a:gd name="T15" fmla="*/ 607 h 844"/>
                <a:gd name="T16" fmla="*/ 125 w 590"/>
                <a:gd name="T17" fmla="*/ 830 h 844"/>
                <a:gd name="T18" fmla="*/ 125 w 590"/>
                <a:gd name="T19" fmla="*/ 830 h 844"/>
                <a:gd name="T20" fmla="*/ 2 w 590"/>
                <a:gd name="T21" fmla="*/ 640 h 844"/>
                <a:gd name="T22" fmla="*/ 2 w 590"/>
                <a:gd name="T23" fmla="*/ 640 h 844"/>
                <a:gd name="T24" fmla="*/ 264 w 590"/>
                <a:gd name="T25" fmla="*/ 98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0" h="844">
                  <a:moveTo>
                    <a:pt x="264" y="98"/>
                  </a:moveTo>
                  <a:lnTo>
                    <a:pt x="264" y="98"/>
                  </a:lnTo>
                  <a:cubicBezTo>
                    <a:pt x="330" y="44"/>
                    <a:pt x="428" y="0"/>
                    <a:pt x="500" y="47"/>
                  </a:cubicBezTo>
                  <a:lnTo>
                    <a:pt x="500" y="47"/>
                  </a:lnTo>
                  <a:cubicBezTo>
                    <a:pt x="541" y="74"/>
                    <a:pt x="560" y="125"/>
                    <a:pt x="567" y="173"/>
                  </a:cubicBezTo>
                  <a:lnTo>
                    <a:pt x="567" y="173"/>
                  </a:lnTo>
                  <a:cubicBezTo>
                    <a:pt x="589" y="335"/>
                    <a:pt x="494" y="489"/>
                    <a:pt x="381" y="607"/>
                  </a:cubicBezTo>
                  <a:lnTo>
                    <a:pt x="381" y="607"/>
                  </a:lnTo>
                  <a:cubicBezTo>
                    <a:pt x="325" y="667"/>
                    <a:pt x="209" y="821"/>
                    <a:pt x="125" y="830"/>
                  </a:cubicBezTo>
                  <a:lnTo>
                    <a:pt x="125" y="830"/>
                  </a:lnTo>
                  <a:cubicBezTo>
                    <a:pt x="16" y="843"/>
                    <a:pt x="0" y="718"/>
                    <a:pt x="2" y="640"/>
                  </a:cubicBezTo>
                  <a:lnTo>
                    <a:pt x="2" y="640"/>
                  </a:lnTo>
                  <a:cubicBezTo>
                    <a:pt x="6" y="435"/>
                    <a:pt x="107" y="230"/>
                    <a:pt x="264" y="98"/>
                  </a:cubicBezTo>
                </a:path>
              </a:pathLst>
            </a:custGeom>
            <a:solidFill>
              <a:srgbClr val="BEEA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1" name="Freeform 97">
              <a:extLst>
                <a:ext uri="{FF2B5EF4-FFF2-40B4-BE49-F238E27FC236}">
                  <a16:creationId xmlns:a16="http://schemas.microsoft.com/office/drawing/2014/main" id="{969D7D94-350D-4218-84EE-F027DD89F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464" y="9341624"/>
              <a:ext cx="871051" cy="643479"/>
            </a:xfrm>
            <a:custGeom>
              <a:avLst/>
              <a:gdLst>
                <a:gd name="T0" fmla="*/ 78 w 981"/>
                <a:gd name="T1" fmla="*/ 646 h 721"/>
                <a:gd name="T2" fmla="*/ 78 w 981"/>
                <a:gd name="T3" fmla="*/ 646 h 721"/>
                <a:gd name="T4" fmla="*/ 285 w 981"/>
                <a:gd name="T5" fmla="*/ 690 h 721"/>
                <a:gd name="T6" fmla="*/ 285 w 981"/>
                <a:gd name="T7" fmla="*/ 690 h 721"/>
                <a:gd name="T8" fmla="*/ 678 w 981"/>
                <a:gd name="T9" fmla="*/ 159 h 721"/>
                <a:gd name="T10" fmla="*/ 678 w 981"/>
                <a:gd name="T11" fmla="*/ 159 h 721"/>
                <a:gd name="T12" fmla="*/ 78 w 981"/>
                <a:gd name="T13" fmla="*/ 646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1" h="721">
                  <a:moveTo>
                    <a:pt x="78" y="646"/>
                  </a:moveTo>
                  <a:lnTo>
                    <a:pt x="78" y="646"/>
                  </a:lnTo>
                  <a:cubicBezTo>
                    <a:pt x="105" y="720"/>
                    <a:pt x="211" y="716"/>
                    <a:pt x="285" y="690"/>
                  </a:cubicBezTo>
                  <a:lnTo>
                    <a:pt x="285" y="690"/>
                  </a:lnTo>
                  <a:cubicBezTo>
                    <a:pt x="465" y="628"/>
                    <a:pt x="980" y="375"/>
                    <a:pt x="678" y="159"/>
                  </a:cubicBezTo>
                  <a:lnTo>
                    <a:pt x="678" y="159"/>
                  </a:lnTo>
                  <a:cubicBezTo>
                    <a:pt x="458" y="0"/>
                    <a:pt x="0" y="428"/>
                    <a:pt x="78" y="646"/>
                  </a:cubicBezTo>
                </a:path>
              </a:pathLst>
            </a:custGeom>
            <a:solidFill>
              <a:srgbClr val="BEEA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2" name="Freeform 98">
              <a:extLst>
                <a:ext uri="{FF2B5EF4-FFF2-40B4-BE49-F238E27FC236}">
                  <a16:creationId xmlns:a16="http://schemas.microsoft.com/office/drawing/2014/main" id="{CEA295FC-A79A-445D-9EB5-4FEB7238F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969" y="4182021"/>
              <a:ext cx="357054" cy="514000"/>
            </a:xfrm>
            <a:custGeom>
              <a:avLst/>
              <a:gdLst>
                <a:gd name="T0" fmla="*/ 249 w 401"/>
                <a:gd name="T1" fmla="*/ 0 h 578"/>
                <a:gd name="T2" fmla="*/ 249 w 401"/>
                <a:gd name="T3" fmla="*/ 0 h 578"/>
                <a:gd name="T4" fmla="*/ 15 w 401"/>
                <a:gd name="T5" fmla="*/ 384 h 578"/>
                <a:gd name="T6" fmla="*/ 15 w 401"/>
                <a:gd name="T7" fmla="*/ 384 h 578"/>
                <a:gd name="T8" fmla="*/ 37 w 401"/>
                <a:gd name="T9" fmla="*/ 526 h 578"/>
                <a:gd name="T10" fmla="*/ 37 w 401"/>
                <a:gd name="T11" fmla="*/ 526 h 578"/>
                <a:gd name="T12" fmla="*/ 233 w 401"/>
                <a:gd name="T13" fmla="*/ 478 h 578"/>
                <a:gd name="T14" fmla="*/ 233 w 401"/>
                <a:gd name="T15" fmla="*/ 478 h 578"/>
                <a:gd name="T16" fmla="*/ 340 w 401"/>
                <a:gd name="T17" fmla="*/ 344 h 578"/>
                <a:gd name="T18" fmla="*/ 340 w 401"/>
                <a:gd name="T19" fmla="*/ 344 h 578"/>
                <a:gd name="T20" fmla="*/ 400 w 401"/>
                <a:gd name="T21" fmla="*/ 175 h 578"/>
                <a:gd name="T22" fmla="*/ 400 w 401"/>
                <a:gd name="T23" fmla="*/ 175 h 578"/>
                <a:gd name="T24" fmla="*/ 310 w 401"/>
                <a:gd name="T25" fmla="*/ 31 h 578"/>
                <a:gd name="T26" fmla="*/ 310 w 401"/>
                <a:gd name="T27" fmla="*/ 31 h 578"/>
                <a:gd name="T28" fmla="*/ 179 w 401"/>
                <a:gd name="T29" fmla="*/ 113 h 578"/>
                <a:gd name="T30" fmla="*/ 249 w 401"/>
                <a:gd name="T31" fmla="*/ 0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1" h="578">
                  <a:moveTo>
                    <a:pt x="249" y="0"/>
                  </a:moveTo>
                  <a:lnTo>
                    <a:pt x="249" y="0"/>
                  </a:lnTo>
                  <a:cubicBezTo>
                    <a:pt x="133" y="100"/>
                    <a:pt x="50" y="236"/>
                    <a:pt x="15" y="384"/>
                  </a:cubicBezTo>
                  <a:lnTo>
                    <a:pt x="15" y="384"/>
                  </a:lnTo>
                  <a:cubicBezTo>
                    <a:pt x="3" y="433"/>
                    <a:pt x="0" y="492"/>
                    <a:pt x="37" y="526"/>
                  </a:cubicBezTo>
                  <a:lnTo>
                    <a:pt x="37" y="526"/>
                  </a:lnTo>
                  <a:cubicBezTo>
                    <a:pt x="92" y="577"/>
                    <a:pt x="181" y="531"/>
                    <a:pt x="233" y="478"/>
                  </a:cubicBezTo>
                  <a:lnTo>
                    <a:pt x="233" y="478"/>
                  </a:lnTo>
                  <a:cubicBezTo>
                    <a:pt x="273" y="437"/>
                    <a:pt x="309" y="392"/>
                    <a:pt x="340" y="344"/>
                  </a:cubicBezTo>
                  <a:lnTo>
                    <a:pt x="340" y="344"/>
                  </a:lnTo>
                  <a:cubicBezTo>
                    <a:pt x="372" y="292"/>
                    <a:pt x="400" y="236"/>
                    <a:pt x="400" y="175"/>
                  </a:cubicBezTo>
                  <a:lnTo>
                    <a:pt x="400" y="175"/>
                  </a:lnTo>
                  <a:cubicBezTo>
                    <a:pt x="400" y="115"/>
                    <a:pt x="367" y="52"/>
                    <a:pt x="310" y="31"/>
                  </a:cubicBezTo>
                  <a:lnTo>
                    <a:pt x="310" y="31"/>
                  </a:lnTo>
                  <a:cubicBezTo>
                    <a:pt x="253" y="12"/>
                    <a:pt x="179" y="53"/>
                    <a:pt x="179" y="113"/>
                  </a:cubicBezTo>
                  <a:lnTo>
                    <a:pt x="249" y="0"/>
                  </a:lnTo>
                </a:path>
              </a:pathLst>
            </a:custGeom>
            <a:solidFill>
              <a:srgbClr val="BEEA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3" name="Freeform 99">
              <a:extLst>
                <a:ext uri="{FF2B5EF4-FFF2-40B4-BE49-F238E27FC236}">
                  <a16:creationId xmlns:a16="http://schemas.microsoft.com/office/drawing/2014/main" id="{24CD687A-0B02-4B6A-A06A-63EC489A1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1931" y="7681918"/>
              <a:ext cx="1008380" cy="1883353"/>
            </a:xfrm>
            <a:custGeom>
              <a:avLst/>
              <a:gdLst>
                <a:gd name="T0" fmla="*/ 714 w 1132"/>
                <a:gd name="T1" fmla="*/ 385 h 2117"/>
                <a:gd name="T2" fmla="*/ 819 w 1132"/>
                <a:gd name="T3" fmla="*/ 274 h 2117"/>
                <a:gd name="T4" fmla="*/ 1054 w 1132"/>
                <a:gd name="T5" fmla="*/ 29 h 2117"/>
                <a:gd name="T6" fmla="*/ 804 w 1132"/>
                <a:gd name="T7" fmla="*/ 274 h 2117"/>
                <a:gd name="T8" fmla="*/ 649 w 1132"/>
                <a:gd name="T9" fmla="*/ 447 h 2117"/>
                <a:gd name="T10" fmla="*/ 694 w 1132"/>
                <a:gd name="T11" fmla="*/ 88 h 2117"/>
                <a:gd name="T12" fmla="*/ 646 w 1132"/>
                <a:gd name="T13" fmla="*/ 451 h 2117"/>
                <a:gd name="T14" fmla="*/ 557 w 1132"/>
                <a:gd name="T15" fmla="*/ 576 h 2117"/>
                <a:gd name="T16" fmla="*/ 466 w 1132"/>
                <a:gd name="T17" fmla="*/ 220 h 2117"/>
                <a:gd name="T18" fmla="*/ 557 w 1132"/>
                <a:gd name="T19" fmla="*/ 577 h 2117"/>
                <a:gd name="T20" fmla="*/ 452 w 1132"/>
                <a:gd name="T21" fmla="*/ 751 h 2117"/>
                <a:gd name="T22" fmla="*/ 395 w 1132"/>
                <a:gd name="T23" fmla="*/ 549 h 2117"/>
                <a:gd name="T24" fmla="*/ 444 w 1132"/>
                <a:gd name="T25" fmla="*/ 765 h 2117"/>
                <a:gd name="T26" fmla="*/ 414 w 1132"/>
                <a:gd name="T27" fmla="*/ 821 h 2117"/>
                <a:gd name="T28" fmla="*/ 413 w 1132"/>
                <a:gd name="T29" fmla="*/ 822 h 2117"/>
                <a:gd name="T30" fmla="*/ 414 w 1132"/>
                <a:gd name="T31" fmla="*/ 822 h 2117"/>
                <a:gd name="T32" fmla="*/ 363 w 1132"/>
                <a:gd name="T33" fmla="*/ 926 h 2117"/>
                <a:gd name="T34" fmla="*/ 249 w 1132"/>
                <a:gd name="T35" fmla="*/ 681 h 2117"/>
                <a:gd name="T36" fmla="*/ 360 w 1132"/>
                <a:gd name="T37" fmla="*/ 933 h 2117"/>
                <a:gd name="T38" fmla="*/ 307 w 1132"/>
                <a:gd name="T39" fmla="*/ 1050 h 2117"/>
                <a:gd name="T40" fmla="*/ 300 w 1132"/>
                <a:gd name="T41" fmla="*/ 1054 h 2117"/>
                <a:gd name="T42" fmla="*/ 306 w 1132"/>
                <a:gd name="T43" fmla="*/ 1054 h 2117"/>
                <a:gd name="T44" fmla="*/ 273 w 1132"/>
                <a:gd name="T45" fmla="*/ 1134 h 2117"/>
                <a:gd name="T46" fmla="*/ 112 w 1132"/>
                <a:gd name="T47" fmla="*/ 954 h 2117"/>
                <a:gd name="T48" fmla="*/ 272 w 1132"/>
                <a:gd name="T49" fmla="*/ 1136 h 2117"/>
                <a:gd name="T50" fmla="*/ 238 w 1132"/>
                <a:gd name="T51" fmla="*/ 1225 h 2117"/>
                <a:gd name="T52" fmla="*/ 228 w 1132"/>
                <a:gd name="T53" fmla="*/ 1230 h 2117"/>
                <a:gd name="T54" fmla="*/ 236 w 1132"/>
                <a:gd name="T55" fmla="*/ 1230 h 2117"/>
                <a:gd name="T56" fmla="*/ 202 w 1132"/>
                <a:gd name="T57" fmla="*/ 1325 h 2117"/>
                <a:gd name="T58" fmla="*/ 52 w 1132"/>
                <a:gd name="T59" fmla="*/ 1162 h 2117"/>
                <a:gd name="T60" fmla="*/ 199 w 1132"/>
                <a:gd name="T61" fmla="*/ 1334 h 2117"/>
                <a:gd name="T62" fmla="*/ 175 w 1132"/>
                <a:gd name="T63" fmla="*/ 1406 h 2117"/>
                <a:gd name="T64" fmla="*/ 0 w 1132"/>
                <a:gd name="T65" fmla="*/ 2109 h 2117"/>
                <a:gd name="T66" fmla="*/ 5 w 1132"/>
                <a:gd name="T67" fmla="*/ 2116 h 2117"/>
                <a:gd name="T68" fmla="*/ 5 w 1132"/>
                <a:gd name="T69" fmla="*/ 2116 h 2117"/>
                <a:gd name="T70" fmla="*/ 11 w 1132"/>
                <a:gd name="T71" fmla="*/ 2111 h 2117"/>
                <a:gd name="T72" fmla="*/ 176 w 1132"/>
                <a:gd name="T73" fmla="*/ 1439 h 2117"/>
                <a:gd name="T74" fmla="*/ 439 w 1132"/>
                <a:gd name="T75" fmla="*/ 1345 h 2117"/>
                <a:gd name="T76" fmla="*/ 178 w 1132"/>
                <a:gd name="T77" fmla="*/ 1433 h 2117"/>
                <a:gd name="T78" fmla="*/ 186 w 1132"/>
                <a:gd name="T79" fmla="*/ 1410 h 2117"/>
                <a:gd name="T80" fmla="*/ 208 w 1132"/>
                <a:gd name="T81" fmla="*/ 1341 h 2117"/>
                <a:gd name="T82" fmla="*/ 214 w 1132"/>
                <a:gd name="T83" fmla="*/ 1345 h 2117"/>
                <a:gd name="T84" fmla="*/ 210 w 1132"/>
                <a:gd name="T85" fmla="*/ 1337 h 2117"/>
                <a:gd name="T86" fmla="*/ 248 w 1132"/>
                <a:gd name="T87" fmla="*/ 1229 h 2117"/>
                <a:gd name="T88" fmla="*/ 500 w 1132"/>
                <a:gd name="T89" fmla="*/ 1137 h 2117"/>
                <a:gd name="T90" fmla="*/ 254 w 1132"/>
                <a:gd name="T91" fmla="*/ 1216 h 2117"/>
                <a:gd name="T92" fmla="*/ 318 w 1132"/>
                <a:gd name="T93" fmla="*/ 1053 h 2117"/>
                <a:gd name="T94" fmla="*/ 647 w 1132"/>
                <a:gd name="T95" fmla="*/ 944 h 2117"/>
                <a:gd name="T96" fmla="*/ 324 w 1132"/>
                <a:gd name="T97" fmla="*/ 1041 h 2117"/>
                <a:gd name="T98" fmla="*/ 367 w 1132"/>
                <a:gd name="T99" fmla="*/ 944 h 2117"/>
                <a:gd name="T100" fmla="*/ 367 w 1132"/>
                <a:gd name="T101" fmla="*/ 944 h 2117"/>
                <a:gd name="T102" fmla="*/ 425 w 1132"/>
                <a:gd name="T103" fmla="*/ 824 h 2117"/>
                <a:gd name="T104" fmla="*/ 715 w 1132"/>
                <a:gd name="T105" fmla="*/ 793 h 2117"/>
                <a:gd name="T106" fmla="*/ 430 w 1132"/>
                <a:gd name="T107" fmla="*/ 817 h 2117"/>
                <a:gd name="T108" fmla="*/ 451 w 1132"/>
                <a:gd name="T109" fmla="*/ 777 h 2117"/>
                <a:gd name="T110" fmla="*/ 453 w 1132"/>
                <a:gd name="T111" fmla="*/ 781 h 2117"/>
                <a:gd name="T112" fmla="*/ 453 w 1132"/>
                <a:gd name="T113" fmla="*/ 773 h 2117"/>
                <a:gd name="T114" fmla="*/ 537 w 1132"/>
                <a:gd name="T115" fmla="*/ 630 h 2117"/>
                <a:gd name="T116" fmla="*/ 867 w 1132"/>
                <a:gd name="T117" fmla="*/ 494 h 2117"/>
                <a:gd name="T118" fmla="*/ 544 w 1132"/>
                <a:gd name="T119" fmla="*/ 618 h 2117"/>
                <a:gd name="T120" fmla="*/ 710 w 1132"/>
                <a:gd name="T121" fmla="*/ 391 h 2117"/>
                <a:gd name="T122" fmla="*/ 1067 w 1132"/>
                <a:gd name="T123" fmla="*/ 331 h 2117"/>
                <a:gd name="T124" fmla="*/ 714 w 1132"/>
                <a:gd name="T125" fmla="*/ 385 h 2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32" h="2117">
                  <a:moveTo>
                    <a:pt x="714" y="385"/>
                  </a:moveTo>
                  <a:lnTo>
                    <a:pt x="714" y="385"/>
                  </a:lnTo>
                  <a:cubicBezTo>
                    <a:pt x="748" y="346"/>
                    <a:pt x="783" y="309"/>
                    <a:pt x="819" y="274"/>
                  </a:cubicBezTo>
                  <a:lnTo>
                    <a:pt x="819" y="274"/>
                  </a:lnTo>
                  <a:cubicBezTo>
                    <a:pt x="899" y="221"/>
                    <a:pt x="1131" y="58"/>
                    <a:pt x="1054" y="29"/>
                  </a:cubicBezTo>
                  <a:lnTo>
                    <a:pt x="1054" y="29"/>
                  </a:lnTo>
                  <a:cubicBezTo>
                    <a:pt x="975" y="0"/>
                    <a:pt x="841" y="212"/>
                    <a:pt x="804" y="274"/>
                  </a:cubicBezTo>
                  <a:lnTo>
                    <a:pt x="804" y="274"/>
                  </a:lnTo>
                  <a:cubicBezTo>
                    <a:pt x="749" y="327"/>
                    <a:pt x="697" y="385"/>
                    <a:pt x="649" y="447"/>
                  </a:cubicBezTo>
                  <a:lnTo>
                    <a:pt x="649" y="447"/>
                  </a:lnTo>
                  <a:cubicBezTo>
                    <a:pt x="668" y="394"/>
                    <a:pt x="781" y="62"/>
                    <a:pt x="694" y="88"/>
                  </a:cubicBezTo>
                  <a:lnTo>
                    <a:pt x="694" y="88"/>
                  </a:lnTo>
                  <a:cubicBezTo>
                    <a:pt x="606" y="116"/>
                    <a:pt x="641" y="415"/>
                    <a:pt x="646" y="451"/>
                  </a:cubicBezTo>
                  <a:lnTo>
                    <a:pt x="646" y="451"/>
                  </a:lnTo>
                  <a:cubicBezTo>
                    <a:pt x="615" y="492"/>
                    <a:pt x="586" y="533"/>
                    <a:pt x="557" y="576"/>
                  </a:cubicBezTo>
                  <a:lnTo>
                    <a:pt x="557" y="576"/>
                  </a:lnTo>
                  <a:cubicBezTo>
                    <a:pt x="557" y="548"/>
                    <a:pt x="540" y="160"/>
                    <a:pt x="466" y="220"/>
                  </a:cubicBezTo>
                  <a:lnTo>
                    <a:pt x="466" y="220"/>
                  </a:lnTo>
                  <a:cubicBezTo>
                    <a:pt x="391" y="280"/>
                    <a:pt x="546" y="558"/>
                    <a:pt x="557" y="577"/>
                  </a:cubicBezTo>
                  <a:lnTo>
                    <a:pt x="557" y="577"/>
                  </a:lnTo>
                  <a:cubicBezTo>
                    <a:pt x="520" y="634"/>
                    <a:pt x="485" y="692"/>
                    <a:pt x="452" y="751"/>
                  </a:cubicBezTo>
                  <a:lnTo>
                    <a:pt x="452" y="751"/>
                  </a:lnTo>
                  <a:cubicBezTo>
                    <a:pt x="448" y="683"/>
                    <a:pt x="435" y="517"/>
                    <a:pt x="395" y="549"/>
                  </a:cubicBezTo>
                  <a:lnTo>
                    <a:pt x="395" y="549"/>
                  </a:lnTo>
                  <a:cubicBezTo>
                    <a:pt x="353" y="582"/>
                    <a:pt x="420" y="719"/>
                    <a:pt x="444" y="765"/>
                  </a:cubicBezTo>
                  <a:lnTo>
                    <a:pt x="444" y="765"/>
                  </a:lnTo>
                  <a:cubicBezTo>
                    <a:pt x="434" y="784"/>
                    <a:pt x="425" y="802"/>
                    <a:pt x="414" y="821"/>
                  </a:cubicBezTo>
                  <a:lnTo>
                    <a:pt x="414" y="821"/>
                  </a:lnTo>
                  <a:cubicBezTo>
                    <a:pt x="413" y="822"/>
                    <a:pt x="413" y="822"/>
                    <a:pt x="413" y="822"/>
                  </a:cubicBezTo>
                  <a:lnTo>
                    <a:pt x="413" y="822"/>
                  </a:lnTo>
                  <a:cubicBezTo>
                    <a:pt x="413" y="822"/>
                    <a:pt x="413" y="822"/>
                    <a:pt x="414" y="822"/>
                  </a:cubicBezTo>
                  <a:lnTo>
                    <a:pt x="414" y="822"/>
                  </a:lnTo>
                  <a:cubicBezTo>
                    <a:pt x="396" y="856"/>
                    <a:pt x="379" y="891"/>
                    <a:pt x="363" y="926"/>
                  </a:cubicBezTo>
                  <a:lnTo>
                    <a:pt x="363" y="926"/>
                  </a:lnTo>
                  <a:cubicBezTo>
                    <a:pt x="348" y="859"/>
                    <a:pt x="292" y="632"/>
                    <a:pt x="249" y="681"/>
                  </a:cubicBezTo>
                  <a:lnTo>
                    <a:pt x="249" y="681"/>
                  </a:lnTo>
                  <a:cubicBezTo>
                    <a:pt x="205" y="731"/>
                    <a:pt x="327" y="892"/>
                    <a:pt x="360" y="933"/>
                  </a:cubicBezTo>
                  <a:lnTo>
                    <a:pt x="360" y="933"/>
                  </a:lnTo>
                  <a:cubicBezTo>
                    <a:pt x="342" y="973"/>
                    <a:pt x="324" y="1012"/>
                    <a:pt x="307" y="1050"/>
                  </a:cubicBezTo>
                  <a:lnTo>
                    <a:pt x="307" y="1050"/>
                  </a:lnTo>
                  <a:cubicBezTo>
                    <a:pt x="303" y="1052"/>
                    <a:pt x="300" y="1054"/>
                    <a:pt x="300" y="1054"/>
                  </a:cubicBezTo>
                  <a:lnTo>
                    <a:pt x="300" y="1054"/>
                  </a:lnTo>
                  <a:cubicBezTo>
                    <a:pt x="300" y="1054"/>
                    <a:pt x="302" y="1054"/>
                    <a:pt x="306" y="1054"/>
                  </a:cubicBezTo>
                  <a:lnTo>
                    <a:pt x="306" y="1054"/>
                  </a:lnTo>
                  <a:cubicBezTo>
                    <a:pt x="294" y="1081"/>
                    <a:pt x="283" y="1107"/>
                    <a:pt x="273" y="1134"/>
                  </a:cubicBezTo>
                  <a:lnTo>
                    <a:pt x="273" y="1134"/>
                  </a:lnTo>
                  <a:cubicBezTo>
                    <a:pt x="258" y="1105"/>
                    <a:pt x="137" y="898"/>
                    <a:pt x="112" y="954"/>
                  </a:cubicBezTo>
                  <a:lnTo>
                    <a:pt x="112" y="954"/>
                  </a:lnTo>
                  <a:cubicBezTo>
                    <a:pt x="87" y="1010"/>
                    <a:pt x="251" y="1121"/>
                    <a:pt x="272" y="1136"/>
                  </a:cubicBezTo>
                  <a:lnTo>
                    <a:pt x="272" y="1136"/>
                  </a:lnTo>
                  <a:cubicBezTo>
                    <a:pt x="260" y="1166"/>
                    <a:pt x="249" y="1196"/>
                    <a:pt x="238" y="1225"/>
                  </a:cubicBezTo>
                  <a:lnTo>
                    <a:pt x="238" y="1225"/>
                  </a:lnTo>
                  <a:cubicBezTo>
                    <a:pt x="231" y="1229"/>
                    <a:pt x="228" y="1230"/>
                    <a:pt x="228" y="1230"/>
                  </a:cubicBezTo>
                  <a:lnTo>
                    <a:pt x="228" y="1230"/>
                  </a:lnTo>
                  <a:cubicBezTo>
                    <a:pt x="228" y="1230"/>
                    <a:pt x="231" y="1230"/>
                    <a:pt x="236" y="1230"/>
                  </a:cubicBezTo>
                  <a:lnTo>
                    <a:pt x="236" y="1230"/>
                  </a:lnTo>
                  <a:cubicBezTo>
                    <a:pt x="224" y="1262"/>
                    <a:pt x="213" y="1294"/>
                    <a:pt x="202" y="1325"/>
                  </a:cubicBezTo>
                  <a:lnTo>
                    <a:pt x="202" y="1325"/>
                  </a:lnTo>
                  <a:cubicBezTo>
                    <a:pt x="169" y="1267"/>
                    <a:pt x="75" y="1113"/>
                    <a:pt x="52" y="1162"/>
                  </a:cubicBezTo>
                  <a:lnTo>
                    <a:pt x="52" y="1162"/>
                  </a:lnTo>
                  <a:cubicBezTo>
                    <a:pt x="31" y="1212"/>
                    <a:pt x="154" y="1303"/>
                    <a:pt x="199" y="1334"/>
                  </a:cubicBezTo>
                  <a:lnTo>
                    <a:pt x="199" y="1334"/>
                  </a:lnTo>
                  <a:cubicBezTo>
                    <a:pt x="190" y="1359"/>
                    <a:pt x="182" y="1383"/>
                    <a:pt x="175" y="1406"/>
                  </a:cubicBezTo>
                  <a:lnTo>
                    <a:pt x="175" y="1406"/>
                  </a:lnTo>
                  <a:cubicBezTo>
                    <a:pt x="51" y="1790"/>
                    <a:pt x="1" y="2106"/>
                    <a:pt x="0" y="2109"/>
                  </a:cubicBezTo>
                  <a:lnTo>
                    <a:pt x="0" y="2109"/>
                  </a:lnTo>
                  <a:cubicBezTo>
                    <a:pt x="0" y="2113"/>
                    <a:pt x="2" y="2115"/>
                    <a:pt x="5" y="2116"/>
                  </a:cubicBezTo>
                  <a:lnTo>
                    <a:pt x="5" y="2116"/>
                  </a:lnTo>
                  <a:lnTo>
                    <a:pt x="5" y="2116"/>
                  </a:lnTo>
                  <a:lnTo>
                    <a:pt x="5" y="2116"/>
                  </a:lnTo>
                  <a:cubicBezTo>
                    <a:pt x="9" y="2116"/>
                    <a:pt x="11" y="2114"/>
                    <a:pt x="11" y="2111"/>
                  </a:cubicBezTo>
                  <a:lnTo>
                    <a:pt x="11" y="2111"/>
                  </a:lnTo>
                  <a:cubicBezTo>
                    <a:pt x="12" y="2108"/>
                    <a:pt x="59" y="1808"/>
                    <a:pt x="176" y="1439"/>
                  </a:cubicBezTo>
                  <a:lnTo>
                    <a:pt x="176" y="1439"/>
                  </a:lnTo>
                  <a:cubicBezTo>
                    <a:pt x="222" y="1434"/>
                    <a:pt x="432" y="1414"/>
                    <a:pt x="439" y="1345"/>
                  </a:cubicBezTo>
                  <a:lnTo>
                    <a:pt x="439" y="1345"/>
                  </a:lnTo>
                  <a:cubicBezTo>
                    <a:pt x="445" y="1278"/>
                    <a:pt x="229" y="1402"/>
                    <a:pt x="178" y="1433"/>
                  </a:cubicBezTo>
                  <a:lnTo>
                    <a:pt x="178" y="1433"/>
                  </a:lnTo>
                  <a:cubicBezTo>
                    <a:pt x="181" y="1425"/>
                    <a:pt x="183" y="1417"/>
                    <a:pt x="186" y="1410"/>
                  </a:cubicBezTo>
                  <a:lnTo>
                    <a:pt x="186" y="1410"/>
                  </a:lnTo>
                  <a:cubicBezTo>
                    <a:pt x="192" y="1387"/>
                    <a:pt x="200" y="1364"/>
                    <a:pt x="208" y="1341"/>
                  </a:cubicBezTo>
                  <a:lnTo>
                    <a:pt x="208" y="1341"/>
                  </a:lnTo>
                  <a:cubicBezTo>
                    <a:pt x="212" y="1344"/>
                    <a:pt x="214" y="1345"/>
                    <a:pt x="214" y="1345"/>
                  </a:cubicBezTo>
                  <a:lnTo>
                    <a:pt x="214" y="1345"/>
                  </a:lnTo>
                  <a:cubicBezTo>
                    <a:pt x="214" y="1345"/>
                    <a:pt x="212" y="1342"/>
                    <a:pt x="210" y="1337"/>
                  </a:cubicBezTo>
                  <a:lnTo>
                    <a:pt x="210" y="1337"/>
                  </a:lnTo>
                  <a:cubicBezTo>
                    <a:pt x="222" y="1302"/>
                    <a:pt x="235" y="1266"/>
                    <a:pt x="248" y="1229"/>
                  </a:cubicBezTo>
                  <a:lnTo>
                    <a:pt x="248" y="1229"/>
                  </a:lnTo>
                  <a:cubicBezTo>
                    <a:pt x="311" y="1224"/>
                    <a:pt x="494" y="1200"/>
                    <a:pt x="500" y="1137"/>
                  </a:cubicBezTo>
                  <a:lnTo>
                    <a:pt x="500" y="1137"/>
                  </a:lnTo>
                  <a:cubicBezTo>
                    <a:pt x="506" y="1075"/>
                    <a:pt x="322" y="1176"/>
                    <a:pt x="254" y="1216"/>
                  </a:cubicBezTo>
                  <a:lnTo>
                    <a:pt x="254" y="1216"/>
                  </a:lnTo>
                  <a:cubicBezTo>
                    <a:pt x="273" y="1163"/>
                    <a:pt x="294" y="1108"/>
                    <a:pt x="318" y="1053"/>
                  </a:cubicBezTo>
                  <a:lnTo>
                    <a:pt x="318" y="1053"/>
                  </a:lnTo>
                  <a:cubicBezTo>
                    <a:pt x="389" y="1049"/>
                    <a:pt x="637" y="1027"/>
                    <a:pt x="647" y="944"/>
                  </a:cubicBezTo>
                  <a:lnTo>
                    <a:pt x="647" y="944"/>
                  </a:lnTo>
                  <a:cubicBezTo>
                    <a:pt x="656" y="862"/>
                    <a:pt x="403" y="997"/>
                    <a:pt x="324" y="1041"/>
                  </a:cubicBezTo>
                  <a:lnTo>
                    <a:pt x="324" y="1041"/>
                  </a:lnTo>
                  <a:cubicBezTo>
                    <a:pt x="337" y="1009"/>
                    <a:pt x="352" y="976"/>
                    <a:pt x="367" y="944"/>
                  </a:cubicBezTo>
                  <a:lnTo>
                    <a:pt x="367" y="944"/>
                  </a:lnTo>
                  <a:lnTo>
                    <a:pt x="367" y="944"/>
                  </a:lnTo>
                  <a:lnTo>
                    <a:pt x="367" y="944"/>
                  </a:lnTo>
                  <a:lnTo>
                    <a:pt x="367" y="944"/>
                  </a:lnTo>
                  <a:cubicBezTo>
                    <a:pt x="386" y="904"/>
                    <a:pt x="405" y="863"/>
                    <a:pt x="425" y="824"/>
                  </a:cubicBezTo>
                  <a:lnTo>
                    <a:pt x="425" y="824"/>
                  </a:lnTo>
                  <a:cubicBezTo>
                    <a:pt x="479" y="832"/>
                    <a:pt x="692" y="860"/>
                    <a:pt x="715" y="793"/>
                  </a:cubicBezTo>
                  <a:lnTo>
                    <a:pt x="715" y="793"/>
                  </a:lnTo>
                  <a:cubicBezTo>
                    <a:pt x="737" y="726"/>
                    <a:pt x="495" y="796"/>
                    <a:pt x="430" y="817"/>
                  </a:cubicBezTo>
                  <a:lnTo>
                    <a:pt x="430" y="817"/>
                  </a:lnTo>
                  <a:cubicBezTo>
                    <a:pt x="436" y="803"/>
                    <a:pt x="443" y="789"/>
                    <a:pt x="451" y="777"/>
                  </a:cubicBezTo>
                  <a:lnTo>
                    <a:pt x="451" y="777"/>
                  </a:lnTo>
                  <a:cubicBezTo>
                    <a:pt x="452" y="779"/>
                    <a:pt x="453" y="781"/>
                    <a:pt x="453" y="781"/>
                  </a:cubicBezTo>
                  <a:lnTo>
                    <a:pt x="453" y="781"/>
                  </a:lnTo>
                  <a:cubicBezTo>
                    <a:pt x="453" y="781"/>
                    <a:pt x="453" y="778"/>
                    <a:pt x="453" y="773"/>
                  </a:cubicBezTo>
                  <a:lnTo>
                    <a:pt x="453" y="773"/>
                  </a:lnTo>
                  <a:cubicBezTo>
                    <a:pt x="479" y="725"/>
                    <a:pt x="507" y="677"/>
                    <a:pt x="537" y="630"/>
                  </a:cubicBezTo>
                  <a:lnTo>
                    <a:pt x="537" y="630"/>
                  </a:lnTo>
                  <a:cubicBezTo>
                    <a:pt x="599" y="621"/>
                    <a:pt x="863" y="582"/>
                    <a:pt x="867" y="494"/>
                  </a:cubicBezTo>
                  <a:lnTo>
                    <a:pt x="867" y="494"/>
                  </a:lnTo>
                  <a:cubicBezTo>
                    <a:pt x="872" y="410"/>
                    <a:pt x="618" y="569"/>
                    <a:pt x="544" y="618"/>
                  </a:cubicBezTo>
                  <a:lnTo>
                    <a:pt x="544" y="618"/>
                  </a:lnTo>
                  <a:cubicBezTo>
                    <a:pt x="595" y="537"/>
                    <a:pt x="650" y="461"/>
                    <a:pt x="710" y="391"/>
                  </a:cubicBezTo>
                  <a:lnTo>
                    <a:pt x="710" y="391"/>
                  </a:lnTo>
                  <a:cubicBezTo>
                    <a:pt x="757" y="395"/>
                    <a:pt x="1044" y="418"/>
                    <a:pt x="1067" y="331"/>
                  </a:cubicBezTo>
                  <a:lnTo>
                    <a:pt x="1067" y="331"/>
                  </a:lnTo>
                  <a:cubicBezTo>
                    <a:pt x="1092" y="245"/>
                    <a:pt x="778" y="361"/>
                    <a:pt x="714" y="38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4" name="Freeform 100">
              <a:extLst>
                <a:ext uri="{FF2B5EF4-FFF2-40B4-BE49-F238E27FC236}">
                  <a16:creationId xmlns:a16="http://schemas.microsoft.com/office/drawing/2014/main" id="{375AC0AF-FA66-4935-93CB-5D427839C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805" y="6477358"/>
              <a:ext cx="1581230" cy="1487063"/>
            </a:xfrm>
            <a:custGeom>
              <a:avLst/>
              <a:gdLst>
                <a:gd name="T0" fmla="*/ 505 w 1775"/>
                <a:gd name="T1" fmla="*/ 291 h 1670"/>
                <a:gd name="T2" fmla="*/ 368 w 1775"/>
                <a:gd name="T3" fmla="*/ 224 h 1670"/>
                <a:gd name="T4" fmla="*/ 63 w 1775"/>
                <a:gd name="T5" fmla="*/ 74 h 1670"/>
                <a:gd name="T6" fmla="*/ 382 w 1775"/>
                <a:gd name="T7" fmla="*/ 217 h 1670"/>
                <a:gd name="T8" fmla="*/ 588 w 1775"/>
                <a:gd name="T9" fmla="*/ 326 h 1670"/>
                <a:gd name="T10" fmla="*/ 420 w 1775"/>
                <a:gd name="T11" fmla="*/ 6 h 1670"/>
                <a:gd name="T12" fmla="*/ 591 w 1775"/>
                <a:gd name="T13" fmla="*/ 329 h 1670"/>
                <a:gd name="T14" fmla="*/ 718 w 1775"/>
                <a:gd name="T15" fmla="*/ 416 h 1670"/>
                <a:gd name="T16" fmla="*/ 681 w 1775"/>
                <a:gd name="T17" fmla="*/ 50 h 1670"/>
                <a:gd name="T18" fmla="*/ 719 w 1775"/>
                <a:gd name="T19" fmla="*/ 416 h 1670"/>
                <a:gd name="T20" fmla="*/ 878 w 1775"/>
                <a:gd name="T21" fmla="*/ 542 h 1670"/>
                <a:gd name="T22" fmla="*/ 861 w 1775"/>
                <a:gd name="T23" fmla="*/ 334 h 1670"/>
                <a:gd name="T24" fmla="*/ 889 w 1775"/>
                <a:gd name="T25" fmla="*/ 553 h 1670"/>
                <a:gd name="T26" fmla="*/ 937 w 1775"/>
                <a:gd name="T27" fmla="*/ 595 h 1670"/>
                <a:gd name="T28" fmla="*/ 938 w 1775"/>
                <a:gd name="T29" fmla="*/ 595 h 1670"/>
                <a:gd name="T30" fmla="*/ 937 w 1775"/>
                <a:gd name="T31" fmla="*/ 595 h 1670"/>
                <a:gd name="T32" fmla="*/ 1021 w 1775"/>
                <a:gd name="T33" fmla="*/ 675 h 1670"/>
                <a:gd name="T34" fmla="*/ 1044 w 1775"/>
                <a:gd name="T35" fmla="*/ 408 h 1670"/>
                <a:gd name="T36" fmla="*/ 1027 w 1775"/>
                <a:gd name="T37" fmla="*/ 681 h 1670"/>
                <a:gd name="T38" fmla="*/ 1116 w 1775"/>
                <a:gd name="T39" fmla="*/ 773 h 1670"/>
                <a:gd name="T40" fmla="*/ 1125 w 1775"/>
                <a:gd name="T41" fmla="*/ 774 h 1670"/>
                <a:gd name="T42" fmla="*/ 1119 w 1775"/>
                <a:gd name="T43" fmla="*/ 775 h 1670"/>
                <a:gd name="T44" fmla="*/ 1177 w 1775"/>
                <a:gd name="T45" fmla="*/ 839 h 1670"/>
                <a:gd name="T46" fmla="*/ 1267 w 1775"/>
                <a:gd name="T47" fmla="*/ 615 h 1670"/>
                <a:gd name="T48" fmla="*/ 1179 w 1775"/>
                <a:gd name="T49" fmla="*/ 841 h 1670"/>
                <a:gd name="T50" fmla="*/ 1242 w 1775"/>
                <a:gd name="T51" fmla="*/ 913 h 1670"/>
                <a:gd name="T52" fmla="*/ 1254 w 1775"/>
                <a:gd name="T53" fmla="*/ 915 h 1670"/>
                <a:gd name="T54" fmla="*/ 1246 w 1775"/>
                <a:gd name="T55" fmla="*/ 917 h 1670"/>
                <a:gd name="T56" fmla="*/ 1310 w 1775"/>
                <a:gd name="T57" fmla="*/ 994 h 1670"/>
                <a:gd name="T58" fmla="*/ 1395 w 1775"/>
                <a:gd name="T59" fmla="*/ 790 h 1670"/>
                <a:gd name="T60" fmla="*/ 1317 w 1775"/>
                <a:gd name="T61" fmla="*/ 1002 h 1670"/>
                <a:gd name="T62" fmla="*/ 1364 w 1775"/>
                <a:gd name="T63" fmla="*/ 1061 h 1670"/>
                <a:gd name="T64" fmla="*/ 1772 w 1775"/>
                <a:gd name="T65" fmla="*/ 1660 h 1670"/>
                <a:gd name="T66" fmla="*/ 1770 w 1775"/>
                <a:gd name="T67" fmla="*/ 1668 h 1670"/>
                <a:gd name="T68" fmla="*/ 1769 w 1775"/>
                <a:gd name="T69" fmla="*/ 1668 h 1670"/>
                <a:gd name="T70" fmla="*/ 1762 w 1775"/>
                <a:gd name="T71" fmla="*/ 1665 h 1670"/>
                <a:gd name="T72" fmla="*/ 1374 w 1775"/>
                <a:gd name="T73" fmla="*/ 1091 h 1670"/>
                <a:gd name="T74" fmla="*/ 1095 w 1775"/>
                <a:gd name="T75" fmla="*/ 1096 h 1670"/>
                <a:gd name="T76" fmla="*/ 1370 w 1775"/>
                <a:gd name="T77" fmla="*/ 1087 h 1670"/>
                <a:gd name="T78" fmla="*/ 1355 w 1775"/>
                <a:gd name="T79" fmla="*/ 1068 h 1670"/>
                <a:gd name="T80" fmla="*/ 1310 w 1775"/>
                <a:gd name="T81" fmla="*/ 1011 h 1670"/>
                <a:gd name="T82" fmla="*/ 1306 w 1775"/>
                <a:gd name="T83" fmla="*/ 1017 h 1670"/>
                <a:gd name="T84" fmla="*/ 1308 w 1775"/>
                <a:gd name="T85" fmla="*/ 1008 h 1670"/>
                <a:gd name="T86" fmla="*/ 1234 w 1775"/>
                <a:gd name="T87" fmla="*/ 920 h 1670"/>
                <a:gd name="T88" fmla="*/ 966 w 1775"/>
                <a:gd name="T89" fmla="*/ 921 h 1670"/>
                <a:gd name="T90" fmla="*/ 1225 w 1775"/>
                <a:gd name="T91" fmla="*/ 909 h 1670"/>
                <a:gd name="T92" fmla="*/ 1107 w 1775"/>
                <a:gd name="T93" fmla="*/ 780 h 1670"/>
                <a:gd name="T94" fmla="*/ 762 w 1775"/>
                <a:gd name="T95" fmla="*/ 791 h 1670"/>
                <a:gd name="T96" fmla="*/ 1098 w 1775"/>
                <a:gd name="T97" fmla="*/ 769 h 1670"/>
                <a:gd name="T98" fmla="*/ 1023 w 1775"/>
                <a:gd name="T99" fmla="*/ 693 h 1670"/>
                <a:gd name="T100" fmla="*/ 1023 w 1775"/>
                <a:gd name="T101" fmla="*/ 693 h 1670"/>
                <a:gd name="T102" fmla="*/ 927 w 1775"/>
                <a:gd name="T103" fmla="*/ 602 h 1670"/>
                <a:gd name="T104" fmla="*/ 645 w 1775"/>
                <a:gd name="T105" fmla="*/ 672 h 1670"/>
                <a:gd name="T106" fmla="*/ 922 w 1775"/>
                <a:gd name="T107" fmla="*/ 597 h 1670"/>
                <a:gd name="T108" fmla="*/ 887 w 1775"/>
                <a:gd name="T109" fmla="*/ 566 h 1670"/>
                <a:gd name="T110" fmla="*/ 887 w 1775"/>
                <a:gd name="T111" fmla="*/ 570 h 1670"/>
                <a:gd name="T112" fmla="*/ 884 w 1775"/>
                <a:gd name="T113" fmla="*/ 563 h 1670"/>
                <a:gd name="T114" fmla="*/ 756 w 1775"/>
                <a:gd name="T115" fmla="*/ 457 h 1670"/>
                <a:gd name="T116" fmla="*/ 399 w 1775"/>
                <a:gd name="T117" fmla="*/ 445 h 1670"/>
                <a:gd name="T118" fmla="*/ 745 w 1775"/>
                <a:gd name="T119" fmla="*/ 448 h 1670"/>
                <a:gd name="T120" fmla="*/ 511 w 1775"/>
                <a:gd name="T121" fmla="*/ 294 h 1670"/>
                <a:gd name="T122" fmla="*/ 154 w 1775"/>
                <a:gd name="T123" fmla="*/ 362 h 1670"/>
                <a:gd name="T124" fmla="*/ 505 w 1775"/>
                <a:gd name="T125" fmla="*/ 291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75" h="1670">
                  <a:moveTo>
                    <a:pt x="505" y="291"/>
                  </a:moveTo>
                  <a:lnTo>
                    <a:pt x="505" y="291"/>
                  </a:lnTo>
                  <a:cubicBezTo>
                    <a:pt x="459" y="266"/>
                    <a:pt x="414" y="243"/>
                    <a:pt x="368" y="224"/>
                  </a:cubicBezTo>
                  <a:lnTo>
                    <a:pt x="368" y="224"/>
                  </a:lnTo>
                  <a:cubicBezTo>
                    <a:pt x="274" y="200"/>
                    <a:pt x="0" y="128"/>
                    <a:pt x="63" y="74"/>
                  </a:cubicBezTo>
                  <a:lnTo>
                    <a:pt x="63" y="74"/>
                  </a:lnTo>
                  <a:cubicBezTo>
                    <a:pt x="127" y="20"/>
                    <a:pt x="326" y="172"/>
                    <a:pt x="382" y="217"/>
                  </a:cubicBezTo>
                  <a:lnTo>
                    <a:pt x="382" y="217"/>
                  </a:lnTo>
                  <a:cubicBezTo>
                    <a:pt x="453" y="248"/>
                    <a:pt x="521" y="285"/>
                    <a:pt x="588" y="326"/>
                  </a:cubicBezTo>
                  <a:lnTo>
                    <a:pt x="588" y="326"/>
                  </a:lnTo>
                  <a:cubicBezTo>
                    <a:pt x="552" y="283"/>
                    <a:pt x="329" y="11"/>
                    <a:pt x="420" y="6"/>
                  </a:cubicBezTo>
                  <a:lnTo>
                    <a:pt x="420" y="6"/>
                  </a:lnTo>
                  <a:cubicBezTo>
                    <a:pt x="513" y="0"/>
                    <a:pt x="583" y="294"/>
                    <a:pt x="591" y="329"/>
                  </a:cubicBezTo>
                  <a:lnTo>
                    <a:pt x="591" y="329"/>
                  </a:lnTo>
                  <a:cubicBezTo>
                    <a:pt x="635" y="356"/>
                    <a:pt x="677" y="385"/>
                    <a:pt x="718" y="416"/>
                  </a:cubicBezTo>
                  <a:lnTo>
                    <a:pt x="718" y="416"/>
                  </a:lnTo>
                  <a:cubicBezTo>
                    <a:pt x="709" y="389"/>
                    <a:pt x="590" y="20"/>
                    <a:pt x="681" y="50"/>
                  </a:cubicBezTo>
                  <a:lnTo>
                    <a:pt x="681" y="50"/>
                  </a:lnTo>
                  <a:cubicBezTo>
                    <a:pt x="771" y="80"/>
                    <a:pt x="722" y="395"/>
                    <a:pt x="719" y="416"/>
                  </a:cubicBezTo>
                  <a:lnTo>
                    <a:pt x="719" y="416"/>
                  </a:lnTo>
                  <a:cubicBezTo>
                    <a:pt x="773" y="455"/>
                    <a:pt x="827" y="498"/>
                    <a:pt x="878" y="542"/>
                  </a:cubicBezTo>
                  <a:lnTo>
                    <a:pt x="878" y="542"/>
                  </a:lnTo>
                  <a:cubicBezTo>
                    <a:pt x="857" y="477"/>
                    <a:pt x="813" y="317"/>
                    <a:pt x="861" y="334"/>
                  </a:cubicBezTo>
                  <a:lnTo>
                    <a:pt x="861" y="334"/>
                  </a:lnTo>
                  <a:cubicBezTo>
                    <a:pt x="911" y="350"/>
                    <a:pt x="896" y="500"/>
                    <a:pt x="889" y="553"/>
                  </a:cubicBezTo>
                  <a:lnTo>
                    <a:pt x="889" y="553"/>
                  </a:lnTo>
                  <a:cubicBezTo>
                    <a:pt x="905" y="566"/>
                    <a:pt x="921" y="581"/>
                    <a:pt x="937" y="595"/>
                  </a:cubicBezTo>
                  <a:lnTo>
                    <a:pt x="937" y="595"/>
                  </a:lnTo>
                  <a:cubicBezTo>
                    <a:pt x="938" y="595"/>
                    <a:pt x="938" y="595"/>
                    <a:pt x="938" y="595"/>
                  </a:cubicBezTo>
                  <a:lnTo>
                    <a:pt x="938" y="595"/>
                  </a:lnTo>
                  <a:cubicBezTo>
                    <a:pt x="938" y="595"/>
                    <a:pt x="938" y="595"/>
                    <a:pt x="937" y="595"/>
                  </a:cubicBezTo>
                  <a:lnTo>
                    <a:pt x="937" y="595"/>
                  </a:lnTo>
                  <a:cubicBezTo>
                    <a:pt x="966" y="622"/>
                    <a:pt x="993" y="649"/>
                    <a:pt x="1021" y="675"/>
                  </a:cubicBezTo>
                  <a:lnTo>
                    <a:pt x="1021" y="675"/>
                  </a:lnTo>
                  <a:cubicBezTo>
                    <a:pt x="1012" y="608"/>
                    <a:pt x="986" y="376"/>
                    <a:pt x="1044" y="408"/>
                  </a:cubicBezTo>
                  <a:lnTo>
                    <a:pt x="1044" y="408"/>
                  </a:lnTo>
                  <a:cubicBezTo>
                    <a:pt x="1102" y="438"/>
                    <a:pt x="1044" y="631"/>
                    <a:pt x="1027" y="681"/>
                  </a:cubicBezTo>
                  <a:lnTo>
                    <a:pt x="1027" y="681"/>
                  </a:lnTo>
                  <a:cubicBezTo>
                    <a:pt x="1058" y="712"/>
                    <a:pt x="1088" y="742"/>
                    <a:pt x="1116" y="773"/>
                  </a:cubicBezTo>
                  <a:lnTo>
                    <a:pt x="1116" y="773"/>
                  </a:lnTo>
                  <a:cubicBezTo>
                    <a:pt x="1122" y="774"/>
                    <a:pt x="1125" y="774"/>
                    <a:pt x="1125" y="774"/>
                  </a:cubicBezTo>
                  <a:lnTo>
                    <a:pt x="1125" y="774"/>
                  </a:lnTo>
                  <a:cubicBezTo>
                    <a:pt x="1125" y="774"/>
                    <a:pt x="1123" y="775"/>
                    <a:pt x="1119" y="775"/>
                  </a:cubicBezTo>
                  <a:lnTo>
                    <a:pt x="1119" y="775"/>
                  </a:lnTo>
                  <a:cubicBezTo>
                    <a:pt x="1139" y="797"/>
                    <a:pt x="1159" y="818"/>
                    <a:pt x="1177" y="839"/>
                  </a:cubicBezTo>
                  <a:lnTo>
                    <a:pt x="1177" y="839"/>
                  </a:lnTo>
                  <a:cubicBezTo>
                    <a:pt x="1183" y="808"/>
                    <a:pt x="1224" y="572"/>
                    <a:pt x="1267" y="615"/>
                  </a:cubicBezTo>
                  <a:lnTo>
                    <a:pt x="1267" y="615"/>
                  </a:lnTo>
                  <a:cubicBezTo>
                    <a:pt x="1308" y="659"/>
                    <a:pt x="1194" y="820"/>
                    <a:pt x="1179" y="841"/>
                  </a:cubicBezTo>
                  <a:lnTo>
                    <a:pt x="1179" y="841"/>
                  </a:lnTo>
                  <a:cubicBezTo>
                    <a:pt x="1201" y="864"/>
                    <a:pt x="1221" y="888"/>
                    <a:pt x="1242" y="913"/>
                  </a:cubicBezTo>
                  <a:lnTo>
                    <a:pt x="1242" y="913"/>
                  </a:lnTo>
                  <a:cubicBezTo>
                    <a:pt x="1249" y="914"/>
                    <a:pt x="1254" y="915"/>
                    <a:pt x="1254" y="915"/>
                  </a:cubicBezTo>
                  <a:lnTo>
                    <a:pt x="1254" y="915"/>
                  </a:lnTo>
                  <a:cubicBezTo>
                    <a:pt x="1254" y="915"/>
                    <a:pt x="1251" y="916"/>
                    <a:pt x="1246" y="917"/>
                  </a:cubicBezTo>
                  <a:lnTo>
                    <a:pt x="1246" y="917"/>
                  </a:lnTo>
                  <a:cubicBezTo>
                    <a:pt x="1268" y="943"/>
                    <a:pt x="1290" y="968"/>
                    <a:pt x="1310" y="994"/>
                  </a:cubicBezTo>
                  <a:lnTo>
                    <a:pt x="1310" y="994"/>
                  </a:lnTo>
                  <a:cubicBezTo>
                    <a:pt x="1322" y="929"/>
                    <a:pt x="1358" y="752"/>
                    <a:pt x="1395" y="790"/>
                  </a:cubicBezTo>
                  <a:lnTo>
                    <a:pt x="1395" y="790"/>
                  </a:lnTo>
                  <a:cubicBezTo>
                    <a:pt x="1433" y="828"/>
                    <a:pt x="1348" y="958"/>
                    <a:pt x="1317" y="1002"/>
                  </a:cubicBezTo>
                  <a:lnTo>
                    <a:pt x="1317" y="1002"/>
                  </a:lnTo>
                  <a:cubicBezTo>
                    <a:pt x="1334" y="1022"/>
                    <a:pt x="1349" y="1042"/>
                    <a:pt x="1364" y="1061"/>
                  </a:cubicBezTo>
                  <a:lnTo>
                    <a:pt x="1364" y="1061"/>
                  </a:lnTo>
                  <a:cubicBezTo>
                    <a:pt x="1613" y="1377"/>
                    <a:pt x="1770" y="1657"/>
                    <a:pt x="1772" y="1660"/>
                  </a:cubicBezTo>
                  <a:lnTo>
                    <a:pt x="1772" y="1660"/>
                  </a:lnTo>
                  <a:cubicBezTo>
                    <a:pt x="1774" y="1663"/>
                    <a:pt x="1772" y="1666"/>
                    <a:pt x="1770" y="1668"/>
                  </a:cubicBezTo>
                  <a:lnTo>
                    <a:pt x="1770" y="1668"/>
                  </a:lnTo>
                  <a:cubicBezTo>
                    <a:pt x="1770" y="1668"/>
                    <a:pt x="1770" y="1668"/>
                    <a:pt x="1769" y="1668"/>
                  </a:cubicBezTo>
                  <a:lnTo>
                    <a:pt x="1769" y="1668"/>
                  </a:lnTo>
                  <a:cubicBezTo>
                    <a:pt x="1767" y="1669"/>
                    <a:pt x="1763" y="1668"/>
                    <a:pt x="1762" y="1665"/>
                  </a:cubicBezTo>
                  <a:lnTo>
                    <a:pt x="1762" y="1665"/>
                  </a:lnTo>
                  <a:cubicBezTo>
                    <a:pt x="1761" y="1663"/>
                    <a:pt x="1613" y="1398"/>
                    <a:pt x="1374" y="1091"/>
                  </a:cubicBezTo>
                  <a:lnTo>
                    <a:pt x="1374" y="1091"/>
                  </a:lnTo>
                  <a:cubicBezTo>
                    <a:pt x="1329" y="1104"/>
                    <a:pt x="1124" y="1157"/>
                    <a:pt x="1095" y="1096"/>
                  </a:cubicBezTo>
                  <a:lnTo>
                    <a:pt x="1095" y="1096"/>
                  </a:lnTo>
                  <a:cubicBezTo>
                    <a:pt x="1065" y="1034"/>
                    <a:pt x="1311" y="1076"/>
                    <a:pt x="1370" y="1087"/>
                  </a:cubicBezTo>
                  <a:lnTo>
                    <a:pt x="1370" y="1087"/>
                  </a:lnTo>
                  <a:cubicBezTo>
                    <a:pt x="1365" y="1080"/>
                    <a:pt x="1360" y="1074"/>
                    <a:pt x="1355" y="1068"/>
                  </a:cubicBezTo>
                  <a:lnTo>
                    <a:pt x="1355" y="1068"/>
                  </a:lnTo>
                  <a:cubicBezTo>
                    <a:pt x="1340" y="1049"/>
                    <a:pt x="1326" y="1031"/>
                    <a:pt x="1310" y="1011"/>
                  </a:cubicBezTo>
                  <a:lnTo>
                    <a:pt x="1310" y="1011"/>
                  </a:lnTo>
                  <a:cubicBezTo>
                    <a:pt x="1308" y="1015"/>
                    <a:pt x="1306" y="1017"/>
                    <a:pt x="1306" y="1017"/>
                  </a:cubicBezTo>
                  <a:lnTo>
                    <a:pt x="1306" y="1017"/>
                  </a:lnTo>
                  <a:cubicBezTo>
                    <a:pt x="1306" y="1017"/>
                    <a:pt x="1307" y="1013"/>
                    <a:pt x="1308" y="1008"/>
                  </a:cubicBezTo>
                  <a:lnTo>
                    <a:pt x="1308" y="1008"/>
                  </a:lnTo>
                  <a:cubicBezTo>
                    <a:pt x="1284" y="979"/>
                    <a:pt x="1260" y="950"/>
                    <a:pt x="1234" y="920"/>
                  </a:cubicBezTo>
                  <a:lnTo>
                    <a:pt x="1234" y="920"/>
                  </a:lnTo>
                  <a:cubicBezTo>
                    <a:pt x="1173" y="936"/>
                    <a:pt x="993" y="979"/>
                    <a:pt x="966" y="921"/>
                  </a:cubicBezTo>
                  <a:lnTo>
                    <a:pt x="966" y="921"/>
                  </a:lnTo>
                  <a:cubicBezTo>
                    <a:pt x="939" y="864"/>
                    <a:pt x="1146" y="896"/>
                    <a:pt x="1225" y="909"/>
                  </a:cubicBezTo>
                  <a:lnTo>
                    <a:pt x="1225" y="909"/>
                  </a:lnTo>
                  <a:cubicBezTo>
                    <a:pt x="1188" y="866"/>
                    <a:pt x="1148" y="823"/>
                    <a:pt x="1107" y="780"/>
                  </a:cubicBezTo>
                  <a:lnTo>
                    <a:pt x="1107" y="780"/>
                  </a:lnTo>
                  <a:cubicBezTo>
                    <a:pt x="1040" y="799"/>
                    <a:pt x="799" y="865"/>
                    <a:pt x="762" y="791"/>
                  </a:cubicBezTo>
                  <a:lnTo>
                    <a:pt x="762" y="791"/>
                  </a:lnTo>
                  <a:cubicBezTo>
                    <a:pt x="724" y="717"/>
                    <a:pt x="1008" y="756"/>
                    <a:pt x="1098" y="769"/>
                  </a:cubicBezTo>
                  <a:lnTo>
                    <a:pt x="1098" y="769"/>
                  </a:lnTo>
                  <a:cubicBezTo>
                    <a:pt x="1074" y="744"/>
                    <a:pt x="1049" y="719"/>
                    <a:pt x="1023" y="693"/>
                  </a:cubicBezTo>
                  <a:lnTo>
                    <a:pt x="1023" y="693"/>
                  </a:lnTo>
                  <a:lnTo>
                    <a:pt x="1023" y="693"/>
                  </a:lnTo>
                  <a:lnTo>
                    <a:pt x="1023" y="693"/>
                  </a:lnTo>
                  <a:lnTo>
                    <a:pt x="1023" y="693"/>
                  </a:lnTo>
                  <a:cubicBezTo>
                    <a:pt x="992" y="663"/>
                    <a:pt x="960" y="631"/>
                    <a:pt x="927" y="602"/>
                  </a:cubicBezTo>
                  <a:lnTo>
                    <a:pt x="927" y="602"/>
                  </a:lnTo>
                  <a:cubicBezTo>
                    <a:pt x="880" y="628"/>
                    <a:pt x="690" y="727"/>
                    <a:pt x="645" y="672"/>
                  </a:cubicBezTo>
                  <a:lnTo>
                    <a:pt x="645" y="672"/>
                  </a:lnTo>
                  <a:cubicBezTo>
                    <a:pt x="601" y="618"/>
                    <a:pt x="853" y="600"/>
                    <a:pt x="922" y="597"/>
                  </a:cubicBezTo>
                  <a:lnTo>
                    <a:pt x="922" y="597"/>
                  </a:lnTo>
                  <a:cubicBezTo>
                    <a:pt x="910" y="586"/>
                    <a:pt x="898" y="576"/>
                    <a:pt x="887" y="566"/>
                  </a:cubicBezTo>
                  <a:lnTo>
                    <a:pt x="887" y="566"/>
                  </a:lnTo>
                  <a:cubicBezTo>
                    <a:pt x="887" y="568"/>
                    <a:pt x="887" y="570"/>
                    <a:pt x="887" y="570"/>
                  </a:cubicBezTo>
                  <a:lnTo>
                    <a:pt x="887" y="570"/>
                  </a:lnTo>
                  <a:cubicBezTo>
                    <a:pt x="887" y="570"/>
                    <a:pt x="886" y="568"/>
                    <a:pt x="884" y="563"/>
                  </a:cubicBezTo>
                  <a:lnTo>
                    <a:pt x="884" y="563"/>
                  </a:lnTo>
                  <a:cubicBezTo>
                    <a:pt x="843" y="526"/>
                    <a:pt x="800" y="491"/>
                    <a:pt x="756" y="457"/>
                  </a:cubicBezTo>
                  <a:lnTo>
                    <a:pt x="756" y="457"/>
                  </a:lnTo>
                  <a:cubicBezTo>
                    <a:pt x="695" y="471"/>
                    <a:pt x="434" y="525"/>
                    <a:pt x="399" y="445"/>
                  </a:cubicBezTo>
                  <a:lnTo>
                    <a:pt x="399" y="445"/>
                  </a:lnTo>
                  <a:cubicBezTo>
                    <a:pt x="366" y="369"/>
                    <a:pt x="659" y="429"/>
                    <a:pt x="745" y="448"/>
                  </a:cubicBezTo>
                  <a:lnTo>
                    <a:pt x="745" y="448"/>
                  </a:lnTo>
                  <a:cubicBezTo>
                    <a:pt x="670" y="392"/>
                    <a:pt x="591" y="339"/>
                    <a:pt x="511" y="294"/>
                  </a:cubicBezTo>
                  <a:lnTo>
                    <a:pt x="511" y="294"/>
                  </a:lnTo>
                  <a:cubicBezTo>
                    <a:pt x="468" y="315"/>
                    <a:pt x="207" y="434"/>
                    <a:pt x="154" y="362"/>
                  </a:cubicBezTo>
                  <a:lnTo>
                    <a:pt x="154" y="362"/>
                  </a:lnTo>
                  <a:cubicBezTo>
                    <a:pt x="102" y="289"/>
                    <a:pt x="436" y="290"/>
                    <a:pt x="505" y="291"/>
                  </a:cubicBezTo>
                </a:path>
              </a:pathLst>
            </a:custGeom>
            <a:solidFill>
              <a:srgbClr val="657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5" name="Freeform 101">
              <a:extLst>
                <a:ext uri="{FF2B5EF4-FFF2-40B4-BE49-F238E27FC236}">
                  <a16:creationId xmlns:a16="http://schemas.microsoft.com/office/drawing/2014/main" id="{88AE797F-8815-408C-B8FF-2EB7666A8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3227" y="4456677"/>
              <a:ext cx="937754" cy="1918667"/>
            </a:xfrm>
            <a:custGeom>
              <a:avLst/>
              <a:gdLst>
                <a:gd name="T0" fmla="*/ 403 w 1054"/>
                <a:gd name="T1" fmla="*/ 396 h 2155"/>
                <a:gd name="T2" fmla="*/ 302 w 1054"/>
                <a:gd name="T3" fmla="*/ 281 h 2155"/>
                <a:gd name="T4" fmla="*/ 78 w 1054"/>
                <a:gd name="T5" fmla="*/ 26 h 2155"/>
                <a:gd name="T6" fmla="*/ 319 w 1054"/>
                <a:gd name="T7" fmla="*/ 282 h 2155"/>
                <a:gd name="T8" fmla="*/ 466 w 1054"/>
                <a:gd name="T9" fmla="*/ 460 h 2155"/>
                <a:gd name="T10" fmla="*/ 435 w 1054"/>
                <a:gd name="T11" fmla="*/ 100 h 2155"/>
                <a:gd name="T12" fmla="*/ 468 w 1054"/>
                <a:gd name="T13" fmla="*/ 465 h 2155"/>
                <a:gd name="T14" fmla="*/ 553 w 1054"/>
                <a:gd name="T15" fmla="*/ 593 h 2155"/>
                <a:gd name="T16" fmla="*/ 659 w 1054"/>
                <a:gd name="T17" fmla="*/ 241 h 2155"/>
                <a:gd name="T18" fmla="*/ 553 w 1054"/>
                <a:gd name="T19" fmla="*/ 594 h 2155"/>
                <a:gd name="T20" fmla="*/ 651 w 1054"/>
                <a:gd name="T21" fmla="*/ 773 h 2155"/>
                <a:gd name="T22" fmla="*/ 716 w 1054"/>
                <a:gd name="T23" fmla="*/ 572 h 2155"/>
                <a:gd name="T24" fmla="*/ 657 w 1054"/>
                <a:gd name="T25" fmla="*/ 787 h 2155"/>
                <a:gd name="T26" fmla="*/ 685 w 1054"/>
                <a:gd name="T27" fmla="*/ 844 h 2155"/>
                <a:gd name="T28" fmla="*/ 686 w 1054"/>
                <a:gd name="T29" fmla="*/ 845 h 2155"/>
                <a:gd name="T30" fmla="*/ 685 w 1054"/>
                <a:gd name="T31" fmla="*/ 845 h 2155"/>
                <a:gd name="T32" fmla="*/ 732 w 1054"/>
                <a:gd name="T33" fmla="*/ 950 h 2155"/>
                <a:gd name="T34" fmla="*/ 856 w 1054"/>
                <a:gd name="T35" fmla="*/ 710 h 2155"/>
                <a:gd name="T36" fmla="*/ 735 w 1054"/>
                <a:gd name="T37" fmla="*/ 959 h 2155"/>
                <a:gd name="T38" fmla="*/ 783 w 1054"/>
                <a:gd name="T39" fmla="*/ 1077 h 2155"/>
                <a:gd name="T40" fmla="*/ 790 w 1054"/>
                <a:gd name="T41" fmla="*/ 1081 h 2155"/>
                <a:gd name="T42" fmla="*/ 784 w 1054"/>
                <a:gd name="T43" fmla="*/ 1081 h 2155"/>
                <a:gd name="T44" fmla="*/ 813 w 1054"/>
                <a:gd name="T45" fmla="*/ 1162 h 2155"/>
                <a:gd name="T46" fmla="*/ 981 w 1054"/>
                <a:gd name="T47" fmla="*/ 989 h 2155"/>
                <a:gd name="T48" fmla="*/ 814 w 1054"/>
                <a:gd name="T49" fmla="*/ 1163 h 2155"/>
                <a:gd name="T50" fmla="*/ 845 w 1054"/>
                <a:gd name="T51" fmla="*/ 1254 h 2155"/>
                <a:gd name="T52" fmla="*/ 856 w 1054"/>
                <a:gd name="T53" fmla="*/ 1261 h 2155"/>
                <a:gd name="T54" fmla="*/ 847 w 1054"/>
                <a:gd name="T55" fmla="*/ 1260 h 2155"/>
                <a:gd name="T56" fmla="*/ 877 w 1054"/>
                <a:gd name="T57" fmla="*/ 1355 h 2155"/>
                <a:gd name="T58" fmla="*/ 1034 w 1054"/>
                <a:gd name="T59" fmla="*/ 1199 h 2155"/>
                <a:gd name="T60" fmla="*/ 880 w 1054"/>
                <a:gd name="T61" fmla="*/ 1365 h 2155"/>
                <a:gd name="T62" fmla="*/ 901 w 1054"/>
                <a:gd name="T63" fmla="*/ 1437 h 2155"/>
                <a:gd name="T64" fmla="*/ 1047 w 1054"/>
                <a:gd name="T65" fmla="*/ 2148 h 2155"/>
                <a:gd name="T66" fmla="*/ 1042 w 1054"/>
                <a:gd name="T67" fmla="*/ 2154 h 2155"/>
                <a:gd name="T68" fmla="*/ 1042 w 1054"/>
                <a:gd name="T69" fmla="*/ 2154 h 2155"/>
                <a:gd name="T70" fmla="*/ 1036 w 1054"/>
                <a:gd name="T71" fmla="*/ 2149 h 2155"/>
                <a:gd name="T72" fmla="*/ 898 w 1054"/>
                <a:gd name="T73" fmla="*/ 1470 h 2155"/>
                <a:gd name="T74" fmla="*/ 639 w 1054"/>
                <a:gd name="T75" fmla="*/ 1366 h 2155"/>
                <a:gd name="T76" fmla="*/ 896 w 1054"/>
                <a:gd name="T77" fmla="*/ 1464 h 2155"/>
                <a:gd name="T78" fmla="*/ 890 w 1054"/>
                <a:gd name="T79" fmla="*/ 1441 h 2155"/>
                <a:gd name="T80" fmla="*/ 870 w 1054"/>
                <a:gd name="T81" fmla="*/ 1371 h 2155"/>
                <a:gd name="T82" fmla="*/ 864 w 1054"/>
                <a:gd name="T83" fmla="*/ 1375 h 2155"/>
                <a:gd name="T84" fmla="*/ 869 w 1054"/>
                <a:gd name="T85" fmla="*/ 1367 h 2155"/>
                <a:gd name="T86" fmla="*/ 835 w 1054"/>
                <a:gd name="T87" fmla="*/ 1258 h 2155"/>
                <a:gd name="T88" fmla="*/ 587 w 1054"/>
                <a:gd name="T89" fmla="*/ 1156 h 2155"/>
                <a:gd name="T90" fmla="*/ 830 w 1054"/>
                <a:gd name="T91" fmla="*/ 1245 h 2155"/>
                <a:gd name="T92" fmla="*/ 771 w 1054"/>
                <a:gd name="T93" fmla="*/ 1079 h 2155"/>
                <a:gd name="T94" fmla="*/ 448 w 1054"/>
                <a:gd name="T95" fmla="*/ 957 h 2155"/>
                <a:gd name="T96" fmla="*/ 767 w 1054"/>
                <a:gd name="T97" fmla="*/ 1067 h 2155"/>
                <a:gd name="T98" fmla="*/ 727 w 1054"/>
                <a:gd name="T99" fmla="*/ 968 h 2155"/>
                <a:gd name="T100" fmla="*/ 727 w 1054"/>
                <a:gd name="T101" fmla="*/ 968 h 2155"/>
                <a:gd name="T102" fmla="*/ 674 w 1054"/>
                <a:gd name="T103" fmla="*/ 846 h 2155"/>
                <a:gd name="T104" fmla="*/ 386 w 1054"/>
                <a:gd name="T105" fmla="*/ 803 h 2155"/>
                <a:gd name="T106" fmla="*/ 671 w 1054"/>
                <a:gd name="T107" fmla="*/ 839 h 2155"/>
                <a:gd name="T108" fmla="*/ 650 w 1054"/>
                <a:gd name="T109" fmla="*/ 798 h 2155"/>
                <a:gd name="T110" fmla="*/ 648 w 1054"/>
                <a:gd name="T111" fmla="*/ 802 h 2155"/>
                <a:gd name="T112" fmla="*/ 648 w 1054"/>
                <a:gd name="T113" fmla="*/ 794 h 2155"/>
                <a:gd name="T114" fmla="*/ 571 w 1054"/>
                <a:gd name="T115" fmla="*/ 647 h 2155"/>
                <a:gd name="T116" fmla="*/ 246 w 1054"/>
                <a:gd name="T117" fmla="*/ 499 h 2155"/>
                <a:gd name="T118" fmla="*/ 564 w 1054"/>
                <a:gd name="T119" fmla="*/ 635 h 2155"/>
                <a:gd name="T120" fmla="*/ 408 w 1054"/>
                <a:gd name="T121" fmla="*/ 401 h 2155"/>
                <a:gd name="T122" fmla="*/ 52 w 1054"/>
                <a:gd name="T123" fmla="*/ 327 h 2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54" h="2155">
                  <a:moveTo>
                    <a:pt x="403" y="396"/>
                  </a:moveTo>
                  <a:lnTo>
                    <a:pt x="403" y="396"/>
                  </a:lnTo>
                  <a:cubicBezTo>
                    <a:pt x="371" y="356"/>
                    <a:pt x="337" y="318"/>
                    <a:pt x="302" y="281"/>
                  </a:cubicBezTo>
                  <a:lnTo>
                    <a:pt x="302" y="281"/>
                  </a:lnTo>
                  <a:cubicBezTo>
                    <a:pt x="225" y="224"/>
                    <a:pt x="0" y="52"/>
                    <a:pt x="78" y="26"/>
                  </a:cubicBezTo>
                  <a:lnTo>
                    <a:pt x="78" y="26"/>
                  </a:lnTo>
                  <a:cubicBezTo>
                    <a:pt x="159" y="0"/>
                    <a:pt x="284" y="218"/>
                    <a:pt x="319" y="282"/>
                  </a:cubicBezTo>
                  <a:lnTo>
                    <a:pt x="319" y="282"/>
                  </a:lnTo>
                  <a:cubicBezTo>
                    <a:pt x="371" y="336"/>
                    <a:pt x="421" y="397"/>
                    <a:pt x="466" y="460"/>
                  </a:cubicBezTo>
                  <a:lnTo>
                    <a:pt x="466" y="460"/>
                  </a:lnTo>
                  <a:cubicBezTo>
                    <a:pt x="450" y="407"/>
                    <a:pt x="349" y="70"/>
                    <a:pt x="435" y="100"/>
                  </a:cubicBezTo>
                  <a:lnTo>
                    <a:pt x="435" y="100"/>
                  </a:lnTo>
                  <a:cubicBezTo>
                    <a:pt x="522" y="131"/>
                    <a:pt x="474" y="430"/>
                    <a:pt x="468" y="465"/>
                  </a:cubicBezTo>
                  <a:lnTo>
                    <a:pt x="468" y="465"/>
                  </a:lnTo>
                  <a:cubicBezTo>
                    <a:pt x="498" y="506"/>
                    <a:pt x="526" y="549"/>
                    <a:pt x="553" y="593"/>
                  </a:cubicBezTo>
                  <a:lnTo>
                    <a:pt x="553" y="593"/>
                  </a:lnTo>
                  <a:cubicBezTo>
                    <a:pt x="555" y="566"/>
                    <a:pt x="587" y="179"/>
                    <a:pt x="659" y="241"/>
                  </a:cubicBezTo>
                  <a:lnTo>
                    <a:pt x="659" y="241"/>
                  </a:lnTo>
                  <a:cubicBezTo>
                    <a:pt x="731" y="304"/>
                    <a:pt x="564" y="576"/>
                    <a:pt x="553" y="594"/>
                  </a:cubicBezTo>
                  <a:lnTo>
                    <a:pt x="553" y="594"/>
                  </a:lnTo>
                  <a:cubicBezTo>
                    <a:pt x="587" y="652"/>
                    <a:pt x="620" y="712"/>
                    <a:pt x="651" y="773"/>
                  </a:cubicBezTo>
                  <a:lnTo>
                    <a:pt x="651" y="773"/>
                  </a:lnTo>
                  <a:cubicBezTo>
                    <a:pt x="657" y="703"/>
                    <a:pt x="678" y="539"/>
                    <a:pt x="716" y="572"/>
                  </a:cubicBezTo>
                  <a:lnTo>
                    <a:pt x="716" y="572"/>
                  </a:lnTo>
                  <a:cubicBezTo>
                    <a:pt x="755" y="607"/>
                    <a:pt x="683" y="740"/>
                    <a:pt x="657" y="787"/>
                  </a:cubicBezTo>
                  <a:lnTo>
                    <a:pt x="657" y="787"/>
                  </a:lnTo>
                  <a:cubicBezTo>
                    <a:pt x="666" y="805"/>
                    <a:pt x="676" y="825"/>
                    <a:pt x="685" y="844"/>
                  </a:cubicBezTo>
                  <a:lnTo>
                    <a:pt x="685" y="844"/>
                  </a:lnTo>
                  <a:cubicBezTo>
                    <a:pt x="686" y="844"/>
                    <a:pt x="686" y="845"/>
                    <a:pt x="686" y="845"/>
                  </a:cubicBezTo>
                  <a:lnTo>
                    <a:pt x="686" y="845"/>
                  </a:lnTo>
                  <a:cubicBezTo>
                    <a:pt x="686" y="845"/>
                    <a:pt x="686" y="845"/>
                    <a:pt x="685" y="845"/>
                  </a:cubicBezTo>
                  <a:lnTo>
                    <a:pt x="685" y="845"/>
                  </a:lnTo>
                  <a:cubicBezTo>
                    <a:pt x="701" y="880"/>
                    <a:pt x="717" y="915"/>
                    <a:pt x="732" y="950"/>
                  </a:cubicBezTo>
                  <a:lnTo>
                    <a:pt x="732" y="950"/>
                  </a:lnTo>
                  <a:cubicBezTo>
                    <a:pt x="750" y="884"/>
                    <a:pt x="815" y="659"/>
                    <a:pt x="856" y="710"/>
                  </a:cubicBezTo>
                  <a:lnTo>
                    <a:pt x="856" y="710"/>
                  </a:lnTo>
                  <a:cubicBezTo>
                    <a:pt x="898" y="762"/>
                    <a:pt x="770" y="918"/>
                    <a:pt x="735" y="959"/>
                  </a:cubicBezTo>
                  <a:lnTo>
                    <a:pt x="735" y="959"/>
                  </a:lnTo>
                  <a:cubicBezTo>
                    <a:pt x="752" y="998"/>
                    <a:pt x="768" y="1038"/>
                    <a:pt x="783" y="1077"/>
                  </a:cubicBezTo>
                  <a:lnTo>
                    <a:pt x="783" y="1077"/>
                  </a:lnTo>
                  <a:cubicBezTo>
                    <a:pt x="788" y="1079"/>
                    <a:pt x="790" y="1081"/>
                    <a:pt x="790" y="1081"/>
                  </a:cubicBezTo>
                  <a:lnTo>
                    <a:pt x="790" y="1081"/>
                  </a:lnTo>
                  <a:cubicBezTo>
                    <a:pt x="790" y="1081"/>
                    <a:pt x="788" y="1081"/>
                    <a:pt x="784" y="1081"/>
                  </a:cubicBezTo>
                  <a:lnTo>
                    <a:pt x="784" y="1081"/>
                  </a:lnTo>
                  <a:cubicBezTo>
                    <a:pt x="795" y="1108"/>
                    <a:pt x="804" y="1135"/>
                    <a:pt x="813" y="1162"/>
                  </a:cubicBezTo>
                  <a:lnTo>
                    <a:pt x="813" y="1162"/>
                  </a:lnTo>
                  <a:cubicBezTo>
                    <a:pt x="830" y="1134"/>
                    <a:pt x="959" y="932"/>
                    <a:pt x="981" y="989"/>
                  </a:cubicBezTo>
                  <a:lnTo>
                    <a:pt x="981" y="989"/>
                  </a:lnTo>
                  <a:cubicBezTo>
                    <a:pt x="1004" y="1046"/>
                    <a:pt x="837" y="1150"/>
                    <a:pt x="814" y="1163"/>
                  </a:cubicBezTo>
                  <a:lnTo>
                    <a:pt x="814" y="1163"/>
                  </a:lnTo>
                  <a:cubicBezTo>
                    <a:pt x="825" y="1194"/>
                    <a:pt x="835" y="1224"/>
                    <a:pt x="845" y="1254"/>
                  </a:cubicBezTo>
                  <a:lnTo>
                    <a:pt x="845" y="1254"/>
                  </a:lnTo>
                  <a:cubicBezTo>
                    <a:pt x="851" y="1258"/>
                    <a:pt x="856" y="1261"/>
                    <a:pt x="856" y="1261"/>
                  </a:cubicBezTo>
                  <a:lnTo>
                    <a:pt x="856" y="1261"/>
                  </a:lnTo>
                  <a:cubicBezTo>
                    <a:pt x="856" y="1261"/>
                    <a:pt x="852" y="1260"/>
                    <a:pt x="847" y="1260"/>
                  </a:cubicBezTo>
                  <a:lnTo>
                    <a:pt x="847" y="1260"/>
                  </a:lnTo>
                  <a:cubicBezTo>
                    <a:pt x="857" y="1292"/>
                    <a:pt x="867" y="1324"/>
                    <a:pt x="877" y="1355"/>
                  </a:cubicBezTo>
                  <a:lnTo>
                    <a:pt x="877" y="1355"/>
                  </a:lnTo>
                  <a:cubicBezTo>
                    <a:pt x="913" y="1299"/>
                    <a:pt x="1014" y="1150"/>
                    <a:pt x="1034" y="1199"/>
                  </a:cubicBezTo>
                  <a:lnTo>
                    <a:pt x="1034" y="1199"/>
                  </a:lnTo>
                  <a:cubicBezTo>
                    <a:pt x="1053" y="1250"/>
                    <a:pt x="926" y="1336"/>
                    <a:pt x="880" y="1365"/>
                  </a:cubicBezTo>
                  <a:lnTo>
                    <a:pt x="880" y="1365"/>
                  </a:lnTo>
                  <a:cubicBezTo>
                    <a:pt x="887" y="1390"/>
                    <a:pt x="894" y="1414"/>
                    <a:pt x="901" y="1437"/>
                  </a:cubicBezTo>
                  <a:lnTo>
                    <a:pt x="901" y="1437"/>
                  </a:lnTo>
                  <a:cubicBezTo>
                    <a:pt x="1010" y="1826"/>
                    <a:pt x="1047" y="2145"/>
                    <a:pt x="1047" y="2148"/>
                  </a:cubicBezTo>
                  <a:lnTo>
                    <a:pt x="1047" y="2148"/>
                  </a:lnTo>
                  <a:cubicBezTo>
                    <a:pt x="1048" y="2150"/>
                    <a:pt x="1046" y="2153"/>
                    <a:pt x="1042" y="2154"/>
                  </a:cubicBezTo>
                  <a:lnTo>
                    <a:pt x="1042" y="2154"/>
                  </a:lnTo>
                  <a:lnTo>
                    <a:pt x="1042" y="2154"/>
                  </a:lnTo>
                  <a:lnTo>
                    <a:pt x="1042" y="2154"/>
                  </a:lnTo>
                  <a:cubicBezTo>
                    <a:pt x="1040" y="2154"/>
                    <a:pt x="1037" y="2152"/>
                    <a:pt x="1036" y="2149"/>
                  </a:cubicBezTo>
                  <a:lnTo>
                    <a:pt x="1036" y="2149"/>
                  </a:lnTo>
                  <a:cubicBezTo>
                    <a:pt x="1036" y="2145"/>
                    <a:pt x="1001" y="1844"/>
                    <a:pt x="898" y="1470"/>
                  </a:cubicBezTo>
                  <a:lnTo>
                    <a:pt x="898" y="1470"/>
                  </a:lnTo>
                  <a:cubicBezTo>
                    <a:pt x="852" y="1465"/>
                    <a:pt x="643" y="1435"/>
                    <a:pt x="639" y="1366"/>
                  </a:cubicBezTo>
                  <a:lnTo>
                    <a:pt x="639" y="1366"/>
                  </a:lnTo>
                  <a:cubicBezTo>
                    <a:pt x="635" y="1298"/>
                    <a:pt x="846" y="1431"/>
                    <a:pt x="896" y="1464"/>
                  </a:cubicBezTo>
                  <a:lnTo>
                    <a:pt x="896" y="1464"/>
                  </a:lnTo>
                  <a:cubicBezTo>
                    <a:pt x="895" y="1456"/>
                    <a:pt x="892" y="1449"/>
                    <a:pt x="890" y="1441"/>
                  </a:cubicBezTo>
                  <a:lnTo>
                    <a:pt x="890" y="1441"/>
                  </a:lnTo>
                  <a:cubicBezTo>
                    <a:pt x="884" y="1418"/>
                    <a:pt x="877" y="1395"/>
                    <a:pt x="870" y="1371"/>
                  </a:cubicBezTo>
                  <a:lnTo>
                    <a:pt x="870" y="1371"/>
                  </a:lnTo>
                  <a:cubicBezTo>
                    <a:pt x="866" y="1374"/>
                    <a:pt x="864" y="1375"/>
                    <a:pt x="864" y="1375"/>
                  </a:cubicBezTo>
                  <a:lnTo>
                    <a:pt x="864" y="1375"/>
                  </a:lnTo>
                  <a:cubicBezTo>
                    <a:pt x="864" y="1375"/>
                    <a:pt x="866" y="1372"/>
                    <a:pt x="869" y="1367"/>
                  </a:cubicBezTo>
                  <a:lnTo>
                    <a:pt x="869" y="1367"/>
                  </a:lnTo>
                  <a:cubicBezTo>
                    <a:pt x="858" y="1332"/>
                    <a:pt x="847" y="1295"/>
                    <a:pt x="835" y="1258"/>
                  </a:cubicBezTo>
                  <a:lnTo>
                    <a:pt x="835" y="1258"/>
                  </a:lnTo>
                  <a:cubicBezTo>
                    <a:pt x="773" y="1250"/>
                    <a:pt x="591" y="1220"/>
                    <a:pt x="587" y="1156"/>
                  </a:cubicBezTo>
                  <a:lnTo>
                    <a:pt x="587" y="1156"/>
                  </a:lnTo>
                  <a:cubicBezTo>
                    <a:pt x="583" y="1093"/>
                    <a:pt x="763" y="1202"/>
                    <a:pt x="830" y="1245"/>
                  </a:cubicBezTo>
                  <a:lnTo>
                    <a:pt x="830" y="1245"/>
                  </a:lnTo>
                  <a:cubicBezTo>
                    <a:pt x="813" y="1191"/>
                    <a:pt x="793" y="1136"/>
                    <a:pt x="771" y="1079"/>
                  </a:cubicBezTo>
                  <a:lnTo>
                    <a:pt x="771" y="1079"/>
                  </a:lnTo>
                  <a:cubicBezTo>
                    <a:pt x="702" y="1073"/>
                    <a:pt x="455" y="1040"/>
                    <a:pt x="448" y="957"/>
                  </a:cubicBezTo>
                  <a:lnTo>
                    <a:pt x="448" y="957"/>
                  </a:lnTo>
                  <a:cubicBezTo>
                    <a:pt x="441" y="875"/>
                    <a:pt x="689" y="1019"/>
                    <a:pt x="767" y="1067"/>
                  </a:cubicBezTo>
                  <a:lnTo>
                    <a:pt x="767" y="1067"/>
                  </a:lnTo>
                  <a:cubicBezTo>
                    <a:pt x="754" y="1034"/>
                    <a:pt x="741" y="1001"/>
                    <a:pt x="727" y="968"/>
                  </a:cubicBezTo>
                  <a:lnTo>
                    <a:pt x="727" y="968"/>
                  </a:lnTo>
                  <a:lnTo>
                    <a:pt x="727" y="968"/>
                  </a:lnTo>
                  <a:lnTo>
                    <a:pt x="727" y="968"/>
                  </a:lnTo>
                  <a:cubicBezTo>
                    <a:pt x="710" y="927"/>
                    <a:pt x="693" y="887"/>
                    <a:pt x="674" y="846"/>
                  </a:cubicBezTo>
                  <a:lnTo>
                    <a:pt x="674" y="846"/>
                  </a:lnTo>
                  <a:cubicBezTo>
                    <a:pt x="619" y="851"/>
                    <a:pt x="407" y="870"/>
                    <a:pt x="386" y="803"/>
                  </a:cubicBezTo>
                  <a:lnTo>
                    <a:pt x="386" y="803"/>
                  </a:lnTo>
                  <a:cubicBezTo>
                    <a:pt x="366" y="736"/>
                    <a:pt x="606" y="815"/>
                    <a:pt x="671" y="839"/>
                  </a:cubicBezTo>
                  <a:lnTo>
                    <a:pt x="671" y="839"/>
                  </a:lnTo>
                  <a:cubicBezTo>
                    <a:pt x="664" y="825"/>
                    <a:pt x="657" y="811"/>
                    <a:pt x="650" y="798"/>
                  </a:cubicBezTo>
                  <a:lnTo>
                    <a:pt x="650" y="798"/>
                  </a:lnTo>
                  <a:cubicBezTo>
                    <a:pt x="649" y="800"/>
                    <a:pt x="648" y="802"/>
                    <a:pt x="648" y="802"/>
                  </a:cubicBezTo>
                  <a:lnTo>
                    <a:pt x="648" y="802"/>
                  </a:lnTo>
                  <a:cubicBezTo>
                    <a:pt x="648" y="802"/>
                    <a:pt x="648" y="798"/>
                    <a:pt x="648" y="794"/>
                  </a:cubicBezTo>
                  <a:lnTo>
                    <a:pt x="648" y="794"/>
                  </a:lnTo>
                  <a:cubicBezTo>
                    <a:pt x="624" y="745"/>
                    <a:pt x="599" y="695"/>
                    <a:pt x="571" y="647"/>
                  </a:cubicBezTo>
                  <a:lnTo>
                    <a:pt x="571" y="647"/>
                  </a:lnTo>
                  <a:cubicBezTo>
                    <a:pt x="510" y="637"/>
                    <a:pt x="247" y="586"/>
                    <a:pt x="246" y="499"/>
                  </a:cubicBezTo>
                  <a:lnTo>
                    <a:pt x="246" y="499"/>
                  </a:lnTo>
                  <a:cubicBezTo>
                    <a:pt x="245" y="415"/>
                    <a:pt x="491" y="584"/>
                    <a:pt x="564" y="635"/>
                  </a:cubicBezTo>
                  <a:lnTo>
                    <a:pt x="564" y="635"/>
                  </a:lnTo>
                  <a:cubicBezTo>
                    <a:pt x="517" y="553"/>
                    <a:pt x="464" y="474"/>
                    <a:pt x="408" y="401"/>
                  </a:cubicBezTo>
                  <a:lnTo>
                    <a:pt x="408" y="401"/>
                  </a:lnTo>
                  <a:cubicBezTo>
                    <a:pt x="360" y="404"/>
                    <a:pt x="73" y="415"/>
                    <a:pt x="52" y="327"/>
                  </a:cubicBezTo>
                  <a:lnTo>
                    <a:pt x="52" y="327"/>
                  </a:lnTo>
                  <a:cubicBezTo>
                    <a:pt x="33" y="240"/>
                    <a:pt x="341" y="369"/>
                    <a:pt x="403" y="396"/>
                  </a:cubicBezTo>
                </a:path>
              </a:pathLst>
            </a:custGeom>
            <a:solidFill>
              <a:srgbClr val="BEEA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6" name="Freeform 102">
              <a:extLst>
                <a:ext uri="{FF2B5EF4-FFF2-40B4-BE49-F238E27FC236}">
                  <a16:creationId xmlns:a16="http://schemas.microsoft.com/office/drawing/2014/main" id="{EBE4FF1E-0498-41DE-AEB1-7DE3B9120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6764" y="4625395"/>
              <a:ext cx="2997670" cy="1804880"/>
            </a:xfrm>
            <a:custGeom>
              <a:avLst/>
              <a:gdLst>
                <a:gd name="T0" fmla="*/ 843 w 3370"/>
                <a:gd name="T1" fmla="*/ 452 h 2028"/>
                <a:gd name="T2" fmla="*/ 604 w 3370"/>
                <a:gd name="T3" fmla="*/ 407 h 2028"/>
                <a:gd name="T4" fmla="*/ 73 w 3370"/>
                <a:gd name="T5" fmla="*/ 308 h 2028"/>
                <a:gd name="T6" fmla="*/ 624 w 3370"/>
                <a:gd name="T7" fmla="*/ 392 h 2028"/>
                <a:gd name="T8" fmla="*/ 984 w 3370"/>
                <a:gd name="T9" fmla="*/ 472 h 2028"/>
                <a:gd name="T10" fmla="*/ 592 w 3370"/>
                <a:gd name="T11" fmla="*/ 51 h 2028"/>
                <a:gd name="T12" fmla="*/ 992 w 3370"/>
                <a:gd name="T13" fmla="*/ 473 h 2028"/>
                <a:gd name="T14" fmla="*/ 1223 w 3370"/>
                <a:gd name="T15" fmla="*/ 552 h 2028"/>
                <a:gd name="T16" fmla="*/ 1010 w 3370"/>
                <a:gd name="T17" fmla="*/ 8 h 2028"/>
                <a:gd name="T18" fmla="*/ 1224 w 3370"/>
                <a:gd name="T19" fmla="*/ 553 h 2028"/>
                <a:gd name="T20" fmla="*/ 1521 w 3370"/>
                <a:gd name="T21" fmla="*/ 681 h 2028"/>
                <a:gd name="T22" fmla="*/ 1406 w 3370"/>
                <a:gd name="T23" fmla="*/ 366 h 2028"/>
                <a:gd name="T24" fmla="*/ 1543 w 3370"/>
                <a:gd name="T25" fmla="*/ 691 h 2028"/>
                <a:gd name="T26" fmla="*/ 1635 w 3370"/>
                <a:gd name="T27" fmla="*/ 736 h 2028"/>
                <a:gd name="T28" fmla="*/ 1635 w 3370"/>
                <a:gd name="T29" fmla="*/ 736 h 2028"/>
                <a:gd name="T30" fmla="*/ 1797 w 3370"/>
                <a:gd name="T31" fmla="*/ 823 h 2028"/>
                <a:gd name="T32" fmla="*/ 1718 w 3370"/>
                <a:gd name="T33" fmla="*/ 402 h 2028"/>
                <a:gd name="T34" fmla="*/ 1810 w 3370"/>
                <a:gd name="T35" fmla="*/ 830 h 2028"/>
                <a:gd name="T36" fmla="*/ 1985 w 3370"/>
                <a:gd name="T37" fmla="*/ 932 h 2028"/>
                <a:gd name="T38" fmla="*/ 1999 w 3370"/>
                <a:gd name="T39" fmla="*/ 930 h 2028"/>
                <a:gd name="T40" fmla="*/ 1991 w 3370"/>
                <a:gd name="T41" fmla="*/ 935 h 2028"/>
                <a:gd name="T42" fmla="*/ 2107 w 3370"/>
                <a:gd name="T43" fmla="*/ 1007 h 2028"/>
                <a:gd name="T44" fmla="*/ 2147 w 3370"/>
                <a:gd name="T45" fmla="*/ 627 h 2028"/>
                <a:gd name="T46" fmla="*/ 2109 w 3370"/>
                <a:gd name="T47" fmla="*/ 1009 h 2028"/>
                <a:gd name="T48" fmla="*/ 2236 w 3370"/>
                <a:gd name="T49" fmla="*/ 1093 h 2028"/>
                <a:gd name="T50" fmla="*/ 2256 w 3370"/>
                <a:gd name="T51" fmla="*/ 1091 h 2028"/>
                <a:gd name="T52" fmla="*/ 2245 w 3370"/>
                <a:gd name="T53" fmla="*/ 1098 h 2028"/>
                <a:gd name="T54" fmla="*/ 2376 w 3370"/>
                <a:gd name="T55" fmla="*/ 1188 h 2028"/>
                <a:gd name="T56" fmla="*/ 2420 w 3370"/>
                <a:gd name="T57" fmla="*/ 838 h 2028"/>
                <a:gd name="T58" fmla="*/ 2390 w 3370"/>
                <a:gd name="T59" fmla="*/ 1197 h 2028"/>
                <a:gd name="T60" fmla="*/ 2486 w 3370"/>
                <a:gd name="T61" fmla="*/ 1267 h 2028"/>
                <a:gd name="T62" fmla="*/ 3366 w 3370"/>
                <a:gd name="T63" fmla="*/ 2011 h 2028"/>
                <a:gd name="T64" fmla="*/ 3366 w 3370"/>
                <a:gd name="T65" fmla="*/ 2024 h 2028"/>
                <a:gd name="T66" fmla="*/ 3366 w 3370"/>
                <a:gd name="T67" fmla="*/ 2024 h 2028"/>
                <a:gd name="T68" fmla="*/ 3353 w 3370"/>
                <a:gd name="T69" fmla="*/ 2024 h 2028"/>
                <a:gd name="T70" fmla="*/ 2516 w 3370"/>
                <a:gd name="T71" fmla="*/ 1310 h 2028"/>
                <a:gd name="T72" fmla="*/ 2090 w 3370"/>
                <a:gd name="T73" fmla="*/ 1435 h 2028"/>
                <a:gd name="T74" fmla="*/ 2508 w 3370"/>
                <a:gd name="T75" fmla="*/ 1304 h 2028"/>
                <a:gd name="T76" fmla="*/ 2476 w 3370"/>
                <a:gd name="T77" fmla="*/ 1281 h 2028"/>
                <a:gd name="T78" fmla="*/ 2384 w 3370"/>
                <a:gd name="T79" fmla="*/ 1214 h 2028"/>
                <a:gd name="T80" fmla="*/ 2380 w 3370"/>
                <a:gd name="T81" fmla="*/ 1225 h 2028"/>
                <a:gd name="T82" fmla="*/ 2378 w 3370"/>
                <a:gd name="T83" fmla="*/ 1211 h 2028"/>
                <a:gd name="T84" fmla="*/ 2228 w 3370"/>
                <a:gd name="T85" fmla="*/ 1107 h 2028"/>
                <a:gd name="T86" fmla="*/ 1818 w 3370"/>
                <a:gd name="T87" fmla="*/ 1223 h 2028"/>
                <a:gd name="T88" fmla="*/ 2209 w 3370"/>
                <a:gd name="T89" fmla="*/ 1095 h 2028"/>
                <a:gd name="T90" fmla="*/ 1974 w 3370"/>
                <a:gd name="T91" fmla="*/ 945 h 2028"/>
                <a:gd name="T92" fmla="*/ 1449 w 3370"/>
                <a:gd name="T93" fmla="*/ 1110 h 2028"/>
                <a:gd name="T94" fmla="*/ 1956 w 3370"/>
                <a:gd name="T95" fmla="*/ 934 h 2028"/>
                <a:gd name="T96" fmla="*/ 1808 w 3370"/>
                <a:gd name="T97" fmla="*/ 850 h 2028"/>
                <a:gd name="T98" fmla="*/ 1808 w 3370"/>
                <a:gd name="T99" fmla="*/ 850 h 2028"/>
                <a:gd name="T100" fmla="*/ 1623 w 3370"/>
                <a:gd name="T101" fmla="*/ 749 h 2028"/>
                <a:gd name="T102" fmla="*/ 1220 w 3370"/>
                <a:gd name="T103" fmla="*/ 978 h 2028"/>
                <a:gd name="T104" fmla="*/ 1611 w 3370"/>
                <a:gd name="T105" fmla="*/ 744 h 2028"/>
                <a:gd name="T106" fmla="*/ 1546 w 3370"/>
                <a:gd name="T107" fmla="*/ 712 h 2028"/>
                <a:gd name="T108" fmla="*/ 1546 w 3370"/>
                <a:gd name="T109" fmla="*/ 719 h 2028"/>
                <a:gd name="T110" fmla="*/ 1539 w 3370"/>
                <a:gd name="T111" fmla="*/ 709 h 2028"/>
                <a:gd name="T112" fmla="*/ 1298 w 3370"/>
                <a:gd name="T113" fmla="*/ 602 h 2028"/>
                <a:gd name="T114" fmla="*/ 747 w 3370"/>
                <a:gd name="T115" fmla="*/ 735 h 2028"/>
                <a:gd name="T116" fmla="*/ 1278 w 3370"/>
                <a:gd name="T117" fmla="*/ 594 h 2028"/>
                <a:gd name="T118" fmla="*/ 853 w 3370"/>
                <a:gd name="T119" fmla="*/ 455 h 2028"/>
                <a:gd name="T120" fmla="*/ 335 w 3370"/>
                <a:gd name="T121" fmla="*/ 710 h 2028"/>
                <a:gd name="T122" fmla="*/ 843 w 3370"/>
                <a:gd name="T123" fmla="*/ 452 h 2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70" h="2028">
                  <a:moveTo>
                    <a:pt x="843" y="452"/>
                  </a:moveTo>
                  <a:lnTo>
                    <a:pt x="843" y="452"/>
                  </a:lnTo>
                  <a:cubicBezTo>
                    <a:pt x="763" y="433"/>
                    <a:pt x="683" y="417"/>
                    <a:pt x="604" y="407"/>
                  </a:cubicBezTo>
                  <a:lnTo>
                    <a:pt x="604" y="407"/>
                  </a:lnTo>
                  <a:cubicBezTo>
                    <a:pt x="451" y="412"/>
                    <a:pt x="0" y="418"/>
                    <a:pt x="73" y="308"/>
                  </a:cubicBezTo>
                  <a:lnTo>
                    <a:pt x="73" y="308"/>
                  </a:lnTo>
                  <a:cubicBezTo>
                    <a:pt x="148" y="197"/>
                    <a:pt x="518" y="346"/>
                    <a:pt x="624" y="392"/>
                  </a:cubicBezTo>
                  <a:lnTo>
                    <a:pt x="624" y="392"/>
                  </a:lnTo>
                  <a:cubicBezTo>
                    <a:pt x="744" y="409"/>
                    <a:pt x="864" y="436"/>
                    <a:pt x="984" y="472"/>
                  </a:cubicBezTo>
                  <a:lnTo>
                    <a:pt x="984" y="472"/>
                  </a:lnTo>
                  <a:cubicBezTo>
                    <a:pt x="910" y="420"/>
                    <a:pt x="455" y="98"/>
                    <a:pt x="592" y="51"/>
                  </a:cubicBezTo>
                  <a:lnTo>
                    <a:pt x="592" y="51"/>
                  </a:lnTo>
                  <a:cubicBezTo>
                    <a:pt x="731" y="3"/>
                    <a:pt x="964" y="423"/>
                    <a:pt x="992" y="473"/>
                  </a:cubicBezTo>
                  <a:lnTo>
                    <a:pt x="992" y="473"/>
                  </a:lnTo>
                  <a:cubicBezTo>
                    <a:pt x="1069" y="497"/>
                    <a:pt x="1146" y="523"/>
                    <a:pt x="1223" y="552"/>
                  </a:cubicBezTo>
                  <a:lnTo>
                    <a:pt x="1223" y="552"/>
                  </a:lnTo>
                  <a:cubicBezTo>
                    <a:pt x="1198" y="515"/>
                    <a:pt x="858" y="0"/>
                    <a:pt x="1010" y="8"/>
                  </a:cubicBezTo>
                  <a:lnTo>
                    <a:pt x="1010" y="8"/>
                  </a:lnTo>
                  <a:cubicBezTo>
                    <a:pt x="1161" y="16"/>
                    <a:pt x="1220" y="520"/>
                    <a:pt x="1224" y="553"/>
                  </a:cubicBezTo>
                  <a:lnTo>
                    <a:pt x="1224" y="553"/>
                  </a:lnTo>
                  <a:cubicBezTo>
                    <a:pt x="1325" y="592"/>
                    <a:pt x="1424" y="634"/>
                    <a:pt x="1521" y="681"/>
                  </a:cubicBezTo>
                  <a:lnTo>
                    <a:pt x="1521" y="681"/>
                  </a:lnTo>
                  <a:cubicBezTo>
                    <a:pt x="1462" y="587"/>
                    <a:pt x="1325" y="362"/>
                    <a:pt x="1406" y="366"/>
                  </a:cubicBezTo>
                  <a:lnTo>
                    <a:pt x="1406" y="366"/>
                  </a:lnTo>
                  <a:cubicBezTo>
                    <a:pt x="1490" y="370"/>
                    <a:pt x="1531" y="608"/>
                    <a:pt x="1543" y="691"/>
                  </a:cubicBezTo>
                  <a:lnTo>
                    <a:pt x="1543" y="691"/>
                  </a:lnTo>
                  <a:cubicBezTo>
                    <a:pt x="1574" y="706"/>
                    <a:pt x="1605" y="721"/>
                    <a:pt x="1635" y="736"/>
                  </a:cubicBezTo>
                  <a:lnTo>
                    <a:pt x="1635" y="736"/>
                  </a:lnTo>
                  <a:cubicBezTo>
                    <a:pt x="1635" y="735"/>
                    <a:pt x="1636" y="735"/>
                    <a:pt x="1636" y="735"/>
                  </a:cubicBezTo>
                  <a:lnTo>
                    <a:pt x="1635" y="736"/>
                  </a:lnTo>
                  <a:lnTo>
                    <a:pt x="1635" y="736"/>
                  </a:lnTo>
                  <a:cubicBezTo>
                    <a:pt x="1690" y="765"/>
                    <a:pt x="1744" y="794"/>
                    <a:pt x="1797" y="823"/>
                  </a:cubicBezTo>
                  <a:lnTo>
                    <a:pt x="1797" y="823"/>
                  </a:lnTo>
                  <a:cubicBezTo>
                    <a:pt x="1755" y="723"/>
                    <a:pt x="1616" y="378"/>
                    <a:pt x="1718" y="402"/>
                  </a:cubicBezTo>
                  <a:lnTo>
                    <a:pt x="1718" y="402"/>
                  </a:lnTo>
                  <a:cubicBezTo>
                    <a:pt x="1821" y="426"/>
                    <a:pt x="1814" y="747"/>
                    <a:pt x="1810" y="830"/>
                  </a:cubicBezTo>
                  <a:lnTo>
                    <a:pt x="1810" y="830"/>
                  </a:lnTo>
                  <a:cubicBezTo>
                    <a:pt x="1869" y="863"/>
                    <a:pt x="1928" y="896"/>
                    <a:pt x="1985" y="932"/>
                  </a:cubicBezTo>
                  <a:lnTo>
                    <a:pt x="1985" y="932"/>
                  </a:lnTo>
                  <a:cubicBezTo>
                    <a:pt x="1993" y="930"/>
                    <a:pt x="1999" y="930"/>
                    <a:pt x="1999" y="930"/>
                  </a:cubicBezTo>
                  <a:lnTo>
                    <a:pt x="1999" y="930"/>
                  </a:lnTo>
                  <a:cubicBezTo>
                    <a:pt x="1999" y="930"/>
                    <a:pt x="1996" y="932"/>
                    <a:pt x="1991" y="935"/>
                  </a:cubicBezTo>
                  <a:lnTo>
                    <a:pt x="1991" y="935"/>
                  </a:lnTo>
                  <a:cubicBezTo>
                    <a:pt x="2030" y="959"/>
                    <a:pt x="2069" y="983"/>
                    <a:pt x="2107" y="1007"/>
                  </a:cubicBezTo>
                  <a:lnTo>
                    <a:pt x="2107" y="1007"/>
                  </a:lnTo>
                  <a:cubicBezTo>
                    <a:pt x="2101" y="956"/>
                    <a:pt x="2064" y="577"/>
                    <a:pt x="2147" y="627"/>
                  </a:cubicBezTo>
                  <a:lnTo>
                    <a:pt x="2147" y="627"/>
                  </a:lnTo>
                  <a:cubicBezTo>
                    <a:pt x="2232" y="676"/>
                    <a:pt x="2124" y="970"/>
                    <a:pt x="2109" y="1009"/>
                  </a:cubicBezTo>
                  <a:lnTo>
                    <a:pt x="2109" y="1009"/>
                  </a:lnTo>
                  <a:cubicBezTo>
                    <a:pt x="2153" y="1036"/>
                    <a:pt x="2196" y="1064"/>
                    <a:pt x="2236" y="1093"/>
                  </a:cubicBezTo>
                  <a:lnTo>
                    <a:pt x="2236" y="1093"/>
                  </a:lnTo>
                  <a:cubicBezTo>
                    <a:pt x="2249" y="1091"/>
                    <a:pt x="2256" y="1091"/>
                    <a:pt x="2256" y="1091"/>
                  </a:cubicBezTo>
                  <a:lnTo>
                    <a:pt x="2256" y="1091"/>
                  </a:lnTo>
                  <a:cubicBezTo>
                    <a:pt x="2256" y="1091"/>
                    <a:pt x="2252" y="1093"/>
                    <a:pt x="2245" y="1098"/>
                  </a:cubicBezTo>
                  <a:lnTo>
                    <a:pt x="2245" y="1098"/>
                  </a:lnTo>
                  <a:cubicBezTo>
                    <a:pt x="2289" y="1128"/>
                    <a:pt x="2333" y="1158"/>
                    <a:pt x="2376" y="1188"/>
                  </a:cubicBezTo>
                  <a:lnTo>
                    <a:pt x="2376" y="1188"/>
                  </a:lnTo>
                  <a:cubicBezTo>
                    <a:pt x="2366" y="1082"/>
                    <a:pt x="2346" y="795"/>
                    <a:pt x="2420" y="838"/>
                  </a:cubicBezTo>
                  <a:lnTo>
                    <a:pt x="2420" y="838"/>
                  </a:lnTo>
                  <a:cubicBezTo>
                    <a:pt x="2493" y="882"/>
                    <a:pt x="2418" y="1116"/>
                    <a:pt x="2390" y="1197"/>
                  </a:cubicBezTo>
                  <a:lnTo>
                    <a:pt x="2390" y="1197"/>
                  </a:lnTo>
                  <a:cubicBezTo>
                    <a:pt x="2423" y="1221"/>
                    <a:pt x="2456" y="1244"/>
                    <a:pt x="2486" y="1267"/>
                  </a:cubicBezTo>
                  <a:lnTo>
                    <a:pt x="2486" y="1267"/>
                  </a:lnTo>
                  <a:cubicBezTo>
                    <a:pt x="3005" y="1646"/>
                    <a:pt x="3362" y="2008"/>
                    <a:pt x="3366" y="2011"/>
                  </a:cubicBezTo>
                  <a:lnTo>
                    <a:pt x="3366" y="2011"/>
                  </a:lnTo>
                  <a:cubicBezTo>
                    <a:pt x="3369" y="2015"/>
                    <a:pt x="3369" y="2021"/>
                    <a:pt x="3366" y="2024"/>
                  </a:cubicBezTo>
                  <a:lnTo>
                    <a:pt x="3366" y="2024"/>
                  </a:lnTo>
                  <a:lnTo>
                    <a:pt x="3366" y="2024"/>
                  </a:lnTo>
                  <a:lnTo>
                    <a:pt x="3366" y="2024"/>
                  </a:lnTo>
                  <a:cubicBezTo>
                    <a:pt x="3362" y="2027"/>
                    <a:pt x="3356" y="2027"/>
                    <a:pt x="3353" y="2024"/>
                  </a:cubicBezTo>
                  <a:lnTo>
                    <a:pt x="3353" y="2024"/>
                  </a:lnTo>
                  <a:cubicBezTo>
                    <a:pt x="3349" y="2021"/>
                    <a:pt x="3011" y="1678"/>
                    <a:pt x="2516" y="1310"/>
                  </a:cubicBezTo>
                  <a:lnTo>
                    <a:pt x="2516" y="1310"/>
                  </a:lnTo>
                  <a:cubicBezTo>
                    <a:pt x="2452" y="1349"/>
                    <a:pt x="2162" y="1517"/>
                    <a:pt x="2090" y="1435"/>
                  </a:cubicBezTo>
                  <a:lnTo>
                    <a:pt x="2090" y="1435"/>
                  </a:lnTo>
                  <a:cubicBezTo>
                    <a:pt x="2019" y="1354"/>
                    <a:pt x="2413" y="1313"/>
                    <a:pt x="2508" y="1304"/>
                  </a:cubicBezTo>
                  <a:lnTo>
                    <a:pt x="2508" y="1304"/>
                  </a:lnTo>
                  <a:cubicBezTo>
                    <a:pt x="2497" y="1297"/>
                    <a:pt x="2486" y="1289"/>
                    <a:pt x="2476" y="1281"/>
                  </a:cubicBezTo>
                  <a:lnTo>
                    <a:pt x="2476" y="1281"/>
                  </a:lnTo>
                  <a:cubicBezTo>
                    <a:pt x="2446" y="1260"/>
                    <a:pt x="2416" y="1237"/>
                    <a:pt x="2384" y="1214"/>
                  </a:cubicBezTo>
                  <a:lnTo>
                    <a:pt x="2384" y="1214"/>
                  </a:lnTo>
                  <a:cubicBezTo>
                    <a:pt x="2381" y="1221"/>
                    <a:pt x="2380" y="1225"/>
                    <a:pt x="2380" y="1225"/>
                  </a:cubicBezTo>
                  <a:lnTo>
                    <a:pt x="2380" y="1225"/>
                  </a:lnTo>
                  <a:cubicBezTo>
                    <a:pt x="2380" y="1225"/>
                    <a:pt x="2379" y="1219"/>
                    <a:pt x="2378" y="1211"/>
                  </a:cubicBezTo>
                  <a:lnTo>
                    <a:pt x="2378" y="1211"/>
                  </a:lnTo>
                  <a:cubicBezTo>
                    <a:pt x="2330" y="1176"/>
                    <a:pt x="2279" y="1142"/>
                    <a:pt x="2228" y="1107"/>
                  </a:cubicBezTo>
                  <a:lnTo>
                    <a:pt x="2228" y="1107"/>
                  </a:lnTo>
                  <a:cubicBezTo>
                    <a:pt x="2142" y="1158"/>
                    <a:pt x="1885" y="1299"/>
                    <a:pt x="1818" y="1223"/>
                  </a:cubicBezTo>
                  <a:lnTo>
                    <a:pt x="1818" y="1223"/>
                  </a:lnTo>
                  <a:cubicBezTo>
                    <a:pt x="1752" y="1147"/>
                    <a:pt x="2083" y="1107"/>
                    <a:pt x="2209" y="1095"/>
                  </a:cubicBezTo>
                  <a:lnTo>
                    <a:pt x="2209" y="1095"/>
                  </a:lnTo>
                  <a:cubicBezTo>
                    <a:pt x="2134" y="1045"/>
                    <a:pt x="2056" y="995"/>
                    <a:pt x="1974" y="945"/>
                  </a:cubicBezTo>
                  <a:lnTo>
                    <a:pt x="1974" y="945"/>
                  </a:lnTo>
                  <a:cubicBezTo>
                    <a:pt x="1880" y="1005"/>
                    <a:pt x="1539" y="1208"/>
                    <a:pt x="1449" y="1110"/>
                  </a:cubicBezTo>
                  <a:lnTo>
                    <a:pt x="1449" y="1110"/>
                  </a:lnTo>
                  <a:cubicBezTo>
                    <a:pt x="1360" y="1014"/>
                    <a:pt x="1812" y="951"/>
                    <a:pt x="1956" y="934"/>
                  </a:cubicBezTo>
                  <a:lnTo>
                    <a:pt x="1956" y="934"/>
                  </a:lnTo>
                  <a:cubicBezTo>
                    <a:pt x="1908" y="906"/>
                    <a:pt x="1859" y="878"/>
                    <a:pt x="1808" y="850"/>
                  </a:cubicBezTo>
                  <a:lnTo>
                    <a:pt x="1808" y="850"/>
                  </a:lnTo>
                  <a:lnTo>
                    <a:pt x="1808" y="850"/>
                  </a:lnTo>
                  <a:lnTo>
                    <a:pt x="1808" y="850"/>
                  </a:lnTo>
                  <a:cubicBezTo>
                    <a:pt x="1748" y="815"/>
                    <a:pt x="1686" y="782"/>
                    <a:pt x="1623" y="749"/>
                  </a:cubicBezTo>
                  <a:lnTo>
                    <a:pt x="1623" y="749"/>
                  </a:lnTo>
                  <a:cubicBezTo>
                    <a:pt x="1560" y="810"/>
                    <a:pt x="1313" y="1043"/>
                    <a:pt x="1220" y="978"/>
                  </a:cubicBezTo>
                  <a:lnTo>
                    <a:pt x="1220" y="978"/>
                  </a:lnTo>
                  <a:cubicBezTo>
                    <a:pt x="1129" y="913"/>
                    <a:pt x="1508" y="779"/>
                    <a:pt x="1611" y="744"/>
                  </a:cubicBezTo>
                  <a:lnTo>
                    <a:pt x="1611" y="744"/>
                  </a:lnTo>
                  <a:cubicBezTo>
                    <a:pt x="1589" y="733"/>
                    <a:pt x="1568" y="723"/>
                    <a:pt x="1546" y="712"/>
                  </a:cubicBezTo>
                  <a:lnTo>
                    <a:pt x="1546" y="712"/>
                  </a:lnTo>
                  <a:cubicBezTo>
                    <a:pt x="1546" y="717"/>
                    <a:pt x="1546" y="719"/>
                    <a:pt x="1546" y="719"/>
                  </a:cubicBezTo>
                  <a:lnTo>
                    <a:pt x="1546" y="719"/>
                  </a:lnTo>
                  <a:cubicBezTo>
                    <a:pt x="1546" y="719"/>
                    <a:pt x="1544" y="716"/>
                    <a:pt x="1539" y="709"/>
                  </a:cubicBezTo>
                  <a:lnTo>
                    <a:pt x="1539" y="709"/>
                  </a:lnTo>
                  <a:cubicBezTo>
                    <a:pt x="1461" y="671"/>
                    <a:pt x="1381" y="634"/>
                    <a:pt x="1298" y="602"/>
                  </a:cubicBezTo>
                  <a:lnTo>
                    <a:pt x="1298" y="602"/>
                  </a:lnTo>
                  <a:cubicBezTo>
                    <a:pt x="1211" y="649"/>
                    <a:pt x="833" y="843"/>
                    <a:pt x="747" y="735"/>
                  </a:cubicBezTo>
                  <a:lnTo>
                    <a:pt x="747" y="735"/>
                  </a:lnTo>
                  <a:cubicBezTo>
                    <a:pt x="663" y="630"/>
                    <a:pt x="1137" y="600"/>
                    <a:pt x="1278" y="594"/>
                  </a:cubicBezTo>
                  <a:lnTo>
                    <a:pt x="1278" y="594"/>
                  </a:lnTo>
                  <a:cubicBezTo>
                    <a:pt x="1138" y="537"/>
                    <a:pt x="996" y="489"/>
                    <a:pt x="853" y="455"/>
                  </a:cubicBezTo>
                  <a:lnTo>
                    <a:pt x="853" y="455"/>
                  </a:lnTo>
                  <a:cubicBezTo>
                    <a:pt x="796" y="505"/>
                    <a:pt x="447" y="801"/>
                    <a:pt x="335" y="710"/>
                  </a:cubicBezTo>
                  <a:lnTo>
                    <a:pt x="335" y="710"/>
                  </a:lnTo>
                  <a:cubicBezTo>
                    <a:pt x="225" y="621"/>
                    <a:pt x="737" y="479"/>
                    <a:pt x="843" y="452"/>
                  </a:cubicBezTo>
                </a:path>
              </a:pathLst>
            </a:custGeom>
            <a:solidFill>
              <a:srgbClr val="4026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7" name="Freeform 103">
              <a:extLst>
                <a:ext uri="{FF2B5EF4-FFF2-40B4-BE49-F238E27FC236}">
                  <a16:creationId xmlns:a16="http://schemas.microsoft.com/office/drawing/2014/main" id="{F4CEADE9-8353-4A57-8D38-4B6253F85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25147" y="4739179"/>
              <a:ext cx="211877" cy="172641"/>
            </a:xfrm>
            <a:custGeom>
              <a:avLst/>
              <a:gdLst>
                <a:gd name="T0" fmla="*/ 129 w 239"/>
                <a:gd name="T1" fmla="*/ 7 h 194"/>
                <a:gd name="T2" fmla="*/ 129 w 239"/>
                <a:gd name="T3" fmla="*/ 7 h 194"/>
                <a:gd name="T4" fmla="*/ 8 w 239"/>
                <a:gd name="T5" fmla="*/ 111 h 194"/>
                <a:gd name="T6" fmla="*/ 8 w 239"/>
                <a:gd name="T7" fmla="*/ 111 h 194"/>
                <a:gd name="T8" fmla="*/ 1 w 239"/>
                <a:gd name="T9" fmla="*/ 144 h 194"/>
                <a:gd name="T10" fmla="*/ 1 w 239"/>
                <a:gd name="T11" fmla="*/ 144 h 194"/>
                <a:gd name="T12" fmla="*/ 115 w 239"/>
                <a:gd name="T13" fmla="*/ 184 h 194"/>
                <a:gd name="T14" fmla="*/ 115 w 239"/>
                <a:gd name="T15" fmla="*/ 184 h 194"/>
                <a:gd name="T16" fmla="*/ 215 w 239"/>
                <a:gd name="T17" fmla="*/ 114 h 194"/>
                <a:gd name="T18" fmla="*/ 215 w 239"/>
                <a:gd name="T19" fmla="*/ 114 h 194"/>
                <a:gd name="T20" fmla="*/ 129 w 239"/>
                <a:gd name="T21" fmla="*/ 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194">
                  <a:moveTo>
                    <a:pt x="129" y="7"/>
                  </a:moveTo>
                  <a:lnTo>
                    <a:pt x="129" y="7"/>
                  </a:lnTo>
                  <a:cubicBezTo>
                    <a:pt x="65" y="15"/>
                    <a:pt x="27" y="63"/>
                    <a:pt x="8" y="111"/>
                  </a:cubicBezTo>
                  <a:lnTo>
                    <a:pt x="8" y="111"/>
                  </a:lnTo>
                  <a:cubicBezTo>
                    <a:pt x="4" y="122"/>
                    <a:pt x="0" y="133"/>
                    <a:pt x="1" y="144"/>
                  </a:cubicBezTo>
                  <a:lnTo>
                    <a:pt x="1" y="144"/>
                  </a:lnTo>
                  <a:cubicBezTo>
                    <a:pt x="2" y="189"/>
                    <a:pt x="78" y="193"/>
                    <a:pt x="115" y="184"/>
                  </a:cubicBezTo>
                  <a:lnTo>
                    <a:pt x="115" y="184"/>
                  </a:lnTo>
                  <a:cubicBezTo>
                    <a:pt x="157" y="172"/>
                    <a:pt x="198" y="149"/>
                    <a:pt x="215" y="114"/>
                  </a:cubicBezTo>
                  <a:lnTo>
                    <a:pt x="215" y="114"/>
                  </a:lnTo>
                  <a:cubicBezTo>
                    <a:pt x="238" y="64"/>
                    <a:pt x="197" y="0"/>
                    <a:pt x="129" y="7"/>
                  </a:cubicBezTo>
                </a:path>
              </a:pathLst>
            </a:custGeom>
            <a:solidFill>
              <a:srgbClr val="657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8" name="Freeform 104">
              <a:extLst>
                <a:ext uri="{FF2B5EF4-FFF2-40B4-BE49-F238E27FC236}">
                  <a16:creationId xmlns:a16="http://schemas.microsoft.com/office/drawing/2014/main" id="{A43461DF-CCC4-44B9-B63D-F71EAC3DF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09559" y="5319880"/>
              <a:ext cx="125557" cy="105940"/>
            </a:xfrm>
            <a:custGeom>
              <a:avLst/>
              <a:gdLst>
                <a:gd name="T0" fmla="*/ 122 w 140"/>
                <a:gd name="T1" fmla="*/ 25 h 120"/>
                <a:gd name="T2" fmla="*/ 122 w 140"/>
                <a:gd name="T3" fmla="*/ 25 h 120"/>
                <a:gd name="T4" fmla="*/ 21 w 140"/>
                <a:gd name="T5" fmla="*/ 37 h 120"/>
                <a:gd name="T6" fmla="*/ 21 w 140"/>
                <a:gd name="T7" fmla="*/ 37 h 120"/>
                <a:gd name="T8" fmla="*/ 0 w 140"/>
                <a:gd name="T9" fmla="*/ 84 h 120"/>
                <a:gd name="T10" fmla="*/ 0 w 140"/>
                <a:gd name="T11" fmla="*/ 84 h 120"/>
                <a:gd name="T12" fmla="*/ 5 w 140"/>
                <a:gd name="T13" fmla="*/ 103 h 120"/>
                <a:gd name="T14" fmla="*/ 5 w 140"/>
                <a:gd name="T15" fmla="*/ 103 h 120"/>
                <a:gd name="T16" fmla="*/ 52 w 140"/>
                <a:gd name="T17" fmla="*/ 114 h 120"/>
                <a:gd name="T18" fmla="*/ 52 w 140"/>
                <a:gd name="T19" fmla="*/ 114 h 120"/>
                <a:gd name="T20" fmla="*/ 118 w 140"/>
                <a:gd name="T21" fmla="*/ 84 h 120"/>
                <a:gd name="T22" fmla="*/ 118 w 140"/>
                <a:gd name="T23" fmla="*/ 84 h 120"/>
                <a:gd name="T24" fmla="*/ 122 w 140"/>
                <a:gd name="T25" fmla="*/ 2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0" h="120">
                  <a:moveTo>
                    <a:pt x="122" y="25"/>
                  </a:moveTo>
                  <a:lnTo>
                    <a:pt x="122" y="25"/>
                  </a:lnTo>
                  <a:cubicBezTo>
                    <a:pt x="96" y="0"/>
                    <a:pt x="43" y="14"/>
                    <a:pt x="21" y="37"/>
                  </a:cubicBezTo>
                  <a:lnTo>
                    <a:pt x="21" y="37"/>
                  </a:lnTo>
                  <a:cubicBezTo>
                    <a:pt x="7" y="49"/>
                    <a:pt x="0" y="67"/>
                    <a:pt x="0" y="84"/>
                  </a:cubicBezTo>
                  <a:lnTo>
                    <a:pt x="0" y="84"/>
                  </a:lnTo>
                  <a:cubicBezTo>
                    <a:pt x="0" y="90"/>
                    <a:pt x="2" y="97"/>
                    <a:pt x="5" y="103"/>
                  </a:cubicBezTo>
                  <a:lnTo>
                    <a:pt x="5" y="103"/>
                  </a:lnTo>
                  <a:cubicBezTo>
                    <a:pt x="15" y="119"/>
                    <a:pt x="34" y="119"/>
                    <a:pt x="52" y="114"/>
                  </a:cubicBezTo>
                  <a:lnTo>
                    <a:pt x="52" y="114"/>
                  </a:lnTo>
                  <a:cubicBezTo>
                    <a:pt x="77" y="109"/>
                    <a:pt x="102" y="102"/>
                    <a:pt x="118" y="84"/>
                  </a:cubicBezTo>
                  <a:lnTo>
                    <a:pt x="118" y="84"/>
                  </a:lnTo>
                  <a:cubicBezTo>
                    <a:pt x="134" y="68"/>
                    <a:pt x="139" y="41"/>
                    <a:pt x="122" y="25"/>
                  </a:cubicBezTo>
                </a:path>
              </a:pathLst>
            </a:custGeom>
            <a:solidFill>
              <a:srgbClr val="4026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9" name="Freeform 105">
              <a:extLst>
                <a:ext uri="{FF2B5EF4-FFF2-40B4-BE49-F238E27FC236}">
                  <a16:creationId xmlns:a16="http://schemas.microsoft.com/office/drawing/2014/main" id="{DC60D9EC-896D-40E1-98BF-16BE292AD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6470" y="4562616"/>
              <a:ext cx="211877" cy="172641"/>
            </a:xfrm>
            <a:custGeom>
              <a:avLst/>
              <a:gdLst>
                <a:gd name="T0" fmla="*/ 130 w 240"/>
                <a:gd name="T1" fmla="*/ 7 h 193"/>
                <a:gd name="T2" fmla="*/ 130 w 240"/>
                <a:gd name="T3" fmla="*/ 7 h 193"/>
                <a:gd name="T4" fmla="*/ 9 w 240"/>
                <a:gd name="T5" fmla="*/ 111 h 193"/>
                <a:gd name="T6" fmla="*/ 9 w 240"/>
                <a:gd name="T7" fmla="*/ 111 h 193"/>
                <a:gd name="T8" fmla="*/ 1 w 240"/>
                <a:gd name="T9" fmla="*/ 144 h 193"/>
                <a:gd name="T10" fmla="*/ 1 w 240"/>
                <a:gd name="T11" fmla="*/ 144 h 193"/>
                <a:gd name="T12" fmla="*/ 115 w 240"/>
                <a:gd name="T13" fmla="*/ 183 h 193"/>
                <a:gd name="T14" fmla="*/ 115 w 240"/>
                <a:gd name="T15" fmla="*/ 183 h 193"/>
                <a:gd name="T16" fmla="*/ 214 w 240"/>
                <a:gd name="T17" fmla="*/ 114 h 193"/>
                <a:gd name="T18" fmla="*/ 214 w 240"/>
                <a:gd name="T19" fmla="*/ 114 h 193"/>
                <a:gd name="T20" fmla="*/ 130 w 240"/>
                <a:gd name="T21" fmla="*/ 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0" h="193">
                  <a:moveTo>
                    <a:pt x="130" y="7"/>
                  </a:moveTo>
                  <a:lnTo>
                    <a:pt x="130" y="7"/>
                  </a:lnTo>
                  <a:cubicBezTo>
                    <a:pt x="65" y="15"/>
                    <a:pt x="28" y="63"/>
                    <a:pt x="9" y="111"/>
                  </a:cubicBezTo>
                  <a:lnTo>
                    <a:pt x="9" y="111"/>
                  </a:lnTo>
                  <a:cubicBezTo>
                    <a:pt x="5" y="121"/>
                    <a:pt x="0" y="132"/>
                    <a:pt x="1" y="144"/>
                  </a:cubicBezTo>
                  <a:lnTo>
                    <a:pt x="1" y="144"/>
                  </a:lnTo>
                  <a:cubicBezTo>
                    <a:pt x="3" y="190"/>
                    <a:pt x="78" y="192"/>
                    <a:pt x="115" y="183"/>
                  </a:cubicBezTo>
                  <a:lnTo>
                    <a:pt x="115" y="183"/>
                  </a:lnTo>
                  <a:cubicBezTo>
                    <a:pt x="158" y="172"/>
                    <a:pt x="198" y="148"/>
                    <a:pt x="214" y="114"/>
                  </a:cubicBezTo>
                  <a:lnTo>
                    <a:pt x="214" y="114"/>
                  </a:lnTo>
                  <a:cubicBezTo>
                    <a:pt x="239" y="65"/>
                    <a:pt x="197" y="0"/>
                    <a:pt x="130" y="7"/>
                  </a:cubicBezTo>
                </a:path>
              </a:pathLst>
            </a:custGeom>
            <a:solidFill>
              <a:srgbClr val="E053B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0" name="Freeform 106">
              <a:extLst>
                <a:ext uri="{FF2B5EF4-FFF2-40B4-BE49-F238E27FC236}">
                  <a16:creationId xmlns:a16="http://schemas.microsoft.com/office/drawing/2014/main" id="{D71CD33D-7504-4DB0-AE05-4490B2142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17" y="5896658"/>
              <a:ext cx="125557" cy="105937"/>
            </a:xfrm>
            <a:custGeom>
              <a:avLst/>
              <a:gdLst>
                <a:gd name="T0" fmla="*/ 122 w 140"/>
                <a:gd name="T1" fmla="*/ 26 h 120"/>
                <a:gd name="T2" fmla="*/ 122 w 140"/>
                <a:gd name="T3" fmla="*/ 26 h 120"/>
                <a:gd name="T4" fmla="*/ 21 w 140"/>
                <a:gd name="T5" fmla="*/ 36 h 120"/>
                <a:gd name="T6" fmla="*/ 21 w 140"/>
                <a:gd name="T7" fmla="*/ 36 h 120"/>
                <a:gd name="T8" fmla="*/ 0 w 140"/>
                <a:gd name="T9" fmla="*/ 85 h 120"/>
                <a:gd name="T10" fmla="*/ 0 w 140"/>
                <a:gd name="T11" fmla="*/ 85 h 120"/>
                <a:gd name="T12" fmla="*/ 6 w 140"/>
                <a:gd name="T13" fmla="*/ 104 h 120"/>
                <a:gd name="T14" fmla="*/ 6 w 140"/>
                <a:gd name="T15" fmla="*/ 104 h 120"/>
                <a:gd name="T16" fmla="*/ 52 w 140"/>
                <a:gd name="T17" fmla="*/ 115 h 120"/>
                <a:gd name="T18" fmla="*/ 52 w 140"/>
                <a:gd name="T19" fmla="*/ 115 h 120"/>
                <a:gd name="T20" fmla="*/ 118 w 140"/>
                <a:gd name="T21" fmla="*/ 85 h 120"/>
                <a:gd name="T22" fmla="*/ 118 w 140"/>
                <a:gd name="T23" fmla="*/ 85 h 120"/>
                <a:gd name="T24" fmla="*/ 122 w 140"/>
                <a:gd name="T25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0" h="120">
                  <a:moveTo>
                    <a:pt x="122" y="26"/>
                  </a:moveTo>
                  <a:lnTo>
                    <a:pt x="122" y="26"/>
                  </a:lnTo>
                  <a:cubicBezTo>
                    <a:pt x="96" y="0"/>
                    <a:pt x="43" y="15"/>
                    <a:pt x="21" y="36"/>
                  </a:cubicBezTo>
                  <a:lnTo>
                    <a:pt x="21" y="36"/>
                  </a:lnTo>
                  <a:cubicBezTo>
                    <a:pt x="7" y="49"/>
                    <a:pt x="0" y="67"/>
                    <a:pt x="0" y="85"/>
                  </a:cubicBezTo>
                  <a:lnTo>
                    <a:pt x="0" y="85"/>
                  </a:lnTo>
                  <a:cubicBezTo>
                    <a:pt x="0" y="91"/>
                    <a:pt x="2" y="98"/>
                    <a:pt x="6" y="104"/>
                  </a:cubicBezTo>
                  <a:lnTo>
                    <a:pt x="6" y="104"/>
                  </a:lnTo>
                  <a:cubicBezTo>
                    <a:pt x="16" y="119"/>
                    <a:pt x="35" y="119"/>
                    <a:pt x="52" y="115"/>
                  </a:cubicBezTo>
                  <a:lnTo>
                    <a:pt x="52" y="115"/>
                  </a:lnTo>
                  <a:cubicBezTo>
                    <a:pt x="77" y="110"/>
                    <a:pt x="102" y="102"/>
                    <a:pt x="118" y="85"/>
                  </a:cubicBezTo>
                  <a:lnTo>
                    <a:pt x="118" y="85"/>
                  </a:lnTo>
                  <a:cubicBezTo>
                    <a:pt x="134" y="69"/>
                    <a:pt x="139" y="42"/>
                    <a:pt x="122" y="26"/>
                  </a:cubicBezTo>
                </a:path>
              </a:pathLst>
            </a:custGeom>
            <a:solidFill>
              <a:srgbClr val="BEEA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1" name="Freeform 107">
              <a:extLst>
                <a:ext uri="{FF2B5EF4-FFF2-40B4-BE49-F238E27FC236}">
                  <a16:creationId xmlns:a16="http://schemas.microsoft.com/office/drawing/2014/main" id="{2EE59BA6-144D-4AB4-B8A6-2133AB04B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1731" y="5359116"/>
              <a:ext cx="121634" cy="137329"/>
            </a:xfrm>
            <a:custGeom>
              <a:avLst/>
              <a:gdLst>
                <a:gd name="T0" fmla="*/ 72 w 135"/>
                <a:gd name="T1" fmla="*/ 6 h 155"/>
                <a:gd name="T2" fmla="*/ 72 w 135"/>
                <a:gd name="T3" fmla="*/ 6 h 155"/>
                <a:gd name="T4" fmla="*/ 4 w 135"/>
                <a:gd name="T5" fmla="*/ 88 h 155"/>
                <a:gd name="T6" fmla="*/ 4 w 135"/>
                <a:gd name="T7" fmla="*/ 88 h 155"/>
                <a:gd name="T8" fmla="*/ 0 w 135"/>
                <a:gd name="T9" fmla="*/ 115 h 155"/>
                <a:gd name="T10" fmla="*/ 0 w 135"/>
                <a:gd name="T11" fmla="*/ 115 h 155"/>
                <a:gd name="T12" fmla="*/ 64 w 135"/>
                <a:gd name="T13" fmla="*/ 147 h 155"/>
                <a:gd name="T14" fmla="*/ 64 w 135"/>
                <a:gd name="T15" fmla="*/ 147 h 155"/>
                <a:gd name="T16" fmla="*/ 120 w 135"/>
                <a:gd name="T17" fmla="*/ 91 h 155"/>
                <a:gd name="T18" fmla="*/ 120 w 135"/>
                <a:gd name="T19" fmla="*/ 91 h 155"/>
                <a:gd name="T20" fmla="*/ 72 w 135"/>
                <a:gd name="T21" fmla="*/ 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5" h="155">
                  <a:moveTo>
                    <a:pt x="72" y="6"/>
                  </a:moveTo>
                  <a:lnTo>
                    <a:pt x="72" y="6"/>
                  </a:lnTo>
                  <a:cubicBezTo>
                    <a:pt x="36" y="12"/>
                    <a:pt x="16" y="50"/>
                    <a:pt x="4" y="88"/>
                  </a:cubicBezTo>
                  <a:lnTo>
                    <a:pt x="4" y="88"/>
                  </a:lnTo>
                  <a:cubicBezTo>
                    <a:pt x="2" y="97"/>
                    <a:pt x="0" y="107"/>
                    <a:pt x="0" y="115"/>
                  </a:cubicBezTo>
                  <a:lnTo>
                    <a:pt x="0" y="115"/>
                  </a:lnTo>
                  <a:cubicBezTo>
                    <a:pt x="1" y="151"/>
                    <a:pt x="44" y="154"/>
                    <a:pt x="64" y="147"/>
                  </a:cubicBezTo>
                  <a:lnTo>
                    <a:pt x="64" y="147"/>
                  </a:lnTo>
                  <a:cubicBezTo>
                    <a:pt x="88" y="138"/>
                    <a:pt x="111" y="120"/>
                    <a:pt x="120" y="91"/>
                  </a:cubicBezTo>
                  <a:lnTo>
                    <a:pt x="120" y="91"/>
                  </a:lnTo>
                  <a:cubicBezTo>
                    <a:pt x="134" y="52"/>
                    <a:pt x="110" y="0"/>
                    <a:pt x="72" y="6"/>
                  </a:cubicBezTo>
                </a:path>
              </a:pathLst>
            </a:custGeom>
            <a:solidFill>
              <a:srgbClr val="E053B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2" name="Freeform 108">
              <a:extLst>
                <a:ext uri="{FF2B5EF4-FFF2-40B4-BE49-F238E27FC236}">
                  <a16:creationId xmlns:a16="http://schemas.microsoft.com/office/drawing/2014/main" id="{CD868ABB-BD35-4FB5-9330-B9FE9019E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724" y="5249254"/>
              <a:ext cx="9130337" cy="5889403"/>
            </a:xfrm>
            <a:custGeom>
              <a:avLst/>
              <a:gdLst>
                <a:gd name="T0" fmla="*/ 10073 w 10262"/>
                <a:gd name="T1" fmla="*/ 6618 h 6619"/>
                <a:gd name="T2" fmla="*/ 187 w 10262"/>
                <a:gd name="T3" fmla="*/ 6618 h 6619"/>
                <a:gd name="T4" fmla="*/ 187 w 10262"/>
                <a:gd name="T5" fmla="*/ 6618 h 6619"/>
                <a:gd name="T6" fmla="*/ 0 w 10262"/>
                <a:gd name="T7" fmla="*/ 6430 h 6619"/>
                <a:gd name="T8" fmla="*/ 0 w 10262"/>
                <a:gd name="T9" fmla="*/ 188 h 6619"/>
                <a:gd name="T10" fmla="*/ 0 w 10262"/>
                <a:gd name="T11" fmla="*/ 188 h 6619"/>
                <a:gd name="T12" fmla="*/ 187 w 10262"/>
                <a:gd name="T13" fmla="*/ 0 h 6619"/>
                <a:gd name="T14" fmla="*/ 10073 w 10262"/>
                <a:gd name="T15" fmla="*/ 0 h 6619"/>
                <a:gd name="T16" fmla="*/ 10073 w 10262"/>
                <a:gd name="T17" fmla="*/ 0 h 6619"/>
                <a:gd name="T18" fmla="*/ 10261 w 10262"/>
                <a:gd name="T19" fmla="*/ 188 h 6619"/>
                <a:gd name="T20" fmla="*/ 10261 w 10262"/>
                <a:gd name="T21" fmla="*/ 6430 h 6619"/>
                <a:gd name="T22" fmla="*/ 10261 w 10262"/>
                <a:gd name="T23" fmla="*/ 6430 h 6619"/>
                <a:gd name="T24" fmla="*/ 10073 w 10262"/>
                <a:gd name="T25" fmla="*/ 6618 h 6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62" h="6619">
                  <a:moveTo>
                    <a:pt x="10073" y="6618"/>
                  </a:moveTo>
                  <a:lnTo>
                    <a:pt x="187" y="6618"/>
                  </a:lnTo>
                  <a:lnTo>
                    <a:pt x="187" y="6618"/>
                  </a:lnTo>
                  <a:cubicBezTo>
                    <a:pt x="83" y="6618"/>
                    <a:pt x="0" y="6533"/>
                    <a:pt x="0" y="6430"/>
                  </a:cubicBezTo>
                  <a:lnTo>
                    <a:pt x="0" y="188"/>
                  </a:lnTo>
                  <a:lnTo>
                    <a:pt x="0" y="188"/>
                  </a:lnTo>
                  <a:cubicBezTo>
                    <a:pt x="0" y="84"/>
                    <a:pt x="83" y="0"/>
                    <a:pt x="187" y="0"/>
                  </a:cubicBezTo>
                  <a:lnTo>
                    <a:pt x="10073" y="0"/>
                  </a:lnTo>
                  <a:lnTo>
                    <a:pt x="10073" y="0"/>
                  </a:lnTo>
                  <a:cubicBezTo>
                    <a:pt x="10177" y="0"/>
                    <a:pt x="10261" y="84"/>
                    <a:pt x="10261" y="188"/>
                  </a:cubicBezTo>
                  <a:lnTo>
                    <a:pt x="10261" y="6430"/>
                  </a:lnTo>
                  <a:lnTo>
                    <a:pt x="10261" y="6430"/>
                  </a:lnTo>
                  <a:cubicBezTo>
                    <a:pt x="10261" y="6533"/>
                    <a:pt x="10177" y="6618"/>
                    <a:pt x="10073" y="6618"/>
                  </a:cubicBezTo>
                </a:path>
              </a:pathLst>
            </a:custGeom>
            <a:solidFill>
              <a:srgbClr val="BEF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A10F4432-AD99-478D-9507-4CABA1104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142" y="6414580"/>
              <a:ext cx="8635066" cy="4515233"/>
            </a:xfrm>
            <a:custGeom>
              <a:avLst/>
              <a:gdLst>
                <a:gd name="connsiteX0" fmla="*/ 2758326 w 8635066"/>
                <a:gd name="connsiteY0" fmla="*/ 3335104 h 4515233"/>
                <a:gd name="connsiteX1" fmla="*/ 6869423 w 8635066"/>
                <a:gd name="connsiteY1" fmla="*/ 3335104 h 4515233"/>
                <a:gd name="connsiteX2" fmla="*/ 6869423 w 8635066"/>
                <a:gd name="connsiteY2" fmla="*/ 4515232 h 4515233"/>
                <a:gd name="connsiteX3" fmla="*/ 2758326 w 8635066"/>
                <a:gd name="connsiteY3" fmla="*/ 4515232 h 4515233"/>
                <a:gd name="connsiteX4" fmla="*/ 3922 w 8635066"/>
                <a:gd name="connsiteY4" fmla="*/ 2256099 h 4515233"/>
                <a:gd name="connsiteX5" fmla="*/ 2451391 w 8635066"/>
                <a:gd name="connsiteY5" fmla="*/ 2256099 h 4515233"/>
                <a:gd name="connsiteX6" fmla="*/ 2451391 w 8635066"/>
                <a:gd name="connsiteY6" fmla="*/ 4515233 h 4515233"/>
                <a:gd name="connsiteX7" fmla="*/ 3922 w 8635066"/>
                <a:gd name="connsiteY7" fmla="*/ 4515233 h 4515233"/>
                <a:gd name="connsiteX8" fmla="*/ 7251478 w 8635066"/>
                <a:gd name="connsiteY8" fmla="*/ 1545919 h 4515233"/>
                <a:gd name="connsiteX9" fmla="*/ 8545141 w 8635066"/>
                <a:gd name="connsiteY9" fmla="*/ 1545919 h 4515233"/>
                <a:gd name="connsiteX10" fmla="*/ 8635066 w 8635066"/>
                <a:gd name="connsiteY10" fmla="*/ 1636905 h 4515233"/>
                <a:gd name="connsiteX11" fmla="*/ 8635066 w 8635066"/>
                <a:gd name="connsiteY11" fmla="*/ 2015122 h 4515233"/>
                <a:gd name="connsiteX12" fmla="*/ 8545141 w 8635066"/>
                <a:gd name="connsiteY12" fmla="*/ 2106108 h 4515233"/>
                <a:gd name="connsiteX13" fmla="*/ 7251478 w 8635066"/>
                <a:gd name="connsiteY13" fmla="*/ 2106108 h 4515233"/>
                <a:gd name="connsiteX14" fmla="*/ 7160663 w 8635066"/>
                <a:gd name="connsiteY14" fmla="*/ 2015122 h 4515233"/>
                <a:gd name="connsiteX15" fmla="*/ 7160663 w 8635066"/>
                <a:gd name="connsiteY15" fmla="*/ 1636905 h 4515233"/>
                <a:gd name="connsiteX16" fmla="*/ 7251478 w 8635066"/>
                <a:gd name="connsiteY16" fmla="*/ 1545919 h 4515233"/>
                <a:gd name="connsiteX17" fmla="*/ 0 w 8635066"/>
                <a:gd name="connsiteY17" fmla="*/ 0 h 4515233"/>
                <a:gd name="connsiteX18" fmla="*/ 2451392 w 8635066"/>
                <a:gd name="connsiteY18" fmla="*/ 0 h 4515233"/>
                <a:gd name="connsiteX19" fmla="*/ 2451392 w 8635066"/>
                <a:gd name="connsiteY19" fmla="*/ 2066874 h 4515233"/>
                <a:gd name="connsiteX20" fmla="*/ 0 w 8635066"/>
                <a:gd name="connsiteY20" fmla="*/ 2066874 h 4515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635066" h="4515233">
                  <a:moveTo>
                    <a:pt x="2758326" y="3335104"/>
                  </a:moveTo>
                  <a:lnTo>
                    <a:pt x="6869423" y="3335104"/>
                  </a:lnTo>
                  <a:lnTo>
                    <a:pt x="6869423" y="4515232"/>
                  </a:lnTo>
                  <a:lnTo>
                    <a:pt x="2758326" y="4515232"/>
                  </a:lnTo>
                  <a:close/>
                  <a:moveTo>
                    <a:pt x="3922" y="2256099"/>
                  </a:moveTo>
                  <a:lnTo>
                    <a:pt x="2451391" y="2256099"/>
                  </a:lnTo>
                  <a:lnTo>
                    <a:pt x="2451391" y="4515233"/>
                  </a:lnTo>
                  <a:lnTo>
                    <a:pt x="3922" y="4515233"/>
                  </a:lnTo>
                  <a:close/>
                  <a:moveTo>
                    <a:pt x="7251478" y="1545919"/>
                  </a:moveTo>
                  <a:lnTo>
                    <a:pt x="8545141" y="1545919"/>
                  </a:lnTo>
                  <a:cubicBezTo>
                    <a:pt x="8595000" y="1545919"/>
                    <a:pt x="8635066" y="1586060"/>
                    <a:pt x="8635066" y="1636905"/>
                  </a:cubicBezTo>
                  <a:lnTo>
                    <a:pt x="8635066" y="2015122"/>
                  </a:lnTo>
                  <a:cubicBezTo>
                    <a:pt x="8635066" y="2065075"/>
                    <a:pt x="8595000" y="2106108"/>
                    <a:pt x="8545141" y="2106108"/>
                  </a:cubicBezTo>
                  <a:lnTo>
                    <a:pt x="7251478" y="2106108"/>
                  </a:lnTo>
                  <a:cubicBezTo>
                    <a:pt x="7200728" y="2106108"/>
                    <a:pt x="7160663" y="2065075"/>
                    <a:pt x="7160663" y="2015122"/>
                  </a:cubicBezTo>
                  <a:lnTo>
                    <a:pt x="7160663" y="1636905"/>
                  </a:lnTo>
                  <a:cubicBezTo>
                    <a:pt x="7160663" y="1586060"/>
                    <a:pt x="7200728" y="1545919"/>
                    <a:pt x="7251478" y="1545919"/>
                  </a:cubicBezTo>
                  <a:close/>
                  <a:moveTo>
                    <a:pt x="0" y="0"/>
                  </a:moveTo>
                  <a:lnTo>
                    <a:pt x="2451392" y="0"/>
                  </a:lnTo>
                  <a:lnTo>
                    <a:pt x="2451392" y="2066874"/>
                  </a:lnTo>
                  <a:lnTo>
                    <a:pt x="0" y="2066874"/>
                  </a:lnTo>
                  <a:close/>
                </a:path>
              </a:pathLst>
            </a:custGeom>
            <a:solidFill>
              <a:srgbClr val="B7D1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8810C26-720E-4504-921A-24E9D309C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479" y="6528365"/>
              <a:ext cx="156059" cy="823081"/>
            </a:xfrm>
            <a:custGeom>
              <a:avLst/>
              <a:gdLst>
                <a:gd name="connsiteX0" fmla="*/ 78030 w 156059"/>
                <a:gd name="connsiteY0" fmla="*/ 667021 h 823081"/>
                <a:gd name="connsiteX1" fmla="*/ 156059 w 156059"/>
                <a:gd name="connsiteY1" fmla="*/ 745051 h 823081"/>
                <a:gd name="connsiteX2" fmla="*/ 78030 w 156059"/>
                <a:gd name="connsiteY2" fmla="*/ 823081 h 823081"/>
                <a:gd name="connsiteX3" fmla="*/ 0 w 156059"/>
                <a:gd name="connsiteY3" fmla="*/ 745051 h 823081"/>
                <a:gd name="connsiteX4" fmla="*/ 78030 w 156059"/>
                <a:gd name="connsiteY4" fmla="*/ 667021 h 823081"/>
                <a:gd name="connsiteX5" fmla="*/ 78030 w 156059"/>
                <a:gd name="connsiteY5" fmla="*/ 333511 h 823081"/>
                <a:gd name="connsiteX6" fmla="*/ 156059 w 156059"/>
                <a:gd name="connsiteY6" fmla="*/ 411984 h 823081"/>
                <a:gd name="connsiteX7" fmla="*/ 78030 w 156059"/>
                <a:gd name="connsiteY7" fmla="*/ 489576 h 823081"/>
                <a:gd name="connsiteX8" fmla="*/ 0 w 156059"/>
                <a:gd name="connsiteY8" fmla="*/ 411984 h 823081"/>
                <a:gd name="connsiteX9" fmla="*/ 78030 w 156059"/>
                <a:gd name="connsiteY9" fmla="*/ 333511 h 823081"/>
                <a:gd name="connsiteX10" fmla="*/ 78030 w 156059"/>
                <a:gd name="connsiteY10" fmla="*/ 0 h 823081"/>
                <a:gd name="connsiteX11" fmla="*/ 156059 w 156059"/>
                <a:gd name="connsiteY11" fmla="*/ 77592 h 823081"/>
                <a:gd name="connsiteX12" fmla="*/ 78030 w 156059"/>
                <a:gd name="connsiteY12" fmla="*/ 156065 h 823081"/>
                <a:gd name="connsiteX13" fmla="*/ 0 w 156059"/>
                <a:gd name="connsiteY13" fmla="*/ 77592 h 823081"/>
                <a:gd name="connsiteX14" fmla="*/ 78030 w 156059"/>
                <a:gd name="connsiteY14" fmla="*/ 0 h 82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059" h="823081">
                  <a:moveTo>
                    <a:pt x="78030" y="667021"/>
                  </a:moveTo>
                  <a:cubicBezTo>
                    <a:pt x="121478" y="667021"/>
                    <a:pt x="156059" y="701603"/>
                    <a:pt x="156059" y="745051"/>
                  </a:cubicBezTo>
                  <a:cubicBezTo>
                    <a:pt x="156059" y="788499"/>
                    <a:pt x="121478" y="823081"/>
                    <a:pt x="78030" y="823081"/>
                  </a:cubicBezTo>
                  <a:cubicBezTo>
                    <a:pt x="35468" y="823081"/>
                    <a:pt x="0" y="788499"/>
                    <a:pt x="0" y="745051"/>
                  </a:cubicBezTo>
                  <a:cubicBezTo>
                    <a:pt x="0" y="701603"/>
                    <a:pt x="35468" y="667021"/>
                    <a:pt x="78030" y="667021"/>
                  </a:cubicBezTo>
                  <a:close/>
                  <a:moveTo>
                    <a:pt x="78030" y="333511"/>
                  </a:moveTo>
                  <a:cubicBezTo>
                    <a:pt x="121478" y="333511"/>
                    <a:pt x="156059" y="368780"/>
                    <a:pt x="156059" y="411984"/>
                  </a:cubicBezTo>
                  <a:cubicBezTo>
                    <a:pt x="156059" y="455188"/>
                    <a:pt x="121478" y="489576"/>
                    <a:pt x="78030" y="489576"/>
                  </a:cubicBezTo>
                  <a:cubicBezTo>
                    <a:pt x="35468" y="489576"/>
                    <a:pt x="0" y="455188"/>
                    <a:pt x="0" y="411984"/>
                  </a:cubicBezTo>
                  <a:cubicBezTo>
                    <a:pt x="0" y="368780"/>
                    <a:pt x="35468" y="333511"/>
                    <a:pt x="78030" y="333511"/>
                  </a:cubicBezTo>
                  <a:close/>
                  <a:moveTo>
                    <a:pt x="78030" y="0"/>
                  </a:moveTo>
                  <a:cubicBezTo>
                    <a:pt x="121478" y="0"/>
                    <a:pt x="156059" y="35269"/>
                    <a:pt x="156059" y="77592"/>
                  </a:cubicBezTo>
                  <a:cubicBezTo>
                    <a:pt x="156059" y="119914"/>
                    <a:pt x="121478" y="156065"/>
                    <a:pt x="78030" y="156065"/>
                  </a:cubicBezTo>
                  <a:cubicBezTo>
                    <a:pt x="35468" y="156065"/>
                    <a:pt x="0" y="119914"/>
                    <a:pt x="0" y="77592"/>
                  </a:cubicBezTo>
                  <a:cubicBezTo>
                    <a:pt x="0" y="35269"/>
                    <a:pt x="35468" y="0"/>
                    <a:pt x="78030" y="0"/>
                  </a:cubicBezTo>
                  <a:close/>
                </a:path>
              </a:pathLst>
            </a:custGeom>
            <a:solidFill>
              <a:srgbClr val="657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28421C33-4365-4821-9950-C7CF81CF6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370" y="6587220"/>
              <a:ext cx="1760828" cy="744582"/>
            </a:xfrm>
            <a:custGeom>
              <a:avLst/>
              <a:gdLst>
                <a:gd name="connsiteX0" fmla="*/ 38279 w 1760828"/>
                <a:gd name="connsiteY0" fmla="*/ 667021 h 744582"/>
                <a:gd name="connsiteX1" fmla="*/ 1722549 w 1760828"/>
                <a:gd name="connsiteY1" fmla="*/ 667021 h 744582"/>
                <a:gd name="connsiteX2" fmla="*/ 1760828 w 1760828"/>
                <a:gd name="connsiteY2" fmla="*/ 706258 h 744582"/>
                <a:gd name="connsiteX3" fmla="*/ 1722549 w 1760828"/>
                <a:gd name="connsiteY3" fmla="*/ 744582 h 744582"/>
                <a:gd name="connsiteX4" fmla="*/ 38279 w 1760828"/>
                <a:gd name="connsiteY4" fmla="*/ 744582 h 744582"/>
                <a:gd name="connsiteX5" fmla="*/ 0 w 1760828"/>
                <a:gd name="connsiteY5" fmla="*/ 706258 h 744582"/>
                <a:gd name="connsiteX6" fmla="*/ 38279 w 1760828"/>
                <a:gd name="connsiteY6" fmla="*/ 667021 h 744582"/>
                <a:gd name="connsiteX7" fmla="*/ 38279 w 1760828"/>
                <a:gd name="connsiteY7" fmla="*/ 333509 h 744582"/>
                <a:gd name="connsiteX8" fmla="*/ 1722549 w 1760828"/>
                <a:gd name="connsiteY8" fmla="*/ 333509 h 744582"/>
                <a:gd name="connsiteX9" fmla="*/ 1760828 w 1760828"/>
                <a:gd name="connsiteY9" fmla="*/ 371833 h 744582"/>
                <a:gd name="connsiteX10" fmla="*/ 1722549 w 1760828"/>
                <a:gd name="connsiteY10" fmla="*/ 411070 h 744582"/>
                <a:gd name="connsiteX11" fmla="*/ 38279 w 1760828"/>
                <a:gd name="connsiteY11" fmla="*/ 411070 h 744582"/>
                <a:gd name="connsiteX12" fmla="*/ 0 w 1760828"/>
                <a:gd name="connsiteY12" fmla="*/ 371833 h 744582"/>
                <a:gd name="connsiteX13" fmla="*/ 38279 w 1760828"/>
                <a:gd name="connsiteY13" fmla="*/ 333509 h 744582"/>
                <a:gd name="connsiteX14" fmla="*/ 38279 w 1760828"/>
                <a:gd name="connsiteY14" fmla="*/ 0 h 744582"/>
                <a:gd name="connsiteX15" fmla="*/ 1722549 w 1760828"/>
                <a:gd name="connsiteY15" fmla="*/ 0 h 744582"/>
                <a:gd name="connsiteX16" fmla="*/ 1760828 w 1760828"/>
                <a:gd name="connsiteY16" fmla="*/ 38786 h 744582"/>
                <a:gd name="connsiteX17" fmla="*/ 1722549 w 1760828"/>
                <a:gd name="connsiteY17" fmla="*/ 77571 h 744582"/>
                <a:gd name="connsiteX18" fmla="*/ 38279 w 1760828"/>
                <a:gd name="connsiteY18" fmla="*/ 77571 h 744582"/>
                <a:gd name="connsiteX19" fmla="*/ 0 w 1760828"/>
                <a:gd name="connsiteY19" fmla="*/ 38786 h 744582"/>
                <a:gd name="connsiteX20" fmla="*/ 38279 w 1760828"/>
                <a:gd name="connsiteY20" fmla="*/ 0 h 7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60828" h="744582">
                  <a:moveTo>
                    <a:pt x="38279" y="667021"/>
                  </a:moveTo>
                  <a:lnTo>
                    <a:pt x="1722549" y="667021"/>
                  </a:lnTo>
                  <a:cubicBezTo>
                    <a:pt x="1743914" y="667021"/>
                    <a:pt x="1760828" y="683446"/>
                    <a:pt x="1760828" y="706258"/>
                  </a:cubicBezTo>
                  <a:cubicBezTo>
                    <a:pt x="1760828" y="727245"/>
                    <a:pt x="1743914" y="744582"/>
                    <a:pt x="1722549" y="744582"/>
                  </a:cubicBezTo>
                  <a:lnTo>
                    <a:pt x="38279" y="744582"/>
                  </a:lnTo>
                  <a:cubicBezTo>
                    <a:pt x="17804" y="744582"/>
                    <a:pt x="0" y="727245"/>
                    <a:pt x="0" y="706258"/>
                  </a:cubicBezTo>
                  <a:cubicBezTo>
                    <a:pt x="0" y="683446"/>
                    <a:pt x="17804" y="667021"/>
                    <a:pt x="38279" y="667021"/>
                  </a:cubicBezTo>
                  <a:close/>
                  <a:moveTo>
                    <a:pt x="38279" y="333509"/>
                  </a:moveTo>
                  <a:lnTo>
                    <a:pt x="1722549" y="333509"/>
                  </a:lnTo>
                  <a:cubicBezTo>
                    <a:pt x="1743914" y="333509"/>
                    <a:pt x="1760828" y="349934"/>
                    <a:pt x="1760828" y="371833"/>
                  </a:cubicBezTo>
                  <a:cubicBezTo>
                    <a:pt x="1760828" y="392820"/>
                    <a:pt x="1743914" y="411070"/>
                    <a:pt x="1722549" y="411070"/>
                  </a:cubicBezTo>
                  <a:lnTo>
                    <a:pt x="38279" y="411070"/>
                  </a:lnTo>
                  <a:cubicBezTo>
                    <a:pt x="17804" y="411070"/>
                    <a:pt x="0" y="392820"/>
                    <a:pt x="0" y="371833"/>
                  </a:cubicBezTo>
                  <a:cubicBezTo>
                    <a:pt x="0" y="349934"/>
                    <a:pt x="17804" y="333509"/>
                    <a:pt x="38279" y="333509"/>
                  </a:cubicBezTo>
                  <a:close/>
                  <a:moveTo>
                    <a:pt x="38279" y="0"/>
                  </a:moveTo>
                  <a:lnTo>
                    <a:pt x="1722549" y="0"/>
                  </a:lnTo>
                  <a:cubicBezTo>
                    <a:pt x="1743914" y="0"/>
                    <a:pt x="1760828" y="17138"/>
                    <a:pt x="1760828" y="38786"/>
                  </a:cubicBezTo>
                  <a:cubicBezTo>
                    <a:pt x="1760828" y="59531"/>
                    <a:pt x="1743914" y="77571"/>
                    <a:pt x="1722549" y="77571"/>
                  </a:cubicBezTo>
                  <a:lnTo>
                    <a:pt x="38279" y="77571"/>
                  </a:lnTo>
                  <a:cubicBezTo>
                    <a:pt x="17804" y="77571"/>
                    <a:pt x="0" y="59531"/>
                    <a:pt x="0" y="38786"/>
                  </a:cubicBezTo>
                  <a:cubicBezTo>
                    <a:pt x="0" y="17138"/>
                    <a:pt x="17804" y="0"/>
                    <a:pt x="38279" y="0"/>
                  </a:cubicBezTo>
                  <a:close/>
                </a:path>
              </a:pathLst>
            </a:custGeom>
            <a:solidFill>
              <a:srgbClr val="EEEE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6" name="Freeform 116">
              <a:extLst>
                <a:ext uri="{FF2B5EF4-FFF2-40B4-BE49-F238E27FC236}">
                  <a16:creationId xmlns:a16="http://schemas.microsoft.com/office/drawing/2014/main" id="{45730435-5403-422E-9EAC-F94B26285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7819" y="7548514"/>
              <a:ext cx="1671476" cy="258961"/>
            </a:xfrm>
            <a:custGeom>
              <a:avLst/>
              <a:gdLst>
                <a:gd name="T0" fmla="*/ 1797 w 1878"/>
                <a:gd name="T1" fmla="*/ 291 h 292"/>
                <a:gd name="T2" fmla="*/ 81 w 1878"/>
                <a:gd name="T3" fmla="*/ 291 h 292"/>
                <a:gd name="T4" fmla="*/ 81 w 1878"/>
                <a:gd name="T5" fmla="*/ 291 h 292"/>
                <a:gd name="T6" fmla="*/ 0 w 1878"/>
                <a:gd name="T7" fmla="*/ 211 h 292"/>
                <a:gd name="T8" fmla="*/ 0 w 1878"/>
                <a:gd name="T9" fmla="*/ 79 h 292"/>
                <a:gd name="T10" fmla="*/ 0 w 1878"/>
                <a:gd name="T11" fmla="*/ 79 h 292"/>
                <a:gd name="T12" fmla="*/ 81 w 1878"/>
                <a:gd name="T13" fmla="*/ 0 h 292"/>
                <a:gd name="T14" fmla="*/ 1797 w 1878"/>
                <a:gd name="T15" fmla="*/ 0 h 292"/>
                <a:gd name="T16" fmla="*/ 1797 w 1878"/>
                <a:gd name="T17" fmla="*/ 0 h 292"/>
                <a:gd name="T18" fmla="*/ 1877 w 1878"/>
                <a:gd name="T19" fmla="*/ 79 h 292"/>
                <a:gd name="T20" fmla="*/ 1877 w 1878"/>
                <a:gd name="T21" fmla="*/ 211 h 292"/>
                <a:gd name="T22" fmla="*/ 1877 w 1878"/>
                <a:gd name="T23" fmla="*/ 211 h 292"/>
                <a:gd name="T24" fmla="*/ 1797 w 1878"/>
                <a:gd name="T25" fmla="*/ 291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78" h="292">
                  <a:moveTo>
                    <a:pt x="1797" y="291"/>
                  </a:moveTo>
                  <a:lnTo>
                    <a:pt x="81" y="291"/>
                  </a:lnTo>
                  <a:lnTo>
                    <a:pt x="81" y="291"/>
                  </a:lnTo>
                  <a:cubicBezTo>
                    <a:pt x="36" y="291"/>
                    <a:pt x="0" y="255"/>
                    <a:pt x="0" y="211"/>
                  </a:cubicBezTo>
                  <a:lnTo>
                    <a:pt x="0" y="79"/>
                  </a:lnTo>
                  <a:lnTo>
                    <a:pt x="0" y="79"/>
                  </a:lnTo>
                  <a:cubicBezTo>
                    <a:pt x="0" y="36"/>
                    <a:pt x="36" y="0"/>
                    <a:pt x="81" y="0"/>
                  </a:cubicBezTo>
                  <a:lnTo>
                    <a:pt x="1797" y="0"/>
                  </a:lnTo>
                  <a:lnTo>
                    <a:pt x="1797" y="0"/>
                  </a:lnTo>
                  <a:cubicBezTo>
                    <a:pt x="1841" y="0"/>
                    <a:pt x="1877" y="36"/>
                    <a:pt x="1877" y="79"/>
                  </a:cubicBezTo>
                  <a:lnTo>
                    <a:pt x="1877" y="211"/>
                  </a:lnTo>
                  <a:lnTo>
                    <a:pt x="1877" y="211"/>
                  </a:lnTo>
                  <a:cubicBezTo>
                    <a:pt x="1877" y="255"/>
                    <a:pt x="1841" y="291"/>
                    <a:pt x="1797" y="29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C7D2362-DB81-4B61-B51E-ACE72988D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0356" y="7925185"/>
              <a:ext cx="1698051" cy="144315"/>
            </a:xfrm>
            <a:custGeom>
              <a:avLst/>
              <a:gdLst>
                <a:gd name="connsiteX0" fmla="*/ 0 w 1698051"/>
                <a:gd name="connsiteY0" fmla="*/ 109862 h 144315"/>
                <a:gd name="connsiteX1" fmla="*/ 1698051 w 1698051"/>
                <a:gd name="connsiteY1" fmla="*/ 109862 h 144315"/>
                <a:gd name="connsiteX2" fmla="*/ 1698051 w 1698051"/>
                <a:gd name="connsiteY2" fmla="*/ 144315 h 144315"/>
                <a:gd name="connsiteX3" fmla="*/ 0 w 1698051"/>
                <a:gd name="connsiteY3" fmla="*/ 144315 h 144315"/>
                <a:gd name="connsiteX4" fmla="*/ 0 w 1698051"/>
                <a:gd name="connsiteY4" fmla="*/ 0 h 144315"/>
                <a:gd name="connsiteX5" fmla="*/ 1698051 w 1698051"/>
                <a:gd name="connsiteY5" fmla="*/ 0 h 144315"/>
                <a:gd name="connsiteX6" fmla="*/ 1698051 w 1698051"/>
                <a:gd name="connsiteY6" fmla="*/ 34431 h 144315"/>
                <a:gd name="connsiteX7" fmla="*/ 0 w 1698051"/>
                <a:gd name="connsiteY7" fmla="*/ 34431 h 1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98051" h="144315">
                  <a:moveTo>
                    <a:pt x="0" y="109862"/>
                  </a:moveTo>
                  <a:lnTo>
                    <a:pt x="1698051" y="109862"/>
                  </a:lnTo>
                  <a:lnTo>
                    <a:pt x="1698051" y="144315"/>
                  </a:lnTo>
                  <a:lnTo>
                    <a:pt x="0" y="144315"/>
                  </a:lnTo>
                  <a:close/>
                  <a:moveTo>
                    <a:pt x="0" y="0"/>
                  </a:moveTo>
                  <a:lnTo>
                    <a:pt x="1698051" y="0"/>
                  </a:lnTo>
                  <a:lnTo>
                    <a:pt x="1698051" y="34431"/>
                  </a:lnTo>
                  <a:lnTo>
                    <a:pt x="0" y="34431"/>
                  </a:lnTo>
                  <a:close/>
                </a:path>
              </a:pathLst>
            </a:custGeom>
            <a:solidFill>
              <a:srgbClr val="657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16EF84D-F62F-495F-9C20-9AE487B4A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562" y="8188072"/>
              <a:ext cx="1933469" cy="144289"/>
            </a:xfrm>
            <a:custGeom>
              <a:avLst/>
              <a:gdLst>
                <a:gd name="connsiteX0" fmla="*/ 1861327 w 1933469"/>
                <a:gd name="connsiteY0" fmla="*/ 0 h 144289"/>
                <a:gd name="connsiteX1" fmla="*/ 1933469 w 1933469"/>
                <a:gd name="connsiteY1" fmla="*/ 72587 h 144289"/>
                <a:gd name="connsiteX2" fmla="*/ 1861327 w 1933469"/>
                <a:gd name="connsiteY2" fmla="*/ 144289 h 144289"/>
                <a:gd name="connsiteX3" fmla="*/ 1789185 w 1933469"/>
                <a:gd name="connsiteY3" fmla="*/ 72587 h 144289"/>
                <a:gd name="connsiteX4" fmla="*/ 1861327 w 1933469"/>
                <a:gd name="connsiteY4" fmla="*/ 0 h 144289"/>
                <a:gd name="connsiteX5" fmla="*/ 990276 w 1933469"/>
                <a:gd name="connsiteY5" fmla="*/ 0 h 144289"/>
                <a:gd name="connsiteX6" fmla="*/ 1062418 w 1933469"/>
                <a:gd name="connsiteY6" fmla="*/ 72587 h 144289"/>
                <a:gd name="connsiteX7" fmla="*/ 990276 w 1933469"/>
                <a:gd name="connsiteY7" fmla="*/ 144289 h 144289"/>
                <a:gd name="connsiteX8" fmla="*/ 918134 w 1933469"/>
                <a:gd name="connsiteY8" fmla="*/ 72587 h 144289"/>
                <a:gd name="connsiteX9" fmla="*/ 990276 w 1933469"/>
                <a:gd name="connsiteY9" fmla="*/ 0 h 144289"/>
                <a:gd name="connsiteX10" fmla="*/ 71251 w 1933469"/>
                <a:gd name="connsiteY10" fmla="*/ 0 h 144289"/>
                <a:gd name="connsiteX11" fmla="*/ 144283 w 1933469"/>
                <a:gd name="connsiteY11" fmla="*/ 72587 h 144289"/>
                <a:gd name="connsiteX12" fmla="*/ 71251 w 1933469"/>
                <a:gd name="connsiteY12" fmla="*/ 144289 h 144289"/>
                <a:gd name="connsiteX13" fmla="*/ 0 w 1933469"/>
                <a:gd name="connsiteY13" fmla="*/ 72587 h 144289"/>
                <a:gd name="connsiteX14" fmla="*/ 71251 w 1933469"/>
                <a:gd name="connsiteY14" fmla="*/ 0 h 14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33469" h="144289">
                  <a:moveTo>
                    <a:pt x="1861327" y="0"/>
                  </a:moveTo>
                  <a:cubicBezTo>
                    <a:pt x="1901406" y="0"/>
                    <a:pt x="1933469" y="32753"/>
                    <a:pt x="1933469" y="72587"/>
                  </a:cubicBezTo>
                  <a:cubicBezTo>
                    <a:pt x="1933469" y="112422"/>
                    <a:pt x="1901406" y="144289"/>
                    <a:pt x="1861327" y="144289"/>
                  </a:cubicBezTo>
                  <a:cubicBezTo>
                    <a:pt x="1821248" y="144289"/>
                    <a:pt x="1789185" y="112422"/>
                    <a:pt x="1789185" y="72587"/>
                  </a:cubicBezTo>
                  <a:cubicBezTo>
                    <a:pt x="1789185" y="32753"/>
                    <a:pt x="1821248" y="0"/>
                    <a:pt x="1861327" y="0"/>
                  </a:cubicBezTo>
                  <a:close/>
                  <a:moveTo>
                    <a:pt x="990276" y="0"/>
                  </a:moveTo>
                  <a:cubicBezTo>
                    <a:pt x="1029464" y="0"/>
                    <a:pt x="1062418" y="32753"/>
                    <a:pt x="1062418" y="72587"/>
                  </a:cubicBezTo>
                  <a:cubicBezTo>
                    <a:pt x="1062418" y="112422"/>
                    <a:pt x="1029464" y="144289"/>
                    <a:pt x="990276" y="144289"/>
                  </a:cubicBezTo>
                  <a:cubicBezTo>
                    <a:pt x="950197" y="144289"/>
                    <a:pt x="918134" y="112422"/>
                    <a:pt x="918134" y="72587"/>
                  </a:cubicBezTo>
                  <a:cubicBezTo>
                    <a:pt x="918134" y="32753"/>
                    <a:pt x="950197" y="0"/>
                    <a:pt x="990276" y="0"/>
                  </a:cubicBezTo>
                  <a:close/>
                  <a:moveTo>
                    <a:pt x="71251" y="0"/>
                  </a:moveTo>
                  <a:cubicBezTo>
                    <a:pt x="112221" y="0"/>
                    <a:pt x="144283" y="32753"/>
                    <a:pt x="144283" y="72587"/>
                  </a:cubicBezTo>
                  <a:cubicBezTo>
                    <a:pt x="144283" y="112422"/>
                    <a:pt x="112221" y="144289"/>
                    <a:pt x="71251" y="144289"/>
                  </a:cubicBezTo>
                  <a:cubicBezTo>
                    <a:pt x="32063" y="144289"/>
                    <a:pt x="0" y="112422"/>
                    <a:pt x="0" y="72587"/>
                  </a:cubicBezTo>
                  <a:cubicBezTo>
                    <a:pt x="0" y="32753"/>
                    <a:pt x="32063" y="0"/>
                    <a:pt x="71251" y="0"/>
                  </a:cubicBezTo>
                  <a:close/>
                </a:path>
              </a:pathLst>
            </a:custGeom>
            <a:solidFill>
              <a:srgbClr val="F77D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1617302E-38CF-4342-8BB4-3DB7A2757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143" y="6775556"/>
              <a:ext cx="2451392" cy="646562"/>
            </a:xfrm>
            <a:custGeom>
              <a:avLst/>
              <a:gdLst>
                <a:gd name="connsiteX0" fmla="*/ 0 w 2451392"/>
                <a:gd name="connsiteY0" fmla="*/ 635632 h 646562"/>
                <a:gd name="connsiteX1" fmla="*/ 2451392 w 2451392"/>
                <a:gd name="connsiteY1" fmla="*/ 635632 h 646562"/>
                <a:gd name="connsiteX2" fmla="*/ 2451392 w 2451392"/>
                <a:gd name="connsiteY2" fmla="*/ 646562 h 646562"/>
                <a:gd name="connsiteX3" fmla="*/ 0 w 2451392"/>
                <a:gd name="connsiteY3" fmla="*/ 646562 h 646562"/>
                <a:gd name="connsiteX4" fmla="*/ 0 w 2451392"/>
                <a:gd name="connsiteY4" fmla="*/ 302120 h 646562"/>
                <a:gd name="connsiteX5" fmla="*/ 2451392 w 2451392"/>
                <a:gd name="connsiteY5" fmla="*/ 302120 h 646562"/>
                <a:gd name="connsiteX6" fmla="*/ 2451392 w 2451392"/>
                <a:gd name="connsiteY6" fmla="*/ 313051 h 646562"/>
                <a:gd name="connsiteX7" fmla="*/ 0 w 2451392"/>
                <a:gd name="connsiteY7" fmla="*/ 313051 h 646562"/>
                <a:gd name="connsiteX8" fmla="*/ 0 w 2451392"/>
                <a:gd name="connsiteY8" fmla="*/ 0 h 646562"/>
                <a:gd name="connsiteX9" fmla="*/ 2451392 w 2451392"/>
                <a:gd name="connsiteY9" fmla="*/ 0 h 646562"/>
                <a:gd name="connsiteX10" fmla="*/ 2451392 w 2451392"/>
                <a:gd name="connsiteY10" fmla="*/ 10865 h 646562"/>
                <a:gd name="connsiteX11" fmla="*/ 0 w 2451392"/>
                <a:gd name="connsiteY11" fmla="*/ 10865 h 64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51392" h="646562">
                  <a:moveTo>
                    <a:pt x="0" y="635632"/>
                  </a:moveTo>
                  <a:lnTo>
                    <a:pt x="2451392" y="635632"/>
                  </a:lnTo>
                  <a:lnTo>
                    <a:pt x="2451392" y="646562"/>
                  </a:lnTo>
                  <a:lnTo>
                    <a:pt x="0" y="646562"/>
                  </a:lnTo>
                  <a:close/>
                  <a:moveTo>
                    <a:pt x="0" y="302120"/>
                  </a:moveTo>
                  <a:lnTo>
                    <a:pt x="2451392" y="302120"/>
                  </a:lnTo>
                  <a:lnTo>
                    <a:pt x="2451392" y="313051"/>
                  </a:lnTo>
                  <a:lnTo>
                    <a:pt x="0" y="313051"/>
                  </a:lnTo>
                  <a:close/>
                  <a:moveTo>
                    <a:pt x="0" y="0"/>
                  </a:moveTo>
                  <a:lnTo>
                    <a:pt x="2451392" y="0"/>
                  </a:lnTo>
                  <a:lnTo>
                    <a:pt x="2451392" y="10865"/>
                  </a:lnTo>
                  <a:lnTo>
                    <a:pt x="0" y="108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5CA08F48-DCD2-4139-82CE-58ECE46DB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790" y="9459334"/>
              <a:ext cx="1894235" cy="505265"/>
            </a:xfrm>
            <a:custGeom>
              <a:avLst/>
              <a:gdLst>
                <a:gd name="connsiteX0" fmla="*/ 77479 w 1894235"/>
                <a:gd name="connsiteY0" fmla="*/ 353129 h 505265"/>
                <a:gd name="connsiteX1" fmla="*/ 1818536 w 1894235"/>
                <a:gd name="connsiteY1" fmla="*/ 353129 h 505265"/>
                <a:gd name="connsiteX2" fmla="*/ 1894235 w 1894235"/>
                <a:gd name="connsiteY2" fmla="*/ 429197 h 505265"/>
                <a:gd name="connsiteX3" fmla="*/ 1818536 w 1894235"/>
                <a:gd name="connsiteY3" fmla="*/ 505265 h 505265"/>
                <a:gd name="connsiteX4" fmla="*/ 77479 w 1894235"/>
                <a:gd name="connsiteY4" fmla="*/ 505265 h 505265"/>
                <a:gd name="connsiteX5" fmla="*/ 0 w 1894235"/>
                <a:gd name="connsiteY5" fmla="*/ 429197 h 505265"/>
                <a:gd name="connsiteX6" fmla="*/ 77479 w 1894235"/>
                <a:gd name="connsiteY6" fmla="*/ 353129 h 505265"/>
                <a:gd name="connsiteX7" fmla="*/ 77479 w 1894235"/>
                <a:gd name="connsiteY7" fmla="*/ 0 h 505265"/>
                <a:gd name="connsiteX8" fmla="*/ 1818536 w 1894235"/>
                <a:gd name="connsiteY8" fmla="*/ 0 h 505265"/>
                <a:gd name="connsiteX9" fmla="*/ 1894235 w 1894235"/>
                <a:gd name="connsiteY9" fmla="*/ 76511 h 505265"/>
                <a:gd name="connsiteX10" fmla="*/ 1818536 w 1894235"/>
                <a:gd name="connsiteY10" fmla="*/ 152131 h 505265"/>
                <a:gd name="connsiteX11" fmla="*/ 77479 w 1894235"/>
                <a:gd name="connsiteY11" fmla="*/ 152131 h 505265"/>
                <a:gd name="connsiteX12" fmla="*/ 0 w 1894235"/>
                <a:gd name="connsiteY12" fmla="*/ 76511 h 505265"/>
                <a:gd name="connsiteX13" fmla="*/ 77479 w 1894235"/>
                <a:gd name="connsiteY13" fmla="*/ 0 h 50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4235" h="505265">
                  <a:moveTo>
                    <a:pt x="77479" y="353129"/>
                  </a:moveTo>
                  <a:lnTo>
                    <a:pt x="1818536" y="353129"/>
                  </a:lnTo>
                  <a:cubicBezTo>
                    <a:pt x="1860393" y="353129"/>
                    <a:pt x="1894235" y="386741"/>
                    <a:pt x="1894235" y="429197"/>
                  </a:cubicBezTo>
                  <a:cubicBezTo>
                    <a:pt x="1894235" y="471654"/>
                    <a:pt x="1860393" y="505265"/>
                    <a:pt x="1818536" y="505265"/>
                  </a:cubicBezTo>
                  <a:lnTo>
                    <a:pt x="77479" y="505265"/>
                  </a:lnTo>
                  <a:cubicBezTo>
                    <a:pt x="34732" y="505265"/>
                    <a:pt x="0" y="471654"/>
                    <a:pt x="0" y="429197"/>
                  </a:cubicBezTo>
                  <a:cubicBezTo>
                    <a:pt x="0" y="386741"/>
                    <a:pt x="34732" y="353129"/>
                    <a:pt x="77479" y="353129"/>
                  </a:cubicBezTo>
                  <a:close/>
                  <a:moveTo>
                    <a:pt x="77479" y="0"/>
                  </a:moveTo>
                  <a:lnTo>
                    <a:pt x="1818536" y="0"/>
                  </a:lnTo>
                  <a:cubicBezTo>
                    <a:pt x="1860393" y="0"/>
                    <a:pt x="1894235" y="33807"/>
                    <a:pt x="1894235" y="76511"/>
                  </a:cubicBezTo>
                  <a:cubicBezTo>
                    <a:pt x="1894235" y="118324"/>
                    <a:pt x="1860393" y="152131"/>
                    <a:pt x="1818536" y="152131"/>
                  </a:cubicBezTo>
                  <a:lnTo>
                    <a:pt x="77479" y="152131"/>
                  </a:lnTo>
                  <a:cubicBezTo>
                    <a:pt x="34732" y="152131"/>
                    <a:pt x="0" y="118324"/>
                    <a:pt x="0" y="76511"/>
                  </a:cubicBezTo>
                  <a:cubicBezTo>
                    <a:pt x="0" y="33807"/>
                    <a:pt x="34732" y="0"/>
                    <a:pt x="774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1" name="Freeform 127">
              <a:extLst>
                <a:ext uri="{FF2B5EF4-FFF2-40B4-BE49-F238E27FC236}">
                  <a16:creationId xmlns:a16="http://schemas.microsoft.com/office/drawing/2014/main" id="{67160E65-474B-4696-A76A-8D55DEA51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020" y="8764846"/>
              <a:ext cx="506150" cy="506152"/>
            </a:xfrm>
            <a:custGeom>
              <a:avLst/>
              <a:gdLst>
                <a:gd name="T0" fmla="*/ 567 w 568"/>
                <a:gd name="T1" fmla="*/ 284 h 568"/>
                <a:gd name="T2" fmla="*/ 567 w 568"/>
                <a:gd name="T3" fmla="*/ 284 h 568"/>
                <a:gd name="T4" fmla="*/ 284 w 568"/>
                <a:gd name="T5" fmla="*/ 567 h 568"/>
                <a:gd name="T6" fmla="*/ 284 w 568"/>
                <a:gd name="T7" fmla="*/ 567 h 568"/>
                <a:gd name="T8" fmla="*/ 0 w 568"/>
                <a:gd name="T9" fmla="*/ 284 h 568"/>
                <a:gd name="T10" fmla="*/ 0 w 568"/>
                <a:gd name="T11" fmla="*/ 284 h 568"/>
                <a:gd name="T12" fmla="*/ 284 w 568"/>
                <a:gd name="T13" fmla="*/ 0 h 568"/>
                <a:gd name="T14" fmla="*/ 284 w 568"/>
                <a:gd name="T15" fmla="*/ 0 h 568"/>
                <a:gd name="T16" fmla="*/ 567 w 568"/>
                <a:gd name="T17" fmla="*/ 284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8" h="568">
                  <a:moveTo>
                    <a:pt x="567" y="284"/>
                  </a:moveTo>
                  <a:lnTo>
                    <a:pt x="567" y="284"/>
                  </a:lnTo>
                  <a:cubicBezTo>
                    <a:pt x="567" y="440"/>
                    <a:pt x="440" y="567"/>
                    <a:pt x="284" y="567"/>
                  </a:cubicBezTo>
                  <a:lnTo>
                    <a:pt x="284" y="567"/>
                  </a:lnTo>
                  <a:cubicBezTo>
                    <a:pt x="127" y="567"/>
                    <a:pt x="0" y="440"/>
                    <a:pt x="0" y="284"/>
                  </a:cubicBezTo>
                  <a:lnTo>
                    <a:pt x="0" y="284"/>
                  </a:lnTo>
                  <a:cubicBezTo>
                    <a:pt x="0" y="127"/>
                    <a:pt x="127" y="0"/>
                    <a:pt x="284" y="0"/>
                  </a:cubicBezTo>
                  <a:lnTo>
                    <a:pt x="284" y="0"/>
                  </a:lnTo>
                  <a:cubicBezTo>
                    <a:pt x="440" y="0"/>
                    <a:pt x="567" y="127"/>
                    <a:pt x="567" y="284"/>
                  </a:cubicBezTo>
                </a:path>
              </a:pathLst>
            </a:custGeom>
            <a:solidFill>
              <a:srgbClr val="4026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2" name="Freeform 128">
              <a:extLst>
                <a:ext uri="{FF2B5EF4-FFF2-40B4-BE49-F238E27FC236}">
                  <a16:creationId xmlns:a16="http://schemas.microsoft.com/office/drawing/2014/main" id="{30BBEF19-9658-4EBF-9349-9253CF407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6706" y="8764846"/>
              <a:ext cx="506152" cy="506152"/>
            </a:xfrm>
            <a:custGeom>
              <a:avLst/>
              <a:gdLst>
                <a:gd name="T0" fmla="*/ 567 w 568"/>
                <a:gd name="T1" fmla="*/ 284 h 568"/>
                <a:gd name="T2" fmla="*/ 567 w 568"/>
                <a:gd name="T3" fmla="*/ 284 h 568"/>
                <a:gd name="T4" fmla="*/ 283 w 568"/>
                <a:gd name="T5" fmla="*/ 567 h 568"/>
                <a:gd name="T6" fmla="*/ 283 w 568"/>
                <a:gd name="T7" fmla="*/ 567 h 568"/>
                <a:gd name="T8" fmla="*/ 0 w 568"/>
                <a:gd name="T9" fmla="*/ 284 h 568"/>
                <a:gd name="T10" fmla="*/ 0 w 568"/>
                <a:gd name="T11" fmla="*/ 284 h 568"/>
                <a:gd name="T12" fmla="*/ 283 w 568"/>
                <a:gd name="T13" fmla="*/ 0 h 568"/>
                <a:gd name="T14" fmla="*/ 283 w 568"/>
                <a:gd name="T15" fmla="*/ 0 h 568"/>
                <a:gd name="T16" fmla="*/ 567 w 568"/>
                <a:gd name="T17" fmla="*/ 284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8" h="568">
                  <a:moveTo>
                    <a:pt x="567" y="284"/>
                  </a:moveTo>
                  <a:lnTo>
                    <a:pt x="567" y="284"/>
                  </a:lnTo>
                  <a:cubicBezTo>
                    <a:pt x="567" y="440"/>
                    <a:pt x="440" y="567"/>
                    <a:pt x="283" y="567"/>
                  </a:cubicBezTo>
                  <a:lnTo>
                    <a:pt x="283" y="567"/>
                  </a:lnTo>
                  <a:cubicBezTo>
                    <a:pt x="127" y="567"/>
                    <a:pt x="0" y="440"/>
                    <a:pt x="0" y="284"/>
                  </a:cubicBezTo>
                  <a:lnTo>
                    <a:pt x="0" y="284"/>
                  </a:lnTo>
                  <a:cubicBezTo>
                    <a:pt x="0" y="127"/>
                    <a:pt x="127" y="0"/>
                    <a:pt x="283" y="0"/>
                  </a:cubicBezTo>
                  <a:lnTo>
                    <a:pt x="283" y="0"/>
                  </a:lnTo>
                  <a:cubicBezTo>
                    <a:pt x="440" y="0"/>
                    <a:pt x="567" y="127"/>
                    <a:pt x="567" y="284"/>
                  </a:cubicBezTo>
                </a:path>
              </a:pathLst>
            </a:custGeom>
            <a:solidFill>
              <a:srgbClr val="657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3" name="Freeform 129">
              <a:extLst>
                <a:ext uri="{FF2B5EF4-FFF2-40B4-BE49-F238E27FC236}">
                  <a16:creationId xmlns:a16="http://schemas.microsoft.com/office/drawing/2014/main" id="{331D8ABA-F5CB-499C-ADA0-82C2B8F0B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9421" y="8894328"/>
              <a:ext cx="1145706" cy="125557"/>
            </a:xfrm>
            <a:custGeom>
              <a:avLst/>
              <a:gdLst>
                <a:gd name="T0" fmla="*/ 1218 w 1289"/>
                <a:gd name="T1" fmla="*/ 140 h 141"/>
                <a:gd name="T2" fmla="*/ 69 w 1289"/>
                <a:gd name="T3" fmla="*/ 140 h 141"/>
                <a:gd name="T4" fmla="*/ 69 w 1289"/>
                <a:gd name="T5" fmla="*/ 140 h 141"/>
                <a:gd name="T6" fmla="*/ 0 w 1289"/>
                <a:gd name="T7" fmla="*/ 69 h 141"/>
                <a:gd name="T8" fmla="*/ 0 w 1289"/>
                <a:gd name="T9" fmla="*/ 69 h 141"/>
                <a:gd name="T10" fmla="*/ 69 w 1289"/>
                <a:gd name="T11" fmla="*/ 0 h 141"/>
                <a:gd name="T12" fmla="*/ 1218 w 1289"/>
                <a:gd name="T13" fmla="*/ 0 h 141"/>
                <a:gd name="T14" fmla="*/ 1218 w 1289"/>
                <a:gd name="T15" fmla="*/ 0 h 141"/>
                <a:gd name="T16" fmla="*/ 1288 w 1289"/>
                <a:gd name="T17" fmla="*/ 69 h 141"/>
                <a:gd name="T18" fmla="*/ 1288 w 1289"/>
                <a:gd name="T19" fmla="*/ 69 h 141"/>
                <a:gd name="T20" fmla="*/ 1218 w 1289"/>
                <a:gd name="T21" fmla="*/ 14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89" h="141">
                  <a:moveTo>
                    <a:pt x="1218" y="140"/>
                  </a:moveTo>
                  <a:lnTo>
                    <a:pt x="69" y="140"/>
                  </a:lnTo>
                  <a:lnTo>
                    <a:pt x="69" y="140"/>
                  </a:lnTo>
                  <a:cubicBezTo>
                    <a:pt x="31" y="140"/>
                    <a:pt x="0" y="108"/>
                    <a:pt x="0" y="69"/>
                  </a:cubicBezTo>
                  <a:lnTo>
                    <a:pt x="0" y="69"/>
                  </a:lnTo>
                  <a:cubicBezTo>
                    <a:pt x="0" y="31"/>
                    <a:pt x="31" y="0"/>
                    <a:pt x="69" y="0"/>
                  </a:cubicBezTo>
                  <a:lnTo>
                    <a:pt x="1218" y="0"/>
                  </a:lnTo>
                  <a:lnTo>
                    <a:pt x="1218" y="0"/>
                  </a:lnTo>
                  <a:cubicBezTo>
                    <a:pt x="1257" y="0"/>
                    <a:pt x="1288" y="31"/>
                    <a:pt x="1288" y="69"/>
                  </a:cubicBezTo>
                  <a:lnTo>
                    <a:pt x="1288" y="69"/>
                  </a:lnTo>
                  <a:cubicBezTo>
                    <a:pt x="1288" y="108"/>
                    <a:pt x="1257" y="140"/>
                    <a:pt x="1218" y="140"/>
                  </a:cubicBezTo>
                </a:path>
              </a:pathLst>
            </a:custGeom>
            <a:solidFill>
              <a:srgbClr val="EEEE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0421C0CC-A552-4720-9A4E-A59113B94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1193" y="9102281"/>
              <a:ext cx="1062400" cy="85411"/>
            </a:xfrm>
            <a:custGeom>
              <a:avLst/>
              <a:gdLst>
                <a:gd name="connsiteX0" fmla="*/ 1019694 w 1062400"/>
                <a:gd name="connsiteY0" fmla="*/ 0 h 85411"/>
                <a:gd name="connsiteX1" fmla="*/ 1062400 w 1062400"/>
                <a:gd name="connsiteY1" fmla="*/ 42706 h 85411"/>
                <a:gd name="connsiteX2" fmla="*/ 1019694 w 1062400"/>
                <a:gd name="connsiteY2" fmla="*/ 85411 h 85411"/>
                <a:gd name="connsiteX3" fmla="*/ 976988 w 1062400"/>
                <a:gd name="connsiteY3" fmla="*/ 42706 h 85411"/>
                <a:gd name="connsiteX4" fmla="*/ 1019694 w 1062400"/>
                <a:gd name="connsiteY4" fmla="*/ 0 h 85411"/>
                <a:gd name="connsiteX5" fmla="*/ 529239 w 1062400"/>
                <a:gd name="connsiteY5" fmla="*/ 0 h 85411"/>
                <a:gd name="connsiteX6" fmla="*/ 571945 w 1062400"/>
                <a:gd name="connsiteY6" fmla="*/ 42706 h 85411"/>
                <a:gd name="connsiteX7" fmla="*/ 529239 w 1062400"/>
                <a:gd name="connsiteY7" fmla="*/ 85411 h 85411"/>
                <a:gd name="connsiteX8" fmla="*/ 486533 w 1062400"/>
                <a:gd name="connsiteY8" fmla="*/ 42706 h 85411"/>
                <a:gd name="connsiteX9" fmla="*/ 529239 w 1062400"/>
                <a:gd name="connsiteY9" fmla="*/ 0 h 85411"/>
                <a:gd name="connsiteX10" fmla="*/ 42706 w 1062400"/>
                <a:gd name="connsiteY10" fmla="*/ 0 h 85411"/>
                <a:gd name="connsiteX11" fmla="*/ 85412 w 1062400"/>
                <a:gd name="connsiteY11" fmla="*/ 42706 h 85411"/>
                <a:gd name="connsiteX12" fmla="*/ 42706 w 1062400"/>
                <a:gd name="connsiteY12" fmla="*/ 85411 h 85411"/>
                <a:gd name="connsiteX13" fmla="*/ 0 w 1062400"/>
                <a:gd name="connsiteY13" fmla="*/ 42706 h 85411"/>
                <a:gd name="connsiteX14" fmla="*/ 42706 w 1062400"/>
                <a:gd name="connsiteY14" fmla="*/ 0 h 8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2400" h="85411">
                  <a:moveTo>
                    <a:pt x="1019694" y="0"/>
                  </a:moveTo>
                  <a:cubicBezTo>
                    <a:pt x="1043318" y="0"/>
                    <a:pt x="1062400" y="19081"/>
                    <a:pt x="1062400" y="42706"/>
                  </a:cubicBezTo>
                  <a:cubicBezTo>
                    <a:pt x="1062400" y="66330"/>
                    <a:pt x="1043318" y="85411"/>
                    <a:pt x="1019694" y="85411"/>
                  </a:cubicBezTo>
                  <a:cubicBezTo>
                    <a:pt x="996070" y="85411"/>
                    <a:pt x="976988" y="66330"/>
                    <a:pt x="976988" y="42706"/>
                  </a:cubicBezTo>
                  <a:cubicBezTo>
                    <a:pt x="976988" y="19081"/>
                    <a:pt x="996070" y="0"/>
                    <a:pt x="1019694" y="0"/>
                  </a:cubicBezTo>
                  <a:close/>
                  <a:moveTo>
                    <a:pt x="529239" y="0"/>
                  </a:moveTo>
                  <a:cubicBezTo>
                    <a:pt x="552863" y="0"/>
                    <a:pt x="571945" y="19081"/>
                    <a:pt x="571945" y="42706"/>
                  </a:cubicBezTo>
                  <a:cubicBezTo>
                    <a:pt x="571945" y="66330"/>
                    <a:pt x="552863" y="85411"/>
                    <a:pt x="529239" y="85411"/>
                  </a:cubicBezTo>
                  <a:cubicBezTo>
                    <a:pt x="505615" y="85411"/>
                    <a:pt x="486533" y="66330"/>
                    <a:pt x="486533" y="42706"/>
                  </a:cubicBezTo>
                  <a:cubicBezTo>
                    <a:pt x="486533" y="19081"/>
                    <a:pt x="505615" y="0"/>
                    <a:pt x="529239" y="0"/>
                  </a:cubicBezTo>
                  <a:close/>
                  <a:moveTo>
                    <a:pt x="42706" y="0"/>
                  </a:moveTo>
                  <a:cubicBezTo>
                    <a:pt x="66330" y="0"/>
                    <a:pt x="85412" y="19081"/>
                    <a:pt x="85412" y="42706"/>
                  </a:cubicBezTo>
                  <a:cubicBezTo>
                    <a:pt x="85412" y="66330"/>
                    <a:pt x="66330" y="85411"/>
                    <a:pt x="42706" y="85411"/>
                  </a:cubicBezTo>
                  <a:cubicBezTo>
                    <a:pt x="19990" y="85411"/>
                    <a:pt x="0" y="66330"/>
                    <a:pt x="0" y="42706"/>
                  </a:cubicBezTo>
                  <a:cubicBezTo>
                    <a:pt x="0" y="19081"/>
                    <a:pt x="19990" y="0"/>
                    <a:pt x="42706" y="0"/>
                  </a:cubicBezTo>
                  <a:close/>
                </a:path>
              </a:pathLst>
            </a:custGeom>
            <a:solidFill>
              <a:srgbClr val="1F196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5" name="Freeform 134">
              <a:extLst>
                <a:ext uri="{FF2B5EF4-FFF2-40B4-BE49-F238E27FC236}">
                  <a16:creationId xmlns:a16="http://schemas.microsoft.com/office/drawing/2014/main" id="{89D19C62-8EF5-422F-A8AE-6E7A34494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2263" y="9612355"/>
              <a:ext cx="1742101" cy="3925"/>
            </a:xfrm>
            <a:custGeom>
              <a:avLst/>
              <a:gdLst>
                <a:gd name="T0" fmla="*/ 1955 w 1956"/>
                <a:gd name="T1" fmla="*/ 0 h 1"/>
                <a:gd name="T2" fmla="*/ 0 w 1956"/>
                <a:gd name="T3" fmla="*/ 0 h 1"/>
                <a:gd name="T4" fmla="*/ 1955 w 1956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6" h="1">
                  <a:moveTo>
                    <a:pt x="1955" y="0"/>
                  </a:moveTo>
                  <a:lnTo>
                    <a:pt x="0" y="0"/>
                  </a:lnTo>
                  <a:lnTo>
                    <a:pt x="1955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6" name="Freeform 135">
              <a:extLst>
                <a:ext uri="{FF2B5EF4-FFF2-40B4-BE49-F238E27FC236}">
                  <a16:creationId xmlns:a16="http://schemas.microsoft.com/office/drawing/2014/main" id="{4D64E889-0BA7-4A4A-BD1C-F81332CD4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795" y="10177361"/>
              <a:ext cx="1357584" cy="517922"/>
            </a:xfrm>
            <a:custGeom>
              <a:avLst/>
              <a:gdLst>
                <a:gd name="T0" fmla="*/ 1525 w 1526"/>
                <a:gd name="T1" fmla="*/ 582 h 583"/>
                <a:gd name="T2" fmla="*/ 0 w 1526"/>
                <a:gd name="T3" fmla="*/ 582 h 583"/>
                <a:gd name="T4" fmla="*/ 0 w 1526"/>
                <a:gd name="T5" fmla="*/ 0 h 583"/>
                <a:gd name="T6" fmla="*/ 1525 w 1526"/>
                <a:gd name="T7" fmla="*/ 0 h 583"/>
                <a:gd name="T8" fmla="*/ 1525 w 1526"/>
                <a:gd name="T9" fmla="*/ 582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6" h="583">
                  <a:moveTo>
                    <a:pt x="1525" y="582"/>
                  </a:moveTo>
                  <a:lnTo>
                    <a:pt x="0" y="582"/>
                  </a:lnTo>
                  <a:lnTo>
                    <a:pt x="0" y="0"/>
                  </a:lnTo>
                  <a:lnTo>
                    <a:pt x="1525" y="0"/>
                  </a:lnTo>
                  <a:lnTo>
                    <a:pt x="1525" y="582"/>
                  </a:lnTo>
                </a:path>
              </a:pathLst>
            </a:custGeom>
            <a:solidFill>
              <a:srgbClr val="F77D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7" name="Freeform 136">
              <a:extLst>
                <a:ext uri="{FF2B5EF4-FFF2-40B4-BE49-F238E27FC236}">
                  <a16:creationId xmlns:a16="http://schemas.microsoft.com/office/drawing/2014/main" id="{83F60FFF-D212-4789-810D-A2FC977F4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790" y="10169514"/>
              <a:ext cx="455144" cy="537542"/>
            </a:xfrm>
            <a:custGeom>
              <a:avLst/>
              <a:gdLst>
                <a:gd name="T0" fmla="*/ 509 w 510"/>
                <a:gd name="T1" fmla="*/ 601 h 602"/>
                <a:gd name="T2" fmla="*/ 0 w 510"/>
                <a:gd name="T3" fmla="*/ 601 h 602"/>
                <a:gd name="T4" fmla="*/ 0 w 510"/>
                <a:gd name="T5" fmla="*/ 0 h 602"/>
                <a:gd name="T6" fmla="*/ 509 w 510"/>
                <a:gd name="T7" fmla="*/ 0 h 602"/>
                <a:gd name="T8" fmla="*/ 509 w 510"/>
                <a:gd name="T9" fmla="*/ 601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0" h="602">
                  <a:moveTo>
                    <a:pt x="509" y="601"/>
                  </a:moveTo>
                  <a:lnTo>
                    <a:pt x="0" y="601"/>
                  </a:lnTo>
                  <a:lnTo>
                    <a:pt x="0" y="0"/>
                  </a:lnTo>
                  <a:lnTo>
                    <a:pt x="509" y="0"/>
                  </a:lnTo>
                  <a:lnTo>
                    <a:pt x="509" y="601"/>
                  </a:lnTo>
                </a:path>
              </a:pathLst>
            </a:custGeom>
            <a:solidFill>
              <a:srgbClr val="657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8" name="Freeform 138">
              <a:extLst>
                <a:ext uri="{FF2B5EF4-FFF2-40B4-BE49-F238E27FC236}">
                  <a16:creationId xmlns:a16="http://schemas.microsoft.com/office/drawing/2014/main" id="{431847C8-7FD5-4476-93E9-774481861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9615" y="6689236"/>
              <a:ext cx="4166918" cy="2852494"/>
            </a:xfrm>
            <a:custGeom>
              <a:avLst/>
              <a:gdLst>
                <a:gd name="T0" fmla="*/ 4326 w 4683"/>
                <a:gd name="T1" fmla="*/ 3203 h 3204"/>
                <a:gd name="T2" fmla="*/ 357 w 4683"/>
                <a:gd name="T3" fmla="*/ 3203 h 3204"/>
                <a:gd name="T4" fmla="*/ 357 w 4683"/>
                <a:gd name="T5" fmla="*/ 3203 h 3204"/>
                <a:gd name="T6" fmla="*/ 0 w 4683"/>
                <a:gd name="T7" fmla="*/ 2846 h 3204"/>
                <a:gd name="T8" fmla="*/ 0 w 4683"/>
                <a:gd name="T9" fmla="*/ 355 h 3204"/>
                <a:gd name="T10" fmla="*/ 0 w 4683"/>
                <a:gd name="T11" fmla="*/ 355 h 3204"/>
                <a:gd name="T12" fmla="*/ 357 w 4683"/>
                <a:gd name="T13" fmla="*/ 0 h 3204"/>
                <a:gd name="T14" fmla="*/ 4326 w 4683"/>
                <a:gd name="T15" fmla="*/ 0 h 3204"/>
                <a:gd name="T16" fmla="*/ 4326 w 4683"/>
                <a:gd name="T17" fmla="*/ 0 h 3204"/>
                <a:gd name="T18" fmla="*/ 4682 w 4683"/>
                <a:gd name="T19" fmla="*/ 355 h 3204"/>
                <a:gd name="T20" fmla="*/ 4682 w 4683"/>
                <a:gd name="T21" fmla="*/ 2846 h 3204"/>
                <a:gd name="T22" fmla="*/ 4682 w 4683"/>
                <a:gd name="T23" fmla="*/ 2846 h 3204"/>
                <a:gd name="T24" fmla="*/ 4326 w 4683"/>
                <a:gd name="T25" fmla="*/ 3203 h 3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83" h="3204">
                  <a:moveTo>
                    <a:pt x="4326" y="3203"/>
                  </a:moveTo>
                  <a:lnTo>
                    <a:pt x="357" y="3203"/>
                  </a:lnTo>
                  <a:lnTo>
                    <a:pt x="357" y="3203"/>
                  </a:lnTo>
                  <a:cubicBezTo>
                    <a:pt x="160" y="3203"/>
                    <a:pt x="0" y="3043"/>
                    <a:pt x="0" y="2846"/>
                  </a:cubicBezTo>
                  <a:lnTo>
                    <a:pt x="0" y="355"/>
                  </a:lnTo>
                  <a:lnTo>
                    <a:pt x="0" y="355"/>
                  </a:lnTo>
                  <a:cubicBezTo>
                    <a:pt x="0" y="159"/>
                    <a:pt x="160" y="0"/>
                    <a:pt x="357" y="0"/>
                  </a:cubicBezTo>
                  <a:lnTo>
                    <a:pt x="4326" y="0"/>
                  </a:lnTo>
                  <a:lnTo>
                    <a:pt x="4326" y="0"/>
                  </a:lnTo>
                  <a:cubicBezTo>
                    <a:pt x="4523" y="0"/>
                    <a:pt x="4682" y="159"/>
                    <a:pt x="4682" y="355"/>
                  </a:cubicBezTo>
                  <a:lnTo>
                    <a:pt x="4682" y="2846"/>
                  </a:lnTo>
                  <a:lnTo>
                    <a:pt x="4682" y="2846"/>
                  </a:lnTo>
                  <a:cubicBezTo>
                    <a:pt x="4682" y="3043"/>
                    <a:pt x="4523" y="3203"/>
                    <a:pt x="4326" y="320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9" name="Freeform 139">
              <a:extLst>
                <a:ext uri="{FF2B5EF4-FFF2-40B4-BE49-F238E27FC236}">
                  <a16:creationId xmlns:a16="http://schemas.microsoft.com/office/drawing/2014/main" id="{24D7DEA9-25DD-43CD-AAC1-EEBE57B09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415" y="6806945"/>
              <a:ext cx="639556" cy="639554"/>
            </a:xfrm>
            <a:custGeom>
              <a:avLst/>
              <a:gdLst>
                <a:gd name="T0" fmla="*/ 718 w 719"/>
                <a:gd name="T1" fmla="*/ 358 h 718"/>
                <a:gd name="T2" fmla="*/ 718 w 719"/>
                <a:gd name="T3" fmla="*/ 358 h 718"/>
                <a:gd name="T4" fmla="*/ 360 w 719"/>
                <a:gd name="T5" fmla="*/ 717 h 718"/>
                <a:gd name="T6" fmla="*/ 360 w 719"/>
                <a:gd name="T7" fmla="*/ 717 h 718"/>
                <a:gd name="T8" fmla="*/ 0 w 719"/>
                <a:gd name="T9" fmla="*/ 358 h 718"/>
                <a:gd name="T10" fmla="*/ 0 w 719"/>
                <a:gd name="T11" fmla="*/ 358 h 718"/>
                <a:gd name="T12" fmla="*/ 360 w 719"/>
                <a:gd name="T13" fmla="*/ 0 h 718"/>
                <a:gd name="T14" fmla="*/ 360 w 719"/>
                <a:gd name="T15" fmla="*/ 0 h 718"/>
                <a:gd name="T16" fmla="*/ 718 w 719"/>
                <a:gd name="T17" fmla="*/ 358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9" h="718">
                  <a:moveTo>
                    <a:pt x="718" y="358"/>
                  </a:moveTo>
                  <a:lnTo>
                    <a:pt x="718" y="358"/>
                  </a:lnTo>
                  <a:cubicBezTo>
                    <a:pt x="718" y="556"/>
                    <a:pt x="558" y="717"/>
                    <a:pt x="360" y="717"/>
                  </a:cubicBezTo>
                  <a:lnTo>
                    <a:pt x="360" y="717"/>
                  </a:lnTo>
                  <a:cubicBezTo>
                    <a:pt x="161" y="717"/>
                    <a:pt x="0" y="556"/>
                    <a:pt x="0" y="358"/>
                  </a:cubicBezTo>
                  <a:lnTo>
                    <a:pt x="0" y="358"/>
                  </a:lnTo>
                  <a:cubicBezTo>
                    <a:pt x="0" y="159"/>
                    <a:pt x="161" y="0"/>
                    <a:pt x="360" y="0"/>
                  </a:cubicBezTo>
                  <a:lnTo>
                    <a:pt x="360" y="0"/>
                  </a:lnTo>
                  <a:cubicBezTo>
                    <a:pt x="558" y="0"/>
                    <a:pt x="718" y="159"/>
                    <a:pt x="718" y="358"/>
                  </a:cubicBezTo>
                </a:path>
              </a:pathLst>
            </a:custGeom>
            <a:solidFill>
              <a:srgbClr val="657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0" name="Freeform 140">
              <a:extLst>
                <a:ext uri="{FF2B5EF4-FFF2-40B4-BE49-F238E27FC236}">
                  <a16:creationId xmlns:a16="http://schemas.microsoft.com/office/drawing/2014/main" id="{953A7927-14E8-4F1F-B32E-C27234752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9064" y="6940349"/>
              <a:ext cx="192258" cy="376671"/>
            </a:xfrm>
            <a:custGeom>
              <a:avLst/>
              <a:gdLst>
                <a:gd name="T0" fmla="*/ 203 w 215"/>
                <a:gd name="T1" fmla="*/ 214 h 422"/>
                <a:gd name="T2" fmla="*/ 169 w 215"/>
                <a:gd name="T3" fmla="*/ 186 h 422"/>
                <a:gd name="T4" fmla="*/ 112 w 215"/>
                <a:gd name="T5" fmla="*/ 172 h 422"/>
                <a:gd name="T6" fmla="*/ 60 w 215"/>
                <a:gd name="T7" fmla="*/ 156 h 422"/>
                <a:gd name="T8" fmla="*/ 47 w 215"/>
                <a:gd name="T9" fmla="*/ 128 h 422"/>
                <a:gd name="T10" fmla="*/ 64 w 215"/>
                <a:gd name="T11" fmla="*/ 94 h 422"/>
                <a:gd name="T12" fmla="*/ 108 w 215"/>
                <a:gd name="T13" fmla="*/ 78 h 422"/>
                <a:gd name="T14" fmla="*/ 155 w 215"/>
                <a:gd name="T15" fmla="*/ 91 h 422"/>
                <a:gd name="T16" fmla="*/ 168 w 215"/>
                <a:gd name="T17" fmla="*/ 110 h 422"/>
                <a:gd name="T18" fmla="*/ 174 w 215"/>
                <a:gd name="T19" fmla="*/ 122 h 422"/>
                <a:gd name="T20" fmla="*/ 198 w 215"/>
                <a:gd name="T21" fmla="*/ 121 h 422"/>
                <a:gd name="T22" fmla="*/ 203 w 215"/>
                <a:gd name="T23" fmla="*/ 73 h 422"/>
                <a:gd name="T24" fmla="*/ 198 w 215"/>
                <a:gd name="T25" fmla="*/ 57 h 422"/>
                <a:gd name="T26" fmla="*/ 174 w 215"/>
                <a:gd name="T27" fmla="*/ 57 h 422"/>
                <a:gd name="T28" fmla="*/ 171 w 215"/>
                <a:gd name="T29" fmla="*/ 61 h 422"/>
                <a:gd name="T30" fmla="*/ 150 w 215"/>
                <a:gd name="T31" fmla="*/ 51 h 422"/>
                <a:gd name="T32" fmla="*/ 125 w 215"/>
                <a:gd name="T33" fmla="*/ 45 h 422"/>
                <a:gd name="T34" fmla="*/ 125 w 215"/>
                <a:gd name="T35" fmla="*/ 23 h 422"/>
                <a:gd name="T36" fmla="*/ 121 w 215"/>
                <a:gd name="T37" fmla="*/ 8 h 422"/>
                <a:gd name="T38" fmla="*/ 95 w 215"/>
                <a:gd name="T39" fmla="*/ 8 h 422"/>
                <a:gd name="T40" fmla="*/ 89 w 215"/>
                <a:gd name="T41" fmla="*/ 45 h 422"/>
                <a:gd name="T42" fmla="*/ 35 w 215"/>
                <a:gd name="T43" fmla="*/ 73 h 422"/>
                <a:gd name="T44" fmla="*/ 12 w 215"/>
                <a:gd name="T45" fmla="*/ 128 h 422"/>
                <a:gd name="T46" fmla="*/ 34 w 215"/>
                <a:gd name="T47" fmla="*/ 179 h 422"/>
                <a:gd name="T48" fmla="*/ 107 w 215"/>
                <a:gd name="T49" fmla="*/ 206 h 422"/>
                <a:gd name="T50" fmla="*/ 151 w 215"/>
                <a:gd name="T51" fmla="*/ 216 h 422"/>
                <a:gd name="T52" fmla="*/ 174 w 215"/>
                <a:gd name="T53" fmla="*/ 233 h 422"/>
                <a:gd name="T54" fmla="*/ 180 w 215"/>
                <a:gd name="T55" fmla="*/ 255 h 422"/>
                <a:gd name="T56" fmla="*/ 161 w 215"/>
                <a:gd name="T57" fmla="*/ 291 h 422"/>
                <a:gd name="T58" fmla="*/ 108 w 215"/>
                <a:gd name="T59" fmla="*/ 307 h 422"/>
                <a:gd name="T60" fmla="*/ 55 w 215"/>
                <a:gd name="T61" fmla="*/ 294 h 422"/>
                <a:gd name="T62" fmla="*/ 35 w 215"/>
                <a:gd name="T63" fmla="*/ 271 h 422"/>
                <a:gd name="T64" fmla="*/ 30 w 215"/>
                <a:gd name="T65" fmla="*/ 255 h 422"/>
                <a:gd name="T66" fmla="*/ 5 w 215"/>
                <a:gd name="T67" fmla="*/ 256 h 422"/>
                <a:gd name="T68" fmla="*/ 0 w 215"/>
                <a:gd name="T69" fmla="*/ 271 h 422"/>
                <a:gd name="T70" fmla="*/ 0 w 215"/>
                <a:gd name="T71" fmla="*/ 314 h 422"/>
                <a:gd name="T72" fmla="*/ 5 w 215"/>
                <a:gd name="T73" fmla="*/ 330 h 422"/>
                <a:gd name="T74" fmla="*/ 27 w 215"/>
                <a:gd name="T75" fmla="*/ 333 h 422"/>
                <a:gd name="T76" fmla="*/ 34 w 215"/>
                <a:gd name="T77" fmla="*/ 325 h 422"/>
                <a:gd name="T78" fmla="*/ 35 w 215"/>
                <a:gd name="T79" fmla="*/ 322 h 422"/>
                <a:gd name="T80" fmla="*/ 89 w 215"/>
                <a:gd name="T81" fmla="*/ 400 h 422"/>
                <a:gd name="T82" fmla="*/ 95 w 215"/>
                <a:gd name="T83" fmla="*/ 415 h 422"/>
                <a:gd name="T84" fmla="*/ 108 w 215"/>
                <a:gd name="T85" fmla="*/ 421 h 422"/>
                <a:gd name="T86" fmla="*/ 121 w 215"/>
                <a:gd name="T87" fmla="*/ 415 h 422"/>
                <a:gd name="T88" fmla="*/ 125 w 215"/>
                <a:gd name="T89" fmla="*/ 400 h 422"/>
                <a:gd name="T90" fmla="*/ 125 w 215"/>
                <a:gd name="T91" fmla="*/ 341 h 422"/>
                <a:gd name="T92" fmla="*/ 190 w 215"/>
                <a:gd name="T93" fmla="*/ 312 h 422"/>
                <a:gd name="T94" fmla="*/ 214 w 215"/>
                <a:gd name="T95" fmla="*/ 255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5" h="422">
                  <a:moveTo>
                    <a:pt x="203" y="214"/>
                  </a:moveTo>
                  <a:lnTo>
                    <a:pt x="203" y="214"/>
                  </a:lnTo>
                  <a:cubicBezTo>
                    <a:pt x="196" y="202"/>
                    <a:pt x="184" y="193"/>
                    <a:pt x="169" y="186"/>
                  </a:cubicBezTo>
                  <a:lnTo>
                    <a:pt x="169" y="186"/>
                  </a:lnTo>
                  <a:cubicBezTo>
                    <a:pt x="159" y="182"/>
                    <a:pt x="140" y="177"/>
                    <a:pt x="112" y="172"/>
                  </a:cubicBezTo>
                  <a:lnTo>
                    <a:pt x="112" y="172"/>
                  </a:lnTo>
                  <a:cubicBezTo>
                    <a:pt x="79" y="165"/>
                    <a:pt x="66" y="160"/>
                    <a:pt x="60" y="156"/>
                  </a:cubicBezTo>
                  <a:lnTo>
                    <a:pt x="60" y="156"/>
                  </a:lnTo>
                  <a:cubicBezTo>
                    <a:pt x="51" y="150"/>
                    <a:pt x="47" y="140"/>
                    <a:pt x="47" y="128"/>
                  </a:cubicBezTo>
                  <a:lnTo>
                    <a:pt x="47" y="128"/>
                  </a:lnTo>
                  <a:cubicBezTo>
                    <a:pt x="47" y="115"/>
                    <a:pt x="52" y="104"/>
                    <a:pt x="64" y="94"/>
                  </a:cubicBezTo>
                  <a:lnTo>
                    <a:pt x="64" y="94"/>
                  </a:lnTo>
                  <a:cubicBezTo>
                    <a:pt x="75" y="84"/>
                    <a:pt x="89" y="78"/>
                    <a:pt x="108" y="78"/>
                  </a:cubicBezTo>
                  <a:lnTo>
                    <a:pt x="108" y="78"/>
                  </a:lnTo>
                  <a:cubicBezTo>
                    <a:pt x="126" y="78"/>
                    <a:pt x="142" y="83"/>
                    <a:pt x="155" y="91"/>
                  </a:cubicBezTo>
                  <a:lnTo>
                    <a:pt x="155" y="91"/>
                  </a:lnTo>
                  <a:cubicBezTo>
                    <a:pt x="163" y="97"/>
                    <a:pt x="167" y="103"/>
                    <a:pt x="168" y="110"/>
                  </a:cubicBezTo>
                  <a:lnTo>
                    <a:pt x="168" y="110"/>
                  </a:lnTo>
                  <a:cubicBezTo>
                    <a:pt x="169" y="115"/>
                    <a:pt x="171" y="120"/>
                    <a:pt x="174" y="122"/>
                  </a:cubicBezTo>
                  <a:lnTo>
                    <a:pt x="174" y="122"/>
                  </a:lnTo>
                  <a:cubicBezTo>
                    <a:pt x="181" y="129"/>
                    <a:pt x="192" y="128"/>
                    <a:pt x="198" y="121"/>
                  </a:cubicBezTo>
                  <a:lnTo>
                    <a:pt x="198" y="121"/>
                  </a:lnTo>
                  <a:cubicBezTo>
                    <a:pt x="202" y="118"/>
                    <a:pt x="203" y="113"/>
                    <a:pt x="203" y="106"/>
                  </a:cubicBezTo>
                  <a:lnTo>
                    <a:pt x="203" y="73"/>
                  </a:lnTo>
                  <a:lnTo>
                    <a:pt x="203" y="73"/>
                  </a:lnTo>
                  <a:cubicBezTo>
                    <a:pt x="203" y="66"/>
                    <a:pt x="202" y="61"/>
                    <a:pt x="198" y="57"/>
                  </a:cubicBezTo>
                  <a:lnTo>
                    <a:pt x="198" y="57"/>
                  </a:lnTo>
                  <a:cubicBezTo>
                    <a:pt x="192" y="51"/>
                    <a:pt x="180" y="51"/>
                    <a:pt x="174" y="57"/>
                  </a:cubicBezTo>
                  <a:lnTo>
                    <a:pt x="174" y="57"/>
                  </a:lnTo>
                  <a:cubicBezTo>
                    <a:pt x="173" y="58"/>
                    <a:pt x="172" y="59"/>
                    <a:pt x="171" y="61"/>
                  </a:cubicBezTo>
                  <a:lnTo>
                    <a:pt x="171" y="61"/>
                  </a:lnTo>
                  <a:cubicBezTo>
                    <a:pt x="163" y="56"/>
                    <a:pt x="155" y="53"/>
                    <a:pt x="150" y="51"/>
                  </a:cubicBezTo>
                  <a:lnTo>
                    <a:pt x="150" y="51"/>
                  </a:lnTo>
                  <a:cubicBezTo>
                    <a:pt x="143" y="48"/>
                    <a:pt x="134" y="46"/>
                    <a:pt x="125" y="45"/>
                  </a:cubicBezTo>
                  <a:lnTo>
                    <a:pt x="125" y="23"/>
                  </a:lnTo>
                  <a:lnTo>
                    <a:pt x="125" y="23"/>
                  </a:lnTo>
                  <a:cubicBezTo>
                    <a:pt x="125" y="16"/>
                    <a:pt x="123" y="11"/>
                    <a:pt x="121" y="8"/>
                  </a:cubicBezTo>
                  <a:lnTo>
                    <a:pt x="121" y="8"/>
                  </a:lnTo>
                  <a:cubicBezTo>
                    <a:pt x="114" y="0"/>
                    <a:pt x="101" y="0"/>
                    <a:pt x="95" y="8"/>
                  </a:cubicBezTo>
                  <a:lnTo>
                    <a:pt x="95" y="8"/>
                  </a:lnTo>
                  <a:cubicBezTo>
                    <a:pt x="91" y="11"/>
                    <a:pt x="89" y="16"/>
                    <a:pt x="89" y="23"/>
                  </a:cubicBezTo>
                  <a:lnTo>
                    <a:pt x="89" y="45"/>
                  </a:lnTo>
                  <a:lnTo>
                    <a:pt x="89" y="45"/>
                  </a:lnTo>
                  <a:cubicBezTo>
                    <a:pt x="67" y="49"/>
                    <a:pt x="49" y="58"/>
                    <a:pt x="35" y="73"/>
                  </a:cubicBezTo>
                  <a:lnTo>
                    <a:pt x="35" y="73"/>
                  </a:lnTo>
                  <a:cubicBezTo>
                    <a:pt x="19" y="89"/>
                    <a:pt x="12" y="108"/>
                    <a:pt x="12" y="128"/>
                  </a:cubicBezTo>
                  <a:lnTo>
                    <a:pt x="12" y="128"/>
                  </a:lnTo>
                  <a:cubicBezTo>
                    <a:pt x="12" y="150"/>
                    <a:pt x="19" y="168"/>
                    <a:pt x="34" y="179"/>
                  </a:cubicBezTo>
                  <a:lnTo>
                    <a:pt x="34" y="179"/>
                  </a:lnTo>
                  <a:cubicBezTo>
                    <a:pt x="48" y="190"/>
                    <a:pt x="72" y="199"/>
                    <a:pt x="107" y="206"/>
                  </a:cubicBezTo>
                  <a:lnTo>
                    <a:pt x="107" y="206"/>
                  </a:lnTo>
                  <a:cubicBezTo>
                    <a:pt x="130" y="210"/>
                    <a:pt x="144" y="214"/>
                    <a:pt x="151" y="216"/>
                  </a:cubicBezTo>
                  <a:lnTo>
                    <a:pt x="151" y="216"/>
                  </a:lnTo>
                  <a:cubicBezTo>
                    <a:pt x="161" y="221"/>
                    <a:pt x="169" y="226"/>
                    <a:pt x="174" y="233"/>
                  </a:cubicBezTo>
                  <a:lnTo>
                    <a:pt x="174" y="233"/>
                  </a:lnTo>
                  <a:cubicBezTo>
                    <a:pt x="178" y="239"/>
                    <a:pt x="180" y="246"/>
                    <a:pt x="180" y="255"/>
                  </a:cubicBezTo>
                  <a:lnTo>
                    <a:pt x="180" y="255"/>
                  </a:lnTo>
                  <a:cubicBezTo>
                    <a:pt x="180" y="269"/>
                    <a:pt x="174" y="281"/>
                    <a:pt x="161" y="291"/>
                  </a:cubicBezTo>
                  <a:lnTo>
                    <a:pt x="161" y="291"/>
                  </a:lnTo>
                  <a:cubicBezTo>
                    <a:pt x="148" y="301"/>
                    <a:pt x="130" y="307"/>
                    <a:pt x="108" y="307"/>
                  </a:cubicBezTo>
                  <a:lnTo>
                    <a:pt x="108" y="307"/>
                  </a:lnTo>
                  <a:cubicBezTo>
                    <a:pt x="85" y="307"/>
                    <a:pt x="67" y="302"/>
                    <a:pt x="55" y="294"/>
                  </a:cubicBezTo>
                  <a:lnTo>
                    <a:pt x="55" y="294"/>
                  </a:lnTo>
                  <a:cubicBezTo>
                    <a:pt x="42" y="285"/>
                    <a:pt x="36" y="277"/>
                    <a:pt x="35" y="271"/>
                  </a:cubicBezTo>
                  <a:lnTo>
                    <a:pt x="35" y="271"/>
                  </a:lnTo>
                  <a:cubicBezTo>
                    <a:pt x="35" y="263"/>
                    <a:pt x="33" y="258"/>
                    <a:pt x="30" y="255"/>
                  </a:cubicBezTo>
                  <a:lnTo>
                    <a:pt x="30" y="255"/>
                  </a:lnTo>
                  <a:cubicBezTo>
                    <a:pt x="23" y="248"/>
                    <a:pt x="11" y="249"/>
                    <a:pt x="5" y="256"/>
                  </a:cubicBezTo>
                  <a:lnTo>
                    <a:pt x="5" y="256"/>
                  </a:lnTo>
                  <a:cubicBezTo>
                    <a:pt x="1" y="259"/>
                    <a:pt x="0" y="265"/>
                    <a:pt x="0" y="271"/>
                  </a:cubicBezTo>
                  <a:lnTo>
                    <a:pt x="0" y="314"/>
                  </a:lnTo>
                  <a:lnTo>
                    <a:pt x="0" y="314"/>
                  </a:lnTo>
                  <a:cubicBezTo>
                    <a:pt x="0" y="322"/>
                    <a:pt x="1" y="327"/>
                    <a:pt x="5" y="330"/>
                  </a:cubicBezTo>
                  <a:lnTo>
                    <a:pt x="5" y="330"/>
                  </a:lnTo>
                  <a:cubicBezTo>
                    <a:pt x="11" y="337"/>
                    <a:pt x="20" y="337"/>
                    <a:pt x="27" y="333"/>
                  </a:cubicBezTo>
                  <a:lnTo>
                    <a:pt x="27" y="333"/>
                  </a:lnTo>
                  <a:cubicBezTo>
                    <a:pt x="30" y="330"/>
                    <a:pt x="32" y="328"/>
                    <a:pt x="34" y="325"/>
                  </a:cubicBezTo>
                  <a:lnTo>
                    <a:pt x="34" y="325"/>
                  </a:lnTo>
                  <a:cubicBezTo>
                    <a:pt x="34" y="324"/>
                    <a:pt x="34" y="324"/>
                    <a:pt x="35" y="322"/>
                  </a:cubicBezTo>
                  <a:lnTo>
                    <a:pt x="35" y="322"/>
                  </a:lnTo>
                  <a:cubicBezTo>
                    <a:pt x="50" y="332"/>
                    <a:pt x="69" y="339"/>
                    <a:pt x="89" y="341"/>
                  </a:cubicBezTo>
                  <a:lnTo>
                    <a:pt x="89" y="400"/>
                  </a:lnTo>
                  <a:lnTo>
                    <a:pt x="89" y="400"/>
                  </a:lnTo>
                  <a:cubicBezTo>
                    <a:pt x="89" y="407"/>
                    <a:pt x="91" y="412"/>
                    <a:pt x="95" y="415"/>
                  </a:cubicBezTo>
                  <a:lnTo>
                    <a:pt x="95" y="415"/>
                  </a:lnTo>
                  <a:cubicBezTo>
                    <a:pt x="97" y="419"/>
                    <a:pt x="102" y="421"/>
                    <a:pt x="108" y="421"/>
                  </a:cubicBezTo>
                  <a:lnTo>
                    <a:pt x="108" y="421"/>
                  </a:lnTo>
                  <a:cubicBezTo>
                    <a:pt x="113" y="421"/>
                    <a:pt x="117" y="419"/>
                    <a:pt x="121" y="415"/>
                  </a:cubicBezTo>
                  <a:lnTo>
                    <a:pt x="121" y="415"/>
                  </a:lnTo>
                  <a:cubicBezTo>
                    <a:pt x="123" y="412"/>
                    <a:pt x="125" y="407"/>
                    <a:pt x="125" y="400"/>
                  </a:cubicBezTo>
                  <a:lnTo>
                    <a:pt x="125" y="341"/>
                  </a:lnTo>
                  <a:lnTo>
                    <a:pt x="125" y="341"/>
                  </a:lnTo>
                  <a:cubicBezTo>
                    <a:pt x="152" y="337"/>
                    <a:pt x="174" y="328"/>
                    <a:pt x="190" y="312"/>
                  </a:cubicBezTo>
                  <a:lnTo>
                    <a:pt x="190" y="312"/>
                  </a:lnTo>
                  <a:cubicBezTo>
                    <a:pt x="207" y="296"/>
                    <a:pt x="214" y="277"/>
                    <a:pt x="214" y="255"/>
                  </a:cubicBezTo>
                  <a:lnTo>
                    <a:pt x="214" y="255"/>
                  </a:lnTo>
                  <a:cubicBezTo>
                    <a:pt x="214" y="239"/>
                    <a:pt x="211" y="225"/>
                    <a:pt x="203" y="2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1" name="Freeform 141">
              <a:extLst>
                <a:ext uri="{FF2B5EF4-FFF2-40B4-BE49-F238E27FC236}">
                  <a16:creationId xmlns:a16="http://schemas.microsoft.com/office/drawing/2014/main" id="{B4DDF9FF-0EA7-4EF1-BCBB-A2EFDFDC5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2055" y="6905035"/>
              <a:ext cx="1765643" cy="78473"/>
            </a:xfrm>
            <a:custGeom>
              <a:avLst/>
              <a:gdLst>
                <a:gd name="T0" fmla="*/ 1983 w 1984"/>
                <a:gd name="T1" fmla="*/ 89 h 90"/>
                <a:gd name="T2" fmla="*/ 0 w 1984"/>
                <a:gd name="T3" fmla="*/ 89 h 90"/>
                <a:gd name="T4" fmla="*/ 0 w 1984"/>
                <a:gd name="T5" fmla="*/ 0 h 90"/>
                <a:gd name="T6" fmla="*/ 1983 w 1984"/>
                <a:gd name="T7" fmla="*/ 0 h 90"/>
                <a:gd name="T8" fmla="*/ 1983 w 1984"/>
                <a:gd name="T9" fmla="*/ 8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4" h="90">
                  <a:moveTo>
                    <a:pt x="1983" y="89"/>
                  </a:moveTo>
                  <a:lnTo>
                    <a:pt x="0" y="89"/>
                  </a:lnTo>
                  <a:lnTo>
                    <a:pt x="0" y="0"/>
                  </a:lnTo>
                  <a:lnTo>
                    <a:pt x="1983" y="0"/>
                  </a:lnTo>
                  <a:lnTo>
                    <a:pt x="1983" y="89"/>
                  </a:lnTo>
                </a:path>
              </a:pathLst>
            </a:custGeom>
            <a:solidFill>
              <a:srgbClr val="E053B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2" name="Freeform 142">
              <a:extLst>
                <a:ext uri="{FF2B5EF4-FFF2-40B4-BE49-F238E27FC236}">
                  <a16:creationId xmlns:a16="http://schemas.microsoft.com/office/drawing/2014/main" id="{7EC01FF6-32F1-4E35-A03F-6B505EFFB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2055" y="7144379"/>
              <a:ext cx="1765643" cy="78473"/>
            </a:xfrm>
            <a:custGeom>
              <a:avLst/>
              <a:gdLst>
                <a:gd name="T0" fmla="*/ 1983 w 1984"/>
                <a:gd name="T1" fmla="*/ 87 h 88"/>
                <a:gd name="T2" fmla="*/ 0 w 1984"/>
                <a:gd name="T3" fmla="*/ 87 h 88"/>
                <a:gd name="T4" fmla="*/ 0 w 1984"/>
                <a:gd name="T5" fmla="*/ 0 h 88"/>
                <a:gd name="T6" fmla="*/ 1983 w 1984"/>
                <a:gd name="T7" fmla="*/ 0 h 88"/>
                <a:gd name="T8" fmla="*/ 1983 w 1984"/>
                <a:gd name="T9" fmla="*/ 8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4" h="88">
                  <a:moveTo>
                    <a:pt x="1983" y="87"/>
                  </a:moveTo>
                  <a:lnTo>
                    <a:pt x="0" y="87"/>
                  </a:lnTo>
                  <a:lnTo>
                    <a:pt x="0" y="0"/>
                  </a:lnTo>
                  <a:lnTo>
                    <a:pt x="1983" y="0"/>
                  </a:lnTo>
                  <a:lnTo>
                    <a:pt x="1983" y="87"/>
                  </a:lnTo>
                </a:path>
              </a:pathLst>
            </a:custGeom>
            <a:solidFill>
              <a:srgbClr val="B7D1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F00E6A8-A80A-4D52-9A05-39C07B5C2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7292" y="7654454"/>
              <a:ext cx="69754" cy="418958"/>
            </a:xfrm>
            <a:custGeom>
              <a:avLst/>
              <a:gdLst>
                <a:gd name="connsiteX0" fmla="*/ 35749 w 69754"/>
                <a:gd name="connsiteY0" fmla="*/ 349204 h 418958"/>
                <a:gd name="connsiteX1" fmla="*/ 69754 w 69754"/>
                <a:gd name="connsiteY1" fmla="*/ 384081 h 418958"/>
                <a:gd name="connsiteX2" fmla="*/ 35749 w 69754"/>
                <a:gd name="connsiteY2" fmla="*/ 418958 h 418958"/>
                <a:gd name="connsiteX3" fmla="*/ 0 w 69754"/>
                <a:gd name="connsiteY3" fmla="*/ 384081 h 418958"/>
                <a:gd name="connsiteX4" fmla="*/ 35749 w 69754"/>
                <a:gd name="connsiteY4" fmla="*/ 349204 h 418958"/>
                <a:gd name="connsiteX5" fmla="*/ 35749 w 69754"/>
                <a:gd name="connsiteY5" fmla="*/ 176563 h 418958"/>
                <a:gd name="connsiteX6" fmla="*/ 69754 w 69754"/>
                <a:gd name="connsiteY6" fmla="*/ 211876 h 418958"/>
                <a:gd name="connsiteX7" fmla="*/ 35749 w 69754"/>
                <a:gd name="connsiteY7" fmla="*/ 246306 h 418958"/>
                <a:gd name="connsiteX8" fmla="*/ 0 w 69754"/>
                <a:gd name="connsiteY8" fmla="*/ 211876 h 418958"/>
                <a:gd name="connsiteX9" fmla="*/ 35749 w 69754"/>
                <a:gd name="connsiteY9" fmla="*/ 176563 h 418958"/>
                <a:gd name="connsiteX10" fmla="*/ 35749 w 69754"/>
                <a:gd name="connsiteY10" fmla="*/ 0 h 418958"/>
                <a:gd name="connsiteX11" fmla="*/ 69754 w 69754"/>
                <a:gd name="connsiteY11" fmla="*/ 35749 h 418958"/>
                <a:gd name="connsiteX12" fmla="*/ 35749 w 69754"/>
                <a:gd name="connsiteY12" fmla="*/ 69754 h 418958"/>
                <a:gd name="connsiteX13" fmla="*/ 0 w 69754"/>
                <a:gd name="connsiteY13" fmla="*/ 35749 h 418958"/>
                <a:gd name="connsiteX14" fmla="*/ 35749 w 69754"/>
                <a:gd name="connsiteY14" fmla="*/ 0 h 418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754" h="418958">
                  <a:moveTo>
                    <a:pt x="35749" y="349204"/>
                  </a:moveTo>
                  <a:cubicBezTo>
                    <a:pt x="54932" y="349204"/>
                    <a:pt x="69754" y="364899"/>
                    <a:pt x="69754" y="384081"/>
                  </a:cubicBezTo>
                  <a:cubicBezTo>
                    <a:pt x="69754" y="403264"/>
                    <a:pt x="54932" y="418958"/>
                    <a:pt x="35749" y="418958"/>
                  </a:cubicBezTo>
                  <a:cubicBezTo>
                    <a:pt x="16567" y="418958"/>
                    <a:pt x="0" y="403264"/>
                    <a:pt x="0" y="384081"/>
                  </a:cubicBezTo>
                  <a:cubicBezTo>
                    <a:pt x="0" y="364899"/>
                    <a:pt x="16567" y="349204"/>
                    <a:pt x="35749" y="349204"/>
                  </a:cubicBezTo>
                  <a:close/>
                  <a:moveTo>
                    <a:pt x="35749" y="176563"/>
                  </a:moveTo>
                  <a:cubicBezTo>
                    <a:pt x="54932" y="176563"/>
                    <a:pt x="69754" y="192454"/>
                    <a:pt x="69754" y="211876"/>
                  </a:cubicBezTo>
                  <a:cubicBezTo>
                    <a:pt x="69754" y="230416"/>
                    <a:pt x="54932" y="246306"/>
                    <a:pt x="35749" y="246306"/>
                  </a:cubicBezTo>
                  <a:cubicBezTo>
                    <a:pt x="16567" y="246306"/>
                    <a:pt x="0" y="230416"/>
                    <a:pt x="0" y="211876"/>
                  </a:cubicBezTo>
                  <a:cubicBezTo>
                    <a:pt x="0" y="192454"/>
                    <a:pt x="16567" y="176563"/>
                    <a:pt x="35749" y="176563"/>
                  </a:cubicBezTo>
                  <a:close/>
                  <a:moveTo>
                    <a:pt x="35749" y="0"/>
                  </a:moveTo>
                  <a:cubicBezTo>
                    <a:pt x="54932" y="0"/>
                    <a:pt x="69754" y="16567"/>
                    <a:pt x="69754" y="35749"/>
                  </a:cubicBezTo>
                  <a:cubicBezTo>
                    <a:pt x="69754" y="54060"/>
                    <a:pt x="54932" y="69754"/>
                    <a:pt x="35749" y="69754"/>
                  </a:cubicBezTo>
                  <a:cubicBezTo>
                    <a:pt x="16567" y="69754"/>
                    <a:pt x="0" y="54060"/>
                    <a:pt x="0" y="35749"/>
                  </a:cubicBezTo>
                  <a:cubicBezTo>
                    <a:pt x="0" y="16567"/>
                    <a:pt x="16567" y="0"/>
                    <a:pt x="35749" y="0"/>
                  </a:cubicBezTo>
                  <a:close/>
                </a:path>
              </a:pathLst>
            </a:custGeom>
            <a:solidFill>
              <a:srgbClr val="F77D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D6C0882F-B178-4AB6-A8ED-1560471FA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8926" y="7689766"/>
              <a:ext cx="497411" cy="356131"/>
            </a:xfrm>
            <a:custGeom>
              <a:avLst/>
              <a:gdLst>
                <a:gd name="connsiteX0" fmla="*/ 7848 w 497411"/>
                <a:gd name="connsiteY0" fmla="*/ 341359 h 356131"/>
                <a:gd name="connsiteX1" fmla="*/ 497411 w 497411"/>
                <a:gd name="connsiteY1" fmla="*/ 341359 h 356131"/>
                <a:gd name="connsiteX2" fmla="*/ 497411 w 497411"/>
                <a:gd name="connsiteY2" fmla="*/ 356131 h 356131"/>
                <a:gd name="connsiteX3" fmla="*/ 7848 w 497411"/>
                <a:gd name="connsiteY3" fmla="*/ 356131 h 356131"/>
                <a:gd name="connsiteX4" fmla="*/ 0 w 497411"/>
                <a:gd name="connsiteY4" fmla="*/ 168718 h 356131"/>
                <a:gd name="connsiteX5" fmla="*/ 489563 w 497411"/>
                <a:gd name="connsiteY5" fmla="*/ 168718 h 356131"/>
                <a:gd name="connsiteX6" fmla="*/ 489563 w 497411"/>
                <a:gd name="connsiteY6" fmla="*/ 183541 h 356131"/>
                <a:gd name="connsiteX7" fmla="*/ 0 w 497411"/>
                <a:gd name="connsiteY7" fmla="*/ 183541 h 356131"/>
                <a:gd name="connsiteX8" fmla="*/ 7848 w 497411"/>
                <a:gd name="connsiteY8" fmla="*/ 0 h 356131"/>
                <a:gd name="connsiteX9" fmla="*/ 497411 w 497411"/>
                <a:gd name="connsiteY9" fmla="*/ 0 h 356131"/>
                <a:gd name="connsiteX10" fmla="*/ 497411 w 497411"/>
                <a:gd name="connsiteY10" fmla="*/ 14772 h 356131"/>
                <a:gd name="connsiteX11" fmla="*/ 7848 w 497411"/>
                <a:gd name="connsiteY11" fmla="*/ 14772 h 356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7411" h="356131">
                  <a:moveTo>
                    <a:pt x="7848" y="341359"/>
                  </a:moveTo>
                  <a:lnTo>
                    <a:pt x="497411" y="341359"/>
                  </a:lnTo>
                  <a:lnTo>
                    <a:pt x="497411" y="356131"/>
                  </a:lnTo>
                  <a:lnTo>
                    <a:pt x="7848" y="356131"/>
                  </a:lnTo>
                  <a:close/>
                  <a:moveTo>
                    <a:pt x="0" y="168718"/>
                  </a:moveTo>
                  <a:lnTo>
                    <a:pt x="489563" y="168718"/>
                  </a:lnTo>
                  <a:lnTo>
                    <a:pt x="489563" y="183541"/>
                  </a:lnTo>
                  <a:lnTo>
                    <a:pt x="0" y="183541"/>
                  </a:lnTo>
                  <a:close/>
                  <a:moveTo>
                    <a:pt x="7848" y="0"/>
                  </a:moveTo>
                  <a:lnTo>
                    <a:pt x="497411" y="0"/>
                  </a:lnTo>
                  <a:lnTo>
                    <a:pt x="497411" y="14772"/>
                  </a:lnTo>
                  <a:lnTo>
                    <a:pt x="7848" y="14772"/>
                  </a:lnTo>
                  <a:close/>
                </a:path>
              </a:pathLst>
            </a:custGeom>
            <a:solidFill>
              <a:srgbClr val="4026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5" name="Freeform 149">
              <a:extLst>
                <a:ext uri="{FF2B5EF4-FFF2-40B4-BE49-F238E27FC236}">
                  <a16:creationId xmlns:a16="http://schemas.microsoft.com/office/drawing/2014/main" id="{7350CB03-A205-4634-B6D8-961977C52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3370" y="7528897"/>
              <a:ext cx="3393958" cy="1695018"/>
            </a:xfrm>
            <a:custGeom>
              <a:avLst/>
              <a:gdLst>
                <a:gd name="T0" fmla="*/ 45 w 3815"/>
                <a:gd name="T1" fmla="*/ 1906 h 1907"/>
                <a:gd name="T2" fmla="*/ 45 w 3815"/>
                <a:gd name="T3" fmla="*/ 1906 h 1907"/>
                <a:gd name="T4" fmla="*/ 23 w 3815"/>
                <a:gd name="T5" fmla="*/ 1899 h 1907"/>
                <a:gd name="T6" fmla="*/ 23 w 3815"/>
                <a:gd name="T7" fmla="*/ 1899 h 1907"/>
                <a:gd name="T8" fmla="*/ 13 w 3815"/>
                <a:gd name="T9" fmla="*/ 1844 h 1907"/>
                <a:gd name="T10" fmla="*/ 735 w 3815"/>
                <a:gd name="T11" fmla="*/ 738 h 1907"/>
                <a:gd name="T12" fmla="*/ 735 w 3815"/>
                <a:gd name="T13" fmla="*/ 738 h 1907"/>
                <a:gd name="T14" fmla="*/ 767 w 3815"/>
                <a:gd name="T15" fmla="*/ 720 h 1907"/>
                <a:gd name="T16" fmla="*/ 767 w 3815"/>
                <a:gd name="T17" fmla="*/ 720 h 1907"/>
                <a:gd name="T18" fmla="*/ 799 w 3815"/>
                <a:gd name="T19" fmla="*/ 735 h 1907"/>
                <a:gd name="T20" fmla="*/ 1370 w 3815"/>
                <a:gd name="T21" fmla="*/ 1481 h 1907"/>
                <a:gd name="T22" fmla="*/ 2120 w 3815"/>
                <a:gd name="T23" fmla="*/ 508 h 1907"/>
                <a:gd name="T24" fmla="*/ 2120 w 3815"/>
                <a:gd name="T25" fmla="*/ 508 h 1907"/>
                <a:gd name="T26" fmla="*/ 2148 w 3815"/>
                <a:gd name="T27" fmla="*/ 493 h 1907"/>
                <a:gd name="T28" fmla="*/ 2148 w 3815"/>
                <a:gd name="T29" fmla="*/ 493 h 1907"/>
                <a:gd name="T30" fmla="*/ 2177 w 3815"/>
                <a:gd name="T31" fmla="*/ 503 h 1907"/>
                <a:gd name="T32" fmla="*/ 2802 w 3815"/>
                <a:gd name="T33" fmla="*/ 1078 h 1907"/>
                <a:gd name="T34" fmla="*/ 3741 w 3815"/>
                <a:gd name="T35" fmla="*/ 19 h 1907"/>
                <a:gd name="T36" fmla="*/ 3741 w 3815"/>
                <a:gd name="T37" fmla="*/ 19 h 1907"/>
                <a:gd name="T38" fmla="*/ 3796 w 3815"/>
                <a:gd name="T39" fmla="*/ 15 h 1907"/>
                <a:gd name="T40" fmla="*/ 3796 w 3815"/>
                <a:gd name="T41" fmla="*/ 15 h 1907"/>
                <a:gd name="T42" fmla="*/ 3799 w 3815"/>
                <a:gd name="T43" fmla="*/ 71 h 1907"/>
                <a:gd name="T44" fmla="*/ 2834 w 3815"/>
                <a:gd name="T45" fmla="*/ 1160 h 1907"/>
                <a:gd name="T46" fmla="*/ 2834 w 3815"/>
                <a:gd name="T47" fmla="*/ 1160 h 1907"/>
                <a:gd name="T48" fmla="*/ 2807 w 3815"/>
                <a:gd name="T49" fmla="*/ 1173 h 1907"/>
                <a:gd name="T50" fmla="*/ 2807 w 3815"/>
                <a:gd name="T51" fmla="*/ 1173 h 1907"/>
                <a:gd name="T52" fmla="*/ 2779 w 3815"/>
                <a:gd name="T53" fmla="*/ 1163 h 1907"/>
                <a:gd name="T54" fmla="*/ 2155 w 3815"/>
                <a:gd name="T55" fmla="*/ 591 h 1907"/>
                <a:gd name="T56" fmla="*/ 1401 w 3815"/>
                <a:gd name="T57" fmla="*/ 1570 h 1907"/>
                <a:gd name="T58" fmla="*/ 1401 w 3815"/>
                <a:gd name="T59" fmla="*/ 1570 h 1907"/>
                <a:gd name="T60" fmla="*/ 1370 w 3815"/>
                <a:gd name="T61" fmla="*/ 1584 h 1907"/>
                <a:gd name="T62" fmla="*/ 1370 w 3815"/>
                <a:gd name="T63" fmla="*/ 1584 h 1907"/>
                <a:gd name="T64" fmla="*/ 1370 w 3815"/>
                <a:gd name="T65" fmla="*/ 1584 h 1907"/>
                <a:gd name="T66" fmla="*/ 1339 w 3815"/>
                <a:gd name="T67" fmla="*/ 1569 h 1907"/>
                <a:gd name="T68" fmla="*/ 771 w 3815"/>
                <a:gd name="T69" fmla="*/ 827 h 1907"/>
                <a:gd name="T70" fmla="*/ 77 w 3815"/>
                <a:gd name="T71" fmla="*/ 1887 h 1907"/>
                <a:gd name="T72" fmla="*/ 77 w 3815"/>
                <a:gd name="T73" fmla="*/ 1887 h 1907"/>
                <a:gd name="T74" fmla="*/ 45 w 3815"/>
                <a:gd name="T75" fmla="*/ 1906 h 1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15" h="1907">
                  <a:moveTo>
                    <a:pt x="45" y="1906"/>
                  </a:moveTo>
                  <a:lnTo>
                    <a:pt x="45" y="1906"/>
                  </a:lnTo>
                  <a:cubicBezTo>
                    <a:pt x="37" y="1906"/>
                    <a:pt x="30" y="1903"/>
                    <a:pt x="23" y="1899"/>
                  </a:cubicBezTo>
                  <a:lnTo>
                    <a:pt x="23" y="1899"/>
                  </a:lnTo>
                  <a:cubicBezTo>
                    <a:pt x="6" y="1886"/>
                    <a:pt x="0" y="1863"/>
                    <a:pt x="13" y="1844"/>
                  </a:cubicBezTo>
                  <a:lnTo>
                    <a:pt x="735" y="738"/>
                  </a:lnTo>
                  <a:lnTo>
                    <a:pt x="735" y="738"/>
                  </a:lnTo>
                  <a:cubicBezTo>
                    <a:pt x="742" y="727"/>
                    <a:pt x="754" y="720"/>
                    <a:pt x="767" y="720"/>
                  </a:cubicBezTo>
                  <a:lnTo>
                    <a:pt x="767" y="720"/>
                  </a:lnTo>
                  <a:cubicBezTo>
                    <a:pt x="780" y="720"/>
                    <a:pt x="792" y="725"/>
                    <a:pt x="799" y="735"/>
                  </a:cubicBezTo>
                  <a:lnTo>
                    <a:pt x="1370" y="1481"/>
                  </a:lnTo>
                  <a:lnTo>
                    <a:pt x="2120" y="508"/>
                  </a:lnTo>
                  <a:lnTo>
                    <a:pt x="2120" y="508"/>
                  </a:lnTo>
                  <a:cubicBezTo>
                    <a:pt x="2126" y="500"/>
                    <a:pt x="2137" y="494"/>
                    <a:pt x="2148" y="493"/>
                  </a:cubicBezTo>
                  <a:lnTo>
                    <a:pt x="2148" y="493"/>
                  </a:lnTo>
                  <a:cubicBezTo>
                    <a:pt x="2159" y="492"/>
                    <a:pt x="2169" y="496"/>
                    <a:pt x="2177" y="503"/>
                  </a:cubicBezTo>
                  <a:lnTo>
                    <a:pt x="2802" y="1078"/>
                  </a:lnTo>
                  <a:lnTo>
                    <a:pt x="3741" y="19"/>
                  </a:lnTo>
                  <a:lnTo>
                    <a:pt x="3741" y="19"/>
                  </a:lnTo>
                  <a:cubicBezTo>
                    <a:pt x="3755" y="2"/>
                    <a:pt x="3780" y="0"/>
                    <a:pt x="3796" y="15"/>
                  </a:cubicBezTo>
                  <a:lnTo>
                    <a:pt x="3796" y="15"/>
                  </a:lnTo>
                  <a:cubicBezTo>
                    <a:pt x="3812" y="29"/>
                    <a:pt x="3814" y="54"/>
                    <a:pt x="3799" y="71"/>
                  </a:cubicBezTo>
                  <a:lnTo>
                    <a:pt x="2834" y="1160"/>
                  </a:lnTo>
                  <a:lnTo>
                    <a:pt x="2834" y="1160"/>
                  </a:lnTo>
                  <a:cubicBezTo>
                    <a:pt x="2828" y="1167"/>
                    <a:pt x="2817" y="1173"/>
                    <a:pt x="2807" y="1173"/>
                  </a:cubicBezTo>
                  <a:lnTo>
                    <a:pt x="2807" y="1173"/>
                  </a:lnTo>
                  <a:cubicBezTo>
                    <a:pt x="2796" y="1173"/>
                    <a:pt x="2786" y="1170"/>
                    <a:pt x="2779" y="1163"/>
                  </a:cubicBezTo>
                  <a:lnTo>
                    <a:pt x="2155" y="591"/>
                  </a:lnTo>
                  <a:lnTo>
                    <a:pt x="1401" y="1570"/>
                  </a:lnTo>
                  <a:lnTo>
                    <a:pt x="1401" y="1570"/>
                  </a:lnTo>
                  <a:cubicBezTo>
                    <a:pt x="1394" y="1579"/>
                    <a:pt x="1382" y="1584"/>
                    <a:pt x="1370" y="1584"/>
                  </a:cubicBezTo>
                  <a:lnTo>
                    <a:pt x="1370" y="1584"/>
                  </a:lnTo>
                  <a:lnTo>
                    <a:pt x="1370" y="1584"/>
                  </a:lnTo>
                  <a:cubicBezTo>
                    <a:pt x="1358" y="1584"/>
                    <a:pt x="1346" y="1579"/>
                    <a:pt x="1339" y="1569"/>
                  </a:cubicBezTo>
                  <a:lnTo>
                    <a:pt x="771" y="827"/>
                  </a:lnTo>
                  <a:lnTo>
                    <a:pt x="77" y="1887"/>
                  </a:lnTo>
                  <a:lnTo>
                    <a:pt x="77" y="1887"/>
                  </a:lnTo>
                  <a:cubicBezTo>
                    <a:pt x="70" y="1899"/>
                    <a:pt x="58" y="1906"/>
                    <a:pt x="45" y="1906"/>
                  </a:cubicBezTo>
                </a:path>
              </a:pathLst>
            </a:custGeom>
            <a:solidFill>
              <a:srgbClr val="657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6" name="Freeform 150">
              <a:extLst>
                <a:ext uri="{FF2B5EF4-FFF2-40B4-BE49-F238E27FC236}">
                  <a16:creationId xmlns:a16="http://schemas.microsoft.com/office/drawing/2014/main" id="{FE8731CA-A05C-4463-B13C-E71E6C6CF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2606" y="7564209"/>
              <a:ext cx="3323332" cy="1628317"/>
            </a:xfrm>
            <a:custGeom>
              <a:avLst/>
              <a:gdLst>
                <a:gd name="T0" fmla="*/ 3 w 3733"/>
                <a:gd name="T1" fmla="*/ 1829 h 1830"/>
                <a:gd name="T2" fmla="*/ 3 w 3733"/>
                <a:gd name="T3" fmla="*/ 1829 h 1830"/>
                <a:gd name="T4" fmla="*/ 1 w 3733"/>
                <a:gd name="T5" fmla="*/ 1828 h 1830"/>
                <a:gd name="T6" fmla="*/ 1 w 3733"/>
                <a:gd name="T7" fmla="*/ 1828 h 1830"/>
                <a:gd name="T8" fmla="*/ 0 w 3733"/>
                <a:gd name="T9" fmla="*/ 1823 h 1830"/>
                <a:gd name="T10" fmla="*/ 723 w 3733"/>
                <a:gd name="T11" fmla="*/ 716 h 1830"/>
                <a:gd name="T12" fmla="*/ 723 w 3733"/>
                <a:gd name="T13" fmla="*/ 716 h 1830"/>
                <a:gd name="T14" fmla="*/ 725 w 3733"/>
                <a:gd name="T15" fmla="*/ 715 h 1830"/>
                <a:gd name="T16" fmla="*/ 725 w 3733"/>
                <a:gd name="T17" fmla="*/ 715 h 1830"/>
                <a:gd name="T18" fmla="*/ 729 w 3733"/>
                <a:gd name="T19" fmla="*/ 716 h 1830"/>
                <a:gd name="T20" fmla="*/ 1328 w 3733"/>
                <a:gd name="T21" fmla="*/ 1499 h 1830"/>
                <a:gd name="T22" fmla="*/ 2106 w 3733"/>
                <a:gd name="T23" fmla="*/ 489 h 1830"/>
                <a:gd name="T24" fmla="*/ 2106 w 3733"/>
                <a:gd name="T25" fmla="*/ 489 h 1830"/>
                <a:gd name="T26" fmla="*/ 2108 w 3733"/>
                <a:gd name="T27" fmla="*/ 488 h 1830"/>
                <a:gd name="T28" fmla="*/ 2108 w 3733"/>
                <a:gd name="T29" fmla="*/ 488 h 1830"/>
                <a:gd name="T30" fmla="*/ 2111 w 3733"/>
                <a:gd name="T31" fmla="*/ 488 h 1830"/>
                <a:gd name="T32" fmla="*/ 2762 w 3733"/>
                <a:gd name="T33" fmla="*/ 1088 h 1830"/>
                <a:gd name="T34" fmla="*/ 3726 w 3733"/>
                <a:gd name="T35" fmla="*/ 1 h 1830"/>
                <a:gd name="T36" fmla="*/ 3726 w 3733"/>
                <a:gd name="T37" fmla="*/ 1 h 1830"/>
                <a:gd name="T38" fmla="*/ 3730 w 3733"/>
                <a:gd name="T39" fmla="*/ 1 h 1830"/>
                <a:gd name="T40" fmla="*/ 3730 w 3733"/>
                <a:gd name="T41" fmla="*/ 1 h 1830"/>
                <a:gd name="T42" fmla="*/ 3731 w 3733"/>
                <a:gd name="T43" fmla="*/ 5 h 1830"/>
                <a:gd name="T44" fmla="*/ 2766 w 3733"/>
                <a:gd name="T45" fmla="*/ 1095 h 1830"/>
                <a:gd name="T46" fmla="*/ 2766 w 3733"/>
                <a:gd name="T47" fmla="*/ 1095 h 1830"/>
                <a:gd name="T48" fmla="*/ 2763 w 3733"/>
                <a:gd name="T49" fmla="*/ 1096 h 1830"/>
                <a:gd name="T50" fmla="*/ 2763 w 3733"/>
                <a:gd name="T51" fmla="*/ 1096 h 1830"/>
                <a:gd name="T52" fmla="*/ 2761 w 3733"/>
                <a:gd name="T53" fmla="*/ 1096 h 1830"/>
                <a:gd name="T54" fmla="*/ 2109 w 3733"/>
                <a:gd name="T55" fmla="*/ 496 h 1830"/>
                <a:gd name="T56" fmla="*/ 1331 w 3733"/>
                <a:gd name="T57" fmla="*/ 1507 h 1830"/>
                <a:gd name="T58" fmla="*/ 1331 w 3733"/>
                <a:gd name="T59" fmla="*/ 1507 h 1830"/>
                <a:gd name="T60" fmla="*/ 1328 w 3733"/>
                <a:gd name="T61" fmla="*/ 1507 h 1830"/>
                <a:gd name="T62" fmla="*/ 1328 w 3733"/>
                <a:gd name="T63" fmla="*/ 1507 h 1830"/>
                <a:gd name="T64" fmla="*/ 1326 w 3733"/>
                <a:gd name="T65" fmla="*/ 1507 h 1830"/>
                <a:gd name="T66" fmla="*/ 727 w 3733"/>
                <a:gd name="T67" fmla="*/ 724 h 1830"/>
                <a:gd name="T68" fmla="*/ 5 w 3733"/>
                <a:gd name="T69" fmla="*/ 1827 h 1830"/>
                <a:gd name="T70" fmla="*/ 5 w 3733"/>
                <a:gd name="T71" fmla="*/ 1827 h 1830"/>
                <a:gd name="T72" fmla="*/ 3 w 3733"/>
                <a:gd name="T73" fmla="*/ 1829 h 1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33" h="1830">
                  <a:moveTo>
                    <a:pt x="3" y="1829"/>
                  </a:moveTo>
                  <a:lnTo>
                    <a:pt x="3" y="1829"/>
                  </a:lnTo>
                  <a:cubicBezTo>
                    <a:pt x="2" y="1829"/>
                    <a:pt x="2" y="1829"/>
                    <a:pt x="1" y="1828"/>
                  </a:cubicBezTo>
                  <a:lnTo>
                    <a:pt x="1" y="1828"/>
                  </a:lnTo>
                  <a:cubicBezTo>
                    <a:pt x="0" y="1827"/>
                    <a:pt x="0" y="1825"/>
                    <a:pt x="0" y="1823"/>
                  </a:cubicBezTo>
                  <a:lnTo>
                    <a:pt x="723" y="716"/>
                  </a:lnTo>
                  <a:lnTo>
                    <a:pt x="723" y="716"/>
                  </a:lnTo>
                  <a:cubicBezTo>
                    <a:pt x="724" y="715"/>
                    <a:pt x="725" y="715"/>
                    <a:pt x="725" y="715"/>
                  </a:cubicBezTo>
                  <a:lnTo>
                    <a:pt x="725" y="715"/>
                  </a:lnTo>
                  <a:cubicBezTo>
                    <a:pt x="727" y="715"/>
                    <a:pt x="728" y="715"/>
                    <a:pt x="729" y="716"/>
                  </a:cubicBezTo>
                  <a:lnTo>
                    <a:pt x="1328" y="1499"/>
                  </a:lnTo>
                  <a:lnTo>
                    <a:pt x="2106" y="489"/>
                  </a:lnTo>
                  <a:lnTo>
                    <a:pt x="2106" y="489"/>
                  </a:lnTo>
                  <a:cubicBezTo>
                    <a:pt x="2106" y="488"/>
                    <a:pt x="2108" y="488"/>
                    <a:pt x="2108" y="488"/>
                  </a:cubicBezTo>
                  <a:lnTo>
                    <a:pt x="2108" y="488"/>
                  </a:lnTo>
                  <a:cubicBezTo>
                    <a:pt x="2109" y="488"/>
                    <a:pt x="2110" y="488"/>
                    <a:pt x="2111" y="488"/>
                  </a:cubicBezTo>
                  <a:lnTo>
                    <a:pt x="2762" y="1088"/>
                  </a:lnTo>
                  <a:lnTo>
                    <a:pt x="3726" y="1"/>
                  </a:lnTo>
                  <a:lnTo>
                    <a:pt x="3726" y="1"/>
                  </a:lnTo>
                  <a:cubicBezTo>
                    <a:pt x="3726" y="0"/>
                    <a:pt x="3729" y="0"/>
                    <a:pt x="3730" y="1"/>
                  </a:cubicBezTo>
                  <a:lnTo>
                    <a:pt x="3730" y="1"/>
                  </a:lnTo>
                  <a:cubicBezTo>
                    <a:pt x="3732" y="2"/>
                    <a:pt x="3732" y="4"/>
                    <a:pt x="3731" y="5"/>
                  </a:cubicBezTo>
                  <a:lnTo>
                    <a:pt x="2766" y="1095"/>
                  </a:lnTo>
                  <a:lnTo>
                    <a:pt x="2766" y="1095"/>
                  </a:lnTo>
                  <a:cubicBezTo>
                    <a:pt x="2765" y="1096"/>
                    <a:pt x="2764" y="1096"/>
                    <a:pt x="2763" y="1096"/>
                  </a:cubicBezTo>
                  <a:lnTo>
                    <a:pt x="2763" y="1096"/>
                  </a:lnTo>
                  <a:cubicBezTo>
                    <a:pt x="2762" y="1096"/>
                    <a:pt x="2762" y="1096"/>
                    <a:pt x="2761" y="1096"/>
                  </a:cubicBezTo>
                  <a:lnTo>
                    <a:pt x="2109" y="496"/>
                  </a:lnTo>
                  <a:lnTo>
                    <a:pt x="1331" y="1507"/>
                  </a:lnTo>
                  <a:lnTo>
                    <a:pt x="1331" y="1507"/>
                  </a:lnTo>
                  <a:cubicBezTo>
                    <a:pt x="1330" y="1507"/>
                    <a:pt x="1329" y="1507"/>
                    <a:pt x="1328" y="1507"/>
                  </a:cubicBezTo>
                  <a:lnTo>
                    <a:pt x="1328" y="1507"/>
                  </a:lnTo>
                  <a:cubicBezTo>
                    <a:pt x="1327" y="1507"/>
                    <a:pt x="1326" y="1507"/>
                    <a:pt x="1326" y="1507"/>
                  </a:cubicBezTo>
                  <a:lnTo>
                    <a:pt x="727" y="724"/>
                  </a:lnTo>
                  <a:lnTo>
                    <a:pt x="5" y="1827"/>
                  </a:lnTo>
                  <a:lnTo>
                    <a:pt x="5" y="1827"/>
                  </a:lnTo>
                  <a:cubicBezTo>
                    <a:pt x="5" y="1828"/>
                    <a:pt x="4" y="1829"/>
                    <a:pt x="3" y="18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FC1A4141-A661-4A0A-BC1C-D9A7F6F56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4513" y="7470040"/>
              <a:ext cx="3514711" cy="1819686"/>
            </a:xfrm>
            <a:custGeom>
              <a:avLst/>
              <a:gdLst>
                <a:gd name="connsiteX0" fmla="*/ 99609 w 3514711"/>
                <a:gd name="connsiteY0" fmla="*/ 1620470 h 1819686"/>
                <a:gd name="connsiteX1" fmla="*/ 199217 w 3514711"/>
                <a:gd name="connsiteY1" fmla="*/ 1720078 h 1819686"/>
                <a:gd name="connsiteX2" fmla="*/ 99609 w 3514711"/>
                <a:gd name="connsiteY2" fmla="*/ 1819686 h 1819686"/>
                <a:gd name="connsiteX3" fmla="*/ 0 w 3514711"/>
                <a:gd name="connsiteY3" fmla="*/ 1720078 h 1819686"/>
                <a:gd name="connsiteX4" fmla="*/ 99609 w 3514711"/>
                <a:gd name="connsiteY4" fmla="*/ 1620470 h 1819686"/>
                <a:gd name="connsiteX5" fmla="*/ 1971637 w 3514711"/>
                <a:gd name="connsiteY5" fmla="*/ 431602 h 1819686"/>
                <a:gd name="connsiteX6" fmla="*/ 2070804 w 3514711"/>
                <a:gd name="connsiteY6" fmla="*/ 531211 h 1819686"/>
                <a:gd name="connsiteX7" fmla="*/ 1971637 w 3514711"/>
                <a:gd name="connsiteY7" fmla="*/ 630820 h 1819686"/>
                <a:gd name="connsiteX8" fmla="*/ 1871584 w 3514711"/>
                <a:gd name="connsiteY8" fmla="*/ 531211 h 1819686"/>
                <a:gd name="connsiteX9" fmla="*/ 1971637 w 3514711"/>
                <a:gd name="connsiteY9" fmla="*/ 431602 h 1819686"/>
                <a:gd name="connsiteX10" fmla="*/ 3415100 w 3514711"/>
                <a:gd name="connsiteY10" fmla="*/ 0 h 1819686"/>
                <a:gd name="connsiteX11" fmla="*/ 3514711 w 3514711"/>
                <a:gd name="connsiteY11" fmla="*/ 99168 h 1819686"/>
                <a:gd name="connsiteX12" fmla="*/ 3415100 w 3514711"/>
                <a:gd name="connsiteY12" fmla="*/ 199221 h 1819686"/>
                <a:gd name="connsiteX13" fmla="*/ 3315488 w 3514711"/>
                <a:gd name="connsiteY13" fmla="*/ 99168 h 1819686"/>
                <a:gd name="connsiteX14" fmla="*/ 3415100 w 3514711"/>
                <a:gd name="connsiteY14" fmla="*/ 0 h 1819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14711" h="1819686">
                  <a:moveTo>
                    <a:pt x="99609" y="1620470"/>
                  </a:moveTo>
                  <a:cubicBezTo>
                    <a:pt x="154749" y="1620470"/>
                    <a:pt x="199217" y="1664938"/>
                    <a:pt x="199217" y="1720078"/>
                  </a:cubicBezTo>
                  <a:cubicBezTo>
                    <a:pt x="199217" y="1776107"/>
                    <a:pt x="154749" y="1819686"/>
                    <a:pt x="99609" y="1819686"/>
                  </a:cubicBezTo>
                  <a:cubicBezTo>
                    <a:pt x="43579" y="1819686"/>
                    <a:pt x="0" y="1776107"/>
                    <a:pt x="0" y="1720078"/>
                  </a:cubicBezTo>
                  <a:cubicBezTo>
                    <a:pt x="0" y="1664938"/>
                    <a:pt x="43579" y="1620470"/>
                    <a:pt x="99609" y="1620470"/>
                  </a:cubicBezTo>
                  <a:close/>
                  <a:moveTo>
                    <a:pt x="1971637" y="431602"/>
                  </a:moveTo>
                  <a:cubicBezTo>
                    <a:pt x="2026533" y="431602"/>
                    <a:pt x="2070804" y="476070"/>
                    <a:pt x="2070804" y="531211"/>
                  </a:cubicBezTo>
                  <a:cubicBezTo>
                    <a:pt x="2070804" y="587241"/>
                    <a:pt x="2026533" y="630820"/>
                    <a:pt x="1971637" y="630820"/>
                  </a:cubicBezTo>
                  <a:cubicBezTo>
                    <a:pt x="1916740" y="630820"/>
                    <a:pt x="1871584" y="587241"/>
                    <a:pt x="1871584" y="531211"/>
                  </a:cubicBezTo>
                  <a:cubicBezTo>
                    <a:pt x="1871584" y="476070"/>
                    <a:pt x="1916740" y="431602"/>
                    <a:pt x="1971637" y="431602"/>
                  </a:cubicBezTo>
                  <a:close/>
                  <a:moveTo>
                    <a:pt x="3415100" y="0"/>
                  </a:moveTo>
                  <a:cubicBezTo>
                    <a:pt x="3470635" y="0"/>
                    <a:pt x="3514711" y="45157"/>
                    <a:pt x="3514711" y="99168"/>
                  </a:cubicBezTo>
                  <a:cubicBezTo>
                    <a:pt x="3514711" y="154950"/>
                    <a:pt x="3470635" y="199221"/>
                    <a:pt x="3415100" y="199221"/>
                  </a:cubicBezTo>
                  <a:cubicBezTo>
                    <a:pt x="3360446" y="199221"/>
                    <a:pt x="3315488" y="154950"/>
                    <a:pt x="3315488" y="99168"/>
                  </a:cubicBezTo>
                  <a:cubicBezTo>
                    <a:pt x="3315488" y="45157"/>
                    <a:pt x="3360446" y="0"/>
                    <a:pt x="3415100" y="0"/>
                  </a:cubicBezTo>
                  <a:close/>
                </a:path>
              </a:pathLst>
            </a:custGeom>
            <a:solidFill>
              <a:srgbClr val="F77D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8" name="Freeform 154">
              <a:extLst>
                <a:ext uri="{FF2B5EF4-FFF2-40B4-BE49-F238E27FC236}">
                  <a16:creationId xmlns:a16="http://schemas.microsoft.com/office/drawing/2014/main" id="{58F1D713-6175-448F-8740-AA09AF703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12310" y="9188601"/>
              <a:ext cx="1086853" cy="58856"/>
            </a:xfrm>
            <a:custGeom>
              <a:avLst/>
              <a:gdLst>
                <a:gd name="T0" fmla="*/ 1186 w 1221"/>
                <a:gd name="T1" fmla="*/ 67 h 68"/>
                <a:gd name="T2" fmla="*/ 34 w 1221"/>
                <a:gd name="T3" fmla="*/ 67 h 68"/>
                <a:gd name="T4" fmla="*/ 34 w 1221"/>
                <a:gd name="T5" fmla="*/ 67 h 68"/>
                <a:gd name="T6" fmla="*/ 0 w 1221"/>
                <a:gd name="T7" fmla="*/ 33 h 68"/>
                <a:gd name="T8" fmla="*/ 0 w 1221"/>
                <a:gd name="T9" fmla="*/ 33 h 68"/>
                <a:gd name="T10" fmla="*/ 34 w 1221"/>
                <a:gd name="T11" fmla="*/ 0 h 68"/>
                <a:gd name="T12" fmla="*/ 1186 w 1221"/>
                <a:gd name="T13" fmla="*/ 0 h 68"/>
                <a:gd name="T14" fmla="*/ 1186 w 1221"/>
                <a:gd name="T15" fmla="*/ 0 h 68"/>
                <a:gd name="T16" fmla="*/ 1220 w 1221"/>
                <a:gd name="T17" fmla="*/ 33 h 68"/>
                <a:gd name="T18" fmla="*/ 1220 w 1221"/>
                <a:gd name="T19" fmla="*/ 33 h 68"/>
                <a:gd name="T20" fmla="*/ 1186 w 1221"/>
                <a:gd name="T21" fmla="*/ 6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21" h="68">
                  <a:moveTo>
                    <a:pt x="1186" y="67"/>
                  </a:moveTo>
                  <a:lnTo>
                    <a:pt x="34" y="67"/>
                  </a:lnTo>
                  <a:lnTo>
                    <a:pt x="34" y="67"/>
                  </a:lnTo>
                  <a:cubicBezTo>
                    <a:pt x="16" y="67"/>
                    <a:pt x="0" y="52"/>
                    <a:pt x="0" y="33"/>
                  </a:cubicBezTo>
                  <a:lnTo>
                    <a:pt x="0" y="33"/>
                  </a:lnTo>
                  <a:cubicBezTo>
                    <a:pt x="0" y="15"/>
                    <a:pt x="16" y="0"/>
                    <a:pt x="34" y="0"/>
                  </a:cubicBezTo>
                  <a:lnTo>
                    <a:pt x="1186" y="0"/>
                  </a:lnTo>
                  <a:lnTo>
                    <a:pt x="1186" y="0"/>
                  </a:lnTo>
                  <a:cubicBezTo>
                    <a:pt x="1205" y="0"/>
                    <a:pt x="1220" y="15"/>
                    <a:pt x="1220" y="33"/>
                  </a:cubicBezTo>
                  <a:lnTo>
                    <a:pt x="1220" y="33"/>
                  </a:lnTo>
                  <a:cubicBezTo>
                    <a:pt x="1220" y="52"/>
                    <a:pt x="1205" y="67"/>
                    <a:pt x="1186" y="67"/>
                  </a:cubicBezTo>
                </a:path>
              </a:pathLst>
            </a:custGeom>
            <a:solidFill>
              <a:srgbClr val="BEF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C4AFB2CD-699E-495E-BD77-4E83E7225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2959" y="8737382"/>
              <a:ext cx="1415598" cy="2200327"/>
            </a:xfrm>
            <a:custGeom>
              <a:avLst/>
              <a:gdLst>
                <a:gd name="connsiteX0" fmla="*/ 1264187 w 1415598"/>
                <a:gd name="connsiteY0" fmla="*/ 2189398 h 2200327"/>
                <a:gd name="connsiteX1" fmla="*/ 1322991 w 1415598"/>
                <a:gd name="connsiteY1" fmla="*/ 2189398 h 2200327"/>
                <a:gd name="connsiteX2" fmla="*/ 1329228 w 1415598"/>
                <a:gd name="connsiteY2" fmla="*/ 2194442 h 2200327"/>
                <a:gd name="connsiteX3" fmla="*/ 1322991 w 1415598"/>
                <a:gd name="connsiteY3" fmla="*/ 2200327 h 2200327"/>
                <a:gd name="connsiteX4" fmla="*/ 1264187 w 1415598"/>
                <a:gd name="connsiteY4" fmla="*/ 2200327 h 2200327"/>
                <a:gd name="connsiteX5" fmla="*/ 1258841 w 1415598"/>
                <a:gd name="connsiteY5" fmla="*/ 2194442 h 2200327"/>
                <a:gd name="connsiteX6" fmla="*/ 1264187 w 1415598"/>
                <a:gd name="connsiteY6" fmla="*/ 2189398 h 2200327"/>
                <a:gd name="connsiteX7" fmla="*/ 1147469 w 1415598"/>
                <a:gd name="connsiteY7" fmla="*/ 2189398 h 2200327"/>
                <a:gd name="connsiteX8" fmla="*/ 1205383 w 1415598"/>
                <a:gd name="connsiteY8" fmla="*/ 2189398 h 2200327"/>
                <a:gd name="connsiteX9" fmla="*/ 1211619 w 1415598"/>
                <a:gd name="connsiteY9" fmla="*/ 2194442 h 2200327"/>
                <a:gd name="connsiteX10" fmla="*/ 1205383 w 1415598"/>
                <a:gd name="connsiteY10" fmla="*/ 2200327 h 2200327"/>
                <a:gd name="connsiteX11" fmla="*/ 1147469 w 1415598"/>
                <a:gd name="connsiteY11" fmla="*/ 2200327 h 2200327"/>
                <a:gd name="connsiteX12" fmla="*/ 1141233 w 1415598"/>
                <a:gd name="connsiteY12" fmla="*/ 2194442 h 2200327"/>
                <a:gd name="connsiteX13" fmla="*/ 1147469 w 1415598"/>
                <a:gd name="connsiteY13" fmla="*/ 2189398 h 2200327"/>
                <a:gd name="connsiteX14" fmla="*/ 1029861 w 1415598"/>
                <a:gd name="connsiteY14" fmla="*/ 2189398 h 2200327"/>
                <a:gd name="connsiteX15" fmla="*/ 1088665 w 1415598"/>
                <a:gd name="connsiteY15" fmla="*/ 2189398 h 2200327"/>
                <a:gd name="connsiteX16" fmla="*/ 1094011 w 1415598"/>
                <a:gd name="connsiteY16" fmla="*/ 2194442 h 2200327"/>
                <a:gd name="connsiteX17" fmla="*/ 1088665 w 1415598"/>
                <a:gd name="connsiteY17" fmla="*/ 2200327 h 2200327"/>
                <a:gd name="connsiteX18" fmla="*/ 1029861 w 1415598"/>
                <a:gd name="connsiteY18" fmla="*/ 2200327 h 2200327"/>
                <a:gd name="connsiteX19" fmla="*/ 1024515 w 1415598"/>
                <a:gd name="connsiteY19" fmla="*/ 2194442 h 2200327"/>
                <a:gd name="connsiteX20" fmla="*/ 1029861 w 1415598"/>
                <a:gd name="connsiteY20" fmla="*/ 2189398 h 2200327"/>
                <a:gd name="connsiteX21" fmla="*/ 913143 w 1415598"/>
                <a:gd name="connsiteY21" fmla="*/ 2189398 h 2200327"/>
                <a:gd name="connsiteX22" fmla="*/ 971948 w 1415598"/>
                <a:gd name="connsiteY22" fmla="*/ 2189398 h 2200327"/>
                <a:gd name="connsiteX23" fmla="*/ 977293 w 1415598"/>
                <a:gd name="connsiteY23" fmla="*/ 2194442 h 2200327"/>
                <a:gd name="connsiteX24" fmla="*/ 971948 w 1415598"/>
                <a:gd name="connsiteY24" fmla="*/ 2200327 h 2200327"/>
                <a:gd name="connsiteX25" fmla="*/ 913143 w 1415598"/>
                <a:gd name="connsiteY25" fmla="*/ 2200327 h 2200327"/>
                <a:gd name="connsiteX26" fmla="*/ 906907 w 1415598"/>
                <a:gd name="connsiteY26" fmla="*/ 2194442 h 2200327"/>
                <a:gd name="connsiteX27" fmla="*/ 913143 w 1415598"/>
                <a:gd name="connsiteY27" fmla="*/ 2189398 h 2200327"/>
                <a:gd name="connsiteX28" fmla="*/ 796426 w 1415598"/>
                <a:gd name="connsiteY28" fmla="*/ 2189398 h 2200327"/>
                <a:gd name="connsiteX29" fmla="*/ 854339 w 1415598"/>
                <a:gd name="connsiteY29" fmla="*/ 2189398 h 2200327"/>
                <a:gd name="connsiteX30" fmla="*/ 860576 w 1415598"/>
                <a:gd name="connsiteY30" fmla="*/ 2194442 h 2200327"/>
                <a:gd name="connsiteX31" fmla="*/ 854339 w 1415598"/>
                <a:gd name="connsiteY31" fmla="*/ 2200327 h 2200327"/>
                <a:gd name="connsiteX32" fmla="*/ 796426 w 1415598"/>
                <a:gd name="connsiteY32" fmla="*/ 2200327 h 2200327"/>
                <a:gd name="connsiteX33" fmla="*/ 790189 w 1415598"/>
                <a:gd name="connsiteY33" fmla="*/ 2194442 h 2200327"/>
                <a:gd name="connsiteX34" fmla="*/ 796426 w 1415598"/>
                <a:gd name="connsiteY34" fmla="*/ 2189398 h 2200327"/>
                <a:gd name="connsiteX35" fmla="*/ 678817 w 1415598"/>
                <a:gd name="connsiteY35" fmla="*/ 2189398 h 2200327"/>
                <a:gd name="connsiteX36" fmla="*/ 737622 w 1415598"/>
                <a:gd name="connsiteY36" fmla="*/ 2189398 h 2200327"/>
                <a:gd name="connsiteX37" fmla="*/ 742967 w 1415598"/>
                <a:gd name="connsiteY37" fmla="*/ 2194442 h 2200327"/>
                <a:gd name="connsiteX38" fmla="*/ 737622 w 1415598"/>
                <a:gd name="connsiteY38" fmla="*/ 2200327 h 2200327"/>
                <a:gd name="connsiteX39" fmla="*/ 678817 w 1415598"/>
                <a:gd name="connsiteY39" fmla="*/ 2200327 h 2200327"/>
                <a:gd name="connsiteX40" fmla="*/ 672581 w 1415598"/>
                <a:gd name="connsiteY40" fmla="*/ 2194442 h 2200327"/>
                <a:gd name="connsiteX41" fmla="*/ 678817 w 1415598"/>
                <a:gd name="connsiteY41" fmla="*/ 2189398 h 2200327"/>
                <a:gd name="connsiteX42" fmla="*/ 561209 w 1415598"/>
                <a:gd name="connsiteY42" fmla="*/ 2189398 h 2200327"/>
                <a:gd name="connsiteX43" fmla="*/ 620013 w 1415598"/>
                <a:gd name="connsiteY43" fmla="*/ 2189398 h 2200327"/>
                <a:gd name="connsiteX44" fmla="*/ 626250 w 1415598"/>
                <a:gd name="connsiteY44" fmla="*/ 2194442 h 2200327"/>
                <a:gd name="connsiteX45" fmla="*/ 620013 w 1415598"/>
                <a:gd name="connsiteY45" fmla="*/ 2200327 h 2200327"/>
                <a:gd name="connsiteX46" fmla="*/ 561209 w 1415598"/>
                <a:gd name="connsiteY46" fmla="*/ 2200327 h 2200327"/>
                <a:gd name="connsiteX47" fmla="*/ 555863 w 1415598"/>
                <a:gd name="connsiteY47" fmla="*/ 2194442 h 2200327"/>
                <a:gd name="connsiteX48" fmla="*/ 561209 w 1415598"/>
                <a:gd name="connsiteY48" fmla="*/ 2189398 h 2200327"/>
                <a:gd name="connsiteX49" fmla="*/ 444491 w 1415598"/>
                <a:gd name="connsiteY49" fmla="*/ 2189398 h 2200327"/>
                <a:gd name="connsiteX50" fmla="*/ 503296 w 1415598"/>
                <a:gd name="connsiteY50" fmla="*/ 2189398 h 2200327"/>
                <a:gd name="connsiteX51" fmla="*/ 508641 w 1415598"/>
                <a:gd name="connsiteY51" fmla="*/ 2194442 h 2200327"/>
                <a:gd name="connsiteX52" fmla="*/ 503296 w 1415598"/>
                <a:gd name="connsiteY52" fmla="*/ 2200327 h 2200327"/>
                <a:gd name="connsiteX53" fmla="*/ 444491 w 1415598"/>
                <a:gd name="connsiteY53" fmla="*/ 2200327 h 2200327"/>
                <a:gd name="connsiteX54" fmla="*/ 438255 w 1415598"/>
                <a:gd name="connsiteY54" fmla="*/ 2194442 h 2200327"/>
                <a:gd name="connsiteX55" fmla="*/ 444491 w 1415598"/>
                <a:gd name="connsiteY55" fmla="*/ 2189398 h 2200327"/>
                <a:gd name="connsiteX56" fmla="*/ 326883 w 1415598"/>
                <a:gd name="connsiteY56" fmla="*/ 2189398 h 2200327"/>
                <a:gd name="connsiteX57" fmla="*/ 385687 w 1415598"/>
                <a:gd name="connsiteY57" fmla="*/ 2189398 h 2200327"/>
                <a:gd name="connsiteX58" fmla="*/ 391924 w 1415598"/>
                <a:gd name="connsiteY58" fmla="*/ 2194442 h 2200327"/>
                <a:gd name="connsiteX59" fmla="*/ 385687 w 1415598"/>
                <a:gd name="connsiteY59" fmla="*/ 2200327 h 2200327"/>
                <a:gd name="connsiteX60" fmla="*/ 326883 w 1415598"/>
                <a:gd name="connsiteY60" fmla="*/ 2200327 h 2200327"/>
                <a:gd name="connsiteX61" fmla="*/ 321537 w 1415598"/>
                <a:gd name="connsiteY61" fmla="*/ 2194442 h 2200327"/>
                <a:gd name="connsiteX62" fmla="*/ 326883 w 1415598"/>
                <a:gd name="connsiteY62" fmla="*/ 2189398 h 2200327"/>
                <a:gd name="connsiteX63" fmla="*/ 210165 w 1415598"/>
                <a:gd name="connsiteY63" fmla="*/ 2189398 h 2200327"/>
                <a:gd name="connsiteX64" fmla="*/ 268079 w 1415598"/>
                <a:gd name="connsiteY64" fmla="*/ 2189398 h 2200327"/>
                <a:gd name="connsiteX65" fmla="*/ 274315 w 1415598"/>
                <a:gd name="connsiteY65" fmla="*/ 2194442 h 2200327"/>
                <a:gd name="connsiteX66" fmla="*/ 268079 w 1415598"/>
                <a:gd name="connsiteY66" fmla="*/ 2200327 h 2200327"/>
                <a:gd name="connsiteX67" fmla="*/ 210165 w 1415598"/>
                <a:gd name="connsiteY67" fmla="*/ 2200327 h 2200327"/>
                <a:gd name="connsiteX68" fmla="*/ 203929 w 1415598"/>
                <a:gd name="connsiteY68" fmla="*/ 2194442 h 2200327"/>
                <a:gd name="connsiteX69" fmla="*/ 210165 w 1415598"/>
                <a:gd name="connsiteY69" fmla="*/ 2189398 h 2200327"/>
                <a:gd name="connsiteX70" fmla="*/ 92557 w 1415598"/>
                <a:gd name="connsiteY70" fmla="*/ 2189398 h 2200327"/>
                <a:gd name="connsiteX71" fmla="*/ 151361 w 1415598"/>
                <a:gd name="connsiteY71" fmla="*/ 2189398 h 2200327"/>
                <a:gd name="connsiteX72" fmla="*/ 156707 w 1415598"/>
                <a:gd name="connsiteY72" fmla="*/ 2194442 h 2200327"/>
                <a:gd name="connsiteX73" fmla="*/ 151361 w 1415598"/>
                <a:gd name="connsiteY73" fmla="*/ 2200327 h 2200327"/>
                <a:gd name="connsiteX74" fmla="*/ 92557 w 1415598"/>
                <a:gd name="connsiteY74" fmla="*/ 2200327 h 2200327"/>
                <a:gd name="connsiteX75" fmla="*/ 86320 w 1415598"/>
                <a:gd name="connsiteY75" fmla="*/ 2194442 h 2200327"/>
                <a:gd name="connsiteX76" fmla="*/ 92557 w 1415598"/>
                <a:gd name="connsiteY76" fmla="*/ 2189398 h 2200327"/>
                <a:gd name="connsiteX77" fmla="*/ 1410011 w 1415598"/>
                <a:gd name="connsiteY77" fmla="*/ 2158008 h 2200327"/>
                <a:gd name="connsiteX78" fmla="*/ 1415521 w 1415598"/>
                <a:gd name="connsiteY78" fmla="*/ 2164436 h 2200327"/>
                <a:gd name="connsiteX79" fmla="*/ 1415521 w 1415598"/>
                <a:gd name="connsiteY79" fmla="*/ 2200249 h 2200327"/>
                <a:gd name="connsiteX80" fmla="*/ 1379706 w 1415598"/>
                <a:gd name="connsiteY80" fmla="*/ 2200249 h 2200327"/>
                <a:gd name="connsiteX81" fmla="*/ 1373278 w 1415598"/>
                <a:gd name="connsiteY81" fmla="*/ 2193821 h 2200327"/>
                <a:gd name="connsiteX82" fmla="*/ 1379706 w 1415598"/>
                <a:gd name="connsiteY82" fmla="*/ 2188311 h 2200327"/>
                <a:gd name="connsiteX83" fmla="*/ 1403583 w 1415598"/>
                <a:gd name="connsiteY83" fmla="*/ 2188311 h 2200327"/>
                <a:gd name="connsiteX84" fmla="*/ 1403583 w 1415598"/>
                <a:gd name="connsiteY84" fmla="*/ 2164436 h 2200327"/>
                <a:gd name="connsiteX85" fmla="*/ 1410011 w 1415598"/>
                <a:gd name="connsiteY85" fmla="*/ 2158008 h 2200327"/>
                <a:gd name="connsiteX86" fmla="*/ 6428 w 1415598"/>
                <a:gd name="connsiteY86" fmla="*/ 2158008 h 2200327"/>
                <a:gd name="connsiteX87" fmla="*/ 11938 w 1415598"/>
                <a:gd name="connsiteY87" fmla="*/ 2164436 h 2200327"/>
                <a:gd name="connsiteX88" fmla="*/ 11938 w 1415598"/>
                <a:gd name="connsiteY88" fmla="*/ 2188311 h 2200327"/>
                <a:gd name="connsiteX89" fmla="*/ 35814 w 1415598"/>
                <a:gd name="connsiteY89" fmla="*/ 2188311 h 2200327"/>
                <a:gd name="connsiteX90" fmla="*/ 42243 w 1415598"/>
                <a:gd name="connsiteY90" fmla="*/ 2193821 h 2200327"/>
                <a:gd name="connsiteX91" fmla="*/ 35814 w 1415598"/>
                <a:gd name="connsiteY91" fmla="*/ 2200249 h 2200327"/>
                <a:gd name="connsiteX92" fmla="*/ 0 w 1415598"/>
                <a:gd name="connsiteY92" fmla="*/ 2200249 h 2200327"/>
                <a:gd name="connsiteX93" fmla="*/ 0 w 1415598"/>
                <a:gd name="connsiteY93" fmla="*/ 2164436 h 2200327"/>
                <a:gd name="connsiteX94" fmla="*/ 6428 w 1415598"/>
                <a:gd name="connsiteY94" fmla="*/ 2158008 h 2200327"/>
                <a:gd name="connsiteX95" fmla="*/ 1410553 w 1415598"/>
                <a:gd name="connsiteY95" fmla="*/ 2040668 h 2200327"/>
                <a:gd name="connsiteX96" fmla="*/ 1415598 w 1415598"/>
                <a:gd name="connsiteY96" fmla="*/ 2046893 h 2200327"/>
                <a:gd name="connsiteX97" fmla="*/ 1415598 w 1415598"/>
                <a:gd name="connsiteY97" fmla="*/ 2104699 h 2200327"/>
                <a:gd name="connsiteX98" fmla="*/ 1410553 w 1415598"/>
                <a:gd name="connsiteY98" fmla="*/ 2110035 h 2200327"/>
                <a:gd name="connsiteX99" fmla="*/ 1404667 w 1415598"/>
                <a:gd name="connsiteY99" fmla="*/ 2104699 h 2200327"/>
                <a:gd name="connsiteX100" fmla="*/ 1404667 w 1415598"/>
                <a:gd name="connsiteY100" fmla="*/ 2046893 h 2200327"/>
                <a:gd name="connsiteX101" fmla="*/ 1410553 w 1415598"/>
                <a:gd name="connsiteY101" fmla="*/ 2040668 h 2200327"/>
                <a:gd name="connsiteX102" fmla="*/ 5886 w 1415598"/>
                <a:gd name="connsiteY102" fmla="*/ 2040668 h 2200327"/>
                <a:gd name="connsiteX103" fmla="*/ 10931 w 1415598"/>
                <a:gd name="connsiteY103" fmla="*/ 2046893 h 2200327"/>
                <a:gd name="connsiteX104" fmla="*/ 10931 w 1415598"/>
                <a:gd name="connsiteY104" fmla="*/ 2104699 h 2200327"/>
                <a:gd name="connsiteX105" fmla="*/ 5886 w 1415598"/>
                <a:gd name="connsiteY105" fmla="*/ 2110035 h 2200327"/>
                <a:gd name="connsiteX106" fmla="*/ 0 w 1415598"/>
                <a:gd name="connsiteY106" fmla="*/ 2104699 h 2200327"/>
                <a:gd name="connsiteX107" fmla="*/ 0 w 1415598"/>
                <a:gd name="connsiteY107" fmla="*/ 2046893 h 2200327"/>
                <a:gd name="connsiteX108" fmla="*/ 5886 w 1415598"/>
                <a:gd name="connsiteY108" fmla="*/ 2040668 h 2200327"/>
                <a:gd name="connsiteX109" fmla="*/ 1410553 w 1415598"/>
                <a:gd name="connsiteY109" fmla="*/ 1925946 h 2200327"/>
                <a:gd name="connsiteX110" fmla="*/ 1415598 w 1415598"/>
                <a:gd name="connsiteY110" fmla="*/ 1932171 h 2200327"/>
                <a:gd name="connsiteX111" fmla="*/ 1415598 w 1415598"/>
                <a:gd name="connsiteY111" fmla="*/ 1989088 h 2200327"/>
                <a:gd name="connsiteX112" fmla="*/ 1410553 w 1415598"/>
                <a:gd name="connsiteY112" fmla="*/ 1995313 h 2200327"/>
                <a:gd name="connsiteX113" fmla="*/ 1404667 w 1415598"/>
                <a:gd name="connsiteY113" fmla="*/ 1989088 h 2200327"/>
                <a:gd name="connsiteX114" fmla="*/ 1404667 w 1415598"/>
                <a:gd name="connsiteY114" fmla="*/ 1932171 h 2200327"/>
                <a:gd name="connsiteX115" fmla="*/ 1410553 w 1415598"/>
                <a:gd name="connsiteY115" fmla="*/ 1925946 h 2200327"/>
                <a:gd name="connsiteX116" fmla="*/ 5886 w 1415598"/>
                <a:gd name="connsiteY116" fmla="*/ 1925946 h 2200327"/>
                <a:gd name="connsiteX117" fmla="*/ 10931 w 1415598"/>
                <a:gd name="connsiteY117" fmla="*/ 1932171 h 2200327"/>
                <a:gd name="connsiteX118" fmla="*/ 10931 w 1415598"/>
                <a:gd name="connsiteY118" fmla="*/ 1989088 h 2200327"/>
                <a:gd name="connsiteX119" fmla="*/ 5886 w 1415598"/>
                <a:gd name="connsiteY119" fmla="*/ 1995313 h 2200327"/>
                <a:gd name="connsiteX120" fmla="*/ 0 w 1415598"/>
                <a:gd name="connsiteY120" fmla="*/ 1989088 h 2200327"/>
                <a:gd name="connsiteX121" fmla="*/ 0 w 1415598"/>
                <a:gd name="connsiteY121" fmla="*/ 1932171 h 2200327"/>
                <a:gd name="connsiteX122" fmla="*/ 5886 w 1415598"/>
                <a:gd name="connsiteY122" fmla="*/ 1925946 h 2200327"/>
                <a:gd name="connsiteX123" fmla="*/ 1410553 w 1415598"/>
                <a:gd name="connsiteY123" fmla="*/ 1811225 h 2200327"/>
                <a:gd name="connsiteX124" fmla="*/ 1415598 w 1415598"/>
                <a:gd name="connsiteY124" fmla="*/ 1816561 h 2200327"/>
                <a:gd name="connsiteX125" fmla="*/ 1415598 w 1415598"/>
                <a:gd name="connsiteY125" fmla="*/ 1874366 h 2200327"/>
                <a:gd name="connsiteX126" fmla="*/ 1410553 w 1415598"/>
                <a:gd name="connsiteY126" fmla="*/ 1880591 h 2200327"/>
                <a:gd name="connsiteX127" fmla="*/ 1404667 w 1415598"/>
                <a:gd name="connsiteY127" fmla="*/ 1874366 h 2200327"/>
                <a:gd name="connsiteX128" fmla="*/ 1404667 w 1415598"/>
                <a:gd name="connsiteY128" fmla="*/ 1816561 h 2200327"/>
                <a:gd name="connsiteX129" fmla="*/ 1410553 w 1415598"/>
                <a:gd name="connsiteY129" fmla="*/ 1811225 h 2200327"/>
                <a:gd name="connsiteX130" fmla="*/ 5886 w 1415598"/>
                <a:gd name="connsiteY130" fmla="*/ 1811225 h 2200327"/>
                <a:gd name="connsiteX131" fmla="*/ 10931 w 1415598"/>
                <a:gd name="connsiteY131" fmla="*/ 1816561 h 2200327"/>
                <a:gd name="connsiteX132" fmla="*/ 10931 w 1415598"/>
                <a:gd name="connsiteY132" fmla="*/ 1874366 h 2200327"/>
                <a:gd name="connsiteX133" fmla="*/ 5886 w 1415598"/>
                <a:gd name="connsiteY133" fmla="*/ 1880591 h 2200327"/>
                <a:gd name="connsiteX134" fmla="*/ 0 w 1415598"/>
                <a:gd name="connsiteY134" fmla="*/ 1874366 h 2200327"/>
                <a:gd name="connsiteX135" fmla="*/ 0 w 1415598"/>
                <a:gd name="connsiteY135" fmla="*/ 1816561 h 2200327"/>
                <a:gd name="connsiteX136" fmla="*/ 5886 w 1415598"/>
                <a:gd name="connsiteY136" fmla="*/ 1811225 h 2200327"/>
                <a:gd name="connsiteX137" fmla="*/ 1410553 w 1415598"/>
                <a:gd name="connsiteY137" fmla="*/ 1695614 h 2200327"/>
                <a:gd name="connsiteX138" fmla="*/ 1415598 w 1415598"/>
                <a:gd name="connsiteY138" fmla="*/ 1700949 h 2200327"/>
                <a:gd name="connsiteX139" fmla="*/ 1415598 w 1415598"/>
                <a:gd name="connsiteY139" fmla="*/ 1759644 h 2200327"/>
                <a:gd name="connsiteX140" fmla="*/ 1410553 w 1415598"/>
                <a:gd name="connsiteY140" fmla="*/ 1764980 h 2200327"/>
                <a:gd name="connsiteX141" fmla="*/ 1404667 w 1415598"/>
                <a:gd name="connsiteY141" fmla="*/ 1759644 h 2200327"/>
                <a:gd name="connsiteX142" fmla="*/ 1404667 w 1415598"/>
                <a:gd name="connsiteY142" fmla="*/ 1700949 h 2200327"/>
                <a:gd name="connsiteX143" fmla="*/ 1410553 w 1415598"/>
                <a:gd name="connsiteY143" fmla="*/ 1695614 h 2200327"/>
                <a:gd name="connsiteX144" fmla="*/ 5886 w 1415598"/>
                <a:gd name="connsiteY144" fmla="*/ 1695614 h 2200327"/>
                <a:gd name="connsiteX145" fmla="*/ 10931 w 1415598"/>
                <a:gd name="connsiteY145" fmla="*/ 1700949 h 2200327"/>
                <a:gd name="connsiteX146" fmla="*/ 10931 w 1415598"/>
                <a:gd name="connsiteY146" fmla="*/ 1759644 h 2200327"/>
                <a:gd name="connsiteX147" fmla="*/ 5886 w 1415598"/>
                <a:gd name="connsiteY147" fmla="*/ 1764980 h 2200327"/>
                <a:gd name="connsiteX148" fmla="*/ 0 w 1415598"/>
                <a:gd name="connsiteY148" fmla="*/ 1759644 h 2200327"/>
                <a:gd name="connsiteX149" fmla="*/ 0 w 1415598"/>
                <a:gd name="connsiteY149" fmla="*/ 1700949 h 2200327"/>
                <a:gd name="connsiteX150" fmla="*/ 5886 w 1415598"/>
                <a:gd name="connsiteY150" fmla="*/ 1695614 h 2200327"/>
                <a:gd name="connsiteX151" fmla="*/ 1410553 w 1415598"/>
                <a:gd name="connsiteY151" fmla="*/ 1580892 h 2200327"/>
                <a:gd name="connsiteX152" fmla="*/ 1415598 w 1415598"/>
                <a:gd name="connsiteY152" fmla="*/ 1586228 h 2200327"/>
                <a:gd name="connsiteX153" fmla="*/ 1415598 w 1415598"/>
                <a:gd name="connsiteY153" fmla="*/ 1643144 h 2200327"/>
                <a:gd name="connsiteX154" fmla="*/ 1410553 w 1415598"/>
                <a:gd name="connsiteY154" fmla="*/ 1649369 h 2200327"/>
                <a:gd name="connsiteX155" fmla="*/ 1404667 w 1415598"/>
                <a:gd name="connsiteY155" fmla="*/ 1643144 h 2200327"/>
                <a:gd name="connsiteX156" fmla="*/ 1404667 w 1415598"/>
                <a:gd name="connsiteY156" fmla="*/ 1586228 h 2200327"/>
                <a:gd name="connsiteX157" fmla="*/ 1410553 w 1415598"/>
                <a:gd name="connsiteY157" fmla="*/ 1580892 h 2200327"/>
                <a:gd name="connsiteX158" fmla="*/ 5886 w 1415598"/>
                <a:gd name="connsiteY158" fmla="*/ 1580892 h 2200327"/>
                <a:gd name="connsiteX159" fmla="*/ 10931 w 1415598"/>
                <a:gd name="connsiteY159" fmla="*/ 1586228 h 2200327"/>
                <a:gd name="connsiteX160" fmla="*/ 10931 w 1415598"/>
                <a:gd name="connsiteY160" fmla="*/ 1643144 h 2200327"/>
                <a:gd name="connsiteX161" fmla="*/ 5886 w 1415598"/>
                <a:gd name="connsiteY161" fmla="*/ 1649369 h 2200327"/>
                <a:gd name="connsiteX162" fmla="*/ 0 w 1415598"/>
                <a:gd name="connsiteY162" fmla="*/ 1643144 h 2200327"/>
                <a:gd name="connsiteX163" fmla="*/ 0 w 1415598"/>
                <a:gd name="connsiteY163" fmla="*/ 1586228 h 2200327"/>
                <a:gd name="connsiteX164" fmla="*/ 5886 w 1415598"/>
                <a:gd name="connsiteY164" fmla="*/ 1580892 h 2200327"/>
                <a:gd name="connsiteX165" fmla="*/ 1410553 w 1415598"/>
                <a:gd name="connsiteY165" fmla="*/ 1465281 h 2200327"/>
                <a:gd name="connsiteX166" fmla="*/ 1415598 w 1415598"/>
                <a:gd name="connsiteY166" fmla="*/ 1470617 h 2200327"/>
                <a:gd name="connsiteX167" fmla="*/ 1415598 w 1415598"/>
                <a:gd name="connsiteY167" fmla="*/ 1528422 h 2200327"/>
                <a:gd name="connsiteX168" fmla="*/ 1410553 w 1415598"/>
                <a:gd name="connsiteY168" fmla="*/ 1534647 h 2200327"/>
                <a:gd name="connsiteX169" fmla="*/ 1404667 w 1415598"/>
                <a:gd name="connsiteY169" fmla="*/ 1528422 h 2200327"/>
                <a:gd name="connsiteX170" fmla="*/ 1404667 w 1415598"/>
                <a:gd name="connsiteY170" fmla="*/ 1470617 h 2200327"/>
                <a:gd name="connsiteX171" fmla="*/ 1410553 w 1415598"/>
                <a:gd name="connsiteY171" fmla="*/ 1465281 h 2200327"/>
                <a:gd name="connsiteX172" fmla="*/ 5886 w 1415598"/>
                <a:gd name="connsiteY172" fmla="*/ 1465281 h 2200327"/>
                <a:gd name="connsiteX173" fmla="*/ 10931 w 1415598"/>
                <a:gd name="connsiteY173" fmla="*/ 1470617 h 2200327"/>
                <a:gd name="connsiteX174" fmla="*/ 10931 w 1415598"/>
                <a:gd name="connsiteY174" fmla="*/ 1528422 h 2200327"/>
                <a:gd name="connsiteX175" fmla="*/ 5886 w 1415598"/>
                <a:gd name="connsiteY175" fmla="*/ 1534647 h 2200327"/>
                <a:gd name="connsiteX176" fmla="*/ 0 w 1415598"/>
                <a:gd name="connsiteY176" fmla="*/ 1528422 h 2200327"/>
                <a:gd name="connsiteX177" fmla="*/ 0 w 1415598"/>
                <a:gd name="connsiteY177" fmla="*/ 1470617 h 2200327"/>
                <a:gd name="connsiteX178" fmla="*/ 5886 w 1415598"/>
                <a:gd name="connsiteY178" fmla="*/ 1465281 h 2200327"/>
                <a:gd name="connsiteX179" fmla="*/ 1410553 w 1415598"/>
                <a:gd name="connsiteY179" fmla="*/ 1349670 h 2200327"/>
                <a:gd name="connsiteX180" fmla="*/ 1415598 w 1415598"/>
                <a:gd name="connsiteY180" fmla="*/ 1355895 h 2200327"/>
                <a:gd name="connsiteX181" fmla="*/ 1415598 w 1415598"/>
                <a:gd name="connsiteY181" fmla="*/ 1413701 h 2200327"/>
                <a:gd name="connsiteX182" fmla="*/ 1410553 w 1415598"/>
                <a:gd name="connsiteY182" fmla="*/ 1419036 h 2200327"/>
                <a:gd name="connsiteX183" fmla="*/ 1404667 w 1415598"/>
                <a:gd name="connsiteY183" fmla="*/ 1413701 h 2200327"/>
                <a:gd name="connsiteX184" fmla="*/ 1404667 w 1415598"/>
                <a:gd name="connsiteY184" fmla="*/ 1355895 h 2200327"/>
                <a:gd name="connsiteX185" fmla="*/ 1410553 w 1415598"/>
                <a:gd name="connsiteY185" fmla="*/ 1349670 h 2200327"/>
                <a:gd name="connsiteX186" fmla="*/ 5886 w 1415598"/>
                <a:gd name="connsiteY186" fmla="*/ 1349670 h 2200327"/>
                <a:gd name="connsiteX187" fmla="*/ 10931 w 1415598"/>
                <a:gd name="connsiteY187" fmla="*/ 1355895 h 2200327"/>
                <a:gd name="connsiteX188" fmla="*/ 10931 w 1415598"/>
                <a:gd name="connsiteY188" fmla="*/ 1413701 h 2200327"/>
                <a:gd name="connsiteX189" fmla="*/ 5886 w 1415598"/>
                <a:gd name="connsiteY189" fmla="*/ 1419036 h 2200327"/>
                <a:gd name="connsiteX190" fmla="*/ 0 w 1415598"/>
                <a:gd name="connsiteY190" fmla="*/ 1413701 h 2200327"/>
                <a:gd name="connsiteX191" fmla="*/ 0 w 1415598"/>
                <a:gd name="connsiteY191" fmla="*/ 1355895 h 2200327"/>
                <a:gd name="connsiteX192" fmla="*/ 5886 w 1415598"/>
                <a:gd name="connsiteY192" fmla="*/ 1349670 h 2200327"/>
                <a:gd name="connsiteX193" fmla="*/ 1410553 w 1415598"/>
                <a:gd name="connsiteY193" fmla="*/ 1234948 h 2200327"/>
                <a:gd name="connsiteX194" fmla="*/ 1415598 w 1415598"/>
                <a:gd name="connsiteY194" fmla="*/ 1241173 h 2200327"/>
                <a:gd name="connsiteX195" fmla="*/ 1415598 w 1415598"/>
                <a:gd name="connsiteY195" fmla="*/ 1298089 h 2200327"/>
                <a:gd name="connsiteX196" fmla="*/ 1410553 w 1415598"/>
                <a:gd name="connsiteY196" fmla="*/ 1304315 h 2200327"/>
                <a:gd name="connsiteX197" fmla="*/ 1404667 w 1415598"/>
                <a:gd name="connsiteY197" fmla="*/ 1298089 h 2200327"/>
                <a:gd name="connsiteX198" fmla="*/ 1404667 w 1415598"/>
                <a:gd name="connsiteY198" fmla="*/ 1241173 h 2200327"/>
                <a:gd name="connsiteX199" fmla="*/ 1410553 w 1415598"/>
                <a:gd name="connsiteY199" fmla="*/ 1234948 h 2200327"/>
                <a:gd name="connsiteX200" fmla="*/ 5886 w 1415598"/>
                <a:gd name="connsiteY200" fmla="*/ 1234948 h 2200327"/>
                <a:gd name="connsiteX201" fmla="*/ 10931 w 1415598"/>
                <a:gd name="connsiteY201" fmla="*/ 1241173 h 2200327"/>
                <a:gd name="connsiteX202" fmla="*/ 10931 w 1415598"/>
                <a:gd name="connsiteY202" fmla="*/ 1298089 h 2200327"/>
                <a:gd name="connsiteX203" fmla="*/ 5886 w 1415598"/>
                <a:gd name="connsiteY203" fmla="*/ 1304315 h 2200327"/>
                <a:gd name="connsiteX204" fmla="*/ 0 w 1415598"/>
                <a:gd name="connsiteY204" fmla="*/ 1298089 h 2200327"/>
                <a:gd name="connsiteX205" fmla="*/ 0 w 1415598"/>
                <a:gd name="connsiteY205" fmla="*/ 1241173 h 2200327"/>
                <a:gd name="connsiteX206" fmla="*/ 5886 w 1415598"/>
                <a:gd name="connsiteY206" fmla="*/ 1234948 h 2200327"/>
                <a:gd name="connsiteX207" fmla="*/ 1410553 w 1415598"/>
                <a:gd name="connsiteY207" fmla="*/ 1119337 h 2200327"/>
                <a:gd name="connsiteX208" fmla="*/ 1415598 w 1415598"/>
                <a:gd name="connsiteY208" fmla="*/ 1125562 h 2200327"/>
                <a:gd name="connsiteX209" fmla="*/ 1415598 w 1415598"/>
                <a:gd name="connsiteY209" fmla="*/ 1183368 h 2200327"/>
                <a:gd name="connsiteX210" fmla="*/ 1410553 w 1415598"/>
                <a:gd name="connsiteY210" fmla="*/ 1188704 h 2200327"/>
                <a:gd name="connsiteX211" fmla="*/ 1404667 w 1415598"/>
                <a:gd name="connsiteY211" fmla="*/ 1183368 h 2200327"/>
                <a:gd name="connsiteX212" fmla="*/ 1404667 w 1415598"/>
                <a:gd name="connsiteY212" fmla="*/ 1125562 h 2200327"/>
                <a:gd name="connsiteX213" fmla="*/ 1410553 w 1415598"/>
                <a:gd name="connsiteY213" fmla="*/ 1119337 h 2200327"/>
                <a:gd name="connsiteX214" fmla="*/ 5886 w 1415598"/>
                <a:gd name="connsiteY214" fmla="*/ 1119337 h 2200327"/>
                <a:gd name="connsiteX215" fmla="*/ 10931 w 1415598"/>
                <a:gd name="connsiteY215" fmla="*/ 1125562 h 2200327"/>
                <a:gd name="connsiteX216" fmla="*/ 10931 w 1415598"/>
                <a:gd name="connsiteY216" fmla="*/ 1183368 h 2200327"/>
                <a:gd name="connsiteX217" fmla="*/ 5886 w 1415598"/>
                <a:gd name="connsiteY217" fmla="*/ 1188704 h 2200327"/>
                <a:gd name="connsiteX218" fmla="*/ 0 w 1415598"/>
                <a:gd name="connsiteY218" fmla="*/ 1183368 h 2200327"/>
                <a:gd name="connsiteX219" fmla="*/ 0 w 1415598"/>
                <a:gd name="connsiteY219" fmla="*/ 1125562 h 2200327"/>
                <a:gd name="connsiteX220" fmla="*/ 5886 w 1415598"/>
                <a:gd name="connsiteY220" fmla="*/ 1119337 h 2200327"/>
                <a:gd name="connsiteX221" fmla="*/ 1410553 w 1415598"/>
                <a:gd name="connsiteY221" fmla="*/ 1004615 h 2200327"/>
                <a:gd name="connsiteX222" fmla="*/ 1415598 w 1415598"/>
                <a:gd name="connsiteY222" fmla="*/ 1009951 h 2200327"/>
                <a:gd name="connsiteX223" fmla="*/ 1415598 w 1415598"/>
                <a:gd name="connsiteY223" fmla="*/ 1067757 h 2200327"/>
                <a:gd name="connsiteX224" fmla="*/ 1410553 w 1415598"/>
                <a:gd name="connsiteY224" fmla="*/ 1073982 h 2200327"/>
                <a:gd name="connsiteX225" fmla="*/ 1404667 w 1415598"/>
                <a:gd name="connsiteY225" fmla="*/ 1067757 h 2200327"/>
                <a:gd name="connsiteX226" fmla="*/ 1404667 w 1415598"/>
                <a:gd name="connsiteY226" fmla="*/ 1009951 h 2200327"/>
                <a:gd name="connsiteX227" fmla="*/ 1410553 w 1415598"/>
                <a:gd name="connsiteY227" fmla="*/ 1004615 h 2200327"/>
                <a:gd name="connsiteX228" fmla="*/ 5886 w 1415598"/>
                <a:gd name="connsiteY228" fmla="*/ 1004615 h 2200327"/>
                <a:gd name="connsiteX229" fmla="*/ 10931 w 1415598"/>
                <a:gd name="connsiteY229" fmla="*/ 1009951 h 2200327"/>
                <a:gd name="connsiteX230" fmla="*/ 10931 w 1415598"/>
                <a:gd name="connsiteY230" fmla="*/ 1067757 h 2200327"/>
                <a:gd name="connsiteX231" fmla="*/ 5886 w 1415598"/>
                <a:gd name="connsiteY231" fmla="*/ 1073982 h 2200327"/>
                <a:gd name="connsiteX232" fmla="*/ 0 w 1415598"/>
                <a:gd name="connsiteY232" fmla="*/ 1067757 h 2200327"/>
                <a:gd name="connsiteX233" fmla="*/ 0 w 1415598"/>
                <a:gd name="connsiteY233" fmla="*/ 1009951 h 2200327"/>
                <a:gd name="connsiteX234" fmla="*/ 5886 w 1415598"/>
                <a:gd name="connsiteY234" fmla="*/ 1004615 h 2200327"/>
                <a:gd name="connsiteX235" fmla="*/ 1410553 w 1415598"/>
                <a:gd name="connsiteY235" fmla="*/ 889004 h 2200327"/>
                <a:gd name="connsiteX236" fmla="*/ 1415598 w 1415598"/>
                <a:gd name="connsiteY236" fmla="*/ 895229 h 2200327"/>
                <a:gd name="connsiteX237" fmla="*/ 1415598 w 1415598"/>
                <a:gd name="connsiteY237" fmla="*/ 953035 h 2200327"/>
                <a:gd name="connsiteX238" fmla="*/ 1410553 w 1415598"/>
                <a:gd name="connsiteY238" fmla="*/ 958371 h 2200327"/>
                <a:gd name="connsiteX239" fmla="*/ 1404667 w 1415598"/>
                <a:gd name="connsiteY239" fmla="*/ 953035 h 2200327"/>
                <a:gd name="connsiteX240" fmla="*/ 1404667 w 1415598"/>
                <a:gd name="connsiteY240" fmla="*/ 895229 h 2200327"/>
                <a:gd name="connsiteX241" fmla="*/ 1410553 w 1415598"/>
                <a:gd name="connsiteY241" fmla="*/ 889004 h 2200327"/>
                <a:gd name="connsiteX242" fmla="*/ 5886 w 1415598"/>
                <a:gd name="connsiteY242" fmla="*/ 889004 h 2200327"/>
                <a:gd name="connsiteX243" fmla="*/ 10931 w 1415598"/>
                <a:gd name="connsiteY243" fmla="*/ 895229 h 2200327"/>
                <a:gd name="connsiteX244" fmla="*/ 10931 w 1415598"/>
                <a:gd name="connsiteY244" fmla="*/ 953035 h 2200327"/>
                <a:gd name="connsiteX245" fmla="*/ 5886 w 1415598"/>
                <a:gd name="connsiteY245" fmla="*/ 958371 h 2200327"/>
                <a:gd name="connsiteX246" fmla="*/ 0 w 1415598"/>
                <a:gd name="connsiteY246" fmla="*/ 953035 h 2200327"/>
                <a:gd name="connsiteX247" fmla="*/ 0 w 1415598"/>
                <a:gd name="connsiteY247" fmla="*/ 895229 h 2200327"/>
                <a:gd name="connsiteX248" fmla="*/ 5886 w 1415598"/>
                <a:gd name="connsiteY248" fmla="*/ 889004 h 2200327"/>
                <a:gd name="connsiteX249" fmla="*/ 1410553 w 1415598"/>
                <a:gd name="connsiteY249" fmla="*/ 774283 h 2200327"/>
                <a:gd name="connsiteX250" fmla="*/ 1415598 w 1415598"/>
                <a:gd name="connsiteY250" fmla="*/ 780508 h 2200327"/>
                <a:gd name="connsiteX251" fmla="*/ 1415598 w 1415598"/>
                <a:gd name="connsiteY251" fmla="*/ 837424 h 2200327"/>
                <a:gd name="connsiteX252" fmla="*/ 1410553 w 1415598"/>
                <a:gd name="connsiteY252" fmla="*/ 843649 h 2200327"/>
                <a:gd name="connsiteX253" fmla="*/ 1404667 w 1415598"/>
                <a:gd name="connsiteY253" fmla="*/ 837424 h 2200327"/>
                <a:gd name="connsiteX254" fmla="*/ 1404667 w 1415598"/>
                <a:gd name="connsiteY254" fmla="*/ 780508 h 2200327"/>
                <a:gd name="connsiteX255" fmla="*/ 1410553 w 1415598"/>
                <a:gd name="connsiteY255" fmla="*/ 774283 h 2200327"/>
                <a:gd name="connsiteX256" fmla="*/ 5886 w 1415598"/>
                <a:gd name="connsiteY256" fmla="*/ 774283 h 2200327"/>
                <a:gd name="connsiteX257" fmla="*/ 10931 w 1415598"/>
                <a:gd name="connsiteY257" fmla="*/ 780508 h 2200327"/>
                <a:gd name="connsiteX258" fmla="*/ 10931 w 1415598"/>
                <a:gd name="connsiteY258" fmla="*/ 837424 h 2200327"/>
                <a:gd name="connsiteX259" fmla="*/ 5886 w 1415598"/>
                <a:gd name="connsiteY259" fmla="*/ 843649 h 2200327"/>
                <a:gd name="connsiteX260" fmla="*/ 0 w 1415598"/>
                <a:gd name="connsiteY260" fmla="*/ 837424 h 2200327"/>
                <a:gd name="connsiteX261" fmla="*/ 0 w 1415598"/>
                <a:gd name="connsiteY261" fmla="*/ 780508 h 2200327"/>
                <a:gd name="connsiteX262" fmla="*/ 5886 w 1415598"/>
                <a:gd name="connsiteY262" fmla="*/ 774283 h 2200327"/>
                <a:gd name="connsiteX263" fmla="*/ 1410553 w 1415598"/>
                <a:gd name="connsiteY263" fmla="*/ 658672 h 2200327"/>
                <a:gd name="connsiteX264" fmla="*/ 1415598 w 1415598"/>
                <a:gd name="connsiteY264" fmla="*/ 664007 h 2200327"/>
                <a:gd name="connsiteX265" fmla="*/ 1415598 w 1415598"/>
                <a:gd name="connsiteY265" fmla="*/ 721813 h 2200327"/>
                <a:gd name="connsiteX266" fmla="*/ 1410553 w 1415598"/>
                <a:gd name="connsiteY266" fmla="*/ 728038 h 2200327"/>
                <a:gd name="connsiteX267" fmla="*/ 1404667 w 1415598"/>
                <a:gd name="connsiteY267" fmla="*/ 721813 h 2200327"/>
                <a:gd name="connsiteX268" fmla="*/ 1404667 w 1415598"/>
                <a:gd name="connsiteY268" fmla="*/ 664007 h 2200327"/>
                <a:gd name="connsiteX269" fmla="*/ 1410553 w 1415598"/>
                <a:gd name="connsiteY269" fmla="*/ 658672 h 2200327"/>
                <a:gd name="connsiteX270" fmla="*/ 5886 w 1415598"/>
                <a:gd name="connsiteY270" fmla="*/ 658672 h 2200327"/>
                <a:gd name="connsiteX271" fmla="*/ 10931 w 1415598"/>
                <a:gd name="connsiteY271" fmla="*/ 664007 h 2200327"/>
                <a:gd name="connsiteX272" fmla="*/ 10931 w 1415598"/>
                <a:gd name="connsiteY272" fmla="*/ 721813 h 2200327"/>
                <a:gd name="connsiteX273" fmla="*/ 5886 w 1415598"/>
                <a:gd name="connsiteY273" fmla="*/ 728038 h 2200327"/>
                <a:gd name="connsiteX274" fmla="*/ 0 w 1415598"/>
                <a:gd name="connsiteY274" fmla="*/ 721813 h 2200327"/>
                <a:gd name="connsiteX275" fmla="*/ 0 w 1415598"/>
                <a:gd name="connsiteY275" fmla="*/ 664007 h 2200327"/>
                <a:gd name="connsiteX276" fmla="*/ 5886 w 1415598"/>
                <a:gd name="connsiteY276" fmla="*/ 658672 h 2200327"/>
                <a:gd name="connsiteX277" fmla="*/ 1410553 w 1415598"/>
                <a:gd name="connsiteY277" fmla="*/ 543950 h 2200327"/>
                <a:gd name="connsiteX278" fmla="*/ 1415598 w 1415598"/>
                <a:gd name="connsiteY278" fmla="*/ 549286 h 2200327"/>
                <a:gd name="connsiteX279" fmla="*/ 1415598 w 1415598"/>
                <a:gd name="connsiteY279" fmla="*/ 607091 h 2200327"/>
                <a:gd name="connsiteX280" fmla="*/ 1410553 w 1415598"/>
                <a:gd name="connsiteY280" fmla="*/ 612427 h 2200327"/>
                <a:gd name="connsiteX281" fmla="*/ 1404667 w 1415598"/>
                <a:gd name="connsiteY281" fmla="*/ 607091 h 2200327"/>
                <a:gd name="connsiteX282" fmla="*/ 1404667 w 1415598"/>
                <a:gd name="connsiteY282" fmla="*/ 549286 h 2200327"/>
                <a:gd name="connsiteX283" fmla="*/ 1410553 w 1415598"/>
                <a:gd name="connsiteY283" fmla="*/ 543950 h 2200327"/>
                <a:gd name="connsiteX284" fmla="*/ 5886 w 1415598"/>
                <a:gd name="connsiteY284" fmla="*/ 543950 h 2200327"/>
                <a:gd name="connsiteX285" fmla="*/ 10931 w 1415598"/>
                <a:gd name="connsiteY285" fmla="*/ 549286 h 2200327"/>
                <a:gd name="connsiteX286" fmla="*/ 10931 w 1415598"/>
                <a:gd name="connsiteY286" fmla="*/ 607091 h 2200327"/>
                <a:gd name="connsiteX287" fmla="*/ 5886 w 1415598"/>
                <a:gd name="connsiteY287" fmla="*/ 612427 h 2200327"/>
                <a:gd name="connsiteX288" fmla="*/ 0 w 1415598"/>
                <a:gd name="connsiteY288" fmla="*/ 607091 h 2200327"/>
                <a:gd name="connsiteX289" fmla="*/ 0 w 1415598"/>
                <a:gd name="connsiteY289" fmla="*/ 549286 h 2200327"/>
                <a:gd name="connsiteX290" fmla="*/ 5886 w 1415598"/>
                <a:gd name="connsiteY290" fmla="*/ 543950 h 2200327"/>
                <a:gd name="connsiteX291" fmla="*/ 1410553 w 1415598"/>
                <a:gd name="connsiteY291" fmla="*/ 428339 h 2200327"/>
                <a:gd name="connsiteX292" fmla="*/ 1415598 w 1415598"/>
                <a:gd name="connsiteY292" fmla="*/ 434564 h 2200327"/>
                <a:gd name="connsiteX293" fmla="*/ 1415598 w 1415598"/>
                <a:gd name="connsiteY293" fmla="*/ 491480 h 2200327"/>
                <a:gd name="connsiteX294" fmla="*/ 1410553 w 1415598"/>
                <a:gd name="connsiteY294" fmla="*/ 497705 h 2200327"/>
                <a:gd name="connsiteX295" fmla="*/ 1404667 w 1415598"/>
                <a:gd name="connsiteY295" fmla="*/ 491480 h 2200327"/>
                <a:gd name="connsiteX296" fmla="*/ 1404667 w 1415598"/>
                <a:gd name="connsiteY296" fmla="*/ 434564 h 2200327"/>
                <a:gd name="connsiteX297" fmla="*/ 1410553 w 1415598"/>
                <a:gd name="connsiteY297" fmla="*/ 428339 h 2200327"/>
                <a:gd name="connsiteX298" fmla="*/ 5886 w 1415598"/>
                <a:gd name="connsiteY298" fmla="*/ 428339 h 2200327"/>
                <a:gd name="connsiteX299" fmla="*/ 10931 w 1415598"/>
                <a:gd name="connsiteY299" fmla="*/ 434564 h 2200327"/>
                <a:gd name="connsiteX300" fmla="*/ 10931 w 1415598"/>
                <a:gd name="connsiteY300" fmla="*/ 491480 h 2200327"/>
                <a:gd name="connsiteX301" fmla="*/ 5886 w 1415598"/>
                <a:gd name="connsiteY301" fmla="*/ 497705 h 2200327"/>
                <a:gd name="connsiteX302" fmla="*/ 0 w 1415598"/>
                <a:gd name="connsiteY302" fmla="*/ 491480 h 2200327"/>
                <a:gd name="connsiteX303" fmla="*/ 0 w 1415598"/>
                <a:gd name="connsiteY303" fmla="*/ 434564 h 2200327"/>
                <a:gd name="connsiteX304" fmla="*/ 5886 w 1415598"/>
                <a:gd name="connsiteY304" fmla="*/ 428339 h 2200327"/>
                <a:gd name="connsiteX305" fmla="*/ 1410553 w 1415598"/>
                <a:gd name="connsiteY305" fmla="*/ 313617 h 2200327"/>
                <a:gd name="connsiteX306" fmla="*/ 1415598 w 1415598"/>
                <a:gd name="connsiteY306" fmla="*/ 318953 h 2200327"/>
                <a:gd name="connsiteX307" fmla="*/ 1415598 w 1415598"/>
                <a:gd name="connsiteY307" fmla="*/ 376758 h 2200327"/>
                <a:gd name="connsiteX308" fmla="*/ 1410553 w 1415598"/>
                <a:gd name="connsiteY308" fmla="*/ 382984 h 2200327"/>
                <a:gd name="connsiteX309" fmla="*/ 1404667 w 1415598"/>
                <a:gd name="connsiteY309" fmla="*/ 376758 h 2200327"/>
                <a:gd name="connsiteX310" fmla="*/ 1404667 w 1415598"/>
                <a:gd name="connsiteY310" fmla="*/ 318953 h 2200327"/>
                <a:gd name="connsiteX311" fmla="*/ 1410553 w 1415598"/>
                <a:gd name="connsiteY311" fmla="*/ 313617 h 2200327"/>
                <a:gd name="connsiteX312" fmla="*/ 5886 w 1415598"/>
                <a:gd name="connsiteY312" fmla="*/ 313617 h 2200327"/>
                <a:gd name="connsiteX313" fmla="*/ 10931 w 1415598"/>
                <a:gd name="connsiteY313" fmla="*/ 318953 h 2200327"/>
                <a:gd name="connsiteX314" fmla="*/ 10931 w 1415598"/>
                <a:gd name="connsiteY314" fmla="*/ 376758 h 2200327"/>
                <a:gd name="connsiteX315" fmla="*/ 5886 w 1415598"/>
                <a:gd name="connsiteY315" fmla="*/ 382984 h 2200327"/>
                <a:gd name="connsiteX316" fmla="*/ 0 w 1415598"/>
                <a:gd name="connsiteY316" fmla="*/ 376758 h 2200327"/>
                <a:gd name="connsiteX317" fmla="*/ 0 w 1415598"/>
                <a:gd name="connsiteY317" fmla="*/ 318953 h 2200327"/>
                <a:gd name="connsiteX318" fmla="*/ 5886 w 1415598"/>
                <a:gd name="connsiteY318" fmla="*/ 313617 h 2200327"/>
                <a:gd name="connsiteX319" fmla="*/ 1410553 w 1415598"/>
                <a:gd name="connsiteY319" fmla="*/ 198895 h 2200327"/>
                <a:gd name="connsiteX320" fmla="*/ 1415598 w 1415598"/>
                <a:gd name="connsiteY320" fmla="*/ 204231 h 2200327"/>
                <a:gd name="connsiteX321" fmla="*/ 1415598 w 1415598"/>
                <a:gd name="connsiteY321" fmla="*/ 262037 h 2200327"/>
                <a:gd name="connsiteX322" fmla="*/ 1410553 w 1415598"/>
                <a:gd name="connsiteY322" fmla="*/ 267373 h 2200327"/>
                <a:gd name="connsiteX323" fmla="*/ 1404667 w 1415598"/>
                <a:gd name="connsiteY323" fmla="*/ 262037 h 2200327"/>
                <a:gd name="connsiteX324" fmla="*/ 1404667 w 1415598"/>
                <a:gd name="connsiteY324" fmla="*/ 204231 h 2200327"/>
                <a:gd name="connsiteX325" fmla="*/ 1410553 w 1415598"/>
                <a:gd name="connsiteY325" fmla="*/ 198895 h 2200327"/>
                <a:gd name="connsiteX326" fmla="*/ 5886 w 1415598"/>
                <a:gd name="connsiteY326" fmla="*/ 198895 h 2200327"/>
                <a:gd name="connsiteX327" fmla="*/ 10931 w 1415598"/>
                <a:gd name="connsiteY327" fmla="*/ 204231 h 2200327"/>
                <a:gd name="connsiteX328" fmla="*/ 10931 w 1415598"/>
                <a:gd name="connsiteY328" fmla="*/ 262037 h 2200327"/>
                <a:gd name="connsiteX329" fmla="*/ 5886 w 1415598"/>
                <a:gd name="connsiteY329" fmla="*/ 267373 h 2200327"/>
                <a:gd name="connsiteX330" fmla="*/ 0 w 1415598"/>
                <a:gd name="connsiteY330" fmla="*/ 262037 h 2200327"/>
                <a:gd name="connsiteX331" fmla="*/ 0 w 1415598"/>
                <a:gd name="connsiteY331" fmla="*/ 204231 h 2200327"/>
                <a:gd name="connsiteX332" fmla="*/ 5886 w 1415598"/>
                <a:gd name="connsiteY332" fmla="*/ 198895 h 2200327"/>
                <a:gd name="connsiteX333" fmla="*/ 1410553 w 1415598"/>
                <a:gd name="connsiteY333" fmla="*/ 82395 h 2200327"/>
                <a:gd name="connsiteX334" fmla="*/ 1415598 w 1415598"/>
                <a:gd name="connsiteY334" fmla="*/ 88620 h 2200327"/>
                <a:gd name="connsiteX335" fmla="*/ 1415598 w 1415598"/>
                <a:gd name="connsiteY335" fmla="*/ 146426 h 2200327"/>
                <a:gd name="connsiteX336" fmla="*/ 1410553 w 1415598"/>
                <a:gd name="connsiteY336" fmla="*/ 151762 h 2200327"/>
                <a:gd name="connsiteX337" fmla="*/ 1404667 w 1415598"/>
                <a:gd name="connsiteY337" fmla="*/ 146426 h 2200327"/>
                <a:gd name="connsiteX338" fmla="*/ 1404667 w 1415598"/>
                <a:gd name="connsiteY338" fmla="*/ 88620 h 2200327"/>
                <a:gd name="connsiteX339" fmla="*/ 1410553 w 1415598"/>
                <a:gd name="connsiteY339" fmla="*/ 82395 h 2200327"/>
                <a:gd name="connsiteX340" fmla="*/ 5886 w 1415598"/>
                <a:gd name="connsiteY340" fmla="*/ 82395 h 2200327"/>
                <a:gd name="connsiteX341" fmla="*/ 10931 w 1415598"/>
                <a:gd name="connsiteY341" fmla="*/ 88620 h 2200327"/>
                <a:gd name="connsiteX342" fmla="*/ 10931 w 1415598"/>
                <a:gd name="connsiteY342" fmla="*/ 146426 h 2200327"/>
                <a:gd name="connsiteX343" fmla="*/ 5886 w 1415598"/>
                <a:gd name="connsiteY343" fmla="*/ 151762 h 2200327"/>
                <a:gd name="connsiteX344" fmla="*/ 0 w 1415598"/>
                <a:gd name="connsiteY344" fmla="*/ 146426 h 2200327"/>
                <a:gd name="connsiteX345" fmla="*/ 0 w 1415598"/>
                <a:gd name="connsiteY345" fmla="*/ 88620 h 2200327"/>
                <a:gd name="connsiteX346" fmla="*/ 5886 w 1415598"/>
                <a:gd name="connsiteY346" fmla="*/ 82395 h 2200327"/>
                <a:gd name="connsiteX347" fmla="*/ 1379706 w 1415598"/>
                <a:gd name="connsiteY347" fmla="*/ 0 h 2200327"/>
                <a:gd name="connsiteX348" fmla="*/ 1415521 w 1415598"/>
                <a:gd name="connsiteY348" fmla="*/ 0 h 2200327"/>
                <a:gd name="connsiteX349" fmla="*/ 1415521 w 1415598"/>
                <a:gd name="connsiteY349" fmla="*/ 32413 h 2200327"/>
                <a:gd name="connsiteX350" fmla="*/ 1410011 w 1415598"/>
                <a:gd name="connsiteY350" fmla="*/ 38384 h 2200327"/>
                <a:gd name="connsiteX351" fmla="*/ 1403583 w 1415598"/>
                <a:gd name="connsiteY351" fmla="*/ 32413 h 2200327"/>
                <a:gd name="connsiteX352" fmla="*/ 1403583 w 1415598"/>
                <a:gd name="connsiteY352" fmla="*/ 11089 h 2200327"/>
                <a:gd name="connsiteX353" fmla="*/ 1379706 w 1415598"/>
                <a:gd name="connsiteY353" fmla="*/ 11089 h 2200327"/>
                <a:gd name="connsiteX354" fmla="*/ 1373278 w 1415598"/>
                <a:gd name="connsiteY354" fmla="*/ 5118 h 2200327"/>
                <a:gd name="connsiteX355" fmla="*/ 1379706 w 1415598"/>
                <a:gd name="connsiteY355" fmla="*/ 0 h 2200327"/>
                <a:gd name="connsiteX356" fmla="*/ 1264187 w 1415598"/>
                <a:gd name="connsiteY356" fmla="*/ 0 h 2200327"/>
                <a:gd name="connsiteX357" fmla="*/ 1322991 w 1415598"/>
                <a:gd name="connsiteY357" fmla="*/ 0 h 2200327"/>
                <a:gd name="connsiteX358" fmla="*/ 1329228 w 1415598"/>
                <a:gd name="connsiteY358" fmla="*/ 5044 h 2200327"/>
                <a:gd name="connsiteX359" fmla="*/ 1322991 w 1415598"/>
                <a:gd name="connsiteY359" fmla="*/ 10929 h 2200327"/>
                <a:gd name="connsiteX360" fmla="*/ 1264187 w 1415598"/>
                <a:gd name="connsiteY360" fmla="*/ 10929 h 2200327"/>
                <a:gd name="connsiteX361" fmla="*/ 1258841 w 1415598"/>
                <a:gd name="connsiteY361" fmla="*/ 5044 h 2200327"/>
                <a:gd name="connsiteX362" fmla="*/ 1264187 w 1415598"/>
                <a:gd name="connsiteY362" fmla="*/ 0 h 2200327"/>
                <a:gd name="connsiteX363" fmla="*/ 1147469 w 1415598"/>
                <a:gd name="connsiteY363" fmla="*/ 0 h 2200327"/>
                <a:gd name="connsiteX364" fmla="*/ 1205383 w 1415598"/>
                <a:gd name="connsiteY364" fmla="*/ 0 h 2200327"/>
                <a:gd name="connsiteX365" fmla="*/ 1211619 w 1415598"/>
                <a:gd name="connsiteY365" fmla="*/ 5044 h 2200327"/>
                <a:gd name="connsiteX366" fmla="*/ 1205383 w 1415598"/>
                <a:gd name="connsiteY366" fmla="*/ 10929 h 2200327"/>
                <a:gd name="connsiteX367" fmla="*/ 1147469 w 1415598"/>
                <a:gd name="connsiteY367" fmla="*/ 10929 h 2200327"/>
                <a:gd name="connsiteX368" fmla="*/ 1141233 w 1415598"/>
                <a:gd name="connsiteY368" fmla="*/ 5044 h 2200327"/>
                <a:gd name="connsiteX369" fmla="*/ 1147469 w 1415598"/>
                <a:gd name="connsiteY369" fmla="*/ 0 h 2200327"/>
                <a:gd name="connsiteX370" fmla="*/ 1029861 w 1415598"/>
                <a:gd name="connsiteY370" fmla="*/ 0 h 2200327"/>
                <a:gd name="connsiteX371" fmla="*/ 1088665 w 1415598"/>
                <a:gd name="connsiteY371" fmla="*/ 0 h 2200327"/>
                <a:gd name="connsiteX372" fmla="*/ 1094011 w 1415598"/>
                <a:gd name="connsiteY372" fmla="*/ 5044 h 2200327"/>
                <a:gd name="connsiteX373" fmla="*/ 1088665 w 1415598"/>
                <a:gd name="connsiteY373" fmla="*/ 10929 h 2200327"/>
                <a:gd name="connsiteX374" fmla="*/ 1029861 w 1415598"/>
                <a:gd name="connsiteY374" fmla="*/ 10929 h 2200327"/>
                <a:gd name="connsiteX375" fmla="*/ 1024515 w 1415598"/>
                <a:gd name="connsiteY375" fmla="*/ 5044 h 2200327"/>
                <a:gd name="connsiteX376" fmla="*/ 1029861 w 1415598"/>
                <a:gd name="connsiteY376" fmla="*/ 0 h 2200327"/>
                <a:gd name="connsiteX377" fmla="*/ 913143 w 1415598"/>
                <a:gd name="connsiteY377" fmla="*/ 0 h 2200327"/>
                <a:gd name="connsiteX378" fmla="*/ 971948 w 1415598"/>
                <a:gd name="connsiteY378" fmla="*/ 0 h 2200327"/>
                <a:gd name="connsiteX379" fmla="*/ 977293 w 1415598"/>
                <a:gd name="connsiteY379" fmla="*/ 5044 h 2200327"/>
                <a:gd name="connsiteX380" fmla="*/ 971948 w 1415598"/>
                <a:gd name="connsiteY380" fmla="*/ 10929 h 2200327"/>
                <a:gd name="connsiteX381" fmla="*/ 913143 w 1415598"/>
                <a:gd name="connsiteY381" fmla="*/ 10929 h 2200327"/>
                <a:gd name="connsiteX382" fmla="*/ 906907 w 1415598"/>
                <a:gd name="connsiteY382" fmla="*/ 5044 h 2200327"/>
                <a:gd name="connsiteX383" fmla="*/ 913143 w 1415598"/>
                <a:gd name="connsiteY383" fmla="*/ 0 h 2200327"/>
                <a:gd name="connsiteX384" fmla="*/ 796426 w 1415598"/>
                <a:gd name="connsiteY384" fmla="*/ 0 h 2200327"/>
                <a:gd name="connsiteX385" fmla="*/ 854339 w 1415598"/>
                <a:gd name="connsiteY385" fmla="*/ 0 h 2200327"/>
                <a:gd name="connsiteX386" fmla="*/ 860576 w 1415598"/>
                <a:gd name="connsiteY386" fmla="*/ 5044 h 2200327"/>
                <a:gd name="connsiteX387" fmla="*/ 854339 w 1415598"/>
                <a:gd name="connsiteY387" fmla="*/ 10929 h 2200327"/>
                <a:gd name="connsiteX388" fmla="*/ 796426 w 1415598"/>
                <a:gd name="connsiteY388" fmla="*/ 10929 h 2200327"/>
                <a:gd name="connsiteX389" fmla="*/ 790189 w 1415598"/>
                <a:gd name="connsiteY389" fmla="*/ 5044 h 2200327"/>
                <a:gd name="connsiteX390" fmla="*/ 796426 w 1415598"/>
                <a:gd name="connsiteY390" fmla="*/ 0 h 2200327"/>
                <a:gd name="connsiteX391" fmla="*/ 678817 w 1415598"/>
                <a:gd name="connsiteY391" fmla="*/ 0 h 2200327"/>
                <a:gd name="connsiteX392" fmla="*/ 737622 w 1415598"/>
                <a:gd name="connsiteY392" fmla="*/ 0 h 2200327"/>
                <a:gd name="connsiteX393" fmla="*/ 742967 w 1415598"/>
                <a:gd name="connsiteY393" fmla="*/ 5044 h 2200327"/>
                <a:gd name="connsiteX394" fmla="*/ 737622 w 1415598"/>
                <a:gd name="connsiteY394" fmla="*/ 10929 h 2200327"/>
                <a:gd name="connsiteX395" fmla="*/ 678817 w 1415598"/>
                <a:gd name="connsiteY395" fmla="*/ 10929 h 2200327"/>
                <a:gd name="connsiteX396" fmla="*/ 672581 w 1415598"/>
                <a:gd name="connsiteY396" fmla="*/ 5044 h 2200327"/>
                <a:gd name="connsiteX397" fmla="*/ 678817 w 1415598"/>
                <a:gd name="connsiteY397" fmla="*/ 0 h 2200327"/>
                <a:gd name="connsiteX398" fmla="*/ 561209 w 1415598"/>
                <a:gd name="connsiteY398" fmla="*/ 0 h 2200327"/>
                <a:gd name="connsiteX399" fmla="*/ 620013 w 1415598"/>
                <a:gd name="connsiteY399" fmla="*/ 0 h 2200327"/>
                <a:gd name="connsiteX400" fmla="*/ 626250 w 1415598"/>
                <a:gd name="connsiteY400" fmla="*/ 5044 h 2200327"/>
                <a:gd name="connsiteX401" fmla="*/ 620013 w 1415598"/>
                <a:gd name="connsiteY401" fmla="*/ 10929 h 2200327"/>
                <a:gd name="connsiteX402" fmla="*/ 561209 w 1415598"/>
                <a:gd name="connsiteY402" fmla="*/ 10929 h 2200327"/>
                <a:gd name="connsiteX403" fmla="*/ 555863 w 1415598"/>
                <a:gd name="connsiteY403" fmla="*/ 5044 h 2200327"/>
                <a:gd name="connsiteX404" fmla="*/ 561209 w 1415598"/>
                <a:gd name="connsiteY404" fmla="*/ 0 h 2200327"/>
                <a:gd name="connsiteX405" fmla="*/ 444491 w 1415598"/>
                <a:gd name="connsiteY405" fmla="*/ 0 h 2200327"/>
                <a:gd name="connsiteX406" fmla="*/ 503296 w 1415598"/>
                <a:gd name="connsiteY406" fmla="*/ 0 h 2200327"/>
                <a:gd name="connsiteX407" fmla="*/ 508641 w 1415598"/>
                <a:gd name="connsiteY407" fmla="*/ 5044 h 2200327"/>
                <a:gd name="connsiteX408" fmla="*/ 503296 w 1415598"/>
                <a:gd name="connsiteY408" fmla="*/ 10929 h 2200327"/>
                <a:gd name="connsiteX409" fmla="*/ 444491 w 1415598"/>
                <a:gd name="connsiteY409" fmla="*/ 10929 h 2200327"/>
                <a:gd name="connsiteX410" fmla="*/ 438255 w 1415598"/>
                <a:gd name="connsiteY410" fmla="*/ 5044 h 2200327"/>
                <a:gd name="connsiteX411" fmla="*/ 444491 w 1415598"/>
                <a:gd name="connsiteY411" fmla="*/ 0 h 2200327"/>
                <a:gd name="connsiteX412" fmla="*/ 326883 w 1415598"/>
                <a:gd name="connsiteY412" fmla="*/ 0 h 2200327"/>
                <a:gd name="connsiteX413" fmla="*/ 385687 w 1415598"/>
                <a:gd name="connsiteY413" fmla="*/ 0 h 2200327"/>
                <a:gd name="connsiteX414" fmla="*/ 391924 w 1415598"/>
                <a:gd name="connsiteY414" fmla="*/ 5044 h 2200327"/>
                <a:gd name="connsiteX415" fmla="*/ 385687 w 1415598"/>
                <a:gd name="connsiteY415" fmla="*/ 10929 h 2200327"/>
                <a:gd name="connsiteX416" fmla="*/ 326883 w 1415598"/>
                <a:gd name="connsiteY416" fmla="*/ 10929 h 2200327"/>
                <a:gd name="connsiteX417" fmla="*/ 321537 w 1415598"/>
                <a:gd name="connsiteY417" fmla="*/ 5044 h 2200327"/>
                <a:gd name="connsiteX418" fmla="*/ 326883 w 1415598"/>
                <a:gd name="connsiteY418" fmla="*/ 0 h 2200327"/>
                <a:gd name="connsiteX419" fmla="*/ 210165 w 1415598"/>
                <a:gd name="connsiteY419" fmla="*/ 0 h 2200327"/>
                <a:gd name="connsiteX420" fmla="*/ 268079 w 1415598"/>
                <a:gd name="connsiteY420" fmla="*/ 0 h 2200327"/>
                <a:gd name="connsiteX421" fmla="*/ 274315 w 1415598"/>
                <a:gd name="connsiteY421" fmla="*/ 5044 h 2200327"/>
                <a:gd name="connsiteX422" fmla="*/ 268079 w 1415598"/>
                <a:gd name="connsiteY422" fmla="*/ 10929 h 2200327"/>
                <a:gd name="connsiteX423" fmla="*/ 210165 w 1415598"/>
                <a:gd name="connsiteY423" fmla="*/ 10929 h 2200327"/>
                <a:gd name="connsiteX424" fmla="*/ 203929 w 1415598"/>
                <a:gd name="connsiteY424" fmla="*/ 5044 h 2200327"/>
                <a:gd name="connsiteX425" fmla="*/ 210165 w 1415598"/>
                <a:gd name="connsiteY425" fmla="*/ 0 h 2200327"/>
                <a:gd name="connsiteX426" fmla="*/ 92557 w 1415598"/>
                <a:gd name="connsiteY426" fmla="*/ 0 h 2200327"/>
                <a:gd name="connsiteX427" fmla="*/ 151361 w 1415598"/>
                <a:gd name="connsiteY427" fmla="*/ 0 h 2200327"/>
                <a:gd name="connsiteX428" fmla="*/ 156707 w 1415598"/>
                <a:gd name="connsiteY428" fmla="*/ 5044 h 2200327"/>
                <a:gd name="connsiteX429" fmla="*/ 151361 w 1415598"/>
                <a:gd name="connsiteY429" fmla="*/ 10929 h 2200327"/>
                <a:gd name="connsiteX430" fmla="*/ 92557 w 1415598"/>
                <a:gd name="connsiteY430" fmla="*/ 10929 h 2200327"/>
                <a:gd name="connsiteX431" fmla="*/ 86320 w 1415598"/>
                <a:gd name="connsiteY431" fmla="*/ 5044 h 2200327"/>
                <a:gd name="connsiteX432" fmla="*/ 92557 w 1415598"/>
                <a:gd name="connsiteY432" fmla="*/ 0 h 2200327"/>
                <a:gd name="connsiteX433" fmla="*/ 0 w 1415598"/>
                <a:gd name="connsiteY433" fmla="*/ 0 h 2200327"/>
                <a:gd name="connsiteX434" fmla="*/ 35814 w 1415598"/>
                <a:gd name="connsiteY434" fmla="*/ 0 h 2200327"/>
                <a:gd name="connsiteX435" fmla="*/ 42243 w 1415598"/>
                <a:gd name="connsiteY435" fmla="*/ 5118 h 2200327"/>
                <a:gd name="connsiteX436" fmla="*/ 35814 w 1415598"/>
                <a:gd name="connsiteY436" fmla="*/ 11089 h 2200327"/>
                <a:gd name="connsiteX437" fmla="*/ 11938 w 1415598"/>
                <a:gd name="connsiteY437" fmla="*/ 11089 h 2200327"/>
                <a:gd name="connsiteX438" fmla="*/ 11938 w 1415598"/>
                <a:gd name="connsiteY438" fmla="*/ 32413 h 2200327"/>
                <a:gd name="connsiteX439" fmla="*/ 6428 w 1415598"/>
                <a:gd name="connsiteY439" fmla="*/ 38384 h 2200327"/>
                <a:gd name="connsiteX440" fmla="*/ 0 w 1415598"/>
                <a:gd name="connsiteY440" fmla="*/ 32413 h 220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</a:cxnLst>
              <a:rect l="l" t="t" r="r" b="b"/>
              <a:pathLst>
                <a:path w="1415598" h="2200327">
                  <a:moveTo>
                    <a:pt x="1264187" y="2189398"/>
                  </a:moveTo>
                  <a:lnTo>
                    <a:pt x="1322991" y="2189398"/>
                  </a:lnTo>
                  <a:cubicBezTo>
                    <a:pt x="1326555" y="2189398"/>
                    <a:pt x="1329228" y="2191920"/>
                    <a:pt x="1329228" y="2194442"/>
                  </a:cubicBezTo>
                  <a:cubicBezTo>
                    <a:pt x="1329228" y="2197805"/>
                    <a:pt x="1326555" y="2200327"/>
                    <a:pt x="1322991" y="2200327"/>
                  </a:cubicBezTo>
                  <a:lnTo>
                    <a:pt x="1264187" y="2200327"/>
                  </a:lnTo>
                  <a:cubicBezTo>
                    <a:pt x="1261514" y="2200327"/>
                    <a:pt x="1258841" y="2197805"/>
                    <a:pt x="1258841" y="2194442"/>
                  </a:cubicBezTo>
                  <a:cubicBezTo>
                    <a:pt x="1258841" y="2191920"/>
                    <a:pt x="1261514" y="2189398"/>
                    <a:pt x="1264187" y="2189398"/>
                  </a:cubicBezTo>
                  <a:close/>
                  <a:moveTo>
                    <a:pt x="1147469" y="2189398"/>
                  </a:moveTo>
                  <a:lnTo>
                    <a:pt x="1205383" y="2189398"/>
                  </a:lnTo>
                  <a:cubicBezTo>
                    <a:pt x="1209838" y="2189398"/>
                    <a:pt x="1211619" y="2191920"/>
                    <a:pt x="1211619" y="2194442"/>
                  </a:cubicBezTo>
                  <a:cubicBezTo>
                    <a:pt x="1211619" y="2197805"/>
                    <a:pt x="1209838" y="2200327"/>
                    <a:pt x="1205383" y="2200327"/>
                  </a:cubicBezTo>
                  <a:lnTo>
                    <a:pt x="1147469" y="2200327"/>
                  </a:lnTo>
                  <a:cubicBezTo>
                    <a:pt x="1143905" y="2200327"/>
                    <a:pt x="1141233" y="2197805"/>
                    <a:pt x="1141233" y="2194442"/>
                  </a:cubicBezTo>
                  <a:cubicBezTo>
                    <a:pt x="1141233" y="2191920"/>
                    <a:pt x="1143905" y="2189398"/>
                    <a:pt x="1147469" y="2189398"/>
                  </a:cubicBezTo>
                  <a:close/>
                  <a:moveTo>
                    <a:pt x="1029861" y="2189398"/>
                  </a:moveTo>
                  <a:lnTo>
                    <a:pt x="1088665" y="2189398"/>
                  </a:lnTo>
                  <a:cubicBezTo>
                    <a:pt x="1092229" y="2189398"/>
                    <a:pt x="1094011" y="2191920"/>
                    <a:pt x="1094011" y="2194442"/>
                  </a:cubicBezTo>
                  <a:cubicBezTo>
                    <a:pt x="1094011" y="2197805"/>
                    <a:pt x="1092229" y="2200327"/>
                    <a:pt x="1088665" y="2200327"/>
                  </a:cubicBezTo>
                  <a:lnTo>
                    <a:pt x="1029861" y="2200327"/>
                  </a:lnTo>
                  <a:cubicBezTo>
                    <a:pt x="1027188" y="2200327"/>
                    <a:pt x="1024515" y="2197805"/>
                    <a:pt x="1024515" y="2194442"/>
                  </a:cubicBezTo>
                  <a:cubicBezTo>
                    <a:pt x="1024515" y="2191920"/>
                    <a:pt x="1027188" y="2189398"/>
                    <a:pt x="1029861" y="2189398"/>
                  </a:cubicBezTo>
                  <a:close/>
                  <a:moveTo>
                    <a:pt x="913143" y="2189398"/>
                  </a:moveTo>
                  <a:lnTo>
                    <a:pt x="971948" y="2189398"/>
                  </a:lnTo>
                  <a:cubicBezTo>
                    <a:pt x="974621" y="2189398"/>
                    <a:pt x="977293" y="2191920"/>
                    <a:pt x="977293" y="2194442"/>
                  </a:cubicBezTo>
                  <a:cubicBezTo>
                    <a:pt x="977293" y="2197805"/>
                    <a:pt x="974621" y="2200327"/>
                    <a:pt x="971948" y="2200327"/>
                  </a:cubicBezTo>
                  <a:lnTo>
                    <a:pt x="913143" y="2200327"/>
                  </a:lnTo>
                  <a:cubicBezTo>
                    <a:pt x="909579" y="2200327"/>
                    <a:pt x="906907" y="2197805"/>
                    <a:pt x="906907" y="2194442"/>
                  </a:cubicBezTo>
                  <a:cubicBezTo>
                    <a:pt x="906907" y="2191920"/>
                    <a:pt x="909579" y="2189398"/>
                    <a:pt x="913143" y="2189398"/>
                  </a:cubicBezTo>
                  <a:close/>
                  <a:moveTo>
                    <a:pt x="796426" y="2189398"/>
                  </a:moveTo>
                  <a:lnTo>
                    <a:pt x="854339" y="2189398"/>
                  </a:lnTo>
                  <a:cubicBezTo>
                    <a:pt x="857903" y="2189398"/>
                    <a:pt x="860576" y="2191920"/>
                    <a:pt x="860576" y="2194442"/>
                  </a:cubicBezTo>
                  <a:cubicBezTo>
                    <a:pt x="860576" y="2197805"/>
                    <a:pt x="857903" y="2200327"/>
                    <a:pt x="854339" y="2200327"/>
                  </a:cubicBezTo>
                  <a:lnTo>
                    <a:pt x="796426" y="2200327"/>
                  </a:lnTo>
                  <a:cubicBezTo>
                    <a:pt x="791971" y="2200327"/>
                    <a:pt x="790189" y="2197805"/>
                    <a:pt x="790189" y="2194442"/>
                  </a:cubicBezTo>
                  <a:cubicBezTo>
                    <a:pt x="790189" y="2191920"/>
                    <a:pt x="791971" y="2189398"/>
                    <a:pt x="796426" y="2189398"/>
                  </a:cubicBezTo>
                  <a:close/>
                  <a:moveTo>
                    <a:pt x="678817" y="2189398"/>
                  </a:moveTo>
                  <a:lnTo>
                    <a:pt x="737622" y="2189398"/>
                  </a:lnTo>
                  <a:cubicBezTo>
                    <a:pt x="740295" y="2189398"/>
                    <a:pt x="742967" y="2191920"/>
                    <a:pt x="742967" y="2194442"/>
                  </a:cubicBezTo>
                  <a:cubicBezTo>
                    <a:pt x="742967" y="2197805"/>
                    <a:pt x="740295" y="2200327"/>
                    <a:pt x="737622" y="2200327"/>
                  </a:cubicBezTo>
                  <a:lnTo>
                    <a:pt x="678817" y="2200327"/>
                  </a:lnTo>
                  <a:cubicBezTo>
                    <a:pt x="675253" y="2200327"/>
                    <a:pt x="672581" y="2197805"/>
                    <a:pt x="672581" y="2194442"/>
                  </a:cubicBezTo>
                  <a:cubicBezTo>
                    <a:pt x="672581" y="2191920"/>
                    <a:pt x="675253" y="2189398"/>
                    <a:pt x="678817" y="2189398"/>
                  </a:cubicBezTo>
                  <a:close/>
                  <a:moveTo>
                    <a:pt x="561209" y="2189398"/>
                  </a:moveTo>
                  <a:lnTo>
                    <a:pt x="620013" y="2189398"/>
                  </a:lnTo>
                  <a:cubicBezTo>
                    <a:pt x="622686" y="2189398"/>
                    <a:pt x="626250" y="2191920"/>
                    <a:pt x="626250" y="2194442"/>
                  </a:cubicBezTo>
                  <a:cubicBezTo>
                    <a:pt x="626250" y="2197805"/>
                    <a:pt x="622686" y="2200327"/>
                    <a:pt x="620013" y="2200327"/>
                  </a:cubicBezTo>
                  <a:lnTo>
                    <a:pt x="561209" y="2200327"/>
                  </a:lnTo>
                  <a:cubicBezTo>
                    <a:pt x="558536" y="2200327"/>
                    <a:pt x="555863" y="2197805"/>
                    <a:pt x="555863" y="2194442"/>
                  </a:cubicBezTo>
                  <a:cubicBezTo>
                    <a:pt x="555863" y="2191920"/>
                    <a:pt x="558536" y="2189398"/>
                    <a:pt x="561209" y="2189398"/>
                  </a:cubicBezTo>
                  <a:close/>
                  <a:moveTo>
                    <a:pt x="444491" y="2189398"/>
                  </a:moveTo>
                  <a:lnTo>
                    <a:pt x="503296" y="2189398"/>
                  </a:lnTo>
                  <a:cubicBezTo>
                    <a:pt x="505969" y="2189398"/>
                    <a:pt x="508641" y="2191920"/>
                    <a:pt x="508641" y="2194442"/>
                  </a:cubicBezTo>
                  <a:cubicBezTo>
                    <a:pt x="508641" y="2197805"/>
                    <a:pt x="505969" y="2200327"/>
                    <a:pt x="503296" y="2200327"/>
                  </a:cubicBezTo>
                  <a:lnTo>
                    <a:pt x="444491" y="2200327"/>
                  </a:lnTo>
                  <a:cubicBezTo>
                    <a:pt x="440927" y="2200327"/>
                    <a:pt x="438255" y="2197805"/>
                    <a:pt x="438255" y="2194442"/>
                  </a:cubicBezTo>
                  <a:cubicBezTo>
                    <a:pt x="438255" y="2191920"/>
                    <a:pt x="440927" y="2189398"/>
                    <a:pt x="444491" y="2189398"/>
                  </a:cubicBezTo>
                  <a:close/>
                  <a:moveTo>
                    <a:pt x="326883" y="2189398"/>
                  </a:moveTo>
                  <a:lnTo>
                    <a:pt x="385687" y="2189398"/>
                  </a:lnTo>
                  <a:cubicBezTo>
                    <a:pt x="388360" y="2189398"/>
                    <a:pt x="391924" y="2191920"/>
                    <a:pt x="391924" y="2194442"/>
                  </a:cubicBezTo>
                  <a:cubicBezTo>
                    <a:pt x="391924" y="2197805"/>
                    <a:pt x="388360" y="2200327"/>
                    <a:pt x="385687" y="2200327"/>
                  </a:cubicBezTo>
                  <a:lnTo>
                    <a:pt x="326883" y="2200327"/>
                  </a:lnTo>
                  <a:cubicBezTo>
                    <a:pt x="324210" y="2200327"/>
                    <a:pt x="321537" y="2197805"/>
                    <a:pt x="321537" y="2194442"/>
                  </a:cubicBezTo>
                  <a:cubicBezTo>
                    <a:pt x="321537" y="2191920"/>
                    <a:pt x="324210" y="2189398"/>
                    <a:pt x="326883" y="2189398"/>
                  </a:cubicBezTo>
                  <a:close/>
                  <a:moveTo>
                    <a:pt x="210165" y="2189398"/>
                  </a:moveTo>
                  <a:lnTo>
                    <a:pt x="268079" y="2189398"/>
                  </a:lnTo>
                  <a:cubicBezTo>
                    <a:pt x="271642" y="2189398"/>
                    <a:pt x="274315" y="2191920"/>
                    <a:pt x="274315" y="2194442"/>
                  </a:cubicBezTo>
                  <a:cubicBezTo>
                    <a:pt x="274315" y="2197805"/>
                    <a:pt x="271642" y="2200327"/>
                    <a:pt x="268079" y="2200327"/>
                  </a:cubicBezTo>
                  <a:lnTo>
                    <a:pt x="210165" y="2200327"/>
                  </a:lnTo>
                  <a:cubicBezTo>
                    <a:pt x="206601" y="2200327"/>
                    <a:pt x="203929" y="2197805"/>
                    <a:pt x="203929" y="2194442"/>
                  </a:cubicBezTo>
                  <a:cubicBezTo>
                    <a:pt x="203929" y="2191920"/>
                    <a:pt x="206601" y="2189398"/>
                    <a:pt x="210165" y="2189398"/>
                  </a:cubicBezTo>
                  <a:close/>
                  <a:moveTo>
                    <a:pt x="92557" y="2189398"/>
                  </a:moveTo>
                  <a:lnTo>
                    <a:pt x="151361" y="2189398"/>
                  </a:lnTo>
                  <a:cubicBezTo>
                    <a:pt x="154034" y="2189398"/>
                    <a:pt x="156707" y="2191920"/>
                    <a:pt x="156707" y="2194442"/>
                  </a:cubicBezTo>
                  <a:cubicBezTo>
                    <a:pt x="156707" y="2197805"/>
                    <a:pt x="154034" y="2200327"/>
                    <a:pt x="151361" y="2200327"/>
                  </a:cubicBezTo>
                  <a:lnTo>
                    <a:pt x="92557" y="2200327"/>
                  </a:lnTo>
                  <a:cubicBezTo>
                    <a:pt x="89884" y="2200327"/>
                    <a:pt x="86320" y="2197805"/>
                    <a:pt x="86320" y="2194442"/>
                  </a:cubicBezTo>
                  <a:cubicBezTo>
                    <a:pt x="86320" y="2191920"/>
                    <a:pt x="89884" y="2189398"/>
                    <a:pt x="92557" y="2189398"/>
                  </a:cubicBezTo>
                  <a:close/>
                  <a:moveTo>
                    <a:pt x="1410011" y="2158008"/>
                  </a:moveTo>
                  <a:cubicBezTo>
                    <a:pt x="1412766" y="2158008"/>
                    <a:pt x="1415521" y="2160763"/>
                    <a:pt x="1415521" y="2164436"/>
                  </a:cubicBezTo>
                  <a:lnTo>
                    <a:pt x="1415521" y="2200249"/>
                  </a:lnTo>
                  <a:lnTo>
                    <a:pt x="1379706" y="2200249"/>
                  </a:lnTo>
                  <a:cubicBezTo>
                    <a:pt x="1376951" y="2200249"/>
                    <a:pt x="1373278" y="2197494"/>
                    <a:pt x="1373278" y="2193821"/>
                  </a:cubicBezTo>
                  <a:cubicBezTo>
                    <a:pt x="1373278" y="2191066"/>
                    <a:pt x="1376951" y="2188311"/>
                    <a:pt x="1379706" y="2188311"/>
                  </a:cubicBezTo>
                  <a:lnTo>
                    <a:pt x="1403583" y="2188311"/>
                  </a:lnTo>
                  <a:lnTo>
                    <a:pt x="1403583" y="2164436"/>
                  </a:lnTo>
                  <a:cubicBezTo>
                    <a:pt x="1403583" y="2160763"/>
                    <a:pt x="1406337" y="2158008"/>
                    <a:pt x="1410011" y="2158008"/>
                  </a:cubicBezTo>
                  <a:close/>
                  <a:moveTo>
                    <a:pt x="6428" y="2158008"/>
                  </a:moveTo>
                  <a:cubicBezTo>
                    <a:pt x="9183" y="2158008"/>
                    <a:pt x="11938" y="2160763"/>
                    <a:pt x="11938" y="2164436"/>
                  </a:cubicBezTo>
                  <a:lnTo>
                    <a:pt x="11938" y="2188311"/>
                  </a:lnTo>
                  <a:lnTo>
                    <a:pt x="35814" y="2188311"/>
                  </a:lnTo>
                  <a:cubicBezTo>
                    <a:pt x="39488" y="2188311"/>
                    <a:pt x="42243" y="2191066"/>
                    <a:pt x="42243" y="2193821"/>
                  </a:cubicBezTo>
                  <a:cubicBezTo>
                    <a:pt x="42243" y="2197494"/>
                    <a:pt x="39488" y="2200249"/>
                    <a:pt x="35814" y="2200249"/>
                  </a:cubicBezTo>
                  <a:lnTo>
                    <a:pt x="0" y="2200249"/>
                  </a:lnTo>
                  <a:lnTo>
                    <a:pt x="0" y="2164436"/>
                  </a:lnTo>
                  <a:cubicBezTo>
                    <a:pt x="0" y="2160763"/>
                    <a:pt x="2755" y="2158008"/>
                    <a:pt x="6428" y="2158008"/>
                  </a:cubicBezTo>
                  <a:close/>
                  <a:moveTo>
                    <a:pt x="1410553" y="2040668"/>
                  </a:moveTo>
                  <a:cubicBezTo>
                    <a:pt x="1413076" y="2040668"/>
                    <a:pt x="1415598" y="2044225"/>
                    <a:pt x="1415598" y="2046893"/>
                  </a:cubicBezTo>
                  <a:lnTo>
                    <a:pt x="1415598" y="2104699"/>
                  </a:lnTo>
                  <a:cubicBezTo>
                    <a:pt x="1415598" y="2108256"/>
                    <a:pt x="1413076" y="2110035"/>
                    <a:pt x="1410553" y="2110035"/>
                  </a:cubicBezTo>
                  <a:cubicBezTo>
                    <a:pt x="1407190" y="2110035"/>
                    <a:pt x="1404667" y="2108256"/>
                    <a:pt x="1404667" y="2104699"/>
                  </a:cubicBezTo>
                  <a:lnTo>
                    <a:pt x="1404667" y="2046893"/>
                  </a:lnTo>
                  <a:cubicBezTo>
                    <a:pt x="1404667" y="2044225"/>
                    <a:pt x="1407190" y="2040668"/>
                    <a:pt x="1410553" y="2040668"/>
                  </a:cubicBezTo>
                  <a:close/>
                  <a:moveTo>
                    <a:pt x="5886" y="2040668"/>
                  </a:moveTo>
                  <a:cubicBezTo>
                    <a:pt x="8409" y="2040668"/>
                    <a:pt x="10931" y="2044225"/>
                    <a:pt x="10931" y="2046893"/>
                  </a:cubicBezTo>
                  <a:lnTo>
                    <a:pt x="10931" y="2104699"/>
                  </a:lnTo>
                  <a:cubicBezTo>
                    <a:pt x="10931" y="2108256"/>
                    <a:pt x="8409" y="2110035"/>
                    <a:pt x="5886" y="2110035"/>
                  </a:cubicBezTo>
                  <a:cubicBezTo>
                    <a:pt x="2523" y="2110035"/>
                    <a:pt x="0" y="2108256"/>
                    <a:pt x="0" y="2104699"/>
                  </a:cubicBezTo>
                  <a:lnTo>
                    <a:pt x="0" y="2046893"/>
                  </a:lnTo>
                  <a:cubicBezTo>
                    <a:pt x="0" y="2044225"/>
                    <a:pt x="2523" y="2040668"/>
                    <a:pt x="5886" y="2040668"/>
                  </a:cubicBezTo>
                  <a:close/>
                  <a:moveTo>
                    <a:pt x="1410553" y="1925946"/>
                  </a:moveTo>
                  <a:cubicBezTo>
                    <a:pt x="1413076" y="1925946"/>
                    <a:pt x="1415598" y="1928614"/>
                    <a:pt x="1415598" y="1932171"/>
                  </a:cubicBezTo>
                  <a:lnTo>
                    <a:pt x="1415598" y="1989088"/>
                  </a:lnTo>
                  <a:cubicBezTo>
                    <a:pt x="1415598" y="1992645"/>
                    <a:pt x="1413076" y="1995313"/>
                    <a:pt x="1410553" y="1995313"/>
                  </a:cubicBezTo>
                  <a:cubicBezTo>
                    <a:pt x="1407190" y="1995313"/>
                    <a:pt x="1404667" y="1992645"/>
                    <a:pt x="1404667" y="1989088"/>
                  </a:cubicBezTo>
                  <a:lnTo>
                    <a:pt x="1404667" y="1932171"/>
                  </a:lnTo>
                  <a:cubicBezTo>
                    <a:pt x="1404667" y="1928614"/>
                    <a:pt x="1407190" y="1925946"/>
                    <a:pt x="1410553" y="1925946"/>
                  </a:cubicBezTo>
                  <a:close/>
                  <a:moveTo>
                    <a:pt x="5886" y="1925946"/>
                  </a:moveTo>
                  <a:cubicBezTo>
                    <a:pt x="8409" y="1925946"/>
                    <a:pt x="10931" y="1928614"/>
                    <a:pt x="10931" y="1932171"/>
                  </a:cubicBezTo>
                  <a:lnTo>
                    <a:pt x="10931" y="1989088"/>
                  </a:lnTo>
                  <a:cubicBezTo>
                    <a:pt x="10931" y="1992645"/>
                    <a:pt x="8409" y="1995313"/>
                    <a:pt x="5886" y="1995313"/>
                  </a:cubicBezTo>
                  <a:cubicBezTo>
                    <a:pt x="2523" y="1995313"/>
                    <a:pt x="0" y="1992645"/>
                    <a:pt x="0" y="1989088"/>
                  </a:cubicBezTo>
                  <a:lnTo>
                    <a:pt x="0" y="1932171"/>
                  </a:lnTo>
                  <a:cubicBezTo>
                    <a:pt x="0" y="1928614"/>
                    <a:pt x="2523" y="1925946"/>
                    <a:pt x="5886" y="1925946"/>
                  </a:cubicBezTo>
                  <a:close/>
                  <a:moveTo>
                    <a:pt x="1410553" y="1811225"/>
                  </a:moveTo>
                  <a:cubicBezTo>
                    <a:pt x="1413076" y="1811225"/>
                    <a:pt x="1415598" y="1813003"/>
                    <a:pt x="1415598" y="1816561"/>
                  </a:cubicBezTo>
                  <a:lnTo>
                    <a:pt x="1415598" y="1874366"/>
                  </a:lnTo>
                  <a:cubicBezTo>
                    <a:pt x="1415598" y="1877034"/>
                    <a:pt x="1413076" y="1880591"/>
                    <a:pt x="1410553" y="1880591"/>
                  </a:cubicBezTo>
                  <a:cubicBezTo>
                    <a:pt x="1407190" y="1880591"/>
                    <a:pt x="1404667" y="1877034"/>
                    <a:pt x="1404667" y="1874366"/>
                  </a:cubicBezTo>
                  <a:lnTo>
                    <a:pt x="1404667" y="1816561"/>
                  </a:lnTo>
                  <a:cubicBezTo>
                    <a:pt x="1404667" y="1813003"/>
                    <a:pt x="1407190" y="1811225"/>
                    <a:pt x="1410553" y="1811225"/>
                  </a:cubicBezTo>
                  <a:close/>
                  <a:moveTo>
                    <a:pt x="5886" y="1811225"/>
                  </a:moveTo>
                  <a:cubicBezTo>
                    <a:pt x="8409" y="1811225"/>
                    <a:pt x="10931" y="1813003"/>
                    <a:pt x="10931" y="1816561"/>
                  </a:cubicBezTo>
                  <a:lnTo>
                    <a:pt x="10931" y="1874366"/>
                  </a:lnTo>
                  <a:cubicBezTo>
                    <a:pt x="10931" y="1877034"/>
                    <a:pt x="8409" y="1880591"/>
                    <a:pt x="5886" y="1880591"/>
                  </a:cubicBezTo>
                  <a:cubicBezTo>
                    <a:pt x="2523" y="1880591"/>
                    <a:pt x="0" y="1877034"/>
                    <a:pt x="0" y="1874366"/>
                  </a:cubicBezTo>
                  <a:lnTo>
                    <a:pt x="0" y="1816561"/>
                  </a:lnTo>
                  <a:cubicBezTo>
                    <a:pt x="0" y="1813003"/>
                    <a:pt x="2523" y="1811225"/>
                    <a:pt x="5886" y="1811225"/>
                  </a:cubicBezTo>
                  <a:close/>
                  <a:moveTo>
                    <a:pt x="1410553" y="1695614"/>
                  </a:moveTo>
                  <a:cubicBezTo>
                    <a:pt x="1413076" y="1695614"/>
                    <a:pt x="1415598" y="1698281"/>
                    <a:pt x="1415598" y="1700949"/>
                  </a:cubicBezTo>
                  <a:lnTo>
                    <a:pt x="1415598" y="1759644"/>
                  </a:lnTo>
                  <a:cubicBezTo>
                    <a:pt x="1415598" y="1762312"/>
                    <a:pt x="1413076" y="1764980"/>
                    <a:pt x="1410553" y="1764980"/>
                  </a:cubicBezTo>
                  <a:cubicBezTo>
                    <a:pt x="1407190" y="1764980"/>
                    <a:pt x="1404667" y="1762312"/>
                    <a:pt x="1404667" y="1759644"/>
                  </a:cubicBezTo>
                  <a:lnTo>
                    <a:pt x="1404667" y="1700949"/>
                  </a:lnTo>
                  <a:cubicBezTo>
                    <a:pt x="1404667" y="1698281"/>
                    <a:pt x="1407190" y="1695614"/>
                    <a:pt x="1410553" y="1695614"/>
                  </a:cubicBezTo>
                  <a:close/>
                  <a:moveTo>
                    <a:pt x="5886" y="1695614"/>
                  </a:moveTo>
                  <a:cubicBezTo>
                    <a:pt x="8409" y="1695614"/>
                    <a:pt x="10931" y="1698281"/>
                    <a:pt x="10931" y="1700949"/>
                  </a:cubicBezTo>
                  <a:lnTo>
                    <a:pt x="10931" y="1759644"/>
                  </a:lnTo>
                  <a:cubicBezTo>
                    <a:pt x="10931" y="1762312"/>
                    <a:pt x="8409" y="1764980"/>
                    <a:pt x="5886" y="1764980"/>
                  </a:cubicBezTo>
                  <a:cubicBezTo>
                    <a:pt x="2523" y="1764980"/>
                    <a:pt x="0" y="1762312"/>
                    <a:pt x="0" y="1759644"/>
                  </a:cubicBezTo>
                  <a:lnTo>
                    <a:pt x="0" y="1700949"/>
                  </a:lnTo>
                  <a:cubicBezTo>
                    <a:pt x="0" y="1698281"/>
                    <a:pt x="2523" y="1695614"/>
                    <a:pt x="5886" y="1695614"/>
                  </a:cubicBezTo>
                  <a:close/>
                  <a:moveTo>
                    <a:pt x="1410553" y="1580892"/>
                  </a:moveTo>
                  <a:cubicBezTo>
                    <a:pt x="1413076" y="1580892"/>
                    <a:pt x="1415598" y="1582671"/>
                    <a:pt x="1415598" y="1586228"/>
                  </a:cubicBezTo>
                  <a:lnTo>
                    <a:pt x="1415598" y="1643144"/>
                  </a:lnTo>
                  <a:cubicBezTo>
                    <a:pt x="1415598" y="1647591"/>
                    <a:pt x="1413076" y="1649369"/>
                    <a:pt x="1410553" y="1649369"/>
                  </a:cubicBezTo>
                  <a:cubicBezTo>
                    <a:pt x="1407190" y="1649369"/>
                    <a:pt x="1404667" y="1647591"/>
                    <a:pt x="1404667" y="1643144"/>
                  </a:cubicBezTo>
                  <a:lnTo>
                    <a:pt x="1404667" y="1586228"/>
                  </a:lnTo>
                  <a:cubicBezTo>
                    <a:pt x="1404667" y="1582671"/>
                    <a:pt x="1407190" y="1580892"/>
                    <a:pt x="1410553" y="1580892"/>
                  </a:cubicBezTo>
                  <a:close/>
                  <a:moveTo>
                    <a:pt x="5886" y="1580892"/>
                  </a:moveTo>
                  <a:cubicBezTo>
                    <a:pt x="8409" y="1580892"/>
                    <a:pt x="10931" y="1582671"/>
                    <a:pt x="10931" y="1586228"/>
                  </a:cubicBezTo>
                  <a:lnTo>
                    <a:pt x="10931" y="1643144"/>
                  </a:lnTo>
                  <a:cubicBezTo>
                    <a:pt x="10931" y="1647591"/>
                    <a:pt x="8409" y="1649369"/>
                    <a:pt x="5886" y="1649369"/>
                  </a:cubicBezTo>
                  <a:cubicBezTo>
                    <a:pt x="2523" y="1649369"/>
                    <a:pt x="0" y="1647591"/>
                    <a:pt x="0" y="1643144"/>
                  </a:cubicBezTo>
                  <a:lnTo>
                    <a:pt x="0" y="1586228"/>
                  </a:lnTo>
                  <a:cubicBezTo>
                    <a:pt x="0" y="1582671"/>
                    <a:pt x="2523" y="1580892"/>
                    <a:pt x="5886" y="1580892"/>
                  </a:cubicBezTo>
                  <a:close/>
                  <a:moveTo>
                    <a:pt x="1410553" y="1465281"/>
                  </a:moveTo>
                  <a:cubicBezTo>
                    <a:pt x="1413076" y="1465281"/>
                    <a:pt x="1415598" y="1467949"/>
                    <a:pt x="1415598" y="1470617"/>
                  </a:cubicBezTo>
                  <a:lnTo>
                    <a:pt x="1415598" y="1528422"/>
                  </a:lnTo>
                  <a:cubicBezTo>
                    <a:pt x="1415598" y="1531979"/>
                    <a:pt x="1413076" y="1534647"/>
                    <a:pt x="1410553" y="1534647"/>
                  </a:cubicBezTo>
                  <a:cubicBezTo>
                    <a:pt x="1407190" y="1534647"/>
                    <a:pt x="1404667" y="1531979"/>
                    <a:pt x="1404667" y="1528422"/>
                  </a:cubicBezTo>
                  <a:lnTo>
                    <a:pt x="1404667" y="1470617"/>
                  </a:lnTo>
                  <a:cubicBezTo>
                    <a:pt x="1404667" y="1467949"/>
                    <a:pt x="1407190" y="1465281"/>
                    <a:pt x="1410553" y="1465281"/>
                  </a:cubicBezTo>
                  <a:close/>
                  <a:moveTo>
                    <a:pt x="5886" y="1465281"/>
                  </a:moveTo>
                  <a:cubicBezTo>
                    <a:pt x="8409" y="1465281"/>
                    <a:pt x="10931" y="1467949"/>
                    <a:pt x="10931" y="1470617"/>
                  </a:cubicBezTo>
                  <a:lnTo>
                    <a:pt x="10931" y="1528422"/>
                  </a:lnTo>
                  <a:cubicBezTo>
                    <a:pt x="10931" y="1531979"/>
                    <a:pt x="8409" y="1534647"/>
                    <a:pt x="5886" y="1534647"/>
                  </a:cubicBezTo>
                  <a:cubicBezTo>
                    <a:pt x="2523" y="1534647"/>
                    <a:pt x="0" y="1531979"/>
                    <a:pt x="0" y="1528422"/>
                  </a:cubicBezTo>
                  <a:lnTo>
                    <a:pt x="0" y="1470617"/>
                  </a:lnTo>
                  <a:cubicBezTo>
                    <a:pt x="0" y="1467949"/>
                    <a:pt x="2523" y="1465281"/>
                    <a:pt x="5886" y="1465281"/>
                  </a:cubicBezTo>
                  <a:close/>
                  <a:moveTo>
                    <a:pt x="1410553" y="1349670"/>
                  </a:moveTo>
                  <a:cubicBezTo>
                    <a:pt x="1413076" y="1349670"/>
                    <a:pt x="1415598" y="1353227"/>
                    <a:pt x="1415598" y="1355895"/>
                  </a:cubicBezTo>
                  <a:lnTo>
                    <a:pt x="1415598" y="1413701"/>
                  </a:lnTo>
                  <a:cubicBezTo>
                    <a:pt x="1415598" y="1417258"/>
                    <a:pt x="1413076" y="1419036"/>
                    <a:pt x="1410553" y="1419036"/>
                  </a:cubicBezTo>
                  <a:cubicBezTo>
                    <a:pt x="1407190" y="1419036"/>
                    <a:pt x="1404667" y="1417258"/>
                    <a:pt x="1404667" y="1413701"/>
                  </a:cubicBezTo>
                  <a:lnTo>
                    <a:pt x="1404667" y="1355895"/>
                  </a:lnTo>
                  <a:cubicBezTo>
                    <a:pt x="1404667" y="1353227"/>
                    <a:pt x="1407190" y="1349670"/>
                    <a:pt x="1410553" y="1349670"/>
                  </a:cubicBezTo>
                  <a:close/>
                  <a:moveTo>
                    <a:pt x="5886" y="1349670"/>
                  </a:moveTo>
                  <a:cubicBezTo>
                    <a:pt x="8409" y="1349670"/>
                    <a:pt x="10931" y="1353227"/>
                    <a:pt x="10931" y="1355895"/>
                  </a:cubicBezTo>
                  <a:lnTo>
                    <a:pt x="10931" y="1413701"/>
                  </a:lnTo>
                  <a:cubicBezTo>
                    <a:pt x="10931" y="1417258"/>
                    <a:pt x="8409" y="1419036"/>
                    <a:pt x="5886" y="1419036"/>
                  </a:cubicBezTo>
                  <a:cubicBezTo>
                    <a:pt x="2523" y="1419036"/>
                    <a:pt x="0" y="1417258"/>
                    <a:pt x="0" y="1413701"/>
                  </a:cubicBezTo>
                  <a:lnTo>
                    <a:pt x="0" y="1355895"/>
                  </a:lnTo>
                  <a:cubicBezTo>
                    <a:pt x="0" y="1353227"/>
                    <a:pt x="2523" y="1349670"/>
                    <a:pt x="5886" y="1349670"/>
                  </a:cubicBezTo>
                  <a:close/>
                  <a:moveTo>
                    <a:pt x="1410553" y="1234948"/>
                  </a:moveTo>
                  <a:cubicBezTo>
                    <a:pt x="1413076" y="1234948"/>
                    <a:pt x="1415598" y="1237616"/>
                    <a:pt x="1415598" y="1241173"/>
                  </a:cubicBezTo>
                  <a:lnTo>
                    <a:pt x="1415598" y="1298089"/>
                  </a:lnTo>
                  <a:cubicBezTo>
                    <a:pt x="1415598" y="1301647"/>
                    <a:pt x="1413076" y="1304315"/>
                    <a:pt x="1410553" y="1304315"/>
                  </a:cubicBezTo>
                  <a:cubicBezTo>
                    <a:pt x="1407190" y="1304315"/>
                    <a:pt x="1404667" y="1301647"/>
                    <a:pt x="1404667" y="1298089"/>
                  </a:cubicBezTo>
                  <a:lnTo>
                    <a:pt x="1404667" y="1241173"/>
                  </a:lnTo>
                  <a:cubicBezTo>
                    <a:pt x="1404667" y="1237616"/>
                    <a:pt x="1407190" y="1234948"/>
                    <a:pt x="1410553" y="1234948"/>
                  </a:cubicBezTo>
                  <a:close/>
                  <a:moveTo>
                    <a:pt x="5886" y="1234948"/>
                  </a:moveTo>
                  <a:cubicBezTo>
                    <a:pt x="8409" y="1234948"/>
                    <a:pt x="10931" y="1237616"/>
                    <a:pt x="10931" y="1241173"/>
                  </a:cubicBezTo>
                  <a:lnTo>
                    <a:pt x="10931" y="1298089"/>
                  </a:lnTo>
                  <a:cubicBezTo>
                    <a:pt x="10931" y="1301647"/>
                    <a:pt x="8409" y="1304315"/>
                    <a:pt x="5886" y="1304315"/>
                  </a:cubicBezTo>
                  <a:cubicBezTo>
                    <a:pt x="2523" y="1304315"/>
                    <a:pt x="0" y="1301647"/>
                    <a:pt x="0" y="1298089"/>
                  </a:cubicBezTo>
                  <a:lnTo>
                    <a:pt x="0" y="1241173"/>
                  </a:lnTo>
                  <a:cubicBezTo>
                    <a:pt x="0" y="1237616"/>
                    <a:pt x="2523" y="1234948"/>
                    <a:pt x="5886" y="1234948"/>
                  </a:cubicBezTo>
                  <a:close/>
                  <a:moveTo>
                    <a:pt x="1410553" y="1119337"/>
                  </a:moveTo>
                  <a:cubicBezTo>
                    <a:pt x="1413076" y="1119337"/>
                    <a:pt x="1415598" y="1122005"/>
                    <a:pt x="1415598" y="1125562"/>
                  </a:cubicBezTo>
                  <a:lnTo>
                    <a:pt x="1415598" y="1183368"/>
                  </a:lnTo>
                  <a:cubicBezTo>
                    <a:pt x="1415598" y="1186036"/>
                    <a:pt x="1413076" y="1188704"/>
                    <a:pt x="1410553" y="1188704"/>
                  </a:cubicBezTo>
                  <a:cubicBezTo>
                    <a:pt x="1407190" y="1188704"/>
                    <a:pt x="1404667" y="1186036"/>
                    <a:pt x="1404667" y="1183368"/>
                  </a:cubicBezTo>
                  <a:lnTo>
                    <a:pt x="1404667" y="1125562"/>
                  </a:lnTo>
                  <a:cubicBezTo>
                    <a:pt x="1404667" y="1122005"/>
                    <a:pt x="1407190" y="1119337"/>
                    <a:pt x="1410553" y="1119337"/>
                  </a:cubicBezTo>
                  <a:close/>
                  <a:moveTo>
                    <a:pt x="5886" y="1119337"/>
                  </a:moveTo>
                  <a:cubicBezTo>
                    <a:pt x="8409" y="1119337"/>
                    <a:pt x="10931" y="1122005"/>
                    <a:pt x="10931" y="1125562"/>
                  </a:cubicBezTo>
                  <a:lnTo>
                    <a:pt x="10931" y="1183368"/>
                  </a:lnTo>
                  <a:cubicBezTo>
                    <a:pt x="10931" y="1186036"/>
                    <a:pt x="8409" y="1188704"/>
                    <a:pt x="5886" y="1188704"/>
                  </a:cubicBezTo>
                  <a:cubicBezTo>
                    <a:pt x="2523" y="1188704"/>
                    <a:pt x="0" y="1186036"/>
                    <a:pt x="0" y="1183368"/>
                  </a:cubicBezTo>
                  <a:lnTo>
                    <a:pt x="0" y="1125562"/>
                  </a:lnTo>
                  <a:cubicBezTo>
                    <a:pt x="0" y="1122005"/>
                    <a:pt x="2523" y="1119337"/>
                    <a:pt x="5886" y="1119337"/>
                  </a:cubicBezTo>
                  <a:close/>
                  <a:moveTo>
                    <a:pt x="1410553" y="1004615"/>
                  </a:moveTo>
                  <a:cubicBezTo>
                    <a:pt x="1413076" y="1004615"/>
                    <a:pt x="1415598" y="1007283"/>
                    <a:pt x="1415598" y="1009951"/>
                  </a:cubicBezTo>
                  <a:lnTo>
                    <a:pt x="1415598" y="1067757"/>
                  </a:lnTo>
                  <a:cubicBezTo>
                    <a:pt x="1415598" y="1071314"/>
                    <a:pt x="1413076" y="1073982"/>
                    <a:pt x="1410553" y="1073982"/>
                  </a:cubicBezTo>
                  <a:cubicBezTo>
                    <a:pt x="1407190" y="1073982"/>
                    <a:pt x="1404667" y="1071314"/>
                    <a:pt x="1404667" y="1067757"/>
                  </a:cubicBezTo>
                  <a:lnTo>
                    <a:pt x="1404667" y="1009951"/>
                  </a:lnTo>
                  <a:cubicBezTo>
                    <a:pt x="1404667" y="1007283"/>
                    <a:pt x="1407190" y="1004615"/>
                    <a:pt x="1410553" y="1004615"/>
                  </a:cubicBezTo>
                  <a:close/>
                  <a:moveTo>
                    <a:pt x="5886" y="1004615"/>
                  </a:moveTo>
                  <a:cubicBezTo>
                    <a:pt x="8409" y="1004615"/>
                    <a:pt x="10931" y="1007283"/>
                    <a:pt x="10931" y="1009951"/>
                  </a:cubicBezTo>
                  <a:lnTo>
                    <a:pt x="10931" y="1067757"/>
                  </a:lnTo>
                  <a:cubicBezTo>
                    <a:pt x="10931" y="1071314"/>
                    <a:pt x="8409" y="1073982"/>
                    <a:pt x="5886" y="1073982"/>
                  </a:cubicBezTo>
                  <a:cubicBezTo>
                    <a:pt x="2523" y="1073982"/>
                    <a:pt x="0" y="1071314"/>
                    <a:pt x="0" y="1067757"/>
                  </a:cubicBezTo>
                  <a:lnTo>
                    <a:pt x="0" y="1009951"/>
                  </a:lnTo>
                  <a:cubicBezTo>
                    <a:pt x="0" y="1007283"/>
                    <a:pt x="2523" y="1004615"/>
                    <a:pt x="5886" y="1004615"/>
                  </a:cubicBezTo>
                  <a:close/>
                  <a:moveTo>
                    <a:pt x="1410553" y="889004"/>
                  </a:moveTo>
                  <a:cubicBezTo>
                    <a:pt x="1413076" y="889004"/>
                    <a:pt x="1415598" y="891672"/>
                    <a:pt x="1415598" y="895229"/>
                  </a:cubicBezTo>
                  <a:lnTo>
                    <a:pt x="1415598" y="953035"/>
                  </a:lnTo>
                  <a:cubicBezTo>
                    <a:pt x="1415598" y="955703"/>
                    <a:pt x="1413076" y="958371"/>
                    <a:pt x="1410553" y="958371"/>
                  </a:cubicBezTo>
                  <a:cubicBezTo>
                    <a:pt x="1407190" y="958371"/>
                    <a:pt x="1404667" y="955703"/>
                    <a:pt x="1404667" y="953035"/>
                  </a:cubicBezTo>
                  <a:lnTo>
                    <a:pt x="1404667" y="895229"/>
                  </a:lnTo>
                  <a:cubicBezTo>
                    <a:pt x="1404667" y="891672"/>
                    <a:pt x="1407190" y="889004"/>
                    <a:pt x="1410553" y="889004"/>
                  </a:cubicBezTo>
                  <a:close/>
                  <a:moveTo>
                    <a:pt x="5886" y="889004"/>
                  </a:moveTo>
                  <a:cubicBezTo>
                    <a:pt x="8409" y="889004"/>
                    <a:pt x="10931" y="891672"/>
                    <a:pt x="10931" y="895229"/>
                  </a:cubicBezTo>
                  <a:lnTo>
                    <a:pt x="10931" y="953035"/>
                  </a:lnTo>
                  <a:cubicBezTo>
                    <a:pt x="10931" y="955703"/>
                    <a:pt x="8409" y="958371"/>
                    <a:pt x="5886" y="958371"/>
                  </a:cubicBezTo>
                  <a:cubicBezTo>
                    <a:pt x="2523" y="958371"/>
                    <a:pt x="0" y="955703"/>
                    <a:pt x="0" y="953035"/>
                  </a:cubicBezTo>
                  <a:lnTo>
                    <a:pt x="0" y="895229"/>
                  </a:lnTo>
                  <a:cubicBezTo>
                    <a:pt x="0" y="891672"/>
                    <a:pt x="2523" y="889004"/>
                    <a:pt x="5886" y="889004"/>
                  </a:cubicBezTo>
                  <a:close/>
                  <a:moveTo>
                    <a:pt x="1410553" y="774283"/>
                  </a:moveTo>
                  <a:cubicBezTo>
                    <a:pt x="1413076" y="774283"/>
                    <a:pt x="1415598" y="776061"/>
                    <a:pt x="1415598" y="780508"/>
                  </a:cubicBezTo>
                  <a:lnTo>
                    <a:pt x="1415598" y="837424"/>
                  </a:lnTo>
                  <a:cubicBezTo>
                    <a:pt x="1415598" y="840981"/>
                    <a:pt x="1413076" y="843649"/>
                    <a:pt x="1410553" y="843649"/>
                  </a:cubicBezTo>
                  <a:cubicBezTo>
                    <a:pt x="1407190" y="843649"/>
                    <a:pt x="1404667" y="840981"/>
                    <a:pt x="1404667" y="837424"/>
                  </a:cubicBezTo>
                  <a:lnTo>
                    <a:pt x="1404667" y="780508"/>
                  </a:lnTo>
                  <a:cubicBezTo>
                    <a:pt x="1404667" y="776061"/>
                    <a:pt x="1407190" y="774283"/>
                    <a:pt x="1410553" y="774283"/>
                  </a:cubicBezTo>
                  <a:close/>
                  <a:moveTo>
                    <a:pt x="5886" y="774283"/>
                  </a:moveTo>
                  <a:cubicBezTo>
                    <a:pt x="8409" y="774283"/>
                    <a:pt x="10931" y="776061"/>
                    <a:pt x="10931" y="780508"/>
                  </a:cubicBezTo>
                  <a:lnTo>
                    <a:pt x="10931" y="837424"/>
                  </a:lnTo>
                  <a:cubicBezTo>
                    <a:pt x="10931" y="840981"/>
                    <a:pt x="8409" y="843649"/>
                    <a:pt x="5886" y="843649"/>
                  </a:cubicBezTo>
                  <a:cubicBezTo>
                    <a:pt x="2523" y="843649"/>
                    <a:pt x="0" y="840981"/>
                    <a:pt x="0" y="837424"/>
                  </a:cubicBezTo>
                  <a:lnTo>
                    <a:pt x="0" y="780508"/>
                  </a:lnTo>
                  <a:cubicBezTo>
                    <a:pt x="0" y="776061"/>
                    <a:pt x="2523" y="774283"/>
                    <a:pt x="5886" y="774283"/>
                  </a:cubicBezTo>
                  <a:close/>
                  <a:moveTo>
                    <a:pt x="1410553" y="658672"/>
                  </a:moveTo>
                  <a:cubicBezTo>
                    <a:pt x="1413076" y="658672"/>
                    <a:pt x="1415598" y="661339"/>
                    <a:pt x="1415598" y="664007"/>
                  </a:cubicBezTo>
                  <a:lnTo>
                    <a:pt x="1415598" y="721813"/>
                  </a:lnTo>
                  <a:cubicBezTo>
                    <a:pt x="1415598" y="725370"/>
                    <a:pt x="1413076" y="728038"/>
                    <a:pt x="1410553" y="728038"/>
                  </a:cubicBezTo>
                  <a:cubicBezTo>
                    <a:pt x="1407190" y="728038"/>
                    <a:pt x="1404667" y="725370"/>
                    <a:pt x="1404667" y="721813"/>
                  </a:cubicBezTo>
                  <a:lnTo>
                    <a:pt x="1404667" y="664007"/>
                  </a:lnTo>
                  <a:cubicBezTo>
                    <a:pt x="1404667" y="661339"/>
                    <a:pt x="1407190" y="658672"/>
                    <a:pt x="1410553" y="658672"/>
                  </a:cubicBezTo>
                  <a:close/>
                  <a:moveTo>
                    <a:pt x="5886" y="658672"/>
                  </a:moveTo>
                  <a:cubicBezTo>
                    <a:pt x="8409" y="658672"/>
                    <a:pt x="10931" y="661339"/>
                    <a:pt x="10931" y="664007"/>
                  </a:cubicBezTo>
                  <a:lnTo>
                    <a:pt x="10931" y="721813"/>
                  </a:lnTo>
                  <a:cubicBezTo>
                    <a:pt x="10931" y="725370"/>
                    <a:pt x="8409" y="728038"/>
                    <a:pt x="5886" y="728038"/>
                  </a:cubicBezTo>
                  <a:cubicBezTo>
                    <a:pt x="2523" y="728038"/>
                    <a:pt x="0" y="725370"/>
                    <a:pt x="0" y="721813"/>
                  </a:cubicBezTo>
                  <a:lnTo>
                    <a:pt x="0" y="664007"/>
                  </a:lnTo>
                  <a:cubicBezTo>
                    <a:pt x="0" y="661339"/>
                    <a:pt x="2523" y="658672"/>
                    <a:pt x="5886" y="658672"/>
                  </a:cubicBezTo>
                  <a:close/>
                  <a:moveTo>
                    <a:pt x="1410553" y="543950"/>
                  </a:moveTo>
                  <a:cubicBezTo>
                    <a:pt x="1413076" y="543950"/>
                    <a:pt x="1415598" y="546618"/>
                    <a:pt x="1415598" y="549286"/>
                  </a:cubicBezTo>
                  <a:lnTo>
                    <a:pt x="1415598" y="607091"/>
                  </a:lnTo>
                  <a:cubicBezTo>
                    <a:pt x="1415598" y="610649"/>
                    <a:pt x="1413076" y="612427"/>
                    <a:pt x="1410553" y="612427"/>
                  </a:cubicBezTo>
                  <a:cubicBezTo>
                    <a:pt x="1407190" y="612427"/>
                    <a:pt x="1404667" y="610649"/>
                    <a:pt x="1404667" y="607091"/>
                  </a:cubicBezTo>
                  <a:lnTo>
                    <a:pt x="1404667" y="549286"/>
                  </a:lnTo>
                  <a:cubicBezTo>
                    <a:pt x="1404667" y="546618"/>
                    <a:pt x="1407190" y="543950"/>
                    <a:pt x="1410553" y="543950"/>
                  </a:cubicBezTo>
                  <a:close/>
                  <a:moveTo>
                    <a:pt x="5886" y="543950"/>
                  </a:moveTo>
                  <a:cubicBezTo>
                    <a:pt x="8409" y="543950"/>
                    <a:pt x="10931" y="546618"/>
                    <a:pt x="10931" y="549286"/>
                  </a:cubicBezTo>
                  <a:lnTo>
                    <a:pt x="10931" y="607091"/>
                  </a:lnTo>
                  <a:cubicBezTo>
                    <a:pt x="10931" y="610649"/>
                    <a:pt x="8409" y="612427"/>
                    <a:pt x="5886" y="612427"/>
                  </a:cubicBezTo>
                  <a:cubicBezTo>
                    <a:pt x="2523" y="612427"/>
                    <a:pt x="0" y="610649"/>
                    <a:pt x="0" y="607091"/>
                  </a:cubicBezTo>
                  <a:lnTo>
                    <a:pt x="0" y="549286"/>
                  </a:lnTo>
                  <a:cubicBezTo>
                    <a:pt x="0" y="546618"/>
                    <a:pt x="2523" y="543950"/>
                    <a:pt x="5886" y="543950"/>
                  </a:cubicBezTo>
                  <a:close/>
                  <a:moveTo>
                    <a:pt x="1410553" y="428339"/>
                  </a:moveTo>
                  <a:cubicBezTo>
                    <a:pt x="1413076" y="428339"/>
                    <a:pt x="1415598" y="431896"/>
                    <a:pt x="1415598" y="434564"/>
                  </a:cubicBezTo>
                  <a:lnTo>
                    <a:pt x="1415598" y="491480"/>
                  </a:lnTo>
                  <a:cubicBezTo>
                    <a:pt x="1415598" y="495037"/>
                    <a:pt x="1413076" y="497705"/>
                    <a:pt x="1410553" y="497705"/>
                  </a:cubicBezTo>
                  <a:cubicBezTo>
                    <a:pt x="1407190" y="497705"/>
                    <a:pt x="1404667" y="495037"/>
                    <a:pt x="1404667" y="491480"/>
                  </a:cubicBezTo>
                  <a:lnTo>
                    <a:pt x="1404667" y="434564"/>
                  </a:lnTo>
                  <a:cubicBezTo>
                    <a:pt x="1404667" y="431896"/>
                    <a:pt x="1407190" y="428339"/>
                    <a:pt x="1410553" y="428339"/>
                  </a:cubicBezTo>
                  <a:close/>
                  <a:moveTo>
                    <a:pt x="5886" y="428339"/>
                  </a:moveTo>
                  <a:cubicBezTo>
                    <a:pt x="8409" y="428339"/>
                    <a:pt x="10931" y="431896"/>
                    <a:pt x="10931" y="434564"/>
                  </a:cubicBezTo>
                  <a:lnTo>
                    <a:pt x="10931" y="491480"/>
                  </a:lnTo>
                  <a:cubicBezTo>
                    <a:pt x="10931" y="495037"/>
                    <a:pt x="8409" y="497705"/>
                    <a:pt x="5886" y="497705"/>
                  </a:cubicBezTo>
                  <a:cubicBezTo>
                    <a:pt x="2523" y="497705"/>
                    <a:pt x="0" y="495037"/>
                    <a:pt x="0" y="491480"/>
                  </a:cubicBezTo>
                  <a:lnTo>
                    <a:pt x="0" y="434564"/>
                  </a:lnTo>
                  <a:cubicBezTo>
                    <a:pt x="0" y="431896"/>
                    <a:pt x="2523" y="428339"/>
                    <a:pt x="5886" y="428339"/>
                  </a:cubicBezTo>
                  <a:close/>
                  <a:moveTo>
                    <a:pt x="1410553" y="313617"/>
                  </a:moveTo>
                  <a:cubicBezTo>
                    <a:pt x="1413076" y="313617"/>
                    <a:pt x="1415598" y="315396"/>
                    <a:pt x="1415598" y="318953"/>
                  </a:cubicBezTo>
                  <a:lnTo>
                    <a:pt x="1415598" y="376758"/>
                  </a:lnTo>
                  <a:cubicBezTo>
                    <a:pt x="1415598" y="379426"/>
                    <a:pt x="1413076" y="382984"/>
                    <a:pt x="1410553" y="382984"/>
                  </a:cubicBezTo>
                  <a:cubicBezTo>
                    <a:pt x="1407190" y="382984"/>
                    <a:pt x="1404667" y="379426"/>
                    <a:pt x="1404667" y="376758"/>
                  </a:cubicBezTo>
                  <a:lnTo>
                    <a:pt x="1404667" y="318953"/>
                  </a:lnTo>
                  <a:cubicBezTo>
                    <a:pt x="1404667" y="315396"/>
                    <a:pt x="1407190" y="313617"/>
                    <a:pt x="1410553" y="313617"/>
                  </a:cubicBezTo>
                  <a:close/>
                  <a:moveTo>
                    <a:pt x="5886" y="313617"/>
                  </a:moveTo>
                  <a:cubicBezTo>
                    <a:pt x="8409" y="313617"/>
                    <a:pt x="10931" y="315396"/>
                    <a:pt x="10931" y="318953"/>
                  </a:cubicBezTo>
                  <a:lnTo>
                    <a:pt x="10931" y="376758"/>
                  </a:lnTo>
                  <a:cubicBezTo>
                    <a:pt x="10931" y="379426"/>
                    <a:pt x="8409" y="382984"/>
                    <a:pt x="5886" y="382984"/>
                  </a:cubicBezTo>
                  <a:cubicBezTo>
                    <a:pt x="2523" y="382984"/>
                    <a:pt x="0" y="379426"/>
                    <a:pt x="0" y="376758"/>
                  </a:cubicBezTo>
                  <a:lnTo>
                    <a:pt x="0" y="318953"/>
                  </a:lnTo>
                  <a:cubicBezTo>
                    <a:pt x="0" y="315396"/>
                    <a:pt x="2523" y="313617"/>
                    <a:pt x="5886" y="313617"/>
                  </a:cubicBezTo>
                  <a:close/>
                  <a:moveTo>
                    <a:pt x="1410553" y="198895"/>
                  </a:moveTo>
                  <a:cubicBezTo>
                    <a:pt x="1413076" y="198895"/>
                    <a:pt x="1415598" y="200674"/>
                    <a:pt x="1415598" y="204231"/>
                  </a:cubicBezTo>
                  <a:lnTo>
                    <a:pt x="1415598" y="262037"/>
                  </a:lnTo>
                  <a:cubicBezTo>
                    <a:pt x="1415598" y="264705"/>
                    <a:pt x="1413076" y="267373"/>
                    <a:pt x="1410553" y="267373"/>
                  </a:cubicBezTo>
                  <a:cubicBezTo>
                    <a:pt x="1407190" y="267373"/>
                    <a:pt x="1404667" y="264705"/>
                    <a:pt x="1404667" y="262037"/>
                  </a:cubicBezTo>
                  <a:lnTo>
                    <a:pt x="1404667" y="204231"/>
                  </a:lnTo>
                  <a:cubicBezTo>
                    <a:pt x="1404667" y="200674"/>
                    <a:pt x="1407190" y="198895"/>
                    <a:pt x="1410553" y="198895"/>
                  </a:cubicBezTo>
                  <a:close/>
                  <a:moveTo>
                    <a:pt x="5886" y="198895"/>
                  </a:moveTo>
                  <a:cubicBezTo>
                    <a:pt x="8409" y="198895"/>
                    <a:pt x="10931" y="200674"/>
                    <a:pt x="10931" y="204231"/>
                  </a:cubicBezTo>
                  <a:lnTo>
                    <a:pt x="10931" y="262037"/>
                  </a:lnTo>
                  <a:cubicBezTo>
                    <a:pt x="10931" y="264705"/>
                    <a:pt x="8409" y="267373"/>
                    <a:pt x="5886" y="267373"/>
                  </a:cubicBezTo>
                  <a:cubicBezTo>
                    <a:pt x="2523" y="267373"/>
                    <a:pt x="0" y="264705"/>
                    <a:pt x="0" y="262037"/>
                  </a:cubicBezTo>
                  <a:lnTo>
                    <a:pt x="0" y="204231"/>
                  </a:lnTo>
                  <a:cubicBezTo>
                    <a:pt x="0" y="200674"/>
                    <a:pt x="2523" y="198895"/>
                    <a:pt x="5886" y="198895"/>
                  </a:cubicBezTo>
                  <a:close/>
                  <a:moveTo>
                    <a:pt x="1410553" y="82395"/>
                  </a:moveTo>
                  <a:cubicBezTo>
                    <a:pt x="1413076" y="82395"/>
                    <a:pt x="1415598" y="85952"/>
                    <a:pt x="1415598" y="88620"/>
                  </a:cubicBezTo>
                  <a:lnTo>
                    <a:pt x="1415598" y="146426"/>
                  </a:lnTo>
                  <a:cubicBezTo>
                    <a:pt x="1415598" y="149983"/>
                    <a:pt x="1413076" y="151762"/>
                    <a:pt x="1410553" y="151762"/>
                  </a:cubicBezTo>
                  <a:cubicBezTo>
                    <a:pt x="1407190" y="151762"/>
                    <a:pt x="1404667" y="149983"/>
                    <a:pt x="1404667" y="146426"/>
                  </a:cubicBezTo>
                  <a:lnTo>
                    <a:pt x="1404667" y="88620"/>
                  </a:lnTo>
                  <a:cubicBezTo>
                    <a:pt x="1404667" y="85952"/>
                    <a:pt x="1407190" y="82395"/>
                    <a:pt x="1410553" y="82395"/>
                  </a:cubicBezTo>
                  <a:close/>
                  <a:moveTo>
                    <a:pt x="5886" y="82395"/>
                  </a:moveTo>
                  <a:cubicBezTo>
                    <a:pt x="8409" y="82395"/>
                    <a:pt x="10931" y="85952"/>
                    <a:pt x="10931" y="88620"/>
                  </a:cubicBezTo>
                  <a:lnTo>
                    <a:pt x="10931" y="146426"/>
                  </a:lnTo>
                  <a:cubicBezTo>
                    <a:pt x="10931" y="149983"/>
                    <a:pt x="8409" y="151762"/>
                    <a:pt x="5886" y="151762"/>
                  </a:cubicBezTo>
                  <a:cubicBezTo>
                    <a:pt x="2523" y="151762"/>
                    <a:pt x="0" y="149983"/>
                    <a:pt x="0" y="146426"/>
                  </a:cubicBezTo>
                  <a:lnTo>
                    <a:pt x="0" y="88620"/>
                  </a:lnTo>
                  <a:cubicBezTo>
                    <a:pt x="0" y="85952"/>
                    <a:pt x="2523" y="82395"/>
                    <a:pt x="5886" y="82395"/>
                  </a:cubicBezTo>
                  <a:close/>
                  <a:moveTo>
                    <a:pt x="1379706" y="0"/>
                  </a:moveTo>
                  <a:lnTo>
                    <a:pt x="1415521" y="0"/>
                  </a:lnTo>
                  <a:lnTo>
                    <a:pt x="1415521" y="32413"/>
                  </a:lnTo>
                  <a:cubicBezTo>
                    <a:pt x="1415521" y="35825"/>
                    <a:pt x="1412766" y="38384"/>
                    <a:pt x="1410011" y="38384"/>
                  </a:cubicBezTo>
                  <a:cubicBezTo>
                    <a:pt x="1406337" y="38384"/>
                    <a:pt x="1403583" y="35825"/>
                    <a:pt x="1403583" y="32413"/>
                  </a:cubicBezTo>
                  <a:lnTo>
                    <a:pt x="1403583" y="11089"/>
                  </a:lnTo>
                  <a:lnTo>
                    <a:pt x="1379706" y="11089"/>
                  </a:lnTo>
                  <a:cubicBezTo>
                    <a:pt x="1376951" y="11089"/>
                    <a:pt x="1373278" y="7677"/>
                    <a:pt x="1373278" y="5118"/>
                  </a:cubicBezTo>
                  <a:cubicBezTo>
                    <a:pt x="1373278" y="1706"/>
                    <a:pt x="1376951" y="0"/>
                    <a:pt x="1379706" y="0"/>
                  </a:cubicBezTo>
                  <a:close/>
                  <a:moveTo>
                    <a:pt x="1264187" y="0"/>
                  </a:moveTo>
                  <a:lnTo>
                    <a:pt x="1322991" y="0"/>
                  </a:lnTo>
                  <a:cubicBezTo>
                    <a:pt x="1326555" y="0"/>
                    <a:pt x="1329228" y="1681"/>
                    <a:pt x="1329228" y="5044"/>
                  </a:cubicBezTo>
                  <a:cubicBezTo>
                    <a:pt x="1329228" y="7566"/>
                    <a:pt x="1326555" y="10929"/>
                    <a:pt x="1322991" y="10929"/>
                  </a:cubicBezTo>
                  <a:lnTo>
                    <a:pt x="1264187" y="10929"/>
                  </a:lnTo>
                  <a:cubicBezTo>
                    <a:pt x="1261514" y="10929"/>
                    <a:pt x="1258841" y="7566"/>
                    <a:pt x="1258841" y="5044"/>
                  </a:cubicBezTo>
                  <a:cubicBezTo>
                    <a:pt x="1258841" y="1681"/>
                    <a:pt x="1261514" y="0"/>
                    <a:pt x="1264187" y="0"/>
                  </a:cubicBezTo>
                  <a:close/>
                  <a:moveTo>
                    <a:pt x="1147469" y="0"/>
                  </a:moveTo>
                  <a:lnTo>
                    <a:pt x="1205383" y="0"/>
                  </a:lnTo>
                  <a:cubicBezTo>
                    <a:pt x="1209838" y="0"/>
                    <a:pt x="1211619" y="1681"/>
                    <a:pt x="1211619" y="5044"/>
                  </a:cubicBezTo>
                  <a:cubicBezTo>
                    <a:pt x="1211619" y="7566"/>
                    <a:pt x="1209838" y="10929"/>
                    <a:pt x="1205383" y="10929"/>
                  </a:cubicBezTo>
                  <a:lnTo>
                    <a:pt x="1147469" y="10929"/>
                  </a:lnTo>
                  <a:cubicBezTo>
                    <a:pt x="1143905" y="10929"/>
                    <a:pt x="1141233" y="7566"/>
                    <a:pt x="1141233" y="5044"/>
                  </a:cubicBezTo>
                  <a:cubicBezTo>
                    <a:pt x="1141233" y="1681"/>
                    <a:pt x="1143905" y="0"/>
                    <a:pt x="1147469" y="0"/>
                  </a:cubicBezTo>
                  <a:close/>
                  <a:moveTo>
                    <a:pt x="1029861" y="0"/>
                  </a:moveTo>
                  <a:lnTo>
                    <a:pt x="1088665" y="0"/>
                  </a:lnTo>
                  <a:cubicBezTo>
                    <a:pt x="1092229" y="0"/>
                    <a:pt x="1094011" y="1681"/>
                    <a:pt x="1094011" y="5044"/>
                  </a:cubicBezTo>
                  <a:cubicBezTo>
                    <a:pt x="1094011" y="7566"/>
                    <a:pt x="1092229" y="10929"/>
                    <a:pt x="1088665" y="10929"/>
                  </a:cubicBezTo>
                  <a:lnTo>
                    <a:pt x="1029861" y="10929"/>
                  </a:lnTo>
                  <a:cubicBezTo>
                    <a:pt x="1027188" y="10929"/>
                    <a:pt x="1024515" y="7566"/>
                    <a:pt x="1024515" y="5044"/>
                  </a:cubicBezTo>
                  <a:cubicBezTo>
                    <a:pt x="1024515" y="1681"/>
                    <a:pt x="1027188" y="0"/>
                    <a:pt x="1029861" y="0"/>
                  </a:cubicBezTo>
                  <a:close/>
                  <a:moveTo>
                    <a:pt x="913143" y="0"/>
                  </a:moveTo>
                  <a:lnTo>
                    <a:pt x="971948" y="0"/>
                  </a:lnTo>
                  <a:cubicBezTo>
                    <a:pt x="974621" y="0"/>
                    <a:pt x="977293" y="1681"/>
                    <a:pt x="977293" y="5044"/>
                  </a:cubicBezTo>
                  <a:cubicBezTo>
                    <a:pt x="977293" y="7566"/>
                    <a:pt x="974621" y="10929"/>
                    <a:pt x="971948" y="10929"/>
                  </a:cubicBezTo>
                  <a:lnTo>
                    <a:pt x="913143" y="10929"/>
                  </a:lnTo>
                  <a:cubicBezTo>
                    <a:pt x="909579" y="10929"/>
                    <a:pt x="906907" y="7566"/>
                    <a:pt x="906907" y="5044"/>
                  </a:cubicBezTo>
                  <a:cubicBezTo>
                    <a:pt x="906907" y="1681"/>
                    <a:pt x="909579" y="0"/>
                    <a:pt x="913143" y="0"/>
                  </a:cubicBezTo>
                  <a:close/>
                  <a:moveTo>
                    <a:pt x="796426" y="0"/>
                  </a:moveTo>
                  <a:lnTo>
                    <a:pt x="854339" y="0"/>
                  </a:lnTo>
                  <a:cubicBezTo>
                    <a:pt x="857903" y="0"/>
                    <a:pt x="860576" y="1681"/>
                    <a:pt x="860576" y="5044"/>
                  </a:cubicBezTo>
                  <a:cubicBezTo>
                    <a:pt x="860576" y="7566"/>
                    <a:pt x="857903" y="10929"/>
                    <a:pt x="854339" y="10929"/>
                  </a:cubicBezTo>
                  <a:lnTo>
                    <a:pt x="796426" y="10929"/>
                  </a:lnTo>
                  <a:cubicBezTo>
                    <a:pt x="791971" y="10929"/>
                    <a:pt x="790189" y="7566"/>
                    <a:pt x="790189" y="5044"/>
                  </a:cubicBezTo>
                  <a:cubicBezTo>
                    <a:pt x="790189" y="1681"/>
                    <a:pt x="791971" y="0"/>
                    <a:pt x="796426" y="0"/>
                  </a:cubicBezTo>
                  <a:close/>
                  <a:moveTo>
                    <a:pt x="678817" y="0"/>
                  </a:moveTo>
                  <a:lnTo>
                    <a:pt x="737622" y="0"/>
                  </a:lnTo>
                  <a:cubicBezTo>
                    <a:pt x="740295" y="0"/>
                    <a:pt x="742967" y="1681"/>
                    <a:pt x="742967" y="5044"/>
                  </a:cubicBezTo>
                  <a:cubicBezTo>
                    <a:pt x="742967" y="7566"/>
                    <a:pt x="740295" y="10929"/>
                    <a:pt x="737622" y="10929"/>
                  </a:cubicBezTo>
                  <a:lnTo>
                    <a:pt x="678817" y="10929"/>
                  </a:lnTo>
                  <a:cubicBezTo>
                    <a:pt x="675253" y="10929"/>
                    <a:pt x="672581" y="7566"/>
                    <a:pt x="672581" y="5044"/>
                  </a:cubicBezTo>
                  <a:cubicBezTo>
                    <a:pt x="672581" y="1681"/>
                    <a:pt x="675253" y="0"/>
                    <a:pt x="678817" y="0"/>
                  </a:cubicBezTo>
                  <a:close/>
                  <a:moveTo>
                    <a:pt x="561209" y="0"/>
                  </a:moveTo>
                  <a:lnTo>
                    <a:pt x="620013" y="0"/>
                  </a:lnTo>
                  <a:cubicBezTo>
                    <a:pt x="622686" y="0"/>
                    <a:pt x="626250" y="1681"/>
                    <a:pt x="626250" y="5044"/>
                  </a:cubicBezTo>
                  <a:cubicBezTo>
                    <a:pt x="626250" y="7566"/>
                    <a:pt x="622686" y="10929"/>
                    <a:pt x="620013" y="10929"/>
                  </a:cubicBezTo>
                  <a:lnTo>
                    <a:pt x="561209" y="10929"/>
                  </a:lnTo>
                  <a:cubicBezTo>
                    <a:pt x="558536" y="10929"/>
                    <a:pt x="555863" y="7566"/>
                    <a:pt x="555863" y="5044"/>
                  </a:cubicBezTo>
                  <a:cubicBezTo>
                    <a:pt x="555863" y="1681"/>
                    <a:pt x="558536" y="0"/>
                    <a:pt x="561209" y="0"/>
                  </a:cubicBezTo>
                  <a:close/>
                  <a:moveTo>
                    <a:pt x="444491" y="0"/>
                  </a:moveTo>
                  <a:lnTo>
                    <a:pt x="503296" y="0"/>
                  </a:lnTo>
                  <a:cubicBezTo>
                    <a:pt x="505969" y="0"/>
                    <a:pt x="508641" y="1681"/>
                    <a:pt x="508641" y="5044"/>
                  </a:cubicBezTo>
                  <a:cubicBezTo>
                    <a:pt x="508641" y="7566"/>
                    <a:pt x="505969" y="10929"/>
                    <a:pt x="503296" y="10929"/>
                  </a:cubicBezTo>
                  <a:lnTo>
                    <a:pt x="444491" y="10929"/>
                  </a:lnTo>
                  <a:cubicBezTo>
                    <a:pt x="440927" y="10929"/>
                    <a:pt x="438255" y="7566"/>
                    <a:pt x="438255" y="5044"/>
                  </a:cubicBezTo>
                  <a:cubicBezTo>
                    <a:pt x="438255" y="1681"/>
                    <a:pt x="440927" y="0"/>
                    <a:pt x="444491" y="0"/>
                  </a:cubicBezTo>
                  <a:close/>
                  <a:moveTo>
                    <a:pt x="326883" y="0"/>
                  </a:moveTo>
                  <a:lnTo>
                    <a:pt x="385687" y="0"/>
                  </a:lnTo>
                  <a:cubicBezTo>
                    <a:pt x="388360" y="0"/>
                    <a:pt x="391924" y="1681"/>
                    <a:pt x="391924" y="5044"/>
                  </a:cubicBezTo>
                  <a:cubicBezTo>
                    <a:pt x="391924" y="7566"/>
                    <a:pt x="388360" y="10929"/>
                    <a:pt x="385687" y="10929"/>
                  </a:cubicBezTo>
                  <a:lnTo>
                    <a:pt x="326883" y="10929"/>
                  </a:lnTo>
                  <a:cubicBezTo>
                    <a:pt x="324210" y="10929"/>
                    <a:pt x="321537" y="7566"/>
                    <a:pt x="321537" y="5044"/>
                  </a:cubicBezTo>
                  <a:cubicBezTo>
                    <a:pt x="321537" y="1681"/>
                    <a:pt x="324210" y="0"/>
                    <a:pt x="326883" y="0"/>
                  </a:cubicBezTo>
                  <a:close/>
                  <a:moveTo>
                    <a:pt x="210165" y="0"/>
                  </a:moveTo>
                  <a:lnTo>
                    <a:pt x="268079" y="0"/>
                  </a:lnTo>
                  <a:cubicBezTo>
                    <a:pt x="271642" y="0"/>
                    <a:pt x="274315" y="1681"/>
                    <a:pt x="274315" y="5044"/>
                  </a:cubicBezTo>
                  <a:cubicBezTo>
                    <a:pt x="274315" y="7566"/>
                    <a:pt x="271642" y="10929"/>
                    <a:pt x="268079" y="10929"/>
                  </a:cubicBezTo>
                  <a:lnTo>
                    <a:pt x="210165" y="10929"/>
                  </a:lnTo>
                  <a:cubicBezTo>
                    <a:pt x="206601" y="10929"/>
                    <a:pt x="203929" y="7566"/>
                    <a:pt x="203929" y="5044"/>
                  </a:cubicBezTo>
                  <a:cubicBezTo>
                    <a:pt x="203929" y="1681"/>
                    <a:pt x="206601" y="0"/>
                    <a:pt x="210165" y="0"/>
                  </a:cubicBezTo>
                  <a:close/>
                  <a:moveTo>
                    <a:pt x="92557" y="0"/>
                  </a:moveTo>
                  <a:lnTo>
                    <a:pt x="151361" y="0"/>
                  </a:lnTo>
                  <a:cubicBezTo>
                    <a:pt x="154034" y="0"/>
                    <a:pt x="156707" y="1681"/>
                    <a:pt x="156707" y="5044"/>
                  </a:cubicBezTo>
                  <a:cubicBezTo>
                    <a:pt x="156707" y="7566"/>
                    <a:pt x="154034" y="10929"/>
                    <a:pt x="151361" y="10929"/>
                  </a:cubicBezTo>
                  <a:lnTo>
                    <a:pt x="92557" y="10929"/>
                  </a:lnTo>
                  <a:cubicBezTo>
                    <a:pt x="89884" y="10929"/>
                    <a:pt x="86320" y="7566"/>
                    <a:pt x="86320" y="5044"/>
                  </a:cubicBezTo>
                  <a:cubicBezTo>
                    <a:pt x="86320" y="1681"/>
                    <a:pt x="89884" y="0"/>
                    <a:pt x="92557" y="0"/>
                  </a:cubicBezTo>
                  <a:close/>
                  <a:moveTo>
                    <a:pt x="0" y="0"/>
                  </a:moveTo>
                  <a:lnTo>
                    <a:pt x="35814" y="0"/>
                  </a:lnTo>
                  <a:cubicBezTo>
                    <a:pt x="39488" y="0"/>
                    <a:pt x="42243" y="1706"/>
                    <a:pt x="42243" y="5118"/>
                  </a:cubicBezTo>
                  <a:cubicBezTo>
                    <a:pt x="42243" y="7677"/>
                    <a:pt x="39488" y="11089"/>
                    <a:pt x="35814" y="11089"/>
                  </a:cubicBezTo>
                  <a:lnTo>
                    <a:pt x="11938" y="11089"/>
                  </a:lnTo>
                  <a:lnTo>
                    <a:pt x="11938" y="32413"/>
                  </a:lnTo>
                  <a:cubicBezTo>
                    <a:pt x="11938" y="35825"/>
                    <a:pt x="9183" y="38384"/>
                    <a:pt x="6428" y="38384"/>
                  </a:cubicBezTo>
                  <a:cubicBezTo>
                    <a:pt x="2755" y="38384"/>
                    <a:pt x="0" y="35825"/>
                    <a:pt x="0" y="32413"/>
                  </a:cubicBezTo>
                  <a:close/>
                </a:path>
              </a:pathLst>
            </a:custGeom>
            <a:solidFill>
              <a:srgbClr val="657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B1D3EC8B-FA89-4DD3-8D8A-116811364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0806" y="6783402"/>
              <a:ext cx="1474403" cy="783856"/>
            </a:xfrm>
            <a:custGeom>
              <a:avLst/>
              <a:gdLst>
                <a:gd name="connsiteX0" fmla="*/ 506152 w 1474403"/>
                <a:gd name="connsiteY0" fmla="*/ 678791 h 783856"/>
                <a:gd name="connsiteX1" fmla="*/ 1474402 w 1474403"/>
                <a:gd name="connsiteY1" fmla="*/ 678791 h 783856"/>
                <a:gd name="connsiteX2" fmla="*/ 1474402 w 1474403"/>
                <a:gd name="connsiteY2" fmla="*/ 783856 h 783856"/>
                <a:gd name="connsiteX3" fmla="*/ 506152 w 1474403"/>
                <a:gd name="connsiteY3" fmla="*/ 783856 h 783856"/>
                <a:gd name="connsiteX4" fmla="*/ 0 w 1474403"/>
                <a:gd name="connsiteY4" fmla="*/ 247189 h 783856"/>
                <a:gd name="connsiteX5" fmla="*/ 1474403 w 1474403"/>
                <a:gd name="connsiteY5" fmla="*/ 247189 h 783856"/>
                <a:gd name="connsiteX6" fmla="*/ 1474403 w 1474403"/>
                <a:gd name="connsiteY6" fmla="*/ 371856 h 783856"/>
                <a:gd name="connsiteX7" fmla="*/ 0 w 1474403"/>
                <a:gd name="connsiteY7" fmla="*/ 371856 h 783856"/>
                <a:gd name="connsiteX8" fmla="*/ 0 w 1474403"/>
                <a:gd name="connsiteY8" fmla="*/ 0 h 783856"/>
                <a:gd name="connsiteX9" fmla="*/ 1474403 w 1474403"/>
                <a:gd name="connsiteY9" fmla="*/ 0 h 783856"/>
                <a:gd name="connsiteX10" fmla="*/ 1474403 w 1474403"/>
                <a:gd name="connsiteY10" fmla="*/ 124654 h 783856"/>
                <a:gd name="connsiteX11" fmla="*/ 0 w 1474403"/>
                <a:gd name="connsiteY11" fmla="*/ 124654 h 78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403" h="783856">
                  <a:moveTo>
                    <a:pt x="506152" y="678791"/>
                  </a:moveTo>
                  <a:lnTo>
                    <a:pt x="1474402" y="678791"/>
                  </a:lnTo>
                  <a:lnTo>
                    <a:pt x="1474402" y="783856"/>
                  </a:lnTo>
                  <a:lnTo>
                    <a:pt x="506152" y="783856"/>
                  </a:lnTo>
                  <a:close/>
                  <a:moveTo>
                    <a:pt x="0" y="247189"/>
                  </a:moveTo>
                  <a:lnTo>
                    <a:pt x="1474403" y="247189"/>
                  </a:lnTo>
                  <a:lnTo>
                    <a:pt x="1474403" y="371856"/>
                  </a:lnTo>
                  <a:lnTo>
                    <a:pt x="0" y="371856"/>
                  </a:lnTo>
                  <a:close/>
                  <a:moveTo>
                    <a:pt x="0" y="0"/>
                  </a:moveTo>
                  <a:lnTo>
                    <a:pt x="1474403" y="0"/>
                  </a:lnTo>
                  <a:lnTo>
                    <a:pt x="1474403" y="124654"/>
                  </a:lnTo>
                  <a:lnTo>
                    <a:pt x="0" y="1246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1" name="Freeform 167">
              <a:extLst>
                <a:ext uri="{FF2B5EF4-FFF2-40B4-BE49-F238E27FC236}">
                  <a16:creationId xmlns:a16="http://schemas.microsoft.com/office/drawing/2014/main" id="{99D1C7C4-CB4E-4A98-B77B-774020500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5494" y="7285631"/>
              <a:ext cx="462991" cy="462991"/>
            </a:xfrm>
            <a:custGeom>
              <a:avLst/>
              <a:gdLst>
                <a:gd name="T0" fmla="*/ 518 w 519"/>
                <a:gd name="T1" fmla="*/ 260 h 519"/>
                <a:gd name="T2" fmla="*/ 518 w 519"/>
                <a:gd name="T3" fmla="*/ 260 h 519"/>
                <a:gd name="T4" fmla="*/ 260 w 519"/>
                <a:gd name="T5" fmla="*/ 518 h 519"/>
                <a:gd name="T6" fmla="*/ 260 w 519"/>
                <a:gd name="T7" fmla="*/ 518 h 519"/>
                <a:gd name="T8" fmla="*/ 0 w 519"/>
                <a:gd name="T9" fmla="*/ 260 h 519"/>
                <a:gd name="T10" fmla="*/ 0 w 519"/>
                <a:gd name="T11" fmla="*/ 260 h 519"/>
                <a:gd name="T12" fmla="*/ 260 w 519"/>
                <a:gd name="T13" fmla="*/ 0 h 519"/>
                <a:gd name="T14" fmla="*/ 260 w 519"/>
                <a:gd name="T15" fmla="*/ 0 h 519"/>
                <a:gd name="T16" fmla="*/ 518 w 519"/>
                <a:gd name="T17" fmla="*/ 26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9" h="519">
                  <a:moveTo>
                    <a:pt x="518" y="260"/>
                  </a:moveTo>
                  <a:lnTo>
                    <a:pt x="518" y="260"/>
                  </a:lnTo>
                  <a:cubicBezTo>
                    <a:pt x="518" y="403"/>
                    <a:pt x="403" y="518"/>
                    <a:pt x="260" y="518"/>
                  </a:cubicBezTo>
                  <a:lnTo>
                    <a:pt x="260" y="518"/>
                  </a:lnTo>
                  <a:cubicBezTo>
                    <a:pt x="117" y="518"/>
                    <a:pt x="0" y="403"/>
                    <a:pt x="0" y="260"/>
                  </a:cubicBezTo>
                  <a:lnTo>
                    <a:pt x="0" y="260"/>
                  </a:lnTo>
                  <a:cubicBezTo>
                    <a:pt x="0" y="117"/>
                    <a:pt x="117" y="0"/>
                    <a:pt x="260" y="0"/>
                  </a:cubicBezTo>
                  <a:lnTo>
                    <a:pt x="260" y="0"/>
                  </a:lnTo>
                  <a:cubicBezTo>
                    <a:pt x="403" y="0"/>
                    <a:pt x="518" y="117"/>
                    <a:pt x="518" y="260"/>
                  </a:cubicBezTo>
                </a:path>
              </a:pathLst>
            </a:custGeom>
            <a:solidFill>
              <a:srgbClr val="E053B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2" name="Freeform 168">
              <a:extLst>
                <a:ext uri="{FF2B5EF4-FFF2-40B4-BE49-F238E27FC236}">
                  <a16:creationId xmlns:a16="http://schemas.microsoft.com/office/drawing/2014/main" id="{074DE7E5-2CD1-42F9-BAE1-1B1AF63BE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91952" y="7285631"/>
              <a:ext cx="459066" cy="462991"/>
            </a:xfrm>
            <a:custGeom>
              <a:avLst/>
              <a:gdLst>
                <a:gd name="T0" fmla="*/ 517 w 518"/>
                <a:gd name="T1" fmla="*/ 260 h 519"/>
                <a:gd name="T2" fmla="*/ 517 w 518"/>
                <a:gd name="T3" fmla="*/ 260 h 519"/>
                <a:gd name="T4" fmla="*/ 258 w 518"/>
                <a:gd name="T5" fmla="*/ 518 h 519"/>
                <a:gd name="T6" fmla="*/ 258 w 518"/>
                <a:gd name="T7" fmla="*/ 518 h 519"/>
                <a:gd name="T8" fmla="*/ 0 w 518"/>
                <a:gd name="T9" fmla="*/ 260 h 519"/>
                <a:gd name="T10" fmla="*/ 0 w 518"/>
                <a:gd name="T11" fmla="*/ 260 h 519"/>
                <a:gd name="T12" fmla="*/ 258 w 518"/>
                <a:gd name="T13" fmla="*/ 0 h 519"/>
                <a:gd name="T14" fmla="*/ 258 w 518"/>
                <a:gd name="T15" fmla="*/ 0 h 519"/>
                <a:gd name="T16" fmla="*/ 517 w 518"/>
                <a:gd name="T17" fmla="*/ 26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8" h="519">
                  <a:moveTo>
                    <a:pt x="517" y="260"/>
                  </a:moveTo>
                  <a:lnTo>
                    <a:pt x="517" y="260"/>
                  </a:lnTo>
                  <a:cubicBezTo>
                    <a:pt x="517" y="403"/>
                    <a:pt x="401" y="518"/>
                    <a:pt x="258" y="518"/>
                  </a:cubicBezTo>
                  <a:lnTo>
                    <a:pt x="258" y="518"/>
                  </a:lnTo>
                  <a:cubicBezTo>
                    <a:pt x="115" y="518"/>
                    <a:pt x="0" y="403"/>
                    <a:pt x="0" y="260"/>
                  </a:cubicBezTo>
                  <a:lnTo>
                    <a:pt x="0" y="260"/>
                  </a:lnTo>
                  <a:cubicBezTo>
                    <a:pt x="0" y="117"/>
                    <a:pt x="115" y="0"/>
                    <a:pt x="258" y="0"/>
                  </a:cubicBezTo>
                  <a:lnTo>
                    <a:pt x="258" y="0"/>
                  </a:lnTo>
                  <a:cubicBezTo>
                    <a:pt x="401" y="0"/>
                    <a:pt x="517" y="117"/>
                    <a:pt x="517" y="260"/>
                  </a:cubicBezTo>
                </a:path>
              </a:pathLst>
            </a:custGeom>
            <a:solidFill>
              <a:srgbClr val="F77D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3" name="Freeform 169">
              <a:extLst>
                <a:ext uri="{FF2B5EF4-FFF2-40B4-BE49-F238E27FC236}">
                  <a16:creationId xmlns:a16="http://schemas.microsoft.com/office/drawing/2014/main" id="{92117663-7F84-4FD4-A6C1-4DF9A2614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164" y="5708323"/>
              <a:ext cx="462991" cy="462991"/>
            </a:xfrm>
            <a:custGeom>
              <a:avLst/>
              <a:gdLst>
                <a:gd name="T0" fmla="*/ 260 w 521"/>
                <a:gd name="T1" fmla="*/ 0 h 522"/>
                <a:gd name="T2" fmla="*/ 260 w 521"/>
                <a:gd name="T3" fmla="*/ 0 h 522"/>
                <a:gd name="T4" fmla="*/ 0 w 521"/>
                <a:gd name="T5" fmla="*/ 261 h 522"/>
                <a:gd name="T6" fmla="*/ 0 w 521"/>
                <a:gd name="T7" fmla="*/ 261 h 522"/>
                <a:gd name="T8" fmla="*/ 26 w 521"/>
                <a:gd name="T9" fmla="*/ 374 h 522"/>
                <a:gd name="T10" fmla="*/ 26 w 521"/>
                <a:gd name="T11" fmla="*/ 374 h 522"/>
                <a:gd name="T12" fmla="*/ 113 w 521"/>
                <a:gd name="T13" fmla="*/ 359 h 522"/>
                <a:gd name="T14" fmla="*/ 113 w 521"/>
                <a:gd name="T15" fmla="*/ 359 h 522"/>
                <a:gd name="T16" fmla="*/ 268 w 521"/>
                <a:gd name="T17" fmla="*/ 261 h 522"/>
                <a:gd name="T18" fmla="*/ 268 w 521"/>
                <a:gd name="T19" fmla="*/ 261 h 522"/>
                <a:gd name="T20" fmla="*/ 146 w 521"/>
                <a:gd name="T21" fmla="*/ 494 h 522"/>
                <a:gd name="T22" fmla="*/ 146 w 521"/>
                <a:gd name="T23" fmla="*/ 494 h 522"/>
                <a:gd name="T24" fmla="*/ 260 w 521"/>
                <a:gd name="T25" fmla="*/ 521 h 522"/>
                <a:gd name="T26" fmla="*/ 260 w 521"/>
                <a:gd name="T27" fmla="*/ 521 h 522"/>
                <a:gd name="T28" fmla="*/ 520 w 521"/>
                <a:gd name="T29" fmla="*/ 261 h 522"/>
                <a:gd name="T30" fmla="*/ 520 w 521"/>
                <a:gd name="T31" fmla="*/ 261 h 522"/>
                <a:gd name="T32" fmla="*/ 260 w 521"/>
                <a:gd name="T33" fmla="*/ 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1" h="522">
                  <a:moveTo>
                    <a:pt x="260" y="0"/>
                  </a:moveTo>
                  <a:lnTo>
                    <a:pt x="260" y="0"/>
                  </a:lnTo>
                  <a:cubicBezTo>
                    <a:pt x="116" y="0"/>
                    <a:pt x="0" y="117"/>
                    <a:pt x="0" y="261"/>
                  </a:cubicBezTo>
                  <a:lnTo>
                    <a:pt x="0" y="261"/>
                  </a:lnTo>
                  <a:cubicBezTo>
                    <a:pt x="0" y="301"/>
                    <a:pt x="9" y="340"/>
                    <a:pt x="26" y="374"/>
                  </a:cubicBezTo>
                  <a:lnTo>
                    <a:pt x="26" y="374"/>
                  </a:lnTo>
                  <a:cubicBezTo>
                    <a:pt x="43" y="394"/>
                    <a:pt x="79" y="421"/>
                    <a:pt x="113" y="359"/>
                  </a:cubicBezTo>
                  <a:lnTo>
                    <a:pt x="113" y="359"/>
                  </a:lnTo>
                  <a:cubicBezTo>
                    <a:pt x="163" y="272"/>
                    <a:pt x="237" y="261"/>
                    <a:pt x="268" y="261"/>
                  </a:cubicBezTo>
                  <a:lnTo>
                    <a:pt x="268" y="261"/>
                  </a:lnTo>
                  <a:cubicBezTo>
                    <a:pt x="280" y="261"/>
                    <a:pt x="221" y="365"/>
                    <a:pt x="146" y="494"/>
                  </a:cubicBezTo>
                  <a:lnTo>
                    <a:pt x="146" y="494"/>
                  </a:lnTo>
                  <a:cubicBezTo>
                    <a:pt x="180" y="511"/>
                    <a:pt x="219" y="521"/>
                    <a:pt x="260" y="521"/>
                  </a:cubicBezTo>
                  <a:lnTo>
                    <a:pt x="260" y="521"/>
                  </a:lnTo>
                  <a:cubicBezTo>
                    <a:pt x="404" y="521"/>
                    <a:pt x="520" y="404"/>
                    <a:pt x="520" y="261"/>
                  </a:cubicBezTo>
                  <a:lnTo>
                    <a:pt x="520" y="261"/>
                  </a:lnTo>
                  <a:cubicBezTo>
                    <a:pt x="520" y="117"/>
                    <a:pt x="404" y="0"/>
                    <a:pt x="260" y="0"/>
                  </a:cubicBezTo>
                </a:path>
              </a:pathLst>
            </a:custGeom>
            <a:solidFill>
              <a:srgbClr val="4026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4" name="Freeform 170">
              <a:extLst>
                <a:ext uri="{FF2B5EF4-FFF2-40B4-BE49-F238E27FC236}">
                  <a16:creationId xmlns:a16="http://schemas.microsoft.com/office/drawing/2014/main" id="{971DD3DB-58A0-441C-A3EB-8C072BA8A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927" y="5708323"/>
              <a:ext cx="462991" cy="462991"/>
            </a:xfrm>
            <a:custGeom>
              <a:avLst/>
              <a:gdLst>
                <a:gd name="T0" fmla="*/ 260 w 521"/>
                <a:gd name="T1" fmla="*/ 0 h 522"/>
                <a:gd name="T2" fmla="*/ 260 w 521"/>
                <a:gd name="T3" fmla="*/ 0 h 522"/>
                <a:gd name="T4" fmla="*/ 0 w 521"/>
                <a:gd name="T5" fmla="*/ 261 h 522"/>
                <a:gd name="T6" fmla="*/ 0 w 521"/>
                <a:gd name="T7" fmla="*/ 261 h 522"/>
                <a:gd name="T8" fmla="*/ 47 w 521"/>
                <a:gd name="T9" fmla="*/ 409 h 522"/>
                <a:gd name="T10" fmla="*/ 47 w 521"/>
                <a:gd name="T11" fmla="*/ 409 h 522"/>
                <a:gd name="T12" fmla="*/ 51 w 521"/>
                <a:gd name="T13" fmla="*/ 375 h 522"/>
                <a:gd name="T14" fmla="*/ 51 w 521"/>
                <a:gd name="T15" fmla="*/ 375 h 522"/>
                <a:gd name="T16" fmla="*/ 66 w 521"/>
                <a:gd name="T17" fmla="*/ 373 h 522"/>
                <a:gd name="T18" fmla="*/ 66 w 521"/>
                <a:gd name="T19" fmla="*/ 373 h 522"/>
                <a:gd name="T20" fmla="*/ 155 w 521"/>
                <a:gd name="T21" fmla="*/ 359 h 522"/>
                <a:gd name="T22" fmla="*/ 155 w 521"/>
                <a:gd name="T23" fmla="*/ 359 h 522"/>
                <a:gd name="T24" fmla="*/ 310 w 521"/>
                <a:gd name="T25" fmla="*/ 261 h 522"/>
                <a:gd name="T26" fmla="*/ 310 w 521"/>
                <a:gd name="T27" fmla="*/ 261 h 522"/>
                <a:gd name="T28" fmla="*/ 180 w 521"/>
                <a:gd name="T29" fmla="*/ 508 h 522"/>
                <a:gd name="T30" fmla="*/ 180 w 521"/>
                <a:gd name="T31" fmla="*/ 508 h 522"/>
                <a:gd name="T32" fmla="*/ 260 w 521"/>
                <a:gd name="T33" fmla="*/ 521 h 522"/>
                <a:gd name="T34" fmla="*/ 260 w 521"/>
                <a:gd name="T35" fmla="*/ 521 h 522"/>
                <a:gd name="T36" fmla="*/ 520 w 521"/>
                <a:gd name="T37" fmla="*/ 261 h 522"/>
                <a:gd name="T38" fmla="*/ 520 w 521"/>
                <a:gd name="T39" fmla="*/ 261 h 522"/>
                <a:gd name="T40" fmla="*/ 260 w 521"/>
                <a:gd name="T41" fmla="*/ 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1" h="522">
                  <a:moveTo>
                    <a:pt x="260" y="0"/>
                  </a:moveTo>
                  <a:lnTo>
                    <a:pt x="260" y="0"/>
                  </a:lnTo>
                  <a:cubicBezTo>
                    <a:pt x="116" y="0"/>
                    <a:pt x="0" y="117"/>
                    <a:pt x="0" y="261"/>
                  </a:cubicBezTo>
                  <a:lnTo>
                    <a:pt x="0" y="261"/>
                  </a:lnTo>
                  <a:cubicBezTo>
                    <a:pt x="0" y="315"/>
                    <a:pt x="18" y="367"/>
                    <a:pt x="47" y="409"/>
                  </a:cubicBezTo>
                  <a:lnTo>
                    <a:pt x="47" y="409"/>
                  </a:lnTo>
                  <a:cubicBezTo>
                    <a:pt x="47" y="397"/>
                    <a:pt x="48" y="386"/>
                    <a:pt x="51" y="375"/>
                  </a:cubicBezTo>
                  <a:lnTo>
                    <a:pt x="51" y="375"/>
                  </a:lnTo>
                  <a:cubicBezTo>
                    <a:pt x="53" y="368"/>
                    <a:pt x="62" y="367"/>
                    <a:pt x="66" y="373"/>
                  </a:cubicBezTo>
                  <a:lnTo>
                    <a:pt x="66" y="373"/>
                  </a:lnTo>
                  <a:cubicBezTo>
                    <a:pt x="83" y="392"/>
                    <a:pt x="119" y="422"/>
                    <a:pt x="155" y="359"/>
                  </a:cubicBezTo>
                  <a:lnTo>
                    <a:pt x="155" y="359"/>
                  </a:lnTo>
                  <a:cubicBezTo>
                    <a:pt x="205" y="272"/>
                    <a:pt x="279" y="261"/>
                    <a:pt x="310" y="261"/>
                  </a:cubicBezTo>
                  <a:lnTo>
                    <a:pt x="310" y="261"/>
                  </a:lnTo>
                  <a:cubicBezTo>
                    <a:pt x="322" y="261"/>
                    <a:pt x="260" y="372"/>
                    <a:pt x="180" y="508"/>
                  </a:cubicBezTo>
                  <a:lnTo>
                    <a:pt x="180" y="508"/>
                  </a:lnTo>
                  <a:cubicBezTo>
                    <a:pt x="205" y="515"/>
                    <a:pt x="232" y="521"/>
                    <a:pt x="260" y="521"/>
                  </a:cubicBezTo>
                  <a:lnTo>
                    <a:pt x="260" y="521"/>
                  </a:lnTo>
                  <a:cubicBezTo>
                    <a:pt x="404" y="521"/>
                    <a:pt x="520" y="404"/>
                    <a:pt x="520" y="261"/>
                  </a:cubicBezTo>
                  <a:lnTo>
                    <a:pt x="520" y="261"/>
                  </a:lnTo>
                  <a:cubicBezTo>
                    <a:pt x="520" y="117"/>
                    <a:pt x="404" y="0"/>
                    <a:pt x="260" y="0"/>
                  </a:cubicBezTo>
                </a:path>
              </a:pathLst>
            </a:custGeom>
            <a:solidFill>
              <a:srgbClr val="657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8A042BC9-B399-45FC-B0EC-F54A2B460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6643" y="5869192"/>
              <a:ext cx="7834645" cy="175679"/>
            </a:xfrm>
            <a:custGeom>
              <a:avLst/>
              <a:gdLst>
                <a:gd name="connsiteX0" fmla="*/ 6321793 w 7834645"/>
                <a:gd name="connsiteY0" fmla="*/ 0 h 175679"/>
                <a:gd name="connsiteX1" fmla="*/ 7748425 w 7834645"/>
                <a:gd name="connsiteY1" fmla="*/ 0 h 175679"/>
                <a:gd name="connsiteX2" fmla="*/ 7834645 w 7834645"/>
                <a:gd name="connsiteY2" fmla="*/ 87840 h 175679"/>
                <a:gd name="connsiteX3" fmla="*/ 7748425 w 7834645"/>
                <a:gd name="connsiteY3" fmla="*/ 175679 h 175679"/>
                <a:gd name="connsiteX4" fmla="*/ 6321793 w 7834645"/>
                <a:gd name="connsiteY4" fmla="*/ 175679 h 175679"/>
                <a:gd name="connsiteX5" fmla="*/ 6234684 w 7834645"/>
                <a:gd name="connsiteY5" fmla="*/ 87840 h 175679"/>
                <a:gd name="connsiteX6" fmla="*/ 6321793 w 7834645"/>
                <a:gd name="connsiteY6" fmla="*/ 0 h 175679"/>
                <a:gd name="connsiteX7" fmla="*/ 4242422 w 7834645"/>
                <a:gd name="connsiteY7" fmla="*/ 0 h 175679"/>
                <a:gd name="connsiteX8" fmla="*/ 5670865 w 7834645"/>
                <a:gd name="connsiteY8" fmla="*/ 0 h 175679"/>
                <a:gd name="connsiteX9" fmla="*/ 5759029 w 7834645"/>
                <a:gd name="connsiteY9" fmla="*/ 87840 h 175679"/>
                <a:gd name="connsiteX10" fmla="*/ 5670865 w 7834645"/>
                <a:gd name="connsiteY10" fmla="*/ 175679 h 175679"/>
                <a:gd name="connsiteX11" fmla="*/ 4242422 w 7834645"/>
                <a:gd name="connsiteY11" fmla="*/ 175679 h 175679"/>
                <a:gd name="connsiteX12" fmla="*/ 4155148 w 7834645"/>
                <a:gd name="connsiteY12" fmla="*/ 87840 h 175679"/>
                <a:gd name="connsiteX13" fmla="*/ 4242422 w 7834645"/>
                <a:gd name="connsiteY13" fmla="*/ 0 h 175679"/>
                <a:gd name="connsiteX14" fmla="*/ 2155039 w 7834645"/>
                <a:gd name="connsiteY14" fmla="*/ 0 h 175679"/>
                <a:gd name="connsiteX15" fmla="*/ 3584373 w 7834645"/>
                <a:gd name="connsiteY15" fmla="*/ 0 h 175679"/>
                <a:gd name="connsiteX16" fmla="*/ 3671647 w 7834645"/>
                <a:gd name="connsiteY16" fmla="*/ 87840 h 175679"/>
                <a:gd name="connsiteX17" fmla="*/ 3584373 w 7834645"/>
                <a:gd name="connsiteY17" fmla="*/ 175679 h 175679"/>
                <a:gd name="connsiteX18" fmla="*/ 2155039 w 7834645"/>
                <a:gd name="connsiteY18" fmla="*/ 175679 h 175679"/>
                <a:gd name="connsiteX19" fmla="*/ 2067765 w 7834645"/>
                <a:gd name="connsiteY19" fmla="*/ 87840 h 175679"/>
                <a:gd name="connsiteX20" fmla="*/ 2155039 w 7834645"/>
                <a:gd name="connsiteY20" fmla="*/ 0 h 175679"/>
                <a:gd name="connsiteX21" fmla="*/ 88165 w 7834645"/>
                <a:gd name="connsiteY21" fmla="*/ 0 h 175679"/>
                <a:gd name="connsiteX22" fmla="*/ 1515720 w 7834645"/>
                <a:gd name="connsiteY22" fmla="*/ 0 h 175679"/>
                <a:gd name="connsiteX23" fmla="*/ 1603885 w 7834645"/>
                <a:gd name="connsiteY23" fmla="*/ 87840 h 175679"/>
                <a:gd name="connsiteX24" fmla="*/ 1515720 w 7834645"/>
                <a:gd name="connsiteY24" fmla="*/ 175679 h 175679"/>
                <a:gd name="connsiteX25" fmla="*/ 88165 w 7834645"/>
                <a:gd name="connsiteY25" fmla="*/ 175679 h 175679"/>
                <a:gd name="connsiteX26" fmla="*/ 0 w 7834645"/>
                <a:gd name="connsiteY26" fmla="*/ 87840 h 175679"/>
                <a:gd name="connsiteX27" fmla="*/ 88165 w 7834645"/>
                <a:gd name="connsiteY27" fmla="*/ 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834645" h="175679">
                  <a:moveTo>
                    <a:pt x="6321793" y="0"/>
                  </a:moveTo>
                  <a:lnTo>
                    <a:pt x="7748425" y="0"/>
                  </a:lnTo>
                  <a:cubicBezTo>
                    <a:pt x="7796424" y="0"/>
                    <a:pt x="7834645" y="39927"/>
                    <a:pt x="7834645" y="87840"/>
                  </a:cubicBezTo>
                  <a:cubicBezTo>
                    <a:pt x="7834645" y="135752"/>
                    <a:pt x="7796424" y="175679"/>
                    <a:pt x="7748425" y="175679"/>
                  </a:cubicBezTo>
                  <a:lnTo>
                    <a:pt x="6321793" y="175679"/>
                  </a:lnTo>
                  <a:cubicBezTo>
                    <a:pt x="6273794" y="175679"/>
                    <a:pt x="6234684" y="135752"/>
                    <a:pt x="6234684" y="87840"/>
                  </a:cubicBezTo>
                  <a:cubicBezTo>
                    <a:pt x="6234684" y="39927"/>
                    <a:pt x="6273794" y="0"/>
                    <a:pt x="6321793" y="0"/>
                  </a:cubicBezTo>
                  <a:close/>
                  <a:moveTo>
                    <a:pt x="4242422" y="0"/>
                  </a:moveTo>
                  <a:lnTo>
                    <a:pt x="5670865" y="0"/>
                  </a:lnTo>
                  <a:cubicBezTo>
                    <a:pt x="5719845" y="0"/>
                    <a:pt x="5759029" y="39927"/>
                    <a:pt x="5759029" y="87840"/>
                  </a:cubicBezTo>
                  <a:cubicBezTo>
                    <a:pt x="5759029" y="135752"/>
                    <a:pt x="5719845" y="175679"/>
                    <a:pt x="5670865" y="175679"/>
                  </a:cubicBezTo>
                  <a:lnTo>
                    <a:pt x="4242422" y="175679"/>
                  </a:lnTo>
                  <a:cubicBezTo>
                    <a:pt x="4194332" y="175679"/>
                    <a:pt x="4155148" y="135752"/>
                    <a:pt x="4155148" y="87840"/>
                  </a:cubicBezTo>
                  <a:cubicBezTo>
                    <a:pt x="4155148" y="39927"/>
                    <a:pt x="4194332" y="0"/>
                    <a:pt x="4242422" y="0"/>
                  </a:cubicBezTo>
                  <a:close/>
                  <a:moveTo>
                    <a:pt x="2155039" y="0"/>
                  </a:moveTo>
                  <a:lnTo>
                    <a:pt x="3584373" y="0"/>
                  </a:lnTo>
                  <a:cubicBezTo>
                    <a:pt x="3632462" y="0"/>
                    <a:pt x="3671647" y="39927"/>
                    <a:pt x="3671647" y="87840"/>
                  </a:cubicBezTo>
                  <a:cubicBezTo>
                    <a:pt x="3671647" y="135752"/>
                    <a:pt x="3632462" y="175679"/>
                    <a:pt x="3584373" y="175679"/>
                  </a:cubicBezTo>
                  <a:lnTo>
                    <a:pt x="2155039" y="175679"/>
                  </a:lnTo>
                  <a:cubicBezTo>
                    <a:pt x="2106949" y="175679"/>
                    <a:pt x="2067765" y="135752"/>
                    <a:pt x="2067765" y="87840"/>
                  </a:cubicBezTo>
                  <a:cubicBezTo>
                    <a:pt x="2067765" y="39927"/>
                    <a:pt x="2106949" y="0"/>
                    <a:pt x="2155039" y="0"/>
                  </a:cubicBezTo>
                  <a:close/>
                  <a:moveTo>
                    <a:pt x="88165" y="0"/>
                  </a:moveTo>
                  <a:lnTo>
                    <a:pt x="1515720" y="0"/>
                  </a:lnTo>
                  <a:cubicBezTo>
                    <a:pt x="1564700" y="0"/>
                    <a:pt x="1603885" y="39927"/>
                    <a:pt x="1603885" y="87840"/>
                  </a:cubicBezTo>
                  <a:cubicBezTo>
                    <a:pt x="1603885" y="135752"/>
                    <a:pt x="1564700" y="175679"/>
                    <a:pt x="1515720" y="175679"/>
                  </a:cubicBezTo>
                  <a:lnTo>
                    <a:pt x="88165" y="175679"/>
                  </a:lnTo>
                  <a:cubicBezTo>
                    <a:pt x="39185" y="175679"/>
                    <a:pt x="0" y="135752"/>
                    <a:pt x="0" y="87840"/>
                  </a:cubicBezTo>
                  <a:cubicBezTo>
                    <a:pt x="0" y="39927"/>
                    <a:pt x="39185" y="0"/>
                    <a:pt x="88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6" name="Freeform 175">
              <a:extLst>
                <a:ext uri="{FF2B5EF4-FFF2-40B4-BE49-F238E27FC236}">
                  <a16:creationId xmlns:a16="http://schemas.microsoft.com/office/drawing/2014/main" id="{A04A95D4-8294-4D20-B213-760B65828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724" y="5249254"/>
              <a:ext cx="9130337" cy="325664"/>
            </a:xfrm>
            <a:custGeom>
              <a:avLst/>
              <a:gdLst>
                <a:gd name="T0" fmla="*/ 10090 w 10262"/>
                <a:gd name="T1" fmla="*/ 0 h 367"/>
                <a:gd name="T2" fmla="*/ 171 w 10262"/>
                <a:gd name="T3" fmla="*/ 0 h 367"/>
                <a:gd name="T4" fmla="*/ 171 w 10262"/>
                <a:gd name="T5" fmla="*/ 0 h 367"/>
                <a:gd name="T6" fmla="*/ 0 w 10262"/>
                <a:gd name="T7" fmla="*/ 171 h 367"/>
                <a:gd name="T8" fmla="*/ 0 w 10262"/>
                <a:gd name="T9" fmla="*/ 366 h 367"/>
                <a:gd name="T10" fmla="*/ 10261 w 10262"/>
                <a:gd name="T11" fmla="*/ 366 h 367"/>
                <a:gd name="T12" fmla="*/ 10261 w 10262"/>
                <a:gd name="T13" fmla="*/ 171 h 367"/>
                <a:gd name="T14" fmla="*/ 10261 w 10262"/>
                <a:gd name="T15" fmla="*/ 171 h 367"/>
                <a:gd name="T16" fmla="*/ 10090 w 10262"/>
                <a:gd name="T17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62" h="367">
                  <a:moveTo>
                    <a:pt x="10090" y="0"/>
                  </a:moveTo>
                  <a:lnTo>
                    <a:pt x="171" y="0"/>
                  </a:lnTo>
                  <a:lnTo>
                    <a:pt x="171" y="0"/>
                  </a:lnTo>
                  <a:cubicBezTo>
                    <a:pt x="76" y="0"/>
                    <a:pt x="0" y="76"/>
                    <a:pt x="0" y="171"/>
                  </a:cubicBezTo>
                  <a:lnTo>
                    <a:pt x="0" y="366"/>
                  </a:lnTo>
                  <a:lnTo>
                    <a:pt x="10261" y="366"/>
                  </a:lnTo>
                  <a:lnTo>
                    <a:pt x="10261" y="171"/>
                  </a:lnTo>
                  <a:lnTo>
                    <a:pt x="10261" y="171"/>
                  </a:lnTo>
                  <a:cubicBezTo>
                    <a:pt x="10261" y="76"/>
                    <a:pt x="10184" y="0"/>
                    <a:pt x="10090" y="0"/>
                  </a:cubicBezTo>
                </a:path>
              </a:pathLst>
            </a:custGeom>
            <a:solidFill>
              <a:srgbClr val="657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7" name="Freeform 176">
              <a:extLst>
                <a:ext uri="{FF2B5EF4-FFF2-40B4-BE49-F238E27FC236}">
                  <a16:creationId xmlns:a16="http://schemas.microsoft.com/office/drawing/2014/main" id="{9A80B812-6C20-4C3A-A678-34C369C91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8370" y="5339499"/>
              <a:ext cx="145176" cy="145174"/>
            </a:xfrm>
            <a:custGeom>
              <a:avLst/>
              <a:gdLst>
                <a:gd name="T0" fmla="*/ 161 w 162"/>
                <a:gd name="T1" fmla="*/ 81 h 163"/>
                <a:gd name="T2" fmla="*/ 161 w 162"/>
                <a:gd name="T3" fmla="*/ 81 h 163"/>
                <a:gd name="T4" fmla="*/ 81 w 162"/>
                <a:gd name="T5" fmla="*/ 162 h 163"/>
                <a:gd name="T6" fmla="*/ 81 w 162"/>
                <a:gd name="T7" fmla="*/ 162 h 163"/>
                <a:gd name="T8" fmla="*/ 0 w 162"/>
                <a:gd name="T9" fmla="*/ 81 h 163"/>
                <a:gd name="T10" fmla="*/ 0 w 162"/>
                <a:gd name="T11" fmla="*/ 81 h 163"/>
                <a:gd name="T12" fmla="*/ 81 w 162"/>
                <a:gd name="T13" fmla="*/ 0 h 163"/>
                <a:gd name="T14" fmla="*/ 81 w 162"/>
                <a:gd name="T15" fmla="*/ 0 h 163"/>
                <a:gd name="T16" fmla="*/ 161 w 162"/>
                <a:gd name="T1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" h="163">
                  <a:moveTo>
                    <a:pt x="161" y="81"/>
                  </a:moveTo>
                  <a:lnTo>
                    <a:pt x="161" y="81"/>
                  </a:lnTo>
                  <a:cubicBezTo>
                    <a:pt x="161" y="125"/>
                    <a:pt x="125" y="162"/>
                    <a:pt x="81" y="162"/>
                  </a:cubicBezTo>
                  <a:lnTo>
                    <a:pt x="81" y="162"/>
                  </a:lnTo>
                  <a:cubicBezTo>
                    <a:pt x="36" y="162"/>
                    <a:pt x="0" y="125"/>
                    <a:pt x="0" y="81"/>
                  </a:cubicBezTo>
                  <a:lnTo>
                    <a:pt x="0" y="81"/>
                  </a:lnTo>
                  <a:cubicBezTo>
                    <a:pt x="0" y="36"/>
                    <a:pt x="36" y="0"/>
                    <a:pt x="81" y="0"/>
                  </a:cubicBezTo>
                  <a:lnTo>
                    <a:pt x="81" y="0"/>
                  </a:lnTo>
                  <a:cubicBezTo>
                    <a:pt x="125" y="0"/>
                    <a:pt x="161" y="36"/>
                    <a:pt x="161" y="81"/>
                  </a:cubicBezTo>
                </a:path>
              </a:pathLst>
            </a:custGeom>
            <a:solidFill>
              <a:srgbClr val="F77D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8" name="Freeform 177">
              <a:extLst>
                <a:ext uri="{FF2B5EF4-FFF2-40B4-BE49-F238E27FC236}">
                  <a16:creationId xmlns:a16="http://schemas.microsoft.com/office/drawing/2014/main" id="{FBC6CCC8-38B1-48CE-A05B-341EA0EA0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553" y="5339499"/>
              <a:ext cx="145176" cy="145174"/>
            </a:xfrm>
            <a:custGeom>
              <a:avLst/>
              <a:gdLst>
                <a:gd name="T0" fmla="*/ 161 w 162"/>
                <a:gd name="T1" fmla="*/ 81 h 163"/>
                <a:gd name="T2" fmla="*/ 161 w 162"/>
                <a:gd name="T3" fmla="*/ 81 h 163"/>
                <a:gd name="T4" fmla="*/ 80 w 162"/>
                <a:gd name="T5" fmla="*/ 162 h 163"/>
                <a:gd name="T6" fmla="*/ 80 w 162"/>
                <a:gd name="T7" fmla="*/ 162 h 163"/>
                <a:gd name="T8" fmla="*/ 0 w 162"/>
                <a:gd name="T9" fmla="*/ 81 h 163"/>
                <a:gd name="T10" fmla="*/ 0 w 162"/>
                <a:gd name="T11" fmla="*/ 81 h 163"/>
                <a:gd name="T12" fmla="*/ 80 w 162"/>
                <a:gd name="T13" fmla="*/ 0 h 163"/>
                <a:gd name="T14" fmla="*/ 80 w 162"/>
                <a:gd name="T15" fmla="*/ 0 h 163"/>
                <a:gd name="T16" fmla="*/ 161 w 162"/>
                <a:gd name="T1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" h="163">
                  <a:moveTo>
                    <a:pt x="161" y="81"/>
                  </a:moveTo>
                  <a:lnTo>
                    <a:pt x="161" y="81"/>
                  </a:lnTo>
                  <a:cubicBezTo>
                    <a:pt x="161" y="125"/>
                    <a:pt x="125" y="162"/>
                    <a:pt x="80" y="162"/>
                  </a:cubicBezTo>
                  <a:lnTo>
                    <a:pt x="80" y="162"/>
                  </a:lnTo>
                  <a:cubicBezTo>
                    <a:pt x="36" y="162"/>
                    <a:pt x="0" y="125"/>
                    <a:pt x="0" y="81"/>
                  </a:cubicBezTo>
                  <a:lnTo>
                    <a:pt x="0" y="81"/>
                  </a:lnTo>
                  <a:cubicBezTo>
                    <a:pt x="0" y="36"/>
                    <a:pt x="36" y="0"/>
                    <a:pt x="80" y="0"/>
                  </a:cubicBezTo>
                  <a:lnTo>
                    <a:pt x="80" y="0"/>
                  </a:lnTo>
                  <a:cubicBezTo>
                    <a:pt x="125" y="0"/>
                    <a:pt x="161" y="36"/>
                    <a:pt x="161" y="81"/>
                  </a:cubicBezTo>
                </a:path>
              </a:pathLst>
            </a:custGeom>
            <a:solidFill>
              <a:srgbClr val="4026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9" name="Freeform 178">
              <a:extLst>
                <a:ext uri="{FF2B5EF4-FFF2-40B4-BE49-F238E27FC236}">
                  <a16:creationId xmlns:a16="http://schemas.microsoft.com/office/drawing/2014/main" id="{C32F7162-AFBB-4C94-9C07-294030952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4661" y="5339499"/>
              <a:ext cx="145174" cy="145174"/>
            </a:xfrm>
            <a:custGeom>
              <a:avLst/>
              <a:gdLst>
                <a:gd name="T0" fmla="*/ 162 w 163"/>
                <a:gd name="T1" fmla="*/ 81 h 163"/>
                <a:gd name="T2" fmla="*/ 162 w 163"/>
                <a:gd name="T3" fmla="*/ 81 h 163"/>
                <a:gd name="T4" fmla="*/ 80 w 163"/>
                <a:gd name="T5" fmla="*/ 162 h 163"/>
                <a:gd name="T6" fmla="*/ 80 w 163"/>
                <a:gd name="T7" fmla="*/ 162 h 163"/>
                <a:gd name="T8" fmla="*/ 0 w 163"/>
                <a:gd name="T9" fmla="*/ 81 h 163"/>
                <a:gd name="T10" fmla="*/ 0 w 163"/>
                <a:gd name="T11" fmla="*/ 81 h 163"/>
                <a:gd name="T12" fmla="*/ 80 w 163"/>
                <a:gd name="T13" fmla="*/ 0 h 163"/>
                <a:gd name="T14" fmla="*/ 80 w 163"/>
                <a:gd name="T15" fmla="*/ 0 h 163"/>
                <a:gd name="T16" fmla="*/ 162 w 163"/>
                <a:gd name="T1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163">
                  <a:moveTo>
                    <a:pt x="162" y="81"/>
                  </a:moveTo>
                  <a:lnTo>
                    <a:pt x="162" y="81"/>
                  </a:lnTo>
                  <a:cubicBezTo>
                    <a:pt x="162" y="125"/>
                    <a:pt x="125" y="162"/>
                    <a:pt x="80" y="162"/>
                  </a:cubicBezTo>
                  <a:lnTo>
                    <a:pt x="80" y="162"/>
                  </a:lnTo>
                  <a:cubicBezTo>
                    <a:pt x="36" y="162"/>
                    <a:pt x="0" y="125"/>
                    <a:pt x="0" y="81"/>
                  </a:cubicBezTo>
                  <a:lnTo>
                    <a:pt x="0" y="81"/>
                  </a:lnTo>
                  <a:cubicBezTo>
                    <a:pt x="0" y="36"/>
                    <a:pt x="36" y="0"/>
                    <a:pt x="80" y="0"/>
                  </a:cubicBezTo>
                  <a:lnTo>
                    <a:pt x="80" y="0"/>
                  </a:lnTo>
                  <a:cubicBezTo>
                    <a:pt x="125" y="0"/>
                    <a:pt x="162" y="36"/>
                    <a:pt x="162" y="81"/>
                  </a:cubicBezTo>
                </a:path>
              </a:pathLst>
            </a:custGeom>
            <a:solidFill>
              <a:srgbClr val="BEF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0" name="Freeform 179">
              <a:extLst>
                <a:ext uri="{FF2B5EF4-FFF2-40B4-BE49-F238E27FC236}">
                  <a16:creationId xmlns:a16="http://schemas.microsoft.com/office/drawing/2014/main" id="{30DF3F1C-AA85-4BA5-AB07-37E2D0C16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724" y="9165059"/>
              <a:ext cx="1718559" cy="2428742"/>
            </a:xfrm>
            <a:custGeom>
              <a:avLst/>
              <a:gdLst>
                <a:gd name="T0" fmla="*/ 996 w 1930"/>
                <a:gd name="T1" fmla="*/ 2386 h 2731"/>
                <a:gd name="T2" fmla="*/ 921 w 1930"/>
                <a:gd name="T3" fmla="*/ 2179 h 2731"/>
                <a:gd name="T4" fmla="*/ 1600 w 1930"/>
                <a:gd name="T5" fmla="*/ 2179 h 2731"/>
                <a:gd name="T6" fmla="*/ 1675 w 1930"/>
                <a:gd name="T7" fmla="*/ 2386 h 2731"/>
                <a:gd name="T8" fmla="*/ 996 w 1930"/>
                <a:gd name="T9" fmla="*/ 2386 h 2731"/>
                <a:gd name="T10" fmla="*/ 908 w 1930"/>
                <a:gd name="T11" fmla="*/ 279 h 2731"/>
                <a:gd name="T12" fmla="*/ 983 w 1930"/>
                <a:gd name="T13" fmla="*/ 487 h 2731"/>
                <a:gd name="T14" fmla="*/ 305 w 1930"/>
                <a:gd name="T15" fmla="*/ 487 h 2731"/>
                <a:gd name="T16" fmla="*/ 230 w 1930"/>
                <a:gd name="T17" fmla="*/ 279 h 2731"/>
                <a:gd name="T18" fmla="*/ 908 w 1930"/>
                <a:gd name="T19" fmla="*/ 279 h 2731"/>
                <a:gd name="T20" fmla="*/ 1365 w 1930"/>
                <a:gd name="T21" fmla="*/ 1535 h 2731"/>
                <a:gd name="T22" fmla="*/ 1441 w 1930"/>
                <a:gd name="T23" fmla="*/ 1743 h 2731"/>
                <a:gd name="T24" fmla="*/ 763 w 1930"/>
                <a:gd name="T25" fmla="*/ 1743 h 2731"/>
                <a:gd name="T26" fmla="*/ 686 w 1930"/>
                <a:gd name="T27" fmla="*/ 1535 h 2731"/>
                <a:gd name="T28" fmla="*/ 1365 w 1930"/>
                <a:gd name="T29" fmla="*/ 1535 h 2731"/>
                <a:gd name="T30" fmla="*/ 1256 w 1930"/>
                <a:gd name="T31" fmla="*/ 1234 h 2731"/>
                <a:gd name="T32" fmla="*/ 1328 w 1930"/>
                <a:gd name="T33" fmla="*/ 1431 h 2731"/>
                <a:gd name="T34" fmla="*/ 648 w 1930"/>
                <a:gd name="T35" fmla="*/ 1431 h 2731"/>
                <a:gd name="T36" fmla="*/ 577 w 1930"/>
                <a:gd name="T37" fmla="*/ 1234 h 2731"/>
                <a:gd name="T38" fmla="*/ 1256 w 1930"/>
                <a:gd name="T39" fmla="*/ 1234 h 2731"/>
                <a:gd name="T40" fmla="*/ 1143 w 1930"/>
                <a:gd name="T41" fmla="*/ 923 h 2731"/>
                <a:gd name="T42" fmla="*/ 1218 w 1930"/>
                <a:gd name="T43" fmla="*/ 1130 h 2731"/>
                <a:gd name="T44" fmla="*/ 539 w 1930"/>
                <a:gd name="T45" fmla="*/ 1130 h 2731"/>
                <a:gd name="T46" fmla="*/ 464 w 1930"/>
                <a:gd name="T47" fmla="*/ 923 h 2731"/>
                <a:gd name="T48" fmla="*/ 1143 w 1930"/>
                <a:gd name="T49" fmla="*/ 923 h 2731"/>
                <a:gd name="T50" fmla="*/ 1105 w 1930"/>
                <a:gd name="T51" fmla="*/ 819 h 2731"/>
                <a:gd name="T52" fmla="*/ 426 w 1930"/>
                <a:gd name="T53" fmla="*/ 819 h 2731"/>
                <a:gd name="T54" fmla="*/ 343 w 1930"/>
                <a:gd name="T55" fmla="*/ 591 h 2731"/>
                <a:gd name="T56" fmla="*/ 1021 w 1930"/>
                <a:gd name="T57" fmla="*/ 591 h 2731"/>
                <a:gd name="T58" fmla="*/ 1105 w 1930"/>
                <a:gd name="T59" fmla="*/ 819 h 2731"/>
                <a:gd name="T60" fmla="*/ 800 w 1930"/>
                <a:gd name="T61" fmla="*/ 1846 h 2731"/>
                <a:gd name="T62" fmla="*/ 1478 w 1930"/>
                <a:gd name="T63" fmla="*/ 1846 h 2731"/>
                <a:gd name="T64" fmla="*/ 1561 w 1930"/>
                <a:gd name="T65" fmla="*/ 2075 h 2731"/>
                <a:gd name="T66" fmla="*/ 883 w 1930"/>
                <a:gd name="T67" fmla="*/ 2075 h 2731"/>
                <a:gd name="T68" fmla="*/ 800 w 1930"/>
                <a:gd name="T69" fmla="*/ 1846 h 2731"/>
                <a:gd name="T70" fmla="*/ 1800 w 1930"/>
                <a:gd name="T71" fmla="*/ 2730 h 2731"/>
                <a:gd name="T72" fmla="*/ 1929 w 1930"/>
                <a:gd name="T73" fmla="*/ 2730 h 2731"/>
                <a:gd name="T74" fmla="*/ 934 w 1930"/>
                <a:gd name="T75" fmla="*/ 0 h 2731"/>
                <a:gd name="T76" fmla="*/ 806 w 1930"/>
                <a:gd name="T77" fmla="*/ 0 h 2731"/>
                <a:gd name="T78" fmla="*/ 871 w 1930"/>
                <a:gd name="T79" fmla="*/ 175 h 2731"/>
                <a:gd name="T80" fmla="*/ 192 w 1930"/>
                <a:gd name="T81" fmla="*/ 175 h 2731"/>
                <a:gd name="T82" fmla="*/ 128 w 1930"/>
                <a:gd name="T83" fmla="*/ 0 h 2731"/>
                <a:gd name="T84" fmla="*/ 0 w 1930"/>
                <a:gd name="T85" fmla="*/ 0 h 2731"/>
                <a:gd name="T86" fmla="*/ 994 w 1930"/>
                <a:gd name="T87" fmla="*/ 2730 h 2731"/>
                <a:gd name="T88" fmla="*/ 1122 w 1930"/>
                <a:gd name="T89" fmla="*/ 2730 h 2731"/>
                <a:gd name="T90" fmla="*/ 1034 w 1930"/>
                <a:gd name="T91" fmla="*/ 2490 h 2731"/>
                <a:gd name="T92" fmla="*/ 1713 w 1930"/>
                <a:gd name="T93" fmla="*/ 2490 h 2731"/>
                <a:gd name="T94" fmla="*/ 1800 w 1930"/>
                <a:gd name="T95" fmla="*/ 2730 h 2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30" h="2731">
                  <a:moveTo>
                    <a:pt x="996" y="2386"/>
                  </a:moveTo>
                  <a:lnTo>
                    <a:pt x="921" y="2179"/>
                  </a:lnTo>
                  <a:lnTo>
                    <a:pt x="1600" y="2179"/>
                  </a:lnTo>
                  <a:lnTo>
                    <a:pt x="1675" y="2386"/>
                  </a:lnTo>
                  <a:lnTo>
                    <a:pt x="996" y="2386"/>
                  </a:lnTo>
                  <a:close/>
                  <a:moveTo>
                    <a:pt x="908" y="279"/>
                  </a:moveTo>
                  <a:lnTo>
                    <a:pt x="983" y="487"/>
                  </a:lnTo>
                  <a:lnTo>
                    <a:pt x="305" y="487"/>
                  </a:lnTo>
                  <a:lnTo>
                    <a:pt x="230" y="279"/>
                  </a:lnTo>
                  <a:lnTo>
                    <a:pt x="908" y="279"/>
                  </a:lnTo>
                  <a:close/>
                  <a:moveTo>
                    <a:pt x="1365" y="1535"/>
                  </a:moveTo>
                  <a:lnTo>
                    <a:pt x="1441" y="1743"/>
                  </a:lnTo>
                  <a:lnTo>
                    <a:pt x="763" y="1743"/>
                  </a:lnTo>
                  <a:lnTo>
                    <a:pt x="686" y="1535"/>
                  </a:lnTo>
                  <a:lnTo>
                    <a:pt x="1365" y="1535"/>
                  </a:lnTo>
                  <a:close/>
                  <a:moveTo>
                    <a:pt x="1256" y="1234"/>
                  </a:moveTo>
                  <a:lnTo>
                    <a:pt x="1328" y="1431"/>
                  </a:lnTo>
                  <a:lnTo>
                    <a:pt x="648" y="1431"/>
                  </a:lnTo>
                  <a:lnTo>
                    <a:pt x="577" y="1234"/>
                  </a:lnTo>
                  <a:lnTo>
                    <a:pt x="1256" y="1234"/>
                  </a:lnTo>
                  <a:close/>
                  <a:moveTo>
                    <a:pt x="1143" y="923"/>
                  </a:moveTo>
                  <a:lnTo>
                    <a:pt x="1218" y="1130"/>
                  </a:lnTo>
                  <a:lnTo>
                    <a:pt x="539" y="1130"/>
                  </a:lnTo>
                  <a:lnTo>
                    <a:pt x="464" y="923"/>
                  </a:lnTo>
                  <a:lnTo>
                    <a:pt x="1143" y="923"/>
                  </a:lnTo>
                  <a:close/>
                  <a:moveTo>
                    <a:pt x="1105" y="819"/>
                  </a:moveTo>
                  <a:lnTo>
                    <a:pt x="426" y="819"/>
                  </a:lnTo>
                  <a:lnTo>
                    <a:pt x="343" y="591"/>
                  </a:lnTo>
                  <a:lnTo>
                    <a:pt x="1021" y="591"/>
                  </a:lnTo>
                  <a:lnTo>
                    <a:pt x="1105" y="819"/>
                  </a:lnTo>
                  <a:close/>
                  <a:moveTo>
                    <a:pt x="800" y="1846"/>
                  </a:moveTo>
                  <a:lnTo>
                    <a:pt x="1478" y="1846"/>
                  </a:lnTo>
                  <a:lnTo>
                    <a:pt x="1561" y="2075"/>
                  </a:lnTo>
                  <a:lnTo>
                    <a:pt x="883" y="2075"/>
                  </a:lnTo>
                  <a:lnTo>
                    <a:pt x="800" y="1846"/>
                  </a:lnTo>
                  <a:close/>
                  <a:moveTo>
                    <a:pt x="1800" y="2730"/>
                  </a:moveTo>
                  <a:lnTo>
                    <a:pt x="1929" y="2730"/>
                  </a:lnTo>
                  <a:lnTo>
                    <a:pt x="934" y="0"/>
                  </a:lnTo>
                  <a:lnTo>
                    <a:pt x="806" y="0"/>
                  </a:lnTo>
                  <a:lnTo>
                    <a:pt x="871" y="175"/>
                  </a:lnTo>
                  <a:lnTo>
                    <a:pt x="192" y="175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994" y="2730"/>
                  </a:lnTo>
                  <a:lnTo>
                    <a:pt x="1122" y="2730"/>
                  </a:lnTo>
                  <a:lnTo>
                    <a:pt x="1034" y="2490"/>
                  </a:lnTo>
                  <a:lnTo>
                    <a:pt x="1713" y="2490"/>
                  </a:lnTo>
                  <a:lnTo>
                    <a:pt x="1800" y="2730"/>
                  </a:lnTo>
                  <a:close/>
                </a:path>
              </a:pathLst>
            </a:custGeom>
            <a:solidFill>
              <a:srgbClr val="E053B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1" name="Freeform 180">
              <a:extLst>
                <a:ext uri="{FF2B5EF4-FFF2-40B4-BE49-F238E27FC236}">
                  <a16:creationId xmlns:a16="http://schemas.microsoft.com/office/drawing/2014/main" id="{2459790F-382A-4362-96B6-CD96EA7B3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125" y="8855091"/>
              <a:ext cx="2318879" cy="2738709"/>
            </a:xfrm>
            <a:custGeom>
              <a:avLst/>
              <a:gdLst>
                <a:gd name="T0" fmla="*/ 1718 w 2607"/>
                <a:gd name="T1" fmla="*/ 574 h 3077"/>
                <a:gd name="T2" fmla="*/ 1040 w 2607"/>
                <a:gd name="T3" fmla="*/ 574 h 3077"/>
                <a:gd name="T4" fmla="*/ 1088 w 2607"/>
                <a:gd name="T5" fmla="*/ 441 h 3077"/>
                <a:gd name="T6" fmla="*/ 1767 w 2607"/>
                <a:gd name="T7" fmla="*/ 441 h 3077"/>
                <a:gd name="T8" fmla="*/ 1718 w 2607"/>
                <a:gd name="T9" fmla="*/ 574 h 3077"/>
                <a:gd name="T10" fmla="*/ 1605 w 2607"/>
                <a:gd name="T11" fmla="*/ 884 h 3077"/>
                <a:gd name="T12" fmla="*/ 927 w 2607"/>
                <a:gd name="T13" fmla="*/ 884 h 3077"/>
                <a:gd name="T14" fmla="*/ 1002 w 2607"/>
                <a:gd name="T15" fmla="*/ 677 h 3077"/>
                <a:gd name="T16" fmla="*/ 1680 w 2607"/>
                <a:gd name="T17" fmla="*/ 677 h 3077"/>
                <a:gd name="T18" fmla="*/ 1605 w 2607"/>
                <a:gd name="T19" fmla="*/ 884 h 3077"/>
                <a:gd name="T20" fmla="*/ 1484 w 2607"/>
                <a:gd name="T21" fmla="*/ 1216 h 3077"/>
                <a:gd name="T22" fmla="*/ 805 w 2607"/>
                <a:gd name="T23" fmla="*/ 1216 h 3077"/>
                <a:gd name="T24" fmla="*/ 888 w 2607"/>
                <a:gd name="T25" fmla="*/ 988 h 3077"/>
                <a:gd name="T26" fmla="*/ 1567 w 2607"/>
                <a:gd name="T27" fmla="*/ 988 h 3077"/>
                <a:gd name="T28" fmla="*/ 1484 w 2607"/>
                <a:gd name="T29" fmla="*/ 1216 h 3077"/>
                <a:gd name="T30" fmla="*/ 1370 w 2607"/>
                <a:gd name="T31" fmla="*/ 1528 h 3077"/>
                <a:gd name="T32" fmla="*/ 692 w 2607"/>
                <a:gd name="T33" fmla="*/ 1528 h 3077"/>
                <a:gd name="T34" fmla="*/ 767 w 2607"/>
                <a:gd name="T35" fmla="*/ 1320 h 3077"/>
                <a:gd name="T36" fmla="*/ 1446 w 2607"/>
                <a:gd name="T37" fmla="*/ 1320 h 3077"/>
                <a:gd name="T38" fmla="*/ 1370 w 2607"/>
                <a:gd name="T39" fmla="*/ 1528 h 3077"/>
                <a:gd name="T40" fmla="*/ 1261 w 2607"/>
                <a:gd name="T41" fmla="*/ 1829 h 3077"/>
                <a:gd name="T42" fmla="*/ 583 w 2607"/>
                <a:gd name="T43" fmla="*/ 1829 h 3077"/>
                <a:gd name="T44" fmla="*/ 655 w 2607"/>
                <a:gd name="T45" fmla="*/ 1632 h 3077"/>
                <a:gd name="T46" fmla="*/ 1333 w 2607"/>
                <a:gd name="T47" fmla="*/ 1632 h 3077"/>
                <a:gd name="T48" fmla="*/ 1261 w 2607"/>
                <a:gd name="T49" fmla="*/ 1829 h 3077"/>
                <a:gd name="T50" fmla="*/ 1148 w 2607"/>
                <a:gd name="T51" fmla="*/ 2140 h 3077"/>
                <a:gd name="T52" fmla="*/ 469 w 2607"/>
                <a:gd name="T53" fmla="*/ 2140 h 3077"/>
                <a:gd name="T54" fmla="*/ 545 w 2607"/>
                <a:gd name="T55" fmla="*/ 1933 h 3077"/>
                <a:gd name="T56" fmla="*/ 1223 w 2607"/>
                <a:gd name="T57" fmla="*/ 1933 h 3077"/>
                <a:gd name="T58" fmla="*/ 1148 w 2607"/>
                <a:gd name="T59" fmla="*/ 2140 h 3077"/>
                <a:gd name="T60" fmla="*/ 1027 w 2607"/>
                <a:gd name="T61" fmla="*/ 2472 h 3077"/>
                <a:gd name="T62" fmla="*/ 348 w 2607"/>
                <a:gd name="T63" fmla="*/ 2472 h 3077"/>
                <a:gd name="T64" fmla="*/ 432 w 2607"/>
                <a:gd name="T65" fmla="*/ 2244 h 3077"/>
                <a:gd name="T66" fmla="*/ 1110 w 2607"/>
                <a:gd name="T67" fmla="*/ 2244 h 3077"/>
                <a:gd name="T68" fmla="*/ 1027 w 2607"/>
                <a:gd name="T69" fmla="*/ 2472 h 3077"/>
                <a:gd name="T70" fmla="*/ 914 w 2607"/>
                <a:gd name="T71" fmla="*/ 2784 h 3077"/>
                <a:gd name="T72" fmla="*/ 235 w 2607"/>
                <a:gd name="T73" fmla="*/ 2784 h 3077"/>
                <a:gd name="T74" fmla="*/ 310 w 2607"/>
                <a:gd name="T75" fmla="*/ 2576 h 3077"/>
                <a:gd name="T76" fmla="*/ 989 w 2607"/>
                <a:gd name="T77" fmla="*/ 2576 h 3077"/>
                <a:gd name="T78" fmla="*/ 914 w 2607"/>
                <a:gd name="T79" fmla="*/ 2784 h 3077"/>
                <a:gd name="T80" fmla="*/ 2606 w 2607"/>
                <a:gd name="T81" fmla="*/ 441 h 3077"/>
                <a:gd name="T82" fmla="*/ 2455 w 2607"/>
                <a:gd name="T83" fmla="*/ 0 h 3077"/>
                <a:gd name="T84" fmla="*/ 1099 w 2607"/>
                <a:gd name="T85" fmla="*/ 0 h 3077"/>
                <a:gd name="T86" fmla="*/ 952 w 2607"/>
                <a:gd name="T87" fmla="*/ 441 h 3077"/>
                <a:gd name="T88" fmla="*/ 959 w 2607"/>
                <a:gd name="T89" fmla="*/ 441 h 3077"/>
                <a:gd name="T90" fmla="*/ 0 w 2607"/>
                <a:gd name="T91" fmla="*/ 3076 h 3077"/>
                <a:gd name="T92" fmla="*/ 129 w 2607"/>
                <a:gd name="T93" fmla="*/ 3076 h 3077"/>
                <a:gd name="T94" fmla="*/ 197 w 2607"/>
                <a:gd name="T95" fmla="*/ 2888 h 3077"/>
                <a:gd name="T96" fmla="*/ 875 w 2607"/>
                <a:gd name="T97" fmla="*/ 2888 h 3077"/>
                <a:gd name="T98" fmla="*/ 807 w 2607"/>
                <a:gd name="T99" fmla="*/ 3076 h 3077"/>
                <a:gd name="T100" fmla="*/ 935 w 2607"/>
                <a:gd name="T101" fmla="*/ 3076 h 3077"/>
                <a:gd name="T102" fmla="*/ 1895 w 2607"/>
                <a:gd name="T103" fmla="*/ 441 h 3077"/>
                <a:gd name="T104" fmla="*/ 2606 w 2607"/>
                <a:gd name="T105" fmla="*/ 441 h 3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07" h="3077">
                  <a:moveTo>
                    <a:pt x="1718" y="574"/>
                  </a:moveTo>
                  <a:lnTo>
                    <a:pt x="1040" y="574"/>
                  </a:lnTo>
                  <a:lnTo>
                    <a:pt x="1088" y="441"/>
                  </a:lnTo>
                  <a:lnTo>
                    <a:pt x="1767" y="441"/>
                  </a:lnTo>
                  <a:lnTo>
                    <a:pt x="1718" y="574"/>
                  </a:lnTo>
                  <a:close/>
                  <a:moveTo>
                    <a:pt x="1605" y="884"/>
                  </a:moveTo>
                  <a:lnTo>
                    <a:pt x="927" y="884"/>
                  </a:lnTo>
                  <a:lnTo>
                    <a:pt x="1002" y="677"/>
                  </a:lnTo>
                  <a:lnTo>
                    <a:pt x="1680" y="677"/>
                  </a:lnTo>
                  <a:lnTo>
                    <a:pt x="1605" y="884"/>
                  </a:lnTo>
                  <a:close/>
                  <a:moveTo>
                    <a:pt x="1484" y="1216"/>
                  </a:moveTo>
                  <a:lnTo>
                    <a:pt x="805" y="1216"/>
                  </a:lnTo>
                  <a:lnTo>
                    <a:pt x="888" y="988"/>
                  </a:lnTo>
                  <a:lnTo>
                    <a:pt x="1567" y="988"/>
                  </a:lnTo>
                  <a:lnTo>
                    <a:pt x="1484" y="1216"/>
                  </a:lnTo>
                  <a:close/>
                  <a:moveTo>
                    <a:pt x="1370" y="1528"/>
                  </a:moveTo>
                  <a:lnTo>
                    <a:pt x="692" y="1528"/>
                  </a:lnTo>
                  <a:lnTo>
                    <a:pt x="767" y="1320"/>
                  </a:lnTo>
                  <a:lnTo>
                    <a:pt x="1446" y="1320"/>
                  </a:lnTo>
                  <a:lnTo>
                    <a:pt x="1370" y="1528"/>
                  </a:lnTo>
                  <a:close/>
                  <a:moveTo>
                    <a:pt x="1261" y="1829"/>
                  </a:moveTo>
                  <a:lnTo>
                    <a:pt x="583" y="1829"/>
                  </a:lnTo>
                  <a:lnTo>
                    <a:pt x="655" y="1632"/>
                  </a:lnTo>
                  <a:lnTo>
                    <a:pt x="1333" y="1632"/>
                  </a:lnTo>
                  <a:lnTo>
                    <a:pt x="1261" y="1829"/>
                  </a:lnTo>
                  <a:close/>
                  <a:moveTo>
                    <a:pt x="1148" y="2140"/>
                  </a:moveTo>
                  <a:lnTo>
                    <a:pt x="469" y="2140"/>
                  </a:lnTo>
                  <a:lnTo>
                    <a:pt x="545" y="1933"/>
                  </a:lnTo>
                  <a:lnTo>
                    <a:pt x="1223" y="1933"/>
                  </a:lnTo>
                  <a:lnTo>
                    <a:pt x="1148" y="2140"/>
                  </a:lnTo>
                  <a:close/>
                  <a:moveTo>
                    <a:pt x="1027" y="2472"/>
                  </a:moveTo>
                  <a:lnTo>
                    <a:pt x="348" y="2472"/>
                  </a:lnTo>
                  <a:lnTo>
                    <a:pt x="432" y="2244"/>
                  </a:lnTo>
                  <a:lnTo>
                    <a:pt x="1110" y="2244"/>
                  </a:lnTo>
                  <a:lnTo>
                    <a:pt x="1027" y="2472"/>
                  </a:lnTo>
                  <a:close/>
                  <a:moveTo>
                    <a:pt x="914" y="2784"/>
                  </a:moveTo>
                  <a:lnTo>
                    <a:pt x="235" y="2784"/>
                  </a:lnTo>
                  <a:lnTo>
                    <a:pt x="310" y="2576"/>
                  </a:lnTo>
                  <a:lnTo>
                    <a:pt x="989" y="2576"/>
                  </a:lnTo>
                  <a:lnTo>
                    <a:pt x="914" y="2784"/>
                  </a:lnTo>
                  <a:close/>
                  <a:moveTo>
                    <a:pt x="2606" y="441"/>
                  </a:moveTo>
                  <a:lnTo>
                    <a:pt x="2455" y="0"/>
                  </a:lnTo>
                  <a:lnTo>
                    <a:pt x="1099" y="0"/>
                  </a:lnTo>
                  <a:lnTo>
                    <a:pt x="952" y="441"/>
                  </a:lnTo>
                  <a:lnTo>
                    <a:pt x="959" y="441"/>
                  </a:lnTo>
                  <a:lnTo>
                    <a:pt x="0" y="3076"/>
                  </a:lnTo>
                  <a:lnTo>
                    <a:pt x="129" y="3076"/>
                  </a:lnTo>
                  <a:lnTo>
                    <a:pt x="197" y="2888"/>
                  </a:lnTo>
                  <a:lnTo>
                    <a:pt x="875" y="2888"/>
                  </a:lnTo>
                  <a:lnTo>
                    <a:pt x="807" y="3076"/>
                  </a:lnTo>
                  <a:lnTo>
                    <a:pt x="935" y="3076"/>
                  </a:lnTo>
                  <a:lnTo>
                    <a:pt x="1895" y="441"/>
                  </a:lnTo>
                  <a:lnTo>
                    <a:pt x="2606" y="441"/>
                  </a:lnTo>
                  <a:close/>
                </a:path>
              </a:pathLst>
            </a:custGeom>
            <a:solidFill>
              <a:srgbClr val="F77D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2" name="Freeform 181">
              <a:extLst>
                <a:ext uri="{FF2B5EF4-FFF2-40B4-BE49-F238E27FC236}">
                  <a16:creationId xmlns:a16="http://schemas.microsoft.com/office/drawing/2014/main" id="{B1A89A57-89E9-412D-A9DA-3C710040E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3990" y="8894328"/>
              <a:ext cx="596395" cy="357051"/>
            </a:xfrm>
            <a:custGeom>
              <a:avLst/>
              <a:gdLst>
                <a:gd name="T0" fmla="*/ 0 w 669"/>
                <a:gd name="T1" fmla="*/ 400 h 401"/>
                <a:gd name="T2" fmla="*/ 162 w 669"/>
                <a:gd name="T3" fmla="*/ 5 h 401"/>
                <a:gd name="T4" fmla="*/ 521 w 669"/>
                <a:gd name="T5" fmla="*/ 0 h 401"/>
                <a:gd name="T6" fmla="*/ 668 w 669"/>
                <a:gd name="T7" fmla="*/ 400 h 401"/>
                <a:gd name="T8" fmla="*/ 0 w 669"/>
                <a:gd name="T9" fmla="*/ 40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9" h="401">
                  <a:moveTo>
                    <a:pt x="0" y="400"/>
                  </a:moveTo>
                  <a:lnTo>
                    <a:pt x="162" y="5"/>
                  </a:lnTo>
                  <a:lnTo>
                    <a:pt x="521" y="0"/>
                  </a:lnTo>
                  <a:lnTo>
                    <a:pt x="668" y="400"/>
                  </a:lnTo>
                  <a:lnTo>
                    <a:pt x="0" y="400"/>
                  </a:lnTo>
                </a:path>
              </a:pathLst>
            </a:custGeom>
            <a:solidFill>
              <a:srgbClr val="E053B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3" name="Freeform 182">
              <a:extLst>
                <a:ext uri="{FF2B5EF4-FFF2-40B4-BE49-F238E27FC236}">
                  <a16:creationId xmlns:a16="http://schemas.microsoft.com/office/drawing/2014/main" id="{49E5CEB5-801A-4DEA-80E1-7854B4320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0421" y="10012568"/>
              <a:ext cx="372748" cy="1361508"/>
            </a:xfrm>
            <a:custGeom>
              <a:avLst/>
              <a:gdLst>
                <a:gd name="T0" fmla="*/ 88 w 421"/>
                <a:gd name="T1" fmla="*/ 245 h 1531"/>
                <a:gd name="T2" fmla="*/ 129 w 421"/>
                <a:gd name="T3" fmla="*/ 513 h 1531"/>
                <a:gd name="T4" fmla="*/ 129 w 421"/>
                <a:gd name="T5" fmla="*/ 513 h 1531"/>
                <a:gd name="T6" fmla="*/ 13 w 421"/>
                <a:gd name="T7" fmla="*/ 796 h 1531"/>
                <a:gd name="T8" fmla="*/ 13 w 421"/>
                <a:gd name="T9" fmla="*/ 796 h 1531"/>
                <a:gd name="T10" fmla="*/ 71 w 421"/>
                <a:gd name="T11" fmla="*/ 1530 h 1531"/>
                <a:gd name="T12" fmla="*/ 395 w 421"/>
                <a:gd name="T13" fmla="*/ 1530 h 1531"/>
                <a:gd name="T14" fmla="*/ 204 w 421"/>
                <a:gd name="T15" fmla="*/ 1354 h 1531"/>
                <a:gd name="T16" fmla="*/ 420 w 421"/>
                <a:gd name="T17" fmla="*/ 414 h 1531"/>
                <a:gd name="T18" fmla="*/ 371 w 421"/>
                <a:gd name="T19" fmla="*/ 101 h 1531"/>
                <a:gd name="T20" fmla="*/ 371 w 421"/>
                <a:gd name="T21" fmla="*/ 101 h 1531"/>
                <a:gd name="T22" fmla="*/ 88 w 421"/>
                <a:gd name="T23" fmla="*/ 245 h 1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1" h="1531">
                  <a:moveTo>
                    <a:pt x="88" y="245"/>
                  </a:moveTo>
                  <a:lnTo>
                    <a:pt x="129" y="513"/>
                  </a:lnTo>
                  <a:lnTo>
                    <a:pt x="129" y="513"/>
                  </a:lnTo>
                  <a:cubicBezTo>
                    <a:pt x="129" y="513"/>
                    <a:pt x="0" y="582"/>
                    <a:pt x="13" y="796"/>
                  </a:cubicBezTo>
                  <a:lnTo>
                    <a:pt x="13" y="796"/>
                  </a:lnTo>
                  <a:cubicBezTo>
                    <a:pt x="26" y="1009"/>
                    <a:pt x="71" y="1530"/>
                    <a:pt x="71" y="1530"/>
                  </a:cubicBezTo>
                  <a:lnTo>
                    <a:pt x="395" y="1530"/>
                  </a:lnTo>
                  <a:lnTo>
                    <a:pt x="204" y="1354"/>
                  </a:lnTo>
                  <a:lnTo>
                    <a:pt x="420" y="414"/>
                  </a:lnTo>
                  <a:lnTo>
                    <a:pt x="371" y="101"/>
                  </a:lnTo>
                  <a:lnTo>
                    <a:pt x="371" y="101"/>
                  </a:lnTo>
                  <a:cubicBezTo>
                    <a:pt x="371" y="101"/>
                    <a:pt x="125" y="0"/>
                    <a:pt x="88" y="245"/>
                  </a:cubicBezTo>
                </a:path>
              </a:pathLst>
            </a:custGeom>
            <a:solidFill>
              <a:srgbClr val="F7B9A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4" name="Freeform 183">
              <a:extLst>
                <a:ext uri="{FF2B5EF4-FFF2-40B4-BE49-F238E27FC236}">
                  <a16:creationId xmlns:a16="http://schemas.microsoft.com/office/drawing/2014/main" id="{73B75C2F-7539-43B7-9AED-2E75EC7F1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9657" y="11217130"/>
              <a:ext cx="404137" cy="156946"/>
            </a:xfrm>
            <a:custGeom>
              <a:avLst/>
              <a:gdLst>
                <a:gd name="T0" fmla="*/ 10 w 452"/>
                <a:gd name="T1" fmla="*/ 8 h 177"/>
                <a:gd name="T2" fmla="*/ 10 w 452"/>
                <a:gd name="T3" fmla="*/ 8 h 177"/>
                <a:gd name="T4" fmla="*/ 25 w 452"/>
                <a:gd name="T5" fmla="*/ 176 h 177"/>
                <a:gd name="T6" fmla="*/ 451 w 452"/>
                <a:gd name="T7" fmla="*/ 176 h 177"/>
                <a:gd name="T8" fmla="*/ 445 w 452"/>
                <a:gd name="T9" fmla="*/ 106 h 177"/>
                <a:gd name="T10" fmla="*/ 158 w 452"/>
                <a:gd name="T11" fmla="*/ 0 h 177"/>
                <a:gd name="T12" fmla="*/ 10 w 452"/>
                <a:gd name="T13" fmla="*/ 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177">
                  <a:moveTo>
                    <a:pt x="10" y="8"/>
                  </a:moveTo>
                  <a:lnTo>
                    <a:pt x="10" y="8"/>
                  </a:lnTo>
                  <a:cubicBezTo>
                    <a:pt x="10" y="8"/>
                    <a:pt x="0" y="134"/>
                    <a:pt x="25" y="176"/>
                  </a:cubicBezTo>
                  <a:lnTo>
                    <a:pt x="451" y="176"/>
                  </a:lnTo>
                  <a:lnTo>
                    <a:pt x="445" y="106"/>
                  </a:lnTo>
                  <a:lnTo>
                    <a:pt x="158" y="0"/>
                  </a:lnTo>
                  <a:lnTo>
                    <a:pt x="10" y="8"/>
                  </a:lnTo>
                </a:path>
              </a:pathLst>
            </a:custGeom>
            <a:solidFill>
              <a:srgbClr val="1F196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5" name="Freeform 184">
              <a:extLst>
                <a:ext uri="{FF2B5EF4-FFF2-40B4-BE49-F238E27FC236}">
                  <a16:creationId xmlns:a16="http://schemas.microsoft.com/office/drawing/2014/main" id="{932AD294-B49A-42B6-99A7-A380A48AB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992" y="9906630"/>
              <a:ext cx="588548" cy="1467446"/>
            </a:xfrm>
            <a:custGeom>
              <a:avLst/>
              <a:gdLst>
                <a:gd name="T0" fmla="*/ 437 w 660"/>
                <a:gd name="T1" fmla="*/ 389 h 1650"/>
                <a:gd name="T2" fmla="*/ 376 w 660"/>
                <a:gd name="T3" fmla="*/ 1511 h 1650"/>
                <a:gd name="T4" fmla="*/ 659 w 660"/>
                <a:gd name="T5" fmla="*/ 1649 h 1650"/>
                <a:gd name="T6" fmla="*/ 251 w 660"/>
                <a:gd name="T7" fmla="*/ 1649 h 1650"/>
                <a:gd name="T8" fmla="*/ 251 w 660"/>
                <a:gd name="T9" fmla="*/ 1649 h 1650"/>
                <a:gd name="T10" fmla="*/ 50 w 660"/>
                <a:gd name="T11" fmla="*/ 753 h 1650"/>
                <a:gd name="T12" fmla="*/ 50 w 660"/>
                <a:gd name="T13" fmla="*/ 753 h 1650"/>
                <a:gd name="T14" fmla="*/ 101 w 660"/>
                <a:gd name="T15" fmla="*/ 577 h 1650"/>
                <a:gd name="T16" fmla="*/ 0 w 660"/>
                <a:gd name="T17" fmla="*/ 276 h 1650"/>
                <a:gd name="T18" fmla="*/ 0 w 660"/>
                <a:gd name="T19" fmla="*/ 276 h 1650"/>
                <a:gd name="T20" fmla="*/ 437 w 660"/>
                <a:gd name="T21" fmla="*/ 389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0" h="1650">
                  <a:moveTo>
                    <a:pt x="437" y="389"/>
                  </a:moveTo>
                  <a:lnTo>
                    <a:pt x="376" y="1511"/>
                  </a:lnTo>
                  <a:lnTo>
                    <a:pt x="659" y="1649"/>
                  </a:lnTo>
                  <a:lnTo>
                    <a:pt x="251" y="1649"/>
                  </a:lnTo>
                  <a:lnTo>
                    <a:pt x="251" y="1649"/>
                  </a:lnTo>
                  <a:cubicBezTo>
                    <a:pt x="251" y="1649"/>
                    <a:pt x="50" y="846"/>
                    <a:pt x="50" y="753"/>
                  </a:cubicBezTo>
                  <a:lnTo>
                    <a:pt x="50" y="753"/>
                  </a:lnTo>
                  <a:cubicBezTo>
                    <a:pt x="50" y="658"/>
                    <a:pt x="101" y="577"/>
                    <a:pt x="101" y="577"/>
                  </a:cubicBezTo>
                  <a:lnTo>
                    <a:pt x="0" y="276"/>
                  </a:lnTo>
                  <a:lnTo>
                    <a:pt x="0" y="276"/>
                  </a:lnTo>
                  <a:cubicBezTo>
                    <a:pt x="0" y="276"/>
                    <a:pt x="457" y="0"/>
                    <a:pt x="437" y="389"/>
                  </a:cubicBezTo>
                </a:path>
              </a:pathLst>
            </a:custGeom>
            <a:solidFill>
              <a:srgbClr val="FDCD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6" name="Freeform 185">
              <a:extLst>
                <a:ext uri="{FF2B5EF4-FFF2-40B4-BE49-F238E27FC236}">
                  <a16:creationId xmlns:a16="http://schemas.microsoft.com/office/drawing/2014/main" id="{7E3FE292-90FF-438D-875B-4117E8E7B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4938" y="11248519"/>
              <a:ext cx="427679" cy="125557"/>
            </a:xfrm>
            <a:custGeom>
              <a:avLst/>
              <a:gdLst>
                <a:gd name="T0" fmla="*/ 40 w 482"/>
                <a:gd name="T1" fmla="*/ 2 h 139"/>
                <a:gd name="T2" fmla="*/ 40 w 482"/>
                <a:gd name="T3" fmla="*/ 2 h 139"/>
                <a:gd name="T4" fmla="*/ 10 w 482"/>
                <a:gd name="T5" fmla="*/ 138 h 139"/>
                <a:gd name="T6" fmla="*/ 481 w 482"/>
                <a:gd name="T7" fmla="*/ 138 h 139"/>
                <a:gd name="T8" fmla="*/ 481 w 482"/>
                <a:gd name="T9" fmla="*/ 138 h 139"/>
                <a:gd name="T10" fmla="*/ 406 w 482"/>
                <a:gd name="T11" fmla="*/ 70 h 139"/>
                <a:gd name="T12" fmla="*/ 406 w 482"/>
                <a:gd name="T13" fmla="*/ 70 h 139"/>
                <a:gd name="T14" fmla="*/ 198 w 482"/>
                <a:gd name="T15" fmla="*/ 0 h 139"/>
                <a:gd name="T16" fmla="*/ 40 w 482"/>
                <a:gd name="T17" fmla="*/ 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2" h="139">
                  <a:moveTo>
                    <a:pt x="40" y="2"/>
                  </a:moveTo>
                  <a:lnTo>
                    <a:pt x="40" y="2"/>
                  </a:lnTo>
                  <a:cubicBezTo>
                    <a:pt x="40" y="2"/>
                    <a:pt x="0" y="67"/>
                    <a:pt x="10" y="138"/>
                  </a:cubicBezTo>
                  <a:lnTo>
                    <a:pt x="481" y="138"/>
                  </a:lnTo>
                  <a:lnTo>
                    <a:pt x="481" y="138"/>
                  </a:lnTo>
                  <a:cubicBezTo>
                    <a:pt x="481" y="138"/>
                    <a:pt x="470" y="71"/>
                    <a:pt x="406" y="70"/>
                  </a:cubicBezTo>
                  <a:lnTo>
                    <a:pt x="406" y="70"/>
                  </a:lnTo>
                  <a:cubicBezTo>
                    <a:pt x="341" y="69"/>
                    <a:pt x="198" y="0"/>
                    <a:pt x="198" y="0"/>
                  </a:cubicBezTo>
                  <a:lnTo>
                    <a:pt x="40" y="2"/>
                  </a:lnTo>
                </a:path>
              </a:pathLst>
            </a:custGeom>
            <a:solidFill>
              <a:srgbClr val="4026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7" name="Freeform 186">
              <a:extLst>
                <a:ext uri="{FF2B5EF4-FFF2-40B4-BE49-F238E27FC236}">
                  <a16:creationId xmlns:a16="http://schemas.microsoft.com/office/drawing/2014/main" id="{1C8BFE50-B853-44F0-B5C7-9AD388220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130" y="7850637"/>
              <a:ext cx="514000" cy="753341"/>
            </a:xfrm>
            <a:custGeom>
              <a:avLst/>
              <a:gdLst>
                <a:gd name="T0" fmla="*/ 327 w 578"/>
                <a:gd name="T1" fmla="*/ 19 h 848"/>
                <a:gd name="T2" fmla="*/ 327 w 578"/>
                <a:gd name="T3" fmla="*/ 19 h 848"/>
                <a:gd name="T4" fmla="*/ 327 w 578"/>
                <a:gd name="T5" fmla="*/ 19 h 848"/>
                <a:gd name="T6" fmla="*/ 27 w 578"/>
                <a:gd name="T7" fmla="*/ 250 h 848"/>
                <a:gd name="T8" fmla="*/ 19 w 578"/>
                <a:gd name="T9" fmla="*/ 311 h 848"/>
                <a:gd name="T10" fmla="*/ 19 w 578"/>
                <a:gd name="T11" fmla="*/ 311 h 848"/>
                <a:gd name="T12" fmla="*/ 196 w 578"/>
                <a:gd name="T13" fmla="*/ 659 h 848"/>
                <a:gd name="T14" fmla="*/ 165 w 578"/>
                <a:gd name="T15" fmla="*/ 812 h 848"/>
                <a:gd name="T16" fmla="*/ 344 w 578"/>
                <a:gd name="T17" fmla="*/ 847 h 848"/>
                <a:gd name="T18" fmla="*/ 373 w 578"/>
                <a:gd name="T19" fmla="*/ 699 h 848"/>
                <a:gd name="T20" fmla="*/ 373 w 578"/>
                <a:gd name="T21" fmla="*/ 699 h 848"/>
                <a:gd name="T22" fmla="*/ 530 w 578"/>
                <a:gd name="T23" fmla="*/ 536 h 848"/>
                <a:gd name="T24" fmla="*/ 558 w 578"/>
                <a:gd name="T25" fmla="*/ 319 h 848"/>
                <a:gd name="T26" fmla="*/ 558 w 578"/>
                <a:gd name="T27" fmla="*/ 319 h 848"/>
                <a:gd name="T28" fmla="*/ 327 w 578"/>
                <a:gd name="T29" fmla="*/ 19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8" h="848">
                  <a:moveTo>
                    <a:pt x="327" y="19"/>
                  </a:moveTo>
                  <a:lnTo>
                    <a:pt x="327" y="19"/>
                  </a:lnTo>
                  <a:lnTo>
                    <a:pt x="327" y="19"/>
                  </a:lnTo>
                  <a:cubicBezTo>
                    <a:pt x="181" y="0"/>
                    <a:pt x="47" y="103"/>
                    <a:pt x="27" y="250"/>
                  </a:cubicBezTo>
                  <a:lnTo>
                    <a:pt x="19" y="311"/>
                  </a:lnTo>
                  <a:lnTo>
                    <a:pt x="19" y="311"/>
                  </a:lnTo>
                  <a:cubicBezTo>
                    <a:pt x="0" y="457"/>
                    <a:pt x="75" y="592"/>
                    <a:pt x="196" y="659"/>
                  </a:cubicBezTo>
                  <a:lnTo>
                    <a:pt x="165" y="812"/>
                  </a:lnTo>
                  <a:lnTo>
                    <a:pt x="344" y="847"/>
                  </a:lnTo>
                  <a:lnTo>
                    <a:pt x="373" y="699"/>
                  </a:lnTo>
                  <a:lnTo>
                    <a:pt x="373" y="699"/>
                  </a:lnTo>
                  <a:cubicBezTo>
                    <a:pt x="453" y="686"/>
                    <a:pt x="519" y="620"/>
                    <a:pt x="530" y="536"/>
                  </a:cubicBezTo>
                  <a:lnTo>
                    <a:pt x="558" y="319"/>
                  </a:lnTo>
                  <a:lnTo>
                    <a:pt x="558" y="319"/>
                  </a:lnTo>
                  <a:cubicBezTo>
                    <a:pt x="577" y="172"/>
                    <a:pt x="475" y="37"/>
                    <a:pt x="327" y="19"/>
                  </a:cubicBezTo>
                </a:path>
              </a:pathLst>
            </a:custGeom>
            <a:solidFill>
              <a:srgbClr val="FDCD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8" name="Freeform 187">
              <a:extLst>
                <a:ext uri="{FF2B5EF4-FFF2-40B4-BE49-F238E27FC236}">
                  <a16:creationId xmlns:a16="http://schemas.microsoft.com/office/drawing/2014/main" id="{CA179E5D-5D34-4436-B35B-6E03162D5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8726" y="8470574"/>
              <a:ext cx="745494" cy="623859"/>
            </a:xfrm>
            <a:custGeom>
              <a:avLst/>
              <a:gdLst>
                <a:gd name="T0" fmla="*/ 518 w 839"/>
                <a:gd name="T1" fmla="*/ 697 h 699"/>
                <a:gd name="T2" fmla="*/ 40 w 839"/>
                <a:gd name="T3" fmla="*/ 679 h 699"/>
                <a:gd name="T4" fmla="*/ 40 w 839"/>
                <a:gd name="T5" fmla="*/ 679 h 699"/>
                <a:gd name="T6" fmla="*/ 10 w 839"/>
                <a:gd name="T7" fmla="*/ 628 h 699"/>
                <a:gd name="T8" fmla="*/ 290 w 839"/>
                <a:gd name="T9" fmla="*/ 20 h 699"/>
                <a:gd name="T10" fmla="*/ 290 w 839"/>
                <a:gd name="T11" fmla="*/ 20 h 699"/>
                <a:gd name="T12" fmla="*/ 320 w 839"/>
                <a:gd name="T13" fmla="*/ 0 h 699"/>
                <a:gd name="T14" fmla="*/ 800 w 839"/>
                <a:gd name="T15" fmla="*/ 19 h 699"/>
                <a:gd name="T16" fmla="*/ 800 w 839"/>
                <a:gd name="T17" fmla="*/ 19 h 699"/>
                <a:gd name="T18" fmla="*/ 828 w 839"/>
                <a:gd name="T19" fmla="*/ 70 h 699"/>
                <a:gd name="T20" fmla="*/ 550 w 839"/>
                <a:gd name="T21" fmla="*/ 678 h 699"/>
                <a:gd name="T22" fmla="*/ 550 w 839"/>
                <a:gd name="T23" fmla="*/ 678 h 699"/>
                <a:gd name="T24" fmla="*/ 518 w 839"/>
                <a:gd name="T25" fmla="*/ 697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9" h="699">
                  <a:moveTo>
                    <a:pt x="518" y="697"/>
                  </a:moveTo>
                  <a:lnTo>
                    <a:pt x="40" y="679"/>
                  </a:lnTo>
                  <a:lnTo>
                    <a:pt x="40" y="679"/>
                  </a:lnTo>
                  <a:cubicBezTo>
                    <a:pt x="16" y="678"/>
                    <a:pt x="0" y="651"/>
                    <a:pt x="10" y="628"/>
                  </a:cubicBezTo>
                  <a:lnTo>
                    <a:pt x="290" y="20"/>
                  </a:lnTo>
                  <a:lnTo>
                    <a:pt x="290" y="20"/>
                  </a:lnTo>
                  <a:cubicBezTo>
                    <a:pt x="295" y="7"/>
                    <a:pt x="307" y="0"/>
                    <a:pt x="320" y="0"/>
                  </a:cubicBezTo>
                  <a:lnTo>
                    <a:pt x="800" y="19"/>
                  </a:lnTo>
                  <a:lnTo>
                    <a:pt x="800" y="19"/>
                  </a:lnTo>
                  <a:cubicBezTo>
                    <a:pt x="824" y="21"/>
                    <a:pt x="838" y="47"/>
                    <a:pt x="828" y="70"/>
                  </a:cubicBezTo>
                  <a:lnTo>
                    <a:pt x="550" y="678"/>
                  </a:lnTo>
                  <a:lnTo>
                    <a:pt x="550" y="678"/>
                  </a:lnTo>
                  <a:cubicBezTo>
                    <a:pt x="544" y="690"/>
                    <a:pt x="532" y="698"/>
                    <a:pt x="518" y="697"/>
                  </a:cubicBezTo>
                </a:path>
              </a:pathLst>
            </a:custGeom>
            <a:solidFill>
              <a:srgbClr val="657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9" name="Freeform 188">
              <a:extLst>
                <a:ext uri="{FF2B5EF4-FFF2-40B4-BE49-F238E27FC236}">
                  <a16:creationId xmlns:a16="http://schemas.microsoft.com/office/drawing/2014/main" id="{44852BD3-79C4-42B1-A9A4-DC0F67D87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0115" y="8509810"/>
              <a:ext cx="643479" cy="521844"/>
            </a:xfrm>
            <a:custGeom>
              <a:avLst/>
              <a:gdLst>
                <a:gd name="T0" fmla="*/ 463 w 724"/>
                <a:gd name="T1" fmla="*/ 586 h 587"/>
                <a:gd name="T2" fmla="*/ 0 w 724"/>
                <a:gd name="T3" fmla="*/ 568 h 587"/>
                <a:gd name="T4" fmla="*/ 261 w 724"/>
                <a:gd name="T5" fmla="*/ 0 h 587"/>
                <a:gd name="T6" fmla="*/ 723 w 724"/>
                <a:gd name="T7" fmla="*/ 19 h 587"/>
                <a:gd name="T8" fmla="*/ 463 w 724"/>
                <a:gd name="T9" fmla="*/ 586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4" h="587">
                  <a:moveTo>
                    <a:pt x="463" y="586"/>
                  </a:moveTo>
                  <a:lnTo>
                    <a:pt x="0" y="568"/>
                  </a:lnTo>
                  <a:lnTo>
                    <a:pt x="261" y="0"/>
                  </a:lnTo>
                  <a:lnTo>
                    <a:pt x="723" y="19"/>
                  </a:lnTo>
                  <a:lnTo>
                    <a:pt x="463" y="586"/>
                  </a:lnTo>
                </a:path>
              </a:pathLst>
            </a:custGeom>
            <a:solidFill>
              <a:srgbClr val="BEEA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0" name="Freeform 189">
              <a:extLst>
                <a:ext uri="{FF2B5EF4-FFF2-40B4-BE49-F238E27FC236}">
                  <a16:creationId xmlns:a16="http://schemas.microsoft.com/office/drawing/2014/main" id="{03CF26B0-9EA2-474D-80DE-1948FEA1C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27687" y="8470574"/>
              <a:ext cx="490455" cy="623859"/>
            </a:xfrm>
            <a:custGeom>
              <a:avLst/>
              <a:gdLst>
                <a:gd name="T0" fmla="*/ 511 w 550"/>
                <a:gd name="T1" fmla="*/ 19 h 699"/>
                <a:gd name="T2" fmla="*/ 31 w 550"/>
                <a:gd name="T3" fmla="*/ 0 h 699"/>
                <a:gd name="T4" fmla="*/ 31 w 550"/>
                <a:gd name="T5" fmla="*/ 0 h 699"/>
                <a:gd name="T6" fmla="*/ 1 w 550"/>
                <a:gd name="T7" fmla="*/ 20 h 699"/>
                <a:gd name="T8" fmla="*/ 0 w 550"/>
                <a:gd name="T9" fmla="*/ 22 h 699"/>
                <a:gd name="T10" fmla="*/ 477 w 550"/>
                <a:gd name="T11" fmla="*/ 41 h 699"/>
                <a:gd name="T12" fmla="*/ 477 w 550"/>
                <a:gd name="T13" fmla="*/ 41 h 699"/>
                <a:gd name="T14" fmla="*/ 506 w 550"/>
                <a:gd name="T15" fmla="*/ 91 h 699"/>
                <a:gd name="T16" fmla="*/ 227 w 550"/>
                <a:gd name="T17" fmla="*/ 697 h 699"/>
                <a:gd name="T18" fmla="*/ 229 w 550"/>
                <a:gd name="T19" fmla="*/ 697 h 699"/>
                <a:gd name="T20" fmla="*/ 229 w 550"/>
                <a:gd name="T21" fmla="*/ 697 h 699"/>
                <a:gd name="T22" fmla="*/ 261 w 550"/>
                <a:gd name="T23" fmla="*/ 678 h 699"/>
                <a:gd name="T24" fmla="*/ 539 w 550"/>
                <a:gd name="T25" fmla="*/ 70 h 699"/>
                <a:gd name="T26" fmla="*/ 539 w 550"/>
                <a:gd name="T27" fmla="*/ 70 h 699"/>
                <a:gd name="T28" fmla="*/ 511 w 550"/>
                <a:gd name="T29" fmla="*/ 1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0" h="699">
                  <a:moveTo>
                    <a:pt x="511" y="19"/>
                  </a:moveTo>
                  <a:lnTo>
                    <a:pt x="31" y="0"/>
                  </a:lnTo>
                  <a:lnTo>
                    <a:pt x="31" y="0"/>
                  </a:lnTo>
                  <a:cubicBezTo>
                    <a:pt x="18" y="0"/>
                    <a:pt x="6" y="7"/>
                    <a:pt x="1" y="20"/>
                  </a:cubicBezTo>
                  <a:lnTo>
                    <a:pt x="0" y="22"/>
                  </a:lnTo>
                  <a:lnTo>
                    <a:pt x="477" y="41"/>
                  </a:lnTo>
                  <a:lnTo>
                    <a:pt x="477" y="41"/>
                  </a:lnTo>
                  <a:cubicBezTo>
                    <a:pt x="501" y="42"/>
                    <a:pt x="516" y="69"/>
                    <a:pt x="506" y="91"/>
                  </a:cubicBezTo>
                  <a:lnTo>
                    <a:pt x="227" y="697"/>
                  </a:lnTo>
                  <a:lnTo>
                    <a:pt x="229" y="697"/>
                  </a:lnTo>
                  <a:lnTo>
                    <a:pt x="229" y="697"/>
                  </a:lnTo>
                  <a:cubicBezTo>
                    <a:pt x="243" y="698"/>
                    <a:pt x="255" y="690"/>
                    <a:pt x="261" y="678"/>
                  </a:cubicBezTo>
                  <a:lnTo>
                    <a:pt x="539" y="70"/>
                  </a:lnTo>
                  <a:lnTo>
                    <a:pt x="539" y="70"/>
                  </a:lnTo>
                  <a:cubicBezTo>
                    <a:pt x="549" y="47"/>
                    <a:pt x="535" y="21"/>
                    <a:pt x="511" y="19"/>
                  </a:cubicBezTo>
                </a:path>
              </a:pathLst>
            </a:custGeom>
            <a:solidFill>
              <a:srgbClr val="4026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1" name="Freeform 190">
              <a:extLst>
                <a:ext uri="{FF2B5EF4-FFF2-40B4-BE49-F238E27FC236}">
                  <a16:creationId xmlns:a16="http://schemas.microsoft.com/office/drawing/2014/main" id="{C917D69C-8CC5-4264-A21C-2FE2ABABF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6435" y="8576511"/>
              <a:ext cx="616012" cy="729799"/>
            </a:xfrm>
            <a:custGeom>
              <a:avLst/>
              <a:gdLst>
                <a:gd name="T0" fmla="*/ 204 w 694"/>
                <a:gd name="T1" fmla="*/ 421 h 821"/>
                <a:gd name="T2" fmla="*/ 358 w 694"/>
                <a:gd name="T3" fmla="*/ 570 h 821"/>
                <a:gd name="T4" fmla="*/ 495 w 694"/>
                <a:gd name="T5" fmla="*/ 332 h 821"/>
                <a:gd name="T6" fmla="*/ 495 w 694"/>
                <a:gd name="T7" fmla="*/ 332 h 821"/>
                <a:gd name="T8" fmla="*/ 463 w 694"/>
                <a:gd name="T9" fmla="*/ 165 h 821"/>
                <a:gd name="T10" fmla="*/ 463 w 694"/>
                <a:gd name="T11" fmla="*/ 165 h 821"/>
                <a:gd name="T12" fmla="*/ 562 w 694"/>
                <a:gd name="T13" fmla="*/ 245 h 821"/>
                <a:gd name="T14" fmla="*/ 562 w 694"/>
                <a:gd name="T15" fmla="*/ 245 h 821"/>
                <a:gd name="T16" fmla="*/ 635 w 694"/>
                <a:gd name="T17" fmla="*/ 30 h 821"/>
                <a:gd name="T18" fmla="*/ 635 w 694"/>
                <a:gd name="T19" fmla="*/ 30 h 821"/>
                <a:gd name="T20" fmla="*/ 693 w 694"/>
                <a:gd name="T21" fmla="*/ 121 h 821"/>
                <a:gd name="T22" fmla="*/ 693 w 694"/>
                <a:gd name="T23" fmla="*/ 121 h 821"/>
                <a:gd name="T24" fmla="*/ 431 w 694"/>
                <a:gd name="T25" fmla="*/ 794 h 821"/>
                <a:gd name="T26" fmla="*/ 431 w 694"/>
                <a:gd name="T27" fmla="*/ 794 h 821"/>
                <a:gd name="T28" fmla="*/ 0 w 694"/>
                <a:gd name="T29" fmla="*/ 628 h 821"/>
                <a:gd name="T30" fmla="*/ 0 w 694"/>
                <a:gd name="T31" fmla="*/ 628 h 821"/>
                <a:gd name="T32" fmla="*/ 204 w 694"/>
                <a:gd name="T33" fmla="*/ 421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4" h="821">
                  <a:moveTo>
                    <a:pt x="204" y="421"/>
                  </a:moveTo>
                  <a:lnTo>
                    <a:pt x="358" y="570"/>
                  </a:lnTo>
                  <a:lnTo>
                    <a:pt x="495" y="332"/>
                  </a:lnTo>
                  <a:lnTo>
                    <a:pt x="495" y="332"/>
                  </a:lnTo>
                  <a:cubicBezTo>
                    <a:pt x="495" y="332"/>
                    <a:pt x="434" y="223"/>
                    <a:pt x="463" y="165"/>
                  </a:cubicBezTo>
                  <a:lnTo>
                    <a:pt x="463" y="165"/>
                  </a:lnTo>
                  <a:cubicBezTo>
                    <a:pt x="492" y="108"/>
                    <a:pt x="517" y="254"/>
                    <a:pt x="562" y="245"/>
                  </a:cubicBezTo>
                  <a:lnTo>
                    <a:pt x="562" y="245"/>
                  </a:lnTo>
                  <a:cubicBezTo>
                    <a:pt x="606" y="236"/>
                    <a:pt x="635" y="30"/>
                    <a:pt x="635" y="30"/>
                  </a:cubicBezTo>
                  <a:lnTo>
                    <a:pt x="635" y="30"/>
                  </a:lnTo>
                  <a:cubicBezTo>
                    <a:pt x="635" y="30"/>
                    <a:pt x="693" y="0"/>
                    <a:pt x="693" y="121"/>
                  </a:cubicBezTo>
                  <a:lnTo>
                    <a:pt x="693" y="121"/>
                  </a:lnTo>
                  <a:cubicBezTo>
                    <a:pt x="693" y="242"/>
                    <a:pt x="511" y="768"/>
                    <a:pt x="431" y="794"/>
                  </a:cubicBezTo>
                  <a:lnTo>
                    <a:pt x="431" y="794"/>
                  </a:lnTo>
                  <a:cubicBezTo>
                    <a:pt x="351" y="820"/>
                    <a:pt x="0" y="628"/>
                    <a:pt x="0" y="628"/>
                  </a:cubicBezTo>
                  <a:lnTo>
                    <a:pt x="0" y="628"/>
                  </a:lnTo>
                  <a:cubicBezTo>
                    <a:pt x="0" y="628"/>
                    <a:pt x="26" y="395"/>
                    <a:pt x="204" y="421"/>
                  </a:cubicBezTo>
                </a:path>
              </a:pathLst>
            </a:custGeom>
            <a:solidFill>
              <a:srgbClr val="FDCD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2" name="Freeform 191">
              <a:extLst>
                <a:ext uri="{FF2B5EF4-FFF2-40B4-BE49-F238E27FC236}">
                  <a16:creationId xmlns:a16="http://schemas.microsoft.com/office/drawing/2014/main" id="{9D35CD22-68C1-4B32-A0A2-8ADA38BAC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5426" y="8450954"/>
              <a:ext cx="215802" cy="317817"/>
            </a:xfrm>
            <a:custGeom>
              <a:avLst/>
              <a:gdLst>
                <a:gd name="T0" fmla="*/ 0 w 241"/>
                <a:gd name="T1" fmla="*/ 269 h 355"/>
                <a:gd name="T2" fmla="*/ 0 w 241"/>
                <a:gd name="T3" fmla="*/ 269 h 355"/>
                <a:gd name="T4" fmla="*/ 221 w 241"/>
                <a:gd name="T5" fmla="*/ 2 h 355"/>
                <a:gd name="T6" fmla="*/ 221 w 241"/>
                <a:gd name="T7" fmla="*/ 2 h 355"/>
                <a:gd name="T8" fmla="*/ 240 w 241"/>
                <a:gd name="T9" fmla="*/ 0 h 355"/>
                <a:gd name="T10" fmla="*/ 141 w 241"/>
                <a:gd name="T11" fmla="*/ 196 h 355"/>
                <a:gd name="T12" fmla="*/ 141 w 241"/>
                <a:gd name="T13" fmla="*/ 196 h 355"/>
                <a:gd name="T14" fmla="*/ 230 w 241"/>
                <a:gd name="T15" fmla="*/ 200 h 355"/>
                <a:gd name="T16" fmla="*/ 230 w 241"/>
                <a:gd name="T17" fmla="*/ 200 h 355"/>
                <a:gd name="T18" fmla="*/ 109 w 241"/>
                <a:gd name="T19" fmla="*/ 354 h 355"/>
                <a:gd name="T20" fmla="*/ 0 w 241"/>
                <a:gd name="T21" fmla="*/ 269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1" h="355">
                  <a:moveTo>
                    <a:pt x="0" y="269"/>
                  </a:moveTo>
                  <a:lnTo>
                    <a:pt x="0" y="269"/>
                  </a:lnTo>
                  <a:cubicBezTo>
                    <a:pt x="0" y="269"/>
                    <a:pt x="130" y="29"/>
                    <a:pt x="221" y="2"/>
                  </a:cubicBezTo>
                  <a:lnTo>
                    <a:pt x="221" y="2"/>
                  </a:lnTo>
                  <a:cubicBezTo>
                    <a:pt x="228" y="0"/>
                    <a:pt x="234" y="0"/>
                    <a:pt x="240" y="0"/>
                  </a:cubicBezTo>
                  <a:lnTo>
                    <a:pt x="141" y="196"/>
                  </a:lnTo>
                  <a:lnTo>
                    <a:pt x="141" y="196"/>
                  </a:lnTo>
                  <a:cubicBezTo>
                    <a:pt x="141" y="196"/>
                    <a:pt x="227" y="187"/>
                    <a:pt x="230" y="200"/>
                  </a:cubicBezTo>
                  <a:lnTo>
                    <a:pt x="230" y="200"/>
                  </a:lnTo>
                  <a:cubicBezTo>
                    <a:pt x="233" y="213"/>
                    <a:pt x="109" y="354"/>
                    <a:pt x="109" y="354"/>
                  </a:cubicBezTo>
                  <a:lnTo>
                    <a:pt x="0" y="269"/>
                  </a:lnTo>
                </a:path>
              </a:pathLst>
            </a:custGeom>
            <a:solidFill>
              <a:srgbClr val="F7B9A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3" name="Freeform 192">
              <a:extLst>
                <a:ext uri="{FF2B5EF4-FFF2-40B4-BE49-F238E27FC236}">
                  <a16:creationId xmlns:a16="http://schemas.microsoft.com/office/drawing/2014/main" id="{FCF4A622-1F30-4D08-97A0-0D4845BE9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8268" y="9102280"/>
              <a:ext cx="710182" cy="1200637"/>
            </a:xfrm>
            <a:custGeom>
              <a:avLst/>
              <a:gdLst>
                <a:gd name="T0" fmla="*/ 265 w 797"/>
                <a:gd name="T1" fmla="*/ 286 h 1349"/>
                <a:gd name="T2" fmla="*/ 265 w 797"/>
                <a:gd name="T3" fmla="*/ 286 h 1349"/>
                <a:gd name="T4" fmla="*/ 90 w 797"/>
                <a:gd name="T5" fmla="*/ 595 h 1349"/>
                <a:gd name="T6" fmla="*/ 90 w 797"/>
                <a:gd name="T7" fmla="*/ 595 h 1349"/>
                <a:gd name="T8" fmla="*/ 0 w 797"/>
                <a:gd name="T9" fmla="*/ 1292 h 1349"/>
                <a:gd name="T10" fmla="*/ 0 w 797"/>
                <a:gd name="T11" fmla="*/ 1292 h 1349"/>
                <a:gd name="T12" fmla="*/ 761 w 797"/>
                <a:gd name="T13" fmla="*/ 1348 h 1349"/>
                <a:gd name="T14" fmla="*/ 761 w 797"/>
                <a:gd name="T15" fmla="*/ 1348 h 1349"/>
                <a:gd name="T16" fmla="*/ 640 w 797"/>
                <a:gd name="T17" fmla="*/ 309 h 1349"/>
                <a:gd name="T18" fmla="*/ 640 w 797"/>
                <a:gd name="T19" fmla="*/ 309 h 1349"/>
                <a:gd name="T20" fmla="*/ 265 w 797"/>
                <a:gd name="T21" fmla="*/ 286 h 1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7" h="1349">
                  <a:moveTo>
                    <a:pt x="265" y="286"/>
                  </a:moveTo>
                  <a:lnTo>
                    <a:pt x="265" y="286"/>
                  </a:lnTo>
                  <a:cubicBezTo>
                    <a:pt x="265" y="286"/>
                    <a:pt x="149" y="445"/>
                    <a:pt x="90" y="595"/>
                  </a:cubicBezTo>
                  <a:lnTo>
                    <a:pt x="90" y="595"/>
                  </a:lnTo>
                  <a:cubicBezTo>
                    <a:pt x="32" y="746"/>
                    <a:pt x="0" y="1292"/>
                    <a:pt x="0" y="1292"/>
                  </a:cubicBezTo>
                  <a:lnTo>
                    <a:pt x="0" y="1292"/>
                  </a:lnTo>
                  <a:cubicBezTo>
                    <a:pt x="0" y="1292"/>
                    <a:pt x="473" y="1316"/>
                    <a:pt x="761" y="1348"/>
                  </a:cubicBezTo>
                  <a:lnTo>
                    <a:pt x="761" y="1348"/>
                  </a:lnTo>
                  <a:cubicBezTo>
                    <a:pt x="761" y="1348"/>
                    <a:pt x="796" y="618"/>
                    <a:pt x="640" y="309"/>
                  </a:cubicBezTo>
                  <a:lnTo>
                    <a:pt x="640" y="309"/>
                  </a:lnTo>
                  <a:cubicBezTo>
                    <a:pt x="484" y="0"/>
                    <a:pt x="265" y="286"/>
                    <a:pt x="265" y="286"/>
                  </a:cubicBezTo>
                </a:path>
              </a:pathLst>
            </a:custGeom>
            <a:solidFill>
              <a:srgbClr val="1F196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4" name="Freeform 193">
              <a:extLst>
                <a:ext uri="{FF2B5EF4-FFF2-40B4-BE49-F238E27FC236}">
                  <a16:creationId xmlns:a16="http://schemas.microsoft.com/office/drawing/2014/main" id="{7255BFA4-783F-44F9-926F-6E64C297E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887" y="8494116"/>
              <a:ext cx="800425" cy="929904"/>
            </a:xfrm>
            <a:custGeom>
              <a:avLst/>
              <a:gdLst>
                <a:gd name="T0" fmla="*/ 433 w 901"/>
                <a:gd name="T1" fmla="*/ 65 h 1043"/>
                <a:gd name="T2" fmla="*/ 900 w 901"/>
                <a:gd name="T3" fmla="*/ 465 h 1043"/>
                <a:gd name="T4" fmla="*/ 900 w 901"/>
                <a:gd name="T5" fmla="*/ 465 h 1043"/>
                <a:gd name="T6" fmla="*/ 695 w 901"/>
                <a:gd name="T7" fmla="*/ 777 h 1043"/>
                <a:gd name="T8" fmla="*/ 653 w 901"/>
                <a:gd name="T9" fmla="*/ 738 h 1043"/>
                <a:gd name="T10" fmla="*/ 618 w 901"/>
                <a:gd name="T11" fmla="*/ 993 h 1043"/>
                <a:gd name="T12" fmla="*/ 618 w 901"/>
                <a:gd name="T13" fmla="*/ 993 h 1043"/>
                <a:gd name="T14" fmla="*/ 243 w 901"/>
                <a:gd name="T15" fmla="*/ 970 h 1043"/>
                <a:gd name="T16" fmla="*/ 243 w 901"/>
                <a:gd name="T17" fmla="*/ 970 h 1043"/>
                <a:gd name="T18" fmla="*/ 87 w 901"/>
                <a:gd name="T19" fmla="*/ 203 h 1043"/>
                <a:gd name="T20" fmla="*/ 87 w 901"/>
                <a:gd name="T21" fmla="*/ 203 h 1043"/>
                <a:gd name="T22" fmla="*/ 433 w 901"/>
                <a:gd name="T23" fmla="*/ 65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1" h="1043">
                  <a:moveTo>
                    <a:pt x="433" y="65"/>
                  </a:moveTo>
                  <a:lnTo>
                    <a:pt x="900" y="465"/>
                  </a:lnTo>
                  <a:lnTo>
                    <a:pt x="900" y="465"/>
                  </a:lnTo>
                  <a:cubicBezTo>
                    <a:pt x="900" y="465"/>
                    <a:pt x="763" y="728"/>
                    <a:pt x="695" y="777"/>
                  </a:cubicBezTo>
                  <a:lnTo>
                    <a:pt x="653" y="738"/>
                  </a:lnTo>
                  <a:lnTo>
                    <a:pt x="618" y="993"/>
                  </a:lnTo>
                  <a:lnTo>
                    <a:pt x="618" y="993"/>
                  </a:lnTo>
                  <a:cubicBezTo>
                    <a:pt x="618" y="993"/>
                    <a:pt x="399" y="1042"/>
                    <a:pt x="243" y="970"/>
                  </a:cubicBezTo>
                  <a:lnTo>
                    <a:pt x="243" y="970"/>
                  </a:lnTo>
                  <a:cubicBezTo>
                    <a:pt x="243" y="970"/>
                    <a:pt x="0" y="367"/>
                    <a:pt x="87" y="203"/>
                  </a:cubicBezTo>
                  <a:lnTo>
                    <a:pt x="87" y="203"/>
                  </a:lnTo>
                  <a:cubicBezTo>
                    <a:pt x="174" y="40"/>
                    <a:pt x="350" y="0"/>
                    <a:pt x="433" y="65"/>
                  </a:cubicBezTo>
                </a:path>
              </a:pathLst>
            </a:custGeom>
            <a:solidFill>
              <a:srgbClr val="F77D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5" name="Freeform 194">
              <a:extLst>
                <a:ext uri="{FF2B5EF4-FFF2-40B4-BE49-F238E27FC236}">
                  <a16:creationId xmlns:a16="http://schemas.microsoft.com/office/drawing/2014/main" id="{469C26ED-3135-426D-99DC-A085FA034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1843" y="7807475"/>
              <a:ext cx="949524" cy="1043691"/>
            </a:xfrm>
            <a:custGeom>
              <a:avLst/>
              <a:gdLst>
                <a:gd name="T0" fmla="*/ 753 w 1069"/>
                <a:gd name="T1" fmla="*/ 460 h 1175"/>
                <a:gd name="T2" fmla="*/ 753 w 1069"/>
                <a:gd name="T3" fmla="*/ 460 h 1175"/>
                <a:gd name="T4" fmla="*/ 928 w 1069"/>
                <a:gd name="T5" fmla="*/ 157 h 1175"/>
                <a:gd name="T6" fmla="*/ 928 w 1069"/>
                <a:gd name="T7" fmla="*/ 157 h 1175"/>
                <a:gd name="T8" fmla="*/ 993 w 1069"/>
                <a:gd name="T9" fmla="*/ 244 h 1175"/>
                <a:gd name="T10" fmla="*/ 993 w 1069"/>
                <a:gd name="T11" fmla="*/ 244 h 1175"/>
                <a:gd name="T12" fmla="*/ 839 w 1069"/>
                <a:gd name="T13" fmla="*/ 39 h 1175"/>
                <a:gd name="T14" fmla="*/ 839 w 1069"/>
                <a:gd name="T15" fmla="*/ 39 h 1175"/>
                <a:gd name="T16" fmla="*/ 839 w 1069"/>
                <a:gd name="T17" fmla="*/ 39 h 1175"/>
                <a:gd name="T18" fmla="*/ 773 w 1069"/>
                <a:gd name="T19" fmla="*/ 21 h 1175"/>
                <a:gd name="T20" fmla="*/ 773 w 1069"/>
                <a:gd name="T21" fmla="*/ 21 h 1175"/>
                <a:gd name="T22" fmla="*/ 353 w 1069"/>
                <a:gd name="T23" fmla="*/ 230 h 1175"/>
                <a:gd name="T24" fmla="*/ 353 w 1069"/>
                <a:gd name="T25" fmla="*/ 230 h 1175"/>
                <a:gd name="T26" fmla="*/ 280 w 1069"/>
                <a:gd name="T27" fmla="*/ 522 h 1175"/>
                <a:gd name="T28" fmla="*/ 280 w 1069"/>
                <a:gd name="T29" fmla="*/ 522 h 1175"/>
                <a:gd name="T30" fmla="*/ 172 w 1069"/>
                <a:gd name="T31" fmla="*/ 761 h 1175"/>
                <a:gd name="T32" fmla="*/ 172 w 1069"/>
                <a:gd name="T33" fmla="*/ 761 h 1175"/>
                <a:gd name="T34" fmla="*/ 345 w 1069"/>
                <a:gd name="T35" fmla="*/ 1063 h 1175"/>
                <a:gd name="T36" fmla="*/ 345 w 1069"/>
                <a:gd name="T37" fmla="*/ 1063 h 1175"/>
                <a:gd name="T38" fmla="*/ 803 w 1069"/>
                <a:gd name="T39" fmla="*/ 828 h 1175"/>
                <a:gd name="T40" fmla="*/ 803 w 1069"/>
                <a:gd name="T41" fmla="*/ 828 h 1175"/>
                <a:gd name="T42" fmla="*/ 819 w 1069"/>
                <a:gd name="T43" fmla="*/ 660 h 1175"/>
                <a:gd name="T44" fmla="*/ 819 w 1069"/>
                <a:gd name="T45" fmla="*/ 660 h 1175"/>
                <a:gd name="T46" fmla="*/ 753 w 1069"/>
                <a:gd name="T47" fmla="*/ 460 h 1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175">
                  <a:moveTo>
                    <a:pt x="753" y="460"/>
                  </a:moveTo>
                  <a:lnTo>
                    <a:pt x="753" y="460"/>
                  </a:lnTo>
                  <a:cubicBezTo>
                    <a:pt x="857" y="389"/>
                    <a:pt x="903" y="305"/>
                    <a:pt x="928" y="157"/>
                  </a:cubicBezTo>
                  <a:lnTo>
                    <a:pt x="928" y="157"/>
                  </a:lnTo>
                  <a:cubicBezTo>
                    <a:pt x="965" y="197"/>
                    <a:pt x="993" y="244"/>
                    <a:pt x="993" y="244"/>
                  </a:cubicBezTo>
                  <a:lnTo>
                    <a:pt x="993" y="244"/>
                  </a:lnTo>
                  <a:cubicBezTo>
                    <a:pt x="1068" y="49"/>
                    <a:pt x="839" y="39"/>
                    <a:pt x="839" y="39"/>
                  </a:cubicBezTo>
                  <a:lnTo>
                    <a:pt x="839" y="39"/>
                  </a:lnTo>
                  <a:lnTo>
                    <a:pt x="839" y="39"/>
                  </a:lnTo>
                  <a:cubicBezTo>
                    <a:pt x="819" y="31"/>
                    <a:pt x="798" y="24"/>
                    <a:pt x="773" y="21"/>
                  </a:cubicBezTo>
                  <a:lnTo>
                    <a:pt x="773" y="21"/>
                  </a:lnTo>
                  <a:cubicBezTo>
                    <a:pt x="629" y="0"/>
                    <a:pt x="373" y="38"/>
                    <a:pt x="353" y="230"/>
                  </a:cubicBezTo>
                  <a:lnTo>
                    <a:pt x="353" y="230"/>
                  </a:lnTo>
                  <a:cubicBezTo>
                    <a:pt x="332" y="421"/>
                    <a:pt x="471" y="464"/>
                    <a:pt x="280" y="522"/>
                  </a:cubicBezTo>
                  <a:lnTo>
                    <a:pt x="280" y="522"/>
                  </a:lnTo>
                  <a:cubicBezTo>
                    <a:pt x="89" y="578"/>
                    <a:pt x="239" y="739"/>
                    <a:pt x="172" y="761"/>
                  </a:cubicBezTo>
                  <a:lnTo>
                    <a:pt x="172" y="761"/>
                  </a:lnTo>
                  <a:cubicBezTo>
                    <a:pt x="105" y="781"/>
                    <a:pt x="0" y="952"/>
                    <a:pt x="345" y="1063"/>
                  </a:cubicBezTo>
                  <a:lnTo>
                    <a:pt x="345" y="1063"/>
                  </a:lnTo>
                  <a:cubicBezTo>
                    <a:pt x="690" y="1174"/>
                    <a:pt x="883" y="949"/>
                    <a:pt x="803" y="828"/>
                  </a:cubicBezTo>
                  <a:lnTo>
                    <a:pt x="803" y="828"/>
                  </a:lnTo>
                  <a:cubicBezTo>
                    <a:pt x="723" y="706"/>
                    <a:pt x="844" y="714"/>
                    <a:pt x="819" y="660"/>
                  </a:cubicBezTo>
                  <a:lnTo>
                    <a:pt x="819" y="660"/>
                  </a:lnTo>
                  <a:cubicBezTo>
                    <a:pt x="795" y="605"/>
                    <a:pt x="645" y="532"/>
                    <a:pt x="753" y="460"/>
                  </a:cubicBezTo>
                </a:path>
              </a:pathLst>
            </a:custGeom>
            <a:solidFill>
              <a:srgbClr val="4026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E931F5DB-3C16-46C7-9B7B-2E9093B13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0666" y="8694221"/>
              <a:ext cx="517037" cy="493489"/>
            </a:xfrm>
            <a:custGeom>
              <a:avLst/>
              <a:gdLst>
                <a:gd name="connsiteX0" fmla="*/ 282503 w 517037"/>
                <a:gd name="connsiteY0" fmla="*/ 262885 h 493489"/>
                <a:gd name="connsiteX1" fmla="*/ 517037 w 517037"/>
                <a:gd name="connsiteY1" fmla="*/ 454313 h 493489"/>
                <a:gd name="connsiteX2" fmla="*/ 511727 w 517037"/>
                <a:gd name="connsiteY2" fmla="*/ 493489 h 493489"/>
                <a:gd name="connsiteX3" fmla="*/ 320846 w 517037"/>
                <a:gd name="connsiteY3" fmla="*/ 0 h 493489"/>
                <a:gd name="connsiteX4" fmla="*/ 2681 w 517037"/>
                <a:gd name="connsiteY4" fmla="*/ 117113 h 493489"/>
                <a:gd name="connsiteX5" fmla="*/ 0 w 517037"/>
                <a:gd name="connsiteY5" fmla="*/ 77778 h 493489"/>
                <a:gd name="connsiteX6" fmla="*/ 320846 w 517037"/>
                <a:gd name="connsiteY6" fmla="*/ 0 h 49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037" h="493489">
                  <a:moveTo>
                    <a:pt x="282503" y="262885"/>
                  </a:moveTo>
                  <a:lnTo>
                    <a:pt x="517037" y="454313"/>
                  </a:lnTo>
                  <a:lnTo>
                    <a:pt x="511727" y="493489"/>
                  </a:lnTo>
                  <a:close/>
                  <a:moveTo>
                    <a:pt x="320846" y="0"/>
                  </a:moveTo>
                  <a:cubicBezTo>
                    <a:pt x="320846" y="0"/>
                    <a:pt x="237730" y="210983"/>
                    <a:pt x="2681" y="117113"/>
                  </a:cubicBezTo>
                  <a:lnTo>
                    <a:pt x="0" y="77778"/>
                  </a:lnTo>
                  <a:cubicBezTo>
                    <a:pt x="0" y="77778"/>
                    <a:pt x="199300" y="131417"/>
                    <a:pt x="320846" y="0"/>
                  </a:cubicBezTo>
                  <a:close/>
                </a:path>
              </a:pathLst>
            </a:custGeom>
            <a:solidFill>
              <a:srgbClr val="EF3DA5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6A0C6F12-EBEF-4859-83F1-CC307A3E1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5426" y="8537274"/>
              <a:ext cx="191379" cy="670060"/>
            </a:xfrm>
            <a:custGeom>
              <a:avLst/>
              <a:gdLst>
                <a:gd name="connsiteX0" fmla="*/ 191379 w 191379"/>
                <a:gd name="connsiteY0" fmla="*/ 494381 h 670060"/>
                <a:gd name="connsiteX1" fmla="*/ 159670 w 191379"/>
                <a:gd name="connsiteY1" fmla="*/ 600853 h 670060"/>
                <a:gd name="connsiteX2" fmla="*/ 191379 w 191379"/>
                <a:gd name="connsiteY2" fmla="*/ 670060 h 670060"/>
                <a:gd name="connsiteX3" fmla="*/ 105940 w 191379"/>
                <a:gd name="connsiteY3" fmla="*/ 621260 h 670060"/>
                <a:gd name="connsiteX4" fmla="*/ 191379 w 191379"/>
                <a:gd name="connsiteY4" fmla="*/ 494381 h 670060"/>
                <a:gd name="connsiteX5" fmla="*/ 10514 w 191379"/>
                <a:gd name="connsiteY5" fmla="*/ 133405 h 670060"/>
                <a:gd name="connsiteX6" fmla="*/ 89369 w 191379"/>
                <a:gd name="connsiteY6" fmla="*/ 226685 h 670060"/>
                <a:gd name="connsiteX7" fmla="*/ 0 w 191379"/>
                <a:gd name="connsiteY7" fmla="*/ 151173 h 670060"/>
                <a:gd name="connsiteX8" fmla="*/ 167854 w 191379"/>
                <a:gd name="connsiteY8" fmla="*/ 0 h 670060"/>
                <a:gd name="connsiteX9" fmla="*/ 125443 w 191379"/>
                <a:gd name="connsiteY9" fmla="*/ 85439 h 670060"/>
                <a:gd name="connsiteX10" fmla="*/ 167854 w 191379"/>
                <a:gd name="connsiteY10" fmla="*/ 0 h 67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1379" h="670060">
                  <a:moveTo>
                    <a:pt x="191379" y="494381"/>
                  </a:moveTo>
                  <a:lnTo>
                    <a:pt x="159670" y="600853"/>
                  </a:lnTo>
                  <a:lnTo>
                    <a:pt x="191379" y="670060"/>
                  </a:lnTo>
                  <a:lnTo>
                    <a:pt x="105940" y="621260"/>
                  </a:lnTo>
                  <a:cubicBezTo>
                    <a:pt x="130603" y="595529"/>
                    <a:pt x="191379" y="494381"/>
                    <a:pt x="191379" y="494381"/>
                  </a:cubicBezTo>
                  <a:close/>
                  <a:moveTo>
                    <a:pt x="10514" y="133405"/>
                  </a:moveTo>
                  <a:lnTo>
                    <a:pt x="89369" y="226685"/>
                  </a:lnTo>
                  <a:lnTo>
                    <a:pt x="0" y="151173"/>
                  </a:lnTo>
                  <a:close/>
                  <a:moveTo>
                    <a:pt x="167854" y="0"/>
                  </a:moveTo>
                  <a:lnTo>
                    <a:pt x="125443" y="85439"/>
                  </a:lnTo>
                  <a:cubicBezTo>
                    <a:pt x="109863" y="81916"/>
                    <a:pt x="167854" y="0"/>
                    <a:pt x="167854" y="0"/>
                  </a:cubicBezTo>
                  <a:close/>
                </a:path>
              </a:pathLst>
            </a:custGeom>
            <a:solidFill>
              <a:srgbClr val="FCA48D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FB46DC29-BA85-43AD-A53A-9AE16B9A1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8481" y="7948726"/>
              <a:ext cx="137603" cy="599420"/>
            </a:xfrm>
            <a:custGeom>
              <a:avLst/>
              <a:gdLst>
                <a:gd name="connsiteX0" fmla="*/ 13080 w 137603"/>
                <a:gd name="connsiteY0" fmla="*/ 502227 h 599420"/>
                <a:gd name="connsiteX1" fmla="*/ 38365 w 137603"/>
                <a:gd name="connsiteY1" fmla="*/ 525625 h 599420"/>
                <a:gd name="connsiteX2" fmla="*/ 24415 w 137603"/>
                <a:gd name="connsiteY2" fmla="*/ 599420 h 599420"/>
                <a:gd name="connsiteX3" fmla="*/ 13080 w 137603"/>
                <a:gd name="connsiteY3" fmla="*/ 502227 h 599420"/>
                <a:gd name="connsiteX4" fmla="*/ 135785 w 137603"/>
                <a:gd name="connsiteY4" fmla="*/ 0 h 599420"/>
                <a:gd name="connsiteX5" fmla="*/ 0 w 137603"/>
                <a:gd name="connsiteY5" fmla="*/ 254154 h 599420"/>
                <a:gd name="connsiteX6" fmla="*/ 135785 w 137603"/>
                <a:gd name="connsiteY6" fmla="*/ 0 h 5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603" h="599420">
                  <a:moveTo>
                    <a:pt x="13080" y="502227"/>
                  </a:moveTo>
                  <a:lnTo>
                    <a:pt x="38365" y="525625"/>
                  </a:lnTo>
                  <a:lnTo>
                    <a:pt x="24415" y="599420"/>
                  </a:lnTo>
                  <a:cubicBezTo>
                    <a:pt x="-15694" y="540924"/>
                    <a:pt x="13080" y="502227"/>
                    <a:pt x="13080" y="502227"/>
                  </a:cubicBezTo>
                  <a:close/>
                  <a:moveTo>
                    <a:pt x="135785" y="0"/>
                  </a:moveTo>
                  <a:cubicBezTo>
                    <a:pt x="156065" y="224045"/>
                    <a:pt x="0" y="254154"/>
                    <a:pt x="0" y="254154"/>
                  </a:cubicBezTo>
                  <a:cubicBezTo>
                    <a:pt x="115505" y="185081"/>
                    <a:pt x="135785" y="0"/>
                    <a:pt x="135785" y="0"/>
                  </a:cubicBezTo>
                  <a:close/>
                </a:path>
              </a:pathLst>
            </a:custGeom>
            <a:solidFill>
              <a:srgbClr val="FCA48D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70CAB687-8BFF-4A0C-B287-4F790B4EB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8894" y="10255834"/>
              <a:ext cx="536651" cy="183521"/>
            </a:xfrm>
            <a:custGeom>
              <a:avLst/>
              <a:gdLst>
                <a:gd name="connsiteX0" fmla="*/ 172640 w 536651"/>
                <a:gd name="connsiteY0" fmla="*/ 7847 h 183521"/>
                <a:gd name="connsiteX1" fmla="*/ 536651 w 536651"/>
                <a:gd name="connsiteY1" fmla="*/ 36383 h 183521"/>
                <a:gd name="connsiteX2" fmla="*/ 528641 w 536651"/>
                <a:gd name="connsiteY2" fmla="*/ 183521 h 183521"/>
                <a:gd name="connsiteX3" fmla="*/ 476131 w 536651"/>
                <a:gd name="connsiteY3" fmla="*/ 78295 h 183521"/>
                <a:gd name="connsiteX4" fmla="*/ 0 w 536651"/>
                <a:gd name="connsiteY4" fmla="*/ 0 h 183521"/>
                <a:gd name="connsiteX5" fmla="*/ 169564 w 536651"/>
                <a:gd name="connsiteY5" fmla="*/ 10532 h 183521"/>
                <a:gd name="connsiteX6" fmla="*/ 226680 w 536651"/>
                <a:gd name="connsiteY6" fmla="*/ 132526 h 183521"/>
                <a:gd name="connsiteX7" fmla="*/ 157962 w 536651"/>
                <a:gd name="connsiteY7" fmla="*/ 45638 h 18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6651" h="183521">
                  <a:moveTo>
                    <a:pt x="172640" y="7847"/>
                  </a:moveTo>
                  <a:lnTo>
                    <a:pt x="536651" y="36383"/>
                  </a:lnTo>
                  <a:lnTo>
                    <a:pt x="528641" y="183521"/>
                  </a:lnTo>
                  <a:lnTo>
                    <a:pt x="476131" y="78295"/>
                  </a:lnTo>
                  <a:close/>
                  <a:moveTo>
                    <a:pt x="0" y="0"/>
                  </a:moveTo>
                  <a:lnTo>
                    <a:pt x="169564" y="10532"/>
                  </a:lnTo>
                  <a:lnTo>
                    <a:pt x="226680" y="132526"/>
                  </a:lnTo>
                  <a:lnTo>
                    <a:pt x="157962" y="45638"/>
                  </a:lnTo>
                  <a:close/>
                </a:path>
              </a:pathLst>
            </a:custGeom>
            <a:solidFill>
              <a:srgbClr val="FCA48D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E5BFE615-0E97-4B7A-BCF2-BD590796A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8021" y="8188071"/>
              <a:ext cx="576028" cy="589294"/>
            </a:xfrm>
            <a:custGeom>
              <a:avLst/>
              <a:gdLst>
                <a:gd name="connsiteX0" fmla="*/ 501893 w 576028"/>
                <a:gd name="connsiteY0" fmla="*/ 566750 h 589294"/>
                <a:gd name="connsiteX1" fmla="*/ 495611 w 576028"/>
                <a:gd name="connsiteY1" fmla="*/ 569930 h 589294"/>
                <a:gd name="connsiteX2" fmla="*/ 478376 w 576028"/>
                <a:gd name="connsiteY2" fmla="*/ 573034 h 589294"/>
                <a:gd name="connsiteX3" fmla="*/ 576028 w 576028"/>
                <a:gd name="connsiteY3" fmla="*/ 529223 h 589294"/>
                <a:gd name="connsiteX4" fmla="*/ 510041 w 576028"/>
                <a:gd name="connsiteY4" fmla="*/ 564572 h 589294"/>
                <a:gd name="connsiteX5" fmla="*/ 501893 w 576028"/>
                <a:gd name="connsiteY5" fmla="*/ 566750 h 589294"/>
                <a:gd name="connsiteX6" fmla="*/ 63673 w 576028"/>
                <a:gd name="connsiteY6" fmla="*/ 298197 h 589294"/>
                <a:gd name="connsiteX7" fmla="*/ 36988 w 576028"/>
                <a:gd name="connsiteY7" fmla="*/ 379056 h 589294"/>
                <a:gd name="connsiteX8" fmla="*/ 84132 w 576028"/>
                <a:gd name="connsiteY8" fmla="*/ 447475 h 589294"/>
                <a:gd name="connsiteX9" fmla="*/ 232679 w 576028"/>
                <a:gd name="connsiteY9" fmla="*/ 551437 h 589294"/>
                <a:gd name="connsiteX10" fmla="*/ 408356 w 576028"/>
                <a:gd name="connsiteY10" fmla="*/ 585646 h 589294"/>
                <a:gd name="connsiteX11" fmla="*/ 478376 w 576028"/>
                <a:gd name="connsiteY11" fmla="*/ 573034 h 589294"/>
                <a:gd name="connsiteX12" fmla="*/ 437571 w 576028"/>
                <a:gd name="connsiteY12" fmla="*/ 583938 h 589294"/>
                <a:gd name="connsiteX13" fmla="*/ 40546 w 576028"/>
                <a:gd name="connsiteY13" fmla="*/ 472355 h 589294"/>
                <a:gd name="connsiteX14" fmla="*/ 63673 w 576028"/>
                <a:gd name="connsiteY14" fmla="*/ 298197 h 589294"/>
                <a:gd name="connsiteX15" fmla="*/ 250401 w 576028"/>
                <a:gd name="connsiteY15" fmla="*/ 0 h 589294"/>
                <a:gd name="connsiteX16" fmla="*/ 201258 w 576028"/>
                <a:gd name="connsiteY16" fmla="*/ 71992 h 589294"/>
                <a:gd name="connsiteX17" fmla="*/ 250401 w 576028"/>
                <a:gd name="connsiteY17" fmla="*/ 0 h 58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6028" h="589294">
                  <a:moveTo>
                    <a:pt x="501893" y="566750"/>
                  </a:moveTo>
                  <a:lnTo>
                    <a:pt x="495611" y="569930"/>
                  </a:lnTo>
                  <a:lnTo>
                    <a:pt x="478376" y="573034"/>
                  </a:lnTo>
                  <a:close/>
                  <a:moveTo>
                    <a:pt x="576028" y="529223"/>
                  </a:moveTo>
                  <a:cubicBezTo>
                    <a:pt x="555458" y="543884"/>
                    <a:pt x="533290" y="555560"/>
                    <a:pt x="510041" y="564572"/>
                  </a:cubicBezTo>
                  <a:lnTo>
                    <a:pt x="501893" y="566750"/>
                  </a:lnTo>
                  <a:close/>
                  <a:moveTo>
                    <a:pt x="63673" y="298197"/>
                  </a:moveTo>
                  <a:cubicBezTo>
                    <a:pt x="42325" y="310637"/>
                    <a:pt x="32540" y="356842"/>
                    <a:pt x="36988" y="379056"/>
                  </a:cubicBezTo>
                  <a:cubicBezTo>
                    <a:pt x="43214" y="405713"/>
                    <a:pt x="66341" y="427927"/>
                    <a:pt x="84132" y="447475"/>
                  </a:cubicBezTo>
                  <a:cubicBezTo>
                    <a:pt x="125938" y="491014"/>
                    <a:pt x="177530" y="527445"/>
                    <a:pt x="232679" y="551437"/>
                  </a:cubicBezTo>
                  <a:cubicBezTo>
                    <a:pt x="288273" y="575872"/>
                    <a:pt x="348982" y="588312"/>
                    <a:pt x="408356" y="585646"/>
                  </a:cubicBezTo>
                  <a:lnTo>
                    <a:pt x="478376" y="573034"/>
                  </a:lnTo>
                  <a:lnTo>
                    <a:pt x="437571" y="583938"/>
                  </a:lnTo>
                  <a:cubicBezTo>
                    <a:pt x="288217" y="607971"/>
                    <a:pt x="118600" y="547660"/>
                    <a:pt x="40546" y="472355"/>
                  </a:cubicBezTo>
                  <a:cubicBezTo>
                    <a:pt x="-62637" y="371059"/>
                    <a:pt x="63673" y="298197"/>
                    <a:pt x="63673" y="298197"/>
                  </a:cubicBezTo>
                  <a:close/>
                  <a:moveTo>
                    <a:pt x="250401" y="0"/>
                  </a:moveTo>
                  <a:cubicBezTo>
                    <a:pt x="320988" y="97190"/>
                    <a:pt x="141393" y="93590"/>
                    <a:pt x="201258" y="71992"/>
                  </a:cubicBezTo>
                  <a:cubicBezTo>
                    <a:pt x="261123" y="51295"/>
                    <a:pt x="250401" y="0"/>
                    <a:pt x="250401" y="0"/>
                  </a:cubicBezTo>
                  <a:close/>
                </a:path>
              </a:pathLst>
            </a:custGeom>
            <a:solidFill>
              <a:srgbClr val="0E007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1" name="Freeform 206">
              <a:extLst>
                <a:ext uri="{FF2B5EF4-FFF2-40B4-BE49-F238E27FC236}">
                  <a16:creationId xmlns:a16="http://schemas.microsoft.com/office/drawing/2014/main" id="{35B459B5-3918-41E6-9995-F342559E8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5672" y="8694221"/>
              <a:ext cx="66701" cy="94168"/>
            </a:xfrm>
            <a:custGeom>
              <a:avLst/>
              <a:gdLst>
                <a:gd name="T0" fmla="*/ 36 w 74"/>
                <a:gd name="T1" fmla="*/ 103 h 104"/>
                <a:gd name="T2" fmla="*/ 0 w 74"/>
                <a:gd name="T3" fmla="*/ 78 h 104"/>
                <a:gd name="T4" fmla="*/ 73 w 74"/>
                <a:gd name="T5" fmla="*/ 0 h 104"/>
                <a:gd name="T6" fmla="*/ 29 w 74"/>
                <a:gd name="T7" fmla="*/ 78 h 104"/>
                <a:gd name="T8" fmla="*/ 36 w 74"/>
                <a:gd name="T9" fmla="*/ 10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04">
                  <a:moveTo>
                    <a:pt x="36" y="103"/>
                  </a:moveTo>
                  <a:lnTo>
                    <a:pt x="0" y="78"/>
                  </a:lnTo>
                  <a:lnTo>
                    <a:pt x="73" y="0"/>
                  </a:lnTo>
                  <a:lnTo>
                    <a:pt x="29" y="78"/>
                  </a:lnTo>
                  <a:lnTo>
                    <a:pt x="36" y="103"/>
                  </a:lnTo>
                </a:path>
              </a:pathLst>
            </a:custGeom>
            <a:solidFill>
              <a:srgbClr val="8EBAE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2" name="Freeform 207">
              <a:extLst>
                <a:ext uri="{FF2B5EF4-FFF2-40B4-BE49-F238E27FC236}">
                  <a16:creationId xmlns:a16="http://schemas.microsoft.com/office/drawing/2014/main" id="{F187A3C8-AA91-40D8-87B1-4C1A428EC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67028" y="8788388"/>
              <a:ext cx="58856" cy="141251"/>
            </a:xfrm>
            <a:custGeom>
              <a:avLst/>
              <a:gdLst>
                <a:gd name="T0" fmla="*/ 30 w 67"/>
                <a:gd name="T1" fmla="*/ 0 h 160"/>
                <a:gd name="T2" fmla="*/ 30 w 67"/>
                <a:gd name="T3" fmla="*/ 0 h 160"/>
                <a:gd name="T4" fmla="*/ 66 w 67"/>
                <a:gd name="T5" fmla="*/ 97 h 160"/>
                <a:gd name="T6" fmla="*/ 30 w 67"/>
                <a:gd name="T7" fmla="*/ 159 h 160"/>
                <a:gd name="T8" fmla="*/ 48 w 67"/>
                <a:gd name="T9" fmla="*/ 108 h 160"/>
                <a:gd name="T10" fmla="*/ 48 w 67"/>
                <a:gd name="T11" fmla="*/ 108 h 160"/>
                <a:gd name="T12" fmla="*/ 30 w 67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160">
                  <a:moveTo>
                    <a:pt x="30" y="0"/>
                  </a:moveTo>
                  <a:lnTo>
                    <a:pt x="30" y="0"/>
                  </a:lnTo>
                  <a:cubicBezTo>
                    <a:pt x="30" y="0"/>
                    <a:pt x="48" y="77"/>
                    <a:pt x="66" y="97"/>
                  </a:cubicBezTo>
                  <a:lnTo>
                    <a:pt x="30" y="159"/>
                  </a:lnTo>
                  <a:lnTo>
                    <a:pt x="48" y="108"/>
                  </a:lnTo>
                  <a:lnTo>
                    <a:pt x="48" y="108"/>
                  </a:lnTo>
                  <a:cubicBezTo>
                    <a:pt x="48" y="108"/>
                    <a:pt x="0" y="96"/>
                    <a:pt x="30" y="0"/>
                  </a:cubicBezTo>
                </a:path>
              </a:pathLst>
            </a:custGeom>
            <a:solidFill>
              <a:srgbClr val="8EBAE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3" name="Freeform 209">
              <a:extLst>
                <a:ext uri="{FF2B5EF4-FFF2-40B4-BE49-F238E27FC236}">
                  <a16:creationId xmlns:a16="http://schemas.microsoft.com/office/drawing/2014/main" id="{0F3C8CDF-36BE-46A5-A917-4DA2E5BB5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6552" y="9537807"/>
              <a:ext cx="145176" cy="341356"/>
            </a:xfrm>
            <a:custGeom>
              <a:avLst/>
              <a:gdLst>
                <a:gd name="T0" fmla="*/ 42 w 165"/>
                <a:gd name="T1" fmla="*/ 0 h 383"/>
                <a:gd name="T2" fmla="*/ 0 w 165"/>
                <a:gd name="T3" fmla="*/ 190 h 383"/>
                <a:gd name="T4" fmla="*/ 99 w 165"/>
                <a:gd name="T5" fmla="*/ 382 h 383"/>
                <a:gd name="T6" fmla="*/ 164 w 165"/>
                <a:gd name="T7" fmla="*/ 25 h 383"/>
                <a:gd name="T8" fmla="*/ 42 w 165"/>
                <a:gd name="T9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383">
                  <a:moveTo>
                    <a:pt x="42" y="0"/>
                  </a:moveTo>
                  <a:lnTo>
                    <a:pt x="0" y="190"/>
                  </a:lnTo>
                  <a:lnTo>
                    <a:pt x="99" y="382"/>
                  </a:lnTo>
                  <a:lnTo>
                    <a:pt x="164" y="25"/>
                  </a:lnTo>
                  <a:lnTo>
                    <a:pt x="42" y="0"/>
                  </a:lnTo>
                </a:path>
              </a:pathLst>
            </a:custGeom>
            <a:solidFill>
              <a:srgbClr val="FDCD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4C92784F-142C-4BAA-A880-6B1406D10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5788" y="11134518"/>
              <a:ext cx="1105579" cy="277908"/>
            </a:xfrm>
            <a:custGeom>
              <a:avLst/>
              <a:gdLst>
                <a:gd name="connsiteX0" fmla="*/ 503203 w 1105579"/>
                <a:gd name="connsiteY0" fmla="*/ 14497 h 277908"/>
                <a:gd name="connsiteX1" fmla="*/ 646266 w 1105579"/>
                <a:gd name="connsiteY1" fmla="*/ 99520 h 277908"/>
                <a:gd name="connsiteX2" fmla="*/ 709294 w 1105579"/>
                <a:gd name="connsiteY2" fmla="*/ 277906 h 277908"/>
                <a:gd name="connsiteX3" fmla="*/ 0 w 1105579"/>
                <a:gd name="connsiteY3" fmla="*/ 277906 h 277908"/>
                <a:gd name="connsiteX4" fmla="*/ 110966 w 1105579"/>
                <a:gd name="connsiteY4" fmla="*/ 188270 h 277908"/>
                <a:gd name="connsiteX5" fmla="*/ 401253 w 1105579"/>
                <a:gd name="connsiteY5" fmla="*/ 99520 h 277908"/>
                <a:gd name="connsiteX6" fmla="*/ 503203 w 1105579"/>
                <a:gd name="connsiteY6" fmla="*/ 14497 h 277908"/>
                <a:gd name="connsiteX7" fmla="*/ 941954 w 1105579"/>
                <a:gd name="connsiteY7" fmla="*/ 633 h 277908"/>
                <a:gd name="connsiteX8" fmla="*/ 1070837 w 1105579"/>
                <a:gd name="connsiteY8" fmla="*/ 56330 h 277908"/>
                <a:gd name="connsiteX9" fmla="*/ 1105579 w 1105579"/>
                <a:gd name="connsiteY9" fmla="*/ 277908 h 277908"/>
                <a:gd name="connsiteX10" fmla="*/ 757266 w 1105579"/>
                <a:gd name="connsiteY10" fmla="*/ 277908 h 277908"/>
                <a:gd name="connsiteX11" fmla="*/ 802698 w 1105579"/>
                <a:gd name="connsiteY11" fmla="*/ 56330 h 277908"/>
                <a:gd name="connsiteX12" fmla="*/ 941954 w 1105579"/>
                <a:gd name="connsiteY12" fmla="*/ 633 h 27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5579" h="277908">
                  <a:moveTo>
                    <a:pt x="503203" y="14497"/>
                  </a:moveTo>
                  <a:cubicBezTo>
                    <a:pt x="541902" y="8829"/>
                    <a:pt x="590339" y="26967"/>
                    <a:pt x="646266" y="99520"/>
                  </a:cubicBezTo>
                  <a:lnTo>
                    <a:pt x="709294" y="277906"/>
                  </a:lnTo>
                  <a:lnTo>
                    <a:pt x="0" y="277906"/>
                  </a:lnTo>
                  <a:cubicBezTo>
                    <a:pt x="0" y="277906"/>
                    <a:pt x="59478" y="185607"/>
                    <a:pt x="110966" y="188270"/>
                  </a:cubicBezTo>
                  <a:cubicBezTo>
                    <a:pt x="163342" y="190932"/>
                    <a:pt x="401253" y="99520"/>
                    <a:pt x="401253" y="99520"/>
                  </a:cubicBezTo>
                  <a:cubicBezTo>
                    <a:pt x="401253" y="99520"/>
                    <a:pt x="438704" y="23944"/>
                    <a:pt x="503203" y="14497"/>
                  </a:cubicBezTo>
                  <a:close/>
                  <a:moveTo>
                    <a:pt x="941954" y="633"/>
                  </a:moveTo>
                  <a:cubicBezTo>
                    <a:pt x="1014464" y="6821"/>
                    <a:pt x="1070837" y="56330"/>
                    <a:pt x="1070837" y="56330"/>
                  </a:cubicBezTo>
                  <a:lnTo>
                    <a:pt x="1105579" y="277908"/>
                  </a:lnTo>
                  <a:lnTo>
                    <a:pt x="757266" y="277908"/>
                  </a:lnTo>
                  <a:lnTo>
                    <a:pt x="802698" y="56330"/>
                  </a:lnTo>
                  <a:cubicBezTo>
                    <a:pt x="849132" y="8802"/>
                    <a:pt x="898448" y="-3080"/>
                    <a:pt x="941954" y="633"/>
                  </a:cubicBezTo>
                  <a:close/>
                </a:path>
              </a:pathLst>
            </a:custGeom>
            <a:solidFill>
              <a:srgbClr val="B7D1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17F7C126-3E75-4EB2-9AFD-CE3E9AD0C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5788" y="11377999"/>
              <a:ext cx="1105579" cy="34453"/>
            </a:xfrm>
            <a:custGeom>
              <a:avLst/>
              <a:gdLst>
                <a:gd name="connsiteX0" fmla="*/ 757266 w 1105579"/>
                <a:gd name="connsiteY0" fmla="*/ 0 h 34453"/>
                <a:gd name="connsiteX1" fmla="*/ 1105579 w 1105579"/>
                <a:gd name="connsiteY1" fmla="*/ 0 h 34453"/>
                <a:gd name="connsiteX2" fmla="*/ 1105579 w 1105579"/>
                <a:gd name="connsiteY2" fmla="*/ 34453 h 34453"/>
                <a:gd name="connsiteX3" fmla="*/ 757266 w 1105579"/>
                <a:gd name="connsiteY3" fmla="*/ 34453 h 34453"/>
                <a:gd name="connsiteX4" fmla="*/ 0 w 1105579"/>
                <a:gd name="connsiteY4" fmla="*/ 0 h 34453"/>
                <a:gd name="connsiteX5" fmla="*/ 709294 w 1105579"/>
                <a:gd name="connsiteY5" fmla="*/ 0 h 34453"/>
                <a:gd name="connsiteX6" fmla="*/ 709294 w 1105579"/>
                <a:gd name="connsiteY6" fmla="*/ 34453 h 34453"/>
                <a:gd name="connsiteX7" fmla="*/ 0 w 1105579"/>
                <a:gd name="connsiteY7" fmla="*/ 34453 h 3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5579" h="34453">
                  <a:moveTo>
                    <a:pt x="757266" y="0"/>
                  </a:moveTo>
                  <a:lnTo>
                    <a:pt x="1105579" y="0"/>
                  </a:lnTo>
                  <a:lnTo>
                    <a:pt x="1105579" y="34453"/>
                  </a:lnTo>
                  <a:lnTo>
                    <a:pt x="757266" y="34453"/>
                  </a:lnTo>
                  <a:close/>
                  <a:moveTo>
                    <a:pt x="0" y="0"/>
                  </a:moveTo>
                  <a:lnTo>
                    <a:pt x="709294" y="0"/>
                  </a:lnTo>
                  <a:lnTo>
                    <a:pt x="709294" y="34453"/>
                  </a:lnTo>
                  <a:lnTo>
                    <a:pt x="0" y="34453"/>
                  </a:lnTo>
                  <a:close/>
                </a:path>
              </a:pathLst>
            </a:custGeom>
            <a:solidFill>
              <a:srgbClr val="657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6" name="Freeform 214">
              <a:extLst>
                <a:ext uri="{FF2B5EF4-FFF2-40B4-BE49-F238E27FC236}">
                  <a16:creationId xmlns:a16="http://schemas.microsoft.com/office/drawing/2014/main" id="{A1A302E1-BCB9-4CAE-84CF-2B75D0621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1483" y="9000265"/>
              <a:ext cx="1137859" cy="2236482"/>
            </a:xfrm>
            <a:custGeom>
              <a:avLst/>
              <a:gdLst>
                <a:gd name="T0" fmla="*/ 1235 w 1281"/>
                <a:gd name="T1" fmla="*/ 409 h 2514"/>
                <a:gd name="T2" fmla="*/ 1235 w 1281"/>
                <a:gd name="T3" fmla="*/ 409 h 2514"/>
                <a:gd name="T4" fmla="*/ 1280 w 1281"/>
                <a:gd name="T5" fmla="*/ 667 h 2514"/>
                <a:gd name="T6" fmla="*/ 1280 w 1281"/>
                <a:gd name="T7" fmla="*/ 667 h 2514"/>
                <a:gd name="T8" fmla="*/ 1185 w 1281"/>
                <a:gd name="T9" fmla="*/ 2464 h 2514"/>
                <a:gd name="T10" fmla="*/ 884 w 1281"/>
                <a:gd name="T11" fmla="*/ 2464 h 2514"/>
                <a:gd name="T12" fmla="*/ 724 w 1281"/>
                <a:gd name="T13" fmla="*/ 968 h 2514"/>
                <a:gd name="T14" fmla="*/ 518 w 1281"/>
                <a:gd name="T15" fmla="*/ 1344 h 2514"/>
                <a:gd name="T16" fmla="*/ 711 w 1281"/>
                <a:gd name="T17" fmla="*/ 2513 h 2514"/>
                <a:gd name="T18" fmla="*/ 435 w 1281"/>
                <a:gd name="T19" fmla="*/ 2513 h 2514"/>
                <a:gd name="T20" fmla="*/ 435 w 1281"/>
                <a:gd name="T21" fmla="*/ 2513 h 2514"/>
                <a:gd name="T22" fmla="*/ 21 w 1281"/>
                <a:gd name="T23" fmla="*/ 1236 h 2514"/>
                <a:gd name="T24" fmla="*/ 21 w 1281"/>
                <a:gd name="T25" fmla="*/ 1236 h 2514"/>
                <a:gd name="T26" fmla="*/ 160 w 1281"/>
                <a:gd name="T27" fmla="*/ 371 h 2514"/>
                <a:gd name="T28" fmla="*/ 160 w 1281"/>
                <a:gd name="T29" fmla="*/ 371 h 2514"/>
                <a:gd name="T30" fmla="*/ 1235 w 1281"/>
                <a:gd name="T31" fmla="*/ 409 h 2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81" h="2514">
                  <a:moveTo>
                    <a:pt x="1235" y="409"/>
                  </a:moveTo>
                  <a:lnTo>
                    <a:pt x="1235" y="409"/>
                  </a:lnTo>
                  <a:cubicBezTo>
                    <a:pt x="1235" y="409"/>
                    <a:pt x="1280" y="537"/>
                    <a:pt x="1280" y="667"/>
                  </a:cubicBezTo>
                  <a:lnTo>
                    <a:pt x="1280" y="667"/>
                  </a:lnTo>
                  <a:cubicBezTo>
                    <a:pt x="1280" y="796"/>
                    <a:pt x="1185" y="2464"/>
                    <a:pt x="1185" y="2464"/>
                  </a:cubicBezTo>
                  <a:lnTo>
                    <a:pt x="884" y="2464"/>
                  </a:lnTo>
                  <a:lnTo>
                    <a:pt x="724" y="968"/>
                  </a:lnTo>
                  <a:lnTo>
                    <a:pt x="518" y="1344"/>
                  </a:lnTo>
                  <a:lnTo>
                    <a:pt x="711" y="2513"/>
                  </a:lnTo>
                  <a:lnTo>
                    <a:pt x="435" y="2513"/>
                  </a:lnTo>
                  <a:lnTo>
                    <a:pt x="435" y="2513"/>
                  </a:lnTo>
                  <a:cubicBezTo>
                    <a:pt x="435" y="2513"/>
                    <a:pt x="34" y="1377"/>
                    <a:pt x="21" y="1236"/>
                  </a:cubicBezTo>
                  <a:lnTo>
                    <a:pt x="21" y="1236"/>
                  </a:lnTo>
                  <a:cubicBezTo>
                    <a:pt x="0" y="999"/>
                    <a:pt x="160" y="371"/>
                    <a:pt x="160" y="371"/>
                  </a:cubicBezTo>
                  <a:lnTo>
                    <a:pt x="160" y="371"/>
                  </a:lnTo>
                  <a:cubicBezTo>
                    <a:pt x="160" y="371"/>
                    <a:pt x="991" y="0"/>
                    <a:pt x="1235" y="409"/>
                  </a:cubicBezTo>
                </a:path>
              </a:pathLst>
            </a:custGeom>
            <a:solidFill>
              <a:srgbClr val="4026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7" name="Freeform 215">
              <a:extLst>
                <a:ext uri="{FF2B5EF4-FFF2-40B4-BE49-F238E27FC236}">
                  <a16:creationId xmlns:a16="http://schemas.microsoft.com/office/drawing/2014/main" id="{95B7783D-4FB4-4D5C-88DD-DAEACB8CB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1103" y="7148302"/>
              <a:ext cx="572853" cy="749419"/>
            </a:xfrm>
            <a:custGeom>
              <a:avLst/>
              <a:gdLst>
                <a:gd name="T0" fmla="*/ 428 w 642"/>
                <a:gd name="T1" fmla="*/ 802 h 842"/>
                <a:gd name="T2" fmla="*/ 398 w 642"/>
                <a:gd name="T3" fmla="*/ 809 h 842"/>
                <a:gd name="T4" fmla="*/ 398 w 642"/>
                <a:gd name="T5" fmla="*/ 809 h 842"/>
                <a:gd name="T6" fmla="*/ 103 w 642"/>
                <a:gd name="T7" fmla="*/ 629 h 842"/>
                <a:gd name="T8" fmla="*/ 31 w 642"/>
                <a:gd name="T9" fmla="*/ 334 h 842"/>
                <a:gd name="T10" fmla="*/ 31 w 642"/>
                <a:gd name="T11" fmla="*/ 334 h 842"/>
                <a:gd name="T12" fmla="*/ 211 w 642"/>
                <a:gd name="T13" fmla="*/ 39 h 842"/>
                <a:gd name="T14" fmla="*/ 241 w 642"/>
                <a:gd name="T15" fmla="*/ 32 h 842"/>
                <a:gd name="T16" fmla="*/ 241 w 642"/>
                <a:gd name="T17" fmla="*/ 32 h 842"/>
                <a:gd name="T18" fmla="*/ 537 w 642"/>
                <a:gd name="T19" fmla="*/ 212 h 842"/>
                <a:gd name="T20" fmla="*/ 608 w 642"/>
                <a:gd name="T21" fmla="*/ 506 h 842"/>
                <a:gd name="T22" fmla="*/ 608 w 642"/>
                <a:gd name="T23" fmla="*/ 506 h 842"/>
                <a:gd name="T24" fmla="*/ 428 w 642"/>
                <a:gd name="T25" fmla="*/ 802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2" h="842">
                  <a:moveTo>
                    <a:pt x="428" y="802"/>
                  </a:moveTo>
                  <a:lnTo>
                    <a:pt x="398" y="809"/>
                  </a:lnTo>
                  <a:lnTo>
                    <a:pt x="398" y="809"/>
                  </a:lnTo>
                  <a:cubicBezTo>
                    <a:pt x="267" y="841"/>
                    <a:pt x="135" y="760"/>
                    <a:pt x="103" y="629"/>
                  </a:cubicBezTo>
                  <a:lnTo>
                    <a:pt x="31" y="334"/>
                  </a:lnTo>
                  <a:lnTo>
                    <a:pt x="31" y="334"/>
                  </a:lnTo>
                  <a:cubicBezTo>
                    <a:pt x="0" y="203"/>
                    <a:pt x="80" y="70"/>
                    <a:pt x="211" y="39"/>
                  </a:cubicBezTo>
                  <a:lnTo>
                    <a:pt x="241" y="32"/>
                  </a:lnTo>
                  <a:lnTo>
                    <a:pt x="241" y="32"/>
                  </a:lnTo>
                  <a:cubicBezTo>
                    <a:pt x="373" y="0"/>
                    <a:pt x="505" y="80"/>
                    <a:pt x="537" y="212"/>
                  </a:cubicBezTo>
                  <a:lnTo>
                    <a:pt x="608" y="506"/>
                  </a:lnTo>
                  <a:lnTo>
                    <a:pt x="608" y="506"/>
                  </a:lnTo>
                  <a:cubicBezTo>
                    <a:pt x="641" y="637"/>
                    <a:pt x="560" y="770"/>
                    <a:pt x="428" y="802"/>
                  </a:cubicBezTo>
                </a:path>
              </a:pathLst>
            </a:custGeom>
            <a:solidFill>
              <a:srgbClr val="FDCD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8" name="Freeform 216">
              <a:extLst>
                <a:ext uri="{FF2B5EF4-FFF2-40B4-BE49-F238E27FC236}">
                  <a16:creationId xmlns:a16="http://schemas.microsoft.com/office/drawing/2014/main" id="{761AF973-5B9F-4D9F-90EC-713E8F58C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85375" y="7732927"/>
              <a:ext cx="270733" cy="251114"/>
            </a:xfrm>
            <a:custGeom>
              <a:avLst/>
              <a:gdLst>
                <a:gd name="T0" fmla="*/ 302 w 303"/>
                <a:gd name="T1" fmla="*/ 196 h 282"/>
                <a:gd name="T2" fmla="*/ 74 w 303"/>
                <a:gd name="T3" fmla="*/ 281 h 282"/>
                <a:gd name="T4" fmla="*/ 0 w 303"/>
                <a:gd name="T5" fmla="*/ 85 h 282"/>
                <a:gd name="T6" fmla="*/ 228 w 303"/>
                <a:gd name="T7" fmla="*/ 0 h 282"/>
                <a:gd name="T8" fmla="*/ 302 w 303"/>
                <a:gd name="T9" fmla="*/ 196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3" h="282">
                  <a:moveTo>
                    <a:pt x="302" y="196"/>
                  </a:moveTo>
                  <a:lnTo>
                    <a:pt x="74" y="281"/>
                  </a:lnTo>
                  <a:lnTo>
                    <a:pt x="0" y="85"/>
                  </a:lnTo>
                  <a:lnTo>
                    <a:pt x="228" y="0"/>
                  </a:lnTo>
                  <a:lnTo>
                    <a:pt x="302" y="196"/>
                  </a:lnTo>
                </a:path>
              </a:pathLst>
            </a:custGeom>
            <a:solidFill>
              <a:srgbClr val="FDCD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9" name="Freeform 217">
              <a:extLst>
                <a:ext uri="{FF2B5EF4-FFF2-40B4-BE49-F238E27FC236}">
                  <a16:creationId xmlns:a16="http://schemas.microsoft.com/office/drawing/2014/main" id="{26D421C7-3972-4CEA-8ECD-FD81609A4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5546" y="7109065"/>
              <a:ext cx="737647" cy="784730"/>
            </a:xfrm>
            <a:custGeom>
              <a:avLst/>
              <a:gdLst>
                <a:gd name="T0" fmla="*/ 548 w 829"/>
                <a:gd name="T1" fmla="*/ 630 h 880"/>
                <a:gd name="T2" fmla="*/ 548 w 829"/>
                <a:gd name="T3" fmla="*/ 630 h 880"/>
                <a:gd name="T4" fmla="*/ 525 w 829"/>
                <a:gd name="T5" fmla="*/ 626 h 880"/>
                <a:gd name="T6" fmla="*/ 506 w 829"/>
                <a:gd name="T7" fmla="*/ 474 h 880"/>
                <a:gd name="T8" fmla="*/ 506 w 829"/>
                <a:gd name="T9" fmla="*/ 474 h 880"/>
                <a:gd name="T10" fmla="*/ 548 w 829"/>
                <a:gd name="T11" fmla="*/ 463 h 880"/>
                <a:gd name="T12" fmla="*/ 548 w 829"/>
                <a:gd name="T13" fmla="*/ 463 h 880"/>
                <a:gd name="T14" fmla="*/ 631 w 829"/>
                <a:gd name="T15" fmla="*/ 546 h 880"/>
                <a:gd name="T16" fmla="*/ 631 w 829"/>
                <a:gd name="T17" fmla="*/ 546 h 880"/>
                <a:gd name="T18" fmla="*/ 548 w 829"/>
                <a:gd name="T19" fmla="*/ 630 h 880"/>
                <a:gd name="T20" fmla="*/ 693 w 829"/>
                <a:gd name="T21" fmla="*/ 217 h 880"/>
                <a:gd name="T22" fmla="*/ 693 w 829"/>
                <a:gd name="T23" fmla="*/ 217 h 880"/>
                <a:gd name="T24" fmla="*/ 180 w 829"/>
                <a:gd name="T25" fmla="*/ 217 h 880"/>
                <a:gd name="T26" fmla="*/ 180 w 829"/>
                <a:gd name="T27" fmla="*/ 217 h 880"/>
                <a:gd name="T28" fmla="*/ 0 w 829"/>
                <a:gd name="T29" fmla="*/ 344 h 880"/>
                <a:gd name="T30" fmla="*/ 0 w 829"/>
                <a:gd name="T31" fmla="*/ 344 h 880"/>
                <a:gd name="T32" fmla="*/ 387 w 829"/>
                <a:gd name="T33" fmla="*/ 402 h 880"/>
                <a:gd name="T34" fmla="*/ 417 w 829"/>
                <a:gd name="T35" fmla="*/ 482 h 880"/>
                <a:gd name="T36" fmla="*/ 439 w 829"/>
                <a:gd name="T37" fmla="*/ 490 h 880"/>
                <a:gd name="T38" fmla="*/ 439 w 829"/>
                <a:gd name="T39" fmla="*/ 490 h 880"/>
                <a:gd name="T40" fmla="*/ 439 w 829"/>
                <a:gd name="T41" fmla="*/ 495 h 880"/>
                <a:gd name="T42" fmla="*/ 483 w 829"/>
                <a:gd name="T43" fmla="*/ 627 h 880"/>
                <a:gd name="T44" fmla="*/ 483 w 829"/>
                <a:gd name="T45" fmla="*/ 627 h 880"/>
                <a:gd name="T46" fmla="*/ 403 w 829"/>
                <a:gd name="T47" fmla="*/ 707 h 880"/>
                <a:gd name="T48" fmla="*/ 403 w 829"/>
                <a:gd name="T49" fmla="*/ 707 h 880"/>
                <a:gd name="T50" fmla="*/ 267 w 829"/>
                <a:gd name="T51" fmla="*/ 741 h 880"/>
                <a:gd name="T52" fmla="*/ 267 w 829"/>
                <a:gd name="T53" fmla="*/ 741 h 880"/>
                <a:gd name="T54" fmla="*/ 511 w 829"/>
                <a:gd name="T55" fmla="*/ 862 h 880"/>
                <a:gd name="T56" fmla="*/ 511 w 829"/>
                <a:gd name="T57" fmla="*/ 862 h 880"/>
                <a:gd name="T58" fmla="*/ 535 w 829"/>
                <a:gd name="T59" fmla="*/ 857 h 880"/>
                <a:gd name="T60" fmla="*/ 535 w 829"/>
                <a:gd name="T61" fmla="*/ 857 h 880"/>
                <a:gd name="T62" fmla="*/ 553 w 829"/>
                <a:gd name="T63" fmla="*/ 855 h 880"/>
                <a:gd name="T64" fmla="*/ 553 w 829"/>
                <a:gd name="T65" fmla="*/ 855 h 880"/>
                <a:gd name="T66" fmla="*/ 788 w 829"/>
                <a:gd name="T67" fmla="*/ 616 h 880"/>
                <a:gd name="T68" fmla="*/ 788 w 829"/>
                <a:gd name="T69" fmla="*/ 616 h 880"/>
                <a:gd name="T70" fmla="*/ 788 w 829"/>
                <a:gd name="T71" fmla="*/ 615 h 880"/>
                <a:gd name="T72" fmla="*/ 788 w 829"/>
                <a:gd name="T73" fmla="*/ 615 h 880"/>
                <a:gd name="T74" fmla="*/ 693 w 829"/>
                <a:gd name="T75" fmla="*/ 217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9" h="880">
                  <a:moveTo>
                    <a:pt x="548" y="630"/>
                  </a:moveTo>
                  <a:lnTo>
                    <a:pt x="548" y="630"/>
                  </a:lnTo>
                  <a:cubicBezTo>
                    <a:pt x="540" y="630"/>
                    <a:pt x="532" y="629"/>
                    <a:pt x="525" y="626"/>
                  </a:cubicBezTo>
                  <a:lnTo>
                    <a:pt x="506" y="474"/>
                  </a:lnTo>
                  <a:lnTo>
                    <a:pt x="506" y="474"/>
                  </a:lnTo>
                  <a:cubicBezTo>
                    <a:pt x="518" y="467"/>
                    <a:pt x="532" y="463"/>
                    <a:pt x="548" y="463"/>
                  </a:cubicBezTo>
                  <a:lnTo>
                    <a:pt x="548" y="463"/>
                  </a:lnTo>
                  <a:cubicBezTo>
                    <a:pt x="594" y="463"/>
                    <a:pt x="631" y="499"/>
                    <a:pt x="631" y="546"/>
                  </a:cubicBezTo>
                  <a:lnTo>
                    <a:pt x="631" y="546"/>
                  </a:lnTo>
                  <a:cubicBezTo>
                    <a:pt x="631" y="592"/>
                    <a:pt x="594" y="630"/>
                    <a:pt x="548" y="630"/>
                  </a:cubicBezTo>
                  <a:close/>
                  <a:moveTo>
                    <a:pt x="693" y="217"/>
                  </a:moveTo>
                  <a:lnTo>
                    <a:pt x="693" y="217"/>
                  </a:lnTo>
                  <a:cubicBezTo>
                    <a:pt x="562" y="0"/>
                    <a:pt x="245" y="66"/>
                    <a:pt x="180" y="217"/>
                  </a:cubicBezTo>
                  <a:lnTo>
                    <a:pt x="180" y="217"/>
                  </a:lnTo>
                  <a:cubicBezTo>
                    <a:pt x="114" y="368"/>
                    <a:pt x="0" y="344"/>
                    <a:pt x="0" y="344"/>
                  </a:cubicBezTo>
                  <a:lnTo>
                    <a:pt x="0" y="344"/>
                  </a:lnTo>
                  <a:cubicBezTo>
                    <a:pt x="201" y="537"/>
                    <a:pt x="387" y="402"/>
                    <a:pt x="387" y="402"/>
                  </a:cubicBezTo>
                  <a:lnTo>
                    <a:pt x="417" y="482"/>
                  </a:lnTo>
                  <a:lnTo>
                    <a:pt x="439" y="490"/>
                  </a:lnTo>
                  <a:lnTo>
                    <a:pt x="439" y="490"/>
                  </a:lnTo>
                  <a:cubicBezTo>
                    <a:pt x="439" y="492"/>
                    <a:pt x="439" y="493"/>
                    <a:pt x="439" y="495"/>
                  </a:cubicBezTo>
                  <a:lnTo>
                    <a:pt x="483" y="627"/>
                  </a:lnTo>
                  <a:lnTo>
                    <a:pt x="483" y="627"/>
                  </a:lnTo>
                  <a:cubicBezTo>
                    <a:pt x="478" y="670"/>
                    <a:pt x="458" y="707"/>
                    <a:pt x="403" y="707"/>
                  </a:cubicBezTo>
                  <a:lnTo>
                    <a:pt x="403" y="707"/>
                  </a:lnTo>
                  <a:cubicBezTo>
                    <a:pt x="275" y="707"/>
                    <a:pt x="267" y="741"/>
                    <a:pt x="267" y="741"/>
                  </a:cubicBezTo>
                  <a:lnTo>
                    <a:pt x="267" y="741"/>
                  </a:lnTo>
                  <a:cubicBezTo>
                    <a:pt x="267" y="741"/>
                    <a:pt x="339" y="879"/>
                    <a:pt x="511" y="862"/>
                  </a:cubicBezTo>
                  <a:lnTo>
                    <a:pt x="511" y="862"/>
                  </a:lnTo>
                  <a:cubicBezTo>
                    <a:pt x="519" y="861"/>
                    <a:pt x="527" y="859"/>
                    <a:pt x="535" y="857"/>
                  </a:cubicBezTo>
                  <a:lnTo>
                    <a:pt x="535" y="857"/>
                  </a:lnTo>
                  <a:cubicBezTo>
                    <a:pt x="541" y="857"/>
                    <a:pt x="546" y="856"/>
                    <a:pt x="553" y="855"/>
                  </a:cubicBezTo>
                  <a:lnTo>
                    <a:pt x="553" y="855"/>
                  </a:lnTo>
                  <a:cubicBezTo>
                    <a:pt x="736" y="817"/>
                    <a:pt x="788" y="616"/>
                    <a:pt x="788" y="616"/>
                  </a:cubicBezTo>
                  <a:lnTo>
                    <a:pt x="788" y="616"/>
                  </a:lnTo>
                  <a:lnTo>
                    <a:pt x="788" y="615"/>
                  </a:lnTo>
                  <a:lnTo>
                    <a:pt x="788" y="615"/>
                  </a:lnTo>
                  <a:cubicBezTo>
                    <a:pt x="828" y="509"/>
                    <a:pt x="781" y="362"/>
                    <a:pt x="693" y="217"/>
                  </a:cubicBezTo>
                  <a:close/>
                </a:path>
              </a:pathLst>
            </a:custGeom>
            <a:solidFill>
              <a:srgbClr val="1F196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0" name="Freeform 218">
              <a:extLst>
                <a:ext uri="{FF2B5EF4-FFF2-40B4-BE49-F238E27FC236}">
                  <a16:creationId xmlns:a16="http://schemas.microsoft.com/office/drawing/2014/main" id="{2B67513F-EF25-4A4E-A0C1-DEA4EEAFF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6552" y="7807475"/>
              <a:ext cx="1361508" cy="1753874"/>
            </a:xfrm>
            <a:custGeom>
              <a:avLst/>
              <a:gdLst>
                <a:gd name="T0" fmla="*/ 702 w 1528"/>
                <a:gd name="T1" fmla="*/ 73 h 1973"/>
                <a:gd name="T2" fmla="*/ 702 w 1528"/>
                <a:gd name="T3" fmla="*/ 73 h 1973"/>
                <a:gd name="T4" fmla="*/ 1150 w 1528"/>
                <a:gd name="T5" fmla="*/ 152 h 1973"/>
                <a:gd name="T6" fmla="*/ 1150 w 1528"/>
                <a:gd name="T7" fmla="*/ 152 h 1973"/>
                <a:gd name="T8" fmla="*/ 1501 w 1528"/>
                <a:gd name="T9" fmla="*/ 998 h 1973"/>
                <a:gd name="T10" fmla="*/ 1501 w 1528"/>
                <a:gd name="T11" fmla="*/ 998 h 1973"/>
                <a:gd name="T12" fmla="*/ 1282 w 1528"/>
                <a:gd name="T13" fmla="*/ 1230 h 1973"/>
                <a:gd name="T14" fmla="*/ 1282 w 1528"/>
                <a:gd name="T15" fmla="*/ 1230 h 1973"/>
                <a:gd name="T16" fmla="*/ 1359 w 1528"/>
                <a:gd name="T17" fmla="*/ 1661 h 1973"/>
                <a:gd name="T18" fmla="*/ 1359 w 1528"/>
                <a:gd name="T19" fmla="*/ 1661 h 1973"/>
                <a:gd name="T20" fmla="*/ 1367 w 1528"/>
                <a:gd name="T21" fmla="*/ 1738 h 1973"/>
                <a:gd name="T22" fmla="*/ 1367 w 1528"/>
                <a:gd name="T23" fmla="*/ 1738 h 1973"/>
                <a:gd name="T24" fmla="*/ 224 w 1528"/>
                <a:gd name="T25" fmla="*/ 1712 h 1973"/>
                <a:gd name="T26" fmla="*/ 164 w 1528"/>
                <a:gd name="T27" fmla="*/ 1972 h 1973"/>
                <a:gd name="T28" fmla="*/ 0 w 1528"/>
                <a:gd name="T29" fmla="*/ 1941 h 1973"/>
                <a:gd name="T30" fmla="*/ 0 w 1528"/>
                <a:gd name="T31" fmla="*/ 1941 h 1973"/>
                <a:gd name="T32" fmla="*/ 57 w 1528"/>
                <a:gd name="T33" fmla="*/ 1180 h 1973"/>
                <a:gd name="T34" fmla="*/ 57 w 1528"/>
                <a:gd name="T35" fmla="*/ 1180 h 1973"/>
                <a:gd name="T36" fmla="*/ 152 w 1528"/>
                <a:gd name="T37" fmla="*/ 379 h 1973"/>
                <a:gd name="T38" fmla="*/ 152 w 1528"/>
                <a:gd name="T39" fmla="*/ 379 h 1973"/>
                <a:gd name="T40" fmla="*/ 471 w 1528"/>
                <a:gd name="T41" fmla="*/ 148 h 1973"/>
                <a:gd name="T42" fmla="*/ 471 w 1528"/>
                <a:gd name="T43" fmla="*/ 148 h 1973"/>
                <a:gd name="T44" fmla="*/ 702 w 1528"/>
                <a:gd name="T45" fmla="*/ 73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28" h="1973">
                  <a:moveTo>
                    <a:pt x="702" y="73"/>
                  </a:moveTo>
                  <a:lnTo>
                    <a:pt x="702" y="73"/>
                  </a:lnTo>
                  <a:cubicBezTo>
                    <a:pt x="702" y="73"/>
                    <a:pt x="1018" y="0"/>
                    <a:pt x="1150" y="152"/>
                  </a:cubicBezTo>
                  <a:lnTo>
                    <a:pt x="1150" y="152"/>
                  </a:lnTo>
                  <a:cubicBezTo>
                    <a:pt x="1298" y="324"/>
                    <a:pt x="1527" y="890"/>
                    <a:pt x="1501" y="998"/>
                  </a:cubicBezTo>
                  <a:lnTo>
                    <a:pt x="1501" y="998"/>
                  </a:lnTo>
                  <a:cubicBezTo>
                    <a:pt x="1476" y="1107"/>
                    <a:pt x="1498" y="1222"/>
                    <a:pt x="1282" y="1230"/>
                  </a:cubicBezTo>
                  <a:lnTo>
                    <a:pt x="1282" y="1230"/>
                  </a:lnTo>
                  <a:cubicBezTo>
                    <a:pt x="1282" y="1230"/>
                    <a:pt x="1367" y="1622"/>
                    <a:pt x="1359" y="1661"/>
                  </a:cubicBezTo>
                  <a:lnTo>
                    <a:pt x="1359" y="1661"/>
                  </a:lnTo>
                  <a:cubicBezTo>
                    <a:pt x="1351" y="1699"/>
                    <a:pt x="1367" y="1738"/>
                    <a:pt x="1367" y="1738"/>
                  </a:cubicBezTo>
                  <a:lnTo>
                    <a:pt x="1367" y="1738"/>
                  </a:lnTo>
                  <a:cubicBezTo>
                    <a:pt x="1367" y="1738"/>
                    <a:pt x="630" y="1908"/>
                    <a:pt x="224" y="1712"/>
                  </a:cubicBezTo>
                  <a:lnTo>
                    <a:pt x="164" y="1972"/>
                  </a:lnTo>
                  <a:lnTo>
                    <a:pt x="0" y="1941"/>
                  </a:lnTo>
                  <a:lnTo>
                    <a:pt x="0" y="1941"/>
                  </a:lnTo>
                  <a:cubicBezTo>
                    <a:pt x="0" y="1941"/>
                    <a:pt x="29" y="1275"/>
                    <a:pt x="57" y="1180"/>
                  </a:cubicBezTo>
                  <a:lnTo>
                    <a:pt x="57" y="1180"/>
                  </a:lnTo>
                  <a:cubicBezTo>
                    <a:pt x="57" y="1180"/>
                    <a:pt x="44" y="485"/>
                    <a:pt x="152" y="379"/>
                  </a:cubicBezTo>
                  <a:lnTo>
                    <a:pt x="152" y="379"/>
                  </a:lnTo>
                  <a:cubicBezTo>
                    <a:pt x="260" y="274"/>
                    <a:pt x="471" y="148"/>
                    <a:pt x="471" y="148"/>
                  </a:cubicBezTo>
                  <a:lnTo>
                    <a:pt x="471" y="148"/>
                  </a:lnTo>
                  <a:cubicBezTo>
                    <a:pt x="471" y="148"/>
                    <a:pt x="641" y="157"/>
                    <a:pt x="702" y="73"/>
                  </a:cubicBezTo>
                </a:path>
              </a:pathLst>
            </a:custGeom>
            <a:solidFill>
              <a:srgbClr val="657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AA36072-2161-4927-A30A-1FD0C93C6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8812" y="8133140"/>
              <a:ext cx="1003565" cy="1211517"/>
            </a:xfrm>
            <a:custGeom>
              <a:avLst/>
              <a:gdLst>
                <a:gd name="connsiteX0" fmla="*/ 86750 w 1003565"/>
                <a:gd name="connsiteY0" fmla="*/ 337434 h 1211517"/>
                <a:gd name="connsiteX1" fmla="*/ 144289 w 1003565"/>
                <a:gd name="connsiteY1" fmla="*/ 404192 h 1211517"/>
                <a:gd name="connsiteX2" fmla="*/ 32753 w 1003565"/>
                <a:gd name="connsiteY2" fmla="*/ 1211517 h 1211517"/>
                <a:gd name="connsiteX3" fmla="*/ 0 w 1003565"/>
                <a:gd name="connsiteY3" fmla="*/ 1197275 h 1211517"/>
                <a:gd name="connsiteX4" fmla="*/ 118618 w 1003565"/>
                <a:gd name="connsiteY4" fmla="*/ 404192 h 1211517"/>
                <a:gd name="connsiteX5" fmla="*/ 831814 w 1003565"/>
                <a:gd name="connsiteY5" fmla="*/ 0 h 1211517"/>
                <a:gd name="connsiteX6" fmla="*/ 1003565 w 1003565"/>
                <a:gd name="connsiteY6" fmla="*/ 769392 h 1211517"/>
                <a:gd name="connsiteX7" fmla="*/ 933263 w 1003565"/>
                <a:gd name="connsiteY7" fmla="*/ 772066 h 121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3565" h="1211517">
                  <a:moveTo>
                    <a:pt x="86750" y="337434"/>
                  </a:moveTo>
                  <a:lnTo>
                    <a:pt x="144289" y="404192"/>
                  </a:lnTo>
                  <a:lnTo>
                    <a:pt x="32753" y="1211517"/>
                  </a:lnTo>
                  <a:lnTo>
                    <a:pt x="0" y="1197275"/>
                  </a:lnTo>
                  <a:lnTo>
                    <a:pt x="118618" y="404192"/>
                  </a:lnTo>
                  <a:close/>
                  <a:moveTo>
                    <a:pt x="831814" y="0"/>
                  </a:moveTo>
                  <a:lnTo>
                    <a:pt x="1003565" y="769392"/>
                  </a:lnTo>
                  <a:lnTo>
                    <a:pt x="933263" y="772066"/>
                  </a:lnTo>
                  <a:close/>
                </a:path>
              </a:pathLst>
            </a:custGeom>
            <a:solidFill>
              <a:srgbClr val="2534F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66A2CA22-DC7B-40BF-8465-54CA9F09E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0306" y="9345547"/>
              <a:ext cx="736758" cy="583745"/>
            </a:xfrm>
            <a:custGeom>
              <a:avLst/>
              <a:gdLst>
                <a:gd name="connsiteX0" fmla="*/ 340458 w 736758"/>
                <a:gd name="connsiteY0" fmla="*/ 404137 h 583745"/>
                <a:gd name="connsiteX1" fmla="*/ 281867 w 736758"/>
                <a:gd name="connsiteY1" fmla="*/ 583745 h 583745"/>
                <a:gd name="connsiteX2" fmla="*/ 274656 w 736758"/>
                <a:gd name="connsiteY2" fmla="*/ 513310 h 583745"/>
                <a:gd name="connsiteX3" fmla="*/ 722444 w 736758"/>
                <a:gd name="connsiteY3" fmla="*/ 20439 h 583745"/>
                <a:gd name="connsiteX4" fmla="*/ 736758 w 736758"/>
                <a:gd name="connsiteY4" fmla="*/ 53713 h 583745"/>
                <a:gd name="connsiteX5" fmla="*/ 0 w 736758"/>
                <a:gd name="connsiteY5" fmla="*/ 53713 h 583745"/>
                <a:gd name="connsiteX6" fmla="*/ 707239 w 736758"/>
                <a:gd name="connsiteY6" fmla="*/ 24535 h 583745"/>
                <a:gd name="connsiteX7" fmla="*/ 713651 w 736758"/>
                <a:gd name="connsiteY7" fmla="*/ 0 h 583745"/>
                <a:gd name="connsiteX8" fmla="*/ 725205 w 736758"/>
                <a:gd name="connsiteY8" fmla="*/ 19695 h 583745"/>
                <a:gd name="connsiteX9" fmla="*/ 722444 w 736758"/>
                <a:gd name="connsiteY9" fmla="*/ 20439 h 583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758" h="583745">
                  <a:moveTo>
                    <a:pt x="340458" y="404137"/>
                  </a:moveTo>
                  <a:lnTo>
                    <a:pt x="281867" y="583745"/>
                  </a:lnTo>
                  <a:lnTo>
                    <a:pt x="274656" y="513310"/>
                  </a:lnTo>
                  <a:close/>
                  <a:moveTo>
                    <a:pt x="722444" y="20439"/>
                  </a:moveTo>
                  <a:lnTo>
                    <a:pt x="736758" y="53713"/>
                  </a:lnTo>
                  <a:cubicBezTo>
                    <a:pt x="444366" y="183518"/>
                    <a:pt x="0" y="53713"/>
                    <a:pt x="0" y="53713"/>
                  </a:cubicBezTo>
                  <a:cubicBezTo>
                    <a:pt x="281506" y="125777"/>
                    <a:pt x="625612" y="45684"/>
                    <a:pt x="707239" y="24535"/>
                  </a:cubicBezTo>
                  <a:close/>
                  <a:moveTo>
                    <a:pt x="713651" y="0"/>
                  </a:moveTo>
                  <a:lnTo>
                    <a:pt x="725205" y="19695"/>
                  </a:lnTo>
                  <a:lnTo>
                    <a:pt x="722444" y="20439"/>
                  </a:lnTo>
                  <a:close/>
                </a:path>
              </a:pathLst>
            </a:custGeom>
            <a:solidFill>
              <a:srgbClr val="0C026D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2816AAF5-C58D-473B-A1C1-2F84ACF1D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8186" y="7473966"/>
              <a:ext cx="450328" cy="446397"/>
            </a:xfrm>
            <a:custGeom>
              <a:avLst/>
              <a:gdLst>
                <a:gd name="connsiteX0" fmla="*/ 450328 w 450328"/>
                <a:gd name="connsiteY0" fmla="*/ 306045 h 446397"/>
                <a:gd name="connsiteX1" fmla="*/ 284626 w 450328"/>
                <a:gd name="connsiteY1" fmla="*/ 446397 h 446397"/>
                <a:gd name="connsiteX2" fmla="*/ 266809 w 450328"/>
                <a:gd name="connsiteY2" fmla="*/ 397813 h 446397"/>
                <a:gd name="connsiteX3" fmla="*/ 450328 w 450328"/>
                <a:gd name="connsiteY3" fmla="*/ 306045 h 446397"/>
                <a:gd name="connsiteX4" fmla="*/ 338543 w 450328"/>
                <a:gd name="connsiteY4" fmla="*/ 94168 h 446397"/>
                <a:gd name="connsiteX5" fmla="*/ 302120 w 450328"/>
                <a:gd name="connsiteY5" fmla="*/ 150757 h 446397"/>
                <a:gd name="connsiteX6" fmla="*/ 156059 w 450328"/>
                <a:gd name="connsiteY6" fmla="*/ 0 h 446397"/>
                <a:gd name="connsiteX7" fmla="*/ 7980 w 450328"/>
                <a:gd name="connsiteY7" fmla="*/ 65812 h 446397"/>
                <a:gd name="connsiteX8" fmla="*/ 0 w 450328"/>
                <a:gd name="connsiteY8" fmla="*/ 31127 h 446397"/>
                <a:gd name="connsiteX9" fmla="*/ 156059 w 450328"/>
                <a:gd name="connsiteY9" fmla="*/ 0 h 44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328" h="446397">
                  <a:moveTo>
                    <a:pt x="450328" y="306045"/>
                  </a:moveTo>
                  <a:cubicBezTo>
                    <a:pt x="450328" y="306045"/>
                    <a:pt x="394203" y="432002"/>
                    <a:pt x="284626" y="446397"/>
                  </a:cubicBezTo>
                  <a:lnTo>
                    <a:pt x="266809" y="397813"/>
                  </a:lnTo>
                  <a:cubicBezTo>
                    <a:pt x="266809" y="397813"/>
                    <a:pt x="392422" y="405011"/>
                    <a:pt x="450328" y="306045"/>
                  </a:cubicBezTo>
                  <a:close/>
                  <a:moveTo>
                    <a:pt x="338543" y="94168"/>
                  </a:moveTo>
                  <a:cubicBezTo>
                    <a:pt x="348316" y="156062"/>
                    <a:pt x="302120" y="150757"/>
                    <a:pt x="302120" y="150757"/>
                  </a:cubicBezTo>
                  <a:close/>
                  <a:moveTo>
                    <a:pt x="156059" y="0"/>
                  </a:moveTo>
                  <a:cubicBezTo>
                    <a:pt x="156059" y="0"/>
                    <a:pt x="117044" y="65812"/>
                    <a:pt x="7980" y="65812"/>
                  </a:cubicBezTo>
                  <a:lnTo>
                    <a:pt x="0" y="31127"/>
                  </a:lnTo>
                  <a:cubicBezTo>
                    <a:pt x="0" y="31127"/>
                    <a:pt x="101084" y="40910"/>
                    <a:pt x="156059" y="0"/>
                  </a:cubicBezTo>
                  <a:close/>
                </a:path>
              </a:pathLst>
            </a:custGeom>
            <a:solidFill>
              <a:srgbClr val="FCA48D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A40642E2-4C11-429D-A160-5A403DD09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6001" y="11193588"/>
              <a:ext cx="673982" cy="89355"/>
            </a:xfrm>
            <a:custGeom>
              <a:avLst/>
              <a:gdLst>
                <a:gd name="connsiteX0" fmla="*/ 0 w 673982"/>
                <a:gd name="connsiteY0" fmla="*/ 43159 h 89355"/>
                <a:gd name="connsiteX1" fmla="*/ 246845 w 673982"/>
                <a:gd name="connsiteY1" fmla="*/ 43159 h 89355"/>
                <a:gd name="connsiteX2" fmla="*/ 261995 w 673982"/>
                <a:gd name="connsiteY2" fmla="*/ 89355 h 89355"/>
                <a:gd name="connsiteX3" fmla="*/ 400212 w 673982"/>
                <a:gd name="connsiteY3" fmla="*/ 0 h 89355"/>
                <a:gd name="connsiteX4" fmla="*/ 667780 w 673982"/>
                <a:gd name="connsiteY4" fmla="*/ 0 h 89355"/>
                <a:gd name="connsiteX5" fmla="*/ 673982 w 673982"/>
                <a:gd name="connsiteY5" fmla="*/ 42296 h 89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982" h="89355">
                  <a:moveTo>
                    <a:pt x="0" y="43159"/>
                  </a:moveTo>
                  <a:lnTo>
                    <a:pt x="246845" y="43159"/>
                  </a:lnTo>
                  <a:lnTo>
                    <a:pt x="261995" y="89355"/>
                  </a:lnTo>
                  <a:close/>
                  <a:moveTo>
                    <a:pt x="400212" y="0"/>
                  </a:moveTo>
                  <a:lnTo>
                    <a:pt x="667780" y="0"/>
                  </a:lnTo>
                  <a:lnTo>
                    <a:pt x="673982" y="42296"/>
                  </a:lnTo>
                  <a:close/>
                </a:path>
              </a:pathLst>
            </a:custGeom>
            <a:solidFill>
              <a:srgbClr val="82AAFF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5" name="Freeform 228">
              <a:extLst>
                <a:ext uri="{FF2B5EF4-FFF2-40B4-BE49-F238E27FC236}">
                  <a16:creationId xmlns:a16="http://schemas.microsoft.com/office/drawing/2014/main" id="{93911CF0-4AAB-4283-80AE-E5A0DB8C0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7941" y="9537807"/>
              <a:ext cx="109862" cy="188335"/>
            </a:xfrm>
            <a:custGeom>
              <a:avLst/>
              <a:gdLst>
                <a:gd name="T0" fmla="*/ 0 w 123"/>
                <a:gd name="T1" fmla="*/ 0 h 212"/>
                <a:gd name="T2" fmla="*/ 122 w 123"/>
                <a:gd name="T3" fmla="*/ 25 h 212"/>
                <a:gd name="T4" fmla="*/ 88 w 123"/>
                <a:gd name="T5" fmla="*/ 211 h 212"/>
                <a:gd name="T6" fmla="*/ 61 w 123"/>
                <a:gd name="T7" fmla="*/ 51 h 212"/>
                <a:gd name="T8" fmla="*/ 0 w 123"/>
                <a:gd name="T9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212">
                  <a:moveTo>
                    <a:pt x="0" y="0"/>
                  </a:moveTo>
                  <a:lnTo>
                    <a:pt x="122" y="25"/>
                  </a:lnTo>
                  <a:lnTo>
                    <a:pt x="88" y="211"/>
                  </a:lnTo>
                  <a:lnTo>
                    <a:pt x="61" y="51"/>
                  </a:lnTo>
                  <a:lnTo>
                    <a:pt x="0" y="0"/>
                  </a:lnTo>
                </a:path>
              </a:pathLst>
            </a:custGeom>
            <a:solidFill>
              <a:srgbClr val="FCA48D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CF6DF7C3-FAB1-424C-B316-4C60521D2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280" y="5248867"/>
              <a:ext cx="1180356" cy="1347819"/>
            </a:xfrm>
            <a:custGeom>
              <a:avLst/>
              <a:gdLst>
                <a:gd name="connsiteX0" fmla="*/ 1179074 w 1180356"/>
                <a:gd name="connsiteY0" fmla="*/ 690950 h 1347819"/>
                <a:gd name="connsiteX1" fmla="*/ 805797 w 1180356"/>
                <a:gd name="connsiteY1" fmla="*/ 1330579 h 1347819"/>
                <a:gd name="connsiteX2" fmla="*/ 514480 w 1180356"/>
                <a:gd name="connsiteY2" fmla="*/ 1271058 h 1347819"/>
                <a:gd name="connsiteX3" fmla="*/ 613368 w 1180356"/>
                <a:gd name="connsiteY3" fmla="*/ 1079169 h 1347819"/>
                <a:gd name="connsiteX4" fmla="*/ 745217 w 1180356"/>
                <a:gd name="connsiteY4" fmla="*/ 1139579 h 1347819"/>
                <a:gd name="connsiteX5" fmla="*/ 953682 w 1180356"/>
                <a:gd name="connsiteY5" fmla="*/ 887281 h 1347819"/>
                <a:gd name="connsiteX6" fmla="*/ 948337 w 1180356"/>
                <a:gd name="connsiteY6" fmla="*/ 792225 h 1347819"/>
                <a:gd name="connsiteX7" fmla="*/ 961700 w 1180356"/>
                <a:gd name="connsiteY7" fmla="*/ 790448 h 1347819"/>
                <a:gd name="connsiteX8" fmla="*/ 1040988 w 1180356"/>
                <a:gd name="connsiteY8" fmla="*/ 778011 h 1347819"/>
                <a:gd name="connsiteX9" fmla="*/ 1179074 w 1180356"/>
                <a:gd name="connsiteY9" fmla="*/ 690950 h 1347819"/>
                <a:gd name="connsiteX10" fmla="*/ 266198 w 1180356"/>
                <a:gd name="connsiteY10" fmla="*/ 1077 h 1347819"/>
                <a:gd name="connsiteX11" fmla="*/ 483121 w 1180356"/>
                <a:gd name="connsiteY11" fmla="*/ 259190 h 1347819"/>
                <a:gd name="connsiteX12" fmla="*/ 465267 w 1180356"/>
                <a:gd name="connsiteY12" fmla="*/ 454109 h 1347819"/>
                <a:gd name="connsiteX13" fmla="*/ 331365 w 1180356"/>
                <a:gd name="connsiteY13" fmla="*/ 603636 h 1347819"/>
                <a:gd name="connsiteX14" fmla="*/ 309047 w 1180356"/>
                <a:gd name="connsiteY14" fmla="*/ 737143 h 1347819"/>
                <a:gd name="connsiteX15" fmla="*/ 150149 w 1180356"/>
                <a:gd name="connsiteY15" fmla="*/ 712222 h 1347819"/>
                <a:gd name="connsiteX16" fmla="*/ 170681 w 1180356"/>
                <a:gd name="connsiteY16" fmla="*/ 575155 h 1347819"/>
                <a:gd name="connsiteX17" fmla="*/ 1071 w 1180356"/>
                <a:gd name="connsiteY17" fmla="*/ 272540 h 1347819"/>
                <a:gd name="connsiteX18" fmla="*/ 6427 w 1180356"/>
                <a:gd name="connsiteY18" fmla="*/ 216468 h 1347819"/>
                <a:gd name="connsiteX19" fmla="*/ 266198 w 1180356"/>
                <a:gd name="connsiteY19" fmla="*/ 1077 h 134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80356" h="1347819">
                  <a:moveTo>
                    <a:pt x="1179074" y="690950"/>
                  </a:moveTo>
                  <a:cubicBezTo>
                    <a:pt x="1205800" y="690950"/>
                    <a:pt x="805797" y="1330579"/>
                    <a:pt x="805797" y="1330579"/>
                  </a:cubicBezTo>
                  <a:cubicBezTo>
                    <a:pt x="805797" y="1330579"/>
                    <a:pt x="745217" y="1396319"/>
                    <a:pt x="514480" y="1271058"/>
                  </a:cubicBezTo>
                  <a:cubicBezTo>
                    <a:pt x="284634" y="1144021"/>
                    <a:pt x="481518" y="1018760"/>
                    <a:pt x="613368" y="1079169"/>
                  </a:cubicBezTo>
                  <a:lnTo>
                    <a:pt x="745217" y="1139579"/>
                  </a:lnTo>
                  <a:lnTo>
                    <a:pt x="953682" y="887281"/>
                  </a:lnTo>
                  <a:cubicBezTo>
                    <a:pt x="953682" y="887281"/>
                    <a:pt x="935865" y="834867"/>
                    <a:pt x="948337" y="792225"/>
                  </a:cubicBezTo>
                  <a:cubicBezTo>
                    <a:pt x="950119" y="786006"/>
                    <a:pt x="958137" y="785118"/>
                    <a:pt x="961700" y="790448"/>
                  </a:cubicBezTo>
                  <a:cubicBezTo>
                    <a:pt x="976845" y="807327"/>
                    <a:pt x="1008917" y="833978"/>
                    <a:pt x="1040988" y="778011"/>
                  </a:cubicBezTo>
                  <a:cubicBezTo>
                    <a:pt x="1085532" y="700722"/>
                    <a:pt x="1151457" y="690950"/>
                    <a:pt x="1179074" y="690950"/>
                  </a:cubicBezTo>
                  <a:close/>
                  <a:moveTo>
                    <a:pt x="266198" y="1077"/>
                  </a:moveTo>
                  <a:cubicBezTo>
                    <a:pt x="398316" y="12648"/>
                    <a:pt x="495618" y="128353"/>
                    <a:pt x="483121" y="259190"/>
                  </a:cubicBezTo>
                  <a:lnTo>
                    <a:pt x="465267" y="454109"/>
                  </a:lnTo>
                  <a:cubicBezTo>
                    <a:pt x="458126" y="529763"/>
                    <a:pt x="401887" y="589396"/>
                    <a:pt x="331365" y="603636"/>
                  </a:cubicBezTo>
                  <a:lnTo>
                    <a:pt x="309047" y="737143"/>
                  </a:lnTo>
                  <a:lnTo>
                    <a:pt x="150149" y="712222"/>
                  </a:lnTo>
                  <a:lnTo>
                    <a:pt x="170681" y="575155"/>
                  </a:lnTo>
                  <a:cubicBezTo>
                    <a:pt x="60881" y="519972"/>
                    <a:pt x="-9641" y="401597"/>
                    <a:pt x="1071" y="272540"/>
                  </a:cubicBezTo>
                  <a:lnTo>
                    <a:pt x="6427" y="216468"/>
                  </a:lnTo>
                  <a:cubicBezTo>
                    <a:pt x="18032" y="85631"/>
                    <a:pt x="134974" y="-11383"/>
                    <a:pt x="266198" y="1077"/>
                  </a:cubicBezTo>
                  <a:close/>
                </a:path>
              </a:pathLst>
            </a:custGeom>
            <a:solidFill>
              <a:srgbClr val="FDCD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7" name="Freeform 231">
              <a:extLst>
                <a:ext uri="{FF2B5EF4-FFF2-40B4-BE49-F238E27FC236}">
                  <a16:creationId xmlns:a16="http://schemas.microsoft.com/office/drawing/2014/main" id="{E2BF239D-69A6-4D85-AA1B-91E0FE808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6419" y="7222852"/>
              <a:ext cx="474763" cy="1483140"/>
            </a:xfrm>
            <a:custGeom>
              <a:avLst/>
              <a:gdLst>
                <a:gd name="T0" fmla="*/ 441 w 532"/>
                <a:gd name="T1" fmla="*/ 376 h 1666"/>
                <a:gd name="T2" fmla="*/ 398 w 532"/>
                <a:gd name="T3" fmla="*/ 1665 h 1666"/>
                <a:gd name="T4" fmla="*/ 259 w 532"/>
                <a:gd name="T5" fmla="*/ 1665 h 1666"/>
                <a:gd name="T6" fmla="*/ 259 w 532"/>
                <a:gd name="T7" fmla="*/ 1665 h 1666"/>
                <a:gd name="T8" fmla="*/ 104 w 532"/>
                <a:gd name="T9" fmla="*/ 777 h 1666"/>
                <a:gd name="T10" fmla="*/ 104 w 532"/>
                <a:gd name="T11" fmla="*/ 777 h 1666"/>
                <a:gd name="T12" fmla="*/ 147 w 532"/>
                <a:gd name="T13" fmla="*/ 642 h 1666"/>
                <a:gd name="T14" fmla="*/ 147 w 532"/>
                <a:gd name="T15" fmla="*/ 642 h 1666"/>
                <a:gd name="T16" fmla="*/ 30 w 532"/>
                <a:gd name="T17" fmla="*/ 321 h 1666"/>
                <a:gd name="T18" fmla="*/ 30 w 532"/>
                <a:gd name="T19" fmla="*/ 321 h 1666"/>
                <a:gd name="T20" fmla="*/ 441 w 532"/>
                <a:gd name="T21" fmla="*/ 376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2" h="1666">
                  <a:moveTo>
                    <a:pt x="441" y="376"/>
                  </a:moveTo>
                  <a:lnTo>
                    <a:pt x="398" y="1665"/>
                  </a:lnTo>
                  <a:lnTo>
                    <a:pt x="259" y="1665"/>
                  </a:lnTo>
                  <a:lnTo>
                    <a:pt x="259" y="1665"/>
                  </a:lnTo>
                  <a:cubicBezTo>
                    <a:pt x="259" y="1665"/>
                    <a:pt x="85" y="838"/>
                    <a:pt x="104" y="777"/>
                  </a:cubicBezTo>
                  <a:lnTo>
                    <a:pt x="104" y="777"/>
                  </a:lnTo>
                  <a:cubicBezTo>
                    <a:pt x="123" y="715"/>
                    <a:pt x="147" y="642"/>
                    <a:pt x="147" y="642"/>
                  </a:cubicBezTo>
                  <a:lnTo>
                    <a:pt x="147" y="642"/>
                  </a:lnTo>
                  <a:cubicBezTo>
                    <a:pt x="147" y="642"/>
                    <a:pt x="62" y="530"/>
                    <a:pt x="30" y="321"/>
                  </a:cubicBezTo>
                  <a:lnTo>
                    <a:pt x="30" y="321"/>
                  </a:lnTo>
                  <a:cubicBezTo>
                    <a:pt x="0" y="111"/>
                    <a:pt x="531" y="0"/>
                    <a:pt x="441" y="376"/>
                  </a:cubicBezTo>
                </a:path>
              </a:pathLst>
            </a:custGeom>
            <a:solidFill>
              <a:srgbClr val="FDCD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8" name="Freeform 234">
              <a:extLst>
                <a:ext uri="{FF2B5EF4-FFF2-40B4-BE49-F238E27FC236}">
                  <a16:creationId xmlns:a16="http://schemas.microsoft.com/office/drawing/2014/main" id="{AA36CB87-122C-49DD-BFA6-DF5A95162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2526" y="7371951"/>
              <a:ext cx="478686" cy="1306575"/>
            </a:xfrm>
            <a:custGeom>
              <a:avLst/>
              <a:gdLst>
                <a:gd name="T0" fmla="*/ 449 w 536"/>
                <a:gd name="T1" fmla="*/ 385 h 1468"/>
                <a:gd name="T2" fmla="*/ 449 w 536"/>
                <a:gd name="T3" fmla="*/ 385 h 1468"/>
                <a:gd name="T4" fmla="*/ 178 w 536"/>
                <a:gd name="T5" fmla="*/ 1467 h 1468"/>
                <a:gd name="T6" fmla="*/ 61 w 536"/>
                <a:gd name="T7" fmla="*/ 1467 h 1468"/>
                <a:gd name="T8" fmla="*/ 61 w 536"/>
                <a:gd name="T9" fmla="*/ 1467 h 1468"/>
                <a:gd name="T10" fmla="*/ 21 w 536"/>
                <a:gd name="T11" fmla="*/ 702 h 1468"/>
                <a:gd name="T12" fmla="*/ 21 w 536"/>
                <a:gd name="T13" fmla="*/ 702 h 1468"/>
                <a:gd name="T14" fmla="*/ 129 w 536"/>
                <a:gd name="T15" fmla="*/ 499 h 1468"/>
                <a:gd name="T16" fmla="*/ 79 w 536"/>
                <a:gd name="T17" fmla="*/ 117 h 1468"/>
                <a:gd name="T18" fmla="*/ 79 w 536"/>
                <a:gd name="T19" fmla="*/ 117 h 1468"/>
                <a:gd name="T20" fmla="*/ 406 w 536"/>
                <a:gd name="T21" fmla="*/ 93 h 1468"/>
                <a:gd name="T22" fmla="*/ 406 w 536"/>
                <a:gd name="T23" fmla="*/ 93 h 1468"/>
                <a:gd name="T24" fmla="*/ 449 w 536"/>
                <a:gd name="T25" fmla="*/ 385 h 1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6" h="1468">
                  <a:moveTo>
                    <a:pt x="449" y="385"/>
                  </a:moveTo>
                  <a:lnTo>
                    <a:pt x="449" y="385"/>
                  </a:lnTo>
                  <a:cubicBezTo>
                    <a:pt x="449" y="385"/>
                    <a:pt x="203" y="998"/>
                    <a:pt x="178" y="1467"/>
                  </a:cubicBezTo>
                  <a:lnTo>
                    <a:pt x="61" y="1467"/>
                  </a:lnTo>
                  <a:lnTo>
                    <a:pt x="61" y="1467"/>
                  </a:lnTo>
                  <a:cubicBezTo>
                    <a:pt x="61" y="1467"/>
                    <a:pt x="0" y="801"/>
                    <a:pt x="21" y="702"/>
                  </a:cubicBezTo>
                  <a:lnTo>
                    <a:pt x="21" y="702"/>
                  </a:lnTo>
                  <a:cubicBezTo>
                    <a:pt x="42" y="604"/>
                    <a:pt x="129" y="499"/>
                    <a:pt x="129" y="499"/>
                  </a:cubicBezTo>
                  <a:lnTo>
                    <a:pt x="79" y="117"/>
                  </a:lnTo>
                  <a:lnTo>
                    <a:pt x="79" y="117"/>
                  </a:lnTo>
                  <a:cubicBezTo>
                    <a:pt x="79" y="117"/>
                    <a:pt x="278" y="0"/>
                    <a:pt x="406" y="93"/>
                  </a:cubicBezTo>
                  <a:lnTo>
                    <a:pt x="406" y="93"/>
                  </a:lnTo>
                  <a:cubicBezTo>
                    <a:pt x="535" y="185"/>
                    <a:pt x="449" y="385"/>
                    <a:pt x="449" y="385"/>
                  </a:cubicBezTo>
                </a:path>
              </a:pathLst>
            </a:custGeom>
            <a:solidFill>
              <a:srgbClr val="F7B9A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05CEF5D9-ECDE-4CA8-9AD8-01F146917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8221" y="8674603"/>
              <a:ext cx="956484" cy="195287"/>
            </a:xfrm>
            <a:custGeom>
              <a:avLst/>
              <a:gdLst>
                <a:gd name="connsiteX0" fmla="*/ 527868 w 956484"/>
                <a:gd name="connsiteY0" fmla="*/ 31390 h 195287"/>
                <a:gd name="connsiteX1" fmla="*/ 651217 w 956484"/>
                <a:gd name="connsiteY1" fmla="*/ 31390 h 195287"/>
                <a:gd name="connsiteX2" fmla="*/ 956484 w 956484"/>
                <a:gd name="connsiteY2" fmla="*/ 195287 h 195287"/>
                <a:gd name="connsiteX3" fmla="*/ 482610 w 956484"/>
                <a:gd name="connsiteY3" fmla="*/ 195287 h 195287"/>
                <a:gd name="connsiteX4" fmla="*/ 39032 w 956484"/>
                <a:gd name="connsiteY4" fmla="*/ 0 h 195287"/>
                <a:gd name="connsiteX5" fmla="*/ 142821 w 956484"/>
                <a:gd name="connsiteY5" fmla="*/ 0 h 195287"/>
                <a:gd name="connsiteX6" fmla="*/ 204030 w 956484"/>
                <a:gd name="connsiteY6" fmla="*/ 109095 h 195287"/>
                <a:gd name="connsiteX7" fmla="*/ 407173 w 956484"/>
                <a:gd name="connsiteY7" fmla="*/ 191364 h 195287"/>
                <a:gd name="connsiteX8" fmla="*/ 70967 w 956484"/>
                <a:gd name="connsiteY8" fmla="*/ 191364 h 195287"/>
                <a:gd name="connsiteX9" fmla="*/ 0 w 956484"/>
                <a:gd name="connsiteY9" fmla="*/ 88528 h 1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6484" h="195287">
                  <a:moveTo>
                    <a:pt x="527868" y="31390"/>
                  </a:moveTo>
                  <a:lnTo>
                    <a:pt x="651217" y="31390"/>
                  </a:lnTo>
                  <a:lnTo>
                    <a:pt x="956484" y="195287"/>
                  </a:lnTo>
                  <a:lnTo>
                    <a:pt x="482610" y="195287"/>
                  </a:lnTo>
                  <a:close/>
                  <a:moveTo>
                    <a:pt x="39032" y="0"/>
                  </a:moveTo>
                  <a:lnTo>
                    <a:pt x="142821" y="0"/>
                  </a:lnTo>
                  <a:lnTo>
                    <a:pt x="204030" y="109095"/>
                  </a:lnTo>
                  <a:lnTo>
                    <a:pt x="407173" y="191364"/>
                  </a:lnTo>
                  <a:lnTo>
                    <a:pt x="70967" y="191364"/>
                  </a:lnTo>
                  <a:lnTo>
                    <a:pt x="0" y="88528"/>
                  </a:lnTo>
                  <a:close/>
                </a:path>
              </a:pathLst>
            </a:custGeom>
            <a:solidFill>
              <a:srgbClr val="657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757D2023-9A03-4058-BB4A-EB06ACC5F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8221" y="8764846"/>
              <a:ext cx="956486" cy="101136"/>
            </a:xfrm>
            <a:custGeom>
              <a:avLst/>
              <a:gdLst>
                <a:gd name="connsiteX0" fmla="*/ 478686 w 956486"/>
                <a:gd name="connsiteY0" fmla="*/ 90245 h 101136"/>
                <a:gd name="connsiteX1" fmla="*/ 956486 w 956486"/>
                <a:gd name="connsiteY1" fmla="*/ 90245 h 101136"/>
                <a:gd name="connsiteX2" fmla="*/ 956486 w 956486"/>
                <a:gd name="connsiteY2" fmla="*/ 101110 h 101136"/>
                <a:gd name="connsiteX3" fmla="*/ 478686 w 956486"/>
                <a:gd name="connsiteY3" fmla="*/ 101110 h 101136"/>
                <a:gd name="connsiteX4" fmla="*/ 0 w 956486"/>
                <a:gd name="connsiteY4" fmla="*/ 0 h 101136"/>
                <a:gd name="connsiteX5" fmla="*/ 119757 w 956486"/>
                <a:gd name="connsiteY5" fmla="*/ 0 h 101136"/>
                <a:gd name="connsiteX6" fmla="*/ 196046 w 956486"/>
                <a:gd name="connsiteY6" fmla="*/ 90582 h 101136"/>
                <a:gd name="connsiteX7" fmla="*/ 407173 w 956486"/>
                <a:gd name="connsiteY7" fmla="*/ 90582 h 101136"/>
                <a:gd name="connsiteX8" fmla="*/ 407173 w 956486"/>
                <a:gd name="connsiteY8" fmla="*/ 101136 h 101136"/>
                <a:gd name="connsiteX9" fmla="*/ 204030 w 956486"/>
                <a:gd name="connsiteY9" fmla="*/ 101136 h 101136"/>
                <a:gd name="connsiteX10" fmla="*/ 172095 w 956486"/>
                <a:gd name="connsiteY10" fmla="*/ 101136 h 101136"/>
                <a:gd name="connsiteX11" fmla="*/ 70967 w 956486"/>
                <a:gd name="connsiteY11" fmla="*/ 101136 h 10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6486" h="101136">
                  <a:moveTo>
                    <a:pt x="478686" y="90245"/>
                  </a:moveTo>
                  <a:lnTo>
                    <a:pt x="956486" y="90245"/>
                  </a:lnTo>
                  <a:lnTo>
                    <a:pt x="956486" y="101110"/>
                  </a:lnTo>
                  <a:lnTo>
                    <a:pt x="478686" y="101110"/>
                  </a:lnTo>
                  <a:close/>
                  <a:moveTo>
                    <a:pt x="0" y="0"/>
                  </a:moveTo>
                  <a:lnTo>
                    <a:pt x="119757" y="0"/>
                  </a:lnTo>
                  <a:lnTo>
                    <a:pt x="196046" y="90582"/>
                  </a:lnTo>
                  <a:lnTo>
                    <a:pt x="407173" y="90582"/>
                  </a:lnTo>
                  <a:lnTo>
                    <a:pt x="407173" y="101136"/>
                  </a:lnTo>
                  <a:lnTo>
                    <a:pt x="204030" y="101136"/>
                  </a:lnTo>
                  <a:lnTo>
                    <a:pt x="172095" y="101136"/>
                  </a:lnTo>
                  <a:lnTo>
                    <a:pt x="70967" y="101136"/>
                  </a:lnTo>
                  <a:close/>
                </a:path>
              </a:pathLst>
            </a:custGeom>
            <a:solidFill>
              <a:srgbClr val="4026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1" name="Freeform 237">
              <a:extLst>
                <a:ext uri="{FF2B5EF4-FFF2-40B4-BE49-F238E27FC236}">
                  <a16:creationId xmlns:a16="http://schemas.microsoft.com/office/drawing/2014/main" id="{949833C4-E9EB-4538-BFAD-433B8994A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146" y="5896658"/>
              <a:ext cx="906362" cy="1691093"/>
            </a:xfrm>
            <a:custGeom>
              <a:avLst/>
              <a:gdLst>
                <a:gd name="T0" fmla="*/ 455 w 1018"/>
                <a:gd name="T1" fmla="*/ 0 h 1901"/>
                <a:gd name="T2" fmla="*/ 455 w 1018"/>
                <a:gd name="T3" fmla="*/ 0 h 1901"/>
                <a:gd name="T4" fmla="*/ 728 w 1018"/>
                <a:gd name="T5" fmla="*/ 167 h 1901"/>
                <a:gd name="T6" fmla="*/ 728 w 1018"/>
                <a:gd name="T7" fmla="*/ 167 h 1901"/>
                <a:gd name="T8" fmla="*/ 1017 w 1018"/>
                <a:gd name="T9" fmla="*/ 455 h 1901"/>
                <a:gd name="T10" fmla="*/ 1017 w 1018"/>
                <a:gd name="T11" fmla="*/ 455 h 1901"/>
                <a:gd name="T12" fmla="*/ 879 w 1018"/>
                <a:gd name="T13" fmla="*/ 790 h 1901"/>
                <a:gd name="T14" fmla="*/ 812 w 1018"/>
                <a:gd name="T15" fmla="*/ 722 h 1901"/>
                <a:gd name="T16" fmla="*/ 812 w 1018"/>
                <a:gd name="T17" fmla="*/ 722 h 1901"/>
                <a:gd name="T18" fmla="*/ 737 w 1018"/>
                <a:gd name="T19" fmla="*/ 973 h 1901"/>
                <a:gd name="T20" fmla="*/ 737 w 1018"/>
                <a:gd name="T21" fmla="*/ 973 h 1901"/>
                <a:gd name="T22" fmla="*/ 750 w 1018"/>
                <a:gd name="T23" fmla="*/ 1026 h 1901"/>
                <a:gd name="T24" fmla="*/ 750 w 1018"/>
                <a:gd name="T25" fmla="*/ 1026 h 1901"/>
                <a:gd name="T26" fmla="*/ 768 w 1018"/>
                <a:gd name="T27" fmla="*/ 1092 h 1901"/>
                <a:gd name="T28" fmla="*/ 768 w 1018"/>
                <a:gd name="T29" fmla="*/ 1092 h 1901"/>
                <a:gd name="T30" fmla="*/ 792 w 1018"/>
                <a:gd name="T31" fmla="*/ 1222 h 1901"/>
                <a:gd name="T32" fmla="*/ 792 w 1018"/>
                <a:gd name="T33" fmla="*/ 1222 h 1901"/>
                <a:gd name="T34" fmla="*/ 806 w 1018"/>
                <a:gd name="T35" fmla="*/ 1431 h 1901"/>
                <a:gd name="T36" fmla="*/ 806 w 1018"/>
                <a:gd name="T37" fmla="*/ 1431 h 1901"/>
                <a:gd name="T38" fmla="*/ 829 w 1018"/>
                <a:gd name="T39" fmla="*/ 1811 h 1901"/>
                <a:gd name="T40" fmla="*/ 829 w 1018"/>
                <a:gd name="T41" fmla="*/ 1811 h 1901"/>
                <a:gd name="T42" fmla="*/ 833 w 1018"/>
                <a:gd name="T43" fmla="*/ 1900 h 1901"/>
                <a:gd name="T44" fmla="*/ 833 w 1018"/>
                <a:gd name="T45" fmla="*/ 1900 h 1901"/>
                <a:gd name="T46" fmla="*/ 0 w 1018"/>
                <a:gd name="T47" fmla="*/ 1804 h 1901"/>
                <a:gd name="T48" fmla="*/ 0 w 1018"/>
                <a:gd name="T49" fmla="*/ 1804 h 1901"/>
                <a:gd name="T50" fmla="*/ 295 w 1018"/>
                <a:gd name="T51" fmla="*/ 990 h 1901"/>
                <a:gd name="T52" fmla="*/ 271 w 1018"/>
                <a:gd name="T53" fmla="*/ 859 h 1901"/>
                <a:gd name="T54" fmla="*/ 307 w 1018"/>
                <a:gd name="T55" fmla="*/ 660 h 1901"/>
                <a:gd name="T56" fmla="*/ 307 w 1018"/>
                <a:gd name="T57" fmla="*/ 660 h 1901"/>
                <a:gd name="T58" fmla="*/ 455 w 1018"/>
                <a:gd name="T59" fmla="*/ 0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8" h="1901">
                  <a:moveTo>
                    <a:pt x="455" y="0"/>
                  </a:moveTo>
                  <a:lnTo>
                    <a:pt x="455" y="0"/>
                  </a:lnTo>
                  <a:cubicBezTo>
                    <a:pt x="455" y="0"/>
                    <a:pt x="614" y="4"/>
                    <a:pt x="728" y="167"/>
                  </a:cubicBezTo>
                  <a:lnTo>
                    <a:pt x="728" y="167"/>
                  </a:lnTo>
                  <a:cubicBezTo>
                    <a:pt x="842" y="330"/>
                    <a:pt x="1017" y="455"/>
                    <a:pt x="1017" y="455"/>
                  </a:cubicBezTo>
                  <a:lnTo>
                    <a:pt x="1017" y="455"/>
                  </a:lnTo>
                  <a:cubicBezTo>
                    <a:pt x="1017" y="455"/>
                    <a:pt x="904" y="577"/>
                    <a:pt x="879" y="790"/>
                  </a:cubicBezTo>
                  <a:lnTo>
                    <a:pt x="812" y="722"/>
                  </a:lnTo>
                  <a:lnTo>
                    <a:pt x="812" y="722"/>
                  </a:lnTo>
                  <a:lnTo>
                    <a:pt x="737" y="973"/>
                  </a:lnTo>
                  <a:lnTo>
                    <a:pt x="737" y="973"/>
                  </a:lnTo>
                  <a:cubicBezTo>
                    <a:pt x="734" y="984"/>
                    <a:pt x="747" y="1014"/>
                    <a:pt x="750" y="1026"/>
                  </a:cubicBezTo>
                  <a:lnTo>
                    <a:pt x="750" y="1026"/>
                  </a:lnTo>
                  <a:cubicBezTo>
                    <a:pt x="756" y="1049"/>
                    <a:pt x="762" y="1071"/>
                    <a:pt x="768" y="1092"/>
                  </a:cubicBezTo>
                  <a:lnTo>
                    <a:pt x="768" y="1092"/>
                  </a:lnTo>
                  <a:cubicBezTo>
                    <a:pt x="778" y="1135"/>
                    <a:pt x="788" y="1179"/>
                    <a:pt x="792" y="1222"/>
                  </a:cubicBezTo>
                  <a:lnTo>
                    <a:pt x="792" y="1222"/>
                  </a:lnTo>
                  <a:cubicBezTo>
                    <a:pt x="800" y="1292"/>
                    <a:pt x="802" y="1362"/>
                    <a:pt x="806" y="1431"/>
                  </a:cubicBezTo>
                  <a:lnTo>
                    <a:pt x="806" y="1431"/>
                  </a:lnTo>
                  <a:cubicBezTo>
                    <a:pt x="813" y="1558"/>
                    <a:pt x="821" y="1685"/>
                    <a:pt x="829" y="1811"/>
                  </a:cubicBezTo>
                  <a:lnTo>
                    <a:pt x="829" y="1811"/>
                  </a:lnTo>
                  <a:cubicBezTo>
                    <a:pt x="831" y="1841"/>
                    <a:pt x="832" y="1870"/>
                    <a:pt x="833" y="1900"/>
                  </a:cubicBezTo>
                  <a:lnTo>
                    <a:pt x="833" y="1900"/>
                  </a:lnTo>
                  <a:cubicBezTo>
                    <a:pt x="833" y="1900"/>
                    <a:pt x="137" y="1900"/>
                    <a:pt x="0" y="1804"/>
                  </a:cubicBezTo>
                  <a:lnTo>
                    <a:pt x="0" y="1804"/>
                  </a:lnTo>
                  <a:cubicBezTo>
                    <a:pt x="0" y="1804"/>
                    <a:pt x="73" y="1111"/>
                    <a:pt x="295" y="990"/>
                  </a:cubicBezTo>
                  <a:lnTo>
                    <a:pt x="271" y="859"/>
                  </a:lnTo>
                  <a:lnTo>
                    <a:pt x="307" y="660"/>
                  </a:lnTo>
                  <a:lnTo>
                    <a:pt x="307" y="660"/>
                  </a:lnTo>
                  <a:cubicBezTo>
                    <a:pt x="307" y="660"/>
                    <a:pt x="87" y="16"/>
                    <a:pt x="455" y="0"/>
                  </a:cubicBezTo>
                </a:path>
              </a:pathLst>
            </a:custGeom>
            <a:solidFill>
              <a:srgbClr val="4026A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2" name="Freeform 238">
              <a:extLst>
                <a:ext uri="{FF2B5EF4-FFF2-40B4-BE49-F238E27FC236}">
                  <a16:creationId xmlns:a16="http://schemas.microsoft.com/office/drawing/2014/main" id="{3857D5BF-9A0C-4B33-B701-90DD6ACE3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5062" y="5139392"/>
              <a:ext cx="851431" cy="1549844"/>
            </a:xfrm>
            <a:custGeom>
              <a:avLst/>
              <a:gdLst>
                <a:gd name="T0" fmla="*/ 920 w 958"/>
                <a:gd name="T1" fmla="*/ 319 h 1742"/>
                <a:gd name="T2" fmla="*/ 920 w 958"/>
                <a:gd name="T3" fmla="*/ 319 h 1742"/>
                <a:gd name="T4" fmla="*/ 606 w 958"/>
                <a:gd name="T5" fmla="*/ 125 h 1742"/>
                <a:gd name="T6" fmla="*/ 606 w 958"/>
                <a:gd name="T7" fmla="*/ 125 h 1742"/>
                <a:gd name="T8" fmla="*/ 606 w 958"/>
                <a:gd name="T9" fmla="*/ 125 h 1742"/>
                <a:gd name="T10" fmla="*/ 606 w 958"/>
                <a:gd name="T11" fmla="*/ 125 h 1742"/>
                <a:gd name="T12" fmla="*/ 421 w 958"/>
                <a:gd name="T13" fmla="*/ 189 h 1742"/>
                <a:gd name="T14" fmla="*/ 421 w 958"/>
                <a:gd name="T15" fmla="*/ 189 h 1742"/>
                <a:gd name="T16" fmla="*/ 68 w 958"/>
                <a:gd name="T17" fmla="*/ 572 h 1742"/>
                <a:gd name="T18" fmla="*/ 68 w 958"/>
                <a:gd name="T19" fmla="*/ 572 h 1742"/>
                <a:gd name="T20" fmla="*/ 99 w 958"/>
                <a:gd name="T21" fmla="*/ 1027 h 1742"/>
                <a:gd name="T22" fmla="*/ 99 w 958"/>
                <a:gd name="T23" fmla="*/ 1027 h 1742"/>
                <a:gd name="T24" fmla="*/ 244 w 958"/>
                <a:gd name="T25" fmla="*/ 1453 h 1742"/>
                <a:gd name="T26" fmla="*/ 244 w 958"/>
                <a:gd name="T27" fmla="*/ 1453 h 1742"/>
                <a:gd name="T28" fmla="*/ 244 w 958"/>
                <a:gd name="T29" fmla="*/ 1741 h 1742"/>
                <a:gd name="T30" fmla="*/ 244 w 958"/>
                <a:gd name="T31" fmla="*/ 1741 h 1742"/>
                <a:gd name="T32" fmla="*/ 514 w 958"/>
                <a:gd name="T33" fmla="*/ 1520 h 1742"/>
                <a:gd name="T34" fmla="*/ 514 w 958"/>
                <a:gd name="T35" fmla="*/ 1520 h 1742"/>
                <a:gd name="T36" fmla="*/ 479 w 958"/>
                <a:gd name="T37" fmla="*/ 1244 h 1742"/>
                <a:gd name="T38" fmla="*/ 479 w 958"/>
                <a:gd name="T39" fmla="*/ 1244 h 1742"/>
                <a:gd name="T40" fmla="*/ 539 w 958"/>
                <a:gd name="T41" fmla="*/ 892 h 1742"/>
                <a:gd name="T42" fmla="*/ 539 w 958"/>
                <a:gd name="T43" fmla="*/ 892 h 1742"/>
                <a:gd name="T44" fmla="*/ 516 w 958"/>
                <a:gd name="T45" fmla="*/ 767 h 1742"/>
                <a:gd name="T46" fmla="*/ 516 w 958"/>
                <a:gd name="T47" fmla="*/ 767 h 1742"/>
                <a:gd name="T48" fmla="*/ 539 w 958"/>
                <a:gd name="T49" fmla="*/ 640 h 1742"/>
                <a:gd name="T50" fmla="*/ 539 w 958"/>
                <a:gd name="T51" fmla="*/ 640 h 1742"/>
                <a:gd name="T52" fmla="*/ 469 w 958"/>
                <a:gd name="T53" fmla="*/ 567 h 1742"/>
                <a:gd name="T54" fmla="*/ 469 w 958"/>
                <a:gd name="T55" fmla="*/ 567 h 1742"/>
                <a:gd name="T56" fmla="*/ 542 w 958"/>
                <a:gd name="T57" fmla="*/ 495 h 1742"/>
                <a:gd name="T58" fmla="*/ 542 w 958"/>
                <a:gd name="T59" fmla="*/ 495 h 1742"/>
                <a:gd name="T60" fmla="*/ 614 w 958"/>
                <a:gd name="T61" fmla="*/ 561 h 1742"/>
                <a:gd name="T62" fmla="*/ 614 w 958"/>
                <a:gd name="T63" fmla="*/ 561 h 1742"/>
                <a:gd name="T64" fmla="*/ 813 w 958"/>
                <a:gd name="T65" fmla="*/ 305 h 1742"/>
                <a:gd name="T66" fmla="*/ 813 w 958"/>
                <a:gd name="T67" fmla="*/ 305 h 1742"/>
                <a:gd name="T68" fmla="*/ 863 w 958"/>
                <a:gd name="T69" fmla="*/ 444 h 1742"/>
                <a:gd name="T70" fmla="*/ 863 w 958"/>
                <a:gd name="T71" fmla="*/ 444 h 1742"/>
                <a:gd name="T72" fmla="*/ 920 w 958"/>
                <a:gd name="T73" fmla="*/ 319 h 1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58" h="1742">
                  <a:moveTo>
                    <a:pt x="920" y="319"/>
                  </a:moveTo>
                  <a:lnTo>
                    <a:pt x="920" y="319"/>
                  </a:lnTo>
                  <a:cubicBezTo>
                    <a:pt x="819" y="112"/>
                    <a:pt x="606" y="125"/>
                    <a:pt x="606" y="125"/>
                  </a:cubicBezTo>
                  <a:lnTo>
                    <a:pt x="606" y="125"/>
                  </a:lnTo>
                  <a:lnTo>
                    <a:pt x="606" y="125"/>
                  </a:lnTo>
                  <a:lnTo>
                    <a:pt x="606" y="125"/>
                  </a:lnTo>
                  <a:cubicBezTo>
                    <a:pt x="500" y="121"/>
                    <a:pt x="421" y="189"/>
                    <a:pt x="421" y="189"/>
                  </a:cubicBezTo>
                  <a:lnTo>
                    <a:pt x="421" y="189"/>
                  </a:lnTo>
                  <a:cubicBezTo>
                    <a:pt x="222" y="0"/>
                    <a:pt x="0" y="448"/>
                    <a:pt x="68" y="572"/>
                  </a:cubicBezTo>
                  <a:lnTo>
                    <a:pt x="68" y="572"/>
                  </a:lnTo>
                  <a:cubicBezTo>
                    <a:pt x="137" y="696"/>
                    <a:pt x="173" y="785"/>
                    <a:pt x="99" y="1027"/>
                  </a:cubicBezTo>
                  <a:lnTo>
                    <a:pt x="99" y="1027"/>
                  </a:lnTo>
                  <a:cubicBezTo>
                    <a:pt x="24" y="1268"/>
                    <a:pt x="91" y="1318"/>
                    <a:pt x="244" y="1453"/>
                  </a:cubicBezTo>
                  <a:lnTo>
                    <a:pt x="244" y="1453"/>
                  </a:lnTo>
                  <a:cubicBezTo>
                    <a:pt x="397" y="1588"/>
                    <a:pt x="244" y="1741"/>
                    <a:pt x="244" y="1741"/>
                  </a:cubicBezTo>
                  <a:lnTo>
                    <a:pt x="244" y="1741"/>
                  </a:lnTo>
                  <a:cubicBezTo>
                    <a:pt x="244" y="1741"/>
                    <a:pt x="425" y="1702"/>
                    <a:pt x="514" y="1520"/>
                  </a:cubicBezTo>
                  <a:lnTo>
                    <a:pt x="514" y="1520"/>
                  </a:lnTo>
                  <a:cubicBezTo>
                    <a:pt x="603" y="1340"/>
                    <a:pt x="362" y="1383"/>
                    <a:pt x="479" y="1244"/>
                  </a:cubicBezTo>
                  <a:lnTo>
                    <a:pt x="479" y="1244"/>
                  </a:lnTo>
                  <a:cubicBezTo>
                    <a:pt x="595" y="1105"/>
                    <a:pt x="578" y="956"/>
                    <a:pt x="539" y="892"/>
                  </a:cubicBezTo>
                  <a:lnTo>
                    <a:pt x="539" y="892"/>
                  </a:lnTo>
                  <a:cubicBezTo>
                    <a:pt x="500" y="828"/>
                    <a:pt x="516" y="767"/>
                    <a:pt x="516" y="767"/>
                  </a:cubicBezTo>
                  <a:lnTo>
                    <a:pt x="516" y="767"/>
                  </a:lnTo>
                  <a:cubicBezTo>
                    <a:pt x="556" y="734"/>
                    <a:pt x="552" y="683"/>
                    <a:pt x="539" y="640"/>
                  </a:cubicBezTo>
                  <a:lnTo>
                    <a:pt x="539" y="640"/>
                  </a:lnTo>
                  <a:cubicBezTo>
                    <a:pt x="500" y="638"/>
                    <a:pt x="469" y="607"/>
                    <a:pt x="469" y="567"/>
                  </a:cubicBezTo>
                  <a:lnTo>
                    <a:pt x="469" y="567"/>
                  </a:lnTo>
                  <a:cubicBezTo>
                    <a:pt x="469" y="527"/>
                    <a:pt x="501" y="495"/>
                    <a:pt x="542" y="495"/>
                  </a:cubicBezTo>
                  <a:lnTo>
                    <a:pt x="542" y="495"/>
                  </a:lnTo>
                  <a:cubicBezTo>
                    <a:pt x="580" y="495"/>
                    <a:pt x="611" y="523"/>
                    <a:pt x="614" y="561"/>
                  </a:cubicBezTo>
                  <a:lnTo>
                    <a:pt x="614" y="561"/>
                  </a:lnTo>
                  <a:cubicBezTo>
                    <a:pt x="733" y="530"/>
                    <a:pt x="790" y="387"/>
                    <a:pt x="813" y="305"/>
                  </a:cubicBezTo>
                  <a:lnTo>
                    <a:pt x="813" y="305"/>
                  </a:lnTo>
                  <a:cubicBezTo>
                    <a:pt x="848" y="347"/>
                    <a:pt x="863" y="444"/>
                    <a:pt x="863" y="444"/>
                  </a:cubicBezTo>
                  <a:lnTo>
                    <a:pt x="863" y="444"/>
                  </a:lnTo>
                  <a:cubicBezTo>
                    <a:pt x="957" y="415"/>
                    <a:pt x="920" y="319"/>
                    <a:pt x="920" y="319"/>
                  </a:cubicBezTo>
                </a:path>
              </a:pathLst>
            </a:custGeom>
            <a:solidFill>
              <a:srgbClr val="F77D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3" name="Freeform 244">
              <a:extLst>
                <a:ext uri="{FF2B5EF4-FFF2-40B4-BE49-F238E27FC236}">
                  <a16:creationId xmlns:a16="http://schemas.microsoft.com/office/drawing/2014/main" id="{CC54A39C-41AF-44C5-BCF5-1AE5DB003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724" y="6340029"/>
              <a:ext cx="86320" cy="219725"/>
            </a:xfrm>
            <a:custGeom>
              <a:avLst/>
              <a:gdLst>
                <a:gd name="T0" fmla="*/ 94 w 95"/>
                <a:gd name="T1" fmla="*/ 0 h 249"/>
                <a:gd name="T2" fmla="*/ 94 w 95"/>
                <a:gd name="T3" fmla="*/ 0 h 249"/>
                <a:gd name="T4" fmla="*/ 0 w 95"/>
                <a:gd name="T5" fmla="*/ 226 h 249"/>
                <a:gd name="T6" fmla="*/ 47 w 95"/>
                <a:gd name="T7" fmla="*/ 248 h 249"/>
                <a:gd name="T8" fmla="*/ 47 w 95"/>
                <a:gd name="T9" fmla="*/ 248 h 249"/>
                <a:gd name="T10" fmla="*/ 94 w 95"/>
                <a:gd name="T1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249">
                  <a:moveTo>
                    <a:pt x="94" y="0"/>
                  </a:moveTo>
                  <a:lnTo>
                    <a:pt x="94" y="0"/>
                  </a:lnTo>
                  <a:cubicBezTo>
                    <a:pt x="94" y="0"/>
                    <a:pt x="19" y="124"/>
                    <a:pt x="0" y="226"/>
                  </a:cubicBezTo>
                  <a:lnTo>
                    <a:pt x="47" y="248"/>
                  </a:lnTo>
                  <a:lnTo>
                    <a:pt x="47" y="248"/>
                  </a:lnTo>
                  <a:cubicBezTo>
                    <a:pt x="47" y="248"/>
                    <a:pt x="2" y="163"/>
                    <a:pt x="94" y="0"/>
                  </a:cubicBezTo>
                </a:path>
              </a:pathLst>
            </a:custGeom>
            <a:solidFill>
              <a:srgbClr val="FDCD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4" name="Freeform 245">
              <a:extLst>
                <a:ext uri="{FF2B5EF4-FFF2-40B4-BE49-F238E27FC236}">
                  <a16:creationId xmlns:a16="http://schemas.microsoft.com/office/drawing/2014/main" id="{1E3EDC41-10FF-4787-A8A5-3C96EA4EA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9517" y="6391038"/>
              <a:ext cx="31389" cy="39237"/>
            </a:xfrm>
            <a:custGeom>
              <a:avLst/>
              <a:gdLst>
                <a:gd name="T0" fmla="*/ 33 w 34"/>
                <a:gd name="T1" fmla="*/ 0 h 42"/>
                <a:gd name="T2" fmla="*/ 0 w 34"/>
                <a:gd name="T3" fmla="*/ 41 h 42"/>
                <a:gd name="T4" fmla="*/ 16 w 34"/>
                <a:gd name="T5" fmla="*/ 0 h 42"/>
                <a:gd name="T6" fmla="*/ 33 w 34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42">
                  <a:moveTo>
                    <a:pt x="33" y="0"/>
                  </a:moveTo>
                  <a:lnTo>
                    <a:pt x="0" y="41"/>
                  </a:lnTo>
                  <a:lnTo>
                    <a:pt x="16" y="0"/>
                  </a:lnTo>
                  <a:lnTo>
                    <a:pt x="33" y="0"/>
                  </a:lnTo>
                </a:path>
              </a:pathLst>
            </a:custGeom>
            <a:solidFill>
              <a:srgbClr val="FDCD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A7EBAEF2-828F-49AC-8C96-FE327816A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008" y="5602383"/>
              <a:ext cx="156105" cy="293370"/>
            </a:xfrm>
            <a:custGeom>
              <a:avLst/>
              <a:gdLst>
                <a:gd name="connsiteX0" fmla="*/ 19662 w 156105"/>
                <a:gd name="connsiteY0" fmla="*/ 188335 h 293370"/>
                <a:gd name="connsiteX1" fmla="*/ 156105 w 156105"/>
                <a:gd name="connsiteY1" fmla="*/ 249002 h 293370"/>
                <a:gd name="connsiteX2" fmla="*/ 149017 w 156105"/>
                <a:gd name="connsiteY2" fmla="*/ 293370 h 293370"/>
                <a:gd name="connsiteX3" fmla="*/ 19662 w 156105"/>
                <a:gd name="connsiteY3" fmla="*/ 188335 h 293370"/>
                <a:gd name="connsiteX4" fmla="*/ 18799 w 156105"/>
                <a:gd name="connsiteY4" fmla="*/ 0 h 293370"/>
                <a:gd name="connsiteX5" fmla="*/ 18799 w 156105"/>
                <a:gd name="connsiteY5" fmla="*/ 69732 h 293370"/>
                <a:gd name="connsiteX6" fmla="*/ 18799 w 156105"/>
                <a:gd name="connsiteY6" fmla="*/ 0 h 29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105" h="293370">
                  <a:moveTo>
                    <a:pt x="19662" y="188335"/>
                  </a:moveTo>
                  <a:cubicBezTo>
                    <a:pt x="85226" y="259867"/>
                    <a:pt x="156105" y="249002"/>
                    <a:pt x="156105" y="249002"/>
                  </a:cubicBezTo>
                  <a:lnTo>
                    <a:pt x="149017" y="293370"/>
                  </a:lnTo>
                  <a:cubicBezTo>
                    <a:pt x="80796" y="286126"/>
                    <a:pt x="19662" y="188335"/>
                    <a:pt x="19662" y="188335"/>
                  </a:cubicBezTo>
                  <a:close/>
                  <a:moveTo>
                    <a:pt x="18799" y="0"/>
                  </a:moveTo>
                  <a:lnTo>
                    <a:pt x="18799" y="69732"/>
                  </a:lnTo>
                  <a:cubicBezTo>
                    <a:pt x="18799" y="69732"/>
                    <a:pt x="-23497" y="27714"/>
                    <a:pt x="18799" y="0"/>
                  </a:cubicBezTo>
                  <a:close/>
                </a:path>
              </a:pathLst>
            </a:custGeom>
            <a:solidFill>
              <a:srgbClr val="FBB39E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3532D11-C506-4088-AED7-8018C2734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0999" y="7528898"/>
              <a:ext cx="622975" cy="203139"/>
            </a:xfrm>
            <a:custGeom>
              <a:avLst/>
              <a:gdLst>
                <a:gd name="connsiteX0" fmla="*/ 0 w 622975"/>
                <a:gd name="connsiteY0" fmla="*/ 0 h 203139"/>
                <a:gd name="connsiteX1" fmla="*/ 191865 w 622975"/>
                <a:gd name="connsiteY1" fmla="*/ 32325 h 203139"/>
                <a:gd name="connsiteX2" fmla="*/ 267318 w 622975"/>
                <a:gd name="connsiteY2" fmla="*/ 40943 h 203139"/>
                <a:gd name="connsiteX3" fmla="*/ 266809 w 622975"/>
                <a:gd name="connsiteY3" fmla="*/ 39237 h 203139"/>
                <a:gd name="connsiteX4" fmla="*/ 622975 w 622975"/>
                <a:gd name="connsiteY4" fmla="*/ 56743 h 203139"/>
                <a:gd name="connsiteX5" fmla="*/ 622975 w 622975"/>
                <a:gd name="connsiteY5" fmla="*/ 152147 h 203139"/>
                <a:gd name="connsiteX6" fmla="*/ 315660 w 622975"/>
                <a:gd name="connsiteY6" fmla="*/ 56743 h 203139"/>
                <a:gd name="connsiteX7" fmla="*/ 285036 w 622975"/>
                <a:gd name="connsiteY7" fmla="*/ 98131 h 203139"/>
                <a:gd name="connsiteX8" fmla="*/ 316922 w 622975"/>
                <a:gd name="connsiteY8" fmla="*/ 203139 h 203139"/>
                <a:gd name="connsiteX9" fmla="*/ 242615 w 622975"/>
                <a:gd name="connsiteY9" fmla="*/ 81078 h 203139"/>
                <a:gd name="connsiteX10" fmla="*/ 0 w 622975"/>
                <a:gd name="connsiteY10" fmla="*/ 0 h 203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2975" h="203139">
                  <a:moveTo>
                    <a:pt x="0" y="0"/>
                  </a:moveTo>
                  <a:cubicBezTo>
                    <a:pt x="0" y="0"/>
                    <a:pt x="105249" y="20047"/>
                    <a:pt x="191865" y="32325"/>
                  </a:cubicBezTo>
                  <a:lnTo>
                    <a:pt x="267318" y="40943"/>
                  </a:lnTo>
                  <a:lnTo>
                    <a:pt x="266809" y="39237"/>
                  </a:lnTo>
                  <a:cubicBezTo>
                    <a:pt x="323654" y="39237"/>
                    <a:pt x="622975" y="56743"/>
                    <a:pt x="622975" y="56743"/>
                  </a:cubicBezTo>
                  <a:lnTo>
                    <a:pt x="622975" y="152147"/>
                  </a:lnTo>
                  <a:lnTo>
                    <a:pt x="315660" y="56743"/>
                  </a:lnTo>
                  <a:lnTo>
                    <a:pt x="285036" y="98131"/>
                  </a:lnTo>
                  <a:lnTo>
                    <a:pt x="316922" y="203139"/>
                  </a:lnTo>
                  <a:lnTo>
                    <a:pt x="242615" y="81078"/>
                  </a:lnTo>
                  <a:cubicBezTo>
                    <a:pt x="242615" y="81078"/>
                    <a:pt x="54611" y="63258"/>
                    <a:pt x="0" y="0"/>
                  </a:cubicBezTo>
                  <a:close/>
                </a:path>
              </a:pathLst>
            </a:custGeom>
            <a:solidFill>
              <a:srgbClr val="FCA48D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A1C628BF-99AD-4318-9049-633F57AF3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411" y="6371419"/>
              <a:ext cx="477798" cy="407177"/>
            </a:xfrm>
            <a:custGeom>
              <a:avLst/>
              <a:gdLst>
                <a:gd name="connsiteX0" fmla="*/ 11770 w 477798"/>
                <a:gd name="connsiteY0" fmla="*/ 372748 h 407177"/>
                <a:gd name="connsiteX1" fmla="*/ 65829 w 477798"/>
                <a:gd name="connsiteY1" fmla="*/ 407177 h 407177"/>
                <a:gd name="connsiteX2" fmla="*/ 18745 w 477798"/>
                <a:gd name="connsiteY2" fmla="*/ 407177 h 407177"/>
                <a:gd name="connsiteX3" fmla="*/ 167336 w 477798"/>
                <a:gd name="connsiteY3" fmla="*/ 121634 h 407177"/>
                <a:gd name="connsiteX4" fmla="*/ 4450 w 477798"/>
                <a:gd name="connsiteY4" fmla="*/ 316933 h 407177"/>
                <a:gd name="connsiteX5" fmla="*/ 0 w 477798"/>
                <a:gd name="connsiteY5" fmla="*/ 288654 h 407177"/>
                <a:gd name="connsiteX6" fmla="*/ 167336 w 477798"/>
                <a:gd name="connsiteY6" fmla="*/ 121634 h 407177"/>
                <a:gd name="connsiteX7" fmla="*/ 262884 w 477798"/>
                <a:gd name="connsiteY7" fmla="*/ 0 h 407177"/>
                <a:gd name="connsiteX8" fmla="*/ 477798 w 477798"/>
                <a:gd name="connsiteY8" fmla="*/ 169585 h 407177"/>
                <a:gd name="connsiteX9" fmla="*/ 460037 w 477798"/>
                <a:gd name="connsiteY9" fmla="*/ 230599 h 407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798" h="407177">
                  <a:moveTo>
                    <a:pt x="11770" y="372748"/>
                  </a:moveTo>
                  <a:lnTo>
                    <a:pt x="65829" y="407177"/>
                  </a:lnTo>
                  <a:lnTo>
                    <a:pt x="18745" y="407177"/>
                  </a:lnTo>
                  <a:close/>
                  <a:moveTo>
                    <a:pt x="167336" y="121634"/>
                  </a:moveTo>
                  <a:cubicBezTo>
                    <a:pt x="167336" y="121634"/>
                    <a:pt x="191368" y="280701"/>
                    <a:pt x="4450" y="316933"/>
                  </a:cubicBezTo>
                  <a:lnTo>
                    <a:pt x="0" y="288654"/>
                  </a:lnTo>
                  <a:cubicBezTo>
                    <a:pt x="0" y="288654"/>
                    <a:pt x="149534" y="183493"/>
                    <a:pt x="167336" y="121634"/>
                  </a:cubicBezTo>
                  <a:close/>
                  <a:moveTo>
                    <a:pt x="262884" y="0"/>
                  </a:moveTo>
                  <a:lnTo>
                    <a:pt x="477798" y="169585"/>
                  </a:lnTo>
                  <a:lnTo>
                    <a:pt x="460037" y="230599"/>
                  </a:lnTo>
                  <a:close/>
                </a:path>
              </a:pathLst>
            </a:custGeom>
            <a:solidFill>
              <a:srgbClr val="100673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4664AC65-6E18-4F73-A764-9FD926229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8619" y="5308110"/>
              <a:ext cx="517540" cy="1042816"/>
            </a:xfrm>
            <a:custGeom>
              <a:avLst/>
              <a:gdLst>
                <a:gd name="connsiteX0" fmla="*/ 138385 w 517540"/>
                <a:gd name="connsiteY0" fmla="*/ 961294 h 1042816"/>
                <a:gd name="connsiteX1" fmla="*/ 157041 w 517540"/>
                <a:gd name="connsiteY1" fmla="*/ 1042816 h 1042816"/>
                <a:gd name="connsiteX2" fmla="*/ 138385 w 517540"/>
                <a:gd name="connsiteY2" fmla="*/ 961294 h 1042816"/>
                <a:gd name="connsiteX3" fmla="*/ 456241 w 517540"/>
                <a:gd name="connsiteY3" fmla="*/ 117710 h 1042816"/>
                <a:gd name="connsiteX4" fmla="*/ 491523 w 517540"/>
                <a:gd name="connsiteY4" fmla="*/ 226693 h 1042816"/>
                <a:gd name="connsiteX5" fmla="*/ 456241 w 517540"/>
                <a:gd name="connsiteY5" fmla="*/ 117710 h 1042816"/>
                <a:gd name="connsiteX6" fmla="*/ 100607 w 517540"/>
                <a:gd name="connsiteY6" fmla="*/ 0 h 1042816"/>
                <a:gd name="connsiteX7" fmla="*/ 208161 w 517540"/>
                <a:gd name="connsiteY7" fmla="*/ 483873 h 1042816"/>
                <a:gd name="connsiteX8" fmla="*/ 194828 w 517540"/>
                <a:gd name="connsiteY8" fmla="*/ 505259 h 1042816"/>
                <a:gd name="connsiteX9" fmla="*/ 100607 w 517540"/>
                <a:gd name="connsiteY9" fmla="*/ 0 h 1042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7540" h="1042816">
                  <a:moveTo>
                    <a:pt x="138385" y="961294"/>
                  </a:moveTo>
                  <a:cubicBezTo>
                    <a:pt x="97519" y="1015642"/>
                    <a:pt x="157041" y="1042816"/>
                    <a:pt x="157041" y="1042816"/>
                  </a:cubicBezTo>
                  <a:cubicBezTo>
                    <a:pt x="63761" y="1031420"/>
                    <a:pt x="138385" y="961294"/>
                    <a:pt x="138385" y="961294"/>
                  </a:cubicBezTo>
                  <a:close/>
                  <a:moveTo>
                    <a:pt x="456241" y="117710"/>
                  </a:moveTo>
                  <a:cubicBezTo>
                    <a:pt x="569144" y="159897"/>
                    <a:pt x="491523" y="226693"/>
                    <a:pt x="491523" y="226693"/>
                  </a:cubicBezTo>
                  <a:cubicBezTo>
                    <a:pt x="495934" y="182748"/>
                    <a:pt x="456241" y="117710"/>
                    <a:pt x="456241" y="117710"/>
                  </a:cubicBezTo>
                  <a:close/>
                  <a:moveTo>
                    <a:pt x="100607" y="0"/>
                  </a:moveTo>
                  <a:cubicBezTo>
                    <a:pt x="-130502" y="385850"/>
                    <a:pt x="208161" y="483873"/>
                    <a:pt x="208161" y="483873"/>
                  </a:cubicBezTo>
                  <a:lnTo>
                    <a:pt x="194828" y="505259"/>
                  </a:lnTo>
                  <a:cubicBezTo>
                    <a:pt x="-179390" y="359117"/>
                    <a:pt x="100607" y="0"/>
                    <a:pt x="100607" y="0"/>
                  </a:cubicBezTo>
                  <a:close/>
                </a:path>
              </a:pathLst>
            </a:custGeom>
            <a:solidFill>
              <a:srgbClr val="EF3DA5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589" name="Freeform 251">
            <a:extLst>
              <a:ext uri="{FF2B5EF4-FFF2-40B4-BE49-F238E27FC236}">
                <a16:creationId xmlns:a16="http://schemas.microsoft.com/office/drawing/2014/main" id="{61DF03B5-6748-4602-B9DA-E8F4F6773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50071" y="4787166"/>
            <a:ext cx="1377201" cy="1377201"/>
          </a:xfrm>
          <a:prstGeom prst="ellipse">
            <a:avLst/>
          </a:prstGeom>
          <a:noFill/>
          <a:ln w="25400" cap="flat">
            <a:solidFill>
              <a:srgbClr val="4026AB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90" name="Freeform 260">
            <a:extLst>
              <a:ext uri="{FF2B5EF4-FFF2-40B4-BE49-F238E27FC236}">
                <a16:creationId xmlns:a16="http://schemas.microsoft.com/office/drawing/2014/main" id="{07FE1C74-B978-42D9-A8F7-BEB73BD5A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82203" y="8738282"/>
            <a:ext cx="6195447" cy="961296"/>
          </a:xfrm>
          <a:custGeom>
            <a:avLst/>
            <a:gdLst>
              <a:gd name="T0" fmla="*/ 0 w 6961"/>
              <a:gd name="T1" fmla="*/ 0 h 1082"/>
              <a:gd name="T2" fmla="*/ 0 w 6961"/>
              <a:gd name="T3" fmla="*/ 0 h 1082"/>
              <a:gd name="T4" fmla="*/ 159 w 6961"/>
              <a:gd name="T5" fmla="*/ 540 h 1082"/>
              <a:gd name="T6" fmla="*/ 159 w 6961"/>
              <a:gd name="T7" fmla="*/ 540 h 1082"/>
              <a:gd name="T8" fmla="*/ 0 w 6961"/>
              <a:gd name="T9" fmla="*/ 1081 h 1082"/>
              <a:gd name="T10" fmla="*/ 6960 w 6961"/>
              <a:gd name="T11" fmla="*/ 1081 h 1082"/>
              <a:gd name="T12" fmla="*/ 6960 w 6961"/>
              <a:gd name="T13" fmla="*/ 0 h 1082"/>
              <a:gd name="T14" fmla="*/ 0 w 6961"/>
              <a:gd name="T15" fmla="*/ 0 h 10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61" h="1082">
                <a:moveTo>
                  <a:pt x="0" y="0"/>
                </a:moveTo>
                <a:lnTo>
                  <a:pt x="0" y="0"/>
                </a:lnTo>
                <a:cubicBezTo>
                  <a:pt x="101" y="156"/>
                  <a:pt x="159" y="341"/>
                  <a:pt x="159" y="540"/>
                </a:cubicBezTo>
                <a:lnTo>
                  <a:pt x="159" y="540"/>
                </a:lnTo>
                <a:cubicBezTo>
                  <a:pt x="159" y="740"/>
                  <a:pt x="101" y="925"/>
                  <a:pt x="0" y="1081"/>
                </a:cubicBezTo>
                <a:lnTo>
                  <a:pt x="6960" y="1081"/>
                </a:lnTo>
                <a:lnTo>
                  <a:pt x="6960" y="0"/>
                </a:lnTo>
                <a:lnTo>
                  <a:pt x="0" y="0"/>
                </a:lnTo>
              </a:path>
            </a:pathLst>
          </a:custGeom>
          <a:solidFill>
            <a:srgbClr val="E053B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4026AB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591" name="Freeform 325">
            <a:extLst>
              <a:ext uri="{FF2B5EF4-FFF2-40B4-BE49-F238E27FC236}">
                <a16:creationId xmlns:a16="http://schemas.microsoft.com/office/drawing/2014/main" id="{F8F37854-3C0C-43AE-9818-0AC6BDF5FD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50071" y="8530330"/>
            <a:ext cx="1377201" cy="1377201"/>
          </a:xfrm>
          <a:custGeom>
            <a:avLst/>
            <a:gdLst>
              <a:gd name="T0" fmla="*/ 1549 w 1550"/>
              <a:gd name="T1" fmla="*/ 774 h 1550"/>
              <a:gd name="T2" fmla="*/ 1549 w 1550"/>
              <a:gd name="T3" fmla="*/ 774 h 1550"/>
              <a:gd name="T4" fmla="*/ 775 w 1550"/>
              <a:gd name="T5" fmla="*/ 1549 h 1550"/>
              <a:gd name="T6" fmla="*/ 775 w 1550"/>
              <a:gd name="T7" fmla="*/ 1549 h 1550"/>
              <a:gd name="T8" fmla="*/ 0 w 1550"/>
              <a:gd name="T9" fmla="*/ 774 h 1550"/>
              <a:gd name="T10" fmla="*/ 0 w 1550"/>
              <a:gd name="T11" fmla="*/ 774 h 1550"/>
              <a:gd name="T12" fmla="*/ 775 w 1550"/>
              <a:gd name="T13" fmla="*/ 0 h 1550"/>
              <a:gd name="T14" fmla="*/ 775 w 1550"/>
              <a:gd name="T15" fmla="*/ 0 h 1550"/>
              <a:gd name="T16" fmla="*/ 1549 w 1550"/>
              <a:gd name="T17" fmla="*/ 774 h 1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50" h="1550">
                <a:moveTo>
                  <a:pt x="1549" y="774"/>
                </a:moveTo>
                <a:lnTo>
                  <a:pt x="1549" y="774"/>
                </a:lnTo>
                <a:cubicBezTo>
                  <a:pt x="1549" y="1202"/>
                  <a:pt x="1202" y="1549"/>
                  <a:pt x="775" y="1549"/>
                </a:cubicBezTo>
                <a:lnTo>
                  <a:pt x="775" y="1549"/>
                </a:lnTo>
                <a:cubicBezTo>
                  <a:pt x="347" y="1549"/>
                  <a:pt x="0" y="1202"/>
                  <a:pt x="0" y="774"/>
                </a:cubicBezTo>
                <a:lnTo>
                  <a:pt x="0" y="774"/>
                </a:lnTo>
                <a:cubicBezTo>
                  <a:pt x="0" y="346"/>
                  <a:pt x="347" y="0"/>
                  <a:pt x="775" y="0"/>
                </a:cubicBezTo>
                <a:lnTo>
                  <a:pt x="775" y="0"/>
                </a:lnTo>
                <a:cubicBezTo>
                  <a:pt x="1202" y="0"/>
                  <a:pt x="1549" y="346"/>
                  <a:pt x="1549" y="774"/>
                </a:cubicBezTo>
              </a:path>
            </a:pathLst>
          </a:custGeom>
          <a:noFill/>
          <a:ln w="25400" cap="flat">
            <a:solidFill>
              <a:srgbClr val="E053B5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457" name="TextBox 456">
            <a:extLst>
              <a:ext uri="{FF2B5EF4-FFF2-40B4-BE49-F238E27FC236}">
                <a16:creationId xmlns:a16="http://schemas.microsoft.com/office/drawing/2014/main" id="{32D48A07-1A0F-4371-80B9-322EEE2E22C7}"/>
              </a:ext>
            </a:extLst>
          </p:cNvPr>
          <p:cNvSpPr txBox="1"/>
          <p:nvPr/>
        </p:nvSpPr>
        <p:spPr>
          <a:xfrm>
            <a:off x="18863735" y="5254840"/>
            <a:ext cx="4118186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01</a:t>
            </a:r>
            <a:endParaRPr lang="en-US" sz="3400" b="1" spc="-30" dirty="0">
              <a:solidFill>
                <a:srgbClr val="FFFFFF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458" name="TextBox 457">
            <a:extLst>
              <a:ext uri="{FF2B5EF4-FFF2-40B4-BE49-F238E27FC236}">
                <a16:creationId xmlns:a16="http://schemas.microsoft.com/office/drawing/2014/main" id="{15AAA5E1-177A-435A-B647-93CDA1E04560}"/>
              </a:ext>
            </a:extLst>
          </p:cNvPr>
          <p:cNvSpPr txBox="1"/>
          <p:nvPr/>
        </p:nvSpPr>
        <p:spPr>
          <a:xfrm>
            <a:off x="18863734" y="6242783"/>
            <a:ext cx="4118186" cy="14480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459" name="TextBox 458">
            <a:extLst>
              <a:ext uri="{FF2B5EF4-FFF2-40B4-BE49-F238E27FC236}">
                <a16:creationId xmlns:a16="http://schemas.microsoft.com/office/drawing/2014/main" id="{35AF101E-3B0F-490E-B88F-B63D6E8A4BC1}"/>
              </a:ext>
            </a:extLst>
          </p:cNvPr>
          <p:cNvSpPr txBox="1"/>
          <p:nvPr/>
        </p:nvSpPr>
        <p:spPr>
          <a:xfrm>
            <a:off x="6546736" y="1901896"/>
            <a:ext cx="11284179" cy="533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83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our professional slides and charts</a:t>
            </a:r>
          </a:p>
        </p:txBody>
      </p:sp>
      <p:sp>
        <p:nvSpPr>
          <p:cNvPr id="460" name="TextBox 459">
            <a:extLst>
              <a:ext uri="{FF2B5EF4-FFF2-40B4-BE49-F238E27FC236}">
                <a16:creationId xmlns:a16="http://schemas.microsoft.com/office/drawing/2014/main" id="{688931CB-E4B0-450F-91A1-8B7EAC74939B}"/>
              </a:ext>
            </a:extLst>
          </p:cNvPr>
          <p:cNvSpPr txBox="1"/>
          <p:nvPr/>
        </p:nvSpPr>
        <p:spPr>
          <a:xfrm>
            <a:off x="18863735" y="9007566"/>
            <a:ext cx="4118186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02</a:t>
            </a:r>
            <a:endParaRPr lang="en-US" sz="3400" b="1" spc="-30" dirty="0">
              <a:solidFill>
                <a:srgbClr val="FFFFFF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7D8EED4E-1955-4991-81A6-8DF4AF251608}"/>
              </a:ext>
            </a:extLst>
          </p:cNvPr>
          <p:cNvSpPr txBox="1"/>
          <p:nvPr/>
        </p:nvSpPr>
        <p:spPr>
          <a:xfrm>
            <a:off x="18863734" y="9987642"/>
            <a:ext cx="4118186" cy="14480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462" name="TextBox 461">
            <a:extLst>
              <a:ext uri="{FF2B5EF4-FFF2-40B4-BE49-F238E27FC236}">
                <a16:creationId xmlns:a16="http://schemas.microsoft.com/office/drawing/2014/main" id="{6A8A54B7-646E-499F-9D34-97C76954DDF2}"/>
              </a:ext>
            </a:extLst>
          </p:cNvPr>
          <p:cNvSpPr txBox="1"/>
          <p:nvPr/>
        </p:nvSpPr>
        <p:spPr>
          <a:xfrm>
            <a:off x="6546736" y="662940"/>
            <a:ext cx="11284179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STARTUP SLIDE</a:t>
            </a:r>
          </a:p>
        </p:txBody>
      </p:sp>
      <p:sp>
        <p:nvSpPr>
          <p:cNvPr id="463" name="TextBox 462">
            <a:extLst>
              <a:ext uri="{FF2B5EF4-FFF2-40B4-BE49-F238E27FC236}">
                <a16:creationId xmlns:a16="http://schemas.microsoft.com/office/drawing/2014/main" id="{E9C7D93A-A2F7-4C2F-A9DA-8488931A163A}"/>
              </a:ext>
            </a:extLst>
          </p:cNvPr>
          <p:cNvSpPr txBox="1"/>
          <p:nvPr/>
        </p:nvSpPr>
        <p:spPr>
          <a:xfrm>
            <a:off x="16765320" y="4810446"/>
            <a:ext cx="1298688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4026AB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A</a:t>
            </a:r>
          </a:p>
        </p:txBody>
      </p:sp>
      <p:sp>
        <p:nvSpPr>
          <p:cNvPr id="464" name="TextBox 463">
            <a:extLst>
              <a:ext uri="{FF2B5EF4-FFF2-40B4-BE49-F238E27FC236}">
                <a16:creationId xmlns:a16="http://schemas.microsoft.com/office/drawing/2014/main" id="{5D47F836-E3A5-4AF7-A3C0-4C9A1051DA5D}"/>
              </a:ext>
            </a:extLst>
          </p:cNvPr>
          <p:cNvSpPr txBox="1"/>
          <p:nvPr/>
        </p:nvSpPr>
        <p:spPr>
          <a:xfrm>
            <a:off x="16765320" y="8550574"/>
            <a:ext cx="1298688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s-NI" sz="7500" b="1" spc="-330" dirty="0">
                <a:solidFill>
                  <a:srgbClr val="E053B5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B</a:t>
            </a:r>
            <a:endParaRPr lang="en-US" sz="7500" b="1" spc="-330" dirty="0">
              <a:solidFill>
                <a:srgbClr val="E053B5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852435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" name="Line 343">
            <a:extLst>
              <a:ext uri="{FF2B5EF4-FFF2-40B4-BE49-F238E27FC236}">
                <a16:creationId xmlns:a16="http://schemas.microsoft.com/office/drawing/2014/main" id="{B6812D36-837B-4699-B335-D1CAF8D5575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48201" y="4827588"/>
            <a:ext cx="1233488" cy="0"/>
          </a:xfrm>
          <a:prstGeom prst="line">
            <a:avLst/>
          </a:prstGeom>
          <a:noFill/>
          <a:ln w="25400" cap="flat">
            <a:solidFill>
              <a:srgbClr val="FAA665"/>
            </a:solidFill>
            <a:prstDash val="solid"/>
            <a:miter lim="800000"/>
            <a:headEnd/>
            <a:tailEnd type="oval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651" name="Line 417">
            <a:extLst>
              <a:ext uri="{FF2B5EF4-FFF2-40B4-BE49-F238E27FC236}">
                <a16:creationId xmlns:a16="http://schemas.microsoft.com/office/drawing/2014/main" id="{FD388053-E7C6-43D4-B285-EABE101E2FB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48200" y="7645400"/>
            <a:ext cx="1233488" cy="0"/>
          </a:xfrm>
          <a:prstGeom prst="line">
            <a:avLst/>
          </a:prstGeom>
          <a:noFill/>
          <a:ln w="25400" cap="flat">
            <a:solidFill>
              <a:srgbClr val="5E09B6"/>
            </a:solidFill>
            <a:prstDash val="solid"/>
            <a:miter lim="800000"/>
            <a:headEnd/>
            <a:tailEnd type="oval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652" name="Line 490">
            <a:extLst>
              <a:ext uri="{FF2B5EF4-FFF2-40B4-BE49-F238E27FC236}">
                <a16:creationId xmlns:a16="http://schemas.microsoft.com/office/drawing/2014/main" id="{0A81E0CF-5251-4C04-BCE5-12FA6F52878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48200" y="10461625"/>
            <a:ext cx="1233488" cy="0"/>
          </a:xfrm>
          <a:prstGeom prst="line">
            <a:avLst/>
          </a:prstGeom>
          <a:noFill/>
          <a:ln w="25400" cap="flat">
            <a:solidFill>
              <a:srgbClr val="FFDC22"/>
            </a:solidFill>
            <a:prstDash val="solid"/>
            <a:miter lim="800000"/>
            <a:headEnd/>
            <a:tailEnd type="oval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grpSp>
        <p:nvGrpSpPr>
          <p:cNvPr id="653" name="Group 652">
            <a:extLst>
              <a:ext uri="{FF2B5EF4-FFF2-40B4-BE49-F238E27FC236}">
                <a16:creationId xmlns:a16="http://schemas.microsoft.com/office/drawing/2014/main" id="{516B0AEC-0B72-4223-A176-67CF48032747}"/>
              </a:ext>
            </a:extLst>
          </p:cNvPr>
          <p:cNvGrpSpPr/>
          <p:nvPr/>
        </p:nvGrpSpPr>
        <p:grpSpPr>
          <a:xfrm>
            <a:off x="0" y="730250"/>
            <a:ext cx="14468475" cy="12976226"/>
            <a:chOff x="0" y="730250"/>
            <a:chExt cx="14468475" cy="12976226"/>
          </a:xfrm>
        </p:grpSpPr>
        <p:sp>
          <p:nvSpPr>
            <p:cNvPr id="654" name="Freeform 6">
              <a:extLst>
                <a:ext uri="{FF2B5EF4-FFF2-40B4-BE49-F238E27FC236}">
                  <a16:creationId xmlns:a16="http://schemas.microsoft.com/office/drawing/2014/main" id="{AC261A0A-0CE4-4323-BDFC-14C8EF1AE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730250"/>
              <a:ext cx="14468475" cy="12976225"/>
            </a:xfrm>
            <a:custGeom>
              <a:avLst/>
              <a:gdLst>
                <a:gd name="T0" fmla="*/ 18980 w 19012"/>
                <a:gd name="T1" fmla="*/ 13690 h 17052"/>
                <a:gd name="T2" fmla="*/ 16000 w 19012"/>
                <a:gd name="T3" fmla="*/ 17052 h 17052"/>
                <a:gd name="T4" fmla="*/ 0 w 19012"/>
                <a:gd name="T5" fmla="*/ 17052 h 17052"/>
                <a:gd name="T6" fmla="*/ 0 w 19012"/>
                <a:gd name="T7" fmla="*/ 1717 h 17052"/>
                <a:gd name="T8" fmla="*/ 4653 w 19012"/>
                <a:gd name="T9" fmla="*/ 763 h 17052"/>
                <a:gd name="T10" fmla="*/ 5835 w 19012"/>
                <a:gd name="T11" fmla="*/ 3678 h 17052"/>
                <a:gd name="T12" fmla="*/ 13063 w 19012"/>
                <a:gd name="T13" fmla="*/ 4795 h 17052"/>
                <a:gd name="T14" fmla="*/ 13737 w 19012"/>
                <a:gd name="T15" fmla="*/ 6922 h 17052"/>
                <a:gd name="T16" fmla="*/ 13737 w 19012"/>
                <a:gd name="T17" fmla="*/ 6935 h 17052"/>
                <a:gd name="T18" fmla="*/ 14527 w 19012"/>
                <a:gd name="T19" fmla="*/ 8716 h 17052"/>
                <a:gd name="T20" fmla="*/ 15036 w 19012"/>
                <a:gd name="T21" fmla="*/ 9081 h 17052"/>
                <a:gd name="T22" fmla="*/ 15058 w 19012"/>
                <a:gd name="T23" fmla="*/ 9097 h 17052"/>
                <a:gd name="T24" fmla="*/ 18486 w 19012"/>
                <a:gd name="T25" fmla="*/ 11954 h 17052"/>
                <a:gd name="T26" fmla="*/ 18486 w 19012"/>
                <a:gd name="T27" fmla="*/ 11954 h 17052"/>
                <a:gd name="T28" fmla="*/ 18490 w 19012"/>
                <a:gd name="T29" fmla="*/ 11960 h 17052"/>
                <a:gd name="T30" fmla="*/ 18490 w 19012"/>
                <a:gd name="T31" fmla="*/ 11960 h 17052"/>
                <a:gd name="T32" fmla="*/ 18928 w 19012"/>
                <a:gd name="T33" fmla="*/ 12873 h 17052"/>
                <a:gd name="T34" fmla="*/ 18929 w 19012"/>
                <a:gd name="T35" fmla="*/ 12878 h 17052"/>
                <a:gd name="T36" fmla="*/ 18980 w 19012"/>
                <a:gd name="T37" fmla="*/ 13690 h 17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012" h="17052">
                  <a:moveTo>
                    <a:pt x="18980" y="13690"/>
                  </a:moveTo>
                  <a:cubicBezTo>
                    <a:pt x="18859" y="14768"/>
                    <a:pt x="17989" y="15969"/>
                    <a:pt x="16000" y="17052"/>
                  </a:cubicBezTo>
                  <a:lnTo>
                    <a:pt x="0" y="17052"/>
                  </a:lnTo>
                  <a:lnTo>
                    <a:pt x="0" y="1717"/>
                  </a:lnTo>
                  <a:cubicBezTo>
                    <a:pt x="0" y="1717"/>
                    <a:pt x="3248" y="0"/>
                    <a:pt x="4653" y="763"/>
                  </a:cubicBezTo>
                  <a:cubicBezTo>
                    <a:pt x="6058" y="1526"/>
                    <a:pt x="4523" y="3242"/>
                    <a:pt x="5835" y="3678"/>
                  </a:cubicBezTo>
                  <a:cubicBezTo>
                    <a:pt x="7148" y="4114"/>
                    <a:pt x="11596" y="2664"/>
                    <a:pt x="13063" y="4795"/>
                  </a:cubicBezTo>
                  <a:cubicBezTo>
                    <a:pt x="13731" y="5765"/>
                    <a:pt x="13755" y="6398"/>
                    <a:pt x="13737" y="6922"/>
                  </a:cubicBezTo>
                  <a:cubicBezTo>
                    <a:pt x="13737" y="6926"/>
                    <a:pt x="13737" y="6930"/>
                    <a:pt x="13737" y="6935"/>
                  </a:cubicBezTo>
                  <a:cubicBezTo>
                    <a:pt x="13715" y="7555"/>
                    <a:pt x="13641" y="8022"/>
                    <a:pt x="14527" y="8716"/>
                  </a:cubicBezTo>
                  <a:cubicBezTo>
                    <a:pt x="14669" y="8827"/>
                    <a:pt x="14842" y="8949"/>
                    <a:pt x="15036" y="9081"/>
                  </a:cubicBezTo>
                  <a:cubicBezTo>
                    <a:pt x="15043" y="9087"/>
                    <a:pt x="15051" y="9092"/>
                    <a:pt x="15058" y="9097"/>
                  </a:cubicBezTo>
                  <a:cubicBezTo>
                    <a:pt x="16042" y="9769"/>
                    <a:pt x="17566" y="10719"/>
                    <a:pt x="18486" y="11954"/>
                  </a:cubicBezTo>
                  <a:lnTo>
                    <a:pt x="18486" y="11954"/>
                  </a:lnTo>
                  <a:cubicBezTo>
                    <a:pt x="18488" y="11956"/>
                    <a:pt x="18489" y="11958"/>
                    <a:pt x="18490" y="11960"/>
                  </a:cubicBezTo>
                  <a:lnTo>
                    <a:pt x="18490" y="11960"/>
                  </a:lnTo>
                  <a:cubicBezTo>
                    <a:pt x="18697" y="12238"/>
                    <a:pt x="18848" y="12546"/>
                    <a:pt x="18928" y="12873"/>
                  </a:cubicBezTo>
                  <a:cubicBezTo>
                    <a:pt x="18929" y="12874"/>
                    <a:pt x="18929" y="12876"/>
                    <a:pt x="18929" y="12878"/>
                  </a:cubicBezTo>
                  <a:cubicBezTo>
                    <a:pt x="18993" y="13138"/>
                    <a:pt x="19012" y="13410"/>
                    <a:pt x="18980" y="13690"/>
                  </a:cubicBezTo>
                  <a:close/>
                </a:path>
              </a:pathLst>
            </a:custGeom>
            <a:gradFill>
              <a:gsLst>
                <a:gs pos="36000">
                  <a:srgbClr val="5E09B6"/>
                </a:gs>
                <a:gs pos="55000">
                  <a:srgbClr val="7C6DD8"/>
                </a:gs>
                <a:gs pos="83000">
                  <a:srgbClr val="99D1F9"/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5" name="Freeform 138">
              <a:extLst>
                <a:ext uri="{FF2B5EF4-FFF2-40B4-BE49-F238E27FC236}">
                  <a16:creationId xmlns:a16="http://schemas.microsoft.com/office/drawing/2014/main" id="{8DBB9652-1F46-44FC-B5DB-3F1C28CAE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0593388"/>
              <a:ext cx="14444663" cy="3113088"/>
            </a:xfrm>
            <a:custGeom>
              <a:avLst/>
              <a:gdLst>
                <a:gd name="T0" fmla="*/ 12467 w 18980"/>
                <a:gd name="T1" fmla="*/ 423 h 4091"/>
                <a:gd name="T2" fmla="*/ 0 w 18980"/>
                <a:gd name="T3" fmla="*/ 1844 h 4091"/>
                <a:gd name="T4" fmla="*/ 0 w 18980"/>
                <a:gd name="T5" fmla="*/ 4091 h 4091"/>
                <a:gd name="T6" fmla="*/ 6851 w 18980"/>
                <a:gd name="T7" fmla="*/ 4091 h 4091"/>
                <a:gd name="T8" fmla="*/ 8499 w 18980"/>
                <a:gd name="T9" fmla="*/ 4091 h 4091"/>
                <a:gd name="T10" fmla="*/ 16000 w 18980"/>
                <a:gd name="T11" fmla="*/ 4091 h 4091"/>
                <a:gd name="T12" fmla="*/ 18980 w 18980"/>
                <a:gd name="T13" fmla="*/ 729 h 4091"/>
                <a:gd name="T14" fmla="*/ 12467 w 18980"/>
                <a:gd name="T15" fmla="*/ 423 h 4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80" h="4091">
                  <a:moveTo>
                    <a:pt x="12467" y="423"/>
                  </a:moveTo>
                  <a:cubicBezTo>
                    <a:pt x="7099" y="778"/>
                    <a:pt x="0" y="1844"/>
                    <a:pt x="0" y="1844"/>
                  </a:cubicBezTo>
                  <a:lnTo>
                    <a:pt x="0" y="4091"/>
                  </a:lnTo>
                  <a:lnTo>
                    <a:pt x="6851" y="4091"/>
                  </a:lnTo>
                  <a:lnTo>
                    <a:pt x="8499" y="4091"/>
                  </a:lnTo>
                  <a:lnTo>
                    <a:pt x="16000" y="4091"/>
                  </a:lnTo>
                  <a:cubicBezTo>
                    <a:pt x="17989" y="3008"/>
                    <a:pt x="18859" y="1807"/>
                    <a:pt x="18980" y="729"/>
                  </a:cubicBezTo>
                  <a:cubicBezTo>
                    <a:pt x="16913" y="0"/>
                    <a:pt x="12549" y="416"/>
                    <a:pt x="12467" y="423"/>
                  </a:cubicBezTo>
                  <a:close/>
                </a:path>
              </a:pathLst>
            </a:custGeom>
            <a:solidFill>
              <a:srgbClr val="597B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6" name="Freeform 143">
              <a:extLst>
                <a:ext uri="{FF2B5EF4-FFF2-40B4-BE49-F238E27FC236}">
                  <a16:creationId xmlns:a16="http://schemas.microsoft.com/office/drawing/2014/main" id="{7AD0F579-46C0-4CCF-B657-C6590C0DC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238" y="5724525"/>
              <a:ext cx="1565275" cy="847725"/>
            </a:xfrm>
            <a:custGeom>
              <a:avLst/>
              <a:gdLst>
                <a:gd name="T0" fmla="*/ 1999 w 2057"/>
                <a:gd name="T1" fmla="*/ 956 h 1114"/>
                <a:gd name="T2" fmla="*/ 1997 w 2057"/>
                <a:gd name="T3" fmla="*/ 962 h 1114"/>
                <a:gd name="T4" fmla="*/ 1897 w 2057"/>
                <a:gd name="T5" fmla="*/ 974 h 1114"/>
                <a:gd name="T6" fmla="*/ 1821 w 2057"/>
                <a:gd name="T7" fmla="*/ 982 h 1114"/>
                <a:gd name="T8" fmla="*/ 1745 w 2057"/>
                <a:gd name="T9" fmla="*/ 989 h 1114"/>
                <a:gd name="T10" fmla="*/ 1443 w 2057"/>
                <a:gd name="T11" fmla="*/ 1017 h 1114"/>
                <a:gd name="T12" fmla="*/ 1291 w 2057"/>
                <a:gd name="T13" fmla="*/ 1030 h 1114"/>
                <a:gd name="T14" fmla="*/ 1140 w 2057"/>
                <a:gd name="T15" fmla="*/ 1043 h 1114"/>
                <a:gd name="T16" fmla="*/ 534 w 2057"/>
                <a:gd name="T17" fmla="*/ 1086 h 1114"/>
                <a:gd name="T18" fmla="*/ 29 w 2057"/>
                <a:gd name="T19" fmla="*/ 1114 h 1114"/>
                <a:gd name="T20" fmla="*/ 27 w 2057"/>
                <a:gd name="T21" fmla="*/ 1104 h 1114"/>
                <a:gd name="T22" fmla="*/ 65 w 2057"/>
                <a:gd name="T23" fmla="*/ 797 h 1114"/>
                <a:gd name="T24" fmla="*/ 387 w 2057"/>
                <a:gd name="T25" fmla="*/ 640 h 1114"/>
                <a:gd name="T26" fmla="*/ 514 w 2057"/>
                <a:gd name="T27" fmla="*/ 389 h 1114"/>
                <a:gd name="T28" fmla="*/ 1525 w 2057"/>
                <a:gd name="T29" fmla="*/ 597 h 1114"/>
                <a:gd name="T30" fmla="*/ 1761 w 2057"/>
                <a:gd name="T31" fmla="*/ 512 h 1114"/>
                <a:gd name="T32" fmla="*/ 1999 w 2057"/>
                <a:gd name="T33" fmla="*/ 956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57" h="1114">
                  <a:moveTo>
                    <a:pt x="1999" y="956"/>
                  </a:moveTo>
                  <a:cubicBezTo>
                    <a:pt x="1998" y="958"/>
                    <a:pt x="1998" y="960"/>
                    <a:pt x="1997" y="962"/>
                  </a:cubicBezTo>
                  <a:lnTo>
                    <a:pt x="1897" y="974"/>
                  </a:lnTo>
                  <a:cubicBezTo>
                    <a:pt x="1871" y="977"/>
                    <a:pt x="1846" y="980"/>
                    <a:pt x="1821" y="982"/>
                  </a:cubicBezTo>
                  <a:lnTo>
                    <a:pt x="1745" y="989"/>
                  </a:lnTo>
                  <a:lnTo>
                    <a:pt x="1443" y="1017"/>
                  </a:lnTo>
                  <a:lnTo>
                    <a:pt x="1291" y="1030"/>
                  </a:lnTo>
                  <a:cubicBezTo>
                    <a:pt x="1241" y="1035"/>
                    <a:pt x="1191" y="1040"/>
                    <a:pt x="1140" y="1043"/>
                  </a:cubicBezTo>
                  <a:lnTo>
                    <a:pt x="534" y="1086"/>
                  </a:lnTo>
                  <a:lnTo>
                    <a:pt x="29" y="1114"/>
                  </a:lnTo>
                  <a:cubicBezTo>
                    <a:pt x="28" y="1111"/>
                    <a:pt x="28" y="1108"/>
                    <a:pt x="27" y="1104"/>
                  </a:cubicBezTo>
                  <a:cubicBezTo>
                    <a:pt x="13" y="1040"/>
                    <a:pt x="0" y="916"/>
                    <a:pt x="65" y="797"/>
                  </a:cubicBezTo>
                  <a:cubicBezTo>
                    <a:pt x="160" y="626"/>
                    <a:pt x="387" y="640"/>
                    <a:pt x="387" y="640"/>
                  </a:cubicBezTo>
                  <a:cubicBezTo>
                    <a:pt x="397" y="554"/>
                    <a:pt x="441" y="466"/>
                    <a:pt x="514" y="389"/>
                  </a:cubicBezTo>
                  <a:cubicBezTo>
                    <a:pt x="1317" y="0"/>
                    <a:pt x="1525" y="597"/>
                    <a:pt x="1525" y="597"/>
                  </a:cubicBezTo>
                  <a:cubicBezTo>
                    <a:pt x="1617" y="551"/>
                    <a:pt x="1695" y="525"/>
                    <a:pt x="1761" y="512"/>
                  </a:cubicBezTo>
                  <a:cubicBezTo>
                    <a:pt x="2057" y="561"/>
                    <a:pt x="2036" y="813"/>
                    <a:pt x="1999" y="9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1D89BD31-79A2-4106-A8D1-6E8588C4E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763" y="5849690"/>
              <a:ext cx="1220169" cy="606672"/>
            </a:xfrm>
            <a:custGeom>
              <a:avLst/>
              <a:gdLst>
                <a:gd name="connsiteX0" fmla="*/ 1011862 w 1220169"/>
                <a:gd name="connsiteY0" fmla="*/ 257849 h 606672"/>
                <a:gd name="connsiteX1" fmla="*/ 1215884 w 1220169"/>
                <a:gd name="connsiteY1" fmla="*/ 437594 h 606672"/>
                <a:gd name="connsiteX2" fmla="*/ 1177153 w 1220169"/>
                <a:gd name="connsiteY2" fmla="*/ 596771 h 606672"/>
                <a:gd name="connsiteX3" fmla="*/ 1173356 w 1220169"/>
                <a:gd name="connsiteY3" fmla="*/ 602103 h 606672"/>
                <a:gd name="connsiteX4" fmla="*/ 1167281 w 1220169"/>
                <a:gd name="connsiteY4" fmla="*/ 602103 h 606672"/>
                <a:gd name="connsiteX5" fmla="*/ 1129309 w 1220169"/>
                <a:gd name="connsiteY5" fmla="*/ 606672 h 606672"/>
                <a:gd name="connsiteX6" fmla="*/ 1130828 w 1220169"/>
                <a:gd name="connsiteY6" fmla="*/ 602103 h 606672"/>
                <a:gd name="connsiteX7" fmla="*/ 949325 w 1220169"/>
                <a:gd name="connsiteY7" fmla="*/ 263945 h 606672"/>
                <a:gd name="connsiteX8" fmla="*/ 1011862 w 1220169"/>
                <a:gd name="connsiteY8" fmla="*/ 257849 h 606672"/>
                <a:gd name="connsiteX9" fmla="*/ 424190 w 1220169"/>
                <a:gd name="connsiteY9" fmla="*/ 319 h 606672"/>
                <a:gd name="connsiteX10" fmla="*/ 769938 w 1220169"/>
                <a:gd name="connsiteY10" fmla="*/ 328859 h 606672"/>
                <a:gd name="connsiteX11" fmla="*/ 0 w 1220169"/>
                <a:gd name="connsiteY11" fmla="*/ 170673 h 606672"/>
                <a:gd name="connsiteX12" fmla="*/ 424190 w 1220169"/>
                <a:gd name="connsiteY12" fmla="*/ 319 h 60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0169" h="606672">
                  <a:moveTo>
                    <a:pt x="1011862" y="257849"/>
                  </a:moveTo>
                  <a:cubicBezTo>
                    <a:pt x="1145281" y="257995"/>
                    <a:pt x="1193956" y="353626"/>
                    <a:pt x="1215884" y="437594"/>
                  </a:cubicBezTo>
                  <a:cubicBezTo>
                    <a:pt x="1230313" y="495476"/>
                    <a:pt x="1206012" y="552598"/>
                    <a:pt x="1177153" y="596771"/>
                  </a:cubicBezTo>
                  <a:cubicBezTo>
                    <a:pt x="1175634" y="598294"/>
                    <a:pt x="1174875" y="600579"/>
                    <a:pt x="1173356" y="602103"/>
                  </a:cubicBezTo>
                  <a:lnTo>
                    <a:pt x="1167281" y="602103"/>
                  </a:lnTo>
                  <a:lnTo>
                    <a:pt x="1129309" y="606672"/>
                  </a:lnTo>
                  <a:cubicBezTo>
                    <a:pt x="1130069" y="605149"/>
                    <a:pt x="1130069" y="603626"/>
                    <a:pt x="1130828" y="602103"/>
                  </a:cubicBezTo>
                  <a:cubicBezTo>
                    <a:pt x="1158927" y="493192"/>
                    <a:pt x="1174875" y="301264"/>
                    <a:pt x="949325" y="263945"/>
                  </a:cubicBezTo>
                  <a:cubicBezTo>
                    <a:pt x="972013" y="259756"/>
                    <a:pt x="992802" y="257829"/>
                    <a:pt x="1011862" y="257849"/>
                  </a:cubicBezTo>
                  <a:close/>
                  <a:moveTo>
                    <a:pt x="424190" y="319"/>
                  </a:moveTo>
                  <a:cubicBezTo>
                    <a:pt x="736430" y="-11850"/>
                    <a:pt x="769938" y="328859"/>
                    <a:pt x="769938" y="328859"/>
                  </a:cubicBezTo>
                  <a:cubicBezTo>
                    <a:pt x="769938" y="328859"/>
                    <a:pt x="611534" y="-125166"/>
                    <a:pt x="0" y="170673"/>
                  </a:cubicBezTo>
                  <a:cubicBezTo>
                    <a:pt x="88341" y="77891"/>
                    <a:pt x="233038" y="7924"/>
                    <a:pt x="424190" y="319"/>
                  </a:cubicBezTo>
                  <a:close/>
                </a:path>
              </a:pathLst>
            </a:custGeom>
            <a:solidFill>
              <a:srgbClr val="9F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8" name="Oval 168">
              <a:extLst>
                <a:ext uri="{FF2B5EF4-FFF2-40B4-BE49-F238E27FC236}">
                  <a16:creationId xmlns:a16="http://schemas.microsoft.com/office/drawing/2014/main" id="{BFA46611-273A-4B48-8700-28B75CF93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9975" y="8258175"/>
              <a:ext cx="138113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CA5F25F6-FC64-4947-AB5F-D1131E126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040" y="1774828"/>
              <a:ext cx="13085761" cy="9121773"/>
            </a:xfrm>
            <a:custGeom>
              <a:avLst/>
              <a:gdLst>
                <a:gd name="connsiteX0" fmla="*/ 500855 w 13085761"/>
                <a:gd name="connsiteY0" fmla="*/ 9024935 h 9121773"/>
                <a:gd name="connsiteX1" fmla="*/ 549274 w 13085761"/>
                <a:gd name="connsiteY1" fmla="*/ 9073354 h 9121773"/>
                <a:gd name="connsiteX2" fmla="*/ 500855 w 13085761"/>
                <a:gd name="connsiteY2" fmla="*/ 9121773 h 9121773"/>
                <a:gd name="connsiteX3" fmla="*/ 452436 w 13085761"/>
                <a:gd name="connsiteY3" fmla="*/ 9073354 h 9121773"/>
                <a:gd name="connsiteX4" fmla="*/ 500855 w 13085761"/>
                <a:gd name="connsiteY4" fmla="*/ 9024935 h 9121773"/>
                <a:gd name="connsiteX5" fmla="*/ 13043692 w 13085761"/>
                <a:gd name="connsiteY5" fmla="*/ 8869360 h 9121773"/>
                <a:gd name="connsiteX6" fmla="*/ 13085761 w 13085761"/>
                <a:gd name="connsiteY6" fmla="*/ 8912223 h 9121773"/>
                <a:gd name="connsiteX7" fmla="*/ 13043692 w 13085761"/>
                <a:gd name="connsiteY7" fmla="*/ 8955086 h 9121773"/>
                <a:gd name="connsiteX8" fmla="*/ 13001623 w 13085761"/>
                <a:gd name="connsiteY8" fmla="*/ 8912223 h 9121773"/>
                <a:gd name="connsiteX9" fmla="*/ 13043692 w 13085761"/>
                <a:gd name="connsiteY9" fmla="*/ 8869360 h 9121773"/>
                <a:gd name="connsiteX10" fmla="*/ 12507619 w 13085761"/>
                <a:gd name="connsiteY10" fmla="*/ 8577260 h 9121773"/>
                <a:gd name="connsiteX11" fmla="*/ 12612686 w 13085761"/>
                <a:gd name="connsiteY11" fmla="*/ 8747741 h 9121773"/>
                <a:gd name="connsiteX12" fmla="*/ 12506096 w 13085761"/>
                <a:gd name="connsiteY12" fmla="*/ 8891585 h 9121773"/>
                <a:gd name="connsiteX13" fmla="*/ 12388848 w 13085761"/>
                <a:gd name="connsiteY13" fmla="*/ 8749264 h 9121773"/>
                <a:gd name="connsiteX14" fmla="*/ 12507619 w 13085761"/>
                <a:gd name="connsiteY14" fmla="*/ 8577260 h 9121773"/>
                <a:gd name="connsiteX15" fmla="*/ 1057574 w 13085761"/>
                <a:gd name="connsiteY15" fmla="*/ 8367710 h 9121773"/>
                <a:gd name="connsiteX16" fmla="*/ 1247775 w 13085761"/>
                <a:gd name="connsiteY16" fmla="*/ 8674630 h 9121773"/>
                <a:gd name="connsiteX17" fmla="*/ 1055292 w 13085761"/>
                <a:gd name="connsiteY17" fmla="*/ 8934448 h 9121773"/>
                <a:gd name="connsiteX18" fmla="*/ 844550 w 13085761"/>
                <a:gd name="connsiteY18" fmla="*/ 8677669 h 9121773"/>
                <a:gd name="connsiteX19" fmla="*/ 1057574 w 13085761"/>
                <a:gd name="connsiteY19" fmla="*/ 8367710 h 9121773"/>
                <a:gd name="connsiteX20" fmla="*/ 2442368 w 13085761"/>
                <a:gd name="connsiteY20" fmla="*/ 8256585 h 9121773"/>
                <a:gd name="connsiteX21" fmla="*/ 2479675 w 13085761"/>
                <a:gd name="connsiteY21" fmla="*/ 8293892 h 9121773"/>
                <a:gd name="connsiteX22" fmla="*/ 2442368 w 13085761"/>
                <a:gd name="connsiteY22" fmla="*/ 8331199 h 9121773"/>
                <a:gd name="connsiteX23" fmla="*/ 2405061 w 13085761"/>
                <a:gd name="connsiteY23" fmla="*/ 8293892 h 9121773"/>
                <a:gd name="connsiteX24" fmla="*/ 2442368 w 13085761"/>
                <a:gd name="connsiteY24" fmla="*/ 8256585 h 9121773"/>
                <a:gd name="connsiteX25" fmla="*/ 12011817 w 13085761"/>
                <a:gd name="connsiteY25" fmla="*/ 8142285 h 9121773"/>
                <a:gd name="connsiteX26" fmla="*/ 12049124 w 13085761"/>
                <a:gd name="connsiteY26" fmla="*/ 8179592 h 9121773"/>
                <a:gd name="connsiteX27" fmla="*/ 12011817 w 13085761"/>
                <a:gd name="connsiteY27" fmla="*/ 8216899 h 9121773"/>
                <a:gd name="connsiteX28" fmla="*/ 11974510 w 13085761"/>
                <a:gd name="connsiteY28" fmla="*/ 8179592 h 9121773"/>
                <a:gd name="connsiteX29" fmla="*/ 12011817 w 13085761"/>
                <a:gd name="connsiteY29" fmla="*/ 8142285 h 9121773"/>
                <a:gd name="connsiteX30" fmla="*/ 3535469 w 13085761"/>
                <a:gd name="connsiteY30" fmla="*/ 6881810 h 9121773"/>
                <a:gd name="connsiteX31" fmla="*/ 3657599 w 13085761"/>
                <a:gd name="connsiteY31" fmla="*/ 7078029 h 9121773"/>
                <a:gd name="connsiteX32" fmla="*/ 3533942 w 13085761"/>
                <a:gd name="connsiteY32" fmla="*/ 7245348 h 9121773"/>
                <a:gd name="connsiteX33" fmla="*/ 3398836 w 13085761"/>
                <a:gd name="connsiteY33" fmla="*/ 7080311 h 9121773"/>
                <a:gd name="connsiteX34" fmla="*/ 3535469 w 13085761"/>
                <a:gd name="connsiteY34" fmla="*/ 6881810 h 9121773"/>
                <a:gd name="connsiteX35" fmla="*/ 7553323 w 13085761"/>
                <a:gd name="connsiteY35" fmla="*/ 6761160 h 9121773"/>
                <a:gd name="connsiteX36" fmla="*/ 7612061 w 13085761"/>
                <a:gd name="connsiteY36" fmla="*/ 6819898 h 9121773"/>
                <a:gd name="connsiteX37" fmla="*/ 7553323 w 13085761"/>
                <a:gd name="connsiteY37" fmla="*/ 6878636 h 9121773"/>
                <a:gd name="connsiteX38" fmla="*/ 7494585 w 13085761"/>
                <a:gd name="connsiteY38" fmla="*/ 6819898 h 9121773"/>
                <a:gd name="connsiteX39" fmla="*/ 7553323 w 13085761"/>
                <a:gd name="connsiteY39" fmla="*/ 6761160 h 9121773"/>
                <a:gd name="connsiteX40" fmla="*/ 222396 w 13085761"/>
                <a:gd name="connsiteY40" fmla="*/ 6750047 h 9121773"/>
                <a:gd name="connsiteX41" fmla="*/ 315913 w 13085761"/>
                <a:gd name="connsiteY41" fmla="*/ 6900786 h 9121773"/>
                <a:gd name="connsiteX42" fmla="*/ 220875 w 13085761"/>
                <a:gd name="connsiteY42" fmla="*/ 7029447 h 9121773"/>
                <a:gd name="connsiteX43" fmla="*/ 117475 w 13085761"/>
                <a:gd name="connsiteY43" fmla="*/ 6903070 h 9121773"/>
                <a:gd name="connsiteX44" fmla="*/ 222396 w 13085761"/>
                <a:gd name="connsiteY44" fmla="*/ 6750047 h 9121773"/>
                <a:gd name="connsiteX45" fmla="*/ 2992437 w 13085761"/>
                <a:gd name="connsiteY45" fmla="*/ 6507160 h 9121773"/>
                <a:gd name="connsiteX46" fmla="*/ 3035300 w 13085761"/>
                <a:gd name="connsiteY46" fmla="*/ 6550023 h 9121773"/>
                <a:gd name="connsiteX47" fmla="*/ 2992437 w 13085761"/>
                <a:gd name="connsiteY47" fmla="*/ 6592886 h 9121773"/>
                <a:gd name="connsiteX48" fmla="*/ 2949574 w 13085761"/>
                <a:gd name="connsiteY48" fmla="*/ 6550023 h 9121773"/>
                <a:gd name="connsiteX49" fmla="*/ 2992437 w 13085761"/>
                <a:gd name="connsiteY49" fmla="*/ 6507160 h 9121773"/>
                <a:gd name="connsiteX50" fmla="*/ 10182690 w 13085761"/>
                <a:gd name="connsiteY50" fmla="*/ 6481760 h 9121773"/>
                <a:gd name="connsiteX51" fmla="*/ 10304461 w 13085761"/>
                <a:gd name="connsiteY51" fmla="*/ 6677979 h 9121773"/>
                <a:gd name="connsiteX52" fmla="*/ 10180407 w 13085761"/>
                <a:gd name="connsiteY52" fmla="*/ 6845298 h 9121773"/>
                <a:gd name="connsiteX53" fmla="*/ 10045698 w 13085761"/>
                <a:gd name="connsiteY53" fmla="*/ 6680261 h 9121773"/>
                <a:gd name="connsiteX54" fmla="*/ 10182690 w 13085761"/>
                <a:gd name="connsiteY54" fmla="*/ 6481760 h 9121773"/>
                <a:gd name="connsiteX55" fmla="*/ 556327 w 13085761"/>
                <a:gd name="connsiteY55" fmla="*/ 6240460 h 9121773"/>
                <a:gd name="connsiteX56" fmla="*/ 746124 w 13085761"/>
                <a:gd name="connsiteY56" fmla="*/ 6547031 h 9121773"/>
                <a:gd name="connsiteX57" fmla="*/ 554040 w 13085761"/>
                <a:gd name="connsiteY57" fmla="*/ 6807198 h 9121773"/>
                <a:gd name="connsiteX58" fmla="*/ 342900 w 13085761"/>
                <a:gd name="connsiteY58" fmla="*/ 6550074 h 9121773"/>
                <a:gd name="connsiteX59" fmla="*/ 556327 w 13085761"/>
                <a:gd name="connsiteY59" fmla="*/ 6240460 h 9121773"/>
                <a:gd name="connsiteX60" fmla="*/ 7642223 w 13085761"/>
                <a:gd name="connsiteY60" fmla="*/ 5991222 h 9121773"/>
                <a:gd name="connsiteX61" fmla="*/ 7691436 w 13085761"/>
                <a:gd name="connsiteY61" fmla="*/ 6040435 h 9121773"/>
                <a:gd name="connsiteX62" fmla="*/ 7642223 w 13085761"/>
                <a:gd name="connsiteY62" fmla="*/ 6089648 h 9121773"/>
                <a:gd name="connsiteX63" fmla="*/ 7593010 w 13085761"/>
                <a:gd name="connsiteY63" fmla="*/ 6040435 h 9121773"/>
                <a:gd name="connsiteX64" fmla="*/ 7642223 w 13085761"/>
                <a:gd name="connsiteY64" fmla="*/ 5991222 h 9121773"/>
                <a:gd name="connsiteX65" fmla="*/ 2597149 w 13085761"/>
                <a:gd name="connsiteY65" fmla="*/ 5578472 h 9121773"/>
                <a:gd name="connsiteX66" fmla="*/ 2660649 w 13085761"/>
                <a:gd name="connsiteY66" fmla="*/ 5642766 h 9121773"/>
                <a:gd name="connsiteX67" fmla="*/ 2597149 w 13085761"/>
                <a:gd name="connsiteY67" fmla="*/ 5707060 h 9121773"/>
                <a:gd name="connsiteX68" fmla="*/ 2533649 w 13085761"/>
                <a:gd name="connsiteY68" fmla="*/ 5642766 h 9121773"/>
                <a:gd name="connsiteX69" fmla="*/ 2597149 w 13085761"/>
                <a:gd name="connsiteY69" fmla="*/ 5578472 h 9121773"/>
                <a:gd name="connsiteX70" fmla="*/ 420688 w 13085761"/>
                <a:gd name="connsiteY70" fmla="*/ 5524497 h 9121773"/>
                <a:gd name="connsiteX71" fmla="*/ 463551 w 13085761"/>
                <a:gd name="connsiteY71" fmla="*/ 5567360 h 9121773"/>
                <a:gd name="connsiteX72" fmla="*/ 420688 w 13085761"/>
                <a:gd name="connsiteY72" fmla="*/ 5610223 h 9121773"/>
                <a:gd name="connsiteX73" fmla="*/ 377825 w 13085761"/>
                <a:gd name="connsiteY73" fmla="*/ 5567360 h 9121773"/>
                <a:gd name="connsiteX74" fmla="*/ 420688 w 13085761"/>
                <a:gd name="connsiteY74" fmla="*/ 5524497 h 9121773"/>
                <a:gd name="connsiteX75" fmla="*/ 2989735 w 13085761"/>
                <a:gd name="connsiteY75" fmla="*/ 5210172 h 9121773"/>
                <a:gd name="connsiteX76" fmla="*/ 3114674 w 13085761"/>
                <a:gd name="connsiteY76" fmla="*/ 5410723 h 9121773"/>
                <a:gd name="connsiteX77" fmla="*/ 2988212 w 13085761"/>
                <a:gd name="connsiteY77" fmla="*/ 5581647 h 9121773"/>
                <a:gd name="connsiteX78" fmla="*/ 2849561 w 13085761"/>
                <a:gd name="connsiteY78" fmla="*/ 5413002 h 9121773"/>
                <a:gd name="connsiteX79" fmla="*/ 2989735 w 13085761"/>
                <a:gd name="connsiteY79" fmla="*/ 5210172 h 9121773"/>
                <a:gd name="connsiteX80" fmla="*/ 7533480 w 13085761"/>
                <a:gd name="connsiteY80" fmla="*/ 4549772 h 9121773"/>
                <a:gd name="connsiteX81" fmla="*/ 7593012 w 13085761"/>
                <a:gd name="connsiteY81" fmla="*/ 4608510 h 9121773"/>
                <a:gd name="connsiteX82" fmla="*/ 7533480 w 13085761"/>
                <a:gd name="connsiteY82" fmla="*/ 4667248 h 9121773"/>
                <a:gd name="connsiteX83" fmla="*/ 7473948 w 13085761"/>
                <a:gd name="connsiteY83" fmla="*/ 4608510 h 9121773"/>
                <a:gd name="connsiteX84" fmla="*/ 7533480 w 13085761"/>
                <a:gd name="connsiteY84" fmla="*/ 4549772 h 9121773"/>
                <a:gd name="connsiteX85" fmla="*/ 1281278 w 13085761"/>
                <a:gd name="connsiteY85" fmla="*/ 4437060 h 9121773"/>
                <a:gd name="connsiteX86" fmla="*/ 1352550 w 13085761"/>
                <a:gd name="connsiteY86" fmla="*/ 4552926 h 9121773"/>
                <a:gd name="connsiteX87" fmla="*/ 1279762 w 13085761"/>
                <a:gd name="connsiteY87" fmla="*/ 4651373 h 9121773"/>
                <a:gd name="connsiteX88" fmla="*/ 1200150 w 13085761"/>
                <a:gd name="connsiteY88" fmla="*/ 4554440 h 9121773"/>
                <a:gd name="connsiteX89" fmla="*/ 1281278 w 13085761"/>
                <a:gd name="connsiteY89" fmla="*/ 4437060 h 9121773"/>
                <a:gd name="connsiteX90" fmla="*/ 2219324 w 13085761"/>
                <a:gd name="connsiteY90" fmla="*/ 4256085 h 9121773"/>
                <a:gd name="connsiteX91" fmla="*/ 2246312 w 13085761"/>
                <a:gd name="connsiteY91" fmla="*/ 4282279 h 9121773"/>
                <a:gd name="connsiteX92" fmla="*/ 2219324 w 13085761"/>
                <a:gd name="connsiteY92" fmla="*/ 4308473 h 9121773"/>
                <a:gd name="connsiteX93" fmla="*/ 2192336 w 13085761"/>
                <a:gd name="connsiteY93" fmla="*/ 4282279 h 9121773"/>
                <a:gd name="connsiteX94" fmla="*/ 2219324 w 13085761"/>
                <a:gd name="connsiteY94" fmla="*/ 4256085 h 9121773"/>
                <a:gd name="connsiteX95" fmla="*/ 2666205 w 13085761"/>
                <a:gd name="connsiteY95" fmla="*/ 3989385 h 9121773"/>
                <a:gd name="connsiteX96" fmla="*/ 2695574 w 13085761"/>
                <a:gd name="connsiteY96" fmla="*/ 4018754 h 9121773"/>
                <a:gd name="connsiteX97" fmla="*/ 2666205 w 13085761"/>
                <a:gd name="connsiteY97" fmla="*/ 4048123 h 9121773"/>
                <a:gd name="connsiteX98" fmla="*/ 2636836 w 13085761"/>
                <a:gd name="connsiteY98" fmla="*/ 4018754 h 9121773"/>
                <a:gd name="connsiteX99" fmla="*/ 2666205 w 13085761"/>
                <a:gd name="connsiteY99" fmla="*/ 3989385 h 9121773"/>
                <a:gd name="connsiteX100" fmla="*/ 4911723 w 13085761"/>
                <a:gd name="connsiteY100" fmla="*/ 3844922 h 9121773"/>
                <a:gd name="connsiteX101" fmla="*/ 4945061 w 13085761"/>
                <a:gd name="connsiteY101" fmla="*/ 3877466 h 9121773"/>
                <a:gd name="connsiteX102" fmla="*/ 4911723 w 13085761"/>
                <a:gd name="connsiteY102" fmla="*/ 3910010 h 9121773"/>
                <a:gd name="connsiteX103" fmla="*/ 4878385 w 13085761"/>
                <a:gd name="connsiteY103" fmla="*/ 3877466 h 9121773"/>
                <a:gd name="connsiteX104" fmla="*/ 4911723 w 13085761"/>
                <a:gd name="connsiteY104" fmla="*/ 3844922 h 9121773"/>
                <a:gd name="connsiteX105" fmla="*/ 5326061 w 13085761"/>
                <a:gd name="connsiteY105" fmla="*/ 3560760 h 9121773"/>
                <a:gd name="connsiteX106" fmla="*/ 5391149 w 13085761"/>
                <a:gd name="connsiteY106" fmla="*/ 3626642 h 9121773"/>
                <a:gd name="connsiteX107" fmla="*/ 5326061 w 13085761"/>
                <a:gd name="connsiteY107" fmla="*/ 3692524 h 9121773"/>
                <a:gd name="connsiteX108" fmla="*/ 5260973 w 13085761"/>
                <a:gd name="connsiteY108" fmla="*/ 3626642 h 9121773"/>
                <a:gd name="connsiteX109" fmla="*/ 5326061 w 13085761"/>
                <a:gd name="connsiteY109" fmla="*/ 3560760 h 9121773"/>
                <a:gd name="connsiteX110" fmla="*/ 213025 w 13085761"/>
                <a:gd name="connsiteY110" fmla="*/ 1020762 h 9121773"/>
                <a:gd name="connsiteX111" fmla="*/ 403225 w 13085761"/>
                <a:gd name="connsiteY111" fmla="*/ 1327333 h 9121773"/>
                <a:gd name="connsiteX112" fmla="*/ 210742 w 13085761"/>
                <a:gd name="connsiteY112" fmla="*/ 1587501 h 9121773"/>
                <a:gd name="connsiteX113" fmla="*/ 0 w 13085761"/>
                <a:gd name="connsiteY113" fmla="*/ 1330377 h 9121773"/>
                <a:gd name="connsiteX114" fmla="*/ 213025 w 13085761"/>
                <a:gd name="connsiteY114" fmla="*/ 1020762 h 9121773"/>
                <a:gd name="connsiteX115" fmla="*/ 1385245 w 13085761"/>
                <a:gd name="connsiteY115" fmla="*/ 942974 h 9121773"/>
                <a:gd name="connsiteX116" fmla="*/ 1481138 w 13085761"/>
                <a:gd name="connsiteY116" fmla="*/ 1098457 h 9121773"/>
                <a:gd name="connsiteX117" fmla="*/ 1384485 w 13085761"/>
                <a:gd name="connsiteY117" fmla="*/ 1230313 h 9121773"/>
                <a:gd name="connsiteX118" fmla="*/ 1277937 w 13085761"/>
                <a:gd name="connsiteY118" fmla="*/ 1099982 h 9121773"/>
                <a:gd name="connsiteX119" fmla="*/ 1385245 w 13085761"/>
                <a:gd name="connsiteY119" fmla="*/ 942974 h 9121773"/>
                <a:gd name="connsiteX120" fmla="*/ 2265496 w 13085761"/>
                <a:gd name="connsiteY120" fmla="*/ 368300 h 9121773"/>
                <a:gd name="connsiteX121" fmla="*/ 2354262 w 13085761"/>
                <a:gd name="connsiteY121" fmla="*/ 511461 h 9121773"/>
                <a:gd name="connsiteX122" fmla="*/ 2263979 w 13085761"/>
                <a:gd name="connsiteY122" fmla="*/ 633413 h 9121773"/>
                <a:gd name="connsiteX123" fmla="*/ 2165349 w 13085761"/>
                <a:gd name="connsiteY123" fmla="*/ 512977 h 9121773"/>
                <a:gd name="connsiteX124" fmla="*/ 2265496 w 13085761"/>
                <a:gd name="connsiteY124" fmla="*/ 368300 h 9121773"/>
                <a:gd name="connsiteX125" fmla="*/ 1901043 w 13085761"/>
                <a:gd name="connsiteY125" fmla="*/ 0 h 9121773"/>
                <a:gd name="connsiteX126" fmla="*/ 2058987 w 13085761"/>
                <a:gd name="connsiteY126" fmla="*/ 254370 h 9121773"/>
                <a:gd name="connsiteX127" fmla="*/ 1899517 w 13085761"/>
                <a:gd name="connsiteY127" fmla="*/ 469901 h 9121773"/>
                <a:gd name="connsiteX128" fmla="*/ 1724024 w 13085761"/>
                <a:gd name="connsiteY128" fmla="*/ 256655 h 9121773"/>
                <a:gd name="connsiteX129" fmla="*/ 1901043 w 13085761"/>
                <a:gd name="connsiteY129" fmla="*/ 0 h 9121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13085761" h="9121773">
                  <a:moveTo>
                    <a:pt x="500855" y="9024935"/>
                  </a:moveTo>
                  <a:cubicBezTo>
                    <a:pt x="527596" y="9024935"/>
                    <a:pt x="549274" y="9046613"/>
                    <a:pt x="549274" y="9073354"/>
                  </a:cubicBezTo>
                  <a:cubicBezTo>
                    <a:pt x="549274" y="9100095"/>
                    <a:pt x="527596" y="9121773"/>
                    <a:pt x="500855" y="9121773"/>
                  </a:cubicBezTo>
                  <a:cubicBezTo>
                    <a:pt x="474114" y="9121773"/>
                    <a:pt x="452436" y="9100095"/>
                    <a:pt x="452436" y="9073354"/>
                  </a:cubicBezTo>
                  <a:cubicBezTo>
                    <a:pt x="452436" y="9046613"/>
                    <a:pt x="474114" y="9024935"/>
                    <a:pt x="500855" y="9024935"/>
                  </a:cubicBezTo>
                  <a:close/>
                  <a:moveTo>
                    <a:pt x="13043692" y="8869360"/>
                  </a:moveTo>
                  <a:cubicBezTo>
                    <a:pt x="13066926" y="8869360"/>
                    <a:pt x="13085761" y="8888550"/>
                    <a:pt x="13085761" y="8912223"/>
                  </a:cubicBezTo>
                  <a:cubicBezTo>
                    <a:pt x="13085761" y="8935896"/>
                    <a:pt x="13066926" y="8955086"/>
                    <a:pt x="13043692" y="8955086"/>
                  </a:cubicBezTo>
                  <a:cubicBezTo>
                    <a:pt x="13020458" y="8955086"/>
                    <a:pt x="13001623" y="8935896"/>
                    <a:pt x="13001623" y="8912223"/>
                  </a:cubicBezTo>
                  <a:cubicBezTo>
                    <a:pt x="13001623" y="8888550"/>
                    <a:pt x="13020458" y="8869360"/>
                    <a:pt x="13043692" y="8869360"/>
                  </a:cubicBezTo>
                  <a:close/>
                  <a:moveTo>
                    <a:pt x="12507619" y="8577260"/>
                  </a:moveTo>
                  <a:cubicBezTo>
                    <a:pt x="12496199" y="8724909"/>
                    <a:pt x="12612686" y="8747741"/>
                    <a:pt x="12612686" y="8747741"/>
                  </a:cubicBezTo>
                  <a:cubicBezTo>
                    <a:pt x="12509903" y="8762202"/>
                    <a:pt x="12506096" y="8891585"/>
                    <a:pt x="12506096" y="8891585"/>
                  </a:cubicBezTo>
                  <a:cubicBezTo>
                    <a:pt x="12491631" y="8747741"/>
                    <a:pt x="12388848" y="8749264"/>
                    <a:pt x="12388848" y="8749264"/>
                  </a:cubicBezTo>
                  <a:cubicBezTo>
                    <a:pt x="12490869" y="8738608"/>
                    <a:pt x="12507619" y="8577260"/>
                    <a:pt x="12507619" y="8577260"/>
                  </a:cubicBezTo>
                  <a:close/>
                  <a:moveTo>
                    <a:pt x="1057574" y="8367710"/>
                  </a:moveTo>
                  <a:cubicBezTo>
                    <a:pt x="1037793" y="8634366"/>
                    <a:pt x="1247775" y="8674630"/>
                    <a:pt x="1247775" y="8674630"/>
                  </a:cubicBezTo>
                  <a:cubicBezTo>
                    <a:pt x="1062900" y="8701219"/>
                    <a:pt x="1055292" y="8934448"/>
                    <a:pt x="1055292" y="8934448"/>
                  </a:cubicBezTo>
                  <a:cubicBezTo>
                    <a:pt x="1028664" y="8674630"/>
                    <a:pt x="844550" y="8677669"/>
                    <a:pt x="844550" y="8677669"/>
                  </a:cubicBezTo>
                  <a:cubicBezTo>
                    <a:pt x="1028664" y="8658676"/>
                    <a:pt x="1057574" y="8367710"/>
                    <a:pt x="1057574" y="8367710"/>
                  </a:cubicBezTo>
                  <a:close/>
                  <a:moveTo>
                    <a:pt x="2442368" y="8256585"/>
                  </a:moveTo>
                  <a:cubicBezTo>
                    <a:pt x="2462971" y="8256585"/>
                    <a:pt x="2479675" y="8273288"/>
                    <a:pt x="2479675" y="8293892"/>
                  </a:cubicBezTo>
                  <a:cubicBezTo>
                    <a:pt x="2479675" y="8314496"/>
                    <a:pt x="2462971" y="8331199"/>
                    <a:pt x="2442368" y="8331199"/>
                  </a:cubicBezTo>
                  <a:cubicBezTo>
                    <a:pt x="2421764" y="8331199"/>
                    <a:pt x="2405061" y="8314496"/>
                    <a:pt x="2405061" y="8293892"/>
                  </a:cubicBezTo>
                  <a:cubicBezTo>
                    <a:pt x="2405061" y="8273288"/>
                    <a:pt x="2421764" y="8256585"/>
                    <a:pt x="2442368" y="8256585"/>
                  </a:cubicBezTo>
                  <a:close/>
                  <a:moveTo>
                    <a:pt x="12011817" y="8142285"/>
                  </a:moveTo>
                  <a:cubicBezTo>
                    <a:pt x="12032421" y="8142285"/>
                    <a:pt x="12049124" y="8158988"/>
                    <a:pt x="12049124" y="8179592"/>
                  </a:cubicBezTo>
                  <a:cubicBezTo>
                    <a:pt x="12049124" y="8200196"/>
                    <a:pt x="12032421" y="8216899"/>
                    <a:pt x="12011817" y="8216899"/>
                  </a:cubicBezTo>
                  <a:cubicBezTo>
                    <a:pt x="11991213" y="8216899"/>
                    <a:pt x="11974510" y="8200196"/>
                    <a:pt x="11974510" y="8179592"/>
                  </a:cubicBezTo>
                  <a:cubicBezTo>
                    <a:pt x="11974510" y="8158988"/>
                    <a:pt x="11991213" y="8142285"/>
                    <a:pt x="12011817" y="8142285"/>
                  </a:cubicBezTo>
                  <a:close/>
                  <a:moveTo>
                    <a:pt x="3535469" y="6881810"/>
                  </a:moveTo>
                  <a:cubicBezTo>
                    <a:pt x="3522493" y="7052931"/>
                    <a:pt x="3657599" y="7078029"/>
                    <a:pt x="3657599" y="7078029"/>
                  </a:cubicBezTo>
                  <a:cubicBezTo>
                    <a:pt x="3539285" y="7094761"/>
                    <a:pt x="3533942" y="7245348"/>
                    <a:pt x="3533942" y="7245348"/>
                  </a:cubicBezTo>
                  <a:cubicBezTo>
                    <a:pt x="3517149" y="7078029"/>
                    <a:pt x="3398836" y="7080311"/>
                    <a:pt x="3398836" y="7080311"/>
                  </a:cubicBezTo>
                  <a:cubicBezTo>
                    <a:pt x="3517149" y="7068142"/>
                    <a:pt x="3535469" y="6881810"/>
                    <a:pt x="3535469" y="6881810"/>
                  </a:cubicBezTo>
                  <a:close/>
                  <a:moveTo>
                    <a:pt x="7553323" y="6761160"/>
                  </a:moveTo>
                  <a:cubicBezTo>
                    <a:pt x="7585763" y="6761160"/>
                    <a:pt x="7612061" y="6787458"/>
                    <a:pt x="7612061" y="6819898"/>
                  </a:cubicBezTo>
                  <a:cubicBezTo>
                    <a:pt x="7612061" y="6852338"/>
                    <a:pt x="7585763" y="6878636"/>
                    <a:pt x="7553323" y="6878636"/>
                  </a:cubicBezTo>
                  <a:cubicBezTo>
                    <a:pt x="7520883" y="6878636"/>
                    <a:pt x="7494585" y="6852338"/>
                    <a:pt x="7494585" y="6819898"/>
                  </a:cubicBezTo>
                  <a:cubicBezTo>
                    <a:pt x="7494585" y="6787458"/>
                    <a:pt x="7520883" y="6761160"/>
                    <a:pt x="7553323" y="6761160"/>
                  </a:cubicBezTo>
                  <a:close/>
                  <a:moveTo>
                    <a:pt x="222396" y="6750047"/>
                  </a:moveTo>
                  <a:cubicBezTo>
                    <a:pt x="212512" y="6881753"/>
                    <a:pt x="315913" y="6900786"/>
                    <a:pt x="315913" y="6900786"/>
                  </a:cubicBezTo>
                  <a:cubicBezTo>
                    <a:pt x="224677" y="6914490"/>
                    <a:pt x="220875" y="7029447"/>
                    <a:pt x="220875" y="7029447"/>
                  </a:cubicBezTo>
                  <a:cubicBezTo>
                    <a:pt x="207950" y="6900786"/>
                    <a:pt x="117475" y="6903070"/>
                    <a:pt x="117475" y="6903070"/>
                  </a:cubicBezTo>
                  <a:cubicBezTo>
                    <a:pt x="207950" y="6893173"/>
                    <a:pt x="222396" y="6750047"/>
                    <a:pt x="222396" y="6750047"/>
                  </a:cubicBezTo>
                  <a:close/>
                  <a:moveTo>
                    <a:pt x="2992437" y="6507160"/>
                  </a:moveTo>
                  <a:cubicBezTo>
                    <a:pt x="3016110" y="6507160"/>
                    <a:pt x="3035300" y="6526350"/>
                    <a:pt x="3035300" y="6550023"/>
                  </a:cubicBezTo>
                  <a:cubicBezTo>
                    <a:pt x="3035300" y="6573696"/>
                    <a:pt x="3016110" y="6592886"/>
                    <a:pt x="2992437" y="6592886"/>
                  </a:cubicBezTo>
                  <a:cubicBezTo>
                    <a:pt x="2968764" y="6592886"/>
                    <a:pt x="2949574" y="6573696"/>
                    <a:pt x="2949574" y="6550023"/>
                  </a:cubicBezTo>
                  <a:cubicBezTo>
                    <a:pt x="2949574" y="6526350"/>
                    <a:pt x="2968764" y="6507160"/>
                    <a:pt x="2992437" y="6507160"/>
                  </a:cubicBezTo>
                  <a:close/>
                  <a:moveTo>
                    <a:pt x="10182690" y="6481760"/>
                  </a:moveTo>
                  <a:cubicBezTo>
                    <a:pt x="10168991" y="6652121"/>
                    <a:pt x="10304461" y="6677979"/>
                    <a:pt x="10304461" y="6677979"/>
                  </a:cubicBezTo>
                  <a:cubicBezTo>
                    <a:pt x="10185734" y="6694711"/>
                    <a:pt x="10180407" y="6845298"/>
                    <a:pt x="10180407" y="6845298"/>
                  </a:cubicBezTo>
                  <a:cubicBezTo>
                    <a:pt x="10163663" y="6677979"/>
                    <a:pt x="10045698" y="6680261"/>
                    <a:pt x="10045698" y="6680261"/>
                  </a:cubicBezTo>
                  <a:cubicBezTo>
                    <a:pt x="10163663" y="6668092"/>
                    <a:pt x="10182690" y="6481760"/>
                    <a:pt x="10182690" y="6481760"/>
                  </a:cubicBezTo>
                  <a:close/>
                  <a:moveTo>
                    <a:pt x="556327" y="6240460"/>
                  </a:moveTo>
                  <a:cubicBezTo>
                    <a:pt x="535746" y="6506713"/>
                    <a:pt x="746124" y="6547031"/>
                    <a:pt x="746124" y="6547031"/>
                  </a:cubicBezTo>
                  <a:cubicBezTo>
                    <a:pt x="561663" y="6572896"/>
                    <a:pt x="554040" y="6807198"/>
                    <a:pt x="554040" y="6807198"/>
                  </a:cubicBezTo>
                  <a:cubicBezTo>
                    <a:pt x="527362" y="6547031"/>
                    <a:pt x="342900" y="6550074"/>
                    <a:pt x="342900" y="6550074"/>
                  </a:cubicBezTo>
                  <a:cubicBezTo>
                    <a:pt x="527362" y="6531056"/>
                    <a:pt x="556327" y="6240460"/>
                    <a:pt x="556327" y="6240460"/>
                  </a:cubicBezTo>
                  <a:close/>
                  <a:moveTo>
                    <a:pt x="7642223" y="5991222"/>
                  </a:moveTo>
                  <a:cubicBezTo>
                    <a:pt x="7669403" y="5991222"/>
                    <a:pt x="7691436" y="6013255"/>
                    <a:pt x="7691436" y="6040435"/>
                  </a:cubicBezTo>
                  <a:cubicBezTo>
                    <a:pt x="7691436" y="6067615"/>
                    <a:pt x="7669403" y="6089648"/>
                    <a:pt x="7642223" y="6089648"/>
                  </a:cubicBezTo>
                  <a:cubicBezTo>
                    <a:pt x="7615043" y="6089648"/>
                    <a:pt x="7593010" y="6067615"/>
                    <a:pt x="7593010" y="6040435"/>
                  </a:cubicBezTo>
                  <a:cubicBezTo>
                    <a:pt x="7593010" y="6013255"/>
                    <a:pt x="7615043" y="5991222"/>
                    <a:pt x="7642223" y="5991222"/>
                  </a:cubicBezTo>
                  <a:close/>
                  <a:moveTo>
                    <a:pt x="2597149" y="5578472"/>
                  </a:moveTo>
                  <a:cubicBezTo>
                    <a:pt x="2632219" y="5578472"/>
                    <a:pt x="2660649" y="5607257"/>
                    <a:pt x="2660649" y="5642766"/>
                  </a:cubicBezTo>
                  <a:cubicBezTo>
                    <a:pt x="2660649" y="5678275"/>
                    <a:pt x="2632219" y="5707060"/>
                    <a:pt x="2597149" y="5707060"/>
                  </a:cubicBezTo>
                  <a:cubicBezTo>
                    <a:pt x="2562079" y="5707060"/>
                    <a:pt x="2533649" y="5678275"/>
                    <a:pt x="2533649" y="5642766"/>
                  </a:cubicBezTo>
                  <a:cubicBezTo>
                    <a:pt x="2533649" y="5607257"/>
                    <a:pt x="2562079" y="5578472"/>
                    <a:pt x="2597149" y="5578472"/>
                  </a:cubicBezTo>
                  <a:close/>
                  <a:moveTo>
                    <a:pt x="420688" y="5524497"/>
                  </a:moveTo>
                  <a:cubicBezTo>
                    <a:pt x="444360" y="5524497"/>
                    <a:pt x="463551" y="5543687"/>
                    <a:pt x="463551" y="5567360"/>
                  </a:cubicBezTo>
                  <a:cubicBezTo>
                    <a:pt x="463551" y="5591033"/>
                    <a:pt x="444360" y="5610223"/>
                    <a:pt x="420688" y="5610223"/>
                  </a:cubicBezTo>
                  <a:cubicBezTo>
                    <a:pt x="397014" y="5610223"/>
                    <a:pt x="377825" y="5591033"/>
                    <a:pt x="377825" y="5567360"/>
                  </a:cubicBezTo>
                  <a:cubicBezTo>
                    <a:pt x="377825" y="5543687"/>
                    <a:pt x="397014" y="5524497"/>
                    <a:pt x="420688" y="5524497"/>
                  </a:cubicBezTo>
                  <a:close/>
                  <a:moveTo>
                    <a:pt x="2989735" y="5210172"/>
                  </a:moveTo>
                  <a:cubicBezTo>
                    <a:pt x="2976023" y="5384895"/>
                    <a:pt x="3114674" y="5410723"/>
                    <a:pt x="3114674" y="5410723"/>
                  </a:cubicBezTo>
                  <a:cubicBezTo>
                    <a:pt x="2992783" y="5428195"/>
                    <a:pt x="2988212" y="5581647"/>
                    <a:pt x="2988212" y="5581647"/>
                  </a:cubicBezTo>
                  <a:cubicBezTo>
                    <a:pt x="2970690" y="5410723"/>
                    <a:pt x="2849561" y="5413002"/>
                    <a:pt x="2849561" y="5413002"/>
                  </a:cubicBezTo>
                  <a:cubicBezTo>
                    <a:pt x="2970690" y="5400848"/>
                    <a:pt x="2989735" y="5210172"/>
                    <a:pt x="2989735" y="5210172"/>
                  </a:cubicBezTo>
                  <a:close/>
                  <a:moveTo>
                    <a:pt x="7533480" y="4549772"/>
                  </a:moveTo>
                  <a:cubicBezTo>
                    <a:pt x="7566359" y="4549772"/>
                    <a:pt x="7593012" y="4576070"/>
                    <a:pt x="7593012" y="4608510"/>
                  </a:cubicBezTo>
                  <a:cubicBezTo>
                    <a:pt x="7593012" y="4640950"/>
                    <a:pt x="7566359" y="4667248"/>
                    <a:pt x="7533480" y="4667248"/>
                  </a:cubicBezTo>
                  <a:cubicBezTo>
                    <a:pt x="7500601" y="4667248"/>
                    <a:pt x="7473948" y="4640950"/>
                    <a:pt x="7473948" y="4608510"/>
                  </a:cubicBezTo>
                  <a:cubicBezTo>
                    <a:pt x="7473948" y="4576070"/>
                    <a:pt x="7500601" y="4549772"/>
                    <a:pt x="7533480" y="4549772"/>
                  </a:cubicBezTo>
                  <a:close/>
                  <a:moveTo>
                    <a:pt x="1281278" y="4437060"/>
                  </a:moveTo>
                  <a:cubicBezTo>
                    <a:pt x="1272938" y="4537780"/>
                    <a:pt x="1352550" y="4552926"/>
                    <a:pt x="1352550" y="4552926"/>
                  </a:cubicBezTo>
                  <a:cubicBezTo>
                    <a:pt x="1282795" y="4562770"/>
                    <a:pt x="1279762" y="4651373"/>
                    <a:pt x="1279762" y="4651373"/>
                  </a:cubicBezTo>
                  <a:cubicBezTo>
                    <a:pt x="1269905" y="4552926"/>
                    <a:pt x="1200150" y="4554440"/>
                    <a:pt x="1200150" y="4554440"/>
                  </a:cubicBezTo>
                  <a:cubicBezTo>
                    <a:pt x="1269905" y="4546867"/>
                    <a:pt x="1281278" y="4437060"/>
                    <a:pt x="1281278" y="4437060"/>
                  </a:cubicBezTo>
                  <a:close/>
                  <a:moveTo>
                    <a:pt x="2219324" y="4256085"/>
                  </a:moveTo>
                  <a:cubicBezTo>
                    <a:pt x="2234229" y="4256085"/>
                    <a:pt x="2246312" y="4267812"/>
                    <a:pt x="2246312" y="4282279"/>
                  </a:cubicBezTo>
                  <a:cubicBezTo>
                    <a:pt x="2246312" y="4296746"/>
                    <a:pt x="2234229" y="4308473"/>
                    <a:pt x="2219324" y="4308473"/>
                  </a:cubicBezTo>
                  <a:cubicBezTo>
                    <a:pt x="2204419" y="4308473"/>
                    <a:pt x="2192336" y="4296746"/>
                    <a:pt x="2192336" y="4282279"/>
                  </a:cubicBezTo>
                  <a:cubicBezTo>
                    <a:pt x="2192336" y="4267812"/>
                    <a:pt x="2204419" y="4256085"/>
                    <a:pt x="2219324" y="4256085"/>
                  </a:cubicBezTo>
                  <a:close/>
                  <a:moveTo>
                    <a:pt x="2666205" y="3989385"/>
                  </a:moveTo>
                  <a:cubicBezTo>
                    <a:pt x="2682425" y="3989385"/>
                    <a:pt x="2695574" y="4002534"/>
                    <a:pt x="2695574" y="4018754"/>
                  </a:cubicBezTo>
                  <a:cubicBezTo>
                    <a:pt x="2695574" y="4034974"/>
                    <a:pt x="2682425" y="4048123"/>
                    <a:pt x="2666205" y="4048123"/>
                  </a:cubicBezTo>
                  <a:cubicBezTo>
                    <a:pt x="2649985" y="4048123"/>
                    <a:pt x="2636836" y="4034974"/>
                    <a:pt x="2636836" y="4018754"/>
                  </a:cubicBezTo>
                  <a:cubicBezTo>
                    <a:pt x="2636836" y="4002534"/>
                    <a:pt x="2649985" y="3989385"/>
                    <a:pt x="2666205" y="3989385"/>
                  </a:cubicBezTo>
                  <a:close/>
                  <a:moveTo>
                    <a:pt x="4911723" y="3844922"/>
                  </a:moveTo>
                  <a:cubicBezTo>
                    <a:pt x="4930135" y="3844922"/>
                    <a:pt x="4945061" y="3859492"/>
                    <a:pt x="4945061" y="3877466"/>
                  </a:cubicBezTo>
                  <a:cubicBezTo>
                    <a:pt x="4945061" y="3895440"/>
                    <a:pt x="4930135" y="3910010"/>
                    <a:pt x="4911723" y="3910010"/>
                  </a:cubicBezTo>
                  <a:cubicBezTo>
                    <a:pt x="4893312" y="3910010"/>
                    <a:pt x="4878385" y="3895440"/>
                    <a:pt x="4878385" y="3877466"/>
                  </a:cubicBezTo>
                  <a:cubicBezTo>
                    <a:pt x="4878385" y="3859492"/>
                    <a:pt x="4893312" y="3844922"/>
                    <a:pt x="4911723" y="3844922"/>
                  </a:cubicBezTo>
                  <a:close/>
                  <a:moveTo>
                    <a:pt x="5326061" y="3560760"/>
                  </a:moveTo>
                  <a:cubicBezTo>
                    <a:pt x="5362009" y="3560760"/>
                    <a:pt x="5391149" y="3590256"/>
                    <a:pt x="5391149" y="3626642"/>
                  </a:cubicBezTo>
                  <a:cubicBezTo>
                    <a:pt x="5391149" y="3663028"/>
                    <a:pt x="5362009" y="3692524"/>
                    <a:pt x="5326061" y="3692524"/>
                  </a:cubicBezTo>
                  <a:cubicBezTo>
                    <a:pt x="5290115" y="3692524"/>
                    <a:pt x="5260973" y="3663028"/>
                    <a:pt x="5260973" y="3626642"/>
                  </a:cubicBezTo>
                  <a:cubicBezTo>
                    <a:pt x="5260973" y="3590256"/>
                    <a:pt x="5290115" y="3560760"/>
                    <a:pt x="5326061" y="3560760"/>
                  </a:cubicBezTo>
                  <a:close/>
                  <a:moveTo>
                    <a:pt x="213025" y="1020762"/>
                  </a:moveTo>
                  <a:cubicBezTo>
                    <a:pt x="193244" y="1287015"/>
                    <a:pt x="403225" y="1327333"/>
                    <a:pt x="403225" y="1327333"/>
                  </a:cubicBezTo>
                  <a:cubicBezTo>
                    <a:pt x="218350" y="1353198"/>
                    <a:pt x="210742" y="1587501"/>
                    <a:pt x="210742" y="1587501"/>
                  </a:cubicBezTo>
                  <a:cubicBezTo>
                    <a:pt x="184114" y="1327333"/>
                    <a:pt x="0" y="1330377"/>
                    <a:pt x="0" y="1330377"/>
                  </a:cubicBezTo>
                  <a:cubicBezTo>
                    <a:pt x="184114" y="1310597"/>
                    <a:pt x="213025" y="1020762"/>
                    <a:pt x="213025" y="1020762"/>
                  </a:cubicBezTo>
                  <a:close/>
                  <a:moveTo>
                    <a:pt x="1385245" y="942974"/>
                  </a:moveTo>
                  <a:cubicBezTo>
                    <a:pt x="1375352" y="1077878"/>
                    <a:pt x="1481138" y="1098457"/>
                    <a:pt x="1481138" y="1098457"/>
                  </a:cubicBezTo>
                  <a:cubicBezTo>
                    <a:pt x="1388290" y="1111415"/>
                    <a:pt x="1384485" y="1230313"/>
                    <a:pt x="1384485" y="1230313"/>
                  </a:cubicBezTo>
                  <a:cubicBezTo>
                    <a:pt x="1370786" y="1098457"/>
                    <a:pt x="1277937" y="1099982"/>
                    <a:pt x="1277937" y="1099982"/>
                  </a:cubicBezTo>
                  <a:cubicBezTo>
                    <a:pt x="1370786" y="1090073"/>
                    <a:pt x="1385245" y="942974"/>
                    <a:pt x="1385245" y="942974"/>
                  </a:cubicBezTo>
                  <a:close/>
                  <a:moveTo>
                    <a:pt x="2265496" y="368300"/>
                  </a:moveTo>
                  <a:cubicBezTo>
                    <a:pt x="2255633" y="493282"/>
                    <a:pt x="2354262" y="511461"/>
                    <a:pt x="2354262" y="511461"/>
                  </a:cubicBezTo>
                  <a:cubicBezTo>
                    <a:pt x="2267772" y="523580"/>
                    <a:pt x="2263979" y="633413"/>
                    <a:pt x="2263979" y="633413"/>
                  </a:cubicBezTo>
                  <a:cubicBezTo>
                    <a:pt x="2251839" y="511461"/>
                    <a:pt x="2165349" y="512977"/>
                    <a:pt x="2165349" y="512977"/>
                  </a:cubicBezTo>
                  <a:cubicBezTo>
                    <a:pt x="2251839" y="503886"/>
                    <a:pt x="2265496" y="368300"/>
                    <a:pt x="2265496" y="368300"/>
                  </a:cubicBezTo>
                  <a:close/>
                  <a:moveTo>
                    <a:pt x="1901043" y="0"/>
                  </a:moveTo>
                  <a:cubicBezTo>
                    <a:pt x="1884257" y="220860"/>
                    <a:pt x="2058987" y="254370"/>
                    <a:pt x="2058987" y="254370"/>
                  </a:cubicBezTo>
                  <a:cubicBezTo>
                    <a:pt x="1905621" y="275695"/>
                    <a:pt x="1899517" y="469901"/>
                    <a:pt x="1899517" y="469901"/>
                  </a:cubicBezTo>
                  <a:cubicBezTo>
                    <a:pt x="1877390" y="254370"/>
                    <a:pt x="1724024" y="256655"/>
                    <a:pt x="1724024" y="256655"/>
                  </a:cubicBezTo>
                  <a:cubicBezTo>
                    <a:pt x="1877390" y="240662"/>
                    <a:pt x="1901043" y="0"/>
                    <a:pt x="19010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0" name="Freeform 173">
              <a:extLst>
                <a:ext uri="{FF2B5EF4-FFF2-40B4-BE49-F238E27FC236}">
                  <a16:creationId xmlns:a16="http://schemas.microsoft.com/office/drawing/2014/main" id="{B242F81F-E6DB-44C5-9E78-8ABD34BA1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0225" y="8759825"/>
              <a:ext cx="2035175" cy="831850"/>
            </a:xfrm>
            <a:custGeom>
              <a:avLst/>
              <a:gdLst>
                <a:gd name="T0" fmla="*/ 2622 w 2673"/>
                <a:gd name="T1" fmla="*/ 713 h 1093"/>
                <a:gd name="T2" fmla="*/ 2084 w 2673"/>
                <a:gd name="T3" fmla="*/ 726 h 1093"/>
                <a:gd name="T4" fmla="*/ 1645 w 2673"/>
                <a:gd name="T5" fmla="*/ 8 h 1093"/>
                <a:gd name="T6" fmla="*/ 753 w 2673"/>
                <a:gd name="T7" fmla="*/ 623 h 1093"/>
                <a:gd name="T8" fmla="*/ 481 w 2673"/>
                <a:gd name="T9" fmla="*/ 490 h 1093"/>
                <a:gd name="T10" fmla="*/ 0 w 2673"/>
                <a:gd name="T11" fmla="*/ 953 h 1093"/>
                <a:gd name="T12" fmla="*/ 2395 w 2673"/>
                <a:gd name="T13" fmla="*/ 1093 h 1093"/>
                <a:gd name="T14" fmla="*/ 2622 w 2673"/>
                <a:gd name="T15" fmla="*/ 713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3" h="1093">
                  <a:moveTo>
                    <a:pt x="2622" y="713"/>
                  </a:moveTo>
                  <a:cubicBezTo>
                    <a:pt x="2571" y="489"/>
                    <a:pt x="2084" y="726"/>
                    <a:pt x="2084" y="726"/>
                  </a:cubicBezTo>
                  <a:cubicBezTo>
                    <a:pt x="2332" y="88"/>
                    <a:pt x="1925" y="0"/>
                    <a:pt x="1645" y="8"/>
                  </a:cubicBezTo>
                  <a:cubicBezTo>
                    <a:pt x="1342" y="85"/>
                    <a:pt x="1001" y="323"/>
                    <a:pt x="753" y="623"/>
                  </a:cubicBezTo>
                  <a:cubicBezTo>
                    <a:pt x="692" y="500"/>
                    <a:pt x="580" y="479"/>
                    <a:pt x="481" y="490"/>
                  </a:cubicBezTo>
                  <a:cubicBezTo>
                    <a:pt x="371" y="555"/>
                    <a:pt x="217" y="694"/>
                    <a:pt x="0" y="953"/>
                  </a:cubicBezTo>
                  <a:cubicBezTo>
                    <a:pt x="0" y="953"/>
                    <a:pt x="2202" y="1062"/>
                    <a:pt x="2395" y="1093"/>
                  </a:cubicBezTo>
                  <a:cubicBezTo>
                    <a:pt x="2395" y="1093"/>
                    <a:pt x="2673" y="937"/>
                    <a:pt x="2622" y="7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8A5CD4B-62D7-42EC-AA17-5D922A106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6938" y="8745563"/>
              <a:ext cx="1365764" cy="566713"/>
            </a:xfrm>
            <a:custGeom>
              <a:avLst/>
              <a:gdLst>
                <a:gd name="connsiteX0" fmla="*/ 120672 w 1365764"/>
                <a:gd name="connsiteY0" fmla="*/ 350411 h 566713"/>
                <a:gd name="connsiteX1" fmla="*/ 206513 w 1365764"/>
                <a:gd name="connsiteY1" fmla="*/ 488926 h 566713"/>
                <a:gd name="connsiteX2" fmla="*/ 0 w 1365764"/>
                <a:gd name="connsiteY2" fmla="*/ 387608 h 566713"/>
                <a:gd name="connsiteX3" fmla="*/ 120672 w 1365764"/>
                <a:gd name="connsiteY3" fmla="*/ 350411 h 566713"/>
                <a:gd name="connsiteX4" fmla="*/ 993981 w 1365764"/>
                <a:gd name="connsiteY4" fmla="*/ 1590 h 566713"/>
                <a:gd name="connsiteX5" fmla="*/ 1266364 w 1365764"/>
                <a:gd name="connsiteY5" fmla="*/ 79245 h 566713"/>
                <a:gd name="connsiteX6" fmla="*/ 1219938 w 1365764"/>
                <a:gd name="connsiteY6" fmla="*/ 566713 h 566713"/>
                <a:gd name="connsiteX7" fmla="*/ 885825 w 1365764"/>
                <a:gd name="connsiteY7" fmla="*/ 19835 h 566713"/>
                <a:gd name="connsiteX8" fmla="*/ 993981 w 1365764"/>
                <a:gd name="connsiteY8" fmla="*/ 1590 h 5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5764" h="566713">
                  <a:moveTo>
                    <a:pt x="120672" y="350411"/>
                  </a:moveTo>
                  <a:cubicBezTo>
                    <a:pt x="208221" y="361231"/>
                    <a:pt x="206513" y="488926"/>
                    <a:pt x="206513" y="488926"/>
                  </a:cubicBezTo>
                  <a:cubicBezTo>
                    <a:pt x="160199" y="395226"/>
                    <a:pt x="75165" y="379228"/>
                    <a:pt x="0" y="387608"/>
                  </a:cubicBezTo>
                  <a:cubicBezTo>
                    <a:pt x="52388" y="356184"/>
                    <a:pt x="91488" y="346805"/>
                    <a:pt x="120672" y="350411"/>
                  </a:cubicBezTo>
                  <a:close/>
                  <a:moveTo>
                    <a:pt x="993981" y="1590"/>
                  </a:moveTo>
                  <a:cubicBezTo>
                    <a:pt x="1099117" y="-6586"/>
                    <a:pt x="1193871" y="16407"/>
                    <a:pt x="1266364" y="79245"/>
                  </a:cubicBezTo>
                  <a:cubicBezTo>
                    <a:pt x="1514475" y="293274"/>
                    <a:pt x="1219938" y="566713"/>
                    <a:pt x="1219938" y="566713"/>
                  </a:cubicBezTo>
                  <a:cubicBezTo>
                    <a:pt x="1408685" y="80768"/>
                    <a:pt x="1098927" y="13741"/>
                    <a:pt x="885825" y="19835"/>
                  </a:cubicBezTo>
                  <a:cubicBezTo>
                    <a:pt x="922737" y="10505"/>
                    <a:pt x="958936" y="4316"/>
                    <a:pt x="993981" y="1590"/>
                  </a:cubicBezTo>
                  <a:close/>
                </a:path>
              </a:pathLst>
            </a:custGeom>
            <a:solidFill>
              <a:srgbClr val="9F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2" name="Freeform 176">
              <a:extLst>
                <a:ext uri="{FF2B5EF4-FFF2-40B4-BE49-F238E27FC236}">
                  <a16:creationId xmlns:a16="http://schemas.microsoft.com/office/drawing/2014/main" id="{2FBA41C8-39FC-49E2-B26C-3CBF948E4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5150" y="6999288"/>
              <a:ext cx="1655763" cy="547688"/>
            </a:xfrm>
            <a:custGeom>
              <a:avLst/>
              <a:gdLst>
                <a:gd name="T0" fmla="*/ 1941 w 2174"/>
                <a:gd name="T1" fmla="*/ 417 h 721"/>
                <a:gd name="T2" fmla="*/ 1723 w 2174"/>
                <a:gd name="T3" fmla="*/ 457 h 721"/>
                <a:gd name="T4" fmla="*/ 1429 w 2174"/>
                <a:gd name="T5" fmla="*/ 26 h 721"/>
                <a:gd name="T6" fmla="*/ 669 w 2174"/>
                <a:gd name="T7" fmla="*/ 417 h 721"/>
                <a:gd name="T8" fmla="*/ 226 w 2174"/>
                <a:gd name="T9" fmla="*/ 473 h 721"/>
                <a:gd name="T10" fmla="*/ 0 w 2174"/>
                <a:gd name="T11" fmla="*/ 688 h 721"/>
                <a:gd name="T12" fmla="*/ 1915 w 2174"/>
                <a:gd name="T13" fmla="*/ 721 h 721"/>
                <a:gd name="T14" fmla="*/ 1941 w 2174"/>
                <a:gd name="T15" fmla="*/ 417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4" h="721">
                  <a:moveTo>
                    <a:pt x="1941" y="417"/>
                  </a:moveTo>
                  <a:cubicBezTo>
                    <a:pt x="1879" y="412"/>
                    <a:pt x="1803" y="422"/>
                    <a:pt x="1723" y="457"/>
                  </a:cubicBezTo>
                  <a:cubicBezTo>
                    <a:pt x="1723" y="457"/>
                    <a:pt x="2074" y="0"/>
                    <a:pt x="1429" y="26"/>
                  </a:cubicBezTo>
                  <a:cubicBezTo>
                    <a:pt x="1227" y="68"/>
                    <a:pt x="969" y="184"/>
                    <a:pt x="669" y="417"/>
                  </a:cubicBezTo>
                  <a:cubicBezTo>
                    <a:pt x="669" y="417"/>
                    <a:pt x="538" y="326"/>
                    <a:pt x="226" y="473"/>
                  </a:cubicBezTo>
                  <a:cubicBezTo>
                    <a:pt x="160" y="525"/>
                    <a:pt x="85" y="595"/>
                    <a:pt x="0" y="688"/>
                  </a:cubicBezTo>
                  <a:cubicBezTo>
                    <a:pt x="0" y="688"/>
                    <a:pt x="1752" y="715"/>
                    <a:pt x="1915" y="721"/>
                  </a:cubicBezTo>
                  <a:cubicBezTo>
                    <a:pt x="1915" y="721"/>
                    <a:pt x="2174" y="511"/>
                    <a:pt x="1941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EBA0818-D574-4F53-9E4E-92E7CD060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8188" y="7004166"/>
              <a:ext cx="1425410" cy="542810"/>
            </a:xfrm>
            <a:custGeom>
              <a:avLst/>
              <a:gdLst>
                <a:gd name="connsiteX0" fmla="*/ 1304207 w 1425410"/>
                <a:gd name="connsiteY0" fmla="*/ 312622 h 542810"/>
                <a:gd name="connsiteX1" fmla="*/ 1424496 w 1425410"/>
                <a:gd name="connsiteY1" fmla="*/ 404243 h 542810"/>
                <a:gd name="connsiteX2" fmla="*/ 1284287 w 1425410"/>
                <a:gd name="connsiteY2" fmla="*/ 542810 h 542810"/>
                <a:gd name="connsiteX3" fmla="*/ 1304207 w 1425410"/>
                <a:gd name="connsiteY3" fmla="*/ 312622 h 542810"/>
                <a:gd name="connsiteX4" fmla="*/ 222334 w 1425410"/>
                <a:gd name="connsiteY4" fmla="*/ 249895 h 542810"/>
                <a:gd name="connsiteX5" fmla="*/ 336550 w 1425410"/>
                <a:gd name="connsiteY5" fmla="*/ 312812 h 542810"/>
                <a:gd name="connsiteX6" fmla="*/ 0 w 1425410"/>
                <a:gd name="connsiteY6" fmla="*/ 355484 h 542810"/>
                <a:gd name="connsiteX7" fmla="*/ 222334 w 1425410"/>
                <a:gd name="connsiteY7" fmla="*/ 249895 h 542810"/>
                <a:gd name="connsiteX8" fmla="*/ 1065256 w 1425410"/>
                <a:gd name="connsiteY8" fmla="*/ 318 h 542810"/>
                <a:gd name="connsiteX9" fmla="*/ 1285210 w 1425410"/>
                <a:gd name="connsiteY9" fmla="*/ 129568 h 542810"/>
                <a:gd name="connsiteX10" fmla="*/ 1138717 w 1425410"/>
                <a:gd name="connsiteY10" fmla="*/ 342784 h 542810"/>
                <a:gd name="connsiteX11" fmla="*/ 914400 w 1425410"/>
                <a:gd name="connsiteY11" fmla="*/ 14584 h 542810"/>
                <a:gd name="connsiteX12" fmla="*/ 1065256 w 1425410"/>
                <a:gd name="connsiteY12" fmla="*/ 318 h 54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5410" h="542810">
                  <a:moveTo>
                    <a:pt x="1304207" y="312622"/>
                  </a:moveTo>
                  <a:cubicBezTo>
                    <a:pt x="1382357" y="318680"/>
                    <a:pt x="1432924" y="357297"/>
                    <a:pt x="1424496" y="404243"/>
                  </a:cubicBezTo>
                  <a:cubicBezTo>
                    <a:pt x="1408407" y="486778"/>
                    <a:pt x="1284287" y="542810"/>
                    <a:pt x="1284287" y="542810"/>
                  </a:cubicBezTo>
                  <a:cubicBezTo>
                    <a:pt x="1284287" y="542810"/>
                    <a:pt x="1482725" y="383799"/>
                    <a:pt x="1304207" y="312622"/>
                  </a:cubicBezTo>
                  <a:close/>
                  <a:moveTo>
                    <a:pt x="222334" y="249895"/>
                  </a:moveTo>
                  <a:cubicBezTo>
                    <a:pt x="308061" y="247625"/>
                    <a:pt x="336550" y="312812"/>
                    <a:pt x="336550" y="312812"/>
                  </a:cubicBezTo>
                  <a:cubicBezTo>
                    <a:pt x="336550" y="312812"/>
                    <a:pt x="237028" y="243470"/>
                    <a:pt x="0" y="355484"/>
                  </a:cubicBezTo>
                  <a:cubicBezTo>
                    <a:pt x="98857" y="276903"/>
                    <a:pt x="170898" y="251256"/>
                    <a:pt x="222334" y="249895"/>
                  </a:cubicBezTo>
                  <a:close/>
                  <a:moveTo>
                    <a:pt x="1065256" y="318"/>
                  </a:moveTo>
                  <a:cubicBezTo>
                    <a:pt x="1198230" y="5066"/>
                    <a:pt x="1276055" y="62177"/>
                    <a:pt x="1285210" y="129568"/>
                  </a:cubicBezTo>
                  <a:cubicBezTo>
                    <a:pt x="1298181" y="230084"/>
                    <a:pt x="1203571" y="303948"/>
                    <a:pt x="1138717" y="342784"/>
                  </a:cubicBezTo>
                  <a:cubicBezTo>
                    <a:pt x="1138717" y="342784"/>
                    <a:pt x="1406525" y="-5214"/>
                    <a:pt x="914400" y="14584"/>
                  </a:cubicBezTo>
                  <a:cubicBezTo>
                    <a:pt x="970479" y="2972"/>
                    <a:pt x="1020932" y="-1264"/>
                    <a:pt x="1065256" y="318"/>
                  </a:cubicBezTo>
                  <a:close/>
                </a:path>
              </a:pathLst>
            </a:custGeom>
            <a:solidFill>
              <a:srgbClr val="9F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4" name="Freeform 180">
              <a:extLst>
                <a:ext uri="{FF2B5EF4-FFF2-40B4-BE49-F238E27FC236}">
                  <a16:creationId xmlns:a16="http://schemas.microsoft.com/office/drawing/2014/main" id="{73FB8CB6-5A94-4C61-99C6-9DFEF9F7E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275" y="6842125"/>
              <a:ext cx="1508125" cy="765175"/>
            </a:xfrm>
            <a:custGeom>
              <a:avLst/>
              <a:gdLst>
                <a:gd name="T0" fmla="*/ 1840 w 1982"/>
                <a:gd name="T1" fmla="*/ 593 h 1006"/>
                <a:gd name="T2" fmla="*/ 1469 w 1982"/>
                <a:gd name="T3" fmla="*/ 736 h 1006"/>
                <a:gd name="T4" fmla="*/ 1300 w 1982"/>
                <a:gd name="T5" fmla="*/ 17 h 1006"/>
                <a:gd name="T6" fmla="*/ 441 w 1982"/>
                <a:gd name="T7" fmla="*/ 736 h 1006"/>
                <a:gd name="T8" fmla="*/ 179 w 1982"/>
                <a:gd name="T9" fmla="*/ 671 h 1006"/>
                <a:gd name="T10" fmla="*/ 0 w 1982"/>
                <a:gd name="T11" fmla="*/ 1006 h 1006"/>
                <a:gd name="T12" fmla="*/ 1785 w 1982"/>
                <a:gd name="T13" fmla="*/ 942 h 1006"/>
                <a:gd name="T14" fmla="*/ 1840 w 1982"/>
                <a:gd name="T15" fmla="*/ 593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2" h="1006">
                  <a:moveTo>
                    <a:pt x="1840" y="593"/>
                  </a:moveTo>
                  <a:cubicBezTo>
                    <a:pt x="1641" y="564"/>
                    <a:pt x="1469" y="736"/>
                    <a:pt x="1469" y="736"/>
                  </a:cubicBezTo>
                  <a:cubicBezTo>
                    <a:pt x="1469" y="736"/>
                    <a:pt x="1982" y="0"/>
                    <a:pt x="1300" y="17"/>
                  </a:cubicBezTo>
                  <a:cubicBezTo>
                    <a:pt x="807" y="180"/>
                    <a:pt x="441" y="736"/>
                    <a:pt x="441" y="736"/>
                  </a:cubicBezTo>
                  <a:cubicBezTo>
                    <a:pt x="441" y="736"/>
                    <a:pt x="373" y="613"/>
                    <a:pt x="179" y="671"/>
                  </a:cubicBezTo>
                  <a:cubicBezTo>
                    <a:pt x="15" y="788"/>
                    <a:pt x="0" y="1006"/>
                    <a:pt x="0" y="1006"/>
                  </a:cubicBezTo>
                  <a:lnTo>
                    <a:pt x="1785" y="942"/>
                  </a:lnTo>
                  <a:cubicBezTo>
                    <a:pt x="1979" y="756"/>
                    <a:pt x="1924" y="650"/>
                    <a:pt x="1840" y="5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DEB16B96-D168-4660-AF16-90CDEAAFE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799" y="6820225"/>
              <a:ext cx="1374874" cy="737863"/>
            </a:xfrm>
            <a:custGeom>
              <a:avLst/>
              <a:gdLst>
                <a:gd name="connsiteX0" fmla="*/ 132711 w 1374874"/>
                <a:gd name="connsiteY0" fmla="*/ 486384 h 737863"/>
                <a:gd name="connsiteX1" fmla="*/ 198581 w 1374874"/>
                <a:gd name="connsiteY1" fmla="*/ 580701 h 737863"/>
                <a:gd name="connsiteX2" fmla="*/ 0 w 1374874"/>
                <a:gd name="connsiteY2" fmla="*/ 531441 h 737863"/>
                <a:gd name="connsiteX3" fmla="*/ 39413 w 1374874"/>
                <a:gd name="connsiteY3" fmla="*/ 507947 h 737863"/>
                <a:gd name="connsiteX4" fmla="*/ 132711 w 1374874"/>
                <a:gd name="connsiteY4" fmla="*/ 486384 h 737863"/>
                <a:gd name="connsiteX5" fmla="*/ 1264047 w 1374874"/>
                <a:gd name="connsiteY5" fmla="*/ 472750 h 737863"/>
                <a:gd name="connsiteX6" fmla="*/ 1317084 w 1374874"/>
                <a:gd name="connsiteY6" fmla="*/ 487183 h 737863"/>
                <a:gd name="connsiteX7" fmla="*/ 1222375 w 1374874"/>
                <a:gd name="connsiteY7" fmla="*/ 737863 h 737863"/>
                <a:gd name="connsiteX8" fmla="*/ 1264047 w 1374874"/>
                <a:gd name="connsiteY8" fmla="*/ 472750 h 737863"/>
                <a:gd name="connsiteX9" fmla="*/ 1073452 w 1374874"/>
                <a:gd name="connsiteY9" fmla="*/ 1743 h 737863"/>
                <a:gd name="connsiteX10" fmla="*/ 981129 w 1374874"/>
                <a:gd name="connsiteY10" fmla="*/ 580700 h 737863"/>
                <a:gd name="connsiteX11" fmla="*/ 852488 w 1374874"/>
                <a:gd name="connsiteY11" fmla="*/ 33831 h 737863"/>
                <a:gd name="connsiteX12" fmla="*/ 1000158 w 1374874"/>
                <a:gd name="connsiteY12" fmla="*/ 1886 h 737863"/>
                <a:gd name="connsiteX13" fmla="*/ 1073452 w 1374874"/>
                <a:gd name="connsiteY13" fmla="*/ 1743 h 73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4874" h="737863">
                  <a:moveTo>
                    <a:pt x="132711" y="486384"/>
                  </a:moveTo>
                  <a:cubicBezTo>
                    <a:pt x="200287" y="495869"/>
                    <a:pt x="198581" y="580701"/>
                    <a:pt x="198581" y="580701"/>
                  </a:cubicBezTo>
                  <a:cubicBezTo>
                    <a:pt x="198581" y="580701"/>
                    <a:pt x="147041" y="487485"/>
                    <a:pt x="0" y="531441"/>
                  </a:cubicBezTo>
                  <a:cubicBezTo>
                    <a:pt x="12127" y="523104"/>
                    <a:pt x="25770" y="514768"/>
                    <a:pt x="39413" y="507947"/>
                  </a:cubicBezTo>
                  <a:cubicBezTo>
                    <a:pt x="79963" y="488432"/>
                    <a:pt x="110186" y="483222"/>
                    <a:pt x="132711" y="486384"/>
                  </a:cubicBezTo>
                  <a:close/>
                  <a:moveTo>
                    <a:pt x="1264047" y="472750"/>
                  </a:moveTo>
                  <a:cubicBezTo>
                    <a:pt x="1281474" y="475789"/>
                    <a:pt x="1298900" y="480347"/>
                    <a:pt x="1317084" y="487183"/>
                  </a:cubicBezTo>
                  <a:cubicBezTo>
                    <a:pt x="1489075" y="554791"/>
                    <a:pt x="1222375" y="737863"/>
                    <a:pt x="1222375" y="737863"/>
                  </a:cubicBezTo>
                  <a:cubicBezTo>
                    <a:pt x="1369363" y="596571"/>
                    <a:pt x="1327691" y="516050"/>
                    <a:pt x="1264047" y="472750"/>
                  </a:cubicBezTo>
                  <a:close/>
                  <a:moveTo>
                    <a:pt x="1073452" y="1743"/>
                  </a:moveTo>
                  <a:cubicBezTo>
                    <a:pt x="1389894" y="36547"/>
                    <a:pt x="981129" y="580700"/>
                    <a:pt x="981129" y="580700"/>
                  </a:cubicBezTo>
                  <a:cubicBezTo>
                    <a:pt x="981129" y="580700"/>
                    <a:pt x="1371617" y="20901"/>
                    <a:pt x="852488" y="33831"/>
                  </a:cubicBezTo>
                  <a:cubicBezTo>
                    <a:pt x="899682" y="17859"/>
                    <a:pt x="949159" y="6450"/>
                    <a:pt x="1000158" y="1886"/>
                  </a:cubicBezTo>
                  <a:cubicBezTo>
                    <a:pt x="1028037" y="-633"/>
                    <a:pt x="1052356" y="-577"/>
                    <a:pt x="1073452" y="1743"/>
                  </a:cubicBezTo>
                  <a:close/>
                </a:path>
              </a:pathLst>
            </a:custGeom>
            <a:solidFill>
              <a:srgbClr val="9F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6" name="Freeform 184">
              <a:extLst>
                <a:ext uri="{FF2B5EF4-FFF2-40B4-BE49-F238E27FC236}">
                  <a16:creationId xmlns:a16="http://schemas.microsoft.com/office/drawing/2014/main" id="{9B9EC676-FBBB-4382-BB4D-4508C4D13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13" y="8281988"/>
              <a:ext cx="2857500" cy="1485900"/>
            </a:xfrm>
            <a:custGeom>
              <a:avLst/>
              <a:gdLst>
                <a:gd name="T0" fmla="*/ 3483 w 3755"/>
                <a:gd name="T1" fmla="*/ 1248 h 1951"/>
                <a:gd name="T2" fmla="*/ 2747 w 3755"/>
                <a:gd name="T3" fmla="*/ 1573 h 1951"/>
                <a:gd name="T4" fmla="*/ 2888 w 3755"/>
                <a:gd name="T5" fmla="*/ 902 h 1951"/>
                <a:gd name="T6" fmla="*/ 2448 w 3755"/>
                <a:gd name="T7" fmla="*/ 1064 h 1951"/>
                <a:gd name="T8" fmla="*/ 2190 w 3755"/>
                <a:gd name="T9" fmla="*/ 10 h 1951"/>
                <a:gd name="T10" fmla="*/ 700 w 3755"/>
                <a:gd name="T11" fmla="*/ 1430 h 1951"/>
                <a:gd name="T12" fmla="*/ 186 w 3755"/>
                <a:gd name="T13" fmla="*/ 1378 h 1951"/>
                <a:gd name="T14" fmla="*/ 175 w 3755"/>
                <a:gd name="T15" fmla="*/ 1951 h 1951"/>
                <a:gd name="T16" fmla="*/ 3441 w 3755"/>
                <a:gd name="T17" fmla="*/ 1759 h 1951"/>
                <a:gd name="T18" fmla="*/ 3483 w 3755"/>
                <a:gd name="T19" fmla="*/ 1248 h 1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55" h="1951">
                  <a:moveTo>
                    <a:pt x="3483" y="1248"/>
                  </a:moveTo>
                  <a:cubicBezTo>
                    <a:pt x="3201" y="1298"/>
                    <a:pt x="2747" y="1573"/>
                    <a:pt x="2747" y="1573"/>
                  </a:cubicBezTo>
                  <a:cubicBezTo>
                    <a:pt x="2747" y="1573"/>
                    <a:pt x="3209" y="1145"/>
                    <a:pt x="2888" y="902"/>
                  </a:cubicBezTo>
                  <a:cubicBezTo>
                    <a:pt x="2695" y="897"/>
                    <a:pt x="2448" y="1064"/>
                    <a:pt x="2448" y="1064"/>
                  </a:cubicBezTo>
                  <a:cubicBezTo>
                    <a:pt x="2916" y="148"/>
                    <a:pt x="2524" y="0"/>
                    <a:pt x="2190" y="10"/>
                  </a:cubicBezTo>
                  <a:cubicBezTo>
                    <a:pt x="1698" y="231"/>
                    <a:pt x="1038" y="874"/>
                    <a:pt x="700" y="1430"/>
                  </a:cubicBezTo>
                  <a:cubicBezTo>
                    <a:pt x="700" y="1430"/>
                    <a:pt x="456" y="1242"/>
                    <a:pt x="186" y="1378"/>
                  </a:cubicBezTo>
                  <a:cubicBezTo>
                    <a:pt x="37" y="1527"/>
                    <a:pt x="0" y="1791"/>
                    <a:pt x="175" y="1951"/>
                  </a:cubicBezTo>
                  <a:cubicBezTo>
                    <a:pt x="175" y="1951"/>
                    <a:pt x="3247" y="1766"/>
                    <a:pt x="3441" y="1759"/>
                  </a:cubicBezTo>
                  <a:cubicBezTo>
                    <a:pt x="3755" y="1497"/>
                    <a:pt x="3612" y="1330"/>
                    <a:pt x="3483" y="12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7" name="Freeform 185">
              <a:extLst>
                <a:ext uri="{FF2B5EF4-FFF2-40B4-BE49-F238E27FC236}">
                  <a16:creationId xmlns:a16="http://schemas.microsoft.com/office/drawing/2014/main" id="{9FE3C2B8-A134-4F55-9D4D-A64435AAD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00" y="9210675"/>
              <a:ext cx="392113" cy="160338"/>
            </a:xfrm>
            <a:custGeom>
              <a:avLst/>
              <a:gdLst>
                <a:gd name="T0" fmla="*/ 514 w 514"/>
                <a:gd name="T1" fmla="*/ 211 h 211"/>
                <a:gd name="T2" fmla="*/ 514 w 514"/>
                <a:gd name="T3" fmla="*/ 210 h 211"/>
                <a:gd name="T4" fmla="*/ 191 w 514"/>
                <a:gd name="T5" fmla="*/ 54 h 211"/>
                <a:gd name="T6" fmla="*/ 0 w 514"/>
                <a:gd name="T7" fmla="*/ 159 h 211"/>
                <a:gd name="T8" fmla="*/ 514 w 514"/>
                <a:gd name="T9" fmla="*/ 2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4" h="211">
                  <a:moveTo>
                    <a:pt x="514" y="211"/>
                  </a:moveTo>
                  <a:cubicBezTo>
                    <a:pt x="514" y="211"/>
                    <a:pt x="514" y="211"/>
                    <a:pt x="514" y="210"/>
                  </a:cubicBezTo>
                  <a:cubicBezTo>
                    <a:pt x="511" y="195"/>
                    <a:pt x="470" y="0"/>
                    <a:pt x="191" y="54"/>
                  </a:cubicBezTo>
                  <a:cubicBezTo>
                    <a:pt x="117" y="69"/>
                    <a:pt x="51" y="107"/>
                    <a:pt x="0" y="159"/>
                  </a:cubicBezTo>
                  <a:cubicBezTo>
                    <a:pt x="270" y="23"/>
                    <a:pt x="514" y="211"/>
                    <a:pt x="514" y="211"/>
                  </a:cubicBezTo>
                  <a:close/>
                </a:path>
              </a:pathLst>
            </a:custGeom>
            <a:solidFill>
              <a:srgbClr val="9F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75C2D00-7BC7-4A10-8E20-8AA994B6F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788" y="8231091"/>
              <a:ext cx="1158049" cy="1390747"/>
            </a:xfrm>
            <a:custGeom>
              <a:avLst/>
              <a:gdLst>
                <a:gd name="connsiteX0" fmla="*/ 1036447 w 1158049"/>
                <a:gd name="connsiteY0" fmla="*/ 995180 h 1390747"/>
                <a:gd name="connsiteX1" fmla="*/ 1139986 w 1158049"/>
                <a:gd name="connsiteY1" fmla="*/ 1038592 h 1390747"/>
                <a:gd name="connsiteX2" fmla="*/ 952500 w 1158049"/>
                <a:gd name="connsiteY2" fmla="*/ 1390747 h 1390747"/>
                <a:gd name="connsiteX3" fmla="*/ 984380 w 1158049"/>
                <a:gd name="connsiteY3" fmla="*/ 1001242 h 1390747"/>
                <a:gd name="connsiteX4" fmla="*/ 1036447 w 1158049"/>
                <a:gd name="connsiteY4" fmla="*/ 995180 h 1390747"/>
                <a:gd name="connsiteX5" fmla="*/ 530936 w 1158049"/>
                <a:gd name="connsiteY5" fmla="*/ 738284 h 1390747"/>
                <a:gd name="connsiteX6" fmla="*/ 666107 w 1158049"/>
                <a:gd name="connsiteY6" fmla="*/ 807609 h 1390747"/>
                <a:gd name="connsiteX7" fmla="*/ 444366 w 1158049"/>
                <a:gd name="connsiteY7" fmla="*/ 1233461 h 1390747"/>
                <a:gd name="connsiteX8" fmla="*/ 423862 w 1158049"/>
                <a:gd name="connsiteY8" fmla="*/ 1249459 h 1390747"/>
                <a:gd name="connsiteX9" fmla="*/ 530936 w 1158049"/>
                <a:gd name="connsiteY9" fmla="*/ 738284 h 1390747"/>
                <a:gd name="connsiteX10" fmla="*/ 202931 w 1158049"/>
                <a:gd name="connsiteY10" fmla="*/ 1272 h 1390747"/>
                <a:gd name="connsiteX11" fmla="*/ 359076 w 1158049"/>
                <a:gd name="connsiteY11" fmla="*/ 34944 h 1390747"/>
                <a:gd name="connsiteX12" fmla="*/ 196275 w 1158049"/>
                <a:gd name="connsiteY12" fmla="*/ 862110 h 1390747"/>
                <a:gd name="connsiteX13" fmla="*/ 0 w 1158049"/>
                <a:gd name="connsiteY13" fmla="*/ 60056 h 1390747"/>
                <a:gd name="connsiteX14" fmla="*/ 202931 w 1158049"/>
                <a:gd name="connsiteY14" fmla="*/ 1272 h 139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58049" h="1390747">
                  <a:moveTo>
                    <a:pt x="1036447" y="995180"/>
                  </a:moveTo>
                  <a:cubicBezTo>
                    <a:pt x="1085050" y="993572"/>
                    <a:pt x="1122338" y="1006006"/>
                    <a:pt x="1139986" y="1038592"/>
                  </a:cubicBezTo>
                  <a:cubicBezTo>
                    <a:pt x="1230313" y="1208572"/>
                    <a:pt x="952500" y="1390747"/>
                    <a:pt x="952500" y="1390747"/>
                  </a:cubicBezTo>
                  <a:cubicBezTo>
                    <a:pt x="1190842" y="1191040"/>
                    <a:pt x="1082298" y="1063746"/>
                    <a:pt x="984380" y="1001242"/>
                  </a:cubicBezTo>
                  <a:cubicBezTo>
                    <a:pt x="1002787" y="997812"/>
                    <a:pt x="1020246" y="995716"/>
                    <a:pt x="1036447" y="995180"/>
                  </a:cubicBezTo>
                  <a:close/>
                  <a:moveTo>
                    <a:pt x="530936" y="738284"/>
                  </a:moveTo>
                  <a:cubicBezTo>
                    <a:pt x="584853" y="739046"/>
                    <a:pt x="633454" y="758091"/>
                    <a:pt x="666107" y="807609"/>
                  </a:cubicBezTo>
                  <a:cubicBezTo>
                    <a:pt x="767106" y="965304"/>
                    <a:pt x="519545" y="1175563"/>
                    <a:pt x="444366" y="1233461"/>
                  </a:cubicBezTo>
                  <a:cubicBezTo>
                    <a:pt x="438291" y="1238794"/>
                    <a:pt x="431456" y="1244126"/>
                    <a:pt x="423862" y="1249459"/>
                  </a:cubicBezTo>
                  <a:cubicBezTo>
                    <a:pt x="423862" y="1249459"/>
                    <a:pt x="774700" y="923404"/>
                    <a:pt x="530936" y="738284"/>
                  </a:cubicBezTo>
                  <a:close/>
                  <a:moveTo>
                    <a:pt x="202931" y="1272"/>
                  </a:moveTo>
                  <a:cubicBezTo>
                    <a:pt x="263792" y="-3865"/>
                    <a:pt x="316854" y="6408"/>
                    <a:pt x="359076" y="34944"/>
                  </a:cubicBezTo>
                  <a:cubicBezTo>
                    <a:pt x="658813" y="237360"/>
                    <a:pt x="196275" y="862110"/>
                    <a:pt x="196275" y="862110"/>
                  </a:cubicBezTo>
                  <a:cubicBezTo>
                    <a:pt x="552308" y="165069"/>
                    <a:pt x="254092" y="52447"/>
                    <a:pt x="0" y="60056"/>
                  </a:cubicBezTo>
                  <a:cubicBezTo>
                    <a:pt x="73413" y="26954"/>
                    <a:pt x="142071" y="6408"/>
                    <a:pt x="202931" y="1272"/>
                  </a:cubicBezTo>
                  <a:close/>
                </a:path>
              </a:pathLst>
            </a:custGeom>
            <a:solidFill>
              <a:srgbClr val="9F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9" name="Freeform 189">
              <a:extLst>
                <a:ext uri="{FF2B5EF4-FFF2-40B4-BE49-F238E27FC236}">
                  <a16:creationId xmlns:a16="http://schemas.microsoft.com/office/drawing/2014/main" id="{00721261-9602-41E2-BDE5-730DBDE96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6925" y="4162425"/>
              <a:ext cx="1704975" cy="893763"/>
            </a:xfrm>
            <a:custGeom>
              <a:avLst/>
              <a:gdLst>
                <a:gd name="T0" fmla="*/ 1846 w 2239"/>
                <a:gd name="T1" fmla="*/ 598 h 1173"/>
                <a:gd name="T2" fmla="*/ 1597 w 2239"/>
                <a:gd name="T3" fmla="*/ 628 h 1173"/>
                <a:gd name="T4" fmla="*/ 658 w 2239"/>
                <a:gd name="T5" fmla="*/ 201 h 1173"/>
                <a:gd name="T6" fmla="*/ 478 w 2239"/>
                <a:gd name="T7" fmla="*/ 419 h 1173"/>
                <a:gd name="T8" fmla="*/ 130 w 2239"/>
                <a:gd name="T9" fmla="*/ 501 h 1173"/>
                <a:gd name="T10" fmla="*/ 26 w 2239"/>
                <a:gd name="T11" fmla="*/ 838 h 1173"/>
                <a:gd name="T12" fmla="*/ 1925 w 2239"/>
                <a:gd name="T13" fmla="*/ 1173 h 1173"/>
                <a:gd name="T14" fmla="*/ 1846 w 2239"/>
                <a:gd name="T15" fmla="*/ 598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9" h="1173">
                  <a:moveTo>
                    <a:pt x="1846" y="598"/>
                  </a:moveTo>
                  <a:cubicBezTo>
                    <a:pt x="1779" y="595"/>
                    <a:pt x="1697" y="604"/>
                    <a:pt x="1597" y="628"/>
                  </a:cubicBezTo>
                  <a:cubicBezTo>
                    <a:pt x="1597" y="628"/>
                    <a:pt x="1527" y="0"/>
                    <a:pt x="658" y="201"/>
                  </a:cubicBezTo>
                  <a:cubicBezTo>
                    <a:pt x="570" y="260"/>
                    <a:pt x="507" y="337"/>
                    <a:pt x="478" y="419"/>
                  </a:cubicBezTo>
                  <a:cubicBezTo>
                    <a:pt x="478" y="419"/>
                    <a:pt x="260" y="355"/>
                    <a:pt x="130" y="501"/>
                  </a:cubicBezTo>
                  <a:cubicBezTo>
                    <a:pt x="0" y="647"/>
                    <a:pt x="26" y="838"/>
                    <a:pt x="26" y="838"/>
                  </a:cubicBezTo>
                  <a:cubicBezTo>
                    <a:pt x="26" y="838"/>
                    <a:pt x="1350" y="993"/>
                    <a:pt x="1925" y="1173"/>
                  </a:cubicBezTo>
                  <a:cubicBezTo>
                    <a:pt x="1925" y="1173"/>
                    <a:pt x="2239" y="758"/>
                    <a:pt x="1846" y="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F847E1C2-E793-48EC-B485-B594002E8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8575" y="4230047"/>
              <a:ext cx="1125518" cy="826141"/>
            </a:xfrm>
            <a:custGeom>
              <a:avLst/>
              <a:gdLst>
                <a:gd name="connsiteX0" fmla="*/ 903288 w 1125518"/>
                <a:gd name="connsiteY0" fmla="*/ 387991 h 826141"/>
                <a:gd name="connsiteX1" fmla="*/ 1125454 w 1125518"/>
                <a:gd name="connsiteY1" fmla="*/ 615829 h 826141"/>
                <a:gd name="connsiteX2" fmla="*/ 963601 w 1125518"/>
                <a:gd name="connsiteY2" fmla="*/ 826141 h 826141"/>
                <a:gd name="connsiteX3" fmla="*/ 903288 w 1125518"/>
                <a:gd name="connsiteY3" fmla="*/ 387991 h 826141"/>
                <a:gd name="connsiteX4" fmla="*/ 316146 w 1125518"/>
                <a:gd name="connsiteY4" fmla="*/ 38 h 826141"/>
                <a:gd name="connsiteX5" fmla="*/ 450846 w 1125518"/>
                <a:gd name="connsiteY5" fmla="*/ 13793 h 826141"/>
                <a:gd name="connsiteX6" fmla="*/ 713902 w 1125518"/>
                <a:gd name="connsiteY6" fmla="*/ 410216 h 826141"/>
                <a:gd name="connsiteX7" fmla="*/ 0 w 1125518"/>
                <a:gd name="connsiteY7" fmla="*/ 85317 h 826141"/>
                <a:gd name="connsiteX8" fmla="*/ 316146 w 1125518"/>
                <a:gd name="connsiteY8" fmla="*/ 38 h 8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518" h="826141">
                  <a:moveTo>
                    <a:pt x="903288" y="387991"/>
                  </a:moveTo>
                  <a:cubicBezTo>
                    <a:pt x="1088044" y="394849"/>
                    <a:pt x="1123163" y="516769"/>
                    <a:pt x="1125454" y="615829"/>
                  </a:cubicBezTo>
                  <a:cubicBezTo>
                    <a:pt x="1129271" y="743083"/>
                    <a:pt x="963601" y="826141"/>
                    <a:pt x="963601" y="826141"/>
                  </a:cubicBezTo>
                  <a:cubicBezTo>
                    <a:pt x="963601" y="826141"/>
                    <a:pt x="1203326" y="509911"/>
                    <a:pt x="903288" y="387991"/>
                  </a:cubicBezTo>
                  <a:close/>
                  <a:moveTo>
                    <a:pt x="316146" y="38"/>
                  </a:moveTo>
                  <a:cubicBezTo>
                    <a:pt x="358900" y="478"/>
                    <a:pt x="403899" y="4853"/>
                    <a:pt x="450846" y="13793"/>
                  </a:cubicBezTo>
                  <a:cubicBezTo>
                    <a:pt x="757238" y="70860"/>
                    <a:pt x="713902" y="410216"/>
                    <a:pt x="713902" y="410216"/>
                  </a:cubicBezTo>
                  <a:cubicBezTo>
                    <a:pt x="713902" y="410216"/>
                    <a:pt x="660683" y="-67622"/>
                    <a:pt x="0" y="85317"/>
                  </a:cubicBezTo>
                  <a:cubicBezTo>
                    <a:pt x="79829" y="32816"/>
                    <a:pt x="187884" y="-1282"/>
                    <a:pt x="316146" y="38"/>
                  </a:cubicBezTo>
                  <a:close/>
                </a:path>
              </a:pathLst>
            </a:custGeom>
            <a:solidFill>
              <a:srgbClr val="9F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1" name="Freeform 192">
              <a:extLst>
                <a:ext uri="{FF2B5EF4-FFF2-40B4-BE49-F238E27FC236}">
                  <a16:creationId xmlns:a16="http://schemas.microsoft.com/office/drawing/2014/main" id="{9A447E7C-A8BF-4AFE-8600-2549E51E8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125" y="4076700"/>
              <a:ext cx="1654175" cy="547688"/>
            </a:xfrm>
            <a:custGeom>
              <a:avLst/>
              <a:gdLst>
                <a:gd name="T0" fmla="*/ 1941 w 2174"/>
                <a:gd name="T1" fmla="*/ 417 h 721"/>
                <a:gd name="T2" fmla="*/ 1723 w 2174"/>
                <a:gd name="T3" fmla="*/ 457 h 721"/>
                <a:gd name="T4" fmla="*/ 1429 w 2174"/>
                <a:gd name="T5" fmla="*/ 26 h 721"/>
                <a:gd name="T6" fmla="*/ 669 w 2174"/>
                <a:gd name="T7" fmla="*/ 417 h 721"/>
                <a:gd name="T8" fmla="*/ 226 w 2174"/>
                <a:gd name="T9" fmla="*/ 473 h 721"/>
                <a:gd name="T10" fmla="*/ 0 w 2174"/>
                <a:gd name="T11" fmla="*/ 688 h 721"/>
                <a:gd name="T12" fmla="*/ 1915 w 2174"/>
                <a:gd name="T13" fmla="*/ 721 h 721"/>
                <a:gd name="T14" fmla="*/ 1941 w 2174"/>
                <a:gd name="T15" fmla="*/ 417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4" h="721">
                  <a:moveTo>
                    <a:pt x="1941" y="417"/>
                  </a:moveTo>
                  <a:cubicBezTo>
                    <a:pt x="1879" y="412"/>
                    <a:pt x="1803" y="423"/>
                    <a:pt x="1723" y="457"/>
                  </a:cubicBezTo>
                  <a:cubicBezTo>
                    <a:pt x="1723" y="457"/>
                    <a:pt x="2074" y="0"/>
                    <a:pt x="1429" y="26"/>
                  </a:cubicBezTo>
                  <a:cubicBezTo>
                    <a:pt x="1227" y="68"/>
                    <a:pt x="969" y="184"/>
                    <a:pt x="669" y="417"/>
                  </a:cubicBezTo>
                  <a:cubicBezTo>
                    <a:pt x="669" y="417"/>
                    <a:pt x="538" y="327"/>
                    <a:pt x="226" y="473"/>
                  </a:cubicBezTo>
                  <a:cubicBezTo>
                    <a:pt x="160" y="525"/>
                    <a:pt x="85" y="595"/>
                    <a:pt x="0" y="688"/>
                  </a:cubicBezTo>
                  <a:cubicBezTo>
                    <a:pt x="0" y="688"/>
                    <a:pt x="1752" y="715"/>
                    <a:pt x="1915" y="721"/>
                  </a:cubicBezTo>
                  <a:cubicBezTo>
                    <a:pt x="1915" y="721"/>
                    <a:pt x="2174" y="511"/>
                    <a:pt x="1941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9B580E25-808E-45D0-A1B1-C20E47872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575" y="4081579"/>
              <a:ext cx="1425869" cy="542809"/>
            </a:xfrm>
            <a:custGeom>
              <a:avLst/>
              <a:gdLst>
                <a:gd name="connsiteX0" fmla="*/ 1305636 w 1425869"/>
                <a:gd name="connsiteY0" fmla="*/ 312621 h 542809"/>
                <a:gd name="connsiteX1" fmla="*/ 1424962 w 1425869"/>
                <a:gd name="connsiteY1" fmla="*/ 404242 h 542809"/>
                <a:gd name="connsiteX2" fmla="*/ 1285875 w 1425869"/>
                <a:gd name="connsiteY2" fmla="*/ 542809 h 542809"/>
                <a:gd name="connsiteX3" fmla="*/ 1305636 w 1425869"/>
                <a:gd name="connsiteY3" fmla="*/ 312621 h 542809"/>
                <a:gd name="connsiteX4" fmla="*/ 223384 w 1425869"/>
                <a:gd name="connsiteY4" fmla="*/ 249108 h 542809"/>
                <a:gd name="connsiteX5" fmla="*/ 338138 w 1425869"/>
                <a:gd name="connsiteY5" fmla="*/ 311548 h 542809"/>
                <a:gd name="connsiteX6" fmla="*/ 0 w 1425869"/>
                <a:gd name="connsiteY6" fmla="*/ 353897 h 542809"/>
                <a:gd name="connsiteX7" fmla="*/ 223384 w 1425869"/>
                <a:gd name="connsiteY7" fmla="*/ 249108 h 542809"/>
                <a:gd name="connsiteX8" fmla="*/ 1066358 w 1425869"/>
                <a:gd name="connsiteY8" fmla="*/ 318 h 542809"/>
                <a:gd name="connsiteX9" fmla="*/ 1285603 w 1425869"/>
                <a:gd name="connsiteY9" fmla="*/ 129568 h 542809"/>
                <a:gd name="connsiteX10" fmla="*/ 1139582 w 1425869"/>
                <a:gd name="connsiteY10" fmla="*/ 342784 h 542809"/>
                <a:gd name="connsiteX11" fmla="*/ 915988 w 1425869"/>
                <a:gd name="connsiteY11" fmla="*/ 14584 h 542809"/>
                <a:gd name="connsiteX12" fmla="*/ 1066358 w 1425869"/>
                <a:gd name="connsiteY12" fmla="*/ 318 h 54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5869" h="542809">
                  <a:moveTo>
                    <a:pt x="1305636" y="312621"/>
                  </a:moveTo>
                  <a:cubicBezTo>
                    <a:pt x="1383160" y="318679"/>
                    <a:pt x="1433323" y="358053"/>
                    <a:pt x="1424962" y="404242"/>
                  </a:cubicBezTo>
                  <a:cubicBezTo>
                    <a:pt x="1409002" y="486777"/>
                    <a:pt x="1285875" y="542809"/>
                    <a:pt x="1285875" y="542809"/>
                  </a:cubicBezTo>
                  <a:cubicBezTo>
                    <a:pt x="1285875" y="542809"/>
                    <a:pt x="1482725" y="383798"/>
                    <a:pt x="1305636" y="312621"/>
                  </a:cubicBezTo>
                  <a:close/>
                  <a:moveTo>
                    <a:pt x="223384" y="249108"/>
                  </a:moveTo>
                  <a:cubicBezTo>
                    <a:pt x="309515" y="246855"/>
                    <a:pt x="338138" y="311548"/>
                    <a:pt x="338138" y="311548"/>
                  </a:cubicBezTo>
                  <a:cubicBezTo>
                    <a:pt x="338138" y="311548"/>
                    <a:pt x="238147" y="243488"/>
                    <a:pt x="0" y="353897"/>
                  </a:cubicBezTo>
                  <a:cubicBezTo>
                    <a:pt x="99324" y="275911"/>
                    <a:pt x="171705" y="250459"/>
                    <a:pt x="223384" y="249108"/>
                  </a:cubicBezTo>
                  <a:close/>
                  <a:moveTo>
                    <a:pt x="1066358" y="318"/>
                  </a:moveTo>
                  <a:cubicBezTo>
                    <a:pt x="1198903" y="5066"/>
                    <a:pt x="1276477" y="62177"/>
                    <a:pt x="1285603" y="129568"/>
                  </a:cubicBezTo>
                  <a:cubicBezTo>
                    <a:pt x="1298532" y="230085"/>
                    <a:pt x="1204227" y="303949"/>
                    <a:pt x="1139582" y="342784"/>
                  </a:cubicBezTo>
                  <a:cubicBezTo>
                    <a:pt x="1139582" y="342784"/>
                    <a:pt x="1406526" y="-5214"/>
                    <a:pt x="915988" y="14584"/>
                  </a:cubicBezTo>
                  <a:cubicBezTo>
                    <a:pt x="971887" y="2972"/>
                    <a:pt x="1022176" y="-1264"/>
                    <a:pt x="1066358" y="318"/>
                  </a:cubicBezTo>
                  <a:close/>
                </a:path>
              </a:pathLst>
            </a:custGeom>
            <a:solidFill>
              <a:srgbClr val="9F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3" name="Freeform 196">
              <a:extLst>
                <a:ext uri="{FF2B5EF4-FFF2-40B4-BE49-F238E27FC236}">
                  <a16:creationId xmlns:a16="http://schemas.microsoft.com/office/drawing/2014/main" id="{429CBED2-876B-4044-987D-EAF682709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0" y="3917950"/>
              <a:ext cx="1508125" cy="766763"/>
            </a:xfrm>
            <a:custGeom>
              <a:avLst/>
              <a:gdLst>
                <a:gd name="T0" fmla="*/ 1840 w 1982"/>
                <a:gd name="T1" fmla="*/ 594 h 1006"/>
                <a:gd name="T2" fmla="*/ 1469 w 1982"/>
                <a:gd name="T3" fmla="*/ 736 h 1006"/>
                <a:gd name="T4" fmla="*/ 1300 w 1982"/>
                <a:gd name="T5" fmla="*/ 17 h 1006"/>
                <a:gd name="T6" fmla="*/ 441 w 1982"/>
                <a:gd name="T7" fmla="*/ 736 h 1006"/>
                <a:gd name="T8" fmla="*/ 179 w 1982"/>
                <a:gd name="T9" fmla="*/ 671 h 1006"/>
                <a:gd name="T10" fmla="*/ 0 w 1982"/>
                <a:gd name="T11" fmla="*/ 1006 h 1006"/>
                <a:gd name="T12" fmla="*/ 1785 w 1982"/>
                <a:gd name="T13" fmla="*/ 942 h 1006"/>
                <a:gd name="T14" fmla="*/ 1840 w 1982"/>
                <a:gd name="T15" fmla="*/ 594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2" h="1006">
                  <a:moveTo>
                    <a:pt x="1840" y="594"/>
                  </a:moveTo>
                  <a:cubicBezTo>
                    <a:pt x="1641" y="564"/>
                    <a:pt x="1469" y="736"/>
                    <a:pt x="1469" y="736"/>
                  </a:cubicBezTo>
                  <a:cubicBezTo>
                    <a:pt x="1469" y="736"/>
                    <a:pt x="1982" y="0"/>
                    <a:pt x="1300" y="17"/>
                  </a:cubicBezTo>
                  <a:cubicBezTo>
                    <a:pt x="807" y="180"/>
                    <a:pt x="441" y="736"/>
                    <a:pt x="441" y="736"/>
                  </a:cubicBezTo>
                  <a:cubicBezTo>
                    <a:pt x="441" y="736"/>
                    <a:pt x="373" y="613"/>
                    <a:pt x="179" y="671"/>
                  </a:cubicBezTo>
                  <a:cubicBezTo>
                    <a:pt x="15" y="788"/>
                    <a:pt x="0" y="1006"/>
                    <a:pt x="0" y="1006"/>
                  </a:cubicBezTo>
                  <a:lnTo>
                    <a:pt x="1785" y="942"/>
                  </a:lnTo>
                  <a:cubicBezTo>
                    <a:pt x="1979" y="756"/>
                    <a:pt x="1924" y="650"/>
                    <a:pt x="1840" y="5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F57E9D81-292C-4127-8026-B8E12E7BF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" y="3897638"/>
              <a:ext cx="1375782" cy="737863"/>
            </a:xfrm>
            <a:custGeom>
              <a:avLst/>
              <a:gdLst>
                <a:gd name="connsiteX0" fmla="*/ 133756 w 1375782"/>
                <a:gd name="connsiteY0" fmla="*/ 486383 h 737863"/>
                <a:gd name="connsiteX1" fmla="*/ 200144 w 1375782"/>
                <a:gd name="connsiteY1" fmla="*/ 580700 h 737863"/>
                <a:gd name="connsiteX2" fmla="*/ 0 w 1375782"/>
                <a:gd name="connsiteY2" fmla="*/ 531440 h 737863"/>
                <a:gd name="connsiteX3" fmla="*/ 39723 w 1375782"/>
                <a:gd name="connsiteY3" fmla="*/ 507946 h 737863"/>
                <a:gd name="connsiteX4" fmla="*/ 133756 w 1375782"/>
                <a:gd name="connsiteY4" fmla="*/ 486383 h 737863"/>
                <a:gd name="connsiteX5" fmla="*/ 1264295 w 1375782"/>
                <a:gd name="connsiteY5" fmla="*/ 472750 h 737863"/>
                <a:gd name="connsiteX6" fmla="*/ 1317648 w 1375782"/>
                <a:gd name="connsiteY6" fmla="*/ 486463 h 737863"/>
                <a:gd name="connsiteX7" fmla="*/ 1222375 w 1375782"/>
                <a:gd name="connsiteY7" fmla="*/ 737863 h 737863"/>
                <a:gd name="connsiteX8" fmla="*/ 1264295 w 1375782"/>
                <a:gd name="connsiteY8" fmla="*/ 472750 h 737863"/>
                <a:gd name="connsiteX9" fmla="*/ 1075039 w 1375782"/>
                <a:gd name="connsiteY9" fmla="*/ 1744 h 737863"/>
                <a:gd name="connsiteX10" fmla="*/ 982715 w 1375782"/>
                <a:gd name="connsiteY10" fmla="*/ 580700 h 737863"/>
                <a:gd name="connsiteX11" fmla="*/ 854075 w 1375782"/>
                <a:gd name="connsiteY11" fmla="*/ 33832 h 737863"/>
                <a:gd name="connsiteX12" fmla="*/ 1001745 w 1375782"/>
                <a:gd name="connsiteY12" fmla="*/ 1887 h 737863"/>
                <a:gd name="connsiteX13" fmla="*/ 1075039 w 1375782"/>
                <a:gd name="connsiteY13" fmla="*/ 1744 h 73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5782" h="737863">
                  <a:moveTo>
                    <a:pt x="133756" y="486383"/>
                  </a:moveTo>
                  <a:cubicBezTo>
                    <a:pt x="201863" y="495868"/>
                    <a:pt x="200144" y="580700"/>
                    <a:pt x="200144" y="580700"/>
                  </a:cubicBezTo>
                  <a:cubicBezTo>
                    <a:pt x="200144" y="580700"/>
                    <a:pt x="148198" y="487484"/>
                    <a:pt x="0" y="531440"/>
                  </a:cubicBezTo>
                  <a:cubicBezTo>
                    <a:pt x="12223" y="523103"/>
                    <a:pt x="25973" y="514767"/>
                    <a:pt x="39723" y="507946"/>
                  </a:cubicBezTo>
                  <a:cubicBezTo>
                    <a:pt x="80592" y="488431"/>
                    <a:pt x="111053" y="483221"/>
                    <a:pt x="133756" y="486383"/>
                  </a:cubicBezTo>
                  <a:close/>
                  <a:moveTo>
                    <a:pt x="1264295" y="472750"/>
                  </a:moveTo>
                  <a:cubicBezTo>
                    <a:pt x="1281825" y="475036"/>
                    <a:pt x="1299355" y="479607"/>
                    <a:pt x="1317648" y="486463"/>
                  </a:cubicBezTo>
                  <a:cubicBezTo>
                    <a:pt x="1490663" y="554265"/>
                    <a:pt x="1222375" y="737863"/>
                    <a:pt x="1222375" y="737863"/>
                  </a:cubicBezTo>
                  <a:cubicBezTo>
                    <a:pt x="1370238" y="596165"/>
                    <a:pt x="1328318" y="515412"/>
                    <a:pt x="1264295" y="472750"/>
                  </a:cubicBezTo>
                  <a:close/>
                  <a:moveTo>
                    <a:pt x="1075039" y="1744"/>
                  </a:moveTo>
                  <a:cubicBezTo>
                    <a:pt x="1391481" y="36547"/>
                    <a:pt x="982715" y="580700"/>
                    <a:pt x="982715" y="580700"/>
                  </a:cubicBezTo>
                  <a:cubicBezTo>
                    <a:pt x="982715" y="580700"/>
                    <a:pt x="1373204" y="20902"/>
                    <a:pt x="854075" y="33832"/>
                  </a:cubicBezTo>
                  <a:cubicBezTo>
                    <a:pt x="901269" y="17859"/>
                    <a:pt x="950746" y="6450"/>
                    <a:pt x="1001745" y="1887"/>
                  </a:cubicBezTo>
                  <a:cubicBezTo>
                    <a:pt x="1029624" y="-633"/>
                    <a:pt x="1053943" y="-576"/>
                    <a:pt x="1075039" y="1744"/>
                  </a:cubicBezTo>
                  <a:close/>
                </a:path>
              </a:pathLst>
            </a:custGeom>
            <a:solidFill>
              <a:srgbClr val="9F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D1FB3992-6ACF-4451-99F7-B6020D210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4596870"/>
              <a:ext cx="14406563" cy="6850592"/>
            </a:xfrm>
            <a:custGeom>
              <a:avLst/>
              <a:gdLst>
                <a:gd name="connsiteX0" fmla="*/ 11375640 w 14406563"/>
                <a:gd name="connsiteY0" fmla="*/ 5571476 h 6850592"/>
                <a:gd name="connsiteX1" fmla="*/ 11843231 w 14406563"/>
                <a:gd name="connsiteY1" fmla="*/ 5576326 h 6850592"/>
                <a:gd name="connsiteX2" fmla="*/ 12777082 w 14406563"/>
                <a:gd name="connsiteY2" fmla="*/ 5622732 h 6850592"/>
                <a:gd name="connsiteX3" fmla="*/ 13703321 w 14406563"/>
                <a:gd name="connsiteY3" fmla="*/ 5743692 h 6850592"/>
                <a:gd name="connsiteX4" fmla="*/ 14405802 w 14406563"/>
                <a:gd name="connsiteY4" fmla="*/ 5930077 h 6850592"/>
                <a:gd name="connsiteX5" fmla="*/ 14406563 w 14406563"/>
                <a:gd name="connsiteY5" fmla="*/ 5933881 h 6850592"/>
                <a:gd name="connsiteX6" fmla="*/ 13702560 w 14406563"/>
                <a:gd name="connsiteY6" fmla="*/ 5749017 h 6850592"/>
                <a:gd name="connsiteX7" fmla="*/ 12776321 w 14406563"/>
                <a:gd name="connsiteY7" fmla="*/ 5630339 h 6850592"/>
                <a:gd name="connsiteX8" fmla="*/ 11843231 w 14406563"/>
                <a:gd name="connsiteY8" fmla="*/ 5586216 h 6850592"/>
                <a:gd name="connsiteX9" fmla="*/ 11375926 w 14406563"/>
                <a:gd name="connsiteY9" fmla="*/ 5581651 h 6850592"/>
                <a:gd name="connsiteX10" fmla="*/ 10908620 w 14406563"/>
                <a:gd name="connsiteY10" fmla="*/ 5586216 h 6850592"/>
                <a:gd name="connsiteX11" fmla="*/ 9041680 w 14406563"/>
                <a:gd name="connsiteY11" fmla="*/ 5672181 h 6850592"/>
                <a:gd name="connsiteX12" fmla="*/ 7179308 w 14406563"/>
                <a:gd name="connsiteY12" fmla="*/ 5831179 h 6850592"/>
                <a:gd name="connsiteX13" fmla="*/ 6250024 w 14406563"/>
                <a:gd name="connsiteY13" fmla="*/ 5930838 h 6850592"/>
                <a:gd name="connsiteX14" fmla="*/ 5322262 w 14406563"/>
                <a:gd name="connsiteY14" fmla="*/ 6041908 h 6850592"/>
                <a:gd name="connsiteX15" fmla="*/ 3469783 w 14406563"/>
                <a:gd name="connsiteY15" fmla="*/ 6294479 h 6850592"/>
                <a:gd name="connsiteX16" fmla="*/ 2545827 w 14406563"/>
                <a:gd name="connsiteY16" fmla="*/ 6432937 h 6850592"/>
                <a:gd name="connsiteX17" fmla="*/ 1622632 w 14406563"/>
                <a:gd name="connsiteY17" fmla="*/ 6577481 h 6850592"/>
                <a:gd name="connsiteX18" fmla="*/ 700198 w 14406563"/>
                <a:gd name="connsiteY18" fmla="*/ 6729632 h 6850592"/>
                <a:gd name="connsiteX19" fmla="*/ 0 w 14406563"/>
                <a:gd name="connsiteY19" fmla="*/ 6850592 h 6850592"/>
                <a:gd name="connsiteX20" fmla="*/ 0 w 14406563"/>
                <a:gd name="connsiteY20" fmla="*/ 6848310 h 6850592"/>
                <a:gd name="connsiteX21" fmla="*/ 1621110 w 14406563"/>
                <a:gd name="connsiteY21" fmla="*/ 6570634 h 6850592"/>
                <a:gd name="connsiteX22" fmla="*/ 2544305 w 14406563"/>
                <a:gd name="connsiteY22" fmla="*/ 6423808 h 6850592"/>
                <a:gd name="connsiteX23" fmla="*/ 3469022 w 14406563"/>
                <a:gd name="connsiteY23" fmla="*/ 6286872 h 6850592"/>
                <a:gd name="connsiteX24" fmla="*/ 5321501 w 14406563"/>
                <a:gd name="connsiteY24" fmla="*/ 6038105 h 6850592"/>
                <a:gd name="connsiteX25" fmla="*/ 6249263 w 14406563"/>
                <a:gd name="connsiteY25" fmla="*/ 5927034 h 6850592"/>
                <a:gd name="connsiteX26" fmla="*/ 7178547 w 14406563"/>
                <a:gd name="connsiteY26" fmla="*/ 5825093 h 6850592"/>
                <a:gd name="connsiteX27" fmla="*/ 9040919 w 14406563"/>
                <a:gd name="connsiteY27" fmla="*/ 5662291 h 6850592"/>
                <a:gd name="connsiteX28" fmla="*/ 10908620 w 14406563"/>
                <a:gd name="connsiteY28" fmla="*/ 5576326 h 6850592"/>
                <a:gd name="connsiteX29" fmla="*/ 11375640 w 14406563"/>
                <a:gd name="connsiteY29" fmla="*/ 5571476 h 6850592"/>
                <a:gd name="connsiteX30" fmla="*/ 9010695 w 14406563"/>
                <a:gd name="connsiteY30" fmla="*/ 4854154 h 6850592"/>
                <a:gd name="connsiteX31" fmla="*/ 10853930 w 14406563"/>
                <a:gd name="connsiteY31" fmla="*/ 4888819 h 6850592"/>
                <a:gd name="connsiteX32" fmla="*/ 12692598 w 14406563"/>
                <a:gd name="connsiteY32" fmla="*/ 5011143 h 6850592"/>
                <a:gd name="connsiteX33" fmla="*/ 13605844 w 14406563"/>
                <a:gd name="connsiteY33" fmla="*/ 5134986 h 6850592"/>
                <a:gd name="connsiteX34" fmla="*/ 13832634 w 14406563"/>
                <a:gd name="connsiteY34" fmla="*/ 5177534 h 6850592"/>
                <a:gd name="connsiteX35" fmla="*/ 13945268 w 14406563"/>
                <a:gd name="connsiteY35" fmla="*/ 5201847 h 6850592"/>
                <a:gd name="connsiteX36" fmla="*/ 14057901 w 14406563"/>
                <a:gd name="connsiteY36" fmla="*/ 5227679 h 6850592"/>
                <a:gd name="connsiteX37" fmla="*/ 14068556 w 14406563"/>
                <a:gd name="connsiteY37" fmla="*/ 5229958 h 6850592"/>
                <a:gd name="connsiteX38" fmla="*/ 14071600 w 14406563"/>
                <a:gd name="connsiteY38" fmla="*/ 5234517 h 6850592"/>
                <a:gd name="connsiteX39" fmla="*/ 14057140 w 14406563"/>
                <a:gd name="connsiteY39" fmla="*/ 5230718 h 6850592"/>
                <a:gd name="connsiteX40" fmla="*/ 13944507 w 14406563"/>
                <a:gd name="connsiteY40" fmla="*/ 5205645 h 6850592"/>
                <a:gd name="connsiteX41" fmla="*/ 13831873 w 14406563"/>
                <a:gd name="connsiteY41" fmla="*/ 5182092 h 6850592"/>
                <a:gd name="connsiteX42" fmla="*/ 13605083 w 14406563"/>
                <a:gd name="connsiteY42" fmla="*/ 5139545 h 6850592"/>
                <a:gd name="connsiteX43" fmla="*/ 12691837 w 14406563"/>
                <a:gd name="connsiteY43" fmla="*/ 5018741 h 6850592"/>
                <a:gd name="connsiteX44" fmla="*/ 11773264 w 14406563"/>
                <a:gd name="connsiteY44" fmla="*/ 4944282 h 6850592"/>
                <a:gd name="connsiteX45" fmla="*/ 10853169 w 14406563"/>
                <a:gd name="connsiteY45" fmla="*/ 4898696 h 6850592"/>
                <a:gd name="connsiteX46" fmla="*/ 9932312 w 14406563"/>
                <a:gd name="connsiteY46" fmla="*/ 4873623 h 6850592"/>
                <a:gd name="connsiteX47" fmla="*/ 9010695 w 14406563"/>
                <a:gd name="connsiteY47" fmla="*/ 4863746 h 6850592"/>
                <a:gd name="connsiteX48" fmla="*/ 7167460 w 14406563"/>
                <a:gd name="connsiteY48" fmla="*/ 4876662 h 6850592"/>
                <a:gd name="connsiteX49" fmla="*/ 6245843 w 14406563"/>
                <a:gd name="connsiteY49" fmla="*/ 4897176 h 6850592"/>
                <a:gd name="connsiteX50" fmla="*/ 5785415 w 14406563"/>
                <a:gd name="connsiteY50" fmla="*/ 4910093 h 6850592"/>
                <a:gd name="connsiteX51" fmla="*/ 5324986 w 14406563"/>
                <a:gd name="connsiteY51" fmla="*/ 4925288 h 6850592"/>
                <a:gd name="connsiteX52" fmla="*/ 3483273 w 14406563"/>
                <a:gd name="connsiteY52" fmla="*/ 5002785 h 6850592"/>
                <a:gd name="connsiteX53" fmla="*/ 2562417 w 14406563"/>
                <a:gd name="connsiteY53" fmla="*/ 5049891 h 6850592"/>
                <a:gd name="connsiteX54" fmla="*/ 1642321 w 14406563"/>
                <a:gd name="connsiteY54" fmla="*/ 5100037 h 6850592"/>
                <a:gd name="connsiteX55" fmla="*/ 722226 w 14406563"/>
                <a:gd name="connsiteY55" fmla="*/ 5156260 h 6850592"/>
                <a:gd name="connsiteX56" fmla="*/ 0 w 14406563"/>
                <a:gd name="connsiteY56" fmla="*/ 5203366 h 6850592"/>
                <a:gd name="connsiteX57" fmla="*/ 0 w 14406563"/>
                <a:gd name="connsiteY57" fmla="*/ 5201847 h 6850592"/>
                <a:gd name="connsiteX58" fmla="*/ 1641560 w 14406563"/>
                <a:gd name="connsiteY58" fmla="*/ 5093199 h 6850592"/>
                <a:gd name="connsiteX59" fmla="*/ 2562417 w 14406563"/>
                <a:gd name="connsiteY59" fmla="*/ 5040774 h 6850592"/>
                <a:gd name="connsiteX60" fmla="*/ 3482512 w 14406563"/>
                <a:gd name="connsiteY60" fmla="*/ 4995187 h 6850592"/>
                <a:gd name="connsiteX61" fmla="*/ 5324225 w 14406563"/>
                <a:gd name="connsiteY61" fmla="*/ 4921489 h 6850592"/>
                <a:gd name="connsiteX62" fmla="*/ 7167460 w 14406563"/>
                <a:gd name="connsiteY62" fmla="*/ 4871344 h 6850592"/>
                <a:gd name="connsiteX63" fmla="*/ 9010695 w 14406563"/>
                <a:gd name="connsiteY63" fmla="*/ 4854154 h 6850592"/>
                <a:gd name="connsiteX64" fmla="*/ 7999111 w 14406563"/>
                <a:gd name="connsiteY64" fmla="*/ 2922514 h 6850592"/>
                <a:gd name="connsiteX65" fmla="*/ 10756936 w 14406563"/>
                <a:gd name="connsiteY65" fmla="*/ 2996142 h 6850592"/>
                <a:gd name="connsiteX66" fmla="*/ 11443420 w 14406563"/>
                <a:gd name="connsiteY66" fmla="*/ 3044296 h 6850592"/>
                <a:gd name="connsiteX67" fmla="*/ 11460163 w 14406563"/>
                <a:gd name="connsiteY67" fmla="*/ 3056526 h 6850592"/>
                <a:gd name="connsiteX68" fmla="*/ 10756175 w 14406563"/>
                <a:gd name="connsiteY68" fmla="*/ 3006079 h 6850592"/>
                <a:gd name="connsiteX69" fmla="*/ 9837566 w 14406563"/>
                <a:gd name="connsiteY69" fmla="*/ 2963275 h 6850592"/>
                <a:gd name="connsiteX70" fmla="*/ 8918196 w 14406563"/>
                <a:gd name="connsiteY70" fmla="*/ 2939580 h 6850592"/>
                <a:gd name="connsiteX71" fmla="*/ 7998826 w 14406563"/>
                <a:gd name="connsiteY71" fmla="*/ 2930408 h 6850592"/>
                <a:gd name="connsiteX72" fmla="*/ 7079456 w 14406563"/>
                <a:gd name="connsiteY72" fmla="*/ 2933465 h 6850592"/>
                <a:gd name="connsiteX73" fmla="*/ 6160086 w 14406563"/>
                <a:gd name="connsiteY73" fmla="*/ 2947224 h 6850592"/>
                <a:gd name="connsiteX74" fmla="*/ 5240715 w 14406563"/>
                <a:gd name="connsiteY74" fmla="*/ 2970919 h 6850592"/>
                <a:gd name="connsiteX75" fmla="*/ 3403497 w 14406563"/>
                <a:gd name="connsiteY75" fmla="*/ 3044296 h 6850592"/>
                <a:gd name="connsiteX76" fmla="*/ 2484888 w 14406563"/>
                <a:gd name="connsiteY76" fmla="*/ 3090922 h 6850592"/>
                <a:gd name="connsiteX77" fmla="*/ 1567040 w 14406563"/>
                <a:gd name="connsiteY77" fmla="*/ 3142133 h 6850592"/>
                <a:gd name="connsiteX78" fmla="*/ 649192 w 14406563"/>
                <a:gd name="connsiteY78" fmla="*/ 3199460 h 6850592"/>
                <a:gd name="connsiteX79" fmla="*/ 1 w 14406563"/>
                <a:gd name="connsiteY79" fmla="*/ 3243792 h 6850592"/>
                <a:gd name="connsiteX80" fmla="*/ 1 w 14406563"/>
                <a:gd name="connsiteY80" fmla="*/ 3241499 h 6850592"/>
                <a:gd name="connsiteX81" fmla="*/ 1566279 w 14406563"/>
                <a:gd name="connsiteY81" fmla="*/ 3134490 h 6850592"/>
                <a:gd name="connsiteX82" fmla="*/ 2484888 w 14406563"/>
                <a:gd name="connsiteY82" fmla="*/ 3081750 h 6850592"/>
                <a:gd name="connsiteX83" fmla="*/ 3402736 w 14406563"/>
                <a:gd name="connsiteY83" fmla="*/ 3035889 h 6850592"/>
                <a:gd name="connsiteX84" fmla="*/ 5240715 w 14406563"/>
                <a:gd name="connsiteY84" fmla="*/ 2967097 h 6850592"/>
                <a:gd name="connsiteX85" fmla="*/ 7079456 w 14406563"/>
                <a:gd name="connsiteY85" fmla="*/ 2928115 h 6850592"/>
                <a:gd name="connsiteX86" fmla="*/ 7999111 w 14406563"/>
                <a:gd name="connsiteY86" fmla="*/ 2922514 h 6850592"/>
                <a:gd name="connsiteX87" fmla="*/ 10453688 w 14406563"/>
                <a:gd name="connsiteY87" fmla="*/ 1400704 h 6850592"/>
                <a:gd name="connsiteX88" fmla="*/ 10453688 w 14406563"/>
                <a:gd name="connsiteY88" fmla="*/ 1411366 h 6850592"/>
                <a:gd name="connsiteX89" fmla="*/ 8891380 w 14406563"/>
                <a:gd name="connsiteY89" fmla="*/ 1466197 h 6850592"/>
                <a:gd name="connsiteX90" fmla="*/ 7046746 w 14406563"/>
                <a:gd name="connsiteY90" fmla="*/ 1595660 h 6850592"/>
                <a:gd name="connsiteX91" fmla="*/ 6127473 w 14406563"/>
                <a:gd name="connsiteY91" fmla="*/ 1696945 h 6850592"/>
                <a:gd name="connsiteX92" fmla="*/ 5669359 w 14406563"/>
                <a:gd name="connsiteY92" fmla="*/ 1763961 h 6850592"/>
                <a:gd name="connsiteX93" fmla="*/ 5440301 w 14406563"/>
                <a:gd name="connsiteY93" fmla="*/ 1797469 h 6850592"/>
                <a:gd name="connsiteX94" fmla="*/ 5326153 w 14406563"/>
                <a:gd name="connsiteY94" fmla="*/ 1814223 h 6850592"/>
                <a:gd name="connsiteX95" fmla="*/ 5269079 w 14406563"/>
                <a:gd name="connsiteY95" fmla="*/ 1822600 h 6850592"/>
                <a:gd name="connsiteX96" fmla="*/ 5211245 w 14406563"/>
                <a:gd name="connsiteY96" fmla="*/ 1829454 h 6850592"/>
                <a:gd name="connsiteX97" fmla="*/ 4987514 w 14406563"/>
                <a:gd name="connsiteY97" fmla="*/ 1855347 h 6850592"/>
                <a:gd name="connsiteX98" fmla="*/ 4982187 w 14406563"/>
                <a:gd name="connsiteY98" fmla="*/ 1855347 h 6850592"/>
                <a:gd name="connsiteX99" fmla="*/ 4943376 w 14406563"/>
                <a:gd name="connsiteY99" fmla="*/ 1859916 h 6850592"/>
                <a:gd name="connsiteX100" fmla="*/ 4867278 w 14406563"/>
                <a:gd name="connsiteY100" fmla="*/ 1869055 h 6850592"/>
                <a:gd name="connsiteX101" fmla="*/ 4809443 w 14406563"/>
                <a:gd name="connsiteY101" fmla="*/ 1875147 h 6850592"/>
                <a:gd name="connsiteX102" fmla="*/ 4751608 w 14406563"/>
                <a:gd name="connsiteY102" fmla="*/ 1880478 h 6850592"/>
                <a:gd name="connsiteX103" fmla="*/ 4521790 w 14406563"/>
                <a:gd name="connsiteY103" fmla="*/ 1901801 h 6850592"/>
                <a:gd name="connsiteX104" fmla="*/ 4406119 w 14406563"/>
                <a:gd name="connsiteY104" fmla="*/ 1911701 h 6850592"/>
                <a:gd name="connsiteX105" fmla="*/ 4291210 w 14406563"/>
                <a:gd name="connsiteY105" fmla="*/ 1921601 h 6850592"/>
                <a:gd name="connsiteX106" fmla="*/ 3830052 w 14406563"/>
                <a:gd name="connsiteY106" fmla="*/ 1954348 h 6850592"/>
                <a:gd name="connsiteX107" fmla="*/ 3445753 w 14406563"/>
                <a:gd name="connsiteY107" fmla="*/ 1975671 h 6850592"/>
                <a:gd name="connsiteX108" fmla="*/ 3368132 w 14406563"/>
                <a:gd name="connsiteY108" fmla="*/ 1980240 h 6850592"/>
                <a:gd name="connsiteX109" fmla="*/ 1518932 w 14406563"/>
                <a:gd name="connsiteY109" fmla="*/ 2032787 h 6850592"/>
                <a:gd name="connsiteX110" fmla="*/ 1 w 14406563"/>
                <a:gd name="connsiteY110" fmla="*/ 2031264 h 6850592"/>
                <a:gd name="connsiteX111" fmla="*/ 1 w 14406563"/>
                <a:gd name="connsiteY111" fmla="*/ 2028218 h 6850592"/>
                <a:gd name="connsiteX112" fmla="*/ 3367371 w 14406563"/>
                <a:gd name="connsiteY112" fmla="*/ 1972625 h 6850592"/>
                <a:gd name="connsiteX113" fmla="*/ 3444231 w 14406563"/>
                <a:gd name="connsiteY113" fmla="*/ 1968056 h 6850592"/>
                <a:gd name="connsiteX114" fmla="*/ 3829291 w 14406563"/>
                <a:gd name="connsiteY114" fmla="*/ 1947494 h 6850592"/>
                <a:gd name="connsiteX115" fmla="*/ 4290449 w 14406563"/>
                <a:gd name="connsiteY115" fmla="*/ 1915509 h 6850592"/>
                <a:gd name="connsiteX116" fmla="*/ 4406119 w 14406563"/>
                <a:gd name="connsiteY116" fmla="*/ 1906370 h 6850592"/>
                <a:gd name="connsiteX117" fmla="*/ 4521028 w 14406563"/>
                <a:gd name="connsiteY117" fmla="*/ 1896470 h 6850592"/>
                <a:gd name="connsiteX118" fmla="*/ 4751608 w 14406563"/>
                <a:gd name="connsiteY118" fmla="*/ 1875909 h 6850592"/>
                <a:gd name="connsiteX119" fmla="*/ 4808682 w 14406563"/>
                <a:gd name="connsiteY119" fmla="*/ 1870578 h 6850592"/>
                <a:gd name="connsiteX120" fmla="*/ 4866517 w 14406563"/>
                <a:gd name="connsiteY120" fmla="*/ 1864485 h 6850592"/>
                <a:gd name="connsiteX121" fmla="*/ 4944899 w 14406563"/>
                <a:gd name="connsiteY121" fmla="*/ 1855347 h 6850592"/>
                <a:gd name="connsiteX122" fmla="*/ 4981426 w 14406563"/>
                <a:gd name="connsiteY122" fmla="*/ 1851539 h 6850592"/>
                <a:gd name="connsiteX123" fmla="*/ 4991320 w 14406563"/>
                <a:gd name="connsiteY123" fmla="*/ 1850016 h 6850592"/>
                <a:gd name="connsiteX124" fmla="*/ 5211245 w 14406563"/>
                <a:gd name="connsiteY124" fmla="*/ 1825647 h 6850592"/>
                <a:gd name="connsiteX125" fmla="*/ 5268319 w 14406563"/>
                <a:gd name="connsiteY125" fmla="*/ 1818793 h 6850592"/>
                <a:gd name="connsiteX126" fmla="*/ 5326153 w 14406563"/>
                <a:gd name="connsiteY126" fmla="*/ 1810416 h 6850592"/>
                <a:gd name="connsiteX127" fmla="*/ 5440301 w 14406563"/>
                <a:gd name="connsiteY127" fmla="*/ 1793662 h 6850592"/>
                <a:gd name="connsiteX128" fmla="*/ 5668598 w 14406563"/>
                <a:gd name="connsiteY128" fmla="*/ 1760915 h 6850592"/>
                <a:gd name="connsiteX129" fmla="*/ 6126713 w 14406563"/>
                <a:gd name="connsiteY129" fmla="*/ 1693138 h 6850592"/>
                <a:gd name="connsiteX130" fmla="*/ 7045985 w 14406563"/>
                <a:gd name="connsiteY130" fmla="*/ 1590329 h 6850592"/>
                <a:gd name="connsiteX131" fmla="*/ 7967541 w 14406563"/>
                <a:gd name="connsiteY131" fmla="*/ 1513413 h 6850592"/>
                <a:gd name="connsiteX132" fmla="*/ 8891380 w 14406563"/>
                <a:gd name="connsiteY132" fmla="*/ 1456297 h 6850592"/>
                <a:gd name="connsiteX133" fmla="*/ 10453688 w 14406563"/>
                <a:gd name="connsiteY133" fmla="*/ 1400704 h 6850592"/>
                <a:gd name="connsiteX134" fmla="*/ 4242541 w 14406563"/>
                <a:gd name="connsiteY134" fmla="*/ 8 h 6850592"/>
                <a:gd name="connsiteX135" fmla="*/ 7000406 w 14406563"/>
                <a:gd name="connsiteY135" fmla="*/ 73325 h 6850592"/>
                <a:gd name="connsiteX136" fmla="*/ 7917507 w 14406563"/>
                <a:gd name="connsiteY136" fmla="*/ 141926 h 6850592"/>
                <a:gd name="connsiteX137" fmla="*/ 8830802 w 14406563"/>
                <a:gd name="connsiteY137" fmla="*/ 249400 h 6850592"/>
                <a:gd name="connsiteX138" fmla="*/ 9734203 w 14406563"/>
                <a:gd name="connsiteY138" fmla="*/ 418615 h 6850592"/>
                <a:gd name="connsiteX139" fmla="*/ 10177151 w 14406563"/>
                <a:gd name="connsiteY139" fmla="*/ 542859 h 6850592"/>
                <a:gd name="connsiteX140" fmla="*/ 10391775 w 14406563"/>
                <a:gd name="connsiteY140" fmla="*/ 622131 h 6850592"/>
                <a:gd name="connsiteX141" fmla="*/ 10391775 w 14406563"/>
                <a:gd name="connsiteY141" fmla="*/ 624417 h 6850592"/>
                <a:gd name="connsiteX142" fmla="*/ 10176390 w 14406563"/>
                <a:gd name="connsiteY142" fmla="*/ 545908 h 6850592"/>
                <a:gd name="connsiteX143" fmla="*/ 9733442 w 14406563"/>
                <a:gd name="connsiteY143" fmla="*/ 423189 h 6850592"/>
                <a:gd name="connsiteX144" fmla="*/ 8829279 w 14406563"/>
                <a:gd name="connsiteY144" fmla="*/ 257022 h 6850592"/>
                <a:gd name="connsiteX145" fmla="*/ 7915985 w 14406563"/>
                <a:gd name="connsiteY145" fmla="*/ 151835 h 6850592"/>
                <a:gd name="connsiteX146" fmla="*/ 6999645 w 14406563"/>
                <a:gd name="connsiteY146" fmla="*/ 83234 h 6850592"/>
                <a:gd name="connsiteX147" fmla="*/ 6081023 w 14406563"/>
                <a:gd name="connsiteY147" fmla="*/ 40549 h 6850592"/>
                <a:gd name="connsiteX148" fmla="*/ 5161640 w 14406563"/>
                <a:gd name="connsiteY148" fmla="*/ 16920 h 6850592"/>
                <a:gd name="connsiteX149" fmla="*/ 4242256 w 14406563"/>
                <a:gd name="connsiteY149" fmla="*/ 7773 h 6850592"/>
                <a:gd name="connsiteX150" fmla="*/ 3322873 w 14406563"/>
                <a:gd name="connsiteY150" fmla="*/ 10822 h 6850592"/>
                <a:gd name="connsiteX151" fmla="*/ 2403489 w 14406563"/>
                <a:gd name="connsiteY151" fmla="*/ 24542 h 6850592"/>
                <a:gd name="connsiteX152" fmla="*/ 1484105 w 14406563"/>
                <a:gd name="connsiteY152" fmla="*/ 48171 h 6850592"/>
                <a:gd name="connsiteX153" fmla="*/ 1 w 14406563"/>
                <a:gd name="connsiteY153" fmla="*/ 105339 h 6850592"/>
                <a:gd name="connsiteX154" fmla="*/ 1 w 14406563"/>
                <a:gd name="connsiteY154" fmla="*/ 97716 h 6850592"/>
                <a:gd name="connsiteX155" fmla="*/ 1484105 w 14406563"/>
                <a:gd name="connsiteY155" fmla="*/ 44360 h 6850592"/>
                <a:gd name="connsiteX156" fmla="*/ 3322873 w 14406563"/>
                <a:gd name="connsiteY156" fmla="*/ 5487 h 6850592"/>
                <a:gd name="connsiteX157" fmla="*/ 4242541 w 14406563"/>
                <a:gd name="connsiteY157" fmla="*/ 8 h 685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14406563" h="6850592">
                  <a:moveTo>
                    <a:pt x="11375640" y="5571476"/>
                  </a:moveTo>
                  <a:cubicBezTo>
                    <a:pt x="11531377" y="5571381"/>
                    <a:pt x="11687209" y="5572902"/>
                    <a:pt x="11843231" y="5576326"/>
                  </a:cubicBezTo>
                  <a:cubicBezTo>
                    <a:pt x="12154515" y="5583173"/>
                    <a:pt x="12465798" y="5597627"/>
                    <a:pt x="12777082" y="5622732"/>
                  </a:cubicBezTo>
                  <a:cubicBezTo>
                    <a:pt x="13087604" y="5649358"/>
                    <a:pt x="13397365" y="5685114"/>
                    <a:pt x="13703321" y="5743692"/>
                  </a:cubicBezTo>
                  <a:cubicBezTo>
                    <a:pt x="13831183" y="5768797"/>
                    <a:pt x="14207159" y="5873021"/>
                    <a:pt x="14405802" y="5930077"/>
                  </a:cubicBezTo>
                  <a:cubicBezTo>
                    <a:pt x="14406563" y="5930838"/>
                    <a:pt x="14406563" y="5932360"/>
                    <a:pt x="14406563" y="5933881"/>
                  </a:cubicBezTo>
                  <a:cubicBezTo>
                    <a:pt x="14207920" y="5877585"/>
                    <a:pt x="13830422" y="5773362"/>
                    <a:pt x="13702560" y="5749017"/>
                  </a:cubicBezTo>
                  <a:cubicBezTo>
                    <a:pt x="13396604" y="5691200"/>
                    <a:pt x="13086843" y="5655444"/>
                    <a:pt x="12776321" y="5630339"/>
                  </a:cubicBezTo>
                  <a:cubicBezTo>
                    <a:pt x="12465798" y="5605995"/>
                    <a:pt x="12154515" y="5592302"/>
                    <a:pt x="11843231" y="5586216"/>
                  </a:cubicBezTo>
                  <a:cubicBezTo>
                    <a:pt x="11687209" y="5583173"/>
                    <a:pt x="11531187" y="5581651"/>
                    <a:pt x="11375926" y="5581651"/>
                  </a:cubicBezTo>
                  <a:cubicBezTo>
                    <a:pt x="11219903" y="5581651"/>
                    <a:pt x="11063881" y="5583173"/>
                    <a:pt x="10908620" y="5586216"/>
                  </a:cubicBezTo>
                  <a:cubicBezTo>
                    <a:pt x="10286053" y="5597627"/>
                    <a:pt x="9663486" y="5628818"/>
                    <a:pt x="9041680" y="5672181"/>
                  </a:cubicBezTo>
                  <a:cubicBezTo>
                    <a:pt x="8419875" y="5714783"/>
                    <a:pt x="7799591" y="5768797"/>
                    <a:pt x="7179308" y="5831179"/>
                  </a:cubicBezTo>
                  <a:cubicBezTo>
                    <a:pt x="6869546" y="5862370"/>
                    <a:pt x="6559785" y="5895843"/>
                    <a:pt x="6250024" y="5930838"/>
                  </a:cubicBezTo>
                  <a:cubicBezTo>
                    <a:pt x="5940263" y="5965833"/>
                    <a:pt x="5631263" y="6003110"/>
                    <a:pt x="5322262" y="6041908"/>
                  </a:cubicBezTo>
                  <a:cubicBezTo>
                    <a:pt x="4704262" y="6120266"/>
                    <a:pt x="4086261" y="6204710"/>
                    <a:pt x="3469783" y="6294479"/>
                  </a:cubicBezTo>
                  <a:cubicBezTo>
                    <a:pt x="3161544" y="6339364"/>
                    <a:pt x="2853305" y="6386531"/>
                    <a:pt x="2545827" y="6432937"/>
                  </a:cubicBezTo>
                  <a:cubicBezTo>
                    <a:pt x="2237588" y="6480104"/>
                    <a:pt x="1930110" y="6528031"/>
                    <a:pt x="1622632" y="6577481"/>
                  </a:cubicBezTo>
                  <a:cubicBezTo>
                    <a:pt x="1314393" y="6626930"/>
                    <a:pt x="1007676" y="6677140"/>
                    <a:pt x="700198" y="6729632"/>
                  </a:cubicBezTo>
                  <a:cubicBezTo>
                    <a:pt x="465023" y="6769952"/>
                    <a:pt x="235175" y="6808750"/>
                    <a:pt x="0" y="6850592"/>
                  </a:cubicBezTo>
                  <a:lnTo>
                    <a:pt x="0" y="6848310"/>
                  </a:lnTo>
                  <a:cubicBezTo>
                    <a:pt x="541131" y="6749411"/>
                    <a:pt x="1078457" y="6658881"/>
                    <a:pt x="1621110" y="6570634"/>
                  </a:cubicBezTo>
                  <a:cubicBezTo>
                    <a:pt x="1928588" y="6520424"/>
                    <a:pt x="2236066" y="6471736"/>
                    <a:pt x="2544305" y="6423808"/>
                  </a:cubicBezTo>
                  <a:cubicBezTo>
                    <a:pt x="2852544" y="6376641"/>
                    <a:pt x="3160783" y="6331756"/>
                    <a:pt x="3469022" y="6286872"/>
                  </a:cubicBezTo>
                  <a:cubicBezTo>
                    <a:pt x="4085500" y="6198624"/>
                    <a:pt x="4703501" y="6114941"/>
                    <a:pt x="5321501" y="6038105"/>
                  </a:cubicBezTo>
                  <a:cubicBezTo>
                    <a:pt x="5630502" y="6000067"/>
                    <a:pt x="5940263" y="5962790"/>
                    <a:pt x="6249263" y="5927034"/>
                  </a:cubicBezTo>
                  <a:cubicBezTo>
                    <a:pt x="6559024" y="5891279"/>
                    <a:pt x="6868785" y="5857045"/>
                    <a:pt x="7178547" y="5825093"/>
                  </a:cubicBezTo>
                  <a:cubicBezTo>
                    <a:pt x="7798830" y="5761950"/>
                    <a:pt x="8419114" y="5705654"/>
                    <a:pt x="9040919" y="5662291"/>
                  </a:cubicBezTo>
                  <a:cubicBezTo>
                    <a:pt x="9662725" y="5619689"/>
                    <a:pt x="10285292" y="5587737"/>
                    <a:pt x="10908620" y="5576326"/>
                  </a:cubicBezTo>
                  <a:cubicBezTo>
                    <a:pt x="11064261" y="5573283"/>
                    <a:pt x="11219903" y="5571571"/>
                    <a:pt x="11375640" y="5571476"/>
                  </a:cubicBezTo>
                  <a:close/>
                  <a:moveTo>
                    <a:pt x="9010695" y="4854154"/>
                  </a:moveTo>
                  <a:cubicBezTo>
                    <a:pt x="9625233" y="4855958"/>
                    <a:pt x="10239772" y="4866406"/>
                    <a:pt x="10853930" y="4888819"/>
                  </a:cubicBezTo>
                  <a:cubicBezTo>
                    <a:pt x="11467327" y="4911612"/>
                    <a:pt x="12081485" y="4948081"/>
                    <a:pt x="12692598" y="5011143"/>
                  </a:cubicBezTo>
                  <a:cubicBezTo>
                    <a:pt x="12998536" y="5043053"/>
                    <a:pt x="13303712" y="5081802"/>
                    <a:pt x="13605844" y="5134986"/>
                  </a:cubicBezTo>
                  <a:cubicBezTo>
                    <a:pt x="13681948" y="5147143"/>
                    <a:pt x="13757291" y="5163098"/>
                    <a:pt x="13832634" y="5177534"/>
                  </a:cubicBezTo>
                  <a:cubicBezTo>
                    <a:pt x="13870686" y="5184372"/>
                    <a:pt x="13907977" y="5193489"/>
                    <a:pt x="13945268" y="5201847"/>
                  </a:cubicBezTo>
                  <a:cubicBezTo>
                    <a:pt x="13982559" y="5210204"/>
                    <a:pt x="14020610" y="5217802"/>
                    <a:pt x="14057901" y="5227679"/>
                  </a:cubicBezTo>
                  <a:cubicBezTo>
                    <a:pt x="14060945" y="5228439"/>
                    <a:pt x="14064751" y="5229199"/>
                    <a:pt x="14068556" y="5229958"/>
                  </a:cubicBezTo>
                  <a:cubicBezTo>
                    <a:pt x="14070078" y="5231478"/>
                    <a:pt x="14070839" y="5232997"/>
                    <a:pt x="14071600" y="5234517"/>
                  </a:cubicBezTo>
                  <a:cubicBezTo>
                    <a:pt x="14067034" y="5232997"/>
                    <a:pt x="14061707" y="5231478"/>
                    <a:pt x="14057140" y="5230718"/>
                  </a:cubicBezTo>
                  <a:cubicBezTo>
                    <a:pt x="14019849" y="5221601"/>
                    <a:pt x="13981797" y="5214003"/>
                    <a:pt x="13944507" y="5205645"/>
                  </a:cubicBezTo>
                  <a:cubicBezTo>
                    <a:pt x="13907216" y="5197288"/>
                    <a:pt x="13869925" y="5188171"/>
                    <a:pt x="13831873" y="5182092"/>
                  </a:cubicBezTo>
                  <a:cubicBezTo>
                    <a:pt x="13756530" y="5167657"/>
                    <a:pt x="13681187" y="5151701"/>
                    <a:pt x="13605083" y="5139545"/>
                  </a:cubicBezTo>
                  <a:cubicBezTo>
                    <a:pt x="13302190" y="5087880"/>
                    <a:pt x="12997775" y="5049891"/>
                    <a:pt x="12691837" y="5018741"/>
                  </a:cubicBezTo>
                  <a:cubicBezTo>
                    <a:pt x="12386661" y="4987590"/>
                    <a:pt x="12079963" y="4964037"/>
                    <a:pt x="11773264" y="4944282"/>
                  </a:cubicBezTo>
                  <a:cubicBezTo>
                    <a:pt x="11467327" y="4925288"/>
                    <a:pt x="11159867" y="4910093"/>
                    <a:pt x="10853169" y="4898696"/>
                  </a:cubicBezTo>
                  <a:cubicBezTo>
                    <a:pt x="10546470" y="4887299"/>
                    <a:pt x="10239011" y="4878942"/>
                    <a:pt x="9932312" y="4873623"/>
                  </a:cubicBezTo>
                  <a:cubicBezTo>
                    <a:pt x="9624853" y="4868305"/>
                    <a:pt x="9317393" y="4864506"/>
                    <a:pt x="9010695" y="4863746"/>
                  </a:cubicBezTo>
                  <a:cubicBezTo>
                    <a:pt x="8395776" y="4861467"/>
                    <a:pt x="7781618" y="4866026"/>
                    <a:pt x="7167460" y="4876662"/>
                  </a:cubicBezTo>
                  <a:cubicBezTo>
                    <a:pt x="6860000" y="4881981"/>
                    <a:pt x="6553302" y="4888819"/>
                    <a:pt x="6245843" y="4897176"/>
                  </a:cubicBezTo>
                  <a:lnTo>
                    <a:pt x="5785415" y="4910093"/>
                  </a:lnTo>
                  <a:lnTo>
                    <a:pt x="5324986" y="4925288"/>
                  </a:lnTo>
                  <a:cubicBezTo>
                    <a:pt x="4710828" y="4946562"/>
                    <a:pt x="4096670" y="4973154"/>
                    <a:pt x="3483273" y="5002785"/>
                  </a:cubicBezTo>
                  <a:lnTo>
                    <a:pt x="2562417" y="5049891"/>
                  </a:lnTo>
                  <a:cubicBezTo>
                    <a:pt x="2255718" y="5065847"/>
                    <a:pt x="1949020" y="5082562"/>
                    <a:pt x="1642321" y="5100037"/>
                  </a:cubicBezTo>
                  <a:cubicBezTo>
                    <a:pt x="1335623" y="5118271"/>
                    <a:pt x="1028924" y="5136506"/>
                    <a:pt x="722226" y="5156260"/>
                  </a:cubicBezTo>
                  <a:cubicBezTo>
                    <a:pt x="479455" y="5172215"/>
                    <a:pt x="242772" y="5186651"/>
                    <a:pt x="0" y="5203366"/>
                  </a:cubicBezTo>
                  <a:lnTo>
                    <a:pt x="0" y="5201847"/>
                  </a:lnTo>
                  <a:cubicBezTo>
                    <a:pt x="548709" y="5160819"/>
                    <a:pt x="1092852" y="5125869"/>
                    <a:pt x="1641560" y="5093199"/>
                  </a:cubicBezTo>
                  <a:cubicBezTo>
                    <a:pt x="1948259" y="5074964"/>
                    <a:pt x="2254957" y="5057489"/>
                    <a:pt x="2562417" y="5040774"/>
                  </a:cubicBezTo>
                  <a:cubicBezTo>
                    <a:pt x="2869115" y="5024059"/>
                    <a:pt x="3175814" y="5009623"/>
                    <a:pt x="3482512" y="4995187"/>
                  </a:cubicBezTo>
                  <a:cubicBezTo>
                    <a:pt x="4096670" y="4967076"/>
                    <a:pt x="4710067" y="4942003"/>
                    <a:pt x="5324225" y="4921489"/>
                  </a:cubicBezTo>
                  <a:cubicBezTo>
                    <a:pt x="5938383" y="4900975"/>
                    <a:pt x="6552541" y="4882741"/>
                    <a:pt x="7167460" y="4871344"/>
                  </a:cubicBezTo>
                  <a:cubicBezTo>
                    <a:pt x="7781618" y="4859187"/>
                    <a:pt x="8396156" y="4852349"/>
                    <a:pt x="9010695" y="4854154"/>
                  </a:cubicBezTo>
                  <a:close/>
                  <a:moveTo>
                    <a:pt x="7999111" y="2922514"/>
                  </a:moveTo>
                  <a:cubicBezTo>
                    <a:pt x="8918814" y="2922765"/>
                    <a:pt x="9838517" y="2942255"/>
                    <a:pt x="10756936" y="2996142"/>
                  </a:cubicBezTo>
                  <a:cubicBezTo>
                    <a:pt x="10986018" y="3009136"/>
                    <a:pt x="11214338" y="3025188"/>
                    <a:pt x="11443420" y="3044296"/>
                  </a:cubicBezTo>
                  <a:cubicBezTo>
                    <a:pt x="11448747" y="3048883"/>
                    <a:pt x="11454836" y="3052704"/>
                    <a:pt x="11460163" y="3056526"/>
                  </a:cubicBezTo>
                  <a:cubicBezTo>
                    <a:pt x="11225754" y="3036653"/>
                    <a:pt x="10990584" y="3019837"/>
                    <a:pt x="10756175" y="3006079"/>
                  </a:cubicBezTo>
                  <a:cubicBezTo>
                    <a:pt x="10450226" y="2988499"/>
                    <a:pt x="10144276" y="2973976"/>
                    <a:pt x="9837566" y="2963275"/>
                  </a:cubicBezTo>
                  <a:cubicBezTo>
                    <a:pt x="9531617" y="2952574"/>
                    <a:pt x="9224906" y="2944931"/>
                    <a:pt x="8918196" y="2939580"/>
                  </a:cubicBezTo>
                  <a:cubicBezTo>
                    <a:pt x="8612246" y="2934994"/>
                    <a:pt x="8305536" y="2931172"/>
                    <a:pt x="7998826" y="2930408"/>
                  </a:cubicBezTo>
                  <a:cubicBezTo>
                    <a:pt x="7692876" y="2929644"/>
                    <a:pt x="7386166" y="2930408"/>
                    <a:pt x="7079456" y="2933465"/>
                  </a:cubicBezTo>
                  <a:cubicBezTo>
                    <a:pt x="6773507" y="2936523"/>
                    <a:pt x="6466796" y="2941109"/>
                    <a:pt x="6160086" y="2947224"/>
                  </a:cubicBezTo>
                  <a:cubicBezTo>
                    <a:pt x="5854136" y="2953339"/>
                    <a:pt x="5547425" y="2960982"/>
                    <a:pt x="5240715" y="2970919"/>
                  </a:cubicBezTo>
                  <a:cubicBezTo>
                    <a:pt x="4628055" y="2990027"/>
                    <a:pt x="4016157" y="3015251"/>
                    <a:pt x="3403497" y="3044296"/>
                  </a:cubicBezTo>
                  <a:cubicBezTo>
                    <a:pt x="3097548" y="3058055"/>
                    <a:pt x="2791599" y="3074870"/>
                    <a:pt x="2484888" y="3090922"/>
                  </a:cubicBezTo>
                  <a:cubicBezTo>
                    <a:pt x="2178939" y="3106209"/>
                    <a:pt x="1872989" y="3123789"/>
                    <a:pt x="1567040" y="3142133"/>
                  </a:cubicBezTo>
                  <a:cubicBezTo>
                    <a:pt x="1261090" y="3160478"/>
                    <a:pt x="955141" y="3179587"/>
                    <a:pt x="649192" y="3199460"/>
                  </a:cubicBezTo>
                  <a:cubicBezTo>
                    <a:pt x="430765" y="3214747"/>
                    <a:pt x="218427" y="3228505"/>
                    <a:pt x="1" y="3243792"/>
                  </a:cubicBezTo>
                  <a:lnTo>
                    <a:pt x="1" y="3241499"/>
                  </a:lnTo>
                  <a:cubicBezTo>
                    <a:pt x="523615" y="3200989"/>
                    <a:pt x="1042664" y="3167357"/>
                    <a:pt x="1566279" y="3134490"/>
                  </a:cubicBezTo>
                  <a:cubicBezTo>
                    <a:pt x="1872228" y="3116145"/>
                    <a:pt x="2178939" y="3097801"/>
                    <a:pt x="2484888" y="3081750"/>
                  </a:cubicBezTo>
                  <a:cubicBezTo>
                    <a:pt x="2790837" y="3064934"/>
                    <a:pt x="3096787" y="3050411"/>
                    <a:pt x="3402736" y="3035889"/>
                  </a:cubicBezTo>
                  <a:cubicBezTo>
                    <a:pt x="4015396" y="3008372"/>
                    <a:pt x="4628055" y="2984677"/>
                    <a:pt x="5240715" y="2967097"/>
                  </a:cubicBezTo>
                  <a:cubicBezTo>
                    <a:pt x="5853375" y="2949517"/>
                    <a:pt x="6466796" y="2934230"/>
                    <a:pt x="7079456" y="2928115"/>
                  </a:cubicBezTo>
                  <a:cubicBezTo>
                    <a:pt x="7385975" y="2924484"/>
                    <a:pt x="7692543" y="2922430"/>
                    <a:pt x="7999111" y="2922514"/>
                  </a:cubicBezTo>
                  <a:close/>
                  <a:moveTo>
                    <a:pt x="10453688" y="1400704"/>
                  </a:moveTo>
                  <a:cubicBezTo>
                    <a:pt x="10453688" y="1404512"/>
                    <a:pt x="10453688" y="1407558"/>
                    <a:pt x="10453688" y="1411366"/>
                  </a:cubicBezTo>
                  <a:cubicBezTo>
                    <a:pt x="9932411" y="1420504"/>
                    <a:pt x="9411896" y="1439543"/>
                    <a:pt x="8891380" y="1466197"/>
                  </a:cubicBezTo>
                  <a:cubicBezTo>
                    <a:pt x="8275741" y="1497421"/>
                    <a:pt x="7660863" y="1538544"/>
                    <a:pt x="7046746" y="1595660"/>
                  </a:cubicBezTo>
                  <a:cubicBezTo>
                    <a:pt x="6739307" y="1624599"/>
                    <a:pt x="6432629" y="1657345"/>
                    <a:pt x="6127473" y="1696945"/>
                  </a:cubicBezTo>
                  <a:cubicBezTo>
                    <a:pt x="5974516" y="1716746"/>
                    <a:pt x="5821556" y="1739592"/>
                    <a:pt x="5669359" y="1763961"/>
                  </a:cubicBezTo>
                  <a:lnTo>
                    <a:pt x="5440301" y="1797469"/>
                  </a:lnTo>
                  <a:lnTo>
                    <a:pt x="5326153" y="1814223"/>
                  </a:lnTo>
                  <a:lnTo>
                    <a:pt x="5269079" y="1822600"/>
                  </a:lnTo>
                  <a:lnTo>
                    <a:pt x="5211245" y="1829454"/>
                  </a:lnTo>
                  <a:lnTo>
                    <a:pt x="4987514" y="1855347"/>
                  </a:lnTo>
                  <a:lnTo>
                    <a:pt x="4982187" y="1855347"/>
                  </a:lnTo>
                  <a:lnTo>
                    <a:pt x="4943376" y="1859916"/>
                  </a:lnTo>
                  <a:lnTo>
                    <a:pt x="4867278" y="1869055"/>
                  </a:lnTo>
                  <a:cubicBezTo>
                    <a:pt x="4847492" y="1871339"/>
                    <a:pt x="4828468" y="1873624"/>
                    <a:pt x="4809443" y="1875147"/>
                  </a:cubicBezTo>
                  <a:lnTo>
                    <a:pt x="4751608" y="1880478"/>
                  </a:lnTo>
                  <a:lnTo>
                    <a:pt x="4521790" y="1901801"/>
                  </a:lnTo>
                  <a:lnTo>
                    <a:pt x="4406119" y="1911701"/>
                  </a:lnTo>
                  <a:cubicBezTo>
                    <a:pt x="4368070" y="1915509"/>
                    <a:pt x="4330020" y="1919317"/>
                    <a:pt x="4291210" y="1921601"/>
                  </a:cubicBezTo>
                  <a:lnTo>
                    <a:pt x="3830052" y="1954348"/>
                  </a:lnTo>
                  <a:lnTo>
                    <a:pt x="3445753" y="1975671"/>
                  </a:lnTo>
                  <a:lnTo>
                    <a:pt x="3368132" y="1980240"/>
                  </a:lnTo>
                  <a:cubicBezTo>
                    <a:pt x="2751733" y="2011464"/>
                    <a:pt x="2135332" y="2025933"/>
                    <a:pt x="1518932" y="2032787"/>
                  </a:cubicBezTo>
                  <a:cubicBezTo>
                    <a:pt x="1010592" y="2038879"/>
                    <a:pt x="508341" y="2038879"/>
                    <a:pt x="1" y="2031264"/>
                  </a:cubicBezTo>
                  <a:lnTo>
                    <a:pt x="1" y="2028218"/>
                  </a:lnTo>
                  <a:cubicBezTo>
                    <a:pt x="1124741" y="2038879"/>
                    <a:pt x="2244154" y="2023648"/>
                    <a:pt x="3367371" y="1972625"/>
                  </a:cubicBezTo>
                  <a:lnTo>
                    <a:pt x="3444231" y="1968056"/>
                  </a:lnTo>
                  <a:lnTo>
                    <a:pt x="3829291" y="1947494"/>
                  </a:lnTo>
                  <a:lnTo>
                    <a:pt x="4290449" y="1915509"/>
                  </a:lnTo>
                  <a:cubicBezTo>
                    <a:pt x="4329259" y="1913224"/>
                    <a:pt x="4367309" y="1910178"/>
                    <a:pt x="4406119" y="1906370"/>
                  </a:cubicBezTo>
                  <a:lnTo>
                    <a:pt x="4521028" y="1896470"/>
                  </a:lnTo>
                  <a:lnTo>
                    <a:pt x="4751608" y="1875909"/>
                  </a:lnTo>
                  <a:lnTo>
                    <a:pt x="4808682" y="1870578"/>
                  </a:lnTo>
                  <a:cubicBezTo>
                    <a:pt x="4828468" y="1869055"/>
                    <a:pt x="4847492" y="1866008"/>
                    <a:pt x="4866517" y="1864485"/>
                  </a:cubicBezTo>
                  <a:lnTo>
                    <a:pt x="4944899" y="1855347"/>
                  </a:lnTo>
                  <a:lnTo>
                    <a:pt x="4981426" y="1851539"/>
                  </a:lnTo>
                  <a:lnTo>
                    <a:pt x="4991320" y="1850016"/>
                  </a:lnTo>
                  <a:lnTo>
                    <a:pt x="5211245" y="1825647"/>
                  </a:lnTo>
                  <a:lnTo>
                    <a:pt x="5268319" y="1818793"/>
                  </a:lnTo>
                  <a:lnTo>
                    <a:pt x="5326153" y="1810416"/>
                  </a:lnTo>
                  <a:lnTo>
                    <a:pt x="5440301" y="1793662"/>
                  </a:lnTo>
                  <a:lnTo>
                    <a:pt x="5668598" y="1760915"/>
                  </a:lnTo>
                  <a:cubicBezTo>
                    <a:pt x="5820795" y="1735784"/>
                    <a:pt x="5973754" y="1712938"/>
                    <a:pt x="6126713" y="1693138"/>
                  </a:cubicBezTo>
                  <a:cubicBezTo>
                    <a:pt x="6432629" y="1652776"/>
                    <a:pt x="6739307" y="1619268"/>
                    <a:pt x="7045985" y="1590329"/>
                  </a:cubicBezTo>
                  <a:cubicBezTo>
                    <a:pt x="7352663" y="1560629"/>
                    <a:pt x="7660102" y="1535498"/>
                    <a:pt x="7967541" y="1513413"/>
                  </a:cubicBezTo>
                  <a:cubicBezTo>
                    <a:pt x="8274980" y="1491328"/>
                    <a:pt x="8583180" y="1472290"/>
                    <a:pt x="8891380" y="1456297"/>
                  </a:cubicBezTo>
                  <a:cubicBezTo>
                    <a:pt x="9411896" y="1429643"/>
                    <a:pt x="9933172" y="1410604"/>
                    <a:pt x="10453688" y="1400704"/>
                  </a:cubicBezTo>
                  <a:close/>
                  <a:moveTo>
                    <a:pt x="4242541" y="8"/>
                  </a:moveTo>
                  <a:cubicBezTo>
                    <a:pt x="5162258" y="437"/>
                    <a:pt x="6081975" y="20160"/>
                    <a:pt x="7000406" y="73325"/>
                  </a:cubicBezTo>
                  <a:cubicBezTo>
                    <a:pt x="7306360" y="90856"/>
                    <a:pt x="7612314" y="113723"/>
                    <a:pt x="7917507" y="141926"/>
                  </a:cubicBezTo>
                  <a:cubicBezTo>
                    <a:pt x="8222700" y="170890"/>
                    <a:pt x="8527131" y="205191"/>
                    <a:pt x="8830802" y="249400"/>
                  </a:cubicBezTo>
                  <a:cubicBezTo>
                    <a:pt x="9133711" y="293609"/>
                    <a:pt x="9435860" y="346966"/>
                    <a:pt x="9734203" y="418615"/>
                  </a:cubicBezTo>
                  <a:cubicBezTo>
                    <a:pt x="9884135" y="452916"/>
                    <a:pt x="10031023" y="496363"/>
                    <a:pt x="10177151" y="542859"/>
                  </a:cubicBezTo>
                  <a:cubicBezTo>
                    <a:pt x="10249453" y="567250"/>
                    <a:pt x="10320995" y="593928"/>
                    <a:pt x="10391775" y="622131"/>
                  </a:cubicBezTo>
                  <a:lnTo>
                    <a:pt x="10391775" y="624417"/>
                  </a:lnTo>
                  <a:cubicBezTo>
                    <a:pt x="10320995" y="596215"/>
                    <a:pt x="10248692" y="570299"/>
                    <a:pt x="10176390" y="545908"/>
                  </a:cubicBezTo>
                  <a:cubicBezTo>
                    <a:pt x="10030262" y="500174"/>
                    <a:pt x="9882613" y="457489"/>
                    <a:pt x="9733442" y="423189"/>
                  </a:cubicBezTo>
                  <a:cubicBezTo>
                    <a:pt x="9435098" y="353063"/>
                    <a:pt x="9132950" y="300470"/>
                    <a:pt x="8829279" y="257022"/>
                  </a:cubicBezTo>
                  <a:cubicBezTo>
                    <a:pt x="8526370" y="213575"/>
                    <a:pt x="8221177" y="180037"/>
                    <a:pt x="7915985" y="151835"/>
                  </a:cubicBezTo>
                  <a:cubicBezTo>
                    <a:pt x="7610792" y="124394"/>
                    <a:pt x="7305599" y="100765"/>
                    <a:pt x="6999645" y="83234"/>
                  </a:cubicBezTo>
                  <a:cubicBezTo>
                    <a:pt x="6693692" y="65703"/>
                    <a:pt x="6387738" y="51220"/>
                    <a:pt x="6081023" y="40549"/>
                  </a:cubicBezTo>
                  <a:cubicBezTo>
                    <a:pt x="5775069" y="29878"/>
                    <a:pt x="5468355" y="22256"/>
                    <a:pt x="5161640" y="16920"/>
                  </a:cubicBezTo>
                  <a:cubicBezTo>
                    <a:pt x="4855685" y="12347"/>
                    <a:pt x="4548971" y="8536"/>
                    <a:pt x="4242256" y="7773"/>
                  </a:cubicBezTo>
                  <a:cubicBezTo>
                    <a:pt x="3936302" y="7011"/>
                    <a:pt x="3629587" y="7773"/>
                    <a:pt x="3322873" y="10822"/>
                  </a:cubicBezTo>
                  <a:cubicBezTo>
                    <a:pt x="3016919" y="13871"/>
                    <a:pt x="2710204" y="18445"/>
                    <a:pt x="2403489" y="24542"/>
                  </a:cubicBezTo>
                  <a:cubicBezTo>
                    <a:pt x="2097535" y="31402"/>
                    <a:pt x="1790820" y="38262"/>
                    <a:pt x="1484105" y="48171"/>
                  </a:cubicBezTo>
                  <a:cubicBezTo>
                    <a:pt x="989404" y="64178"/>
                    <a:pt x="494702" y="83234"/>
                    <a:pt x="1" y="105339"/>
                  </a:cubicBezTo>
                  <a:lnTo>
                    <a:pt x="1" y="97716"/>
                  </a:lnTo>
                  <a:cubicBezTo>
                    <a:pt x="494702" y="77136"/>
                    <a:pt x="989404" y="58843"/>
                    <a:pt x="1484105" y="44360"/>
                  </a:cubicBezTo>
                  <a:cubicBezTo>
                    <a:pt x="2096774" y="26829"/>
                    <a:pt x="2710204" y="12347"/>
                    <a:pt x="3322873" y="5487"/>
                  </a:cubicBezTo>
                  <a:cubicBezTo>
                    <a:pt x="3629397" y="1866"/>
                    <a:pt x="3935969" y="-135"/>
                    <a:pt x="424254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6" name="Freeform 201">
              <a:extLst>
                <a:ext uri="{FF2B5EF4-FFF2-40B4-BE49-F238E27FC236}">
                  <a16:creationId xmlns:a16="http://schemas.microsoft.com/office/drawing/2014/main" id="{D6DF77F6-C97F-49FC-8127-A3F9A0FB0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5" y="7710488"/>
              <a:ext cx="825500" cy="836613"/>
            </a:xfrm>
            <a:custGeom>
              <a:avLst/>
              <a:gdLst>
                <a:gd name="T0" fmla="*/ 1013 w 1084"/>
                <a:gd name="T1" fmla="*/ 905 h 1100"/>
                <a:gd name="T2" fmla="*/ 1016 w 1084"/>
                <a:gd name="T3" fmla="*/ 804 h 1100"/>
                <a:gd name="T4" fmla="*/ 952 w 1084"/>
                <a:gd name="T5" fmla="*/ 560 h 1100"/>
                <a:gd name="T6" fmla="*/ 940 w 1084"/>
                <a:gd name="T7" fmla="*/ 441 h 1100"/>
                <a:gd name="T8" fmla="*/ 854 w 1084"/>
                <a:gd name="T9" fmla="*/ 152 h 1100"/>
                <a:gd name="T10" fmla="*/ 849 w 1084"/>
                <a:gd name="T11" fmla="*/ 149 h 1100"/>
                <a:gd name="T12" fmla="*/ 789 w 1084"/>
                <a:gd name="T13" fmla="*/ 119 h 1100"/>
                <a:gd name="T14" fmla="*/ 242 w 1084"/>
                <a:gd name="T15" fmla="*/ 550 h 1100"/>
                <a:gd name="T16" fmla="*/ 377 w 1084"/>
                <a:gd name="T17" fmla="*/ 653 h 1100"/>
                <a:gd name="T18" fmla="*/ 387 w 1084"/>
                <a:gd name="T19" fmla="*/ 660 h 1100"/>
                <a:gd name="T20" fmla="*/ 598 w 1084"/>
                <a:gd name="T21" fmla="*/ 820 h 1100"/>
                <a:gd name="T22" fmla="*/ 605 w 1084"/>
                <a:gd name="T23" fmla="*/ 825 h 1100"/>
                <a:gd name="T24" fmla="*/ 783 w 1084"/>
                <a:gd name="T25" fmla="*/ 960 h 1100"/>
                <a:gd name="T26" fmla="*/ 799 w 1084"/>
                <a:gd name="T27" fmla="*/ 972 h 1100"/>
                <a:gd name="T28" fmla="*/ 909 w 1084"/>
                <a:gd name="T29" fmla="*/ 1055 h 1100"/>
                <a:gd name="T30" fmla="*/ 1043 w 1084"/>
                <a:gd name="T31" fmla="*/ 976 h 1100"/>
                <a:gd name="T32" fmla="*/ 1013 w 1084"/>
                <a:gd name="T33" fmla="*/ 905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4" h="1100">
                  <a:moveTo>
                    <a:pt x="1013" y="905"/>
                  </a:moveTo>
                  <a:cubicBezTo>
                    <a:pt x="991" y="875"/>
                    <a:pt x="993" y="834"/>
                    <a:pt x="1016" y="804"/>
                  </a:cubicBezTo>
                  <a:cubicBezTo>
                    <a:pt x="1056" y="754"/>
                    <a:pt x="1084" y="667"/>
                    <a:pt x="952" y="560"/>
                  </a:cubicBezTo>
                  <a:cubicBezTo>
                    <a:pt x="916" y="530"/>
                    <a:pt x="911" y="478"/>
                    <a:pt x="940" y="441"/>
                  </a:cubicBezTo>
                  <a:cubicBezTo>
                    <a:pt x="992" y="375"/>
                    <a:pt x="1030" y="265"/>
                    <a:pt x="854" y="152"/>
                  </a:cubicBezTo>
                  <a:cubicBezTo>
                    <a:pt x="853" y="151"/>
                    <a:pt x="851" y="150"/>
                    <a:pt x="849" y="149"/>
                  </a:cubicBezTo>
                  <a:cubicBezTo>
                    <a:pt x="830" y="138"/>
                    <a:pt x="810" y="128"/>
                    <a:pt x="789" y="119"/>
                  </a:cubicBezTo>
                  <a:cubicBezTo>
                    <a:pt x="494" y="0"/>
                    <a:pt x="0" y="173"/>
                    <a:pt x="242" y="550"/>
                  </a:cubicBezTo>
                  <a:lnTo>
                    <a:pt x="377" y="653"/>
                  </a:lnTo>
                  <a:lnTo>
                    <a:pt x="387" y="660"/>
                  </a:lnTo>
                  <a:lnTo>
                    <a:pt x="598" y="820"/>
                  </a:lnTo>
                  <a:lnTo>
                    <a:pt x="605" y="825"/>
                  </a:lnTo>
                  <a:lnTo>
                    <a:pt x="783" y="960"/>
                  </a:lnTo>
                  <a:lnTo>
                    <a:pt x="799" y="972"/>
                  </a:lnTo>
                  <a:lnTo>
                    <a:pt x="909" y="1055"/>
                  </a:lnTo>
                  <a:cubicBezTo>
                    <a:pt x="969" y="1100"/>
                    <a:pt x="1056" y="1050"/>
                    <a:pt x="1043" y="976"/>
                  </a:cubicBezTo>
                  <a:cubicBezTo>
                    <a:pt x="1039" y="954"/>
                    <a:pt x="1030" y="930"/>
                    <a:pt x="1013" y="905"/>
                  </a:cubicBezTo>
                  <a:close/>
                </a:path>
              </a:pathLst>
            </a:custGeom>
            <a:solidFill>
              <a:srgbClr val="620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24B9A072-333B-4D26-BE9A-4473F138D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4363" y="7800975"/>
              <a:ext cx="410441" cy="647701"/>
            </a:xfrm>
            <a:custGeom>
              <a:avLst/>
              <a:gdLst>
                <a:gd name="connsiteX0" fmla="*/ 349548 w 410441"/>
                <a:gd name="connsiteY0" fmla="*/ 74613 h 647701"/>
                <a:gd name="connsiteX1" fmla="*/ 351069 w 410441"/>
                <a:gd name="connsiteY1" fmla="*/ 75373 h 647701"/>
                <a:gd name="connsiteX2" fmla="*/ 314557 w 410441"/>
                <a:gd name="connsiteY2" fmla="*/ 242587 h 647701"/>
                <a:gd name="connsiteX3" fmla="*/ 373129 w 410441"/>
                <a:gd name="connsiteY3" fmla="*/ 394600 h 647701"/>
                <a:gd name="connsiteX4" fmla="*/ 399753 w 410441"/>
                <a:gd name="connsiteY4" fmla="*/ 432603 h 647701"/>
                <a:gd name="connsiteX5" fmla="*/ 410403 w 410441"/>
                <a:gd name="connsiteY5" fmla="*/ 478207 h 647701"/>
                <a:gd name="connsiteX6" fmla="*/ 386061 w 410441"/>
                <a:gd name="connsiteY6" fmla="*/ 565614 h 647701"/>
                <a:gd name="connsiteX7" fmla="*/ 332813 w 410441"/>
                <a:gd name="connsiteY7" fmla="*/ 636300 h 647701"/>
                <a:gd name="connsiteX8" fmla="*/ 320642 w 410441"/>
                <a:gd name="connsiteY8" fmla="*/ 647701 h 647701"/>
                <a:gd name="connsiteX9" fmla="*/ 308471 w 410441"/>
                <a:gd name="connsiteY9" fmla="*/ 638580 h 647701"/>
                <a:gd name="connsiteX10" fmla="*/ 320642 w 410441"/>
                <a:gd name="connsiteY10" fmla="*/ 625659 h 647701"/>
                <a:gd name="connsiteX11" fmla="*/ 370086 w 410441"/>
                <a:gd name="connsiteY11" fmla="*/ 556494 h 647701"/>
                <a:gd name="connsiteX12" fmla="*/ 392146 w 410441"/>
                <a:gd name="connsiteY12" fmla="*/ 478207 h 647701"/>
                <a:gd name="connsiteX13" fmla="*/ 383779 w 410441"/>
                <a:gd name="connsiteY13" fmla="*/ 440204 h 647701"/>
                <a:gd name="connsiteX14" fmla="*/ 360958 w 410441"/>
                <a:gd name="connsiteY14" fmla="*/ 406761 h 647701"/>
                <a:gd name="connsiteX15" fmla="*/ 313796 w 410441"/>
                <a:gd name="connsiteY15" fmla="*/ 329995 h 647701"/>
                <a:gd name="connsiteX16" fmla="*/ 302386 w 410441"/>
                <a:gd name="connsiteY16" fmla="*/ 241827 h 647701"/>
                <a:gd name="connsiteX17" fmla="*/ 316839 w 410441"/>
                <a:gd name="connsiteY17" fmla="*/ 155180 h 647701"/>
                <a:gd name="connsiteX18" fmla="*/ 349548 w 410441"/>
                <a:gd name="connsiteY18" fmla="*/ 74613 h 647701"/>
                <a:gd name="connsiteX19" fmla="*/ 313168 w 410441"/>
                <a:gd name="connsiteY19" fmla="*/ 0 h 647701"/>
                <a:gd name="connsiteX20" fmla="*/ 358775 w 410441"/>
                <a:gd name="connsiteY20" fmla="*/ 22801 h 647701"/>
                <a:gd name="connsiteX21" fmla="*/ 265281 w 410441"/>
                <a:gd name="connsiteY21" fmla="*/ 110203 h 647701"/>
                <a:gd name="connsiteX22" fmla="*/ 162665 w 410441"/>
                <a:gd name="connsiteY22" fmla="*/ 258407 h 647701"/>
                <a:gd name="connsiteX23" fmla="*/ 155824 w 410441"/>
                <a:gd name="connsiteY23" fmla="*/ 345050 h 647701"/>
                <a:gd name="connsiteX24" fmla="*/ 171026 w 410441"/>
                <a:gd name="connsiteY24" fmla="*/ 388371 h 647701"/>
                <a:gd name="connsiteX25" fmla="*/ 177107 w 410441"/>
                <a:gd name="connsiteY25" fmla="*/ 411172 h 647701"/>
                <a:gd name="connsiteX26" fmla="*/ 180908 w 410441"/>
                <a:gd name="connsiteY26" fmla="*/ 433972 h 647701"/>
                <a:gd name="connsiteX27" fmla="*/ 173307 w 410441"/>
                <a:gd name="connsiteY27" fmla="*/ 536575 h 647701"/>
                <a:gd name="connsiteX28" fmla="*/ 167986 w 410441"/>
                <a:gd name="connsiteY28" fmla="*/ 532775 h 647701"/>
                <a:gd name="connsiteX29" fmla="*/ 170266 w 410441"/>
                <a:gd name="connsiteY29" fmla="*/ 525175 h 647701"/>
                <a:gd name="connsiteX30" fmla="*/ 173307 w 410441"/>
                <a:gd name="connsiteY30" fmla="*/ 434732 h 647701"/>
                <a:gd name="connsiteX31" fmla="*/ 168746 w 410441"/>
                <a:gd name="connsiteY31" fmla="*/ 412692 h 647701"/>
                <a:gd name="connsiteX32" fmla="*/ 162665 w 410441"/>
                <a:gd name="connsiteY32" fmla="*/ 390651 h 647701"/>
                <a:gd name="connsiteX33" fmla="*/ 145943 w 410441"/>
                <a:gd name="connsiteY33" fmla="*/ 348090 h 647701"/>
                <a:gd name="connsiteX34" fmla="*/ 139862 w 410441"/>
                <a:gd name="connsiteY34" fmla="*/ 300209 h 647701"/>
                <a:gd name="connsiteX35" fmla="*/ 149743 w 410441"/>
                <a:gd name="connsiteY35" fmla="*/ 253847 h 647701"/>
                <a:gd name="connsiteX36" fmla="*/ 193070 w 410441"/>
                <a:gd name="connsiteY36" fmla="*/ 170245 h 647701"/>
                <a:gd name="connsiteX37" fmla="*/ 250839 w 410441"/>
                <a:gd name="connsiteY37" fmla="*/ 97283 h 647701"/>
                <a:gd name="connsiteX38" fmla="*/ 338252 w 410441"/>
                <a:gd name="connsiteY38" fmla="*/ 12921 h 647701"/>
                <a:gd name="connsiteX39" fmla="*/ 240957 w 410441"/>
                <a:gd name="connsiteY39" fmla="*/ 63842 h 647701"/>
                <a:gd name="connsiteX40" fmla="*/ 108697 w 410441"/>
                <a:gd name="connsiteY40" fmla="*/ 176325 h 647701"/>
                <a:gd name="connsiteX41" fmla="*/ 59289 w 410441"/>
                <a:gd name="connsiteY41" fmla="*/ 247007 h 647701"/>
                <a:gd name="connsiteX42" fmla="*/ 25084 w 410441"/>
                <a:gd name="connsiteY42" fmla="*/ 326809 h 647701"/>
                <a:gd name="connsiteX43" fmla="*/ 7601 w 410441"/>
                <a:gd name="connsiteY43" fmla="*/ 411172 h 647701"/>
                <a:gd name="connsiteX44" fmla="*/ 0 w 410441"/>
                <a:gd name="connsiteY44" fmla="*/ 405852 h 647701"/>
                <a:gd name="connsiteX45" fmla="*/ 13682 w 410441"/>
                <a:gd name="connsiteY45" fmla="*/ 323769 h 647701"/>
                <a:gd name="connsiteX46" fmla="*/ 95015 w 410441"/>
                <a:gd name="connsiteY46" fmla="*/ 164165 h 647701"/>
                <a:gd name="connsiteX47" fmla="*/ 229555 w 410441"/>
                <a:gd name="connsiteY47" fmla="*/ 45602 h 647701"/>
                <a:gd name="connsiteX48" fmla="*/ 307847 w 410441"/>
                <a:gd name="connsiteY48" fmla="*/ 2280 h 647701"/>
                <a:gd name="connsiteX49" fmla="*/ 313168 w 410441"/>
                <a:gd name="connsiteY49" fmla="*/ 0 h 647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0441" h="647701">
                  <a:moveTo>
                    <a:pt x="349548" y="74613"/>
                  </a:moveTo>
                  <a:lnTo>
                    <a:pt x="351069" y="75373"/>
                  </a:lnTo>
                  <a:cubicBezTo>
                    <a:pt x="329010" y="128578"/>
                    <a:pt x="315317" y="185583"/>
                    <a:pt x="314557" y="242587"/>
                  </a:cubicBezTo>
                  <a:cubicBezTo>
                    <a:pt x="313796" y="298832"/>
                    <a:pt x="332813" y="355837"/>
                    <a:pt x="373129" y="394600"/>
                  </a:cubicBezTo>
                  <a:cubicBezTo>
                    <a:pt x="383779" y="405241"/>
                    <a:pt x="393668" y="418162"/>
                    <a:pt x="399753" y="432603"/>
                  </a:cubicBezTo>
                  <a:cubicBezTo>
                    <a:pt x="406599" y="447044"/>
                    <a:pt x="410403" y="462246"/>
                    <a:pt x="410403" y="478207"/>
                  </a:cubicBezTo>
                  <a:cubicBezTo>
                    <a:pt x="411163" y="509370"/>
                    <a:pt x="400514" y="539012"/>
                    <a:pt x="386061" y="565614"/>
                  </a:cubicBezTo>
                  <a:cubicBezTo>
                    <a:pt x="371608" y="591456"/>
                    <a:pt x="352591" y="615018"/>
                    <a:pt x="332813" y="636300"/>
                  </a:cubicBezTo>
                  <a:cubicBezTo>
                    <a:pt x="329010" y="640100"/>
                    <a:pt x="325206" y="643901"/>
                    <a:pt x="320642" y="647701"/>
                  </a:cubicBezTo>
                  <a:lnTo>
                    <a:pt x="308471" y="638580"/>
                  </a:lnTo>
                  <a:cubicBezTo>
                    <a:pt x="313035" y="634020"/>
                    <a:pt x="316839" y="629459"/>
                    <a:pt x="320642" y="625659"/>
                  </a:cubicBezTo>
                  <a:cubicBezTo>
                    <a:pt x="338899" y="603617"/>
                    <a:pt x="356394" y="581576"/>
                    <a:pt x="370086" y="556494"/>
                  </a:cubicBezTo>
                  <a:cubicBezTo>
                    <a:pt x="383018" y="532172"/>
                    <a:pt x="392907" y="505569"/>
                    <a:pt x="392146" y="478207"/>
                  </a:cubicBezTo>
                  <a:cubicBezTo>
                    <a:pt x="392146" y="465286"/>
                    <a:pt x="389104" y="452365"/>
                    <a:pt x="383779" y="440204"/>
                  </a:cubicBezTo>
                  <a:cubicBezTo>
                    <a:pt x="378454" y="428043"/>
                    <a:pt x="370086" y="416642"/>
                    <a:pt x="360958" y="406761"/>
                  </a:cubicBezTo>
                  <a:cubicBezTo>
                    <a:pt x="340420" y="385479"/>
                    <a:pt x="323685" y="358877"/>
                    <a:pt x="313796" y="329995"/>
                  </a:cubicBezTo>
                  <a:cubicBezTo>
                    <a:pt x="304668" y="301872"/>
                    <a:pt x="301625" y="271470"/>
                    <a:pt x="302386" y="241827"/>
                  </a:cubicBezTo>
                  <a:cubicBezTo>
                    <a:pt x="303907" y="212945"/>
                    <a:pt x="308471" y="183302"/>
                    <a:pt x="316839" y="155180"/>
                  </a:cubicBezTo>
                  <a:cubicBezTo>
                    <a:pt x="325206" y="127818"/>
                    <a:pt x="335856" y="100455"/>
                    <a:pt x="349548" y="74613"/>
                  </a:cubicBezTo>
                  <a:close/>
                  <a:moveTo>
                    <a:pt x="313168" y="0"/>
                  </a:moveTo>
                  <a:cubicBezTo>
                    <a:pt x="329131" y="6840"/>
                    <a:pt x="344333" y="14441"/>
                    <a:pt x="358775" y="22801"/>
                  </a:cubicBezTo>
                  <a:cubicBezTo>
                    <a:pt x="326090" y="50162"/>
                    <a:pt x="294165" y="79042"/>
                    <a:pt x="265281" y="110203"/>
                  </a:cubicBezTo>
                  <a:cubicBezTo>
                    <a:pt x="223475" y="154285"/>
                    <a:pt x="184709" y="202166"/>
                    <a:pt x="162665" y="258407"/>
                  </a:cubicBezTo>
                  <a:cubicBezTo>
                    <a:pt x="152024" y="285768"/>
                    <a:pt x="147463" y="316169"/>
                    <a:pt x="155824" y="345050"/>
                  </a:cubicBezTo>
                  <a:cubicBezTo>
                    <a:pt x="160385" y="357970"/>
                    <a:pt x="166466" y="373931"/>
                    <a:pt x="171026" y="388371"/>
                  </a:cubicBezTo>
                  <a:lnTo>
                    <a:pt x="177107" y="411172"/>
                  </a:lnTo>
                  <a:lnTo>
                    <a:pt x="180908" y="433972"/>
                  </a:lnTo>
                  <a:cubicBezTo>
                    <a:pt x="185469" y="468173"/>
                    <a:pt x="183188" y="503134"/>
                    <a:pt x="173307" y="536575"/>
                  </a:cubicBezTo>
                  <a:lnTo>
                    <a:pt x="167986" y="532775"/>
                  </a:lnTo>
                  <a:cubicBezTo>
                    <a:pt x="168746" y="530495"/>
                    <a:pt x="169506" y="527455"/>
                    <a:pt x="170266" y="525175"/>
                  </a:cubicBezTo>
                  <a:cubicBezTo>
                    <a:pt x="177107" y="495534"/>
                    <a:pt x="177868" y="465133"/>
                    <a:pt x="173307" y="434732"/>
                  </a:cubicBezTo>
                  <a:cubicBezTo>
                    <a:pt x="171787" y="427892"/>
                    <a:pt x="170266" y="420292"/>
                    <a:pt x="168746" y="412692"/>
                  </a:cubicBezTo>
                  <a:lnTo>
                    <a:pt x="162665" y="390651"/>
                  </a:lnTo>
                  <a:cubicBezTo>
                    <a:pt x="157344" y="376211"/>
                    <a:pt x="151263" y="363290"/>
                    <a:pt x="145943" y="348090"/>
                  </a:cubicBezTo>
                  <a:cubicBezTo>
                    <a:pt x="141382" y="332130"/>
                    <a:pt x="139102" y="316169"/>
                    <a:pt x="139862" y="300209"/>
                  </a:cubicBezTo>
                  <a:cubicBezTo>
                    <a:pt x="141382" y="284248"/>
                    <a:pt x="144422" y="268288"/>
                    <a:pt x="149743" y="253847"/>
                  </a:cubicBezTo>
                  <a:cubicBezTo>
                    <a:pt x="159625" y="223446"/>
                    <a:pt x="175587" y="196086"/>
                    <a:pt x="193070" y="170245"/>
                  </a:cubicBezTo>
                  <a:cubicBezTo>
                    <a:pt x="210553" y="144404"/>
                    <a:pt x="230316" y="120084"/>
                    <a:pt x="250839" y="97283"/>
                  </a:cubicBezTo>
                  <a:cubicBezTo>
                    <a:pt x="278963" y="67642"/>
                    <a:pt x="307847" y="39521"/>
                    <a:pt x="338252" y="12921"/>
                  </a:cubicBezTo>
                  <a:cubicBezTo>
                    <a:pt x="304807" y="27361"/>
                    <a:pt x="272122" y="44842"/>
                    <a:pt x="240957" y="63842"/>
                  </a:cubicBezTo>
                  <a:cubicBezTo>
                    <a:pt x="192310" y="95003"/>
                    <a:pt x="145943" y="131484"/>
                    <a:pt x="108697" y="176325"/>
                  </a:cubicBezTo>
                  <a:cubicBezTo>
                    <a:pt x="90454" y="198366"/>
                    <a:pt x="72971" y="221926"/>
                    <a:pt x="59289" y="247007"/>
                  </a:cubicBezTo>
                  <a:cubicBezTo>
                    <a:pt x="45607" y="272848"/>
                    <a:pt x="33445" y="298689"/>
                    <a:pt x="25084" y="326809"/>
                  </a:cubicBezTo>
                  <a:cubicBezTo>
                    <a:pt x="15963" y="354170"/>
                    <a:pt x="10642" y="382291"/>
                    <a:pt x="7601" y="411172"/>
                  </a:cubicBezTo>
                  <a:lnTo>
                    <a:pt x="0" y="405852"/>
                  </a:lnTo>
                  <a:cubicBezTo>
                    <a:pt x="1520" y="377731"/>
                    <a:pt x="6841" y="350370"/>
                    <a:pt x="13682" y="323769"/>
                  </a:cubicBezTo>
                  <a:cubicBezTo>
                    <a:pt x="28885" y="266008"/>
                    <a:pt x="57009" y="211286"/>
                    <a:pt x="95015" y="164165"/>
                  </a:cubicBezTo>
                  <a:cubicBezTo>
                    <a:pt x="133021" y="117804"/>
                    <a:pt x="179388" y="78282"/>
                    <a:pt x="229555" y="45602"/>
                  </a:cubicBezTo>
                  <a:cubicBezTo>
                    <a:pt x="254639" y="29641"/>
                    <a:pt x="281243" y="15201"/>
                    <a:pt x="307847" y="2280"/>
                  </a:cubicBezTo>
                  <a:cubicBezTo>
                    <a:pt x="310128" y="1520"/>
                    <a:pt x="311648" y="760"/>
                    <a:pt x="313168" y="0"/>
                  </a:cubicBezTo>
                  <a:close/>
                </a:path>
              </a:pathLst>
            </a:custGeom>
            <a:solidFill>
              <a:srgbClr val="F96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BDF53935-2B05-4DFB-8AB4-F4EB2FA86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495" y="7849010"/>
              <a:ext cx="1676530" cy="3182528"/>
            </a:xfrm>
            <a:custGeom>
              <a:avLst/>
              <a:gdLst>
                <a:gd name="connsiteX0" fmla="*/ 37576 w 1676530"/>
                <a:gd name="connsiteY0" fmla="*/ 0 h 3182528"/>
                <a:gd name="connsiteX1" fmla="*/ 879240 w 1676530"/>
                <a:gd name="connsiteY1" fmla="*/ 1276229 h 3182528"/>
                <a:gd name="connsiteX2" fmla="*/ 1676530 w 1676530"/>
                <a:gd name="connsiteY2" fmla="*/ 2615585 h 3182528"/>
                <a:gd name="connsiteX3" fmla="*/ 1239847 w 1676530"/>
                <a:gd name="connsiteY3" fmla="*/ 3182528 h 3182528"/>
                <a:gd name="connsiteX4" fmla="*/ 527014 w 1676530"/>
                <a:gd name="connsiteY4" fmla="*/ 2665056 h 3182528"/>
                <a:gd name="connsiteX5" fmla="*/ 408311 w 1676530"/>
                <a:gd name="connsiteY5" fmla="*/ 2535953 h 3182528"/>
                <a:gd name="connsiteX6" fmla="*/ 409729 w 1676530"/>
                <a:gd name="connsiteY6" fmla="*/ 2531521 h 3182528"/>
                <a:gd name="connsiteX7" fmla="*/ 78644 w 1676530"/>
                <a:gd name="connsiteY7" fmla="*/ 74964 h 3182528"/>
                <a:gd name="connsiteX8" fmla="*/ 0 w 1676530"/>
                <a:gd name="connsiteY8" fmla="*/ 3801 h 318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6530" h="3182528">
                  <a:moveTo>
                    <a:pt x="37576" y="0"/>
                  </a:moveTo>
                  <a:cubicBezTo>
                    <a:pt x="450545" y="7075"/>
                    <a:pt x="683532" y="697585"/>
                    <a:pt x="879240" y="1276229"/>
                  </a:cubicBezTo>
                  <a:cubicBezTo>
                    <a:pt x="1031395" y="1725217"/>
                    <a:pt x="1353962" y="2273897"/>
                    <a:pt x="1676530" y="2615585"/>
                  </a:cubicBezTo>
                  <a:lnTo>
                    <a:pt x="1239847" y="3182528"/>
                  </a:lnTo>
                  <a:cubicBezTo>
                    <a:pt x="981374" y="3050114"/>
                    <a:pt x="742158" y="2877142"/>
                    <a:pt x="527014" y="2665056"/>
                  </a:cubicBezTo>
                  <a:lnTo>
                    <a:pt x="408311" y="2535953"/>
                  </a:lnTo>
                  <a:lnTo>
                    <a:pt x="409729" y="2531521"/>
                  </a:lnTo>
                  <a:cubicBezTo>
                    <a:pt x="673035" y="1574133"/>
                    <a:pt x="569716" y="567927"/>
                    <a:pt x="78644" y="74964"/>
                  </a:cubicBezTo>
                  <a:lnTo>
                    <a:pt x="0" y="3801"/>
                  </a:lnTo>
                  <a:close/>
                </a:path>
              </a:pathLst>
            </a:custGeom>
            <a:solidFill>
              <a:srgbClr val="140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9" name="Freeform 207">
              <a:extLst>
                <a:ext uri="{FF2B5EF4-FFF2-40B4-BE49-F238E27FC236}">
                  <a16:creationId xmlns:a16="http://schemas.microsoft.com/office/drawing/2014/main" id="{4B9CC34A-30E0-4BCE-BB94-D2F272EF0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4463" y="10464800"/>
              <a:ext cx="647700" cy="673100"/>
            </a:xfrm>
            <a:custGeom>
              <a:avLst/>
              <a:gdLst>
                <a:gd name="T0" fmla="*/ 851 w 851"/>
                <a:gd name="T1" fmla="*/ 252 h 886"/>
                <a:gd name="T2" fmla="*/ 574 w 851"/>
                <a:gd name="T3" fmla="*/ 0 h 886"/>
                <a:gd name="T4" fmla="*/ 0 w 851"/>
                <a:gd name="T5" fmla="*/ 745 h 886"/>
                <a:gd name="T6" fmla="*/ 305 w 851"/>
                <a:gd name="T7" fmla="*/ 884 h 886"/>
                <a:gd name="T8" fmla="*/ 309 w 851"/>
                <a:gd name="T9" fmla="*/ 886 h 886"/>
                <a:gd name="T10" fmla="*/ 851 w 851"/>
                <a:gd name="T11" fmla="*/ 252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1" h="886">
                  <a:moveTo>
                    <a:pt x="851" y="252"/>
                  </a:moveTo>
                  <a:cubicBezTo>
                    <a:pt x="760" y="184"/>
                    <a:pt x="667" y="99"/>
                    <a:pt x="574" y="0"/>
                  </a:cubicBezTo>
                  <a:lnTo>
                    <a:pt x="0" y="745"/>
                  </a:lnTo>
                  <a:cubicBezTo>
                    <a:pt x="100" y="796"/>
                    <a:pt x="201" y="842"/>
                    <a:pt x="305" y="884"/>
                  </a:cubicBezTo>
                  <a:cubicBezTo>
                    <a:pt x="307" y="885"/>
                    <a:pt x="308" y="885"/>
                    <a:pt x="309" y="886"/>
                  </a:cubicBezTo>
                  <a:cubicBezTo>
                    <a:pt x="520" y="743"/>
                    <a:pt x="718" y="468"/>
                    <a:pt x="851" y="252"/>
                  </a:cubicBezTo>
                  <a:close/>
                </a:path>
              </a:pathLst>
            </a:custGeom>
            <a:solidFill>
              <a:srgbClr val="5E0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0" name="Freeform 208">
              <a:extLst>
                <a:ext uri="{FF2B5EF4-FFF2-40B4-BE49-F238E27FC236}">
                  <a16:creationId xmlns:a16="http://schemas.microsoft.com/office/drawing/2014/main" id="{24DA4768-FB61-4D66-9E15-BA6B05F32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9413" y="10656888"/>
              <a:ext cx="1563688" cy="1695450"/>
            </a:xfrm>
            <a:custGeom>
              <a:avLst/>
              <a:gdLst>
                <a:gd name="T0" fmla="*/ 1823 w 2053"/>
                <a:gd name="T1" fmla="*/ 1118 h 2228"/>
                <a:gd name="T2" fmla="*/ 1356 w 2053"/>
                <a:gd name="T3" fmla="*/ 500 h 2228"/>
                <a:gd name="T4" fmla="*/ 1582 w 2053"/>
                <a:gd name="T5" fmla="*/ 500 h 2228"/>
                <a:gd name="T6" fmla="*/ 840 w 2053"/>
                <a:gd name="T7" fmla="*/ 159 h 2228"/>
                <a:gd name="T8" fmla="*/ 542 w 2053"/>
                <a:gd name="T9" fmla="*/ 0 h 2228"/>
                <a:gd name="T10" fmla="*/ 0 w 2053"/>
                <a:gd name="T11" fmla="*/ 634 h 2228"/>
                <a:gd name="T12" fmla="*/ 1414 w 2053"/>
                <a:gd name="T13" fmla="*/ 1680 h 2228"/>
                <a:gd name="T14" fmla="*/ 1695 w 2053"/>
                <a:gd name="T15" fmla="*/ 1603 h 2228"/>
                <a:gd name="T16" fmla="*/ 1823 w 2053"/>
                <a:gd name="T17" fmla="*/ 1424 h 2228"/>
                <a:gd name="T18" fmla="*/ 1823 w 2053"/>
                <a:gd name="T19" fmla="*/ 1118 h 2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53" h="2228">
                  <a:moveTo>
                    <a:pt x="1823" y="1118"/>
                  </a:moveTo>
                  <a:cubicBezTo>
                    <a:pt x="1593" y="683"/>
                    <a:pt x="1356" y="500"/>
                    <a:pt x="1356" y="500"/>
                  </a:cubicBezTo>
                  <a:lnTo>
                    <a:pt x="1582" y="500"/>
                  </a:lnTo>
                  <a:cubicBezTo>
                    <a:pt x="1582" y="500"/>
                    <a:pt x="1389" y="313"/>
                    <a:pt x="840" y="159"/>
                  </a:cubicBezTo>
                  <a:cubicBezTo>
                    <a:pt x="746" y="133"/>
                    <a:pt x="645" y="78"/>
                    <a:pt x="542" y="0"/>
                  </a:cubicBezTo>
                  <a:cubicBezTo>
                    <a:pt x="409" y="216"/>
                    <a:pt x="211" y="491"/>
                    <a:pt x="0" y="634"/>
                  </a:cubicBezTo>
                  <a:cubicBezTo>
                    <a:pt x="1044" y="1057"/>
                    <a:pt x="1236" y="2228"/>
                    <a:pt x="1414" y="1680"/>
                  </a:cubicBezTo>
                  <a:cubicBezTo>
                    <a:pt x="1414" y="1680"/>
                    <a:pt x="1747" y="1961"/>
                    <a:pt x="1695" y="1603"/>
                  </a:cubicBezTo>
                  <a:cubicBezTo>
                    <a:pt x="1695" y="1603"/>
                    <a:pt x="1977" y="1871"/>
                    <a:pt x="1823" y="1424"/>
                  </a:cubicBezTo>
                  <a:cubicBezTo>
                    <a:pt x="1823" y="1424"/>
                    <a:pt x="2053" y="1552"/>
                    <a:pt x="1823" y="1118"/>
                  </a:cubicBezTo>
                  <a:close/>
                </a:path>
              </a:pathLst>
            </a:custGeom>
            <a:solidFill>
              <a:srgbClr val="FAA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1" name="Freeform 209">
              <a:extLst>
                <a:ext uri="{FF2B5EF4-FFF2-40B4-BE49-F238E27FC236}">
                  <a16:creationId xmlns:a16="http://schemas.microsoft.com/office/drawing/2014/main" id="{FBE3E4B7-9724-4716-83B4-226C244A2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301" y="7205663"/>
              <a:ext cx="4416425" cy="5195888"/>
            </a:xfrm>
            <a:custGeom>
              <a:avLst/>
              <a:gdLst>
                <a:gd name="T0" fmla="*/ 328 w 5803"/>
                <a:gd name="T1" fmla="*/ 4459 h 6828"/>
                <a:gd name="T2" fmla="*/ 652 w 5803"/>
                <a:gd name="T3" fmla="*/ 3852 h 6828"/>
                <a:gd name="T4" fmla="*/ 4454 w 5803"/>
                <a:gd name="T5" fmla="*/ 754 h 6828"/>
                <a:gd name="T6" fmla="*/ 3797 w 5803"/>
                <a:gd name="T7" fmla="*/ 6384 h 6828"/>
                <a:gd name="T8" fmla="*/ 3626 w 5803"/>
                <a:gd name="T9" fmla="*/ 6542 h 6828"/>
                <a:gd name="T10" fmla="*/ 1444 w 5803"/>
                <a:gd name="T11" fmla="*/ 5845 h 6828"/>
                <a:gd name="T12" fmla="*/ 328 w 5803"/>
                <a:gd name="T13" fmla="*/ 4459 h 6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03" h="6828">
                  <a:moveTo>
                    <a:pt x="328" y="4459"/>
                  </a:moveTo>
                  <a:cubicBezTo>
                    <a:pt x="418" y="4247"/>
                    <a:pt x="526" y="4044"/>
                    <a:pt x="652" y="3852"/>
                  </a:cubicBezTo>
                  <a:cubicBezTo>
                    <a:pt x="1234" y="2957"/>
                    <a:pt x="3284" y="0"/>
                    <a:pt x="4454" y="754"/>
                  </a:cubicBezTo>
                  <a:cubicBezTo>
                    <a:pt x="5803" y="1623"/>
                    <a:pt x="5532" y="4883"/>
                    <a:pt x="3797" y="6384"/>
                  </a:cubicBezTo>
                  <a:cubicBezTo>
                    <a:pt x="3738" y="6435"/>
                    <a:pt x="3681" y="6487"/>
                    <a:pt x="3626" y="6542"/>
                  </a:cubicBezTo>
                  <a:cubicBezTo>
                    <a:pt x="3336" y="6828"/>
                    <a:pt x="2923" y="6239"/>
                    <a:pt x="1444" y="5845"/>
                  </a:cubicBezTo>
                  <a:cubicBezTo>
                    <a:pt x="96" y="5486"/>
                    <a:pt x="0" y="5234"/>
                    <a:pt x="328" y="4459"/>
                  </a:cubicBezTo>
                  <a:close/>
                </a:path>
              </a:pathLst>
            </a:custGeom>
            <a:solidFill>
              <a:srgbClr val="1C1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2" name="Freeform 211">
              <a:extLst>
                <a:ext uri="{FF2B5EF4-FFF2-40B4-BE49-F238E27FC236}">
                  <a16:creationId xmlns:a16="http://schemas.microsoft.com/office/drawing/2014/main" id="{9A9C798D-94DA-49FD-941B-32596DF1C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601" y="11239500"/>
              <a:ext cx="7065963" cy="1587500"/>
            </a:xfrm>
            <a:custGeom>
              <a:avLst/>
              <a:gdLst>
                <a:gd name="T0" fmla="*/ 9269 w 9283"/>
                <a:gd name="T1" fmla="*/ 428 h 2087"/>
                <a:gd name="T2" fmla="*/ 6128 w 9283"/>
                <a:gd name="T3" fmla="*/ 18 h 2087"/>
                <a:gd name="T4" fmla="*/ 5800 w 9283"/>
                <a:gd name="T5" fmla="*/ 7 h 2087"/>
                <a:gd name="T6" fmla="*/ 1486 w 9283"/>
                <a:gd name="T7" fmla="*/ 293 h 2087"/>
                <a:gd name="T8" fmla="*/ 309 w 9283"/>
                <a:gd name="T9" fmla="*/ 892 h 2087"/>
                <a:gd name="T10" fmla="*/ 109 w 9283"/>
                <a:gd name="T11" fmla="*/ 1679 h 2087"/>
                <a:gd name="T12" fmla="*/ 713 w 9283"/>
                <a:gd name="T13" fmla="*/ 2087 h 2087"/>
                <a:gd name="T14" fmla="*/ 5838 w 9283"/>
                <a:gd name="T15" fmla="*/ 1553 h 2087"/>
                <a:gd name="T16" fmla="*/ 9193 w 9283"/>
                <a:gd name="T17" fmla="*/ 1800 h 2087"/>
                <a:gd name="T18" fmla="*/ 9269 w 9283"/>
                <a:gd name="T19" fmla="*/ 428 h 20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83" h="2087">
                  <a:moveTo>
                    <a:pt x="9269" y="428"/>
                  </a:moveTo>
                  <a:lnTo>
                    <a:pt x="6128" y="18"/>
                  </a:lnTo>
                  <a:cubicBezTo>
                    <a:pt x="6019" y="3"/>
                    <a:pt x="5909" y="0"/>
                    <a:pt x="5800" y="7"/>
                  </a:cubicBezTo>
                  <a:lnTo>
                    <a:pt x="1486" y="293"/>
                  </a:lnTo>
                  <a:cubicBezTo>
                    <a:pt x="1028" y="323"/>
                    <a:pt x="599" y="536"/>
                    <a:pt x="309" y="892"/>
                  </a:cubicBezTo>
                  <a:cubicBezTo>
                    <a:pt x="123" y="1120"/>
                    <a:pt x="0" y="1395"/>
                    <a:pt x="109" y="1679"/>
                  </a:cubicBezTo>
                  <a:cubicBezTo>
                    <a:pt x="204" y="1927"/>
                    <a:pt x="448" y="2086"/>
                    <a:pt x="713" y="2087"/>
                  </a:cubicBezTo>
                  <a:cubicBezTo>
                    <a:pt x="1596" y="2087"/>
                    <a:pt x="3875" y="1896"/>
                    <a:pt x="5838" y="1553"/>
                  </a:cubicBezTo>
                  <a:cubicBezTo>
                    <a:pt x="5838" y="1553"/>
                    <a:pt x="7634" y="1799"/>
                    <a:pt x="9193" y="1800"/>
                  </a:cubicBezTo>
                  <a:cubicBezTo>
                    <a:pt x="9283" y="1432"/>
                    <a:pt x="9276" y="719"/>
                    <a:pt x="9269" y="428"/>
                  </a:cubicBezTo>
                  <a:close/>
                </a:path>
              </a:pathLst>
            </a:custGeom>
            <a:solidFill>
              <a:srgbClr val="030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3" name="Freeform 213">
              <a:extLst>
                <a:ext uri="{FF2B5EF4-FFF2-40B4-BE49-F238E27FC236}">
                  <a16:creationId xmlns:a16="http://schemas.microsoft.com/office/drawing/2014/main" id="{76221A1F-E846-4BC1-8733-D1CBD902B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2251" y="11576050"/>
              <a:ext cx="636588" cy="1033463"/>
            </a:xfrm>
            <a:custGeom>
              <a:avLst/>
              <a:gdLst>
                <a:gd name="T0" fmla="*/ 740 w 836"/>
                <a:gd name="T1" fmla="*/ 430 h 1357"/>
                <a:gd name="T2" fmla="*/ 509 w 836"/>
                <a:gd name="T3" fmla="*/ 60 h 1357"/>
                <a:gd name="T4" fmla="*/ 44 w 836"/>
                <a:gd name="T5" fmla="*/ 0 h 1357"/>
                <a:gd name="T6" fmla="*/ 0 w 836"/>
                <a:gd name="T7" fmla="*/ 1357 h 1357"/>
                <a:gd name="T8" fmla="*/ 599 w 836"/>
                <a:gd name="T9" fmla="*/ 1335 h 1357"/>
                <a:gd name="T10" fmla="*/ 740 w 836"/>
                <a:gd name="T11" fmla="*/ 1336 h 1357"/>
                <a:gd name="T12" fmla="*/ 740 w 836"/>
                <a:gd name="T13" fmla="*/ 430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6" h="1357">
                  <a:moveTo>
                    <a:pt x="740" y="430"/>
                  </a:moveTo>
                  <a:cubicBezTo>
                    <a:pt x="349" y="312"/>
                    <a:pt x="509" y="60"/>
                    <a:pt x="509" y="60"/>
                  </a:cubicBezTo>
                  <a:lnTo>
                    <a:pt x="44" y="0"/>
                  </a:lnTo>
                  <a:cubicBezTo>
                    <a:pt x="66" y="315"/>
                    <a:pt x="92" y="927"/>
                    <a:pt x="0" y="1357"/>
                  </a:cubicBezTo>
                  <a:cubicBezTo>
                    <a:pt x="207" y="1355"/>
                    <a:pt x="408" y="1348"/>
                    <a:pt x="599" y="1335"/>
                  </a:cubicBezTo>
                  <a:cubicBezTo>
                    <a:pt x="646" y="1332"/>
                    <a:pt x="693" y="1333"/>
                    <a:pt x="740" y="1336"/>
                  </a:cubicBezTo>
                  <a:cubicBezTo>
                    <a:pt x="836" y="999"/>
                    <a:pt x="786" y="639"/>
                    <a:pt x="740" y="430"/>
                  </a:cubicBezTo>
                  <a:close/>
                </a:path>
              </a:pathLst>
            </a:custGeom>
            <a:solidFill>
              <a:srgbClr val="FAA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4" name="Freeform 216">
              <a:extLst>
                <a:ext uri="{FF2B5EF4-FFF2-40B4-BE49-F238E27FC236}">
                  <a16:creationId xmlns:a16="http://schemas.microsoft.com/office/drawing/2014/main" id="{C9BEB824-011D-4DF3-A5F9-A83FC2061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3001" y="13020675"/>
              <a:ext cx="14288" cy="7938"/>
            </a:xfrm>
            <a:custGeom>
              <a:avLst/>
              <a:gdLst>
                <a:gd name="T0" fmla="*/ 19 w 19"/>
                <a:gd name="T1" fmla="*/ 0 h 11"/>
                <a:gd name="T2" fmla="*/ 0 w 19"/>
                <a:gd name="T3" fmla="*/ 11 h 11"/>
                <a:gd name="T4" fmla="*/ 19 w 19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1">
                  <a:moveTo>
                    <a:pt x="19" y="0"/>
                  </a:moveTo>
                  <a:lnTo>
                    <a:pt x="0" y="11"/>
                  </a:lnTo>
                  <a:cubicBezTo>
                    <a:pt x="0" y="11"/>
                    <a:pt x="7" y="8"/>
                    <a:pt x="19" y="0"/>
                  </a:cubicBezTo>
                  <a:close/>
                </a:path>
              </a:pathLst>
            </a:custGeom>
            <a:solidFill>
              <a:srgbClr val="FFC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531C92E2-97F8-4327-9868-49B961A33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491" y="10041459"/>
              <a:ext cx="1437982" cy="2666539"/>
            </a:xfrm>
            <a:custGeom>
              <a:avLst/>
              <a:gdLst>
                <a:gd name="connsiteX0" fmla="*/ 1129834 w 1437982"/>
                <a:gd name="connsiteY0" fmla="*/ 1506016 h 2666539"/>
                <a:gd name="connsiteX1" fmla="*/ 1063572 w 1437982"/>
                <a:gd name="connsiteY1" fmla="*/ 2110647 h 2666539"/>
                <a:gd name="connsiteX2" fmla="*/ 1070427 w 1437982"/>
                <a:gd name="connsiteY2" fmla="*/ 2665781 h 2666539"/>
                <a:gd name="connsiteX3" fmla="*/ 866309 w 1437982"/>
                <a:gd name="connsiteY3" fmla="*/ 2658928 h 2666539"/>
                <a:gd name="connsiteX4" fmla="*/ 960751 w 1437982"/>
                <a:gd name="connsiteY4" fmla="*/ 2213450 h 2666539"/>
                <a:gd name="connsiteX5" fmla="*/ 1129834 w 1437982"/>
                <a:gd name="connsiteY5" fmla="*/ 1506016 h 2666539"/>
                <a:gd name="connsiteX6" fmla="*/ 120447 w 1437982"/>
                <a:gd name="connsiteY6" fmla="*/ 1504429 h 2666539"/>
                <a:gd name="connsiteX7" fmla="*/ 121964 w 1437982"/>
                <a:gd name="connsiteY7" fmla="*/ 1509756 h 2666539"/>
                <a:gd name="connsiteX8" fmla="*/ 173532 w 1437982"/>
                <a:gd name="connsiteY8" fmla="*/ 1656639 h 2666539"/>
                <a:gd name="connsiteX9" fmla="*/ 190975 w 1437982"/>
                <a:gd name="connsiteY9" fmla="*/ 1691647 h 2666539"/>
                <a:gd name="connsiteX10" fmla="*/ 209934 w 1437982"/>
                <a:gd name="connsiteY10" fmla="*/ 1725133 h 2666539"/>
                <a:gd name="connsiteX11" fmla="*/ 251644 w 1437982"/>
                <a:gd name="connsiteY11" fmla="*/ 1790583 h 2666539"/>
                <a:gd name="connsiteX12" fmla="*/ 297145 w 1437982"/>
                <a:gd name="connsiteY12" fmla="*/ 1852228 h 2666539"/>
                <a:gd name="connsiteX13" fmla="*/ 347197 w 1437982"/>
                <a:gd name="connsiteY13" fmla="*/ 1910829 h 2666539"/>
                <a:gd name="connsiteX14" fmla="*/ 204625 w 1437982"/>
                <a:gd name="connsiteY14" fmla="*/ 1861361 h 2666539"/>
                <a:gd name="connsiteX15" fmla="*/ 5176 w 1437982"/>
                <a:gd name="connsiteY15" fmla="*/ 1622392 h 2666539"/>
                <a:gd name="connsiteX16" fmla="*/ 42336 w 1437982"/>
                <a:gd name="connsiteY16" fmla="*/ 1559986 h 2666539"/>
                <a:gd name="connsiteX17" fmla="*/ 120447 w 1437982"/>
                <a:gd name="connsiteY17" fmla="*/ 1504429 h 2666539"/>
                <a:gd name="connsiteX18" fmla="*/ 724297 w 1437982"/>
                <a:gd name="connsiteY18" fmla="*/ 1177404 h 2666539"/>
                <a:gd name="connsiteX19" fmla="*/ 725058 w 1437982"/>
                <a:gd name="connsiteY19" fmla="*/ 1178165 h 2666539"/>
                <a:gd name="connsiteX20" fmla="*/ 744088 w 1437982"/>
                <a:gd name="connsiteY20" fmla="*/ 1192620 h 2666539"/>
                <a:gd name="connsiteX21" fmla="*/ 825537 w 1437982"/>
                <a:gd name="connsiteY21" fmla="*/ 1239791 h 2666539"/>
                <a:gd name="connsiteX22" fmla="*/ 846851 w 1437982"/>
                <a:gd name="connsiteY22" fmla="*/ 1248160 h 2666539"/>
                <a:gd name="connsiteX23" fmla="*/ 868926 w 1437982"/>
                <a:gd name="connsiteY23" fmla="*/ 1255768 h 2666539"/>
                <a:gd name="connsiteX24" fmla="*/ 914598 w 1437982"/>
                <a:gd name="connsiteY24" fmla="*/ 1264898 h 2666539"/>
                <a:gd name="connsiteX25" fmla="*/ 1004421 w 1437982"/>
                <a:gd name="connsiteY25" fmla="*/ 1268702 h 2666539"/>
                <a:gd name="connsiteX26" fmla="*/ 348260 w 1437982"/>
                <a:gd name="connsiteY26" fmla="*/ 1910829 h 2666539"/>
                <a:gd name="connsiteX27" fmla="*/ 302588 w 1437982"/>
                <a:gd name="connsiteY27" fmla="*/ 1849203 h 2666539"/>
                <a:gd name="connsiteX28" fmla="*/ 260721 w 1437982"/>
                <a:gd name="connsiteY28" fmla="*/ 1784534 h 2666539"/>
                <a:gd name="connsiteX29" fmla="*/ 224183 w 1437982"/>
                <a:gd name="connsiteY29" fmla="*/ 1717582 h 2666539"/>
                <a:gd name="connsiteX30" fmla="*/ 207437 w 1437982"/>
                <a:gd name="connsiteY30" fmla="*/ 1683346 h 2666539"/>
                <a:gd name="connsiteX31" fmla="*/ 192974 w 1437982"/>
                <a:gd name="connsiteY31" fmla="*/ 1648348 h 2666539"/>
                <a:gd name="connsiteX32" fmla="*/ 152630 w 1437982"/>
                <a:gd name="connsiteY32" fmla="*/ 1503793 h 2666539"/>
                <a:gd name="connsiteX33" fmla="*/ 150346 w 1437982"/>
                <a:gd name="connsiteY33" fmla="*/ 1487055 h 2666539"/>
                <a:gd name="connsiteX34" fmla="*/ 302588 w 1437982"/>
                <a:gd name="connsiteY34" fmla="*/ 1417061 h 2666539"/>
                <a:gd name="connsiteX35" fmla="*/ 305632 w 1437982"/>
                <a:gd name="connsiteY35" fmla="*/ 1433038 h 2666539"/>
                <a:gd name="connsiteX36" fmla="*/ 348260 w 1437982"/>
                <a:gd name="connsiteY36" fmla="*/ 1572267 h 2666539"/>
                <a:gd name="connsiteX37" fmla="*/ 416007 w 1437982"/>
                <a:gd name="connsiteY37" fmla="*/ 1700083 h 2666539"/>
                <a:gd name="connsiteX38" fmla="*/ 461680 w 1437982"/>
                <a:gd name="connsiteY38" fmla="*/ 1756384 h 2666539"/>
                <a:gd name="connsiteX39" fmla="*/ 517248 w 1437982"/>
                <a:gd name="connsiteY39" fmla="*/ 1802793 h 2666539"/>
                <a:gd name="connsiteX40" fmla="*/ 465486 w 1437982"/>
                <a:gd name="connsiteY40" fmla="*/ 1752580 h 2666539"/>
                <a:gd name="connsiteX41" fmla="*/ 424381 w 1437982"/>
                <a:gd name="connsiteY41" fmla="*/ 1694758 h 2666539"/>
                <a:gd name="connsiteX42" fmla="*/ 368051 w 1437982"/>
                <a:gd name="connsiteY42" fmla="*/ 1564659 h 2666539"/>
                <a:gd name="connsiteX43" fmla="*/ 336081 w 1437982"/>
                <a:gd name="connsiteY43" fmla="*/ 1426951 h 2666539"/>
                <a:gd name="connsiteX44" fmla="*/ 333036 w 1437982"/>
                <a:gd name="connsiteY44" fmla="*/ 1405648 h 2666539"/>
                <a:gd name="connsiteX45" fmla="*/ 463202 w 1437982"/>
                <a:gd name="connsiteY45" fmla="*/ 1364564 h 2666539"/>
                <a:gd name="connsiteX46" fmla="*/ 474620 w 1437982"/>
                <a:gd name="connsiteY46" fmla="*/ 1401083 h 2666539"/>
                <a:gd name="connsiteX47" fmla="*/ 524099 w 1437982"/>
                <a:gd name="connsiteY47" fmla="*/ 1509119 h 2666539"/>
                <a:gd name="connsiteX48" fmla="*/ 594130 w 1437982"/>
                <a:gd name="connsiteY48" fmla="*/ 1603460 h 2666539"/>
                <a:gd name="connsiteX49" fmla="*/ 639041 w 1437982"/>
                <a:gd name="connsiteY49" fmla="*/ 1642262 h 2666539"/>
                <a:gd name="connsiteX50" fmla="*/ 689281 w 1437982"/>
                <a:gd name="connsiteY50" fmla="*/ 1671933 h 2666539"/>
                <a:gd name="connsiteX51" fmla="*/ 642086 w 1437982"/>
                <a:gd name="connsiteY51" fmla="*/ 1637697 h 2666539"/>
                <a:gd name="connsiteX52" fmla="*/ 602503 w 1437982"/>
                <a:gd name="connsiteY52" fmla="*/ 1596613 h 2666539"/>
                <a:gd name="connsiteX53" fmla="*/ 542368 w 1437982"/>
                <a:gd name="connsiteY53" fmla="*/ 1499228 h 2666539"/>
                <a:gd name="connsiteX54" fmla="*/ 504308 w 1437982"/>
                <a:gd name="connsiteY54" fmla="*/ 1391954 h 2666539"/>
                <a:gd name="connsiteX55" fmla="*/ 495934 w 1437982"/>
                <a:gd name="connsiteY55" fmla="*/ 1355435 h 2666539"/>
                <a:gd name="connsiteX56" fmla="*/ 522577 w 1437982"/>
                <a:gd name="connsiteY56" fmla="*/ 1348587 h 2666539"/>
                <a:gd name="connsiteX57" fmla="*/ 626101 w 1437982"/>
                <a:gd name="connsiteY57" fmla="*/ 1294569 h 2666539"/>
                <a:gd name="connsiteX58" fmla="*/ 679385 w 1437982"/>
                <a:gd name="connsiteY58" fmla="*/ 1369890 h 2666539"/>
                <a:gd name="connsiteX59" fmla="*/ 721252 w 1437982"/>
                <a:gd name="connsiteY59" fmla="*/ 1414778 h 2666539"/>
                <a:gd name="connsiteX60" fmla="*/ 769208 w 1437982"/>
                <a:gd name="connsiteY60" fmla="*/ 1452819 h 2666539"/>
                <a:gd name="connsiteX61" fmla="*/ 822492 w 1437982"/>
                <a:gd name="connsiteY61" fmla="*/ 1480208 h 2666539"/>
                <a:gd name="connsiteX62" fmla="*/ 881105 w 1437982"/>
                <a:gd name="connsiteY62" fmla="*/ 1493903 h 2666539"/>
                <a:gd name="connsiteX63" fmla="*/ 824776 w 1437982"/>
                <a:gd name="connsiteY63" fmla="*/ 1475643 h 2666539"/>
                <a:gd name="connsiteX64" fmla="*/ 775298 w 1437982"/>
                <a:gd name="connsiteY64" fmla="*/ 1444450 h 2666539"/>
                <a:gd name="connsiteX65" fmla="*/ 732670 w 1437982"/>
                <a:gd name="connsiteY65" fmla="*/ 1404127 h 2666539"/>
                <a:gd name="connsiteX66" fmla="*/ 696132 w 1437982"/>
                <a:gd name="connsiteY66" fmla="*/ 1357717 h 2666539"/>
                <a:gd name="connsiteX67" fmla="*/ 648176 w 1437982"/>
                <a:gd name="connsiteY67" fmla="*/ 1274027 h 2666539"/>
                <a:gd name="connsiteX68" fmla="*/ 724297 w 1437982"/>
                <a:gd name="connsiteY68" fmla="*/ 1177404 h 2666539"/>
                <a:gd name="connsiteX69" fmla="*/ 816917 w 1437982"/>
                <a:gd name="connsiteY69" fmla="*/ 983729 h 2666539"/>
                <a:gd name="connsiteX70" fmla="*/ 1009251 w 1437982"/>
                <a:gd name="connsiteY70" fmla="*/ 1213333 h 2666539"/>
                <a:gd name="connsiteX71" fmla="*/ 1003169 w 1437982"/>
                <a:gd name="connsiteY71" fmla="*/ 1267892 h 2666539"/>
                <a:gd name="connsiteX72" fmla="*/ 915745 w 1437982"/>
                <a:gd name="connsiteY72" fmla="*/ 1255010 h 2666539"/>
                <a:gd name="connsiteX73" fmla="*/ 873173 w 1437982"/>
                <a:gd name="connsiteY73" fmla="*/ 1240612 h 2666539"/>
                <a:gd name="connsiteX74" fmla="*/ 852647 w 1437982"/>
                <a:gd name="connsiteY74" fmla="*/ 1231519 h 2666539"/>
                <a:gd name="connsiteX75" fmla="*/ 833642 w 1437982"/>
                <a:gd name="connsiteY75" fmla="*/ 1220910 h 2666539"/>
                <a:gd name="connsiteX76" fmla="*/ 762942 w 1437982"/>
                <a:gd name="connsiteY76" fmla="*/ 1169382 h 2666539"/>
                <a:gd name="connsiteX77" fmla="*/ 746978 w 1437982"/>
                <a:gd name="connsiteY77" fmla="*/ 1153469 h 2666539"/>
                <a:gd name="connsiteX78" fmla="*/ 740896 w 1437982"/>
                <a:gd name="connsiteY78" fmla="*/ 1147407 h 2666539"/>
                <a:gd name="connsiteX79" fmla="*/ 816917 w 1437982"/>
                <a:gd name="connsiteY79" fmla="*/ 983729 h 2666539"/>
                <a:gd name="connsiteX80" fmla="*/ 1245861 w 1437982"/>
                <a:gd name="connsiteY80" fmla="*/ 278 h 2666539"/>
                <a:gd name="connsiteX81" fmla="*/ 1437698 w 1437982"/>
                <a:gd name="connsiteY81" fmla="*/ 866980 h 2666539"/>
                <a:gd name="connsiteX82" fmla="*/ 1312090 w 1437982"/>
                <a:gd name="connsiteY82" fmla="*/ 2580598 h 2666539"/>
                <a:gd name="connsiteX83" fmla="*/ 1193334 w 1437982"/>
                <a:gd name="connsiteY83" fmla="*/ 2650604 h 2666539"/>
                <a:gd name="connsiteX84" fmla="*/ 1245861 w 1437982"/>
                <a:gd name="connsiteY84" fmla="*/ 278 h 2666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437982" h="2666539">
                  <a:moveTo>
                    <a:pt x="1129834" y="1506016"/>
                  </a:moveTo>
                  <a:cubicBezTo>
                    <a:pt x="1129834" y="1506016"/>
                    <a:pt x="1005688" y="1813662"/>
                    <a:pt x="1063572" y="2110647"/>
                  </a:cubicBezTo>
                  <a:cubicBezTo>
                    <a:pt x="1124503" y="2423624"/>
                    <a:pt x="1090229" y="2600293"/>
                    <a:pt x="1070427" y="2665781"/>
                  </a:cubicBezTo>
                  <a:cubicBezTo>
                    <a:pt x="1007973" y="2668066"/>
                    <a:pt x="938664" y="2665020"/>
                    <a:pt x="866309" y="2658928"/>
                  </a:cubicBezTo>
                  <a:cubicBezTo>
                    <a:pt x="924955" y="2544703"/>
                    <a:pt x="966845" y="2396972"/>
                    <a:pt x="960751" y="2213450"/>
                  </a:cubicBezTo>
                  <a:cubicBezTo>
                    <a:pt x="940187" y="1662124"/>
                    <a:pt x="1129834" y="1506016"/>
                    <a:pt x="1129834" y="1506016"/>
                  </a:cubicBezTo>
                  <a:close/>
                  <a:moveTo>
                    <a:pt x="120447" y="1504429"/>
                  </a:moveTo>
                  <a:cubicBezTo>
                    <a:pt x="121205" y="1505951"/>
                    <a:pt x="121205" y="1507473"/>
                    <a:pt x="121964" y="1509756"/>
                  </a:cubicBezTo>
                  <a:cubicBezTo>
                    <a:pt x="133339" y="1560747"/>
                    <a:pt x="152298" y="1610215"/>
                    <a:pt x="173532" y="1656639"/>
                  </a:cubicBezTo>
                  <a:lnTo>
                    <a:pt x="190975" y="1691647"/>
                  </a:lnTo>
                  <a:cubicBezTo>
                    <a:pt x="197042" y="1703063"/>
                    <a:pt x="203867" y="1713717"/>
                    <a:pt x="209934" y="1725133"/>
                  </a:cubicBezTo>
                  <a:cubicBezTo>
                    <a:pt x="222067" y="1747965"/>
                    <a:pt x="237993" y="1768513"/>
                    <a:pt x="251644" y="1790583"/>
                  </a:cubicBezTo>
                  <a:cubicBezTo>
                    <a:pt x="266052" y="1811132"/>
                    <a:pt x="281978" y="1831680"/>
                    <a:pt x="297145" y="1852228"/>
                  </a:cubicBezTo>
                  <a:lnTo>
                    <a:pt x="347197" y="1910829"/>
                  </a:lnTo>
                  <a:cubicBezTo>
                    <a:pt x="306246" y="1893325"/>
                    <a:pt x="258469" y="1877343"/>
                    <a:pt x="204625" y="1861361"/>
                  </a:cubicBezTo>
                  <a:cubicBezTo>
                    <a:pt x="-4682" y="1798194"/>
                    <a:pt x="-9991" y="1684798"/>
                    <a:pt x="5176" y="1622392"/>
                  </a:cubicBezTo>
                  <a:cubicBezTo>
                    <a:pt x="11243" y="1598799"/>
                    <a:pt x="24135" y="1576729"/>
                    <a:pt x="42336" y="1559986"/>
                  </a:cubicBezTo>
                  <a:cubicBezTo>
                    <a:pt x="57503" y="1546287"/>
                    <a:pt x="83287" y="1527260"/>
                    <a:pt x="120447" y="1504429"/>
                  </a:cubicBezTo>
                  <a:close/>
                  <a:moveTo>
                    <a:pt x="724297" y="1177404"/>
                  </a:moveTo>
                  <a:cubicBezTo>
                    <a:pt x="724297" y="1177404"/>
                    <a:pt x="725058" y="1177404"/>
                    <a:pt x="725058" y="1178165"/>
                  </a:cubicBezTo>
                  <a:cubicBezTo>
                    <a:pt x="731147" y="1182730"/>
                    <a:pt x="737237" y="1188055"/>
                    <a:pt x="744088" y="1192620"/>
                  </a:cubicBezTo>
                  <a:cubicBezTo>
                    <a:pt x="769208" y="1211641"/>
                    <a:pt x="796611" y="1226857"/>
                    <a:pt x="825537" y="1239791"/>
                  </a:cubicBezTo>
                  <a:cubicBezTo>
                    <a:pt x="832388" y="1242834"/>
                    <a:pt x="839239" y="1245877"/>
                    <a:pt x="846851" y="1248160"/>
                  </a:cubicBezTo>
                  <a:cubicBezTo>
                    <a:pt x="854463" y="1250442"/>
                    <a:pt x="861314" y="1253485"/>
                    <a:pt x="868926" y="1255768"/>
                  </a:cubicBezTo>
                  <a:cubicBezTo>
                    <a:pt x="884150" y="1258811"/>
                    <a:pt x="898613" y="1263376"/>
                    <a:pt x="914598" y="1264898"/>
                  </a:cubicBezTo>
                  <a:cubicBezTo>
                    <a:pt x="944286" y="1270984"/>
                    <a:pt x="974734" y="1270223"/>
                    <a:pt x="1004421" y="1268702"/>
                  </a:cubicBezTo>
                  <a:cubicBezTo>
                    <a:pt x="944286" y="1559333"/>
                    <a:pt x="451023" y="1852246"/>
                    <a:pt x="348260" y="1910829"/>
                  </a:cubicBezTo>
                  <a:lnTo>
                    <a:pt x="302588" y="1849203"/>
                  </a:lnTo>
                  <a:cubicBezTo>
                    <a:pt x="288886" y="1827139"/>
                    <a:pt x="273662" y="1806597"/>
                    <a:pt x="260721" y="1784534"/>
                  </a:cubicBezTo>
                  <a:cubicBezTo>
                    <a:pt x="248542" y="1762470"/>
                    <a:pt x="234840" y="1741167"/>
                    <a:pt x="224183" y="1717582"/>
                  </a:cubicBezTo>
                  <a:cubicBezTo>
                    <a:pt x="218855" y="1706170"/>
                    <a:pt x="212765" y="1695519"/>
                    <a:pt x="207437" y="1683346"/>
                  </a:cubicBezTo>
                  <a:lnTo>
                    <a:pt x="192974" y="1648348"/>
                  </a:lnTo>
                  <a:cubicBezTo>
                    <a:pt x="174705" y="1601938"/>
                    <a:pt x="160242" y="1553246"/>
                    <a:pt x="152630" y="1503793"/>
                  </a:cubicBezTo>
                  <a:cubicBezTo>
                    <a:pt x="151868" y="1498468"/>
                    <a:pt x="151107" y="1492381"/>
                    <a:pt x="150346" y="1487055"/>
                  </a:cubicBezTo>
                  <a:cubicBezTo>
                    <a:pt x="189929" y="1464992"/>
                    <a:pt x="240169" y="1441407"/>
                    <a:pt x="302588" y="1417061"/>
                  </a:cubicBezTo>
                  <a:cubicBezTo>
                    <a:pt x="303349" y="1422386"/>
                    <a:pt x="304110" y="1427712"/>
                    <a:pt x="305632" y="1433038"/>
                  </a:cubicBezTo>
                  <a:cubicBezTo>
                    <a:pt x="317050" y="1480208"/>
                    <a:pt x="330752" y="1526618"/>
                    <a:pt x="348260" y="1572267"/>
                  </a:cubicBezTo>
                  <a:cubicBezTo>
                    <a:pt x="366529" y="1617155"/>
                    <a:pt x="388604" y="1660521"/>
                    <a:pt x="416007" y="1700083"/>
                  </a:cubicBezTo>
                  <a:cubicBezTo>
                    <a:pt x="429709" y="1719865"/>
                    <a:pt x="444933" y="1738885"/>
                    <a:pt x="461680" y="1756384"/>
                  </a:cubicBezTo>
                  <a:cubicBezTo>
                    <a:pt x="479188" y="1773122"/>
                    <a:pt x="497457" y="1789099"/>
                    <a:pt x="517248" y="1802793"/>
                  </a:cubicBezTo>
                  <a:cubicBezTo>
                    <a:pt x="498218" y="1787577"/>
                    <a:pt x="481471" y="1770839"/>
                    <a:pt x="465486" y="1752580"/>
                  </a:cubicBezTo>
                  <a:cubicBezTo>
                    <a:pt x="450262" y="1735081"/>
                    <a:pt x="436560" y="1715300"/>
                    <a:pt x="424381" y="1694758"/>
                  </a:cubicBezTo>
                  <a:cubicBezTo>
                    <a:pt x="400783" y="1653674"/>
                    <a:pt x="382514" y="1610307"/>
                    <a:pt x="368051" y="1564659"/>
                  </a:cubicBezTo>
                  <a:cubicBezTo>
                    <a:pt x="353588" y="1519770"/>
                    <a:pt x="343693" y="1473361"/>
                    <a:pt x="336081" y="1426951"/>
                  </a:cubicBezTo>
                  <a:cubicBezTo>
                    <a:pt x="335319" y="1420104"/>
                    <a:pt x="333797" y="1412496"/>
                    <a:pt x="333036" y="1405648"/>
                  </a:cubicBezTo>
                  <a:cubicBezTo>
                    <a:pt x="371857" y="1391954"/>
                    <a:pt x="415246" y="1377498"/>
                    <a:pt x="463202" y="1364564"/>
                  </a:cubicBezTo>
                  <a:cubicBezTo>
                    <a:pt x="466247" y="1376737"/>
                    <a:pt x="470814" y="1388910"/>
                    <a:pt x="474620" y="1401083"/>
                  </a:cubicBezTo>
                  <a:cubicBezTo>
                    <a:pt x="487561" y="1438363"/>
                    <a:pt x="504308" y="1474882"/>
                    <a:pt x="524099" y="1509119"/>
                  </a:cubicBezTo>
                  <a:cubicBezTo>
                    <a:pt x="543890" y="1543356"/>
                    <a:pt x="566727" y="1575310"/>
                    <a:pt x="594130" y="1603460"/>
                  </a:cubicBezTo>
                  <a:cubicBezTo>
                    <a:pt x="607832" y="1617915"/>
                    <a:pt x="623056" y="1630089"/>
                    <a:pt x="639041" y="1642262"/>
                  </a:cubicBezTo>
                  <a:cubicBezTo>
                    <a:pt x="655027" y="1653674"/>
                    <a:pt x="671773" y="1663564"/>
                    <a:pt x="689281" y="1671933"/>
                  </a:cubicBezTo>
                  <a:cubicBezTo>
                    <a:pt x="672534" y="1662043"/>
                    <a:pt x="656549" y="1650631"/>
                    <a:pt x="642086" y="1637697"/>
                  </a:cubicBezTo>
                  <a:cubicBezTo>
                    <a:pt x="627623" y="1624763"/>
                    <a:pt x="613921" y="1611068"/>
                    <a:pt x="602503" y="1596613"/>
                  </a:cubicBezTo>
                  <a:cubicBezTo>
                    <a:pt x="578145" y="1566941"/>
                    <a:pt x="558353" y="1534226"/>
                    <a:pt x="542368" y="1499228"/>
                  </a:cubicBezTo>
                  <a:cubicBezTo>
                    <a:pt x="526383" y="1464992"/>
                    <a:pt x="513442" y="1428473"/>
                    <a:pt x="504308" y="1391954"/>
                  </a:cubicBezTo>
                  <a:cubicBezTo>
                    <a:pt x="501263" y="1379781"/>
                    <a:pt x="498979" y="1367608"/>
                    <a:pt x="495934" y="1355435"/>
                  </a:cubicBezTo>
                  <a:cubicBezTo>
                    <a:pt x="505069" y="1353152"/>
                    <a:pt x="513442" y="1350870"/>
                    <a:pt x="522577" y="1348587"/>
                  </a:cubicBezTo>
                  <a:cubicBezTo>
                    <a:pt x="560637" y="1338697"/>
                    <a:pt x="594891" y="1320437"/>
                    <a:pt x="626101" y="1294569"/>
                  </a:cubicBezTo>
                  <a:cubicBezTo>
                    <a:pt x="642086" y="1320437"/>
                    <a:pt x="659594" y="1346305"/>
                    <a:pt x="679385" y="1369890"/>
                  </a:cubicBezTo>
                  <a:cubicBezTo>
                    <a:pt x="692326" y="1385867"/>
                    <a:pt x="706028" y="1401083"/>
                    <a:pt x="721252" y="1414778"/>
                  </a:cubicBezTo>
                  <a:cubicBezTo>
                    <a:pt x="735715" y="1428473"/>
                    <a:pt x="751700" y="1441407"/>
                    <a:pt x="769208" y="1452819"/>
                  </a:cubicBezTo>
                  <a:cubicBezTo>
                    <a:pt x="785954" y="1463470"/>
                    <a:pt x="803462" y="1473361"/>
                    <a:pt x="822492" y="1480208"/>
                  </a:cubicBezTo>
                  <a:cubicBezTo>
                    <a:pt x="841523" y="1487816"/>
                    <a:pt x="861314" y="1492381"/>
                    <a:pt x="881105" y="1493903"/>
                  </a:cubicBezTo>
                  <a:cubicBezTo>
                    <a:pt x="861314" y="1490099"/>
                    <a:pt x="842284" y="1484012"/>
                    <a:pt x="824776" y="1475643"/>
                  </a:cubicBezTo>
                  <a:cubicBezTo>
                    <a:pt x="806507" y="1467274"/>
                    <a:pt x="790522" y="1456623"/>
                    <a:pt x="775298" y="1444450"/>
                  </a:cubicBezTo>
                  <a:cubicBezTo>
                    <a:pt x="759312" y="1432277"/>
                    <a:pt x="745610" y="1418582"/>
                    <a:pt x="732670" y="1404127"/>
                  </a:cubicBezTo>
                  <a:cubicBezTo>
                    <a:pt x="718968" y="1388910"/>
                    <a:pt x="706789" y="1373694"/>
                    <a:pt x="696132" y="1357717"/>
                  </a:cubicBezTo>
                  <a:cubicBezTo>
                    <a:pt x="677863" y="1331088"/>
                    <a:pt x="661878" y="1302938"/>
                    <a:pt x="648176" y="1274027"/>
                  </a:cubicBezTo>
                  <a:cubicBezTo>
                    <a:pt x="675579" y="1247399"/>
                    <a:pt x="700699" y="1214684"/>
                    <a:pt x="724297" y="1177404"/>
                  </a:cubicBezTo>
                  <a:close/>
                  <a:moveTo>
                    <a:pt x="816917" y="983729"/>
                  </a:moveTo>
                  <a:cubicBezTo>
                    <a:pt x="918785" y="1002673"/>
                    <a:pt x="1010771" y="1062537"/>
                    <a:pt x="1009251" y="1213333"/>
                  </a:cubicBezTo>
                  <a:cubicBezTo>
                    <a:pt x="1009251" y="1231519"/>
                    <a:pt x="1006970" y="1249706"/>
                    <a:pt x="1003169" y="1267892"/>
                  </a:cubicBezTo>
                  <a:cubicBezTo>
                    <a:pt x="973521" y="1266376"/>
                    <a:pt x="943872" y="1263345"/>
                    <a:pt x="915745" y="1255010"/>
                  </a:cubicBezTo>
                  <a:cubicBezTo>
                    <a:pt x="900540" y="1251979"/>
                    <a:pt x="886857" y="1245917"/>
                    <a:pt x="873173" y="1240612"/>
                  </a:cubicBezTo>
                  <a:cubicBezTo>
                    <a:pt x="866331" y="1238339"/>
                    <a:pt x="859489" y="1234550"/>
                    <a:pt x="852647" y="1231519"/>
                  </a:cubicBezTo>
                  <a:cubicBezTo>
                    <a:pt x="845805" y="1228488"/>
                    <a:pt x="839723" y="1224699"/>
                    <a:pt x="833642" y="1220910"/>
                  </a:cubicBezTo>
                  <a:cubicBezTo>
                    <a:pt x="807795" y="1206513"/>
                    <a:pt x="784228" y="1189084"/>
                    <a:pt x="762942" y="1169382"/>
                  </a:cubicBezTo>
                  <a:lnTo>
                    <a:pt x="746978" y="1153469"/>
                  </a:lnTo>
                  <a:cubicBezTo>
                    <a:pt x="745457" y="1151196"/>
                    <a:pt x="743177" y="1148922"/>
                    <a:pt x="740896" y="1147407"/>
                  </a:cubicBezTo>
                  <a:cubicBezTo>
                    <a:pt x="769024" y="1098152"/>
                    <a:pt x="793351" y="1042835"/>
                    <a:pt x="816917" y="983729"/>
                  </a:cubicBezTo>
                  <a:close/>
                  <a:moveTo>
                    <a:pt x="1245861" y="278"/>
                  </a:moveTo>
                  <a:cubicBezTo>
                    <a:pt x="1453684" y="-17984"/>
                    <a:pt x="1437698" y="866980"/>
                    <a:pt x="1437698" y="866980"/>
                  </a:cubicBezTo>
                  <a:cubicBezTo>
                    <a:pt x="1437698" y="866980"/>
                    <a:pt x="1427801" y="2369059"/>
                    <a:pt x="1312090" y="2580598"/>
                  </a:cubicBezTo>
                  <a:cubicBezTo>
                    <a:pt x="1293059" y="2615601"/>
                    <a:pt x="1250428" y="2637668"/>
                    <a:pt x="1193334" y="2650604"/>
                  </a:cubicBezTo>
                  <a:cubicBezTo>
                    <a:pt x="1330360" y="1548014"/>
                    <a:pt x="1269460" y="354112"/>
                    <a:pt x="1245861" y="278"/>
                  </a:cubicBezTo>
                  <a:close/>
                </a:path>
              </a:pathLst>
            </a:custGeom>
            <a:solidFill>
              <a:srgbClr val="FFC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6" name="Freeform 218">
              <a:extLst>
                <a:ext uri="{FF2B5EF4-FFF2-40B4-BE49-F238E27FC236}">
                  <a16:creationId xmlns:a16="http://schemas.microsoft.com/office/drawing/2014/main" id="{AD5D9607-A97B-43DE-87F3-338FE77EA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8688" y="10693400"/>
              <a:ext cx="939800" cy="2012950"/>
            </a:xfrm>
            <a:custGeom>
              <a:avLst/>
              <a:gdLst>
                <a:gd name="T0" fmla="*/ 757 w 1235"/>
                <a:gd name="T1" fmla="*/ 0 h 2646"/>
                <a:gd name="T2" fmla="*/ 617 w 1235"/>
                <a:gd name="T3" fmla="*/ 435 h 2646"/>
                <a:gd name="T4" fmla="*/ 870 w 1235"/>
                <a:gd name="T5" fmla="*/ 738 h 2646"/>
                <a:gd name="T6" fmla="*/ 0 w 1235"/>
                <a:gd name="T7" fmla="*/ 1655 h 2646"/>
                <a:gd name="T8" fmla="*/ 243 w 1235"/>
                <a:gd name="T9" fmla="*/ 2168 h 2646"/>
                <a:gd name="T10" fmla="*/ 49 w 1235"/>
                <a:gd name="T11" fmla="*/ 2538 h 2646"/>
                <a:gd name="T12" fmla="*/ 681 w 1235"/>
                <a:gd name="T13" fmla="*/ 2637 h 2646"/>
                <a:gd name="T14" fmla="*/ 805 w 1235"/>
                <a:gd name="T15" fmla="*/ 2052 h 2646"/>
                <a:gd name="T16" fmla="*/ 1027 w 1235"/>
                <a:gd name="T17" fmla="*/ 1123 h 2646"/>
                <a:gd name="T18" fmla="*/ 940 w 1235"/>
                <a:gd name="T19" fmla="*/ 1917 h 2646"/>
                <a:gd name="T20" fmla="*/ 949 w 1235"/>
                <a:gd name="T21" fmla="*/ 2646 h 2646"/>
                <a:gd name="T22" fmla="*/ 1111 w 1235"/>
                <a:gd name="T23" fmla="*/ 2627 h 2646"/>
                <a:gd name="T24" fmla="*/ 1219 w 1235"/>
                <a:gd name="T25" fmla="*/ 38 h 2646"/>
                <a:gd name="T26" fmla="*/ 757 w 1235"/>
                <a:gd name="T27" fmla="*/ 0 h 2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5" h="2646">
                  <a:moveTo>
                    <a:pt x="757" y="0"/>
                  </a:moveTo>
                  <a:cubicBezTo>
                    <a:pt x="714" y="150"/>
                    <a:pt x="669" y="300"/>
                    <a:pt x="617" y="435"/>
                  </a:cubicBezTo>
                  <a:cubicBezTo>
                    <a:pt x="751" y="460"/>
                    <a:pt x="872" y="539"/>
                    <a:pt x="870" y="738"/>
                  </a:cubicBezTo>
                  <a:cubicBezTo>
                    <a:pt x="866" y="1143"/>
                    <a:pt x="144" y="1573"/>
                    <a:pt x="0" y="1655"/>
                  </a:cubicBezTo>
                  <a:cubicBezTo>
                    <a:pt x="246" y="1755"/>
                    <a:pt x="323" y="1879"/>
                    <a:pt x="243" y="2168"/>
                  </a:cubicBezTo>
                  <a:cubicBezTo>
                    <a:pt x="198" y="2330"/>
                    <a:pt x="120" y="2453"/>
                    <a:pt x="49" y="2538"/>
                  </a:cubicBezTo>
                  <a:cubicBezTo>
                    <a:pt x="220" y="2574"/>
                    <a:pt x="459" y="2618"/>
                    <a:pt x="681" y="2637"/>
                  </a:cubicBezTo>
                  <a:cubicBezTo>
                    <a:pt x="758" y="2487"/>
                    <a:pt x="813" y="2293"/>
                    <a:pt x="805" y="2052"/>
                  </a:cubicBezTo>
                  <a:cubicBezTo>
                    <a:pt x="778" y="1328"/>
                    <a:pt x="1027" y="1123"/>
                    <a:pt x="1027" y="1123"/>
                  </a:cubicBezTo>
                  <a:cubicBezTo>
                    <a:pt x="1027" y="1123"/>
                    <a:pt x="864" y="1527"/>
                    <a:pt x="940" y="1917"/>
                  </a:cubicBezTo>
                  <a:cubicBezTo>
                    <a:pt x="1020" y="2328"/>
                    <a:pt x="975" y="2560"/>
                    <a:pt x="949" y="2646"/>
                  </a:cubicBezTo>
                  <a:cubicBezTo>
                    <a:pt x="1009" y="2644"/>
                    <a:pt x="1064" y="2638"/>
                    <a:pt x="1111" y="2627"/>
                  </a:cubicBezTo>
                  <a:cubicBezTo>
                    <a:pt x="1225" y="1709"/>
                    <a:pt x="1235" y="741"/>
                    <a:pt x="1219" y="38"/>
                  </a:cubicBezTo>
                  <a:cubicBezTo>
                    <a:pt x="1055" y="230"/>
                    <a:pt x="863" y="105"/>
                    <a:pt x="757" y="0"/>
                  </a:cubicBezTo>
                  <a:close/>
                </a:path>
              </a:pathLst>
            </a:custGeom>
            <a:solidFill>
              <a:srgbClr val="F96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7" name="Freeform 219">
              <a:extLst>
                <a:ext uri="{FF2B5EF4-FFF2-40B4-BE49-F238E27FC236}">
                  <a16:creationId xmlns:a16="http://schemas.microsoft.com/office/drawing/2014/main" id="{8516DA99-7056-495A-92A4-582641863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4951" y="10042525"/>
              <a:ext cx="352425" cy="825500"/>
            </a:xfrm>
            <a:custGeom>
              <a:avLst/>
              <a:gdLst>
                <a:gd name="T0" fmla="*/ 358 w 462"/>
                <a:gd name="T1" fmla="*/ 25 h 1086"/>
                <a:gd name="T2" fmla="*/ 0 w 462"/>
                <a:gd name="T3" fmla="*/ 856 h 1086"/>
                <a:gd name="T4" fmla="*/ 462 w 462"/>
                <a:gd name="T5" fmla="*/ 894 h 1086"/>
                <a:gd name="T6" fmla="*/ 423 w 462"/>
                <a:gd name="T7" fmla="*/ 0 h 1086"/>
                <a:gd name="T8" fmla="*/ 358 w 462"/>
                <a:gd name="T9" fmla="*/ 25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2" h="1086">
                  <a:moveTo>
                    <a:pt x="358" y="25"/>
                  </a:moveTo>
                  <a:cubicBezTo>
                    <a:pt x="199" y="132"/>
                    <a:pt x="106" y="490"/>
                    <a:pt x="0" y="856"/>
                  </a:cubicBezTo>
                  <a:cubicBezTo>
                    <a:pt x="106" y="961"/>
                    <a:pt x="298" y="1086"/>
                    <a:pt x="462" y="894"/>
                  </a:cubicBezTo>
                  <a:cubicBezTo>
                    <a:pt x="452" y="488"/>
                    <a:pt x="434" y="170"/>
                    <a:pt x="423" y="0"/>
                  </a:cubicBezTo>
                  <a:cubicBezTo>
                    <a:pt x="403" y="2"/>
                    <a:pt x="382" y="10"/>
                    <a:pt x="358" y="25"/>
                  </a:cubicBezTo>
                  <a:close/>
                </a:path>
              </a:pathLst>
            </a:custGeom>
            <a:solidFill>
              <a:srgbClr val="FC2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8" name="Freeform 227">
              <a:extLst>
                <a:ext uri="{FF2B5EF4-FFF2-40B4-BE49-F238E27FC236}">
                  <a16:creationId xmlns:a16="http://schemas.microsoft.com/office/drawing/2014/main" id="{EBC64711-05B9-42C7-8A50-16F163ACD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5913" y="11309350"/>
              <a:ext cx="0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0A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BB604AD9-C6C8-42E5-8AC1-2D7426138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1676" y="11188699"/>
              <a:ext cx="884238" cy="763588"/>
            </a:xfrm>
            <a:custGeom>
              <a:avLst/>
              <a:gdLst>
                <a:gd name="connsiteX0" fmla="*/ 29610 w 884238"/>
                <a:gd name="connsiteY0" fmla="*/ 339725 h 763588"/>
                <a:gd name="connsiteX1" fmla="*/ 31888 w 884238"/>
                <a:gd name="connsiteY1" fmla="*/ 356497 h 763588"/>
                <a:gd name="connsiteX2" fmla="*/ 72128 w 884238"/>
                <a:gd name="connsiteY2" fmla="*/ 501342 h 763588"/>
                <a:gd name="connsiteX3" fmla="*/ 86553 w 884238"/>
                <a:gd name="connsiteY3" fmla="*/ 536410 h 763588"/>
                <a:gd name="connsiteX4" fmla="*/ 103257 w 884238"/>
                <a:gd name="connsiteY4" fmla="*/ 570715 h 763588"/>
                <a:gd name="connsiteX5" fmla="*/ 139700 w 884238"/>
                <a:gd name="connsiteY5" fmla="*/ 637801 h 763588"/>
                <a:gd name="connsiteX6" fmla="*/ 181459 w 884238"/>
                <a:gd name="connsiteY6" fmla="*/ 702601 h 763588"/>
                <a:gd name="connsiteX7" fmla="*/ 227013 w 884238"/>
                <a:gd name="connsiteY7" fmla="*/ 763588 h 763588"/>
                <a:gd name="connsiteX8" fmla="*/ 176903 w 884238"/>
                <a:gd name="connsiteY8" fmla="*/ 705650 h 763588"/>
                <a:gd name="connsiteX9" fmla="*/ 131349 w 884238"/>
                <a:gd name="connsiteY9" fmla="*/ 643900 h 763588"/>
                <a:gd name="connsiteX10" fmla="*/ 89590 w 884238"/>
                <a:gd name="connsiteY10" fmla="*/ 578339 h 763588"/>
                <a:gd name="connsiteX11" fmla="*/ 70609 w 884238"/>
                <a:gd name="connsiteY11" fmla="*/ 544795 h 763588"/>
                <a:gd name="connsiteX12" fmla="*/ 53147 w 884238"/>
                <a:gd name="connsiteY12" fmla="*/ 509728 h 763588"/>
                <a:gd name="connsiteX13" fmla="*/ 1518 w 884238"/>
                <a:gd name="connsiteY13" fmla="*/ 362595 h 763588"/>
                <a:gd name="connsiteX14" fmla="*/ 0 w 884238"/>
                <a:gd name="connsiteY14" fmla="*/ 356497 h 763588"/>
                <a:gd name="connsiteX15" fmla="*/ 29610 w 884238"/>
                <a:gd name="connsiteY15" fmla="*/ 339725 h 763588"/>
                <a:gd name="connsiteX16" fmla="*/ 212961 w 884238"/>
                <a:gd name="connsiteY16" fmla="*/ 258763 h 763588"/>
                <a:gd name="connsiteX17" fmla="*/ 216001 w 884238"/>
                <a:gd name="connsiteY17" fmla="*/ 280051 h 763588"/>
                <a:gd name="connsiteX18" fmla="*/ 247920 w 884238"/>
                <a:gd name="connsiteY18" fmla="*/ 417665 h 763588"/>
                <a:gd name="connsiteX19" fmla="*/ 304158 w 884238"/>
                <a:gd name="connsiteY19" fmla="*/ 547676 h 763588"/>
                <a:gd name="connsiteX20" fmla="*/ 345197 w 884238"/>
                <a:gd name="connsiteY20" fmla="*/ 605458 h 763588"/>
                <a:gd name="connsiteX21" fmla="*/ 396875 w 884238"/>
                <a:gd name="connsiteY21" fmla="*/ 655638 h 763588"/>
                <a:gd name="connsiteX22" fmla="*/ 341397 w 884238"/>
                <a:gd name="connsiteY22" fmla="*/ 609260 h 763588"/>
                <a:gd name="connsiteX23" fmla="*/ 295798 w 884238"/>
                <a:gd name="connsiteY23" fmla="*/ 552998 h 763588"/>
                <a:gd name="connsiteX24" fmla="*/ 228161 w 884238"/>
                <a:gd name="connsiteY24" fmla="*/ 424508 h 763588"/>
                <a:gd name="connsiteX25" fmla="*/ 185602 w 884238"/>
                <a:gd name="connsiteY25" fmla="*/ 286134 h 763588"/>
                <a:gd name="connsiteX26" fmla="*/ 182562 w 884238"/>
                <a:gd name="connsiteY26" fmla="*/ 270167 h 763588"/>
                <a:gd name="connsiteX27" fmla="*/ 212961 w 884238"/>
                <a:gd name="connsiteY27" fmla="*/ 258763 h 763588"/>
                <a:gd name="connsiteX28" fmla="*/ 375537 w 884238"/>
                <a:gd name="connsiteY28" fmla="*/ 207963 h 763588"/>
                <a:gd name="connsiteX29" fmla="*/ 383886 w 884238"/>
                <a:gd name="connsiteY29" fmla="*/ 244598 h 763588"/>
                <a:gd name="connsiteX30" fmla="*/ 421837 w 884238"/>
                <a:gd name="connsiteY30" fmla="*/ 352212 h 763588"/>
                <a:gd name="connsiteX31" fmla="*/ 481798 w 884238"/>
                <a:gd name="connsiteY31" fmla="*/ 449904 h 763588"/>
                <a:gd name="connsiteX32" fmla="*/ 521267 w 884238"/>
                <a:gd name="connsiteY32" fmla="*/ 491118 h 763588"/>
                <a:gd name="connsiteX33" fmla="*/ 568325 w 884238"/>
                <a:gd name="connsiteY33" fmla="*/ 525463 h 763588"/>
                <a:gd name="connsiteX34" fmla="*/ 518231 w 884238"/>
                <a:gd name="connsiteY34" fmla="*/ 495697 h 763588"/>
                <a:gd name="connsiteX35" fmla="*/ 473449 w 884238"/>
                <a:gd name="connsiteY35" fmla="*/ 456773 h 763588"/>
                <a:gd name="connsiteX36" fmla="*/ 403621 w 884238"/>
                <a:gd name="connsiteY36" fmla="*/ 362134 h 763588"/>
                <a:gd name="connsiteX37" fmla="*/ 354285 w 884238"/>
                <a:gd name="connsiteY37" fmla="*/ 253756 h 763588"/>
                <a:gd name="connsiteX38" fmla="*/ 342900 w 884238"/>
                <a:gd name="connsiteY38" fmla="*/ 217122 h 763588"/>
                <a:gd name="connsiteX39" fmla="*/ 375537 w 884238"/>
                <a:gd name="connsiteY39" fmla="*/ 207963 h 763588"/>
                <a:gd name="connsiteX40" fmla="*/ 526951 w 884238"/>
                <a:gd name="connsiteY40" fmla="*/ 127000 h 763588"/>
                <a:gd name="connsiteX41" fmla="*/ 575016 w 884238"/>
                <a:gd name="connsiteY41" fmla="*/ 210989 h 763588"/>
                <a:gd name="connsiteX42" fmla="*/ 611638 w 884238"/>
                <a:gd name="connsiteY42" fmla="*/ 257565 h 763588"/>
                <a:gd name="connsiteX43" fmla="*/ 654363 w 884238"/>
                <a:gd name="connsiteY43" fmla="*/ 298033 h 763588"/>
                <a:gd name="connsiteX44" fmla="*/ 703955 w 884238"/>
                <a:gd name="connsiteY44" fmla="*/ 329338 h 763588"/>
                <a:gd name="connsiteX45" fmla="*/ 760413 w 884238"/>
                <a:gd name="connsiteY45" fmla="*/ 347663 h 763588"/>
                <a:gd name="connsiteX46" fmla="*/ 701666 w 884238"/>
                <a:gd name="connsiteY46" fmla="*/ 333919 h 763588"/>
                <a:gd name="connsiteX47" fmla="*/ 648259 w 884238"/>
                <a:gd name="connsiteY47" fmla="*/ 306432 h 763588"/>
                <a:gd name="connsiteX48" fmla="*/ 600194 w 884238"/>
                <a:gd name="connsiteY48" fmla="*/ 268255 h 763588"/>
                <a:gd name="connsiteX49" fmla="*/ 558231 w 884238"/>
                <a:gd name="connsiteY49" fmla="*/ 223206 h 763588"/>
                <a:gd name="connsiteX50" fmla="*/ 504825 w 884238"/>
                <a:gd name="connsiteY50" fmla="*/ 147616 h 763588"/>
                <a:gd name="connsiteX51" fmla="*/ 526951 w 884238"/>
                <a:gd name="connsiteY51" fmla="*/ 127000 h 763588"/>
                <a:gd name="connsiteX52" fmla="*/ 620812 w 884238"/>
                <a:gd name="connsiteY52" fmla="*/ 0 h 763588"/>
                <a:gd name="connsiteX53" fmla="*/ 626920 w 884238"/>
                <a:gd name="connsiteY53" fmla="*/ 6077 h 763588"/>
                <a:gd name="connsiteX54" fmla="*/ 642955 w 884238"/>
                <a:gd name="connsiteY54" fmla="*/ 22030 h 763588"/>
                <a:gd name="connsiteX55" fmla="*/ 713965 w 884238"/>
                <a:gd name="connsiteY55" fmla="*/ 73687 h 763588"/>
                <a:gd name="connsiteX56" fmla="*/ 733054 w 884238"/>
                <a:gd name="connsiteY56" fmla="*/ 84323 h 763588"/>
                <a:gd name="connsiteX57" fmla="*/ 753670 w 884238"/>
                <a:gd name="connsiteY57" fmla="*/ 93438 h 763588"/>
                <a:gd name="connsiteX58" fmla="*/ 796429 w 884238"/>
                <a:gd name="connsiteY58" fmla="*/ 107872 h 763588"/>
                <a:gd name="connsiteX59" fmla="*/ 884238 w 884238"/>
                <a:gd name="connsiteY59" fmla="*/ 120786 h 763588"/>
                <a:gd name="connsiteX60" fmla="*/ 884238 w 884238"/>
                <a:gd name="connsiteY60" fmla="*/ 121546 h 763588"/>
                <a:gd name="connsiteX61" fmla="*/ 794139 w 884238"/>
                <a:gd name="connsiteY61" fmla="*/ 117748 h 763588"/>
                <a:gd name="connsiteX62" fmla="*/ 748325 w 884238"/>
                <a:gd name="connsiteY62" fmla="*/ 108632 h 763588"/>
                <a:gd name="connsiteX63" fmla="*/ 726182 w 884238"/>
                <a:gd name="connsiteY63" fmla="*/ 101035 h 763588"/>
                <a:gd name="connsiteX64" fmla="*/ 704803 w 884238"/>
                <a:gd name="connsiteY64" fmla="*/ 92679 h 763588"/>
                <a:gd name="connsiteX65" fmla="*/ 623102 w 884238"/>
                <a:gd name="connsiteY65" fmla="*/ 45580 h 763588"/>
                <a:gd name="connsiteX66" fmla="*/ 604014 w 884238"/>
                <a:gd name="connsiteY66" fmla="*/ 31146 h 763588"/>
                <a:gd name="connsiteX67" fmla="*/ 603250 w 884238"/>
                <a:gd name="connsiteY67" fmla="*/ 30387 h 763588"/>
                <a:gd name="connsiteX68" fmla="*/ 620812 w 884238"/>
                <a:gd name="connsiteY68" fmla="*/ 0 h 76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84238" h="763588">
                  <a:moveTo>
                    <a:pt x="29610" y="339725"/>
                  </a:moveTo>
                  <a:cubicBezTo>
                    <a:pt x="30370" y="345061"/>
                    <a:pt x="31129" y="351160"/>
                    <a:pt x="31888" y="356497"/>
                  </a:cubicBezTo>
                  <a:cubicBezTo>
                    <a:pt x="39481" y="406049"/>
                    <a:pt x="53906" y="454839"/>
                    <a:pt x="72128" y="501342"/>
                  </a:cubicBezTo>
                  <a:lnTo>
                    <a:pt x="86553" y="536410"/>
                  </a:lnTo>
                  <a:cubicBezTo>
                    <a:pt x="91868" y="548607"/>
                    <a:pt x="97942" y="559280"/>
                    <a:pt x="103257" y="570715"/>
                  </a:cubicBezTo>
                  <a:cubicBezTo>
                    <a:pt x="113886" y="594348"/>
                    <a:pt x="127552" y="615693"/>
                    <a:pt x="139700" y="637801"/>
                  </a:cubicBezTo>
                  <a:cubicBezTo>
                    <a:pt x="152607" y="659909"/>
                    <a:pt x="167792" y="680493"/>
                    <a:pt x="181459" y="702601"/>
                  </a:cubicBezTo>
                  <a:lnTo>
                    <a:pt x="227013" y="763588"/>
                  </a:lnTo>
                  <a:lnTo>
                    <a:pt x="176903" y="705650"/>
                  </a:lnTo>
                  <a:cubicBezTo>
                    <a:pt x="161718" y="685067"/>
                    <a:pt x="145774" y="664483"/>
                    <a:pt x="131349" y="643900"/>
                  </a:cubicBezTo>
                  <a:cubicBezTo>
                    <a:pt x="117682" y="621792"/>
                    <a:pt x="101738" y="601209"/>
                    <a:pt x="89590" y="578339"/>
                  </a:cubicBezTo>
                  <a:cubicBezTo>
                    <a:pt x="83516" y="566903"/>
                    <a:pt x="76683" y="556231"/>
                    <a:pt x="70609" y="544795"/>
                  </a:cubicBezTo>
                  <a:lnTo>
                    <a:pt x="53147" y="509728"/>
                  </a:lnTo>
                  <a:cubicBezTo>
                    <a:pt x="31888" y="463225"/>
                    <a:pt x="12907" y="413672"/>
                    <a:pt x="1518" y="362595"/>
                  </a:cubicBezTo>
                  <a:cubicBezTo>
                    <a:pt x="759" y="360308"/>
                    <a:pt x="759" y="358784"/>
                    <a:pt x="0" y="356497"/>
                  </a:cubicBezTo>
                  <a:cubicBezTo>
                    <a:pt x="9111" y="351160"/>
                    <a:pt x="18981" y="345824"/>
                    <a:pt x="29610" y="339725"/>
                  </a:cubicBezTo>
                  <a:close/>
                  <a:moveTo>
                    <a:pt x="212961" y="258763"/>
                  </a:moveTo>
                  <a:cubicBezTo>
                    <a:pt x="213721" y="265606"/>
                    <a:pt x="215241" y="273209"/>
                    <a:pt x="216001" y="280051"/>
                  </a:cubicBezTo>
                  <a:cubicBezTo>
                    <a:pt x="223601" y="326429"/>
                    <a:pt x="233480" y="372808"/>
                    <a:pt x="247920" y="417665"/>
                  </a:cubicBezTo>
                  <a:cubicBezTo>
                    <a:pt x="262359" y="463283"/>
                    <a:pt x="280599" y="506620"/>
                    <a:pt x="304158" y="547676"/>
                  </a:cubicBezTo>
                  <a:cubicBezTo>
                    <a:pt x="316318" y="568204"/>
                    <a:pt x="329997" y="587972"/>
                    <a:pt x="345197" y="605458"/>
                  </a:cubicBezTo>
                  <a:cubicBezTo>
                    <a:pt x="361156" y="623706"/>
                    <a:pt x="377876" y="640432"/>
                    <a:pt x="396875" y="655638"/>
                  </a:cubicBezTo>
                  <a:cubicBezTo>
                    <a:pt x="377116" y="641953"/>
                    <a:pt x="358876" y="625986"/>
                    <a:pt x="341397" y="609260"/>
                  </a:cubicBezTo>
                  <a:cubicBezTo>
                    <a:pt x="324677" y="591773"/>
                    <a:pt x="309478" y="572766"/>
                    <a:pt x="295798" y="552998"/>
                  </a:cubicBezTo>
                  <a:cubicBezTo>
                    <a:pt x="268439" y="513462"/>
                    <a:pt x="246400" y="470126"/>
                    <a:pt x="228161" y="424508"/>
                  </a:cubicBezTo>
                  <a:cubicBezTo>
                    <a:pt x="210681" y="379650"/>
                    <a:pt x="197002" y="333272"/>
                    <a:pt x="185602" y="286134"/>
                  </a:cubicBezTo>
                  <a:cubicBezTo>
                    <a:pt x="184082" y="280812"/>
                    <a:pt x="183322" y="275490"/>
                    <a:pt x="182562" y="270167"/>
                  </a:cubicBezTo>
                  <a:cubicBezTo>
                    <a:pt x="192442" y="266366"/>
                    <a:pt x="202321" y="262564"/>
                    <a:pt x="212961" y="258763"/>
                  </a:cubicBezTo>
                  <a:close/>
                  <a:moveTo>
                    <a:pt x="375537" y="207963"/>
                  </a:moveTo>
                  <a:cubicBezTo>
                    <a:pt x="378573" y="220175"/>
                    <a:pt x="380850" y="232386"/>
                    <a:pt x="383886" y="244598"/>
                  </a:cubicBezTo>
                  <a:cubicBezTo>
                    <a:pt x="392994" y="281232"/>
                    <a:pt x="405898" y="317867"/>
                    <a:pt x="421837" y="352212"/>
                  </a:cubicBezTo>
                  <a:cubicBezTo>
                    <a:pt x="437776" y="387320"/>
                    <a:pt x="457510" y="420138"/>
                    <a:pt x="481798" y="449904"/>
                  </a:cubicBezTo>
                  <a:cubicBezTo>
                    <a:pt x="493183" y="464405"/>
                    <a:pt x="506845" y="478143"/>
                    <a:pt x="521267" y="491118"/>
                  </a:cubicBezTo>
                  <a:cubicBezTo>
                    <a:pt x="535688" y="504093"/>
                    <a:pt x="551627" y="515541"/>
                    <a:pt x="568325" y="525463"/>
                  </a:cubicBezTo>
                  <a:cubicBezTo>
                    <a:pt x="550868" y="517068"/>
                    <a:pt x="534170" y="507146"/>
                    <a:pt x="518231" y="495697"/>
                  </a:cubicBezTo>
                  <a:cubicBezTo>
                    <a:pt x="502291" y="483486"/>
                    <a:pt x="487111" y="471274"/>
                    <a:pt x="473449" y="456773"/>
                  </a:cubicBezTo>
                  <a:cubicBezTo>
                    <a:pt x="446125" y="428534"/>
                    <a:pt x="423355" y="396479"/>
                    <a:pt x="403621" y="362134"/>
                  </a:cubicBezTo>
                  <a:cubicBezTo>
                    <a:pt x="383886" y="327789"/>
                    <a:pt x="367188" y="291154"/>
                    <a:pt x="354285" y="253756"/>
                  </a:cubicBezTo>
                  <a:cubicBezTo>
                    <a:pt x="350490" y="241545"/>
                    <a:pt x="345936" y="229333"/>
                    <a:pt x="342900" y="217122"/>
                  </a:cubicBezTo>
                  <a:cubicBezTo>
                    <a:pt x="353526" y="214069"/>
                    <a:pt x="364152" y="211016"/>
                    <a:pt x="375537" y="207963"/>
                  </a:cubicBezTo>
                  <a:close/>
                  <a:moveTo>
                    <a:pt x="526951" y="127000"/>
                  </a:moveTo>
                  <a:cubicBezTo>
                    <a:pt x="540684" y="156015"/>
                    <a:pt x="556706" y="184265"/>
                    <a:pt x="575016" y="210989"/>
                  </a:cubicBezTo>
                  <a:cubicBezTo>
                    <a:pt x="585698" y="227024"/>
                    <a:pt x="597905" y="242295"/>
                    <a:pt x="611638" y="257565"/>
                  </a:cubicBezTo>
                  <a:cubicBezTo>
                    <a:pt x="624608" y="272073"/>
                    <a:pt x="638341" y="285816"/>
                    <a:pt x="654363" y="298033"/>
                  </a:cubicBezTo>
                  <a:cubicBezTo>
                    <a:pt x="669622" y="310250"/>
                    <a:pt x="685644" y="320939"/>
                    <a:pt x="703955" y="329338"/>
                  </a:cubicBezTo>
                  <a:cubicBezTo>
                    <a:pt x="721503" y="337737"/>
                    <a:pt x="740576" y="343845"/>
                    <a:pt x="760413" y="347663"/>
                  </a:cubicBezTo>
                  <a:cubicBezTo>
                    <a:pt x="740576" y="346136"/>
                    <a:pt x="720740" y="341555"/>
                    <a:pt x="701666" y="333919"/>
                  </a:cubicBezTo>
                  <a:cubicBezTo>
                    <a:pt x="682592" y="327047"/>
                    <a:pt x="665044" y="317121"/>
                    <a:pt x="648259" y="306432"/>
                  </a:cubicBezTo>
                  <a:cubicBezTo>
                    <a:pt x="630712" y="294979"/>
                    <a:pt x="614690" y="281999"/>
                    <a:pt x="600194" y="268255"/>
                  </a:cubicBezTo>
                  <a:cubicBezTo>
                    <a:pt x="584935" y="254511"/>
                    <a:pt x="571202" y="239240"/>
                    <a:pt x="558231" y="223206"/>
                  </a:cubicBezTo>
                  <a:cubicBezTo>
                    <a:pt x="538395" y="199536"/>
                    <a:pt x="520847" y="173576"/>
                    <a:pt x="504825" y="147616"/>
                  </a:cubicBezTo>
                  <a:cubicBezTo>
                    <a:pt x="512454" y="140744"/>
                    <a:pt x="520084" y="134635"/>
                    <a:pt x="526951" y="127000"/>
                  </a:cubicBezTo>
                  <a:close/>
                  <a:moveTo>
                    <a:pt x="620812" y="0"/>
                  </a:moveTo>
                  <a:cubicBezTo>
                    <a:pt x="623102" y="1519"/>
                    <a:pt x="625393" y="3798"/>
                    <a:pt x="626920" y="6077"/>
                  </a:cubicBezTo>
                  <a:lnTo>
                    <a:pt x="642955" y="22030"/>
                  </a:lnTo>
                  <a:cubicBezTo>
                    <a:pt x="664334" y="41781"/>
                    <a:pt x="688005" y="59254"/>
                    <a:pt x="713965" y="73687"/>
                  </a:cubicBezTo>
                  <a:cubicBezTo>
                    <a:pt x="720074" y="77486"/>
                    <a:pt x="726182" y="81284"/>
                    <a:pt x="733054" y="84323"/>
                  </a:cubicBezTo>
                  <a:cubicBezTo>
                    <a:pt x="739926" y="87361"/>
                    <a:pt x="746798" y="91160"/>
                    <a:pt x="753670" y="93438"/>
                  </a:cubicBezTo>
                  <a:cubicBezTo>
                    <a:pt x="767414" y="98756"/>
                    <a:pt x="781158" y="104833"/>
                    <a:pt x="796429" y="107872"/>
                  </a:cubicBezTo>
                  <a:cubicBezTo>
                    <a:pt x="824681" y="116228"/>
                    <a:pt x="854459" y="119267"/>
                    <a:pt x="884238" y="120786"/>
                  </a:cubicBezTo>
                  <a:cubicBezTo>
                    <a:pt x="884238" y="120786"/>
                    <a:pt x="884238" y="121546"/>
                    <a:pt x="884238" y="121546"/>
                  </a:cubicBezTo>
                  <a:cubicBezTo>
                    <a:pt x="854459" y="123065"/>
                    <a:pt x="823917" y="123825"/>
                    <a:pt x="794139" y="117748"/>
                  </a:cubicBezTo>
                  <a:cubicBezTo>
                    <a:pt x="778104" y="116228"/>
                    <a:pt x="763596" y="111670"/>
                    <a:pt x="748325" y="108632"/>
                  </a:cubicBezTo>
                  <a:cubicBezTo>
                    <a:pt x="740690" y="106353"/>
                    <a:pt x="733818" y="103314"/>
                    <a:pt x="726182" y="101035"/>
                  </a:cubicBezTo>
                  <a:cubicBezTo>
                    <a:pt x="718547" y="98756"/>
                    <a:pt x="711675" y="95717"/>
                    <a:pt x="704803" y="92679"/>
                  </a:cubicBezTo>
                  <a:cubicBezTo>
                    <a:pt x="675788" y="79765"/>
                    <a:pt x="648300" y="64571"/>
                    <a:pt x="623102" y="45580"/>
                  </a:cubicBezTo>
                  <a:cubicBezTo>
                    <a:pt x="616230" y="41022"/>
                    <a:pt x="610122" y="35704"/>
                    <a:pt x="604014" y="31146"/>
                  </a:cubicBezTo>
                  <a:cubicBezTo>
                    <a:pt x="604014" y="30387"/>
                    <a:pt x="603250" y="30387"/>
                    <a:pt x="603250" y="30387"/>
                  </a:cubicBezTo>
                  <a:cubicBezTo>
                    <a:pt x="609358" y="20511"/>
                    <a:pt x="615467" y="9876"/>
                    <a:pt x="620812" y="0"/>
                  </a:cubicBezTo>
                  <a:close/>
                </a:path>
              </a:pathLst>
            </a:custGeom>
            <a:solidFill>
              <a:srgbClr val="F0A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0" name="Freeform 230">
              <a:extLst>
                <a:ext uri="{FF2B5EF4-FFF2-40B4-BE49-F238E27FC236}">
                  <a16:creationId xmlns:a16="http://schemas.microsoft.com/office/drawing/2014/main" id="{557540B2-7474-4E9B-93F1-DC64B3528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913" y="7189788"/>
              <a:ext cx="819150" cy="871538"/>
            </a:xfrm>
            <a:custGeom>
              <a:avLst/>
              <a:gdLst>
                <a:gd name="T0" fmla="*/ 832 w 1077"/>
                <a:gd name="T1" fmla="*/ 81 h 1146"/>
                <a:gd name="T2" fmla="*/ 125 w 1077"/>
                <a:gd name="T3" fmla="*/ 339 h 1146"/>
                <a:gd name="T4" fmla="*/ 140 w 1077"/>
                <a:gd name="T5" fmla="*/ 996 h 1146"/>
                <a:gd name="T6" fmla="*/ 392 w 1077"/>
                <a:gd name="T7" fmla="*/ 1101 h 1146"/>
                <a:gd name="T8" fmla="*/ 429 w 1077"/>
                <a:gd name="T9" fmla="*/ 797 h 1146"/>
                <a:gd name="T10" fmla="*/ 524 w 1077"/>
                <a:gd name="T11" fmla="*/ 993 h 1146"/>
                <a:gd name="T12" fmla="*/ 584 w 1077"/>
                <a:gd name="T13" fmla="*/ 912 h 1146"/>
                <a:gd name="T14" fmla="*/ 754 w 1077"/>
                <a:gd name="T15" fmla="*/ 873 h 1146"/>
                <a:gd name="T16" fmla="*/ 898 w 1077"/>
                <a:gd name="T17" fmla="*/ 618 h 1146"/>
                <a:gd name="T18" fmla="*/ 906 w 1077"/>
                <a:gd name="T19" fmla="*/ 611 h 1146"/>
                <a:gd name="T20" fmla="*/ 697 w 1077"/>
                <a:gd name="T21" fmla="*/ 475 h 1146"/>
                <a:gd name="T22" fmla="*/ 974 w 1077"/>
                <a:gd name="T23" fmla="*/ 537 h 1146"/>
                <a:gd name="T24" fmla="*/ 1011 w 1077"/>
                <a:gd name="T25" fmla="*/ 467 h 1146"/>
                <a:gd name="T26" fmla="*/ 832 w 1077"/>
                <a:gd name="T27" fmla="*/ 81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7" h="1146">
                  <a:moveTo>
                    <a:pt x="832" y="81"/>
                  </a:moveTo>
                  <a:cubicBezTo>
                    <a:pt x="631" y="16"/>
                    <a:pt x="335" y="0"/>
                    <a:pt x="125" y="339"/>
                  </a:cubicBezTo>
                  <a:cubicBezTo>
                    <a:pt x="0" y="542"/>
                    <a:pt x="1" y="802"/>
                    <a:pt x="140" y="996"/>
                  </a:cubicBezTo>
                  <a:cubicBezTo>
                    <a:pt x="204" y="1086"/>
                    <a:pt x="289" y="1146"/>
                    <a:pt x="392" y="1101"/>
                  </a:cubicBezTo>
                  <a:cubicBezTo>
                    <a:pt x="283" y="940"/>
                    <a:pt x="429" y="797"/>
                    <a:pt x="429" y="797"/>
                  </a:cubicBezTo>
                  <a:cubicBezTo>
                    <a:pt x="457" y="894"/>
                    <a:pt x="502" y="963"/>
                    <a:pt x="524" y="993"/>
                  </a:cubicBezTo>
                  <a:cubicBezTo>
                    <a:pt x="544" y="970"/>
                    <a:pt x="564" y="943"/>
                    <a:pt x="584" y="912"/>
                  </a:cubicBezTo>
                  <a:cubicBezTo>
                    <a:pt x="584" y="912"/>
                    <a:pt x="721" y="984"/>
                    <a:pt x="754" y="873"/>
                  </a:cubicBezTo>
                  <a:cubicBezTo>
                    <a:pt x="787" y="762"/>
                    <a:pt x="715" y="755"/>
                    <a:pt x="898" y="618"/>
                  </a:cubicBezTo>
                  <a:cubicBezTo>
                    <a:pt x="901" y="616"/>
                    <a:pt x="903" y="613"/>
                    <a:pt x="906" y="611"/>
                  </a:cubicBezTo>
                  <a:cubicBezTo>
                    <a:pt x="875" y="516"/>
                    <a:pt x="697" y="475"/>
                    <a:pt x="697" y="475"/>
                  </a:cubicBezTo>
                  <a:cubicBezTo>
                    <a:pt x="852" y="434"/>
                    <a:pt x="938" y="498"/>
                    <a:pt x="974" y="537"/>
                  </a:cubicBezTo>
                  <a:cubicBezTo>
                    <a:pt x="989" y="514"/>
                    <a:pt x="1001" y="491"/>
                    <a:pt x="1011" y="467"/>
                  </a:cubicBezTo>
                  <a:cubicBezTo>
                    <a:pt x="1077" y="311"/>
                    <a:pt x="993" y="133"/>
                    <a:pt x="832" y="81"/>
                  </a:cubicBezTo>
                  <a:close/>
                </a:path>
              </a:pathLst>
            </a:custGeom>
            <a:solidFill>
              <a:srgbClr val="FAA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1" name="Freeform 231">
              <a:extLst>
                <a:ext uri="{FF2B5EF4-FFF2-40B4-BE49-F238E27FC236}">
                  <a16:creationId xmlns:a16="http://schemas.microsoft.com/office/drawing/2014/main" id="{21C5F090-49C6-4222-9A48-4E4CB58CE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563" y="7842250"/>
              <a:ext cx="119063" cy="185738"/>
            </a:xfrm>
            <a:custGeom>
              <a:avLst/>
              <a:gdLst>
                <a:gd name="T0" fmla="*/ 65 w 155"/>
                <a:gd name="T1" fmla="*/ 243 h 243"/>
                <a:gd name="T2" fmla="*/ 155 w 155"/>
                <a:gd name="T3" fmla="*/ 180 h 243"/>
                <a:gd name="T4" fmla="*/ 57 w 155"/>
                <a:gd name="T5" fmla="*/ 0 h 243"/>
                <a:gd name="T6" fmla="*/ 65 w 155"/>
                <a:gd name="T7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243">
                  <a:moveTo>
                    <a:pt x="65" y="243"/>
                  </a:moveTo>
                  <a:cubicBezTo>
                    <a:pt x="94" y="231"/>
                    <a:pt x="124" y="210"/>
                    <a:pt x="155" y="180"/>
                  </a:cubicBezTo>
                  <a:cubicBezTo>
                    <a:pt x="99" y="124"/>
                    <a:pt x="71" y="51"/>
                    <a:pt x="57" y="0"/>
                  </a:cubicBezTo>
                  <a:cubicBezTo>
                    <a:pt x="26" y="57"/>
                    <a:pt x="0" y="147"/>
                    <a:pt x="65" y="243"/>
                  </a:cubicBezTo>
                  <a:close/>
                </a:path>
              </a:pathLst>
            </a:custGeom>
            <a:solidFill>
              <a:srgbClr val="140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2" name="Freeform 232">
              <a:extLst>
                <a:ext uri="{FF2B5EF4-FFF2-40B4-BE49-F238E27FC236}">
                  <a16:creationId xmlns:a16="http://schemas.microsoft.com/office/drawing/2014/main" id="{6FD2A354-D46A-4326-BE84-7B34C611F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2013" y="7796213"/>
              <a:ext cx="106363" cy="184150"/>
            </a:xfrm>
            <a:custGeom>
              <a:avLst/>
              <a:gdLst>
                <a:gd name="T0" fmla="*/ 140 w 140"/>
                <a:gd name="T1" fmla="*/ 196 h 241"/>
                <a:gd name="T2" fmla="*/ 45 w 140"/>
                <a:gd name="T3" fmla="*/ 0 h 241"/>
                <a:gd name="T4" fmla="*/ 0 w 140"/>
                <a:gd name="T5" fmla="*/ 61 h 241"/>
                <a:gd name="T6" fmla="*/ 98 w 140"/>
                <a:gd name="T7" fmla="*/ 241 h 241"/>
                <a:gd name="T8" fmla="*/ 140 w 140"/>
                <a:gd name="T9" fmla="*/ 19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241">
                  <a:moveTo>
                    <a:pt x="140" y="196"/>
                  </a:moveTo>
                  <a:cubicBezTo>
                    <a:pt x="118" y="166"/>
                    <a:pt x="73" y="97"/>
                    <a:pt x="45" y="0"/>
                  </a:cubicBezTo>
                  <a:cubicBezTo>
                    <a:pt x="45" y="0"/>
                    <a:pt x="21" y="23"/>
                    <a:pt x="0" y="61"/>
                  </a:cubicBezTo>
                  <a:cubicBezTo>
                    <a:pt x="14" y="112"/>
                    <a:pt x="42" y="185"/>
                    <a:pt x="98" y="241"/>
                  </a:cubicBezTo>
                  <a:cubicBezTo>
                    <a:pt x="112" y="228"/>
                    <a:pt x="126" y="213"/>
                    <a:pt x="140" y="1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3" name="Freeform 234">
              <a:extLst>
                <a:ext uri="{FF2B5EF4-FFF2-40B4-BE49-F238E27FC236}">
                  <a16:creationId xmlns:a16="http://schemas.microsoft.com/office/drawing/2014/main" id="{509DC6D0-1333-4B97-A798-964E8AA80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1238" y="7591425"/>
              <a:ext cx="146050" cy="169863"/>
            </a:xfrm>
            <a:custGeom>
              <a:avLst/>
              <a:gdLst>
                <a:gd name="T0" fmla="*/ 191 w 191"/>
                <a:gd name="T1" fmla="*/ 168 h 223"/>
                <a:gd name="T2" fmla="*/ 137 w 191"/>
                <a:gd name="T3" fmla="*/ 153 h 223"/>
                <a:gd name="T4" fmla="*/ 102 w 191"/>
                <a:gd name="T5" fmla="*/ 109 h 223"/>
                <a:gd name="T6" fmla="*/ 46 w 191"/>
                <a:gd name="T7" fmla="*/ 0 h 223"/>
                <a:gd name="T8" fmla="*/ 54 w 191"/>
                <a:gd name="T9" fmla="*/ 63 h 223"/>
                <a:gd name="T10" fmla="*/ 54 w 191"/>
                <a:gd name="T11" fmla="*/ 64 h 223"/>
                <a:gd name="T12" fmla="*/ 16 w 191"/>
                <a:gd name="T13" fmla="*/ 65 h 223"/>
                <a:gd name="T14" fmla="*/ 9 w 191"/>
                <a:gd name="T15" fmla="*/ 65 h 223"/>
                <a:gd name="T16" fmla="*/ 1 w 191"/>
                <a:gd name="T17" fmla="*/ 74 h 223"/>
                <a:gd name="T18" fmla="*/ 9 w 191"/>
                <a:gd name="T19" fmla="*/ 82 h 223"/>
                <a:gd name="T20" fmla="*/ 56 w 191"/>
                <a:gd name="T21" fmla="*/ 81 h 223"/>
                <a:gd name="T22" fmla="*/ 59 w 191"/>
                <a:gd name="T23" fmla="*/ 81 h 223"/>
                <a:gd name="T24" fmla="*/ 76 w 191"/>
                <a:gd name="T25" fmla="*/ 117 h 223"/>
                <a:gd name="T26" fmla="*/ 45 w 191"/>
                <a:gd name="T27" fmla="*/ 138 h 223"/>
                <a:gd name="T28" fmla="*/ 40 w 191"/>
                <a:gd name="T29" fmla="*/ 142 h 223"/>
                <a:gd name="T30" fmla="*/ 37 w 191"/>
                <a:gd name="T31" fmla="*/ 153 h 223"/>
                <a:gd name="T32" fmla="*/ 48 w 191"/>
                <a:gd name="T33" fmla="*/ 156 h 223"/>
                <a:gd name="T34" fmla="*/ 85 w 191"/>
                <a:gd name="T35" fmla="*/ 132 h 223"/>
                <a:gd name="T36" fmla="*/ 115 w 191"/>
                <a:gd name="T37" fmla="*/ 164 h 223"/>
                <a:gd name="T38" fmla="*/ 95 w 191"/>
                <a:gd name="T39" fmla="*/ 204 h 223"/>
                <a:gd name="T40" fmla="*/ 92 w 191"/>
                <a:gd name="T41" fmla="*/ 210 h 223"/>
                <a:gd name="T42" fmla="*/ 95 w 191"/>
                <a:gd name="T43" fmla="*/ 221 h 223"/>
                <a:gd name="T44" fmla="*/ 106 w 191"/>
                <a:gd name="T45" fmla="*/ 218 h 223"/>
                <a:gd name="T46" fmla="*/ 127 w 191"/>
                <a:gd name="T47" fmla="*/ 176 h 223"/>
                <a:gd name="T48" fmla="*/ 129 w 191"/>
                <a:gd name="T49" fmla="*/ 173 h 223"/>
                <a:gd name="T50" fmla="*/ 160 w 191"/>
                <a:gd name="T51" fmla="*/ 179 h 223"/>
                <a:gd name="T52" fmla="*/ 191 w 191"/>
                <a:gd name="T53" fmla="*/ 16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1" h="223">
                  <a:moveTo>
                    <a:pt x="191" y="168"/>
                  </a:moveTo>
                  <a:cubicBezTo>
                    <a:pt x="169" y="171"/>
                    <a:pt x="151" y="165"/>
                    <a:pt x="137" y="153"/>
                  </a:cubicBezTo>
                  <a:cubicBezTo>
                    <a:pt x="123" y="142"/>
                    <a:pt x="112" y="126"/>
                    <a:pt x="102" y="109"/>
                  </a:cubicBezTo>
                  <a:cubicBezTo>
                    <a:pt x="82" y="75"/>
                    <a:pt x="66" y="38"/>
                    <a:pt x="46" y="0"/>
                  </a:cubicBezTo>
                  <a:cubicBezTo>
                    <a:pt x="45" y="22"/>
                    <a:pt x="49" y="43"/>
                    <a:pt x="54" y="63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41" y="64"/>
                    <a:pt x="29" y="65"/>
                    <a:pt x="16" y="65"/>
                  </a:cubicBezTo>
                  <a:cubicBezTo>
                    <a:pt x="14" y="65"/>
                    <a:pt x="11" y="65"/>
                    <a:pt x="9" y="65"/>
                  </a:cubicBezTo>
                  <a:cubicBezTo>
                    <a:pt x="5" y="66"/>
                    <a:pt x="0" y="69"/>
                    <a:pt x="1" y="74"/>
                  </a:cubicBezTo>
                  <a:cubicBezTo>
                    <a:pt x="1" y="78"/>
                    <a:pt x="4" y="83"/>
                    <a:pt x="9" y="82"/>
                  </a:cubicBezTo>
                  <a:lnTo>
                    <a:pt x="56" y="81"/>
                  </a:lnTo>
                  <a:cubicBezTo>
                    <a:pt x="57" y="81"/>
                    <a:pt x="58" y="81"/>
                    <a:pt x="59" y="81"/>
                  </a:cubicBezTo>
                  <a:cubicBezTo>
                    <a:pt x="64" y="93"/>
                    <a:pt x="69" y="105"/>
                    <a:pt x="76" y="117"/>
                  </a:cubicBezTo>
                  <a:cubicBezTo>
                    <a:pt x="66" y="124"/>
                    <a:pt x="55" y="131"/>
                    <a:pt x="45" y="138"/>
                  </a:cubicBezTo>
                  <a:cubicBezTo>
                    <a:pt x="44" y="139"/>
                    <a:pt x="42" y="141"/>
                    <a:pt x="40" y="142"/>
                  </a:cubicBezTo>
                  <a:cubicBezTo>
                    <a:pt x="36" y="144"/>
                    <a:pt x="34" y="149"/>
                    <a:pt x="37" y="153"/>
                  </a:cubicBezTo>
                  <a:cubicBezTo>
                    <a:pt x="39" y="157"/>
                    <a:pt x="45" y="159"/>
                    <a:pt x="48" y="156"/>
                  </a:cubicBezTo>
                  <a:cubicBezTo>
                    <a:pt x="60" y="148"/>
                    <a:pt x="72" y="140"/>
                    <a:pt x="85" y="132"/>
                  </a:cubicBezTo>
                  <a:cubicBezTo>
                    <a:pt x="93" y="144"/>
                    <a:pt x="103" y="155"/>
                    <a:pt x="115" y="164"/>
                  </a:cubicBezTo>
                  <a:cubicBezTo>
                    <a:pt x="108" y="177"/>
                    <a:pt x="101" y="190"/>
                    <a:pt x="95" y="204"/>
                  </a:cubicBezTo>
                  <a:cubicBezTo>
                    <a:pt x="94" y="206"/>
                    <a:pt x="93" y="208"/>
                    <a:pt x="92" y="210"/>
                  </a:cubicBezTo>
                  <a:cubicBezTo>
                    <a:pt x="90" y="213"/>
                    <a:pt x="91" y="219"/>
                    <a:pt x="95" y="221"/>
                  </a:cubicBezTo>
                  <a:cubicBezTo>
                    <a:pt x="99" y="223"/>
                    <a:pt x="104" y="222"/>
                    <a:pt x="106" y="218"/>
                  </a:cubicBezTo>
                  <a:cubicBezTo>
                    <a:pt x="113" y="204"/>
                    <a:pt x="120" y="190"/>
                    <a:pt x="127" y="176"/>
                  </a:cubicBezTo>
                  <a:lnTo>
                    <a:pt x="129" y="173"/>
                  </a:lnTo>
                  <a:cubicBezTo>
                    <a:pt x="139" y="177"/>
                    <a:pt x="150" y="180"/>
                    <a:pt x="160" y="179"/>
                  </a:cubicBezTo>
                  <a:cubicBezTo>
                    <a:pt x="172" y="179"/>
                    <a:pt x="182" y="175"/>
                    <a:pt x="191" y="168"/>
                  </a:cubicBezTo>
                  <a:close/>
                </a:path>
              </a:pathLst>
            </a:custGeom>
            <a:solidFill>
              <a:srgbClr val="140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4" name="Freeform 235">
              <a:extLst>
                <a:ext uri="{FF2B5EF4-FFF2-40B4-BE49-F238E27FC236}">
                  <a16:creationId xmlns:a16="http://schemas.microsoft.com/office/drawing/2014/main" id="{AD477226-1F11-4C41-93A6-84B26E6DD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6163" y="7586663"/>
              <a:ext cx="128588" cy="115888"/>
            </a:xfrm>
            <a:custGeom>
              <a:avLst/>
              <a:gdLst>
                <a:gd name="T0" fmla="*/ 168 w 168"/>
                <a:gd name="T1" fmla="*/ 75 h 152"/>
                <a:gd name="T2" fmla="*/ 0 w 168"/>
                <a:gd name="T3" fmla="*/ 6 h 152"/>
                <a:gd name="T4" fmla="*/ 67 w 168"/>
                <a:gd name="T5" fmla="*/ 152 h 152"/>
                <a:gd name="T6" fmla="*/ 168 w 168"/>
                <a:gd name="T7" fmla="*/ 7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8" h="152">
                  <a:moveTo>
                    <a:pt x="168" y="75"/>
                  </a:moveTo>
                  <a:cubicBezTo>
                    <a:pt x="137" y="34"/>
                    <a:pt x="74" y="0"/>
                    <a:pt x="0" y="6"/>
                  </a:cubicBezTo>
                  <a:cubicBezTo>
                    <a:pt x="0" y="6"/>
                    <a:pt x="20" y="104"/>
                    <a:pt x="67" y="152"/>
                  </a:cubicBezTo>
                  <a:cubicBezTo>
                    <a:pt x="67" y="148"/>
                    <a:pt x="78" y="49"/>
                    <a:pt x="168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5" name="Freeform 236">
              <a:extLst>
                <a:ext uri="{FF2B5EF4-FFF2-40B4-BE49-F238E27FC236}">
                  <a16:creationId xmlns:a16="http://schemas.microsoft.com/office/drawing/2014/main" id="{C30C5082-094F-4810-B851-D13ED63F7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6963" y="7623175"/>
              <a:ext cx="100013" cy="109538"/>
            </a:xfrm>
            <a:custGeom>
              <a:avLst/>
              <a:gdLst>
                <a:gd name="T0" fmla="*/ 78 w 130"/>
                <a:gd name="T1" fmla="*/ 125 h 144"/>
                <a:gd name="T2" fmla="*/ 101 w 130"/>
                <a:gd name="T3" fmla="*/ 26 h 144"/>
                <a:gd name="T4" fmla="*/ 0 w 130"/>
                <a:gd name="T5" fmla="*/ 103 h 144"/>
                <a:gd name="T6" fmla="*/ 78 w 130"/>
                <a:gd name="T7" fmla="*/ 125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0" h="144">
                  <a:moveTo>
                    <a:pt x="78" y="125"/>
                  </a:moveTo>
                  <a:cubicBezTo>
                    <a:pt x="114" y="103"/>
                    <a:pt x="130" y="64"/>
                    <a:pt x="101" y="26"/>
                  </a:cubicBezTo>
                  <a:cubicBezTo>
                    <a:pt x="11" y="0"/>
                    <a:pt x="0" y="99"/>
                    <a:pt x="0" y="103"/>
                  </a:cubicBezTo>
                  <a:cubicBezTo>
                    <a:pt x="20" y="125"/>
                    <a:pt x="50" y="144"/>
                    <a:pt x="78" y="125"/>
                  </a:cubicBezTo>
                  <a:close/>
                </a:path>
              </a:pathLst>
            </a:custGeom>
            <a:solidFill>
              <a:srgbClr val="140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6" name="Freeform 237">
              <a:extLst>
                <a:ext uri="{FF2B5EF4-FFF2-40B4-BE49-F238E27FC236}">
                  <a16:creationId xmlns:a16="http://schemas.microsoft.com/office/drawing/2014/main" id="{F322E244-8F76-4CB6-AA4E-6DF17FC0F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6163" y="7586663"/>
              <a:ext cx="128588" cy="57150"/>
            </a:xfrm>
            <a:custGeom>
              <a:avLst/>
              <a:gdLst>
                <a:gd name="T0" fmla="*/ 0 w 168"/>
                <a:gd name="T1" fmla="*/ 6 h 75"/>
                <a:gd name="T2" fmla="*/ 48 w 168"/>
                <a:gd name="T3" fmla="*/ 2 h 75"/>
                <a:gd name="T4" fmla="*/ 95 w 168"/>
                <a:gd name="T5" fmla="*/ 13 h 75"/>
                <a:gd name="T6" fmla="*/ 137 w 168"/>
                <a:gd name="T7" fmla="*/ 38 h 75"/>
                <a:gd name="T8" fmla="*/ 168 w 168"/>
                <a:gd name="T9" fmla="*/ 75 h 75"/>
                <a:gd name="T10" fmla="*/ 130 w 168"/>
                <a:gd name="T11" fmla="*/ 46 h 75"/>
                <a:gd name="T12" fmla="*/ 90 w 168"/>
                <a:gd name="T13" fmla="*/ 25 h 75"/>
                <a:gd name="T14" fmla="*/ 0 w 168"/>
                <a:gd name="T15" fmla="*/ 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75">
                  <a:moveTo>
                    <a:pt x="0" y="6"/>
                  </a:moveTo>
                  <a:cubicBezTo>
                    <a:pt x="15" y="1"/>
                    <a:pt x="32" y="0"/>
                    <a:pt x="48" y="2"/>
                  </a:cubicBezTo>
                  <a:cubicBezTo>
                    <a:pt x="64" y="3"/>
                    <a:pt x="80" y="7"/>
                    <a:pt x="95" y="13"/>
                  </a:cubicBezTo>
                  <a:cubicBezTo>
                    <a:pt x="110" y="19"/>
                    <a:pt x="125" y="27"/>
                    <a:pt x="137" y="38"/>
                  </a:cubicBezTo>
                  <a:cubicBezTo>
                    <a:pt x="149" y="48"/>
                    <a:pt x="159" y="61"/>
                    <a:pt x="168" y="75"/>
                  </a:cubicBezTo>
                  <a:cubicBezTo>
                    <a:pt x="155" y="65"/>
                    <a:pt x="143" y="55"/>
                    <a:pt x="130" y="46"/>
                  </a:cubicBezTo>
                  <a:cubicBezTo>
                    <a:pt x="118" y="38"/>
                    <a:pt x="104" y="31"/>
                    <a:pt x="90" y="25"/>
                  </a:cubicBezTo>
                  <a:cubicBezTo>
                    <a:pt x="62" y="14"/>
                    <a:pt x="32" y="8"/>
                    <a:pt x="0" y="6"/>
                  </a:cubicBezTo>
                  <a:close/>
                </a:path>
              </a:pathLst>
            </a:custGeom>
            <a:solidFill>
              <a:srgbClr val="140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7" name="Freeform 238">
              <a:extLst>
                <a:ext uri="{FF2B5EF4-FFF2-40B4-BE49-F238E27FC236}">
                  <a16:creationId xmlns:a16="http://schemas.microsoft.com/office/drawing/2014/main" id="{27EA9E5A-25F8-40CB-9644-E2775EF6A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0138" y="7519988"/>
              <a:ext cx="211138" cy="134938"/>
            </a:xfrm>
            <a:custGeom>
              <a:avLst/>
              <a:gdLst>
                <a:gd name="T0" fmla="*/ 0 w 277"/>
                <a:gd name="T1" fmla="*/ 41 h 177"/>
                <a:gd name="T2" fmla="*/ 209 w 277"/>
                <a:gd name="T3" fmla="*/ 177 h 177"/>
                <a:gd name="T4" fmla="*/ 277 w 277"/>
                <a:gd name="T5" fmla="*/ 103 h 177"/>
                <a:gd name="T6" fmla="*/ 0 w 277"/>
                <a:gd name="T7" fmla="*/ 4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7" h="177">
                  <a:moveTo>
                    <a:pt x="0" y="41"/>
                  </a:moveTo>
                  <a:cubicBezTo>
                    <a:pt x="0" y="41"/>
                    <a:pt x="178" y="82"/>
                    <a:pt x="209" y="177"/>
                  </a:cubicBezTo>
                  <a:cubicBezTo>
                    <a:pt x="236" y="155"/>
                    <a:pt x="259" y="130"/>
                    <a:pt x="277" y="103"/>
                  </a:cubicBezTo>
                  <a:cubicBezTo>
                    <a:pt x="241" y="64"/>
                    <a:pt x="155" y="0"/>
                    <a:pt x="0" y="41"/>
                  </a:cubicBezTo>
                  <a:close/>
                </a:path>
              </a:pathLst>
            </a:custGeom>
            <a:solidFill>
              <a:srgbClr val="7D1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58F12F8-37B1-40B6-8946-14D314412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0266" y="6396038"/>
              <a:ext cx="429834" cy="379413"/>
            </a:xfrm>
            <a:custGeom>
              <a:avLst/>
              <a:gdLst>
                <a:gd name="connsiteX0" fmla="*/ 10228 w 429834"/>
                <a:gd name="connsiteY0" fmla="*/ 136525 h 379413"/>
                <a:gd name="connsiteX1" fmla="*/ 7197 w 429834"/>
                <a:gd name="connsiteY1" fmla="*/ 185862 h 379413"/>
                <a:gd name="connsiteX2" fmla="*/ 8713 w 429834"/>
                <a:gd name="connsiteY2" fmla="*/ 254174 h 379413"/>
                <a:gd name="connsiteX3" fmla="*/ 23109 w 429834"/>
                <a:gd name="connsiteY3" fmla="*/ 319450 h 379413"/>
                <a:gd name="connsiteX4" fmla="*/ 39020 w 429834"/>
                <a:gd name="connsiteY4" fmla="*/ 349052 h 379413"/>
                <a:gd name="connsiteX5" fmla="*/ 62507 w 429834"/>
                <a:gd name="connsiteY5" fmla="*/ 370305 h 379413"/>
                <a:gd name="connsiteX6" fmla="*/ 66296 w 429834"/>
                <a:gd name="connsiteY6" fmla="*/ 371823 h 379413"/>
                <a:gd name="connsiteX7" fmla="*/ 61750 w 429834"/>
                <a:gd name="connsiteY7" fmla="*/ 379413 h 379413"/>
                <a:gd name="connsiteX8" fmla="*/ 58719 w 429834"/>
                <a:gd name="connsiteY8" fmla="*/ 377895 h 379413"/>
                <a:gd name="connsiteX9" fmla="*/ 32201 w 429834"/>
                <a:gd name="connsiteY9" fmla="*/ 353606 h 379413"/>
                <a:gd name="connsiteX10" fmla="*/ 15532 w 429834"/>
                <a:gd name="connsiteY10" fmla="*/ 322486 h 379413"/>
                <a:gd name="connsiteX11" fmla="*/ 1136 w 429834"/>
                <a:gd name="connsiteY11" fmla="*/ 254933 h 379413"/>
                <a:gd name="connsiteX12" fmla="*/ 1136 w 429834"/>
                <a:gd name="connsiteY12" fmla="*/ 185862 h 379413"/>
                <a:gd name="connsiteX13" fmla="*/ 4924 w 429834"/>
                <a:gd name="connsiteY13" fmla="*/ 147152 h 379413"/>
                <a:gd name="connsiteX14" fmla="*/ 10228 w 429834"/>
                <a:gd name="connsiteY14" fmla="*/ 136525 h 379413"/>
                <a:gd name="connsiteX15" fmla="*/ 63739 w 429834"/>
                <a:gd name="connsiteY15" fmla="*/ 69850 h 379413"/>
                <a:gd name="connsiteX16" fmla="*/ 63739 w 429834"/>
                <a:gd name="connsiteY16" fmla="*/ 71368 h 379413"/>
                <a:gd name="connsiteX17" fmla="*/ 70567 w 429834"/>
                <a:gd name="connsiteY17" fmla="*/ 116894 h 379413"/>
                <a:gd name="connsiteX18" fmla="*/ 95601 w 429834"/>
                <a:gd name="connsiteY18" fmla="*/ 205671 h 379413"/>
                <a:gd name="connsiteX19" fmla="*/ 141119 w 429834"/>
                <a:gd name="connsiteY19" fmla="*/ 285342 h 379413"/>
                <a:gd name="connsiteX20" fmla="*/ 145671 w 429834"/>
                <a:gd name="connsiteY20" fmla="*/ 290653 h 379413"/>
                <a:gd name="connsiteX21" fmla="*/ 141119 w 429834"/>
                <a:gd name="connsiteY21" fmla="*/ 293688 h 379413"/>
                <a:gd name="connsiteX22" fmla="*/ 137326 w 429834"/>
                <a:gd name="connsiteY22" fmla="*/ 288377 h 379413"/>
                <a:gd name="connsiteX23" fmla="*/ 92567 w 429834"/>
                <a:gd name="connsiteY23" fmla="*/ 207188 h 379413"/>
                <a:gd name="connsiteX24" fmla="*/ 66773 w 429834"/>
                <a:gd name="connsiteY24" fmla="*/ 117653 h 379413"/>
                <a:gd name="connsiteX25" fmla="*/ 59946 w 429834"/>
                <a:gd name="connsiteY25" fmla="*/ 72885 h 379413"/>
                <a:gd name="connsiteX26" fmla="*/ 63739 w 429834"/>
                <a:gd name="connsiteY26" fmla="*/ 69850 h 379413"/>
                <a:gd name="connsiteX27" fmla="*/ 101800 w 429834"/>
                <a:gd name="connsiteY27" fmla="*/ 41275 h 379413"/>
                <a:gd name="connsiteX28" fmla="*/ 152164 w 429834"/>
                <a:gd name="connsiteY28" fmla="*/ 71697 h 379413"/>
                <a:gd name="connsiteX29" fmla="*/ 227710 w 429834"/>
                <a:gd name="connsiteY29" fmla="*/ 146231 h 379413"/>
                <a:gd name="connsiteX30" fmla="*/ 274259 w 429834"/>
                <a:gd name="connsiteY30" fmla="*/ 239019 h 379413"/>
                <a:gd name="connsiteX31" fmla="*/ 264339 w 429834"/>
                <a:gd name="connsiteY31" fmla="*/ 241300 h 379413"/>
                <a:gd name="connsiteX32" fmla="*/ 220079 w 429834"/>
                <a:gd name="connsiteY32" fmla="*/ 151555 h 379413"/>
                <a:gd name="connsiteX33" fmla="*/ 148349 w 429834"/>
                <a:gd name="connsiteY33" fmla="*/ 77021 h 379413"/>
                <a:gd name="connsiteX34" fmla="*/ 96459 w 429834"/>
                <a:gd name="connsiteY34" fmla="*/ 44317 h 379413"/>
                <a:gd name="connsiteX35" fmla="*/ 101800 w 429834"/>
                <a:gd name="connsiteY35" fmla="*/ 41275 h 379413"/>
                <a:gd name="connsiteX36" fmla="*/ 236159 w 429834"/>
                <a:gd name="connsiteY36" fmla="*/ 0 h 379413"/>
                <a:gd name="connsiteX37" fmla="*/ 242212 w 429834"/>
                <a:gd name="connsiteY37" fmla="*/ 0 h 379413"/>
                <a:gd name="connsiteX38" fmla="*/ 256586 w 429834"/>
                <a:gd name="connsiteY38" fmla="*/ 7597 h 379413"/>
                <a:gd name="connsiteX39" fmla="*/ 280795 w 429834"/>
                <a:gd name="connsiteY39" fmla="*/ 22791 h 379413"/>
                <a:gd name="connsiteX40" fmla="*/ 324675 w 429834"/>
                <a:gd name="connsiteY40" fmla="*/ 57737 h 379413"/>
                <a:gd name="connsiteX41" fmla="*/ 345858 w 429834"/>
                <a:gd name="connsiteY41" fmla="*/ 77489 h 379413"/>
                <a:gd name="connsiteX42" fmla="*/ 364772 w 429834"/>
                <a:gd name="connsiteY42" fmla="*/ 98001 h 379413"/>
                <a:gd name="connsiteX43" fmla="*/ 420756 w 429834"/>
                <a:gd name="connsiteY43" fmla="*/ 196762 h 379413"/>
                <a:gd name="connsiteX44" fmla="*/ 429834 w 429834"/>
                <a:gd name="connsiteY44" fmla="*/ 230188 h 379413"/>
                <a:gd name="connsiteX45" fmla="*/ 419999 w 429834"/>
                <a:gd name="connsiteY45" fmla="*/ 229429 h 379413"/>
                <a:gd name="connsiteX46" fmla="*/ 411677 w 429834"/>
                <a:gd name="connsiteY46" fmla="*/ 199800 h 379413"/>
                <a:gd name="connsiteX47" fmla="*/ 358719 w 429834"/>
                <a:gd name="connsiteY47" fmla="*/ 102559 h 379413"/>
                <a:gd name="connsiteX48" fmla="*/ 340562 w 429834"/>
                <a:gd name="connsiteY48" fmla="*/ 82047 h 379413"/>
                <a:gd name="connsiteX49" fmla="*/ 320892 w 429834"/>
                <a:gd name="connsiteY49" fmla="*/ 62295 h 379413"/>
                <a:gd name="connsiteX50" fmla="*/ 277769 w 429834"/>
                <a:gd name="connsiteY50" fmla="*/ 26590 h 379413"/>
                <a:gd name="connsiteX51" fmla="*/ 254316 w 429834"/>
                <a:gd name="connsiteY51" fmla="*/ 11396 h 37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29834" h="379413">
                  <a:moveTo>
                    <a:pt x="10228" y="136525"/>
                  </a:moveTo>
                  <a:cubicBezTo>
                    <a:pt x="8713" y="153224"/>
                    <a:pt x="7955" y="169922"/>
                    <a:pt x="7197" y="185862"/>
                  </a:cubicBezTo>
                  <a:cubicBezTo>
                    <a:pt x="6440" y="208633"/>
                    <a:pt x="6440" y="231403"/>
                    <a:pt x="8713" y="254174"/>
                  </a:cubicBezTo>
                  <a:cubicBezTo>
                    <a:pt x="10986" y="276945"/>
                    <a:pt x="14774" y="298957"/>
                    <a:pt x="23109" y="319450"/>
                  </a:cubicBezTo>
                  <a:cubicBezTo>
                    <a:pt x="26897" y="330077"/>
                    <a:pt x="32201" y="339944"/>
                    <a:pt x="39020" y="349052"/>
                  </a:cubicBezTo>
                  <a:cubicBezTo>
                    <a:pt x="45839" y="357402"/>
                    <a:pt x="53415" y="364992"/>
                    <a:pt x="62507" y="370305"/>
                  </a:cubicBezTo>
                  <a:lnTo>
                    <a:pt x="66296" y="371823"/>
                  </a:lnTo>
                  <a:cubicBezTo>
                    <a:pt x="64780" y="374859"/>
                    <a:pt x="63265" y="377136"/>
                    <a:pt x="61750" y="379413"/>
                  </a:cubicBezTo>
                  <a:cubicBezTo>
                    <a:pt x="60992" y="378654"/>
                    <a:pt x="59477" y="378654"/>
                    <a:pt x="58719" y="377895"/>
                  </a:cubicBezTo>
                  <a:cubicBezTo>
                    <a:pt x="47354" y="371823"/>
                    <a:pt x="39020" y="363474"/>
                    <a:pt x="32201" y="353606"/>
                  </a:cubicBezTo>
                  <a:cubicBezTo>
                    <a:pt x="25382" y="344498"/>
                    <a:pt x="19320" y="333872"/>
                    <a:pt x="15532" y="322486"/>
                  </a:cubicBezTo>
                  <a:cubicBezTo>
                    <a:pt x="7197" y="300475"/>
                    <a:pt x="3409" y="277704"/>
                    <a:pt x="1136" y="254933"/>
                  </a:cubicBezTo>
                  <a:cubicBezTo>
                    <a:pt x="-379" y="232162"/>
                    <a:pt x="-379" y="208633"/>
                    <a:pt x="1136" y="185862"/>
                  </a:cubicBezTo>
                  <a:cubicBezTo>
                    <a:pt x="1894" y="172958"/>
                    <a:pt x="3409" y="160055"/>
                    <a:pt x="4924" y="147152"/>
                  </a:cubicBezTo>
                  <a:cubicBezTo>
                    <a:pt x="6440" y="143356"/>
                    <a:pt x="8713" y="140320"/>
                    <a:pt x="10228" y="136525"/>
                  </a:cubicBezTo>
                  <a:close/>
                  <a:moveTo>
                    <a:pt x="63739" y="69850"/>
                  </a:moveTo>
                  <a:lnTo>
                    <a:pt x="63739" y="71368"/>
                  </a:lnTo>
                  <a:cubicBezTo>
                    <a:pt x="66015" y="86543"/>
                    <a:pt x="68291" y="101719"/>
                    <a:pt x="70567" y="116894"/>
                  </a:cubicBezTo>
                  <a:cubicBezTo>
                    <a:pt x="76636" y="147245"/>
                    <a:pt x="83463" y="177596"/>
                    <a:pt x="95601" y="205671"/>
                  </a:cubicBezTo>
                  <a:cubicBezTo>
                    <a:pt x="106981" y="233745"/>
                    <a:pt x="121395" y="261820"/>
                    <a:pt x="141119" y="285342"/>
                  </a:cubicBezTo>
                  <a:cubicBezTo>
                    <a:pt x="142636" y="286859"/>
                    <a:pt x="144153" y="289136"/>
                    <a:pt x="145671" y="290653"/>
                  </a:cubicBezTo>
                  <a:cubicBezTo>
                    <a:pt x="144153" y="291412"/>
                    <a:pt x="142636" y="292929"/>
                    <a:pt x="141119" y="293688"/>
                  </a:cubicBezTo>
                  <a:cubicBezTo>
                    <a:pt x="139602" y="292171"/>
                    <a:pt x="138843" y="289894"/>
                    <a:pt x="137326" y="288377"/>
                  </a:cubicBezTo>
                  <a:cubicBezTo>
                    <a:pt x="118360" y="263337"/>
                    <a:pt x="103946" y="236022"/>
                    <a:pt x="92567" y="207188"/>
                  </a:cubicBezTo>
                  <a:cubicBezTo>
                    <a:pt x="80429" y="178355"/>
                    <a:pt x="73601" y="148004"/>
                    <a:pt x="66773" y="117653"/>
                  </a:cubicBezTo>
                  <a:cubicBezTo>
                    <a:pt x="64498" y="103236"/>
                    <a:pt x="62222" y="88061"/>
                    <a:pt x="59946" y="72885"/>
                  </a:cubicBezTo>
                  <a:cubicBezTo>
                    <a:pt x="61463" y="72127"/>
                    <a:pt x="62222" y="71368"/>
                    <a:pt x="63739" y="69850"/>
                  </a:cubicBezTo>
                  <a:close/>
                  <a:moveTo>
                    <a:pt x="101800" y="41275"/>
                  </a:moveTo>
                  <a:cubicBezTo>
                    <a:pt x="119351" y="49641"/>
                    <a:pt x="136139" y="60289"/>
                    <a:pt x="152164" y="71697"/>
                  </a:cubicBezTo>
                  <a:cubicBezTo>
                    <a:pt x="181162" y="92232"/>
                    <a:pt x="206344" y="117330"/>
                    <a:pt x="227710" y="146231"/>
                  </a:cubicBezTo>
                  <a:cubicBezTo>
                    <a:pt x="247551" y="174372"/>
                    <a:pt x="264339" y="205554"/>
                    <a:pt x="274259" y="239019"/>
                  </a:cubicBezTo>
                  <a:cubicBezTo>
                    <a:pt x="270444" y="239779"/>
                    <a:pt x="267391" y="240540"/>
                    <a:pt x="264339" y="241300"/>
                  </a:cubicBezTo>
                  <a:cubicBezTo>
                    <a:pt x="255182" y="208597"/>
                    <a:pt x="239157" y="178935"/>
                    <a:pt x="220079" y="151555"/>
                  </a:cubicBezTo>
                  <a:cubicBezTo>
                    <a:pt x="201002" y="123415"/>
                    <a:pt x="175820" y="98317"/>
                    <a:pt x="148349" y="77021"/>
                  </a:cubicBezTo>
                  <a:cubicBezTo>
                    <a:pt x="132324" y="64852"/>
                    <a:pt x="114773" y="54205"/>
                    <a:pt x="96459" y="44317"/>
                  </a:cubicBezTo>
                  <a:cubicBezTo>
                    <a:pt x="97985" y="43557"/>
                    <a:pt x="100274" y="42036"/>
                    <a:pt x="101800" y="41275"/>
                  </a:cubicBezTo>
                  <a:close/>
                  <a:moveTo>
                    <a:pt x="236159" y="0"/>
                  </a:moveTo>
                  <a:cubicBezTo>
                    <a:pt x="238429" y="0"/>
                    <a:pt x="240699" y="0"/>
                    <a:pt x="242212" y="0"/>
                  </a:cubicBezTo>
                  <a:lnTo>
                    <a:pt x="256586" y="7597"/>
                  </a:lnTo>
                  <a:cubicBezTo>
                    <a:pt x="264908" y="12915"/>
                    <a:pt x="273230" y="16714"/>
                    <a:pt x="280795" y="22791"/>
                  </a:cubicBezTo>
                  <a:cubicBezTo>
                    <a:pt x="295926" y="34187"/>
                    <a:pt x="311814" y="44063"/>
                    <a:pt x="324675" y="57737"/>
                  </a:cubicBezTo>
                  <a:cubicBezTo>
                    <a:pt x="331484" y="64574"/>
                    <a:pt x="339806" y="69892"/>
                    <a:pt x="345858" y="77489"/>
                  </a:cubicBezTo>
                  <a:lnTo>
                    <a:pt x="364772" y="98001"/>
                  </a:lnTo>
                  <a:cubicBezTo>
                    <a:pt x="388224" y="127629"/>
                    <a:pt x="407894" y="161056"/>
                    <a:pt x="420756" y="196762"/>
                  </a:cubicBezTo>
                  <a:cubicBezTo>
                    <a:pt x="424538" y="208157"/>
                    <a:pt x="427565" y="218793"/>
                    <a:pt x="429834" y="230188"/>
                  </a:cubicBezTo>
                  <a:cubicBezTo>
                    <a:pt x="426808" y="230188"/>
                    <a:pt x="423025" y="230188"/>
                    <a:pt x="419999" y="229429"/>
                  </a:cubicBezTo>
                  <a:cubicBezTo>
                    <a:pt x="417730" y="219552"/>
                    <a:pt x="414703" y="209676"/>
                    <a:pt x="411677" y="199800"/>
                  </a:cubicBezTo>
                  <a:cubicBezTo>
                    <a:pt x="400329" y="164854"/>
                    <a:pt x="382172" y="132187"/>
                    <a:pt x="358719" y="102559"/>
                  </a:cubicBezTo>
                  <a:lnTo>
                    <a:pt x="340562" y="82047"/>
                  </a:lnTo>
                  <a:cubicBezTo>
                    <a:pt x="335266" y="74450"/>
                    <a:pt x="327701" y="68373"/>
                    <a:pt x="320892" y="62295"/>
                  </a:cubicBezTo>
                  <a:cubicBezTo>
                    <a:pt x="308031" y="48621"/>
                    <a:pt x="292143" y="37985"/>
                    <a:pt x="277769" y="26590"/>
                  </a:cubicBezTo>
                  <a:cubicBezTo>
                    <a:pt x="270204" y="21272"/>
                    <a:pt x="261882" y="16714"/>
                    <a:pt x="254316" y="11396"/>
                  </a:cubicBezTo>
                  <a:close/>
                </a:path>
              </a:pathLst>
            </a:custGeom>
            <a:solidFill>
              <a:srgbClr val="F0A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10E9226-8A8E-4055-8866-34D1477C3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6037" y="6625490"/>
              <a:ext cx="505664" cy="1013560"/>
            </a:xfrm>
            <a:custGeom>
              <a:avLst/>
              <a:gdLst>
                <a:gd name="connsiteX0" fmla="*/ 365162 w 505664"/>
                <a:gd name="connsiteY0" fmla="*/ 115 h 1013560"/>
                <a:gd name="connsiteX1" fmla="*/ 505664 w 505664"/>
                <a:gd name="connsiteY1" fmla="*/ 15452 h 1013560"/>
                <a:gd name="connsiteX2" fmla="*/ 487392 w 505664"/>
                <a:gd name="connsiteY2" fmla="*/ 51903 h 1013560"/>
                <a:gd name="connsiteX3" fmla="*/ 108251 w 505664"/>
                <a:gd name="connsiteY3" fmla="*/ 263773 h 1013560"/>
                <a:gd name="connsiteX4" fmla="*/ 98675 w 505664"/>
                <a:gd name="connsiteY4" fmla="*/ 263061 h 1013560"/>
                <a:gd name="connsiteX5" fmla="*/ 97320 w 505664"/>
                <a:gd name="connsiteY5" fmla="*/ 262851 h 1013560"/>
                <a:gd name="connsiteX6" fmla="*/ 117396 w 505664"/>
                <a:gd name="connsiteY6" fmla="*/ 354487 h 1013560"/>
                <a:gd name="connsiteX7" fmla="*/ 483439 w 505664"/>
                <a:gd name="connsiteY7" fmla="*/ 846275 h 1013560"/>
                <a:gd name="connsiteX8" fmla="*/ 397412 w 505664"/>
                <a:gd name="connsiteY8" fmla="*/ 1013560 h 1013560"/>
                <a:gd name="connsiteX9" fmla="*/ 12 w 505664"/>
                <a:gd name="connsiteY9" fmla="*/ 277506 h 1013560"/>
                <a:gd name="connsiteX10" fmla="*/ 49411 w 505664"/>
                <a:gd name="connsiteY10" fmla="*/ 252358 h 1013560"/>
                <a:gd name="connsiteX11" fmla="*/ 39838 w 505664"/>
                <a:gd name="connsiteY11" fmla="*/ 249677 h 1013560"/>
                <a:gd name="connsiteX12" fmla="*/ 2426 w 505664"/>
                <a:gd name="connsiteY12" fmla="*/ 231878 h 1013560"/>
                <a:gd name="connsiteX13" fmla="*/ 365162 w 505664"/>
                <a:gd name="connsiteY13" fmla="*/ 115 h 1013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5664" h="1013560">
                  <a:moveTo>
                    <a:pt x="365162" y="115"/>
                  </a:moveTo>
                  <a:cubicBezTo>
                    <a:pt x="407048" y="893"/>
                    <a:pt x="453704" y="5675"/>
                    <a:pt x="505664" y="15452"/>
                  </a:cubicBezTo>
                  <a:cubicBezTo>
                    <a:pt x="501096" y="27603"/>
                    <a:pt x="495006" y="39753"/>
                    <a:pt x="487392" y="51903"/>
                  </a:cubicBezTo>
                  <a:cubicBezTo>
                    <a:pt x="337411" y="288073"/>
                    <a:pt x="108251" y="263773"/>
                    <a:pt x="108251" y="263773"/>
                  </a:cubicBezTo>
                  <a:cubicBezTo>
                    <a:pt x="108251" y="263773"/>
                    <a:pt x="104730" y="263678"/>
                    <a:pt x="98675" y="263061"/>
                  </a:cubicBezTo>
                  <a:lnTo>
                    <a:pt x="97320" y="262851"/>
                  </a:lnTo>
                  <a:lnTo>
                    <a:pt x="117396" y="354487"/>
                  </a:lnTo>
                  <a:cubicBezTo>
                    <a:pt x="197249" y="618064"/>
                    <a:pt x="399506" y="785730"/>
                    <a:pt x="483439" y="846275"/>
                  </a:cubicBezTo>
                  <a:cubicBezTo>
                    <a:pt x="476588" y="936761"/>
                    <a:pt x="437000" y="986186"/>
                    <a:pt x="397412" y="1013560"/>
                  </a:cubicBezTo>
                  <a:cubicBezTo>
                    <a:pt x="33510" y="723093"/>
                    <a:pt x="-749" y="395366"/>
                    <a:pt x="12" y="277506"/>
                  </a:cubicBezTo>
                  <a:lnTo>
                    <a:pt x="49411" y="252358"/>
                  </a:lnTo>
                  <a:lnTo>
                    <a:pt x="39838" y="249677"/>
                  </a:lnTo>
                  <a:cubicBezTo>
                    <a:pt x="27598" y="245263"/>
                    <a:pt x="14798" y="239472"/>
                    <a:pt x="2426" y="231878"/>
                  </a:cubicBezTo>
                  <a:cubicBezTo>
                    <a:pt x="12419" y="185366"/>
                    <a:pt x="71957" y="-5336"/>
                    <a:pt x="365162" y="115"/>
                  </a:cubicBezTo>
                  <a:close/>
                </a:path>
              </a:pathLst>
            </a:custGeom>
            <a:solidFill>
              <a:srgbClr val="620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406B571F-F4E2-45DE-B4E6-8F97BA31C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7064374"/>
              <a:ext cx="1042988" cy="977900"/>
            </a:xfrm>
            <a:custGeom>
              <a:avLst/>
              <a:gdLst>
                <a:gd name="connsiteX0" fmla="*/ 1026270 w 1042988"/>
                <a:gd name="connsiteY0" fmla="*/ 511175 h 977900"/>
                <a:gd name="connsiteX1" fmla="*/ 1042988 w 1042988"/>
                <a:gd name="connsiteY1" fmla="*/ 526378 h 977900"/>
                <a:gd name="connsiteX2" fmla="*/ 1019431 w 1042988"/>
                <a:gd name="connsiteY2" fmla="*/ 533219 h 977900"/>
                <a:gd name="connsiteX3" fmla="*/ 938879 w 1042988"/>
                <a:gd name="connsiteY3" fmla="*/ 546902 h 977900"/>
                <a:gd name="connsiteX4" fmla="*/ 866687 w 1042988"/>
                <a:gd name="connsiteY4" fmla="*/ 574267 h 977900"/>
                <a:gd name="connsiteX5" fmla="*/ 839330 w 1042988"/>
                <a:gd name="connsiteY5" fmla="*/ 600111 h 977900"/>
                <a:gd name="connsiteX6" fmla="*/ 818812 w 1042988"/>
                <a:gd name="connsiteY6" fmla="*/ 632797 h 977900"/>
                <a:gd name="connsiteX7" fmla="*/ 796015 w 1042988"/>
                <a:gd name="connsiteY7" fmla="*/ 708051 h 977900"/>
                <a:gd name="connsiteX8" fmla="*/ 785376 w 1042988"/>
                <a:gd name="connsiteY8" fmla="*/ 788626 h 977900"/>
                <a:gd name="connsiteX9" fmla="*/ 758779 w 1042988"/>
                <a:gd name="connsiteY9" fmla="*/ 866920 h 977900"/>
                <a:gd name="connsiteX10" fmla="*/ 705585 w 1042988"/>
                <a:gd name="connsiteY10" fmla="*/ 930772 h 977900"/>
                <a:gd name="connsiteX11" fmla="*/ 631873 w 1042988"/>
                <a:gd name="connsiteY11" fmla="*/ 968018 h 977900"/>
                <a:gd name="connsiteX12" fmla="*/ 588557 w 1042988"/>
                <a:gd name="connsiteY12" fmla="*/ 977900 h 977900"/>
                <a:gd name="connsiteX13" fmla="*/ 579438 w 1042988"/>
                <a:gd name="connsiteY13" fmla="*/ 971819 h 977900"/>
                <a:gd name="connsiteX14" fmla="*/ 698745 w 1042988"/>
                <a:gd name="connsiteY14" fmla="*/ 922410 h 977900"/>
                <a:gd name="connsiteX15" fmla="*/ 748140 w 1042988"/>
                <a:gd name="connsiteY15" fmla="*/ 861599 h 977900"/>
                <a:gd name="connsiteX16" fmla="*/ 771698 w 1042988"/>
                <a:gd name="connsiteY16" fmla="*/ 786345 h 977900"/>
                <a:gd name="connsiteX17" fmla="*/ 780817 w 1042988"/>
                <a:gd name="connsiteY17" fmla="*/ 705771 h 977900"/>
                <a:gd name="connsiteX18" fmla="*/ 804374 w 1042988"/>
                <a:gd name="connsiteY18" fmla="*/ 625956 h 977900"/>
                <a:gd name="connsiteX19" fmla="*/ 825652 w 1042988"/>
                <a:gd name="connsiteY19" fmla="*/ 589470 h 977900"/>
                <a:gd name="connsiteX20" fmla="*/ 856808 w 1042988"/>
                <a:gd name="connsiteY20" fmla="*/ 559824 h 977900"/>
                <a:gd name="connsiteX21" fmla="*/ 935080 w 1042988"/>
                <a:gd name="connsiteY21" fmla="*/ 528658 h 977900"/>
                <a:gd name="connsiteX22" fmla="*/ 1014871 w 1042988"/>
                <a:gd name="connsiteY22" fmla="*/ 514216 h 977900"/>
                <a:gd name="connsiteX23" fmla="*/ 1026270 w 1042988"/>
                <a:gd name="connsiteY23" fmla="*/ 511175 h 977900"/>
                <a:gd name="connsiteX24" fmla="*/ 847484 w 1042988"/>
                <a:gd name="connsiteY24" fmla="*/ 298450 h 977900"/>
                <a:gd name="connsiteX25" fmla="*/ 860426 w 1042988"/>
                <a:gd name="connsiteY25" fmla="*/ 317479 h 977900"/>
                <a:gd name="connsiteX26" fmla="*/ 827689 w 1042988"/>
                <a:gd name="connsiteY26" fmla="*/ 360865 h 977900"/>
                <a:gd name="connsiteX27" fmla="*/ 765260 w 1042988"/>
                <a:gd name="connsiteY27" fmla="*/ 462861 h 977900"/>
                <a:gd name="connsiteX28" fmla="*/ 737852 w 1042988"/>
                <a:gd name="connsiteY28" fmla="*/ 516904 h 977900"/>
                <a:gd name="connsiteX29" fmla="*/ 708922 w 1042988"/>
                <a:gd name="connsiteY29" fmla="*/ 570947 h 977900"/>
                <a:gd name="connsiteX30" fmla="*/ 540668 w 1042988"/>
                <a:gd name="connsiteY30" fmla="*/ 748297 h 977900"/>
                <a:gd name="connsiteX31" fmla="*/ 372414 w 1042988"/>
                <a:gd name="connsiteY31" fmla="*/ 817563 h 977900"/>
                <a:gd name="connsiteX32" fmla="*/ 357188 w 1042988"/>
                <a:gd name="connsiteY32" fmla="*/ 804623 h 977900"/>
                <a:gd name="connsiteX33" fmla="*/ 424185 w 1042988"/>
                <a:gd name="connsiteY33" fmla="*/ 785594 h 977900"/>
                <a:gd name="connsiteX34" fmla="*/ 530009 w 1042988"/>
                <a:gd name="connsiteY34" fmla="*/ 732313 h 977900"/>
                <a:gd name="connsiteX35" fmla="*/ 691411 w 1042988"/>
                <a:gd name="connsiteY35" fmla="*/ 560290 h 977900"/>
                <a:gd name="connsiteX36" fmla="*/ 719581 w 1042988"/>
                <a:gd name="connsiteY36" fmla="*/ 507770 h 977900"/>
                <a:gd name="connsiteX37" fmla="*/ 746988 w 1042988"/>
                <a:gd name="connsiteY37" fmla="*/ 452966 h 977900"/>
                <a:gd name="connsiteX38" fmla="*/ 809417 w 1042988"/>
                <a:gd name="connsiteY38" fmla="*/ 348686 h 977900"/>
                <a:gd name="connsiteX39" fmla="*/ 847484 w 1042988"/>
                <a:gd name="connsiteY39" fmla="*/ 298450 h 977900"/>
                <a:gd name="connsiteX40" fmla="*/ 783651 w 1042988"/>
                <a:gd name="connsiteY40" fmla="*/ 182563 h 977900"/>
                <a:gd name="connsiteX41" fmla="*/ 788988 w 1042988"/>
                <a:gd name="connsiteY41" fmla="*/ 194709 h 977900"/>
                <a:gd name="connsiteX42" fmla="*/ 731045 w 1042988"/>
                <a:gd name="connsiteY42" fmla="*/ 277454 h 977900"/>
                <a:gd name="connsiteX43" fmla="*/ 721897 w 1042988"/>
                <a:gd name="connsiteY43" fmla="*/ 292637 h 977900"/>
                <a:gd name="connsiteX44" fmla="*/ 712748 w 1042988"/>
                <a:gd name="connsiteY44" fmla="*/ 307060 h 977900"/>
                <a:gd name="connsiteX45" fmla="*/ 695975 w 1042988"/>
                <a:gd name="connsiteY45" fmla="*/ 337426 h 977900"/>
                <a:gd name="connsiteX46" fmla="*/ 663191 w 1042988"/>
                <a:gd name="connsiteY46" fmla="*/ 398915 h 977900"/>
                <a:gd name="connsiteX47" fmla="*/ 576277 w 1042988"/>
                <a:gd name="connsiteY47" fmla="*/ 508231 h 977900"/>
                <a:gd name="connsiteX48" fmla="*/ 461154 w 1042988"/>
                <a:gd name="connsiteY48" fmla="*/ 586422 h 977900"/>
                <a:gd name="connsiteX49" fmla="*/ 331545 w 1042988"/>
                <a:gd name="connsiteY49" fmla="*/ 638802 h 977900"/>
                <a:gd name="connsiteX50" fmla="*/ 198886 w 1042988"/>
                <a:gd name="connsiteY50" fmla="*/ 669926 h 977900"/>
                <a:gd name="connsiteX51" fmla="*/ 190500 w 1042988"/>
                <a:gd name="connsiteY51" fmla="*/ 662335 h 977900"/>
                <a:gd name="connsiteX52" fmla="*/ 193549 w 1042988"/>
                <a:gd name="connsiteY52" fmla="*/ 661576 h 977900"/>
                <a:gd name="connsiteX53" fmla="*/ 329257 w 1042988"/>
                <a:gd name="connsiteY53" fmla="*/ 631970 h 977900"/>
                <a:gd name="connsiteX54" fmla="*/ 458104 w 1042988"/>
                <a:gd name="connsiteY54" fmla="*/ 581108 h 977900"/>
                <a:gd name="connsiteX55" fmla="*/ 571702 w 1042988"/>
                <a:gd name="connsiteY55" fmla="*/ 502917 h 977900"/>
                <a:gd name="connsiteX56" fmla="*/ 656330 w 1042988"/>
                <a:gd name="connsiteY56" fmla="*/ 395120 h 977900"/>
                <a:gd name="connsiteX57" fmla="*/ 688351 w 1042988"/>
                <a:gd name="connsiteY57" fmla="*/ 333630 h 977900"/>
                <a:gd name="connsiteX58" fmla="*/ 705124 w 1042988"/>
                <a:gd name="connsiteY58" fmla="*/ 302506 h 977900"/>
                <a:gd name="connsiteX59" fmla="*/ 713510 w 1042988"/>
                <a:gd name="connsiteY59" fmla="*/ 287323 h 977900"/>
                <a:gd name="connsiteX60" fmla="*/ 722659 w 1042988"/>
                <a:gd name="connsiteY60" fmla="*/ 272900 h 977900"/>
                <a:gd name="connsiteX61" fmla="*/ 783651 w 1042988"/>
                <a:gd name="connsiteY61" fmla="*/ 182563 h 977900"/>
                <a:gd name="connsiteX62" fmla="*/ 720921 w 1042988"/>
                <a:gd name="connsiteY62" fmla="*/ 0 h 977900"/>
                <a:gd name="connsiteX63" fmla="*/ 725488 w 1042988"/>
                <a:gd name="connsiteY63" fmla="*/ 22059 h 977900"/>
                <a:gd name="connsiteX64" fmla="*/ 700366 w 1042988"/>
                <a:gd name="connsiteY64" fmla="*/ 51726 h 977900"/>
                <a:gd name="connsiteX65" fmla="*/ 565622 w 1042988"/>
                <a:gd name="connsiteY65" fmla="*/ 164306 h 977900"/>
                <a:gd name="connsiteX66" fmla="*/ 411084 w 1042988"/>
                <a:gd name="connsiteY66" fmla="*/ 246459 h 977900"/>
                <a:gd name="connsiteX67" fmla="*/ 329629 w 1042988"/>
                <a:gd name="connsiteY67" fmla="*/ 278408 h 977900"/>
                <a:gd name="connsiteX68" fmla="*/ 288520 w 1042988"/>
                <a:gd name="connsiteY68" fmla="*/ 294382 h 977900"/>
                <a:gd name="connsiteX69" fmla="*/ 248934 w 1042988"/>
                <a:gd name="connsiteY69" fmla="*/ 311117 h 977900"/>
                <a:gd name="connsiteX70" fmla="*/ 96681 w 1042988"/>
                <a:gd name="connsiteY70" fmla="*/ 394031 h 977900"/>
                <a:gd name="connsiteX71" fmla="*/ 28167 w 1042988"/>
                <a:gd name="connsiteY71" fmla="*/ 448039 h 977900"/>
                <a:gd name="connsiteX72" fmla="*/ 2284 w 1042988"/>
                <a:gd name="connsiteY72" fmla="*/ 474663 h 977900"/>
                <a:gd name="connsiteX73" fmla="*/ 0 w 1042988"/>
                <a:gd name="connsiteY73" fmla="*/ 470859 h 977900"/>
                <a:gd name="connsiteX74" fmla="*/ 25122 w 1042988"/>
                <a:gd name="connsiteY74" fmla="*/ 444236 h 977900"/>
                <a:gd name="connsiteX75" fmla="*/ 92113 w 1042988"/>
                <a:gd name="connsiteY75" fmla="*/ 387945 h 977900"/>
                <a:gd name="connsiteX76" fmla="*/ 244367 w 1042988"/>
                <a:gd name="connsiteY76" fmla="*/ 301228 h 977900"/>
                <a:gd name="connsiteX77" fmla="*/ 283953 w 1042988"/>
                <a:gd name="connsiteY77" fmla="*/ 282972 h 977900"/>
                <a:gd name="connsiteX78" fmla="*/ 324300 w 1042988"/>
                <a:gd name="connsiteY78" fmla="*/ 266237 h 977900"/>
                <a:gd name="connsiteX79" fmla="*/ 404994 w 1042988"/>
                <a:gd name="connsiteY79" fmla="*/ 233528 h 977900"/>
                <a:gd name="connsiteX80" fmla="*/ 556486 w 1042988"/>
                <a:gd name="connsiteY80" fmla="*/ 150614 h 977900"/>
                <a:gd name="connsiteX81" fmla="*/ 687425 w 1042988"/>
                <a:gd name="connsiteY81" fmla="*/ 39555 h 977900"/>
                <a:gd name="connsiteX82" fmla="*/ 720921 w 1042988"/>
                <a:gd name="connsiteY82" fmla="*/ 0 h 97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42988" h="977900">
                  <a:moveTo>
                    <a:pt x="1026270" y="511175"/>
                  </a:moveTo>
                  <a:cubicBezTo>
                    <a:pt x="1031589" y="516496"/>
                    <a:pt x="1037669" y="521057"/>
                    <a:pt x="1042988" y="526378"/>
                  </a:cubicBezTo>
                  <a:cubicBezTo>
                    <a:pt x="1035389" y="528658"/>
                    <a:pt x="1027030" y="530939"/>
                    <a:pt x="1019431" y="533219"/>
                  </a:cubicBezTo>
                  <a:cubicBezTo>
                    <a:pt x="992074" y="539300"/>
                    <a:pt x="964717" y="542341"/>
                    <a:pt x="938879" y="546902"/>
                  </a:cubicBezTo>
                  <a:cubicBezTo>
                    <a:pt x="913042" y="552223"/>
                    <a:pt x="887965" y="559064"/>
                    <a:pt x="866687" y="574267"/>
                  </a:cubicBezTo>
                  <a:cubicBezTo>
                    <a:pt x="856808" y="581108"/>
                    <a:pt x="846929" y="590230"/>
                    <a:pt x="839330" y="600111"/>
                  </a:cubicBezTo>
                  <a:cubicBezTo>
                    <a:pt x="831731" y="609993"/>
                    <a:pt x="824132" y="620635"/>
                    <a:pt x="818812" y="632797"/>
                  </a:cubicBezTo>
                  <a:cubicBezTo>
                    <a:pt x="807414" y="656362"/>
                    <a:pt x="800574" y="682206"/>
                    <a:pt x="796015" y="708051"/>
                  </a:cubicBezTo>
                  <a:cubicBezTo>
                    <a:pt x="790695" y="734656"/>
                    <a:pt x="789176" y="760501"/>
                    <a:pt x="785376" y="788626"/>
                  </a:cubicBezTo>
                  <a:cubicBezTo>
                    <a:pt x="780057" y="815991"/>
                    <a:pt x="772457" y="842596"/>
                    <a:pt x="758779" y="866920"/>
                  </a:cubicBezTo>
                  <a:cubicBezTo>
                    <a:pt x="745860" y="892005"/>
                    <a:pt x="727622" y="913288"/>
                    <a:pt x="705585" y="930772"/>
                  </a:cubicBezTo>
                  <a:cubicBezTo>
                    <a:pt x="683547" y="947495"/>
                    <a:pt x="658470" y="959657"/>
                    <a:pt x="631873" y="968018"/>
                  </a:cubicBezTo>
                  <a:cubicBezTo>
                    <a:pt x="617434" y="972579"/>
                    <a:pt x="602996" y="975620"/>
                    <a:pt x="588557" y="977900"/>
                  </a:cubicBezTo>
                  <a:cubicBezTo>
                    <a:pt x="585518" y="976380"/>
                    <a:pt x="582478" y="974100"/>
                    <a:pt x="579438" y="971819"/>
                  </a:cubicBezTo>
                  <a:cubicBezTo>
                    <a:pt x="622754" y="964978"/>
                    <a:pt x="664549" y="949775"/>
                    <a:pt x="698745" y="922410"/>
                  </a:cubicBezTo>
                  <a:cubicBezTo>
                    <a:pt x="719263" y="905687"/>
                    <a:pt x="735981" y="885163"/>
                    <a:pt x="748140" y="861599"/>
                  </a:cubicBezTo>
                  <a:cubicBezTo>
                    <a:pt x="760299" y="838035"/>
                    <a:pt x="767138" y="812190"/>
                    <a:pt x="771698" y="786345"/>
                  </a:cubicBezTo>
                  <a:cubicBezTo>
                    <a:pt x="774737" y="760501"/>
                    <a:pt x="776257" y="732376"/>
                    <a:pt x="780817" y="705771"/>
                  </a:cubicBezTo>
                  <a:cubicBezTo>
                    <a:pt x="785376" y="678406"/>
                    <a:pt x="792215" y="651041"/>
                    <a:pt x="804374" y="625956"/>
                  </a:cubicBezTo>
                  <a:cubicBezTo>
                    <a:pt x="809693" y="613034"/>
                    <a:pt x="817293" y="600872"/>
                    <a:pt x="825652" y="589470"/>
                  </a:cubicBezTo>
                  <a:cubicBezTo>
                    <a:pt x="834771" y="578067"/>
                    <a:pt x="845410" y="568186"/>
                    <a:pt x="856808" y="559824"/>
                  </a:cubicBezTo>
                  <a:cubicBezTo>
                    <a:pt x="880366" y="543101"/>
                    <a:pt x="908483" y="534740"/>
                    <a:pt x="935080" y="528658"/>
                  </a:cubicBezTo>
                  <a:cubicBezTo>
                    <a:pt x="962437" y="523337"/>
                    <a:pt x="989034" y="520297"/>
                    <a:pt x="1014871" y="514216"/>
                  </a:cubicBezTo>
                  <a:cubicBezTo>
                    <a:pt x="1018671" y="513456"/>
                    <a:pt x="1022470" y="511935"/>
                    <a:pt x="1026270" y="511175"/>
                  </a:cubicBezTo>
                  <a:close/>
                  <a:moveTo>
                    <a:pt x="847484" y="298450"/>
                  </a:moveTo>
                  <a:cubicBezTo>
                    <a:pt x="851290" y="304539"/>
                    <a:pt x="855858" y="310628"/>
                    <a:pt x="860426" y="317479"/>
                  </a:cubicBezTo>
                  <a:cubicBezTo>
                    <a:pt x="849006" y="331180"/>
                    <a:pt x="838348" y="345642"/>
                    <a:pt x="827689" y="360865"/>
                  </a:cubicBezTo>
                  <a:cubicBezTo>
                    <a:pt x="804088" y="392834"/>
                    <a:pt x="784293" y="427847"/>
                    <a:pt x="765260" y="462861"/>
                  </a:cubicBezTo>
                  <a:lnTo>
                    <a:pt x="737852" y="516904"/>
                  </a:lnTo>
                  <a:lnTo>
                    <a:pt x="708922" y="570947"/>
                  </a:lnTo>
                  <a:cubicBezTo>
                    <a:pt x="667049" y="640973"/>
                    <a:pt x="609188" y="702628"/>
                    <a:pt x="540668" y="748297"/>
                  </a:cubicBezTo>
                  <a:cubicBezTo>
                    <a:pt x="488898" y="780266"/>
                    <a:pt x="432559" y="805385"/>
                    <a:pt x="372414" y="817563"/>
                  </a:cubicBezTo>
                  <a:cubicBezTo>
                    <a:pt x="367085" y="813757"/>
                    <a:pt x="361756" y="809190"/>
                    <a:pt x="357188" y="804623"/>
                  </a:cubicBezTo>
                  <a:cubicBezTo>
                    <a:pt x="380028" y="800056"/>
                    <a:pt x="402106" y="793967"/>
                    <a:pt x="424185" y="785594"/>
                  </a:cubicBezTo>
                  <a:cubicBezTo>
                    <a:pt x="461490" y="772655"/>
                    <a:pt x="497272" y="753626"/>
                    <a:pt x="530009" y="732313"/>
                  </a:cubicBezTo>
                  <a:cubicBezTo>
                    <a:pt x="596245" y="688166"/>
                    <a:pt x="651061" y="628795"/>
                    <a:pt x="691411" y="560290"/>
                  </a:cubicBezTo>
                  <a:lnTo>
                    <a:pt x="719581" y="507770"/>
                  </a:lnTo>
                  <a:lnTo>
                    <a:pt x="746988" y="452966"/>
                  </a:lnTo>
                  <a:cubicBezTo>
                    <a:pt x="766022" y="417191"/>
                    <a:pt x="785816" y="381416"/>
                    <a:pt x="809417" y="348686"/>
                  </a:cubicBezTo>
                  <a:cubicBezTo>
                    <a:pt x="821598" y="331180"/>
                    <a:pt x="833780" y="314434"/>
                    <a:pt x="847484" y="298450"/>
                  </a:cubicBezTo>
                  <a:close/>
                  <a:moveTo>
                    <a:pt x="783651" y="182563"/>
                  </a:moveTo>
                  <a:cubicBezTo>
                    <a:pt x="785176" y="187118"/>
                    <a:pt x="786701" y="190913"/>
                    <a:pt x="788988" y="194709"/>
                  </a:cubicBezTo>
                  <a:cubicBezTo>
                    <a:pt x="767641" y="221279"/>
                    <a:pt x="748581" y="248607"/>
                    <a:pt x="731045" y="277454"/>
                  </a:cubicBezTo>
                  <a:lnTo>
                    <a:pt x="721897" y="292637"/>
                  </a:lnTo>
                  <a:lnTo>
                    <a:pt x="712748" y="307060"/>
                  </a:lnTo>
                  <a:lnTo>
                    <a:pt x="695975" y="337426"/>
                  </a:lnTo>
                  <a:cubicBezTo>
                    <a:pt x="684539" y="357922"/>
                    <a:pt x="674627" y="378419"/>
                    <a:pt x="663191" y="398915"/>
                  </a:cubicBezTo>
                  <a:cubicBezTo>
                    <a:pt x="641082" y="439909"/>
                    <a:pt x="611348" y="477106"/>
                    <a:pt x="576277" y="508231"/>
                  </a:cubicBezTo>
                  <a:cubicBezTo>
                    <a:pt x="541206" y="539355"/>
                    <a:pt x="502323" y="565166"/>
                    <a:pt x="461154" y="586422"/>
                  </a:cubicBezTo>
                  <a:cubicBezTo>
                    <a:pt x="419221" y="607677"/>
                    <a:pt x="375764" y="625137"/>
                    <a:pt x="331545" y="638802"/>
                  </a:cubicBezTo>
                  <a:cubicBezTo>
                    <a:pt x="288088" y="651707"/>
                    <a:pt x="243868" y="661576"/>
                    <a:pt x="198886" y="669926"/>
                  </a:cubicBezTo>
                  <a:cubicBezTo>
                    <a:pt x="196599" y="666890"/>
                    <a:pt x="193549" y="664612"/>
                    <a:pt x="190500" y="662335"/>
                  </a:cubicBezTo>
                  <a:cubicBezTo>
                    <a:pt x="192025" y="662335"/>
                    <a:pt x="192787" y="661576"/>
                    <a:pt x="193549" y="661576"/>
                  </a:cubicBezTo>
                  <a:cubicBezTo>
                    <a:pt x="239294" y="654744"/>
                    <a:pt x="285038" y="644875"/>
                    <a:pt x="329257" y="631970"/>
                  </a:cubicBezTo>
                  <a:cubicBezTo>
                    <a:pt x="373477" y="618305"/>
                    <a:pt x="416934" y="601604"/>
                    <a:pt x="458104" y="581108"/>
                  </a:cubicBezTo>
                  <a:cubicBezTo>
                    <a:pt x="499274" y="559852"/>
                    <a:pt x="538156" y="534042"/>
                    <a:pt x="571702" y="502917"/>
                  </a:cubicBezTo>
                  <a:cubicBezTo>
                    <a:pt x="606011" y="472551"/>
                    <a:pt x="634982" y="435354"/>
                    <a:pt x="656330" y="395120"/>
                  </a:cubicBezTo>
                  <a:cubicBezTo>
                    <a:pt x="667003" y="374623"/>
                    <a:pt x="677677" y="354127"/>
                    <a:pt x="688351" y="333630"/>
                  </a:cubicBezTo>
                  <a:lnTo>
                    <a:pt x="705124" y="302506"/>
                  </a:lnTo>
                  <a:lnTo>
                    <a:pt x="713510" y="287323"/>
                  </a:lnTo>
                  <a:lnTo>
                    <a:pt x="722659" y="272900"/>
                  </a:lnTo>
                  <a:cubicBezTo>
                    <a:pt x="740957" y="241775"/>
                    <a:pt x="760779" y="211410"/>
                    <a:pt x="783651" y="182563"/>
                  </a:cubicBezTo>
                  <a:close/>
                  <a:moveTo>
                    <a:pt x="720921" y="0"/>
                  </a:moveTo>
                  <a:cubicBezTo>
                    <a:pt x="722443" y="7607"/>
                    <a:pt x="723966" y="14453"/>
                    <a:pt x="725488" y="22059"/>
                  </a:cubicBezTo>
                  <a:cubicBezTo>
                    <a:pt x="717876" y="31948"/>
                    <a:pt x="709502" y="41837"/>
                    <a:pt x="700366" y="51726"/>
                  </a:cubicBezTo>
                  <a:cubicBezTo>
                    <a:pt x="660780" y="94324"/>
                    <a:pt x="615104" y="132358"/>
                    <a:pt x="565622" y="164306"/>
                  </a:cubicBezTo>
                  <a:cubicBezTo>
                    <a:pt x="516900" y="196255"/>
                    <a:pt x="465134" y="224400"/>
                    <a:pt x="411084" y="246459"/>
                  </a:cubicBezTo>
                  <a:cubicBezTo>
                    <a:pt x="383679" y="257870"/>
                    <a:pt x="356273" y="267758"/>
                    <a:pt x="329629" y="278408"/>
                  </a:cubicBezTo>
                  <a:lnTo>
                    <a:pt x="288520" y="294382"/>
                  </a:lnTo>
                  <a:lnTo>
                    <a:pt x="248934" y="311117"/>
                  </a:lnTo>
                  <a:cubicBezTo>
                    <a:pt x="196407" y="334698"/>
                    <a:pt x="144641" y="362082"/>
                    <a:pt x="96681" y="394031"/>
                  </a:cubicBezTo>
                  <a:cubicBezTo>
                    <a:pt x="72320" y="410766"/>
                    <a:pt x="49482" y="427501"/>
                    <a:pt x="28167" y="448039"/>
                  </a:cubicBezTo>
                  <a:cubicBezTo>
                    <a:pt x="19793" y="456406"/>
                    <a:pt x="10657" y="464774"/>
                    <a:pt x="2284" y="474663"/>
                  </a:cubicBezTo>
                  <a:cubicBezTo>
                    <a:pt x="1522" y="473141"/>
                    <a:pt x="761" y="472381"/>
                    <a:pt x="0" y="470859"/>
                  </a:cubicBezTo>
                  <a:cubicBezTo>
                    <a:pt x="7612" y="461731"/>
                    <a:pt x="15986" y="452603"/>
                    <a:pt x="25122" y="444236"/>
                  </a:cubicBezTo>
                  <a:cubicBezTo>
                    <a:pt x="45676" y="423697"/>
                    <a:pt x="68514" y="405441"/>
                    <a:pt x="92113" y="387945"/>
                  </a:cubicBezTo>
                  <a:cubicBezTo>
                    <a:pt x="140073" y="353715"/>
                    <a:pt x="191078" y="325570"/>
                    <a:pt x="244367" y="301228"/>
                  </a:cubicBezTo>
                  <a:lnTo>
                    <a:pt x="283953" y="282972"/>
                  </a:lnTo>
                  <a:lnTo>
                    <a:pt x="324300" y="266237"/>
                  </a:lnTo>
                  <a:cubicBezTo>
                    <a:pt x="351705" y="255588"/>
                    <a:pt x="378350" y="244938"/>
                    <a:pt x="404994" y="233528"/>
                  </a:cubicBezTo>
                  <a:cubicBezTo>
                    <a:pt x="457522" y="209947"/>
                    <a:pt x="508527" y="182562"/>
                    <a:pt x="556486" y="150614"/>
                  </a:cubicBezTo>
                  <a:cubicBezTo>
                    <a:pt x="604447" y="118666"/>
                    <a:pt x="648600" y="81392"/>
                    <a:pt x="687425" y="39555"/>
                  </a:cubicBezTo>
                  <a:cubicBezTo>
                    <a:pt x="699605" y="26623"/>
                    <a:pt x="710263" y="13692"/>
                    <a:pt x="720921" y="0"/>
                  </a:cubicBezTo>
                  <a:close/>
                </a:path>
              </a:pathLst>
            </a:custGeom>
            <a:solidFill>
              <a:srgbClr val="F0A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DA90FB7-53ED-4721-BCF7-3E7C9BA2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5351" y="6395368"/>
              <a:ext cx="1832043" cy="1736188"/>
            </a:xfrm>
            <a:custGeom>
              <a:avLst/>
              <a:gdLst>
                <a:gd name="connsiteX0" fmla="*/ 1091256 w 1832043"/>
                <a:gd name="connsiteY0" fmla="*/ 1196057 h 1736188"/>
                <a:gd name="connsiteX1" fmla="*/ 1148399 w 1832043"/>
                <a:gd name="connsiteY1" fmla="*/ 1243931 h 1736188"/>
                <a:gd name="connsiteX2" fmla="*/ 1053923 w 1832043"/>
                <a:gd name="connsiteY2" fmla="*/ 1277367 h 1736188"/>
                <a:gd name="connsiteX3" fmla="*/ 990685 w 1832043"/>
                <a:gd name="connsiteY3" fmla="*/ 1378434 h 1736188"/>
                <a:gd name="connsiteX4" fmla="*/ 910684 w 1832043"/>
                <a:gd name="connsiteY4" fmla="*/ 1524336 h 1736188"/>
                <a:gd name="connsiteX5" fmla="*/ 865732 w 1832043"/>
                <a:gd name="connsiteY5" fmla="*/ 1732549 h 1736188"/>
                <a:gd name="connsiteX6" fmla="*/ 635636 w 1832043"/>
                <a:gd name="connsiteY6" fmla="*/ 1647440 h 1736188"/>
                <a:gd name="connsiteX7" fmla="*/ 679064 w 1832043"/>
                <a:gd name="connsiteY7" fmla="*/ 1637561 h 1736188"/>
                <a:gd name="connsiteX8" fmla="*/ 752969 w 1832043"/>
                <a:gd name="connsiteY8" fmla="*/ 1600326 h 1736188"/>
                <a:gd name="connsiteX9" fmla="*/ 806303 w 1832043"/>
                <a:gd name="connsiteY9" fmla="*/ 1536494 h 1736188"/>
                <a:gd name="connsiteX10" fmla="*/ 832970 w 1832043"/>
                <a:gd name="connsiteY10" fmla="*/ 1458224 h 1736188"/>
                <a:gd name="connsiteX11" fmla="*/ 843637 w 1832043"/>
                <a:gd name="connsiteY11" fmla="*/ 1377674 h 1736188"/>
                <a:gd name="connsiteX12" fmla="*/ 866494 w 1832043"/>
                <a:gd name="connsiteY12" fmla="*/ 1302444 h 1736188"/>
                <a:gd name="connsiteX13" fmla="*/ 887065 w 1832043"/>
                <a:gd name="connsiteY13" fmla="*/ 1269768 h 1736188"/>
                <a:gd name="connsiteX14" fmla="*/ 914494 w 1832043"/>
                <a:gd name="connsiteY14" fmla="*/ 1243931 h 1736188"/>
                <a:gd name="connsiteX15" fmla="*/ 986875 w 1832043"/>
                <a:gd name="connsiteY15" fmla="*/ 1216575 h 1736188"/>
                <a:gd name="connsiteX16" fmla="*/ 1067637 w 1832043"/>
                <a:gd name="connsiteY16" fmla="*/ 1202896 h 1736188"/>
                <a:gd name="connsiteX17" fmla="*/ 1091256 w 1832043"/>
                <a:gd name="connsiteY17" fmla="*/ 1196057 h 1736188"/>
                <a:gd name="connsiteX18" fmla="*/ 908415 w 1832043"/>
                <a:gd name="connsiteY18" fmla="*/ 986507 h 1736188"/>
                <a:gd name="connsiteX19" fmla="*/ 1075374 w 1832043"/>
                <a:gd name="connsiteY19" fmla="*/ 1180149 h 1736188"/>
                <a:gd name="connsiteX20" fmla="*/ 1063939 w 1832043"/>
                <a:gd name="connsiteY20" fmla="*/ 1183199 h 1736188"/>
                <a:gd name="connsiteX21" fmla="*/ 983890 w 1832043"/>
                <a:gd name="connsiteY21" fmla="*/ 1197684 h 1736188"/>
                <a:gd name="connsiteX22" fmla="*/ 905366 w 1832043"/>
                <a:gd name="connsiteY22" fmla="*/ 1228941 h 1736188"/>
                <a:gd name="connsiteX23" fmla="*/ 874109 w 1832043"/>
                <a:gd name="connsiteY23" fmla="*/ 1258673 h 1736188"/>
                <a:gd name="connsiteX24" fmla="*/ 852762 w 1832043"/>
                <a:gd name="connsiteY24" fmla="*/ 1295267 h 1736188"/>
                <a:gd name="connsiteX25" fmla="*/ 829129 w 1832043"/>
                <a:gd name="connsiteY25" fmla="*/ 1375316 h 1736188"/>
                <a:gd name="connsiteX26" fmla="*/ 819980 w 1832043"/>
                <a:gd name="connsiteY26" fmla="*/ 1456127 h 1736188"/>
                <a:gd name="connsiteX27" fmla="*/ 796346 w 1832043"/>
                <a:gd name="connsiteY27" fmla="*/ 1531602 h 1736188"/>
                <a:gd name="connsiteX28" fmla="*/ 746792 w 1832043"/>
                <a:gd name="connsiteY28" fmla="*/ 1592591 h 1736188"/>
                <a:gd name="connsiteX29" fmla="*/ 627100 w 1832043"/>
                <a:gd name="connsiteY29" fmla="*/ 1642145 h 1736188"/>
                <a:gd name="connsiteX30" fmla="*/ 419736 w 1832043"/>
                <a:gd name="connsiteY30" fmla="*/ 1487384 h 1736188"/>
                <a:gd name="connsiteX31" fmla="*/ 588219 w 1832043"/>
                <a:gd name="connsiteY31" fmla="*/ 1418009 h 1736188"/>
                <a:gd name="connsiteX32" fmla="*/ 756703 w 1832043"/>
                <a:gd name="connsiteY32" fmla="*/ 1240376 h 1736188"/>
                <a:gd name="connsiteX33" fmla="*/ 785673 w 1832043"/>
                <a:gd name="connsiteY33" fmla="*/ 1186248 h 1736188"/>
                <a:gd name="connsiteX34" fmla="*/ 813119 w 1832043"/>
                <a:gd name="connsiteY34" fmla="*/ 1132120 h 1736188"/>
                <a:gd name="connsiteX35" fmla="*/ 875633 w 1832043"/>
                <a:gd name="connsiteY35" fmla="*/ 1029962 h 1736188"/>
                <a:gd name="connsiteX36" fmla="*/ 908415 w 1832043"/>
                <a:gd name="connsiteY36" fmla="*/ 986507 h 1736188"/>
                <a:gd name="connsiteX37" fmla="*/ 835794 w 1832043"/>
                <a:gd name="connsiteY37" fmla="*/ 862682 h 1736188"/>
                <a:gd name="connsiteX38" fmla="*/ 894399 w 1832043"/>
                <a:gd name="connsiteY38" fmla="*/ 967718 h 1736188"/>
                <a:gd name="connsiteX39" fmla="*/ 856344 w 1832043"/>
                <a:gd name="connsiteY39" fmla="*/ 1017953 h 1736188"/>
                <a:gd name="connsiteX40" fmla="*/ 793933 w 1832043"/>
                <a:gd name="connsiteY40" fmla="*/ 1122228 h 1736188"/>
                <a:gd name="connsiteX41" fmla="*/ 766533 w 1832043"/>
                <a:gd name="connsiteY41" fmla="*/ 1177029 h 1736188"/>
                <a:gd name="connsiteX42" fmla="*/ 738372 w 1832043"/>
                <a:gd name="connsiteY42" fmla="*/ 1229547 h 1736188"/>
                <a:gd name="connsiteX43" fmla="*/ 577018 w 1832043"/>
                <a:gd name="connsiteY43" fmla="*/ 1401563 h 1736188"/>
                <a:gd name="connsiteX44" fmla="*/ 471225 w 1832043"/>
                <a:gd name="connsiteY44" fmla="*/ 1454842 h 1736188"/>
                <a:gd name="connsiteX45" fmla="*/ 404247 w 1832043"/>
                <a:gd name="connsiteY45" fmla="*/ 1473870 h 1736188"/>
                <a:gd name="connsiteX46" fmla="*/ 246699 w 1832043"/>
                <a:gd name="connsiteY46" fmla="*/ 1339150 h 1736188"/>
                <a:gd name="connsiteX47" fmla="*/ 379131 w 1832043"/>
                <a:gd name="connsiteY47" fmla="*/ 1307944 h 1736188"/>
                <a:gd name="connsiteX48" fmla="*/ 508519 w 1832043"/>
                <a:gd name="connsiteY48" fmla="*/ 1255426 h 1736188"/>
                <a:gd name="connsiteX49" fmla="*/ 623446 w 1832043"/>
                <a:gd name="connsiteY49" fmla="*/ 1177029 h 1736188"/>
                <a:gd name="connsiteX50" fmla="*/ 710211 w 1832043"/>
                <a:gd name="connsiteY50" fmla="*/ 1067426 h 1736188"/>
                <a:gd name="connsiteX51" fmla="*/ 742939 w 1832043"/>
                <a:gd name="connsiteY51" fmla="*/ 1005775 h 1736188"/>
                <a:gd name="connsiteX52" fmla="*/ 759683 w 1832043"/>
                <a:gd name="connsiteY52" fmla="*/ 975330 h 1736188"/>
                <a:gd name="connsiteX53" fmla="*/ 768817 w 1832043"/>
                <a:gd name="connsiteY53" fmla="*/ 960868 h 1736188"/>
                <a:gd name="connsiteX54" fmla="*/ 777950 w 1832043"/>
                <a:gd name="connsiteY54" fmla="*/ 945645 h 1736188"/>
                <a:gd name="connsiteX55" fmla="*/ 835794 w 1832043"/>
                <a:gd name="connsiteY55" fmla="*/ 862682 h 1736188"/>
                <a:gd name="connsiteX56" fmla="*/ 868999 w 1832043"/>
                <a:gd name="connsiteY56" fmla="*/ 734094 h 1736188"/>
                <a:gd name="connsiteX57" fmla="*/ 1046244 w 1832043"/>
                <a:gd name="connsiteY57" fmla="*/ 868667 h 1736188"/>
                <a:gd name="connsiteX58" fmla="*/ 1104057 w 1832043"/>
                <a:gd name="connsiteY58" fmla="*/ 899079 h 1736188"/>
                <a:gd name="connsiteX59" fmla="*/ 1164153 w 1832043"/>
                <a:gd name="connsiteY59" fmla="*/ 924929 h 1736188"/>
                <a:gd name="connsiteX60" fmla="*/ 1225770 w 1832043"/>
                <a:gd name="connsiteY60" fmla="*/ 946217 h 1736188"/>
                <a:gd name="connsiteX61" fmla="*/ 1288908 w 1832043"/>
                <a:gd name="connsiteY61" fmla="*/ 963704 h 1736188"/>
                <a:gd name="connsiteX62" fmla="*/ 1547548 w 1832043"/>
                <a:gd name="connsiteY62" fmla="*/ 998678 h 1736188"/>
                <a:gd name="connsiteX63" fmla="*/ 1678390 w 1832043"/>
                <a:gd name="connsiteY63" fmla="*/ 997157 h 1736188"/>
                <a:gd name="connsiteX64" fmla="*/ 1764349 w 1832043"/>
                <a:gd name="connsiteY64" fmla="*/ 988794 h 1736188"/>
                <a:gd name="connsiteX65" fmla="*/ 1288148 w 1832043"/>
                <a:gd name="connsiteY65" fmla="*/ 1120325 h 1736188"/>
                <a:gd name="connsiteX66" fmla="*/ 868999 w 1832043"/>
                <a:gd name="connsiteY66" fmla="*/ 734094 h 1736188"/>
                <a:gd name="connsiteX67" fmla="*/ 773865 w 1832043"/>
                <a:gd name="connsiteY67" fmla="*/ 691232 h 1736188"/>
                <a:gd name="connsiteX68" fmla="*/ 830899 w 1832043"/>
                <a:gd name="connsiteY68" fmla="*/ 851189 h 1736188"/>
                <a:gd name="connsiteX69" fmla="*/ 770063 w 1832043"/>
                <a:gd name="connsiteY69" fmla="*/ 941831 h 1736188"/>
                <a:gd name="connsiteX70" fmla="*/ 760937 w 1832043"/>
                <a:gd name="connsiteY70" fmla="*/ 956303 h 1736188"/>
                <a:gd name="connsiteX71" fmla="*/ 752572 w 1832043"/>
                <a:gd name="connsiteY71" fmla="*/ 971537 h 1736188"/>
                <a:gd name="connsiteX72" fmla="*/ 735842 w 1832043"/>
                <a:gd name="connsiteY72" fmla="*/ 1002767 h 1736188"/>
                <a:gd name="connsiteX73" fmla="*/ 703903 w 1832043"/>
                <a:gd name="connsiteY73" fmla="*/ 1064464 h 1736188"/>
                <a:gd name="connsiteX74" fmla="*/ 619493 w 1832043"/>
                <a:gd name="connsiteY74" fmla="*/ 1172626 h 1736188"/>
                <a:gd name="connsiteX75" fmla="*/ 506186 w 1832043"/>
                <a:gd name="connsiteY75" fmla="*/ 1251080 h 1736188"/>
                <a:gd name="connsiteX76" fmla="*/ 377670 w 1832043"/>
                <a:gd name="connsiteY76" fmla="*/ 1302114 h 1736188"/>
                <a:gd name="connsiteX77" fmla="*/ 242309 w 1832043"/>
                <a:gd name="connsiteY77" fmla="*/ 1331821 h 1736188"/>
                <a:gd name="connsiteX78" fmla="*/ 239267 w 1832043"/>
                <a:gd name="connsiteY78" fmla="*/ 1332582 h 1736188"/>
                <a:gd name="connsiteX79" fmla="*/ 104667 w 1832043"/>
                <a:gd name="connsiteY79" fmla="*/ 1207664 h 1736188"/>
                <a:gd name="connsiteX80" fmla="*/ 51436 w 1832043"/>
                <a:gd name="connsiteY80" fmla="*/ 1144443 h 1736188"/>
                <a:gd name="connsiteX81" fmla="*/ 77291 w 1832043"/>
                <a:gd name="connsiteY81" fmla="*/ 1117783 h 1736188"/>
                <a:gd name="connsiteX82" fmla="*/ 145732 w 1832043"/>
                <a:gd name="connsiteY82" fmla="*/ 1063703 h 1736188"/>
                <a:gd name="connsiteX83" fmla="*/ 297822 w 1832043"/>
                <a:gd name="connsiteY83" fmla="*/ 980678 h 1736188"/>
                <a:gd name="connsiteX84" fmla="*/ 337366 w 1832043"/>
                <a:gd name="connsiteY84" fmla="*/ 963920 h 1736188"/>
                <a:gd name="connsiteX85" fmla="*/ 378430 w 1832043"/>
                <a:gd name="connsiteY85" fmla="*/ 947925 h 1736188"/>
                <a:gd name="connsiteX86" fmla="*/ 459798 w 1832043"/>
                <a:gd name="connsiteY86" fmla="*/ 915933 h 1736188"/>
                <a:gd name="connsiteX87" fmla="*/ 614170 w 1832043"/>
                <a:gd name="connsiteY87" fmla="*/ 833670 h 1736188"/>
                <a:gd name="connsiteX88" fmla="*/ 748770 w 1832043"/>
                <a:gd name="connsiteY88" fmla="*/ 720938 h 1736188"/>
                <a:gd name="connsiteX89" fmla="*/ 773865 w 1832043"/>
                <a:gd name="connsiteY89" fmla="*/ 691232 h 1736188"/>
                <a:gd name="connsiteX90" fmla="*/ 840425 w 1832043"/>
                <a:gd name="connsiteY90" fmla="*/ 661070 h 1736188"/>
                <a:gd name="connsiteX91" fmla="*/ 1068720 w 1832043"/>
                <a:gd name="connsiteY91" fmla="*/ 749654 h 1736188"/>
                <a:gd name="connsiteX92" fmla="*/ 1360175 w 1832043"/>
                <a:gd name="connsiteY92" fmla="*/ 832893 h 1736188"/>
                <a:gd name="connsiteX93" fmla="*/ 1510088 w 1832043"/>
                <a:gd name="connsiteY93" fmla="*/ 858857 h 1736188"/>
                <a:gd name="connsiteX94" fmla="*/ 1662285 w 1832043"/>
                <a:gd name="connsiteY94" fmla="*/ 868021 h 1736188"/>
                <a:gd name="connsiteX95" fmla="*/ 1814481 w 1832043"/>
                <a:gd name="connsiteY95" fmla="*/ 850457 h 1736188"/>
                <a:gd name="connsiteX96" fmla="*/ 1831222 w 1832043"/>
                <a:gd name="connsiteY96" fmla="*/ 845875 h 1736188"/>
                <a:gd name="connsiteX97" fmla="*/ 1787846 w 1832043"/>
                <a:gd name="connsiteY97" fmla="*/ 965005 h 1736188"/>
                <a:gd name="connsiteX98" fmla="*/ 1547376 w 1832043"/>
                <a:gd name="connsiteY98" fmla="*/ 981806 h 1736188"/>
                <a:gd name="connsiteX99" fmla="*/ 1291687 w 1832043"/>
                <a:gd name="connsiteY99" fmla="*/ 950496 h 1736188"/>
                <a:gd name="connsiteX100" fmla="*/ 1229286 w 1832043"/>
                <a:gd name="connsiteY100" fmla="*/ 934459 h 1736188"/>
                <a:gd name="connsiteX101" fmla="*/ 1167647 w 1832043"/>
                <a:gd name="connsiteY101" fmla="*/ 913841 h 1736188"/>
                <a:gd name="connsiteX102" fmla="*/ 1108291 w 1832043"/>
                <a:gd name="connsiteY102" fmla="*/ 889404 h 1736188"/>
                <a:gd name="connsiteX103" fmla="*/ 1050456 w 1832043"/>
                <a:gd name="connsiteY103" fmla="*/ 860385 h 1736188"/>
                <a:gd name="connsiteX104" fmla="*/ 865538 w 1832043"/>
                <a:gd name="connsiteY104" fmla="*/ 725981 h 1736188"/>
                <a:gd name="connsiteX105" fmla="*/ 840425 w 1832043"/>
                <a:gd name="connsiteY105" fmla="*/ 661070 h 1736188"/>
                <a:gd name="connsiteX106" fmla="*/ 750743 w 1832043"/>
                <a:gd name="connsiteY106" fmla="*/ 507082 h 1736188"/>
                <a:gd name="connsiteX107" fmla="*/ 768987 w 1832043"/>
                <a:gd name="connsiteY107" fmla="*/ 669242 h 1736188"/>
                <a:gd name="connsiteX108" fmla="*/ 735540 w 1832043"/>
                <a:gd name="connsiteY108" fmla="*/ 708830 h 1736188"/>
                <a:gd name="connsiteX109" fmla="*/ 604794 w 1832043"/>
                <a:gd name="connsiteY109" fmla="*/ 819982 h 1736188"/>
                <a:gd name="connsiteX110" fmla="*/ 453523 w 1832043"/>
                <a:gd name="connsiteY110" fmla="*/ 902965 h 1736188"/>
                <a:gd name="connsiteX111" fmla="*/ 372947 w 1832043"/>
                <a:gd name="connsiteY111" fmla="*/ 935702 h 1736188"/>
                <a:gd name="connsiteX112" fmla="*/ 332659 w 1832043"/>
                <a:gd name="connsiteY112" fmla="*/ 952451 h 1736188"/>
                <a:gd name="connsiteX113" fmla="*/ 293131 w 1832043"/>
                <a:gd name="connsiteY113" fmla="*/ 970722 h 1736188"/>
                <a:gd name="connsiteX114" fmla="*/ 141101 w 1832043"/>
                <a:gd name="connsiteY114" fmla="*/ 1057512 h 1736188"/>
                <a:gd name="connsiteX115" fmla="*/ 74207 w 1832043"/>
                <a:gd name="connsiteY115" fmla="*/ 1113849 h 1736188"/>
                <a:gd name="connsiteX116" fmla="*/ 49122 w 1832043"/>
                <a:gd name="connsiteY116" fmla="*/ 1140495 h 1736188"/>
                <a:gd name="connsiteX117" fmla="*/ 18716 w 1832043"/>
                <a:gd name="connsiteY117" fmla="*/ 1083397 h 1736188"/>
                <a:gd name="connsiteX118" fmla="*/ 562985 w 1832043"/>
                <a:gd name="connsiteY118" fmla="*/ 633460 h 1736188"/>
                <a:gd name="connsiteX119" fmla="*/ 750743 w 1832043"/>
                <a:gd name="connsiteY119" fmla="*/ 507082 h 1736188"/>
                <a:gd name="connsiteX120" fmla="*/ 802822 w 1832043"/>
                <a:gd name="connsiteY120" fmla="*/ 461044 h 1736188"/>
                <a:gd name="connsiteX121" fmla="*/ 999140 w 1832043"/>
                <a:gd name="connsiteY121" fmla="*/ 558244 h 1736188"/>
                <a:gd name="connsiteX122" fmla="*/ 1061536 w 1832043"/>
                <a:gd name="connsiteY122" fmla="*/ 576469 h 1736188"/>
                <a:gd name="connsiteX123" fmla="*/ 1093495 w 1832043"/>
                <a:gd name="connsiteY123" fmla="*/ 584063 h 1736188"/>
                <a:gd name="connsiteX124" fmla="*/ 1125453 w 1832043"/>
                <a:gd name="connsiteY124" fmla="*/ 590898 h 1736188"/>
                <a:gd name="connsiteX125" fmla="*/ 1254810 w 1832043"/>
                <a:gd name="connsiteY125" fmla="*/ 603048 h 1736188"/>
                <a:gd name="connsiteX126" fmla="*/ 1513523 w 1832043"/>
                <a:gd name="connsiteY126" fmla="*/ 568876 h 1736188"/>
                <a:gd name="connsiteX127" fmla="*/ 1635271 w 1832043"/>
                <a:gd name="connsiteY127" fmla="*/ 526351 h 1736188"/>
                <a:gd name="connsiteX128" fmla="*/ 1826262 w 1832043"/>
                <a:gd name="connsiteY128" fmla="*/ 824026 h 1736188"/>
                <a:gd name="connsiteX129" fmla="*/ 1808761 w 1832043"/>
                <a:gd name="connsiteY129" fmla="*/ 828582 h 1736188"/>
                <a:gd name="connsiteX130" fmla="*/ 1661903 w 1832043"/>
                <a:gd name="connsiteY130" fmla="*/ 846048 h 1736188"/>
                <a:gd name="connsiteX131" fmla="*/ 1512002 w 1832043"/>
                <a:gd name="connsiteY131" fmla="*/ 837695 h 1736188"/>
                <a:gd name="connsiteX132" fmla="*/ 1363622 w 1832043"/>
                <a:gd name="connsiteY132" fmla="*/ 813395 h 1736188"/>
                <a:gd name="connsiteX133" fmla="*/ 1072950 w 1832043"/>
                <a:gd name="connsiteY133" fmla="*/ 734420 h 1736188"/>
                <a:gd name="connsiteX134" fmla="*/ 834020 w 1832043"/>
                <a:gd name="connsiteY134" fmla="*/ 645573 h 1736188"/>
                <a:gd name="connsiteX135" fmla="*/ 806627 w 1832043"/>
                <a:gd name="connsiteY135" fmla="*/ 559004 h 1736188"/>
                <a:gd name="connsiteX136" fmla="*/ 802822 w 1832043"/>
                <a:gd name="connsiteY136" fmla="*/ 461044 h 1736188"/>
                <a:gd name="connsiteX137" fmla="*/ 1442686 w 1832043"/>
                <a:gd name="connsiteY137" fmla="*/ 359444 h 1736188"/>
                <a:gd name="connsiteX138" fmla="*/ 1624649 w 1832043"/>
                <a:gd name="connsiteY138" fmla="*/ 515102 h 1736188"/>
                <a:gd name="connsiteX139" fmla="*/ 1510446 w 1832043"/>
                <a:gd name="connsiteY139" fmla="*/ 557831 h 1736188"/>
                <a:gd name="connsiteX140" fmla="*/ 1254632 w 1832043"/>
                <a:gd name="connsiteY140" fmla="*/ 595982 h 1736188"/>
                <a:gd name="connsiteX141" fmla="*/ 1125963 w 1832043"/>
                <a:gd name="connsiteY141" fmla="*/ 584537 h 1736188"/>
                <a:gd name="connsiteX142" fmla="*/ 1001102 w 1832043"/>
                <a:gd name="connsiteY142" fmla="*/ 552490 h 1736188"/>
                <a:gd name="connsiteX143" fmla="*/ 803911 w 1832043"/>
                <a:gd name="connsiteY143" fmla="*/ 452533 h 1736188"/>
                <a:gd name="connsiteX144" fmla="*/ 832842 w 1832043"/>
                <a:gd name="connsiteY144" fmla="*/ 386150 h 1736188"/>
                <a:gd name="connsiteX145" fmla="*/ 902126 w 1832043"/>
                <a:gd name="connsiteY145" fmla="*/ 403700 h 1736188"/>
                <a:gd name="connsiteX146" fmla="*/ 982068 w 1832043"/>
                <a:gd name="connsiteY146" fmla="*/ 417434 h 1736188"/>
                <a:gd name="connsiteX147" fmla="*/ 1062010 w 1832043"/>
                <a:gd name="connsiteY147" fmla="*/ 423538 h 1736188"/>
                <a:gd name="connsiteX148" fmla="*/ 1382539 w 1832043"/>
                <a:gd name="connsiteY148" fmla="*/ 380809 h 1736188"/>
                <a:gd name="connsiteX149" fmla="*/ 1442686 w 1832043"/>
                <a:gd name="connsiteY149" fmla="*/ 359444 h 1736188"/>
                <a:gd name="connsiteX150" fmla="*/ 1151922 w 1832043"/>
                <a:gd name="connsiteY150" fmla="*/ 257767 h 1736188"/>
                <a:gd name="connsiteX151" fmla="*/ 1426212 w 1832043"/>
                <a:gd name="connsiteY151" fmla="*/ 347683 h 1736188"/>
                <a:gd name="connsiteX152" fmla="*/ 1378211 w 1832043"/>
                <a:gd name="connsiteY152" fmla="*/ 365061 h 1736188"/>
                <a:gd name="connsiteX153" fmla="*/ 1063539 w 1832043"/>
                <a:gd name="connsiteY153" fmla="*/ 411908 h 1736188"/>
                <a:gd name="connsiteX154" fmla="*/ 983538 w 1832043"/>
                <a:gd name="connsiteY154" fmla="*/ 407375 h 1736188"/>
                <a:gd name="connsiteX155" fmla="*/ 904298 w 1832043"/>
                <a:gd name="connsiteY155" fmla="*/ 396041 h 1736188"/>
                <a:gd name="connsiteX156" fmla="*/ 884488 w 1832043"/>
                <a:gd name="connsiteY156" fmla="*/ 392263 h 1736188"/>
                <a:gd name="connsiteX157" fmla="*/ 864678 w 1832043"/>
                <a:gd name="connsiteY157" fmla="*/ 387729 h 1736188"/>
                <a:gd name="connsiteX158" fmla="*/ 845630 w 1832043"/>
                <a:gd name="connsiteY158" fmla="*/ 383951 h 1736188"/>
                <a:gd name="connsiteX159" fmla="*/ 837249 w 1832043"/>
                <a:gd name="connsiteY159" fmla="*/ 380929 h 1736188"/>
                <a:gd name="connsiteX160" fmla="*/ 871536 w 1832043"/>
                <a:gd name="connsiteY160" fmla="*/ 343905 h 1736188"/>
                <a:gd name="connsiteX161" fmla="*/ 1151922 w 1832043"/>
                <a:gd name="connsiteY161" fmla="*/ 257767 h 1736188"/>
                <a:gd name="connsiteX162" fmla="*/ 729451 w 1832043"/>
                <a:gd name="connsiteY162" fmla="*/ 148307 h 1736188"/>
                <a:gd name="connsiteX163" fmla="*/ 725651 w 1832043"/>
                <a:gd name="connsiteY163" fmla="*/ 187122 h 1736188"/>
                <a:gd name="connsiteX164" fmla="*/ 725651 w 1832043"/>
                <a:gd name="connsiteY164" fmla="*/ 256380 h 1736188"/>
                <a:gd name="connsiteX165" fmla="*/ 740090 w 1832043"/>
                <a:gd name="connsiteY165" fmla="*/ 324116 h 1736188"/>
                <a:gd name="connsiteX166" fmla="*/ 756810 w 1832043"/>
                <a:gd name="connsiteY166" fmla="*/ 355320 h 1736188"/>
                <a:gd name="connsiteX167" fmla="*/ 783409 w 1832043"/>
                <a:gd name="connsiteY167" fmla="*/ 379675 h 1736188"/>
                <a:gd name="connsiteX168" fmla="*/ 786449 w 1832043"/>
                <a:gd name="connsiteY168" fmla="*/ 381197 h 1736188"/>
                <a:gd name="connsiteX169" fmla="*/ 753770 w 1832043"/>
                <a:gd name="connsiteY169" fmla="*/ 462632 h 1736188"/>
                <a:gd name="connsiteX170" fmla="*/ 720331 w 1832043"/>
                <a:gd name="connsiteY170" fmla="*/ 167334 h 1736188"/>
                <a:gd name="connsiteX171" fmla="*/ 729451 w 1832043"/>
                <a:gd name="connsiteY171" fmla="*/ 148307 h 1736188"/>
                <a:gd name="connsiteX172" fmla="*/ 784709 w 1832043"/>
                <a:gd name="connsiteY172" fmla="*/ 73695 h 1736188"/>
                <a:gd name="connsiteX173" fmla="*/ 791532 w 1832043"/>
                <a:gd name="connsiteY173" fmla="*/ 118625 h 1736188"/>
                <a:gd name="connsiteX174" fmla="*/ 817307 w 1832043"/>
                <a:gd name="connsiteY174" fmla="*/ 208484 h 1736188"/>
                <a:gd name="connsiteX175" fmla="*/ 862033 w 1832043"/>
                <a:gd name="connsiteY175" fmla="*/ 289966 h 1736188"/>
                <a:gd name="connsiteX176" fmla="*/ 865824 w 1832043"/>
                <a:gd name="connsiteY176" fmla="*/ 295297 h 1736188"/>
                <a:gd name="connsiteX177" fmla="*/ 790774 w 1832043"/>
                <a:gd name="connsiteY177" fmla="*/ 373733 h 1736188"/>
                <a:gd name="connsiteX178" fmla="*/ 786984 w 1832043"/>
                <a:gd name="connsiteY178" fmla="*/ 372210 h 1736188"/>
                <a:gd name="connsiteX179" fmla="*/ 763483 w 1832043"/>
                <a:gd name="connsiteY179" fmla="*/ 350888 h 1736188"/>
                <a:gd name="connsiteX180" fmla="*/ 747563 w 1832043"/>
                <a:gd name="connsiteY180" fmla="*/ 321189 h 1736188"/>
                <a:gd name="connsiteX181" fmla="*/ 733160 w 1832043"/>
                <a:gd name="connsiteY181" fmla="*/ 255698 h 1736188"/>
                <a:gd name="connsiteX182" fmla="*/ 731644 w 1832043"/>
                <a:gd name="connsiteY182" fmla="*/ 187161 h 1736188"/>
                <a:gd name="connsiteX183" fmla="*/ 734676 w 1832043"/>
                <a:gd name="connsiteY183" fmla="*/ 137663 h 1736188"/>
                <a:gd name="connsiteX184" fmla="*/ 784709 w 1832043"/>
                <a:gd name="connsiteY184" fmla="*/ 73695 h 1736188"/>
                <a:gd name="connsiteX185" fmla="*/ 820739 w 1832043"/>
                <a:gd name="connsiteY185" fmla="*/ 45120 h 1736188"/>
                <a:gd name="connsiteX186" fmla="*/ 872457 w 1832043"/>
                <a:gd name="connsiteY186" fmla="*/ 77777 h 1736188"/>
                <a:gd name="connsiteX187" fmla="*/ 943949 w 1832043"/>
                <a:gd name="connsiteY187" fmla="*/ 152203 h 1736188"/>
                <a:gd name="connsiteX188" fmla="*/ 988061 w 1832043"/>
                <a:gd name="connsiteY188" fmla="*/ 241819 h 1736188"/>
                <a:gd name="connsiteX189" fmla="*/ 870175 w 1832043"/>
                <a:gd name="connsiteY189" fmla="*/ 291183 h 1736188"/>
                <a:gd name="connsiteX190" fmla="*/ 865612 w 1832043"/>
                <a:gd name="connsiteY190" fmla="*/ 285867 h 1736188"/>
                <a:gd name="connsiteX191" fmla="*/ 819979 w 1832043"/>
                <a:gd name="connsiteY191" fmla="*/ 206124 h 1736188"/>
                <a:gd name="connsiteX192" fmla="*/ 794881 w 1832043"/>
                <a:gd name="connsiteY192" fmla="*/ 117268 h 1736188"/>
                <a:gd name="connsiteX193" fmla="*/ 788036 w 1832043"/>
                <a:gd name="connsiteY193" fmla="*/ 71701 h 1736188"/>
                <a:gd name="connsiteX194" fmla="*/ 788036 w 1832043"/>
                <a:gd name="connsiteY194" fmla="*/ 70182 h 1736188"/>
                <a:gd name="connsiteX195" fmla="*/ 820739 w 1832043"/>
                <a:gd name="connsiteY195" fmla="*/ 45120 h 1736188"/>
                <a:gd name="connsiteX196" fmla="*/ 960168 w 1832043"/>
                <a:gd name="connsiteY196" fmla="*/ 670 h 1736188"/>
                <a:gd name="connsiteX197" fmla="*/ 978446 w 1832043"/>
                <a:gd name="connsiteY197" fmla="*/ 12122 h 1736188"/>
                <a:gd name="connsiteX198" fmla="*/ 1002053 w 1832043"/>
                <a:gd name="connsiteY198" fmla="*/ 27390 h 1736188"/>
                <a:gd name="connsiteX199" fmla="*/ 1045462 w 1832043"/>
                <a:gd name="connsiteY199" fmla="*/ 63270 h 1736188"/>
                <a:gd name="connsiteX200" fmla="*/ 1065262 w 1832043"/>
                <a:gd name="connsiteY200" fmla="*/ 83119 h 1736188"/>
                <a:gd name="connsiteX201" fmla="*/ 1083539 w 1832043"/>
                <a:gd name="connsiteY201" fmla="*/ 103732 h 1736188"/>
                <a:gd name="connsiteX202" fmla="*/ 1136847 w 1832043"/>
                <a:gd name="connsiteY202" fmla="*/ 201449 h 1736188"/>
                <a:gd name="connsiteX203" fmla="*/ 1145224 w 1832043"/>
                <a:gd name="connsiteY203" fmla="*/ 231222 h 1736188"/>
                <a:gd name="connsiteX204" fmla="*/ 998246 w 1832043"/>
                <a:gd name="connsiteY204" fmla="*/ 240383 h 1736188"/>
                <a:gd name="connsiteX205" fmla="*/ 951791 w 1832043"/>
                <a:gd name="connsiteY205" fmla="*/ 147246 h 1736188"/>
                <a:gd name="connsiteX206" fmla="*/ 876398 w 1832043"/>
                <a:gd name="connsiteY206" fmla="*/ 72431 h 1736188"/>
                <a:gd name="connsiteX207" fmla="*/ 826136 w 1832043"/>
                <a:gd name="connsiteY207" fmla="*/ 41895 h 1736188"/>
                <a:gd name="connsiteX208" fmla="*/ 960168 w 1832043"/>
                <a:gd name="connsiteY208" fmla="*/ 670 h 1736188"/>
                <a:gd name="connsiteX209" fmla="*/ 967424 w 1832043"/>
                <a:gd name="connsiteY209" fmla="*/ 358 h 1736188"/>
                <a:gd name="connsiteX210" fmla="*/ 1256221 w 1832043"/>
                <a:gd name="connsiteY210" fmla="*/ 245145 h 1736188"/>
                <a:gd name="connsiteX211" fmla="*/ 1155407 w 1832043"/>
                <a:gd name="connsiteY211" fmla="*/ 231419 h 1736188"/>
                <a:gd name="connsiteX212" fmla="*/ 1146311 w 1832043"/>
                <a:gd name="connsiteY212" fmla="*/ 197865 h 1736188"/>
                <a:gd name="connsiteX213" fmla="*/ 1090220 w 1832043"/>
                <a:gd name="connsiteY213" fmla="*/ 98730 h 1736188"/>
                <a:gd name="connsiteX214" fmla="*/ 1071270 w 1832043"/>
                <a:gd name="connsiteY214" fmla="*/ 78141 h 1736188"/>
                <a:gd name="connsiteX215" fmla="*/ 1050046 w 1832043"/>
                <a:gd name="connsiteY215" fmla="*/ 58314 h 1736188"/>
                <a:gd name="connsiteX216" fmla="*/ 1006082 w 1832043"/>
                <a:gd name="connsiteY216" fmla="*/ 23235 h 1736188"/>
                <a:gd name="connsiteX217" fmla="*/ 981826 w 1832043"/>
                <a:gd name="connsiteY217" fmla="*/ 8746 h 1736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1832043" h="1736188">
                  <a:moveTo>
                    <a:pt x="1091256" y="1196057"/>
                  </a:moveTo>
                  <a:cubicBezTo>
                    <a:pt x="1109542" y="1212015"/>
                    <a:pt x="1127828" y="1227973"/>
                    <a:pt x="1148399" y="1243931"/>
                  </a:cubicBezTo>
                  <a:cubicBezTo>
                    <a:pt x="1101161" y="1275847"/>
                    <a:pt x="1053923" y="1277367"/>
                    <a:pt x="1053923" y="1277367"/>
                  </a:cubicBezTo>
                  <a:cubicBezTo>
                    <a:pt x="1053923" y="1277367"/>
                    <a:pt x="952589" y="1284206"/>
                    <a:pt x="990685" y="1378434"/>
                  </a:cubicBezTo>
                  <a:cubicBezTo>
                    <a:pt x="1029542" y="1471902"/>
                    <a:pt x="1032589" y="1478741"/>
                    <a:pt x="910684" y="1524336"/>
                  </a:cubicBezTo>
                  <a:cubicBezTo>
                    <a:pt x="788779" y="1569170"/>
                    <a:pt x="1036399" y="1677076"/>
                    <a:pt x="865732" y="1732549"/>
                  </a:cubicBezTo>
                  <a:cubicBezTo>
                    <a:pt x="816970" y="1748507"/>
                    <a:pt x="732398" y="1710512"/>
                    <a:pt x="635636" y="1647440"/>
                  </a:cubicBezTo>
                  <a:cubicBezTo>
                    <a:pt x="650112" y="1645160"/>
                    <a:pt x="664588" y="1642121"/>
                    <a:pt x="679064" y="1637561"/>
                  </a:cubicBezTo>
                  <a:cubicBezTo>
                    <a:pt x="705731" y="1629202"/>
                    <a:pt x="730874" y="1617044"/>
                    <a:pt x="752969" y="1600326"/>
                  </a:cubicBezTo>
                  <a:cubicBezTo>
                    <a:pt x="775065" y="1582848"/>
                    <a:pt x="793350" y="1561571"/>
                    <a:pt x="806303" y="1536494"/>
                  </a:cubicBezTo>
                  <a:cubicBezTo>
                    <a:pt x="820018" y="1512177"/>
                    <a:pt x="827637" y="1485581"/>
                    <a:pt x="832970" y="1458224"/>
                  </a:cubicBezTo>
                  <a:cubicBezTo>
                    <a:pt x="836780" y="1430108"/>
                    <a:pt x="838303" y="1404271"/>
                    <a:pt x="843637" y="1377674"/>
                  </a:cubicBezTo>
                  <a:cubicBezTo>
                    <a:pt x="848208" y="1351838"/>
                    <a:pt x="855065" y="1326001"/>
                    <a:pt x="866494" y="1302444"/>
                  </a:cubicBezTo>
                  <a:cubicBezTo>
                    <a:pt x="871827" y="1290285"/>
                    <a:pt x="879446" y="1279647"/>
                    <a:pt x="887065" y="1269768"/>
                  </a:cubicBezTo>
                  <a:cubicBezTo>
                    <a:pt x="894684" y="1259889"/>
                    <a:pt x="904589" y="1250770"/>
                    <a:pt x="914494" y="1243931"/>
                  </a:cubicBezTo>
                  <a:cubicBezTo>
                    <a:pt x="935827" y="1228733"/>
                    <a:pt x="960970" y="1221894"/>
                    <a:pt x="986875" y="1216575"/>
                  </a:cubicBezTo>
                  <a:cubicBezTo>
                    <a:pt x="1012780" y="1211255"/>
                    <a:pt x="1040209" y="1208976"/>
                    <a:pt x="1067637" y="1202896"/>
                  </a:cubicBezTo>
                  <a:cubicBezTo>
                    <a:pt x="1075256" y="1200617"/>
                    <a:pt x="1083637" y="1198337"/>
                    <a:pt x="1091256" y="1196057"/>
                  </a:cubicBezTo>
                  <a:close/>
                  <a:moveTo>
                    <a:pt x="908415" y="986507"/>
                  </a:moveTo>
                  <a:cubicBezTo>
                    <a:pt x="951108" y="1050546"/>
                    <a:pt x="1005999" y="1115348"/>
                    <a:pt x="1075374" y="1180149"/>
                  </a:cubicBezTo>
                  <a:cubicBezTo>
                    <a:pt x="1071562" y="1180912"/>
                    <a:pt x="1067751" y="1182436"/>
                    <a:pt x="1063939" y="1183199"/>
                  </a:cubicBezTo>
                  <a:cubicBezTo>
                    <a:pt x="1038018" y="1189298"/>
                    <a:pt x="1011335" y="1192347"/>
                    <a:pt x="983890" y="1197684"/>
                  </a:cubicBezTo>
                  <a:cubicBezTo>
                    <a:pt x="957207" y="1203783"/>
                    <a:pt x="928999" y="1212169"/>
                    <a:pt x="905366" y="1228941"/>
                  </a:cubicBezTo>
                  <a:cubicBezTo>
                    <a:pt x="893930" y="1237327"/>
                    <a:pt x="883257" y="1247238"/>
                    <a:pt x="874109" y="1258673"/>
                  </a:cubicBezTo>
                  <a:cubicBezTo>
                    <a:pt x="865723" y="1270109"/>
                    <a:pt x="858099" y="1282307"/>
                    <a:pt x="852762" y="1295267"/>
                  </a:cubicBezTo>
                  <a:cubicBezTo>
                    <a:pt x="840564" y="1320425"/>
                    <a:pt x="833703" y="1347871"/>
                    <a:pt x="829129" y="1375316"/>
                  </a:cubicBezTo>
                  <a:cubicBezTo>
                    <a:pt x="824555" y="1401999"/>
                    <a:pt x="823030" y="1430206"/>
                    <a:pt x="819980" y="1456127"/>
                  </a:cubicBezTo>
                  <a:cubicBezTo>
                    <a:pt x="815406" y="1482048"/>
                    <a:pt x="808545" y="1507968"/>
                    <a:pt x="796346" y="1531602"/>
                  </a:cubicBezTo>
                  <a:cubicBezTo>
                    <a:pt x="784149" y="1555235"/>
                    <a:pt x="767376" y="1575819"/>
                    <a:pt x="746792" y="1592591"/>
                  </a:cubicBezTo>
                  <a:cubicBezTo>
                    <a:pt x="712486" y="1620036"/>
                    <a:pt x="670555" y="1635284"/>
                    <a:pt x="627100" y="1642145"/>
                  </a:cubicBezTo>
                  <a:cubicBezTo>
                    <a:pt x="560774" y="1598690"/>
                    <a:pt x="489111" y="1543800"/>
                    <a:pt x="419736" y="1487384"/>
                  </a:cubicBezTo>
                  <a:cubicBezTo>
                    <a:pt x="479963" y="1475186"/>
                    <a:pt x="536378" y="1450028"/>
                    <a:pt x="588219" y="1418009"/>
                  </a:cubicBezTo>
                  <a:cubicBezTo>
                    <a:pt x="656833" y="1372266"/>
                    <a:pt x="714773" y="1310514"/>
                    <a:pt x="756703" y="1240376"/>
                  </a:cubicBezTo>
                  <a:lnTo>
                    <a:pt x="785673" y="1186248"/>
                  </a:lnTo>
                  <a:lnTo>
                    <a:pt x="813119" y="1132120"/>
                  </a:lnTo>
                  <a:cubicBezTo>
                    <a:pt x="832178" y="1097051"/>
                    <a:pt x="852000" y="1061982"/>
                    <a:pt x="875633" y="1029962"/>
                  </a:cubicBezTo>
                  <a:cubicBezTo>
                    <a:pt x="886307" y="1014715"/>
                    <a:pt x="896980" y="1000230"/>
                    <a:pt x="908415" y="986507"/>
                  </a:cubicBezTo>
                  <a:close/>
                  <a:moveTo>
                    <a:pt x="835794" y="862682"/>
                  </a:moveTo>
                  <a:cubicBezTo>
                    <a:pt x="851777" y="896933"/>
                    <a:pt x="871566" y="931945"/>
                    <a:pt x="894399" y="967718"/>
                  </a:cubicBezTo>
                  <a:cubicBezTo>
                    <a:pt x="880699" y="983702"/>
                    <a:pt x="868522" y="1000447"/>
                    <a:pt x="856344" y="1017953"/>
                  </a:cubicBezTo>
                  <a:cubicBezTo>
                    <a:pt x="832750" y="1051443"/>
                    <a:pt x="812961" y="1086455"/>
                    <a:pt x="793933" y="1122228"/>
                  </a:cubicBezTo>
                  <a:lnTo>
                    <a:pt x="766533" y="1177029"/>
                  </a:lnTo>
                  <a:lnTo>
                    <a:pt x="738372" y="1229547"/>
                  </a:lnTo>
                  <a:cubicBezTo>
                    <a:pt x="698034" y="1298049"/>
                    <a:pt x="643234" y="1357417"/>
                    <a:pt x="577018" y="1401563"/>
                  </a:cubicBezTo>
                  <a:cubicBezTo>
                    <a:pt x="544291" y="1422874"/>
                    <a:pt x="508519" y="1441903"/>
                    <a:pt x="471225" y="1454842"/>
                  </a:cubicBezTo>
                  <a:cubicBezTo>
                    <a:pt x="449153" y="1463214"/>
                    <a:pt x="427081" y="1469303"/>
                    <a:pt x="404247" y="1473870"/>
                  </a:cubicBezTo>
                  <a:cubicBezTo>
                    <a:pt x="347926" y="1428202"/>
                    <a:pt x="294648" y="1381773"/>
                    <a:pt x="246699" y="1339150"/>
                  </a:cubicBezTo>
                  <a:cubicBezTo>
                    <a:pt x="291604" y="1330778"/>
                    <a:pt x="335748" y="1320883"/>
                    <a:pt x="379131" y="1307944"/>
                  </a:cubicBezTo>
                  <a:cubicBezTo>
                    <a:pt x="423275" y="1294243"/>
                    <a:pt x="466658" y="1276737"/>
                    <a:pt x="508519" y="1255426"/>
                  </a:cubicBezTo>
                  <a:cubicBezTo>
                    <a:pt x="549618" y="1234114"/>
                    <a:pt x="588435" y="1208236"/>
                    <a:pt x="623446" y="1177029"/>
                  </a:cubicBezTo>
                  <a:cubicBezTo>
                    <a:pt x="658456" y="1145823"/>
                    <a:pt x="688139" y="1108527"/>
                    <a:pt x="710211" y="1067426"/>
                  </a:cubicBezTo>
                  <a:cubicBezTo>
                    <a:pt x="721628" y="1046876"/>
                    <a:pt x="731522" y="1026325"/>
                    <a:pt x="742939" y="1005775"/>
                  </a:cubicBezTo>
                  <a:lnTo>
                    <a:pt x="759683" y="975330"/>
                  </a:lnTo>
                  <a:lnTo>
                    <a:pt x="768817" y="960868"/>
                  </a:lnTo>
                  <a:lnTo>
                    <a:pt x="777950" y="945645"/>
                  </a:lnTo>
                  <a:cubicBezTo>
                    <a:pt x="795455" y="916723"/>
                    <a:pt x="814483" y="889322"/>
                    <a:pt x="835794" y="862682"/>
                  </a:cubicBezTo>
                  <a:close/>
                  <a:moveTo>
                    <a:pt x="868999" y="734094"/>
                  </a:moveTo>
                  <a:cubicBezTo>
                    <a:pt x="921488" y="786555"/>
                    <a:pt x="980823" y="832173"/>
                    <a:pt x="1046244" y="868667"/>
                  </a:cubicBezTo>
                  <a:cubicBezTo>
                    <a:pt x="1064500" y="880071"/>
                    <a:pt x="1084279" y="889195"/>
                    <a:pt x="1104057" y="899079"/>
                  </a:cubicBezTo>
                  <a:cubicBezTo>
                    <a:pt x="1123835" y="907442"/>
                    <a:pt x="1143614" y="917326"/>
                    <a:pt x="1164153" y="924929"/>
                  </a:cubicBezTo>
                  <a:cubicBezTo>
                    <a:pt x="1183931" y="932532"/>
                    <a:pt x="1205231" y="939374"/>
                    <a:pt x="1225770" y="946217"/>
                  </a:cubicBezTo>
                  <a:cubicBezTo>
                    <a:pt x="1246309" y="952299"/>
                    <a:pt x="1267609" y="959142"/>
                    <a:pt x="1288908" y="963704"/>
                  </a:cubicBezTo>
                  <a:cubicBezTo>
                    <a:pt x="1373347" y="985753"/>
                    <a:pt x="1460067" y="995636"/>
                    <a:pt x="1547548" y="998678"/>
                  </a:cubicBezTo>
                  <a:cubicBezTo>
                    <a:pt x="1590908" y="1000198"/>
                    <a:pt x="1634269" y="999438"/>
                    <a:pt x="1678390" y="997157"/>
                  </a:cubicBezTo>
                  <a:cubicBezTo>
                    <a:pt x="1707296" y="995636"/>
                    <a:pt x="1736203" y="992595"/>
                    <a:pt x="1764349" y="988794"/>
                  </a:cubicBezTo>
                  <a:cubicBezTo>
                    <a:pt x="1679911" y="1067865"/>
                    <a:pt x="1517120" y="1130969"/>
                    <a:pt x="1288148" y="1120325"/>
                  </a:cubicBezTo>
                  <a:cubicBezTo>
                    <a:pt x="1075911" y="1111202"/>
                    <a:pt x="944309" y="910483"/>
                    <a:pt x="868999" y="734094"/>
                  </a:cubicBezTo>
                  <a:close/>
                  <a:moveTo>
                    <a:pt x="773865" y="691232"/>
                  </a:moveTo>
                  <a:cubicBezTo>
                    <a:pt x="786032" y="739981"/>
                    <a:pt x="804283" y="794062"/>
                    <a:pt x="830899" y="851189"/>
                  </a:cubicBezTo>
                  <a:cubicBezTo>
                    <a:pt x="808086" y="880133"/>
                    <a:pt x="788313" y="910601"/>
                    <a:pt x="770063" y="941831"/>
                  </a:cubicBezTo>
                  <a:lnTo>
                    <a:pt x="760937" y="956303"/>
                  </a:lnTo>
                  <a:lnTo>
                    <a:pt x="752572" y="971537"/>
                  </a:lnTo>
                  <a:lnTo>
                    <a:pt x="735842" y="1002767"/>
                  </a:lnTo>
                  <a:cubicBezTo>
                    <a:pt x="725196" y="1023333"/>
                    <a:pt x="714550" y="1043899"/>
                    <a:pt x="703903" y="1064464"/>
                  </a:cubicBezTo>
                  <a:cubicBezTo>
                    <a:pt x="682611" y="1104834"/>
                    <a:pt x="653714" y="1142158"/>
                    <a:pt x="619493" y="1172626"/>
                  </a:cubicBezTo>
                  <a:cubicBezTo>
                    <a:pt x="586033" y="1203855"/>
                    <a:pt x="547250" y="1229753"/>
                    <a:pt x="506186" y="1251080"/>
                  </a:cubicBezTo>
                  <a:cubicBezTo>
                    <a:pt x="465121" y="1271646"/>
                    <a:pt x="421776" y="1288404"/>
                    <a:pt x="377670" y="1302114"/>
                  </a:cubicBezTo>
                  <a:cubicBezTo>
                    <a:pt x="333563" y="1315063"/>
                    <a:pt x="287936" y="1324965"/>
                    <a:pt x="242309" y="1331821"/>
                  </a:cubicBezTo>
                  <a:cubicBezTo>
                    <a:pt x="241549" y="1331821"/>
                    <a:pt x="240788" y="1332582"/>
                    <a:pt x="239267" y="1332582"/>
                  </a:cubicBezTo>
                  <a:cubicBezTo>
                    <a:pt x="182994" y="1281548"/>
                    <a:pt x="135846" y="1237370"/>
                    <a:pt x="104667" y="1207664"/>
                  </a:cubicBezTo>
                  <a:cubicBezTo>
                    <a:pt x="84896" y="1188621"/>
                    <a:pt x="66645" y="1167294"/>
                    <a:pt x="51436" y="1144443"/>
                  </a:cubicBezTo>
                  <a:cubicBezTo>
                    <a:pt x="59801" y="1134541"/>
                    <a:pt x="68926" y="1126162"/>
                    <a:pt x="77291" y="1117783"/>
                  </a:cubicBezTo>
                  <a:cubicBezTo>
                    <a:pt x="98584" y="1097217"/>
                    <a:pt x="121397" y="1080460"/>
                    <a:pt x="145732" y="1063703"/>
                  </a:cubicBezTo>
                  <a:cubicBezTo>
                    <a:pt x="193640" y="1031711"/>
                    <a:pt x="245351" y="1004290"/>
                    <a:pt x="297822" y="980678"/>
                  </a:cubicBezTo>
                  <a:lnTo>
                    <a:pt x="337366" y="963920"/>
                  </a:lnTo>
                  <a:lnTo>
                    <a:pt x="378430" y="947925"/>
                  </a:lnTo>
                  <a:cubicBezTo>
                    <a:pt x="405046" y="937261"/>
                    <a:pt x="432422" y="927359"/>
                    <a:pt x="459798" y="915933"/>
                  </a:cubicBezTo>
                  <a:cubicBezTo>
                    <a:pt x="513790" y="893844"/>
                    <a:pt x="565501" y="865661"/>
                    <a:pt x="614170" y="833670"/>
                  </a:cubicBezTo>
                  <a:cubicBezTo>
                    <a:pt x="663599" y="801679"/>
                    <a:pt x="709227" y="763594"/>
                    <a:pt x="748770" y="720938"/>
                  </a:cubicBezTo>
                  <a:cubicBezTo>
                    <a:pt x="757895" y="711036"/>
                    <a:pt x="766260" y="701134"/>
                    <a:pt x="773865" y="691232"/>
                  </a:cubicBezTo>
                  <a:close/>
                  <a:moveTo>
                    <a:pt x="840425" y="661070"/>
                  </a:moveTo>
                  <a:cubicBezTo>
                    <a:pt x="915001" y="693907"/>
                    <a:pt x="991099" y="722926"/>
                    <a:pt x="1068720" y="749654"/>
                  </a:cubicBezTo>
                  <a:cubicBezTo>
                    <a:pt x="1163842" y="782492"/>
                    <a:pt x="1261248" y="811511"/>
                    <a:pt x="1360175" y="832893"/>
                  </a:cubicBezTo>
                  <a:cubicBezTo>
                    <a:pt x="1409639" y="843584"/>
                    <a:pt x="1459864" y="852748"/>
                    <a:pt x="1510088" y="858857"/>
                  </a:cubicBezTo>
                  <a:cubicBezTo>
                    <a:pt x="1560313" y="864967"/>
                    <a:pt x="1611299" y="868785"/>
                    <a:pt x="1662285" y="868021"/>
                  </a:cubicBezTo>
                  <a:cubicBezTo>
                    <a:pt x="1713270" y="867257"/>
                    <a:pt x="1764256" y="862676"/>
                    <a:pt x="1814481" y="850457"/>
                  </a:cubicBezTo>
                  <a:cubicBezTo>
                    <a:pt x="1820569" y="848930"/>
                    <a:pt x="1825895" y="847402"/>
                    <a:pt x="1831222" y="845875"/>
                  </a:cubicBezTo>
                  <a:cubicBezTo>
                    <a:pt x="1835788" y="884058"/>
                    <a:pt x="1821330" y="925295"/>
                    <a:pt x="1787846" y="965005"/>
                  </a:cubicBezTo>
                  <a:cubicBezTo>
                    <a:pt x="1709465" y="977988"/>
                    <a:pt x="1628040" y="983333"/>
                    <a:pt x="1547376" y="981806"/>
                  </a:cubicBezTo>
                  <a:cubicBezTo>
                    <a:pt x="1461386" y="979515"/>
                    <a:pt x="1375395" y="969587"/>
                    <a:pt x="1291687" y="950496"/>
                  </a:cubicBezTo>
                  <a:cubicBezTo>
                    <a:pt x="1270379" y="945914"/>
                    <a:pt x="1249833" y="939805"/>
                    <a:pt x="1229286" y="934459"/>
                  </a:cubicBezTo>
                  <a:cubicBezTo>
                    <a:pt x="1208740" y="927586"/>
                    <a:pt x="1188193" y="921477"/>
                    <a:pt x="1167647" y="913841"/>
                  </a:cubicBezTo>
                  <a:cubicBezTo>
                    <a:pt x="1147862" y="906968"/>
                    <a:pt x="1128076" y="897804"/>
                    <a:pt x="1108291" y="889404"/>
                  </a:cubicBezTo>
                  <a:cubicBezTo>
                    <a:pt x="1088505" y="880240"/>
                    <a:pt x="1068720" y="871076"/>
                    <a:pt x="1050456" y="860385"/>
                  </a:cubicBezTo>
                  <a:cubicBezTo>
                    <a:pt x="982729" y="825256"/>
                    <a:pt x="920328" y="779437"/>
                    <a:pt x="865538" y="725981"/>
                  </a:cubicBezTo>
                  <a:cubicBezTo>
                    <a:pt x="856406" y="703835"/>
                    <a:pt x="848035" y="682453"/>
                    <a:pt x="840425" y="661070"/>
                  </a:cubicBezTo>
                  <a:close/>
                  <a:moveTo>
                    <a:pt x="750743" y="507082"/>
                  </a:moveTo>
                  <a:cubicBezTo>
                    <a:pt x="750743" y="543625"/>
                    <a:pt x="753784" y="599963"/>
                    <a:pt x="768987" y="669242"/>
                  </a:cubicBezTo>
                  <a:cubicBezTo>
                    <a:pt x="758345" y="682946"/>
                    <a:pt x="747703" y="695888"/>
                    <a:pt x="735540" y="708830"/>
                  </a:cubicBezTo>
                  <a:cubicBezTo>
                    <a:pt x="696772" y="750703"/>
                    <a:pt x="652683" y="788007"/>
                    <a:pt x="604794" y="819982"/>
                  </a:cubicBezTo>
                  <a:cubicBezTo>
                    <a:pt x="556904" y="851957"/>
                    <a:pt x="505974" y="879365"/>
                    <a:pt x="453523" y="902965"/>
                  </a:cubicBezTo>
                  <a:cubicBezTo>
                    <a:pt x="426918" y="914385"/>
                    <a:pt x="400313" y="925043"/>
                    <a:pt x="372947" y="935702"/>
                  </a:cubicBezTo>
                  <a:lnTo>
                    <a:pt x="332659" y="952451"/>
                  </a:lnTo>
                  <a:lnTo>
                    <a:pt x="293131" y="970722"/>
                  </a:lnTo>
                  <a:cubicBezTo>
                    <a:pt x="239921" y="995084"/>
                    <a:pt x="188990" y="1023253"/>
                    <a:pt x="141101" y="1057512"/>
                  </a:cubicBezTo>
                  <a:cubicBezTo>
                    <a:pt x="117536" y="1075022"/>
                    <a:pt x="94731" y="1093294"/>
                    <a:pt x="74207" y="1113849"/>
                  </a:cubicBezTo>
                  <a:cubicBezTo>
                    <a:pt x="65085" y="1122224"/>
                    <a:pt x="56724" y="1131359"/>
                    <a:pt x="49122" y="1140495"/>
                  </a:cubicBezTo>
                  <a:cubicBezTo>
                    <a:pt x="36960" y="1122224"/>
                    <a:pt x="27078" y="1103191"/>
                    <a:pt x="18716" y="1083397"/>
                  </a:cubicBezTo>
                  <a:cubicBezTo>
                    <a:pt x="-93026" y="810085"/>
                    <a:pt x="322017" y="814653"/>
                    <a:pt x="562985" y="633460"/>
                  </a:cubicBezTo>
                  <a:cubicBezTo>
                    <a:pt x="643562" y="573317"/>
                    <a:pt x="704374" y="533728"/>
                    <a:pt x="750743" y="507082"/>
                  </a:cubicBezTo>
                  <a:close/>
                  <a:moveTo>
                    <a:pt x="802822" y="461044"/>
                  </a:moveTo>
                  <a:cubicBezTo>
                    <a:pt x="863696" y="500532"/>
                    <a:pt x="929896" y="533944"/>
                    <a:pt x="999140" y="558244"/>
                  </a:cubicBezTo>
                  <a:cubicBezTo>
                    <a:pt x="1019685" y="564319"/>
                    <a:pt x="1040230" y="571913"/>
                    <a:pt x="1061536" y="576469"/>
                  </a:cubicBezTo>
                  <a:cubicBezTo>
                    <a:pt x="1072189" y="578748"/>
                    <a:pt x="1082842" y="581785"/>
                    <a:pt x="1093495" y="584063"/>
                  </a:cubicBezTo>
                  <a:lnTo>
                    <a:pt x="1125453" y="590898"/>
                  </a:lnTo>
                  <a:cubicBezTo>
                    <a:pt x="1168065" y="597732"/>
                    <a:pt x="1211437" y="602288"/>
                    <a:pt x="1254810" y="603048"/>
                  </a:cubicBezTo>
                  <a:cubicBezTo>
                    <a:pt x="1342316" y="603807"/>
                    <a:pt x="1429061" y="592416"/>
                    <a:pt x="1513523" y="568876"/>
                  </a:cubicBezTo>
                  <a:cubicBezTo>
                    <a:pt x="1554613" y="557485"/>
                    <a:pt x="1595703" y="543057"/>
                    <a:pt x="1635271" y="526351"/>
                  </a:cubicBezTo>
                  <a:cubicBezTo>
                    <a:pt x="1728103" y="627348"/>
                    <a:pt x="1797347" y="738216"/>
                    <a:pt x="1826262" y="824026"/>
                  </a:cubicBezTo>
                  <a:cubicBezTo>
                    <a:pt x="1820175" y="825545"/>
                    <a:pt x="1814848" y="827063"/>
                    <a:pt x="1808761" y="828582"/>
                  </a:cubicBezTo>
                  <a:cubicBezTo>
                    <a:pt x="1760823" y="839973"/>
                    <a:pt x="1711363" y="845288"/>
                    <a:pt x="1661903" y="846048"/>
                  </a:cubicBezTo>
                  <a:cubicBezTo>
                    <a:pt x="1611682" y="846807"/>
                    <a:pt x="1561461" y="843770"/>
                    <a:pt x="1512002" y="837695"/>
                  </a:cubicBezTo>
                  <a:cubicBezTo>
                    <a:pt x="1462542" y="831620"/>
                    <a:pt x="1413082" y="824026"/>
                    <a:pt x="1363622" y="813395"/>
                  </a:cubicBezTo>
                  <a:cubicBezTo>
                    <a:pt x="1265463" y="792892"/>
                    <a:pt x="1168826" y="765554"/>
                    <a:pt x="1072950" y="734420"/>
                  </a:cubicBezTo>
                  <a:cubicBezTo>
                    <a:pt x="992292" y="707841"/>
                    <a:pt x="912395" y="678226"/>
                    <a:pt x="834020" y="645573"/>
                  </a:cubicBezTo>
                  <a:cubicBezTo>
                    <a:pt x="823367" y="613679"/>
                    <a:pt x="813475" y="584063"/>
                    <a:pt x="806627" y="559004"/>
                  </a:cubicBezTo>
                  <a:cubicBezTo>
                    <a:pt x="797496" y="526351"/>
                    <a:pt x="795974" y="492938"/>
                    <a:pt x="802822" y="461044"/>
                  </a:cubicBezTo>
                  <a:close/>
                  <a:moveTo>
                    <a:pt x="1442686" y="359444"/>
                  </a:moveTo>
                  <a:cubicBezTo>
                    <a:pt x="1508924" y="402937"/>
                    <a:pt x="1570593" y="457112"/>
                    <a:pt x="1624649" y="515102"/>
                  </a:cubicBezTo>
                  <a:cubicBezTo>
                    <a:pt x="1587343" y="531888"/>
                    <a:pt x="1549275" y="546386"/>
                    <a:pt x="1510446" y="557831"/>
                  </a:cubicBezTo>
                  <a:cubicBezTo>
                    <a:pt x="1427459" y="582248"/>
                    <a:pt x="1341426" y="595982"/>
                    <a:pt x="1254632" y="595982"/>
                  </a:cubicBezTo>
                  <a:cubicBezTo>
                    <a:pt x="1211996" y="595219"/>
                    <a:pt x="1168599" y="591404"/>
                    <a:pt x="1125963" y="584537"/>
                  </a:cubicBezTo>
                  <a:cubicBezTo>
                    <a:pt x="1083328" y="577670"/>
                    <a:pt x="1041453" y="566224"/>
                    <a:pt x="1001102" y="552490"/>
                  </a:cubicBezTo>
                  <a:cubicBezTo>
                    <a:pt x="931057" y="527310"/>
                    <a:pt x="865581" y="493737"/>
                    <a:pt x="803911" y="452533"/>
                  </a:cubicBezTo>
                  <a:cubicBezTo>
                    <a:pt x="810002" y="428880"/>
                    <a:pt x="819138" y="406752"/>
                    <a:pt x="832842" y="386150"/>
                  </a:cubicBezTo>
                  <a:cubicBezTo>
                    <a:pt x="855683" y="393017"/>
                    <a:pt x="879285" y="399122"/>
                    <a:pt x="902126" y="403700"/>
                  </a:cubicBezTo>
                  <a:cubicBezTo>
                    <a:pt x="928012" y="409804"/>
                    <a:pt x="955420" y="413619"/>
                    <a:pt x="982068" y="417434"/>
                  </a:cubicBezTo>
                  <a:cubicBezTo>
                    <a:pt x="1008715" y="420486"/>
                    <a:pt x="1035362" y="423538"/>
                    <a:pt x="1062010" y="423538"/>
                  </a:cubicBezTo>
                  <a:cubicBezTo>
                    <a:pt x="1170122" y="427354"/>
                    <a:pt x="1278995" y="413619"/>
                    <a:pt x="1382539" y="380809"/>
                  </a:cubicBezTo>
                  <a:cubicBezTo>
                    <a:pt x="1402334" y="373179"/>
                    <a:pt x="1422129" y="366311"/>
                    <a:pt x="1442686" y="359444"/>
                  </a:cubicBezTo>
                  <a:close/>
                  <a:moveTo>
                    <a:pt x="1151922" y="257767"/>
                  </a:moveTo>
                  <a:cubicBezTo>
                    <a:pt x="1245638" y="259279"/>
                    <a:pt x="1339354" y="294036"/>
                    <a:pt x="1426212" y="347683"/>
                  </a:cubicBezTo>
                  <a:cubicBezTo>
                    <a:pt x="1410212" y="353728"/>
                    <a:pt x="1394212" y="359017"/>
                    <a:pt x="1378211" y="365061"/>
                  </a:cubicBezTo>
                  <a:cubicBezTo>
                    <a:pt x="1276876" y="397552"/>
                    <a:pt x="1170208" y="413419"/>
                    <a:pt x="1063539" y="411908"/>
                  </a:cubicBezTo>
                  <a:cubicBezTo>
                    <a:pt x="1036872" y="411908"/>
                    <a:pt x="1010205" y="408886"/>
                    <a:pt x="983538" y="407375"/>
                  </a:cubicBezTo>
                  <a:cubicBezTo>
                    <a:pt x="956870" y="404352"/>
                    <a:pt x="930203" y="401330"/>
                    <a:pt x="904298" y="396041"/>
                  </a:cubicBezTo>
                  <a:lnTo>
                    <a:pt x="884488" y="392263"/>
                  </a:lnTo>
                  <a:lnTo>
                    <a:pt x="864678" y="387729"/>
                  </a:lnTo>
                  <a:lnTo>
                    <a:pt x="845630" y="383951"/>
                  </a:lnTo>
                  <a:lnTo>
                    <a:pt x="837249" y="380929"/>
                  </a:lnTo>
                  <a:cubicBezTo>
                    <a:pt x="847154" y="368084"/>
                    <a:pt x="858583" y="355239"/>
                    <a:pt x="871536" y="343905"/>
                  </a:cubicBezTo>
                  <a:cubicBezTo>
                    <a:pt x="927918" y="297814"/>
                    <a:pt x="1016300" y="256256"/>
                    <a:pt x="1151922" y="257767"/>
                  </a:cubicBezTo>
                  <a:close/>
                  <a:moveTo>
                    <a:pt x="729451" y="148307"/>
                  </a:moveTo>
                  <a:cubicBezTo>
                    <a:pt x="727931" y="161246"/>
                    <a:pt x="726411" y="174184"/>
                    <a:pt x="725651" y="187122"/>
                  </a:cubicBezTo>
                  <a:cubicBezTo>
                    <a:pt x="724131" y="209955"/>
                    <a:pt x="724131" y="233548"/>
                    <a:pt x="725651" y="256380"/>
                  </a:cubicBezTo>
                  <a:cubicBezTo>
                    <a:pt x="727931" y="279213"/>
                    <a:pt x="731731" y="302045"/>
                    <a:pt x="740090" y="324116"/>
                  </a:cubicBezTo>
                  <a:cubicBezTo>
                    <a:pt x="743890" y="335532"/>
                    <a:pt x="749970" y="346187"/>
                    <a:pt x="756810" y="355320"/>
                  </a:cubicBezTo>
                  <a:cubicBezTo>
                    <a:pt x="763650" y="365214"/>
                    <a:pt x="772009" y="373586"/>
                    <a:pt x="783409" y="379675"/>
                  </a:cubicBezTo>
                  <a:cubicBezTo>
                    <a:pt x="784169" y="380436"/>
                    <a:pt x="785689" y="380436"/>
                    <a:pt x="786449" y="381197"/>
                  </a:cubicBezTo>
                  <a:cubicBezTo>
                    <a:pt x="765929" y="416207"/>
                    <a:pt x="756810" y="447411"/>
                    <a:pt x="753770" y="462632"/>
                  </a:cubicBezTo>
                  <a:cubicBezTo>
                    <a:pt x="693732" y="425339"/>
                    <a:pt x="643574" y="343904"/>
                    <a:pt x="720331" y="167334"/>
                  </a:cubicBezTo>
                  <a:cubicBezTo>
                    <a:pt x="722611" y="161246"/>
                    <a:pt x="725651" y="154396"/>
                    <a:pt x="729451" y="148307"/>
                  </a:cubicBezTo>
                  <a:close/>
                  <a:moveTo>
                    <a:pt x="784709" y="73695"/>
                  </a:moveTo>
                  <a:cubicBezTo>
                    <a:pt x="786984" y="88926"/>
                    <a:pt x="789258" y="104156"/>
                    <a:pt x="791532" y="118625"/>
                  </a:cubicBezTo>
                  <a:cubicBezTo>
                    <a:pt x="798355" y="149086"/>
                    <a:pt x="805177" y="179546"/>
                    <a:pt x="817307" y="208484"/>
                  </a:cubicBezTo>
                  <a:cubicBezTo>
                    <a:pt x="828678" y="237422"/>
                    <a:pt x="843081" y="264836"/>
                    <a:pt x="862033" y="289966"/>
                  </a:cubicBezTo>
                  <a:cubicBezTo>
                    <a:pt x="863550" y="291489"/>
                    <a:pt x="864308" y="293774"/>
                    <a:pt x="865824" y="295297"/>
                  </a:cubicBezTo>
                  <a:cubicBezTo>
                    <a:pt x="832468" y="319665"/>
                    <a:pt x="808210" y="347080"/>
                    <a:pt x="790774" y="373733"/>
                  </a:cubicBezTo>
                  <a:lnTo>
                    <a:pt x="786984" y="372210"/>
                  </a:lnTo>
                  <a:cubicBezTo>
                    <a:pt x="777887" y="366880"/>
                    <a:pt x="770306" y="359264"/>
                    <a:pt x="763483" y="350888"/>
                  </a:cubicBezTo>
                  <a:cubicBezTo>
                    <a:pt x="756660" y="341749"/>
                    <a:pt x="751354" y="331850"/>
                    <a:pt x="747563" y="321189"/>
                  </a:cubicBezTo>
                  <a:cubicBezTo>
                    <a:pt x="739225" y="300628"/>
                    <a:pt x="735434" y="278544"/>
                    <a:pt x="733160" y="255698"/>
                  </a:cubicBezTo>
                  <a:cubicBezTo>
                    <a:pt x="730886" y="232852"/>
                    <a:pt x="730886" y="210007"/>
                    <a:pt x="731644" y="187161"/>
                  </a:cubicBezTo>
                  <a:cubicBezTo>
                    <a:pt x="732402" y="171170"/>
                    <a:pt x="733160" y="154416"/>
                    <a:pt x="734676" y="137663"/>
                  </a:cubicBezTo>
                  <a:cubicBezTo>
                    <a:pt x="749080" y="112533"/>
                    <a:pt x="765757" y="91972"/>
                    <a:pt x="784709" y="73695"/>
                  </a:cubicBezTo>
                  <a:close/>
                  <a:moveTo>
                    <a:pt x="820739" y="45120"/>
                  </a:moveTo>
                  <a:cubicBezTo>
                    <a:pt x="838993" y="54993"/>
                    <a:pt x="856485" y="65625"/>
                    <a:pt x="872457" y="77777"/>
                  </a:cubicBezTo>
                  <a:cubicBezTo>
                    <a:pt x="899837" y="99041"/>
                    <a:pt x="924935" y="124103"/>
                    <a:pt x="943949" y="152203"/>
                  </a:cubicBezTo>
                  <a:cubicBezTo>
                    <a:pt x="962963" y="179544"/>
                    <a:pt x="978935" y="209162"/>
                    <a:pt x="988061" y="241819"/>
                  </a:cubicBezTo>
                  <a:cubicBezTo>
                    <a:pt x="939385" y="252451"/>
                    <a:pt x="900597" y="270678"/>
                    <a:pt x="870175" y="291183"/>
                  </a:cubicBezTo>
                  <a:cubicBezTo>
                    <a:pt x="868654" y="289664"/>
                    <a:pt x="867133" y="287386"/>
                    <a:pt x="865612" y="285867"/>
                  </a:cubicBezTo>
                  <a:cubicBezTo>
                    <a:pt x="845838" y="262324"/>
                    <a:pt x="831387" y="234224"/>
                    <a:pt x="819979" y="206124"/>
                  </a:cubicBezTo>
                  <a:cubicBezTo>
                    <a:pt x="807810" y="178025"/>
                    <a:pt x="800965" y="147646"/>
                    <a:pt x="794881" y="117268"/>
                  </a:cubicBezTo>
                  <a:cubicBezTo>
                    <a:pt x="792599" y="102079"/>
                    <a:pt x="790317" y="86890"/>
                    <a:pt x="788036" y="71701"/>
                  </a:cubicBezTo>
                  <a:lnTo>
                    <a:pt x="788036" y="70182"/>
                  </a:lnTo>
                  <a:cubicBezTo>
                    <a:pt x="797923" y="61069"/>
                    <a:pt x="809331" y="52715"/>
                    <a:pt x="820739" y="45120"/>
                  </a:cubicBezTo>
                  <a:close/>
                  <a:moveTo>
                    <a:pt x="960168" y="670"/>
                  </a:moveTo>
                  <a:lnTo>
                    <a:pt x="978446" y="12122"/>
                  </a:lnTo>
                  <a:cubicBezTo>
                    <a:pt x="986061" y="17465"/>
                    <a:pt x="994438" y="22046"/>
                    <a:pt x="1002053" y="27390"/>
                  </a:cubicBezTo>
                  <a:cubicBezTo>
                    <a:pt x="1016523" y="38841"/>
                    <a:pt x="1032515" y="49529"/>
                    <a:pt x="1045462" y="63270"/>
                  </a:cubicBezTo>
                  <a:cubicBezTo>
                    <a:pt x="1052316" y="70141"/>
                    <a:pt x="1059931" y="75485"/>
                    <a:pt x="1065262" y="83119"/>
                  </a:cubicBezTo>
                  <a:lnTo>
                    <a:pt x="1083539" y="103732"/>
                  </a:lnTo>
                  <a:cubicBezTo>
                    <a:pt x="1107147" y="133505"/>
                    <a:pt x="1125424" y="166332"/>
                    <a:pt x="1136847" y="201449"/>
                  </a:cubicBezTo>
                  <a:cubicBezTo>
                    <a:pt x="1139893" y="211373"/>
                    <a:pt x="1142940" y="221298"/>
                    <a:pt x="1145224" y="231222"/>
                  </a:cubicBezTo>
                  <a:cubicBezTo>
                    <a:pt x="1088108" y="228169"/>
                    <a:pt x="1039369" y="231986"/>
                    <a:pt x="998246" y="240383"/>
                  </a:cubicBezTo>
                  <a:cubicBezTo>
                    <a:pt x="988346" y="206793"/>
                    <a:pt x="971592" y="175493"/>
                    <a:pt x="951791" y="147246"/>
                  </a:cubicBezTo>
                  <a:cubicBezTo>
                    <a:pt x="930468" y="118236"/>
                    <a:pt x="905337" y="93044"/>
                    <a:pt x="876398" y="72431"/>
                  </a:cubicBezTo>
                  <a:cubicBezTo>
                    <a:pt x="860405" y="60980"/>
                    <a:pt x="843651" y="50292"/>
                    <a:pt x="826136" y="41895"/>
                  </a:cubicBezTo>
                  <a:cubicBezTo>
                    <a:pt x="867259" y="16702"/>
                    <a:pt x="913714" y="3724"/>
                    <a:pt x="960168" y="670"/>
                  </a:cubicBezTo>
                  <a:close/>
                  <a:moveTo>
                    <a:pt x="967424" y="358"/>
                  </a:moveTo>
                  <a:cubicBezTo>
                    <a:pt x="1134183" y="-7268"/>
                    <a:pt x="1303974" y="107881"/>
                    <a:pt x="1256221" y="245145"/>
                  </a:cubicBezTo>
                  <a:cubicBezTo>
                    <a:pt x="1219837" y="238282"/>
                    <a:pt x="1186485" y="233707"/>
                    <a:pt x="1155407" y="231419"/>
                  </a:cubicBezTo>
                  <a:cubicBezTo>
                    <a:pt x="1153133" y="219980"/>
                    <a:pt x="1150101" y="209304"/>
                    <a:pt x="1146311" y="197865"/>
                  </a:cubicBezTo>
                  <a:cubicBezTo>
                    <a:pt x="1133425" y="162024"/>
                    <a:pt x="1113717" y="128471"/>
                    <a:pt x="1090220" y="98730"/>
                  </a:cubicBezTo>
                  <a:lnTo>
                    <a:pt x="1071270" y="78141"/>
                  </a:lnTo>
                  <a:cubicBezTo>
                    <a:pt x="1065206" y="70515"/>
                    <a:pt x="1056868" y="65177"/>
                    <a:pt x="1050046" y="58314"/>
                  </a:cubicBezTo>
                  <a:cubicBezTo>
                    <a:pt x="1037160" y="44587"/>
                    <a:pt x="1021242" y="34674"/>
                    <a:pt x="1006082" y="23235"/>
                  </a:cubicBezTo>
                  <a:cubicBezTo>
                    <a:pt x="998502" y="17135"/>
                    <a:pt x="990164" y="13322"/>
                    <a:pt x="981826" y="8746"/>
                  </a:cubicBezTo>
                  <a:close/>
                </a:path>
              </a:pathLst>
            </a:custGeom>
            <a:solidFill>
              <a:srgbClr val="7D1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E2848D1D-E431-41F4-95AF-3D7E9E68A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6" y="6743700"/>
              <a:ext cx="1028700" cy="651730"/>
            </a:xfrm>
            <a:custGeom>
              <a:avLst/>
              <a:gdLst>
                <a:gd name="connsiteX0" fmla="*/ 63500 w 1028700"/>
                <a:gd name="connsiteY0" fmla="*/ 377825 h 651730"/>
                <a:gd name="connsiteX1" fmla="*/ 248424 w 1028700"/>
                <a:gd name="connsiteY1" fmla="*/ 512093 h 651730"/>
                <a:gd name="connsiteX2" fmla="*/ 306261 w 1028700"/>
                <a:gd name="connsiteY2" fmla="*/ 541082 h 651730"/>
                <a:gd name="connsiteX3" fmla="*/ 365619 w 1028700"/>
                <a:gd name="connsiteY3" fmla="*/ 565495 h 651730"/>
                <a:gd name="connsiteX4" fmla="*/ 427261 w 1028700"/>
                <a:gd name="connsiteY4" fmla="*/ 586092 h 651730"/>
                <a:gd name="connsiteX5" fmla="*/ 489663 w 1028700"/>
                <a:gd name="connsiteY5" fmla="*/ 602113 h 651730"/>
                <a:gd name="connsiteX6" fmla="*/ 745361 w 1028700"/>
                <a:gd name="connsiteY6" fmla="*/ 633391 h 651730"/>
                <a:gd name="connsiteX7" fmla="*/ 985838 w 1028700"/>
                <a:gd name="connsiteY7" fmla="*/ 616608 h 651730"/>
                <a:gd name="connsiteX8" fmla="*/ 962247 w 1028700"/>
                <a:gd name="connsiteY8" fmla="*/ 641020 h 651730"/>
                <a:gd name="connsiteX9" fmla="*/ 876254 w 1028700"/>
                <a:gd name="connsiteY9" fmla="*/ 649412 h 651730"/>
                <a:gd name="connsiteX10" fmla="*/ 745361 w 1028700"/>
                <a:gd name="connsiteY10" fmla="*/ 650937 h 651730"/>
                <a:gd name="connsiteX11" fmla="*/ 486619 w 1028700"/>
                <a:gd name="connsiteY11" fmla="*/ 615845 h 651730"/>
                <a:gd name="connsiteX12" fmla="*/ 423456 w 1028700"/>
                <a:gd name="connsiteY12" fmla="*/ 598299 h 651730"/>
                <a:gd name="connsiteX13" fmla="*/ 361814 w 1028700"/>
                <a:gd name="connsiteY13" fmla="*/ 576938 h 651730"/>
                <a:gd name="connsiteX14" fmla="*/ 301695 w 1028700"/>
                <a:gd name="connsiteY14" fmla="*/ 551000 h 651730"/>
                <a:gd name="connsiteX15" fmla="*/ 243858 w 1028700"/>
                <a:gd name="connsiteY15" fmla="*/ 520484 h 651730"/>
                <a:gd name="connsiteX16" fmla="*/ 66544 w 1028700"/>
                <a:gd name="connsiteY16" fmla="*/ 385454 h 651730"/>
                <a:gd name="connsiteX17" fmla="*/ 63500 w 1028700"/>
                <a:gd name="connsiteY17" fmla="*/ 377825 h 651730"/>
                <a:gd name="connsiteX18" fmla="*/ 31750 w 1028700"/>
                <a:gd name="connsiteY18" fmla="*/ 296863 h 651730"/>
                <a:gd name="connsiteX19" fmla="*/ 270714 w 1028700"/>
                <a:gd name="connsiteY19" fmla="*/ 386246 h 651730"/>
                <a:gd name="connsiteX20" fmla="*/ 561427 w 1028700"/>
                <a:gd name="connsiteY20" fmla="*/ 465697 h 651730"/>
                <a:gd name="connsiteX21" fmla="*/ 709828 w 1028700"/>
                <a:gd name="connsiteY21" fmla="*/ 490143 h 651730"/>
                <a:gd name="connsiteX22" fmla="*/ 859751 w 1028700"/>
                <a:gd name="connsiteY22" fmla="*/ 498547 h 651730"/>
                <a:gd name="connsiteX23" fmla="*/ 1006630 w 1028700"/>
                <a:gd name="connsiteY23" fmla="*/ 480976 h 651730"/>
                <a:gd name="connsiteX24" fmla="*/ 1024134 w 1028700"/>
                <a:gd name="connsiteY24" fmla="*/ 476392 h 651730"/>
                <a:gd name="connsiteX25" fmla="*/ 1028700 w 1028700"/>
                <a:gd name="connsiteY25" fmla="*/ 497783 h 651730"/>
                <a:gd name="connsiteX26" fmla="*/ 1011958 w 1028700"/>
                <a:gd name="connsiteY26" fmla="*/ 502366 h 651730"/>
                <a:gd name="connsiteX27" fmla="*/ 859751 w 1028700"/>
                <a:gd name="connsiteY27" fmla="*/ 519937 h 651730"/>
                <a:gd name="connsiteX28" fmla="*/ 707545 w 1028700"/>
                <a:gd name="connsiteY28" fmla="*/ 510770 h 651730"/>
                <a:gd name="connsiteX29" fmla="*/ 557622 w 1028700"/>
                <a:gd name="connsiteY29" fmla="*/ 484795 h 651730"/>
                <a:gd name="connsiteX30" fmla="*/ 266148 w 1028700"/>
                <a:gd name="connsiteY30" fmla="*/ 401525 h 651730"/>
                <a:gd name="connsiteX31" fmla="*/ 37838 w 1028700"/>
                <a:gd name="connsiteY31" fmla="*/ 312906 h 651730"/>
                <a:gd name="connsiteX32" fmla="*/ 31750 w 1028700"/>
                <a:gd name="connsiteY32" fmla="*/ 296863 h 651730"/>
                <a:gd name="connsiteX33" fmla="*/ 1523 w 1028700"/>
                <a:gd name="connsiteY33" fmla="*/ 103188 h 651730"/>
                <a:gd name="connsiteX34" fmla="*/ 198837 w 1028700"/>
                <a:gd name="connsiteY34" fmla="*/ 203511 h 651730"/>
                <a:gd name="connsiteX35" fmla="*/ 323776 w 1028700"/>
                <a:gd name="connsiteY35" fmla="*/ 235676 h 651730"/>
                <a:gd name="connsiteX36" fmla="*/ 452525 w 1028700"/>
                <a:gd name="connsiteY36" fmla="*/ 247164 h 651730"/>
                <a:gd name="connsiteX37" fmla="*/ 708499 w 1028700"/>
                <a:gd name="connsiteY37" fmla="*/ 208872 h 651730"/>
                <a:gd name="connsiteX38" fmla="*/ 822773 w 1028700"/>
                <a:gd name="connsiteY38" fmla="*/ 165986 h 651730"/>
                <a:gd name="connsiteX39" fmla="*/ 833438 w 1028700"/>
                <a:gd name="connsiteY39" fmla="*/ 177473 h 651730"/>
                <a:gd name="connsiteX40" fmla="*/ 711546 w 1028700"/>
                <a:gd name="connsiteY40" fmla="*/ 220360 h 651730"/>
                <a:gd name="connsiteX41" fmla="*/ 452525 w 1028700"/>
                <a:gd name="connsiteY41" fmla="*/ 254822 h 651730"/>
                <a:gd name="connsiteX42" fmla="*/ 323015 w 1028700"/>
                <a:gd name="connsiteY42" fmla="*/ 242569 h 651730"/>
                <a:gd name="connsiteX43" fmla="*/ 291018 w 1028700"/>
                <a:gd name="connsiteY43" fmla="*/ 235676 h 651730"/>
                <a:gd name="connsiteX44" fmla="*/ 259021 w 1028700"/>
                <a:gd name="connsiteY44" fmla="*/ 228018 h 651730"/>
                <a:gd name="connsiteX45" fmla="*/ 196551 w 1028700"/>
                <a:gd name="connsiteY45" fmla="*/ 209638 h 651730"/>
                <a:gd name="connsiteX46" fmla="*/ 0 w 1028700"/>
                <a:gd name="connsiteY46" fmla="*/ 111612 h 651730"/>
                <a:gd name="connsiteX47" fmla="*/ 1523 w 1028700"/>
                <a:gd name="connsiteY47" fmla="*/ 103188 h 651730"/>
                <a:gd name="connsiteX48" fmla="*/ 623846 w 1028700"/>
                <a:gd name="connsiteY48" fmla="*/ 0 h 651730"/>
                <a:gd name="connsiteX49" fmla="*/ 641350 w 1028700"/>
                <a:gd name="connsiteY49" fmla="*/ 11448 h 651730"/>
                <a:gd name="connsiteX50" fmla="*/ 581227 w 1028700"/>
                <a:gd name="connsiteY50" fmla="*/ 32818 h 651730"/>
                <a:gd name="connsiteX51" fmla="*/ 260826 w 1028700"/>
                <a:gd name="connsiteY51" fmla="*/ 75559 h 651730"/>
                <a:gd name="connsiteX52" fmla="*/ 180916 w 1028700"/>
                <a:gd name="connsiteY52" fmla="*/ 69453 h 651730"/>
                <a:gd name="connsiteX53" fmla="*/ 101006 w 1028700"/>
                <a:gd name="connsiteY53" fmla="*/ 55715 h 651730"/>
                <a:gd name="connsiteX54" fmla="*/ 31750 w 1028700"/>
                <a:gd name="connsiteY54" fmla="*/ 38161 h 651730"/>
                <a:gd name="connsiteX55" fmla="*/ 35555 w 1028700"/>
                <a:gd name="connsiteY55" fmla="*/ 33581 h 651730"/>
                <a:gd name="connsiteX56" fmla="*/ 43927 w 1028700"/>
                <a:gd name="connsiteY56" fmla="*/ 36634 h 651730"/>
                <a:gd name="connsiteX57" fmla="*/ 62953 w 1028700"/>
                <a:gd name="connsiteY57" fmla="*/ 40450 h 651730"/>
                <a:gd name="connsiteX58" fmla="*/ 82741 w 1028700"/>
                <a:gd name="connsiteY58" fmla="*/ 45030 h 651730"/>
                <a:gd name="connsiteX59" fmla="*/ 102528 w 1028700"/>
                <a:gd name="connsiteY59" fmla="*/ 48846 h 651730"/>
                <a:gd name="connsiteX60" fmla="*/ 181677 w 1028700"/>
                <a:gd name="connsiteY60" fmla="*/ 60294 h 651730"/>
                <a:gd name="connsiteX61" fmla="*/ 261587 w 1028700"/>
                <a:gd name="connsiteY61" fmla="*/ 64874 h 651730"/>
                <a:gd name="connsiteX62" fmla="*/ 575900 w 1028700"/>
                <a:gd name="connsiteY62" fmla="*/ 17554 h 651730"/>
                <a:gd name="connsiteX63" fmla="*/ 623846 w 1028700"/>
                <a:gd name="connsiteY63" fmla="*/ 0 h 65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28700" h="651730">
                  <a:moveTo>
                    <a:pt x="63500" y="377825"/>
                  </a:moveTo>
                  <a:cubicBezTo>
                    <a:pt x="118293" y="431227"/>
                    <a:pt x="180695" y="477000"/>
                    <a:pt x="248424" y="512093"/>
                  </a:cubicBezTo>
                  <a:cubicBezTo>
                    <a:pt x="266689" y="522773"/>
                    <a:pt x="286475" y="531928"/>
                    <a:pt x="306261" y="541082"/>
                  </a:cubicBezTo>
                  <a:cubicBezTo>
                    <a:pt x="326047" y="549474"/>
                    <a:pt x="345833" y="558629"/>
                    <a:pt x="365619" y="565495"/>
                  </a:cubicBezTo>
                  <a:cubicBezTo>
                    <a:pt x="386166" y="573123"/>
                    <a:pt x="406713" y="579226"/>
                    <a:pt x="427261" y="586092"/>
                  </a:cubicBezTo>
                  <a:cubicBezTo>
                    <a:pt x="447808" y="591433"/>
                    <a:pt x="468355" y="597536"/>
                    <a:pt x="489663" y="602113"/>
                  </a:cubicBezTo>
                  <a:cubicBezTo>
                    <a:pt x="573374" y="621185"/>
                    <a:pt x="659367" y="631103"/>
                    <a:pt x="745361" y="633391"/>
                  </a:cubicBezTo>
                  <a:cubicBezTo>
                    <a:pt x="826027" y="634917"/>
                    <a:pt x="907455" y="629577"/>
                    <a:pt x="985838" y="616608"/>
                  </a:cubicBezTo>
                  <a:cubicBezTo>
                    <a:pt x="978989" y="624999"/>
                    <a:pt x="971379" y="633391"/>
                    <a:pt x="962247" y="641020"/>
                  </a:cubicBezTo>
                  <a:cubicBezTo>
                    <a:pt x="934090" y="644834"/>
                    <a:pt x="905172" y="647886"/>
                    <a:pt x="876254" y="649412"/>
                  </a:cubicBezTo>
                  <a:cubicBezTo>
                    <a:pt x="832115" y="651700"/>
                    <a:pt x="788738" y="652463"/>
                    <a:pt x="745361" y="650937"/>
                  </a:cubicBezTo>
                  <a:cubicBezTo>
                    <a:pt x="657845" y="647886"/>
                    <a:pt x="571091" y="637968"/>
                    <a:pt x="486619" y="615845"/>
                  </a:cubicBezTo>
                  <a:cubicBezTo>
                    <a:pt x="465311" y="611268"/>
                    <a:pt x="444003" y="604402"/>
                    <a:pt x="423456" y="598299"/>
                  </a:cubicBezTo>
                  <a:cubicBezTo>
                    <a:pt x="402908" y="591433"/>
                    <a:pt x="381600" y="584567"/>
                    <a:pt x="361814" y="576938"/>
                  </a:cubicBezTo>
                  <a:cubicBezTo>
                    <a:pt x="341267" y="569309"/>
                    <a:pt x="321481" y="559391"/>
                    <a:pt x="301695" y="551000"/>
                  </a:cubicBezTo>
                  <a:cubicBezTo>
                    <a:pt x="281909" y="541082"/>
                    <a:pt x="262123" y="531928"/>
                    <a:pt x="243858" y="520484"/>
                  </a:cubicBezTo>
                  <a:cubicBezTo>
                    <a:pt x="178412" y="483866"/>
                    <a:pt x="119054" y="438093"/>
                    <a:pt x="66544" y="385454"/>
                  </a:cubicBezTo>
                  <a:cubicBezTo>
                    <a:pt x="65022" y="383165"/>
                    <a:pt x="64261" y="380114"/>
                    <a:pt x="63500" y="377825"/>
                  </a:cubicBezTo>
                  <a:close/>
                  <a:moveTo>
                    <a:pt x="31750" y="296863"/>
                  </a:moveTo>
                  <a:cubicBezTo>
                    <a:pt x="110136" y="329713"/>
                    <a:pt x="190045" y="359507"/>
                    <a:pt x="270714" y="386246"/>
                  </a:cubicBezTo>
                  <a:cubicBezTo>
                    <a:pt x="366604" y="417568"/>
                    <a:pt x="463255" y="445070"/>
                    <a:pt x="561427" y="465697"/>
                  </a:cubicBezTo>
                  <a:cubicBezTo>
                    <a:pt x="610894" y="476392"/>
                    <a:pt x="660361" y="484032"/>
                    <a:pt x="709828" y="490143"/>
                  </a:cubicBezTo>
                  <a:cubicBezTo>
                    <a:pt x="759295" y="496255"/>
                    <a:pt x="809523" y="499311"/>
                    <a:pt x="859751" y="498547"/>
                  </a:cubicBezTo>
                  <a:cubicBezTo>
                    <a:pt x="909218" y="497783"/>
                    <a:pt x="958685" y="492435"/>
                    <a:pt x="1006630" y="480976"/>
                  </a:cubicBezTo>
                  <a:cubicBezTo>
                    <a:pt x="1012719" y="479448"/>
                    <a:pt x="1018046" y="477920"/>
                    <a:pt x="1024134" y="476392"/>
                  </a:cubicBezTo>
                  <a:cubicBezTo>
                    <a:pt x="1026417" y="483268"/>
                    <a:pt x="1027939" y="490143"/>
                    <a:pt x="1028700" y="497783"/>
                  </a:cubicBezTo>
                  <a:cubicBezTo>
                    <a:pt x="1023373" y="499311"/>
                    <a:pt x="1018046" y="500838"/>
                    <a:pt x="1011958" y="502366"/>
                  </a:cubicBezTo>
                  <a:cubicBezTo>
                    <a:pt x="961730" y="514590"/>
                    <a:pt x="910740" y="519173"/>
                    <a:pt x="859751" y="519937"/>
                  </a:cubicBezTo>
                  <a:cubicBezTo>
                    <a:pt x="808762" y="520701"/>
                    <a:pt x="757773" y="516881"/>
                    <a:pt x="707545" y="510770"/>
                  </a:cubicBezTo>
                  <a:cubicBezTo>
                    <a:pt x="657317" y="504658"/>
                    <a:pt x="607089" y="495491"/>
                    <a:pt x="557622" y="484795"/>
                  </a:cubicBezTo>
                  <a:cubicBezTo>
                    <a:pt x="458688" y="463405"/>
                    <a:pt x="361276" y="434375"/>
                    <a:pt x="266148" y="401525"/>
                  </a:cubicBezTo>
                  <a:cubicBezTo>
                    <a:pt x="188523" y="374786"/>
                    <a:pt x="112419" y="345756"/>
                    <a:pt x="37838" y="312906"/>
                  </a:cubicBezTo>
                  <a:cubicBezTo>
                    <a:pt x="35555" y="307558"/>
                    <a:pt x="34033" y="302210"/>
                    <a:pt x="31750" y="296863"/>
                  </a:cubicBezTo>
                  <a:close/>
                  <a:moveTo>
                    <a:pt x="1523" y="103188"/>
                  </a:moveTo>
                  <a:cubicBezTo>
                    <a:pt x="63231" y="144543"/>
                    <a:pt x="128749" y="178239"/>
                    <a:pt x="198837" y="203511"/>
                  </a:cubicBezTo>
                  <a:cubicBezTo>
                    <a:pt x="239214" y="217296"/>
                    <a:pt x="281114" y="228784"/>
                    <a:pt x="323776" y="235676"/>
                  </a:cubicBezTo>
                  <a:cubicBezTo>
                    <a:pt x="366439" y="242569"/>
                    <a:pt x="409863" y="246398"/>
                    <a:pt x="452525" y="247164"/>
                  </a:cubicBezTo>
                  <a:cubicBezTo>
                    <a:pt x="539373" y="247164"/>
                    <a:pt x="625460" y="233379"/>
                    <a:pt x="708499" y="208872"/>
                  </a:cubicBezTo>
                  <a:cubicBezTo>
                    <a:pt x="747352" y="197385"/>
                    <a:pt x="785443" y="182834"/>
                    <a:pt x="822773" y="165986"/>
                  </a:cubicBezTo>
                  <a:cubicBezTo>
                    <a:pt x="826582" y="169815"/>
                    <a:pt x="829629" y="173644"/>
                    <a:pt x="833438" y="177473"/>
                  </a:cubicBezTo>
                  <a:cubicBezTo>
                    <a:pt x="793823" y="194321"/>
                    <a:pt x="752685" y="208872"/>
                    <a:pt x="711546" y="220360"/>
                  </a:cubicBezTo>
                  <a:cubicBezTo>
                    <a:pt x="626983" y="244100"/>
                    <a:pt x="540135" y="255588"/>
                    <a:pt x="452525" y="254822"/>
                  </a:cubicBezTo>
                  <a:cubicBezTo>
                    <a:pt x="409101" y="254056"/>
                    <a:pt x="365677" y="249461"/>
                    <a:pt x="323015" y="242569"/>
                  </a:cubicBezTo>
                  <a:lnTo>
                    <a:pt x="291018" y="235676"/>
                  </a:lnTo>
                  <a:cubicBezTo>
                    <a:pt x="280352" y="233379"/>
                    <a:pt x="269687" y="230315"/>
                    <a:pt x="259021" y="228018"/>
                  </a:cubicBezTo>
                  <a:cubicBezTo>
                    <a:pt x="237690" y="223423"/>
                    <a:pt x="217121" y="215765"/>
                    <a:pt x="196551" y="209638"/>
                  </a:cubicBezTo>
                  <a:cubicBezTo>
                    <a:pt x="127225" y="185131"/>
                    <a:pt x="60946" y="151435"/>
                    <a:pt x="0" y="111612"/>
                  </a:cubicBezTo>
                  <a:cubicBezTo>
                    <a:pt x="0" y="109314"/>
                    <a:pt x="762" y="106251"/>
                    <a:pt x="1523" y="103188"/>
                  </a:cubicBezTo>
                  <a:close/>
                  <a:moveTo>
                    <a:pt x="623846" y="0"/>
                  </a:moveTo>
                  <a:cubicBezTo>
                    <a:pt x="629934" y="3816"/>
                    <a:pt x="635262" y="7632"/>
                    <a:pt x="641350" y="11448"/>
                  </a:cubicBezTo>
                  <a:cubicBezTo>
                    <a:pt x="620802" y="18317"/>
                    <a:pt x="601015" y="25186"/>
                    <a:pt x="581227" y="32818"/>
                  </a:cubicBezTo>
                  <a:cubicBezTo>
                    <a:pt x="477725" y="65637"/>
                    <a:pt x="368895" y="79375"/>
                    <a:pt x="260826" y="75559"/>
                  </a:cubicBezTo>
                  <a:cubicBezTo>
                    <a:pt x="234189" y="75559"/>
                    <a:pt x="207552" y="72506"/>
                    <a:pt x="180916" y="69453"/>
                  </a:cubicBezTo>
                  <a:cubicBezTo>
                    <a:pt x="154279" y="65637"/>
                    <a:pt x="126881" y="61821"/>
                    <a:pt x="101006" y="55715"/>
                  </a:cubicBezTo>
                  <a:cubicBezTo>
                    <a:pt x="78174" y="51136"/>
                    <a:pt x="54581" y="45030"/>
                    <a:pt x="31750" y="38161"/>
                  </a:cubicBezTo>
                  <a:cubicBezTo>
                    <a:pt x="33272" y="36634"/>
                    <a:pt x="34033" y="35108"/>
                    <a:pt x="35555" y="33581"/>
                  </a:cubicBezTo>
                  <a:lnTo>
                    <a:pt x="43927" y="36634"/>
                  </a:lnTo>
                  <a:lnTo>
                    <a:pt x="62953" y="40450"/>
                  </a:lnTo>
                  <a:lnTo>
                    <a:pt x="82741" y="45030"/>
                  </a:lnTo>
                  <a:lnTo>
                    <a:pt x="102528" y="48846"/>
                  </a:lnTo>
                  <a:cubicBezTo>
                    <a:pt x="128403" y="54188"/>
                    <a:pt x="155040" y="57241"/>
                    <a:pt x="181677" y="60294"/>
                  </a:cubicBezTo>
                  <a:cubicBezTo>
                    <a:pt x="208314" y="61821"/>
                    <a:pt x="234950" y="64874"/>
                    <a:pt x="261587" y="64874"/>
                  </a:cubicBezTo>
                  <a:cubicBezTo>
                    <a:pt x="368134" y="66400"/>
                    <a:pt x="474681" y="50372"/>
                    <a:pt x="575900" y="17554"/>
                  </a:cubicBezTo>
                  <a:cubicBezTo>
                    <a:pt x="591882" y="11448"/>
                    <a:pt x="607864" y="6106"/>
                    <a:pt x="623846" y="0"/>
                  </a:cubicBezTo>
                  <a:close/>
                </a:path>
              </a:pathLst>
            </a:custGeom>
            <a:solidFill>
              <a:srgbClr val="F0A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3" name="Freeform 268">
              <a:extLst>
                <a:ext uri="{FF2B5EF4-FFF2-40B4-BE49-F238E27FC236}">
                  <a16:creationId xmlns:a16="http://schemas.microsoft.com/office/drawing/2014/main" id="{FA7C2E45-0F4A-4DBA-B55C-1C2B22129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38" y="7324725"/>
              <a:ext cx="323850" cy="382588"/>
            </a:xfrm>
            <a:custGeom>
              <a:avLst/>
              <a:gdLst>
                <a:gd name="T0" fmla="*/ 124 w 425"/>
                <a:gd name="T1" fmla="*/ 457 h 503"/>
                <a:gd name="T2" fmla="*/ 169 w 425"/>
                <a:gd name="T3" fmla="*/ 146 h 503"/>
                <a:gd name="T4" fmla="*/ 343 w 425"/>
                <a:gd name="T5" fmla="*/ 389 h 503"/>
                <a:gd name="T6" fmla="*/ 124 w 425"/>
                <a:gd name="T7" fmla="*/ 457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5" h="503">
                  <a:moveTo>
                    <a:pt x="124" y="457"/>
                  </a:moveTo>
                  <a:cubicBezTo>
                    <a:pt x="124" y="457"/>
                    <a:pt x="0" y="293"/>
                    <a:pt x="169" y="146"/>
                  </a:cubicBezTo>
                  <a:cubicBezTo>
                    <a:pt x="339" y="0"/>
                    <a:pt x="425" y="274"/>
                    <a:pt x="343" y="389"/>
                  </a:cubicBezTo>
                  <a:cubicBezTo>
                    <a:pt x="261" y="503"/>
                    <a:pt x="124" y="457"/>
                    <a:pt x="124" y="457"/>
                  </a:cubicBezTo>
                  <a:close/>
                </a:path>
              </a:pathLst>
            </a:custGeom>
            <a:solidFill>
              <a:srgbClr val="FAA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50A535B-85D2-40C8-8D89-CBAD36984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4980" y="7480720"/>
              <a:ext cx="346583" cy="413918"/>
            </a:xfrm>
            <a:custGeom>
              <a:avLst/>
              <a:gdLst>
                <a:gd name="connsiteX0" fmla="*/ 307223 w 346583"/>
                <a:gd name="connsiteY0" fmla="*/ 365698 h 413918"/>
                <a:gd name="connsiteX1" fmla="*/ 346583 w 346583"/>
                <a:gd name="connsiteY1" fmla="*/ 413918 h 413918"/>
                <a:gd name="connsiteX2" fmla="*/ 307259 w 346583"/>
                <a:gd name="connsiteY2" fmla="*/ 394868 h 413918"/>
                <a:gd name="connsiteX3" fmla="*/ 307223 w 346583"/>
                <a:gd name="connsiteY3" fmla="*/ 365698 h 413918"/>
                <a:gd name="connsiteX4" fmla="*/ 73122 w 346583"/>
                <a:gd name="connsiteY4" fmla="*/ 81 h 413918"/>
                <a:gd name="connsiteX5" fmla="*/ 97346 w 346583"/>
                <a:gd name="connsiteY5" fmla="*/ 4826 h 413918"/>
                <a:gd name="connsiteX6" fmla="*/ 53856 w 346583"/>
                <a:gd name="connsiteY6" fmla="*/ 18493 h 413918"/>
                <a:gd name="connsiteX7" fmla="*/ 30204 w 346583"/>
                <a:gd name="connsiteY7" fmla="*/ 42788 h 413918"/>
                <a:gd name="connsiteX8" fmla="*/ 37070 w 346583"/>
                <a:gd name="connsiteY8" fmla="*/ 40511 h 413918"/>
                <a:gd name="connsiteX9" fmla="*/ 44700 w 346583"/>
                <a:gd name="connsiteY9" fmla="*/ 40511 h 413918"/>
                <a:gd name="connsiteX10" fmla="*/ 52330 w 346583"/>
                <a:gd name="connsiteY10" fmla="*/ 41270 h 413918"/>
                <a:gd name="connsiteX11" fmla="*/ 72931 w 346583"/>
                <a:gd name="connsiteY11" fmla="*/ 58732 h 413918"/>
                <a:gd name="connsiteX12" fmla="*/ 79035 w 346583"/>
                <a:gd name="connsiteY12" fmla="*/ 70121 h 413918"/>
                <a:gd name="connsiteX13" fmla="*/ 82850 w 346583"/>
                <a:gd name="connsiteY13" fmla="*/ 83028 h 413918"/>
                <a:gd name="connsiteX14" fmla="*/ 74457 w 346583"/>
                <a:gd name="connsiteY14" fmla="*/ 73158 h 413918"/>
                <a:gd name="connsiteX15" fmla="*/ 66827 w 346583"/>
                <a:gd name="connsiteY15" fmla="*/ 64047 h 413918"/>
                <a:gd name="connsiteX16" fmla="*/ 48515 w 346583"/>
                <a:gd name="connsiteY16" fmla="*/ 51140 h 413918"/>
                <a:gd name="connsiteX17" fmla="*/ 28678 w 346583"/>
                <a:gd name="connsiteY17" fmla="*/ 53418 h 413918"/>
                <a:gd name="connsiteX18" fmla="*/ 24100 w 346583"/>
                <a:gd name="connsiteY18" fmla="*/ 56455 h 413918"/>
                <a:gd name="connsiteX19" fmla="*/ 16470 w 346583"/>
                <a:gd name="connsiteY19" fmla="*/ 90620 h 413918"/>
                <a:gd name="connsiteX20" fmla="*/ 12655 w 346583"/>
                <a:gd name="connsiteY20" fmla="*/ 137693 h 413918"/>
                <a:gd name="connsiteX21" fmla="*/ 447 w 346583"/>
                <a:gd name="connsiteY21" fmla="*/ 89861 h 413918"/>
                <a:gd name="connsiteX22" fmla="*/ 8840 w 346583"/>
                <a:gd name="connsiteY22" fmla="*/ 39751 h 413918"/>
                <a:gd name="connsiteX23" fmla="*/ 47752 w 346583"/>
                <a:gd name="connsiteY23" fmla="*/ 3308 h 413918"/>
                <a:gd name="connsiteX24" fmla="*/ 73122 w 346583"/>
                <a:gd name="connsiteY24" fmla="*/ 81 h 41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583" h="413918">
                  <a:moveTo>
                    <a:pt x="307223" y="365698"/>
                  </a:moveTo>
                  <a:cubicBezTo>
                    <a:pt x="316222" y="360340"/>
                    <a:pt x="346583" y="413918"/>
                    <a:pt x="346583" y="413918"/>
                  </a:cubicBezTo>
                  <a:cubicBezTo>
                    <a:pt x="308801" y="371246"/>
                    <a:pt x="307259" y="394868"/>
                    <a:pt x="307259" y="394868"/>
                  </a:cubicBezTo>
                  <a:cubicBezTo>
                    <a:pt x="303596" y="375818"/>
                    <a:pt x="304223" y="367484"/>
                    <a:pt x="307223" y="365698"/>
                  </a:cubicBezTo>
                  <a:close/>
                  <a:moveTo>
                    <a:pt x="73122" y="81"/>
                  </a:moveTo>
                  <a:cubicBezTo>
                    <a:pt x="81514" y="461"/>
                    <a:pt x="89717" y="2169"/>
                    <a:pt x="97346" y="4826"/>
                  </a:cubicBezTo>
                  <a:cubicBezTo>
                    <a:pt x="81324" y="7863"/>
                    <a:pt x="66064" y="11660"/>
                    <a:pt x="53856" y="18493"/>
                  </a:cubicBezTo>
                  <a:cubicBezTo>
                    <a:pt x="43174" y="24567"/>
                    <a:pt x="35545" y="32918"/>
                    <a:pt x="30204" y="42788"/>
                  </a:cubicBezTo>
                  <a:cubicBezTo>
                    <a:pt x="32493" y="42029"/>
                    <a:pt x="34782" y="41270"/>
                    <a:pt x="37070" y="40511"/>
                  </a:cubicBezTo>
                  <a:cubicBezTo>
                    <a:pt x="39359" y="40511"/>
                    <a:pt x="42411" y="39751"/>
                    <a:pt x="44700" y="40511"/>
                  </a:cubicBezTo>
                  <a:cubicBezTo>
                    <a:pt x="46989" y="40511"/>
                    <a:pt x="49278" y="40511"/>
                    <a:pt x="52330" y="41270"/>
                  </a:cubicBezTo>
                  <a:cubicBezTo>
                    <a:pt x="61486" y="44307"/>
                    <a:pt x="68353" y="51899"/>
                    <a:pt x="72931" y="58732"/>
                  </a:cubicBezTo>
                  <a:cubicBezTo>
                    <a:pt x="75220" y="62529"/>
                    <a:pt x="77509" y="66325"/>
                    <a:pt x="79035" y="70121"/>
                  </a:cubicBezTo>
                  <a:cubicBezTo>
                    <a:pt x="80561" y="74676"/>
                    <a:pt x="82087" y="78473"/>
                    <a:pt x="82850" y="83028"/>
                  </a:cubicBezTo>
                  <a:cubicBezTo>
                    <a:pt x="79798" y="79232"/>
                    <a:pt x="77509" y="76195"/>
                    <a:pt x="74457" y="73158"/>
                  </a:cubicBezTo>
                  <a:cubicBezTo>
                    <a:pt x="72168" y="70121"/>
                    <a:pt x="69116" y="67084"/>
                    <a:pt x="66827" y="64047"/>
                  </a:cubicBezTo>
                  <a:cubicBezTo>
                    <a:pt x="60723" y="58732"/>
                    <a:pt x="55382" y="52658"/>
                    <a:pt x="48515" y="51140"/>
                  </a:cubicBezTo>
                  <a:cubicBezTo>
                    <a:pt x="42411" y="48862"/>
                    <a:pt x="35545" y="50381"/>
                    <a:pt x="28678" y="53418"/>
                  </a:cubicBezTo>
                  <a:cubicBezTo>
                    <a:pt x="27152" y="54177"/>
                    <a:pt x="25626" y="54936"/>
                    <a:pt x="24100" y="56455"/>
                  </a:cubicBezTo>
                  <a:cubicBezTo>
                    <a:pt x="20285" y="67084"/>
                    <a:pt x="17996" y="78473"/>
                    <a:pt x="16470" y="90620"/>
                  </a:cubicBezTo>
                  <a:cubicBezTo>
                    <a:pt x="14181" y="105805"/>
                    <a:pt x="13418" y="120990"/>
                    <a:pt x="12655" y="137693"/>
                  </a:cubicBezTo>
                  <a:cubicBezTo>
                    <a:pt x="5025" y="123268"/>
                    <a:pt x="1210" y="106564"/>
                    <a:pt x="447" y="89861"/>
                  </a:cubicBezTo>
                  <a:cubicBezTo>
                    <a:pt x="-1079" y="73917"/>
                    <a:pt x="1210" y="56455"/>
                    <a:pt x="8840" y="39751"/>
                  </a:cubicBezTo>
                  <a:cubicBezTo>
                    <a:pt x="15707" y="23807"/>
                    <a:pt x="30204" y="9382"/>
                    <a:pt x="47752" y="3308"/>
                  </a:cubicBezTo>
                  <a:cubicBezTo>
                    <a:pt x="56145" y="651"/>
                    <a:pt x="64729" y="-298"/>
                    <a:pt x="73122" y="81"/>
                  </a:cubicBezTo>
                  <a:close/>
                </a:path>
              </a:pathLst>
            </a:custGeom>
            <a:solidFill>
              <a:srgbClr val="140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5" name="Freeform 270">
              <a:extLst>
                <a:ext uri="{FF2B5EF4-FFF2-40B4-BE49-F238E27FC236}">
                  <a16:creationId xmlns:a16="http://schemas.microsoft.com/office/drawing/2014/main" id="{EF67E9C2-3465-4B1E-ADAE-F31EF187B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726" y="9415463"/>
              <a:ext cx="2246313" cy="2233613"/>
            </a:xfrm>
            <a:custGeom>
              <a:avLst/>
              <a:gdLst>
                <a:gd name="T0" fmla="*/ 2356 w 2951"/>
                <a:gd name="T1" fmla="*/ 1675 h 2935"/>
                <a:gd name="T2" fmla="*/ 2215 w 2951"/>
                <a:gd name="T3" fmla="*/ 916 h 2935"/>
                <a:gd name="T4" fmla="*/ 1855 w 2951"/>
                <a:gd name="T5" fmla="*/ 400 h 2935"/>
                <a:gd name="T6" fmla="*/ 1711 w 2951"/>
                <a:gd name="T7" fmla="*/ 0 h 2935"/>
                <a:gd name="T8" fmla="*/ 1460 w 2951"/>
                <a:gd name="T9" fmla="*/ 0 h 2935"/>
                <a:gd name="T10" fmla="*/ 1511 w 2951"/>
                <a:gd name="T11" fmla="*/ 446 h 2935"/>
                <a:gd name="T12" fmla="*/ 1479 w 2951"/>
                <a:gd name="T13" fmla="*/ 994 h 2935"/>
                <a:gd name="T14" fmla="*/ 1331 w 2951"/>
                <a:gd name="T15" fmla="*/ 1690 h 2935"/>
                <a:gd name="T16" fmla="*/ 1234 w 2951"/>
                <a:gd name="T17" fmla="*/ 1825 h 2935"/>
                <a:gd name="T18" fmla="*/ 1158 w 2951"/>
                <a:gd name="T19" fmla="*/ 1636 h 2935"/>
                <a:gd name="T20" fmla="*/ 1072 w 2951"/>
                <a:gd name="T21" fmla="*/ 1025 h 2935"/>
                <a:gd name="T22" fmla="*/ 931 w 2951"/>
                <a:gd name="T23" fmla="*/ 462 h 2935"/>
                <a:gd name="T24" fmla="*/ 814 w 2951"/>
                <a:gd name="T25" fmla="*/ 0 h 2935"/>
                <a:gd name="T26" fmla="*/ 564 w 2951"/>
                <a:gd name="T27" fmla="*/ 0 h 2935"/>
                <a:gd name="T28" fmla="*/ 454 w 2951"/>
                <a:gd name="T29" fmla="*/ 415 h 2935"/>
                <a:gd name="T30" fmla="*/ 329 w 2951"/>
                <a:gd name="T31" fmla="*/ 1009 h 2935"/>
                <a:gd name="T32" fmla="*/ 110 w 2951"/>
                <a:gd name="T33" fmla="*/ 1823 h 2935"/>
                <a:gd name="T34" fmla="*/ 704 w 2951"/>
                <a:gd name="T35" fmla="*/ 2457 h 2935"/>
                <a:gd name="T36" fmla="*/ 1208 w 2951"/>
                <a:gd name="T37" fmla="*/ 2322 h 2935"/>
                <a:gd name="T38" fmla="*/ 1252 w 2951"/>
                <a:gd name="T39" fmla="*/ 2410 h 2935"/>
                <a:gd name="T40" fmla="*/ 2168 w 2951"/>
                <a:gd name="T41" fmla="*/ 2911 h 2935"/>
                <a:gd name="T42" fmla="*/ 2896 w 2951"/>
                <a:gd name="T43" fmla="*/ 2363 h 2935"/>
                <a:gd name="T44" fmla="*/ 2356 w 2951"/>
                <a:gd name="T45" fmla="*/ 1675 h 2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51" h="2935">
                  <a:moveTo>
                    <a:pt x="2356" y="1675"/>
                  </a:moveTo>
                  <a:cubicBezTo>
                    <a:pt x="2356" y="1675"/>
                    <a:pt x="2622" y="1260"/>
                    <a:pt x="2215" y="916"/>
                  </a:cubicBezTo>
                  <a:cubicBezTo>
                    <a:pt x="2215" y="916"/>
                    <a:pt x="2294" y="506"/>
                    <a:pt x="1855" y="400"/>
                  </a:cubicBezTo>
                  <a:cubicBezTo>
                    <a:pt x="1855" y="400"/>
                    <a:pt x="1977" y="31"/>
                    <a:pt x="1711" y="0"/>
                  </a:cubicBezTo>
                  <a:lnTo>
                    <a:pt x="1460" y="0"/>
                  </a:lnTo>
                  <a:cubicBezTo>
                    <a:pt x="1460" y="0"/>
                    <a:pt x="1315" y="273"/>
                    <a:pt x="1511" y="446"/>
                  </a:cubicBezTo>
                  <a:cubicBezTo>
                    <a:pt x="1511" y="446"/>
                    <a:pt x="1299" y="618"/>
                    <a:pt x="1479" y="994"/>
                  </a:cubicBezTo>
                  <a:cubicBezTo>
                    <a:pt x="1479" y="994"/>
                    <a:pt x="1143" y="1221"/>
                    <a:pt x="1331" y="1690"/>
                  </a:cubicBezTo>
                  <a:cubicBezTo>
                    <a:pt x="1331" y="1690"/>
                    <a:pt x="1280" y="1740"/>
                    <a:pt x="1234" y="1825"/>
                  </a:cubicBezTo>
                  <a:cubicBezTo>
                    <a:pt x="1215" y="1767"/>
                    <a:pt x="1190" y="1704"/>
                    <a:pt x="1158" y="1636"/>
                  </a:cubicBezTo>
                  <a:cubicBezTo>
                    <a:pt x="1158" y="1636"/>
                    <a:pt x="1354" y="1276"/>
                    <a:pt x="1072" y="1025"/>
                  </a:cubicBezTo>
                  <a:cubicBezTo>
                    <a:pt x="1072" y="1025"/>
                    <a:pt x="1213" y="665"/>
                    <a:pt x="931" y="462"/>
                  </a:cubicBezTo>
                  <a:cubicBezTo>
                    <a:pt x="931" y="462"/>
                    <a:pt x="1049" y="109"/>
                    <a:pt x="814" y="0"/>
                  </a:cubicBezTo>
                  <a:lnTo>
                    <a:pt x="564" y="0"/>
                  </a:lnTo>
                  <a:cubicBezTo>
                    <a:pt x="564" y="0"/>
                    <a:pt x="352" y="195"/>
                    <a:pt x="454" y="415"/>
                  </a:cubicBezTo>
                  <a:cubicBezTo>
                    <a:pt x="454" y="415"/>
                    <a:pt x="196" y="673"/>
                    <a:pt x="329" y="1009"/>
                  </a:cubicBezTo>
                  <a:cubicBezTo>
                    <a:pt x="329" y="1009"/>
                    <a:pt x="0" y="1166"/>
                    <a:pt x="110" y="1823"/>
                  </a:cubicBezTo>
                  <a:cubicBezTo>
                    <a:pt x="219" y="2481"/>
                    <a:pt x="704" y="2457"/>
                    <a:pt x="704" y="2457"/>
                  </a:cubicBezTo>
                  <a:cubicBezTo>
                    <a:pt x="704" y="2457"/>
                    <a:pt x="1051" y="2512"/>
                    <a:pt x="1208" y="2322"/>
                  </a:cubicBezTo>
                  <a:cubicBezTo>
                    <a:pt x="1220" y="2351"/>
                    <a:pt x="1234" y="2381"/>
                    <a:pt x="1252" y="2410"/>
                  </a:cubicBezTo>
                  <a:cubicBezTo>
                    <a:pt x="1495" y="2817"/>
                    <a:pt x="1761" y="2888"/>
                    <a:pt x="2168" y="2911"/>
                  </a:cubicBezTo>
                  <a:cubicBezTo>
                    <a:pt x="2575" y="2935"/>
                    <a:pt x="2841" y="2669"/>
                    <a:pt x="2896" y="2363"/>
                  </a:cubicBezTo>
                  <a:cubicBezTo>
                    <a:pt x="2951" y="2058"/>
                    <a:pt x="2739" y="1659"/>
                    <a:pt x="2356" y="16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6D225B6-7D09-4F40-B04B-99DDCE68C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6226" y="9558338"/>
              <a:ext cx="2406651" cy="1055689"/>
            </a:xfrm>
            <a:custGeom>
              <a:avLst/>
              <a:gdLst>
                <a:gd name="connsiteX0" fmla="*/ 2058987 w 2406651"/>
                <a:gd name="connsiteY0" fmla="*/ 984250 h 1055689"/>
                <a:gd name="connsiteX1" fmla="*/ 2090737 w 2406651"/>
                <a:gd name="connsiteY1" fmla="*/ 1016000 h 1055689"/>
                <a:gd name="connsiteX2" fmla="*/ 2058987 w 2406651"/>
                <a:gd name="connsiteY2" fmla="*/ 1047750 h 1055689"/>
                <a:gd name="connsiteX3" fmla="*/ 2027237 w 2406651"/>
                <a:gd name="connsiteY3" fmla="*/ 1016000 h 1055689"/>
                <a:gd name="connsiteX4" fmla="*/ 2058987 w 2406651"/>
                <a:gd name="connsiteY4" fmla="*/ 984250 h 1055689"/>
                <a:gd name="connsiteX5" fmla="*/ 2354263 w 2406651"/>
                <a:gd name="connsiteY5" fmla="*/ 949325 h 1055689"/>
                <a:gd name="connsiteX6" fmla="*/ 2406651 w 2406651"/>
                <a:gd name="connsiteY6" fmla="*/ 1002507 h 1055689"/>
                <a:gd name="connsiteX7" fmla="*/ 2354263 w 2406651"/>
                <a:gd name="connsiteY7" fmla="*/ 1055689 h 1055689"/>
                <a:gd name="connsiteX8" fmla="*/ 2301875 w 2406651"/>
                <a:gd name="connsiteY8" fmla="*/ 1002507 h 1055689"/>
                <a:gd name="connsiteX9" fmla="*/ 2354263 w 2406651"/>
                <a:gd name="connsiteY9" fmla="*/ 949325 h 1055689"/>
                <a:gd name="connsiteX10" fmla="*/ 2023269 w 2406651"/>
                <a:gd name="connsiteY10" fmla="*/ 752475 h 1055689"/>
                <a:gd name="connsiteX11" fmla="*/ 2047876 w 2406651"/>
                <a:gd name="connsiteY11" fmla="*/ 777082 h 1055689"/>
                <a:gd name="connsiteX12" fmla="*/ 2023269 w 2406651"/>
                <a:gd name="connsiteY12" fmla="*/ 801689 h 1055689"/>
                <a:gd name="connsiteX13" fmla="*/ 1998662 w 2406651"/>
                <a:gd name="connsiteY13" fmla="*/ 777082 h 1055689"/>
                <a:gd name="connsiteX14" fmla="*/ 2023269 w 2406651"/>
                <a:gd name="connsiteY14" fmla="*/ 752475 h 1055689"/>
                <a:gd name="connsiteX15" fmla="*/ 1027907 w 2406651"/>
                <a:gd name="connsiteY15" fmla="*/ 506412 h 1055689"/>
                <a:gd name="connsiteX16" fmla="*/ 1049339 w 2406651"/>
                <a:gd name="connsiteY16" fmla="*/ 527050 h 1055689"/>
                <a:gd name="connsiteX17" fmla="*/ 1027907 w 2406651"/>
                <a:gd name="connsiteY17" fmla="*/ 547688 h 1055689"/>
                <a:gd name="connsiteX18" fmla="*/ 1006475 w 2406651"/>
                <a:gd name="connsiteY18" fmla="*/ 527050 h 1055689"/>
                <a:gd name="connsiteX19" fmla="*/ 1027907 w 2406651"/>
                <a:gd name="connsiteY19" fmla="*/ 506412 h 1055689"/>
                <a:gd name="connsiteX20" fmla="*/ 1932782 w 2406651"/>
                <a:gd name="connsiteY20" fmla="*/ 422275 h 1055689"/>
                <a:gd name="connsiteX21" fmla="*/ 1992314 w 2406651"/>
                <a:gd name="connsiteY21" fmla="*/ 481807 h 1055689"/>
                <a:gd name="connsiteX22" fmla="*/ 1932782 w 2406651"/>
                <a:gd name="connsiteY22" fmla="*/ 541339 h 1055689"/>
                <a:gd name="connsiteX23" fmla="*/ 1873250 w 2406651"/>
                <a:gd name="connsiteY23" fmla="*/ 481807 h 1055689"/>
                <a:gd name="connsiteX24" fmla="*/ 1932782 w 2406651"/>
                <a:gd name="connsiteY24" fmla="*/ 422275 h 1055689"/>
                <a:gd name="connsiteX25" fmla="*/ 109538 w 2406651"/>
                <a:gd name="connsiteY25" fmla="*/ 400050 h 1055689"/>
                <a:gd name="connsiteX26" fmla="*/ 155576 w 2406651"/>
                <a:gd name="connsiteY26" fmla="*/ 446088 h 1055689"/>
                <a:gd name="connsiteX27" fmla="*/ 109538 w 2406651"/>
                <a:gd name="connsiteY27" fmla="*/ 492126 h 1055689"/>
                <a:gd name="connsiteX28" fmla="*/ 63500 w 2406651"/>
                <a:gd name="connsiteY28" fmla="*/ 446088 h 1055689"/>
                <a:gd name="connsiteX29" fmla="*/ 109538 w 2406651"/>
                <a:gd name="connsiteY29" fmla="*/ 400050 h 1055689"/>
                <a:gd name="connsiteX30" fmla="*/ 1819275 w 2406651"/>
                <a:gd name="connsiteY30" fmla="*/ 182562 h 1055689"/>
                <a:gd name="connsiteX31" fmla="*/ 1836738 w 2406651"/>
                <a:gd name="connsiteY31" fmla="*/ 200025 h 1055689"/>
                <a:gd name="connsiteX32" fmla="*/ 1819275 w 2406651"/>
                <a:gd name="connsiteY32" fmla="*/ 217488 h 1055689"/>
                <a:gd name="connsiteX33" fmla="*/ 1801812 w 2406651"/>
                <a:gd name="connsiteY33" fmla="*/ 200025 h 1055689"/>
                <a:gd name="connsiteX34" fmla="*/ 1819275 w 2406651"/>
                <a:gd name="connsiteY34" fmla="*/ 182562 h 1055689"/>
                <a:gd name="connsiteX35" fmla="*/ 1007269 w 2406651"/>
                <a:gd name="connsiteY35" fmla="*/ 168275 h 1055689"/>
                <a:gd name="connsiteX36" fmla="*/ 1042988 w 2406651"/>
                <a:gd name="connsiteY36" fmla="*/ 203994 h 1055689"/>
                <a:gd name="connsiteX37" fmla="*/ 1007269 w 2406651"/>
                <a:gd name="connsiteY37" fmla="*/ 239713 h 1055689"/>
                <a:gd name="connsiteX38" fmla="*/ 971550 w 2406651"/>
                <a:gd name="connsiteY38" fmla="*/ 203994 h 1055689"/>
                <a:gd name="connsiteX39" fmla="*/ 1007269 w 2406651"/>
                <a:gd name="connsiteY39" fmla="*/ 168275 h 1055689"/>
                <a:gd name="connsiteX40" fmla="*/ 281782 w 2406651"/>
                <a:gd name="connsiteY40" fmla="*/ 133350 h 1055689"/>
                <a:gd name="connsiteX41" fmla="*/ 309564 w 2406651"/>
                <a:gd name="connsiteY41" fmla="*/ 161925 h 1055689"/>
                <a:gd name="connsiteX42" fmla="*/ 281782 w 2406651"/>
                <a:gd name="connsiteY42" fmla="*/ 190500 h 1055689"/>
                <a:gd name="connsiteX43" fmla="*/ 254000 w 2406651"/>
                <a:gd name="connsiteY43" fmla="*/ 161925 h 1055689"/>
                <a:gd name="connsiteX44" fmla="*/ 281782 w 2406651"/>
                <a:gd name="connsiteY44" fmla="*/ 133350 h 1055689"/>
                <a:gd name="connsiteX45" fmla="*/ 873125 w 2406651"/>
                <a:gd name="connsiteY45" fmla="*/ 98425 h 1055689"/>
                <a:gd name="connsiteX46" fmla="*/ 887413 w 2406651"/>
                <a:gd name="connsiteY46" fmla="*/ 112713 h 1055689"/>
                <a:gd name="connsiteX47" fmla="*/ 873125 w 2406651"/>
                <a:gd name="connsiteY47" fmla="*/ 127001 h 1055689"/>
                <a:gd name="connsiteX48" fmla="*/ 858837 w 2406651"/>
                <a:gd name="connsiteY48" fmla="*/ 112713 h 1055689"/>
                <a:gd name="connsiteX49" fmla="*/ 873125 w 2406651"/>
                <a:gd name="connsiteY49" fmla="*/ 98425 h 1055689"/>
                <a:gd name="connsiteX50" fmla="*/ 1619250 w 2406651"/>
                <a:gd name="connsiteY50" fmla="*/ 49212 h 1055689"/>
                <a:gd name="connsiteX51" fmla="*/ 1647825 w 2406651"/>
                <a:gd name="connsiteY51" fmla="*/ 77787 h 1055689"/>
                <a:gd name="connsiteX52" fmla="*/ 1619250 w 2406651"/>
                <a:gd name="connsiteY52" fmla="*/ 106362 h 1055689"/>
                <a:gd name="connsiteX53" fmla="*/ 1590675 w 2406651"/>
                <a:gd name="connsiteY53" fmla="*/ 77787 h 1055689"/>
                <a:gd name="connsiteX54" fmla="*/ 1619250 w 2406651"/>
                <a:gd name="connsiteY54" fmla="*/ 49212 h 1055689"/>
                <a:gd name="connsiteX55" fmla="*/ 18257 w 2406651"/>
                <a:gd name="connsiteY55" fmla="*/ 0 h 1055689"/>
                <a:gd name="connsiteX56" fmla="*/ 36514 w 2406651"/>
                <a:gd name="connsiteY56" fmla="*/ 17463 h 1055689"/>
                <a:gd name="connsiteX57" fmla="*/ 18257 w 2406651"/>
                <a:gd name="connsiteY57" fmla="*/ 34926 h 1055689"/>
                <a:gd name="connsiteX58" fmla="*/ 0 w 2406651"/>
                <a:gd name="connsiteY58" fmla="*/ 17463 h 1055689"/>
                <a:gd name="connsiteX59" fmla="*/ 18257 w 2406651"/>
                <a:gd name="connsiteY59" fmla="*/ 0 h 105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06651" h="1055689">
                  <a:moveTo>
                    <a:pt x="2058987" y="984250"/>
                  </a:moveTo>
                  <a:cubicBezTo>
                    <a:pt x="2076522" y="984250"/>
                    <a:pt x="2090737" y="998465"/>
                    <a:pt x="2090737" y="1016000"/>
                  </a:cubicBezTo>
                  <a:cubicBezTo>
                    <a:pt x="2090737" y="1033535"/>
                    <a:pt x="2076522" y="1047750"/>
                    <a:pt x="2058987" y="1047750"/>
                  </a:cubicBezTo>
                  <a:cubicBezTo>
                    <a:pt x="2041452" y="1047750"/>
                    <a:pt x="2027237" y="1033535"/>
                    <a:pt x="2027237" y="1016000"/>
                  </a:cubicBezTo>
                  <a:cubicBezTo>
                    <a:pt x="2027237" y="998465"/>
                    <a:pt x="2041452" y="984250"/>
                    <a:pt x="2058987" y="984250"/>
                  </a:cubicBezTo>
                  <a:close/>
                  <a:moveTo>
                    <a:pt x="2354263" y="949325"/>
                  </a:moveTo>
                  <a:cubicBezTo>
                    <a:pt x="2383196" y="949325"/>
                    <a:pt x="2406651" y="973135"/>
                    <a:pt x="2406651" y="1002507"/>
                  </a:cubicBezTo>
                  <a:cubicBezTo>
                    <a:pt x="2406651" y="1031879"/>
                    <a:pt x="2383196" y="1055689"/>
                    <a:pt x="2354263" y="1055689"/>
                  </a:cubicBezTo>
                  <a:cubicBezTo>
                    <a:pt x="2325330" y="1055689"/>
                    <a:pt x="2301875" y="1031879"/>
                    <a:pt x="2301875" y="1002507"/>
                  </a:cubicBezTo>
                  <a:cubicBezTo>
                    <a:pt x="2301875" y="973135"/>
                    <a:pt x="2325330" y="949325"/>
                    <a:pt x="2354263" y="949325"/>
                  </a:cubicBezTo>
                  <a:close/>
                  <a:moveTo>
                    <a:pt x="2023269" y="752475"/>
                  </a:moveTo>
                  <a:cubicBezTo>
                    <a:pt x="2036859" y="752475"/>
                    <a:pt x="2047876" y="763492"/>
                    <a:pt x="2047876" y="777082"/>
                  </a:cubicBezTo>
                  <a:cubicBezTo>
                    <a:pt x="2047876" y="790672"/>
                    <a:pt x="2036859" y="801689"/>
                    <a:pt x="2023269" y="801689"/>
                  </a:cubicBezTo>
                  <a:cubicBezTo>
                    <a:pt x="2009679" y="801689"/>
                    <a:pt x="1998662" y="790672"/>
                    <a:pt x="1998662" y="777082"/>
                  </a:cubicBezTo>
                  <a:cubicBezTo>
                    <a:pt x="1998662" y="763492"/>
                    <a:pt x="2009679" y="752475"/>
                    <a:pt x="2023269" y="752475"/>
                  </a:cubicBezTo>
                  <a:close/>
                  <a:moveTo>
                    <a:pt x="1027907" y="506412"/>
                  </a:moveTo>
                  <a:cubicBezTo>
                    <a:pt x="1039744" y="506412"/>
                    <a:pt x="1049339" y="515652"/>
                    <a:pt x="1049339" y="527050"/>
                  </a:cubicBezTo>
                  <a:cubicBezTo>
                    <a:pt x="1049339" y="538448"/>
                    <a:pt x="1039744" y="547688"/>
                    <a:pt x="1027907" y="547688"/>
                  </a:cubicBezTo>
                  <a:cubicBezTo>
                    <a:pt x="1016070" y="547688"/>
                    <a:pt x="1006475" y="538448"/>
                    <a:pt x="1006475" y="527050"/>
                  </a:cubicBezTo>
                  <a:cubicBezTo>
                    <a:pt x="1006475" y="515652"/>
                    <a:pt x="1016070" y="506412"/>
                    <a:pt x="1027907" y="506412"/>
                  </a:cubicBezTo>
                  <a:close/>
                  <a:moveTo>
                    <a:pt x="1932782" y="422275"/>
                  </a:moveTo>
                  <a:cubicBezTo>
                    <a:pt x="1965661" y="422275"/>
                    <a:pt x="1992314" y="448928"/>
                    <a:pt x="1992314" y="481807"/>
                  </a:cubicBezTo>
                  <a:cubicBezTo>
                    <a:pt x="1992314" y="514686"/>
                    <a:pt x="1965661" y="541339"/>
                    <a:pt x="1932782" y="541339"/>
                  </a:cubicBezTo>
                  <a:cubicBezTo>
                    <a:pt x="1899903" y="541339"/>
                    <a:pt x="1873250" y="514686"/>
                    <a:pt x="1873250" y="481807"/>
                  </a:cubicBezTo>
                  <a:cubicBezTo>
                    <a:pt x="1873250" y="448928"/>
                    <a:pt x="1899903" y="422275"/>
                    <a:pt x="1932782" y="422275"/>
                  </a:cubicBezTo>
                  <a:close/>
                  <a:moveTo>
                    <a:pt x="109538" y="400050"/>
                  </a:moveTo>
                  <a:cubicBezTo>
                    <a:pt x="134964" y="400050"/>
                    <a:pt x="155576" y="420662"/>
                    <a:pt x="155576" y="446088"/>
                  </a:cubicBezTo>
                  <a:cubicBezTo>
                    <a:pt x="155576" y="471514"/>
                    <a:pt x="134964" y="492126"/>
                    <a:pt x="109538" y="492126"/>
                  </a:cubicBezTo>
                  <a:cubicBezTo>
                    <a:pt x="84112" y="492126"/>
                    <a:pt x="63500" y="471514"/>
                    <a:pt x="63500" y="446088"/>
                  </a:cubicBezTo>
                  <a:cubicBezTo>
                    <a:pt x="63500" y="420662"/>
                    <a:pt x="84112" y="400050"/>
                    <a:pt x="109538" y="400050"/>
                  </a:cubicBezTo>
                  <a:close/>
                  <a:moveTo>
                    <a:pt x="1819275" y="182562"/>
                  </a:moveTo>
                  <a:cubicBezTo>
                    <a:pt x="1828920" y="182562"/>
                    <a:pt x="1836738" y="190380"/>
                    <a:pt x="1836738" y="200025"/>
                  </a:cubicBezTo>
                  <a:cubicBezTo>
                    <a:pt x="1836738" y="209670"/>
                    <a:pt x="1828920" y="217488"/>
                    <a:pt x="1819275" y="217488"/>
                  </a:cubicBezTo>
                  <a:cubicBezTo>
                    <a:pt x="1809630" y="217488"/>
                    <a:pt x="1801812" y="209670"/>
                    <a:pt x="1801812" y="200025"/>
                  </a:cubicBezTo>
                  <a:cubicBezTo>
                    <a:pt x="1801812" y="190380"/>
                    <a:pt x="1809630" y="182562"/>
                    <a:pt x="1819275" y="182562"/>
                  </a:cubicBezTo>
                  <a:close/>
                  <a:moveTo>
                    <a:pt x="1007269" y="168275"/>
                  </a:moveTo>
                  <a:cubicBezTo>
                    <a:pt x="1026996" y="168275"/>
                    <a:pt x="1042988" y="184267"/>
                    <a:pt x="1042988" y="203994"/>
                  </a:cubicBezTo>
                  <a:cubicBezTo>
                    <a:pt x="1042988" y="223721"/>
                    <a:pt x="1026996" y="239713"/>
                    <a:pt x="1007269" y="239713"/>
                  </a:cubicBezTo>
                  <a:cubicBezTo>
                    <a:pt x="987542" y="239713"/>
                    <a:pt x="971550" y="223721"/>
                    <a:pt x="971550" y="203994"/>
                  </a:cubicBezTo>
                  <a:cubicBezTo>
                    <a:pt x="971550" y="184267"/>
                    <a:pt x="987542" y="168275"/>
                    <a:pt x="1007269" y="168275"/>
                  </a:cubicBezTo>
                  <a:close/>
                  <a:moveTo>
                    <a:pt x="281782" y="133350"/>
                  </a:moveTo>
                  <a:cubicBezTo>
                    <a:pt x="297126" y="133350"/>
                    <a:pt x="309564" y="146143"/>
                    <a:pt x="309564" y="161925"/>
                  </a:cubicBezTo>
                  <a:cubicBezTo>
                    <a:pt x="309564" y="177707"/>
                    <a:pt x="297126" y="190500"/>
                    <a:pt x="281782" y="190500"/>
                  </a:cubicBezTo>
                  <a:cubicBezTo>
                    <a:pt x="266438" y="190500"/>
                    <a:pt x="254000" y="177707"/>
                    <a:pt x="254000" y="161925"/>
                  </a:cubicBezTo>
                  <a:cubicBezTo>
                    <a:pt x="254000" y="146143"/>
                    <a:pt x="266438" y="133350"/>
                    <a:pt x="281782" y="133350"/>
                  </a:cubicBezTo>
                  <a:close/>
                  <a:moveTo>
                    <a:pt x="873125" y="98425"/>
                  </a:moveTo>
                  <a:cubicBezTo>
                    <a:pt x="881016" y="98425"/>
                    <a:pt x="887413" y="104822"/>
                    <a:pt x="887413" y="112713"/>
                  </a:cubicBezTo>
                  <a:cubicBezTo>
                    <a:pt x="887413" y="120604"/>
                    <a:pt x="881016" y="127001"/>
                    <a:pt x="873125" y="127001"/>
                  </a:cubicBezTo>
                  <a:cubicBezTo>
                    <a:pt x="865234" y="127001"/>
                    <a:pt x="858837" y="120604"/>
                    <a:pt x="858837" y="112713"/>
                  </a:cubicBezTo>
                  <a:cubicBezTo>
                    <a:pt x="858837" y="104822"/>
                    <a:pt x="865234" y="98425"/>
                    <a:pt x="873125" y="98425"/>
                  </a:cubicBezTo>
                  <a:close/>
                  <a:moveTo>
                    <a:pt x="1619250" y="49212"/>
                  </a:moveTo>
                  <a:cubicBezTo>
                    <a:pt x="1635032" y="49212"/>
                    <a:pt x="1647825" y="62005"/>
                    <a:pt x="1647825" y="77787"/>
                  </a:cubicBezTo>
                  <a:cubicBezTo>
                    <a:pt x="1647825" y="93569"/>
                    <a:pt x="1635032" y="106362"/>
                    <a:pt x="1619250" y="106362"/>
                  </a:cubicBezTo>
                  <a:cubicBezTo>
                    <a:pt x="1603468" y="106362"/>
                    <a:pt x="1590675" y="93569"/>
                    <a:pt x="1590675" y="77787"/>
                  </a:cubicBezTo>
                  <a:cubicBezTo>
                    <a:pt x="1590675" y="62005"/>
                    <a:pt x="1603468" y="49212"/>
                    <a:pt x="1619250" y="49212"/>
                  </a:cubicBezTo>
                  <a:close/>
                  <a:moveTo>
                    <a:pt x="18257" y="0"/>
                  </a:moveTo>
                  <a:cubicBezTo>
                    <a:pt x="28340" y="0"/>
                    <a:pt x="36514" y="7818"/>
                    <a:pt x="36514" y="17463"/>
                  </a:cubicBezTo>
                  <a:cubicBezTo>
                    <a:pt x="36514" y="27108"/>
                    <a:pt x="28340" y="34926"/>
                    <a:pt x="18257" y="34926"/>
                  </a:cubicBezTo>
                  <a:cubicBezTo>
                    <a:pt x="8174" y="34926"/>
                    <a:pt x="0" y="27108"/>
                    <a:pt x="0" y="17463"/>
                  </a:cubicBezTo>
                  <a:cubicBezTo>
                    <a:pt x="0" y="7818"/>
                    <a:pt x="8174" y="0"/>
                    <a:pt x="18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8B509A00-3471-47F2-A1C3-631832274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0551" y="9985375"/>
              <a:ext cx="1435100" cy="916025"/>
            </a:xfrm>
            <a:custGeom>
              <a:avLst/>
              <a:gdLst>
                <a:gd name="connsiteX0" fmla="*/ 1311275 w 1435100"/>
                <a:gd name="connsiteY0" fmla="*/ 796925 h 916025"/>
                <a:gd name="connsiteX1" fmla="*/ 1057275 w 1435100"/>
                <a:gd name="connsiteY1" fmla="*/ 897904 h 916025"/>
                <a:gd name="connsiteX2" fmla="*/ 1311275 w 1435100"/>
                <a:gd name="connsiteY2" fmla="*/ 796925 h 916025"/>
                <a:gd name="connsiteX3" fmla="*/ 762000 w 1435100"/>
                <a:gd name="connsiteY3" fmla="*/ 715963 h 916025"/>
                <a:gd name="connsiteX4" fmla="*/ 1150938 w 1435100"/>
                <a:gd name="connsiteY4" fmla="*/ 802047 h 916025"/>
                <a:gd name="connsiteX5" fmla="*/ 762000 w 1435100"/>
                <a:gd name="connsiteY5" fmla="*/ 715963 h 916025"/>
                <a:gd name="connsiteX6" fmla="*/ 425450 w 1435100"/>
                <a:gd name="connsiteY6" fmla="*/ 303213 h 916025"/>
                <a:gd name="connsiteX7" fmla="*/ 185737 w 1435100"/>
                <a:gd name="connsiteY7" fmla="*/ 358224 h 916025"/>
                <a:gd name="connsiteX8" fmla="*/ 425450 w 1435100"/>
                <a:gd name="connsiteY8" fmla="*/ 303213 h 916025"/>
                <a:gd name="connsiteX9" fmla="*/ 0 w 1435100"/>
                <a:gd name="connsiteY9" fmla="*/ 196850 h 916025"/>
                <a:gd name="connsiteX10" fmla="*/ 319088 w 1435100"/>
                <a:gd name="connsiteY10" fmla="*/ 288546 h 916025"/>
                <a:gd name="connsiteX11" fmla="*/ 0 w 1435100"/>
                <a:gd name="connsiteY11" fmla="*/ 196850 h 916025"/>
                <a:gd name="connsiteX12" fmla="*/ 1435100 w 1435100"/>
                <a:gd name="connsiteY12" fmla="*/ 125413 h 916025"/>
                <a:gd name="connsiteX13" fmla="*/ 1082675 w 1435100"/>
                <a:gd name="connsiteY13" fmla="*/ 213199 h 916025"/>
                <a:gd name="connsiteX14" fmla="*/ 1435100 w 1435100"/>
                <a:gd name="connsiteY14" fmla="*/ 125413 h 916025"/>
                <a:gd name="connsiteX15" fmla="*/ 1408716 w 1435100"/>
                <a:gd name="connsiteY15" fmla="*/ 0 h 916025"/>
                <a:gd name="connsiteX16" fmla="*/ 1314450 w 1435100"/>
                <a:gd name="connsiteY16" fmla="*/ 136525 h 916025"/>
                <a:gd name="connsiteX17" fmla="*/ 1408716 w 1435100"/>
                <a:gd name="connsiteY17" fmla="*/ 0 h 91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5100" h="916025">
                  <a:moveTo>
                    <a:pt x="1311275" y="796925"/>
                  </a:moveTo>
                  <a:cubicBezTo>
                    <a:pt x="1311275" y="796925"/>
                    <a:pt x="1260323" y="971550"/>
                    <a:pt x="1057275" y="897904"/>
                  </a:cubicBezTo>
                  <a:cubicBezTo>
                    <a:pt x="1057275" y="897904"/>
                    <a:pt x="1227622" y="888793"/>
                    <a:pt x="1311275" y="796925"/>
                  </a:cubicBezTo>
                  <a:close/>
                  <a:moveTo>
                    <a:pt x="762000" y="715963"/>
                  </a:moveTo>
                  <a:cubicBezTo>
                    <a:pt x="762000" y="715963"/>
                    <a:pt x="908424" y="855373"/>
                    <a:pt x="1150938" y="802047"/>
                  </a:cubicBezTo>
                  <a:cubicBezTo>
                    <a:pt x="1150938" y="802047"/>
                    <a:pt x="868005" y="962026"/>
                    <a:pt x="762000" y="715963"/>
                  </a:cubicBezTo>
                  <a:close/>
                  <a:moveTo>
                    <a:pt x="425450" y="303213"/>
                  </a:moveTo>
                  <a:cubicBezTo>
                    <a:pt x="425450" y="303213"/>
                    <a:pt x="333370" y="446088"/>
                    <a:pt x="185737" y="358224"/>
                  </a:cubicBezTo>
                  <a:cubicBezTo>
                    <a:pt x="185737" y="358224"/>
                    <a:pt x="315106" y="381145"/>
                    <a:pt x="425450" y="303213"/>
                  </a:cubicBezTo>
                  <a:close/>
                  <a:moveTo>
                    <a:pt x="0" y="196850"/>
                  </a:moveTo>
                  <a:cubicBezTo>
                    <a:pt x="0" y="196850"/>
                    <a:pt x="93447" y="321404"/>
                    <a:pt x="319088" y="288546"/>
                  </a:cubicBezTo>
                  <a:cubicBezTo>
                    <a:pt x="319088" y="288546"/>
                    <a:pt x="75974" y="401638"/>
                    <a:pt x="0" y="196850"/>
                  </a:cubicBezTo>
                  <a:close/>
                  <a:moveTo>
                    <a:pt x="1435100" y="125413"/>
                  </a:moveTo>
                  <a:cubicBezTo>
                    <a:pt x="1326016" y="304801"/>
                    <a:pt x="1082675" y="213199"/>
                    <a:pt x="1082675" y="213199"/>
                  </a:cubicBezTo>
                  <a:cubicBezTo>
                    <a:pt x="1291689" y="241443"/>
                    <a:pt x="1435100" y="125413"/>
                    <a:pt x="1435100" y="125413"/>
                  </a:cubicBezTo>
                  <a:close/>
                  <a:moveTo>
                    <a:pt x="1408716" y="0"/>
                  </a:moveTo>
                  <a:cubicBezTo>
                    <a:pt x="1422400" y="117563"/>
                    <a:pt x="1314450" y="136525"/>
                    <a:pt x="1314450" y="136525"/>
                  </a:cubicBezTo>
                  <a:cubicBezTo>
                    <a:pt x="1398833" y="87983"/>
                    <a:pt x="1408716" y="0"/>
                    <a:pt x="1408716" y="0"/>
                  </a:cubicBezTo>
                  <a:close/>
                </a:path>
              </a:pathLst>
            </a:custGeom>
            <a:solidFill>
              <a:srgbClr val="9F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1691DF3C-CD44-43A4-8B8A-87F3B0E74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8351" y="7688685"/>
              <a:ext cx="873125" cy="1726778"/>
            </a:xfrm>
            <a:custGeom>
              <a:avLst/>
              <a:gdLst>
                <a:gd name="connsiteX0" fmla="*/ 613764 w 873125"/>
                <a:gd name="connsiteY0" fmla="*/ 729 h 1726778"/>
                <a:gd name="connsiteX1" fmla="*/ 768517 w 873125"/>
                <a:gd name="connsiteY1" fmla="*/ 309258 h 1726778"/>
                <a:gd name="connsiteX2" fmla="*/ 873125 w 873125"/>
                <a:gd name="connsiteY2" fmla="*/ 1726778 h 1726778"/>
                <a:gd name="connsiteX3" fmla="*/ 682859 w 873125"/>
                <a:gd name="connsiteY3" fmla="*/ 1726778 h 1726778"/>
                <a:gd name="connsiteX4" fmla="*/ 569912 w 873125"/>
                <a:gd name="connsiteY4" fmla="*/ 26971 h 1726778"/>
                <a:gd name="connsiteX5" fmla="*/ 613764 w 873125"/>
                <a:gd name="connsiteY5" fmla="*/ 729 h 1726778"/>
                <a:gd name="connsiteX6" fmla="*/ 260608 w 873125"/>
                <a:gd name="connsiteY6" fmla="*/ 729 h 1726778"/>
                <a:gd name="connsiteX7" fmla="*/ 304800 w 873125"/>
                <a:gd name="connsiteY7" fmla="*/ 26971 h 1726778"/>
                <a:gd name="connsiteX8" fmla="*/ 190977 w 873125"/>
                <a:gd name="connsiteY8" fmla="*/ 1726778 h 1726778"/>
                <a:gd name="connsiteX9" fmla="*/ 0 w 873125"/>
                <a:gd name="connsiteY9" fmla="*/ 1726778 h 1726778"/>
                <a:gd name="connsiteX10" fmla="*/ 104656 w 873125"/>
                <a:gd name="connsiteY10" fmla="*/ 309258 h 1726778"/>
                <a:gd name="connsiteX11" fmla="*/ 260608 w 873125"/>
                <a:gd name="connsiteY11" fmla="*/ 729 h 172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73125" h="1726778">
                  <a:moveTo>
                    <a:pt x="613764" y="729"/>
                  </a:moveTo>
                  <a:cubicBezTo>
                    <a:pt x="657180" y="-6448"/>
                    <a:pt x="723508" y="35341"/>
                    <a:pt x="768517" y="309258"/>
                  </a:cubicBezTo>
                  <a:cubicBezTo>
                    <a:pt x="840530" y="747525"/>
                    <a:pt x="873125" y="1726778"/>
                    <a:pt x="873125" y="1726778"/>
                  </a:cubicBezTo>
                  <a:lnTo>
                    <a:pt x="682859" y="1726778"/>
                  </a:lnTo>
                  <a:lnTo>
                    <a:pt x="569912" y="26971"/>
                  </a:lnTo>
                  <a:cubicBezTo>
                    <a:pt x="569912" y="26971"/>
                    <a:pt x="587714" y="5036"/>
                    <a:pt x="613764" y="729"/>
                  </a:cubicBezTo>
                  <a:close/>
                  <a:moveTo>
                    <a:pt x="260608" y="729"/>
                  </a:moveTo>
                  <a:cubicBezTo>
                    <a:pt x="286860" y="5036"/>
                    <a:pt x="304800" y="26971"/>
                    <a:pt x="304800" y="26971"/>
                  </a:cubicBezTo>
                  <a:lnTo>
                    <a:pt x="190977" y="1726778"/>
                  </a:lnTo>
                  <a:lnTo>
                    <a:pt x="0" y="1726778"/>
                  </a:lnTo>
                  <a:cubicBezTo>
                    <a:pt x="0" y="1726778"/>
                    <a:pt x="32084" y="747525"/>
                    <a:pt x="104656" y="309258"/>
                  </a:cubicBezTo>
                  <a:cubicBezTo>
                    <a:pt x="150013" y="35341"/>
                    <a:pt x="216855" y="-6448"/>
                    <a:pt x="260608" y="729"/>
                  </a:cubicBezTo>
                  <a:close/>
                </a:path>
              </a:pathLst>
            </a:custGeom>
            <a:solidFill>
              <a:srgbClr val="FC2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9" name="Freeform 293">
              <a:extLst>
                <a:ext uri="{FF2B5EF4-FFF2-40B4-BE49-F238E27FC236}">
                  <a16:creationId xmlns:a16="http://schemas.microsoft.com/office/drawing/2014/main" id="{3AFB3DFE-6972-4810-84CC-103B3FA16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7738" y="7796213"/>
              <a:ext cx="563563" cy="1536700"/>
            </a:xfrm>
            <a:custGeom>
              <a:avLst/>
              <a:gdLst>
                <a:gd name="T0" fmla="*/ 739 w 741"/>
                <a:gd name="T1" fmla="*/ 1936 h 2018"/>
                <a:gd name="T2" fmla="*/ 536 w 741"/>
                <a:gd name="T3" fmla="*/ 0 h 2018"/>
                <a:gd name="T4" fmla="*/ 116 w 741"/>
                <a:gd name="T5" fmla="*/ 0 h 2018"/>
                <a:gd name="T6" fmla="*/ 0 w 741"/>
                <a:gd name="T7" fmla="*/ 1940 h 2018"/>
                <a:gd name="T8" fmla="*/ 77 w 741"/>
                <a:gd name="T9" fmla="*/ 2018 h 2018"/>
                <a:gd name="T10" fmla="*/ 662 w 741"/>
                <a:gd name="T11" fmla="*/ 2018 h 2018"/>
                <a:gd name="T12" fmla="*/ 739 w 741"/>
                <a:gd name="T13" fmla="*/ 1936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1" h="2018">
                  <a:moveTo>
                    <a:pt x="739" y="1936"/>
                  </a:moveTo>
                  <a:cubicBezTo>
                    <a:pt x="720" y="1646"/>
                    <a:pt x="650" y="649"/>
                    <a:pt x="536" y="0"/>
                  </a:cubicBezTo>
                  <a:lnTo>
                    <a:pt x="116" y="0"/>
                  </a:lnTo>
                  <a:cubicBezTo>
                    <a:pt x="24" y="652"/>
                    <a:pt x="4" y="1655"/>
                    <a:pt x="0" y="1940"/>
                  </a:cubicBezTo>
                  <a:cubicBezTo>
                    <a:pt x="0" y="1983"/>
                    <a:pt x="34" y="2018"/>
                    <a:pt x="77" y="2018"/>
                  </a:cubicBezTo>
                  <a:lnTo>
                    <a:pt x="662" y="2018"/>
                  </a:lnTo>
                  <a:cubicBezTo>
                    <a:pt x="706" y="2018"/>
                    <a:pt x="741" y="1980"/>
                    <a:pt x="739" y="1936"/>
                  </a:cubicBezTo>
                  <a:close/>
                </a:path>
              </a:pathLst>
            </a:custGeom>
            <a:solidFill>
              <a:srgbClr val="F0A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70C2EAFE-C2D5-4538-97AF-2EAC887A2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872" y="7354985"/>
              <a:ext cx="1523282" cy="2181128"/>
            </a:xfrm>
            <a:custGeom>
              <a:avLst/>
              <a:gdLst>
                <a:gd name="connsiteX0" fmla="*/ 499984 w 1523282"/>
                <a:gd name="connsiteY0" fmla="*/ 1306677 h 2181128"/>
                <a:gd name="connsiteX1" fmla="*/ 492667 w 1523282"/>
                <a:gd name="connsiteY1" fmla="*/ 1486643 h 2181128"/>
                <a:gd name="connsiteX2" fmla="*/ 481865 w 1523282"/>
                <a:gd name="connsiteY2" fmla="*/ 1918532 h 2181128"/>
                <a:gd name="connsiteX3" fmla="*/ 483869 w 1523282"/>
                <a:gd name="connsiteY3" fmla="*/ 1928699 h 2181128"/>
                <a:gd name="connsiteX4" fmla="*/ 426708 w 1523282"/>
                <a:gd name="connsiteY4" fmla="*/ 1928790 h 2181128"/>
                <a:gd name="connsiteX5" fmla="*/ 14682 w 1523282"/>
                <a:gd name="connsiteY5" fmla="*/ 1913676 h 2181128"/>
                <a:gd name="connsiteX6" fmla="*/ 491883 w 1523282"/>
                <a:gd name="connsiteY6" fmla="*/ 1314713 h 2181128"/>
                <a:gd name="connsiteX7" fmla="*/ 993505 w 1523282"/>
                <a:gd name="connsiteY7" fmla="*/ 1277819 h 2181128"/>
                <a:gd name="connsiteX8" fmla="*/ 998898 w 1523282"/>
                <a:gd name="connsiteY8" fmla="*/ 1283111 h 2181128"/>
                <a:gd name="connsiteX9" fmla="*/ 1508389 w 1523282"/>
                <a:gd name="connsiteY9" fmla="*/ 1913676 h 2181128"/>
                <a:gd name="connsiteX10" fmla="*/ 1096118 w 1523282"/>
                <a:gd name="connsiteY10" fmla="*/ 1928790 h 2181128"/>
                <a:gd name="connsiteX11" fmla="*/ 1041803 w 1523282"/>
                <a:gd name="connsiteY11" fmla="*/ 1928704 h 2181128"/>
                <a:gd name="connsiteX12" fmla="*/ 1043907 w 1523282"/>
                <a:gd name="connsiteY12" fmla="*/ 1915486 h 2181128"/>
                <a:gd name="connsiteX13" fmla="*/ 993807 w 1523282"/>
                <a:gd name="connsiteY13" fmla="*/ 1280874 h 2181128"/>
                <a:gd name="connsiteX14" fmla="*/ 755296 w 1523282"/>
                <a:gd name="connsiteY14" fmla="*/ 1145412 h 2181128"/>
                <a:gd name="connsiteX15" fmla="*/ 889093 w 1523282"/>
                <a:gd name="connsiteY15" fmla="*/ 2149950 h 2181128"/>
                <a:gd name="connsiteX16" fmla="*/ 853363 w 1523282"/>
                <a:gd name="connsiteY16" fmla="*/ 2181128 h 2181128"/>
                <a:gd name="connsiteX17" fmla="*/ 654948 w 1523282"/>
                <a:gd name="connsiteY17" fmla="*/ 2178086 h 2181128"/>
                <a:gd name="connsiteX18" fmla="*/ 621498 w 1523282"/>
                <a:gd name="connsiteY18" fmla="*/ 2146908 h 2181128"/>
                <a:gd name="connsiteX19" fmla="*/ 755296 w 1523282"/>
                <a:gd name="connsiteY19" fmla="*/ 1145412 h 2181128"/>
                <a:gd name="connsiteX20" fmla="*/ 736303 w 1523282"/>
                <a:gd name="connsiteY20" fmla="*/ 1491 h 2181128"/>
                <a:gd name="connsiteX21" fmla="*/ 889854 w 1523282"/>
                <a:gd name="connsiteY21" fmla="*/ 441228 h 2181128"/>
                <a:gd name="connsiteX22" fmla="*/ 570766 w 1523282"/>
                <a:gd name="connsiteY22" fmla="*/ 441228 h 2181128"/>
                <a:gd name="connsiteX23" fmla="*/ 710557 w 1523282"/>
                <a:gd name="connsiteY23" fmla="*/ 3906 h 2181128"/>
                <a:gd name="connsiteX24" fmla="*/ 736303 w 1523282"/>
                <a:gd name="connsiteY24" fmla="*/ 1491 h 2181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23282" h="2181128">
                  <a:moveTo>
                    <a:pt x="499984" y="1306677"/>
                  </a:moveTo>
                  <a:lnTo>
                    <a:pt x="492667" y="1486643"/>
                  </a:lnTo>
                  <a:cubicBezTo>
                    <a:pt x="485858" y="1678875"/>
                    <a:pt x="483006" y="1837147"/>
                    <a:pt x="481865" y="1918532"/>
                  </a:cubicBezTo>
                  <a:lnTo>
                    <a:pt x="483869" y="1928699"/>
                  </a:lnTo>
                  <a:lnTo>
                    <a:pt x="426708" y="1928790"/>
                  </a:lnTo>
                  <a:cubicBezTo>
                    <a:pt x="288599" y="1928612"/>
                    <a:pt x="90278" y="1926053"/>
                    <a:pt x="14682" y="1913676"/>
                  </a:cubicBezTo>
                  <a:cubicBezTo>
                    <a:pt x="-82975" y="1898205"/>
                    <a:pt x="332607" y="1473452"/>
                    <a:pt x="491883" y="1314713"/>
                  </a:cubicBezTo>
                  <a:close/>
                  <a:moveTo>
                    <a:pt x="993505" y="1277819"/>
                  </a:moveTo>
                  <a:lnTo>
                    <a:pt x="998898" y="1283111"/>
                  </a:lnTo>
                  <a:cubicBezTo>
                    <a:pt x="1123339" y="1405684"/>
                    <a:pt x="1614472" y="1897015"/>
                    <a:pt x="1508389" y="1913676"/>
                  </a:cubicBezTo>
                  <a:cubicBezTo>
                    <a:pt x="1433092" y="1926053"/>
                    <a:pt x="1234485" y="1928612"/>
                    <a:pt x="1096118" y="1928790"/>
                  </a:cubicBezTo>
                  <a:lnTo>
                    <a:pt x="1041803" y="1928704"/>
                  </a:lnTo>
                  <a:lnTo>
                    <a:pt x="1043907" y="1915486"/>
                  </a:lnTo>
                  <a:cubicBezTo>
                    <a:pt x="1036682" y="1805069"/>
                    <a:pt x="1019760" y="1560058"/>
                    <a:pt x="993807" y="1280874"/>
                  </a:cubicBezTo>
                  <a:close/>
                  <a:moveTo>
                    <a:pt x="755296" y="1145412"/>
                  </a:moveTo>
                  <a:cubicBezTo>
                    <a:pt x="837398" y="1160621"/>
                    <a:pt x="880730" y="1977331"/>
                    <a:pt x="889093" y="2149950"/>
                  </a:cubicBezTo>
                  <a:cubicBezTo>
                    <a:pt x="889853" y="2166680"/>
                    <a:pt x="873128" y="2181128"/>
                    <a:pt x="853363" y="2181128"/>
                  </a:cubicBezTo>
                  <a:lnTo>
                    <a:pt x="654948" y="2178086"/>
                  </a:lnTo>
                  <a:cubicBezTo>
                    <a:pt x="635942" y="2177326"/>
                    <a:pt x="619978" y="2163638"/>
                    <a:pt x="621498" y="2146908"/>
                  </a:cubicBezTo>
                  <a:cubicBezTo>
                    <a:pt x="629101" y="1974289"/>
                    <a:pt x="672433" y="1130203"/>
                    <a:pt x="755296" y="1145412"/>
                  </a:cubicBezTo>
                  <a:close/>
                  <a:moveTo>
                    <a:pt x="736303" y="1491"/>
                  </a:moveTo>
                  <a:cubicBezTo>
                    <a:pt x="795291" y="19459"/>
                    <a:pt x="846644" y="198082"/>
                    <a:pt x="889854" y="441228"/>
                  </a:cubicBezTo>
                  <a:lnTo>
                    <a:pt x="570766" y="441228"/>
                  </a:lnTo>
                  <a:cubicBezTo>
                    <a:pt x="604194" y="208142"/>
                    <a:pt x="649019" y="34276"/>
                    <a:pt x="710557" y="3906"/>
                  </a:cubicBezTo>
                  <a:cubicBezTo>
                    <a:pt x="719294" y="-364"/>
                    <a:pt x="727876" y="-1076"/>
                    <a:pt x="736303" y="1491"/>
                  </a:cubicBezTo>
                  <a:close/>
                </a:path>
              </a:pathLst>
            </a:custGeom>
            <a:solidFill>
              <a:srgbClr val="F96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1" name="Freeform 296">
              <a:extLst>
                <a:ext uri="{FF2B5EF4-FFF2-40B4-BE49-F238E27FC236}">
                  <a16:creationId xmlns:a16="http://schemas.microsoft.com/office/drawing/2014/main" id="{2CED6BCF-67CA-407D-993F-DFEF30961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5063" y="8016875"/>
              <a:ext cx="153988" cy="153988"/>
            </a:xfrm>
            <a:custGeom>
              <a:avLst/>
              <a:gdLst>
                <a:gd name="T0" fmla="*/ 165 w 202"/>
                <a:gd name="T1" fmla="*/ 0 h 202"/>
                <a:gd name="T2" fmla="*/ 0 w 202"/>
                <a:gd name="T3" fmla="*/ 165 h 202"/>
                <a:gd name="T4" fmla="*/ 85 w 202"/>
                <a:gd name="T5" fmla="*/ 202 h 202"/>
                <a:gd name="T6" fmla="*/ 202 w 202"/>
                <a:gd name="T7" fmla="*/ 85 h 202"/>
                <a:gd name="T8" fmla="*/ 165 w 202"/>
                <a:gd name="T9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202">
                  <a:moveTo>
                    <a:pt x="165" y="0"/>
                  </a:moveTo>
                  <a:lnTo>
                    <a:pt x="0" y="165"/>
                  </a:lnTo>
                  <a:cubicBezTo>
                    <a:pt x="21" y="188"/>
                    <a:pt x="51" y="202"/>
                    <a:pt x="85" y="202"/>
                  </a:cubicBezTo>
                  <a:cubicBezTo>
                    <a:pt x="149" y="202"/>
                    <a:pt x="202" y="149"/>
                    <a:pt x="202" y="85"/>
                  </a:cubicBezTo>
                  <a:cubicBezTo>
                    <a:pt x="202" y="51"/>
                    <a:pt x="188" y="21"/>
                    <a:pt x="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2" name="Freeform 297">
              <a:extLst>
                <a:ext uri="{FF2B5EF4-FFF2-40B4-BE49-F238E27FC236}">
                  <a16:creationId xmlns:a16="http://schemas.microsoft.com/office/drawing/2014/main" id="{00085189-2E9E-4A94-8BF2-BAE5418E1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51" y="7991475"/>
              <a:ext cx="150813" cy="150813"/>
            </a:xfrm>
            <a:custGeom>
              <a:avLst/>
              <a:gdLst>
                <a:gd name="T0" fmla="*/ 118 w 198"/>
                <a:gd name="T1" fmla="*/ 0 h 198"/>
                <a:gd name="T2" fmla="*/ 0 w 198"/>
                <a:gd name="T3" fmla="*/ 118 h 198"/>
                <a:gd name="T4" fmla="*/ 33 w 198"/>
                <a:gd name="T5" fmla="*/ 198 h 198"/>
                <a:gd name="T6" fmla="*/ 198 w 198"/>
                <a:gd name="T7" fmla="*/ 33 h 198"/>
                <a:gd name="T8" fmla="*/ 118 w 198"/>
                <a:gd name="T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49"/>
                    <a:pt x="13" y="177"/>
                    <a:pt x="33" y="198"/>
                  </a:cubicBezTo>
                  <a:lnTo>
                    <a:pt x="198" y="33"/>
                  </a:lnTo>
                  <a:cubicBezTo>
                    <a:pt x="177" y="13"/>
                    <a:pt x="149" y="0"/>
                    <a:pt x="118" y="0"/>
                  </a:cubicBezTo>
                  <a:close/>
                </a:path>
              </a:pathLst>
            </a:custGeom>
            <a:solidFill>
              <a:srgbClr val="9F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3" name="Freeform 298">
              <a:extLst>
                <a:ext uri="{FF2B5EF4-FFF2-40B4-BE49-F238E27FC236}">
                  <a16:creationId xmlns:a16="http://schemas.microsoft.com/office/drawing/2014/main" id="{4435082F-6BFA-4AD4-ADA6-DB3329C8F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4376" y="11606213"/>
              <a:ext cx="285750" cy="1233488"/>
            </a:xfrm>
            <a:custGeom>
              <a:avLst/>
              <a:gdLst>
                <a:gd name="T0" fmla="*/ 374 w 374"/>
                <a:gd name="T1" fmla="*/ 102 h 1621"/>
                <a:gd name="T2" fmla="*/ 374 w 374"/>
                <a:gd name="T3" fmla="*/ 1621 h 1621"/>
                <a:gd name="T4" fmla="*/ 0 w 374"/>
                <a:gd name="T5" fmla="*/ 1621 h 1621"/>
                <a:gd name="T6" fmla="*/ 0 w 374"/>
                <a:gd name="T7" fmla="*/ 0 h 1621"/>
                <a:gd name="T8" fmla="*/ 374 w 374"/>
                <a:gd name="T9" fmla="*/ 102 h 1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4" h="1621">
                  <a:moveTo>
                    <a:pt x="374" y="102"/>
                  </a:moveTo>
                  <a:lnTo>
                    <a:pt x="374" y="1621"/>
                  </a:lnTo>
                  <a:lnTo>
                    <a:pt x="0" y="1621"/>
                  </a:lnTo>
                  <a:lnTo>
                    <a:pt x="0" y="0"/>
                  </a:lnTo>
                  <a:lnTo>
                    <a:pt x="374" y="102"/>
                  </a:lnTo>
                  <a:close/>
                </a:path>
              </a:pathLst>
            </a:custGeom>
            <a:solidFill>
              <a:srgbClr val="5E0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4" name="Freeform 299">
              <a:extLst>
                <a:ext uri="{FF2B5EF4-FFF2-40B4-BE49-F238E27FC236}">
                  <a16:creationId xmlns:a16="http://schemas.microsoft.com/office/drawing/2014/main" id="{B080AEBB-0BF2-4B1E-A83E-F0B471F9D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3363" y="11034713"/>
              <a:ext cx="3025775" cy="581025"/>
            </a:xfrm>
            <a:custGeom>
              <a:avLst/>
              <a:gdLst>
                <a:gd name="T0" fmla="*/ 3710 w 3975"/>
                <a:gd name="T1" fmla="*/ 0 h 762"/>
                <a:gd name="T2" fmla="*/ 0 w 3975"/>
                <a:gd name="T3" fmla="*/ 0 h 762"/>
                <a:gd name="T4" fmla="*/ 263 w 3975"/>
                <a:gd name="T5" fmla="*/ 762 h 762"/>
                <a:gd name="T6" fmla="*/ 3975 w 3975"/>
                <a:gd name="T7" fmla="*/ 762 h 762"/>
                <a:gd name="T8" fmla="*/ 3710 w 3975"/>
                <a:gd name="T9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75" h="762">
                  <a:moveTo>
                    <a:pt x="3710" y="0"/>
                  </a:moveTo>
                  <a:lnTo>
                    <a:pt x="0" y="0"/>
                  </a:lnTo>
                  <a:lnTo>
                    <a:pt x="263" y="762"/>
                  </a:lnTo>
                  <a:lnTo>
                    <a:pt x="3975" y="762"/>
                  </a:lnTo>
                  <a:lnTo>
                    <a:pt x="3710" y="0"/>
                  </a:lnTo>
                  <a:close/>
                </a:path>
              </a:pathLst>
            </a:custGeom>
            <a:solidFill>
              <a:srgbClr val="7D1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5" name="Freeform 300">
              <a:extLst>
                <a:ext uri="{FF2B5EF4-FFF2-40B4-BE49-F238E27FC236}">
                  <a16:creationId xmlns:a16="http://schemas.microsoft.com/office/drawing/2014/main" id="{55562D59-C8CD-4B2E-A8A7-7386EEF6F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9138" y="11552238"/>
              <a:ext cx="665163" cy="352425"/>
            </a:xfrm>
            <a:custGeom>
              <a:avLst/>
              <a:gdLst>
                <a:gd name="T0" fmla="*/ 0 w 875"/>
                <a:gd name="T1" fmla="*/ 82 h 464"/>
                <a:gd name="T2" fmla="*/ 471 w 875"/>
                <a:gd name="T3" fmla="*/ 0 h 464"/>
                <a:gd name="T4" fmla="*/ 875 w 875"/>
                <a:gd name="T5" fmla="*/ 342 h 464"/>
                <a:gd name="T6" fmla="*/ 361 w 875"/>
                <a:gd name="T7" fmla="*/ 464 h 464"/>
                <a:gd name="T8" fmla="*/ 0 w 875"/>
                <a:gd name="T9" fmla="*/ 82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5" h="464">
                  <a:moveTo>
                    <a:pt x="0" y="82"/>
                  </a:moveTo>
                  <a:lnTo>
                    <a:pt x="471" y="0"/>
                  </a:lnTo>
                  <a:lnTo>
                    <a:pt x="875" y="342"/>
                  </a:lnTo>
                  <a:lnTo>
                    <a:pt x="361" y="464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7D1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6" name="Freeform 301">
              <a:extLst>
                <a:ext uri="{FF2B5EF4-FFF2-40B4-BE49-F238E27FC236}">
                  <a16:creationId xmlns:a16="http://schemas.microsoft.com/office/drawing/2014/main" id="{F14DFF6E-3293-47A0-ADBA-85449D6EB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563" y="11615738"/>
              <a:ext cx="2849563" cy="1254125"/>
            </a:xfrm>
            <a:custGeom>
              <a:avLst/>
              <a:gdLst>
                <a:gd name="T0" fmla="*/ 3704 w 3744"/>
                <a:gd name="T1" fmla="*/ 1609 h 1649"/>
                <a:gd name="T2" fmla="*/ 3704 w 3744"/>
                <a:gd name="T3" fmla="*/ 0 h 1649"/>
                <a:gd name="T4" fmla="*/ 0 w 3744"/>
                <a:gd name="T5" fmla="*/ 0 h 1649"/>
                <a:gd name="T6" fmla="*/ 0 w 3744"/>
                <a:gd name="T7" fmla="*/ 1547 h 1649"/>
                <a:gd name="T8" fmla="*/ 3704 w 3744"/>
                <a:gd name="T9" fmla="*/ 1609 h 1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44" h="1649">
                  <a:moveTo>
                    <a:pt x="3704" y="1609"/>
                  </a:moveTo>
                  <a:lnTo>
                    <a:pt x="3704" y="0"/>
                  </a:lnTo>
                  <a:lnTo>
                    <a:pt x="0" y="0"/>
                  </a:lnTo>
                  <a:lnTo>
                    <a:pt x="0" y="1547"/>
                  </a:lnTo>
                  <a:cubicBezTo>
                    <a:pt x="0" y="1547"/>
                    <a:pt x="3744" y="1649"/>
                    <a:pt x="3704" y="1609"/>
                  </a:cubicBezTo>
                  <a:close/>
                </a:path>
              </a:pathLst>
            </a:custGeom>
            <a:solidFill>
              <a:srgbClr val="620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475DA5EF-359D-46B3-AAD8-C3E069F43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0188" y="11543473"/>
              <a:ext cx="2500313" cy="1367665"/>
            </a:xfrm>
            <a:custGeom>
              <a:avLst/>
              <a:gdLst>
                <a:gd name="connsiteX0" fmla="*/ 63500 w 2500313"/>
                <a:gd name="connsiteY0" fmla="*/ 1234315 h 1367665"/>
                <a:gd name="connsiteX1" fmla="*/ 2500313 w 2500313"/>
                <a:gd name="connsiteY1" fmla="*/ 1292560 h 1367665"/>
                <a:gd name="connsiteX2" fmla="*/ 2342780 w 2500313"/>
                <a:gd name="connsiteY2" fmla="*/ 1367665 h 1367665"/>
                <a:gd name="connsiteX3" fmla="*/ 200485 w 2500313"/>
                <a:gd name="connsiteY3" fmla="*/ 1367665 h 1367665"/>
                <a:gd name="connsiteX4" fmla="*/ 97747 w 2500313"/>
                <a:gd name="connsiteY4" fmla="*/ 1306355 h 1367665"/>
                <a:gd name="connsiteX5" fmla="*/ 63500 w 2500313"/>
                <a:gd name="connsiteY5" fmla="*/ 1234315 h 1367665"/>
                <a:gd name="connsiteX6" fmla="*/ 0 w 2500313"/>
                <a:gd name="connsiteY6" fmla="*/ 948782 h 1367665"/>
                <a:gd name="connsiteX7" fmla="*/ 435816 w 2500313"/>
                <a:gd name="connsiteY7" fmla="*/ 983047 h 1367665"/>
                <a:gd name="connsiteX8" fmla="*/ 1158875 w 2500313"/>
                <a:gd name="connsiteY8" fmla="*/ 1067568 h 1367665"/>
                <a:gd name="connsiteX9" fmla="*/ 550104 w 2500313"/>
                <a:gd name="connsiteY9" fmla="*/ 1073659 h 1367665"/>
                <a:gd name="connsiteX10" fmla="*/ 33524 w 2500313"/>
                <a:gd name="connsiteY10" fmla="*/ 1151327 h 1367665"/>
                <a:gd name="connsiteX11" fmla="*/ 2285 w 2500313"/>
                <a:gd name="connsiteY11" fmla="*/ 973910 h 1367665"/>
                <a:gd name="connsiteX12" fmla="*/ 0 w 2500313"/>
                <a:gd name="connsiteY12" fmla="*/ 948782 h 1367665"/>
                <a:gd name="connsiteX13" fmla="*/ 1496568 w 2500313"/>
                <a:gd name="connsiteY13" fmla="*/ 748540 h 1367665"/>
                <a:gd name="connsiteX14" fmla="*/ 1638300 w 2500313"/>
                <a:gd name="connsiteY14" fmla="*/ 800927 h 1367665"/>
                <a:gd name="connsiteX15" fmla="*/ 1628394 w 2500313"/>
                <a:gd name="connsiteY15" fmla="*/ 837371 h 1367665"/>
                <a:gd name="connsiteX16" fmla="*/ 1622298 w 2500313"/>
                <a:gd name="connsiteY16" fmla="*/ 897351 h 1367665"/>
                <a:gd name="connsiteX17" fmla="*/ 1628871 w 2500313"/>
                <a:gd name="connsiteY17" fmla="*/ 952656 h 1367665"/>
                <a:gd name="connsiteX18" fmla="*/ 1631009 w 2500313"/>
                <a:gd name="connsiteY18" fmla="*/ 899451 h 1367665"/>
                <a:gd name="connsiteX19" fmla="*/ 1647057 w 2500313"/>
                <a:gd name="connsiteY19" fmla="*/ 843922 h 1367665"/>
                <a:gd name="connsiteX20" fmla="*/ 1663104 w 2500313"/>
                <a:gd name="connsiteY20" fmla="*/ 810452 h 1367665"/>
                <a:gd name="connsiteX21" fmla="*/ 1873251 w 2500313"/>
                <a:gd name="connsiteY21" fmla="*/ 873588 h 1367665"/>
                <a:gd name="connsiteX22" fmla="*/ 1628717 w 2500313"/>
                <a:gd name="connsiteY22" fmla="*/ 956502 h 1367665"/>
                <a:gd name="connsiteX23" fmla="*/ 1628775 w 2500313"/>
                <a:gd name="connsiteY23" fmla="*/ 955056 h 1367665"/>
                <a:gd name="connsiteX24" fmla="*/ 1538478 w 2500313"/>
                <a:gd name="connsiteY24" fmla="*/ 955718 h 1367665"/>
                <a:gd name="connsiteX25" fmla="*/ 1429512 w 2500313"/>
                <a:gd name="connsiteY25" fmla="*/ 946701 h 1367665"/>
                <a:gd name="connsiteX26" fmla="*/ 1438656 w 2500313"/>
                <a:gd name="connsiteY26" fmla="*/ 869259 h 1367665"/>
                <a:gd name="connsiteX27" fmla="*/ 1469136 w 2500313"/>
                <a:gd name="connsiteY27" fmla="*/ 795613 h 1367665"/>
                <a:gd name="connsiteX28" fmla="*/ 1496568 w 2500313"/>
                <a:gd name="connsiteY28" fmla="*/ 748540 h 1367665"/>
                <a:gd name="connsiteX29" fmla="*/ 1327720 w 2500313"/>
                <a:gd name="connsiteY29" fmla="*/ 667577 h 1367665"/>
                <a:gd name="connsiteX30" fmla="*/ 1470026 w 2500313"/>
                <a:gd name="connsiteY30" fmla="*/ 737617 h 1367665"/>
                <a:gd name="connsiteX31" fmla="*/ 1449479 w 2500313"/>
                <a:gd name="connsiteY31" fmla="*/ 787102 h 1367665"/>
                <a:gd name="connsiteX32" fmla="*/ 1428172 w 2500313"/>
                <a:gd name="connsiteY32" fmla="*/ 867040 h 1367665"/>
                <a:gd name="connsiteX33" fmla="*/ 1428933 w 2500313"/>
                <a:gd name="connsiteY33" fmla="*/ 946977 h 1367665"/>
                <a:gd name="connsiteX34" fmla="*/ 1230313 w 2500313"/>
                <a:gd name="connsiteY34" fmla="*/ 910434 h 1367665"/>
                <a:gd name="connsiteX35" fmla="*/ 1249338 w 2500313"/>
                <a:gd name="connsiteY35" fmla="*/ 820600 h 1367665"/>
                <a:gd name="connsiteX36" fmla="*/ 1284344 w 2500313"/>
                <a:gd name="connsiteY36" fmla="*/ 737617 h 1367665"/>
                <a:gd name="connsiteX37" fmla="*/ 1327720 w 2500313"/>
                <a:gd name="connsiteY37" fmla="*/ 667577 h 1367665"/>
                <a:gd name="connsiteX38" fmla="*/ 1168379 w 2500313"/>
                <a:gd name="connsiteY38" fmla="*/ 550102 h 1367665"/>
                <a:gd name="connsiteX39" fmla="*/ 1188194 w 2500313"/>
                <a:gd name="connsiteY39" fmla="*/ 568310 h 1367665"/>
                <a:gd name="connsiteX40" fmla="*/ 1301751 w 2500313"/>
                <a:gd name="connsiteY40" fmla="*/ 652521 h 1367665"/>
                <a:gd name="connsiteX41" fmla="*/ 1265169 w 2500313"/>
                <a:gd name="connsiteY41" fmla="*/ 729904 h 1367665"/>
                <a:gd name="connsiteX42" fmla="*/ 1238495 w 2500313"/>
                <a:gd name="connsiteY42" fmla="*/ 818667 h 1367665"/>
                <a:gd name="connsiteX43" fmla="*/ 1230111 w 2500313"/>
                <a:gd name="connsiteY43" fmla="*/ 910465 h 1367665"/>
                <a:gd name="connsiteX44" fmla="*/ 919163 w 2500313"/>
                <a:gd name="connsiteY44" fmla="*/ 783769 h 1367665"/>
                <a:gd name="connsiteX45" fmla="*/ 944313 w 2500313"/>
                <a:gd name="connsiteY45" fmla="*/ 745836 h 1367665"/>
                <a:gd name="connsiteX46" fmla="*/ 975561 w 2500313"/>
                <a:gd name="connsiteY46" fmla="*/ 704110 h 1367665"/>
                <a:gd name="connsiteX47" fmla="*/ 1009856 w 2500313"/>
                <a:gd name="connsiteY47" fmla="*/ 664659 h 1367665"/>
                <a:gd name="connsiteX48" fmla="*/ 1028147 w 2500313"/>
                <a:gd name="connsiteY48" fmla="*/ 645693 h 1367665"/>
                <a:gd name="connsiteX49" fmla="*/ 1047201 w 2500313"/>
                <a:gd name="connsiteY49" fmla="*/ 628244 h 1367665"/>
                <a:gd name="connsiteX50" fmla="*/ 1130273 w 2500313"/>
                <a:gd name="connsiteY50" fmla="*/ 568310 h 1367665"/>
                <a:gd name="connsiteX51" fmla="*/ 1168379 w 2500313"/>
                <a:gd name="connsiteY51" fmla="*/ 550102 h 1367665"/>
                <a:gd name="connsiteX52" fmla="*/ 937120 w 2500313"/>
                <a:gd name="connsiteY52" fmla="*/ 164340 h 1367665"/>
                <a:gd name="connsiteX53" fmla="*/ 1004888 w 2500313"/>
                <a:gd name="connsiteY53" fmla="*/ 304375 h 1367665"/>
                <a:gd name="connsiteX54" fmla="*/ 975192 w 2500313"/>
                <a:gd name="connsiteY54" fmla="*/ 325685 h 1367665"/>
                <a:gd name="connsiteX55" fmla="*/ 871636 w 2500313"/>
                <a:gd name="connsiteY55" fmla="*/ 410923 h 1367665"/>
                <a:gd name="connsiteX56" fmla="*/ 781787 w 2500313"/>
                <a:gd name="connsiteY56" fmla="*/ 510622 h 1367665"/>
                <a:gd name="connsiteX57" fmla="*/ 723574 w 2500313"/>
                <a:gd name="connsiteY57" fmla="*/ 615907 h 1367665"/>
                <a:gd name="connsiteX58" fmla="*/ 789736 w 2500313"/>
                <a:gd name="connsiteY58" fmla="*/ 515392 h 1367665"/>
                <a:gd name="connsiteX59" fmla="*/ 883958 w 2500313"/>
                <a:gd name="connsiteY59" fmla="*/ 424765 h 1367665"/>
                <a:gd name="connsiteX60" fmla="*/ 991858 w 2500313"/>
                <a:gd name="connsiteY60" fmla="*/ 349370 h 1367665"/>
                <a:gd name="connsiteX61" fmla="*/ 1019972 w 2500313"/>
                <a:gd name="connsiteY61" fmla="*/ 332615 h 1367665"/>
                <a:gd name="connsiteX62" fmla="*/ 1144588 w 2500313"/>
                <a:gd name="connsiteY62" fmla="*/ 521485 h 1367665"/>
                <a:gd name="connsiteX63" fmla="*/ 1113434 w 2500313"/>
                <a:gd name="connsiteY63" fmla="*/ 541285 h 1367665"/>
                <a:gd name="connsiteX64" fmla="*/ 1032890 w 2500313"/>
                <a:gd name="connsiteY64" fmla="*/ 612873 h 1367665"/>
                <a:gd name="connsiteX65" fmla="*/ 1015413 w 2500313"/>
                <a:gd name="connsiteY65" fmla="*/ 632674 h 1367665"/>
                <a:gd name="connsiteX66" fmla="*/ 998696 w 2500313"/>
                <a:gd name="connsiteY66" fmla="*/ 653998 h 1367665"/>
                <a:gd name="connsiteX67" fmla="*/ 967542 w 2500313"/>
                <a:gd name="connsiteY67" fmla="*/ 697407 h 1367665"/>
                <a:gd name="connsiteX68" fmla="*/ 940187 w 2500313"/>
                <a:gd name="connsiteY68" fmla="*/ 742340 h 1367665"/>
                <a:gd name="connsiteX69" fmla="*/ 918912 w 2500313"/>
                <a:gd name="connsiteY69" fmla="*/ 783465 h 1367665"/>
                <a:gd name="connsiteX70" fmla="*/ 809398 w 2500313"/>
                <a:gd name="connsiteY70" fmla="*/ 706546 h 1367665"/>
                <a:gd name="connsiteX71" fmla="*/ 718197 w 2500313"/>
                <a:gd name="connsiteY71" fmla="*/ 625632 h 1367665"/>
                <a:gd name="connsiteX72" fmla="*/ 717826 w 2500313"/>
                <a:gd name="connsiteY72" fmla="*/ 626303 h 1367665"/>
                <a:gd name="connsiteX73" fmla="*/ 574675 w 2500313"/>
                <a:gd name="connsiteY73" fmla="*/ 455065 h 1367665"/>
                <a:gd name="connsiteX74" fmla="*/ 577721 w 2500313"/>
                <a:gd name="connsiteY74" fmla="*/ 431472 h 1367665"/>
                <a:gd name="connsiteX75" fmla="*/ 656149 w 2500313"/>
                <a:gd name="connsiteY75" fmla="*/ 329490 h 1367665"/>
                <a:gd name="connsiteX76" fmla="*/ 758182 w 2500313"/>
                <a:gd name="connsiteY76" fmla="*/ 249579 h 1367665"/>
                <a:gd name="connsiteX77" fmla="*/ 871636 w 2500313"/>
                <a:gd name="connsiteY77" fmla="*/ 189455 h 1367665"/>
                <a:gd name="connsiteX78" fmla="*/ 931790 w 2500313"/>
                <a:gd name="connsiteY78" fmla="*/ 165862 h 1367665"/>
                <a:gd name="connsiteX79" fmla="*/ 937120 w 2500313"/>
                <a:gd name="connsiteY79" fmla="*/ 164340 h 1367665"/>
                <a:gd name="connsiteX80" fmla="*/ 757182 w 2500313"/>
                <a:gd name="connsiteY80" fmla="*/ 1053 h 1367665"/>
                <a:gd name="connsiteX81" fmla="*/ 889646 w 2500313"/>
                <a:gd name="connsiteY81" fmla="*/ 57532 h 1367665"/>
                <a:gd name="connsiteX82" fmla="*/ 920750 w 2500313"/>
                <a:gd name="connsiteY82" fmla="*/ 129947 h 1367665"/>
                <a:gd name="connsiteX83" fmla="*/ 917716 w 2500313"/>
                <a:gd name="connsiteY83" fmla="*/ 131471 h 1367665"/>
                <a:gd name="connsiteX84" fmla="*/ 857784 w 2500313"/>
                <a:gd name="connsiteY84" fmla="*/ 160437 h 1367665"/>
                <a:gd name="connsiteX85" fmla="*/ 745507 w 2500313"/>
                <a:gd name="connsiteY85" fmla="*/ 231328 h 1367665"/>
                <a:gd name="connsiteX86" fmla="*/ 649161 w 2500313"/>
                <a:gd name="connsiteY86" fmla="*/ 322037 h 1367665"/>
                <a:gd name="connsiteX87" fmla="*/ 577850 w 2500313"/>
                <a:gd name="connsiteY87" fmla="*/ 431040 h 1367665"/>
                <a:gd name="connsiteX88" fmla="*/ 757182 w 2500313"/>
                <a:gd name="connsiteY88" fmla="*/ 1053 h 1367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2500313" h="1367665">
                  <a:moveTo>
                    <a:pt x="63500" y="1234315"/>
                  </a:moveTo>
                  <a:lnTo>
                    <a:pt x="2500313" y="1292560"/>
                  </a:lnTo>
                  <a:cubicBezTo>
                    <a:pt x="2462262" y="1340075"/>
                    <a:pt x="2403662" y="1367665"/>
                    <a:pt x="2342780" y="1367665"/>
                  </a:cubicBezTo>
                  <a:lnTo>
                    <a:pt x="200485" y="1367665"/>
                  </a:lnTo>
                  <a:cubicBezTo>
                    <a:pt x="157868" y="1367665"/>
                    <a:pt x="118294" y="1343907"/>
                    <a:pt x="97747" y="1306355"/>
                  </a:cubicBezTo>
                  <a:cubicBezTo>
                    <a:pt x="87092" y="1286429"/>
                    <a:pt x="75677" y="1262671"/>
                    <a:pt x="63500" y="1234315"/>
                  </a:cubicBezTo>
                  <a:close/>
                  <a:moveTo>
                    <a:pt x="0" y="948782"/>
                  </a:moveTo>
                  <a:cubicBezTo>
                    <a:pt x="117335" y="989900"/>
                    <a:pt x="262861" y="1010459"/>
                    <a:pt x="435816" y="983047"/>
                  </a:cubicBezTo>
                  <a:cubicBezTo>
                    <a:pt x="981349" y="897765"/>
                    <a:pt x="1158875" y="1067568"/>
                    <a:pt x="1158875" y="1067568"/>
                  </a:cubicBezTo>
                  <a:cubicBezTo>
                    <a:pt x="1158875" y="1067568"/>
                    <a:pt x="838108" y="980763"/>
                    <a:pt x="550104" y="1073659"/>
                  </a:cubicBezTo>
                  <a:cubicBezTo>
                    <a:pt x="288005" y="1158180"/>
                    <a:pt x="118097" y="1159703"/>
                    <a:pt x="33524" y="1151327"/>
                  </a:cubicBezTo>
                  <a:cubicBezTo>
                    <a:pt x="18286" y="1099549"/>
                    <a:pt x="6095" y="1040156"/>
                    <a:pt x="2285" y="973910"/>
                  </a:cubicBezTo>
                  <a:cubicBezTo>
                    <a:pt x="1524" y="965534"/>
                    <a:pt x="762" y="957158"/>
                    <a:pt x="0" y="948782"/>
                  </a:cubicBezTo>
                  <a:close/>
                  <a:moveTo>
                    <a:pt x="1496568" y="748540"/>
                  </a:moveTo>
                  <a:cubicBezTo>
                    <a:pt x="1542288" y="766762"/>
                    <a:pt x="1589532" y="784224"/>
                    <a:pt x="1638300" y="800927"/>
                  </a:cubicBezTo>
                  <a:cubicBezTo>
                    <a:pt x="1634490" y="812316"/>
                    <a:pt x="1631442" y="825223"/>
                    <a:pt x="1628394" y="837371"/>
                  </a:cubicBezTo>
                  <a:cubicBezTo>
                    <a:pt x="1624584" y="857111"/>
                    <a:pt x="1622298" y="877611"/>
                    <a:pt x="1622298" y="897351"/>
                  </a:cubicBezTo>
                  <a:lnTo>
                    <a:pt x="1628871" y="952656"/>
                  </a:lnTo>
                  <a:lnTo>
                    <a:pt x="1631009" y="899451"/>
                  </a:lnTo>
                  <a:cubicBezTo>
                    <a:pt x="1634830" y="880434"/>
                    <a:pt x="1640179" y="862178"/>
                    <a:pt x="1647057" y="843922"/>
                  </a:cubicBezTo>
                  <a:cubicBezTo>
                    <a:pt x="1651642" y="832512"/>
                    <a:pt x="1656991" y="821101"/>
                    <a:pt x="1663104" y="810452"/>
                  </a:cubicBezTo>
                  <a:cubicBezTo>
                    <a:pt x="1731880" y="833272"/>
                    <a:pt x="1802948" y="853811"/>
                    <a:pt x="1873251" y="873588"/>
                  </a:cubicBezTo>
                  <a:cubicBezTo>
                    <a:pt x="1850326" y="897169"/>
                    <a:pt x="1783843" y="947374"/>
                    <a:pt x="1628717" y="956502"/>
                  </a:cubicBezTo>
                  <a:lnTo>
                    <a:pt x="1628775" y="955056"/>
                  </a:lnTo>
                  <a:lnTo>
                    <a:pt x="1538478" y="955718"/>
                  </a:lnTo>
                  <a:cubicBezTo>
                    <a:pt x="1505331" y="954484"/>
                    <a:pt x="1469136" y="951636"/>
                    <a:pt x="1429512" y="946701"/>
                  </a:cubicBezTo>
                  <a:cubicBezTo>
                    <a:pt x="1428750" y="920128"/>
                    <a:pt x="1431798" y="894314"/>
                    <a:pt x="1438656" y="869259"/>
                  </a:cubicBezTo>
                  <a:cubicBezTo>
                    <a:pt x="1446276" y="843445"/>
                    <a:pt x="1456944" y="819149"/>
                    <a:pt x="1469136" y="795613"/>
                  </a:cubicBezTo>
                  <a:cubicBezTo>
                    <a:pt x="1476756" y="778910"/>
                    <a:pt x="1486662" y="763725"/>
                    <a:pt x="1496568" y="748540"/>
                  </a:cubicBezTo>
                  <a:close/>
                  <a:moveTo>
                    <a:pt x="1327720" y="667577"/>
                  </a:moveTo>
                  <a:cubicBezTo>
                    <a:pt x="1371858" y="692700"/>
                    <a:pt x="1419801" y="716301"/>
                    <a:pt x="1470026" y="737617"/>
                  </a:cubicBezTo>
                  <a:cubicBezTo>
                    <a:pt x="1462416" y="753605"/>
                    <a:pt x="1455567" y="769592"/>
                    <a:pt x="1449479" y="787102"/>
                  </a:cubicBezTo>
                  <a:cubicBezTo>
                    <a:pt x="1439586" y="812987"/>
                    <a:pt x="1431977" y="839633"/>
                    <a:pt x="1428172" y="867040"/>
                  </a:cubicBezTo>
                  <a:cubicBezTo>
                    <a:pt x="1424367" y="893685"/>
                    <a:pt x="1424367" y="920331"/>
                    <a:pt x="1428933" y="946977"/>
                  </a:cubicBezTo>
                  <a:cubicBezTo>
                    <a:pt x="1370336" y="939364"/>
                    <a:pt x="1304130" y="927944"/>
                    <a:pt x="1230313" y="910434"/>
                  </a:cubicBezTo>
                  <a:cubicBezTo>
                    <a:pt x="1234118" y="879982"/>
                    <a:pt x="1239445" y="849530"/>
                    <a:pt x="1249338" y="820600"/>
                  </a:cubicBezTo>
                  <a:cubicBezTo>
                    <a:pt x="1258470" y="792431"/>
                    <a:pt x="1269885" y="764263"/>
                    <a:pt x="1284344" y="737617"/>
                  </a:cubicBezTo>
                  <a:cubicBezTo>
                    <a:pt x="1297281" y="713255"/>
                    <a:pt x="1311740" y="689655"/>
                    <a:pt x="1327720" y="667577"/>
                  </a:cubicBezTo>
                  <a:close/>
                  <a:moveTo>
                    <a:pt x="1168379" y="550102"/>
                  </a:moveTo>
                  <a:cubicBezTo>
                    <a:pt x="1175238" y="556171"/>
                    <a:pt x="1181335" y="562999"/>
                    <a:pt x="1188194" y="568310"/>
                  </a:cubicBezTo>
                  <a:cubicBezTo>
                    <a:pt x="1220966" y="599415"/>
                    <a:pt x="1259834" y="626727"/>
                    <a:pt x="1301751" y="652521"/>
                  </a:cubicBezTo>
                  <a:cubicBezTo>
                    <a:pt x="1288033" y="677557"/>
                    <a:pt x="1275839" y="703351"/>
                    <a:pt x="1265169" y="729904"/>
                  </a:cubicBezTo>
                  <a:cubicBezTo>
                    <a:pt x="1253737" y="758733"/>
                    <a:pt x="1245354" y="788321"/>
                    <a:pt x="1238495" y="818667"/>
                  </a:cubicBezTo>
                  <a:cubicBezTo>
                    <a:pt x="1232398" y="849014"/>
                    <a:pt x="1230873" y="880119"/>
                    <a:pt x="1230111" y="910465"/>
                  </a:cubicBezTo>
                  <a:cubicBezTo>
                    <a:pt x="1110457" y="882395"/>
                    <a:pt x="1006808" y="836875"/>
                    <a:pt x="919163" y="783769"/>
                  </a:cubicBezTo>
                  <a:lnTo>
                    <a:pt x="944313" y="745836"/>
                  </a:lnTo>
                  <a:cubicBezTo>
                    <a:pt x="954983" y="731421"/>
                    <a:pt x="964891" y="717766"/>
                    <a:pt x="975561" y="704110"/>
                  </a:cubicBezTo>
                  <a:cubicBezTo>
                    <a:pt x="986993" y="690454"/>
                    <a:pt x="997662" y="676798"/>
                    <a:pt x="1009856" y="664659"/>
                  </a:cubicBezTo>
                  <a:lnTo>
                    <a:pt x="1028147" y="645693"/>
                  </a:lnTo>
                  <a:lnTo>
                    <a:pt x="1047201" y="628244"/>
                  </a:lnTo>
                  <a:cubicBezTo>
                    <a:pt x="1073113" y="605484"/>
                    <a:pt x="1100550" y="585000"/>
                    <a:pt x="1130273" y="568310"/>
                  </a:cubicBezTo>
                  <a:cubicBezTo>
                    <a:pt x="1143229" y="561482"/>
                    <a:pt x="1155423" y="555413"/>
                    <a:pt x="1168379" y="550102"/>
                  </a:cubicBezTo>
                  <a:close/>
                  <a:moveTo>
                    <a:pt x="937120" y="164340"/>
                  </a:moveTo>
                  <a:cubicBezTo>
                    <a:pt x="959202" y="213809"/>
                    <a:pt x="982045" y="260995"/>
                    <a:pt x="1004888" y="304375"/>
                  </a:cubicBezTo>
                  <a:cubicBezTo>
                    <a:pt x="994990" y="311224"/>
                    <a:pt x="985091" y="318074"/>
                    <a:pt x="975192" y="325685"/>
                  </a:cubicBezTo>
                  <a:cubicBezTo>
                    <a:pt x="938643" y="351561"/>
                    <a:pt x="904378" y="380481"/>
                    <a:pt x="871636" y="410923"/>
                  </a:cubicBezTo>
                  <a:cubicBezTo>
                    <a:pt x="838895" y="441366"/>
                    <a:pt x="808437" y="474852"/>
                    <a:pt x="781787" y="510622"/>
                  </a:cubicBezTo>
                  <a:lnTo>
                    <a:pt x="723574" y="615907"/>
                  </a:lnTo>
                  <a:lnTo>
                    <a:pt x="789736" y="515392"/>
                  </a:lnTo>
                  <a:cubicBezTo>
                    <a:pt x="818611" y="482644"/>
                    <a:pt x="850525" y="452943"/>
                    <a:pt x="883958" y="424765"/>
                  </a:cubicBezTo>
                  <a:cubicBezTo>
                    <a:pt x="918152" y="397349"/>
                    <a:pt x="954625" y="372978"/>
                    <a:pt x="991858" y="349370"/>
                  </a:cubicBezTo>
                  <a:cubicBezTo>
                    <a:pt x="1000976" y="344039"/>
                    <a:pt x="1010094" y="338708"/>
                    <a:pt x="1019972" y="332615"/>
                  </a:cubicBezTo>
                  <a:cubicBezTo>
                    <a:pt x="1061004" y="408011"/>
                    <a:pt x="1102036" y="471982"/>
                    <a:pt x="1144588" y="521485"/>
                  </a:cubicBezTo>
                  <a:cubicBezTo>
                    <a:pt x="1133950" y="527577"/>
                    <a:pt x="1123312" y="534431"/>
                    <a:pt x="1113434" y="541285"/>
                  </a:cubicBezTo>
                  <a:cubicBezTo>
                    <a:pt x="1083800" y="561848"/>
                    <a:pt x="1057205" y="586218"/>
                    <a:pt x="1032890" y="612873"/>
                  </a:cubicBezTo>
                  <a:lnTo>
                    <a:pt x="1015413" y="632674"/>
                  </a:lnTo>
                  <a:lnTo>
                    <a:pt x="998696" y="653998"/>
                  </a:lnTo>
                  <a:cubicBezTo>
                    <a:pt x="987298" y="667706"/>
                    <a:pt x="978180" y="682938"/>
                    <a:pt x="967542" y="697407"/>
                  </a:cubicBezTo>
                  <a:cubicBezTo>
                    <a:pt x="958424" y="711877"/>
                    <a:pt x="949306" y="727109"/>
                    <a:pt x="940187" y="742340"/>
                  </a:cubicBezTo>
                  <a:lnTo>
                    <a:pt x="918912" y="783465"/>
                  </a:lnTo>
                  <a:cubicBezTo>
                    <a:pt x="879399" y="759094"/>
                    <a:pt x="842926" y="733201"/>
                    <a:pt x="809398" y="706546"/>
                  </a:cubicBezTo>
                  <a:lnTo>
                    <a:pt x="718197" y="625632"/>
                  </a:lnTo>
                  <a:lnTo>
                    <a:pt x="717826" y="626303"/>
                  </a:lnTo>
                  <a:cubicBezTo>
                    <a:pt x="657672" y="566179"/>
                    <a:pt x="610463" y="506817"/>
                    <a:pt x="574675" y="455065"/>
                  </a:cubicBezTo>
                  <a:cubicBezTo>
                    <a:pt x="575437" y="446693"/>
                    <a:pt x="576960" y="439082"/>
                    <a:pt x="577721" y="431472"/>
                  </a:cubicBezTo>
                  <a:cubicBezTo>
                    <a:pt x="599803" y="394941"/>
                    <a:pt x="625692" y="359932"/>
                    <a:pt x="656149" y="329490"/>
                  </a:cubicBezTo>
                  <a:cubicBezTo>
                    <a:pt x="687368" y="299809"/>
                    <a:pt x="721633" y="272410"/>
                    <a:pt x="758182" y="249579"/>
                  </a:cubicBezTo>
                  <a:cubicBezTo>
                    <a:pt x="793970" y="225986"/>
                    <a:pt x="832803" y="206198"/>
                    <a:pt x="871636" y="189455"/>
                  </a:cubicBezTo>
                  <a:cubicBezTo>
                    <a:pt x="891434" y="180322"/>
                    <a:pt x="911993" y="172712"/>
                    <a:pt x="931790" y="165862"/>
                  </a:cubicBezTo>
                  <a:cubicBezTo>
                    <a:pt x="933313" y="165101"/>
                    <a:pt x="935597" y="165101"/>
                    <a:pt x="937120" y="164340"/>
                  </a:cubicBezTo>
                  <a:close/>
                  <a:moveTo>
                    <a:pt x="757182" y="1053"/>
                  </a:moveTo>
                  <a:cubicBezTo>
                    <a:pt x="792459" y="5365"/>
                    <a:pt x="835879" y="23087"/>
                    <a:pt x="889646" y="57532"/>
                  </a:cubicBezTo>
                  <a:cubicBezTo>
                    <a:pt x="900267" y="81924"/>
                    <a:pt x="910129" y="106317"/>
                    <a:pt x="920750" y="129947"/>
                  </a:cubicBezTo>
                  <a:cubicBezTo>
                    <a:pt x="919992" y="130709"/>
                    <a:pt x="918474" y="130709"/>
                    <a:pt x="917716" y="131471"/>
                  </a:cubicBezTo>
                  <a:cubicBezTo>
                    <a:pt x="897233" y="139856"/>
                    <a:pt x="877508" y="149766"/>
                    <a:pt x="857784" y="160437"/>
                  </a:cubicBezTo>
                  <a:cubicBezTo>
                    <a:pt x="818335" y="181018"/>
                    <a:pt x="781163" y="204648"/>
                    <a:pt x="745507" y="231328"/>
                  </a:cubicBezTo>
                  <a:cubicBezTo>
                    <a:pt x="709852" y="258007"/>
                    <a:pt x="677989" y="289259"/>
                    <a:pt x="649161" y="322037"/>
                  </a:cubicBezTo>
                  <a:cubicBezTo>
                    <a:pt x="620333" y="354814"/>
                    <a:pt x="596816" y="392165"/>
                    <a:pt x="577850" y="431040"/>
                  </a:cubicBezTo>
                  <a:cubicBezTo>
                    <a:pt x="604355" y="215511"/>
                    <a:pt x="604316" y="-17631"/>
                    <a:pt x="757182" y="1053"/>
                  </a:cubicBezTo>
                  <a:close/>
                </a:path>
              </a:pathLst>
            </a:custGeom>
            <a:solidFill>
              <a:srgbClr val="FFC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8" name="Freeform 310">
              <a:extLst>
                <a:ext uri="{FF2B5EF4-FFF2-40B4-BE49-F238E27FC236}">
                  <a16:creationId xmlns:a16="http://schemas.microsoft.com/office/drawing/2014/main" id="{2C581FD5-DF40-4F4B-AD49-B27E26B3E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451" y="11974513"/>
              <a:ext cx="1588" cy="158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1 w 1"/>
                <a:gd name="T5" fmla="*/ 0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0A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13F27701-C663-468B-99B5-7A058E5EC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8038" y="11672888"/>
              <a:ext cx="1085851" cy="827087"/>
            </a:xfrm>
            <a:custGeom>
              <a:avLst/>
              <a:gdLst>
                <a:gd name="connsiteX0" fmla="*/ 1059354 w 1085851"/>
                <a:gd name="connsiteY0" fmla="*/ 671512 h 827087"/>
                <a:gd name="connsiteX1" fmla="*/ 1085851 w 1085851"/>
                <a:gd name="connsiteY1" fmla="*/ 679942 h 827087"/>
                <a:gd name="connsiteX2" fmla="*/ 1069485 w 1085851"/>
                <a:gd name="connsiteY2" fmla="*/ 713663 h 827087"/>
                <a:gd name="connsiteX3" fmla="*/ 1053120 w 1085851"/>
                <a:gd name="connsiteY3" fmla="*/ 769609 h 827087"/>
                <a:gd name="connsiteX4" fmla="*/ 1050782 w 1085851"/>
                <a:gd name="connsiteY4" fmla="*/ 827087 h 827087"/>
                <a:gd name="connsiteX5" fmla="*/ 1050002 w 1085851"/>
                <a:gd name="connsiteY5" fmla="*/ 827087 h 827087"/>
                <a:gd name="connsiteX6" fmla="*/ 1042988 w 1085851"/>
                <a:gd name="connsiteY6" fmla="*/ 768842 h 827087"/>
                <a:gd name="connsiteX7" fmla="*/ 1049223 w 1085851"/>
                <a:gd name="connsiteY7" fmla="*/ 708298 h 827087"/>
                <a:gd name="connsiteX8" fmla="*/ 1059354 w 1085851"/>
                <a:gd name="connsiteY8" fmla="*/ 671512 h 827087"/>
                <a:gd name="connsiteX9" fmla="*/ 891737 w 1085851"/>
                <a:gd name="connsiteY9" fmla="*/ 608012 h 827087"/>
                <a:gd name="connsiteX10" fmla="*/ 917576 w 1085851"/>
                <a:gd name="connsiteY10" fmla="*/ 618680 h 827087"/>
                <a:gd name="connsiteX11" fmla="*/ 890217 w 1085851"/>
                <a:gd name="connsiteY11" fmla="*/ 665924 h 827087"/>
                <a:gd name="connsiteX12" fmla="*/ 859818 w 1085851"/>
                <a:gd name="connsiteY12" fmla="*/ 739838 h 827087"/>
                <a:gd name="connsiteX13" fmla="*/ 850698 w 1085851"/>
                <a:gd name="connsiteY13" fmla="*/ 817562 h 827087"/>
                <a:gd name="connsiteX14" fmla="*/ 849938 w 1085851"/>
                <a:gd name="connsiteY14" fmla="*/ 737552 h 827087"/>
                <a:gd name="connsiteX15" fmla="*/ 871218 w 1085851"/>
                <a:gd name="connsiteY15" fmla="*/ 657542 h 827087"/>
                <a:gd name="connsiteX16" fmla="*/ 891737 w 1085851"/>
                <a:gd name="connsiteY16" fmla="*/ 608012 h 827087"/>
                <a:gd name="connsiteX17" fmla="*/ 723579 w 1085851"/>
                <a:gd name="connsiteY17" fmla="*/ 522287 h 827087"/>
                <a:gd name="connsiteX18" fmla="*/ 749301 w 1085851"/>
                <a:gd name="connsiteY18" fmla="*/ 538269 h 827087"/>
                <a:gd name="connsiteX19" fmla="*/ 706178 w 1085851"/>
                <a:gd name="connsiteY19" fmla="*/ 608288 h 827087"/>
                <a:gd name="connsiteX20" fmla="*/ 671377 w 1085851"/>
                <a:gd name="connsiteY20" fmla="*/ 691244 h 827087"/>
                <a:gd name="connsiteX21" fmla="*/ 652463 w 1085851"/>
                <a:gd name="connsiteY21" fmla="*/ 781050 h 827087"/>
                <a:gd name="connsiteX22" fmla="*/ 660785 w 1085851"/>
                <a:gd name="connsiteY22" fmla="*/ 688961 h 827087"/>
                <a:gd name="connsiteX23" fmla="*/ 687264 w 1085851"/>
                <a:gd name="connsiteY23" fmla="*/ 599916 h 827087"/>
                <a:gd name="connsiteX24" fmla="*/ 723579 w 1085851"/>
                <a:gd name="connsiteY24" fmla="*/ 522287 h 827087"/>
                <a:gd name="connsiteX25" fmla="*/ 566995 w 1085851"/>
                <a:gd name="connsiteY25" fmla="*/ 392112 h 827087"/>
                <a:gd name="connsiteX26" fmla="*/ 590551 w 1085851"/>
                <a:gd name="connsiteY26" fmla="*/ 419524 h 827087"/>
                <a:gd name="connsiteX27" fmla="*/ 552558 w 1085851"/>
                <a:gd name="connsiteY27" fmla="*/ 437799 h 827087"/>
                <a:gd name="connsiteX28" fmla="*/ 469732 w 1085851"/>
                <a:gd name="connsiteY28" fmla="*/ 497953 h 827087"/>
                <a:gd name="connsiteX29" fmla="*/ 450735 w 1085851"/>
                <a:gd name="connsiteY29" fmla="*/ 515467 h 827087"/>
                <a:gd name="connsiteX30" fmla="*/ 432498 w 1085851"/>
                <a:gd name="connsiteY30" fmla="*/ 534503 h 827087"/>
                <a:gd name="connsiteX31" fmla="*/ 398304 w 1085851"/>
                <a:gd name="connsiteY31" fmla="*/ 574098 h 827087"/>
                <a:gd name="connsiteX32" fmla="*/ 367149 w 1085851"/>
                <a:gd name="connsiteY32" fmla="*/ 615978 h 827087"/>
                <a:gd name="connsiteX33" fmla="*/ 342073 w 1085851"/>
                <a:gd name="connsiteY33" fmla="*/ 654050 h 827087"/>
                <a:gd name="connsiteX34" fmla="*/ 341313 w 1085851"/>
                <a:gd name="connsiteY34" fmla="*/ 654050 h 827087"/>
                <a:gd name="connsiteX35" fmla="*/ 362590 w 1085851"/>
                <a:gd name="connsiteY35" fmla="*/ 612932 h 827087"/>
                <a:gd name="connsiteX36" fmla="*/ 389945 w 1085851"/>
                <a:gd name="connsiteY36" fmla="*/ 568006 h 827087"/>
                <a:gd name="connsiteX37" fmla="*/ 421100 w 1085851"/>
                <a:gd name="connsiteY37" fmla="*/ 524604 h 827087"/>
                <a:gd name="connsiteX38" fmla="*/ 437817 w 1085851"/>
                <a:gd name="connsiteY38" fmla="*/ 503283 h 827087"/>
                <a:gd name="connsiteX39" fmla="*/ 455294 w 1085851"/>
                <a:gd name="connsiteY39" fmla="*/ 483486 h 827087"/>
                <a:gd name="connsiteX40" fmla="*/ 535840 w 1085851"/>
                <a:gd name="connsiteY40" fmla="*/ 411910 h 827087"/>
                <a:gd name="connsiteX41" fmla="*/ 566995 w 1085851"/>
                <a:gd name="connsiteY41" fmla="*/ 392112 h 827087"/>
                <a:gd name="connsiteX42" fmla="*/ 426915 w 1085851"/>
                <a:gd name="connsiteY42" fmla="*/ 174625 h 827087"/>
                <a:gd name="connsiteX43" fmla="*/ 442913 w 1085851"/>
                <a:gd name="connsiteY43" fmla="*/ 204337 h 827087"/>
                <a:gd name="connsiteX44" fmla="*/ 414725 w 1085851"/>
                <a:gd name="connsiteY44" fmla="*/ 221098 h 827087"/>
                <a:gd name="connsiteX45" fmla="*/ 306544 w 1085851"/>
                <a:gd name="connsiteY45" fmla="*/ 296521 h 827087"/>
                <a:gd name="connsiteX46" fmla="*/ 212075 w 1085851"/>
                <a:gd name="connsiteY46" fmla="*/ 387181 h 827087"/>
                <a:gd name="connsiteX47" fmla="*/ 139700 w 1085851"/>
                <a:gd name="connsiteY47" fmla="*/ 496888 h 827087"/>
                <a:gd name="connsiteX48" fmla="*/ 203695 w 1085851"/>
                <a:gd name="connsiteY48" fmla="*/ 381087 h 827087"/>
                <a:gd name="connsiteX49" fmla="*/ 293592 w 1085851"/>
                <a:gd name="connsiteY49" fmla="*/ 281284 h 827087"/>
                <a:gd name="connsiteX50" fmla="*/ 397203 w 1085851"/>
                <a:gd name="connsiteY50" fmla="*/ 195195 h 827087"/>
                <a:gd name="connsiteX51" fmla="*/ 426915 w 1085851"/>
                <a:gd name="connsiteY51" fmla="*/ 174625 h 827087"/>
                <a:gd name="connsiteX52" fmla="*/ 343573 w 1085851"/>
                <a:gd name="connsiteY52" fmla="*/ 0 h 827087"/>
                <a:gd name="connsiteX53" fmla="*/ 358775 w 1085851"/>
                <a:gd name="connsiteY53" fmla="*/ 33599 h 827087"/>
                <a:gd name="connsiteX54" fmla="*/ 353454 w 1085851"/>
                <a:gd name="connsiteY54" fmla="*/ 35126 h 827087"/>
                <a:gd name="connsiteX55" fmla="*/ 293405 w 1085851"/>
                <a:gd name="connsiteY55" fmla="*/ 58798 h 827087"/>
                <a:gd name="connsiteX56" fmla="*/ 180148 w 1085851"/>
                <a:gd name="connsiteY56" fmla="*/ 119123 h 827087"/>
                <a:gd name="connsiteX57" fmla="*/ 78292 w 1085851"/>
                <a:gd name="connsiteY57" fmla="*/ 199302 h 827087"/>
                <a:gd name="connsiteX58" fmla="*/ 0 w 1085851"/>
                <a:gd name="connsiteY58" fmla="*/ 301625 h 827087"/>
                <a:gd name="connsiteX59" fmla="*/ 71451 w 1085851"/>
                <a:gd name="connsiteY59" fmla="*/ 192429 h 827087"/>
                <a:gd name="connsiteX60" fmla="*/ 167986 w 1085851"/>
                <a:gd name="connsiteY60" fmla="*/ 101560 h 827087"/>
                <a:gd name="connsiteX61" fmla="*/ 280483 w 1085851"/>
                <a:gd name="connsiteY61" fmla="*/ 30544 h 827087"/>
                <a:gd name="connsiteX62" fmla="*/ 340532 w 1085851"/>
                <a:gd name="connsiteY62" fmla="*/ 1527 h 827087"/>
                <a:gd name="connsiteX63" fmla="*/ 343573 w 1085851"/>
                <a:gd name="connsiteY63" fmla="*/ 0 h 82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85851" h="827087">
                  <a:moveTo>
                    <a:pt x="1059354" y="671512"/>
                  </a:moveTo>
                  <a:cubicBezTo>
                    <a:pt x="1067927" y="673811"/>
                    <a:pt x="1076499" y="676877"/>
                    <a:pt x="1085851" y="679942"/>
                  </a:cubicBezTo>
                  <a:cubicBezTo>
                    <a:pt x="1079617" y="690671"/>
                    <a:pt x="1074161" y="702167"/>
                    <a:pt x="1069485" y="713663"/>
                  </a:cubicBezTo>
                  <a:cubicBezTo>
                    <a:pt x="1062471" y="732056"/>
                    <a:pt x="1057016" y="750449"/>
                    <a:pt x="1053120" y="769609"/>
                  </a:cubicBezTo>
                  <a:cubicBezTo>
                    <a:pt x="1050002" y="788768"/>
                    <a:pt x="1049223" y="807928"/>
                    <a:pt x="1050782" y="827087"/>
                  </a:cubicBezTo>
                  <a:cubicBezTo>
                    <a:pt x="1050782" y="827087"/>
                    <a:pt x="1050002" y="827087"/>
                    <a:pt x="1050002" y="827087"/>
                  </a:cubicBezTo>
                  <a:cubicBezTo>
                    <a:pt x="1045326" y="807928"/>
                    <a:pt x="1042988" y="788768"/>
                    <a:pt x="1042988" y="768842"/>
                  </a:cubicBezTo>
                  <a:cubicBezTo>
                    <a:pt x="1042988" y="748916"/>
                    <a:pt x="1045326" y="728224"/>
                    <a:pt x="1049223" y="708298"/>
                  </a:cubicBezTo>
                  <a:cubicBezTo>
                    <a:pt x="1052340" y="696036"/>
                    <a:pt x="1055457" y="683008"/>
                    <a:pt x="1059354" y="671512"/>
                  </a:cubicBezTo>
                  <a:close/>
                  <a:moveTo>
                    <a:pt x="891737" y="608012"/>
                  </a:moveTo>
                  <a:cubicBezTo>
                    <a:pt x="900097" y="611060"/>
                    <a:pt x="909216" y="614870"/>
                    <a:pt x="917576" y="618680"/>
                  </a:cubicBezTo>
                  <a:cubicBezTo>
                    <a:pt x="907697" y="633920"/>
                    <a:pt x="897817" y="649160"/>
                    <a:pt x="890217" y="665924"/>
                  </a:cubicBezTo>
                  <a:cubicBezTo>
                    <a:pt x="878057" y="689546"/>
                    <a:pt x="867418" y="713930"/>
                    <a:pt x="859818" y="739838"/>
                  </a:cubicBezTo>
                  <a:cubicBezTo>
                    <a:pt x="852978" y="764984"/>
                    <a:pt x="849938" y="790892"/>
                    <a:pt x="850698" y="817562"/>
                  </a:cubicBezTo>
                  <a:cubicBezTo>
                    <a:pt x="846138" y="790892"/>
                    <a:pt x="846138" y="764222"/>
                    <a:pt x="849938" y="737552"/>
                  </a:cubicBezTo>
                  <a:cubicBezTo>
                    <a:pt x="853738" y="710120"/>
                    <a:pt x="861338" y="683450"/>
                    <a:pt x="871218" y="657542"/>
                  </a:cubicBezTo>
                  <a:cubicBezTo>
                    <a:pt x="877297" y="640016"/>
                    <a:pt x="884137" y="624014"/>
                    <a:pt x="891737" y="608012"/>
                  </a:cubicBezTo>
                  <a:close/>
                  <a:moveTo>
                    <a:pt x="723579" y="522287"/>
                  </a:moveTo>
                  <a:cubicBezTo>
                    <a:pt x="731901" y="527614"/>
                    <a:pt x="740223" y="532942"/>
                    <a:pt x="749301" y="538269"/>
                  </a:cubicBezTo>
                  <a:cubicBezTo>
                    <a:pt x="733414" y="560340"/>
                    <a:pt x="719039" y="583933"/>
                    <a:pt x="706178" y="608288"/>
                  </a:cubicBezTo>
                  <a:cubicBezTo>
                    <a:pt x="691804" y="634925"/>
                    <a:pt x="680455" y="663085"/>
                    <a:pt x="671377" y="691244"/>
                  </a:cubicBezTo>
                  <a:cubicBezTo>
                    <a:pt x="661542" y="720165"/>
                    <a:pt x="656246" y="750607"/>
                    <a:pt x="652463" y="781050"/>
                  </a:cubicBezTo>
                  <a:cubicBezTo>
                    <a:pt x="653220" y="750607"/>
                    <a:pt x="654733" y="719404"/>
                    <a:pt x="660785" y="688961"/>
                  </a:cubicBezTo>
                  <a:cubicBezTo>
                    <a:pt x="667594" y="658518"/>
                    <a:pt x="675916" y="628836"/>
                    <a:pt x="687264" y="599916"/>
                  </a:cubicBezTo>
                  <a:cubicBezTo>
                    <a:pt x="697856" y="573279"/>
                    <a:pt x="709961" y="547402"/>
                    <a:pt x="723579" y="522287"/>
                  </a:cubicBezTo>
                  <a:close/>
                  <a:moveTo>
                    <a:pt x="566995" y="392112"/>
                  </a:moveTo>
                  <a:cubicBezTo>
                    <a:pt x="574594" y="402011"/>
                    <a:pt x="582953" y="410387"/>
                    <a:pt x="590551" y="419524"/>
                  </a:cubicBezTo>
                  <a:cubicBezTo>
                    <a:pt x="577633" y="424854"/>
                    <a:pt x="565475" y="430946"/>
                    <a:pt x="552558" y="437799"/>
                  </a:cubicBezTo>
                  <a:cubicBezTo>
                    <a:pt x="522923" y="454551"/>
                    <a:pt x="495567" y="475110"/>
                    <a:pt x="469732" y="497953"/>
                  </a:cubicBezTo>
                  <a:lnTo>
                    <a:pt x="450735" y="515467"/>
                  </a:lnTo>
                  <a:lnTo>
                    <a:pt x="432498" y="534503"/>
                  </a:lnTo>
                  <a:cubicBezTo>
                    <a:pt x="420340" y="546686"/>
                    <a:pt x="409702" y="560392"/>
                    <a:pt x="398304" y="574098"/>
                  </a:cubicBezTo>
                  <a:cubicBezTo>
                    <a:pt x="387665" y="587804"/>
                    <a:pt x="377787" y="601510"/>
                    <a:pt x="367149" y="615978"/>
                  </a:cubicBezTo>
                  <a:lnTo>
                    <a:pt x="342073" y="654050"/>
                  </a:lnTo>
                  <a:lnTo>
                    <a:pt x="341313" y="654050"/>
                  </a:lnTo>
                  <a:lnTo>
                    <a:pt x="362590" y="612932"/>
                  </a:lnTo>
                  <a:cubicBezTo>
                    <a:pt x="371708" y="597703"/>
                    <a:pt x="380827" y="582474"/>
                    <a:pt x="389945" y="568006"/>
                  </a:cubicBezTo>
                  <a:cubicBezTo>
                    <a:pt x="400583" y="553539"/>
                    <a:pt x="409702" y="538310"/>
                    <a:pt x="421100" y="524604"/>
                  </a:cubicBezTo>
                  <a:lnTo>
                    <a:pt x="437817" y="503283"/>
                  </a:lnTo>
                  <a:lnTo>
                    <a:pt x="455294" y="483486"/>
                  </a:lnTo>
                  <a:cubicBezTo>
                    <a:pt x="479610" y="456835"/>
                    <a:pt x="506205" y="432469"/>
                    <a:pt x="535840" y="411910"/>
                  </a:cubicBezTo>
                  <a:cubicBezTo>
                    <a:pt x="545719" y="405057"/>
                    <a:pt x="556357" y="398204"/>
                    <a:pt x="566995" y="392112"/>
                  </a:cubicBezTo>
                  <a:close/>
                  <a:moveTo>
                    <a:pt x="426915" y="174625"/>
                  </a:moveTo>
                  <a:cubicBezTo>
                    <a:pt x="432247" y="184529"/>
                    <a:pt x="437580" y="195195"/>
                    <a:pt x="442913" y="204337"/>
                  </a:cubicBezTo>
                  <a:cubicBezTo>
                    <a:pt x="433009" y="210432"/>
                    <a:pt x="423867" y="215765"/>
                    <a:pt x="414725" y="221098"/>
                  </a:cubicBezTo>
                  <a:cubicBezTo>
                    <a:pt x="377395" y="244715"/>
                    <a:pt x="340826" y="269095"/>
                    <a:pt x="306544" y="296521"/>
                  </a:cubicBezTo>
                  <a:cubicBezTo>
                    <a:pt x="273023" y="324710"/>
                    <a:pt x="241025" y="354422"/>
                    <a:pt x="212075" y="387181"/>
                  </a:cubicBezTo>
                  <a:cubicBezTo>
                    <a:pt x="183887" y="420703"/>
                    <a:pt x="158746" y="457272"/>
                    <a:pt x="139700" y="496888"/>
                  </a:cubicBezTo>
                  <a:cubicBezTo>
                    <a:pt x="155699" y="455748"/>
                    <a:pt x="177792" y="416894"/>
                    <a:pt x="203695" y="381087"/>
                  </a:cubicBezTo>
                  <a:cubicBezTo>
                    <a:pt x="230359" y="345280"/>
                    <a:pt x="260833" y="311758"/>
                    <a:pt x="293592" y="281284"/>
                  </a:cubicBezTo>
                  <a:cubicBezTo>
                    <a:pt x="326351" y="250810"/>
                    <a:pt x="360634" y="221860"/>
                    <a:pt x="397203" y="195195"/>
                  </a:cubicBezTo>
                  <a:cubicBezTo>
                    <a:pt x="407107" y="188338"/>
                    <a:pt x="417011" y="181482"/>
                    <a:pt x="426915" y="174625"/>
                  </a:cubicBezTo>
                  <a:close/>
                  <a:moveTo>
                    <a:pt x="343573" y="0"/>
                  </a:moveTo>
                  <a:cubicBezTo>
                    <a:pt x="348894" y="11454"/>
                    <a:pt x="353454" y="22145"/>
                    <a:pt x="358775" y="33599"/>
                  </a:cubicBezTo>
                  <a:cubicBezTo>
                    <a:pt x="357255" y="34362"/>
                    <a:pt x="354975" y="34362"/>
                    <a:pt x="353454" y="35126"/>
                  </a:cubicBezTo>
                  <a:cubicBezTo>
                    <a:pt x="333691" y="41998"/>
                    <a:pt x="313168" y="49634"/>
                    <a:pt x="293405" y="58798"/>
                  </a:cubicBezTo>
                  <a:cubicBezTo>
                    <a:pt x="254639" y="75597"/>
                    <a:pt x="215873" y="95451"/>
                    <a:pt x="180148" y="119123"/>
                  </a:cubicBezTo>
                  <a:cubicBezTo>
                    <a:pt x="143662" y="142031"/>
                    <a:pt x="109457" y="169521"/>
                    <a:pt x="78292" y="199302"/>
                  </a:cubicBezTo>
                  <a:cubicBezTo>
                    <a:pt x="47888" y="229846"/>
                    <a:pt x="22044" y="264972"/>
                    <a:pt x="0" y="301625"/>
                  </a:cubicBezTo>
                  <a:cubicBezTo>
                    <a:pt x="19003" y="262681"/>
                    <a:pt x="42567" y="225264"/>
                    <a:pt x="71451" y="192429"/>
                  </a:cubicBezTo>
                  <a:cubicBezTo>
                    <a:pt x="100336" y="159594"/>
                    <a:pt x="132261" y="128286"/>
                    <a:pt x="167986" y="101560"/>
                  </a:cubicBezTo>
                  <a:cubicBezTo>
                    <a:pt x="203711" y="74834"/>
                    <a:pt x="240957" y="51162"/>
                    <a:pt x="280483" y="30544"/>
                  </a:cubicBezTo>
                  <a:cubicBezTo>
                    <a:pt x="300246" y="19854"/>
                    <a:pt x="320009" y="9927"/>
                    <a:pt x="340532" y="1527"/>
                  </a:cubicBezTo>
                  <a:cubicBezTo>
                    <a:pt x="341293" y="764"/>
                    <a:pt x="342813" y="764"/>
                    <a:pt x="343573" y="0"/>
                  </a:cubicBezTo>
                  <a:close/>
                </a:path>
              </a:pathLst>
            </a:custGeom>
            <a:solidFill>
              <a:srgbClr val="F0A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0" name="Freeform 312">
              <a:extLst>
                <a:ext uri="{FF2B5EF4-FFF2-40B4-BE49-F238E27FC236}">
                  <a16:creationId xmlns:a16="http://schemas.microsoft.com/office/drawing/2014/main" id="{1889D701-9393-42EB-A882-9675421CE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6151" y="12169775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0A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1" name="Freeform 314">
              <a:extLst>
                <a:ext uri="{FF2B5EF4-FFF2-40B4-BE49-F238E27FC236}">
                  <a16:creationId xmlns:a16="http://schemas.microsoft.com/office/drawing/2014/main" id="{E41581A0-FB4D-42CD-BE08-DE6D3E88B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6176" y="12326938"/>
              <a:ext cx="3175" cy="6350"/>
            </a:xfrm>
            <a:custGeom>
              <a:avLst/>
              <a:gdLst>
                <a:gd name="T0" fmla="*/ 0 w 5"/>
                <a:gd name="T1" fmla="*/ 8 h 8"/>
                <a:gd name="T2" fmla="*/ 5 w 5"/>
                <a:gd name="T3" fmla="*/ 0 h 8"/>
                <a:gd name="T4" fmla="*/ 4 w 5"/>
                <a:gd name="T5" fmla="*/ 0 h 8"/>
                <a:gd name="T6" fmla="*/ 0 w 5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lnTo>
                    <a:pt x="5" y="0"/>
                  </a:lnTo>
                  <a:cubicBezTo>
                    <a:pt x="5" y="0"/>
                    <a:pt x="4" y="0"/>
                    <a:pt x="4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0A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2" name="Freeform 317">
              <a:extLst>
                <a:ext uri="{FF2B5EF4-FFF2-40B4-BE49-F238E27FC236}">
                  <a16:creationId xmlns:a16="http://schemas.microsoft.com/office/drawing/2014/main" id="{1527CDD8-29F9-4C90-8A99-06D3FA46A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8938" y="12490450"/>
              <a:ext cx="0" cy="1588"/>
            </a:xfrm>
            <a:custGeom>
              <a:avLst/>
              <a:gdLst>
                <a:gd name="T0" fmla="*/ 2 h 2"/>
                <a:gd name="T1" fmla="*/ 0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0A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3" name="Freeform 319">
              <a:extLst>
                <a:ext uri="{FF2B5EF4-FFF2-40B4-BE49-F238E27FC236}">
                  <a16:creationId xmlns:a16="http://schemas.microsoft.com/office/drawing/2014/main" id="{1D3797EC-E0E1-4AED-B3A2-26288E1F7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8963" y="12499975"/>
              <a:ext cx="0" cy="158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0A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4" name="Freeform 321">
              <a:extLst>
                <a:ext uri="{FF2B5EF4-FFF2-40B4-BE49-F238E27FC236}">
                  <a16:creationId xmlns:a16="http://schemas.microsoft.com/office/drawing/2014/main" id="{F8764E10-5C7E-4F17-B0C7-CBE60C00A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001" y="11998325"/>
              <a:ext cx="2352675" cy="828675"/>
            </a:xfrm>
            <a:custGeom>
              <a:avLst/>
              <a:gdLst>
                <a:gd name="T0" fmla="*/ 3092 w 3092"/>
                <a:gd name="T1" fmla="*/ 692 h 1089"/>
                <a:gd name="T2" fmla="*/ 2597 w 3092"/>
                <a:gd name="T3" fmla="*/ 550 h 1089"/>
                <a:gd name="T4" fmla="*/ 1753 w 3092"/>
                <a:gd name="T5" fmla="*/ 600 h 1089"/>
                <a:gd name="T6" fmla="*/ 891 w 3092"/>
                <a:gd name="T7" fmla="*/ 0 h 1089"/>
                <a:gd name="T8" fmla="*/ 826 w 3092"/>
                <a:gd name="T9" fmla="*/ 265 h 1089"/>
                <a:gd name="T10" fmla="*/ 0 w 3092"/>
                <a:gd name="T11" fmla="*/ 361 h 1089"/>
                <a:gd name="T12" fmla="*/ 83 w 3092"/>
                <a:gd name="T13" fmla="*/ 499 h 1089"/>
                <a:gd name="T14" fmla="*/ 137 w 3092"/>
                <a:gd name="T15" fmla="*/ 650 h 1089"/>
                <a:gd name="T16" fmla="*/ 709 w 3092"/>
                <a:gd name="T17" fmla="*/ 695 h 1089"/>
                <a:gd name="T18" fmla="*/ 1658 w 3092"/>
                <a:gd name="T19" fmla="*/ 806 h 1089"/>
                <a:gd name="T20" fmla="*/ 859 w 3092"/>
                <a:gd name="T21" fmla="*/ 814 h 1089"/>
                <a:gd name="T22" fmla="*/ 181 w 3092"/>
                <a:gd name="T23" fmla="*/ 916 h 1089"/>
                <a:gd name="T24" fmla="*/ 220 w 3092"/>
                <a:gd name="T25" fmla="*/ 1026 h 1089"/>
                <a:gd name="T26" fmla="*/ 2862 w 3092"/>
                <a:gd name="T27" fmla="*/ 1089 h 1089"/>
                <a:gd name="T28" fmla="*/ 3092 w 3092"/>
                <a:gd name="T29" fmla="*/ 692 h 1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92" h="1089">
                  <a:moveTo>
                    <a:pt x="3092" y="692"/>
                  </a:moveTo>
                  <a:cubicBezTo>
                    <a:pt x="2947" y="644"/>
                    <a:pt x="2774" y="600"/>
                    <a:pt x="2597" y="550"/>
                  </a:cubicBezTo>
                  <a:cubicBezTo>
                    <a:pt x="2548" y="601"/>
                    <a:pt x="2353" y="741"/>
                    <a:pt x="1753" y="600"/>
                  </a:cubicBezTo>
                  <a:cubicBezTo>
                    <a:pt x="1300" y="493"/>
                    <a:pt x="1029" y="201"/>
                    <a:pt x="891" y="0"/>
                  </a:cubicBezTo>
                  <a:cubicBezTo>
                    <a:pt x="878" y="97"/>
                    <a:pt x="859" y="191"/>
                    <a:pt x="826" y="265"/>
                  </a:cubicBezTo>
                  <a:cubicBezTo>
                    <a:pt x="706" y="525"/>
                    <a:pt x="247" y="433"/>
                    <a:pt x="0" y="361"/>
                  </a:cubicBezTo>
                  <a:lnTo>
                    <a:pt x="83" y="499"/>
                  </a:lnTo>
                  <a:cubicBezTo>
                    <a:pt x="111" y="545"/>
                    <a:pt x="129" y="597"/>
                    <a:pt x="137" y="650"/>
                  </a:cubicBezTo>
                  <a:cubicBezTo>
                    <a:pt x="291" y="704"/>
                    <a:pt x="482" y="731"/>
                    <a:pt x="709" y="695"/>
                  </a:cubicBezTo>
                  <a:cubicBezTo>
                    <a:pt x="1425" y="583"/>
                    <a:pt x="1658" y="806"/>
                    <a:pt x="1658" y="806"/>
                  </a:cubicBezTo>
                  <a:cubicBezTo>
                    <a:pt x="1658" y="806"/>
                    <a:pt x="1237" y="692"/>
                    <a:pt x="859" y="814"/>
                  </a:cubicBezTo>
                  <a:cubicBezTo>
                    <a:pt x="515" y="925"/>
                    <a:pt x="292" y="927"/>
                    <a:pt x="181" y="916"/>
                  </a:cubicBezTo>
                  <a:cubicBezTo>
                    <a:pt x="193" y="956"/>
                    <a:pt x="207" y="993"/>
                    <a:pt x="220" y="1026"/>
                  </a:cubicBezTo>
                  <a:lnTo>
                    <a:pt x="2862" y="1089"/>
                  </a:lnTo>
                  <a:cubicBezTo>
                    <a:pt x="2851" y="992"/>
                    <a:pt x="2852" y="755"/>
                    <a:pt x="3092" y="692"/>
                  </a:cubicBezTo>
                  <a:close/>
                </a:path>
              </a:pathLst>
            </a:custGeom>
            <a:solidFill>
              <a:srgbClr val="F96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5" name="Freeform 322">
              <a:extLst>
                <a:ext uri="{FF2B5EF4-FFF2-40B4-BE49-F238E27FC236}">
                  <a16:creationId xmlns:a16="http://schemas.microsoft.com/office/drawing/2014/main" id="{84CF3B7C-F14C-4A5C-9BC2-77033E9FF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5526" y="12523788"/>
              <a:ext cx="557213" cy="312738"/>
            </a:xfrm>
            <a:custGeom>
              <a:avLst/>
              <a:gdLst>
                <a:gd name="T0" fmla="*/ 241 w 731"/>
                <a:gd name="T1" fmla="*/ 0 h 410"/>
                <a:gd name="T2" fmla="*/ 11 w 731"/>
                <a:gd name="T3" fmla="*/ 397 h 410"/>
                <a:gd name="T4" fmla="*/ 571 w 731"/>
                <a:gd name="T5" fmla="*/ 410 h 410"/>
                <a:gd name="T6" fmla="*/ 241 w 731"/>
                <a:gd name="T7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1" h="410">
                  <a:moveTo>
                    <a:pt x="241" y="0"/>
                  </a:moveTo>
                  <a:cubicBezTo>
                    <a:pt x="1" y="63"/>
                    <a:pt x="0" y="300"/>
                    <a:pt x="11" y="397"/>
                  </a:cubicBezTo>
                  <a:lnTo>
                    <a:pt x="571" y="410"/>
                  </a:lnTo>
                  <a:cubicBezTo>
                    <a:pt x="731" y="212"/>
                    <a:pt x="548" y="100"/>
                    <a:pt x="241" y="0"/>
                  </a:cubicBezTo>
                  <a:close/>
                </a:path>
              </a:pathLst>
            </a:custGeom>
            <a:solidFill>
              <a:srgbClr val="FC2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6" name="Freeform 324">
              <a:extLst>
                <a:ext uri="{FF2B5EF4-FFF2-40B4-BE49-F238E27FC236}">
                  <a16:creationId xmlns:a16="http://schemas.microsoft.com/office/drawing/2014/main" id="{6DA74853-4430-42D7-B36D-4A001887D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2051" y="11296650"/>
              <a:ext cx="1228725" cy="849313"/>
            </a:xfrm>
            <a:custGeom>
              <a:avLst/>
              <a:gdLst>
                <a:gd name="T0" fmla="*/ 1203 w 1615"/>
                <a:gd name="T1" fmla="*/ 896 h 1117"/>
                <a:gd name="T2" fmla="*/ 1615 w 1615"/>
                <a:gd name="T3" fmla="*/ 401 h 1117"/>
                <a:gd name="T4" fmla="*/ 1459 w 1615"/>
                <a:gd name="T5" fmla="*/ 0 h 1117"/>
                <a:gd name="T6" fmla="*/ 0 w 1615"/>
                <a:gd name="T7" fmla="*/ 771 h 1117"/>
                <a:gd name="T8" fmla="*/ 204 w 1615"/>
                <a:gd name="T9" fmla="*/ 1110 h 1117"/>
                <a:gd name="T10" fmla="*/ 1203 w 1615"/>
                <a:gd name="T11" fmla="*/ 896 h 1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15" h="1117">
                  <a:moveTo>
                    <a:pt x="1203" y="896"/>
                  </a:moveTo>
                  <a:cubicBezTo>
                    <a:pt x="1247" y="547"/>
                    <a:pt x="1235" y="159"/>
                    <a:pt x="1615" y="401"/>
                  </a:cubicBezTo>
                  <a:cubicBezTo>
                    <a:pt x="1563" y="277"/>
                    <a:pt x="1511" y="142"/>
                    <a:pt x="1459" y="0"/>
                  </a:cubicBezTo>
                  <a:cubicBezTo>
                    <a:pt x="1029" y="384"/>
                    <a:pt x="236" y="686"/>
                    <a:pt x="0" y="771"/>
                  </a:cubicBezTo>
                  <a:lnTo>
                    <a:pt x="204" y="1110"/>
                  </a:lnTo>
                  <a:cubicBezTo>
                    <a:pt x="380" y="1117"/>
                    <a:pt x="714" y="1093"/>
                    <a:pt x="1203" y="896"/>
                  </a:cubicBezTo>
                  <a:close/>
                </a:path>
              </a:pathLst>
            </a:custGeom>
            <a:solidFill>
              <a:srgbClr val="FAA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D0F3486F-4E55-40AB-8281-E11DA7281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9851" y="11915775"/>
              <a:ext cx="4877866" cy="709613"/>
            </a:xfrm>
            <a:custGeom>
              <a:avLst/>
              <a:gdLst>
                <a:gd name="connsiteX0" fmla="*/ 731838 w 4877866"/>
                <a:gd name="connsiteY0" fmla="*/ 101600 h 709613"/>
                <a:gd name="connsiteX1" fmla="*/ 685433 w 4877866"/>
                <a:gd name="connsiteY1" fmla="*/ 283323 h 709613"/>
                <a:gd name="connsiteX2" fmla="*/ 57056 w 4877866"/>
                <a:gd name="connsiteY2" fmla="*/ 356316 h 709613"/>
                <a:gd name="connsiteX3" fmla="*/ 0 w 4877866"/>
                <a:gd name="connsiteY3" fmla="*/ 262033 h 709613"/>
                <a:gd name="connsiteX4" fmla="*/ 731838 w 4877866"/>
                <a:gd name="connsiteY4" fmla="*/ 101600 h 709613"/>
                <a:gd name="connsiteX5" fmla="*/ 4567192 w 4877866"/>
                <a:gd name="connsiteY5" fmla="*/ 0 h 709613"/>
                <a:gd name="connsiteX6" fmla="*/ 4854552 w 4877866"/>
                <a:gd name="connsiteY6" fmla="*/ 427900 h 709613"/>
                <a:gd name="connsiteX7" fmla="*/ 4707071 w 4877866"/>
                <a:gd name="connsiteY7" fmla="*/ 709613 h 709613"/>
                <a:gd name="connsiteX8" fmla="*/ 4631050 w 4877866"/>
                <a:gd name="connsiteY8" fmla="*/ 693624 h 709613"/>
                <a:gd name="connsiteX9" fmla="*/ 4548187 w 4877866"/>
                <a:gd name="connsiteY9" fmla="*/ 679919 h 709613"/>
                <a:gd name="connsiteX10" fmla="*/ 4567192 w 4877866"/>
                <a:gd name="connsiteY10" fmla="*/ 0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77866" h="709613">
                  <a:moveTo>
                    <a:pt x="731838" y="101600"/>
                  </a:moveTo>
                  <a:cubicBezTo>
                    <a:pt x="721949" y="168511"/>
                    <a:pt x="708255" y="231619"/>
                    <a:pt x="685433" y="283323"/>
                  </a:cubicBezTo>
                  <a:cubicBezTo>
                    <a:pt x="594143" y="481013"/>
                    <a:pt x="244961" y="411061"/>
                    <a:pt x="57056" y="356316"/>
                  </a:cubicBezTo>
                  <a:lnTo>
                    <a:pt x="0" y="262033"/>
                  </a:lnTo>
                  <a:cubicBezTo>
                    <a:pt x="133131" y="261273"/>
                    <a:pt x="438951" y="242264"/>
                    <a:pt x="731838" y="101600"/>
                  </a:cubicBezTo>
                  <a:close/>
                  <a:moveTo>
                    <a:pt x="4567192" y="0"/>
                  </a:moveTo>
                  <a:cubicBezTo>
                    <a:pt x="4834026" y="85275"/>
                    <a:pt x="4926012" y="172074"/>
                    <a:pt x="4854552" y="427900"/>
                  </a:cubicBezTo>
                  <a:cubicBezTo>
                    <a:pt x="4820343" y="551244"/>
                    <a:pt x="4761046" y="644895"/>
                    <a:pt x="4707071" y="709613"/>
                  </a:cubicBezTo>
                  <a:cubicBezTo>
                    <a:pt x="4678943" y="704283"/>
                    <a:pt x="4653856" y="698192"/>
                    <a:pt x="4631050" y="693624"/>
                  </a:cubicBezTo>
                  <a:cubicBezTo>
                    <a:pt x="4603682" y="687533"/>
                    <a:pt x="4576315" y="682964"/>
                    <a:pt x="4548187" y="679919"/>
                  </a:cubicBezTo>
                  <a:cubicBezTo>
                    <a:pt x="4655377" y="474344"/>
                    <a:pt x="4604443" y="162175"/>
                    <a:pt x="4567192" y="0"/>
                  </a:cubicBezTo>
                  <a:close/>
                </a:path>
              </a:pathLst>
            </a:custGeom>
            <a:solidFill>
              <a:srgbClr val="FFD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E43F8FD1-9525-425F-891D-12FC7F9EA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6038" y="11903074"/>
              <a:ext cx="4635691" cy="692150"/>
            </a:xfrm>
            <a:custGeom>
              <a:avLst/>
              <a:gdLst>
                <a:gd name="connsiteX0" fmla="*/ 760413 w 4635691"/>
                <a:gd name="connsiteY0" fmla="*/ 74613 h 692150"/>
                <a:gd name="connsiteX1" fmla="*/ 755085 w 4635691"/>
                <a:gd name="connsiteY1" fmla="*/ 114162 h 692150"/>
                <a:gd name="connsiteX2" fmla="*/ 22835 w 4635691"/>
                <a:gd name="connsiteY2" fmla="*/ 274638 h 692150"/>
                <a:gd name="connsiteX3" fmla="*/ 0 w 4635691"/>
                <a:gd name="connsiteY3" fmla="*/ 237371 h 692150"/>
                <a:gd name="connsiteX4" fmla="*/ 760413 w 4635691"/>
                <a:gd name="connsiteY4" fmla="*/ 74613 h 692150"/>
                <a:gd name="connsiteX5" fmla="*/ 4549775 w 4635691"/>
                <a:gd name="connsiteY5" fmla="*/ 0 h 692150"/>
                <a:gd name="connsiteX6" fmla="*/ 4550531 w 4635691"/>
                <a:gd name="connsiteY6" fmla="*/ 0 h 692150"/>
                <a:gd name="connsiteX7" fmla="*/ 4590621 w 4635691"/>
                <a:gd name="connsiteY7" fmla="*/ 12183 h 692150"/>
                <a:gd name="connsiteX8" fmla="*/ 4571711 w 4635691"/>
                <a:gd name="connsiteY8" fmla="*/ 692150 h 692150"/>
                <a:gd name="connsiteX9" fmla="*/ 4549775 w 4635691"/>
                <a:gd name="connsiteY9" fmla="*/ 689866 h 692150"/>
                <a:gd name="connsiteX10" fmla="*/ 4549775 w 4635691"/>
                <a:gd name="connsiteY10" fmla="*/ 0 h 69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35691" h="692150">
                  <a:moveTo>
                    <a:pt x="760413" y="74613"/>
                  </a:moveTo>
                  <a:cubicBezTo>
                    <a:pt x="758891" y="88303"/>
                    <a:pt x="757369" y="101232"/>
                    <a:pt x="755085" y="114162"/>
                  </a:cubicBezTo>
                  <a:cubicBezTo>
                    <a:pt x="462033" y="254864"/>
                    <a:pt x="156041" y="273877"/>
                    <a:pt x="22835" y="274638"/>
                  </a:cubicBezTo>
                  <a:lnTo>
                    <a:pt x="0" y="237371"/>
                  </a:lnTo>
                  <a:cubicBezTo>
                    <a:pt x="133967" y="242695"/>
                    <a:pt x="388199" y="224442"/>
                    <a:pt x="760413" y="74613"/>
                  </a:cubicBezTo>
                  <a:close/>
                  <a:moveTo>
                    <a:pt x="4549775" y="0"/>
                  </a:moveTo>
                  <a:cubicBezTo>
                    <a:pt x="4549775" y="0"/>
                    <a:pt x="4550531" y="0"/>
                    <a:pt x="4550531" y="0"/>
                  </a:cubicBezTo>
                  <a:cubicBezTo>
                    <a:pt x="4564147" y="3807"/>
                    <a:pt x="4577762" y="8376"/>
                    <a:pt x="4590621" y="12183"/>
                  </a:cubicBezTo>
                  <a:cubicBezTo>
                    <a:pt x="4627684" y="174370"/>
                    <a:pt x="4678363" y="486561"/>
                    <a:pt x="4571711" y="692150"/>
                  </a:cubicBezTo>
                  <a:cubicBezTo>
                    <a:pt x="4564147" y="691389"/>
                    <a:pt x="4557339" y="690627"/>
                    <a:pt x="4549775" y="689866"/>
                  </a:cubicBezTo>
                  <a:cubicBezTo>
                    <a:pt x="4622389" y="433260"/>
                    <a:pt x="4584569" y="159141"/>
                    <a:pt x="45497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71B49A49-2E10-40A9-86D0-C950702F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6963" y="11179174"/>
              <a:ext cx="4254546" cy="1430338"/>
            </a:xfrm>
            <a:custGeom>
              <a:avLst/>
              <a:gdLst>
                <a:gd name="connsiteX0" fmla="*/ 4153765 w 4254546"/>
                <a:gd name="connsiteY0" fmla="*/ 385763 h 1430338"/>
                <a:gd name="connsiteX1" fmla="*/ 4238497 w 4254546"/>
                <a:gd name="connsiteY1" fmla="*/ 397183 h 1430338"/>
                <a:gd name="connsiteX2" fmla="*/ 4204910 w 4254546"/>
                <a:gd name="connsiteY2" fmla="*/ 1430338 h 1430338"/>
                <a:gd name="connsiteX3" fmla="*/ 4095750 w 4254546"/>
                <a:gd name="connsiteY3" fmla="*/ 1430338 h 1430338"/>
                <a:gd name="connsiteX4" fmla="*/ 4153765 w 4254546"/>
                <a:gd name="connsiteY4" fmla="*/ 385763 h 1430338"/>
                <a:gd name="connsiteX5" fmla="*/ 1132143 w 4254546"/>
                <a:gd name="connsiteY5" fmla="*/ 0 h 1430338"/>
                <a:gd name="connsiteX6" fmla="*/ 1174750 w 4254546"/>
                <a:gd name="connsiteY6" fmla="*/ 116449 h 1430338"/>
                <a:gd name="connsiteX7" fmla="*/ 64672 w 4254546"/>
                <a:gd name="connsiteY7" fmla="*/ 703263 h 1430338"/>
                <a:gd name="connsiteX8" fmla="*/ 0 w 4254546"/>
                <a:gd name="connsiteY8" fmla="*/ 594425 h 1430338"/>
                <a:gd name="connsiteX9" fmla="*/ 1132143 w 4254546"/>
                <a:gd name="connsiteY9" fmla="*/ 0 h 1430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54546" h="1430338">
                  <a:moveTo>
                    <a:pt x="4153765" y="385763"/>
                  </a:moveTo>
                  <a:lnTo>
                    <a:pt x="4238497" y="397183"/>
                  </a:lnTo>
                  <a:cubicBezTo>
                    <a:pt x="4255291" y="637009"/>
                    <a:pt x="4275138" y="1102957"/>
                    <a:pt x="4204910" y="1430338"/>
                  </a:cubicBezTo>
                  <a:cubicBezTo>
                    <a:pt x="4169032" y="1430338"/>
                    <a:pt x="4132391" y="1430338"/>
                    <a:pt x="4095750" y="1430338"/>
                  </a:cubicBezTo>
                  <a:cubicBezTo>
                    <a:pt x="4164452" y="1150160"/>
                    <a:pt x="4159108" y="607316"/>
                    <a:pt x="4153765" y="385763"/>
                  </a:cubicBezTo>
                  <a:close/>
                  <a:moveTo>
                    <a:pt x="1132143" y="0"/>
                  </a:moveTo>
                  <a:cubicBezTo>
                    <a:pt x="1146599" y="39578"/>
                    <a:pt x="1160294" y="78394"/>
                    <a:pt x="1174750" y="116449"/>
                  </a:cubicBezTo>
                  <a:cubicBezTo>
                    <a:pt x="847585" y="408715"/>
                    <a:pt x="244233" y="638569"/>
                    <a:pt x="64672" y="703263"/>
                  </a:cubicBezTo>
                  <a:lnTo>
                    <a:pt x="0" y="594425"/>
                  </a:lnTo>
                  <a:cubicBezTo>
                    <a:pt x="197060" y="507658"/>
                    <a:pt x="928996" y="177338"/>
                    <a:pt x="1132143" y="0"/>
                  </a:cubicBezTo>
                  <a:close/>
                </a:path>
              </a:pathLst>
            </a:custGeom>
            <a:solidFill>
              <a:srgbClr val="90C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0" name="Freeform 328">
              <a:extLst>
                <a:ext uri="{FF2B5EF4-FFF2-40B4-BE49-F238E27FC236}">
                  <a16:creationId xmlns:a16="http://schemas.microsoft.com/office/drawing/2014/main" id="{8B4EB11B-C426-48FF-A2E4-8A5C3E429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588" y="8447088"/>
              <a:ext cx="4386263" cy="4529138"/>
            </a:xfrm>
            <a:custGeom>
              <a:avLst/>
              <a:gdLst>
                <a:gd name="T0" fmla="*/ 4454 w 5763"/>
                <a:gd name="T1" fmla="*/ 713 h 5952"/>
                <a:gd name="T2" fmla="*/ 1034 w 5763"/>
                <a:gd name="T3" fmla="*/ 2304 h 5952"/>
                <a:gd name="T4" fmla="*/ 70 w 5763"/>
                <a:gd name="T5" fmla="*/ 4157 h 5952"/>
                <a:gd name="T6" fmla="*/ 904 w 5763"/>
                <a:gd name="T7" fmla="*/ 5754 h 5952"/>
                <a:gd name="T8" fmla="*/ 3389 w 5763"/>
                <a:gd name="T9" fmla="*/ 3380 h 5952"/>
                <a:gd name="T10" fmla="*/ 3149 w 5763"/>
                <a:gd name="T11" fmla="*/ 2316 h 5952"/>
                <a:gd name="T12" fmla="*/ 3503 w 5763"/>
                <a:gd name="T13" fmla="*/ 3091 h 5952"/>
                <a:gd name="T14" fmla="*/ 4275 w 5763"/>
                <a:gd name="T15" fmla="*/ 4372 h 5952"/>
                <a:gd name="T16" fmla="*/ 5763 w 5763"/>
                <a:gd name="T17" fmla="*/ 3591 h 5952"/>
                <a:gd name="T18" fmla="*/ 4454 w 5763"/>
                <a:gd name="T19" fmla="*/ 713 h 5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63" h="5952">
                  <a:moveTo>
                    <a:pt x="4454" y="713"/>
                  </a:moveTo>
                  <a:cubicBezTo>
                    <a:pt x="3797" y="0"/>
                    <a:pt x="1964" y="1469"/>
                    <a:pt x="1034" y="2304"/>
                  </a:cubicBezTo>
                  <a:cubicBezTo>
                    <a:pt x="498" y="2784"/>
                    <a:pt x="150" y="3443"/>
                    <a:pt x="70" y="4157"/>
                  </a:cubicBezTo>
                  <a:cubicBezTo>
                    <a:pt x="0" y="4785"/>
                    <a:pt x="91" y="5627"/>
                    <a:pt x="904" y="5754"/>
                  </a:cubicBezTo>
                  <a:cubicBezTo>
                    <a:pt x="2177" y="5952"/>
                    <a:pt x="3083" y="4109"/>
                    <a:pt x="3389" y="3380"/>
                  </a:cubicBezTo>
                  <a:lnTo>
                    <a:pt x="3149" y="2316"/>
                  </a:lnTo>
                  <a:lnTo>
                    <a:pt x="3503" y="3091"/>
                  </a:lnTo>
                  <a:lnTo>
                    <a:pt x="4275" y="4372"/>
                  </a:lnTo>
                  <a:cubicBezTo>
                    <a:pt x="4534" y="4258"/>
                    <a:pt x="5496" y="3824"/>
                    <a:pt x="5763" y="3591"/>
                  </a:cubicBezTo>
                  <a:cubicBezTo>
                    <a:pt x="5410" y="2607"/>
                    <a:pt x="5023" y="1332"/>
                    <a:pt x="4454" y="713"/>
                  </a:cubicBezTo>
                  <a:close/>
                </a:path>
              </a:pathLst>
            </a:custGeom>
            <a:solidFill>
              <a:srgbClr val="24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1" name="Freeform 329">
              <a:extLst>
                <a:ext uri="{FF2B5EF4-FFF2-40B4-BE49-F238E27FC236}">
                  <a16:creationId xmlns:a16="http://schemas.microsoft.com/office/drawing/2014/main" id="{1658423A-C82D-4125-8D9E-F731D34B9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713" y="10209213"/>
              <a:ext cx="269875" cy="809625"/>
            </a:xfrm>
            <a:custGeom>
              <a:avLst/>
              <a:gdLst>
                <a:gd name="T0" fmla="*/ 240 w 354"/>
                <a:gd name="T1" fmla="*/ 1064 h 1064"/>
                <a:gd name="T2" fmla="*/ 354 w 354"/>
                <a:gd name="T3" fmla="*/ 775 h 1064"/>
                <a:gd name="T4" fmla="*/ 0 w 354"/>
                <a:gd name="T5" fmla="*/ 0 h 1064"/>
                <a:gd name="T6" fmla="*/ 240 w 354"/>
                <a:gd name="T7" fmla="*/ 1064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4" h="1064">
                  <a:moveTo>
                    <a:pt x="240" y="1064"/>
                  </a:moveTo>
                  <a:cubicBezTo>
                    <a:pt x="315" y="886"/>
                    <a:pt x="354" y="775"/>
                    <a:pt x="354" y="775"/>
                  </a:cubicBezTo>
                  <a:lnTo>
                    <a:pt x="0" y="0"/>
                  </a:lnTo>
                  <a:lnTo>
                    <a:pt x="240" y="1064"/>
                  </a:lnTo>
                  <a:close/>
                </a:path>
              </a:pathLst>
            </a:custGeom>
            <a:solidFill>
              <a:srgbClr val="030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2" name="Freeform 330">
              <a:extLst>
                <a:ext uri="{FF2B5EF4-FFF2-40B4-BE49-F238E27FC236}">
                  <a16:creationId xmlns:a16="http://schemas.microsoft.com/office/drawing/2014/main" id="{203E7958-EE35-4D1B-B08A-B569839BD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176" y="7896225"/>
              <a:ext cx="2098675" cy="3148013"/>
            </a:xfrm>
            <a:custGeom>
              <a:avLst/>
              <a:gdLst>
                <a:gd name="T0" fmla="*/ 1403 w 2758"/>
                <a:gd name="T1" fmla="*/ 790 h 4138"/>
                <a:gd name="T2" fmla="*/ 1299 w 2758"/>
                <a:gd name="T3" fmla="*/ 581 h 4138"/>
                <a:gd name="T4" fmla="*/ 1242 w 2758"/>
                <a:gd name="T5" fmla="*/ 480 h 4138"/>
                <a:gd name="T6" fmla="*/ 1179 w 2758"/>
                <a:gd name="T7" fmla="*/ 383 h 4138"/>
                <a:gd name="T8" fmla="*/ 1146 w 2758"/>
                <a:gd name="T9" fmla="*/ 336 h 4138"/>
                <a:gd name="T10" fmla="*/ 1110 w 2758"/>
                <a:gd name="T11" fmla="*/ 290 h 4138"/>
                <a:gd name="T12" fmla="*/ 1074 w 2758"/>
                <a:gd name="T13" fmla="*/ 246 h 4138"/>
                <a:gd name="T14" fmla="*/ 1035 w 2758"/>
                <a:gd name="T15" fmla="*/ 203 h 4138"/>
                <a:gd name="T16" fmla="*/ 855 w 2758"/>
                <a:gd name="T17" fmla="*/ 64 h 4138"/>
                <a:gd name="T18" fmla="*/ 641 w 2758"/>
                <a:gd name="T19" fmla="*/ 3 h 4138"/>
                <a:gd name="T20" fmla="*/ 420 w 2758"/>
                <a:gd name="T21" fmla="*/ 43 h 4138"/>
                <a:gd name="T22" fmla="*/ 393 w 2758"/>
                <a:gd name="T23" fmla="*/ 53 h 4138"/>
                <a:gd name="T24" fmla="*/ 369 w 2758"/>
                <a:gd name="T25" fmla="*/ 65 h 4138"/>
                <a:gd name="T26" fmla="*/ 323 w 2758"/>
                <a:gd name="T27" fmla="*/ 96 h 4138"/>
                <a:gd name="T28" fmla="*/ 238 w 2758"/>
                <a:gd name="T29" fmla="*/ 172 h 4138"/>
                <a:gd name="T30" fmla="*/ 109 w 2758"/>
                <a:gd name="T31" fmla="*/ 360 h 4138"/>
                <a:gd name="T32" fmla="*/ 32 w 2758"/>
                <a:gd name="T33" fmla="*/ 576 h 4138"/>
                <a:gd name="T34" fmla="*/ 2 w 2758"/>
                <a:gd name="T35" fmla="*/ 804 h 4138"/>
                <a:gd name="T36" fmla="*/ 0 w 2758"/>
                <a:gd name="T37" fmla="*/ 862 h 4138"/>
                <a:gd name="T38" fmla="*/ 1 w 2758"/>
                <a:gd name="T39" fmla="*/ 920 h 4138"/>
                <a:gd name="T40" fmla="*/ 3 w 2758"/>
                <a:gd name="T41" fmla="*/ 978 h 4138"/>
                <a:gd name="T42" fmla="*/ 8 w 2758"/>
                <a:gd name="T43" fmla="*/ 1036 h 4138"/>
                <a:gd name="T44" fmla="*/ 43 w 2758"/>
                <a:gd name="T45" fmla="*/ 1266 h 4138"/>
                <a:gd name="T46" fmla="*/ 174 w 2758"/>
                <a:gd name="T47" fmla="*/ 1712 h 4138"/>
                <a:gd name="T48" fmla="*/ 216 w 2758"/>
                <a:gd name="T49" fmla="*/ 1821 h 4138"/>
                <a:gd name="T50" fmla="*/ 259 w 2758"/>
                <a:gd name="T51" fmla="*/ 1929 h 4138"/>
                <a:gd name="T52" fmla="*/ 305 w 2758"/>
                <a:gd name="T53" fmla="*/ 2036 h 4138"/>
                <a:gd name="T54" fmla="*/ 329 w 2758"/>
                <a:gd name="T55" fmla="*/ 2090 h 4138"/>
                <a:gd name="T56" fmla="*/ 353 w 2758"/>
                <a:gd name="T57" fmla="*/ 2142 h 4138"/>
                <a:gd name="T58" fmla="*/ 828 w 2758"/>
                <a:gd name="T59" fmla="*/ 2942 h 4138"/>
                <a:gd name="T60" fmla="*/ 1454 w 2758"/>
                <a:gd name="T61" fmla="*/ 3627 h 4138"/>
                <a:gd name="T62" fmla="*/ 2205 w 2758"/>
                <a:gd name="T63" fmla="*/ 4138 h 4138"/>
                <a:gd name="T64" fmla="*/ 2758 w 2758"/>
                <a:gd name="T65" fmla="*/ 3422 h 4138"/>
                <a:gd name="T66" fmla="*/ 2445 w 2758"/>
                <a:gd name="T67" fmla="*/ 3032 h 4138"/>
                <a:gd name="T68" fmla="*/ 2167 w 2758"/>
                <a:gd name="T69" fmla="*/ 2597 h 4138"/>
                <a:gd name="T70" fmla="*/ 1929 w 2758"/>
                <a:gd name="T71" fmla="*/ 2139 h 4138"/>
                <a:gd name="T72" fmla="*/ 1735 w 2758"/>
                <a:gd name="T73" fmla="*/ 1661 h 4138"/>
                <a:gd name="T74" fmla="*/ 1403 w 2758"/>
                <a:gd name="T75" fmla="*/ 790 h 4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58" h="4138">
                  <a:moveTo>
                    <a:pt x="1403" y="790"/>
                  </a:moveTo>
                  <a:cubicBezTo>
                    <a:pt x="1371" y="719"/>
                    <a:pt x="1337" y="649"/>
                    <a:pt x="1299" y="581"/>
                  </a:cubicBezTo>
                  <a:cubicBezTo>
                    <a:pt x="1281" y="547"/>
                    <a:pt x="1261" y="514"/>
                    <a:pt x="1242" y="480"/>
                  </a:cubicBezTo>
                  <a:cubicBezTo>
                    <a:pt x="1221" y="448"/>
                    <a:pt x="1201" y="415"/>
                    <a:pt x="1179" y="383"/>
                  </a:cubicBezTo>
                  <a:cubicBezTo>
                    <a:pt x="1168" y="367"/>
                    <a:pt x="1157" y="351"/>
                    <a:pt x="1146" y="336"/>
                  </a:cubicBezTo>
                  <a:cubicBezTo>
                    <a:pt x="1134" y="321"/>
                    <a:pt x="1123" y="305"/>
                    <a:pt x="1110" y="290"/>
                  </a:cubicBezTo>
                  <a:lnTo>
                    <a:pt x="1074" y="246"/>
                  </a:lnTo>
                  <a:lnTo>
                    <a:pt x="1035" y="203"/>
                  </a:lnTo>
                  <a:cubicBezTo>
                    <a:pt x="981" y="148"/>
                    <a:pt x="922" y="99"/>
                    <a:pt x="855" y="64"/>
                  </a:cubicBezTo>
                  <a:cubicBezTo>
                    <a:pt x="789" y="27"/>
                    <a:pt x="716" y="6"/>
                    <a:pt x="641" y="3"/>
                  </a:cubicBezTo>
                  <a:cubicBezTo>
                    <a:pt x="566" y="0"/>
                    <a:pt x="491" y="15"/>
                    <a:pt x="420" y="43"/>
                  </a:cubicBezTo>
                  <a:lnTo>
                    <a:pt x="393" y="53"/>
                  </a:lnTo>
                  <a:cubicBezTo>
                    <a:pt x="385" y="55"/>
                    <a:pt x="377" y="60"/>
                    <a:pt x="369" y="65"/>
                  </a:cubicBezTo>
                  <a:cubicBezTo>
                    <a:pt x="353" y="74"/>
                    <a:pt x="338" y="85"/>
                    <a:pt x="323" y="96"/>
                  </a:cubicBezTo>
                  <a:cubicBezTo>
                    <a:pt x="292" y="119"/>
                    <a:pt x="264" y="145"/>
                    <a:pt x="238" y="172"/>
                  </a:cubicBezTo>
                  <a:cubicBezTo>
                    <a:pt x="186" y="228"/>
                    <a:pt x="143" y="292"/>
                    <a:pt x="109" y="360"/>
                  </a:cubicBezTo>
                  <a:cubicBezTo>
                    <a:pt x="74" y="428"/>
                    <a:pt x="49" y="501"/>
                    <a:pt x="32" y="576"/>
                  </a:cubicBezTo>
                  <a:cubicBezTo>
                    <a:pt x="14" y="651"/>
                    <a:pt x="5" y="727"/>
                    <a:pt x="2" y="804"/>
                  </a:cubicBezTo>
                  <a:lnTo>
                    <a:pt x="0" y="862"/>
                  </a:lnTo>
                  <a:lnTo>
                    <a:pt x="1" y="920"/>
                  </a:lnTo>
                  <a:cubicBezTo>
                    <a:pt x="1" y="940"/>
                    <a:pt x="2" y="959"/>
                    <a:pt x="3" y="978"/>
                  </a:cubicBezTo>
                  <a:lnTo>
                    <a:pt x="8" y="1036"/>
                  </a:lnTo>
                  <a:cubicBezTo>
                    <a:pt x="16" y="1113"/>
                    <a:pt x="26" y="1190"/>
                    <a:pt x="43" y="1266"/>
                  </a:cubicBezTo>
                  <a:cubicBezTo>
                    <a:pt x="75" y="1418"/>
                    <a:pt x="120" y="1567"/>
                    <a:pt x="174" y="1712"/>
                  </a:cubicBezTo>
                  <a:lnTo>
                    <a:pt x="216" y="1821"/>
                  </a:lnTo>
                  <a:cubicBezTo>
                    <a:pt x="230" y="1857"/>
                    <a:pt x="243" y="1894"/>
                    <a:pt x="259" y="1929"/>
                  </a:cubicBezTo>
                  <a:lnTo>
                    <a:pt x="305" y="2036"/>
                  </a:lnTo>
                  <a:lnTo>
                    <a:pt x="329" y="2090"/>
                  </a:lnTo>
                  <a:cubicBezTo>
                    <a:pt x="336" y="2107"/>
                    <a:pt x="345" y="2125"/>
                    <a:pt x="353" y="2142"/>
                  </a:cubicBezTo>
                  <a:cubicBezTo>
                    <a:pt x="486" y="2423"/>
                    <a:pt x="644" y="2692"/>
                    <a:pt x="828" y="2942"/>
                  </a:cubicBezTo>
                  <a:cubicBezTo>
                    <a:pt x="1012" y="3191"/>
                    <a:pt x="1220" y="3424"/>
                    <a:pt x="1454" y="3627"/>
                  </a:cubicBezTo>
                  <a:cubicBezTo>
                    <a:pt x="1683" y="3826"/>
                    <a:pt x="1936" y="3997"/>
                    <a:pt x="2205" y="4138"/>
                  </a:cubicBezTo>
                  <a:lnTo>
                    <a:pt x="2758" y="3422"/>
                  </a:lnTo>
                  <a:cubicBezTo>
                    <a:pt x="2645" y="3299"/>
                    <a:pt x="2542" y="3168"/>
                    <a:pt x="2445" y="3032"/>
                  </a:cubicBezTo>
                  <a:cubicBezTo>
                    <a:pt x="2345" y="2892"/>
                    <a:pt x="2253" y="2746"/>
                    <a:pt x="2167" y="2597"/>
                  </a:cubicBezTo>
                  <a:cubicBezTo>
                    <a:pt x="2080" y="2448"/>
                    <a:pt x="2001" y="2295"/>
                    <a:pt x="1929" y="2139"/>
                  </a:cubicBezTo>
                  <a:cubicBezTo>
                    <a:pt x="1855" y="1983"/>
                    <a:pt x="1789" y="1824"/>
                    <a:pt x="1735" y="1661"/>
                  </a:cubicBezTo>
                  <a:cubicBezTo>
                    <a:pt x="1635" y="1367"/>
                    <a:pt x="1533" y="1072"/>
                    <a:pt x="1403" y="790"/>
                  </a:cubicBezTo>
                  <a:close/>
                </a:path>
              </a:pathLst>
            </a:custGeom>
            <a:solidFill>
              <a:srgbClr val="1C1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3" name="Freeform 333">
              <a:extLst>
                <a:ext uri="{FF2B5EF4-FFF2-40B4-BE49-F238E27FC236}">
                  <a16:creationId xmlns:a16="http://schemas.microsoft.com/office/drawing/2014/main" id="{A4A11790-B738-4D51-A7B6-7BC900EAF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176" y="8466138"/>
              <a:ext cx="163513" cy="498475"/>
            </a:xfrm>
            <a:custGeom>
              <a:avLst/>
              <a:gdLst>
                <a:gd name="T0" fmla="*/ 214 w 214"/>
                <a:gd name="T1" fmla="*/ 578 h 657"/>
                <a:gd name="T2" fmla="*/ 182 w 214"/>
                <a:gd name="T3" fmla="*/ 0 h 657"/>
                <a:gd name="T4" fmla="*/ 0 w 214"/>
                <a:gd name="T5" fmla="*/ 657 h 657"/>
                <a:gd name="T6" fmla="*/ 214 w 214"/>
                <a:gd name="T7" fmla="*/ 578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4" h="657">
                  <a:moveTo>
                    <a:pt x="214" y="578"/>
                  </a:moveTo>
                  <a:cubicBezTo>
                    <a:pt x="214" y="578"/>
                    <a:pt x="156" y="225"/>
                    <a:pt x="182" y="0"/>
                  </a:cubicBezTo>
                  <a:cubicBezTo>
                    <a:pt x="182" y="0"/>
                    <a:pt x="40" y="287"/>
                    <a:pt x="0" y="657"/>
                  </a:cubicBezTo>
                  <a:cubicBezTo>
                    <a:pt x="0" y="657"/>
                    <a:pt x="85" y="611"/>
                    <a:pt x="214" y="578"/>
                  </a:cubicBezTo>
                  <a:close/>
                </a:path>
              </a:pathLst>
            </a:custGeom>
            <a:solidFill>
              <a:srgbClr val="140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4" name="Freeform 334">
              <a:extLst>
                <a:ext uri="{FF2B5EF4-FFF2-40B4-BE49-F238E27FC236}">
                  <a16:creationId xmlns:a16="http://schemas.microsoft.com/office/drawing/2014/main" id="{5D1725D0-8BF5-4F51-AE57-A982B434E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3926" y="10498138"/>
              <a:ext cx="647700" cy="674688"/>
            </a:xfrm>
            <a:custGeom>
              <a:avLst/>
              <a:gdLst>
                <a:gd name="T0" fmla="*/ 851 w 851"/>
                <a:gd name="T1" fmla="*/ 252 h 886"/>
                <a:gd name="T2" fmla="*/ 574 w 851"/>
                <a:gd name="T3" fmla="*/ 0 h 886"/>
                <a:gd name="T4" fmla="*/ 0 w 851"/>
                <a:gd name="T5" fmla="*/ 745 h 886"/>
                <a:gd name="T6" fmla="*/ 305 w 851"/>
                <a:gd name="T7" fmla="*/ 884 h 886"/>
                <a:gd name="T8" fmla="*/ 309 w 851"/>
                <a:gd name="T9" fmla="*/ 886 h 886"/>
                <a:gd name="T10" fmla="*/ 851 w 851"/>
                <a:gd name="T11" fmla="*/ 252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1" h="886">
                  <a:moveTo>
                    <a:pt x="851" y="252"/>
                  </a:moveTo>
                  <a:cubicBezTo>
                    <a:pt x="760" y="184"/>
                    <a:pt x="667" y="99"/>
                    <a:pt x="574" y="0"/>
                  </a:cubicBezTo>
                  <a:lnTo>
                    <a:pt x="0" y="745"/>
                  </a:lnTo>
                  <a:cubicBezTo>
                    <a:pt x="99" y="796"/>
                    <a:pt x="201" y="842"/>
                    <a:pt x="305" y="884"/>
                  </a:cubicBezTo>
                  <a:cubicBezTo>
                    <a:pt x="306" y="885"/>
                    <a:pt x="307" y="885"/>
                    <a:pt x="309" y="886"/>
                  </a:cubicBezTo>
                  <a:cubicBezTo>
                    <a:pt x="519" y="743"/>
                    <a:pt x="717" y="468"/>
                    <a:pt x="851" y="252"/>
                  </a:cubicBezTo>
                  <a:close/>
                </a:path>
              </a:pathLst>
            </a:custGeom>
            <a:solidFill>
              <a:srgbClr val="5E0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5" name="Freeform 335">
              <a:extLst>
                <a:ext uri="{FF2B5EF4-FFF2-40B4-BE49-F238E27FC236}">
                  <a16:creationId xmlns:a16="http://schemas.microsoft.com/office/drawing/2014/main" id="{F7E9F027-578B-469B-B657-7A5A56968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876" y="10690225"/>
              <a:ext cx="1562100" cy="1697038"/>
            </a:xfrm>
            <a:custGeom>
              <a:avLst/>
              <a:gdLst>
                <a:gd name="T0" fmla="*/ 1823 w 2053"/>
                <a:gd name="T1" fmla="*/ 1118 h 2229"/>
                <a:gd name="T2" fmla="*/ 1353 w 2053"/>
                <a:gd name="T3" fmla="*/ 454 h 2229"/>
                <a:gd name="T4" fmla="*/ 1610 w 2053"/>
                <a:gd name="T5" fmla="*/ 454 h 2229"/>
                <a:gd name="T6" fmla="*/ 839 w 2053"/>
                <a:gd name="T7" fmla="*/ 159 h 2229"/>
                <a:gd name="T8" fmla="*/ 542 w 2053"/>
                <a:gd name="T9" fmla="*/ 0 h 2229"/>
                <a:gd name="T10" fmla="*/ 0 w 2053"/>
                <a:gd name="T11" fmla="*/ 634 h 2229"/>
                <a:gd name="T12" fmla="*/ 1414 w 2053"/>
                <a:gd name="T13" fmla="*/ 1680 h 2229"/>
                <a:gd name="T14" fmla="*/ 1695 w 2053"/>
                <a:gd name="T15" fmla="*/ 1603 h 2229"/>
                <a:gd name="T16" fmla="*/ 1823 w 2053"/>
                <a:gd name="T17" fmla="*/ 1424 h 2229"/>
                <a:gd name="T18" fmla="*/ 1823 w 2053"/>
                <a:gd name="T19" fmla="*/ 1118 h 2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53" h="2229">
                  <a:moveTo>
                    <a:pt x="1823" y="1118"/>
                  </a:moveTo>
                  <a:cubicBezTo>
                    <a:pt x="1593" y="683"/>
                    <a:pt x="1353" y="454"/>
                    <a:pt x="1353" y="454"/>
                  </a:cubicBezTo>
                  <a:lnTo>
                    <a:pt x="1610" y="454"/>
                  </a:lnTo>
                  <a:cubicBezTo>
                    <a:pt x="1610" y="454"/>
                    <a:pt x="1388" y="313"/>
                    <a:pt x="839" y="159"/>
                  </a:cubicBezTo>
                  <a:cubicBezTo>
                    <a:pt x="745" y="133"/>
                    <a:pt x="645" y="78"/>
                    <a:pt x="542" y="0"/>
                  </a:cubicBezTo>
                  <a:cubicBezTo>
                    <a:pt x="408" y="216"/>
                    <a:pt x="210" y="491"/>
                    <a:pt x="0" y="634"/>
                  </a:cubicBezTo>
                  <a:cubicBezTo>
                    <a:pt x="1044" y="1057"/>
                    <a:pt x="1235" y="2229"/>
                    <a:pt x="1414" y="1680"/>
                  </a:cubicBezTo>
                  <a:cubicBezTo>
                    <a:pt x="1414" y="1680"/>
                    <a:pt x="1746" y="1961"/>
                    <a:pt x="1695" y="1603"/>
                  </a:cubicBezTo>
                  <a:cubicBezTo>
                    <a:pt x="1695" y="1603"/>
                    <a:pt x="1976" y="1871"/>
                    <a:pt x="1823" y="1424"/>
                  </a:cubicBezTo>
                  <a:cubicBezTo>
                    <a:pt x="1823" y="1424"/>
                    <a:pt x="2053" y="1552"/>
                    <a:pt x="1823" y="1118"/>
                  </a:cubicBezTo>
                  <a:close/>
                </a:path>
              </a:pathLst>
            </a:custGeom>
            <a:solidFill>
              <a:srgbClr val="FAA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BF14D93-62C1-4A92-8221-1FB75543C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7863" y="11382374"/>
              <a:ext cx="598488" cy="585788"/>
            </a:xfrm>
            <a:custGeom>
              <a:avLst/>
              <a:gdLst>
                <a:gd name="connsiteX0" fmla="*/ 0 w 598488"/>
                <a:gd name="connsiteY0" fmla="*/ 200025 h 585788"/>
                <a:gd name="connsiteX1" fmla="*/ 94509 w 598488"/>
                <a:gd name="connsiteY1" fmla="*/ 276722 h 585788"/>
                <a:gd name="connsiteX2" fmla="*/ 172250 w 598488"/>
                <a:gd name="connsiteY2" fmla="*/ 371644 h 585788"/>
                <a:gd name="connsiteX3" fmla="*/ 236273 w 598488"/>
                <a:gd name="connsiteY3" fmla="*/ 474919 h 585788"/>
                <a:gd name="connsiteX4" fmla="*/ 287338 w 598488"/>
                <a:gd name="connsiteY4" fmla="*/ 585788 h 585788"/>
                <a:gd name="connsiteX5" fmla="*/ 222554 w 598488"/>
                <a:gd name="connsiteY5" fmla="*/ 483272 h 585788"/>
                <a:gd name="connsiteX6" fmla="*/ 189018 w 598488"/>
                <a:gd name="connsiteY6" fmla="*/ 433153 h 585788"/>
                <a:gd name="connsiteX7" fmla="*/ 172250 w 598488"/>
                <a:gd name="connsiteY7" fmla="*/ 408094 h 585788"/>
                <a:gd name="connsiteX8" fmla="*/ 155483 w 598488"/>
                <a:gd name="connsiteY8" fmla="*/ 383035 h 585788"/>
                <a:gd name="connsiteX9" fmla="*/ 119661 w 598488"/>
                <a:gd name="connsiteY9" fmla="*/ 335194 h 585788"/>
                <a:gd name="connsiteX10" fmla="*/ 101369 w 598488"/>
                <a:gd name="connsiteY10" fmla="*/ 310894 h 585788"/>
                <a:gd name="connsiteX11" fmla="*/ 83077 w 598488"/>
                <a:gd name="connsiteY11" fmla="*/ 287353 h 585788"/>
                <a:gd name="connsiteX12" fmla="*/ 0 w 598488"/>
                <a:gd name="connsiteY12" fmla="*/ 200025 h 585788"/>
                <a:gd name="connsiteX13" fmla="*/ 165100 w 598488"/>
                <a:gd name="connsiteY13" fmla="*/ 115888 h 585788"/>
                <a:gd name="connsiteX14" fmla="*/ 220047 w 598488"/>
                <a:gd name="connsiteY14" fmla="*/ 155488 h 585788"/>
                <a:gd name="connsiteX15" fmla="*/ 271941 w 598488"/>
                <a:gd name="connsiteY15" fmla="*/ 198895 h 585788"/>
                <a:gd name="connsiteX16" fmla="*/ 365046 w 598488"/>
                <a:gd name="connsiteY16" fmla="*/ 297132 h 585788"/>
                <a:gd name="connsiteX17" fmla="*/ 443650 w 598488"/>
                <a:gd name="connsiteY17" fmla="*/ 407555 h 585788"/>
                <a:gd name="connsiteX18" fmla="*/ 501650 w 598488"/>
                <a:gd name="connsiteY18" fmla="*/ 528638 h 585788"/>
                <a:gd name="connsiteX19" fmla="*/ 429914 w 598488"/>
                <a:gd name="connsiteY19" fmla="*/ 415931 h 585788"/>
                <a:gd name="connsiteX20" fmla="*/ 390230 w 598488"/>
                <a:gd name="connsiteY20" fmla="*/ 362624 h 585788"/>
                <a:gd name="connsiteX21" fmla="*/ 370388 w 598488"/>
                <a:gd name="connsiteY21" fmla="*/ 335971 h 585788"/>
                <a:gd name="connsiteX22" fmla="*/ 349020 w 598488"/>
                <a:gd name="connsiteY22" fmla="*/ 310079 h 585788"/>
                <a:gd name="connsiteX23" fmla="*/ 327651 w 598488"/>
                <a:gd name="connsiteY23" fmla="*/ 284948 h 585788"/>
                <a:gd name="connsiteX24" fmla="*/ 305520 w 598488"/>
                <a:gd name="connsiteY24" fmla="*/ 259817 h 585788"/>
                <a:gd name="connsiteX25" fmla="*/ 283389 w 598488"/>
                <a:gd name="connsiteY25" fmla="*/ 234687 h 585788"/>
                <a:gd name="connsiteX26" fmla="*/ 260494 w 598488"/>
                <a:gd name="connsiteY26" fmla="*/ 210318 h 585788"/>
                <a:gd name="connsiteX27" fmla="*/ 213179 w 598488"/>
                <a:gd name="connsiteY27" fmla="*/ 163103 h 585788"/>
                <a:gd name="connsiteX28" fmla="*/ 165100 w 598488"/>
                <a:gd name="connsiteY28" fmla="*/ 115888 h 585788"/>
                <a:gd name="connsiteX29" fmla="*/ 315913 w 598488"/>
                <a:gd name="connsiteY29" fmla="*/ 0 h 585788"/>
                <a:gd name="connsiteX30" fmla="*/ 408074 w 598488"/>
                <a:gd name="connsiteY30" fmla="*/ 80707 h 585788"/>
                <a:gd name="connsiteX31" fmla="*/ 484239 w 598488"/>
                <a:gd name="connsiteY31" fmla="*/ 176641 h 585788"/>
                <a:gd name="connsiteX32" fmla="*/ 548219 w 598488"/>
                <a:gd name="connsiteY32" fmla="*/ 280951 h 585788"/>
                <a:gd name="connsiteX33" fmla="*/ 598488 w 598488"/>
                <a:gd name="connsiteY33" fmla="*/ 392113 h 585788"/>
                <a:gd name="connsiteX34" fmla="*/ 467483 w 598488"/>
                <a:gd name="connsiteY34" fmla="*/ 188823 h 585788"/>
                <a:gd name="connsiteX35" fmla="*/ 395887 w 598488"/>
                <a:gd name="connsiteY35" fmla="*/ 91366 h 585788"/>
                <a:gd name="connsiteX36" fmla="*/ 315913 w 598488"/>
                <a:gd name="connsiteY36" fmla="*/ 0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8488" h="585788">
                  <a:moveTo>
                    <a:pt x="0" y="200025"/>
                  </a:moveTo>
                  <a:cubicBezTo>
                    <a:pt x="35060" y="220528"/>
                    <a:pt x="66309" y="247866"/>
                    <a:pt x="94509" y="276722"/>
                  </a:cubicBezTo>
                  <a:cubicBezTo>
                    <a:pt x="123471" y="306338"/>
                    <a:pt x="148623" y="338231"/>
                    <a:pt x="172250" y="371644"/>
                  </a:cubicBezTo>
                  <a:cubicBezTo>
                    <a:pt x="195878" y="405057"/>
                    <a:pt x="217218" y="439228"/>
                    <a:pt x="236273" y="474919"/>
                  </a:cubicBezTo>
                  <a:cubicBezTo>
                    <a:pt x="255327" y="510610"/>
                    <a:pt x="273619" y="547819"/>
                    <a:pt x="287338" y="585788"/>
                  </a:cubicBezTo>
                  <a:lnTo>
                    <a:pt x="222554" y="483272"/>
                  </a:lnTo>
                  <a:cubicBezTo>
                    <a:pt x="211121" y="466566"/>
                    <a:pt x="200451" y="449860"/>
                    <a:pt x="189018" y="433153"/>
                  </a:cubicBezTo>
                  <a:lnTo>
                    <a:pt x="172250" y="408094"/>
                  </a:lnTo>
                  <a:lnTo>
                    <a:pt x="155483" y="383035"/>
                  </a:lnTo>
                  <a:cubicBezTo>
                    <a:pt x="144050" y="367088"/>
                    <a:pt x="131855" y="350381"/>
                    <a:pt x="119661" y="335194"/>
                  </a:cubicBezTo>
                  <a:cubicBezTo>
                    <a:pt x="113563" y="326841"/>
                    <a:pt x="107466" y="318488"/>
                    <a:pt x="101369" y="310894"/>
                  </a:cubicBezTo>
                  <a:cubicBezTo>
                    <a:pt x="95271" y="303300"/>
                    <a:pt x="89174" y="295706"/>
                    <a:pt x="83077" y="287353"/>
                  </a:cubicBezTo>
                  <a:cubicBezTo>
                    <a:pt x="57163" y="256978"/>
                    <a:pt x="29725" y="227363"/>
                    <a:pt x="0" y="200025"/>
                  </a:cubicBezTo>
                  <a:close/>
                  <a:moveTo>
                    <a:pt x="165100" y="115888"/>
                  </a:moveTo>
                  <a:cubicBezTo>
                    <a:pt x="184179" y="128834"/>
                    <a:pt x="202494" y="141780"/>
                    <a:pt x="220047" y="155488"/>
                  </a:cubicBezTo>
                  <a:cubicBezTo>
                    <a:pt x="237599" y="169957"/>
                    <a:pt x="255152" y="183664"/>
                    <a:pt x="271941" y="198895"/>
                  </a:cubicBezTo>
                  <a:cubicBezTo>
                    <a:pt x="305520" y="229356"/>
                    <a:pt x="336046" y="262864"/>
                    <a:pt x="365046" y="297132"/>
                  </a:cubicBezTo>
                  <a:cubicBezTo>
                    <a:pt x="393282" y="332163"/>
                    <a:pt x="419993" y="368716"/>
                    <a:pt x="443650" y="407555"/>
                  </a:cubicBezTo>
                  <a:cubicBezTo>
                    <a:pt x="466545" y="445631"/>
                    <a:pt x="487150" y="485992"/>
                    <a:pt x="501650" y="528638"/>
                  </a:cubicBezTo>
                  <a:cubicBezTo>
                    <a:pt x="479519" y="489800"/>
                    <a:pt x="455098" y="452485"/>
                    <a:pt x="429914" y="415931"/>
                  </a:cubicBezTo>
                  <a:cubicBezTo>
                    <a:pt x="416940" y="397655"/>
                    <a:pt x="403967" y="380139"/>
                    <a:pt x="390230" y="362624"/>
                  </a:cubicBezTo>
                  <a:lnTo>
                    <a:pt x="370388" y="335971"/>
                  </a:lnTo>
                  <a:lnTo>
                    <a:pt x="349020" y="310079"/>
                  </a:lnTo>
                  <a:cubicBezTo>
                    <a:pt x="342151" y="301702"/>
                    <a:pt x="334520" y="293325"/>
                    <a:pt x="327651" y="284948"/>
                  </a:cubicBezTo>
                  <a:cubicBezTo>
                    <a:pt x="320020" y="276571"/>
                    <a:pt x="313151" y="267433"/>
                    <a:pt x="305520" y="259817"/>
                  </a:cubicBezTo>
                  <a:lnTo>
                    <a:pt x="283389" y="234687"/>
                  </a:lnTo>
                  <a:lnTo>
                    <a:pt x="260494" y="210318"/>
                  </a:lnTo>
                  <a:cubicBezTo>
                    <a:pt x="245231" y="194326"/>
                    <a:pt x="229205" y="179095"/>
                    <a:pt x="213179" y="163103"/>
                  </a:cubicBezTo>
                  <a:cubicBezTo>
                    <a:pt x="197916" y="147111"/>
                    <a:pt x="181126" y="131880"/>
                    <a:pt x="165100" y="115888"/>
                  </a:cubicBezTo>
                  <a:close/>
                  <a:moveTo>
                    <a:pt x="315913" y="0"/>
                  </a:moveTo>
                  <a:cubicBezTo>
                    <a:pt x="349426" y="23603"/>
                    <a:pt x="379892" y="51013"/>
                    <a:pt x="408074" y="80707"/>
                  </a:cubicBezTo>
                  <a:cubicBezTo>
                    <a:pt x="435493" y="111162"/>
                    <a:pt x="460628" y="143140"/>
                    <a:pt x="484239" y="176641"/>
                  </a:cubicBezTo>
                  <a:cubicBezTo>
                    <a:pt x="507089" y="210142"/>
                    <a:pt x="529177" y="245166"/>
                    <a:pt x="548219" y="280951"/>
                  </a:cubicBezTo>
                  <a:cubicBezTo>
                    <a:pt x="567260" y="316736"/>
                    <a:pt x="584778" y="354044"/>
                    <a:pt x="598488" y="392113"/>
                  </a:cubicBezTo>
                  <a:cubicBezTo>
                    <a:pt x="555835" y="322827"/>
                    <a:pt x="513182" y="254302"/>
                    <a:pt x="467483" y="188823"/>
                  </a:cubicBezTo>
                  <a:cubicBezTo>
                    <a:pt x="444633" y="155322"/>
                    <a:pt x="420260" y="123344"/>
                    <a:pt x="395887" y="91366"/>
                  </a:cubicBezTo>
                  <a:cubicBezTo>
                    <a:pt x="370752" y="60149"/>
                    <a:pt x="344094" y="29694"/>
                    <a:pt x="315913" y="0"/>
                  </a:cubicBezTo>
                  <a:close/>
                </a:path>
              </a:pathLst>
            </a:custGeom>
            <a:solidFill>
              <a:srgbClr val="140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7" name="Freeform 339">
              <a:extLst>
                <a:ext uri="{FF2B5EF4-FFF2-40B4-BE49-F238E27FC236}">
                  <a16:creationId xmlns:a16="http://schemas.microsoft.com/office/drawing/2014/main" id="{D7B4B713-3B81-4003-B64D-0A22F104D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038" y="9929813"/>
              <a:ext cx="3751263" cy="1687513"/>
            </a:xfrm>
            <a:custGeom>
              <a:avLst/>
              <a:gdLst>
                <a:gd name="T0" fmla="*/ 4399 w 4928"/>
                <a:gd name="T1" fmla="*/ 1341 h 2218"/>
                <a:gd name="T2" fmla="*/ 4045 w 4928"/>
                <a:gd name="T3" fmla="*/ 1531 h 2218"/>
                <a:gd name="T4" fmla="*/ 3246 w 4928"/>
                <a:gd name="T5" fmla="*/ 933 h 2218"/>
                <a:gd name="T6" fmla="*/ 3102 w 4928"/>
                <a:gd name="T7" fmla="*/ 1250 h 2218"/>
                <a:gd name="T8" fmla="*/ 3062 w 4928"/>
                <a:gd name="T9" fmla="*/ 1435 h 2218"/>
                <a:gd name="T10" fmla="*/ 1977 w 4928"/>
                <a:gd name="T11" fmla="*/ 0 h 2218"/>
                <a:gd name="T12" fmla="*/ 1497 w 4928"/>
                <a:gd name="T13" fmla="*/ 983 h 2218"/>
                <a:gd name="T14" fmla="*/ 1470 w 4928"/>
                <a:gd name="T15" fmla="*/ 1186 h 2218"/>
                <a:gd name="T16" fmla="*/ 389 w 4928"/>
                <a:gd name="T17" fmla="*/ 715 h 2218"/>
                <a:gd name="T18" fmla="*/ 241 w 4928"/>
                <a:gd name="T19" fmla="*/ 963 h 2218"/>
                <a:gd name="T20" fmla="*/ 1103 w 4928"/>
                <a:gd name="T21" fmla="*/ 2215 h 2218"/>
                <a:gd name="T22" fmla="*/ 4928 w 4928"/>
                <a:gd name="T23" fmla="*/ 2218 h 2218"/>
                <a:gd name="T24" fmla="*/ 4399 w 4928"/>
                <a:gd name="T25" fmla="*/ 1341 h 2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28" h="2218">
                  <a:moveTo>
                    <a:pt x="4399" y="1341"/>
                  </a:moveTo>
                  <a:cubicBezTo>
                    <a:pt x="4119" y="1341"/>
                    <a:pt x="4045" y="1531"/>
                    <a:pt x="4045" y="1531"/>
                  </a:cubicBezTo>
                  <a:cubicBezTo>
                    <a:pt x="4045" y="1531"/>
                    <a:pt x="3591" y="965"/>
                    <a:pt x="3246" y="933"/>
                  </a:cubicBezTo>
                  <a:cubicBezTo>
                    <a:pt x="3140" y="1046"/>
                    <a:pt x="3102" y="1250"/>
                    <a:pt x="3102" y="1250"/>
                  </a:cubicBezTo>
                  <a:lnTo>
                    <a:pt x="3062" y="1435"/>
                  </a:lnTo>
                  <a:cubicBezTo>
                    <a:pt x="3062" y="1435"/>
                    <a:pt x="2440" y="218"/>
                    <a:pt x="1977" y="0"/>
                  </a:cubicBezTo>
                  <a:cubicBezTo>
                    <a:pt x="1594" y="152"/>
                    <a:pt x="1497" y="983"/>
                    <a:pt x="1497" y="983"/>
                  </a:cubicBezTo>
                  <a:lnTo>
                    <a:pt x="1470" y="1186"/>
                  </a:lnTo>
                  <a:cubicBezTo>
                    <a:pt x="1470" y="1186"/>
                    <a:pt x="809" y="352"/>
                    <a:pt x="389" y="715"/>
                  </a:cubicBezTo>
                  <a:cubicBezTo>
                    <a:pt x="323" y="795"/>
                    <a:pt x="275" y="878"/>
                    <a:pt x="241" y="963"/>
                  </a:cubicBezTo>
                  <a:cubicBezTo>
                    <a:pt x="0" y="1563"/>
                    <a:pt x="456" y="2215"/>
                    <a:pt x="1103" y="2215"/>
                  </a:cubicBezTo>
                  <a:lnTo>
                    <a:pt x="4928" y="2218"/>
                  </a:lnTo>
                  <a:lnTo>
                    <a:pt x="4399" y="13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4B8AD3C8-531E-4879-98FB-16B771EF1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901" y="9910483"/>
              <a:ext cx="2782887" cy="1184555"/>
            </a:xfrm>
            <a:custGeom>
              <a:avLst/>
              <a:gdLst>
                <a:gd name="connsiteX0" fmla="*/ 2267035 w 2782887"/>
                <a:gd name="connsiteY0" fmla="*/ 674461 h 1184555"/>
                <a:gd name="connsiteX1" fmla="*/ 2782887 w 2782887"/>
                <a:gd name="connsiteY1" fmla="*/ 1184555 h 1184555"/>
                <a:gd name="connsiteX2" fmla="*/ 2173287 w 2782887"/>
                <a:gd name="connsiteY2" fmla="*/ 728469 h 1184555"/>
                <a:gd name="connsiteX3" fmla="*/ 2267035 w 2782887"/>
                <a:gd name="connsiteY3" fmla="*/ 674461 h 1184555"/>
                <a:gd name="connsiteX4" fmla="*/ 299255 w 2782887"/>
                <a:gd name="connsiteY4" fmla="*/ 390101 h 1184555"/>
                <a:gd name="connsiteX5" fmla="*/ 842963 w 2782887"/>
                <a:gd name="connsiteY5" fmla="*/ 766588 h 1184555"/>
                <a:gd name="connsiteX6" fmla="*/ 822422 w 2782887"/>
                <a:gd name="connsiteY6" fmla="*/ 921030 h 1184555"/>
                <a:gd name="connsiteX7" fmla="*/ 0 w 2782887"/>
                <a:gd name="connsiteY7" fmla="*/ 562695 h 1184555"/>
                <a:gd name="connsiteX8" fmla="*/ 299255 w 2782887"/>
                <a:gd name="connsiteY8" fmla="*/ 390101 h 1184555"/>
                <a:gd name="connsiteX9" fmla="*/ 1288710 w 2782887"/>
                <a:gd name="connsiteY9" fmla="*/ 271 h 1184555"/>
                <a:gd name="connsiteX10" fmla="*/ 2063750 w 2782887"/>
                <a:gd name="connsiteY10" fmla="*/ 970623 h 1184555"/>
                <a:gd name="connsiteX11" fmla="*/ 2033327 w 2782887"/>
                <a:gd name="connsiteY11" fmla="*/ 1111530 h 1184555"/>
                <a:gd name="connsiteX12" fmla="*/ 1208087 w 2782887"/>
                <a:gd name="connsiteY12" fmla="*/ 18551 h 1184555"/>
                <a:gd name="connsiteX13" fmla="*/ 1288710 w 2782887"/>
                <a:gd name="connsiteY13" fmla="*/ 271 h 118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82887" h="1184555">
                  <a:moveTo>
                    <a:pt x="2267035" y="674461"/>
                  </a:moveTo>
                  <a:cubicBezTo>
                    <a:pt x="2378045" y="655299"/>
                    <a:pt x="2543129" y="761836"/>
                    <a:pt x="2782887" y="1184555"/>
                  </a:cubicBezTo>
                  <a:cubicBezTo>
                    <a:pt x="2782887" y="1184555"/>
                    <a:pt x="2436506" y="752875"/>
                    <a:pt x="2173287" y="728469"/>
                  </a:cubicBezTo>
                  <a:cubicBezTo>
                    <a:pt x="2199037" y="701203"/>
                    <a:pt x="2230032" y="680849"/>
                    <a:pt x="2267035" y="674461"/>
                  </a:cubicBezTo>
                  <a:close/>
                  <a:moveTo>
                    <a:pt x="299255" y="390101"/>
                  </a:moveTo>
                  <a:cubicBezTo>
                    <a:pt x="592185" y="379295"/>
                    <a:pt x="842963" y="766588"/>
                    <a:pt x="842963" y="766588"/>
                  </a:cubicBezTo>
                  <a:lnTo>
                    <a:pt x="822422" y="921030"/>
                  </a:lnTo>
                  <a:cubicBezTo>
                    <a:pt x="822422" y="921030"/>
                    <a:pt x="319535" y="286525"/>
                    <a:pt x="0" y="562695"/>
                  </a:cubicBezTo>
                  <a:cubicBezTo>
                    <a:pt x="99284" y="441538"/>
                    <a:pt x="201611" y="393703"/>
                    <a:pt x="299255" y="390101"/>
                  </a:cubicBezTo>
                  <a:close/>
                  <a:moveTo>
                    <a:pt x="1288710" y="271"/>
                  </a:moveTo>
                  <a:cubicBezTo>
                    <a:pt x="1646947" y="-18770"/>
                    <a:pt x="2063750" y="970623"/>
                    <a:pt x="2063750" y="970623"/>
                  </a:cubicBezTo>
                  <a:lnTo>
                    <a:pt x="2033327" y="1111530"/>
                  </a:lnTo>
                  <a:cubicBezTo>
                    <a:pt x="2033327" y="1111530"/>
                    <a:pt x="1560240" y="184593"/>
                    <a:pt x="1208087" y="18551"/>
                  </a:cubicBezTo>
                  <a:cubicBezTo>
                    <a:pt x="1233187" y="8650"/>
                    <a:pt x="1260568" y="1795"/>
                    <a:pt x="1288710" y="271"/>
                  </a:cubicBezTo>
                  <a:close/>
                </a:path>
              </a:pathLst>
            </a:custGeom>
            <a:solidFill>
              <a:srgbClr val="9F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BE86270E-F657-4543-8779-1EF8B70AF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413" y="7685343"/>
              <a:ext cx="3533050" cy="3262000"/>
            </a:xfrm>
            <a:custGeom>
              <a:avLst/>
              <a:gdLst>
                <a:gd name="connsiteX0" fmla="*/ 3263850 w 3533050"/>
                <a:gd name="connsiteY0" fmla="*/ 3100589 h 3262000"/>
                <a:gd name="connsiteX1" fmla="*/ 3317916 w 3533050"/>
                <a:gd name="connsiteY1" fmla="*/ 3187710 h 3262000"/>
                <a:gd name="connsiteX2" fmla="*/ 3262836 w 3533050"/>
                <a:gd name="connsiteY2" fmla="*/ 3262000 h 3262000"/>
                <a:gd name="connsiteX3" fmla="*/ 3203025 w 3533050"/>
                <a:gd name="connsiteY3" fmla="*/ 3188723 h 3262000"/>
                <a:gd name="connsiteX4" fmla="*/ 3263850 w 3533050"/>
                <a:gd name="connsiteY4" fmla="*/ 3100589 h 3262000"/>
                <a:gd name="connsiteX5" fmla="*/ 2959346 w 3533050"/>
                <a:gd name="connsiteY5" fmla="*/ 3100589 h 3262000"/>
                <a:gd name="connsiteX6" fmla="*/ 3013412 w 3533050"/>
                <a:gd name="connsiteY6" fmla="*/ 3187710 h 3262000"/>
                <a:gd name="connsiteX7" fmla="*/ 2987380 w 3533050"/>
                <a:gd name="connsiteY7" fmla="*/ 3200152 h 3262000"/>
                <a:gd name="connsiteX8" fmla="*/ 2955489 w 3533050"/>
                <a:gd name="connsiteY8" fmla="*/ 3181067 h 3262000"/>
                <a:gd name="connsiteX9" fmla="*/ 2934757 w 3533050"/>
                <a:gd name="connsiteY9" fmla="*/ 3165126 h 3262000"/>
                <a:gd name="connsiteX10" fmla="*/ 2948575 w 3533050"/>
                <a:gd name="connsiteY10" fmla="*/ 3142630 h 3262000"/>
                <a:gd name="connsiteX11" fmla="*/ 2959346 w 3533050"/>
                <a:gd name="connsiteY11" fmla="*/ 3100589 h 3262000"/>
                <a:gd name="connsiteX12" fmla="*/ 3478984 w 3533050"/>
                <a:gd name="connsiteY12" fmla="*/ 2795789 h 3262000"/>
                <a:gd name="connsiteX13" fmla="*/ 3533050 w 3533050"/>
                <a:gd name="connsiteY13" fmla="*/ 2882910 h 3262000"/>
                <a:gd name="connsiteX14" fmla="*/ 3477970 w 3533050"/>
                <a:gd name="connsiteY14" fmla="*/ 2957200 h 3262000"/>
                <a:gd name="connsiteX15" fmla="*/ 3418159 w 3533050"/>
                <a:gd name="connsiteY15" fmla="*/ 2883923 h 3262000"/>
                <a:gd name="connsiteX16" fmla="*/ 3478984 w 3533050"/>
                <a:gd name="connsiteY16" fmla="*/ 2795789 h 3262000"/>
                <a:gd name="connsiteX17" fmla="*/ 3162804 w 3533050"/>
                <a:gd name="connsiteY17" fmla="*/ 2795789 h 3262000"/>
                <a:gd name="connsiteX18" fmla="*/ 3216870 w 3533050"/>
                <a:gd name="connsiteY18" fmla="*/ 2882910 h 3262000"/>
                <a:gd name="connsiteX19" fmla="*/ 3161790 w 3533050"/>
                <a:gd name="connsiteY19" fmla="*/ 2957200 h 3262000"/>
                <a:gd name="connsiteX20" fmla="*/ 3101979 w 3533050"/>
                <a:gd name="connsiteY20" fmla="*/ 2883923 h 3262000"/>
                <a:gd name="connsiteX21" fmla="*/ 3162804 w 3533050"/>
                <a:gd name="connsiteY21" fmla="*/ 2795789 h 3262000"/>
                <a:gd name="connsiteX22" fmla="*/ 2858300 w 3533050"/>
                <a:gd name="connsiteY22" fmla="*/ 2795789 h 3262000"/>
                <a:gd name="connsiteX23" fmla="*/ 2912366 w 3533050"/>
                <a:gd name="connsiteY23" fmla="*/ 2882910 h 3262000"/>
                <a:gd name="connsiteX24" fmla="*/ 2857286 w 3533050"/>
                <a:gd name="connsiteY24" fmla="*/ 2957200 h 3262000"/>
                <a:gd name="connsiteX25" fmla="*/ 2797475 w 3533050"/>
                <a:gd name="connsiteY25" fmla="*/ 2883923 h 3262000"/>
                <a:gd name="connsiteX26" fmla="*/ 2858300 w 3533050"/>
                <a:gd name="connsiteY26" fmla="*/ 2795789 h 3262000"/>
                <a:gd name="connsiteX27" fmla="*/ 2557310 w 3533050"/>
                <a:gd name="connsiteY27" fmla="*/ 2795789 h 3262000"/>
                <a:gd name="connsiteX28" fmla="*/ 2611376 w 3533050"/>
                <a:gd name="connsiteY28" fmla="*/ 2882910 h 3262000"/>
                <a:gd name="connsiteX29" fmla="*/ 2598464 w 3533050"/>
                <a:gd name="connsiteY29" fmla="*/ 2889081 h 3262000"/>
                <a:gd name="connsiteX30" fmla="*/ 2546403 w 3533050"/>
                <a:gd name="connsiteY30" fmla="*/ 2838052 h 3262000"/>
                <a:gd name="connsiteX31" fmla="*/ 2546539 w 3533050"/>
                <a:gd name="connsiteY31" fmla="*/ 2837830 h 3262000"/>
                <a:gd name="connsiteX32" fmla="*/ 2557310 w 3533050"/>
                <a:gd name="connsiteY32" fmla="*/ 2795789 h 3262000"/>
                <a:gd name="connsiteX33" fmla="*/ 3369216 w 3533050"/>
                <a:gd name="connsiteY33" fmla="*/ 2490989 h 3262000"/>
                <a:gd name="connsiteX34" fmla="*/ 3423282 w 3533050"/>
                <a:gd name="connsiteY34" fmla="*/ 2578110 h 3262000"/>
                <a:gd name="connsiteX35" fmla="*/ 3368202 w 3533050"/>
                <a:gd name="connsiteY35" fmla="*/ 2652400 h 3262000"/>
                <a:gd name="connsiteX36" fmla="*/ 3308391 w 3533050"/>
                <a:gd name="connsiteY36" fmla="*/ 2579123 h 3262000"/>
                <a:gd name="connsiteX37" fmla="*/ 3369216 w 3533050"/>
                <a:gd name="connsiteY37" fmla="*/ 2490989 h 3262000"/>
                <a:gd name="connsiteX38" fmla="*/ 3047913 w 3533050"/>
                <a:gd name="connsiteY38" fmla="*/ 2490989 h 3262000"/>
                <a:gd name="connsiteX39" fmla="*/ 3101979 w 3533050"/>
                <a:gd name="connsiteY39" fmla="*/ 2578110 h 3262000"/>
                <a:gd name="connsiteX40" fmla="*/ 3046899 w 3533050"/>
                <a:gd name="connsiteY40" fmla="*/ 2652400 h 3262000"/>
                <a:gd name="connsiteX41" fmla="*/ 2987088 w 3533050"/>
                <a:gd name="connsiteY41" fmla="*/ 2579123 h 3262000"/>
                <a:gd name="connsiteX42" fmla="*/ 3047913 w 3533050"/>
                <a:gd name="connsiteY42" fmla="*/ 2490989 h 3262000"/>
                <a:gd name="connsiteX43" fmla="*/ 2743409 w 3533050"/>
                <a:gd name="connsiteY43" fmla="*/ 2490989 h 3262000"/>
                <a:gd name="connsiteX44" fmla="*/ 2797475 w 3533050"/>
                <a:gd name="connsiteY44" fmla="*/ 2578110 h 3262000"/>
                <a:gd name="connsiteX45" fmla="*/ 2742395 w 3533050"/>
                <a:gd name="connsiteY45" fmla="*/ 2652400 h 3262000"/>
                <a:gd name="connsiteX46" fmla="*/ 2682584 w 3533050"/>
                <a:gd name="connsiteY46" fmla="*/ 2579123 h 3262000"/>
                <a:gd name="connsiteX47" fmla="*/ 2743409 w 3533050"/>
                <a:gd name="connsiteY47" fmla="*/ 2490989 h 3262000"/>
                <a:gd name="connsiteX48" fmla="*/ 2442419 w 3533050"/>
                <a:gd name="connsiteY48" fmla="*/ 2490989 h 3262000"/>
                <a:gd name="connsiteX49" fmla="*/ 2496485 w 3533050"/>
                <a:gd name="connsiteY49" fmla="*/ 2578110 h 3262000"/>
                <a:gd name="connsiteX50" fmla="*/ 2441405 w 3533050"/>
                <a:gd name="connsiteY50" fmla="*/ 2652400 h 3262000"/>
                <a:gd name="connsiteX51" fmla="*/ 2381594 w 3533050"/>
                <a:gd name="connsiteY51" fmla="*/ 2579123 h 3262000"/>
                <a:gd name="connsiteX52" fmla="*/ 2442419 w 3533050"/>
                <a:gd name="connsiteY52" fmla="*/ 2490989 h 3262000"/>
                <a:gd name="connsiteX53" fmla="*/ 2950167 w 3533050"/>
                <a:gd name="connsiteY53" fmla="*/ 2177178 h 3262000"/>
                <a:gd name="connsiteX54" fmla="*/ 3004233 w 3533050"/>
                <a:gd name="connsiteY54" fmla="*/ 2264299 h 3262000"/>
                <a:gd name="connsiteX55" fmla="*/ 2949153 w 3533050"/>
                <a:gd name="connsiteY55" fmla="*/ 2338589 h 3262000"/>
                <a:gd name="connsiteX56" fmla="*/ 2889342 w 3533050"/>
                <a:gd name="connsiteY56" fmla="*/ 2265312 h 3262000"/>
                <a:gd name="connsiteX57" fmla="*/ 2950167 w 3533050"/>
                <a:gd name="connsiteY57" fmla="*/ 2177178 h 3262000"/>
                <a:gd name="connsiteX58" fmla="*/ 2636138 w 3533050"/>
                <a:gd name="connsiteY58" fmla="*/ 2177178 h 3262000"/>
                <a:gd name="connsiteX59" fmla="*/ 2690204 w 3533050"/>
                <a:gd name="connsiteY59" fmla="*/ 2264299 h 3262000"/>
                <a:gd name="connsiteX60" fmla="*/ 2635124 w 3533050"/>
                <a:gd name="connsiteY60" fmla="*/ 2338589 h 3262000"/>
                <a:gd name="connsiteX61" fmla="*/ 2575313 w 3533050"/>
                <a:gd name="connsiteY61" fmla="*/ 2265312 h 3262000"/>
                <a:gd name="connsiteX62" fmla="*/ 2636138 w 3533050"/>
                <a:gd name="connsiteY62" fmla="*/ 2177178 h 3262000"/>
                <a:gd name="connsiteX63" fmla="*/ 2335148 w 3533050"/>
                <a:gd name="connsiteY63" fmla="*/ 2177178 h 3262000"/>
                <a:gd name="connsiteX64" fmla="*/ 2389214 w 3533050"/>
                <a:gd name="connsiteY64" fmla="*/ 2264299 h 3262000"/>
                <a:gd name="connsiteX65" fmla="*/ 2334134 w 3533050"/>
                <a:gd name="connsiteY65" fmla="*/ 2338589 h 3262000"/>
                <a:gd name="connsiteX66" fmla="*/ 2274323 w 3533050"/>
                <a:gd name="connsiteY66" fmla="*/ 2265312 h 3262000"/>
                <a:gd name="connsiteX67" fmla="*/ 2335148 w 3533050"/>
                <a:gd name="connsiteY67" fmla="*/ 2177178 h 3262000"/>
                <a:gd name="connsiteX68" fmla="*/ 2844455 w 3533050"/>
                <a:gd name="connsiteY68" fmla="*/ 1869082 h 3262000"/>
                <a:gd name="connsiteX69" fmla="*/ 2898521 w 3533050"/>
                <a:gd name="connsiteY69" fmla="*/ 1956203 h 3262000"/>
                <a:gd name="connsiteX70" fmla="*/ 2843441 w 3533050"/>
                <a:gd name="connsiteY70" fmla="*/ 2030493 h 3262000"/>
                <a:gd name="connsiteX71" fmla="*/ 2783630 w 3533050"/>
                <a:gd name="connsiteY71" fmla="*/ 1957216 h 3262000"/>
                <a:gd name="connsiteX72" fmla="*/ 2844455 w 3533050"/>
                <a:gd name="connsiteY72" fmla="*/ 1869082 h 3262000"/>
                <a:gd name="connsiteX73" fmla="*/ 2539951 w 3533050"/>
                <a:gd name="connsiteY73" fmla="*/ 1869082 h 3262000"/>
                <a:gd name="connsiteX74" fmla="*/ 2594017 w 3533050"/>
                <a:gd name="connsiteY74" fmla="*/ 1956203 h 3262000"/>
                <a:gd name="connsiteX75" fmla="*/ 2538937 w 3533050"/>
                <a:gd name="connsiteY75" fmla="*/ 2030493 h 3262000"/>
                <a:gd name="connsiteX76" fmla="*/ 2479126 w 3533050"/>
                <a:gd name="connsiteY76" fmla="*/ 1957216 h 3262000"/>
                <a:gd name="connsiteX77" fmla="*/ 2539951 w 3533050"/>
                <a:gd name="connsiteY77" fmla="*/ 1869082 h 3262000"/>
                <a:gd name="connsiteX78" fmla="*/ 2238961 w 3533050"/>
                <a:gd name="connsiteY78" fmla="*/ 1869082 h 3262000"/>
                <a:gd name="connsiteX79" fmla="*/ 2293027 w 3533050"/>
                <a:gd name="connsiteY79" fmla="*/ 1956203 h 3262000"/>
                <a:gd name="connsiteX80" fmla="*/ 2237947 w 3533050"/>
                <a:gd name="connsiteY80" fmla="*/ 2030493 h 3262000"/>
                <a:gd name="connsiteX81" fmla="*/ 2178136 w 3533050"/>
                <a:gd name="connsiteY81" fmla="*/ 1957216 h 3262000"/>
                <a:gd name="connsiteX82" fmla="*/ 2238961 w 3533050"/>
                <a:gd name="connsiteY82" fmla="*/ 1869082 h 3262000"/>
                <a:gd name="connsiteX83" fmla="*/ 1919217 w 3533050"/>
                <a:gd name="connsiteY83" fmla="*/ 1869082 h 3262000"/>
                <a:gd name="connsiteX84" fmla="*/ 1973283 w 3533050"/>
                <a:gd name="connsiteY84" fmla="*/ 1956203 h 3262000"/>
                <a:gd name="connsiteX85" fmla="*/ 1942438 w 3533050"/>
                <a:gd name="connsiteY85" fmla="*/ 1970945 h 3262000"/>
                <a:gd name="connsiteX86" fmla="*/ 1925990 w 3533050"/>
                <a:gd name="connsiteY86" fmla="*/ 1996111 h 3262000"/>
                <a:gd name="connsiteX87" fmla="*/ 1893663 w 3533050"/>
                <a:gd name="connsiteY87" fmla="*/ 1935191 h 3262000"/>
                <a:gd name="connsiteX88" fmla="*/ 1908446 w 3533050"/>
                <a:gd name="connsiteY88" fmla="*/ 1911123 h 3262000"/>
                <a:gd name="connsiteX89" fmla="*/ 1919217 w 3533050"/>
                <a:gd name="connsiteY89" fmla="*/ 1869082 h 3262000"/>
                <a:gd name="connsiteX90" fmla="*/ 371044 w 3533050"/>
                <a:gd name="connsiteY90" fmla="*/ 1864962 h 3262000"/>
                <a:gd name="connsiteX91" fmla="*/ 376926 w 3533050"/>
                <a:gd name="connsiteY91" fmla="*/ 1910485 h 3262000"/>
                <a:gd name="connsiteX92" fmla="*/ 392619 w 3533050"/>
                <a:gd name="connsiteY92" fmla="*/ 1932442 h 3262000"/>
                <a:gd name="connsiteX93" fmla="*/ 344206 w 3533050"/>
                <a:gd name="connsiteY93" fmla="*/ 1969252 h 3262000"/>
                <a:gd name="connsiteX94" fmla="*/ 337337 w 3533050"/>
                <a:gd name="connsiteY94" fmla="*/ 1961876 h 3262000"/>
                <a:gd name="connsiteX95" fmla="*/ 310219 w 3533050"/>
                <a:gd name="connsiteY95" fmla="*/ 1953096 h 3262000"/>
                <a:gd name="connsiteX96" fmla="*/ 371044 w 3533050"/>
                <a:gd name="connsiteY96" fmla="*/ 1864962 h 3262000"/>
                <a:gd name="connsiteX97" fmla="*/ 60825 w 3533050"/>
                <a:gd name="connsiteY97" fmla="*/ 1864962 h 3262000"/>
                <a:gd name="connsiteX98" fmla="*/ 114891 w 3533050"/>
                <a:gd name="connsiteY98" fmla="*/ 1952083 h 3262000"/>
                <a:gd name="connsiteX99" fmla="*/ 59811 w 3533050"/>
                <a:gd name="connsiteY99" fmla="*/ 2026373 h 3262000"/>
                <a:gd name="connsiteX100" fmla="*/ 0 w 3533050"/>
                <a:gd name="connsiteY100" fmla="*/ 1953096 h 3262000"/>
                <a:gd name="connsiteX101" fmla="*/ 60825 w 3533050"/>
                <a:gd name="connsiteY101" fmla="*/ 1864962 h 3262000"/>
                <a:gd name="connsiteX102" fmla="*/ 3053628 w 3533050"/>
                <a:gd name="connsiteY102" fmla="*/ 1549127 h 3262000"/>
                <a:gd name="connsiteX103" fmla="*/ 3107694 w 3533050"/>
                <a:gd name="connsiteY103" fmla="*/ 1636248 h 3262000"/>
                <a:gd name="connsiteX104" fmla="*/ 3052614 w 3533050"/>
                <a:gd name="connsiteY104" fmla="*/ 1710538 h 3262000"/>
                <a:gd name="connsiteX105" fmla="*/ 2992803 w 3533050"/>
                <a:gd name="connsiteY105" fmla="*/ 1637261 h 3262000"/>
                <a:gd name="connsiteX106" fmla="*/ 3053628 w 3533050"/>
                <a:gd name="connsiteY106" fmla="*/ 1549127 h 3262000"/>
                <a:gd name="connsiteX107" fmla="*/ 2743409 w 3533050"/>
                <a:gd name="connsiteY107" fmla="*/ 1549127 h 3262000"/>
                <a:gd name="connsiteX108" fmla="*/ 2797475 w 3533050"/>
                <a:gd name="connsiteY108" fmla="*/ 1636248 h 3262000"/>
                <a:gd name="connsiteX109" fmla="*/ 2742395 w 3533050"/>
                <a:gd name="connsiteY109" fmla="*/ 1710538 h 3262000"/>
                <a:gd name="connsiteX110" fmla="*/ 2682584 w 3533050"/>
                <a:gd name="connsiteY110" fmla="*/ 1637261 h 3262000"/>
                <a:gd name="connsiteX111" fmla="*/ 2743409 w 3533050"/>
                <a:gd name="connsiteY111" fmla="*/ 1549127 h 3262000"/>
                <a:gd name="connsiteX112" fmla="*/ 2438905 w 3533050"/>
                <a:gd name="connsiteY112" fmla="*/ 1549127 h 3262000"/>
                <a:gd name="connsiteX113" fmla="*/ 2492971 w 3533050"/>
                <a:gd name="connsiteY113" fmla="*/ 1636248 h 3262000"/>
                <a:gd name="connsiteX114" fmla="*/ 2437891 w 3533050"/>
                <a:gd name="connsiteY114" fmla="*/ 1710538 h 3262000"/>
                <a:gd name="connsiteX115" fmla="*/ 2378080 w 3533050"/>
                <a:gd name="connsiteY115" fmla="*/ 1637261 h 3262000"/>
                <a:gd name="connsiteX116" fmla="*/ 2438905 w 3533050"/>
                <a:gd name="connsiteY116" fmla="*/ 1549127 h 3262000"/>
                <a:gd name="connsiteX117" fmla="*/ 2128390 w 3533050"/>
                <a:gd name="connsiteY117" fmla="*/ 1549127 h 3262000"/>
                <a:gd name="connsiteX118" fmla="*/ 2182456 w 3533050"/>
                <a:gd name="connsiteY118" fmla="*/ 1636248 h 3262000"/>
                <a:gd name="connsiteX119" fmla="*/ 2127376 w 3533050"/>
                <a:gd name="connsiteY119" fmla="*/ 1710538 h 3262000"/>
                <a:gd name="connsiteX120" fmla="*/ 2067565 w 3533050"/>
                <a:gd name="connsiteY120" fmla="*/ 1637261 h 3262000"/>
                <a:gd name="connsiteX121" fmla="*/ 2128390 w 3533050"/>
                <a:gd name="connsiteY121" fmla="*/ 1549127 h 3262000"/>
                <a:gd name="connsiteX122" fmla="*/ 1818171 w 3533050"/>
                <a:gd name="connsiteY122" fmla="*/ 1549127 h 3262000"/>
                <a:gd name="connsiteX123" fmla="*/ 1872237 w 3533050"/>
                <a:gd name="connsiteY123" fmla="*/ 1636248 h 3262000"/>
                <a:gd name="connsiteX124" fmla="*/ 1817157 w 3533050"/>
                <a:gd name="connsiteY124" fmla="*/ 1710538 h 3262000"/>
                <a:gd name="connsiteX125" fmla="*/ 1757346 w 3533050"/>
                <a:gd name="connsiteY125" fmla="*/ 1637261 h 3262000"/>
                <a:gd name="connsiteX126" fmla="*/ 1818171 w 3533050"/>
                <a:gd name="connsiteY126" fmla="*/ 1549127 h 3262000"/>
                <a:gd name="connsiteX127" fmla="*/ 574503 w 3533050"/>
                <a:gd name="connsiteY127" fmla="*/ 1549127 h 3262000"/>
                <a:gd name="connsiteX128" fmla="*/ 628569 w 3533050"/>
                <a:gd name="connsiteY128" fmla="*/ 1636248 h 3262000"/>
                <a:gd name="connsiteX129" fmla="*/ 573489 w 3533050"/>
                <a:gd name="connsiteY129" fmla="*/ 1710538 h 3262000"/>
                <a:gd name="connsiteX130" fmla="*/ 513678 w 3533050"/>
                <a:gd name="connsiteY130" fmla="*/ 1637261 h 3262000"/>
                <a:gd name="connsiteX131" fmla="*/ 574503 w 3533050"/>
                <a:gd name="connsiteY131" fmla="*/ 1549127 h 3262000"/>
                <a:gd name="connsiteX132" fmla="*/ 264284 w 3533050"/>
                <a:gd name="connsiteY132" fmla="*/ 1549127 h 3262000"/>
                <a:gd name="connsiteX133" fmla="*/ 318350 w 3533050"/>
                <a:gd name="connsiteY133" fmla="*/ 1636248 h 3262000"/>
                <a:gd name="connsiteX134" fmla="*/ 263270 w 3533050"/>
                <a:gd name="connsiteY134" fmla="*/ 1710538 h 3262000"/>
                <a:gd name="connsiteX135" fmla="*/ 203459 w 3533050"/>
                <a:gd name="connsiteY135" fmla="*/ 1637261 h 3262000"/>
                <a:gd name="connsiteX136" fmla="*/ 264284 w 3533050"/>
                <a:gd name="connsiteY136" fmla="*/ 1549127 h 3262000"/>
                <a:gd name="connsiteX137" fmla="*/ 2951725 w 3533050"/>
                <a:gd name="connsiteY137" fmla="*/ 1235316 h 3262000"/>
                <a:gd name="connsiteX138" fmla="*/ 3005791 w 3533050"/>
                <a:gd name="connsiteY138" fmla="*/ 1322437 h 3262000"/>
                <a:gd name="connsiteX139" fmla="*/ 2950711 w 3533050"/>
                <a:gd name="connsiteY139" fmla="*/ 1396727 h 3262000"/>
                <a:gd name="connsiteX140" fmla="*/ 2890900 w 3533050"/>
                <a:gd name="connsiteY140" fmla="*/ 1323450 h 3262000"/>
                <a:gd name="connsiteX141" fmla="*/ 2951725 w 3533050"/>
                <a:gd name="connsiteY141" fmla="*/ 1235316 h 3262000"/>
                <a:gd name="connsiteX142" fmla="*/ 2638043 w 3533050"/>
                <a:gd name="connsiteY142" fmla="*/ 1235316 h 3262000"/>
                <a:gd name="connsiteX143" fmla="*/ 2692109 w 3533050"/>
                <a:gd name="connsiteY143" fmla="*/ 1322437 h 3262000"/>
                <a:gd name="connsiteX144" fmla="*/ 2637029 w 3533050"/>
                <a:gd name="connsiteY144" fmla="*/ 1396727 h 3262000"/>
                <a:gd name="connsiteX145" fmla="*/ 2577218 w 3533050"/>
                <a:gd name="connsiteY145" fmla="*/ 1323450 h 3262000"/>
                <a:gd name="connsiteX146" fmla="*/ 2638043 w 3533050"/>
                <a:gd name="connsiteY146" fmla="*/ 1235316 h 3262000"/>
                <a:gd name="connsiteX147" fmla="*/ 2333539 w 3533050"/>
                <a:gd name="connsiteY147" fmla="*/ 1235316 h 3262000"/>
                <a:gd name="connsiteX148" fmla="*/ 2387605 w 3533050"/>
                <a:gd name="connsiteY148" fmla="*/ 1322437 h 3262000"/>
                <a:gd name="connsiteX149" fmla="*/ 2332525 w 3533050"/>
                <a:gd name="connsiteY149" fmla="*/ 1396727 h 3262000"/>
                <a:gd name="connsiteX150" fmla="*/ 2272714 w 3533050"/>
                <a:gd name="connsiteY150" fmla="*/ 1323450 h 3262000"/>
                <a:gd name="connsiteX151" fmla="*/ 2333539 w 3533050"/>
                <a:gd name="connsiteY151" fmla="*/ 1235316 h 3262000"/>
                <a:gd name="connsiteX152" fmla="*/ 2023024 w 3533050"/>
                <a:gd name="connsiteY152" fmla="*/ 1235316 h 3262000"/>
                <a:gd name="connsiteX153" fmla="*/ 2077090 w 3533050"/>
                <a:gd name="connsiteY153" fmla="*/ 1322437 h 3262000"/>
                <a:gd name="connsiteX154" fmla="*/ 2022010 w 3533050"/>
                <a:gd name="connsiteY154" fmla="*/ 1396727 h 3262000"/>
                <a:gd name="connsiteX155" fmla="*/ 1962199 w 3533050"/>
                <a:gd name="connsiteY155" fmla="*/ 1323450 h 3262000"/>
                <a:gd name="connsiteX156" fmla="*/ 2023024 w 3533050"/>
                <a:gd name="connsiteY156" fmla="*/ 1235316 h 3262000"/>
                <a:gd name="connsiteX157" fmla="*/ 1712805 w 3533050"/>
                <a:gd name="connsiteY157" fmla="*/ 1235316 h 3262000"/>
                <a:gd name="connsiteX158" fmla="*/ 1766871 w 3533050"/>
                <a:gd name="connsiteY158" fmla="*/ 1322437 h 3262000"/>
                <a:gd name="connsiteX159" fmla="*/ 1711791 w 3533050"/>
                <a:gd name="connsiteY159" fmla="*/ 1396727 h 3262000"/>
                <a:gd name="connsiteX160" fmla="*/ 1651980 w 3533050"/>
                <a:gd name="connsiteY160" fmla="*/ 1323450 h 3262000"/>
                <a:gd name="connsiteX161" fmla="*/ 1712805 w 3533050"/>
                <a:gd name="connsiteY161" fmla="*/ 1235316 h 3262000"/>
                <a:gd name="connsiteX162" fmla="*/ 1404195 w 3533050"/>
                <a:gd name="connsiteY162" fmla="*/ 1233292 h 3262000"/>
                <a:gd name="connsiteX163" fmla="*/ 1410077 w 3533050"/>
                <a:gd name="connsiteY163" fmla="*/ 1278815 h 3262000"/>
                <a:gd name="connsiteX164" fmla="*/ 1418821 w 3533050"/>
                <a:gd name="connsiteY164" fmla="*/ 1291049 h 3262000"/>
                <a:gd name="connsiteX165" fmla="*/ 1351743 w 3533050"/>
                <a:gd name="connsiteY165" fmla="*/ 1322459 h 3262000"/>
                <a:gd name="connsiteX166" fmla="*/ 1351670 w 3533050"/>
                <a:gd name="connsiteY166" fmla="*/ 1322429 h 3262000"/>
                <a:gd name="connsiteX167" fmla="*/ 1343370 w 3533050"/>
                <a:gd name="connsiteY167" fmla="*/ 1321426 h 3262000"/>
                <a:gd name="connsiteX168" fmla="*/ 1404195 w 3533050"/>
                <a:gd name="connsiteY168" fmla="*/ 1233292 h 3262000"/>
                <a:gd name="connsiteX169" fmla="*/ 1093680 w 3533050"/>
                <a:gd name="connsiteY169" fmla="*/ 1233292 h 3262000"/>
                <a:gd name="connsiteX170" fmla="*/ 1147746 w 3533050"/>
                <a:gd name="connsiteY170" fmla="*/ 1320413 h 3262000"/>
                <a:gd name="connsiteX171" fmla="*/ 1092666 w 3533050"/>
                <a:gd name="connsiteY171" fmla="*/ 1394703 h 3262000"/>
                <a:gd name="connsiteX172" fmla="*/ 1032855 w 3533050"/>
                <a:gd name="connsiteY172" fmla="*/ 1321426 h 3262000"/>
                <a:gd name="connsiteX173" fmla="*/ 1093680 w 3533050"/>
                <a:gd name="connsiteY173" fmla="*/ 1233292 h 3262000"/>
                <a:gd name="connsiteX174" fmla="*/ 783165 w 3533050"/>
                <a:gd name="connsiteY174" fmla="*/ 1233292 h 3262000"/>
                <a:gd name="connsiteX175" fmla="*/ 837231 w 3533050"/>
                <a:gd name="connsiteY175" fmla="*/ 1320413 h 3262000"/>
                <a:gd name="connsiteX176" fmla="*/ 782151 w 3533050"/>
                <a:gd name="connsiteY176" fmla="*/ 1394703 h 3262000"/>
                <a:gd name="connsiteX177" fmla="*/ 722340 w 3533050"/>
                <a:gd name="connsiteY177" fmla="*/ 1321426 h 3262000"/>
                <a:gd name="connsiteX178" fmla="*/ 783165 w 3533050"/>
                <a:gd name="connsiteY178" fmla="*/ 1233292 h 3262000"/>
                <a:gd name="connsiteX179" fmla="*/ 472946 w 3533050"/>
                <a:gd name="connsiteY179" fmla="*/ 1233292 h 3262000"/>
                <a:gd name="connsiteX180" fmla="*/ 527012 w 3533050"/>
                <a:gd name="connsiteY180" fmla="*/ 1320413 h 3262000"/>
                <a:gd name="connsiteX181" fmla="*/ 471932 w 3533050"/>
                <a:gd name="connsiteY181" fmla="*/ 1394703 h 3262000"/>
                <a:gd name="connsiteX182" fmla="*/ 412121 w 3533050"/>
                <a:gd name="connsiteY182" fmla="*/ 1321426 h 3262000"/>
                <a:gd name="connsiteX183" fmla="*/ 472946 w 3533050"/>
                <a:gd name="connsiteY183" fmla="*/ 1233292 h 3262000"/>
                <a:gd name="connsiteX184" fmla="*/ 2848346 w 3533050"/>
                <a:gd name="connsiteY184" fmla="*/ 927220 h 3262000"/>
                <a:gd name="connsiteX185" fmla="*/ 2902412 w 3533050"/>
                <a:gd name="connsiteY185" fmla="*/ 1014341 h 3262000"/>
                <a:gd name="connsiteX186" fmla="*/ 2847332 w 3533050"/>
                <a:gd name="connsiteY186" fmla="*/ 1088631 h 3262000"/>
                <a:gd name="connsiteX187" fmla="*/ 2787521 w 3533050"/>
                <a:gd name="connsiteY187" fmla="*/ 1015354 h 3262000"/>
                <a:gd name="connsiteX188" fmla="*/ 2848346 w 3533050"/>
                <a:gd name="connsiteY188" fmla="*/ 927220 h 3262000"/>
                <a:gd name="connsiteX189" fmla="*/ 2538046 w 3533050"/>
                <a:gd name="connsiteY189" fmla="*/ 927220 h 3262000"/>
                <a:gd name="connsiteX190" fmla="*/ 2592112 w 3533050"/>
                <a:gd name="connsiteY190" fmla="*/ 1014341 h 3262000"/>
                <a:gd name="connsiteX191" fmla="*/ 2537032 w 3533050"/>
                <a:gd name="connsiteY191" fmla="*/ 1088631 h 3262000"/>
                <a:gd name="connsiteX192" fmla="*/ 2477221 w 3533050"/>
                <a:gd name="connsiteY192" fmla="*/ 1015354 h 3262000"/>
                <a:gd name="connsiteX193" fmla="*/ 2538046 w 3533050"/>
                <a:gd name="connsiteY193" fmla="*/ 927220 h 3262000"/>
                <a:gd name="connsiteX194" fmla="*/ 2233542 w 3533050"/>
                <a:gd name="connsiteY194" fmla="*/ 927220 h 3262000"/>
                <a:gd name="connsiteX195" fmla="*/ 2287608 w 3533050"/>
                <a:gd name="connsiteY195" fmla="*/ 1014341 h 3262000"/>
                <a:gd name="connsiteX196" fmla="*/ 2232528 w 3533050"/>
                <a:gd name="connsiteY196" fmla="*/ 1088631 h 3262000"/>
                <a:gd name="connsiteX197" fmla="*/ 2172717 w 3533050"/>
                <a:gd name="connsiteY197" fmla="*/ 1015354 h 3262000"/>
                <a:gd name="connsiteX198" fmla="*/ 2233542 w 3533050"/>
                <a:gd name="connsiteY198" fmla="*/ 927220 h 3262000"/>
                <a:gd name="connsiteX199" fmla="*/ 1923027 w 3533050"/>
                <a:gd name="connsiteY199" fmla="*/ 927220 h 3262000"/>
                <a:gd name="connsiteX200" fmla="*/ 1977093 w 3533050"/>
                <a:gd name="connsiteY200" fmla="*/ 1014341 h 3262000"/>
                <a:gd name="connsiteX201" fmla="*/ 1922013 w 3533050"/>
                <a:gd name="connsiteY201" fmla="*/ 1088631 h 3262000"/>
                <a:gd name="connsiteX202" fmla="*/ 1862202 w 3533050"/>
                <a:gd name="connsiteY202" fmla="*/ 1015354 h 3262000"/>
                <a:gd name="connsiteX203" fmla="*/ 1923027 w 3533050"/>
                <a:gd name="connsiteY203" fmla="*/ 927220 h 3262000"/>
                <a:gd name="connsiteX204" fmla="*/ 1612808 w 3533050"/>
                <a:gd name="connsiteY204" fmla="*/ 927220 h 3262000"/>
                <a:gd name="connsiteX205" fmla="*/ 1666874 w 3533050"/>
                <a:gd name="connsiteY205" fmla="*/ 1014341 h 3262000"/>
                <a:gd name="connsiteX206" fmla="*/ 1611794 w 3533050"/>
                <a:gd name="connsiteY206" fmla="*/ 1088631 h 3262000"/>
                <a:gd name="connsiteX207" fmla="*/ 1551983 w 3533050"/>
                <a:gd name="connsiteY207" fmla="*/ 1015354 h 3262000"/>
                <a:gd name="connsiteX208" fmla="*/ 1612808 w 3533050"/>
                <a:gd name="connsiteY208" fmla="*/ 927220 h 3262000"/>
                <a:gd name="connsiteX209" fmla="*/ 1302293 w 3533050"/>
                <a:gd name="connsiteY209" fmla="*/ 927220 h 3262000"/>
                <a:gd name="connsiteX210" fmla="*/ 1356359 w 3533050"/>
                <a:gd name="connsiteY210" fmla="*/ 1014341 h 3262000"/>
                <a:gd name="connsiteX211" fmla="*/ 1301279 w 3533050"/>
                <a:gd name="connsiteY211" fmla="*/ 1088631 h 3262000"/>
                <a:gd name="connsiteX212" fmla="*/ 1241468 w 3533050"/>
                <a:gd name="connsiteY212" fmla="*/ 1015354 h 3262000"/>
                <a:gd name="connsiteX213" fmla="*/ 1302293 w 3533050"/>
                <a:gd name="connsiteY213" fmla="*/ 927220 h 3262000"/>
                <a:gd name="connsiteX214" fmla="*/ 991778 w 3533050"/>
                <a:gd name="connsiteY214" fmla="*/ 927220 h 3262000"/>
                <a:gd name="connsiteX215" fmla="*/ 1045844 w 3533050"/>
                <a:gd name="connsiteY215" fmla="*/ 1014341 h 3262000"/>
                <a:gd name="connsiteX216" fmla="*/ 990764 w 3533050"/>
                <a:gd name="connsiteY216" fmla="*/ 1088631 h 3262000"/>
                <a:gd name="connsiteX217" fmla="*/ 930953 w 3533050"/>
                <a:gd name="connsiteY217" fmla="*/ 1015354 h 3262000"/>
                <a:gd name="connsiteX218" fmla="*/ 991778 w 3533050"/>
                <a:gd name="connsiteY218" fmla="*/ 927220 h 3262000"/>
                <a:gd name="connsiteX219" fmla="*/ 681559 w 3533050"/>
                <a:gd name="connsiteY219" fmla="*/ 927220 h 3262000"/>
                <a:gd name="connsiteX220" fmla="*/ 735625 w 3533050"/>
                <a:gd name="connsiteY220" fmla="*/ 1014341 h 3262000"/>
                <a:gd name="connsiteX221" fmla="*/ 680545 w 3533050"/>
                <a:gd name="connsiteY221" fmla="*/ 1088631 h 3262000"/>
                <a:gd name="connsiteX222" fmla="*/ 620734 w 3533050"/>
                <a:gd name="connsiteY222" fmla="*/ 1015354 h 3262000"/>
                <a:gd name="connsiteX223" fmla="*/ 681559 w 3533050"/>
                <a:gd name="connsiteY223" fmla="*/ 927220 h 3262000"/>
                <a:gd name="connsiteX224" fmla="*/ 910870 w 3533050"/>
                <a:gd name="connsiteY224" fmla="*/ 686050 h 3262000"/>
                <a:gd name="connsiteX225" fmla="*/ 913579 w 3533050"/>
                <a:gd name="connsiteY225" fmla="*/ 689841 h 3262000"/>
                <a:gd name="connsiteX226" fmla="*/ 942893 w 3533050"/>
                <a:gd name="connsiteY226" fmla="*/ 705036 h 3262000"/>
                <a:gd name="connsiteX227" fmla="*/ 887813 w 3533050"/>
                <a:gd name="connsiteY227" fmla="*/ 779326 h 3262000"/>
                <a:gd name="connsiteX228" fmla="*/ 875332 w 3533050"/>
                <a:gd name="connsiteY228" fmla="*/ 736535 h 3262000"/>
                <a:gd name="connsiteX229" fmla="*/ 868190 w 3533050"/>
                <a:gd name="connsiteY229" fmla="*/ 728866 h 3262000"/>
                <a:gd name="connsiteX230" fmla="*/ 2743409 w 3533050"/>
                <a:gd name="connsiteY230" fmla="*/ 617915 h 3262000"/>
                <a:gd name="connsiteX231" fmla="*/ 2797475 w 3533050"/>
                <a:gd name="connsiteY231" fmla="*/ 705036 h 3262000"/>
                <a:gd name="connsiteX232" fmla="*/ 2742395 w 3533050"/>
                <a:gd name="connsiteY232" fmla="*/ 779326 h 3262000"/>
                <a:gd name="connsiteX233" fmla="*/ 2682584 w 3533050"/>
                <a:gd name="connsiteY233" fmla="*/ 706049 h 3262000"/>
                <a:gd name="connsiteX234" fmla="*/ 2743409 w 3533050"/>
                <a:gd name="connsiteY234" fmla="*/ 617915 h 3262000"/>
                <a:gd name="connsiteX235" fmla="*/ 2438905 w 3533050"/>
                <a:gd name="connsiteY235" fmla="*/ 617915 h 3262000"/>
                <a:gd name="connsiteX236" fmla="*/ 2492971 w 3533050"/>
                <a:gd name="connsiteY236" fmla="*/ 705036 h 3262000"/>
                <a:gd name="connsiteX237" fmla="*/ 2437891 w 3533050"/>
                <a:gd name="connsiteY237" fmla="*/ 779326 h 3262000"/>
                <a:gd name="connsiteX238" fmla="*/ 2378080 w 3533050"/>
                <a:gd name="connsiteY238" fmla="*/ 706049 h 3262000"/>
                <a:gd name="connsiteX239" fmla="*/ 2438905 w 3533050"/>
                <a:gd name="connsiteY239" fmla="*/ 617915 h 3262000"/>
                <a:gd name="connsiteX240" fmla="*/ 2128390 w 3533050"/>
                <a:gd name="connsiteY240" fmla="*/ 617915 h 3262000"/>
                <a:gd name="connsiteX241" fmla="*/ 2182456 w 3533050"/>
                <a:gd name="connsiteY241" fmla="*/ 705036 h 3262000"/>
                <a:gd name="connsiteX242" fmla="*/ 2127376 w 3533050"/>
                <a:gd name="connsiteY242" fmla="*/ 779326 h 3262000"/>
                <a:gd name="connsiteX243" fmla="*/ 2067565 w 3533050"/>
                <a:gd name="connsiteY243" fmla="*/ 706049 h 3262000"/>
                <a:gd name="connsiteX244" fmla="*/ 2128390 w 3533050"/>
                <a:gd name="connsiteY244" fmla="*/ 617915 h 3262000"/>
                <a:gd name="connsiteX245" fmla="*/ 1818171 w 3533050"/>
                <a:gd name="connsiteY245" fmla="*/ 617915 h 3262000"/>
                <a:gd name="connsiteX246" fmla="*/ 1872237 w 3533050"/>
                <a:gd name="connsiteY246" fmla="*/ 705036 h 3262000"/>
                <a:gd name="connsiteX247" fmla="*/ 1817157 w 3533050"/>
                <a:gd name="connsiteY247" fmla="*/ 779326 h 3262000"/>
                <a:gd name="connsiteX248" fmla="*/ 1757346 w 3533050"/>
                <a:gd name="connsiteY248" fmla="*/ 706049 h 3262000"/>
                <a:gd name="connsiteX249" fmla="*/ 1818171 w 3533050"/>
                <a:gd name="connsiteY249" fmla="*/ 617915 h 3262000"/>
                <a:gd name="connsiteX250" fmla="*/ 1509561 w 3533050"/>
                <a:gd name="connsiteY250" fmla="*/ 617915 h 3262000"/>
                <a:gd name="connsiteX251" fmla="*/ 1563627 w 3533050"/>
                <a:gd name="connsiteY251" fmla="*/ 705036 h 3262000"/>
                <a:gd name="connsiteX252" fmla="*/ 1508547 w 3533050"/>
                <a:gd name="connsiteY252" fmla="*/ 779326 h 3262000"/>
                <a:gd name="connsiteX253" fmla="*/ 1448736 w 3533050"/>
                <a:gd name="connsiteY253" fmla="*/ 706049 h 3262000"/>
                <a:gd name="connsiteX254" fmla="*/ 1509561 w 3533050"/>
                <a:gd name="connsiteY254" fmla="*/ 617915 h 3262000"/>
                <a:gd name="connsiteX255" fmla="*/ 1199046 w 3533050"/>
                <a:gd name="connsiteY255" fmla="*/ 617915 h 3262000"/>
                <a:gd name="connsiteX256" fmla="*/ 1253112 w 3533050"/>
                <a:gd name="connsiteY256" fmla="*/ 705036 h 3262000"/>
                <a:gd name="connsiteX257" fmla="*/ 1198032 w 3533050"/>
                <a:gd name="connsiteY257" fmla="*/ 779326 h 3262000"/>
                <a:gd name="connsiteX258" fmla="*/ 1138221 w 3533050"/>
                <a:gd name="connsiteY258" fmla="*/ 706049 h 3262000"/>
                <a:gd name="connsiteX259" fmla="*/ 1199046 w 3533050"/>
                <a:gd name="connsiteY259" fmla="*/ 617915 h 3262000"/>
                <a:gd name="connsiteX260" fmla="*/ 2622488 w 3533050"/>
                <a:gd name="connsiteY260" fmla="*/ 362236 h 3262000"/>
                <a:gd name="connsiteX261" fmla="*/ 2684490 w 3533050"/>
                <a:gd name="connsiteY261" fmla="*/ 399615 h 3262000"/>
                <a:gd name="connsiteX262" fmla="*/ 2685920 w 3533050"/>
                <a:gd name="connsiteY262" fmla="*/ 400295 h 3262000"/>
                <a:gd name="connsiteX263" fmla="*/ 2663169 w 3533050"/>
                <a:gd name="connsiteY263" fmla="*/ 411169 h 3262000"/>
                <a:gd name="connsiteX264" fmla="*/ 2638934 w 3533050"/>
                <a:gd name="connsiteY264" fmla="*/ 470716 h 3262000"/>
                <a:gd name="connsiteX265" fmla="*/ 2579123 w 3533050"/>
                <a:gd name="connsiteY265" fmla="*/ 397440 h 3262000"/>
                <a:gd name="connsiteX266" fmla="*/ 2610724 w 3533050"/>
                <a:gd name="connsiteY266" fmla="*/ 381389 h 3262000"/>
                <a:gd name="connsiteX267" fmla="*/ 2645233 w 3533050"/>
                <a:gd name="connsiteY267" fmla="*/ 350206 h 3262000"/>
                <a:gd name="connsiteX268" fmla="*/ 2645268 w 3533050"/>
                <a:gd name="connsiteY268" fmla="*/ 350482 h 3262000"/>
                <a:gd name="connsiteX269" fmla="*/ 2627181 w 3533050"/>
                <a:gd name="connsiteY269" fmla="*/ 354596 h 3262000"/>
                <a:gd name="connsiteX270" fmla="*/ 2627376 w 3533050"/>
                <a:gd name="connsiteY270" fmla="*/ 354279 h 3262000"/>
                <a:gd name="connsiteX271" fmla="*/ 2335444 w 3533050"/>
                <a:gd name="connsiteY271" fmla="*/ 309305 h 3262000"/>
                <a:gd name="connsiteX272" fmla="*/ 2389510 w 3533050"/>
                <a:gd name="connsiteY272" fmla="*/ 396426 h 3262000"/>
                <a:gd name="connsiteX273" fmla="*/ 2334430 w 3533050"/>
                <a:gd name="connsiteY273" fmla="*/ 470716 h 3262000"/>
                <a:gd name="connsiteX274" fmla="*/ 2274619 w 3533050"/>
                <a:gd name="connsiteY274" fmla="*/ 397439 h 3262000"/>
                <a:gd name="connsiteX275" fmla="*/ 2335444 w 3533050"/>
                <a:gd name="connsiteY275" fmla="*/ 309305 h 3262000"/>
                <a:gd name="connsiteX276" fmla="*/ 2024929 w 3533050"/>
                <a:gd name="connsiteY276" fmla="*/ 309305 h 3262000"/>
                <a:gd name="connsiteX277" fmla="*/ 2078995 w 3533050"/>
                <a:gd name="connsiteY277" fmla="*/ 396426 h 3262000"/>
                <a:gd name="connsiteX278" fmla="*/ 2023915 w 3533050"/>
                <a:gd name="connsiteY278" fmla="*/ 470716 h 3262000"/>
                <a:gd name="connsiteX279" fmla="*/ 1964104 w 3533050"/>
                <a:gd name="connsiteY279" fmla="*/ 397439 h 3262000"/>
                <a:gd name="connsiteX280" fmla="*/ 2024929 w 3533050"/>
                <a:gd name="connsiteY280" fmla="*/ 309305 h 3262000"/>
                <a:gd name="connsiteX281" fmla="*/ 1714710 w 3533050"/>
                <a:gd name="connsiteY281" fmla="*/ 309305 h 3262000"/>
                <a:gd name="connsiteX282" fmla="*/ 1768776 w 3533050"/>
                <a:gd name="connsiteY282" fmla="*/ 396426 h 3262000"/>
                <a:gd name="connsiteX283" fmla="*/ 1713696 w 3533050"/>
                <a:gd name="connsiteY283" fmla="*/ 470716 h 3262000"/>
                <a:gd name="connsiteX284" fmla="*/ 1653885 w 3533050"/>
                <a:gd name="connsiteY284" fmla="*/ 397439 h 3262000"/>
                <a:gd name="connsiteX285" fmla="*/ 1714710 w 3533050"/>
                <a:gd name="connsiteY285" fmla="*/ 309305 h 3262000"/>
                <a:gd name="connsiteX286" fmla="*/ 1404195 w 3533050"/>
                <a:gd name="connsiteY286" fmla="*/ 309305 h 3262000"/>
                <a:gd name="connsiteX287" fmla="*/ 1458261 w 3533050"/>
                <a:gd name="connsiteY287" fmla="*/ 396426 h 3262000"/>
                <a:gd name="connsiteX288" fmla="*/ 1403181 w 3533050"/>
                <a:gd name="connsiteY288" fmla="*/ 470716 h 3262000"/>
                <a:gd name="connsiteX289" fmla="*/ 1343370 w 3533050"/>
                <a:gd name="connsiteY289" fmla="*/ 397439 h 3262000"/>
                <a:gd name="connsiteX290" fmla="*/ 1404195 w 3533050"/>
                <a:gd name="connsiteY290" fmla="*/ 309305 h 3262000"/>
                <a:gd name="connsiteX291" fmla="*/ 2220001 w 3533050"/>
                <a:gd name="connsiteY291" fmla="*/ 43449 h 3262000"/>
                <a:gd name="connsiteX292" fmla="*/ 2226085 w 3533050"/>
                <a:gd name="connsiteY292" fmla="*/ 48956 h 3262000"/>
                <a:gd name="connsiteX293" fmla="*/ 2237978 w 3533050"/>
                <a:gd name="connsiteY293" fmla="*/ 46166 h 3262000"/>
                <a:gd name="connsiteX294" fmla="*/ 2238039 w 3533050"/>
                <a:gd name="connsiteY294" fmla="*/ 46252 h 3262000"/>
                <a:gd name="connsiteX295" fmla="*/ 2225636 w 3533050"/>
                <a:gd name="connsiteY295" fmla="*/ 49174 h 3262000"/>
                <a:gd name="connsiteX296" fmla="*/ 2274885 w 3533050"/>
                <a:gd name="connsiteY296" fmla="*/ 92292 h 3262000"/>
                <a:gd name="connsiteX297" fmla="*/ 2254858 w 3533050"/>
                <a:gd name="connsiteY297" fmla="*/ 101864 h 3262000"/>
                <a:gd name="connsiteX298" fmla="*/ 2230623 w 3533050"/>
                <a:gd name="connsiteY298" fmla="*/ 161411 h 3262000"/>
                <a:gd name="connsiteX299" fmla="*/ 2170812 w 3533050"/>
                <a:gd name="connsiteY299" fmla="*/ 88135 h 3262000"/>
                <a:gd name="connsiteX300" fmla="*/ 2202413 w 3533050"/>
                <a:gd name="connsiteY300" fmla="*/ 72085 h 3262000"/>
                <a:gd name="connsiteX301" fmla="*/ 1921122 w 3533050"/>
                <a:gd name="connsiteY301" fmla="*/ 0 h 3262000"/>
                <a:gd name="connsiteX302" fmla="*/ 1975188 w 3533050"/>
                <a:gd name="connsiteY302" fmla="*/ 87121 h 3262000"/>
                <a:gd name="connsiteX303" fmla="*/ 1920108 w 3533050"/>
                <a:gd name="connsiteY303" fmla="*/ 161411 h 3262000"/>
                <a:gd name="connsiteX304" fmla="*/ 1860297 w 3533050"/>
                <a:gd name="connsiteY304" fmla="*/ 88134 h 3262000"/>
                <a:gd name="connsiteX305" fmla="*/ 1921122 w 3533050"/>
                <a:gd name="connsiteY305" fmla="*/ 0 h 32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</a:cxnLst>
              <a:rect l="l" t="t" r="r" b="b"/>
              <a:pathLst>
                <a:path w="3533050" h="3262000">
                  <a:moveTo>
                    <a:pt x="3263850" y="3100589"/>
                  </a:moveTo>
                  <a:cubicBezTo>
                    <a:pt x="3257767" y="3176229"/>
                    <a:pt x="3317916" y="3187710"/>
                    <a:pt x="3317916" y="3187710"/>
                  </a:cubicBezTo>
                  <a:cubicBezTo>
                    <a:pt x="3265202" y="3195139"/>
                    <a:pt x="3262836" y="3262000"/>
                    <a:pt x="3262836" y="3262000"/>
                  </a:cubicBezTo>
                  <a:cubicBezTo>
                    <a:pt x="3255402" y="3187710"/>
                    <a:pt x="3203025" y="3188723"/>
                    <a:pt x="3203025" y="3188723"/>
                  </a:cubicBezTo>
                  <a:cubicBezTo>
                    <a:pt x="3255402" y="3183321"/>
                    <a:pt x="3263850" y="3100589"/>
                    <a:pt x="3263850" y="3100589"/>
                  </a:cubicBezTo>
                  <a:close/>
                  <a:moveTo>
                    <a:pt x="2959346" y="3100589"/>
                  </a:moveTo>
                  <a:cubicBezTo>
                    <a:pt x="2953263" y="3176229"/>
                    <a:pt x="3013412" y="3187710"/>
                    <a:pt x="3013412" y="3187710"/>
                  </a:cubicBezTo>
                  <a:lnTo>
                    <a:pt x="2987380" y="3200152"/>
                  </a:lnTo>
                  <a:lnTo>
                    <a:pt x="2955489" y="3181067"/>
                  </a:lnTo>
                  <a:lnTo>
                    <a:pt x="2934757" y="3165126"/>
                  </a:lnTo>
                  <a:lnTo>
                    <a:pt x="2948575" y="3142630"/>
                  </a:lnTo>
                  <a:cubicBezTo>
                    <a:pt x="2957234" y="3121272"/>
                    <a:pt x="2959346" y="3100589"/>
                    <a:pt x="2959346" y="3100589"/>
                  </a:cubicBezTo>
                  <a:close/>
                  <a:moveTo>
                    <a:pt x="3478984" y="2795789"/>
                  </a:moveTo>
                  <a:cubicBezTo>
                    <a:pt x="3472901" y="2871429"/>
                    <a:pt x="3533050" y="2882910"/>
                    <a:pt x="3533050" y="2882910"/>
                  </a:cubicBezTo>
                  <a:cubicBezTo>
                    <a:pt x="3480336" y="2890339"/>
                    <a:pt x="3477970" y="2957200"/>
                    <a:pt x="3477970" y="2957200"/>
                  </a:cubicBezTo>
                  <a:cubicBezTo>
                    <a:pt x="3470536" y="2882910"/>
                    <a:pt x="3418159" y="2883923"/>
                    <a:pt x="3418159" y="2883923"/>
                  </a:cubicBezTo>
                  <a:cubicBezTo>
                    <a:pt x="3470536" y="2878521"/>
                    <a:pt x="3478984" y="2795789"/>
                    <a:pt x="3478984" y="2795789"/>
                  </a:cubicBezTo>
                  <a:close/>
                  <a:moveTo>
                    <a:pt x="3162804" y="2795789"/>
                  </a:moveTo>
                  <a:cubicBezTo>
                    <a:pt x="3156721" y="2871429"/>
                    <a:pt x="3216870" y="2882910"/>
                    <a:pt x="3216870" y="2882910"/>
                  </a:cubicBezTo>
                  <a:cubicBezTo>
                    <a:pt x="3164156" y="2890339"/>
                    <a:pt x="3161790" y="2957200"/>
                    <a:pt x="3161790" y="2957200"/>
                  </a:cubicBezTo>
                  <a:cubicBezTo>
                    <a:pt x="3154356" y="2882910"/>
                    <a:pt x="3101979" y="2883923"/>
                    <a:pt x="3101979" y="2883923"/>
                  </a:cubicBezTo>
                  <a:cubicBezTo>
                    <a:pt x="3154356" y="2878521"/>
                    <a:pt x="3162804" y="2795789"/>
                    <a:pt x="3162804" y="2795789"/>
                  </a:cubicBezTo>
                  <a:close/>
                  <a:moveTo>
                    <a:pt x="2858300" y="2795789"/>
                  </a:moveTo>
                  <a:cubicBezTo>
                    <a:pt x="2852217" y="2871429"/>
                    <a:pt x="2912366" y="2882910"/>
                    <a:pt x="2912366" y="2882910"/>
                  </a:cubicBezTo>
                  <a:cubicBezTo>
                    <a:pt x="2859652" y="2890339"/>
                    <a:pt x="2857286" y="2957200"/>
                    <a:pt x="2857286" y="2957200"/>
                  </a:cubicBezTo>
                  <a:cubicBezTo>
                    <a:pt x="2849852" y="2882910"/>
                    <a:pt x="2797475" y="2883923"/>
                    <a:pt x="2797475" y="2883923"/>
                  </a:cubicBezTo>
                  <a:cubicBezTo>
                    <a:pt x="2849852" y="2878521"/>
                    <a:pt x="2858300" y="2795789"/>
                    <a:pt x="2858300" y="2795789"/>
                  </a:cubicBezTo>
                  <a:close/>
                  <a:moveTo>
                    <a:pt x="2557310" y="2795789"/>
                  </a:moveTo>
                  <a:cubicBezTo>
                    <a:pt x="2551227" y="2871429"/>
                    <a:pt x="2611376" y="2882910"/>
                    <a:pt x="2611376" y="2882910"/>
                  </a:cubicBezTo>
                  <a:lnTo>
                    <a:pt x="2598464" y="2889081"/>
                  </a:lnTo>
                  <a:lnTo>
                    <a:pt x="2546403" y="2838052"/>
                  </a:lnTo>
                  <a:lnTo>
                    <a:pt x="2546539" y="2837830"/>
                  </a:lnTo>
                  <a:cubicBezTo>
                    <a:pt x="2555198" y="2816472"/>
                    <a:pt x="2557310" y="2795789"/>
                    <a:pt x="2557310" y="2795789"/>
                  </a:cubicBezTo>
                  <a:close/>
                  <a:moveTo>
                    <a:pt x="3369216" y="2490989"/>
                  </a:moveTo>
                  <a:cubicBezTo>
                    <a:pt x="3363133" y="2566629"/>
                    <a:pt x="3423282" y="2578110"/>
                    <a:pt x="3423282" y="2578110"/>
                  </a:cubicBezTo>
                  <a:cubicBezTo>
                    <a:pt x="3370568" y="2585539"/>
                    <a:pt x="3368202" y="2652400"/>
                    <a:pt x="3368202" y="2652400"/>
                  </a:cubicBezTo>
                  <a:cubicBezTo>
                    <a:pt x="3360768" y="2578110"/>
                    <a:pt x="3308391" y="2579123"/>
                    <a:pt x="3308391" y="2579123"/>
                  </a:cubicBezTo>
                  <a:cubicBezTo>
                    <a:pt x="3360768" y="2573721"/>
                    <a:pt x="3369216" y="2490989"/>
                    <a:pt x="3369216" y="2490989"/>
                  </a:cubicBezTo>
                  <a:close/>
                  <a:moveTo>
                    <a:pt x="3047913" y="2490989"/>
                  </a:moveTo>
                  <a:cubicBezTo>
                    <a:pt x="3041830" y="2566629"/>
                    <a:pt x="3101979" y="2578110"/>
                    <a:pt x="3101979" y="2578110"/>
                  </a:cubicBezTo>
                  <a:cubicBezTo>
                    <a:pt x="3049265" y="2585539"/>
                    <a:pt x="3046899" y="2652400"/>
                    <a:pt x="3046899" y="2652400"/>
                  </a:cubicBezTo>
                  <a:cubicBezTo>
                    <a:pt x="3039465" y="2578110"/>
                    <a:pt x="2987088" y="2579123"/>
                    <a:pt x="2987088" y="2579123"/>
                  </a:cubicBezTo>
                  <a:cubicBezTo>
                    <a:pt x="3039465" y="2573721"/>
                    <a:pt x="3047913" y="2490989"/>
                    <a:pt x="3047913" y="2490989"/>
                  </a:cubicBezTo>
                  <a:close/>
                  <a:moveTo>
                    <a:pt x="2743409" y="2490989"/>
                  </a:moveTo>
                  <a:cubicBezTo>
                    <a:pt x="2737326" y="2566629"/>
                    <a:pt x="2797475" y="2578110"/>
                    <a:pt x="2797475" y="2578110"/>
                  </a:cubicBezTo>
                  <a:cubicBezTo>
                    <a:pt x="2744761" y="2585539"/>
                    <a:pt x="2742395" y="2652400"/>
                    <a:pt x="2742395" y="2652400"/>
                  </a:cubicBezTo>
                  <a:cubicBezTo>
                    <a:pt x="2734961" y="2578110"/>
                    <a:pt x="2682584" y="2579123"/>
                    <a:pt x="2682584" y="2579123"/>
                  </a:cubicBezTo>
                  <a:cubicBezTo>
                    <a:pt x="2734961" y="2573721"/>
                    <a:pt x="2743409" y="2490989"/>
                    <a:pt x="2743409" y="2490989"/>
                  </a:cubicBezTo>
                  <a:close/>
                  <a:moveTo>
                    <a:pt x="2442419" y="2490989"/>
                  </a:moveTo>
                  <a:cubicBezTo>
                    <a:pt x="2436336" y="2566629"/>
                    <a:pt x="2496485" y="2578110"/>
                    <a:pt x="2496485" y="2578110"/>
                  </a:cubicBezTo>
                  <a:cubicBezTo>
                    <a:pt x="2443771" y="2585539"/>
                    <a:pt x="2441405" y="2652400"/>
                    <a:pt x="2441405" y="2652400"/>
                  </a:cubicBezTo>
                  <a:cubicBezTo>
                    <a:pt x="2433971" y="2578110"/>
                    <a:pt x="2381594" y="2579123"/>
                    <a:pt x="2381594" y="2579123"/>
                  </a:cubicBezTo>
                  <a:cubicBezTo>
                    <a:pt x="2433971" y="2573721"/>
                    <a:pt x="2442419" y="2490989"/>
                    <a:pt x="2442419" y="2490989"/>
                  </a:cubicBezTo>
                  <a:close/>
                  <a:moveTo>
                    <a:pt x="2950167" y="2177178"/>
                  </a:moveTo>
                  <a:cubicBezTo>
                    <a:pt x="2944084" y="2252818"/>
                    <a:pt x="3004233" y="2264299"/>
                    <a:pt x="3004233" y="2264299"/>
                  </a:cubicBezTo>
                  <a:cubicBezTo>
                    <a:pt x="2951519" y="2271728"/>
                    <a:pt x="2949153" y="2338589"/>
                    <a:pt x="2949153" y="2338589"/>
                  </a:cubicBezTo>
                  <a:cubicBezTo>
                    <a:pt x="2941719" y="2264299"/>
                    <a:pt x="2889342" y="2265312"/>
                    <a:pt x="2889342" y="2265312"/>
                  </a:cubicBezTo>
                  <a:cubicBezTo>
                    <a:pt x="2941719" y="2259910"/>
                    <a:pt x="2950167" y="2177178"/>
                    <a:pt x="2950167" y="2177178"/>
                  </a:cubicBezTo>
                  <a:close/>
                  <a:moveTo>
                    <a:pt x="2636138" y="2177178"/>
                  </a:moveTo>
                  <a:cubicBezTo>
                    <a:pt x="2630055" y="2252818"/>
                    <a:pt x="2690204" y="2264299"/>
                    <a:pt x="2690204" y="2264299"/>
                  </a:cubicBezTo>
                  <a:cubicBezTo>
                    <a:pt x="2637490" y="2271728"/>
                    <a:pt x="2635124" y="2338589"/>
                    <a:pt x="2635124" y="2338589"/>
                  </a:cubicBezTo>
                  <a:cubicBezTo>
                    <a:pt x="2627690" y="2264299"/>
                    <a:pt x="2575313" y="2265312"/>
                    <a:pt x="2575313" y="2265312"/>
                  </a:cubicBezTo>
                  <a:cubicBezTo>
                    <a:pt x="2627690" y="2259910"/>
                    <a:pt x="2636138" y="2177178"/>
                    <a:pt x="2636138" y="2177178"/>
                  </a:cubicBezTo>
                  <a:close/>
                  <a:moveTo>
                    <a:pt x="2335148" y="2177178"/>
                  </a:moveTo>
                  <a:cubicBezTo>
                    <a:pt x="2329065" y="2252818"/>
                    <a:pt x="2389214" y="2264299"/>
                    <a:pt x="2389214" y="2264299"/>
                  </a:cubicBezTo>
                  <a:cubicBezTo>
                    <a:pt x="2336500" y="2271728"/>
                    <a:pt x="2334134" y="2338589"/>
                    <a:pt x="2334134" y="2338589"/>
                  </a:cubicBezTo>
                  <a:cubicBezTo>
                    <a:pt x="2326700" y="2264299"/>
                    <a:pt x="2274323" y="2265312"/>
                    <a:pt x="2274323" y="2265312"/>
                  </a:cubicBezTo>
                  <a:cubicBezTo>
                    <a:pt x="2326700" y="2259910"/>
                    <a:pt x="2335148" y="2177178"/>
                    <a:pt x="2335148" y="2177178"/>
                  </a:cubicBezTo>
                  <a:close/>
                  <a:moveTo>
                    <a:pt x="2844455" y="1869082"/>
                  </a:moveTo>
                  <a:cubicBezTo>
                    <a:pt x="2838372" y="1944722"/>
                    <a:pt x="2898521" y="1956203"/>
                    <a:pt x="2898521" y="1956203"/>
                  </a:cubicBezTo>
                  <a:cubicBezTo>
                    <a:pt x="2845807" y="1963632"/>
                    <a:pt x="2843441" y="2030493"/>
                    <a:pt x="2843441" y="2030493"/>
                  </a:cubicBezTo>
                  <a:cubicBezTo>
                    <a:pt x="2836007" y="1956203"/>
                    <a:pt x="2783630" y="1957216"/>
                    <a:pt x="2783630" y="1957216"/>
                  </a:cubicBezTo>
                  <a:cubicBezTo>
                    <a:pt x="2836007" y="1951814"/>
                    <a:pt x="2844455" y="1869082"/>
                    <a:pt x="2844455" y="1869082"/>
                  </a:cubicBezTo>
                  <a:close/>
                  <a:moveTo>
                    <a:pt x="2539951" y="1869082"/>
                  </a:moveTo>
                  <a:cubicBezTo>
                    <a:pt x="2533868" y="1944722"/>
                    <a:pt x="2594017" y="1956203"/>
                    <a:pt x="2594017" y="1956203"/>
                  </a:cubicBezTo>
                  <a:cubicBezTo>
                    <a:pt x="2541303" y="1963632"/>
                    <a:pt x="2538937" y="2030493"/>
                    <a:pt x="2538937" y="2030493"/>
                  </a:cubicBezTo>
                  <a:cubicBezTo>
                    <a:pt x="2531503" y="1956203"/>
                    <a:pt x="2479126" y="1957216"/>
                    <a:pt x="2479126" y="1957216"/>
                  </a:cubicBezTo>
                  <a:cubicBezTo>
                    <a:pt x="2531503" y="1951814"/>
                    <a:pt x="2539951" y="1869082"/>
                    <a:pt x="2539951" y="1869082"/>
                  </a:cubicBezTo>
                  <a:close/>
                  <a:moveTo>
                    <a:pt x="2238961" y="1869082"/>
                  </a:moveTo>
                  <a:cubicBezTo>
                    <a:pt x="2232878" y="1944722"/>
                    <a:pt x="2293027" y="1956203"/>
                    <a:pt x="2293027" y="1956203"/>
                  </a:cubicBezTo>
                  <a:cubicBezTo>
                    <a:pt x="2240313" y="1963632"/>
                    <a:pt x="2237947" y="2030493"/>
                    <a:pt x="2237947" y="2030493"/>
                  </a:cubicBezTo>
                  <a:cubicBezTo>
                    <a:pt x="2230513" y="1956203"/>
                    <a:pt x="2178136" y="1957216"/>
                    <a:pt x="2178136" y="1957216"/>
                  </a:cubicBezTo>
                  <a:cubicBezTo>
                    <a:pt x="2230513" y="1951814"/>
                    <a:pt x="2238961" y="1869082"/>
                    <a:pt x="2238961" y="1869082"/>
                  </a:cubicBezTo>
                  <a:close/>
                  <a:moveTo>
                    <a:pt x="1919217" y="1869082"/>
                  </a:moveTo>
                  <a:cubicBezTo>
                    <a:pt x="1913134" y="1944722"/>
                    <a:pt x="1973283" y="1956203"/>
                    <a:pt x="1973283" y="1956203"/>
                  </a:cubicBezTo>
                  <a:cubicBezTo>
                    <a:pt x="1960105" y="1958060"/>
                    <a:pt x="1950073" y="1963632"/>
                    <a:pt x="1942438" y="1970945"/>
                  </a:cubicBezTo>
                  <a:lnTo>
                    <a:pt x="1925990" y="1996111"/>
                  </a:lnTo>
                  <a:lnTo>
                    <a:pt x="1893663" y="1935191"/>
                  </a:lnTo>
                  <a:lnTo>
                    <a:pt x="1908446" y="1911123"/>
                  </a:lnTo>
                  <a:cubicBezTo>
                    <a:pt x="1917105" y="1889765"/>
                    <a:pt x="1919217" y="1869082"/>
                    <a:pt x="1919217" y="1869082"/>
                  </a:cubicBezTo>
                  <a:close/>
                  <a:moveTo>
                    <a:pt x="371044" y="1864962"/>
                  </a:moveTo>
                  <a:cubicBezTo>
                    <a:pt x="369523" y="1883872"/>
                    <a:pt x="372142" y="1898772"/>
                    <a:pt x="376926" y="1910485"/>
                  </a:cubicBezTo>
                  <a:lnTo>
                    <a:pt x="392619" y="1932442"/>
                  </a:lnTo>
                  <a:lnTo>
                    <a:pt x="344206" y="1969252"/>
                  </a:lnTo>
                  <a:lnTo>
                    <a:pt x="337337" y="1961876"/>
                  </a:lnTo>
                  <a:cubicBezTo>
                    <a:pt x="323314" y="1952843"/>
                    <a:pt x="310219" y="1953096"/>
                    <a:pt x="310219" y="1953096"/>
                  </a:cubicBezTo>
                  <a:cubicBezTo>
                    <a:pt x="362596" y="1947694"/>
                    <a:pt x="371044" y="1864962"/>
                    <a:pt x="371044" y="1864962"/>
                  </a:cubicBezTo>
                  <a:close/>
                  <a:moveTo>
                    <a:pt x="60825" y="1864962"/>
                  </a:moveTo>
                  <a:cubicBezTo>
                    <a:pt x="54742" y="1940602"/>
                    <a:pt x="114891" y="1952083"/>
                    <a:pt x="114891" y="1952083"/>
                  </a:cubicBezTo>
                  <a:cubicBezTo>
                    <a:pt x="62176" y="1959512"/>
                    <a:pt x="59811" y="2026373"/>
                    <a:pt x="59811" y="2026373"/>
                  </a:cubicBezTo>
                  <a:cubicBezTo>
                    <a:pt x="52377" y="1952083"/>
                    <a:pt x="0" y="1953096"/>
                    <a:pt x="0" y="1953096"/>
                  </a:cubicBezTo>
                  <a:cubicBezTo>
                    <a:pt x="52377" y="1947694"/>
                    <a:pt x="60825" y="1864962"/>
                    <a:pt x="60825" y="1864962"/>
                  </a:cubicBezTo>
                  <a:close/>
                  <a:moveTo>
                    <a:pt x="3053628" y="1549127"/>
                  </a:moveTo>
                  <a:cubicBezTo>
                    <a:pt x="3047545" y="1624767"/>
                    <a:pt x="3107694" y="1636248"/>
                    <a:pt x="3107694" y="1636248"/>
                  </a:cubicBezTo>
                  <a:cubicBezTo>
                    <a:pt x="3054980" y="1643677"/>
                    <a:pt x="3052614" y="1710538"/>
                    <a:pt x="3052614" y="1710538"/>
                  </a:cubicBezTo>
                  <a:cubicBezTo>
                    <a:pt x="3045180" y="1636248"/>
                    <a:pt x="2992803" y="1637261"/>
                    <a:pt x="2992803" y="1637261"/>
                  </a:cubicBezTo>
                  <a:cubicBezTo>
                    <a:pt x="3045180" y="1631859"/>
                    <a:pt x="3053628" y="1549127"/>
                    <a:pt x="3053628" y="1549127"/>
                  </a:cubicBezTo>
                  <a:close/>
                  <a:moveTo>
                    <a:pt x="2743409" y="1549127"/>
                  </a:moveTo>
                  <a:cubicBezTo>
                    <a:pt x="2737326" y="1624767"/>
                    <a:pt x="2797475" y="1636248"/>
                    <a:pt x="2797475" y="1636248"/>
                  </a:cubicBezTo>
                  <a:cubicBezTo>
                    <a:pt x="2744761" y="1643677"/>
                    <a:pt x="2742395" y="1710538"/>
                    <a:pt x="2742395" y="1710538"/>
                  </a:cubicBezTo>
                  <a:cubicBezTo>
                    <a:pt x="2734961" y="1636248"/>
                    <a:pt x="2682584" y="1637261"/>
                    <a:pt x="2682584" y="1637261"/>
                  </a:cubicBezTo>
                  <a:cubicBezTo>
                    <a:pt x="2734961" y="1631859"/>
                    <a:pt x="2743409" y="1549127"/>
                    <a:pt x="2743409" y="1549127"/>
                  </a:cubicBezTo>
                  <a:close/>
                  <a:moveTo>
                    <a:pt x="2438905" y="1549127"/>
                  </a:moveTo>
                  <a:cubicBezTo>
                    <a:pt x="2432822" y="1624767"/>
                    <a:pt x="2492971" y="1636248"/>
                    <a:pt x="2492971" y="1636248"/>
                  </a:cubicBezTo>
                  <a:cubicBezTo>
                    <a:pt x="2440257" y="1643677"/>
                    <a:pt x="2437891" y="1710538"/>
                    <a:pt x="2437891" y="1710538"/>
                  </a:cubicBezTo>
                  <a:cubicBezTo>
                    <a:pt x="2430457" y="1636248"/>
                    <a:pt x="2378080" y="1637261"/>
                    <a:pt x="2378080" y="1637261"/>
                  </a:cubicBezTo>
                  <a:cubicBezTo>
                    <a:pt x="2430457" y="1631859"/>
                    <a:pt x="2438905" y="1549127"/>
                    <a:pt x="2438905" y="1549127"/>
                  </a:cubicBezTo>
                  <a:close/>
                  <a:moveTo>
                    <a:pt x="2128390" y="1549127"/>
                  </a:moveTo>
                  <a:cubicBezTo>
                    <a:pt x="2122307" y="1624767"/>
                    <a:pt x="2182456" y="1636248"/>
                    <a:pt x="2182456" y="1636248"/>
                  </a:cubicBezTo>
                  <a:cubicBezTo>
                    <a:pt x="2129742" y="1643677"/>
                    <a:pt x="2127376" y="1710538"/>
                    <a:pt x="2127376" y="1710538"/>
                  </a:cubicBezTo>
                  <a:cubicBezTo>
                    <a:pt x="2119942" y="1636248"/>
                    <a:pt x="2067565" y="1637261"/>
                    <a:pt x="2067565" y="1637261"/>
                  </a:cubicBezTo>
                  <a:cubicBezTo>
                    <a:pt x="2119942" y="1631859"/>
                    <a:pt x="2128390" y="1549127"/>
                    <a:pt x="2128390" y="1549127"/>
                  </a:cubicBezTo>
                  <a:close/>
                  <a:moveTo>
                    <a:pt x="1818171" y="1549127"/>
                  </a:moveTo>
                  <a:cubicBezTo>
                    <a:pt x="1812088" y="1624767"/>
                    <a:pt x="1872237" y="1636248"/>
                    <a:pt x="1872237" y="1636248"/>
                  </a:cubicBezTo>
                  <a:cubicBezTo>
                    <a:pt x="1819523" y="1643677"/>
                    <a:pt x="1817157" y="1710538"/>
                    <a:pt x="1817157" y="1710538"/>
                  </a:cubicBezTo>
                  <a:cubicBezTo>
                    <a:pt x="1809723" y="1636248"/>
                    <a:pt x="1757346" y="1637261"/>
                    <a:pt x="1757346" y="1637261"/>
                  </a:cubicBezTo>
                  <a:cubicBezTo>
                    <a:pt x="1809723" y="1631859"/>
                    <a:pt x="1818171" y="1549127"/>
                    <a:pt x="1818171" y="1549127"/>
                  </a:cubicBezTo>
                  <a:close/>
                  <a:moveTo>
                    <a:pt x="574503" y="1549127"/>
                  </a:moveTo>
                  <a:cubicBezTo>
                    <a:pt x="568420" y="1624767"/>
                    <a:pt x="628569" y="1636248"/>
                    <a:pt x="628569" y="1636248"/>
                  </a:cubicBezTo>
                  <a:cubicBezTo>
                    <a:pt x="575855" y="1643677"/>
                    <a:pt x="573489" y="1710538"/>
                    <a:pt x="573489" y="1710538"/>
                  </a:cubicBezTo>
                  <a:cubicBezTo>
                    <a:pt x="566055" y="1636248"/>
                    <a:pt x="513678" y="1637261"/>
                    <a:pt x="513678" y="1637261"/>
                  </a:cubicBezTo>
                  <a:cubicBezTo>
                    <a:pt x="566055" y="1631859"/>
                    <a:pt x="574503" y="1549127"/>
                    <a:pt x="574503" y="1549127"/>
                  </a:cubicBezTo>
                  <a:close/>
                  <a:moveTo>
                    <a:pt x="264284" y="1549127"/>
                  </a:moveTo>
                  <a:cubicBezTo>
                    <a:pt x="258201" y="1624767"/>
                    <a:pt x="318350" y="1636248"/>
                    <a:pt x="318350" y="1636248"/>
                  </a:cubicBezTo>
                  <a:cubicBezTo>
                    <a:pt x="265636" y="1643677"/>
                    <a:pt x="263270" y="1710538"/>
                    <a:pt x="263270" y="1710538"/>
                  </a:cubicBezTo>
                  <a:cubicBezTo>
                    <a:pt x="255836" y="1636248"/>
                    <a:pt x="203459" y="1637261"/>
                    <a:pt x="203459" y="1637261"/>
                  </a:cubicBezTo>
                  <a:cubicBezTo>
                    <a:pt x="255836" y="1631859"/>
                    <a:pt x="264284" y="1549127"/>
                    <a:pt x="264284" y="1549127"/>
                  </a:cubicBezTo>
                  <a:close/>
                  <a:moveTo>
                    <a:pt x="2951725" y="1235316"/>
                  </a:moveTo>
                  <a:cubicBezTo>
                    <a:pt x="2945642" y="1310956"/>
                    <a:pt x="3005791" y="1322437"/>
                    <a:pt x="3005791" y="1322437"/>
                  </a:cubicBezTo>
                  <a:cubicBezTo>
                    <a:pt x="2953077" y="1329866"/>
                    <a:pt x="2950711" y="1396727"/>
                    <a:pt x="2950711" y="1396727"/>
                  </a:cubicBezTo>
                  <a:cubicBezTo>
                    <a:pt x="2943277" y="1322437"/>
                    <a:pt x="2890900" y="1323450"/>
                    <a:pt x="2890900" y="1323450"/>
                  </a:cubicBezTo>
                  <a:cubicBezTo>
                    <a:pt x="2943277" y="1318048"/>
                    <a:pt x="2951725" y="1235316"/>
                    <a:pt x="2951725" y="1235316"/>
                  </a:cubicBezTo>
                  <a:close/>
                  <a:moveTo>
                    <a:pt x="2638043" y="1235316"/>
                  </a:moveTo>
                  <a:cubicBezTo>
                    <a:pt x="2631960" y="1310956"/>
                    <a:pt x="2692109" y="1322437"/>
                    <a:pt x="2692109" y="1322437"/>
                  </a:cubicBezTo>
                  <a:cubicBezTo>
                    <a:pt x="2639395" y="1329866"/>
                    <a:pt x="2637029" y="1396727"/>
                    <a:pt x="2637029" y="1396727"/>
                  </a:cubicBezTo>
                  <a:cubicBezTo>
                    <a:pt x="2629595" y="1322437"/>
                    <a:pt x="2577218" y="1323450"/>
                    <a:pt x="2577218" y="1323450"/>
                  </a:cubicBezTo>
                  <a:cubicBezTo>
                    <a:pt x="2629595" y="1318048"/>
                    <a:pt x="2638043" y="1235316"/>
                    <a:pt x="2638043" y="1235316"/>
                  </a:cubicBezTo>
                  <a:close/>
                  <a:moveTo>
                    <a:pt x="2333539" y="1235316"/>
                  </a:moveTo>
                  <a:cubicBezTo>
                    <a:pt x="2327456" y="1310956"/>
                    <a:pt x="2387605" y="1322437"/>
                    <a:pt x="2387605" y="1322437"/>
                  </a:cubicBezTo>
                  <a:cubicBezTo>
                    <a:pt x="2334891" y="1329866"/>
                    <a:pt x="2332525" y="1396727"/>
                    <a:pt x="2332525" y="1396727"/>
                  </a:cubicBezTo>
                  <a:cubicBezTo>
                    <a:pt x="2325091" y="1322437"/>
                    <a:pt x="2272714" y="1323450"/>
                    <a:pt x="2272714" y="1323450"/>
                  </a:cubicBezTo>
                  <a:cubicBezTo>
                    <a:pt x="2325091" y="1318048"/>
                    <a:pt x="2333539" y="1235316"/>
                    <a:pt x="2333539" y="1235316"/>
                  </a:cubicBezTo>
                  <a:close/>
                  <a:moveTo>
                    <a:pt x="2023024" y="1235316"/>
                  </a:moveTo>
                  <a:cubicBezTo>
                    <a:pt x="2016941" y="1310956"/>
                    <a:pt x="2077090" y="1322437"/>
                    <a:pt x="2077090" y="1322437"/>
                  </a:cubicBezTo>
                  <a:cubicBezTo>
                    <a:pt x="2024376" y="1329866"/>
                    <a:pt x="2022010" y="1396727"/>
                    <a:pt x="2022010" y="1396727"/>
                  </a:cubicBezTo>
                  <a:cubicBezTo>
                    <a:pt x="2014576" y="1322437"/>
                    <a:pt x="1962199" y="1323450"/>
                    <a:pt x="1962199" y="1323450"/>
                  </a:cubicBezTo>
                  <a:cubicBezTo>
                    <a:pt x="2014576" y="1318048"/>
                    <a:pt x="2023024" y="1235316"/>
                    <a:pt x="2023024" y="1235316"/>
                  </a:cubicBezTo>
                  <a:close/>
                  <a:moveTo>
                    <a:pt x="1712805" y="1235316"/>
                  </a:moveTo>
                  <a:cubicBezTo>
                    <a:pt x="1706722" y="1310956"/>
                    <a:pt x="1766871" y="1322437"/>
                    <a:pt x="1766871" y="1322437"/>
                  </a:cubicBezTo>
                  <a:cubicBezTo>
                    <a:pt x="1714157" y="1329866"/>
                    <a:pt x="1711791" y="1396727"/>
                    <a:pt x="1711791" y="1396727"/>
                  </a:cubicBezTo>
                  <a:cubicBezTo>
                    <a:pt x="1704357" y="1322437"/>
                    <a:pt x="1651980" y="1323450"/>
                    <a:pt x="1651980" y="1323450"/>
                  </a:cubicBezTo>
                  <a:cubicBezTo>
                    <a:pt x="1704357" y="1318048"/>
                    <a:pt x="1712805" y="1235316"/>
                    <a:pt x="1712805" y="1235316"/>
                  </a:cubicBezTo>
                  <a:close/>
                  <a:moveTo>
                    <a:pt x="1404195" y="1233292"/>
                  </a:moveTo>
                  <a:cubicBezTo>
                    <a:pt x="1402674" y="1252202"/>
                    <a:pt x="1405293" y="1267102"/>
                    <a:pt x="1410077" y="1278815"/>
                  </a:cubicBezTo>
                  <a:lnTo>
                    <a:pt x="1418821" y="1291049"/>
                  </a:lnTo>
                  <a:lnTo>
                    <a:pt x="1351743" y="1322459"/>
                  </a:lnTo>
                  <a:lnTo>
                    <a:pt x="1351670" y="1322429"/>
                  </a:lnTo>
                  <a:cubicBezTo>
                    <a:pt x="1346644" y="1321363"/>
                    <a:pt x="1343370" y="1321426"/>
                    <a:pt x="1343370" y="1321426"/>
                  </a:cubicBezTo>
                  <a:cubicBezTo>
                    <a:pt x="1395747" y="1316024"/>
                    <a:pt x="1404195" y="1233292"/>
                    <a:pt x="1404195" y="1233292"/>
                  </a:cubicBezTo>
                  <a:close/>
                  <a:moveTo>
                    <a:pt x="1093680" y="1233292"/>
                  </a:moveTo>
                  <a:cubicBezTo>
                    <a:pt x="1087597" y="1308932"/>
                    <a:pt x="1147746" y="1320413"/>
                    <a:pt x="1147746" y="1320413"/>
                  </a:cubicBezTo>
                  <a:cubicBezTo>
                    <a:pt x="1095032" y="1327842"/>
                    <a:pt x="1092666" y="1394703"/>
                    <a:pt x="1092666" y="1394703"/>
                  </a:cubicBezTo>
                  <a:cubicBezTo>
                    <a:pt x="1085232" y="1320413"/>
                    <a:pt x="1032855" y="1321426"/>
                    <a:pt x="1032855" y="1321426"/>
                  </a:cubicBezTo>
                  <a:cubicBezTo>
                    <a:pt x="1085232" y="1316024"/>
                    <a:pt x="1093680" y="1233292"/>
                    <a:pt x="1093680" y="1233292"/>
                  </a:cubicBezTo>
                  <a:close/>
                  <a:moveTo>
                    <a:pt x="783165" y="1233292"/>
                  </a:moveTo>
                  <a:cubicBezTo>
                    <a:pt x="777082" y="1308932"/>
                    <a:pt x="837231" y="1320413"/>
                    <a:pt x="837231" y="1320413"/>
                  </a:cubicBezTo>
                  <a:cubicBezTo>
                    <a:pt x="784517" y="1327842"/>
                    <a:pt x="782151" y="1394703"/>
                    <a:pt x="782151" y="1394703"/>
                  </a:cubicBezTo>
                  <a:cubicBezTo>
                    <a:pt x="774717" y="1320413"/>
                    <a:pt x="722340" y="1321426"/>
                    <a:pt x="722340" y="1321426"/>
                  </a:cubicBezTo>
                  <a:cubicBezTo>
                    <a:pt x="774717" y="1316024"/>
                    <a:pt x="783165" y="1233292"/>
                    <a:pt x="783165" y="1233292"/>
                  </a:cubicBezTo>
                  <a:close/>
                  <a:moveTo>
                    <a:pt x="472946" y="1233292"/>
                  </a:moveTo>
                  <a:cubicBezTo>
                    <a:pt x="466863" y="1308932"/>
                    <a:pt x="527012" y="1320413"/>
                    <a:pt x="527012" y="1320413"/>
                  </a:cubicBezTo>
                  <a:cubicBezTo>
                    <a:pt x="474298" y="1327842"/>
                    <a:pt x="471932" y="1394703"/>
                    <a:pt x="471932" y="1394703"/>
                  </a:cubicBezTo>
                  <a:cubicBezTo>
                    <a:pt x="464498" y="1320413"/>
                    <a:pt x="412121" y="1321426"/>
                    <a:pt x="412121" y="1321426"/>
                  </a:cubicBezTo>
                  <a:cubicBezTo>
                    <a:pt x="464498" y="1316024"/>
                    <a:pt x="472946" y="1233292"/>
                    <a:pt x="472946" y="1233292"/>
                  </a:cubicBezTo>
                  <a:close/>
                  <a:moveTo>
                    <a:pt x="2848346" y="927220"/>
                  </a:moveTo>
                  <a:cubicBezTo>
                    <a:pt x="2842263" y="1002860"/>
                    <a:pt x="2902412" y="1014341"/>
                    <a:pt x="2902412" y="1014341"/>
                  </a:cubicBezTo>
                  <a:cubicBezTo>
                    <a:pt x="2849698" y="1021770"/>
                    <a:pt x="2847332" y="1088631"/>
                    <a:pt x="2847332" y="1088631"/>
                  </a:cubicBezTo>
                  <a:cubicBezTo>
                    <a:pt x="2839898" y="1014341"/>
                    <a:pt x="2787521" y="1015354"/>
                    <a:pt x="2787521" y="1015354"/>
                  </a:cubicBezTo>
                  <a:cubicBezTo>
                    <a:pt x="2839898" y="1009952"/>
                    <a:pt x="2848346" y="927220"/>
                    <a:pt x="2848346" y="927220"/>
                  </a:cubicBezTo>
                  <a:close/>
                  <a:moveTo>
                    <a:pt x="2538046" y="927220"/>
                  </a:moveTo>
                  <a:cubicBezTo>
                    <a:pt x="2531963" y="1002860"/>
                    <a:pt x="2592112" y="1014341"/>
                    <a:pt x="2592112" y="1014341"/>
                  </a:cubicBezTo>
                  <a:cubicBezTo>
                    <a:pt x="2539398" y="1021770"/>
                    <a:pt x="2537032" y="1088631"/>
                    <a:pt x="2537032" y="1088631"/>
                  </a:cubicBezTo>
                  <a:cubicBezTo>
                    <a:pt x="2529598" y="1014341"/>
                    <a:pt x="2477221" y="1015354"/>
                    <a:pt x="2477221" y="1015354"/>
                  </a:cubicBezTo>
                  <a:cubicBezTo>
                    <a:pt x="2529598" y="1009952"/>
                    <a:pt x="2538046" y="927220"/>
                    <a:pt x="2538046" y="927220"/>
                  </a:cubicBezTo>
                  <a:close/>
                  <a:moveTo>
                    <a:pt x="2233542" y="927220"/>
                  </a:moveTo>
                  <a:cubicBezTo>
                    <a:pt x="2227459" y="1002860"/>
                    <a:pt x="2287608" y="1014341"/>
                    <a:pt x="2287608" y="1014341"/>
                  </a:cubicBezTo>
                  <a:cubicBezTo>
                    <a:pt x="2234894" y="1021770"/>
                    <a:pt x="2232528" y="1088631"/>
                    <a:pt x="2232528" y="1088631"/>
                  </a:cubicBezTo>
                  <a:cubicBezTo>
                    <a:pt x="2225094" y="1014341"/>
                    <a:pt x="2172717" y="1015354"/>
                    <a:pt x="2172717" y="1015354"/>
                  </a:cubicBezTo>
                  <a:cubicBezTo>
                    <a:pt x="2225094" y="1009952"/>
                    <a:pt x="2233542" y="927220"/>
                    <a:pt x="2233542" y="927220"/>
                  </a:cubicBezTo>
                  <a:close/>
                  <a:moveTo>
                    <a:pt x="1923027" y="927220"/>
                  </a:moveTo>
                  <a:cubicBezTo>
                    <a:pt x="1916944" y="1002860"/>
                    <a:pt x="1977093" y="1014341"/>
                    <a:pt x="1977093" y="1014341"/>
                  </a:cubicBezTo>
                  <a:cubicBezTo>
                    <a:pt x="1924379" y="1021770"/>
                    <a:pt x="1922013" y="1088631"/>
                    <a:pt x="1922013" y="1088631"/>
                  </a:cubicBezTo>
                  <a:cubicBezTo>
                    <a:pt x="1914579" y="1014341"/>
                    <a:pt x="1862202" y="1015354"/>
                    <a:pt x="1862202" y="1015354"/>
                  </a:cubicBezTo>
                  <a:cubicBezTo>
                    <a:pt x="1914579" y="1009952"/>
                    <a:pt x="1923027" y="927220"/>
                    <a:pt x="1923027" y="927220"/>
                  </a:cubicBezTo>
                  <a:close/>
                  <a:moveTo>
                    <a:pt x="1612808" y="927220"/>
                  </a:moveTo>
                  <a:cubicBezTo>
                    <a:pt x="1606725" y="1002860"/>
                    <a:pt x="1666874" y="1014341"/>
                    <a:pt x="1666874" y="1014341"/>
                  </a:cubicBezTo>
                  <a:cubicBezTo>
                    <a:pt x="1614160" y="1021770"/>
                    <a:pt x="1611794" y="1088631"/>
                    <a:pt x="1611794" y="1088631"/>
                  </a:cubicBezTo>
                  <a:cubicBezTo>
                    <a:pt x="1604360" y="1014341"/>
                    <a:pt x="1551983" y="1015354"/>
                    <a:pt x="1551983" y="1015354"/>
                  </a:cubicBezTo>
                  <a:cubicBezTo>
                    <a:pt x="1604360" y="1009952"/>
                    <a:pt x="1612808" y="927220"/>
                    <a:pt x="1612808" y="927220"/>
                  </a:cubicBezTo>
                  <a:close/>
                  <a:moveTo>
                    <a:pt x="1302293" y="927220"/>
                  </a:moveTo>
                  <a:cubicBezTo>
                    <a:pt x="1296210" y="1002860"/>
                    <a:pt x="1356359" y="1014341"/>
                    <a:pt x="1356359" y="1014341"/>
                  </a:cubicBezTo>
                  <a:cubicBezTo>
                    <a:pt x="1303645" y="1021770"/>
                    <a:pt x="1301279" y="1088631"/>
                    <a:pt x="1301279" y="1088631"/>
                  </a:cubicBezTo>
                  <a:cubicBezTo>
                    <a:pt x="1293845" y="1014341"/>
                    <a:pt x="1241468" y="1015354"/>
                    <a:pt x="1241468" y="1015354"/>
                  </a:cubicBezTo>
                  <a:cubicBezTo>
                    <a:pt x="1293845" y="1009952"/>
                    <a:pt x="1302293" y="927220"/>
                    <a:pt x="1302293" y="927220"/>
                  </a:cubicBezTo>
                  <a:close/>
                  <a:moveTo>
                    <a:pt x="991778" y="927220"/>
                  </a:moveTo>
                  <a:cubicBezTo>
                    <a:pt x="985695" y="1002860"/>
                    <a:pt x="1045844" y="1014341"/>
                    <a:pt x="1045844" y="1014341"/>
                  </a:cubicBezTo>
                  <a:cubicBezTo>
                    <a:pt x="993130" y="1021770"/>
                    <a:pt x="990764" y="1088631"/>
                    <a:pt x="990764" y="1088631"/>
                  </a:cubicBezTo>
                  <a:cubicBezTo>
                    <a:pt x="983330" y="1014341"/>
                    <a:pt x="930953" y="1015354"/>
                    <a:pt x="930953" y="1015354"/>
                  </a:cubicBezTo>
                  <a:cubicBezTo>
                    <a:pt x="983330" y="1009952"/>
                    <a:pt x="991778" y="927220"/>
                    <a:pt x="991778" y="927220"/>
                  </a:cubicBezTo>
                  <a:close/>
                  <a:moveTo>
                    <a:pt x="681559" y="927220"/>
                  </a:moveTo>
                  <a:cubicBezTo>
                    <a:pt x="675476" y="1002860"/>
                    <a:pt x="735625" y="1014341"/>
                    <a:pt x="735625" y="1014341"/>
                  </a:cubicBezTo>
                  <a:cubicBezTo>
                    <a:pt x="682911" y="1021770"/>
                    <a:pt x="680545" y="1088631"/>
                    <a:pt x="680545" y="1088631"/>
                  </a:cubicBezTo>
                  <a:cubicBezTo>
                    <a:pt x="673111" y="1014341"/>
                    <a:pt x="620734" y="1015354"/>
                    <a:pt x="620734" y="1015354"/>
                  </a:cubicBezTo>
                  <a:cubicBezTo>
                    <a:pt x="673111" y="1009952"/>
                    <a:pt x="681559" y="927220"/>
                    <a:pt x="681559" y="927220"/>
                  </a:cubicBezTo>
                  <a:close/>
                  <a:moveTo>
                    <a:pt x="910870" y="686050"/>
                  </a:moveTo>
                  <a:lnTo>
                    <a:pt x="913579" y="689841"/>
                  </a:lnTo>
                  <a:cubicBezTo>
                    <a:pt x="927856" y="702166"/>
                    <a:pt x="942893" y="705036"/>
                    <a:pt x="942893" y="705036"/>
                  </a:cubicBezTo>
                  <a:cubicBezTo>
                    <a:pt x="890179" y="712465"/>
                    <a:pt x="887813" y="779326"/>
                    <a:pt x="887813" y="779326"/>
                  </a:cubicBezTo>
                  <a:cubicBezTo>
                    <a:pt x="885955" y="760754"/>
                    <a:pt x="881287" y="746888"/>
                    <a:pt x="875332" y="736535"/>
                  </a:cubicBezTo>
                  <a:lnTo>
                    <a:pt x="868190" y="728866"/>
                  </a:lnTo>
                  <a:close/>
                  <a:moveTo>
                    <a:pt x="2743409" y="617915"/>
                  </a:moveTo>
                  <a:cubicBezTo>
                    <a:pt x="2737326" y="693555"/>
                    <a:pt x="2797475" y="705036"/>
                    <a:pt x="2797475" y="705036"/>
                  </a:cubicBezTo>
                  <a:cubicBezTo>
                    <a:pt x="2744761" y="712465"/>
                    <a:pt x="2742395" y="779326"/>
                    <a:pt x="2742395" y="779326"/>
                  </a:cubicBezTo>
                  <a:cubicBezTo>
                    <a:pt x="2734961" y="705036"/>
                    <a:pt x="2682584" y="706049"/>
                    <a:pt x="2682584" y="706049"/>
                  </a:cubicBezTo>
                  <a:cubicBezTo>
                    <a:pt x="2734961" y="700646"/>
                    <a:pt x="2743409" y="617915"/>
                    <a:pt x="2743409" y="617915"/>
                  </a:cubicBezTo>
                  <a:close/>
                  <a:moveTo>
                    <a:pt x="2438905" y="617915"/>
                  </a:moveTo>
                  <a:cubicBezTo>
                    <a:pt x="2432822" y="693555"/>
                    <a:pt x="2492971" y="705036"/>
                    <a:pt x="2492971" y="705036"/>
                  </a:cubicBezTo>
                  <a:cubicBezTo>
                    <a:pt x="2440257" y="712465"/>
                    <a:pt x="2437891" y="779326"/>
                    <a:pt x="2437891" y="779326"/>
                  </a:cubicBezTo>
                  <a:cubicBezTo>
                    <a:pt x="2430457" y="705036"/>
                    <a:pt x="2378080" y="706049"/>
                    <a:pt x="2378080" y="706049"/>
                  </a:cubicBezTo>
                  <a:cubicBezTo>
                    <a:pt x="2430457" y="700646"/>
                    <a:pt x="2438905" y="617915"/>
                    <a:pt x="2438905" y="617915"/>
                  </a:cubicBezTo>
                  <a:close/>
                  <a:moveTo>
                    <a:pt x="2128390" y="617915"/>
                  </a:moveTo>
                  <a:cubicBezTo>
                    <a:pt x="2122307" y="693555"/>
                    <a:pt x="2182456" y="705036"/>
                    <a:pt x="2182456" y="705036"/>
                  </a:cubicBezTo>
                  <a:cubicBezTo>
                    <a:pt x="2129742" y="712465"/>
                    <a:pt x="2127376" y="779326"/>
                    <a:pt x="2127376" y="779326"/>
                  </a:cubicBezTo>
                  <a:cubicBezTo>
                    <a:pt x="2119942" y="705036"/>
                    <a:pt x="2067565" y="706049"/>
                    <a:pt x="2067565" y="706049"/>
                  </a:cubicBezTo>
                  <a:cubicBezTo>
                    <a:pt x="2119942" y="700646"/>
                    <a:pt x="2128390" y="617915"/>
                    <a:pt x="2128390" y="617915"/>
                  </a:cubicBezTo>
                  <a:close/>
                  <a:moveTo>
                    <a:pt x="1818171" y="617915"/>
                  </a:moveTo>
                  <a:cubicBezTo>
                    <a:pt x="1812088" y="693555"/>
                    <a:pt x="1872237" y="705036"/>
                    <a:pt x="1872237" y="705036"/>
                  </a:cubicBezTo>
                  <a:cubicBezTo>
                    <a:pt x="1819523" y="712465"/>
                    <a:pt x="1817157" y="779326"/>
                    <a:pt x="1817157" y="779326"/>
                  </a:cubicBezTo>
                  <a:cubicBezTo>
                    <a:pt x="1809723" y="705036"/>
                    <a:pt x="1757346" y="706049"/>
                    <a:pt x="1757346" y="706049"/>
                  </a:cubicBezTo>
                  <a:cubicBezTo>
                    <a:pt x="1809723" y="700646"/>
                    <a:pt x="1818171" y="617915"/>
                    <a:pt x="1818171" y="617915"/>
                  </a:cubicBezTo>
                  <a:close/>
                  <a:moveTo>
                    <a:pt x="1509561" y="617915"/>
                  </a:moveTo>
                  <a:cubicBezTo>
                    <a:pt x="1503478" y="693555"/>
                    <a:pt x="1563627" y="705036"/>
                    <a:pt x="1563627" y="705036"/>
                  </a:cubicBezTo>
                  <a:cubicBezTo>
                    <a:pt x="1510913" y="712465"/>
                    <a:pt x="1508547" y="779326"/>
                    <a:pt x="1508547" y="779326"/>
                  </a:cubicBezTo>
                  <a:cubicBezTo>
                    <a:pt x="1501113" y="705036"/>
                    <a:pt x="1448736" y="706049"/>
                    <a:pt x="1448736" y="706049"/>
                  </a:cubicBezTo>
                  <a:cubicBezTo>
                    <a:pt x="1501113" y="700646"/>
                    <a:pt x="1509561" y="617915"/>
                    <a:pt x="1509561" y="617915"/>
                  </a:cubicBezTo>
                  <a:close/>
                  <a:moveTo>
                    <a:pt x="1199046" y="617915"/>
                  </a:moveTo>
                  <a:cubicBezTo>
                    <a:pt x="1192963" y="693555"/>
                    <a:pt x="1253112" y="705036"/>
                    <a:pt x="1253112" y="705036"/>
                  </a:cubicBezTo>
                  <a:cubicBezTo>
                    <a:pt x="1200398" y="712465"/>
                    <a:pt x="1198032" y="779326"/>
                    <a:pt x="1198032" y="779326"/>
                  </a:cubicBezTo>
                  <a:cubicBezTo>
                    <a:pt x="1190598" y="705036"/>
                    <a:pt x="1138221" y="706049"/>
                    <a:pt x="1138221" y="706049"/>
                  </a:cubicBezTo>
                  <a:cubicBezTo>
                    <a:pt x="1190598" y="700646"/>
                    <a:pt x="1199046" y="617915"/>
                    <a:pt x="1199046" y="617915"/>
                  </a:cubicBezTo>
                  <a:close/>
                  <a:moveTo>
                    <a:pt x="2622488" y="362236"/>
                  </a:moveTo>
                  <a:lnTo>
                    <a:pt x="2684490" y="399615"/>
                  </a:lnTo>
                  <a:lnTo>
                    <a:pt x="2685920" y="400295"/>
                  </a:lnTo>
                  <a:lnTo>
                    <a:pt x="2663169" y="411169"/>
                  </a:lnTo>
                  <a:cubicBezTo>
                    <a:pt x="2640265" y="433107"/>
                    <a:pt x="2638934" y="470716"/>
                    <a:pt x="2638934" y="470716"/>
                  </a:cubicBezTo>
                  <a:cubicBezTo>
                    <a:pt x="2631500" y="396427"/>
                    <a:pt x="2579123" y="397440"/>
                    <a:pt x="2579123" y="397440"/>
                  </a:cubicBezTo>
                  <a:cubicBezTo>
                    <a:pt x="2592218" y="396089"/>
                    <a:pt x="2602566" y="389905"/>
                    <a:pt x="2610724" y="381389"/>
                  </a:cubicBezTo>
                  <a:close/>
                  <a:moveTo>
                    <a:pt x="2645233" y="350206"/>
                  </a:moveTo>
                  <a:lnTo>
                    <a:pt x="2645268" y="350482"/>
                  </a:lnTo>
                  <a:lnTo>
                    <a:pt x="2627181" y="354596"/>
                  </a:lnTo>
                  <a:lnTo>
                    <a:pt x="2627376" y="354279"/>
                  </a:lnTo>
                  <a:close/>
                  <a:moveTo>
                    <a:pt x="2335444" y="309305"/>
                  </a:moveTo>
                  <a:cubicBezTo>
                    <a:pt x="2329361" y="384945"/>
                    <a:pt x="2389510" y="396426"/>
                    <a:pt x="2389510" y="396426"/>
                  </a:cubicBezTo>
                  <a:cubicBezTo>
                    <a:pt x="2336796" y="403855"/>
                    <a:pt x="2334430" y="470716"/>
                    <a:pt x="2334430" y="470716"/>
                  </a:cubicBezTo>
                  <a:cubicBezTo>
                    <a:pt x="2326996" y="396426"/>
                    <a:pt x="2274619" y="397439"/>
                    <a:pt x="2274619" y="397439"/>
                  </a:cubicBezTo>
                  <a:cubicBezTo>
                    <a:pt x="2326996" y="392036"/>
                    <a:pt x="2335444" y="309305"/>
                    <a:pt x="2335444" y="309305"/>
                  </a:cubicBezTo>
                  <a:close/>
                  <a:moveTo>
                    <a:pt x="2024929" y="309305"/>
                  </a:moveTo>
                  <a:cubicBezTo>
                    <a:pt x="2018846" y="384945"/>
                    <a:pt x="2078995" y="396426"/>
                    <a:pt x="2078995" y="396426"/>
                  </a:cubicBezTo>
                  <a:cubicBezTo>
                    <a:pt x="2026281" y="403855"/>
                    <a:pt x="2023915" y="470716"/>
                    <a:pt x="2023915" y="470716"/>
                  </a:cubicBezTo>
                  <a:cubicBezTo>
                    <a:pt x="2016481" y="396426"/>
                    <a:pt x="1964104" y="397439"/>
                    <a:pt x="1964104" y="397439"/>
                  </a:cubicBezTo>
                  <a:cubicBezTo>
                    <a:pt x="2016481" y="392036"/>
                    <a:pt x="2024929" y="309305"/>
                    <a:pt x="2024929" y="309305"/>
                  </a:cubicBezTo>
                  <a:close/>
                  <a:moveTo>
                    <a:pt x="1714710" y="309305"/>
                  </a:moveTo>
                  <a:cubicBezTo>
                    <a:pt x="1708627" y="384945"/>
                    <a:pt x="1768776" y="396426"/>
                    <a:pt x="1768776" y="396426"/>
                  </a:cubicBezTo>
                  <a:cubicBezTo>
                    <a:pt x="1716062" y="403855"/>
                    <a:pt x="1713696" y="470716"/>
                    <a:pt x="1713696" y="470716"/>
                  </a:cubicBezTo>
                  <a:cubicBezTo>
                    <a:pt x="1706262" y="396426"/>
                    <a:pt x="1653885" y="397439"/>
                    <a:pt x="1653885" y="397439"/>
                  </a:cubicBezTo>
                  <a:cubicBezTo>
                    <a:pt x="1706262" y="392036"/>
                    <a:pt x="1714710" y="309305"/>
                    <a:pt x="1714710" y="309305"/>
                  </a:cubicBezTo>
                  <a:close/>
                  <a:moveTo>
                    <a:pt x="1404195" y="309305"/>
                  </a:moveTo>
                  <a:cubicBezTo>
                    <a:pt x="1398112" y="384945"/>
                    <a:pt x="1458261" y="396426"/>
                    <a:pt x="1458261" y="396426"/>
                  </a:cubicBezTo>
                  <a:cubicBezTo>
                    <a:pt x="1405547" y="403855"/>
                    <a:pt x="1403181" y="470716"/>
                    <a:pt x="1403181" y="470716"/>
                  </a:cubicBezTo>
                  <a:cubicBezTo>
                    <a:pt x="1395747" y="396426"/>
                    <a:pt x="1343370" y="397439"/>
                    <a:pt x="1343370" y="397439"/>
                  </a:cubicBezTo>
                  <a:cubicBezTo>
                    <a:pt x="1395747" y="392036"/>
                    <a:pt x="1404195" y="309305"/>
                    <a:pt x="1404195" y="309305"/>
                  </a:cubicBezTo>
                  <a:close/>
                  <a:moveTo>
                    <a:pt x="2220001" y="43449"/>
                  </a:moveTo>
                  <a:lnTo>
                    <a:pt x="2226085" y="48956"/>
                  </a:lnTo>
                  <a:lnTo>
                    <a:pt x="2237978" y="46166"/>
                  </a:lnTo>
                  <a:lnTo>
                    <a:pt x="2238039" y="46252"/>
                  </a:lnTo>
                  <a:lnTo>
                    <a:pt x="2225636" y="49174"/>
                  </a:lnTo>
                  <a:lnTo>
                    <a:pt x="2274885" y="92292"/>
                  </a:lnTo>
                  <a:lnTo>
                    <a:pt x="2254858" y="101864"/>
                  </a:lnTo>
                  <a:cubicBezTo>
                    <a:pt x="2231954" y="123802"/>
                    <a:pt x="2230623" y="161411"/>
                    <a:pt x="2230623" y="161411"/>
                  </a:cubicBezTo>
                  <a:cubicBezTo>
                    <a:pt x="2223189" y="87122"/>
                    <a:pt x="2170812" y="88135"/>
                    <a:pt x="2170812" y="88135"/>
                  </a:cubicBezTo>
                  <a:cubicBezTo>
                    <a:pt x="2183907" y="86784"/>
                    <a:pt x="2194256" y="80600"/>
                    <a:pt x="2202413" y="72085"/>
                  </a:cubicBezTo>
                  <a:close/>
                  <a:moveTo>
                    <a:pt x="1921122" y="0"/>
                  </a:moveTo>
                  <a:cubicBezTo>
                    <a:pt x="1915039" y="75640"/>
                    <a:pt x="1975188" y="87121"/>
                    <a:pt x="1975188" y="87121"/>
                  </a:cubicBezTo>
                  <a:cubicBezTo>
                    <a:pt x="1922474" y="94550"/>
                    <a:pt x="1920108" y="161411"/>
                    <a:pt x="1920108" y="161411"/>
                  </a:cubicBezTo>
                  <a:cubicBezTo>
                    <a:pt x="1912674" y="87121"/>
                    <a:pt x="1860297" y="88134"/>
                    <a:pt x="1860297" y="88134"/>
                  </a:cubicBezTo>
                  <a:cubicBezTo>
                    <a:pt x="1912674" y="82731"/>
                    <a:pt x="1921122" y="0"/>
                    <a:pt x="1921122" y="0"/>
                  </a:cubicBezTo>
                  <a:close/>
                </a:path>
              </a:pathLst>
            </a:custGeom>
            <a:solidFill>
              <a:srgbClr val="D2B4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40" name="Freeform 332">
              <a:extLst>
                <a:ext uri="{FF2B5EF4-FFF2-40B4-BE49-F238E27FC236}">
                  <a16:creationId xmlns:a16="http://schemas.microsoft.com/office/drawing/2014/main" id="{B3B40FEF-B048-4F5C-9527-98690F007D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5301" y="7867650"/>
              <a:ext cx="2155825" cy="3217863"/>
            </a:xfrm>
            <a:custGeom>
              <a:avLst/>
              <a:gdLst>
                <a:gd name="T0" fmla="*/ 351 w 2833"/>
                <a:gd name="T1" fmla="*/ 2127 h 4230"/>
                <a:gd name="T2" fmla="*/ 281 w 2833"/>
                <a:gd name="T3" fmla="*/ 1966 h 4230"/>
                <a:gd name="T4" fmla="*/ 196 w 2833"/>
                <a:gd name="T5" fmla="*/ 1749 h 4230"/>
                <a:gd name="T6" fmla="*/ 30 w 2833"/>
                <a:gd name="T7" fmla="*/ 1073 h 4230"/>
                <a:gd name="T8" fmla="*/ 23 w 2833"/>
                <a:gd name="T9" fmla="*/ 957 h 4230"/>
                <a:gd name="T10" fmla="*/ 24 w 2833"/>
                <a:gd name="T11" fmla="*/ 841 h 4230"/>
                <a:gd name="T12" fmla="*/ 131 w 2833"/>
                <a:gd name="T13" fmla="*/ 397 h 4230"/>
                <a:gd name="T14" fmla="*/ 345 w 2833"/>
                <a:gd name="T15" fmla="*/ 133 h 4230"/>
                <a:gd name="T16" fmla="*/ 415 w 2833"/>
                <a:gd name="T17" fmla="*/ 90 h 4230"/>
                <a:gd name="T18" fmla="*/ 663 w 2833"/>
                <a:gd name="T19" fmla="*/ 40 h 4230"/>
                <a:gd name="T20" fmla="*/ 1057 w 2833"/>
                <a:gd name="T21" fmla="*/ 240 h 4230"/>
                <a:gd name="T22" fmla="*/ 1132 w 2833"/>
                <a:gd name="T23" fmla="*/ 327 h 4230"/>
                <a:gd name="T24" fmla="*/ 1201 w 2833"/>
                <a:gd name="T25" fmla="*/ 420 h 4230"/>
                <a:gd name="T26" fmla="*/ 1321 w 2833"/>
                <a:gd name="T27" fmla="*/ 618 h 4230"/>
                <a:gd name="T28" fmla="*/ 1757 w 2833"/>
                <a:gd name="T29" fmla="*/ 1698 h 4230"/>
                <a:gd name="T30" fmla="*/ 2189 w 2833"/>
                <a:gd name="T31" fmla="*/ 2634 h 4230"/>
                <a:gd name="T32" fmla="*/ 2780 w 2833"/>
                <a:gd name="T33" fmla="*/ 3459 h 4230"/>
                <a:gd name="T34" fmla="*/ 1476 w 2833"/>
                <a:gd name="T35" fmla="*/ 3664 h 4230"/>
                <a:gd name="T36" fmla="*/ 375 w 2833"/>
                <a:gd name="T37" fmla="*/ 2179 h 4230"/>
                <a:gd name="T38" fmla="*/ 2493 w 2833"/>
                <a:gd name="T39" fmla="*/ 3050 h 4230"/>
                <a:gd name="T40" fmla="*/ 1958 w 2833"/>
                <a:gd name="T41" fmla="*/ 2172 h 4230"/>
                <a:gd name="T42" fmla="*/ 1609 w 2833"/>
                <a:gd name="T43" fmla="*/ 1255 h 4230"/>
                <a:gd name="T44" fmla="*/ 1441 w 2833"/>
                <a:gd name="T45" fmla="*/ 820 h 4230"/>
                <a:gd name="T46" fmla="*/ 1286 w 2833"/>
                <a:gd name="T47" fmla="*/ 505 h 4230"/>
                <a:gd name="T48" fmla="*/ 1080 w 2833"/>
                <a:gd name="T49" fmla="*/ 218 h 4230"/>
                <a:gd name="T50" fmla="*/ 664 w 2833"/>
                <a:gd name="T51" fmla="*/ 4 h 4230"/>
                <a:gd name="T52" fmla="*/ 401 w 2833"/>
                <a:gd name="T53" fmla="*/ 57 h 4230"/>
                <a:gd name="T54" fmla="*/ 324 w 2833"/>
                <a:gd name="T55" fmla="*/ 106 h 4230"/>
                <a:gd name="T56" fmla="*/ 103 w 2833"/>
                <a:gd name="T57" fmla="*/ 383 h 4230"/>
                <a:gd name="T58" fmla="*/ 0 w 2833"/>
                <a:gd name="T59" fmla="*/ 899 h 4230"/>
                <a:gd name="T60" fmla="*/ 6 w 2833"/>
                <a:gd name="T61" fmla="*/ 1017 h 4230"/>
                <a:gd name="T62" fmla="*/ 50 w 2833"/>
                <a:gd name="T63" fmla="*/ 1306 h 4230"/>
                <a:gd name="T64" fmla="*/ 226 w 2833"/>
                <a:gd name="T65" fmla="*/ 1863 h 4230"/>
                <a:gd name="T66" fmla="*/ 314 w 2833"/>
                <a:gd name="T67" fmla="*/ 2079 h 4230"/>
                <a:gd name="T68" fmla="*/ 362 w 2833"/>
                <a:gd name="T69" fmla="*/ 2186 h 4230"/>
                <a:gd name="T70" fmla="*/ 861 w 2833"/>
                <a:gd name="T71" fmla="*/ 3043 h 4230"/>
                <a:gd name="T72" fmla="*/ 968 w 2833"/>
                <a:gd name="T73" fmla="*/ 3183 h 4230"/>
                <a:gd name="T74" fmla="*/ 1042 w 2833"/>
                <a:gd name="T75" fmla="*/ 3273 h 4230"/>
                <a:gd name="T76" fmla="*/ 1198 w 2833"/>
                <a:gd name="T77" fmla="*/ 3448 h 4230"/>
                <a:gd name="T78" fmla="*/ 1364 w 2833"/>
                <a:gd name="T79" fmla="*/ 3613 h 4230"/>
                <a:gd name="T80" fmla="*/ 1428 w 2833"/>
                <a:gd name="T81" fmla="*/ 3673 h 4230"/>
                <a:gd name="T82" fmla="*/ 2223 w 2833"/>
                <a:gd name="T83" fmla="*/ 4222 h 4230"/>
                <a:gd name="T84" fmla="*/ 2250 w 2833"/>
                <a:gd name="T85" fmla="*/ 4216 h 4230"/>
                <a:gd name="T86" fmla="*/ 2833 w 2833"/>
                <a:gd name="T87" fmla="*/ 3457 h 4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833" h="4230">
                  <a:moveTo>
                    <a:pt x="375" y="2179"/>
                  </a:moveTo>
                  <a:cubicBezTo>
                    <a:pt x="367" y="2162"/>
                    <a:pt x="358" y="2144"/>
                    <a:pt x="351" y="2127"/>
                  </a:cubicBezTo>
                  <a:lnTo>
                    <a:pt x="327" y="2073"/>
                  </a:lnTo>
                  <a:lnTo>
                    <a:pt x="281" y="1966"/>
                  </a:lnTo>
                  <a:cubicBezTo>
                    <a:pt x="265" y="1931"/>
                    <a:pt x="252" y="1894"/>
                    <a:pt x="238" y="1858"/>
                  </a:cubicBezTo>
                  <a:lnTo>
                    <a:pt x="196" y="1749"/>
                  </a:lnTo>
                  <a:cubicBezTo>
                    <a:pt x="142" y="1604"/>
                    <a:pt x="97" y="1455"/>
                    <a:pt x="65" y="1303"/>
                  </a:cubicBezTo>
                  <a:cubicBezTo>
                    <a:pt x="48" y="1227"/>
                    <a:pt x="38" y="1150"/>
                    <a:pt x="30" y="1073"/>
                  </a:cubicBezTo>
                  <a:lnTo>
                    <a:pt x="25" y="1015"/>
                  </a:lnTo>
                  <a:cubicBezTo>
                    <a:pt x="24" y="996"/>
                    <a:pt x="23" y="977"/>
                    <a:pt x="23" y="957"/>
                  </a:cubicBezTo>
                  <a:lnTo>
                    <a:pt x="22" y="899"/>
                  </a:lnTo>
                  <a:lnTo>
                    <a:pt x="24" y="841"/>
                  </a:lnTo>
                  <a:cubicBezTo>
                    <a:pt x="27" y="764"/>
                    <a:pt x="36" y="688"/>
                    <a:pt x="54" y="613"/>
                  </a:cubicBezTo>
                  <a:cubicBezTo>
                    <a:pt x="71" y="538"/>
                    <a:pt x="96" y="465"/>
                    <a:pt x="131" y="397"/>
                  </a:cubicBezTo>
                  <a:cubicBezTo>
                    <a:pt x="165" y="329"/>
                    <a:pt x="208" y="265"/>
                    <a:pt x="260" y="209"/>
                  </a:cubicBezTo>
                  <a:cubicBezTo>
                    <a:pt x="286" y="182"/>
                    <a:pt x="314" y="156"/>
                    <a:pt x="345" y="133"/>
                  </a:cubicBezTo>
                  <a:cubicBezTo>
                    <a:pt x="360" y="122"/>
                    <a:pt x="375" y="111"/>
                    <a:pt x="391" y="102"/>
                  </a:cubicBezTo>
                  <a:cubicBezTo>
                    <a:pt x="399" y="97"/>
                    <a:pt x="407" y="92"/>
                    <a:pt x="415" y="90"/>
                  </a:cubicBezTo>
                  <a:lnTo>
                    <a:pt x="442" y="80"/>
                  </a:lnTo>
                  <a:cubicBezTo>
                    <a:pt x="513" y="52"/>
                    <a:pt x="588" y="37"/>
                    <a:pt x="663" y="40"/>
                  </a:cubicBezTo>
                  <a:cubicBezTo>
                    <a:pt x="738" y="43"/>
                    <a:pt x="811" y="64"/>
                    <a:pt x="877" y="101"/>
                  </a:cubicBezTo>
                  <a:cubicBezTo>
                    <a:pt x="944" y="136"/>
                    <a:pt x="1003" y="185"/>
                    <a:pt x="1057" y="240"/>
                  </a:cubicBezTo>
                  <a:lnTo>
                    <a:pt x="1096" y="283"/>
                  </a:lnTo>
                  <a:lnTo>
                    <a:pt x="1132" y="327"/>
                  </a:lnTo>
                  <a:cubicBezTo>
                    <a:pt x="1145" y="342"/>
                    <a:pt x="1156" y="358"/>
                    <a:pt x="1168" y="373"/>
                  </a:cubicBezTo>
                  <a:cubicBezTo>
                    <a:pt x="1179" y="388"/>
                    <a:pt x="1190" y="404"/>
                    <a:pt x="1201" y="420"/>
                  </a:cubicBezTo>
                  <a:cubicBezTo>
                    <a:pt x="1223" y="452"/>
                    <a:pt x="1243" y="485"/>
                    <a:pt x="1264" y="517"/>
                  </a:cubicBezTo>
                  <a:cubicBezTo>
                    <a:pt x="1283" y="551"/>
                    <a:pt x="1303" y="584"/>
                    <a:pt x="1321" y="618"/>
                  </a:cubicBezTo>
                  <a:cubicBezTo>
                    <a:pt x="1359" y="686"/>
                    <a:pt x="1393" y="756"/>
                    <a:pt x="1425" y="827"/>
                  </a:cubicBezTo>
                  <a:cubicBezTo>
                    <a:pt x="1555" y="1109"/>
                    <a:pt x="1657" y="1404"/>
                    <a:pt x="1757" y="1698"/>
                  </a:cubicBezTo>
                  <a:cubicBezTo>
                    <a:pt x="1811" y="1861"/>
                    <a:pt x="1877" y="2020"/>
                    <a:pt x="1951" y="2176"/>
                  </a:cubicBezTo>
                  <a:cubicBezTo>
                    <a:pt x="2023" y="2332"/>
                    <a:pt x="2102" y="2485"/>
                    <a:pt x="2189" y="2634"/>
                  </a:cubicBezTo>
                  <a:cubicBezTo>
                    <a:pt x="2275" y="2783"/>
                    <a:pt x="2367" y="2929"/>
                    <a:pt x="2467" y="3069"/>
                  </a:cubicBezTo>
                  <a:cubicBezTo>
                    <a:pt x="2564" y="3205"/>
                    <a:pt x="2667" y="3336"/>
                    <a:pt x="2780" y="3459"/>
                  </a:cubicBezTo>
                  <a:lnTo>
                    <a:pt x="2227" y="4175"/>
                  </a:lnTo>
                  <a:cubicBezTo>
                    <a:pt x="1958" y="4034"/>
                    <a:pt x="1705" y="3863"/>
                    <a:pt x="1476" y="3664"/>
                  </a:cubicBezTo>
                  <a:cubicBezTo>
                    <a:pt x="1242" y="3461"/>
                    <a:pt x="1034" y="3228"/>
                    <a:pt x="850" y="2979"/>
                  </a:cubicBezTo>
                  <a:cubicBezTo>
                    <a:pt x="666" y="2729"/>
                    <a:pt x="508" y="2460"/>
                    <a:pt x="375" y="2179"/>
                  </a:cubicBezTo>
                  <a:close/>
                  <a:moveTo>
                    <a:pt x="2821" y="3444"/>
                  </a:moveTo>
                  <a:cubicBezTo>
                    <a:pt x="2703" y="3321"/>
                    <a:pt x="2595" y="3188"/>
                    <a:pt x="2493" y="3050"/>
                  </a:cubicBezTo>
                  <a:cubicBezTo>
                    <a:pt x="2391" y="2913"/>
                    <a:pt x="2295" y="2770"/>
                    <a:pt x="2206" y="2624"/>
                  </a:cubicBezTo>
                  <a:cubicBezTo>
                    <a:pt x="2117" y="2477"/>
                    <a:pt x="2034" y="2327"/>
                    <a:pt x="1958" y="2172"/>
                  </a:cubicBezTo>
                  <a:cubicBezTo>
                    <a:pt x="1884" y="2018"/>
                    <a:pt x="1817" y="1859"/>
                    <a:pt x="1760" y="1697"/>
                  </a:cubicBezTo>
                  <a:cubicBezTo>
                    <a:pt x="1711" y="1549"/>
                    <a:pt x="1661" y="1402"/>
                    <a:pt x="1609" y="1255"/>
                  </a:cubicBezTo>
                  <a:cubicBezTo>
                    <a:pt x="1583" y="1182"/>
                    <a:pt x="1556" y="1109"/>
                    <a:pt x="1529" y="1036"/>
                  </a:cubicBezTo>
                  <a:cubicBezTo>
                    <a:pt x="1500" y="964"/>
                    <a:pt x="1472" y="891"/>
                    <a:pt x="1441" y="820"/>
                  </a:cubicBezTo>
                  <a:cubicBezTo>
                    <a:pt x="1410" y="748"/>
                    <a:pt x="1377" y="677"/>
                    <a:pt x="1341" y="608"/>
                  </a:cubicBezTo>
                  <a:cubicBezTo>
                    <a:pt x="1324" y="573"/>
                    <a:pt x="1304" y="539"/>
                    <a:pt x="1286" y="505"/>
                  </a:cubicBezTo>
                  <a:cubicBezTo>
                    <a:pt x="1265" y="471"/>
                    <a:pt x="1246" y="437"/>
                    <a:pt x="1224" y="405"/>
                  </a:cubicBezTo>
                  <a:cubicBezTo>
                    <a:pt x="1181" y="339"/>
                    <a:pt x="1135" y="275"/>
                    <a:pt x="1080" y="218"/>
                  </a:cubicBezTo>
                  <a:cubicBezTo>
                    <a:pt x="1025" y="161"/>
                    <a:pt x="964" y="109"/>
                    <a:pt x="894" y="70"/>
                  </a:cubicBezTo>
                  <a:cubicBezTo>
                    <a:pt x="824" y="31"/>
                    <a:pt x="745" y="7"/>
                    <a:pt x="664" y="4"/>
                  </a:cubicBezTo>
                  <a:cubicBezTo>
                    <a:pt x="583" y="0"/>
                    <a:pt x="503" y="18"/>
                    <a:pt x="429" y="47"/>
                  </a:cubicBezTo>
                  <a:lnTo>
                    <a:pt x="401" y="57"/>
                  </a:lnTo>
                  <a:cubicBezTo>
                    <a:pt x="391" y="61"/>
                    <a:pt x="382" y="67"/>
                    <a:pt x="374" y="72"/>
                  </a:cubicBezTo>
                  <a:cubicBezTo>
                    <a:pt x="356" y="82"/>
                    <a:pt x="340" y="93"/>
                    <a:pt x="324" y="106"/>
                  </a:cubicBezTo>
                  <a:cubicBezTo>
                    <a:pt x="292" y="130"/>
                    <a:pt x="262" y="157"/>
                    <a:pt x="235" y="186"/>
                  </a:cubicBezTo>
                  <a:cubicBezTo>
                    <a:pt x="181" y="244"/>
                    <a:pt x="137" y="312"/>
                    <a:pt x="103" y="383"/>
                  </a:cubicBezTo>
                  <a:cubicBezTo>
                    <a:pt x="33" y="526"/>
                    <a:pt x="5" y="684"/>
                    <a:pt x="1" y="841"/>
                  </a:cubicBezTo>
                  <a:lnTo>
                    <a:pt x="0" y="899"/>
                  </a:lnTo>
                  <a:lnTo>
                    <a:pt x="2" y="958"/>
                  </a:lnTo>
                  <a:cubicBezTo>
                    <a:pt x="2" y="978"/>
                    <a:pt x="4" y="997"/>
                    <a:pt x="6" y="1017"/>
                  </a:cubicBezTo>
                  <a:lnTo>
                    <a:pt x="11" y="1075"/>
                  </a:lnTo>
                  <a:cubicBezTo>
                    <a:pt x="21" y="1153"/>
                    <a:pt x="33" y="1230"/>
                    <a:pt x="50" y="1306"/>
                  </a:cubicBezTo>
                  <a:cubicBezTo>
                    <a:pt x="83" y="1459"/>
                    <a:pt x="129" y="1608"/>
                    <a:pt x="184" y="1754"/>
                  </a:cubicBezTo>
                  <a:lnTo>
                    <a:pt x="226" y="1863"/>
                  </a:lnTo>
                  <a:cubicBezTo>
                    <a:pt x="239" y="1899"/>
                    <a:pt x="253" y="1936"/>
                    <a:pt x="269" y="1971"/>
                  </a:cubicBezTo>
                  <a:lnTo>
                    <a:pt x="314" y="2079"/>
                  </a:lnTo>
                  <a:lnTo>
                    <a:pt x="337" y="2133"/>
                  </a:lnTo>
                  <a:cubicBezTo>
                    <a:pt x="345" y="2151"/>
                    <a:pt x="354" y="2168"/>
                    <a:pt x="362" y="2186"/>
                  </a:cubicBezTo>
                  <a:cubicBezTo>
                    <a:pt x="492" y="2469"/>
                    <a:pt x="646" y="2741"/>
                    <a:pt x="827" y="2996"/>
                  </a:cubicBezTo>
                  <a:lnTo>
                    <a:pt x="861" y="3043"/>
                  </a:lnTo>
                  <a:cubicBezTo>
                    <a:pt x="872" y="3059"/>
                    <a:pt x="883" y="3076"/>
                    <a:pt x="895" y="3091"/>
                  </a:cubicBezTo>
                  <a:lnTo>
                    <a:pt x="968" y="3183"/>
                  </a:lnTo>
                  <a:lnTo>
                    <a:pt x="1004" y="3229"/>
                  </a:lnTo>
                  <a:cubicBezTo>
                    <a:pt x="1016" y="3244"/>
                    <a:pt x="1029" y="3258"/>
                    <a:pt x="1042" y="3273"/>
                  </a:cubicBezTo>
                  <a:lnTo>
                    <a:pt x="1119" y="3362"/>
                  </a:lnTo>
                  <a:cubicBezTo>
                    <a:pt x="1144" y="3392"/>
                    <a:pt x="1171" y="3419"/>
                    <a:pt x="1198" y="3448"/>
                  </a:cubicBezTo>
                  <a:lnTo>
                    <a:pt x="1279" y="3533"/>
                  </a:lnTo>
                  <a:cubicBezTo>
                    <a:pt x="1307" y="3560"/>
                    <a:pt x="1336" y="3586"/>
                    <a:pt x="1364" y="3613"/>
                  </a:cubicBezTo>
                  <a:lnTo>
                    <a:pt x="1407" y="3653"/>
                  </a:lnTo>
                  <a:lnTo>
                    <a:pt x="1428" y="3673"/>
                  </a:lnTo>
                  <a:lnTo>
                    <a:pt x="1451" y="3692"/>
                  </a:lnTo>
                  <a:cubicBezTo>
                    <a:pt x="1686" y="3899"/>
                    <a:pt x="1945" y="4078"/>
                    <a:pt x="2223" y="4222"/>
                  </a:cubicBezTo>
                  <a:lnTo>
                    <a:pt x="2239" y="4230"/>
                  </a:lnTo>
                  <a:lnTo>
                    <a:pt x="2250" y="4216"/>
                  </a:lnTo>
                  <a:lnTo>
                    <a:pt x="2823" y="3470"/>
                  </a:lnTo>
                  <a:lnTo>
                    <a:pt x="2833" y="3457"/>
                  </a:lnTo>
                  <a:lnTo>
                    <a:pt x="2821" y="3444"/>
                  </a:lnTo>
                  <a:close/>
                </a:path>
              </a:pathLst>
            </a:custGeom>
            <a:solidFill>
              <a:srgbClr val="140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926AAB25-4276-4087-A000-DC047E4CE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9216" y="8303259"/>
              <a:ext cx="1030560" cy="2297947"/>
            </a:xfrm>
            <a:custGeom>
              <a:avLst/>
              <a:gdLst>
                <a:gd name="connsiteX0" fmla="*/ 794495 w 1030560"/>
                <a:gd name="connsiteY0" fmla="*/ 2177874 h 2297947"/>
                <a:gd name="connsiteX1" fmla="*/ 848561 w 1030560"/>
                <a:gd name="connsiteY1" fmla="*/ 2264995 h 2297947"/>
                <a:gd name="connsiteX2" fmla="*/ 817716 w 1030560"/>
                <a:gd name="connsiteY2" fmla="*/ 2279737 h 2297947"/>
                <a:gd name="connsiteX3" fmla="*/ 805814 w 1030560"/>
                <a:gd name="connsiteY3" fmla="*/ 2297947 h 2297947"/>
                <a:gd name="connsiteX4" fmla="*/ 759994 w 1030560"/>
                <a:gd name="connsiteY4" fmla="*/ 2252638 h 2297947"/>
                <a:gd name="connsiteX5" fmla="*/ 765271 w 1030560"/>
                <a:gd name="connsiteY5" fmla="*/ 2249958 h 2297947"/>
                <a:gd name="connsiteX6" fmla="*/ 794495 w 1030560"/>
                <a:gd name="connsiteY6" fmla="*/ 2177874 h 2297947"/>
                <a:gd name="connsiteX7" fmla="*/ 988424 w 1030560"/>
                <a:gd name="connsiteY7" fmla="*/ 1917337 h 2297947"/>
                <a:gd name="connsiteX8" fmla="*/ 1030560 w 1030560"/>
                <a:gd name="connsiteY8" fmla="*/ 1971696 h 2297947"/>
                <a:gd name="connsiteX9" fmla="*/ 1023781 w 1030560"/>
                <a:gd name="connsiteY9" fmla="*/ 1974936 h 2297947"/>
                <a:gd name="connsiteX10" fmla="*/ 999546 w 1030560"/>
                <a:gd name="connsiteY10" fmla="*/ 2034484 h 2297947"/>
                <a:gd name="connsiteX11" fmla="*/ 939735 w 1030560"/>
                <a:gd name="connsiteY11" fmla="*/ 1961207 h 2297947"/>
                <a:gd name="connsiteX12" fmla="*/ 971336 w 1030560"/>
                <a:gd name="connsiteY12" fmla="*/ 1945157 h 2297947"/>
                <a:gd name="connsiteX13" fmla="*/ 688486 w 1030560"/>
                <a:gd name="connsiteY13" fmla="*/ 1873073 h 2297947"/>
                <a:gd name="connsiteX14" fmla="*/ 742552 w 1030560"/>
                <a:gd name="connsiteY14" fmla="*/ 1960194 h 2297947"/>
                <a:gd name="connsiteX15" fmla="*/ 687472 w 1030560"/>
                <a:gd name="connsiteY15" fmla="*/ 2034484 h 2297947"/>
                <a:gd name="connsiteX16" fmla="*/ 627661 w 1030560"/>
                <a:gd name="connsiteY16" fmla="*/ 1961207 h 2297947"/>
                <a:gd name="connsiteX17" fmla="*/ 688486 w 1030560"/>
                <a:gd name="connsiteY17" fmla="*/ 1873073 h 2297947"/>
                <a:gd name="connsiteX18" fmla="*/ 585054 w 1030560"/>
                <a:gd name="connsiteY18" fmla="*/ 1564979 h 2297947"/>
                <a:gd name="connsiteX19" fmla="*/ 639120 w 1030560"/>
                <a:gd name="connsiteY19" fmla="*/ 1652100 h 2297947"/>
                <a:gd name="connsiteX20" fmla="*/ 584040 w 1030560"/>
                <a:gd name="connsiteY20" fmla="*/ 1726390 h 2297947"/>
                <a:gd name="connsiteX21" fmla="*/ 524229 w 1030560"/>
                <a:gd name="connsiteY21" fmla="*/ 1653113 h 2297947"/>
                <a:gd name="connsiteX22" fmla="*/ 585054 w 1030560"/>
                <a:gd name="connsiteY22" fmla="*/ 1564979 h 2297947"/>
                <a:gd name="connsiteX23" fmla="*/ 269142 w 1030560"/>
                <a:gd name="connsiteY23" fmla="*/ 1559263 h 2297947"/>
                <a:gd name="connsiteX24" fmla="*/ 323208 w 1030560"/>
                <a:gd name="connsiteY24" fmla="*/ 1646384 h 2297947"/>
                <a:gd name="connsiteX25" fmla="*/ 292363 w 1030560"/>
                <a:gd name="connsiteY25" fmla="*/ 1661126 h 2297947"/>
                <a:gd name="connsiteX26" fmla="*/ 289543 w 1030560"/>
                <a:gd name="connsiteY26" fmla="*/ 1665441 h 2297947"/>
                <a:gd name="connsiteX27" fmla="*/ 254506 w 1030560"/>
                <a:gd name="connsiteY27" fmla="*/ 1607596 h 2297947"/>
                <a:gd name="connsiteX28" fmla="*/ 258371 w 1030560"/>
                <a:gd name="connsiteY28" fmla="*/ 1601304 h 2297947"/>
                <a:gd name="connsiteX29" fmla="*/ 269142 w 1030560"/>
                <a:gd name="connsiteY29" fmla="*/ 1559263 h 2297947"/>
                <a:gd name="connsiteX30" fmla="*/ 482125 w 1030560"/>
                <a:gd name="connsiteY30" fmla="*/ 1251167 h 2297947"/>
                <a:gd name="connsiteX31" fmla="*/ 536191 w 1030560"/>
                <a:gd name="connsiteY31" fmla="*/ 1338288 h 2297947"/>
                <a:gd name="connsiteX32" fmla="*/ 481111 w 1030560"/>
                <a:gd name="connsiteY32" fmla="*/ 1412578 h 2297947"/>
                <a:gd name="connsiteX33" fmla="*/ 421300 w 1030560"/>
                <a:gd name="connsiteY33" fmla="*/ 1339301 h 2297947"/>
                <a:gd name="connsiteX34" fmla="*/ 482125 w 1030560"/>
                <a:gd name="connsiteY34" fmla="*/ 1251167 h 2297947"/>
                <a:gd name="connsiteX35" fmla="*/ 170001 w 1030560"/>
                <a:gd name="connsiteY35" fmla="*/ 1251167 h 2297947"/>
                <a:gd name="connsiteX36" fmla="*/ 224067 w 1030560"/>
                <a:gd name="connsiteY36" fmla="*/ 1338288 h 2297947"/>
                <a:gd name="connsiteX37" fmla="*/ 168987 w 1030560"/>
                <a:gd name="connsiteY37" fmla="*/ 1412578 h 2297947"/>
                <a:gd name="connsiteX38" fmla="*/ 109176 w 1030560"/>
                <a:gd name="connsiteY38" fmla="*/ 1339301 h 2297947"/>
                <a:gd name="connsiteX39" fmla="*/ 170001 w 1030560"/>
                <a:gd name="connsiteY39" fmla="*/ 1251167 h 2297947"/>
                <a:gd name="connsiteX40" fmla="*/ 365329 w 1030560"/>
                <a:gd name="connsiteY40" fmla="*/ 931212 h 2297947"/>
                <a:gd name="connsiteX41" fmla="*/ 419395 w 1030560"/>
                <a:gd name="connsiteY41" fmla="*/ 1018333 h 2297947"/>
                <a:gd name="connsiteX42" fmla="*/ 364315 w 1030560"/>
                <a:gd name="connsiteY42" fmla="*/ 1092623 h 2297947"/>
                <a:gd name="connsiteX43" fmla="*/ 304504 w 1030560"/>
                <a:gd name="connsiteY43" fmla="*/ 1019346 h 2297947"/>
                <a:gd name="connsiteX44" fmla="*/ 365329 w 1030560"/>
                <a:gd name="connsiteY44" fmla="*/ 931212 h 2297947"/>
                <a:gd name="connsiteX45" fmla="*/ 267959 w 1030560"/>
                <a:gd name="connsiteY45" fmla="*/ 617401 h 2297947"/>
                <a:gd name="connsiteX46" fmla="*/ 322025 w 1030560"/>
                <a:gd name="connsiteY46" fmla="*/ 704522 h 2297947"/>
                <a:gd name="connsiteX47" fmla="*/ 266945 w 1030560"/>
                <a:gd name="connsiteY47" fmla="*/ 778812 h 2297947"/>
                <a:gd name="connsiteX48" fmla="*/ 207134 w 1030560"/>
                <a:gd name="connsiteY48" fmla="*/ 705535 h 2297947"/>
                <a:gd name="connsiteX49" fmla="*/ 267959 w 1030560"/>
                <a:gd name="connsiteY49" fmla="*/ 617401 h 2297947"/>
                <a:gd name="connsiteX50" fmla="*/ 164283 w 1030560"/>
                <a:gd name="connsiteY50" fmla="*/ 309305 h 2297947"/>
                <a:gd name="connsiteX51" fmla="*/ 218349 w 1030560"/>
                <a:gd name="connsiteY51" fmla="*/ 396426 h 2297947"/>
                <a:gd name="connsiteX52" fmla="*/ 163269 w 1030560"/>
                <a:gd name="connsiteY52" fmla="*/ 470716 h 2297947"/>
                <a:gd name="connsiteX53" fmla="*/ 103458 w 1030560"/>
                <a:gd name="connsiteY53" fmla="*/ 397439 h 2297947"/>
                <a:gd name="connsiteX54" fmla="*/ 164283 w 1030560"/>
                <a:gd name="connsiteY54" fmla="*/ 309305 h 2297947"/>
                <a:gd name="connsiteX55" fmla="*/ 60825 w 1030560"/>
                <a:gd name="connsiteY55" fmla="*/ 0 h 2297947"/>
                <a:gd name="connsiteX56" fmla="*/ 114891 w 1030560"/>
                <a:gd name="connsiteY56" fmla="*/ 87121 h 2297947"/>
                <a:gd name="connsiteX57" fmla="*/ 59811 w 1030560"/>
                <a:gd name="connsiteY57" fmla="*/ 161411 h 2297947"/>
                <a:gd name="connsiteX58" fmla="*/ 0 w 1030560"/>
                <a:gd name="connsiteY58" fmla="*/ 88134 h 2297947"/>
                <a:gd name="connsiteX59" fmla="*/ 60825 w 1030560"/>
                <a:gd name="connsiteY59" fmla="*/ 0 h 22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30560" h="2297947">
                  <a:moveTo>
                    <a:pt x="794495" y="2177874"/>
                  </a:moveTo>
                  <a:cubicBezTo>
                    <a:pt x="788412" y="2253514"/>
                    <a:pt x="848561" y="2264995"/>
                    <a:pt x="848561" y="2264995"/>
                  </a:cubicBezTo>
                  <a:cubicBezTo>
                    <a:pt x="835383" y="2266852"/>
                    <a:pt x="825351" y="2272424"/>
                    <a:pt x="817716" y="2279737"/>
                  </a:cubicBezTo>
                  <a:lnTo>
                    <a:pt x="805814" y="2297947"/>
                  </a:lnTo>
                  <a:lnTo>
                    <a:pt x="759994" y="2252638"/>
                  </a:lnTo>
                  <a:lnTo>
                    <a:pt x="765271" y="2249958"/>
                  </a:lnTo>
                  <a:cubicBezTo>
                    <a:pt x="789743" y="2224411"/>
                    <a:pt x="794495" y="2177874"/>
                    <a:pt x="794495" y="2177874"/>
                  </a:cubicBezTo>
                  <a:close/>
                  <a:moveTo>
                    <a:pt x="988424" y="1917337"/>
                  </a:moveTo>
                  <a:lnTo>
                    <a:pt x="1030560" y="1971696"/>
                  </a:lnTo>
                  <a:lnTo>
                    <a:pt x="1023781" y="1974936"/>
                  </a:lnTo>
                  <a:cubicBezTo>
                    <a:pt x="1000877" y="1996875"/>
                    <a:pt x="999546" y="2034484"/>
                    <a:pt x="999546" y="2034484"/>
                  </a:cubicBezTo>
                  <a:cubicBezTo>
                    <a:pt x="992112" y="1960194"/>
                    <a:pt x="939735" y="1961207"/>
                    <a:pt x="939735" y="1961207"/>
                  </a:cubicBezTo>
                  <a:cubicBezTo>
                    <a:pt x="952829" y="1959856"/>
                    <a:pt x="963178" y="1953673"/>
                    <a:pt x="971336" y="1945157"/>
                  </a:cubicBezTo>
                  <a:close/>
                  <a:moveTo>
                    <a:pt x="688486" y="1873073"/>
                  </a:moveTo>
                  <a:cubicBezTo>
                    <a:pt x="682403" y="1948713"/>
                    <a:pt x="742552" y="1960194"/>
                    <a:pt x="742552" y="1960194"/>
                  </a:cubicBezTo>
                  <a:cubicBezTo>
                    <a:pt x="689838" y="1967623"/>
                    <a:pt x="687472" y="2034484"/>
                    <a:pt x="687472" y="2034484"/>
                  </a:cubicBezTo>
                  <a:cubicBezTo>
                    <a:pt x="680038" y="1960194"/>
                    <a:pt x="627661" y="1961207"/>
                    <a:pt x="627661" y="1961207"/>
                  </a:cubicBezTo>
                  <a:cubicBezTo>
                    <a:pt x="680038" y="1955805"/>
                    <a:pt x="688486" y="1873073"/>
                    <a:pt x="688486" y="1873073"/>
                  </a:cubicBezTo>
                  <a:close/>
                  <a:moveTo>
                    <a:pt x="585054" y="1564979"/>
                  </a:moveTo>
                  <a:cubicBezTo>
                    <a:pt x="578971" y="1640619"/>
                    <a:pt x="639120" y="1652100"/>
                    <a:pt x="639120" y="1652100"/>
                  </a:cubicBezTo>
                  <a:cubicBezTo>
                    <a:pt x="586406" y="1659529"/>
                    <a:pt x="584040" y="1726390"/>
                    <a:pt x="584040" y="1726390"/>
                  </a:cubicBezTo>
                  <a:cubicBezTo>
                    <a:pt x="576606" y="1652100"/>
                    <a:pt x="524229" y="1653113"/>
                    <a:pt x="524229" y="1653113"/>
                  </a:cubicBezTo>
                  <a:cubicBezTo>
                    <a:pt x="576606" y="1647711"/>
                    <a:pt x="585054" y="1564979"/>
                    <a:pt x="585054" y="1564979"/>
                  </a:cubicBezTo>
                  <a:close/>
                  <a:moveTo>
                    <a:pt x="269142" y="1559263"/>
                  </a:moveTo>
                  <a:cubicBezTo>
                    <a:pt x="263059" y="1634903"/>
                    <a:pt x="323208" y="1646384"/>
                    <a:pt x="323208" y="1646384"/>
                  </a:cubicBezTo>
                  <a:cubicBezTo>
                    <a:pt x="310030" y="1648241"/>
                    <a:pt x="299998" y="1653813"/>
                    <a:pt x="292363" y="1661126"/>
                  </a:cubicBezTo>
                  <a:lnTo>
                    <a:pt x="289543" y="1665441"/>
                  </a:lnTo>
                  <a:lnTo>
                    <a:pt x="254506" y="1607596"/>
                  </a:lnTo>
                  <a:lnTo>
                    <a:pt x="258371" y="1601304"/>
                  </a:lnTo>
                  <a:cubicBezTo>
                    <a:pt x="267030" y="1579946"/>
                    <a:pt x="269142" y="1559263"/>
                    <a:pt x="269142" y="1559263"/>
                  </a:cubicBezTo>
                  <a:close/>
                  <a:moveTo>
                    <a:pt x="482125" y="1251167"/>
                  </a:moveTo>
                  <a:cubicBezTo>
                    <a:pt x="476042" y="1326807"/>
                    <a:pt x="536191" y="1338288"/>
                    <a:pt x="536191" y="1338288"/>
                  </a:cubicBezTo>
                  <a:cubicBezTo>
                    <a:pt x="483477" y="1345717"/>
                    <a:pt x="481111" y="1412578"/>
                    <a:pt x="481111" y="1412578"/>
                  </a:cubicBezTo>
                  <a:cubicBezTo>
                    <a:pt x="473677" y="1338288"/>
                    <a:pt x="421300" y="1339301"/>
                    <a:pt x="421300" y="1339301"/>
                  </a:cubicBezTo>
                  <a:cubicBezTo>
                    <a:pt x="473677" y="1333899"/>
                    <a:pt x="482125" y="1251167"/>
                    <a:pt x="482125" y="1251167"/>
                  </a:cubicBezTo>
                  <a:close/>
                  <a:moveTo>
                    <a:pt x="170001" y="1251167"/>
                  </a:moveTo>
                  <a:cubicBezTo>
                    <a:pt x="163918" y="1326807"/>
                    <a:pt x="224067" y="1338288"/>
                    <a:pt x="224067" y="1338288"/>
                  </a:cubicBezTo>
                  <a:cubicBezTo>
                    <a:pt x="171353" y="1345717"/>
                    <a:pt x="168987" y="1412578"/>
                    <a:pt x="168987" y="1412578"/>
                  </a:cubicBezTo>
                  <a:cubicBezTo>
                    <a:pt x="161553" y="1338288"/>
                    <a:pt x="109176" y="1339301"/>
                    <a:pt x="109176" y="1339301"/>
                  </a:cubicBezTo>
                  <a:cubicBezTo>
                    <a:pt x="161553" y="1333899"/>
                    <a:pt x="170001" y="1251167"/>
                    <a:pt x="170001" y="1251167"/>
                  </a:cubicBezTo>
                  <a:close/>
                  <a:moveTo>
                    <a:pt x="365329" y="931212"/>
                  </a:moveTo>
                  <a:cubicBezTo>
                    <a:pt x="359246" y="1006852"/>
                    <a:pt x="419395" y="1018333"/>
                    <a:pt x="419395" y="1018333"/>
                  </a:cubicBezTo>
                  <a:cubicBezTo>
                    <a:pt x="366681" y="1025762"/>
                    <a:pt x="364315" y="1092623"/>
                    <a:pt x="364315" y="1092623"/>
                  </a:cubicBezTo>
                  <a:cubicBezTo>
                    <a:pt x="356881" y="1018333"/>
                    <a:pt x="304504" y="1019346"/>
                    <a:pt x="304504" y="1019346"/>
                  </a:cubicBezTo>
                  <a:cubicBezTo>
                    <a:pt x="356881" y="1013944"/>
                    <a:pt x="365329" y="931212"/>
                    <a:pt x="365329" y="931212"/>
                  </a:cubicBezTo>
                  <a:close/>
                  <a:moveTo>
                    <a:pt x="267959" y="617401"/>
                  </a:moveTo>
                  <a:cubicBezTo>
                    <a:pt x="261876" y="693041"/>
                    <a:pt x="322025" y="704522"/>
                    <a:pt x="322025" y="704522"/>
                  </a:cubicBezTo>
                  <a:cubicBezTo>
                    <a:pt x="269311" y="711951"/>
                    <a:pt x="266945" y="778812"/>
                    <a:pt x="266945" y="778812"/>
                  </a:cubicBezTo>
                  <a:cubicBezTo>
                    <a:pt x="259511" y="704522"/>
                    <a:pt x="207134" y="705535"/>
                    <a:pt x="207134" y="705535"/>
                  </a:cubicBezTo>
                  <a:cubicBezTo>
                    <a:pt x="259511" y="700133"/>
                    <a:pt x="267959" y="617401"/>
                    <a:pt x="267959" y="617401"/>
                  </a:cubicBezTo>
                  <a:close/>
                  <a:moveTo>
                    <a:pt x="164283" y="309305"/>
                  </a:moveTo>
                  <a:cubicBezTo>
                    <a:pt x="158200" y="384945"/>
                    <a:pt x="218349" y="396426"/>
                    <a:pt x="218349" y="396426"/>
                  </a:cubicBezTo>
                  <a:cubicBezTo>
                    <a:pt x="165635" y="403855"/>
                    <a:pt x="163269" y="470716"/>
                    <a:pt x="163269" y="470716"/>
                  </a:cubicBezTo>
                  <a:cubicBezTo>
                    <a:pt x="155835" y="396426"/>
                    <a:pt x="103458" y="397439"/>
                    <a:pt x="103458" y="397439"/>
                  </a:cubicBezTo>
                  <a:cubicBezTo>
                    <a:pt x="155835" y="392037"/>
                    <a:pt x="164283" y="309305"/>
                    <a:pt x="164283" y="309305"/>
                  </a:cubicBezTo>
                  <a:close/>
                  <a:moveTo>
                    <a:pt x="60825" y="0"/>
                  </a:moveTo>
                  <a:cubicBezTo>
                    <a:pt x="54742" y="75641"/>
                    <a:pt x="114891" y="87121"/>
                    <a:pt x="114891" y="87121"/>
                  </a:cubicBezTo>
                  <a:cubicBezTo>
                    <a:pt x="62177" y="94550"/>
                    <a:pt x="59811" y="161411"/>
                    <a:pt x="59811" y="161411"/>
                  </a:cubicBezTo>
                  <a:cubicBezTo>
                    <a:pt x="52377" y="87121"/>
                    <a:pt x="0" y="88134"/>
                    <a:pt x="0" y="88134"/>
                  </a:cubicBezTo>
                  <a:cubicBezTo>
                    <a:pt x="52377" y="82732"/>
                    <a:pt x="60825" y="0"/>
                    <a:pt x="60825" y="0"/>
                  </a:cubicBezTo>
                  <a:close/>
                </a:path>
              </a:pathLst>
            </a:custGeom>
            <a:solidFill>
              <a:srgbClr val="6A5A4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445" name="TextBox 444">
            <a:extLst>
              <a:ext uri="{FF2B5EF4-FFF2-40B4-BE49-F238E27FC236}">
                <a16:creationId xmlns:a16="http://schemas.microsoft.com/office/drawing/2014/main" id="{C6D87FAF-A84A-4F2E-90A8-F53431A42AF0}"/>
              </a:ext>
            </a:extLst>
          </p:cNvPr>
          <p:cNvSpPr txBox="1"/>
          <p:nvPr/>
        </p:nvSpPr>
        <p:spPr>
          <a:xfrm>
            <a:off x="15056118" y="4589490"/>
            <a:ext cx="246999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01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446" name="TextBox 445">
            <a:extLst>
              <a:ext uri="{FF2B5EF4-FFF2-40B4-BE49-F238E27FC236}">
                <a16:creationId xmlns:a16="http://schemas.microsoft.com/office/drawing/2014/main" id="{20DC06EF-2638-40CD-A885-31192E650FEA}"/>
              </a:ext>
            </a:extLst>
          </p:cNvPr>
          <p:cNvSpPr txBox="1"/>
          <p:nvPr/>
        </p:nvSpPr>
        <p:spPr>
          <a:xfrm>
            <a:off x="18882374" y="4504477"/>
            <a:ext cx="4094212" cy="14480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447" name="TextBox 446">
            <a:extLst>
              <a:ext uri="{FF2B5EF4-FFF2-40B4-BE49-F238E27FC236}">
                <a16:creationId xmlns:a16="http://schemas.microsoft.com/office/drawing/2014/main" id="{AA4E3714-951B-49D5-B0BE-7899E189F948}"/>
              </a:ext>
            </a:extLst>
          </p:cNvPr>
          <p:cNvSpPr txBox="1"/>
          <p:nvPr/>
        </p:nvSpPr>
        <p:spPr>
          <a:xfrm>
            <a:off x="6546736" y="1901896"/>
            <a:ext cx="11284179" cy="533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83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our professional slides and charts</a:t>
            </a:r>
          </a:p>
        </p:txBody>
      </p:sp>
      <p:sp>
        <p:nvSpPr>
          <p:cNvPr id="448" name="TextBox 447">
            <a:extLst>
              <a:ext uri="{FF2B5EF4-FFF2-40B4-BE49-F238E27FC236}">
                <a16:creationId xmlns:a16="http://schemas.microsoft.com/office/drawing/2014/main" id="{40C41454-CC69-476F-B6AA-D1F03EE48C54}"/>
              </a:ext>
            </a:extLst>
          </p:cNvPr>
          <p:cNvSpPr txBox="1"/>
          <p:nvPr/>
        </p:nvSpPr>
        <p:spPr>
          <a:xfrm>
            <a:off x="15056118" y="7401797"/>
            <a:ext cx="246999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02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449" name="TextBox 448">
            <a:extLst>
              <a:ext uri="{FF2B5EF4-FFF2-40B4-BE49-F238E27FC236}">
                <a16:creationId xmlns:a16="http://schemas.microsoft.com/office/drawing/2014/main" id="{CA8437A1-6830-46D7-8959-58BD2689F20C}"/>
              </a:ext>
            </a:extLst>
          </p:cNvPr>
          <p:cNvSpPr txBox="1"/>
          <p:nvPr/>
        </p:nvSpPr>
        <p:spPr>
          <a:xfrm>
            <a:off x="18882374" y="7324515"/>
            <a:ext cx="4094212" cy="14480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450" name="TextBox 449">
            <a:extLst>
              <a:ext uri="{FF2B5EF4-FFF2-40B4-BE49-F238E27FC236}">
                <a16:creationId xmlns:a16="http://schemas.microsoft.com/office/drawing/2014/main" id="{CDEDD992-4FBE-4CDC-8500-13DD64581A85}"/>
              </a:ext>
            </a:extLst>
          </p:cNvPr>
          <p:cNvSpPr txBox="1"/>
          <p:nvPr/>
        </p:nvSpPr>
        <p:spPr>
          <a:xfrm>
            <a:off x="15056118" y="10226657"/>
            <a:ext cx="246999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03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451" name="TextBox 450">
            <a:extLst>
              <a:ext uri="{FF2B5EF4-FFF2-40B4-BE49-F238E27FC236}">
                <a16:creationId xmlns:a16="http://schemas.microsoft.com/office/drawing/2014/main" id="{B21A5542-712F-488E-90C5-5AF7A94FCEA6}"/>
              </a:ext>
            </a:extLst>
          </p:cNvPr>
          <p:cNvSpPr txBox="1"/>
          <p:nvPr/>
        </p:nvSpPr>
        <p:spPr>
          <a:xfrm>
            <a:off x="18882374" y="10148632"/>
            <a:ext cx="4094212" cy="14480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452" name="TextBox 451">
            <a:extLst>
              <a:ext uri="{FF2B5EF4-FFF2-40B4-BE49-F238E27FC236}">
                <a16:creationId xmlns:a16="http://schemas.microsoft.com/office/drawing/2014/main" id="{182E4B22-1151-4C27-8024-B759A28A2DE9}"/>
              </a:ext>
            </a:extLst>
          </p:cNvPr>
          <p:cNvSpPr txBox="1"/>
          <p:nvPr/>
        </p:nvSpPr>
        <p:spPr>
          <a:xfrm>
            <a:off x="6546736" y="662940"/>
            <a:ext cx="11284179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STARTUP SLIDE</a:t>
            </a:r>
          </a:p>
        </p:txBody>
      </p:sp>
    </p:spTree>
    <p:extLst>
      <p:ext uri="{BB962C8B-B14F-4D97-AF65-F5344CB8AC3E}">
        <p14:creationId xmlns:p14="http://schemas.microsoft.com/office/powerpoint/2010/main" val="388434000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Freeform 6">
            <a:extLst>
              <a:ext uri="{FF2B5EF4-FFF2-40B4-BE49-F238E27FC236}">
                <a16:creationId xmlns:a16="http://schemas.microsoft.com/office/drawing/2014/main" id="{C348545D-3BC6-4FF4-9DBA-BA9AC493F465}"/>
              </a:ext>
            </a:extLst>
          </p:cNvPr>
          <p:cNvSpPr>
            <a:spLocks/>
          </p:cNvSpPr>
          <p:nvPr/>
        </p:nvSpPr>
        <p:spPr bwMode="auto">
          <a:xfrm>
            <a:off x="1501775" y="7165975"/>
            <a:ext cx="1296988" cy="3690938"/>
          </a:xfrm>
          <a:custGeom>
            <a:avLst/>
            <a:gdLst>
              <a:gd name="T0" fmla="*/ 852 w 1703"/>
              <a:gd name="T1" fmla="*/ 4851 h 4851"/>
              <a:gd name="T2" fmla="*/ 852 w 1703"/>
              <a:gd name="T3" fmla="*/ 4851 h 4851"/>
              <a:gd name="T4" fmla="*/ 0 w 1703"/>
              <a:gd name="T5" fmla="*/ 3999 h 4851"/>
              <a:gd name="T6" fmla="*/ 0 w 1703"/>
              <a:gd name="T7" fmla="*/ 0 h 4851"/>
              <a:gd name="T8" fmla="*/ 1703 w 1703"/>
              <a:gd name="T9" fmla="*/ 0 h 4851"/>
              <a:gd name="T10" fmla="*/ 1703 w 1703"/>
              <a:gd name="T11" fmla="*/ 3999 h 4851"/>
              <a:gd name="T12" fmla="*/ 852 w 1703"/>
              <a:gd name="T13" fmla="*/ 4851 h 48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03" h="4851">
                <a:moveTo>
                  <a:pt x="852" y="4851"/>
                </a:moveTo>
                <a:lnTo>
                  <a:pt x="852" y="4851"/>
                </a:lnTo>
                <a:cubicBezTo>
                  <a:pt x="382" y="4851"/>
                  <a:pt x="0" y="4470"/>
                  <a:pt x="0" y="3999"/>
                </a:cubicBezTo>
                <a:lnTo>
                  <a:pt x="0" y="0"/>
                </a:lnTo>
                <a:lnTo>
                  <a:pt x="1703" y="0"/>
                </a:lnTo>
                <a:lnTo>
                  <a:pt x="1703" y="3999"/>
                </a:lnTo>
                <a:cubicBezTo>
                  <a:pt x="1703" y="4470"/>
                  <a:pt x="1322" y="4851"/>
                  <a:pt x="852" y="4851"/>
                </a:cubicBezTo>
                <a:close/>
              </a:path>
            </a:pathLst>
          </a:custGeom>
          <a:solidFill>
            <a:srgbClr val="AC7EF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624" name="Freeform 7">
            <a:extLst>
              <a:ext uri="{FF2B5EF4-FFF2-40B4-BE49-F238E27FC236}">
                <a16:creationId xmlns:a16="http://schemas.microsoft.com/office/drawing/2014/main" id="{6A6180F7-1FBD-48EF-8957-8DE363DD3600}"/>
              </a:ext>
            </a:extLst>
          </p:cNvPr>
          <p:cNvSpPr>
            <a:spLocks/>
          </p:cNvSpPr>
          <p:nvPr/>
        </p:nvSpPr>
        <p:spPr bwMode="auto">
          <a:xfrm>
            <a:off x="1501775" y="4141788"/>
            <a:ext cx="1296988" cy="3884613"/>
          </a:xfrm>
          <a:custGeom>
            <a:avLst/>
            <a:gdLst>
              <a:gd name="T0" fmla="*/ 852 w 1703"/>
              <a:gd name="T1" fmla="*/ 5106 h 5106"/>
              <a:gd name="T2" fmla="*/ 852 w 1703"/>
              <a:gd name="T3" fmla="*/ 5106 h 5106"/>
              <a:gd name="T4" fmla="*/ 0 w 1703"/>
              <a:gd name="T5" fmla="*/ 4254 h 5106"/>
              <a:gd name="T6" fmla="*/ 0 w 1703"/>
              <a:gd name="T7" fmla="*/ 0 h 5106"/>
              <a:gd name="T8" fmla="*/ 1703 w 1703"/>
              <a:gd name="T9" fmla="*/ 0 h 5106"/>
              <a:gd name="T10" fmla="*/ 1703 w 1703"/>
              <a:gd name="T11" fmla="*/ 4254 h 5106"/>
              <a:gd name="T12" fmla="*/ 852 w 1703"/>
              <a:gd name="T13" fmla="*/ 5106 h 5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03" h="5106">
                <a:moveTo>
                  <a:pt x="852" y="5106"/>
                </a:moveTo>
                <a:lnTo>
                  <a:pt x="852" y="5106"/>
                </a:lnTo>
                <a:cubicBezTo>
                  <a:pt x="382" y="5106"/>
                  <a:pt x="0" y="4724"/>
                  <a:pt x="0" y="4254"/>
                </a:cubicBezTo>
                <a:lnTo>
                  <a:pt x="0" y="0"/>
                </a:lnTo>
                <a:lnTo>
                  <a:pt x="1703" y="0"/>
                </a:lnTo>
                <a:lnTo>
                  <a:pt x="1703" y="4254"/>
                </a:lnTo>
                <a:cubicBezTo>
                  <a:pt x="1703" y="4724"/>
                  <a:pt x="1322" y="5106"/>
                  <a:pt x="852" y="5106"/>
                </a:cubicBezTo>
                <a:close/>
              </a:path>
            </a:pathLst>
          </a:custGeom>
          <a:solidFill>
            <a:srgbClr val="9FD5F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625" name="Freeform 288">
            <a:extLst>
              <a:ext uri="{FF2B5EF4-FFF2-40B4-BE49-F238E27FC236}">
                <a16:creationId xmlns:a16="http://schemas.microsoft.com/office/drawing/2014/main" id="{C4B99157-F9E9-47C9-974B-67B13F761773}"/>
              </a:ext>
            </a:extLst>
          </p:cNvPr>
          <p:cNvSpPr>
            <a:spLocks/>
          </p:cNvSpPr>
          <p:nvPr/>
        </p:nvSpPr>
        <p:spPr bwMode="auto">
          <a:xfrm>
            <a:off x="1501775" y="9525"/>
            <a:ext cx="1296988" cy="5186363"/>
          </a:xfrm>
          <a:custGeom>
            <a:avLst/>
            <a:gdLst>
              <a:gd name="T0" fmla="*/ 852 w 1703"/>
              <a:gd name="T1" fmla="*/ 6816 h 6816"/>
              <a:gd name="T2" fmla="*/ 852 w 1703"/>
              <a:gd name="T3" fmla="*/ 6816 h 6816"/>
              <a:gd name="T4" fmla="*/ 0 w 1703"/>
              <a:gd name="T5" fmla="*/ 5965 h 6816"/>
              <a:gd name="T6" fmla="*/ 0 w 1703"/>
              <a:gd name="T7" fmla="*/ 0 h 6816"/>
              <a:gd name="T8" fmla="*/ 1703 w 1703"/>
              <a:gd name="T9" fmla="*/ 0 h 6816"/>
              <a:gd name="T10" fmla="*/ 1703 w 1703"/>
              <a:gd name="T11" fmla="*/ 5965 h 6816"/>
              <a:gd name="T12" fmla="*/ 852 w 1703"/>
              <a:gd name="T13" fmla="*/ 6816 h 6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03" h="6816">
                <a:moveTo>
                  <a:pt x="852" y="6816"/>
                </a:moveTo>
                <a:lnTo>
                  <a:pt x="852" y="6816"/>
                </a:lnTo>
                <a:cubicBezTo>
                  <a:pt x="382" y="6816"/>
                  <a:pt x="0" y="6435"/>
                  <a:pt x="0" y="5965"/>
                </a:cubicBezTo>
                <a:lnTo>
                  <a:pt x="0" y="0"/>
                </a:lnTo>
                <a:lnTo>
                  <a:pt x="1703" y="0"/>
                </a:lnTo>
                <a:lnTo>
                  <a:pt x="1703" y="5965"/>
                </a:lnTo>
                <a:cubicBezTo>
                  <a:pt x="1703" y="6435"/>
                  <a:pt x="1322" y="6816"/>
                  <a:pt x="852" y="6816"/>
                </a:cubicBezTo>
                <a:close/>
              </a:path>
            </a:pathLst>
          </a:custGeom>
          <a:solidFill>
            <a:srgbClr val="FF5A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grpSp>
        <p:nvGrpSpPr>
          <p:cNvPr id="626" name="Group 625">
            <a:extLst>
              <a:ext uri="{FF2B5EF4-FFF2-40B4-BE49-F238E27FC236}">
                <a16:creationId xmlns:a16="http://schemas.microsoft.com/office/drawing/2014/main" id="{F86561C3-BF94-446F-B768-775C1A81D869}"/>
              </a:ext>
            </a:extLst>
          </p:cNvPr>
          <p:cNvGrpSpPr/>
          <p:nvPr/>
        </p:nvGrpSpPr>
        <p:grpSpPr>
          <a:xfrm>
            <a:off x="7501629" y="4400154"/>
            <a:ext cx="16876021" cy="9315846"/>
            <a:chOff x="7501629" y="4400154"/>
            <a:chExt cx="16876021" cy="9315846"/>
          </a:xfrm>
        </p:grpSpPr>
        <p:sp>
          <p:nvSpPr>
            <p:cNvPr id="627" name="Freeform 252">
              <a:extLst>
                <a:ext uri="{FF2B5EF4-FFF2-40B4-BE49-F238E27FC236}">
                  <a16:creationId xmlns:a16="http://schemas.microsoft.com/office/drawing/2014/main" id="{0FACCE96-A318-4790-9760-756D77D5E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2913" y="6862763"/>
              <a:ext cx="300038" cy="376238"/>
            </a:xfrm>
            <a:custGeom>
              <a:avLst/>
              <a:gdLst>
                <a:gd name="T0" fmla="*/ 299 w 394"/>
                <a:gd name="T1" fmla="*/ 132 h 496"/>
                <a:gd name="T2" fmla="*/ 378 w 394"/>
                <a:gd name="T3" fmla="*/ 409 h 496"/>
                <a:gd name="T4" fmla="*/ 356 w 394"/>
                <a:gd name="T5" fmla="*/ 468 h 496"/>
                <a:gd name="T6" fmla="*/ 301 w 394"/>
                <a:gd name="T7" fmla="*/ 493 h 496"/>
                <a:gd name="T8" fmla="*/ 270 w 394"/>
                <a:gd name="T9" fmla="*/ 478 h 496"/>
                <a:gd name="T10" fmla="*/ 151 w 394"/>
                <a:gd name="T11" fmla="*/ 316 h 496"/>
                <a:gd name="T12" fmla="*/ 74 w 394"/>
                <a:gd name="T13" fmla="*/ 157 h 496"/>
                <a:gd name="T14" fmla="*/ 31 w 394"/>
                <a:gd name="T15" fmla="*/ 19 h 496"/>
                <a:gd name="T16" fmla="*/ 176 w 394"/>
                <a:gd name="T17" fmla="*/ 44 h 496"/>
                <a:gd name="T18" fmla="*/ 299 w 394"/>
                <a:gd name="T19" fmla="*/ 132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4" h="496">
                  <a:moveTo>
                    <a:pt x="299" y="132"/>
                  </a:moveTo>
                  <a:cubicBezTo>
                    <a:pt x="364" y="206"/>
                    <a:pt x="394" y="311"/>
                    <a:pt x="378" y="409"/>
                  </a:cubicBezTo>
                  <a:cubicBezTo>
                    <a:pt x="375" y="430"/>
                    <a:pt x="369" y="451"/>
                    <a:pt x="356" y="468"/>
                  </a:cubicBezTo>
                  <a:cubicBezTo>
                    <a:pt x="343" y="485"/>
                    <a:pt x="322" y="496"/>
                    <a:pt x="301" y="493"/>
                  </a:cubicBezTo>
                  <a:cubicBezTo>
                    <a:pt x="290" y="491"/>
                    <a:pt x="279" y="485"/>
                    <a:pt x="270" y="478"/>
                  </a:cubicBezTo>
                  <a:cubicBezTo>
                    <a:pt x="215" y="438"/>
                    <a:pt x="181" y="376"/>
                    <a:pt x="151" y="316"/>
                  </a:cubicBezTo>
                  <a:cubicBezTo>
                    <a:pt x="124" y="264"/>
                    <a:pt x="99" y="211"/>
                    <a:pt x="74" y="157"/>
                  </a:cubicBezTo>
                  <a:cubicBezTo>
                    <a:pt x="60" y="127"/>
                    <a:pt x="0" y="36"/>
                    <a:pt x="31" y="19"/>
                  </a:cubicBezTo>
                  <a:cubicBezTo>
                    <a:pt x="63" y="0"/>
                    <a:pt x="145" y="32"/>
                    <a:pt x="176" y="44"/>
                  </a:cubicBezTo>
                  <a:cubicBezTo>
                    <a:pt x="223" y="64"/>
                    <a:pt x="265" y="94"/>
                    <a:pt x="299" y="132"/>
                  </a:cubicBezTo>
                  <a:close/>
                </a:path>
              </a:pathLst>
            </a:custGeom>
            <a:solidFill>
              <a:srgbClr val="2F3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2557D0FA-3948-4F43-B211-8ADB4933A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2138" y="6875844"/>
              <a:ext cx="510752" cy="1009370"/>
            </a:xfrm>
            <a:custGeom>
              <a:avLst/>
              <a:gdLst>
                <a:gd name="connsiteX0" fmla="*/ 219622 w 510752"/>
                <a:gd name="connsiteY0" fmla="*/ 251 h 1009370"/>
                <a:gd name="connsiteX1" fmla="*/ 327577 w 510752"/>
                <a:gd name="connsiteY1" fmla="*/ 82508 h 1009370"/>
                <a:gd name="connsiteX2" fmla="*/ 485708 w 510752"/>
                <a:gd name="connsiteY2" fmla="*/ 355934 h 1009370"/>
                <a:gd name="connsiteX3" fmla="*/ 506234 w 510752"/>
                <a:gd name="connsiteY3" fmla="*/ 560052 h 1009370"/>
                <a:gd name="connsiteX4" fmla="*/ 402081 w 510752"/>
                <a:gd name="connsiteY4" fmla="*/ 729896 h 1009370"/>
                <a:gd name="connsiteX5" fmla="*/ 387342 w 510752"/>
                <a:gd name="connsiteY5" fmla="*/ 735518 h 1009370"/>
                <a:gd name="connsiteX6" fmla="*/ 383433 w 510752"/>
                <a:gd name="connsiteY6" fmla="*/ 749448 h 1009370"/>
                <a:gd name="connsiteX7" fmla="*/ 359098 w 510752"/>
                <a:gd name="connsiteY7" fmla="*/ 916628 h 1009370"/>
                <a:gd name="connsiteX8" fmla="*/ 348452 w 510752"/>
                <a:gd name="connsiteY8" fmla="*/ 1009336 h 1009370"/>
                <a:gd name="connsiteX9" fmla="*/ 62519 w 510752"/>
                <a:gd name="connsiteY9" fmla="*/ 912068 h 1009370"/>
                <a:gd name="connsiteX10" fmla="*/ 56435 w 510752"/>
                <a:gd name="connsiteY10" fmla="*/ 905229 h 1009370"/>
                <a:gd name="connsiteX11" fmla="*/ 57196 w 510752"/>
                <a:gd name="connsiteY11" fmla="*/ 899150 h 1009370"/>
                <a:gd name="connsiteX12" fmla="*/ 135617 w 510752"/>
                <a:gd name="connsiteY12" fmla="*/ 700372 h 1009370"/>
                <a:gd name="connsiteX13" fmla="*/ 113188 w 510752"/>
                <a:gd name="connsiteY13" fmla="*/ 684198 h 1009370"/>
                <a:gd name="connsiteX14" fmla="*/ 672 w 510752"/>
                <a:gd name="connsiteY14" fmla="*/ 391731 h 1009370"/>
                <a:gd name="connsiteX15" fmla="*/ 94182 w 510752"/>
                <a:gd name="connsiteY15" fmla="*/ 70322 h 1009370"/>
                <a:gd name="connsiteX16" fmla="*/ 219622 w 510752"/>
                <a:gd name="connsiteY16" fmla="*/ 251 h 100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10752" h="1009370">
                  <a:moveTo>
                    <a:pt x="219622" y="251"/>
                  </a:moveTo>
                  <a:cubicBezTo>
                    <a:pt x="262196" y="4060"/>
                    <a:pt x="300968" y="53566"/>
                    <a:pt x="327577" y="82508"/>
                  </a:cubicBezTo>
                  <a:cubicBezTo>
                    <a:pt x="399800" y="160194"/>
                    <a:pt x="453777" y="253875"/>
                    <a:pt x="485708" y="355934"/>
                  </a:cubicBezTo>
                  <a:cubicBezTo>
                    <a:pt x="506234" y="421434"/>
                    <a:pt x="517638" y="491505"/>
                    <a:pt x="506234" y="560052"/>
                  </a:cubicBezTo>
                  <a:cubicBezTo>
                    <a:pt x="495591" y="627837"/>
                    <a:pt x="459859" y="693337"/>
                    <a:pt x="402081" y="729896"/>
                  </a:cubicBezTo>
                  <a:lnTo>
                    <a:pt x="387342" y="735518"/>
                  </a:lnTo>
                  <a:lnTo>
                    <a:pt x="383433" y="749448"/>
                  </a:lnTo>
                  <a:cubicBezTo>
                    <a:pt x="374307" y="804921"/>
                    <a:pt x="366703" y="861154"/>
                    <a:pt x="359098" y="916628"/>
                  </a:cubicBezTo>
                  <a:cubicBezTo>
                    <a:pt x="358338" y="924987"/>
                    <a:pt x="349973" y="1009336"/>
                    <a:pt x="348452" y="1009336"/>
                  </a:cubicBezTo>
                  <a:cubicBezTo>
                    <a:pt x="247311" y="1010856"/>
                    <a:pt x="153014" y="961462"/>
                    <a:pt x="62519" y="912068"/>
                  </a:cubicBezTo>
                  <a:cubicBezTo>
                    <a:pt x="60238" y="910548"/>
                    <a:pt x="56435" y="909028"/>
                    <a:pt x="56435" y="905229"/>
                  </a:cubicBezTo>
                  <a:cubicBezTo>
                    <a:pt x="55675" y="903709"/>
                    <a:pt x="56435" y="901429"/>
                    <a:pt x="57196" y="899150"/>
                  </a:cubicBezTo>
                  <a:lnTo>
                    <a:pt x="135617" y="700372"/>
                  </a:lnTo>
                  <a:lnTo>
                    <a:pt x="113188" y="684198"/>
                  </a:lnTo>
                  <a:cubicBezTo>
                    <a:pt x="37924" y="609558"/>
                    <a:pt x="5233" y="499121"/>
                    <a:pt x="672" y="391731"/>
                  </a:cubicBezTo>
                  <a:cubicBezTo>
                    <a:pt x="-4650" y="277486"/>
                    <a:pt x="21198" y="157909"/>
                    <a:pt x="94182" y="70322"/>
                  </a:cubicBezTo>
                  <a:cubicBezTo>
                    <a:pt x="122311" y="36810"/>
                    <a:pt x="173247" y="-3557"/>
                    <a:pt x="219622" y="251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9" name="Freeform 139">
              <a:extLst>
                <a:ext uri="{FF2B5EF4-FFF2-40B4-BE49-F238E27FC236}">
                  <a16:creationId xmlns:a16="http://schemas.microsoft.com/office/drawing/2014/main" id="{F8E55F9D-BC57-4292-BC36-1F20BF4ED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3588" y="9809162"/>
              <a:ext cx="15994062" cy="3906838"/>
            </a:xfrm>
            <a:custGeom>
              <a:avLst/>
              <a:gdLst>
                <a:gd name="T0" fmla="*/ 18196 w 20985"/>
                <a:gd name="T1" fmla="*/ 2113 h 5134"/>
                <a:gd name="T2" fmla="*/ 18027 w 20985"/>
                <a:gd name="T3" fmla="*/ 2119 h 5134"/>
                <a:gd name="T4" fmla="*/ 17918 w 20985"/>
                <a:gd name="T5" fmla="*/ 2129 h 5134"/>
                <a:gd name="T6" fmla="*/ 17755 w 20985"/>
                <a:gd name="T7" fmla="*/ 2153 h 5134"/>
                <a:gd name="T8" fmla="*/ 17605 w 20985"/>
                <a:gd name="T9" fmla="*/ 2184 h 5134"/>
                <a:gd name="T10" fmla="*/ 17517 w 20985"/>
                <a:gd name="T11" fmla="*/ 2208 h 5134"/>
                <a:gd name="T12" fmla="*/ 17318 w 20985"/>
                <a:gd name="T13" fmla="*/ 2275 h 5134"/>
                <a:gd name="T14" fmla="*/ 17183 w 20985"/>
                <a:gd name="T15" fmla="*/ 2332 h 5134"/>
                <a:gd name="T16" fmla="*/ 17083 w 20985"/>
                <a:gd name="T17" fmla="*/ 2381 h 5134"/>
                <a:gd name="T18" fmla="*/ 16985 w 20985"/>
                <a:gd name="T19" fmla="*/ 2436 h 5134"/>
                <a:gd name="T20" fmla="*/ 16799 w 20985"/>
                <a:gd name="T21" fmla="*/ 2561 h 5134"/>
                <a:gd name="T22" fmla="*/ 16668 w 20985"/>
                <a:gd name="T23" fmla="*/ 2668 h 5134"/>
                <a:gd name="T24" fmla="*/ 16513 w 20985"/>
                <a:gd name="T25" fmla="*/ 2822 h 5134"/>
                <a:gd name="T26" fmla="*/ 16506 w 20985"/>
                <a:gd name="T27" fmla="*/ 2825 h 5134"/>
                <a:gd name="T28" fmla="*/ 13064 w 20985"/>
                <a:gd name="T29" fmla="*/ 2662 h 5134"/>
                <a:gd name="T30" fmla="*/ 6251 w 20985"/>
                <a:gd name="T31" fmla="*/ 0 h 5134"/>
                <a:gd name="T32" fmla="*/ 4511 w 20985"/>
                <a:gd name="T33" fmla="*/ 559 h 5134"/>
                <a:gd name="T34" fmla="*/ 4322 w 20985"/>
                <a:gd name="T35" fmla="*/ 704 h 5134"/>
                <a:gd name="T36" fmla="*/ 4150 w 20985"/>
                <a:gd name="T37" fmla="*/ 857 h 5134"/>
                <a:gd name="T38" fmla="*/ 4024 w 20985"/>
                <a:gd name="T39" fmla="*/ 985 h 5134"/>
                <a:gd name="T40" fmla="*/ 3944 w 20985"/>
                <a:gd name="T41" fmla="*/ 1073 h 5134"/>
                <a:gd name="T42" fmla="*/ 3868 w 20985"/>
                <a:gd name="T43" fmla="*/ 1165 h 5134"/>
                <a:gd name="T44" fmla="*/ 3687 w 20985"/>
                <a:gd name="T45" fmla="*/ 1411 h 5134"/>
                <a:gd name="T46" fmla="*/ 3598 w 20985"/>
                <a:gd name="T47" fmla="*/ 1552 h 5134"/>
                <a:gd name="T48" fmla="*/ 3527 w 20985"/>
                <a:gd name="T49" fmla="*/ 1677 h 5134"/>
                <a:gd name="T50" fmla="*/ 3405 w 20985"/>
                <a:gd name="T51" fmla="*/ 1926 h 5134"/>
                <a:gd name="T52" fmla="*/ 3371 w 20985"/>
                <a:gd name="T53" fmla="*/ 2007 h 5134"/>
                <a:gd name="T54" fmla="*/ 2460 w 20985"/>
                <a:gd name="T55" fmla="*/ 1942 h 5134"/>
                <a:gd name="T56" fmla="*/ 2360 w 20985"/>
                <a:gd name="T57" fmla="*/ 1948 h 5134"/>
                <a:gd name="T58" fmla="*/ 2260 w 20985"/>
                <a:gd name="T59" fmla="*/ 1957 h 5134"/>
                <a:gd name="T60" fmla="*/ 2067 w 20985"/>
                <a:gd name="T61" fmla="*/ 1987 h 5134"/>
                <a:gd name="T62" fmla="*/ 1911 w 20985"/>
                <a:gd name="T63" fmla="*/ 2023 h 5134"/>
                <a:gd name="T64" fmla="*/ 1793 w 20985"/>
                <a:gd name="T65" fmla="*/ 2056 h 5134"/>
                <a:gd name="T66" fmla="*/ 1731 w 20985"/>
                <a:gd name="T67" fmla="*/ 2077 h 5134"/>
                <a:gd name="T68" fmla="*/ 1628 w 20985"/>
                <a:gd name="T69" fmla="*/ 2114 h 5134"/>
                <a:gd name="T70" fmla="*/ 1242 w 20985"/>
                <a:gd name="T71" fmla="*/ 2303 h 5134"/>
                <a:gd name="T72" fmla="*/ 1038 w 20985"/>
                <a:gd name="T73" fmla="*/ 2440 h 5134"/>
                <a:gd name="T74" fmla="*/ 904 w 20985"/>
                <a:gd name="T75" fmla="*/ 2549 h 5134"/>
                <a:gd name="T76" fmla="*/ 811 w 20985"/>
                <a:gd name="T77" fmla="*/ 2635 h 5134"/>
                <a:gd name="T78" fmla="*/ 787 w 20985"/>
                <a:gd name="T79" fmla="*/ 2658 h 5134"/>
                <a:gd name="T80" fmla="*/ 719 w 20985"/>
                <a:gd name="T81" fmla="*/ 2729 h 5134"/>
                <a:gd name="T82" fmla="*/ 652 w 20985"/>
                <a:gd name="T83" fmla="*/ 2806 h 5134"/>
                <a:gd name="T84" fmla="*/ 360 w 20985"/>
                <a:gd name="T85" fmla="*/ 3370 h 5134"/>
                <a:gd name="T86" fmla="*/ 0 w 20985"/>
                <a:gd name="T87" fmla="*/ 4910 h 5134"/>
                <a:gd name="T88" fmla="*/ 20985 w 20985"/>
                <a:gd name="T89" fmla="*/ 2045 h 5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985" h="5134">
                  <a:moveTo>
                    <a:pt x="20096" y="3124"/>
                  </a:moveTo>
                  <a:cubicBezTo>
                    <a:pt x="19895" y="2767"/>
                    <a:pt x="19556" y="2477"/>
                    <a:pt x="19138" y="2300"/>
                  </a:cubicBezTo>
                  <a:cubicBezTo>
                    <a:pt x="18855" y="2181"/>
                    <a:pt x="18535" y="2113"/>
                    <a:pt x="18196" y="2113"/>
                  </a:cubicBezTo>
                  <a:cubicBezTo>
                    <a:pt x="18163" y="2113"/>
                    <a:pt x="18130" y="2114"/>
                    <a:pt x="18097" y="2116"/>
                  </a:cubicBezTo>
                  <a:cubicBezTo>
                    <a:pt x="18079" y="2116"/>
                    <a:pt x="18061" y="2117"/>
                    <a:pt x="18043" y="2118"/>
                  </a:cubicBezTo>
                  <a:cubicBezTo>
                    <a:pt x="18037" y="2119"/>
                    <a:pt x="18032" y="2119"/>
                    <a:pt x="18027" y="2119"/>
                  </a:cubicBezTo>
                  <a:cubicBezTo>
                    <a:pt x="18013" y="2120"/>
                    <a:pt x="17999" y="2121"/>
                    <a:pt x="17986" y="2122"/>
                  </a:cubicBezTo>
                  <a:cubicBezTo>
                    <a:pt x="17981" y="2123"/>
                    <a:pt x="17977" y="2123"/>
                    <a:pt x="17972" y="2123"/>
                  </a:cubicBezTo>
                  <a:cubicBezTo>
                    <a:pt x="17954" y="2125"/>
                    <a:pt x="17936" y="2127"/>
                    <a:pt x="17918" y="2129"/>
                  </a:cubicBezTo>
                  <a:cubicBezTo>
                    <a:pt x="17893" y="2132"/>
                    <a:pt x="17867" y="2135"/>
                    <a:pt x="17841" y="2139"/>
                  </a:cubicBezTo>
                  <a:cubicBezTo>
                    <a:pt x="17833" y="2140"/>
                    <a:pt x="17825" y="2141"/>
                    <a:pt x="17817" y="2142"/>
                  </a:cubicBezTo>
                  <a:cubicBezTo>
                    <a:pt x="17796" y="2145"/>
                    <a:pt x="17776" y="2149"/>
                    <a:pt x="17755" y="2153"/>
                  </a:cubicBezTo>
                  <a:cubicBezTo>
                    <a:pt x="17736" y="2156"/>
                    <a:pt x="17716" y="2160"/>
                    <a:pt x="17697" y="2164"/>
                  </a:cubicBezTo>
                  <a:cubicBezTo>
                    <a:pt x="17686" y="2166"/>
                    <a:pt x="17675" y="2168"/>
                    <a:pt x="17665" y="2170"/>
                  </a:cubicBezTo>
                  <a:cubicBezTo>
                    <a:pt x="17645" y="2175"/>
                    <a:pt x="17625" y="2180"/>
                    <a:pt x="17605" y="2184"/>
                  </a:cubicBezTo>
                  <a:cubicBezTo>
                    <a:pt x="17595" y="2187"/>
                    <a:pt x="17585" y="2189"/>
                    <a:pt x="17576" y="2192"/>
                  </a:cubicBezTo>
                  <a:cubicBezTo>
                    <a:pt x="17566" y="2194"/>
                    <a:pt x="17556" y="2197"/>
                    <a:pt x="17546" y="2200"/>
                  </a:cubicBezTo>
                  <a:cubicBezTo>
                    <a:pt x="17536" y="2202"/>
                    <a:pt x="17527" y="2205"/>
                    <a:pt x="17517" y="2208"/>
                  </a:cubicBezTo>
                  <a:cubicBezTo>
                    <a:pt x="17499" y="2213"/>
                    <a:pt x="17481" y="2219"/>
                    <a:pt x="17462" y="2224"/>
                  </a:cubicBezTo>
                  <a:cubicBezTo>
                    <a:pt x="17423" y="2237"/>
                    <a:pt x="17384" y="2250"/>
                    <a:pt x="17346" y="2264"/>
                  </a:cubicBezTo>
                  <a:cubicBezTo>
                    <a:pt x="17337" y="2267"/>
                    <a:pt x="17328" y="2271"/>
                    <a:pt x="17318" y="2275"/>
                  </a:cubicBezTo>
                  <a:cubicBezTo>
                    <a:pt x="17291" y="2285"/>
                    <a:pt x="17264" y="2296"/>
                    <a:pt x="17237" y="2308"/>
                  </a:cubicBezTo>
                  <a:cubicBezTo>
                    <a:pt x="17220" y="2315"/>
                    <a:pt x="17204" y="2322"/>
                    <a:pt x="17188" y="2330"/>
                  </a:cubicBezTo>
                  <a:cubicBezTo>
                    <a:pt x="17186" y="2331"/>
                    <a:pt x="17185" y="2331"/>
                    <a:pt x="17183" y="2332"/>
                  </a:cubicBezTo>
                  <a:cubicBezTo>
                    <a:pt x="17170" y="2338"/>
                    <a:pt x="17156" y="2345"/>
                    <a:pt x="17143" y="2351"/>
                  </a:cubicBezTo>
                  <a:cubicBezTo>
                    <a:pt x="17137" y="2354"/>
                    <a:pt x="17132" y="2356"/>
                    <a:pt x="17127" y="2359"/>
                  </a:cubicBezTo>
                  <a:cubicBezTo>
                    <a:pt x="17113" y="2366"/>
                    <a:pt x="17098" y="2374"/>
                    <a:pt x="17083" y="2381"/>
                  </a:cubicBezTo>
                  <a:cubicBezTo>
                    <a:pt x="17067" y="2390"/>
                    <a:pt x="17050" y="2399"/>
                    <a:pt x="17034" y="2408"/>
                  </a:cubicBezTo>
                  <a:cubicBezTo>
                    <a:pt x="17032" y="2409"/>
                    <a:pt x="17030" y="2410"/>
                    <a:pt x="17028" y="2411"/>
                  </a:cubicBezTo>
                  <a:cubicBezTo>
                    <a:pt x="17014" y="2419"/>
                    <a:pt x="16999" y="2428"/>
                    <a:pt x="16985" y="2436"/>
                  </a:cubicBezTo>
                  <a:cubicBezTo>
                    <a:pt x="16983" y="2437"/>
                    <a:pt x="16981" y="2439"/>
                    <a:pt x="16979" y="2440"/>
                  </a:cubicBezTo>
                  <a:cubicBezTo>
                    <a:pt x="16964" y="2449"/>
                    <a:pt x="16949" y="2458"/>
                    <a:pt x="16935" y="2467"/>
                  </a:cubicBezTo>
                  <a:cubicBezTo>
                    <a:pt x="16888" y="2497"/>
                    <a:pt x="16842" y="2528"/>
                    <a:pt x="16799" y="2561"/>
                  </a:cubicBezTo>
                  <a:cubicBezTo>
                    <a:pt x="16796" y="2563"/>
                    <a:pt x="16793" y="2565"/>
                    <a:pt x="16791" y="2566"/>
                  </a:cubicBezTo>
                  <a:cubicBezTo>
                    <a:pt x="16763" y="2587"/>
                    <a:pt x="16736" y="2609"/>
                    <a:pt x="16709" y="2632"/>
                  </a:cubicBezTo>
                  <a:cubicBezTo>
                    <a:pt x="16695" y="2644"/>
                    <a:pt x="16681" y="2656"/>
                    <a:pt x="16668" y="2668"/>
                  </a:cubicBezTo>
                  <a:cubicBezTo>
                    <a:pt x="16654" y="2680"/>
                    <a:pt x="16640" y="2692"/>
                    <a:pt x="16627" y="2705"/>
                  </a:cubicBezTo>
                  <a:cubicBezTo>
                    <a:pt x="16614" y="2717"/>
                    <a:pt x="16601" y="2730"/>
                    <a:pt x="16588" y="2743"/>
                  </a:cubicBezTo>
                  <a:cubicBezTo>
                    <a:pt x="16562" y="2768"/>
                    <a:pt x="16537" y="2795"/>
                    <a:pt x="16513" y="2822"/>
                  </a:cubicBezTo>
                  <a:cubicBezTo>
                    <a:pt x="16512" y="2824"/>
                    <a:pt x="16510" y="2825"/>
                    <a:pt x="16508" y="2827"/>
                  </a:cubicBezTo>
                  <a:cubicBezTo>
                    <a:pt x="16508" y="2827"/>
                    <a:pt x="16508" y="2826"/>
                    <a:pt x="16507" y="2826"/>
                  </a:cubicBezTo>
                  <a:cubicBezTo>
                    <a:pt x="16507" y="2825"/>
                    <a:pt x="16507" y="2825"/>
                    <a:pt x="16506" y="2825"/>
                  </a:cubicBezTo>
                  <a:cubicBezTo>
                    <a:pt x="16506" y="2824"/>
                    <a:pt x="16506" y="2824"/>
                    <a:pt x="16506" y="2824"/>
                  </a:cubicBezTo>
                  <a:cubicBezTo>
                    <a:pt x="16164" y="2229"/>
                    <a:pt x="15498" y="1825"/>
                    <a:pt x="14733" y="1825"/>
                  </a:cubicBezTo>
                  <a:cubicBezTo>
                    <a:pt x="14039" y="1825"/>
                    <a:pt x="13427" y="2157"/>
                    <a:pt x="13064" y="2662"/>
                  </a:cubicBezTo>
                  <a:cubicBezTo>
                    <a:pt x="12639" y="2027"/>
                    <a:pt x="11874" y="1603"/>
                    <a:pt x="11000" y="1603"/>
                  </a:cubicBezTo>
                  <a:cubicBezTo>
                    <a:pt x="10304" y="1603"/>
                    <a:pt x="9677" y="1872"/>
                    <a:pt x="9236" y="2302"/>
                  </a:cubicBezTo>
                  <a:cubicBezTo>
                    <a:pt x="8827" y="966"/>
                    <a:pt x="7645" y="0"/>
                    <a:pt x="6251" y="0"/>
                  </a:cubicBezTo>
                  <a:cubicBezTo>
                    <a:pt x="5609" y="0"/>
                    <a:pt x="5013" y="204"/>
                    <a:pt x="4516" y="556"/>
                  </a:cubicBezTo>
                  <a:lnTo>
                    <a:pt x="4516" y="556"/>
                  </a:lnTo>
                  <a:cubicBezTo>
                    <a:pt x="4514" y="557"/>
                    <a:pt x="4513" y="558"/>
                    <a:pt x="4511" y="559"/>
                  </a:cubicBezTo>
                  <a:cubicBezTo>
                    <a:pt x="4497" y="569"/>
                    <a:pt x="4483" y="579"/>
                    <a:pt x="4469" y="589"/>
                  </a:cubicBezTo>
                  <a:cubicBezTo>
                    <a:pt x="4425" y="622"/>
                    <a:pt x="4382" y="655"/>
                    <a:pt x="4340" y="689"/>
                  </a:cubicBezTo>
                  <a:cubicBezTo>
                    <a:pt x="4334" y="694"/>
                    <a:pt x="4328" y="699"/>
                    <a:pt x="4322" y="704"/>
                  </a:cubicBezTo>
                  <a:cubicBezTo>
                    <a:pt x="4293" y="728"/>
                    <a:pt x="4265" y="752"/>
                    <a:pt x="4237" y="777"/>
                  </a:cubicBezTo>
                  <a:cubicBezTo>
                    <a:pt x="4223" y="789"/>
                    <a:pt x="4209" y="802"/>
                    <a:pt x="4196" y="815"/>
                  </a:cubicBezTo>
                  <a:cubicBezTo>
                    <a:pt x="4180" y="829"/>
                    <a:pt x="4165" y="843"/>
                    <a:pt x="4150" y="857"/>
                  </a:cubicBezTo>
                  <a:cubicBezTo>
                    <a:pt x="4136" y="871"/>
                    <a:pt x="4122" y="885"/>
                    <a:pt x="4107" y="899"/>
                  </a:cubicBezTo>
                  <a:cubicBezTo>
                    <a:pt x="4093" y="913"/>
                    <a:pt x="4079" y="927"/>
                    <a:pt x="4066" y="941"/>
                  </a:cubicBezTo>
                  <a:cubicBezTo>
                    <a:pt x="4052" y="956"/>
                    <a:pt x="4038" y="970"/>
                    <a:pt x="4024" y="985"/>
                  </a:cubicBezTo>
                  <a:cubicBezTo>
                    <a:pt x="4011" y="999"/>
                    <a:pt x="3997" y="1014"/>
                    <a:pt x="3984" y="1029"/>
                  </a:cubicBezTo>
                  <a:cubicBezTo>
                    <a:pt x="3984" y="1029"/>
                    <a:pt x="3983" y="1029"/>
                    <a:pt x="3983" y="1030"/>
                  </a:cubicBezTo>
                  <a:cubicBezTo>
                    <a:pt x="3970" y="1044"/>
                    <a:pt x="3957" y="1059"/>
                    <a:pt x="3944" y="1073"/>
                  </a:cubicBezTo>
                  <a:cubicBezTo>
                    <a:pt x="3933" y="1086"/>
                    <a:pt x="3922" y="1099"/>
                    <a:pt x="3911" y="1112"/>
                  </a:cubicBezTo>
                  <a:cubicBezTo>
                    <a:pt x="3907" y="1117"/>
                    <a:pt x="3903" y="1122"/>
                    <a:pt x="3899" y="1127"/>
                  </a:cubicBezTo>
                  <a:cubicBezTo>
                    <a:pt x="3888" y="1140"/>
                    <a:pt x="3878" y="1152"/>
                    <a:pt x="3868" y="1165"/>
                  </a:cubicBezTo>
                  <a:cubicBezTo>
                    <a:pt x="3843" y="1195"/>
                    <a:pt x="3820" y="1225"/>
                    <a:pt x="3797" y="1256"/>
                  </a:cubicBezTo>
                  <a:cubicBezTo>
                    <a:pt x="3785" y="1271"/>
                    <a:pt x="3774" y="1287"/>
                    <a:pt x="3762" y="1303"/>
                  </a:cubicBezTo>
                  <a:cubicBezTo>
                    <a:pt x="3736" y="1338"/>
                    <a:pt x="3711" y="1375"/>
                    <a:pt x="3687" y="1411"/>
                  </a:cubicBezTo>
                  <a:cubicBezTo>
                    <a:pt x="3677" y="1427"/>
                    <a:pt x="3666" y="1443"/>
                    <a:pt x="3656" y="1458"/>
                  </a:cubicBezTo>
                  <a:cubicBezTo>
                    <a:pt x="3645" y="1475"/>
                    <a:pt x="3634" y="1492"/>
                    <a:pt x="3624" y="1510"/>
                  </a:cubicBezTo>
                  <a:cubicBezTo>
                    <a:pt x="3615" y="1524"/>
                    <a:pt x="3606" y="1538"/>
                    <a:pt x="3598" y="1552"/>
                  </a:cubicBezTo>
                  <a:cubicBezTo>
                    <a:pt x="3594" y="1559"/>
                    <a:pt x="3589" y="1567"/>
                    <a:pt x="3585" y="1574"/>
                  </a:cubicBezTo>
                  <a:cubicBezTo>
                    <a:pt x="3571" y="1599"/>
                    <a:pt x="3556" y="1624"/>
                    <a:pt x="3543" y="1649"/>
                  </a:cubicBezTo>
                  <a:cubicBezTo>
                    <a:pt x="3537" y="1658"/>
                    <a:pt x="3532" y="1667"/>
                    <a:pt x="3527" y="1677"/>
                  </a:cubicBezTo>
                  <a:cubicBezTo>
                    <a:pt x="3493" y="1740"/>
                    <a:pt x="3461" y="1805"/>
                    <a:pt x="3430" y="1871"/>
                  </a:cubicBezTo>
                  <a:cubicBezTo>
                    <a:pt x="3425" y="1883"/>
                    <a:pt x="3419" y="1895"/>
                    <a:pt x="3413" y="1907"/>
                  </a:cubicBezTo>
                  <a:cubicBezTo>
                    <a:pt x="3411" y="1913"/>
                    <a:pt x="3408" y="1920"/>
                    <a:pt x="3405" y="1926"/>
                  </a:cubicBezTo>
                  <a:cubicBezTo>
                    <a:pt x="3401" y="1936"/>
                    <a:pt x="3397" y="1945"/>
                    <a:pt x="3393" y="1955"/>
                  </a:cubicBezTo>
                  <a:cubicBezTo>
                    <a:pt x="3392" y="1957"/>
                    <a:pt x="3391" y="1959"/>
                    <a:pt x="3390" y="1961"/>
                  </a:cubicBezTo>
                  <a:cubicBezTo>
                    <a:pt x="3384" y="1976"/>
                    <a:pt x="3377" y="1991"/>
                    <a:pt x="3371" y="2007"/>
                  </a:cubicBezTo>
                  <a:cubicBezTo>
                    <a:pt x="3364" y="2023"/>
                    <a:pt x="3357" y="2040"/>
                    <a:pt x="3351" y="2057"/>
                  </a:cubicBezTo>
                  <a:cubicBezTo>
                    <a:pt x="3106" y="1981"/>
                    <a:pt x="2844" y="1939"/>
                    <a:pt x="2571" y="1939"/>
                  </a:cubicBezTo>
                  <a:cubicBezTo>
                    <a:pt x="2533" y="1939"/>
                    <a:pt x="2496" y="1940"/>
                    <a:pt x="2460" y="1942"/>
                  </a:cubicBezTo>
                  <a:cubicBezTo>
                    <a:pt x="2448" y="1942"/>
                    <a:pt x="2436" y="1943"/>
                    <a:pt x="2423" y="1943"/>
                  </a:cubicBezTo>
                  <a:cubicBezTo>
                    <a:pt x="2405" y="1944"/>
                    <a:pt x="2387" y="1945"/>
                    <a:pt x="2369" y="1947"/>
                  </a:cubicBezTo>
                  <a:cubicBezTo>
                    <a:pt x="2366" y="1947"/>
                    <a:pt x="2363" y="1947"/>
                    <a:pt x="2360" y="1948"/>
                  </a:cubicBezTo>
                  <a:cubicBezTo>
                    <a:pt x="2343" y="1949"/>
                    <a:pt x="2327" y="1950"/>
                    <a:pt x="2310" y="1952"/>
                  </a:cubicBezTo>
                  <a:cubicBezTo>
                    <a:pt x="2302" y="1953"/>
                    <a:pt x="2293" y="1954"/>
                    <a:pt x="2285" y="1955"/>
                  </a:cubicBezTo>
                  <a:cubicBezTo>
                    <a:pt x="2277" y="1955"/>
                    <a:pt x="2268" y="1956"/>
                    <a:pt x="2260" y="1957"/>
                  </a:cubicBezTo>
                  <a:cubicBezTo>
                    <a:pt x="2221" y="1962"/>
                    <a:pt x="2181" y="1967"/>
                    <a:pt x="2143" y="1974"/>
                  </a:cubicBezTo>
                  <a:cubicBezTo>
                    <a:pt x="2127" y="1976"/>
                    <a:pt x="2112" y="1979"/>
                    <a:pt x="2096" y="1982"/>
                  </a:cubicBezTo>
                  <a:cubicBezTo>
                    <a:pt x="2086" y="1984"/>
                    <a:pt x="2077" y="1985"/>
                    <a:pt x="2067" y="1987"/>
                  </a:cubicBezTo>
                  <a:cubicBezTo>
                    <a:pt x="2031" y="1994"/>
                    <a:pt x="1995" y="2002"/>
                    <a:pt x="1960" y="2010"/>
                  </a:cubicBezTo>
                  <a:cubicBezTo>
                    <a:pt x="1949" y="2013"/>
                    <a:pt x="1938" y="2016"/>
                    <a:pt x="1927" y="2019"/>
                  </a:cubicBezTo>
                  <a:cubicBezTo>
                    <a:pt x="1922" y="2020"/>
                    <a:pt x="1916" y="2021"/>
                    <a:pt x="1911" y="2023"/>
                  </a:cubicBezTo>
                  <a:cubicBezTo>
                    <a:pt x="1902" y="2025"/>
                    <a:pt x="1894" y="2027"/>
                    <a:pt x="1886" y="2029"/>
                  </a:cubicBezTo>
                  <a:cubicBezTo>
                    <a:pt x="1869" y="2034"/>
                    <a:pt x="1853" y="2038"/>
                    <a:pt x="1837" y="2043"/>
                  </a:cubicBezTo>
                  <a:cubicBezTo>
                    <a:pt x="1822" y="2047"/>
                    <a:pt x="1808" y="2052"/>
                    <a:pt x="1793" y="2056"/>
                  </a:cubicBezTo>
                  <a:cubicBezTo>
                    <a:pt x="1781" y="2060"/>
                    <a:pt x="1770" y="2063"/>
                    <a:pt x="1759" y="2067"/>
                  </a:cubicBezTo>
                  <a:cubicBezTo>
                    <a:pt x="1755" y="2068"/>
                    <a:pt x="1751" y="2070"/>
                    <a:pt x="1748" y="2071"/>
                  </a:cubicBezTo>
                  <a:cubicBezTo>
                    <a:pt x="1742" y="2073"/>
                    <a:pt x="1736" y="2074"/>
                    <a:pt x="1731" y="2077"/>
                  </a:cubicBezTo>
                  <a:cubicBezTo>
                    <a:pt x="1715" y="2082"/>
                    <a:pt x="1699" y="2087"/>
                    <a:pt x="1684" y="2093"/>
                  </a:cubicBezTo>
                  <a:cubicBezTo>
                    <a:pt x="1672" y="2097"/>
                    <a:pt x="1660" y="2102"/>
                    <a:pt x="1648" y="2106"/>
                  </a:cubicBezTo>
                  <a:cubicBezTo>
                    <a:pt x="1641" y="2109"/>
                    <a:pt x="1635" y="2111"/>
                    <a:pt x="1628" y="2114"/>
                  </a:cubicBezTo>
                  <a:cubicBezTo>
                    <a:pt x="1617" y="2118"/>
                    <a:pt x="1606" y="2122"/>
                    <a:pt x="1595" y="2127"/>
                  </a:cubicBezTo>
                  <a:cubicBezTo>
                    <a:pt x="1585" y="2131"/>
                    <a:pt x="1574" y="2135"/>
                    <a:pt x="1564" y="2140"/>
                  </a:cubicBezTo>
                  <a:cubicBezTo>
                    <a:pt x="1452" y="2187"/>
                    <a:pt x="1344" y="2241"/>
                    <a:pt x="1242" y="2303"/>
                  </a:cubicBezTo>
                  <a:cubicBezTo>
                    <a:pt x="1232" y="2309"/>
                    <a:pt x="1222" y="2315"/>
                    <a:pt x="1212" y="2322"/>
                  </a:cubicBezTo>
                  <a:cubicBezTo>
                    <a:pt x="1167" y="2350"/>
                    <a:pt x="1123" y="2379"/>
                    <a:pt x="1081" y="2409"/>
                  </a:cubicBezTo>
                  <a:cubicBezTo>
                    <a:pt x="1066" y="2420"/>
                    <a:pt x="1052" y="2430"/>
                    <a:pt x="1038" y="2440"/>
                  </a:cubicBezTo>
                  <a:cubicBezTo>
                    <a:pt x="1034" y="2443"/>
                    <a:pt x="1031" y="2446"/>
                    <a:pt x="1028" y="2448"/>
                  </a:cubicBezTo>
                  <a:cubicBezTo>
                    <a:pt x="1018" y="2456"/>
                    <a:pt x="1008" y="2463"/>
                    <a:pt x="999" y="2470"/>
                  </a:cubicBezTo>
                  <a:cubicBezTo>
                    <a:pt x="967" y="2496"/>
                    <a:pt x="935" y="2522"/>
                    <a:pt x="904" y="2549"/>
                  </a:cubicBezTo>
                  <a:cubicBezTo>
                    <a:pt x="897" y="2555"/>
                    <a:pt x="890" y="2561"/>
                    <a:pt x="883" y="2567"/>
                  </a:cubicBezTo>
                  <a:cubicBezTo>
                    <a:pt x="866" y="2583"/>
                    <a:pt x="849" y="2599"/>
                    <a:pt x="832" y="2615"/>
                  </a:cubicBezTo>
                  <a:cubicBezTo>
                    <a:pt x="825" y="2621"/>
                    <a:pt x="818" y="2628"/>
                    <a:pt x="811" y="2635"/>
                  </a:cubicBezTo>
                  <a:cubicBezTo>
                    <a:pt x="809" y="2637"/>
                    <a:pt x="806" y="2639"/>
                    <a:pt x="804" y="2641"/>
                  </a:cubicBezTo>
                  <a:cubicBezTo>
                    <a:pt x="799" y="2646"/>
                    <a:pt x="794" y="2652"/>
                    <a:pt x="788" y="2657"/>
                  </a:cubicBezTo>
                  <a:cubicBezTo>
                    <a:pt x="788" y="2657"/>
                    <a:pt x="788" y="2658"/>
                    <a:pt x="787" y="2658"/>
                  </a:cubicBezTo>
                  <a:cubicBezTo>
                    <a:pt x="782" y="2663"/>
                    <a:pt x="777" y="2668"/>
                    <a:pt x="772" y="2673"/>
                  </a:cubicBezTo>
                  <a:cubicBezTo>
                    <a:pt x="770" y="2676"/>
                    <a:pt x="767" y="2678"/>
                    <a:pt x="764" y="2681"/>
                  </a:cubicBezTo>
                  <a:cubicBezTo>
                    <a:pt x="749" y="2697"/>
                    <a:pt x="734" y="2713"/>
                    <a:pt x="719" y="2729"/>
                  </a:cubicBezTo>
                  <a:cubicBezTo>
                    <a:pt x="712" y="2737"/>
                    <a:pt x="705" y="2745"/>
                    <a:pt x="697" y="2753"/>
                  </a:cubicBezTo>
                  <a:cubicBezTo>
                    <a:pt x="690" y="2761"/>
                    <a:pt x="683" y="2769"/>
                    <a:pt x="676" y="2777"/>
                  </a:cubicBezTo>
                  <a:cubicBezTo>
                    <a:pt x="668" y="2787"/>
                    <a:pt x="660" y="2796"/>
                    <a:pt x="652" y="2806"/>
                  </a:cubicBezTo>
                  <a:cubicBezTo>
                    <a:pt x="645" y="2813"/>
                    <a:pt x="640" y="2820"/>
                    <a:pt x="634" y="2828"/>
                  </a:cubicBezTo>
                  <a:cubicBezTo>
                    <a:pt x="599" y="2871"/>
                    <a:pt x="565" y="2918"/>
                    <a:pt x="531" y="2969"/>
                  </a:cubicBezTo>
                  <a:cubicBezTo>
                    <a:pt x="466" y="3097"/>
                    <a:pt x="408" y="3239"/>
                    <a:pt x="360" y="3370"/>
                  </a:cubicBezTo>
                  <a:cubicBezTo>
                    <a:pt x="377" y="3398"/>
                    <a:pt x="392" y="3428"/>
                    <a:pt x="405" y="3458"/>
                  </a:cubicBezTo>
                  <a:cubicBezTo>
                    <a:pt x="357" y="3538"/>
                    <a:pt x="312" y="3621"/>
                    <a:pt x="271" y="3706"/>
                  </a:cubicBezTo>
                  <a:cubicBezTo>
                    <a:pt x="97" y="4071"/>
                    <a:pt x="0" y="4479"/>
                    <a:pt x="0" y="4910"/>
                  </a:cubicBezTo>
                  <a:cubicBezTo>
                    <a:pt x="0" y="4986"/>
                    <a:pt x="3" y="5060"/>
                    <a:pt x="9" y="5134"/>
                  </a:cubicBezTo>
                  <a:lnTo>
                    <a:pt x="20985" y="5134"/>
                  </a:lnTo>
                  <a:lnTo>
                    <a:pt x="20985" y="2045"/>
                  </a:lnTo>
                  <a:cubicBezTo>
                    <a:pt x="20553" y="2319"/>
                    <a:pt x="20236" y="2694"/>
                    <a:pt x="20096" y="3124"/>
                  </a:cubicBezTo>
                  <a:close/>
                </a:path>
              </a:pathLst>
            </a:custGeom>
            <a:solidFill>
              <a:srgbClr val="D1D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0" name="Freeform 141">
              <a:extLst>
                <a:ext uri="{FF2B5EF4-FFF2-40B4-BE49-F238E27FC236}">
                  <a16:creationId xmlns:a16="http://schemas.microsoft.com/office/drawing/2014/main" id="{0B84A4A4-E6F6-4B56-B758-AA9564F81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9125" y="11941175"/>
              <a:ext cx="6350" cy="14288"/>
            </a:xfrm>
            <a:custGeom>
              <a:avLst/>
              <a:gdLst>
                <a:gd name="T0" fmla="*/ 2 w 9"/>
                <a:gd name="T1" fmla="*/ 0 h 20"/>
                <a:gd name="T2" fmla="*/ 0 w 9"/>
                <a:gd name="T3" fmla="*/ 20 h 20"/>
                <a:gd name="T4" fmla="*/ 9 w 9"/>
                <a:gd name="T5" fmla="*/ 13 h 20"/>
                <a:gd name="T6" fmla="*/ 2 w 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0">
                  <a:moveTo>
                    <a:pt x="2" y="0"/>
                  </a:moveTo>
                  <a:lnTo>
                    <a:pt x="0" y="20"/>
                  </a:lnTo>
                  <a:cubicBezTo>
                    <a:pt x="0" y="20"/>
                    <a:pt x="3" y="17"/>
                    <a:pt x="9" y="13"/>
                  </a:cubicBezTo>
                  <a:cubicBezTo>
                    <a:pt x="7" y="9"/>
                    <a:pt x="4" y="4"/>
                    <a:pt x="2" y="0"/>
                  </a:cubicBezTo>
                  <a:close/>
                </a:path>
              </a:pathLst>
            </a:custGeom>
            <a:solidFill>
              <a:srgbClr val="ECB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C8EFB6B7-00FF-4C83-9CBA-0F8D1A28B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1863" y="10223500"/>
              <a:ext cx="15825787" cy="2471738"/>
            </a:xfrm>
            <a:custGeom>
              <a:avLst/>
              <a:gdLst>
                <a:gd name="connsiteX0" fmla="*/ 15825787 w 15825787"/>
                <a:gd name="connsiteY0" fmla="*/ 1133475 h 2471738"/>
                <a:gd name="connsiteX1" fmla="*/ 15825787 w 15825787"/>
                <a:gd name="connsiteY1" fmla="*/ 1337939 h 2471738"/>
                <a:gd name="connsiteX2" fmla="*/ 15155265 w 15825787"/>
                <a:gd name="connsiteY2" fmla="*/ 2244725 h 2471738"/>
                <a:gd name="connsiteX3" fmla="*/ 14420051 w 15825787"/>
                <a:gd name="connsiteY3" fmla="*/ 1584208 h 2471738"/>
                <a:gd name="connsiteX4" fmla="*/ 14071471 w 15825787"/>
                <a:gd name="connsiteY4" fmla="*/ 1432950 h 2471738"/>
                <a:gd name="connsiteX5" fmla="*/ 12422187 w 15825787"/>
                <a:gd name="connsiteY5" fmla="*/ 1724064 h 2471738"/>
                <a:gd name="connsiteX6" fmla="*/ 12479269 w 15825787"/>
                <a:gd name="connsiteY6" fmla="*/ 1664017 h 2471738"/>
                <a:gd name="connsiteX7" fmla="*/ 12508951 w 15825787"/>
                <a:gd name="connsiteY7" fmla="*/ 1635134 h 2471738"/>
                <a:gd name="connsiteX8" fmla="*/ 12540157 w 15825787"/>
                <a:gd name="connsiteY8" fmla="*/ 1607010 h 2471738"/>
                <a:gd name="connsiteX9" fmla="*/ 12571361 w 15825787"/>
                <a:gd name="connsiteY9" fmla="*/ 1579647 h 2471738"/>
                <a:gd name="connsiteX10" fmla="*/ 12633771 w 15825787"/>
                <a:gd name="connsiteY10" fmla="*/ 1529481 h 2471738"/>
                <a:gd name="connsiteX11" fmla="*/ 12639859 w 15825787"/>
                <a:gd name="connsiteY11" fmla="*/ 1525681 h 2471738"/>
                <a:gd name="connsiteX12" fmla="*/ 12743367 w 15825787"/>
                <a:gd name="connsiteY12" fmla="*/ 1454233 h 2471738"/>
                <a:gd name="connsiteX13" fmla="*/ 12776855 w 15825787"/>
                <a:gd name="connsiteY13" fmla="*/ 1433710 h 2471738"/>
                <a:gd name="connsiteX14" fmla="*/ 12781423 w 15825787"/>
                <a:gd name="connsiteY14" fmla="*/ 1430670 h 2471738"/>
                <a:gd name="connsiteX15" fmla="*/ 12814149 w 15825787"/>
                <a:gd name="connsiteY15" fmla="*/ 1411668 h 2471738"/>
                <a:gd name="connsiteX16" fmla="*/ 12818715 w 15825787"/>
                <a:gd name="connsiteY16" fmla="*/ 1409387 h 2471738"/>
                <a:gd name="connsiteX17" fmla="*/ 12856009 w 15825787"/>
                <a:gd name="connsiteY17" fmla="*/ 1388865 h 2471738"/>
                <a:gd name="connsiteX18" fmla="*/ 12889497 w 15825787"/>
                <a:gd name="connsiteY18" fmla="*/ 1372143 h 2471738"/>
                <a:gd name="connsiteX19" fmla="*/ 12900913 w 15825787"/>
                <a:gd name="connsiteY19" fmla="*/ 1366062 h 2471738"/>
                <a:gd name="connsiteX20" fmla="*/ 12932119 w 15825787"/>
                <a:gd name="connsiteY20" fmla="*/ 1351621 h 2471738"/>
                <a:gd name="connsiteX21" fmla="*/ 12935923 w 15825787"/>
                <a:gd name="connsiteY21" fmla="*/ 1350100 h 2471738"/>
                <a:gd name="connsiteX22" fmla="*/ 12973217 w 15825787"/>
                <a:gd name="connsiteY22" fmla="*/ 1333378 h 2471738"/>
                <a:gd name="connsiteX23" fmla="*/ 13034865 w 15825787"/>
                <a:gd name="connsiteY23" fmla="*/ 1307535 h 2471738"/>
                <a:gd name="connsiteX24" fmla="*/ 13056177 w 15825787"/>
                <a:gd name="connsiteY24" fmla="*/ 1299934 h 2471738"/>
                <a:gd name="connsiteX25" fmla="*/ 13144463 w 15825787"/>
                <a:gd name="connsiteY25" fmla="*/ 1269531 h 2471738"/>
                <a:gd name="connsiteX26" fmla="*/ 13186323 w 15825787"/>
                <a:gd name="connsiteY26" fmla="*/ 1257369 h 2471738"/>
                <a:gd name="connsiteX27" fmla="*/ 13208395 w 15825787"/>
                <a:gd name="connsiteY27" fmla="*/ 1251289 h 2471738"/>
                <a:gd name="connsiteX28" fmla="*/ 13231227 w 15825787"/>
                <a:gd name="connsiteY28" fmla="*/ 1245208 h 2471738"/>
                <a:gd name="connsiteX29" fmla="*/ 13253299 w 15825787"/>
                <a:gd name="connsiteY29" fmla="*/ 1239127 h 2471738"/>
                <a:gd name="connsiteX30" fmla="*/ 13298965 w 15825787"/>
                <a:gd name="connsiteY30" fmla="*/ 1228486 h 2471738"/>
                <a:gd name="connsiteX31" fmla="*/ 13323319 w 15825787"/>
                <a:gd name="connsiteY31" fmla="*/ 1223926 h 2471738"/>
                <a:gd name="connsiteX32" fmla="*/ 13367463 w 15825787"/>
                <a:gd name="connsiteY32" fmla="*/ 1215565 h 2471738"/>
                <a:gd name="connsiteX33" fmla="*/ 13414649 w 15825787"/>
                <a:gd name="connsiteY33" fmla="*/ 1207204 h 2471738"/>
                <a:gd name="connsiteX34" fmla="*/ 13432917 w 15825787"/>
                <a:gd name="connsiteY34" fmla="*/ 1204923 h 2471738"/>
                <a:gd name="connsiteX35" fmla="*/ 13491521 w 15825787"/>
                <a:gd name="connsiteY35" fmla="*/ 1197322 h 2471738"/>
                <a:gd name="connsiteX36" fmla="*/ 13532619 w 15825787"/>
                <a:gd name="connsiteY36" fmla="*/ 1192762 h 2471738"/>
                <a:gd name="connsiteX37" fmla="*/ 13543275 w 15825787"/>
                <a:gd name="connsiteY37" fmla="*/ 1192002 h 2471738"/>
                <a:gd name="connsiteX38" fmla="*/ 13573717 w 15825787"/>
                <a:gd name="connsiteY38" fmla="*/ 1189722 h 2471738"/>
                <a:gd name="connsiteX39" fmla="*/ 13586657 w 15825787"/>
                <a:gd name="connsiteY39" fmla="*/ 1188961 h 2471738"/>
                <a:gd name="connsiteX40" fmla="*/ 13627755 w 15825787"/>
                <a:gd name="connsiteY40" fmla="*/ 1186681 h 2471738"/>
                <a:gd name="connsiteX41" fmla="*/ 13703103 w 15825787"/>
                <a:gd name="connsiteY41" fmla="*/ 1185161 h 2471738"/>
                <a:gd name="connsiteX42" fmla="*/ 14420051 w 15825787"/>
                <a:gd name="connsiteY42" fmla="*/ 1327298 h 2471738"/>
                <a:gd name="connsiteX43" fmla="*/ 15149177 w 15825787"/>
                <a:gd name="connsiteY43" fmla="*/ 1953611 h 2471738"/>
                <a:gd name="connsiteX44" fmla="*/ 15825787 w 15825787"/>
                <a:gd name="connsiteY44" fmla="*/ 1133475 h 2471738"/>
                <a:gd name="connsiteX45" fmla="*/ 3268663 w 15825787"/>
                <a:gd name="connsiteY45" fmla="*/ 0 h 2471738"/>
                <a:gd name="connsiteX46" fmla="*/ 2453590 w 15825787"/>
                <a:gd name="connsiteY46" fmla="*/ 1227498 h 2471738"/>
                <a:gd name="connsiteX47" fmla="*/ 38052 w 15825787"/>
                <a:gd name="connsiteY47" fmla="*/ 2397160 h 2471738"/>
                <a:gd name="connsiteX48" fmla="*/ 0 w 15825787"/>
                <a:gd name="connsiteY48" fmla="*/ 2471738 h 2471738"/>
                <a:gd name="connsiteX49" fmla="*/ 105784 w 15825787"/>
                <a:gd name="connsiteY49" fmla="*/ 2141463 h 2471738"/>
                <a:gd name="connsiteX50" fmla="*/ 235922 w 15825787"/>
                <a:gd name="connsiteY50" fmla="*/ 1836300 h 2471738"/>
                <a:gd name="connsiteX51" fmla="*/ 314309 w 15825787"/>
                <a:gd name="connsiteY51" fmla="*/ 1728999 h 2471738"/>
                <a:gd name="connsiteX52" fmla="*/ 327247 w 15825787"/>
                <a:gd name="connsiteY52" fmla="*/ 1712257 h 2471738"/>
                <a:gd name="connsiteX53" fmla="*/ 346273 w 15825787"/>
                <a:gd name="connsiteY53" fmla="*/ 1690188 h 2471738"/>
                <a:gd name="connsiteX54" fmla="*/ 362255 w 15825787"/>
                <a:gd name="connsiteY54" fmla="*/ 1671924 h 2471738"/>
                <a:gd name="connsiteX55" fmla="*/ 378997 w 15825787"/>
                <a:gd name="connsiteY55" fmla="*/ 1653660 h 2471738"/>
                <a:gd name="connsiteX56" fmla="*/ 413244 w 15825787"/>
                <a:gd name="connsiteY56" fmla="*/ 1617132 h 2471738"/>
                <a:gd name="connsiteX57" fmla="*/ 430748 w 15825787"/>
                <a:gd name="connsiteY57" fmla="*/ 1599628 h 2471738"/>
                <a:gd name="connsiteX58" fmla="*/ 431509 w 15825787"/>
                <a:gd name="connsiteY58" fmla="*/ 1598868 h 2471738"/>
                <a:gd name="connsiteX59" fmla="*/ 449013 w 15825787"/>
                <a:gd name="connsiteY59" fmla="*/ 1582125 h 2471738"/>
                <a:gd name="connsiteX60" fmla="*/ 464995 w 15825787"/>
                <a:gd name="connsiteY60" fmla="*/ 1566905 h 2471738"/>
                <a:gd name="connsiteX61" fmla="*/ 503808 w 15825787"/>
                <a:gd name="connsiteY61" fmla="*/ 1530377 h 2471738"/>
                <a:gd name="connsiteX62" fmla="*/ 519790 w 15825787"/>
                <a:gd name="connsiteY62" fmla="*/ 1516679 h 2471738"/>
                <a:gd name="connsiteX63" fmla="*/ 592088 w 15825787"/>
                <a:gd name="connsiteY63" fmla="*/ 1456560 h 2471738"/>
                <a:gd name="connsiteX64" fmla="*/ 654494 w 15825787"/>
                <a:gd name="connsiteY64" fmla="*/ 1410139 h 2471738"/>
                <a:gd name="connsiteX65" fmla="*/ 754190 w 15825787"/>
                <a:gd name="connsiteY65" fmla="*/ 1343170 h 2471738"/>
                <a:gd name="connsiteX66" fmla="*/ 777021 w 15825787"/>
                <a:gd name="connsiteY66" fmla="*/ 1329472 h 2471738"/>
                <a:gd name="connsiteX67" fmla="*/ 1022076 w 15825787"/>
                <a:gd name="connsiteY67" fmla="*/ 1204668 h 2471738"/>
                <a:gd name="connsiteX68" fmla="*/ 1045668 w 15825787"/>
                <a:gd name="connsiteY68" fmla="*/ 1195536 h 2471738"/>
                <a:gd name="connsiteX69" fmla="*/ 1070782 w 15825787"/>
                <a:gd name="connsiteY69" fmla="*/ 1185643 h 2471738"/>
                <a:gd name="connsiteX70" fmla="*/ 1086003 w 15825787"/>
                <a:gd name="connsiteY70" fmla="*/ 1179555 h 2471738"/>
                <a:gd name="connsiteX71" fmla="*/ 1113400 w 15825787"/>
                <a:gd name="connsiteY71" fmla="*/ 1169662 h 2471738"/>
                <a:gd name="connsiteX72" fmla="*/ 1149169 w 15825787"/>
                <a:gd name="connsiteY72" fmla="*/ 1156725 h 2471738"/>
                <a:gd name="connsiteX73" fmla="*/ 1170478 w 15825787"/>
                <a:gd name="connsiteY73" fmla="*/ 1149876 h 2471738"/>
                <a:gd name="connsiteX74" fmla="*/ 1196353 w 15825787"/>
                <a:gd name="connsiteY74" fmla="*/ 1141505 h 2471738"/>
                <a:gd name="connsiteX75" fmla="*/ 1229839 w 15825787"/>
                <a:gd name="connsiteY75" fmla="*/ 1131612 h 2471738"/>
                <a:gd name="connsiteX76" fmla="*/ 1266369 w 15825787"/>
                <a:gd name="connsiteY76" fmla="*/ 1120958 h 2471738"/>
                <a:gd name="connsiteX77" fmla="*/ 1286156 w 15825787"/>
                <a:gd name="connsiteY77" fmla="*/ 1116392 h 2471738"/>
                <a:gd name="connsiteX78" fmla="*/ 1298333 w 15825787"/>
                <a:gd name="connsiteY78" fmla="*/ 1113348 h 2471738"/>
                <a:gd name="connsiteX79" fmla="*/ 1323447 w 15825787"/>
                <a:gd name="connsiteY79" fmla="*/ 1106498 h 2471738"/>
                <a:gd name="connsiteX80" fmla="*/ 1404878 w 15825787"/>
                <a:gd name="connsiteY80" fmla="*/ 1088995 h 2471738"/>
                <a:gd name="connsiteX81" fmla="*/ 1426948 w 15825787"/>
                <a:gd name="connsiteY81" fmla="*/ 1085190 h 2471738"/>
                <a:gd name="connsiteX82" fmla="*/ 1462717 w 15825787"/>
                <a:gd name="connsiteY82" fmla="*/ 1079102 h 2471738"/>
                <a:gd name="connsiteX83" fmla="*/ 1551759 w 15825787"/>
                <a:gd name="connsiteY83" fmla="*/ 1066165 h 2471738"/>
                <a:gd name="connsiteX84" fmla="*/ 1570785 w 15825787"/>
                <a:gd name="connsiteY84" fmla="*/ 1064643 h 2471738"/>
                <a:gd name="connsiteX85" fmla="*/ 1589811 w 15825787"/>
                <a:gd name="connsiteY85" fmla="*/ 1062360 h 2471738"/>
                <a:gd name="connsiteX86" fmla="*/ 1627863 w 15825787"/>
                <a:gd name="connsiteY86" fmla="*/ 1059316 h 2471738"/>
                <a:gd name="connsiteX87" fmla="*/ 1634712 w 15825787"/>
                <a:gd name="connsiteY87" fmla="*/ 1058555 h 2471738"/>
                <a:gd name="connsiteX88" fmla="*/ 1703967 w 15825787"/>
                <a:gd name="connsiteY88" fmla="*/ 1053989 h 2471738"/>
                <a:gd name="connsiteX89" fmla="*/ 1788442 w 15825787"/>
                <a:gd name="connsiteY89" fmla="*/ 1052467 h 2471738"/>
                <a:gd name="connsiteX90" fmla="*/ 2382053 w 15825787"/>
                <a:gd name="connsiteY90" fmla="*/ 1142266 h 2471738"/>
                <a:gd name="connsiteX91" fmla="*/ 2397273 w 15825787"/>
                <a:gd name="connsiteY91" fmla="*/ 1104216 h 2471738"/>
                <a:gd name="connsiteX92" fmla="*/ 2411733 w 15825787"/>
                <a:gd name="connsiteY92" fmla="*/ 1069209 h 2471738"/>
                <a:gd name="connsiteX93" fmla="*/ 2413255 w 15825787"/>
                <a:gd name="connsiteY93" fmla="*/ 1064643 h 2471738"/>
                <a:gd name="connsiteX94" fmla="*/ 2423149 w 15825787"/>
                <a:gd name="connsiteY94" fmla="*/ 1042574 h 2471738"/>
                <a:gd name="connsiteX95" fmla="*/ 2429237 w 15825787"/>
                <a:gd name="connsiteY95" fmla="*/ 1028115 h 2471738"/>
                <a:gd name="connsiteX96" fmla="*/ 2442175 w 15825787"/>
                <a:gd name="connsiteY96" fmla="*/ 1000719 h 2471738"/>
                <a:gd name="connsiteX97" fmla="*/ 2515995 w 15825787"/>
                <a:gd name="connsiteY97" fmla="*/ 853084 h 2471738"/>
                <a:gd name="connsiteX98" fmla="*/ 2527411 w 15825787"/>
                <a:gd name="connsiteY98" fmla="*/ 831776 h 2471738"/>
                <a:gd name="connsiteX99" fmla="*/ 2560135 w 15825787"/>
                <a:gd name="connsiteY99" fmla="*/ 774701 h 2471738"/>
                <a:gd name="connsiteX100" fmla="*/ 2570029 w 15825787"/>
                <a:gd name="connsiteY100" fmla="*/ 757959 h 2471738"/>
                <a:gd name="connsiteX101" fmla="*/ 2589816 w 15825787"/>
                <a:gd name="connsiteY101" fmla="*/ 725236 h 2471738"/>
                <a:gd name="connsiteX102" fmla="*/ 2614169 w 15825787"/>
                <a:gd name="connsiteY102" fmla="*/ 686425 h 2471738"/>
                <a:gd name="connsiteX103" fmla="*/ 2637761 w 15825787"/>
                <a:gd name="connsiteY103" fmla="*/ 650658 h 2471738"/>
                <a:gd name="connsiteX104" fmla="*/ 2694839 w 15825787"/>
                <a:gd name="connsiteY104" fmla="*/ 568469 h 2471738"/>
                <a:gd name="connsiteX105" fmla="*/ 2721476 w 15825787"/>
                <a:gd name="connsiteY105" fmla="*/ 531941 h 2471738"/>
                <a:gd name="connsiteX106" fmla="*/ 2774749 w 15825787"/>
                <a:gd name="connsiteY106" fmla="*/ 463451 h 2471738"/>
                <a:gd name="connsiteX107" fmla="*/ 2799102 w 15825787"/>
                <a:gd name="connsiteY107" fmla="*/ 434533 h 2471738"/>
                <a:gd name="connsiteX108" fmla="*/ 2808234 w 15825787"/>
                <a:gd name="connsiteY108" fmla="*/ 423118 h 2471738"/>
                <a:gd name="connsiteX109" fmla="*/ 2833349 w 15825787"/>
                <a:gd name="connsiteY109" fmla="*/ 393439 h 2471738"/>
                <a:gd name="connsiteX110" fmla="*/ 2863029 w 15825787"/>
                <a:gd name="connsiteY110" fmla="*/ 360715 h 2471738"/>
                <a:gd name="connsiteX111" fmla="*/ 2863790 w 15825787"/>
                <a:gd name="connsiteY111" fmla="*/ 359193 h 2471738"/>
                <a:gd name="connsiteX112" fmla="*/ 2894232 w 15825787"/>
                <a:gd name="connsiteY112" fmla="*/ 325709 h 2471738"/>
                <a:gd name="connsiteX113" fmla="*/ 2926195 w 15825787"/>
                <a:gd name="connsiteY113" fmla="*/ 292986 h 2471738"/>
                <a:gd name="connsiteX114" fmla="*/ 2957398 w 15825787"/>
                <a:gd name="connsiteY114" fmla="*/ 261024 h 2471738"/>
                <a:gd name="connsiteX115" fmla="*/ 2990123 w 15825787"/>
                <a:gd name="connsiteY115" fmla="*/ 229062 h 2471738"/>
                <a:gd name="connsiteX116" fmla="*/ 3025131 w 15825787"/>
                <a:gd name="connsiteY116" fmla="*/ 196339 h 2471738"/>
                <a:gd name="connsiteX117" fmla="*/ 3056333 w 15825787"/>
                <a:gd name="connsiteY117" fmla="*/ 168182 h 2471738"/>
                <a:gd name="connsiteX118" fmla="*/ 3121021 w 15825787"/>
                <a:gd name="connsiteY118" fmla="*/ 112628 h 2471738"/>
                <a:gd name="connsiteX119" fmla="*/ 3134720 w 15825787"/>
                <a:gd name="connsiteY119" fmla="*/ 101213 h 2471738"/>
                <a:gd name="connsiteX120" fmla="*/ 3232894 w 15825787"/>
                <a:gd name="connsiteY120" fmla="*/ 25113 h 2471738"/>
                <a:gd name="connsiteX121" fmla="*/ 3264858 w 15825787"/>
                <a:gd name="connsiteY121" fmla="*/ 2283 h 2471738"/>
                <a:gd name="connsiteX122" fmla="*/ 3268663 w 15825787"/>
                <a:gd name="connsiteY122" fmla="*/ 0 h 2471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5825787" h="2471738">
                  <a:moveTo>
                    <a:pt x="15825787" y="1133475"/>
                  </a:moveTo>
                  <a:lnTo>
                    <a:pt x="15825787" y="1337939"/>
                  </a:lnTo>
                  <a:cubicBezTo>
                    <a:pt x="15281607" y="1746867"/>
                    <a:pt x="15155265" y="2244725"/>
                    <a:pt x="15155265" y="2244725"/>
                  </a:cubicBezTo>
                  <a:cubicBezTo>
                    <a:pt x="15155265" y="2244725"/>
                    <a:pt x="14984021" y="1879882"/>
                    <a:pt x="14420051" y="1584208"/>
                  </a:cubicBezTo>
                  <a:cubicBezTo>
                    <a:pt x="14317305" y="1531002"/>
                    <a:pt x="14201619" y="1479315"/>
                    <a:pt x="14071471" y="1432950"/>
                  </a:cubicBezTo>
                  <a:cubicBezTo>
                    <a:pt x="13286025" y="1151717"/>
                    <a:pt x="12524935" y="1652616"/>
                    <a:pt x="12422187" y="1724064"/>
                  </a:cubicBezTo>
                  <a:cubicBezTo>
                    <a:pt x="12440453" y="1703542"/>
                    <a:pt x="12459481" y="1683019"/>
                    <a:pt x="12479269" y="1664017"/>
                  </a:cubicBezTo>
                  <a:cubicBezTo>
                    <a:pt x="12489163" y="1654136"/>
                    <a:pt x="12499057" y="1644255"/>
                    <a:pt x="12508951" y="1635134"/>
                  </a:cubicBezTo>
                  <a:cubicBezTo>
                    <a:pt x="12518845" y="1625253"/>
                    <a:pt x="12529501" y="1616131"/>
                    <a:pt x="12540157" y="1607010"/>
                  </a:cubicBezTo>
                  <a:cubicBezTo>
                    <a:pt x="12550051" y="1597889"/>
                    <a:pt x="12560705" y="1588768"/>
                    <a:pt x="12571361" y="1579647"/>
                  </a:cubicBezTo>
                  <a:cubicBezTo>
                    <a:pt x="12591911" y="1562165"/>
                    <a:pt x="12612459" y="1546203"/>
                    <a:pt x="12633771" y="1529481"/>
                  </a:cubicBezTo>
                  <a:cubicBezTo>
                    <a:pt x="12635293" y="1528721"/>
                    <a:pt x="12637575" y="1527201"/>
                    <a:pt x="12639859" y="1525681"/>
                  </a:cubicBezTo>
                  <a:cubicBezTo>
                    <a:pt x="12672587" y="1500598"/>
                    <a:pt x="12707597" y="1477035"/>
                    <a:pt x="12743367" y="1454233"/>
                  </a:cubicBezTo>
                  <a:cubicBezTo>
                    <a:pt x="12754023" y="1447392"/>
                    <a:pt x="12765439" y="1440551"/>
                    <a:pt x="12776855" y="1433710"/>
                  </a:cubicBezTo>
                  <a:cubicBezTo>
                    <a:pt x="12778377" y="1432950"/>
                    <a:pt x="12779899" y="1431430"/>
                    <a:pt x="12781423" y="1430670"/>
                  </a:cubicBezTo>
                  <a:cubicBezTo>
                    <a:pt x="12792077" y="1424589"/>
                    <a:pt x="12803493" y="1417748"/>
                    <a:pt x="12814149" y="1411668"/>
                  </a:cubicBezTo>
                  <a:cubicBezTo>
                    <a:pt x="12815671" y="1410907"/>
                    <a:pt x="12817193" y="1410147"/>
                    <a:pt x="12818715" y="1409387"/>
                  </a:cubicBezTo>
                  <a:cubicBezTo>
                    <a:pt x="12830893" y="1402546"/>
                    <a:pt x="12843831" y="1395706"/>
                    <a:pt x="12856009" y="1388865"/>
                  </a:cubicBezTo>
                  <a:cubicBezTo>
                    <a:pt x="12867425" y="1383544"/>
                    <a:pt x="12878841" y="1377464"/>
                    <a:pt x="12889497" y="1372143"/>
                  </a:cubicBezTo>
                  <a:cubicBezTo>
                    <a:pt x="12893303" y="1369863"/>
                    <a:pt x="12897107" y="1368342"/>
                    <a:pt x="12900913" y="1366062"/>
                  </a:cubicBezTo>
                  <a:cubicBezTo>
                    <a:pt x="12911569" y="1361502"/>
                    <a:pt x="12921463" y="1356181"/>
                    <a:pt x="12932119" y="1351621"/>
                  </a:cubicBezTo>
                  <a:cubicBezTo>
                    <a:pt x="12933641" y="1350860"/>
                    <a:pt x="12934401" y="1350860"/>
                    <a:pt x="12935923" y="1350100"/>
                  </a:cubicBezTo>
                  <a:cubicBezTo>
                    <a:pt x="12948101" y="1344020"/>
                    <a:pt x="12960279" y="1338699"/>
                    <a:pt x="12973217" y="1333378"/>
                  </a:cubicBezTo>
                  <a:cubicBezTo>
                    <a:pt x="12993767" y="1324257"/>
                    <a:pt x="13014317" y="1315896"/>
                    <a:pt x="13034865" y="1307535"/>
                  </a:cubicBezTo>
                  <a:cubicBezTo>
                    <a:pt x="13042477" y="1305255"/>
                    <a:pt x="13049327" y="1302215"/>
                    <a:pt x="13056177" y="1299934"/>
                  </a:cubicBezTo>
                  <a:cubicBezTo>
                    <a:pt x="13085097" y="1289293"/>
                    <a:pt x="13114781" y="1279412"/>
                    <a:pt x="13144463" y="1269531"/>
                  </a:cubicBezTo>
                  <a:cubicBezTo>
                    <a:pt x="13158163" y="1265730"/>
                    <a:pt x="13172623" y="1261170"/>
                    <a:pt x="13186323" y="1257369"/>
                  </a:cubicBezTo>
                  <a:cubicBezTo>
                    <a:pt x="13193933" y="1255089"/>
                    <a:pt x="13200783" y="1252809"/>
                    <a:pt x="13208395" y="1251289"/>
                  </a:cubicBezTo>
                  <a:cubicBezTo>
                    <a:pt x="13216005" y="1249009"/>
                    <a:pt x="13223617" y="1246728"/>
                    <a:pt x="13231227" y="1245208"/>
                  </a:cubicBezTo>
                  <a:cubicBezTo>
                    <a:pt x="13238077" y="1242928"/>
                    <a:pt x="13245687" y="1241408"/>
                    <a:pt x="13253299" y="1239127"/>
                  </a:cubicBezTo>
                  <a:cubicBezTo>
                    <a:pt x="13268521" y="1236087"/>
                    <a:pt x="13283743" y="1232287"/>
                    <a:pt x="13298965" y="1228486"/>
                  </a:cubicBezTo>
                  <a:cubicBezTo>
                    <a:pt x="13306575" y="1226966"/>
                    <a:pt x="13314947" y="1225446"/>
                    <a:pt x="13323319" y="1223926"/>
                  </a:cubicBezTo>
                  <a:cubicBezTo>
                    <a:pt x="13337779" y="1220885"/>
                    <a:pt x="13353001" y="1217845"/>
                    <a:pt x="13367463" y="1215565"/>
                  </a:cubicBezTo>
                  <a:cubicBezTo>
                    <a:pt x="13383445" y="1212524"/>
                    <a:pt x="13398667" y="1209484"/>
                    <a:pt x="13414649" y="1207204"/>
                  </a:cubicBezTo>
                  <a:cubicBezTo>
                    <a:pt x="13420739" y="1206444"/>
                    <a:pt x="13426827" y="1205683"/>
                    <a:pt x="13432917" y="1204923"/>
                  </a:cubicBezTo>
                  <a:cubicBezTo>
                    <a:pt x="13452705" y="1201883"/>
                    <a:pt x="13471731" y="1199603"/>
                    <a:pt x="13491521" y="1197322"/>
                  </a:cubicBezTo>
                  <a:cubicBezTo>
                    <a:pt x="13505219" y="1195802"/>
                    <a:pt x="13518919" y="1194282"/>
                    <a:pt x="13532619" y="1192762"/>
                  </a:cubicBezTo>
                  <a:cubicBezTo>
                    <a:pt x="13536425" y="1192762"/>
                    <a:pt x="13539469" y="1192762"/>
                    <a:pt x="13543275" y="1192002"/>
                  </a:cubicBezTo>
                  <a:cubicBezTo>
                    <a:pt x="13553169" y="1191242"/>
                    <a:pt x="13563823" y="1190482"/>
                    <a:pt x="13573717" y="1189722"/>
                  </a:cubicBezTo>
                  <a:cubicBezTo>
                    <a:pt x="13578285" y="1189722"/>
                    <a:pt x="13582089" y="1189722"/>
                    <a:pt x="13586657" y="1188961"/>
                  </a:cubicBezTo>
                  <a:cubicBezTo>
                    <a:pt x="13600357" y="1188201"/>
                    <a:pt x="13614055" y="1187441"/>
                    <a:pt x="13627755" y="1186681"/>
                  </a:cubicBezTo>
                  <a:cubicBezTo>
                    <a:pt x="13652871" y="1185921"/>
                    <a:pt x="13677987" y="1185161"/>
                    <a:pt x="13703103" y="1185161"/>
                  </a:cubicBezTo>
                  <a:cubicBezTo>
                    <a:pt x="13961113" y="1185161"/>
                    <a:pt x="14204663" y="1236847"/>
                    <a:pt x="14420051" y="1327298"/>
                  </a:cubicBezTo>
                  <a:cubicBezTo>
                    <a:pt x="14738187" y="1461833"/>
                    <a:pt x="14996197" y="1682259"/>
                    <a:pt x="15149177" y="1953611"/>
                  </a:cubicBezTo>
                  <a:cubicBezTo>
                    <a:pt x="15254969" y="1626773"/>
                    <a:pt x="15496995" y="1341739"/>
                    <a:pt x="15825787" y="1133475"/>
                  </a:cubicBezTo>
                  <a:close/>
                  <a:moveTo>
                    <a:pt x="3268663" y="0"/>
                  </a:moveTo>
                  <a:cubicBezTo>
                    <a:pt x="2786925" y="445187"/>
                    <a:pt x="2453590" y="1227498"/>
                    <a:pt x="2453590" y="1227498"/>
                  </a:cubicBezTo>
                  <a:cubicBezTo>
                    <a:pt x="994678" y="843952"/>
                    <a:pt x="213852" y="2076016"/>
                    <a:pt x="38052" y="2397160"/>
                  </a:cubicBezTo>
                  <a:cubicBezTo>
                    <a:pt x="13699" y="2442059"/>
                    <a:pt x="761" y="2469455"/>
                    <a:pt x="0" y="2471738"/>
                  </a:cubicBezTo>
                  <a:cubicBezTo>
                    <a:pt x="1522" y="2464889"/>
                    <a:pt x="41857" y="2317254"/>
                    <a:pt x="105784" y="2141463"/>
                  </a:cubicBezTo>
                  <a:cubicBezTo>
                    <a:pt x="142314" y="2041771"/>
                    <a:pt x="186455" y="1933709"/>
                    <a:pt x="235922" y="1836300"/>
                  </a:cubicBezTo>
                  <a:cubicBezTo>
                    <a:pt x="261797" y="1797489"/>
                    <a:pt x="287673" y="1761722"/>
                    <a:pt x="314309" y="1728999"/>
                  </a:cubicBezTo>
                  <a:cubicBezTo>
                    <a:pt x="318875" y="1722911"/>
                    <a:pt x="322681" y="1717584"/>
                    <a:pt x="327247" y="1712257"/>
                  </a:cubicBezTo>
                  <a:cubicBezTo>
                    <a:pt x="334096" y="1704647"/>
                    <a:pt x="340185" y="1697798"/>
                    <a:pt x="346273" y="1690188"/>
                  </a:cubicBezTo>
                  <a:cubicBezTo>
                    <a:pt x="351600" y="1684100"/>
                    <a:pt x="356927" y="1678012"/>
                    <a:pt x="362255" y="1671924"/>
                  </a:cubicBezTo>
                  <a:cubicBezTo>
                    <a:pt x="368343" y="1665836"/>
                    <a:pt x="373670" y="1659748"/>
                    <a:pt x="378997" y="1653660"/>
                  </a:cubicBezTo>
                  <a:cubicBezTo>
                    <a:pt x="390413" y="1641484"/>
                    <a:pt x="401829" y="1629308"/>
                    <a:pt x="413244" y="1617132"/>
                  </a:cubicBezTo>
                  <a:cubicBezTo>
                    <a:pt x="419333" y="1611044"/>
                    <a:pt x="425421" y="1604956"/>
                    <a:pt x="430748" y="1599628"/>
                  </a:cubicBezTo>
                  <a:cubicBezTo>
                    <a:pt x="431509" y="1598868"/>
                    <a:pt x="431509" y="1598868"/>
                    <a:pt x="431509" y="1598868"/>
                  </a:cubicBezTo>
                  <a:cubicBezTo>
                    <a:pt x="437597" y="1592780"/>
                    <a:pt x="442925" y="1587452"/>
                    <a:pt x="449013" y="1582125"/>
                  </a:cubicBezTo>
                  <a:cubicBezTo>
                    <a:pt x="454340" y="1576798"/>
                    <a:pt x="459668" y="1571471"/>
                    <a:pt x="464995" y="1566905"/>
                  </a:cubicBezTo>
                  <a:cubicBezTo>
                    <a:pt x="477933" y="1554729"/>
                    <a:pt x="490870" y="1542553"/>
                    <a:pt x="503808" y="1530377"/>
                  </a:cubicBezTo>
                  <a:cubicBezTo>
                    <a:pt x="509135" y="1525811"/>
                    <a:pt x="514462" y="1521245"/>
                    <a:pt x="519790" y="1516679"/>
                  </a:cubicBezTo>
                  <a:cubicBezTo>
                    <a:pt x="543382" y="1496132"/>
                    <a:pt x="567735" y="1476346"/>
                    <a:pt x="592088" y="1456560"/>
                  </a:cubicBezTo>
                  <a:cubicBezTo>
                    <a:pt x="612637" y="1440579"/>
                    <a:pt x="633185" y="1425359"/>
                    <a:pt x="654494" y="1410139"/>
                  </a:cubicBezTo>
                  <a:cubicBezTo>
                    <a:pt x="686457" y="1387309"/>
                    <a:pt x="719943" y="1364478"/>
                    <a:pt x="754190" y="1343170"/>
                  </a:cubicBezTo>
                  <a:cubicBezTo>
                    <a:pt x="761800" y="1338604"/>
                    <a:pt x="769411" y="1334038"/>
                    <a:pt x="777021" y="1329472"/>
                  </a:cubicBezTo>
                  <a:cubicBezTo>
                    <a:pt x="854647" y="1282290"/>
                    <a:pt x="936839" y="1241196"/>
                    <a:pt x="1022076" y="1204668"/>
                  </a:cubicBezTo>
                  <a:cubicBezTo>
                    <a:pt x="1029686" y="1201624"/>
                    <a:pt x="1038057" y="1198580"/>
                    <a:pt x="1045668" y="1195536"/>
                  </a:cubicBezTo>
                  <a:cubicBezTo>
                    <a:pt x="1054039" y="1191731"/>
                    <a:pt x="1062411" y="1188687"/>
                    <a:pt x="1070782" y="1185643"/>
                  </a:cubicBezTo>
                  <a:cubicBezTo>
                    <a:pt x="1076109" y="1183360"/>
                    <a:pt x="1080675" y="1181838"/>
                    <a:pt x="1086003" y="1179555"/>
                  </a:cubicBezTo>
                  <a:cubicBezTo>
                    <a:pt x="1095135" y="1175750"/>
                    <a:pt x="1104268" y="1172706"/>
                    <a:pt x="1113400" y="1169662"/>
                  </a:cubicBezTo>
                  <a:cubicBezTo>
                    <a:pt x="1124816" y="1165096"/>
                    <a:pt x="1136993" y="1161291"/>
                    <a:pt x="1149169" y="1156725"/>
                  </a:cubicBezTo>
                  <a:cubicBezTo>
                    <a:pt x="1156018" y="1154442"/>
                    <a:pt x="1162868" y="1152159"/>
                    <a:pt x="1170478" y="1149876"/>
                  </a:cubicBezTo>
                  <a:cubicBezTo>
                    <a:pt x="1178850" y="1146832"/>
                    <a:pt x="1187221" y="1144549"/>
                    <a:pt x="1196353" y="1141505"/>
                  </a:cubicBezTo>
                  <a:cubicBezTo>
                    <a:pt x="1207769" y="1138461"/>
                    <a:pt x="1218424" y="1134656"/>
                    <a:pt x="1229839" y="1131612"/>
                  </a:cubicBezTo>
                  <a:cubicBezTo>
                    <a:pt x="1242016" y="1127807"/>
                    <a:pt x="1254193" y="1124762"/>
                    <a:pt x="1266369" y="1120958"/>
                  </a:cubicBezTo>
                  <a:cubicBezTo>
                    <a:pt x="1273219" y="1119436"/>
                    <a:pt x="1279307" y="1117914"/>
                    <a:pt x="1286156" y="1116392"/>
                  </a:cubicBezTo>
                  <a:cubicBezTo>
                    <a:pt x="1289961" y="1114870"/>
                    <a:pt x="1294527" y="1114108"/>
                    <a:pt x="1298333" y="1113348"/>
                  </a:cubicBezTo>
                  <a:cubicBezTo>
                    <a:pt x="1306704" y="1111064"/>
                    <a:pt x="1315076" y="1108782"/>
                    <a:pt x="1323447" y="1106498"/>
                  </a:cubicBezTo>
                  <a:cubicBezTo>
                    <a:pt x="1350083" y="1100410"/>
                    <a:pt x="1377481" y="1094322"/>
                    <a:pt x="1404878" y="1088995"/>
                  </a:cubicBezTo>
                  <a:cubicBezTo>
                    <a:pt x="1412489" y="1087473"/>
                    <a:pt x="1419338" y="1086712"/>
                    <a:pt x="1426948" y="1085190"/>
                  </a:cubicBezTo>
                  <a:cubicBezTo>
                    <a:pt x="1439125" y="1082907"/>
                    <a:pt x="1450541" y="1080624"/>
                    <a:pt x="1462717" y="1079102"/>
                  </a:cubicBezTo>
                  <a:cubicBezTo>
                    <a:pt x="1491637" y="1073775"/>
                    <a:pt x="1522078" y="1069970"/>
                    <a:pt x="1551759" y="1066165"/>
                  </a:cubicBezTo>
                  <a:cubicBezTo>
                    <a:pt x="1557847" y="1065404"/>
                    <a:pt x="1564696" y="1064643"/>
                    <a:pt x="1570785" y="1064643"/>
                  </a:cubicBezTo>
                  <a:cubicBezTo>
                    <a:pt x="1576873" y="1063121"/>
                    <a:pt x="1582961" y="1063121"/>
                    <a:pt x="1589811" y="1062360"/>
                  </a:cubicBezTo>
                  <a:cubicBezTo>
                    <a:pt x="1601987" y="1060838"/>
                    <a:pt x="1614925" y="1060077"/>
                    <a:pt x="1627863" y="1059316"/>
                  </a:cubicBezTo>
                  <a:cubicBezTo>
                    <a:pt x="1630146" y="1058555"/>
                    <a:pt x="1632429" y="1058555"/>
                    <a:pt x="1634712" y="1058555"/>
                  </a:cubicBezTo>
                  <a:cubicBezTo>
                    <a:pt x="1657543" y="1056272"/>
                    <a:pt x="1680374" y="1055511"/>
                    <a:pt x="1703967" y="1053989"/>
                  </a:cubicBezTo>
                  <a:cubicBezTo>
                    <a:pt x="1731364" y="1053228"/>
                    <a:pt x="1759522" y="1052467"/>
                    <a:pt x="1788442" y="1052467"/>
                  </a:cubicBezTo>
                  <a:cubicBezTo>
                    <a:pt x="1996206" y="1052467"/>
                    <a:pt x="2195598" y="1083668"/>
                    <a:pt x="2382053" y="1142266"/>
                  </a:cubicBezTo>
                  <a:cubicBezTo>
                    <a:pt x="2386619" y="1129329"/>
                    <a:pt x="2391946" y="1116392"/>
                    <a:pt x="2397273" y="1104216"/>
                  </a:cubicBezTo>
                  <a:cubicBezTo>
                    <a:pt x="2401839" y="1092039"/>
                    <a:pt x="2407167" y="1080624"/>
                    <a:pt x="2411733" y="1069209"/>
                  </a:cubicBezTo>
                  <a:cubicBezTo>
                    <a:pt x="2412494" y="1067687"/>
                    <a:pt x="2413255" y="1066165"/>
                    <a:pt x="2413255" y="1064643"/>
                  </a:cubicBezTo>
                  <a:cubicBezTo>
                    <a:pt x="2417060" y="1057033"/>
                    <a:pt x="2420105" y="1049423"/>
                    <a:pt x="2423149" y="1042574"/>
                  </a:cubicBezTo>
                  <a:cubicBezTo>
                    <a:pt x="2425432" y="1037247"/>
                    <a:pt x="2427715" y="1032681"/>
                    <a:pt x="2429237" y="1028115"/>
                  </a:cubicBezTo>
                  <a:cubicBezTo>
                    <a:pt x="2433803" y="1018983"/>
                    <a:pt x="2438369" y="1009851"/>
                    <a:pt x="2442175" y="1000719"/>
                  </a:cubicBezTo>
                  <a:cubicBezTo>
                    <a:pt x="2465006" y="950493"/>
                    <a:pt x="2490120" y="901028"/>
                    <a:pt x="2515995" y="853084"/>
                  </a:cubicBezTo>
                  <a:cubicBezTo>
                    <a:pt x="2519801" y="845474"/>
                    <a:pt x="2523606" y="838625"/>
                    <a:pt x="2527411" y="831776"/>
                  </a:cubicBezTo>
                  <a:cubicBezTo>
                    <a:pt x="2538065" y="811990"/>
                    <a:pt x="2549481" y="792965"/>
                    <a:pt x="2560135" y="774701"/>
                  </a:cubicBezTo>
                  <a:cubicBezTo>
                    <a:pt x="2563180" y="768613"/>
                    <a:pt x="2566985" y="763286"/>
                    <a:pt x="2570029" y="757959"/>
                  </a:cubicBezTo>
                  <a:cubicBezTo>
                    <a:pt x="2576117" y="747305"/>
                    <a:pt x="2582967" y="735890"/>
                    <a:pt x="2589816" y="725236"/>
                  </a:cubicBezTo>
                  <a:cubicBezTo>
                    <a:pt x="2597427" y="712299"/>
                    <a:pt x="2605798" y="699362"/>
                    <a:pt x="2614169" y="686425"/>
                  </a:cubicBezTo>
                  <a:cubicBezTo>
                    <a:pt x="2621780" y="674249"/>
                    <a:pt x="2629390" y="662834"/>
                    <a:pt x="2637761" y="650658"/>
                  </a:cubicBezTo>
                  <a:cubicBezTo>
                    <a:pt x="2656027" y="623262"/>
                    <a:pt x="2675053" y="595104"/>
                    <a:pt x="2694839" y="568469"/>
                  </a:cubicBezTo>
                  <a:cubicBezTo>
                    <a:pt x="2703972" y="556293"/>
                    <a:pt x="2712343" y="544117"/>
                    <a:pt x="2721476" y="531941"/>
                  </a:cubicBezTo>
                  <a:cubicBezTo>
                    <a:pt x="2738980" y="509111"/>
                    <a:pt x="2756484" y="486281"/>
                    <a:pt x="2774749" y="463451"/>
                  </a:cubicBezTo>
                  <a:cubicBezTo>
                    <a:pt x="2783120" y="453558"/>
                    <a:pt x="2790731" y="443665"/>
                    <a:pt x="2799102" y="434533"/>
                  </a:cubicBezTo>
                  <a:cubicBezTo>
                    <a:pt x="2802146" y="430728"/>
                    <a:pt x="2805190" y="426923"/>
                    <a:pt x="2808234" y="423118"/>
                  </a:cubicBezTo>
                  <a:cubicBezTo>
                    <a:pt x="2816606" y="413225"/>
                    <a:pt x="2824977" y="403332"/>
                    <a:pt x="2833349" y="393439"/>
                  </a:cubicBezTo>
                  <a:cubicBezTo>
                    <a:pt x="2843242" y="382024"/>
                    <a:pt x="2853136" y="371370"/>
                    <a:pt x="2863029" y="360715"/>
                  </a:cubicBezTo>
                  <a:cubicBezTo>
                    <a:pt x="2863029" y="359954"/>
                    <a:pt x="2863790" y="359954"/>
                    <a:pt x="2863790" y="359193"/>
                  </a:cubicBezTo>
                  <a:cubicBezTo>
                    <a:pt x="2873684" y="348539"/>
                    <a:pt x="2884338" y="337124"/>
                    <a:pt x="2894232" y="325709"/>
                  </a:cubicBezTo>
                  <a:cubicBezTo>
                    <a:pt x="2904886" y="315055"/>
                    <a:pt x="2915541" y="304401"/>
                    <a:pt x="2926195" y="292986"/>
                  </a:cubicBezTo>
                  <a:cubicBezTo>
                    <a:pt x="2936089" y="282332"/>
                    <a:pt x="2946743" y="271678"/>
                    <a:pt x="2957398" y="261024"/>
                  </a:cubicBezTo>
                  <a:cubicBezTo>
                    <a:pt x="2968813" y="250370"/>
                    <a:pt x="2979468" y="239716"/>
                    <a:pt x="2990123" y="229062"/>
                  </a:cubicBezTo>
                  <a:cubicBezTo>
                    <a:pt x="3001538" y="218408"/>
                    <a:pt x="3012954" y="207754"/>
                    <a:pt x="3025131" y="196339"/>
                  </a:cubicBezTo>
                  <a:cubicBezTo>
                    <a:pt x="3035024" y="187207"/>
                    <a:pt x="3045679" y="177314"/>
                    <a:pt x="3056333" y="168182"/>
                  </a:cubicBezTo>
                  <a:cubicBezTo>
                    <a:pt x="3077642" y="149157"/>
                    <a:pt x="3098951" y="130893"/>
                    <a:pt x="3121021" y="112628"/>
                  </a:cubicBezTo>
                  <a:cubicBezTo>
                    <a:pt x="3125588" y="108823"/>
                    <a:pt x="3130154" y="105018"/>
                    <a:pt x="3134720" y="101213"/>
                  </a:cubicBezTo>
                  <a:cubicBezTo>
                    <a:pt x="3166684" y="75339"/>
                    <a:pt x="3199409" y="49465"/>
                    <a:pt x="3232894" y="25113"/>
                  </a:cubicBezTo>
                  <a:cubicBezTo>
                    <a:pt x="3243549" y="17503"/>
                    <a:pt x="3254203" y="9893"/>
                    <a:pt x="3264858" y="2283"/>
                  </a:cubicBezTo>
                  <a:cubicBezTo>
                    <a:pt x="3266380" y="1522"/>
                    <a:pt x="3267141" y="761"/>
                    <a:pt x="3268663" y="0"/>
                  </a:cubicBezTo>
                  <a:close/>
                </a:path>
              </a:pathLst>
            </a:custGeom>
            <a:solidFill>
              <a:srgbClr val="ECB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9037907-AED2-40C4-8B94-286B7DFDF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5331" y="11596613"/>
              <a:ext cx="14248506" cy="2109863"/>
            </a:xfrm>
            <a:custGeom>
              <a:avLst/>
              <a:gdLst>
                <a:gd name="connsiteX0" fmla="*/ 11955414 w 14248506"/>
                <a:gd name="connsiteY0" fmla="*/ 520729 h 2109863"/>
                <a:gd name="connsiteX1" fmla="*/ 12422100 w 14248506"/>
                <a:gd name="connsiteY1" fmla="*/ 608253 h 2109863"/>
                <a:gd name="connsiteX2" fmla="*/ 12682362 w 14248506"/>
                <a:gd name="connsiteY2" fmla="*/ 778735 h 2109863"/>
                <a:gd name="connsiteX3" fmla="*/ 12842934 w 14248506"/>
                <a:gd name="connsiteY3" fmla="*/ 1051963 h 2109863"/>
                <a:gd name="connsiteX4" fmla="*/ 12858154 w 14248506"/>
                <a:gd name="connsiteY4" fmla="*/ 1118176 h 2109863"/>
                <a:gd name="connsiteX5" fmla="*/ 13374114 w 14248506"/>
                <a:gd name="connsiteY5" fmla="*/ 891375 h 2109863"/>
                <a:gd name="connsiteX6" fmla="*/ 13775162 w 14248506"/>
                <a:gd name="connsiteY6" fmla="*/ 1145575 h 2109863"/>
                <a:gd name="connsiteX7" fmla="*/ 13777446 w 14248506"/>
                <a:gd name="connsiteY7" fmla="*/ 1152425 h 2109863"/>
                <a:gd name="connsiteX8" fmla="*/ 13807886 w 14248506"/>
                <a:gd name="connsiteY8" fmla="*/ 1428697 h 2109863"/>
                <a:gd name="connsiteX9" fmla="*/ 14192192 w 14248506"/>
                <a:gd name="connsiteY9" fmla="*/ 1413475 h 2109863"/>
                <a:gd name="connsiteX10" fmla="*/ 14248506 w 14248506"/>
                <a:gd name="connsiteY10" fmla="*/ 1474362 h 2109863"/>
                <a:gd name="connsiteX11" fmla="*/ 14248506 w 14248506"/>
                <a:gd name="connsiteY11" fmla="*/ 2109863 h 2109863"/>
                <a:gd name="connsiteX12" fmla="*/ 10312600 w 14248506"/>
                <a:gd name="connsiteY12" fmla="*/ 2109863 h 2109863"/>
                <a:gd name="connsiteX13" fmla="*/ 10240306 w 14248506"/>
                <a:gd name="connsiteY13" fmla="*/ 1886106 h 2109863"/>
                <a:gd name="connsiteX14" fmla="*/ 10276072 w 14248506"/>
                <a:gd name="connsiteY14" fmla="*/ 1558080 h 2109863"/>
                <a:gd name="connsiteX15" fmla="*/ 10504372 w 14248506"/>
                <a:gd name="connsiteY15" fmla="*/ 1327473 h 2109863"/>
                <a:gd name="connsiteX16" fmla="*/ 10913032 w 14248506"/>
                <a:gd name="connsiteY16" fmla="*/ 1357155 h 2109863"/>
                <a:gd name="connsiteX17" fmla="*/ 11494438 w 14248506"/>
                <a:gd name="connsiteY17" fmla="*/ 634130 h 2109863"/>
                <a:gd name="connsiteX18" fmla="*/ 11955414 w 14248506"/>
                <a:gd name="connsiteY18" fmla="*/ 520729 h 2109863"/>
                <a:gd name="connsiteX19" fmla="*/ 1352429 w 14248506"/>
                <a:gd name="connsiteY19" fmla="*/ 9 h 2109863"/>
                <a:gd name="connsiteX20" fmla="*/ 2057958 w 14248506"/>
                <a:gd name="connsiteY20" fmla="*/ 497608 h 2109863"/>
                <a:gd name="connsiteX21" fmla="*/ 2256602 w 14248506"/>
                <a:gd name="connsiteY21" fmla="*/ 248048 h 2109863"/>
                <a:gd name="connsiteX22" fmla="*/ 3103694 w 14248506"/>
                <a:gd name="connsiteY22" fmla="*/ 206961 h 2109863"/>
                <a:gd name="connsiteX23" fmla="*/ 3477388 w 14248506"/>
                <a:gd name="connsiteY23" fmla="*/ 1094880 h 2109863"/>
                <a:gd name="connsiteX24" fmla="*/ 4388412 w 14248506"/>
                <a:gd name="connsiteY24" fmla="*/ 1052272 h 2109863"/>
                <a:gd name="connsiteX25" fmla="*/ 4740796 w 14248506"/>
                <a:gd name="connsiteY25" fmla="*/ 2109862 h 2109863"/>
                <a:gd name="connsiteX26" fmla="*/ 152193 w 14248506"/>
                <a:gd name="connsiteY26" fmla="*/ 2109862 h 2109863"/>
                <a:gd name="connsiteX27" fmla="*/ 117944 w 14248506"/>
                <a:gd name="connsiteY27" fmla="*/ 2079428 h 2109863"/>
                <a:gd name="connsiteX28" fmla="*/ 17480 w 14248506"/>
                <a:gd name="connsiteY28" fmla="*/ 1662479 h 2109863"/>
                <a:gd name="connsiteX29" fmla="*/ 70756 w 14248506"/>
                <a:gd name="connsiteY29" fmla="*/ 1033251 h 2109863"/>
                <a:gd name="connsiteX30" fmla="*/ 601996 w 14248506"/>
                <a:gd name="connsiteY30" fmla="*/ 322612 h 2109863"/>
                <a:gd name="connsiteX31" fmla="*/ 1352429 w 14248506"/>
                <a:gd name="connsiteY31" fmla="*/ 9 h 210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248506" h="2109863">
                  <a:moveTo>
                    <a:pt x="11955414" y="520729"/>
                  </a:moveTo>
                  <a:cubicBezTo>
                    <a:pt x="12114844" y="516353"/>
                    <a:pt x="12275226" y="545464"/>
                    <a:pt x="12422100" y="608253"/>
                  </a:cubicBezTo>
                  <a:cubicBezTo>
                    <a:pt x="12517986" y="649351"/>
                    <a:pt x="12609306" y="704910"/>
                    <a:pt x="12682362" y="778735"/>
                  </a:cubicBezTo>
                  <a:cubicBezTo>
                    <a:pt x="12757702" y="854843"/>
                    <a:pt x="12813256" y="949978"/>
                    <a:pt x="12842934" y="1051963"/>
                  </a:cubicBezTo>
                  <a:cubicBezTo>
                    <a:pt x="12849022" y="1074034"/>
                    <a:pt x="12854350" y="1096105"/>
                    <a:pt x="12858154" y="1118176"/>
                  </a:cubicBezTo>
                  <a:cubicBezTo>
                    <a:pt x="12941104" y="935517"/>
                    <a:pt x="13174732" y="867020"/>
                    <a:pt x="13374114" y="891375"/>
                  </a:cubicBezTo>
                  <a:cubicBezTo>
                    <a:pt x="13538490" y="911924"/>
                    <a:pt x="13709716" y="993359"/>
                    <a:pt x="13775162" y="1145575"/>
                  </a:cubicBezTo>
                  <a:lnTo>
                    <a:pt x="13777446" y="1152425"/>
                  </a:lnTo>
                  <a:cubicBezTo>
                    <a:pt x="13812452" y="1238427"/>
                    <a:pt x="13810930" y="1335084"/>
                    <a:pt x="13807886" y="1428697"/>
                  </a:cubicBezTo>
                  <a:cubicBezTo>
                    <a:pt x="13893878" y="1313013"/>
                    <a:pt x="14083368" y="1319101"/>
                    <a:pt x="14192192" y="1413475"/>
                  </a:cubicBezTo>
                  <a:cubicBezTo>
                    <a:pt x="14213500" y="1431741"/>
                    <a:pt x="14232524" y="1452290"/>
                    <a:pt x="14248506" y="1474362"/>
                  </a:cubicBezTo>
                  <a:lnTo>
                    <a:pt x="14248506" y="2109863"/>
                  </a:lnTo>
                  <a:lnTo>
                    <a:pt x="10312600" y="2109863"/>
                  </a:lnTo>
                  <a:cubicBezTo>
                    <a:pt x="10269984" y="2042127"/>
                    <a:pt x="10248676" y="1950797"/>
                    <a:pt x="10240306" y="1886106"/>
                  </a:cubicBezTo>
                  <a:cubicBezTo>
                    <a:pt x="10227368" y="1775749"/>
                    <a:pt x="10233456" y="1660826"/>
                    <a:pt x="10276072" y="1558080"/>
                  </a:cubicBezTo>
                  <a:cubicBezTo>
                    <a:pt x="10318688" y="1455335"/>
                    <a:pt x="10400116" y="1365527"/>
                    <a:pt x="10504372" y="1327473"/>
                  </a:cubicBezTo>
                  <a:cubicBezTo>
                    <a:pt x="10635266" y="1279525"/>
                    <a:pt x="10779856" y="1316057"/>
                    <a:pt x="10913032" y="1357155"/>
                  </a:cubicBezTo>
                  <a:cubicBezTo>
                    <a:pt x="10990654" y="1047396"/>
                    <a:pt x="11208300" y="775691"/>
                    <a:pt x="11494438" y="634130"/>
                  </a:cubicBezTo>
                  <a:cubicBezTo>
                    <a:pt x="11637506" y="562969"/>
                    <a:pt x="11795984" y="525105"/>
                    <a:pt x="11955414" y="520729"/>
                  </a:cubicBezTo>
                  <a:close/>
                  <a:moveTo>
                    <a:pt x="1352429" y="9"/>
                  </a:moveTo>
                  <a:cubicBezTo>
                    <a:pt x="1637076" y="-1513"/>
                    <a:pt x="1909546" y="213809"/>
                    <a:pt x="2057958" y="497608"/>
                  </a:cubicBezTo>
                  <a:cubicBezTo>
                    <a:pt x="2081552" y="420762"/>
                    <a:pt x="2199521" y="295221"/>
                    <a:pt x="2256602" y="248048"/>
                  </a:cubicBezTo>
                  <a:cubicBezTo>
                    <a:pt x="2500151" y="45660"/>
                    <a:pt x="2846446" y="28921"/>
                    <a:pt x="3103694" y="206961"/>
                  </a:cubicBezTo>
                  <a:cubicBezTo>
                    <a:pt x="3360942" y="385002"/>
                    <a:pt x="3513160" y="748691"/>
                    <a:pt x="3477388" y="1094880"/>
                  </a:cubicBezTo>
                  <a:cubicBezTo>
                    <a:pt x="3695060" y="794342"/>
                    <a:pt x="4127358" y="804994"/>
                    <a:pt x="4388412" y="1052272"/>
                  </a:cubicBezTo>
                  <a:cubicBezTo>
                    <a:pt x="4649464" y="1300311"/>
                    <a:pt x="4755256" y="1718021"/>
                    <a:pt x="4740796" y="2109862"/>
                  </a:cubicBezTo>
                  <a:lnTo>
                    <a:pt x="152193" y="2109862"/>
                  </a:lnTo>
                  <a:cubicBezTo>
                    <a:pt x="140015" y="2101493"/>
                    <a:pt x="128599" y="2090841"/>
                    <a:pt x="117944" y="2079428"/>
                  </a:cubicBezTo>
                  <a:cubicBezTo>
                    <a:pt x="47162" y="1996495"/>
                    <a:pt x="34224" y="1772042"/>
                    <a:pt x="17480" y="1662479"/>
                  </a:cubicBezTo>
                  <a:cubicBezTo>
                    <a:pt x="-16769" y="1449439"/>
                    <a:pt x="-1547" y="1234878"/>
                    <a:pt x="70756" y="1033251"/>
                  </a:cubicBezTo>
                  <a:cubicBezTo>
                    <a:pt x="175786" y="739561"/>
                    <a:pt x="376714" y="502934"/>
                    <a:pt x="601996" y="322612"/>
                  </a:cubicBezTo>
                  <a:cubicBezTo>
                    <a:pt x="836411" y="134680"/>
                    <a:pt x="1067782" y="770"/>
                    <a:pt x="135242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0F16BDDB-FC03-4A46-A8CD-8B252DB5D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1629" y="11715608"/>
              <a:ext cx="16876021" cy="2000392"/>
            </a:xfrm>
            <a:custGeom>
              <a:avLst/>
              <a:gdLst>
                <a:gd name="connsiteX0" fmla="*/ 16876021 w 16876021"/>
                <a:gd name="connsiteY0" fmla="*/ 473217 h 2000392"/>
                <a:gd name="connsiteX1" fmla="*/ 16876021 w 16876021"/>
                <a:gd name="connsiteY1" fmla="*/ 2000392 h 2000392"/>
                <a:gd name="connsiteX2" fmla="*/ 15612371 w 16876021"/>
                <a:gd name="connsiteY2" fmla="*/ 2000392 h 2000392"/>
                <a:gd name="connsiteX3" fmla="*/ 15741097 w 16876021"/>
                <a:gd name="connsiteY3" fmla="*/ 1598624 h 2000392"/>
                <a:gd name="connsiteX4" fmla="*/ 16310083 w 16876021"/>
                <a:gd name="connsiteY4" fmla="*/ 1538511 h 2000392"/>
                <a:gd name="connsiteX5" fmla="*/ 16342835 w 16876021"/>
                <a:gd name="connsiteY5" fmla="*/ 1200661 h 2000392"/>
                <a:gd name="connsiteX6" fmla="*/ 16404533 w 16876021"/>
                <a:gd name="connsiteY6" fmla="*/ 1043149 h 2000392"/>
                <a:gd name="connsiteX7" fmla="*/ 16876021 w 16876021"/>
                <a:gd name="connsiteY7" fmla="*/ 473217 h 2000392"/>
                <a:gd name="connsiteX8" fmla="*/ 3083092 w 16876021"/>
                <a:gd name="connsiteY8" fmla="*/ 2061 h 2000392"/>
                <a:gd name="connsiteX9" fmla="*/ 4504394 w 16876021"/>
                <a:gd name="connsiteY9" fmla="*/ 833272 h 2000392"/>
                <a:gd name="connsiteX10" fmla="*/ 5454275 w 16876021"/>
                <a:gd name="connsiteY10" fmla="*/ 539590 h 2000392"/>
                <a:gd name="connsiteX11" fmla="*/ 5870610 w 16876021"/>
                <a:gd name="connsiteY11" fmla="*/ 1293577 h 2000392"/>
                <a:gd name="connsiteX12" fmla="*/ 6292272 w 16876021"/>
                <a:gd name="connsiteY12" fmla="*/ 1179452 h 2000392"/>
                <a:gd name="connsiteX13" fmla="*/ 6761123 w 16876021"/>
                <a:gd name="connsiteY13" fmla="*/ 1642800 h 2000392"/>
                <a:gd name="connsiteX14" fmla="*/ 6764168 w 16876021"/>
                <a:gd name="connsiteY14" fmla="*/ 2000392 h 2000392"/>
                <a:gd name="connsiteX15" fmla="*/ 28993 w 16876021"/>
                <a:gd name="connsiteY15" fmla="*/ 2000392 h 2000392"/>
                <a:gd name="connsiteX16" fmla="*/ 298430 w 16876021"/>
                <a:gd name="connsiteY16" fmla="*/ 1197712 h 2000392"/>
                <a:gd name="connsiteX17" fmla="*/ 1249072 w 16876021"/>
                <a:gd name="connsiteY17" fmla="*/ 1317924 h 2000392"/>
                <a:gd name="connsiteX18" fmla="*/ 1534493 w 16876021"/>
                <a:gd name="connsiteY18" fmla="*/ 775449 h 2000392"/>
                <a:gd name="connsiteX19" fmla="*/ 3083092 w 16876021"/>
                <a:gd name="connsiteY19" fmla="*/ 2061 h 200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76021" h="2000392">
                  <a:moveTo>
                    <a:pt x="16876021" y="473217"/>
                  </a:moveTo>
                  <a:lnTo>
                    <a:pt x="16876021" y="2000392"/>
                  </a:lnTo>
                  <a:lnTo>
                    <a:pt x="15612371" y="2000392"/>
                  </a:lnTo>
                  <a:cubicBezTo>
                    <a:pt x="15613895" y="1848968"/>
                    <a:pt x="15664167" y="1689935"/>
                    <a:pt x="15741097" y="1598624"/>
                  </a:cubicBezTo>
                  <a:cubicBezTo>
                    <a:pt x="15887343" y="1423611"/>
                    <a:pt x="16140225" y="1396218"/>
                    <a:pt x="16310083" y="1538511"/>
                  </a:cubicBezTo>
                  <a:cubicBezTo>
                    <a:pt x="16272759" y="1430460"/>
                    <a:pt x="16303227" y="1307190"/>
                    <a:pt x="16342835" y="1200661"/>
                  </a:cubicBezTo>
                  <a:cubicBezTo>
                    <a:pt x="16362639" y="1145874"/>
                    <a:pt x="16383205" y="1093370"/>
                    <a:pt x="16404533" y="1043149"/>
                  </a:cubicBezTo>
                  <a:cubicBezTo>
                    <a:pt x="16515739" y="782152"/>
                    <a:pt x="16651321" y="578985"/>
                    <a:pt x="16876021" y="473217"/>
                  </a:cubicBezTo>
                  <a:close/>
                  <a:moveTo>
                    <a:pt x="3083092" y="2061"/>
                  </a:moveTo>
                  <a:cubicBezTo>
                    <a:pt x="3659167" y="-25139"/>
                    <a:pt x="4214026" y="215095"/>
                    <a:pt x="4504394" y="833272"/>
                  </a:cubicBezTo>
                  <a:cubicBezTo>
                    <a:pt x="4725120" y="565459"/>
                    <a:pt x="5118621" y="406444"/>
                    <a:pt x="5454275" y="539590"/>
                  </a:cubicBezTo>
                  <a:cubicBezTo>
                    <a:pt x="5742741" y="653716"/>
                    <a:pt x="5957378" y="981635"/>
                    <a:pt x="5870610" y="1293577"/>
                  </a:cubicBezTo>
                  <a:cubicBezTo>
                    <a:pt x="6000762" y="1225863"/>
                    <a:pt x="6145375" y="1175648"/>
                    <a:pt x="6292272" y="1179452"/>
                  </a:cubicBezTo>
                  <a:cubicBezTo>
                    <a:pt x="6565515" y="1186300"/>
                    <a:pt x="6729157" y="1387160"/>
                    <a:pt x="6761123" y="1642800"/>
                  </a:cubicBezTo>
                  <a:cubicBezTo>
                    <a:pt x="6775585" y="1762251"/>
                    <a:pt x="6776346" y="1881702"/>
                    <a:pt x="6764168" y="2000392"/>
                  </a:cubicBezTo>
                  <a:lnTo>
                    <a:pt x="28993" y="2000392"/>
                  </a:lnTo>
                  <a:cubicBezTo>
                    <a:pt x="-56254" y="1713558"/>
                    <a:pt x="50304" y="1370421"/>
                    <a:pt x="298430" y="1197712"/>
                  </a:cubicBezTo>
                  <a:cubicBezTo>
                    <a:pt x="585373" y="996852"/>
                    <a:pt x="1021496" y="1052393"/>
                    <a:pt x="1249072" y="1317924"/>
                  </a:cubicBezTo>
                  <a:cubicBezTo>
                    <a:pt x="1182854" y="1240319"/>
                    <a:pt x="1483498" y="836316"/>
                    <a:pt x="1534493" y="775449"/>
                  </a:cubicBezTo>
                  <a:cubicBezTo>
                    <a:pt x="1909727" y="323894"/>
                    <a:pt x="2507018" y="29261"/>
                    <a:pt x="3083092" y="2061"/>
                  </a:cubicBezTo>
                  <a:close/>
                </a:path>
              </a:pathLst>
            </a:custGeom>
            <a:solidFill>
              <a:srgbClr val="ECB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4" name="Freeform 147">
              <a:extLst>
                <a:ext uri="{FF2B5EF4-FFF2-40B4-BE49-F238E27FC236}">
                  <a16:creationId xmlns:a16="http://schemas.microsoft.com/office/drawing/2014/main" id="{6E39EE63-3914-47C2-A18A-3CEF12072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7638" y="7335838"/>
              <a:ext cx="3251200" cy="4095750"/>
            </a:xfrm>
            <a:custGeom>
              <a:avLst/>
              <a:gdLst>
                <a:gd name="T0" fmla="*/ 1390 w 4272"/>
                <a:gd name="T1" fmla="*/ 25 h 5383"/>
                <a:gd name="T2" fmla="*/ 0 w 4272"/>
                <a:gd name="T3" fmla="*/ 5383 h 5383"/>
                <a:gd name="T4" fmla="*/ 4272 w 4272"/>
                <a:gd name="T5" fmla="*/ 5383 h 5383"/>
                <a:gd name="T6" fmla="*/ 2940 w 4272"/>
                <a:gd name="T7" fmla="*/ 0 h 5383"/>
                <a:gd name="T8" fmla="*/ 1390 w 4272"/>
                <a:gd name="T9" fmla="*/ 25 h 5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2" h="5383">
                  <a:moveTo>
                    <a:pt x="1390" y="25"/>
                  </a:moveTo>
                  <a:lnTo>
                    <a:pt x="0" y="5383"/>
                  </a:lnTo>
                  <a:lnTo>
                    <a:pt x="4272" y="5383"/>
                  </a:lnTo>
                  <a:lnTo>
                    <a:pt x="2940" y="0"/>
                  </a:lnTo>
                  <a:lnTo>
                    <a:pt x="1390" y="25"/>
                  </a:lnTo>
                  <a:close/>
                </a:path>
              </a:pathLst>
            </a:custGeom>
            <a:solidFill>
              <a:srgbClr val="D1D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C3E142CA-7DC4-442C-975E-C6A31B1FF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9060" y="7797800"/>
              <a:ext cx="2007817" cy="3892551"/>
            </a:xfrm>
            <a:custGeom>
              <a:avLst/>
              <a:gdLst>
                <a:gd name="connsiteX0" fmla="*/ 482430 w 2007817"/>
                <a:gd name="connsiteY0" fmla="*/ 88835 h 3892551"/>
                <a:gd name="connsiteX1" fmla="*/ 493081 w 2007817"/>
                <a:gd name="connsiteY1" fmla="*/ 105580 h 3892551"/>
                <a:gd name="connsiteX2" fmla="*/ 27454 w 2007817"/>
                <a:gd name="connsiteY2" fmla="*/ 3682762 h 3892551"/>
                <a:gd name="connsiteX3" fmla="*/ 13759 w 2007817"/>
                <a:gd name="connsiteY3" fmla="*/ 3695701 h 3892551"/>
                <a:gd name="connsiteX4" fmla="*/ 12998 w 2007817"/>
                <a:gd name="connsiteY4" fmla="*/ 3695701 h 3892551"/>
                <a:gd name="connsiteX5" fmla="*/ 64 w 2007817"/>
                <a:gd name="connsiteY5" fmla="*/ 3681240 h 3892551"/>
                <a:gd name="connsiteX6" fmla="*/ 466452 w 2007817"/>
                <a:gd name="connsiteY6" fmla="*/ 99491 h 3892551"/>
                <a:gd name="connsiteX7" fmla="*/ 482430 w 2007817"/>
                <a:gd name="connsiteY7" fmla="*/ 88835 h 3892551"/>
                <a:gd name="connsiteX8" fmla="*/ 1265591 w 2007817"/>
                <a:gd name="connsiteY8" fmla="*/ 82485 h 3892551"/>
                <a:gd name="connsiteX9" fmla="*/ 1281556 w 2007817"/>
                <a:gd name="connsiteY9" fmla="*/ 93897 h 3892551"/>
                <a:gd name="connsiteX10" fmla="*/ 1752127 w 2007817"/>
                <a:gd name="connsiteY10" fmla="*/ 2602241 h 3892551"/>
                <a:gd name="connsiteX11" fmla="*/ 2007558 w 2007817"/>
                <a:gd name="connsiteY11" fmla="*/ 3875814 h 3892551"/>
                <a:gd name="connsiteX12" fmla="*/ 1996154 w 2007817"/>
                <a:gd name="connsiteY12" fmla="*/ 3891790 h 3892551"/>
                <a:gd name="connsiteX13" fmla="*/ 1993874 w 2007817"/>
                <a:gd name="connsiteY13" fmla="*/ 3892551 h 3892551"/>
                <a:gd name="connsiteX14" fmla="*/ 1980190 w 2007817"/>
                <a:gd name="connsiteY14" fmla="*/ 3881139 h 3892551"/>
                <a:gd name="connsiteX15" fmla="*/ 1725519 w 2007817"/>
                <a:gd name="connsiteY15" fmla="*/ 2607566 h 3892551"/>
                <a:gd name="connsiteX16" fmla="*/ 1254188 w 2007817"/>
                <a:gd name="connsiteY16" fmla="*/ 97701 h 3892551"/>
                <a:gd name="connsiteX17" fmla="*/ 1265591 w 2007817"/>
                <a:gd name="connsiteY17" fmla="*/ 82485 h 3892551"/>
                <a:gd name="connsiteX18" fmla="*/ 884815 w 2007817"/>
                <a:gd name="connsiteY18" fmla="*/ 0 h 3892551"/>
                <a:gd name="connsiteX19" fmla="*/ 898499 w 2007817"/>
                <a:gd name="connsiteY19" fmla="*/ 13700 h 3892551"/>
                <a:gd name="connsiteX20" fmla="*/ 966918 w 2007817"/>
                <a:gd name="connsiteY20" fmla="*/ 2190576 h 3892551"/>
                <a:gd name="connsiteX21" fmla="*/ 954754 w 2007817"/>
                <a:gd name="connsiteY21" fmla="*/ 2205038 h 3892551"/>
                <a:gd name="connsiteX22" fmla="*/ 953234 w 2007817"/>
                <a:gd name="connsiteY22" fmla="*/ 2205038 h 3892551"/>
                <a:gd name="connsiteX23" fmla="*/ 939550 w 2007817"/>
                <a:gd name="connsiteY23" fmla="*/ 2192098 h 3892551"/>
                <a:gd name="connsiteX24" fmla="*/ 871131 w 2007817"/>
                <a:gd name="connsiteY24" fmla="*/ 13700 h 3892551"/>
                <a:gd name="connsiteX25" fmla="*/ 884815 w 2007817"/>
                <a:gd name="connsiteY25" fmla="*/ 0 h 389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07817" h="3892551">
                  <a:moveTo>
                    <a:pt x="482430" y="88835"/>
                  </a:moveTo>
                  <a:cubicBezTo>
                    <a:pt x="490038" y="90358"/>
                    <a:pt x="494603" y="97969"/>
                    <a:pt x="493081" y="105580"/>
                  </a:cubicBezTo>
                  <a:cubicBezTo>
                    <a:pt x="248855" y="1280722"/>
                    <a:pt x="92124" y="2484026"/>
                    <a:pt x="27454" y="3682762"/>
                  </a:cubicBezTo>
                  <a:cubicBezTo>
                    <a:pt x="26693" y="3690373"/>
                    <a:pt x="20606" y="3695701"/>
                    <a:pt x="13759" y="3695701"/>
                  </a:cubicBezTo>
                  <a:cubicBezTo>
                    <a:pt x="12998" y="3695701"/>
                    <a:pt x="12998" y="3695701"/>
                    <a:pt x="12998" y="3695701"/>
                  </a:cubicBezTo>
                  <a:cubicBezTo>
                    <a:pt x="5390" y="3695701"/>
                    <a:pt x="-697" y="3688851"/>
                    <a:pt x="64" y="3681240"/>
                  </a:cubicBezTo>
                  <a:cubicBezTo>
                    <a:pt x="64734" y="2481742"/>
                    <a:pt x="221465" y="1276156"/>
                    <a:pt x="466452" y="99491"/>
                  </a:cubicBezTo>
                  <a:cubicBezTo>
                    <a:pt x="467974" y="91880"/>
                    <a:pt x="474821" y="87313"/>
                    <a:pt x="482430" y="88835"/>
                  </a:cubicBezTo>
                  <a:close/>
                  <a:moveTo>
                    <a:pt x="1265591" y="82485"/>
                  </a:moveTo>
                  <a:cubicBezTo>
                    <a:pt x="1273193" y="80963"/>
                    <a:pt x="1280035" y="86289"/>
                    <a:pt x="1281556" y="93897"/>
                  </a:cubicBezTo>
                  <a:cubicBezTo>
                    <a:pt x="1395588" y="864583"/>
                    <a:pt x="1576518" y="1747867"/>
                    <a:pt x="1752127" y="2602241"/>
                  </a:cubicBezTo>
                  <a:cubicBezTo>
                    <a:pt x="1844112" y="3050350"/>
                    <a:pt x="1930776" y="3474113"/>
                    <a:pt x="2007558" y="3875814"/>
                  </a:cubicBezTo>
                  <a:cubicBezTo>
                    <a:pt x="2009078" y="3883422"/>
                    <a:pt x="2003756" y="3890268"/>
                    <a:pt x="1996154" y="3891790"/>
                  </a:cubicBezTo>
                  <a:cubicBezTo>
                    <a:pt x="1995394" y="3891790"/>
                    <a:pt x="1994634" y="3892551"/>
                    <a:pt x="1993874" y="3892551"/>
                  </a:cubicBezTo>
                  <a:cubicBezTo>
                    <a:pt x="1987032" y="3892551"/>
                    <a:pt x="1981710" y="3887986"/>
                    <a:pt x="1980190" y="3881139"/>
                  </a:cubicBezTo>
                  <a:cubicBezTo>
                    <a:pt x="1904169" y="3479439"/>
                    <a:pt x="1817505" y="3056436"/>
                    <a:pt x="1725519" y="2607566"/>
                  </a:cubicBezTo>
                  <a:cubicBezTo>
                    <a:pt x="1549910" y="1753193"/>
                    <a:pt x="1368980" y="869148"/>
                    <a:pt x="1254188" y="97701"/>
                  </a:cubicBezTo>
                  <a:cubicBezTo>
                    <a:pt x="1253428" y="90854"/>
                    <a:pt x="1258749" y="83246"/>
                    <a:pt x="1265591" y="82485"/>
                  </a:cubicBezTo>
                  <a:close/>
                  <a:moveTo>
                    <a:pt x="884815" y="0"/>
                  </a:moveTo>
                  <a:cubicBezTo>
                    <a:pt x="892417" y="0"/>
                    <a:pt x="898499" y="6089"/>
                    <a:pt x="898499" y="13700"/>
                  </a:cubicBezTo>
                  <a:cubicBezTo>
                    <a:pt x="887096" y="736789"/>
                    <a:pt x="910662" y="1469010"/>
                    <a:pt x="966918" y="2190576"/>
                  </a:cubicBezTo>
                  <a:cubicBezTo>
                    <a:pt x="967678" y="2198188"/>
                    <a:pt x="962357" y="2204277"/>
                    <a:pt x="954754" y="2205038"/>
                  </a:cubicBezTo>
                  <a:cubicBezTo>
                    <a:pt x="953994" y="2205038"/>
                    <a:pt x="953994" y="2205038"/>
                    <a:pt x="953234" y="2205038"/>
                  </a:cubicBezTo>
                  <a:cubicBezTo>
                    <a:pt x="946392" y="2205038"/>
                    <a:pt x="940310" y="2199710"/>
                    <a:pt x="939550" y="2192098"/>
                  </a:cubicBezTo>
                  <a:cubicBezTo>
                    <a:pt x="883295" y="1470533"/>
                    <a:pt x="859728" y="736789"/>
                    <a:pt x="871131" y="13700"/>
                  </a:cubicBezTo>
                  <a:cubicBezTo>
                    <a:pt x="871131" y="6089"/>
                    <a:pt x="877213" y="0"/>
                    <a:pt x="8848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6" name="Freeform 151">
              <a:extLst>
                <a:ext uri="{FF2B5EF4-FFF2-40B4-BE49-F238E27FC236}">
                  <a16:creationId xmlns:a16="http://schemas.microsoft.com/office/drawing/2014/main" id="{F43FB4A6-DF25-421E-8D03-EF2822A7B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9813" y="6988175"/>
              <a:ext cx="1403350" cy="508000"/>
            </a:xfrm>
            <a:custGeom>
              <a:avLst/>
              <a:gdLst>
                <a:gd name="T0" fmla="*/ 1650 w 1844"/>
                <a:gd name="T1" fmla="*/ 0 h 669"/>
                <a:gd name="T2" fmla="*/ 922 w 1844"/>
                <a:gd name="T3" fmla="*/ 5 h 669"/>
                <a:gd name="T4" fmla="*/ 195 w 1844"/>
                <a:gd name="T5" fmla="*/ 0 h 669"/>
                <a:gd name="T6" fmla="*/ 18 w 1844"/>
                <a:gd name="T7" fmla="*/ 455 h 669"/>
                <a:gd name="T8" fmla="*/ 79 w 1844"/>
                <a:gd name="T9" fmla="*/ 562 h 669"/>
                <a:gd name="T10" fmla="*/ 216 w 1844"/>
                <a:gd name="T11" fmla="*/ 586 h 669"/>
                <a:gd name="T12" fmla="*/ 1630 w 1844"/>
                <a:gd name="T13" fmla="*/ 586 h 669"/>
                <a:gd name="T14" fmla="*/ 1766 w 1844"/>
                <a:gd name="T15" fmla="*/ 562 h 669"/>
                <a:gd name="T16" fmla="*/ 1826 w 1844"/>
                <a:gd name="T17" fmla="*/ 455 h 669"/>
                <a:gd name="T18" fmla="*/ 1650 w 1844"/>
                <a:gd name="T19" fmla="*/ 0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4" h="669">
                  <a:moveTo>
                    <a:pt x="1650" y="0"/>
                  </a:moveTo>
                  <a:cubicBezTo>
                    <a:pt x="1650" y="3"/>
                    <a:pt x="940" y="5"/>
                    <a:pt x="922" y="5"/>
                  </a:cubicBezTo>
                  <a:cubicBezTo>
                    <a:pt x="904" y="5"/>
                    <a:pt x="195" y="3"/>
                    <a:pt x="195" y="0"/>
                  </a:cubicBezTo>
                  <a:lnTo>
                    <a:pt x="18" y="455"/>
                  </a:lnTo>
                  <a:cubicBezTo>
                    <a:pt x="0" y="502"/>
                    <a:pt x="29" y="553"/>
                    <a:pt x="79" y="562"/>
                  </a:cubicBezTo>
                  <a:lnTo>
                    <a:pt x="216" y="586"/>
                  </a:lnTo>
                  <a:cubicBezTo>
                    <a:pt x="683" y="669"/>
                    <a:pt x="1162" y="669"/>
                    <a:pt x="1630" y="586"/>
                  </a:cubicBezTo>
                  <a:lnTo>
                    <a:pt x="1766" y="562"/>
                  </a:lnTo>
                  <a:cubicBezTo>
                    <a:pt x="1815" y="553"/>
                    <a:pt x="1844" y="502"/>
                    <a:pt x="1826" y="455"/>
                  </a:cubicBezTo>
                  <a:lnTo>
                    <a:pt x="1650" y="0"/>
                  </a:lnTo>
                  <a:close/>
                </a:path>
              </a:pathLst>
            </a:custGeom>
            <a:solidFill>
              <a:srgbClr val="AC7E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7" name="Freeform 153">
              <a:extLst>
                <a:ext uri="{FF2B5EF4-FFF2-40B4-BE49-F238E27FC236}">
                  <a16:creationId xmlns:a16="http://schemas.microsoft.com/office/drawing/2014/main" id="{691563FF-6155-435C-9B3E-5BAEE31FC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4563" y="4557713"/>
              <a:ext cx="1633538" cy="2566988"/>
            </a:xfrm>
            <a:custGeom>
              <a:avLst/>
              <a:gdLst>
                <a:gd name="T0" fmla="*/ 806 w 2148"/>
                <a:gd name="T1" fmla="*/ 206 h 3374"/>
                <a:gd name="T2" fmla="*/ 898 w 2148"/>
                <a:gd name="T3" fmla="*/ 65 h 3374"/>
                <a:gd name="T4" fmla="*/ 1086 w 2148"/>
                <a:gd name="T5" fmla="*/ 0 h 3374"/>
                <a:gd name="T6" fmla="*/ 1218 w 2148"/>
                <a:gd name="T7" fmla="*/ 30 h 3374"/>
                <a:gd name="T8" fmla="*/ 1367 w 2148"/>
                <a:gd name="T9" fmla="*/ 211 h 3374"/>
                <a:gd name="T10" fmla="*/ 2125 w 2148"/>
                <a:gd name="T11" fmla="*/ 2976 h 3374"/>
                <a:gd name="T12" fmla="*/ 2020 w 2148"/>
                <a:gd name="T13" fmla="*/ 3181 h 3374"/>
                <a:gd name="T14" fmla="*/ 1120 w 2148"/>
                <a:gd name="T15" fmla="*/ 3367 h 3374"/>
                <a:gd name="T16" fmla="*/ 129 w 2148"/>
                <a:gd name="T17" fmla="*/ 3182 h 3374"/>
                <a:gd name="T18" fmla="*/ 24 w 2148"/>
                <a:gd name="T19" fmla="*/ 2975 h 3374"/>
                <a:gd name="T20" fmla="*/ 806 w 2148"/>
                <a:gd name="T21" fmla="*/ 206 h 3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48" h="3374">
                  <a:moveTo>
                    <a:pt x="806" y="206"/>
                  </a:moveTo>
                  <a:cubicBezTo>
                    <a:pt x="822" y="151"/>
                    <a:pt x="853" y="101"/>
                    <a:pt x="898" y="65"/>
                  </a:cubicBezTo>
                  <a:cubicBezTo>
                    <a:pt x="950" y="24"/>
                    <a:pt x="1016" y="0"/>
                    <a:pt x="1086" y="0"/>
                  </a:cubicBezTo>
                  <a:cubicBezTo>
                    <a:pt x="1133" y="0"/>
                    <a:pt x="1178" y="10"/>
                    <a:pt x="1218" y="30"/>
                  </a:cubicBezTo>
                  <a:cubicBezTo>
                    <a:pt x="1293" y="66"/>
                    <a:pt x="1346" y="133"/>
                    <a:pt x="1367" y="211"/>
                  </a:cubicBezTo>
                  <a:cubicBezTo>
                    <a:pt x="1620" y="1132"/>
                    <a:pt x="1872" y="2054"/>
                    <a:pt x="2125" y="2976"/>
                  </a:cubicBezTo>
                  <a:cubicBezTo>
                    <a:pt x="2148" y="3060"/>
                    <a:pt x="2104" y="3147"/>
                    <a:pt x="2020" y="3181"/>
                  </a:cubicBezTo>
                  <a:cubicBezTo>
                    <a:pt x="1813" y="3266"/>
                    <a:pt x="1503" y="3360"/>
                    <a:pt x="1120" y="3367"/>
                  </a:cubicBezTo>
                  <a:cubicBezTo>
                    <a:pt x="693" y="3374"/>
                    <a:pt x="350" y="3272"/>
                    <a:pt x="129" y="3182"/>
                  </a:cubicBezTo>
                  <a:cubicBezTo>
                    <a:pt x="45" y="3148"/>
                    <a:pt x="0" y="3059"/>
                    <a:pt x="24" y="2975"/>
                  </a:cubicBezTo>
                  <a:cubicBezTo>
                    <a:pt x="285" y="2052"/>
                    <a:pt x="546" y="1129"/>
                    <a:pt x="806" y="206"/>
                  </a:cubicBezTo>
                  <a:close/>
                </a:path>
              </a:pathLst>
            </a:custGeom>
            <a:solidFill>
              <a:srgbClr val="EBE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77B1BA4C-D49C-4A5A-B7FF-D51AAC36A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3513" y="5330825"/>
              <a:ext cx="2711512" cy="1400175"/>
            </a:xfrm>
            <a:custGeom>
              <a:avLst/>
              <a:gdLst>
                <a:gd name="connsiteX0" fmla="*/ 1740725 w 2711512"/>
                <a:gd name="connsiteY0" fmla="*/ 0 h 1400175"/>
                <a:gd name="connsiteX1" fmla="*/ 2688208 w 2711512"/>
                <a:gd name="connsiteY1" fmla="*/ 1146912 h 1400175"/>
                <a:gd name="connsiteX2" fmla="*/ 2627326 w 2711512"/>
                <a:gd name="connsiteY2" fmla="*/ 1311191 h 1400175"/>
                <a:gd name="connsiteX3" fmla="*/ 2124284 w 2711512"/>
                <a:gd name="connsiteY3" fmla="*/ 1400175 h 1400175"/>
                <a:gd name="connsiteX4" fmla="*/ 970787 w 2711512"/>
                <a:gd name="connsiteY4" fmla="*/ 0 h 1400175"/>
                <a:gd name="connsiteX5" fmla="*/ 572768 w 2711512"/>
                <a:gd name="connsiteY5" fmla="*/ 1397000 h 1400175"/>
                <a:gd name="connsiteX6" fmla="*/ 84186 w 2711512"/>
                <a:gd name="connsiteY6" fmla="*/ 1311780 h 1400175"/>
                <a:gd name="connsiteX7" fmla="*/ 23304 w 2711512"/>
                <a:gd name="connsiteY7" fmla="*/ 1147427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11512" h="1400175">
                  <a:moveTo>
                    <a:pt x="1740725" y="0"/>
                  </a:moveTo>
                  <a:lnTo>
                    <a:pt x="2688208" y="1146912"/>
                  </a:lnTo>
                  <a:cubicBezTo>
                    <a:pt x="2737675" y="1206995"/>
                    <a:pt x="2704190" y="1298261"/>
                    <a:pt x="2627326" y="1311191"/>
                  </a:cubicBezTo>
                  <a:lnTo>
                    <a:pt x="2124284" y="1400175"/>
                  </a:lnTo>
                  <a:close/>
                  <a:moveTo>
                    <a:pt x="970787" y="0"/>
                  </a:moveTo>
                  <a:lnTo>
                    <a:pt x="572768" y="1397000"/>
                  </a:lnTo>
                  <a:lnTo>
                    <a:pt x="84186" y="1311780"/>
                  </a:lnTo>
                  <a:cubicBezTo>
                    <a:pt x="7322" y="1298845"/>
                    <a:pt x="-26163" y="1207538"/>
                    <a:pt x="23304" y="1147427"/>
                  </a:cubicBezTo>
                  <a:close/>
                </a:path>
              </a:pathLst>
            </a:custGeom>
            <a:solidFill>
              <a:srgbClr val="AC7E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9" name="Freeform 155">
              <a:extLst>
                <a:ext uri="{FF2B5EF4-FFF2-40B4-BE49-F238E27FC236}">
                  <a16:creationId xmlns:a16="http://schemas.microsoft.com/office/drawing/2014/main" id="{E55D9E61-F225-41A9-BA33-33D4467AE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0213" y="4557713"/>
              <a:ext cx="877888" cy="2530475"/>
            </a:xfrm>
            <a:custGeom>
              <a:avLst/>
              <a:gdLst>
                <a:gd name="T0" fmla="*/ 373 w 1154"/>
                <a:gd name="T1" fmla="*/ 211 h 3325"/>
                <a:gd name="T2" fmla="*/ 224 w 1154"/>
                <a:gd name="T3" fmla="*/ 30 h 3325"/>
                <a:gd name="T4" fmla="*/ 92 w 1154"/>
                <a:gd name="T5" fmla="*/ 0 h 3325"/>
                <a:gd name="T6" fmla="*/ 0 w 1154"/>
                <a:gd name="T7" fmla="*/ 14 h 3325"/>
                <a:gd name="T8" fmla="*/ 22 w 1154"/>
                <a:gd name="T9" fmla="*/ 65 h 3325"/>
                <a:gd name="T10" fmla="*/ 98 w 1154"/>
                <a:gd name="T11" fmla="*/ 301 h 3325"/>
                <a:gd name="T12" fmla="*/ 291 w 1154"/>
                <a:gd name="T13" fmla="*/ 1455 h 3325"/>
                <a:gd name="T14" fmla="*/ 371 w 1154"/>
                <a:gd name="T15" fmla="*/ 2575 h 3325"/>
                <a:gd name="T16" fmla="*/ 537 w 1154"/>
                <a:gd name="T17" fmla="*/ 3250 h 3325"/>
                <a:gd name="T18" fmla="*/ 538 w 1154"/>
                <a:gd name="T19" fmla="*/ 3325 h 3325"/>
                <a:gd name="T20" fmla="*/ 1026 w 1154"/>
                <a:gd name="T21" fmla="*/ 3181 h 3325"/>
                <a:gd name="T22" fmla="*/ 1131 w 1154"/>
                <a:gd name="T23" fmla="*/ 2976 h 3325"/>
                <a:gd name="T24" fmla="*/ 373 w 1154"/>
                <a:gd name="T25" fmla="*/ 211 h 3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4" h="3325">
                  <a:moveTo>
                    <a:pt x="373" y="211"/>
                  </a:moveTo>
                  <a:cubicBezTo>
                    <a:pt x="352" y="133"/>
                    <a:pt x="299" y="66"/>
                    <a:pt x="224" y="30"/>
                  </a:cubicBezTo>
                  <a:cubicBezTo>
                    <a:pt x="184" y="10"/>
                    <a:pt x="139" y="0"/>
                    <a:pt x="92" y="0"/>
                  </a:cubicBezTo>
                  <a:cubicBezTo>
                    <a:pt x="61" y="0"/>
                    <a:pt x="30" y="5"/>
                    <a:pt x="0" y="14"/>
                  </a:cubicBezTo>
                  <a:cubicBezTo>
                    <a:pt x="9" y="32"/>
                    <a:pt x="17" y="49"/>
                    <a:pt x="22" y="65"/>
                  </a:cubicBezTo>
                  <a:cubicBezTo>
                    <a:pt x="50" y="143"/>
                    <a:pt x="75" y="221"/>
                    <a:pt x="98" y="301"/>
                  </a:cubicBezTo>
                  <a:cubicBezTo>
                    <a:pt x="209" y="676"/>
                    <a:pt x="271" y="1065"/>
                    <a:pt x="291" y="1455"/>
                  </a:cubicBezTo>
                  <a:cubicBezTo>
                    <a:pt x="311" y="1830"/>
                    <a:pt x="236" y="2217"/>
                    <a:pt x="371" y="2575"/>
                  </a:cubicBezTo>
                  <a:cubicBezTo>
                    <a:pt x="455" y="2797"/>
                    <a:pt x="540" y="3009"/>
                    <a:pt x="537" y="3250"/>
                  </a:cubicBezTo>
                  <a:cubicBezTo>
                    <a:pt x="537" y="3274"/>
                    <a:pt x="537" y="3299"/>
                    <a:pt x="538" y="3325"/>
                  </a:cubicBezTo>
                  <a:cubicBezTo>
                    <a:pt x="735" y="3288"/>
                    <a:pt x="900" y="3233"/>
                    <a:pt x="1026" y="3181"/>
                  </a:cubicBezTo>
                  <a:cubicBezTo>
                    <a:pt x="1110" y="3147"/>
                    <a:pt x="1154" y="3060"/>
                    <a:pt x="1131" y="2976"/>
                  </a:cubicBezTo>
                  <a:cubicBezTo>
                    <a:pt x="878" y="2054"/>
                    <a:pt x="626" y="1132"/>
                    <a:pt x="373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7ACB407F-64B9-488C-A1AC-79F5DAFA0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9675" y="4584699"/>
              <a:ext cx="1157288" cy="2457450"/>
            </a:xfrm>
            <a:custGeom>
              <a:avLst/>
              <a:gdLst>
                <a:gd name="connsiteX0" fmla="*/ 446088 w 1157288"/>
                <a:gd name="connsiteY0" fmla="*/ 3175 h 2457450"/>
                <a:gd name="connsiteX1" fmla="*/ 13679 w 1157288"/>
                <a:gd name="connsiteY1" fmla="*/ 2457450 h 2457450"/>
                <a:gd name="connsiteX2" fmla="*/ 0 w 1157288"/>
                <a:gd name="connsiteY2" fmla="*/ 2453646 h 2457450"/>
                <a:gd name="connsiteX3" fmla="*/ 429369 w 1157288"/>
                <a:gd name="connsiteY3" fmla="*/ 14587 h 2457450"/>
                <a:gd name="connsiteX4" fmla="*/ 446088 w 1157288"/>
                <a:gd name="connsiteY4" fmla="*/ 3175 h 2457450"/>
                <a:gd name="connsiteX5" fmla="*/ 668338 w 1157288"/>
                <a:gd name="connsiteY5" fmla="*/ 0 h 2457450"/>
                <a:gd name="connsiteX6" fmla="*/ 685067 w 1157288"/>
                <a:gd name="connsiteY6" fmla="*/ 9894 h 2457450"/>
                <a:gd name="connsiteX7" fmla="*/ 1157288 w 1157288"/>
                <a:gd name="connsiteY7" fmla="*/ 2437009 h 2457450"/>
                <a:gd name="connsiteX8" fmla="*/ 1144361 w 1157288"/>
                <a:gd name="connsiteY8" fmla="*/ 2441575 h 2457450"/>
                <a:gd name="connsiteX9" fmla="*/ 668338 w 1157288"/>
                <a:gd name="connsiteY9" fmla="*/ 0 h 245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7288" h="2457450">
                  <a:moveTo>
                    <a:pt x="446088" y="3175"/>
                  </a:moveTo>
                  <a:cubicBezTo>
                    <a:pt x="257622" y="681030"/>
                    <a:pt x="54716" y="1765141"/>
                    <a:pt x="13679" y="2457450"/>
                  </a:cubicBezTo>
                  <a:cubicBezTo>
                    <a:pt x="9119" y="2455929"/>
                    <a:pt x="4560" y="2454407"/>
                    <a:pt x="0" y="2453646"/>
                  </a:cubicBezTo>
                  <a:cubicBezTo>
                    <a:pt x="41037" y="1765141"/>
                    <a:pt x="241663" y="692442"/>
                    <a:pt x="429369" y="14587"/>
                  </a:cubicBezTo>
                  <a:cubicBezTo>
                    <a:pt x="434689" y="10022"/>
                    <a:pt x="440008" y="6979"/>
                    <a:pt x="446088" y="3175"/>
                  </a:cubicBezTo>
                  <a:close/>
                  <a:moveTo>
                    <a:pt x="668338" y="0"/>
                  </a:moveTo>
                  <a:cubicBezTo>
                    <a:pt x="673661" y="3045"/>
                    <a:pt x="679744" y="6089"/>
                    <a:pt x="685067" y="9894"/>
                  </a:cubicBezTo>
                  <a:cubicBezTo>
                    <a:pt x="872131" y="678892"/>
                    <a:pt x="1085809" y="1723107"/>
                    <a:pt x="1157288" y="2437009"/>
                  </a:cubicBezTo>
                  <a:cubicBezTo>
                    <a:pt x="1152725" y="2438531"/>
                    <a:pt x="1148923" y="2440053"/>
                    <a:pt x="1144361" y="2441575"/>
                  </a:cubicBezTo>
                  <a:cubicBezTo>
                    <a:pt x="1072881" y="1723868"/>
                    <a:pt x="855401" y="668237"/>
                    <a:pt x="668338" y="0"/>
                  </a:cubicBezTo>
                  <a:close/>
                </a:path>
              </a:pathLst>
            </a:custGeom>
            <a:solidFill>
              <a:srgbClr val="9FD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DF8ED4D-64B4-48AF-BEBF-75F207CAF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7749" y="4557713"/>
              <a:ext cx="1430338" cy="2143125"/>
            </a:xfrm>
            <a:custGeom>
              <a:avLst/>
              <a:gdLst>
                <a:gd name="connsiteX0" fmla="*/ 34219 w 1430338"/>
                <a:gd name="connsiteY0" fmla="*/ 1841500 h 2143125"/>
                <a:gd name="connsiteX1" fmla="*/ 406061 w 1430338"/>
                <a:gd name="connsiteY1" fmla="*/ 1984335 h 2143125"/>
                <a:gd name="connsiteX2" fmla="*/ 1396880 w 1430338"/>
                <a:gd name="connsiteY2" fmla="*/ 1842260 h 2143125"/>
                <a:gd name="connsiteX3" fmla="*/ 1430338 w 1430338"/>
                <a:gd name="connsiteY3" fmla="*/ 1963822 h 2143125"/>
                <a:gd name="connsiteX4" fmla="*/ 716310 w 1430338"/>
                <a:gd name="connsiteY4" fmla="*/ 2143125 h 2143125"/>
                <a:gd name="connsiteX5" fmla="*/ 372603 w 1430338"/>
                <a:gd name="connsiteY5" fmla="*/ 2102858 h 2143125"/>
                <a:gd name="connsiteX6" fmla="*/ 0 w 1430338"/>
                <a:gd name="connsiteY6" fmla="*/ 1963062 h 2143125"/>
                <a:gd name="connsiteX7" fmla="*/ 34219 w 1430338"/>
                <a:gd name="connsiteY7" fmla="*/ 1841500 h 2143125"/>
                <a:gd name="connsiteX8" fmla="*/ 721867 w 1430338"/>
                <a:gd name="connsiteY8" fmla="*/ 0 h 2143125"/>
                <a:gd name="connsiteX9" fmla="*/ 822359 w 1430338"/>
                <a:gd name="connsiteY9" fmla="*/ 22821 h 2143125"/>
                <a:gd name="connsiteX10" fmla="*/ 935792 w 1430338"/>
                <a:gd name="connsiteY10" fmla="*/ 160503 h 2143125"/>
                <a:gd name="connsiteX11" fmla="*/ 1065213 w 1430338"/>
                <a:gd name="connsiteY11" fmla="*/ 632123 h 2143125"/>
                <a:gd name="connsiteX12" fmla="*/ 716538 w 1430338"/>
                <a:gd name="connsiteY12" fmla="*/ 693738 h 2143125"/>
                <a:gd name="connsiteX13" fmla="*/ 376238 w 1430338"/>
                <a:gd name="connsiteY13" fmla="*/ 625277 h 2143125"/>
                <a:gd name="connsiteX14" fmla="*/ 508704 w 1430338"/>
                <a:gd name="connsiteY14" fmla="*/ 156700 h 2143125"/>
                <a:gd name="connsiteX15" fmla="*/ 578743 w 1430338"/>
                <a:gd name="connsiteY15" fmla="*/ 49444 h 2143125"/>
                <a:gd name="connsiteX16" fmla="*/ 721867 w 1430338"/>
                <a:gd name="connsiteY16" fmla="*/ 0 h 2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0338" h="2143125">
                  <a:moveTo>
                    <a:pt x="34219" y="1841500"/>
                  </a:moveTo>
                  <a:cubicBezTo>
                    <a:pt x="114822" y="1886326"/>
                    <a:pt x="244093" y="1946347"/>
                    <a:pt x="406061" y="1984335"/>
                  </a:cubicBezTo>
                  <a:cubicBezTo>
                    <a:pt x="744445" y="2063350"/>
                    <a:pt x="1077506" y="2015485"/>
                    <a:pt x="1396880" y="1842260"/>
                  </a:cubicBezTo>
                  <a:lnTo>
                    <a:pt x="1430338" y="1963822"/>
                  </a:lnTo>
                  <a:cubicBezTo>
                    <a:pt x="1170276" y="2099059"/>
                    <a:pt x="925423" y="2143125"/>
                    <a:pt x="716310" y="2143125"/>
                  </a:cubicBezTo>
                  <a:cubicBezTo>
                    <a:pt x="586279" y="2143125"/>
                    <a:pt x="469936" y="2126410"/>
                    <a:pt x="372603" y="2102858"/>
                  </a:cubicBezTo>
                  <a:cubicBezTo>
                    <a:pt x="215197" y="2065630"/>
                    <a:pt x="87448" y="2009407"/>
                    <a:pt x="0" y="1963062"/>
                  </a:cubicBezTo>
                  <a:cubicBezTo>
                    <a:pt x="11406" y="1922795"/>
                    <a:pt x="22812" y="1881768"/>
                    <a:pt x="34219" y="1841500"/>
                  </a:cubicBezTo>
                  <a:close/>
                  <a:moveTo>
                    <a:pt x="721867" y="0"/>
                  </a:moveTo>
                  <a:cubicBezTo>
                    <a:pt x="757648" y="0"/>
                    <a:pt x="791907" y="7607"/>
                    <a:pt x="822359" y="22821"/>
                  </a:cubicBezTo>
                  <a:cubicBezTo>
                    <a:pt x="879456" y="50205"/>
                    <a:pt x="919805" y="101170"/>
                    <a:pt x="935792" y="160503"/>
                  </a:cubicBezTo>
                  <a:cubicBezTo>
                    <a:pt x="979186" y="317203"/>
                    <a:pt x="1022580" y="474663"/>
                    <a:pt x="1065213" y="632123"/>
                  </a:cubicBezTo>
                  <a:cubicBezTo>
                    <a:pt x="953302" y="670918"/>
                    <a:pt x="835301" y="693738"/>
                    <a:pt x="716538" y="693738"/>
                  </a:cubicBezTo>
                  <a:cubicBezTo>
                    <a:pt x="600060" y="693738"/>
                    <a:pt x="482820" y="671679"/>
                    <a:pt x="376238" y="625277"/>
                  </a:cubicBezTo>
                  <a:cubicBezTo>
                    <a:pt x="420393" y="469338"/>
                    <a:pt x="464549" y="312639"/>
                    <a:pt x="508704" y="156700"/>
                  </a:cubicBezTo>
                  <a:cubicBezTo>
                    <a:pt x="520885" y="114863"/>
                    <a:pt x="544485" y="76829"/>
                    <a:pt x="578743" y="49444"/>
                  </a:cubicBezTo>
                  <a:cubicBezTo>
                    <a:pt x="618331" y="18257"/>
                    <a:pt x="668577" y="0"/>
                    <a:pt x="721867" y="0"/>
                  </a:cubicBezTo>
                  <a:close/>
                </a:path>
              </a:pathLst>
            </a:custGeom>
            <a:solidFill>
              <a:srgbClr val="AC7E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CA95BFE5-9404-4138-8FC1-A833F4768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4838" y="4400154"/>
              <a:ext cx="8483112" cy="4541488"/>
            </a:xfrm>
            <a:custGeom>
              <a:avLst/>
              <a:gdLst>
                <a:gd name="connsiteX0" fmla="*/ 6540053 w 8483112"/>
                <a:gd name="connsiteY0" fmla="*/ 3878513 h 4541488"/>
                <a:gd name="connsiteX1" fmla="*/ 6612197 w 8483112"/>
                <a:gd name="connsiteY1" fmla="*/ 3887333 h 4541488"/>
                <a:gd name="connsiteX2" fmla="*/ 6977486 w 8483112"/>
                <a:gd name="connsiteY2" fmla="*/ 4290173 h 4541488"/>
                <a:gd name="connsiteX3" fmla="*/ 7184483 w 8483112"/>
                <a:gd name="connsiteY3" fmla="*/ 4189654 h 4541488"/>
                <a:gd name="connsiteX4" fmla="*/ 7347341 w 8483112"/>
                <a:gd name="connsiteY4" fmla="*/ 4351856 h 4541488"/>
                <a:gd name="connsiteX5" fmla="*/ 7467582 w 8483112"/>
                <a:gd name="connsiteY5" fmla="*/ 4297027 h 4541488"/>
                <a:gd name="connsiteX6" fmla="*/ 7580973 w 8483112"/>
                <a:gd name="connsiteY6" fmla="*/ 4364040 h 4541488"/>
                <a:gd name="connsiteX7" fmla="*/ 7609892 w 8483112"/>
                <a:gd name="connsiteY7" fmla="*/ 4450091 h 4541488"/>
                <a:gd name="connsiteX8" fmla="*/ 7612175 w 8483112"/>
                <a:gd name="connsiteY8" fmla="*/ 4485882 h 4541488"/>
                <a:gd name="connsiteX9" fmla="*/ 7553577 w 8483112"/>
                <a:gd name="connsiteY9" fmla="*/ 4541472 h 4541488"/>
                <a:gd name="connsiteX10" fmla="*/ 5769750 w 8483112"/>
                <a:gd name="connsiteY10" fmla="*/ 4529288 h 4541488"/>
                <a:gd name="connsiteX11" fmla="*/ 5701258 w 8483112"/>
                <a:gd name="connsiteY11" fmla="*/ 4471413 h 4541488"/>
                <a:gd name="connsiteX12" fmla="*/ 5777360 w 8483112"/>
                <a:gd name="connsiteY12" fmla="*/ 4305404 h 4541488"/>
                <a:gd name="connsiteX13" fmla="*/ 6023930 w 8483112"/>
                <a:gd name="connsiteY13" fmla="*/ 4268851 h 4541488"/>
                <a:gd name="connsiteX14" fmla="*/ 6096227 w 8483112"/>
                <a:gd name="connsiteY14" fmla="*/ 4089134 h 4541488"/>
                <a:gd name="connsiteX15" fmla="*/ 6540053 w 8483112"/>
                <a:gd name="connsiteY15" fmla="*/ 3878513 h 4541488"/>
                <a:gd name="connsiteX16" fmla="*/ 7837666 w 8483112"/>
                <a:gd name="connsiteY16" fmla="*/ 1123291 h 4541488"/>
                <a:gd name="connsiteX17" fmla="*/ 7878856 w 8483112"/>
                <a:gd name="connsiteY17" fmla="*/ 1123705 h 4541488"/>
                <a:gd name="connsiteX18" fmla="*/ 7956742 w 8483112"/>
                <a:gd name="connsiteY18" fmla="*/ 1147491 h 4541488"/>
                <a:gd name="connsiteX19" fmla="*/ 8041192 w 8483112"/>
                <a:gd name="connsiteY19" fmla="*/ 1280158 h 4541488"/>
                <a:gd name="connsiteX20" fmla="*/ 8120314 w 8483112"/>
                <a:gd name="connsiteY20" fmla="*/ 1230123 h 4541488"/>
                <a:gd name="connsiteX21" fmla="*/ 8173570 w 8483112"/>
                <a:gd name="connsiteY21" fmla="*/ 1301384 h 4541488"/>
                <a:gd name="connsiteX22" fmla="*/ 8312036 w 8483112"/>
                <a:gd name="connsiteY22" fmla="*/ 1264996 h 4541488"/>
                <a:gd name="connsiteX23" fmla="*/ 8389636 w 8483112"/>
                <a:gd name="connsiteY23" fmla="*/ 1373404 h 4541488"/>
                <a:gd name="connsiteX24" fmla="*/ 8455066 w 8483112"/>
                <a:gd name="connsiteY24" fmla="*/ 1349145 h 4541488"/>
                <a:gd name="connsiteX25" fmla="*/ 8478650 w 8483112"/>
                <a:gd name="connsiteY25" fmla="*/ 1414341 h 4541488"/>
                <a:gd name="connsiteX26" fmla="*/ 8459630 w 8483112"/>
                <a:gd name="connsiteY26" fmla="*/ 1417373 h 4541488"/>
                <a:gd name="connsiteX27" fmla="*/ 7484288 w 8483112"/>
                <a:gd name="connsiteY27" fmla="*/ 1437084 h 4541488"/>
                <a:gd name="connsiteX28" fmla="*/ 7478201 w 8483112"/>
                <a:gd name="connsiteY28" fmla="*/ 1316546 h 4541488"/>
                <a:gd name="connsiteX29" fmla="*/ 7599168 w 8483112"/>
                <a:gd name="connsiteY29" fmla="*/ 1326402 h 4541488"/>
                <a:gd name="connsiteX30" fmla="*/ 7657750 w 8483112"/>
                <a:gd name="connsiteY30" fmla="*/ 1212687 h 4541488"/>
                <a:gd name="connsiteX31" fmla="*/ 7796976 w 8483112"/>
                <a:gd name="connsiteY31" fmla="*/ 1130054 h 4541488"/>
                <a:gd name="connsiteX32" fmla="*/ 7837666 w 8483112"/>
                <a:gd name="connsiteY32" fmla="*/ 1123291 h 4541488"/>
                <a:gd name="connsiteX33" fmla="*/ 720697 w 8483112"/>
                <a:gd name="connsiteY33" fmla="*/ 649 h 4541488"/>
                <a:gd name="connsiteX34" fmla="*/ 894677 w 8483112"/>
                <a:gd name="connsiteY34" fmla="*/ 29412 h 4541488"/>
                <a:gd name="connsiteX35" fmla="*/ 1068943 w 8483112"/>
                <a:gd name="connsiteY35" fmla="*/ 342566 h 4541488"/>
                <a:gd name="connsiteX36" fmla="*/ 1239403 w 8483112"/>
                <a:gd name="connsiteY36" fmla="*/ 273230 h 4541488"/>
                <a:gd name="connsiteX37" fmla="*/ 1402254 w 8483112"/>
                <a:gd name="connsiteY37" fmla="*/ 352471 h 4541488"/>
                <a:gd name="connsiteX38" fmla="*/ 1447152 w 8483112"/>
                <a:gd name="connsiteY38" fmla="*/ 565812 h 4541488"/>
                <a:gd name="connsiteX39" fmla="*/ 1441064 w 8483112"/>
                <a:gd name="connsiteY39" fmla="*/ 600860 h 4541488"/>
                <a:gd name="connsiteX40" fmla="*/ 1409864 w 8483112"/>
                <a:gd name="connsiteY40" fmla="*/ 621433 h 4541488"/>
                <a:gd name="connsiteX41" fmla="*/ 987517 w 8483112"/>
                <a:gd name="connsiteY41" fmla="*/ 656481 h 4541488"/>
                <a:gd name="connsiteX42" fmla="*/ 289695 w 8483112"/>
                <a:gd name="connsiteY42" fmla="*/ 658005 h 4541488"/>
                <a:gd name="connsiteX43" fmla="*/ 21828 w 8483112"/>
                <a:gd name="connsiteY43" fmla="*/ 625242 h 4541488"/>
                <a:gd name="connsiteX44" fmla="*/ 69009 w 8483112"/>
                <a:gd name="connsiteY44" fmla="*/ 401996 h 4541488"/>
                <a:gd name="connsiteX45" fmla="*/ 335354 w 8483112"/>
                <a:gd name="connsiteY45" fmla="*/ 355518 h 4541488"/>
                <a:gd name="connsiteX46" fmla="*/ 405364 w 8483112"/>
                <a:gd name="connsiteY46" fmla="*/ 171131 h 4541488"/>
                <a:gd name="connsiteX47" fmla="*/ 548429 w 8483112"/>
                <a:gd name="connsiteY47" fmla="*/ 43888 h 4541488"/>
                <a:gd name="connsiteX48" fmla="*/ 720697 w 8483112"/>
                <a:gd name="connsiteY48" fmla="*/ 649 h 45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483112" h="4541488">
                  <a:moveTo>
                    <a:pt x="6540053" y="3878513"/>
                  </a:moveTo>
                  <a:cubicBezTo>
                    <a:pt x="6564205" y="3879575"/>
                    <a:pt x="6588320" y="3882479"/>
                    <a:pt x="6612197" y="3887333"/>
                  </a:cubicBezTo>
                  <a:cubicBezTo>
                    <a:pt x="6802452" y="3926171"/>
                    <a:pt x="6963788" y="4095988"/>
                    <a:pt x="6977486" y="4290173"/>
                  </a:cubicBezTo>
                  <a:cubicBezTo>
                    <a:pt x="7017059" y="4218591"/>
                    <a:pt x="7103815" y="4176708"/>
                    <a:pt x="7184483" y="4189654"/>
                  </a:cubicBezTo>
                  <a:cubicBezTo>
                    <a:pt x="7265151" y="4203361"/>
                    <a:pt x="7333642" y="4271136"/>
                    <a:pt x="7347341" y="4351856"/>
                  </a:cubicBezTo>
                  <a:cubicBezTo>
                    <a:pt x="7375498" y="4316065"/>
                    <a:pt x="7421920" y="4294742"/>
                    <a:pt x="7467582" y="4297027"/>
                  </a:cubicBezTo>
                  <a:cubicBezTo>
                    <a:pt x="7513243" y="4299311"/>
                    <a:pt x="7556621" y="4325203"/>
                    <a:pt x="7580973" y="4364040"/>
                  </a:cubicBezTo>
                  <a:cubicBezTo>
                    <a:pt x="7597716" y="4389932"/>
                    <a:pt x="7605326" y="4419630"/>
                    <a:pt x="7609892" y="4450091"/>
                  </a:cubicBezTo>
                  <a:cubicBezTo>
                    <a:pt x="7612175" y="4462275"/>
                    <a:pt x="7612175" y="4474459"/>
                    <a:pt x="7612175" y="4485882"/>
                  </a:cubicBezTo>
                  <a:cubicBezTo>
                    <a:pt x="7611414" y="4517104"/>
                    <a:pt x="7584778" y="4542234"/>
                    <a:pt x="7553577" y="4541472"/>
                  </a:cubicBezTo>
                  <a:lnTo>
                    <a:pt x="5769750" y="4529288"/>
                  </a:lnTo>
                  <a:cubicBezTo>
                    <a:pt x="5735504" y="4528527"/>
                    <a:pt x="5705824" y="4504920"/>
                    <a:pt x="5701258" y="4471413"/>
                  </a:cubicBezTo>
                  <a:cubicBezTo>
                    <a:pt x="5692887" y="4410492"/>
                    <a:pt x="5724850" y="4341956"/>
                    <a:pt x="5777360" y="4305404"/>
                  </a:cubicBezTo>
                  <a:cubicBezTo>
                    <a:pt x="5847374" y="4256667"/>
                    <a:pt x="5940218" y="4253621"/>
                    <a:pt x="6023930" y="4268851"/>
                  </a:cubicBezTo>
                  <a:cubicBezTo>
                    <a:pt x="6023930" y="4202599"/>
                    <a:pt x="6055893" y="4140917"/>
                    <a:pt x="6096227" y="4089134"/>
                  </a:cubicBezTo>
                  <a:cubicBezTo>
                    <a:pt x="6200106" y="3953871"/>
                    <a:pt x="6370990" y="3871080"/>
                    <a:pt x="6540053" y="3878513"/>
                  </a:cubicBezTo>
                  <a:close/>
                  <a:moveTo>
                    <a:pt x="7837666" y="1123291"/>
                  </a:moveTo>
                  <a:cubicBezTo>
                    <a:pt x="7851396" y="1122213"/>
                    <a:pt x="7865208" y="1122331"/>
                    <a:pt x="7878856" y="1123705"/>
                  </a:cubicBezTo>
                  <a:cubicBezTo>
                    <a:pt x="7906150" y="1126454"/>
                    <a:pt x="7932776" y="1134224"/>
                    <a:pt x="7956742" y="1147491"/>
                  </a:cubicBezTo>
                  <a:cubicBezTo>
                    <a:pt x="8003912" y="1174782"/>
                    <a:pt x="8038910" y="1225575"/>
                    <a:pt x="8041192" y="1280158"/>
                  </a:cubicBezTo>
                  <a:cubicBezTo>
                    <a:pt x="8054126" y="1249076"/>
                    <a:pt x="8087600" y="1226333"/>
                    <a:pt x="8120314" y="1230123"/>
                  </a:cubicBezTo>
                  <a:cubicBezTo>
                    <a:pt x="8153790" y="1234672"/>
                    <a:pt x="8181938" y="1269544"/>
                    <a:pt x="8173570" y="1301384"/>
                  </a:cubicBezTo>
                  <a:cubicBezTo>
                    <a:pt x="8213892" y="1272577"/>
                    <a:pt x="8264106" y="1253624"/>
                    <a:pt x="8312036" y="1264996"/>
                  </a:cubicBezTo>
                  <a:cubicBezTo>
                    <a:pt x="8360726" y="1276367"/>
                    <a:pt x="8401048" y="1325644"/>
                    <a:pt x="8389636" y="1373404"/>
                  </a:cubicBezTo>
                  <a:cubicBezTo>
                    <a:pt x="8400288" y="1349903"/>
                    <a:pt x="8431480" y="1337773"/>
                    <a:pt x="8455066" y="1349145"/>
                  </a:cubicBezTo>
                  <a:cubicBezTo>
                    <a:pt x="8478650" y="1359758"/>
                    <a:pt x="8490062" y="1391598"/>
                    <a:pt x="8478650" y="1414341"/>
                  </a:cubicBezTo>
                  <a:cubicBezTo>
                    <a:pt x="8471802" y="1415857"/>
                    <a:pt x="8465716" y="1417373"/>
                    <a:pt x="8459630" y="1417373"/>
                  </a:cubicBezTo>
                  <a:lnTo>
                    <a:pt x="7484288" y="1437084"/>
                  </a:lnTo>
                  <a:cubicBezTo>
                    <a:pt x="7448530" y="1409034"/>
                    <a:pt x="7445487" y="1348386"/>
                    <a:pt x="7478201" y="1316546"/>
                  </a:cubicBezTo>
                  <a:cubicBezTo>
                    <a:pt x="7511676" y="1284706"/>
                    <a:pt x="7571779" y="1290013"/>
                    <a:pt x="7599168" y="1326402"/>
                  </a:cubicBezTo>
                  <a:cubicBezTo>
                    <a:pt x="7600690" y="1283190"/>
                    <a:pt x="7627318" y="1243769"/>
                    <a:pt x="7657750" y="1212687"/>
                  </a:cubicBezTo>
                  <a:cubicBezTo>
                    <a:pt x="7696550" y="1174024"/>
                    <a:pt x="7744480" y="1143700"/>
                    <a:pt x="7796976" y="1130054"/>
                  </a:cubicBezTo>
                  <a:cubicBezTo>
                    <a:pt x="7810290" y="1126643"/>
                    <a:pt x="7823936" y="1124369"/>
                    <a:pt x="7837666" y="1123291"/>
                  </a:cubicBezTo>
                  <a:close/>
                  <a:moveTo>
                    <a:pt x="720697" y="649"/>
                  </a:moveTo>
                  <a:cubicBezTo>
                    <a:pt x="781481" y="-2589"/>
                    <a:pt x="842550" y="6173"/>
                    <a:pt x="894677" y="29412"/>
                  </a:cubicBezTo>
                  <a:cubicBezTo>
                    <a:pt x="1013391" y="82747"/>
                    <a:pt x="1072748" y="213037"/>
                    <a:pt x="1068943" y="342566"/>
                  </a:cubicBezTo>
                  <a:cubicBezTo>
                    <a:pt x="1116124" y="301421"/>
                    <a:pt x="1177002" y="273992"/>
                    <a:pt x="1239403" y="273230"/>
                  </a:cubicBezTo>
                  <a:cubicBezTo>
                    <a:pt x="1301804" y="272468"/>
                    <a:pt x="1365727" y="300659"/>
                    <a:pt x="1402254" y="352471"/>
                  </a:cubicBezTo>
                  <a:cubicBezTo>
                    <a:pt x="1441064" y="407330"/>
                    <a:pt x="1445630" y="498762"/>
                    <a:pt x="1447152" y="565812"/>
                  </a:cubicBezTo>
                  <a:cubicBezTo>
                    <a:pt x="1447913" y="578002"/>
                    <a:pt x="1447913" y="590955"/>
                    <a:pt x="1441064" y="600860"/>
                  </a:cubicBezTo>
                  <a:cubicBezTo>
                    <a:pt x="1434215" y="611527"/>
                    <a:pt x="1422040" y="616861"/>
                    <a:pt x="1409864" y="621433"/>
                  </a:cubicBezTo>
                  <a:cubicBezTo>
                    <a:pt x="1276692" y="670196"/>
                    <a:pt x="1129060" y="654196"/>
                    <a:pt x="987517" y="656481"/>
                  </a:cubicBezTo>
                  <a:cubicBezTo>
                    <a:pt x="754656" y="660291"/>
                    <a:pt x="521795" y="660291"/>
                    <a:pt x="289695" y="658005"/>
                  </a:cubicBezTo>
                  <a:cubicBezTo>
                    <a:pt x="221206" y="657243"/>
                    <a:pt x="67487" y="686197"/>
                    <a:pt x="21828" y="625242"/>
                  </a:cubicBezTo>
                  <a:cubicBezTo>
                    <a:pt x="-26875" y="560478"/>
                    <a:pt x="13457" y="447712"/>
                    <a:pt x="69009" y="401996"/>
                  </a:cubicBezTo>
                  <a:cubicBezTo>
                    <a:pt x="141303" y="342566"/>
                    <a:pt x="244036" y="337232"/>
                    <a:pt x="335354" y="355518"/>
                  </a:cubicBezTo>
                  <a:cubicBezTo>
                    <a:pt x="331549" y="288468"/>
                    <a:pt x="361227" y="222180"/>
                    <a:pt x="405364" y="171131"/>
                  </a:cubicBezTo>
                  <a:cubicBezTo>
                    <a:pt x="448740" y="120081"/>
                    <a:pt x="488312" y="73604"/>
                    <a:pt x="548429" y="43888"/>
                  </a:cubicBezTo>
                  <a:cubicBezTo>
                    <a:pt x="599415" y="19126"/>
                    <a:pt x="659913" y="3887"/>
                    <a:pt x="720697" y="649"/>
                  </a:cubicBezTo>
                  <a:close/>
                </a:path>
              </a:pathLst>
            </a:custGeom>
            <a:solidFill>
              <a:srgbClr val="9FD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2FB1FD22-F65A-4660-91CC-595E6C4B8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9697" y="4522018"/>
              <a:ext cx="12391481" cy="5472253"/>
            </a:xfrm>
            <a:custGeom>
              <a:avLst/>
              <a:gdLst>
                <a:gd name="connsiteX0" fmla="*/ 417464 w 12391481"/>
                <a:gd name="connsiteY0" fmla="*/ 5042420 h 5472253"/>
                <a:gd name="connsiteX1" fmla="*/ 561369 w 12391481"/>
                <a:gd name="connsiteY1" fmla="*/ 5081310 h 5472253"/>
                <a:gd name="connsiteX2" fmla="*/ 637508 w 12391481"/>
                <a:gd name="connsiteY2" fmla="*/ 5230006 h 5472253"/>
                <a:gd name="connsiteX3" fmla="*/ 718978 w 12391481"/>
                <a:gd name="connsiteY3" fmla="*/ 5162902 h 5472253"/>
                <a:gd name="connsiteX4" fmla="*/ 779129 w 12391481"/>
                <a:gd name="connsiteY4" fmla="*/ 5249832 h 5472253"/>
                <a:gd name="connsiteX5" fmla="*/ 878872 w 12391481"/>
                <a:gd name="connsiteY5" fmla="*/ 5232294 h 5472253"/>
                <a:gd name="connsiteX6" fmla="*/ 918465 w 12391481"/>
                <a:gd name="connsiteY6" fmla="*/ 5333712 h 5472253"/>
                <a:gd name="connsiteX7" fmla="*/ 1015163 w 12391481"/>
                <a:gd name="connsiteY7" fmla="*/ 5348200 h 5472253"/>
                <a:gd name="connsiteX8" fmla="*/ 1033436 w 12391481"/>
                <a:gd name="connsiteY8" fmla="*/ 5394716 h 5472253"/>
                <a:gd name="connsiteX9" fmla="*/ 979377 w 12391481"/>
                <a:gd name="connsiteY9" fmla="*/ 5466395 h 5472253"/>
                <a:gd name="connsiteX10" fmla="*/ 591063 w 12391481"/>
                <a:gd name="connsiteY10" fmla="*/ 5449619 h 5472253"/>
                <a:gd name="connsiteX11" fmla="*/ 178385 w 12391481"/>
                <a:gd name="connsiteY11" fmla="*/ 5438943 h 5472253"/>
                <a:gd name="connsiteX12" fmla="*/ 74073 w 12391481"/>
                <a:gd name="connsiteY12" fmla="*/ 5444281 h 5472253"/>
                <a:gd name="connsiteX13" fmla="*/ 16968 w 12391481"/>
                <a:gd name="connsiteY13" fmla="*/ 5423692 h 5472253"/>
                <a:gd name="connsiteX14" fmla="*/ 23820 w 12391481"/>
                <a:gd name="connsiteY14" fmla="*/ 5261270 h 5472253"/>
                <a:gd name="connsiteX15" fmla="*/ 192090 w 12391481"/>
                <a:gd name="connsiteY15" fmla="*/ 5223906 h 5472253"/>
                <a:gd name="connsiteX16" fmla="*/ 278128 w 12391481"/>
                <a:gd name="connsiteY16" fmla="*/ 5104186 h 5472253"/>
                <a:gd name="connsiteX17" fmla="*/ 417464 w 12391481"/>
                <a:gd name="connsiteY17" fmla="*/ 5042420 h 5472253"/>
                <a:gd name="connsiteX18" fmla="*/ 10919679 w 12391481"/>
                <a:gd name="connsiteY18" fmla="*/ 3 h 5472253"/>
                <a:gd name="connsiteX19" fmla="*/ 11274253 w 12391481"/>
                <a:gd name="connsiteY19" fmla="*/ 104802 h 5472253"/>
                <a:gd name="connsiteX20" fmla="*/ 11493377 w 12391481"/>
                <a:gd name="connsiteY20" fmla="*/ 627358 h 5472253"/>
                <a:gd name="connsiteX21" fmla="*/ 11721631 w 12391481"/>
                <a:gd name="connsiteY21" fmla="*/ 538234 h 5472253"/>
                <a:gd name="connsiteX22" fmla="*/ 11881409 w 12391481"/>
                <a:gd name="connsiteY22" fmla="*/ 724100 h 5472253"/>
                <a:gd name="connsiteX23" fmla="*/ 12232919 w 12391481"/>
                <a:gd name="connsiteY23" fmla="*/ 683727 h 5472253"/>
                <a:gd name="connsiteX24" fmla="*/ 12391175 w 12391481"/>
                <a:gd name="connsiteY24" fmla="*/ 969381 h 5472253"/>
                <a:gd name="connsiteX25" fmla="*/ 12301395 w 12391481"/>
                <a:gd name="connsiteY25" fmla="*/ 1040985 h 5472253"/>
                <a:gd name="connsiteX26" fmla="*/ 10663295 w 12391481"/>
                <a:gd name="connsiteY26" fmla="*/ 1069170 h 5472253"/>
                <a:gd name="connsiteX27" fmla="*/ 10084291 w 12391481"/>
                <a:gd name="connsiteY27" fmla="*/ 1085166 h 5472253"/>
                <a:gd name="connsiteX28" fmla="*/ 9737345 w 12391481"/>
                <a:gd name="connsiteY28" fmla="*/ 927485 h 5472253"/>
                <a:gd name="connsiteX29" fmla="*/ 9870493 w 12391481"/>
                <a:gd name="connsiteY29" fmla="*/ 670016 h 5472253"/>
                <a:gd name="connsiteX30" fmla="*/ 10234939 w 12391481"/>
                <a:gd name="connsiteY30" fmla="*/ 681442 h 5472253"/>
                <a:gd name="connsiteX31" fmla="*/ 10345261 w 12391481"/>
                <a:gd name="connsiteY31" fmla="*/ 274671 h 5472253"/>
                <a:gd name="connsiteX32" fmla="*/ 10696771 w 12391481"/>
                <a:gd name="connsiteY32" fmla="*/ 33960 h 5472253"/>
                <a:gd name="connsiteX33" fmla="*/ 10919679 w 12391481"/>
                <a:gd name="connsiteY33" fmla="*/ 3 h 5472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91481" h="5472253">
                  <a:moveTo>
                    <a:pt x="417464" y="5042420"/>
                  </a:moveTo>
                  <a:cubicBezTo>
                    <a:pt x="467716" y="5036320"/>
                    <a:pt x="522537" y="5048521"/>
                    <a:pt x="561369" y="5081310"/>
                  </a:cubicBezTo>
                  <a:cubicBezTo>
                    <a:pt x="604768" y="5117912"/>
                    <a:pt x="625326" y="5174340"/>
                    <a:pt x="637508" y="5230006"/>
                  </a:cubicBezTo>
                  <a:cubicBezTo>
                    <a:pt x="639793" y="5190354"/>
                    <a:pt x="679385" y="5157564"/>
                    <a:pt x="718978" y="5162902"/>
                  </a:cubicBezTo>
                  <a:cubicBezTo>
                    <a:pt x="757810" y="5169003"/>
                    <a:pt x="787504" y="5210942"/>
                    <a:pt x="779129" y="5249832"/>
                  </a:cubicBezTo>
                  <a:cubicBezTo>
                    <a:pt x="798164" y="5217043"/>
                    <a:pt x="847655" y="5210942"/>
                    <a:pt x="878872" y="5232294"/>
                  </a:cubicBezTo>
                  <a:cubicBezTo>
                    <a:pt x="910089" y="5254407"/>
                    <a:pt x="923033" y="5295585"/>
                    <a:pt x="918465" y="5333712"/>
                  </a:cubicBezTo>
                  <a:cubicBezTo>
                    <a:pt x="943591" y="5305498"/>
                    <a:pt x="993843" y="5317699"/>
                    <a:pt x="1015163" y="5348200"/>
                  </a:cubicBezTo>
                  <a:cubicBezTo>
                    <a:pt x="1025061" y="5361926"/>
                    <a:pt x="1030391" y="5377940"/>
                    <a:pt x="1033436" y="5394716"/>
                  </a:cubicBezTo>
                  <a:cubicBezTo>
                    <a:pt x="1038766" y="5429792"/>
                    <a:pt x="1014401" y="5461819"/>
                    <a:pt x="979377" y="5466395"/>
                  </a:cubicBezTo>
                  <a:cubicBezTo>
                    <a:pt x="851462" y="5482408"/>
                    <a:pt x="720501" y="5461819"/>
                    <a:pt x="591063" y="5449619"/>
                  </a:cubicBezTo>
                  <a:cubicBezTo>
                    <a:pt x="454011" y="5436655"/>
                    <a:pt x="315436" y="5433605"/>
                    <a:pt x="178385" y="5438943"/>
                  </a:cubicBezTo>
                  <a:cubicBezTo>
                    <a:pt x="143360" y="5439706"/>
                    <a:pt x="108336" y="5441993"/>
                    <a:pt x="74073" y="5444281"/>
                  </a:cubicBezTo>
                  <a:cubicBezTo>
                    <a:pt x="37526" y="5447331"/>
                    <a:pt x="32196" y="5453431"/>
                    <a:pt x="16968" y="5423692"/>
                  </a:cubicBezTo>
                  <a:cubicBezTo>
                    <a:pt x="-7397" y="5374889"/>
                    <a:pt x="-5874" y="5307023"/>
                    <a:pt x="23820" y="5261270"/>
                  </a:cubicBezTo>
                  <a:cubicBezTo>
                    <a:pt x="58845" y="5207130"/>
                    <a:pt x="141076" y="5184253"/>
                    <a:pt x="192090" y="5223906"/>
                  </a:cubicBezTo>
                  <a:cubicBezTo>
                    <a:pt x="204272" y="5175103"/>
                    <a:pt x="239296" y="5134688"/>
                    <a:pt x="278128" y="5104186"/>
                  </a:cubicBezTo>
                  <a:cubicBezTo>
                    <a:pt x="318482" y="5072922"/>
                    <a:pt x="366450" y="5049283"/>
                    <a:pt x="417464" y="5042420"/>
                  </a:cubicBezTo>
                  <a:close/>
                  <a:moveTo>
                    <a:pt x="10919679" y="3"/>
                  </a:moveTo>
                  <a:cubicBezTo>
                    <a:pt x="11045523" y="419"/>
                    <a:pt x="11170587" y="33864"/>
                    <a:pt x="11274253" y="104802"/>
                  </a:cubicBezTo>
                  <a:cubicBezTo>
                    <a:pt x="11440119" y="217540"/>
                    <a:pt x="11539029" y="432352"/>
                    <a:pt x="11493377" y="627358"/>
                  </a:cubicBezTo>
                  <a:cubicBezTo>
                    <a:pt x="11541311" y="554992"/>
                    <a:pt x="11637177" y="516905"/>
                    <a:pt x="11721631" y="538234"/>
                  </a:cubicBezTo>
                  <a:cubicBezTo>
                    <a:pt x="11806085" y="559563"/>
                    <a:pt x="11873039" y="637261"/>
                    <a:pt x="11881409" y="724100"/>
                  </a:cubicBezTo>
                  <a:cubicBezTo>
                    <a:pt x="11961297" y="621264"/>
                    <a:pt x="12126401" y="609076"/>
                    <a:pt x="12232919" y="683727"/>
                  </a:cubicBezTo>
                  <a:cubicBezTo>
                    <a:pt x="12321179" y="744667"/>
                    <a:pt x="12382045" y="858167"/>
                    <a:pt x="12391175" y="969381"/>
                  </a:cubicBezTo>
                  <a:cubicBezTo>
                    <a:pt x="12395741" y="1026512"/>
                    <a:pt x="12348569" y="1035653"/>
                    <a:pt x="12301395" y="1040985"/>
                  </a:cubicBezTo>
                  <a:cubicBezTo>
                    <a:pt x="11758913" y="1107257"/>
                    <a:pt x="11209581" y="1055458"/>
                    <a:pt x="10663295" y="1069170"/>
                  </a:cubicBezTo>
                  <a:cubicBezTo>
                    <a:pt x="10470039" y="1074502"/>
                    <a:pt x="10277545" y="1087451"/>
                    <a:pt x="10084291" y="1085166"/>
                  </a:cubicBezTo>
                  <a:cubicBezTo>
                    <a:pt x="9960273" y="1084404"/>
                    <a:pt x="9767017" y="1081358"/>
                    <a:pt x="9737345" y="927485"/>
                  </a:cubicBezTo>
                  <a:cubicBezTo>
                    <a:pt x="9716041" y="813985"/>
                    <a:pt x="9775387" y="737811"/>
                    <a:pt x="9870493" y="670016"/>
                  </a:cubicBezTo>
                  <a:cubicBezTo>
                    <a:pt x="9977011" y="594603"/>
                    <a:pt x="10133745" y="599174"/>
                    <a:pt x="10234939" y="681442"/>
                  </a:cubicBezTo>
                  <a:cubicBezTo>
                    <a:pt x="10214395" y="538996"/>
                    <a:pt x="10258525" y="389694"/>
                    <a:pt x="10345261" y="274671"/>
                  </a:cubicBezTo>
                  <a:cubicBezTo>
                    <a:pt x="10431997" y="159647"/>
                    <a:pt x="10559059" y="77379"/>
                    <a:pt x="10696771" y="33960"/>
                  </a:cubicBezTo>
                  <a:cubicBezTo>
                    <a:pt x="10768385" y="11393"/>
                    <a:pt x="10844173" y="-247"/>
                    <a:pt x="10919679" y="3"/>
                  </a:cubicBezTo>
                  <a:close/>
                </a:path>
              </a:pathLst>
            </a:custGeom>
            <a:solidFill>
              <a:srgbClr val="9FD5F6">
                <a:alpha val="51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4" name="Rectangle 169">
              <a:extLst>
                <a:ext uri="{FF2B5EF4-FFF2-40B4-BE49-F238E27FC236}">
                  <a16:creationId xmlns:a16="http://schemas.microsoft.com/office/drawing/2014/main" id="{3509E5B6-7436-4755-BCE0-CC22DCD9B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6100" y="6346825"/>
              <a:ext cx="4340225" cy="3581400"/>
            </a:xfrm>
            <a:prstGeom prst="rect">
              <a:avLst/>
            </a:prstGeom>
            <a:solidFill>
              <a:srgbClr val="2F3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5" name="Rectangle 170">
              <a:extLst>
                <a:ext uri="{FF2B5EF4-FFF2-40B4-BE49-F238E27FC236}">
                  <a16:creationId xmlns:a16="http://schemas.microsoft.com/office/drawing/2014/main" id="{4D23AEBF-06A9-48C7-AF49-541477989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7388" y="6484938"/>
              <a:ext cx="4057650" cy="3305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6" name="Freeform 171">
              <a:extLst>
                <a:ext uri="{FF2B5EF4-FFF2-40B4-BE49-F238E27FC236}">
                  <a16:creationId xmlns:a16="http://schemas.microsoft.com/office/drawing/2014/main" id="{A7204AE7-D621-414B-B498-7CCEBD3CD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8650" y="6996113"/>
              <a:ext cx="835025" cy="949325"/>
            </a:xfrm>
            <a:custGeom>
              <a:avLst/>
              <a:gdLst>
                <a:gd name="T0" fmla="*/ 0 w 1099"/>
                <a:gd name="T1" fmla="*/ 70 h 1247"/>
                <a:gd name="T2" fmla="*/ 114 w 1099"/>
                <a:gd name="T3" fmla="*/ 1247 h 1247"/>
                <a:gd name="T4" fmla="*/ 1099 w 1099"/>
                <a:gd name="T5" fmla="*/ 1186 h 1247"/>
                <a:gd name="T6" fmla="*/ 1032 w 1099"/>
                <a:gd name="T7" fmla="*/ 0 h 1247"/>
                <a:gd name="T8" fmla="*/ 0 w 1099"/>
                <a:gd name="T9" fmla="*/ 70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9" h="1247">
                  <a:moveTo>
                    <a:pt x="0" y="70"/>
                  </a:moveTo>
                  <a:lnTo>
                    <a:pt x="114" y="1247"/>
                  </a:lnTo>
                  <a:cubicBezTo>
                    <a:pt x="114" y="1247"/>
                    <a:pt x="546" y="1183"/>
                    <a:pt x="1099" y="1186"/>
                  </a:cubicBezTo>
                  <a:lnTo>
                    <a:pt x="1032" y="0"/>
                  </a:lnTo>
                  <a:cubicBezTo>
                    <a:pt x="1032" y="0"/>
                    <a:pt x="415" y="0"/>
                    <a:pt x="0" y="70"/>
                  </a:cubicBezTo>
                  <a:close/>
                </a:path>
              </a:pathLst>
            </a:custGeom>
            <a:solidFill>
              <a:srgbClr val="2F376C">
                <a:alpha val="19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7" name="Freeform 172">
              <a:extLst>
                <a:ext uri="{FF2B5EF4-FFF2-40B4-BE49-F238E27FC236}">
                  <a16:creationId xmlns:a16="http://schemas.microsoft.com/office/drawing/2014/main" id="{44402F36-6900-4C4F-9327-51D4336A9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6738" y="6937375"/>
              <a:ext cx="836613" cy="949325"/>
            </a:xfrm>
            <a:custGeom>
              <a:avLst/>
              <a:gdLst>
                <a:gd name="T0" fmla="*/ 0 w 1099"/>
                <a:gd name="T1" fmla="*/ 71 h 1248"/>
                <a:gd name="T2" fmla="*/ 115 w 1099"/>
                <a:gd name="T3" fmla="*/ 1248 h 1248"/>
                <a:gd name="T4" fmla="*/ 1099 w 1099"/>
                <a:gd name="T5" fmla="*/ 1187 h 1248"/>
                <a:gd name="T6" fmla="*/ 1032 w 1099"/>
                <a:gd name="T7" fmla="*/ 0 h 1248"/>
                <a:gd name="T8" fmla="*/ 0 w 1099"/>
                <a:gd name="T9" fmla="*/ 71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9" h="1248">
                  <a:moveTo>
                    <a:pt x="0" y="71"/>
                  </a:moveTo>
                  <a:lnTo>
                    <a:pt x="115" y="1248"/>
                  </a:lnTo>
                  <a:cubicBezTo>
                    <a:pt x="115" y="1248"/>
                    <a:pt x="546" y="1184"/>
                    <a:pt x="1099" y="1187"/>
                  </a:cubicBezTo>
                  <a:lnTo>
                    <a:pt x="1032" y="0"/>
                  </a:lnTo>
                  <a:cubicBezTo>
                    <a:pt x="1032" y="0"/>
                    <a:pt x="415" y="0"/>
                    <a:pt x="0" y="71"/>
                  </a:cubicBezTo>
                  <a:close/>
                </a:path>
              </a:pathLst>
            </a:custGeom>
            <a:solidFill>
              <a:srgbClr val="EBE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8" name="Freeform 173">
              <a:extLst>
                <a:ext uri="{FF2B5EF4-FFF2-40B4-BE49-F238E27FC236}">
                  <a16:creationId xmlns:a16="http://schemas.microsoft.com/office/drawing/2014/main" id="{6E8B723A-66F9-4EA2-A1CB-AD6D6B7EB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8988" y="6899275"/>
              <a:ext cx="377825" cy="106363"/>
            </a:xfrm>
            <a:custGeom>
              <a:avLst/>
              <a:gdLst>
                <a:gd name="T0" fmla="*/ 0 w 497"/>
                <a:gd name="T1" fmla="*/ 43 h 141"/>
                <a:gd name="T2" fmla="*/ 10 w 497"/>
                <a:gd name="T3" fmla="*/ 135 h 141"/>
                <a:gd name="T4" fmla="*/ 17 w 497"/>
                <a:gd name="T5" fmla="*/ 140 h 141"/>
                <a:gd name="T6" fmla="*/ 491 w 497"/>
                <a:gd name="T7" fmla="*/ 108 h 141"/>
                <a:gd name="T8" fmla="*/ 496 w 497"/>
                <a:gd name="T9" fmla="*/ 101 h 141"/>
                <a:gd name="T10" fmla="*/ 489 w 497"/>
                <a:gd name="T11" fmla="*/ 6 h 141"/>
                <a:gd name="T12" fmla="*/ 483 w 497"/>
                <a:gd name="T13" fmla="*/ 0 h 141"/>
                <a:gd name="T14" fmla="*/ 6 w 497"/>
                <a:gd name="T15" fmla="*/ 36 h 141"/>
                <a:gd name="T16" fmla="*/ 0 w 497"/>
                <a:gd name="T17" fmla="*/ 4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7" h="141">
                  <a:moveTo>
                    <a:pt x="0" y="43"/>
                  </a:moveTo>
                  <a:lnTo>
                    <a:pt x="10" y="135"/>
                  </a:lnTo>
                  <a:cubicBezTo>
                    <a:pt x="10" y="138"/>
                    <a:pt x="13" y="141"/>
                    <a:pt x="17" y="140"/>
                  </a:cubicBezTo>
                  <a:lnTo>
                    <a:pt x="491" y="108"/>
                  </a:lnTo>
                  <a:cubicBezTo>
                    <a:pt x="494" y="107"/>
                    <a:pt x="497" y="104"/>
                    <a:pt x="496" y="101"/>
                  </a:cubicBezTo>
                  <a:lnTo>
                    <a:pt x="489" y="6"/>
                  </a:lnTo>
                  <a:cubicBezTo>
                    <a:pt x="489" y="2"/>
                    <a:pt x="486" y="0"/>
                    <a:pt x="483" y="0"/>
                  </a:cubicBezTo>
                  <a:lnTo>
                    <a:pt x="6" y="36"/>
                  </a:lnTo>
                  <a:cubicBezTo>
                    <a:pt x="2" y="36"/>
                    <a:pt x="0" y="39"/>
                    <a:pt x="0" y="43"/>
                  </a:cubicBezTo>
                  <a:close/>
                </a:path>
              </a:pathLst>
            </a:custGeom>
            <a:solidFill>
              <a:srgbClr val="E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0B172D8-3BFE-42F7-8071-88A18FDFB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0564" y="7116763"/>
              <a:ext cx="615305" cy="568325"/>
            </a:xfrm>
            <a:custGeom>
              <a:avLst/>
              <a:gdLst>
                <a:gd name="connsiteX0" fmla="*/ 608336 w 615305"/>
                <a:gd name="connsiteY0" fmla="*/ 520700 h 568325"/>
                <a:gd name="connsiteX1" fmla="*/ 615188 w 615305"/>
                <a:gd name="connsiteY1" fmla="*/ 527614 h 568325"/>
                <a:gd name="connsiteX2" fmla="*/ 609096 w 615305"/>
                <a:gd name="connsiteY2" fmla="*/ 534527 h 568325"/>
                <a:gd name="connsiteX3" fmla="*/ 330426 w 615305"/>
                <a:gd name="connsiteY3" fmla="*/ 549122 h 568325"/>
                <a:gd name="connsiteX4" fmla="*/ 252762 w 615305"/>
                <a:gd name="connsiteY4" fmla="*/ 552962 h 568325"/>
                <a:gd name="connsiteX5" fmla="*/ 63936 w 615305"/>
                <a:gd name="connsiteY5" fmla="*/ 568325 h 568325"/>
                <a:gd name="connsiteX6" fmla="*/ 62414 w 615305"/>
                <a:gd name="connsiteY6" fmla="*/ 568325 h 568325"/>
                <a:gd name="connsiteX7" fmla="*/ 55560 w 615305"/>
                <a:gd name="connsiteY7" fmla="*/ 562180 h 568325"/>
                <a:gd name="connsiteX8" fmla="*/ 61652 w 615305"/>
                <a:gd name="connsiteY8" fmla="*/ 554499 h 568325"/>
                <a:gd name="connsiteX9" fmla="*/ 252002 w 615305"/>
                <a:gd name="connsiteY9" fmla="*/ 539136 h 568325"/>
                <a:gd name="connsiteX10" fmla="*/ 329664 w 615305"/>
                <a:gd name="connsiteY10" fmla="*/ 535295 h 568325"/>
                <a:gd name="connsiteX11" fmla="*/ 608336 w 615305"/>
                <a:gd name="connsiteY11" fmla="*/ 520700 h 568325"/>
                <a:gd name="connsiteX12" fmla="*/ 606742 w 615305"/>
                <a:gd name="connsiteY12" fmla="*/ 386522 h 568325"/>
                <a:gd name="connsiteX13" fmla="*/ 613600 w 615305"/>
                <a:gd name="connsiteY13" fmla="*/ 392604 h 568325"/>
                <a:gd name="connsiteX14" fmla="*/ 607504 w 615305"/>
                <a:gd name="connsiteY14" fmla="*/ 400206 h 568325"/>
                <a:gd name="connsiteX15" fmla="*/ 53654 w 615305"/>
                <a:gd name="connsiteY15" fmla="*/ 439737 h 568325"/>
                <a:gd name="connsiteX16" fmla="*/ 52892 w 615305"/>
                <a:gd name="connsiteY16" fmla="*/ 439737 h 568325"/>
                <a:gd name="connsiteX17" fmla="*/ 46036 w 615305"/>
                <a:gd name="connsiteY17" fmla="*/ 433656 h 568325"/>
                <a:gd name="connsiteX18" fmla="*/ 52892 w 615305"/>
                <a:gd name="connsiteY18" fmla="*/ 426053 h 568325"/>
                <a:gd name="connsiteX19" fmla="*/ 606742 w 615305"/>
                <a:gd name="connsiteY19" fmla="*/ 386522 h 568325"/>
                <a:gd name="connsiteX20" fmla="*/ 580534 w 615305"/>
                <a:gd name="connsiteY20" fmla="*/ 263525 h 568325"/>
                <a:gd name="connsiteX21" fmla="*/ 587374 w 615305"/>
                <a:gd name="connsiteY21" fmla="*/ 270303 h 568325"/>
                <a:gd name="connsiteX22" fmla="*/ 580534 w 615305"/>
                <a:gd name="connsiteY22" fmla="*/ 277080 h 568325"/>
                <a:gd name="connsiteX23" fmla="*/ 43282 w 615305"/>
                <a:gd name="connsiteY23" fmla="*/ 321510 h 568325"/>
                <a:gd name="connsiteX24" fmla="*/ 42524 w 615305"/>
                <a:gd name="connsiteY24" fmla="*/ 322263 h 568325"/>
                <a:gd name="connsiteX25" fmla="*/ 35684 w 615305"/>
                <a:gd name="connsiteY25" fmla="*/ 316239 h 568325"/>
                <a:gd name="connsiteX26" fmla="*/ 41004 w 615305"/>
                <a:gd name="connsiteY26" fmla="*/ 308708 h 568325"/>
                <a:gd name="connsiteX27" fmla="*/ 580534 w 615305"/>
                <a:gd name="connsiteY27" fmla="*/ 263525 h 568325"/>
                <a:gd name="connsiteX28" fmla="*/ 581354 w 615305"/>
                <a:gd name="connsiteY28" fmla="*/ 127770 h 568325"/>
                <a:gd name="connsiteX29" fmla="*/ 588962 w 615305"/>
                <a:gd name="connsiteY29" fmla="*/ 133932 h 568325"/>
                <a:gd name="connsiteX30" fmla="*/ 582876 w 615305"/>
                <a:gd name="connsiteY30" fmla="*/ 141634 h 568325"/>
                <a:gd name="connsiteX31" fmla="*/ 30592 w 615305"/>
                <a:gd name="connsiteY31" fmla="*/ 204788 h 568325"/>
                <a:gd name="connsiteX32" fmla="*/ 29832 w 615305"/>
                <a:gd name="connsiteY32" fmla="*/ 204788 h 568325"/>
                <a:gd name="connsiteX33" fmla="*/ 22984 w 615305"/>
                <a:gd name="connsiteY33" fmla="*/ 198627 h 568325"/>
                <a:gd name="connsiteX34" fmla="*/ 29070 w 615305"/>
                <a:gd name="connsiteY34" fmla="*/ 190925 h 568325"/>
                <a:gd name="connsiteX35" fmla="*/ 590038 w 615305"/>
                <a:gd name="connsiteY35" fmla="*/ 0 h 568325"/>
                <a:gd name="connsiteX36" fmla="*/ 596900 w 615305"/>
                <a:gd name="connsiteY36" fmla="*/ 6752 h 568325"/>
                <a:gd name="connsiteX37" fmla="*/ 590800 w 615305"/>
                <a:gd name="connsiteY37" fmla="*/ 13503 h 568325"/>
                <a:gd name="connsiteX38" fmla="*/ 8384 w 615305"/>
                <a:gd name="connsiteY38" fmla="*/ 68263 h 568325"/>
                <a:gd name="connsiteX39" fmla="*/ 6860 w 615305"/>
                <a:gd name="connsiteY39" fmla="*/ 68263 h 568325"/>
                <a:gd name="connsiteX40" fmla="*/ 0 w 615305"/>
                <a:gd name="connsiteY40" fmla="*/ 62262 h 568325"/>
                <a:gd name="connsiteX41" fmla="*/ 6098 w 615305"/>
                <a:gd name="connsiteY41" fmla="*/ 54761 h 568325"/>
                <a:gd name="connsiteX42" fmla="*/ 590038 w 615305"/>
                <a:gd name="connsiteY42" fmla="*/ 0 h 56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15305" h="568325">
                  <a:moveTo>
                    <a:pt x="608336" y="520700"/>
                  </a:moveTo>
                  <a:cubicBezTo>
                    <a:pt x="612904" y="520700"/>
                    <a:pt x="615188" y="523773"/>
                    <a:pt x="615188" y="527614"/>
                  </a:cubicBezTo>
                  <a:cubicBezTo>
                    <a:pt x="615948" y="531454"/>
                    <a:pt x="612904" y="534527"/>
                    <a:pt x="609096" y="534527"/>
                  </a:cubicBezTo>
                  <a:cubicBezTo>
                    <a:pt x="516206" y="539136"/>
                    <a:pt x="423316" y="543745"/>
                    <a:pt x="330426" y="549122"/>
                  </a:cubicBezTo>
                  <a:cubicBezTo>
                    <a:pt x="305300" y="550658"/>
                    <a:pt x="278650" y="552194"/>
                    <a:pt x="252762" y="552962"/>
                  </a:cubicBezTo>
                  <a:cubicBezTo>
                    <a:pt x="190328" y="555267"/>
                    <a:pt x="124848" y="558339"/>
                    <a:pt x="63936" y="568325"/>
                  </a:cubicBezTo>
                  <a:cubicBezTo>
                    <a:pt x="63174" y="568325"/>
                    <a:pt x="63174" y="568325"/>
                    <a:pt x="62414" y="568325"/>
                  </a:cubicBezTo>
                  <a:cubicBezTo>
                    <a:pt x="59368" y="568325"/>
                    <a:pt x="56322" y="566021"/>
                    <a:pt x="55560" y="562180"/>
                  </a:cubicBezTo>
                  <a:cubicBezTo>
                    <a:pt x="55560" y="558339"/>
                    <a:pt x="57846" y="555267"/>
                    <a:pt x="61652" y="554499"/>
                  </a:cubicBezTo>
                  <a:cubicBezTo>
                    <a:pt x="124086" y="544513"/>
                    <a:pt x="188806" y="541440"/>
                    <a:pt x="252002" y="539136"/>
                  </a:cubicBezTo>
                  <a:cubicBezTo>
                    <a:pt x="278650" y="538368"/>
                    <a:pt x="304538" y="536831"/>
                    <a:pt x="329664" y="535295"/>
                  </a:cubicBezTo>
                  <a:cubicBezTo>
                    <a:pt x="422554" y="529918"/>
                    <a:pt x="516206" y="525309"/>
                    <a:pt x="608336" y="520700"/>
                  </a:cubicBezTo>
                  <a:close/>
                  <a:moveTo>
                    <a:pt x="606742" y="386522"/>
                  </a:moveTo>
                  <a:cubicBezTo>
                    <a:pt x="610552" y="385762"/>
                    <a:pt x="613600" y="388803"/>
                    <a:pt x="613600" y="392604"/>
                  </a:cubicBezTo>
                  <a:cubicBezTo>
                    <a:pt x="614360" y="396405"/>
                    <a:pt x="611314" y="399446"/>
                    <a:pt x="607504" y="400206"/>
                  </a:cubicBezTo>
                  <a:cubicBezTo>
                    <a:pt x="423904" y="410849"/>
                    <a:pt x="237256" y="424533"/>
                    <a:pt x="53654" y="439737"/>
                  </a:cubicBezTo>
                  <a:cubicBezTo>
                    <a:pt x="53654" y="439737"/>
                    <a:pt x="53654" y="439737"/>
                    <a:pt x="52892" y="439737"/>
                  </a:cubicBezTo>
                  <a:cubicBezTo>
                    <a:pt x="49846" y="439737"/>
                    <a:pt x="46798" y="436696"/>
                    <a:pt x="46036" y="433656"/>
                  </a:cubicBezTo>
                  <a:cubicBezTo>
                    <a:pt x="46036" y="429855"/>
                    <a:pt x="49084" y="426053"/>
                    <a:pt x="52892" y="426053"/>
                  </a:cubicBezTo>
                  <a:cubicBezTo>
                    <a:pt x="236494" y="410849"/>
                    <a:pt x="422380" y="397165"/>
                    <a:pt x="606742" y="386522"/>
                  </a:cubicBezTo>
                  <a:close/>
                  <a:moveTo>
                    <a:pt x="580534" y="263525"/>
                  </a:moveTo>
                  <a:cubicBezTo>
                    <a:pt x="584334" y="263525"/>
                    <a:pt x="587374" y="266537"/>
                    <a:pt x="587374" y="270303"/>
                  </a:cubicBezTo>
                  <a:cubicBezTo>
                    <a:pt x="587374" y="274068"/>
                    <a:pt x="584334" y="277080"/>
                    <a:pt x="580534" y="277080"/>
                  </a:cubicBezTo>
                  <a:cubicBezTo>
                    <a:pt x="401198" y="279339"/>
                    <a:pt x="220340" y="294400"/>
                    <a:pt x="43282" y="321510"/>
                  </a:cubicBezTo>
                  <a:cubicBezTo>
                    <a:pt x="43282" y="321510"/>
                    <a:pt x="42524" y="322263"/>
                    <a:pt x="42524" y="322263"/>
                  </a:cubicBezTo>
                  <a:cubicBezTo>
                    <a:pt x="38724" y="322263"/>
                    <a:pt x="36444" y="319251"/>
                    <a:pt x="35684" y="316239"/>
                  </a:cubicBezTo>
                  <a:cubicBezTo>
                    <a:pt x="34924" y="312474"/>
                    <a:pt x="37964" y="308708"/>
                    <a:pt x="41004" y="308708"/>
                  </a:cubicBezTo>
                  <a:cubicBezTo>
                    <a:pt x="218820" y="280845"/>
                    <a:pt x="400438" y="265784"/>
                    <a:pt x="580534" y="263525"/>
                  </a:cubicBezTo>
                  <a:close/>
                  <a:moveTo>
                    <a:pt x="581354" y="127770"/>
                  </a:moveTo>
                  <a:cubicBezTo>
                    <a:pt x="585158" y="127000"/>
                    <a:pt x="588202" y="130081"/>
                    <a:pt x="588962" y="133932"/>
                  </a:cubicBezTo>
                  <a:cubicBezTo>
                    <a:pt x="588962" y="137783"/>
                    <a:pt x="586680" y="140863"/>
                    <a:pt x="582876" y="141634"/>
                  </a:cubicBezTo>
                  <a:lnTo>
                    <a:pt x="30592" y="204788"/>
                  </a:lnTo>
                  <a:cubicBezTo>
                    <a:pt x="29832" y="204788"/>
                    <a:pt x="29832" y="204788"/>
                    <a:pt x="29832" y="204788"/>
                  </a:cubicBezTo>
                  <a:cubicBezTo>
                    <a:pt x="26028" y="204788"/>
                    <a:pt x="22984" y="201708"/>
                    <a:pt x="22984" y="198627"/>
                  </a:cubicBezTo>
                  <a:cubicBezTo>
                    <a:pt x="22224" y="194776"/>
                    <a:pt x="25266" y="190925"/>
                    <a:pt x="29070" y="190925"/>
                  </a:cubicBezTo>
                  <a:close/>
                  <a:moveTo>
                    <a:pt x="590038" y="0"/>
                  </a:moveTo>
                  <a:cubicBezTo>
                    <a:pt x="593850" y="0"/>
                    <a:pt x="596900" y="3001"/>
                    <a:pt x="596900" y="6752"/>
                  </a:cubicBezTo>
                  <a:cubicBezTo>
                    <a:pt x="596900" y="9752"/>
                    <a:pt x="593850" y="13503"/>
                    <a:pt x="590800" y="13503"/>
                  </a:cubicBezTo>
                  <a:cubicBezTo>
                    <a:pt x="396408" y="22505"/>
                    <a:pt x="200490" y="40508"/>
                    <a:pt x="8384" y="68263"/>
                  </a:cubicBezTo>
                  <a:cubicBezTo>
                    <a:pt x="7622" y="68263"/>
                    <a:pt x="7622" y="68263"/>
                    <a:pt x="6860" y="68263"/>
                  </a:cubicBezTo>
                  <a:cubicBezTo>
                    <a:pt x="3810" y="68263"/>
                    <a:pt x="762" y="65263"/>
                    <a:pt x="0" y="62262"/>
                  </a:cubicBezTo>
                  <a:cubicBezTo>
                    <a:pt x="0" y="58511"/>
                    <a:pt x="2286" y="54761"/>
                    <a:pt x="6098" y="54761"/>
                  </a:cubicBezTo>
                  <a:cubicBezTo>
                    <a:pt x="198966" y="27005"/>
                    <a:pt x="394884" y="9002"/>
                    <a:pt x="590038" y="0"/>
                  </a:cubicBezTo>
                  <a:close/>
                </a:path>
              </a:pathLst>
            </a:custGeom>
            <a:solidFill>
              <a:srgbClr val="2F376C">
                <a:alpha val="31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0" name="Freeform 179">
              <a:extLst>
                <a:ext uri="{FF2B5EF4-FFF2-40B4-BE49-F238E27FC236}">
                  <a16:creationId xmlns:a16="http://schemas.microsoft.com/office/drawing/2014/main" id="{7DF5BC2A-A15D-476F-A400-BB31066A4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9950" y="8154988"/>
              <a:ext cx="484188" cy="438150"/>
            </a:xfrm>
            <a:custGeom>
              <a:avLst/>
              <a:gdLst>
                <a:gd name="T0" fmla="*/ 77 w 636"/>
                <a:gd name="T1" fmla="*/ 7 h 576"/>
                <a:gd name="T2" fmla="*/ 0 w 636"/>
                <a:gd name="T3" fmla="*/ 503 h 576"/>
                <a:gd name="T4" fmla="*/ 603 w 636"/>
                <a:gd name="T5" fmla="*/ 520 h 576"/>
                <a:gd name="T6" fmla="*/ 636 w 636"/>
                <a:gd name="T7" fmla="*/ 0 h 576"/>
                <a:gd name="T8" fmla="*/ 77 w 636"/>
                <a:gd name="T9" fmla="*/ 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6" h="576">
                  <a:moveTo>
                    <a:pt x="77" y="7"/>
                  </a:moveTo>
                  <a:cubicBezTo>
                    <a:pt x="77" y="7"/>
                    <a:pt x="61" y="410"/>
                    <a:pt x="0" y="503"/>
                  </a:cubicBezTo>
                  <a:cubicBezTo>
                    <a:pt x="0" y="503"/>
                    <a:pt x="173" y="576"/>
                    <a:pt x="603" y="520"/>
                  </a:cubicBezTo>
                  <a:lnTo>
                    <a:pt x="636" y="0"/>
                  </a:lnTo>
                  <a:lnTo>
                    <a:pt x="77" y="7"/>
                  </a:lnTo>
                  <a:close/>
                </a:path>
              </a:pathLst>
            </a:custGeom>
            <a:solidFill>
              <a:srgbClr val="2F376C">
                <a:alpha val="19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1" name="Freeform 180">
              <a:extLst>
                <a:ext uri="{FF2B5EF4-FFF2-40B4-BE49-F238E27FC236}">
                  <a16:creationId xmlns:a16="http://schemas.microsoft.com/office/drawing/2014/main" id="{E78F0D0F-B0AB-4129-8134-CC15456BC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5025" y="8121650"/>
              <a:ext cx="485775" cy="436563"/>
            </a:xfrm>
            <a:custGeom>
              <a:avLst/>
              <a:gdLst>
                <a:gd name="T0" fmla="*/ 77 w 637"/>
                <a:gd name="T1" fmla="*/ 7 h 575"/>
                <a:gd name="T2" fmla="*/ 0 w 637"/>
                <a:gd name="T3" fmla="*/ 503 h 575"/>
                <a:gd name="T4" fmla="*/ 604 w 637"/>
                <a:gd name="T5" fmla="*/ 519 h 575"/>
                <a:gd name="T6" fmla="*/ 637 w 637"/>
                <a:gd name="T7" fmla="*/ 0 h 575"/>
                <a:gd name="T8" fmla="*/ 77 w 637"/>
                <a:gd name="T9" fmla="*/ 7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7" h="575">
                  <a:moveTo>
                    <a:pt x="77" y="7"/>
                  </a:moveTo>
                  <a:cubicBezTo>
                    <a:pt x="77" y="7"/>
                    <a:pt x="61" y="409"/>
                    <a:pt x="0" y="503"/>
                  </a:cubicBezTo>
                  <a:cubicBezTo>
                    <a:pt x="0" y="503"/>
                    <a:pt x="173" y="575"/>
                    <a:pt x="604" y="519"/>
                  </a:cubicBezTo>
                  <a:lnTo>
                    <a:pt x="637" y="0"/>
                  </a:lnTo>
                  <a:lnTo>
                    <a:pt x="77" y="7"/>
                  </a:lnTo>
                  <a:close/>
                </a:path>
              </a:pathLst>
            </a:custGeom>
            <a:solidFill>
              <a:srgbClr val="EBE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2" name="Freeform 181">
              <a:extLst>
                <a:ext uri="{FF2B5EF4-FFF2-40B4-BE49-F238E27FC236}">
                  <a16:creationId xmlns:a16="http://schemas.microsoft.com/office/drawing/2014/main" id="{2C4972FB-440D-4B00-809B-2072F0B17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1713" y="8075613"/>
              <a:ext cx="207963" cy="85725"/>
            </a:xfrm>
            <a:custGeom>
              <a:avLst/>
              <a:gdLst>
                <a:gd name="T0" fmla="*/ 266 w 273"/>
                <a:gd name="T1" fmla="*/ 113 h 113"/>
                <a:gd name="T2" fmla="*/ 7 w 273"/>
                <a:gd name="T3" fmla="*/ 113 h 113"/>
                <a:gd name="T4" fmla="*/ 0 w 273"/>
                <a:gd name="T5" fmla="*/ 105 h 113"/>
                <a:gd name="T6" fmla="*/ 0 w 273"/>
                <a:gd name="T7" fmla="*/ 8 h 113"/>
                <a:gd name="T8" fmla="*/ 7 w 273"/>
                <a:gd name="T9" fmla="*/ 0 h 113"/>
                <a:gd name="T10" fmla="*/ 266 w 273"/>
                <a:gd name="T11" fmla="*/ 0 h 113"/>
                <a:gd name="T12" fmla="*/ 273 w 273"/>
                <a:gd name="T13" fmla="*/ 8 h 113"/>
                <a:gd name="T14" fmla="*/ 273 w 273"/>
                <a:gd name="T15" fmla="*/ 105 h 113"/>
                <a:gd name="T16" fmla="*/ 266 w 273"/>
                <a:gd name="T17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3" h="113">
                  <a:moveTo>
                    <a:pt x="266" y="113"/>
                  </a:moveTo>
                  <a:lnTo>
                    <a:pt x="7" y="113"/>
                  </a:lnTo>
                  <a:cubicBezTo>
                    <a:pt x="3" y="113"/>
                    <a:pt x="0" y="109"/>
                    <a:pt x="0" y="105"/>
                  </a:cubicBezTo>
                  <a:lnTo>
                    <a:pt x="0" y="8"/>
                  </a:lnTo>
                  <a:cubicBezTo>
                    <a:pt x="0" y="4"/>
                    <a:pt x="3" y="0"/>
                    <a:pt x="7" y="0"/>
                  </a:cubicBezTo>
                  <a:lnTo>
                    <a:pt x="266" y="0"/>
                  </a:lnTo>
                  <a:cubicBezTo>
                    <a:pt x="270" y="0"/>
                    <a:pt x="273" y="4"/>
                    <a:pt x="273" y="8"/>
                  </a:cubicBezTo>
                  <a:lnTo>
                    <a:pt x="273" y="105"/>
                  </a:lnTo>
                  <a:cubicBezTo>
                    <a:pt x="273" y="109"/>
                    <a:pt x="270" y="113"/>
                    <a:pt x="266" y="113"/>
                  </a:cubicBezTo>
                  <a:close/>
                </a:path>
              </a:pathLst>
            </a:custGeom>
            <a:solidFill>
              <a:srgbClr val="E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6CD982E-5B64-49B6-8BB0-3755AA75A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8687" y="8220673"/>
              <a:ext cx="330200" cy="208953"/>
            </a:xfrm>
            <a:custGeom>
              <a:avLst/>
              <a:gdLst>
                <a:gd name="connsiteX0" fmla="*/ 6868 w 330200"/>
                <a:gd name="connsiteY0" fmla="*/ 178790 h 208953"/>
                <a:gd name="connsiteX1" fmla="*/ 311394 w 330200"/>
                <a:gd name="connsiteY1" fmla="*/ 194665 h 208953"/>
                <a:gd name="connsiteX2" fmla="*/ 317500 w 330200"/>
                <a:gd name="connsiteY2" fmla="*/ 202603 h 208953"/>
                <a:gd name="connsiteX3" fmla="*/ 310632 w 330200"/>
                <a:gd name="connsiteY3" fmla="*/ 208953 h 208953"/>
                <a:gd name="connsiteX4" fmla="*/ 309868 w 330200"/>
                <a:gd name="connsiteY4" fmla="*/ 208953 h 208953"/>
                <a:gd name="connsiteX5" fmla="*/ 6868 w 330200"/>
                <a:gd name="connsiteY5" fmla="*/ 193078 h 208953"/>
                <a:gd name="connsiteX6" fmla="*/ 0 w 330200"/>
                <a:gd name="connsiteY6" fmla="*/ 185934 h 208953"/>
                <a:gd name="connsiteX7" fmla="*/ 6868 w 330200"/>
                <a:gd name="connsiteY7" fmla="*/ 178790 h 208953"/>
                <a:gd name="connsiteX8" fmla="*/ 10020 w 330200"/>
                <a:gd name="connsiteY8" fmla="*/ 88302 h 208953"/>
                <a:gd name="connsiteX9" fmla="*/ 323356 w 330200"/>
                <a:gd name="connsiteY9" fmla="*/ 95182 h 208953"/>
                <a:gd name="connsiteX10" fmla="*/ 330200 w 330200"/>
                <a:gd name="connsiteY10" fmla="*/ 102061 h 208953"/>
                <a:gd name="connsiteX11" fmla="*/ 323356 w 330200"/>
                <a:gd name="connsiteY11" fmla="*/ 108940 h 208953"/>
                <a:gd name="connsiteX12" fmla="*/ 322594 w 330200"/>
                <a:gd name="connsiteY12" fmla="*/ 108940 h 208953"/>
                <a:gd name="connsiteX13" fmla="*/ 10020 w 330200"/>
                <a:gd name="connsiteY13" fmla="*/ 102061 h 208953"/>
                <a:gd name="connsiteX14" fmla="*/ 3176 w 330200"/>
                <a:gd name="connsiteY14" fmla="*/ 95182 h 208953"/>
                <a:gd name="connsiteX15" fmla="*/ 10020 w 330200"/>
                <a:gd name="connsiteY15" fmla="*/ 88302 h 208953"/>
                <a:gd name="connsiteX16" fmla="*/ 30650 w 330200"/>
                <a:gd name="connsiteY16" fmla="*/ 139 h 208953"/>
                <a:gd name="connsiteX17" fmla="*/ 318600 w 330200"/>
                <a:gd name="connsiteY17" fmla="*/ 6773 h 208953"/>
                <a:gd name="connsiteX18" fmla="*/ 324678 w 330200"/>
                <a:gd name="connsiteY18" fmla="*/ 14144 h 208953"/>
                <a:gd name="connsiteX19" fmla="*/ 317840 w 330200"/>
                <a:gd name="connsiteY19" fmla="*/ 20040 h 208953"/>
                <a:gd name="connsiteX20" fmla="*/ 30650 w 330200"/>
                <a:gd name="connsiteY20" fmla="*/ 13407 h 208953"/>
                <a:gd name="connsiteX21" fmla="*/ 23812 w 330200"/>
                <a:gd name="connsiteY21" fmla="*/ 6773 h 208953"/>
                <a:gd name="connsiteX22" fmla="*/ 30650 w 330200"/>
                <a:gd name="connsiteY22" fmla="*/ 139 h 208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30200" h="208953">
                  <a:moveTo>
                    <a:pt x="6868" y="178790"/>
                  </a:moveTo>
                  <a:cubicBezTo>
                    <a:pt x="108378" y="179584"/>
                    <a:pt x="210650" y="185140"/>
                    <a:pt x="311394" y="194665"/>
                  </a:cubicBezTo>
                  <a:cubicBezTo>
                    <a:pt x="315210" y="195459"/>
                    <a:pt x="317500" y="198634"/>
                    <a:pt x="317500" y="202603"/>
                  </a:cubicBezTo>
                  <a:cubicBezTo>
                    <a:pt x="316736" y="206572"/>
                    <a:pt x="314448" y="208953"/>
                    <a:pt x="310632" y="208953"/>
                  </a:cubicBezTo>
                  <a:cubicBezTo>
                    <a:pt x="310632" y="208953"/>
                    <a:pt x="309868" y="208953"/>
                    <a:pt x="309868" y="208953"/>
                  </a:cubicBezTo>
                  <a:cubicBezTo>
                    <a:pt x="209886" y="199428"/>
                    <a:pt x="107614" y="193871"/>
                    <a:pt x="6868" y="193078"/>
                  </a:cubicBezTo>
                  <a:cubicBezTo>
                    <a:pt x="3052" y="193078"/>
                    <a:pt x="0" y="189903"/>
                    <a:pt x="0" y="185934"/>
                  </a:cubicBezTo>
                  <a:cubicBezTo>
                    <a:pt x="0" y="181965"/>
                    <a:pt x="3052" y="178790"/>
                    <a:pt x="6868" y="178790"/>
                  </a:cubicBezTo>
                  <a:close/>
                  <a:moveTo>
                    <a:pt x="10020" y="88302"/>
                  </a:moveTo>
                  <a:cubicBezTo>
                    <a:pt x="114212" y="91360"/>
                    <a:pt x="219164" y="93653"/>
                    <a:pt x="323356" y="95182"/>
                  </a:cubicBezTo>
                  <a:cubicBezTo>
                    <a:pt x="327158" y="95182"/>
                    <a:pt x="330200" y="98239"/>
                    <a:pt x="330200" y="102061"/>
                  </a:cubicBezTo>
                  <a:cubicBezTo>
                    <a:pt x="330200" y="105883"/>
                    <a:pt x="326398" y="108940"/>
                    <a:pt x="323356" y="108940"/>
                  </a:cubicBezTo>
                  <a:lnTo>
                    <a:pt x="322594" y="108940"/>
                  </a:lnTo>
                  <a:cubicBezTo>
                    <a:pt x="219164" y="107412"/>
                    <a:pt x="113450" y="105118"/>
                    <a:pt x="10020" y="102061"/>
                  </a:cubicBezTo>
                  <a:cubicBezTo>
                    <a:pt x="6218" y="102061"/>
                    <a:pt x="3176" y="99003"/>
                    <a:pt x="3176" y="95182"/>
                  </a:cubicBezTo>
                  <a:cubicBezTo>
                    <a:pt x="3176" y="91360"/>
                    <a:pt x="6218" y="88302"/>
                    <a:pt x="10020" y="88302"/>
                  </a:cubicBezTo>
                  <a:close/>
                  <a:moveTo>
                    <a:pt x="30650" y="139"/>
                  </a:moveTo>
                  <a:cubicBezTo>
                    <a:pt x="125620" y="-598"/>
                    <a:pt x="222870" y="1613"/>
                    <a:pt x="318600" y="6773"/>
                  </a:cubicBezTo>
                  <a:cubicBezTo>
                    <a:pt x="322398" y="6773"/>
                    <a:pt x="325436" y="10458"/>
                    <a:pt x="324678" y="14144"/>
                  </a:cubicBezTo>
                  <a:cubicBezTo>
                    <a:pt x="324678" y="17829"/>
                    <a:pt x="321638" y="20040"/>
                    <a:pt x="317840" y="20040"/>
                  </a:cubicBezTo>
                  <a:cubicBezTo>
                    <a:pt x="222110" y="14881"/>
                    <a:pt x="125620" y="12670"/>
                    <a:pt x="30650" y="13407"/>
                  </a:cubicBezTo>
                  <a:cubicBezTo>
                    <a:pt x="26852" y="13407"/>
                    <a:pt x="23812" y="10458"/>
                    <a:pt x="23812" y="6773"/>
                  </a:cubicBezTo>
                  <a:cubicBezTo>
                    <a:pt x="23812" y="3088"/>
                    <a:pt x="26852" y="139"/>
                    <a:pt x="30650" y="139"/>
                  </a:cubicBezTo>
                  <a:close/>
                </a:path>
              </a:pathLst>
            </a:custGeom>
            <a:solidFill>
              <a:srgbClr val="2F376C">
                <a:alpha val="31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4" name="Freeform 185">
              <a:extLst>
                <a:ext uri="{FF2B5EF4-FFF2-40B4-BE49-F238E27FC236}">
                  <a16:creationId xmlns:a16="http://schemas.microsoft.com/office/drawing/2014/main" id="{0305C8B6-F784-4115-BFBC-8F2075B1A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5250" y="8832850"/>
              <a:ext cx="681038" cy="739775"/>
            </a:xfrm>
            <a:custGeom>
              <a:avLst/>
              <a:gdLst>
                <a:gd name="T0" fmla="*/ 166 w 896"/>
                <a:gd name="T1" fmla="*/ 0 h 973"/>
                <a:gd name="T2" fmla="*/ 0 w 896"/>
                <a:gd name="T3" fmla="*/ 846 h 973"/>
                <a:gd name="T4" fmla="*/ 849 w 896"/>
                <a:gd name="T5" fmla="*/ 937 h 973"/>
                <a:gd name="T6" fmla="*/ 896 w 896"/>
                <a:gd name="T7" fmla="*/ 66 h 973"/>
                <a:gd name="T8" fmla="*/ 166 w 896"/>
                <a:gd name="T9" fmla="*/ 0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6" h="973">
                  <a:moveTo>
                    <a:pt x="166" y="0"/>
                  </a:moveTo>
                  <a:lnTo>
                    <a:pt x="0" y="846"/>
                  </a:lnTo>
                  <a:cubicBezTo>
                    <a:pt x="0" y="846"/>
                    <a:pt x="248" y="973"/>
                    <a:pt x="849" y="937"/>
                  </a:cubicBezTo>
                  <a:lnTo>
                    <a:pt x="896" y="66"/>
                  </a:lnTo>
                  <a:cubicBezTo>
                    <a:pt x="896" y="66"/>
                    <a:pt x="483" y="22"/>
                    <a:pt x="166" y="0"/>
                  </a:cubicBezTo>
                  <a:close/>
                </a:path>
              </a:pathLst>
            </a:custGeom>
            <a:solidFill>
              <a:srgbClr val="2F376C">
                <a:alpha val="19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5" name="Freeform 186">
              <a:extLst>
                <a:ext uri="{FF2B5EF4-FFF2-40B4-BE49-F238E27FC236}">
                  <a16:creationId xmlns:a16="http://schemas.microsoft.com/office/drawing/2014/main" id="{0A69FD1C-1F94-4AAE-A612-E6B13068A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9213" y="8788400"/>
              <a:ext cx="682625" cy="741363"/>
            </a:xfrm>
            <a:custGeom>
              <a:avLst/>
              <a:gdLst>
                <a:gd name="T0" fmla="*/ 165 w 896"/>
                <a:gd name="T1" fmla="*/ 0 h 974"/>
                <a:gd name="T2" fmla="*/ 0 w 896"/>
                <a:gd name="T3" fmla="*/ 847 h 974"/>
                <a:gd name="T4" fmla="*/ 849 w 896"/>
                <a:gd name="T5" fmla="*/ 938 h 974"/>
                <a:gd name="T6" fmla="*/ 896 w 896"/>
                <a:gd name="T7" fmla="*/ 66 h 974"/>
                <a:gd name="T8" fmla="*/ 165 w 896"/>
                <a:gd name="T9" fmla="*/ 0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6" h="974">
                  <a:moveTo>
                    <a:pt x="165" y="0"/>
                  </a:moveTo>
                  <a:lnTo>
                    <a:pt x="0" y="847"/>
                  </a:lnTo>
                  <a:cubicBezTo>
                    <a:pt x="0" y="847"/>
                    <a:pt x="248" y="974"/>
                    <a:pt x="849" y="938"/>
                  </a:cubicBezTo>
                  <a:lnTo>
                    <a:pt x="896" y="66"/>
                  </a:lnTo>
                  <a:cubicBezTo>
                    <a:pt x="896" y="66"/>
                    <a:pt x="482" y="22"/>
                    <a:pt x="165" y="0"/>
                  </a:cubicBezTo>
                  <a:close/>
                </a:path>
              </a:pathLst>
            </a:custGeom>
            <a:solidFill>
              <a:srgbClr val="EBE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6" name="Freeform 187">
              <a:extLst>
                <a:ext uri="{FF2B5EF4-FFF2-40B4-BE49-F238E27FC236}">
                  <a16:creationId xmlns:a16="http://schemas.microsoft.com/office/drawing/2014/main" id="{019E7427-BE2B-465B-A4D1-9BCB620A0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6713" y="8767763"/>
              <a:ext cx="193675" cy="92075"/>
            </a:xfrm>
            <a:custGeom>
              <a:avLst/>
              <a:gdLst>
                <a:gd name="T0" fmla="*/ 240 w 255"/>
                <a:gd name="T1" fmla="*/ 122 h 122"/>
                <a:gd name="T2" fmla="*/ 7 w 255"/>
                <a:gd name="T3" fmla="*/ 103 h 122"/>
                <a:gd name="T4" fmla="*/ 0 w 255"/>
                <a:gd name="T5" fmla="*/ 95 h 122"/>
                <a:gd name="T6" fmla="*/ 7 w 255"/>
                <a:gd name="T7" fmla="*/ 7 h 122"/>
                <a:gd name="T8" fmla="*/ 15 w 255"/>
                <a:gd name="T9" fmla="*/ 1 h 122"/>
                <a:gd name="T10" fmla="*/ 248 w 255"/>
                <a:gd name="T11" fmla="*/ 20 h 122"/>
                <a:gd name="T12" fmla="*/ 255 w 255"/>
                <a:gd name="T13" fmla="*/ 28 h 122"/>
                <a:gd name="T14" fmla="*/ 248 w 255"/>
                <a:gd name="T15" fmla="*/ 115 h 122"/>
                <a:gd name="T16" fmla="*/ 240 w 255"/>
                <a:gd name="T17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122">
                  <a:moveTo>
                    <a:pt x="240" y="122"/>
                  </a:moveTo>
                  <a:lnTo>
                    <a:pt x="7" y="103"/>
                  </a:lnTo>
                  <a:cubicBezTo>
                    <a:pt x="3" y="102"/>
                    <a:pt x="0" y="99"/>
                    <a:pt x="0" y="95"/>
                  </a:cubicBezTo>
                  <a:lnTo>
                    <a:pt x="7" y="7"/>
                  </a:lnTo>
                  <a:cubicBezTo>
                    <a:pt x="8" y="3"/>
                    <a:pt x="11" y="0"/>
                    <a:pt x="15" y="1"/>
                  </a:cubicBezTo>
                  <a:lnTo>
                    <a:pt x="248" y="20"/>
                  </a:lnTo>
                  <a:cubicBezTo>
                    <a:pt x="252" y="20"/>
                    <a:pt x="255" y="24"/>
                    <a:pt x="255" y="28"/>
                  </a:cubicBezTo>
                  <a:lnTo>
                    <a:pt x="248" y="115"/>
                  </a:lnTo>
                  <a:cubicBezTo>
                    <a:pt x="247" y="119"/>
                    <a:pt x="244" y="122"/>
                    <a:pt x="240" y="122"/>
                  </a:cubicBezTo>
                  <a:close/>
                </a:path>
              </a:pathLst>
            </a:custGeom>
            <a:solidFill>
              <a:srgbClr val="E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78C4C54F-219A-40ED-BCF8-84D6A9F15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7779" y="8933517"/>
              <a:ext cx="505797" cy="410508"/>
            </a:xfrm>
            <a:custGeom>
              <a:avLst/>
              <a:gdLst>
                <a:gd name="connsiteX0" fmla="*/ 8529 w 505797"/>
                <a:gd name="connsiteY0" fmla="*/ 330309 h 410508"/>
                <a:gd name="connsiteX1" fmla="*/ 468777 w 505797"/>
                <a:gd name="connsiteY1" fmla="*/ 396760 h 410508"/>
                <a:gd name="connsiteX2" fmla="*/ 474873 w 505797"/>
                <a:gd name="connsiteY2" fmla="*/ 404398 h 410508"/>
                <a:gd name="connsiteX3" fmla="*/ 468013 w 505797"/>
                <a:gd name="connsiteY3" fmla="*/ 410508 h 410508"/>
                <a:gd name="connsiteX4" fmla="*/ 467253 w 505797"/>
                <a:gd name="connsiteY4" fmla="*/ 410508 h 410508"/>
                <a:gd name="connsiteX5" fmla="*/ 5481 w 505797"/>
                <a:gd name="connsiteY5" fmla="*/ 344057 h 410508"/>
                <a:gd name="connsiteX6" fmla="*/ 145 w 505797"/>
                <a:gd name="connsiteY6" fmla="*/ 335655 h 410508"/>
                <a:gd name="connsiteX7" fmla="*/ 8529 w 505797"/>
                <a:gd name="connsiteY7" fmla="*/ 330309 h 410508"/>
                <a:gd name="connsiteX8" fmla="*/ 39517 w 505797"/>
                <a:gd name="connsiteY8" fmla="*/ 213657 h 410508"/>
                <a:gd name="connsiteX9" fmla="*/ 268149 w 505797"/>
                <a:gd name="connsiteY9" fmla="*/ 238379 h 410508"/>
                <a:gd name="connsiteX10" fmla="*/ 483063 w 505797"/>
                <a:gd name="connsiteY10" fmla="*/ 266847 h 410508"/>
                <a:gd name="connsiteX11" fmla="*/ 489159 w 505797"/>
                <a:gd name="connsiteY11" fmla="*/ 274339 h 410508"/>
                <a:gd name="connsiteX12" fmla="*/ 482301 w 505797"/>
                <a:gd name="connsiteY12" fmla="*/ 280332 h 410508"/>
                <a:gd name="connsiteX13" fmla="*/ 481539 w 505797"/>
                <a:gd name="connsiteY13" fmla="*/ 280332 h 410508"/>
                <a:gd name="connsiteX14" fmla="*/ 266625 w 505797"/>
                <a:gd name="connsiteY14" fmla="*/ 251864 h 410508"/>
                <a:gd name="connsiteX15" fmla="*/ 37993 w 505797"/>
                <a:gd name="connsiteY15" fmla="*/ 227142 h 410508"/>
                <a:gd name="connsiteX16" fmla="*/ 31897 w 505797"/>
                <a:gd name="connsiteY16" fmla="*/ 219650 h 410508"/>
                <a:gd name="connsiteX17" fmla="*/ 39517 w 505797"/>
                <a:gd name="connsiteY17" fmla="*/ 213657 h 410508"/>
                <a:gd name="connsiteX18" fmla="*/ 62537 w 505797"/>
                <a:gd name="connsiteY18" fmla="*/ 99357 h 410508"/>
                <a:gd name="connsiteX19" fmla="*/ 483089 w 505797"/>
                <a:gd name="connsiteY19" fmla="*/ 146109 h 410508"/>
                <a:gd name="connsiteX20" fmla="*/ 489161 w 505797"/>
                <a:gd name="connsiteY20" fmla="*/ 154404 h 410508"/>
                <a:gd name="connsiteX21" fmla="*/ 482329 w 505797"/>
                <a:gd name="connsiteY21" fmla="*/ 159682 h 410508"/>
                <a:gd name="connsiteX22" fmla="*/ 481571 w 505797"/>
                <a:gd name="connsiteY22" fmla="*/ 159682 h 410508"/>
                <a:gd name="connsiteX23" fmla="*/ 61019 w 505797"/>
                <a:gd name="connsiteY23" fmla="*/ 112930 h 410508"/>
                <a:gd name="connsiteX24" fmla="*/ 54945 w 505797"/>
                <a:gd name="connsiteY24" fmla="*/ 106144 h 410508"/>
                <a:gd name="connsiteX25" fmla="*/ 62537 w 505797"/>
                <a:gd name="connsiteY25" fmla="*/ 99357 h 410508"/>
                <a:gd name="connsiteX26" fmla="*/ 77629 w 505797"/>
                <a:gd name="connsiteY26" fmla="*/ 120 h 410508"/>
                <a:gd name="connsiteX27" fmla="*/ 499691 w 505797"/>
                <a:gd name="connsiteY27" fmla="*/ 52065 h 410508"/>
                <a:gd name="connsiteX28" fmla="*/ 505797 w 505797"/>
                <a:gd name="connsiteY28" fmla="*/ 59818 h 410508"/>
                <a:gd name="connsiteX29" fmla="*/ 498929 w 505797"/>
                <a:gd name="connsiteY29" fmla="*/ 66020 h 410508"/>
                <a:gd name="connsiteX30" fmla="*/ 497401 w 505797"/>
                <a:gd name="connsiteY30" fmla="*/ 66020 h 410508"/>
                <a:gd name="connsiteX31" fmla="*/ 76103 w 505797"/>
                <a:gd name="connsiteY31" fmla="*/ 14076 h 410508"/>
                <a:gd name="connsiteX32" fmla="*/ 69997 w 505797"/>
                <a:gd name="connsiteY32" fmla="*/ 6323 h 410508"/>
                <a:gd name="connsiteX33" fmla="*/ 77629 w 505797"/>
                <a:gd name="connsiteY33" fmla="*/ 120 h 41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05797" h="410508">
                  <a:moveTo>
                    <a:pt x="8529" y="330309"/>
                  </a:moveTo>
                  <a:cubicBezTo>
                    <a:pt x="160165" y="359333"/>
                    <a:pt x="314853" y="382247"/>
                    <a:pt x="468777" y="396760"/>
                  </a:cubicBezTo>
                  <a:cubicBezTo>
                    <a:pt x="472585" y="396760"/>
                    <a:pt x="475633" y="400579"/>
                    <a:pt x="474873" y="404398"/>
                  </a:cubicBezTo>
                  <a:cubicBezTo>
                    <a:pt x="474873" y="407453"/>
                    <a:pt x="471825" y="410508"/>
                    <a:pt x="468013" y="410508"/>
                  </a:cubicBezTo>
                  <a:cubicBezTo>
                    <a:pt x="468013" y="410508"/>
                    <a:pt x="468013" y="410508"/>
                    <a:pt x="467253" y="410508"/>
                  </a:cubicBezTo>
                  <a:cubicBezTo>
                    <a:pt x="313329" y="395996"/>
                    <a:pt x="157881" y="373082"/>
                    <a:pt x="5481" y="344057"/>
                  </a:cubicBezTo>
                  <a:cubicBezTo>
                    <a:pt x="1669" y="343293"/>
                    <a:pt x="-615" y="339474"/>
                    <a:pt x="145" y="335655"/>
                  </a:cubicBezTo>
                  <a:cubicBezTo>
                    <a:pt x="909" y="331836"/>
                    <a:pt x="4717" y="329545"/>
                    <a:pt x="8529" y="330309"/>
                  </a:cubicBezTo>
                  <a:close/>
                  <a:moveTo>
                    <a:pt x="39517" y="213657"/>
                  </a:moveTo>
                  <a:cubicBezTo>
                    <a:pt x="115727" y="221149"/>
                    <a:pt x="192701" y="229389"/>
                    <a:pt x="268149" y="238379"/>
                  </a:cubicBezTo>
                  <a:cubicBezTo>
                    <a:pt x="339787" y="247369"/>
                    <a:pt x="412187" y="256359"/>
                    <a:pt x="483063" y="266847"/>
                  </a:cubicBezTo>
                  <a:cubicBezTo>
                    <a:pt x="486873" y="267596"/>
                    <a:pt x="489921" y="270593"/>
                    <a:pt x="489159" y="274339"/>
                  </a:cubicBezTo>
                  <a:cubicBezTo>
                    <a:pt x="488397" y="278085"/>
                    <a:pt x="486111" y="280332"/>
                    <a:pt x="482301" y="280332"/>
                  </a:cubicBezTo>
                  <a:cubicBezTo>
                    <a:pt x="482301" y="280332"/>
                    <a:pt x="481539" y="280332"/>
                    <a:pt x="481539" y="280332"/>
                  </a:cubicBezTo>
                  <a:cubicBezTo>
                    <a:pt x="409901" y="269844"/>
                    <a:pt x="337501" y="260105"/>
                    <a:pt x="266625" y="251864"/>
                  </a:cubicBezTo>
                  <a:cubicBezTo>
                    <a:pt x="190415" y="242874"/>
                    <a:pt x="114203" y="234633"/>
                    <a:pt x="37993" y="227142"/>
                  </a:cubicBezTo>
                  <a:cubicBezTo>
                    <a:pt x="34183" y="227142"/>
                    <a:pt x="31133" y="223396"/>
                    <a:pt x="31897" y="219650"/>
                  </a:cubicBezTo>
                  <a:cubicBezTo>
                    <a:pt x="31897" y="216654"/>
                    <a:pt x="35707" y="213657"/>
                    <a:pt x="39517" y="213657"/>
                  </a:cubicBezTo>
                  <a:close/>
                  <a:moveTo>
                    <a:pt x="62537" y="99357"/>
                  </a:moveTo>
                  <a:cubicBezTo>
                    <a:pt x="202215" y="111422"/>
                    <a:pt x="344171" y="127257"/>
                    <a:pt x="483089" y="146109"/>
                  </a:cubicBezTo>
                  <a:cubicBezTo>
                    <a:pt x="486885" y="146863"/>
                    <a:pt x="489921" y="150633"/>
                    <a:pt x="489161" y="154404"/>
                  </a:cubicBezTo>
                  <a:cubicBezTo>
                    <a:pt x="488403" y="157420"/>
                    <a:pt x="485367" y="159682"/>
                    <a:pt x="482329" y="159682"/>
                  </a:cubicBezTo>
                  <a:cubicBezTo>
                    <a:pt x="482329" y="159682"/>
                    <a:pt x="481571" y="159682"/>
                    <a:pt x="481571" y="159682"/>
                  </a:cubicBezTo>
                  <a:cubicBezTo>
                    <a:pt x="342651" y="140830"/>
                    <a:pt x="200697" y="124995"/>
                    <a:pt x="61019" y="112930"/>
                  </a:cubicBezTo>
                  <a:cubicBezTo>
                    <a:pt x="57223" y="112930"/>
                    <a:pt x="54945" y="109160"/>
                    <a:pt x="54945" y="106144"/>
                  </a:cubicBezTo>
                  <a:cubicBezTo>
                    <a:pt x="54945" y="102373"/>
                    <a:pt x="58741" y="99357"/>
                    <a:pt x="62537" y="99357"/>
                  </a:cubicBezTo>
                  <a:close/>
                  <a:moveTo>
                    <a:pt x="77629" y="120"/>
                  </a:moveTo>
                  <a:cubicBezTo>
                    <a:pt x="218063" y="12525"/>
                    <a:pt x="360021" y="30357"/>
                    <a:pt x="499691" y="52065"/>
                  </a:cubicBezTo>
                  <a:cubicBezTo>
                    <a:pt x="503507" y="52840"/>
                    <a:pt x="505797" y="56717"/>
                    <a:pt x="505797" y="59818"/>
                  </a:cubicBezTo>
                  <a:cubicBezTo>
                    <a:pt x="505033" y="63694"/>
                    <a:pt x="501981" y="66020"/>
                    <a:pt x="498929" y="66020"/>
                  </a:cubicBezTo>
                  <a:cubicBezTo>
                    <a:pt x="498165" y="66020"/>
                    <a:pt x="498165" y="66020"/>
                    <a:pt x="497401" y="66020"/>
                  </a:cubicBezTo>
                  <a:cubicBezTo>
                    <a:pt x="358495" y="44312"/>
                    <a:pt x="216535" y="26480"/>
                    <a:pt x="76103" y="14076"/>
                  </a:cubicBezTo>
                  <a:cubicBezTo>
                    <a:pt x="72287" y="13300"/>
                    <a:pt x="69233" y="10199"/>
                    <a:pt x="69997" y="6323"/>
                  </a:cubicBezTo>
                  <a:cubicBezTo>
                    <a:pt x="69997" y="2446"/>
                    <a:pt x="73813" y="-655"/>
                    <a:pt x="77629" y="120"/>
                  </a:cubicBezTo>
                  <a:close/>
                </a:path>
              </a:pathLst>
            </a:custGeom>
            <a:solidFill>
              <a:srgbClr val="2F376C">
                <a:alpha val="31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8" name="Freeform 192">
              <a:extLst>
                <a:ext uri="{FF2B5EF4-FFF2-40B4-BE49-F238E27FC236}">
                  <a16:creationId xmlns:a16="http://schemas.microsoft.com/office/drawing/2014/main" id="{F6DB63C5-3A3F-4C1D-B76E-854249445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9663" y="8869363"/>
              <a:ext cx="661988" cy="742950"/>
            </a:xfrm>
            <a:custGeom>
              <a:avLst/>
              <a:gdLst>
                <a:gd name="T0" fmla="*/ 0 w 871"/>
                <a:gd name="T1" fmla="*/ 170 h 978"/>
                <a:gd name="T2" fmla="*/ 91 w 871"/>
                <a:gd name="T3" fmla="*/ 978 h 978"/>
                <a:gd name="T4" fmla="*/ 871 w 871"/>
                <a:gd name="T5" fmla="*/ 763 h 978"/>
                <a:gd name="T6" fmla="*/ 712 w 871"/>
                <a:gd name="T7" fmla="*/ 0 h 978"/>
                <a:gd name="T8" fmla="*/ 0 w 871"/>
                <a:gd name="T9" fmla="*/ 170 h 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1" h="978">
                  <a:moveTo>
                    <a:pt x="0" y="170"/>
                  </a:moveTo>
                  <a:lnTo>
                    <a:pt x="91" y="978"/>
                  </a:lnTo>
                  <a:lnTo>
                    <a:pt x="871" y="763"/>
                  </a:lnTo>
                  <a:lnTo>
                    <a:pt x="712" y="0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2F376C">
                <a:alpha val="19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9" name="Freeform 193">
              <a:extLst>
                <a:ext uri="{FF2B5EF4-FFF2-40B4-BE49-F238E27FC236}">
                  <a16:creationId xmlns:a16="http://schemas.microsoft.com/office/drawing/2014/main" id="{0B10BFF4-2AD1-4E94-9926-95FF47309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8388" y="8828088"/>
              <a:ext cx="661988" cy="744538"/>
            </a:xfrm>
            <a:custGeom>
              <a:avLst/>
              <a:gdLst>
                <a:gd name="T0" fmla="*/ 0 w 870"/>
                <a:gd name="T1" fmla="*/ 169 h 977"/>
                <a:gd name="T2" fmla="*/ 91 w 870"/>
                <a:gd name="T3" fmla="*/ 977 h 977"/>
                <a:gd name="T4" fmla="*/ 870 w 870"/>
                <a:gd name="T5" fmla="*/ 763 h 977"/>
                <a:gd name="T6" fmla="*/ 712 w 870"/>
                <a:gd name="T7" fmla="*/ 0 h 977"/>
                <a:gd name="T8" fmla="*/ 0 w 870"/>
                <a:gd name="T9" fmla="*/ 169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0" h="977">
                  <a:moveTo>
                    <a:pt x="0" y="169"/>
                  </a:moveTo>
                  <a:lnTo>
                    <a:pt x="91" y="977"/>
                  </a:lnTo>
                  <a:lnTo>
                    <a:pt x="870" y="763"/>
                  </a:lnTo>
                  <a:lnTo>
                    <a:pt x="712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EBE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0" name="Freeform 194">
              <a:extLst>
                <a:ext uri="{FF2B5EF4-FFF2-40B4-BE49-F238E27FC236}">
                  <a16:creationId xmlns:a16="http://schemas.microsoft.com/office/drawing/2014/main" id="{11FF5603-DD5A-4DD2-B666-FBE462744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1263" y="8789988"/>
              <a:ext cx="241300" cy="174625"/>
            </a:xfrm>
            <a:custGeom>
              <a:avLst/>
              <a:gdLst>
                <a:gd name="T0" fmla="*/ 310 w 317"/>
                <a:gd name="T1" fmla="*/ 160 h 230"/>
                <a:gd name="T2" fmla="*/ 48 w 317"/>
                <a:gd name="T3" fmla="*/ 229 h 230"/>
                <a:gd name="T4" fmla="*/ 39 w 317"/>
                <a:gd name="T5" fmla="*/ 224 h 230"/>
                <a:gd name="T6" fmla="*/ 2 w 317"/>
                <a:gd name="T7" fmla="*/ 79 h 230"/>
                <a:gd name="T8" fmla="*/ 7 w 317"/>
                <a:gd name="T9" fmla="*/ 70 h 230"/>
                <a:gd name="T10" fmla="*/ 269 w 317"/>
                <a:gd name="T11" fmla="*/ 1 h 230"/>
                <a:gd name="T12" fmla="*/ 278 w 317"/>
                <a:gd name="T13" fmla="*/ 6 h 230"/>
                <a:gd name="T14" fmla="*/ 316 w 317"/>
                <a:gd name="T15" fmla="*/ 151 h 230"/>
                <a:gd name="T16" fmla="*/ 310 w 317"/>
                <a:gd name="T17" fmla="*/ 16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7" h="230">
                  <a:moveTo>
                    <a:pt x="310" y="160"/>
                  </a:moveTo>
                  <a:lnTo>
                    <a:pt x="48" y="229"/>
                  </a:lnTo>
                  <a:cubicBezTo>
                    <a:pt x="44" y="230"/>
                    <a:pt x="40" y="227"/>
                    <a:pt x="39" y="224"/>
                  </a:cubicBezTo>
                  <a:lnTo>
                    <a:pt x="2" y="79"/>
                  </a:lnTo>
                  <a:cubicBezTo>
                    <a:pt x="0" y="75"/>
                    <a:pt x="3" y="71"/>
                    <a:pt x="7" y="70"/>
                  </a:cubicBezTo>
                  <a:lnTo>
                    <a:pt x="269" y="1"/>
                  </a:lnTo>
                  <a:cubicBezTo>
                    <a:pt x="273" y="0"/>
                    <a:pt x="277" y="3"/>
                    <a:pt x="278" y="6"/>
                  </a:cubicBezTo>
                  <a:lnTo>
                    <a:pt x="316" y="151"/>
                  </a:lnTo>
                  <a:cubicBezTo>
                    <a:pt x="317" y="155"/>
                    <a:pt x="314" y="159"/>
                    <a:pt x="310" y="160"/>
                  </a:cubicBezTo>
                  <a:close/>
                </a:path>
              </a:pathLst>
            </a:custGeom>
            <a:solidFill>
              <a:srgbClr val="E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EDCD9BD-93C2-42EC-B06E-622102C4F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3138" y="8973601"/>
              <a:ext cx="478171" cy="459324"/>
            </a:xfrm>
            <a:custGeom>
              <a:avLst/>
              <a:gdLst>
                <a:gd name="connsiteX0" fmla="*/ 469700 w 478171"/>
                <a:gd name="connsiteY0" fmla="*/ 341019 h 459324"/>
                <a:gd name="connsiteX1" fmla="*/ 478054 w 478171"/>
                <a:gd name="connsiteY1" fmla="*/ 347086 h 459324"/>
                <a:gd name="connsiteX2" fmla="*/ 471978 w 478171"/>
                <a:gd name="connsiteY2" fmla="*/ 354670 h 459324"/>
                <a:gd name="connsiteX3" fmla="*/ 398320 w 478171"/>
                <a:gd name="connsiteY3" fmla="*/ 371354 h 459324"/>
                <a:gd name="connsiteX4" fmla="*/ 67238 w 478171"/>
                <a:gd name="connsiteY4" fmla="*/ 459324 h 459324"/>
                <a:gd name="connsiteX5" fmla="*/ 65718 w 478171"/>
                <a:gd name="connsiteY5" fmla="*/ 459324 h 459324"/>
                <a:gd name="connsiteX6" fmla="*/ 58884 w 478171"/>
                <a:gd name="connsiteY6" fmla="*/ 454015 h 459324"/>
                <a:gd name="connsiteX7" fmla="*/ 63440 w 478171"/>
                <a:gd name="connsiteY7" fmla="*/ 445673 h 459324"/>
                <a:gd name="connsiteX8" fmla="*/ 394524 w 478171"/>
                <a:gd name="connsiteY8" fmla="*/ 358462 h 459324"/>
                <a:gd name="connsiteX9" fmla="*/ 469700 w 478171"/>
                <a:gd name="connsiteY9" fmla="*/ 341019 h 459324"/>
                <a:gd name="connsiteX10" fmla="*/ 429996 w 478171"/>
                <a:gd name="connsiteY10" fmla="*/ 228311 h 459324"/>
                <a:gd name="connsiteX11" fmla="*/ 438364 w 478171"/>
                <a:gd name="connsiteY11" fmla="*/ 233651 h 459324"/>
                <a:gd name="connsiteX12" fmla="*/ 433038 w 478171"/>
                <a:gd name="connsiteY12" fmla="*/ 242042 h 459324"/>
                <a:gd name="connsiteX13" fmla="*/ 45030 w 478171"/>
                <a:gd name="connsiteY13" fmla="*/ 345023 h 459324"/>
                <a:gd name="connsiteX14" fmla="*/ 43508 w 478171"/>
                <a:gd name="connsiteY14" fmla="*/ 345023 h 459324"/>
                <a:gd name="connsiteX15" fmla="*/ 36660 w 478171"/>
                <a:gd name="connsiteY15" fmla="*/ 340446 h 459324"/>
                <a:gd name="connsiteX16" fmla="*/ 41226 w 478171"/>
                <a:gd name="connsiteY16" fmla="*/ 332055 h 459324"/>
                <a:gd name="connsiteX17" fmla="*/ 429996 w 478171"/>
                <a:gd name="connsiteY17" fmla="*/ 228311 h 459324"/>
                <a:gd name="connsiteX18" fmla="*/ 421308 w 478171"/>
                <a:gd name="connsiteY18" fmla="*/ 109996 h 459324"/>
                <a:gd name="connsiteX19" fmla="*/ 429668 w 478171"/>
                <a:gd name="connsiteY19" fmla="*/ 114526 h 459324"/>
                <a:gd name="connsiteX20" fmla="*/ 425108 w 478171"/>
                <a:gd name="connsiteY20" fmla="*/ 122832 h 459324"/>
                <a:gd name="connsiteX21" fmla="*/ 29906 w 478171"/>
                <a:gd name="connsiteY21" fmla="*/ 232311 h 459324"/>
                <a:gd name="connsiteX22" fmla="*/ 27626 w 478171"/>
                <a:gd name="connsiteY22" fmla="*/ 232311 h 459324"/>
                <a:gd name="connsiteX23" fmla="*/ 20786 w 478171"/>
                <a:gd name="connsiteY23" fmla="*/ 227781 h 459324"/>
                <a:gd name="connsiteX24" fmla="*/ 26106 w 478171"/>
                <a:gd name="connsiteY24" fmla="*/ 218720 h 459324"/>
                <a:gd name="connsiteX25" fmla="*/ 368090 w 478171"/>
                <a:gd name="connsiteY25" fmla="*/ 481 h 459324"/>
                <a:gd name="connsiteX26" fmla="*/ 376452 w 478171"/>
                <a:gd name="connsiteY26" fmla="*/ 5079 h 459324"/>
                <a:gd name="connsiteX27" fmla="*/ 371130 w 478171"/>
                <a:gd name="connsiteY27" fmla="*/ 13509 h 459324"/>
                <a:gd name="connsiteX28" fmla="*/ 127862 w 478171"/>
                <a:gd name="connsiteY28" fmla="*/ 78651 h 459324"/>
                <a:gd name="connsiteX29" fmla="*/ 8510 w 478171"/>
                <a:gd name="connsiteY29" fmla="*/ 110073 h 459324"/>
                <a:gd name="connsiteX30" fmla="*/ 6990 w 478171"/>
                <a:gd name="connsiteY30" fmla="*/ 110073 h 459324"/>
                <a:gd name="connsiteX31" fmla="*/ 148 w 478171"/>
                <a:gd name="connsiteY31" fmla="*/ 104708 h 459324"/>
                <a:gd name="connsiteX32" fmla="*/ 4708 w 478171"/>
                <a:gd name="connsiteY32" fmla="*/ 96278 h 459324"/>
                <a:gd name="connsiteX33" fmla="*/ 124062 w 478171"/>
                <a:gd name="connsiteY33" fmla="*/ 65623 h 45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78171" h="459324">
                  <a:moveTo>
                    <a:pt x="469700" y="341019"/>
                  </a:moveTo>
                  <a:cubicBezTo>
                    <a:pt x="474256" y="340261"/>
                    <a:pt x="477294" y="343294"/>
                    <a:pt x="478054" y="347086"/>
                  </a:cubicBezTo>
                  <a:cubicBezTo>
                    <a:pt x="478814" y="350878"/>
                    <a:pt x="475776" y="353912"/>
                    <a:pt x="471978" y="354670"/>
                  </a:cubicBezTo>
                  <a:cubicBezTo>
                    <a:pt x="446920" y="358462"/>
                    <a:pt x="422620" y="365287"/>
                    <a:pt x="398320" y="371354"/>
                  </a:cubicBezTo>
                  <a:lnTo>
                    <a:pt x="67238" y="459324"/>
                  </a:lnTo>
                  <a:cubicBezTo>
                    <a:pt x="66478" y="459324"/>
                    <a:pt x="65718" y="459324"/>
                    <a:pt x="65718" y="459324"/>
                  </a:cubicBezTo>
                  <a:cubicBezTo>
                    <a:pt x="62682" y="459324"/>
                    <a:pt x="59644" y="457807"/>
                    <a:pt x="58884" y="454015"/>
                  </a:cubicBezTo>
                  <a:cubicBezTo>
                    <a:pt x="58126" y="450982"/>
                    <a:pt x="60404" y="447190"/>
                    <a:pt x="63440" y="445673"/>
                  </a:cubicBezTo>
                  <a:lnTo>
                    <a:pt x="394524" y="358462"/>
                  </a:lnTo>
                  <a:cubicBezTo>
                    <a:pt x="418824" y="351636"/>
                    <a:pt x="444642" y="344811"/>
                    <a:pt x="469700" y="341019"/>
                  </a:cubicBezTo>
                  <a:close/>
                  <a:moveTo>
                    <a:pt x="429996" y="228311"/>
                  </a:moveTo>
                  <a:cubicBezTo>
                    <a:pt x="433800" y="227548"/>
                    <a:pt x="437604" y="229836"/>
                    <a:pt x="438364" y="233651"/>
                  </a:cubicBezTo>
                  <a:cubicBezTo>
                    <a:pt x="439126" y="237465"/>
                    <a:pt x="436842" y="241279"/>
                    <a:pt x="433038" y="242042"/>
                  </a:cubicBezTo>
                  <a:cubicBezTo>
                    <a:pt x="302942" y="271029"/>
                    <a:pt x="172844" y="306119"/>
                    <a:pt x="45030" y="345023"/>
                  </a:cubicBezTo>
                  <a:cubicBezTo>
                    <a:pt x="44268" y="345023"/>
                    <a:pt x="44268" y="345023"/>
                    <a:pt x="43508" y="345023"/>
                  </a:cubicBezTo>
                  <a:cubicBezTo>
                    <a:pt x="40464" y="345023"/>
                    <a:pt x="37422" y="343497"/>
                    <a:pt x="36660" y="340446"/>
                  </a:cubicBezTo>
                  <a:cubicBezTo>
                    <a:pt x="35900" y="336632"/>
                    <a:pt x="37422" y="332818"/>
                    <a:pt x="41226" y="332055"/>
                  </a:cubicBezTo>
                  <a:cubicBezTo>
                    <a:pt x="169040" y="292388"/>
                    <a:pt x="299898" y="258061"/>
                    <a:pt x="429996" y="228311"/>
                  </a:cubicBezTo>
                  <a:close/>
                  <a:moveTo>
                    <a:pt x="421308" y="109996"/>
                  </a:moveTo>
                  <a:cubicBezTo>
                    <a:pt x="425108" y="108486"/>
                    <a:pt x="428908" y="110751"/>
                    <a:pt x="429668" y="114526"/>
                  </a:cubicBezTo>
                  <a:cubicBezTo>
                    <a:pt x="431188" y="118301"/>
                    <a:pt x="428908" y="122077"/>
                    <a:pt x="425108" y="122832"/>
                  </a:cubicBezTo>
                  <a:lnTo>
                    <a:pt x="29906" y="232311"/>
                  </a:lnTo>
                  <a:cubicBezTo>
                    <a:pt x="29146" y="232311"/>
                    <a:pt x="28386" y="232311"/>
                    <a:pt x="27626" y="232311"/>
                  </a:cubicBezTo>
                  <a:cubicBezTo>
                    <a:pt x="24586" y="232311"/>
                    <a:pt x="22306" y="230801"/>
                    <a:pt x="20786" y="227781"/>
                  </a:cubicBezTo>
                  <a:cubicBezTo>
                    <a:pt x="20026" y="224006"/>
                    <a:pt x="22306" y="220231"/>
                    <a:pt x="26106" y="218720"/>
                  </a:cubicBezTo>
                  <a:close/>
                  <a:moveTo>
                    <a:pt x="368090" y="481"/>
                  </a:moveTo>
                  <a:cubicBezTo>
                    <a:pt x="371890" y="-1052"/>
                    <a:pt x="374932" y="1247"/>
                    <a:pt x="376452" y="5079"/>
                  </a:cubicBezTo>
                  <a:cubicBezTo>
                    <a:pt x="377212" y="8911"/>
                    <a:pt x="374932" y="12743"/>
                    <a:pt x="371130" y="13509"/>
                  </a:cubicBezTo>
                  <a:lnTo>
                    <a:pt x="127862" y="78651"/>
                  </a:lnTo>
                  <a:cubicBezTo>
                    <a:pt x="90612" y="88614"/>
                    <a:pt x="48800" y="100110"/>
                    <a:pt x="8510" y="110073"/>
                  </a:cubicBezTo>
                  <a:cubicBezTo>
                    <a:pt x="7750" y="110073"/>
                    <a:pt x="6990" y="110073"/>
                    <a:pt x="6990" y="110073"/>
                  </a:cubicBezTo>
                  <a:cubicBezTo>
                    <a:pt x="3188" y="110073"/>
                    <a:pt x="908" y="107774"/>
                    <a:pt x="148" y="104708"/>
                  </a:cubicBezTo>
                  <a:cubicBezTo>
                    <a:pt x="-614" y="100876"/>
                    <a:pt x="1668" y="97045"/>
                    <a:pt x="4708" y="96278"/>
                  </a:cubicBezTo>
                  <a:cubicBezTo>
                    <a:pt x="45760" y="86315"/>
                    <a:pt x="87572" y="75586"/>
                    <a:pt x="124062" y="65623"/>
                  </a:cubicBezTo>
                  <a:close/>
                </a:path>
              </a:pathLst>
            </a:custGeom>
            <a:solidFill>
              <a:srgbClr val="2F376C">
                <a:alpha val="31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2" name="Freeform 199">
              <a:extLst>
                <a:ext uri="{FF2B5EF4-FFF2-40B4-BE49-F238E27FC236}">
                  <a16:creationId xmlns:a16="http://schemas.microsoft.com/office/drawing/2014/main" id="{C938B6B5-F638-45BE-85F8-0CB909A19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9663" y="8318500"/>
              <a:ext cx="792163" cy="850900"/>
            </a:xfrm>
            <a:custGeom>
              <a:avLst/>
              <a:gdLst>
                <a:gd name="T0" fmla="*/ 79 w 1041"/>
                <a:gd name="T1" fmla="*/ 48 h 1120"/>
                <a:gd name="T2" fmla="*/ 0 w 1041"/>
                <a:gd name="T3" fmla="*/ 1103 h 1120"/>
                <a:gd name="T4" fmla="*/ 1025 w 1041"/>
                <a:gd name="T5" fmla="*/ 1120 h 1120"/>
                <a:gd name="T6" fmla="*/ 1041 w 1041"/>
                <a:gd name="T7" fmla="*/ 56 h 1120"/>
                <a:gd name="T8" fmla="*/ 79 w 1041"/>
                <a:gd name="T9" fmla="*/ 48 h 1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1" h="1120">
                  <a:moveTo>
                    <a:pt x="79" y="48"/>
                  </a:moveTo>
                  <a:lnTo>
                    <a:pt x="0" y="1103"/>
                  </a:lnTo>
                  <a:cubicBezTo>
                    <a:pt x="0" y="1103"/>
                    <a:pt x="576" y="1083"/>
                    <a:pt x="1025" y="1120"/>
                  </a:cubicBezTo>
                  <a:lnTo>
                    <a:pt x="1041" y="56"/>
                  </a:lnTo>
                  <a:cubicBezTo>
                    <a:pt x="1041" y="56"/>
                    <a:pt x="564" y="0"/>
                    <a:pt x="79" y="48"/>
                  </a:cubicBezTo>
                  <a:close/>
                </a:path>
              </a:pathLst>
            </a:custGeom>
            <a:solidFill>
              <a:srgbClr val="2F376C">
                <a:alpha val="19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3" name="Freeform 200">
              <a:extLst>
                <a:ext uri="{FF2B5EF4-FFF2-40B4-BE49-F238E27FC236}">
                  <a16:creationId xmlns:a16="http://schemas.microsoft.com/office/drawing/2014/main" id="{A2EDF47D-BDC6-43C3-B86E-1E0D62B0A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2038" y="8267700"/>
              <a:ext cx="792163" cy="850900"/>
            </a:xfrm>
            <a:custGeom>
              <a:avLst/>
              <a:gdLst>
                <a:gd name="T0" fmla="*/ 78 w 1041"/>
                <a:gd name="T1" fmla="*/ 47 h 1119"/>
                <a:gd name="T2" fmla="*/ 0 w 1041"/>
                <a:gd name="T3" fmla="*/ 1102 h 1119"/>
                <a:gd name="T4" fmla="*/ 1024 w 1041"/>
                <a:gd name="T5" fmla="*/ 1119 h 1119"/>
                <a:gd name="T6" fmla="*/ 1041 w 1041"/>
                <a:gd name="T7" fmla="*/ 56 h 1119"/>
                <a:gd name="T8" fmla="*/ 78 w 1041"/>
                <a:gd name="T9" fmla="*/ 47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1" h="1119">
                  <a:moveTo>
                    <a:pt x="78" y="47"/>
                  </a:moveTo>
                  <a:lnTo>
                    <a:pt x="0" y="1102"/>
                  </a:lnTo>
                  <a:cubicBezTo>
                    <a:pt x="0" y="1102"/>
                    <a:pt x="575" y="1083"/>
                    <a:pt x="1024" y="1119"/>
                  </a:cubicBezTo>
                  <a:lnTo>
                    <a:pt x="1041" y="56"/>
                  </a:lnTo>
                  <a:cubicBezTo>
                    <a:pt x="1041" y="56"/>
                    <a:pt x="564" y="0"/>
                    <a:pt x="78" y="47"/>
                  </a:cubicBezTo>
                  <a:close/>
                </a:path>
              </a:pathLst>
            </a:custGeom>
            <a:solidFill>
              <a:srgbClr val="EBE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4" name="Freeform 201">
              <a:extLst>
                <a:ext uri="{FF2B5EF4-FFF2-40B4-BE49-F238E27FC236}">
                  <a16:creationId xmlns:a16="http://schemas.microsoft.com/office/drawing/2014/main" id="{3CD6B71E-3E9E-45BE-90F3-D2A2EF06B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1125" y="8221663"/>
              <a:ext cx="263525" cy="115888"/>
            </a:xfrm>
            <a:custGeom>
              <a:avLst/>
              <a:gdLst>
                <a:gd name="T0" fmla="*/ 332 w 345"/>
                <a:gd name="T1" fmla="*/ 153 h 153"/>
                <a:gd name="T2" fmla="*/ 7 w 345"/>
                <a:gd name="T3" fmla="*/ 140 h 153"/>
                <a:gd name="T4" fmla="*/ 1 w 345"/>
                <a:gd name="T5" fmla="*/ 133 h 153"/>
                <a:gd name="T6" fmla="*/ 5 w 345"/>
                <a:gd name="T7" fmla="*/ 8 h 153"/>
                <a:gd name="T8" fmla="*/ 13 w 345"/>
                <a:gd name="T9" fmla="*/ 1 h 153"/>
                <a:gd name="T10" fmla="*/ 338 w 345"/>
                <a:gd name="T11" fmla="*/ 13 h 153"/>
                <a:gd name="T12" fmla="*/ 345 w 345"/>
                <a:gd name="T13" fmla="*/ 21 h 153"/>
                <a:gd name="T14" fmla="*/ 340 w 345"/>
                <a:gd name="T15" fmla="*/ 146 h 153"/>
                <a:gd name="T16" fmla="*/ 332 w 345"/>
                <a:gd name="T17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5" h="153">
                  <a:moveTo>
                    <a:pt x="332" y="153"/>
                  </a:moveTo>
                  <a:lnTo>
                    <a:pt x="7" y="140"/>
                  </a:lnTo>
                  <a:cubicBezTo>
                    <a:pt x="3" y="140"/>
                    <a:pt x="0" y="137"/>
                    <a:pt x="1" y="133"/>
                  </a:cubicBezTo>
                  <a:lnTo>
                    <a:pt x="5" y="8"/>
                  </a:lnTo>
                  <a:cubicBezTo>
                    <a:pt x="5" y="4"/>
                    <a:pt x="9" y="0"/>
                    <a:pt x="13" y="1"/>
                  </a:cubicBezTo>
                  <a:lnTo>
                    <a:pt x="338" y="13"/>
                  </a:lnTo>
                  <a:cubicBezTo>
                    <a:pt x="342" y="13"/>
                    <a:pt x="345" y="17"/>
                    <a:pt x="345" y="21"/>
                  </a:cubicBezTo>
                  <a:lnTo>
                    <a:pt x="340" y="146"/>
                  </a:lnTo>
                  <a:cubicBezTo>
                    <a:pt x="340" y="150"/>
                    <a:pt x="336" y="153"/>
                    <a:pt x="332" y="153"/>
                  </a:cubicBezTo>
                  <a:close/>
                </a:path>
              </a:pathLst>
            </a:custGeom>
            <a:solidFill>
              <a:srgbClr val="E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C7B7855C-C049-47E8-8202-489D572B3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4281" y="8451450"/>
              <a:ext cx="623245" cy="521100"/>
            </a:xfrm>
            <a:custGeom>
              <a:avLst/>
              <a:gdLst>
                <a:gd name="connsiteX0" fmla="*/ 103877 w 623245"/>
                <a:gd name="connsiteY0" fmla="*/ 488891 h 521100"/>
                <a:gd name="connsiteX1" fmla="*/ 201741 w 623245"/>
                <a:gd name="connsiteY1" fmla="*/ 491608 h 521100"/>
                <a:gd name="connsiteX2" fmla="*/ 616397 w 623245"/>
                <a:gd name="connsiteY2" fmla="*/ 507130 h 521100"/>
                <a:gd name="connsiteX3" fmla="*/ 623245 w 623245"/>
                <a:gd name="connsiteY3" fmla="*/ 514115 h 521100"/>
                <a:gd name="connsiteX4" fmla="*/ 616397 w 623245"/>
                <a:gd name="connsiteY4" fmla="*/ 521100 h 521100"/>
                <a:gd name="connsiteX5" fmla="*/ 615637 w 623245"/>
                <a:gd name="connsiteY5" fmla="*/ 521100 h 521100"/>
                <a:gd name="connsiteX6" fmla="*/ 200979 w 623245"/>
                <a:gd name="connsiteY6" fmla="*/ 505578 h 521100"/>
                <a:gd name="connsiteX7" fmla="*/ 7727 w 623245"/>
                <a:gd name="connsiteY7" fmla="*/ 508682 h 521100"/>
                <a:gd name="connsiteX8" fmla="*/ 117 w 623245"/>
                <a:gd name="connsiteY8" fmla="*/ 503249 h 521100"/>
                <a:gd name="connsiteX9" fmla="*/ 5443 w 623245"/>
                <a:gd name="connsiteY9" fmla="*/ 495488 h 521100"/>
                <a:gd name="connsiteX10" fmla="*/ 103877 w 623245"/>
                <a:gd name="connsiteY10" fmla="*/ 488891 h 521100"/>
                <a:gd name="connsiteX11" fmla="*/ 312093 w 623245"/>
                <a:gd name="connsiteY11" fmla="*/ 357038 h 521100"/>
                <a:gd name="connsiteX12" fmla="*/ 602115 w 623245"/>
                <a:gd name="connsiteY12" fmla="*/ 374059 h 521100"/>
                <a:gd name="connsiteX13" fmla="*/ 608197 w 623245"/>
                <a:gd name="connsiteY13" fmla="*/ 381666 h 521100"/>
                <a:gd name="connsiteX14" fmla="*/ 601355 w 623245"/>
                <a:gd name="connsiteY14" fmla="*/ 387751 h 521100"/>
                <a:gd name="connsiteX15" fmla="*/ 600595 w 623245"/>
                <a:gd name="connsiteY15" fmla="*/ 387751 h 521100"/>
                <a:gd name="connsiteX16" fmla="*/ 22835 w 623245"/>
                <a:gd name="connsiteY16" fmla="*/ 381666 h 521100"/>
                <a:gd name="connsiteX17" fmla="*/ 15993 w 623245"/>
                <a:gd name="connsiteY17" fmla="*/ 375580 h 521100"/>
                <a:gd name="connsiteX18" fmla="*/ 22073 w 623245"/>
                <a:gd name="connsiteY18" fmla="*/ 367973 h 521100"/>
                <a:gd name="connsiteX19" fmla="*/ 312093 w 623245"/>
                <a:gd name="connsiteY19" fmla="*/ 357038 h 521100"/>
                <a:gd name="connsiteX20" fmla="*/ 192689 w 623245"/>
                <a:gd name="connsiteY20" fmla="*/ 226231 h 521100"/>
                <a:gd name="connsiteX21" fmla="*/ 344241 w 623245"/>
                <a:gd name="connsiteY21" fmla="*/ 228034 h 521100"/>
                <a:gd name="connsiteX22" fmla="*/ 591753 w 623245"/>
                <a:gd name="connsiteY22" fmla="*/ 245497 h 521100"/>
                <a:gd name="connsiteX23" fmla="*/ 597845 w 623245"/>
                <a:gd name="connsiteY23" fmla="*/ 253089 h 521100"/>
                <a:gd name="connsiteX24" fmla="*/ 590991 w 623245"/>
                <a:gd name="connsiteY24" fmla="*/ 259163 h 521100"/>
                <a:gd name="connsiteX25" fmla="*/ 590229 w 623245"/>
                <a:gd name="connsiteY25" fmla="*/ 259163 h 521100"/>
                <a:gd name="connsiteX26" fmla="*/ 343481 w 623245"/>
                <a:gd name="connsiteY26" fmla="*/ 241700 h 521100"/>
                <a:gd name="connsiteX27" fmla="*/ 41897 w 623245"/>
                <a:gd name="connsiteY27" fmla="*/ 245497 h 521100"/>
                <a:gd name="connsiteX28" fmla="*/ 34283 w 623245"/>
                <a:gd name="connsiteY28" fmla="*/ 239423 h 521100"/>
                <a:gd name="connsiteX29" fmla="*/ 41137 w 623245"/>
                <a:gd name="connsiteY29" fmla="*/ 231830 h 521100"/>
                <a:gd name="connsiteX30" fmla="*/ 192689 w 623245"/>
                <a:gd name="connsiteY30" fmla="*/ 226231 h 521100"/>
                <a:gd name="connsiteX31" fmla="*/ 45893 w 623245"/>
                <a:gd name="connsiteY31" fmla="*/ 108995 h 521100"/>
                <a:gd name="connsiteX32" fmla="*/ 344199 w 623245"/>
                <a:gd name="connsiteY32" fmla="*/ 108995 h 521100"/>
                <a:gd name="connsiteX33" fmla="*/ 603695 w 623245"/>
                <a:gd name="connsiteY33" fmla="*/ 117181 h 521100"/>
                <a:gd name="connsiteX34" fmla="*/ 610543 w 623245"/>
                <a:gd name="connsiteY34" fmla="*/ 124623 h 521100"/>
                <a:gd name="connsiteX35" fmla="*/ 603695 w 623245"/>
                <a:gd name="connsiteY35" fmla="*/ 130576 h 521100"/>
                <a:gd name="connsiteX36" fmla="*/ 344199 w 623245"/>
                <a:gd name="connsiteY36" fmla="*/ 122390 h 521100"/>
                <a:gd name="connsiteX37" fmla="*/ 46653 w 623245"/>
                <a:gd name="connsiteY37" fmla="*/ 122390 h 521100"/>
                <a:gd name="connsiteX38" fmla="*/ 39043 w 623245"/>
                <a:gd name="connsiteY38" fmla="*/ 115693 h 521100"/>
                <a:gd name="connsiteX39" fmla="*/ 45893 w 623245"/>
                <a:gd name="connsiteY39" fmla="*/ 108995 h 521100"/>
                <a:gd name="connsiteX40" fmla="*/ 333017 w 623245"/>
                <a:gd name="connsiteY40" fmla="*/ 1484 h 521100"/>
                <a:gd name="connsiteX41" fmla="*/ 603693 w 623245"/>
                <a:gd name="connsiteY41" fmla="*/ 15036 h 521100"/>
                <a:gd name="connsiteX42" fmla="*/ 610543 w 623245"/>
                <a:gd name="connsiteY42" fmla="*/ 22005 h 521100"/>
                <a:gd name="connsiteX43" fmla="*/ 603693 w 623245"/>
                <a:gd name="connsiteY43" fmla="*/ 28975 h 521100"/>
                <a:gd name="connsiteX44" fmla="*/ 602933 w 623245"/>
                <a:gd name="connsiteY44" fmla="*/ 28975 h 521100"/>
                <a:gd name="connsiteX45" fmla="*/ 61769 w 623245"/>
                <a:gd name="connsiteY45" fmla="*/ 15810 h 521100"/>
                <a:gd name="connsiteX46" fmla="*/ 54919 w 623245"/>
                <a:gd name="connsiteY46" fmla="*/ 8841 h 521100"/>
                <a:gd name="connsiteX47" fmla="*/ 61769 w 623245"/>
                <a:gd name="connsiteY47" fmla="*/ 1871 h 521100"/>
                <a:gd name="connsiteX48" fmla="*/ 333017 w 623245"/>
                <a:gd name="connsiteY48" fmla="*/ 1484 h 52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23245" h="521100">
                  <a:moveTo>
                    <a:pt x="103877" y="488891"/>
                  </a:moveTo>
                  <a:cubicBezTo>
                    <a:pt x="136689" y="488697"/>
                    <a:pt x="169405" y="490055"/>
                    <a:pt x="201741" y="491608"/>
                  </a:cubicBezTo>
                  <a:lnTo>
                    <a:pt x="616397" y="507130"/>
                  </a:lnTo>
                  <a:cubicBezTo>
                    <a:pt x="620201" y="507130"/>
                    <a:pt x="623245" y="510234"/>
                    <a:pt x="623245" y="514115"/>
                  </a:cubicBezTo>
                  <a:cubicBezTo>
                    <a:pt x="623245" y="517996"/>
                    <a:pt x="620201" y="521100"/>
                    <a:pt x="616397" y="521100"/>
                  </a:cubicBezTo>
                  <a:lnTo>
                    <a:pt x="615637" y="521100"/>
                  </a:lnTo>
                  <a:lnTo>
                    <a:pt x="200979" y="505578"/>
                  </a:lnTo>
                  <a:cubicBezTo>
                    <a:pt x="137069" y="502473"/>
                    <a:pt x="71637" y="500145"/>
                    <a:pt x="7727" y="508682"/>
                  </a:cubicBezTo>
                  <a:cubicBezTo>
                    <a:pt x="3923" y="509458"/>
                    <a:pt x="117" y="507130"/>
                    <a:pt x="117" y="503249"/>
                  </a:cubicBezTo>
                  <a:cubicBezTo>
                    <a:pt x="-643" y="499369"/>
                    <a:pt x="2401" y="495488"/>
                    <a:pt x="5443" y="495488"/>
                  </a:cubicBezTo>
                  <a:cubicBezTo>
                    <a:pt x="38159" y="490832"/>
                    <a:pt x="71065" y="489085"/>
                    <a:pt x="103877" y="488891"/>
                  </a:cubicBezTo>
                  <a:close/>
                  <a:moveTo>
                    <a:pt x="312093" y="357038"/>
                  </a:moveTo>
                  <a:cubicBezTo>
                    <a:pt x="409021" y="358084"/>
                    <a:pt x="505947" y="363789"/>
                    <a:pt x="602115" y="374059"/>
                  </a:cubicBezTo>
                  <a:cubicBezTo>
                    <a:pt x="605917" y="374059"/>
                    <a:pt x="608957" y="377862"/>
                    <a:pt x="608197" y="381666"/>
                  </a:cubicBezTo>
                  <a:cubicBezTo>
                    <a:pt x="608197" y="384708"/>
                    <a:pt x="605155" y="387751"/>
                    <a:pt x="601355" y="387751"/>
                  </a:cubicBezTo>
                  <a:cubicBezTo>
                    <a:pt x="601355" y="387751"/>
                    <a:pt x="601355" y="387751"/>
                    <a:pt x="600595" y="387751"/>
                  </a:cubicBezTo>
                  <a:cubicBezTo>
                    <a:pt x="409021" y="367212"/>
                    <a:pt x="215167" y="364930"/>
                    <a:pt x="22835" y="381666"/>
                  </a:cubicBezTo>
                  <a:cubicBezTo>
                    <a:pt x="19033" y="381666"/>
                    <a:pt x="15993" y="379383"/>
                    <a:pt x="15993" y="375580"/>
                  </a:cubicBezTo>
                  <a:cubicBezTo>
                    <a:pt x="15231" y="371777"/>
                    <a:pt x="18273" y="367973"/>
                    <a:pt x="22073" y="367973"/>
                  </a:cubicBezTo>
                  <a:cubicBezTo>
                    <a:pt x="118241" y="359606"/>
                    <a:pt x="215167" y="355992"/>
                    <a:pt x="312093" y="357038"/>
                  </a:cubicBezTo>
                  <a:close/>
                  <a:moveTo>
                    <a:pt x="192689" y="226231"/>
                  </a:moveTo>
                  <a:cubicBezTo>
                    <a:pt x="243333" y="225566"/>
                    <a:pt x="293979" y="226136"/>
                    <a:pt x="344241" y="228034"/>
                  </a:cubicBezTo>
                  <a:cubicBezTo>
                    <a:pt x="426491" y="230312"/>
                    <a:pt x="509503" y="236386"/>
                    <a:pt x="591753" y="245497"/>
                  </a:cubicBezTo>
                  <a:cubicBezTo>
                    <a:pt x="595561" y="245497"/>
                    <a:pt x="597845" y="249293"/>
                    <a:pt x="597845" y="253089"/>
                  </a:cubicBezTo>
                  <a:cubicBezTo>
                    <a:pt x="597083" y="256885"/>
                    <a:pt x="594037" y="259163"/>
                    <a:pt x="590991" y="259163"/>
                  </a:cubicBezTo>
                  <a:cubicBezTo>
                    <a:pt x="590229" y="259163"/>
                    <a:pt x="590229" y="259163"/>
                    <a:pt x="590229" y="259163"/>
                  </a:cubicBezTo>
                  <a:cubicBezTo>
                    <a:pt x="508741" y="250052"/>
                    <a:pt x="425729" y="243978"/>
                    <a:pt x="343481" y="241700"/>
                  </a:cubicBezTo>
                  <a:cubicBezTo>
                    <a:pt x="243715" y="238664"/>
                    <a:pt x="141663" y="239423"/>
                    <a:pt x="41897" y="245497"/>
                  </a:cubicBezTo>
                  <a:cubicBezTo>
                    <a:pt x="38089" y="246256"/>
                    <a:pt x="34283" y="242460"/>
                    <a:pt x="34283" y="239423"/>
                  </a:cubicBezTo>
                  <a:cubicBezTo>
                    <a:pt x="34283" y="235627"/>
                    <a:pt x="37329" y="231830"/>
                    <a:pt x="41137" y="231830"/>
                  </a:cubicBezTo>
                  <a:cubicBezTo>
                    <a:pt x="91401" y="228793"/>
                    <a:pt x="142045" y="226895"/>
                    <a:pt x="192689" y="226231"/>
                  </a:cubicBezTo>
                  <a:close/>
                  <a:moveTo>
                    <a:pt x="45893" y="108995"/>
                  </a:moveTo>
                  <a:cubicBezTo>
                    <a:pt x="144821" y="106763"/>
                    <a:pt x="245271" y="106763"/>
                    <a:pt x="344199" y="108995"/>
                  </a:cubicBezTo>
                  <a:cubicBezTo>
                    <a:pt x="430191" y="110484"/>
                    <a:pt x="517703" y="113460"/>
                    <a:pt x="603695" y="117181"/>
                  </a:cubicBezTo>
                  <a:cubicBezTo>
                    <a:pt x="607501" y="117925"/>
                    <a:pt x="610543" y="120902"/>
                    <a:pt x="610543" y="124623"/>
                  </a:cubicBezTo>
                  <a:cubicBezTo>
                    <a:pt x="610543" y="128344"/>
                    <a:pt x="607501" y="130576"/>
                    <a:pt x="603695" y="130576"/>
                  </a:cubicBezTo>
                  <a:cubicBezTo>
                    <a:pt x="516943" y="126855"/>
                    <a:pt x="430191" y="123879"/>
                    <a:pt x="344199" y="122390"/>
                  </a:cubicBezTo>
                  <a:cubicBezTo>
                    <a:pt x="245271" y="120158"/>
                    <a:pt x="144821" y="120158"/>
                    <a:pt x="46653" y="122390"/>
                  </a:cubicBezTo>
                  <a:cubicBezTo>
                    <a:pt x="42087" y="122390"/>
                    <a:pt x="39043" y="119414"/>
                    <a:pt x="39043" y="115693"/>
                  </a:cubicBezTo>
                  <a:cubicBezTo>
                    <a:pt x="39043" y="111972"/>
                    <a:pt x="42087" y="108995"/>
                    <a:pt x="45893" y="108995"/>
                  </a:cubicBezTo>
                  <a:close/>
                  <a:moveTo>
                    <a:pt x="333017" y="1484"/>
                  </a:moveTo>
                  <a:cubicBezTo>
                    <a:pt x="423497" y="3614"/>
                    <a:pt x="513879" y="8067"/>
                    <a:pt x="603693" y="15036"/>
                  </a:cubicBezTo>
                  <a:cubicBezTo>
                    <a:pt x="607499" y="15036"/>
                    <a:pt x="610543" y="18134"/>
                    <a:pt x="610543" y="22005"/>
                  </a:cubicBezTo>
                  <a:cubicBezTo>
                    <a:pt x="609783" y="25877"/>
                    <a:pt x="606739" y="28975"/>
                    <a:pt x="603693" y="28975"/>
                  </a:cubicBezTo>
                  <a:cubicBezTo>
                    <a:pt x="602933" y="28975"/>
                    <a:pt x="602933" y="28975"/>
                    <a:pt x="602933" y="28975"/>
                  </a:cubicBezTo>
                  <a:cubicBezTo>
                    <a:pt x="424067" y="15036"/>
                    <a:pt x="242157" y="11164"/>
                    <a:pt x="61769" y="15810"/>
                  </a:cubicBezTo>
                  <a:cubicBezTo>
                    <a:pt x="58725" y="15810"/>
                    <a:pt x="54919" y="12713"/>
                    <a:pt x="54919" y="8841"/>
                  </a:cubicBezTo>
                  <a:cubicBezTo>
                    <a:pt x="54919" y="4969"/>
                    <a:pt x="57963" y="1871"/>
                    <a:pt x="61769" y="1871"/>
                  </a:cubicBezTo>
                  <a:cubicBezTo>
                    <a:pt x="151963" y="-452"/>
                    <a:pt x="242537" y="-645"/>
                    <a:pt x="333017" y="1484"/>
                  </a:cubicBezTo>
                  <a:close/>
                </a:path>
              </a:pathLst>
            </a:custGeom>
            <a:solidFill>
              <a:srgbClr val="2F376C">
                <a:alpha val="31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6" name="Freeform 208">
              <a:extLst>
                <a:ext uri="{FF2B5EF4-FFF2-40B4-BE49-F238E27FC236}">
                  <a16:creationId xmlns:a16="http://schemas.microsoft.com/office/drawing/2014/main" id="{11F08936-A435-48C2-A1A1-E0E35451E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4138" y="7011988"/>
              <a:ext cx="773113" cy="814388"/>
            </a:xfrm>
            <a:custGeom>
              <a:avLst/>
              <a:gdLst>
                <a:gd name="T0" fmla="*/ 0 w 1015"/>
                <a:gd name="T1" fmla="*/ 98 h 1071"/>
                <a:gd name="T2" fmla="*/ 128 w 1015"/>
                <a:gd name="T3" fmla="*/ 1071 h 1071"/>
                <a:gd name="T4" fmla="*/ 1015 w 1015"/>
                <a:gd name="T5" fmla="*/ 985 h 1071"/>
                <a:gd name="T6" fmla="*/ 944 w 1015"/>
                <a:gd name="T7" fmla="*/ 0 h 1071"/>
                <a:gd name="T8" fmla="*/ 0 w 1015"/>
                <a:gd name="T9" fmla="*/ 98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5" h="1071">
                  <a:moveTo>
                    <a:pt x="0" y="98"/>
                  </a:moveTo>
                  <a:lnTo>
                    <a:pt x="128" y="1071"/>
                  </a:lnTo>
                  <a:cubicBezTo>
                    <a:pt x="128" y="1071"/>
                    <a:pt x="543" y="998"/>
                    <a:pt x="1015" y="985"/>
                  </a:cubicBezTo>
                  <a:lnTo>
                    <a:pt x="944" y="0"/>
                  </a:lnTo>
                  <a:cubicBezTo>
                    <a:pt x="944" y="0"/>
                    <a:pt x="362" y="4"/>
                    <a:pt x="0" y="98"/>
                  </a:cubicBezTo>
                  <a:close/>
                </a:path>
              </a:pathLst>
            </a:custGeom>
            <a:solidFill>
              <a:srgbClr val="2F376C">
                <a:alpha val="19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7" name="Freeform 209">
              <a:extLst>
                <a:ext uri="{FF2B5EF4-FFF2-40B4-BE49-F238E27FC236}">
                  <a16:creationId xmlns:a16="http://schemas.microsoft.com/office/drawing/2014/main" id="{4CE3CFE3-F20C-4B41-A29F-179DEC019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5875" y="6956425"/>
              <a:ext cx="776288" cy="814388"/>
            </a:xfrm>
            <a:custGeom>
              <a:avLst/>
              <a:gdLst>
                <a:gd name="T0" fmla="*/ 0 w 1020"/>
                <a:gd name="T1" fmla="*/ 97 h 1071"/>
                <a:gd name="T2" fmla="*/ 128 w 1020"/>
                <a:gd name="T3" fmla="*/ 1071 h 1071"/>
                <a:gd name="T4" fmla="*/ 1020 w 1020"/>
                <a:gd name="T5" fmla="*/ 986 h 1071"/>
                <a:gd name="T6" fmla="*/ 944 w 1020"/>
                <a:gd name="T7" fmla="*/ 0 h 1071"/>
                <a:gd name="T8" fmla="*/ 0 w 1020"/>
                <a:gd name="T9" fmla="*/ 97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0" h="1071">
                  <a:moveTo>
                    <a:pt x="0" y="97"/>
                  </a:moveTo>
                  <a:lnTo>
                    <a:pt x="128" y="1071"/>
                  </a:lnTo>
                  <a:cubicBezTo>
                    <a:pt x="128" y="1071"/>
                    <a:pt x="548" y="999"/>
                    <a:pt x="1020" y="986"/>
                  </a:cubicBezTo>
                  <a:lnTo>
                    <a:pt x="944" y="0"/>
                  </a:lnTo>
                  <a:cubicBezTo>
                    <a:pt x="944" y="0"/>
                    <a:pt x="361" y="4"/>
                    <a:pt x="0" y="97"/>
                  </a:cubicBezTo>
                  <a:close/>
                </a:path>
              </a:pathLst>
            </a:custGeom>
            <a:solidFill>
              <a:srgbClr val="EBE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8" name="Freeform 210">
              <a:extLst>
                <a:ext uri="{FF2B5EF4-FFF2-40B4-BE49-F238E27FC236}">
                  <a16:creationId xmlns:a16="http://schemas.microsoft.com/office/drawing/2014/main" id="{CE7F6B66-8F42-42FD-B7FF-D4DF34319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4788" y="6921500"/>
              <a:ext cx="333375" cy="107950"/>
            </a:xfrm>
            <a:custGeom>
              <a:avLst/>
              <a:gdLst>
                <a:gd name="T0" fmla="*/ 1 w 438"/>
                <a:gd name="T1" fmla="*/ 43 h 141"/>
                <a:gd name="T2" fmla="*/ 9 w 438"/>
                <a:gd name="T3" fmla="*/ 135 h 141"/>
                <a:gd name="T4" fmla="*/ 15 w 438"/>
                <a:gd name="T5" fmla="*/ 140 h 141"/>
                <a:gd name="T6" fmla="*/ 433 w 438"/>
                <a:gd name="T7" fmla="*/ 108 h 141"/>
                <a:gd name="T8" fmla="*/ 438 w 438"/>
                <a:gd name="T9" fmla="*/ 101 h 141"/>
                <a:gd name="T10" fmla="*/ 432 w 438"/>
                <a:gd name="T11" fmla="*/ 6 h 141"/>
                <a:gd name="T12" fmla="*/ 426 w 438"/>
                <a:gd name="T13" fmla="*/ 0 h 141"/>
                <a:gd name="T14" fmla="*/ 6 w 438"/>
                <a:gd name="T15" fmla="*/ 36 h 141"/>
                <a:gd name="T16" fmla="*/ 1 w 438"/>
                <a:gd name="T17" fmla="*/ 4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8" h="141">
                  <a:moveTo>
                    <a:pt x="1" y="43"/>
                  </a:moveTo>
                  <a:lnTo>
                    <a:pt x="9" y="135"/>
                  </a:lnTo>
                  <a:cubicBezTo>
                    <a:pt x="10" y="138"/>
                    <a:pt x="12" y="141"/>
                    <a:pt x="15" y="140"/>
                  </a:cubicBezTo>
                  <a:lnTo>
                    <a:pt x="433" y="108"/>
                  </a:lnTo>
                  <a:cubicBezTo>
                    <a:pt x="436" y="107"/>
                    <a:pt x="438" y="104"/>
                    <a:pt x="438" y="101"/>
                  </a:cubicBezTo>
                  <a:lnTo>
                    <a:pt x="432" y="6"/>
                  </a:lnTo>
                  <a:cubicBezTo>
                    <a:pt x="431" y="2"/>
                    <a:pt x="429" y="0"/>
                    <a:pt x="426" y="0"/>
                  </a:cubicBezTo>
                  <a:lnTo>
                    <a:pt x="6" y="36"/>
                  </a:lnTo>
                  <a:cubicBezTo>
                    <a:pt x="3" y="36"/>
                    <a:pt x="0" y="39"/>
                    <a:pt x="1" y="43"/>
                  </a:cubicBezTo>
                  <a:close/>
                </a:path>
              </a:pathLst>
            </a:custGeom>
            <a:solidFill>
              <a:srgbClr val="E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47F031C6-9BC1-4A33-BC20-C7B671F8D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9708" y="7110412"/>
              <a:ext cx="585142" cy="490538"/>
            </a:xfrm>
            <a:custGeom>
              <a:avLst/>
              <a:gdLst>
                <a:gd name="connsiteX0" fmla="*/ 576008 w 585142"/>
                <a:gd name="connsiteY0" fmla="*/ 422275 h 490538"/>
                <a:gd name="connsiteX1" fmla="*/ 578292 w 585142"/>
                <a:gd name="connsiteY1" fmla="*/ 422275 h 490538"/>
                <a:gd name="connsiteX2" fmla="*/ 585142 w 585142"/>
                <a:gd name="connsiteY2" fmla="*/ 429027 h 490538"/>
                <a:gd name="connsiteX3" fmla="*/ 578292 w 585142"/>
                <a:gd name="connsiteY3" fmla="*/ 435778 h 490538"/>
                <a:gd name="connsiteX4" fmla="*/ 355290 w 585142"/>
                <a:gd name="connsiteY4" fmla="*/ 456782 h 490538"/>
                <a:gd name="connsiteX5" fmla="*/ 206114 w 585142"/>
                <a:gd name="connsiteY5" fmla="*/ 474035 h 490538"/>
                <a:gd name="connsiteX6" fmla="*/ 56940 w 585142"/>
                <a:gd name="connsiteY6" fmla="*/ 490538 h 490538"/>
                <a:gd name="connsiteX7" fmla="*/ 55416 w 585142"/>
                <a:gd name="connsiteY7" fmla="*/ 490538 h 490538"/>
                <a:gd name="connsiteX8" fmla="*/ 49328 w 585142"/>
                <a:gd name="connsiteY8" fmla="*/ 485287 h 490538"/>
                <a:gd name="connsiteX9" fmla="*/ 54656 w 585142"/>
                <a:gd name="connsiteY9" fmla="*/ 477036 h 490538"/>
                <a:gd name="connsiteX10" fmla="*/ 204592 w 585142"/>
                <a:gd name="connsiteY10" fmla="*/ 460533 h 490538"/>
                <a:gd name="connsiteX11" fmla="*/ 353006 w 585142"/>
                <a:gd name="connsiteY11" fmla="*/ 444029 h 490538"/>
                <a:gd name="connsiteX12" fmla="*/ 576008 w 585142"/>
                <a:gd name="connsiteY12" fmla="*/ 422275 h 490538"/>
                <a:gd name="connsiteX13" fmla="*/ 575932 w 585142"/>
                <a:gd name="connsiteY13" fmla="*/ 303971 h 490538"/>
                <a:gd name="connsiteX14" fmla="*/ 583556 w 585142"/>
                <a:gd name="connsiteY14" fmla="*/ 310039 h 490538"/>
                <a:gd name="connsiteX15" fmla="*/ 577456 w 585142"/>
                <a:gd name="connsiteY15" fmla="*/ 317623 h 490538"/>
                <a:gd name="connsiteX16" fmla="*/ 314442 w 585142"/>
                <a:gd name="connsiteY16" fmla="*/ 344170 h 490538"/>
                <a:gd name="connsiteX17" fmla="*/ 51428 w 585142"/>
                <a:gd name="connsiteY17" fmla="*/ 371475 h 490538"/>
                <a:gd name="connsiteX18" fmla="*/ 50666 w 585142"/>
                <a:gd name="connsiteY18" fmla="*/ 371475 h 490538"/>
                <a:gd name="connsiteX19" fmla="*/ 43804 w 585142"/>
                <a:gd name="connsiteY19" fmla="*/ 365407 h 490538"/>
                <a:gd name="connsiteX20" fmla="*/ 49904 w 585142"/>
                <a:gd name="connsiteY20" fmla="*/ 357823 h 490538"/>
                <a:gd name="connsiteX21" fmla="*/ 312918 w 585142"/>
                <a:gd name="connsiteY21" fmla="*/ 330517 h 490538"/>
                <a:gd name="connsiteX22" fmla="*/ 575932 w 585142"/>
                <a:gd name="connsiteY22" fmla="*/ 303971 h 490538"/>
                <a:gd name="connsiteX23" fmla="*/ 566406 w 585142"/>
                <a:gd name="connsiteY23" fmla="*/ 214312 h 490538"/>
                <a:gd name="connsiteX24" fmla="*/ 573268 w 585142"/>
                <a:gd name="connsiteY24" fmla="*/ 220514 h 490538"/>
                <a:gd name="connsiteX25" fmla="*/ 567168 w 585142"/>
                <a:gd name="connsiteY25" fmla="*/ 228267 h 490538"/>
                <a:gd name="connsiteX26" fmla="*/ 41078 w 585142"/>
                <a:gd name="connsiteY26" fmla="*/ 280987 h 490538"/>
                <a:gd name="connsiteX27" fmla="*/ 40316 w 585142"/>
                <a:gd name="connsiteY27" fmla="*/ 280987 h 490538"/>
                <a:gd name="connsiteX28" fmla="*/ 33454 w 585142"/>
                <a:gd name="connsiteY28" fmla="*/ 275560 h 490538"/>
                <a:gd name="connsiteX29" fmla="*/ 39554 w 585142"/>
                <a:gd name="connsiteY29" fmla="*/ 267032 h 490538"/>
                <a:gd name="connsiteX30" fmla="*/ 566406 w 585142"/>
                <a:gd name="connsiteY30" fmla="*/ 214312 h 490538"/>
                <a:gd name="connsiteX31" fmla="*/ 563242 w 585142"/>
                <a:gd name="connsiteY31" fmla="*/ 103187 h 490538"/>
                <a:gd name="connsiteX32" fmla="*/ 570856 w 585142"/>
                <a:gd name="connsiteY32" fmla="*/ 109180 h 490538"/>
                <a:gd name="connsiteX33" fmla="*/ 564764 w 585142"/>
                <a:gd name="connsiteY33" fmla="*/ 116672 h 490538"/>
                <a:gd name="connsiteX34" fmla="*/ 521364 w 585142"/>
                <a:gd name="connsiteY34" fmla="*/ 119668 h 490538"/>
                <a:gd name="connsiteX35" fmla="*/ 18842 w 585142"/>
                <a:gd name="connsiteY35" fmla="*/ 169862 h 490538"/>
                <a:gd name="connsiteX36" fmla="*/ 17320 w 585142"/>
                <a:gd name="connsiteY36" fmla="*/ 169862 h 490538"/>
                <a:gd name="connsiteX37" fmla="*/ 11228 w 585142"/>
                <a:gd name="connsiteY37" fmla="*/ 164618 h 490538"/>
                <a:gd name="connsiteX38" fmla="*/ 16558 w 585142"/>
                <a:gd name="connsiteY38" fmla="*/ 156377 h 490538"/>
                <a:gd name="connsiteX39" fmla="*/ 520602 w 585142"/>
                <a:gd name="connsiteY39" fmla="*/ 106183 h 490538"/>
                <a:gd name="connsiteX40" fmla="*/ 543424 w 585142"/>
                <a:gd name="connsiteY40" fmla="*/ 0 h 490538"/>
                <a:gd name="connsiteX41" fmla="*/ 551044 w 585142"/>
                <a:gd name="connsiteY41" fmla="*/ 6080 h 490538"/>
                <a:gd name="connsiteX42" fmla="*/ 544948 w 585142"/>
                <a:gd name="connsiteY42" fmla="*/ 13679 h 490538"/>
                <a:gd name="connsiteX43" fmla="*/ 6976 w 585142"/>
                <a:gd name="connsiteY43" fmla="*/ 71438 h 490538"/>
                <a:gd name="connsiteX44" fmla="*/ 6212 w 585142"/>
                <a:gd name="connsiteY44" fmla="*/ 71438 h 490538"/>
                <a:gd name="connsiteX45" fmla="*/ 116 w 585142"/>
                <a:gd name="connsiteY45" fmla="*/ 65358 h 490538"/>
                <a:gd name="connsiteX46" fmla="*/ 6212 w 585142"/>
                <a:gd name="connsiteY46" fmla="*/ 57758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85142" h="490538">
                  <a:moveTo>
                    <a:pt x="576008" y="422275"/>
                  </a:moveTo>
                  <a:lnTo>
                    <a:pt x="578292" y="422275"/>
                  </a:lnTo>
                  <a:cubicBezTo>
                    <a:pt x="582098" y="422275"/>
                    <a:pt x="585142" y="425276"/>
                    <a:pt x="585142" y="429027"/>
                  </a:cubicBezTo>
                  <a:cubicBezTo>
                    <a:pt x="585142" y="432777"/>
                    <a:pt x="582098" y="435778"/>
                    <a:pt x="578292" y="435778"/>
                  </a:cubicBezTo>
                  <a:cubicBezTo>
                    <a:pt x="505988" y="436528"/>
                    <a:pt x="434444" y="445530"/>
                    <a:pt x="355290" y="456782"/>
                  </a:cubicBezTo>
                  <a:cubicBezTo>
                    <a:pt x="307340" y="464283"/>
                    <a:pt x="255586" y="468784"/>
                    <a:pt x="206114" y="474035"/>
                  </a:cubicBezTo>
                  <a:cubicBezTo>
                    <a:pt x="155882" y="478536"/>
                    <a:pt x="104128" y="483787"/>
                    <a:pt x="56940" y="490538"/>
                  </a:cubicBezTo>
                  <a:cubicBezTo>
                    <a:pt x="56178" y="490538"/>
                    <a:pt x="56178" y="490538"/>
                    <a:pt x="55416" y="490538"/>
                  </a:cubicBezTo>
                  <a:cubicBezTo>
                    <a:pt x="52372" y="490538"/>
                    <a:pt x="49328" y="488288"/>
                    <a:pt x="49328" y="485287"/>
                  </a:cubicBezTo>
                  <a:cubicBezTo>
                    <a:pt x="48568" y="481537"/>
                    <a:pt x="50850" y="477786"/>
                    <a:pt x="54656" y="477036"/>
                  </a:cubicBezTo>
                  <a:cubicBezTo>
                    <a:pt x="102606" y="470284"/>
                    <a:pt x="154360" y="465033"/>
                    <a:pt x="204592" y="460533"/>
                  </a:cubicBezTo>
                  <a:cubicBezTo>
                    <a:pt x="254064" y="456032"/>
                    <a:pt x="305818" y="450781"/>
                    <a:pt x="353006" y="444029"/>
                  </a:cubicBezTo>
                  <a:cubicBezTo>
                    <a:pt x="432162" y="432027"/>
                    <a:pt x="502944" y="422275"/>
                    <a:pt x="576008" y="422275"/>
                  </a:cubicBezTo>
                  <a:close/>
                  <a:moveTo>
                    <a:pt x="575932" y="303971"/>
                  </a:moveTo>
                  <a:cubicBezTo>
                    <a:pt x="579744" y="303212"/>
                    <a:pt x="582792" y="306246"/>
                    <a:pt x="583556" y="310039"/>
                  </a:cubicBezTo>
                  <a:cubicBezTo>
                    <a:pt x="583556" y="313831"/>
                    <a:pt x="581268" y="316865"/>
                    <a:pt x="577456" y="317623"/>
                  </a:cubicBezTo>
                  <a:cubicBezTo>
                    <a:pt x="490548" y="325967"/>
                    <a:pt x="401352" y="335068"/>
                    <a:pt x="314442" y="344170"/>
                  </a:cubicBezTo>
                  <a:cubicBezTo>
                    <a:pt x="227534" y="354030"/>
                    <a:pt x="137576" y="363132"/>
                    <a:pt x="51428" y="371475"/>
                  </a:cubicBezTo>
                  <a:cubicBezTo>
                    <a:pt x="51428" y="371475"/>
                    <a:pt x="50666" y="371475"/>
                    <a:pt x="50666" y="371475"/>
                  </a:cubicBezTo>
                  <a:cubicBezTo>
                    <a:pt x="46854" y="371475"/>
                    <a:pt x="43804" y="369200"/>
                    <a:pt x="43804" y="365407"/>
                  </a:cubicBezTo>
                  <a:cubicBezTo>
                    <a:pt x="43804" y="361615"/>
                    <a:pt x="46092" y="358581"/>
                    <a:pt x="49904" y="357823"/>
                  </a:cubicBezTo>
                  <a:cubicBezTo>
                    <a:pt x="136812" y="349479"/>
                    <a:pt x="226008" y="340378"/>
                    <a:pt x="312918" y="330517"/>
                  </a:cubicBezTo>
                  <a:cubicBezTo>
                    <a:pt x="399826" y="321416"/>
                    <a:pt x="489022" y="312314"/>
                    <a:pt x="575932" y="303971"/>
                  </a:cubicBezTo>
                  <a:close/>
                  <a:moveTo>
                    <a:pt x="566406" y="214312"/>
                  </a:moveTo>
                  <a:cubicBezTo>
                    <a:pt x="570218" y="214312"/>
                    <a:pt x="573268" y="217413"/>
                    <a:pt x="573268" y="220514"/>
                  </a:cubicBezTo>
                  <a:cubicBezTo>
                    <a:pt x="574030" y="224391"/>
                    <a:pt x="570980" y="228267"/>
                    <a:pt x="567168" y="228267"/>
                  </a:cubicBezTo>
                  <a:cubicBezTo>
                    <a:pt x="391804" y="238346"/>
                    <a:pt x="214918" y="256177"/>
                    <a:pt x="41078" y="280987"/>
                  </a:cubicBezTo>
                  <a:cubicBezTo>
                    <a:pt x="41078" y="280987"/>
                    <a:pt x="40316" y="280987"/>
                    <a:pt x="40316" y="280987"/>
                  </a:cubicBezTo>
                  <a:cubicBezTo>
                    <a:pt x="36504" y="280987"/>
                    <a:pt x="34216" y="278661"/>
                    <a:pt x="33454" y="275560"/>
                  </a:cubicBezTo>
                  <a:cubicBezTo>
                    <a:pt x="32692" y="271683"/>
                    <a:pt x="35742" y="267807"/>
                    <a:pt x="39554" y="267032"/>
                  </a:cubicBezTo>
                  <a:cubicBezTo>
                    <a:pt x="213392" y="242222"/>
                    <a:pt x="390280" y="224391"/>
                    <a:pt x="566406" y="214312"/>
                  </a:cubicBezTo>
                  <a:close/>
                  <a:moveTo>
                    <a:pt x="563242" y="103187"/>
                  </a:moveTo>
                  <a:cubicBezTo>
                    <a:pt x="567048" y="103187"/>
                    <a:pt x="570094" y="105434"/>
                    <a:pt x="570856" y="109180"/>
                  </a:cubicBezTo>
                  <a:cubicBezTo>
                    <a:pt x="570856" y="112926"/>
                    <a:pt x="568570" y="116672"/>
                    <a:pt x="564764" y="116672"/>
                  </a:cubicBezTo>
                  <a:lnTo>
                    <a:pt x="521364" y="119668"/>
                  </a:lnTo>
                  <a:cubicBezTo>
                    <a:pt x="361470" y="130906"/>
                    <a:pt x="180258" y="144390"/>
                    <a:pt x="18842" y="169862"/>
                  </a:cubicBezTo>
                  <a:cubicBezTo>
                    <a:pt x="18080" y="169862"/>
                    <a:pt x="18080" y="169862"/>
                    <a:pt x="17320" y="169862"/>
                  </a:cubicBezTo>
                  <a:cubicBezTo>
                    <a:pt x="14274" y="169862"/>
                    <a:pt x="11228" y="167614"/>
                    <a:pt x="11228" y="164618"/>
                  </a:cubicBezTo>
                  <a:cubicBezTo>
                    <a:pt x="10468" y="160872"/>
                    <a:pt x="12752" y="157126"/>
                    <a:pt x="16558" y="156377"/>
                  </a:cubicBezTo>
                  <a:cubicBezTo>
                    <a:pt x="178736" y="130906"/>
                    <a:pt x="360710" y="118170"/>
                    <a:pt x="520602" y="106183"/>
                  </a:cubicBezTo>
                  <a:close/>
                  <a:moveTo>
                    <a:pt x="543424" y="0"/>
                  </a:moveTo>
                  <a:cubicBezTo>
                    <a:pt x="547232" y="0"/>
                    <a:pt x="551044" y="2280"/>
                    <a:pt x="551044" y="6080"/>
                  </a:cubicBezTo>
                  <a:cubicBezTo>
                    <a:pt x="551804" y="9879"/>
                    <a:pt x="548756" y="13679"/>
                    <a:pt x="544948" y="13679"/>
                  </a:cubicBezTo>
                  <a:lnTo>
                    <a:pt x="6976" y="71438"/>
                  </a:lnTo>
                  <a:cubicBezTo>
                    <a:pt x="6976" y="71438"/>
                    <a:pt x="6976" y="71438"/>
                    <a:pt x="6212" y="71438"/>
                  </a:cubicBezTo>
                  <a:cubicBezTo>
                    <a:pt x="3164" y="71438"/>
                    <a:pt x="116" y="68398"/>
                    <a:pt x="116" y="65358"/>
                  </a:cubicBezTo>
                  <a:cubicBezTo>
                    <a:pt x="-644" y="61558"/>
                    <a:pt x="2404" y="57758"/>
                    <a:pt x="6212" y="57758"/>
                  </a:cubicBezTo>
                  <a:close/>
                </a:path>
              </a:pathLst>
            </a:custGeom>
            <a:solidFill>
              <a:srgbClr val="2F376C">
                <a:alpha val="31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0" name="Freeform 216">
              <a:extLst>
                <a:ext uri="{FF2B5EF4-FFF2-40B4-BE49-F238E27FC236}">
                  <a16:creationId xmlns:a16="http://schemas.microsoft.com/office/drawing/2014/main" id="{ECA92D97-685E-4EBB-82D7-7A5B257635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95700" y="6264275"/>
              <a:ext cx="1773238" cy="1774825"/>
            </a:xfrm>
            <a:custGeom>
              <a:avLst/>
              <a:gdLst>
                <a:gd name="T0" fmla="*/ 1165 w 2330"/>
                <a:gd name="T1" fmla="*/ 181 h 2331"/>
                <a:gd name="T2" fmla="*/ 181 w 2330"/>
                <a:gd name="T3" fmla="*/ 1165 h 2331"/>
                <a:gd name="T4" fmla="*/ 1165 w 2330"/>
                <a:gd name="T5" fmla="*/ 2150 h 2331"/>
                <a:gd name="T6" fmla="*/ 2150 w 2330"/>
                <a:gd name="T7" fmla="*/ 1165 h 2331"/>
                <a:gd name="T8" fmla="*/ 1165 w 2330"/>
                <a:gd name="T9" fmla="*/ 181 h 2331"/>
                <a:gd name="T10" fmla="*/ 1165 w 2330"/>
                <a:gd name="T11" fmla="*/ 2331 h 2331"/>
                <a:gd name="T12" fmla="*/ 0 w 2330"/>
                <a:gd name="T13" fmla="*/ 1165 h 2331"/>
                <a:gd name="T14" fmla="*/ 1165 w 2330"/>
                <a:gd name="T15" fmla="*/ 0 h 2331"/>
                <a:gd name="T16" fmla="*/ 2330 w 2330"/>
                <a:gd name="T17" fmla="*/ 1165 h 2331"/>
                <a:gd name="T18" fmla="*/ 1165 w 2330"/>
                <a:gd name="T19" fmla="*/ 2331 h 2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0" h="2331">
                  <a:moveTo>
                    <a:pt x="1165" y="181"/>
                  </a:moveTo>
                  <a:cubicBezTo>
                    <a:pt x="622" y="181"/>
                    <a:pt x="181" y="622"/>
                    <a:pt x="181" y="1165"/>
                  </a:cubicBezTo>
                  <a:cubicBezTo>
                    <a:pt x="181" y="1708"/>
                    <a:pt x="622" y="2150"/>
                    <a:pt x="1165" y="2150"/>
                  </a:cubicBezTo>
                  <a:cubicBezTo>
                    <a:pt x="1708" y="2150"/>
                    <a:pt x="2150" y="1708"/>
                    <a:pt x="2150" y="1165"/>
                  </a:cubicBezTo>
                  <a:cubicBezTo>
                    <a:pt x="2150" y="622"/>
                    <a:pt x="1708" y="181"/>
                    <a:pt x="1165" y="181"/>
                  </a:cubicBezTo>
                  <a:close/>
                  <a:moveTo>
                    <a:pt x="1165" y="2331"/>
                  </a:moveTo>
                  <a:cubicBezTo>
                    <a:pt x="523" y="2331"/>
                    <a:pt x="0" y="1808"/>
                    <a:pt x="0" y="1165"/>
                  </a:cubicBezTo>
                  <a:cubicBezTo>
                    <a:pt x="0" y="523"/>
                    <a:pt x="523" y="0"/>
                    <a:pt x="1165" y="0"/>
                  </a:cubicBezTo>
                  <a:cubicBezTo>
                    <a:pt x="1808" y="0"/>
                    <a:pt x="2330" y="523"/>
                    <a:pt x="2330" y="1165"/>
                  </a:cubicBezTo>
                  <a:cubicBezTo>
                    <a:pt x="2330" y="1808"/>
                    <a:pt x="1808" y="2331"/>
                    <a:pt x="1165" y="2331"/>
                  </a:cubicBezTo>
                  <a:close/>
                </a:path>
              </a:pathLst>
            </a:custGeom>
            <a:solidFill>
              <a:srgbClr val="AC7E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1" name="Freeform 217">
              <a:extLst>
                <a:ext uri="{FF2B5EF4-FFF2-40B4-BE49-F238E27FC236}">
                  <a16:creationId xmlns:a16="http://schemas.microsoft.com/office/drawing/2014/main" id="{0377C451-CAA2-42BB-BD60-200A3A1FD8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86213" y="6554788"/>
              <a:ext cx="1192213" cy="1192213"/>
            </a:xfrm>
            <a:custGeom>
              <a:avLst/>
              <a:gdLst>
                <a:gd name="T0" fmla="*/ 783 w 1566"/>
                <a:gd name="T1" fmla="*/ 181 h 1566"/>
                <a:gd name="T2" fmla="*/ 181 w 1566"/>
                <a:gd name="T3" fmla="*/ 783 h 1566"/>
                <a:gd name="T4" fmla="*/ 783 w 1566"/>
                <a:gd name="T5" fmla="*/ 1386 h 1566"/>
                <a:gd name="T6" fmla="*/ 1386 w 1566"/>
                <a:gd name="T7" fmla="*/ 783 h 1566"/>
                <a:gd name="T8" fmla="*/ 783 w 1566"/>
                <a:gd name="T9" fmla="*/ 181 h 1566"/>
                <a:gd name="T10" fmla="*/ 783 w 1566"/>
                <a:gd name="T11" fmla="*/ 1566 h 1566"/>
                <a:gd name="T12" fmla="*/ 0 w 1566"/>
                <a:gd name="T13" fmla="*/ 783 h 1566"/>
                <a:gd name="T14" fmla="*/ 783 w 1566"/>
                <a:gd name="T15" fmla="*/ 0 h 1566"/>
                <a:gd name="T16" fmla="*/ 1566 w 1566"/>
                <a:gd name="T17" fmla="*/ 783 h 1566"/>
                <a:gd name="T18" fmla="*/ 783 w 1566"/>
                <a:gd name="T19" fmla="*/ 156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6" h="1566">
                  <a:moveTo>
                    <a:pt x="783" y="181"/>
                  </a:moveTo>
                  <a:cubicBezTo>
                    <a:pt x="451" y="181"/>
                    <a:pt x="181" y="451"/>
                    <a:pt x="181" y="783"/>
                  </a:cubicBezTo>
                  <a:cubicBezTo>
                    <a:pt x="181" y="1116"/>
                    <a:pt x="451" y="1386"/>
                    <a:pt x="783" y="1386"/>
                  </a:cubicBezTo>
                  <a:cubicBezTo>
                    <a:pt x="1115" y="1386"/>
                    <a:pt x="1386" y="1116"/>
                    <a:pt x="1386" y="783"/>
                  </a:cubicBezTo>
                  <a:cubicBezTo>
                    <a:pt x="1386" y="451"/>
                    <a:pt x="1115" y="181"/>
                    <a:pt x="783" y="181"/>
                  </a:cubicBezTo>
                  <a:close/>
                  <a:moveTo>
                    <a:pt x="783" y="1566"/>
                  </a:moveTo>
                  <a:cubicBezTo>
                    <a:pt x="352" y="1566"/>
                    <a:pt x="0" y="1215"/>
                    <a:pt x="0" y="783"/>
                  </a:cubicBezTo>
                  <a:cubicBezTo>
                    <a:pt x="0" y="352"/>
                    <a:pt x="352" y="0"/>
                    <a:pt x="783" y="0"/>
                  </a:cubicBezTo>
                  <a:cubicBezTo>
                    <a:pt x="1215" y="0"/>
                    <a:pt x="1566" y="352"/>
                    <a:pt x="1566" y="783"/>
                  </a:cubicBezTo>
                  <a:cubicBezTo>
                    <a:pt x="1566" y="1215"/>
                    <a:pt x="1215" y="1566"/>
                    <a:pt x="783" y="1566"/>
                  </a:cubicBezTo>
                  <a:close/>
                </a:path>
              </a:pathLst>
            </a:custGeom>
            <a:solidFill>
              <a:srgbClr val="AC7E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2" name="Oval 218">
              <a:extLst>
                <a:ext uri="{FF2B5EF4-FFF2-40B4-BE49-F238E27FC236}">
                  <a16:creationId xmlns:a16="http://schemas.microsoft.com/office/drawing/2014/main" id="{5CD75CCB-05AF-4671-920B-8A90EA911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94200" y="6964363"/>
              <a:ext cx="376238" cy="374650"/>
            </a:xfrm>
            <a:prstGeom prst="ellipse">
              <a:avLst/>
            </a:prstGeom>
            <a:solidFill>
              <a:srgbClr val="FF5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3" name="Freeform 219">
              <a:extLst>
                <a:ext uri="{FF2B5EF4-FFF2-40B4-BE49-F238E27FC236}">
                  <a16:creationId xmlns:a16="http://schemas.microsoft.com/office/drawing/2014/main" id="{172942A2-F3BF-4FA0-AE4D-1B62E83F7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1900" y="5680075"/>
              <a:ext cx="530225" cy="677863"/>
            </a:xfrm>
            <a:custGeom>
              <a:avLst/>
              <a:gdLst>
                <a:gd name="T0" fmla="*/ 697 w 697"/>
                <a:gd name="T1" fmla="*/ 370 h 891"/>
                <a:gd name="T2" fmla="*/ 349 w 697"/>
                <a:gd name="T3" fmla="*/ 0 h 891"/>
                <a:gd name="T4" fmla="*/ 0 w 697"/>
                <a:gd name="T5" fmla="*/ 370 h 891"/>
                <a:gd name="T6" fmla="*/ 102 w 697"/>
                <a:gd name="T7" fmla="*/ 631 h 891"/>
                <a:gd name="T8" fmla="*/ 188 w 697"/>
                <a:gd name="T9" fmla="*/ 857 h 891"/>
                <a:gd name="T10" fmla="*/ 188 w 697"/>
                <a:gd name="T11" fmla="*/ 891 h 891"/>
                <a:gd name="T12" fmla="*/ 509 w 697"/>
                <a:gd name="T13" fmla="*/ 891 h 891"/>
                <a:gd name="T14" fmla="*/ 509 w 697"/>
                <a:gd name="T15" fmla="*/ 857 h 891"/>
                <a:gd name="T16" fmla="*/ 596 w 697"/>
                <a:gd name="T17" fmla="*/ 631 h 891"/>
                <a:gd name="T18" fmla="*/ 697 w 697"/>
                <a:gd name="T19" fmla="*/ 370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7" h="891">
                  <a:moveTo>
                    <a:pt x="697" y="370"/>
                  </a:moveTo>
                  <a:cubicBezTo>
                    <a:pt x="697" y="166"/>
                    <a:pt x="541" y="0"/>
                    <a:pt x="349" y="0"/>
                  </a:cubicBezTo>
                  <a:cubicBezTo>
                    <a:pt x="156" y="0"/>
                    <a:pt x="0" y="166"/>
                    <a:pt x="0" y="370"/>
                  </a:cubicBezTo>
                  <a:cubicBezTo>
                    <a:pt x="0" y="472"/>
                    <a:pt x="39" y="564"/>
                    <a:pt x="102" y="631"/>
                  </a:cubicBezTo>
                  <a:cubicBezTo>
                    <a:pt x="159" y="692"/>
                    <a:pt x="188" y="774"/>
                    <a:pt x="188" y="857"/>
                  </a:cubicBezTo>
                  <a:lnTo>
                    <a:pt x="188" y="891"/>
                  </a:lnTo>
                  <a:lnTo>
                    <a:pt x="509" y="891"/>
                  </a:lnTo>
                  <a:lnTo>
                    <a:pt x="509" y="857"/>
                  </a:lnTo>
                  <a:cubicBezTo>
                    <a:pt x="509" y="774"/>
                    <a:pt x="539" y="692"/>
                    <a:pt x="596" y="631"/>
                  </a:cubicBezTo>
                  <a:cubicBezTo>
                    <a:pt x="658" y="564"/>
                    <a:pt x="697" y="472"/>
                    <a:pt x="697" y="370"/>
                  </a:cubicBezTo>
                  <a:close/>
                </a:path>
              </a:pathLst>
            </a:custGeom>
            <a:solidFill>
              <a:srgbClr val="AC7E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4" name="Freeform 220">
              <a:extLst>
                <a:ext uri="{FF2B5EF4-FFF2-40B4-BE49-F238E27FC236}">
                  <a16:creationId xmlns:a16="http://schemas.microsoft.com/office/drawing/2014/main" id="{16D12F1A-8D0A-4FA3-87FC-2D4C1647B1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50488" y="5900738"/>
              <a:ext cx="261938" cy="473075"/>
            </a:xfrm>
            <a:custGeom>
              <a:avLst/>
              <a:gdLst>
                <a:gd name="T0" fmla="*/ 145 w 344"/>
                <a:gd name="T1" fmla="*/ 39 h 621"/>
                <a:gd name="T2" fmla="*/ 158 w 344"/>
                <a:gd name="T3" fmla="*/ 138 h 621"/>
                <a:gd name="T4" fmla="*/ 168 w 344"/>
                <a:gd name="T5" fmla="*/ 23 h 621"/>
                <a:gd name="T6" fmla="*/ 312 w 344"/>
                <a:gd name="T7" fmla="*/ 85 h 621"/>
                <a:gd name="T8" fmla="*/ 254 w 344"/>
                <a:gd name="T9" fmla="*/ 167 h 621"/>
                <a:gd name="T10" fmla="*/ 286 w 344"/>
                <a:gd name="T11" fmla="*/ 176 h 621"/>
                <a:gd name="T12" fmla="*/ 324 w 344"/>
                <a:gd name="T13" fmla="*/ 96 h 621"/>
                <a:gd name="T14" fmla="*/ 312 w 344"/>
                <a:gd name="T15" fmla="*/ 85 h 621"/>
                <a:gd name="T16" fmla="*/ 22 w 344"/>
                <a:gd name="T17" fmla="*/ 182 h 621"/>
                <a:gd name="T18" fmla="*/ 43 w 344"/>
                <a:gd name="T19" fmla="*/ 225 h 621"/>
                <a:gd name="T20" fmla="*/ 54 w 344"/>
                <a:gd name="T21" fmla="*/ 214 h 621"/>
                <a:gd name="T22" fmla="*/ 23 w 344"/>
                <a:gd name="T23" fmla="*/ 182 h 621"/>
                <a:gd name="T24" fmla="*/ 112 w 344"/>
                <a:gd name="T25" fmla="*/ 300 h 621"/>
                <a:gd name="T26" fmla="*/ 140 w 344"/>
                <a:gd name="T27" fmla="*/ 513 h 621"/>
                <a:gd name="T28" fmla="*/ 214 w 344"/>
                <a:gd name="T29" fmla="*/ 586 h 621"/>
                <a:gd name="T30" fmla="*/ 235 w 344"/>
                <a:gd name="T31" fmla="*/ 264 h 621"/>
                <a:gd name="T32" fmla="*/ 233 w 344"/>
                <a:gd name="T33" fmla="*/ 209 h 621"/>
                <a:gd name="T34" fmla="*/ 161 w 344"/>
                <a:gd name="T35" fmla="*/ 170 h 621"/>
                <a:gd name="T36" fmla="*/ 87 w 344"/>
                <a:gd name="T37" fmla="*/ 239 h 621"/>
                <a:gd name="T38" fmla="*/ 168 w 344"/>
                <a:gd name="T39" fmla="*/ 620 h 621"/>
                <a:gd name="T40" fmla="*/ 124 w 344"/>
                <a:gd name="T41" fmla="*/ 479 h 621"/>
                <a:gd name="T42" fmla="*/ 70 w 344"/>
                <a:gd name="T43" fmla="*/ 245 h 621"/>
                <a:gd name="T44" fmla="*/ 4 w 344"/>
                <a:gd name="T45" fmla="*/ 201 h 621"/>
                <a:gd name="T46" fmla="*/ 37 w 344"/>
                <a:gd name="T47" fmla="*/ 168 h 621"/>
                <a:gd name="T48" fmla="*/ 79 w 344"/>
                <a:gd name="T49" fmla="*/ 223 h 621"/>
                <a:gd name="T50" fmla="*/ 149 w 344"/>
                <a:gd name="T51" fmla="*/ 155 h 621"/>
                <a:gd name="T52" fmla="*/ 129 w 344"/>
                <a:gd name="T53" fmla="*/ 30 h 621"/>
                <a:gd name="T54" fmla="*/ 198 w 344"/>
                <a:gd name="T55" fmla="*/ 55 h 621"/>
                <a:gd name="T56" fmla="*/ 219 w 344"/>
                <a:gd name="T57" fmla="*/ 188 h 621"/>
                <a:gd name="T58" fmla="*/ 236 w 344"/>
                <a:gd name="T59" fmla="*/ 164 h 621"/>
                <a:gd name="T60" fmla="*/ 317 w 344"/>
                <a:gd name="T61" fmla="*/ 67 h 621"/>
                <a:gd name="T62" fmla="*/ 341 w 344"/>
                <a:gd name="T63" fmla="*/ 120 h 621"/>
                <a:gd name="T64" fmla="*/ 251 w 344"/>
                <a:gd name="T65" fmla="*/ 208 h 621"/>
                <a:gd name="T66" fmla="*/ 253 w 344"/>
                <a:gd name="T67" fmla="*/ 263 h 621"/>
                <a:gd name="T68" fmla="*/ 228 w 344"/>
                <a:gd name="T69" fmla="*/ 597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4" h="621">
                  <a:moveTo>
                    <a:pt x="165" y="22"/>
                  </a:moveTo>
                  <a:cubicBezTo>
                    <a:pt x="158" y="22"/>
                    <a:pt x="149" y="30"/>
                    <a:pt x="145" y="39"/>
                  </a:cubicBezTo>
                  <a:cubicBezTo>
                    <a:pt x="136" y="55"/>
                    <a:pt x="134" y="77"/>
                    <a:pt x="139" y="98"/>
                  </a:cubicBezTo>
                  <a:cubicBezTo>
                    <a:pt x="143" y="111"/>
                    <a:pt x="149" y="125"/>
                    <a:pt x="158" y="138"/>
                  </a:cubicBezTo>
                  <a:cubicBezTo>
                    <a:pt x="171" y="112"/>
                    <a:pt x="179" y="83"/>
                    <a:pt x="180" y="54"/>
                  </a:cubicBezTo>
                  <a:cubicBezTo>
                    <a:pt x="181" y="42"/>
                    <a:pt x="178" y="26"/>
                    <a:pt x="168" y="23"/>
                  </a:cubicBezTo>
                  <a:cubicBezTo>
                    <a:pt x="167" y="22"/>
                    <a:pt x="166" y="22"/>
                    <a:pt x="165" y="22"/>
                  </a:cubicBezTo>
                  <a:close/>
                  <a:moveTo>
                    <a:pt x="312" y="85"/>
                  </a:moveTo>
                  <a:cubicBezTo>
                    <a:pt x="308" y="85"/>
                    <a:pt x="304" y="86"/>
                    <a:pt x="299" y="90"/>
                  </a:cubicBezTo>
                  <a:cubicBezTo>
                    <a:pt x="276" y="104"/>
                    <a:pt x="260" y="132"/>
                    <a:pt x="254" y="167"/>
                  </a:cubicBezTo>
                  <a:cubicBezTo>
                    <a:pt x="253" y="174"/>
                    <a:pt x="252" y="182"/>
                    <a:pt x="251" y="190"/>
                  </a:cubicBezTo>
                  <a:cubicBezTo>
                    <a:pt x="264" y="188"/>
                    <a:pt x="276" y="183"/>
                    <a:pt x="286" y="176"/>
                  </a:cubicBezTo>
                  <a:cubicBezTo>
                    <a:pt x="305" y="162"/>
                    <a:pt x="319" y="141"/>
                    <a:pt x="324" y="116"/>
                  </a:cubicBezTo>
                  <a:cubicBezTo>
                    <a:pt x="325" y="107"/>
                    <a:pt x="325" y="101"/>
                    <a:pt x="324" y="96"/>
                  </a:cubicBezTo>
                  <a:cubicBezTo>
                    <a:pt x="322" y="90"/>
                    <a:pt x="318" y="86"/>
                    <a:pt x="314" y="85"/>
                  </a:cubicBezTo>
                  <a:cubicBezTo>
                    <a:pt x="313" y="85"/>
                    <a:pt x="312" y="85"/>
                    <a:pt x="312" y="85"/>
                  </a:cubicBezTo>
                  <a:close/>
                  <a:moveTo>
                    <a:pt x="23" y="182"/>
                  </a:moveTo>
                  <a:cubicBezTo>
                    <a:pt x="22" y="182"/>
                    <a:pt x="22" y="182"/>
                    <a:pt x="22" y="182"/>
                  </a:cubicBezTo>
                  <a:cubicBezTo>
                    <a:pt x="20" y="183"/>
                    <a:pt x="19" y="189"/>
                    <a:pt x="21" y="195"/>
                  </a:cubicBezTo>
                  <a:cubicBezTo>
                    <a:pt x="25" y="206"/>
                    <a:pt x="31" y="219"/>
                    <a:pt x="43" y="225"/>
                  </a:cubicBezTo>
                  <a:cubicBezTo>
                    <a:pt x="49" y="228"/>
                    <a:pt x="55" y="229"/>
                    <a:pt x="62" y="228"/>
                  </a:cubicBezTo>
                  <a:cubicBezTo>
                    <a:pt x="59" y="223"/>
                    <a:pt x="56" y="219"/>
                    <a:pt x="54" y="214"/>
                  </a:cubicBezTo>
                  <a:cubicBezTo>
                    <a:pt x="47" y="202"/>
                    <a:pt x="39" y="190"/>
                    <a:pt x="28" y="184"/>
                  </a:cubicBezTo>
                  <a:cubicBezTo>
                    <a:pt x="26" y="182"/>
                    <a:pt x="24" y="182"/>
                    <a:pt x="23" y="182"/>
                  </a:cubicBezTo>
                  <a:close/>
                  <a:moveTo>
                    <a:pt x="87" y="239"/>
                  </a:moveTo>
                  <a:cubicBezTo>
                    <a:pt x="97" y="259"/>
                    <a:pt x="105" y="279"/>
                    <a:pt x="112" y="300"/>
                  </a:cubicBezTo>
                  <a:cubicBezTo>
                    <a:pt x="132" y="357"/>
                    <a:pt x="142" y="418"/>
                    <a:pt x="142" y="478"/>
                  </a:cubicBezTo>
                  <a:cubicBezTo>
                    <a:pt x="142" y="489"/>
                    <a:pt x="141" y="500"/>
                    <a:pt x="140" y="513"/>
                  </a:cubicBezTo>
                  <a:cubicBezTo>
                    <a:pt x="134" y="562"/>
                    <a:pt x="133" y="595"/>
                    <a:pt x="171" y="603"/>
                  </a:cubicBezTo>
                  <a:cubicBezTo>
                    <a:pt x="187" y="606"/>
                    <a:pt x="204" y="599"/>
                    <a:pt x="214" y="586"/>
                  </a:cubicBezTo>
                  <a:cubicBezTo>
                    <a:pt x="225" y="572"/>
                    <a:pt x="226" y="551"/>
                    <a:pt x="227" y="534"/>
                  </a:cubicBezTo>
                  <a:cubicBezTo>
                    <a:pt x="233" y="445"/>
                    <a:pt x="240" y="354"/>
                    <a:pt x="235" y="264"/>
                  </a:cubicBezTo>
                  <a:lnTo>
                    <a:pt x="235" y="250"/>
                  </a:lnTo>
                  <a:cubicBezTo>
                    <a:pt x="234" y="237"/>
                    <a:pt x="233" y="223"/>
                    <a:pt x="233" y="209"/>
                  </a:cubicBezTo>
                  <a:cubicBezTo>
                    <a:pt x="227" y="208"/>
                    <a:pt x="220" y="207"/>
                    <a:pt x="214" y="206"/>
                  </a:cubicBezTo>
                  <a:cubicBezTo>
                    <a:pt x="196" y="200"/>
                    <a:pt x="178" y="188"/>
                    <a:pt x="161" y="170"/>
                  </a:cubicBezTo>
                  <a:cubicBezTo>
                    <a:pt x="147" y="190"/>
                    <a:pt x="130" y="209"/>
                    <a:pt x="111" y="224"/>
                  </a:cubicBezTo>
                  <a:cubicBezTo>
                    <a:pt x="103" y="231"/>
                    <a:pt x="95" y="235"/>
                    <a:pt x="87" y="239"/>
                  </a:cubicBezTo>
                  <a:close/>
                  <a:moveTo>
                    <a:pt x="179" y="621"/>
                  </a:moveTo>
                  <a:cubicBezTo>
                    <a:pt x="175" y="621"/>
                    <a:pt x="171" y="621"/>
                    <a:pt x="168" y="620"/>
                  </a:cubicBezTo>
                  <a:cubicBezTo>
                    <a:pt x="110" y="610"/>
                    <a:pt x="117" y="552"/>
                    <a:pt x="122" y="511"/>
                  </a:cubicBezTo>
                  <a:cubicBezTo>
                    <a:pt x="123" y="499"/>
                    <a:pt x="124" y="488"/>
                    <a:pt x="124" y="479"/>
                  </a:cubicBezTo>
                  <a:cubicBezTo>
                    <a:pt x="124" y="420"/>
                    <a:pt x="114" y="361"/>
                    <a:pt x="95" y="306"/>
                  </a:cubicBezTo>
                  <a:cubicBezTo>
                    <a:pt x="88" y="285"/>
                    <a:pt x="80" y="265"/>
                    <a:pt x="70" y="245"/>
                  </a:cubicBezTo>
                  <a:cubicBezTo>
                    <a:pt x="57" y="248"/>
                    <a:pt x="45" y="247"/>
                    <a:pt x="35" y="241"/>
                  </a:cubicBezTo>
                  <a:cubicBezTo>
                    <a:pt x="21" y="235"/>
                    <a:pt x="10" y="221"/>
                    <a:pt x="4" y="201"/>
                  </a:cubicBezTo>
                  <a:cubicBezTo>
                    <a:pt x="0" y="187"/>
                    <a:pt x="1" y="171"/>
                    <a:pt x="15" y="165"/>
                  </a:cubicBezTo>
                  <a:cubicBezTo>
                    <a:pt x="19" y="163"/>
                    <a:pt x="27" y="162"/>
                    <a:pt x="37" y="168"/>
                  </a:cubicBezTo>
                  <a:cubicBezTo>
                    <a:pt x="52" y="176"/>
                    <a:pt x="62" y="191"/>
                    <a:pt x="69" y="205"/>
                  </a:cubicBezTo>
                  <a:cubicBezTo>
                    <a:pt x="73" y="211"/>
                    <a:pt x="76" y="217"/>
                    <a:pt x="79" y="223"/>
                  </a:cubicBezTo>
                  <a:cubicBezTo>
                    <a:pt x="88" y="219"/>
                    <a:pt x="95" y="214"/>
                    <a:pt x="100" y="210"/>
                  </a:cubicBezTo>
                  <a:cubicBezTo>
                    <a:pt x="119" y="195"/>
                    <a:pt x="136" y="176"/>
                    <a:pt x="149" y="155"/>
                  </a:cubicBezTo>
                  <a:cubicBezTo>
                    <a:pt x="135" y="138"/>
                    <a:pt x="126" y="120"/>
                    <a:pt x="122" y="102"/>
                  </a:cubicBezTo>
                  <a:cubicBezTo>
                    <a:pt x="115" y="77"/>
                    <a:pt x="118" y="51"/>
                    <a:pt x="129" y="30"/>
                  </a:cubicBezTo>
                  <a:cubicBezTo>
                    <a:pt x="137" y="14"/>
                    <a:pt x="155" y="0"/>
                    <a:pt x="174" y="5"/>
                  </a:cubicBezTo>
                  <a:cubicBezTo>
                    <a:pt x="191" y="10"/>
                    <a:pt x="200" y="29"/>
                    <a:pt x="198" y="55"/>
                  </a:cubicBezTo>
                  <a:cubicBezTo>
                    <a:pt x="197" y="90"/>
                    <a:pt x="187" y="123"/>
                    <a:pt x="170" y="153"/>
                  </a:cubicBezTo>
                  <a:cubicBezTo>
                    <a:pt x="186" y="172"/>
                    <a:pt x="203" y="183"/>
                    <a:pt x="219" y="188"/>
                  </a:cubicBezTo>
                  <a:cubicBezTo>
                    <a:pt x="224" y="190"/>
                    <a:pt x="228" y="190"/>
                    <a:pt x="233" y="191"/>
                  </a:cubicBezTo>
                  <a:cubicBezTo>
                    <a:pt x="234" y="182"/>
                    <a:pt x="235" y="173"/>
                    <a:pt x="236" y="164"/>
                  </a:cubicBezTo>
                  <a:cubicBezTo>
                    <a:pt x="243" y="124"/>
                    <a:pt x="262" y="92"/>
                    <a:pt x="289" y="75"/>
                  </a:cubicBezTo>
                  <a:cubicBezTo>
                    <a:pt x="299" y="68"/>
                    <a:pt x="308" y="66"/>
                    <a:pt x="317" y="67"/>
                  </a:cubicBezTo>
                  <a:cubicBezTo>
                    <a:pt x="328" y="69"/>
                    <a:pt x="337" y="78"/>
                    <a:pt x="341" y="90"/>
                  </a:cubicBezTo>
                  <a:cubicBezTo>
                    <a:pt x="344" y="101"/>
                    <a:pt x="343" y="112"/>
                    <a:pt x="341" y="120"/>
                  </a:cubicBezTo>
                  <a:cubicBezTo>
                    <a:pt x="336" y="148"/>
                    <a:pt x="319" y="174"/>
                    <a:pt x="297" y="190"/>
                  </a:cubicBezTo>
                  <a:cubicBezTo>
                    <a:pt x="283" y="200"/>
                    <a:pt x="267" y="207"/>
                    <a:pt x="251" y="208"/>
                  </a:cubicBezTo>
                  <a:cubicBezTo>
                    <a:pt x="251" y="222"/>
                    <a:pt x="252" y="236"/>
                    <a:pt x="253" y="249"/>
                  </a:cubicBezTo>
                  <a:lnTo>
                    <a:pt x="253" y="263"/>
                  </a:lnTo>
                  <a:cubicBezTo>
                    <a:pt x="258" y="354"/>
                    <a:pt x="251" y="446"/>
                    <a:pt x="245" y="535"/>
                  </a:cubicBezTo>
                  <a:cubicBezTo>
                    <a:pt x="244" y="554"/>
                    <a:pt x="242" y="578"/>
                    <a:pt x="228" y="597"/>
                  </a:cubicBezTo>
                  <a:cubicBezTo>
                    <a:pt x="217" y="612"/>
                    <a:pt x="198" y="621"/>
                    <a:pt x="179" y="621"/>
                  </a:cubicBezTo>
                </a:path>
              </a:pathLst>
            </a:custGeom>
            <a:solidFill>
              <a:srgbClr val="EBE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FFBAC948-6549-43C7-89EA-BE05C1EFA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0553" y="5483144"/>
              <a:ext cx="1035830" cy="711282"/>
            </a:xfrm>
            <a:custGeom>
              <a:avLst/>
              <a:gdLst>
                <a:gd name="connsiteX0" fmla="*/ 845390 w 1035830"/>
                <a:gd name="connsiteY0" fmla="*/ 645320 h 711282"/>
                <a:gd name="connsiteX1" fmla="*/ 940796 w 1035830"/>
                <a:gd name="connsiteY1" fmla="*/ 685204 h 711282"/>
                <a:gd name="connsiteX2" fmla="*/ 947720 w 1035830"/>
                <a:gd name="connsiteY2" fmla="*/ 703612 h 711282"/>
                <a:gd name="connsiteX3" fmla="*/ 935410 w 1035830"/>
                <a:gd name="connsiteY3" fmla="*/ 711282 h 711282"/>
                <a:gd name="connsiteX4" fmla="*/ 929255 w 1035830"/>
                <a:gd name="connsiteY4" fmla="*/ 709748 h 711282"/>
                <a:gd name="connsiteX5" fmla="*/ 836157 w 1035830"/>
                <a:gd name="connsiteY5" fmla="*/ 671398 h 711282"/>
                <a:gd name="connsiteX6" fmla="*/ 827693 w 1035830"/>
                <a:gd name="connsiteY6" fmla="*/ 653757 h 711282"/>
                <a:gd name="connsiteX7" fmla="*/ 845390 w 1035830"/>
                <a:gd name="connsiteY7" fmla="*/ 645320 h 711282"/>
                <a:gd name="connsiteX8" fmla="*/ 236977 w 1035830"/>
                <a:gd name="connsiteY8" fmla="*/ 627144 h 711282"/>
                <a:gd name="connsiteX9" fmla="*/ 251532 w 1035830"/>
                <a:gd name="connsiteY9" fmla="*/ 639975 h 711282"/>
                <a:gd name="connsiteX10" fmla="*/ 239275 w 1035830"/>
                <a:gd name="connsiteY10" fmla="*/ 654314 h 711282"/>
                <a:gd name="connsiteX11" fmla="*/ 139687 w 1035830"/>
                <a:gd name="connsiteY11" fmla="*/ 673182 h 711282"/>
                <a:gd name="connsiteX12" fmla="*/ 135856 w 1035830"/>
                <a:gd name="connsiteY12" fmla="*/ 673182 h 711282"/>
                <a:gd name="connsiteX13" fmla="*/ 122833 w 1035830"/>
                <a:gd name="connsiteY13" fmla="*/ 663371 h 711282"/>
                <a:gd name="connsiteX14" fmla="*/ 132026 w 1035830"/>
                <a:gd name="connsiteY14" fmla="*/ 646767 h 711282"/>
                <a:gd name="connsiteX15" fmla="*/ 236977 w 1035830"/>
                <a:gd name="connsiteY15" fmla="*/ 627144 h 711282"/>
                <a:gd name="connsiteX16" fmla="*/ 1021396 w 1035830"/>
                <a:gd name="connsiteY16" fmla="*/ 371556 h 711282"/>
                <a:gd name="connsiteX17" fmla="*/ 1035767 w 1035830"/>
                <a:gd name="connsiteY17" fmla="*/ 384314 h 711282"/>
                <a:gd name="connsiteX18" fmla="*/ 1022909 w 1035830"/>
                <a:gd name="connsiteY18" fmla="*/ 398573 h 711282"/>
                <a:gd name="connsiteX19" fmla="*/ 909456 w 1035830"/>
                <a:gd name="connsiteY19" fmla="*/ 412081 h 711282"/>
                <a:gd name="connsiteX20" fmla="*/ 907187 w 1035830"/>
                <a:gd name="connsiteY20" fmla="*/ 412831 h 711282"/>
                <a:gd name="connsiteX21" fmla="*/ 893573 w 1035830"/>
                <a:gd name="connsiteY21" fmla="*/ 401574 h 711282"/>
                <a:gd name="connsiteX22" fmla="*/ 904918 w 1035830"/>
                <a:gd name="connsiteY22" fmla="*/ 385815 h 711282"/>
                <a:gd name="connsiteX23" fmla="*/ 1021396 w 1035830"/>
                <a:gd name="connsiteY23" fmla="*/ 371556 h 711282"/>
                <a:gd name="connsiteX24" fmla="*/ 17487 w 1035830"/>
                <a:gd name="connsiteY24" fmla="*/ 295281 h 711282"/>
                <a:gd name="connsiteX25" fmla="*/ 127251 w 1035830"/>
                <a:gd name="connsiteY25" fmla="*/ 330811 h 711282"/>
                <a:gd name="connsiteX26" fmla="*/ 135694 w 1035830"/>
                <a:gd name="connsiteY26" fmla="*/ 348198 h 711282"/>
                <a:gd name="connsiteX27" fmla="*/ 122645 w 1035830"/>
                <a:gd name="connsiteY27" fmla="*/ 357269 h 711282"/>
                <a:gd name="connsiteX28" fmla="*/ 118040 w 1035830"/>
                <a:gd name="connsiteY28" fmla="*/ 356513 h 711282"/>
                <a:gd name="connsiteX29" fmla="*/ 9811 w 1035830"/>
                <a:gd name="connsiteY29" fmla="*/ 321739 h 711282"/>
                <a:gd name="connsiteX30" fmla="*/ 600 w 1035830"/>
                <a:gd name="connsiteY30" fmla="*/ 305109 h 711282"/>
                <a:gd name="connsiteX31" fmla="*/ 17487 w 1035830"/>
                <a:gd name="connsiteY31" fmla="*/ 295281 h 711282"/>
                <a:gd name="connsiteX32" fmla="*/ 825411 w 1035830"/>
                <a:gd name="connsiteY32" fmla="*/ 34842 h 711282"/>
                <a:gd name="connsiteX33" fmla="*/ 835222 w 1035830"/>
                <a:gd name="connsiteY33" fmla="*/ 38733 h 711282"/>
                <a:gd name="connsiteX34" fmla="*/ 835977 w 1035830"/>
                <a:gd name="connsiteY34" fmla="*/ 57714 h 711282"/>
                <a:gd name="connsiteX35" fmla="*/ 775600 w 1035830"/>
                <a:gd name="connsiteY35" fmla="*/ 132120 h 711282"/>
                <a:gd name="connsiteX36" fmla="*/ 765034 w 1035830"/>
                <a:gd name="connsiteY36" fmla="*/ 138194 h 711282"/>
                <a:gd name="connsiteX37" fmla="*/ 756732 w 1035830"/>
                <a:gd name="connsiteY37" fmla="*/ 135157 h 711282"/>
                <a:gd name="connsiteX38" fmla="*/ 753713 w 1035830"/>
                <a:gd name="connsiteY38" fmla="*/ 116176 h 711282"/>
                <a:gd name="connsiteX39" fmla="*/ 815600 w 1035830"/>
                <a:gd name="connsiteY39" fmla="*/ 39493 h 711282"/>
                <a:gd name="connsiteX40" fmla="*/ 825411 w 1035830"/>
                <a:gd name="connsiteY40" fmla="*/ 34842 h 711282"/>
                <a:gd name="connsiteX41" fmla="*/ 346333 w 1035830"/>
                <a:gd name="connsiteY41" fmla="*/ 748 h 711282"/>
                <a:gd name="connsiteX42" fmla="*/ 363844 w 1035830"/>
                <a:gd name="connsiteY42" fmla="*/ 7511 h 711282"/>
                <a:gd name="connsiteX43" fmla="*/ 407241 w 1035830"/>
                <a:gd name="connsiteY43" fmla="*/ 91670 h 711282"/>
                <a:gd name="connsiteX44" fmla="*/ 401912 w 1035830"/>
                <a:gd name="connsiteY44" fmla="*/ 109704 h 711282"/>
                <a:gd name="connsiteX45" fmla="*/ 395821 w 1035830"/>
                <a:gd name="connsiteY45" fmla="*/ 111207 h 711282"/>
                <a:gd name="connsiteX46" fmla="*/ 383639 w 1035830"/>
                <a:gd name="connsiteY46" fmla="*/ 104444 h 711282"/>
                <a:gd name="connsiteX47" fmla="*/ 344810 w 1035830"/>
                <a:gd name="connsiteY47" fmla="*/ 30805 h 711282"/>
                <a:gd name="connsiteX48" fmla="*/ 340242 w 1035830"/>
                <a:gd name="connsiteY48" fmla="*/ 24042 h 711282"/>
                <a:gd name="connsiteX49" fmla="*/ 337958 w 1035830"/>
                <a:gd name="connsiteY49" fmla="*/ 17279 h 711282"/>
                <a:gd name="connsiteX50" fmla="*/ 346333 w 1035830"/>
                <a:gd name="connsiteY50" fmla="*/ 748 h 71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35830" h="711282">
                  <a:moveTo>
                    <a:pt x="845390" y="645320"/>
                  </a:moveTo>
                  <a:cubicBezTo>
                    <a:pt x="877705" y="657592"/>
                    <a:pt x="910020" y="670631"/>
                    <a:pt x="940796" y="685204"/>
                  </a:cubicBezTo>
                  <a:cubicBezTo>
                    <a:pt x="947720" y="688272"/>
                    <a:pt x="950798" y="695942"/>
                    <a:pt x="947720" y="703612"/>
                  </a:cubicBezTo>
                  <a:cubicBezTo>
                    <a:pt x="945412" y="708214"/>
                    <a:pt x="940026" y="711282"/>
                    <a:pt x="935410" y="711282"/>
                  </a:cubicBezTo>
                  <a:cubicBezTo>
                    <a:pt x="933102" y="711282"/>
                    <a:pt x="930793" y="710515"/>
                    <a:pt x="929255" y="709748"/>
                  </a:cubicBezTo>
                  <a:cubicBezTo>
                    <a:pt x="899248" y="695942"/>
                    <a:pt x="867702" y="682903"/>
                    <a:pt x="836157" y="671398"/>
                  </a:cubicBezTo>
                  <a:cubicBezTo>
                    <a:pt x="828463" y="669097"/>
                    <a:pt x="825385" y="660660"/>
                    <a:pt x="827693" y="653757"/>
                  </a:cubicBezTo>
                  <a:cubicBezTo>
                    <a:pt x="830001" y="646854"/>
                    <a:pt x="838465" y="643019"/>
                    <a:pt x="845390" y="645320"/>
                  </a:cubicBezTo>
                  <a:close/>
                  <a:moveTo>
                    <a:pt x="236977" y="627144"/>
                  </a:moveTo>
                  <a:cubicBezTo>
                    <a:pt x="244637" y="627144"/>
                    <a:pt x="251532" y="632427"/>
                    <a:pt x="251532" y="639975"/>
                  </a:cubicBezTo>
                  <a:cubicBezTo>
                    <a:pt x="252298" y="647522"/>
                    <a:pt x="246936" y="654314"/>
                    <a:pt x="239275" y="654314"/>
                  </a:cubicBezTo>
                  <a:cubicBezTo>
                    <a:pt x="205568" y="657333"/>
                    <a:pt x="171861" y="663371"/>
                    <a:pt x="139687" y="673182"/>
                  </a:cubicBezTo>
                  <a:cubicBezTo>
                    <a:pt x="138921" y="673182"/>
                    <a:pt x="137388" y="673182"/>
                    <a:pt x="135856" y="673182"/>
                  </a:cubicBezTo>
                  <a:cubicBezTo>
                    <a:pt x="129728" y="673182"/>
                    <a:pt x="124365" y="669409"/>
                    <a:pt x="122833" y="663371"/>
                  </a:cubicBezTo>
                  <a:cubicBezTo>
                    <a:pt x="120535" y="656578"/>
                    <a:pt x="124365" y="649031"/>
                    <a:pt x="132026" y="646767"/>
                  </a:cubicBezTo>
                  <a:cubicBezTo>
                    <a:pt x="166499" y="636956"/>
                    <a:pt x="201738" y="630163"/>
                    <a:pt x="236977" y="627144"/>
                  </a:cubicBezTo>
                  <a:close/>
                  <a:moveTo>
                    <a:pt x="1021396" y="371556"/>
                  </a:moveTo>
                  <a:cubicBezTo>
                    <a:pt x="1028959" y="371556"/>
                    <a:pt x="1035767" y="376809"/>
                    <a:pt x="1035767" y="384314"/>
                  </a:cubicBezTo>
                  <a:cubicBezTo>
                    <a:pt x="1036523" y="391819"/>
                    <a:pt x="1030472" y="398573"/>
                    <a:pt x="1022909" y="398573"/>
                  </a:cubicBezTo>
                  <a:cubicBezTo>
                    <a:pt x="985091" y="400824"/>
                    <a:pt x="947274" y="405327"/>
                    <a:pt x="909456" y="412081"/>
                  </a:cubicBezTo>
                  <a:cubicBezTo>
                    <a:pt x="908700" y="412831"/>
                    <a:pt x="907943" y="412831"/>
                    <a:pt x="907187" y="412831"/>
                  </a:cubicBezTo>
                  <a:cubicBezTo>
                    <a:pt x="901136" y="412831"/>
                    <a:pt x="895085" y="408329"/>
                    <a:pt x="893573" y="401574"/>
                  </a:cubicBezTo>
                  <a:cubicBezTo>
                    <a:pt x="892060" y="394070"/>
                    <a:pt x="897354" y="387316"/>
                    <a:pt x="904918" y="385815"/>
                  </a:cubicBezTo>
                  <a:cubicBezTo>
                    <a:pt x="942736" y="378310"/>
                    <a:pt x="982822" y="373808"/>
                    <a:pt x="1021396" y="371556"/>
                  </a:cubicBezTo>
                  <a:close/>
                  <a:moveTo>
                    <a:pt x="17487" y="295281"/>
                  </a:moveTo>
                  <a:cubicBezTo>
                    <a:pt x="54331" y="305864"/>
                    <a:pt x="91174" y="317960"/>
                    <a:pt x="127251" y="330811"/>
                  </a:cubicBezTo>
                  <a:cubicBezTo>
                    <a:pt x="134159" y="333079"/>
                    <a:pt x="137997" y="341394"/>
                    <a:pt x="135694" y="348198"/>
                  </a:cubicBezTo>
                  <a:cubicBezTo>
                    <a:pt x="133391" y="353489"/>
                    <a:pt x="128018" y="357269"/>
                    <a:pt x="122645" y="357269"/>
                  </a:cubicBezTo>
                  <a:cubicBezTo>
                    <a:pt x="121110" y="357269"/>
                    <a:pt x="119575" y="356513"/>
                    <a:pt x="118040" y="356513"/>
                  </a:cubicBezTo>
                  <a:cubicBezTo>
                    <a:pt x="82731" y="343662"/>
                    <a:pt x="45887" y="331567"/>
                    <a:pt x="9811" y="321739"/>
                  </a:cubicBezTo>
                  <a:cubicBezTo>
                    <a:pt x="2902" y="319472"/>
                    <a:pt x="-1703" y="311912"/>
                    <a:pt x="600" y="305109"/>
                  </a:cubicBezTo>
                  <a:cubicBezTo>
                    <a:pt x="2902" y="297549"/>
                    <a:pt x="10578" y="293769"/>
                    <a:pt x="17487" y="295281"/>
                  </a:cubicBezTo>
                  <a:close/>
                  <a:moveTo>
                    <a:pt x="825411" y="34842"/>
                  </a:moveTo>
                  <a:cubicBezTo>
                    <a:pt x="828996" y="34747"/>
                    <a:pt x="832581" y="36076"/>
                    <a:pt x="835222" y="38733"/>
                  </a:cubicBezTo>
                  <a:cubicBezTo>
                    <a:pt x="840505" y="43289"/>
                    <a:pt x="841260" y="52400"/>
                    <a:pt x="835977" y="57714"/>
                  </a:cubicBezTo>
                  <a:cubicBezTo>
                    <a:pt x="814090" y="81251"/>
                    <a:pt x="794468" y="106306"/>
                    <a:pt x="775600" y="132120"/>
                  </a:cubicBezTo>
                  <a:cubicBezTo>
                    <a:pt x="773336" y="135916"/>
                    <a:pt x="768808" y="138194"/>
                    <a:pt x="765034" y="138194"/>
                  </a:cubicBezTo>
                  <a:cubicBezTo>
                    <a:pt x="762015" y="138194"/>
                    <a:pt x="758996" y="137435"/>
                    <a:pt x="756732" y="135157"/>
                  </a:cubicBezTo>
                  <a:cubicBezTo>
                    <a:pt x="750694" y="130601"/>
                    <a:pt x="749185" y="122250"/>
                    <a:pt x="753713" y="116176"/>
                  </a:cubicBezTo>
                  <a:cubicBezTo>
                    <a:pt x="772581" y="89602"/>
                    <a:pt x="793713" y="63788"/>
                    <a:pt x="815600" y="39493"/>
                  </a:cubicBezTo>
                  <a:cubicBezTo>
                    <a:pt x="818242" y="36456"/>
                    <a:pt x="821826" y="34937"/>
                    <a:pt x="825411" y="34842"/>
                  </a:cubicBezTo>
                  <a:close/>
                  <a:moveTo>
                    <a:pt x="346333" y="748"/>
                  </a:moveTo>
                  <a:cubicBezTo>
                    <a:pt x="353185" y="-1506"/>
                    <a:pt x="360798" y="1499"/>
                    <a:pt x="363844" y="7511"/>
                  </a:cubicBezTo>
                  <a:cubicBezTo>
                    <a:pt x="377548" y="36065"/>
                    <a:pt x="392775" y="63867"/>
                    <a:pt x="407241" y="91670"/>
                  </a:cubicBezTo>
                  <a:cubicBezTo>
                    <a:pt x="411048" y="98433"/>
                    <a:pt x="408764" y="106698"/>
                    <a:pt x="401912" y="109704"/>
                  </a:cubicBezTo>
                  <a:cubicBezTo>
                    <a:pt x="399628" y="111207"/>
                    <a:pt x="397344" y="111207"/>
                    <a:pt x="395821" y="111207"/>
                  </a:cubicBezTo>
                  <a:cubicBezTo>
                    <a:pt x="390491" y="111207"/>
                    <a:pt x="385923" y="108952"/>
                    <a:pt x="383639" y="104444"/>
                  </a:cubicBezTo>
                  <a:cubicBezTo>
                    <a:pt x="369935" y="80399"/>
                    <a:pt x="356992" y="55602"/>
                    <a:pt x="344810" y="30805"/>
                  </a:cubicBezTo>
                  <a:cubicBezTo>
                    <a:pt x="342526" y="29302"/>
                    <a:pt x="341003" y="27048"/>
                    <a:pt x="340242" y="24042"/>
                  </a:cubicBezTo>
                  <a:lnTo>
                    <a:pt x="337958" y="17279"/>
                  </a:lnTo>
                  <a:cubicBezTo>
                    <a:pt x="336435" y="10516"/>
                    <a:pt x="339480" y="3754"/>
                    <a:pt x="346333" y="748"/>
                  </a:cubicBezTo>
                  <a:close/>
                </a:path>
              </a:pathLst>
            </a:custGeom>
            <a:solidFill>
              <a:srgbClr val="AC7E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6" name="Freeform 227">
              <a:extLst>
                <a:ext uri="{FF2B5EF4-FFF2-40B4-BE49-F238E27FC236}">
                  <a16:creationId xmlns:a16="http://schemas.microsoft.com/office/drawing/2014/main" id="{0CD1852B-BB84-481A-974E-261D3F070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0800" y="5680075"/>
              <a:ext cx="441325" cy="677863"/>
            </a:xfrm>
            <a:custGeom>
              <a:avLst/>
              <a:gdLst>
                <a:gd name="T0" fmla="*/ 580 w 580"/>
                <a:gd name="T1" fmla="*/ 370 h 891"/>
                <a:gd name="T2" fmla="*/ 232 w 580"/>
                <a:gd name="T3" fmla="*/ 0 h 891"/>
                <a:gd name="T4" fmla="*/ 0 w 580"/>
                <a:gd name="T5" fmla="*/ 94 h 891"/>
                <a:gd name="T6" fmla="*/ 25 w 580"/>
                <a:gd name="T7" fmla="*/ 86 h 891"/>
                <a:gd name="T8" fmla="*/ 458 w 580"/>
                <a:gd name="T9" fmla="*/ 205 h 891"/>
                <a:gd name="T10" fmla="*/ 368 w 580"/>
                <a:gd name="T11" fmla="*/ 779 h 891"/>
                <a:gd name="T12" fmla="*/ 339 w 580"/>
                <a:gd name="T13" fmla="*/ 891 h 891"/>
                <a:gd name="T14" fmla="*/ 392 w 580"/>
                <a:gd name="T15" fmla="*/ 891 h 891"/>
                <a:gd name="T16" fmla="*/ 392 w 580"/>
                <a:gd name="T17" fmla="*/ 857 h 891"/>
                <a:gd name="T18" fmla="*/ 479 w 580"/>
                <a:gd name="T19" fmla="*/ 631 h 891"/>
                <a:gd name="T20" fmla="*/ 580 w 580"/>
                <a:gd name="T21" fmla="*/ 370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0" h="891">
                  <a:moveTo>
                    <a:pt x="580" y="370"/>
                  </a:moveTo>
                  <a:cubicBezTo>
                    <a:pt x="580" y="166"/>
                    <a:pt x="424" y="0"/>
                    <a:pt x="232" y="0"/>
                  </a:cubicBezTo>
                  <a:cubicBezTo>
                    <a:pt x="143" y="0"/>
                    <a:pt x="62" y="35"/>
                    <a:pt x="0" y="94"/>
                  </a:cubicBezTo>
                  <a:cubicBezTo>
                    <a:pt x="8" y="92"/>
                    <a:pt x="16" y="89"/>
                    <a:pt x="25" y="86"/>
                  </a:cubicBezTo>
                  <a:cubicBezTo>
                    <a:pt x="166" y="42"/>
                    <a:pt x="374" y="67"/>
                    <a:pt x="458" y="205"/>
                  </a:cubicBezTo>
                  <a:cubicBezTo>
                    <a:pt x="574" y="394"/>
                    <a:pt x="409" y="596"/>
                    <a:pt x="368" y="779"/>
                  </a:cubicBezTo>
                  <a:cubicBezTo>
                    <a:pt x="366" y="791"/>
                    <a:pt x="347" y="857"/>
                    <a:pt x="339" y="891"/>
                  </a:cubicBezTo>
                  <a:lnTo>
                    <a:pt x="392" y="891"/>
                  </a:lnTo>
                  <a:lnTo>
                    <a:pt x="392" y="857"/>
                  </a:lnTo>
                  <a:cubicBezTo>
                    <a:pt x="392" y="774"/>
                    <a:pt x="422" y="692"/>
                    <a:pt x="479" y="631"/>
                  </a:cubicBezTo>
                  <a:cubicBezTo>
                    <a:pt x="541" y="564"/>
                    <a:pt x="580" y="472"/>
                    <a:pt x="580" y="370"/>
                  </a:cubicBezTo>
                  <a:close/>
                </a:path>
              </a:pathLst>
            </a:custGeom>
            <a:solidFill>
              <a:srgbClr val="9FD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7" name="Freeform 228">
              <a:extLst>
                <a:ext uri="{FF2B5EF4-FFF2-40B4-BE49-F238E27FC236}">
                  <a16:creationId xmlns:a16="http://schemas.microsoft.com/office/drawing/2014/main" id="{110586CC-ED4E-4537-9367-CABE84021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6838" y="6324600"/>
              <a:ext cx="255588" cy="128588"/>
            </a:xfrm>
            <a:custGeom>
              <a:avLst/>
              <a:gdLst>
                <a:gd name="T0" fmla="*/ 290 w 335"/>
                <a:gd name="T1" fmla="*/ 169 h 169"/>
                <a:gd name="T2" fmla="*/ 45 w 335"/>
                <a:gd name="T3" fmla="*/ 169 h 169"/>
                <a:gd name="T4" fmla="*/ 0 w 335"/>
                <a:gd name="T5" fmla="*/ 124 h 169"/>
                <a:gd name="T6" fmla="*/ 0 w 335"/>
                <a:gd name="T7" fmla="*/ 17 h 169"/>
                <a:gd name="T8" fmla="*/ 17 w 335"/>
                <a:gd name="T9" fmla="*/ 0 h 169"/>
                <a:gd name="T10" fmla="*/ 318 w 335"/>
                <a:gd name="T11" fmla="*/ 0 h 169"/>
                <a:gd name="T12" fmla="*/ 335 w 335"/>
                <a:gd name="T13" fmla="*/ 17 h 169"/>
                <a:gd name="T14" fmla="*/ 335 w 335"/>
                <a:gd name="T15" fmla="*/ 124 h 169"/>
                <a:gd name="T16" fmla="*/ 290 w 335"/>
                <a:gd name="T17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5" h="169">
                  <a:moveTo>
                    <a:pt x="290" y="169"/>
                  </a:moveTo>
                  <a:lnTo>
                    <a:pt x="45" y="169"/>
                  </a:lnTo>
                  <a:cubicBezTo>
                    <a:pt x="20" y="169"/>
                    <a:pt x="0" y="149"/>
                    <a:pt x="0" y="124"/>
                  </a:cubicBezTo>
                  <a:lnTo>
                    <a:pt x="0" y="17"/>
                  </a:lnTo>
                  <a:cubicBezTo>
                    <a:pt x="0" y="8"/>
                    <a:pt x="8" y="0"/>
                    <a:pt x="17" y="0"/>
                  </a:cubicBezTo>
                  <a:lnTo>
                    <a:pt x="318" y="0"/>
                  </a:lnTo>
                  <a:cubicBezTo>
                    <a:pt x="327" y="0"/>
                    <a:pt x="335" y="8"/>
                    <a:pt x="335" y="17"/>
                  </a:cubicBezTo>
                  <a:lnTo>
                    <a:pt x="335" y="124"/>
                  </a:lnTo>
                  <a:cubicBezTo>
                    <a:pt x="335" y="149"/>
                    <a:pt x="315" y="169"/>
                    <a:pt x="290" y="169"/>
                  </a:cubicBezTo>
                  <a:close/>
                </a:path>
              </a:pathLst>
            </a:custGeom>
            <a:solidFill>
              <a:srgbClr val="2F3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8" name="Rectangle 229">
              <a:extLst>
                <a:ext uri="{FF2B5EF4-FFF2-40B4-BE49-F238E27FC236}">
                  <a16:creationId xmlns:a16="http://schemas.microsoft.com/office/drawing/2014/main" id="{0B501B05-6D78-4A39-87DA-65E9CAE7F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6838" y="6373813"/>
              <a:ext cx="255588" cy="20638"/>
            </a:xfrm>
            <a:prstGeom prst="rect">
              <a:avLst/>
            </a:prstGeom>
            <a:solidFill>
              <a:srgbClr val="D1D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9" name="Freeform 231">
              <a:extLst>
                <a:ext uri="{FF2B5EF4-FFF2-40B4-BE49-F238E27FC236}">
                  <a16:creationId xmlns:a16="http://schemas.microsoft.com/office/drawing/2014/main" id="{A7612708-2FFE-4AE2-9155-C3E5C6A5C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0438" y="7432675"/>
              <a:ext cx="219075" cy="322263"/>
            </a:xfrm>
            <a:custGeom>
              <a:avLst/>
              <a:gdLst>
                <a:gd name="T0" fmla="*/ 216 w 288"/>
                <a:gd name="T1" fmla="*/ 186 h 423"/>
                <a:gd name="T2" fmla="*/ 208 w 288"/>
                <a:gd name="T3" fmla="*/ 166 h 423"/>
                <a:gd name="T4" fmla="*/ 219 w 288"/>
                <a:gd name="T5" fmla="*/ 155 h 423"/>
                <a:gd name="T6" fmla="*/ 232 w 288"/>
                <a:gd name="T7" fmla="*/ 64 h 423"/>
                <a:gd name="T8" fmla="*/ 151 w 288"/>
                <a:gd name="T9" fmla="*/ 8 h 423"/>
                <a:gd name="T10" fmla="*/ 79 w 288"/>
                <a:gd name="T11" fmla="*/ 6 h 423"/>
                <a:gd name="T12" fmla="*/ 11 w 288"/>
                <a:gd name="T13" fmla="*/ 70 h 423"/>
                <a:gd name="T14" fmla="*/ 15 w 288"/>
                <a:gd name="T15" fmla="*/ 165 h 423"/>
                <a:gd name="T16" fmla="*/ 117 w 288"/>
                <a:gd name="T17" fmla="*/ 281 h 423"/>
                <a:gd name="T18" fmla="*/ 183 w 288"/>
                <a:gd name="T19" fmla="*/ 363 h 423"/>
                <a:gd name="T20" fmla="*/ 249 w 288"/>
                <a:gd name="T21" fmla="*/ 423 h 423"/>
                <a:gd name="T22" fmla="*/ 288 w 288"/>
                <a:gd name="T23" fmla="*/ 372 h 423"/>
                <a:gd name="T24" fmla="*/ 216 w 288"/>
                <a:gd name="T25" fmla="*/ 18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423">
                  <a:moveTo>
                    <a:pt x="216" y="186"/>
                  </a:moveTo>
                  <a:cubicBezTo>
                    <a:pt x="211" y="180"/>
                    <a:pt x="206" y="173"/>
                    <a:pt x="208" y="166"/>
                  </a:cubicBezTo>
                  <a:cubicBezTo>
                    <a:pt x="210" y="161"/>
                    <a:pt x="215" y="158"/>
                    <a:pt x="219" y="155"/>
                  </a:cubicBezTo>
                  <a:cubicBezTo>
                    <a:pt x="246" y="135"/>
                    <a:pt x="249" y="93"/>
                    <a:pt x="232" y="64"/>
                  </a:cubicBezTo>
                  <a:cubicBezTo>
                    <a:pt x="215" y="35"/>
                    <a:pt x="184" y="17"/>
                    <a:pt x="151" y="8"/>
                  </a:cubicBezTo>
                  <a:cubicBezTo>
                    <a:pt x="128" y="2"/>
                    <a:pt x="102" y="0"/>
                    <a:pt x="79" y="6"/>
                  </a:cubicBezTo>
                  <a:cubicBezTo>
                    <a:pt x="48" y="15"/>
                    <a:pt x="23" y="40"/>
                    <a:pt x="11" y="70"/>
                  </a:cubicBezTo>
                  <a:cubicBezTo>
                    <a:pt x="0" y="100"/>
                    <a:pt x="2" y="135"/>
                    <a:pt x="15" y="165"/>
                  </a:cubicBezTo>
                  <a:cubicBezTo>
                    <a:pt x="35" y="212"/>
                    <a:pt x="80" y="244"/>
                    <a:pt x="117" y="281"/>
                  </a:cubicBezTo>
                  <a:cubicBezTo>
                    <a:pt x="142" y="305"/>
                    <a:pt x="164" y="333"/>
                    <a:pt x="183" y="363"/>
                  </a:cubicBezTo>
                  <a:cubicBezTo>
                    <a:pt x="198" y="387"/>
                    <a:pt x="216" y="422"/>
                    <a:pt x="249" y="423"/>
                  </a:cubicBezTo>
                  <a:cubicBezTo>
                    <a:pt x="278" y="423"/>
                    <a:pt x="288" y="397"/>
                    <a:pt x="288" y="372"/>
                  </a:cubicBezTo>
                  <a:cubicBezTo>
                    <a:pt x="288" y="306"/>
                    <a:pt x="257" y="236"/>
                    <a:pt x="216" y="186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0" name="Freeform 232">
              <a:extLst>
                <a:ext uri="{FF2B5EF4-FFF2-40B4-BE49-F238E27FC236}">
                  <a16:creationId xmlns:a16="http://schemas.microsoft.com/office/drawing/2014/main" id="{312BADCA-2191-42E4-A5E2-067AFE3C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4575" y="7445375"/>
              <a:ext cx="111125" cy="115888"/>
            </a:xfrm>
            <a:custGeom>
              <a:avLst/>
              <a:gdLst>
                <a:gd name="T0" fmla="*/ 68 w 147"/>
                <a:gd name="T1" fmla="*/ 152 h 152"/>
                <a:gd name="T2" fmla="*/ 45 w 147"/>
                <a:gd name="T3" fmla="*/ 149 h 152"/>
                <a:gd name="T4" fmla="*/ 4 w 147"/>
                <a:gd name="T5" fmla="*/ 124 h 152"/>
                <a:gd name="T6" fmla="*/ 3 w 147"/>
                <a:gd name="T7" fmla="*/ 112 h 152"/>
                <a:gd name="T8" fmla="*/ 16 w 147"/>
                <a:gd name="T9" fmla="*/ 111 h 152"/>
                <a:gd name="T10" fmla="*/ 51 w 147"/>
                <a:gd name="T11" fmla="*/ 132 h 152"/>
                <a:gd name="T12" fmla="*/ 69 w 147"/>
                <a:gd name="T13" fmla="*/ 134 h 152"/>
                <a:gd name="T14" fmla="*/ 127 w 147"/>
                <a:gd name="T15" fmla="*/ 89 h 152"/>
                <a:gd name="T16" fmla="*/ 80 w 147"/>
                <a:gd name="T17" fmla="*/ 18 h 152"/>
                <a:gd name="T18" fmla="*/ 76 w 147"/>
                <a:gd name="T19" fmla="*/ 8 h 152"/>
                <a:gd name="T20" fmla="*/ 87 w 147"/>
                <a:gd name="T21" fmla="*/ 1 h 152"/>
                <a:gd name="T22" fmla="*/ 137 w 147"/>
                <a:gd name="T23" fmla="*/ 61 h 152"/>
                <a:gd name="T24" fmla="*/ 144 w 147"/>
                <a:gd name="T25" fmla="*/ 95 h 152"/>
                <a:gd name="T26" fmla="*/ 70 w 147"/>
                <a:gd name="T27" fmla="*/ 152 h 152"/>
                <a:gd name="T28" fmla="*/ 68 w 147"/>
                <a:gd name="T2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7" h="152">
                  <a:moveTo>
                    <a:pt x="68" y="152"/>
                  </a:moveTo>
                  <a:cubicBezTo>
                    <a:pt x="61" y="152"/>
                    <a:pt x="53" y="151"/>
                    <a:pt x="45" y="149"/>
                  </a:cubicBezTo>
                  <a:cubicBezTo>
                    <a:pt x="30" y="144"/>
                    <a:pt x="15" y="136"/>
                    <a:pt x="4" y="124"/>
                  </a:cubicBezTo>
                  <a:cubicBezTo>
                    <a:pt x="0" y="121"/>
                    <a:pt x="0" y="115"/>
                    <a:pt x="3" y="112"/>
                  </a:cubicBezTo>
                  <a:cubicBezTo>
                    <a:pt x="7" y="108"/>
                    <a:pt x="12" y="108"/>
                    <a:pt x="16" y="111"/>
                  </a:cubicBezTo>
                  <a:cubicBezTo>
                    <a:pt x="26" y="121"/>
                    <a:pt x="38" y="128"/>
                    <a:pt x="51" y="132"/>
                  </a:cubicBezTo>
                  <a:cubicBezTo>
                    <a:pt x="57" y="134"/>
                    <a:pt x="63" y="135"/>
                    <a:pt x="69" y="134"/>
                  </a:cubicBezTo>
                  <a:cubicBezTo>
                    <a:pt x="89" y="134"/>
                    <a:pt x="120" y="110"/>
                    <a:pt x="127" y="89"/>
                  </a:cubicBezTo>
                  <a:cubicBezTo>
                    <a:pt x="132" y="74"/>
                    <a:pt x="91" y="26"/>
                    <a:pt x="80" y="18"/>
                  </a:cubicBezTo>
                  <a:cubicBezTo>
                    <a:pt x="76" y="16"/>
                    <a:pt x="75" y="12"/>
                    <a:pt x="76" y="8"/>
                  </a:cubicBezTo>
                  <a:cubicBezTo>
                    <a:pt x="77" y="3"/>
                    <a:pt x="82" y="0"/>
                    <a:pt x="87" y="1"/>
                  </a:cubicBezTo>
                  <a:cubicBezTo>
                    <a:pt x="94" y="3"/>
                    <a:pt x="125" y="38"/>
                    <a:pt x="137" y="61"/>
                  </a:cubicBezTo>
                  <a:cubicBezTo>
                    <a:pt x="145" y="75"/>
                    <a:pt x="147" y="86"/>
                    <a:pt x="144" y="95"/>
                  </a:cubicBezTo>
                  <a:cubicBezTo>
                    <a:pt x="135" y="121"/>
                    <a:pt x="100" y="152"/>
                    <a:pt x="70" y="152"/>
                  </a:cubicBezTo>
                  <a:lnTo>
                    <a:pt x="68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1" name="Freeform 233">
              <a:extLst>
                <a:ext uri="{FF2B5EF4-FFF2-40B4-BE49-F238E27FC236}">
                  <a16:creationId xmlns:a16="http://schemas.microsoft.com/office/drawing/2014/main" id="{9D028B79-3D15-43B4-BFE7-4A71584D4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8988" y="7554913"/>
              <a:ext cx="73025" cy="123825"/>
            </a:xfrm>
            <a:custGeom>
              <a:avLst/>
              <a:gdLst>
                <a:gd name="T0" fmla="*/ 85 w 97"/>
                <a:gd name="T1" fmla="*/ 71 h 163"/>
                <a:gd name="T2" fmla="*/ 71 w 97"/>
                <a:gd name="T3" fmla="*/ 157 h 163"/>
                <a:gd name="T4" fmla="*/ 12 w 97"/>
                <a:gd name="T5" fmla="*/ 92 h 163"/>
                <a:gd name="T6" fmla="*/ 27 w 97"/>
                <a:gd name="T7" fmla="*/ 5 h 163"/>
                <a:gd name="T8" fmla="*/ 85 w 97"/>
                <a:gd name="T9" fmla="*/ 7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63">
                  <a:moveTo>
                    <a:pt x="85" y="71"/>
                  </a:moveTo>
                  <a:cubicBezTo>
                    <a:pt x="97" y="112"/>
                    <a:pt x="91" y="151"/>
                    <a:pt x="71" y="157"/>
                  </a:cubicBezTo>
                  <a:cubicBezTo>
                    <a:pt x="50" y="163"/>
                    <a:pt x="24" y="133"/>
                    <a:pt x="12" y="92"/>
                  </a:cubicBezTo>
                  <a:cubicBezTo>
                    <a:pt x="0" y="50"/>
                    <a:pt x="6" y="11"/>
                    <a:pt x="27" y="5"/>
                  </a:cubicBezTo>
                  <a:cubicBezTo>
                    <a:pt x="47" y="0"/>
                    <a:pt x="73" y="29"/>
                    <a:pt x="85" y="71"/>
                  </a:cubicBezTo>
                  <a:close/>
                </a:path>
              </a:pathLst>
            </a:custGeom>
            <a:solidFill>
              <a:srgbClr val="FF5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2" name="Freeform 234">
              <a:extLst>
                <a:ext uri="{FF2B5EF4-FFF2-40B4-BE49-F238E27FC236}">
                  <a16:creationId xmlns:a16="http://schemas.microsoft.com/office/drawing/2014/main" id="{4B52033F-F091-4EFE-9397-6D1582FF6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3438" y="7459663"/>
              <a:ext cx="409575" cy="171450"/>
            </a:xfrm>
            <a:custGeom>
              <a:avLst/>
              <a:gdLst>
                <a:gd name="T0" fmla="*/ 0 w 537"/>
                <a:gd name="T1" fmla="*/ 170 h 226"/>
                <a:gd name="T2" fmla="*/ 515 w 537"/>
                <a:gd name="T3" fmla="*/ 2 h 226"/>
                <a:gd name="T4" fmla="*/ 535 w 537"/>
                <a:gd name="T5" fmla="*/ 13 h 226"/>
                <a:gd name="T6" fmla="*/ 525 w 537"/>
                <a:gd name="T7" fmla="*/ 32 h 226"/>
                <a:gd name="T8" fmla="*/ 18 w 537"/>
                <a:gd name="T9" fmla="*/ 226 h 226"/>
                <a:gd name="T10" fmla="*/ 0 w 537"/>
                <a:gd name="T11" fmla="*/ 1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7" h="226">
                  <a:moveTo>
                    <a:pt x="0" y="170"/>
                  </a:moveTo>
                  <a:lnTo>
                    <a:pt x="515" y="2"/>
                  </a:lnTo>
                  <a:cubicBezTo>
                    <a:pt x="523" y="0"/>
                    <a:pt x="532" y="4"/>
                    <a:pt x="535" y="13"/>
                  </a:cubicBezTo>
                  <a:cubicBezTo>
                    <a:pt x="537" y="21"/>
                    <a:pt x="533" y="29"/>
                    <a:pt x="525" y="32"/>
                  </a:cubicBezTo>
                  <a:lnTo>
                    <a:pt x="18" y="226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FF5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322AC0D8-1B7F-4AE0-B48E-D47800E2C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3468" y="7407115"/>
              <a:ext cx="678390" cy="1568382"/>
            </a:xfrm>
            <a:custGeom>
              <a:avLst/>
              <a:gdLst>
                <a:gd name="connsiteX0" fmla="*/ 64992 w 678390"/>
                <a:gd name="connsiteY0" fmla="*/ 572 h 1568382"/>
                <a:gd name="connsiteX1" fmla="*/ 88740 w 678390"/>
                <a:gd name="connsiteY1" fmla="*/ 858 h 1568382"/>
                <a:gd name="connsiteX2" fmla="*/ 224765 w 678390"/>
                <a:gd name="connsiteY2" fmla="*/ 30571 h 1568382"/>
                <a:gd name="connsiteX3" fmla="*/ 244523 w 678390"/>
                <a:gd name="connsiteY3" fmla="*/ 51141 h 1568382"/>
                <a:gd name="connsiteX4" fmla="*/ 246043 w 678390"/>
                <a:gd name="connsiteY4" fmla="*/ 86949 h 1568382"/>
                <a:gd name="connsiteX5" fmla="*/ 216406 w 678390"/>
                <a:gd name="connsiteY5" fmla="*/ 107519 h 1568382"/>
                <a:gd name="connsiteX6" fmla="*/ 156372 w 678390"/>
                <a:gd name="connsiteY6" fmla="*/ 88473 h 1568382"/>
                <a:gd name="connsiteX7" fmla="*/ 119136 w 678390"/>
                <a:gd name="connsiteY7" fmla="*/ 113614 h 1568382"/>
                <a:gd name="connsiteX8" fmla="*/ 117616 w 678390"/>
                <a:gd name="connsiteY8" fmla="*/ 134946 h 1568382"/>
                <a:gd name="connsiteX9" fmla="*/ 146493 w 678390"/>
                <a:gd name="connsiteY9" fmla="*/ 226370 h 1568382"/>
                <a:gd name="connsiteX10" fmla="*/ 193834 w 678390"/>
                <a:gd name="connsiteY10" fmla="*/ 332544 h 1568382"/>
                <a:gd name="connsiteX11" fmla="*/ 193638 w 678390"/>
                <a:gd name="connsiteY11" fmla="*/ 338195 h 1568382"/>
                <a:gd name="connsiteX12" fmla="*/ 290808 w 678390"/>
                <a:gd name="connsiteY12" fmla="*/ 294897 h 1568382"/>
                <a:gd name="connsiteX13" fmla="*/ 461258 w 678390"/>
                <a:gd name="connsiteY13" fmla="*/ 630133 h 1568382"/>
                <a:gd name="connsiteX14" fmla="*/ 598988 w 678390"/>
                <a:gd name="connsiteY14" fmla="*/ 977532 h 1568382"/>
                <a:gd name="connsiteX15" fmla="*/ 652253 w 678390"/>
                <a:gd name="connsiteY15" fmla="*/ 1131086 h 1568382"/>
                <a:gd name="connsiteX16" fmla="*/ 678125 w 678390"/>
                <a:gd name="connsiteY16" fmla="*/ 1271718 h 1568382"/>
                <a:gd name="connsiteX17" fmla="*/ 593661 w 678390"/>
                <a:gd name="connsiteY17" fmla="*/ 1508132 h 1568382"/>
                <a:gd name="connsiteX18" fmla="*/ 306787 w 678390"/>
                <a:gd name="connsiteY18" fmla="*/ 1559823 h 1568382"/>
                <a:gd name="connsiteX19" fmla="*/ 41220 w 678390"/>
                <a:gd name="connsiteY19" fmla="*/ 1347735 h 1568382"/>
                <a:gd name="connsiteX20" fmla="*/ 140142 w 678390"/>
                <a:gd name="connsiteY20" fmla="*/ 844501 h 1568382"/>
                <a:gd name="connsiteX21" fmla="*/ 271023 w 678390"/>
                <a:gd name="connsiteY21" fmla="*/ 996536 h 1568382"/>
                <a:gd name="connsiteX22" fmla="*/ 185037 w 678390"/>
                <a:gd name="connsiteY22" fmla="*/ 342028 h 1568382"/>
                <a:gd name="connsiteX23" fmla="*/ 186357 w 678390"/>
                <a:gd name="connsiteY23" fmla="*/ 341440 h 1568382"/>
                <a:gd name="connsiteX24" fmla="*/ 186009 w 678390"/>
                <a:gd name="connsiteY24" fmla="*/ 341412 h 1568382"/>
                <a:gd name="connsiteX25" fmla="*/ 73541 w 678390"/>
                <a:gd name="connsiteY25" fmla="*/ 214942 h 1568382"/>
                <a:gd name="connsiteX26" fmla="*/ 39345 w 678390"/>
                <a:gd name="connsiteY26" fmla="*/ 179135 h 1568382"/>
                <a:gd name="connsiteX27" fmla="*/ 29466 w 678390"/>
                <a:gd name="connsiteY27" fmla="*/ 135708 h 1568382"/>
                <a:gd name="connsiteX28" fmla="*/ 34025 w 678390"/>
                <a:gd name="connsiteY28" fmla="*/ 42761 h 1568382"/>
                <a:gd name="connsiteX29" fmla="*/ 44664 w 678390"/>
                <a:gd name="connsiteY29" fmla="*/ 10000 h 1568382"/>
                <a:gd name="connsiteX30" fmla="*/ 64992 w 678390"/>
                <a:gd name="connsiteY30" fmla="*/ 572 h 1568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8390" h="1568382">
                  <a:moveTo>
                    <a:pt x="64992" y="572"/>
                  </a:moveTo>
                  <a:cubicBezTo>
                    <a:pt x="72781" y="-475"/>
                    <a:pt x="81141" y="96"/>
                    <a:pt x="88740" y="858"/>
                  </a:cubicBezTo>
                  <a:cubicBezTo>
                    <a:pt x="139654" y="5429"/>
                    <a:pt x="180690" y="10762"/>
                    <a:pt x="224765" y="30571"/>
                  </a:cubicBezTo>
                  <a:cubicBezTo>
                    <a:pt x="233884" y="34380"/>
                    <a:pt x="239963" y="42761"/>
                    <a:pt x="244523" y="51141"/>
                  </a:cubicBezTo>
                  <a:cubicBezTo>
                    <a:pt x="259721" y="59522"/>
                    <a:pt x="260481" y="78568"/>
                    <a:pt x="246043" y="86949"/>
                  </a:cubicBezTo>
                  <a:cubicBezTo>
                    <a:pt x="230844" y="95329"/>
                    <a:pt x="233884" y="107519"/>
                    <a:pt x="216406" y="107519"/>
                  </a:cubicBezTo>
                  <a:cubicBezTo>
                    <a:pt x="200447" y="108281"/>
                    <a:pt x="172331" y="86949"/>
                    <a:pt x="156372" y="88473"/>
                  </a:cubicBezTo>
                  <a:cubicBezTo>
                    <a:pt x="140414" y="89996"/>
                    <a:pt x="123696" y="98377"/>
                    <a:pt x="119136" y="113614"/>
                  </a:cubicBezTo>
                  <a:cubicBezTo>
                    <a:pt x="116097" y="120471"/>
                    <a:pt x="116856" y="128090"/>
                    <a:pt x="117616" y="134946"/>
                  </a:cubicBezTo>
                  <a:cubicBezTo>
                    <a:pt x="121416" y="166945"/>
                    <a:pt x="131295" y="198181"/>
                    <a:pt x="146493" y="226370"/>
                  </a:cubicBezTo>
                  <a:cubicBezTo>
                    <a:pt x="151053" y="235513"/>
                    <a:pt x="188527" y="305509"/>
                    <a:pt x="193834" y="332544"/>
                  </a:cubicBezTo>
                  <a:lnTo>
                    <a:pt x="193638" y="338195"/>
                  </a:lnTo>
                  <a:lnTo>
                    <a:pt x="290808" y="294897"/>
                  </a:lnTo>
                  <a:cubicBezTo>
                    <a:pt x="317441" y="282734"/>
                    <a:pt x="452127" y="608088"/>
                    <a:pt x="461258" y="630133"/>
                  </a:cubicBezTo>
                  <a:cubicBezTo>
                    <a:pt x="509958" y="744919"/>
                    <a:pt x="555614" y="860465"/>
                    <a:pt x="598988" y="977532"/>
                  </a:cubicBezTo>
                  <a:cubicBezTo>
                    <a:pt x="617250" y="1028463"/>
                    <a:pt x="635513" y="1079394"/>
                    <a:pt x="652253" y="1131086"/>
                  </a:cubicBezTo>
                  <a:cubicBezTo>
                    <a:pt x="667472" y="1176696"/>
                    <a:pt x="676603" y="1224587"/>
                    <a:pt x="678125" y="1271718"/>
                  </a:cubicBezTo>
                  <a:cubicBezTo>
                    <a:pt x="681169" y="1356857"/>
                    <a:pt x="658341" y="1440476"/>
                    <a:pt x="593661" y="1508132"/>
                  </a:cubicBezTo>
                  <a:cubicBezTo>
                    <a:pt x="527459" y="1576547"/>
                    <a:pt x="395817" y="1575027"/>
                    <a:pt x="306787" y="1559823"/>
                  </a:cubicBezTo>
                  <a:cubicBezTo>
                    <a:pt x="185037" y="1538538"/>
                    <a:pt x="89920" y="1461761"/>
                    <a:pt x="41220" y="1347735"/>
                  </a:cubicBezTo>
                  <a:cubicBezTo>
                    <a:pt x="-91944" y="1032264"/>
                    <a:pt x="140142" y="844501"/>
                    <a:pt x="140142" y="844501"/>
                  </a:cubicBezTo>
                  <a:lnTo>
                    <a:pt x="271023" y="996536"/>
                  </a:lnTo>
                  <a:cubicBezTo>
                    <a:pt x="232216" y="801932"/>
                    <a:pt x="185037" y="342028"/>
                    <a:pt x="185037" y="342028"/>
                  </a:cubicBezTo>
                  <a:lnTo>
                    <a:pt x="186357" y="341440"/>
                  </a:lnTo>
                  <a:lnTo>
                    <a:pt x="186009" y="341412"/>
                  </a:lnTo>
                  <a:cubicBezTo>
                    <a:pt x="160932" y="328461"/>
                    <a:pt x="96339" y="233227"/>
                    <a:pt x="73541" y="214942"/>
                  </a:cubicBezTo>
                  <a:cubicBezTo>
                    <a:pt x="60623" y="205038"/>
                    <a:pt x="47704" y="192848"/>
                    <a:pt x="39345" y="179135"/>
                  </a:cubicBezTo>
                  <a:cubicBezTo>
                    <a:pt x="31746" y="166183"/>
                    <a:pt x="30226" y="150946"/>
                    <a:pt x="29466" y="135708"/>
                  </a:cubicBezTo>
                  <a:cubicBezTo>
                    <a:pt x="28706" y="104472"/>
                    <a:pt x="31746" y="73997"/>
                    <a:pt x="34025" y="42761"/>
                  </a:cubicBezTo>
                  <a:cubicBezTo>
                    <a:pt x="35545" y="31333"/>
                    <a:pt x="37065" y="18381"/>
                    <a:pt x="44664" y="10000"/>
                  </a:cubicBezTo>
                  <a:cubicBezTo>
                    <a:pt x="49984" y="4286"/>
                    <a:pt x="57203" y="1620"/>
                    <a:pt x="64992" y="572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4" name="Freeform 237">
              <a:extLst>
                <a:ext uri="{FF2B5EF4-FFF2-40B4-BE49-F238E27FC236}">
                  <a16:creationId xmlns:a16="http://schemas.microsoft.com/office/drawing/2014/main" id="{DA581449-9D77-4DBA-B832-BC7FA1017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2025" y="7361238"/>
              <a:ext cx="220663" cy="461963"/>
            </a:xfrm>
            <a:custGeom>
              <a:avLst/>
              <a:gdLst>
                <a:gd name="T0" fmla="*/ 16 w 290"/>
                <a:gd name="T1" fmla="*/ 330 h 608"/>
                <a:gd name="T2" fmla="*/ 5 w 290"/>
                <a:gd name="T3" fmla="*/ 252 h 608"/>
                <a:gd name="T4" fmla="*/ 49 w 290"/>
                <a:gd name="T5" fmla="*/ 39 h 608"/>
                <a:gd name="T6" fmla="*/ 114 w 290"/>
                <a:gd name="T7" fmla="*/ 18 h 608"/>
                <a:gd name="T8" fmla="*/ 122 w 290"/>
                <a:gd name="T9" fmla="*/ 57 h 608"/>
                <a:gd name="T10" fmla="*/ 110 w 290"/>
                <a:gd name="T11" fmla="*/ 186 h 608"/>
                <a:gd name="T12" fmla="*/ 115 w 290"/>
                <a:gd name="T13" fmla="*/ 284 h 608"/>
                <a:gd name="T14" fmla="*/ 219 w 290"/>
                <a:gd name="T15" fmla="*/ 402 h 608"/>
                <a:gd name="T16" fmla="*/ 266 w 290"/>
                <a:gd name="T17" fmla="*/ 541 h 608"/>
                <a:gd name="T18" fmla="*/ 122 w 290"/>
                <a:gd name="T19" fmla="*/ 535 h 608"/>
                <a:gd name="T20" fmla="*/ 16 w 290"/>
                <a:gd name="T21" fmla="*/ 330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0" h="608">
                  <a:moveTo>
                    <a:pt x="16" y="330"/>
                  </a:moveTo>
                  <a:cubicBezTo>
                    <a:pt x="9" y="305"/>
                    <a:pt x="6" y="278"/>
                    <a:pt x="5" y="252"/>
                  </a:cubicBezTo>
                  <a:cubicBezTo>
                    <a:pt x="0" y="178"/>
                    <a:pt x="4" y="99"/>
                    <a:pt x="49" y="39"/>
                  </a:cubicBezTo>
                  <a:cubicBezTo>
                    <a:pt x="64" y="18"/>
                    <a:pt x="96" y="0"/>
                    <a:pt x="114" y="18"/>
                  </a:cubicBezTo>
                  <a:cubicBezTo>
                    <a:pt x="124" y="28"/>
                    <a:pt x="123" y="43"/>
                    <a:pt x="122" y="57"/>
                  </a:cubicBezTo>
                  <a:lnTo>
                    <a:pt x="110" y="186"/>
                  </a:lnTo>
                  <a:cubicBezTo>
                    <a:pt x="107" y="219"/>
                    <a:pt x="104" y="252"/>
                    <a:pt x="115" y="284"/>
                  </a:cubicBezTo>
                  <a:cubicBezTo>
                    <a:pt x="132" y="333"/>
                    <a:pt x="181" y="365"/>
                    <a:pt x="219" y="402"/>
                  </a:cubicBezTo>
                  <a:cubicBezTo>
                    <a:pt x="258" y="439"/>
                    <a:pt x="290" y="494"/>
                    <a:pt x="266" y="541"/>
                  </a:cubicBezTo>
                  <a:cubicBezTo>
                    <a:pt x="232" y="608"/>
                    <a:pt x="149" y="584"/>
                    <a:pt x="122" y="535"/>
                  </a:cubicBezTo>
                  <a:cubicBezTo>
                    <a:pt x="86" y="470"/>
                    <a:pt x="37" y="401"/>
                    <a:pt x="16" y="330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C34338D2-06CE-4BA9-9058-A6CF1C066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7688" y="7361860"/>
              <a:ext cx="178391" cy="312117"/>
            </a:xfrm>
            <a:custGeom>
              <a:avLst/>
              <a:gdLst>
                <a:gd name="connsiteX0" fmla="*/ 101586 w 178391"/>
                <a:gd name="connsiteY0" fmla="*/ 73142 h 312117"/>
                <a:gd name="connsiteX1" fmla="*/ 95456 w 178391"/>
                <a:gd name="connsiteY1" fmla="*/ 139752 h 312117"/>
                <a:gd name="connsiteX2" fmla="*/ 98446 w 178391"/>
                <a:gd name="connsiteY2" fmla="*/ 139067 h 312117"/>
                <a:gd name="connsiteX3" fmla="*/ 132354 w 178391"/>
                <a:gd name="connsiteY3" fmla="*/ 144421 h 312117"/>
                <a:gd name="connsiteX4" fmla="*/ 152391 w 178391"/>
                <a:gd name="connsiteY4" fmla="*/ 121477 h 312117"/>
                <a:gd name="connsiteX5" fmla="*/ 144684 w 178391"/>
                <a:gd name="connsiteY5" fmla="*/ 102358 h 312117"/>
                <a:gd name="connsiteX6" fmla="*/ 126960 w 178391"/>
                <a:gd name="connsiteY6" fmla="*/ 85532 h 312117"/>
                <a:gd name="connsiteX7" fmla="*/ 110777 w 178391"/>
                <a:gd name="connsiteY7" fmla="*/ 77885 h 312117"/>
                <a:gd name="connsiteX8" fmla="*/ 74787 w 178391"/>
                <a:gd name="connsiteY8" fmla="*/ 142 h 312117"/>
                <a:gd name="connsiteX9" fmla="*/ 96078 w 178391"/>
                <a:gd name="connsiteY9" fmla="*/ 7770 h 312117"/>
                <a:gd name="connsiteX10" fmla="*/ 104443 w 178391"/>
                <a:gd name="connsiteY10" fmla="*/ 42095 h 312117"/>
                <a:gd name="connsiteX11" fmla="*/ 102907 w 178391"/>
                <a:gd name="connsiteY11" fmla="*/ 58789 h 312117"/>
                <a:gd name="connsiteX12" fmla="*/ 106635 w 178391"/>
                <a:gd name="connsiteY12" fmla="*/ 60773 h 312117"/>
                <a:gd name="connsiteX13" fmla="*/ 116171 w 178391"/>
                <a:gd name="connsiteY13" fmla="*/ 64883 h 312117"/>
                <a:gd name="connsiteX14" fmla="*/ 136207 w 178391"/>
                <a:gd name="connsiteY14" fmla="*/ 74826 h 312117"/>
                <a:gd name="connsiteX15" fmla="*/ 155473 w 178391"/>
                <a:gd name="connsiteY15" fmla="*/ 93945 h 312117"/>
                <a:gd name="connsiteX16" fmla="*/ 166262 w 178391"/>
                <a:gd name="connsiteY16" fmla="*/ 122242 h 312117"/>
                <a:gd name="connsiteX17" fmla="*/ 136207 w 178391"/>
                <a:gd name="connsiteY17" fmla="*/ 157422 h 312117"/>
                <a:gd name="connsiteX18" fmla="*/ 122336 w 178391"/>
                <a:gd name="connsiteY18" fmla="*/ 159716 h 312117"/>
                <a:gd name="connsiteX19" fmla="*/ 94694 w 178391"/>
                <a:gd name="connsiteY19" fmla="*/ 151486 h 312117"/>
                <a:gd name="connsiteX20" fmla="*/ 93132 w 178391"/>
                <a:gd name="connsiteY20" fmla="*/ 177106 h 312117"/>
                <a:gd name="connsiteX21" fmla="*/ 98360 w 178391"/>
                <a:gd name="connsiteY21" fmla="*/ 212956 h 312117"/>
                <a:gd name="connsiteX22" fmla="*/ 155390 w 178391"/>
                <a:gd name="connsiteY22" fmla="*/ 281606 h 312117"/>
                <a:gd name="connsiteX23" fmla="*/ 176681 w 178391"/>
                <a:gd name="connsiteY23" fmla="*/ 299913 h 312117"/>
                <a:gd name="connsiteX24" fmla="*/ 176681 w 178391"/>
                <a:gd name="connsiteY24" fmla="*/ 309829 h 312117"/>
                <a:gd name="connsiteX25" fmla="*/ 171358 w 178391"/>
                <a:gd name="connsiteY25" fmla="*/ 312117 h 312117"/>
                <a:gd name="connsiteX26" fmla="*/ 166796 w 178391"/>
                <a:gd name="connsiteY26" fmla="*/ 310592 h 312117"/>
                <a:gd name="connsiteX27" fmla="*/ 146265 w 178391"/>
                <a:gd name="connsiteY27" fmla="*/ 291522 h 312117"/>
                <a:gd name="connsiteX28" fmla="*/ 85433 w 178391"/>
                <a:gd name="connsiteY28" fmla="*/ 217533 h 312117"/>
                <a:gd name="connsiteX29" fmla="*/ 81631 w 178391"/>
                <a:gd name="connsiteY29" fmla="*/ 139730 h 312117"/>
                <a:gd name="connsiteX30" fmla="*/ 90756 w 178391"/>
                <a:gd name="connsiteY30" fmla="*/ 41332 h 312117"/>
                <a:gd name="connsiteX31" fmla="*/ 86954 w 178391"/>
                <a:gd name="connsiteY31" fmla="*/ 16923 h 312117"/>
                <a:gd name="connsiteX32" fmla="*/ 76308 w 178391"/>
                <a:gd name="connsiteY32" fmla="*/ 13872 h 312117"/>
                <a:gd name="connsiteX33" fmla="*/ 47413 w 178391"/>
                <a:gd name="connsiteY33" fmla="*/ 32179 h 312117"/>
                <a:gd name="connsiteX34" fmla="*/ 15476 w 178391"/>
                <a:gd name="connsiteY34" fmla="*/ 190073 h 312117"/>
                <a:gd name="connsiteX35" fmla="*/ 23841 w 178391"/>
                <a:gd name="connsiteY35" fmla="*/ 248807 h 312117"/>
                <a:gd name="connsiteX36" fmla="*/ 19278 w 178391"/>
                <a:gd name="connsiteY36" fmla="*/ 257197 h 312117"/>
                <a:gd name="connsiteX37" fmla="*/ 10914 w 178391"/>
                <a:gd name="connsiteY37" fmla="*/ 252621 h 312117"/>
                <a:gd name="connsiteX38" fmla="*/ 1029 w 178391"/>
                <a:gd name="connsiteY38" fmla="*/ 190836 h 312117"/>
                <a:gd name="connsiteX39" fmla="*/ 36767 w 178391"/>
                <a:gd name="connsiteY39" fmla="*/ 23788 h 312117"/>
                <a:gd name="connsiteX40" fmla="*/ 74787 w 178391"/>
                <a:gd name="connsiteY40" fmla="*/ 142 h 312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8391" h="312117">
                  <a:moveTo>
                    <a:pt x="101586" y="73142"/>
                  </a:moveTo>
                  <a:lnTo>
                    <a:pt x="95456" y="139752"/>
                  </a:lnTo>
                  <a:lnTo>
                    <a:pt x="98446" y="139067"/>
                  </a:lnTo>
                  <a:cubicBezTo>
                    <a:pt x="109235" y="145185"/>
                    <a:pt x="121565" y="147480"/>
                    <a:pt x="132354" y="144421"/>
                  </a:cubicBezTo>
                  <a:cubicBezTo>
                    <a:pt x="143143" y="141362"/>
                    <a:pt x="151620" y="131419"/>
                    <a:pt x="152391" y="121477"/>
                  </a:cubicBezTo>
                  <a:cubicBezTo>
                    <a:pt x="152391" y="115359"/>
                    <a:pt x="149308" y="108476"/>
                    <a:pt x="144684" y="102358"/>
                  </a:cubicBezTo>
                  <a:cubicBezTo>
                    <a:pt x="140061" y="96239"/>
                    <a:pt x="133125" y="90886"/>
                    <a:pt x="126960" y="85532"/>
                  </a:cubicBezTo>
                  <a:cubicBezTo>
                    <a:pt x="124648" y="84003"/>
                    <a:pt x="116942" y="80179"/>
                    <a:pt x="110777" y="77885"/>
                  </a:cubicBezTo>
                  <a:close/>
                  <a:moveTo>
                    <a:pt x="74787" y="142"/>
                  </a:moveTo>
                  <a:cubicBezTo>
                    <a:pt x="83152" y="-621"/>
                    <a:pt x="90756" y="1668"/>
                    <a:pt x="96078" y="7770"/>
                  </a:cubicBezTo>
                  <a:cubicBezTo>
                    <a:pt x="106724" y="17686"/>
                    <a:pt x="105203" y="33704"/>
                    <a:pt x="104443" y="42095"/>
                  </a:cubicBezTo>
                  <a:lnTo>
                    <a:pt x="102907" y="58789"/>
                  </a:lnTo>
                  <a:lnTo>
                    <a:pt x="106635" y="60773"/>
                  </a:lnTo>
                  <a:cubicBezTo>
                    <a:pt x="109621" y="62207"/>
                    <a:pt x="113088" y="63736"/>
                    <a:pt x="116171" y="64883"/>
                  </a:cubicBezTo>
                  <a:cubicBezTo>
                    <a:pt x="124648" y="68707"/>
                    <a:pt x="132354" y="71766"/>
                    <a:pt x="136207" y="74826"/>
                  </a:cubicBezTo>
                  <a:cubicBezTo>
                    <a:pt x="142372" y="80944"/>
                    <a:pt x="150079" y="86297"/>
                    <a:pt x="155473" y="93945"/>
                  </a:cubicBezTo>
                  <a:cubicBezTo>
                    <a:pt x="160868" y="100063"/>
                    <a:pt x="166262" y="110005"/>
                    <a:pt x="166262" y="122242"/>
                  </a:cubicBezTo>
                  <a:cubicBezTo>
                    <a:pt x="165491" y="137538"/>
                    <a:pt x="153161" y="152833"/>
                    <a:pt x="136207" y="157422"/>
                  </a:cubicBezTo>
                  <a:cubicBezTo>
                    <a:pt x="131584" y="158951"/>
                    <a:pt x="126960" y="159716"/>
                    <a:pt x="122336" y="159716"/>
                  </a:cubicBezTo>
                  <a:lnTo>
                    <a:pt x="94694" y="151486"/>
                  </a:lnTo>
                  <a:lnTo>
                    <a:pt x="93132" y="177106"/>
                  </a:lnTo>
                  <a:cubicBezTo>
                    <a:pt x="93227" y="189310"/>
                    <a:pt x="94558" y="201515"/>
                    <a:pt x="98360" y="212956"/>
                  </a:cubicBezTo>
                  <a:cubicBezTo>
                    <a:pt x="108245" y="239654"/>
                    <a:pt x="132578" y="261011"/>
                    <a:pt x="155390" y="281606"/>
                  </a:cubicBezTo>
                  <a:cubicBezTo>
                    <a:pt x="162233" y="287708"/>
                    <a:pt x="169837" y="293811"/>
                    <a:pt x="176681" y="299913"/>
                  </a:cubicBezTo>
                  <a:cubicBezTo>
                    <a:pt x="178962" y="302964"/>
                    <a:pt x="178962" y="307541"/>
                    <a:pt x="176681" y="309829"/>
                  </a:cubicBezTo>
                  <a:cubicBezTo>
                    <a:pt x="175160" y="311354"/>
                    <a:pt x="173639" y="312117"/>
                    <a:pt x="171358" y="312117"/>
                  </a:cubicBezTo>
                  <a:cubicBezTo>
                    <a:pt x="169837" y="312117"/>
                    <a:pt x="168316" y="311354"/>
                    <a:pt x="166796" y="310592"/>
                  </a:cubicBezTo>
                  <a:cubicBezTo>
                    <a:pt x="160712" y="303727"/>
                    <a:pt x="153108" y="297624"/>
                    <a:pt x="146265" y="291522"/>
                  </a:cubicBezTo>
                  <a:cubicBezTo>
                    <a:pt x="121932" y="270165"/>
                    <a:pt x="96839" y="248044"/>
                    <a:pt x="85433" y="217533"/>
                  </a:cubicBezTo>
                  <a:cubicBezTo>
                    <a:pt x="76308" y="191599"/>
                    <a:pt x="79350" y="164139"/>
                    <a:pt x="81631" y="139730"/>
                  </a:cubicBezTo>
                  <a:lnTo>
                    <a:pt x="90756" y="41332"/>
                  </a:lnTo>
                  <a:cubicBezTo>
                    <a:pt x="91516" y="32179"/>
                    <a:pt x="92276" y="22263"/>
                    <a:pt x="86954" y="16923"/>
                  </a:cubicBezTo>
                  <a:cubicBezTo>
                    <a:pt x="83912" y="14635"/>
                    <a:pt x="80110" y="13109"/>
                    <a:pt x="76308" y="13872"/>
                  </a:cubicBezTo>
                  <a:cubicBezTo>
                    <a:pt x="66423" y="14635"/>
                    <a:pt x="55017" y="22263"/>
                    <a:pt x="47413" y="32179"/>
                  </a:cubicBezTo>
                  <a:cubicBezTo>
                    <a:pt x="13195" y="79471"/>
                    <a:pt x="12435" y="141256"/>
                    <a:pt x="15476" y="190073"/>
                  </a:cubicBezTo>
                  <a:cubicBezTo>
                    <a:pt x="16237" y="209143"/>
                    <a:pt x="17757" y="229737"/>
                    <a:pt x="23841" y="248807"/>
                  </a:cubicBezTo>
                  <a:cubicBezTo>
                    <a:pt x="24601" y="252621"/>
                    <a:pt x="23080" y="256435"/>
                    <a:pt x="19278" y="257197"/>
                  </a:cubicBezTo>
                  <a:cubicBezTo>
                    <a:pt x="15476" y="258723"/>
                    <a:pt x="11674" y="256435"/>
                    <a:pt x="10914" y="252621"/>
                  </a:cubicBezTo>
                  <a:cubicBezTo>
                    <a:pt x="4831" y="232026"/>
                    <a:pt x="2549" y="210668"/>
                    <a:pt x="1029" y="190836"/>
                  </a:cubicBezTo>
                  <a:cubicBezTo>
                    <a:pt x="-2013" y="139730"/>
                    <a:pt x="-492" y="74894"/>
                    <a:pt x="36767" y="23788"/>
                  </a:cubicBezTo>
                  <a:cubicBezTo>
                    <a:pt x="44371" y="13109"/>
                    <a:pt x="59579" y="1668"/>
                    <a:pt x="74787" y="1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6" name="Freeform 240">
              <a:extLst>
                <a:ext uri="{FF2B5EF4-FFF2-40B4-BE49-F238E27FC236}">
                  <a16:creationId xmlns:a16="http://schemas.microsoft.com/office/drawing/2014/main" id="{46F6061A-B6F8-4DD7-9CAE-BE78804CD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5763" y="7889875"/>
              <a:ext cx="723900" cy="946150"/>
            </a:xfrm>
            <a:custGeom>
              <a:avLst/>
              <a:gdLst>
                <a:gd name="T0" fmla="*/ 300 w 952"/>
                <a:gd name="T1" fmla="*/ 0 h 1244"/>
                <a:gd name="T2" fmla="*/ 952 w 952"/>
                <a:gd name="T3" fmla="*/ 605 h 1244"/>
                <a:gd name="T4" fmla="*/ 664 w 952"/>
                <a:gd name="T5" fmla="*/ 1244 h 1244"/>
                <a:gd name="T6" fmla="*/ 300 w 952"/>
                <a:gd name="T7" fmla="*/ 0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2" h="1244">
                  <a:moveTo>
                    <a:pt x="300" y="0"/>
                  </a:moveTo>
                  <a:cubicBezTo>
                    <a:pt x="300" y="0"/>
                    <a:pt x="823" y="360"/>
                    <a:pt x="952" y="605"/>
                  </a:cubicBezTo>
                  <a:cubicBezTo>
                    <a:pt x="952" y="605"/>
                    <a:pt x="730" y="953"/>
                    <a:pt x="664" y="1244"/>
                  </a:cubicBezTo>
                  <a:cubicBezTo>
                    <a:pt x="664" y="1244"/>
                    <a:pt x="0" y="290"/>
                    <a:pt x="300" y="0"/>
                  </a:cubicBezTo>
                  <a:close/>
                </a:path>
              </a:pathLst>
            </a:custGeom>
            <a:solidFill>
              <a:srgbClr val="E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57976E37-FD8D-4E82-878B-4737BBF5C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5313" y="12860338"/>
              <a:ext cx="12442827" cy="285751"/>
            </a:xfrm>
            <a:custGeom>
              <a:avLst/>
              <a:gdLst>
                <a:gd name="connsiteX0" fmla="*/ 996157 w 12442827"/>
                <a:gd name="connsiteY0" fmla="*/ 30162 h 285751"/>
                <a:gd name="connsiteX1" fmla="*/ 1992314 w 12442827"/>
                <a:gd name="connsiteY1" fmla="*/ 102394 h 285751"/>
                <a:gd name="connsiteX2" fmla="*/ 996157 w 12442827"/>
                <a:gd name="connsiteY2" fmla="*/ 174626 h 285751"/>
                <a:gd name="connsiteX3" fmla="*/ 0 w 12442827"/>
                <a:gd name="connsiteY3" fmla="*/ 102394 h 285751"/>
                <a:gd name="connsiteX4" fmla="*/ 996157 w 12442827"/>
                <a:gd name="connsiteY4" fmla="*/ 30162 h 285751"/>
                <a:gd name="connsiteX5" fmla="*/ 8330407 w 12442827"/>
                <a:gd name="connsiteY5" fmla="*/ 28575 h 285751"/>
                <a:gd name="connsiteX6" fmla="*/ 10133015 w 12442827"/>
                <a:gd name="connsiteY6" fmla="*/ 157163 h 285751"/>
                <a:gd name="connsiteX7" fmla="*/ 8330407 w 12442827"/>
                <a:gd name="connsiteY7" fmla="*/ 285751 h 285751"/>
                <a:gd name="connsiteX8" fmla="*/ 6527800 w 12442827"/>
                <a:gd name="connsiteY8" fmla="*/ 157163 h 285751"/>
                <a:gd name="connsiteX9" fmla="*/ 8330407 w 12442827"/>
                <a:gd name="connsiteY9" fmla="*/ 28575 h 285751"/>
                <a:gd name="connsiteX10" fmla="*/ 11446669 w 12442827"/>
                <a:gd name="connsiteY10" fmla="*/ 0 h 285751"/>
                <a:gd name="connsiteX11" fmla="*/ 12442827 w 12442827"/>
                <a:gd name="connsiteY11" fmla="*/ 117475 h 285751"/>
                <a:gd name="connsiteX12" fmla="*/ 11446669 w 12442827"/>
                <a:gd name="connsiteY12" fmla="*/ 234950 h 285751"/>
                <a:gd name="connsiteX13" fmla="*/ 10450511 w 12442827"/>
                <a:gd name="connsiteY13" fmla="*/ 117475 h 285751"/>
                <a:gd name="connsiteX14" fmla="*/ 11446669 w 12442827"/>
                <a:gd name="connsiteY14" fmla="*/ 0 h 28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442827" h="285751">
                  <a:moveTo>
                    <a:pt x="996157" y="30162"/>
                  </a:moveTo>
                  <a:cubicBezTo>
                    <a:pt x="1546319" y="30162"/>
                    <a:pt x="1992314" y="62501"/>
                    <a:pt x="1992314" y="102394"/>
                  </a:cubicBezTo>
                  <a:cubicBezTo>
                    <a:pt x="1992314" y="142287"/>
                    <a:pt x="1546319" y="174626"/>
                    <a:pt x="996157" y="174626"/>
                  </a:cubicBezTo>
                  <a:cubicBezTo>
                    <a:pt x="445995" y="174626"/>
                    <a:pt x="0" y="142287"/>
                    <a:pt x="0" y="102394"/>
                  </a:cubicBezTo>
                  <a:cubicBezTo>
                    <a:pt x="0" y="62501"/>
                    <a:pt x="445995" y="30162"/>
                    <a:pt x="996157" y="30162"/>
                  </a:cubicBezTo>
                  <a:close/>
                  <a:moveTo>
                    <a:pt x="8330407" y="28575"/>
                  </a:moveTo>
                  <a:cubicBezTo>
                    <a:pt x="9325959" y="28575"/>
                    <a:pt x="10133015" y="86146"/>
                    <a:pt x="10133015" y="157163"/>
                  </a:cubicBezTo>
                  <a:cubicBezTo>
                    <a:pt x="10133015" y="228180"/>
                    <a:pt x="9325959" y="285751"/>
                    <a:pt x="8330407" y="285751"/>
                  </a:cubicBezTo>
                  <a:cubicBezTo>
                    <a:pt x="7334855" y="285751"/>
                    <a:pt x="6527800" y="228180"/>
                    <a:pt x="6527800" y="157163"/>
                  </a:cubicBezTo>
                  <a:cubicBezTo>
                    <a:pt x="6527800" y="86146"/>
                    <a:pt x="7334855" y="28575"/>
                    <a:pt x="8330407" y="28575"/>
                  </a:cubicBezTo>
                  <a:close/>
                  <a:moveTo>
                    <a:pt x="11446669" y="0"/>
                  </a:moveTo>
                  <a:cubicBezTo>
                    <a:pt x="11996831" y="0"/>
                    <a:pt x="12442827" y="52595"/>
                    <a:pt x="12442827" y="117475"/>
                  </a:cubicBezTo>
                  <a:cubicBezTo>
                    <a:pt x="12442827" y="182355"/>
                    <a:pt x="11996831" y="234950"/>
                    <a:pt x="11446669" y="234950"/>
                  </a:cubicBezTo>
                  <a:cubicBezTo>
                    <a:pt x="10896507" y="234950"/>
                    <a:pt x="10450511" y="182355"/>
                    <a:pt x="10450511" y="117475"/>
                  </a:cubicBezTo>
                  <a:cubicBezTo>
                    <a:pt x="10450511" y="52595"/>
                    <a:pt x="10896507" y="0"/>
                    <a:pt x="11446669" y="0"/>
                  </a:cubicBezTo>
                  <a:close/>
                </a:path>
              </a:pathLst>
            </a:custGeom>
            <a:solidFill>
              <a:srgbClr val="2F376C">
                <a:alpha val="3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8" name="Freeform 242">
              <a:extLst>
                <a:ext uri="{FF2B5EF4-FFF2-40B4-BE49-F238E27FC236}">
                  <a16:creationId xmlns:a16="http://schemas.microsoft.com/office/drawing/2014/main" id="{02EAF514-EAAD-4AD6-9560-AF93B5A33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9050" y="10842625"/>
              <a:ext cx="552450" cy="1911350"/>
            </a:xfrm>
            <a:custGeom>
              <a:avLst/>
              <a:gdLst>
                <a:gd name="T0" fmla="*/ 90 w 726"/>
                <a:gd name="T1" fmla="*/ 25 h 2511"/>
                <a:gd name="T2" fmla="*/ 128 w 726"/>
                <a:gd name="T3" fmla="*/ 1361 h 2511"/>
                <a:gd name="T4" fmla="*/ 347 w 726"/>
                <a:gd name="T5" fmla="*/ 2511 h 2511"/>
                <a:gd name="T6" fmla="*/ 668 w 726"/>
                <a:gd name="T7" fmla="*/ 2511 h 2511"/>
                <a:gd name="T8" fmla="*/ 687 w 726"/>
                <a:gd name="T9" fmla="*/ 1798 h 2511"/>
                <a:gd name="T10" fmla="*/ 681 w 726"/>
                <a:gd name="T11" fmla="*/ 32 h 2511"/>
                <a:gd name="T12" fmla="*/ 90 w 726"/>
                <a:gd name="T13" fmla="*/ 25 h 2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6" h="2511">
                  <a:moveTo>
                    <a:pt x="90" y="25"/>
                  </a:moveTo>
                  <a:cubicBezTo>
                    <a:pt x="90" y="25"/>
                    <a:pt x="0" y="828"/>
                    <a:pt x="128" y="1361"/>
                  </a:cubicBezTo>
                  <a:cubicBezTo>
                    <a:pt x="257" y="1895"/>
                    <a:pt x="347" y="2511"/>
                    <a:pt x="347" y="2511"/>
                  </a:cubicBezTo>
                  <a:lnTo>
                    <a:pt x="668" y="2511"/>
                  </a:lnTo>
                  <a:cubicBezTo>
                    <a:pt x="668" y="2511"/>
                    <a:pt x="649" y="2036"/>
                    <a:pt x="687" y="1798"/>
                  </a:cubicBezTo>
                  <a:cubicBezTo>
                    <a:pt x="726" y="1561"/>
                    <a:pt x="706" y="96"/>
                    <a:pt x="681" y="32"/>
                  </a:cubicBezTo>
                  <a:cubicBezTo>
                    <a:pt x="681" y="32"/>
                    <a:pt x="64" y="0"/>
                    <a:pt x="90" y="25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9" name="Freeform 243">
              <a:extLst>
                <a:ext uri="{FF2B5EF4-FFF2-40B4-BE49-F238E27FC236}">
                  <a16:creationId xmlns:a16="http://schemas.microsoft.com/office/drawing/2014/main" id="{68A60661-CED8-4015-962F-2D8D6B1A0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0825" y="12695238"/>
              <a:ext cx="889000" cy="271463"/>
            </a:xfrm>
            <a:custGeom>
              <a:avLst/>
              <a:gdLst>
                <a:gd name="T0" fmla="*/ 20 w 1167"/>
                <a:gd name="T1" fmla="*/ 12 h 357"/>
                <a:gd name="T2" fmla="*/ 37 w 1167"/>
                <a:gd name="T3" fmla="*/ 3 h 357"/>
                <a:gd name="T4" fmla="*/ 356 w 1167"/>
                <a:gd name="T5" fmla="*/ 4 h 357"/>
                <a:gd name="T6" fmla="*/ 396 w 1167"/>
                <a:gd name="T7" fmla="*/ 23 h 357"/>
                <a:gd name="T8" fmla="*/ 847 w 1167"/>
                <a:gd name="T9" fmla="*/ 156 h 357"/>
                <a:gd name="T10" fmla="*/ 1136 w 1167"/>
                <a:gd name="T11" fmla="*/ 317 h 357"/>
                <a:gd name="T12" fmla="*/ 1162 w 1167"/>
                <a:gd name="T13" fmla="*/ 348 h 357"/>
                <a:gd name="T14" fmla="*/ 1113 w 1167"/>
                <a:gd name="T15" fmla="*/ 349 h 357"/>
                <a:gd name="T16" fmla="*/ 335 w 1167"/>
                <a:gd name="T17" fmla="*/ 348 h 357"/>
                <a:gd name="T18" fmla="*/ 169 w 1167"/>
                <a:gd name="T19" fmla="*/ 348 h 357"/>
                <a:gd name="T20" fmla="*/ 12 w 1167"/>
                <a:gd name="T21" fmla="*/ 220 h 357"/>
                <a:gd name="T22" fmla="*/ 20 w 1167"/>
                <a:gd name="T23" fmla="*/ 1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7" h="357">
                  <a:moveTo>
                    <a:pt x="20" y="12"/>
                  </a:moveTo>
                  <a:cubicBezTo>
                    <a:pt x="22" y="4"/>
                    <a:pt x="30" y="0"/>
                    <a:pt x="37" y="3"/>
                  </a:cubicBezTo>
                  <a:cubicBezTo>
                    <a:pt x="75" y="19"/>
                    <a:pt x="191" y="56"/>
                    <a:pt x="356" y="4"/>
                  </a:cubicBezTo>
                  <a:cubicBezTo>
                    <a:pt x="362" y="2"/>
                    <a:pt x="390" y="20"/>
                    <a:pt x="396" y="23"/>
                  </a:cubicBezTo>
                  <a:cubicBezTo>
                    <a:pt x="540" y="85"/>
                    <a:pt x="700" y="99"/>
                    <a:pt x="847" y="156"/>
                  </a:cubicBezTo>
                  <a:cubicBezTo>
                    <a:pt x="951" y="195"/>
                    <a:pt x="1048" y="249"/>
                    <a:pt x="1136" y="317"/>
                  </a:cubicBezTo>
                  <a:cubicBezTo>
                    <a:pt x="1142" y="322"/>
                    <a:pt x="1167" y="337"/>
                    <a:pt x="1162" y="348"/>
                  </a:cubicBezTo>
                  <a:cubicBezTo>
                    <a:pt x="1158" y="357"/>
                    <a:pt x="1121" y="349"/>
                    <a:pt x="1113" y="349"/>
                  </a:cubicBezTo>
                  <a:cubicBezTo>
                    <a:pt x="855" y="336"/>
                    <a:pt x="594" y="348"/>
                    <a:pt x="335" y="348"/>
                  </a:cubicBezTo>
                  <a:cubicBezTo>
                    <a:pt x="280" y="348"/>
                    <a:pt x="224" y="348"/>
                    <a:pt x="169" y="348"/>
                  </a:cubicBezTo>
                  <a:cubicBezTo>
                    <a:pt x="93" y="348"/>
                    <a:pt x="27" y="295"/>
                    <a:pt x="12" y="220"/>
                  </a:cubicBezTo>
                  <a:cubicBezTo>
                    <a:pt x="2" y="167"/>
                    <a:pt x="0" y="97"/>
                    <a:pt x="20" y="12"/>
                  </a:cubicBezTo>
                  <a:close/>
                </a:path>
              </a:pathLst>
            </a:custGeom>
            <a:solidFill>
              <a:srgbClr val="E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0" name="Freeform 244">
              <a:extLst>
                <a:ext uri="{FF2B5EF4-FFF2-40B4-BE49-F238E27FC236}">
                  <a16:creationId xmlns:a16="http://schemas.microsoft.com/office/drawing/2014/main" id="{830304C4-D089-446E-B106-FA1FF6C0B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0025" y="10842625"/>
              <a:ext cx="552450" cy="1911350"/>
            </a:xfrm>
            <a:custGeom>
              <a:avLst/>
              <a:gdLst>
                <a:gd name="T0" fmla="*/ 90 w 726"/>
                <a:gd name="T1" fmla="*/ 25 h 2511"/>
                <a:gd name="T2" fmla="*/ 128 w 726"/>
                <a:gd name="T3" fmla="*/ 1361 h 2511"/>
                <a:gd name="T4" fmla="*/ 347 w 726"/>
                <a:gd name="T5" fmla="*/ 2511 h 2511"/>
                <a:gd name="T6" fmla="*/ 668 w 726"/>
                <a:gd name="T7" fmla="*/ 2511 h 2511"/>
                <a:gd name="T8" fmla="*/ 687 w 726"/>
                <a:gd name="T9" fmla="*/ 1798 h 2511"/>
                <a:gd name="T10" fmla="*/ 681 w 726"/>
                <a:gd name="T11" fmla="*/ 32 h 2511"/>
                <a:gd name="T12" fmla="*/ 90 w 726"/>
                <a:gd name="T13" fmla="*/ 25 h 2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6" h="2511">
                  <a:moveTo>
                    <a:pt x="90" y="25"/>
                  </a:moveTo>
                  <a:cubicBezTo>
                    <a:pt x="90" y="25"/>
                    <a:pt x="0" y="828"/>
                    <a:pt x="128" y="1361"/>
                  </a:cubicBezTo>
                  <a:cubicBezTo>
                    <a:pt x="257" y="1895"/>
                    <a:pt x="347" y="2511"/>
                    <a:pt x="347" y="2511"/>
                  </a:cubicBezTo>
                  <a:lnTo>
                    <a:pt x="668" y="2511"/>
                  </a:lnTo>
                  <a:cubicBezTo>
                    <a:pt x="668" y="2511"/>
                    <a:pt x="649" y="2036"/>
                    <a:pt x="687" y="1798"/>
                  </a:cubicBezTo>
                  <a:cubicBezTo>
                    <a:pt x="726" y="1561"/>
                    <a:pt x="706" y="96"/>
                    <a:pt x="681" y="32"/>
                  </a:cubicBezTo>
                  <a:cubicBezTo>
                    <a:pt x="681" y="32"/>
                    <a:pt x="64" y="0"/>
                    <a:pt x="90" y="25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1" name="Freeform 245">
              <a:extLst>
                <a:ext uri="{FF2B5EF4-FFF2-40B4-BE49-F238E27FC236}">
                  <a16:creationId xmlns:a16="http://schemas.microsoft.com/office/drawing/2014/main" id="{39698D04-7110-46B9-8146-4519F21F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3675" y="10861675"/>
              <a:ext cx="277813" cy="1893888"/>
            </a:xfrm>
            <a:custGeom>
              <a:avLst/>
              <a:gdLst>
                <a:gd name="T0" fmla="*/ 346 w 364"/>
                <a:gd name="T1" fmla="*/ 2489 h 2489"/>
                <a:gd name="T2" fmla="*/ 127 w 364"/>
                <a:gd name="T3" fmla="*/ 1340 h 2489"/>
                <a:gd name="T4" fmla="*/ 89 w 364"/>
                <a:gd name="T5" fmla="*/ 0 h 2489"/>
                <a:gd name="T6" fmla="*/ 107 w 364"/>
                <a:gd name="T7" fmla="*/ 2 h 2489"/>
                <a:gd name="T8" fmla="*/ 145 w 364"/>
                <a:gd name="T9" fmla="*/ 1335 h 2489"/>
                <a:gd name="T10" fmla="*/ 364 w 364"/>
                <a:gd name="T11" fmla="*/ 2486 h 2489"/>
                <a:gd name="T12" fmla="*/ 346 w 364"/>
                <a:gd name="T13" fmla="*/ 2489 h 2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4" h="2489">
                  <a:moveTo>
                    <a:pt x="346" y="2489"/>
                  </a:moveTo>
                  <a:cubicBezTo>
                    <a:pt x="345" y="2482"/>
                    <a:pt x="254" y="1866"/>
                    <a:pt x="127" y="1340"/>
                  </a:cubicBezTo>
                  <a:cubicBezTo>
                    <a:pt x="0" y="811"/>
                    <a:pt x="88" y="8"/>
                    <a:pt x="89" y="0"/>
                  </a:cubicBezTo>
                  <a:lnTo>
                    <a:pt x="107" y="2"/>
                  </a:lnTo>
                  <a:cubicBezTo>
                    <a:pt x="106" y="10"/>
                    <a:pt x="18" y="810"/>
                    <a:pt x="145" y="1335"/>
                  </a:cubicBezTo>
                  <a:cubicBezTo>
                    <a:pt x="272" y="1863"/>
                    <a:pt x="363" y="2480"/>
                    <a:pt x="364" y="2486"/>
                  </a:cubicBezTo>
                  <a:lnTo>
                    <a:pt x="346" y="24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2" name="Freeform 246">
              <a:extLst>
                <a:ext uri="{FF2B5EF4-FFF2-40B4-BE49-F238E27FC236}">
                  <a16:creationId xmlns:a16="http://schemas.microsoft.com/office/drawing/2014/main" id="{FED7AEE0-D2CC-4D98-82B7-CAAB13353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0213" y="12703175"/>
              <a:ext cx="889000" cy="269875"/>
            </a:xfrm>
            <a:custGeom>
              <a:avLst/>
              <a:gdLst>
                <a:gd name="T0" fmla="*/ 17 w 1167"/>
                <a:gd name="T1" fmla="*/ 20 h 355"/>
                <a:gd name="T2" fmla="*/ 46 w 1167"/>
                <a:gd name="T3" fmla="*/ 5 h 355"/>
                <a:gd name="T4" fmla="*/ 356 w 1167"/>
                <a:gd name="T5" fmla="*/ 2 h 355"/>
                <a:gd name="T6" fmla="*/ 396 w 1167"/>
                <a:gd name="T7" fmla="*/ 21 h 355"/>
                <a:gd name="T8" fmla="*/ 847 w 1167"/>
                <a:gd name="T9" fmla="*/ 153 h 355"/>
                <a:gd name="T10" fmla="*/ 1136 w 1167"/>
                <a:gd name="T11" fmla="*/ 315 h 355"/>
                <a:gd name="T12" fmla="*/ 1162 w 1167"/>
                <a:gd name="T13" fmla="*/ 345 h 355"/>
                <a:gd name="T14" fmla="*/ 1112 w 1167"/>
                <a:gd name="T15" fmla="*/ 347 h 355"/>
                <a:gd name="T16" fmla="*/ 335 w 1167"/>
                <a:gd name="T17" fmla="*/ 346 h 355"/>
                <a:gd name="T18" fmla="*/ 169 w 1167"/>
                <a:gd name="T19" fmla="*/ 346 h 355"/>
                <a:gd name="T20" fmla="*/ 12 w 1167"/>
                <a:gd name="T21" fmla="*/ 218 h 355"/>
                <a:gd name="T22" fmla="*/ 17 w 1167"/>
                <a:gd name="T23" fmla="*/ 2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7" h="355">
                  <a:moveTo>
                    <a:pt x="17" y="20"/>
                  </a:moveTo>
                  <a:cubicBezTo>
                    <a:pt x="20" y="7"/>
                    <a:pt x="34" y="0"/>
                    <a:pt x="46" y="5"/>
                  </a:cubicBezTo>
                  <a:cubicBezTo>
                    <a:pt x="92" y="22"/>
                    <a:pt x="203" y="51"/>
                    <a:pt x="356" y="2"/>
                  </a:cubicBezTo>
                  <a:cubicBezTo>
                    <a:pt x="362" y="0"/>
                    <a:pt x="390" y="18"/>
                    <a:pt x="396" y="21"/>
                  </a:cubicBezTo>
                  <a:cubicBezTo>
                    <a:pt x="539" y="83"/>
                    <a:pt x="700" y="97"/>
                    <a:pt x="847" y="153"/>
                  </a:cubicBezTo>
                  <a:cubicBezTo>
                    <a:pt x="950" y="193"/>
                    <a:pt x="1048" y="247"/>
                    <a:pt x="1136" y="315"/>
                  </a:cubicBezTo>
                  <a:cubicBezTo>
                    <a:pt x="1142" y="320"/>
                    <a:pt x="1167" y="335"/>
                    <a:pt x="1162" y="345"/>
                  </a:cubicBezTo>
                  <a:cubicBezTo>
                    <a:pt x="1158" y="355"/>
                    <a:pt x="1121" y="347"/>
                    <a:pt x="1112" y="347"/>
                  </a:cubicBezTo>
                  <a:cubicBezTo>
                    <a:pt x="854" y="334"/>
                    <a:pt x="593" y="345"/>
                    <a:pt x="335" y="346"/>
                  </a:cubicBezTo>
                  <a:cubicBezTo>
                    <a:pt x="280" y="346"/>
                    <a:pt x="224" y="346"/>
                    <a:pt x="169" y="346"/>
                  </a:cubicBezTo>
                  <a:cubicBezTo>
                    <a:pt x="93" y="346"/>
                    <a:pt x="26" y="293"/>
                    <a:pt x="12" y="218"/>
                  </a:cubicBezTo>
                  <a:cubicBezTo>
                    <a:pt x="2" y="167"/>
                    <a:pt x="0" y="101"/>
                    <a:pt x="17" y="20"/>
                  </a:cubicBezTo>
                  <a:close/>
                </a:path>
              </a:pathLst>
            </a:custGeom>
            <a:solidFill>
              <a:srgbClr val="E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3" name="Freeform 247">
              <a:extLst>
                <a:ext uri="{FF2B5EF4-FFF2-40B4-BE49-F238E27FC236}">
                  <a16:creationId xmlns:a16="http://schemas.microsoft.com/office/drawing/2014/main" id="{2E3D682A-44B2-4772-879F-DD806E452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5538" y="7756525"/>
              <a:ext cx="1084263" cy="3286125"/>
            </a:xfrm>
            <a:custGeom>
              <a:avLst/>
              <a:gdLst>
                <a:gd name="T0" fmla="*/ 1329 w 1426"/>
                <a:gd name="T1" fmla="*/ 1287 h 4319"/>
                <a:gd name="T2" fmla="*/ 1267 w 1426"/>
                <a:gd name="T3" fmla="*/ 571 h 4319"/>
                <a:gd name="T4" fmla="*/ 1111 w 1426"/>
                <a:gd name="T5" fmla="*/ 345 h 4319"/>
                <a:gd name="T6" fmla="*/ 996 w 1426"/>
                <a:gd name="T7" fmla="*/ 175 h 4319"/>
                <a:gd name="T8" fmla="*/ 950 w 1426"/>
                <a:gd name="T9" fmla="*/ 107 h 4319"/>
                <a:gd name="T10" fmla="*/ 754 w 1426"/>
                <a:gd name="T11" fmla="*/ 121 h 4319"/>
                <a:gd name="T12" fmla="*/ 571 w 1426"/>
                <a:gd name="T13" fmla="*/ 0 h 4319"/>
                <a:gd name="T14" fmla="*/ 200 w 1426"/>
                <a:gd name="T15" fmla="*/ 923 h 4319"/>
                <a:gd name="T16" fmla="*/ 202 w 1426"/>
                <a:gd name="T17" fmla="*/ 1808 h 4319"/>
                <a:gd name="T18" fmla="*/ 27 w 1426"/>
                <a:gd name="T19" fmla="*/ 3207 h 4319"/>
                <a:gd name="T20" fmla="*/ 168 w 1426"/>
                <a:gd name="T21" fmla="*/ 4251 h 4319"/>
                <a:gd name="T22" fmla="*/ 212 w 1426"/>
                <a:gd name="T23" fmla="*/ 4293 h 4319"/>
                <a:gd name="T24" fmla="*/ 705 w 1426"/>
                <a:gd name="T25" fmla="*/ 4318 h 4319"/>
                <a:gd name="T26" fmla="*/ 1235 w 1426"/>
                <a:gd name="T27" fmla="*/ 4294 h 4319"/>
                <a:gd name="T28" fmla="*/ 1295 w 1426"/>
                <a:gd name="T29" fmla="*/ 4235 h 4319"/>
                <a:gd name="T30" fmla="*/ 1340 w 1426"/>
                <a:gd name="T31" fmla="*/ 3221 h 4319"/>
                <a:gd name="T32" fmla="*/ 1273 w 1426"/>
                <a:gd name="T33" fmla="*/ 1937 h 4319"/>
                <a:gd name="T34" fmla="*/ 1329 w 1426"/>
                <a:gd name="T35" fmla="*/ 1287 h 4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26" h="4319">
                  <a:moveTo>
                    <a:pt x="1329" y="1287"/>
                  </a:moveTo>
                  <a:cubicBezTo>
                    <a:pt x="1426" y="1053"/>
                    <a:pt x="1400" y="785"/>
                    <a:pt x="1267" y="571"/>
                  </a:cubicBezTo>
                  <a:cubicBezTo>
                    <a:pt x="1218" y="494"/>
                    <a:pt x="1162" y="421"/>
                    <a:pt x="1111" y="345"/>
                  </a:cubicBezTo>
                  <a:cubicBezTo>
                    <a:pt x="1073" y="288"/>
                    <a:pt x="1035" y="232"/>
                    <a:pt x="996" y="175"/>
                  </a:cubicBezTo>
                  <a:cubicBezTo>
                    <a:pt x="989" y="164"/>
                    <a:pt x="964" y="111"/>
                    <a:pt x="950" y="107"/>
                  </a:cubicBezTo>
                  <a:cubicBezTo>
                    <a:pt x="924" y="118"/>
                    <a:pt x="847" y="144"/>
                    <a:pt x="754" y="121"/>
                  </a:cubicBezTo>
                  <a:cubicBezTo>
                    <a:pt x="646" y="95"/>
                    <a:pt x="587" y="21"/>
                    <a:pt x="571" y="0"/>
                  </a:cubicBezTo>
                  <a:cubicBezTo>
                    <a:pt x="571" y="0"/>
                    <a:pt x="208" y="363"/>
                    <a:pt x="200" y="923"/>
                  </a:cubicBezTo>
                  <a:cubicBezTo>
                    <a:pt x="194" y="1326"/>
                    <a:pt x="199" y="1655"/>
                    <a:pt x="202" y="1808"/>
                  </a:cubicBezTo>
                  <a:cubicBezTo>
                    <a:pt x="202" y="1808"/>
                    <a:pt x="0" y="2784"/>
                    <a:pt x="27" y="3207"/>
                  </a:cubicBezTo>
                  <a:cubicBezTo>
                    <a:pt x="50" y="3570"/>
                    <a:pt x="142" y="4106"/>
                    <a:pt x="168" y="4251"/>
                  </a:cubicBezTo>
                  <a:cubicBezTo>
                    <a:pt x="172" y="4273"/>
                    <a:pt x="190" y="4290"/>
                    <a:pt x="212" y="4293"/>
                  </a:cubicBezTo>
                  <a:cubicBezTo>
                    <a:pt x="363" y="4308"/>
                    <a:pt x="528" y="4317"/>
                    <a:pt x="705" y="4318"/>
                  </a:cubicBezTo>
                  <a:cubicBezTo>
                    <a:pt x="896" y="4319"/>
                    <a:pt x="1074" y="4310"/>
                    <a:pt x="1235" y="4294"/>
                  </a:cubicBezTo>
                  <a:cubicBezTo>
                    <a:pt x="1267" y="4291"/>
                    <a:pt x="1292" y="4266"/>
                    <a:pt x="1295" y="4235"/>
                  </a:cubicBezTo>
                  <a:cubicBezTo>
                    <a:pt x="1323" y="3924"/>
                    <a:pt x="1332" y="3585"/>
                    <a:pt x="1340" y="3221"/>
                  </a:cubicBezTo>
                  <a:cubicBezTo>
                    <a:pt x="1353" y="2715"/>
                    <a:pt x="1345" y="2171"/>
                    <a:pt x="1273" y="1937"/>
                  </a:cubicBezTo>
                  <a:cubicBezTo>
                    <a:pt x="1277" y="1766"/>
                    <a:pt x="1291" y="1379"/>
                    <a:pt x="1329" y="1287"/>
                  </a:cubicBezTo>
                  <a:close/>
                </a:path>
              </a:pathLst>
            </a:custGeom>
            <a:solidFill>
              <a:srgbClr val="E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F70ADCD-6A5E-4E7A-9473-1B3CFF693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0899" y="8210000"/>
              <a:ext cx="744260" cy="683176"/>
            </a:xfrm>
            <a:custGeom>
              <a:avLst/>
              <a:gdLst>
                <a:gd name="connsiteX0" fmla="*/ 680902 w 744260"/>
                <a:gd name="connsiteY0" fmla="*/ 42587 h 683176"/>
                <a:gd name="connsiteX1" fmla="*/ 687796 w 744260"/>
                <a:gd name="connsiteY1" fmla="*/ 45632 h 683176"/>
                <a:gd name="connsiteX2" fmla="*/ 699286 w 744260"/>
                <a:gd name="connsiteY2" fmla="*/ 528319 h 683176"/>
                <a:gd name="connsiteX3" fmla="*/ 688382 w 744260"/>
                <a:gd name="connsiteY3" fmla="*/ 568825 h 683176"/>
                <a:gd name="connsiteX4" fmla="*/ 686400 w 744260"/>
                <a:gd name="connsiteY4" fmla="*/ 582339 h 683176"/>
                <a:gd name="connsiteX5" fmla="*/ 676001 w 744260"/>
                <a:gd name="connsiteY5" fmla="*/ 584072 h 683176"/>
                <a:gd name="connsiteX6" fmla="*/ 678748 w 744260"/>
                <a:gd name="connsiteY6" fmla="*/ 565708 h 683176"/>
                <a:gd name="connsiteX7" fmla="*/ 690094 w 744260"/>
                <a:gd name="connsiteY7" fmla="*/ 524513 h 683176"/>
                <a:gd name="connsiteX8" fmla="*/ 678604 w 744260"/>
                <a:gd name="connsiteY8" fmla="*/ 49439 h 683176"/>
                <a:gd name="connsiteX9" fmla="*/ 680902 w 744260"/>
                <a:gd name="connsiteY9" fmla="*/ 42587 h 683176"/>
                <a:gd name="connsiteX10" fmla="*/ 41231 w 744260"/>
                <a:gd name="connsiteY10" fmla="*/ 483 h 683176"/>
                <a:gd name="connsiteX11" fmla="*/ 45045 w 744260"/>
                <a:gd name="connsiteY11" fmla="*/ 9606 h 683176"/>
                <a:gd name="connsiteX12" fmla="*/ 13769 w 744260"/>
                <a:gd name="connsiteY12" fmla="*/ 208788 h 683176"/>
                <a:gd name="connsiteX13" fmla="*/ 28263 w 744260"/>
                <a:gd name="connsiteY13" fmla="*/ 658848 h 683176"/>
                <a:gd name="connsiteX14" fmla="*/ 34365 w 744260"/>
                <a:gd name="connsiteY14" fmla="*/ 667971 h 683176"/>
                <a:gd name="connsiteX15" fmla="*/ 46571 w 744260"/>
                <a:gd name="connsiteY15" fmla="*/ 667211 h 683176"/>
                <a:gd name="connsiteX16" fmla="*/ 56487 w 744260"/>
                <a:gd name="connsiteY16" fmla="*/ 669492 h 683176"/>
                <a:gd name="connsiteX17" fmla="*/ 54199 w 744260"/>
                <a:gd name="connsiteY17" fmla="*/ 678615 h 683176"/>
                <a:gd name="connsiteX18" fmla="*/ 39705 w 744260"/>
                <a:gd name="connsiteY18" fmla="*/ 683176 h 683176"/>
                <a:gd name="connsiteX19" fmla="*/ 28263 w 744260"/>
                <a:gd name="connsiteY19" fmla="*/ 680135 h 683176"/>
                <a:gd name="connsiteX20" fmla="*/ 14532 w 744260"/>
                <a:gd name="connsiteY20" fmla="*/ 659609 h 683176"/>
                <a:gd name="connsiteX21" fmla="*/ 38 w 744260"/>
                <a:gd name="connsiteY21" fmla="*/ 208788 h 683176"/>
                <a:gd name="connsiteX22" fmla="*/ 32077 w 744260"/>
                <a:gd name="connsiteY22" fmla="*/ 4284 h 683176"/>
                <a:gd name="connsiteX23" fmla="*/ 41231 w 744260"/>
                <a:gd name="connsiteY23" fmla="*/ 483 h 68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4260" h="683176">
                  <a:moveTo>
                    <a:pt x="680902" y="42587"/>
                  </a:moveTo>
                  <a:cubicBezTo>
                    <a:pt x="683200" y="41825"/>
                    <a:pt x="686264" y="42587"/>
                    <a:pt x="687796" y="45632"/>
                  </a:cubicBezTo>
                  <a:cubicBezTo>
                    <a:pt x="759034" y="198660"/>
                    <a:pt x="762864" y="374529"/>
                    <a:pt x="699286" y="528319"/>
                  </a:cubicBezTo>
                  <a:cubicBezTo>
                    <a:pt x="695456" y="537455"/>
                    <a:pt x="691818" y="551017"/>
                    <a:pt x="688382" y="568825"/>
                  </a:cubicBezTo>
                  <a:lnTo>
                    <a:pt x="686400" y="582339"/>
                  </a:lnTo>
                  <a:lnTo>
                    <a:pt x="676001" y="584072"/>
                  </a:lnTo>
                  <a:lnTo>
                    <a:pt x="678748" y="565708"/>
                  </a:lnTo>
                  <a:cubicBezTo>
                    <a:pt x="682290" y="547781"/>
                    <a:pt x="686073" y="534030"/>
                    <a:pt x="690094" y="524513"/>
                  </a:cubicBezTo>
                  <a:cubicBezTo>
                    <a:pt x="752906" y="373007"/>
                    <a:pt x="748310" y="200183"/>
                    <a:pt x="678604" y="49439"/>
                  </a:cubicBezTo>
                  <a:cubicBezTo>
                    <a:pt x="677072" y="47155"/>
                    <a:pt x="677838" y="44109"/>
                    <a:pt x="680902" y="42587"/>
                  </a:cubicBezTo>
                  <a:close/>
                  <a:moveTo>
                    <a:pt x="41231" y="483"/>
                  </a:moveTo>
                  <a:cubicBezTo>
                    <a:pt x="45045" y="2004"/>
                    <a:pt x="46571" y="5805"/>
                    <a:pt x="45045" y="9606"/>
                  </a:cubicBezTo>
                  <a:cubicBezTo>
                    <a:pt x="23686" y="68145"/>
                    <a:pt x="13006" y="135046"/>
                    <a:pt x="13769" y="208788"/>
                  </a:cubicBezTo>
                  <a:cubicBezTo>
                    <a:pt x="16057" y="446742"/>
                    <a:pt x="23686" y="593468"/>
                    <a:pt x="28263" y="658848"/>
                  </a:cubicBezTo>
                  <a:cubicBezTo>
                    <a:pt x="28263" y="662650"/>
                    <a:pt x="30551" y="666451"/>
                    <a:pt x="34365" y="667971"/>
                  </a:cubicBezTo>
                  <a:cubicBezTo>
                    <a:pt x="38179" y="670252"/>
                    <a:pt x="42756" y="669492"/>
                    <a:pt x="46571" y="667211"/>
                  </a:cubicBezTo>
                  <a:cubicBezTo>
                    <a:pt x="49622" y="665691"/>
                    <a:pt x="54199" y="666451"/>
                    <a:pt x="56487" y="669492"/>
                  </a:cubicBezTo>
                  <a:cubicBezTo>
                    <a:pt x="58013" y="672533"/>
                    <a:pt x="57250" y="677094"/>
                    <a:pt x="54199" y="678615"/>
                  </a:cubicBezTo>
                  <a:cubicBezTo>
                    <a:pt x="49622" y="681656"/>
                    <a:pt x="45045" y="683176"/>
                    <a:pt x="39705" y="683176"/>
                  </a:cubicBezTo>
                  <a:cubicBezTo>
                    <a:pt x="35891" y="683176"/>
                    <a:pt x="32077" y="682416"/>
                    <a:pt x="28263" y="680135"/>
                  </a:cubicBezTo>
                  <a:cubicBezTo>
                    <a:pt x="19871" y="676334"/>
                    <a:pt x="14532" y="668732"/>
                    <a:pt x="14532" y="659609"/>
                  </a:cubicBezTo>
                  <a:cubicBezTo>
                    <a:pt x="9955" y="593468"/>
                    <a:pt x="2326" y="447503"/>
                    <a:pt x="38" y="208788"/>
                  </a:cubicBezTo>
                  <a:cubicBezTo>
                    <a:pt x="-725" y="133525"/>
                    <a:pt x="9955" y="64344"/>
                    <a:pt x="32077" y="4284"/>
                  </a:cubicBezTo>
                  <a:cubicBezTo>
                    <a:pt x="33602" y="1243"/>
                    <a:pt x="37417" y="-1037"/>
                    <a:pt x="41231" y="4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5" name="Freeform 249">
              <a:extLst>
                <a:ext uri="{FF2B5EF4-FFF2-40B4-BE49-F238E27FC236}">
                  <a16:creationId xmlns:a16="http://schemas.microsoft.com/office/drawing/2014/main" id="{AD9BDCF6-4146-47F0-95F7-4FB798D0B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7300" y="9124950"/>
              <a:ext cx="855663" cy="203200"/>
            </a:xfrm>
            <a:custGeom>
              <a:avLst/>
              <a:gdLst>
                <a:gd name="T0" fmla="*/ 786 w 1125"/>
                <a:gd name="T1" fmla="*/ 267 h 267"/>
                <a:gd name="T2" fmla="*/ 1125 w 1125"/>
                <a:gd name="T3" fmla="*/ 244 h 267"/>
                <a:gd name="T4" fmla="*/ 1100 w 1125"/>
                <a:gd name="T5" fmla="*/ 138 h 267"/>
                <a:gd name="T6" fmla="*/ 1102 w 1125"/>
                <a:gd name="T7" fmla="*/ 88 h 267"/>
                <a:gd name="T8" fmla="*/ 29 w 1125"/>
                <a:gd name="T9" fmla="*/ 0 h 267"/>
                <a:gd name="T10" fmla="*/ 29 w 1125"/>
                <a:gd name="T11" fmla="*/ 9 h 267"/>
                <a:gd name="T12" fmla="*/ 0 w 1125"/>
                <a:gd name="T13" fmla="*/ 157 h 267"/>
                <a:gd name="T14" fmla="*/ 786 w 1125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5" h="267">
                  <a:moveTo>
                    <a:pt x="786" y="267"/>
                  </a:moveTo>
                  <a:cubicBezTo>
                    <a:pt x="896" y="267"/>
                    <a:pt x="1009" y="260"/>
                    <a:pt x="1125" y="244"/>
                  </a:cubicBezTo>
                  <a:cubicBezTo>
                    <a:pt x="1118" y="204"/>
                    <a:pt x="1110" y="168"/>
                    <a:pt x="1100" y="138"/>
                  </a:cubicBezTo>
                  <a:cubicBezTo>
                    <a:pt x="1101" y="123"/>
                    <a:pt x="1101" y="106"/>
                    <a:pt x="1102" y="88"/>
                  </a:cubicBezTo>
                  <a:cubicBezTo>
                    <a:pt x="674" y="147"/>
                    <a:pt x="271" y="68"/>
                    <a:pt x="29" y="0"/>
                  </a:cubicBezTo>
                  <a:cubicBezTo>
                    <a:pt x="29" y="3"/>
                    <a:pt x="29" y="6"/>
                    <a:pt x="29" y="9"/>
                  </a:cubicBezTo>
                  <a:cubicBezTo>
                    <a:pt x="29" y="9"/>
                    <a:pt x="17" y="65"/>
                    <a:pt x="0" y="157"/>
                  </a:cubicBezTo>
                  <a:cubicBezTo>
                    <a:pt x="192" y="210"/>
                    <a:pt x="471" y="267"/>
                    <a:pt x="786" y="267"/>
                  </a:cubicBezTo>
                  <a:close/>
                </a:path>
              </a:pathLst>
            </a:custGeom>
            <a:solidFill>
              <a:srgbClr val="FF5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A9FC05C9-C8C6-4E3D-B2DF-10D2DA778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7576000"/>
              <a:ext cx="309383" cy="158414"/>
            </a:xfrm>
            <a:custGeom>
              <a:avLst/>
              <a:gdLst>
                <a:gd name="connsiteX0" fmla="*/ 57416 w 309383"/>
                <a:gd name="connsiteY0" fmla="*/ 0 h 158414"/>
                <a:gd name="connsiteX1" fmla="*/ 99992 w 309383"/>
                <a:gd name="connsiteY1" fmla="*/ 30705 h 158414"/>
                <a:gd name="connsiteX2" fmla="*/ 252207 w 309383"/>
                <a:gd name="connsiteY2" fmla="*/ 57195 h 158414"/>
                <a:gd name="connsiteX3" fmla="*/ 309383 w 309383"/>
                <a:gd name="connsiteY3" fmla="*/ 35386 h 158414"/>
                <a:gd name="connsiteX4" fmla="*/ 305502 w 309383"/>
                <a:gd name="connsiteY4" fmla="*/ 49177 h 158414"/>
                <a:gd name="connsiteX5" fmla="*/ 295598 w 309383"/>
                <a:gd name="connsiteY5" fmla="*/ 115990 h 158414"/>
                <a:gd name="connsiteX6" fmla="*/ 207985 w 309383"/>
                <a:gd name="connsiteY6" fmla="*/ 144842 h 158414"/>
                <a:gd name="connsiteX7" fmla="*/ 0 w 309383"/>
                <a:gd name="connsiteY7" fmla="*/ 146360 h 158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383" h="158414">
                  <a:moveTo>
                    <a:pt x="57416" y="0"/>
                  </a:moveTo>
                  <a:lnTo>
                    <a:pt x="99992" y="30705"/>
                  </a:lnTo>
                  <a:cubicBezTo>
                    <a:pt x="147388" y="55196"/>
                    <a:pt x="201579" y="65645"/>
                    <a:pt x="252207" y="57195"/>
                  </a:cubicBezTo>
                  <a:lnTo>
                    <a:pt x="309383" y="35386"/>
                  </a:lnTo>
                  <a:lnTo>
                    <a:pt x="305502" y="49177"/>
                  </a:lnTo>
                  <a:cubicBezTo>
                    <a:pt x="301693" y="71195"/>
                    <a:pt x="298646" y="93213"/>
                    <a:pt x="295598" y="115990"/>
                  </a:cubicBezTo>
                  <a:cubicBezTo>
                    <a:pt x="268172" y="127379"/>
                    <a:pt x="239221" y="137249"/>
                    <a:pt x="207985" y="144842"/>
                  </a:cubicBezTo>
                  <a:cubicBezTo>
                    <a:pt x="130277" y="163063"/>
                    <a:pt x="57139" y="162304"/>
                    <a:pt x="0" y="146360"/>
                  </a:cubicBezTo>
                  <a:close/>
                </a:path>
              </a:pathLst>
            </a:custGeom>
            <a:solidFill>
              <a:srgbClr val="EF89BD">
                <a:alpha val="49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7" name="Freeform 254">
              <a:extLst>
                <a:ext uri="{FF2B5EF4-FFF2-40B4-BE49-F238E27FC236}">
                  <a16:creationId xmlns:a16="http://schemas.microsoft.com/office/drawing/2014/main" id="{6A33266F-B27C-4B12-868F-F6CE42028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7563" y="6702425"/>
              <a:ext cx="996950" cy="1433513"/>
            </a:xfrm>
            <a:custGeom>
              <a:avLst/>
              <a:gdLst>
                <a:gd name="T0" fmla="*/ 1291 w 1311"/>
                <a:gd name="T1" fmla="*/ 260 h 1883"/>
                <a:gd name="T2" fmla="*/ 978 w 1311"/>
                <a:gd name="T3" fmla="*/ 935 h 1883"/>
                <a:gd name="T4" fmla="*/ 980 w 1311"/>
                <a:gd name="T5" fmla="*/ 955 h 1883"/>
                <a:gd name="T6" fmla="*/ 1124 w 1311"/>
                <a:gd name="T7" fmla="*/ 1338 h 1883"/>
                <a:gd name="T8" fmla="*/ 335 w 1311"/>
                <a:gd name="T9" fmla="*/ 1602 h 1883"/>
                <a:gd name="T10" fmla="*/ 465 w 1311"/>
                <a:gd name="T11" fmla="*/ 797 h 1883"/>
                <a:gd name="T12" fmla="*/ 750 w 1311"/>
                <a:gd name="T13" fmla="*/ 42 h 1883"/>
                <a:gd name="T14" fmla="*/ 973 w 1311"/>
                <a:gd name="T15" fmla="*/ 4 h 1883"/>
                <a:gd name="T16" fmla="*/ 1291 w 1311"/>
                <a:gd name="T17" fmla="*/ 260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1" h="1883">
                  <a:moveTo>
                    <a:pt x="1291" y="260"/>
                  </a:moveTo>
                  <a:cubicBezTo>
                    <a:pt x="1311" y="414"/>
                    <a:pt x="1279" y="665"/>
                    <a:pt x="978" y="935"/>
                  </a:cubicBezTo>
                  <a:cubicBezTo>
                    <a:pt x="971" y="940"/>
                    <a:pt x="972" y="951"/>
                    <a:pt x="980" y="955"/>
                  </a:cubicBezTo>
                  <a:cubicBezTo>
                    <a:pt x="1029" y="985"/>
                    <a:pt x="1173" y="1096"/>
                    <a:pt x="1124" y="1338"/>
                  </a:cubicBezTo>
                  <a:cubicBezTo>
                    <a:pt x="1065" y="1627"/>
                    <a:pt x="671" y="1883"/>
                    <a:pt x="335" y="1602"/>
                  </a:cubicBezTo>
                  <a:cubicBezTo>
                    <a:pt x="0" y="1321"/>
                    <a:pt x="243" y="809"/>
                    <a:pt x="465" y="797"/>
                  </a:cubicBezTo>
                  <a:cubicBezTo>
                    <a:pt x="465" y="797"/>
                    <a:pt x="268" y="260"/>
                    <a:pt x="750" y="42"/>
                  </a:cubicBezTo>
                  <a:cubicBezTo>
                    <a:pt x="750" y="42"/>
                    <a:pt x="854" y="0"/>
                    <a:pt x="973" y="4"/>
                  </a:cubicBezTo>
                  <a:cubicBezTo>
                    <a:pt x="1117" y="9"/>
                    <a:pt x="1273" y="116"/>
                    <a:pt x="1291" y="260"/>
                  </a:cubicBezTo>
                  <a:close/>
                </a:path>
              </a:pathLst>
            </a:custGeom>
            <a:solidFill>
              <a:srgbClr val="2F3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8" name="Freeform 255">
              <a:extLst>
                <a:ext uri="{FF2B5EF4-FFF2-40B4-BE49-F238E27FC236}">
                  <a16:creationId xmlns:a16="http://schemas.microsoft.com/office/drawing/2014/main" id="{EADE0BE6-FB45-4796-8750-34AFBA27B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4788" y="7392988"/>
              <a:ext cx="187325" cy="171450"/>
            </a:xfrm>
            <a:custGeom>
              <a:avLst/>
              <a:gdLst>
                <a:gd name="T0" fmla="*/ 75 w 247"/>
                <a:gd name="T1" fmla="*/ 4 h 224"/>
                <a:gd name="T2" fmla="*/ 8 w 247"/>
                <a:gd name="T3" fmla="*/ 56 h 224"/>
                <a:gd name="T4" fmla="*/ 0 w 247"/>
                <a:gd name="T5" fmla="*/ 95 h 224"/>
                <a:gd name="T6" fmla="*/ 100 w 247"/>
                <a:gd name="T7" fmla="*/ 212 h 224"/>
                <a:gd name="T8" fmla="*/ 247 w 247"/>
                <a:gd name="T9" fmla="*/ 152 h 224"/>
                <a:gd name="T10" fmla="*/ 201 w 247"/>
                <a:gd name="T11" fmla="*/ 107 h 224"/>
                <a:gd name="T12" fmla="*/ 165 w 247"/>
                <a:gd name="T13" fmla="*/ 53 h 224"/>
                <a:gd name="T14" fmla="*/ 142 w 247"/>
                <a:gd name="T15" fmla="*/ 15 h 224"/>
                <a:gd name="T16" fmla="*/ 75 w 247"/>
                <a:gd name="T17" fmla="*/ 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224">
                  <a:moveTo>
                    <a:pt x="75" y="4"/>
                  </a:moveTo>
                  <a:cubicBezTo>
                    <a:pt x="46" y="9"/>
                    <a:pt x="19" y="30"/>
                    <a:pt x="8" y="56"/>
                  </a:cubicBezTo>
                  <a:cubicBezTo>
                    <a:pt x="2" y="68"/>
                    <a:pt x="0" y="82"/>
                    <a:pt x="0" y="95"/>
                  </a:cubicBezTo>
                  <a:cubicBezTo>
                    <a:pt x="1" y="149"/>
                    <a:pt x="44" y="199"/>
                    <a:pt x="100" y="212"/>
                  </a:cubicBezTo>
                  <a:cubicBezTo>
                    <a:pt x="156" y="224"/>
                    <a:pt x="220" y="198"/>
                    <a:pt x="247" y="152"/>
                  </a:cubicBezTo>
                  <a:cubicBezTo>
                    <a:pt x="247" y="152"/>
                    <a:pt x="205" y="111"/>
                    <a:pt x="201" y="107"/>
                  </a:cubicBezTo>
                  <a:cubicBezTo>
                    <a:pt x="187" y="90"/>
                    <a:pt x="175" y="72"/>
                    <a:pt x="165" y="53"/>
                  </a:cubicBezTo>
                  <a:cubicBezTo>
                    <a:pt x="158" y="38"/>
                    <a:pt x="157" y="24"/>
                    <a:pt x="142" y="15"/>
                  </a:cubicBezTo>
                  <a:cubicBezTo>
                    <a:pt x="123" y="3"/>
                    <a:pt x="97" y="0"/>
                    <a:pt x="75" y="4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9" name="Freeform 256">
              <a:extLst>
                <a:ext uri="{FF2B5EF4-FFF2-40B4-BE49-F238E27FC236}">
                  <a16:creationId xmlns:a16="http://schemas.microsoft.com/office/drawing/2014/main" id="{FA16B513-CF02-4102-B6A3-F7D256D20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5100" y="8205788"/>
              <a:ext cx="674688" cy="1120775"/>
            </a:xfrm>
            <a:custGeom>
              <a:avLst/>
              <a:gdLst>
                <a:gd name="T0" fmla="*/ 866 w 886"/>
                <a:gd name="T1" fmla="*/ 1346 h 1472"/>
                <a:gd name="T2" fmla="*/ 872 w 886"/>
                <a:gd name="T3" fmla="*/ 1181 h 1472"/>
                <a:gd name="T4" fmla="*/ 534 w 886"/>
                <a:gd name="T5" fmla="*/ 925 h 1472"/>
                <a:gd name="T6" fmla="*/ 237 w 886"/>
                <a:gd name="T7" fmla="*/ 303 h 1472"/>
                <a:gd name="T8" fmla="*/ 126 w 886"/>
                <a:gd name="T9" fmla="*/ 53 h 1472"/>
                <a:gd name="T10" fmla="*/ 62 w 886"/>
                <a:gd name="T11" fmla="*/ 221 h 1472"/>
                <a:gd name="T12" fmla="*/ 30 w 886"/>
                <a:gd name="T13" fmla="*/ 423 h 1472"/>
                <a:gd name="T14" fmla="*/ 39 w 886"/>
                <a:gd name="T15" fmla="*/ 988 h 1472"/>
                <a:gd name="T16" fmla="*/ 228 w 886"/>
                <a:gd name="T17" fmla="*/ 1309 h 1472"/>
                <a:gd name="T18" fmla="*/ 486 w 886"/>
                <a:gd name="T19" fmla="*/ 1440 h 1472"/>
                <a:gd name="T20" fmla="*/ 886 w 886"/>
                <a:gd name="T21" fmla="*/ 1426 h 1472"/>
                <a:gd name="T22" fmla="*/ 866 w 886"/>
                <a:gd name="T23" fmla="*/ 1346 h 1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6" h="1472">
                  <a:moveTo>
                    <a:pt x="866" y="1346"/>
                  </a:moveTo>
                  <a:cubicBezTo>
                    <a:pt x="867" y="1302"/>
                    <a:pt x="869" y="1245"/>
                    <a:pt x="872" y="1181"/>
                  </a:cubicBezTo>
                  <a:cubicBezTo>
                    <a:pt x="762" y="1093"/>
                    <a:pt x="634" y="1023"/>
                    <a:pt x="534" y="925"/>
                  </a:cubicBezTo>
                  <a:cubicBezTo>
                    <a:pt x="361" y="758"/>
                    <a:pt x="286" y="527"/>
                    <a:pt x="237" y="303"/>
                  </a:cubicBezTo>
                  <a:cubicBezTo>
                    <a:pt x="226" y="252"/>
                    <a:pt x="208" y="0"/>
                    <a:pt x="126" y="53"/>
                  </a:cubicBezTo>
                  <a:cubicBezTo>
                    <a:pt x="80" y="83"/>
                    <a:pt x="72" y="176"/>
                    <a:pt x="62" y="221"/>
                  </a:cubicBezTo>
                  <a:cubicBezTo>
                    <a:pt x="23" y="399"/>
                    <a:pt x="38" y="297"/>
                    <a:pt x="30" y="423"/>
                  </a:cubicBezTo>
                  <a:cubicBezTo>
                    <a:pt x="10" y="714"/>
                    <a:pt x="0" y="859"/>
                    <a:pt x="39" y="988"/>
                  </a:cubicBezTo>
                  <a:cubicBezTo>
                    <a:pt x="64" y="1070"/>
                    <a:pt x="106" y="1201"/>
                    <a:pt x="228" y="1309"/>
                  </a:cubicBezTo>
                  <a:cubicBezTo>
                    <a:pt x="326" y="1395"/>
                    <a:pt x="427" y="1426"/>
                    <a:pt x="486" y="1440"/>
                  </a:cubicBezTo>
                  <a:cubicBezTo>
                    <a:pt x="617" y="1472"/>
                    <a:pt x="758" y="1466"/>
                    <a:pt x="886" y="1426"/>
                  </a:cubicBezTo>
                  <a:cubicBezTo>
                    <a:pt x="880" y="1396"/>
                    <a:pt x="874" y="1370"/>
                    <a:pt x="866" y="1346"/>
                  </a:cubicBezTo>
                  <a:close/>
                </a:path>
              </a:pathLst>
            </a:custGeom>
            <a:solidFill>
              <a:srgbClr val="2F376C">
                <a:alpha val="3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CB827FA0-A5F4-4AA4-899A-4EC9A5029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1744" y="8107612"/>
              <a:ext cx="1399506" cy="1111428"/>
            </a:xfrm>
            <a:custGeom>
              <a:avLst/>
              <a:gdLst>
                <a:gd name="connsiteX0" fmla="*/ 250850 w 1399506"/>
                <a:gd name="connsiteY0" fmla="*/ 712 h 1111428"/>
                <a:gd name="connsiteX1" fmla="*/ 380984 w 1399506"/>
                <a:gd name="connsiteY1" fmla="*/ 103495 h 1111428"/>
                <a:gd name="connsiteX2" fmla="*/ 517262 w 1399506"/>
                <a:gd name="connsiteY2" fmla="*/ 699969 h 1111428"/>
                <a:gd name="connsiteX3" fmla="*/ 518078 w 1399506"/>
                <a:gd name="connsiteY3" fmla="*/ 704065 h 1111428"/>
                <a:gd name="connsiteX4" fmla="*/ 560428 w 1399506"/>
                <a:gd name="connsiteY4" fmla="*/ 692247 h 1111428"/>
                <a:gd name="connsiteX5" fmla="*/ 841244 w 1399506"/>
                <a:gd name="connsiteY5" fmla="*/ 646584 h 1111428"/>
                <a:gd name="connsiteX6" fmla="*/ 1090858 w 1399506"/>
                <a:gd name="connsiteY6" fmla="*/ 546124 h 1111428"/>
                <a:gd name="connsiteX7" fmla="*/ 1138802 w 1399506"/>
                <a:gd name="connsiteY7" fmla="*/ 513399 h 1111428"/>
                <a:gd name="connsiteX8" fmla="*/ 1191312 w 1399506"/>
                <a:gd name="connsiteY8" fmla="*/ 474585 h 1111428"/>
                <a:gd name="connsiteX9" fmla="*/ 1212620 w 1399506"/>
                <a:gd name="connsiteY9" fmla="*/ 501222 h 1111428"/>
                <a:gd name="connsiteX10" fmla="*/ 1129669 w 1399506"/>
                <a:gd name="connsiteY10" fmla="*/ 581133 h 1111428"/>
                <a:gd name="connsiteX11" fmla="*/ 1227841 w 1399506"/>
                <a:gd name="connsiteY11" fmla="*/ 542319 h 1111428"/>
                <a:gd name="connsiteX12" fmla="*/ 1336666 w 1399506"/>
                <a:gd name="connsiteY12" fmla="*/ 478390 h 1111428"/>
                <a:gd name="connsiteX13" fmla="*/ 1370912 w 1399506"/>
                <a:gd name="connsiteY13" fmla="*/ 462408 h 1111428"/>
                <a:gd name="connsiteX14" fmla="*/ 1395265 w 1399506"/>
                <a:gd name="connsiteY14" fmla="*/ 505788 h 1111428"/>
                <a:gd name="connsiteX15" fmla="*/ 1280351 w 1399506"/>
                <a:gd name="connsiteY15" fmla="*/ 607009 h 1111428"/>
                <a:gd name="connsiteX16" fmla="*/ 1146412 w 1399506"/>
                <a:gd name="connsiteY16" fmla="*/ 689203 h 1111428"/>
                <a:gd name="connsiteX17" fmla="*/ 880056 w 1399506"/>
                <a:gd name="connsiteY17" fmla="*/ 855113 h 1111428"/>
                <a:gd name="connsiteX18" fmla="*/ 813847 w 1399506"/>
                <a:gd name="connsiteY18" fmla="*/ 912953 h 1111428"/>
                <a:gd name="connsiteX19" fmla="*/ 460735 w 1399506"/>
                <a:gd name="connsiteY19" fmla="*/ 1095607 h 1111428"/>
                <a:gd name="connsiteX20" fmla="*/ 280409 w 1399506"/>
                <a:gd name="connsiteY20" fmla="*/ 1107272 h 1111428"/>
                <a:gd name="connsiteX21" fmla="*/ 252672 w 1399506"/>
                <a:gd name="connsiteY21" fmla="*/ 1098034 h 1111428"/>
                <a:gd name="connsiteX22" fmla="*/ 249994 w 1399506"/>
                <a:gd name="connsiteY22" fmla="*/ 1101475 h 1111428"/>
                <a:gd name="connsiteX23" fmla="*/ 12383 w 1399506"/>
                <a:gd name="connsiteY23" fmla="*/ 748531 h 1111428"/>
                <a:gd name="connsiteX24" fmla="*/ 157843 w 1399506"/>
                <a:gd name="connsiteY24" fmla="*/ 11456 h 1111428"/>
                <a:gd name="connsiteX25" fmla="*/ 250850 w 1399506"/>
                <a:gd name="connsiteY25" fmla="*/ 712 h 111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99506" h="1111428">
                  <a:moveTo>
                    <a:pt x="250850" y="712"/>
                  </a:moveTo>
                  <a:cubicBezTo>
                    <a:pt x="300448" y="4800"/>
                    <a:pt x="356233" y="27810"/>
                    <a:pt x="380984" y="103495"/>
                  </a:cubicBezTo>
                  <a:cubicBezTo>
                    <a:pt x="421204" y="227102"/>
                    <a:pt x="492093" y="574166"/>
                    <a:pt x="517262" y="699969"/>
                  </a:cubicBezTo>
                  <a:lnTo>
                    <a:pt x="518078" y="704065"/>
                  </a:lnTo>
                  <a:lnTo>
                    <a:pt x="560428" y="692247"/>
                  </a:lnTo>
                  <a:cubicBezTo>
                    <a:pt x="653272" y="672460"/>
                    <a:pt x="748399" y="664849"/>
                    <a:pt x="841244" y="646584"/>
                  </a:cubicBezTo>
                  <a:cubicBezTo>
                    <a:pt x="931044" y="629079"/>
                    <a:pt x="1012473" y="592549"/>
                    <a:pt x="1090858" y="546124"/>
                  </a:cubicBezTo>
                  <a:cubicBezTo>
                    <a:pt x="1106839" y="536231"/>
                    <a:pt x="1123581" y="525576"/>
                    <a:pt x="1138802" y="513399"/>
                  </a:cubicBezTo>
                  <a:cubicBezTo>
                    <a:pt x="1155544" y="500461"/>
                    <a:pt x="1169242" y="479912"/>
                    <a:pt x="1191312" y="474585"/>
                  </a:cubicBezTo>
                  <a:cubicBezTo>
                    <a:pt x="1211098" y="469258"/>
                    <a:pt x="1226319" y="481435"/>
                    <a:pt x="1212620" y="501222"/>
                  </a:cubicBezTo>
                  <a:cubicBezTo>
                    <a:pt x="1191312" y="532425"/>
                    <a:pt x="1129669" y="581133"/>
                    <a:pt x="1129669" y="581133"/>
                  </a:cubicBezTo>
                  <a:cubicBezTo>
                    <a:pt x="1129669" y="581133"/>
                    <a:pt x="1195117" y="556018"/>
                    <a:pt x="1227841" y="542319"/>
                  </a:cubicBezTo>
                  <a:cubicBezTo>
                    <a:pt x="1265892" y="525576"/>
                    <a:pt x="1302420" y="501222"/>
                    <a:pt x="1336666" y="478390"/>
                  </a:cubicBezTo>
                  <a:cubicBezTo>
                    <a:pt x="1347321" y="470780"/>
                    <a:pt x="1358736" y="463169"/>
                    <a:pt x="1370912" y="462408"/>
                  </a:cubicBezTo>
                  <a:cubicBezTo>
                    <a:pt x="1396026" y="460125"/>
                    <a:pt x="1405919" y="486001"/>
                    <a:pt x="1395265" y="505788"/>
                  </a:cubicBezTo>
                  <a:cubicBezTo>
                    <a:pt x="1373195" y="548407"/>
                    <a:pt x="1319163" y="580372"/>
                    <a:pt x="1280351" y="607009"/>
                  </a:cubicBezTo>
                  <a:cubicBezTo>
                    <a:pt x="1237734" y="636690"/>
                    <a:pt x="1192073" y="663327"/>
                    <a:pt x="1146412" y="689203"/>
                  </a:cubicBezTo>
                  <a:cubicBezTo>
                    <a:pt x="1055851" y="741716"/>
                    <a:pt x="963006" y="791184"/>
                    <a:pt x="880056" y="855113"/>
                  </a:cubicBezTo>
                  <a:cubicBezTo>
                    <a:pt x="856464" y="873378"/>
                    <a:pt x="834394" y="892405"/>
                    <a:pt x="813847" y="912953"/>
                  </a:cubicBezTo>
                  <a:cubicBezTo>
                    <a:pt x="714915" y="1008846"/>
                    <a:pt x="595435" y="1068209"/>
                    <a:pt x="460735" y="1095607"/>
                  </a:cubicBezTo>
                  <a:cubicBezTo>
                    <a:pt x="406512" y="1106452"/>
                    <a:pt x="339448" y="1117725"/>
                    <a:pt x="280409" y="1107272"/>
                  </a:cubicBezTo>
                  <a:lnTo>
                    <a:pt x="252672" y="1098034"/>
                  </a:lnTo>
                  <a:lnTo>
                    <a:pt x="249994" y="1101475"/>
                  </a:lnTo>
                  <a:cubicBezTo>
                    <a:pt x="249994" y="1101475"/>
                    <a:pt x="26853" y="1024649"/>
                    <a:pt x="12383" y="748531"/>
                  </a:cubicBezTo>
                  <a:cubicBezTo>
                    <a:pt x="-2848" y="472413"/>
                    <a:pt x="-37119" y="108059"/>
                    <a:pt x="157843" y="11456"/>
                  </a:cubicBezTo>
                  <a:cubicBezTo>
                    <a:pt x="157843" y="11456"/>
                    <a:pt x="201253" y="-3377"/>
                    <a:pt x="250850" y="712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172FDDFE-0309-46AA-AE27-34CA7D157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463" y="8377880"/>
              <a:ext cx="712570" cy="608958"/>
            </a:xfrm>
            <a:custGeom>
              <a:avLst/>
              <a:gdLst>
                <a:gd name="connsiteX0" fmla="*/ 677057 w 712570"/>
                <a:gd name="connsiteY0" fmla="*/ 185030 h 608958"/>
                <a:gd name="connsiteX1" fmla="*/ 706759 w 712570"/>
                <a:gd name="connsiteY1" fmla="*/ 198730 h 608958"/>
                <a:gd name="connsiteX2" fmla="*/ 707521 w 712570"/>
                <a:gd name="connsiteY2" fmla="*/ 238307 h 608958"/>
                <a:gd name="connsiteX3" fmla="*/ 606229 w 712570"/>
                <a:gd name="connsiteY3" fmla="*/ 331160 h 608958"/>
                <a:gd name="connsiteX4" fmla="*/ 590997 w 712570"/>
                <a:gd name="connsiteY4" fmla="*/ 341815 h 608958"/>
                <a:gd name="connsiteX5" fmla="*/ 456195 w 712570"/>
                <a:gd name="connsiteY5" fmla="*/ 424774 h 608958"/>
                <a:gd name="connsiteX6" fmla="*/ 169835 w 712570"/>
                <a:gd name="connsiteY6" fmla="*/ 607436 h 608958"/>
                <a:gd name="connsiteX7" fmla="*/ 166027 w 712570"/>
                <a:gd name="connsiteY7" fmla="*/ 608958 h 608958"/>
                <a:gd name="connsiteX8" fmla="*/ 160696 w 712570"/>
                <a:gd name="connsiteY8" fmla="*/ 605914 h 608958"/>
                <a:gd name="connsiteX9" fmla="*/ 161458 w 712570"/>
                <a:gd name="connsiteY9" fmla="*/ 596781 h 608958"/>
                <a:gd name="connsiteX10" fmla="*/ 449340 w 712570"/>
                <a:gd name="connsiteY10" fmla="*/ 413358 h 608958"/>
                <a:gd name="connsiteX11" fmla="*/ 582619 w 712570"/>
                <a:gd name="connsiteY11" fmla="*/ 330399 h 608958"/>
                <a:gd name="connsiteX12" fmla="*/ 598613 w 712570"/>
                <a:gd name="connsiteY12" fmla="*/ 319743 h 608958"/>
                <a:gd name="connsiteX13" fmla="*/ 695335 w 712570"/>
                <a:gd name="connsiteY13" fmla="*/ 231457 h 608958"/>
                <a:gd name="connsiteX14" fmla="*/ 695335 w 712570"/>
                <a:gd name="connsiteY14" fmla="*/ 206341 h 608958"/>
                <a:gd name="connsiteX15" fmla="*/ 677819 w 712570"/>
                <a:gd name="connsiteY15" fmla="*/ 198730 h 608958"/>
                <a:gd name="connsiteX16" fmla="*/ 646593 w 712570"/>
                <a:gd name="connsiteY16" fmla="*/ 213191 h 608958"/>
                <a:gd name="connsiteX17" fmla="*/ 536924 w 712570"/>
                <a:gd name="connsiteY17" fmla="*/ 277883 h 608958"/>
                <a:gd name="connsiteX18" fmla="*/ 437916 w 712570"/>
                <a:gd name="connsiteY18" fmla="*/ 317460 h 608958"/>
                <a:gd name="connsiteX19" fmla="*/ 429539 w 712570"/>
                <a:gd name="connsiteY19" fmla="*/ 314416 h 608958"/>
                <a:gd name="connsiteX20" fmla="*/ 431062 w 712570"/>
                <a:gd name="connsiteY20" fmla="*/ 305283 h 608958"/>
                <a:gd name="connsiteX21" fmla="*/ 513314 w 712570"/>
                <a:gd name="connsiteY21" fmla="*/ 226890 h 608958"/>
                <a:gd name="connsiteX22" fmla="*/ 516361 w 712570"/>
                <a:gd name="connsiteY22" fmla="*/ 213191 h 608958"/>
                <a:gd name="connsiteX23" fmla="*/ 498844 w 712570"/>
                <a:gd name="connsiteY23" fmla="*/ 210907 h 608958"/>
                <a:gd name="connsiteX24" fmla="*/ 463811 w 712570"/>
                <a:gd name="connsiteY24" fmla="*/ 235262 h 608958"/>
                <a:gd name="connsiteX25" fmla="*/ 449340 w 712570"/>
                <a:gd name="connsiteY25" fmla="*/ 248201 h 608958"/>
                <a:gd name="connsiteX26" fmla="*/ 399837 w 712570"/>
                <a:gd name="connsiteY26" fmla="*/ 281689 h 608958"/>
                <a:gd name="connsiteX27" fmla="*/ 148511 w 712570"/>
                <a:gd name="connsiteY27" fmla="*/ 382914 h 608958"/>
                <a:gd name="connsiteX28" fmla="*/ 52550 w 712570"/>
                <a:gd name="connsiteY28" fmla="*/ 397375 h 608958"/>
                <a:gd name="connsiteX29" fmla="*/ 8378 w 712570"/>
                <a:gd name="connsiteY29" fmla="*/ 403463 h 608958"/>
                <a:gd name="connsiteX30" fmla="*/ 0 w 712570"/>
                <a:gd name="connsiteY30" fmla="*/ 397375 h 608958"/>
                <a:gd name="connsiteX31" fmla="*/ 6093 w 712570"/>
                <a:gd name="connsiteY31" fmla="*/ 389764 h 608958"/>
                <a:gd name="connsiteX32" fmla="*/ 51027 w 712570"/>
                <a:gd name="connsiteY32" fmla="*/ 383675 h 608958"/>
                <a:gd name="connsiteX33" fmla="*/ 146226 w 712570"/>
                <a:gd name="connsiteY33" fmla="*/ 369214 h 608958"/>
                <a:gd name="connsiteX34" fmla="*/ 392982 w 712570"/>
                <a:gd name="connsiteY34" fmla="*/ 269511 h 608958"/>
                <a:gd name="connsiteX35" fmla="*/ 440201 w 712570"/>
                <a:gd name="connsiteY35" fmla="*/ 237545 h 608958"/>
                <a:gd name="connsiteX36" fmla="*/ 453910 w 712570"/>
                <a:gd name="connsiteY36" fmla="*/ 225368 h 608958"/>
                <a:gd name="connsiteX37" fmla="*/ 495036 w 712570"/>
                <a:gd name="connsiteY37" fmla="*/ 197208 h 608958"/>
                <a:gd name="connsiteX38" fmla="*/ 527785 w 712570"/>
                <a:gd name="connsiteY38" fmla="*/ 205580 h 608958"/>
                <a:gd name="connsiteX39" fmla="*/ 523977 w 712570"/>
                <a:gd name="connsiteY39" fmla="*/ 234501 h 608958"/>
                <a:gd name="connsiteX40" fmla="*/ 471427 w 712570"/>
                <a:gd name="connsiteY40" fmla="*/ 289300 h 608958"/>
                <a:gd name="connsiteX41" fmla="*/ 531593 w 712570"/>
                <a:gd name="connsiteY41" fmla="*/ 264945 h 608958"/>
                <a:gd name="connsiteX42" fmla="*/ 638977 w 712570"/>
                <a:gd name="connsiteY42" fmla="*/ 201774 h 608958"/>
                <a:gd name="connsiteX43" fmla="*/ 677057 w 712570"/>
                <a:gd name="connsiteY43" fmla="*/ 185030 h 608958"/>
                <a:gd name="connsiteX44" fmla="*/ 218077 w 712570"/>
                <a:gd name="connsiteY44" fmla="*/ 117 h 608958"/>
                <a:gd name="connsiteX45" fmla="*/ 225787 w 712570"/>
                <a:gd name="connsiteY45" fmla="*/ 6188 h 608958"/>
                <a:gd name="connsiteX46" fmla="*/ 263570 w 712570"/>
                <a:gd name="connsiteY46" fmla="*/ 145826 h 608958"/>
                <a:gd name="connsiteX47" fmla="*/ 259715 w 712570"/>
                <a:gd name="connsiteY47" fmla="*/ 154933 h 608958"/>
                <a:gd name="connsiteX48" fmla="*/ 256630 w 712570"/>
                <a:gd name="connsiteY48" fmla="*/ 154933 h 608958"/>
                <a:gd name="connsiteX49" fmla="*/ 250462 w 712570"/>
                <a:gd name="connsiteY49" fmla="*/ 151138 h 608958"/>
                <a:gd name="connsiteX50" fmla="*/ 211908 w 712570"/>
                <a:gd name="connsiteY50" fmla="*/ 6947 h 608958"/>
                <a:gd name="connsiteX51" fmla="*/ 218077 w 712570"/>
                <a:gd name="connsiteY51" fmla="*/ 117 h 608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12570" h="608958">
                  <a:moveTo>
                    <a:pt x="677057" y="185030"/>
                  </a:moveTo>
                  <a:cubicBezTo>
                    <a:pt x="689242" y="183508"/>
                    <a:pt x="700666" y="188836"/>
                    <a:pt x="706759" y="198730"/>
                  </a:cubicBezTo>
                  <a:cubicBezTo>
                    <a:pt x="714375" y="209385"/>
                    <a:pt x="714375" y="225368"/>
                    <a:pt x="707521" y="238307"/>
                  </a:cubicBezTo>
                  <a:cubicBezTo>
                    <a:pt x="687719" y="277122"/>
                    <a:pt x="642785" y="306805"/>
                    <a:pt x="606229" y="331160"/>
                  </a:cubicBezTo>
                  <a:cubicBezTo>
                    <a:pt x="600897" y="334965"/>
                    <a:pt x="595566" y="338771"/>
                    <a:pt x="590997" y="341815"/>
                  </a:cubicBezTo>
                  <a:cubicBezTo>
                    <a:pt x="545301" y="373020"/>
                    <a:pt x="499606" y="400419"/>
                    <a:pt x="456195" y="424774"/>
                  </a:cubicBezTo>
                  <a:cubicBezTo>
                    <a:pt x="359472" y="480334"/>
                    <a:pt x="250564" y="545026"/>
                    <a:pt x="169835" y="607436"/>
                  </a:cubicBezTo>
                  <a:cubicBezTo>
                    <a:pt x="169074" y="608197"/>
                    <a:pt x="167551" y="608958"/>
                    <a:pt x="166027" y="608958"/>
                  </a:cubicBezTo>
                  <a:cubicBezTo>
                    <a:pt x="163743" y="608958"/>
                    <a:pt x="161458" y="608197"/>
                    <a:pt x="160696" y="605914"/>
                  </a:cubicBezTo>
                  <a:cubicBezTo>
                    <a:pt x="157650" y="602869"/>
                    <a:pt x="158412" y="599064"/>
                    <a:pt x="161458" y="596781"/>
                  </a:cubicBezTo>
                  <a:cubicBezTo>
                    <a:pt x="242948" y="533610"/>
                    <a:pt x="352618" y="468156"/>
                    <a:pt x="449340" y="413358"/>
                  </a:cubicBezTo>
                  <a:cubicBezTo>
                    <a:pt x="491990" y="388242"/>
                    <a:pt x="538447" y="361603"/>
                    <a:pt x="582619" y="330399"/>
                  </a:cubicBezTo>
                  <a:cubicBezTo>
                    <a:pt x="587950" y="327354"/>
                    <a:pt x="593282" y="323549"/>
                    <a:pt x="598613" y="319743"/>
                  </a:cubicBezTo>
                  <a:cubicBezTo>
                    <a:pt x="635169" y="295388"/>
                    <a:pt x="677057" y="267228"/>
                    <a:pt x="695335" y="231457"/>
                  </a:cubicBezTo>
                  <a:cubicBezTo>
                    <a:pt x="699905" y="223085"/>
                    <a:pt x="699905" y="213191"/>
                    <a:pt x="695335" y="206341"/>
                  </a:cubicBezTo>
                  <a:cubicBezTo>
                    <a:pt x="691527" y="200252"/>
                    <a:pt x="685434" y="197969"/>
                    <a:pt x="677819" y="198730"/>
                  </a:cubicBezTo>
                  <a:cubicBezTo>
                    <a:pt x="667156" y="199491"/>
                    <a:pt x="656494" y="206341"/>
                    <a:pt x="646593" y="213191"/>
                  </a:cubicBezTo>
                  <a:cubicBezTo>
                    <a:pt x="610037" y="237545"/>
                    <a:pt x="575003" y="261139"/>
                    <a:pt x="536924" y="277883"/>
                  </a:cubicBezTo>
                  <a:cubicBezTo>
                    <a:pt x="504175" y="291583"/>
                    <a:pt x="438678" y="316699"/>
                    <a:pt x="437916" y="317460"/>
                  </a:cubicBezTo>
                  <a:cubicBezTo>
                    <a:pt x="434870" y="318221"/>
                    <a:pt x="431062" y="317460"/>
                    <a:pt x="429539" y="314416"/>
                  </a:cubicBezTo>
                  <a:cubicBezTo>
                    <a:pt x="428016" y="311371"/>
                    <a:pt x="428777" y="307566"/>
                    <a:pt x="431062" y="305283"/>
                  </a:cubicBezTo>
                  <a:cubicBezTo>
                    <a:pt x="431824" y="305283"/>
                    <a:pt x="491990" y="256573"/>
                    <a:pt x="513314" y="226890"/>
                  </a:cubicBezTo>
                  <a:cubicBezTo>
                    <a:pt x="517122" y="220801"/>
                    <a:pt x="517884" y="216235"/>
                    <a:pt x="516361" y="213191"/>
                  </a:cubicBezTo>
                  <a:cubicBezTo>
                    <a:pt x="514076" y="210146"/>
                    <a:pt x="507983" y="208624"/>
                    <a:pt x="498844" y="210907"/>
                  </a:cubicBezTo>
                  <a:cubicBezTo>
                    <a:pt x="485135" y="213952"/>
                    <a:pt x="474473" y="223846"/>
                    <a:pt x="463811" y="235262"/>
                  </a:cubicBezTo>
                  <a:cubicBezTo>
                    <a:pt x="459241" y="239829"/>
                    <a:pt x="453910" y="244395"/>
                    <a:pt x="449340" y="248201"/>
                  </a:cubicBezTo>
                  <a:cubicBezTo>
                    <a:pt x="433347" y="261139"/>
                    <a:pt x="416592" y="271795"/>
                    <a:pt x="399837" y="281689"/>
                  </a:cubicBezTo>
                  <a:cubicBezTo>
                    <a:pt x="313015" y="333443"/>
                    <a:pt x="230763" y="366931"/>
                    <a:pt x="148511" y="382914"/>
                  </a:cubicBezTo>
                  <a:cubicBezTo>
                    <a:pt x="115001" y="389764"/>
                    <a:pt x="84537" y="393569"/>
                    <a:pt x="52550" y="397375"/>
                  </a:cubicBezTo>
                  <a:cubicBezTo>
                    <a:pt x="38080" y="398897"/>
                    <a:pt x="23609" y="401180"/>
                    <a:pt x="8378" y="403463"/>
                  </a:cubicBezTo>
                  <a:cubicBezTo>
                    <a:pt x="4570" y="403463"/>
                    <a:pt x="762" y="401180"/>
                    <a:pt x="0" y="397375"/>
                  </a:cubicBezTo>
                  <a:cubicBezTo>
                    <a:pt x="0" y="393569"/>
                    <a:pt x="2285" y="390525"/>
                    <a:pt x="6093" y="389764"/>
                  </a:cubicBezTo>
                  <a:cubicBezTo>
                    <a:pt x="21325" y="387480"/>
                    <a:pt x="36557" y="385958"/>
                    <a:pt x="51027" y="383675"/>
                  </a:cubicBezTo>
                  <a:cubicBezTo>
                    <a:pt x="83014" y="379870"/>
                    <a:pt x="112716" y="376064"/>
                    <a:pt x="146226" y="369214"/>
                  </a:cubicBezTo>
                  <a:cubicBezTo>
                    <a:pt x="226955" y="353231"/>
                    <a:pt x="307684" y="321266"/>
                    <a:pt x="392982" y="269511"/>
                  </a:cubicBezTo>
                  <a:cubicBezTo>
                    <a:pt x="408976" y="260378"/>
                    <a:pt x="425731" y="249723"/>
                    <a:pt x="440201" y="237545"/>
                  </a:cubicBezTo>
                  <a:cubicBezTo>
                    <a:pt x="445532" y="233740"/>
                    <a:pt x="449340" y="229173"/>
                    <a:pt x="453910" y="225368"/>
                  </a:cubicBezTo>
                  <a:cubicBezTo>
                    <a:pt x="466095" y="213191"/>
                    <a:pt x="478281" y="201774"/>
                    <a:pt x="495036" y="197208"/>
                  </a:cubicBezTo>
                  <a:cubicBezTo>
                    <a:pt x="509506" y="193402"/>
                    <a:pt x="521692" y="197208"/>
                    <a:pt x="527785" y="205580"/>
                  </a:cubicBezTo>
                  <a:cubicBezTo>
                    <a:pt x="530069" y="209385"/>
                    <a:pt x="534639" y="219279"/>
                    <a:pt x="523977" y="234501"/>
                  </a:cubicBezTo>
                  <a:cubicBezTo>
                    <a:pt x="512553" y="251245"/>
                    <a:pt x="490466" y="272556"/>
                    <a:pt x="471427" y="289300"/>
                  </a:cubicBezTo>
                  <a:cubicBezTo>
                    <a:pt x="491228" y="281689"/>
                    <a:pt x="515599" y="271795"/>
                    <a:pt x="531593" y="264945"/>
                  </a:cubicBezTo>
                  <a:cubicBezTo>
                    <a:pt x="568149" y="248962"/>
                    <a:pt x="603182" y="226129"/>
                    <a:pt x="638977" y="201774"/>
                  </a:cubicBezTo>
                  <a:cubicBezTo>
                    <a:pt x="649639" y="194163"/>
                    <a:pt x="662587" y="185791"/>
                    <a:pt x="677057" y="185030"/>
                  </a:cubicBezTo>
                  <a:close/>
                  <a:moveTo>
                    <a:pt x="218077" y="117"/>
                  </a:moveTo>
                  <a:cubicBezTo>
                    <a:pt x="221932" y="-642"/>
                    <a:pt x="225016" y="2393"/>
                    <a:pt x="225787" y="6188"/>
                  </a:cubicBezTo>
                  <a:cubicBezTo>
                    <a:pt x="229643" y="50963"/>
                    <a:pt x="241209" y="92703"/>
                    <a:pt x="263570" y="145826"/>
                  </a:cubicBezTo>
                  <a:cubicBezTo>
                    <a:pt x="265112" y="148862"/>
                    <a:pt x="263570" y="153415"/>
                    <a:pt x="259715" y="154933"/>
                  </a:cubicBezTo>
                  <a:cubicBezTo>
                    <a:pt x="258943" y="154933"/>
                    <a:pt x="258172" y="154933"/>
                    <a:pt x="256630" y="154933"/>
                  </a:cubicBezTo>
                  <a:cubicBezTo>
                    <a:pt x="254317" y="154933"/>
                    <a:pt x="252004" y="153415"/>
                    <a:pt x="250462" y="151138"/>
                  </a:cubicBezTo>
                  <a:cubicBezTo>
                    <a:pt x="228101" y="96498"/>
                    <a:pt x="216535" y="53999"/>
                    <a:pt x="211908" y="6947"/>
                  </a:cubicBezTo>
                  <a:cubicBezTo>
                    <a:pt x="211137" y="3152"/>
                    <a:pt x="214221" y="117"/>
                    <a:pt x="218077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2" name="Freeform 260">
              <a:extLst>
                <a:ext uri="{FF2B5EF4-FFF2-40B4-BE49-F238E27FC236}">
                  <a16:creationId xmlns:a16="http://schemas.microsoft.com/office/drawing/2014/main" id="{28F62FD2-DC95-4068-B878-5AB423A91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4938" y="7902575"/>
              <a:ext cx="608013" cy="987425"/>
            </a:xfrm>
            <a:custGeom>
              <a:avLst/>
              <a:gdLst>
                <a:gd name="T0" fmla="*/ 282 w 799"/>
                <a:gd name="T1" fmla="*/ 141 h 1298"/>
                <a:gd name="T2" fmla="*/ 4 w 799"/>
                <a:gd name="T3" fmla="*/ 677 h 1298"/>
                <a:gd name="T4" fmla="*/ 23 w 799"/>
                <a:gd name="T5" fmla="*/ 1270 h 1298"/>
                <a:gd name="T6" fmla="*/ 61 w 799"/>
                <a:gd name="T7" fmla="*/ 1288 h 1298"/>
                <a:gd name="T8" fmla="*/ 775 w 799"/>
                <a:gd name="T9" fmla="*/ 996 h 1298"/>
                <a:gd name="T10" fmla="*/ 798 w 799"/>
                <a:gd name="T11" fmla="*/ 971 h 1298"/>
                <a:gd name="T12" fmla="*/ 282 w 799"/>
                <a:gd name="T13" fmla="*/ 141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9" h="1298">
                  <a:moveTo>
                    <a:pt x="282" y="141"/>
                  </a:moveTo>
                  <a:cubicBezTo>
                    <a:pt x="282" y="141"/>
                    <a:pt x="0" y="246"/>
                    <a:pt x="4" y="677"/>
                  </a:cubicBezTo>
                  <a:cubicBezTo>
                    <a:pt x="7" y="996"/>
                    <a:pt x="18" y="1190"/>
                    <a:pt x="23" y="1270"/>
                  </a:cubicBezTo>
                  <a:cubicBezTo>
                    <a:pt x="24" y="1288"/>
                    <a:pt x="45" y="1298"/>
                    <a:pt x="61" y="1288"/>
                  </a:cubicBezTo>
                  <a:cubicBezTo>
                    <a:pt x="168" y="1218"/>
                    <a:pt x="497" y="1020"/>
                    <a:pt x="775" y="996"/>
                  </a:cubicBezTo>
                  <a:cubicBezTo>
                    <a:pt x="788" y="995"/>
                    <a:pt x="799" y="984"/>
                    <a:pt x="798" y="971"/>
                  </a:cubicBezTo>
                  <a:cubicBezTo>
                    <a:pt x="788" y="821"/>
                    <a:pt x="714" y="0"/>
                    <a:pt x="282" y="141"/>
                  </a:cubicBezTo>
                  <a:close/>
                </a:path>
              </a:pathLst>
            </a:custGeom>
            <a:solidFill>
              <a:srgbClr val="E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3" name="Freeform 263">
              <a:extLst>
                <a:ext uri="{FF2B5EF4-FFF2-40B4-BE49-F238E27FC236}">
                  <a16:creationId xmlns:a16="http://schemas.microsoft.com/office/drawing/2014/main" id="{92E36C8A-C188-4C87-A823-0BBECF286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0763" y="10448925"/>
              <a:ext cx="1427163" cy="2586038"/>
            </a:xfrm>
            <a:custGeom>
              <a:avLst/>
              <a:gdLst>
                <a:gd name="T0" fmla="*/ 1170 w 1875"/>
                <a:gd name="T1" fmla="*/ 2479 h 3398"/>
                <a:gd name="T2" fmla="*/ 1170 w 1875"/>
                <a:gd name="T3" fmla="*/ 0 h 3398"/>
                <a:gd name="T4" fmla="*/ 730 w 1875"/>
                <a:gd name="T5" fmla="*/ 0 h 3398"/>
                <a:gd name="T6" fmla="*/ 730 w 1875"/>
                <a:gd name="T7" fmla="*/ 2473 h 3398"/>
                <a:gd name="T8" fmla="*/ 0 w 1875"/>
                <a:gd name="T9" fmla="*/ 3316 h 3398"/>
                <a:gd name="T10" fmla="*/ 0 w 1875"/>
                <a:gd name="T11" fmla="*/ 3327 h 3398"/>
                <a:gd name="T12" fmla="*/ 72 w 1875"/>
                <a:gd name="T13" fmla="*/ 3398 h 3398"/>
                <a:gd name="T14" fmla="*/ 308 w 1875"/>
                <a:gd name="T15" fmla="*/ 3398 h 3398"/>
                <a:gd name="T16" fmla="*/ 380 w 1875"/>
                <a:gd name="T17" fmla="*/ 3324 h 3398"/>
                <a:gd name="T18" fmla="*/ 380 w 1875"/>
                <a:gd name="T19" fmla="*/ 3316 h 3398"/>
                <a:gd name="T20" fmla="*/ 730 w 1875"/>
                <a:gd name="T21" fmla="*/ 2839 h 3398"/>
                <a:gd name="T22" fmla="*/ 730 w 1875"/>
                <a:gd name="T23" fmla="*/ 3307 h 3398"/>
                <a:gd name="T24" fmla="*/ 802 w 1875"/>
                <a:gd name="T25" fmla="*/ 3379 h 3398"/>
                <a:gd name="T26" fmla="*/ 1098 w 1875"/>
                <a:gd name="T27" fmla="*/ 3379 h 3398"/>
                <a:gd name="T28" fmla="*/ 1170 w 1875"/>
                <a:gd name="T29" fmla="*/ 3307 h 3398"/>
                <a:gd name="T30" fmla="*/ 1170 w 1875"/>
                <a:gd name="T31" fmla="*/ 2849 h 3398"/>
                <a:gd name="T32" fmla="*/ 1495 w 1875"/>
                <a:gd name="T33" fmla="*/ 3316 h 3398"/>
                <a:gd name="T34" fmla="*/ 1495 w 1875"/>
                <a:gd name="T35" fmla="*/ 3324 h 3398"/>
                <a:gd name="T36" fmla="*/ 1567 w 1875"/>
                <a:gd name="T37" fmla="*/ 3398 h 3398"/>
                <a:gd name="T38" fmla="*/ 1803 w 1875"/>
                <a:gd name="T39" fmla="*/ 3398 h 3398"/>
                <a:gd name="T40" fmla="*/ 1875 w 1875"/>
                <a:gd name="T41" fmla="*/ 3327 h 3398"/>
                <a:gd name="T42" fmla="*/ 1875 w 1875"/>
                <a:gd name="T43" fmla="*/ 3316 h 3398"/>
                <a:gd name="T44" fmla="*/ 1170 w 1875"/>
                <a:gd name="T45" fmla="*/ 2479 h 3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75" h="3398">
                  <a:moveTo>
                    <a:pt x="1170" y="2479"/>
                  </a:moveTo>
                  <a:lnTo>
                    <a:pt x="1170" y="0"/>
                  </a:lnTo>
                  <a:lnTo>
                    <a:pt x="730" y="0"/>
                  </a:lnTo>
                  <a:lnTo>
                    <a:pt x="730" y="2473"/>
                  </a:lnTo>
                  <a:cubicBezTo>
                    <a:pt x="312" y="2561"/>
                    <a:pt x="0" y="2905"/>
                    <a:pt x="0" y="3316"/>
                  </a:cubicBezTo>
                  <a:cubicBezTo>
                    <a:pt x="0" y="3320"/>
                    <a:pt x="0" y="3324"/>
                    <a:pt x="0" y="3327"/>
                  </a:cubicBezTo>
                  <a:cubicBezTo>
                    <a:pt x="1" y="3367"/>
                    <a:pt x="33" y="3398"/>
                    <a:pt x="72" y="3398"/>
                  </a:cubicBezTo>
                  <a:lnTo>
                    <a:pt x="308" y="3398"/>
                  </a:lnTo>
                  <a:cubicBezTo>
                    <a:pt x="349" y="3398"/>
                    <a:pt x="381" y="3365"/>
                    <a:pt x="380" y="3324"/>
                  </a:cubicBezTo>
                  <a:cubicBezTo>
                    <a:pt x="380" y="3322"/>
                    <a:pt x="380" y="3319"/>
                    <a:pt x="380" y="3316"/>
                  </a:cubicBezTo>
                  <a:cubicBezTo>
                    <a:pt x="380" y="3100"/>
                    <a:pt x="525" y="2915"/>
                    <a:pt x="730" y="2839"/>
                  </a:cubicBezTo>
                  <a:lnTo>
                    <a:pt x="730" y="3307"/>
                  </a:lnTo>
                  <a:cubicBezTo>
                    <a:pt x="730" y="3347"/>
                    <a:pt x="762" y="3379"/>
                    <a:pt x="802" y="3379"/>
                  </a:cubicBezTo>
                  <a:lnTo>
                    <a:pt x="1098" y="3379"/>
                  </a:lnTo>
                  <a:cubicBezTo>
                    <a:pt x="1138" y="3379"/>
                    <a:pt x="1170" y="3347"/>
                    <a:pt x="1170" y="3307"/>
                  </a:cubicBezTo>
                  <a:lnTo>
                    <a:pt x="1170" y="2849"/>
                  </a:lnTo>
                  <a:cubicBezTo>
                    <a:pt x="1362" y="2930"/>
                    <a:pt x="1495" y="3109"/>
                    <a:pt x="1495" y="3316"/>
                  </a:cubicBezTo>
                  <a:cubicBezTo>
                    <a:pt x="1495" y="3319"/>
                    <a:pt x="1495" y="3322"/>
                    <a:pt x="1495" y="3324"/>
                  </a:cubicBezTo>
                  <a:cubicBezTo>
                    <a:pt x="1494" y="3365"/>
                    <a:pt x="1526" y="3398"/>
                    <a:pt x="1567" y="3398"/>
                  </a:cubicBezTo>
                  <a:lnTo>
                    <a:pt x="1803" y="3398"/>
                  </a:lnTo>
                  <a:cubicBezTo>
                    <a:pt x="1842" y="3398"/>
                    <a:pt x="1874" y="3367"/>
                    <a:pt x="1875" y="3327"/>
                  </a:cubicBezTo>
                  <a:cubicBezTo>
                    <a:pt x="1875" y="3324"/>
                    <a:pt x="1875" y="3320"/>
                    <a:pt x="1875" y="3316"/>
                  </a:cubicBezTo>
                  <a:cubicBezTo>
                    <a:pt x="1875" y="2913"/>
                    <a:pt x="1575" y="2574"/>
                    <a:pt x="1170" y="2479"/>
                  </a:cubicBezTo>
                  <a:close/>
                </a:path>
              </a:pathLst>
            </a:custGeom>
            <a:solidFill>
              <a:srgbClr val="AC7E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4" name="Freeform 264">
              <a:extLst>
                <a:ext uri="{FF2B5EF4-FFF2-40B4-BE49-F238E27FC236}">
                  <a16:creationId xmlns:a16="http://schemas.microsoft.com/office/drawing/2014/main" id="{416D5DC5-B2FB-426F-B250-861A9EE11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2025" y="10177463"/>
              <a:ext cx="6624638" cy="468313"/>
            </a:xfrm>
            <a:custGeom>
              <a:avLst/>
              <a:gdLst>
                <a:gd name="T0" fmla="*/ 7656 w 8705"/>
                <a:gd name="T1" fmla="*/ 108 h 616"/>
                <a:gd name="T2" fmla="*/ 4353 w 8705"/>
                <a:gd name="T3" fmla="*/ 0 h 616"/>
                <a:gd name="T4" fmla="*/ 1049 w 8705"/>
                <a:gd name="T5" fmla="*/ 108 h 616"/>
                <a:gd name="T6" fmla="*/ 0 w 8705"/>
                <a:gd name="T7" fmla="*/ 108 h 616"/>
                <a:gd name="T8" fmla="*/ 0 w 8705"/>
                <a:gd name="T9" fmla="*/ 308 h 616"/>
                <a:gd name="T10" fmla="*/ 4353 w 8705"/>
                <a:gd name="T11" fmla="*/ 616 h 616"/>
                <a:gd name="T12" fmla="*/ 8705 w 8705"/>
                <a:gd name="T13" fmla="*/ 308 h 616"/>
                <a:gd name="T14" fmla="*/ 8705 w 8705"/>
                <a:gd name="T15" fmla="*/ 108 h 616"/>
                <a:gd name="T16" fmla="*/ 7656 w 8705"/>
                <a:gd name="T17" fmla="*/ 108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05" h="616">
                  <a:moveTo>
                    <a:pt x="7656" y="108"/>
                  </a:moveTo>
                  <a:cubicBezTo>
                    <a:pt x="6858" y="42"/>
                    <a:pt x="5674" y="0"/>
                    <a:pt x="4353" y="0"/>
                  </a:cubicBezTo>
                  <a:cubicBezTo>
                    <a:pt x="3031" y="0"/>
                    <a:pt x="1847" y="42"/>
                    <a:pt x="1049" y="108"/>
                  </a:cubicBezTo>
                  <a:lnTo>
                    <a:pt x="0" y="108"/>
                  </a:lnTo>
                  <a:lnTo>
                    <a:pt x="0" y="308"/>
                  </a:lnTo>
                  <a:cubicBezTo>
                    <a:pt x="0" y="478"/>
                    <a:pt x="1949" y="616"/>
                    <a:pt x="4353" y="616"/>
                  </a:cubicBezTo>
                  <a:cubicBezTo>
                    <a:pt x="6756" y="616"/>
                    <a:pt x="8705" y="478"/>
                    <a:pt x="8705" y="308"/>
                  </a:cubicBezTo>
                  <a:lnTo>
                    <a:pt x="8705" y="108"/>
                  </a:lnTo>
                  <a:lnTo>
                    <a:pt x="7656" y="108"/>
                  </a:lnTo>
                  <a:close/>
                </a:path>
              </a:pathLst>
            </a:custGeom>
            <a:solidFill>
              <a:srgbClr val="2F3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5" name="Oval 265">
              <a:extLst>
                <a:ext uri="{FF2B5EF4-FFF2-40B4-BE49-F238E27FC236}">
                  <a16:creationId xmlns:a16="http://schemas.microsoft.com/office/drawing/2014/main" id="{67B587EF-D48E-4240-8C83-CA04F80A9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2025" y="10025063"/>
              <a:ext cx="6624638" cy="468313"/>
            </a:xfrm>
            <a:prstGeom prst="ellipse">
              <a:avLst/>
            </a:prstGeom>
            <a:solidFill>
              <a:srgbClr val="AC7E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6" name="Freeform 266">
              <a:extLst>
                <a:ext uri="{FF2B5EF4-FFF2-40B4-BE49-F238E27FC236}">
                  <a16:creationId xmlns:a16="http://schemas.microsoft.com/office/drawing/2014/main" id="{E1269752-6066-42E2-9109-1FB534BF0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6388" y="10536238"/>
              <a:ext cx="334963" cy="590550"/>
            </a:xfrm>
            <a:custGeom>
              <a:avLst/>
              <a:gdLst>
                <a:gd name="T0" fmla="*/ 0 w 440"/>
                <a:gd name="T1" fmla="*/ 776 h 776"/>
                <a:gd name="T2" fmla="*/ 440 w 440"/>
                <a:gd name="T3" fmla="*/ 552 h 776"/>
                <a:gd name="T4" fmla="*/ 440 w 440"/>
                <a:gd name="T5" fmla="*/ 0 h 776"/>
                <a:gd name="T6" fmla="*/ 0 w 440"/>
                <a:gd name="T7" fmla="*/ 0 h 776"/>
                <a:gd name="T8" fmla="*/ 0 w 440"/>
                <a:gd name="T9" fmla="*/ 776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0" h="776">
                  <a:moveTo>
                    <a:pt x="0" y="776"/>
                  </a:moveTo>
                  <a:cubicBezTo>
                    <a:pt x="143" y="694"/>
                    <a:pt x="290" y="619"/>
                    <a:pt x="440" y="552"/>
                  </a:cubicBezTo>
                  <a:lnTo>
                    <a:pt x="440" y="0"/>
                  </a:lnTo>
                  <a:lnTo>
                    <a:pt x="0" y="0"/>
                  </a:lnTo>
                  <a:lnTo>
                    <a:pt x="0" y="776"/>
                  </a:lnTo>
                  <a:close/>
                </a:path>
              </a:pathLst>
            </a:custGeom>
            <a:solidFill>
              <a:srgbClr val="2F376C">
                <a:alpha val="28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7" name="Freeform 267">
              <a:extLst>
                <a:ext uri="{FF2B5EF4-FFF2-40B4-BE49-F238E27FC236}">
                  <a16:creationId xmlns:a16="http://schemas.microsoft.com/office/drawing/2014/main" id="{0AD3ABA7-2F4E-4E88-ADC7-6FF76DC0E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8263" y="11041063"/>
              <a:ext cx="1041400" cy="1700213"/>
            </a:xfrm>
            <a:custGeom>
              <a:avLst/>
              <a:gdLst>
                <a:gd name="T0" fmla="*/ 0 w 1368"/>
                <a:gd name="T1" fmla="*/ 2235 h 2235"/>
                <a:gd name="T2" fmla="*/ 318 w 1368"/>
                <a:gd name="T3" fmla="*/ 2230 h 2235"/>
                <a:gd name="T4" fmla="*/ 1368 w 1368"/>
                <a:gd name="T5" fmla="*/ 131 h 2235"/>
                <a:gd name="T6" fmla="*/ 1010 w 1368"/>
                <a:gd name="T7" fmla="*/ 0 h 2235"/>
                <a:gd name="T8" fmla="*/ 0 w 1368"/>
                <a:gd name="T9" fmla="*/ 2235 h 2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8" h="2235">
                  <a:moveTo>
                    <a:pt x="0" y="2235"/>
                  </a:moveTo>
                  <a:lnTo>
                    <a:pt x="318" y="2230"/>
                  </a:lnTo>
                  <a:lnTo>
                    <a:pt x="1368" y="131"/>
                  </a:lnTo>
                  <a:lnTo>
                    <a:pt x="1010" y="0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1D2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8" name="Freeform 268">
              <a:extLst>
                <a:ext uri="{FF2B5EF4-FFF2-40B4-BE49-F238E27FC236}">
                  <a16:creationId xmlns:a16="http://schemas.microsoft.com/office/drawing/2014/main" id="{025E1367-2A11-4D09-A208-9565DA328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2313" y="12679363"/>
              <a:ext cx="866775" cy="334963"/>
            </a:xfrm>
            <a:custGeom>
              <a:avLst/>
              <a:gdLst>
                <a:gd name="T0" fmla="*/ 1074 w 1138"/>
                <a:gd name="T1" fmla="*/ 17 h 440"/>
                <a:gd name="T2" fmla="*/ 1115 w 1138"/>
                <a:gd name="T3" fmla="*/ 358 h 440"/>
                <a:gd name="T4" fmla="*/ 1019 w 1138"/>
                <a:gd name="T5" fmla="*/ 440 h 440"/>
                <a:gd name="T6" fmla="*/ 55 w 1138"/>
                <a:gd name="T7" fmla="*/ 440 h 440"/>
                <a:gd name="T8" fmla="*/ 10 w 1138"/>
                <a:gd name="T9" fmla="*/ 380 h 440"/>
                <a:gd name="T10" fmla="*/ 199 w 1138"/>
                <a:gd name="T11" fmla="*/ 230 h 440"/>
                <a:gd name="T12" fmla="*/ 613 w 1138"/>
                <a:gd name="T13" fmla="*/ 3 h 440"/>
                <a:gd name="T14" fmla="*/ 1074 w 1138"/>
                <a:gd name="T15" fmla="*/ 17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8" h="440">
                  <a:moveTo>
                    <a:pt x="1074" y="17"/>
                  </a:moveTo>
                  <a:cubicBezTo>
                    <a:pt x="1074" y="17"/>
                    <a:pt x="1138" y="211"/>
                    <a:pt x="1115" y="358"/>
                  </a:cubicBezTo>
                  <a:cubicBezTo>
                    <a:pt x="1107" y="405"/>
                    <a:pt x="1067" y="440"/>
                    <a:pt x="1019" y="440"/>
                  </a:cubicBezTo>
                  <a:lnTo>
                    <a:pt x="55" y="440"/>
                  </a:lnTo>
                  <a:cubicBezTo>
                    <a:pt x="23" y="440"/>
                    <a:pt x="0" y="410"/>
                    <a:pt x="10" y="380"/>
                  </a:cubicBezTo>
                  <a:cubicBezTo>
                    <a:pt x="26" y="326"/>
                    <a:pt x="72" y="253"/>
                    <a:pt x="199" y="230"/>
                  </a:cubicBezTo>
                  <a:cubicBezTo>
                    <a:pt x="406" y="192"/>
                    <a:pt x="512" y="104"/>
                    <a:pt x="613" y="3"/>
                  </a:cubicBezTo>
                  <a:cubicBezTo>
                    <a:pt x="616" y="0"/>
                    <a:pt x="1071" y="17"/>
                    <a:pt x="1074" y="17"/>
                  </a:cubicBezTo>
                  <a:close/>
                </a:path>
              </a:pathLst>
            </a:custGeom>
            <a:solidFill>
              <a:srgbClr val="1D2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9" name="Freeform 269">
              <a:extLst>
                <a:ext uri="{FF2B5EF4-FFF2-40B4-BE49-F238E27FC236}">
                  <a16:creationId xmlns:a16="http://schemas.microsoft.com/office/drawing/2014/main" id="{E6BEE396-8F44-4FCC-B41D-2BDE7A36D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6463" y="10174288"/>
              <a:ext cx="3375025" cy="2636838"/>
            </a:xfrm>
            <a:custGeom>
              <a:avLst/>
              <a:gdLst>
                <a:gd name="T0" fmla="*/ 2644 w 4435"/>
                <a:gd name="T1" fmla="*/ 276 h 3465"/>
                <a:gd name="T2" fmla="*/ 1925 w 4435"/>
                <a:gd name="T3" fmla="*/ 519 h 3465"/>
                <a:gd name="T4" fmla="*/ 644 w 4435"/>
                <a:gd name="T5" fmla="*/ 1465 h 3465"/>
                <a:gd name="T6" fmla="*/ 0 w 4435"/>
                <a:gd name="T7" fmla="*/ 3289 h 3465"/>
                <a:gd name="T8" fmla="*/ 728 w 4435"/>
                <a:gd name="T9" fmla="*/ 3348 h 3465"/>
                <a:gd name="T10" fmla="*/ 1757 w 4435"/>
                <a:gd name="T11" fmla="*/ 1331 h 3465"/>
                <a:gd name="T12" fmla="*/ 4167 w 4435"/>
                <a:gd name="T13" fmla="*/ 829 h 3465"/>
                <a:gd name="T14" fmla="*/ 4092 w 4435"/>
                <a:gd name="T15" fmla="*/ 0 h 3465"/>
                <a:gd name="T16" fmla="*/ 2644 w 4435"/>
                <a:gd name="T17" fmla="*/ 276 h 3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35" h="3465">
                  <a:moveTo>
                    <a:pt x="2644" y="276"/>
                  </a:moveTo>
                  <a:cubicBezTo>
                    <a:pt x="2644" y="276"/>
                    <a:pt x="2443" y="419"/>
                    <a:pt x="1925" y="519"/>
                  </a:cubicBezTo>
                  <a:cubicBezTo>
                    <a:pt x="1406" y="619"/>
                    <a:pt x="929" y="728"/>
                    <a:pt x="644" y="1465"/>
                  </a:cubicBezTo>
                  <a:cubicBezTo>
                    <a:pt x="360" y="2201"/>
                    <a:pt x="0" y="3289"/>
                    <a:pt x="0" y="3289"/>
                  </a:cubicBezTo>
                  <a:cubicBezTo>
                    <a:pt x="0" y="3289"/>
                    <a:pt x="460" y="3465"/>
                    <a:pt x="728" y="3348"/>
                  </a:cubicBezTo>
                  <a:cubicBezTo>
                    <a:pt x="728" y="3348"/>
                    <a:pt x="1581" y="1414"/>
                    <a:pt x="1757" y="1331"/>
                  </a:cubicBezTo>
                  <a:cubicBezTo>
                    <a:pt x="1933" y="1247"/>
                    <a:pt x="3899" y="1498"/>
                    <a:pt x="4167" y="829"/>
                  </a:cubicBezTo>
                  <a:cubicBezTo>
                    <a:pt x="4435" y="159"/>
                    <a:pt x="4092" y="0"/>
                    <a:pt x="4092" y="0"/>
                  </a:cubicBezTo>
                  <a:lnTo>
                    <a:pt x="2644" y="276"/>
                  </a:lnTo>
                  <a:close/>
                </a:path>
              </a:pathLst>
            </a:custGeom>
            <a:solidFill>
              <a:srgbClr val="2F3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0" name="Freeform 270">
              <a:extLst>
                <a:ext uri="{FF2B5EF4-FFF2-40B4-BE49-F238E27FC236}">
                  <a16:creationId xmlns:a16="http://schemas.microsoft.com/office/drawing/2014/main" id="{5C62E954-A35B-4D85-B5C8-3AD99AA37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1025" y="12693650"/>
              <a:ext cx="866775" cy="334963"/>
            </a:xfrm>
            <a:custGeom>
              <a:avLst/>
              <a:gdLst>
                <a:gd name="T0" fmla="*/ 1073 w 1138"/>
                <a:gd name="T1" fmla="*/ 18 h 441"/>
                <a:gd name="T2" fmla="*/ 1115 w 1138"/>
                <a:gd name="T3" fmla="*/ 359 h 441"/>
                <a:gd name="T4" fmla="*/ 1018 w 1138"/>
                <a:gd name="T5" fmla="*/ 441 h 441"/>
                <a:gd name="T6" fmla="*/ 55 w 1138"/>
                <a:gd name="T7" fmla="*/ 441 h 441"/>
                <a:gd name="T8" fmla="*/ 9 w 1138"/>
                <a:gd name="T9" fmla="*/ 380 h 441"/>
                <a:gd name="T10" fmla="*/ 198 w 1138"/>
                <a:gd name="T11" fmla="*/ 231 h 441"/>
                <a:gd name="T12" fmla="*/ 612 w 1138"/>
                <a:gd name="T13" fmla="*/ 3 h 441"/>
                <a:gd name="T14" fmla="*/ 1073 w 1138"/>
                <a:gd name="T15" fmla="*/ 18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8" h="441">
                  <a:moveTo>
                    <a:pt x="1073" y="18"/>
                  </a:moveTo>
                  <a:cubicBezTo>
                    <a:pt x="1073" y="18"/>
                    <a:pt x="1138" y="211"/>
                    <a:pt x="1115" y="359"/>
                  </a:cubicBezTo>
                  <a:cubicBezTo>
                    <a:pt x="1107" y="406"/>
                    <a:pt x="1066" y="441"/>
                    <a:pt x="1018" y="441"/>
                  </a:cubicBezTo>
                  <a:lnTo>
                    <a:pt x="55" y="441"/>
                  </a:lnTo>
                  <a:cubicBezTo>
                    <a:pt x="23" y="441"/>
                    <a:pt x="0" y="410"/>
                    <a:pt x="9" y="380"/>
                  </a:cubicBezTo>
                  <a:cubicBezTo>
                    <a:pt x="26" y="327"/>
                    <a:pt x="72" y="254"/>
                    <a:pt x="198" y="231"/>
                  </a:cubicBezTo>
                  <a:cubicBezTo>
                    <a:pt x="405" y="193"/>
                    <a:pt x="511" y="105"/>
                    <a:pt x="612" y="3"/>
                  </a:cubicBezTo>
                  <a:cubicBezTo>
                    <a:pt x="615" y="0"/>
                    <a:pt x="1071" y="18"/>
                    <a:pt x="1073" y="18"/>
                  </a:cubicBezTo>
                  <a:close/>
                </a:path>
              </a:pathLst>
            </a:custGeom>
            <a:solidFill>
              <a:srgbClr val="2F3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A00BADDD-3A36-4AE7-8294-1F90E093E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3341" y="8734234"/>
              <a:ext cx="2451964" cy="1920058"/>
            </a:xfrm>
            <a:custGeom>
              <a:avLst/>
              <a:gdLst>
                <a:gd name="connsiteX0" fmla="*/ 1655860 w 2451964"/>
                <a:gd name="connsiteY0" fmla="*/ 630 h 1920058"/>
                <a:gd name="connsiteX1" fmla="*/ 1672894 w 2451964"/>
                <a:gd name="connsiteY1" fmla="*/ 3102 h 1920058"/>
                <a:gd name="connsiteX2" fmla="*/ 2348940 w 2451964"/>
                <a:gd name="connsiteY2" fmla="*/ 998896 h 1920058"/>
                <a:gd name="connsiteX3" fmla="*/ 2451718 w 2451964"/>
                <a:gd name="connsiteY3" fmla="*/ 1534450 h 1920058"/>
                <a:gd name="connsiteX4" fmla="*/ 1809930 w 2451964"/>
                <a:gd name="connsiteY4" fmla="*/ 1919379 h 1920058"/>
                <a:gd name="connsiteX5" fmla="*/ 1190982 w 2451964"/>
                <a:gd name="connsiteY5" fmla="*/ 1664534 h 1920058"/>
                <a:gd name="connsiteX6" fmla="*/ 1204312 w 2451964"/>
                <a:gd name="connsiteY6" fmla="*/ 1342719 h 1920058"/>
                <a:gd name="connsiteX7" fmla="*/ 1207058 w 2451964"/>
                <a:gd name="connsiteY7" fmla="*/ 1296108 h 1920058"/>
                <a:gd name="connsiteX8" fmla="*/ 1131242 w 2451964"/>
                <a:gd name="connsiteY8" fmla="*/ 1350934 h 1920058"/>
                <a:gd name="connsiteX9" fmla="*/ 55788 w 2451964"/>
                <a:gd name="connsiteY9" fmla="*/ 1565467 h 1920058"/>
                <a:gd name="connsiteX10" fmla="*/ 1750 w 2451964"/>
                <a:gd name="connsiteY10" fmla="*/ 1420923 h 1920058"/>
                <a:gd name="connsiteX11" fmla="*/ 13166 w 2451964"/>
                <a:gd name="connsiteY11" fmla="*/ 1387450 h 1920058"/>
                <a:gd name="connsiteX12" fmla="*/ 913562 w 2451964"/>
                <a:gd name="connsiteY12" fmla="*/ 1026091 h 1920058"/>
                <a:gd name="connsiteX13" fmla="*/ 1278706 w 2451964"/>
                <a:gd name="connsiteY13" fmla="*/ 562696 h 1920058"/>
                <a:gd name="connsiteX14" fmla="*/ 1281748 w 2451964"/>
                <a:gd name="connsiteY14" fmla="*/ 559524 h 1920058"/>
                <a:gd name="connsiteX15" fmla="*/ 1295028 w 2451964"/>
                <a:gd name="connsiteY15" fmla="*/ 483796 h 1920058"/>
                <a:gd name="connsiteX16" fmla="*/ 1337156 w 2451964"/>
                <a:gd name="connsiteY16" fmla="*/ 308915 h 1920058"/>
                <a:gd name="connsiteX17" fmla="*/ 1356950 w 2451964"/>
                <a:gd name="connsiteY17" fmla="*/ 283050 h 1920058"/>
                <a:gd name="connsiteX18" fmla="*/ 1641680 w 2451964"/>
                <a:gd name="connsiteY18" fmla="*/ 10709 h 1920058"/>
                <a:gd name="connsiteX19" fmla="*/ 1655860 w 2451964"/>
                <a:gd name="connsiteY19" fmla="*/ 630 h 192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51964" h="1920058">
                  <a:moveTo>
                    <a:pt x="1655860" y="630"/>
                  </a:moveTo>
                  <a:cubicBezTo>
                    <a:pt x="1661474" y="-702"/>
                    <a:pt x="1667566" y="59"/>
                    <a:pt x="1672894" y="3102"/>
                  </a:cubicBezTo>
                  <a:cubicBezTo>
                    <a:pt x="1763490" y="54071"/>
                    <a:pt x="2144908" y="305872"/>
                    <a:pt x="2348940" y="998896"/>
                  </a:cubicBezTo>
                  <a:cubicBezTo>
                    <a:pt x="2348940" y="998896"/>
                    <a:pt x="2457808" y="1388390"/>
                    <a:pt x="2451718" y="1534450"/>
                  </a:cubicBezTo>
                  <a:cubicBezTo>
                    <a:pt x="2451718" y="1534450"/>
                    <a:pt x="2253776" y="1903403"/>
                    <a:pt x="1809930" y="1919379"/>
                  </a:cubicBezTo>
                  <a:cubicBezTo>
                    <a:pt x="1366086" y="1935354"/>
                    <a:pt x="1190982" y="1664534"/>
                    <a:pt x="1190982" y="1664534"/>
                  </a:cubicBezTo>
                  <a:cubicBezTo>
                    <a:pt x="1190982" y="1664534"/>
                    <a:pt x="1193980" y="1531026"/>
                    <a:pt x="1204312" y="1342719"/>
                  </a:cubicBezTo>
                  <a:lnTo>
                    <a:pt x="1207058" y="1296108"/>
                  </a:lnTo>
                  <a:lnTo>
                    <a:pt x="1131242" y="1350934"/>
                  </a:lnTo>
                  <a:cubicBezTo>
                    <a:pt x="889208" y="1516018"/>
                    <a:pt x="55788" y="1565467"/>
                    <a:pt x="55788" y="1565467"/>
                  </a:cubicBezTo>
                  <a:lnTo>
                    <a:pt x="1750" y="1420923"/>
                  </a:lnTo>
                  <a:cubicBezTo>
                    <a:pt x="-2818" y="1408751"/>
                    <a:pt x="1750" y="1394297"/>
                    <a:pt x="13166" y="1387450"/>
                  </a:cubicBezTo>
                  <a:cubicBezTo>
                    <a:pt x="262050" y="1226931"/>
                    <a:pt x="913562" y="1026091"/>
                    <a:pt x="913562" y="1026091"/>
                  </a:cubicBezTo>
                  <a:cubicBezTo>
                    <a:pt x="993480" y="881928"/>
                    <a:pt x="1146082" y="704292"/>
                    <a:pt x="1278706" y="562696"/>
                  </a:cubicBezTo>
                  <a:lnTo>
                    <a:pt x="1281748" y="559524"/>
                  </a:lnTo>
                  <a:lnTo>
                    <a:pt x="1295028" y="483796"/>
                  </a:lnTo>
                  <a:cubicBezTo>
                    <a:pt x="1307560" y="418959"/>
                    <a:pt x="1321550" y="359694"/>
                    <a:pt x="1337156" y="308915"/>
                  </a:cubicBezTo>
                  <a:cubicBezTo>
                    <a:pt x="1340962" y="298265"/>
                    <a:pt x="1347814" y="289136"/>
                    <a:pt x="1356950" y="283050"/>
                  </a:cubicBezTo>
                  <a:cubicBezTo>
                    <a:pt x="1400344" y="254903"/>
                    <a:pt x="1535096" y="160573"/>
                    <a:pt x="1641680" y="10709"/>
                  </a:cubicBezTo>
                  <a:cubicBezTo>
                    <a:pt x="1645106" y="5384"/>
                    <a:pt x="1650244" y="1961"/>
                    <a:pt x="1655860" y="630"/>
                  </a:cubicBezTo>
                  <a:close/>
                </a:path>
              </a:pathLst>
            </a:custGeom>
            <a:solidFill>
              <a:srgbClr val="FFF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2" name="Freeform 272">
              <a:extLst>
                <a:ext uri="{FF2B5EF4-FFF2-40B4-BE49-F238E27FC236}">
                  <a16:creationId xmlns:a16="http://schemas.microsoft.com/office/drawing/2014/main" id="{15EE13B7-DF7D-4427-B6F2-8121B9D6A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7200" y="8658225"/>
              <a:ext cx="290513" cy="368300"/>
            </a:xfrm>
            <a:custGeom>
              <a:avLst/>
              <a:gdLst>
                <a:gd name="T0" fmla="*/ 0 w 382"/>
                <a:gd name="T1" fmla="*/ 226 h 484"/>
                <a:gd name="T2" fmla="*/ 79 w 382"/>
                <a:gd name="T3" fmla="*/ 484 h 484"/>
                <a:gd name="T4" fmla="*/ 382 w 382"/>
                <a:gd name="T5" fmla="*/ 146 h 484"/>
                <a:gd name="T6" fmla="*/ 259 w 382"/>
                <a:gd name="T7" fmla="*/ 0 h 484"/>
                <a:gd name="T8" fmla="*/ 0 w 382"/>
                <a:gd name="T9" fmla="*/ 226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2" h="484">
                  <a:moveTo>
                    <a:pt x="0" y="226"/>
                  </a:moveTo>
                  <a:cubicBezTo>
                    <a:pt x="0" y="226"/>
                    <a:pt x="92" y="391"/>
                    <a:pt x="79" y="484"/>
                  </a:cubicBezTo>
                  <a:cubicBezTo>
                    <a:pt x="79" y="484"/>
                    <a:pt x="328" y="333"/>
                    <a:pt x="382" y="146"/>
                  </a:cubicBezTo>
                  <a:cubicBezTo>
                    <a:pt x="382" y="146"/>
                    <a:pt x="277" y="70"/>
                    <a:pt x="259" y="0"/>
                  </a:cubicBezTo>
                  <a:cubicBezTo>
                    <a:pt x="259" y="0"/>
                    <a:pt x="8" y="131"/>
                    <a:pt x="0" y="226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3" name="Freeform 273">
              <a:extLst>
                <a:ext uri="{FF2B5EF4-FFF2-40B4-BE49-F238E27FC236}">
                  <a16:creationId xmlns:a16="http://schemas.microsoft.com/office/drawing/2014/main" id="{87E4EE22-8BDF-479D-8891-40B774E2D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7200" y="8658225"/>
              <a:ext cx="258763" cy="252413"/>
            </a:xfrm>
            <a:custGeom>
              <a:avLst/>
              <a:gdLst>
                <a:gd name="T0" fmla="*/ 259 w 339"/>
                <a:gd name="T1" fmla="*/ 0 h 333"/>
                <a:gd name="T2" fmla="*/ 0 w 339"/>
                <a:gd name="T3" fmla="*/ 226 h 333"/>
                <a:gd name="T4" fmla="*/ 49 w 339"/>
                <a:gd name="T5" fmla="*/ 333 h 333"/>
                <a:gd name="T6" fmla="*/ 339 w 339"/>
                <a:gd name="T7" fmla="*/ 111 h 333"/>
                <a:gd name="T8" fmla="*/ 259 w 339"/>
                <a:gd name="T9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9" h="333">
                  <a:moveTo>
                    <a:pt x="259" y="0"/>
                  </a:moveTo>
                  <a:cubicBezTo>
                    <a:pt x="259" y="0"/>
                    <a:pt x="8" y="131"/>
                    <a:pt x="0" y="226"/>
                  </a:cubicBezTo>
                  <a:cubicBezTo>
                    <a:pt x="0" y="226"/>
                    <a:pt x="27" y="274"/>
                    <a:pt x="49" y="333"/>
                  </a:cubicBezTo>
                  <a:cubicBezTo>
                    <a:pt x="164" y="313"/>
                    <a:pt x="255" y="198"/>
                    <a:pt x="339" y="111"/>
                  </a:cubicBezTo>
                  <a:cubicBezTo>
                    <a:pt x="308" y="82"/>
                    <a:pt x="270" y="40"/>
                    <a:pt x="259" y="0"/>
                  </a:cubicBezTo>
                  <a:close/>
                </a:path>
              </a:pathLst>
            </a:custGeom>
            <a:solidFill>
              <a:srgbClr val="EF89BD">
                <a:alpha val="49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4" name="Freeform 274">
              <a:extLst>
                <a:ext uri="{FF2B5EF4-FFF2-40B4-BE49-F238E27FC236}">
                  <a16:creationId xmlns:a16="http://schemas.microsoft.com/office/drawing/2014/main" id="{3E5B5AB6-D075-4E27-8EBB-B078A5BF2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2388" y="8131175"/>
              <a:ext cx="646113" cy="727075"/>
            </a:xfrm>
            <a:custGeom>
              <a:avLst/>
              <a:gdLst>
                <a:gd name="T0" fmla="*/ 158 w 848"/>
                <a:gd name="T1" fmla="*/ 682 h 955"/>
                <a:gd name="T2" fmla="*/ 321 w 848"/>
                <a:gd name="T3" fmla="*/ 880 h 955"/>
                <a:gd name="T4" fmla="*/ 565 w 848"/>
                <a:gd name="T5" fmla="*/ 928 h 955"/>
                <a:gd name="T6" fmla="*/ 671 w 848"/>
                <a:gd name="T7" fmla="*/ 861 h 955"/>
                <a:gd name="T8" fmla="*/ 831 w 848"/>
                <a:gd name="T9" fmla="*/ 560 h 955"/>
                <a:gd name="T10" fmla="*/ 767 w 848"/>
                <a:gd name="T11" fmla="*/ 226 h 955"/>
                <a:gd name="T12" fmla="*/ 415 w 848"/>
                <a:gd name="T13" fmla="*/ 2 h 955"/>
                <a:gd name="T14" fmla="*/ 275 w 848"/>
                <a:gd name="T15" fmla="*/ 19 h 955"/>
                <a:gd name="T16" fmla="*/ 132 w 848"/>
                <a:gd name="T17" fmla="*/ 84 h 955"/>
                <a:gd name="T18" fmla="*/ 24 w 848"/>
                <a:gd name="T19" fmla="*/ 341 h 955"/>
                <a:gd name="T20" fmla="*/ 158 w 848"/>
                <a:gd name="T21" fmla="*/ 682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8" h="955">
                  <a:moveTo>
                    <a:pt x="158" y="682"/>
                  </a:moveTo>
                  <a:cubicBezTo>
                    <a:pt x="200" y="757"/>
                    <a:pt x="251" y="830"/>
                    <a:pt x="321" y="880"/>
                  </a:cubicBezTo>
                  <a:cubicBezTo>
                    <a:pt x="391" y="930"/>
                    <a:pt x="483" y="955"/>
                    <a:pt x="565" y="928"/>
                  </a:cubicBezTo>
                  <a:cubicBezTo>
                    <a:pt x="605" y="914"/>
                    <a:pt x="640" y="889"/>
                    <a:pt x="671" y="861"/>
                  </a:cubicBezTo>
                  <a:cubicBezTo>
                    <a:pt x="756" y="783"/>
                    <a:pt x="814" y="675"/>
                    <a:pt x="831" y="560"/>
                  </a:cubicBezTo>
                  <a:cubicBezTo>
                    <a:pt x="848" y="446"/>
                    <a:pt x="825" y="326"/>
                    <a:pt x="767" y="226"/>
                  </a:cubicBezTo>
                  <a:cubicBezTo>
                    <a:pt x="694" y="101"/>
                    <a:pt x="560" y="8"/>
                    <a:pt x="415" y="2"/>
                  </a:cubicBezTo>
                  <a:cubicBezTo>
                    <a:pt x="368" y="0"/>
                    <a:pt x="320" y="7"/>
                    <a:pt x="275" y="19"/>
                  </a:cubicBezTo>
                  <a:cubicBezTo>
                    <a:pt x="224" y="32"/>
                    <a:pt x="174" y="52"/>
                    <a:pt x="132" y="84"/>
                  </a:cubicBezTo>
                  <a:cubicBezTo>
                    <a:pt x="52" y="144"/>
                    <a:pt x="0" y="244"/>
                    <a:pt x="24" y="341"/>
                  </a:cubicBezTo>
                  <a:cubicBezTo>
                    <a:pt x="53" y="460"/>
                    <a:pt x="99" y="575"/>
                    <a:pt x="158" y="682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5" name="Freeform 275">
              <a:extLst>
                <a:ext uri="{FF2B5EF4-FFF2-40B4-BE49-F238E27FC236}">
                  <a16:creationId xmlns:a16="http://schemas.microsoft.com/office/drawing/2014/main" id="{C72D27ED-29EC-4D8F-9924-E39C8025D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6800" y="7945438"/>
              <a:ext cx="1047750" cy="735013"/>
            </a:xfrm>
            <a:custGeom>
              <a:avLst/>
              <a:gdLst>
                <a:gd name="T0" fmla="*/ 90 w 1375"/>
                <a:gd name="T1" fmla="*/ 76 h 966"/>
                <a:gd name="T2" fmla="*/ 12 w 1375"/>
                <a:gd name="T3" fmla="*/ 217 h 966"/>
                <a:gd name="T4" fmla="*/ 68 w 1375"/>
                <a:gd name="T5" fmla="*/ 329 h 966"/>
                <a:gd name="T6" fmla="*/ 912 w 1375"/>
                <a:gd name="T7" fmla="*/ 578 h 966"/>
                <a:gd name="T8" fmla="*/ 912 w 1375"/>
                <a:gd name="T9" fmla="*/ 578 h 966"/>
                <a:gd name="T10" fmla="*/ 1037 w 1375"/>
                <a:gd name="T11" fmla="*/ 744 h 966"/>
                <a:gd name="T12" fmla="*/ 1112 w 1375"/>
                <a:gd name="T13" fmla="*/ 956 h 966"/>
                <a:gd name="T14" fmla="*/ 1129 w 1375"/>
                <a:gd name="T15" fmla="*/ 961 h 966"/>
                <a:gd name="T16" fmla="*/ 1341 w 1375"/>
                <a:gd name="T17" fmla="*/ 636 h 966"/>
                <a:gd name="T18" fmla="*/ 1268 w 1375"/>
                <a:gd name="T19" fmla="*/ 254 h 966"/>
                <a:gd name="T20" fmla="*/ 1013 w 1375"/>
                <a:gd name="T21" fmla="*/ 35 h 966"/>
                <a:gd name="T22" fmla="*/ 672 w 1375"/>
                <a:gd name="T23" fmla="*/ 63 h 966"/>
                <a:gd name="T24" fmla="*/ 544 w 1375"/>
                <a:gd name="T25" fmla="*/ 112 h 966"/>
                <a:gd name="T26" fmla="*/ 335 w 1375"/>
                <a:gd name="T27" fmla="*/ 33 h 966"/>
                <a:gd name="T28" fmla="*/ 256 w 1375"/>
                <a:gd name="T29" fmla="*/ 125 h 966"/>
                <a:gd name="T30" fmla="*/ 256 w 1375"/>
                <a:gd name="T31" fmla="*/ 125 h 966"/>
                <a:gd name="T32" fmla="*/ 90 w 1375"/>
                <a:gd name="T33" fmla="*/ 76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75" h="966">
                  <a:moveTo>
                    <a:pt x="90" y="76"/>
                  </a:moveTo>
                  <a:cubicBezTo>
                    <a:pt x="25" y="91"/>
                    <a:pt x="0" y="157"/>
                    <a:pt x="12" y="217"/>
                  </a:cubicBezTo>
                  <a:cubicBezTo>
                    <a:pt x="20" y="258"/>
                    <a:pt x="42" y="295"/>
                    <a:pt x="68" y="329"/>
                  </a:cubicBezTo>
                  <a:cubicBezTo>
                    <a:pt x="273" y="595"/>
                    <a:pt x="592" y="684"/>
                    <a:pt x="912" y="578"/>
                  </a:cubicBezTo>
                  <a:lnTo>
                    <a:pt x="912" y="578"/>
                  </a:lnTo>
                  <a:cubicBezTo>
                    <a:pt x="949" y="615"/>
                    <a:pt x="996" y="670"/>
                    <a:pt x="1037" y="744"/>
                  </a:cubicBezTo>
                  <a:cubicBezTo>
                    <a:pt x="1078" y="818"/>
                    <a:pt x="1100" y="901"/>
                    <a:pt x="1112" y="956"/>
                  </a:cubicBezTo>
                  <a:cubicBezTo>
                    <a:pt x="1114" y="963"/>
                    <a:pt x="1123" y="966"/>
                    <a:pt x="1129" y="961"/>
                  </a:cubicBezTo>
                  <a:cubicBezTo>
                    <a:pt x="1223" y="875"/>
                    <a:pt x="1309" y="765"/>
                    <a:pt x="1341" y="636"/>
                  </a:cubicBezTo>
                  <a:cubicBezTo>
                    <a:pt x="1375" y="504"/>
                    <a:pt x="1333" y="370"/>
                    <a:pt x="1268" y="254"/>
                  </a:cubicBezTo>
                  <a:cubicBezTo>
                    <a:pt x="1212" y="154"/>
                    <a:pt x="1122" y="70"/>
                    <a:pt x="1013" y="35"/>
                  </a:cubicBezTo>
                  <a:cubicBezTo>
                    <a:pt x="902" y="0"/>
                    <a:pt x="779" y="18"/>
                    <a:pt x="672" y="63"/>
                  </a:cubicBezTo>
                  <a:cubicBezTo>
                    <a:pt x="630" y="80"/>
                    <a:pt x="589" y="102"/>
                    <a:pt x="544" y="112"/>
                  </a:cubicBezTo>
                  <a:cubicBezTo>
                    <a:pt x="442" y="137"/>
                    <a:pt x="416" y="69"/>
                    <a:pt x="335" y="33"/>
                  </a:cubicBezTo>
                  <a:cubicBezTo>
                    <a:pt x="262" y="2"/>
                    <a:pt x="247" y="62"/>
                    <a:pt x="256" y="125"/>
                  </a:cubicBezTo>
                  <a:cubicBezTo>
                    <a:pt x="256" y="125"/>
                    <a:pt x="256" y="125"/>
                    <a:pt x="256" y="125"/>
                  </a:cubicBezTo>
                  <a:cubicBezTo>
                    <a:pt x="254" y="125"/>
                    <a:pt x="157" y="61"/>
                    <a:pt x="90" y="76"/>
                  </a:cubicBezTo>
                  <a:close/>
                </a:path>
              </a:pathLst>
            </a:custGeom>
            <a:solidFill>
              <a:srgbClr val="2F3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6" name="Freeform 276">
              <a:extLst>
                <a:ext uri="{FF2B5EF4-FFF2-40B4-BE49-F238E27FC236}">
                  <a16:creationId xmlns:a16="http://schemas.microsoft.com/office/drawing/2014/main" id="{82A29EE8-647B-49DC-BA0D-AC32F03EF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4513" y="8405813"/>
              <a:ext cx="144463" cy="223838"/>
            </a:xfrm>
            <a:custGeom>
              <a:avLst/>
              <a:gdLst>
                <a:gd name="T0" fmla="*/ 101 w 190"/>
                <a:gd name="T1" fmla="*/ 2 h 294"/>
                <a:gd name="T2" fmla="*/ 130 w 190"/>
                <a:gd name="T3" fmla="*/ 3 h 294"/>
                <a:gd name="T4" fmla="*/ 170 w 190"/>
                <a:gd name="T5" fmla="*/ 42 h 294"/>
                <a:gd name="T6" fmla="*/ 158 w 190"/>
                <a:gd name="T7" fmla="*/ 184 h 294"/>
                <a:gd name="T8" fmla="*/ 61 w 190"/>
                <a:gd name="T9" fmla="*/ 294 h 294"/>
                <a:gd name="T10" fmla="*/ 36 w 190"/>
                <a:gd name="T11" fmla="*/ 219 h 294"/>
                <a:gd name="T12" fmla="*/ 11 w 190"/>
                <a:gd name="T13" fmla="*/ 142 h 294"/>
                <a:gd name="T14" fmla="*/ 9 w 190"/>
                <a:gd name="T15" fmla="*/ 84 h 294"/>
                <a:gd name="T16" fmla="*/ 42 w 190"/>
                <a:gd name="T17" fmla="*/ 34 h 294"/>
                <a:gd name="T18" fmla="*/ 101 w 190"/>
                <a:gd name="T19" fmla="*/ 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294">
                  <a:moveTo>
                    <a:pt x="101" y="2"/>
                  </a:moveTo>
                  <a:cubicBezTo>
                    <a:pt x="110" y="1"/>
                    <a:pt x="120" y="0"/>
                    <a:pt x="130" y="3"/>
                  </a:cubicBezTo>
                  <a:cubicBezTo>
                    <a:pt x="148" y="8"/>
                    <a:pt x="162" y="25"/>
                    <a:pt x="170" y="42"/>
                  </a:cubicBezTo>
                  <a:cubicBezTo>
                    <a:pt x="190" y="87"/>
                    <a:pt x="181" y="141"/>
                    <a:pt x="158" y="184"/>
                  </a:cubicBezTo>
                  <a:cubicBezTo>
                    <a:pt x="134" y="227"/>
                    <a:pt x="61" y="294"/>
                    <a:pt x="61" y="294"/>
                  </a:cubicBezTo>
                  <a:cubicBezTo>
                    <a:pt x="61" y="294"/>
                    <a:pt x="38" y="226"/>
                    <a:pt x="36" y="219"/>
                  </a:cubicBezTo>
                  <a:cubicBezTo>
                    <a:pt x="28" y="193"/>
                    <a:pt x="19" y="167"/>
                    <a:pt x="11" y="142"/>
                  </a:cubicBezTo>
                  <a:cubicBezTo>
                    <a:pt x="3" y="119"/>
                    <a:pt x="0" y="106"/>
                    <a:pt x="9" y="84"/>
                  </a:cubicBezTo>
                  <a:cubicBezTo>
                    <a:pt x="16" y="65"/>
                    <a:pt x="27" y="48"/>
                    <a:pt x="42" y="34"/>
                  </a:cubicBezTo>
                  <a:cubicBezTo>
                    <a:pt x="58" y="18"/>
                    <a:pt x="78" y="7"/>
                    <a:pt x="101" y="2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7" name="Freeform 277">
              <a:extLst>
                <a:ext uri="{FF2B5EF4-FFF2-40B4-BE49-F238E27FC236}">
                  <a16:creationId xmlns:a16="http://schemas.microsoft.com/office/drawing/2014/main" id="{6B980ADE-EB45-44A1-8B52-E5962E51D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3000" y="10104438"/>
              <a:ext cx="576263" cy="160338"/>
            </a:xfrm>
            <a:custGeom>
              <a:avLst/>
              <a:gdLst>
                <a:gd name="T0" fmla="*/ 746 w 757"/>
                <a:gd name="T1" fmla="*/ 211 h 211"/>
                <a:gd name="T2" fmla="*/ 0 w 757"/>
                <a:gd name="T3" fmla="*/ 211 h 211"/>
                <a:gd name="T4" fmla="*/ 77 w 757"/>
                <a:gd name="T5" fmla="*/ 82 h 211"/>
                <a:gd name="T6" fmla="*/ 217 w 757"/>
                <a:gd name="T7" fmla="*/ 21 h 211"/>
                <a:gd name="T8" fmla="*/ 502 w 757"/>
                <a:gd name="T9" fmla="*/ 32 h 211"/>
                <a:gd name="T10" fmla="*/ 727 w 757"/>
                <a:gd name="T11" fmla="*/ 71 h 211"/>
                <a:gd name="T12" fmla="*/ 752 w 757"/>
                <a:gd name="T13" fmla="*/ 146 h 211"/>
                <a:gd name="T14" fmla="*/ 746 w 757"/>
                <a:gd name="T15" fmla="*/ 2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7" h="211">
                  <a:moveTo>
                    <a:pt x="746" y="211"/>
                  </a:moveTo>
                  <a:lnTo>
                    <a:pt x="0" y="211"/>
                  </a:lnTo>
                  <a:cubicBezTo>
                    <a:pt x="6" y="160"/>
                    <a:pt x="37" y="114"/>
                    <a:pt x="77" y="82"/>
                  </a:cubicBezTo>
                  <a:cubicBezTo>
                    <a:pt x="118" y="51"/>
                    <a:pt x="167" y="33"/>
                    <a:pt x="217" y="21"/>
                  </a:cubicBezTo>
                  <a:cubicBezTo>
                    <a:pt x="311" y="0"/>
                    <a:pt x="410" y="4"/>
                    <a:pt x="502" y="32"/>
                  </a:cubicBezTo>
                  <a:cubicBezTo>
                    <a:pt x="576" y="55"/>
                    <a:pt x="653" y="93"/>
                    <a:pt x="727" y="71"/>
                  </a:cubicBezTo>
                  <a:cubicBezTo>
                    <a:pt x="741" y="94"/>
                    <a:pt x="745" y="120"/>
                    <a:pt x="752" y="146"/>
                  </a:cubicBezTo>
                  <a:cubicBezTo>
                    <a:pt x="757" y="166"/>
                    <a:pt x="756" y="194"/>
                    <a:pt x="746" y="211"/>
                  </a:cubicBezTo>
                  <a:close/>
                </a:path>
              </a:pathLst>
            </a:custGeom>
            <a:solidFill>
              <a:srgbClr val="FF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FAD3031D-3B40-49E3-95F0-B863A9C66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0676" y="9474322"/>
              <a:ext cx="591050" cy="747591"/>
            </a:xfrm>
            <a:custGeom>
              <a:avLst/>
              <a:gdLst>
                <a:gd name="connsiteX0" fmla="*/ 591050 w 591050"/>
                <a:gd name="connsiteY0" fmla="*/ 0 h 747591"/>
                <a:gd name="connsiteX1" fmla="*/ 581414 w 591050"/>
                <a:gd name="connsiteY1" fmla="*/ 61811 h 747591"/>
                <a:gd name="connsiteX2" fmla="*/ 487780 w 591050"/>
                <a:gd name="connsiteY2" fmla="*/ 278298 h 747591"/>
                <a:gd name="connsiteX3" fmla="*/ 283840 w 591050"/>
                <a:gd name="connsiteY3" fmla="*/ 519410 h 747591"/>
                <a:gd name="connsiteX4" fmla="*/ 0 w 591050"/>
                <a:gd name="connsiteY4" fmla="*/ 747591 h 747591"/>
                <a:gd name="connsiteX5" fmla="*/ 5350 w 591050"/>
                <a:gd name="connsiteY5" fmla="*/ 638599 h 747591"/>
                <a:gd name="connsiteX6" fmla="*/ 10074 w 591050"/>
                <a:gd name="connsiteY6" fmla="*/ 555767 h 747591"/>
                <a:gd name="connsiteX7" fmla="*/ 27280 w 591050"/>
                <a:gd name="connsiteY7" fmla="*/ 543324 h 747591"/>
                <a:gd name="connsiteX8" fmla="*/ 589986 w 591050"/>
                <a:gd name="connsiteY8" fmla="*/ 4523 h 74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1050" h="747591">
                  <a:moveTo>
                    <a:pt x="591050" y="0"/>
                  </a:moveTo>
                  <a:lnTo>
                    <a:pt x="581414" y="61811"/>
                  </a:lnTo>
                  <a:cubicBezTo>
                    <a:pt x="563686" y="138680"/>
                    <a:pt x="530012" y="212126"/>
                    <a:pt x="487780" y="278298"/>
                  </a:cubicBezTo>
                  <a:cubicBezTo>
                    <a:pt x="430706" y="367289"/>
                    <a:pt x="358414" y="445631"/>
                    <a:pt x="283840" y="519410"/>
                  </a:cubicBezTo>
                  <a:cubicBezTo>
                    <a:pt x="197850" y="605358"/>
                    <a:pt x="105012" y="687503"/>
                    <a:pt x="0" y="747591"/>
                  </a:cubicBezTo>
                  <a:cubicBezTo>
                    <a:pt x="1522" y="714695"/>
                    <a:pt x="3282" y="678091"/>
                    <a:pt x="5350" y="638599"/>
                  </a:cubicBezTo>
                  <a:lnTo>
                    <a:pt x="10074" y="555767"/>
                  </a:lnTo>
                  <a:lnTo>
                    <a:pt x="27280" y="543324"/>
                  </a:lnTo>
                  <a:cubicBezTo>
                    <a:pt x="249424" y="374548"/>
                    <a:pt x="493422" y="135658"/>
                    <a:pt x="589986" y="4523"/>
                  </a:cubicBezTo>
                  <a:close/>
                </a:path>
              </a:pathLst>
            </a:custGeom>
            <a:solidFill>
              <a:srgbClr val="2F376C">
                <a:alpha val="1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28CCC05C-87C2-47A8-8909-8651055CB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0868" y="11249026"/>
              <a:ext cx="1511421" cy="1747903"/>
            </a:xfrm>
            <a:custGeom>
              <a:avLst/>
              <a:gdLst>
                <a:gd name="connsiteX0" fmla="*/ 1078932 w 1511421"/>
                <a:gd name="connsiteY0" fmla="*/ 0 h 1747903"/>
                <a:gd name="connsiteX1" fmla="*/ 1510028 w 1511421"/>
                <a:gd name="connsiteY1" fmla="*/ 1690225 h 1747903"/>
                <a:gd name="connsiteX2" fmla="*/ 1477220 w 1511421"/>
                <a:gd name="connsiteY2" fmla="*/ 1744993 h 1747903"/>
                <a:gd name="connsiteX3" fmla="*/ 1469590 w 1511421"/>
                <a:gd name="connsiteY3" fmla="*/ 1746515 h 1747903"/>
                <a:gd name="connsiteX4" fmla="*/ 1415416 w 1511421"/>
                <a:gd name="connsiteY4" fmla="*/ 1713805 h 1747903"/>
                <a:gd name="connsiteX5" fmla="*/ 984320 w 1511421"/>
                <a:gd name="connsiteY5" fmla="*/ 24342 h 1747903"/>
                <a:gd name="connsiteX6" fmla="*/ 431202 w 1511421"/>
                <a:gd name="connsiteY6" fmla="*/ 0 h 1747903"/>
                <a:gd name="connsiteX7" fmla="*/ 525532 w 1511421"/>
                <a:gd name="connsiteY7" fmla="*/ 24342 h 1747903"/>
                <a:gd name="connsiteX8" fmla="*/ 95722 w 1511421"/>
                <a:gd name="connsiteY8" fmla="*/ 1713805 h 1747903"/>
                <a:gd name="connsiteX9" fmla="*/ 40950 w 1511421"/>
                <a:gd name="connsiteY9" fmla="*/ 1746515 h 1747903"/>
                <a:gd name="connsiteX10" fmla="*/ 33344 w 1511421"/>
                <a:gd name="connsiteY10" fmla="*/ 1744993 h 1747903"/>
                <a:gd name="connsiteX11" fmla="*/ 1392 w 1511421"/>
                <a:gd name="connsiteY11" fmla="*/ 1690225 h 174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1421" h="1747903">
                  <a:moveTo>
                    <a:pt x="1078932" y="0"/>
                  </a:moveTo>
                  <a:lnTo>
                    <a:pt x="1510028" y="1690225"/>
                  </a:lnTo>
                  <a:cubicBezTo>
                    <a:pt x="1516132" y="1713805"/>
                    <a:pt x="1501636" y="1738908"/>
                    <a:pt x="1477220" y="1744993"/>
                  </a:cubicBezTo>
                  <a:lnTo>
                    <a:pt x="1469590" y="1746515"/>
                  </a:lnTo>
                  <a:cubicBezTo>
                    <a:pt x="1445936" y="1752600"/>
                    <a:pt x="1421520" y="1738147"/>
                    <a:pt x="1415416" y="1713805"/>
                  </a:cubicBezTo>
                  <a:lnTo>
                    <a:pt x="984320" y="24342"/>
                  </a:lnTo>
                  <a:close/>
                  <a:moveTo>
                    <a:pt x="431202" y="0"/>
                  </a:moveTo>
                  <a:lnTo>
                    <a:pt x="525532" y="24342"/>
                  </a:lnTo>
                  <a:lnTo>
                    <a:pt x="95722" y="1713805"/>
                  </a:lnTo>
                  <a:cubicBezTo>
                    <a:pt x="89636" y="1738147"/>
                    <a:pt x="65294" y="1752600"/>
                    <a:pt x="40950" y="1746515"/>
                  </a:cubicBezTo>
                  <a:lnTo>
                    <a:pt x="33344" y="1744993"/>
                  </a:lnTo>
                  <a:cubicBezTo>
                    <a:pt x="9760" y="1738908"/>
                    <a:pt x="-4692" y="1713805"/>
                    <a:pt x="1392" y="1690225"/>
                  </a:cubicBezTo>
                  <a:close/>
                </a:path>
              </a:pathLst>
            </a:custGeom>
            <a:solidFill>
              <a:srgbClr val="1D2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A9BAD36C-241D-4984-8B7E-FD4A0DCC5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1519" y="11295063"/>
              <a:ext cx="1271724" cy="1765317"/>
            </a:xfrm>
            <a:custGeom>
              <a:avLst/>
              <a:gdLst>
                <a:gd name="connsiteX0" fmla="*/ 431200 w 1271724"/>
                <a:gd name="connsiteY0" fmla="*/ 15875 h 1765317"/>
                <a:gd name="connsiteX1" fmla="*/ 525530 w 1271724"/>
                <a:gd name="connsiteY1" fmla="*/ 39477 h 1765317"/>
                <a:gd name="connsiteX2" fmla="*/ 95720 w 1271724"/>
                <a:gd name="connsiteY2" fmla="*/ 1731233 h 1765317"/>
                <a:gd name="connsiteX3" fmla="*/ 40948 w 1271724"/>
                <a:gd name="connsiteY3" fmla="*/ 1763972 h 1765317"/>
                <a:gd name="connsiteX4" fmla="*/ 34102 w 1271724"/>
                <a:gd name="connsiteY4" fmla="*/ 1761688 h 1765317"/>
                <a:gd name="connsiteX5" fmla="*/ 1390 w 1271724"/>
                <a:gd name="connsiteY5" fmla="*/ 1706870 h 1765317"/>
                <a:gd name="connsiteX6" fmla="*/ 840522 w 1271724"/>
                <a:gd name="connsiteY6" fmla="*/ 0 h 1765317"/>
                <a:gd name="connsiteX7" fmla="*/ 1270332 w 1271724"/>
                <a:gd name="connsiteY7" fmla="*/ 1690225 h 1765317"/>
                <a:gd name="connsiteX8" fmla="*/ 1238382 w 1271724"/>
                <a:gd name="connsiteY8" fmla="*/ 1744993 h 1765317"/>
                <a:gd name="connsiteX9" fmla="*/ 1230774 w 1271724"/>
                <a:gd name="connsiteY9" fmla="*/ 1746515 h 1765317"/>
                <a:gd name="connsiteX10" fmla="*/ 1176002 w 1271724"/>
                <a:gd name="connsiteY10" fmla="*/ 1713805 h 1765317"/>
                <a:gd name="connsiteX11" fmla="*/ 746192 w 1271724"/>
                <a:gd name="connsiteY11" fmla="*/ 24342 h 176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1724" h="1765317">
                  <a:moveTo>
                    <a:pt x="431200" y="15875"/>
                  </a:moveTo>
                  <a:lnTo>
                    <a:pt x="525530" y="39477"/>
                  </a:lnTo>
                  <a:lnTo>
                    <a:pt x="95720" y="1731233"/>
                  </a:lnTo>
                  <a:cubicBezTo>
                    <a:pt x="89634" y="1754836"/>
                    <a:pt x="65292" y="1770063"/>
                    <a:pt x="40948" y="1763972"/>
                  </a:cubicBezTo>
                  <a:lnTo>
                    <a:pt x="34102" y="1761688"/>
                  </a:lnTo>
                  <a:cubicBezTo>
                    <a:pt x="9758" y="1755597"/>
                    <a:pt x="-4696" y="1731233"/>
                    <a:pt x="1390" y="1706870"/>
                  </a:cubicBezTo>
                  <a:close/>
                  <a:moveTo>
                    <a:pt x="840522" y="0"/>
                  </a:moveTo>
                  <a:lnTo>
                    <a:pt x="1270332" y="1690225"/>
                  </a:lnTo>
                  <a:cubicBezTo>
                    <a:pt x="1276418" y="1714566"/>
                    <a:pt x="1261964" y="1738908"/>
                    <a:pt x="1238382" y="1744993"/>
                  </a:cubicBezTo>
                  <a:lnTo>
                    <a:pt x="1230774" y="1746515"/>
                  </a:lnTo>
                  <a:cubicBezTo>
                    <a:pt x="1207192" y="1752600"/>
                    <a:pt x="1182088" y="1738147"/>
                    <a:pt x="1176002" y="1713805"/>
                  </a:cubicBezTo>
                  <a:lnTo>
                    <a:pt x="746192" y="24342"/>
                  </a:lnTo>
                  <a:close/>
                </a:path>
              </a:pathLst>
            </a:custGeom>
            <a:solidFill>
              <a:srgbClr val="2F3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1" name="Freeform 285">
              <a:extLst>
                <a:ext uri="{FF2B5EF4-FFF2-40B4-BE49-F238E27FC236}">
                  <a16:creationId xmlns:a16="http://schemas.microsoft.com/office/drawing/2014/main" id="{521C851E-EBE1-43D5-BFAF-092F9D096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2813" y="9221788"/>
              <a:ext cx="2632075" cy="2159000"/>
            </a:xfrm>
            <a:custGeom>
              <a:avLst/>
              <a:gdLst>
                <a:gd name="T0" fmla="*/ 2860 w 3458"/>
                <a:gd name="T1" fmla="*/ 936 h 2838"/>
                <a:gd name="T2" fmla="*/ 3042 w 3458"/>
                <a:gd name="T3" fmla="*/ 356 h 2838"/>
                <a:gd name="T4" fmla="*/ 3280 w 3458"/>
                <a:gd name="T5" fmla="*/ 18 h 2838"/>
                <a:gd name="T6" fmla="*/ 3411 w 3458"/>
                <a:gd name="T7" fmla="*/ 65 h 2838"/>
                <a:gd name="T8" fmla="*/ 3412 w 3458"/>
                <a:gd name="T9" fmla="*/ 377 h 2838"/>
                <a:gd name="T10" fmla="*/ 3278 w 3458"/>
                <a:gd name="T11" fmla="*/ 853 h 2838"/>
                <a:gd name="T12" fmla="*/ 3251 w 3458"/>
                <a:gd name="T13" fmla="*/ 941 h 2838"/>
                <a:gd name="T14" fmla="*/ 2938 w 3458"/>
                <a:gd name="T15" fmla="*/ 1798 h 2838"/>
                <a:gd name="T16" fmla="*/ 2634 w 3458"/>
                <a:gd name="T17" fmla="*/ 2301 h 2838"/>
                <a:gd name="T18" fmla="*/ 1612 w 3458"/>
                <a:gd name="T19" fmla="*/ 2802 h 2838"/>
                <a:gd name="T20" fmla="*/ 805 w 3458"/>
                <a:gd name="T21" fmla="*/ 2818 h 2838"/>
                <a:gd name="T22" fmla="*/ 91 w 3458"/>
                <a:gd name="T23" fmla="*/ 2731 h 2838"/>
                <a:gd name="T24" fmla="*/ 12 w 3458"/>
                <a:gd name="T25" fmla="*/ 2628 h 2838"/>
                <a:gd name="T26" fmla="*/ 472 w 3458"/>
                <a:gd name="T27" fmla="*/ 2449 h 2838"/>
                <a:gd name="T28" fmla="*/ 999 w 3458"/>
                <a:gd name="T29" fmla="*/ 2433 h 2838"/>
                <a:gd name="T30" fmla="*/ 1979 w 3458"/>
                <a:gd name="T31" fmla="*/ 2326 h 2838"/>
                <a:gd name="T32" fmla="*/ 2605 w 3458"/>
                <a:gd name="T33" fmla="*/ 1595 h 2838"/>
                <a:gd name="T34" fmla="*/ 2860 w 3458"/>
                <a:gd name="T35" fmla="*/ 936 h 2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58" h="2838">
                  <a:moveTo>
                    <a:pt x="2860" y="936"/>
                  </a:moveTo>
                  <a:cubicBezTo>
                    <a:pt x="2926" y="745"/>
                    <a:pt x="2971" y="546"/>
                    <a:pt x="3042" y="356"/>
                  </a:cubicBezTo>
                  <a:cubicBezTo>
                    <a:pt x="3085" y="241"/>
                    <a:pt x="3153" y="63"/>
                    <a:pt x="3280" y="18"/>
                  </a:cubicBezTo>
                  <a:cubicBezTo>
                    <a:pt x="3331" y="0"/>
                    <a:pt x="3386" y="16"/>
                    <a:pt x="3411" y="65"/>
                  </a:cubicBezTo>
                  <a:cubicBezTo>
                    <a:pt x="3458" y="159"/>
                    <a:pt x="3428" y="279"/>
                    <a:pt x="3412" y="377"/>
                  </a:cubicBezTo>
                  <a:cubicBezTo>
                    <a:pt x="3386" y="540"/>
                    <a:pt x="3329" y="696"/>
                    <a:pt x="3278" y="853"/>
                  </a:cubicBezTo>
                  <a:cubicBezTo>
                    <a:pt x="3269" y="882"/>
                    <a:pt x="3260" y="912"/>
                    <a:pt x="3251" y="941"/>
                  </a:cubicBezTo>
                  <a:cubicBezTo>
                    <a:pt x="3164" y="1233"/>
                    <a:pt x="3063" y="1520"/>
                    <a:pt x="2938" y="1798"/>
                  </a:cubicBezTo>
                  <a:cubicBezTo>
                    <a:pt x="2871" y="1947"/>
                    <a:pt x="2739" y="2175"/>
                    <a:pt x="2634" y="2301"/>
                  </a:cubicBezTo>
                  <a:cubicBezTo>
                    <a:pt x="2356" y="2637"/>
                    <a:pt x="2044" y="2744"/>
                    <a:pt x="1612" y="2802"/>
                  </a:cubicBezTo>
                  <a:cubicBezTo>
                    <a:pt x="1347" y="2838"/>
                    <a:pt x="1073" y="2824"/>
                    <a:pt x="805" y="2818"/>
                  </a:cubicBezTo>
                  <a:cubicBezTo>
                    <a:pt x="595" y="2813"/>
                    <a:pt x="280" y="2838"/>
                    <a:pt x="91" y="2731"/>
                  </a:cubicBezTo>
                  <a:cubicBezTo>
                    <a:pt x="52" y="2709"/>
                    <a:pt x="15" y="2673"/>
                    <a:pt x="12" y="2628"/>
                  </a:cubicBezTo>
                  <a:cubicBezTo>
                    <a:pt x="0" y="2459"/>
                    <a:pt x="359" y="2457"/>
                    <a:pt x="472" y="2449"/>
                  </a:cubicBezTo>
                  <a:cubicBezTo>
                    <a:pt x="661" y="2436"/>
                    <a:pt x="810" y="2430"/>
                    <a:pt x="999" y="2433"/>
                  </a:cubicBezTo>
                  <a:cubicBezTo>
                    <a:pt x="1329" y="2438"/>
                    <a:pt x="1661" y="2422"/>
                    <a:pt x="1979" y="2326"/>
                  </a:cubicBezTo>
                  <a:cubicBezTo>
                    <a:pt x="2313" y="2226"/>
                    <a:pt x="2477" y="1889"/>
                    <a:pt x="2605" y="1595"/>
                  </a:cubicBezTo>
                  <a:cubicBezTo>
                    <a:pt x="2699" y="1379"/>
                    <a:pt x="2783" y="1159"/>
                    <a:pt x="2860" y="936"/>
                  </a:cubicBezTo>
                  <a:close/>
                </a:path>
              </a:pathLst>
            </a:custGeom>
            <a:solidFill>
              <a:srgbClr val="FF5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2" name="Freeform 286">
              <a:extLst>
                <a:ext uri="{FF2B5EF4-FFF2-40B4-BE49-F238E27FC236}">
                  <a16:creationId xmlns:a16="http://schemas.microsoft.com/office/drawing/2014/main" id="{EF39C8F6-CDC6-406A-83C3-89C9D4943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5013" y="9626600"/>
              <a:ext cx="2271713" cy="725488"/>
            </a:xfrm>
            <a:custGeom>
              <a:avLst/>
              <a:gdLst>
                <a:gd name="T0" fmla="*/ 2061 w 2986"/>
                <a:gd name="T1" fmla="*/ 787 h 954"/>
                <a:gd name="T2" fmla="*/ 1814 w 2986"/>
                <a:gd name="T3" fmla="*/ 0 h 954"/>
                <a:gd name="T4" fmla="*/ 0 w 2986"/>
                <a:gd name="T5" fmla="*/ 0 h 954"/>
                <a:gd name="T6" fmla="*/ 296 w 2986"/>
                <a:gd name="T7" fmla="*/ 954 h 954"/>
                <a:gd name="T8" fmla="*/ 2986 w 2986"/>
                <a:gd name="T9" fmla="*/ 953 h 954"/>
                <a:gd name="T10" fmla="*/ 2986 w 2986"/>
                <a:gd name="T11" fmla="*/ 787 h 954"/>
                <a:gd name="T12" fmla="*/ 2061 w 2986"/>
                <a:gd name="T13" fmla="*/ 787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86" h="954">
                  <a:moveTo>
                    <a:pt x="2061" y="787"/>
                  </a:moveTo>
                  <a:lnTo>
                    <a:pt x="1814" y="0"/>
                  </a:lnTo>
                  <a:lnTo>
                    <a:pt x="0" y="0"/>
                  </a:lnTo>
                  <a:lnTo>
                    <a:pt x="296" y="954"/>
                  </a:lnTo>
                  <a:lnTo>
                    <a:pt x="2986" y="953"/>
                  </a:lnTo>
                  <a:lnTo>
                    <a:pt x="2986" y="787"/>
                  </a:lnTo>
                  <a:lnTo>
                    <a:pt x="2061" y="787"/>
                  </a:lnTo>
                  <a:close/>
                </a:path>
              </a:pathLst>
            </a:custGeom>
            <a:solidFill>
              <a:srgbClr val="2F3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3" name="Oval 287">
              <a:extLst>
                <a:ext uri="{FF2B5EF4-FFF2-40B4-BE49-F238E27FC236}">
                  <a16:creationId xmlns:a16="http://schemas.microsoft.com/office/drawing/2014/main" id="{D9F32518-E926-47BA-BC5A-C62831A3A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54625" y="9918700"/>
              <a:ext cx="141288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229DE1E3-AE16-44EE-9457-E2143E5D7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1300" y="5381625"/>
              <a:ext cx="520700" cy="1535113"/>
            </a:xfrm>
            <a:custGeom>
              <a:avLst/>
              <a:gdLst>
                <a:gd name="connsiteX0" fmla="*/ 269082 w 520700"/>
                <a:gd name="connsiteY0" fmla="*/ 866775 h 1535113"/>
                <a:gd name="connsiteX1" fmla="*/ 313259 w 520700"/>
                <a:gd name="connsiteY1" fmla="*/ 907834 h 1535113"/>
                <a:gd name="connsiteX2" fmla="*/ 343726 w 520700"/>
                <a:gd name="connsiteY2" fmla="*/ 1502419 h 1535113"/>
                <a:gd name="connsiteX3" fmla="*/ 311736 w 520700"/>
                <a:gd name="connsiteY3" fmla="*/ 1535113 h 1535113"/>
                <a:gd name="connsiteX4" fmla="*/ 226427 w 520700"/>
                <a:gd name="connsiteY4" fmla="*/ 1535113 h 1535113"/>
                <a:gd name="connsiteX5" fmla="*/ 194437 w 520700"/>
                <a:gd name="connsiteY5" fmla="*/ 1502419 h 1535113"/>
                <a:gd name="connsiteX6" fmla="*/ 225666 w 520700"/>
                <a:gd name="connsiteY6" fmla="*/ 907834 h 1535113"/>
                <a:gd name="connsiteX7" fmla="*/ 269082 w 520700"/>
                <a:gd name="connsiteY7" fmla="*/ 866775 h 1535113"/>
                <a:gd name="connsiteX8" fmla="*/ 260350 w 520700"/>
                <a:gd name="connsiteY8" fmla="*/ 0 h 1535113"/>
                <a:gd name="connsiteX9" fmla="*/ 520700 w 520700"/>
                <a:gd name="connsiteY9" fmla="*/ 273050 h 1535113"/>
                <a:gd name="connsiteX10" fmla="*/ 260350 w 520700"/>
                <a:gd name="connsiteY10" fmla="*/ 546100 h 1535113"/>
                <a:gd name="connsiteX11" fmla="*/ 0 w 520700"/>
                <a:gd name="connsiteY11" fmla="*/ 273050 h 1535113"/>
                <a:gd name="connsiteX12" fmla="*/ 260350 w 520700"/>
                <a:gd name="connsiteY12" fmla="*/ 0 h 15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700" h="1535113">
                  <a:moveTo>
                    <a:pt x="269082" y="866775"/>
                  </a:moveTo>
                  <a:cubicBezTo>
                    <a:pt x="292694" y="866775"/>
                    <a:pt x="311736" y="885023"/>
                    <a:pt x="313259" y="907834"/>
                  </a:cubicBezTo>
                  <a:lnTo>
                    <a:pt x="343726" y="1502419"/>
                  </a:lnTo>
                  <a:cubicBezTo>
                    <a:pt x="344488" y="1519906"/>
                    <a:pt x="330016" y="1535113"/>
                    <a:pt x="311736" y="1535113"/>
                  </a:cubicBezTo>
                  <a:lnTo>
                    <a:pt x="226427" y="1535113"/>
                  </a:lnTo>
                  <a:cubicBezTo>
                    <a:pt x="208147" y="1535113"/>
                    <a:pt x="193675" y="1519906"/>
                    <a:pt x="194437" y="1502419"/>
                  </a:cubicBezTo>
                  <a:lnTo>
                    <a:pt x="225666" y="907834"/>
                  </a:lnTo>
                  <a:cubicBezTo>
                    <a:pt x="227189" y="885023"/>
                    <a:pt x="246231" y="866775"/>
                    <a:pt x="269082" y="866775"/>
                  </a:cubicBezTo>
                  <a:close/>
                  <a:moveTo>
                    <a:pt x="260350" y="0"/>
                  </a:moveTo>
                  <a:cubicBezTo>
                    <a:pt x="404137" y="0"/>
                    <a:pt x="520700" y="122249"/>
                    <a:pt x="520700" y="273050"/>
                  </a:cubicBezTo>
                  <a:cubicBezTo>
                    <a:pt x="520700" y="423851"/>
                    <a:pt x="404137" y="546100"/>
                    <a:pt x="260350" y="546100"/>
                  </a:cubicBezTo>
                  <a:cubicBezTo>
                    <a:pt x="116563" y="546100"/>
                    <a:pt x="0" y="423851"/>
                    <a:pt x="0" y="273050"/>
                  </a:cubicBezTo>
                  <a:cubicBezTo>
                    <a:pt x="0" y="122249"/>
                    <a:pt x="116563" y="0"/>
                    <a:pt x="260350" y="0"/>
                  </a:cubicBezTo>
                  <a:close/>
                </a:path>
              </a:pathLst>
            </a:custGeom>
            <a:solidFill>
              <a:srgbClr val="E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5" name="Freeform 161">
              <a:extLst>
                <a:ext uri="{FF2B5EF4-FFF2-40B4-BE49-F238E27FC236}">
                  <a16:creationId xmlns:a16="http://schemas.microsoft.com/office/drawing/2014/main" id="{CFF4CD25-7DFB-4DB8-80C2-31C211223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1463" y="5426075"/>
              <a:ext cx="460375" cy="458788"/>
            </a:xfrm>
            <a:custGeom>
              <a:avLst/>
              <a:gdLst>
                <a:gd name="T0" fmla="*/ 491 w 604"/>
                <a:gd name="T1" fmla="*/ 490 h 604"/>
                <a:gd name="T2" fmla="*/ 104 w 604"/>
                <a:gd name="T3" fmla="*/ 500 h 604"/>
                <a:gd name="T4" fmla="*/ 113 w 604"/>
                <a:gd name="T5" fmla="*/ 113 h 604"/>
                <a:gd name="T6" fmla="*/ 500 w 604"/>
                <a:gd name="T7" fmla="*/ 104 h 604"/>
                <a:gd name="T8" fmla="*/ 491 w 604"/>
                <a:gd name="T9" fmla="*/ 49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4" h="604">
                  <a:moveTo>
                    <a:pt x="491" y="490"/>
                  </a:moveTo>
                  <a:cubicBezTo>
                    <a:pt x="381" y="600"/>
                    <a:pt x="208" y="604"/>
                    <a:pt x="104" y="500"/>
                  </a:cubicBezTo>
                  <a:cubicBezTo>
                    <a:pt x="0" y="396"/>
                    <a:pt x="4" y="223"/>
                    <a:pt x="113" y="113"/>
                  </a:cubicBezTo>
                  <a:cubicBezTo>
                    <a:pt x="223" y="4"/>
                    <a:pt x="396" y="0"/>
                    <a:pt x="500" y="104"/>
                  </a:cubicBezTo>
                  <a:cubicBezTo>
                    <a:pt x="604" y="208"/>
                    <a:pt x="600" y="381"/>
                    <a:pt x="491" y="490"/>
                  </a:cubicBezTo>
                  <a:close/>
                </a:path>
              </a:pathLst>
            </a:custGeom>
            <a:solidFill>
              <a:srgbClr val="9FD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6" name="Freeform 162">
              <a:extLst>
                <a:ext uri="{FF2B5EF4-FFF2-40B4-BE49-F238E27FC236}">
                  <a16:creationId xmlns:a16="http://schemas.microsoft.com/office/drawing/2014/main" id="{897A974E-6BD4-4A03-99C7-BF30A1B39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4800" y="5530850"/>
              <a:ext cx="425450" cy="354013"/>
            </a:xfrm>
            <a:custGeom>
              <a:avLst/>
              <a:gdLst>
                <a:gd name="T0" fmla="*/ 485 w 558"/>
                <a:gd name="T1" fmla="*/ 0 h 465"/>
                <a:gd name="T2" fmla="*/ 401 w 558"/>
                <a:gd name="T3" fmla="*/ 56 h 465"/>
                <a:gd name="T4" fmla="*/ 251 w 558"/>
                <a:gd name="T5" fmla="*/ 249 h 465"/>
                <a:gd name="T6" fmla="*/ 101 w 558"/>
                <a:gd name="T7" fmla="*/ 262 h 465"/>
                <a:gd name="T8" fmla="*/ 0 w 558"/>
                <a:gd name="T9" fmla="*/ 265 h 465"/>
                <a:gd name="T10" fmla="*/ 60 w 558"/>
                <a:gd name="T11" fmla="*/ 361 h 465"/>
                <a:gd name="T12" fmla="*/ 447 w 558"/>
                <a:gd name="T13" fmla="*/ 351 h 465"/>
                <a:gd name="T14" fmla="*/ 485 w 558"/>
                <a:gd name="T15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8" h="465">
                  <a:moveTo>
                    <a:pt x="485" y="0"/>
                  </a:moveTo>
                  <a:cubicBezTo>
                    <a:pt x="453" y="11"/>
                    <a:pt x="424" y="30"/>
                    <a:pt x="401" y="56"/>
                  </a:cubicBezTo>
                  <a:cubicBezTo>
                    <a:pt x="346" y="118"/>
                    <a:pt x="325" y="213"/>
                    <a:pt x="251" y="249"/>
                  </a:cubicBezTo>
                  <a:cubicBezTo>
                    <a:pt x="206" y="271"/>
                    <a:pt x="152" y="264"/>
                    <a:pt x="101" y="262"/>
                  </a:cubicBezTo>
                  <a:cubicBezTo>
                    <a:pt x="68" y="260"/>
                    <a:pt x="34" y="261"/>
                    <a:pt x="0" y="265"/>
                  </a:cubicBezTo>
                  <a:cubicBezTo>
                    <a:pt x="12" y="300"/>
                    <a:pt x="32" y="333"/>
                    <a:pt x="60" y="361"/>
                  </a:cubicBezTo>
                  <a:cubicBezTo>
                    <a:pt x="164" y="465"/>
                    <a:pt x="337" y="461"/>
                    <a:pt x="447" y="351"/>
                  </a:cubicBezTo>
                  <a:cubicBezTo>
                    <a:pt x="544" y="254"/>
                    <a:pt x="558" y="105"/>
                    <a:pt x="4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612" name="TextBox 611">
            <a:extLst>
              <a:ext uri="{FF2B5EF4-FFF2-40B4-BE49-F238E27FC236}">
                <a16:creationId xmlns:a16="http://schemas.microsoft.com/office/drawing/2014/main" id="{5EE4B04D-4ADD-475D-BCB4-D41DFC68F8B5}"/>
              </a:ext>
            </a:extLst>
          </p:cNvPr>
          <p:cNvSpPr txBox="1"/>
          <p:nvPr/>
        </p:nvSpPr>
        <p:spPr>
          <a:xfrm>
            <a:off x="1476756" y="3612507"/>
            <a:ext cx="1298688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A</a:t>
            </a:r>
          </a:p>
        </p:txBody>
      </p:sp>
      <p:sp>
        <p:nvSpPr>
          <p:cNvPr id="613" name="TextBox 612">
            <a:extLst>
              <a:ext uri="{FF2B5EF4-FFF2-40B4-BE49-F238E27FC236}">
                <a16:creationId xmlns:a16="http://schemas.microsoft.com/office/drawing/2014/main" id="{6C5D17F7-4B6D-4EBE-9A02-E4636EFF0E60}"/>
              </a:ext>
            </a:extLst>
          </p:cNvPr>
          <p:cNvSpPr txBox="1"/>
          <p:nvPr/>
        </p:nvSpPr>
        <p:spPr>
          <a:xfrm>
            <a:off x="3391121" y="3830327"/>
            <a:ext cx="4240750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01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614" name="TextBox 613">
            <a:extLst>
              <a:ext uri="{FF2B5EF4-FFF2-40B4-BE49-F238E27FC236}">
                <a16:creationId xmlns:a16="http://schemas.microsoft.com/office/drawing/2014/main" id="{7E7491C0-9200-43F9-979C-B80855912933}"/>
              </a:ext>
            </a:extLst>
          </p:cNvPr>
          <p:cNvSpPr txBox="1"/>
          <p:nvPr/>
        </p:nvSpPr>
        <p:spPr>
          <a:xfrm>
            <a:off x="3391120" y="4428126"/>
            <a:ext cx="4240751" cy="14480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615" name="TextBox 614">
            <a:extLst>
              <a:ext uri="{FF2B5EF4-FFF2-40B4-BE49-F238E27FC236}">
                <a16:creationId xmlns:a16="http://schemas.microsoft.com/office/drawing/2014/main" id="{18A4E5C8-7EA4-4293-92CC-DD17F7E02701}"/>
              </a:ext>
            </a:extLst>
          </p:cNvPr>
          <p:cNvSpPr txBox="1"/>
          <p:nvPr/>
        </p:nvSpPr>
        <p:spPr>
          <a:xfrm>
            <a:off x="6546736" y="1901896"/>
            <a:ext cx="11284179" cy="533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83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our professional slides and charts</a:t>
            </a:r>
          </a:p>
        </p:txBody>
      </p:sp>
      <p:sp>
        <p:nvSpPr>
          <p:cNvPr id="616" name="TextBox 615">
            <a:extLst>
              <a:ext uri="{FF2B5EF4-FFF2-40B4-BE49-F238E27FC236}">
                <a16:creationId xmlns:a16="http://schemas.microsoft.com/office/drawing/2014/main" id="{9250E921-A29D-47B1-B76F-A66DBEB2E540}"/>
              </a:ext>
            </a:extLst>
          </p:cNvPr>
          <p:cNvSpPr txBox="1"/>
          <p:nvPr/>
        </p:nvSpPr>
        <p:spPr>
          <a:xfrm>
            <a:off x="3391121" y="6672585"/>
            <a:ext cx="4240750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02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617" name="TextBox 616">
            <a:extLst>
              <a:ext uri="{FF2B5EF4-FFF2-40B4-BE49-F238E27FC236}">
                <a16:creationId xmlns:a16="http://schemas.microsoft.com/office/drawing/2014/main" id="{1515FE7B-94F9-4F5C-B83C-7DF8C5CAB11D}"/>
              </a:ext>
            </a:extLst>
          </p:cNvPr>
          <p:cNvSpPr txBox="1"/>
          <p:nvPr/>
        </p:nvSpPr>
        <p:spPr>
          <a:xfrm>
            <a:off x="3391120" y="7270384"/>
            <a:ext cx="4240751" cy="14480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618" name="TextBox 617">
            <a:extLst>
              <a:ext uri="{FF2B5EF4-FFF2-40B4-BE49-F238E27FC236}">
                <a16:creationId xmlns:a16="http://schemas.microsoft.com/office/drawing/2014/main" id="{23B98D5D-7893-41D9-BFA5-7704A45BDF8B}"/>
              </a:ext>
            </a:extLst>
          </p:cNvPr>
          <p:cNvSpPr txBox="1"/>
          <p:nvPr/>
        </p:nvSpPr>
        <p:spPr>
          <a:xfrm>
            <a:off x="3391121" y="9509597"/>
            <a:ext cx="4240750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03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619" name="TextBox 618">
            <a:extLst>
              <a:ext uri="{FF2B5EF4-FFF2-40B4-BE49-F238E27FC236}">
                <a16:creationId xmlns:a16="http://schemas.microsoft.com/office/drawing/2014/main" id="{8E28F020-1DCA-44FD-929A-9772CC60EAA4}"/>
              </a:ext>
            </a:extLst>
          </p:cNvPr>
          <p:cNvSpPr txBox="1"/>
          <p:nvPr/>
        </p:nvSpPr>
        <p:spPr>
          <a:xfrm>
            <a:off x="3391120" y="10107396"/>
            <a:ext cx="4240751" cy="14480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620" name="TextBox 619">
            <a:extLst>
              <a:ext uri="{FF2B5EF4-FFF2-40B4-BE49-F238E27FC236}">
                <a16:creationId xmlns:a16="http://schemas.microsoft.com/office/drawing/2014/main" id="{BD885B16-1C69-4768-B03B-4CCC6EE91EFF}"/>
              </a:ext>
            </a:extLst>
          </p:cNvPr>
          <p:cNvSpPr txBox="1"/>
          <p:nvPr/>
        </p:nvSpPr>
        <p:spPr>
          <a:xfrm>
            <a:off x="1476756" y="6437042"/>
            <a:ext cx="1298688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s-NI" sz="7500" b="1" spc="-3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B</a:t>
            </a:r>
            <a:endParaRPr lang="en-US" sz="7500" b="1" spc="-330" dirty="0">
              <a:solidFill>
                <a:srgbClr val="FFFFFF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621" name="TextBox 620">
            <a:extLst>
              <a:ext uri="{FF2B5EF4-FFF2-40B4-BE49-F238E27FC236}">
                <a16:creationId xmlns:a16="http://schemas.microsoft.com/office/drawing/2014/main" id="{319EB1FD-170B-4BAE-BC69-9D3EB16896F6}"/>
              </a:ext>
            </a:extLst>
          </p:cNvPr>
          <p:cNvSpPr txBox="1"/>
          <p:nvPr/>
        </p:nvSpPr>
        <p:spPr>
          <a:xfrm>
            <a:off x="1476756" y="9276817"/>
            <a:ext cx="1298688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s-NI" sz="7500" b="1" spc="-3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C</a:t>
            </a:r>
            <a:endParaRPr lang="en-US" sz="7500" b="1" spc="-330" dirty="0">
              <a:solidFill>
                <a:srgbClr val="FFFFFF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622" name="TextBox 621">
            <a:extLst>
              <a:ext uri="{FF2B5EF4-FFF2-40B4-BE49-F238E27FC236}">
                <a16:creationId xmlns:a16="http://schemas.microsoft.com/office/drawing/2014/main" id="{39424F14-7D10-4751-A6DB-69130DDE6981}"/>
              </a:ext>
            </a:extLst>
          </p:cNvPr>
          <p:cNvSpPr txBox="1"/>
          <p:nvPr/>
        </p:nvSpPr>
        <p:spPr>
          <a:xfrm>
            <a:off x="6546736" y="662940"/>
            <a:ext cx="11284179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STARTUP SLIDE</a:t>
            </a:r>
          </a:p>
        </p:txBody>
      </p:sp>
    </p:spTree>
    <p:extLst>
      <p:ext uri="{BB962C8B-B14F-4D97-AF65-F5344CB8AC3E}">
        <p14:creationId xmlns:p14="http://schemas.microsoft.com/office/powerpoint/2010/main" val="265039307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6">
            <a:extLst>
              <a:ext uri="{FF2B5EF4-FFF2-40B4-BE49-F238E27FC236}">
                <a16:creationId xmlns:a16="http://schemas.microsoft.com/office/drawing/2014/main" id="{FDD8BAFE-7BB8-473A-8BDF-D29B8FE415D4}"/>
              </a:ext>
            </a:extLst>
          </p:cNvPr>
          <p:cNvSpPr>
            <a:spLocks/>
          </p:cNvSpPr>
          <p:nvPr/>
        </p:nvSpPr>
        <p:spPr bwMode="auto">
          <a:xfrm>
            <a:off x="4005263" y="7519988"/>
            <a:ext cx="1714500" cy="1130300"/>
          </a:xfrm>
          <a:custGeom>
            <a:avLst/>
            <a:gdLst>
              <a:gd name="T0" fmla="*/ 1698 w 2254"/>
              <a:gd name="T1" fmla="*/ 1486 h 1486"/>
              <a:gd name="T2" fmla="*/ 145 w 2254"/>
              <a:gd name="T3" fmla="*/ 1486 h 1486"/>
              <a:gd name="T4" fmla="*/ 0 w 2254"/>
              <a:gd name="T5" fmla="*/ 1341 h 1486"/>
              <a:gd name="T6" fmla="*/ 0 w 2254"/>
              <a:gd name="T7" fmla="*/ 145 h 1486"/>
              <a:gd name="T8" fmla="*/ 145 w 2254"/>
              <a:gd name="T9" fmla="*/ 0 h 1486"/>
              <a:gd name="T10" fmla="*/ 1698 w 2254"/>
              <a:gd name="T11" fmla="*/ 0 h 1486"/>
              <a:gd name="T12" fmla="*/ 1819 w 2254"/>
              <a:gd name="T13" fmla="*/ 64 h 1486"/>
              <a:gd name="T14" fmla="*/ 2221 w 2254"/>
              <a:gd name="T15" fmla="*/ 662 h 1486"/>
              <a:gd name="T16" fmla="*/ 2221 w 2254"/>
              <a:gd name="T17" fmla="*/ 824 h 1486"/>
              <a:gd name="T18" fmla="*/ 1819 w 2254"/>
              <a:gd name="T19" fmla="*/ 1422 h 1486"/>
              <a:gd name="T20" fmla="*/ 1698 w 2254"/>
              <a:gd name="T21" fmla="*/ 1486 h 1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54" h="1486">
                <a:moveTo>
                  <a:pt x="1698" y="1486"/>
                </a:moveTo>
                <a:lnTo>
                  <a:pt x="145" y="1486"/>
                </a:lnTo>
                <a:cubicBezTo>
                  <a:pt x="65" y="1486"/>
                  <a:pt x="0" y="1421"/>
                  <a:pt x="0" y="1341"/>
                </a:cubicBezTo>
                <a:lnTo>
                  <a:pt x="0" y="145"/>
                </a:lnTo>
                <a:cubicBezTo>
                  <a:pt x="0" y="65"/>
                  <a:pt x="65" y="0"/>
                  <a:pt x="145" y="0"/>
                </a:cubicBezTo>
                <a:lnTo>
                  <a:pt x="1698" y="0"/>
                </a:lnTo>
                <a:cubicBezTo>
                  <a:pt x="1747" y="0"/>
                  <a:pt x="1792" y="24"/>
                  <a:pt x="1819" y="64"/>
                </a:cubicBezTo>
                <a:lnTo>
                  <a:pt x="2221" y="662"/>
                </a:lnTo>
                <a:cubicBezTo>
                  <a:pt x="2254" y="711"/>
                  <a:pt x="2254" y="775"/>
                  <a:pt x="2221" y="824"/>
                </a:cubicBezTo>
                <a:lnTo>
                  <a:pt x="1819" y="1422"/>
                </a:lnTo>
                <a:cubicBezTo>
                  <a:pt x="1792" y="1462"/>
                  <a:pt x="1747" y="1486"/>
                  <a:pt x="1698" y="1486"/>
                </a:cubicBezTo>
                <a:close/>
              </a:path>
            </a:pathLst>
          </a:custGeom>
          <a:solidFill>
            <a:srgbClr val="FFA7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2" name="Rectangle 7">
            <a:extLst>
              <a:ext uri="{FF2B5EF4-FFF2-40B4-BE49-F238E27FC236}">
                <a16:creationId xmlns:a16="http://schemas.microsoft.com/office/drawing/2014/main" id="{F649B790-9389-4050-93C8-E42BB5CCA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263" y="8501063"/>
            <a:ext cx="114300" cy="5205413"/>
          </a:xfrm>
          <a:prstGeom prst="rect">
            <a:avLst/>
          </a:prstGeom>
          <a:solidFill>
            <a:srgbClr val="FFA7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3" name="Freeform 80">
            <a:extLst>
              <a:ext uri="{FF2B5EF4-FFF2-40B4-BE49-F238E27FC236}">
                <a16:creationId xmlns:a16="http://schemas.microsoft.com/office/drawing/2014/main" id="{4E45DF38-CCC5-4B06-8CA0-37B911661ED1}"/>
              </a:ext>
            </a:extLst>
          </p:cNvPr>
          <p:cNvSpPr>
            <a:spLocks/>
          </p:cNvSpPr>
          <p:nvPr/>
        </p:nvSpPr>
        <p:spPr bwMode="auto">
          <a:xfrm>
            <a:off x="1501775" y="3289300"/>
            <a:ext cx="1716088" cy="1131888"/>
          </a:xfrm>
          <a:custGeom>
            <a:avLst/>
            <a:gdLst>
              <a:gd name="T0" fmla="*/ 1699 w 2255"/>
              <a:gd name="T1" fmla="*/ 1486 h 1486"/>
              <a:gd name="T2" fmla="*/ 146 w 2255"/>
              <a:gd name="T3" fmla="*/ 1486 h 1486"/>
              <a:gd name="T4" fmla="*/ 0 w 2255"/>
              <a:gd name="T5" fmla="*/ 1341 h 1486"/>
              <a:gd name="T6" fmla="*/ 0 w 2255"/>
              <a:gd name="T7" fmla="*/ 145 h 1486"/>
              <a:gd name="T8" fmla="*/ 146 w 2255"/>
              <a:gd name="T9" fmla="*/ 0 h 1486"/>
              <a:gd name="T10" fmla="*/ 1699 w 2255"/>
              <a:gd name="T11" fmla="*/ 0 h 1486"/>
              <a:gd name="T12" fmla="*/ 1820 w 2255"/>
              <a:gd name="T13" fmla="*/ 64 h 1486"/>
              <a:gd name="T14" fmla="*/ 2222 w 2255"/>
              <a:gd name="T15" fmla="*/ 662 h 1486"/>
              <a:gd name="T16" fmla="*/ 2222 w 2255"/>
              <a:gd name="T17" fmla="*/ 824 h 1486"/>
              <a:gd name="T18" fmla="*/ 1820 w 2255"/>
              <a:gd name="T19" fmla="*/ 1422 h 1486"/>
              <a:gd name="T20" fmla="*/ 1699 w 2255"/>
              <a:gd name="T21" fmla="*/ 1486 h 1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55" h="1486">
                <a:moveTo>
                  <a:pt x="1699" y="1486"/>
                </a:moveTo>
                <a:lnTo>
                  <a:pt x="146" y="1486"/>
                </a:lnTo>
                <a:cubicBezTo>
                  <a:pt x="66" y="1486"/>
                  <a:pt x="0" y="1421"/>
                  <a:pt x="0" y="1341"/>
                </a:cubicBezTo>
                <a:lnTo>
                  <a:pt x="0" y="145"/>
                </a:lnTo>
                <a:cubicBezTo>
                  <a:pt x="0" y="65"/>
                  <a:pt x="66" y="0"/>
                  <a:pt x="146" y="0"/>
                </a:cubicBezTo>
                <a:lnTo>
                  <a:pt x="1699" y="0"/>
                </a:lnTo>
                <a:cubicBezTo>
                  <a:pt x="1747" y="0"/>
                  <a:pt x="1793" y="24"/>
                  <a:pt x="1820" y="64"/>
                </a:cubicBezTo>
                <a:lnTo>
                  <a:pt x="2222" y="662"/>
                </a:lnTo>
                <a:cubicBezTo>
                  <a:pt x="2255" y="711"/>
                  <a:pt x="2255" y="775"/>
                  <a:pt x="2222" y="824"/>
                </a:cubicBezTo>
                <a:lnTo>
                  <a:pt x="1820" y="1422"/>
                </a:lnTo>
                <a:cubicBezTo>
                  <a:pt x="1793" y="1462"/>
                  <a:pt x="1747" y="1486"/>
                  <a:pt x="1699" y="1486"/>
                </a:cubicBezTo>
                <a:close/>
              </a:path>
            </a:pathLst>
          </a:custGeom>
          <a:solidFill>
            <a:srgbClr val="FF91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4" name="Rectangle 81">
            <a:extLst>
              <a:ext uri="{FF2B5EF4-FFF2-40B4-BE49-F238E27FC236}">
                <a16:creationId xmlns:a16="http://schemas.microsoft.com/office/drawing/2014/main" id="{28698B6A-B607-47A2-9F6B-827EBCD33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1775" y="4271963"/>
            <a:ext cx="117475" cy="9434513"/>
          </a:xfrm>
          <a:prstGeom prst="rect">
            <a:avLst/>
          </a:prstGeom>
          <a:solidFill>
            <a:srgbClr val="FF91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5" name="Freeform 214">
            <a:extLst>
              <a:ext uri="{FF2B5EF4-FFF2-40B4-BE49-F238E27FC236}">
                <a16:creationId xmlns:a16="http://schemas.microsoft.com/office/drawing/2014/main" id="{CD8B13AE-15BF-4F26-8D98-657EE595883C}"/>
              </a:ext>
            </a:extLst>
          </p:cNvPr>
          <p:cNvSpPr>
            <a:spLocks/>
          </p:cNvSpPr>
          <p:nvPr/>
        </p:nvSpPr>
        <p:spPr bwMode="auto">
          <a:xfrm>
            <a:off x="8820150" y="0"/>
            <a:ext cx="15557500" cy="13574713"/>
          </a:xfrm>
          <a:custGeom>
            <a:avLst/>
            <a:gdLst>
              <a:gd name="T0" fmla="*/ 20441 w 20441"/>
              <a:gd name="T1" fmla="*/ 0 h 17838"/>
              <a:gd name="T2" fmla="*/ 20441 w 20441"/>
              <a:gd name="T3" fmla="*/ 16692 h 17838"/>
              <a:gd name="T4" fmla="*/ 20099 w 20441"/>
              <a:gd name="T5" fmla="*/ 17622 h 17838"/>
              <a:gd name="T6" fmla="*/ 20036 w 20441"/>
              <a:gd name="T7" fmla="*/ 17838 h 17838"/>
              <a:gd name="T8" fmla="*/ 0 w 20441"/>
              <a:gd name="T9" fmla="*/ 17838 h 17838"/>
              <a:gd name="T10" fmla="*/ 0 w 20441"/>
              <a:gd name="T11" fmla="*/ 17183 h 17838"/>
              <a:gd name="T12" fmla="*/ 487 w 20441"/>
              <a:gd name="T13" fmla="*/ 15858 h 17838"/>
              <a:gd name="T14" fmla="*/ 6331 w 20441"/>
              <a:gd name="T15" fmla="*/ 0 h 17838"/>
              <a:gd name="T16" fmla="*/ 20441 w 20441"/>
              <a:gd name="T17" fmla="*/ 0 h 178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441" h="17838">
                <a:moveTo>
                  <a:pt x="20441" y="0"/>
                </a:moveTo>
                <a:lnTo>
                  <a:pt x="20441" y="16692"/>
                </a:lnTo>
                <a:lnTo>
                  <a:pt x="20099" y="17622"/>
                </a:lnTo>
                <a:cubicBezTo>
                  <a:pt x="20052" y="17749"/>
                  <a:pt x="20033" y="17711"/>
                  <a:pt x="20036" y="17838"/>
                </a:cubicBezTo>
                <a:lnTo>
                  <a:pt x="0" y="17838"/>
                </a:lnTo>
                <a:lnTo>
                  <a:pt x="0" y="17183"/>
                </a:lnTo>
                <a:lnTo>
                  <a:pt x="487" y="15858"/>
                </a:lnTo>
                <a:lnTo>
                  <a:pt x="6331" y="0"/>
                </a:lnTo>
                <a:lnTo>
                  <a:pt x="20441" y="0"/>
                </a:lnTo>
                <a:close/>
              </a:path>
            </a:pathLst>
          </a:custGeom>
          <a:solidFill>
            <a:srgbClr val="FFEB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6" name="Freeform 215">
            <a:extLst>
              <a:ext uri="{FF2B5EF4-FFF2-40B4-BE49-F238E27FC236}">
                <a16:creationId xmlns:a16="http://schemas.microsoft.com/office/drawing/2014/main" id="{4761DA77-A723-47DA-9C37-5931E48FD708}"/>
              </a:ext>
            </a:extLst>
          </p:cNvPr>
          <p:cNvSpPr>
            <a:spLocks/>
          </p:cNvSpPr>
          <p:nvPr/>
        </p:nvSpPr>
        <p:spPr bwMode="auto">
          <a:xfrm>
            <a:off x="13030200" y="0"/>
            <a:ext cx="11323638" cy="13585825"/>
          </a:xfrm>
          <a:custGeom>
            <a:avLst/>
            <a:gdLst>
              <a:gd name="T0" fmla="*/ 14879 w 14879"/>
              <a:gd name="T1" fmla="*/ 0 h 17853"/>
              <a:gd name="T2" fmla="*/ 14879 w 14879"/>
              <a:gd name="T3" fmla="*/ 6264 h 17853"/>
              <a:gd name="T4" fmla="*/ 12643 w 14879"/>
              <a:gd name="T5" fmla="*/ 12344 h 17853"/>
              <a:gd name="T6" fmla="*/ 12008 w 14879"/>
              <a:gd name="T7" fmla="*/ 14069 h 17853"/>
              <a:gd name="T8" fmla="*/ 11921 w 14879"/>
              <a:gd name="T9" fmla="*/ 14308 h 17853"/>
              <a:gd name="T10" fmla="*/ 11739 w 14879"/>
              <a:gd name="T11" fmla="*/ 14802 h 17853"/>
              <a:gd name="T12" fmla="*/ 11351 w 14879"/>
              <a:gd name="T13" fmla="*/ 15858 h 17853"/>
              <a:gd name="T14" fmla="*/ 11238 w 14879"/>
              <a:gd name="T15" fmla="*/ 16166 h 17853"/>
              <a:gd name="T16" fmla="*/ 11074 w 14879"/>
              <a:gd name="T17" fmla="*/ 16611 h 17853"/>
              <a:gd name="T18" fmla="*/ 11052 w 14879"/>
              <a:gd name="T19" fmla="*/ 16669 h 17853"/>
              <a:gd name="T20" fmla="*/ 11015 w 14879"/>
              <a:gd name="T21" fmla="*/ 16772 h 17853"/>
              <a:gd name="T22" fmla="*/ 11000 w 14879"/>
              <a:gd name="T23" fmla="*/ 16811 h 17853"/>
              <a:gd name="T24" fmla="*/ 10950 w 14879"/>
              <a:gd name="T25" fmla="*/ 16948 h 17853"/>
              <a:gd name="T26" fmla="*/ 10913 w 14879"/>
              <a:gd name="T27" fmla="*/ 17049 h 17853"/>
              <a:gd name="T28" fmla="*/ 10622 w 14879"/>
              <a:gd name="T29" fmla="*/ 17838 h 17853"/>
              <a:gd name="T30" fmla="*/ 10617 w 14879"/>
              <a:gd name="T31" fmla="*/ 17853 h 17853"/>
              <a:gd name="T32" fmla="*/ 34 w 14879"/>
              <a:gd name="T33" fmla="*/ 17853 h 17853"/>
              <a:gd name="T34" fmla="*/ 33 w 14879"/>
              <a:gd name="T35" fmla="*/ 17838 h 17853"/>
              <a:gd name="T36" fmla="*/ 44 w 14879"/>
              <a:gd name="T37" fmla="*/ 17622 h 17853"/>
              <a:gd name="T38" fmla="*/ 237 w 14879"/>
              <a:gd name="T39" fmla="*/ 17096 h 17853"/>
              <a:gd name="T40" fmla="*/ 270 w 14879"/>
              <a:gd name="T41" fmla="*/ 17006 h 17853"/>
              <a:gd name="T42" fmla="*/ 293 w 14879"/>
              <a:gd name="T43" fmla="*/ 16944 h 17853"/>
              <a:gd name="T44" fmla="*/ 319 w 14879"/>
              <a:gd name="T45" fmla="*/ 16873 h 17853"/>
              <a:gd name="T46" fmla="*/ 693 w 14879"/>
              <a:gd name="T47" fmla="*/ 15858 h 17853"/>
              <a:gd name="T48" fmla="*/ 1049 w 14879"/>
              <a:gd name="T49" fmla="*/ 14887 h 17853"/>
              <a:gd name="T50" fmla="*/ 1125 w 14879"/>
              <a:gd name="T51" fmla="*/ 14680 h 17853"/>
              <a:gd name="T52" fmla="*/ 1201 w 14879"/>
              <a:gd name="T53" fmla="*/ 14475 h 17853"/>
              <a:gd name="T54" fmla="*/ 1207 w 14879"/>
              <a:gd name="T55" fmla="*/ 14457 h 17853"/>
              <a:gd name="T56" fmla="*/ 1230 w 14879"/>
              <a:gd name="T57" fmla="*/ 14396 h 17853"/>
              <a:gd name="T58" fmla="*/ 1299 w 14879"/>
              <a:gd name="T59" fmla="*/ 14207 h 17853"/>
              <a:gd name="T60" fmla="*/ 1386 w 14879"/>
              <a:gd name="T61" fmla="*/ 13970 h 17853"/>
              <a:gd name="T62" fmla="*/ 1437 w 14879"/>
              <a:gd name="T63" fmla="*/ 13832 h 17853"/>
              <a:gd name="T64" fmla="*/ 1510 w 14879"/>
              <a:gd name="T65" fmla="*/ 13633 h 17853"/>
              <a:gd name="T66" fmla="*/ 1552 w 14879"/>
              <a:gd name="T67" fmla="*/ 13518 h 17853"/>
              <a:gd name="T68" fmla="*/ 1577 w 14879"/>
              <a:gd name="T69" fmla="*/ 13451 h 17853"/>
              <a:gd name="T70" fmla="*/ 1648 w 14879"/>
              <a:gd name="T71" fmla="*/ 13259 h 17853"/>
              <a:gd name="T72" fmla="*/ 1663 w 14879"/>
              <a:gd name="T73" fmla="*/ 13218 h 17853"/>
              <a:gd name="T74" fmla="*/ 1790 w 14879"/>
              <a:gd name="T75" fmla="*/ 12871 h 17853"/>
              <a:gd name="T76" fmla="*/ 1809 w 14879"/>
              <a:gd name="T77" fmla="*/ 12820 h 17853"/>
              <a:gd name="T78" fmla="*/ 1855 w 14879"/>
              <a:gd name="T79" fmla="*/ 12695 h 17853"/>
              <a:gd name="T80" fmla="*/ 2140 w 14879"/>
              <a:gd name="T81" fmla="*/ 11920 h 17853"/>
              <a:gd name="T82" fmla="*/ 2342 w 14879"/>
              <a:gd name="T83" fmla="*/ 11370 h 17853"/>
              <a:gd name="T84" fmla="*/ 2492 w 14879"/>
              <a:gd name="T85" fmla="*/ 10962 h 17853"/>
              <a:gd name="T86" fmla="*/ 2674 w 14879"/>
              <a:gd name="T87" fmla="*/ 10466 h 17853"/>
              <a:gd name="T88" fmla="*/ 2941 w 14879"/>
              <a:gd name="T89" fmla="*/ 9741 h 17853"/>
              <a:gd name="T90" fmla="*/ 3199 w 14879"/>
              <a:gd name="T91" fmla="*/ 9037 h 17853"/>
              <a:gd name="T92" fmla="*/ 6536 w 14879"/>
              <a:gd name="T93" fmla="*/ 0 h 17853"/>
              <a:gd name="T94" fmla="*/ 14879 w 14879"/>
              <a:gd name="T95" fmla="*/ 0 h 178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879" h="17853">
                <a:moveTo>
                  <a:pt x="14879" y="0"/>
                </a:moveTo>
                <a:lnTo>
                  <a:pt x="14879" y="6264"/>
                </a:lnTo>
                <a:lnTo>
                  <a:pt x="12643" y="12344"/>
                </a:lnTo>
                <a:lnTo>
                  <a:pt x="12008" y="14069"/>
                </a:lnTo>
                <a:lnTo>
                  <a:pt x="11921" y="14308"/>
                </a:lnTo>
                <a:lnTo>
                  <a:pt x="11739" y="14802"/>
                </a:lnTo>
                <a:lnTo>
                  <a:pt x="11351" y="15858"/>
                </a:lnTo>
                <a:lnTo>
                  <a:pt x="11238" y="16166"/>
                </a:lnTo>
                <a:lnTo>
                  <a:pt x="11074" y="16611"/>
                </a:lnTo>
                <a:lnTo>
                  <a:pt x="11052" y="16669"/>
                </a:lnTo>
                <a:lnTo>
                  <a:pt x="11015" y="16772"/>
                </a:lnTo>
                <a:lnTo>
                  <a:pt x="11000" y="16811"/>
                </a:lnTo>
                <a:lnTo>
                  <a:pt x="10950" y="16948"/>
                </a:lnTo>
                <a:lnTo>
                  <a:pt x="10913" y="17049"/>
                </a:lnTo>
                <a:lnTo>
                  <a:pt x="10622" y="17838"/>
                </a:lnTo>
                <a:lnTo>
                  <a:pt x="10617" y="17853"/>
                </a:lnTo>
                <a:lnTo>
                  <a:pt x="34" y="17853"/>
                </a:lnTo>
                <a:cubicBezTo>
                  <a:pt x="34" y="17848"/>
                  <a:pt x="34" y="17843"/>
                  <a:pt x="33" y="17838"/>
                </a:cubicBezTo>
                <a:cubicBezTo>
                  <a:pt x="28" y="17728"/>
                  <a:pt x="0" y="17743"/>
                  <a:pt x="44" y="17622"/>
                </a:cubicBezTo>
                <a:lnTo>
                  <a:pt x="237" y="17096"/>
                </a:lnTo>
                <a:lnTo>
                  <a:pt x="270" y="17006"/>
                </a:lnTo>
                <a:lnTo>
                  <a:pt x="293" y="16944"/>
                </a:lnTo>
                <a:lnTo>
                  <a:pt x="319" y="16873"/>
                </a:lnTo>
                <a:lnTo>
                  <a:pt x="693" y="15858"/>
                </a:lnTo>
                <a:lnTo>
                  <a:pt x="1049" y="14887"/>
                </a:lnTo>
                <a:lnTo>
                  <a:pt x="1125" y="14680"/>
                </a:lnTo>
                <a:lnTo>
                  <a:pt x="1201" y="14475"/>
                </a:lnTo>
                <a:lnTo>
                  <a:pt x="1207" y="14457"/>
                </a:lnTo>
                <a:lnTo>
                  <a:pt x="1230" y="14396"/>
                </a:lnTo>
                <a:lnTo>
                  <a:pt x="1299" y="14207"/>
                </a:lnTo>
                <a:lnTo>
                  <a:pt x="1386" y="13970"/>
                </a:lnTo>
                <a:lnTo>
                  <a:pt x="1437" y="13832"/>
                </a:lnTo>
                <a:lnTo>
                  <a:pt x="1510" y="13633"/>
                </a:lnTo>
                <a:lnTo>
                  <a:pt x="1552" y="13518"/>
                </a:lnTo>
                <a:lnTo>
                  <a:pt x="1577" y="13451"/>
                </a:lnTo>
                <a:lnTo>
                  <a:pt x="1648" y="13259"/>
                </a:lnTo>
                <a:lnTo>
                  <a:pt x="1663" y="13218"/>
                </a:lnTo>
                <a:lnTo>
                  <a:pt x="1790" y="12871"/>
                </a:lnTo>
                <a:lnTo>
                  <a:pt x="1809" y="12820"/>
                </a:lnTo>
                <a:lnTo>
                  <a:pt x="1855" y="12695"/>
                </a:lnTo>
                <a:lnTo>
                  <a:pt x="2140" y="11920"/>
                </a:lnTo>
                <a:lnTo>
                  <a:pt x="2342" y="11370"/>
                </a:lnTo>
                <a:lnTo>
                  <a:pt x="2492" y="10962"/>
                </a:lnTo>
                <a:lnTo>
                  <a:pt x="2674" y="10466"/>
                </a:lnTo>
                <a:lnTo>
                  <a:pt x="2941" y="9741"/>
                </a:lnTo>
                <a:lnTo>
                  <a:pt x="3199" y="9037"/>
                </a:lnTo>
                <a:lnTo>
                  <a:pt x="6536" y="0"/>
                </a:lnTo>
                <a:lnTo>
                  <a:pt x="14879" y="0"/>
                </a:lnTo>
                <a:close/>
              </a:path>
            </a:pathLst>
          </a:custGeom>
          <a:solidFill>
            <a:srgbClr val="F1E3F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7" name="Rectangle 216">
            <a:extLst>
              <a:ext uri="{FF2B5EF4-FFF2-40B4-BE49-F238E27FC236}">
                <a16:creationId xmlns:a16="http://schemas.microsoft.com/office/drawing/2014/main" id="{18F95FFC-57A7-4587-98FA-C3F0CCDF1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087225"/>
            <a:ext cx="24377650" cy="1628775"/>
          </a:xfrm>
          <a:prstGeom prst="rect">
            <a:avLst/>
          </a:prstGeom>
          <a:solidFill>
            <a:srgbClr val="F9C8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874A8D4D-586A-40AC-BF46-48EB3B8167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90288" y="12749213"/>
            <a:ext cx="11839576" cy="274638"/>
          </a:xfrm>
          <a:custGeom>
            <a:avLst/>
            <a:gdLst>
              <a:gd name="connsiteX0" fmla="*/ 1522413 w 11839576"/>
              <a:gd name="connsiteY0" fmla="*/ 93662 h 274638"/>
              <a:gd name="connsiteX1" fmla="*/ 3044826 w 11839576"/>
              <a:gd name="connsiteY1" fmla="*/ 184150 h 274638"/>
              <a:gd name="connsiteX2" fmla="*/ 1522413 w 11839576"/>
              <a:gd name="connsiteY2" fmla="*/ 274638 h 274638"/>
              <a:gd name="connsiteX3" fmla="*/ 0 w 11839576"/>
              <a:gd name="connsiteY3" fmla="*/ 184150 h 274638"/>
              <a:gd name="connsiteX4" fmla="*/ 1522413 w 11839576"/>
              <a:gd name="connsiteY4" fmla="*/ 93662 h 274638"/>
              <a:gd name="connsiteX5" fmla="*/ 8599488 w 11839576"/>
              <a:gd name="connsiteY5" fmla="*/ 0 h 274638"/>
              <a:gd name="connsiteX6" fmla="*/ 9468326 w 11839576"/>
              <a:gd name="connsiteY6" fmla="*/ 37198 h 274638"/>
              <a:gd name="connsiteX7" fmla="*/ 9642898 w 11839576"/>
              <a:gd name="connsiteY7" fmla="*/ 63960 h 274638"/>
              <a:gd name="connsiteX8" fmla="*/ 9742010 w 11839576"/>
              <a:gd name="connsiteY8" fmla="*/ 50475 h 274638"/>
              <a:gd name="connsiteX9" fmla="*/ 10610850 w 11839576"/>
              <a:gd name="connsiteY9" fmla="*/ 17462 h 274638"/>
              <a:gd name="connsiteX10" fmla="*/ 11839576 w 11839576"/>
              <a:gd name="connsiteY10" fmla="*/ 130175 h 274638"/>
              <a:gd name="connsiteX11" fmla="*/ 10610850 w 11839576"/>
              <a:gd name="connsiteY11" fmla="*/ 242888 h 274638"/>
              <a:gd name="connsiteX12" fmla="*/ 9742010 w 11839576"/>
              <a:gd name="connsiteY12" fmla="*/ 209875 h 274638"/>
              <a:gd name="connsiteX13" fmla="*/ 9620952 w 11839576"/>
              <a:gd name="connsiteY13" fmla="*/ 193405 h 274638"/>
              <a:gd name="connsiteX14" fmla="*/ 9468326 w 11839576"/>
              <a:gd name="connsiteY14" fmla="*/ 216803 h 274638"/>
              <a:gd name="connsiteX15" fmla="*/ 8599488 w 11839576"/>
              <a:gd name="connsiteY15" fmla="*/ 254000 h 274638"/>
              <a:gd name="connsiteX16" fmla="*/ 7730648 w 11839576"/>
              <a:gd name="connsiteY16" fmla="*/ 216803 h 274638"/>
              <a:gd name="connsiteX17" fmla="*/ 7605010 w 11839576"/>
              <a:gd name="connsiteY17" fmla="*/ 197542 h 274638"/>
              <a:gd name="connsiteX18" fmla="*/ 7183040 w 11839576"/>
              <a:gd name="connsiteY18" fmla="*/ 233415 h 274638"/>
              <a:gd name="connsiteX19" fmla="*/ 5714206 w 11839576"/>
              <a:gd name="connsiteY19" fmla="*/ 268288 h 274638"/>
              <a:gd name="connsiteX20" fmla="*/ 3636962 w 11839576"/>
              <a:gd name="connsiteY20" fmla="*/ 149225 h 274638"/>
              <a:gd name="connsiteX21" fmla="*/ 5714206 w 11839576"/>
              <a:gd name="connsiteY21" fmla="*/ 30162 h 274638"/>
              <a:gd name="connsiteX22" fmla="*/ 7183040 w 11839576"/>
              <a:gd name="connsiteY22" fmla="*/ 65035 h 274638"/>
              <a:gd name="connsiteX23" fmla="*/ 7447828 w 11839576"/>
              <a:gd name="connsiteY23" fmla="*/ 87545 h 274638"/>
              <a:gd name="connsiteX24" fmla="*/ 7467322 w 11839576"/>
              <a:gd name="connsiteY24" fmla="*/ 77566 h 274638"/>
              <a:gd name="connsiteX25" fmla="*/ 8599488 w 11839576"/>
              <a:gd name="connsiteY25" fmla="*/ 0 h 274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1839576" h="274638">
                <a:moveTo>
                  <a:pt x="1522413" y="93662"/>
                </a:moveTo>
                <a:cubicBezTo>
                  <a:pt x="2363218" y="93662"/>
                  <a:pt x="3044826" y="134175"/>
                  <a:pt x="3044826" y="184150"/>
                </a:cubicBezTo>
                <a:cubicBezTo>
                  <a:pt x="3044826" y="234125"/>
                  <a:pt x="2363218" y="274638"/>
                  <a:pt x="1522413" y="274638"/>
                </a:cubicBezTo>
                <a:cubicBezTo>
                  <a:pt x="681608" y="274638"/>
                  <a:pt x="0" y="234125"/>
                  <a:pt x="0" y="184150"/>
                </a:cubicBezTo>
                <a:cubicBezTo>
                  <a:pt x="0" y="134175"/>
                  <a:pt x="681608" y="93662"/>
                  <a:pt x="1522413" y="93662"/>
                </a:cubicBezTo>
                <a:close/>
                <a:moveTo>
                  <a:pt x="8599488" y="0"/>
                </a:moveTo>
                <a:cubicBezTo>
                  <a:pt x="8938790" y="0"/>
                  <a:pt x="9245972" y="14215"/>
                  <a:pt x="9468326" y="37198"/>
                </a:cubicBezTo>
                <a:lnTo>
                  <a:pt x="9642898" y="63960"/>
                </a:lnTo>
                <a:lnTo>
                  <a:pt x="9742010" y="50475"/>
                </a:lnTo>
                <a:cubicBezTo>
                  <a:pt x="9964366" y="30078"/>
                  <a:pt x="10271548" y="17462"/>
                  <a:pt x="10610850" y="17462"/>
                </a:cubicBezTo>
                <a:cubicBezTo>
                  <a:pt x="11289456" y="17462"/>
                  <a:pt x="11839576" y="67925"/>
                  <a:pt x="11839576" y="130175"/>
                </a:cubicBezTo>
                <a:cubicBezTo>
                  <a:pt x="11839576" y="192425"/>
                  <a:pt x="11289456" y="242888"/>
                  <a:pt x="10610850" y="242888"/>
                </a:cubicBezTo>
                <a:cubicBezTo>
                  <a:pt x="10271548" y="242888"/>
                  <a:pt x="9964366" y="230272"/>
                  <a:pt x="9742010" y="209875"/>
                </a:cubicBezTo>
                <a:lnTo>
                  <a:pt x="9620952" y="193405"/>
                </a:lnTo>
                <a:lnTo>
                  <a:pt x="9468326" y="216803"/>
                </a:lnTo>
                <a:cubicBezTo>
                  <a:pt x="9245972" y="239785"/>
                  <a:pt x="8938790" y="254000"/>
                  <a:pt x="8599488" y="254000"/>
                </a:cubicBezTo>
                <a:cubicBezTo>
                  <a:pt x="8260184" y="254000"/>
                  <a:pt x="7953002" y="239785"/>
                  <a:pt x="7730648" y="216803"/>
                </a:cubicBezTo>
                <a:lnTo>
                  <a:pt x="7605010" y="197542"/>
                </a:lnTo>
                <a:lnTo>
                  <a:pt x="7183040" y="233415"/>
                </a:lnTo>
                <a:cubicBezTo>
                  <a:pt x="6807132" y="254961"/>
                  <a:pt x="6287822" y="268288"/>
                  <a:pt x="5714206" y="268288"/>
                </a:cubicBezTo>
                <a:cubicBezTo>
                  <a:pt x="4566976" y="268288"/>
                  <a:pt x="3636962" y="214982"/>
                  <a:pt x="3636962" y="149225"/>
                </a:cubicBezTo>
                <a:cubicBezTo>
                  <a:pt x="3636962" y="83468"/>
                  <a:pt x="4566976" y="30162"/>
                  <a:pt x="5714206" y="30162"/>
                </a:cubicBezTo>
                <a:cubicBezTo>
                  <a:pt x="6287822" y="30162"/>
                  <a:pt x="6807132" y="43489"/>
                  <a:pt x="7183040" y="65035"/>
                </a:cubicBezTo>
                <a:lnTo>
                  <a:pt x="7447828" y="87545"/>
                </a:lnTo>
                <a:lnTo>
                  <a:pt x="7467322" y="77566"/>
                </a:lnTo>
                <a:cubicBezTo>
                  <a:pt x="7653852" y="31984"/>
                  <a:pt x="8090532" y="0"/>
                  <a:pt x="8599488" y="0"/>
                </a:cubicBezTo>
                <a:close/>
              </a:path>
            </a:pathLst>
          </a:custGeom>
          <a:solidFill>
            <a:srgbClr val="CBA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19" name="Oval 219">
            <a:extLst>
              <a:ext uri="{FF2B5EF4-FFF2-40B4-BE49-F238E27FC236}">
                <a16:creationId xmlns:a16="http://schemas.microsoft.com/office/drawing/2014/main" id="{980410EE-723F-41D5-871B-1528AB8CE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05313" y="12823825"/>
            <a:ext cx="1858963" cy="236538"/>
          </a:xfrm>
          <a:prstGeom prst="ellipse">
            <a:avLst/>
          </a:prstGeom>
          <a:solidFill>
            <a:srgbClr val="CBA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2A3CCE19-12E3-44AF-AE53-8F3AFFC1670A}"/>
              </a:ext>
            </a:extLst>
          </p:cNvPr>
          <p:cNvGrpSpPr/>
          <p:nvPr/>
        </p:nvGrpSpPr>
        <p:grpSpPr>
          <a:xfrm>
            <a:off x="15293975" y="6870700"/>
            <a:ext cx="4140201" cy="6018213"/>
            <a:chOff x="15293975" y="6870700"/>
            <a:chExt cx="4140201" cy="6018213"/>
          </a:xfrm>
        </p:grpSpPr>
        <p:sp>
          <p:nvSpPr>
            <p:cNvPr id="21" name="Freeform 222">
              <a:extLst>
                <a:ext uri="{FF2B5EF4-FFF2-40B4-BE49-F238E27FC236}">
                  <a16:creationId xmlns:a16="http://schemas.microsoft.com/office/drawing/2014/main" id="{99EBA90D-1E07-47F1-B45C-6DE6D4EEA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3688" y="6870700"/>
              <a:ext cx="3900488" cy="6018213"/>
            </a:xfrm>
            <a:custGeom>
              <a:avLst/>
              <a:gdLst>
                <a:gd name="T0" fmla="*/ 3627 w 5125"/>
                <a:gd name="T1" fmla="*/ 7908 h 7908"/>
                <a:gd name="T2" fmla="*/ 511 w 5125"/>
                <a:gd name="T3" fmla="*/ 7908 h 7908"/>
                <a:gd name="T4" fmla="*/ 47 w 5125"/>
                <a:gd name="T5" fmla="*/ 7361 h 7908"/>
                <a:gd name="T6" fmla="*/ 1202 w 5125"/>
                <a:gd name="T7" fmla="*/ 393 h 7908"/>
                <a:gd name="T8" fmla="*/ 1665 w 5125"/>
                <a:gd name="T9" fmla="*/ 0 h 7908"/>
                <a:gd name="T10" fmla="*/ 4854 w 5125"/>
                <a:gd name="T11" fmla="*/ 0 h 7908"/>
                <a:gd name="T12" fmla="*/ 5100 w 5125"/>
                <a:gd name="T13" fmla="*/ 290 h 7908"/>
                <a:gd name="T14" fmla="*/ 3873 w 5125"/>
                <a:gd name="T15" fmla="*/ 7699 h 7908"/>
                <a:gd name="T16" fmla="*/ 3627 w 5125"/>
                <a:gd name="T17" fmla="*/ 7908 h 7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25" h="7908">
                  <a:moveTo>
                    <a:pt x="3627" y="7908"/>
                  </a:moveTo>
                  <a:lnTo>
                    <a:pt x="511" y="7908"/>
                  </a:lnTo>
                  <a:cubicBezTo>
                    <a:pt x="221" y="7908"/>
                    <a:pt x="0" y="7648"/>
                    <a:pt x="47" y="7361"/>
                  </a:cubicBezTo>
                  <a:lnTo>
                    <a:pt x="1202" y="393"/>
                  </a:lnTo>
                  <a:cubicBezTo>
                    <a:pt x="1239" y="166"/>
                    <a:pt x="1435" y="0"/>
                    <a:pt x="1665" y="0"/>
                  </a:cubicBezTo>
                  <a:lnTo>
                    <a:pt x="4854" y="0"/>
                  </a:lnTo>
                  <a:cubicBezTo>
                    <a:pt x="5008" y="0"/>
                    <a:pt x="5125" y="138"/>
                    <a:pt x="5100" y="290"/>
                  </a:cubicBezTo>
                  <a:lnTo>
                    <a:pt x="3873" y="7699"/>
                  </a:lnTo>
                  <a:cubicBezTo>
                    <a:pt x="3853" y="7820"/>
                    <a:pt x="3749" y="7908"/>
                    <a:pt x="3627" y="7908"/>
                  </a:cubicBezTo>
                  <a:close/>
                </a:path>
              </a:pathLst>
            </a:custGeom>
            <a:solidFill>
              <a:srgbClr val="2E3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2" name="Freeform 223">
              <a:extLst>
                <a:ext uri="{FF2B5EF4-FFF2-40B4-BE49-F238E27FC236}">
                  <a16:creationId xmlns:a16="http://schemas.microsoft.com/office/drawing/2014/main" id="{5ABA770A-816D-429A-9DEC-3A4C96E8D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3975" y="6870700"/>
              <a:ext cx="3917950" cy="6018213"/>
            </a:xfrm>
            <a:custGeom>
              <a:avLst/>
              <a:gdLst>
                <a:gd name="T0" fmla="*/ 1476 w 5148"/>
                <a:gd name="T1" fmla="*/ 0 h 7908"/>
                <a:gd name="T2" fmla="*/ 1259 w 5148"/>
                <a:gd name="T3" fmla="*/ 184 h 7908"/>
                <a:gd name="T4" fmla="*/ 1259 w 5148"/>
                <a:gd name="T5" fmla="*/ 184 h 7908"/>
                <a:gd name="T6" fmla="*/ 22 w 5148"/>
                <a:gd name="T7" fmla="*/ 7652 h 7908"/>
                <a:gd name="T8" fmla="*/ 239 w 5148"/>
                <a:gd name="T9" fmla="*/ 7908 h 7908"/>
                <a:gd name="T10" fmla="*/ 239 w 5148"/>
                <a:gd name="T11" fmla="*/ 7908 h 7908"/>
                <a:gd name="T12" fmla="*/ 3644 w 5148"/>
                <a:gd name="T13" fmla="*/ 7908 h 7908"/>
                <a:gd name="T14" fmla="*/ 3897 w 5148"/>
                <a:gd name="T15" fmla="*/ 7694 h 7908"/>
                <a:gd name="T16" fmla="*/ 3897 w 5148"/>
                <a:gd name="T17" fmla="*/ 7694 h 7908"/>
                <a:gd name="T18" fmla="*/ 5122 w 5148"/>
                <a:gd name="T19" fmla="*/ 297 h 7908"/>
                <a:gd name="T20" fmla="*/ 4870 w 5148"/>
                <a:gd name="T21" fmla="*/ 0 h 7908"/>
                <a:gd name="T22" fmla="*/ 4870 w 5148"/>
                <a:gd name="T23" fmla="*/ 0 h 7908"/>
                <a:gd name="T24" fmla="*/ 1476 w 5148"/>
                <a:gd name="T25" fmla="*/ 0 h 7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48" h="7908">
                  <a:moveTo>
                    <a:pt x="1476" y="0"/>
                  </a:moveTo>
                  <a:cubicBezTo>
                    <a:pt x="1369" y="0"/>
                    <a:pt x="1277" y="78"/>
                    <a:pt x="1259" y="184"/>
                  </a:cubicBezTo>
                  <a:lnTo>
                    <a:pt x="1259" y="184"/>
                  </a:lnTo>
                  <a:lnTo>
                    <a:pt x="22" y="7652"/>
                  </a:lnTo>
                  <a:cubicBezTo>
                    <a:pt x="0" y="7786"/>
                    <a:pt x="103" y="7908"/>
                    <a:pt x="239" y="7908"/>
                  </a:cubicBezTo>
                  <a:lnTo>
                    <a:pt x="239" y="7908"/>
                  </a:lnTo>
                  <a:lnTo>
                    <a:pt x="3644" y="7908"/>
                  </a:lnTo>
                  <a:cubicBezTo>
                    <a:pt x="3769" y="7908"/>
                    <a:pt x="3876" y="7817"/>
                    <a:pt x="3897" y="7694"/>
                  </a:cubicBezTo>
                  <a:lnTo>
                    <a:pt x="3897" y="7694"/>
                  </a:lnTo>
                  <a:lnTo>
                    <a:pt x="5122" y="297"/>
                  </a:lnTo>
                  <a:cubicBezTo>
                    <a:pt x="5148" y="142"/>
                    <a:pt x="5027" y="0"/>
                    <a:pt x="4870" y="0"/>
                  </a:cubicBezTo>
                  <a:lnTo>
                    <a:pt x="4870" y="0"/>
                  </a:lnTo>
                  <a:lnTo>
                    <a:pt x="1476" y="0"/>
                  </a:lnTo>
                  <a:close/>
                </a:path>
              </a:pathLst>
            </a:custGeom>
            <a:gradFill>
              <a:gsLst>
                <a:gs pos="90000">
                  <a:srgbClr val="6C5BC8"/>
                </a:gs>
                <a:gs pos="36000">
                  <a:srgbClr val="3D4693"/>
                </a:gs>
                <a:gs pos="100000">
                  <a:srgbClr val="9A6FFD"/>
                </a:gs>
              </a:gsLst>
              <a:lin ang="504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0BC8162-8A8A-45E7-A4CE-1C095A625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92587" y="6989762"/>
              <a:ext cx="1631952" cy="100014"/>
            </a:xfrm>
            <a:custGeom>
              <a:avLst/>
              <a:gdLst>
                <a:gd name="connsiteX0" fmla="*/ 1604168 w 1631952"/>
                <a:gd name="connsiteY0" fmla="*/ 22225 h 100014"/>
                <a:gd name="connsiteX1" fmla="*/ 1631952 w 1631952"/>
                <a:gd name="connsiteY1" fmla="*/ 50007 h 100014"/>
                <a:gd name="connsiteX2" fmla="*/ 1604168 w 1631952"/>
                <a:gd name="connsiteY2" fmla="*/ 77789 h 100014"/>
                <a:gd name="connsiteX3" fmla="*/ 1576388 w 1631952"/>
                <a:gd name="connsiteY3" fmla="*/ 50007 h 100014"/>
                <a:gd name="connsiteX4" fmla="*/ 1604168 w 1631952"/>
                <a:gd name="connsiteY4" fmla="*/ 22225 h 100014"/>
                <a:gd name="connsiteX5" fmla="*/ 217614 w 1631952"/>
                <a:gd name="connsiteY5" fmla="*/ 20637 h 100014"/>
                <a:gd name="connsiteX6" fmla="*/ 1441324 w 1631952"/>
                <a:gd name="connsiteY6" fmla="*/ 20637 h 100014"/>
                <a:gd name="connsiteX7" fmla="*/ 1470986 w 1631952"/>
                <a:gd name="connsiteY7" fmla="*/ 56031 h 100014"/>
                <a:gd name="connsiteX8" fmla="*/ 1442846 w 1631952"/>
                <a:gd name="connsiteY8" fmla="*/ 79375 h 100014"/>
                <a:gd name="connsiteX9" fmla="*/ 216092 w 1631952"/>
                <a:gd name="connsiteY9" fmla="*/ 79375 h 100014"/>
                <a:gd name="connsiteX10" fmla="*/ 187952 w 1631952"/>
                <a:gd name="connsiteY10" fmla="*/ 45488 h 100014"/>
                <a:gd name="connsiteX11" fmla="*/ 187952 w 1631952"/>
                <a:gd name="connsiteY11" fmla="*/ 44735 h 100014"/>
                <a:gd name="connsiteX12" fmla="*/ 217614 w 1631952"/>
                <a:gd name="connsiteY12" fmla="*/ 20637 h 100014"/>
                <a:gd name="connsiteX13" fmla="*/ 50008 w 1631952"/>
                <a:gd name="connsiteY13" fmla="*/ 0 h 100014"/>
                <a:gd name="connsiteX14" fmla="*/ 100014 w 1631952"/>
                <a:gd name="connsiteY14" fmla="*/ 50007 h 100014"/>
                <a:gd name="connsiteX15" fmla="*/ 50008 w 1631952"/>
                <a:gd name="connsiteY15" fmla="*/ 100014 h 100014"/>
                <a:gd name="connsiteX16" fmla="*/ 0 w 1631952"/>
                <a:gd name="connsiteY16" fmla="*/ 50007 h 100014"/>
                <a:gd name="connsiteX17" fmla="*/ 50008 w 1631952"/>
                <a:gd name="connsiteY17" fmla="*/ 0 h 10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31952" h="100014">
                  <a:moveTo>
                    <a:pt x="1604168" y="22225"/>
                  </a:moveTo>
                  <a:cubicBezTo>
                    <a:pt x="1619512" y="22225"/>
                    <a:pt x="1631952" y="34663"/>
                    <a:pt x="1631952" y="50007"/>
                  </a:cubicBezTo>
                  <a:cubicBezTo>
                    <a:pt x="1631952" y="65351"/>
                    <a:pt x="1619512" y="77789"/>
                    <a:pt x="1604168" y="77789"/>
                  </a:cubicBezTo>
                  <a:cubicBezTo>
                    <a:pt x="1588824" y="77789"/>
                    <a:pt x="1576388" y="65351"/>
                    <a:pt x="1576388" y="50007"/>
                  </a:cubicBezTo>
                  <a:cubicBezTo>
                    <a:pt x="1576388" y="34663"/>
                    <a:pt x="1588824" y="22225"/>
                    <a:pt x="1604168" y="22225"/>
                  </a:cubicBezTo>
                  <a:close/>
                  <a:moveTo>
                    <a:pt x="217614" y="20637"/>
                  </a:moveTo>
                  <a:lnTo>
                    <a:pt x="1441324" y="20637"/>
                  </a:lnTo>
                  <a:cubicBezTo>
                    <a:pt x="1460338" y="20637"/>
                    <a:pt x="1474788" y="37957"/>
                    <a:pt x="1470986" y="56031"/>
                  </a:cubicBezTo>
                  <a:cubicBezTo>
                    <a:pt x="1467944" y="69586"/>
                    <a:pt x="1456536" y="79375"/>
                    <a:pt x="1442846" y="79375"/>
                  </a:cubicBezTo>
                  <a:lnTo>
                    <a:pt x="216092" y="79375"/>
                  </a:lnTo>
                  <a:cubicBezTo>
                    <a:pt x="197840" y="79375"/>
                    <a:pt x="184150" y="62808"/>
                    <a:pt x="187952" y="45488"/>
                  </a:cubicBezTo>
                  <a:lnTo>
                    <a:pt x="187952" y="44735"/>
                  </a:lnTo>
                  <a:cubicBezTo>
                    <a:pt x="190994" y="30427"/>
                    <a:pt x="203164" y="20637"/>
                    <a:pt x="217614" y="20637"/>
                  </a:cubicBezTo>
                  <a:close/>
                  <a:moveTo>
                    <a:pt x="50008" y="0"/>
                  </a:moveTo>
                  <a:cubicBezTo>
                    <a:pt x="77624" y="0"/>
                    <a:pt x="100014" y="22389"/>
                    <a:pt x="100014" y="50007"/>
                  </a:cubicBezTo>
                  <a:cubicBezTo>
                    <a:pt x="100014" y="77625"/>
                    <a:pt x="77624" y="100014"/>
                    <a:pt x="50008" y="100014"/>
                  </a:cubicBezTo>
                  <a:cubicBezTo>
                    <a:pt x="22388" y="100014"/>
                    <a:pt x="0" y="77625"/>
                    <a:pt x="0" y="50007"/>
                  </a:cubicBezTo>
                  <a:cubicBezTo>
                    <a:pt x="0" y="22389"/>
                    <a:pt x="22388" y="0"/>
                    <a:pt x="50008" y="0"/>
                  </a:cubicBezTo>
                  <a:close/>
                </a:path>
              </a:pathLst>
            </a:custGeom>
            <a:solidFill>
              <a:srgbClr val="2E3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4" name="Freeform 227">
              <a:extLst>
                <a:ext uri="{FF2B5EF4-FFF2-40B4-BE49-F238E27FC236}">
                  <a16:creationId xmlns:a16="http://schemas.microsoft.com/office/drawing/2014/main" id="{C7649E65-0E31-44FE-800C-7AB0647CD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5588" y="7169150"/>
              <a:ext cx="3535363" cy="5546725"/>
            </a:xfrm>
            <a:custGeom>
              <a:avLst/>
              <a:gdLst>
                <a:gd name="T0" fmla="*/ 1362 w 4646"/>
                <a:gd name="T1" fmla="*/ 0 h 7289"/>
                <a:gd name="T2" fmla="*/ 1178 w 4646"/>
                <a:gd name="T3" fmla="*/ 154 h 7289"/>
                <a:gd name="T4" fmla="*/ 1178 w 4646"/>
                <a:gd name="T5" fmla="*/ 154 h 7289"/>
                <a:gd name="T6" fmla="*/ 19 w 4646"/>
                <a:gd name="T7" fmla="*/ 7074 h 7289"/>
                <a:gd name="T8" fmla="*/ 204 w 4646"/>
                <a:gd name="T9" fmla="*/ 7289 h 7289"/>
                <a:gd name="T10" fmla="*/ 204 w 4646"/>
                <a:gd name="T11" fmla="*/ 7289 h 7289"/>
                <a:gd name="T12" fmla="*/ 3284 w 4646"/>
                <a:gd name="T13" fmla="*/ 7289 h 7289"/>
                <a:gd name="T14" fmla="*/ 3468 w 4646"/>
                <a:gd name="T15" fmla="*/ 7134 h 7289"/>
                <a:gd name="T16" fmla="*/ 3468 w 4646"/>
                <a:gd name="T17" fmla="*/ 7134 h 7289"/>
                <a:gd name="T18" fmla="*/ 4627 w 4646"/>
                <a:gd name="T19" fmla="*/ 214 h 7289"/>
                <a:gd name="T20" fmla="*/ 4443 w 4646"/>
                <a:gd name="T21" fmla="*/ 0 h 7289"/>
                <a:gd name="T22" fmla="*/ 4443 w 4646"/>
                <a:gd name="T23" fmla="*/ 0 h 7289"/>
                <a:gd name="T24" fmla="*/ 1362 w 4646"/>
                <a:gd name="T25" fmla="*/ 0 h 7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46" h="7289">
                  <a:moveTo>
                    <a:pt x="1362" y="0"/>
                  </a:moveTo>
                  <a:cubicBezTo>
                    <a:pt x="1271" y="0"/>
                    <a:pt x="1193" y="65"/>
                    <a:pt x="1178" y="154"/>
                  </a:cubicBezTo>
                  <a:lnTo>
                    <a:pt x="1178" y="154"/>
                  </a:lnTo>
                  <a:lnTo>
                    <a:pt x="19" y="7074"/>
                  </a:lnTo>
                  <a:cubicBezTo>
                    <a:pt x="0" y="7186"/>
                    <a:pt x="88" y="7289"/>
                    <a:pt x="204" y="7289"/>
                  </a:cubicBezTo>
                  <a:lnTo>
                    <a:pt x="204" y="7289"/>
                  </a:lnTo>
                  <a:lnTo>
                    <a:pt x="3284" y="7289"/>
                  </a:lnTo>
                  <a:cubicBezTo>
                    <a:pt x="3375" y="7289"/>
                    <a:pt x="3453" y="7223"/>
                    <a:pt x="3468" y="7134"/>
                  </a:cubicBezTo>
                  <a:lnTo>
                    <a:pt x="3468" y="7134"/>
                  </a:lnTo>
                  <a:lnTo>
                    <a:pt x="4627" y="214"/>
                  </a:lnTo>
                  <a:cubicBezTo>
                    <a:pt x="4646" y="102"/>
                    <a:pt x="4558" y="0"/>
                    <a:pt x="4443" y="0"/>
                  </a:cubicBezTo>
                  <a:lnTo>
                    <a:pt x="4443" y="0"/>
                  </a:lnTo>
                  <a:lnTo>
                    <a:pt x="1362" y="0"/>
                  </a:lnTo>
                  <a:close/>
                </a:path>
              </a:pathLst>
            </a:custGeom>
            <a:gradFill>
              <a:gsLst>
                <a:gs pos="100000">
                  <a:srgbClr val="09DFF9"/>
                </a:gs>
                <a:gs pos="9000">
                  <a:srgbClr val="9A6BFF"/>
                </a:gs>
                <a:gs pos="49000">
                  <a:srgbClr val="7995FF"/>
                </a:gs>
              </a:gsLst>
              <a:lin ang="144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5" name="Freeform 228">
              <a:extLst>
                <a:ext uri="{FF2B5EF4-FFF2-40B4-BE49-F238E27FC236}">
                  <a16:creationId xmlns:a16="http://schemas.microsoft.com/office/drawing/2014/main" id="{F29612DC-69F9-4CEB-BC51-E47174E2E8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48100" y="7562850"/>
              <a:ext cx="1757363" cy="1676400"/>
            </a:xfrm>
            <a:custGeom>
              <a:avLst/>
              <a:gdLst>
                <a:gd name="T0" fmla="*/ 2011 w 2308"/>
                <a:gd name="T1" fmla="*/ 1321 h 2202"/>
                <a:gd name="T2" fmla="*/ 948 w 2308"/>
                <a:gd name="T3" fmla="*/ 1903 h 2202"/>
                <a:gd name="T4" fmla="*/ 440 w 2308"/>
                <a:gd name="T5" fmla="*/ 846 h 2202"/>
                <a:gd name="T6" fmla="*/ 453 w 2308"/>
                <a:gd name="T7" fmla="*/ 814 h 2202"/>
                <a:gd name="T8" fmla="*/ 1350 w 2308"/>
                <a:gd name="T9" fmla="*/ 278 h 2202"/>
                <a:gd name="T10" fmla="*/ 1413 w 2308"/>
                <a:gd name="T11" fmla="*/ 290 h 2202"/>
                <a:gd name="T12" fmla="*/ 1493 w 2308"/>
                <a:gd name="T13" fmla="*/ 312 h 2202"/>
                <a:gd name="T14" fmla="*/ 2041 w 2308"/>
                <a:gd name="T15" fmla="*/ 1082 h 2202"/>
                <a:gd name="T16" fmla="*/ 2026 w 2308"/>
                <a:gd name="T17" fmla="*/ 1254 h 2202"/>
                <a:gd name="T18" fmla="*/ 2013 w 2308"/>
                <a:gd name="T19" fmla="*/ 1312 h 2202"/>
                <a:gd name="T20" fmla="*/ 2210 w 2308"/>
                <a:gd name="T21" fmla="*/ 675 h 2202"/>
                <a:gd name="T22" fmla="*/ 1575 w 2308"/>
                <a:gd name="T23" fmla="*/ 74 h 2202"/>
                <a:gd name="T24" fmla="*/ 1391 w 2308"/>
                <a:gd name="T25" fmla="*/ 30 h 2202"/>
                <a:gd name="T26" fmla="*/ 1370 w 2308"/>
                <a:gd name="T27" fmla="*/ 28 h 2202"/>
                <a:gd name="T28" fmla="*/ 1331 w 2308"/>
                <a:gd name="T29" fmla="*/ 24 h 2202"/>
                <a:gd name="T30" fmla="*/ 1313 w 2308"/>
                <a:gd name="T31" fmla="*/ 23 h 2202"/>
                <a:gd name="T32" fmla="*/ 310 w 2308"/>
                <a:gd name="T33" fmla="*/ 548 h 2202"/>
                <a:gd name="T34" fmla="*/ 219 w 2308"/>
                <a:gd name="T35" fmla="*/ 721 h 2202"/>
                <a:gd name="T36" fmla="*/ 191 w 2308"/>
                <a:gd name="T37" fmla="*/ 794 h 2202"/>
                <a:gd name="T38" fmla="*/ 1246 w 2308"/>
                <a:gd name="T39" fmla="*/ 2197 h 2202"/>
                <a:gd name="T40" fmla="*/ 1356 w 2308"/>
                <a:gd name="T41" fmla="*/ 2187 h 2202"/>
                <a:gd name="T42" fmla="*/ 1393 w 2308"/>
                <a:gd name="T43" fmla="*/ 2181 h 2202"/>
                <a:gd name="T44" fmla="*/ 1454 w 2308"/>
                <a:gd name="T45" fmla="*/ 2168 h 2202"/>
                <a:gd name="T46" fmla="*/ 1494 w 2308"/>
                <a:gd name="T47" fmla="*/ 2157 h 2202"/>
                <a:gd name="T48" fmla="*/ 1532 w 2308"/>
                <a:gd name="T49" fmla="*/ 2146 h 2202"/>
                <a:gd name="T50" fmla="*/ 1663 w 2308"/>
                <a:gd name="T51" fmla="*/ 2094 h 2202"/>
                <a:gd name="T52" fmla="*/ 1760 w 2308"/>
                <a:gd name="T53" fmla="*/ 2042 h 2202"/>
                <a:gd name="T54" fmla="*/ 1943 w 2308"/>
                <a:gd name="T55" fmla="*/ 1904 h 2202"/>
                <a:gd name="T56" fmla="*/ 1987 w 2308"/>
                <a:gd name="T57" fmla="*/ 1860 h 2202"/>
                <a:gd name="T58" fmla="*/ 2041 w 2308"/>
                <a:gd name="T59" fmla="*/ 1799 h 2202"/>
                <a:gd name="T60" fmla="*/ 2073 w 2308"/>
                <a:gd name="T61" fmla="*/ 1759 h 2202"/>
                <a:gd name="T62" fmla="*/ 2173 w 2308"/>
                <a:gd name="T63" fmla="*/ 1597 h 2202"/>
                <a:gd name="T64" fmla="*/ 2188 w 2308"/>
                <a:gd name="T65" fmla="*/ 1565 h 2202"/>
                <a:gd name="T66" fmla="*/ 2205 w 2308"/>
                <a:gd name="T67" fmla="*/ 1527 h 2202"/>
                <a:gd name="T68" fmla="*/ 2215 w 2308"/>
                <a:gd name="T69" fmla="*/ 1505 h 2202"/>
                <a:gd name="T70" fmla="*/ 2233 w 2308"/>
                <a:gd name="T71" fmla="*/ 1454 h 2202"/>
                <a:gd name="T72" fmla="*/ 2244 w 2308"/>
                <a:gd name="T73" fmla="*/ 1422 h 2202"/>
                <a:gd name="T74" fmla="*/ 2265 w 2308"/>
                <a:gd name="T75" fmla="*/ 1343 h 2202"/>
                <a:gd name="T76" fmla="*/ 2273 w 2308"/>
                <a:gd name="T77" fmla="*/ 1306 h 2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08" h="2202">
                  <a:moveTo>
                    <a:pt x="2013" y="1312"/>
                  </a:moveTo>
                  <a:cubicBezTo>
                    <a:pt x="2013" y="1315"/>
                    <a:pt x="2012" y="1318"/>
                    <a:pt x="2011" y="1321"/>
                  </a:cubicBezTo>
                  <a:cubicBezTo>
                    <a:pt x="2006" y="1338"/>
                    <a:pt x="2001" y="1355"/>
                    <a:pt x="1995" y="1373"/>
                  </a:cubicBezTo>
                  <a:cubicBezTo>
                    <a:pt x="1845" y="1811"/>
                    <a:pt x="1375" y="2049"/>
                    <a:pt x="948" y="1903"/>
                  </a:cubicBezTo>
                  <a:cubicBezTo>
                    <a:pt x="511" y="1753"/>
                    <a:pt x="283" y="1302"/>
                    <a:pt x="429" y="875"/>
                  </a:cubicBezTo>
                  <a:cubicBezTo>
                    <a:pt x="433" y="865"/>
                    <a:pt x="436" y="855"/>
                    <a:pt x="440" y="846"/>
                  </a:cubicBezTo>
                  <a:cubicBezTo>
                    <a:pt x="441" y="842"/>
                    <a:pt x="443" y="838"/>
                    <a:pt x="444" y="834"/>
                  </a:cubicBezTo>
                  <a:cubicBezTo>
                    <a:pt x="447" y="828"/>
                    <a:pt x="450" y="821"/>
                    <a:pt x="453" y="814"/>
                  </a:cubicBezTo>
                  <a:cubicBezTo>
                    <a:pt x="454" y="812"/>
                    <a:pt x="455" y="810"/>
                    <a:pt x="455" y="808"/>
                  </a:cubicBezTo>
                  <a:cubicBezTo>
                    <a:pt x="612" y="448"/>
                    <a:pt x="988" y="230"/>
                    <a:pt x="1350" y="278"/>
                  </a:cubicBezTo>
                  <a:cubicBezTo>
                    <a:pt x="1355" y="279"/>
                    <a:pt x="1360" y="280"/>
                    <a:pt x="1365" y="281"/>
                  </a:cubicBezTo>
                  <a:cubicBezTo>
                    <a:pt x="1381" y="283"/>
                    <a:pt x="1397" y="286"/>
                    <a:pt x="1413" y="290"/>
                  </a:cubicBezTo>
                  <a:cubicBezTo>
                    <a:pt x="1415" y="290"/>
                    <a:pt x="1416" y="290"/>
                    <a:pt x="1418" y="291"/>
                  </a:cubicBezTo>
                  <a:cubicBezTo>
                    <a:pt x="1443" y="296"/>
                    <a:pt x="1468" y="303"/>
                    <a:pt x="1493" y="312"/>
                  </a:cubicBezTo>
                  <a:cubicBezTo>
                    <a:pt x="1826" y="426"/>
                    <a:pt x="2036" y="741"/>
                    <a:pt x="2041" y="1082"/>
                  </a:cubicBezTo>
                  <a:lnTo>
                    <a:pt x="2041" y="1082"/>
                  </a:lnTo>
                  <a:cubicBezTo>
                    <a:pt x="2042" y="1139"/>
                    <a:pt x="2038" y="1196"/>
                    <a:pt x="2026" y="1254"/>
                  </a:cubicBezTo>
                  <a:lnTo>
                    <a:pt x="2026" y="1254"/>
                  </a:lnTo>
                  <a:cubicBezTo>
                    <a:pt x="2026" y="1259"/>
                    <a:pt x="2025" y="1264"/>
                    <a:pt x="2024" y="1268"/>
                  </a:cubicBezTo>
                  <a:cubicBezTo>
                    <a:pt x="2021" y="1283"/>
                    <a:pt x="2017" y="1298"/>
                    <a:pt x="2013" y="1312"/>
                  </a:cubicBezTo>
                  <a:close/>
                  <a:moveTo>
                    <a:pt x="2245" y="774"/>
                  </a:moveTo>
                  <a:cubicBezTo>
                    <a:pt x="2235" y="740"/>
                    <a:pt x="2223" y="707"/>
                    <a:pt x="2210" y="675"/>
                  </a:cubicBezTo>
                  <a:lnTo>
                    <a:pt x="2210" y="675"/>
                  </a:lnTo>
                  <a:cubicBezTo>
                    <a:pt x="2096" y="401"/>
                    <a:pt x="1873" y="176"/>
                    <a:pt x="1575" y="74"/>
                  </a:cubicBezTo>
                  <a:cubicBezTo>
                    <a:pt x="1539" y="62"/>
                    <a:pt x="1504" y="52"/>
                    <a:pt x="1468" y="44"/>
                  </a:cubicBezTo>
                  <a:cubicBezTo>
                    <a:pt x="1442" y="39"/>
                    <a:pt x="1417" y="34"/>
                    <a:pt x="1391" y="30"/>
                  </a:cubicBezTo>
                  <a:cubicBezTo>
                    <a:pt x="1387" y="30"/>
                    <a:pt x="1382" y="29"/>
                    <a:pt x="1378" y="28"/>
                  </a:cubicBezTo>
                  <a:cubicBezTo>
                    <a:pt x="1375" y="28"/>
                    <a:pt x="1372" y="28"/>
                    <a:pt x="1370" y="28"/>
                  </a:cubicBezTo>
                  <a:cubicBezTo>
                    <a:pt x="1358" y="26"/>
                    <a:pt x="1347" y="25"/>
                    <a:pt x="1335" y="24"/>
                  </a:cubicBezTo>
                  <a:cubicBezTo>
                    <a:pt x="1334" y="24"/>
                    <a:pt x="1332" y="24"/>
                    <a:pt x="1331" y="24"/>
                  </a:cubicBezTo>
                  <a:cubicBezTo>
                    <a:pt x="1326" y="23"/>
                    <a:pt x="1321" y="23"/>
                    <a:pt x="1317" y="23"/>
                  </a:cubicBezTo>
                  <a:cubicBezTo>
                    <a:pt x="1315" y="23"/>
                    <a:pt x="1314" y="22"/>
                    <a:pt x="1313" y="23"/>
                  </a:cubicBezTo>
                  <a:cubicBezTo>
                    <a:pt x="933" y="0"/>
                    <a:pt x="553" y="192"/>
                    <a:pt x="330" y="518"/>
                  </a:cubicBezTo>
                  <a:cubicBezTo>
                    <a:pt x="323" y="528"/>
                    <a:pt x="316" y="538"/>
                    <a:pt x="310" y="548"/>
                  </a:cubicBezTo>
                  <a:cubicBezTo>
                    <a:pt x="306" y="555"/>
                    <a:pt x="302" y="561"/>
                    <a:pt x="298" y="568"/>
                  </a:cubicBezTo>
                  <a:cubicBezTo>
                    <a:pt x="268" y="616"/>
                    <a:pt x="241" y="668"/>
                    <a:pt x="219" y="721"/>
                  </a:cubicBezTo>
                  <a:cubicBezTo>
                    <a:pt x="213" y="736"/>
                    <a:pt x="207" y="750"/>
                    <a:pt x="201" y="765"/>
                  </a:cubicBezTo>
                  <a:cubicBezTo>
                    <a:pt x="198" y="775"/>
                    <a:pt x="195" y="784"/>
                    <a:pt x="191" y="794"/>
                  </a:cubicBezTo>
                  <a:cubicBezTo>
                    <a:pt x="0" y="1354"/>
                    <a:pt x="296" y="1946"/>
                    <a:pt x="867" y="2141"/>
                  </a:cubicBezTo>
                  <a:cubicBezTo>
                    <a:pt x="992" y="2184"/>
                    <a:pt x="1120" y="2202"/>
                    <a:pt x="1246" y="2197"/>
                  </a:cubicBezTo>
                  <a:cubicBezTo>
                    <a:pt x="1252" y="2197"/>
                    <a:pt x="1258" y="2196"/>
                    <a:pt x="1265" y="2196"/>
                  </a:cubicBezTo>
                  <a:cubicBezTo>
                    <a:pt x="1295" y="2194"/>
                    <a:pt x="1326" y="2191"/>
                    <a:pt x="1356" y="2187"/>
                  </a:cubicBezTo>
                  <a:cubicBezTo>
                    <a:pt x="1362" y="2186"/>
                    <a:pt x="1367" y="2185"/>
                    <a:pt x="1373" y="2184"/>
                  </a:cubicBezTo>
                  <a:cubicBezTo>
                    <a:pt x="1380" y="2183"/>
                    <a:pt x="1386" y="2182"/>
                    <a:pt x="1393" y="2181"/>
                  </a:cubicBezTo>
                  <a:cubicBezTo>
                    <a:pt x="1407" y="2178"/>
                    <a:pt x="1420" y="2176"/>
                    <a:pt x="1434" y="2173"/>
                  </a:cubicBezTo>
                  <a:cubicBezTo>
                    <a:pt x="1441" y="2171"/>
                    <a:pt x="1447" y="2170"/>
                    <a:pt x="1454" y="2168"/>
                  </a:cubicBezTo>
                  <a:cubicBezTo>
                    <a:pt x="1459" y="2167"/>
                    <a:pt x="1465" y="2166"/>
                    <a:pt x="1470" y="2164"/>
                  </a:cubicBezTo>
                  <a:cubicBezTo>
                    <a:pt x="1478" y="2162"/>
                    <a:pt x="1486" y="2160"/>
                    <a:pt x="1494" y="2157"/>
                  </a:cubicBezTo>
                  <a:cubicBezTo>
                    <a:pt x="1501" y="2156"/>
                    <a:pt x="1508" y="2154"/>
                    <a:pt x="1514" y="2152"/>
                  </a:cubicBezTo>
                  <a:cubicBezTo>
                    <a:pt x="1520" y="2150"/>
                    <a:pt x="1526" y="2148"/>
                    <a:pt x="1532" y="2146"/>
                  </a:cubicBezTo>
                  <a:cubicBezTo>
                    <a:pt x="1570" y="2134"/>
                    <a:pt x="1608" y="2119"/>
                    <a:pt x="1645" y="2103"/>
                  </a:cubicBezTo>
                  <a:cubicBezTo>
                    <a:pt x="1651" y="2100"/>
                    <a:pt x="1657" y="2097"/>
                    <a:pt x="1663" y="2094"/>
                  </a:cubicBezTo>
                  <a:cubicBezTo>
                    <a:pt x="1690" y="2082"/>
                    <a:pt x="1716" y="2068"/>
                    <a:pt x="1742" y="2053"/>
                  </a:cubicBezTo>
                  <a:cubicBezTo>
                    <a:pt x="1748" y="2050"/>
                    <a:pt x="1754" y="2046"/>
                    <a:pt x="1760" y="2042"/>
                  </a:cubicBezTo>
                  <a:cubicBezTo>
                    <a:pt x="1815" y="2009"/>
                    <a:pt x="1866" y="1971"/>
                    <a:pt x="1915" y="1929"/>
                  </a:cubicBezTo>
                  <a:cubicBezTo>
                    <a:pt x="1924" y="1921"/>
                    <a:pt x="1933" y="1913"/>
                    <a:pt x="1943" y="1904"/>
                  </a:cubicBezTo>
                  <a:cubicBezTo>
                    <a:pt x="1953" y="1895"/>
                    <a:pt x="1963" y="1885"/>
                    <a:pt x="1973" y="1875"/>
                  </a:cubicBezTo>
                  <a:cubicBezTo>
                    <a:pt x="1978" y="1870"/>
                    <a:pt x="1983" y="1865"/>
                    <a:pt x="1987" y="1860"/>
                  </a:cubicBezTo>
                  <a:cubicBezTo>
                    <a:pt x="2002" y="1845"/>
                    <a:pt x="2016" y="1829"/>
                    <a:pt x="2030" y="1812"/>
                  </a:cubicBezTo>
                  <a:cubicBezTo>
                    <a:pt x="2034" y="1808"/>
                    <a:pt x="2038" y="1803"/>
                    <a:pt x="2041" y="1799"/>
                  </a:cubicBezTo>
                  <a:cubicBezTo>
                    <a:pt x="2048" y="1791"/>
                    <a:pt x="2054" y="1783"/>
                    <a:pt x="2061" y="1775"/>
                  </a:cubicBezTo>
                  <a:cubicBezTo>
                    <a:pt x="2065" y="1769"/>
                    <a:pt x="2069" y="1764"/>
                    <a:pt x="2073" y="1759"/>
                  </a:cubicBezTo>
                  <a:cubicBezTo>
                    <a:pt x="2107" y="1713"/>
                    <a:pt x="2138" y="1664"/>
                    <a:pt x="2165" y="1613"/>
                  </a:cubicBezTo>
                  <a:cubicBezTo>
                    <a:pt x="2167" y="1608"/>
                    <a:pt x="2170" y="1603"/>
                    <a:pt x="2173" y="1597"/>
                  </a:cubicBezTo>
                  <a:cubicBezTo>
                    <a:pt x="2175" y="1593"/>
                    <a:pt x="2177" y="1588"/>
                    <a:pt x="2179" y="1584"/>
                  </a:cubicBezTo>
                  <a:cubicBezTo>
                    <a:pt x="2183" y="1578"/>
                    <a:pt x="2185" y="1571"/>
                    <a:pt x="2188" y="1565"/>
                  </a:cubicBezTo>
                  <a:cubicBezTo>
                    <a:pt x="2191" y="1559"/>
                    <a:pt x="2194" y="1553"/>
                    <a:pt x="2197" y="1546"/>
                  </a:cubicBezTo>
                  <a:cubicBezTo>
                    <a:pt x="2200" y="1540"/>
                    <a:pt x="2203" y="1533"/>
                    <a:pt x="2205" y="1527"/>
                  </a:cubicBezTo>
                  <a:lnTo>
                    <a:pt x="2205" y="1527"/>
                  </a:lnTo>
                  <a:cubicBezTo>
                    <a:pt x="2209" y="1519"/>
                    <a:pt x="2212" y="1512"/>
                    <a:pt x="2215" y="1505"/>
                  </a:cubicBezTo>
                  <a:cubicBezTo>
                    <a:pt x="2216" y="1500"/>
                    <a:pt x="2218" y="1496"/>
                    <a:pt x="2220" y="1491"/>
                  </a:cubicBezTo>
                  <a:cubicBezTo>
                    <a:pt x="2224" y="1479"/>
                    <a:pt x="2229" y="1467"/>
                    <a:pt x="2233" y="1454"/>
                  </a:cubicBezTo>
                  <a:cubicBezTo>
                    <a:pt x="2234" y="1452"/>
                    <a:pt x="2235" y="1449"/>
                    <a:pt x="2236" y="1446"/>
                  </a:cubicBezTo>
                  <a:cubicBezTo>
                    <a:pt x="2238" y="1439"/>
                    <a:pt x="2241" y="1430"/>
                    <a:pt x="2244" y="1422"/>
                  </a:cubicBezTo>
                  <a:cubicBezTo>
                    <a:pt x="2248" y="1408"/>
                    <a:pt x="2252" y="1395"/>
                    <a:pt x="2256" y="1381"/>
                  </a:cubicBezTo>
                  <a:cubicBezTo>
                    <a:pt x="2259" y="1368"/>
                    <a:pt x="2262" y="1356"/>
                    <a:pt x="2265" y="1343"/>
                  </a:cubicBezTo>
                  <a:cubicBezTo>
                    <a:pt x="2265" y="1343"/>
                    <a:pt x="2265" y="1343"/>
                    <a:pt x="2265" y="1342"/>
                  </a:cubicBezTo>
                  <a:cubicBezTo>
                    <a:pt x="2268" y="1330"/>
                    <a:pt x="2270" y="1318"/>
                    <a:pt x="2273" y="1306"/>
                  </a:cubicBezTo>
                  <a:cubicBezTo>
                    <a:pt x="2308" y="1125"/>
                    <a:pt x="2297" y="942"/>
                    <a:pt x="2245" y="774"/>
                  </a:cubicBezTo>
                  <a:close/>
                </a:path>
              </a:pathLst>
            </a:custGeom>
            <a:solidFill>
              <a:srgbClr val="FFFCFF">
                <a:alpha val="47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" name="Freeform 229">
              <a:extLst>
                <a:ext uri="{FF2B5EF4-FFF2-40B4-BE49-F238E27FC236}">
                  <a16:creationId xmlns:a16="http://schemas.microsoft.com/office/drawing/2014/main" id="{154E28F8-5B20-4B97-9B75-64507128E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8100" y="7507288"/>
              <a:ext cx="1739900" cy="1830388"/>
            </a:xfrm>
            <a:custGeom>
              <a:avLst/>
              <a:gdLst>
                <a:gd name="T0" fmla="*/ 191 w 2286"/>
                <a:gd name="T1" fmla="*/ 868 h 2406"/>
                <a:gd name="T2" fmla="*/ 867 w 2286"/>
                <a:gd name="T3" fmla="*/ 2215 h 2406"/>
                <a:gd name="T4" fmla="*/ 2233 w 2286"/>
                <a:gd name="T5" fmla="*/ 1528 h 2406"/>
                <a:gd name="T6" fmla="*/ 2273 w 2286"/>
                <a:gd name="T7" fmla="*/ 1380 h 2406"/>
                <a:gd name="T8" fmla="*/ 2174 w 2286"/>
                <a:gd name="T9" fmla="*/ 1232 h 2406"/>
                <a:gd name="T10" fmla="*/ 2026 w 2286"/>
                <a:gd name="T11" fmla="*/ 1332 h 2406"/>
                <a:gd name="T12" fmla="*/ 1995 w 2286"/>
                <a:gd name="T13" fmla="*/ 1447 h 2406"/>
                <a:gd name="T14" fmla="*/ 948 w 2286"/>
                <a:gd name="T15" fmla="*/ 1977 h 2406"/>
                <a:gd name="T16" fmla="*/ 429 w 2286"/>
                <a:gd name="T17" fmla="*/ 949 h 2406"/>
                <a:gd name="T18" fmla="*/ 1414 w 2286"/>
                <a:gd name="T19" fmla="*/ 364 h 2406"/>
                <a:gd name="T20" fmla="*/ 1564 w 2286"/>
                <a:gd name="T21" fmla="*/ 268 h 2406"/>
                <a:gd name="T22" fmla="*/ 1468 w 2286"/>
                <a:gd name="T23" fmla="*/ 118 h 2406"/>
                <a:gd name="T24" fmla="*/ 191 w 2286"/>
                <a:gd name="T25" fmla="*/ 868 h 2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86" h="2406">
                  <a:moveTo>
                    <a:pt x="191" y="868"/>
                  </a:moveTo>
                  <a:cubicBezTo>
                    <a:pt x="0" y="1428"/>
                    <a:pt x="296" y="2020"/>
                    <a:pt x="867" y="2215"/>
                  </a:cubicBezTo>
                  <a:cubicBezTo>
                    <a:pt x="1425" y="2406"/>
                    <a:pt x="2038" y="2098"/>
                    <a:pt x="2233" y="1528"/>
                  </a:cubicBezTo>
                  <a:cubicBezTo>
                    <a:pt x="2250" y="1480"/>
                    <a:pt x="2263" y="1430"/>
                    <a:pt x="2273" y="1380"/>
                  </a:cubicBezTo>
                  <a:cubicBezTo>
                    <a:pt x="2286" y="1312"/>
                    <a:pt x="2242" y="1246"/>
                    <a:pt x="2174" y="1232"/>
                  </a:cubicBezTo>
                  <a:cubicBezTo>
                    <a:pt x="2105" y="1219"/>
                    <a:pt x="2039" y="1264"/>
                    <a:pt x="2026" y="1332"/>
                  </a:cubicBezTo>
                  <a:cubicBezTo>
                    <a:pt x="2018" y="1370"/>
                    <a:pt x="2008" y="1409"/>
                    <a:pt x="1995" y="1447"/>
                  </a:cubicBezTo>
                  <a:cubicBezTo>
                    <a:pt x="1845" y="1885"/>
                    <a:pt x="1375" y="2123"/>
                    <a:pt x="948" y="1977"/>
                  </a:cubicBezTo>
                  <a:cubicBezTo>
                    <a:pt x="511" y="1827"/>
                    <a:pt x="283" y="1376"/>
                    <a:pt x="429" y="949"/>
                  </a:cubicBezTo>
                  <a:cubicBezTo>
                    <a:pt x="570" y="537"/>
                    <a:pt x="1012" y="275"/>
                    <a:pt x="1414" y="364"/>
                  </a:cubicBezTo>
                  <a:cubicBezTo>
                    <a:pt x="1481" y="379"/>
                    <a:pt x="1548" y="336"/>
                    <a:pt x="1564" y="268"/>
                  </a:cubicBezTo>
                  <a:cubicBezTo>
                    <a:pt x="1579" y="200"/>
                    <a:pt x="1536" y="133"/>
                    <a:pt x="1468" y="118"/>
                  </a:cubicBezTo>
                  <a:cubicBezTo>
                    <a:pt x="936" y="0"/>
                    <a:pt x="376" y="330"/>
                    <a:pt x="191" y="868"/>
                  </a:cubicBezTo>
                  <a:close/>
                </a:path>
              </a:pathLst>
            </a:custGeom>
            <a:gradFill>
              <a:gsLst>
                <a:gs pos="17000">
                  <a:srgbClr val="F9D68F"/>
                </a:gs>
                <a:gs pos="53000">
                  <a:srgbClr val="FFFCFF"/>
                </a:gs>
                <a:gs pos="88000">
                  <a:srgbClr val="FE6BDE"/>
                </a:gs>
              </a:gsLst>
              <a:lin ang="1344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" name="Freeform 230">
              <a:extLst>
                <a:ext uri="{FF2B5EF4-FFF2-40B4-BE49-F238E27FC236}">
                  <a16:creationId xmlns:a16="http://schemas.microsoft.com/office/drawing/2014/main" id="{95019A65-C204-4BD3-B700-8C169D72E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2038" y="9328150"/>
              <a:ext cx="588963" cy="579438"/>
            </a:xfrm>
            <a:custGeom>
              <a:avLst/>
              <a:gdLst>
                <a:gd name="T0" fmla="*/ 768 w 774"/>
                <a:gd name="T1" fmla="*/ 390 h 761"/>
                <a:gd name="T2" fmla="*/ 377 w 774"/>
                <a:gd name="T3" fmla="*/ 755 h 761"/>
                <a:gd name="T4" fmla="*/ 6 w 774"/>
                <a:gd name="T5" fmla="*/ 370 h 761"/>
                <a:gd name="T6" fmla="*/ 397 w 774"/>
                <a:gd name="T7" fmla="*/ 5 h 761"/>
                <a:gd name="T8" fmla="*/ 768 w 774"/>
                <a:gd name="T9" fmla="*/ 39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4" h="761">
                  <a:moveTo>
                    <a:pt x="768" y="390"/>
                  </a:moveTo>
                  <a:cubicBezTo>
                    <a:pt x="762" y="597"/>
                    <a:pt x="587" y="761"/>
                    <a:pt x="377" y="755"/>
                  </a:cubicBezTo>
                  <a:cubicBezTo>
                    <a:pt x="166" y="749"/>
                    <a:pt x="0" y="577"/>
                    <a:pt x="6" y="370"/>
                  </a:cubicBezTo>
                  <a:cubicBezTo>
                    <a:pt x="11" y="163"/>
                    <a:pt x="186" y="0"/>
                    <a:pt x="397" y="5"/>
                  </a:cubicBezTo>
                  <a:cubicBezTo>
                    <a:pt x="607" y="11"/>
                    <a:pt x="774" y="183"/>
                    <a:pt x="768" y="390"/>
                  </a:cubicBezTo>
                  <a:close/>
                </a:path>
              </a:pathLst>
            </a:custGeom>
            <a:solidFill>
              <a:srgbClr val="FF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" name="Oval 231">
              <a:extLst>
                <a:ext uri="{FF2B5EF4-FFF2-40B4-BE49-F238E27FC236}">
                  <a16:creationId xmlns:a16="http://schemas.microsoft.com/office/drawing/2014/main" id="{8E3A1D6C-8F41-4D8B-B8C6-D77EEB0BE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13175" y="9463088"/>
              <a:ext cx="187325" cy="185738"/>
            </a:xfrm>
            <a:prstGeom prst="ellipse">
              <a:avLst/>
            </a:prstGeom>
            <a:gradFill>
              <a:gsLst>
                <a:gs pos="10000">
                  <a:srgbClr val="9A4EFD"/>
                </a:gs>
                <a:gs pos="69000">
                  <a:srgbClr val="FE88DE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" name="Freeform 232">
              <a:extLst>
                <a:ext uri="{FF2B5EF4-FFF2-40B4-BE49-F238E27FC236}">
                  <a16:creationId xmlns:a16="http://schemas.microsoft.com/office/drawing/2014/main" id="{5FDCE832-4BC4-4B04-B73F-0A3CD0214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1413" y="9683750"/>
              <a:ext cx="415925" cy="220663"/>
            </a:xfrm>
            <a:custGeom>
              <a:avLst/>
              <a:gdLst>
                <a:gd name="T0" fmla="*/ 401 w 547"/>
                <a:gd name="T1" fmla="*/ 17 h 290"/>
                <a:gd name="T2" fmla="*/ 297 w 547"/>
                <a:gd name="T3" fmla="*/ 73 h 290"/>
                <a:gd name="T4" fmla="*/ 185 w 547"/>
                <a:gd name="T5" fmla="*/ 0 h 290"/>
                <a:gd name="T6" fmla="*/ 0 w 547"/>
                <a:gd name="T7" fmla="*/ 163 h 290"/>
                <a:gd name="T8" fmla="*/ 273 w 547"/>
                <a:gd name="T9" fmla="*/ 287 h 290"/>
                <a:gd name="T10" fmla="*/ 547 w 547"/>
                <a:gd name="T11" fmla="*/ 183 h 290"/>
                <a:gd name="T12" fmla="*/ 401 w 547"/>
                <a:gd name="T13" fmla="*/ 17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7" h="290">
                  <a:moveTo>
                    <a:pt x="401" y="17"/>
                  </a:moveTo>
                  <a:cubicBezTo>
                    <a:pt x="379" y="51"/>
                    <a:pt x="341" y="73"/>
                    <a:pt x="297" y="73"/>
                  </a:cubicBezTo>
                  <a:cubicBezTo>
                    <a:pt x="247" y="73"/>
                    <a:pt x="204" y="43"/>
                    <a:pt x="185" y="0"/>
                  </a:cubicBezTo>
                  <a:cubicBezTo>
                    <a:pt x="97" y="25"/>
                    <a:pt x="28" y="86"/>
                    <a:pt x="0" y="163"/>
                  </a:cubicBezTo>
                  <a:cubicBezTo>
                    <a:pt x="68" y="237"/>
                    <a:pt x="164" y="284"/>
                    <a:pt x="273" y="287"/>
                  </a:cubicBezTo>
                  <a:cubicBezTo>
                    <a:pt x="379" y="290"/>
                    <a:pt x="476" y="250"/>
                    <a:pt x="547" y="183"/>
                  </a:cubicBezTo>
                  <a:cubicBezTo>
                    <a:pt x="528" y="110"/>
                    <a:pt x="474" y="50"/>
                    <a:pt x="401" y="17"/>
                  </a:cubicBezTo>
                  <a:close/>
                </a:path>
              </a:pathLst>
            </a:custGeom>
            <a:gradFill>
              <a:gsLst>
                <a:gs pos="10000">
                  <a:srgbClr val="9A4EFD"/>
                </a:gs>
                <a:gs pos="69000">
                  <a:srgbClr val="FE88DE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8287FDA-68D1-40D7-85E8-E7564B801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7676" y="9455149"/>
              <a:ext cx="1187450" cy="557214"/>
            </a:xfrm>
            <a:custGeom>
              <a:avLst/>
              <a:gdLst>
                <a:gd name="connsiteX0" fmla="*/ 832644 w 1187450"/>
                <a:gd name="connsiteY0" fmla="*/ 431800 h 557214"/>
                <a:gd name="connsiteX1" fmla="*/ 895352 w 1187450"/>
                <a:gd name="connsiteY1" fmla="*/ 494507 h 557214"/>
                <a:gd name="connsiteX2" fmla="*/ 832644 w 1187450"/>
                <a:gd name="connsiteY2" fmla="*/ 557214 h 557214"/>
                <a:gd name="connsiteX3" fmla="*/ 769936 w 1187450"/>
                <a:gd name="connsiteY3" fmla="*/ 494507 h 557214"/>
                <a:gd name="connsiteX4" fmla="*/ 832644 w 1187450"/>
                <a:gd name="connsiteY4" fmla="*/ 431800 h 557214"/>
                <a:gd name="connsiteX5" fmla="*/ 447676 w 1187450"/>
                <a:gd name="connsiteY5" fmla="*/ 431800 h 557214"/>
                <a:gd name="connsiteX6" fmla="*/ 509588 w 1187450"/>
                <a:gd name="connsiteY6" fmla="*/ 494507 h 557214"/>
                <a:gd name="connsiteX7" fmla="*/ 447676 w 1187450"/>
                <a:gd name="connsiteY7" fmla="*/ 557214 h 557214"/>
                <a:gd name="connsiteX8" fmla="*/ 385760 w 1187450"/>
                <a:gd name="connsiteY8" fmla="*/ 494507 h 557214"/>
                <a:gd name="connsiteX9" fmla="*/ 447676 w 1187450"/>
                <a:gd name="connsiteY9" fmla="*/ 431800 h 557214"/>
                <a:gd name="connsiteX10" fmla="*/ 62704 w 1187450"/>
                <a:gd name="connsiteY10" fmla="*/ 431800 h 557214"/>
                <a:gd name="connsiteX11" fmla="*/ 125412 w 1187450"/>
                <a:gd name="connsiteY11" fmla="*/ 494507 h 557214"/>
                <a:gd name="connsiteX12" fmla="*/ 62704 w 1187450"/>
                <a:gd name="connsiteY12" fmla="*/ 557214 h 557214"/>
                <a:gd name="connsiteX13" fmla="*/ 0 w 1187450"/>
                <a:gd name="connsiteY13" fmla="*/ 494507 h 557214"/>
                <a:gd name="connsiteX14" fmla="*/ 62704 w 1187450"/>
                <a:gd name="connsiteY14" fmla="*/ 431800 h 557214"/>
                <a:gd name="connsiteX15" fmla="*/ 85280 w 1187450"/>
                <a:gd name="connsiteY15" fmla="*/ 211138 h 557214"/>
                <a:gd name="connsiteX16" fmla="*/ 902906 w 1187450"/>
                <a:gd name="connsiteY16" fmla="*/ 211138 h 557214"/>
                <a:gd name="connsiteX17" fmla="*/ 931862 w 1187450"/>
                <a:gd name="connsiteY17" fmla="*/ 240507 h 557214"/>
                <a:gd name="connsiteX18" fmla="*/ 902906 w 1187450"/>
                <a:gd name="connsiteY18" fmla="*/ 269876 h 557214"/>
                <a:gd name="connsiteX19" fmla="*/ 85280 w 1187450"/>
                <a:gd name="connsiteY19" fmla="*/ 269876 h 557214"/>
                <a:gd name="connsiteX20" fmla="*/ 55562 w 1187450"/>
                <a:gd name="connsiteY20" fmla="*/ 240507 h 557214"/>
                <a:gd name="connsiteX21" fmla="*/ 85280 w 1187450"/>
                <a:gd name="connsiteY21" fmla="*/ 211138 h 557214"/>
                <a:gd name="connsiteX22" fmla="*/ 85268 w 1187450"/>
                <a:gd name="connsiteY22" fmla="*/ 0 h 557214"/>
                <a:gd name="connsiteX23" fmla="*/ 1157744 w 1187450"/>
                <a:gd name="connsiteY23" fmla="*/ 0 h 557214"/>
                <a:gd name="connsiteX24" fmla="*/ 1187450 w 1187450"/>
                <a:gd name="connsiteY24" fmla="*/ 30162 h 557214"/>
                <a:gd name="connsiteX25" fmla="*/ 1157744 w 1187450"/>
                <a:gd name="connsiteY25" fmla="*/ 60325 h 557214"/>
                <a:gd name="connsiteX26" fmla="*/ 85268 w 1187450"/>
                <a:gd name="connsiteY26" fmla="*/ 60325 h 557214"/>
                <a:gd name="connsiteX27" fmla="*/ 55562 w 1187450"/>
                <a:gd name="connsiteY27" fmla="*/ 30162 h 557214"/>
                <a:gd name="connsiteX28" fmla="*/ 85268 w 1187450"/>
                <a:gd name="connsiteY28" fmla="*/ 0 h 55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87450" h="557214">
                  <a:moveTo>
                    <a:pt x="832644" y="431800"/>
                  </a:moveTo>
                  <a:cubicBezTo>
                    <a:pt x="867276" y="431800"/>
                    <a:pt x="895352" y="459875"/>
                    <a:pt x="895352" y="494507"/>
                  </a:cubicBezTo>
                  <a:cubicBezTo>
                    <a:pt x="895352" y="529139"/>
                    <a:pt x="867276" y="557214"/>
                    <a:pt x="832644" y="557214"/>
                  </a:cubicBezTo>
                  <a:cubicBezTo>
                    <a:pt x="798012" y="557214"/>
                    <a:pt x="769936" y="529139"/>
                    <a:pt x="769936" y="494507"/>
                  </a:cubicBezTo>
                  <a:cubicBezTo>
                    <a:pt x="769936" y="459875"/>
                    <a:pt x="798012" y="431800"/>
                    <a:pt x="832644" y="431800"/>
                  </a:cubicBezTo>
                  <a:close/>
                  <a:moveTo>
                    <a:pt x="447676" y="431800"/>
                  </a:moveTo>
                  <a:cubicBezTo>
                    <a:pt x="481868" y="431800"/>
                    <a:pt x="509588" y="459875"/>
                    <a:pt x="509588" y="494507"/>
                  </a:cubicBezTo>
                  <a:cubicBezTo>
                    <a:pt x="509588" y="529139"/>
                    <a:pt x="481868" y="557214"/>
                    <a:pt x="447676" y="557214"/>
                  </a:cubicBezTo>
                  <a:cubicBezTo>
                    <a:pt x="413480" y="557214"/>
                    <a:pt x="385760" y="529139"/>
                    <a:pt x="385760" y="494507"/>
                  </a:cubicBezTo>
                  <a:cubicBezTo>
                    <a:pt x="385760" y="459875"/>
                    <a:pt x="413480" y="431800"/>
                    <a:pt x="447676" y="431800"/>
                  </a:cubicBezTo>
                  <a:close/>
                  <a:moveTo>
                    <a:pt x="62704" y="431800"/>
                  </a:moveTo>
                  <a:cubicBezTo>
                    <a:pt x="97336" y="431800"/>
                    <a:pt x="125412" y="459875"/>
                    <a:pt x="125412" y="494507"/>
                  </a:cubicBezTo>
                  <a:cubicBezTo>
                    <a:pt x="125412" y="529139"/>
                    <a:pt x="97336" y="557214"/>
                    <a:pt x="62704" y="557214"/>
                  </a:cubicBezTo>
                  <a:cubicBezTo>
                    <a:pt x="28072" y="557214"/>
                    <a:pt x="0" y="529139"/>
                    <a:pt x="0" y="494507"/>
                  </a:cubicBezTo>
                  <a:cubicBezTo>
                    <a:pt x="0" y="459875"/>
                    <a:pt x="28072" y="431800"/>
                    <a:pt x="62704" y="431800"/>
                  </a:cubicBezTo>
                  <a:close/>
                  <a:moveTo>
                    <a:pt x="85280" y="211138"/>
                  </a:moveTo>
                  <a:lnTo>
                    <a:pt x="902906" y="211138"/>
                  </a:lnTo>
                  <a:cubicBezTo>
                    <a:pt x="918908" y="211138"/>
                    <a:pt x="931862" y="224693"/>
                    <a:pt x="931862" y="240507"/>
                  </a:cubicBezTo>
                  <a:cubicBezTo>
                    <a:pt x="931862" y="257074"/>
                    <a:pt x="918908" y="269876"/>
                    <a:pt x="902906" y="269876"/>
                  </a:cubicBezTo>
                  <a:lnTo>
                    <a:pt x="85280" y="269876"/>
                  </a:lnTo>
                  <a:cubicBezTo>
                    <a:pt x="69278" y="269876"/>
                    <a:pt x="55562" y="257074"/>
                    <a:pt x="55562" y="240507"/>
                  </a:cubicBezTo>
                  <a:cubicBezTo>
                    <a:pt x="55562" y="224693"/>
                    <a:pt x="69278" y="211138"/>
                    <a:pt x="85280" y="211138"/>
                  </a:cubicBezTo>
                  <a:close/>
                  <a:moveTo>
                    <a:pt x="85268" y="0"/>
                  </a:moveTo>
                  <a:lnTo>
                    <a:pt x="1157744" y="0"/>
                  </a:lnTo>
                  <a:cubicBezTo>
                    <a:pt x="1173740" y="0"/>
                    <a:pt x="1187450" y="13921"/>
                    <a:pt x="1187450" y="30162"/>
                  </a:cubicBezTo>
                  <a:cubicBezTo>
                    <a:pt x="1187450" y="47177"/>
                    <a:pt x="1173740" y="60325"/>
                    <a:pt x="1157744" y="60325"/>
                  </a:cubicBezTo>
                  <a:lnTo>
                    <a:pt x="85268" y="60325"/>
                  </a:lnTo>
                  <a:cubicBezTo>
                    <a:pt x="69272" y="60325"/>
                    <a:pt x="55562" y="47177"/>
                    <a:pt x="55562" y="30162"/>
                  </a:cubicBezTo>
                  <a:cubicBezTo>
                    <a:pt x="55562" y="13921"/>
                    <a:pt x="69272" y="0"/>
                    <a:pt x="85268" y="0"/>
                  </a:cubicBezTo>
                  <a:close/>
                </a:path>
              </a:pathLst>
            </a:custGeom>
            <a:solidFill>
              <a:srgbClr val="FF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" name="Freeform 238">
              <a:extLst>
                <a:ext uri="{FF2B5EF4-FFF2-40B4-BE49-F238E27FC236}">
                  <a16:creationId xmlns:a16="http://schemas.microsoft.com/office/drawing/2014/main" id="{BC798BFA-A170-4E1C-9AEE-C5FFC5103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6438" y="9947275"/>
              <a:ext cx="2393950" cy="1355725"/>
            </a:xfrm>
            <a:custGeom>
              <a:avLst/>
              <a:gdLst>
                <a:gd name="T0" fmla="*/ 885 w 3147"/>
                <a:gd name="T1" fmla="*/ 254 h 1782"/>
                <a:gd name="T2" fmla="*/ 762 w 3147"/>
                <a:gd name="T3" fmla="*/ 10 h 1782"/>
                <a:gd name="T4" fmla="*/ 738 w 3147"/>
                <a:gd name="T5" fmla="*/ 8 h 1782"/>
                <a:gd name="T6" fmla="*/ 535 w 3147"/>
                <a:gd name="T7" fmla="*/ 260 h 1782"/>
                <a:gd name="T8" fmla="*/ 507 w 3147"/>
                <a:gd name="T9" fmla="*/ 274 h 1782"/>
                <a:gd name="T10" fmla="*/ 284 w 3147"/>
                <a:gd name="T11" fmla="*/ 274 h 1782"/>
                <a:gd name="T12" fmla="*/ 248 w 3147"/>
                <a:gd name="T13" fmla="*/ 304 h 1782"/>
                <a:gd name="T14" fmla="*/ 8 w 3147"/>
                <a:gd name="T15" fmla="*/ 1693 h 1782"/>
                <a:gd name="T16" fmla="*/ 82 w 3147"/>
                <a:gd name="T17" fmla="*/ 1782 h 1782"/>
                <a:gd name="T18" fmla="*/ 2825 w 3147"/>
                <a:gd name="T19" fmla="*/ 1782 h 1782"/>
                <a:gd name="T20" fmla="*/ 2900 w 3147"/>
                <a:gd name="T21" fmla="*/ 1719 h 1782"/>
                <a:gd name="T22" fmla="*/ 3143 w 3147"/>
                <a:gd name="T23" fmla="*/ 316 h 1782"/>
                <a:gd name="T24" fmla="*/ 3107 w 3147"/>
                <a:gd name="T25" fmla="*/ 274 h 1782"/>
                <a:gd name="T26" fmla="*/ 917 w 3147"/>
                <a:gd name="T27" fmla="*/ 274 h 1782"/>
                <a:gd name="T28" fmla="*/ 885 w 3147"/>
                <a:gd name="T29" fmla="*/ 254 h 1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47" h="1782">
                  <a:moveTo>
                    <a:pt x="885" y="254"/>
                  </a:moveTo>
                  <a:lnTo>
                    <a:pt x="762" y="10"/>
                  </a:lnTo>
                  <a:cubicBezTo>
                    <a:pt x="757" y="1"/>
                    <a:pt x="745" y="0"/>
                    <a:pt x="738" y="8"/>
                  </a:cubicBezTo>
                  <a:lnTo>
                    <a:pt x="535" y="260"/>
                  </a:lnTo>
                  <a:cubicBezTo>
                    <a:pt x="528" y="269"/>
                    <a:pt x="518" y="274"/>
                    <a:pt x="507" y="274"/>
                  </a:cubicBezTo>
                  <a:lnTo>
                    <a:pt x="284" y="274"/>
                  </a:lnTo>
                  <a:cubicBezTo>
                    <a:pt x="266" y="274"/>
                    <a:pt x="251" y="286"/>
                    <a:pt x="248" y="304"/>
                  </a:cubicBezTo>
                  <a:lnTo>
                    <a:pt x="8" y="1693"/>
                  </a:lnTo>
                  <a:cubicBezTo>
                    <a:pt x="0" y="1739"/>
                    <a:pt x="35" y="1782"/>
                    <a:pt x="82" y="1782"/>
                  </a:cubicBezTo>
                  <a:lnTo>
                    <a:pt x="2825" y="1782"/>
                  </a:lnTo>
                  <a:cubicBezTo>
                    <a:pt x="2862" y="1782"/>
                    <a:pt x="2893" y="1755"/>
                    <a:pt x="2900" y="1719"/>
                  </a:cubicBezTo>
                  <a:lnTo>
                    <a:pt x="3143" y="316"/>
                  </a:lnTo>
                  <a:cubicBezTo>
                    <a:pt x="3147" y="294"/>
                    <a:pt x="3130" y="274"/>
                    <a:pt x="3107" y="274"/>
                  </a:cubicBezTo>
                  <a:lnTo>
                    <a:pt x="917" y="274"/>
                  </a:lnTo>
                  <a:cubicBezTo>
                    <a:pt x="904" y="274"/>
                    <a:pt x="891" y="266"/>
                    <a:pt x="885" y="254"/>
                  </a:cubicBezTo>
                  <a:close/>
                </a:path>
              </a:pathLst>
            </a:custGeom>
            <a:solidFill>
              <a:srgbClr val="FF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2" name="Freeform 239">
              <a:extLst>
                <a:ext uri="{FF2B5EF4-FFF2-40B4-BE49-F238E27FC236}">
                  <a16:creationId xmlns:a16="http://schemas.microsoft.com/office/drawing/2014/main" id="{A2F35BC2-A7DE-40D1-B1F4-E12CD020B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900" y="10285413"/>
              <a:ext cx="1570038" cy="917575"/>
            </a:xfrm>
            <a:custGeom>
              <a:avLst/>
              <a:gdLst>
                <a:gd name="T0" fmla="*/ 193 w 2064"/>
                <a:gd name="T1" fmla="*/ 40 h 1205"/>
                <a:gd name="T2" fmla="*/ 5 w 2064"/>
                <a:gd name="T3" fmla="*/ 1148 h 1205"/>
                <a:gd name="T4" fmla="*/ 53 w 2064"/>
                <a:gd name="T5" fmla="*/ 1205 h 1205"/>
                <a:gd name="T6" fmla="*/ 1822 w 2064"/>
                <a:gd name="T7" fmla="*/ 1205 h 1205"/>
                <a:gd name="T8" fmla="*/ 1871 w 2064"/>
                <a:gd name="T9" fmla="*/ 1164 h 1205"/>
                <a:gd name="T10" fmla="*/ 2058 w 2064"/>
                <a:gd name="T11" fmla="*/ 57 h 1205"/>
                <a:gd name="T12" fmla="*/ 2010 w 2064"/>
                <a:gd name="T13" fmla="*/ 0 h 1205"/>
                <a:gd name="T14" fmla="*/ 241 w 2064"/>
                <a:gd name="T15" fmla="*/ 0 h 1205"/>
                <a:gd name="T16" fmla="*/ 193 w 2064"/>
                <a:gd name="T17" fmla="*/ 4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64" h="1205">
                  <a:moveTo>
                    <a:pt x="193" y="40"/>
                  </a:moveTo>
                  <a:lnTo>
                    <a:pt x="5" y="1148"/>
                  </a:lnTo>
                  <a:cubicBezTo>
                    <a:pt x="0" y="1178"/>
                    <a:pt x="23" y="1205"/>
                    <a:pt x="53" y="1205"/>
                  </a:cubicBezTo>
                  <a:lnTo>
                    <a:pt x="1822" y="1205"/>
                  </a:lnTo>
                  <a:cubicBezTo>
                    <a:pt x="1846" y="1205"/>
                    <a:pt x="1867" y="1188"/>
                    <a:pt x="1871" y="1164"/>
                  </a:cubicBezTo>
                  <a:lnTo>
                    <a:pt x="2058" y="57"/>
                  </a:lnTo>
                  <a:cubicBezTo>
                    <a:pt x="2064" y="27"/>
                    <a:pt x="2040" y="0"/>
                    <a:pt x="2010" y="0"/>
                  </a:cubicBezTo>
                  <a:lnTo>
                    <a:pt x="241" y="0"/>
                  </a:lnTo>
                  <a:cubicBezTo>
                    <a:pt x="217" y="0"/>
                    <a:pt x="197" y="17"/>
                    <a:pt x="193" y="40"/>
                  </a:cubicBezTo>
                  <a:close/>
                </a:path>
              </a:pathLst>
            </a:custGeom>
            <a:solidFill>
              <a:srgbClr val="FFD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3" name="Freeform 240">
              <a:extLst>
                <a:ext uri="{FF2B5EF4-FFF2-40B4-BE49-F238E27FC236}">
                  <a16:creationId xmlns:a16="http://schemas.microsoft.com/office/drawing/2014/main" id="{B91F4FA3-AFB5-450F-A38F-060C32A6D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1763" y="10656888"/>
              <a:ext cx="823913" cy="447675"/>
            </a:xfrm>
            <a:custGeom>
              <a:avLst/>
              <a:gdLst>
                <a:gd name="T0" fmla="*/ 733 w 1083"/>
                <a:gd name="T1" fmla="*/ 5 h 588"/>
                <a:gd name="T2" fmla="*/ 1083 w 1083"/>
                <a:gd name="T3" fmla="*/ 588 h 588"/>
                <a:gd name="T4" fmla="*/ 0 w 1083"/>
                <a:gd name="T5" fmla="*/ 583 h 588"/>
                <a:gd name="T6" fmla="*/ 733 w 1083"/>
                <a:gd name="T7" fmla="*/ 5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3" h="588">
                  <a:moveTo>
                    <a:pt x="733" y="5"/>
                  </a:moveTo>
                  <a:cubicBezTo>
                    <a:pt x="919" y="10"/>
                    <a:pt x="1083" y="588"/>
                    <a:pt x="1083" y="588"/>
                  </a:cubicBezTo>
                  <a:lnTo>
                    <a:pt x="0" y="583"/>
                  </a:lnTo>
                  <a:cubicBezTo>
                    <a:pt x="0" y="583"/>
                    <a:pt x="546" y="0"/>
                    <a:pt x="733" y="5"/>
                  </a:cubicBezTo>
                  <a:close/>
                </a:path>
              </a:pathLst>
            </a:custGeom>
            <a:solidFill>
              <a:srgbClr val="E26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4" name="Oval 241">
              <a:extLst>
                <a:ext uri="{FF2B5EF4-FFF2-40B4-BE49-F238E27FC236}">
                  <a16:creationId xmlns:a16="http://schemas.microsoft.com/office/drawing/2014/main" id="{7603346E-FDDF-4B20-AA81-BB3B97E81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05325" y="10429875"/>
              <a:ext cx="122238" cy="122238"/>
            </a:xfrm>
            <a:prstGeom prst="ellipse">
              <a:avLst/>
            </a:prstGeom>
            <a:solidFill>
              <a:srgbClr val="FE8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5" name="Freeform 242">
              <a:extLst>
                <a:ext uri="{FF2B5EF4-FFF2-40B4-BE49-F238E27FC236}">
                  <a16:creationId xmlns:a16="http://schemas.microsoft.com/office/drawing/2014/main" id="{06C8D14B-7AB7-4027-8F30-5FE25343B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7738" y="10548938"/>
              <a:ext cx="904875" cy="554038"/>
            </a:xfrm>
            <a:custGeom>
              <a:avLst/>
              <a:gdLst>
                <a:gd name="T0" fmla="*/ 0 w 1189"/>
                <a:gd name="T1" fmla="*/ 722 h 727"/>
                <a:gd name="T2" fmla="*/ 637 w 1189"/>
                <a:gd name="T3" fmla="*/ 36 h 727"/>
                <a:gd name="T4" fmla="*/ 1189 w 1189"/>
                <a:gd name="T5" fmla="*/ 727 h 727"/>
                <a:gd name="T6" fmla="*/ 0 w 1189"/>
                <a:gd name="T7" fmla="*/ 722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9" h="727">
                  <a:moveTo>
                    <a:pt x="0" y="722"/>
                  </a:moveTo>
                  <a:cubicBezTo>
                    <a:pt x="0" y="722"/>
                    <a:pt x="432" y="72"/>
                    <a:pt x="637" y="36"/>
                  </a:cubicBezTo>
                  <a:cubicBezTo>
                    <a:pt x="841" y="0"/>
                    <a:pt x="1189" y="727"/>
                    <a:pt x="1189" y="727"/>
                  </a:cubicBezTo>
                  <a:lnTo>
                    <a:pt x="0" y="722"/>
                  </a:lnTo>
                  <a:close/>
                </a:path>
              </a:pathLst>
            </a:custGeom>
            <a:solidFill>
              <a:srgbClr val="FE8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B40DAEB-541C-43D6-967D-9742317C3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6338" y="10352088"/>
              <a:ext cx="563562" cy="206375"/>
            </a:xfrm>
            <a:custGeom>
              <a:avLst/>
              <a:gdLst>
                <a:gd name="connsiteX0" fmla="*/ 15944 w 563562"/>
                <a:gd name="connsiteY0" fmla="*/ 139700 h 206375"/>
                <a:gd name="connsiteX1" fmla="*/ 454026 w 563562"/>
                <a:gd name="connsiteY1" fmla="*/ 139700 h 206375"/>
                <a:gd name="connsiteX2" fmla="*/ 438840 w 563562"/>
                <a:gd name="connsiteY2" fmla="*/ 206375 h 206375"/>
                <a:gd name="connsiteX3" fmla="*/ 0 w 563562"/>
                <a:gd name="connsiteY3" fmla="*/ 206375 h 206375"/>
                <a:gd name="connsiteX4" fmla="*/ 37410 w 563562"/>
                <a:gd name="connsiteY4" fmla="*/ 0 h 206375"/>
                <a:gd name="connsiteX5" fmla="*/ 563562 w 563562"/>
                <a:gd name="connsiteY5" fmla="*/ 0 h 206375"/>
                <a:gd name="connsiteX6" fmla="*/ 548378 w 563562"/>
                <a:gd name="connsiteY6" fmla="*/ 68263 h 206375"/>
                <a:gd name="connsiteX7" fmla="*/ 22226 w 563562"/>
                <a:gd name="connsiteY7" fmla="*/ 68263 h 20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3562" h="206375">
                  <a:moveTo>
                    <a:pt x="15944" y="139700"/>
                  </a:moveTo>
                  <a:lnTo>
                    <a:pt x="454026" y="139700"/>
                  </a:lnTo>
                  <a:lnTo>
                    <a:pt x="438840" y="206375"/>
                  </a:lnTo>
                  <a:lnTo>
                    <a:pt x="0" y="206375"/>
                  </a:lnTo>
                  <a:close/>
                  <a:moveTo>
                    <a:pt x="37410" y="0"/>
                  </a:moveTo>
                  <a:lnTo>
                    <a:pt x="563562" y="0"/>
                  </a:lnTo>
                  <a:lnTo>
                    <a:pt x="548378" y="68263"/>
                  </a:lnTo>
                  <a:lnTo>
                    <a:pt x="22226" y="68263"/>
                  </a:lnTo>
                  <a:close/>
                </a:path>
              </a:pathLst>
            </a:custGeom>
            <a:solidFill>
              <a:srgbClr val="E26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A9FDF9C-FABF-4CBA-83C9-1E1AA2F0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7912" y="11017250"/>
              <a:ext cx="525464" cy="195263"/>
            </a:xfrm>
            <a:custGeom>
              <a:avLst/>
              <a:gdLst>
                <a:gd name="connsiteX0" fmla="*/ 496888 w 525464"/>
                <a:gd name="connsiteY0" fmla="*/ 123825 h 195263"/>
                <a:gd name="connsiteX1" fmla="*/ 481670 w 525464"/>
                <a:gd name="connsiteY1" fmla="*/ 192190 h 195263"/>
                <a:gd name="connsiteX2" fmla="*/ 0 w 525464"/>
                <a:gd name="connsiteY2" fmla="*/ 195263 h 195263"/>
                <a:gd name="connsiteX3" fmla="*/ 15220 w 525464"/>
                <a:gd name="connsiteY3" fmla="*/ 126898 h 195263"/>
                <a:gd name="connsiteX4" fmla="*/ 43794 w 525464"/>
                <a:gd name="connsiteY4" fmla="*/ 0 h 195263"/>
                <a:gd name="connsiteX5" fmla="*/ 525464 w 525464"/>
                <a:gd name="connsiteY5" fmla="*/ 0 h 195263"/>
                <a:gd name="connsiteX6" fmla="*/ 510246 w 525464"/>
                <a:gd name="connsiteY6" fmla="*/ 66675 h 195263"/>
                <a:gd name="connsiteX7" fmla="*/ 28576 w 525464"/>
                <a:gd name="connsiteY7" fmla="*/ 66675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464" h="195263">
                  <a:moveTo>
                    <a:pt x="496888" y="123825"/>
                  </a:moveTo>
                  <a:lnTo>
                    <a:pt x="481670" y="192190"/>
                  </a:lnTo>
                  <a:lnTo>
                    <a:pt x="0" y="195263"/>
                  </a:lnTo>
                  <a:lnTo>
                    <a:pt x="15220" y="126898"/>
                  </a:lnTo>
                  <a:close/>
                  <a:moveTo>
                    <a:pt x="43794" y="0"/>
                  </a:moveTo>
                  <a:lnTo>
                    <a:pt x="525464" y="0"/>
                  </a:lnTo>
                  <a:lnTo>
                    <a:pt x="510246" y="66675"/>
                  </a:lnTo>
                  <a:lnTo>
                    <a:pt x="28576" y="66675"/>
                  </a:lnTo>
                  <a:close/>
                </a:path>
              </a:pathLst>
            </a:custGeom>
            <a:solidFill>
              <a:srgbClr val="FFD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8" name="Freeform 247">
              <a:extLst>
                <a:ext uri="{FF2B5EF4-FFF2-40B4-BE49-F238E27FC236}">
                  <a16:creationId xmlns:a16="http://schemas.microsoft.com/office/drawing/2014/main" id="{A646E7BF-1799-4C13-8BA5-6300D8876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1338" y="11495088"/>
              <a:ext cx="2346325" cy="933450"/>
            </a:xfrm>
            <a:custGeom>
              <a:avLst/>
              <a:gdLst>
                <a:gd name="T0" fmla="*/ 230 w 3084"/>
                <a:gd name="T1" fmla="*/ 0 h 1225"/>
                <a:gd name="T2" fmla="*/ 187 w 3084"/>
                <a:gd name="T3" fmla="*/ 37 h 1225"/>
                <a:gd name="T4" fmla="*/ 187 w 3084"/>
                <a:gd name="T5" fmla="*/ 37 h 1225"/>
                <a:gd name="T6" fmla="*/ 5 w 3084"/>
                <a:gd name="T7" fmla="*/ 1174 h 1225"/>
                <a:gd name="T8" fmla="*/ 48 w 3084"/>
                <a:gd name="T9" fmla="*/ 1225 h 1225"/>
                <a:gd name="T10" fmla="*/ 48 w 3084"/>
                <a:gd name="T11" fmla="*/ 1225 h 1225"/>
                <a:gd name="T12" fmla="*/ 2854 w 3084"/>
                <a:gd name="T13" fmla="*/ 1225 h 1225"/>
                <a:gd name="T14" fmla="*/ 2897 w 3084"/>
                <a:gd name="T15" fmla="*/ 1188 h 1225"/>
                <a:gd name="T16" fmla="*/ 2897 w 3084"/>
                <a:gd name="T17" fmla="*/ 1188 h 1225"/>
                <a:gd name="T18" fmla="*/ 3079 w 3084"/>
                <a:gd name="T19" fmla="*/ 51 h 1225"/>
                <a:gd name="T20" fmla="*/ 3036 w 3084"/>
                <a:gd name="T21" fmla="*/ 0 h 1225"/>
                <a:gd name="T22" fmla="*/ 3036 w 3084"/>
                <a:gd name="T23" fmla="*/ 0 h 1225"/>
                <a:gd name="T24" fmla="*/ 230 w 3084"/>
                <a:gd name="T25" fmla="*/ 0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84" h="1225">
                  <a:moveTo>
                    <a:pt x="230" y="0"/>
                  </a:moveTo>
                  <a:cubicBezTo>
                    <a:pt x="209" y="0"/>
                    <a:pt x="190" y="15"/>
                    <a:pt x="187" y="37"/>
                  </a:cubicBezTo>
                  <a:lnTo>
                    <a:pt x="187" y="37"/>
                  </a:lnTo>
                  <a:lnTo>
                    <a:pt x="5" y="1174"/>
                  </a:lnTo>
                  <a:cubicBezTo>
                    <a:pt x="0" y="1200"/>
                    <a:pt x="21" y="1225"/>
                    <a:pt x="48" y="1225"/>
                  </a:cubicBezTo>
                  <a:lnTo>
                    <a:pt x="48" y="1225"/>
                  </a:lnTo>
                  <a:lnTo>
                    <a:pt x="2854" y="1225"/>
                  </a:lnTo>
                  <a:cubicBezTo>
                    <a:pt x="2875" y="1225"/>
                    <a:pt x="2894" y="1209"/>
                    <a:pt x="2897" y="1188"/>
                  </a:cubicBezTo>
                  <a:lnTo>
                    <a:pt x="2897" y="1188"/>
                  </a:lnTo>
                  <a:lnTo>
                    <a:pt x="3079" y="51"/>
                  </a:lnTo>
                  <a:cubicBezTo>
                    <a:pt x="3084" y="24"/>
                    <a:pt x="3063" y="0"/>
                    <a:pt x="3036" y="0"/>
                  </a:cubicBezTo>
                  <a:lnTo>
                    <a:pt x="3036" y="0"/>
                  </a:lnTo>
                  <a:lnTo>
                    <a:pt x="230" y="0"/>
                  </a:lnTo>
                  <a:close/>
                </a:path>
              </a:pathLst>
            </a:custGeom>
            <a:gradFill>
              <a:gsLst>
                <a:gs pos="0">
                  <a:srgbClr val="FFDE9C"/>
                </a:gs>
                <a:gs pos="86000">
                  <a:srgbClr val="FED09B"/>
                </a:gs>
                <a:gs pos="100000">
                  <a:srgbClr val="FCC199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E6E9764-2E2C-4BCA-896D-663EBC834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4862" y="11703050"/>
              <a:ext cx="1825789" cy="519113"/>
            </a:xfrm>
            <a:custGeom>
              <a:avLst/>
              <a:gdLst>
                <a:gd name="connsiteX0" fmla="*/ 17280 w 1825789"/>
                <a:gd name="connsiteY0" fmla="*/ 469900 h 519113"/>
                <a:gd name="connsiteX1" fmla="*/ 1745850 w 1825789"/>
                <a:gd name="connsiteY1" fmla="*/ 469900 h 519113"/>
                <a:gd name="connsiteX2" fmla="*/ 1757266 w 1825789"/>
                <a:gd name="connsiteY2" fmla="*/ 484742 h 519113"/>
                <a:gd name="connsiteX3" fmla="*/ 1751178 w 1825789"/>
                <a:gd name="connsiteY3" fmla="*/ 510520 h 519113"/>
                <a:gd name="connsiteX4" fmla="*/ 1740522 w 1825789"/>
                <a:gd name="connsiteY4" fmla="*/ 519113 h 519113"/>
                <a:gd name="connsiteX5" fmla="*/ 11191 w 1825789"/>
                <a:gd name="connsiteY5" fmla="*/ 519113 h 519113"/>
                <a:gd name="connsiteX6" fmla="*/ 534 w 1825789"/>
                <a:gd name="connsiteY6" fmla="*/ 505052 h 519113"/>
                <a:gd name="connsiteX7" fmla="*/ 5862 w 1825789"/>
                <a:gd name="connsiteY7" fmla="*/ 479274 h 519113"/>
                <a:gd name="connsiteX8" fmla="*/ 17280 w 1825789"/>
                <a:gd name="connsiteY8" fmla="*/ 469900 h 519113"/>
                <a:gd name="connsiteX9" fmla="*/ 52205 w 1825789"/>
                <a:gd name="connsiteY9" fmla="*/ 228600 h 519113"/>
                <a:gd name="connsiteX10" fmla="*/ 1780774 w 1825789"/>
                <a:gd name="connsiteY10" fmla="*/ 228600 h 519113"/>
                <a:gd name="connsiteX11" fmla="*/ 1792192 w 1825789"/>
                <a:gd name="connsiteY11" fmla="*/ 242963 h 519113"/>
                <a:gd name="connsiteX12" fmla="*/ 1786102 w 1825789"/>
                <a:gd name="connsiteY12" fmla="*/ 267910 h 519113"/>
                <a:gd name="connsiteX13" fmla="*/ 1774686 w 1825789"/>
                <a:gd name="connsiteY13" fmla="*/ 276225 h 519113"/>
                <a:gd name="connsiteX14" fmla="*/ 46116 w 1825789"/>
                <a:gd name="connsiteY14" fmla="*/ 276225 h 519113"/>
                <a:gd name="connsiteX15" fmla="*/ 34698 w 1825789"/>
                <a:gd name="connsiteY15" fmla="*/ 262618 h 519113"/>
                <a:gd name="connsiteX16" fmla="*/ 40787 w 1825789"/>
                <a:gd name="connsiteY16" fmla="*/ 237671 h 519113"/>
                <a:gd name="connsiteX17" fmla="*/ 52205 w 1825789"/>
                <a:gd name="connsiteY17" fmla="*/ 228600 h 519113"/>
                <a:gd name="connsiteX18" fmla="*/ 87113 w 1825789"/>
                <a:gd name="connsiteY18" fmla="*/ 0 h 519113"/>
                <a:gd name="connsiteX19" fmla="*/ 1814124 w 1825789"/>
                <a:gd name="connsiteY19" fmla="*/ 0 h 519113"/>
                <a:gd name="connsiteX20" fmla="*/ 1825530 w 1825789"/>
                <a:gd name="connsiteY20" fmla="*/ 13607 h 519113"/>
                <a:gd name="connsiteX21" fmla="*/ 1819446 w 1825789"/>
                <a:gd name="connsiteY21" fmla="*/ 38554 h 519113"/>
                <a:gd name="connsiteX22" fmla="*/ 1808040 w 1825789"/>
                <a:gd name="connsiteY22" fmla="*/ 47625 h 519113"/>
                <a:gd name="connsiteX23" fmla="*/ 81029 w 1825789"/>
                <a:gd name="connsiteY23" fmla="*/ 47625 h 519113"/>
                <a:gd name="connsiteX24" fmla="*/ 69622 w 1825789"/>
                <a:gd name="connsiteY24" fmla="*/ 33262 h 519113"/>
                <a:gd name="connsiteX25" fmla="*/ 75706 w 1825789"/>
                <a:gd name="connsiteY25" fmla="*/ 8315 h 519113"/>
                <a:gd name="connsiteX26" fmla="*/ 87113 w 1825789"/>
                <a:gd name="connsiteY26" fmla="*/ 0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25789" h="519113">
                  <a:moveTo>
                    <a:pt x="17280" y="469900"/>
                  </a:moveTo>
                  <a:lnTo>
                    <a:pt x="1745850" y="469900"/>
                  </a:lnTo>
                  <a:cubicBezTo>
                    <a:pt x="1753462" y="469900"/>
                    <a:pt x="1758790" y="476930"/>
                    <a:pt x="1757266" y="484742"/>
                  </a:cubicBezTo>
                  <a:lnTo>
                    <a:pt x="1751178" y="510520"/>
                  </a:lnTo>
                  <a:cubicBezTo>
                    <a:pt x="1750416" y="515207"/>
                    <a:pt x="1745850" y="519113"/>
                    <a:pt x="1740522" y="519113"/>
                  </a:cubicBezTo>
                  <a:lnTo>
                    <a:pt x="11191" y="519113"/>
                  </a:lnTo>
                  <a:cubicBezTo>
                    <a:pt x="3579" y="519113"/>
                    <a:pt x="-1749" y="512083"/>
                    <a:pt x="534" y="505052"/>
                  </a:cubicBezTo>
                  <a:lnTo>
                    <a:pt x="5862" y="479274"/>
                  </a:lnTo>
                  <a:cubicBezTo>
                    <a:pt x="7385" y="473806"/>
                    <a:pt x="11952" y="469900"/>
                    <a:pt x="17280" y="469900"/>
                  </a:cubicBezTo>
                  <a:close/>
                  <a:moveTo>
                    <a:pt x="52205" y="228600"/>
                  </a:moveTo>
                  <a:lnTo>
                    <a:pt x="1780774" y="228600"/>
                  </a:lnTo>
                  <a:cubicBezTo>
                    <a:pt x="1788386" y="228600"/>
                    <a:pt x="1793714" y="235404"/>
                    <a:pt x="1792192" y="242963"/>
                  </a:cubicBezTo>
                  <a:lnTo>
                    <a:pt x="1786102" y="267910"/>
                  </a:lnTo>
                  <a:cubicBezTo>
                    <a:pt x="1784580" y="272445"/>
                    <a:pt x="1780014" y="276225"/>
                    <a:pt x="1774686" y="276225"/>
                  </a:cubicBezTo>
                  <a:lnTo>
                    <a:pt x="46116" y="276225"/>
                  </a:lnTo>
                  <a:cubicBezTo>
                    <a:pt x="38504" y="276225"/>
                    <a:pt x="33176" y="269421"/>
                    <a:pt x="34698" y="262618"/>
                  </a:cubicBezTo>
                  <a:lnTo>
                    <a:pt x="40787" y="237671"/>
                  </a:lnTo>
                  <a:cubicBezTo>
                    <a:pt x="41549" y="232380"/>
                    <a:pt x="46877" y="228600"/>
                    <a:pt x="52205" y="228600"/>
                  </a:cubicBezTo>
                  <a:close/>
                  <a:moveTo>
                    <a:pt x="87113" y="0"/>
                  </a:moveTo>
                  <a:lnTo>
                    <a:pt x="1814124" y="0"/>
                  </a:lnTo>
                  <a:cubicBezTo>
                    <a:pt x="1821728" y="0"/>
                    <a:pt x="1827050" y="6804"/>
                    <a:pt x="1825530" y="13607"/>
                  </a:cubicBezTo>
                  <a:lnTo>
                    <a:pt x="1819446" y="38554"/>
                  </a:lnTo>
                  <a:cubicBezTo>
                    <a:pt x="1817926" y="43845"/>
                    <a:pt x="1813362" y="47625"/>
                    <a:pt x="1808040" y="47625"/>
                  </a:cubicBezTo>
                  <a:lnTo>
                    <a:pt x="81029" y="47625"/>
                  </a:lnTo>
                  <a:cubicBezTo>
                    <a:pt x="73424" y="47625"/>
                    <a:pt x="68101" y="40821"/>
                    <a:pt x="69622" y="33262"/>
                  </a:cubicBezTo>
                  <a:lnTo>
                    <a:pt x="75706" y="8315"/>
                  </a:lnTo>
                  <a:cubicBezTo>
                    <a:pt x="77227" y="3024"/>
                    <a:pt x="81789" y="0"/>
                    <a:pt x="87113" y="0"/>
                  </a:cubicBezTo>
                  <a:close/>
                </a:path>
              </a:pathLst>
            </a:custGeom>
            <a:solidFill>
              <a:srgbClr val="FF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25C17660-1073-463B-80C7-006CACB0AAC2}"/>
              </a:ext>
            </a:extLst>
          </p:cNvPr>
          <p:cNvGrpSpPr/>
          <p:nvPr/>
        </p:nvGrpSpPr>
        <p:grpSpPr>
          <a:xfrm>
            <a:off x="13696950" y="9669463"/>
            <a:ext cx="2070100" cy="1868488"/>
            <a:chOff x="13696950" y="9669463"/>
            <a:chExt cx="2070100" cy="1868488"/>
          </a:xfrm>
        </p:grpSpPr>
        <p:sp>
          <p:nvSpPr>
            <p:cNvPr id="41" name="Freeform 251">
              <a:extLst>
                <a:ext uri="{FF2B5EF4-FFF2-40B4-BE49-F238E27FC236}">
                  <a16:creationId xmlns:a16="http://schemas.microsoft.com/office/drawing/2014/main" id="{910E2009-8C79-4A5F-BA9B-A13354667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6950" y="9669463"/>
              <a:ext cx="2070100" cy="1868488"/>
            </a:xfrm>
            <a:custGeom>
              <a:avLst/>
              <a:gdLst>
                <a:gd name="T0" fmla="*/ 2186 w 2719"/>
                <a:gd name="T1" fmla="*/ 1639 h 2454"/>
                <a:gd name="T2" fmla="*/ 2186 w 2719"/>
                <a:gd name="T3" fmla="*/ 155 h 2454"/>
                <a:gd name="T4" fmla="*/ 2031 w 2719"/>
                <a:gd name="T5" fmla="*/ 0 h 2454"/>
                <a:gd name="T6" fmla="*/ 155 w 2719"/>
                <a:gd name="T7" fmla="*/ 0 h 2454"/>
                <a:gd name="T8" fmla="*/ 0 w 2719"/>
                <a:gd name="T9" fmla="*/ 155 h 2454"/>
                <a:gd name="T10" fmla="*/ 0 w 2719"/>
                <a:gd name="T11" fmla="*/ 2038 h 2454"/>
                <a:gd name="T12" fmla="*/ 155 w 2719"/>
                <a:gd name="T13" fmla="*/ 2192 h 2454"/>
                <a:gd name="T14" fmla="*/ 1973 w 2719"/>
                <a:gd name="T15" fmla="*/ 2192 h 2454"/>
                <a:gd name="T16" fmla="*/ 2086 w 2719"/>
                <a:gd name="T17" fmla="*/ 2214 h 2454"/>
                <a:gd name="T18" fmla="*/ 2641 w 2719"/>
                <a:gd name="T19" fmla="*/ 2438 h 2454"/>
                <a:gd name="T20" fmla="*/ 2693 w 2719"/>
                <a:gd name="T21" fmla="*/ 2371 h 2454"/>
                <a:gd name="T22" fmla="*/ 2221 w 2719"/>
                <a:gd name="T23" fmla="*/ 1744 h 2454"/>
                <a:gd name="T24" fmla="*/ 2186 w 2719"/>
                <a:gd name="T25" fmla="*/ 1639 h 2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19" h="2454">
                  <a:moveTo>
                    <a:pt x="2186" y="1639"/>
                  </a:moveTo>
                  <a:lnTo>
                    <a:pt x="2186" y="155"/>
                  </a:lnTo>
                  <a:cubicBezTo>
                    <a:pt x="2186" y="69"/>
                    <a:pt x="2117" y="0"/>
                    <a:pt x="2031" y="0"/>
                  </a:cubicBezTo>
                  <a:lnTo>
                    <a:pt x="155" y="0"/>
                  </a:lnTo>
                  <a:cubicBezTo>
                    <a:pt x="69" y="0"/>
                    <a:pt x="0" y="69"/>
                    <a:pt x="0" y="155"/>
                  </a:cubicBezTo>
                  <a:lnTo>
                    <a:pt x="0" y="2038"/>
                  </a:lnTo>
                  <a:cubicBezTo>
                    <a:pt x="0" y="2123"/>
                    <a:pt x="69" y="2192"/>
                    <a:pt x="155" y="2192"/>
                  </a:cubicBezTo>
                  <a:lnTo>
                    <a:pt x="1973" y="2192"/>
                  </a:lnTo>
                  <a:cubicBezTo>
                    <a:pt x="2011" y="2192"/>
                    <a:pt x="2050" y="2199"/>
                    <a:pt x="2086" y="2214"/>
                  </a:cubicBezTo>
                  <a:lnTo>
                    <a:pt x="2641" y="2438"/>
                  </a:lnTo>
                  <a:cubicBezTo>
                    <a:pt x="2682" y="2454"/>
                    <a:pt x="2719" y="2406"/>
                    <a:pt x="2693" y="2371"/>
                  </a:cubicBezTo>
                  <a:lnTo>
                    <a:pt x="2221" y="1744"/>
                  </a:lnTo>
                  <a:cubicBezTo>
                    <a:pt x="2198" y="1714"/>
                    <a:pt x="2186" y="1677"/>
                    <a:pt x="2186" y="1639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92000">
                  <a:srgbClr val="84EFFC"/>
                </a:gs>
                <a:gs pos="100000">
                  <a:srgbClr val="09DFF9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" name="Freeform 252">
              <a:extLst>
                <a:ext uri="{FF2B5EF4-FFF2-40B4-BE49-F238E27FC236}">
                  <a16:creationId xmlns:a16="http://schemas.microsoft.com/office/drawing/2014/main" id="{C2B742EC-B6DA-4B08-957A-839356AD0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3925" y="10753725"/>
              <a:ext cx="371475" cy="366713"/>
            </a:xfrm>
            <a:custGeom>
              <a:avLst/>
              <a:gdLst>
                <a:gd name="T0" fmla="*/ 486 w 489"/>
                <a:gd name="T1" fmla="*/ 247 h 481"/>
                <a:gd name="T2" fmla="*/ 238 w 489"/>
                <a:gd name="T3" fmla="*/ 478 h 481"/>
                <a:gd name="T4" fmla="*/ 3 w 489"/>
                <a:gd name="T5" fmla="*/ 234 h 481"/>
                <a:gd name="T6" fmla="*/ 251 w 489"/>
                <a:gd name="T7" fmla="*/ 3 h 481"/>
                <a:gd name="T8" fmla="*/ 486 w 489"/>
                <a:gd name="T9" fmla="*/ 24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9" h="481">
                  <a:moveTo>
                    <a:pt x="486" y="247"/>
                  </a:moveTo>
                  <a:cubicBezTo>
                    <a:pt x="482" y="378"/>
                    <a:pt x="371" y="481"/>
                    <a:pt x="238" y="478"/>
                  </a:cubicBezTo>
                  <a:cubicBezTo>
                    <a:pt x="105" y="474"/>
                    <a:pt x="0" y="365"/>
                    <a:pt x="3" y="234"/>
                  </a:cubicBezTo>
                  <a:cubicBezTo>
                    <a:pt x="7" y="103"/>
                    <a:pt x="118" y="0"/>
                    <a:pt x="251" y="3"/>
                  </a:cubicBezTo>
                  <a:cubicBezTo>
                    <a:pt x="384" y="7"/>
                    <a:pt x="489" y="116"/>
                    <a:pt x="486" y="247"/>
                  </a:cubicBezTo>
                  <a:close/>
                </a:path>
              </a:pathLst>
            </a:custGeom>
            <a:solidFill>
              <a:srgbClr val="FFD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" name="Oval 253">
              <a:extLst>
                <a:ext uri="{FF2B5EF4-FFF2-40B4-BE49-F238E27FC236}">
                  <a16:creationId xmlns:a16="http://schemas.microsoft.com/office/drawing/2014/main" id="{C3DD0BA6-DF61-4BEA-8F51-D891281A1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7275" y="10839450"/>
              <a:ext cx="117475" cy="117475"/>
            </a:xfrm>
            <a:prstGeom prst="ellipse">
              <a:avLst/>
            </a:prstGeom>
            <a:solidFill>
              <a:srgbClr val="E26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" name="Freeform 254">
              <a:extLst>
                <a:ext uri="{FF2B5EF4-FFF2-40B4-BE49-F238E27FC236}">
                  <a16:creationId xmlns:a16="http://schemas.microsoft.com/office/drawing/2014/main" id="{09275B4E-797A-47DD-9EAF-41FCAF0BC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3138" y="10979150"/>
              <a:ext cx="263525" cy="139700"/>
            </a:xfrm>
            <a:custGeom>
              <a:avLst/>
              <a:gdLst>
                <a:gd name="T0" fmla="*/ 253 w 346"/>
                <a:gd name="T1" fmla="*/ 11 h 184"/>
                <a:gd name="T2" fmla="*/ 188 w 346"/>
                <a:gd name="T3" fmla="*/ 46 h 184"/>
                <a:gd name="T4" fmla="*/ 117 w 346"/>
                <a:gd name="T5" fmla="*/ 0 h 184"/>
                <a:gd name="T6" fmla="*/ 0 w 346"/>
                <a:gd name="T7" fmla="*/ 104 h 184"/>
                <a:gd name="T8" fmla="*/ 172 w 346"/>
                <a:gd name="T9" fmla="*/ 182 h 184"/>
                <a:gd name="T10" fmla="*/ 346 w 346"/>
                <a:gd name="T11" fmla="*/ 116 h 184"/>
                <a:gd name="T12" fmla="*/ 253 w 346"/>
                <a:gd name="T13" fmla="*/ 1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6" h="184">
                  <a:moveTo>
                    <a:pt x="253" y="11"/>
                  </a:moveTo>
                  <a:cubicBezTo>
                    <a:pt x="239" y="32"/>
                    <a:pt x="215" y="46"/>
                    <a:pt x="188" y="46"/>
                  </a:cubicBezTo>
                  <a:cubicBezTo>
                    <a:pt x="156" y="46"/>
                    <a:pt x="129" y="28"/>
                    <a:pt x="117" y="0"/>
                  </a:cubicBezTo>
                  <a:cubicBezTo>
                    <a:pt x="61" y="16"/>
                    <a:pt x="17" y="55"/>
                    <a:pt x="0" y="104"/>
                  </a:cubicBezTo>
                  <a:cubicBezTo>
                    <a:pt x="42" y="150"/>
                    <a:pt x="103" y="180"/>
                    <a:pt x="172" y="182"/>
                  </a:cubicBezTo>
                  <a:cubicBezTo>
                    <a:pt x="239" y="184"/>
                    <a:pt x="301" y="158"/>
                    <a:pt x="346" y="116"/>
                  </a:cubicBezTo>
                  <a:cubicBezTo>
                    <a:pt x="334" y="70"/>
                    <a:pt x="299" y="32"/>
                    <a:pt x="253" y="11"/>
                  </a:cubicBezTo>
                  <a:close/>
                </a:path>
              </a:pathLst>
            </a:custGeom>
            <a:solidFill>
              <a:srgbClr val="E26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" name="Freeform 255">
              <a:extLst>
                <a:ext uri="{FF2B5EF4-FFF2-40B4-BE49-F238E27FC236}">
                  <a16:creationId xmlns:a16="http://schemas.microsoft.com/office/drawing/2014/main" id="{3246FBC3-7828-48D2-B97B-9327C9EF9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9975" y="9764713"/>
              <a:ext cx="1489075" cy="769938"/>
            </a:xfrm>
            <a:custGeom>
              <a:avLst/>
              <a:gdLst>
                <a:gd name="T0" fmla="*/ 1851 w 1958"/>
                <a:gd name="T1" fmla="*/ 1012 h 1012"/>
                <a:gd name="T2" fmla="*/ 106 w 1958"/>
                <a:gd name="T3" fmla="*/ 1012 h 1012"/>
                <a:gd name="T4" fmla="*/ 0 w 1958"/>
                <a:gd name="T5" fmla="*/ 906 h 1012"/>
                <a:gd name="T6" fmla="*/ 0 w 1958"/>
                <a:gd name="T7" fmla="*/ 106 h 1012"/>
                <a:gd name="T8" fmla="*/ 106 w 1958"/>
                <a:gd name="T9" fmla="*/ 0 h 1012"/>
                <a:gd name="T10" fmla="*/ 1851 w 1958"/>
                <a:gd name="T11" fmla="*/ 0 h 1012"/>
                <a:gd name="T12" fmla="*/ 1958 w 1958"/>
                <a:gd name="T13" fmla="*/ 106 h 1012"/>
                <a:gd name="T14" fmla="*/ 1958 w 1958"/>
                <a:gd name="T15" fmla="*/ 906 h 1012"/>
                <a:gd name="T16" fmla="*/ 1851 w 1958"/>
                <a:gd name="T17" fmla="*/ 1012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58" h="1012">
                  <a:moveTo>
                    <a:pt x="1851" y="1012"/>
                  </a:moveTo>
                  <a:lnTo>
                    <a:pt x="106" y="1012"/>
                  </a:lnTo>
                  <a:cubicBezTo>
                    <a:pt x="47" y="1012"/>
                    <a:pt x="0" y="964"/>
                    <a:pt x="0" y="906"/>
                  </a:cubicBezTo>
                  <a:lnTo>
                    <a:pt x="0" y="106"/>
                  </a:lnTo>
                  <a:cubicBezTo>
                    <a:pt x="0" y="48"/>
                    <a:pt x="47" y="0"/>
                    <a:pt x="106" y="0"/>
                  </a:cubicBezTo>
                  <a:lnTo>
                    <a:pt x="1851" y="0"/>
                  </a:lnTo>
                  <a:cubicBezTo>
                    <a:pt x="1910" y="0"/>
                    <a:pt x="1958" y="48"/>
                    <a:pt x="1958" y="106"/>
                  </a:cubicBezTo>
                  <a:lnTo>
                    <a:pt x="1958" y="906"/>
                  </a:lnTo>
                  <a:cubicBezTo>
                    <a:pt x="1958" y="964"/>
                    <a:pt x="1910" y="1012"/>
                    <a:pt x="1851" y="1012"/>
                  </a:cubicBezTo>
                  <a:close/>
                </a:path>
              </a:pathLst>
            </a:custGeom>
            <a:gradFill>
              <a:gsLst>
                <a:gs pos="53000">
                  <a:srgbClr val="4CC4BA"/>
                </a:gs>
                <a:gs pos="0">
                  <a:srgbClr val="8FE29C"/>
                </a:gs>
                <a:gs pos="100000">
                  <a:srgbClr val="30AAC2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569C5A1-0C4F-4FE6-B3C0-D5A5C9008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9350" y="9764713"/>
              <a:ext cx="1285875" cy="682625"/>
            </a:xfrm>
            <a:custGeom>
              <a:avLst/>
              <a:gdLst>
                <a:gd name="connsiteX0" fmla="*/ 1266825 w 1285875"/>
                <a:gd name="connsiteY0" fmla="*/ 0 h 682625"/>
                <a:gd name="connsiteX1" fmla="*/ 1285875 w 1285875"/>
                <a:gd name="connsiteY1" fmla="*/ 0 h 682625"/>
                <a:gd name="connsiteX2" fmla="*/ 1285875 w 1285875"/>
                <a:gd name="connsiteY2" fmla="*/ 682625 h 682625"/>
                <a:gd name="connsiteX3" fmla="*/ 1266825 w 1285875"/>
                <a:gd name="connsiteY3" fmla="*/ 682625 h 682625"/>
                <a:gd name="connsiteX4" fmla="*/ 1085850 w 1285875"/>
                <a:gd name="connsiteY4" fmla="*/ 0 h 682625"/>
                <a:gd name="connsiteX5" fmla="*/ 1104900 w 1285875"/>
                <a:gd name="connsiteY5" fmla="*/ 0 h 682625"/>
                <a:gd name="connsiteX6" fmla="*/ 1104900 w 1285875"/>
                <a:gd name="connsiteY6" fmla="*/ 682625 h 682625"/>
                <a:gd name="connsiteX7" fmla="*/ 1085850 w 1285875"/>
                <a:gd name="connsiteY7" fmla="*/ 682625 h 682625"/>
                <a:gd name="connsiteX8" fmla="*/ 904875 w 1285875"/>
                <a:gd name="connsiteY8" fmla="*/ 0 h 682625"/>
                <a:gd name="connsiteX9" fmla="*/ 923925 w 1285875"/>
                <a:gd name="connsiteY9" fmla="*/ 0 h 682625"/>
                <a:gd name="connsiteX10" fmla="*/ 923925 w 1285875"/>
                <a:gd name="connsiteY10" fmla="*/ 682625 h 682625"/>
                <a:gd name="connsiteX11" fmla="*/ 904875 w 1285875"/>
                <a:gd name="connsiteY11" fmla="*/ 682625 h 682625"/>
                <a:gd name="connsiteX12" fmla="*/ 723900 w 1285875"/>
                <a:gd name="connsiteY12" fmla="*/ 0 h 682625"/>
                <a:gd name="connsiteX13" fmla="*/ 742950 w 1285875"/>
                <a:gd name="connsiteY13" fmla="*/ 0 h 682625"/>
                <a:gd name="connsiteX14" fmla="*/ 742950 w 1285875"/>
                <a:gd name="connsiteY14" fmla="*/ 682625 h 682625"/>
                <a:gd name="connsiteX15" fmla="*/ 723900 w 1285875"/>
                <a:gd name="connsiteY15" fmla="*/ 682625 h 682625"/>
                <a:gd name="connsiteX16" fmla="*/ 542925 w 1285875"/>
                <a:gd name="connsiteY16" fmla="*/ 0 h 682625"/>
                <a:gd name="connsiteX17" fmla="*/ 561975 w 1285875"/>
                <a:gd name="connsiteY17" fmla="*/ 0 h 682625"/>
                <a:gd name="connsiteX18" fmla="*/ 561975 w 1285875"/>
                <a:gd name="connsiteY18" fmla="*/ 682625 h 682625"/>
                <a:gd name="connsiteX19" fmla="*/ 542925 w 1285875"/>
                <a:gd name="connsiteY19" fmla="*/ 682625 h 682625"/>
                <a:gd name="connsiteX20" fmla="*/ 361950 w 1285875"/>
                <a:gd name="connsiteY20" fmla="*/ 0 h 682625"/>
                <a:gd name="connsiteX21" fmla="*/ 381000 w 1285875"/>
                <a:gd name="connsiteY21" fmla="*/ 0 h 682625"/>
                <a:gd name="connsiteX22" fmla="*/ 381000 w 1285875"/>
                <a:gd name="connsiteY22" fmla="*/ 682625 h 682625"/>
                <a:gd name="connsiteX23" fmla="*/ 361950 w 1285875"/>
                <a:gd name="connsiteY23" fmla="*/ 682625 h 682625"/>
                <a:gd name="connsiteX24" fmla="*/ 180975 w 1285875"/>
                <a:gd name="connsiteY24" fmla="*/ 0 h 682625"/>
                <a:gd name="connsiteX25" fmla="*/ 200025 w 1285875"/>
                <a:gd name="connsiteY25" fmla="*/ 0 h 682625"/>
                <a:gd name="connsiteX26" fmla="*/ 200025 w 1285875"/>
                <a:gd name="connsiteY26" fmla="*/ 682625 h 682625"/>
                <a:gd name="connsiteX27" fmla="*/ 180975 w 1285875"/>
                <a:gd name="connsiteY27" fmla="*/ 682625 h 682625"/>
                <a:gd name="connsiteX28" fmla="*/ 0 w 1285875"/>
                <a:gd name="connsiteY28" fmla="*/ 0 h 682625"/>
                <a:gd name="connsiteX29" fmla="*/ 19050 w 1285875"/>
                <a:gd name="connsiteY29" fmla="*/ 0 h 682625"/>
                <a:gd name="connsiteX30" fmla="*/ 19050 w 1285875"/>
                <a:gd name="connsiteY30" fmla="*/ 682625 h 682625"/>
                <a:gd name="connsiteX31" fmla="*/ 0 w 1285875"/>
                <a:gd name="connsiteY31" fmla="*/ 682625 h 68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85875" h="682625">
                  <a:moveTo>
                    <a:pt x="1266825" y="0"/>
                  </a:moveTo>
                  <a:lnTo>
                    <a:pt x="1285875" y="0"/>
                  </a:lnTo>
                  <a:lnTo>
                    <a:pt x="1285875" y="682625"/>
                  </a:lnTo>
                  <a:lnTo>
                    <a:pt x="1266825" y="682625"/>
                  </a:lnTo>
                  <a:close/>
                  <a:moveTo>
                    <a:pt x="1085850" y="0"/>
                  </a:moveTo>
                  <a:lnTo>
                    <a:pt x="1104900" y="0"/>
                  </a:lnTo>
                  <a:lnTo>
                    <a:pt x="1104900" y="682625"/>
                  </a:lnTo>
                  <a:lnTo>
                    <a:pt x="1085850" y="682625"/>
                  </a:lnTo>
                  <a:close/>
                  <a:moveTo>
                    <a:pt x="904875" y="0"/>
                  </a:moveTo>
                  <a:lnTo>
                    <a:pt x="923925" y="0"/>
                  </a:lnTo>
                  <a:lnTo>
                    <a:pt x="923925" y="682625"/>
                  </a:lnTo>
                  <a:lnTo>
                    <a:pt x="904875" y="682625"/>
                  </a:lnTo>
                  <a:close/>
                  <a:moveTo>
                    <a:pt x="723900" y="0"/>
                  </a:moveTo>
                  <a:lnTo>
                    <a:pt x="742950" y="0"/>
                  </a:lnTo>
                  <a:lnTo>
                    <a:pt x="742950" y="682625"/>
                  </a:lnTo>
                  <a:lnTo>
                    <a:pt x="723900" y="682625"/>
                  </a:lnTo>
                  <a:close/>
                  <a:moveTo>
                    <a:pt x="542925" y="0"/>
                  </a:moveTo>
                  <a:lnTo>
                    <a:pt x="561975" y="0"/>
                  </a:lnTo>
                  <a:lnTo>
                    <a:pt x="561975" y="682625"/>
                  </a:lnTo>
                  <a:lnTo>
                    <a:pt x="542925" y="682625"/>
                  </a:lnTo>
                  <a:close/>
                  <a:moveTo>
                    <a:pt x="361950" y="0"/>
                  </a:moveTo>
                  <a:lnTo>
                    <a:pt x="381000" y="0"/>
                  </a:lnTo>
                  <a:lnTo>
                    <a:pt x="381000" y="682625"/>
                  </a:lnTo>
                  <a:lnTo>
                    <a:pt x="361950" y="682625"/>
                  </a:lnTo>
                  <a:close/>
                  <a:moveTo>
                    <a:pt x="180975" y="0"/>
                  </a:moveTo>
                  <a:lnTo>
                    <a:pt x="200025" y="0"/>
                  </a:lnTo>
                  <a:lnTo>
                    <a:pt x="200025" y="682625"/>
                  </a:lnTo>
                  <a:lnTo>
                    <a:pt x="180975" y="682625"/>
                  </a:lnTo>
                  <a:close/>
                  <a:moveTo>
                    <a:pt x="0" y="0"/>
                  </a:moveTo>
                  <a:lnTo>
                    <a:pt x="19050" y="0"/>
                  </a:lnTo>
                  <a:lnTo>
                    <a:pt x="19050" y="682625"/>
                  </a:lnTo>
                  <a:lnTo>
                    <a:pt x="0" y="682625"/>
                  </a:lnTo>
                  <a:close/>
                </a:path>
              </a:pathLst>
            </a:custGeom>
            <a:solidFill>
              <a:srgbClr val="FFFCFF">
                <a:alpha val="26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" name="Freeform 264">
              <a:extLst>
                <a:ext uri="{FF2B5EF4-FFF2-40B4-BE49-F238E27FC236}">
                  <a16:creationId xmlns:a16="http://schemas.microsoft.com/office/drawing/2014/main" id="{2CEAF8AA-D1D2-4895-AE53-77A2DCE7A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9975" y="10382250"/>
              <a:ext cx="1489075" cy="152400"/>
            </a:xfrm>
            <a:custGeom>
              <a:avLst/>
              <a:gdLst>
                <a:gd name="T0" fmla="*/ 0 w 1958"/>
                <a:gd name="T1" fmla="*/ 0 h 200"/>
                <a:gd name="T2" fmla="*/ 0 w 1958"/>
                <a:gd name="T3" fmla="*/ 103 h 200"/>
                <a:gd name="T4" fmla="*/ 96 w 1958"/>
                <a:gd name="T5" fmla="*/ 200 h 200"/>
                <a:gd name="T6" fmla="*/ 1861 w 1958"/>
                <a:gd name="T7" fmla="*/ 200 h 200"/>
                <a:gd name="T8" fmla="*/ 1958 w 1958"/>
                <a:gd name="T9" fmla="*/ 103 h 200"/>
                <a:gd name="T10" fmla="*/ 1958 w 1958"/>
                <a:gd name="T11" fmla="*/ 0 h 200"/>
                <a:gd name="T12" fmla="*/ 0 w 1958"/>
                <a:gd name="T13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8" h="200">
                  <a:moveTo>
                    <a:pt x="0" y="0"/>
                  </a:moveTo>
                  <a:lnTo>
                    <a:pt x="0" y="103"/>
                  </a:lnTo>
                  <a:cubicBezTo>
                    <a:pt x="0" y="157"/>
                    <a:pt x="43" y="200"/>
                    <a:pt x="96" y="200"/>
                  </a:cubicBezTo>
                  <a:lnTo>
                    <a:pt x="1861" y="200"/>
                  </a:lnTo>
                  <a:cubicBezTo>
                    <a:pt x="1914" y="200"/>
                    <a:pt x="1958" y="157"/>
                    <a:pt x="1958" y="103"/>
                  </a:cubicBezTo>
                  <a:lnTo>
                    <a:pt x="19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" name="Freeform 265">
              <a:extLst>
                <a:ext uri="{FF2B5EF4-FFF2-40B4-BE49-F238E27FC236}">
                  <a16:creationId xmlns:a16="http://schemas.microsoft.com/office/drawing/2014/main" id="{7EBE4720-F310-4B66-887F-B44660724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4763" y="9972675"/>
              <a:ext cx="1030288" cy="293688"/>
            </a:xfrm>
            <a:custGeom>
              <a:avLst/>
              <a:gdLst>
                <a:gd name="T0" fmla="*/ 3 w 1354"/>
                <a:gd name="T1" fmla="*/ 363 h 387"/>
                <a:gd name="T2" fmla="*/ 116 w 1354"/>
                <a:gd name="T3" fmla="*/ 151 h 387"/>
                <a:gd name="T4" fmla="*/ 157 w 1354"/>
                <a:gd name="T5" fmla="*/ 106 h 387"/>
                <a:gd name="T6" fmla="*/ 206 w 1354"/>
                <a:gd name="T7" fmla="*/ 67 h 387"/>
                <a:gd name="T8" fmla="*/ 235 w 1354"/>
                <a:gd name="T9" fmla="*/ 52 h 387"/>
                <a:gd name="T10" fmla="*/ 250 w 1354"/>
                <a:gd name="T11" fmla="*/ 46 h 387"/>
                <a:gd name="T12" fmla="*/ 267 w 1354"/>
                <a:gd name="T13" fmla="*/ 42 h 387"/>
                <a:gd name="T14" fmla="*/ 334 w 1354"/>
                <a:gd name="T15" fmla="*/ 51 h 387"/>
                <a:gd name="T16" fmla="*/ 387 w 1354"/>
                <a:gd name="T17" fmla="*/ 88 h 387"/>
                <a:gd name="T18" fmla="*/ 428 w 1354"/>
                <a:gd name="T19" fmla="*/ 135 h 387"/>
                <a:gd name="T20" fmla="*/ 460 w 1354"/>
                <a:gd name="T21" fmla="*/ 186 h 387"/>
                <a:gd name="T22" fmla="*/ 487 w 1354"/>
                <a:gd name="T23" fmla="*/ 239 h 387"/>
                <a:gd name="T24" fmla="*/ 557 w 1354"/>
                <a:gd name="T25" fmla="*/ 316 h 387"/>
                <a:gd name="T26" fmla="*/ 605 w 1354"/>
                <a:gd name="T27" fmla="*/ 325 h 387"/>
                <a:gd name="T28" fmla="*/ 655 w 1354"/>
                <a:gd name="T29" fmla="*/ 311 h 387"/>
                <a:gd name="T30" fmla="*/ 738 w 1354"/>
                <a:gd name="T31" fmla="*/ 240 h 387"/>
                <a:gd name="T32" fmla="*/ 771 w 1354"/>
                <a:gd name="T33" fmla="*/ 194 h 387"/>
                <a:gd name="T34" fmla="*/ 800 w 1354"/>
                <a:gd name="T35" fmla="*/ 143 h 387"/>
                <a:gd name="T36" fmla="*/ 875 w 1354"/>
                <a:gd name="T37" fmla="*/ 45 h 387"/>
                <a:gd name="T38" fmla="*/ 906 w 1354"/>
                <a:gd name="T39" fmla="*/ 28 h 387"/>
                <a:gd name="T40" fmla="*/ 943 w 1354"/>
                <a:gd name="T41" fmla="*/ 26 h 387"/>
                <a:gd name="T42" fmla="*/ 1003 w 1354"/>
                <a:gd name="T43" fmla="*/ 58 h 387"/>
                <a:gd name="T44" fmla="*/ 1078 w 1354"/>
                <a:gd name="T45" fmla="*/ 146 h 387"/>
                <a:gd name="T46" fmla="*/ 1123 w 1354"/>
                <a:gd name="T47" fmla="*/ 165 h 387"/>
                <a:gd name="T48" fmla="*/ 1174 w 1354"/>
                <a:gd name="T49" fmla="*/ 159 h 387"/>
                <a:gd name="T50" fmla="*/ 1263 w 1354"/>
                <a:gd name="T51" fmla="*/ 97 h 387"/>
                <a:gd name="T52" fmla="*/ 1334 w 1354"/>
                <a:gd name="T53" fmla="*/ 6 h 387"/>
                <a:gd name="T54" fmla="*/ 1348 w 1354"/>
                <a:gd name="T55" fmla="*/ 3 h 387"/>
                <a:gd name="T56" fmla="*/ 1351 w 1354"/>
                <a:gd name="T57" fmla="*/ 17 h 387"/>
                <a:gd name="T58" fmla="*/ 1284 w 1354"/>
                <a:gd name="T59" fmla="*/ 116 h 387"/>
                <a:gd name="T60" fmla="*/ 1184 w 1354"/>
                <a:gd name="T61" fmla="*/ 190 h 387"/>
                <a:gd name="T62" fmla="*/ 1119 w 1354"/>
                <a:gd name="T63" fmla="*/ 198 h 387"/>
                <a:gd name="T64" fmla="*/ 1057 w 1354"/>
                <a:gd name="T65" fmla="*/ 173 h 387"/>
                <a:gd name="T66" fmla="*/ 979 w 1354"/>
                <a:gd name="T67" fmla="*/ 82 h 387"/>
                <a:gd name="T68" fmla="*/ 937 w 1354"/>
                <a:gd name="T69" fmla="*/ 59 h 387"/>
                <a:gd name="T70" fmla="*/ 896 w 1354"/>
                <a:gd name="T71" fmla="*/ 72 h 387"/>
                <a:gd name="T72" fmla="*/ 830 w 1354"/>
                <a:gd name="T73" fmla="*/ 160 h 387"/>
                <a:gd name="T74" fmla="*/ 801 w 1354"/>
                <a:gd name="T75" fmla="*/ 212 h 387"/>
                <a:gd name="T76" fmla="*/ 765 w 1354"/>
                <a:gd name="T77" fmla="*/ 262 h 387"/>
                <a:gd name="T78" fmla="*/ 670 w 1354"/>
                <a:gd name="T79" fmla="*/ 342 h 387"/>
                <a:gd name="T80" fmla="*/ 608 w 1354"/>
                <a:gd name="T81" fmla="*/ 360 h 387"/>
                <a:gd name="T82" fmla="*/ 542 w 1354"/>
                <a:gd name="T83" fmla="*/ 348 h 387"/>
                <a:gd name="T84" fmla="*/ 490 w 1354"/>
                <a:gd name="T85" fmla="*/ 308 h 387"/>
                <a:gd name="T86" fmla="*/ 456 w 1354"/>
                <a:gd name="T87" fmla="*/ 255 h 387"/>
                <a:gd name="T88" fmla="*/ 429 w 1354"/>
                <a:gd name="T89" fmla="*/ 203 h 387"/>
                <a:gd name="T90" fmla="*/ 399 w 1354"/>
                <a:gd name="T91" fmla="*/ 155 h 387"/>
                <a:gd name="T92" fmla="*/ 320 w 1354"/>
                <a:gd name="T93" fmla="*/ 84 h 387"/>
                <a:gd name="T94" fmla="*/ 272 w 1354"/>
                <a:gd name="T95" fmla="*/ 78 h 387"/>
                <a:gd name="T96" fmla="*/ 260 w 1354"/>
                <a:gd name="T97" fmla="*/ 80 h 387"/>
                <a:gd name="T98" fmla="*/ 248 w 1354"/>
                <a:gd name="T99" fmla="*/ 85 h 387"/>
                <a:gd name="T100" fmla="*/ 225 w 1354"/>
                <a:gd name="T101" fmla="*/ 97 h 387"/>
                <a:gd name="T102" fmla="*/ 182 w 1354"/>
                <a:gd name="T103" fmla="*/ 131 h 387"/>
                <a:gd name="T104" fmla="*/ 144 w 1354"/>
                <a:gd name="T105" fmla="*/ 173 h 387"/>
                <a:gd name="T106" fmla="*/ 35 w 1354"/>
                <a:gd name="T107" fmla="*/ 374 h 387"/>
                <a:gd name="T108" fmla="*/ 35 w 1354"/>
                <a:gd name="T109" fmla="*/ 374 h 387"/>
                <a:gd name="T110" fmla="*/ 13 w 1354"/>
                <a:gd name="T111" fmla="*/ 384 h 387"/>
                <a:gd name="T112" fmla="*/ 3 w 1354"/>
                <a:gd name="T113" fmla="*/ 36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4" h="387">
                  <a:moveTo>
                    <a:pt x="3" y="363"/>
                  </a:moveTo>
                  <a:cubicBezTo>
                    <a:pt x="30" y="287"/>
                    <a:pt x="67" y="215"/>
                    <a:pt x="116" y="151"/>
                  </a:cubicBezTo>
                  <a:cubicBezTo>
                    <a:pt x="129" y="135"/>
                    <a:pt x="142" y="120"/>
                    <a:pt x="157" y="106"/>
                  </a:cubicBezTo>
                  <a:cubicBezTo>
                    <a:pt x="172" y="91"/>
                    <a:pt x="187" y="78"/>
                    <a:pt x="206" y="67"/>
                  </a:cubicBezTo>
                  <a:cubicBezTo>
                    <a:pt x="215" y="61"/>
                    <a:pt x="224" y="55"/>
                    <a:pt x="235" y="52"/>
                  </a:cubicBezTo>
                  <a:cubicBezTo>
                    <a:pt x="240" y="50"/>
                    <a:pt x="245" y="47"/>
                    <a:pt x="250" y="46"/>
                  </a:cubicBezTo>
                  <a:lnTo>
                    <a:pt x="267" y="42"/>
                  </a:lnTo>
                  <a:cubicBezTo>
                    <a:pt x="289" y="40"/>
                    <a:pt x="313" y="42"/>
                    <a:pt x="334" y="51"/>
                  </a:cubicBezTo>
                  <a:cubicBezTo>
                    <a:pt x="354" y="60"/>
                    <a:pt x="373" y="73"/>
                    <a:pt x="387" y="88"/>
                  </a:cubicBezTo>
                  <a:cubicBezTo>
                    <a:pt x="403" y="102"/>
                    <a:pt x="416" y="118"/>
                    <a:pt x="428" y="135"/>
                  </a:cubicBezTo>
                  <a:cubicBezTo>
                    <a:pt x="440" y="151"/>
                    <a:pt x="450" y="169"/>
                    <a:pt x="460" y="186"/>
                  </a:cubicBezTo>
                  <a:cubicBezTo>
                    <a:pt x="470" y="204"/>
                    <a:pt x="479" y="223"/>
                    <a:pt x="487" y="239"/>
                  </a:cubicBezTo>
                  <a:cubicBezTo>
                    <a:pt x="504" y="273"/>
                    <a:pt x="526" y="302"/>
                    <a:pt x="557" y="316"/>
                  </a:cubicBezTo>
                  <a:cubicBezTo>
                    <a:pt x="572" y="323"/>
                    <a:pt x="589" y="326"/>
                    <a:pt x="605" y="325"/>
                  </a:cubicBezTo>
                  <a:cubicBezTo>
                    <a:pt x="622" y="325"/>
                    <a:pt x="639" y="319"/>
                    <a:pt x="655" y="311"/>
                  </a:cubicBezTo>
                  <a:cubicBezTo>
                    <a:pt x="687" y="294"/>
                    <a:pt x="714" y="268"/>
                    <a:pt x="738" y="240"/>
                  </a:cubicBezTo>
                  <a:cubicBezTo>
                    <a:pt x="750" y="225"/>
                    <a:pt x="762" y="210"/>
                    <a:pt x="771" y="194"/>
                  </a:cubicBezTo>
                  <a:cubicBezTo>
                    <a:pt x="781" y="178"/>
                    <a:pt x="790" y="161"/>
                    <a:pt x="800" y="143"/>
                  </a:cubicBezTo>
                  <a:cubicBezTo>
                    <a:pt x="820" y="109"/>
                    <a:pt x="840" y="73"/>
                    <a:pt x="875" y="45"/>
                  </a:cubicBezTo>
                  <a:cubicBezTo>
                    <a:pt x="883" y="38"/>
                    <a:pt x="894" y="31"/>
                    <a:pt x="906" y="28"/>
                  </a:cubicBezTo>
                  <a:cubicBezTo>
                    <a:pt x="918" y="25"/>
                    <a:pt x="931" y="24"/>
                    <a:pt x="943" y="26"/>
                  </a:cubicBezTo>
                  <a:cubicBezTo>
                    <a:pt x="967" y="30"/>
                    <a:pt x="987" y="43"/>
                    <a:pt x="1003" y="58"/>
                  </a:cubicBezTo>
                  <a:cubicBezTo>
                    <a:pt x="1034" y="89"/>
                    <a:pt x="1049" y="126"/>
                    <a:pt x="1078" y="146"/>
                  </a:cubicBezTo>
                  <a:cubicBezTo>
                    <a:pt x="1091" y="156"/>
                    <a:pt x="1107" y="164"/>
                    <a:pt x="1123" y="165"/>
                  </a:cubicBezTo>
                  <a:cubicBezTo>
                    <a:pt x="1139" y="166"/>
                    <a:pt x="1157" y="165"/>
                    <a:pt x="1174" y="159"/>
                  </a:cubicBezTo>
                  <a:cubicBezTo>
                    <a:pt x="1207" y="148"/>
                    <a:pt x="1237" y="124"/>
                    <a:pt x="1263" y="97"/>
                  </a:cubicBezTo>
                  <a:cubicBezTo>
                    <a:pt x="1289" y="69"/>
                    <a:pt x="1312" y="38"/>
                    <a:pt x="1334" y="6"/>
                  </a:cubicBezTo>
                  <a:cubicBezTo>
                    <a:pt x="1337" y="1"/>
                    <a:pt x="1343" y="0"/>
                    <a:pt x="1348" y="3"/>
                  </a:cubicBezTo>
                  <a:cubicBezTo>
                    <a:pt x="1353" y="6"/>
                    <a:pt x="1354" y="12"/>
                    <a:pt x="1351" y="17"/>
                  </a:cubicBezTo>
                  <a:cubicBezTo>
                    <a:pt x="1332" y="52"/>
                    <a:pt x="1311" y="86"/>
                    <a:pt x="1284" y="116"/>
                  </a:cubicBezTo>
                  <a:cubicBezTo>
                    <a:pt x="1258" y="147"/>
                    <a:pt x="1225" y="175"/>
                    <a:pt x="1184" y="190"/>
                  </a:cubicBezTo>
                  <a:cubicBezTo>
                    <a:pt x="1163" y="197"/>
                    <a:pt x="1142" y="200"/>
                    <a:pt x="1119" y="198"/>
                  </a:cubicBezTo>
                  <a:cubicBezTo>
                    <a:pt x="1096" y="196"/>
                    <a:pt x="1075" y="186"/>
                    <a:pt x="1057" y="173"/>
                  </a:cubicBezTo>
                  <a:cubicBezTo>
                    <a:pt x="1021" y="145"/>
                    <a:pt x="1004" y="106"/>
                    <a:pt x="979" y="82"/>
                  </a:cubicBezTo>
                  <a:cubicBezTo>
                    <a:pt x="967" y="71"/>
                    <a:pt x="952" y="62"/>
                    <a:pt x="937" y="59"/>
                  </a:cubicBezTo>
                  <a:cubicBezTo>
                    <a:pt x="922" y="57"/>
                    <a:pt x="909" y="61"/>
                    <a:pt x="896" y="72"/>
                  </a:cubicBezTo>
                  <a:cubicBezTo>
                    <a:pt x="869" y="93"/>
                    <a:pt x="849" y="127"/>
                    <a:pt x="830" y="160"/>
                  </a:cubicBezTo>
                  <a:cubicBezTo>
                    <a:pt x="820" y="177"/>
                    <a:pt x="811" y="194"/>
                    <a:pt x="801" y="212"/>
                  </a:cubicBezTo>
                  <a:cubicBezTo>
                    <a:pt x="790" y="229"/>
                    <a:pt x="778" y="246"/>
                    <a:pt x="765" y="262"/>
                  </a:cubicBezTo>
                  <a:cubicBezTo>
                    <a:pt x="739" y="293"/>
                    <a:pt x="709" y="322"/>
                    <a:pt x="670" y="342"/>
                  </a:cubicBezTo>
                  <a:cubicBezTo>
                    <a:pt x="651" y="351"/>
                    <a:pt x="630" y="359"/>
                    <a:pt x="608" y="360"/>
                  </a:cubicBezTo>
                  <a:cubicBezTo>
                    <a:pt x="585" y="362"/>
                    <a:pt x="562" y="357"/>
                    <a:pt x="542" y="348"/>
                  </a:cubicBezTo>
                  <a:cubicBezTo>
                    <a:pt x="522" y="338"/>
                    <a:pt x="504" y="325"/>
                    <a:pt x="490" y="308"/>
                  </a:cubicBezTo>
                  <a:cubicBezTo>
                    <a:pt x="476" y="292"/>
                    <a:pt x="465" y="273"/>
                    <a:pt x="456" y="255"/>
                  </a:cubicBezTo>
                  <a:cubicBezTo>
                    <a:pt x="446" y="237"/>
                    <a:pt x="438" y="220"/>
                    <a:pt x="429" y="203"/>
                  </a:cubicBezTo>
                  <a:cubicBezTo>
                    <a:pt x="420" y="187"/>
                    <a:pt x="410" y="170"/>
                    <a:pt x="399" y="155"/>
                  </a:cubicBezTo>
                  <a:cubicBezTo>
                    <a:pt x="377" y="125"/>
                    <a:pt x="351" y="97"/>
                    <a:pt x="320" y="84"/>
                  </a:cubicBezTo>
                  <a:cubicBezTo>
                    <a:pt x="305" y="77"/>
                    <a:pt x="288" y="76"/>
                    <a:pt x="272" y="78"/>
                  </a:cubicBezTo>
                  <a:lnTo>
                    <a:pt x="260" y="80"/>
                  </a:lnTo>
                  <a:cubicBezTo>
                    <a:pt x="256" y="81"/>
                    <a:pt x="252" y="83"/>
                    <a:pt x="248" y="85"/>
                  </a:cubicBezTo>
                  <a:cubicBezTo>
                    <a:pt x="240" y="87"/>
                    <a:pt x="232" y="92"/>
                    <a:pt x="225" y="97"/>
                  </a:cubicBezTo>
                  <a:cubicBezTo>
                    <a:pt x="210" y="106"/>
                    <a:pt x="195" y="118"/>
                    <a:pt x="182" y="131"/>
                  </a:cubicBezTo>
                  <a:cubicBezTo>
                    <a:pt x="168" y="144"/>
                    <a:pt x="156" y="158"/>
                    <a:pt x="144" y="173"/>
                  </a:cubicBezTo>
                  <a:cubicBezTo>
                    <a:pt x="97" y="232"/>
                    <a:pt x="61" y="302"/>
                    <a:pt x="35" y="374"/>
                  </a:cubicBezTo>
                  <a:lnTo>
                    <a:pt x="35" y="374"/>
                  </a:lnTo>
                  <a:cubicBezTo>
                    <a:pt x="31" y="383"/>
                    <a:pt x="22" y="387"/>
                    <a:pt x="13" y="384"/>
                  </a:cubicBezTo>
                  <a:cubicBezTo>
                    <a:pt x="5" y="381"/>
                    <a:pt x="0" y="371"/>
                    <a:pt x="3" y="363"/>
                  </a:cubicBezTo>
                  <a:close/>
                </a:path>
              </a:pathLst>
            </a:custGeom>
            <a:solidFill>
              <a:srgbClr val="FF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" name="Freeform 266">
              <a:extLst>
                <a:ext uri="{FF2B5EF4-FFF2-40B4-BE49-F238E27FC236}">
                  <a16:creationId xmlns:a16="http://schemas.microsoft.com/office/drawing/2014/main" id="{C7F1F116-ED19-4CF1-96F4-5E7C5691A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6625" y="9912350"/>
              <a:ext cx="142875" cy="138113"/>
            </a:xfrm>
            <a:custGeom>
              <a:avLst/>
              <a:gdLst>
                <a:gd name="T0" fmla="*/ 175 w 188"/>
                <a:gd name="T1" fmla="*/ 182 h 182"/>
                <a:gd name="T2" fmla="*/ 162 w 188"/>
                <a:gd name="T3" fmla="*/ 171 h 182"/>
                <a:gd name="T4" fmla="*/ 152 w 188"/>
                <a:gd name="T5" fmla="*/ 32 h 182"/>
                <a:gd name="T6" fmla="*/ 20 w 188"/>
                <a:gd name="T7" fmla="*/ 94 h 182"/>
                <a:gd name="T8" fmla="*/ 3 w 188"/>
                <a:gd name="T9" fmla="*/ 88 h 182"/>
                <a:gd name="T10" fmla="*/ 9 w 188"/>
                <a:gd name="T11" fmla="*/ 72 h 182"/>
                <a:gd name="T12" fmla="*/ 158 w 188"/>
                <a:gd name="T13" fmla="*/ 2 h 182"/>
                <a:gd name="T14" fmla="*/ 169 w 188"/>
                <a:gd name="T15" fmla="*/ 2 h 182"/>
                <a:gd name="T16" fmla="*/ 175 w 188"/>
                <a:gd name="T17" fmla="*/ 12 h 182"/>
                <a:gd name="T18" fmla="*/ 187 w 188"/>
                <a:gd name="T19" fmla="*/ 169 h 182"/>
                <a:gd name="T20" fmla="*/ 176 w 188"/>
                <a:gd name="T21" fmla="*/ 182 h 182"/>
                <a:gd name="T22" fmla="*/ 175 w 188"/>
                <a:gd name="T23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" h="182">
                  <a:moveTo>
                    <a:pt x="175" y="182"/>
                  </a:moveTo>
                  <a:cubicBezTo>
                    <a:pt x="168" y="182"/>
                    <a:pt x="163" y="177"/>
                    <a:pt x="162" y="171"/>
                  </a:cubicBezTo>
                  <a:lnTo>
                    <a:pt x="152" y="32"/>
                  </a:lnTo>
                  <a:lnTo>
                    <a:pt x="20" y="94"/>
                  </a:lnTo>
                  <a:cubicBezTo>
                    <a:pt x="13" y="97"/>
                    <a:pt x="6" y="94"/>
                    <a:pt x="3" y="88"/>
                  </a:cubicBezTo>
                  <a:cubicBezTo>
                    <a:pt x="0" y="82"/>
                    <a:pt x="3" y="74"/>
                    <a:pt x="9" y="72"/>
                  </a:cubicBezTo>
                  <a:lnTo>
                    <a:pt x="158" y="2"/>
                  </a:lnTo>
                  <a:cubicBezTo>
                    <a:pt x="161" y="0"/>
                    <a:pt x="166" y="0"/>
                    <a:pt x="169" y="2"/>
                  </a:cubicBezTo>
                  <a:cubicBezTo>
                    <a:pt x="173" y="5"/>
                    <a:pt x="175" y="8"/>
                    <a:pt x="175" y="12"/>
                  </a:cubicBezTo>
                  <a:lnTo>
                    <a:pt x="187" y="169"/>
                  </a:lnTo>
                  <a:cubicBezTo>
                    <a:pt x="188" y="176"/>
                    <a:pt x="183" y="182"/>
                    <a:pt x="176" y="182"/>
                  </a:cubicBezTo>
                  <a:cubicBezTo>
                    <a:pt x="176" y="182"/>
                    <a:pt x="175" y="182"/>
                    <a:pt x="175" y="182"/>
                  </a:cubicBezTo>
                  <a:close/>
                </a:path>
              </a:pathLst>
            </a:custGeom>
            <a:solidFill>
              <a:srgbClr val="FF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" name="Freeform 267">
              <a:extLst>
                <a:ext uri="{FF2B5EF4-FFF2-40B4-BE49-F238E27FC236}">
                  <a16:creationId xmlns:a16="http://schemas.microsoft.com/office/drawing/2014/main" id="{9E7B01C1-A162-4785-836A-6AF1CF8EB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2050" y="10641013"/>
              <a:ext cx="447675" cy="544513"/>
            </a:xfrm>
            <a:custGeom>
              <a:avLst/>
              <a:gdLst>
                <a:gd name="T0" fmla="*/ 587 w 587"/>
                <a:gd name="T1" fmla="*/ 251 h 717"/>
                <a:gd name="T2" fmla="*/ 587 w 587"/>
                <a:gd name="T3" fmla="*/ 657 h 717"/>
                <a:gd name="T4" fmla="*/ 527 w 587"/>
                <a:gd name="T5" fmla="*/ 717 h 717"/>
                <a:gd name="T6" fmla="*/ 60 w 587"/>
                <a:gd name="T7" fmla="*/ 717 h 717"/>
                <a:gd name="T8" fmla="*/ 0 w 587"/>
                <a:gd name="T9" fmla="*/ 657 h 717"/>
                <a:gd name="T10" fmla="*/ 0 w 587"/>
                <a:gd name="T11" fmla="*/ 60 h 717"/>
                <a:gd name="T12" fmla="*/ 60 w 587"/>
                <a:gd name="T13" fmla="*/ 0 h 717"/>
                <a:gd name="T14" fmla="*/ 344 w 587"/>
                <a:gd name="T15" fmla="*/ 0 h 717"/>
                <a:gd name="T16" fmla="*/ 379 w 587"/>
                <a:gd name="T17" fmla="*/ 15 h 717"/>
                <a:gd name="T18" fmla="*/ 573 w 587"/>
                <a:gd name="T19" fmla="*/ 217 h 717"/>
                <a:gd name="T20" fmla="*/ 587 w 587"/>
                <a:gd name="T21" fmla="*/ 251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7" h="717">
                  <a:moveTo>
                    <a:pt x="587" y="251"/>
                  </a:moveTo>
                  <a:lnTo>
                    <a:pt x="587" y="657"/>
                  </a:lnTo>
                  <a:cubicBezTo>
                    <a:pt x="587" y="690"/>
                    <a:pt x="560" y="717"/>
                    <a:pt x="527" y="717"/>
                  </a:cubicBezTo>
                  <a:lnTo>
                    <a:pt x="60" y="717"/>
                  </a:lnTo>
                  <a:cubicBezTo>
                    <a:pt x="27" y="717"/>
                    <a:pt x="0" y="690"/>
                    <a:pt x="0" y="657"/>
                  </a:cubicBezTo>
                  <a:lnTo>
                    <a:pt x="0" y="60"/>
                  </a:lnTo>
                  <a:cubicBezTo>
                    <a:pt x="0" y="27"/>
                    <a:pt x="27" y="0"/>
                    <a:pt x="60" y="0"/>
                  </a:cubicBezTo>
                  <a:lnTo>
                    <a:pt x="344" y="0"/>
                  </a:lnTo>
                  <a:cubicBezTo>
                    <a:pt x="357" y="0"/>
                    <a:pt x="370" y="6"/>
                    <a:pt x="379" y="15"/>
                  </a:cubicBezTo>
                  <a:lnTo>
                    <a:pt x="573" y="217"/>
                  </a:lnTo>
                  <a:cubicBezTo>
                    <a:pt x="582" y="226"/>
                    <a:pt x="587" y="238"/>
                    <a:pt x="587" y="251"/>
                  </a:cubicBezTo>
                  <a:close/>
                </a:path>
              </a:pathLst>
            </a:custGeom>
            <a:solidFill>
              <a:srgbClr val="FF9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" name="Freeform 268">
              <a:extLst>
                <a:ext uri="{FF2B5EF4-FFF2-40B4-BE49-F238E27FC236}">
                  <a16:creationId xmlns:a16="http://schemas.microsoft.com/office/drawing/2014/main" id="{A5313EDB-B1A0-457B-ACAC-BF0424F55B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09675" y="10760075"/>
              <a:ext cx="338138" cy="336550"/>
            </a:xfrm>
            <a:custGeom>
              <a:avLst/>
              <a:gdLst>
                <a:gd name="T0" fmla="*/ 222 w 443"/>
                <a:gd name="T1" fmla="*/ 291 h 442"/>
                <a:gd name="T2" fmla="*/ 154 w 443"/>
                <a:gd name="T3" fmla="*/ 223 h 442"/>
                <a:gd name="T4" fmla="*/ 222 w 443"/>
                <a:gd name="T5" fmla="*/ 155 h 442"/>
                <a:gd name="T6" fmla="*/ 289 w 443"/>
                <a:gd name="T7" fmla="*/ 223 h 442"/>
                <a:gd name="T8" fmla="*/ 222 w 443"/>
                <a:gd name="T9" fmla="*/ 291 h 442"/>
                <a:gd name="T10" fmla="*/ 418 w 443"/>
                <a:gd name="T11" fmla="*/ 176 h 442"/>
                <a:gd name="T12" fmla="*/ 370 w 443"/>
                <a:gd name="T13" fmla="*/ 176 h 442"/>
                <a:gd name="T14" fmla="*/ 357 w 443"/>
                <a:gd name="T15" fmla="*/ 148 h 442"/>
                <a:gd name="T16" fmla="*/ 392 w 443"/>
                <a:gd name="T17" fmla="*/ 113 h 442"/>
                <a:gd name="T18" fmla="*/ 399 w 443"/>
                <a:gd name="T19" fmla="*/ 93 h 442"/>
                <a:gd name="T20" fmla="*/ 392 w 443"/>
                <a:gd name="T21" fmla="*/ 78 h 442"/>
                <a:gd name="T22" fmla="*/ 364 w 443"/>
                <a:gd name="T23" fmla="*/ 50 h 442"/>
                <a:gd name="T24" fmla="*/ 329 w 443"/>
                <a:gd name="T25" fmla="*/ 50 h 442"/>
                <a:gd name="T26" fmla="*/ 301 w 443"/>
                <a:gd name="T27" fmla="*/ 79 h 442"/>
                <a:gd name="T28" fmla="*/ 294 w 443"/>
                <a:gd name="T29" fmla="*/ 86 h 442"/>
                <a:gd name="T30" fmla="*/ 266 w 443"/>
                <a:gd name="T31" fmla="*/ 74 h 442"/>
                <a:gd name="T32" fmla="*/ 266 w 443"/>
                <a:gd name="T33" fmla="*/ 24 h 442"/>
                <a:gd name="T34" fmla="*/ 242 w 443"/>
                <a:gd name="T35" fmla="*/ 0 h 442"/>
                <a:gd name="T36" fmla="*/ 202 w 443"/>
                <a:gd name="T37" fmla="*/ 0 h 442"/>
                <a:gd name="T38" fmla="*/ 177 w 443"/>
                <a:gd name="T39" fmla="*/ 24 h 442"/>
                <a:gd name="T40" fmla="*/ 177 w 443"/>
                <a:gd name="T41" fmla="*/ 74 h 442"/>
                <a:gd name="T42" fmla="*/ 150 w 443"/>
                <a:gd name="T43" fmla="*/ 86 h 442"/>
                <a:gd name="T44" fmla="*/ 142 w 443"/>
                <a:gd name="T45" fmla="*/ 78 h 442"/>
                <a:gd name="T46" fmla="*/ 114 w 443"/>
                <a:gd name="T47" fmla="*/ 50 h 442"/>
                <a:gd name="T48" fmla="*/ 79 w 443"/>
                <a:gd name="T49" fmla="*/ 50 h 442"/>
                <a:gd name="T50" fmla="*/ 51 w 443"/>
                <a:gd name="T51" fmla="*/ 78 h 442"/>
                <a:gd name="T52" fmla="*/ 51 w 443"/>
                <a:gd name="T53" fmla="*/ 113 h 442"/>
                <a:gd name="T54" fmla="*/ 86 w 443"/>
                <a:gd name="T55" fmla="*/ 148 h 442"/>
                <a:gd name="T56" fmla="*/ 73 w 443"/>
                <a:gd name="T57" fmla="*/ 176 h 442"/>
                <a:gd name="T58" fmla="*/ 25 w 443"/>
                <a:gd name="T59" fmla="*/ 176 h 442"/>
                <a:gd name="T60" fmla="*/ 0 w 443"/>
                <a:gd name="T61" fmla="*/ 201 h 442"/>
                <a:gd name="T62" fmla="*/ 0 w 443"/>
                <a:gd name="T63" fmla="*/ 241 h 442"/>
                <a:gd name="T64" fmla="*/ 25 w 443"/>
                <a:gd name="T65" fmla="*/ 265 h 442"/>
                <a:gd name="T66" fmla="*/ 72 w 443"/>
                <a:gd name="T67" fmla="*/ 265 h 442"/>
                <a:gd name="T68" fmla="*/ 73 w 443"/>
                <a:gd name="T69" fmla="*/ 268 h 442"/>
                <a:gd name="T70" fmla="*/ 84 w 443"/>
                <a:gd name="T71" fmla="*/ 295 h 442"/>
                <a:gd name="T72" fmla="*/ 51 w 443"/>
                <a:gd name="T73" fmla="*/ 328 h 442"/>
                <a:gd name="T74" fmla="*/ 50 w 443"/>
                <a:gd name="T75" fmla="*/ 329 h 442"/>
                <a:gd name="T76" fmla="*/ 44 w 443"/>
                <a:gd name="T77" fmla="*/ 346 h 442"/>
                <a:gd name="T78" fmla="*/ 51 w 443"/>
                <a:gd name="T79" fmla="*/ 363 h 442"/>
                <a:gd name="T80" fmla="*/ 79 w 443"/>
                <a:gd name="T81" fmla="*/ 391 h 442"/>
                <a:gd name="T82" fmla="*/ 114 w 443"/>
                <a:gd name="T83" fmla="*/ 391 h 442"/>
                <a:gd name="T84" fmla="*/ 146 w 443"/>
                <a:gd name="T85" fmla="*/ 359 h 442"/>
                <a:gd name="T86" fmla="*/ 177 w 443"/>
                <a:gd name="T87" fmla="*/ 372 h 442"/>
                <a:gd name="T88" fmla="*/ 177 w 443"/>
                <a:gd name="T89" fmla="*/ 418 h 442"/>
                <a:gd name="T90" fmla="*/ 202 w 443"/>
                <a:gd name="T91" fmla="*/ 442 h 442"/>
                <a:gd name="T92" fmla="*/ 242 w 443"/>
                <a:gd name="T93" fmla="*/ 442 h 442"/>
                <a:gd name="T94" fmla="*/ 266 w 443"/>
                <a:gd name="T95" fmla="*/ 418 h 442"/>
                <a:gd name="T96" fmla="*/ 266 w 443"/>
                <a:gd name="T97" fmla="*/ 372 h 442"/>
                <a:gd name="T98" fmla="*/ 297 w 443"/>
                <a:gd name="T99" fmla="*/ 359 h 442"/>
                <a:gd name="T100" fmla="*/ 329 w 443"/>
                <a:gd name="T101" fmla="*/ 391 h 442"/>
                <a:gd name="T102" fmla="*/ 364 w 443"/>
                <a:gd name="T103" fmla="*/ 391 h 442"/>
                <a:gd name="T104" fmla="*/ 392 w 443"/>
                <a:gd name="T105" fmla="*/ 363 h 442"/>
                <a:gd name="T106" fmla="*/ 392 w 443"/>
                <a:gd name="T107" fmla="*/ 328 h 442"/>
                <a:gd name="T108" fmla="*/ 359 w 443"/>
                <a:gd name="T109" fmla="*/ 295 h 442"/>
                <a:gd name="T110" fmla="*/ 371 w 443"/>
                <a:gd name="T111" fmla="*/ 265 h 442"/>
                <a:gd name="T112" fmla="*/ 418 w 443"/>
                <a:gd name="T113" fmla="*/ 265 h 442"/>
                <a:gd name="T114" fmla="*/ 443 w 443"/>
                <a:gd name="T115" fmla="*/ 241 h 442"/>
                <a:gd name="T116" fmla="*/ 443 w 443"/>
                <a:gd name="T117" fmla="*/ 201 h 442"/>
                <a:gd name="T118" fmla="*/ 418 w 443"/>
                <a:gd name="T119" fmla="*/ 176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3" h="442">
                  <a:moveTo>
                    <a:pt x="222" y="291"/>
                  </a:moveTo>
                  <a:cubicBezTo>
                    <a:pt x="184" y="291"/>
                    <a:pt x="154" y="261"/>
                    <a:pt x="154" y="223"/>
                  </a:cubicBezTo>
                  <a:cubicBezTo>
                    <a:pt x="154" y="186"/>
                    <a:pt x="184" y="155"/>
                    <a:pt x="222" y="155"/>
                  </a:cubicBezTo>
                  <a:cubicBezTo>
                    <a:pt x="259" y="155"/>
                    <a:pt x="289" y="186"/>
                    <a:pt x="289" y="223"/>
                  </a:cubicBezTo>
                  <a:cubicBezTo>
                    <a:pt x="289" y="261"/>
                    <a:pt x="259" y="291"/>
                    <a:pt x="222" y="291"/>
                  </a:cubicBezTo>
                  <a:close/>
                  <a:moveTo>
                    <a:pt x="418" y="176"/>
                  </a:moveTo>
                  <a:lnTo>
                    <a:pt x="370" y="176"/>
                  </a:lnTo>
                  <a:cubicBezTo>
                    <a:pt x="367" y="166"/>
                    <a:pt x="362" y="157"/>
                    <a:pt x="357" y="148"/>
                  </a:cubicBezTo>
                  <a:lnTo>
                    <a:pt x="392" y="113"/>
                  </a:lnTo>
                  <a:cubicBezTo>
                    <a:pt x="398" y="108"/>
                    <a:pt x="400" y="100"/>
                    <a:pt x="399" y="93"/>
                  </a:cubicBezTo>
                  <a:cubicBezTo>
                    <a:pt x="399" y="88"/>
                    <a:pt x="396" y="82"/>
                    <a:pt x="392" y="78"/>
                  </a:cubicBezTo>
                  <a:lnTo>
                    <a:pt x="364" y="50"/>
                  </a:lnTo>
                  <a:cubicBezTo>
                    <a:pt x="355" y="41"/>
                    <a:pt x="339" y="41"/>
                    <a:pt x="329" y="50"/>
                  </a:cubicBezTo>
                  <a:lnTo>
                    <a:pt x="301" y="79"/>
                  </a:lnTo>
                  <a:lnTo>
                    <a:pt x="294" y="86"/>
                  </a:lnTo>
                  <a:cubicBezTo>
                    <a:pt x="285" y="81"/>
                    <a:pt x="276" y="77"/>
                    <a:pt x="266" y="74"/>
                  </a:cubicBezTo>
                  <a:lnTo>
                    <a:pt x="266" y="24"/>
                  </a:lnTo>
                  <a:cubicBezTo>
                    <a:pt x="266" y="11"/>
                    <a:pt x="255" y="0"/>
                    <a:pt x="242" y="0"/>
                  </a:cubicBezTo>
                  <a:lnTo>
                    <a:pt x="202" y="0"/>
                  </a:lnTo>
                  <a:cubicBezTo>
                    <a:pt x="188" y="0"/>
                    <a:pt x="177" y="11"/>
                    <a:pt x="177" y="24"/>
                  </a:cubicBezTo>
                  <a:lnTo>
                    <a:pt x="177" y="74"/>
                  </a:lnTo>
                  <a:cubicBezTo>
                    <a:pt x="168" y="77"/>
                    <a:pt x="158" y="81"/>
                    <a:pt x="150" y="86"/>
                  </a:cubicBezTo>
                  <a:lnTo>
                    <a:pt x="142" y="78"/>
                  </a:lnTo>
                  <a:lnTo>
                    <a:pt x="114" y="50"/>
                  </a:lnTo>
                  <a:cubicBezTo>
                    <a:pt x="105" y="41"/>
                    <a:pt x="89" y="41"/>
                    <a:pt x="79" y="50"/>
                  </a:cubicBezTo>
                  <a:lnTo>
                    <a:pt x="51" y="78"/>
                  </a:lnTo>
                  <a:cubicBezTo>
                    <a:pt x="41" y="88"/>
                    <a:pt x="41" y="103"/>
                    <a:pt x="51" y="113"/>
                  </a:cubicBezTo>
                  <a:lnTo>
                    <a:pt x="86" y="148"/>
                  </a:lnTo>
                  <a:cubicBezTo>
                    <a:pt x="81" y="157"/>
                    <a:pt x="77" y="166"/>
                    <a:pt x="73" y="176"/>
                  </a:cubicBezTo>
                  <a:lnTo>
                    <a:pt x="25" y="176"/>
                  </a:lnTo>
                  <a:cubicBezTo>
                    <a:pt x="11" y="176"/>
                    <a:pt x="0" y="187"/>
                    <a:pt x="0" y="201"/>
                  </a:cubicBezTo>
                  <a:lnTo>
                    <a:pt x="0" y="241"/>
                  </a:lnTo>
                  <a:cubicBezTo>
                    <a:pt x="0" y="254"/>
                    <a:pt x="11" y="265"/>
                    <a:pt x="25" y="265"/>
                  </a:cubicBezTo>
                  <a:lnTo>
                    <a:pt x="72" y="265"/>
                  </a:lnTo>
                  <a:cubicBezTo>
                    <a:pt x="72" y="266"/>
                    <a:pt x="73" y="267"/>
                    <a:pt x="73" y="268"/>
                  </a:cubicBezTo>
                  <a:cubicBezTo>
                    <a:pt x="76" y="277"/>
                    <a:pt x="79" y="287"/>
                    <a:pt x="84" y="295"/>
                  </a:cubicBezTo>
                  <a:lnTo>
                    <a:pt x="51" y="328"/>
                  </a:lnTo>
                  <a:cubicBezTo>
                    <a:pt x="51" y="329"/>
                    <a:pt x="50" y="329"/>
                    <a:pt x="50" y="329"/>
                  </a:cubicBezTo>
                  <a:cubicBezTo>
                    <a:pt x="46" y="334"/>
                    <a:pt x="44" y="341"/>
                    <a:pt x="44" y="346"/>
                  </a:cubicBezTo>
                  <a:cubicBezTo>
                    <a:pt x="44" y="352"/>
                    <a:pt x="46" y="358"/>
                    <a:pt x="51" y="363"/>
                  </a:cubicBezTo>
                  <a:lnTo>
                    <a:pt x="79" y="391"/>
                  </a:lnTo>
                  <a:cubicBezTo>
                    <a:pt x="89" y="401"/>
                    <a:pt x="105" y="401"/>
                    <a:pt x="114" y="391"/>
                  </a:cubicBezTo>
                  <a:lnTo>
                    <a:pt x="146" y="359"/>
                  </a:lnTo>
                  <a:cubicBezTo>
                    <a:pt x="156" y="364"/>
                    <a:pt x="166" y="369"/>
                    <a:pt x="177" y="372"/>
                  </a:cubicBezTo>
                  <a:lnTo>
                    <a:pt x="177" y="418"/>
                  </a:lnTo>
                  <a:cubicBezTo>
                    <a:pt x="177" y="431"/>
                    <a:pt x="188" y="442"/>
                    <a:pt x="202" y="442"/>
                  </a:cubicBezTo>
                  <a:lnTo>
                    <a:pt x="242" y="442"/>
                  </a:lnTo>
                  <a:cubicBezTo>
                    <a:pt x="255" y="442"/>
                    <a:pt x="266" y="431"/>
                    <a:pt x="266" y="418"/>
                  </a:cubicBezTo>
                  <a:lnTo>
                    <a:pt x="266" y="372"/>
                  </a:lnTo>
                  <a:cubicBezTo>
                    <a:pt x="277" y="369"/>
                    <a:pt x="287" y="364"/>
                    <a:pt x="297" y="359"/>
                  </a:cubicBezTo>
                  <a:lnTo>
                    <a:pt x="329" y="391"/>
                  </a:lnTo>
                  <a:cubicBezTo>
                    <a:pt x="339" y="401"/>
                    <a:pt x="355" y="401"/>
                    <a:pt x="364" y="391"/>
                  </a:cubicBezTo>
                  <a:lnTo>
                    <a:pt x="392" y="363"/>
                  </a:lnTo>
                  <a:cubicBezTo>
                    <a:pt x="402" y="353"/>
                    <a:pt x="402" y="338"/>
                    <a:pt x="392" y="328"/>
                  </a:cubicBezTo>
                  <a:lnTo>
                    <a:pt x="359" y="295"/>
                  </a:lnTo>
                  <a:cubicBezTo>
                    <a:pt x="364" y="286"/>
                    <a:pt x="368" y="276"/>
                    <a:pt x="371" y="265"/>
                  </a:cubicBezTo>
                  <a:lnTo>
                    <a:pt x="418" y="265"/>
                  </a:lnTo>
                  <a:cubicBezTo>
                    <a:pt x="432" y="265"/>
                    <a:pt x="443" y="254"/>
                    <a:pt x="443" y="241"/>
                  </a:cubicBezTo>
                  <a:lnTo>
                    <a:pt x="443" y="201"/>
                  </a:lnTo>
                  <a:cubicBezTo>
                    <a:pt x="443" y="187"/>
                    <a:pt x="432" y="176"/>
                    <a:pt x="418" y="176"/>
                  </a:cubicBezTo>
                  <a:close/>
                </a:path>
              </a:pathLst>
            </a:custGeom>
            <a:solidFill>
              <a:srgbClr val="FF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" name="Freeform 269">
              <a:extLst>
                <a:ext uri="{FF2B5EF4-FFF2-40B4-BE49-F238E27FC236}">
                  <a16:creationId xmlns:a16="http://schemas.microsoft.com/office/drawing/2014/main" id="{92222405-AC5D-406E-8543-57136A240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9225" y="10641013"/>
              <a:ext cx="190500" cy="190500"/>
            </a:xfrm>
            <a:custGeom>
              <a:avLst/>
              <a:gdLst>
                <a:gd name="T0" fmla="*/ 250 w 250"/>
                <a:gd name="T1" fmla="*/ 251 h 251"/>
                <a:gd name="T2" fmla="*/ 236 w 250"/>
                <a:gd name="T3" fmla="*/ 217 h 251"/>
                <a:gd name="T4" fmla="*/ 42 w 250"/>
                <a:gd name="T5" fmla="*/ 15 h 251"/>
                <a:gd name="T6" fmla="*/ 7 w 250"/>
                <a:gd name="T7" fmla="*/ 0 h 251"/>
                <a:gd name="T8" fmla="*/ 0 w 250"/>
                <a:gd name="T9" fmla="*/ 0 h 251"/>
                <a:gd name="T10" fmla="*/ 0 w 250"/>
                <a:gd name="T11" fmla="*/ 181 h 251"/>
                <a:gd name="T12" fmla="*/ 69 w 250"/>
                <a:gd name="T13" fmla="*/ 251 h 251"/>
                <a:gd name="T14" fmla="*/ 250 w 250"/>
                <a:gd name="T15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51">
                  <a:moveTo>
                    <a:pt x="250" y="251"/>
                  </a:moveTo>
                  <a:cubicBezTo>
                    <a:pt x="250" y="238"/>
                    <a:pt x="245" y="226"/>
                    <a:pt x="236" y="217"/>
                  </a:cubicBezTo>
                  <a:lnTo>
                    <a:pt x="42" y="15"/>
                  </a:lnTo>
                  <a:cubicBezTo>
                    <a:pt x="33" y="6"/>
                    <a:pt x="20" y="0"/>
                    <a:pt x="7" y="0"/>
                  </a:cubicBezTo>
                  <a:lnTo>
                    <a:pt x="0" y="0"/>
                  </a:lnTo>
                  <a:lnTo>
                    <a:pt x="0" y="181"/>
                  </a:lnTo>
                  <a:cubicBezTo>
                    <a:pt x="0" y="220"/>
                    <a:pt x="31" y="251"/>
                    <a:pt x="69" y="251"/>
                  </a:cubicBezTo>
                  <a:lnTo>
                    <a:pt x="250" y="251"/>
                  </a:lnTo>
                  <a:close/>
                </a:path>
              </a:pathLst>
            </a:custGeom>
            <a:solidFill>
              <a:srgbClr val="FF7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" name="Freeform 270">
              <a:extLst>
                <a:ext uri="{FF2B5EF4-FFF2-40B4-BE49-F238E27FC236}">
                  <a16:creationId xmlns:a16="http://schemas.microsoft.com/office/drawing/2014/main" id="{1596C637-9AC5-47CE-8DDC-3020EDDE7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0688" y="10688638"/>
              <a:ext cx="439738" cy="471488"/>
            </a:xfrm>
            <a:custGeom>
              <a:avLst/>
              <a:gdLst>
                <a:gd name="T0" fmla="*/ 509 w 578"/>
                <a:gd name="T1" fmla="*/ 620 h 620"/>
                <a:gd name="T2" fmla="*/ 70 w 578"/>
                <a:gd name="T3" fmla="*/ 620 h 620"/>
                <a:gd name="T4" fmla="*/ 0 w 578"/>
                <a:gd name="T5" fmla="*/ 550 h 620"/>
                <a:gd name="T6" fmla="*/ 0 w 578"/>
                <a:gd name="T7" fmla="*/ 70 h 620"/>
                <a:gd name="T8" fmla="*/ 70 w 578"/>
                <a:gd name="T9" fmla="*/ 0 h 620"/>
                <a:gd name="T10" fmla="*/ 509 w 578"/>
                <a:gd name="T11" fmla="*/ 0 h 620"/>
                <a:gd name="T12" fmla="*/ 578 w 578"/>
                <a:gd name="T13" fmla="*/ 70 h 620"/>
                <a:gd name="T14" fmla="*/ 578 w 578"/>
                <a:gd name="T15" fmla="*/ 550 h 620"/>
                <a:gd name="T16" fmla="*/ 509 w 578"/>
                <a:gd name="T17" fmla="*/ 62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620">
                  <a:moveTo>
                    <a:pt x="509" y="620"/>
                  </a:moveTo>
                  <a:lnTo>
                    <a:pt x="70" y="620"/>
                  </a:lnTo>
                  <a:cubicBezTo>
                    <a:pt x="31" y="620"/>
                    <a:pt x="0" y="588"/>
                    <a:pt x="0" y="550"/>
                  </a:cubicBezTo>
                  <a:lnTo>
                    <a:pt x="0" y="70"/>
                  </a:lnTo>
                  <a:cubicBezTo>
                    <a:pt x="0" y="31"/>
                    <a:pt x="31" y="0"/>
                    <a:pt x="70" y="0"/>
                  </a:cubicBezTo>
                  <a:lnTo>
                    <a:pt x="509" y="0"/>
                  </a:lnTo>
                  <a:cubicBezTo>
                    <a:pt x="547" y="0"/>
                    <a:pt x="578" y="31"/>
                    <a:pt x="578" y="70"/>
                  </a:cubicBezTo>
                  <a:lnTo>
                    <a:pt x="578" y="550"/>
                  </a:lnTo>
                  <a:cubicBezTo>
                    <a:pt x="578" y="588"/>
                    <a:pt x="547" y="620"/>
                    <a:pt x="509" y="620"/>
                  </a:cubicBezTo>
                  <a:close/>
                </a:path>
              </a:pathLst>
            </a:custGeom>
            <a:solidFill>
              <a:srgbClr val="9A6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" name="Freeform 271">
              <a:extLst>
                <a:ext uri="{FF2B5EF4-FFF2-40B4-BE49-F238E27FC236}">
                  <a16:creationId xmlns:a16="http://schemas.microsoft.com/office/drawing/2014/main" id="{9CB37FB0-0185-4175-99DF-48FEAD4085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463713" y="10766425"/>
              <a:ext cx="295275" cy="317500"/>
            </a:xfrm>
            <a:custGeom>
              <a:avLst/>
              <a:gdLst>
                <a:gd name="T0" fmla="*/ 91 w 387"/>
                <a:gd name="T1" fmla="*/ 281 h 418"/>
                <a:gd name="T2" fmla="*/ 30 w 387"/>
                <a:gd name="T3" fmla="*/ 220 h 418"/>
                <a:gd name="T4" fmla="*/ 91 w 387"/>
                <a:gd name="T5" fmla="*/ 159 h 418"/>
                <a:gd name="T6" fmla="*/ 153 w 387"/>
                <a:gd name="T7" fmla="*/ 220 h 418"/>
                <a:gd name="T8" fmla="*/ 91 w 387"/>
                <a:gd name="T9" fmla="*/ 281 h 418"/>
                <a:gd name="T10" fmla="*/ 321 w 387"/>
                <a:gd name="T11" fmla="*/ 30 h 418"/>
                <a:gd name="T12" fmla="*/ 355 w 387"/>
                <a:gd name="T13" fmla="*/ 64 h 418"/>
                <a:gd name="T14" fmla="*/ 321 w 387"/>
                <a:gd name="T15" fmla="*/ 99 h 418"/>
                <a:gd name="T16" fmla="*/ 287 w 387"/>
                <a:gd name="T17" fmla="*/ 64 h 418"/>
                <a:gd name="T18" fmla="*/ 321 w 387"/>
                <a:gd name="T19" fmla="*/ 30 h 418"/>
                <a:gd name="T20" fmla="*/ 337 w 387"/>
                <a:gd name="T21" fmla="*/ 319 h 418"/>
                <a:gd name="T22" fmla="*/ 303 w 387"/>
                <a:gd name="T23" fmla="*/ 333 h 418"/>
                <a:gd name="T24" fmla="*/ 171 w 387"/>
                <a:gd name="T25" fmla="*/ 265 h 418"/>
                <a:gd name="T26" fmla="*/ 183 w 387"/>
                <a:gd name="T27" fmla="*/ 220 h 418"/>
                <a:gd name="T28" fmla="*/ 168 w 387"/>
                <a:gd name="T29" fmla="*/ 170 h 418"/>
                <a:gd name="T30" fmla="*/ 274 w 387"/>
                <a:gd name="T31" fmla="*/ 108 h 418"/>
                <a:gd name="T32" fmla="*/ 321 w 387"/>
                <a:gd name="T33" fmla="*/ 129 h 418"/>
                <a:gd name="T34" fmla="*/ 386 w 387"/>
                <a:gd name="T35" fmla="*/ 64 h 418"/>
                <a:gd name="T36" fmla="*/ 321 w 387"/>
                <a:gd name="T37" fmla="*/ 0 h 418"/>
                <a:gd name="T38" fmla="*/ 257 w 387"/>
                <a:gd name="T39" fmla="*/ 64 h 418"/>
                <a:gd name="T40" fmla="*/ 259 w 387"/>
                <a:gd name="T41" fmla="*/ 82 h 418"/>
                <a:gd name="T42" fmla="*/ 147 w 387"/>
                <a:gd name="T43" fmla="*/ 148 h 418"/>
                <a:gd name="T44" fmla="*/ 91 w 387"/>
                <a:gd name="T45" fmla="*/ 128 h 418"/>
                <a:gd name="T46" fmla="*/ 0 w 387"/>
                <a:gd name="T47" fmla="*/ 220 h 418"/>
                <a:gd name="T48" fmla="*/ 91 w 387"/>
                <a:gd name="T49" fmla="*/ 312 h 418"/>
                <a:gd name="T50" fmla="*/ 151 w 387"/>
                <a:gd name="T51" fmla="*/ 289 h 418"/>
                <a:gd name="T52" fmla="*/ 289 w 387"/>
                <a:gd name="T53" fmla="*/ 360 h 418"/>
                <a:gd name="T54" fmla="*/ 288 w 387"/>
                <a:gd name="T55" fmla="*/ 368 h 418"/>
                <a:gd name="T56" fmla="*/ 337 w 387"/>
                <a:gd name="T57" fmla="*/ 418 h 418"/>
                <a:gd name="T58" fmla="*/ 387 w 387"/>
                <a:gd name="T59" fmla="*/ 368 h 418"/>
                <a:gd name="T60" fmla="*/ 337 w 387"/>
                <a:gd name="T61" fmla="*/ 319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87" h="418">
                  <a:moveTo>
                    <a:pt x="91" y="281"/>
                  </a:moveTo>
                  <a:cubicBezTo>
                    <a:pt x="58" y="281"/>
                    <a:pt x="30" y="254"/>
                    <a:pt x="30" y="220"/>
                  </a:cubicBezTo>
                  <a:cubicBezTo>
                    <a:pt x="30" y="186"/>
                    <a:pt x="58" y="159"/>
                    <a:pt x="91" y="159"/>
                  </a:cubicBezTo>
                  <a:cubicBezTo>
                    <a:pt x="125" y="159"/>
                    <a:pt x="153" y="186"/>
                    <a:pt x="153" y="220"/>
                  </a:cubicBezTo>
                  <a:cubicBezTo>
                    <a:pt x="153" y="254"/>
                    <a:pt x="125" y="281"/>
                    <a:pt x="91" y="281"/>
                  </a:cubicBezTo>
                  <a:close/>
                  <a:moveTo>
                    <a:pt x="321" y="30"/>
                  </a:moveTo>
                  <a:cubicBezTo>
                    <a:pt x="340" y="30"/>
                    <a:pt x="355" y="46"/>
                    <a:pt x="355" y="64"/>
                  </a:cubicBezTo>
                  <a:cubicBezTo>
                    <a:pt x="355" y="83"/>
                    <a:pt x="340" y="99"/>
                    <a:pt x="321" y="99"/>
                  </a:cubicBezTo>
                  <a:cubicBezTo>
                    <a:pt x="302" y="99"/>
                    <a:pt x="287" y="83"/>
                    <a:pt x="287" y="64"/>
                  </a:cubicBezTo>
                  <a:cubicBezTo>
                    <a:pt x="287" y="46"/>
                    <a:pt x="302" y="30"/>
                    <a:pt x="321" y="30"/>
                  </a:cubicBezTo>
                  <a:close/>
                  <a:moveTo>
                    <a:pt x="337" y="319"/>
                  </a:moveTo>
                  <a:cubicBezTo>
                    <a:pt x="324" y="319"/>
                    <a:pt x="312" y="324"/>
                    <a:pt x="303" y="333"/>
                  </a:cubicBezTo>
                  <a:lnTo>
                    <a:pt x="171" y="265"/>
                  </a:lnTo>
                  <a:cubicBezTo>
                    <a:pt x="179" y="252"/>
                    <a:pt x="183" y="236"/>
                    <a:pt x="183" y="220"/>
                  </a:cubicBezTo>
                  <a:cubicBezTo>
                    <a:pt x="183" y="202"/>
                    <a:pt x="178" y="185"/>
                    <a:pt x="168" y="170"/>
                  </a:cubicBezTo>
                  <a:lnTo>
                    <a:pt x="274" y="108"/>
                  </a:lnTo>
                  <a:cubicBezTo>
                    <a:pt x="286" y="121"/>
                    <a:pt x="303" y="129"/>
                    <a:pt x="321" y="129"/>
                  </a:cubicBezTo>
                  <a:cubicBezTo>
                    <a:pt x="357" y="129"/>
                    <a:pt x="386" y="100"/>
                    <a:pt x="386" y="64"/>
                  </a:cubicBezTo>
                  <a:cubicBezTo>
                    <a:pt x="386" y="29"/>
                    <a:pt x="357" y="0"/>
                    <a:pt x="321" y="0"/>
                  </a:cubicBezTo>
                  <a:cubicBezTo>
                    <a:pt x="286" y="0"/>
                    <a:pt x="257" y="29"/>
                    <a:pt x="257" y="64"/>
                  </a:cubicBezTo>
                  <a:cubicBezTo>
                    <a:pt x="257" y="71"/>
                    <a:pt x="258" y="76"/>
                    <a:pt x="259" y="82"/>
                  </a:cubicBezTo>
                  <a:lnTo>
                    <a:pt x="147" y="148"/>
                  </a:lnTo>
                  <a:cubicBezTo>
                    <a:pt x="132" y="136"/>
                    <a:pt x="113" y="128"/>
                    <a:pt x="91" y="128"/>
                  </a:cubicBezTo>
                  <a:cubicBezTo>
                    <a:pt x="41" y="128"/>
                    <a:pt x="0" y="169"/>
                    <a:pt x="0" y="220"/>
                  </a:cubicBezTo>
                  <a:cubicBezTo>
                    <a:pt x="0" y="271"/>
                    <a:pt x="41" y="312"/>
                    <a:pt x="91" y="312"/>
                  </a:cubicBezTo>
                  <a:cubicBezTo>
                    <a:pt x="114" y="312"/>
                    <a:pt x="135" y="303"/>
                    <a:pt x="151" y="289"/>
                  </a:cubicBezTo>
                  <a:lnTo>
                    <a:pt x="289" y="360"/>
                  </a:lnTo>
                  <a:cubicBezTo>
                    <a:pt x="288" y="362"/>
                    <a:pt x="288" y="365"/>
                    <a:pt x="288" y="368"/>
                  </a:cubicBezTo>
                  <a:cubicBezTo>
                    <a:pt x="288" y="396"/>
                    <a:pt x="310" y="418"/>
                    <a:pt x="337" y="418"/>
                  </a:cubicBezTo>
                  <a:cubicBezTo>
                    <a:pt x="365" y="418"/>
                    <a:pt x="387" y="396"/>
                    <a:pt x="387" y="368"/>
                  </a:cubicBezTo>
                  <a:cubicBezTo>
                    <a:pt x="387" y="341"/>
                    <a:pt x="365" y="319"/>
                    <a:pt x="337" y="319"/>
                  </a:cubicBezTo>
                  <a:close/>
                </a:path>
              </a:pathLst>
            </a:custGeom>
            <a:solidFill>
              <a:srgbClr val="FF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C304C373-CB68-4ACB-82E4-96FF165F64DD}"/>
              </a:ext>
            </a:extLst>
          </p:cNvPr>
          <p:cNvGrpSpPr/>
          <p:nvPr/>
        </p:nvGrpSpPr>
        <p:grpSpPr>
          <a:xfrm>
            <a:off x="12573000" y="6886575"/>
            <a:ext cx="3671888" cy="2522538"/>
            <a:chOff x="12573000" y="6886575"/>
            <a:chExt cx="3671888" cy="2522538"/>
          </a:xfrm>
        </p:grpSpPr>
        <p:sp>
          <p:nvSpPr>
            <p:cNvPr id="56" name="Freeform 272">
              <a:extLst>
                <a:ext uri="{FF2B5EF4-FFF2-40B4-BE49-F238E27FC236}">
                  <a16:creationId xmlns:a16="http://schemas.microsoft.com/office/drawing/2014/main" id="{8F2B28ED-5E47-4BDA-8B68-E927B08E9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0" y="6886575"/>
              <a:ext cx="3671888" cy="2522538"/>
            </a:xfrm>
            <a:custGeom>
              <a:avLst/>
              <a:gdLst>
                <a:gd name="T0" fmla="*/ 4801 w 4826"/>
                <a:gd name="T1" fmla="*/ 3235 h 3315"/>
                <a:gd name="T2" fmla="*/ 4308 w 4826"/>
                <a:gd name="T3" fmla="*/ 2544 h 3315"/>
                <a:gd name="T4" fmla="*/ 4264 w 4826"/>
                <a:gd name="T5" fmla="*/ 2407 h 3315"/>
                <a:gd name="T6" fmla="*/ 4264 w 4826"/>
                <a:gd name="T7" fmla="*/ 145 h 3315"/>
                <a:gd name="T8" fmla="*/ 4120 w 4826"/>
                <a:gd name="T9" fmla="*/ 0 h 3315"/>
                <a:gd name="T10" fmla="*/ 144 w 4826"/>
                <a:gd name="T11" fmla="*/ 0 h 3315"/>
                <a:gd name="T12" fmla="*/ 0 w 4826"/>
                <a:gd name="T13" fmla="*/ 145 h 3315"/>
                <a:gd name="T14" fmla="*/ 0 w 4826"/>
                <a:gd name="T15" fmla="*/ 2739 h 3315"/>
                <a:gd name="T16" fmla="*/ 144 w 4826"/>
                <a:gd name="T17" fmla="*/ 2883 h 3315"/>
                <a:gd name="T18" fmla="*/ 3692 w 4826"/>
                <a:gd name="T19" fmla="*/ 2883 h 3315"/>
                <a:gd name="T20" fmla="*/ 3782 w 4826"/>
                <a:gd name="T21" fmla="*/ 2901 h 3315"/>
                <a:gd name="T22" fmla="*/ 4751 w 4826"/>
                <a:gd name="T23" fmla="*/ 3299 h 3315"/>
                <a:gd name="T24" fmla="*/ 4801 w 4826"/>
                <a:gd name="T25" fmla="*/ 3235 h 3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26" h="3315">
                  <a:moveTo>
                    <a:pt x="4801" y="3235"/>
                  </a:moveTo>
                  <a:lnTo>
                    <a:pt x="4308" y="2544"/>
                  </a:lnTo>
                  <a:cubicBezTo>
                    <a:pt x="4280" y="2504"/>
                    <a:pt x="4264" y="2456"/>
                    <a:pt x="4264" y="2407"/>
                  </a:cubicBezTo>
                  <a:lnTo>
                    <a:pt x="4264" y="145"/>
                  </a:lnTo>
                  <a:cubicBezTo>
                    <a:pt x="4264" y="65"/>
                    <a:pt x="4200" y="0"/>
                    <a:pt x="4120" y="0"/>
                  </a:cubicBezTo>
                  <a:lnTo>
                    <a:pt x="144" y="0"/>
                  </a:lnTo>
                  <a:cubicBezTo>
                    <a:pt x="64" y="0"/>
                    <a:pt x="0" y="65"/>
                    <a:pt x="0" y="145"/>
                  </a:cubicBezTo>
                  <a:lnTo>
                    <a:pt x="0" y="2739"/>
                  </a:lnTo>
                  <a:cubicBezTo>
                    <a:pt x="0" y="2819"/>
                    <a:pt x="64" y="2883"/>
                    <a:pt x="144" y="2883"/>
                  </a:cubicBezTo>
                  <a:lnTo>
                    <a:pt x="3692" y="2883"/>
                  </a:lnTo>
                  <a:cubicBezTo>
                    <a:pt x="3723" y="2883"/>
                    <a:pt x="3753" y="2889"/>
                    <a:pt x="3782" y="2901"/>
                  </a:cubicBezTo>
                  <a:lnTo>
                    <a:pt x="4751" y="3299"/>
                  </a:lnTo>
                  <a:cubicBezTo>
                    <a:pt x="4790" y="3315"/>
                    <a:pt x="4826" y="3270"/>
                    <a:pt x="4801" y="3235"/>
                  </a:cubicBezTo>
                  <a:close/>
                </a:path>
              </a:pathLst>
            </a:custGeom>
            <a:gradFill>
              <a:gsLst>
                <a:gs pos="51000">
                  <a:srgbClr val="71D8BD"/>
                </a:gs>
                <a:gs pos="0">
                  <a:srgbClr val="96ECBF"/>
                </a:gs>
                <a:gs pos="96000">
                  <a:srgbClr val="4CC4BA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" name="Freeform 273">
              <a:extLst>
                <a:ext uri="{FF2B5EF4-FFF2-40B4-BE49-F238E27FC236}">
                  <a16:creationId xmlns:a16="http://schemas.microsoft.com/office/drawing/2014/main" id="{B69621C0-6E98-48B9-B9FF-AB35C3B74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2275" y="7232650"/>
              <a:ext cx="203200" cy="1428750"/>
            </a:xfrm>
            <a:custGeom>
              <a:avLst/>
              <a:gdLst>
                <a:gd name="T0" fmla="*/ 211 w 267"/>
                <a:gd name="T1" fmla="*/ 1878 h 1878"/>
                <a:gd name="T2" fmla="*/ 56 w 267"/>
                <a:gd name="T3" fmla="*/ 1878 h 1878"/>
                <a:gd name="T4" fmla="*/ 0 w 267"/>
                <a:gd name="T5" fmla="*/ 1822 h 1878"/>
                <a:gd name="T6" fmla="*/ 0 w 267"/>
                <a:gd name="T7" fmla="*/ 56 h 1878"/>
                <a:gd name="T8" fmla="*/ 56 w 267"/>
                <a:gd name="T9" fmla="*/ 0 h 1878"/>
                <a:gd name="T10" fmla="*/ 211 w 267"/>
                <a:gd name="T11" fmla="*/ 0 h 1878"/>
                <a:gd name="T12" fmla="*/ 267 w 267"/>
                <a:gd name="T13" fmla="*/ 56 h 1878"/>
                <a:gd name="T14" fmla="*/ 267 w 267"/>
                <a:gd name="T15" fmla="*/ 1822 h 1878"/>
                <a:gd name="T16" fmla="*/ 211 w 267"/>
                <a:gd name="T17" fmla="*/ 1878 h 1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7" h="1878">
                  <a:moveTo>
                    <a:pt x="211" y="1878"/>
                  </a:moveTo>
                  <a:lnTo>
                    <a:pt x="56" y="1878"/>
                  </a:lnTo>
                  <a:cubicBezTo>
                    <a:pt x="25" y="1878"/>
                    <a:pt x="0" y="1853"/>
                    <a:pt x="0" y="1822"/>
                  </a:cubicBezTo>
                  <a:lnTo>
                    <a:pt x="0" y="56"/>
                  </a:lnTo>
                  <a:cubicBezTo>
                    <a:pt x="0" y="25"/>
                    <a:pt x="25" y="0"/>
                    <a:pt x="56" y="0"/>
                  </a:cubicBezTo>
                  <a:lnTo>
                    <a:pt x="211" y="0"/>
                  </a:lnTo>
                  <a:cubicBezTo>
                    <a:pt x="242" y="0"/>
                    <a:pt x="267" y="25"/>
                    <a:pt x="267" y="56"/>
                  </a:cubicBezTo>
                  <a:lnTo>
                    <a:pt x="267" y="1822"/>
                  </a:lnTo>
                  <a:cubicBezTo>
                    <a:pt x="267" y="1853"/>
                    <a:pt x="242" y="1878"/>
                    <a:pt x="211" y="1878"/>
                  </a:cubicBezTo>
                  <a:close/>
                </a:path>
              </a:pathLst>
            </a:custGeom>
            <a:solidFill>
              <a:srgbClr val="FFFCFF">
                <a:alpha val="39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" name="Freeform 274">
              <a:extLst>
                <a:ext uri="{FF2B5EF4-FFF2-40B4-BE49-F238E27FC236}">
                  <a16:creationId xmlns:a16="http://schemas.microsoft.com/office/drawing/2014/main" id="{A47F8EAF-7D79-4AF3-9F65-891F952B9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4063" y="7596188"/>
              <a:ext cx="201613" cy="1065213"/>
            </a:xfrm>
            <a:custGeom>
              <a:avLst/>
              <a:gdLst>
                <a:gd name="T0" fmla="*/ 210 w 266"/>
                <a:gd name="T1" fmla="*/ 1400 h 1400"/>
                <a:gd name="T2" fmla="*/ 56 w 266"/>
                <a:gd name="T3" fmla="*/ 1400 h 1400"/>
                <a:gd name="T4" fmla="*/ 0 w 266"/>
                <a:gd name="T5" fmla="*/ 1344 h 1400"/>
                <a:gd name="T6" fmla="*/ 0 w 266"/>
                <a:gd name="T7" fmla="*/ 56 h 1400"/>
                <a:gd name="T8" fmla="*/ 56 w 266"/>
                <a:gd name="T9" fmla="*/ 0 h 1400"/>
                <a:gd name="T10" fmla="*/ 210 w 266"/>
                <a:gd name="T11" fmla="*/ 0 h 1400"/>
                <a:gd name="T12" fmla="*/ 266 w 266"/>
                <a:gd name="T13" fmla="*/ 56 h 1400"/>
                <a:gd name="T14" fmla="*/ 266 w 266"/>
                <a:gd name="T15" fmla="*/ 1344 h 1400"/>
                <a:gd name="T16" fmla="*/ 210 w 266"/>
                <a:gd name="T17" fmla="*/ 1400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6" h="1400">
                  <a:moveTo>
                    <a:pt x="210" y="1400"/>
                  </a:moveTo>
                  <a:lnTo>
                    <a:pt x="56" y="1400"/>
                  </a:lnTo>
                  <a:cubicBezTo>
                    <a:pt x="25" y="1400"/>
                    <a:pt x="0" y="1375"/>
                    <a:pt x="0" y="1344"/>
                  </a:cubicBezTo>
                  <a:lnTo>
                    <a:pt x="0" y="56"/>
                  </a:lnTo>
                  <a:cubicBezTo>
                    <a:pt x="0" y="25"/>
                    <a:pt x="25" y="0"/>
                    <a:pt x="56" y="0"/>
                  </a:cubicBezTo>
                  <a:lnTo>
                    <a:pt x="210" y="0"/>
                  </a:lnTo>
                  <a:cubicBezTo>
                    <a:pt x="241" y="0"/>
                    <a:pt x="266" y="25"/>
                    <a:pt x="266" y="56"/>
                  </a:cubicBezTo>
                  <a:lnTo>
                    <a:pt x="266" y="1344"/>
                  </a:lnTo>
                  <a:cubicBezTo>
                    <a:pt x="266" y="1375"/>
                    <a:pt x="241" y="1400"/>
                    <a:pt x="210" y="1400"/>
                  </a:cubicBezTo>
                  <a:close/>
                </a:path>
              </a:pathLst>
            </a:custGeom>
            <a:solidFill>
              <a:srgbClr val="FFFCFF">
                <a:alpha val="39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" name="Freeform 275">
              <a:extLst>
                <a:ext uri="{FF2B5EF4-FFF2-40B4-BE49-F238E27FC236}">
                  <a16:creationId xmlns:a16="http://schemas.microsoft.com/office/drawing/2014/main" id="{026381C7-72BD-486F-B29E-9543518FA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0338" y="7859713"/>
              <a:ext cx="203200" cy="801688"/>
            </a:xfrm>
            <a:custGeom>
              <a:avLst/>
              <a:gdLst>
                <a:gd name="T0" fmla="*/ 211 w 267"/>
                <a:gd name="T1" fmla="*/ 1053 h 1053"/>
                <a:gd name="T2" fmla="*/ 56 w 267"/>
                <a:gd name="T3" fmla="*/ 1053 h 1053"/>
                <a:gd name="T4" fmla="*/ 0 w 267"/>
                <a:gd name="T5" fmla="*/ 997 h 1053"/>
                <a:gd name="T6" fmla="*/ 0 w 267"/>
                <a:gd name="T7" fmla="*/ 56 h 1053"/>
                <a:gd name="T8" fmla="*/ 56 w 267"/>
                <a:gd name="T9" fmla="*/ 0 h 1053"/>
                <a:gd name="T10" fmla="*/ 211 w 267"/>
                <a:gd name="T11" fmla="*/ 0 h 1053"/>
                <a:gd name="T12" fmla="*/ 267 w 267"/>
                <a:gd name="T13" fmla="*/ 56 h 1053"/>
                <a:gd name="T14" fmla="*/ 267 w 267"/>
                <a:gd name="T15" fmla="*/ 997 h 1053"/>
                <a:gd name="T16" fmla="*/ 211 w 267"/>
                <a:gd name="T17" fmla="*/ 1053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7" h="1053">
                  <a:moveTo>
                    <a:pt x="211" y="1053"/>
                  </a:moveTo>
                  <a:lnTo>
                    <a:pt x="56" y="1053"/>
                  </a:lnTo>
                  <a:cubicBezTo>
                    <a:pt x="25" y="1053"/>
                    <a:pt x="0" y="1028"/>
                    <a:pt x="0" y="997"/>
                  </a:cubicBezTo>
                  <a:lnTo>
                    <a:pt x="0" y="56"/>
                  </a:lnTo>
                  <a:cubicBezTo>
                    <a:pt x="0" y="25"/>
                    <a:pt x="25" y="0"/>
                    <a:pt x="56" y="0"/>
                  </a:cubicBezTo>
                  <a:lnTo>
                    <a:pt x="211" y="0"/>
                  </a:lnTo>
                  <a:cubicBezTo>
                    <a:pt x="242" y="0"/>
                    <a:pt x="267" y="25"/>
                    <a:pt x="267" y="56"/>
                  </a:cubicBezTo>
                  <a:lnTo>
                    <a:pt x="267" y="997"/>
                  </a:lnTo>
                  <a:cubicBezTo>
                    <a:pt x="267" y="1028"/>
                    <a:pt x="242" y="1053"/>
                    <a:pt x="211" y="1053"/>
                  </a:cubicBezTo>
                  <a:close/>
                </a:path>
              </a:pathLst>
            </a:custGeom>
            <a:solidFill>
              <a:srgbClr val="FFFCFF">
                <a:alpha val="39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" name="Freeform 276">
              <a:extLst>
                <a:ext uri="{FF2B5EF4-FFF2-40B4-BE49-F238E27FC236}">
                  <a16:creationId xmlns:a16="http://schemas.microsoft.com/office/drawing/2014/main" id="{A20DB725-F5D1-42FB-AD39-CA5B082ED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5375" y="7237413"/>
              <a:ext cx="203200" cy="1423988"/>
            </a:xfrm>
            <a:custGeom>
              <a:avLst/>
              <a:gdLst>
                <a:gd name="T0" fmla="*/ 211 w 267"/>
                <a:gd name="T1" fmla="*/ 1872 h 1872"/>
                <a:gd name="T2" fmla="*/ 56 w 267"/>
                <a:gd name="T3" fmla="*/ 1872 h 1872"/>
                <a:gd name="T4" fmla="*/ 0 w 267"/>
                <a:gd name="T5" fmla="*/ 1816 h 1872"/>
                <a:gd name="T6" fmla="*/ 0 w 267"/>
                <a:gd name="T7" fmla="*/ 56 h 1872"/>
                <a:gd name="T8" fmla="*/ 56 w 267"/>
                <a:gd name="T9" fmla="*/ 0 h 1872"/>
                <a:gd name="T10" fmla="*/ 211 w 267"/>
                <a:gd name="T11" fmla="*/ 0 h 1872"/>
                <a:gd name="T12" fmla="*/ 267 w 267"/>
                <a:gd name="T13" fmla="*/ 56 h 1872"/>
                <a:gd name="T14" fmla="*/ 267 w 267"/>
                <a:gd name="T15" fmla="*/ 1816 h 1872"/>
                <a:gd name="T16" fmla="*/ 211 w 267"/>
                <a:gd name="T17" fmla="*/ 1872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7" h="1872">
                  <a:moveTo>
                    <a:pt x="211" y="1872"/>
                  </a:moveTo>
                  <a:lnTo>
                    <a:pt x="56" y="1872"/>
                  </a:lnTo>
                  <a:cubicBezTo>
                    <a:pt x="25" y="1872"/>
                    <a:pt x="0" y="1847"/>
                    <a:pt x="0" y="1816"/>
                  </a:cubicBezTo>
                  <a:lnTo>
                    <a:pt x="0" y="56"/>
                  </a:lnTo>
                  <a:cubicBezTo>
                    <a:pt x="0" y="25"/>
                    <a:pt x="25" y="0"/>
                    <a:pt x="56" y="0"/>
                  </a:cubicBezTo>
                  <a:lnTo>
                    <a:pt x="211" y="0"/>
                  </a:lnTo>
                  <a:cubicBezTo>
                    <a:pt x="242" y="0"/>
                    <a:pt x="267" y="25"/>
                    <a:pt x="267" y="56"/>
                  </a:cubicBezTo>
                  <a:lnTo>
                    <a:pt x="267" y="1816"/>
                  </a:lnTo>
                  <a:cubicBezTo>
                    <a:pt x="267" y="1847"/>
                    <a:pt x="242" y="1872"/>
                    <a:pt x="211" y="1872"/>
                  </a:cubicBezTo>
                  <a:close/>
                </a:path>
              </a:pathLst>
            </a:custGeom>
            <a:solidFill>
              <a:srgbClr val="FFFCFF">
                <a:alpha val="39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" name="Freeform 277">
              <a:extLst>
                <a:ext uri="{FF2B5EF4-FFF2-40B4-BE49-F238E27FC236}">
                  <a16:creationId xmlns:a16="http://schemas.microsoft.com/office/drawing/2014/main" id="{3A47981C-1082-4151-9101-C307ADDDB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2275" y="7924800"/>
              <a:ext cx="203200" cy="736600"/>
            </a:xfrm>
            <a:custGeom>
              <a:avLst/>
              <a:gdLst>
                <a:gd name="T0" fmla="*/ 0 w 267"/>
                <a:gd name="T1" fmla="*/ 0 h 968"/>
                <a:gd name="T2" fmla="*/ 0 w 267"/>
                <a:gd name="T3" fmla="*/ 917 h 968"/>
                <a:gd name="T4" fmla="*/ 51 w 267"/>
                <a:gd name="T5" fmla="*/ 968 h 968"/>
                <a:gd name="T6" fmla="*/ 216 w 267"/>
                <a:gd name="T7" fmla="*/ 968 h 968"/>
                <a:gd name="T8" fmla="*/ 267 w 267"/>
                <a:gd name="T9" fmla="*/ 917 h 968"/>
                <a:gd name="T10" fmla="*/ 267 w 267"/>
                <a:gd name="T11" fmla="*/ 0 h 968"/>
                <a:gd name="T12" fmla="*/ 0 w 267"/>
                <a:gd name="T13" fmla="*/ 0 h 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7" h="968">
                  <a:moveTo>
                    <a:pt x="0" y="0"/>
                  </a:moveTo>
                  <a:lnTo>
                    <a:pt x="0" y="917"/>
                  </a:lnTo>
                  <a:cubicBezTo>
                    <a:pt x="0" y="945"/>
                    <a:pt x="23" y="968"/>
                    <a:pt x="51" y="968"/>
                  </a:cubicBezTo>
                  <a:lnTo>
                    <a:pt x="216" y="968"/>
                  </a:lnTo>
                  <a:cubicBezTo>
                    <a:pt x="244" y="968"/>
                    <a:pt x="267" y="945"/>
                    <a:pt x="267" y="917"/>
                  </a:cubicBezTo>
                  <a:lnTo>
                    <a:pt x="2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" name="Freeform 278">
              <a:extLst>
                <a:ext uri="{FF2B5EF4-FFF2-40B4-BE49-F238E27FC236}">
                  <a16:creationId xmlns:a16="http://schemas.microsoft.com/office/drawing/2014/main" id="{3A66C259-1B2F-4758-85DF-FBB1038E8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4063" y="7802563"/>
              <a:ext cx="201613" cy="858838"/>
            </a:xfrm>
            <a:custGeom>
              <a:avLst/>
              <a:gdLst>
                <a:gd name="T0" fmla="*/ 0 w 266"/>
                <a:gd name="T1" fmla="*/ 0 h 1130"/>
                <a:gd name="T2" fmla="*/ 0 w 266"/>
                <a:gd name="T3" fmla="*/ 1079 h 1130"/>
                <a:gd name="T4" fmla="*/ 51 w 266"/>
                <a:gd name="T5" fmla="*/ 1130 h 1130"/>
                <a:gd name="T6" fmla="*/ 215 w 266"/>
                <a:gd name="T7" fmla="*/ 1130 h 1130"/>
                <a:gd name="T8" fmla="*/ 266 w 266"/>
                <a:gd name="T9" fmla="*/ 1079 h 1130"/>
                <a:gd name="T10" fmla="*/ 266 w 266"/>
                <a:gd name="T11" fmla="*/ 0 h 1130"/>
                <a:gd name="T12" fmla="*/ 0 w 266"/>
                <a:gd name="T13" fmla="*/ 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6" h="1130">
                  <a:moveTo>
                    <a:pt x="0" y="0"/>
                  </a:moveTo>
                  <a:lnTo>
                    <a:pt x="0" y="1079"/>
                  </a:lnTo>
                  <a:cubicBezTo>
                    <a:pt x="0" y="1107"/>
                    <a:pt x="23" y="1130"/>
                    <a:pt x="51" y="1130"/>
                  </a:cubicBezTo>
                  <a:lnTo>
                    <a:pt x="215" y="1130"/>
                  </a:lnTo>
                  <a:cubicBezTo>
                    <a:pt x="243" y="1130"/>
                    <a:pt x="266" y="1107"/>
                    <a:pt x="266" y="1079"/>
                  </a:cubicBezTo>
                  <a:lnTo>
                    <a:pt x="26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" name="Freeform 279">
              <a:extLst>
                <a:ext uri="{FF2B5EF4-FFF2-40B4-BE49-F238E27FC236}">
                  <a16:creationId xmlns:a16="http://schemas.microsoft.com/office/drawing/2014/main" id="{5E2D0777-FF13-4D7D-84E0-F687353B6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5375" y="8269288"/>
              <a:ext cx="203200" cy="392113"/>
            </a:xfrm>
            <a:custGeom>
              <a:avLst/>
              <a:gdLst>
                <a:gd name="T0" fmla="*/ 0 w 267"/>
                <a:gd name="T1" fmla="*/ 0 h 516"/>
                <a:gd name="T2" fmla="*/ 0 w 267"/>
                <a:gd name="T3" fmla="*/ 465 h 516"/>
                <a:gd name="T4" fmla="*/ 51 w 267"/>
                <a:gd name="T5" fmla="*/ 516 h 516"/>
                <a:gd name="T6" fmla="*/ 216 w 267"/>
                <a:gd name="T7" fmla="*/ 516 h 516"/>
                <a:gd name="T8" fmla="*/ 267 w 267"/>
                <a:gd name="T9" fmla="*/ 465 h 516"/>
                <a:gd name="T10" fmla="*/ 267 w 267"/>
                <a:gd name="T11" fmla="*/ 0 h 516"/>
                <a:gd name="T12" fmla="*/ 0 w 267"/>
                <a:gd name="T13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7" h="516">
                  <a:moveTo>
                    <a:pt x="0" y="0"/>
                  </a:moveTo>
                  <a:lnTo>
                    <a:pt x="0" y="465"/>
                  </a:lnTo>
                  <a:cubicBezTo>
                    <a:pt x="0" y="493"/>
                    <a:pt x="23" y="516"/>
                    <a:pt x="51" y="516"/>
                  </a:cubicBezTo>
                  <a:lnTo>
                    <a:pt x="216" y="516"/>
                  </a:lnTo>
                  <a:cubicBezTo>
                    <a:pt x="244" y="516"/>
                    <a:pt x="267" y="493"/>
                    <a:pt x="267" y="465"/>
                  </a:cubicBezTo>
                  <a:lnTo>
                    <a:pt x="2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" name="Freeform 280">
              <a:extLst>
                <a:ext uri="{FF2B5EF4-FFF2-40B4-BE49-F238E27FC236}">
                  <a16:creationId xmlns:a16="http://schemas.microsoft.com/office/drawing/2014/main" id="{9BC877B9-FA54-443D-82C1-FF3FC3B70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0338" y="8035925"/>
              <a:ext cx="203200" cy="625475"/>
            </a:xfrm>
            <a:custGeom>
              <a:avLst/>
              <a:gdLst>
                <a:gd name="T0" fmla="*/ 0 w 267"/>
                <a:gd name="T1" fmla="*/ 0 h 822"/>
                <a:gd name="T2" fmla="*/ 0 w 267"/>
                <a:gd name="T3" fmla="*/ 771 h 822"/>
                <a:gd name="T4" fmla="*/ 51 w 267"/>
                <a:gd name="T5" fmla="*/ 822 h 822"/>
                <a:gd name="T6" fmla="*/ 216 w 267"/>
                <a:gd name="T7" fmla="*/ 822 h 822"/>
                <a:gd name="T8" fmla="*/ 267 w 267"/>
                <a:gd name="T9" fmla="*/ 771 h 822"/>
                <a:gd name="T10" fmla="*/ 267 w 267"/>
                <a:gd name="T11" fmla="*/ 0 h 822"/>
                <a:gd name="T12" fmla="*/ 0 w 267"/>
                <a:gd name="T13" fmla="*/ 0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7" h="822">
                  <a:moveTo>
                    <a:pt x="0" y="0"/>
                  </a:moveTo>
                  <a:lnTo>
                    <a:pt x="0" y="771"/>
                  </a:lnTo>
                  <a:cubicBezTo>
                    <a:pt x="0" y="799"/>
                    <a:pt x="23" y="822"/>
                    <a:pt x="51" y="822"/>
                  </a:cubicBezTo>
                  <a:lnTo>
                    <a:pt x="216" y="822"/>
                  </a:lnTo>
                  <a:cubicBezTo>
                    <a:pt x="244" y="822"/>
                    <a:pt x="267" y="799"/>
                    <a:pt x="267" y="771"/>
                  </a:cubicBezTo>
                  <a:lnTo>
                    <a:pt x="2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" name="Freeform 281">
              <a:extLst>
                <a:ext uri="{FF2B5EF4-FFF2-40B4-BE49-F238E27FC236}">
                  <a16:creationId xmlns:a16="http://schemas.microsoft.com/office/drawing/2014/main" id="{0EF5DBBF-E07B-4F64-8FF8-E9253A106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5925" y="7904163"/>
              <a:ext cx="1146175" cy="765175"/>
            </a:xfrm>
            <a:custGeom>
              <a:avLst/>
              <a:gdLst>
                <a:gd name="T0" fmla="*/ 1507 w 1507"/>
                <a:gd name="T1" fmla="*/ 1004 h 1004"/>
                <a:gd name="T2" fmla="*/ 0 w 1507"/>
                <a:gd name="T3" fmla="*/ 1004 h 1004"/>
                <a:gd name="T4" fmla="*/ 0 w 1507"/>
                <a:gd name="T5" fmla="*/ 0 h 1004"/>
                <a:gd name="T6" fmla="*/ 1481 w 1507"/>
                <a:gd name="T7" fmla="*/ 0 h 1004"/>
                <a:gd name="T8" fmla="*/ 1507 w 1507"/>
                <a:gd name="T9" fmla="*/ 26 h 1004"/>
                <a:gd name="T10" fmla="*/ 1507 w 1507"/>
                <a:gd name="T11" fmla="*/ 1004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7" h="1004">
                  <a:moveTo>
                    <a:pt x="1507" y="1004"/>
                  </a:moveTo>
                  <a:lnTo>
                    <a:pt x="0" y="1004"/>
                  </a:lnTo>
                  <a:lnTo>
                    <a:pt x="0" y="0"/>
                  </a:lnTo>
                  <a:lnTo>
                    <a:pt x="1481" y="0"/>
                  </a:lnTo>
                  <a:cubicBezTo>
                    <a:pt x="1495" y="0"/>
                    <a:pt x="1507" y="12"/>
                    <a:pt x="1507" y="26"/>
                  </a:cubicBezTo>
                  <a:lnTo>
                    <a:pt x="1507" y="1004"/>
                  </a:lnTo>
                  <a:close/>
                </a:path>
              </a:pathLst>
            </a:custGeom>
            <a:gradFill>
              <a:gsLst>
                <a:gs pos="0">
                  <a:srgbClr val="FFDE9C"/>
                </a:gs>
                <a:gs pos="86000">
                  <a:srgbClr val="FED09B"/>
                </a:gs>
                <a:gs pos="100000">
                  <a:srgbClr val="FCC199"/>
                </a:gs>
              </a:gsLst>
              <a:lin ang="21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" name="Freeform 282">
              <a:extLst>
                <a:ext uri="{FF2B5EF4-FFF2-40B4-BE49-F238E27FC236}">
                  <a16:creationId xmlns:a16="http://schemas.microsoft.com/office/drawing/2014/main" id="{E34D2CA0-3AB6-49F3-8C84-BD7E5AA13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7650" y="7778750"/>
              <a:ext cx="1222375" cy="696913"/>
            </a:xfrm>
            <a:custGeom>
              <a:avLst/>
              <a:gdLst>
                <a:gd name="T0" fmla="*/ 1597 w 1606"/>
                <a:gd name="T1" fmla="*/ 915 h 915"/>
                <a:gd name="T2" fmla="*/ 9 w 1606"/>
                <a:gd name="T3" fmla="*/ 915 h 915"/>
                <a:gd name="T4" fmla="*/ 0 w 1606"/>
                <a:gd name="T5" fmla="*/ 906 h 915"/>
                <a:gd name="T6" fmla="*/ 0 w 1606"/>
                <a:gd name="T7" fmla="*/ 26 h 915"/>
                <a:gd name="T8" fmla="*/ 25 w 1606"/>
                <a:gd name="T9" fmla="*/ 0 h 915"/>
                <a:gd name="T10" fmla="*/ 1581 w 1606"/>
                <a:gd name="T11" fmla="*/ 0 h 915"/>
                <a:gd name="T12" fmla="*/ 1606 w 1606"/>
                <a:gd name="T13" fmla="*/ 26 h 915"/>
                <a:gd name="T14" fmla="*/ 1606 w 1606"/>
                <a:gd name="T15" fmla="*/ 906 h 915"/>
                <a:gd name="T16" fmla="*/ 1597 w 1606"/>
                <a:gd name="T17" fmla="*/ 915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6" h="915">
                  <a:moveTo>
                    <a:pt x="1597" y="915"/>
                  </a:moveTo>
                  <a:lnTo>
                    <a:pt x="9" y="915"/>
                  </a:lnTo>
                  <a:cubicBezTo>
                    <a:pt x="4" y="915"/>
                    <a:pt x="0" y="911"/>
                    <a:pt x="0" y="906"/>
                  </a:cubicBezTo>
                  <a:lnTo>
                    <a:pt x="0" y="26"/>
                  </a:lnTo>
                  <a:cubicBezTo>
                    <a:pt x="0" y="12"/>
                    <a:pt x="11" y="0"/>
                    <a:pt x="25" y="0"/>
                  </a:cubicBezTo>
                  <a:lnTo>
                    <a:pt x="1581" y="0"/>
                  </a:lnTo>
                  <a:cubicBezTo>
                    <a:pt x="1595" y="0"/>
                    <a:pt x="1606" y="12"/>
                    <a:pt x="1606" y="26"/>
                  </a:cubicBezTo>
                  <a:lnTo>
                    <a:pt x="1606" y="906"/>
                  </a:lnTo>
                  <a:cubicBezTo>
                    <a:pt x="1606" y="911"/>
                    <a:pt x="1602" y="915"/>
                    <a:pt x="1597" y="915"/>
                  </a:cubicBezTo>
                  <a:close/>
                </a:path>
              </a:pathLst>
            </a:custGeom>
            <a:solidFill>
              <a:srgbClr val="FF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" name="Freeform 283">
              <a:extLst>
                <a:ext uri="{FF2B5EF4-FFF2-40B4-BE49-F238E27FC236}">
                  <a16:creationId xmlns:a16="http://schemas.microsoft.com/office/drawing/2014/main" id="{8941A16B-ABA8-4EB5-9AF7-B1E841901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6663" y="7954963"/>
              <a:ext cx="1592263" cy="714375"/>
            </a:xfrm>
            <a:custGeom>
              <a:avLst/>
              <a:gdLst>
                <a:gd name="T0" fmla="*/ 2092 w 2092"/>
                <a:gd name="T1" fmla="*/ 940 h 940"/>
                <a:gd name="T2" fmla="*/ 1732 w 2092"/>
                <a:gd name="T3" fmla="*/ 142 h 940"/>
                <a:gd name="T4" fmla="*/ 1681 w 2092"/>
                <a:gd name="T5" fmla="*/ 109 h 940"/>
                <a:gd name="T6" fmla="*/ 936 w 2092"/>
                <a:gd name="T7" fmla="*/ 109 h 940"/>
                <a:gd name="T8" fmla="*/ 872 w 2092"/>
                <a:gd name="T9" fmla="*/ 67 h 940"/>
                <a:gd name="T10" fmla="*/ 852 w 2092"/>
                <a:gd name="T11" fmla="*/ 21 h 940"/>
                <a:gd name="T12" fmla="*/ 819 w 2092"/>
                <a:gd name="T13" fmla="*/ 0 h 940"/>
                <a:gd name="T14" fmla="*/ 43 w 2092"/>
                <a:gd name="T15" fmla="*/ 0 h 940"/>
                <a:gd name="T16" fmla="*/ 11 w 2092"/>
                <a:gd name="T17" fmla="*/ 50 h 940"/>
                <a:gd name="T18" fmla="*/ 400 w 2092"/>
                <a:gd name="T19" fmla="*/ 908 h 940"/>
                <a:gd name="T20" fmla="*/ 450 w 2092"/>
                <a:gd name="T21" fmla="*/ 940 h 940"/>
                <a:gd name="T22" fmla="*/ 2092 w 2092"/>
                <a:gd name="T23" fmla="*/ 940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92" h="940">
                  <a:moveTo>
                    <a:pt x="2092" y="940"/>
                  </a:moveTo>
                  <a:lnTo>
                    <a:pt x="1732" y="142"/>
                  </a:lnTo>
                  <a:cubicBezTo>
                    <a:pt x="1723" y="122"/>
                    <a:pt x="1703" y="109"/>
                    <a:pt x="1681" y="109"/>
                  </a:cubicBezTo>
                  <a:lnTo>
                    <a:pt x="936" y="109"/>
                  </a:lnTo>
                  <a:cubicBezTo>
                    <a:pt x="908" y="109"/>
                    <a:pt x="883" y="92"/>
                    <a:pt x="872" y="67"/>
                  </a:cubicBezTo>
                  <a:lnTo>
                    <a:pt x="852" y="21"/>
                  </a:lnTo>
                  <a:cubicBezTo>
                    <a:pt x="846" y="8"/>
                    <a:pt x="833" y="0"/>
                    <a:pt x="819" y="0"/>
                  </a:cubicBezTo>
                  <a:lnTo>
                    <a:pt x="43" y="0"/>
                  </a:lnTo>
                  <a:cubicBezTo>
                    <a:pt x="18" y="0"/>
                    <a:pt x="0" y="26"/>
                    <a:pt x="11" y="50"/>
                  </a:cubicBezTo>
                  <a:lnTo>
                    <a:pt x="400" y="908"/>
                  </a:lnTo>
                  <a:cubicBezTo>
                    <a:pt x="409" y="928"/>
                    <a:pt x="428" y="940"/>
                    <a:pt x="450" y="940"/>
                  </a:cubicBezTo>
                  <a:lnTo>
                    <a:pt x="2092" y="940"/>
                  </a:lnTo>
                  <a:close/>
                </a:path>
              </a:pathLst>
            </a:custGeom>
            <a:gradFill>
              <a:gsLst>
                <a:gs pos="0">
                  <a:srgbClr val="FFDE9C"/>
                </a:gs>
                <a:gs pos="86000">
                  <a:srgbClr val="FED09B"/>
                </a:gs>
                <a:gs pos="100000">
                  <a:srgbClr val="FCC199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" name="Freeform 284">
              <a:extLst>
                <a:ext uri="{FF2B5EF4-FFF2-40B4-BE49-F238E27FC236}">
                  <a16:creationId xmlns:a16="http://schemas.microsoft.com/office/drawing/2014/main" id="{BAE0C9F5-7D8A-4AF6-A405-7E11E0AC2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788" y="7115175"/>
              <a:ext cx="1231900" cy="63500"/>
            </a:xfrm>
            <a:custGeom>
              <a:avLst/>
              <a:gdLst>
                <a:gd name="T0" fmla="*/ 1589 w 1620"/>
                <a:gd name="T1" fmla="*/ 84 h 84"/>
                <a:gd name="T2" fmla="*/ 31 w 1620"/>
                <a:gd name="T3" fmla="*/ 84 h 84"/>
                <a:gd name="T4" fmla="*/ 0 w 1620"/>
                <a:gd name="T5" fmla="*/ 52 h 84"/>
                <a:gd name="T6" fmla="*/ 0 w 1620"/>
                <a:gd name="T7" fmla="*/ 32 h 84"/>
                <a:gd name="T8" fmla="*/ 31 w 1620"/>
                <a:gd name="T9" fmla="*/ 0 h 84"/>
                <a:gd name="T10" fmla="*/ 1589 w 1620"/>
                <a:gd name="T11" fmla="*/ 0 h 84"/>
                <a:gd name="T12" fmla="*/ 1620 w 1620"/>
                <a:gd name="T13" fmla="*/ 32 h 84"/>
                <a:gd name="T14" fmla="*/ 1620 w 1620"/>
                <a:gd name="T15" fmla="*/ 52 h 84"/>
                <a:gd name="T16" fmla="*/ 1589 w 16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0" h="84">
                  <a:moveTo>
                    <a:pt x="1589" y="84"/>
                  </a:moveTo>
                  <a:lnTo>
                    <a:pt x="31" y="84"/>
                  </a:lnTo>
                  <a:cubicBezTo>
                    <a:pt x="14" y="84"/>
                    <a:pt x="0" y="70"/>
                    <a:pt x="0" y="52"/>
                  </a:cubicBezTo>
                  <a:lnTo>
                    <a:pt x="0" y="32"/>
                  </a:lnTo>
                  <a:cubicBezTo>
                    <a:pt x="0" y="14"/>
                    <a:pt x="14" y="0"/>
                    <a:pt x="31" y="0"/>
                  </a:cubicBezTo>
                  <a:lnTo>
                    <a:pt x="1589" y="0"/>
                  </a:lnTo>
                  <a:cubicBezTo>
                    <a:pt x="1606" y="0"/>
                    <a:pt x="1620" y="14"/>
                    <a:pt x="1620" y="32"/>
                  </a:cubicBezTo>
                  <a:lnTo>
                    <a:pt x="1620" y="52"/>
                  </a:lnTo>
                  <a:cubicBezTo>
                    <a:pt x="1620" y="70"/>
                    <a:pt x="1606" y="84"/>
                    <a:pt x="1589" y="84"/>
                  </a:cubicBezTo>
                  <a:close/>
                </a:path>
              </a:pathLst>
            </a:custGeom>
            <a:gradFill>
              <a:gsLst>
                <a:gs pos="97000">
                  <a:srgbClr val="96ECBF"/>
                </a:gs>
                <a:gs pos="21000">
                  <a:srgbClr val="FFFFFF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" name="Freeform 285">
              <a:extLst>
                <a:ext uri="{FF2B5EF4-FFF2-40B4-BE49-F238E27FC236}">
                  <a16:creationId xmlns:a16="http://schemas.microsoft.com/office/drawing/2014/main" id="{7FB9B990-7DEA-42BC-8A10-ED901E6C3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788" y="7296150"/>
              <a:ext cx="709613" cy="63500"/>
            </a:xfrm>
            <a:custGeom>
              <a:avLst/>
              <a:gdLst>
                <a:gd name="T0" fmla="*/ 903 w 934"/>
                <a:gd name="T1" fmla="*/ 84 h 84"/>
                <a:gd name="T2" fmla="*/ 31 w 934"/>
                <a:gd name="T3" fmla="*/ 84 h 84"/>
                <a:gd name="T4" fmla="*/ 0 w 934"/>
                <a:gd name="T5" fmla="*/ 52 h 84"/>
                <a:gd name="T6" fmla="*/ 0 w 934"/>
                <a:gd name="T7" fmla="*/ 32 h 84"/>
                <a:gd name="T8" fmla="*/ 31 w 934"/>
                <a:gd name="T9" fmla="*/ 0 h 84"/>
                <a:gd name="T10" fmla="*/ 903 w 934"/>
                <a:gd name="T11" fmla="*/ 0 h 84"/>
                <a:gd name="T12" fmla="*/ 934 w 934"/>
                <a:gd name="T13" fmla="*/ 32 h 84"/>
                <a:gd name="T14" fmla="*/ 934 w 934"/>
                <a:gd name="T15" fmla="*/ 52 h 84"/>
                <a:gd name="T16" fmla="*/ 903 w 934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4" h="84">
                  <a:moveTo>
                    <a:pt x="903" y="84"/>
                  </a:moveTo>
                  <a:lnTo>
                    <a:pt x="31" y="84"/>
                  </a:lnTo>
                  <a:cubicBezTo>
                    <a:pt x="14" y="84"/>
                    <a:pt x="0" y="70"/>
                    <a:pt x="0" y="52"/>
                  </a:cubicBezTo>
                  <a:lnTo>
                    <a:pt x="0" y="32"/>
                  </a:lnTo>
                  <a:cubicBezTo>
                    <a:pt x="0" y="14"/>
                    <a:pt x="14" y="0"/>
                    <a:pt x="31" y="0"/>
                  </a:cubicBezTo>
                  <a:lnTo>
                    <a:pt x="903" y="0"/>
                  </a:lnTo>
                  <a:cubicBezTo>
                    <a:pt x="920" y="0"/>
                    <a:pt x="934" y="14"/>
                    <a:pt x="934" y="32"/>
                  </a:cubicBezTo>
                  <a:lnTo>
                    <a:pt x="934" y="52"/>
                  </a:lnTo>
                  <a:cubicBezTo>
                    <a:pt x="934" y="70"/>
                    <a:pt x="920" y="84"/>
                    <a:pt x="903" y="84"/>
                  </a:cubicBez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96000">
                  <a:srgbClr val="96ECBF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D905F27D-62A9-4C6F-9860-5D5567C0750F}"/>
              </a:ext>
            </a:extLst>
          </p:cNvPr>
          <p:cNvGrpSpPr/>
          <p:nvPr/>
        </p:nvGrpSpPr>
        <p:grpSpPr>
          <a:xfrm>
            <a:off x="17359313" y="11490325"/>
            <a:ext cx="1401762" cy="1412876"/>
            <a:chOff x="17359313" y="11490325"/>
            <a:chExt cx="1401762" cy="1412876"/>
          </a:xfrm>
        </p:grpSpPr>
        <p:sp>
          <p:nvSpPr>
            <p:cNvPr id="71" name="Freeform 286">
              <a:extLst>
                <a:ext uri="{FF2B5EF4-FFF2-40B4-BE49-F238E27FC236}">
                  <a16:creationId xmlns:a16="http://schemas.microsoft.com/office/drawing/2014/main" id="{987F760E-4D29-4219-B0CF-1EDD720A1D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65675" y="11490325"/>
              <a:ext cx="1295400" cy="1412875"/>
            </a:xfrm>
            <a:custGeom>
              <a:avLst/>
              <a:gdLst>
                <a:gd name="T0" fmla="*/ 1181 w 1703"/>
                <a:gd name="T1" fmla="*/ 166 h 1855"/>
                <a:gd name="T2" fmla="*/ 1247 w 1703"/>
                <a:gd name="T3" fmla="*/ 235 h 1855"/>
                <a:gd name="T4" fmla="*/ 1247 w 1703"/>
                <a:gd name="T5" fmla="*/ 515 h 1855"/>
                <a:gd name="T6" fmla="*/ 466 w 1703"/>
                <a:gd name="T7" fmla="*/ 515 h 1855"/>
                <a:gd name="T8" fmla="*/ 466 w 1703"/>
                <a:gd name="T9" fmla="*/ 235 h 1855"/>
                <a:gd name="T10" fmla="*/ 533 w 1703"/>
                <a:gd name="T11" fmla="*/ 166 h 1855"/>
                <a:gd name="T12" fmla="*/ 1181 w 1703"/>
                <a:gd name="T13" fmla="*/ 166 h 1855"/>
                <a:gd name="T14" fmla="*/ 1545 w 1703"/>
                <a:gd name="T15" fmla="*/ 515 h 1855"/>
                <a:gd name="T16" fmla="*/ 1439 w 1703"/>
                <a:gd name="T17" fmla="*/ 515 h 1855"/>
                <a:gd name="T18" fmla="*/ 1439 w 1703"/>
                <a:gd name="T19" fmla="*/ 124 h 1855"/>
                <a:gd name="T20" fmla="*/ 1319 w 1703"/>
                <a:gd name="T21" fmla="*/ 0 h 1855"/>
                <a:gd name="T22" fmla="*/ 395 w 1703"/>
                <a:gd name="T23" fmla="*/ 0 h 1855"/>
                <a:gd name="T24" fmla="*/ 359 w 1703"/>
                <a:gd name="T25" fmla="*/ 6 h 1855"/>
                <a:gd name="T26" fmla="*/ 275 w 1703"/>
                <a:gd name="T27" fmla="*/ 124 h 1855"/>
                <a:gd name="T28" fmla="*/ 275 w 1703"/>
                <a:gd name="T29" fmla="*/ 515 h 1855"/>
                <a:gd name="T30" fmla="*/ 159 w 1703"/>
                <a:gd name="T31" fmla="*/ 515 h 1855"/>
                <a:gd name="T32" fmla="*/ 129 w 1703"/>
                <a:gd name="T33" fmla="*/ 518 h 1855"/>
                <a:gd name="T34" fmla="*/ 31 w 1703"/>
                <a:gd name="T35" fmla="*/ 579 h 1855"/>
                <a:gd name="T36" fmla="*/ 11 w 1703"/>
                <a:gd name="T37" fmla="*/ 615 h 1855"/>
                <a:gd name="T38" fmla="*/ 3 w 1703"/>
                <a:gd name="T39" fmla="*/ 642 h 1855"/>
                <a:gd name="T40" fmla="*/ 0 w 1703"/>
                <a:gd name="T41" fmla="*/ 673 h 1855"/>
                <a:gd name="T42" fmla="*/ 0 w 1703"/>
                <a:gd name="T43" fmla="*/ 1756 h 1855"/>
                <a:gd name="T44" fmla="*/ 0 w 1703"/>
                <a:gd name="T45" fmla="*/ 1761 h 1855"/>
                <a:gd name="T46" fmla="*/ 4 w 1703"/>
                <a:gd name="T47" fmla="*/ 1784 h 1855"/>
                <a:gd name="T48" fmla="*/ 41 w 1703"/>
                <a:gd name="T49" fmla="*/ 1836 h 1855"/>
                <a:gd name="T50" fmla="*/ 100 w 1703"/>
                <a:gd name="T51" fmla="*/ 1855 h 1855"/>
                <a:gd name="T52" fmla="*/ 1604 w 1703"/>
                <a:gd name="T53" fmla="*/ 1855 h 1855"/>
                <a:gd name="T54" fmla="*/ 1689 w 1703"/>
                <a:gd name="T55" fmla="*/ 1808 h 1855"/>
                <a:gd name="T56" fmla="*/ 1700 w 1703"/>
                <a:gd name="T57" fmla="*/ 1780 h 1855"/>
                <a:gd name="T58" fmla="*/ 1703 w 1703"/>
                <a:gd name="T59" fmla="*/ 1756 h 1855"/>
                <a:gd name="T60" fmla="*/ 1703 w 1703"/>
                <a:gd name="T61" fmla="*/ 673 h 1855"/>
                <a:gd name="T62" fmla="*/ 1545 w 1703"/>
                <a:gd name="T63" fmla="*/ 515 h 1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03" h="1855">
                  <a:moveTo>
                    <a:pt x="1181" y="166"/>
                  </a:moveTo>
                  <a:cubicBezTo>
                    <a:pt x="1218" y="166"/>
                    <a:pt x="1247" y="197"/>
                    <a:pt x="1247" y="235"/>
                  </a:cubicBezTo>
                  <a:lnTo>
                    <a:pt x="1247" y="515"/>
                  </a:lnTo>
                  <a:lnTo>
                    <a:pt x="466" y="515"/>
                  </a:lnTo>
                  <a:lnTo>
                    <a:pt x="466" y="235"/>
                  </a:lnTo>
                  <a:cubicBezTo>
                    <a:pt x="466" y="197"/>
                    <a:pt x="496" y="166"/>
                    <a:pt x="533" y="166"/>
                  </a:cubicBezTo>
                  <a:lnTo>
                    <a:pt x="1181" y="166"/>
                  </a:lnTo>
                  <a:close/>
                  <a:moveTo>
                    <a:pt x="1545" y="515"/>
                  </a:moveTo>
                  <a:lnTo>
                    <a:pt x="1439" y="515"/>
                  </a:lnTo>
                  <a:lnTo>
                    <a:pt x="1439" y="124"/>
                  </a:lnTo>
                  <a:cubicBezTo>
                    <a:pt x="1439" y="56"/>
                    <a:pt x="1385" y="0"/>
                    <a:pt x="1319" y="0"/>
                  </a:cubicBezTo>
                  <a:lnTo>
                    <a:pt x="395" y="0"/>
                  </a:lnTo>
                  <a:cubicBezTo>
                    <a:pt x="382" y="0"/>
                    <a:pt x="370" y="2"/>
                    <a:pt x="359" y="6"/>
                  </a:cubicBezTo>
                  <a:cubicBezTo>
                    <a:pt x="310" y="22"/>
                    <a:pt x="275" y="69"/>
                    <a:pt x="275" y="124"/>
                  </a:cubicBezTo>
                  <a:lnTo>
                    <a:pt x="275" y="515"/>
                  </a:lnTo>
                  <a:lnTo>
                    <a:pt x="159" y="515"/>
                  </a:lnTo>
                  <a:cubicBezTo>
                    <a:pt x="148" y="515"/>
                    <a:pt x="139" y="516"/>
                    <a:pt x="129" y="518"/>
                  </a:cubicBezTo>
                  <a:cubicBezTo>
                    <a:pt x="89" y="525"/>
                    <a:pt x="54" y="548"/>
                    <a:pt x="31" y="579"/>
                  </a:cubicBezTo>
                  <a:cubicBezTo>
                    <a:pt x="23" y="590"/>
                    <a:pt x="16" y="602"/>
                    <a:pt x="11" y="615"/>
                  </a:cubicBezTo>
                  <a:cubicBezTo>
                    <a:pt x="8" y="624"/>
                    <a:pt x="5" y="633"/>
                    <a:pt x="3" y="642"/>
                  </a:cubicBezTo>
                  <a:cubicBezTo>
                    <a:pt x="1" y="652"/>
                    <a:pt x="0" y="663"/>
                    <a:pt x="0" y="673"/>
                  </a:cubicBezTo>
                  <a:lnTo>
                    <a:pt x="0" y="1756"/>
                  </a:lnTo>
                  <a:cubicBezTo>
                    <a:pt x="0" y="1758"/>
                    <a:pt x="0" y="1759"/>
                    <a:pt x="0" y="1761"/>
                  </a:cubicBezTo>
                  <a:cubicBezTo>
                    <a:pt x="1" y="1769"/>
                    <a:pt x="2" y="1777"/>
                    <a:pt x="4" y="1784"/>
                  </a:cubicBezTo>
                  <a:cubicBezTo>
                    <a:pt x="10" y="1805"/>
                    <a:pt x="23" y="1823"/>
                    <a:pt x="41" y="1836"/>
                  </a:cubicBezTo>
                  <a:cubicBezTo>
                    <a:pt x="57" y="1848"/>
                    <a:pt x="78" y="1855"/>
                    <a:pt x="100" y="1855"/>
                  </a:cubicBezTo>
                  <a:lnTo>
                    <a:pt x="1604" y="1855"/>
                  </a:lnTo>
                  <a:cubicBezTo>
                    <a:pt x="1640" y="1855"/>
                    <a:pt x="1671" y="1836"/>
                    <a:pt x="1689" y="1808"/>
                  </a:cubicBezTo>
                  <a:cubicBezTo>
                    <a:pt x="1694" y="1799"/>
                    <a:pt x="1698" y="1790"/>
                    <a:pt x="1700" y="1780"/>
                  </a:cubicBezTo>
                  <a:cubicBezTo>
                    <a:pt x="1702" y="1772"/>
                    <a:pt x="1703" y="1764"/>
                    <a:pt x="1703" y="1756"/>
                  </a:cubicBezTo>
                  <a:lnTo>
                    <a:pt x="1703" y="673"/>
                  </a:lnTo>
                  <a:cubicBezTo>
                    <a:pt x="1703" y="586"/>
                    <a:pt x="1632" y="515"/>
                    <a:pt x="1545" y="515"/>
                  </a:cubicBezTo>
                  <a:close/>
                </a:path>
              </a:pathLst>
            </a:custGeom>
            <a:solidFill>
              <a:srgbClr val="7B2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" name="Freeform 287">
              <a:extLst>
                <a:ext uri="{FF2B5EF4-FFF2-40B4-BE49-F238E27FC236}">
                  <a16:creationId xmlns:a16="http://schemas.microsoft.com/office/drawing/2014/main" id="{76270D42-24FB-45F7-B36F-352AC5F1C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4100" y="11490325"/>
              <a:ext cx="885825" cy="403225"/>
            </a:xfrm>
            <a:custGeom>
              <a:avLst/>
              <a:gdLst>
                <a:gd name="T0" fmla="*/ 0 w 1164"/>
                <a:gd name="T1" fmla="*/ 124 h 528"/>
                <a:gd name="T2" fmla="*/ 0 w 1164"/>
                <a:gd name="T3" fmla="*/ 528 h 528"/>
                <a:gd name="T4" fmla="*/ 192 w 1164"/>
                <a:gd name="T5" fmla="*/ 528 h 528"/>
                <a:gd name="T6" fmla="*/ 192 w 1164"/>
                <a:gd name="T7" fmla="*/ 235 h 528"/>
                <a:gd name="T8" fmla="*/ 258 w 1164"/>
                <a:gd name="T9" fmla="*/ 167 h 528"/>
                <a:gd name="T10" fmla="*/ 906 w 1164"/>
                <a:gd name="T11" fmla="*/ 167 h 528"/>
                <a:gd name="T12" fmla="*/ 973 w 1164"/>
                <a:gd name="T13" fmla="*/ 235 h 528"/>
                <a:gd name="T14" fmla="*/ 973 w 1164"/>
                <a:gd name="T15" fmla="*/ 528 h 528"/>
                <a:gd name="T16" fmla="*/ 1164 w 1164"/>
                <a:gd name="T17" fmla="*/ 528 h 528"/>
                <a:gd name="T18" fmla="*/ 1164 w 1164"/>
                <a:gd name="T19" fmla="*/ 124 h 528"/>
                <a:gd name="T20" fmla="*/ 1044 w 1164"/>
                <a:gd name="T21" fmla="*/ 0 h 528"/>
                <a:gd name="T22" fmla="*/ 121 w 1164"/>
                <a:gd name="T23" fmla="*/ 0 h 528"/>
                <a:gd name="T24" fmla="*/ 0 w 1164"/>
                <a:gd name="T25" fmla="*/ 12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528">
                  <a:moveTo>
                    <a:pt x="0" y="124"/>
                  </a:moveTo>
                  <a:lnTo>
                    <a:pt x="0" y="528"/>
                  </a:lnTo>
                  <a:lnTo>
                    <a:pt x="192" y="528"/>
                  </a:lnTo>
                  <a:lnTo>
                    <a:pt x="192" y="235"/>
                  </a:lnTo>
                  <a:cubicBezTo>
                    <a:pt x="192" y="197"/>
                    <a:pt x="222" y="167"/>
                    <a:pt x="258" y="167"/>
                  </a:cubicBezTo>
                  <a:lnTo>
                    <a:pt x="906" y="167"/>
                  </a:lnTo>
                  <a:cubicBezTo>
                    <a:pt x="943" y="167"/>
                    <a:pt x="973" y="197"/>
                    <a:pt x="973" y="235"/>
                  </a:cubicBezTo>
                  <a:lnTo>
                    <a:pt x="973" y="528"/>
                  </a:lnTo>
                  <a:lnTo>
                    <a:pt x="1164" y="528"/>
                  </a:lnTo>
                  <a:lnTo>
                    <a:pt x="1164" y="124"/>
                  </a:lnTo>
                  <a:cubicBezTo>
                    <a:pt x="1164" y="56"/>
                    <a:pt x="1111" y="0"/>
                    <a:pt x="1044" y="0"/>
                  </a:cubicBezTo>
                  <a:lnTo>
                    <a:pt x="121" y="0"/>
                  </a:lnTo>
                  <a:cubicBezTo>
                    <a:pt x="54" y="0"/>
                    <a:pt x="0" y="56"/>
                    <a:pt x="0" y="124"/>
                  </a:cubicBezTo>
                  <a:close/>
                </a:path>
              </a:pathLst>
            </a:custGeom>
            <a:solidFill>
              <a:srgbClr val="AF6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" name="Freeform 288">
              <a:extLst>
                <a:ext uri="{FF2B5EF4-FFF2-40B4-BE49-F238E27FC236}">
                  <a16:creationId xmlns:a16="http://schemas.microsoft.com/office/drawing/2014/main" id="{E742B12D-DC69-4CE0-AA08-CA6865428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9313" y="11882438"/>
              <a:ext cx="1295400" cy="1020763"/>
            </a:xfrm>
            <a:custGeom>
              <a:avLst/>
              <a:gdLst>
                <a:gd name="T0" fmla="*/ 1594 w 1703"/>
                <a:gd name="T1" fmla="*/ 1340 h 1340"/>
                <a:gd name="T2" fmla="*/ 109 w 1703"/>
                <a:gd name="T3" fmla="*/ 1340 h 1340"/>
                <a:gd name="T4" fmla="*/ 0 w 1703"/>
                <a:gd name="T5" fmla="*/ 1231 h 1340"/>
                <a:gd name="T6" fmla="*/ 0 w 1703"/>
                <a:gd name="T7" fmla="*/ 174 h 1340"/>
                <a:gd name="T8" fmla="*/ 174 w 1703"/>
                <a:gd name="T9" fmla="*/ 0 h 1340"/>
                <a:gd name="T10" fmla="*/ 1528 w 1703"/>
                <a:gd name="T11" fmla="*/ 0 h 1340"/>
                <a:gd name="T12" fmla="*/ 1703 w 1703"/>
                <a:gd name="T13" fmla="*/ 174 h 1340"/>
                <a:gd name="T14" fmla="*/ 1703 w 1703"/>
                <a:gd name="T15" fmla="*/ 1231 h 1340"/>
                <a:gd name="T16" fmla="*/ 1594 w 1703"/>
                <a:gd name="T17" fmla="*/ 1340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03" h="1340">
                  <a:moveTo>
                    <a:pt x="1594" y="1340"/>
                  </a:moveTo>
                  <a:lnTo>
                    <a:pt x="109" y="1340"/>
                  </a:lnTo>
                  <a:cubicBezTo>
                    <a:pt x="49" y="1340"/>
                    <a:pt x="0" y="1291"/>
                    <a:pt x="0" y="1231"/>
                  </a:cubicBezTo>
                  <a:lnTo>
                    <a:pt x="0" y="174"/>
                  </a:lnTo>
                  <a:cubicBezTo>
                    <a:pt x="0" y="78"/>
                    <a:pt x="78" y="0"/>
                    <a:pt x="174" y="0"/>
                  </a:cubicBezTo>
                  <a:lnTo>
                    <a:pt x="1528" y="0"/>
                  </a:lnTo>
                  <a:cubicBezTo>
                    <a:pt x="1625" y="0"/>
                    <a:pt x="1703" y="78"/>
                    <a:pt x="1703" y="174"/>
                  </a:cubicBezTo>
                  <a:lnTo>
                    <a:pt x="1703" y="1231"/>
                  </a:lnTo>
                  <a:cubicBezTo>
                    <a:pt x="1703" y="1291"/>
                    <a:pt x="1654" y="1340"/>
                    <a:pt x="1594" y="1340"/>
                  </a:cubicBezTo>
                  <a:close/>
                </a:path>
              </a:pathLst>
            </a:custGeom>
            <a:gradFill>
              <a:gsLst>
                <a:gs pos="18000">
                  <a:srgbClr val="F17878"/>
                </a:gs>
                <a:gs pos="90000">
                  <a:srgbClr val="FF5E76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4" name="Rectangle 289">
              <a:extLst>
                <a:ext uri="{FF2B5EF4-FFF2-40B4-BE49-F238E27FC236}">
                  <a16:creationId xmlns:a16="http://schemas.microsoft.com/office/drawing/2014/main" id="{4DA5A398-B892-47A4-AD43-D93A4A788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9313" y="12431713"/>
              <a:ext cx="1295400" cy="147638"/>
            </a:xfrm>
            <a:prstGeom prst="rect">
              <a:avLst/>
            </a:prstGeom>
            <a:solidFill>
              <a:srgbClr val="7B2242">
                <a:alpha val="28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5" name="Freeform 290">
              <a:extLst>
                <a:ext uri="{FF2B5EF4-FFF2-40B4-BE49-F238E27FC236}">
                  <a16:creationId xmlns:a16="http://schemas.microsoft.com/office/drawing/2014/main" id="{A188B890-AFB8-4934-A56C-802461484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9313" y="11882438"/>
              <a:ext cx="1295400" cy="592138"/>
            </a:xfrm>
            <a:custGeom>
              <a:avLst/>
              <a:gdLst>
                <a:gd name="T0" fmla="*/ 1544 w 1703"/>
                <a:gd name="T1" fmla="*/ 0 h 777"/>
                <a:gd name="T2" fmla="*/ 158 w 1703"/>
                <a:gd name="T3" fmla="*/ 0 h 777"/>
                <a:gd name="T4" fmla="*/ 0 w 1703"/>
                <a:gd name="T5" fmla="*/ 158 h 777"/>
                <a:gd name="T6" fmla="*/ 0 w 1703"/>
                <a:gd name="T7" fmla="*/ 777 h 777"/>
                <a:gd name="T8" fmla="*/ 1703 w 1703"/>
                <a:gd name="T9" fmla="*/ 777 h 777"/>
                <a:gd name="T10" fmla="*/ 1703 w 1703"/>
                <a:gd name="T11" fmla="*/ 158 h 777"/>
                <a:gd name="T12" fmla="*/ 1544 w 1703"/>
                <a:gd name="T13" fmla="*/ 0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3" h="777">
                  <a:moveTo>
                    <a:pt x="1544" y="0"/>
                  </a:moveTo>
                  <a:lnTo>
                    <a:pt x="158" y="0"/>
                  </a:lnTo>
                  <a:cubicBezTo>
                    <a:pt x="71" y="0"/>
                    <a:pt x="0" y="71"/>
                    <a:pt x="0" y="158"/>
                  </a:cubicBezTo>
                  <a:lnTo>
                    <a:pt x="0" y="777"/>
                  </a:lnTo>
                  <a:lnTo>
                    <a:pt x="1703" y="777"/>
                  </a:lnTo>
                  <a:lnTo>
                    <a:pt x="1703" y="158"/>
                  </a:lnTo>
                  <a:cubicBezTo>
                    <a:pt x="1703" y="71"/>
                    <a:pt x="1632" y="0"/>
                    <a:pt x="1544" y="0"/>
                  </a:cubicBezTo>
                  <a:close/>
                </a:path>
              </a:pathLst>
            </a:custGeom>
            <a:gradFill>
              <a:gsLst>
                <a:gs pos="63000">
                  <a:srgbClr val="FF8383"/>
                </a:gs>
                <a:gs pos="0">
                  <a:srgbClr val="FFD0A4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6" name="Line 291">
              <a:extLst>
                <a:ext uri="{FF2B5EF4-FFF2-40B4-BE49-F238E27FC236}">
                  <a16:creationId xmlns:a16="http://schemas.microsoft.com/office/drawing/2014/main" id="{F1C51F5C-B3A0-4E15-B1E2-DB3BA17452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59313" y="12474575"/>
              <a:ext cx="1295400" cy="0"/>
            </a:xfrm>
            <a:prstGeom prst="line">
              <a:avLst/>
            </a:prstGeom>
            <a:noFill/>
            <a:ln w="25400" cap="flat">
              <a:solidFill>
                <a:srgbClr val="FFFC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7" name="Freeform 292">
              <a:extLst>
                <a:ext uri="{FF2B5EF4-FFF2-40B4-BE49-F238E27FC236}">
                  <a16:creationId xmlns:a16="http://schemas.microsoft.com/office/drawing/2014/main" id="{995021EF-BEBF-42D3-8243-1F3EAE250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7788" y="12425363"/>
              <a:ext cx="298450" cy="98425"/>
            </a:xfrm>
            <a:custGeom>
              <a:avLst/>
              <a:gdLst>
                <a:gd name="T0" fmla="*/ 346 w 393"/>
                <a:gd name="T1" fmla="*/ 131 h 131"/>
                <a:gd name="T2" fmla="*/ 47 w 393"/>
                <a:gd name="T3" fmla="*/ 131 h 131"/>
                <a:gd name="T4" fmla="*/ 0 w 393"/>
                <a:gd name="T5" fmla="*/ 84 h 131"/>
                <a:gd name="T6" fmla="*/ 0 w 393"/>
                <a:gd name="T7" fmla="*/ 46 h 131"/>
                <a:gd name="T8" fmla="*/ 47 w 393"/>
                <a:gd name="T9" fmla="*/ 0 h 131"/>
                <a:gd name="T10" fmla="*/ 346 w 393"/>
                <a:gd name="T11" fmla="*/ 0 h 131"/>
                <a:gd name="T12" fmla="*/ 393 w 393"/>
                <a:gd name="T13" fmla="*/ 46 h 131"/>
                <a:gd name="T14" fmla="*/ 393 w 393"/>
                <a:gd name="T15" fmla="*/ 84 h 131"/>
                <a:gd name="T16" fmla="*/ 346 w 393"/>
                <a:gd name="T17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3" h="131">
                  <a:moveTo>
                    <a:pt x="346" y="131"/>
                  </a:moveTo>
                  <a:lnTo>
                    <a:pt x="47" y="131"/>
                  </a:lnTo>
                  <a:cubicBezTo>
                    <a:pt x="21" y="131"/>
                    <a:pt x="0" y="110"/>
                    <a:pt x="0" y="84"/>
                  </a:cubicBezTo>
                  <a:lnTo>
                    <a:pt x="0" y="46"/>
                  </a:lnTo>
                  <a:cubicBezTo>
                    <a:pt x="0" y="21"/>
                    <a:pt x="21" y="0"/>
                    <a:pt x="47" y="0"/>
                  </a:cubicBezTo>
                  <a:lnTo>
                    <a:pt x="346" y="0"/>
                  </a:lnTo>
                  <a:cubicBezTo>
                    <a:pt x="372" y="0"/>
                    <a:pt x="393" y="21"/>
                    <a:pt x="393" y="46"/>
                  </a:cubicBezTo>
                  <a:lnTo>
                    <a:pt x="393" y="84"/>
                  </a:lnTo>
                  <a:cubicBezTo>
                    <a:pt x="393" y="110"/>
                    <a:pt x="372" y="131"/>
                    <a:pt x="346" y="131"/>
                  </a:cubicBezTo>
                  <a:close/>
                </a:path>
              </a:pathLst>
            </a:custGeom>
            <a:solidFill>
              <a:srgbClr val="FF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8" name="Freeform 293">
              <a:extLst>
                <a:ext uri="{FF2B5EF4-FFF2-40B4-BE49-F238E27FC236}">
                  <a16:creationId xmlns:a16="http://schemas.microsoft.com/office/drawing/2014/main" id="{711C51CA-0D01-4A8E-A461-2C59D679E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6838" y="12425363"/>
              <a:ext cx="127000" cy="98425"/>
            </a:xfrm>
            <a:custGeom>
              <a:avLst/>
              <a:gdLst>
                <a:gd name="T0" fmla="*/ 88 w 166"/>
                <a:gd name="T1" fmla="*/ 0 h 131"/>
                <a:gd name="T2" fmla="*/ 0 w 166"/>
                <a:gd name="T3" fmla="*/ 127 h 131"/>
                <a:gd name="T4" fmla="*/ 16 w 166"/>
                <a:gd name="T5" fmla="*/ 131 h 131"/>
                <a:gd name="T6" fmla="*/ 89 w 166"/>
                <a:gd name="T7" fmla="*/ 131 h 131"/>
                <a:gd name="T8" fmla="*/ 166 w 166"/>
                <a:gd name="T9" fmla="*/ 0 h 131"/>
                <a:gd name="T10" fmla="*/ 88 w 166"/>
                <a:gd name="T1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6" h="131">
                  <a:moveTo>
                    <a:pt x="88" y="0"/>
                  </a:moveTo>
                  <a:cubicBezTo>
                    <a:pt x="55" y="40"/>
                    <a:pt x="28" y="83"/>
                    <a:pt x="0" y="127"/>
                  </a:cubicBezTo>
                  <a:cubicBezTo>
                    <a:pt x="5" y="129"/>
                    <a:pt x="11" y="131"/>
                    <a:pt x="16" y="131"/>
                  </a:cubicBezTo>
                  <a:lnTo>
                    <a:pt x="89" y="131"/>
                  </a:lnTo>
                  <a:cubicBezTo>
                    <a:pt x="113" y="86"/>
                    <a:pt x="136" y="42"/>
                    <a:pt x="166" y="0"/>
                  </a:cubicBezTo>
                  <a:lnTo>
                    <a:pt x="88" y="0"/>
                  </a:lnTo>
                  <a:close/>
                </a:path>
              </a:pathLst>
            </a:custGeom>
            <a:solidFill>
              <a:srgbClr val="D5E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" name="Freeform 294">
              <a:extLst>
                <a:ext uri="{FF2B5EF4-FFF2-40B4-BE49-F238E27FC236}">
                  <a16:creationId xmlns:a16="http://schemas.microsoft.com/office/drawing/2014/main" id="{AEA20715-78A3-437A-A139-81B950FD5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9713" y="12425363"/>
              <a:ext cx="111125" cy="98425"/>
            </a:xfrm>
            <a:custGeom>
              <a:avLst/>
              <a:gdLst>
                <a:gd name="T0" fmla="*/ 136 w 146"/>
                <a:gd name="T1" fmla="*/ 0 h 131"/>
                <a:gd name="T2" fmla="*/ 77 w 146"/>
                <a:gd name="T3" fmla="*/ 0 h 131"/>
                <a:gd name="T4" fmla="*/ 0 w 146"/>
                <a:gd name="T5" fmla="*/ 131 h 131"/>
                <a:gd name="T6" fmla="*/ 86 w 146"/>
                <a:gd name="T7" fmla="*/ 131 h 131"/>
                <a:gd name="T8" fmla="*/ 146 w 146"/>
                <a:gd name="T9" fmla="*/ 1 h 131"/>
                <a:gd name="T10" fmla="*/ 136 w 146"/>
                <a:gd name="T1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31">
                  <a:moveTo>
                    <a:pt x="136" y="0"/>
                  </a:moveTo>
                  <a:lnTo>
                    <a:pt x="77" y="0"/>
                  </a:lnTo>
                  <a:cubicBezTo>
                    <a:pt x="44" y="39"/>
                    <a:pt x="23" y="86"/>
                    <a:pt x="0" y="131"/>
                  </a:cubicBezTo>
                  <a:lnTo>
                    <a:pt x="86" y="131"/>
                  </a:lnTo>
                  <a:cubicBezTo>
                    <a:pt x="105" y="87"/>
                    <a:pt x="122" y="41"/>
                    <a:pt x="146" y="1"/>
                  </a:cubicBezTo>
                  <a:cubicBezTo>
                    <a:pt x="143" y="0"/>
                    <a:pt x="139" y="0"/>
                    <a:pt x="136" y="0"/>
                  </a:cubicBezTo>
                  <a:close/>
                </a:path>
              </a:pathLst>
            </a:custGeom>
            <a:solidFill>
              <a:srgbClr val="D5E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C42ECE1-63B1-435E-9148-D34159CA4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2021" y="11934640"/>
              <a:ext cx="163946" cy="900550"/>
            </a:xfrm>
            <a:custGeom>
              <a:avLst/>
              <a:gdLst>
                <a:gd name="connsiteX0" fmla="*/ 13526 w 163946"/>
                <a:gd name="connsiteY0" fmla="*/ 787029 h 900550"/>
                <a:gd name="connsiteX1" fmla="*/ 37052 w 163946"/>
                <a:gd name="connsiteY1" fmla="*/ 803103 h 900550"/>
                <a:gd name="connsiteX2" fmla="*/ 47762 w 163946"/>
                <a:gd name="connsiteY2" fmla="*/ 840386 h 900550"/>
                <a:gd name="connsiteX3" fmla="*/ 57708 w 163946"/>
                <a:gd name="connsiteY3" fmla="*/ 882995 h 900550"/>
                <a:gd name="connsiteX4" fmla="*/ 39346 w 163946"/>
                <a:gd name="connsiteY4" fmla="*/ 898212 h 900550"/>
                <a:gd name="connsiteX5" fmla="*/ 328 w 163946"/>
                <a:gd name="connsiteY5" fmla="*/ 811472 h 900550"/>
                <a:gd name="connsiteX6" fmla="*/ 13526 w 163946"/>
                <a:gd name="connsiteY6" fmla="*/ 787029 h 900550"/>
                <a:gd name="connsiteX7" fmla="*/ 38016 w 163946"/>
                <a:gd name="connsiteY7" fmla="*/ 232716 h 900550"/>
                <a:gd name="connsiteX8" fmla="*/ 31282 w 163946"/>
                <a:gd name="connsiteY8" fmla="*/ 281172 h 900550"/>
                <a:gd name="connsiteX9" fmla="*/ 38016 w 163946"/>
                <a:gd name="connsiteY9" fmla="*/ 232716 h 900550"/>
                <a:gd name="connsiteX10" fmla="*/ 120692 w 163946"/>
                <a:gd name="connsiteY10" fmla="*/ 20 h 900550"/>
                <a:gd name="connsiteX11" fmla="*/ 150698 w 163946"/>
                <a:gd name="connsiteY11" fmla="*/ 6478 h 900550"/>
                <a:gd name="connsiteX12" fmla="*/ 162804 w 163946"/>
                <a:gd name="connsiteY12" fmla="*/ 19395 h 900550"/>
                <a:gd name="connsiteX13" fmla="*/ 115136 w 163946"/>
                <a:gd name="connsiteY13" fmla="*/ 66501 h 900550"/>
                <a:gd name="connsiteX14" fmla="*/ 63682 w 163946"/>
                <a:gd name="connsiteY14" fmla="*/ 140959 h 900550"/>
                <a:gd name="connsiteX15" fmla="*/ 56872 w 163946"/>
                <a:gd name="connsiteY15" fmla="*/ 166792 h 900550"/>
                <a:gd name="connsiteX16" fmla="*/ 36442 w 163946"/>
                <a:gd name="connsiteY16" fmla="*/ 182747 h 900550"/>
                <a:gd name="connsiteX17" fmla="*/ 18282 w 163946"/>
                <a:gd name="connsiteY17" fmla="*/ 171350 h 900550"/>
                <a:gd name="connsiteX18" fmla="*/ 12230 w 163946"/>
                <a:gd name="connsiteY18" fmla="*/ 150077 h 900550"/>
                <a:gd name="connsiteX19" fmla="*/ 11472 w 163946"/>
                <a:gd name="connsiteY19" fmla="*/ 146278 h 900550"/>
                <a:gd name="connsiteX20" fmla="*/ 41740 w 163946"/>
                <a:gd name="connsiteY20" fmla="*/ 44467 h 900550"/>
                <a:gd name="connsiteX21" fmla="*/ 120692 w 163946"/>
                <a:gd name="connsiteY21" fmla="*/ 20 h 90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3946" h="900550">
                  <a:moveTo>
                    <a:pt x="13526" y="787029"/>
                  </a:moveTo>
                  <a:cubicBezTo>
                    <a:pt x="21942" y="785032"/>
                    <a:pt x="32080" y="789787"/>
                    <a:pt x="37052" y="803103"/>
                  </a:cubicBezTo>
                  <a:cubicBezTo>
                    <a:pt x="41642" y="815277"/>
                    <a:pt x="43936" y="828212"/>
                    <a:pt x="47762" y="840386"/>
                  </a:cubicBezTo>
                  <a:cubicBezTo>
                    <a:pt x="52352" y="854842"/>
                    <a:pt x="55412" y="868538"/>
                    <a:pt x="57708" y="882995"/>
                  </a:cubicBezTo>
                  <a:cubicBezTo>
                    <a:pt x="60002" y="895929"/>
                    <a:pt x="48528" y="905060"/>
                    <a:pt x="39346" y="898212"/>
                  </a:cubicBezTo>
                  <a:cubicBezTo>
                    <a:pt x="14100" y="879951"/>
                    <a:pt x="4918" y="844951"/>
                    <a:pt x="328" y="811472"/>
                  </a:cubicBezTo>
                  <a:cubicBezTo>
                    <a:pt x="-1584" y="797776"/>
                    <a:pt x="5110" y="789026"/>
                    <a:pt x="13526" y="787029"/>
                  </a:cubicBezTo>
                  <a:close/>
                  <a:moveTo>
                    <a:pt x="38016" y="232716"/>
                  </a:moveTo>
                  <a:cubicBezTo>
                    <a:pt x="67942" y="233473"/>
                    <a:pt x="53726" y="280415"/>
                    <a:pt x="31282" y="281172"/>
                  </a:cubicBezTo>
                  <a:cubicBezTo>
                    <a:pt x="2854" y="281172"/>
                    <a:pt x="8090" y="231959"/>
                    <a:pt x="38016" y="232716"/>
                  </a:cubicBezTo>
                  <a:close/>
                  <a:moveTo>
                    <a:pt x="120692" y="20"/>
                  </a:moveTo>
                  <a:cubicBezTo>
                    <a:pt x="130882" y="-217"/>
                    <a:pt x="141050" y="1730"/>
                    <a:pt x="150698" y="6478"/>
                  </a:cubicBezTo>
                  <a:cubicBezTo>
                    <a:pt x="155994" y="9518"/>
                    <a:pt x="160534" y="13316"/>
                    <a:pt x="162804" y="19395"/>
                  </a:cubicBezTo>
                  <a:cubicBezTo>
                    <a:pt x="171128" y="44467"/>
                    <a:pt x="131782" y="56624"/>
                    <a:pt x="115136" y="66501"/>
                  </a:cubicBezTo>
                  <a:cubicBezTo>
                    <a:pt x="89408" y="83216"/>
                    <a:pt x="69736" y="110568"/>
                    <a:pt x="63682" y="140959"/>
                  </a:cubicBezTo>
                  <a:cubicBezTo>
                    <a:pt x="61412" y="149317"/>
                    <a:pt x="60656" y="159194"/>
                    <a:pt x="56872" y="166792"/>
                  </a:cubicBezTo>
                  <a:cubicBezTo>
                    <a:pt x="53090" y="175149"/>
                    <a:pt x="45522" y="182747"/>
                    <a:pt x="36442" y="182747"/>
                  </a:cubicBezTo>
                  <a:cubicBezTo>
                    <a:pt x="28876" y="182747"/>
                    <a:pt x="22066" y="178188"/>
                    <a:pt x="18282" y="171350"/>
                  </a:cubicBezTo>
                  <a:cubicBezTo>
                    <a:pt x="14500" y="165272"/>
                    <a:pt x="12986" y="157674"/>
                    <a:pt x="12230" y="150077"/>
                  </a:cubicBezTo>
                  <a:cubicBezTo>
                    <a:pt x="12230" y="148557"/>
                    <a:pt x="11472" y="147037"/>
                    <a:pt x="11472" y="146278"/>
                  </a:cubicBezTo>
                  <a:cubicBezTo>
                    <a:pt x="9202" y="109808"/>
                    <a:pt x="19796" y="73339"/>
                    <a:pt x="41740" y="44467"/>
                  </a:cubicBezTo>
                  <a:cubicBezTo>
                    <a:pt x="59332" y="21104"/>
                    <a:pt x="90118" y="732"/>
                    <a:pt x="120692" y="20"/>
                  </a:cubicBezTo>
                  <a:close/>
                </a:path>
              </a:pathLst>
            </a:custGeom>
            <a:solidFill>
              <a:srgbClr val="FF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81" name="Freeform 298">
            <a:extLst>
              <a:ext uri="{FF2B5EF4-FFF2-40B4-BE49-F238E27FC236}">
                <a16:creationId xmlns:a16="http://schemas.microsoft.com/office/drawing/2014/main" id="{6B705227-21BA-42B9-97BE-6DFE8BCBC9AD}"/>
              </a:ext>
            </a:extLst>
          </p:cNvPr>
          <p:cNvSpPr>
            <a:spLocks/>
          </p:cNvSpPr>
          <p:nvPr/>
        </p:nvSpPr>
        <p:spPr bwMode="auto">
          <a:xfrm>
            <a:off x="16425863" y="4964113"/>
            <a:ext cx="3114675" cy="1693863"/>
          </a:xfrm>
          <a:custGeom>
            <a:avLst/>
            <a:gdLst>
              <a:gd name="T0" fmla="*/ 3357 w 4094"/>
              <a:gd name="T1" fmla="*/ 1003 h 2225"/>
              <a:gd name="T2" fmla="*/ 3114 w 4094"/>
              <a:gd name="T3" fmla="*/ 1048 h 2225"/>
              <a:gd name="T4" fmla="*/ 3122 w 4094"/>
              <a:gd name="T5" fmla="*/ 934 h 2225"/>
              <a:gd name="T6" fmla="*/ 2037 w 4094"/>
              <a:gd name="T7" fmla="*/ 0 h 2225"/>
              <a:gd name="T8" fmla="*/ 952 w 4094"/>
              <a:gd name="T9" fmla="*/ 934 h 2225"/>
              <a:gd name="T10" fmla="*/ 960 w 4094"/>
              <a:gd name="T11" fmla="*/ 1040 h 2225"/>
              <a:gd name="T12" fmla="*/ 736 w 4094"/>
              <a:gd name="T13" fmla="*/ 1003 h 2225"/>
              <a:gd name="T14" fmla="*/ 0 w 4094"/>
              <a:gd name="T15" fmla="*/ 1796 h 2225"/>
              <a:gd name="T16" fmla="*/ 63 w 4094"/>
              <a:gd name="T17" fmla="*/ 2116 h 2225"/>
              <a:gd name="T18" fmla="*/ 223 w 4094"/>
              <a:gd name="T19" fmla="*/ 2225 h 2225"/>
              <a:gd name="T20" fmla="*/ 3871 w 4094"/>
              <a:gd name="T21" fmla="*/ 2225 h 2225"/>
              <a:gd name="T22" fmla="*/ 4031 w 4094"/>
              <a:gd name="T23" fmla="*/ 2116 h 2225"/>
              <a:gd name="T24" fmla="*/ 4094 w 4094"/>
              <a:gd name="T25" fmla="*/ 1796 h 2225"/>
              <a:gd name="T26" fmla="*/ 3357 w 4094"/>
              <a:gd name="T27" fmla="*/ 1003 h 2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94" h="2225">
                <a:moveTo>
                  <a:pt x="3357" y="1003"/>
                </a:moveTo>
                <a:cubicBezTo>
                  <a:pt x="3272" y="1003"/>
                  <a:pt x="3190" y="1019"/>
                  <a:pt x="3114" y="1048"/>
                </a:cubicBezTo>
                <a:cubicBezTo>
                  <a:pt x="3119" y="1011"/>
                  <a:pt x="3122" y="973"/>
                  <a:pt x="3122" y="934"/>
                </a:cubicBezTo>
                <a:cubicBezTo>
                  <a:pt x="3122" y="418"/>
                  <a:pt x="2636" y="0"/>
                  <a:pt x="2037" y="0"/>
                </a:cubicBezTo>
                <a:cubicBezTo>
                  <a:pt x="1438" y="0"/>
                  <a:pt x="952" y="418"/>
                  <a:pt x="952" y="934"/>
                </a:cubicBezTo>
                <a:cubicBezTo>
                  <a:pt x="952" y="970"/>
                  <a:pt x="955" y="1006"/>
                  <a:pt x="960" y="1040"/>
                </a:cubicBezTo>
                <a:cubicBezTo>
                  <a:pt x="889" y="1016"/>
                  <a:pt x="814" y="1003"/>
                  <a:pt x="736" y="1003"/>
                </a:cubicBezTo>
                <a:cubicBezTo>
                  <a:pt x="330" y="1003"/>
                  <a:pt x="0" y="1358"/>
                  <a:pt x="0" y="1796"/>
                </a:cubicBezTo>
                <a:cubicBezTo>
                  <a:pt x="0" y="1910"/>
                  <a:pt x="23" y="2018"/>
                  <a:pt x="63" y="2116"/>
                </a:cubicBezTo>
                <a:cubicBezTo>
                  <a:pt x="90" y="2182"/>
                  <a:pt x="153" y="2225"/>
                  <a:pt x="223" y="2225"/>
                </a:cubicBezTo>
                <a:lnTo>
                  <a:pt x="3871" y="2225"/>
                </a:lnTo>
                <a:cubicBezTo>
                  <a:pt x="3941" y="2225"/>
                  <a:pt x="4003" y="2182"/>
                  <a:pt x="4031" y="2116"/>
                </a:cubicBezTo>
                <a:cubicBezTo>
                  <a:pt x="4071" y="2018"/>
                  <a:pt x="4094" y="1910"/>
                  <a:pt x="4094" y="1796"/>
                </a:cubicBezTo>
                <a:cubicBezTo>
                  <a:pt x="4094" y="1358"/>
                  <a:pt x="3764" y="1003"/>
                  <a:pt x="3357" y="1003"/>
                </a:cubicBezTo>
                <a:close/>
              </a:path>
            </a:pathLst>
          </a:custGeom>
          <a:solidFill>
            <a:srgbClr val="3D46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82" name="Freeform 299">
            <a:extLst>
              <a:ext uri="{FF2B5EF4-FFF2-40B4-BE49-F238E27FC236}">
                <a16:creationId xmlns:a16="http://schemas.microsoft.com/office/drawing/2014/main" id="{E2CCC766-C200-48D6-909C-9C0050EFBCDC}"/>
              </a:ext>
            </a:extLst>
          </p:cNvPr>
          <p:cNvSpPr>
            <a:spLocks/>
          </p:cNvSpPr>
          <p:nvPr/>
        </p:nvSpPr>
        <p:spPr bwMode="auto">
          <a:xfrm>
            <a:off x="16362363" y="5019675"/>
            <a:ext cx="3136900" cy="1639888"/>
          </a:xfrm>
          <a:custGeom>
            <a:avLst/>
            <a:gdLst>
              <a:gd name="T0" fmla="*/ 3381 w 4122"/>
              <a:gd name="T1" fmla="*/ 972 h 2156"/>
              <a:gd name="T2" fmla="*/ 3135 w 4122"/>
              <a:gd name="T3" fmla="*/ 1015 h 2156"/>
              <a:gd name="T4" fmla="*/ 3144 w 4122"/>
              <a:gd name="T5" fmla="*/ 906 h 2156"/>
              <a:gd name="T6" fmla="*/ 2051 w 4122"/>
              <a:gd name="T7" fmla="*/ 0 h 2156"/>
              <a:gd name="T8" fmla="*/ 959 w 4122"/>
              <a:gd name="T9" fmla="*/ 906 h 2156"/>
              <a:gd name="T10" fmla="*/ 966 w 4122"/>
              <a:gd name="T11" fmla="*/ 1008 h 2156"/>
              <a:gd name="T12" fmla="*/ 742 w 4122"/>
              <a:gd name="T13" fmla="*/ 972 h 2156"/>
              <a:gd name="T14" fmla="*/ 0 w 4122"/>
              <a:gd name="T15" fmla="*/ 1740 h 2156"/>
              <a:gd name="T16" fmla="*/ 63 w 4122"/>
              <a:gd name="T17" fmla="*/ 2050 h 2156"/>
              <a:gd name="T18" fmla="*/ 224 w 4122"/>
              <a:gd name="T19" fmla="*/ 2156 h 2156"/>
              <a:gd name="T20" fmla="*/ 3898 w 4122"/>
              <a:gd name="T21" fmla="*/ 2156 h 2156"/>
              <a:gd name="T22" fmla="*/ 4059 w 4122"/>
              <a:gd name="T23" fmla="*/ 2050 h 2156"/>
              <a:gd name="T24" fmla="*/ 4122 w 4122"/>
              <a:gd name="T25" fmla="*/ 1740 h 2156"/>
              <a:gd name="T26" fmla="*/ 3381 w 4122"/>
              <a:gd name="T27" fmla="*/ 972 h 2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122" h="2156">
                <a:moveTo>
                  <a:pt x="3381" y="972"/>
                </a:moveTo>
                <a:cubicBezTo>
                  <a:pt x="3295" y="972"/>
                  <a:pt x="3212" y="987"/>
                  <a:pt x="3135" y="1015"/>
                </a:cubicBezTo>
                <a:cubicBezTo>
                  <a:pt x="3141" y="979"/>
                  <a:pt x="3144" y="943"/>
                  <a:pt x="3144" y="906"/>
                </a:cubicBezTo>
                <a:cubicBezTo>
                  <a:pt x="3144" y="405"/>
                  <a:pt x="2655" y="0"/>
                  <a:pt x="2051" y="0"/>
                </a:cubicBezTo>
                <a:cubicBezTo>
                  <a:pt x="1448" y="0"/>
                  <a:pt x="959" y="405"/>
                  <a:pt x="959" y="906"/>
                </a:cubicBezTo>
                <a:cubicBezTo>
                  <a:pt x="959" y="940"/>
                  <a:pt x="962" y="974"/>
                  <a:pt x="966" y="1008"/>
                </a:cubicBezTo>
                <a:cubicBezTo>
                  <a:pt x="895" y="985"/>
                  <a:pt x="820" y="972"/>
                  <a:pt x="742" y="972"/>
                </a:cubicBezTo>
                <a:cubicBezTo>
                  <a:pt x="332" y="972"/>
                  <a:pt x="0" y="1316"/>
                  <a:pt x="0" y="1740"/>
                </a:cubicBezTo>
                <a:cubicBezTo>
                  <a:pt x="0" y="1850"/>
                  <a:pt x="23" y="1955"/>
                  <a:pt x="63" y="2050"/>
                </a:cubicBezTo>
                <a:cubicBezTo>
                  <a:pt x="91" y="2114"/>
                  <a:pt x="154" y="2156"/>
                  <a:pt x="224" y="2156"/>
                </a:cubicBezTo>
                <a:lnTo>
                  <a:pt x="3898" y="2156"/>
                </a:lnTo>
                <a:cubicBezTo>
                  <a:pt x="3968" y="2156"/>
                  <a:pt x="4031" y="2114"/>
                  <a:pt x="4059" y="2050"/>
                </a:cubicBezTo>
                <a:cubicBezTo>
                  <a:pt x="4100" y="1955"/>
                  <a:pt x="4122" y="1850"/>
                  <a:pt x="4122" y="1740"/>
                </a:cubicBezTo>
                <a:cubicBezTo>
                  <a:pt x="4122" y="1316"/>
                  <a:pt x="3790" y="972"/>
                  <a:pt x="3381" y="972"/>
                </a:cubicBezTo>
                <a:close/>
              </a:path>
            </a:pathLst>
          </a:custGeom>
          <a:gradFill>
            <a:gsLst>
              <a:gs pos="57000">
                <a:srgbClr val="CC6BEE"/>
              </a:gs>
              <a:gs pos="95000">
                <a:srgbClr val="9A4EFD"/>
              </a:gs>
              <a:gs pos="7000">
                <a:srgbClr val="FE88DE"/>
              </a:gs>
            </a:gsLst>
            <a:lin ang="21594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81EC0222-11DC-438F-BC59-90BA66DE1995}"/>
              </a:ext>
            </a:extLst>
          </p:cNvPr>
          <p:cNvSpPr>
            <a:spLocks/>
          </p:cNvSpPr>
          <p:nvPr/>
        </p:nvSpPr>
        <p:spPr bwMode="auto">
          <a:xfrm>
            <a:off x="16583853" y="5325915"/>
            <a:ext cx="893827" cy="769255"/>
          </a:xfrm>
          <a:custGeom>
            <a:avLst/>
            <a:gdLst>
              <a:gd name="connsiteX0" fmla="*/ 42964 w 893827"/>
              <a:gd name="connsiteY0" fmla="*/ 701823 h 769255"/>
              <a:gd name="connsiteX1" fmla="*/ 58065 w 893827"/>
              <a:gd name="connsiteY1" fmla="*/ 710925 h 769255"/>
              <a:gd name="connsiteX2" fmla="*/ 56555 w 893827"/>
              <a:gd name="connsiteY2" fmla="*/ 731404 h 769255"/>
              <a:gd name="connsiteX3" fmla="*/ 39944 w 893827"/>
              <a:gd name="connsiteY3" fmla="*/ 754917 h 769255"/>
              <a:gd name="connsiteX4" fmla="*/ 24088 w 893827"/>
              <a:gd name="connsiteY4" fmla="*/ 767811 h 769255"/>
              <a:gd name="connsiteX5" fmla="*/ 4457 w 893827"/>
              <a:gd name="connsiteY5" fmla="*/ 764777 h 769255"/>
              <a:gd name="connsiteX6" fmla="*/ 1437 w 893827"/>
              <a:gd name="connsiteY6" fmla="*/ 742781 h 769255"/>
              <a:gd name="connsiteX7" fmla="*/ 32394 w 893827"/>
              <a:gd name="connsiteY7" fmla="*/ 705616 h 769255"/>
              <a:gd name="connsiteX8" fmla="*/ 36169 w 893827"/>
              <a:gd name="connsiteY8" fmla="*/ 703340 h 769255"/>
              <a:gd name="connsiteX9" fmla="*/ 42964 w 893827"/>
              <a:gd name="connsiteY9" fmla="*/ 701823 h 769255"/>
              <a:gd name="connsiteX10" fmla="*/ 200021 w 893827"/>
              <a:gd name="connsiteY10" fmla="*/ 541408 h 769255"/>
              <a:gd name="connsiteX11" fmla="*/ 244311 w 893827"/>
              <a:gd name="connsiteY11" fmla="*/ 586710 h 769255"/>
              <a:gd name="connsiteX12" fmla="*/ 229039 w 893827"/>
              <a:gd name="connsiteY12" fmla="*/ 601811 h 769255"/>
              <a:gd name="connsiteX13" fmla="*/ 103807 w 893827"/>
              <a:gd name="connsiteY13" fmla="*/ 652398 h 769255"/>
              <a:gd name="connsiteX14" fmla="*/ 94644 w 893827"/>
              <a:gd name="connsiteY14" fmla="*/ 604831 h 769255"/>
              <a:gd name="connsiteX15" fmla="*/ 106098 w 893827"/>
              <a:gd name="connsiteY15" fmla="*/ 588975 h 769255"/>
              <a:gd name="connsiteX16" fmla="*/ 200021 w 893827"/>
              <a:gd name="connsiteY16" fmla="*/ 541408 h 769255"/>
              <a:gd name="connsiteX17" fmla="*/ 692521 w 893827"/>
              <a:gd name="connsiteY17" fmla="*/ 295349 h 769255"/>
              <a:gd name="connsiteX18" fmla="*/ 700923 w 893827"/>
              <a:gd name="connsiteY18" fmla="*/ 298375 h 769255"/>
              <a:gd name="connsiteX19" fmla="*/ 690229 w 893827"/>
              <a:gd name="connsiteY19" fmla="*/ 366475 h 769255"/>
              <a:gd name="connsiteX20" fmla="*/ 671899 w 893827"/>
              <a:gd name="connsiteY20" fmla="*/ 374798 h 769255"/>
              <a:gd name="connsiteX21" fmla="*/ 654331 w 893827"/>
              <a:gd name="connsiteY21" fmla="*/ 366475 h 769255"/>
              <a:gd name="connsiteX22" fmla="*/ 674189 w 893827"/>
              <a:gd name="connsiteY22" fmla="*/ 300645 h 769255"/>
              <a:gd name="connsiteX23" fmla="*/ 692521 w 893827"/>
              <a:gd name="connsiteY23" fmla="*/ 295349 h 769255"/>
              <a:gd name="connsiteX24" fmla="*/ 856439 w 893827"/>
              <a:gd name="connsiteY24" fmla="*/ 484 h 769255"/>
              <a:gd name="connsiteX25" fmla="*/ 893763 w 893827"/>
              <a:gd name="connsiteY25" fmla="*/ 48153 h 769255"/>
              <a:gd name="connsiteX26" fmla="*/ 881607 w 893827"/>
              <a:gd name="connsiteY26" fmla="*/ 102848 h 769255"/>
              <a:gd name="connsiteX27" fmla="*/ 801831 w 893827"/>
              <a:gd name="connsiteY27" fmla="*/ 206922 h 769255"/>
              <a:gd name="connsiteX28" fmla="*/ 763081 w 893827"/>
              <a:gd name="connsiteY28" fmla="*/ 228952 h 769255"/>
              <a:gd name="connsiteX29" fmla="*/ 719775 w 893827"/>
              <a:gd name="connsiteY29" fmla="*/ 222875 h 769255"/>
              <a:gd name="connsiteX30" fmla="*/ 703819 w 893827"/>
              <a:gd name="connsiteY30" fmla="*/ 157544 h 769255"/>
              <a:gd name="connsiteX31" fmla="*/ 793473 w 893827"/>
              <a:gd name="connsiteY31" fmla="*/ 20045 h 769255"/>
              <a:gd name="connsiteX32" fmla="*/ 856439 w 893827"/>
              <a:gd name="connsiteY32" fmla="*/ 484 h 769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93827" h="769255">
                <a:moveTo>
                  <a:pt x="42964" y="701823"/>
                </a:moveTo>
                <a:cubicBezTo>
                  <a:pt x="49759" y="701823"/>
                  <a:pt x="55800" y="705616"/>
                  <a:pt x="58065" y="710925"/>
                </a:cubicBezTo>
                <a:cubicBezTo>
                  <a:pt x="61085" y="717751"/>
                  <a:pt x="59575" y="725336"/>
                  <a:pt x="56555" y="731404"/>
                </a:cubicBezTo>
                <a:cubicBezTo>
                  <a:pt x="52780" y="740506"/>
                  <a:pt x="46739" y="748090"/>
                  <a:pt x="39944" y="754917"/>
                </a:cubicBezTo>
                <a:cubicBezTo>
                  <a:pt x="35414" y="760226"/>
                  <a:pt x="30129" y="765535"/>
                  <a:pt x="24088" y="767811"/>
                </a:cubicBezTo>
                <a:cubicBezTo>
                  <a:pt x="17293" y="770086"/>
                  <a:pt x="8987" y="770086"/>
                  <a:pt x="4457" y="764777"/>
                </a:cubicBezTo>
                <a:cubicBezTo>
                  <a:pt x="-828" y="758709"/>
                  <a:pt x="-828" y="750366"/>
                  <a:pt x="1437" y="742781"/>
                </a:cubicBezTo>
                <a:cubicBezTo>
                  <a:pt x="5967" y="726853"/>
                  <a:pt x="17293" y="712442"/>
                  <a:pt x="32394" y="705616"/>
                </a:cubicBezTo>
                <a:cubicBezTo>
                  <a:pt x="33904" y="704857"/>
                  <a:pt x="34659" y="704099"/>
                  <a:pt x="36169" y="703340"/>
                </a:cubicBezTo>
                <a:cubicBezTo>
                  <a:pt x="38434" y="702582"/>
                  <a:pt x="40699" y="702582"/>
                  <a:pt x="42964" y="701823"/>
                </a:cubicBezTo>
                <a:close/>
                <a:moveTo>
                  <a:pt x="200021" y="541408"/>
                </a:moveTo>
                <a:cubicBezTo>
                  <a:pt x="225221" y="539898"/>
                  <a:pt x="261111" y="559529"/>
                  <a:pt x="244311" y="586710"/>
                </a:cubicBezTo>
                <a:cubicBezTo>
                  <a:pt x="240493" y="592750"/>
                  <a:pt x="235147" y="598036"/>
                  <a:pt x="229039" y="601811"/>
                </a:cubicBezTo>
                <a:cubicBezTo>
                  <a:pt x="202313" y="622197"/>
                  <a:pt x="141224" y="663723"/>
                  <a:pt x="103807" y="652398"/>
                </a:cubicBezTo>
                <a:cubicBezTo>
                  <a:pt x="80135" y="644847"/>
                  <a:pt x="84717" y="622952"/>
                  <a:pt x="94644" y="604831"/>
                </a:cubicBezTo>
                <a:cubicBezTo>
                  <a:pt x="98462" y="598791"/>
                  <a:pt x="102280" y="592750"/>
                  <a:pt x="106098" y="588975"/>
                </a:cubicBezTo>
                <a:cubicBezTo>
                  <a:pt x="127479" y="561794"/>
                  <a:pt x="163368" y="542918"/>
                  <a:pt x="200021" y="541408"/>
                </a:cubicBezTo>
                <a:close/>
                <a:moveTo>
                  <a:pt x="692521" y="295349"/>
                </a:moveTo>
                <a:cubicBezTo>
                  <a:pt x="695577" y="296105"/>
                  <a:pt x="698631" y="296862"/>
                  <a:pt x="700923" y="298375"/>
                </a:cubicBezTo>
                <a:cubicBezTo>
                  <a:pt x="723073" y="311239"/>
                  <a:pt x="704741" y="355125"/>
                  <a:pt x="690229" y="366475"/>
                </a:cubicBezTo>
                <a:cubicBezTo>
                  <a:pt x="684883" y="371015"/>
                  <a:pt x="678773" y="374042"/>
                  <a:pt x="671899" y="374798"/>
                </a:cubicBezTo>
                <a:cubicBezTo>
                  <a:pt x="665025" y="374798"/>
                  <a:pt x="657387" y="372528"/>
                  <a:pt x="654331" y="366475"/>
                </a:cubicBezTo>
                <a:cubicBezTo>
                  <a:pt x="642111" y="347558"/>
                  <a:pt x="658913" y="313509"/>
                  <a:pt x="674189" y="300645"/>
                </a:cubicBezTo>
                <a:cubicBezTo>
                  <a:pt x="679537" y="296862"/>
                  <a:pt x="685647" y="293835"/>
                  <a:pt x="692521" y="295349"/>
                </a:cubicBezTo>
                <a:close/>
                <a:moveTo>
                  <a:pt x="856439" y="484"/>
                </a:moveTo>
                <a:cubicBezTo>
                  <a:pt x="876289" y="3143"/>
                  <a:pt x="891863" y="17007"/>
                  <a:pt x="893763" y="48153"/>
                </a:cubicBezTo>
                <a:cubicBezTo>
                  <a:pt x="894523" y="67144"/>
                  <a:pt x="888445" y="85376"/>
                  <a:pt x="881607" y="102848"/>
                </a:cubicBezTo>
                <a:cubicBezTo>
                  <a:pt x="863373" y="143110"/>
                  <a:pt x="836021" y="179574"/>
                  <a:pt x="801831" y="206922"/>
                </a:cubicBezTo>
                <a:cubicBezTo>
                  <a:pt x="790433" y="216798"/>
                  <a:pt x="777517" y="225154"/>
                  <a:pt x="763081" y="228952"/>
                </a:cubicBezTo>
                <a:cubicBezTo>
                  <a:pt x="748645" y="233510"/>
                  <a:pt x="731931" y="231991"/>
                  <a:pt x="719775" y="222875"/>
                </a:cubicBezTo>
                <a:cubicBezTo>
                  <a:pt x="701539" y="208441"/>
                  <a:pt x="699259" y="181094"/>
                  <a:pt x="703819" y="157544"/>
                </a:cubicBezTo>
                <a:cubicBezTo>
                  <a:pt x="712937" y="101329"/>
                  <a:pt x="747127" y="52711"/>
                  <a:pt x="793473" y="20045"/>
                </a:cubicBezTo>
                <a:cubicBezTo>
                  <a:pt x="812467" y="6371"/>
                  <a:pt x="836589" y="-2175"/>
                  <a:pt x="856439" y="484"/>
                </a:cubicBezTo>
                <a:close/>
              </a:path>
            </a:pathLst>
          </a:custGeom>
          <a:solidFill>
            <a:srgbClr val="FFF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84" name="Freeform 304">
            <a:extLst>
              <a:ext uri="{FF2B5EF4-FFF2-40B4-BE49-F238E27FC236}">
                <a16:creationId xmlns:a16="http://schemas.microsoft.com/office/drawing/2014/main" id="{7F8575C3-F289-48C2-B7DC-A184FBBC3A79}"/>
              </a:ext>
            </a:extLst>
          </p:cNvPr>
          <p:cNvSpPr>
            <a:spLocks/>
          </p:cNvSpPr>
          <p:nvPr/>
        </p:nvSpPr>
        <p:spPr bwMode="auto">
          <a:xfrm>
            <a:off x="17406938" y="5942013"/>
            <a:ext cx="889000" cy="1371600"/>
          </a:xfrm>
          <a:custGeom>
            <a:avLst/>
            <a:gdLst>
              <a:gd name="T0" fmla="*/ 355 w 1167"/>
              <a:gd name="T1" fmla="*/ 660 h 1803"/>
              <a:gd name="T2" fmla="*/ 48 w 1167"/>
              <a:gd name="T3" fmla="*/ 660 h 1803"/>
              <a:gd name="T4" fmla="*/ 24 w 1167"/>
              <a:gd name="T5" fmla="*/ 598 h 1803"/>
              <a:gd name="T6" fmla="*/ 657 w 1167"/>
              <a:gd name="T7" fmla="*/ 30 h 1803"/>
              <a:gd name="T8" fmla="*/ 768 w 1167"/>
              <a:gd name="T9" fmla="*/ 44 h 1803"/>
              <a:gd name="T10" fmla="*/ 1151 w 1167"/>
              <a:gd name="T11" fmla="*/ 605 h 1803"/>
              <a:gd name="T12" fmla="*/ 1121 w 1167"/>
              <a:gd name="T13" fmla="*/ 661 h 1803"/>
              <a:gd name="T14" fmla="*/ 772 w 1167"/>
              <a:gd name="T15" fmla="*/ 660 h 1803"/>
              <a:gd name="T16" fmla="*/ 751 w 1167"/>
              <a:gd name="T17" fmla="*/ 677 h 1803"/>
              <a:gd name="T18" fmla="*/ 547 w 1167"/>
              <a:gd name="T19" fmla="*/ 1630 h 1803"/>
              <a:gd name="T20" fmla="*/ 333 w 1167"/>
              <a:gd name="T21" fmla="*/ 1803 h 1803"/>
              <a:gd name="T22" fmla="*/ 271 w 1167"/>
              <a:gd name="T23" fmla="*/ 1803 h 1803"/>
              <a:gd name="T24" fmla="*/ 151 w 1167"/>
              <a:gd name="T25" fmla="*/ 1652 h 1803"/>
              <a:gd name="T26" fmla="*/ 375 w 1167"/>
              <a:gd name="T27" fmla="*/ 687 h 1803"/>
              <a:gd name="T28" fmla="*/ 355 w 1167"/>
              <a:gd name="T29" fmla="*/ 660 h 18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7" h="1803">
                <a:moveTo>
                  <a:pt x="355" y="660"/>
                </a:moveTo>
                <a:lnTo>
                  <a:pt x="48" y="660"/>
                </a:lnTo>
                <a:cubicBezTo>
                  <a:pt x="15" y="660"/>
                  <a:pt x="0" y="620"/>
                  <a:pt x="24" y="598"/>
                </a:cubicBezTo>
                <a:lnTo>
                  <a:pt x="657" y="30"/>
                </a:lnTo>
                <a:cubicBezTo>
                  <a:pt x="691" y="0"/>
                  <a:pt x="743" y="7"/>
                  <a:pt x="768" y="44"/>
                </a:cubicBezTo>
                <a:lnTo>
                  <a:pt x="1151" y="605"/>
                </a:lnTo>
                <a:cubicBezTo>
                  <a:pt x="1167" y="628"/>
                  <a:pt x="1150" y="661"/>
                  <a:pt x="1121" y="661"/>
                </a:cubicBezTo>
                <a:lnTo>
                  <a:pt x="772" y="660"/>
                </a:lnTo>
                <a:cubicBezTo>
                  <a:pt x="762" y="660"/>
                  <a:pt x="753" y="667"/>
                  <a:pt x="751" y="677"/>
                </a:cubicBezTo>
                <a:lnTo>
                  <a:pt x="547" y="1630"/>
                </a:lnTo>
                <a:cubicBezTo>
                  <a:pt x="526" y="1731"/>
                  <a:pt x="436" y="1803"/>
                  <a:pt x="333" y="1803"/>
                </a:cubicBezTo>
                <a:lnTo>
                  <a:pt x="271" y="1803"/>
                </a:lnTo>
                <a:cubicBezTo>
                  <a:pt x="192" y="1803"/>
                  <a:pt x="133" y="1729"/>
                  <a:pt x="151" y="1652"/>
                </a:cubicBezTo>
                <a:lnTo>
                  <a:pt x="375" y="687"/>
                </a:lnTo>
                <a:cubicBezTo>
                  <a:pt x="379" y="673"/>
                  <a:pt x="368" y="660"/>
                  <a:pt x="355" y="660"/>
                </a:cubicBezTo>
                <a:close/>
              </a:path>
            </a:pathLst>
          </a:custGeom>
          <a:solidFill>
            <a:srgbClr val="FFFCFF">
              <a:alpha val="63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123DD794-F2BA-4DD2-90FC-875BDAE76268}"/>
              </a:ext>
            </a:extLst>
          </p:cNvPr>
          <p:cNvSpPr>
            <a:spLocks/>
          </p:cNvSpPr>
          <p:nvPr/>
        </p:nvSpPr>
        <p:spPr bwMode="auto">
          <a:xfrm>
            <a:off x="17565973" y="6148388"/>
            <a:ext cx="262914" cy="1115591"/>
          </a:xfrm>
          <a:custGeom>
            <a:avLst/>
            <a:gdLst>
              <a:gd name="connsiteX0" fmla="*/ 38688 w 262914"/>
              <a:gd name="connsiteY0" fmla="*/ 954342 h 1115591"/>
              <a:gd name="connsiteX1" fmla="*/ 57232 w 262914"/>
              <a:gd name="connsiteY1" fmla="*/ 973582 h 1115591"/>
              <a:gd name="connsiteX2" fmla="*/ 64726 w 262914"/>
              <a:gd name="connsiteY2" fmla="*/ 1038352 h 1115591"/>
              <a:gd name="connsiteX3" fmla="*/ 88704 w 262914"/>
              <a:gd name="connsiteY3" fmla="*/ 1090930 h 1115591"/>
              <a:gd name="connsiteX4" fmla="*/ 62478 w 262914"/>
              <a:gd name="connsiteY4" fmla="*/ 1115314 h 1115591"/>
              <a:gd name="connsiteX5" fmla="*/ 6280 w 262914"/>
              <a:gd name="connsiteY5" fmla="*/ 1048258 h 1115591"/>
              <a:gd name="connsiteX6" fmla="*/ 14522 w 262914"/>
              <a:gd name="connsiteY6" fmla="*/ 963676 h 1115591"/>
              <a:gd name="connsiteX7" fmla="*/ 38688 w 262914"/>
              <a:gd name="connsiteY7" fmla="*/ 954342 h 1115591"/>
              <a:gd name="connsiteX8" fmla="*/ 76866 w 262914"/>
              <a:gd name="connsiteY8" fmla="*/ 139442 h 1115591"/>
              <a:gd name="connsiteX9" fmla="*/ 90202 w 262914"/>
              <a:gd name="connsiteY9" fmla="*/ 155961 h 1115591"/>
              <a:gd name="connsiteX10" fmla="*/ 90202 w 262914"/>
              <a:gd name="connsiteY10" fmla="*/ 160466 h 1115591"/>
              <a:gd name="connsiteX11" fmla="*/ 83534 w 262914"/>
              <a:gd name="connsiteY11" fmla="*/ 176985 h 1115591"/>
              <a:gd name="connsiteX12" fmla="*/ 67976 w 262914"/>
              <a:gd name="connsiteY12" fmla="*/ 188248 h 1115591"/>
              <a:gd name="connsiteX13" fmla="*/ 47974 w 262914"/>
              <a:gd name="connsiteY13" fmla="*/ 187497 h 1115591"/>
              <a:gd name="connsiteX14" fmla="*/ 36120 w 262914"/>
              <a:gd name="connsiteY14" fmla="*/ 172480 h 1115591"/>
              <a:gd name="connsiteX15" fmla="*/ 43530 w 262914"/>
              <a:gd name="connsiteY15" fmla="*/ 152958 h 1115591"/>
              <a:gd name="connsiteX16" fmla="*/ 76866 w 262914"/>
              <a:gd name="connsiteY16" fmla="*/ 139442 h 1115591"/>
              <a:gd name="connsiteX17" fmla="*/ 238240 w 262914"/>
              <a:gd name="connsiteY17" fmla="*/ 0 h 1115591"/>
              <a:gd name="connsiteX18" fmla="*/ 262548 w 262914"/>
              <a:gd name="connsiteY18" fmla="*/ 25391 h 1115591"/>
              <a:gd name="connsiteX19" fmla="*/ 190384 w 262914"/>
              <a:gd name="connsiteY19" fmla="*/ 108486 h 1115591"/>
              <a:gd name="connsiteX20" fmla="*/ 163798 w 262914"/>
              <a:gd name="connsiteY20" fmla="*/ 120797 h 1115591"/>
              <a:gd name="connsiteX21" fmla="*/ 124298 w 262914"/>
              <a:gd name="connsiteY21" fmla="*/ 95406 h 1115591"/>
              <a:gd name="connsiteX22" fmla="*/ 137212 w 262914"/>
              <a:gd name="connsiteY22" fmla="*/ 66938 h 1115591"/>
              <a:gd name="connsiteX23" fmla="*/ 139490 w 262914"/>
              <a:gd name="connsiteY23" fmla="*/ 64630 h 1115591"/>
              <a:gd name="connsiteX24" fmla="*/ 211654 w 262914"/>
              <a:gd name="connsiteY24" fmla="*/ 7694 h 1115591"/>
              <a:gd name="connsiteX25" fmla="*/ 238240 w 262914"/>
              <a:gd name="connsiteY25" fmla="*/ 0 h 1115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62914" h="1115591">
                <a:moveTo>
                  <a:pt x="38688" y="954342"/>
                </a:moveTo>
                <a:cubicBezTo>
                  <a:pt x="47304" y="956437"/>
                  <a:pt x="54984" y="963295"/>
                  <a:pt x="57232" y="973582"/>
                </a:cubicBezTo>
                <a:cubicBezTo>
                  <a:pt x="61728" y="995680"/>
                  <a:pt x="56484" y="1017016"/>
                  <a:pt x="64726" y="1038352"/>
                </a:cubicBezTo>
                <a:cubicBezTo>
                  <a:pt x="72218" y="1057402"/>
                  <a:pt x="85706" y="1070356"/>
                  <a:pt x="88704" y="1090930"/>
                </a:cubicBezTo>
                <a:cubicBezTo>
                  <a:pt x="90202" y="1105408"/>
                  <a:pt x="75966" y="1117600"/>
                  <a:pt x="62478" y="1115314"/>
                </a:cubicBezTo>
                <a:cubicBezTo>
                  <a:pt x="31756" y="1109218"/>
                  <a:pt x="15272" y="1075690"/>
                  <a:pt x="6280" y="1048258"/>
                </a:cubicBezTo>
                <a:cubicBezTo>
                  <a:pt x="-3462" y="1020826"/>
                  <a:pt x="-2712" y="986536"/>
                  <a:pt x="14522" y="963676"/>
                </a:cubicBezTo>
                <a:cubicBezTo>
                  <a:pt x="20518" y="954913"/>
                  <a:pt x="30070" y="952246"/>
                  <a:pt x="38688" y="954342"/>
                </a:cubicBezTo>
                <a:close/>
                <a:moveTo>
                  <a:pt x="76866" y="139442"/>
                </a:moveTo>
                <a:cubicBezTo>
                  <a:pt x="84276" y="141695"/>
                  <a:pt x="89462" y="148453"/>
                  <a:pt x="90202" y="155961"/>
                </a:cubicBezTo>
                <a:cubicBezTo>
                  <a:pt x="90202" y="157463"/>
                  <a:pt x="90202" y="158964"/>
                  <a:pt x="90202" y="160466"/>
                </a:cubicBezTo>
                <a:cubicBezTo>
                  <a:pt x="90202" y="166473"/>
                  <a:pt x="87238" y="171729"/>
                  <a:pt x="83534" y="176985"/>
                </a:cubicBezTo>
                <a:cubicBezTo>
                  <a:pt x="79830" y="181490"/>
                  <a:pt x="73904" y="185995"/>
                  <a:pt x="67976" y="188248"/>
                </a:cubicBezTo>
                <a:cubicBezTo>
                  <a:pt x="61310" y="190500"/>
                  <a:pt x="53900" y="190500"/>
                  <a:pt x="47974" y="187497"/>
                </a:cubicBezTo>
                <a:cubicBezTo>
                  <a:pt x="41306" y="184493"/>
                  <a:pt x="36862" y="178487"/>
                  <a:pt x="36120" y="172480"/>
                </a:cubicBezTo>
                <a:cubicBezTo>
                  <a:pt x="34638" y="164971"/>
                  <a:pt x="38344" y="158214"/>
                  <a:pt x="43530" y="152958"/>
                </a:cubicBezTo>
                <a:cubicBezTo>
                  <a:pt x="51678" y="144698"/>
                  <a:pt x="64272" y="134937"/>
                  <a:pt x="76866" y="139442"/>
                </a:cubicBezTo>
                <a:close/>
                <a:moveTo>
                  <a:pt x="238240" y="0"/>
                </a:moveTo>
                <a:cubicBezTo>
                  <a:pt x="256472" y="0"/>
                  <a:pt x="264826" y="12311"/>
                  <a:pt x="262548" y="25391"/>
                </a:cubicBezTo>
                <a:cubicBezTo>
                  <a:pt x="257990" y="56936"/>
                  <a:pt x="218490" y="90790"/>
                  <a:pt x="190384" y="108486"/>
                </a:cubicBezTo>
                <a:cubicBezTo>
                  <a:pt x="182788" y="113872"/>
                  <a:pt x="173674" y="119258"/>
                  <a:pt x="163798" y="120797"/>
                </a:cubicBezTo>
                <a:cubicBezTo>
                  <a:pt x="143288" y="125413"/>
                  <a:pt x="123538" y="113872"/>
                  <a:pt x="124298" y="95406"/>
                </a:cubicBezTo>
                <a:cubicBezTo>
                  <a:pt x="125058" y="85404"/>
                  <a:pt x="130376" y="75402"/>
                  <a:pt x="137212" y="66938"/>
                </a:cubicBezTo>
                <a:cubicBezTo>
                  <a:pt x="137972" y="66169"/>
                  <a:pt x="138732" y="65400"/>
                  <a:pt x="139490" y="64630"/>
                </a:cubicBezTo>
                <a:cubicBezTo>
                  <a:pt x="158482" y="40779"/>
                  <a:pt x="183548" y="21544"/>
                  <a:pt x="211654" y="7694"/>
                </a:cubicBezTo>
                <a:cubicBezTo>
                  <a:pt x="220010" y="3847"/>
                  <a:pt x="229126" y="0"/>
                  <a:pt x="238240" y="0"/>
                </a:cubicBezTo>
                <a:close/>
              </a:path>
            </a:pathLst>
          </a:custGeom>
          <a:solidFill>
            <a:srgbClr val="FFF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grpSp>
        <p:nvGrpSpPr>
          <p:cNvPr id="86" name="Group 85">
            <a:extLst>
              <a:ext uri="{FF2B5EF4-FFF2-40B4-BE49-F238E27FC236}">
                <a16:creationId xmlns:a16="http://schemas.microsoft.com/office/drawing/2014/main" id="{22A57FD0-8112-435C-959D-DA0CA68291AB}"/>
              </a:ext>
            </a:extLst>
          </p:cNvPr>
          <p:cNvGrpSpPr/>
          <p:nvPr/>
        </p:nvGrpSpPr>
        <p:grpSpPr>
          <a:xfrm>
            <a:off x="10980738" y="7158038"/>
            <a:ext cx="3154363" cy="5792788"/>
            <a:chOff x="10980738" y="7158038"/>
            <a:chExt cx="3154363" cy="5792788"/>
          </a:xfrm>
        </p:grpSpPr>
        <p:sp>
          <p:nvSpPr>
            <p:cNvPr id="87" name="Freeform 308">
              <a:extLst>
                <a:ext uri="{FF2B5EF4-FFF2-40B4-BE49-F238E27FC236}">
                  <a16:creationId xmlns:a16="http://schemas.microsoft.com/office/drawing/2014/main" id="{FB6EAF40-8B20-4D91-A4CE-575089B6B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6538" y="7158038"/>
              <a:ext cx="1482725" cy="1816100"/>
            </a:xfrm>
            <a:custGeom>
              <a:avLst/>
              <a:gdLst>
                <a:gd name="T0" fmla="*/ 1194 w 1948"/>
                <a:gd name="T1" fmla="*/ 10 h 2386"/>
                <a:gd name="T2" fmla="*/ 879 w 1948"/>
                <a:gd name="T3" fmla="*/ 79 h 2386"/>
                <a:gd name="T4" fmla="*/ 590 w 1948"/>
                <a:gd name="T5" fmla="*/ 384 h 2386"/>
                <a:gd name="T6" fmla="*/ 393 w 1948"/>
                <a:gd name="T7" fmla="*/ 946 h 2386"/>
                <a:gd name="T8" fmla="*/ 97 w 1948"/>
                <a:gd name="T9" fmla="*/ 1499 h 2386"/>
                <a:gd name="T10" fmla="*/ 151 w 1948"/>
                <a:gd name="T11" fmla="*/ 2129 h 2386"/>
                <a:gd name="T12" fmla="*/ 762 w 1948"/>
                <a:gd name="T13" fmla="*/ 2366 h 2386"/>
                <a:gd name="T14" fmla="*/ 1512 w 1948"/>
                <a:gd name="T15" fmla="*/ 2230 h 2386"/>
                <a:gd name="T16" fmla="*/ 1906 w 1948"/>
                <a:gd name="T17" fmla="*/ 1650 h 2386"/>
                <a:gd name="T18" fmla="*/ 1709 w 1948"/>
                <a:gd name="T19" fmla="*/ 1145 h 2386"/>
                <a:gd name="T20" fmla="*/ 1660 w 1948"/>
                <a:gd name="T21" fmla="*/ 653 h 2386"/>
                <a:gd name="T22" fmla="*/ 1542 w 1948"/>
                <a:gd name="T23" fmla="*/ 221 h 2386"/>
                <a:gd name="T24" fmla="*/ 1293 w 1948"/>
                <a:gd name="T25" fmla="*/ 30 h 2386"/>
                <a:gd name="T26" fmla="*/ 1194 w 1948"/>
                <a:gd name="T27" fmla="*/ 10 h 2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48" h="2386">
                  <a:moveTo>
                    <a:pt x="1194" y="10"/>
                  </a:moveTo>
                  <a:cubicBezTo>
                    <a:pt x="1086" y="0"/>
                    <a:pt x="974" y="26"/>
                    <a:pt x="879" y="79"/>
                  </a:cubicBezTo>
                  <a:cubicBezTo>
                    <a:pt x="755" y="148"/>
                    <a:pt x="657" y="259"/>
                    <a:pt x="590" y="384"/>
                  </a:cubicBezTo>
                  <a:cubicBezTo>
                    <a:pt x="495" y="560"/>
                    <a:pt x="459" y="759"/>
                    <a:pt x="393" y="946"/>
                  </a:cubicBezTo>
                  <a:cubicBezTo>
                    <a:pt x="322" y="1146"/>
                    <a:pt x="187" y="1308"/>
                    <a:pt x="97" y="1499"/>
                  </a:cubicBezTo>
                  <a:cubicBezTo>
                    <a:pt x="3" y="1696"/>
                    <a:pt x="0" y="1957"/>
                    <a:pt x="151" y="2129"/>
                  </a:cubicBezTo>
                  <a:cubicBezTo>
                    <a:pt x="299" y="2297"/>
                    <a:pt x="547" y="2350"/>
                    <a:pt x="762" y="2366"/>
                  </a:cubicBezTo>
                  <a:cubicBezTo>
                    <a:pt x="1020" y="2386"/>
                    <a:pt x="1291" y="2363"/>
                    <a:pt x="1512" y="2230"/>
                  </a:cubicBezTo>
                  <a:cubicBezTo>
                    <a:pt x="1735" y="2097"/>
                    <a:pt x="1948" y="1910"/>
                    <a:pt x="1906" y="1650"/>
                  </a:cubicBezTo>
                  <a:cubicBezTo>
                    <a:pt x="1882" y="1500"/>
                    <a:pt x="1734" y="1298"/>
                    <a:pt x="1709" y="1145"/>
                  </a:cubicBezTo>
                  <a:cubicBezTo>
                    <a:pt x="1681" y="983"/>
                    <a:pt x="1674" y="817"/>
                    <a:pt x="1660" y="653"/>
                  </a:cubicBezTo>
                  <a:cubicBezTo>
                    <a:pt x="1647" y="503"/>
                    <a:pt x="1626" y="347"/>
                    <a:pt x="1542" y="221"/>
                  </a:cubicBezTo>
                  <a:cubicBezTo>
                    <a:pt x="1483" y="132"/>
                    <a:pt x="1394" y="63"/>
                    <a:pt x="1293" y="30"/>
                  </a:cubicBezTo>
                  <a:cubicBezTo>
                    <a:pt x="1261" y="20"/>
                    <a:pt x="1227" y="13"/>
                    <a:pt x="1194" y="10"/>
                  </a:cubicBezTo>
                  <a:close/>
                </a:path>
              </a:pathLst>
            </a:custGeom>
            <a:gradFill>
              <a:gsLst>
                <a:gs pos="41000">
                  <a:srgbClr val="512563"/>
                </a:gs>
                <a:gs pos="7000">
                  <a:srgbClr val="3A1952"/>
                </a:gs>
                <a:gs pos="86000">
                  <a:srgbClr val="673074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8" name="Freeform 309">
              <a:extLst>
                <a:ext uri="{FF2B5EF4-FFF2-40B4-BE49-F238E27FC236}">
                  <a16:creationId xmlns:a16="http://schemas.microsoft.com/office/drawing/2014/main" id="{CCCD2E3B-AE22-497B-BEB2-617715098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1213" y="12349163"/>
              <a:ext cx="1073150" cy="601663"/>
            </a:xfrm>
            <a:custGeom>
              <a:avLst/>
              <a:gdLst>
                <a:gd name="T0" fmla="*/ 146 w 1410"/>
                <a:gd name="T1" fmla="*/ 140 h 790"/>
                <a:gd name="T2" fmla="*/ 0 w 1410"/>
                <a:gd name="T3" fmla="*/ 788 h 790"/>
                <a:gd name="T4" fmla="*/ 423 w 1410"/>
                <a:gd name="T5" fmla="*/ 788 h 790"/>
                <a:gd name="T6" fmla="*/ 482 w 1410"/>
                <a:gd name="T7" fmla="*/ 554 h 790"/>
                <a:gd name="T8" fmla="*/ 551 w 1410"/>
                <a:gd name="T9" fmla="*/ 790 h 790"/>
                <a:gd name="T10" fmla="*/ 1410 w 1410"/>
                <a:gd name="T11" fmla="*/ 790 h 790"/>
                <a:gd name="T12" fmla="*/ 1195 w 1410"/>
                <a:gd name="T13" fmla="*/ 625 h 790"/>
                <a:gd name="T14" fmla="*/ 146 w 1410"/>
                <a:gd name="T15" fmla="*/ 140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0" h="790">
                  <a:moveTo>
                    <a:pt x="146" y="140"/>
                  </a:moveTo>
                  <a:cubicBezTo>
                    <a:pt x="146" y="140"/>
                    <a:pt x="67" y="697"/>
                    <a:pt x="0" y="788"/>
                  </a:cubicBezTo>
                  <a:lnTo>
                    <a:pt x="423" y="788"/>
                  </a:lnTo>
                  <a:lnTo>
                    <a:pt x="482" y="554"/>
                  </a:lnTo>
                  <a:lnTo>
                    <a:pt x="551" y="790"/>
                  </a:lnTo>
                  <a:lnTo>
                    <a:pt x="1410" y="790"/>
                  </a:lnTo>
                  <a:lnTo>
                    <a:pt x="1195" y="625"/>
                  </a:lnTo>
                  <a:cubicBezTo>
                    <a:pt x="1195" y="625"/>
                    <a:pt x="254" y="0"/>
                    <a:pt x="146" y="140"/>
                  </a:cubicBezTo>
                  <a:close/>
                </a:path>
              </a:pathLst>
            </a:custGeom>
            <a:gradFill>
              <a:gsLst>
                <a:gs pos="54500">
                  <a:srgbClr val="393C70"/>
                </a:gs>
                <a:gs pos="13000">
                  <a:srgbClr val="2E325F"/>
                </a:gs>
                <a:gs pos="96000">
                  <a:srgbClr val="434680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9" name="Freeform 310">
              <a:extLst>
                <a:ext uri="{FF2B5EF4-FFF2-40B4-BE49-F238E27FC236}">
                  <a16:creationId xmlns:a16="http://schemas.microsoft.com/office/drawing/2014/main" id="{D57AEEF2-99BB-49CE-BE65-A024CA4FB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8050" y="12333288"/>
              <a:ext cx="812800" cy="492125"/>
            </a:xfrm>
            <a:custGeom>
              <a:avLst/>
              <a:gdLst>
                <a:gd name="T0" fmla="*/ 17 w 1069"/>
                <a:gd name="T1" fmla="*/ 0 h 646"/>
                <a:gd name="T2" fmla="*/ 18 w 1069"/>
                <a:gd name="T3" fmla="*/ 181 h 646"/>
                <a:gd name="T4" fmla="*/ 67 w 1069"/>
                <a:gd name="T5" fmla="*/ 197 h 646"/>
                <a:gd name="T6" fmla="*/ 577 w 1069"/>
                <a:gd name="T7" fmla="*/ 546 h 646"/>
                <a:gd name="T8" fmla="*/ 811 w 1069"/>
                <a:gd name="T9" fmla="*/ 619 h 646"/>
                <a:gd name="T10" fmla="*/ 940 w 1069"/>
                <a:gd name="T11" fmla="*/ 638 h 646"/>
                <a:gd name="T12" fmla="*/ 1005 w 1069"/>
                <a:gd name="T13" fmla="*/ 644 h 646"/>
                <a:gd name="T14" fmla="*/ 1069 w 1069"/>
                <a:gd name="T15" fmla="*/ 646 h 646"/>
                <a:gd name="T16" fmla="*/ 531 w 1069"/>
                <a:gd name="T17" fmla="*/ 15 h 646"/>
                <a:gd name="T18" fmla="*/ 17 w 1069"/>
                <a:gd name="T19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9" h="646">
                  <a:moveTo>
                    <a:pt x="17" y="0"/>
                  </a:moveTo>
                  <a:cubicBezTo>
                    <a:pt x="17" y="0"/>
                    <a:pt x="0" y="130"/>
                    <a:pt x="18" y="181"/>
                  </a:cubicBezTo>
                  <a:cubicBezTo>
                    <a:pt x="19" y="186"/>
                    <a:pt x="62" y="196"/>
                    <a:pt x="67" y="197"/>
                  </a:cubicBezTo>
                  <a:cubicBezTo>
                    <a:pt x="266" y="270"/>
                    <a:pt x="387" y="459"/>
                    <a:pt x="577" y="546"/>
                  </a:cubicBezTo>
                  <a:cubicBezTo>
                    <a:pt x="651" y="580"/>
                    <a:pt x="731" y="602"/>
                    <a:pt x="811" y="619"/>
                  </a:cubicBezTo>
                  <a:cubicBezTo>
                    <a:pt x="854" y="627"/>
                    <a:pt x="897" y="634"/>
                    <a:pt x="940" y="638"/>
                  </a:cubicBezTo>
                  <a:cubicBezTo>
                    <a:pt x="961" y="641"/>
                    <a:pt x="983" y="642"/>
                    <a:pt x="1005" y="644"/>
                  </a:cubicBezTo>
                  <a:cubicBezTo>
                    <a:pt x="1014" y="644"/>
                    <a:pt x="1064" y="645"/>
                    <a:pt x="1069" y="646"/>
                  </a:cubicBezTo>
                  <a:lnTo>
                    <a:pt x="531" y="15"/>
                  </a:lnTo>
                  <a:lnTo>
                    <a:pt x="17" y="0"/>
                  </a:lnTo>
                  <a:close/>
                </a:path>
              </a:pathLst>
            </a:custGeom>
            <a:gradFill>
              <a:gsLst>
                <a:gs pos="88000">
                  <a:srgbClr val="B47162"/>
                </a:gs>
                <a:gs pos="11000">
                  <a:srgbClr val="A55C53"/>
                </a:gs>
                <a:gs pos="100000">
                  <a:srgbClr val="C38570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0" name="Freeform 311">
              <a:extLst>
                <a:ext uri="{FF2B5EF4-FFF2-40B4-BE49-F238E27FC236}">
                  <a16:creationId xmlns:a16="http://schemas.microsoft.com/office/drawing/2014/main" id="{905B364D-4320-463C-A2E1-8C152250A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4513" y="12349163"/>
              <a:ext cx="1073150" cy="601663"/>
            </a:xfrm>
            <a:custGeom>
              <a:avLst/>
              <a:gdLst>
                <a:gd name="T0" fmla="*/ 146 w 1410"/>
                <a:gd name="T1" fmla="*/ 140 h 790"/>
                <a:gd name="T2" fmla="*/ 0 w 1410"/>
                <a:gd name="T3" fmla="*/ 788 h 790"/>
                <a:gd name="T4" fmla="*/ 423 w 1410"/>
                <a:gd name="T5" fmla="*/ 788 h 790"/>
                <a:gd name="T6" fmla="*/ 482 w 1410"/>
                <a:gd name="T7" fmla="*/ 554 h 790"/>
                <a:gd name="T8" fmla="*/ 551 w 1410"/>
                <a:gd name="T9" fmla="*/ 790 h 790"/>
                <a:gd name="T10" fmla="*/ 1410 w 1410"/>
                <a:gd name="T11" fmla="*/ 790 h 790"/>
                <a:gd name="T12" fmla="*/ 1195 w 1410"/>
                <a:gd name="T13" fmla="*/ 625 h 790"/>
                <a:gd name="T14" fmla="*/ 146 w 1410"/>
                <a:gd name="T15" fmla="*/ 140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0" h="790">
                  <a:moveTo>
                    <a:pt x="146" y="140"/>
                  </a:moveTo>
                  <a:cubicBezTo>
                    <a:pt x="146" y="140"/>
                    <a:pt x="67" y="697"/>
                    <a:pt x="0" y="788"/>
                  </a:cubicBezTo>
                  <a:lnTo>
                    <a:pt x="423" y="788"/>
                  </a:lnTo>
                  <a:lnTo>
                    <a:pt x="482" y="554"/>
                  </a:lnTo>
                  <a:lnTo>
                    <a:pt x="551" y="790"/>
                  </a:lnTo>
                  <a:lnTo>
                    <a:pt x="1410" y="790"/>
                  </a:lnTo>
                  <a:lnTo>
                    <a:pt x="1195" y="625"/>
                  </a:lnTo>
                  <a:cubicBezTo>
                    <a:pt x="1195" y="625"/>
                    <a:pt x="254" y="0"/>
                    <a:pt x="146" y="140"/>
                  </a:cubicBezTo>
                  <a:close/>
                </a:path>
              </a:pathLst>
            </a:custGeom>
            <a:gradFill>
              <a:gsLst>
                <a:gs pos="0">
                  <a:srgbClr val="2E325F"/>
                </a:gs>
                <a:gs pos="26000">
                  <a:srgbClr val="393C70"/>
                </a:gs>
                <a:gs pos="71000">
                  <a:srgbClr val="434680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1" name="Freeform 312">
              <a:extLst>
                <a:ext uri="{FF2B5EF4-FFF2-40B4-BE49-F238E27FC236}">
                  <a16:creationId xmlns:a16="http://schemas.microsoft.com/office/drawing/2014/main" id="{552C5482-E7A0-429E-B33F-89C8F20FF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9288" y="12333288"/>
              <a:ext cx="804863" cy="492125"/>
            </a:xfrm>
            <a:custGeom>
              <a:avLst/>
              <a:gdLst>
                <a:gd name="T0" fmla="*/ 6 w 1058"/>
                <a:gd name="T1" fmla="*/ 0 h 646"/>
                <a:gd name="T2" fmla="*/ 7 w 1058"/>
                <a:gd name="T3" fmla="*/ 181 h 646"/>
                <a:gd name="T4" fmla="*/ 56 w 1058"/>
                <a:gd name="T5" fmla="*/ 197 h 646"/>
                <a:gd name="T6" fmla="*/ 565 w 1058"/>
                <a:gd name="T7" fmla="*/ 546 h 646"/>
                <a:gd name="T8" fmla="*/ 800 w 1058"/>
                <a:gd name="T9" fmla="*/ 619 h 646"/>
                <a:gd name="T10" fmla="*/ 929 w 1058"/>
                <a:gd name="T11" fmla="*/ 638 h 646"/>
                <a:gd name="T12" fmla="*/ 993 w 1058"/>
                <a:gd name="T13" fmla="*/ 644 h 646"/>
                <a:gd name="T14" fmla="*/ 1058 w 1058"/>
                <a:gd name="T15" fmla="*/ 646 h 646"/>
                <a:gd name="T16" fmla="*/ 520 w 1058"/>
                <a:gd name="T17" fmla="*/ 15 h 646"/>
                <a:gd name="T18" fmla="*/ 6 w 1058"/>
                <a:gd name="T19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8" h="646">
                  <a:moveTo>
                    <a:pt x="6" y="0"/>
                  </a:moveTo>
                  <a:cubicBezTo>
                    <a:pt x="6" y="0"/>
                    <a:pt x="0" y="127"/>
                    <a:pt x="7" y="181"/>
                  </a:cubicBezTo>
                  <a:cubicBezTo>
                    <a:pt x="7" y="186"/>
                    <a:pt x="51" y="196"/>
                    <a:pt x="56" y="197"/>
                  </a:cubicBezTo>
                  <a:cubicBezTo>
                    <a:pt x="254" y="270"/>
                    <a:pt x="376" y="459"/>
                    <a:pt x="565" y="546"/>
                  </a:cubicBezTo>
                  <a:cubicBezTo>
                    <a:pt x="640" y="580"/>
                    <a:pt x="720" y="602"/>
                    <a:pt x="800" y="619"/>
                  </a:cubicBezTo>
                  <a:cubicBezTo>
                    <a:pt x="843" y="627"/>
                    <a:pt x="886" y="634"/>
                    <a:pt x="929" y="638"/>
                  </a:cubicBezTo>
                  <a:cubicBezTo>
                    <a:pt x="950" y="641"/>
                    <a:pt x="972" y="642"/>
                    <a:pt x="993" y="644"/>
                  </a:cubicBezTo>
                  <a:cubicBezTo>
                    <a:pt x="1003" y="644"/>
                    <a:pt x="1052" y="645"/>
                    <a:pt x="1058" y="646"/>
                  </a:cubicBezTo>
                  <a:lnTo>
                    <a:pt x="520" y="15"/>
                  </a:lnTo>
                  <a:lnTo>
                    <a:pt x="6" y="0"/>
                  </a:lnTo>
                  <a:close/>
                </a:path>
              </a:pathLst>
            </a:custGeom>
            <a:gradFill>
              <a:gsLst>
                <a:gs pos="74000">
                  <a:srgbClr val="B47162"/>
                </a:gs>
                <a:gs pos="11000">
                  <a:srgbClr val="A55C53"/>
                </a:gs>
                <a:gs pos="100000">
                  <a:srgbClr val="C38570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2" name="Freeform 313">
              <a:extLst>
                <a:ext uri="{FF2B5EF4-FFF2-40B4-BE49-F238E27FC236}">
                  <a16:creationId xmlns:a16="http://schemas.microsoft.com/office/drawing/2014/main" id="{FECDAE2A-8ED7-466A-92B1-5D0E64B61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8313" y="9358313"/>
              <a:ext cx="1193800" cy="3028950"/>
            </a:xfrm>
            <a:custGeom>
              <a:avLst/>
              <a:gdLst>
                <a:gd name="T0" fmla="*/ 216 w 1568"/>
                <a:gd name="T1" fmla="*/ 241 h 3980"/>
                <a:gd name="T2" fmla="*/ 26 w 1568"/>
                <a:gd name="T3" fmla="*/ 920 h 3980"/>
                <a:gd name="T4" fmla="*/ 127 w 1568"/>
                <a:gd name="T5" fmla="*/ 1607 h 3980"/>
                <a:gd name="T6" fmla="*/ 117 w 1568"/>
                <a:gd name="T7" fmla="*/ 2317 h 3980"/>
                <a:gd name="T8" fmla="*/ 145 w 1568"/>
                <a:gd name="T9" fmla="*/ 3022 h 3980"/>
                <a:gd name="T10" fmla="*/ 240 w 1568"/>
                <a:gd name="T11" fmla="*/ 3980 h 3980"/>
                <a:gd name="T12" fmla="*/ 1154 w 1568"/>
                <a:gd name="T13" fmla="*/ 3980 h 3980"/>
                <a:gd name="T14" fmla="*/ 1366 w 1568"/>
                <a:gd name="T15" fmla="*/ 1715 h 3980"/>
                <a:gd name="T16" fmla="*/ 1447 w 1568"/>
                <a:gd name="T17" fmla="*/ 1334 h 3980"/>
                <a:gd name="T18" fmla="*/ 1520 w 1568"/>
                <a:gd name="T19" fmla="*/ 984 h 3980"/>
                <a:gd name="T20" fmla="*/ 1401 w 1568"/>
                <a:gd name="T21" fmla="*/ 161 h 3980"/>
                <a:gd name="T22" fmla="*/ 1345 w 1568"/>
                <a:gd name="T23" fmla="*/ 45 h 3980"/>
                <a:gd name="T24" fmla="*/ 402 w 1568"/>
                <a:gd name="T25" fmla="*/ 0 h 3980"/>
                <a:gd name="T26" fmla="*/ 216 w 1568"/>
                <a:gd name="T27" fmla="*/ 241 h 3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8" h="3980">
                  <a:moveTo>
                    <a:pt x="216" y="241"/>
                  </a:moveTo>
                  <a:cubicBezTo>
                    <a:pt x="68" y="434"/>
                    <a:pt x="0" y="678"/>
                    <a:pt x="26" y="920"/>
                  </a:cubicBezTo>
                  <a:cubicBezTo>
                    <a:pt x="51" y="1149"/>
                    <a:pt x="98" y="1374"/>
                    <a:pt x="127" y="1607"/>
                  </a:cubicBezTo>
                  <a:cubicBezTo>
                    <a:pt x="155" y="1846"/>
                    <a:pt x="140" y="2080"/>
                    <a:pt x="117" y="2317"/>
                  </a:cubicBezTo>
                  <a:cubicBezTo>
                    <a:pt x="93" y="2555"/>
                    <a:pt x="115" y="2786"/>
                    <a:pt x="145" y="3022"/>
                  </a:cubicBezTo>
                  <a:cubicBezTo>
                    <a:pt x="185" y="3342"/>
                    <a:pt x="174" y="3665"/>
                    <a:pt x="240" y="3980"/>
                  </a:cubicBezTo>
                  <a:lnTo>
                    <a:pt x="1154" y="3980"/>
                  </a:lnTo>
                  <a:cubicBezTo>
                    <a:pt x="1154" y="3980"/>
                    <a:pt x="1187" y="2766"/>
                    <a:pt x="1366" y="1715"/>
                  </a:cubicBezTo>
                  <a:cubicBezTo>
                    <a:pt x="1388" y="1587"/>
                    <a:pt x="1415" y="1460"/>
                    <a:pt x="1447" y="1334"/>
                  </a:cubicBezTo>
                  <a:cubicBezTo>
                    <a:pt x="1468" y="1251"/>
                    <a:pt x="1496" y="1128"/>
                    <a:pt x="1520" y="984"/>
                  </a:cubicBezTo>
                  <a:cubicBezTo>
                    <a:pt x="1568" y="704"/>
                    <a:pt x="1525" y="416"/>
                    <a:pt x="1401" y="161"/>
                  </a:cubicBezTo>
                  <a:lnTo>
                    <a:pt x="1345" y="45"/>
                  </a:lnTo>
                  <a:lnTo>
                    <a:pt x="402" y="0"/>
                  </a:lnTo>
                  <a:lnTo>
                    <a:pt x="216" y="241"/>
                  </a:lnTo>
                  <a:close/>
                </a:path>
              </a:pathLst>
            </a:custGeom>
            <a:gradFill>
              <a:gsLst>
                <a:gs pos="56000">
                  <a:srgbClr val="393C70"/>
                </a:gs>
                <a:gs pos="13000">
                  <a:srgbClr val="2E325F"/>
                </a:gs>
                <a:gs pos="85000">
                  <a:srgbClr val="434680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3" name="Freeform 314">
              <a:extLst>
                <a:ext uri="{FF2B5EF4-FFF2-40B4-BE49-F238E27FC236}">
                  <a16:creationId xmlns:a16="http://schemas.microsoft.com/office/drawing/2014/main" id="{5C0DDA36-8936-4C6E-9772-D1665C3CC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0450" y="10033000"/>
              <a:ext cx="260350" cy="2354263"/>
            </a:xfrm>
            <a:custGeom>
              <a:avLst/>
              <a:gdLst>
                <a:gd name="T0" fmla="*/ 327 w 342"/>
                <a:gd name="T1" fmla="*/ 3 h 3094"/>
                <a:gd name="T2" fmla="*/ 298 w 342"/>
                <a:gd name="T3" fmla="*/ 46 h 3094"/>
                <a:gd name="T4" fmla="*/ 277 w 342"/>
                <a:gd name="T5" fmla="*/ 91 h 3094"/>
                <a:gd name="T6" fmla="*/ 243 w 342"/>
                <a:gd name="T7" fmla="*/ 184 h 3094"/>
                <a:gd name="T8" fmla="*/ 193 w 342"/>
                <a:gd name="T9" fmla="*/ 373 h 3094"/>
                <a:gd name="T10" fmla="*/ 123 w 342"/>
                <a:gd name="T11" fmla="*/ 758 h 3094"/>
                <a:gd name="T12" fmla="*/ 110 w 342"/>
                <a:gd name="T13" fmla="*/ 855 h 3094"/>
                <a:gd name="T14" fmla="*/ 100 w 342"/>
                <a:gd name="T15" fmla="*/ 952 h 3094"/>
                <a:gd name="T16" fmla="*/ 82 w 342"/>
                <a:gd name="T17" fmla="*/ 1147 h 3094"/>
                <a:gd name="T18" fmla="*/ 68 w 342"/>
                <a:gd name="T19" fmla="*/ 1342 h 3094"/>
                <a:gd name="T20" fmla="*/ 56 w 342"/>
                <a:gd name="T21" fmla="*/ 1537 h 3094"/>
                <a:gd name="T22" fmla="*/ 21 w 342"/>
                <a:gd name="T23" fmla="*/ 2317 h 3094"/>
                <a:gd name="T24" fmla="*/ 0 w 342"/>
                <a:gd name="T25" fmla="*/ 3094 h 3094"/>
                <a:gd name="T26" fmla="*/ 59 w 342"/>
                <a:gd name="T27" fmla="*/ 3094 h 3094"/>
                <a:gd name="T28" fmla="*/ 70 w 342"/>
                <a:gd name="T29" fmla="*/ 2319 h 3094"/>
                <a:gd name="T30" fmla="*/ 94 w 342"/>
                <a:gd name="T31" fmla="*/ 1539 h 3094"/>
                <a:gd name="T32" fmla="*/ 103 w 342"/>
                <a:gd name="T33" fmla="*/ 1344 h 3094"/>
                <a:gd name="T34" fmla="*/ 115 w 342"/>
                <a:gd name="T35" fmla="*/ 1149 h 3094"/>
                <a:gd name="T36" fmla="*/ 130 w 342"/>
                <a:gd name="T37" fmla="*/ 955 h 3094"/>
                <a:gd name="T38" fmla="*/ 138 w 342"/>
                <a:gd name="T39" fmla="*/ 858 h 3094"/>
                <a:gd name="T40" fmla="*/ 150 w 342"/>
                <a:gd name="T41" fmla="*/ 762 h 3094"/>
                <a:gd name="T42" fmla="*/ 214 w 342"/>
                <a:gd name="T43" fmla="*/ 378 h 3094"/>
                <a:gd name="T44" fmla="*/ 262 w 342"/>
                <a:gd name="T45" fmla="*/ 189 h 3094"/>
                <a:gd name="T46" fmla="*/ 294 w 342"/>
                <a:gd name="T47" fmla="*/ 98 h 3094"/>
                <a:gd name="T48" fmla="*/ 313 w 342"/>
                <a:gd name="T49" fmla="*/ 54 h 3094"/>
                <a:gd name="T50" fmla="*/ 338 w 342"/>
                <a:gd name="T51" fmla="*/ 16 h 3094"/>
                <a:gd name="T52" fmla="*/ 339 w 342"/>
                <a:gd name="T53" fmla="*/ 14 h 3094"/>
                <a:gd name="T54" fmla="*/ 339 w 342"/>
                <a:gd name="T55" fmla="*/ 3 h 3094"/>
                <a:gd name="T56" fmla="*/ 327 w 342"/>
                <a:gd name="T57" fmla="*/ 3 h 3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2" h="3094">
                  <a:moveTo>
                    <a:pt x="327" y="3"/>
                  </a:moveTo>
                  <a:cubicBezTo>
                    <a:pt x="313" y="17"/>
                    <a:pt x="306" y="31"/>
                    <a:pt x="298" y="46"/>
                  </a:cubicBezTo>
                  <a:cubicBezTo>
                    <a:pt x="290" y="61"/>
                    <a:pt x="284" y="76"/>
                    <a:pt x="277" y="91"/>
                  </a:cubicBezTo>
                  <a:cubicBezTo>
                    <a:pt x="265" y="122"/>
                    <a:pt x="253" y="152"/>
                    <a:pt x="243" y="184"/>
                  </a:cubicBezTo>
                  <a:cubicBezTo>
                    <a:pt x="223" y="246"/>
                    <a:pt x="207" y="309"/>
                    <a:pt x="193" y="373"/>
                  </a:cubicBezTo>
                  <a:cubicBezTo>
                    <a:pt x="164" y="500"/>
                    <a:pt x="141" y="629"/>
                    <a:pt x="123" y="758"/>
                  </a:cubicBezTo>
                  <a:lnTo>
                    <a:pt x="110" y="855"/>
                  </a:lnTo>
                  <a:lnTo>
                    <a:pt x="100" y="952"/>
                  </a:lnTo>
                  <a:cubicBezTo>
                    <a:pt x="92" y="1017"/>
                    <a:pt x="88" y="1082"/>
                    <a:pt x="82" y="1147"/>
                  </a:cubicBezTo>
                  <a:lnTo>
                    <a:pt x="68" y="1342"/>
                  </a:lnTo>
                  <a:lnTo>
                    <a:pt x="56" y="1537"/>
                  </a:lnTo>
                  <a:cubicBezTo>
                    <a:pt x="41" y="1797"/>
                    <a:pt x="31" y="2057"/>
                    <a:pt x="21" y="2317"/>
                  </a:cubicBezTo>
                  <a:cubicBezTo>
                    <a:pt x="12" y="2576"/>
                    <a:pt x="5" y="2835"/>
                    <a:pt x="0" y="3094"/>
                  </a:cubicBezTo>
                  <a:lnTo>
                    <a:pt x="59" y="3094"/>
                  </a:lnTo>
                  <a:cubicBezTo>
                    <a:pt x="61" y="2836"/>
                    <a:pt x="64" y="2577"/>
                    <a:pt x="70" y="2319"/>
                  </a:cubicBezTo>
                  <a:cubicBezTo>
                    <a:pt x="76" y="2059"/>
                    <a:pt x="83" y="1799"/>
                    <a:pt x="94" y="1539"/>
                  </a:cubicBezTo>
                  <a:lnTo>
                    <a:pt x="103" y="1344"/>
                  </a:lnTo>
                  <a:lnTo>
                    <a:pt x="115" y="1149"/>
                  </a:lnTo>
                  <a:cubicBezTo>
                    <a:pt x="120" y="1085"/>
                    <a:pt x="123" y="1020"/>
                    <a:pt x="130" y="955"/>
                  </a:cubicBezTo>
                  <a:lnTo>
                    <a:pt x="138" y="858"/>
                  </a:lnTo>
                  <a:lnTo>
                    <a:pt x="150" y="762"/>
                  </a:lnTo>
                  <a:cubicBezTo>
                    <a:pt x="166" y="633"/>
                    <a:pt x="187" y="505"/>
                    <a:pt x="214" y="378"/>
                  </a:cubicBezTo>
                  <a:cubicBezTo>
                    <a:pt x="228" y="314"/>
                    <a:pt x="243" y="251"/>
                    <a:pt x="262" y="189"/>
                  </a:cubicBezTo>
                  <a:cubicBezTo>
                    <a:pt x="271" y="158"/>
                    <a:pt x="282" y="128"/>
                    <a:pt x="294" y="98"/>
                  </a:cubicBezTo>
                  <a:cubicBezTo>
                    <a:pt x="300" y="83"/>
                    <a:pt x="306" y="68"/>
                    <a:pt x="313" y="54"/>
                  </a:cubicBezTo>
                  <a:cubicBezTo>
                    <a:pt x="321" y="41"/>
                    <a:pt x="329" y="25"/>
                    <a:pt x="338" y="16"/>
                  </a:cubicBezTo>
                  <a:lnTo>
                    <a:pt x="339" y="14"/>
                  </a:lnTo>
                  <a:cubicBezTo>
                    <a:pt x="342" y="11"/>
                    <a:pt x="342" y="6"/>
                    <a:pt x="339" y="3"/>
                  </a:cubicBezTo>
                  <a:cubicBezTo>
                    <a:pt x="335" y="0"/>
                    <a:pt x="330" y="0"/>
                    <a:pt x="327" y="3"/>
                  </a:cubicBezTo>
                  <a:close/>
                </a:path>
              </a:pathLst>
            </a:custGeom>
            <a:solidFill>
              <a:srgbClr val="1A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4" name="Freeform 315">
              <a:extLst>
                <a:ext uri="{FF2B5EF4-FFF2-40B4-BE49-F238E27FC236}">
                  <a16:creationId xmlns:a16="http://schemas.microsoft.com/office/drawing/2014/main" id="{0DA337CA-00C4-4E6A-A483-0DAF0EB53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6963" y="10172700"/>
              <a:ext cx="180975" cy="2214563"/>
            </a:xfrm>
            <a:custGeom>
              <a:avLst/>
              <a:gdLst>
                <a:gd name="T0" fmla="*/ 147 w 238"/>
                <a:gd name="T1" fmla="*/ 291 h 2910"/>
                <a:gd name="T2" fmla="*/ 103 w 238"/>
                <a:gd name="T3" fmla="*/ 578 h 2910"/>
                <a:gd name="T4" fmla="*/ 91 w 238"/>
                <a:gd name="T5" fmla="*/ 674 h 2910"/>
                <a:gd name="T6" fmla="*/ 83 w 238"/>
                <a:gd name="T7" fmla="*/ 771 h 2910"/>
                <a:gd name="T8" fmla="*/ 68 w 238"/>
                <a:gd name="T9" fmla="*/ 965 h 2910"/>
                <a:gd name="T10" fmla="*/ 56 w 238"/>
                <a:gd name="T11" fmla="*/ 1160 h 2910"/>
                <a:gd name="T12" fmla="*/ 47 w 238"/>
                <a:gd name="T13" fmla="*/ 1355 h 2910"/>
                <a:gd name="T14" fmla="*/ 23 w 238"/>
                <a:gd name="T15" fmla="*/ 2135 h 2910"/>
                <a:gd name="T16" fmla="*/ 0 w 238"/>
                <a:gd name="T17" fmla="*/ 2910 h 2910"/>
                <a:gd name="T18" fmla="*/ 127 w 238"/>
                <a:gd name="T19" fmla="*/ 2910 h 2910"/>
                <a:gd name="T20" fmla="*/ 123 w 238"/>
                <a:gd name="T21" fmla="*/ 2847 h 2910"/>
                <a:gd name="T22" fmla="*/ 132 w 238"/>
                <a:gd name="T23" fmla="*/ 1912 h 2910"/>
                <a:gd name="T24" fmla="*/ 233 w 238"/>
                <a:gd name="T25" fmla="*/ 682 h 2910"/>
                <a:gd name="T26" fmla="*/ 212 w 238"/>
                <a:gd name="T27" fmla="*/ 0 h 2910"/>
                <a:gd name="T28" fmla="*/ 147 w 238"/>
                <a:gd name="T29" fmla="*/ 291 h 2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8" h="2910">
                  <a:moveTo>
                    <a:pt x="147" y="291"/>
                  </a:moveTo>
                  <a:cubicBezTo>
                    <a:pt x="128" y="385"/>
                    <a:pt x="115" y="482"/>
                    <a:pt x="103" y="578"/>
                  </a:cubicBezTo>
                  <a:lnTo>
                    <a:pt x="91" y="674"/>
                  </a:lnTo>
                  <a:lnTo>
                    <a:pt x="83" y="771"/>
                  </a:lnTo>
                  <a:cubicBezTo>
                    <a:pt x="76" y="836"/>
                    <a:pt x="73" y="901"/>
                    <a:pt x="68" y="965"/>
                  </a:cubicBezTo>
                  <a:lnTo>
                    <a:pt x="56" y="1160"/>
                  </a:lnTo>
                  <a:lnTo>
                    <a:pt x="47" y="1355"/>
                  </a:lnTo>
                  <a:cubicBezTo>
                    <a:pt x="36" y="1615"/>
                    <a:pt x="29" y="1875"/>
                    <a:pt x="23" y="2135"/>
                  </a:cubicBezTo>
                  <a:cubicBezTo>
                    <a:pt x="19" y="2311"/>
                    <a:pt x="7" y="2638"/>
                    <a:pt x="0" y="2910"/>
                  </a:cubicBezTo>
                  <a:lnTo>
                    <a:pt x="127" y="2910"/>
                  </a:lnTo>
                  <a:cubicBezTo>
                    <a:pt x="126" y="2889"/>
                    <a:pt x="124" y="2868"/>
                    <a:pt x="123" y="2847"/>
                  </a:cubicBezTo>
                  <a:cubicBezTo>
                    <a:pt x="99" y="2537"/>
                    <a:pt x="94" y="2221"/>
                    <a:pt x="132" y="1912"/>
                  </a:cubicBezTo>
                  <a:cubicBezTo>
                    <a:pt x="183" y="1504"/>
                    <a:pt x="225" y="1094"/>
                    <a:pt x="233" y="682"/>
                  </a:cubicBezTo>
                  <a:cubicBezTo>
                    <a:pt x="238" y="455"/>
                    <a:pt x="232" y="228"/>
                    <a:pt x="212" y="0"/>
                  </a:cubicBezTo>
                  <a:cubicBezTo>
                    <a:pt x="175" y="99"/>
                    <a:pt x="165" y="199"/>
                    <a:pt x="147" y="291"/>
                  </a:cubicBezTo>
                  <a:close/>
                </a:path>
              </a:pathLst>
            </a:custGeom>
            <a:solidFill>
              <a:srgbClr val="1A2149">
                <a:alpha val="39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5" name="Freeform 316">
              <a:extLst>
                <a:ext uri="{FF2B5EF4-FFF2-40B4-BE49-F238E27FC236}">
                  <a16:creationId xmlns:a16="http://schemas.microsoft.com/office/drawing/2014/main" id="{5B524E61-9D7A-433D-950C-43EDE7AB6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8850" y="8199438"/>
              <a:ext cx="373063" cy="1289050"/>
            </a:xfrm>
            <a:custGeom>
              <a:avLst/>
              <a:gdLst>
                <a:gd name="T0" fmla="*/ 0 w 490"/>
                <a:gd name="T1" fmla="*/ 3 h 1695"/>
                <a:gd name="T2" fmla="*/ 361 w 490"/>
                <a:gd name="T3" fmla="*/ 0 h 1695"/>
                <a:gd name="T4" fmla="*/ 487 w 490"/>
                <a:gd name="T5" fmla="*/ 1587 h 1695"/>
                <a:gd name="T6" fmla="*/ 444 w 490"/>
                <a:gd name="T7" fmla="*/ 1655 h 1695"/>
                <a:gd name="T8" fmla="*/ 235 w 490"/>
                <a:gd name="T9" fmla="*/ 1673 h 1695"/>
                <a:gd name="T10" fmla="*/ 176 w 490"/>
                <a:gd name="T11" fmla="*/ 1603 h 1695"/>
                <a:gd name="T12" fmla="*/ 0 w 490"/>
                <a:gd name="T13" fmla="*/ 3 h 1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0" h="1695">
                  <a:moveTo>
                    <a:pt x="0" y="3"/>
                  </a:moveTo>
                  <a:cubicBezTo>
                    <a:pt x="0" y="3"/>
                    <a:pt x="256" y="141"/>
                    <a:pt x="361" y="0"/>
                  </a:cubicBezTo>
                  <a:lnTo>
                    <a:pt x="487" y="1587"/>
                  </a:lnTo>
                  <a:cubicBezTo>
                    <a:pt x="490" y="1617"/>
                    <a:pt x="472" y="1644"/>
                    <a:pt x="444" y="1655"/>
                  </a:cubicBezTo>
                  <a:cubicBezTo>
                    <a:pt x="394" y="1673"/>
                    <a:pt x="311" y="1695"/>
                    <a:pt x="235" y="1673"/>
                  </a:cubicBezTo>
                  <a:cubicBezTo>
                    <a:pt x="202" y="1663"/>
                    <a:pt x="179" y="1636"/>
                    <a:pt x="176" y="1603"/>
                  </a:cubicBezTo>
                  <a:lnTo>
                    <a:pt x="0" y="3"/>
                  </a:lnTo>
                  <a:close/>
                </a:path>
              </a:pathLst>
            </a:custGeom>
            <a:gradFill>
              <a:gsLst>
                <a:gs pos="16000">
                  <a:srgbClr val="FF7C80"/>
                </a:gs>
                <a:gs pos="64000">
                  <a:srgbClr val="E07396"/>
                </a:gs>
                <a:gs pos="98000">
                  <a:srgbClr val="C069AB"/>
                </a:gs>
              </a:gsLst>
              <a:lin ang="108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6" name="Freeform 317">
              <a:extLst>
                <a:ext uri="{FF2B5EF4-FFF2-40B4-BE49-F238E27FC236}">
                  <a16:creationId xmlns:a16="http://schemas.microsoft.com/office/drawing/2014/main" id="{71FC06E3-B3A3-4A88-A402-44B3FD187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1013" y="8231188"/>
              <a:ext cx="769938" cy="1985963"/>
            </a:xfrm>
            <a:custGeom>
              <a:avLst/>
              <a:gdLst>
                <a:gd name="T0" fmla="*/ 430 w 1011"/>
                <a:gd name="T1" fmla="*/ 2504 h 2609"/>
                <a:gd name="T2" fmla="*/ 548 w 1011"/>
                <a:gd name="T3" fmla="*/ 2569 h 2609"/>
                <a:gd name="T4" fmla="*/ 784 w 1011"/>
                <a:gd name="T5" fmla="*/ 2557 h 2609"/>
                <a:gd name="T6" fmla="*/ 852 w 1011"/>
                <a:gd name="T7" fmla="*/ 2545 h 2609"/>
                <a:gd name="T8" fmla="*/ 886 w 1011"/>
                <a:gd name="T9" fmla="*/ 2361 h 2609"/>
                <a:gd name="T10" fmla="*/ 949 w 1011"/>
                <a:gd name="T11" fmla="*/ 1718 h 2609"/>
                <a:gd name="T12" fmla="*/ 786 w 1011"/>
                <a:gd name="T13" fmla="*/ 272 h 2609"/>
                <a:gd name="T14" fmla="*/ 654 w 1011"/>
                <a:gd name="T15" fmla="*/ 25 h 2609"/>
                <a:gd name="T16" fmla="*/ 632 w 1011"/>
                <a:gd name="T17" fmla="*/ 0 h 2609"/>
                <a:gd name="T18" fmla="*/ 796 w 1011"/>
                <a:gd name="T19" fmla="*/ 1501 h 2609"/>
                <a:gd name="T20" fmla="*/ 386 w 1011"/>
                <a:gd name="T21" fmla="*/ 1481 h 2609"/>
                <a:gd name="T22" fmla="*/ 200 w 1011"/>
                <a:gd name="T23" fmla="*/ 1722 h 2609"/>
                <a:gd name="T24" fmla="*/ 5 w 1011"/>
                <a:gd name="T25" fmla="*/ 2318 h 2609"/>
                <a:gd name="T26" fmla="*/ 99 w 1011"/>
                <a:gd name="T27" fmla="*/ 2363 h 2609"/>
                <a:gd name="T28" fmla="*/ 259 w 1011"/>
                <a:gd name="T29" fmla="*/ 2478 h 2609"/>
                <a:gd name="T30" fmla="*/ 430 w 1011"/>
                <a:gd name="T31" fmla="*/ 2504 h 2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11" h="2609">
                  <a:moveTo>
                    <a:pt x="430" y="2504"/>
                  </a:moveTo>
                  <a:cubicBezTo>
                    <a:pt x="472" y="2518"/>
                    <a:pt x="508" y="2548"/>
                    <a:pt x="548" y="2569"/>
                  </a:cubicBezTo>
                  <a:cubicBezTo>
                    <a:pt x="626" y="2609"/>
                    <a:pt x="695" y="2557"/>
                    <a:pt x="784" y="2557"/>
                  </a:cubicBezTo>
                  <a:cubicBezTo>
                    <a:pt x="807" y="2557"/>
                    <a:pt x="831" y="2556"/>
                    <a:pt x="852" y="2545"/>
                  </a:cubicBezTo>
                  <a:cubicBezTo>
                    <a:pt x="911" y="2514"/>
                    <a:pt x="886" y="2428"/>
                    <a:pt x="886" y="2361"/>
                  </a:cubicBezTo>
                  <a:cubicBezTo>
                    <a:pt x="888" y="2118"/>
                    <a:pt x="916" y="1970"/>
                    <a:pt x="949" y="1718"/>
                  </a:cubicBezTo>
                  <a:cubicBezTo>
                    <a:pt x="1011" y="1251"/>
                    <a:pt x="883" y="716"/>
                    <a:pt x="786" y="272"/>
                  </a:cubicBezTo>
                  <a:cubicBezTo>
                    <a:pt x="766" y="180"/>
                    <a:pt x="714" y="97"/>
                    <a:pt x="654" y="25"/>
                  </a:cubicBezTo>
                  <a:cubicBezTo>
                    <a:pt x="647" y="16"/>
                    <a:pt x="640" y="8"/>
                    <a:pt x="632" y="0"/>
                  </a:cubicBezTo>
                  <a:lnTo>
                    <a:pt x="796" y="1501"/>
                  </a:lnTo>
                  <a:lnTo>
                    <a:pt x="386" y="1481"/>
                  </a:lnTo>
                  <a:lnTo>
                    <a:pt x="200" y="1722"/>
                  </a:lnTo>
                  <a:cubicBezTo>
                    <a:pt x="69" y="1893"/>
                    <a:pt x="0" y="2104"/>
                    <a:pt x="5" y="2318"/>
                  </a:cubicBezTo>
                  <a:cubicBezTo>
                    <a:pt x="38" y="2325"/>
                    <a:pt x="72" y="2342"/>
                    <a:pt x="99" y="2363"/>
                  </a:cubicBezTo>
                  <a:cubicBezTo>
                    <a:pt x="151" y="2403"/>
                    <a:pt x="196" y="2457"/>
                    <a:pt x="259" y="2478"/>
                  </a:cubicBezTo>
                  <a:cubicBezTo>
                    <a:pt x="314" y="2495"/>
                    <a:pt x="375" y="2485"/>
                    <a:pt x="430" y="2504"/>
                  </a:cubicBezTo>
                  <a:close/>
                </a:path>
              </a:pathLst>
            </a:custGeom>
            <a:solidFill>
              <a:srgbClr val="1A2149">
                <a:alpha val="39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7" name="Freeform 318">
              <a:extLst>
                <a:ext uri="{FF2B5EF4-FFF2-40B4-BE49-F238E27FC236}">
                  <a16:creationId xmlns:a16="http://schemas.microsoft.com/office/drawing/2014/main" id="{394345FA-C8F3-40FD-ADBA-B775130F4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4288" y="9385300"/>
              <a:ext cx="377825" cy="723900"/>
            </a:xfrm>
            <a:custGeom>
              <a:avLst/>
              <a:gdLst>
                <a:gd name="T0" fmla="*/ 450 w 495"/>
                <a:gd name="T1" fmla="*/ 938 h 952"/>
                <a:gd name="T2" fmla="*/ 329 w 495"/>
                <a:gd name="T3" fmla="*/ 127 h 952"/>
                <a:gd name="T4" fmla="*/ 273 w 495"/>
                <a:gd name="T5" fmla="*/ 11 h 952"/>
                <a:gd name="T6" fmla="*/ 48 w 495"/>
                <a:gd name="T7" fmla="*/ 0 h 952"/>
                <a:gd name="T8" fmla="*/ 8 w 495"/>
                <a:gd name="T9" fmla="*/ 213 h 952"/>
                <a:gd name="T10" fmla="*/ 99 w 495"/>
                <a:gd name="T11" fmla="*/ 797 h 952"/>
                <a:gd name="T12" fmla="*/ 166 w 495"/>
                <a:gd name="T13" fmla="*/ 908 h 952"/>
                <a:gd name="T14" fmla="*/ 296 w 495"/>
                <a:gd name="T15" fmla="*/ 951 h 952"/>
                <a:gd name="T16" fmla="*/ 450 w 495"/>
                <a:gd name="T17" fmla="*/ 938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5" h="952">
                  <a:moveTo>
                    <a:pt x="450" y="938"/>
                  </a:moveTo>
                  <a:cubicBezTo>
                    <a:pt x="495" y="662"/>
                    <a:pt x="452" y="379"/>
                    <a:pt x="329" y="127"/>
                  </a:cubicBezTo>
                  <a:lnTo>
                    <a:pt x="273" y="11"/>
                  </a:lnTo>
                  <a:lnTo>
                    <a:pt x="48" y="0"/>
                  </a:lnTo>
                  <a:cubicBezTo>
                    <a:pt x="24" y="68"/>
                    <a:pt x="11" y="141"/>
                    <a:pt x="8" y="213"/>
                  </a:cubicBezTo>
                  <a:cubicBezTo>
                    <a:pt x="0" y="408"/>
                    <a:pt x="41" y="611"/>
                    <a:pt x="99" y="797"/>
                  </a:cubicBezTo>
                  <a:cubicBezTo>
                    <a:pt x="113" y="841"/>
                    <a:pt x="128" y="881"/>
                    <a:pt x="166" y="908"/>
                  </a:cubicBezTo>
                  <a:cubicBezTo>
                    <a:pt x="203" y="935"/>
                    <a:pt x="250" y="950"/>
                    <a:pt x="296" y="951"/>
                  </a:cubicBezTo>
                  <a:cubicBezTo>
                    <a:pt x="347" y="952"/>
                    <a:pt x="399" y="947"/>
                    <a:pt x="450" y="938"/>
                  </a:cubicBezTo>
                  <a:close/>
                </a:path>
              </a:pathLst>
            </a:custGeom>
            <a:solidFill>
              <a:srgbClr val="1A2149">
                <a:alpha val="39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8" name="Freeform 319">
              <a:extLst>
                <a:ext uri="{FF2B5EF4-FFF2-40B4-BE49-F238E27FC236}">
                  <a16:creationId xmlns:a16="http://schemas.microsoft.com/office/drawing/2014/main" id="{77120607-5524-48DB-900A-5012B3749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7588" y="7853363"/>
              <a:ext cx="417513" cy="604838"/>
            </a:xfrm>
            <a:custGeom>
              <a:avLst/>
              <a:gdLst>
                <a:gd name="T0" fmla="*/ 1 w 548"/>
                <a:gd name="T1" fmla="*/ 597 h 795"/>
                <a:gd name="T2" fmla="*/ 27 w 548"/>
                <a:gd name="T3" fmla="*/ 458 h 795"/>
                <a:gd name="T4" fmla="*/ 65 w 548"/>
                <a:gd name="T5" fmla="*/ 386 h 795"/>
                <a:gd name="T6" fmla="*/ 140 w 548"/>
                <a:gd name="T7" fmla="*/ 361 h 795"/>
                <a:gd name="T8" fmla="*/ 182 w 548"/>
                <a:gd name="T9" fmla="*/ 293 h 795"/>
                <a:gd name="T10" fmla="*/ 285 w 548"/>
                <a:gd name="T11" fmla="*/ 152 h 795"/>
                <a:gd name="T12" fmla="*/ 417 w 548"/>
                <a:gd name="T13" fmla="*/ 37 h 795"/>
                <a:gd name="T14" fmla="*/ 410 w 548"/>
                <a:gd name="T15" fmla="*/ 109 h 795"/>
                <a:gd name="T16" fmla="*/ 313 w 548"/>
                <a:gd name="T17" fmla="*/ 290 h 795"/>
                <a:gd name="T18" fmla="*/ 332 w 548"/>
                <a:gd name="T19" fmla="*/ 283 h 795"/>
                <a:gd name="T20" fmla="*/ 376 w 548"/>
                <a:gd name="T21" fmla="*/ 292 h 795"/>
                <a:gd name="T22" fmla="*/ 393 w 548"/>
                <a:gd name="T23" fmla="*/ 341 h 795"/>
                <a:gd name="T24" fmla="*/ 434 w 548"/>
                <a:gd name="T25" fmla="*/ 333 h 795"/>
                <a:gd name="T26" fmla="*/ 469 w 548"/>
                <a:gd name="T27" fmla="*/ 382 h 795"/>
                <a:gd name="T28" fmla="*/ 468 w 548"/>
                <a:gd name="T29" fmla="*/ 391 h 795"/>
                <a:gd name="T30" fmla="*/ 488 w 548"/>
                <a:gd name="T31" fmla="*/ 389 h 795"/>
                <a:gd name="T32" fmla="*/ 518 w 548"/>
                <a:gd name="T33" fmla="*/ 393 h 795"/>
                <a:gd name="T34" fmla="*/ 540 w 548"/>
                <a:gd name="T35" fmla="*/ 464 h 795"/>
                <a:gd name="T36" fmla="*/ 492 w 548"/>
                <a:gd name="T37" fmla="*/ 543 h 795"/>
                <a:gd name="T38" fmla="*/ 341 w 548"/>
                <a:gd name="T39" fmla="*/ 666 h 795"/>
                <a:gd name="T40" fmla="*/ 242 w 548"/>
                <a:gd name="T41" fmla="*/ 753 h 795"/>
                <a:gd name="T42" fmla="*/ 207 w 548"/>
                <a:gd name="T43" fmla="*/ 787 h 795"/>
                <a:gd name="T44" fmla="*/ 169 w 548"/>
                <a:gd name="T45" fmla="*/ 765 h 795"/>
                <a:gd name="T46" fmla="*/ 95 w 548"/>
                <a:gd name="T47" fmla="*/ 755 h 795"/>
                <a:gd name="T48" fmla="*/ 18 w 548"/>
                <a:gd name="T49" fmla="*/ 693 h 795"/>
                <a:gd name="T50" fmla="*/ 1 w 548"/>
                <a:gd name="T51" fmla="*/ 597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48" h="795">
                  <a:moveTo>
                    <a:pt x="1" y="597"/>
                  </a:moveTo>
                  <a:cubicBezTo>
                    <a:pt x="0" y="550"/>
                    <a:pt x="13" y="503"/>
                    <a:pt x="27" y="458"/>
                  </a:cubicBezTo>
                  <a:cubicBezTo>
                    <a:pt x="35" y="432"/>
                    <a:pt x="46" y="406"/>
                    <a:pt x="65" y="386"/>
                  </a:cubicBezTo>
                  <a:cubicBezTo>
                    <a:pt x="84" y="367"/>
                    <a:pt x="113" y="355"/>
                    <a:pt x="140" y="361"/>
                  </a:cubicBezTo>
                  <a:cubicBezTo>
                    <a:pt x="151" y="337"/>
                    <a:pt x="167" y="315"/>
                    <a:pt x="182" y="293"/>
                  </a:cubicBezTo>
                  <a:cubicBezTo>
                    <a:pt x="216" y="245"/>
                    <a:pt x="250" y="198"/>
                    <a:pt x="285" y="152"/>
                  </a:cubicBezTo>
                  <a:cubicBezTo>
                    <a:pt x="298" y="135"/>
                    <a:pt x="395" y="0"/>
                    <a:pt x="417" y="37"/>
                  </a:cubicBezTo>
                  <a:cubicBezTo>
                    <a:pt x="428" y="55"/>
                    <a:pt x="416" y="90"/>
                    <a:pt x="410" y="109"/>
                  </a:cubicBezTo>
                  <a:cubicBezTo>
                    <a:pt x="387" y="174"/>
                    <a:pt x="350" y="232"/>
                    <a:pt x="313" y="290"/>
                  </a:cubicBezTo>
                  <a:cubicBezTo>
                    <a:pt x="318" y="285"/>
                    <a:pt x="325" y="283"/>
                    <a:pt x="332" y="283"/>
                  </a:cubicBezTo>
                  <a:cubicBezTo>
                    <a:pt x="347" y="281"/>
                    <a:pt x="364" y="283"/>
                    <a:pt x="376" y="292"/>
                  </a:cubicBezTo>
                  <a:cubicBezTo>
                    <a:pt x="394" y="304"/>
                    <a:pt x="394" y="322"/>
                    <a:pt x="393" y="341"/>
                  </a:cubicBezTo>
                  <a:cubicBezTo>
                    <a:pt x="405" y="335"/>
                    <a:pt x="419" y="331"/>
                    <a:pt x="434" y="333"/>
                  </a:cubicBezTo>
                  <a:cubicBezTo>
                    <a:pt x="457" y="337"/>
                    <a:pt x="472" y="360"/>
                    <a:pt x="469" y="382"/>
                  </a:cubicBezTo>
                  <a:cubicBezTo>
                    <a:pt x="469" y="385"/>
                    <a:pt x="468" y="388"/>
                    <a:pt x="468" y="391"/>
                  </a:cubicBezTo>
                  <a:cubicBezTo>
                    <a:pt x="475" y="391"/>
                    <a:pt x="481" y="389"/>
                    <a:pt x="488" y="389"/>
                  </a:cubicBezTo>
                  <a:cubicBezTo>
                    <a:pt x="498" y="388"/>
                    <a:pt x="508" y="389"/>
                    <a:pt x="518" y="393"/>
                  </a:cubicBezTo>
                  <a:cubicBezTo>
                    <a:pt x="546" y="404"/>
                    <a:pt x="548" y="438"/>
                    <a:pt x="540" y="464"/>
                  </a:cubicBezTo>
                  <a:cubicBezTo>
                    <a:pt x="531" y="494"/>
                    <a:pt x="513" y="520"/>
                    <a:pt x="492" y="543"/>
                  </a:cubicBezTo>
                  <a:cubicBezTo>
                    <a:pt x="448" y="591"/>
                    <a:pt x="397" y="633"/>
                    <a:pt x="341" y="666"/>
                  </a:cubicBezTo>
                  <a:cubicBezTo>
                    <a:pt x="311" y="684"/>
                    <a:pt x="266" y="728"/>
                    <a:pt x="242" y="753"/>
                  </a:cubicBezTo>
                  <a:cubicBezTo>
                    <a:pt x="231" y="765"/>
                    <a:pt x="221" y="779"/>
                    <a:pt x="207" y="787"/>
                  </a:cubicBezTo>
                  <a:cubicBezTo>
                    <a:pt x="191" y="795"/>
                    <a:pt x="186" y="766"/>
                    <a:pt x="169" y="765"/>
                  </a:cubicBezTo>
                  <a:cubicBezTo>
                    <a:pt x="144" y="764"/>
                    <a:pt x="118" y="763"/>
                    <a:pt x="95" y="755"/>
                  </a:cubicBezTo>
                  <a:cubicBezTo>
                    <a:pt x="63" y="744"/>
                    <a:pt x="35" y="722"/>
                    <a:pt x="18" y="693"/>
                  </a:cubicBezTo>
                  <a:cubicBezTo>
                    <a:pt x="1" y="664"/>
                    <a:pt x="3" y="631"/>
                    <a:pt x="1" y="597"/>
                  </a:cubicBezTo>
                  <a:close/>
                </a:path>
              </a:pathLst>
            </a:custGeom>
            <a:gradFill>
              <a:gsLst>
                <a:gs pos="74000">
                  <a:srgbClr val="B47162"/>
                </a:gs>
                <a:gs pos="11000">
                  <a:srgbClr val="A55C53"/>
                </a:gs>
                <a:gs pos="100000">
                  <a:srgbClr val="C38570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9" name="Freeform 320">
              <a:extLst>
                <a:ext uri="{FF2B5EF4-FFF2-40B4-BE49-F238E27FC236}">
                  <a16:creationId xmlns:a16="http://schemas.microsoft.com/office/drawing/2014/main" id="{EFACBCE6-3AA5-4946-B800-7B5B8DEDAC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722350" y="8059738"/>
              <a:ext cx="365125" cy="398463"/>
            </a:xfrm>
            <a:custGeom>
              <a:avLst/>
              <a:gdLst>
                <a:gd name="T0" fmla="*/ 251 w 479"/>
                <a:gd name="T1" fmla="*/ 271 h 525"/>
                <a:gd name="T2" fmla="*/ 187 w 479"/>
                <a:gd name="T3" fmla="*/ 250 h 525"/>
                <a:gd name="T4" fmla="*/ 190 w 479"/>
                <a:gd name="T5" fmla="*/ 250 h 525"/>
                <a:gd name="T6" fmla="*/ 280 w 479"/>
                <a:gd name="T7" fmla="*/ 227 h 525"/>
                <a:gd name="T8" fmla="*/ 251 w 479"/>
                <a:gd name="T9" fmla="*/ 271 h 525"/>
                <a:gd name="T10" fmla="*/ 474 w 479"/>
                <a:gd name="T11" fmla="*/ 106 h 525"/>
                <a:gd name="T12" fmla="*/ 463 w 479"/>
                <a:gd name="T13" fmla="*/ 108 h 525"/>
                <a:gd name="T14" fmla="*/ 418 w 479"/>
                <a:gd name="T15" fmla="*/ 169 h 525"/>
                <a:gd name="T16" fmla="*/ 322 w 479"/>
                <a:gd name="T17" fmla="*/ 299 h 525"/>
                <a:gd name="T18" fmla="*/ 261 w 479"/>
                <a:gd name="T19" fmla="*/ 285 h 525"/>
                <a:gd name="T20" fmla="*/ 386 w 479"/>
                <a:gd name="T21" fmla="*/ 99 h 525"/>
                <a:gd name="T22" fmla="*/ 402 w 479"/>
                <a:gd name="T23" fmla="*/ 75 h 525"/>
                <a:gd name="T24" fmla="*/ 402 w 479"/>
                <a:gd name="T25" fmla="*/ 65 h 525"/>
                <a:gd name="T26" fmla="*/ 400 w 479"/>
                <a:gd name="T27" fmla="*/ 63 h 525"/>
                <a:gd name="T28" fmla="*/ 388 w 479"/>
                <a:gd name="T29" fmla="*/ 66 h 525"/>
                <a:gd name="T30" fmla="*/ 386 w 479"/>
                <a:gd name="T31" fmla="*/ 69 h 525"/>
                <a:gd name="T32" fmla="*/ 378 w 479"/>
                <a:gd name="T33" fmla="*/ 81 h 525"/>
                <a:gd name="T34" fmla="*/ 321 w 479"/>
                <a:gd name="T35" fmla="*/ 166 h 525"/>
                <a:gd name="T36" fmla="*/ 313 w 479"/>
                <a:gd name="T37" fmla="*/ 146 h 525"/>
                <a:gd name="T38" fmla="*/ 251 w 479"/>
                <a:gd name="T39" fmla="*/ 110 h 525"/>
                <a:gd name="T40" fmla="*/ 320 w 479"/>
                <a:gd name="T41" fmla="*/ 14 h 525"/>
                <a:gd name="T42" fmla="*/ 320 w 479"/>
                <a:gd name="T43" fmla="*/ 13 h 525"/>
                <a:gd name="T44" fmla="*/ 318 w 479"/>
                <a:gd name="T45" fmla="*/ 3 h 525"/>
                <a:gd name="T46" fmla="*/ 317 w 479"/>
                <a:gd name="T47" fmla="*/ 3 h 525"/>
                <a:gd name="T48" fmla="*/ 306 w 479"/>
                <a:gd name="T49" fmla="*/ 5 h 525"/>
                <a:gd name="T50" fmla="*/ 235 w 479"/>
                <a:gd name="T51" fmla="*/ 104 h 525"/>
                <a:gd name="T52" fmla="*/ 234 w 479"/>
                <a:gd name="T53" fmla="*/ 105 h 525"/>
                <a:gd name="T54" fmla="*/ 158 w 479"/>
                <a:gd name="T55" fmla="*/ 94 h 525"/>
                <a:gd name="T56" fmla="*/ 150 w 479"/>
                <a:gd name="T57" fmla="*/ 102 h 525"/>
                <a:gd name="T58" fmla="*/ 158 w 479"/>
                <a:gd name="T59" fmla="*/ 111 h 525"/>
                <a:gd name="T60" fmla="*/ 299 w 479"/>
                <a:gd name="T61" fmla="*/ 156 h 525"/>
                <a:gd name="T62" fmla="*/ 303 w 479"/>
                <a:gd name="T63" fmla="*/ 183 h 525"/>
                <a:gd name="T64" fmla="*/ 301 w 479"/>
                <a:gd name="T65" fmla="*/ 187 h 525"/>
                <a:gd name="T66" fmla="*/ 176 w 479"/>
                <a:gd name="T67" fmla="*/ 232 h 525"/>
                <a:gd name="T68" fmla="*/ 163 w 479"/>
                <a:gd name="T69" fmla="*/ 231 h 525"/>
                <a:gd name="T70" fmla="*/ 104 w 479"/>
                <a:gd name="T71" fmla="*/ 272 h 525"/>
                <a:gd name="T72" fmla="*/ 49 w 479"/>
                <a:gd name="T73" fmla="*/ 396 h 525"/>
                <a:gd name="T74" fmla="*/ 27 w 479"/>
                <a:gd name="T75" fmla="*/ 414 h 525"/>
                <a:gd name="T76" fmla="*/ 102 w 479"/>
                <a:gd name="T77" fmla="*/ 489 h 525"/>
                <a:gd name="T78" fmla="*/ 162 w 479"/>
                <a:gd name="T79" fmla="*/ 495 h 525"/>
                <a:gd name="T80" fmla="*/ 200 w 479"/>
                <a:gd name="T81" fmla="*/ 517 h 525"/>
                <a:gd name="T82" fmla="*/ 236 w 479"/>
                <a:gd name="T83" fmla="*/ 483 h 525"/>
                <a:gd name="T84" fmla="*/ 237 w 479"/>
                <a:gd name="T85" fmla="*/ 482 h 525"/>
                <a:gd name="T86" fmla="*/ 333 w 479"/>
                <a:gd name="T87" fmla="*/ 396 h 525"/>
                <a:gd name="T88" fmla="*/ 339 w 479"/>
                <a:gd name="T89" fmla="*/ 393 h 525"/>
                <a:gd name="T90" fmla="*/ 344 w 479"/>
                <a:gd name="T91" fmla="*/ 389 h 525"/>
                <a:gd name="T92" fmla="*/ 336 w 479"/>
                <a:gd name="T93" fmla="*/ 308 h 525"/>
                <a:gd name="T94" fmla="*/ 425 w 479"/>
                <a:gd name="T95" fmla="*/ 187 h 525"/>
                <a:gd name="T96" fmla="*/ 475 w 479"/>
                <a:gd name="T97" fmla="*/ 119 h 525"/>
                <a:gd name="T98" fmla="*/ 476 w 479"/>
                <a:gd name="T99" fmla="*/ 118 h 525"/>
                <a:gd name="T100" fmla="*/ 474 w 479"/>
                <a:gd name="T101" fmla="*/ 10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79" h="525">
                  <a:moveTo>
                    <a:pt x="251" y="271"/>
                  </a:moveTo>
                  <a:cubicBezTo>
                    <a:pt x="229" y="291"/>
                    <a:pt x="190" y="318"/>
                    <a:pt x="187" y="250"/>
                  </a:cubicBezTo>
                  <a:cubicBezTo>
                    <a:pt x="188" y="250"/>
                    <a:pt x="190" y="250"/>
                    <a:pt x="190" y="250"/>
                  </a:cubicBezTo>
                  <a:cubicBezTo>
                    <a:pt x="230" y="250"/>
                    <a:pt x="259" y="239"/>
                    <a:pt x="280" y="227"/>
                  </a:cubicBezTo>
                  <a:lnTo>
                    <a:pt x="251" y="271"/>
                  </a:lnTo>
                  <a:close/>
                  <a:moveTo>
                    <a:pt x="474" y="106"/>
                  </a:moveTo>
                  <a:cubicBezTo>
                    <a:pt x="471" y="103"/>
                    <a:pt x="465" y="104"/>
                    <a:pt x="463" y="108"/>
                  </a:cubicBezTo>
                  <a:lnTo>
                    <a:pt x="418" y="169"/>
                  </a:lnTo>
                  <a:lnTo>
                    <a:pt x="322" y="299"/>
                  </a:lnTo>
                  <a:cubicBezTo>
                    <a:pt x="296" y="321"/>
                    <a:pt x="260" y="342"/>
                    <a:pt x="261" y="285"/>
                  </a:cubicBezTo>
                  <a:lnTo>
                    <a:pt x="386" y="99"/>
                  </a:lnTo>
                  <a:lnTo>
                    <a:pt x="402" y="75"/>
                  </a:lnTo>
                  <a:cubicBezTo>
                    <a:pt x="404" y="72"/>
                    <a:pt x="404" y="68"/>
                    <a:pt x="402" y="65"/>
                  </a:cubicBezTo>
                  <a:cubicBezTo>
                    <a:pt x="401" y="64"/>
                    <a:pt x="401" y="64"/>
                    <a:pt x="400" y="63"/>
                  </a:cubicBezTo>
                  <a:cubicBezTo>
                    <a:pt x="396" y="61"/>
                    <a:pt x="391" y="62"/>
                    <a:pt x="388" y="66"/>
                  </a:cubicBezTo>
                  <a:lnTo>
                    <a:pt x="386" y="69"/>
                  </a:lnTo>
                  <a:lnTo>
                    <a:pt x="378" y="81"/>
                  </a:lnTo>
                  <a:lnTo>
                    <a:pt x="321" y="166"/>
                  </a:lnTo>
                  <a:cubicBezTo>
                    <a:pt x="320" y="160"/>
                    <a:pt x="317" y="153"/>
                    <a:pt x="313" y="146"/>
                  </a:cubicBezTo>
                  <a:cubicBezTo>
                    <a:pt x="301" y="129"/>
                    <a:pt x="277" y="118"/>
                    <a:pt x="251" y="110"/>
                  </a:cubicBezTo>
                  <a:cubicBezTo>
                    <a:pt x="258" y="99"/>
                    <a:pt x="296" y="47"/>
                    <a:pt x="320" y="14"/>
                  </a:cubicBezTo>
                  <a:cubicBezTo>
                    <a:pt x="320" y="14"/>
                    <a:pt x="320" y="14"/>
                    <a:pt x="320" y="13"/>
                  </a:cubicBezTo>
                  <a:cubicBezTo>
                    <a:pt x="322" y="10"/>
                    <a:pt x="321" y="5"/>
                    <a:pt x="318" y="3"/>
                  </a:cubicBezTo>
                  <a:cubicBezTo>
                    <a:pt x="318" y="3"/>
                    <a:pt x="318" y="3"/>
                    <a:pt x="317" y="3"/>
                  </a:cubicBezTo>
                  <a:cubicBezTo>
                    <a:pt x="314" y="0"/>
                    <a:pt x="309" y="1"/>
                    <a:pt x="306" y="5"/>
                  </a:cubicBezTo>
                  <a:cubicBezTo>
                    <a:pt x="281" y="40"/>
                    <a:pt x="237" y="100"/>
                    <a:pt x="235" y="104"/>
                  </a:cubicBezTo>
                  <a:cubicBezTo>
                    <a:pt x="235" y="104"/>
                    <a:pt x="234" y="105"/>
                    <a:pt x="234" y="105"/>
                  </a:cubicBezTo>
                  <a:cubicBezTo>
                    <a:pt x="197" y="96"/>
                    <a:pt x="161" y="94"/>
                    <a:pt x="158" y="94"/>
                  </a:cubicBezTo>
                  <a:cubicBezTo>
                    <a:pt x="154" y="94"/>
                    <a:pt x="150" y="97"/>
                    <a:pt x="150" y="102"/>
                  </a:cubicBezTo>
                  <a:cubicBezTo>
                    <a:pt x="149" y="107"/>
                    <a:pt x="153" y="111"/>
                    <a:pt x="158" y="111"/>
                  </a:cubicBezTo>
                  <a:cubicBezTo>
                    <a:pt x="189" y="112"/>
                    <a:pt x="277" y="124"/>
                    <a:pt x="299" y="156"/>
                  </a:cubicBezTo>
                  <a:cubicBezTo>
                    <a:pt x="304" y="164"/>
                    <a:pt x="306" y="173"/>
                    <a:pt x="303" y="183"/>
                  </a:cubicBezTo>
                  <a:cubicBezTo>
                    <a:pt x="302" y="184"/>
                    <a:pt x="302" y="185"/>
                    <a:pt x="301" y="187"/>
                  </a:cubicBezTo>
                  <a:cubicBezTo>
                    <a:pt x="295" y="198"/>
                    <a:pt x="255" y="238"/>
                    <a:pt x="176" y="232"/>
                  </a:cubicBezTo>
                  <a:lnTo>
                    <a:pt x="163" y="231"/>
                  </a:lnTo>
                  <a:cubicBezTo>
                    <a:pt x="136" y="228"/>
                    <a:pt x="111" y="245"/>
                    <a:pt x="104" y="272"/>
                  </a:cubicBezTo>
                  <a:cubicBezTo>
                    <a:pt x="93" y="311"/>
                    <a:pt x="74" y="366"/>
                    <a:pt x="49" y="396"/>
                  </a:cubicBezTo>
                  <a:cubicBezTo>
                    <a:pt x="42" y="404"/>
                    <a:pt x="35" y="410"/>
                    <a:pt x="27" y="414"/>
                  </a:cubicBezTo>
                  <a:cubicBezTo>
                    <a:pt x="0" y="426"/>
                    <a:pt x="46" y="458"/>
                    <a:pt x="102" y="489"/>
                  </a:cubicBezTo>
                  <a:cubicBezTo>
                    <a:pt x="122" y="493"/>
                    <a:pt x="142" y="494"/>
                    <a:pt x="162" y="495"/>
                  </a:cubicBezTo>
                  <a:cubicBezTo>
                    <a:pt x="179" y="496"/>
                    <a:pt x="184" y="525"/>
                    <a:pt x="200" y="517"/>
                  </a:cubicBezTo>
                  <a:cubicBezTo>
                    <a:pt x="214" y="509"/>
                    <a:pt x="224" y="495"/>
                    <a:pt x="236" y="483"/>
                  </a:cubicBezTo>
                  <a:lnTo>
                    <a:pt x="237" y="482"/>
                  </a:lnTo>
                  <a:cubicBezTo>
                    <a:pt x="261" y="457"/>
                    <a:pt x="304" y="413"/>
                    <a:pt x="333" y="396"/>
                  </a:cubicBezTo>
                  <a:cubicBezTo>
                    <a:pt x="335" y="395"/>
                    <a:pt x="337" y="394"/>
                    <a:pt x="339" y="393"/>
                  </a:cubicBezTo>
                  <a:cubicBezTo>
                    <a:pt x="341" y="392"/>
                    <a:pt x="342" y="391"/>
                    <a:pt x="344" y="389"/>
                  </a:cubicBezTo>
                  <a:cubicBezTo>
                    <a:pt x="333" y="373"/>
                    <a:pt x="326" y="347"/>
                    <a:pt x="336" y="308"/>
                  </a:cubicBezTo>
                  <a:lnTo>
                    <a:pt x="425" y="187"/>
                  </a:lnTo>
                  <a:lnTo>
                    <a:pt x="475" y="119"/>
                  </a:lnTo>
                  <a:lnTo>
                    <a:pt x="476" y="118"/>
                  </a:lnTo>
                  <a:cubicBezTo>
                    <a:pt x="479" y="114"/>
                    <a:pt x="478" y="109"/>
                    <a:pt x="474" y="106"/>
                  </a:cubicBezTo>
                  <a:close/>
                </a:path>
              </a:pathLst>
            </a:custGeom>
            <a:solidFill>
              <a:srgbClr val="894A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0" name="Freeform 321">
              <a:extLst>
                <a:ext uri="{FF2B5EF4-FFF2-40B4-BE49-F238E27FC236}">
                  <a16:creationId xmlns:a16="http://schemas.microsoft.com/office/drawing/2014/main" id="{26AE2033-13BB-4270-ABE7-2B38225F3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6663" y="8142288"/>
              <a:ext cx="1238250" cy="1871663"/>
            </a:xfrm>
            <a:custGeom>
              <a:avLst/>
              <a:gdLst>
                <a:gd name="T0" fmla="*/ 1625 w 1627"/>
                <a:gd name="T1" fmla="*/ 371 h 2458"/>
                <a:gd name="T2" fmla="*/ 1378 w 1627"/>
                <a:gd name="T3" fmla="*/ 195 h 2458"/>
                <a:gd name="T4" fmla="*/ 1369 w 1627"/>
                <a:gd name="T5" fmla="*/ 193 h 2458"/>
                <a:gd name="T6" fmla="*/ 761 w 1627"/>
                <a:gd name="T7" fmla="*/ 724 h 2458"/>
                <a:gd name="T8" fmla="*/ 610 w 1627"/>
                <a:gd name="T9" fmla="*/ 392 h 2458"/>
                <a:gd name="T10" fmla="*/ 444 w 1627"/>
                <a:gd name="T11" fmla="*/ 173 h 2458"/>
                <a:gd name="T12" fmla="*/ 223 w 1627"/>
                <a:gd name="T13" fmla="*/ 65 h 2458"/>
                <a:gd name="T14" fmla="*/ 53 w 1627"/>
                <a:gd name="T15" fmla="*/ 0 h 2458"/>
                <a:gd name="T16" fmla="*/ 40 w 1627"/>
                <a:gd name="T17" fmla="*/ 1245 h 2458"/>
                <a:gd name="T18" fmla="*/ 208 w 1627"/>
                <a:gd name="T19" fmla="*/ 2386 h 2458"/>
                <a:gd name="T20" fmla="*/ 297 w 1627"/>
                <a:gd name="T21" fmla="*/ 2447 h 2458"/>
                <a:gd name="T22" fmla="*/ 770 w 1627"/>
                <a:gd name="T23" fmla="*/ 2262 h 2458"/>
                <a:gd name="T24" fmla="*/ 445 w 1627"/>
                <a:gd name="T25" fmla="*/ 1298 h 2458"/>
                <a:gd name="T26" fmla="*/ 458 w 1627"/>
                <a:gd name="T27" fmla="*/ 1241 h 2458"/>
                <a:gd name="T28" fmla="*/ 675 w 1627"/>
                <a:gd name="T29" fmla="*/ 1378 h 2458"/>
                <a:gd name="T30" fmla="*/ 1627 w 1627"/>
                <a:gd name="T31" fmla="*/ 373 h 2458"/>
                <a:gd name="T32" fmla="*/ 1625 w 1627"/>
                <a:gd name="T33" fmla="*/ 371 h 2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7" h="2458">
                  <a:moveTo>
                    <a:pt x="1625" y="371"/>
                  </a:moveTo>
                  <a:cubicBezTo>
                    <a:pt x="1473" y="380"/>
                    <a:pt x="1393" y="228"/>
                    <a:pt x="1378" y="195"/>
                  </a:cubicBezTo>
                  <a:cubicBezTo>
                    <a:pt x="1376" y="192"/>
                    <a:pt x="1372" y="191"/>
                    <a:pt x="1369" y="193"/>
                  </a:cubicBezTo>
                  <a:cubicBezTo>
                    <a:pt x="1142" y="331"/>
                    <a:pt x="761" y="724"/>
                    <a:pt x="761" y="724"/>
                  </a:cubicBezTo>
                  <a:lnTo>
                    <a:pt x="610" y="392"/>
                  </a:lnTo>
                  <a:cubicBezTo>
                    <a:pt x="572" y="308"/>
                    <a:pt x="516" y="232"/>
                    <a:pt x="444" y="173"/>
                  </a:cubicBezTo>
                  <a:cubicBezTo>
                    <a:pt x="341" y="88"/>
                    <a:pt x="254" y="69"/>
                    <a:pt x="223" y="65"/>
                  </a:cubicBezTo>
                  <a:cubicBezTo>
                    <a:pt x="130" y="18"/>
                    <a:pt x="53" y="0"/>
                    <a:pt x="53" y="0"/>
                  </a:cubicBezTo>
                  <a:cubicBezTo>
                    <a:pt x="53" y="0"/>
                    <a:pt x="92" y="453"/>
                    <a:pt x="40" y="1245"/>
                  </a:cubicBezTo>
                  <a:cubicBezTo>
                    <a:pt x="0" y="1864"/>
                    <a:pt x="147" y="2254"/>
                    <a:pt x="208" y="2386"/>
                  </a:cubicBezTo>
                  <a:cubicBezTo>
                    <a:pt x="224" y="2421"/>
                    <a:pt x="259" y="2445"/>
                    <a:pt x="297" y="2447"/>
                  </a:cubicBezTo>
                  <a:cubicBezTo>
                    <a:pt x="517" y="2458"/>
                    <a:pt x="770" y="2262"/>
                    <a:pt x="770" y="2262"/>
                  </a:cubicBezTo>
                  <a:cubicBezTo>
                    <a:pt x="770" y="2262"/>
                    <a:pt x="378" y="1582"/>
                    <a:pt x="445" y="1298"/>
                  </a:cubicBezTo>
                  <a:cubicBezTo>
                    <a:pt x="449" y="1280"/>
                    <a:pt x="454" y="1261"/>
                    <a:pt x="458" y="1241"/>
                  </a:cubicBezTo>
                  <a:cubicBezTo>
                    <a:pt x="517" y="1309"/>
                    <a:pt x="589" y="1363"/>
                    <a:pt x="675" y="1378"/>
                  </a:cubicBezTo>
                  <a:cubicBezTo>
                    <a:pt x="957" y="1425"/>
                    <a:pt x="1601" y="428"/>
                    <a:pt x="1627" y="373"/>
                  </a:cubicBezTo>
                  <a:cubicBezTo>
                    <a:pt x="1627" y="372"/>
                    <a:pt x="1626" y="371"/>
                    <a:pt x="1625" y="371"/>
                  </a:cubicBezTo>
                  <a:close/>
                </a:path>
              </a:pathLst>
            </a:custGeom>
            <a:gradFill>
              <a:gsLst>
                <a:gs pos="0">
                  <a:srgbClr val="2E325F"/>
                </a:gs>
                <a:gs pos="23000">
                  <a:srgbClr val="393C70"/>
                </a:gs>
                <a:gs pos="71000">
                  <a:srgbClr val="434680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1" name="Freeform 322">
              <a:extLst>
                <a:ext uri="{FF2B5EF4-FFF2-40B4-BE49-F238E27FC236}">
                  <a16:creationId xmlns:a16="http://schemas.microsoft.com/office/drawing/2014/main" id="{35CE4D9A-EA25-4707-9900-F0F967D33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0150" y="8118475"/>
              <a:ext cx="242888" cy="1419225"/>
            </a:xfrm>
            <a:custGeom>
              <a:avLst/>
              <a:gdLst>
                <a:gd name="T0" fmla="*/ 33 w 321"/>
                <a:gd name="T1" fmla="*/ 0 h 1865"/>
                <a:gd name="T2" fmla="*/ 265 w 321"/>
                <a:gd name="T3" fmla="*/ 107 h 1865"/>
                <a:gd name="T4" fmla="*/ 296 w 321"/>
                <a:gd name="T5" fmla="*/ 190 h 1865"/>
                <a:gd name="T6" fmla="*/ 220 w 321"/>
                <a:gd name="T7" fmla="*/ 481 h 1865"/>
                <a:gd name="T8" fmla="*/ 238 w 321"/>
                <a:gd name="T9" fmla="*/ 557 h 1865"/>
                <a:gd name="T10" fmla="*/ 298 w 321"/>
                <a:gd name="T11" fmla="*/ 627 h 1865"/>
                <a:gd name="T12" fmla="*/ 317 w 321"/>
                <a:gd name="T13" fmla="*/ 695 h 1865"/>
                <a:gd name="T14" fmla="*/ 102 w 321"/>
                <a:gd name="T15" fmla="*/ 1865 h 1865"/>
                <a:gd name="T16" fmla="*/ 16 w 321"/>
                <a:gd name="T17" fmla="*/ 920 h 1865"/>
                <a:gd name="T18" fmla="*/ 33 w 321"/>
                <a:gd name="T19" fmla="*/ 0 h 1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1" h="1865">
                  <a:moveTo>
                    <a:pt x="33" y="0"/>
                  </a:moveTo>
                  <a:lnTo>
                    <a:pt x="265" y="107"/>
                  </a:lnTo>
                  <a:cubicBezTo>
                    <a:pt x="292" y="125"/>
                    <a:pt x="304" y="159"/>
                    <a:pt x="296" y="190"/>
                  </a:cubicBezTo>
                  <a:lnTo>
                    <a:pt x="220" y="481"/>
                  </a:lnTo>
                  <a:cubicBezTo>
                    <a:pt x="213" y="508"/>
                    <a:pt x="220" y="536"/>
                    <a:pt x="238" y="557"/>
                  </a:cubicBezTo>
                  <a:lnTo>
                    <a:pt x="298" y="627"/>
                  </a:lnTo>
                  <a:cubicBezTo>
                    <a:pt x="314" y="646"/>
                    <a:pt x="321" y="671"/>
                    <a:pt x="317" y="695"/>
                  </a:cubicBezTo>
                  <a:lnTo>
                    <a:pt x="102" y="1865"/>
                  </a:lnTo>
                  <a:cubicBezTo>
                    <a:pt x="102" y="1865"/>
                    <a:pt x="32" y="1332"/>
                    <a:pt x="16" y="920"/>
                  </a:cubicBezTo>
                  <a:cubicBezTo>
                    <a:pt x="0" y="507"/>
                    <a:pt x="33" y="0"/>
                    <a:pt x="33" y="0"/>
                  </a:cubicBezTo>
                  <a:close/>
                </a:path>
              </a:pathLst>
            </a:custGeom>
            <a:gradFill>
              <a:gsLst>
                <a:gs pos="13000">
                  <a:srgbClr val="2E325F"/>
                </a:gs>
                <a:gs pos="42000">
                  <a:srgbClr val="393C70"/>
                </a:gs>
                <a:gs pos="71000">
                  <a:srgbClr val="434680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2" name="Freeform 323">
              <a:extLst>
                <a:ext uri="{FF2B5EF4-FFF2-40B4-BE49-F238E27FC236}">
                  <a16:creationId xmlns:a16="http://schemas.microsoft.com/office/drawing/2014/main" id="{87DC376E-E199-40FB-8D5A-B2ADAD48D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1700" y="7862888"/>
              <a:ext cx="368300" cy="419100"/>
            </a:xfrm>
            <a:custGeom>
              <a:avLst/>
              <a:gdLst>
                <a:gd name="T0" fmla="*/ 484 w 484"/>
                <a:gd name="T1" fmla="*/ 138 h 551"/>
                <a:gd name="T2" fmla="*/ 428 w 484"/>
                <a:gd name="T3" fmla="*/ 420 h 551"/>
                <a:gd name="T4" fmla="*/ 331 w 484"/>
                <a:gd name="T5" fmla="*/ 532 h 551"/>
                <a:gd name="T6" fmla="*/ 61 w 484"/>
                <a:gd name="T7" fmla="*/ 424 h 551"/>
                <a:gd name="T8" fmla="*/ 3 w 484"/>
                <a:gd name="T9" fmla="*/ 314 h 551"/>
                <a:gd name="T10" fmla="*/ 6 w 484"/>
                <a:gd name="T11" fmla="*/ 286 h 551"/>
                <a:gd name="T12" fmla="*/ 90 w 484"/>
                <a:gd name="T13" fmla="*/ 0 h 551"/>
                <a:gd name="T14" fmla="*/ 484 w 484"/>
                <a:gd name="T15" fmla="*/ 138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4" h="551">
                  <a:moveTo>
                    <a:pt x="484" y="138"/>
                  </a:moveTo>
                  <a:cubicBezTo>
                    <a:pt x="484" y="138"/>
                    <a:pt x="441" y="300"/>
                    <a:pt x="428" y="420"/>
                  </a:cubicBezTo>
                  <a:cubicBezTo>
                    <a:pt x="422" y="474"/>
                    <a:pt x="383" y="519"/>
                    <a:pt x="331" y="532"/>
                  </a:cubicBezTo>
                  <a:cubicBezTo>
                    <a:pt x="257" y="551"/>
                    <a:pt x="151" y="546"/>
                    <a:pt x="61" y="424"/>
                  </a:cubicBezTo>
                  <a:cubicBezTo>
                    <a:pt x="61" y="424"/>
                    <a:pt x="23" y="373"/>
                    <a:pt x="3" y="314"/>
                  </a:cubicBezTo>
                  <a:cubicBezTo>
                    <a:pt x="0" y="305"/>
                    <a:pt x="1" y="294"/>
                    <a:pt x="6" y="286"/>
                  </a:cubicBezTo>
                  <a:cubicBezTo>
                    <a:pt x="30" y="249"/>
                    <a:pt x="101" y="128"/>
                    <a:pt x="90" y="0"/>
                  </a:cubicBezTo>
                  <a:lnTo>
                    <a:pt x="484" y="138"/>
                  </a:lnTo>
                  <a:close/>
                </a:path>
              </a:pathLst>
            </a:custGeom>
            <a:gradFill>
              <a:gsLst>
                <a:gs pos="78000">
                  <a:srgbClr val="B47162"/>
                </a:gs>
                <a:gs pos="11000">
                  <a:srgbClr val="A55C53"/>
                </a:gs>
                <a:gs pos="98000">
                  <a:srgbClr val="C38570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3" name="Freeform 324">
              <a:extLst>
                <a:ext uri="{FF2B5EF4-FFF2-40B4-BE49-F238E27FC236}">
                  <a16:creationId xmlns:a16="http://schemas.microsoft.com/office/drawing/2014/main" id="{43931F78-02F0-4B92-8319-49DE830C5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4875" y="7862888"/>
              <a:ext cx="365125" cy="236538"/>
            </a:xfrm>
            <a:custGeom>
              <a:avLst/>
              <a:gdLst>
                <a:gd name="T0" fmla="*/ 297 w 480"/>
                <a:gd name="T1" fmla="*/ 292 h 311"/>
                <a:gd name="T2" fmla="*/ 408 w 480"/>
                <a:gd name="T3" fmla="*/ 256 h 311"/>
                <a:gd name="T4" fmla="*/ 458 w 480"/>
                <a:gd name="T5" fmla="*/ 231 h 311"/>
                <a:gd name="T6" fmla="*/ 480 w 480"/>
                <a:gd name="T7" fmla="*/ 138 h 311"/>
                <a:gd name="T8" fmla="*/ 86 w 480"/>
                <a:gd name="T9" fmla="*/ 0 h 311"/>
                <a:gd name="T10" fmla="*/ 2 w 480"/>
                <a:gd name="T11" fmla="*/ 286 h 311"/>
                <a:gd name="T12" fmla="*/ 0 w 480"/>
                <a:gd name="T13" fmla="*/ 289 h 311"/>
                <a:gd name="T14" fmla="*/ 232 w 480"/>
                <a:gd name="T15" fmla="*/ 303 h 311"/>
                <a:gd name="T16" fmla="*/ 297 w 480"/>
                <a:gd name="T17" fmla="*/ 292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0" h="311">
                  <a:moveTo>
                    <a:pt x="297" y="292"/>
                  </a:moveTo>
                  <a:cubicBezTo>
                    <a:pt x="335" y="283"/>
                    <a:pt x="372" y="271"/>
                    <a:pt x="408" y="256"/>
                  </a:cubicBezTo>
                  <a:cubicBezTo>
                    <a:pt x="425" y="249"/>
                    <a:pt x="441" y="240"/>
                    <a:pt x="458" y="231"/>
                  </a:cubicBezTo>
                  <a:cubicBezTo>
                    <a:pt x="470" y="177"/>
                    <a:pt x="480" y="138"/>
                    <a:pt x="480" y="138"/>
                  </a:cubicBezTo>
                  <a:lnTo>
                    <a:pt x="86" y="0"/>
                  </a:lnTo>
                  <a:cubicBezTo>
                    <a:pt x="97" y="128"/>
                    <a:pt x="26" y="249"/>
                    <a:pt x="2" y="286"/>
                  </a:cubicBezTo>
                  <a:cubicBezTo>
                    <a:pt x="1" y="287"/>
                    <a:pt x="1" y="288"/>
                    <a:pt x="0" y="289"/>
                  </a:cubicBezTo>
                  <a:cubicBezTo>
                    <a:pt x="76" y="306"/>
                    <a:pt x="156" y="311"/>
                    <a:pt x="232" y="303"/>
                  </a:cubicBezTo>
                  <a:cubicBezTo>
                    <a:pt x="254" y="300"/>
                    <a:pt x="275" y="297"/>
                    <a:pt x="297" y="292"/>
                  </a:cubicBezTo>
                  <a:close/>
                </a:path>
              </a:pathLst>
            </a:custGeom>
            <a:solidFill>
              <a:srgbClr val="894A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4" name="Freeform 325">
              <a:extLst>
                <a:ext uri="{FF2B5EF4-FFF2-40B4-BE49-F238E27FC236}">
                  <a16:creationId xmlns:a16="http://schemas.microsoft.com/office/drawing/2014/main" id="{77F3C1CC-94A5-4948-98C7-FAAB84C7E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4400" y="7267575"/>
              <a:ext cx="500063" cy="736600"/>
            </a:xfrm>
            <a:custGeom>
              <a:avLst/>
              <a:gdLst>
                <a:gd name="T0" fmla="*/ 5 w 657"/>
                <a:gd name="T1" fmla="*/ 477 h 969"/>
                <a:gd name="T2" fmla="*/ 340 w 657"/>
                <a:gd name="T3" fmla="*/ 966 h 969"/>
                <a:gd name="T4" fmla="*/ 653 w 657"/>
                <a:gd name="T5" fmla="*/ 416 h 969"/>
                <a:gd name="T6" fmla="*/ 582 w 657"/>
                <a:gd name="T7" fmla="*/ 147 h 969"/>
                <a:gd name="T8" fmla="*/ 422 w 657"/>
                <a:gd name="T9" fmla="*/ 27 h 969"/>
                <a:gd name="T10" fmla="*/ 131 w 657"/>
                <a:gd name="T11" fmla="*/ 139 h 969"/>
                <a:gd name="T12" fmla="*/ 5 w 657"/>
                <a:gd name="T13" fmla="*/ 477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969">
                  <a:moveTo>
                    <a:pt x="5" y="477"/>
                  </a:moveTo>
                  <a:cubicBezTo>
                    <a:pt x="5" y="477"/>
                    <a:pt x="0" y="969"/>
                    <a:pt x="340" y="966"/>
                  </a:cubicBezTo>
                  <a:cubicBezTo>
                    <a:pt x="601" y="964"/>
                    <a:pt x="657" y="619"/>
                    <a:pt x="653" y="416"/>
                  </a:cubicBezTo>
                  <a:cubicBezTo>
                    <a:pt x="650" y="321"/>
                    <a:pt x="635" y="228"/>
                    <a:pt x="582" y="147"/>
                  </a:cubicBezTo>
                  <a:cubicBezTo>
                    <a:pt x="544" y="90"/>
                    <a:pt x="488" y="44"/>
                    <a:pt x="422" y="27"/>
                  </a:cubicBezTo>
                  <a:cubicBezTo>
                    <a:pt x="316" y="0"/>
                    <a:pt x="202" y="55"/>
                    <a:pt x="131" y="139"/>
                  </a:cubicBezTo>
                  <a:cubicBezTo>
                    <a:pt x="56" y="229"/>
                    <a:pt x="6" y="360"/>
                    <a:pt x="5" y="477"/>
                  </a:cubicBezTo>
                  <a:close/>
                </a:path>
              </a:pathLst>
            </a:custGeom>
            <a:gradFill>
              <a:gsLst>
                <a:gs pos="62000">
                  <a:srgbClr val="B47162"/>
                </a:gs>
                <a:gs pos="11000">
                  <a:srgbClr val="A55C53"/>
                </a:gs>
                <a:gs pos="100000">
                  <a:srgbClr val="C38570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5" name="Freeform 326">
              <a:extLst>
                <a:ext uri="{FF2B5EF4-FFF2-40B4-BE49-F238E27FC236}">
                  <a16:creationId xmlns:a16="http://schemas.microsoft.com/office/drawing/2014/main" id="{DA7222C6-7B68-42DC-9E5A-A95C8ED60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6613" y="7188200"/>
              <a:ext cx="603250" cy="506413"/>
            </a:xfrm>
            <a:custGeom>
              <a:avLst/>
              <a:gdLst>
                <a:gd name="T0" fmla="*/ 40 w 792"/>
                <a:gd name="T1" fmla="*/ 623 h 665"/>
                <a:gd name="T2" fmla="*/ 536 w 792"/>
                <a:gd name="T3" fmla="*/ 229 h 665"/>
                <a:gd name="T4" fmla="*/ 539 w 792"/>
                <a:gd name="T5" fmla="*/ 229 h 665"/>
                <a:gd name="T6" fmla="*/ 778 w 792"/>
                <a:gd name="T7" fmla="*/ 498 h 665"/>
                <a:gd name="T8" fmla="*/ 412 w 792"/>
                <a:gd name="T9" fmla="*/ 32 h 665"/>
                <a:gd name="T10" fmla="*/ 40 w 792"/>
                <a:gd name="T11" fmla="*/ 623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2" h="665">
                  <a:moveTo>
                    <a:pt x="40" y="623"/>
                  </a:moveTo>
                  <a:cubicBezTo>
                    <a:pt x="40" y="623"/>
                    <a:pt x="422" y="665"/>
                    <a:pt x="536" y="229"/>
                  </a:cubicBezTo>
                  <a:cubicBezTo>
                    <a:pt x="536" y="228"/>
                    <a:pt x="539" y="228"/>
                    <a:pt x="539" y="229"/>
                  </a:cubicBezTo>
                  <a:cubicBezTo>
                    <a:pt x="548" y="274"/>
                    <a:pt x="600" y="498"/>
                    <a:pt x="778" y="498"/>
                  </a:cubicBezTo>
                  <a:cubicBezTo>
                    <a:pt x="778" y="498"/>
                    <a:pt x="792" y="0"/>
                    <a:pt x="412" y="32"/>
                  </a:cubicBezTo>
                  <a:cubicBezTo>
                    <a:pt x="0" y="67"/>
                    <a:pt x="40" y="623"/>
                    <a:pt x="40" y="623"/>
                  </a:cubicBezTo>
                  <a:close/>
                </a:path>
              </a:pathLst>
            </a:custGeom>
            <a:gradFill>
              <a:gsLst>
                <a:gs pos="64000">
                  <a:srgbClr val="512563"/>
                </a:gs>
                <a:gs pos="7000">
                  <a:srgbClr val="3A1952"/>
                </a:gs>
                <a:gs pos="86000">
                  <a:srgbClr val="673074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6" name="Freeform 327">
              <a:extLst>
                <a:ext uri="{FF2B5EF4-FFF2-40B4-BE49-F238E27FC236}">
                  <a16:creationId xmlns:a16="http://schemas.microsoft.com/office/drawing/2014/main" id="{935D59F6-094C-4A27-9038-8B799E853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6613" y="7199313"/>
              <a:ext cx="571500" cy="465138"/>
            </a:xfrm>
            <a:custGeom>
              <a:avLst/>
              <a:gdLst>
                <a:gd name="T0" fmla="*/ 412 w 752"/>
                <a:gd name="T1" fmla="*/ 18 h 611"/>
                <a:gd name="T2" fmla="*/ 40 w 752"/>
                <a:gd name="T3" fmla="*/ 609 h 611"/>
                <a:gd name="T4" fmla="*/ 91 w 752"/>
                <a:gd name="T5" fmla="*/ 609 h 611"/>
                <a:gd name="T6" fmla="*/ 205 w 752"/>
                <a:gd name="T7" fmla="*/ 214 h 611"/>
                <a:gd name="T8" fmla="*/ 660 w 752"/>
                <a:gd name="T9" fmla="*/ 151 h 611"/>
                <a:gd name="T10" fmla="*/ 752 w 752"/>
                <a:gd name="T11" fmla="*/ 284 h 611"/>
                <a:gd name="T12" fmla="*/ 412 w 752"/>
                <a:gd name="T13" fmla="*/ 18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2" h="611">
                  <a:moveTo>
                    <a:pt x="412" y="18"/>
                  </a:moveTo>
                  <a:cubicBezTo>
                    <a:pt x="0" y="53"/>
                    <a:pt x="40" y="609"/>
                    <a:pt x="40" y="609"/>
                  </a:cubicBezTo>
                  <a:cubicBezTo>
                    <a:pt x="40" y="609"/>
                    <a:pt x="60" y="611"/>
                    <a:pt x="91" y="609"/>
                  </a:cubicBezTo>
                  <a:cubicBezTo>
                    <a:pt x="93" y="536"/>
                    <a:pt x="107" y="347"/>
                    <a:pt x="205" y="214"/>
                  </a:cubicBezTo>
                  <a:cubicBezTo>
                    <a:pt x="311" y="70"/>
                    <a:pt x="519" y="40"/>
                    <a:pt x="660" y="151"/>
                  </a:cubicBezTo>
                  <a:cubicBezTo>
                    <a:pt x="695" y="179"/>
                    <a:pt x="728" y="226"/>
                    <a:pt x="752" y="284"/>
                  </a:cubicBezTo>
                  <a:cubicBezTo>
                    <a:pt x="715" y="150"/>
                    <a:pt x="626" y="0"/>
                    <a:pt x="412" y="18"/>
                  </a:cubicBezTo>
                  <a:close/>
                </a:path>
              </a:pathLst>
            </a:custGeom>
            <a:gradFill>
              <a:gsLst>
                <a:gs pos="16000">
                  <a:srgbClr val="FF7C80"/>
                </a:gs>
                <a:gs pos="57000">
                  <a:srgbClr val="E07396"/>
                </a:gs>
                <a:gs pos="98000">
                  <a:srgbClr val="C069AB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7" name="Freeform 328">
              <a:extLst>
                <a:ext uri="{FF2B5EF4-FFF2-40B4-BE49-F238E27FC236}">
                  <a16:creationId xmlns:a16="http://schemas.microsoft.com/office/drawing/2014/main" id="{8DDCF778-9E1D-4BD0-B1F2-F5CE62834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0263" y="7637463"/>
              <a:ext cx="146050" cy="200025"/>
            </a:xfrm>
            <a:custGeom>
              <a:avLst/>
              <a:gdLst>
                <a:gd name="T0" fmla="*/ 38 w 191"/>
                <a:gd name="T1" fmla="*/ 21 h 261"/>
                <a:gd name="T2" fmla="*/ 4 w 191"/>
                <a:gd name="T3" fmla="*/ 72 h 261"/>
                <a:gd name="T4" fmla="*/ 6 w 191"/>
                <a:gd name="T5" fmla="*/ 133 h 261"/>
                <a:gd name="T6" fmla="*/ 55 w 191"/>
                <a:gd name="T7" fmla="*/ 223 h 261"/>
                <a:gd name="T8" fmla="*/ 159 w 191"/>
                <a:gd name="T9" fmla="*/ 252 h 261"/>
                <a:gd name="T10" fmla="*/ 180 w 191"/>
                <a:gd name="T11" fmla="*/ 241 h 261"/>
                <a:gd name="T12" fmla="*/ 176 w 191"/>
                <a:gd name="T13" fmla="*/ 193 h 261"/>
                <a:gd name="T14" fmla="*/ 150 w 191"/>
                <a:gd name="T15" fmla="*/ 117 h 261"/>
                <a:gd name="T16" fmla="*/ 141 w 191"/>
                <a:gd name="T17" fmla="*/ 44 h 261"/>
                <a:gd name="T18" fmla="*/ 38 w 191"/>
                <a:gd name="T19" fmla="*/ 2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261">
                  <a:moveTo>
                    <a:pt x="38" y="21"/>
                  </a:moveTo>
                  <a:cubicBezTo>
                    <a:pt x="20" y="33"/>
                    <a:pt x="8" y="52"/>
                    <a:pt x="4" y="72"/>
                  </a:cubicBezTo>
                  <a:cubicBezTo>
                    <a:pt x="0" y="92"/>
                    <a:pt x="2" y="113"/>
                    <a:pt x="6" y="133"/>
                  </a:cubicBezTo>
                  <a:cubicBezTo>
                    <a:pt x="14" y="166"/>
                    <a:pt x="29" y="199"/>
                    <a:pt x="55" y="223"/>
                  </a:cubicBezTo>
                  <a:cubicBezTo>
                    <a:pt x="82" y="247"/>
                    <a:pt x="122" y="261"/>
                    <a:pt x="159" y="252"/>
                  </a:cubicBezTo>
                  <a:cubicBezTo>
                    <a:pt x="167" y="250"/>
                    <a:pt x="175" y="246"/>
                    <a:pt x="180" y="241"/>
                  </a:cubicBezTo>
                  <a:cubicBezTo>
                    <a:pt x="191" y="227"/>
                    <a:pt x="183" y="208"/>
                    <a:pt x="176" y="193"/>
                  </a:cubicBezTo>
                  <a:cubicBezTo>
                    <a:pt x="164" y="168"/>
                    <a:pt x="156" y="143"/>
                    <a:pt x="150" y="117"/>
                  </a:cubicBezTo>
                  <a:cubicBezTo>
                    <a:pt x="145" y="94"/>
                    <a:pt x="150" y="64"/>
                    <a:pt x="141" y="44"/>
                  </a:cubicBezTo>
                  <a:cubicBezTo>
                    <a:pt x="127" y="8"/>
                    <a:pt x="70" y="0"/>
                    <a:pt x="38" y="21"/>
                  </a:cubicBezTo>
                  <a:close/>
                </a:path>
              </a:pathLst>
            </a:custGeom>
            <a:solidFill>
              <a:srgbClr val="A55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8" name="Freeform 329">
              <a:extLst>
                <a:ext uri="{FF2B5EF4-FFF2-40B4-BE49-F238E27FC236}">
                  <a16:creationId xmlns:a16="http://schemas.microsoft.com/office/drawing/2014/main" id="{C9793E4E-C281-42B3-B581-C05CB394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9313" y="7670800"/>
              <a:ext cx="93663" cy="133350"/>
            </a:xfrm>
            <a:custGeom>
              <a:avLst/>
              <a:gdLst>
                <a:gd name="T0" fmla="*/ 80 w 122"/>
                <a:gd name="T1" fmla="*/ 14 h 177"/>
                <a:gd name="T2" fmla="*/ 37 w 122"/>
                <a:gd name="T3" fmla="*/ 39 h 177"/>
                <a:gd name="T4" fmla="*/ 39 w 122"/>
                <a:gd name="T5" fmla="*/ 95 h 177"/>
                <a:gd name="T6" fmla="*/ 66 w 122"/>
                <a:gd name="T7" fmla="*/ 145 h 177"/>
                <a:gd name="T8" fmla="*/ 122 w 122"/>
                <a:gd name="T9" fmla="*/ 166 h 177"/>
                <a:gd name="T10" fmla="*/ 87 w 122"/>
                <a:gd name="T11" fmla="*/ 177 h 177"/>
                <a:gd name="T12" fmla="*/ 50 w 122"/>
                <a:gd name="T13" fmla="*/ 166 h 177"/>
                <a:gd name="T14" fmla="*/ 7 w 122"/>
                <a:gd name="T15" fmla="*/ 104 h 177"/>
                <a:gd name="T16" fmla="*/ 13 w 122"/>
                <a:gd name="T17" fmla="*/ 29 h 177"/>
                <a:gd name="T18" fmla="*/ 45 w 122"/>
                <a:gd name="T19" fmla="*/ 3 h 177"/>
                <a:gd name="T20" fmla="*/ 80 w 122"/>
                <a:gd name="T21" fmla="*/ 1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2" h="177">
                  <a:moveTo>
                    <a:pt x="80" y="14"/>
                  </a:moveTo>
                  <a:cubicBezTo>
                    <a:pt x="57" y="7"/>
                    <a:pt x="40" y="25"/>
                    <a:pt x="37" y="39"/>
                  </a:cubicBezTo>
                  <a:cubicBezTo>
                    <a:pt x="32" y="57"/>
                    <a:pt x="34" y="77"/>
                    <a:pt x="39" y="95"/>
                  </a:cubicBezTo>
                  <a:cubicBezTo>
                    <a:pt x="44" y="114"/>
                    <a:pt x="53" y="132"/>
                    <a:pt x="66" y="145"/>
                  </a:cubicBezTo>
                  <a:cubicBezTo>
                    <a:pt x="79" y="159"/>
                    <a:pt x="98" y="167"/>
                    <a:pt x="122" y="166"/>
                  </a:cubicBezTo>
                  <a:cubicBezTo>
                    <a:pt x="112" y="173"/>
                    <a:pt x="100" y="177"/>
                    <a:pt x="87" y="177"/>
                  </a:cubicBezTo>
                  <a:cubicBezTo>
                    <a:pt x="74" y="177"/>
                    <a:pt x="61" y="173"/>
                    <a:pt x="50" y="166"/>
                  </a:cubicBezTo>
                  <a:cubicBezTo>
                    <a:pt x="28" y="152"/>
                    <a:pt x="13" y="129"/>
                    <a:pt x="7" y="104"/>
                  </a:cubicBezTo>
                  <a:cubicBezTo>
                    <a:pt x="0" y="80"/>
                    <a:pt x="0" y="53"/>
                    <a:pt x="13" y="29"/>
                  </a:cubicBezTo>
                  <a:cubicBezTo>
                    <a:pt x="20" y="16"/>
                    <a:pt x="32" y="7"/>
                    <a:pt x="45" y="3"/>
                  </a:cubicBezTo>
                  <a:cubicBezTo>
                    <a:pt x="58" y="0"/>
                    <a:pt x="73" y="4"/>
                    <a:pt x="80" y="14"/>
                  </a:cubicBezTo>
                  <a:close/>
                </a:path>
              </a:pathLst>
            </a:custGeom>
            <a:solidFill>
              <a:srgbClr val="894A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9" name="Freeform 330">
              <a:extLst>
                <a:ext uri="{FF2B5EF4-FFF2-40B4-BE49-F238E27FC236}">
                  <a16:creationId xmlns:a16="http://schemas.microsoft.com/office/drawing/2014/main" id="{EB2E7418-9BC3-4377-AEBD-6212AB23D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0738" y="7939088"/>
              <a:ext cx="477838" cy="492125"/>
            </a:xfrm>
            <a:custGeom>
              <a:avLst/>
              <a:gdLst>
                <a:gd name="T0" fmla="*/ 25 w 628"/>
                <a:gd name="T1" fmla="*/ 61 h 646"/>
                <a:gd name="T2" fmla="*/ 22 w 628"/>
                <a:gd name="T3" fmla="*/ 71 h 646"/>
                <a:gd name="T4" fmla="*/ 54 w 628"/>
                <a:gd name="T5" fmla="*/ 323 h 646"/>
                <a:gd name="T6" fmla="*/ 242 w 628"/>
                <a:gd name="T7" fmla="*/ 456 h 646"/>
                <a:gd name="T8" fmla="*/ 406 w 628"/>
                <a:gd name="T9" fmla="*/ 646 h 646"/>
                <a:gd name="T10" fmla="*/ 628 w 628"/>
                <a:gd name="T11" fmla="*/ 562 h 646"/>
                <a:gd name="T12" fmla="*/ 549 w 628"/>
                <a:gd name="T13" fmla="*/ 243 h 646"/>
                <a:gd name="T14" fmla="*/ 456 w 628"/>
                <a:gd name="T15" fmla="*/ 20 h 646"/>
                <a:gd name="T16" fmla="*/ 389 w 628"/>
                <a:gd name="T17" fmla="*/ 143 h 646"/>
                <a:gd name="T18" fmla="*/ 426 w 628"/>
                <a:gd name="T19" fmla="*/ 308 h 646"/>
                <a:gd name="T20" fmla="*/ 334 w 628"/>
                <a:gd name="T21" fmla="*/ 265 h 646"/>
                <a:gd name="T22" fmla="*/ 165 w 628"/>
                <a:gd name="T23" fmla="*/ 209 h 646"/>
                <a:gd name="T24" fmla="*/ 61 w 628"/>
                <a:gd name="T25" fmla="*/ 75 h 646"/>
                <a:gd name="T26" fmla="*/ 34 w 628"/>
                <a:gd name="T27" fmla="*/ 53 h 646"/>
                <a:gd name="T28" fmla="*/ 25 w 628"/>
                <a:gd name="T29" fmla="*/ 61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8" h="646">
                  <a:moveTo>
                    <a:pt x="25" y="61"/>
                  </a:moveTo>
                  <a:cubicBezTo>
                    <a:pt x="24" y="64"/>
                    <a:pt x="23" y="68"/>
                    <a:pt x="22" y="71"/>
                  </a:cubicBezTo>
                  <a:cubicBezTo>
                    <a:pt x="0" y="156"/>
                    <a:pt x="1" y="254"/>
                    <a:pt x="54" y="323"/>
                  </a:cubicBezTo>
                  <a:cubicBezTo>
                    <a:pt x="102" y="385"/>
                    <a:pt x="180" y="411"/>
                    <a:pt x="242" y="456"/>
                  </a:cubicBezTo>
                  <a:cubicBezTo>
                    <a:pt x="307" y="503"/>
                    <a:pt x="379" y="567"/>
                    <a:pt x="406" y="646"/>
                  </a:cubicBezTo>
                  <a:lnTo>
                    <a:pt x="628" y="562"/>
                  </a:lnTo>
                  <a:cubicBezTo>
                    <a:pt x="628" y="562"/>
                    <a:pt x="624" y="344"/>
                    <a:pt x="549" y="243"/>
                  </a:cubicBezTo>
                  <a:cubicBezTo>
                    <a:pt x="474" y="143"/>
                    <a:pt x="462" y="40"/>
                    <a:pt x="456" y="20"/>
                  </a:cubicBezTo>
                  <a:cubicBezTo>
                    <a:pt x="450" y="0"/>
                    <a:pt x="379" y="20"/>
                    <a:pt x="389" y="143"/>
                  </a:cubicBezTo>
                  <a:cubicBezTo>
                    <a:pt x="399" y="265"/>
                    <a:pt x="426" y="308"/>
                    <a:pt x="426" y="308"/>
                  </a:cubicBezTo>
                  <a:cubicBezTo>
                    <a:pt x="413" y="288"/>
                    <a:pt x="355" y="273"/>
                    <a:pt x="334" y="265"/>
                  </a:cubicBezTo>
                  <a:cubicBezTo>
                    <a:pt x="280" y="242"/>
                    <a:pt x="216" y="244"/>
                    <a:pt x="165" y="209"/>
                  </a:cubicBezTo>
                  <a:cubicBezTo>
                    <a:pt x="119" y="177"/>
                    <a:pt x="84" y="125"/>
                    <a:pt x="61" y="75"/>
                  </a:cubicBezTo>
                  <a:cubicBezTo>
                    <a:pt x="56" y="63"/>
                    <a:pt x="46" y="48"/>
                    <a:pt x="34" y="53"/>
                  </a:cubicBezTo>
                  <a:cubicBezTo>
                    <a:pt x="30" y="54"/>
                    <a:pt x="27" y="57"/>
                    <a:pt x="25" y="61"/>
                  </a:cubicBezTo>
                  <a:close/>
                </a:path>
              </a:pathLst>
            </a:custGeom>
            <a:gradFill>
              <a:gsLst>
                <a:gs pos="74000">
                  <a:srgbClr val="B47162"/>
                </a:gs>
                <a:gs pos="11000">
                  <a:srgbClr val="A55C53"/>
                </a:gs>
                <a:gs pos="100000">
                  <a:srgbClr val="C38570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0" name="Freeform 331">
              <a:extLst>
                <a:ext uri="{FF2B5EF4-FFF2-40B4-BE49-F238E27FC236}">
                  <a16:creationId xmlns:a16="http://schemas.microsoft.com/office/drawing/2014/main" id="{9272F055-2A6C-446F-90DA-855C3BB30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6138" y="7975600"/>
              <a:ext cx="322263" cy="238125"/>
            </a:xfrm>
            <a:custGeom>
              <a:avLst/>
              <a:gdLst>
                <a:gd name="T0" fmla="*/ 417 w 424"/>
                <a:gd name="T1" fmla="*/ 288 h 312"/>
                <a:gd name="T2" fmla="*/ 388 w 424"/>
                <a:gd name="T3" fmla="*/ 250 h 312"/>
                <a:gd name="T4" fmla="*/ 393 w 424"/>
                <a:gd name="T5" fmla="*/ 260 h 312"/>
                <a:gd name="T6" fmla="*/ 301 w 424"/>
                <a:gd name="T7" fmla="*/ 217 h 312"/>
                <a:gd name="T8" fmla="*/ 132 w 424"/>
                <a:gd name="T9" fmla="*/ 161 h 312"/>
                <a:gd name="T10" fmla="*/ 28 w 424"/>
                <a:gd name="T11" fmla="*/ 27 h 312"/>
                <a:gd name="T12" fmla="*/ 1 w 424"/>
                <a:gd name="T13" fmla="*/ 5 h 312"/>
                <a:gd name="T14" fmla="*/ 0 w 424"/>
                <a:gd name="T15" fmla="*/ 5 h 312"/>
                <a:gd name="T16" fmla="*/ 23 w 424"/>
                <a:gd name="T17" fmla="*/ 85 h 312"/>
                <a:gd name="T18" fmla="*/ 50 w 424"/>
                <a:gd name="T19" fmla="*/ 156 h 312"/>
                <a:gd name="T20" fmla="*/ 170 w 424"/>
                <a:gd name="T21" fmla="*/ 285 h 312"/>
                <a:gd name="T22" fmla="*/ 348 w 424"/>
                <a:gd name="T23" fmla="*/ 311 h 312"/>
                <a:gd name="T24" fmla="*/ 406 w 424"/>
                <a:gd name="T25" fmla="*/ 311 h 312"/>
                <a:gd name="T26" fmla="*/ 417 w 424"/>
                <a:gd name="T27" fmla="*/ 28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4" h="312">
                  <a:moveTo>
                    <a:pt x="417" y="288"/>
                  </a:moveTo>
                  <a:cubicBezTo>
                    <a:pt x="407" y="275"/>
                    <a:pt x="398" y="263"/>
                    <a:pt x="388" y="250"/>
                  </a:cubicBezTo>
                  <a:cubicBezTo>
                    <a:pt x="391" y="257"/>
                    <a:pt x="393" y="260"/>
                    <a:pt x="393" y="260"/>
                  </a:cubicBezTo>
                  <a:cubicBezTo>
                    <a:pt x="380" y="240"/>
                    <a:pt x="322" y="225"/>
                    <a:pt x="301" y="217"/>
                  </a:cubicBezTo>
                  <a:cubicBezTo>
                    <a:pt x="247" y="194"/>
                    <a:pt x="183" y="196"/>
                    <a:pt x="132" y="161"/>
                  </a:cubicBezTo>
                  <a:cubicBezTo>
                    <a:pt x="86" y="129"/>
                    <a:pt x="51" y="77"/>
                    <a:pt x="28" y="27"/>
                  </a:cubicBezTo>
                  <a:cubicBezTo>
                    <a:pt x="23" y="15"/>
                    <a:pt x="13" y="0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5" y="32"/>
                    <a:pt x="16" y="61"/>
                    <a:pt x="23" y="85"/>
                  </a:cubicBezTo>
                  <a:cubicBezTo>
                    <a:pt x="31" y="109"/>
                    <a:pt x="40" y="133"/>
                    <a:pt x="50" y="156"/>
                  </a:cubicBezTo>
                  <a:cubicBezTo>
                    <a:pt x="76" y="210"/>
                    <a:pt x="116" y="259"/>
                    <a:pt x="170" y="285"/>
                  </a:cubicBezTo>
                  <a:cubicBezTo>
                    <a:pt x="224" y="312"/>
                    <a:pt x="287" y="312"/>
                    <a:pt x="348" y="311"/>
                  </a:cubicBezTo>
                  <a:lnTo>
                    <a:pt x="406" y="311"/>
                  </a:lnTo>
                  <a:cubicBezTo>
                    <a:pt x="417" y="311"/>
                    <a:pt x="424" y="298"/>
                    <a:pt x="417" y="288"/>
                  </a:cubicBezTo>
                  <a:close/>
                </a:path>
              </a:pathLst>
            </a:custGeom>
            <a:solidFill>
              <a:srgbClr val="894A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1" name="Freeform 332">
              <a:extLst>
                <a:ext uri="{FF2B5EF4-FFF2-40B4-BE49-F238E27FC236}">
                  <a16:creationId xmlns:a16="http://schemas.microsoft.com/office/drawing/2014/main" id="{E5CCA921-84AA-4E14-A0B6-7444347C5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6488" y="8118475"/>
              <a:ext cx="1408113" cy="1947863"/>
            </a:xfrm>
            <a:custGeom>
              <a:avLst/>
              <a:gdLst>
                <a:gd name="T0" fmla="*/ 1683 w 1851"/>
                <a:gd name="T1" fmla="*/ 1257 h 2558"/>
                <a:gd name="T2" fmla="*/ 1390 w 1851"/>
                <a:gd name="T3" fmla="*/ 6 h 2558"/>
                <a:gd name="T4" fmla="*/ 1382 w 1851"/>
                <a:gd name="T5" fmla="*/ 2 h 2558"/>
                <a:gd name="T6" fmla="*/ 1321 w 1851"/>
                <a:gd name="T7" fmla="*/ 32 h 2558"/>
                <a:gd name="T8" fmla="*/ 1250 w 1851"/>
                <a:gd name="T9" fmla="*/ 61 h 2558"/>
                <a:gd name="T10" fmla="*/ 1041 w 1851"/>
                <a:gd name="T11" fmla="*/ 117 h 2558"/>
                <a:gd name="T12" fmla="*/ 878 w 1851"/>
                <a:gd name="T13" fmla="*/ 203 h 2558"/>
                <a:gd name="T14" fmla="*/ 544 w 1851"/>
                <a:gd name="T15" fmla="*/ 849 h 2558"/>
                <a:gd name="T16" fmla="*/ 533 w 1851"/>
                <a:gd name="T17" fmla="*/ 849 h 2558"/>
                <a:gd name="T18" fmla="*/ 276 w 1851"/>
                <a:gd name="T19" fmla="*/ 275 h 2558"/>
                <a:gd name="T20" fmla="*/ 234 w 1851"/>
                <a:gd name="T21" fmla="*/ 271 h 2558"/>
                <a:gd name="T22" fmla="*/ 8 w 1851"/>
                <a:gd name="T23" fmla="*/ 372 h 2558"/>
                <a:gd name="T24" fmla="*/ 1 w 1851"/>
                <a:gd name="T25" fmla="*/ 379 h 2558"/>
                <a:gd name="T26" fmla="*/ 528 w 1851"/>
                <a:gd name="T27" fmla="*/ 1537 h 2558"/>
                <a:gd name="T28" fmla="*/ 1041 w 1851"/>
                <a:gd name="T29" fmla="*/ 1131 h 2558"/>
                <a:gd name="T30" fmla="*/ 1052 w 1851"/>
                <a:gd name="T31" fmla="*/ 1132 h 2558"/>
                <a:gd name="T32" fmla="*/ 1125 w 1851"/>
                <a:gd name="T33" fmla="*/ 1353 h 2558"/>
                <a:gd name="T34" fmla="*/ 1104 w 1851"/>
                <a:gd name="T35" fmla="*/ 1521 h 2558"/>
                <a:gd name="T36" fmla="*/ 686 w 1851"/>
                <a:gd name="T37" fmla="*/ 2178 h 2558"/>
                <a:gd name="T38" fmla="*/ 700 w 1851"/>
                <a:gd name="T39" fmla="*/ 2255 h 2558"/>
                <a:gd name="T40" fmla="*/ 1548 w 1851"/>
                <a:gd name="T41" fmla="*/ 2527 h 2558"/>
                <a:gd name="T42" fmla="*/ 1572 w 1851"/>
                <a:gd name="T43" fmla="*/ 2511 h 2558"/>
                <a:gd name="T44" fmla="*/ 1683 w 1851"/>
                <a:gd name="T45" fmla="*/ 1257 h 2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51" h="2558">
                  <a:moveTo>
                    <a:pt x="1683" y="1257"/>
                  </a:moveTo>
                  <a:cubicBezTo>
                    <a:pt x="1512" y="610"/>
                    <a:pt x="1406" y="84"/>
                    <a:pt x="1390" y="6"/>
                  </a:cubicBezTo>
                  <a:cubicBezTo>
                    <a:pt x="1389" y="2"/>
                    <a:pt x="1385" y="0"/>
                    <a:pt x="1382" y="2"/>
                  </a:cubicBezTo>
                  <a:cubicBezTo>
                    <a:pt x="1366" y="12"/>
                    <a:pt x="1326" y="30"/>
                    <a:pt x="1321" y="32"/>
                  </a:cubicBezTo>
                  <a:cubicBezTo>
                    <a:pt x="1298" y="43"/>
                    <a:pt x="1274" y="52"/>
                    <a:pt x="1250" y="61"/>
                  </a:cubicBezTo>
                  <a:cubicBezTo>
                    <a:pt x="1181" y="85"/>
                    <a:pt x="1110" y="96"/>
                    <a:pt x="1041" y="117"/>
                  </a:cubicBezTo>
                  <a:cubicBezTo>
                    <a:pt x="988" y="133"/>
                    <a:pt x="918" y="158"/>
                    <a:pt x="878" y="203"/>
                  </a:cubicBezTo>
                  <a:cubicBezTo>
                    <a:pt x="809" y="281"/>
                    <a:pt x="584" y="763"/>
                    <a:pt x="544" y="849"/>
                  </a:cubicBezTo>
                  <a:cubicBezTo>
                    <a:pt x="541" y="854"/>
                    <a:pt x="535" y="854"/>
                    <a:pt x="533" y="849"/>
                  </a:cubicBezTo>
                  <a:cubicBezTo>
                    <a:pt x="509" y="776"/>
                    <a:pt x="394" y="438"/>
                    <a:pt x="276" y="275"/>
                  </a:cubicBezTo>
                  <a:cubicBezTo>
                    <a:pt x="266" y="262"/>
                    <a:pt x="247" y="260"/>
                    <a:pt x="234" y="271"/>
                  </a:cubicBezTo>
                  <a:cubicBezTo>
                    <a:pt x="192" y="310"/>
                    <a:pt x="103" y="378"/>
                    <a:pt x="8" y="372"/>
                  </a:cubicBezTo>
                  <a:cubicBezTo>
                    <a:pt x="3" y="372"/>
                    <a:pt x="0" y="375"/>
                    <a:pt x="1" y="379"/>
                  </a:cubicBezTo>
                  <a:cubicBezTo>
                    <a:pt x="15" y="480"/>
                    <a:pt x="195" y="1515"/>
                    <a:pt x="528" y="1537"/>
                  </a:cubicBezTo>
                  <a:cubicBezTo>
                    <a:pt x="721" y="1549"/>
                    <a:pt x="904" y="1333"/>
                    <a:pt x="1041" y="1131"/>
                  </a:cubicBezTo>
                  <a:cubicBezTo>
                    <a:pt x="1046" y="1131"/>
                    <a:pt x="1047" y="1131"/>
                    <a:pt x="1052" y="1132"/>
                  </a:cubicBezTo>
                  <a:cubicBezTo>
                    <a:pt x="1088" y="1242"/>
                    <a:pt x="1125" y="1353"/>
                    <a:pt x="1125" y="1353"/>
                  </a:cubicBezTo>
                  <a:cubicBezTo>
                    <a:pt x="1143" y="1409"/>
                    <a:pt x="1136" y="1471"/>
                    <a:pt x="1104" y="1521"/>
                  </a:cubicBezTo>
                  <a:lnTo>
                    <a:pt x="686" y="2178"/>
                  </a:lnTo>
                  <a:cubicBezTo>
                    <a:pt x="670" y="2204"/>
                    <a:pt x="676" y="2237"/>
                    <a:pt x="700" y="2255"/>
                  </a:cubicBezTo>
                  <a:cubicBezTo>
                    <a:pt x="814" y="2340"/>
                    <a:pt x="1148" y="2558"/>
                    <a:pt x="1548" y="2527"/>
                  </a:cubicBezTo>
                  <a:cubicBezTo>
                    <a:pt x="1558" y="2527"/>
                    <a:pt x="1567" y="2520"/>
                    <a:pt x="1572" y="2511"/>
                  </a:cubicBezTo>
                  <a:cubicBezTo>
                    <a:pt x="1617" y="2417"/>
                    <a:pt x="1851" y="1891"/>
                    <a:pt x="1683" y="1257"/>
                  </a:cubicBezTo>
                  <a:close/>
                </a:path>
              </a:pathLst>
            </a:custGeom>
            <a:gradFill>
              <a:gsLst>
                <a:gs pos="81000">
                  <a:srgbClr val="393C70"/>
                </a:gs>
                <a:gs pos="13000">
                  <a:srgbClr val="2E325F"/>
                </a:gs>
                <a:gs pos="100000">
                  <a:srgbClr val="434680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2" name="Freeform 333">
              <a:extLst>
                <a:ext uri="{FF2B5EF4-FFF2-40B4-BE49-F238E27FC236}">
                  <a16:creationId xmlns:a16="http://schemas.microsoft.com/office/drawing/2014/main" id="{1554A375-B123-44BB-88C4-F7FA847D3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313" y="8080375"/>
              <a:ext cx="479425" cy="1524000"/>
            </a:xfrm>
            <a:custGeom>
              <a:avLst/>
              <a:gdLst>
                <a:gd name="T0" fmla="*/ 239 w 629"/>
                <a:gd name="T1" fmla="*/ 1 h 2003"/>
                <a:gd name="T2" fmla="*/ 385 w 629"/>
                <a:gd name="T3" fmla="*/ 173 h 2003"/>
                <a:gd name="T4" fmla="*/ 459 w 629"/>
                <a:gd name="T5" fmla="*/ 348 h 2003"/>
                <a:gd name="T6" fmla="*/ 562 w 629"/>
                <a:gd name="T7" fmla="*/ 2003 h 2003"/>
                <a:gd name="T8" fmla="*/ 234 w 629"/>
                <a:gd name="T9" fmla="*/ 957 h 2003"/>
                <a:gd name="T10" fmla="*/ 179 w 629"/>
                <a:gd name="T11" fmla="*/ 862 h 2003"/>
                <a:gd name="T12" fmla="*/ 174 w 629"/>
                <a:gd name="T13" fmla="*/ 730 h 2003"/>
                <a:gd name="T14" fmla="*/ 230 w 629"/>
                <a:gd name="T15" fmla="*/ 615 h 2003"/>
                <a:gd name="T16" fmla="*/ 213 w 629"/>
                <a:gd name="T17" fmla="*/ 503 h 2003"/>
                <a:gd name="T18" fmla="*/ 30 w 629"/>
                <a:gd name="T19" fmla="*/ 299 h 2003"/>
                <a:gd name="T20" fmla="*/ 36 w 629"/>
                <a:gd name="T21" fmla="*/ 182 h 2003"/>
                <a:gd name="T22" fmla="*/ 239 w 629"/>
                <a:gd name="T23" fmla="*/ 1 h 2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9" h="2003">
                  <a:moveTo>
                    <a:pt x="239" y="1"/>
                  </a:moveTo>
                  <a:cubicBezTo>
                    <a:pt x="240" y="0"/>
                    <a:pt x="324" y="100"/>
                    <a:pt x="385" y="173"/>
                  </a:cubicBezTo>
                  <a:cubicBezTo>
                    <a:pt x="426" y="223"/>
                    <a:pt x="452" y="284"/>
                    <a:pt x="459" y="348"/>
                  </a:cubicBezTo>
                  <a:cubicBezTo>
                    <a:pt x="493" y="664"/>
                    <a:pt x="629" y="1626"/>
                    <a:pt x="562" y="2003"/>
                  </a:cubicBezTo>
                  <a:cubicBezTo>
                    <a:pt x="556" y="1957"/>
                    <a:pt x="431" y="1291"/>
                    <a:pt x="234" y="957"/>
                  </a:cubicBezTo>
                  <a:lnTo>
                    <a:pt x="179" y="862"/>
                  </a:lnTo>
                  <a:cubicBezTo>
                    <a:pt x="155" y="821"/>
                    <a:pt x="153" y="772"/>
                    <a:pt x="174" y="730"/>
                  </a:cubicBezTo>
                  <a:lnTo>
                    <a:pt x="230" y="615"/>
                  </a:lnTo>
                  <a:cubicBezTo>
                    <a:pt x="248" y="578"/>
                    <a:pt x="241" y="533"/>
                    <a:pt x="213" y="503"/>
                  </a:cubicBezTo>
                  <a:cubicBezTo>
                    <a:pt x="161" y="449"/>
                    <a:pt x="82" y="359"/>
                    <a:pt x="30" y="299"/>
                  </a:cubicBezTo>
                  <a:cubicBezTo>
                    <a:pt x="0" y="265"/>
                    <a:pt x="3" y="213"/>
                    <a:pt x="36" y="182"/>
                  </a:cubicBezTo>
                  <a:cubicBezTo>
                    <a:pt x="102" y="122"/>
                    <a:pt x="200" y="34"/>
                    <a:pt x="239" y="1"/>
                  </a:cubicBezTo>
                  <a:close/>
                </a:path>
              </a:pathLst>
            </a:custGeom>
            <a:gradFill>
              <a:gsLst>
                <a:gs pos="13000">
                  <a:srgbClr val="2E325F"/>
                </a:gs>
                <a:gs pos="54500">
                  <a:srgbClr val="393C70"/>
                </a:gs>
                <a:gs pos="96000">
                  <a:srgbClr val="434680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929ED9BD-0A03-462A-9237-B2874EBD7F26}"/>
              </a:ext>
            </a:extLst>
          </p:cNvPr>
          <p:cNvGrpSpPr/>
          <p:nvPr/>
        </p:nvGrpSpPr>
        <p:grpSpPr>
          <a:xfrm>
            <a:off x="19970750" y="6130925"/>
            <a:ext cx="2827338" cy="6775451"/>
            <a:chOff x="19970750" y="6130925"/>
            <a:chExt cx="2827338" cy="6775451"/>
          </a:xfrm>
        </p:grpSpPr>
        <p:sp>
          <p:nvSpPr>
            <p:cNvPr id="114" name="Freeform 334">
              <a:extLst>
                <a:ext uri="{FF2B5EF4-FFF2-40B4-BE49-F238E27FC236}">
                  <a16:creationId xmlns:a16="http://schemas.microsoft.com/office/drawing/2014/main" id="{FB605349-45C8-4DC9-A98A-DE0CDB472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2538" y="12569825"/>
              <a:ext cx="1206500" cy="336550"/>
            </a:xfrm>
            <a:custGeom>
              <a:avLst/>
              <a:gdLst>
                <a:gd name="T0" fmla="*/ 999 w 1586"/>
                <a:gd name="T1" fmla="*/ 0 h 443"/>
                <a:gd name="T2" fmla="*/ 591 w 1586"/>
                <a:gd name="T3" fmla="*/ 107 h 443"/>
                <a:gd name="T4" fmla="*/ 0 w 1586"/>
                <a:gd name="T5" fmla="*/ 443 h 443"/>
                <a:gd name="T6" fmla="*/ 1547 w 1586"/>
                <a:gd name="T7" fmla="*/ 443 h 443"/>
                <a:gd name="T8" fmla="*/ 1486 w 1586"/>
                <a:gd name="T9" fmla="*/ 1 h 443"/>
                <a:gd name="T10" fmla="*/ 999 w 1586"/>
                <a:gd name="T11" fmla="*/ 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6" h="443">
                  <a:moveTo>
                    <a:pt x="999" y="0"/>
                  </a:moveTo>
                  <a:cubicBezTo>
                    <a:pt x="999" y="0"/>
                    <a:pt x="766" y="115"/>
                    <a:pt x="591" y="107"/>
                  </a:cubicBezTo>
                  <a:cubicBezTo>
                    <a:pt x="416" y="98"/>
                    <a:pt x="8" y="156"/>
                    <a:pt x="0" y="443"/>
                  </a:cubicBezTo>
                  <a:lnTo>
                    <a:pt x="1547" y="443"/>
                  </a:lnTo>
                  <a:cubicBezTo>
                    <a:pt x="1547" y="443"/>
                    <a:pt x="1586" y="127"/>
                    <a:pt x="1486" y="1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142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5" name="Freeform 335">
              <a:extLst>
                <a:ext uri="{FF2B5EF4-FFF2-40B4-BE49-F238E27FC236}">
                  <a16:creationId xmlns:a16="http://schemas.microsoft.com/office/drawing/2014/main" id="{663164C6-0C61-4A6F-B41D-A0055D763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2538" y="12801600"/>
              <a:ext cx="1182688" cy="104775"/>
            </a:xfrm>
            <a:custGeom>
              <a:avLst/>
              <a:gdLst>
                <a:gd name="T0" fmla="*/ 41 w 1555"/>
                <a:gd name="T1" fmla="*/ 0 h 137"/>
                <a:gd name="T2" fmla="*/ 32 w 1555"/>
                <a:gd name="T3" fmla="*/ 16 h 137"/>
                <a:gd name="T4" fmla="*/ 28 w 1555"/>
                <a:gd name="T5" fmla="*/ 24 h 137"/>
                <a:gd name="T6" fmla="*/ 23 w 1555"/>
                <a:gd name="T7" fmla="*/ 35 h 137"/>
                <a:gd name="T8" fmla="*/ 19 w 1555"/>
                <a:gd name="T9" fmla="*/ 43 h 137"/>
                <a:gd name="T10" fmla="*/ 14 w 1555"/>
                <a:gd name="T11" fmla="*/ 58 h 137"/>
                <a:gd name="T12" fmla="*/ 12 w 1555"/>
                <a:gd name="T13" fmla="*/ 63 h 137"/>
                <a:gd name="T14" fmla="*/ 6 w 1555"/>
                <a:gd name="T15" fmla="*/ 83 h 137"/>
                <a:gd name="T16" fmla="*/ 5 w 1555"/>
                <a:gd name="T17" fmla="*/ 90 h 137"/>
                <a:gd name="T18" fmla="*/ 2 w 1555"/>
                <a:gd name="T19" fmla="*/ 106 h 137"/>
                <a:gd name="T20" fmla="*/ 1 w 1555"/>
                <a:gd name="T21" fmla="*/ 113 h 137"/>
                <a:gd name="T22" fmla="*/ 0 w 1555"/>
                <a:gd name="T23" fmla="*/ 137 h 137"/>
                <a:gd name="T24" fmla="*/ 1547 w 1555"/>
                <a:gd name="T25" fmla="*/ 137 h 137"/>
                <a:gd name="T26" fmla="*/ 1555 w 1555"/>
                <a:gd name="T27" fmla="*/ 0 h 137"/>
                <a:gd name="T28" fmla="*/ 41 w 1555"/>
                <a:gd name="T2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55" h="137">
                  <a:moveTo>
                    <a:pt x="41" y="0"/>
                  </a:moveTo>
                  <a:cubicBezTo>
                    <a:pt x="38" y="5"/>
                    <a:pt x="35" y="11"/>
                    <a:pt x="32" y="16"/>
                  </a:cubicBezTo>
                  <a:cubicBezTo>
                    <a:pt x="30" y="19"/>
                    <a:pt x="29" y="21"/>
                    <a:pt x="28" y="24"/>
                  </a:cubicBezTo>
                  <a:cubicBezTo>
                    <a:pt x="26" y="28"/>
                    <a:pt x="24" y="31"/>
                    <a:pt x="23" y="35"/>
                  </a:cubicBezTo>
                  <a:cubicBezTo>
                    <a:pt x="21" y="38"/>
                    <a:pt x="20" y="40"/>
                    <a:pt x="19" y="43"/>
                  </a:cubicBezTo>
                  <a:cubicBezTo>
                    <a:pt x="17" y="48"/>
                    <a:pt x="15" y="53"/>
                    <a:pt x="14" y="58"/>
                  </a:cubicBezTo>
                  <a:cubicBezTo>
                    <a:pt x="13" y="60"/>
                    <a:pt x="12" y="61"/>
                    <a:pt x="12" y="63"/>
                  </a:cubicBezTo>
                  <a:cubicBezTo>
                    <a:pt x="10" y="70"/>
                    <a:pt x="8" y="76"/>
                    <a:pt x="6" y="83"/>
                  </a:cubicBezTo>
                  <a:cubicBezTo>
                    <a:pt x="6" y="86"/>
                    <a:pt x="5" y="88"/>
                    <a:pt x="5" y="90"/>
                  </a:cubicBezTo>
                  <a:cubicBezTo>
                    <a:pt x="4" y="96"/>
                    <a:pt x="3" y="101"/>
                    <a:pt x="2" y="106"/>
                  </a:cubicBezTo>
                  <a:cubicBezTo>
                    <a:pt x="2" y="109"/>
                    <a:pt x="2" y="111"/>
                    <a:pt x="1" y="113"/>
                  </a:cubicBezTo>
                  <a:cubicBezTo>
                    <a:pt x="0" y="121"/>
                    <a:pt x="0" y="129"/>
                    <a:pt x="0" y="137"/>
                  </a:cubicBezTo>
                  <a:lnTo>
                    <a:pt x="1547" y="137"/>
                  </a:lnTo>
                  <a:cubicBezTo>
                    <a:pt x="1547" y="137"/>
                    <a:pt x="1554" y="78"/>
                    <a:pt x="1555" y="0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B6D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6" name="Freeform 336">
              <a:extLst>
                <a:ext uri="{FF2B5EF4-FFF2-40B4-BE49-F238E27FC236}">
                  <a16:creationId xmlns:a16="http://schemas.microsoft.com/office/drawing/2014/main" id="{2EBFB80A-57B8-477E-8FB0-A25A5A08E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3900" y="12552363"/>
              <a:ext cx="1217613" cy="354013"/>
            </a:xfrm>
            <a:custGeom>
              <a:avLst/>
              <a:gdLst>
                <a:gd name="T0" fmla="*/ 972 w 1599"/>
                <a:gd name="T1" fmla="*/ 0 h 465"/>
                <a:gd name="T2" fmla="*/ 591 w 1599"/>
                <a:gd name="T3" fmla="*/ 129 h 465"/>
                <a:gd name="T4" fmla="*/ 0 w 1599"/>
                <a:gd name="T5" fmla="*/ 465 h 465"/>
                <a:gd name="T6" fmla="*/ 1547 w 1599"/>
                <a:gd name="T7" fmla="*/ 465 h 465"/>
                <a:gd name="T8" fmla="*/ 1498 w 1599"/>
                <a:gd name="T9" fmla="*/ 3 h 465"/>
                <a:gd name="T10" fmla="*/ 972 w 1599"/>
                <a:gd name="T11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99" h="465">
                  <a:moveTo>
                    <a:pt x="972" y="0"/>
                  </a:moveTo>
                  <a:cubicBezTo>
                    <a:pt x="972" y="0"/>
                    <a:pt x="766" y="137"/>
                    <a:pt x="591" y="129"/>
                  </a:cubicBezTo>
                  <a:cubicBezTo>
                    <a:pt x="416" y="120"/>
                    <a:pt x="8" y="178"/>
                    <a:pt x="0" y="465"/>
                  </a:cubicBezTo>
                  <a:lnTo>
                    <a:pt x="1547" y="465"/>
                  </a:lnTo>
                  <a:cubicBezTo>
                    <a:pt x="1547" y="465"/>
                    <a:pt x="1599" y="130"/>
                    <a:pt x="1498" y="3"/>
                  </a:cubicBezTo>
                  <a:lnTo>
                    <a:pt x="972" y="0"/>
                  </a:lnTo>
                  <a:close/>
                </a:path>
              </a:pathLst>
            </a:custGeom>
            <a:solidFill>
              <a:srgbClr val="1736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7" name="Freeform 337">
              <a:extLst>
                <a:ext uri="{FF2B5EF4-FFF2-40B4-BE49-F238E27FC236}">
                  <a16:creationId xmlns:a16="http://schemas.microsoft.com/office/drawing/2014/main" id="{54D8C525-46F5-4652-8AA8-0B543CB7B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3900" y="12801600"/>
              <a:ext cx="1187450" cy="104775"/>
            </a:xfrm>
            <a:custGeom>
              <a:avLst/>
              <a:gdLst>
                <a:gd name="T0" fmla="*/ 41 w 1559"/>
                <a:gd name="T1" fmla="*/ 0 h 137"/>
                <a:gd name="T2" fmla="*/ 0 w 1559"/>
                <a:gd name="T3" fmla="*/ 137 h 137"/>
                <a:gd name="T4" fmla="*/ 1547 w 1559"/>
                <a:gd name="T5" fmla="*/ 137 h 137"/>
                <a:gd name="T6" fmla="*/ 1559 w 1559"/>
                <a:gd name="T7" fmla="*/ 0 h 137"/>
                <a:gd name="T8" fmla="*/ 41 w 1559"/>
                <a:gd name="T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9" h="137">
                  <a:moveTo>
                    <a:pt x="41" y="0"/>
                  </a:moveTo>
                  <a:cubicBezTo>
                    <a:pt x="16" y="39"/>
                    <a:pt x="1" y="84"/>
                    <a:pt x="0" y="137"/>
                  </a:cubicBezTo>
                  <a:lnTo>
                    <a:pt x="1547" y="137"/>
                  </a:lnTo>
                  <a:cubicBezTo>
                    <a:pt x="1547" y="137"/>
                    <a:pt x="1556" y="78"/>
                    <a:pt x="1559" y="0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D5E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8" name="Freeform 338">
              <a:extLst>
                <a:ext uri="{FF2B5EF4-FFF2-40B4-BE49-F238E27FC236}">
                  <a16:creationId xmlns:a16="http://schemas.microsoft.com/office/drawing/2014/main" id="{B35F384E-6E00-42DB-B221-D549BF9DD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0750" y="6446838"/>
              <a:ext cx="2279650" cy="2022475"/>
            </a:xfrm>
            <a:custGeom>
              <a:avLst/>
              <a:gdLst>
                <a:gd name="T0" fmla="*/ 0 w 2994"/>
                <a:gd name="T1" fmla="*/ 1093 h 2658"/>
                <a:gd name="T2" fmla="*/ 860 w 2994"/>
                <a:gd name="T3" fmla="*/ 984 h 2658"/>
                <a:gd name="T4" fmla="*/ 1416 w 2994"/>
                <a:gd name="T5" fmla="*/ 677 h 2658"/>
                <a:gd name="T6" fmla="*/ 1865 w 2994"/>
                <a:gd name="T7" fmla="*/ 0 h 2658"/>
                <a:gd name="T8" fmla="*/ 2994 w 2994"/>
                <a:gd name="T9" fmla="*/ 1704 h 2658"/>
                <a:gd name="T10" fmla="*/ 1027 w 2994"/>
                <a:gd name="T11" fmla="*/ 2658 h 2658"/>
                <a:gd name="T12" fmla="*/ 0 w 2994"/>
                <a:gd name="T13" fmla="*/ 1093 h 2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94" h="2658">
                  <a:moveTo>
                    <a:pt x="0" y="1093"/>
                  </a:moveTo>
                  <a:lnTo>
                    <a:pt x="860" y="984"/>
                  </a:lnTo>
                  <a:lnTo>
                    <a:pt x="1416" y="677"/>
                  </a:lnTo>
                  <a:lnTo>
                    <a:pt x="1865" y="0"/>
                  </a:lnTo>
                  <a:lnTo>
                    <a:pt x="2994" y="1704"/>
                  </a:lnTo>
                  <a:lnTo>
                    <a:pt x="1027" y="2658"/>
                  </a:lnTo>
                  <a:lnTo>
                    <a:pt x="0" y="1093"/>
                  </a:lnTo>
                  <a:close/>
                </a:path>
              </a:pathLst>
            </a:custGeom>
            <a:gradFill>
              <a:gsLst>
                <a:gs pos="51000">
                  <a:srgbClr val="71D8BD"/>
                </a:gs>
                <a:gs pos="0">
                  <a:srgbClr val="96ECBF"/>
                </a:gs>
                <a:gs pos="96000">
                  <a:srgbClr val="4CC4BA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9" name="Freeform 340">
              <a:extLst>
                <a:ext uri="{FF2B5EF4-FFF2-40B4-BE49-F238E27FC236}">
                  <a16:creationId xmlns:a16="http://schemas.microsoft.com/office/drawing/2014/main" id="{5389625D-A8B2-4863-842B-8FACFBF8D1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26388" y="7119938"/>
              <a:ext cx="673100" cy="885825"/>
            </a:xfrm>
            <a:custGeom>
              <a:avLst/>
              <a:gdLst>
                <a:gd name="T0" fmla="*/ 869 w 885"/>
                <a:gd name="T1" fmla="*/ 0 h 1164"/>
                <a:gd name="T2" fmla="*/ 847 w 885"/>
                <a:gd name="T3" fmla="*/ 97 h 1164"/>
                <a:gd name="T4" fmla="*/ 863 w 885"/>
                <a:gd name="T5" fmla="*/ 101 h 1164"/>
                <a:gd name="T6" fmla="*/ 885 w 885"/>
                <a:gd name="T7" fmla="*/ 3 h 1164"/>
                <a:gd name="T8" fmla="*/ 869 w 885"/>
                <a:gd name="T9" fmla="*/ 0 h 1164"/>
                <a:gd name="T10" fmla="*/ 829 w 885"/>
                <a:gd name="T11" fmla="*/ 195 h 1164"/>
                <a:gd name="T12" fmla="*/ 819 w 885"/>
                <a:gd name="T13" fmla="*/ 191 h 1164"/>
                <a:gd name="T14" fmla="*/ 814 w 885"/>
                <a:gd name="T15" fmla="*/ 205 h 1164"/>
                <a:gd name="T16" fmla="*/ 814 w 885"/>
                <a:gd name="T17" fmla="*/ 206 h 1164"/>
                <a:gd name="T18" fmla="*/ 814 w 885"/>
                <a:gd name="T19" fmla="*/ 206 h 1164"/>
                <a:gd name="T20" fmla="*/ 783 w 885"/>
                <a:gd name="T21" fmla="*/ 283 h 1164"/>
                <a:gd name="T22" fmla="*/ 798 w 885"/>
                <a:gd name="T23" fmla="*/ 290 h 1164"/>
                <a:gd name="T24" fmla="*/ 825 w 885"/>
                <a:gd name="T25" fmla="*/ 223 h 1164"/>
                <a:gd name="T26" fmla="*/ 835 w 885"/>
                <a:gd name="T27" fmla="*/ 197 h 1164"/>
                <a:gd name="T28" fmla="*/ 829 w 885"/>
                <a:gd name="T29" fmla="*/ 195 h 1164"/>
                <a:gd name="T30" fmla="*/ 737 w 885"/>
                <a:gd name="T31" fmla="*/ 370 h 1164"/>
                <a:gd name="T32" fmla="*/ 680 w 885"/>
                <a:gd name="T33" fmla="*/ 450 h 1164"/>
                <a:gd name="T34" fmla="*/ 693 w 885"/>
                <a:gd name="T35" fmla="*/ 460 h 1164"/>
                <a:gd name="T36" fmla="*/ 751 w 885"/>
                <a:gd name="T37" fmla="*/ 378 h 1164"/>
                <a:gd name="T38" fmla="*/ 737 w 885"/>
                <a:gd name="T39" fmla="*/ 370 h 1164"/>
                <a:gd name="T40" fmla="*/ 611 w 885"/>
                <a:gd name="T41" fmla="*/ 518 h 1164"/>
                <a:gd name="T42" fmla="*/ 598 w 885"/>
                <a:gd name="T43" fmla="*/ 528 h 1164"/>
                <a:gd name="T44" fmla="*/ 526 w 885"/>
                <a:gd name="T45" fmla="*/ 562 h 1164"/>
                <a:gd name="T46" fmla="*/ 531 w 885"/>
                <a:gd name="T47" fmla="*/ 578 h 1164"/>
                <a:gd name="T48" fmla="*/ 590 w 885"/>
                <a:gd name="T49" fmla="*/ 553 h 1164"/>
                <a:gd name="T50" fmla="*/ 621 w 885"/>
                <a:gd name="T51" fmla="*/ 531 h 1164"/>
                <a:gd name="T52" fmla="*/ 611 w 885"/>
                <a:gd name="T53" fmla="*/ 518 h 1164"/>
                <a:gd name="T54" fmla="*/ 364 w 885"/>
                <a:gd name="T55" fmla="*/ 559 h 1164"/>
                <a:gd name="T56" fmla="*/ 333 w 885"/>
                <a:gd name="T57" fmla="*/ 553 h 1164"/>
                <a:gd name="T58" fmla="*/ 330 w 885"/>
                <a:gd name="T59" fmla="*/ 570 h 1164"/>
                <a:gd name="T60" fmla="*/ 361 w 885"/>
                <a:gd name="T61" fmla="*/ 575 h 1164"/>
                <a:gd name="T62" fmla="*/ 429 w 885"/>
                <a:gd name="T63" fmla="*/ 585 h 1164"/>
                <a:gd name="T64" fmla="*/ 431 w 885"/>
                <a:gd name="T65" fmla="*/ 569 h 1164"/>
                <a:gd name="T66" fmla="*/ 364 w 885"/>
                <a:gd name="T67" fmla="*/ 559 h 1164"/>
                <a:gd name="T68" fmla="*/ 232 w 885"/>
                <a:gd name="T69" fmla="*/ 549 h 1164"/>
                <a:gd name="T70" fmla="*/ 181 w 885"/>
                <a:gd name="T71" fmla="*/ 564 h 1164"/>
                <a:gd name="T72" fmla="*/ 139 w 885"/>
                <a:gd name="T73" fmla="*/ 592 h 1164"/>
                <a:gd name="T74" fmla="*/ 150 w 885"/>
                <a:gd name="T75" fmla="*/ 605 h 1164"/>
                <a:gd name="T76" fmla="*/ 188 w 885"/>
                <a:gd name="T77" fmla="*/ 579 h 1164"/>
                <a:gd name="T78" fmla="*/ 234 w 885"/>
                <a:gd name="T79" fmla="*/ 565 h 1164"/>
                <a:gd name="T80" fmla="*/ 232 w 885"/>
                <a:gd name="T81" fmla="*/ 549 h 1164"/>
                <a:gd name="T82" fmla="*/ 79 w 885"/>
                <a:gd name="T83" fmla="*/ 675 h 1164"/>
                <a:gd name="T84" fmla="*/ 70 w 885"/>
                <a:gd name="T85" fmla="*/ 694 h 1164"/>
                <a:gd name="T86" fmla="*/ 41 w 885"/>
                <a:gd name="T87" fmla="*/ 768 h 1164"/>
                <a:gd name="T88" fmla="*/ 57 w 885"/>
                <a:gd name="T89" fmla="*/ 773 h 1164"/>
                <a:gd name="T90" fmla="*/ 85 w 885"/>
                <a:gd name="T91" fmla="*/ 701 h 1164"/>
                <a:gd name="T92" fmla="*/ 94 w 885"/>
                <a:gd name="T93" fmla="*/ 682 h 1164"/>
                <a:gd name="T94" fmla="*/ 79 w 885"/>
                <a:gd name="T95" fmla="*/ 675 h 1164"/>
                <a:gd name="T96" fmla="*/ 16 w 885"/>
                <a:gd name="T97" fmla="*/ 865 h 1164"/>
                <a:gd name="T98" fmla="*/ 3 w 885"/>
                <a:gd name="T99" fmla="*/ 964 h 1164"/>
                <a:gd name="T100" fmla="*/ 19 w 885"/>
                <a:gd name="T101" fmla="*/ 966 h 1164"/>
                <a:gd name="T102" fmla="*/ 32 w 885"/>
                <a:gd name="T103" fmla="*/ 868 h 1164"/>
                <a:gd name="T104" fmla="*/ 16 w 885"/>
                <a:gd name="T105" fmla="*/ 865 h 1164"/>
                <a:gd name="T106" fmla="*/ 20 w 885"/>
                <a:gd name="T107" fmla="*/ 1134 h 1164"/>
                <a:gd name="T108" fmla="*/ 17 w 885"/>
                <a:gd name="T109" fmla="*/ 1064 h 1164"/>
                <a:gd name="T110" fmla="*/ 0 w 885"/>
                <a:gd name="T111" fmla="*/ 1065 h 1164"/>
                <a:gd name="T112" fmla="*/ 2 w 885"/>
                <a:gd name="T113" fmla="*/ 1119 h 1164"/>
                <a:gd name="T114" fmla="*/ 2 w 885"/>
                <a:gd name="T115" fmla="*/ 1119 h 1164"/>
                <a:gd name="T116" fmla="*/ 6 w 885"/>
                <a:gd name="T117" fmla="*/ 1164 h 1164"/>
                <a:gd name="T118" fmla="*/ 22 w 885"/>
                <a:gd name="T119" fmla="*/ 1163 h 1164"/>
                <a:gd name="T120" fmla="*/ 20 w 885"/>
                <a:gd name="T121" fmla="*/ 1134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5" h="1164">
                  <a:moveTo>
                    <a:pt x="869" y="0"/>
                  </a:moveTo>
                  <a:cubicBezTo>
                    <a:pt x="862" y="35"/>
                    <a:pt x="854" y="66"/>
                    <a:pt x="847" y="97"/>
                  </a:cubicBezTo>
                  <a:lnTo>
                    <a:pt x="863" y="101"/>
                  </a:lnTo>
                  <a:cubicBezTo>
                    <a:pt x="871" y="70"/>
                    <a:pt x="878" y="38"/>
                    <a:pt x="885" y="3"/>
                  </a:cubicBezTo>
                  <a:lnTo>
                    <a:pt x="869" y="0"/>
                  </a:lnTo>
                  <a:close/>
                  <a:moveTo>
                    <a:pt x="829" y="195"/>
                  </a:moveTo>
                  <a:lnTo>
                    <a:pt x="819" y="191"/>
                  </a:lnTo>
                  <a:cubicBezTo>
                    <a:pt x="817" y="196"/>
                    <a:pt x="816" y="201"/>
                    <a:pt x="814" y="205"/>
                  </a:cubicBezTo>
                  <a:cubicBezTo>
                    <a:pt x="814" y="206"/>
                    <a:pt x="814" y="206"/>
                    <a:pt x="814" y="206"/>
                  </a:cubicBezTo>
                  <a:lnTo>
                    <a:pt x="814" y="206"/>
                  </a:lnTo>
                  <a:cubicBezTo>
                    <a:pt x="804" y="233"/>
                    <a:pt x="794" y="259"/>
                    <a:pt x="783" y="283"/>
                  </a:cubicBezTo>
                  <a:lnTo>
                    <a:pt x="798" y="290"/>
                  </a:lnTo>
                  <a:cubicBezTo>
                    <a:pt x="808" y="269"/>
                    <a:pt x="817" y="246"/>
                    <a:pt x="825" y="223"/>
                  </a:cubicBezTo>
                  <a:cubicBezTo>
                    <a:pt x="829" y="214"/>
                    <a:pt x="832" y="206"/>
                    <a:pt x="835" y="197"/>
                  </a:cubicBezTo>
                  <a:lnTo>
                    <a:pt x="829" y="195"/>
                  </a:lnTo>
                  <a:close/>
                  <a:moveTo>
                    <a:pt x="737" y="370"/>
                  </a:moveTo>
                  <a:cubicBezTo>
                    <a:pt x="720" y="398"/>
                    <a:pt x="700" y="425"/>
                    <a:pt x="680" y="450"/>
                  </a:cubicBezTo>
                  <a:lnTo>
                    <a:pt x="693" y="460"/>
                  </a:lnTo>
                  <a:cubicBezTo>
                    <a:pt x="714" y="435"/>
                    <a:pt x="733" y="407"/>
                    <a:pt x="751" y="378"/>
                  </a:cubicBezTo>
                  <a:lnTo>
                    <a:pt x="737" y="370"/>
                  </a:lnTo>
                  <a:close/>
                  <a:moveTo>
                    <a:pt x="611" y="518"/>
                  </a:moveTo>
                  <a:cubicBezTo>
                    <a:pt x="607" y="521"/>
                    <a:pt x="602" y="524"/>
                    <a:pt x="598" y="528"/>
                  </a:cubicBezTo>
                  <a:cubicBezTo>
                    <a:pt x="575" y="544"/>
                    <a:pt x="551" y="555"/>
                    <a:pt x="526" y="562"/>
                  </a:cubicBezTo>
                  <a:lnTo>
                    <a:pt x="531" y="578"/>
                  </a:lnTo>
                  <a:cubicBezTo>
                    <a:pt x="551" y="573"/>
                    <a:pt x="570" y="564"/>
                    <a:pt x="590" y="553"/>
                  </a:cubicBezTo>
                  <a:cubicBezTo>
                    <a:pt x="600" y="546"/>
                    <a:pt x="611" y="539"/>
                    <a:pt x="621" y="531"/>
                  </a:cubicBezTo>
                  <a:lnTo>
                    <a:pt x="611" y="518"/>
                  </a:lnTo>
                  <a:close/>
                  <a:moveTo>
                    <a:pt x="364" y="559"/>
                  </a:moveTo>
                  <a:cubicBezTo>
                    <a:pt x="354" y="557"/>
                    <a:pt x="343" y="555"/>
                    <a:pt x="333" y="553"/>
                  </a:cubicBezTo>
                  <a:lnTo>
                    <a:pt x="330" y="570"/>
                  </a:lnTo>
                  <a:cubicBezTo>
                    <a:pt x="341" y="571"/>
                    <a:pt x="351" y="573"/>
                    <a:pt x="361" y="575"/>
                  </a:cubicBezTo>
                  <a:cubicBezTo>
                    <a:pt x="383" y="579"/>
                    <a:pt x="406" y="583"/>
                    <a:pt x="429" y="585"/>
                  </a:cubicBezTo>
                  <a:lnTo>
                    <a:pt x="431" y="569"/>
                  </a:lnTo>
                  <a:cubicBezTo>
                    <a:pt x="409" y="567"/>
                    <a:pt x="386" y="563"/>
                    <a:pt x="364" y="559"/>
                  </a:cubicBezTo>
                  <a:close/>
                  <a:moveTo>
                    <a:pt x="232" y="549"/>
                  </a:moveTo>
                  <a:cubicBezTo>
                    <a:pt x="213" y="551"/>
                    <a:pt x="197" y="556"/>
                    <a:pt x="181" y="564"/>
                  </a:cubicBezTo>
                  <a:cubicBezTo>
                    <a:pt x="166" y="571"/>
                    <a:pt x="152" y="580"/>
                    <a:pt x="139" y="592"/>
                  </a:cubicBezTo>
                  <a:lnTo>
                    <a:pt x="150" y="605"/>
                  </a:lnTo>
                  <a:cubicBezTo>
                    <a:pt x="162" y="594"/>
                    <a:pt x="175" y="585"/>
                    <a:pt x="188" y="579"/>
                  </a:cubicBezTo>
                  <a:cubicBezTo>
                    <a:pt x="202" y="572"/>
                    <a:pt x="217" y="568"/>
                    <a:pt x="234" y="565"/>
                  </a:cubicBezTo>
                  <a:lnTo>
                    <a:pt x="232" y="549"/>
                  </a:lnTo>
                  <a:close/>
                  <a:moveTo>
                    <a:pt x="79" y="675"/>
                  </a:moveTo>
                  <a:cubicBezTo>
                    <a:pt x="76" y="681"/>
                    <a:pt x="73" y="688"/>
                    <a:pt x="70" y="694"/>
                  </a:cubicBezTo>
                  <a:cubicBezTo>
                    <a:pt x="59" y="718"/>
                    <a:pt x="49" y="743"/>
                    <a:pt x="41" y="768"/>
                  </a:cubicBezTo>
                  <a:lnTo>
                    <a:pt x="57" y="773"/>
                  </a:lnTo>
                  <a:cubicBezTo>
                    <a:pt x="65" y="749"/>
                    <a:pt x="74" y="724"/>
                    <a:pt x="85" y="701"/>
                  </a:cubicBezTo>
                  <a:cubicBezTo>
                    <a:pt x="88" y="695"/>
                    <a:pt x="91" y="689"/>
                    <a:pt x="94" y="682"/>
                  </a:cubicBezTo>
                  <a:lnTo>
                    <a:pt x="79" y="675"/>
                  </a:lnTo>
                  <a:close/>
                  <a:moveTo>
                    <a:pt x="16" y="865"/>
                  </a:moveTo>
                  <a:cubicBezTo>
                    <a:pt x="10" y="897"/>
                    <a:pt x="5" y="931"/>
                    <a:pt x="3" y="964"/>
                  </a:cubicBezTo>
                  <a:lnTo>
                    <a:pt x="19" y="966"/>
                  </a:lnTo>
                  <a:cubicBezTo>
                    <a:pt x="22" y="932"/>
                    <a:pt x="26" y="900"/>
                    <a:pt x="32" y="868"/>
                  </a:cubicBezTo>
                  <a:lnTo>
                    <a:pt x="16" y="865"/>
                  </a:lnTo>
                  <a:close/>
                  <a:moveTo>
                    <a:pt x="20" y="1134"/>
                  </a:moveTo>
                  <a:cubicBezTo>
                    <a:pt x="18" y="1110"/>
                    <a:pt x="17" y="1087"/>
                    <a:pt x="17" y="1064"/>
                  </a:cubicBezTo>
                  <a:lnTo>
                    <a:pt x="0" y="1065"/>
                  </a:lnTo>
                  <a:cubicBezTo>
                    <a:pt x="0" y="1082"/>
                    <a:pt x="1" y="1101"/>
                    <a:pt x="2" y="1119"/>
                  </a:cubicBezTo>
                  <a:lnTo>
                    <a:pt x="2" y="1119"/>
                  </a:lnTo>
                  <a:cubicBezTo>
                    <a:pt x="3" y="1134"/>
                    <a:pt x="4" y="1149"/>
                    <a:pt x="6" y="1164"/>
                  </a:cubicBezTo>
                  <a:lnTo>
                    <a:pt x="22" y="1163"/>
                  </a:lnTo>
                  <a:cubicBezTo>
                    <a:pt x="22" y="1153"/>
                    <a:pt x="21" y="1144"/>
                    <a:pt x="20" y="1134"/>
                  </a:cubicBezTo>
                  <a:close/>
                </a:path>
              </a:pathLst>
            </a:custGeom>
            <a:solidFill>
              <a:srgbClr val="30AA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0" name="Freeform 341">
              <a:extLst>
                <a:ext uri="{FF2B5EF4-FFF2-40B4-BE49-F238E27FC236}">
                  <a16:creationId xmlns:a16="http://schemas.microsoft.com/office/drawing/2014/main" id="{142E41FE-2808-4757-9135-09F5EECD3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9488" y="7007225"/>
              <a:ext cx="19050" cy="39688"/>
            </a:xfrm>
            <a:custGeom>
              <a:avLst/>
              <a:gdLst>
                <a:gd name="T0" fmla="*/ 16 w 24"/>
                <a:gd name="T1" fmla="*/ 52 h 52"/>
                <a:gd name="T2" fmla="*/ 0 w 24"/>
                <a:gd name="T3" fmla="*/ 49 h 52"/>
                <a:gd name="T4" fmla="*/ 7 w 24"/>
                <a:gd name="T5" fmla="*/ 0 h 52"/>
                <a:gd name="T6" fmla="*/ 24 w 24"/>
                <a:gd name="T7" fmla="*/ 2 h 52"/>
                <a:gd name="T8" fmla="*/ 16 w 24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52">
                  <a:moveTo>
                    <a:pt x="16" y="52"/>
                  </a:moveTo>
                  <a:lnTo>
                    <a:pt x="0" y="49"/>
                  </a:lnTo>
                  <a:cubicBezTo>
                    <a:pt x="2" y="33"/>
                    <a:pt x="5" y="16"/>
                    <a:pt x="7" y="0"/>
                  </a:cubicBezTo>
                  <a:lnTo>
                    <a:pt x="24" y="2"/>
                  </a:lnTo>
                  <a:cubicBezTo>
                    <a:pt x="21" y="19"/>
                    <a:pt x="19" y="35"/>
                    <a:pt x="16" y="52"/>
                  </a:cubicBezTo>
                  <a:close/>
                </a:path>
              </a:pathLst>
            </a:custGeom>
            <a:solidFill>
              <a:srgbClr val="30AA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1" name="Freeform 342">
              <a:extLst>
                <a:ext uri="{FF2B5EF4-FFF2-40B4-BE49-F238E27FC236}">
                  <a16:creationId xmlns:a16="http://schemas.microsoft.com/office/drawing/2014/main" id="{E1251712-292D-495A-9E6C-61AAA5F4D2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70913" y="6815138"/>
              <a:ext cx="125413" cy="123825"/>
            </a:xfrm>
            <a:custGeom>
              <a:avLst/>
              <a:gdLst>
                <a:gd name="T0" fmla="*/ 127 w 164"/>
                <a:gd name="T1" fmla="*/ 128 h 163"/>
                <a:gd name="T2" fmla="*/ 81 w 164"/>
                <a:gd name="T3" fmla="*/ 146 h 163"/>
                <a:gd name="T4" fmla="*/ 35 w 164"/>
                <a:gd name="T5" fmla="*/ 126 h 163"/>
                <a:gd name="T6" fmla="*/ 17 w 164"/>
                <a:gd name="T7" fmla="*/ 80 h 163"/>
                <a:gd name="T8" fmla="*/ 37 w 164"/>
                <a:gd name="T9" fmla="*/ 35 h 163"/>
                <a:gd name="T10" fmla="*/ 82 w 164"/>
                <a:gd name="T11" fmla="*/ 17 h 163"/>
                <a:gd name="T12" fmla="*/ 83 w 164"/>
                <a:gd name="T13" fmla="*/ 17 h 163"/>
                <a:gd name="T14" fmla="*/ 128 w 164"/>
                <a:gd name="T15" fmla="*/ 36 h 163"/>
                <a:gd name="T16" fmla="*/ 147 w 164"/>
                <a:gd name="T17" fmla="*/ 81 h 163"/>
                <a:gd name="T18" fmla="*/ 147 w 164"/>
                <a:gd name="T19" fmla="*/ 83 h 163"/>
                <a:gd name="T20" fmla="*/ 127 w 164"/>
                <a:gd name="T21" fmla="*/ 128 h 163"/>
                <a:gd name="T22" fmla="*/ 140 w 164"/>
                <a:gd name="T23" fmla="*/ 25 h 163"/>
                <a:gd name="T24" fmla="*/ 83 w 164"/>
                <a:gd name="T25" fmla="*/ 0 h 163"/>
                <a:gd name="T26" fmla="*/ 25 w 164"/>
                <a:gd name="T27" fmla="*/ 23 h 163"/>
                <a:gd name="T28" fmla="*/ 0 w 164"/>
                <a:gd name="T29" fmla="*/ 80 h 163"/>
                <a:gd name="T30" fmla="*/ 23 w 164"/>
                <a:gd name="T31" fmla="*/ 138 h 163"/>
                <a:gd name="T32" fmla="*/ 81 w 164"/>
                <a:gd name="T33" fmla="*/ 163 h 163"/>
                <a:gd name="T34" fmla="*/ 82 w 164"/>
                <a:gd name="T35" fmla="*/ 163 h 163"/>
                <a:gd name="T36" fmla="*/ 139 w 164"/>
                <a:gd name="T37" fmla="*/ 140 h 163"/>
                <a:gd name="T38" fmla="*/ 163 w 164"/>
                <a:gd name="T39" fmla="*/ 83 h 163"/>
                <a:gd name="T40" fmla="*/ 140 w 164"/>
                <a:gd name="T4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4" h="163">
                  <a:moveTo>
                    <a:pt x="127" y="128"/>
                  </a:moveTo>
                  <a:cubicBezTo>
                    <a:pt x="115" y="140"/>
                    <a:pt x="99" y="147"/>
                    <a:pt x="81" y="146"/>
                  </a:cubicBezTo>
                  <a:cubicBezTo>
                    <a:pt x="64" y="146"/>
                    <a:pt x="47" y="139"/>
                    <a:pt x="35" y="126"/>
                  </a:cubicBezTo>
                  <a:cubicBezTo>
                    <a:pt x="23" y="114"/>
                    <a:pt x="17" y="98"/>
                    <a:pt x="17" y="80"/>
                  </a:cubicBezTo>
                  <a:cubicBezTo>
                    <a:pt x="17" y="63"/>
                    <a:pt x="24" y="47"/>
                    <a:pt x="37" y="35"/>
                  </a:cubicBezTo>
                  <a:cubicBezTo>
                    <a:pt x="49" y="23"/>
                    <a:pt x="65" y="17"/>
                    <a:pt x="82" y="17"/>
                  </a:cubicBezTo>
                  <a:lnTo>
                    <a:pt x="83" y="17"/>
                  </a:lnTo>
                  <a:cubicBezTo>
                    <a:pt x="100" y="17"/>
                    <a:pt x="116" y="24"/>
                    <a:pt x="128" y="36"/>
                  </a:cubicBezTo>
                  <a:cubicBezTo>
                    <a:pt x="140" y="48"/>
                    <a:pt x="147" y="64"/>
                    <a:pt x="147" y="81"/>
                  </a:cubicBezTo>
                  <a:lnTo>
                    <a:pt x="147" y="83"/>
                  </a:lnTo>
                  <a:cubicBezTo>
                    <a:pt x="146" y="100"/>
                    <a:pt x="139" y="116"/>
                    <a:pt x="127" y="128"/>
                  </a:cubicBezTo>
                  <a:close/>
                  <a:moveTo>
                    <a:pt x="140" y="25"/>
                  </a:moveTo>
                  <a:cubicBezTo>
                    <a:pt x="125" y="9"/>
                    <a:pt x="105" y="0"/>
                    <a:pt x="83" y="0"/>
                  </a:cubicBezTo>
                  <a:cubicBezTo>
                    <a:pt x="61" y="0"/>
                    <a:pt x="41" y="8"/>
                    <a:pt x="25" y="23"/>
                  </a:cubicBezTo>
                  <a:cubicBezTo>
                    <a:pt x="10" y="38"/>
                    <a:pt x="1" y="58"/>
                    <a:pt x="0" y="80"/>
                  </a:cubicBezTo>
                  <a:cubicBezTo>
                    <a:pt x="0" y="102"/>
                    <a:pt x="8" y="122"/>
                    <a:pt x="23" y="138"/>
                  </a:cubicBezTo>
                  <a:cubicBezTo>
                    <a:pt x="39" y="154"/>
                    <a:pt x="59" y="162"/>
                    <a:pt x="81" y="163"/>
                  </a:cubicBezTo>
                  <a:lnTo>
                    <a:pt x="82" y="163"/>
                  </a:lnTo>
                  <a:cubicBezTo>
                    <a:pt x="103" y="163"/>
                    <a:pt x="123" y="155"/>
                    <a:pt x="139" y="140"/>
                  </a:cubicBezTo>
                  <a:cubicBezTo>
                    <a:pt x="154" y="125"/>
                    <a:pt x="163" y="104"/>
                    <a:pt x="163" y="83"/>
                  </a:cubicBezTo>
                  <a:cubicBezTo>
                    <a:pt x="164" y="61"/>
                    <a:pt x="155" y="40"/>
                    <a:pt x="140" y="25"/>
                  </a:cubicBezTo>
                  <a:close/>
                </a:path>
              </a:pathLst>
            </a:custGeom>
            <a:solidFill>
              <a:srgbClr val="30AA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2" name="Freeform 343">
              <a:extLst>
                <a:ext uri="{FF2B5EF4-FFF2-40B4-BE49-F238E27FC236}">
                  <a16:creationId xmlns:a16="http://schemas.microsoft.com/office/drawing/2014/main" id="{51034042-163A-4D8B-B3A1-6C107E90F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3900" y="6446838"/>
              <a:ext cx="1206500" cy="1555750"/>
            </a:xfrm>
            <a:custGeom>
              <a:avLst/>
              <a:gdLst>
                <a:gd name="T0" fmla="*/ 880 w 1584"/>
                <a:gd name="T1" fmla="*/ 2045 h 2045"/>
                <a:gd name="T2" fmla="*/ 1584 w 1584"/>
                <a:gd name="T3" fmla="*/ 1704 h 2045"/>
                <a:gd name="T4" fmla="*/ 455 w 1584"/>
                <a:gd name="T5" fmla="*/ 0 h 2045"/>
                <a:gd name="T6" fmla="*/ 6 w 1584"/>
                <a:gd name="T7" fmla="*/ 677 h 2045"/>
                <a:gd name="T8" fmla="*/ 0 w 1584"/>
                <a:gd name="T9" fmla="*/ 680 h 2045"/>
                <a:gd name="T10" fmla="*/ 880 w 1584"/>
                <a:gd name="T11" fmla="*/ 2045 h 2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4" h="2045">
                  <a:moveTo>
                    <a:pt x="880" y="2045"/>
                  </a:moveTo>
                  <a:lnTo>
                    <a:pt x="1584" y="1704"/>
                  </a:lnTo>
                  <a:lnTo>
                    <a:pt x="455" y="0"/>
                  </a:lnTo>
                  <a:lnTo>
                    <a:pt x="6" y="677"/>
                  </a:lnTo>
                  <a:lnTo>
                    <a:pt x="0" y="680"/>
                  </a:lnTo>
                  <a:lnTo>
                    <a:pt x="880" y="2045"/>
                  </a:lnTo>
                  <a:close/>
                </a:path>
              </a:pathLst>
            </a:custGeom>
            <a:solidFill>
              <a:srgbClr val="1A2149">
                <a:alpha val="1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3" name="Freeform 344">
              <a:extLst>
                <a:ext uri="{FF2B5EF4-FFF2-40B4-BE49-F238E27FC236}">
                  <a16:creationId xmlns:a16="http://schemas.microsoft.com/office/drawing/2014/main" id="{78301FEC-037E-4516-A034-9B49149C1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0750" y="7196138"/>
              <a:ext cx="1295400" cy="1273175"/>
            </a:xfrm>
            <a:custGeom>
              <a:avLst/>
              <a:gdLst>
                <a:gd name="T0" fmla="*/ 852 w 1702"/>
                <a:gd name="T1" fmla="*/ 0 h 1673"/>
                <a:gd name="T2" fmla="*/ 0 w 1702"/>
                <a:gd name="T3" fmla="*/ 108 h 1673"/>
                <a:gd name="T4" fmla="*/ 1027 w 1702"/>
                <a:gd name="T5" fmla="*/ 1673 h 1673"/>
                <a:gd name="T6" fmla="*/ 1702 w 1702"/>
                <a:gd name="T7" fmla="*/ 1346 h 1673"/>
                <a:gd name="T8" fmla="*/ 852 w 1702"/>
                <a:gd name="T9" fmla="*/ 0 h 1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2" h="1673">
                  <a:moveTo>
                    <a:pt x="852" y="0"/>
                  </a:moveTo>
                  <a:lnTo>
                    <a:pt x="0" y="108"/>
                  </a:lnTo>
                  <a:lnTo>
                    <a:pt x="1027" y="1673"/>
                  </a:lnTo>
                  <a:lnTo>
                    <a:pt x="1702" y="1346"/>
                  </a:lnTo>
                  <a:lnTo>
                    <a:pt x="852" y="0"/>
                  </a:lnTo>
                  <a:close/>
                </a:path>
              </a:pathLst>
            </a:custGeom>
            <a:solidFill>
              <a:srgbClr val="1A2149">
                <a:alpha val="1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4" name="Freeform 345">
              <a:extLst>
                <a:ext uri="{FF2B5EF4-FFF2-40B4-BE49-F238E27FC236}">
                  <a16:creationId xmlns:a16="http://schemas.microsoft.com/office/drawing/2014/main" id="{E8DDE5F6-7106-4CBF-8682-1AE591452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2250" y="9023350"/>
              <a:ext cx="985838" cy="3562350"/>
            </a:xfrm>
            <a:custGeom>
              <a:avLst/>
              <a:gdLst>
                <a:gd name="T0" fmla="*/ 0 w 1296"/>
                <a:gd name="T1" fmla="*/ 101 h 4681"/>
                <a:gd name="T2" fmla="*/ 638 w 1296"/>
                <a:gd name="T3" fmla="*/ 4681 h 4681"/>
                <a:gd name="T4" fmla="*/ 1188 w 1296"/>
                <a:gd name="T5" fmla="*/ 4681 h 4681"/>
                <a:gd name="T6" fmla="*/ 984 w 1296"/>
                <a:gd name="T7" fmla="*/ 0 h 4681"/>
                <a:gd name="T8" fmla="*/ 0 w 1296"/>
                <a:gd name="T9" fmla="*/ 101 h 4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6" h="4681">
                  <a:moveTo>
                    <a:pt x="0" y="101"/>
                  </a:moveTo>
                  <a:cubicBezTo>
                    <a:pt x="0" y="101"/>
                    <a:pt x="580" y="3399"/>
                    <a:pt x="638" y="4681"/>
                  </a:cubicBezTo>
                  <a:lnTo>
                    <a:pt x="1188" y="4681"/>
                  </a:lnTo>
                  <a:cubicBezTo>
                    <a:pt x="1188" y="4681"/>
                    <a:pt x="1296" y="530"/>
                    <a:pt x="984" y="0"/>
                  </a:cubicBezTo>
                  <a:lnTo>
                    <a:pt x="0" y="101"/>
                  </a:lnTo>
                  <a:close/>
                </a:path>
              </a:pathLst>
            </a:custGeom>
            <a:gradFill>
              <a:gsLst>
                <a:gs pos="30000">
                  <a:srgbClr val="30568E"/>
                </a:gs>
                <a:gs pos="17000">
                  <a:srgbClr val="3F67A4"/>
                </a:gs>
                <a:gs pos="100000">
                  <a:srgbClr val="204477"/>
                </a:gs>
              </a:gsLst>
              <a:lin ang="72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5" name="Freeform 346">
              <a:extLst>
                <a:ext uri="{FF2B5EF4-FFF2-40B4-BE49-F238E27FC236}">
                  <a16:creationId xmlns:a16="http://schemas.microsoft.com/office/drawing/2014/main" id="{55265FE8-8532-46CE-A72A-123E5AAD7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9725" y="9775825"/>
              <a:ext cx="252413" cy="1614488"/>
            </a:xfrm>
            <a:custGeom>
              <a:avLst/>
              <a:gdLst>
                <a:gd name="T0" fmla="*/ 96 w 333"/>
                <a:gd name="T1" fmla="*/ 1 h 2122"/>
                <a:gd name="T2" fmla="*/ 0 w 333"/>
                <a:gd name="T3" fmla="*/ 24 h 2122"/>
                <a:gd name="T4" fmla="*/ 318 w 333"/>
                <a:gd name="T5" fmla="*/ 2122 h 2122"/>
                <a:gd name="T6" fmla="*/ 333 w 333"/>
                <a:gd name="T7" fmla="*/ 1707 h 2122"/>
                <a:gd name="T8" fmla="*/ 176 w 333"/>
                <a:gd name="T9" fmla="*/ 175 h 2122"/>
                <a:gd name="T10" fmla="*/ 96 w 333"/>
                <a:gd name="T11" fmla="*/ 1 h 2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3" h="2122">
                  <a:moveTo>
                    <a:pt x="96" y="1"/>
                  </a:moveTo>
                  <a:cubicBezTo>
                    <a:pt x="65" y="0"/>
                    <a:pt x="32" y="10"/>
                    <a:pt x="0" y="24"/>
                  </a:cubicBezTo>
                  <a:cubicBezTo>
                    <a:pt x="96" y="609"/>
                    <a:pt x="220" y="1392"/>
                    <a:pt x="318" y="2122"/>
                  </a:cubicBezTo>
                  <a:cubicBezTo>
                    <a:pt x="329" y="1984"/>
                    <a:pt x="333" y="1846"/>
                    <a:pt x="333" y="1707"/>
                  </a:cubicBezTo>
                  <a:cubicBezTo>
                    <a:pt x="332" y="1194"/>
                    <a:pt x="265" y="679"/>
                    <a:pt x="176" y="175"/>
                  </a:cubicBezTo>
                  <a:cubicBezTo>
                    <a:pt x="167" y="123"/>
                    <a:pt x="181" y="5"/>
                    <a:pt x="96" y="1"/>
                  </a:cubicBezTo>
                  <a:close/>
                </a:path>
              </a:pathLst>
            </a:custGeom>
            <a:solidFill>
              <a:srgbClr val="1A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6" name="Freeform 347">
              <a:extLst>
                <a:ext uri="{FF2B5EF4-FFF2-40B4-BE49-F238E27FC236}">
                  <a16:creationId xmlns:a16="http://schemas.microsoft.com/office/drawing/2014/main" id="{B672E455-80AE-44B8-AA3F-1A8DB2538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3413" y="9286875"/>
              <a:ext cx="336550" cy="165100"/>
            </a:xfrm>
            <a:custGeom>
              <a:avLst/>
              <a:gdLst>
                <a:gd name="T0" fmla="*/ 9 w 442"/>
                <a:gd name="T1" fmla="*/ 217 h 217"/>
                <a:gd name="T2" fmla="*/ 0 w 442"/>
                <a:gd name="T3" fmla="*/ 210 h 217"/>
                <a:gd name="T4" fmla="*/ 7 w 442"/>
                <a:gd name="T5" fmla="*/ 200 h 217"/>
                <a:gd name="T6" fmla="*/ 427 w 442"/>
                <a:gd name="T7" fmla="*/ 3 h 217"/>
                <a:gd name="T8" fmla="*/ 439 w 442"/>
                <a:gd name="T9" fmla="*/ 3 h 217"/>
                <a:gd name="T10" fmla="*/ 439 w 442"/>
                <a:gd name="T11" fmla="*/ 15 h 217"/>
                <a:gd name="T12" fmla="*/ 29 w 442"/>
                <a:gd name="T13" fmla="*/ 213 h 217"/>
                <a:gd name="T14" fmla="*/ 24 w 442"/>
                <a:gd name="T15" fmla="*/ 216 h 217"/>
                <a:gd name="T16" fmla="*/ 9 w 442"/>
                <a:gd name="T17" fmla="*/ 217 h 217"/>
                <a:gd name="T18" fmla="*/ 9 w 442"/>
                <a:gd name="T19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2" h="217">
                  <a:moveTo>
                    <a:pt x="9" y="217"/>
                  </a:moveTo>
                  <a:cubicBezTo>
                    <a:pt x="4" y="217"/>
                    <a:pt x="1" y="214"/>
                    <a:pt x="0" y="210"/>
                  </a:cubicBezTo>
                  <a:cubicBezTo>
                    <a:pt x="0" y="205"/>
                    <a:pt x="3" y="201"/>
                    <a:pt x="7" y="200"/>
                  </a:cubicBezTo>
                  <a:cubicBezTo>
                    <a:pt x="177" y="173"/>
                    <a:pt x="326" y="103"/>
                    <a:pt x="427" y="3"/>
                  </a:cubicBezTo>
                  <a:cubicBezTo>
                    <a:pt x="430" y="0"/>
                    <a:pt x="435" y="0"/>
                    <a:pt x="439" y="3"/>
                  </a:cubicBezTo>
                  <a:cubicBezTo>
                    <a:pt x="442" y="6"/>
                    <a:pt x="442" y="12"/>
                    <a:pt x="439" y="15"/>
                  </a:cubicBezTo>
                  <a:cubicBezTo>
                    <a:pt x="339" y="113"/>
                    <a:pt x="194" y="183"/>
                    <a:pt x="29" y="213"/>
                  </a:cubicBezTo>
                  <a:cubicBezTo>
                    <a:pt x="28" y="215"/>
                    <a:pt x="26" y="216"/>
                    <a:pt x="24" y="216"/>
                  </a:cubicBezTo>
                  <a:lnTo>
                    <a:pt x="9" y="217"/>
                  </a:lnTo>
                  <a:cubicBezTo>
                    <a:pt x="9" y="217"/>
                    <a:pt x="9" y="217"/>
                    <a:pt x="9" y="217"/>
                  </a:cubicBezTo>
                  <a:close/>
                </a:path>
              </a:pathLst>
            </a:custGeom>
            <a:solidFill>
              <a:srgbClr val="1A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7" name="Freeform 348">
              <a:extLst>
                <a:ext uri="{FF2B5EF4-FFF2-40B4-BE49-F238E27FC236}">
                  <a16:creationId xmlns:a16="http://schemas.microsoft.com/office/drawing/2014/main" id="{22C05CA7-696A-42DB-BD1E-227A85A59E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85338" y="9444038"/>
              <a:ext cx="73025" cy="66675"/>
            </a:xfrm>
            <a:custGeom>
              <a:avLst/>
              <a:gdLst>
                <a:gd name="T0" fmla="*/ 76 w 95"/>
                <a:gd name="T1" fmla="*/ 48 h 86"/>
                <a:gd name="T2" fmla="*/ 57 w 95"/>
                <a:gd name="T3" fmla="*/ 68 h 86"/>
                <a:gd name="T4" fmla="*/ 32 w 95"/>
                <a:gd name="T5" fmla="*/ 66 h 86"/>
                <a:gd name="T6" fmla="*/ 32 w 95"/>
                <a:gd name="T7" fmla="*/ 66 h 86"/>
                <a:gd name="T8" fmla="*/ 20 w 95"/>
                <a:gd name="T9" fmla="*/ 52 h 86"/>
                <a:gd name="T10" fmla="*/ 25 w 95"/>
                <a:gd name="T11" fmla="*/ 29 h 86"/>
                <a:gd name="T12" fmla="*/ 49 w 95"/>
                <a:gd name="T13" fmla="*/ 16 h 86"/>
                <a:gd name="T14" fmla="*/ 49 w 95"/>
                <a:gd name="T15" fmla="*/ 16 h 86"/>
                <a:gd name="T16" fmla="*/ 73 w 95"/>
                <a:gd name="T17" fmla="*/ 29 h 86"/>
                <a:gd name="T18" fmla="*/ 76 w 95"/>
                <a:gd name="T19" fmla="*/ 48 h 86"/>
                <a:gd name="T20" fmla="*/ 86 w 95"/>
                <a:gd name="T21" fmla="*/ 19 h 86"/>
                <a:gd name="T22" fmla="*/ 50 w 95"/>
                <a:gd name="T23" fmla="*/ 0 h 86"/>
                <a:gd name="T24" fmla="*/ 12 w 95"/>
                <a:gd name="T25" fmla="*/ 18 h 86"/>
                <a:gd name="T26" fmla="*/ 4 w 95"/>
                <a:gd name="T27" fmla="*/ 58 h 86"/>
                <a:gd name="T28" fmla="*/ 24 w 95"/>
                <a:gd name="T29" fmla="*/ 81 h 86"/>
                <a:gd name="T30" fmla="*/ 25 w 95"/>
                <a:gd name="T31" fmla="*/ 81 h 86"/>
                <a:gd name="T32" fmla="*/ 47 w 95"/>
                <a:gd name="T33" fmla="*/ 86 h 86"/>
                <a:gd name="T34" fmla="*/ 64 w 95"/>
                <a:gd name="T35" fmla="*/ 83 h 86"/>
                <a:gd name="T36" fmla="*/ 92 w 95"/>
                <a:gd name="T37" fmla="*/ 52 h 86"/>
                <a:gd name="T38" fmla="*/ 86 w 95"/>
                <a:gd name="T39" fmla="*/ 1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5" h="86">
                  <a:moveTo>
                    <a:pt x="76" y="48"/>
                  </a:moveTo>
                  <a:cubicBezTo>
                    <a:pt x="73" y="56"/>
                    <a:pt x="66" y="65"/>
                    <a:pt x="57" y="68"/>
                  </a:cubicBezTo>
                  <a:cubicBezTo>
                    <a:pt x="50" y="71"/>
                    <a:pt x="40" y="70"/>
                    <a:pt x="32" y="66"/>
                  </a:cubicBezTo>
                  <a:lnTo>
                    <a:pt x="32" y="66"/>
                  </a:lnTo>
                  <a:cubicBezTo>
                    <a:pt x="26" y="63"/>
                    <a:pt x="22" y="58"/>
                    <a:pt x="20" y="52"/>
                  </a:cubicBezTo>
                  <a:cubicBezTo>
                    <a:pt x="17" y="45"/>
                    <a:pt x="19" y="36"/>
                    <a:pt x="25" y="29"/>
                  </a:cubicBezTo>
                  <a:cubicBezTo>
                    <a:pt x="31" y="21"/>
                    <a:pt x="40" y="16"/>
                    <a:pt x="49" y="16"/>
                  </a:cubicBezTo>
                  <a:lnTo>
                    <a:pt x="49" y="16"/>
                  </a:lnTo>
                  <a:cubicBezTo>
                    <a:pt x="58" y="17"/>
                    <a:pt x="67" y="21"/>
                    <a:pt x="73" y="29"/>
                  </a:cubicBezTo>
                  <a:cubicBezTo>
                    <a:pt x="78" y="36"/>
                    <a:pt x="77" y="43"/>
                    <a:pt x="76" y="48"/>
                  </a:cubicBezTo>
                  <a:close/>
                  <a:moveTo>
                    <a:pt x="86" y="19"/>
                  </a:moveTo>
                  <a:cubicBezTo>
                    <a:pt x="77" y="7"/>
                    <a:pt x="64" y="0"/>
                    <a:pt x="50" y="0"/>
                  </a:cubicBezTo>
                  <a:cubicBezTo>
                    <a:pt x="36" y="0"/>
                    <a:pt x="22" y="6"/>
                    <a:pt x="12" y="18"/>
                  </a:cubicBezTo>
                  <a:cubicBezTo>
                    <a:pt x="3" y="30"/>
                    <a:pt x="0" y="45"/>
                    <a:pt x="4" y="58"/>
                  </a:cubicBezTo>
                  <a:cubicBezTo>
                    <a:pt x="7" y="67"/>
                    <a:pt x="14" y="75"/>
                    <a:pt x="24" y="81"/>
                  </a:cubicBezTo>
                  <a:lnTo>
                    <a:pt x="25" y="81"/>
                  </a:lnTo>
                  <a:cubicBezTo>
                    <a:pt x="32" y="85"/>
                    <a:pt x="39" y="86"/>
                    <a:pt x="47" y="86"/>
                  </a:cubicBezTo>
                  <a:cubicBezTo>
                    <a:pt x="52" y="86"/>
                    <a:pt x="58" y="86"/>
                    <a:pt x="64" y="83"/>
                  </a:cubicBezTo>
                  <a:cubicBezTo>
                    <a:pt x="77" y="78"/>
                    <a:pt x="88" y="66"/>
                    <a:pt x="92" y="52"/>
                  </a:cubicBezTo>
                  <a:cubicBezTo>
                    <a:pt x="95" y="40"/>
                    <a:pt x="93" y="29"/>
                    <a:pt x="86" y="19"/>
                  </a:cubicBezTo>
                  <a:close/>
                </a:path>
              </a:pathLst>
            </a:custGeom>
            <a:solidFill>
              <a:srgbClr val="1A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8" name="Freeform 349">
              <a:extLst>
                <a:ext uri="{FF2B5EF4-FFF2-40B4-BE49-F238E27FC236}">
                  <a16:creationId xmlns:a16="http://schemas.microsoft.com/office/drawing/2014/main" id="{F691DD72-94BF-437A-86C1-7638D30D9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1213" y="9086850"/>
              <a:ext cx="1081088" cy="3506788"/>
            </a:xfrm>
            <a:custGeom>
              <a:avLst/>
              <a:gdLst>
                <a:gd name="T0" fmla="*/ 135 w 1419"/>
                <a:gd name="T1" fmla="*/ 96 h 4608"/>
                <a:gd name="T2" fmla="*/ 6 w 1419"/>
                <a:gd name="T3" fmla="*/ 1990 h 4608"/>
                <a:gd name="T4" fmla="*/ 31 w 1419"/>
                <a:gd name="T5" fmla="*/ 2251 h 4608"/>
                <a:gd name="T6" fmla="*/ 753 w 1419"/>
                <a:gd name="T7" fmla="*/ 4608 h 4608"/>
                <a:gd name="T8" fmla="*/ 1419 w 1419"/>
                <a:gd name="T9" fmla="*/ 4608 h 4608"/>
                <a:gd name="T10" fmla="*/ 932 w 1419"/>
                <a:gd name="T11" fmla="*/ 2254 h 4608"/>
                <a:gd name="T12" fmla="*/ 933 w 1419"/>
                <a:gd name="T13" fmla="*/ 2164 h 4608"/>
                <a:gd name="T14" fmla="*/ 1232 w 1419"/>
                <a:gd name="T15" fmla="*/ 0 h 4608"/>
                <a:gd name="T16" fmla="*/ 135 w 1419"/>
                <a:gd name="T17" fmla="*/ 96 h 4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9" h="4608">
                  <a:moveTo>
                    <a:pt x="135" y="96"/>
                  </a:moveTo>
                  <a:lnTo>
                    <a:pt x="6" y="1990"/>
                  </a:lnTo>
                  <a:cubicBezTo>
                    <a:pt x="0" y="2078"/>
                    <a:pt x="8" y="2166"/>
                    <a:pt x="31" y="2251"/>
                  </a:cubicBezTo>
                  <a:cubicBezTo>
                    <a:pt x="142" y="2669"/>
                    <a:pt x="424" y="3971"/>
                    <a:pt x="753" y="4608"/>
                  </a:cubicBezTo>
                  <a:lnTo>
                    <a:pt x="1419" y="4608"/>
                  </a:lnTo>
                  <a:cubicBezTo>
                    <a:pt x="1419" y="4608"/>
                    <a:pt x="1112" y="2752"/>
                    <a:pt x="932" y="2254"/>
                  </a:cubicBezTo>
                  <a:cubicBezTo>
                    <a:pt x="922" y="2225"/>
                    <a:pt x="922" y="2193"/>
                    <a:pt x="933" y="2164"/>
                  </a:cubicBezTo>
                  <a:cubicBezTo>
                    <a:pt x="1017" y="1933"/>
                    <a:pt x="1373" y="883"/>
                    <a:pt x="1232" y="0"/>
                  </a:cubicBezTo>
                  <a:lnTo>
                    <a:pt x="135" y="96"/>
                  </a:lnTo>
                  <a:close/>
                </a:path>
              </a:pathLst>
            </a:custGeom>
            <a:gradFill>
              <a:gsLst>
                <a:gs pos="17000">
                  <a:srgbClr val="3F67A4"/>
                </a:gs>
                <a:gs pos="100000">
                  <a:srgbClr val="204477"/>
                </a:gs>
              </a:gsLst>
              <a:lin ang="27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9" name="Freeform 350">
              <a:extLst>
                <a:ext uri="{FF2B5EF4-FFF2-40B4-BE49-F238E27FC236}">
                  <a16:creationId xmlns:a16="http://schemas.microsoft.com/office/drawing/2014/main" id="{C3AD0543-EC3B-4CF5-BD8C-131165CE3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0300" y="9469438"/>
              <a:ext cx="368300" cy="65088"/>
            </a:xfrm>
            <a:custGeom>
              <a:avLst/>
              <a:gdLst>
                <a:gd name="T0" fmla="*/ 333 w 484"/>
                <a:gd name="T1" fmla="*/ 86 h 86"/>
                <a:gd name="T2" fmla="*/ 25 w 484"/>
                <a:gd name="T3" fmla="*/ 25 h 86"/>
                <a:gd name="T4" fmla="*/ 19 w 484"/>
                <a:gd name="T5" fmla="*/ 24 h 86"/>
                <a:gd name="T6" fmla="*/ 5 w 484"/>
                <a:gd name="T7" fmla="*/ 17 h 86"/>
                <a:gd name="T8" fmla="*/ 2 w 484"/>
                <a:gd name="T9" fmla="*/ 6 h 86"/>
                <a:gd name="T10" fmla="*/ 12 w 484"/>
                <a:gd name="T11" fmla="*/ 2 h 86"/>
                <a:gd name="T12" fmla="*/ 473 w 484"/>
                <a:gd name="T13" fmla="*/ 54 h 86"/>
                <a:gd name="T14" fmla="*/ 483 w 484"/>
                <a:gd name="T15" fmla="*/ 60 h 86"/>
                <a:gd name="T16" fmla="*/ 477 w 484"/>
                <a:gd name="T17" fmla="*/ 70 h 86"/>
                <a:gd name="T18" fmla="*/ 333 w 484"/>
                <a:gd name="T1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4" h="86">
                  <a:moveTo>
                    <a:pt x="333" y="86"/>
                  </a:moveTo>
                  <a:cubicBezTo>
                    <a:pt x="234" y="86"/>
                    <a:pt x="129" y="65"/>
                    <a:pt x="25" y="25"/>
                  </a:cubicBezTo>
                  <a:cubicBezTo>
                    <a:pt x="23" y="25"/>
                    <a:pt x="21" y="25"/>
                    <a:pt x="19" y="24"/>
                  </a:cubicBezTo>
                  <a:lnTo>
                    <a:pt x="5" y="17"/>
                  </a:lnTo>
                  <a:cubicBezTo>
                    <a:pt x="1" y="15"/>
                    <a:pt x="0" y="10"/>
                    <a:pt x="2" y="6"/>
                  </a:cubicBezTo>
                  <a:cubicBezTo>
                    <a:pt x="4" y="2"/>
                    <a:pt x="8" y="0"/>
                    <a:pt x="12" y="2"/>
                  </a:cubicBezTo>
                  <a:cubicBezTo>
                    <a:pt x="172" y="67"/>
                    <a:pt x="335" y="86"/>
                    <a:pt x="473" y="54"/>
                  </a:cubicBezTo>
                  <a:cubicBezTo>
                    <a:pt x="478" y="53"/>
                    <a:pt x="482" y="55"/>
                    <a:pt x="483" y="60"/>
                  </a:cubicBezTo>
                  <a:cubicBezTo>
                    <a:pt x="484" y="64"/>
                    <a:pt x="482" y="69"/>
                    <a:pt x="477" y="70"/>
                  </a:cubicBezTo>
                  <a:cubicBezTo>
                    <a:pt x="431" y="80"/>
                    <a:pt x="383" y="86"/>
                    <a:pt x="333" y="86"/>
                  </a:cubicBezTo>
                  <a:close/>
                </a:path>
              </a:pathLst>
            </a:custGeom>
            <a:solidFill>
              <a:srgbClr val="1A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0" name="Freeform 351">
              <a:extLst>
                <a:ext uri="{FF2B5EF4-FFF2-40B4-BE49-F238E27FC236}">
                  <a16:creationId xmlns:a16="http://schemas.microsoft.com/office/drawing/2014/main" id="{771598E1-AB18-47FA-8D08-87737DE2F6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67775" y="9569450"/>
              <a:ext cx="71438" cy="66675"/>
            </a:xfrm>
            <a:custGeom>
              <a:avLst/>
              <a:gdLst>
                <a:gd name="T0" fmla="*/ 69 w 94"/>
                <a:gd name="T1" fmla="*/ 64 h 88"/>
                <a:gd name="T2" fmla="*/ 43 w 94"/>
                <a:gd name="T3" fmla="*/ 71 h 88"/>
                <a:gd name="T4" fmla="*/ 22 w 94"/>
                <a:gd name="T5" fmla="*/ 56 h 88"/>
                <a:gd name="T6" fmla="*/ 22 w 94"/>
                <a:gd name="T7" fmla="*/ 56 h 88"/>
                <a:gd name="T8" fmla="*/ 19 w 94"/>
                <a:gd name="T9" fmla="*/ 38 h 88"/>
                <a:gd name="T10" fmla="*/ 35 w 94"/>
                <a:gd name="T11" fmla="*/ 21 h 88"/>
                <a:gd name="T12" fmla="*/ 63 w 94"/>
                <a:gd name="T13" fmla="*/ 23 h 88"/>
                <a:gd name="T14" fmla="*/ 76 w 94"/>
                <a:gd name="T15" fmla="*/ 47 h 88"/>
                <a:gd name="T16" fmla="*/ 69 w 94"/>
                <a:gd name="T17" fmla="*/ 64 h 88"/>
                <a:gd name="T18" fmla="*/ 72 w 94"/>
                <a:gd name="T19" fmla="*/ 9 h 88"/>
                <a:gd name="T20" fmla="*/ 30 w 94"/>
                <a:gd name="T21" fmla="*/ 5 h 88"/>
                <a:gd name="T22" fmla="*/ 3 w 94"/>
                <a:gd name="T23" fmla="*/ 35 h 88"/>
                <a:gd name="T24" fmla="*/ 7 w 94"/>
                <a:gd name="T25" fmla="*/ 64 h 88"/>
                <a:gd name="T26" fmla="*/ 8 w 94"/>
                <a:gd name="T27" fmla="*/ 66 h 88"/>
                <a:gd name="T28" fmla="*/ 40 w 94"/>
                <a:gd name="T29" fmla="*/ 88 h 88"/>
                <a:gd name="T30" fmla="*/ 48 w 94"/>
                <a:gd name="T31" fmla="*/ 88 h 88"/>
                <a:gd name="T32" fmla="*/ 80 w 94"/>
                <a:gd name="T33" fmla="*/ 76 h 88"/>
                <a:gd name="T34" fmla="*/ 93 w 94"/>
                <a:gd name="T35" fmla="*/ 45 h 88"/>
                <a:gd name="T36" fmla="*/ 72 w 94"/>
                <a:gd name="T37" fmla="*/ 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88">
                  <a:moveTo>
                    <a:pt x="69" y="64"/>
                  </a:moveTo>
                  <a:cubicBezTo>
                    <a:pt x="62" y="70"/>
                    <a:pt x="52" y="73"/>
                    <a:pt x="43" y="71"/>
                  </a:cubicBezTo>
                  <a:cubicBezTo>
                    <a:pt x="34" y="70"/>
                    <a:pt x="27" y="64"/>
                    <a:pt x="22" y="56"/>
                  </a:cubicBezTo>
                  <a:lnTo>
                    <a:pt x="22" y="56"/>
                  </a:lnTo>
                  <a:cubicBezTo>
                    <a:pt x="19" y="51"/>
                    <a:pt x="17" y="44"/>
                    <a:pt x="19" y="38"/>
                  </a:cubicBezTo>
                  <a:cubicBezTo>
                    <a:pt x="21" y="31"/>
                    <a:pt x="27" y="24"/>
                    <a:pt x="35" y="21"/>
                  </a:cubicBezTo>
                  <a:cubicBezTo>
                    <a:pt x="45" y="17"/>
                    <a:pt x="55" y="18"/>
                    <a:pt x="63" y="23"/>
                  </a:cubicBezTo>
                  <a:cubicBezTo>
                    <a:pt x="70" y="28"/>
                    <a:pt x="75" y="36"/>
                    <a:pt x="76" y="47"/>
                  </a:cubicBezTo>
                  <a:cubicBezTo>
                    <a:pt x="77" y="55"/>
                    <a:pt x="73" y="60"/>
                    <a:pt x="69" y="64"/>
                  </a:cubicBezTo>
                  <a:close/>
                  <a:moveTo>
                    <a:pt x="72" y="9"/>
                  </a:moveTo>
                  <a:cubicBezTo>
                    <a:pt x="60" y="2"/>
                    <a:pt x="44" y="0"/>
                    <a:pt x="30" y="5"/>
                  </a:cubicBezTo>
                  <a:cubicBezTo>
                    <a:pt x="16" y="10"/>
                    <a:pt x="6" y="22"/>
                    <a:pt x="3" y="35"/>
                  </a:cubicBezTo>
                  <a:cubicBezTo>
                    <a:pt x="0" y="44"/>
                    <a:pt x="2" y="55"/>
                    <a:pt x="7" y="64"/>
                  </a:cubicBezTo>
                  <a:lnTo>
                    <a:pt x="8" y="66"/>
                  </a:lnTo>
                  <a:cubicBezTo>
                    <a:pt x="15" y="77"/>
                    <a:pt x="27" y="85"/>
                    <a:pt x="40" y="88"/>
                  </a:cubicBezTo>
                  <a:cubicBezTo>
                    <a:pt x="42" y="88"/>
                    <a:pt x="45" y="88"/>
                    <a:pt x="48" y="88"/>
                  </a:cubicBezTo>
                  <a:cubicBezTo>
                    <a:pt x="59" y="88"/>
                    <a:pt x="72" y="84"/>
                    <a:pt x="80" y="76"/>
                  </a:cubicBezTo>
                  <a:cubicBezTo>
                    <a:pt x="89" y="68"/>
                    <a:pt x="94" y="57"/>
                    <a:pt x="93" y="45"/>
                  </a:cubicBezTo>
                  <a:cubicBezTo>
                    <a:pt x="91" y="30"/>
                    <a:pt x="84" y="17"/>
                    <a:pt x="72" y="9"/>
                  </a:cubicBezTo>
                  <a:close/>
                </a:path>
              </a:pathLst>
            </a:custGeom>
            <a:solidFill>
              <a:srgbClr val="1A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1" name="Freeform 352">
              <a:extLst>
                <a:ext uri="{FF2B5EF4-FFF2-40B4-BE49-F238E27FC236}">
                  <a16:creationId xmlns:a16="http://schemas.microsoft.com/office/drawing/2014/main" id="{C1C0F1A7-6F95-479D-BEEA-A09C2CADB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6400" y="9718675"/>
              <a:ext cx="93663" cy="498475"/>
            </a:xfrm>
            <a:custGeom>
              <a:avLst/>
              <a:gdLst>
                <a:gd name="T0" fmla="*/ 9 w 124"/>
                <a:gd name="T1" fmla="*/ 656 h 656"/>
                <a:gd name="T2" fmla="*/ 7 w 124"/>
                <a:gd name="T3" fmla="*/ 655 h 656"/>
                <a:gd name="T4" fmla="*/ 1 w 124"/>
                <a:gd name="T5" fmla="*/ 646 h 656"/>
                <a:gd name="T6" fmla="*/ 107 w 124"/>
                <a:gd name="T7" fmla="*/ 8 h 656"/>
                <a:gd name="T8" fmla="*/ 116 w 124"/>
                <a:gd name="T9" fmla="*/ 0 h 656"/>
                <a:gd name="T10" fmla="*/ 123 w 124"/>
                <a:gd name="T11" fmla="*/ 9 h 656"/>
                <a:gd name="T12" fmla="*/ 17 w 124"/>
                <a:gd name="T13" fmla="*/ 649 h 656"/>
                <a:gd name="T14" fmla="*/ 9 w 124"/>
                <a:gd name="T15" fmla="*/ 65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656">
                  <a:moveTo>
                    <a:pt x="9" y="656"/>
                  </a:moveTo>
                  <a:cubicBezTo>
                    <a:pt x="9" y="656"/>
                    <a:pt x="8" y="655"/>
                    <a:pt x="7" y="655"/>
                  </a:cubicBezTo>
                  <a:cubicBezTo>
                    <a:pt x="3" y="654"/>
                    <a:pt x="0" y="650"/>
                    <a:pt x="1" y="646"/>
                  </a:cubicBezTo>
                  <a:cubicBezTo>
                    <a:pt x="2" y="641"/>
                    <a:pt x="89" y="191"/>
                    <a:pt x="107" y="8"/>
                  </a:cubicBezTo>
                  <a:cubicBezTo>
                    <a:pt x="107" y="3"/>
                    <a:pt x="111" y="0"/>
                    <a:pt x="116" y="0"/>
                  </a:cubicBezTo>
                  <a:cubicBezTo>
                    <a:pt x="120" y="1"/>
                    <a:pt x="124" y="5"/>
                    <a:pt x="123" y="9"/>
                  </a:cubicBezTo>
                  <a:cubicBezTo>
                    <a:pt x="106" y="193"/>
                    <a:pt x="18" y="644"/>
                    <a:pt x="17" y="649"/>
                  </a:cubicBezTo>
                  <a:cubicBezTo>
                    <a:pt x="16" y="653"/>
                    <a:pt x="13" y="656"/>
                    <a:pt x="9" y="656"/>
                  </a:cubicBezTo>
                  <a:close/>
                </a:path>
              </a:pathLst>
            </a:custGeom>
            <a:solidFill>
              <a:srgbClr val="1A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2" name="Freeform 353">
              <a:extLst>
                <a:ext uri="{FF2B5EF4-FFF2-40B4-BE49-F238E27FC236}">
                  <a16:creationId xmlns:a16="http://schemas.microsoft.com/office/drawing/2014/main" id="{8218AF66-1EED-401B-B015-7A22BD887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3525" y="7040563"/>
              <a:ext cx="2070100" cy="2509838"/>
            </a:xfrm>
            <a:custGeom>
              <a:avLst/>
              <a:gdLst>
                <a:gd name="T0" fmla="*/ 2700 w 2719"/>
                <a:gd name="T1" fmla="*/ 1680 h 3298"/>
                <a:gd name="T2" fmla="*/ 2366 w 2719"/>
                <a:gd name="T3" fmla="*/ 454 h 3298"/>
                <a:gd name="T4" fmla="*/ 1880 w 2719"/>
                <a:gd name="T5" fmla="*/ 72 h 3298"/>
                <a:gd name="T6" fmla="*/ 1311 w 2719"/>
                <a:gd name="T7" fmla="*/ 67 h 3298"/>
                <a:gd name="T8" fmla="*/ 911 w 2719"/>
                <a:gd name="T9" fmla="*/ 281 h 3298"/>
                <a:gd name="T10" fmla="*/ 593 w 2719"/>
                <a:gd name="T11" fmla="*/ 902 h 3298"/>
                <a:gd name="T12" fmla="*/ 497 w 2719"/>
                <a:gd name="T13" fmla="*/ 1597 h 3298"/>
                <a:gd name="T14" fmla="*/ 0 w 2719"/>
                <a:gd name="T15" fmla="*/ 1173 h 3298"/>
                <a:gd name="T16" fmla="*/ 12 w 2719"/>
                <a:gd name="T17" fmla="*/ 1772 h 3298"/>
                <a:gd name="T18" fmla="*/ 824 w 2719"/>
                <a:gd name="T19" fmla="*/ 2388 h 3298"/>
                <a:gd name="T20" fmla="*/ 804 w 2719"/>
                <a:gd name="T21" fmla="*/ 2904 h 3298"/>
                <a:gd name="T22" fmla="*/ 829 w 2719"/>
                <a:gd name="T23" fmla="*/ 2945 h 3298"/>
                <a:gd name="T24" fmla="*/ 2634 w 2719"/>
                <a:gd name="T25" fmla="*/ 2734 h 3298"/>
                <a:gd name="T26" fmla="*/ 2652 w 2719"/>
                <a:gd name="T27" fmla="*/ 2690 h 3298"/>
                <a:gd name="T28" fmla="*/ 2469 w 2719"/>
                <a:gd name="T29" fmla="*/ 2059 h 3298"/>
                <a:gd name="T30" fmla="*/ 2662 w 2719"/>
                <a:gd name="T31" fmla="*/ 1933 h 3298"/>
                <a:gd name="T32" fmla="*/ 2700 w 2719"/>
                <a:gd name="T33" fmla="*/ 1680 h 3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19" h="3298">
                  <a:moveTo>
                    <a:pt x="2700" y="1680"/>
                  </a:moveTo>
                  <a:cubicBezTo>
                    <a:pt x="2646" y="1430"/>
                    <a:pt x="2484" y="708"/>
                    <a:pt x="2366" y="454"/>
                  </a:cubicBezTo>
                  <a:cubicBezTo>
                    <a:pt x="2223" y="144"/>
                    <a:pt x="1880" y="72"/>
                    <a:pt x="1880" y="72"/>
                  </a:cubicBezTo>
                  <a:cubicBezTo>
                    <a:pt x="1777" y="38"/>
                    <a:pt x="1581" y="0"/>
                    <a:pt x="1311" y="67"/>
                  </a:cubicBezTo>
                  <a:cubicBezTo>
                    <a:pt x="1311" y="67"/>
                    <a:pt x="1124" y="95"/>
                    <a:pt x="911" y="281"/>
                  </a:cubicBezTo>
                  <a:cubicBezTo>
                    <a:pt x="911" y="281"/>
                    <a:pt x="644" y="417"/>
                    <a:pt x="593" y="902"/>
                  </a:cubicBezTo>
                  <a:lnTo>
                    <a:pt x="497" y="1597"/>
                  </a:lnTo>
                  <a:lnTo>
                    <a:pt x="0" y="1173"/>
                  </a:lnTo>
                  <a:lnTo>
                    <a:pt x="12" y="1772"/>
                  </a:lnTo>
                  <a:cubicBezTo>
                    <a:pt x="12" y="1772"/>
                    <a:pt x="478" y="2423"/>
                    <a:pt x="824" y="2388"/>
                  </a:cubicBezTo>
                  <a:cubicBezTo>
                    <a:pt x="829" y="2566"/>
                    <a:pt x="810" y="2790"/>
                    <a:pt x="804" y="2904"/>
                  </a:cubicBezTo>
                  <a:cubicBezTo>
                    <a:pt x="803" y="2922"/>
                    <a:pt x="813" y="2938"/>
                    <a:pt x="829" y="2945"/>
                  </a:cubicBezTo>
                  <a:cubicBezTo>
                    <a:pt x="982" y="3010"/>
                    <a:pt x="1771" y="3298"/>
                    <a:pt x="2634" y="2734"/>
                  </a:cubicBezTo>
                  <a:cubicBezTo>
                    <a:pt x="2648" y="2725"/>
                    <a:pt x="2656" y="2707"/>
                    <a:pt x="2652" y="2690"/>
                  </a:cubicBezTo>
                  <a:cubicBezTo>
                    <a:pt x="2630" y="2590"/>
                    <a:pt x="2551" y="2246"/>
                    <a:pt x="2469" y="2059"/>
                  </a:cubicBezTo>
                  <a:cubicBezTo>
                    <a:pt x="2553" y="2045"/>
                    <a:pt x="2629" y="1988"/>
                    <a:pt x="2662" y="1933"/>
                  </a:cubicBezTo>
                  <a:cubicBezTo>
                    <a:pt x="2707" y="1857"/>
                    <a:pt x="2719" y="1766"/>
                    <a:pt x="2700" y="1680"/>
                  </a:cubicBezTo>
                  <a:close/>
                </a:path>
              </a:pathLst>
            </a:custGeom>
            <a:gradFill>
              <a:gsLst>
                <a:gs pos="0">
                  <a:srgbClr val="4CC4BA"/>
                </a:gs>
                <a:gs pos="96000">
                  <a:srgbClr val="2D68AE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3" name="Freeform 354">
              <a:extLst>
                <a:ext uri="{FF2B5EF4-FFF2-40B4-BE49-F238E27FC236}">
                  <a16:creationId xmlns:a16="http://schemas.microsoft.com/office/drawing/2014/main" id="{3F6FF232-D1BF-455C-9945-0BD9979AE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4363" y="7691438"/>
              <a:ext cx="373063" cy="915988"/>
            </a:xfrm>
            <a:custGeom>
              <a:avLst/>
              <a:gdLst>
                <a:gd name="T0" fmla="*/ 446 w 490"/>
                <a:gd name="T1" fmla="*/ 1046 h 1204"/>
                <a:gd name="T2" fmla="*/ 310 w 490"/>
                <a:gd name="T3" fmla="*/ 735 h 1204"/>
                <a:gd name="T4" fmla="*/ 180 w 490"/>
                <a:gd name="T5" fmla="*/ 349 h 1204"/>
                <a:gd name="T6" fmla="*/ 0 w 490"/>
                <a:gd name="T7" fmla="*/ 0 h 1204"/>
                <a:gd name="T8" fmla="*/ 341 w 490"/>
                <a:gd name="T9" fmla="*/ 1204 h 1204"/>
                <a:gd name="T10" fmla="*/ 361 w 490"/>
                <a:gd name="T11" fmla="*/ 1200 h 1204"/>
                <a:gd name="T12" fmla="*/ 490 w 490"/>
                <a:gd name="T13" fmla="*/ 1129 h 1204"/>
                <a:gd name="T14" fmla="*/ 446 w 490"/>
                <a:gd name="T15" fmla="*/ 1046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1204">
                  <a:moveTo>
                    <a:pt x="446" y="1046"/>
                  </a:moveTo>
                  <a:cubicBezTo>
                    <a:pt x="394" y="945"/>
                    <a:pt x="351" y="841"/>
                    <a:pt x="310" y="735"/>
                  </a:cubicBezTo>
                  <a:cubicBezTo>
                    <a:pt x="262" y="610"/>
                    <a:pt x="226" y="476"/>
                    <a:pt x="180" y="349"/>
                  </a:cubicBezTo>
                  <a:cubicBezTo>
                    <a:pt x="137" y="230"/>
                    <a:pt x="86" y="95"/>
                    <a:pt x="0" y="0"/>
                  </a:cubicBezTo>
                  <a:lnTo>
                    <a:pt x="341" y="1204"/>
                  </a:lnTo>
                  <a:cubicBezTo>
                    <a:pt x="348" y="1203"/>
                    <a:pt x="355" y="1201"/>
                    <a:pt x="361" y="1200"/>
                  </a:cubicBezTo>
                  <a:cubicBezTo>
                    <a:pt x="411" y="1187"/>
                    <a:pt x="457" y="1160"/>
                    <a:pt x="490" y="1129"/>
                  </a:cubicBezTo>
                  <a:cubicBezTo>
                    <a:pt x="476" y="1102"/>
                    <a:pt x="460" y="1073"/>
                    <a:pt x="446" y="1046"/>
                  </a:cubicBezTo>
                  <a:close/>
                </a:path>
              </a:pathLst>
            </a:custGeom>
            <a:solidFill>
              <a:srgbClr val="2E325F">
                <a:alpha val="26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4" name="Freeform 355">
              <a:extLst>
                <a:ext uri="{FF2B5EF4-FFF2-40B4-BE49-F238E27FC236}">
                  <a16:creationId xmlns:a16="http://schemas.microsoft.com/office/drawing/2014/main" id="{CA1D4B51-2495-4B2D-95A0-E3B52F3CE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0588" y="7764463"/>
              <a:ext cx="374650" cy="1312863"/>
            </a:xfrm>
            <a:custGeom>
              <a:avLst/>
              <a:gdLst>
                <a:gd name="T0" fmla="*/ 462 w 492"/>
                <a:gd name="T1" fmla="*/ 603 h 1725"/>
                <a:gd name="T2" fmla="*/ 431 w 492"/>
                <a:gd name="T3" fmla="*/ 255 h 1725"/>
                <a:gd name="T4" fmla="*/ 392 w 492"/>
                <a:gd name="T5" fmla="*/ 0 h 1725"/>
                <a:gd name="T6" fmla="*/ 119 w 492"/>
                <a:gd name="T7" fmla="*/ 1391 h 1725"/>
                <a:gd name="T8" fmla="*/ 0 w 492"/>
                <a:gd name="T9" fmla="*/ 1437 h 1725"/>
                <a:gd name="T10" fmla="*/ 6 w 492"/>
                <a:gd name="T11" fmla="*/ 1725 h 1725"/>
                <a:gd name="T12" fmla="*/ 32 w 492"/>
                <a:gd name="T13" fmla="*/ 1714 h 1725"/>
                <a:gd name="T14" fmla="*/ 467 w 492"/>
                <a:gd name="T15" fmla="*/ 1132 h 1725"/>
                <a:gd name="T16" fmla="*/ 462 w 492"/>
                <a:gd name="T17" fmla="*/ 603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2" h="1725">
                  <a:moveTo>
                    <a:pt x="462" y="603"/>
                  </a:moveTo>
                  <a:cubicBezTo>
                    <a:pt x="450" y="487"/>
                    <a:pt x="437" y="370"/>
                    <a:pt x="431" y="255"/>
                  </a:cubicBezTo>
                  <a:cubicBezTo>
                    <a:pt x="427" y="175"/>
                    <a:pt x="433" y="74"/>
                    <a:pt x="392" y="0"/>
                  </a:cubicBezTo>
                  <a:cubicBezTo>
                    <a:pt x="398" y="360"/>
                    <a:pt x="388" y="1197"/>
                    <a:pt x="119" y="1391"/>
                  </a:cubicBezTo>
                  <a:cubicBezTo>
                    <a:pt x="82" y="1418"/>
                    <a:pt x="42" y="1432"/>
                    <a:pt x="0" y="1437"/>
                  </a:cubicBezTo>
                  <a:cubicBezTo>
                    <a:pt x="3" y="1544"/>
                    <a:pt x="5" y="1642"/>
                    <a:pt x="6" y="1725"/>
                  </a:cubicBezTo>
                  <a:cubicBezTo>
                    <a:pt x="15" y="1721"/>
                    <a:pt x="23" y="1718"/>
                    <a:pt x="32" y="1714"/>
                  </a:cubicBezTo>
                  <a:cubicBezTo>
                    <a:pt x="262" y="1609"/>
                    <a:pt x="431" y="1382"/>
                    <a:pt x="467" y="1132"/>
                  </a:cubicBezTo>
                  <a:cubicBezTo>
                    <a:pt x="492" y="957"/>
                    <a:pt x="479" y="780"/>
                    <a:pt x="462" y="603"/>
                  </a:cubicBezTo>
                  <a:close/>
                </a:path>
              </a:pathLst>
            </a:custGeom>
            <a:solidFill>
              <a:srgbClr val="2E325F">
                <a:alpha val="16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5" name="Freeform 356">
              <a:extLst>
                <a:ext uri="{FF2B5EF4-FFF2-40B4-BE49-F238E27FC236}">
                  <a16:creationId xmlns:a16="http://schemas.microsoft.com/office/drawing/2014/main" id="{6D8FCD05-CE83-47AB-A739-29A9BE344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9475" y="9032875"/>
              <a:ext cx="1392238" cy="293688"/>
            </a:xfrm>
            <a:custGeom>
              <a:avLst/>
              <a:gdLst>
                <a:gd name="T0" fmla="*/ 1827 w 1831"/>
                <a:gd name="T1" fmla="*/ 0 h 387"/>
                <a:gd name="T2" fmla="*/ 970 w 1831"/>
                <a:gd name="T3" fmla="*/ 340 h 387"/>
                <a:gd name="T4" fmla="*/ 1 w 1831"/>
                <a:gd name="T5" fmla="*/ 204 h 387"/>
                <a:gd name="T6" fmla="*/ 0 w 1831"/>
                <a:gd name="T7" fmla="*/ 222 h 387"/>
                <a:gd name="T8" fmla="*/ 726 w 1831"/>
                <a:gd name="T9" fmla="*/ 374 h 387"/>
                <a:gd name="T10" fmla="*/ 972 w 1831"/>
                <a:gd name="T11" fmla="*/ 357 h 387"/>
                <a:gd name="T12" fmla="*/ 1831 w 1831"/>
                <a:gd name="T13" fmla="*/ 17 h 387"/>
                <a:gd name="T14" fmla="*/ 1827 w 1831"/>
                <a:gd name="T15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1" h="387">
                  <a:moveTo>
                    <a:pt x="1827" y="0"/>
                  </a:moveTo>
                  <a:cubicBezTo>
                    <a:pt x="1596" y="174"/>
                    <a:pt x="1297" y="294"/>
                    <a:pt x="970" y="340"/>
                  </a:cubicBezTo>
                  <a:cubicBezTo>
                    <a:pt x="644" y="387"/>
                    <a:pt x="302" y="338"/>
                    <a:pt x="1" y="204"/>
                  </a:cubicBezTo>
                  <a:cubicBezTo>
                    <a:pt x="1" y="210"/>
                    <a:pt x="0" y="216"/>
                    <a:pt x="0" y="222"/>
                  </a:cubicBezTo>
                  <a:cubicBezTo>
                    <a:pt x="227" y="322"/>
                    <a:pt x="477" y="374"/>
                    <a:pt x="726" y="374"/>
                  </a:cubicBezTo>
                  <a:cubicBezTo>
                    <a:pt x="808" y="374"/>
                    <a:pt x="891" y="368"/>
                    <a:pt x="972" y="357"/>
                  </a:cubicBezTo>
                  <a:cubicBezTo>
                    <a:pt x="1299" y="310"/>
                    <a:pt x="1599" y="191"/>
                    <a:pt x="1831" y="17"/>
                  </a:cubicBezTo>
                  <a:cubicBezTo>
                    <a:pt x="1830" y="12"/>
                    <a:pt x="1829" y="6"/>
                    <a:pt x="1827" y="0"/>
                  </a:cubicBezTo>
                  <a:close/>
                </a:path>
              </a:pathLst>
            </a:custGeom>
            <a:solidFill>
              <a:srgbClr val="D5E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6" name="Freeform 357">
              <a:extLst>
                <a:ext uri="{FF2B5EF4-FFF2-40B4-BE49-F238E27FC236}">
                  <a16:creationId xmlns:a16="http://schemas.microsoft.com/office/drawing/2014/main" id="{920F0562-168F-4054-A853-8EB9893F2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0613" y="7065963"/>
              <a:ext cx="465138" cy="190500"/>
            </a:xfrm>
            <a:custGeom>
              <a:avLst/>
              <a:gdLst>
                <a:gd name="T0" fmla="*/ 548 w 612"/>
                <a:gd name="T1" fmla="*/ 133 h 250"/>
                <a:gd name="T2" fmla="*/ 612 w 612"/>
                <a:gd name="T3" fmla="*/ 2 h 250"/>
                <a:gd name="T4" fmla="*/ 596 w 612"/>
                <a:gd name="T5" fmla="*/ 0 h 250"/>
                <a:gd name="T6" fmla="*/ 535 w 612"/>
                <a:gd name="T7" fmla="*/ 122 h 250"/>
                <a:gd name="T8" fmla="*/ 242 w 612"/>
                <a:gd name="T9" fmla="*/ 232 h 250"/>
                <a:gd name="T10" fmla="*/ 15 w 612"/>
                <a:gd name="T11" fmla="*/ 115 h 250"/>
                <a:gd name="T12" fmla="*/ 0 w 612"/>
                <a:gd name="T13" fmla="*/ 123 h 250"/>
                <a:gd name="T14" fmla="*/ 240 w 612"/>
                <a:gd name="T15" fmla="*/ 248 h 250"/>
                <a:gd name="T16" fmla="*/ 276 w 612"/>
                <a:gd name="T17" fmla="*/ 250 h 250"/>
                <a:gd name="T18" fmla="*/ 548 w 612"/>
                <a:gd name="T19" fmla="*/ 133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2" h="250">
                  <a:moveTo>
                    <a:pt x="548" y="133"/>
                  </a:moveTo>
                  <a:cubicBezTo>
                    <a:pt x="581" y="95"/>
                    <a:pt x="603" y="49"/>
                    <a:pt x="612" y="2"/>
                  </a:cubicBezTo>
                  <a:cubicBezTo>
                    <a:pt x="607" y="1"/>
                    <a:pt x="601" y="1"/>
                    <a:pt x="596" y="0"/>
                  </a:cubicBezTo>
                  <a:cubicBezTo>
                    <a:pt x="586" y="44"/>
                    <a:pt x="566" y="86"/>
                    <a:pt x="535" y="122"/>
                  </a:cubicBezTo>
                  <a:cubicBezTo>
                    <a:pt x="468" y="199"/>
                    <a:pt x="352" y="243"/>
                    <a:pt x="242" y="232"/>
                  </a:cubicBezTo>
                  <a:cubicBezTo>
                    <a:pt x="152" y="223"/>
                    <a:pt x="68" y="179"/>
                    <a:pt x="15" y="115"/>
                  </a:cubicBezTo>
                  <a:cubicBezTo>
                    <a:pt x="10" y="117"/>
                    <a:pt x="5" y="120"/>
                    <a:pt x="0" y="123"/>
                  </a:cubicBezTo>
                  <a:cubicBezTo>
                    <a:pt x="56" y="191"/>
                    <a:pt x="145" y="239"/>
                    <a:pt x="240" y="248"/>
                  </a:cubicBezTo>
                  <a:cubicBezTo>
                    <a:pt x="252" y="249"/>
                    <a:pt x="264" y="250"/>
                    <a:pt x="276" y="250"/>
                  </a:cubicBezTo>
                  <a:cubicBezTo>
                    <a:pt x="380" y="250"/>
                    <a:pt x="484" y="206"/>
                    <a:pt x="548" y="133"/>
                  </a:cubicBezTo>
                  <a:close/>
                </a:path>
              </a:pathLst>
            </a:custGeom>
            <a:solidFill>
              <a:srgbClr val="D5E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7" name="Freeform 358">
              <a:extLst>
                <a:ext uri="{FF2B5EF4-FFF2-40B4-BE49-F238E27FC236}">
                  <a16:creationId xmlns:a16="http://schemas.microsoft.com/office/drawing/2014/main" id="{2BEBC143-3CF8-4A7D-B1BA-B9C41C914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0463" y="6813550"/>
              <a:ext cx="322263" cy="388938"/>
            </a:xfrm>
            <a:custGeom>
              <a:avLst/>
              <a:gdLst>
                <a:gd name="T0" fmla="*/ 0 w 423"/>
                <a:gd name="T1" fmla="*/ 177 h 510"/>
                <a:gd name="T2" fmla="*/ 6 w 423"/>
                <a:gd name="T3" fmla="*/ 362 h 510"/>
                <a:gd name="T4" fmla="*/ 147 w 423"/>
                <a:gd name="T5" fmla="*/ 499 h 510"/>
                <a:gd name="T6" fmla="*/ 370 w 423"/>
                <a:gd name="T7" fmla="*/ 445 h 510"/>
                <a:gd name="T8" fmla="*/ 409 w 423"/>
                <a:gd name="T9" fmla="*/ 404 h 510"/>
                <a:gd name="T10" fmla="*/ 420 w 423"/>
                <a:gd name="T11" fmla="*/ 356 h 510"/>
                <a:gd name="T12" fmla="*/ 354 w 423"/>
                <a:gd name="T13" fmla="*/ 27 h 510"/>
                <a:gd name="T14" fmla="*/ 132 w 423"/>
                <a:gd name="T15" fmla="*/ 51 h 510"/>
                <a:gd name="T16" fmla="*/ 0 w 423"/>
                <a:gd name="T17" fmla="*/ 17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3" h="510">
                  <a:moveTo>
                    <a:pt x="0" y="177"/>
                  </a:moveTo>
                  <a:cubicBezTo>
                    <a:pt x="0" y="177"/>
                    <a:pt x="11" y="275"/>
                    <a:pt x="6" y="362"/>
                  </a:cubicBezTo>
                  <a:cubicBezTo>
                    <a:pt x="2" y="443"/>
                    <a:pt x="76" y="488"/>
                    <a:pt x="147" y="499"/>
                  </a:cubicBezTo>
                  <a:cubicBezTo>
                    <a:pt x="226" y="510"/>
                    <a:pt x="308" y="497"/>
                    <a:pt x="370" y="445"/>
                  </a:cubicBezTo>
                  <a:cubicBezTo>
                    <a:pt x="385" y="433"/>
                    <a:pt x="398" y="419"/>
                    <a:pt x="409" y="404"/>
                  </a:cubicBezTo>
                  <a:cubicBezTo>
                    <a:pt x="420" y="391"/>
                    <a:pt x="423" y="373"/>
                    <a:pt x="420" y="356"/>
                  </a:cubicBezTo>
                  <a:lnTo>
                    <a:pt x="354" y="27"/>
                  </a:lnTo>
                  <a:cubicBezTo>
                    <a:pt x="328" y="21"/>
                    <a:pt x="233" y="0"/>
                    <a:pt x="132" y="51"/>
                  </a:cubicBezTo>
                  <a:cubicBezTo>
                    <a:pt x="54" y="90"/>
                    <a:pt x="15" y="151"/>
                    <a:pt x="0" y="177"/>
                  </a:cubicBezTo>
                  <a:close/>
                </a:path>
              </a:pathLst>
            </a:custGeom>
            <a:gradFill>
              <a:gsLst>
                <a:gs pos="77000">
                  <a:srgbClr val="FEAFA2"/>
                </a:gs>
                <a:gs pos="100000">
                  <a:srgbClr val="FE9D96"/>
                </a:gs>
                <a:gs pos="0">
                  <a:srgbClr val="FEC1AE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8" name="Freeform 359">
              <a:extLst>
                <a:ext uri="{FF2B5EF4-FFF2-40B4-BE49-F238E27FC236}">
                  <a16:creationId xmlns:a16="http://schemas.microsoft.com/office/drawing/2014/main" id="{1BBFBCE7-DD6D-46D4-90DF-5C6F42A18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0463" y="6821488"/>
              <a:ext cx="255588" cy="266700"/>
            </a:xfrm>
            <a:custGeom>
              <a:avLst/>
              <a:gdLst>
                <a:gd name="T0" fmla="*/ 6 w 334"/>
                <a:gd name="T1" fmla="*/ 351 h 351"/>
                <a:gd name="T2" fmla="*/ 203 w 334"/>
                <a:gd name="T3" fmla="*/ 205 h 351"/>
                <a:gd name="T4" fmla="*/ 294 w 334"/>
                <a:gd name="T5" fmla="*/ 87 h 351"/>
                <a:gd name="T6" fmla="*/ 314 w 334"/>
                <a:gd name="T7" fmla="*/ 48 h 351"/>
                <a:gd name="T8" fmla="*/ 334 w 334"/>
                <a:gd name="T9" fmla="*/ 14 h 351"/>
                <a:gd name="T10" fmla="*/ 132 w 334"/>
                <a:gd name="T11" fmla="*/ 42 h 351"/>
                <a:gd name="T12" fmla="*/ 0 w 334"/>
                <a:gd name="T13" fmla="*/ 168 h 351"/>
                <a:gd name="T14" fmla="*/ 6 w 334"/>
                <a:gd name="T15" fmla="*/ 351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4" h="351">
                  <a:moveTo>
                    <a:pt x="6" y="351"/>
                  </a:moveTo>
                  <a:cubicBezTo>
                    <a:pt x="81" y="317"/>
                    <a:pt x="147" y="265"/>
                    <a:pt x="203" y="205"/>
                  </a:cubicBezTo>
                  <a:cubicBezTo>
                    <a:pt x="236" y="168"/>
                    <a:pt x="267" y="129"/>
                    <a:pt x="294" y="87"/>
                  </a:cubicBezTo>
                  <a:cubicBezTo>
                    <a:pt x="297" y="82"/>
                    <a:pt x="305" y="66"/>
                    <a:pt x="314" y="48"/>
                  </a:cubicBezTo>
                  <a:cubicBezTo>
                    <a:pt x="320" y="36"/>
                    <a:pt x="327" y="24"/>
                    <a:pt x="334" y="14"/>
                  </a:cubicBezTo>
                  <a:cubicBezTo>
                    <a:pt x="294" y="6"/>
                    <a:pt x="215" y="0"/>
                    <a:pt x="132" y="42"/>
                  </a:cubicBezTo>
                  <a:cubicBezTo>
                    <a:pt x="54" y="81"/>
                    <a:pt x="15" y="142"/>
                    <a:pt x="0" y="168"/>
                  </a:cubicBezTo>
                  <a:cubicBezTo>
                    <a:pt x="0" y="168"/>
                    <a:pt x="11" y="264"/>
                    <a:pt x="6" y="351"/>
                  </a:cubicBezTo>
                  <a:close/>
                </a:path>
              </a:pathLst>
            </a:custGeom>
            <a:solidFill>
              <a:srgbClr val="FF7B80">
                <a:alpha val="56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39" name="Freeform 360">
              <a:extLst>
                <a:ext uri="{FF2B5EF4-FFF2-40B4-BE49-F238E27FC236}">
                  <a16:creationId xmlns:a16="http://schemas.microsoft.com/office/drawing/2014/main" id="{EE0A69CF-F524-46DD-AFEF-57374A61B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8350" y="6311900"/>
              <a:ext cx="536575" cy="704850"/>
            </a:xfrm>
            <a:custGeom>
              <a:avLst/>
              <a:gdLst>
                <a:gd name="T0" fmla="*/ 222 w 704"/>
                <a:gd name="T1" fmla="*/ 788 h 925"/>
                <a:gd name="T2" fmla="*/ 364 w 704"/>
                <a:gd name="T3" fmla="*/ 912 h 925"/>
                <a:gd name="T4" fmla="*/ 521 w 704"/>
                <a:gd name="T5" fmla="*/ 883 h 925"/>
                <a:gd name="T6" fmla="*/ 665 w 704"/>
                <a:gd name="T7" fmla="*/ 713 h 925"/>
                <a:gd name="T8" fmla="*/ 702 w 704"/>
                <a:gd name="T9" fmla="*/ 494 h 925"/>
                <a:gd name="T10" fmla="*/ 630 w 704"/>
                <a:gd name="T11" fmla="*/ 222 h 925"/>
                <a:gd name="T12" fmla="*/ 416 w 704"/>
                <a:gd name="T13" fmla="*/ 35 h 925"/>
                <a:gd name="T14" fmla="*/ 132 w 704"/>
                <a:gd name="T15" fmla="*/ 46 h 925"/>
                <a:gd name="T16" fmla="*/ 29 w 704"/>
                <a:gd name="T17" fmla="*/ 286 h 925"/>
                <a:gd name="T18" fmla="*/ 134 w 704"/>
                <a:gd name="T19" fmla="*/ 616 h 925"/>
                <a:gd name="T20" fmla="*/ 222 w 704"/>
                <a:gd name="T21" fmla="*/ 788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4" h="925">
                  <a:moveTo>
                    <a:pt x="222" y="788"/>
                  </a:moveTo>
                  <a:cubicBezTo>
                    <a:pt x="257" y="842"/>
                    <a:pt x="301" y="895"/>
                    <a:pt x="364" y="912"/>
                  </a:cubicBezTo>
                  <a:cubicBezTo>
                    <a:pt x="417" y="925"/>
                    <a:pt x="474" y="910"/>
                    <a:pt x="521" y="883"/>
                  </a:cubicBezTo>
                  <a:cubicBezTo>
                    <a:pt x="587" y="844"/>
                    <a:pt x="636" y="782"/>
                    <a:pt x="665" y="713"/>
                  </a:cubicBezTo>
                  <a:cubicBezTo>
                    <a:pt x="694" y="644"/>
                    <a:pt x="704" y="569"/>
                    <a:pt x="702" y="494"/>
                  </a:cubicBezTo>
                  <a:cubicBezTo>
                    <a:pt x="700" y="400"/>
                    <a:pt x="678" y="305"/>
                    <a:pt x="630" y="222"/>
                  </a:cubicBezTo>
                  <a:cubicBezTo>
                    <a:pt x="582" y="140"/>
                    <a:pt x="507" y="71"/>
                    <a:pt x="416" y="35"/>
                  </a:cubicBezTo>
                  <a:cubicBezTo>
                    <a:pt x="326" y="0"/>
                    <a:pt x="218" y="1"/>
                    <a:pt x="132" y="46"/>
                  </a:cubicBezTo>
                  <a:cubicBezTo>
                    <a:pt x="35" y="96"/>
                    <a:pt x="0" y="188"/>
                    <a:pt x="29" y="286"/>
                  </a:cubicBezTo>
                  <a:cubicBezTo>
                    <a:pt x="63" y="397"/>
                    <a:pt x="90" y="509"/>
                    <a:pt x="134" y="616"/>
                  </a:cubicBezTo>
                  <a:cubicBezTo>
                    <a:pt x="159" y="676"/>
                    <a:pt x="188" y="733"/>
                    <a:pt x="222" y="788"/>
                  </a:cubicBezTo>
                  <a:close/>
                </a:path>
              </a:pathLst>
            </a:custGeom>
            <a:gradFill>
              <a:gsLst>
                <a:gs pos="77000">
                  <a:srgbClr val="FEAFA2"/>
                </a:gs>
                <a:gs pos="100000">
                  <a:srgbClr val="FE9D96"/>
                </a:gs>
                <a:gs pos="0">
                  <a:srgbClr val="FEC1AE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0" name="Freeform 361">
              <a:extLst>
                <a:ext uri="{FF2B5EF4-FFF2-40B4-BE49-F238E27FC236}">
                  <a16:creationId xmlns:a16="http://schemas.microsoft.com/office/drawing/2014/main" id="{06279BCF-2AFD-4811-BE89-BE9CF7689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3425" y="6130925"/>
              <a:ext cx="815975" cy="776288"/>
            </a:xfrm>
            <a:custGeom>
              <a:avLst/>
              <a:gdLst>
                <a:gd name="T0" fmla="*/ 666 w 1073"/>
                <a:gd name="T1" fmla="*/ 88 h 1019"/>
                <a:gd name="T2" fmla="*/ 258 w 1073"/>
                <a:gd name="T3" fmla="*/ 43 h 1019"/>
                <a:gd name="T4" fmla="*/ 1 w 1073"/>
                <a:gd name="T5" fmla="*/ 361 h 1019"/>
                <a:gd name="T6" fmla="*/ 162 w 1073"/>
                <a:gd name="T7" fmla="*/ 632 h 1019"/>
                <a:gd name="T8" fmla="*/ 333 w 1073"/>
                <a:gd name="T9" fmla="*/ 703 h 1019"/>
                <a:gd name="T10" fmla="*/ 489 w 1073"/>
                <a:gd name="T11" fmla="*/ 732 h 1019"/>
                <a:gd name="T12" fmla="*/ 516 w 1073"/>
                <a:gd name="T13" fmla="*/ 727 h 1019"/>
                <a:gd name="T14" fmla="*/ 550 w 1073"/>
                <a:gd name="T15" fmla="*/ 707 h 1019"/>
                <a:gd name="T16" fmla="*/ 595 w 1073"/>
                <a:gd name="T17" fmla="*/ 711 h 1019"/>
                <a:gd name="T18" fmla="*/ 626 w 1073"/>
                <a:gd name="T19" fmla="*/ 775 h 1019"/>
                <a:gd name="T20" fmla="*/ 599 w 1073"/>
                <a:gd name="T21" fmla="*/ 865 h 1019"/>
                <a:gd name="T22" fmla="*/ 599 w 1073"/>
                <a:gd name="T23" fmla="*/ 891 h 1019"/>
                <a:gd name="T24" fmla="*/ 685 w 1073"/>
                <a:gd name="T25" fmla="*/ 987 h 1019"/>
                <a:gd name="T26" fmla="*/ 881 w 1073"/>
                <a:gd name="T27" fmla="*/ 976 h 1019"/>
                <a:gd name="T28" fmla="*/ 973 w 1073"/>
                <a:gd name="T29" fmla="*/ 833 h 1019"/>
                <a:gd name="T30" fmla="*/ 666 w 1073"/>
                <a:gd name="T31" fmla="*/ 88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3" h="1019">
                  <a:moveTo>
                    <a:pt x="666" y="88"/>
                  </a:moveTo>
                  <a:cubicBezTo>
                    <a:pt x="540" y="14"/>
                    <a:pt x="398" y="0"/>
                    <a:pt x="258" y="43"/>
                  </a:cubicBezTo>
                  <a:cubicBezTo>
                    <a:pt x="118" y="86"/>
                    <a:pt x="2" y="216"/>
                    <a:pt x="1" y="361"/>
                  </a:cubicBezTo>
                  <a:cubicBezTo>
                    <a:pt x="0" y="484"/>
                    <a:pt x="57" y="566"/>
                    <a:pt x="162" y="632"/>
                  </a:cubicBezTo>
                  <a:cubicBezTo>
                    <a:pt x="214" y="665"/>
                    <a:pt x="273" y="688"/>
                    <a:pt x="333" y="703"/>
                  </a:cubicBezTo>
                  <a:cubicBezTo>
                    <a:pt x="377" y="714"/>
                    <a:pt x="440" y="714"/>
                    <a:pt x="489" y="732"/>
                  </a:cubicBezTo>
                  <a:cubicBezTo>
                    <a:pt x="498" y="735"/>
                    <a:pt x="509" y="734"/>
                    <a:pt x="516" y="727"/>
                  </a:cubicBezTo>
                  <a:cubicBezTo>
                    <a:pt x="526" y="718"/>
                    <a:pt x="538" y="711"/>
                    <a:pt x="550" y="707"/>
                  </a:cubicBezTo>
                  <a:cubicBezTo>
                    <a:pt x="565" y="703"/>
                    <a:pt x="582" y="703"/>
                    <a:pt x="595" y="711"/>
                  </a:cubicBezTo>
                  <a:cubicBezTo>
                    <a:pt x="617" y="723"/>
                    <a:pt x="625" y="750"/>
                    <a:pt x="626" y="775"/>
                  </a:cubicBezTo>
                  <a:cubicBezTo>
                    <a:pt x="627" y="807"/>
                    <a:pt x="617" y="839"/>
                    <a:pt x="599" y="865"/>
                  </a:cubicBezTo>
                  <a:cubicBezTo>
                    <a:pt x="594" y="873"/>
                    <a:pt x="594" y="883"/>
                    <a:pt x="599" y="891"/>
                  </a:cubicBezTo>
                  <a:cubicBezTo>
                    <a:pt x="616" y="916"/>
                    <a:pt x="653" y="969"/>
                    <a:pt x="685" y="987"/>
                  </a:cubicBezTo>
                  <a:cubicBezTo>
                    <a:pt x="745" y="1019"/>
                    <a:pt x="823" y="1012"/>
                    <a:pt x="881" y="976"/>
                  </a:cubicBezTo>
                  <a:cubicBezTo>
                    <a:pt x="932" y="945"/>
                    <a:pt x="953" y="886"/>
                    <a:pt x="973" y="833"/>
                  </a:cubicBezTo>
                  <a:cubicBezTo>
                    <a:pt x="1073" y="557"/>
                    <a:pt x="909" y="232"/>
                    <a:pt x="666" y="88"/>
                  </a:cubicBezTo>
                  <a:close/>
                </a:path>
              </a:pathLst>
            </a:custGeom>
            <a:gradFill>
              <a:gsLst>
                <a:gs pos="100000">
                  <a:srgbClr val="FCC199"/>
                </a:gs>
                <a:gs pos="0">
                  <a:srgbClr val="FFDE9C"/>
                </a:gs>
              </a:gsLst>
              <a:lin ang="21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1" name="Freeform 362">
              <a:extLst>
                <a:ext uri="{FF2B5EF4-FFF2-40B4-BE49-F238E27FC236}">
                  <a16:creationId xmlns:a16="http://schemas.microsoft.com/office/drawing/2014/main" id="{F15E191E-0EFD-420B-BE2A-A16D5D9DF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1413" y="6689725"/>
              <a:ext cx="58738" cy="85725"/>
            </a:xfrm>
            <a:custGeom>
              <a:avLst/>
              <a:gdLst>
                <a:gd name="T0" fmla="*/ 1 w 77"/>
                <a:gd name="T1" fmla="*/ 29 h 114"/>
                <a:gd name="T2" fmla="*/ 11 w 77"/>
                <a:gd name="T3" fmla="*/ 9 h 114"/>
                <a:gd name="T4" fmla="*/ 34 w 77"/>
                <a:gd name="T5" fmla="*/ 0 h 114"/>
                <a:gd name="T6" fmla="*/ 59 w 77"/>
                <a:gd name="T7" fmla="*/ 10 h 114"/>
                <a:gd name="T8" fmla="*/ 72 w 77"/>
                <a:gd name="T9" fmla="*/ 31 h 114"/>
                <a:gd name="T10" fmla="*/ 68 w 77"/>
                <a:gd name="T11" fmla="*/ 78 h 114"/>
                <a:gd name="T12" fmla="*/ 41 w 77"/>
                <a:gd name="T13" fmla="*/ 114 h 114"/>
                <a:gd name="T14" fmla="*/ 56 w 77"/>
                <a:gd name="T15" fmla="*/ 74 h 114"/>
                <a:gd name="T16" fmla="*/ 56 w 77"/>
                <a:gd name="T17" fmla="*/ 36 h 114"/>
                <a:gd name="T18" fmla="*/ 34 w 77"/>
                <a:gd name="T19" fmla="*/ 13 h 114"/>
                <a:gd name="T20" fmla="*/ 1 w 77"/>
                <a:gd name="T21" fmla="*/ 2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114">
                  <a:moveTo>
                    <a:pt x="1" y="29"/>
                  </a:moveTo>
                  <a:cubicBezTo>
                    <a:pt x="0" y="21"/>
                    <a:pt x="5" y="14"/>
                    <a:pt x="11" y="9"/>
                  </a:cubicBezTo>
                  <a:cubicBezTo>
                    <a:pt x="18" y="4"/>
                    <a:pt x="25" y="0"/>
                    <a:pt x="34" y="0"/>
                  </a:cubicBezTo>
                  <a:cubicBezTo>
                    <a:pt x="43" y="0"/>
                    <a:pt x="52" y="4"/>
                    <a:pt x="59" y="10"/>
                  </a:cubicBezTo>
                  <a:cubicBezTo>
                    <a:pt x="65" y="16"/>
                    <a:pt x="70" y="23"/>
                    <a:pt x="72" y="31"/>
                  </a:cubicBezTo>
                  <a:cubicBezTo>
                    <a:pt x="77" y="48"/>
                    <a:pt x="74" y="64"/>
                    <a:pt x="68" y="78"/>
                  </a:cubicBezTo>
                  <a:cubicBezTo>
                    <a:pt x="62" y="92"/>
                    <a:pt x="53" y="105"/>
                    <a:pt x="41" y="114"/>
                  </a:cubicBezTo>
                  <a:cubicBezTo>
                    <a:pt x="47" y="101"/>
                    <a:pt x="53" y="87"/>
                    <a:pt x="56" y="74"/>
                  </a:cubicBezTo>
                  <a:cubicBezTo>
                    <a:pt x="58" y="61"/>
                    <a:pt x="60" y="47"/>
                    <a:pt x="56" y="36"/>
                  </a:cubicBezTo>
                  <a:cubicBezTo>
                    <a:pt x="53" y="24"/>
                    <a:pt x="45" y="15"/>
                    <a:pt x="34" y="13"/>
                  </a:cubicBezTo>
                  <a:cubicBezTo>
                    <a:pt x="22" y="12"/>
                    <a:pt x="7" y="15"/>
                    <a:pt x="1" y="29"/>
                  </a:cubicBezTo>
                  <a:close/>
                </a:path>
              </a:pathLst>
            </a:custGeom>
            <a:solidFill>
              <a:srgbClr val="FF7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2FB78991-B142-4E83-BF54-0B27475A8EE8}"/>
              </a:ext>
            </a:extLst>
          </p:cNvPr>
          <p:cNvGrpSpPr/>
          <p:nvPr/>
        </p:nvGrpSpPr>
        <p:grpSpPr>
          <a:xfrm>
            <a:off x="18054638" y="6402388"/>
            <a:ext cx="2733675" cy="6500812"/>
            <a:chOff x="18054638" y="6402388"/>
            <a:chExt cx="2733675" cy="6500812"/>
          </a:xfrm>
        </p:grpSpPr>
        <p:sp>
          <p:nvSpPr>
            <p:cNvPr id="143" name="Freeform 339">
              <a:extLst>
                <a:ext uri="{FF2B5EF4-FFF2-40B4-BE49-F238E27FC236}">
                  <a16:creationId xmlns:a16="http://schemas.microsoft.com/office/drawing/2014/main" id="{EE160C3C-EE63-4021-BAAE-989EB258C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0675" y="8078788"/>
              <a:ext cx="19050" cy="39688"/>
            </a:xfrm>
            <a:custGeom>
              <a:avLst/>
              <a:gdLst>
                <a:gd name="T0" fmla="*/ 8 w 25"/>
                <a:gd name="T1" fmla="*/ 52 h 52"/>
                <a:gd name="T2" fmla="*/ 0 w 25"/>
                <a:gd name="T3" fmla="*/ 2 h 52"/>
                <a:gd name="T4" fmla="*/ 16 w 25"/>
                <a:gd name="T5" fmla="*/ 0 h 52"/>
                <a:gd name="T6" fmla="*/ 25 w 25"/>
                <a:gd name="T7" fmla="*/ 49 h 52"/>
                <a:gd name="T8" fmla="*/ 8 w 25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52">
                  <a:moveTo>
                    <a:pt x="8" y="52"/>
                  </a:moveTo>
                  <a:cubicBezTo>
                    <a:pt x="5" y="35"/>
                    <a:pt x="3" y="19"/>
                    <a:pt x="0" y="2"/>
                  </a:cubicBezTo>
                  <a:lnTo>
                    <a:pt x="16" y="0"/>
                  </a:lnTo>
                  <a:cubicBezTo>
                    <a:pt x="19" y="16"/>
                    <a:pt x="22" y="33"/>
                    <a:pt x="25" y="49"/>
                  </a:cubicBezTo>
                  <a:lnTo>
                    <a:pt x="8" y="52"/>
                  </a:lnTo>
                  <a:close/>
                </a:path>
              </a:pathLst>
            </a:custGeom>
            <a:solidFill>
              <a:srgbClr val="30AA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4" name="Freeform 363">
              <a:extLst>
                <a:ext uri="{FF2B5EF4-FFF2-40B4-BE49-F238E27FC236}">
                  <a16:creationId xmlns:a16="http://schemas.microsoft.com/office/drawing/2014/main" id="{75787482-7FE1-4348-839A-93A9681E1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3400" y="12446000"/>
              <a:ext cx="1203325" cy="457200"/>
            </a:xfrm>
            <a:custGeom>
              <a:avLst/>
              <a:gdLst>
                <a:gd name="T0" fmla="*/ 895 w 1580"/>
                <a:gd name="T1" fmla="*/ 0 h 599"/>
                <a:gd name="T2" fmla="*/ 594 w 1580"/>
                <a:gd name="T3" fmla="*/ 165 h 599"/>
                <a:gd name="T4" fmla="*/ 0 w 1580"/>
                <a:gd name="T5" fmla="*/ 599 h 599"/>
                <a:gd name="T6" fmla="*/ 1511 w 1580"/>
                <a:gd name="T7" fmla="*/ 599 h 599"/>
                <a:gd name="T8" fmla="*/ 1506 w 1580"/>
                <a:gd name="T9" fmla="*/ 140 h 599"/>
                <a:gd name="T10" fmla="*/ 1437 w 1580"/>
                <a:gd name="T11" fmla="*/ 4 h 599"/>
                <a:gd name="T12" fmla="*/ 895 w 1580"/>
                <a:gd name="T13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0" h="599">
                  <a:moveTo>
                    <a:pt x="895" y="0"/>
                  </a:moveTo>
                  <a:cubicBezTo>
                    <a:pt x="895" y="0"/>
                    <a:pt x="755" y="155"/>
                    <a:pt x="594" y="165"/>
                  </a:cubicBezTo>
                  <a:cubicBezTo>
                    <a:pt x="434" y="176"/>
                    <a:pt x="11" y="235"/>
                    <a:pt x="0" y="599"/>
                  </a:cubicBezTo>
                  <a:lnTo>
                    <a:pt x="1511" y="599"/>
                  </a:lnTo>
                  <a:cubicBezTo>
                    <a:pt x="1529" y="501"/>
                    <a:pt x="1580" y="327"/>
                    <a:pt x="1506" y="140"/>
                  </a:cubicBezTo>
                  <a:cubicBezTo>
                    <a:pt x="1486" y="87"/>
                    <a:pt x="1461" y="42"/>
                    <a:pt x="1437" y="4"/>
                  </a:cubicBezTo>
                  <a:cubicBezTo>
                    <a:pt x="1241" y="2"/>
                    <a:pt x="1090" y="1"/>
                    <a:pt x="895" y="0"/>
                  </a:cubicBezTo>
                  <a:close/>
                </a:path>
              </a:pathLst>
            </a:custGeom>
            <a:solidFill>
              <a:srgbClr val="5A8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5" name="Freeform 364">
              <a:extLst>
                <a:ext uri="{FF2B5EF4-FFF2-40B4-BE49-F238E27FC236}">
                  <a16:creationId xmlns:a16="http://schemas.microsoft.com/office/drawing/2014/main" id="{BCF1C4C3-AC13-457F-BB42-A4968B95A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3400" y="12792075"/>
              <a:ext cx="1169988" cy="111125"/>
            </a:xfrm>
            <a:custGeom>
              <a:avLst/>
              <a:gdLst>
                <a:gd name="T0" fmla="*/ 31 w 1537"/>
                <a:gd name="T1" fmla="*/ 0 h 145"/>
                <a:gd name="T2" fmla="*/ 0 w 1537"/>
                <a:gd name="T3" fmla="*/ 145 h 145"/>
                <a:gd name="T4" fmla="*/ 1511 w 1537"/>
                <a:gd name="T5" fmla="*/ 145 h 145"/>
                <a:gd name="T6" fmla="*/ 1537 w 1537"/>
                <a:gd name="T7" fmla="*/ 0 h 145"/>
                <a:gd name="T8" fmla="*/ 31 w 1537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7" h="145">
                  <a:moveTo>
                    <a:pt x="31" y="0"/>
                  </a:moveTo>
                  <a:cubicBezTo>
                    <a:pt x="13" y="42"/>
                    <a:pt x="2" y="90"/>
                    <a:pt x="0" y="145"/>
                  </a:cubicBezTo>
                  <a:lnTo>
                    <a:pt x="1511" y="145"/>
                  </a:lnTo>
                  <a:cubicBezTo>
                    <a:pt x="1518" y="107"/>
                    <a:pt x="1533" y="57"/>
                    <a:pt x="1537" y="0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B6D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6" name="Freeform 365">
              <a:extLst>
                <a:ext uri="{FF2B5EF4-FFF2-40B4-BE49-F238E27FC236}">
                  <a16:creationId xmlns:a16="http://schemas.microsoft.com/office/drawing/2014/main" id="{CC402187-46F1-480F-80A5-FD5132E18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6325" y="12446000"/>
              <a:ext cx="1174750" cy="457200"/>
            </a:xfrm>
            <a:custGeom>
              <a:avLst/>
              <a:gdLst>
                <a:gd name="T0" fmla="*/ 821 w 1545"/>
                <a:gd name="T1" fmla="*/ 0 h 599"/>
                <a:gd name="T2" fmla="*/ 594 w 1545"/>
                <a:gd name="T3" fmla="*/ 165 h 599"/>
                <a:gd name="T4" fmla="*/ 0 w 1545"/>
                <a:gd name="T5" fmla="*/ 599 h 599"/>
                <a:gd name="T6" fmla="*/ 1510 w 1545"/>
                <a:gd name="T7" fmla="*/ 599 h 599"/>
                <a:gd name="T8" fmla="*/ 1471 w 1545"/>
                <a:gd name="T9" fmla="*/ 140 h 599"/>
                <a:gd name="T10" fmla="*/ 1402 w 1545"/>
                <a:gd name="T11" fmla="*/ 4 h 599"/>
                <a:gd name="T12" fmla="*/ 821 w 1545"/>
                <a:gd name="T13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5" h="599">
                  <a:moveTo>
                    <a:pt x="821" y="0"/>
                  </a:moveTo>
                  <a:cubicBezTo>
                    <a:pt x="821" y="0"/>
                    <a:pt x="754" y="155"/>
                    <a:pt x="594" y="165"/>
                  </a:cubicBezTo>
                  <a:cubicBezTo>
                    <a:pt x="433" y="176"/>
                    <a:pt x="10" y="235"/>
                    <a:pt x="0" y="599"/>
                  </a:cubicBezTo>
                  <a:lnTo>
                    <a:pt x="1510" y="599"/>
                  </a:lnTo>
                  <a:cubicBezTo>
                    <a:pt x="1529" y="501"/>
                    <a:pt x="1545" y="327"/>
                    <a:pt x="1471" y="140"/>
                  </a:cubicBezTo>
                  <a:cubicBezTo>
                    <a:pt x="1451" y="87"/>
                    <a:pt x="1427" y="42"/>
                    <a:pt x="1402" y="4"/>
                  </a:cubicBezTo>
                  <a:cubicBezTo>
                    <a:pt x="1206" y="2"/>
                    <a:pt x="1017" y="1"/>
                    <a:pt x="821" y="0"/>
                  </a:cubicBezTo>
                  <a:close/>
                </a:path>
              </a:pathLst>
            </a:custGeom>
            <a:solidFill>
              <a:srgbClr val="708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7" name="Freeform 366">
              <a:extLst>
                <a:ext uri="{FF2B5EF4-FFF2-40B4-BE49-F238E27FC236}">
                  <a16:creationId xmlns:a16="http://schemas.microsoft.com/office/drawing/2014/main" id="{DA7C41CD-0728-4898-A3CB-399B786C7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6325" y="12792075"/>
              <a:ext cx="1163638" cy="111125"/>
            </a:xfrm>
            <a:custGeom>
              <a:avLst/>
              <a:gdLst>
                <a:gd name="T0" fmla="*/ 31 w 1530"/>
                <a:gd name="T1" fmla="*/ 0 h 145"/>
                <a:gd name="T2" fmla="*/ 0 w 1530"/>
                <a:gd name="T3" fmla="*/ 145 h 145"/>
                <a:gd name="T4" fmla="*/ 1510 w 1530"/>
                <a:gd name="T5" fmla="*/ 145 h 145"/>
                <a:gd name="T6" fmla="*/ 1530 w 1530"/>
                <a:gd name="T7" fmla="*/ 0 h 145"/>
                <a:gd name="T8" fmla="*/ 31 w 1530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0" h="145">
                  <a:moveTo>
                    <a:pt x="31" y="0"/>
                  </a:moveTo>
                  <a:cubicBezTo>
                    <a:pt x="12" y="42"/>
                    <a:pt x="1" y="90"/>
                    <a:pt x="0" y="145"/>
                  </a:cubicBezTo>
                  <a:lnTo>
                    <a:pt x="1510" y="145"/>
                  </a:lnTo>
                  <a:cubicBezTo>
                    <a:pt x="1517" y="107"/>
                    <a:pt x="1526" y="57"/>
                    <a:pt x="1530" y="0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D5E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8" name="Freeform 367">
              <a:extLst>
                <a:ext uri="{FF2B5EF4-FFF2-40B4-BE49-F238E27FC236}">
                  <a16:creationId xmlns:a16="http://schemas.microsoft.com/office/drawing/2014/main" id="{D71701B7-54D5-4E2B-97A8-133504D31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4575" y="9244013"/>
              <a:ext cx="693738" cy="3232150"/>
            </a:xfrm>
            <a:custGeom>
              <a:avLst/>
              <a:gdLst>
                <a:gd name="T0" fmla="*/ 0 w 911"/>
                <a:gd name="T1" fmla="*/ 1770 h 4246"/>
                <a:gd name="T2" fmla="*/ 33 w 911"/>
                <a:gd name="T3" fmla="*/ 1908 h 4246"/>
                <a:gd name="T4" fmla="*/ 148 w 911"/>
                <a:gd name="T5" fmla="*/ 2848 h 4246"/>
                <a:gd name="T6" fmla="*/ 182 w 911"/>
                <a:gd name="T7" fmla="*/ 4246 h 4246"/>
                <a:gd name="T8" fmla="*/ 784 w 911"/>
                <a:gd name="T9" fmla="*/ 4246 h 4246"/>
                <a:gd name="T10" fmla="*/ 749 w 911"/>
                <a:gd name="T11" fmla="*/ 1965 h 4246"/>
                <a:gd name="T12" fmla="*/ 746 w 911"/>
                <a:gd name="T13" fmla="*/ 1765 h 4246"/>
                <a:gd name="T14" fmla="*/ 784 w 911"/>
                <a:gd name="T15" fmla="*/ 0 h 4246"/>
                <a:gd name="T16" fmla="*/ 9 w 911"/>
                <a:gd name="T17" fmla="*/ 0 h 4246"/>
                <a:gd name="T18" fmla="*/ 0 w 911"/>
                <a:gd name="T19" fmla="*/ 1770 h 4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1" h="4246">
                  <a:moveTo>
                    <a:pt x="0" y="1770"/>
                  </a:moveTo>
                  <a:cubicBezTo>
                    <a:pt x="0" y="1818"/>
                    <a:pt x="11" y="1865"/>
                    <a:pt x="33" y="1908"/>
                  </a:cubicBezTo>
                  <a:cubicBezTo>
                    <a:pt x="87" y="2012"/>
                    <a:pt x="173" y="2291"/>
                    <a:pt x="148" y="2848"/>
                  </a:cubicBezTo>
                  <a:cubicBezTo>
                    <a:pt x="115" y="3607"/>
                    <a:pt x="182" y="4246"/>
                    <a:pt x="182" y="4246"/>
                  </a:cubicBezTo>
                  <a:lnTo>
                    <a:pt x="784" y="4246"/>
                  </a:lnTo>
                  <a:cubicBezTo>
                    <a:pt x="784" y="4246"/>
                    <a:pt x="852" y="2646"/>
                    <a:pt x="749" y="1965"/>
                  </a:cubicBezTo>
                  <a:cubicBezTo>
                    <a:pt x="739" y="1899"/>
                    <a:pt x="738" y="1832"/>
                    <a:pt x="746" y="1765"/>
                  </a:cubicBezTo>
                  <a:cubicBezTo>
                    <a:pt x="789" y="1417"/>
                    <a:pt x="911" y="311"/>
                    <a:pt x="784" y="0"/>
                  </a:cubicBezTo>
                  <a:lnTo>
                    <a:pt x="9" y="0"/>
                  </a:lnTo>
                  <a:lnTo>
                    <a:pt x="0" y="1770"/>
                  </a:lnTo>
                  <a:close/>
                </a:path>
              </a:pathLst>
            </a:custGeom>
            <a:gradFill>
              <a:gsLst>
                <a:gs pos="100000">
                  <a:srgbClr val="38375E"/>
                </a:gs>
                <a:gs pos="16000">
                  <a:srgbClr val="413D7A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49" name="Freeform 368">
              <a:extLst>
                <a:ext uri="{FF2B5EF4-FFF2-40B4-BE49-F238E27FC236}">
                  <a16:creationId xmlns:a16="http://schemas.microsoft.com/office/drawing/2014/main" id="{0D72F210-F78C-43CA-A4E9-8D19C5F69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4575" y="9898063"/>
              <a:ext cx="234950" cy="1978025"/>
            </a:xfrm>
            <a:custGeom>
              <a:avLst/>
              <a:gdLst>
                <a:gd name="T0" fmla="*/ 271 w 307"/>
                <a:gd name="T1" fmla="*/ 1596 h 2599"/>
                <a:gd name="T2" fmla="*/ 304 w 307"/>
                <a:gd name="T3" fmla="*/ 649 h 2599"/>
                <a:gd name="T4" fmla="*/ 288 w 307"/>
                <a:gd name="T5" fmla="*/ 206 h 2599"/>
                <a:gd name="T6" fmla="*/ 187 w 307"/>
                <a:gd name="T7" fmla="*/ 0 h 2599"/>
                <a:gd name="T8" fmla="*/ 166 w 307"/>
                <a:gd name="T9" fmla="*/ 2 h 2599"/>
                <a:gd name="T10" fmla="*/ 32 w 307"/>
                <a:gd name="T11" fmla="*/ 254 h 2599"/>
                <a:gd name="T12" fmla="*/ 3 w 307"/>
                <a:gd name="T13" fmla="*/ 344 h 2599"/>
                <a:gd name="T14" fmla="*/ 0 w 307"/>
                <a:gd name="T15" fmla="*/ 911 h 2599"/>
                <a:gd name="T16" fmla="*/ 34 w 307"/>
                <a:gd name="T17" fmla="*/ 1051 h 2599"/>
                <a:gd name="T18" fmla="*/ 148 w 307"/>
                <a:gd name="T19" fmla="*/ 1989 h 2599"/>
                <a:gd name="T20" fmla="*/ 140 w 307"/>
                <a:gd name="T21" fmla="*/ 2599 h 2599"/>
                <a:gd name="T22" fmla="*/ 209 w 307"/>
                <a:gd name="T23" fmla="*/ 2239 h 2599"/>
                <a:gd name="T24" fmla="*/ 271 w 307"/>
                <a:gd name="T25" fmla="*/ 1596 h 2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7" h="2599">
                  <a:moveTo>
                    <a:pt x="271" y="1596"/>
                  </a:moveTo>
                  <a:cubicBezTo>
                    <a:pt x="297" y="1281"/>
                    <a:pt x="307" y="965"/>
                    <a:pt x="304" y="649"/>
                  </a:cubicBezTo>
                  <a:cubicBezTo>
                    <a:pt x="302" y="502"/>
                    <a:pt x="301" y="353"/>
                    <a:pt x="288" y="206"/>
                  </a:cubicBezTo>
                  <a:cubicBezTo>
                    <a:pt x="283" y="141"/>
                    <a:pt x="276" y="6"/>
                    <a:pt x="187" y="0"/>
                  </a:cubicBezTo>
                  <a:cubicBezTo>
                    <a:pt x="180" y="0"/>
                    <a:pt x="173" y="1"/>
                    <a:pt x="166" y="2"/>
                  </a:cubicBezTo>
                  <a:cubicBezTo>
                    <a:pt x="101" y="17"/>
                    <a:pt x="50" y="207"/>
                    <a:pt x="32" y="254"/>
                  </a:cubicBezTo>
                  <a:cubicBezTo>
                    <a:pt x="21" y="284"/>
                    <a:pt x="12" y="313"/>
                    <a:pt x="3" y="344"/>
                  </a:cubicBezTo>
                  <a:lnTo>
                    <a:pt x="0" y="911"/>
                  </a:lnTo>
                  <a:cubicBezTo>
                    <a:pt x="0" y="960"/>
                    <a:pt x="12" y="1008"/>
                    <a:pt x="34" y="1051"/>
                  </a:cubicBezTo>
                  <a:cubicBezTo>
                    <a:pt x="88" y="1157"/>
                    <a:pt x="173" y="1436"/>
                    <a:pt x="148" y="1989"/>
                  </a:cubicBezTo>
                  <a:cubicBezTo>
                    <a:pt x="139" y="2206"/>
                    <a:pt x="137" y="2414"/>
                    <a:pt x="140" y="2599"/>
                  </a:cubicBezTo>
                  <a:cubicBezTo>
                    <a:pt x="181" y="2484"/>
                    <a:pt x="196" y="2360"/>
                    <a:pt x="209" y="2239"/>
                  </a:cubicBezTo>
                  <a:cubicBezTo>
                    <a:pt x="231" y="2025"/>
                    <a:pt x="253" y="1811"/>
                    <a:pt x="271" y="1596"/>
                  </a:cubicBezTo>
                  <a:close/>
                </a:path>
              </a:pathLst>
            </a:custGeom>
            <a:solidFill>
              <a:srgbClr val="1A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0" name="Freeform 369">
              <a:extLst>
                <a:ext uri="{FF2B5EF4-FFF2-40B4-BE49-F238E27FC236}">
                  <a16:creationId xmlns:a16="http://schemas.microsoft.com/office/drawing/2014/main" id="{E56E09F4-E8E6-48A8-9C1D-EEC9A36C9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7025" y="9244013"/>
              <a:ext cx="954088" cy="3255963"/>
            </a:xfrm>
            <a:custGeom>
              <a:avLst/>
              <a:gdLst>
                <a:gd name="T0" fmla="*/ 265 w 1253"/>
                <a:gd name="T1" fmla="*/ 3 h 4277"/>
                <a:gd name="T2" fmla="*/ 200 w 1253"/>
                <a:gd name="T3" fmla="*/ 1659 h 4277"/>
                <a:gd name="T4" fmla="*/ 195 w 1253"/>
                <a:gd name="T5" fmla="*/ 1802 h 4277"/>
                <a:gd name="T6" fmla="*/ 94 w 1253"/>
                <a:gd name="T7" fmla="*/ 4277 h 4277"/>
                <a:gd name="T8" fmla="*/ 774 w 1253"/>
                <a:gd name="T9" fmla="*/ 4277 h 4277"/>
                <a:gd name="T10" fmla="*/ 948 w 1253"/>
                <a:gd name="T11" fmla="*/ 2223 h 4277"/>
                <a:gd name="T12" fmla="*/ 1193 w 1253"/>
                <a:gd name="T13" fmla="*/ 1052 h 4277"/>
                <a:gd name="T14" fmla="*/ 1250 w 1253"/>
                <a:gd name="T15" fmla="*/ 8 h 4277"/>
                <a:gd name="T16" fmla="*/ 265 w 1253"/>
                <a:gd name="T17" fmla="*/ 3 h 4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53" h="4277">
                  <a:moveTo>
                    <a:pt x="265" y="3"/>
                  </a:moveTo>
                  <a:cubicBezTo>
                    <a:pt x="265" y="3"/>
                    <a:pt x="125" y="502"/>
                    <a:pt x="200" y="1659"/>
                  </a:cubicBezTo>
                  <a:cubicBezTo>
                    <a:pt x="203" y="1706"/>
                    <a:pt x="201" y="1754"/>
                    <a:pt x="195" y="1802"/>
                  </a:cubicBezTo>
                  <a:cubicBezTo>
                    <a:pt x="151" y="2149"/>
                    <a:pt x="0" y="3669"/>
                    <a:pt x="94" y="4277"/>
                  </a:cubicBezTo>
                  <a:lnTo>
                    <a:pt x="774" y="4277"/>
                  </a:lnTo>
                  <a:cubicBezTo>
                    <a:pt x="774" y="4277"/>
                    <a:pt x="939" y="2879"/>
                    <a:pt x="948" y="2223"/>
                  </a:cubicBezTo>
                  <a:cubicBezTo>
                    <a:pt x="1045" y="1892"/>
                    <a:pt x="1136" y="1499"/>
                    <a:pt x="1193" y="1052"/>
                  </a:cubicBezTo>
                  <a:cubicBezTo>
                    <a:pt x="1239" y="686"/>
                    <a:pt x="1253" y="303"/>
                    <a:pt x="1250" y="8"/>
                  </a:cubicBezTo>
                  <a:cubicBezTo>
                    <a:pt x="913" y="0"/>
                    <a:pt x="603" y="12"/>
                    <a:pt x="265" y="3"/>
                  </a:cubicBezTo>
                  <a:close/>
                </a:path>
              </a:pathLst>
            </a:custGeom>
            <a:gradFill>
              <a:gsLst>
                <a:gs pos="100000">
                  <a:srgbClr val="38375E"/>
                </a:gs>
                <a:gs pos="16000">
                  <a:srgbClr val="413D7A"/>
                </a:gs>
              </a:gsLst>
              <a:lin ang="27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1" name="Freeform 370">
              <a:extLst>
                <a:ext uri="{FF2B5EF4-FFF2-40B4-BE49-F238E27FC236}">
                  <a16:creationId xmlns:a16="http://schemas.microsoft.com/office/drawing/2014/main" id="{17FD7E63-037B-4C5D-B12E-318CF1554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2125" y="9244013"/>
              <a:ext cx="1187450" cy="425450"/>
            </a:xfrm>
            <a:custGeom>
              <a:avLst/>
              <a:gdLst>
                <a:gd name="T0" fmla="*/ 1510 w 1559"/>
                <a:gd name="T1" fmla="*/ 0 h 558"/>
                <a:gd name="T2" fmla="*/ 735 w 1559"/>
                <a:gd name="T3" fmla="*/ 0 h 558"/>
                <a:gd name="T4" fmla="*/ 735 w 1559"/>
                <a:gd name="T5" fmla="*/ 5 h 558"/>
                <a:gd name="T6" fmla="*/ 48 w 1559"/>
                <a:gd name="T7" fmla="*/ 3 h 558"/>
                <a:gd name="T8" fmla="*/ 0 w 1559"/>
                <a:gd name="T9" fmla="*/ 278 h 558"/>
                <a:gd name="T10" fmla="*/ 1559 w 1559"/>
                <a:gd name="T11" fmla="*/ 277 h 558"/>
                <a:gd name="T12" fmla="*/ 1510 w 1559"/>
                <a:gd name="T13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9" h="558">
                  <a:moveTo>
                    <a:pt x="1510" y="0"/>
                  </a:moveTo>
                  <a:lnTo>
                    <a:pt x="735" y="0"/>
                  </a:lnTo>
                  <a:lnTo>
                    <a:pt x="735" y="5"/>
                  </a:lnTo>
                  <a:cubicBezTo>
                    <a:pt x="507" y="5"/>
                    <a:pt x="284" y="9"/>
                    <a:pt x="48" y="3"/>
                  </a:cubicBezTo>
                  <a:cubicBezTo>
                    <a:pt x="48" y="3"/>
                    <a:pt x="24" y="91"/>
                    <a:pt x="0" y="278"/>
                  </a:cubicBezTo>
                  <a:cubicBezTo>
                    <a:pt x="273" y="385"/>
                    <a:pt x="893" y="558"/>
                    <a:pt x="1559" y="277"/>
                  </a:cubicBezTo>
                  <a:cubicBezTo>
                    <a:pt x="1551" y="160"/>
                    <a:pt x="1536" y="63"/>
                    <a:pt x="1510" y="0"/>
                  </a:cubicBezTo>
                  <a:close/>
                </a:path>
              </a:pathLst>
            </a:custGeom>
            <a:solidFill>
              <a:srgbClr val="1A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2" name="Freeform 371">
              <a:extLst>
                <a:ext uri="{FF2B5EF4-FFF2-40B4-BE49-F238E27FC236}">
                  <a16:creationId xmlns:a16="http://schemas.microsoft.com/office/drawing/2014/main" id="{FB55EB59-B2AF-4AAD-BDC5-0E204F122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2200" y="9764713"/>
              <a:ext cx="311150" cy="1004888"/>
            </a:xfrm>
            <a:custGeom>
              <a:avLst/>
              <a:gdLst>
                <a:gd name="T0" fmla="*/ 9 w 409"/>
                <a:gd name="T1" fmla="*/ 1321 h 1321"/>
                <a:gd name="T2" fmla="*/ 7 w 409"/>
                <a:gd name="T3" fmla="*/ 1320 h 1321"/>
                <a:gd name="T4" fmla="*/ 1 w 409"/>
                <a:gd name="T5" fmla="*/ 1310 h 1321"/>
                <a:gd name="T6" fmla="*/ 197 w 409"/>
                <a:gd name="T7" fmla="*/ 246 h 1321"/>
                <a:gd name="T8" fmla="*/ 200 w 409"/>
                <a:gd name="T9" fmla="*/ 240 h 1321"/>
                <a:gd name="T10" fmla="*/ 393 w 409"/>
                <a:gd name="T11" fmla="*/ 6 h 1321"/>
                <a:gd name="T12" fmla="*/ 404 w 409"/>
                <a:gd name="T13" fmla="*/ 2 h 1321"/>
                <a:gd name="T14" fmla="*/ 407 w 409"/>
                <a:gd name="T15" fmla="*/ 13 h 1321"/>
                <a:gd name="T16" fmla="*/ 213 w 409"/>
                <a:gd name="T17" fmla="*/ 251 h 1321"/>
                <a:gd name="T18" fmla="*/ 17 w 409"/>
                <a:gd name="T19" fmla="*/ 1314 h 1321"/>
                <a:gd name="T20" fmla="*/ 9 w 409"/>
                <a:gd name="T21" fmla="*/ 1321 h 1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9" h="1321">
                  <a:moveTo>
                    <a:pt x="9" y="1321"/>
                  </a:moveTo>
                  <a:cubicBezTo>
                    <a:pt x="8" y="1321"/>
                    <a:pt x="8" y="1321"/>
                    <a:pt x="7" y="1320"/>
                  </a:cubicBezTo>
                  <a:cubicBezTo>
                    <a:pt x="2" y="1319"/>
                    <a:pt x="0" y="1315"/>
                    <a:pt x="1" y="1310"/>
                  </a:cubicBezTo>
                  <a:cubicBezTo>
                    <a:pt x="138" y="797"/>
                    <a:pt x="197" y="251"/>
                    <a:pt x="197" y="246"/>
                  </a:cubicBezTo>
                  <a:cubicBezTo>
                    <a:pt x="197" y="244"/>
                    <a:pt x="198" y="242"/>
                    <a:pt x="200" y="240"/>
                  </a:cubicBezTo>
                  <a:cubicBezTo>
                    <a:pt x="318" y="144"/>
                    <a:pt x="392" y="7"/>
                    <a:pt x="393" y="6"/>
                  </a:cubicBezTo>
                  <a:cubicBezTo>
                    <a:pt x="395" y="2"/>
                    <a:pt x="400" y="0"/>
                    <a:pt x="404" y="2"/>
                  </a:cubicBezTo>
                  <a:cubicBezTo>
                    <a:pt x="408" y="4"/>
                    <a:pt x="409" y="9"/>
                    <a:pt x="407" y="13"/>
                  </a:cubicBezTo>
                  <a:cubicBezTo>
                    <a:pt x="407" y="15"/>
                    <a:pt x="333" y="153"/>
                    <a:pt x="213" y="251"/>
                  </a:cubicBezTo>
                  <a:cubicBezTo>
                    <a:pt x="208" y="298"/>
                    <a:pt x="149" y="821"/>
                    <a:pt x="17" y="1314"/>
                  </a:cubicBezTo>
                  <a:cubicBezTo>
                    <a:pt x="16" y="1318"/>
                    <a:pt x="13" y="1321"/>
                    <a:pt x="9" y="1321"/>
                  </a:cubicBezTo>
                  <a:close/>
                </a:path>
              </a:pathLst>
            </a:custGeom>
            <a:solidFill>
              <a:srgbClr val="1A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3" name="Freeform 372">
              <a:extLst>
                <a:ext uri="{FF2B5EF4-FFF2-40B4-BE49-F238E27FC236}">
                  <a16:creationId xmlns:a16="http://schemas.microsoft.com/office/drawing/2014/main" id="{3B9C8436-71A8-4079-8D27-9BBCCAD4D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0563" y="9726613"/>
              <a:ext cx="392113" cy="63500"/>
            </a:xfrm>
            <a:custGeom>
              <a:avLst/>
              <a:gdLst>
                <a:gd name="T0" fmla="*/ 364 w 515"/>
                <a:gd name="T1" fmla="*/ 83 h 83"/>
                <a:gd name="T2" fmla="*/ 7 w 515"/>
                <a:gd name="T3" fmla="*/ 17 h 83"/>
                <a:gd name="T4" fmla="*/ 2 w 515"/>
                <a:gd name="T5" fmla="*/ 6 h 83"/>
                <a:gd name="T6" fmla="*/ 13 w 515"/>
                <a:gd name="T7" fmla="*/ 1 h 83"/>
                <a:gd name="T8" fmla="*/ 505 w 515"/>
                <a:gd name="T9" fmla="*/ 56 h 83"/>
                <a:gd name="T10" fmla="*/ 514 w 515"/>
                <a:gd name="T11" fmla="*/ 63 h 83"/>
                <a:gd name="T12" fmla="*/ 507 w 515"/>
                <a:gd name="T13" fmla="*/ 72 h 83"/>
                <a:gd name="T14" fmla="*/ 364 w 515"/>
                <a:gd name="T1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5" h="83">
                  <a:moveTo>
                    <a:pt x="364" y="83"/>
                  </a:moveTo>
                  <a:cubicBezTo>
                    <a:pt x="242" y="83"/>
                    <a:pt x="121" y="61"/>
                    <a:pt x="7" y="17"/>
                  </a:cubicBezTo>
                  <a:cubicBezTo>
                    <a:pt x="2" y="15"/>
                    <a:pt x="0" y="11"/>
                    <a:pt x="2" y="6"/>
                  </a:cubicBezTo>
                  <a:cubicBezTo>
                    <a:pt x="3" y="2"/>
                    <a:pt x="8" y="0"/>
                    <a:pt x="13" y="1"/>
                  </a:cubicBezTo>
                  <a:cubicBezTo>
                    <a:pt x="169" y="61"/>
                    <a:pt x="339" y="80"/>
                    <a:pt x="505" y="56"/>
                  </a:cubicBezTo>
                  <a:cubicBezTo>
                    <a:pt x="509" y="55"/>
                    <a:pt x="513" y="58"/>
                    <a:pt x="514" y="63"/>
                  </a:cubicBezTo>
                  <a:cubicBezTo>
                    <a:pt x="515" y="67"/>
                    <a:pt x="511" y="72"/>
                    <a:pt x="507" y="72"/>
                  </a:cubicBezTo>
                  <a:cubicBezTo>
                    <a:pt x="459" y="79"/>
                    <a:pt x="411" y="83"/>
                    <a:pt x="364" y="83"/>
                  </a:cubicBezTo>
                  <a:close/>
                </a:path>
              </a:pathLst>
            </a:custGeom>
            <a:solidFill>
              <a:srgbClr val="1A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4" name="Freeform 373">
              <a:extLst>
                <a:ext uri="{FF2B5EF4-FFF2-40B4-BE49-F238E27FC236}">
                  <a16:creationId xmlns:a16="http://schemas.microsoft.com/office/drawing/2014/main" id="{67561CB3-7291-4DEC-8D18-2735521F34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905663" y="9818688"/>
              <a:ext cx="42863" cy="41275"/>
            </a:xfrm>
            <a:custGeom>
              <a:avLst/>
              <a:gdLst>
                <a:gd name="T0" fmla="*/ 38 w 56"/>
                <a:gd name="T1" fmla="*/ 32 h 54"/>
                <a:gd name="T2" fmla="*/ 29 w 56"/>
                <a:gd name="T3" fmla="*/ 37 h 54"/>
                <a:gd name="T4" fmla="*/ 20 w 56"/>
                <a:gd name="T5" fmla="*/ 35 h 54"/>
                <a:gd name="T6" fmla="*/ 19 w 56"/>
                <a:gd name="T7" fmla="*/ 24 h 54"/>
                <a:gd name="T8" fmla="*/ 25 w 56"/>
                <a:gd name="T9" fmla="*/ 17 h 54"/>
                <a:gd name="T10" fmla="*/ 27 w 56"/>
                <a:gd name="T11" fmla="*/ 17 h 54"/>
                <a:gd name="T12" fmla="*/ 36 w 56"/>
                <a:gd name="T13" fmla="*/ 22 h 54"/>
                <a:gd name="T14" fmla="*/ 38 w 56"/>
                <a:gd name="T15" fmla="*/ 32 h 54"/>
                <a:gd name="T16" fmla="*/ 49 w 56"/>
                <a:gd name="T17" fmla="*/ 12 h 54"/>
                <a:gd name="T18" fmla="*/ 25 w 56"/>
                <a:gd name="T19" fmla="*/ 1 h 54"/>
                <a:gd name="T20" fmla="*/ 25 w 56"/>
                <a:gd name="T21" fmla="*/ 1 h 54"/>
                <a:gd name="T22" fmla="*/ 23 w 56"/>
                <a:gd name="T23" fmla="*/ 1 h 54"/>
                <a:gd name="T24" fmla="*/ 3 w 56"/>
                <a:gd name="T25" fmla="*/ 19 h 54"/>
                <a:gd name="T26" fmla="*/ 7 w 56"/>
                <a:gd name="T27" fmla="*/ 45 h 54"/>
                <a:gd name="T28" fmla="*/ 27 w 56"/>
                <a:gd name="T29" fmla="*/ 54 h 54"/>
                <a:gd name="T30" fmla="*/ 32 w 56"/>
                <a:gd name="T31" fmla="*/ 54 h 54"/>
                <a:gd name="T32" fmla="*/ 53 w 56"/>
                <a:gd name="T33" fmla="*/ 38 h 54"/>
                <a:gd name="T34" fmla="*/ 49 w 56"/>
                <a:gd name="T3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" h="54">
                  <a:moveTo>
                    <a:pt x="38" y="32"/>
                  </a:moveTo>
                  <a:cubicBezTo>
                    <a:pt x="36" y="35"/>
                    <a:pt x="32" y="37"/>
                    <a:pt x="29" y="37"/>
                  </a:cubicBezTo>
                  <a:cubicBezTo>
                    <a:pt x="26" y="38"/>
                    <a:pt x="22" y="37"/>
                    <a:pt x="20" y="35"/>
                  </a:cubicBezTo>
                  <a:cubicBezTo>
                    <a:pt x="18" y="32"/>
                    <a:pt x="18" y="28"/>
                    <a:pt x="19" y="24"/>
                  </a:cubicBezTo>
                  <a:cubicBezTo>
                    <a:pt x="20" y="22"/>
                    <a:pt x="22" y="18"/>
                    <a:pt x="25" y="17"/>
                  </a:cubicBezTo>
                  <a:lnTo>
                    <a:pt x="27" y="17"/>
                  </a:lnTo>
                  <a:cubicBezTo>
                    <a:pt x="31" y="17"/>
                    <a:pt x="34" y="20"/>
                    <a:pt x="36" y="22"/>
                  </a:cubicBezTo>
                  <a:cubicBezTo>
                    <a:pt x="38" y="24"/>
                    <a:pt x="39" y="28"/>
                    <a:pt x="38" y="32"/>
                  </a:cubicBezTo>
                  <a:close/>
                  <a:moveTo>
                    <a:pt x="49" y="12"/>
                  </a:moveTo>
                  <a:cubicBezTo>
                    <a:pt x="43" y="4"/>
                    <a:pt x="34" y="0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lnTo>
                    <a:pt x="23" y="1"/>
                  </a:lnTo>
                  <a:cubicBezTo>
                    <a:pt x="14" y="3"/>
                    <a:pt x="6" y="10"/>
                    <a:pt x="3" y="19"/>
                  </a:cubicBezTo>
                  <a:cubicBezTo>
                    <a:pt x="0" y="28"/>
                    <a:pt x="1" y="38"/>
                    <a:pt x="7" y="45"/>
                  </a:cubicBezTo>
                  <a:cubicBezTo>
                    <a:pt x="12" y="51"/>
                    <a:pt x="19" y="54"/>
                    <a:pt x="27" y="54"/>
                  </a:cubicBezTo>
                  <a:cubicBezTo>
                    <a:pt x="29" y="54"/>
                    <a:pt x="30" y="54"/>
                    <a:pt x="32" y="54"/>
                  </a:cubicBezTo>
                  <a:cubicBezTo>
                    <a:pt x="42" y="52"/>
                    <a:pt x="50" y="46"/>
                    <a:pt x="53" y="38"/>
                  </a:cubicBezTo>
                  <a:cubicBezTo>
                    <a:pt x="56" y="30"/>
                    <a:pt x="55" y="20"/>
                    <a:pt x="49" y="12"/>
                  </a:cubicBezTo>
                  <a:close/>
                </a:path>
              </a:pathLst>
            </a:custGeom>
            <a:solidFill>
              <a:srgbClr val="1A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5" name="Freeform 374">
              <a:extLst>
                <a:ext uri="{FF2B5EF4-FFF2-40B4-BE49-F238E27FC236}">
                  <a16:creationId xmlns:a16="http://schemas.microsoft.com/office/drawing/2014/main" id="{FB05F0E8-3767-4F65-B663-E079CCBBF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6538" y="9688513"/>
              <a:ext cx="177800" cy="30163"/>
            </a:xfrm>
            <a:custGeom>
              <a:avLst/>
              <a:gdLst>
                <a:gd name="T0" fmla="*/ 9 w 232"/>
                <a:gd name="T1" fmla="*/ 24 h 40"/>
                <a:gd name="T2" fmla="*/ 9 w 232"/>
                <a:gd name="T3" fmla="*/ 24 h 40"/>
                <a:gd name="T4" fmla="*/ 0 w 232"/>
                <a:gd name="T5" fmla="*/ 32 h 40"/>
                <a:gd name="T6" fmla="*/ 9 w 232"/>
                <a:gd name="T7" fmla="*/ 40 h 40"/>
                <a:gd name="T8" fmla="*/ 18 w 232"/>
                <a:gd name="T9" fmla="*/ 40 h 40"/>
                <a:gd name="T10" fmla="*/ 232 w 232"/>
                <a:gd name="T11" fmla="*/ 17 h 40"/>
                <a:gd name="T12" fmla="*/ 232 w 232"/>
                <a:gd name="T13" fmla="*/ 0 h 40"/>
                <a:gd name="T14" fmla="*/ 9 w 232"/>
                <a:gd name="T15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2" h="40">
                  <a:moveTo>
                    <a:pt x="9" y="24"/>
                  </a:moveTo>
                  <a:lnTo>
                    <a:pt x="9" y="24"/>
                  </a:lnTo>
                  <a:cubicBezTo>
                    <a:pt x="4" y="24"/>
                    <a:pt x="0" y="27"/>
                    <a:pt x="0" y="32"/>
                  </a:cubicBezTo>
                  <a:cubicBezTo>
                    <a:pt x="0" y="37"/>
                    <a:pt x="4" y="40"/>
                    <a:pt x="9" y="40"/>
                  </a:cubicBezTo>
                  <a:cubicBezTo>
                    <a:pt x="12" y="40"/>
                    <a:pt x="15" y="40"/>
                    <a:pt x="18" y="40"/>
                  </a:cubicBezTo>
                  <a:cubicBezTo>
                    <a:pt x="90" y="40"/>
                    <a:pt x="162" y="32"/>
                    <a:pt x="232" y="17"/>
                  </a:cubicBezTo>
                  <a:cubicBezTo>
                    <a:pt x="232" y="11"/>
                    <a:pt x="232" y="6"/>
                    <a:pt x="232" y="0"/>
                  </a:cubicBezTo>
                  <a:cubicBezTo>
                    <a:pt x="159" y="16"/>
                    <a:pt x="84" y="24"/>
                    <a:pt x="9" y="24"/>
                  </a:cubicBezTo>
                  <a:close/>
                </a:path>
              </a:pathLst>
            </a:custGeom>
            <a:solidFill>
              <a:srgbClr val="1A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6" name="Freeform 375">
              <a:extLst>
                <a:ext uri="{FF2B5EF4-FFF2-40B4-BE49-F238E27FC236}">
                  <a16:creationId xmlns:a16="http://schemas.microsoft.com/office/drawing/2014/main" id="{2E3946CD-56A6-494F-A678-24EC1F649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3400" y="7653338"/>
              <a:ext cx="896938" cy="765175"/>
            </a:xfrm>
            <a:custGeom>
              <a:avLst/>
              <a:gdLst>
                <a:gd name="T0" fmla="*/ 579 w 1180"/>
                <a:gd name="T1" fmla="*/ 0 h 1006"/>
                <a:gd name="T2" fmla="*/ 0 w 1180"/>
                <a:gd name="T3" fmla="*/ 410 h 1006"/>
                <a:gd name="T4" fmla="*/ 589 w 1180"/>
                <a:gd name="T5" fmla="*/ 1006 h 1006"/>
                <a:gd name="T6" fmla="*/ 1180 w 1180"/>
                <a:gd name="T7" fmla="*/ 695 h 1006"/>
                <a:gd name="T8" fmla="*/ 579 w 1180"/>
                <a:gd name="T9" fmla="*/ 0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0" h="1006">
                  <a:moveTo>
                    <a:pt x="579" y="0"/>
                  </a:moveTo>
                  <a:cubicBezTo>
                    <a:pt x="579" y="0"/>
                    <a:pt x="234" y="234"/>
                    <a:pt x="0" y="410"/>
                  </a:cubicBezTo>
                  <a:lnTo>
                    <a:pt x="589" y="1006"/>
                  </a:lnTo>
                  <a:cubicBezTo>
                    <a:pt x="589" y="1006"/>
                    <a:pt x="997" y="722"/>
                    <a:pt x="1180" y="695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rgbClr val="FFF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9CC9A156-1F3B-4AC3-9982-2277F2C62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2788" y="7789862"/>
              <a:ext cx="376238" cy="322262"/>
            </a:xfrm>
            <a:custGeom>
              <a:avLst/>
              <a:gdLst>
                <a:gd name="connsiteX0" fmla="*/ 373190 w 376238"/>
                <a:gd name="connsiteY0" fmla="*/ 160337 h 322262"/>
                <a:gd name="connsiteX1" fmla="*/ 376238 w 376238"/>
                <a:gd name="connsiteY1" fmla="*/ 166419 h 322262"/>
                <a:gd name="connsiteX2" fmla="*/ 130810 w 376238"/>
                <a:gd name="connsiteY2" fmla="*/ 322262 h 322262"/>
                <a:gd name="connsiteX3" fmla="*/ 127000 w 376238"/>
                <a:gd name="connsiteY3" fmla="*/ 316181 h 322262"/>
                <a:gd name="connsiteX4" fmla="*/ 373190 w 376238"/>
                <a:gd name="connsiteY4" fmla="*/ 160337 h 322262"/>
                <a:gd name="connsiteX5" fmla="*/ 320790 w 376238"/>
                <a:gd name="connsiteY5" fmla="*/ 69850 h 322262"/>
                <a:gd name="connsiteX6" fmla="*/ 323850 w 376238"/>
                <a:gd name="connsiteY6" fmla="*/ 74429 h 322262"/>
                <a:gd name="connsiteX7" fmla="*/ 53860 w 376238"/>
                <a:gd name="connsiteY7" fmla="*/ 247650 h 322262"/>
                <a:gd name="connsiteX8" fmla="*/ 50800 w 376238"/>
                <a:gd name="connsiteY8" fmla="*/ 243072 h 322262"/>
                <a:gd name="connsiteX9" fmla="*/ 264488 w 376238"/>
                <a:gd name="connsiteY9" fmla="*/ 0 h 322262"/>
                <a:gd name="connsiteX10" fmla="*/ 268288 w 376238"/>
                <a:gd name="connsiteY10" fmla="*/ 4545 h 322262"/>
                <a:gd name="connsiteX11" fmla="*/ 3800 w 376238"/>
                <a:gd name="connsiteY11" fmla="*/ 182563 h 322262"/>
                <a:gd name="connsiteX12" fmla="*/ 0 w 376238"/>
                <a:gd name="connsiteY12" fmla="*/ 177261 h 32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6238" h="322262">
                  <a:moveTo>
                    <a:pt x="373190" y="160337"/>
                  </a:moveTo>
                  <a:lnTo>
                    <a:pt x="376238" y="166419"/>
                  </a:lnTo>
                  <a:cubicBezTo>
                    <a:pt x="293158" y="214312"/>
                    <a:pt x="210080" y="266767"/>
                    <a:pt x="130810" y="322262"/>
                  </a:cubicBezTo>
                  <a:lnTo>
                    <a:pt x="127000" y="316181"/>
                  </a:lnTo>
                  <a:cubicBezTo>
                    <a:pt x="206268" y="260685"/>
                    <a:pt x="289348" y="208231"/>
                    <a:pt x="373190" y="160337"/>
                  </a:cubicBezTo>
                  <a:close/>
                  <a:moveTo>
                    <a:pt x="320790" y="69850"/>
                  </a:moveTo>
                  <a:lnTo>
                    <a:pt x="323850" y="74429"/>
                  </a:lnTo>
                  <a:lnTo>
                    <a:pt x="53860" y="247650"/>
                  </a:lnTo>
                  <a:lnTo>
                    <a:pt x="50800" y="243072"/>
                  </a:lnTo>
                  <a:close/>
                  <a:moveTo>
                    <a:pt x="264488" y="0"/>
                  </a:moveTo>
                  <a:lnTo>
                    <a:pt x="268288" y="4545"/>
                  </a:lnTo>
                  <a:lnTo>
                    <a:pt x="3800" y="182563"/>
                  </a:lnTo>
                  <a:lnTo>
                    <a:pt x="0" y="177261"/>
                  </a:lnTo>
                  <a:close/>
                </a:path>
              </a:pathLst>
            </a:custGeom>
            <a:solidFill>
              <a:srgbClr val="FA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8" name="Freeform 379">
              <a:extLst>
                <a:ext uri="{FF2B5EF4-FFF2-40B4-BE49-F238E27FC236}">
                  <a16:creationId xmlns:a16="http://schemas.microsoft.com/office/drawing/2014/main" id="{B632BC90-130B-4F4F-8A7C-9B3E86FA3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6775" y="8332788"/>
              <a:ext cx="296863" cy="333375"/>
            </a:xfrm>
            <a:custGeom>
              <a:avLst/>
              <a:gdLst>
                <a:gd name="T0" fmla="*/ 0 w 390"/>
                <a:gd name="T1" fmla="*/ 336 h 437"/>
                <a:gd name="T2" fmla="*/ 390 w 390"/>
                <a:gd name="T3" fmla="*/ 318 h 437"/>
                <a:gd name="T4" fmla="*/ 111 w 390"/>
                <a:gd name="T5" fmla="*/ 0 h 437"/>
                <a:gd name="T6" fmla="*/ 0 w 390"/>
                <a:gd name="T7" fmla="*/ 336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0" h="437">
                  <a:moveTo>
                    <a:pt x="0" y="336"/>
                  </a:moveTo>
                  <a:cubicBezTo>
                    <a:pt x="0" y="336"/>
                    <a:pt x="189" y="437"/>
                    <a:pt x="390" y="318"/>
                  </a:cubicBezTo>
                  <a:lnTo>
                    <a:pt x="111" y="0"/>
                  </a:lnTo>
                  <a:lnTo>
                    <a:pt x="0" y="336"/>
                  </a:lnTo>
                  <a:close/>
                </a:path>
              </a:pathLst>
            </a:custGeom>
            <a:solidFill>
              <a:srgbClr val="FEC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59" name="Freeform 380">
              <a:extLst>
                <a:ext uri="{FF2B5EF4-FFF2-40B4-BE49-F238E27FC236}">
                  <a16:creationId xmlns:a16="http://schemas.microsoft.com/office/drawing/2014/main" id="{E06AB502-9253-4A7F-8A0B-D09F6285C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9250" y="8032750"/>
              <a:ext cx="663575" cy="992188"/>
            </a:xfrm>
            <a:custGeom>
              <a:avLst/>
              <a:gdLst>
                <a:gd name="T0" fmla="*/ 872 w 872"/>
                <a:gd name="T1" fmla="*/ 523 h 1304"/>
                <a:gd name="T2" fmla="*/ 833 w 872"/>
                <a:gd name="T3" fmla="*/ 1304 h 1304"/>
                <a:gd name="T4" fmla="*/ 0 w 872"/>
                <a:gd name="T5" fmla="*/ 838 h 1304"/>
                <a:gd name="T6" fmla="*/ 324 w 872"/>
                <a:gd name="T7" fmla="*/ 0 h 1304"/>
                <a:gd name="T8" fmla="*/ 872 w 872"/>
                <a:gd name="T9" fmla="*/ 523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2" h="1304">
                  <a:moveTo>
                    <a:pt x="872" y="523"/>
                  </a:moveTo>
                  <a:cubicBezTo>
                    <a:pt x="872" y="523"/>
                    <a:pt x="721" y="907"/>
                    <a:pt x="833" y="1304"/>
                  </a:cubicBezTo>
                  <a:lnTo>
                    <a:pt x="0" y="838"/>
                  </a:lnTo>
                  <a:cubicBezTo>
                    <a:pt x="0" y="838"/>
                    <a:pt x="44" y="121"/>
                    <a:pt x="324" y="0"/>
                  </a:cubicBezTo>
                  <a:lnTo>
                    <a:pt x="872" y="523"/>
                  </a:lnTo>
                  <a:close/>
                </a:path>
              </a:pathLst>
            </a:custGeom>
            <a:solidFill>
              <a:srgbClr val="FC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60" name="Freeform 381">
              <a:extLst>
                <a:ext uri="{FF2B5EF4-FFF2-40B4-BE49-F238E27FC236}">
                  <a16:creationId xmlns:a16="http://schemas.microsoft.com/office/drawing/2014/main" id="{368F987E-7C5C-40E0-8805-7672D34D9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4638" y="7966075"/>
              <a:ext cx="728663" cy="930275"/>
            </a:xfrm>
            <a:custGeom>
              <a:avLst/>
              <a:gdLst>
                <a:gd name="T0" fmla="*/ 340 w 959"/>
                <a:gd name="T1" fmla="*/ 0 h 1224"/>
                <a:gd name="T2" fmla="*/ 54 w 959"/>
                <a:gd name="T3" fmla="*/ 803 h 1224"/>
                <a:gd name="T4" fmla="*/ 802 w 959"/>
                <a:gd name="T5" fmla="*/ 1224 h 1224"/>
                <a:gd name="T6" fmla="*/ 959 w 959"/>
                <a:gd name="T7" fmla="*/ 530 h 1224"/>
                <a:gd name="T8" fmla="*/ 340 w 959"/>
                <a:gd name="T9" fmla="*/ 0 h 1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9" h="1224">
                  <a:moveTo>
                    <a:pt x="340" y="0"/>
                  </a:moveTo>
                  <a:cubicBezTo>
                    <a:pt x="340" y="0"/>
                    <a:pt x="0" y="373"/>
                    <a:pt x="54" y="803"/>
                  </a:cubicBezTo>
                  <a:lnTo>
                    <a:pt x="802" y="1224"/>
                  </a:lnTo>
                  <a:cubicBezTo>
                    <a:pt x="802" y="1224"/>
                    <a:pt x="759" y="630"/>
                    <a:pt x="959" y="530"/>
                  </a:cubicBezTo>
                  <a:lnTo>
                    <a:pt x="340" y="0"/>
                  </a:lnTo>
                  <a:close/>
                </a:path>
              </a:pathLst>
            </a:custGeom>
            <a:solidFill>
              <a:srgbClr val="FF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23B1786-E2F0-4578-B431-47EB064B8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1812" y="7969250"/>
              <a:ext cx="315914" cy="315913"/>
            </a:xfrm>
            <a:custGeom>
              <a:avLst/>
              <a:gdLst>
                <a:gd name="connsiteX0" fmla="*/ 207170 w 315914"/>
                <a:gd name="connsiteY0" fmla="*/ 271463 h 315913"/>
                <a:gd name="connsiteX1" fmla="*/ 230188 w 315914"/>
                <a:gd name="connsiteY1" fmla="*/ 294065 h 315913"/>
                <a:gd name="connsiteX2" fmla="*/ 207170 w 315914"/>
                <a:gd name="connsiteY2" fmla="*/ 315913 h 315913"/>
                <a:gd name="connsiteX3" fmla="*/ 184152 w 315914"/>
                <a:gd name="connsiteY3" fmla="*/ 294065 h 315913"/>
                <a:gd name="connsiteX4" fmla="*/ 207170 w 315914"/>
                <a:gd name="connsiteY4" fmla="*/ 271463 h 315913"/>
                <a:gd name="connsiteX5" fmla="*/ 148432 w 315914"/>
                <a:gd name="connsiteY5" fmla="*/ 212725 h 315913"/>
                <a:gd name="connsiteX6" fmla="*/ 171452 w 315914"/>
                <a:gd name="connsiteY6" fmla="*/ 234573 h 315913"/>
                <a:gd name="connsiteX7" fmla="*/ 148432 w 315914"/>
                <a:gd name="connsiteY7" fmla="*/ 257175 h 315913"/>
                <a:gd name="connsiteX8" fmla="*/ 125412 w 315914"/>
                <a:gd name="connsiteY8" fmla="*/ 234573 h 315913"/>
                <a:gd name="connsiteX9" fmla="*/ 148432 w 315914"/>
                <a:gd name="connsiteY9" fmla="*/ 212725 h 315913"/>
                <a:gd name="connsiteX10" fmla="*/ 292504 w 315914"/>
                <a:gd name="connsiteY10" fmla="*/ 190500 h 315913"/>
                <a:gd name="connsiteX11" fmla="*/ 315914 w 315914"/>
                <a:gd name="connsiteY11" fmla="*/ 213129 h 315913"/>
                <a:gd name="connsiteX12" fmla="*/ 292504 w 315914"/>
                <a:gd name="connsiteY12" fmla="*/ 236538 h 315913"/>
                <a:gd name="connsiteX13" fmla="*/ 269876 w 315914"/>
                <a:gd name="connsiteY13" fmla="*/ 213129 h 315913"/>
                <a:gd name="connsiteX14" fmla="*/ 292504 w 315914"/>
                <a:gd name="connsiteY14" fmla="*/ 190500 h 315913"/>
                <a:gd name="connsiteX15" fmla="*/ 89304 w 315914"/>
                <a:gd name="connsiteY15" fmla="*/ 147638 h 315913"/>
                <a:gd name="connsiteX16" fmla="*/ 112714 w 315914"/>
                <a:gd name="connsiteY16" fmla="*/ 170239 h 315913"/>
                <a:gd name="connsiteX17" fmla="*/ 89304 w 315914"/>
                <a:gd name="connsiteY17" fmla="*/ 192088 h 315913"/>
                <a:gd name="connsiteX18" fmla="*/ 66676 w 315914"/>
                <a:gd name="connsiteY18" fmla="*/ 170239 h 315913"/>
                <a:gd name="connsiteX19" fmla="*/ 89304 w 315914"/>
                <a:gd name="connsiteY19" fmla="*/ 147638 h 315913"/>
                <a:gd name="connsiteX20" fmla="*/ 233364 w 315914"/>
                <a:gd name="connsiteY20" fmla="*/ 131763 h 315913"/>
                <a:gd name="connsiteX21" fmla="*/ 255588 w 315914"/>
                <a:gd name="connsiteY21" fmla="*/ 153988 h 315913"/>
                <a:gd name="connsiteX22" fmla="*/ 233364 w 315914"/>
                <a:gd name="connsiteY22" fmla="*/ 176213 h 315913"/>
                <a:gd name="connsiteX23" fmla="*/ 211138 w 315914"/>
                <a:gd name="connsiteY23" fmla="*/ 153988 h 315913"/>
                <a:gd name="connsiteX24" fmla="*/ 233364 w 315914"/>
                <a:gd name="connsiteY24" fmla="*/ 131763 h 315913"/>
                <a:gd name="connsiteX25" fmla="*/ 23020 w 315914"/>
                <a:gd name="connsiteY25" fmla="*/ 82550 h 315913"/>
                <a:gd name="connsiteX26" fmla="*/ 46040 w 315914"/>
                <a:gd name="connsiteY26" fmla="*/ 104775 h 315913"/>
                <a:gd name="connsiteX27" fmla="*/ 23020 w 315914"/>
                <a:gd name="connsiteY27" fmla="*/ 127000 h 315913"/>
                <a:gd name="connsiteX28" fmla="*/ 0 w 315914"/>
                <a:gd name="connsiteY28" fmla="*/ 104775 h 315913"/>
                <a:gd name="connsiteX29" fmla="*/ 23020 w 315914"/>
                <a:gd name="connsiteY29" fmla="*/ 82550 h 315913"/>
                <a:gd name="connsiteX30" fmla="*/ 175002 w 315914"/>
                <a:gd name="connsiteY30" fmla="*/ 66675 h 315913"/>
                <a:gd name="connsiteX31" fmla="*/ 196852 w 315914"/>
                <a:gd name="connsiteY31" fmla="*/ 88523 h 315913"/>
                <a:gd name="connsiteX32" fmla="*/ 175002 w 315914"/>
                <a:gd name="connsiteY32" fmla="*/ 111125 h 315913"/>
                <a:gd name="connsiteX33" fmla="*/ 152400 w 315914"/>
                <a:gd name="connsiteY33" fmla="*/ 88523 h 315913"/>
                <a:gd name="connsiteX34" fmla="*/ 175002 w 315914"/>
                <a:gd name="connsiteY34" fmla="*/ 66675 h 315913"/>
                <a:gd name="connsiteX35" fmla="*/ 108744 w 315914"/>
                <a:gd name="connsiteY35" fmla="*/ 0 h 315913"/>
                <a:gd name="connsiteX36" fmla="*/ 131764 w 315914"/>
                <a:gd name="connsiteY36" fmla="*/ 23409 h 315913"/>
                <a:gd name="connsiteX37" fmla="*/ 108744 w 315914"/>
                <a:gd name="connsiteY37" fmla="*/ 46038 h 315913"/>
                <a:gd name="connsiteX38" fmla="*/ 85726 w 315914"/>
                <a:gd name="connsiteY38" fmla="*/ 23409 h 315913"/>
                <a:gd name="connsiteX39" fmla="*/ 108744 w 315914"/>
                <a:gd name="connsiteY39" fmla="*/ 0 h 31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5914" h="315913">
                  <a:moveTo>
                    <a:pt x="207170" y="271463"/>
                  </a:moveTo>
                  <a:cubicBezTo>
                    <a:pt x="220214" y="271463"/>
                    <a:pt x="230188" y="281257"/>
                    <a:pt x="230188" y="294065"/>
                  </a:cubicBezTo>
                  <a:cubicBezTo>
                    <a:pt x="230188" y="306119"/>
                    <a:pt x="220214" y="315913"/>
                    <a:pt x="207170" y="315913"/>
                  </a:cubicBezTo>
                  <a:cubicBezTo>
                    <a:pt x="194894" y="315913"/>
                    <a:pt x="184152" y="306119"/>
                    <a:pt x="184152" y="294065"/>
                  </a:cubicBezTo>
                  <a:cubicBezTo>
                    <a:pt x="184152" y="281257"/>
                    <a:pt x="194894" y="271463"/>
                    <a:pt x="207170" y="271463"/>
                  </a:cubicBezTo>
                  <a:close/>
                  <a:moveTo>
                    <a:pt x="148432" y="212725"/>
                  </a:moveTo>
                  <a:cubicBezTo>
                    <a:pt x="161476" y="212725"/>
                    <a:pt x="171452" y="222519"/>
                    <a:pt x="171452" y="234573"/>
                  </a:cubicBezTo>
                  <a:cubicBezTo>
                    <a:pt x="171452" y="246627"/>
                    <a:pt x="161476" y="257175"/>
                    <a:pt x="148432" y="257175"/>
                  </a:cubicBezTo>
                  <a:cubicBezTo>
                    <a:pt x="136156" y="257175"/>
                    <a:pt x="125412" y="246627"/>
                    <a:pt x="125412" y="234573"/>
                  </a:cubicBezTo>
                  <a:cubicBezTo>
                    <a:pt x="125412" y="222519"/>
                    <a:pt x="136156" y="212725"/>
                    <a:pt x="148432" y="212725"/>
                  </a:cubicBezTo>
                  <a:close/>
                  <a:moveTo>
                    <a:pt x="292504" y="190500"/>
                  </a:moveTo>
                  <a:cubicBezTo>
                    <a:pt x="305770" y="190500"/>
                    <a:pt x="315914" y="200644"/>
                    <a:pt x="315914" y="213129"/>
                  </a:cubicBezTo>
                  <a:cubicBezTo>
                    <a:pt x="315914" y="226394"/>
                    <a:pt x="305770" y="236538"/>
                    <a:pt x="292504" y="236538"/>
                  </a:cubicBezTo>
                  <a:cubicBezTo>
                    <a:pt x="280020" y="236538"/>
                    <a:pt x="269876" y="226394"/>
                    <a:pt x="269876" y="213129"/>
                  </a:cubicBezTo>
                  <a:cubicBezTo>
                    <a:pt x="269876" y="200644"/>
                    <a:pt x="280020" y="190500"/>
                    <a:pt x="292504" y="190500"/>
                  </a:cubicBezTo>
                  <a:close/>
                  <a:moveTo>
                    <a:pt x="89304" y="147638"/>
                  </a:moveTo>
                  <a:cubicBezTo>
                    <a:pt x="102570" y="147638"/>
                    <a:pt x="112714" y="157432"/>
                    <a:pt x="112714" y="170239"/>
                  </a:cubicBezTo>
                  <a:cubicBezTo>
                    <a:pt x="112714" y="182294"/>
                    <a:pt x="102570" y="192088"/>
                    <a:pt x="89304" y="192088"/>
                  </a:cubicBezTo>
                  <a:cubicBezTo>
                    <a:pt x="76820" y="192088"/>
                    <a:pt x="66676" y="182294"/>
                    <a:pt x="66676" y="170239"/>
                  </a:cubicBezTo>
                  <a:cubicBezTo>
                    <a:pt x="66676" y="157432"/>
                    <a:pt x="76820" y="147638"/>
                    <a:pt x="89304" y="147638"/>
                  </a:cubicBezTo>
                  <a:close/>
                  <a:moveTo>
                    <a:pt x="233364" y="131763"/>
                  </a:moveTo>
                  <a:cubicBezTo>
                    <a:pt x="245958" y="131763"/>
                    <a:pt x="255588" y="141726"/>
                    <a:pt x="255588" y="153988"/>
                  </a:cubicBezTo>
                  <a:cubicBezTo>
                    <a:pt x="255588" y="166250"/>
                    <a:pt x="245958" y="176213"/>
                    <a:pt x="233364" y="176213"/>
                  </a:cubicBezTo>
                  <a:cubicBezTo>
                    <a:pt x="221510" y="176213"/>
                    <a:pt x="211138" y="166250"/>
                    <a:pt x="211138" y="153988"/>
                  </a:cubicBezTo>
                  <a:cubicBezTo>
                    <a:pt x="211138" y="141726"/>
                    <a:pt x="221510" y="131763"/>
                    <a:pt x="233364" y="131763"/>
                  </a:cubicBezTo>
                  <a:close/>
                  <a:moveTo>
                    <a:pt x="23020" y="82550"/>
                  </a:moveTo>
                  <a:cubicBezTo>
                    <a:pt x="36064" y="82550"/>
                    <a:pt x="46040" y="92513"/>
                    <a:pt x="46040" y="104775"/>
                  </a:cubicBezTo>
                  <a:cubicBezTo>
                    <a:pt x="46040" y="117037"/>
                    <a:pt x="36064" y="127000"/>
                    <a:pt x="23020" y="127000"/>
                  </a:cubicBezTo>
                  <a:cubicBezTo>
                    <a:pt x="10744" y="127000"/>
                    <a:pt x="0" y="117037"/>
                    <a:pt x="0" y="104775"/>
                  </a:cubicBezTo>
                  <a:cubicBezTo>
                    <a:pt x="0" y="92513"/>
                    <a:pt x="10744" y="82550"/>
                    <a:pt x="23020" y="82550"/>
                  </a:cubicBezTo>
                  <a:close/>
                  <a:moveTo>
                    <a:pt x="175002" y="66675"/>
                  </a:moveTo>
                  <a:cubicBezTo>
                    <a:pt x="187056" y="66675"/>
                    <a:pt x="196852" y="76469"/>
                    <a:pt x="196852" y="88523"/>
                  </a:cubicBezTo>
                  <a:cubicBezTo>
                    <a:pt x="196852" y="101331"/>
                    <a:pt x="187056" y="111125"/>
                    <a:pt x="175002" y="111125"/>
                  </a:cubicBezTo>
                  <a:cubicBezTo>
                    <a:pt x="162196" y="111125"/>
                    <a:pt x="152400" y="101331"/>
                    <a:pt x="152400" y="88523"/>
                  </a:cubicBezTo>
                  <a:cubicBezTo>
                    <a:pt x="152400" y="76469"/>
                    <a:pt x="162196" y="66675"/>
                    <a:pt x="175002" y="66675"/>
                  </a:cubicBezTo>
                  <a:close/>
                  <a:moveTo>
                    <a:pt x="108744" y="0"/>
                  </a:moveTo>
                  <a:cubicBezTo>
                    <a:pt x="121790" y="0"/>
                    <a:pt x="131764" y="10924"/>
                    <a:pt x="131764" y="23409"/>
                  </a:cubicBezTo>
                  <a:cubicBezTo>
                    <a:pt x="131764" y="35894"/>
                    <a:pt x="121790" y="46038"/>
                    <a:pt x="108744" y="46038"/>
                  </a:cubicBezTo>
                  <a:cubicBezTo>
                    <a:pt x="96468" y="46038"/>
                    <a:pt x="85726" y="35894"/>
                    <a:pt x="85726" y="23409"/>
                  </a:cubicBezTo>
                  <a:cubicBezTo>
                    <a:pt x="85726" y="10924"/>
                    <a:pt x="96468" y="0"/>
                    <a:pt x="108744" y="0"/>
                  </a:cubicBezTo>
                  <a:close/>
                </a:path>
              </a:pathLst>
            </a:custGeom>
            <a:solidFill>
              <a:srgbClr val="FEA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32DCC51-2143-41F9-B5F6-878A95DF1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6099" y="7983891"/>
              <a:ext cx="283472" cy="286984"/>
            </a:xfrm>
            <a:custGeom>
              <a:avLst/>
              <a:gdLst>
                <a:gd name="connsiteX0" fmla="*/ 271940 w 283472"/>
                <a:gd name="connsiteY0" fmla="*/ 183660 h 286984"/>
                <a:gd name="connsiteX1" fmla="*/ 283400 w 283472"/>
                <a:gd name="connsiteY1" fmla="*/ 198095 h 286984"/>
                <a:gd name="connsiteX2" fmla="*/ 268884 w 283472"/>
                <a:gd name="connsiteY2" fmla="*/ 208731 h 286984"/>
                <a:gd name="connsiteX3" fmla="*/ 222286 w 283472"/>
                <a:gd name="connsiteY3" fmla="*/ 226205 h 286984"/>
                <a:gd name="connsiteX4" fmla="*/ 208536 w 283472"/>
                <a:gd name="connsiteY4" fmla="*/ 274828 h 286984"/>
                <a:gd name="connsiteX5" fmla="*/ 195550 w 283472"/>
                <a:gd name="connsiteY5" fmla="*/ 286984 h 286984"/>
                <a:gd name="connsiteX6" fmla="*/ 183326 w 283472"/>
                <a:gd name="connsiteY6" fmla="*/ 273309 h 286984"/>
                <a:gd name="connsiteX7" fmla="*/ 201660 w 283472"/>
                <a:gd name="connsiteY7" fmla="*/ 211770 h 286984"/>
                <a:gd name="connsiteX8" fmla="*/ 271940 w 283472"/>
                <a:gd name="connsiteY8" fmla="*/ 183660 h 286984"/>
                <a:gd name="connsiteX9" fmla="*/ 211616 w 283472"/>
                <a:gd name="connsiteY9" fmla="*/ 123335 h 286984"/>
                <a:gd name="connsiteX10" fmla="*/ 223074 w 283472"/>
                <a:gd name="connsiteY10" fmla="*/ 137770 h 286984"/>
                <a:gd name="connsiteX11" fmla="*/ 208560 w 283472"/>
                <a:gd name="connsiteY11" fmla="*/ 148406 h 286984"/>
                <a:gd name="connsiteX12" fmla="*/ 161962 w 283472"/>
                <a:gd name="connsiteY12" fmla="*/ 165880 h 286984"/>
                <a:gd name="connsiteX13" fmla="*/ 148210 w 283472"/>
                <a:gd name="connsiteY13" fmla="*/ 214503 h 286984"/>
                <a:gd name="connsiteX14" fmla="*/ 135988 w 283472"/>
                <a:gd name="connsiteY14" fmla="*/ 226659 h 286984"/>
                <a:gd name="connsiteX15" fmla="*/ 135224 w 283472"/>
                <a:gd name="connsiteY15" fmla="*/ 226659 h 286984"/>
                <a:gd name="connsiteX16" fmla="*/ 123002 w 283472"/>
                <a:gd name="connsiteY16" fmla="*/ 212984 h 286984"/>
                <a:gd name="connsiteX17" fmla="*/ 141336 w 283472"/>
                <a:gd name="connsiteY17" fmla="*/ 151445 h 286984"/>
                <a:gd name="connsiteX18" fmla="*/ 211616 w 283472"/>
                <a:gd name="connsiteY18" fmla="*/ 123335 h 286984"/>
                <a:gd name="connsiteX19" fmla="*/ 149804 w 283472"/>
                <a:gd name="connsiteY19" fmla="*/ 61468 h 286984"/>
                <a:gd name="connsiteX20" fmla="*/ 161168 w 283472"/>
                <a:gd name="connsiteY20" fmla="*/ 76118 h 286984"/>
                <a:gd name="connsiteX21" fmla="*/ 146772 w 283472"/>
                <a:gd name="connsiteY21" fmla="*/ 86913 h 286984"/>
                <a:gd name="connsiteX22" fmla="*/ 100554 w 283472"/>
                <a:gd name="connsiteY22" fmla="*/ 104648 h 286984"/>
                <a:gd name="connsiteX23" fmla="*/ 86916 w 283472"/>
                <a:gd name="connsiteY23" fmla="*/ 153996 h 286984"/>
                <a:gd name="connsiteX24" fmla="*/ 74794 w 283472"/>
                <a:gd name="connsiteY24" fmla="*/ 166333 h 286984"/>
                <a:gd name="connsiteX25" fmla="*/ 74036 w 283472"/>
                <a:gd name="connsiteY25" fmla="*/ 166333 h 286984"/>
                <a:gd name="connsiteX26" fmla="*/ 61912 w 283472"/>
                <a:gd name="connsiteY26" fmla="*/ 153225 h 286984"/>
                <a:gd name="connsiteX27" fmla="*/ 80098 w 283472"/>
                <a:gd name="connsiteY27" fmla="*/ 89997 h 286984"/>
                <a:gd name="connsiteX28" fmla="*/ 149804 w 283472"/>
                <a:gd name="connsiteY28" fmla="*/ 61468 h 286984"/>
                <a:gd name="connsiteX29" fmla="*/ 88648 w 283472"/>
                <a:gd name="connsiteY29" fmla="*/ 320 h 286984"/>
                <a:gd name="connsiteX30" fmla="*/ 99256 w 283472"/>
                <a:gd name="connsiteY30" fmla="*/ 14641 h 286984"/>
                <a:gd name="connsiteX31" fmla="*/ 84860 w 283472"/>
                <a:gd name="connsiteY31" fmla="*/ 25948 h 286984"/>
                <a:gd name="connsiteX32" fmla="*/ 38642 w 283472"/>
                <a:gd name="connsiteY32" fmla="*/ 42531 h 286984"/>
                <a:gd name="connsiteX33" fmla="*/ 25004 w 283472"/>
                <a:gd name="connsiteY33" fmla="*/ 90773 h 286984"/>
                <a:gd name="connsiteX34" fmla="*/ 12880 w 283472"/>
                <a:gd name="connsiteY34" fmla="*/ 102833 h 286984"/>
                <a:gd name="connsiteX35" fmla="*/ 12122 w 283472"/>
                <a:gd name="connsiteY35" fmla="*/ 102833 h 286984"/>
                <a:gd name="connsiteX36" fmla="*/ 0 w 283472"/>
                <a:gd name="connsiteY36" fmla="*/ 90019 h 286984"/>
                <a:gd name="connsiteX37" fmla="*/ 18184 w 283472"/>
                <a:gd name="connsiteY37" fmla="*/ 28209 h 286984"/>
                <a:gd name="connsiteX38" fmla="*/ 88648 w 283472"/>
                <a:gd name="connsiteY38" fmla="*/ 320 h 28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83472" h="286984">
                  <a:moveTo>
                    <a:pt x="271940" y="183660"/>
                  </a:moveTo>
                  <a:cubicBezTo>
                    <a:pt x="278816" y="184420"/>
                    <a:pt x="284164" y="190498"/>
                    <a:pt x="283400" y="198095"/>
                  </a:cubicBezTo>
                  <a:cubicBezTo>
                    <a:pt x="281872" y="204933"/>
                    <a:pt x="275760" y="209491"/>
                    <a:pt x="268884" y="208731"/>
                  </a:cubicBezTo>
                  <a:cubicBezTo>
                    <a:pt x="252842" y="206452"/>
                    <a:pt x="229926" y="214809"/>
                    <a:pt x="222286" y="226205"/>
                  </a:cubicBezTo>
                  <a:cubicBezTo>
                    <a:pt x="213884" y="238361"/>
                    <a:pt x="209300" y="254316"/>
                    <a:pt x="208536" y="274828"/>
                  </a:cubicBezTo>
                  <a:cubicBezTo>
                    <a:pt x="208536" y="281666"/>
                    <a:pt x="202424" y="286984"/>
                    <a:pt x="195550" y="286984"/>
                  </a:cubicBezTo>
                  <a:cubicBezTo>
                    <a:pt x="187910" y="286225"/>
                    <a:pt x="182564" y="280147"/>
                    <a:pt x="183326" y="273309"/>
                  </a:cubicBezTo>
                  <a:cubicBezTo>
                    <a:pt x="184090" y="248238"/>
                    <a:pt x="190202" y="227725"/>
                    <a:pt x="201660" y="211770"/>
                  </a:cubicBezTo>
                  <a:cubicBezTo>
                    <a:pt x="216176" y="190498"/>
                    <a:pt x="249788" y="180621"/>
                    <a:pt x="271940" y="183660"/>
                  </a:cubicBezTo>
                  <a:close/>
                  <a:moveTo>
                    <a:pt x="211616" y="123335"/>
                  </a:moveTo>
                  <a:cubicBezTo>
                    <a:pt x="218490" y="124095"/>
                    <a:pt x="223838" y="130933"/>
                    <a:pt x="223074" y="137770"/>
                  </a:cubicBezTo>
                  <a:cubicBezTo>
                    <a:pt x="222310" y="144608"/>
                    <a:pt x="215434" y="149926"/>
                    <a:pt x="208560" y="148406"/>
                  </a:cubicBezTo>
                  <a:cubicBezTo>
                    <a:pt x="192518" y="146887"/>
                    <a:pt x="169600" y="155244"/>
                    <a:pt x="161962" y="165880"/>
                  </a:cubicBezTo>
                  <a:cubicBezTo>
                    <a:pt x="153558" y="178036"/>
                    <a:pt x="148974" y="193991"/>
                    <a:pt x="148210" y="214503"/>
                  </a:cubicBezTo>
                  <a:cubicBezTo>
                    <a:pt x="148210" y="221341"/>
                    <a:pt x="142100" y="226659"/>
                    <a:pt x="135988" y="226659"/>
                  </a:cubicBezTo>
                  <a:cubicBezTo>
                    <a:pt x="135224" y="226659"/>
                    <a:pt x="135224" y="226659"/>
                    <a:pt x="135224" y="226659"/>
                  </a:cubicBezTo>
                  <a:cubicBezTo>
                    <a:pt x="128350" y="225900"/>
                    <a:pt x="122238" y="220581"/>
                    <a:pt x="123002" y="212984"/>
                  </a:cubicBezTo>
                  <a:cubicBezTo>
                    <a:pt x="123766" y="187913"/>
                    <a:pt x="129878" y="167400"/>
                    <a:pt x="141336" y="151445"/>
                  </a:cubicBezTo>
                  <a:cubicBezTo>
                    <a:pt x="155850" y="130173"/>
                    <a:pt x="189462" y="120296"/>
                    <a:pt x="211616" y="123335"/>
                  </a:cubicBezTo>
                  <a:close/>
                  <a:moveTo>
                    <a:pt x="149804" y="61468"/>
                  </a:moveTo>
                  <a:cubicBezTo>
                    <a:pt x="157380" y="62239"/>
                    <a:pt x="161926" y="69178"/>
                    <a:pt x="161168" y="76118"/>
                  </a:cubicBezTo>
                  <a:cubicBezTo>
                    <a:pt x="160410" y="83058"/>
                    <a:pt x="153592" y="88455"/>
                    <a:pt x="146772" y="86913"/>
                  </a:cubicBezTo>
                  <a:cubicBezTo>
                    <a:pt x="130862" y="85371"/>
                    <a:pt x="108132" y="93853"/>
                    <a:pt x="100554" y="104648"/>
                  </a:cubicBezTo>
                  <a:cubicBezTo>
                    <a:pt x="92220" y="116985"/>
                    <a:pt x="87674" y="133177"/>
                    <a:pt x="86916" y="153996"/>
                  </a:cubicBezTo>
                  <a:cubicBezTo>
                    <a:pt x="86916" y="160936"/>
                    <a:pt x="81612" y="166333"/>
                    <a:pt x="74794" y="166333"/>
                  </a:cubicBezTo>
                  <a:cubicBezTo>
                    <a:pt x="74036" y="166333"/>
                    <a:pt x="74036" y="166333"/>
                    <a:pt x="74036" y="166333"/>
                  </a:cubicBezTo>
                  <a:cubicBezTo>
                    <a:pt x="67216" y="166333"/>
                    <a:pt x="61912" y="160165"/>
                    <a:pt x="61912" y="153225"/>
                  </a:cubicBezTo>
                  <a:cubicBezTo>
                    <a:pt x="62670" y="127009"/>
                    <a:pt x="68732" y="106190"/>
                    <a:pt x="80098" y="89997"/>
                  </a:cubicBezTo>
                  <a:cubicBezTo>
                    <a:pt x="94492" y="69178"/>
                    <a:pt x="127830" y="58383"/>
                    <a:pt x="149804" y="61468"/>
                  </a:cubicBezTo>
                  <a:close/>
                  <a:moveTo>
                    <a:pt x="88648" y="320"/>
                  </a:moveTo>
                  <a:cubicBezTo>
                    <a:pt x="95466" y="1827"/>
                    <a:pt x="100012" y="7857"/>
                    <a:pt x="99256" y="14641"/>
                  </a:cubicBezTo>
                  <a:cubicBezTo>
                    <a:pt x="98498" y="21425"/>
                    <a:pt x="92436" y="26702"/>
                    <a:pt x="84860" y="25948"/>
                  </a:cubicBezTo>
                  <a:cubicBezTo>
                    <a:pt x="68948" y="23687"/>
                    <a:pt x="46976" y="31978"/>
                    <a:pt x="38642" y="42531"/>
                  </a:cubicBezTo>
                  <a:cubicBezTo>
                    <a:pt x="31064" y="54592"/>
                    <a:pt x="26518" y="70421"/>
                    <a:pt x="25004" y="90773"/>
                  </a:cubicBezTo>
                  <a:cubicBezTo>
                    <a:pt x="25004" y="97557"/>
                    <a:pt x="19700" y="102833"/>
                    <a:pt x="12880" y="102833"/>
                  </a:cubicBezTo>
                  <a:cubicBezTo>
                    <a:pt x="12880" y="102833"/>
                    <a:pt x="12122" y="102833"/>
                    <a:pt x="12122" y="102833"/>
                  </a:cubicBezTo>
                  <a:cubicBezTo>
                    <a:pt x="5304" y="102833"/>
                    <a:pt x="0" y="96803"/>
                    <a:pt x="0" y="90019"/>
                  </a:cubicBezTo>
                  <a:cubicBezTo>
                    <a:pt x="1516" y="64391"/>
                    <a:pt x="6820" y="44039"/>
                    <a:pt x="18184" y="28209"/>
                  </a:cubicBezTo>
                  <a:cubicBezTo>
                    <a:pt x="32580" y="7857"/>
                    <a:pt x="65918" y="-1942"/>
                    <a:pt x="88648" y="320"/>
                  </a:cubicBezTo>
                  <a:close/>
                </a:path>
              </a:pathLst>
            </a:custGeom>
            <a:solidFill>
              <a:srgbClr val="2E3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63" name="Freeform 394">
              <a:extLst>
                <a:ext uri="{FF2B5EF4-FFF2-40B4-BE49-F238E27FC236}">
                  <a16:creationId xmlns:a16="http://schemas.microsoft.com/office/drawing/2014/main" id="{C0DD67BF-55C4-44E9-BEC9-A2E0292C9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1863" y="7815263"/>
              <a:ext cx="376238" cy="269875"/>
            </a:xfrm>
            <a:custGeom>
              <a:avLst/>
              <a:gdLst>
                <a:gd name="T0" fmla="*/ 494 w 494"/>
                <a:gd name="T1" fmla="*/ 133 h 355"/>
                <a:gd name="T2" fmla="*/ 198 w 494"/>
                <a:gd name="T3" fmla="*/ 1 h 355"/>
                <a:gd name="T4" fmla="*/ 125 w 494"/>
                <a:gd name="T5" fmla="*/ 41 h 355"/>
                <a:gd name="T6" fmla="*/ 28 w 494"/>
                <a:gd name="T7" fmla="*/ 353 h 355"/>
                <a:gd name="T8" fmla="*/ 494 w 494"/>
                <a:gd name="T9" fmla="*/ 133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355">
                  <a:moveTo>
                    <a:pt x="494" y="133"/>
                  </a:moveTo>
                  <a:cubicBezTo>
                    <a:pt x="494" y="133"/>
                    <a:pt x="388" y="6"/>
                    <a:pt x="198" y="1"/>
                  </a:cubicBezTo>
                  <a:cubicBezTo>
                    <a:pt x="168" y="0"/>
                    <a:pt x="140" y="15"/>
                    <a:pt x="125" y="41"/>
                  </a:cubicBezTo>
                  <a:cubicBezTo>
                    <a:pt x="82" y="112"/>
                    <a:pt x="0" y="264"/>
                    <a:pt x="28" y="353"/>
                  </a:cubicBezTo>
                  <a:cubicBezTo>
                    <a:pt x="28" y="353"/>
                    <a:pt x="347" y="355"/>
                    <a:pt x="494" y="133"/>
                  </a:cubicBezTo>
                  <a:close/>
                </a:path>
              </a:pathLst>
            </a:custGeom>
            <a:gradFill>
              <a:gsLst>
                <a:gs pos="77000">
                  <a:srgbClr val="FEAFA2"/>
                </a:gs>
                <a:gs pos="100000">
                  <a:srgbClr val="FE9D96"/>
                </a:gs>
                <a:gs pos="0">
                  <a:srgbClr val="FEC1AE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64" name="Freeform 395">
              <a:extLst>
                <a:ext uri="{FF2B5EF4-FFF2-40B4-BE49-F238E27FC236}">
                  <a16:creationId xmlns:a16="http://schemas.microsoft.com/office/drawing/2014/main" id="{06E87D3B-7A45-4F55-9C8A-2F5CB9489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2813" y="7578725"/>
              <a:ext cx="541338" cy="604838"/>
            </a:xfrm>
            <a:custGeom>
              <a:avLst/>
              <a:gdLst>
                <a:gd name="T0" fmla="*/ 682 w 711"/>
                <a:gd name="T1" fmla="*/ 23 h 796"/>
                <a:gd name="T2" fmla="*/ 682 w 711"/>
                <a:gd name="T3" fmla="*/ 23 h 796"/>
                <a:gd name="T4" fmla="*/ 608 w 711"/>
                <a:gd name="T5" fmla="*/ 19 h 796"/>
                <a:gd name="T6" fmla="*/ 34 w 711"/>
                <a:gd name="T7" fmla="*/ 669 h 796"/>
                <a:gd name="T8" fmla="*/ 4 w 711"/>
                <a:gd name="T9" fmla="*/ 775 h 796"/>
                <a:gd name="T10" fmla="*/ 22 w 711"/>
                <a:gd name="T11" fmla="*/ 791 h 796"/>
                <a:gd name="T12" fmla="*/ 120 w 711"/>
                <a:gd name="T13" fmla="*/ 745 h 796"/>
                <a:gd name="T14" fmla="*/ 695 w 711"/>
                <a:gd name="T15" fmla="*/ 95 h 796"/>
                <a:gd name="T16" fmla="*/ 682 w 711"/>
                <a:gd name="T17" fmla="*/ 23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1" h="796">
                  <a:moveTo>
                    <a:pt x="682" y="23"/>
                  </a:moveTo>
                  <a:lnTo>
                    <a:pt x="682" y="23"/>
                  </a:lnTo>
                  <a:cubicBezTo>
                    <a:pt x="658" y="2"/>
                    <a:pt x="625" y="0"/>
                    <a:pt x="608" y="19"/>
                  </a:cubicBezTo>
                  <a:lnTo>
                    <a:pt x="34" y="669"/>
                  </a:lnTo>
                  <a:lnTo>
                    <a:pt x="4" y="775"/>
                  </a:lnTo>
                  <a:cubicBezTo>
                    <a:pt x="0" y="786"/>
                    <a:pt x="12" y="796"/>
                    <a:pt x="22" y="791"/>
                  </a:cubicBezTo>
                  <a:lnTo>
                    <a:pt x="120" y="745"/>
                  </a:lnTo>
                  <a:lnTo>
                    <a:pt x="695" y="95"/>
                  </a:lnTo>
                  <a:cubicBezTo>
                    <a:pt x="711" y="77"/>
                    <a:pt x="705" y="44"/>
                    <a:pt x="682" y="23"/>
                  </a:cubicBezTo>
                  <a:close/>
                </a:path>
              </a:pathLst>
            </a:custGeom>
            <a:solidFill>
              <a:srgbClr val="FFA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65" name="Freeform 396">
              <a:extLst>
                <a:ext uri="{FF2B5EF4-FFF2-40B4-BE49-F238E27FC236}">
                  <a16:creationId xmlns:a16="http://schemas.microsoft.com/office/drawing/2014/main" id="{F5B998CC-AD42-4131-9BFA-CBE98D151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8850" y="7899400"/>
              <a:ext cx="681038" cy="482600"/>
            </a:xfrm>
            <a:custGeom>
              <a:avLst/>
              <a:gdLst>
                <a:gd name="T0" fmla="*/ 895 w 895"/>
                <a:gd name="T1" fmla="*/ 278 h 634"/>
                <a:gd name="T2" fmla="*/ 569 w 895"/>
                <a:gd name="T3" fmla="*/ 121 h 634"/>
                <a:gd name="T4" fmla="*/ 435 w 895"/>
                <a:gd name="T5" fmla="*/ 0 h 634"/>
                <a:gd name="T6" fmla="*/ 247 w 895"/>
                <a:gd name="T7" fmla="*/ 111 h 634"/>
                <a:gd name="T8" fmla="*/ 23 w 895"/>
                <a:gd name="T9" fmla="*/ 276 h 634"/>
                <a:gd name="T10" fmla="*/ 292 w 895"/>
                <a:gd name="T11" fmla="*/ 283 h 634"/>
                <a:gd name="T12" fmla="*/ 756 w 895"/>
                <a:gd name="T13" fmla="*/ 604 h 634"/>
                <a:gd name="T14" fmla="*/ 895 w 895"/>
                <a:gd name="T15" fmla="*/ 278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5" h="634">
                  <a:moveTo>
                    <a:pt x="895" y="278"/>
                  </a:moveTo>
                  <a:lnTo>
                    <a:pt x="569" y="121"/>
                  </a:lnTo>
                  <a:lnTo>
                    <a:pt x="435" y="0"/>
                  </a:lnTo>
                  <a:cubicBezTo>
                    <a:pt x="435" y="0"/>
                    <a:pt x="324" y="74"/>
                    <a:pt x="247" y="111"/>
                  </a:cubicBezTo>
                  <a:cubicBezTo>
                    <a:pt x="171" y="148"/>
                    <a:pt x="0" y="188"/>
                    <a:pt x="23" y="276"/>
                  </a:cubicBezTo>
                  <a:cubicBezTo>
                    <a:pt x="46" y="363"/>
                    <a:pt x="292" y="283"/>
                    <a:pt x="292" y="283"/>
                  </a:cubicBezTo>
                  <a:cubicBezTo>
                    <a:pt x="292" y="283"/>
                    <a:pt x="701" y="574"/>
                    <a:pt x="756" y="604"/>
                  </a:cubicBezTo>
                  <a:cubicBezTo>
                    <a:pt x="812" y="634"/>
                    <a:pt x="895" y="278"/>
                    <a:pt x="895" y="278"/>
                  </a:cubicBezTo>
                  <a:close/>
                </a:path>
              </a:pathLst>
            </a:custGeom>
            <a:gradFill>
              <a:gsLst>
                <a:gs pos="77000">
                  <a:srgbClr val="FEAFA2"/>
                </a:gs>
                <a:gs pos="100000">
                  <a:srgbClr val="FE9D96"/>
                </a:gs>
                <a:gs pos="0">
                  <a:srgbClr val="FEC1AE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66" name="Freeform 397">
              <a:extLst>
                <a:ext uri="{FF2B5EF4-FFF2-40B4-BE49-F238E27FC236}">
                  <a16:creationId xmlns:a16="http://schemas.microsoft.com/office/drawing/2014/main" id="{F925E917-9060-41D7-A44E-19C043BA5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2563" y="8350250"/>
              <a:ext cx="260350" cy="338138"/>
            </a:xfrm>
            <a:custGeom>
              <a:avLst/>
              <a:gdLst>
                <a:gd name="T0" fmla="*/ 0 w 341"/>
                <a:gd name="T1" fmla="*/ 99 h 444"/>
                <a:gd name="T2" fmla="*/ 74 w 341"/>
                <a:gd name="T3" fmla="*/ 444 h 444"/>
                <a:gd name="T4" fmla="*/ 202 w 341"/>
                <a:gd name="T5" fmla="*/ 0 h 444"/>
                <a:gd name="T6" fmla="*/ 202 w 341"/>
                <a:gd name="T7" fmla="*/ 0 h 444"/>
                <a:gd name="T8" fmla="*/ 0 w 341"/>
                <a:gd name="T9" fmla="*/ 99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444">
                  <a:moveTo>
                    <a:pt x="0" y="99"/>
                  </a:moveTo>
                  <a:lnTo>
                    <a:pt x="74" y="444"/>
                  </a:lnTo>
                  <a:cubicBezTo>
                    <a:pt x="341" y="416"/>
                    <a:pt x="202" y="0"/>
                    <a:pt x="202" y="0"/>
                  </a:cubicBezTo>
                  <a:lnTo>
                    <a:pt x="202" y="0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EA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67" name="Freeform 398">
              <a:extLst>
                <a:ext uri="{FF2B5EF4-FFF2-40B4-BE49-F238E27FC236}">
                  <a16:creationId xmlns:a16="http://schemas.microsoft.com/office/drawing/2014/main" id="{A95A7ADE-8555-41E8-A41C-44611E002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1425" y="7366000"/>
              <a:ext cx="417513" cy="1116013"/>
            </a:xfrm>
            <a:custGeom>
              <a:avLst/>
              <a:gdLst>
                <a:gd name="T0" fmla="*/ 309 w 548"/>
                <a:gd name="T1" fmla="*/ 1466 h 1466"/>
                <a:gd name="T2" fmla="*/ 548 w 548"/>
                <a:gd name="T3" fmla="*/ 1249 h 1466"/>
                <a:gd name="T4" fmla="*/ 548 w 548"/>
                <a:gd name="T5" fmla="*/ 1249 h 1466"/>
                <a:gd name="T6" fmla="*/ 290 w 548"/>
                <a:gd name="T7" fmla="*/ 267 h 1466"/>
                <a:gd name="T8" fmla="*/ 290 w 548"/>
                <a:gd name="T9" fmla="*/ 267 h 1466"/>
                <a:gd name="T10" fmla="*/ 0 w 548"/>
                <a:gd name="T11" fmla="*/ 0 h 1466"/>
                <a:gd name="T12" fmla="*/ 0 w 548"/>
                <a:gd name="T13" fmla="*/ 0 h 1466"/>
                <a:gd name="T14" fmla="*/ 309 w 548"/>
                <a:gd name="T15" fmla="*/ 1466 h 1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8" h="1466">
                  <a:moveTo>
                    <a:pt x="309" y="1466"/>
                  </a:moveTo>
                  <a:cubicBezTo>
                    <a:pt x="409" y="1445"/>
                    <a:pt x="548" y="1249"/>
                    <a:pt x="548" y="1249"/>
                  </a:cubicBezTo>
                  <a:lnTo>
                    <a:pt x="548" y="1249"/>
                  </a:lnTo>
                  <a:cubicBezTo>
                    <a:pt x="420" y="1108"/>
                    <a:pt x="412" y="440"/>
                    <a:pt x="290" y="267"/>
                  </a:cubicBezTo>
                  <a:lnTo>
                    <a:pt x="290" y="267"/>
                  </a:lnTo>
                  <a:cubicBezTo>
                    <a:pt x="157" y="78"/>
                    <a:pt x="0" y="0"/>
                    <a:pt x="0" y="0"/>
                  </a:cubicBezTo>
                  <a:lnTo>
                    <a:pt x="0" y="0"/>
                  </a:lnTo>
                  <a:lnTo>
                    <a:pt x="309" y="1466"/>
                  </a:lnTo>
                  <a:close/>
                </a:path>
              </a:pathLst>
            </a:custGeom>
            <a:gradFill>
              <a:gsLst>
                <a:gs pos="77000">
                  <a:srgbClr val="F69189"/>
                </a:gs>
                <a:gs pos="0">
                  <a:srgbClr val="FFA770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78B7D7E3-1417-4786-BA60-CD8299C14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8888" y="7375525"/>
              <a:ext cx="400050" cy="1106488"/>
            </a:xfrm>
            <a:custGeom>
              <a:avLst/>
              <a:gdLst>
                <a:gd name="connsiteX0" fmla="*/ 354510 w 400050"/>
                <a:gd name="connsiteY0" fmla="*/ 846138 h 1106488"/>
                <a:gd name="connsiteX1" fmla="*/ 400050 w 400050"/>
                <a:gd name="connsiteY1" fmla="*/ 941295 h 1106488"/>
                <a:gd name="connsiteX2" fmla="*/ 218652 w 400050"/>
                <a:gd name="connsiteY2" fmla="*/ 1106488 h 1106488"/>
                <a:gd name="connsiteX3" fmla="*/ 192088 w 400050"/>
                <a:gd name="connsiteY3" fmla="*/ 980881 h 1106488"/>
                <a:gd name="connsiteX4" fmla="*/ 225482 w 400050"/>
                <a:gd name="connsiteY4" fmla="*/ 959566 h 1106488"/>
                <a:gd name="connsiteX5" fmla="*/ 305936 w 400050"/>
                <a:gd name="connsiteY5" fmla="*/ 894097 h 1106488"/>
                <a:gd name="connsiteX6" fmla="*/ 354510 w 400050"/>
                <a:gd name="connsiteY6" fmla="*/ 846138 h 1106488"/>
                <a:gd name="connsiteX7" fmla="*/ 297384 w 400050"/>
                <a:gd name="connsiteY7" fmla="*/ 565150 h 1106488"/>
                <a:gd name="connsiteX8" fmla="*/ 325436 w 400050"/>
                <a:gd name="connsiteY8" fmla="*/ 727958 h 1106488"/>
                <a:gd name="connsiteX9" fmla="*/ 302690 w 400050"/>
                <a:gd name="connsiteY9" fmla="*/ 739369 h 1106488"/>
                <a:gd name="connsiteX10" fmla="*/ 154840 w 400050"/>
                <a:gd name="connsiteY10" fmla="*/ 803275 h 1106488"/>
                <a:gd name="connsiteX11" fmla="*/ 154082 w 400050"/>
                <a:gd name="connsiteY11" fmla="*/ 803275 h 1106488"/>
                <a:gd name="connsiteX12" fmla="*/ 122236 w 400050"/>
                <a:gd name="connsiteY12" fmla="*/ 650358 h 1106488"/>
                <a:gd name="connsiteX13" fmla="*/ 297384 w 400050"/>
                <a:gd name="connsiteY13" fmla="*/ 565150 h 1106488"/>
                <a:gd name="connsiteX14" fmla="*/ 194640 w 400050"/>
                <a:gd name="connsiteY14" fmla="*/ 182563 h 1106488"/>
                <a:gd name="connsiteX15" fmla="*/ 202984 w 400050"/>
                <a:gd name="connsiteY15" fmla="*/ 193978 h 1106488"/>
                <a:gd name="connsiteX16" fmla="*/ 266700 w 400050"/>
                <a:gd name="connsiteY16" fmla="*/ 389542 h 1106488"/>
                <a:gd name="connsiteX17" fmla="*/ 166574 w 400050"/>
                <a:gd name="connsiteY17" fmla="*/ 429872 h 1106488"/>
                <a:gd name="connsiteX18" fmla="*/ 88444 w 400050"/>
                <a:gd name="connsiteY18" fmla="*/ 458788 h 1106488"/>
                <a:gd name="connsiteX19" fmla="*/ 44450 w 400050"/>
                <a:gd name="connsiteY19" fmla="*/ 262463 h 1106488"/>
                <a:gd name="connsiteX20" fmla="*/ 167332 w 400050"/>
                <a:gd name="connsiteY20" fmla="*/ 208436 h 1106488"/>
                <a:gd name="connsiteX21" fmla="*/ 194640 w 400050"/>
                <a:gd name="connsiteY21" fmla="*/ 182563 h 1106488"/>
                <a:gd name="connsiteX22" fmla="*/ 0 w 400050"/>
                <a:gd name="connsiteY22" fmla="*/ 0 h 1106488"/>
                <a:gd name="connsiteX23" fmla="*/ 134938 w 400050"/>
                <a:gd name="connsiteY23" fmla="*/ 109425 h 1106488"/>
                <a:gd name="connsiteX24" fmla="*/ 103504 w 400050"/>
                <a:gd name="connsiteY24" fmla="*/ 139061 h 1106488"/>
                <a:gd name="connsiteX25" fmla="*/ 32968 w 400050"/>
                <a:gd name="connsiteY25" fmla="*/ 157299 h 1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00050" h="1106488">
                  <a:moveTo>
                    <a:pt x="354510" y="846138"/>
                  </a:moveTo>
                  <a:cubicBezTo>
                    <a:pt x="367414" y="888769"/>
                    <a:pt x="381834" y="921503"/>
                    <a:pt x="400050" y="941295"/>
                  </a:cubicBezTo>
                  <a:cubicBezTo>
                    <a:pt x="400050" y="941295"/>
                    <a:pt x="294550" y="1090502"/>
                    <a:pt x="218652" y="1106488"/>
                  </a:cubicBezTo>
                  <a:lnTo>
                    <a:pt x="192088" y="980881"/>
                  </a:lnTo>
                  <a:cubicBezTo>
                    <a:pt x="204230" y="973268"/>
                    <a:pt x="215616" y="965656"/>
                    <a:pt x="225482" y="959566"/>
                  </a:cubicBezTo>
                  <a:cubicBezTo>
                    <a:pt x="255084" y="942057"/>
                    <a:pt x="280130" y="916935"/>
                    <a:pt x="305936" y="894097"/>
                  </a:cubicBezTo>
                  <a:cubicBezTo>
                    <a:pt x="323392" y="878872"/>
                    <a:pt x="339330" y="862886"/>
                    <a:pt x="354510" y="846138"/>
                  </a:cubicBezTo>
                  <a:close/>
                  <a:moveTo>
                    <a:pt x="297384" y="565150"/>
                  </a:moveTo>
                  <a:cubicBezTo>
                    <a:pt x="306482" y="620687"/>
                    <a:pt x="315580" y="676225"/>
                    <a:pt x="325436" y="727958"/>
                  </a:cubicBezTo>
                  <a:cubicBezTo>
                    <a:pt x="314822" y="733283"/>
                    <a:pt x="306482" y="737087"/>
                    <a:pt x="302690" y="739369"/>
                  </a:cubicBezTo>
                  <a:cubicBezTo>
                    <a:pt x="255682" y="764475"/>
                    <a:pt x="205640" y="785777"/>
                    <a:pt x="154840" y="803275"/>
                  </a:cubicBezTo>
                  <a:cubicBezTo>
                    <a:pt x="154840" y="803275"/>
                    <a:pt x="154082" y="803275"/>
                    <a:pt x="154082" y="803275"/>
                  </a:cubicBezTo>
                  <a:lnTo>
                    <a:pt x="122236" y="650358"/>
                  </a:lnTo>
                  <a:cubicBezTo>
                    <a:pt x="185168" y="635903"/>
                    <a:pt x="245066" y="604711"/>
                    <a:pt x="297384" y="565150"/>
                  </a:cubicBezTo>
                  <a:close/>
                  <a:moveTo>
                    <a:pt x="194640" y="182563"/>
                  </a:moveTo>
                  <a:cubicBezTo>
                    <a:pt x="197674" y="186368"/>
                    <a:pt x="199950" y="190173"/>
                    <a:pt x="202984" y="193978"/>
                  </a:cubicBezTo>
                  <a:cubicBezTo>
                    <a:pt x="230290" y="232786"/>
                    <a:pt x="250012" y="305076"/>
                    <a:pt x="266700" y="389542"/>
                  </a:cubicBezTo>
                  <a:cubicBezTo>
                    <a:pt x="234842" y="405522"/>
                    <a:pt x="199950" y="417697"/>
                    <a:pt x="166574" y="429872"/>
                  </a:cubicBezTo>
                  <a:cubicBezTo>
                    <a:pt x="140784" y="439764"/>
                    <a:pt x="114994" y="448896"/>
                    <a:pt x="88444" y="458788"/>
                  </a:cubicBezTo>
                  <a:lnTo>
                    <a:pt x="44450" y="262463"/>
                  </a:lnTo>
                  <a:cubicBezTo>
                    <a:pt x="86928" y="246483"/>
                    <a:pt x="127888" y="231264"/>
                    <a:pt x="167332" y="208436"/>
                  </a:cubicBezTo>
                  <a:cubicBezTo>
                    <a:pt x="174160" y="204631"/>
                    <a:pt x="185538" y="191695"/>
                    <a:pt x="194640" y="182563"/>
                  </a:cubicBezTo>
                  <a:close/>
                  <a:moveTo>
                    <a:pt x="0" y="0"/>
                  </a:moveTo>
                  <a:cubicBezTo>
                    <a:pt x="26068" y="15958"/>
                    <a:pt x="78202" y="50913"/>
                    <a:pt x="134938" y="109425"/>
                  </a:cubicBezTo>
                  <a:cubicBezTo>
                    <a:pt x="125738" y="120824"/>
                    <a:pt x="115770" y="130702"/>
                    <a:pt x="103504" y="139061"/>
                  </a:cubicBezTo>
                  <a:cubicBezTo>
                    <a:pt x="82036" y="152739"/>
                    <a:pt x="57502" y="160338"/>
                    <a:pt x="32968" y="157299"/>
                  </a:cubicBezTo>
                  <a:close/>
                </a:path>
              </a:pathLst>
            </a:custGeom>
            <a:solidFill>
              <a:srgbClr val="FFFCFF">
                <a:alpha val="14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69" name="Freeform 403">
              <a:extLst>
                <a:ext uri="{FF2B5EF4-FFF2-40B4-BE49-F238E27FC236}">
                  <a16:creationId xmlns:a16="http://schemas.microsoft.com/office/drawing/2014/main" id="{6DCFB1CD-3F66-459E-B2D0-8EB7D5D93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7313" y="7867650"/>
              <a:ext cx="217488" cy="614363"/>
            </a:xfrm>
            <a:custGeom>
              <a:avLst/>
              <a:gdLst>
                <a:gd name="T0" fmla="*/ 285 w 285"/>
                <a:gd name="T1" fmla="*/ 723 h 808"/>
                <a:gd name="T2" fmla="*/ 214 w 285"/>
                <a:gd name="T3" fmla="*/ 425 h 808"/>
                <a:gd name="T4" fmla="*/ 109 w 285"/>
                <a:gd name="T5" fmla="*/ 108 h 808"/>
                <a:gd name="T6" fmla="*/ 89 w 285"/>
                <a:gd name="T7" fmla="*/ 22 h 808"/>
                <a:gd name="T8" fmla="*/ 0 w 285"/>
                <a:gd name="T9" fmla="*/ 65 h 808"/>
                <a:gd name="T10" fmla="*/ 156 w 285"/>
                <a:gd name="T11" fmla="*/ 805 h 808"/>
                <a:gd name="T12" fmla="*/ 157 w 285"/>
                <a:gd name="T13" fmla="*/ 808 h 808"/>
                <a:gd name="T14" fmla="*/ 285 w 285"/>
                <a:gd name="T15" fmla="*/ 723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5" h="808">
                  <a:moveTo>
                    <a:pt x="285" y="723"/>
                  </a:moveTo>
                  <a:cubicBezTo>
                    <a:pt x="254" y="618"/>
                    <a:pt x="238" y="530"/>
                    <a:pt x="214" y="425"/>
                  </a:cubicBezTo>
                  <a:cubicBezTo>
                    <a:pt x="191" y="321"/>
                    <a:pt x="147" y="209"/>
                    <a:pt x="109" y="108"/>
                  </a:cubicBezTo>
                  <a:cubicBezTo>
                    <a:pt x="99" y="84"/>
                    <a:pt x="121" y="37"/>
                    <a:pt x="89" y="22"/>
                  </a:cubicBezTo>
                  <a:cubicBezTo>
                    <a:pt x="42" y="0"/>
                    <a:pt x="13" y="35"/>
                    <a:pt x="0" y="65"/>
                  </a:cubicBezTo>
                  <a:lnTo>
                    <a:pt x="156" y="805"/>
                  </a:lnTo>
                  <a:lnTo>
                    <a:pt x="157" y="808"/>
                  </a:lnTo>
                  <a:cubicBezTo>
                    <a:pt x="197" y="800"/>
                    <a:pt x="244" y="763"/>
                    <a:pt x="285" y="723"/>
                  </a:cubicBezTo>
                  <a:close/>
                </a:path>
              </a:pathLst>
            </a:custGeom>
            <a:solidFill>
              <a:srgbClr val="7B2242">
                <a:alpha val="28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70" name="Freeform 404">
              <a:extLst>
                <a:ext uri="{FF2B5EF4-FFF2-40B4-BE49-F238E27FC236}">
                  <a16:creationId xmlns:a16="http://schemas.microsoft.com/office/drawing/2014/main" id="{9D1600A7-0DB1-4EF3-9BCD-D276F10FE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4663" y="7270750"/>
              <a:ext cx="1254125" cy="2279650"/>
            </a:xfrm>
            <a:custGeom>
              <a:avLst/>
              <a:gdLst>
                <a:gd name="T0" fmla="*/ 302 w 1646"/>
                <a:gd name="T1" fmla="*/ 128 h 2996"/>
                <a:gd name="T2" fmla="*/ 127 w 1646"/>
                <a:gd name="T3" fmla="*/ 273 h 2996"/>
                <a:gd name="T4" fmla="*/ 9 w 1646"/>
                <a:gd name="T5" fmla="*/ 2714 h 2996"/>
                <a:gd name="T6" fmla="*/ 24 w 1646"/>
                <a:gd name="T7" fmla="*/ 2753 h 2996"/>
                <a:gd name="T8" fmla="*/ 1622 w 1646"/>
                <a:gd name="T9" fmla="*/ 2755 h 2996"/>
                <a:gd name="T10" fmla="*/ 1639 w 1646"/>
                <a:gd name="T11" fmla="*/ 2718 h 2996"/>
                <a:gd name="T12" fmla="*/ 1311 w 1646"/>
                <a:gd name="T13" fmla="*/ 1250 h 2996"/>
                <a:gd name="T14" fmla="*/ 736 w 1646"/>
                <a:gd name="T15" fmla="*/ 0 h 2996"/>
                <a:gd name="T16" fmla="*/ 302 w 1646"/>
                <a:gd name="T17" fmla="*/ 128 h 2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6" h="2996">
                  <a:moveTo>
                    <a:pt x="302" y="128"/>
                  </a:moveTo>
                  <a:lnTo>
                    <a:pt x="127" y="273"/>
                  </a:lnTo>
                  <a:cubicBezTo>
                    <a:pt x="127" y="273"/>
                    <a:pt x="271" y="2270"/>
                    <a:pt x="9" y="2714"/>
                  </a:cubicBezTo>
                  <a:cubicBezTo>
                    <a:pt x="0" y="2728"/>
                    <a:pt x="7" y="2748"/>
                    <a:pt x="24" y="2753"/>
                  </a:cubicBezTo>
                  <a:cubicBezTo>
                    <a:pt x="175" y="2805"/>
                    <a:pt x="829" y="2996"/>
                    <a:pt x="1622" y="2755"/>
                  </a:cubicBezTo>
                  <a:cubicBezTo>
                    <a:pt x="1638" y="2751"/>
                    <a:pt x="1646" y="2733"/>
                    <a:pt x="1639" y="2718"/>
                  </a:cubicBezTo>
                  <a:cubicBezTo>
                    <a:pt x="1585" y="2595"/>
                    <a:pt x="1375" y="2077"/>
                    <a:pt x="1311" y="1250"/>
                  </a:cubicBezTo>
                  <a:cubicBezTo>
                    <a:pt x="1238" y="297"/>
                    <a:pt x="1228" y="177"/>
                    <a:pt x="736" y="0"/>
                  </a:cubicBezTo>
                  <a:cubicBezTo>
                    <a:pt x="736" y="0"/>
                    <a:pt x="652" y="156"/>
                    <a:pt x="302" y="128"/>
                  </a:cubicBezTo>
                  <a:close/>
                </a:path>
              </a:pathLst>
            </a:custGeom>
            <a:gradFill>
              <a:gsLst>
                <a:gs pos="77000">
                  <a:srgbClr val="F69189"/>
                </a:gs>
                <a:gs pos="61000">
                  <a:srgbClr val="F79386"/>
                </a:gs>
                <a:gs pos="15000">
                  <a:srgbClr val="FFA770"/>
                </a:gs>
                <a:gs pos="100000">
                  <a:srgbClr val="F16379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71" name="Freeform 405">
              <a:extLst>
                <a:ext uri="{FF2B5EF4-FFF2-40B4-BE49-F238E27FC236}">
                  <a16:creationId xmlns:a16="http://schemas.microsoft.com/office/drawing/2014/main" id="{5BB1DE27-336C-4C96-B8B7-F679B7F21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4663" y="7764463"/>
              <a:ext cx="504825" cy="1644650"/>
            </a:xfrm>
            <a:custGeom>
              <a:avLst/>
              <a:gdLst>
                <a:gd name="T0" fmla="*/ 391 w 662"/>
                <a:gd name="T1" fmla="*/ 1985 h 2161"/>
                <a:gd name="T2" fmla="*/ 626 w 662"/>
                <a:gd name="T3" fmla="*/ 1538 h 2161"/>
                <a:gd name="T4" fmla="*/ 658 w 662"/>
                <a:gd name="T5" fmla="*/ 1394 h 2161"/>
                <a:gd name="T6" fmla="*/ 615 w 662"/>
                <a:gd name="T7" fmla="*/ 1209 h 2161"/>
                <a:gd name="T8" fmla="*/ 641 w 662"/>
                <a:gd name="T9" fmla="*/ 987 h 2161"/>
                <a:gd name="T10" fmla="*/ 505 w 662"/>
                <a:gd name="T11" fmla="*/ 330 h 2161"/>
                <a:gd name="T12" fmla="*/ 479 w 662"/>
                <a:gd name="T13" fmla="*/ 189 h 2161"/>
                <a:gd name="T14" fmla="*/ 469 w 662"/>
                <a:gd name="T15" fmla="*/ 92 h 2161"/>
                <a:gd name="T16" fmla="*/ 313 w 662"/>
                <a:gd name="T17" fmla="*/ 105 h 2161"/>
                <a:gd name="T18" fmla="*/ 162 w 662"/>
                <a:gd name="T19" fmla="*/ 396 h 2161"/>
                <a:gd name="T20" fmla="*/ 9 w 662"/>
                <a:gd name="T21" fmla="*/ 2065 h 2161"/>
                <a:gd name="T22" fmla="*/ 24 w 662"/>
                <a:gd name="T23" fmla="*/ 2104 h 2161"/>
                <a:gd name="T24" fmla="*/ 231 w 662"/>
                <a:gd name="T25" fmla="*/ 2161 h 2161"/>
                <a:gd name="T26" fmla="*/ 391 w 662"/>
                <a:gd name="T27" fmla="*/ 1985 h 2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2" h="2161">
                  <a:moveTo>
                    <a:pt x="391" y="1985"/>
                  </a:moveTo>
                  <a:cubicBezTo>
                    <a:pt x="493" y="1848"/>
                    <a:pt x="559" y="1693"/>
                    <a:pt x="626" y="1538"/>
                  </a:cubicBezTo>
                  <a:cubicBezTo>
                    <a:pt x="646" y="1493"/>
                    <a:pt x="662" y="1443"/>
                    <a:pt x="658" y="1394"/>
                  </a:cubicBezTo>
                  <a:cubicBezTo>
                    <a:pt x="653" y="1330"/>
                    <a:pt x="615" y="1272"/>
                    <a:pt x="615" y="1209"/>
                  </a:cubicBezTo>
                  <a:cubicBezTo>
                    <a:pt x="615" y="1136"/>
                    <a:pt x="641" y="1062"/>
                    <a:pt x="641" y="987"/>
                  </a:cubicBezTo>
                  <a:cubicBezTo>
                    <a:pt x="640" y="768"/>
                    <a:pt x="583" y="533"/>
                    <a:pt x="505" y="330"/>
                  </a:cubicBezTo>
                  <a:cubicBezTo>
                    <a:pt x="488" y="285"/>
                    <a:pt x="482" y="237"/>
                    <a:pt x="479" y="189"/>
                  </a:cubicBezTo>
                  <a:cubicBezTo>
                    <a:pt x="477" y="164"/>
                    <a:pt x="477" y="124"/>
                    <a:pt x="469" y="92"/>
                  </a:cubicBezTo>
                  <a:cubicBezTo>
                    <a:pt x="444" y="0"/>
                    <a:pt x="352" y="52"/>
                    <a:pt x="313" y="105"/>
                  </a:cubicBezTo>
                  <a:cubicBezTo>
                    <a:pt x="247" y="197"/>
                    <a:pt x="199" y="294"/>
                    <a:pt x="162" y="396"/>
                  </a:cubicBezTo>
                  <a:cubicBezTo>
                    <a:pt x="177" y="1009"/>
                    <a:pt x="163" y="1804"/>
                    <a:pt x="9" y="2065"/>
                  </a:cubicBezTo>
                  <a:cubicBezTo>
                    <a:pt x="0" y="2079"/>
                    <a:pt x="7" y="2099"/>
                    <a:pt x="24" y="2104"/>
                  </a:cubicBezTo>
                  <a:cubicBezTo>
                    <a:pt x="62" y="2117"/>
                    <a:pt x="134" y="2140"/>
                    <a:pt x="231" y="2161"/>
                  </a:cubicBezTo>
                  <a:cubicBezTo>
                    <a:pt x="295" y="2109"/>
                    <a:pt x="350" y="2040"/>
                    <a:pt x="391" y="1985"/>
                  </a:cubicBezTo>
                  <a:close/>
                </a:path>
              </a:pathLst>
            </a:custGeom>
            <a:solidFill>
              <a:srgbClr val="7B2242">
                <a:alpha val="22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2B906487-2D8C-40E3-85A7-A48318AFB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3237" y="7385050"/>
              <a:ext cx="1189038" cy="1968780"/>
            </a:xfrm>
            <a:custGeom>
              <a:avLst/>
              <a:gdLst>
                <a:gd name="connsiteX0" fmla="*/ 1145704 w 1189038"/>
                <a:gd name="connsiteY0" fmla="*/ 1758950 h 1968780"/>
                <a:gd name="connsiteX1" fmla="*/ 1189038 w 1189038"/>
                <a:gd name="connsiteY1" fmla="*/ 1881267 h 1968780"/>
                <a:gd name="connsiteX2" fmla="*/ 571712 w 1189038"/>
                <a:gd name="connsiteY2" fmla="*/ 1967876 h 1968780"/>
                <a:gd name="connsiteX3" fmla="*/ 194626 w 1189038"/>
                <a:gd name="connsiteY3" fmla="*/ 1943565 h 1968780"/>
                <a:gd name="connsiteX4" fmla="*/ 0 w 1189038"/>
                <a:gd name="connsiteY4" fmla="*/ 1908617 h 1968780"/>
                <a:gd name="connsiteX5" fmla="*/ 38012 w 1189038"/>
                <a:gd name="connsiteY5" fmla="*/ 1782502 h 1968780"/>
                <a:gd name="connsiteX6" fmla="*/ 213632 w 1189038"/>
                <a:gd name="connsiteY6" fmla="*/ 1815170 h 1968780"/>
                <a:gd name="connsiteX7" fmla="*/ 618086 w 1189038"/>
                <a:gd name="connsiteY7" fmla="*/ 1831884 h 1968780"/>
                <a:gd name="connsiteX8" fmla="*/ 1145704 w 1189038"/>
                <a:gd name="connsiteY8" fmla="*/ 1758950 h 1968780"/>
                <a:gd name="connsiteX9" fmla="*/ 1079466 w 1189038"/>
                <a:gd name="connsiteY9" fmla="*/ 1525588 h 1968780"/>
                <a:gd name="connsiteX10" fmla="*/ 1116012 w 1189038"/>
                <a:gd name="connsiteY10" fmla="*/ 1662807 h 1968780"/>
                <a:gd name="connsiteX11" fmla="*/ 1094694 w 1189038"/>
                <a:gd name="connsiteY11" fmla="*/ 1667355 h 1968780"/>
                <a:gd name="connsiteX12" fmla="*/ 851058 w 1189038"/>
                <a:gd name="connsiteY12" fmla="*/ 1682518 h 1968780"/>
                <a:gd name="connsiteX13" fmla="*/ 367592 w 1189038"/>
                <a:gd name="connsiteY13" fmla="*/ 1694647 h 1968780"/>
                <a:gd name="connsiteX14" fmla="*/ 126240 w 1189038"/>
                <a:gd name="connsiteY14" fmla="*/ 1707535 h 1968780"/>
                <a:gd name="connsiteX15" fmla="*/ 52386 w 1189038"/>
                <a:gd name="connsiteY15" fmla="*/ 1706777 h 1968780"/>
                <a:gd name="connsiteX16" fmla="*/ 75990 w 1189038"/>
                <a:gd name="connsiteY16" fmla="*/ 1527862 h 1968780"/>
                <a:gd name="connsiteX17" fmla="*/ 136898 w 1189038"/>
                <a:gd name="connsiteY17" fmla="*/ 1538476 h 1968780"/>
                <a:gd name="connsiteX18" fmla="*/ 1079466 w 1189038"/>
                <a:gd name="connsiteY18" fmla="*/ 1525588 h 1968780"/>
                <a:gd name="connsiteX19" fmla="*/ 1011726 w 1189038"/>
                <a:gd name="connsiteY19" fmla="*/ 1192213 h 1968780"/>
                <a:gd name="connsiteX20" fmla="*/ 1041400 w 1189038"/>
                <a:gd name="connsiteY20" fmla="*/ 1357692 h 1968780"/>
                <a:gd name="connsiteX21" fmla="*/ 315514 w 1189038"/>
                <a:gd name="connsiteY21" fmla="*/ 1443101 h 1968780"/>
                <a:gd name="connsiteX22" fmla="*/ 111596 w 1189038"/>
                <a:gd name="connsiteY22" fmla="*/ 1421749 h 1968780"/>
                <a:gd name="connsiteX23" fmla="*/ 85726 w 1189038"/>
                <a:gd name="connsiteY23" fmla="*/ 1411835 h 1968780"/>
                <a:gd name="connsiteX24" fmla="*/ 94094 w 1189038"/>
                <a:gd name="connsiteY24" fmla="*/ 1250169 h 1968780"/>
                <a:gd name="connsiteX25" fmla="*/ 129856 w 1189038"/>
                <a:gd name="connsiteY25" fmla="*/ 1260082 h 1968780"/>
                <a:gd name="connsiteX26" fmla="*/ 273664 w 1189038"/>
                <a:gd name="connsiteY26" fmla="*/ 1292873 h 1968780"/>
                <a:gd name="connsiteX27" fmla="*/ 568888 w 1189038"/>
                <a:gd name="connsiteY27" fmla="*/ 1300499 h 1968780"/>
                <a:gd name="connsiteX28" fmla="*/ 840526 w 1189038"/>
                <a:gd name="connsiteY28" fmla="*/ 1249406 h 1968780"/>
                <a:gd name="connsiteX29" fmla="*/ 972160 w 1189038"/>
                <a:gd name="connsiteY29" fmla="*/ 1208990 h 1968780"/>
                <a:gd name="connsiteX30" fmla="*/ 1011726 w 1189038"/>
                <a:gd name="connsiteY30" fmla="*/ 1192213 h 1968780"/>
                <a:gd name="connsiteX31" fmla="*/ 979624 w 1189038"/>
                <a:gd name="connsiteY31" fmla="*/ 935038 h 1968780"/>
                <a:gd name="connsiteX32" fmla="*/ 1001712 w 1189038"/>
                <a:gd name="connsiteY32" fmla="*/ 1120691 h 1968780"/>
                <a:gd name="connsiteX33" fmla="*/ 124258 w 1189038"/>
                <a:gd name="connsiteY33" fmla="*/ 1144278 h 1968780"/>
                <a:gd name="connsiteX34" fmla="*/ 96838 w 1189038"/>
                <a:gd name="connsiteY34" fmla="*/ 1140474 h 1968780"/>
                <a:gd name="connsiteX35" fmla="*/ 98360 w 1189038"/>
                <a:gd name="connsiteY35" fmla="*/ 966234 h 1968780"/>
                <a:gd name="connsiteX36" fmla="*/ 161580 w 1189038"/>
                <a:gd name="connsiteY36" fmla="*/ 979930 h 1968780"/>
                <a:gd name="connsiteX37" fmla="*/ 289542 w 1189038"/>
                <a:gd name="connsiteY37" fmla="*/ 998952 h 1968780"/>
                <a:gd name="connsiteX38" fmla="*/ 547752 w 1189038"/>
                <a:gd name="connsiteY38" fmla="*/ 1007321 h 1968780"/>
                <a:gd name="connsiteX39" fmla="*/ 979624 w 1189038"/>
                <a:gd name="connsiteY39" fmla="*/ 935038 h 1968780"/>
                <a:gd name="connsiteX40" fmla="*/ 952262 w 1189038"/>
                <a:gd name="connsiteY40" fmla="*/ 611188 h 1968780"/>
                <a:gd name="connsiteX41" fmla="*/ 965200 w 1189038"/>
                <a:gd name="connsiteY41" fmla="*/ 774149 h 1968780"/>
                <a:gd name="connsiteX42" fmla="*/ 491788 w 1189038"/>
                <a:gd name="connsiteY42" fmla="*/ 875715 h 1968780"/>
                <a:gd name="connsiteX43" fmla="*/ 185822 w 1189038"/>
                <a:gd name="connsiteY43" fmla="*/ 892390 h 1968780"/>
                <a:gd name="connsiteX44" fmla="*/ 98294 w 1189038"/>
                <a:gd name="connsiteY44" fmla="*/ 884053 h 1968780"/>
                <a:gd name="connsiteX45" fmla="*/ 95250 w 1189038"/>
                <a:gd name="connsiteY45" fmla="*/ 680920 h 1968780"/>
                <a:gd name="connsiteX46" fmla="*/ 104384 w 1189038"/>
                <a:gd name="connsiteY46" fmla="*/ 684710 h 1968780"/>
                <a:gd name="connsiteX47" fmla="*/ 252800 w 1189038"/>
                <a:gd name="connsiteY47" fmla="*/ 716544 h 1968780"/>
                <a:gd name="connsiteX48" fmla="*/ 832006 w 1189038"/>
                <a:gd name="connsiteY48" fmla="*/ 661213 h 1968780"/>
                <a:gd name="connsiteX49" fmla="*/ 952262 w 1189038"/>
                <a:gd name="connsiteY49" fmla="*/ 611188 h 1968780"/>
                <a:gd name="connsiteX50" fmla="*/ 895336 w 1189038"/>
                <a:gd name="connsiteY50" fmla="*/ 214313 h 1968780"/>
                <a:gd name="connsiteX51" fmla="*/ 931862 w 1189038"/>
                <a:gd name="connsiteY51" fmla="*/ 416190 h 1968780"/>
                <a:gd name="connsiteX52" fmla="*/ 466146 w 1189038"/>
                <a:gd name="connsiteY52" fmla="*/ 544451 h 1968780"/>
                <a:gd name="connsiteX53" fmla="*/ 90986 w 1189038"/>
                <a:gd name="connsiteY53" fmla="*/ 552799 h 1968780"/>
                <a:gd name="connsiteX54" fmla="*/ 84138 w 1189038"/>
                <a:gd name="connsiteY54" fmla="*/ 385833 h 1968780"/>
                <a:gd name="connsiteX55" fmla="*/ 352000 w 1189038"/>
                <a:gd name="connsiteY55" fmla="*/ 385833 h 1968780"/>
                <a:gd name="connsiteX56" fmla="*/ 687590 w 1189038"/>
                <a:gd name="connsiteY56" fmla="*/ 308421 h 1968780"/>
                <a:gd name="connsiteX57" fmla="*/ 895336 w 1189038"/>
                <a:gd name="connsiteY57" fmla="*/ 214313 h 1968780"/>
                <a:gd name="connsiteX58" fmla="*/ 763258 w 1189038"/>
                <a:gd name="connsiteY58" fmla="*/ 0 h 1968780"/>
                <a:gd name="connsiteX59" fmla="*/ 863600 w 1189038"/>
                <a:gd name="connsiteY59" fmla="*/ 125939 h 1968780"/>
                <a:gd name="connsiteX60" fmla="*/ 759456 w 1189038"/>
                <a:gd name="connsiteY60" fmla="*/ 169183 h 1968780"/>
                <a:gd name="connsiteX61" fmla="*/ 407500 w 1189038"/>
                <a:gd name="connsiteY61" fmla="*/ 255672 h 1968780"/>
                <a:gd name="connsiteX62" fmla="*/ 79866 w 1189038"/>
                <a:gd name="connsiteY62" fmla="*/ 274638 h 1968780"/>
                <a:gd name="connsiteX63" fmla="*/ 73026 w 1189038"/>
                <a:gd name="connsiteY63" fmla="*/ 149458 h 1968780"/>
                <a:gd name="connsiteX64" fmla="*/ 254706 w 1189038"/>
                <a:gd name="connsiteY64" fmla="*/ 154010 h 1968780"/>
                <a:gd name="connsiteX65" fmla="*/ 613504 w 1189038"/>
                <a:gd name="connsiteY65" fmla="*/ 81178 h 1968780"/>
                <a:gd name="connsiteX66" fmla="*/ 763258 w 1189038"/>
                <a:gd name="connsiteY66" fmla="*/ 0 h 196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89038" h="1968780">
                  <a:moveTo>
                    <a:pt x="1145704" y="1758950"/>
                  </a:moveTo>
                  <a:cubicBezTo>
                    <a:pt x="1161668" y="1808333"/>
                    <a:pt x="1176874" y="1849358"/>
                    <a:pt x="1189038" y="1881267"/>
                  </a:cubicBezTo>
                  <a:cubicBezTo>
                    <a:pt x="995174" y="1967117"/>
                    <a:pt x="781542" y="1971675"/>
                    <a:pt x="571712" y="1967876"/>
                  </a:cubicBezTo>
                  <a:cubicBezTo>
                    <a:pt x="447030" y="1965597"/>
                    <a:pt x="319306" y="1958000"/>
                    <a:pt x="194626" y="1943565"/>
                  </a:cubicBezTo>
                  <a:cubicBezTo>
                    <a:pt x="164214" y="1940526"/>
                    <a:pt x="60060" y="1935968"/>
                    <a:pt x="0" y="1908617"/>
                  </a:cubicBezTo>
                  <a:cubicBezTo>
                    <a:pt x="14444" y="1873670"/>
                    <a:pt x="27370" y="1831125"/>
                    <a:pt x="38012" y="1782502"/>
                  </a:cubicBezTo>
                  <a:cubicBezTo>
                    <a:pt x="101114" y="1796937"/>
                    <a:pt x="200708" y="1812891"/>
                    <a:pt x="213632" y="1815170"/>
                  </a:cubicBezTo>
                  <a:cubicBezTo>
                    <a:pt x="347436" y="1834923"/>
                    <a:pt x="482002" y="1837202"/>
                    <a:pt x="618086" y="1831884"/>
                  </a:cubicBezTo>
                  <a:cubicBezTo>
                    <a:pt x="795986" y="1825047"/>
                    <a:pt x="976166" y="1815930"/>
                    <a:pt x="1145704" y="1758950"/>
                  </a:cubicBezTo>
                  <a:close/>
                  <a:moveTo>
                    <a:pt x="1079466" y="1525588"/>
                  </a:moveTo>
                  <a:cubicBezTo>
                    <a:pt x="1091648" y="1575624"/>
                    <a:pt x="1103830" y="1621110"/>
                    <a:pt x="1116012" y="1662807"/>
                  </a:cubicBezTo>
                  <a:cubicBezTo>
                    <a:pt x="1109160" y="1664323"/>
                    <a:pt x="1101546" y="1665839"/>
                    <a:pt x="1094694" y="1667355"/>
                  </a:cubicBezTo>
                  <a:cubicBezTo>
                    <a:pt x="1015512" y="1684792"/>
                    <a:pt x="932524" y="1682518"/>
                    <a:pt x="851058" y="1682518"/>
                  </a:cubicBezTo>
                  <a:cubicBezTo>
                    <a:pt x="690410" y="1681001"/>
                    <a:pt x="529000" y="1686308"/>
                    <a:pt x="367592" y="1694647"/>
                  </a:cubicBezTo>
                  <a:cubicBezTo>
                    <a:pt x="286886" y="1698438"/>
                    <a:pt x="206182" y="1702987"/>
                    <a:pt x="126240" y="1707535"/>
                  </a:cubicBezTo>
                  <a:cubicBezTo>
                    <a:pt x="102638" y="1709052"/>
                    <a:pt x="75228" y="1711326"/>
                    <a:pt x="52386" y="1706777"/>
                  </a:cubicBezTo>
                  <a:cubicBezTo>
                    <a:pt x="61524" y="1652193"/>
                    <a:pt x="69138" y="1591544"/>
                    <a:pt x="75990" y="1527862"/>
                  </a:cubicBezTo>
                  <a:cubicBezTo>
                    <a:pt x="101876" y="1532411"/>
                    <a:pt x="122432" y="1536202"/>
                    <a:pt x="136898" y="1538476"/>
                  </a:cubicBezTo>
                  <a:cubicBezTo>
                    <a:pt x="503114" y="1595335"/>
                    <a:pt x="940898" y="1557429"/>
                    <a:pt x="1079466" y="1525588"/>
                  </a:cubicBezTo>
                  <a:close/>
                  <a:moveTo>
                    <a:pt x="1011726" y="1192213"/>
                  </a:moveTo>
                  <a:cubicBezTo>
                    <a:pt x="1020856" y="1250169"/>
                    <a:pt x="1030748" y="1305837"/>
                    <a:pt x="1041400" y="1357692"/>
                  </a:cubicBezTo>
                  <a:cubicBezTo>
                    <a:pt x="801720" y="1407260"/>
                    <a:pt x="560518" y="1438525"/>
                    <a:pt x="315514" y="1443101"/>
                  </a:cubicBezTo>
                  <a:cubicBezTo>
                    <a:pt x="246272" y="1444626"/>
                    <a:pt x="176270" y="1443101"/>
                    <a:pt x="111596" y="1421749"/>
                  </a:cubicBezTo>
                  <a:cubicBezTo>
                    <a:pt x="103226" y="1418698"/>
                    <a:pt x="94094" y="1415648"/>
                    <a:pt x="85726" y="1411835"/>
                  </a:cubicBezTo>
                  <a:cubicBezTo>
                    <a:pt x="89530" y="1359217"/>
                    <a:pt x="91812" y="1305074"/>
                    <a:pt x="94094" y="1250169"/>
                  </a:cubicBezTo>
                  <a:cubicBezTo>
                    <a:pt x="110834" y="1254744"/>
                    <a:pt x="125292" y="1258557"/>
                    <a:pt x="129856" y="1260082"/>
                  </a:cubicBezTo>
                  <a:cubicBezTo>
                    <a:pt x="177032" y="1274571"/>
                    <a:pt x="224968" y="1285247"/>
                    <a:pt x="273664" y="1292873"/>
                  </a:cubicBezTo>
                  <a:cubicBezTo>
                    <a:pt x="371058" y="1308125"/>
                    <a:pt x="470734" y="1309650"/>
                    <a:pt x="568888" y="1300499"/>
                  </a:cubicBezTo>
                  <a:cubicBezTo>
                    <a:pt x="660956" y="1292111"/>
                    <a:pt x="751502" y="1273809"/>
                    <a:pt x="840526" y="1249406"/>
                  </a:cubicBezTo>
                  <a:cubicBezTo>
                    <a:pt x="884658" y="1237205"/>
                    <a:pt x="928788" y="1223479"/>
                    <a:pt x="972160" y="1208990"/>
                  </a:cubicBezTo>
                  <a:cubicBezTo>
                    <a:pt x="983572" y="1205177"/>
                    <a:pt x="997268" y="1198314"/>
                    <a:pt x="1011726" y="1192213"/>
                  </a:cubicBezTo>
                  <a:close/>
                  <a:moveTo>
                    <a:pt x="979624" y="935038"/>
                  </a:moveTo>
                  <a:cubicBezTo>
                    <a:pt x="985716" y="999712"/>
                    <a:pt x="993334" y="1061343"/>
                    <a:pt x="1001712" y="1120691"/>
                  </a:cubicBezTo>
                  <a:cubicBezTo>
                    <a:pt x="720652" y="1192213"/>
                    <a:pt x="408364" y="1178517"/>
                    <a:pt x="124258" y="1144278"/>
                  </a:cubicBezTo>
                  <a:cubicBezTo>
                    <a:pt x="115118" y="1142756"/>
                    <a:pt x="105978" y="1141995"/>
                    <a:pt x="96838" y="1140474"/>
                  </a:cubicBezTo>
                  <a:cubicBezTo>
                    <a:pt x="98360" y="1082647"/>
                    <a:pt x="98360" y="1024060"/>
                    <a:pt x="98360" y="966234"/>
                  </a:cubicBezTo>
                  <a:cubicBezTo>
                    <a:pt x="119688" y="970038"/>
                    <a:pt x="141014" y="976125"/>
                    <a:pt x="161580" y="979930"/>
                  </a:cubicBezTo>
                  <a:cubicBezTo>
                    <a:pt x="204234" y="988299"/>
                    <a:pt x="246888" y="994386"/>
                    <a:pt x="289542" y="998952"/>
                  </a:cubicBezTo>
                  <a:cubicBezTo>
                    <a:pt x="375612" y="1008082"/>
                    <a:pt x="461682" y="1011125"/>
                    <a:pt x="547752" y="1007321"/>
                  </a:cubicBezTo>
                  <a:cubicBezTo>
                    <a:pt x="693994" y="1001234"/>
                    <a:pt x="839474" y="976886"/>
                    <a:pt x="979624" y="935038"/>
                  </a:cubicBezTo>
                  <a:close/>
                  <a:moveTo>
                    <a:pt x="952262" y="611188"/>
                  </a:moveTo>
                  <a:cubicBezTo>
                    <a:pt x="956066" y="661213"/>
                    <a:pt x="960634" y="715028"/>
                    <a:pt x="965200" y="774149"/>
                  </a:cubicBezTo>
                  <a:cubicBezTo>
                    <a:pt x="814500" y="830996"/>
                    <a:pt x="652384" y="856766"/>
                    <a:pt x="491788" y="875715"/>
                  </a:cubicBezTo>
                  <a:cubicBezTo>
                    <a:pt x="390562" y="887085"/>
                    <a:pt x="288572" y="896938"/>
                    <a:pt x="185822" y="892390"/>
                  </a:cubicBezTo>
                  <a:cubicBezTo>
                    <a:pt x="156900" y="890875"/>
                    <a:pt x="127216" y="888601"/>
                    <a:pt x="98294" y="884053"/>
                  </a:cubicBezTo>
                  <a:cubicBezTo>
                    <a:pt x="97534" y="815079"/>
                    <a:pt x="96772" y="746863"/>
                    <a:pt x="95250" y="680920"/>
                  </a:cubicBezTo>
                  <a:cubicBezTo>
                    <a:pt x="98294" y="682436"/>
                    <a:pt x="102100" y="683952"/>
                    <a:pt x="104384" y="684710"/>
                  </a:cubicBezTo>
                  <a:cubicBezTo>
                    <a:pt x="153094" y="698353"/>
                    <a:pt x="202566" y="708965"/>
                    <a:pt x="252800" y="716544"/>
                  </a:cubicBezTo>
                  <a:cubicBezTo>
                    <a:pt x="446884" y="745347"/>
                    <a:pt x="646294" y="720334"/>
                    <a:pt x="832006" y="661213"/>
                  </a:cubicBezTo>
                  <a:cubicBezTo>
                    <a:pt x="873106" y="648328"/>
                    <a:pt x="914206" y="631653"/>
                    <a:pt x="952262" y="611188"/>
                  </a:cubicBezTo>
                  <a:close/>
                  <a:moveTo>
                    <a:pt x="895336" y="214313"/>
                  </a:moveTo>
                  <a:cubicBezTo>
                    <a:pt x="910554" y="269716"/>
                    <a:pt x="921970" y="335743"/>
                    <a:pt x="931862" y="416190"/>
                  </a:cubicBezTo>
                  <a:cubicBezTo>
                    <a:pt x="781950" y="479182"/>
                    <a:pt x="628234" y="524718"/>
                    <a:pt x="466146" y="544451"/>
                  </a:cubicBezTo>
                  <a:cubicBezTo>
                    <a:pt x="341346" y="560388"/>
                    <a:pt x="215786" y="558111"/>
                    <a:pt x="90986" y="552799"/>
                  </a:cubicBezTo>
                  <a:cubicBezTo>
                    <a:pt x="88702" y="492843"/>
                    <a:pt x="86420" y="436682"/>
                    <a:pt x="84138" y="385833"/>
                  </a:cubicBezTo>
                  <a:cubicBezTo>
                    <a:pt x="173932" y="389628"/>
                    <a:pt x="262204" y="394181"/>
                    <a:pt x="352000" y="385833"/>
                  </a:cubicBezTo>
                  <a:cubicBezTo>
                    <a:pt x="466906" y="374449"/>
                    <a:pt x="580292" y="348645"/>
                    <a:pt x="687590" y="308421"/>
                  </a:cubicBezTo>
                  <a:cubicBezTo>
                    <a:pt x="759120" y="281859"/>
                    <a:pt x="827608" y="249224"/>
                    <a:pt x="895336" y="214313"/>
                  </a:cubicBezTo>
                  <a:close/>
                  <a:moveTo>
                    <a:pt x="763258" y="0"/>
                  </a:moveTo>
                  <a:cubicBezTo>
                    <a:pt x="806588" y="33382"/>
                    <a:pt x="839274" y="73591"/>
                    <a:pt x="863600" y="125939"/>
                  </a:cubicBezTo>
                  <a:cubicBezTo>
                    <a:pt x="829392" y="141113"/>
                    <a:pt x="794424" y="155527"/>
                    <a:pt x="759456" y="169183"/>
                  </a:cubicBezTo>
                  <a:cubicBezTo>
                    <a:pt x="646192" y="210910"/>
                    <a:pt x="527606" y="239739"/>
                    <a:pt x="407500" y="255672"/>
                  </a:cubicBezTo>
                  <a:cubicBezTo>
                    <a:pt x="298794" y="269328"/>
                    <a:pt x="189330" y="272362"/>
                    <a:pt x="79866" y="274638"/>
                  </a:cubicBezTo>
                  <a:cubicBezTo>
                    <a:pt x="77586" y="223049"/>
                    <a:pt x="74546" y="180563"/>
                    <a:pt x="73026" y="149458"/>
                  </a:cubicBezTo>
                  <a:cubicBezTo>
                    <a:pt x="132318" y="157803"/>
                    <a:pt x="193132" y="157045"/>
                    <a:pt x="254706" y="154010"/>
                  </a:cubicBezTo>
                  <a:cubicBezTo>
                    <a:pt x="377092" y="147182"/>
                    <a:pt x="499480" y="127457"/>
                    <a:pt x="613504" y="81178"/>
                  </a:cubicBezTo>
                  <a:cubicBezTo>
                    <a:pt x="665956" y="59935"/>
                    <a:pt x="716888" y="32623"/>
                    <a:pt x="763258" y="0"/>
                  </a:cubicBezTo>
                  <a:close/>
                </a:path>
              </a:pathLst>
            </a:custGeom>
            <a:solidFill>
              <a:srgbClr val="FFFCFF">
                <a:alpha val="14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73" name="Freeform 414">
              <a:extLst>
                <a:ext uri="{FF2B5EF4-FFF2-40B4-BE49-F238E27FC236}">
                  <a16:creationId xmlns:a16="http://schemas.microsoft.com/office/drawing/2014/main" id="{C337888B-4122-4278-A22E-A4BC95A30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6925" y="8031163"/>
              <a:ext cx="1333500" cy="1166813"/>
            </a:xfrm>
            <a:custGeom>
              <a:avLst/>
              <a:gdLst>
                <a:gd name="T0" fmla="*/ 1090 w 1753"/>
                <a:gd name="T1" fmla="*/ 488 h 1533"/>
                <a:gd name="T2" fmla="*/ 1028 w 1753"/>
                <a:gd name="T3" fmla="*/ 682 h 1533"/>
                <a:gd name="T4" fmla="*/ 1028 w 1753"/>
                <a:gd name="T5" fmla="*/ 682 h 1533"/>
                <a:gd name="T6" fmla="*/ 981 w 1753"/>
                <a:gd name="T7" fmla="*/ 820 h 1533"/>
                <a:gd name="T8" fmla="*/ 981 w 1753"/>
                <a:gd name="T9" fmla="*/ 820 h 1533"/>
                <a:gd name="T10" fmla="*/ 734 w 1753"/>
                <a:gd name="T11" fmla="*/ 688 h 1533"/>
                <a:gd name="T12" fmla="*/ 734 w 1753"/>
                <a:gd name="T13" fmla="*/ 688 h 1533"/>
                <a:gd name="T14" fmla="*/ 385 w 1753"/>
                <a:gd name="T15" fmla="*/ 382 h 1533"/>
                <a:gd name="T16" fmla="*/ 385 w 1753"/>
                <a:gd name="T17" fmla="*/ 382 h 1533"/>
                <a:gd name="T18" fmla="*/ 44 w 1753"/>
                <a:gd name="T19" fmla="*/ 239 h 1533"/>
                <a:gd name="T20" fmla="*/ 44 w 1753"/>
                <a:gd name="T21" fmla="*/ 239 h 1533"/>
                <a:gd name="T22" fmla="*/ 142 w 1753"/>
                <a:gd name="T23" fmla="*/ 397 h 1533"/>
                <a:gd name="T24" fmla="*/ 142 w 1753"/>
                <a:gd name="T25" fmla="*/ 397 h 1533"/>
                <a:gd name="T26" fmla="*/ 186 w 1753"/>
                <a:gd name="T27" fmla="*/ 473 h 1533"/>
                <a:gd name="T28" fmla="*/ 186 w 1753"/>
                <a:gd name="T29" fmla="*/ 473 h 1533"/>
                <a:gd name="T30" fmla="*/ 250 w 1753"/>
                <a:gd name="T31" fmla="*/ 582 h 1533"/>
                <a:gd name="T32" fmla="*/ 250 w 1753"/>
                <a:gd name="T33" fmla="*/ 582 h 1533"/>
                <a:gd name="T34" fmla="*/ 1346 w 1753"/>
                <a:gd name="T35" fmla="*/ 1496 h 1533"/>
                <a:gd name="T36" fmla="*/ 1346 w 1753"/>
                <a:gd name="T37" fmla="*/ 1496 h 1533"/>
                <a:gd name="T38" fmla="*/ 1348 w 1753"/>
                <a:gd name="T39" fmla="*/ 1496 h 1533"/>
                <a:gd name="T40" fmla="*/ 1348 w 1753"/>
                <a:gd name="T41" fmla="*/ 1496 h 1533"/>
                <a:gd name="T42" fmla="*/ 1360 w 1753"/>
                <a:gd name="T43" fmla="*/ 1496 h 1533"/>
                <a:gd name="T44" fmla="*/ 1360 w 1753"/>
                <a:gd name="T45" fmla="*/ 1496 h 1533"/>
                <a:gd name="T46" fmla="*/ 1681 w 1753"/>
                <a:gd name="T47" fmla="*/ 0 h 1533"/>
                <a:gd name="T48" fmla="*/ 1681 w 1753"/>
                <a:gd name="T49" fmla="*/ 0 h 1533"/>
                <a:gd name="T50" fmla="*/ 1090 w 1753"/>
                <a:gd name="T51" fmla="*/ 48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3" h="1533">
                  <a:moveTo>
                    <a:pt x="1090" y="488"/>
                  </a:moveTo>
                  <a:cubicBezTo>
                    <a:pt x="1069" y="556"/>
                    <a:pt x="1048" y="614"/>
                    <a:pt x="1028" y="682"/>
                  </a:cubicBezTo>
                  <a:lnTo>
                    <a:pt x="1028" y="682"/>
                  </a:lnTo>
                  <a:cubicBezTo>
                    <a:pt x="1016" y="725"/>
                    <a:pt x="990" y="773"/>
                    <a:pt x="981" y="820"/>
                  </a:cubicBezTo>
                  <a:lnTo>
                    <a:pt x="981" y="820"/>
                  </a:lnTo>
                  <a:cubicBezTo>
                    <a:pt x="914" y="796"/>
                    <a:pt x="799" y="740"/>
                    <a:pt x="734" y="688"/>
                  </a:cubicBezTo>
                  <a:lnTo>
                    <a:pt x="734" y="688"/>
                  </a:lnTo>
                  <a:cubicBezTo>
                    <a:pt x="610" y="588"/>
                    <a:pt x="512" y="390"/>
                    <a:pt x="385" y="382"/>
                  </a:cubicBezTo>
                  <a:lnTo>
                    <a:pt x="385" y="382"/>
                  </a:lnTo>
                  <a:cubicBezTo>
                    <a:pt x="259" y="375"/>
                    <a:pt x="88" y="185"/>
                    <a:pt x="44" y="239"/>
                  </a:cubicBezTo>
                  <a:lnTo>
                    <a:pt x="44" y="239"/>
                  </a:lnTo>
                  <a:cubicBezTo>
                    <a:pt x="0" y="292"/>
                    <a:pt x="88" y="334"/>
                    <a:pt x="142" y="397"/>
                  </a:cubicBezTo>
                  <a:lnTo>
                    <a:pt x="142" y="397"/>
                  </a:lnTo>
                  <a:cubicBezTo>
                    <a:pt x="165" y="425"/>
                    <a:pt x="179" y="452"/>
                    <a:pt x="186" y="473"/>
                  </a:cubicBezTo>
                  <a:lnTo>
                    <a:pt x="186" y="473"/>
                  </a:lnTo>
                  <a:cubicBezTo>
                    <a:pt x="200" y="513"/>
                    <a:pt x="223" y="549"/>
                    <a:pt x="250" y="582"/>
                  </a:cubicBezTo>
                  <a:lnTo>
                    <a:pt x="250" y="582"/>
                  </a:lnTo>
                  <a:cubicBezTo>
                    <a:pt x="442" y="807"/>
                    <a:pt x="1084" y="1533"/>
                    <a:pt x="1346" y="1496"/>
                  </a:cubicBezTo>
                  <a:lnTo>
                    <a:pt x="1346" y="1496"/>
                  </a:lnTo>
                  <a:cubicBezTo>
                    <a:pt x="1346" y="1496"/>
                    <a:pt x="1347" y="1496"/>
                    <a:pt x="1348" y="1496"/>
                  </a:cubicBezTo>
                  <a:lnTo>
                    <a:pt x="1348" y="1496"/>
                  </a:lnTo>
                  <a:cubicBezTo>
                    <a:pt x="1352" y="1496"/>
                    <a:pt x="1356" y="1496"/>
                    <a:pt x="1360" y="1496"/>
                  </a:cubicBezTo>
                  <a:lnTo>
                    <a:pt x="1360" y="1496"/>
                  </a:lnTo>
                  <a:cubicBezTo>
                    <a:pt x="1753" y="1496"/>
                    <a:pt x="1681" y="0"/>
                    <a:pt x="1681" y="0"/>
                  </a:cubicBezTo>
                  <a:lnTo>
                    <a:pt x="1681" y="0"/>
                  </a:lnTo>
                  <a:lnTo>
                    <a:pt x="1090" y="488"/>
                  </a:lnTo>
                  <a:close/>
                </a:path>
              </a:pathLst>
            </a:custGeom>
            <a:solidFill>
              <a:srgbClr val="FEA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74" name="Freeform 415">
              <a:extLst>
                <a:ext uri="{FF2B5EF4-FFF2-40B4-BE49-F238E27FC236}">
                  <a16:creationId xmlns:a16="http://schemas.microsoft.com/office/drawing/2014/main" id="{FD4CAB89-2CC2-4346-9D6B-0E5763368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6925" y="8031163"/>
              <a:ext cx="1333500" cy="1166813"/>
            </a:xfrm>
            <a:custGeom>
              <a:avLst/>
              <a:gdLst>
                <a:gd name="T0" fmla="*/ 1681 w 1753"/>
                <a:gd name="T1" fmla="*/ 0 h 1533"/>
                <a:gd name="T2" fmla="*/ 1090 w 1753"/>
                <a:gd name="T3" fmla="*/ 488 h 1533"/>
                <a:gd name="T4" fmla="*/ 1028 w 1753"/>
                <a:gd name="T5" fmla="*/ 682 h 1533"/>
                <a:gd name="T6" fmla="*/ 981 w 1753"/>
                <a:gd name="T7" fmla="*/ 820 h 1533"/>
                <a:gd name="T8" fmla="*/ 734 w 1753"/>
                <a:gd name="T9" fmla="*/ 688 h 1533"/>
                <a:gd name="T10" fmla="*/ 385 w 1753"/>
                <a:gd name="T11" fmla="*/ 382 h 1533"/>
                <a:gd name="T12" fmla="*/ 44 w 1753"/>
                <a:gd name="T13" fmla="*/ 239 h 1533"/>
                <a:gd name="T14" fmla="*/ 142 w 1753"/>
                <a:gd name="T15" fmla="*/ 397 h 1533"/>
                <a:gd name="T16" fmla="*/ 186 w 1753"/>
                <a:gd name="T17" fmla="*/ 473 h 1533"/>
                <a:gd name="T18" fmla="*/ 250 w 1753"/>
                <a:gd name="T19" fmla="*/ 582 h 1533"/>
                <a:gd name="T20" fmla="*/ 1346 w 1753"/>
                <a:gd name="T21" fmla="*/ 1496 h 1533"/>
                <a:gd name="T22" fmla="*/ 1348 w 1753"/>
                <a:gd name="T23" fmla="*/ 1496 h 1533"/>
                <a:gd name="T24" fmla="*/ 1360 w 1753"/>
                <a:gd name="T25" fmla="*/ 1496 h 1533"/>
                <a:gd name="T26" fmla="*/ 1681 w 1753"/>
                <a:gd name="T27" fmla="*/ 0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53" h="1533">
                  <a:moveTo>
                    <a:pt x="1681" y="0"/>
                  </a:moveTo>
                  <a:lnTo>
                    <a:pt x="1090" y="488"/>
                  </a:lnTo>
                  <a:cubicBezTo>
                    <a:pt x="1069" y="556"/>
                    <a:pt x="1048" y="614"/>
                    <a:pt x="1028" y="682"/>
                  </a:cubicBezTo>
                  <a:cubicBezTo>
                    <a:pt x="1016" y="725"/>
                    <a:pt x="990" y="774"/>
                    <a:pt x="981" y="820"/>
                  </a:cubicBezTo>
                  <a:cubicBezTo>
                    <a:pt x="914" y="796"/>
                    <a:pt x="799" y="740"/>
                    <a:pt x="734" y="688"/>
                  </a:cubicBezTo>
                  <a:cubicBezTo>
                    <a:pt x="610" y="588"/>
                    <a:pt x="512" y="390"/>
                    <a:pt x="385" y="382"/>
                  </a:cubicBezTo>
                  <a:cubicBezTo>
                    <a:pt x="259" y="375"/>
                    <a:pt x="88" y="185"/>
                    <a:pt x="44" y="239"/>
                  </a:cubicBezTo>
                  <a:cubicBezTo>
                    <a:pt x="0" y="292"/>
                    <a:pt x="88" y="334"/>
                    <a:pt x="142" y="397"/>
                  </a:cubicBezTo>
                  <a:cubicBezTo>
                    <a:pt x="165" y="425"/>
                    <a:pt x="179" y="452"/>
                    <a:pt x="186" y="473"/>
                  </a:cubicBezTo>
                  <a:cubicBezTo>
                    <a:pt x="200" y="513"/>
                    <a:pt x="223" y="549"/>
                    <a:pt x="250" y="582"/>
                  </a:cubicBezTo>
                  <a:cubicBezTo>
                    <a:pt x="442" y="807"/>
                    <a:pt x="1084" y="1533"/>
                    <a:pt x="1346" y="1496"/>
                  </a:cubicBezTo>
                  <a:cubicBezTo>
                    <a:pt x="1346" y="1496"/>
                    <a:pt x="1347" y="1496"/>
                    <a:pt x="1348" y="1496"/>
                  </a:cubicBezTo>
                  <a:cubicBezTo>
                    <a:pt x="1352" y="1496"/>
                    <a:pt x="1356" y="1496"/>
                    <a:pt x="1360" y="1496"/>
                  </a:cubicBezTo>
                  <a:cubicBezTo>
                    <a:pt x="1753" y="1496"/>
                    <a:pt x="1681" y="0"/>
                    <a:pt x="1681" y="0"/>
                  </a:cubicBezTo>
                  <a:close/>
                </a:path>
              </a:pathLst>
            </a:custGeom>
            <a:gradFill>
              <a:gsLst>
                <a:gs pos="77000">
                  <a:srgbClr val="FEAFA2"/>
                </a:gs>
                <a:gs pos="100000">
                  <a:srgbClr val="FE9D96"/>
                </a:gs>
                <a:gs pos="0">
                  <a:srgbClr val="FEC1AE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75" name="Freeform 416">
              <a:extLst>
                <a:ext uri="{FF2B5EF4-FFF2-40B4-BE49-F238E27FC236}">
                  <a16:creationId xmlns:a16="http://schemas.microsoft.com/office/drawing/2014/main" id="{0276BD58-55B0-4B42-AB64-E4CCF2E31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5900" y="8632825"/>
              <a:ext cx="57150" cy="131763"/>
            </a:xfrm>
            <a:custGeom>
              <a:avLst/>
              <a:gdLst>
                <a:gd name="T0" fmla="*/ 14 w 76"/>
                <a:gd name="T1" fmla="*/ 70 h 174"/>
                <a:gd name="T2" fmla="*/ 33 w 76"/>
                <a:gd name="T3" fmla="*/ 169 h 174"/>
                <a:gd name="T4" fmla="*/ 42 w 76"/>
                <a:gd name="T5" fmla="*/ 170 h 174"/>
                <a:gd name="T6" fmla="*/ 76 w 76"/>
                <a:gd name="T7" fmla="*/ 29 h 174"/>
                <a:gd name="T8" fmla="*/ 75 w 76"/>
                <a:gd name="T9" fmla="*/ 31 h 174"/>
                <a:gd name="T10" fmla="*/ 0 w 76"/>
                <a:gd name="T11" fmla="*/ 0 h 174"/>
                <a:gd name="T12" fmla="*/ 14 w 76"/>
                <a:gd name="T13" fmla="*/ 7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74">
                  <a:moveTo>
                    <a:pt x="14" y="70"/>
                  </a:moveTo>
                  <a:cubicBezTo>
                    <a:pt x="20" y="103"/>
                    <a:pt x="27" y="136"/>
                    <a:pt x="33" y="169"/>
                  </a:cubicBezTo>
                  <a:cubicBezTo>
                    <a:pt x="34" y="174"/>
                    <a:pt x="41" y="174"/>
                    <a:pt x="42" y="170"/>
                  </a:cubicBezTo>
                  <a:cubicBezTo>
                    <a:pt x="56" y="123"/>
                    <a:pt x="67" y="76"/>
                    <a:pt x="76" y="29"/>
                  </a:cubicBezTo>
                  <a:cubicBezTo>
                    <a:pt x="76" y="29"/>
                    <a:pt x="75" y="30"/>
                    <a:pt x="75" y="31"/>
                  </a:cubicBezTo>
                  <a:cubicBezTo>
                    <a:pt x="54" y="23"/>
                    <a:pt x="28" y="13"/>
                    <a:pt x="0" y="0"/>
                  </a:cubicBezTo>
                  <a:cubicBezTo>
                    <a:pt x="4" y="23"/>
                    <a:pt x="9" y="47"/>
                    <a:pt x="14" y="70"/>
                  </a:cubicBezTo>
                  <a:close/>
                </a:path>
              </a:pathLst>
            </a:custGeom>
            <a:solidFill>
              <a:srgbClr val="FF9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76" name="Freeform 417">
              <a:extLst>
                <a:ext uri="{FF2B5EF4-FFF2-40B4-BE49-F238E27FC236}">
                  <a16:creationId xmlns:a16="http://schemas.microsoft.com/office/drawing/2014/main" id="{BA4803F3-DB0D-4460-B34C-2021BF057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0675" y="8345488"/>
              <a:ext cx="461963" cy="620713"/>
            </a:xfrm>
            <a:custGeom>
              <a:avLst/>
              <a:gdLst>
                <a:gd name="T0" fmla="*/ 457 w 607"/>
                <a:gd name="T1" fmla="*/ 267 h 817"/>
                <a:gd name="T2" fmla="*/ 138 w 607"/>
                <a:gd name="T3" fmla="*/ 0 h 817"/>
                <a:gd name="T4" fmla="*/ 46 w 607"/>
                <a:gd name="T5" fmla="*/ 76 h 817"/>
                <a:gd name="T6" fmla="*/ 0 w 607"/>
                <a:gd name="T7" fmla="*/ 218 h 817"/>
                <a:gd name="T8" fmla="*/ 101 w 607"/>
                <a:gd name="T9" fmla="*/ 411 h 817"/>
                <a:gd name="T10" fmla="*/ 520 w 607"/>
                <a:gd name="T11" fmla="*/ 807 h 817"/>
                <a:gd name="T12" fmla="*/ 543 w 607"/>
                <a:gd name="T13" fmla="*/ 817 h 817"/>
                <a:gd name="T14" fmla="*/ 607 w 607"/>
                <a:gd name="T15" fmla="*/ 497 h 817"/>
                <a:gd name="T16" fmla="*/ 457 w 607"/>
                <a:gd name="T17" fmla="*/ 267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7" h="817">
                  <a:moveTo>
                    <a:pt x="457" y="267"/>
                  </a:moveTo>
                  <a:cubicBezTo>
                    <a:pt x="384" y="169"/>
                    <a:pt x="271" y="33"/>
                    <a:pt x="138" y="0"/>
                  </a:cubicBezTo>
                  <a:lnTo>
                    <a:pt x="46" y="76"/>
                  </a:lnTo>
                  <a:cubicBezTo>
                    <a:pt x="31" y="124"/>
                    <a:pt x="14" y="169"/>
                    <a:pt x="0" y="218"/>
                  </a:cubicBezTo>
                  <a:cubicBezTo>
                    <a:pt x="18" y="288"/>
                    <a:pt x="67" y="364"/>
                    <a:pt x="101" y="411"/>
                  </a:cubicBezTo>
                  <a:cubicBezTo>
                    <a:pt x="213" y="565"/>
                    <a:pt x="359" y="696"/>
                    <a:pt x="520" y="807"/>
                  </a:cubicBezTo>
                  <a:cubicBezTo>
                    <a:pt x="529" y="813"/>
                    <a:pt x="536" y="816"/>
                    <a:pt x="543" y="817"/>
                  </a:cubicBezTo>
                  <a:cubicBezTo>
                    <a:pt x="572" y="724"/>
                    <a:pt x="592" y="613"/>
                    <a:pt x="607" y="497"/>
                  </a:cubicBezTo>
                  <a:cubicBezTo>
                    <a:pt x="549" y="391"/>
                    <a:pt x="478" y="294"/>
                    <a:pt x="457" y="267"/>
                  </a:cubicBezTo>
                  <a:close/>
                </a:path>
              </a:pathLst>
            </a:custGeom>
            <a:solidFill>
              <a:srgbClr val="FF9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77" name="Freeform 418">
              <a:extLst>
                <a:ext uri="{FF2B5EF4-FFF2-40B4-BE49-F238E27FC236}">
                  <a16:creationId xmlns:a16="http://schemas.microsoft.com/office/drawing/2014/main" id="{CE7266FC-7B1F-48C0-B7B3-06F29EEE3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8125" y="7389813"/>
              <a:ext cx="815975" cy="1455738"/>
            </a:xfrm>
            <a:custGeom>
              <a:avLst/>
              <a:gdLst>
                <a:gd name="T0" fmla="*/ 610 w 1072"/>
                <a:gd name="T1" fmla="*/ 74 h 1913"/>
                <a:gd name="T2" fmla="*/ 295 w 1072"/>
                <a:gd name="T3" fmla="*/ 346 h 1913"/>
                <a:gd name="T4" fmla="*/ 0 w 1072"/>
                <a:gd name="T5" fmla="*/ 1303 h 1913"/>
                <a:gd name="T6" fmla="*/ 740 w 1072"/>
                <a:gd name="T7" fmla="*/ 1913 h 1913"/>
                <a:gd name="T8" fmla="*/ 610 w 1072"/>
                <a:gd name="T9" fmla="*/ 74 h 1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2" h="1913">
                  <a:moveTo>
                    <a:pt x="610" y="74"/>
                  </a:moveTo>
                  <a:cubicBezTo>
                    <a:pt x="610" y="74"/>
                    <a:pt x="406" y="0"/>
                    <a:pt x="295" y="346"/>
                  </a:cubicBezTo>
                  <a:cubicBezTo>
                    <a:pt x="183" y="692"/>
                    <a:pt x="0" y="1303"/>
                    <a:pt x="0" y="1303"/>
                  </a:cubicBezTo>
                  <a:cubicBezTo>
                    <a:pt x="0" y="1303"/>
                    <a:pt x="470" y="1878"/>
                    <a:pt x="740" y="1913"/>
                  </a:cubicBezTo>
                  <a:cubicBezTo>
                    <a:pt x="740" y="1913"/>
                    <a:pt x="1072" y="228"/>
                    <a:pt x="610" y="74"/>
                  </a:cubicBezTo>
                  <a:close/>
                </a:path>
              </a:pathLst>
            </a:custGeom>
            <a:solidFill>
              <a:srgbClr val="FFA77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8DD7997-B2D9-48AF-A0C4-4896FB7A6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3049" y="7523163"/>
              <a:ext cx="615302" cy="1212850"/>
            </a:xfrm>
            <a:custGeom>
              <a:avLst/>
              <a:gdLst>
                <a:gd name="connsiteX0" fmla="*/ 40376 w 615302"/>
                <a:gd name="connsiteY0" fmla="*/ 609600 h 1212850"/>
                <a:gd name="connsiteX1" fmla="*/ 76182 w 615302"/>
                <a:gd name="connsiteY1" fmla="*/ 663543 h 1212850"/>
                <a:gd name="connsiteX2" fmla="*/ 172936 w 615302"/>
                <a:gd name="connsiteY2" fmla="*/ 772949 h 1212850"/>
                <a:gd name="connsiteX3" fmla="*/ 495952 w 615302"/>
                <a:gd name="connsiteY3" fmla="*/ 1038865 h 1212850"/>
                <a:gd name="connsiteX4" fmla="*/ 568326 w 615302"/>
                <a:gd name="connsiteY4" fmla="*/ 1080652 h 1212850"/>
                <a:gd name="connsiteX5" fmla="*/ 547756 w 615302"/>
                <a:gd name="connsiteY5" fmla="*/ 1212850 h 1212850"/>
                <a:gd name="connsiteX6" fmla="*/ 402246 w 615302"/>
                <a:gd name="connsiteY6" fmla="*/ 1125478 h 1212850"/>
                <a:gd name="connsiteX7" fmla="*/ 143986 w 615302"/>
                <a:gd name="connsiteY7" fmla="*/ 915024 h 1212850"/>
                <a:gd name="connsiteX8" fmla="*/ 29712 w 615302"/>
                <a:gd name="connsiteY8" fmla="*/ 788144 h 1212850"/>
                <a:gd name="connsiteX9" fmla="*/ 0 w 615302"/>
                <a:gd name="connsiteY9" fmla="*/ 744078 h 1212850"/>
                <a:gd name="connsiteX10" fmla="*/ 40376 w 615302"/>
                <a:gd name="connsiteY10" fmla="*/ 609600 h 1212850"/>
                <a:gd name="connsiteX11" fmla="*/ 116904 w 615302"/>
                <a:gd name="connsiteY11" fmla="*/ 360362 h 1212850"/>
                <a:gd name="connsiteX12" fmla="*/ 540996 w 615302"/>
                <a:gd name="connsiteY12" fmla="*/ 709275 h 1212850"/>
                <a:gd name="connsiteX13" fmla="*/ 604838 w 615302"/>
                <a:gd name="connsiteY13" fmla="*/ 743556 h 1212850"/>
                <a:gd name="connsiteX14" fmla="*/ 591918 w 615302"/>
                <a:gd name="connsiteY14" fmla="*/ 890587 h 1212850"/>
                <a:gd name="connsiteX15" fmla="*/ 455874 w 615302"/>
                <a:gd name="connsiteY15" fmla="*/ 806787 h 1212850"/>
                <a:gd name="connsiteX16" fmla="*/ 238508 w 615302"/>
                <a:gd name="connsiteY16" fmla="*/ 656709 h 1212850"/>
                <a:gd name="connsiteX17" fmla="*/ 104744 w 615302"/>
                <a:gd name="connsiteY17" fmla="*/ 549293 h 1212850"/>
                <a:gd name="connsiteX18" fmla="*/ 68262 w 615302"/>
                <a:gd name="connsiteY18" fmla="*/ 519582 h 1212850"/>
                <a:gd name="connsiteX19" fmla="*/ 116904 w 615302"/>
                <a:gd name="connsiteY19" fmla="*/ 360362 h 1212850"/>
                <a:gd name="connsiteX20" fmla="*/ 251262 w 615302"/>
                <a:gd name="connsiteY20" fmla="*/ 0 h 1212850"/>
                <a:gd name="connsiteX21" fmla="*/ 331966 w 615302"/>
                <a:gd name="connsiteY21" fmla="*/ 78496 h 1212850"/>
                <a:gd name="connsiteX22" fmla="*/ 530678 w 615302"/>
                <a:gd name="connsiteY22" fmla="*/ 227868 h 1212850"/>
                <a:gd name="connsiteX23" fmla="*/ 606052 w 615302"/>
                <a:gd name="connsiteY23" fmla="*/ 281977 h 1212850"/>
                <a:gd name="connsiteX24" fmla="*/ 615188 w 615302"/>
                <a:gd name="connsiteY24" fmla="*/ 496888 h 1212850"/>
                <a:gd name="connsiteX25" fmla="*/ 498702 w 615302"/>
                <a:gd name="connsiteY25" fmla="*/ 439731 h 1212850"/>
                <a:gd name="connsiteX26" fmla="*/ 217002 w 615302"/>
                <a:gd name="connsiteY26" fmla="*/ 234726 h 1212850"/>
                <a:gd name="connsiteX27" fmla="*/ 168274 w 615302"/>
                <a:gd name="connsiteY27" fmla="*/ 193573 h 1212850"/>
                <a:gd name="connsiteX28" fmla="*/ 188832 w 615302"/>
                <a:gd name="connsiteY28" fmla="*/ 130319 h 1212850"/>
                <a:gd name="connsiteX29" fmla="*/ 251262 w 615302"/>
                <a:gd name="connsiteY29" fmla="*/ 0 h 121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15302" h="1212850">
                  <a:moveTo>
                    <a:pt x="40376" y="609600"/>
                  </a:moveTo>
                  <a:cubicBezTo>
                    <a:pt x="51042" y="627835"/>
                    <a:pt x="61708" y="645309"/>
                    <a:pt x="76182" y="663543"/>
                  </a:cubicBezTo>
                  <a:cubicBezTo>
                    <a:pt x="107418" y="701531"/>
                    <a:pt x="137892" y="738760"/>
                    <a:pt x="172936" y="772949"/>
                  </a:cubicBezTo>
                  <a:cubicBezTo>
                    <a:pt x="271974" y="869438"/>
                    <a:pt x="377868" y="965168"/>
                    <a:pt x="495952" y="1038865"/>
                  </a:cubicBezTo>
                  <a:cubicBezTo>
                    <a:pt x="519568" y="1053300"/>
                    <a:pt x="543946" y="1066976"/>
                    <a:pt x="568326" y="1080652"/>
                  </a:cubicBezTo>
                  <a:cubicBezTo>
                    <a:pt x="561468" y="1131556"/>
                    <a:pt x="553850" y="1176381"/>
                    <a:pt x="547756" y="1212850"/>
                  </a:cubicBezTo>
                  <a:cubicBezTo>
                    <a:pt x="496714" y="1193096"/>
                    <a:pt x="441862" y="1152829"/>
                    <a:pt x="402246" y="1125478"/>
                  </a:cubicBezTo>
                  <a:cubicBezTo>
                    <a:pt x="311588" y="1063937"/>
                    <a:pt x="222454" y="992519"/>
                    <a:pt x="143986" y="915024"/>
                  </a:cubicBezTo>
                  <a:cubicBezTo>
                    <a:pt x="104370" y="875516"/>
                    <a:pt x="64756" y="832210"/>
                    <a:pt x="29712" y="788144"/>
                  </a:cubicBezTo>
                  <a:cubicBezTo>
                    <a:pt x="18284" y="773709"/>
                    <a:pt x="9142" y="759273"/>
                    <a:pt x="0" y="744078"/>
                  </a:cubicBezTo>
                  <a:cubicBezTo>
                    <a:pt x="11428" y="705330"/>
                    <a:pt x="25140" y="659744"/>
                    <a:pt x="40376" y="609600"/>
                  </a:cubicBezTo>
                  <a:close/>
                  <a:moveTo>
                    <a:pt x="116904" y="360362"/>
                  </a:moveTo>
                  <a:cubicBezTo>
                    <a:pt x="236228" y="498251"/>
                    <a:pt x="379872" y="614047"/>
                    <a:pt x="540996" y="709275"/>
                  </a:cubicBezTo>
                  <a:cubicBezTo>
                    <a:pt x="561516" y="722226"/>
                    <a:pt x="583558" y="732891"/>
                    <a:pt x="604838" y="743556"/>
                  </a:cubicBezTo>
                  <a:cubicBezTo>
                    <a:pt x="601038" y="793836"/>
                    <a:pt x="596478" y="842593"/>
                    <a:pt x="591918" y="890587"/>
                  </a:cubicBezTo>
                  <a:cubicBezTo>
                    <a:pt x="544036" y="865447"/>
                    <a:pt x="498436" y="836498"/>
                    <a:pt x="455874" y="806787"/>
                  </a:cubicBezTo>
                  <a:cubicBezTo>
                    <a:pt x="383672" y="755746"/>
                    <a:pt x="309950" y="708513"/>
                    <a:pt x="238508" y="656709"/>
                  </a:cubicBezTo>
                  <a:cubicBezTo>
                    <a:pt x="192146" y="622427"/>
                    <a:pt x="148826" y="585860"/>
                    <a:pt x="104744" y="549293"/>
                  </a:cubicBezTo>
                  <a:cubicBezTo>
                    <a:pt x="94104" y="540913"/>
                    <a:pt x="81184" y="530248"/>
                    <a:pt x="68262" y="519582"/>
                  </a:cubicBezTo>
                  <a:cubicBezTo>
                    <a:pt x="84224" y="467779"/>
                    <a:pt x="100944" y="413689"/>
                    <a:pt x="116904" y="360362"/>
                  </a:cubicBezTo>
                  <a:close/>
                  <a:moveTo>
                    <a:pt x="251262" y="0"/>
                  </a:moveTo>
                  <a:cubicBezTo>
                    <a:pt x="277148" y="27436"/>
                    <a:pt x="304558" y="52585"/>
                    <a:pt x="331966" y="78496"/>
                  </a:cubicBezTo>
                  <a:cubicBezTo>
                    <a:pt x="394396" y="137940"/>
                    <a:pt x="462918" y="177569"/>
                    <a:pt x="530678" y="227868"/>
                  </a:cubicBezTo>
                  <a:cubicBezTo>
                    <a:pt x="555804" y="245396"/>
                    <a:pt x="580166" y="264448"/>
                    <a:pt x="606052" y="281977"/>
                  </a:cubicBezTo>
                  <a:cubicBezTo>
                    <a:pt x="612904" y="349803"/>
                    <a:pt x="615950" y="422203"/>
                    <a:pt x="615188" y="496888"/>
                  </a:cubicBezTo>
                  <a:cubicBezTo>
                    <a:pt x="575598" y="481646"/>
                    <a:pt x="537530" y="461070"/>
                    <a:pt x="498702" y="439731"/>
                  </a:cubicBezTo>
                  <a:cubicBezTo>
                    <a:pt x="400488" y="384860"/>
                    <a:pt x="301512" y="310174"/>
                    <a:pt x="217002" y="234726"/>
                  </a:cubicBezTo>
                  <a:cubicBezTo>
                    <a:pt x="202536" y="221771"/>
                    <a:pt x="185786" y="208053"/>
                    <a:pt x="168274" y="193573"/>
                  </a:cubicBezTo>
                  <a:cubicBezTo>
                    <a:pt x="175128" y="171472"/>
                    <a:pt x="181980" y="150134"/>
                    <a:pt x="188832" y="130319"/>
                  </a:cubicBezTo>
                  <a:cubicBezTo>
                    <a:pt x="207104" y="73162"/>
                    <a:pt x="229184" y="30484"/>
                    <a:pt x="251262" y="0"/>
                  </a:cubicBezTo>
                  <a:close/>
                </a:path>
              </a:pathLst>
            </a:custGeom>
            <a:solidFill>
              <a:srgbClr val="FFFCFF">
                <a:alpha val="14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79" name="Freeform 422">
              <a:extLst>
                <a:ext uri="{FF2B5EF4-FFF2-40B4-BE49-F238E27FC236}">
                  <a16:creationId xmlns:a16="http://schemas.microsoft.com/office/drawing/2014/main" id="{1F89A39C-7F42-482E-BA56-A888580B8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8813" y="7016750"/>
              <a:ext cx="381000" cy="381000"/>
            </a:xfrm>
            <a:custGeom>
              <a:avLst/>
              <a:gdLst>
                <a:gd name="T0" fmla="*/ 0 w 499"/>
                <a:gd name="T1" fmla="*/ 216 h 502"/>
                <a:gd name="T2" fmla="*/ 65 w 499"/>
                <a:gd name="T3" fmla="*/ 486 h 502"/>
                <a:gd name="T4" fmla="*/ 499 w 499"/>
                <a:gd name="T5" fmla="*/ 344 h 502"/>
                <a:gd name="T6" fmla="*/ 387 w 499"/>
                <a:gd name="T7" fmla="*/ 0 h 502"/>
                <a:gd name="T8" fmla="*/ 0 w 499"/>
                <a:gd name="T9" fmla="*/ 216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9" h="502">
                  <a:moveTo>
                    <a:pt x="0" y="216"/>
                  </a:moveTo>
                  <a:lnTo>
                    <a:pt x="65" y="486"/>
                  </a:lnTo>
                  <a:cubicBezTo>
                    <a:pt x="65" y="486"/>
                    <a:pt x="364" y="502"/>
                    <a:pt x="499" y="344"/>
                  </a:cubicBezTo>
                  <a:lnTo>
                    <a:pt x="387" y="0"/>
                  </a:lnTo>
                  <a:lnTo>
                    <a:pt x="0" y="216"/>
                  </a:lnTo>
                  <a:close/>
                </a:path>
              </a:pathLst>
            </a:custGeom>
            <a:gradFill>
              <a:gsLst>
                <a:gs pos="77000">
                  <a:srgbClr val="FEAFA2"/>
                </a:gs>
                <a:gs pos="100000">
                  <a:srgbClr val="FE9D96"/>
                </a:gs>
                <a:gs pos="0">
                  <a:srgbClr val="FEC1AE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80" name="Freeform 423">
              <a:extLst>
                <a:ext uri="{FF2B5EF4-FFF2-40B4-BE49-F238E27FC236}">
                  <a16:creationId xmlns:a16="http://schemas.microsoft.com/office/drawing/2014/main" id="{93C5D8FE-6B9F-49C0-8747-58ED2F141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8813" y="7019925"/>
              <a:ext cx="317500" cy="338138"/>
            </a:xfrm>
            <a:custGeom>
              <a:avLst/>
              <a:gdLst>
                <a:gd name="T0" fmla="*/ 76 w 416"/>
                <a:gd name="T1" fmla="*/ 434 h 444"/>
                <a:gd name="T2" fmla="*/ 416 w 416"/>
                <a:gd name="T3" fmla="*/ 85 h 444"/>
                <a:gd name="T4" fmla="*/ 401 w 416"/>
                <a:gd name="T5" fmla="*/ 41 h 444"/>
                <a:gd name="T6" fmla="*/ 388 w 416"/>
                <a:gd name="T7" fmla="*/ 0 h 444"/>
                <a:gd name="T8" fmla="*/ 206 w 416"/>
                <a:gd name="T9" fmla="*/ 97 h 444"/>
                <a:gd name="T10" fmla="*/ 0 w 416"/>
                <a:gd name="T11" fmla="*/ 212 h 444"/>
                <a:gd name="T12" fmla="*/ 56 w 416"/>
                <a:gd name="T13" fmla="*/ 444 h 444"/>
                <a:gd name="T14" fmla="*/ 76 w 416"/>
                <a:gd name="T15" fmla="*/ 43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6" h="444">
                  <a:moveTo>
                    <a:pt x="76" y="434"/>
                  </a:moveTo>
                  <a:cubicBezTo>
                    <a:pt x="206" y="377"/>
                    <a:pt x="367" y="212"/>
                    <a:pt x="416" y="85"/>
                  </a:cubicBezTo>
                  <a:lnTo>
                    <a:pt x="401" y="41"/>
                  </a:lnTo>
                  <a:lnTo>
                    <a:pt x="388" y="0"/>
                  </a:lnTo>
                  <a:lnTo>
                    <a:pt x="206" y="97"/>
                  </a:lnTo>
                  <a:lnTo>
                    <a:pt x="0" y="212"/>
                  </a:lnTo>
                  <a:lnTo>
                    <a:pt x="56" y="444"/>
                  </a:lnTo>
                  <a:cubicBezTo>
                    <a:pt x="63" y="440"/>
                    <a:pt x="70" y="437"/>
                    <a:pt x="76" y="434"/>
                  </a:cubicBezTo>
                  <a:close/>
                </a:path>
              </a:pathLst>
            </a:custGeom>
            <a:solidFill>
              <a:srgbClr val="FF9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81" name="Freeform 424">
              <a:extLst>
                <a:ext uri="{FF2B5EF4-FFF2-40B4-BE49-F238E27FC236}">
                  <a16:creationId xmlns:a16="http://schemas.microsoft.com/office/drawing/2014/main" id="{3CF69FFE-2EC6-4CE3-BE88-9FDE29535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8613" y="6448425"/>
              <a:ext cx="625475" cy="758825"/>
            </a:xfrm>
            <a:custGeom>
              <a:avLst/>
              <a:gdLst>
                <a:gd name="T0" fmla="*/ 822 w 822"/>
                <a:gd name="T1" fmla="*/ 505 h 996"/>
                <a:gd name="T2" fmla="*/ 447 w 822"/>
                <a:gd name="T3" fmla="*/ 993 h 996"/>
                <a:gd name="T4" fmla="*/ 123 w 822"/>
                <a:gd name="T5" fmla="*/ 716 h 996"/>
                <a:gd name="T6" fmla="*/ 176 w 822"/>
                <a:gd name="T7" fmla="*/ 99 h 996"/>
                <a:gd name="T8" fmla="*/ 453 w 822"/>
                <a:gd name="T9" fmla="*/ 20 h 996"/>
                <a:gd name="T10" fmla="*/ 822 w 822"/>
                <a:gd name="T11" fmla="*/ 505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2" h="996">
                  <a:moveTo>
                    <a:pt x="822" y="505"/>
                  </a:moveTo>
                  <a:cubicBezTo>
                    <a:pt x="822" y="738"/>
                    <a:pt x="647" y="996"/>
                    <a:pt x="447" y="993"/>
                  </a:cubicBezTo>
                  <a:cubicBezTo>
                    <a:pt x="259" y="990"/>
                    <a:pt x="137" y="760"/>
                    <a:pt x="123" y="716"/>
                  </a:cubicBezTo>
                  <a:cubicBezTo>
                    <a:pt x="61" y="526"/>
                    <a:pt x="0" y="248"/>
                    <a:pt x="176" y="99"/>
                  </a:cubicBezTo>
                  <a:cubicBezTo>
                    <a:pt x="293" y="0"/>
                    <a:pt x="441" y="18"/>
                    <a:pt x="453" y="20"/>
                  </a:cubicBezTo>
                  <a:cubicBezTo>
                    <a:pt x="670" y="51"/>
                    <a:pt x="821" y="289"/>
                    <a:pt x="822" y="505"/>
                  </a:cubicBezTo>
                  <a:close/>
                </a:path>
              </a:pathLst>
            </a:custGeom>
            <a:gradFill>
              <a:gsLst>
                <a:gs pos="77000">
                  <a:srgbClr val="FEAFA2"/>
                </a:gs>
                <a:gs pos="100000">
                  <a:srgbClr val="FE9D96"/>
                </a:gs>
                <a:gs pos="0">
                  <a:srgbClr val="FEC1AE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82" name="Freeform 425">
              <a:extLst>
                <a:ext uri="{FF2B5EF4-FFF2-40B4-BE49-F238E27FC236}">
                  <a16:creationId xmlns:a16="http://schemas.microsoft.com/office/drawing/2014/main" id="{CE999AE5-7C9C-4803-9A2A-9B8144366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1950" y="6402388"/>
              <a:ext cx="688975" cy="741363"/>
            </a:xfrm>
            <a:custGeom>
              <a:avLst/>
              <a:gdLst>
                <a:gd name="T0" fmla="*/ 869 w 904"/>
                <a:gd name="T1" fmla="*/ 381 h 973"/>
                <a:gd name="T2" fmla="*/ 688 w 904"/>
                <a:gd name="T3" fmla="*/ 85 h 973"/>
                <a:gd name="T4" fmla="*/ 360 w 904"/>
                <a:gd name="T5" fmla="*/ 18 h 973"/>
                <a:gd name="T6" fmla="*/ 118 w 904"/>
                <a:gd name="T7" fmla="*/ 119 h 973"/>
                <a:gd name="T8" fmla="*/ 2 w 904"/>
                <a:gd name="T9" fmla="*/ 315 h 973"/>
                <a:gd name="T10" fmla="*/ 17 w 904"/>
                <a:gd name="T11" fmla="*/ 325 h 973"/>
                <a:gd name="T12" fmla="*/ 288 w 904"/>
                <a:gd name="T13" fmla="*/ 369 h 973"/>
                <a:gd name="T14" fmla="*/ 470 w 904"/>
                <a:gd name="T15" fmla="*/ 604 h 973"/>
                <a:gd name="T16" fmla="*/ 495 w 904"/>
                <a:gd name="T17" fmla="*/ 666 h 973"/>
                <a:gd name="T18" fmla="*/ 517 w 904"/>
                <a:gd name="T19" fmla="*/ 627 h 973"/>
                <a:gd name="T20" fmla="*/ 596 w 904"/>
                <a:gd name="T21" fmla="*/ 598 h 973"/>
                <a:gd name="T22" fmla="*/ 651 w 904"/>
                <a:gd name="T23" fmla="*/ 649 h 973"/>
                <a:gd name="T24" fmla="*/ 640 w 904"/>
                <a:gd name="T25" fmla="*/ 746 h 973"/>
                <a:gd name="T26" fmla="*/ 587 w 904"/>
                <a:gd name="T27" fmla="*/ 820 h 973"/>
                <a:gd name="T28" fmla="*/ 554 w 904"/>
                <a:gd name="T29" fmla="*/ 848 h 973"/>
                <a:gd name="T30" fmla="*/ 566 w 904"/>
                <a:gd name="T31" fmla="*/ 889 h 973"/>
                <a:gd name="T32" fmla="*/ 623 w 904"/>
                <a:gd name="T33" fmla="*/ 966 h 973"/>
                <a:gd name="T34" fmla="*/ 687 w 904"/>
                <a:gd name="T35" fmla="*/ 956 h 973"/>
                <a:gd name="T36" fmla="*/ 877 w 904"/>
                <a:gd name="T37" fmla="*/ 704 h 973"/>
                <a:gd name="T38" fmla="*/ 869 w 904"/>
                <a:gd name="T39" fmla="*/ 381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4" h="973">
                  <a:moveTo>
                    <a:pt x="869" y="381"/>
                  </a:moveTo>
                  <a:cubicBezTo>
                    <a:pt x="843" y="268"/>
                    <a:pt x="786" y="154"/>
                    <a:pt x="688" y="85"/>
                  </a:cubicBezTo>
                  <a:cubicBezTo>
                    <a:pt x="594" y="18"/>
                    <a:pt x="473" y="0"/>
                    <a:pt x="360" y="18"/>
                  </a:cubicBezTo>
                  <a:cubicBezTo>
                    <a:pt x="273" y="32"/>
                    <a:pt x="189" y="66"/>
                    <a:pt x="118" y="119"/>
                  </a:cubicBezTo>
                  <a:cubicBezTo>
                    <a:pt x="57" y="164"/>
                    <a:pt x="0" y="236"/>
                    <a:pt x="2" y="315"/>
                  </a:cubicBezTo>
                  <a:cubicBezTo>
                    <a:pt x="2" y="322"/>
                    <a:pt x="10" y="327"/>
                    <a:pt x="17" y="325"/>
                  </a:cubicBezTo>
                  <a:cubicBezTo>
                    <a:pt x="113" y="304"/>
                    <a:pt x="203" y="311"/>
                    <a:pt x="288" y="369"/>
                  </a:cubicBezTo>
                  <a:cubicBezTo>
                    <a:pt x="371" y="426"/>
                    <a:pt x="429" y="512"/>
                    <a:pt x="470" y="604"/>
                  </a:cubicBezTo>
                  <a:cubicBezTo>
                    <a:pt x="479" y="624"/>
                    <a:pt x="488" y="645"/>
                    <a:pt x="495" y="666"/>
                  </a:cubicBezTo>
                  <a:cubicBezTo>
                    <a:pt x="500" y="652"/>
                    <a:pt x="505" y="641"/>
                    <a:pt x="517" y="627"/>
                  </a:cubicBezTo>
                  <a:cubicBezTo>
                    <a:pt x="536" y="605"/>
                    <a:pt x="566" y="591"/>
                    <a:pt x="596" y="598"/>
                  </a:cubicBezTo>
                  <a:cubicBezTo>
                    <a:pt x="622" y="604"/>
                    <a:pt x="644" y="623"/>
                    <a:pt x="651" y="649"/>
                  </a:cubicBezTo>
                  <a:cubicBezTo>
                    <a:pt x="659" y="681"/>
                    <a:pt x="653" y="716"/>
                    <a:pt x="640" y="746"/>
                  </a:cubicBezTo>
                  <a:cubicBezTo>
                    <a:pt x="627" y="774"/>
                    <a:pt x="609" y="799"/>
                    <a:pt x="587" y="820"/>
                  </a:cubicBezTo>
                  <a:cubicBezTo>
                    <a:pt x="584" y="823"/>
                    <a:pt x="564" y="843"/>
                    <a:pt x="554" y="848"/>
                  </a:cubicBezTo>
                  <a:cubicBezTo>
                    <a:pt x="558" y="862"/>
                    <a:pt x="562" y="875"/>
                    <a:pt x="566" y="889"/>
                  </a:cubicBezTo>
                  <a:cubicBezTo>
                    <a:pt x="576" y="921"/>
                    <a:pt x="591" y="957"/>
                    <a:pt x="623" y="966"/>
                  </a:cubicBezTo>
                  <a:cubicBezTo>
                    <a:pt x="644" y="973"/>
                    <a:pt x="667" y="965"/>
                    <a:pt x="687" y="956"/>
                  </a:cubicBezTo>
                  <a:cubicBezTo>
                    <a:pt x="785" y="908"/>
                    <a:pt x="851" y="809"/>
                    <a:pt x="877" y="704"/>
                  </a:cubicBezTo>
                  <a:cubicBezTo>
                    <a:pt x="904" y="599"/>
                    <a:pt x="894" y="487"/>
                    <a:pt x="869" y="381"/>
                  </a:cubicBezTo>
                  <a:close/>
                </a:path>
              </a:pathLst>
            </a:custGeom>
            <a:gradFill>
              <a:gsLst>
                <a:gs pos="100000">
                  <a:srgbClr val="3A1952"/>
                </a:gs>
                <a:gs pos="0">
                  <a:srgbClr val="673074"/>
                </a:gs>
              </a:gsLst>
              <a:lin ang="210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83" name="Freeform 426">
              <a:extLst>
                <a:ext uri="{FF2B5EF4-FFF2-40B4-BE49-F238E27FC236}">
                  <a16:creationId xmlns:a16="http://schemas.microsoft.com/office/drawing/2014/main" id="{F6508802-F9FA-489C-A725-B4A0FE20D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2000" y="6881813"/>
              <a:ext cx="79375" cy="136525"/>
            </a:xfrm>
            <a:custGeom>
              <a:avLst/>
              <a:gdLst>
                <a:gd name="T0" fmla="*/ 0 w 104"/>
                <a:gd name="T1" fmla="*/ 39 h 181"/>
                <a:gd name="T2" fmla="*/ 23 w 104"/>
                <a:gd name="T3" fmla="*/ 11 h 181"/>
                <a:gd name="T4" fmla="*/ 61 w 104"/>
                <a:gd name="T5" fmla="*/ 1 h 181"/>
                <a:gd name="T6" fmla="*/ 98 w 104"/>
                <a:gd name="T7" fmla="*/ 28 h 181"/>
                <a:gd name="T8" fmla="*/ 103 w 104"/>
                <a:gd name="T9" fmla="*/ 69 h 181"/>
                <a:gd name="T10" fmla="*/ 74 w 104"/>
                <a:gd name="T11" fmla="*/ 135 h 181"/>
                <a:gd name="T12" fmla="*/ 22 w 104"/>
                <a:gd name="T13" fmla="*/ 181 h 181"/>
                <a:gd name="T14" fmla="*/ 51 w 104"/>
                <a:gd name="T15" fmla="*/ 121 h 181"/>
                <a:gd name="T16" fmla="*/ 70 w 104"/>
                <a:gd name="T17" fmla="*/ 64 h 181"/>
                <a:gd name="T18" fmla="*/ 69 w 104"/>
                <a:gd name="T19" fmla="*/ 40 h 181"/>
                <a:gd name="T20" fmla="*/ 56 w 104"/>
                <a:gd name="T21" fmla="*/ 27 h 181"/>
                <a:gd name="T22" fmla="*/ 0 w 104"/>
                <a:gd name="T23" fmla="*/ 3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181">
                  <a:moveTo>
                    <a:pt x="0" y="39"/>
                  </a:moveTo>
                  <a:cubicBezTo>
                    <a:pt x="4" y="28"/>
                    <a:pt x="12" y="18"/>
                    <a:pt x="23" y="11"/>
                  </a:cubicBezTo>
                  <a:cubicBezTo>
                    <a:pt x="33" y="5"/>
                    <a:pt x="46" y="0"/>
                    <a:pt x="61" y="1"/>
                  </a:cubicBezTo>
                  <a:cubicBezTo>
                    <a:pt x="75" y="2"/>
                    <a:pt x="92" y="13"/>
                    <a:pt x="98" y="28"/>
                  </a:cubicBezTo>
                  <a:cubicBezTo>
                    <a:pt x="104" y="42"/>
                    <a:pt x="104" y="56"/>
                    <a:pt x="103" y="69"/>
                  </a:cubicBezTo>
                  <a:cubicBezTo>
                    <a:pt x="99" y="94"/>
                    <a:pt x="87" y="116"/>
                    <a:pt x="74" y="135"/>
                  </a:cubicBezTo>
                  <a:cubicBezTo>
                    <a:pt x="59" y="153"/>
                    <a:pt x="42" y="169"/>
                    <a:pt x="22" y="181"/>
                  </a:cubicBezTo>
                  <a:cubicBezTo>
                    <a:pt x="32" y="160"/>
                    <a:pt x="42" y="141"/>
                    <a:pt x="51" y="121"/>
                  </a:cubicBezTo>
                  <a:cubicBezTo>
                    <a:pt x="60" y="102"/>
                    <a:pt x="67" y="83"/>
                    <a:pt x="70" y="64"/>
                  </a:cubicBezTo>
                  <a:cubicBezTo>
                    <a:pt x="71" y="55"/>
                    <a:pt x="71" y="46"/>
                    <a:pt x="69" y="40"/>
                  </a:cubicBezTo>
                  <a:cubicBezTo>
                    <a:pt x="67" y="33"/>
                    <a:pt x="63" y="30"/>
                    <a:pt x="56" y="27"/>
                  </a:cubicBezTo>
                  <a:cubicBezTo>
                    <a:pt x="41" y="22"/>
                    <a:pt x="18" y="26"/>
                    <a:pt x="0" y="39"/>
                  </a:cubicBezTo>
                  <a:close/>
                </a:path>
              </a:pathLst>
            </a:custGeom>
            <a:solidFill>
              <a:srgbClr val="FF9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497" name="TextBox 496">
            <a:extLst>
              <a:ext uri="{FF2B5EF4-FFF2-40B4-BE49-F238E27FC236}">
                <a16:creationId xmlns:a16="http://schemas.microsoft.com/office/drawing/2014/main" id="{67184995-4EE1-47D3-A5A7-229B026F5C63}"/>
              </a:ext>
            </a:extLst>
          </p:cNvPr>
          <p:cNvSpPr txBox="1"/>
          <p:nvPr/>
        </p:nvSpPr>
        <p:spPr>
          <a:xfrm>
            <a:off x="1606296" y="3153195"/>
            <a:ext cx="1298688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A</a:t>
            </a:r>
          </a:p>
        </p:txBody>
      </p:sp>
      <p:sp>
        <p:nvSpPr>
          <p:cNvPr id="498" name="TextBox 497">
            <a:extLst>
              <a:ext uri="{FF2B5EF4-FFF2-40B4-BE49-F238E27FC236}">
                <a16:creationId xmlns:a16="http://schemas.microsoft.com/office/drawing/2014/main" id="{9D6070F0-6BA4-4C20-B903-A3CE82E694CD}"/>
              </a:ext>
            </a:extLst>
          </p:cNvPr>
          <p:cNvSpPr txBox="1"/>
          <p:nvPr/>
        </p:nvSpPr>
        <p:spPr>
          <a:xfrm>
            <a:off x="1844261" y="4710984"/>
            <a:ext cx="4240750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01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499" name="TextBox 498">
            <a:extLst>
              <a:ext uri="{FF2B5EF4-FFF2-40B4-BE49-F238E27FC236}">
                <a16:creationId xmlns:a16="http://schemas.microsoft.com/office/drawing/2014/main" id="{A72168AC-7A16-463F-A8D1-48FD8B672CA5}"/>
              </a:ext>
            </a:extLst>
          </p:cNvPr>
          <p:cNvSpPr txBox="1"/>
          <p:nvPr/>
        </p:nvSpPr>
        <p:spPr>
          <a:xfrm>
            <a:off x="1844260" y="5301163"/>
            <a:ext cx="4240751" cy="14480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500" name="TextBox 499">
            <a:extLst>
              <a:ext uri="{FF2B5EF4-FFF2-40B4-BE49-F238E27FC236}">
                <a16:creationId xmlns:a16="http://schemas.microsoft.com/office/drawing/2014/main" id="{11899333-6248-4E76-BF2F-180637BC67C7}"/>
              </a:ext>
            </a:extLst>
          </p:cNvPr>
          <p:cNvSpPr txBox="1"/>
          <p:nvPr/>
        </p:nvSpPr>
        <p:spPr>
          <a:xfrm>
            <a:off x="1423416" y="1901896"/>
            <a:ext cx="11284179" cy="533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n-US" sz="283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our professional slides and charts</a:t>
            </a:r>
          </a:p>
        </p:txBody>
      </p:sp>
      <p:sp>
        <p:nvSpPr>
          <p:cNvPr id="501" name="TextBox 500">
            <a:extLst>
              <a:ext uri="{FF2B5EF4-FFF2-40B4-BE49-F238E27FC236}">
                <a16:creationId xmlns:a16="http://schemas.microsoft.com/office/drawing/2014/main" id="{23CA30F8-9322-4A17-9334-305CF0DEAC18}"/>
              </a:ext>
            </a:extLst>
          </p:cNvPr>
          <p:cNvSpPr txBox="1"/>
          <p:nvPr/>
        </p:nvSpPr>
        <p:spPr>
          <a:xfrm>
            <a:off x="4343621" y="8948505"/>
            <a:ext cx="4240750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02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502" name="TextBox 501">
            <a:extLst>
              <a:ext uri="{FF2B5EF4-FFF2-40B4-BE49-F238E27FC236}">
                <a16:creationId xmlns:a16="http://schemas.microsoft.com/office/drawing/2014/main" id="{2CFBD149-55BA-4C45-95FB-379B82F0042F}"/>
              </a:ext>
            </a:extLst>
          </p:cNvPr>
          <p:cNvSpPr txBox="1"/>
          <p:nvPr/>
        </p:nvSpPr>
        <p:spPr>
          <a:xfrm>
            <a:off x="4343620" y="9538684"/>
            <a:ext cx="4240751" cy="14480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503" name="TextBox 502">
            <a:extLst>
              <a:ext uri="{FF2B5EF4-FFF2-40B4-BE49-F238E27FC236}">
                <a16:creationId xmlns:a16="http://schemas.microsoft.com/office/drawing/2014/main" id="{07F6033C-3727-4BD9-BB82-519577585551}"/>
              </a:ext>
            </a:extLst>
          </p:cNvPr>
          <p:cNvSpPr txBox="1"/>
          <p:nvPr/>
        </p:nvSpPr>
        <p:spPr>
          <a:xfrm>
            <a:off x="4067556" y="7387328"/>
            <a:ext cx="1298688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s-NI" sz="7500" b="1" spc="-330" dirty="0">
                <a:solidFill>
                  <a:srgbClr val="FFFFFF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B</a:t>
            </a:r>
            <a:endParaRPr lang="en-US" sz="7500" b="1" spc="-330" dirty="0">
              <a:solidFill>
                <a:srgbClr val="FFFFFF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504" name="TextBox 503">
            <a:extLst>
              <a:ext uri="{FF2B5EF4-FFF2-40B4-BE49-F238E27FC236}">
                <a16:creationId xmlns:a16="http://schemas.microsoft.com/office/drawing/2014/main" id="{F7C53875-3CAC-4A53-86E5-F7C31FB243B2}"/>
              </a:ext>
            </a:extLst>
          </p:cNvPr>
          <p:cNvSpPr txBox="1"/>
          <p:nvPr/>
        </p:nvSpPr>
        <p:spPr>
          <a:xfrm>
            <a:off x="1423416" y="662940"/>
            <a:ext cx="11284179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lnSpc>
                <a:spcPts val="9400"/>
              </a:lnSpc>
            </a:pPr>
            <a:r>
              <a:rPr lang="en-US" sz="7500" b="1" spc="-3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STARTUP SLIDE</a:t>
            </a:r>
          </a:p>
        </p:txBody>
      </p:sp>
    </p:spTree>
    <p:extLst>
      <p:ext uri="{BB962C8B-B14F-4D97-AF65-F5344CB8AC3E}">
        <p14:creationId xmlns:p14="http://schemas.microsoft.com/office/powerpoint/2010/main" val="281331053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Oval 6">
            <a:extLst>
              <a:ext uri="{FF2B5EF4-FFF2-40B4-BE49-F238E27FC236}">
                <a16:creationId xmlns:a16="http://schemas.microsoft.com/office/drawing/2014/main" id="{A9831CAE-BF24-4725-9CCE-0B201940B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9688" y="4878388"/>
            <a:ext cx="422275" cy="420688"/>
          </a:xfrm>
          <a:prstGeom prst="ellipse">
            <a:avLst/>
          </a:prstGeom>
          <a:solidFill>
            <a:srgbClr val="FFC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251" name="Oval 7">
            <a:extLst>
              <a:ext uri="{FF2B5EF4-FFF2-40B4-BE49-F238E27FC236}">
                <a16:creationId xmlns:a16="http://schemas.microsoft.com/office/drawing/2014/main" id="{0428CA2E-C464-417C-AA9E-724E952E2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29038" y="7242175"/>
            <a:ext cx="420688" cy="422275"/>
          </a:xfrm>
          <a:prstGeom prst="ellipse">
            <a:avLst/>
          </a:prstGeom>
          <a:solidFill>
            <a:srgbClr val="FFC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252" name="Oval 8">
            <a:extLst>
              <a:ext uri="{FF2B5EF4-FFF2-40B4-BE49-F238E27FC236}">
                <a16:creationId xmlns:a16="http://schemas.microsoft.com/office/drawing/2014/main" id="{19F91E54-318C-43DB-A491-38CD256ED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29038" y="9872663"/>
            <a:ext cx="420688" cy="422275"/>
          </a:xfrm>
          <a:prstGeom prst="ellipse">
            <a:avLst/>
          </a:prstGeom>
          <a:solidFill>
            <a:srgbClr val="FFC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253" name="Oval 385">
            <a:extLst>
              <a:ext uri="{FF2B5EF4-FFF2-40B4-BE49-F238E27FC236}">
                <a16:creationId xmlns:a16="http://schemas.microsoft.com/office/drawing/2014/main" id="{8C1F08FA-D5C8-4277-8C67-B0314A30B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54438" y="4852988"/>
            <a:ext cx="422275" cy="422275"/>
          </a:xfrm>
          <a:prstGeom prst="ellipse">
            <a:avLst/>
          </a:prstGeom>
          <a:noFill/>
          <a:ln w="25400" cap="flat">
            <a:solidFill>
              <a:srgbClr val="007A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254" name="Oval 458">
            <a:extLst>
              <a:ext uri="{FF2B5EF4-FFF2-40B4-BE49-F238E27FC236}">
                <a16:creationId xmlns:a16="http://schemas.microsoft.com/office/drawing/2014/main" id="{BC0E7CF9-0369-4988-BB7F-77BAE9B37D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54438" y="7324725"/>
            <a:ext cx="422275" cy="422275"/>
          </a:xfrm>
          <a:prstGeom prst="ellipse">
            <a:avLst/>
          </a:prstGeom>
          <a:noFill/>
          <a:ln w="25400" cap="flat">
            <a:solidFill>
              <a:srgbClr val="007A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255" name="Oval 530">
            <a:extLst>
              <a:ext uri="{FF2B5EF4-FFF2-40B4-BE49-F238E27FC236}">
                <a16:creationId xmlns:a16="http://schemas.microsoft.com/office/drawing/2014/main" id="{27B81DB0-9617-4D5E-9FC2-5A9AACE3F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54438" y="9796463"/>
            <a:ext cx="422275" cy="420688"/>
          </a:xfrm>
          <a:prstGeom prst="ellipse">
            <a:avLst/>
          </a:prstGeom>
          <a:noFill/>
          <a:ln w="25400" cap="flat">
            <a:solidFill>
              <a:srgbClr val="007A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256" name="Freeform 531">
            <a:extLst>
              <a:ext uri="{FF2B5EF4-FFF2-40B4-BE49-F238E27FC236}">
                <a16:creationId xmlns:a16="http://schemas.microsoft.com/office/drawing/2014/main" id="{1169C30B-905F-4770-9628-1291FB119774}"/>
              </a:ext>
            </a:extLst>
          </p:cNvPr>
          <p:cNvSpPr>
            <a:spLocks/>
          </p:cNvSpPr>
          <p:nvPr/>
        </p:nvSpPr>
        <p:spPr bwMode="auto">
          <a:xfrm>
            <a:off x="16651288" y="4179888"/>
            <a:ext cx="26988" cy="7648575"/>
          </a:xfrm>
          <a:custGeom>
            <a:avLst/>
            <a:gdLst>
              <a:gd name="T0" fmla="*/ 18 w 36"/>
              <a:gd name="T1" fmla="*/ 10051 h 10051"/>
              <a:gd name="T2" fmla="*/ 18 w 36"/>
              <a:gd name="T3" fmla="*/ 10051 h 10051"/>
              <a:gd name="T4" fmla="*/ 0 w 36"/>
              <a:gd name="T5" fmla="*/ 10033 h 10051"/>
              <a:gd name="T6" fmla="*/ 0 w 36"/>
              <a:gd name="T7" fmla="*/ 18 h 10051"/>
              <a:gd name="T8" fmla="*/ 18 w 36"/>
              <a:gd name="T9" fmla="*/ 0 h 10051"/>
              <a:gd name="T10" fmla="*/ 36 w 36"/>
              <a:gd name="T11" fmla="*/ 18 h 10051"/>
              <a:gd name="T12" fmla="*/ 36 w 36"/>
              <a:gd name="T13" fmla="*/ 10033 h 10051"/>
              <a:gd name="T14" fmla="*/ 18 w 36"/>
              <a:gd name="T15" fmla="*/ 10051 h 10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" h="10051">
                <a:moveTo>
                  <a:pt x="18" y="10051"/>
                </a:moveTo>
                <a:lnTo>
                  <a:pt x="18" y="10051"/>
                </a:lnTo>
                <a:cubicBezTo>
                  <a:pt x="8" y="10051"/>
                  <a:pt x="0" y="10043"/>
                  <a:pt x="0" y="10033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6" y="8"/>
                  <a:pt x="36" y="18"/>
                </a:cubicBezTo>
                <a:lnTo>
                  <a:pt x="36" y="10033"/>
                </a:lnTo>
                <a:cubicBezTo>
                  <a:pt x="36" y="10043"/>
                  <a:pt x="28" y="10051"/>
                  <a:pt x="18" y="10051"/>
                </a:cubicBezTo>
                <a:close/>
              </a:path>
            </a:pathLst>
          </a:custGeom>
          <a:solidFill>
            <a:srgbClr val="007A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grpSp>
        <p:nvGrpSpPr>
          <p:cNvPr id="257" name="Group 256">
            <a:extLst>
              <a:ext uri="{FF2B5EF4-FFF2-40B4-BE49-F238E27FC236}">
                <a16:creationId xmlns:a16="http://schemas.microsoft.com/office/drawing/2014/main" id="{FE22B8CF-F43A-490F-A3E8-C06A220602CC}"/>
              </a:ext>
            </a:extLst>
          </p:cNvPr>
          <p:cNvGrpSpPr/>
          <p:nvPr/>
        </p:nvGrpSpPr>
        <p:grpSpPr>
          <a:xfrm>
            <a:off x="0" y="4213225"/>
            <a:ext cx="15051248" cy="7645401"/>
            <a:chOff x="0" y="4213225"/>
            <a:chExt cx="15051248" cy="7645401"/>
          </a:xfrm>
        </p:grpSpPr>
        <p:sp>
          <p:nvSpPr>
            <p:cNvPr id="258" name="Rectangle 194">
              <a:extLst>
                <a:ext uri="{FF2B5EF4-FFF2-40B4-BE49-F238E27FC236}">
                  <a16:creationId xmlns:a16="http://schemas.microsoft.com/office/drawing/2014/main" id="{3B807393-DEAF-4239-9F5E-BF7F7B166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5970588"/>
              <a:ext cx="900113" cy="211138"/>
            </a:xfrm>
            <a:prstGeom prst="rect">
              <a:avLst/>
            </a:pr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59" name="Freeform 187">
              <a:extLst>
                <a:ext uri="{FF2B5EF4-FFF2-40B4-BE49-F238E27FC236}">
                  <a16:creationId xmlns:a16="http://schemas.microsoft.com/office/drawing/2014/main" id="{E9549048-24E0-42F4-A475-648A790D6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8963" y="5618163"/>
              <a:ext cx="828675" cy="830263"/>
            </a:xfrm>
            <a:custGeom>
              <a:avLst/>
              <a:gdLst>
                <a:gd name="T0" fmla="*/ 1089 w 1089"/>
                <a:gd name="T1" fmla="*/ 1090 h 1090"/>
                <a:gd name="T2" fmla="*/ 1089 w 1089"/>
                <a:gd name="T3" fmla="*/ 1089 h 1090"/>
                <a:gd name="T4" fmla="*/ 0 w 1089"/>
                <a:gd name="T5" fmla="*/ 0 h 1090"/>
                <a:gd name="T6" fmla="*/ 0 w 1089"/>
                <a:gd name="T7" fmla="*/ 1090 h 1090"/>
                <a:gd name="T8" fmla="*/ 1089 w 1089"/>
                <a:gd name="T9" fmla="*/ 1090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9" h="1090">
                  <a:moveTo>
                    <a:pt x="1089" y="1090"/>
                  </a:moveTo>
                  <a:cubicBezTo>
                    <a:pt x="1089" y="1090"/>
                    <a:pt x="1089" y="1089"/>
                    <a:pt x="1089" y="1089"/>
                  </a:cubicBezTo>
                  <a:cubicBezTo>
                    <a:pt x="1089" y="487"/>
                    <a:pt x="601" y="0"/>
                    <a:pt x="0" y="0"/>
                  </a:cubicBezTo>
                  <a:lnTo>
                    <a:pt x="0" y="1090"/>
                  </a:lnTo>
                  <a:lnTo>
                    <a:pt x="1089" y="1090"/>
                  </a:lnTo>
                  <a:close/>
                </a:path>
              </a:pathLst>
            </a:cu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0" name="Freeform 339">
              <a:extLst>
                <a:ext uri="{FF2B5EF4-FFF2-40B4-BE49-F238E27FC236}">
                  <a16:creationId xmlns:a16="http://schemas.microsoft.com/office/drawing/2014/main" id="{C12FE979-A838-4D0D-A2E7-1F83E798C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0125" y="10902951"/>
              <a:ext cx="254000" cy="57150"/>
            </a:xfrm>
            <a:custGeom>
              <a:avLst/>
              <a:gdLst>
                <a:gd name="T0" fmla="*/ 334 w 334"/>
                <a:gd name="T1" fmla="*/ 74 h 74"/>
                <a:gd name="T2" fmla="*/ 0 w 334"/>
                <a:gd name="T3" fmla="*/ 73 h 74"/>
                <a:gd name="T4" fmla="*/ 23 w 334"/>
                <a:gd name="T5" fmla="*/ 0 h 74"/>
                <a:gd name="T6" fmla="*/ 334 w 334"/>
                <a:gd name="T7" fmla="*/ 0 h 74"/>
                <a:gd name="T8" fmla="*/ 334 w 334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74">
                  <a:moveTo>
                    <a:pt x="334" y="74"/>
                  </a:moveTo>
                  <a:lnTo>
                    <a:pt x="0" y="73"/>
                  </a:lnTo>
                  <a:lnTo>
                    <a:pt x="23" y="0"/>
                  </a:lnTo>
                  <a:lnTo>
                    <a:pt x="334" y="0"/>
                  </a:lnTo>
                  <a:lnTo>
                    <a:pt x="334" y="74"/>
                  </a:lnTo>
                  <a:close/>
                </a:path>
              </a:pathLst>
            </a:cu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1" name="Freeform 340">
              <a:extLst>
                <a:ext uri="{FF2B5EF4-FFF2-40B4-BE49-F238E27FC236}">
                  <a16:creationId xmlns:a16="http://schemas.microsoft.com/office/drawing/2014/main" id="{CD59DC4E-0AA9-413C-8D3B-491932C2F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4125" y="10902951"/>
              <a:ext cx="254000" cy="57150"/>
            </a:xfrm>
            <a:custGeom>
              <a:avLst/>
              <a:gdLst>
                <a:gd name="T0" fmla="*/ 334 w 334"/>
                <a:gd name="T1" fmla="*/ 74 h 74"/>
                <a:gd name="T2" fmla="*/ 0 w 334"/>
                <a:gd name="T3" fmla="*/ 73 h 74"/>
                <a:gd name="T4" fmla="*/ 23 w 334"/>
                <a:gd name="T5" fmla="*/ 0 h 74"/>
                <a:gd name="T6" fmla="*/ 334 w 334"/>
                <a:gd name="T7" fmla="*/ 0 h 74"/>
                <a:gd name="T8" fmla="*/ 334 w 334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74">
                  <a:moveTo>
                    <a:pt x="334" y="74"/>
                  </a:moveTo>
                  <a:lnTo>
                    <a:pt x="0" y="73"/>
                  </a:lnTo>
                  <a:lnTo>
                    <a:pt x="23" y="0"/>
                  </a:lnTo>
                  <a:lnTo>
                    <a:pt x="334" y="0"/>
                  </a:lnTo>
                  <a:lnTo>
                    <a:pt x="334" y="74"/>
                  </a:lnTo>
                  <a:close/>
                </a:path>
              </a:pathLst>
            </a:cu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2" name="Freeform 341">
              <a:extLst>
                <a:ext uri="{FF2B5EF4-FFF2-40B4-BE49-F238E27FC236}">
                  <a16:creationId xmlns:a16="http://schemas.microsoft.com/office/drawing/2014/main" id="{0C61294D-D2F0-4A9C-BB96-9A06366D9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5825" y="11068051"/>
              <a:ext cx="638175" cy="457200"/>
            </a:xfrm>
            <a:custGeom>
              <a:avLst/>
              <a:gdLst>
                <a:gd name="T0" fmla="*/ 837 w 837"/>
                <a:gd name="T1" fmla="*/ 600 h 601"/>
                <a:gd name="T2" fmla="*/ 833 w 837"/>
                <a:gd name="T3" fmla="*/ 0 h 601"/>
                <a:gd name="T4" fmla="*/ 429 w 837"/>
                <a:gd name="T5" fmla="*/ 331 h 601"/>
                <a:gd name="T6" fmla="*/ 265 w 837"/>
                <a:gd name="T7" fmla="*/ 244 h 601"/>
                <a:gd name="T8" fmla="*/ 215 w 837"/>
                <a:gd name="T9" fmla="*/ 237 h 601"/>
                <a:gd name="T10" fmla="*/ 214 w 837"/>
                <a:gd name="T11" fmla="*/ 237 h 601"/>
                <a:gd name="T12" fmla="*/ 153 w 837"/>
                <a:gd name="T13" fmla="*/ 275 h 601"/>
                <a:gd name="T14" fmla="*/ 1 w 837"/>
                <a:gd name="T15" fmla="*/ 492 h 601"/>
                <a:gd name="T16" fmla="*/ 0 w 837"/>
                <a:gd name="T17" fmla="*/ 601 h 601"/>
                <a:gd name="T18" fmla="*/ 489 w 837"/>
                <a:gd name="T19" fmla="*/ 601 h 601"/>
                <a:gd name="T20" fmla="*/ 718 w 837"/>
                <a:gd name="T21" fmla="*/ 331 h 601"/>
                <a:gd name="T22" fmla="*/ 718 w 837"/>
                <a:gd name="T23" fmla="*/ 600 h 601"/>
                <a:gd name="T24" fmla="*/ 837 w 837"/>
                <a:gd name="T25" fmla="*/ 600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7" h="601">
                  <a:moveTo>
                    <a:pt x="837" y="600"/>
                  </a:moveTo>
                  <a:lnTo>
                    <a:pt x="833" y="0"/>
                  </a:lnTo>
                  <a:cubicBezTo>
                    <a:pt x="705" y="113"/>
                    <a:pt x="564" y="227"/>
                    <a:pt x="429" y="331"/>
                  </a:cubicBezTo>
                  <a:cubicBezTo>
                    <a:pt x="397" y="277"/>
                    <a:pt x="326" y="256"/>
                    <a:pt x="265" y="244"/>
                  </a:cubicBezTo>
                  <a:cubicBezTo>
                    <a:pt x="248" y="240"/>
                    <a:pt x="231" y="238"/>
                    <a:pt x="215" y="237"/>
                  </a:cubicBezTo>
                  <a:cubicBezTo>
                    <a:pt x="215" y="237"/>
                    <a:pt x="215" y="237"/>
                    <a:pt x="214" y="237"/>
                  </a:cubicBezTo>
                  <a:cubicBezTo>
                    <a:pt x="192" y="258"/>
                    <a:pt x="179" y="259"/>
                    <a:pt x="153" y="275"/>
                  </a:cubicBezTo>
                  <a:cubicBezTo>
                    <a:pt x="102" y="306"/>
                    <a:pt x="3" y="381"/>
                    <a:pt x="1" y="492"/>
                  </a:cubicBezTo>
                  <a:lnTo>
                    <a:pt x="0" y="601"/>
                  </a:lnTo>
                  <a:lnTo>
                    <a:pt x="489" y="601"/>
                  </a:lnTo>
                  <a:cubicBezTo>
                    <a:pt x="489" y="601"/>
                    <a:pt x="543" y="384"/>
                    <a:pt x="718" y="331"/>
                  </a:cubicBezTo>
                  <a:lnTo>
                    <a:pt x="718" y="600"/>
                  </a:lnTo>
                  <a:lnTo>
                    <a:pt x="837" y="600"/>
                  </a:lnTo>
                  <a:close/>
                </a:path>
              </a:pathLst>
            </a:cu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9A686E83-74E5-42BC-BA1C-95CCA8B66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4713" y="10953750"/>
              <a:ext cx="661988" cy="584200"/>
            </a:xfrm>
            <a:custGeom>
              <a:avLst/>
              <a:gdLst>
                <a:gd name="connsiteX0" fmla="*/ 518177 w 661988"/>
                <a:gd name="connsiteY0" fmla="*/ 0 h 584200"/>
                <a:gd name="connsiteX1" fmla="*/ 645248 w 661988"/>
                <a:gd name="connsiteY1" fmla="*/ 0 h 584200"/>
                <a:gd name="connsiteX2" fmla="*/ 657423 w 661988"/>
                <a:gd name="connsiteY2" fmla="*/ 12932 h 584200"/>
                <a:gd name="connsiteX3" fmla="*/ 661988 w 661988"/>
                <a:gd name="connsiteY3" fmla="*/ 570508 h 584200"/>
                <a:gd name="connsiteX4" fmla="*/ 658183 w 661988"/>
                <a:gd name="connsiteY4" fmla="*/ 579636 h 584200"/>
                <a:gd name="connsiteX5" fmla="*/ 649053 w 661988"/>
                <a:gd name="connsiteY5" fmla="*/ 583439 h 584200"/>
                <a:gd name="connsiteX6" fmla="*/ 558505 w 661988"/>
                <a:gd name="connsiteY6" fmla="*/ 583439 h 584200"/>
                <a:gd name="connsiteX7" fmla="*/ 545569 w 661988"/>
                <a:gd name="connsiteY7" fmla="*/ 570508 h 584200"/>
                <a:gd name="connsiteX8" fmla="*/ 545569 w 661988"/>
                <a:gd name="connsiteY8" fmla="*/ 383381 h 584200"/>
                <a:gd name="connsiteX9" fmla="*/ 396432 w 661988"/>
                <a:gd name="connsiteY9" fmla="*/ 574311 h 584200"/>
                <a:gd name="connsiteX10" fmla="*/ 384257 w 661988"/>
                <a:gd name="connsiteY10" fmla="*/ 584200 h 584200"/>
                <a:gd name="connsiteX11" fmla="*/ 12174 w 661988"/>
                <a:gd name="connsiteY11" fmla="*/ 584200 h 584200"/>
                <a:gd name="connsiteX12" fmla="*/ 3805 w 661988"/>
                <a:gd name="connsiteY12" fmla="*/ 580397 h 584200"/>
                <a:gd name="connsiteX13" fmla="*/ 0 w 661988"/>
                <a:gd name="connsiteY13" fmla="*/ 571269 h 584200"/>
                <a:gd name="connsiteX14" fmla="*/ 761 w 661988"/>
                <a:gd name="connsiteY14" fmla="*/ 488355 h 584200"/>
                <a:gd name="connsiteX15" fmla="*/ 40352 w 661988"/>
                <a:gd name="connsiteY15" fmla="*/ 382668 h 584200"/>
                <a:gd name="connsiteX16" fmla="*/ 57467 w 661988"/>
                <a:gd name="connsiteY16" fmla="*/ 364199 h 584200"/>
                <a:gd name="connsiteX17" fmla="*/ 57467 w 661988"/>
                <a:gd name="connsiteY17" fmla="*/ 407412 h 584200"/>
                <a:gd name="connsiteX18" fmla="*/ 41850 w 661988"/>
                <a:gd name="connsiteY18" fmla="*/ 427025 h 584200"/>
                <a:gd name="connsiteX19" fmla="*/ 25871 w 661988"/>
                <a:gd name="connsiteY19" fmla="*/ 488355 h 584200"/>
                <a:gd name="connsiteX20" fmla="*/ 25110 w 661988"/>
                <a:gd name="connsiteY20" fmla="*/ 559098 h 584200"/>
                <a:gd name="connsiteX21" fmla="*/ 57467 w 661988"/>
                <a:gd name="connsiteY21" fmla="*/ 559098 h 584200"/>
                <a:gd name="connsiteX22" fmla="*/ 57467 w 661988"/>
                <a:gd name="connsiteY22" fmla="*/ 560070 h 584200"/>
                <a:gd name="connsiteX23" fmla="*/ 385762 w 661988"/>
                <a:gd name="connsiteY23" fmla="*/ 560070 h 584200"/>
                <a:gd name="connsiteX24" fmla="*/ 385762 w 661988"/>
                <a:gd name="connsiteY24" fmla="*/ 528845 h 584200"/>
                <a:gd name="connsiteX25" fmla="*/ 390666 w 661988"/>
                <a:gd name="connsiteY25" fmla="*/ 516416 h 584200"/>
                <a:gd name="connsiteX26" fmla="*/ 554700 w 661988"/>
                <a:gd name="connsiteY26" fmla="*/ 353715 h 584200"/>
                <a:gd name="connsiteX27" fmla="*/ 566114 w 661988"/>
                <a:gd name="connsiteY27" fmla="*/ 355997 h 584200"/>
                <a:gd name="connsiteX28" fmla="*/ 571440 w 661988"/>
                <a:gd name="connsiteY28" fmla="*/ 365886 h 584200"/>
                <a:gd name="connsiteX29" fmla="*/ 571440 w 661988"/>
                <a:gd name="connsiteY29" fmla="*/ 558337 h 584200"/>
                <a:gd name="connsiteX30" fmla="*/ 636878 w 661988"/>
                <a:gd name="connsiteY30" fmla="*/ 558337 h 584200"/>
                <a:gd name="connsiteX31" fmla="*/ 633405 w 661988"/>
                <a:gd name="connsiteY31" fmla="*/ 153294 h 584200"/>
                <a:gd name="connsiteX32" fmla="*/ 503231 w 661988"/>
                <a:gd name="connsiteY32" fmla="*/ 261581 h 584200"/>
                <a:gd name="connsiteX33" fmla="*/ 348287 w 661988"/>
                <a:gd name="connsiteY33" fmla="*/ 375540 h 584200"/>
                <a:gd name="connsiteX34" fmla="*/ 340678 w 661988"/>
                <a:gd name="connsiteY34" fmla="*/ 377825 h 584200"/>
                <a:gd name="connsiteX35" fmla="*/ 331547 w 661988"/>
                <a:gd name="connsiteY35" fmla="*/ 374017 h 584200"/>
                <a:gd name="connsiteX36" fmla="*/ 176317 w 661988"/>
                <a:gd name="connsiteY36" fmla="*/ 319179 h 584200"/>
                <a:gd name="connsiteX37" fmla="*/ 161859 w 661988"/>
                <a:gd name="connsiteY37" fmla="*/ 309278 h 584200"/>
                <a:gd name="connsiteX38" fmla="*/ 171751 w 661988"/>
                <a:gd name="connsiteY38" fmla="*/ 294045 h 584200"/>
                <a:gd name="connsiteX39" fmla="*/ 342960 w 661988"/>
                <a:gd name="connsiteY39" fmla="*/ 348883 h 584200"/>
                <a:gd name="connsiteX40" fmla="*/ 492198 w 661988"/>
                <a:gd name="connsiteY40" fmla="*/ 238161 h 584200"/>
                <a:gd name="connsiteX41" fmla="*/ 633125 w 661988"/>
                <a:gd name="connsiteY41" fmla="*/ 120566 h 584200"/>
                <a:gd name="connsiteX42" fmla="*/ 632313 w 661988"/>
                <a:gd name="connsiteY42" fmla="*/ 25863 h 584200"/>
                <a:gd name="connsiteX43" fmla="*/ 518177 w 661988"/>
                <a:gd name="connsiteY43" fmla="*/ 25863 h 584200"/>
                <a:gd name="connsiteX44" fmla="*/ 505241 w 661988"/>
                <a:gd name="connsiteY44" fmla="*/ 12932 h 584200"/>
                <a:gd name="connsiteX45" fmla="*/ 518177 w 661988"/>
                <a:gd name="connsiteY45" fmla="*/ 0 h 58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61988" h="584200">
                  <a:moveTo>
                    <a:pt x="518177" y="0"/>
                  </a:moveTo>
                  <a:lnTo>
                    <a:pt x="645248" y="0"/>
                  </a:lnTo>
                  <a:cubicBezTo>
                    <a:pt x="652096" y="0"/>
                    <a:pt x="657423" y="6085"/>
                    <a:pt x="657423" y="12932"/>
                  </a:cubicBezTo>
                  <a:lnTo>
                    <a:pt x="661988" y="570508"/>
                  </a:lnTo>
                  <a:cubicBezTo>
                    <a:pt x="661988" y="574311"/>
                    <a:pt x="660466" y="577354"/>
                    <a:pt x="658183" y="579636"/>
                  </a:cubicBezTo>
                  <a:cubicBezTo>
                    <a:pt x="655901" y="581918"/>
                    <a:pt x="652857" y="583439"/>
                    <a:pt x="649053" y="583439"/>
                  </a:cubicBezTo>
                  <a:lnTo>
                    <a:pt x="558505" y="583439"/>
                  </a:lnTo>
                  <a:cubicBezTo>
                    <a:pt x="551657" y="583439"/>
                    <a:pt x="545569" y="578115"/>
                    <a:pt x="545569" y="570508"/>
                  </a:cubicBezTo>
                  <a:lnTo>
                    <a:pt x="545569" y="383381"/>
                  </a:lnTo>
                  <a:cubicBezTo>
                    <a:pt x="433716" y="429783"/>
                    <a:pt x="397193" y="572790"/>
                    <a:pt x="396432" y="574311"/>
                  </a:cubicBezTo>
                  <a:cubicBezTo>
                    <a:pt x="395671" y="580397"/>
                    <a:pt x="390345" y="584200"/>
                    <a:pt x="384257" y="584200"/>
                  </a:cubicBezTo>
                  <a:lnTo>
                    <a:pt x="12174" y="584200"/>
                  </a:lnTo>
                  <a:cubicBezTo>
                    <a:pt x="9131" y="584200"/>
                    <a:pt x="6087" y="582679"/>
                    <a:pt x="3805" y="580397"/>
                  </a:cubicBezTo>
                  <a:cubicBezTo>
                    <a:pt x="761" y="578115"/>
                    <a:pt x="0" y="575072"/>
                    <a:pt x="0" y="571269"/>
                  </a:cubicBezTo>
                  <a:lnTo>
                    <a:pt x="761" y="488355"/>
                  </a:lnTo>
                  <a:cubicBezTo>
                    <a:pt x="1332" y="451842"/>
                    <a:pt x="14743" y="415758"/>
                    <a:pt x="40352" y="382668"/>
                  </a:cubicBezTo>
                  <a:lnTo>
                    <a:pt x="57467" y="364199"/>
                  </a:lnTo>
                  <a:lnTo>
                    <a:pt x="57467" y="407412"/>
                  </a:lnTo>
                  <a:lnTo>
                    <a:pt x="41850" y="427025"/>
                  </a:lnTo>
                  <a:cubicBezTo>
                    <a:pt x="31578" y="446898"/>
                    <a:pt x="26252" y="467436"/>
                    <a:pt x="25871" y="488355"/>
                  </a:cubicBezTo>
                  <a:lnTo>
                    <a:pt x="25110" y="559098"/>
                  </a:lnTo>
                  <a:lnTo>
                    <a:pt x="57467" y="559098"/>
                  </a:lnTo>
                  <a:lnTo>
                    <a:pt x="57467" y="560070"/>
                  </a:lnTo>
                  <a:lnTo>
                    <a:pt x="385762" y="560070"/>
                  </a:lnTo>
                  <a:lnTo>
                    <a:pt x="385762" y="528845"/>
                  </a:lnTo>
                  <a:lnTo>
                    <a:pt x="390666" y="516416"/>
                  </a:lnTo>
                  <a:cubicBezTo>
                    <a:pt x="414313" y="461968"/>
                    <a:pt x="463962" y="381099"/>
                    <a:pt x="554700" y="353715"/>
                  </a:cubicBezTo>
                  <a:cubicBezTo>
                    <a:pt x="558505" y="352193"/>
                    <a:pt x="563070" y="352954"/>
                    <a:pt x="566114" y="355997"/>
                  </a:cubicBezTo>
                  <a:cubicBezTo>
                    <a:pt x="569157" y="358279"/>
                    <a:pt x="571440" y="362082"/>
                    <a:pt x="571440" y="365886"/>
                  </a:cubicBezTo>
                  <a:lnTo>
                    <a:pt x="571440" y="558337"/>
                  </a:lnTo>
                  <a:lnTo>
                    <a:pt x="636878" y="558337"/>
                  </a:lnTo>
                  <a:lnTo>
                    <a:pt x="633405" y="153294"/>
                  </a:lnTo>
                  <a:lnTo>
                    <a:pt x="503231" y="261581"/>
                  </a:lnTo>
                  <a:cubicBezTo>
                    <a:pt x="452534" y="301281"/>
                    <a:pt x="400791" y="339362"/>
                    <a:pt x="348287" y="375540"/>
                  </a:cubicBezTo>
                  <a:cubicBezTo>
                    <a:pt x="346004" y="377063"/>
                    <a:pt x="343721" y="377825"/>
                    <a:pt x="340678" y="377825"/>
                  </a:cubicBezTo>
                  <a:cubicBezTo>
                    <a:pt x="337634" y="377825"/>
                    <a:pt x="333829" y="377063"/>
                    <a:pt x="331547" y="374017"/>
                  </a:cubicBezTo>
                  <a:cubicBezTo>
                    <a:pt x="286652" y="324511"/>
                    <a:pt x="237952" y="306993"/>
                    <a:pt x="176317" y="319179"/>
                  </a:cubicBezTo>
                  <a:cubicBezTo>
                    <a:pt x="169468" y="319941"/>
                    <a:pt x="163381" y="316133"/>
                    <a:pt x="161859" y="309278"/>
                  </a:cubicBezTo>
                  <a:cubicBezTo>
                    <a:pt x="160337" y="302423"/>
                    <a:pt x="164903" y="295569"/>
                    <a:pt x="171751" y="294045"/>
                  </a:cubicBezTo>
                  <a:cubicBezTo>
                    <a:pt x="237952" y="281098"/>
                    <a:pt x="294261" y="298615"/>
                    <a:pt x="342960" y="348883"/>
                  </a:cubicBezTo>
                  <a:cubicBezTo>
                    <a:pt x="393562" y="313467"/>
                    <a:pt x="443403" y="276528"/>
                    <a:pt x="492198" y="238161"/>
                  </a:cubicBezTo>
                  <a:lnTo>
                    <a:pt x="633125" y="120566"/>
                  </a:lnTo>
                  <a:lnTo>
                    <a:pt x="632313" y="25863"/>
                  </a:lnTo>
                  <a:lnTo>
                    <a:pt x="518177" y="25863"/>
                  </a:lnTo>
                  <a:cubicBezTo>
                    <a:pt x="511329" y="25863"/>
                    <a:pt x="505241" y="19778"/>
                    <a:pt x="505241" y="12932"/>
                  </a:cubicBezTo>
                  <a:cubicBezTo>
                    <a:pt x="505241" y="6085"/>
                    <a:pt x="511329" y="0"/>
                    <a:pt x="518177" y="0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F7549113-1E33-4A34-B698-B4670637D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800" y="6037263"/>
              <a:ext cx="2628900" cy="1754188"/>
            </a:xfrm>
            <a:custGeom>
              <a:avLst/>
              <a:gdLst>
                <a:gd name="connsiteX0" fmla="*/ 522288 w 2628900"/>
                <a:gd name="connsiteY0" fmla="*/ 1106487 h 1754188"/>
                <a:gd name="connsiteX1" fmla="*/ 522288 w 2628900"/>
                <a:gd name="connsiteY1" fmla="*/ 1174184 h 1754188"/>
                <a:gd name="connsiteX2" fmla="*/ 522288 w 2628900"/>
                <a:gd name="connsiteY2" fmla="*/ 1392485 h 1754188"/>
                <a:gd name="connsiteX3" fmla="*/ 336518 w 2628900"/>
                <a:gd name="connsiteY3" fmla="*/ 1491367 h 1754188"/>
                <a:gd name="connsiteX4" fmla="*/ 188054 w 2628900"/>
                <a:gd name="connsiteY4" fmla="*/ 1568191 h 1754188"/>
                <a:gd name="connsiteX5" fmla="*/ 95931 w 2628900"/>
                <a:gd name="connsiteY5" fmla="*/ 1614590 h 1754188"/>
                <a:gd name="connsiteX6" fmla="*/ 28170 w 2628900"/>
                <a:gd name="connsiteY6" fmla="*/ 1664031 h 1754188"/>
                <a:gd name="connsiteX7" fmla="*/ 0 w 2628900"/>
                <a:gd name="connsiteY7" fmla="*/ 1671637 h 1754188"/>
                <a:gd name="connsiteX8" fmla="*/ 0 w 2628900"/>
                <a:gd name="connsiteY8" fmla="*/ 1326310 h 1754188"/>
                <a:gd name="connsiteX9" fmla="*/ 31977 w 2628900"/>
                <a:gd name="connsiteY9" fmla="*/ 1384879 h 1754188"/>
                <a:gd name="connsiteX10" fmla="*/ 67761 w 2628900"/>
                <a:gd name="connsiteY10" fmla="*/ 1429756 h 1754188"/>
                <a:gd name="connsiteX11" fmla="*/ 121817 w 2628900"/>
                <a:gd name="connsiteY11" fmla="*/ 1447251 h 1754188"/>
                <a:gd name="connsiteX12" fmla="*/ 183486 w 2628900"/>
                <a:gd name="connsiteY12" fmla="*/ 1404655 h 1754188"/>
                <a:gd name="connsiteX13" fmla="*/ 431687 w 2628900"/>
                <a:gd name="connsiteY13" fmla="*/ 1132349 h 1754188"/>
                <a:gd name="connsiteX14" fmla="*/ 452244 w 2628900"/>
                <a:gd name="connsiteY14" fmla="*/ 1116375 h 1754188"/>
                <a:gd name="connsiteX15" fmla="*/ 475846 w 2628900"/>
                <a:gd name="connsiteY15" fmla="*/ 1115615 h 1754188"/>
                <a:gd name="connsiteX16" fmla="*/ 522288 w 2628900"/>
                <a:gd name="connsiteY16" fmla="*/ 1106487 h 1754188"/>
                <a:gd name="connsiteX17" fmla="*/ 2098675 w 2628900"/>
                <a:gd name="connsiteY17" fmla="*/ 292100 h 1754188"/>
                <a:gd name="connsiteX18" fmla="*/ 2628900 w 2628900"/>
                <a:gd name="connsiteY18" fmla="*/ 292100 h 1754188"/>
                <a:gd name="connsiteX19" fmla="*/ 2628900 w 2628900"/>
                <a:gd name="connsiteY19" fmla="*/ 1754188 h 1754188"/>
                <a:gd name="connsiteX20" fmla="*/ 2098675 w 2628900"/>
                <a:gd name="connsiteY20" fmla="*/ 1754188 h 1754188"/>
                <a:gd name="connsiteX21" fmla="*/ 0 w 2628900"/>
                <a:gd name="connsiteY21" fmla="*/ 66675 h 1754188"/>
                <a:gd name="connsiteX22" fmla="*/ 522288 w 2628900"/>
                <a:gd name="connsiteY22" fmla="*/ 66675 h 1754188"/>
                <a:gd name="connsiteX23" fmla="*/ 522288 w 2628900"/>
                <a:gd name="connsiteY23" fmla="*/ 870528 h 1754188"/>
                <a:gd name="connsiteX24" fmla="*/ 510868 w 2628900"/>
                <a:gd name="connsiteY24" fmla="*/ 875851 h 1754188"/>
                <a:gd name="connsiteX25" fmla="*/ 488789 w 2628900"/>
                <a:gd name="connsiteY25" fmla="*/ 826419 h 1754188"/>
                <a:gd name="connsiteX26" fmla="*/ 434733 w 2628900"/>
                <a:gd name="connsiteY26" fmla="*/ 827179 h 1754188"/>
                <a:gd name="connsiteX27" fmla="*/ 421028 w 2628900"/>
                <a:gd name="connsiteY27" fmla="*/ 790675 h 1754188"/>
                <a:gd name="connsiteX28" fmla="*/ 378393 w 2628900"/>
                <a:gd name="connsiteY28" fmla="*/ 793717 h 1754188"/>
                <a:gd name="connsiteX29" fmla="*/ 346416 w 2628900"/>
                <a:gd name="connsiteY29" fmla="*/ 823377 h 1754188"/>
                <a:gd name="connsiteX30" fmla="*/ 195668 w 2628900"/>
                <a:gd name="connsiteY30" fmla="*/ 1049246 h 1754188"/>
                <a:gd name="connsiteX31" fmla="*/ 31977 w 2628900"/>
                <a:gd name="connsiteY31" fmla="*/ 1225683 h 1754188"/>
                <a:gd name="connsiteX32" fmla="*/ 0 w 2628900"/>
                <a:gd name="connsiteY32" fmla="*/ 1217318 h 1754188"/>
                <a:gd name="connsiteX33" fmla="*/ 1033463 w 2628900"/>
                <a:gd name="connsiteY33" fmla="*/ 0 h 1754188"/>
                <a:gd name="connsiteX34" fmla="*/ 1585913 w 2628900"/>
                <a:gd name="connsiteY34" fmla="*/ 0 h 1754188"/>
                <a:gd name="connsiteX35" fmla="*/ 1585913 w 2628900"/>
                <a:gd name="connsiteY35" fmla="*/ 1754188 h 1754188"/>
                <a:gd name="connsiteX36" fmla="*/ 1033463 w 2628900"/>
                <a:gd name="connsiteY36" fmla="*/ 1754188 h 175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628900" h="1754188">
                  <a:moveTo>
                    <a:pt x="522288" y="1106487"/>
                  </a:moveTo>
                  <a:lnTo>
                    <a:pt x="522288" y="1174184"/>
                  </a:lnTo>
                  <a:lnTo>
                    <a:pt x="522288" y="1392485"/>
                  </a:lnTo>
                  <a:cubicBezTo>
                    <a:pt x="457573" y="1419868"/>
                    <a:pt x="397426" y="1457139"/>
                    <a:pt x="336518" y="1491367"/>
                  </a:cubicBezTo>
                  <a:cubicBezTo>
                    <a:pt x="287792" y="1518750"/>
                    <a:pt x="238304" y="1544612"/>
                    <a:pt x="188054" y="1568191"/>
                  </a:cubicBezTo>
                  <a:cubicBezTo>
                    <a:pt x="156839" y="1582643"/>
                    <a:pt x="125623" y="1597095"/>
                    <a:pt x="95931" y="1614590"/>
                  </a:cubicBezTo>
                  <a:cubicBezTo>
                    <a:pt x="75374" y="1626760"/>
                    <a:pt x="35022" y="1638169"/>
                    <a:pt x="28170" y="1664031"/>
                  </a:cubicBezTo>
                  <a:lnTo>
                    <a:pt x="0" y="1671637"/>
                  </a:lnTo>
                  <a:lnTo>
                    <a:pt x="0" y="1326310"/>
                  </a:lnTo>
                  <a:cubicBezTo>
                    <a:pt x="9898" y="1348368"/>
                    <a:pt x="23602" y="1370427"/>
                    <a:pt x="31977" y="1384879"/>
                  </a:cubicBezTo>
                  <a:cubicBezTo>
                    <a:pt x="41113" y="1401613"/>
                    <a:pt x="52534" y="1417586"/>
                    <a:pt x="67761" y="1429756"/>
                  </a:cubicBezTo>
                  <a:cubicBezTo>
                    <a:pt x="82988" y="1442687"/>
                    <a:pt x="102783" y="1450293"/>
                    <a:pt x="121817" y="1447251"/>
                  </a:cubicBezTo>
                  <a:cubicBezTo>
                    <a:pt x="146941" y="1443447"/>
                    <a:pt x="165975" y="1423671"/>
                    <a:pt x="183486" y="1404655"/>
                  </a:cubicBezTo>
                  <a:cubicBezTo>
                    <a:pt x="266474" y="1314140"/>
                    <a:pt x="348700" y="1223625"/>
                    <a:pt x="431687" y="1132349"/>
                  </a:cubicBezTo>
                  <a:cubicBezTo>
                    <a:pt x="437778" y="1126264"/>
                    <a:pt x="443869" y="1119418"/>
                    <a:pt x="452244" y="1116375"/>
                  </a:cubicBezTo>
                  <a:cubicBezTo>
                    <a:pt x="459857" y="1114094"/>
                    <a:pt x="468232" y="1114854"/>
                    <a:pt x="475846" y="1115615"/>
                  </a:cubicBezTo>
                  <a:cubicBezTo>
                    <a:pt x="491834" y="1116375"/>
                    <a:pt x="507823" y="1112572"/>
                    <a:pt x="522288" y="1106487"/>
                  </a:cubicBezTo>
                  <a:close/>
                  <a:moveTo>
                    <a:pt x="2098675" y="292100"/>
                  </a:moveTo>
                  <a:lnTo>
                    <a:pt x="2628900" y="292100"/>
                  </a:lnTo>
                  <a:lnTo>
                    <a:pt x="2628900" y="1754188"/>
                  </a:lnTo>
                  <a:lnTo>
                    <a:pt x="2098675" y="1754188"/>
                  </a:lnTo>
                  <a:close/>
                  <a:moveTo>
                    <a:pt x="0" y="66675"/>
                  </a:moveTo>
                  <a:lnTo>
                    <a:pt x="522288" y="66675"/>
                  </a:lnTo>
                  <a:lnTo>
                    <a:pt x="522288" y="870528"/>
                  </a:lnTo>
                  <a:cubicBezTo>
                    <a:pt x="517720" y="870528"/>
                    <a:pt x="513152" y="872809"/>
                    <a:pt x="510868" y="875851"/>
                  </a:cubicBezTo>
                  <a:cubicBezTo>
                    <a:pt x="513913" y="857599"/>
                    <a:pt x="504777" y="837066"/>
                    <a:pt x="488789" y="826419"/>
                  </a:cubicBezTo>
                  <a:cubicBezTo>
                    <a:pt x="472800" y="816532"/>
                    <a:pt x="450721" y="816532"/>
                    <a:pt x="434733" y="827179"/>
                  </a:cubicBezTo>
                  <a:cubicBezTo>
                    <a:pt x="441585" y="814251"/>
                    <a:pt x="433971" y="796759"/>
                    <a:pt x="421028" y="790675"/>
                  </a:cubicBezTo>
                  <a:cubicBezTo>
                    <a:pt x="407324" y="783830"/>
                    <a:pt x="391336" y="786112"/>
                    <a:pt x="378393" y="793717"/>
                  </a:cubicBezTo>
                  <a:cubicBezTo>
                    <a:pt x="366211" y="800562"/>
                    <a:pt x="356313" y="811969"/>
                    <a:pt x="346416" y="823377"/>
                  </a:cubicBezTo>
                  <a:cubicBezTo>
                    <a:pt x="290076" y="894103"/>
                    <a:pt x="248201" y="975477"/>
                    <a:pt x="195668" y="1049246"/>
                  </a:cubicBezTo>
                  <a:cubicBezTo>
                    <a:pt x="152271" y="1110847"/>
                    <a:pt x="46443" y="1214276"/>
                    <a:pt x="31977" y="1225683"/>
                  </a:cubicBezTo>
                  <a:cubicBezTo>
                    <a:pt x="28170" y="1228725"/>
                    <a:pt x="3046" y="1215797"/>
                    <a:pt x="0" y="1217318"/>
                  </a:cubicBezTo>
                  <a:close/>
                  <a:moveTo>
                    <a:pt x="1033463" y="0"/>
                  </a:moveTo>
                  <a:lnTo>
                    <a:pt x="1585913" y="0"/>
                  </a:lnTo>
                  <a:lnTo>
                    <a:pt x="1585913" y="1754188"/>
                  </a:lnTo>
                  <a:lnTo>
                    <a:pt x="1033463" y="1754188"/>
                  </a:lnTo>
                  <a:close/>
                </a:path>
              </a:pathLst>
            </a:cu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F7BD25BE-E3D4-4277-ACEB-6BEC54C9F237}"/>
                </a:ext>
              </a:extLst>
            </p:cNvPr>
            <p:cNvGrpSpPr/>
            <p:nvPr/>
          </p:nvGrpSpPr>
          <p:grpSpPr>
            <a:xfrm>
              <a:off x="3621088" y="5122863"/>
              <a:ext cx="7737475" cy="4170362"/>
              <a:chOff x="3621088" y="5122863"/>
              <a:chExt cx="7737475" cy="4170362"/>
            </a:xfrm>
            <a:solidFill>
              <a:srgbClr val="007AFE"/>
            </a:solidFill>
          </p:grpSpPr>
          <p:grpSp>
            <p:nvGrpSpPr>
              <p:cNvPr id="417" name="Group 416">
                <a:extLst>
                  <a:ext uri="{FF2B5EF4-FFF2-40B4-BE49-F238E27FC236}">
                    <a16:creationId xmlns:a16="http://schemas.microsoft.com/office/drawing/2014/main" id="{7E4011D2-819A-4B88-AB2C-561881A6474B}"/>
                  </a:ext>
                </a:extLst>
              </p:cNvPr>
              <p:cNvGrpSpPr/>
              <p:nvPr/>
            </p:nvGrpSpPr>
            <p:grpSpPr>
              <a:xfrm>
                <a:off x="4287838" y="5967413"/>
                <a:ext cx="3568700" cy="1841500"/>
                <a:chOff x="4287838" y="5967413"/>
                <a:chExt cx="3568700" cy="1841500"/>
              </a:xfrm>
              <a:grpFill/>
            </p:grpSpPr>
            <p:sp>
              <p:nvSpPr>
                <p:cNvPr id="427" name="Freeform 170">
                  <a:extLst>
                    <a:ext uri="{FF2B5EF4-FFF2-40B4-BE49-F238E27FC236}">
                      <a16:creationId xmlns:a16="http://schemas.microsoft.com/office/drawing/2014/main" id="{F63F3B3D-056E-4B79-8837-C4A2A0CA94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1888" y="7783513"/>
                  <a:ext cx="2914650" cy="25400"/>
                </a:xfrm>
                <a:custGeom>
                  <a:avLst/>
                  <a:gdLst>
                    <a:gd name="T0" fmla="*/ 3812 w 3829"/>
                    <a:gd name="T1" fmla="*/ 34 h 34"/>
                    <a:gd name="T2" fmla="*/ 16 w 3829"/>
                    <a:gd name="T3" fmla="*/ 34 h 34"/>
                    <a:gd name="T4" fmla="*/ 0 w 3829"/>
                    <a:gd name="T5" fmla="*/ 17 h 34"/>
                    <a:gd name="T6" fmla="*/ 16 w 3829"/>
                    <a:gd name="T7" fmla="*/ 0 h 34"/>
                    <a:gd name="T8" fmla="*/ 3812 w 3829"/>
                    <a:gd name="T9" fmla="*/ 0 h 34"/>
                    <a:gd name="T10" fmla="*/ 3829 w 3829"/>
                    <a:gd name="T11" fmla="*/ 17 h 34"/>
                    <a:gd name="T12" fmla="*/ 3812 w 3829"/>
                    <a:gd name="T13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29" h="34">
                      <a:moveTo>
                        <a:pt x="3812" y="34"/>
                      </a:moveTo>
                      <a:lnTo>
                        <a:pt x="16" y="34"/>
                      </a:lnTo>
                      <a:cubicBezTo>
                        <a:pt x="7" y="34"/>
                        <a:pt x="0" y="26"/>
                        <a:pt x="0" y="17"/>
                      </a:cubicBezTo>
                      <a:cubicBezTo>
                        <a:pt x="0" y="8"/>
                        <a:pt x="7" y="0"/>
                        <a:pt x="16" y="0"/>
                      </a:cubicBezTo>
                      <a:lnTo>
                        <a:pt x="3812" y="0"/>
                      </a:lnTo>
                      <a:cubicBezTo>
                        <a:pt x="3821" y="0"/>
                        <a:pt x="3829" y="8"/>
                        <a:pt x="3829" y="17"/>
                      </a:cubicBezTo>
                      <a:cubicBezTo>
                        <a:pt x="3829" y="26"/>
                        <a:pt x="3821" y="34"/>
                        <a:pt x="3812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>
                    <a:latin typeface="Poppins" panose="00000500000000000000" pitchFamily="2" charset="0"/>
                  </a:endParaRPr>
                </a:p>
              </p:txBody>
            </p:sp>
            <p:sp>
              <p:nvSpPr>
                <p:cNvPr id="428" name="Freeform: Shape 427">
                  <a:extLst>
                    <a:ext uri="{FF2B5EF4-FFF2-40B4-BE49-F238E27FC236}">
                      <a16:creationId xmlns:a16="http://schemas.microsoft.com/office/drawing/2014/main" id="{B840E643-45F7-4F66-9708-60EC753330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7838" y="6038850"/>
                  <a:ext cx="1074737" cy="1770063"/>
                </a:xfrm>
                <a:custGeom>
                  <a:avLst/>
                  <a:gdLst>
                    <a:gd name="connsiteX0" fmla="*/ 12188 w 1074737"/>
                    <a:gd name="connsiteY0" fmla="*/ 0 h 1770063"/>
                    <a:gd name="connsiteX1" fmla="*/ 534739 w 1074737"/>
                    <a:gd name="connsiteY1" fmla="*/ 0 h 1770063"/>
                    <a:gd name="connsiteX2" fmla="*/ 547688 w 1074737"/>
                    <a:gd name="connsiteY2" fmla="*/ 12185 h 1770063"/>
                    <a:gd name="connsiteX3" fmla="*/ 547688 w 1074737"/>
                    <a:gd name="connsiteY3" fmla="*/ 430213 h 1770063"/>
                    <a:gd name="connsiteX4" fmla="*/ 1061783 w 1074737"/>
                    <a:gd name="connsiteY4" fmla="*/ 430213 h 1770063"/>
                    <a:gd name="connsiteX5" fmla="*/ 1074737 w 1074737"/>
                    <a:gd name="connsiteY5" fmla="*/ 443155 h 1770063"/>
                    <a:gd name="connsiteX6" fmla="*/ 1074737 w 1074737"/>
                    <a:gd name="connsiteY6" fmla="*/ 1757121 h 1770063"/>
                    <a:gd name="connsiteX7" fmla="*/ 1061783 w 1074737"/>
                    <a:gd name="connsiteY7" fmla="*/ 1770063 h 1770063"/>
                    <a:gd name="connsiteX8" fmla="*/ 666305 w 1074737"/>
                    <a:gd name="connsiteY8" fmla="*/ 1770063 h 1770063"/>
                    <a:gd name="connsiteX9" fmla="*/ 653351 w 1074737"/>
                    <a:gd name="connsiteY9" fmla="*/ 1757121 h 1770063"/>
                    <a:gd name="connsiteX10" fmla="*/ 666305 w 1074737"/>
                    <a:gd name="connsiteY10" fmla="*/ 1744180 h 1770063"/>
                    <a:gd name="connsiteX11" fmla="*/ 1048829 w 1074737"/>
                    <a:gd name="connsiteY11" fmla="*/ 1744180 h 1770063"/>
                    <a:gd name="connsiteX12" fmla="*/ 1048829 w 1074737"/>
                    <a:gd name="connsiteY12" fmla="*/ 455335 h 1770063"/>
                    <a:gd name="connsiteX13" fmla="*/ 547688 w 1074737"/>
                    <a:gd name="connsiteY13" fmla="*/ 455335 h 1770063"/>
                    <a:gd name="connsiteX14" fmla="*/ 547688 w 1074737"/>
                    <a:gd name="connsiteY14" fmla="*/ 817118 h 1770063"/>
                    <a:gd name="connsiteX15" fmla="*/ 534739 w 1074737"/>
                    <a:gd name="connsiteY15" fmla="*/ 829302 h 1770063"/>
                    <a:gd name="connsiteX16" fmla="*/ 521789 w 1074737"/>
                    <a:gd name="connsiteY16" fmla="*/ 817118 h 1770063"/>
                    <a:gd name="connsiteX17" fmla="*/ 521789 w 1074737"/>
                    <a:gd name="connsiteY17" fmla="*/ 25131 h 1770063"/>
                    <a:gd name="connsiteX18" fmla="*/ 25138 w 1074737"/>
                    <a:gd name="connsiteY18" fmla="*/ 25131 h 1770063"/>
                    <a:gd name="connsiteX19" fmla="*/ 25138 w 1074737"/>
                    <a:gd name="connsiteY19" fmla="*/ 1606058 h 1770063"/>
                    <a:gd name="connsiteX20" fmla="*/ 114261 w 1074737"/>
                    <a:gd name="connsiteY20" fmla="*/ 1606058 h 1770063"/>
                    <a:gd name="connsiteX21" fmla="*/ 127210 w 1074737"/>
                    <a:gd name="connsiteY21" fmla="*/ 1619004 h 1770063"/>
                    <a:gd name="connsiteX22" fmla="*/ 114261 w 1074737"/>
                    <a:gd name="connsiteY22" fmla="*/ 1631950 h 1770063"/>
                    <a:gd name="connsiteX23" fmla="*/ 12188 w 1074737"/>
                    <a:gd name="connsiteY23" fmla="*/ 1631950 h 1770063"/>
                    <a:gd name="connsiteX24" fmla="*/ 0 w 1074737"/>
                    <a:gd name="connsiteY24" fmla="*/ 1619004 h 1770063"/>
                    <a:gd name="connsiteX25" fmla="*/ 0 w 1074737"/>
                    <a:gd name="connsiteY25" fmla="*/ 12185 h 1770063"/>
                    <a:gd name="connsiteX26" fmla="*/ 12188 w 1074737"/>
                    <a:gd name="connsiteY26" fmla="*/ 0 h 1770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074737" h="1770063">
                      <a:moveTo>
                        <a:pt x="12188" y="0"/>
                      </a:moveTo>
                      <a:lnTo>
                        <a:pt x="534739" y="0"/>
                      </a:lnTo>
                      <a:cubicBezTo>
                        <a:pt x="541594" y="0"/>
                        <a:pt x="547688" y="5331"/>
                        <a:pt x="547688" y="12185"/>
                      </a:cubicBezTo>
                      <a:lnTo>
                        <a:pt x="547688" y="430213"/>
                      </a:lnTo>
                      <a:lnTo>
                        <a:pt x="1061783" y="430213"/>
                      </a:lnTo>
                      <a:cubicBezTo>
                        <a:pt x="1068641" y="430213"/>
                        <a:pt x="1074737" y="435542"/>
                        <a:pt x="1074737" y="443155"/>
                      </a:cubicBezTo>
                      <a:lnTo>
                        <a:pt x="1074737" y="1757121"/>
                      </a:lnTo>
                      <a:cubicBezTo>
                        <a:pt x="1074737" y="1763973"/>
                        <a:pt x="1068641" y="1770063"/>
                        <a:pt x="1061783" y="1770063"/>
                      </a:cubicBezTo>
                      <a:lnTo>
                        <a:pt x="666305" y="1770063"/>
                      </a:lnTo>
                      <a:cubicBezTo>
                        <a:pt x="659447" y="1770063"/>
                        <a:pt x="653351" y="1763973"/>
                        <a:pt x="653351" y="1757121"/>
                      </a:cubicBezTo>
                      <a:cubicBezTo>
                        <a:pt x="653351" y="1750270"/>
                        <a:pt x="659447" y="1744180"/>
                        <a:pt x="666305" y="1744180"/>
                      </a:cubicBezTo>
                      <a:lnTo>
                        <a:pt x="1048829" y="1744180"/>
                      </a:lnTo>
                      <a:lnTo>
                        <a:pt x="1048829" y="455335"/>
                      </a:lnTo>
                      <a:lnTo>
                        <a:pt x="547688" y="455335"/>
                      </a:lnTo>
                      <a:lnTo>
                        <a:pt x="547688" y="817118"/>
                      </a:lnTo>
                      <a:cubicBezTo>
                        <a:pt x="547688" y="823971"/>
                        <a:pt x="541594" y="829302"/>
                        <a:pt x="534739" y="829302"/>
                      </a:cubicBezTo>
                      <a:cubicBezTo>
                        <a:pt x="527883" y="829302"/>
                        <a:pt x="521789" y="823971"/>
                        <a:pt x="521789" y="817118"/>
                      </a:cubicBezTo>
                      <a:lnTo>
                        <a:pt x="521789" y="25131"/>
                      </a:lnTo>
                      <a:lnTo>
                        <a:pt x="25138" y="25131"/>
                      </a:lnTo>
                      <a:lnTo>
                        <a:pt x="25138" y="1606058"/>
                      </a:lnTo>
                      <a:lnTo>
                        <a:pt x="114261" y="1606058"/>
                      </a:lnTo>
                      <a:cubicBezTo>
                        <a:pt x="121116" y="1606058"/>
                        <a:pt x="127210" y="1612151"/>
                        <a:pt x="127210" y="1619004"/>
                      </a:cubicBezTo>
                      <a:cubicBezTo>
                        <a:pt x="127210" y="1625858"/>
                        <a:pt x="121116" y="1631950"/>
                        <a:pt x="114261" y="1631950"/>
                      </a:cubicBezTo>
                      <a:lnTo>
                        <a:pt x="12188" y="1631950"/>
                      </a:lnTo>
                      <a:cubicBezTo>
                        <a:pt x="5332" y="1631950"/>
                        <a:pt x="0" y="1625858"/>
                        <a:pt x="0" y="1619004"/>
                      </a:cubicBezTo>
                      <a:lnTo>
                        <a:pt x="0" y="12185"/>
                      </a:lnTo>
                      <a:cubicBezTo>
                        <a:pt x="0" y="5331"/>
                        <a:pt x="5332" y="0"/>
                        <a:pt x="1218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dirty="0">
                    <a:latin typeface="Poppins" panose="00000500000000000000" pitchFamily="2" charset="0"/>
                  </a:endParaRPr>
                </a:p>
              </p:txBody>
            </p:sp>
            <p:sp>
              <p:nvSpPr>
                <p:cNvPr id="429" name="Freeform 174">
                  <a:extLst>
                    <a:ext uri="{FF2B5EF4-FFF2-40B4-BE49-F238E27FC236}">
                      <a16:creationId xmlns:a16="http://schemas.microsoft.com/office/drawing/2014/main" id="{661378EB-AFAD-4D10-ABB6-A6A9844F82B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343525" y="5967413"/>
                  <a:ext cx="550863" cy="1841500"/>
                </a:xfrm>
                <a:custGeom>
                  <a:avLst/>
                  <a:gdLst>
                    <a:gd name="T0" fmla="*/ 34 w 725"/>
                    <a:gd name="T1" fmla="*/ 2386 h 2420"/>
                    <a:gd name="T2" fmla="*/ 692 w 725"/>
                    <a:gd name="T3" fmla="*/ 2386 h 2420"/>
                    <a:gd name="T4" fmla="*/ 692 w 725"/>
                    <a:gd name="T5" fmla="*/ 33 h 2420"/>
                    <a:gd name="T6" fmla="*/ 34 w 725"/>
                    <a:gd name="T7" fmla="*/ 33 h 2420"/>
                    <a:gd name="T8" fmla="*/ 34 w 725"/>
                    <a:gd name="T9" fmla="*/ 2386 h 2420"/>
                    <a:gd name="T10" fmla="*/ 708 w 725"/>
                    <a:gd name="T11" fmla="*/ 2420 h 2420"/>
                    <a:gd name="T12" fmla="*/ 17 w 725"/>
                    <a:gd name="T13" fmla="*/ 2420 h 2420"/>
                    <a:gd name="T14" fmla="*/ 0 w 725"/>
                    <a:gd name="T15" fmla="*/ 2403 h 2420"/>
                    <a:gd name="T16" fmla="*/ 0 w 725"/>
                    <a:gd name="T17" fmla="*/ 16 h 2420"/>
                    <a:gd name="T18" fmla="*/ 17 w 725"/>
                    <a:gd name="T19" fmla="*/ 0 h 2420"/>
                    <a:gd name="T20" fmla="*/ 708 w 725"/>
                    <a:gd name="T21" fmla="*/ 0 h 2420"/>
                    <a:gd name="T22" fmla="*/ 725 w 725"/>
                    <a:gd name="T23" fmla="*/ 16 h 2420"/>
                    <a:gd name="T24" fmla="*/ 725 w 725"/>
                    <a:gd name="T25" fmla="*/ 2403 h 2420"/>
                    <a:gd name="T26" fmla="*/ 708 w 725"/>
                    <a:gd name="T27" fmla="*/ 2420 h 2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25" h="2420">
                      <a:moveTo>
                        <a:pt x="34" y="2386"/>
                      </a:moveTo>
                      <a:lnTo>
                        <a:pt x="692" y="2386"/>
                      </a:lnTo>
                      <a:lnTo>
                        <a:pt x="692" y="33"/>
                      </a:lnTo>
                      <a:lnTo>
                        <a:pt x="34" y="33"/>
                      </a:lnTo>
                      <a:lnTo>
                        <a:pt x="34" y="2386"/>
                      </a:lnTo>
                      <a:close/>
                      <a:moveTo>
                        <a:pt x="708" y="2420"/>
                      </a:moveTo>
                      <a:lnTo>
                        <a:pt x="17" y="2420"/>
                      </a:lnTo>
                      <a:cubicBezTo>
                        <a:pt x="8" y="2420"/>
                        <a:pt x="0" y="2412"/>
                        <a:pt x="0" y="2403"/>
                      </a:cubicBezTo>
                      <a:lnTo>
                        <a:pt x="0" y="16"/>
                      </a:lnTo>
                      <a:cubicBezTo>
                        <a:pt x="0" y="7"/>
                        <a:pt x="8" y="0"/>
                        <a:pt x="17" y="0"/>
                      </a:cubicBezTo>
                      <a:lnTo>
                        <a:pt x="708" y="0"/>
                      </a:lnTo>
                      <a:cubicBezTo>
                        <a:pt x="718" y="0"/>
                        <a:pt x="725" y="7"/>
                        <a:pt x="725" y="16"/>
                      </a:cubicBezTo>
                      <a:lnTo>
                        <a:pt x="725" y="2403"/>
                      </a:lnTo>
                      <a:cubicBezTo>
                        <a:pt x="725" y="2412"/>
                        <a:pt x="718" y="2420"/>
                        <a:pt x="708" y="24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>
                    <a:latin typeface="Poppins" panose="00000500000000000000" pitchFamily="2" charset="0"/>
                  </a:endParaRPr>
                </a:p>
              </p:txBody>
            </p:sp>
            <p:sp>
              <p:nvSpPr>
                <p:cNvPr id="433" name="Freeform 175">
                  <a:extLst>
                    <a:ext uri="{FF2B5EF4-FFF2-40B4-BE49-F238E27FC236}">
                      <a16:creationId xmlns:a16="http://schemas.microsoft.com/office/drawing/2014/main" id="{2C469E51-1852-4F6C-B313-F3DC9AF80AF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872163" y="7386638"/>
                  <a:ext cx="550863" cy="422275"/>
                </a:xfrm>
                <a:custGeom>
                  <a:avLst/>
                  <a:gdLst>
                    <a:gd name="T0" fmla="*/ 33 w 724"/>
                    <a:gd name="T1" fmla="*/ 521 h 555"/>
                    <a:gd name="T2" fmla="*/ 691 w 724"/>
                    <a:gd name="T3" fmla="*/ 521 h 555"/>
                    <a:gd name="T4" fmla="*/ 691 w 724"/>
                    <a:gd name="T5" fmla="*/ 33 h 555"/>
                    <a:gd name="T6" fmla="*/ 33 w 724"/>
                    <a:gd name="T7" fmla="*/ 33 h 555"/>
                    <a:gd name="T8" fmla="*/ 33 w 724"/>
                    <a:gd name="T9" fmla="*/ 521 h 555"/>
                    <a:gd name="T10" fmla="*/ 708 w 724"/>
                    <a:gd name="T11" fmla="*/ 555 h 555"/>
                    <a:gd name="T12" fmla="*/ 16 w 724"/>
                    <a:gd name="T13" fmla="*/ 555 h 555"/>
                    <a:gd name="T14" fmla="*/ 0 w 724"/>
                    <a:gd name="T15" fmla="*/ 538 h 555"/>
                    <a:gd name="T16" fmla="*/ 0 w 724"/>
                    <a:gd name="T17" fmla="*/ 17 h 555"/>
                    <a:gd name="T18" fmla="*/ 16 w 724"/>
                    <a:gd name="T19" fmla="*/ 0 h 555"/>
                    <a:gd name="T20" fmla="*/ 708 w 724"/>
                    <a:gd name="T21" fmla="*/ 0 h 555"/>
                    <a:gd name="T22" fmla="*/ 724 w 724"/>
                    <a:gd name="T23" fmla="*/ 17 h 555"/>
                    <a:gd name="T24" fmla="*/ 724 w 724"/>
                    <a:gd name="T25" fmla="*/ 538 h 555"/>
                    <a:gd name="T26" fmla="*/ 708 w 724"/>
                    <a:gd name="T27" fmla="*/ 555 h 5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24" h="555">
                      <a:moveTo>
                        <a:pt x="33" y="521"/>
                      </a:moveTo>
                      <a:lnTo>
                        <a:pt x="691" y="521"/>
                      </a:lnTo>
                      <a:lnTo>
                        <a:pt x="691" y="33"/>
                      </a:lnTo>
                      <a:lnTo>
                        <a:pt x="33" y="33"/>
                      </a:lnTo>
                      <a:lnTo>
                        <a:pt x="33" y="521"/>
                      </a:lnTo>
                      <a:close/>
                      <a:moveTo>
                        <a:pt x="708" y="555"/>
                      </a:moveTo>
                      <a:lnTo>
                        <a:pt x="16" y="555"/>
                      </a:lnTo>
                      <a:cubicBezTo>
                        <a:pt x="7" y="555"/>
                        <a:pt x="0" y="547"/>
                        <a:pt x="0" y="538"/>
                      </a:cubicBezTo>
                      <a:lnTo>
                        <a:pt x="0" y="17"/>
                      </a:lnTo>
                      <a:cubicBezTo>
                        <a:pt x="0" y="7"/>
                        <a:pt x="7" y="0"/>
                        <a:pt x="16" y="0"/>
                      </a:cubicBezTo>
                      <a:lnTo>
                        <a:pt x="708" y="0"/>
                      </a:lnTo>
                      <a:cubicBezTo>
                        <a:pt x="717" y="0"/>
                        <a:pt x="724" y="7"/>
                        <a:pt x="724" y="17"/>
                      </a:cubicBezTo>
                      <a:lnTo>
                        <a:pt x="724" y="538"/>
                      </a:lnTo>
                      <a:cubicBezTo>
                        <a:pt x="724" y="547"/>
                        <a:pt x="717" y="555"/>
                        <a:pt x="708" y="5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>
                    <a:latin typeface="Poppins" panose="00000500000000000000" pitchFamily="2" charset="0"/>
                  </a:endParaRPr>
                </a:p>
              </p:txBody>
            </p:sp>
            <p:sp>
              <p:nvSpPr>
                <p:cNvPr id="435" name="Freeform 176">
                  <a:extLst>
                    <a:ext uri="{FF2B5EF4-FFF2-40B4-BE49-F238E27FC236}">
                      <a16:creationId xmlns:a16="http://schemas.microsoft.com/office/drawing/2014/main" id="{1FADA7BA-AC93-4A8A-9222-2857FC5CC69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927850" y="7559675"/>
                  <a:ext cx="552450" cy="249238"/>
                </a:xfrm>
                <a:custGeom>
                  <a:avLst/>
                  <a:gdLst>
                    <a:gd name="T0" fmla="*/ 33 w 724"/>
                    <a:gd name="T1" fmla="*/ 294 h 328"/>
                    <a:gd name="T2" fmla="*/ 691 w 724"/>
                    <a:gd name="T3" fmla="*/ 294 h 328"/>
                    <a:gd name="T4" fmla="*/ 691 w 724"/>
                    <a:gd name="T5" fmla="*/ 33 h 328"/>
                    <a:gd name="T6" fmla="*/ 33 w 724"/>
                    <a:gd name="T7" fmla="*/ 33 h 328"/>
                    <a:gd name="T8" fmla="*/ 33 w 724"/>
                    <a:gd name="T9" fmla="*/ 294 h 328"/>
                    <a:gd name="T10" fmla="*/ 708 w 724"/>
                    <a:gd name="T11" fmla="*/ 328 h 328"/>
                    <a:gd name="T12" fmla="*/ 16 w 724"/>
                    <a:gd name="T13" fmla="*/ 328 h 328"/>
                    <a:gd name="T14" fmla="*/ 0 w 724"/>
                    <a:gd name="T15" fmla="*/ 311 h 328"/>
                    <a:gd name="T16" fmla="*/ 0 w 724"/>
                    <a:gd name="T17" fmla="*/ 17 h 328"/>
                    <a:gd name="T18" fmla="*/ 16 w 724"/>
                    <a:gd name="T19" fmla="*/ 0 h 328"/>
                    <a:gd name="T20" fmla="*/ 708 w 724"/>
                    <a:gd name="T21" fmla="*/ 0 h 328"/>
                    <a:gd name="T22" fmla="*/ 724 w 724"/>
                    <a:gd name="T23" fmla="*/ 17 h 328"/>
                    <a:gd name="T24" fmla="*/ 724 w 724"/>
                    <a:gd name="T25" fmla="*/ 311 h 328"/>
                    <a:gd name="T26" fmla="*/ 708 w 724"/>
                    <a:gd name="T27" fmla="*/ 328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24" h="328">
                      <a:moveTo>
                        <a:pt x="33" y="294"/>
                      </a:moveTo>
                      <a:lnTo>
                        <a:pt x="691" y="294"/>
                      </a:lnTo>
                      <a:lnTo>
                        <a:pt x="691" y="33"/>
                      </a:lnTo>
                      <a:lnTo>
                        <a:pt x="33" y="33"/>
                      </a:lnTo>
                      <a:lnTo>
                        <a:pt x="33" y="294"/>
                      </a:lnTo>
                      <a:close/>
                      <a:moveTo>
                        <a:pt x="708" y="328"/>
                      </a:moveTo>
                      <a:lnTo>
                        <a:pt x="16" y="328"/>
                      </a:lnTo>
                      <a:cubicBezTo>
                        <a:pt x="7" y="328"/>
                        <a:pt x="0" y="320"/>
                        <a:pt x="0" y="311"/>
                      </a:cubicBezTo>
                      <a:lnTo>
                        <a:pt x="0" y="17"/>
                      </a:lnTo>
                      <a:cubicBezTo>
                        <a:pt x="0" y="7"/>
                        <a:pt x="7" y="0"/>
                        <a:pt x="16" y="0"/>
                      </a:cubicBezTo>
                      <a:lnTo>
                        <a:pt x="708" y="0"/>
                      </a:lnTo>
                      <a:cubicBezTo>
                        <a:pt x="717" y="0"/>
                        <a:pt x="724" y="7"/>
                        <a:pt x="724" y="17"/>
                      </a:cubicBezTo>
                      <a:lnTo>
                        <a:pt x="724" y="311"/>
                      </a:lnTo>
                      <a:cubicBezTo>
                        <a:pt x="724" y="320"/>
                        <a:pt x="717" y="328"/>
                        <a:pt x="708" y="3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>
                    <a:latin typeface="Poppins" panose="00000500000000000000" pitchFamily="2" charset="0"/>
                  </a:endParaRPr>
                </a:p>
              </p:txBody>
            </p:sp>
            <p:sp>
              <p:nvSpPr>
                <p:cNvPr id="436" name="Freeform 177">
                  <a:extLst>
                    <a:ext uri="{FF2B5EF4-FFF2-40B4-BE49-F238E27FC236}">
                      <a16:creationId xmlns:a16="http://schemas.microsoft.com/office/drawing/2014/main" id="{2749373B-ADF5-47A8-8AD0-57837677062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97625" y="6234113"/>
                  <a:ext cx="550863" cy="1574800"/>
                </a:xfrm>
                <a:custGeom>
                  <a:avLst/>
                  <a:gdLst>
                    <a:gd name="T0" fmla="*/ 33 w 724"/>
                    <a:gd name="T1" fmla="*/ 2035 h 2069"/>
                    <a:gd name="T2" fmla="*/ 691 w 724"/>
                    <a:gd name="T3" fmla="*/ 2035 h 2069"/>
                    <a:gd name="T4" fmla="*/ 691 w 724"/>
                    <a:gd name="T5" fmla="*/ 34 h 2069"/>
                    <a:gd name="T6" fmla="*/ 33 w 724"/>
                    <a:gd name="T7" fmla="*/ 34 h 2069"/>
                    <a:gd name="T8" fmla="*/ 33 w 724"/>
                    <a:gd name="T9" fmla="*/ 2035 h 2069"/>
                    <a:gd name="T10" fmla="*/ 708 w 724"/>
                    <a:gd name="T11" fmla="*/ 2069 h 2069"/>
                    <a:gd name="T12" fmla="*/ 16 w 724"/>
                    <a:gd name="T13" fmla="*/ 2069 h 2069"/>
                    <a:gd name="T14" fmla="*/ 0 w 724"/>
                    <a:gd name="T15" fmla="*/ 2052 h 2069"/>
                    <a:gd name="T16" fmla="*/ 0 w 724"/>
                    <a:gd name="T17" fmla="*/ 17 h 2069"/>
                    <a:gd name="T18" fmla="*/ 16 w 724"/>
                    <a:gd name="T19" fmla="*/ 0 h 2069"/>
                    <a:gd name="T20" fmla="*/ 708 w 724"/>
                    <a:gd name="T21" fmla="*/ 0 h 2069"/>
                    <a:gd name="T22" fmla="*/ 724 w 724"/>
                    <a:gd name="T23" fmla="*/ 17 h 2069"/>
                    <a:gd name="T24" fmla="*/ 724 w 724"/>
                    <a:gd name="T25" fmla="*/ 2052 h 2069"/>
                    <a:gd name="T26" fmla="*/ 708 w 724"/>
                    <a:gd name="T27" fmla="*/ 2069 h 20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24" h="2069">
                      <a:moveTo>
                        <a:pt x="33" y="2035"/>
                      </a:moveTo>
                      <a:lnTo>
                        <a:pt x="691" y="2035"/>
                      </a:lnTo>
                      <a:lnTo>
                        <a:pt x="691" y="34"/>
                      </a:lnTo>
                      <a:lnTo>
                        <a:pt x="33" y="34"/>
                      </a:lnTo>
                      <a:lnTo>
                        <a:pt x="33" y="2035"/>
                      </a:lnTo>
                      <a:close/>
                      <a:moveTo>
                        <a:pt x="708" y="2069"/>
                      </a:moveTo>
                      <a:lnTo>
                        <a:pt x="16" y="2069"/>
                      </a:lnTo>
                      <a:cubicBezTo>
                        <a:pt x="7" y="2069"/>
                        <a:pt x="0" y="2061"/>
                        <a:pt x="0" y="2052"/>
                      </a:cubicBezTo>
                      <a:lnTo>
                        <a:pt x="0" y="17"/>
                      </a:lnTo>
                      <a:cubicBezTo>
                        <a:pt x="0" y="8"/>
                        <a:pt x="7" y="0"/>
                        <a:pt x="16" y="0"/>
                      </a:cubicBezTo>
                      <a:lnTo>
                        <a:pt x="708" y="0"/>
                      </a:lnTo>
                      <a:cubicBezTo>
                        <a:pt x="717" y="0"/>
                        <a:pt x="724" y="8"/>
                        <a:pt x="724" y="17"/>
                      </a:cubicBezTo>
                      <a:lnTo>
                        <a:pt x="724" y="2052"/>
                      </a:lnTo>
                      <a:cubicBezTo>
                        <a:pt x="724" y="2061"/>
                        <a:pt x="717" y="2069"/>
                        <a:pt x="708" y="20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>
                    <a:latin typeface="Poppins" panose="00000500000000000000" pitchFamily="2" charset="0"/>
                  </a:endParaRPr>
                </a:p>
              </p:txBody>
            </p:sp>
          </p:grpSp>
          <p:sp>
            <p:nvSpPr>
              <p:cNvPr id="418" name="Freeform 178">
                <a:extLst>
                  <a:ext uri="{FF2B5EF4-FFF2-40B4-BE49-F238E27FC236}">
                    <a16:creationId xmlns:a16="http://schemas.microsoft.com/office/drawing/2014/main" id="{AAC856C0-1A43-4A92-BCAE-D741E91B6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088" y="5122863"/>
                <a:ext cx="7737475" cy="1927225"/>
              </a:xfrm>
              <a:custGeom>
                <a:avLst/>
                <a:gdLst>
                  <a:gd name="T0" fmla="*/ 10151 w 10168"/>
                  <a:gd name="T1" fmla="*/ 2533 h 2533"/>
                  <a:gd name="T2" fmla="*/ 10135 w 10168"/>
                  <a:gd name="T3" fmla="*/ 2516 h 2533"/>
                  <a:gd name="T4" fmla="*/ 10135 w 10168"/>
                  <a:gd name="T5" fmla="*/ 33 h 2533"/>
                  <a:gd name="T6" fmla="*/ 34 w 10168"/>
                  <a:gd name="T7" fmla="*/ 33 h 2533"/>
                  <a:gd name="T8" fmla="*/ 34 w 10168"/>
                  <a:gd name="T9" fmla="*/ 1379 h 2533"/>
                  <a:gd name="T10" fmla="*/ 17 w 10168"/>
                  <a:gd name="T11" fmla="*/ 1395 h 2533"/>
                  <a:gd name="T12" fmla="*/ 0 w 10168"/>
                  <a:gd name="T13" fmla="*/ 1379 h 2533"/>
                  <a:gd name="T14" fmla="*/ 0 w 10168"/>
                  <a:gd name="T15" fmla="*/ 16 h 2533"/>
                  <a:gd name="T16" fmla="*/ 17 w 10168"/>
                  <a:gd name="T17" fmla="*/ 0 h 2533"/>
                  <a:gd name="T18" fmla="*/ 10151 w 10168"/>
                  <a:gd name="T19" fmla="*/ 0 h 2533"/>
                  <a:gd name="T20" fmla="*/ 10168 w 10168"/>
                  <a:gd name="T21" fmla="*/ 16 h 2533"/>
                  <a:gd name="T22" fmla="*/ 10168 w 10168"/>
                  <a:gd name="T23" fmla="*/ 2516 h 2533"/>
                  <a:gd name="T24" fmla="*/ 10151 w 10168"/>
                  <a:gd name="T25" fmla="*/ 2533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68" h="2533">
                    <a:moveTo>
                      <a:pt x="10151" y="2533"/>
                    </a:moveTo>
                    <a:cubicBezTo>
                      <a:pt x="10142" y="2533"/>
                      <a:pt x="10135" y="2525"/>
                      <a:pt x="10135" y="2516"/>
                    </a:cubicBezTo>
                    <a:lnTo>
                      <a:pt x="10135" y="33"/>
                    </a:lnTo>
                    <a:lnTo>
                      <a:pt x="34" y="33"/>
                    </a:lnTo>
                    <a:lnTo>
                      <a:pt x="34" y="1379"/>
                    </a:lnTo>
                    <a:cubicBezTo>
                      <a:pt x="34" y="1388"/>
                      <a:pt x="26" y="1395"/>
                      <a:pt x="17" y="1395"/>
                    </a:cubicBezTo>
                    <a:cubicBezTo>
                      <a:pt x="8" y="1395"/>
                      <a:pt x="0" y="1388"/>
                      <a:pt x="0" y="1379"/>
                    </a:cubicBezTo>
                    <a:lnTo>
                      <a:pt x="0" y="16"/>
                    </a:lnTo>
                    <a:cubicBezTo>
                      <a:pt x="0" y="7"/>
                      <a:pt x="8" y="0"/>
                      <a:pt x="17" y="0"/>
                    </a:cubicBezTo>
                    <a:lnTo>
                      <a:pt x="10151" y="0"/>
                    </a:lnTo>
                    <a:cubicBezTo>
                      <a:pt x="10161" y="0"/>
                      <a:pt x="10168" y="7"/>
                      <a:pt x="10168" y="16"/>
                    </a:cubicBezTo>
                    <a:lnTo>
                      <a:pt x="10168" y="2516"/>
                    </a:lnTo>
                    <a:cubicBezTo>
                      <a:pt x="10168" y="2525"/>
                      <a:pt x="10161" y="2533"/>
                      <a:pt x="10151" y="25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3D009A85-B381-42F3-A839-0664496F2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450" y="9267825"/>
                <a:ext cx="2835275" cy="25400"/>
              </a:xfrm>
              <a:custGeom>
                <a:avLst/>
                <a:gdLst>
                  <a:gd name="connsiteX0" fmla="*/ 1907651 w 2835275"/>
                  <a:gd name="connsiteY0" fmla="*/ 0 h 25400"/>
                  <a:gd name="connsiteX1" fmla="*/ 2822339 w 2835275"/>
                  <a:gd name="connsiteY1" fmla="*/ 0 h 25400"/>
                  <a:gd name="connsiteX2" fmla="*/ 2835275 w 2835275"/>
                  <a:gd name="connsiteY2" fmla="*/ 12315 h 25400"/>
                  <a:gd name="connsiteX3" fmla="*/ 2822339 w 2835275"/>
                  <a:gd name="connsiteY3" fmla="*/ 25400 h 25400"/>
                  <a:gd name="connsiteX4" fmla="*/ 1907651 w 2835275"/>
                  <a:gd name="connsiteY4" fmla="*/ 25400 h 25400"/>
                  <a:gd name="connsiteX5" fmla="*/ 1895475 w 2835275"/>
                  <a:gd name="connsiteY5" fmla="*/ 12315 h 25400"/>
                  <a:gd name="connsiteX6" fmla="*/ 1907651 w 2835275"/>
                  <a:gd name="connsiteY6" fmla="*/ 0 h 25400"/>
                  <a:gd name="connsiteX7" fmla="*/ 12187 w 2835275"/>
                  <a:gd name="connsiteY7" fmla="*/ 0 h 25400"/>
                  <a:gd name="connsiteX8" fmla="*/ 1212602 w 2835275"/>
                  <a:gd name="connsiteY8" fmla="*/ 0 h 25400"/>
                  <a:gd name="connsiteX9" fmla="*/ 1225550 w 2835275"/>
                  <a:gd name="connsiteY9" fmla="*/ 12315 h 25400"/>
                  <a:gd name="connsiteX10" fmla="*/ 1212602 w 2835275"/>
                  <a:gd name="connsiteY10" fmla="*/ 25400 h 25400"/>
                  <a:gd name="connsiteX11" fmla="*/ 12187 w 2835275"/>
                  <a:gd name="connsiteY11" fmla="*/ 25400 h 25400"/>
                  <a:gd name="connsiteX12" fmla="*/ 0 w 2835275"/>
                  <a:gd name="connsiteY12" fmla="*/ 12315 h 25400"/>
                  <a:gd name="connsiteX13" fmla="*/ 12187 w 2835275"/>
                  <a:gd name="connsiteY13" fmla="*/ 0 h 25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5275" h="25400">
                    <a:moveTo>
                      <a:pt x="1907651" y="0"/>
                    </a:moveTo>
                    <a:lnTo>
                      <a:pt x="2822339" y="0"/>
                    </a:lnTo>
                    <a:cubicBezTo>
                      <a:pt x="2829187" y="0"/>
                      <a:pt x="2835275" y="5388"/>
                      <a:pt x="2835275" y="12315"/>
                    </a:cubicBezTo>
                    <a:cubicBezTo>
                      <a:pt x="2835275" y="20012"/>
                      <a:pt x="2829187" y="25400"/>
                      <a:pt x="2822339" y="25400"/>
                    </a:cubicBezTo>
                    <a:lnTo>
                      <a:pt x="1907651" y="25400"/>
                    </a:lnTo>
                    <a:cubicBezTo>
                      <a:pt x="1900802" y="25400"/>
                      <a:pt x="1895475" y="20012"/>
                      <a:pt x="1895475" y="12315"/>
                    </a:cubicBezTo>
                    <a:cubicBezTo>
                      <a:pt x="1895475" y="5388"/>
                      <a:pt x="1900802" y="0"/>
                      <a:pt x="1907651" y="0"/>
                    </a:cubicBezTo>
                    <a:close/>
                    <a:moveTo>
                      <a:pt x="12187" y="0"/>
                    </a:moveTo>
                    <a:lnTo>
                      <a:pt x="1212602" y="0"/>
                    </a:lnTo>
                    <a:cubicBezTo>
                      <a:pt x="1219457" y="0"/>
                      <a:pt x="1225550" y="5388"/>
                      <a:pt x="1225550" y="12315"/>
                    </a:cubicBezTo>
                    <a:cubicBezTo>
                      <a:pt x="1225550" y="20012"/>
                      <a:pt x="1219457" y="25400"/>
                      <a:pt x="1212602" y="25400"/>
                    </a:cubicBezTo>
                    <a:lnTo>
                      <a:pt x="12187" y="25400"/>
                    </a:lnTo>
                    <a:cubicBezTo>
                      <a:pt x="5332" y="25400"/>
                      <a:pt x="0" y="20012"/>
                      <a:pt x="0" y="12315"/>
                    </a:cubicBezTo>
                    <a:cubicBezTo>
                      <a:pt x="0" y="5388"/>
                      <a:pt x="5332" y="0"/>
                      <a:pt x="1218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B522BB62-B209-47A1-8004-3A070547E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5200" y="9266238"/>
                <a:ext cx="2498725" cy="26987"/>
              </a:xfrm>
              <a:custGeom>
                <a:avLst/>
                <a:gdLst>
                  <a:gd name="connsiteX0" fmla="*/ 12962 w 2498725"/>
                  <a:gd name="connsiteY0" fmla="*/ 1587 h 26987"/>
                  <a:gd name="connsiteX1" fmla="*/ 180712 w 2498725"/>
                  <a:gd name="connsiteY1" fmla="*/ 1587 h 26987"/>
                  <a:gd name="connsiteX2" fmla="*/ 193675 w 2498725"/>
                  <a:gd name="connsiteY2" fmla="*/ 13902 h 26987"/>
                  <a:gd name="connsiteX3" fmla="*/ 180712 w 2498725"/>
                  <a:gd name="connsiteY3" fmla="*/ 26987 h 26987"/>
                  <a:gd name="connsiteX4" fmla="*/ 12962 w 2498725"/>
                  <a:gd name="connsiteY4" fmla="*/ 26987 h 26987"/>
                  <a:gd name="connsiteX5" fmla="*/ 0 w 2498725"/>
                  <a:gd name="connsiteY5" fmla="*/ 13902 h 26987"/>
                  <a:gd name="connsiteX6" fmla="*/ 12962 w 2498725"/>
                  <a:gd name="connsiteY6" fmla="*/ 1587 h 26987"/>
                  <a:gd name="connsiteX7" fmla="*/ 1540119 w 2498725"/>
                  <a:gd name="connsiteY7" fmla="*/ 0 h 26987"/>
                  <a:gd name="connsiteX8" fmla="*/ 2485781 w 2498725"/>
                  <a:gd name="connsiteY8" fmla="*/ 0 h 26987"/>
                  <a:gd name="connsiteX9" fmla="*/ 2498725 w 2498725"/>
                  <a:gd name="connsiteY9" fmla="*/ 12315 h 26987"/>
                  <a:gd name="connsiteX10" fmla="*/ 2485781 w 2498725"/>
                  <a:gd name="connsiteY10" fmla="*/ 25400 h 26987"/>
                  <a:gd name="connsiteX11" fmla="*/ 1540119 w 2498725"/>
                  <a:gd name="connsiteY11" fmla="*/ 25400 h 26987"/>
                  <a:gd name="connsiteX12" fmla="*/ 1527175 w 2498725"/>
                  <a:gd name="connsiteY12" fmla="*/ 12315 h 26987"/>
                  <a:gd name="connsiteX13" fmla="*/ 1540119 w 2498725"/>
                  <a:gd name="connsiteY13" fmla="*/ 0 h 26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98725" h="26987">
                    <a:moveTo>
                      <a:pt x="12962" y="1587"/>
                    </a:moveTo>
                    <a:lnTo>
                      <a:pt x="180712" y="1587"/>
                    </a:lnTo>
                    <a:cubicBezTo>
                      <a:pt x="187575" y="1587"/>
                      <a:pt x="193675" y="6975"/>
                      <a:pt x="193675" y="13902"/>
                    </a:cubicBezTo>
                    <a:cubicBezTo>
                      <a:pt x="193675" y="21599"/>
                      <a:pt x="187575" y="26987"/>
                      <a:pt x="180712" y="26987"/>
                    </a:cubicBezTo>
                    <a:lnTo>
                      <a:pt x="12962" y="26987"/>
                    </a:lnTo>
                    <a:cubicBezTo>
                      <a:pt x="5338" y="26987"/>
                      <a:pt x="0" y="21599"/>
                      <a:pt x="0" y="13902"/>
                    </a:cubicBezTo>
                    <a:cubicBezTo>
                      <a:pt x="0" y="6975"/>
                      <a:pt x="5338" y="1587"/>
                      <a:pt x="12962" y="1587"/>
                    </a:cubicBezTo>
                    <a:close/>
                    <a:moveTo>
                      <a:pt x="1540119" y="0"/>
                    </a:moveTo>
                    <a:lnTo>
                      <a:pt x="2485781" y="0"/>
                    </a:lnTo>
                    <a:cubicBezTo>
                      <a:pt x="2492634" y="0"/>
                      <a:pt x="2498725" y="5388"/>
                      <a:pt x="2498725" y="12315"/>
                    </a:cubicBezTo>
                    <a:cubicBezTo>
                      <a:pt x="2498725" y="20012"/>
                      <a:pt x="2492634" y="25400"/>
                      <a:pt x="2485781" y="25400"/>
                    </a:cubicBezTo>
                    <a:lnTo>
                      <a:pt x="1540119" y="25400"/>
                    </a:lnTo>
                    <a:cubicBezTo>
                      <a:pt x="1532505" y="25400"/>
                      <a:pt x="1527175" y="20012"/>
                      <a:pt x="1527175" y="12315"/>
                    </a:cubicBezTo>
                    <a:cubicBezTo>
                      <a:pt x="1527175" y="5388"/>
                      <a:pt x="1532505" y="0"/>
                      <a:pt x="15401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F3C2F1CC-EB81-4068-8966-35FEDD634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925" y="8207374"/>
                <a:ext cx="3503613" cy="593726"/>
              </a:xfrm>
              <a:custGeom>
                <a:avLst/>
                <a:gdLst>
                  <a:gd name="connsiteX0" fmla="*/ 1160703 w 3503613"/>
                  <a:gd name="connsiteY0" fmla="*/ 569913 h 593726"/>
                  <a:gd name="connsiteX1" fmla="*/ 2006361 w 3503613"/>
                  <a:gd name="connsiteY1" fmla="*/ 569913 h 593726"/>
                  <a:gd name="connsiteX2" fmla="*/ 2019301 w 3503613"/>
                  <a:gd name="connsiteY2" fmla="*/ 581459 h 593726"/>
                  <a:gd name="connsiteX3" fmla="*/ 2006361 w 3503613"/>
                  <a:gd name="connsiteY3" fmla="*/ 593726 h 593726"/>
                  <a:gd name="connsiteX4" fmla="*/ 1160703 w 3503613"/>
                  <a:gd name="connsiteY4" fmla="*/ 593726 h 593726"/>
                  <a:gd name="connsiteX5" fmla="*/ 1147763 w 3503613"/>
                  <a:gd name="connsiteY5" fmla="*/ 581459 h 593726"/>
                  <a:gd name="connsiteX6" fmla="*/ 1160703 w 3503613"/>
                  <a:gd name="connsiteY6" fmla="*/ 569913 h 593726"/>
                  <a:gd name="connsiteX7" fmla="*/ 12941 w 3503613"/>
                  <a:gd name="connsiteY7" fmla="*/ 569913 h 593726"/>
                  <a:gd name="connsiteX8" fmla="*/ 991120 w 3503613"/>
                  <a:gd name="connsiteY8" fmla="*/ 569913 h 593726"/>
                  <a:gd name="connsiteX9" fmla="*/ 1003300 w 3503613"/>
                  <a:gd name="connsiteY9" fmla="*/ 581459 h 593726"/>
                  <a:gd name="connsiteX10" fmla="*/ 991120 w 3503613"/>
                  <a:gd name="connsiteY10" fmla="*/ 593726 h 593726"/>
                  <a:gd name="connsiteX11" fmla="*/ 12941 w 3503613"/>
                  <a:gd name="connsiteY11" fmla="*/ 593726 h 593726"/>
                  <a:gd name="connsiteX12" fmla="*/ 0 w 3503613"/>
                  <a:gd name="connsiteY12" fmla="*/ 581459 h 593726"/>
                  <a:gd name="connsiteX13" fmla="*/ 12941 w 3503613"/>
                  <a:gd name="connsiteY13" fmla="*/ 569913 h 593726"/>
                  <a:gd name="connsiteX14" fmla="*/ 12937 w 3503613"/>
                  <a:gd name="connsiteY14" fmla="*/ 290513 h 593726"/>
                  <a:gd name="connsiteX15" fmla="*/ 3490676 w 3503613"/>
                  <a:gd name="connsiteY15" fmla="*/ 290513 h 593726"/>
                  <a:gd name="connsiteX16" fmla="*/ 3503613 w 3503613"/>
                  <a:gd name="connsiteY16" fmla="*/ 303213 h 593726"/>
                  <a:gd name="connsiteX17" fmla="*/ 3490676 w 3503613"/>
                  <a:gd name="connsiteY17" fmla="*/ 315913 h 593726"/>
                  <a:gd name="connsiteX18" fmla="*/ 12937 w 3503613"/>
                  <a:gd name="connsiteY18" fmla="*/ 315913 h 593726"/>
                  <a:gd name="connsiteX19" fmla="*/ 0 w 3503613"/>
                  <a:gd name="connsiteY19" fmla="*/ 303213 h 593726"/>
                  <a:gd name="connsiteX20" fmla="*/ 12937 w 3503613"/>
                  <a:gd name="connsiteY20" fmla="*/ 290513 h 593726"/>
                  <a:gd name="connsiteX21" fmla="*/ 12937 w 3503613"/>
                  <a:gd name="connsiteY21" fmla="*/ 0 h 593726"/>
                  <a:gd name="connsiteX22" fmla="*/ 3490676 w 3503613"/>
                  <a:gd name="connsiteY22" fmla="*/ 0 h 593726"/>
                  <a:gd name="connsiteX23" fmla="*/ 3503613 w 3503613"/>
                  <a:gd name="connsiteY23" fmla="*/ 11545 h 593726"/>
                  <a:gd name="connsiteX24" fmla="*/ 3490676 w 3503613"/>
                  <a:gd name="connsiteY24" fmla="*/ 23813 h 593726"/>
                  <a:gd name="connsiteX25" fmla="*/ 12937 w 3503613"/>
                  <a:gd name="connsiteY25" fmla="*/ 23813 h 593726"/>
                  <a:gd name="connsiteX26" fmla="*/ 0 w 3503613"/>
                  <a:gd name="connsiteY26" fmla="*/ 11545 h 593726"/>
                  <a:gd name="connsiteX27" fmla="*/ 12937 w 3503613"/>
                  <a:gd name="connsiteY27" fmla="*/ 0 h 593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503613" h="593726">
                    <a:moveTo>
                      <a:pt x="1160703" y="569913"/>
                    </a:moveTo>
                    <a:lnTo>
                      <a:pt x="2006361" y="569913"/>
                    </a:lnTo>
                    <a:cubicBezTo>
                      <a:pt x="2013212" y="569913"/>
                      <a:pt x="2019301" y="574964"/>
                      <a:pt x="2019301" y="581459"/>
                    </a:cubicBezTo>
                    <a:cubicBezTo>
                      <a:pt x="2019301" y="588675"/>
                      <a:pt x="2013212" y="593726"/>
                      <a:pt x="2006361" y="593726"/>
                    </a:cubicBezTo>
                    <a:lnTo>
                      <a:pt x="1160703" y="593726"/>
                    </a:lnTo>
                    <a:cubicBezTo>
                      <a:pt x="1153853" y="593726"/>
                      <a:pt x="1147763" y="588675"/>
                      <a:pt x="1147763" y="581459"/>
                    </a:cubicBezTo>
                    <a:cubicBezTo>
                      <a:pt x="1147763" y="574964"/>
                      <a:pt x="1153853" y="569913"/>
                      <a:pt x="1160703" y="569913"/>
                    </a:cubicBezTo>
                    <a:close/>
                    <a:moveTo>
                      <a:pt x="12941" y="569913"/>
                    </a:moveTo>
                    <a:lnTo>
                      <a:pt x="991120" y="569913"/>
                    </a:lnTo>
                    <a:cubicBezTo>
                      <a:pt x="997971" y="569913"/>
                      <a:pt x="1003300" y="574964"/>
                      <a:pt x="1003300" y="581459"/>
                    </a:cubicBezTo>
                    <a:cubicBezTo>
                      <a:pt x="1003300" y="588675"/>
                      <a:pt x="997971" y="593726"/>
                      <a:pt x="991120" y="593726"/>
                    </a:cubicBezTo>
                    <a:lnTo>
                      <a:pt x="12941" y="593726"/>
                    </a:lnTo>
                    <a:cubicBezTo>
                      <a:pt x="5328" y="593726"/>
                      <a:pt x="0" y="588675"/>
                      <a:pt x="0" y="581459"/>
                    </a:cubicBezTo>
                    <a:cubicBezTo>
                      <a:pt x="0" y="574964"/>
                      <a:pt x="5328" y="569913"/>
                      <a:pt x="12941" y="569913"/>
                    </a:cubicBezTo>
                    <a:close/>
                    <a:moveTo>
                      <a:pt x="12937" y="290513"/>
                    </a:moveTo>
                    <a:lnTo>
                      <a:pt x="3490676" y="290513"/>
                    </a:lnTo>
                    <a:cubicBezTo>
                      <a:pt x="3497525" y="290513"/>
                      <a:pt x="3503613" y="296489"/>
                      <a:pt x="3503613" y="303213"/>
                    </a:cubicBezTo>
                    <a:cubicBezTo>
                      <a:pt x="3503613" y="309937"/>
                      <a:pt x="3497525" y="315913"/>
                      <a:pt x="3490676" y="315913"/>
                    </a:cubicBezTo>
                    <a:lnTo>
                      <a:pt x="12937" y="315913"/>
                    </a:lnTo>
                    <a:cubicBezTo>
                      <a:pt x="5327" y="315913"/>
                      <a:pt x="0" y="309937"/>
                      <a:pt x="0" y="303213"/>
                    </a:cubicBezTo>
                    <a:cubicBezTo>
                      <a:pt x="0" y="296489"/>
                      <a:pt x="5327" y="290513"/>
                      <a:pt x="12937" y="290513"/>
                    </a:cubicBezTo>
                    <a:close/>
                    <a:moveTo>
                      <a:pt x="12937" y="0"/>
                    </a:moveTo>
                    <a:lnTo>
                      <a:pt x="3490676" y="0"/>
                    </a:lnTo>
                    <a:cubicBezTo>
                      <a:pt x="3497525" y="0"/>
                      <a:pt x="3503613" y="5051"/>
                      <a:pt x="3503613" y="11545"/>
                    </a:cubicBezTo>
                    <a:cubicBezTo>
                      <a:pt x="3503613" y="18040"/>
                      <a:pt x="3497525" y="23813"/>
                      <a:pt x="3490676" y="23813"/>
                    </a:cubicBezTo>
                    <a:lnTo>
                      <a:pt x="12937" y="23813"/>
                    </a:lnTo>
                    <a:cubicBezTo>
                      <a:pt x="5327" y="23813"/>
                      <a:pt x="0" y="18040"/>
                      <a:pt x="0" y="11545"/>
                    </a:cubicBezTo>
                    <a:cubicBezTo>
                      <a:pt x="0" y="5051"/>
                      <a:pt x="5327" y="0"/>
                      <a:pt x="129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068EA9B5-376E-49FC-A854-31E041D06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5038" y="5421313"/>
                <a:ext cx="1822450" cy="1951038"/>
              </a:xfrm>
              <a:custGeom>
                <a:avLst/>
                <a:gdLst>
                  <a:gd name="connsiteX0" fmla="*/ 863600 w 1822450"/>
                  <a:gd name="connsiteY0" fmla="*/ 273441 h 1951038"/>
                  <a:gd name="connsiteX1" fmla="*/ 863600 w 1822450"/>
                  <a:gd name="connsiteY1" fmla="*/ 1087437 h 1951038"/>
                  <a:gd name="connsiteX2" fmla="*/ 1675351 w 1822450"/>
                  <a:gd name="connsiteY2" fmla="*/ 1087437 h 1951038"/>
                  <a:gd name="connsiteX3" fmla="*/ 1671671 w 1822450"/>
                  <a:gd name="connsiteY3" fmla="*/ 1014645 h 1951038"/>
                  <a:gd name="connsiteX4" fmla="*/ 934885 w 1822450"/>
                  <a:gd name="connsiteY4" fmla="*/ 277054 h 1951038"/>
                  <a:gd name="connsiteX5" fmla="*/ 850515 w 1822450"/>
                  <a:gd name="connsiteY5" fmla="*/ 0 h 1951038"/>
                  <a:gd name="connsiteX6" fmla="*/ 863600 w 1822450"/>
                  <a:gd name="connsiteY6" fmla="*/ 12178 h 1951038"/>
                  <a:gd name="connsiteX7" fmla="*/ 863600 w 1822450"/>
                  <a:gd name="connsiteY7" fmla="*/ 248314 h 1951038"/>
                  <a:gd name="connsiteX8" fmla="*/ 937432 w 1822450"/>
                  <a:gd name="connsiteY8" fmla="*/ 252058 h 1951038"/>
                  <a:gd name="connsiteX9" fmla="*/ 1697397 w 1822450"/>
                  <a:gd name="connsiteY9" fmla="*/ 1012104 h 1951038"/>
                  <a:gd name="connsiteX10" fmla="*/ 1701216 w 1822450"/>
                  <a:gd name="connsiteY10" fmla="*/ 1087437 h 1951038"/>
                  <a:gd name="connsiteX11" fmla="*/ 1809520 w 1822450"/>
                  <a:gd name="connsiteY11" fmla="*/ 1087437 h 1951038"/>
                  <a:gd name="connsiteX12" fmla="*/ 1822450 w 1822450"/>
                  <a:gd name="connsiteY12" fmla="*/ 1098983 h 1951038"/>
                  <a:gd name="connsiteX13" fmla="*/ 1809520 w 1822450"/>
                  <a:gd name="connsiteY13" fmla="*/ 1111250 h 1951038"/>
                  <a:gd name="connsiteX14" fmla="*/ 1701154 w 1822450"/>
                  <a:gd name="connsiteY14" fmla="*/ 1111250 h 1951038"/>
                  <a:gd name="connsiteX15" fmla="*/ 1697145 w 1822450"/>
                  <a:gd name="connsiteY15" fmla="*/ 1187513 h 1951038"/>
                  <a:gd name="connsiteX16" fmla="*/ 1427169 w 1822450"/>
                  <a:gd name="connsiteY16" fmla="*/ 1726407 h 1951038"/>
                  <a:gd name="connsiteX17" fmla="*/ 1408911 w 1822450"/>
                  <a:gd name="connsiteY17" fmla="*/ 1725646 h 1951038"/>
                  <a:gd name="connsiteX18" fmla="*/ 1409672 w 1822450"/>
                  <a:gd name="connsiteY18" fmla="*/ 1707371 h 1951038"/>
                  <a:gd name="connsiteX19" fmla="*/ 1671451 w 1822450"/>
                  <a:gd name="connsiteY19" fmla="*/ 1184946 h 1951038"/>
                  <a:gd name="connsiteX20" fmla="*/ 1675293 w 1822450"/>
                  <a:gd name="connsiteY20" fmla="*/ 1111250 h 1951038"/>
                  <a:gd name="connsiteX21" fmla="*/ 852717 w 1822450"/>
                  <a:gd name="connsiteY21" fmla="*/ 1111250 h 1951038"/>
                  <a:gd name="connsiteX22" fmla="*/ 851610 w 1822450"/>
                  <a:gd name="connsiteY22" fmla="*/ 1110830 h 1951038"/>
                  <a:gd name="connsiteX23" fmla="*/ 850515 w 1822450"/>
                  <a:gd name="connsiteY23" fmla="*/ 1111250 h 1951038"/>
                  <a:gd name="connsiteX24" fmla="*/ 838200 w 1822450"/>
                  <a:gd name="connsiteY24" fmla="*/ 1098311 h 1951038"/>
                  <a:gd name="connsiteX25" fmla="*/ 838200 w 1822450"/>
                  <a:gd name="connsiteY25" fmla="*/ 273404 h 1951038"/>
                  <a:gd name="connsiteX26" fmla="*/ 766280 w 1822450"/>
                  <a:gd name="connsiteY26" fmla="*/ 277054 h 1951038"/>
                  <a:gd name="connsiteX27" fmla="*/ 25105 w 1822450"/>
                  <a:gd name="connsiteY27" fmla="*/ 1098963 h 1951038"/>
                  <a:gd name="connsiteX28" fmla="*/ 850520 w 1822450"/>
                  <a:gd name="connsiteY28" fmla="*/ 1925910 h 1951038"/>
                  <a:gd name="connsiteX29" fmla="*/ 1366309 w 1822450"/>
                  <a:gd name="connsiteY29" fmla="*/ 1744682 h 1951038"/>
                  <a:gd name="connsiteX30" fmla="*/ 1383806 w 1822450"/>
                  <a:gd name="connsiteY30" fmla="*/ 1746967 h 1951038"/>
                  <a:gd name="connsiteX31" fmla="*/ 1382285 w 1822450"/>
                  <a:gd name="connsiteY31" fmla="*/ 1764480 h 1951038"/>
                  <a:gd name="connsiteX32" fmla="*/ 850520 w 1822450"/>
                  <a:gd name="connsiteY32" fmla="*/ 1951038 h 1951038"/>
                  <a:gd name="connsiteX33" fmla="*/ 0 w 1822450"/>
                  <a:gd name="connsiteY33" fmla="*/ 1098963 h 1951038"/>
                  <a:gd name="connsiteX34" fmla="*/ 763742 w 1822450"/>
                  <a:gd name="connsiteY34" fmla="*/ 252058 h 1951038"/>
                  <a:gd name="connsiteX35" fmla="*/ 838200 w 1822450"/>
                  <a:gd name="connsiteY35" fmla="*/ 248276 h 1951038"/>
                  <a:gd name="connsiteX36" fmla="*/ 838200 w 1822450"/>
                  <a:gd name="connsiteY36" fmla="*/ 12178 h 1951038"/>
                  <a:gd name="connsiteX37" fmla="*/ 850515 w 1822450"/>
                  <a:gd name="connsiteY37" fmla="*/ 0 h 195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822450" h="1951038">
                    <a:moveTo>
                      <a:pt x="863600" y="273441"/>
                    </a:moveTo>
                    <a:lnTo>
                      <a:pt x="863600" y="1087437"/>
                    </a:lnTo>
                    <a:lnTo>
                      <a:pt x="1675351" y="1087437"/>
                    </a:lnTo>
                    <a:lnTo>
                      <a:pt x="1671671" y="1014645"/>
                    </a:lnTo>
                    <a:cubicBezTo>
                      <a:pt x="1632202" y="626434"/>
                      <a:pt x="1323242" y="316635"/>
                      <a:pt x="934885" y="277054"/>
                    </a:cubicBezTo>
                    <a:close/>
                    <a:moveTo>
                      <a:pt x="850515" y="0"/>
                    </a:moveTo>
                    <a:cubicBezTo>
                      <a:pt x="858212" y="0"/>
                      <a:pt x="863600" y="5328"/>
                      <a:pt x="863600" y="12178"/>
                    </a:cubicBezTo>
                    <a:lnTo>
                      <a:pt x="863600" y="248314"/>
                    </a:lnTo>
                    <a:lnTo>
                      <a:pt x="937432" y="252058"/>
                    </a:lnTo>
                    <a:cubicBezTo>
                      <a:pt x="1337567" y="292857"/>
                      <a:pt x="1656633" y="612181"/>
                      <a:pt x="1697397" y="1012104"/>
                    </a:cubicBezTo>
                    <a:lnTo>
                      <a:pt x="1701216" y="1087437"/>
                    </a:lnTo>
                    <a:lnTo>
                      <a:pt x="1809520" y="1087437"/>
                    </a:lnTo>
                    <a:cubicBezTo>
                      <a:pt x="1817126" y="1087437"/>
                      <a:pt x="1822450" y="1092488"/>
                      <a:pt x="1822450" y="1098983"/>
                    </a:cubicBezTo>
                    <a:cubicBezTo>
                      <a:pt x="1822450" y="1106199"/>
                      <a:pt x="1817126" y="1111250"/>
                      <a:pt x="1809520" y="1111250"/>
                    </a:cubicBezTo>
                    <a:lnTo>
                      <a:pt x="1701154" y="1111250"/>
                    </a:lnTo>
                    <a:lnTo>
                      <a:pt x="1697145" y="1187513"/>
                    </a:lnTo>
                    <a:cubicBezTo>
                      <a:pt x="1675542" y="1392602"/>
                      <a:pt x="1579604" y="1585156"/>
                      <a:pt x="1427169" y="1726407"/>
                    </a:cubicBezTo>
                    <a:cubicBezTo>
                      <a:pt x="1421844" y="1730976"/>
                      <a:pt x="1413475" y="1730215"/>
                      <a:pt x="1408911" y="1725646"/>
                    </a:cubicBezTo>
                    <a:cubicBezTo>
                      <a:pt x="1404346" y="1720316"/>
                      <a:pt x="1404346" y="1711939"/>
                      <a:pt x="1409672" y="1707371"/>
                    </a:cubicBezTo>
                    <a:cubicBezTo>
                      <a:pt x="1558113" y="1570784"/>
                      <a:pt x="1650639" y="1384059"/>
                      <a:pt x="1671451" y="1184946"/>
                    </a:cubicBezTo>
                    <a:lnTo>
                      <a:pt x="1675293" y="1111250"/>
                    </a:lnTo>
                    <a:lnTo>
                      <a:pt x="852717" y="1111250"/>
                    </a:lnTo>
                    <a:lnTo>
                      <a:pt x="851610" y="1110830"/>
                    </a:lnTo>
                    <a:lnTo>
                      <a:pt x="850515" y="1111250"/>
                    </a:lnTo>
                    <a:cubicBezTo>
                      <a:pt x="843588" y="1111250"/>
                      <a:pt x="838200" y="1105922"/>
                      <a:pt x="838200" y="1098311"/>
                    </a:cubicBezTo>
                    <a:lnTo>
                      <a:pt x="838200" y="273404"/>
                    </a:lnTo>
                    <a:lnTo>
                      <a:pt x="766280" y="277054"/>
                    </a:lnTo>
                    <a:cubicBezTo>
                      <a:pt x="350727" y="319462"/>
                      <a:pt x="25105" y="672069"/>
                      <a:pt x="25105" y="1098963"/>
                    </a:cubicBezTo>
                    <a:cubicBezTo>
                      <a:pt x="25105" y="1555079"/>
                      <a:pt x="395591" y="1925910"/>
                      <a:pt x="850520" y="1925910"/>
                    </a:cubicBezTo>
                    <a:cubicBezTo>
                      <a:pt x="1040707" y="1925910"/>
                      <a:pt x="1218723" y="1862709"/>
                      <a:pt x="1366309" y="1744682"/>
                    </a:cubicBezTo>
                    <a:cubicBezTo>
                      <a:pt x="1371634" y="1740114"/>
                      <a:pt x="1380002" y="1740875"/>
                      <a:pt x="1383806" y="1746967"/>
                    </a:cubicBezTo>
                    <a:cubicBezTo>
                      <a:pt x="1388371" y="1752297"/>
                      <a:pt x="1387610" y="1759912"/>
                      <a:pt x="1382285" y="1764480"/>
                    </a:cubicBezTo>
                    <a:cubicBezTo>
                      <a:pt x="1230134" y="1886314"/>
                      <a:pt x="1046033" y="1951038"/>
                      <a:pt x="850520" y="1951038"/>
                    </a:cubicBezTo>
                    <a:cubicBezTo>
                      <a:pt x="381897" y="1951038"/>
                      <a:pt x="0" y="1568785"/>
                      <a:pt x="0" y="1098963"/>
                    </a:cubicBezTo>
                    <a:cubicBezTo>
                      <a:pt x="0" y="659220"/>
                      <a:pt x="335652" y="295771"/>
                      <a:pt x="763742" y="252058"/>
                    </a:cubicBezTo>
                    <a:lnTo>
                      <a:pt x="838200" y="248276"/>
                    </a:lnTo>
                    <a:lnTo>
                      <a:pt x="838200" y="12178"/>
                    </a:lnTo>
                    <a:cubicBezTo>
                      <a:pt x="838200" y="5328"/>
                      <a:pt x="843588" y="0"/>
                      <a:pt x="8505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F924DB6A-BF30-4793-B722-3D0B409C8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8138" y="5614988"/>
                <a:ext cx="638175" cy="336550"/>
              </a:xfrm>
              <a:custGeom>
                <a:avLst/>
                <a:gdLst>
                  <a:gd name="connsiteX0" fmla="*/ 12199 w 638175"/>
                  <a:gd name="connsiteY0" fmla="*/ 311150 h 336550"/>
                  <a:gd name="connsiteX1" fmla="*/ 625976 w 638175"/>
                  <a:gd name="connsiteY1" fmla="*/ 311150 h 336550"/>
                  <a:gd name="connsiteX2" fmla="*/ 638175 w 638175"/>
                  <a:gd name="connsiteY2" fmla="*/ 323850 h 336550"/>
                  <a:gd name="connsiteX3" fmla="*/ 625976 w 638175"/>
                  <a:gd name="connsiteY3" fmla="*/ 336550 h 336550"/>
                  <a:gd name="connsiteX4" fmla="*/ 12199 w 638175"/>
                  <a:gd name="connsiteY4" fmla="*/ 336550 h 336550"/>
                  <a:gd name="connsiteX5" fmla="*/ 0 w 638175"/>
                  <a:gd name="connsiteY5" fmla="*/ 323850 h 336550"/>
                  <a:gd name="connsiteX6" fmla="*/ 12199 w 638175"/>
                  <a:gd name="connsiteY6" fmla="*/ 311150 h 336550"/>
                  <a:gd name="connsiteX7" fmla="*/ 12199 w 638175"/>
                  <a:gd name="connsiteY7" fmla="*/ 155575 h 336550"/>
                  <a:gd name="connsiteX8" fmla="*/ 625976 w 638175"/>
                  <a:gd name="connsiteY8" fmla="*/ 155575 h 336550"/>
                  <a:gd name="connsiteX9" fmla="*/ 638175 w 638175"/>
                  <a:gd name="connsiteY9" fmla="*/ 168275 h 336550"/>
                  <a:gd name="connsiteX10" fmla="*/ 625976 w 638175"/>
                  <a:gd name="connsiteY10" fmla="*/ 180975 h 336550"/>
                  <a:gd name="connsiteX11" fmla="*/ 12199 w 638175"/>
                  <a:gd name="connsiteY11" fmla="*/ 180975 h 336550"/>
                  <a:gd name="connsiteX12" fmla="*/ 0 w 638175"/>
                  <a:gd name="connsiteY12" fmla="*/ 168275 h 336550"/>
                  <a:gd name="connsiteX13" fmla="*/ 12199 w 638175"/>
                  <a:gd name="connsiteY13" fmla="*/ 155575 h 336550"/>
                  <a:gd name="connsiteX14" fmla="*/ 12199 w 638175"/>
                  <a:gd name="connsiteY14" fmla="*/ 0 h 336550"/>
                  <a:gd name="connsiteX15" fmla="*/ 625976 w 638175"/>
                  <a:gd name="connsiteY15" fmla="*/ 0 h 336550"/>
                  <a:gd name="connsiteX16" fmla="*/ 638175 w 638175"/>
                  <a:gd name="connsiteY16" fmla="*/ 13494 h 336550"/>
                  <a:gd name="connsiteX17" fmla="*/ 625976 w 638175"/>
                  <a:gd name="connsiteY17" fmla="*/ 26988 h 336550"/>
                  <a:gd name="connsiteX18" fmla="*/ 12199 w 638175"/>
                  <a:gd name="connsiteY18" fmla="*/ 26988 h 336550"/>
                  <a:gd name="connsiteX19" fmla="*/ 0 w 638175"/>
                  <a:gd name="connsiteY19" fmla="*/ 13494 h 336550"/>
                  <a:gd name="connsiteX20" fmla="*/ 12199 w 638175"/>
                  <a:gd name="connsiteY20" fmla="*/ 0 h 33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38175" h="336550">
                    <a:moveTo>
                      <a:pt x="12199" y="311150"/>
                    </a:moveTo>
                    <a:lnTo>
                      <a:pt x="625976" y="311150"/>
                    </a:lnTo>
                    <a:cubicBezTo>
                      <a:pt x="632838" y="311150"/>
                      <a:pt x="638175" y="317127"/>
                      <a:pt x="638175" y="323850"/>
                    </a:cubicBezTo>
                    <a:cubicBezTo>
                      <a:pt x="638175" y="330574"/>
                      <a:pt x="632838" y="336550"/>
                      <a:pt x="625976" y="336550"/>
                    </a:cubicBezTo>
                    <a:lnTo>
                      <a:pt x="12199" y="336550"/>
                    </a:lnTo>
                    <a:cubicBezTo>
                      <a:pt x="5337" y="336550"/>
                      <a:pt x="0" y="330574"/>
                      <a:pt x="0" y="323850"/>
                    </a:cubicBezTo>
                    <a:cubicBezTo>
                      <a:pt x="0" y="317127"/>
                      <a:pt x="5337" y="311150"/>
                      <a:pt x="12199" y="311150"/>
                    </a:cubicBezTo>
                    <a:close/>
                    <a:moveTo>
                      <a:pt x="12199" y="155575"/>
                    </a:moveTo>
                    <a:lnTo>
                      <a:pt x="625976" y="155575"/>
                    </a:lnTo>
                    <a:cubicBezTo>
                      <a:pt x="632838" y="155575"/>
                      <a:pt x="638175" y="161552"/>
                      <a:pt x="638175" y="168275"/>
                    </a:cubicBezTo>
                    <a:cubicBezTo>
                      <a:pt x="638175" y="174999"/>
                      <a:pt x="632838" y="180975"/>
                      <a:pt x="625976" y="180975"/>
                    </a:cubicBezTo>
                    <a:lnTo>
                      <a:pt x="12199" y="180975"/>
                    </a:lnTo>
                    <a:cubicBezTo>
                      <a:pt x="5337" y="180975"/>
                      <a:pt x="0" y="174999"/>
                      <a:pt x="0" y="168275"/>
                    </a:cubicBezTo>
                    <a:cubicBezTo>
                      <a:pt x="0" y="161552"/>
                      <a:pt x="5337" y="155575"/>
                      <a:pt x="12199" y="155575"/>
                    </a:cubicBezTo>
                    <a:close/>
                    <a:moveTo>
                      <a:pt x="12199" y="0"/>
                    </a:moveTo>
                    <a:lnTo>
                      <a:pt x="625976" y="0"/>
                    </a:lnTo>
                    <a:cubicBezTo>
                      <a:pt x="632838" y="0"/>
                      <a:pt x="638175" y="6350"/>
                      <a:pt x="638175" y="13494"/>
                    </a:cubicBezTo>
                    <a:cubicBezTo>
                      <a:pt x="638175" y="20638"/>
                      <a:pt x="632838" y="26988"/>
                      <a:pt x="625976" y="26988"/>
                    </a:cubicBezTo>
                    <a:lnTo>
                      <a:pt x="12199" y="26988"/>
                    </a:lnTo>
                    <a:cubicBezTo>
                      <a:pt x="5337" y="26988"/>
                      <a:pt x="0" y="20638"/>
                      <a:pt x="0" y="13494"/>
                    </a:cubicBezTo>
                    <a:cubicBezTo>
                      <a:pt x="0" y="6350"/>
                      <a:pt x="5337" y="0"/>
                      <a:pt x="1219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424" name="Freeform 195">
                <a:extLst>
                  <a:ext uri="{FF2B5EF4-FFF2-40B4-BE49-F238E27FC236}">
                    <a16:creationId xmlns:a16="http://schemas.microsoft.com/office/drawing/2014/main" id="{025AFEAA-67FA-4330-AB1B-7D143E94F1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34288" y="5910263"/>
                <a:ext cx="925513" cy="234950"/>
              </a:xfrm>
              <a:custGeom>
                <a:avLst/>
                <a:gdLst>
                  <a:gd name="T0" fmla="*/ 34 w 1216"/>
                  <a:gd name="T1" fmla="*/ 277 h 310"/>
                  <a:gd name="T2" fmla="*/ 1183 w 1216"/>
                  <a:gd name="T3" fmla="*/ 277 h 310"/>
                  <a:gd name="T4" fmla="*/ 1183 w 1216"/>
                  <a:gd name="T5" fmla="*/ 33 h 310"/>
                  <a:gd name="T6" fmla="*/ 34 w 1216"/>
                  <a:gd name="T7" fmla="*/ 33 h 310"/>
                  <a:gd name="T8" fmla="*/ 34 w 1216"/>
                  <a:gd name="T9" fmla="*/ 277 h 310"/>
                  <a:gd name="T10" fmla="*/ 1200 w 1216"/>
                  <a:gd name="T11" fmla="*/ 310 h 310"/>
                  <a:gd name="T12" fmla="*/ 17 w 1216"/>
                  <a:gd name="T13" fmla="*/ 310 h 310"/>
                  <a:gd name="T14" fmla="*/ 0 w 1216"/>
                  <a:gd name="T15" fmla="*/ 293 h 310"/>
                  <a:gd name="T16" fmla="*/ 0 w 1216"/>
                  <a:gd name="T17" fmla="*/ 17 h 310"/>
                  <a:gd name="T18" fmla="*/ 17 w 1216"/>
                  <a:gd name="T19" fmla="*/ 0 h 310"/>
                  <a:gd name="T20" fmla="*/ 1200 w 1216"/>
                  <a:gd name="T21" fmla="*/ 0 h 310"/>
                  <a:gd name="T22" fmla="*/ 1216 w 1216"/>
                  <a:gd name="T23" fmla="*/ 17 h 310"/>
                  <a:gd name="T24" fmla="*/ 1216 w 1216"/>
                  <a:gd name="T25" fmla="*/ 293 h 310"/>
                  <a:gd name="T26" fmla="*/ 1200 w 1216"/>
                  <a:gd name="T27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16" h="310">
                    <a:moveTo>
                      <a:pt x="34" y="277"/>
                    </a:moveTo>
                    <a:lnTo>
                      <a:pt x="1183" y="277"/>
                    </a:lnTo>
                    <a:lnTo>
                      <a:pt x="1183" y="33"/>
                    </a:lnTo>
                    <a:lnTo>
                      <a:pt x="34" y="33"/>
                    </a:lnTo>
                    <a:lnTo>
                      <a:pt x="34" y="277"/>
                    </a:lnTo>
                    <a:close/>
                    <a:moveTo>
                      <a:pt x="1200" y="310"/>
                    </a:moveTo>
                    <a:lnTo>
                      <a:pt x="17" y="310"/>
                    </a:lnTo>
                    <a:cubicBezTo>
                      <a:pt x="8" y="310"/>
                      <a:pt x="0" y="302"/>
                      <a:pt x="0" y="293"/>
                    </a:cubicBezTo>
                    <a:lnTo>
                      <a:pt x="0" y="17"/>
                    </a:lnTo>
                    <a:cubicBezTo>
                      <a:pt x="0" y="7"/>
                      <a:pt x="8" y="0"/>
                      <a:pt x="17" y="0"/>
                    </a:cubicBezTo>
                    <a:lnTo>
                      <a:pt x="1200" y="0"/>
                    </a:lnTo>
                    <a:cubicBezTo>
                      <a:pt x="1209" y="0"/>
                      <a:pt x="1216" y="7"/>
                      <a:pt x="1216" y="17"/>
                    </a:cubicBezTo>
                    <a:lnTo>
                      <a:pt x="1216" y="293"/>
                    </a:lnTo>
                    <a:cubicBezTo>
                      <a:pt x="1216" y="302"/>
                      <a:pt x="1209" y="310"/>
                      <a:pt x="1200" y="3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617384E8-FDCB-46B4-950C-C38E615A4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5813" y="7612062"/>
                <a:ext cx="2543175" cy="1277938"/>
              </a:xfrm>
              <a:custGeom>
                <a:avLst/>
                <a:gdLst>
                  <a:gd name="connsiteX0" fmla="*/ 1975079 w 2543175"/>
                  <a:gd name="connsiteY0" fmla="*/ 1254125 h 1277938"/>
                  <a:gd name="connsiteX1" fmla="*/ 2530246 w 2543175"/>
                  <a:gd name="connsiteY1" fmla="*/ 1254125 h 1277938"/>
                  <a:gd name="connsiteX2" fmla="*/ 2543175 w 2543175"/>
                  <a:gd name="connsiteY2" fmla="*/ 1266392 h 1277938"/>
                  <a:gd name="connsiteX3" fmla="*/ 2530246 w 2543175"/>
                  <a:gd name="connsiteY3" fmla="*/ 1277938 h 1277938"/>
                  <a:gd name="connsiteX4" fmla="*/ 1975079 w 2543175"/>
                  <a:gd name="connsiteY4" fmla="*/ 1277938 h 1277938"/>
                  <a:gd name="connsiteX5" fmla="*/ 1962150 w 2543175"/>
                  <a:gd name="connsiteY5" fmla="*/ 1266392 h 1277938"/>
                  <a:gd name="connsiteX6" fmla="*/ 1975079 w 2543175"/>
                  <a:gd name="connsiteY6" fmla="*/ 1254125 h 1277938"/>
                  <a:gd name="connsiteX7" fmla="*/ 12918 w 2543175"/>
                  <a:gd name="connsiteY7" fmla="*/ 0 h 1277938"/>
                  <a:gd name="connsiteX8" fmla="*/ 25837 w 2543175"/>
                  <a:gd name="connsiteY8" fmla="*/ 12924 h 1277938"/>
                  <a:gd name="connsiteX9" fmla="*/ 25837 w 2543175"/>
                  <a:gd name="connsiteY9" fmla="*/ 1252851 h 1277938"/>
                  <a:gd name="connsiteX10" fmla="*/ 379195 w 2543175"/>
                  <a:gd name="connsiteY10" fmla="*/ 1252851 h 1277938"/>
                  <a:gd name="connsiteX11" fmla="*/ 392113 w 2543175"/>
                  <a:gd name="connsiteY11" fmla="*/ 1265774 h 1277938"/>
                  <a:gd name="connsiteX12" fmla="*/ 379195 w 2543175"/>
                  <a:gd name="connsiteY12" fmla="*/ 1277938 h 1277938"/>
                  <a:gd name="connsiteX13" fmla="*/ 12918 w 2543175"/>
                  <a:gd name="connsiteY13" fmla="*/ 1277938 h 1277938"/>
                  <a:gd name="connsiteX14" fmla="*/ 0 w 2543175"/>
                  <a:gd name="connsiteY14" fmla="*/ 1265774 h 1277938"/>
                  <a:gd name="connsiteX15" fmla="*/ 0 w 2543175"/>
                  <a:gd name="connsiteY15" fmla="*/ 12924 h 1277938"/>
                  <a:gd name="connsiteX16" fmla="*/ 12918 w 2543175"/>
                  <a:gd name="connsiteY16" fmla="*/ 0 h 1277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43175" h="1277938">
                    <a:moveTo>
                      <a:pt x="1975079" y="1254125"/>
                    </a:moveTo>
                    <a:lnTo>
                      <a:pt x="2530246" y="1254125"/>
                    </a:lnTo>
                    <a:cubicBezTo>
                      <a:pt x="2537091" y="1254125"/>
                      <a:pt x="2543175" y="1259176"/>
                      <a:pt x="2543175" y="1266392"/>
                    </a:cubicBezTo>
                    <a:cubicBezTo>
                      <a:pt x="2543175" y="1272887"/>
                      <a:pt x="2537091" y="1277938"/>
                      <a:pt x="2530246" y="1277938"/>
                    </a:cubicBezTo>
                    <a:lnTo>
                      <a:pt x="1975079" y="1277938"/>
                    </a:lnTo>
                    <a:cubicBezTo>
                      <a:pt x="1968234" y="1277938"/>
                      <a:pt x="1962150" y="1272887"/>
                      <a:pt x="1962150" y="1266392"/>
                    </a:cubicBezTo>
                    <a:cubicBezTo>
                      <a:pt x="1962150" y="1259176"/>
                      <a:pt x="1968234" y="1254125"/>
                      <a:pt x="1975079" y="1254125"/>
                    </a:cubicBezTo>
                    <a:close/>
                    <a:moveTo>
                      <a:pt x="12918" y="0"/>
                    </a:moveTo>
                    <a:cubicBezTo>
                      <a:pt x="19758" y="0"/>
                      <a:pt x="25837" y="6082"/>
                      <a:pt x="25837" y="12924"/>
                    </a:cubicBezTo>
                    <a:lnTo>
                      <a:pt x="25837" y="1252851"/>
                    </a:lnTo>
                    <a:lnTo>
                      <a:pt x="379195" y="1252851"/>
                    </a:lnTo>
                    <a:cubicBezTo>
                      <a:pt x="386794" y="1252851"/>
                      <a:pt x="392113" y="1258172"/>
                      <a:pt x="392113" y="1265774"/>
                    </a:cubicBezTo>
                    <a:cubicBezTo>
                      <a:pt x="392113" y="1272616"/>
                      <a:pt x="386794" y="1277938"/>
                      <a:pt x="379195" y="1277938"/>
                    </a:cubicBezTo>
                    <a:lnTo>
                      <a:pt x="12918" y="1277938"/>
                    </a:lnTo>
                    <a:cubicBezTo>
                      <a:pt x="6079" y="1277938"/>
                      <a:pt x="0" y="1272616"/>
                      <a:pt x="0" y="1265774"/>
                    </a:cubicBezTo>
                    <a:lnTo>
                      <a:pt x="0" y="12924"/>
                    </a:lnTo>
                    <a:cubicBezTo>
                      <a:pt x="0" y="6082"/>
                      <a:pt x="6079" y="0"/>
                      <a:pt x="129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426" name="Freeform 199">
                <a:extLst>
                  <a:ext uri="{FF2B5EF4-FFF2-40B4-BE49-F238E27FC236}">
                    <a16:creationId xmlns:a16="http://schemas.microsoft.com/office/drawing/2014/main" id="{50B91795-641D-47F6-A20C-24A9021E9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8688" y="7712075"/>
                <a:ext cx="1916113" cy="811213"/>
              </a:xfrm>
              <a:custGeom>
                <a:avLst/>
                <a:gdLst>
                  <a:gd name="T0" fmla="*/ 677 w 2518"/>
                  <a:gd name="T1" fmla="*/ 1066 h 1066"/>
                  <a:gd name="T2" fmla="*/ 677 w 2518"/>
                  <a:gd name="T3" fmla="*/ 1066 h 1066"/>
                  <a:gd name="T4" fmla="*/ 664 w 2518"/>
                  <a:gd name="T5" fmla="*/ 1059 h 1066"/>
                  <a:gd name="T6" fmla="*/ 260 w 2518"/>
                  <a:gd name="T7" fmla="*/ 486 h 1066"/>
                  <a:gd name="T8" fmla="*/ 31 w 2518"/>
                  <a:gd name="T9" fmla="*/ 747 h 1066"/>
                  <a:gd name="T10" fmla="*/ 8 w 2518"/>
                  <a:gd name="T11" fmla="*/ 749 h 1066"/>
                  <a:gd name="T12" fmla="*/ 6 w 2518"/>
                  <a:gd name="T13" fmla="*/ 725 h 1066"/>
                  <a:gd name="T14" fmla="*/ 249 w 2518"/>
                  <a:gd name="T15" fmla="*/ 449 h 1066"/>
                  <a:gd name="T16" fmla="*/ 262 w 2518"/>
                  <a:gd name="T17" fmla="*/ 443 h 1066"/>
                  <a:gd name="T18" fmla="*/ 275 w 2518"/>
                  <a:gd name="T19" fmla="*/ 450 h 1066"/>
                  <a:gd name="T20" fmla="*/ 678 w 2518"/>
                  <a:gd name="T21" fmla="*/ 1021 h 1066"/>
                  <a:gd name="T22" fmla="*/ 1462 w 2518"/>
                  <a:gd name="T23" fmla="*/ 7 h 1066"/>
                  <a:gd name="T24" fmla="*/ 1476 w 2518"/>
                  <a:gd name="T25" fmla="*/ 0 h 1066"/>
                  <a:gd name="T26" fmla="*/ 1476 w 2518"/>
                  <a:gd name="T27" fmla="*/ 0 h 1066"/>
                  <a:gd name="T28" fmla="*/ 1489 w 2518"/>
                  <a:gd name="T29" fmla="*/ 7 h 1066"/>
                  <a:gd name="T30" fmla="*/ 2208 w 2518"/>
                  <a:gd name="T31" fmla="*/ 932 h 1066"/>
                  <a:gd name="T32" fmla="*/ 2489 w 2518"/>
                  <a:gd name="T33" fmla="*/ 704 h 1066"/>
                  <a:gd name="T34" fmla="*/ 2512 w 2518"/>
                  <a:gd name="T35" fmla="*/ 706 h 1066"/>
                  <a:gd name="T36" fmla="*/ 2510 w 2518"/>
                  <a:gd name="T37" fmla="*/ 730 h 1066"/>
                  <a:gd name="T38" fmla="*/ 2215 w 2518"/>
                  <a:gd name="T39" fmla="*/ 969 h 1066"/>
                  <a:gd name="T40" fmla="*/ 2203 w 2518"/>
                  <a:gd name="T41" fmla="*/ 972 h 1066"/>
                  <a:gd name="T42" fmla="*/ 2192 w 2518"/>
                  <a:gd name="T43" fmla="*/ 966 h 1066"/>
                  <a:gd name="T44" fmla="*/ 1476 w 2518"/>
                  <a:gd name="T45" fmla="*/ 44 h 1066"/>
                  <a:gd name="T46" fmla="*/ 690 w 2518"/>
                  <a:gd name="T47" fmla="*/ 1059 h 1066"/>
                  <a:gd name="T48" fmla="*/ 677 w 2518"/>
                  <a:gd name="T49" fmla="*/ 1066 h 10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18" h="1066">
                    <a:moveTo>
                      <a:pt x="677" y="1066"/>
                    </a:moveTo>
                    <a:lnTo>
                      <a:pt x="677" y="1066"/>
                    </a:lnTo>
                    <a:cubicBezTo>
                      <a:pt x="672" y="1066"/>
                      <a:pt x="667" y="1063"/>
                      <a:pt x="664" y="1059"/>
                    </a:cubicBezTo>
                    <a:lnTo>
                      <a:pt x="260" y="486"/>
                    </a:lnTo>
                    <a:lnTo>
                      <a:pt x="31" y="747"/>
                    </a:lnTo>
                    <a:cubicBezTo>
                      <a:pt x="25" y="754"/>
                      <a:pt x="14" y="755"/>
                      <a:pt x="8" y="749"/>
                    </a:cubicBezTo>
                    <a:cubicBezTo>
                      <a:pt x="1" y="742"/>
                      <a:pt x="0" y="732"/>
                      <a:pt x="6" y="725"/>
                    </a:cubicBezTo>
                    <a:lnTo>
                      <a:pt x="249" y="449"/>
                    </a:lnTo>
                    <a:cubicBezTo>
                      <a:pt x="252" y="445"/>
                      <a:pt x="257" y="443"/>
                      <a:pt x="262" y="443"/>
                    </a:cubicBezTo>
                    <a:cubicBezTo>
                      <a:pt x="267" y="443"/>
                      <a:pt x="272" y="446"/>
                      <a:pt x="275" y="450"/>
                    </a:cubicBezTo>
                    <a:lnTo>
                      <a:pt x="678" y="1021"/>
                    </a:lnTo>
                    <a:lnTo>
                      <a:pt x="1462" y="7"/>
                    </a:lnTo>
                    <a:cubicBezTo>
                      <a:pt x="1466" y="3"/>
                      <a:pt x="1470" y="0"/>
                      <a:pt x="1476" y="0"/>
                    </a:cubicBezTo>
                    <a:lnTo>
                      <a:pt x="1476" y="0"/>
                    </a:lnTo>
                    <a:cubicBezTo>
                      <a:pt x="1481" y="0"/>
                      <a:pt x="1486" y="3"/>
                      <a:pt x="1489" y="7"/>
                    </a:cubicBezTo>
                    <a:lnTo>
                      <a:pt x="2208" y="932"/>
                    </a:lnTo>
                    <a:lnTo>
                      <a:pt x="2489" y="704"/>
                    </a:lnTo>
                    <a:cubicBezTo>
                      <a:pt x="2496" y="698"/>
                      <a:pt x="2506" y="699"/>
                      <a:pt x="2512" y="706"/>
                    </a:cubicBezTo>
                    <a:cubicBezTo>
                      <a:pt x="2518" y="713"/>
                      <a:pt x="2517" y="724"/>
                      <a:pt x="2510" y="730"/>
                    </a:cubicBezTo>
                    <a:lnTo>
                      <a:pt x="2215" y="969"/>
                    </a:lnTo>
                    <a:cubicBezTo>
                      <a:pt x="2212" y="971"/>
                      <a:pt x="2207" y="973"/>
                      <a:pt x="2203" y="972"/>
                    </a:cubicBezTo>
                    <a:cubicBezTo>
                      <a:pt x="2199" y="972"/>
                      <a:pt x="2195" y="969"/>
                      <a:pt x="2192" y="966"/>
                    </a:cubicBezTo>
                    <a:lnTo>
                      <a:pt x="1476" y="44"/>
                    </a:lnTo>
                    <a:lnTo>
                      <a:pt x="690" y="1059"/>
                    </a:lnTo>
                    <a:cubicBezTo>
                      <a:pt x="687" y="1063"/>
                      <a:pt x="682" y="1066"/>
                      <a:pt x="677" y="10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</p:grpSp>
        <p:sp>
          <p:nvSpPr>
            <p:cNvPr id="266" name="Freeform 302">
              <a:extLst>
                <a:ext uri="{FF2B5EF4-FFF2-40B4-BE49-F238E27FC236}">
                  <a16:creationId xmlns:a16="http://schemas.microsoft.com/office/drawing/2014/main" id="{1EA8CF32-5904-45DF-965B-3952B82B9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813" y="7208838"/>
              <a:ext cx="720725" cy="704850"/>
            </a:xfrm>
            <a:custGeom>
              <a:avLst/>
              <a:gdLst>
                <a:gd name="T0" fmla="*/ 454 w 947"/>
                <a:gd name="T1" fmla="*/ 200 h 927"/>
                <a:gd name="T2" fmla="*/ 500 w 947"/>
                <a:gd name="T3" fmla="*/ 148 h 927"/>
                <a:gd name="T4" fmla="*/ 491 w 947"/>
                <a:gd name="T5" fmla="*/ 104 h 927"/>
                <a:gd name="T6" fmla="*/ 510 w 947"/>
                <a:gd name="T7" fmla="*/ 69 h 927"/>
                <a:gd name="T8" fmla="*/ 557 w 947"/>
                <a:gd name="T9" fmla="*/ 93 h 927"/>
                <a:gd name="T10" fmla="*/ 571 w 947"/>
                <a:gd name="T11" fmla="*/ 49 h 927"/>
                <a:gd name="T12" fmla="*/ 581 w 947"/>
                <a:gd name="T13" fmla="*/ 3 h 927"/>
                <a:gd name="T14" fmla="*/ 609 w 947"/>
                <a:gd name="T15" fmla="*/ 12 h 927"/>
                <a:gd name="T16" fmla="*/ 690 w 947"/>
                <a:gd name="T17" fmla="*/ 95 h 927"/>
                <a:gd name="T18" fmla="*/ 881 w 947"/>
                <a:gd name="T19" fmla="*/ 286 h 927"/>
                <a:gd name="T20" fmla="*/ 944 w 947"/>
                <a:gd name="T21" fmla="*/ 374 h 927"/>
                <a:gd name="T22" fmla="*/ 916 w 947"/>
                <a:gd name="T23" fmla="*/ 454 h 927"/>
                <a:gd name="T24" fmla="*/ 606 w 947"/>
                <a:gd name="T25" fmla="*/ 749 h 927"/>
                <a:gd name="T26" fmla="*/ 296 w 947"/>
                <a:gd name="T27" fmla="*/ 920 h 927"/>
                <a:gd name="T28" fmla="*/ 80 w 947"/>
                <a:gd name="T29" fmla="*/ 833 h 927"/>
                <a:gd name="T30" fmla="*/ 17 w 947"/>
                <a:gd name="T31" fmla="*/ 689 h 927"/>
                <a:gd name="T32" fmla="*/ 77 w 947"/>
                <a:gd name="T33" fmla="*/ 425 h 927"/>
                <a:gd name="T34" fmla="*/ 146 w 947"/>
                <a:gd name="T35" fmla="*/ 375 h 927"/>
                <a:gd name="T36" fmla="*/ 283 w 947"/>
                <a:gd name="T37" fmla="*/ 298 h 927"/>
                <a:gd name="T38" fmla="*/ 454 w 947"/>
                <a:gd name="T39" fmla="*/ 200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47" h="927">
                  <a:moveTo>
                    <a:pt x="454" y="200"/>
                  </a:moveTo>
                  <a:cubicBezTo>
                    <a:pt x="475" y="188"/>
                    <a:pt x="498" y="172"/>
                    <a:pt x="500" y="148"/>
                  </a:cubicBezTo>
                  <a:cubicBezTo>
                    <a:pt x="501" y="133"/>
                    <a:pt x="493" y="119"/>
                    <a:pt x="491" y="104"/>
                  </a:cubicBezTo>
                  <a:cubicBezTo>
                    <a:pt x="488" y="89"/>
                    <a:pt x="495" y="69"/>
                    <a:pt x="510" y="69"/>
                  </a:cubicBezTo>
                  <a:cubicBezTo>
                    <a:pt x="528" y="69"/>
                    <a:pt x="539" y="95"/>
                    <a:pt x="557" y="93"/>
                  </a:cubicBezTo>
                  <a:cubicBezTo>
                    <a:pt x="574" y="91"/>
                    <a:pt x="575" y="66"/>
                    <a:pt x="571" y="49"/>
                  </a:cubicBezTo>
                  <a:cubicBezTo>
                    <a:pt x="566" y="32"/>
                    <a:pt x="564" y="8"/>
                    <a:pt x="581" y="3"/>
                  </a:cubicBezTo>
                  <a:cubicBezTo>
                    <a:pt x="591" y="0"/>
                    <a:pt x="601" y="5"/>
                    <a:pt x="609" y="12"/>
                  </a:cubicBezTo>
                  <a:cubicBezTo>
                    <a:pt x="640" y="35"/>
                    <a:pt x="664" y="66"/>
                    <a:pt x="690" y="95"/>
                  </a:cubicBezTo>
                  <a:cubicBezTo>
                    <a:pt x="748" y="164"/>
                    <a:pt x="812" y="228"/>
                    <a:pt x="881" y="286"/>
                  </a:cubicBezTo>
                  <a:cubicBezTo>
                    <a:pt x="909" y="310"/>
                    <a:pt x="940" y="337"/>
                    <a:pt x="944" y="374"/>
                  </a:cubicBezTo>
                  <a:cubicBezTo>
                    <a:pt x="947" y="402"/>
                    <a:pt x="932" y="430"/>
                    <a:pt x="916" y="454"/>
                  </a:cubicBezTo>
                  <a:cubicBezTo>
                    <a:pt x="837" y="573"/>
                    <a:pt x="717" y="658"/>
                    <a:pt x="606" y="749"/>
                  </a:cubicBezTo>
                  <a:cubicBezTo>
                    <a:pt x="513" y="825"/>
                    <a:pt x="416" y="911"/>
                    <a:pt x="296" y="920"/>
                  </a:cubicBezTo>
                  <a:cubicBezTo>
                    <a:pt x="216" y="927"/>
                    <a:pt x="133" y="894"/>
                    <a:pt x="80" y="833"/>
                  </a:cubicBezTo>
                  <a:cubicBezTo>
                    <a:pt x="46" y="792"/>
                    <a:pt x="26" y="741"/>
                    <a:pt x="17" y="689"/>
                  </a:cubicBezTo>
                  <a:cubicBezTo>
                    <a:pt x="0" y="598"/>
                    <a:pt x="19" y="498"/>
                    <a:pt x="77" y="425"/>
                  </a:cubicBezTo>
                  <a:cubicBezTo>
                    <a:pt x="97" y="400"/>
                    <a:pt x="118" y="388"/>
                    <a:pt x="146" y="375"/>
                  </a:cubicBezTo>
                  <a:cubicBezTo>
                    <a:pt x="193" y="352"/>
                    <a:pt x="237" y="324"/>
                    <a:pt x="283" y="298"/>
                  </a:cubicBezTo>
                  <a:cubicBezTo>
                    <a:pt x="340" y="265"/>
                    <a:pt x="397" y="233"/>
                    <a:pt x="454" y="200"/>
                  </a:cubicBezTo>
                  <a:close/>
                </a:path>
              </a:pathLst>
            </a:cu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7" name="Freeform 303">
              <a:extLst>
                <a:ext uri="{FF2B5EF4-FFF2-40B4-BE49-F238E27FC236}">
                  <a16:creationId xmlns:a16="http://schemas.microsoft.com/office/drawing/2014/main" id="{4C9FFB02-BECE-45F3-AB9B-ADFEE11B9C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6513" y="7169151"/>
              <a:ext cx="747713" cy="727075"/>
            </a:xfrm>
            <a:custGeom>
              <a:avLst/>
              <a:gdLst>
                <a:gd name="T0" fmla="*/ 480 w 982"/>
                <a:gd name="T1" fmla="*/ 234 h 957"/>
                <a:gd name="T2" fmla="*/ 309 w 982"/>
                <a:gd name="T3" fmla="*/ 332 h 957"/>
                <a:gd name="T4" fmla="*/ 273 w 982"/>
                <a:gd name="T5" fmla="*/ 353 h 957"/>
                <a:gd name="T6" fmla="*/ 170 w 982"/>
                <a:gd name="T7" fmla="*/ 409 h 957"/>
                <a:gd name="T8" fmla="*/ 108 w 982"/>
                <a:gd name="T9" fmla="*/ 454 h 957"/>
                <a:gd name="T10" fmla="*/ 50 w 982"/>
                <a:gd name="T11" fmla="*/ 706 h 957"/>
                <a:gd name="T12" fmla="*/ 111 w 982"/>
                <a:gd name="T13" fmla="*/ 841 h 957"/>
                <a:gd name="T14" fmla="*/ 312 w 982"/>
                <a:gd name="T15" fmla="*/ 923 h 957"/>
                <a:gd name="T16" fmla="*/ 596 w 982"/>
                <a:gd name="T17" fmla="*/ 769 h 957"/>
                <a:gd name="T18" fmla="*/ 613 w 982"/>
                <a:gd name="T19" fmla="*/ 755 h 957"/>
                <a:gd name="T20" fmla="*/ 668 w 982"/>
                <a:gd name="T21" fmla="*/ 711 h 957"/>
                <a:gd name="T22" fmla="*/ 920 w 982"/>
                <a:gd name="T23" fmla="*/ 464 h 957"/>
                <a:gd name="T24" fmla="*/ 945 w 982"/>
                <a:gd name="T25" fmla="*/ 395 h 957"/>
                <a:gd name="T26" fmla="*/ 887 w 982"/>
                <a:gd name="T27" fmla="*/ 318 h 957"/>
                <a:gd name="T28" fmla="*/ 694 w 982"/>
                <a:gd name="T29" fmla="*/ 126 h 957"/>
                <a:gd name="T30" fmla="*/ 685 w 982"/>
                <a:gd name="T31" fmla="*/ 115 h 957"/>
                <a:gd name="T32" fmla="*/ 616 w 982"/>
                <a:gd name="T33" fmla="*/ 44 h 957"/>
                <a:gd name="T34" fmla="*/ 604 w 982"/>
                <a:gd name="T35" fmla="*/ 38 h 957"/>
                <a:gd name="T36" fmla="*/ 604 w 982"/>
                <a:gd name="T37" fmla="*/ 64 h 957"/>
                <a:gd name="T38" fmla="*/ 599 w 982"/>
                <a:gd name="T39" fmla="*/ 115 h 957"/>
                <a:gd name="T40" fmla="*/ 576 w 982"/>
                <a:gd name="T41" fmla="*/ 129 h 957"/>
                <a:gd name="T42" fmla="*/ 539 w 982"/>
                <a:gd name="T43" fmla="*/ 113 h 957"/>
                <a:gd name="T44" fmla="*/ 528 w 982"/>
                <a:gd name="T45" fmla="*/ 105 h 957"/>
                <a:gd name="T46" fmla="*/ 528 w 982"/>
                <a:gd name="T47" fmla="*/ 105 h 957"/>
                <a:gd name="T48" fmla="*/ 525 w 982"/>
                <a:gd name="T49" fmla="*/ 121 h 957"/>
                <a:gd name="T50" fmla="*/ 528 w 982"/>
                <a:gd name="T51" fmla="*/ 135 h 957"/>
                <a:gd name="T52" fmla="*/ 534 w 982"/>
                <a:gd name="T53" fmla="*/ 169 h 957"/>
                <a:gd name="T54" fmla="*/ 480 w 982"/>
                <a:gd name="T55" fmla="*/ 234 h 957"/>
                <a:gd name="T56" fmla="*/ 294 w 982"/>
                <a:gd name="T57" fmla="*/ 957 h 957"/>
                <a:gd name="T58" fmla="*/ 85 w 982"/>
                <a:gd name="T59" fmla="*/ 863 h 957"/>
                <a:gd name="T60" fmla="*/ 18 w 982"/>
                <a:gd name="T61" fmla="*/ 711 h 957"/>
                <a:gd name="T62" fmla="*/ 82 w 982"/>
                <a:gd name="T63" fmla="*/ 434 h 957"/>
                <a:gd name="T64" fmla="*/ 156 w 982"/>
                <a:gd name="T65" fmla="*/ 379 h 957"/>
                <a:gd name="T66" fmla="*/ 256 w 982"/>
                <a:gd name="T67" fmla="*/ 324 h 957"/>
                <a:gd name="T68" fmla="*/ 292 w 982"/>
                <a:gd name="T69" fmla="*/ 303 h 957"/>
                <a:gd name="T70" fmla="*/ 463 w 982"/>
                <a:gd name="T71" fmla="*/ 205 h 957"/>
                <a:gd name="T72" fmla="*/ 501 w 982"/>
                <a:gd name="T73" fmla="*/ 167 h 957"/>
                <a:gd name="T74" fmla="*/ 497 w 982"/>
                <a:gd name="T75" fmla="*/ 145 h 957"/>
                <a:gd name="T76" fmla="*/ 492 w 982"/>
                <a:gd name="T77" fmla="*/ 126 h 957"/>
                <a:gd name="T78" fmla="*/ 502 w 982"/>
                <a:gd name="T79" fmla="*/ 85 h 957"/>
                <a:gd name="T80" fmla="*/ 528 w 982"/>
                <a:gd name="T81" fmla="*/ 72 h 957"/>
                <a:gd name="T82" fmla="*/ 562 w 982"/>
                <a:gd name="T83" fmla="*/ 88 h 957"/>
                <a:gd name="T84" fmla="*/ 572 w 982"/>
                <a:gd name="T85" fmla="*/ 96 h 957"/>
                <a:gd name="T86" fmla="*/ 572 w 982"/>
                <a:gd name="T87" fmla="*/ 73 h 957"/>
                <a:gd name="T88" fmla="*/ 593 w 982"/>
                <a:gd name="T89" fmla="*/ 7 h 957"/>
                <a:gd name="T90" fmla="*/ 636 w 982"/>
                <a:gd name="T91" fmla="*/ 18 h 957"/>
                <a:gd name="T92" fmla="*/ 711 w 982"/>
                <a:gd name="T93" fmla="*/ 94 h 957"/>
                <a:gd name="T94" fmla="*/ 720 w 982"/>
                <a:gd name="T95" fmla="*/ 104 h 957"/>
                <a:gd name="T96" fmla="*/ 909 w 982"/>
                <a:gd name="T97" fmla="*/ 293 h 957"/>
                <a:gd name="T98" fmla="*/ 978 w 982"/>
                <a:gd name="T99" fmla="*/ 391 h 957"/>
                <a:gd name="T100" fmla="*/ 948 w 982"/>
                <a:gd name="T101" fmla="*/ 483 h 957"/>
                <a:gd name="T102" fmla="*/ 689 w 982"/>
                <a:gd name="T103" fmla="*/ 737 h 957"/>
                <a:gd name="T104" fmla="*/ 634 w 982"/>
                <a:gd name="T105" fmla="*/ 781 h 957"/>
                <a:gd name="T106" fmla="*/ 617 w 982"/>
                <a:gd name="T107" fmla="*/ 795 h 957"/>
                <a:gd name="T108" fmla="*/ 315 w 982"/>
                <a:gd name="T109" fmla="*/ 956 h 957"/>
                <a:gd name="T110" fmla="*/ 294 w 982"/>
                <a:gd name="T111" fmla="*/ 957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82" h="957">
                  <a:moveTo>
                    <a:pt x="480" y="234"/>
                  </a:moveTo>
                  <a:lnTo>
                    <a:pt x="309" y="332"/>
                  </a:lnTo>
                  <a:cubicBezTo>
                    <a:pt x="297" y="339"/>
                    <a:pt x="285" y="346"/>
                    <a:pt x="273" y="353"/>
                  </a:cubicBezTo>
                  <a:cubicBezTo>
                    <a:pt x="240" y="372"/>
                    <a:pt x="205" y="392"/>
                    <a:pt x="170" y="409"/>
                  </a:cubicBezTo>
                  <a:cubicBezTo>
                    <a:pt x="145" y="422"/>
                    <a:pt x="125" y="433"/>
                    <a:pt x="108" y="454"/>
                  </a:cubicBezTo>
                  <a:cubicBezTo>
                    <a:pt x="56" y="520"/>
                    <a:pt x="34" y="614"/>
                    <a:pt x="50" y="706"/>
                  </a:cubicBezTo>
                  <a:cubicBezTo>
                    <a:pt x="60" y="759"/>
                    <a:pt x="81" y="806"/>
                    <a:pt x="111" y="841"/>
                  </a:cubicBezTo>
                  <a:cubicBezTo>
                    <a:pt x="158" y="898"/>
                    <a:pt x="236" y="929"/>
                    <a:pt x="312" y="923"/>
                  </a:cubicBezTo>
                  <a:cubicBezTo>
                    <a:pt x="419" y="915"/>
                    <a:pt x="509" y="841"/>
                    <a:pt x="596" y="769"/>
                  </a:cubicBezTo>
                  <a:lnTo>
                    <a:pt x="613" y="755"/>
                  </a:lnTo>
                  <a:cubicBezTo>
                    <a:pt x="631" y="740"/>
                    <a:pt x="650" y="726"/>
                    <a:pt x="668" y="711"/>
                  </a:cubicBezTo>
                  <a:cubicBezTo>
                    <a:pt x="760" y="638"/>
                    <a:pt x="855" y="562"/>
                    <a:pt x="920" y="464"/>
                  </a:cubicBezTo>
                  <a:cubicBezTo>
                    <a:pt x="934" y="444"/>
                    <a:pt x="948" y="419"/>
                    <a:pt x="945" y="395"/>
                  </a:cubicBezTo>
                  <a:cubicBezTo>
                    <a:pt x="942" y="364"/>
                    <a:pt x="913" y="340"/>
                    <a:pt x="887" y="318"/>
                  </a:cubicBezTo>
                  <a:cubicBezTo>
                    <a:pt x="818" y="260"/>
                    <a:pt x="753" y="195"/>
                    <a:pt x="694" y="126"/>
                  </a:cubicBezTo>
                  <a:lnTo>
                    <a:pt x="685" y="115"/>
                  </a:lnTo>
                  <a:cubicBezTo>
                    <a:pt x="663" y="89"/>
                    <a:pt x="642" y="64"/>
                    <a:pt x="616" y="44"/>
                  </a:cubicBezTo>
                  <a:cubicBezTo>
                    <a:pt x="607" y="37"/>
                    <a:pt x="604" y="38"/>
                    <a:pt x="604" y="38"/>
                  </a:cubicBezTo>
                  <a:cubicBezTo>
                    <a:pt x="602" y="39"/>
                    <a:pt x="600" y="48"/>
                    <a:pt x="604" y="64"/>
                  </a:cubicBezTo>
                  <a:cubicBezTo>
                    <a:pt x="608" y="79"/>
                    <a:pt x="609" y="100"/>
                    <a:pt x="599" y="115"/>
                  </a:cubicBezTo>
                  <a:cubicBezTo>
                    <a:pt x="594" y="123"/>
                    <a:pt x="586" y="128"/>
                    <a:pt x="576" y="129"/>
                  </a:cubicBezTo>
                  <a:cubicBezTo>
                    <a:pt x="560" y="131"/>
                    <a:pt x="548" y="121"/>
                    <a:pt x="539" y="113"/>
                  </a:cubicBezTo>
                  <a:cubicBezTo>
                    <a:pt x="536" y="110"/>
                    <a:pt x="531" y="105"/>
                    <a:pt x="528" y="105"/>
                  </a:cubicBezTo>
                  <a:lnTo>
                    <a:pt x="528" y="105"/>
                  </a:lnTo>
                  <a:cubicBezTo>
                    <a:pt x="527" y="106"/>
                    <a:pt x="523" y="113"/>
                    <a:pt x="525" y="121"/>
                  </a:cubicBezTo>
                  <a:cubicBezTo>
                    <a:pt x="525" y="125"/>
                    <a:pt x="527" y="130"/>
                    <a:pt x="528" y="135"/>
                  </a:cubicBezTo>
                  <a:cubicBezTo>
                    <a:pt x="532" y="145"/>
                    <a:pt x="535" y="156"/>
                    <a:pt x="534" y="169"/>
                  </a:cubicBezTo>
                  <a:cubicBezTo>
                    <a:pt x="532" y="204"/>
                    <a:pt x="497" y="224"/>
                    <a:pt x="480" y="234"/>
                  </a:cubicBezTo>
                  <a:close/>
                  <a:moveTo>
                    <a:pt x="294" y="957"/>
                  </a:moveTo>
                  <a:cubicBezTo>
                    <a:pt x="214" y="957"/>
                    <a:pt x="135" y="922"/>
                    <a:pt x="85" y="863"/>
                  </a:cubicBezTo>
                  <a:cubicBezTo>
                    <a:pt x="52" y="823"/>
                    <a:pt x="28" y="771"/>
                    <a:pt x="18" y="711"/>
                  </a:cubicBezTo>
                  <a:cubicBezTo>
                    <a:pt x="0" y="611"/>
                    <a:pt x="24" y="507"/>
                    <a:pt x="82" y="434"/>
                  </a:cubicBezTo>
                  <a:cubicBezTo>
                    <a:pt x="104" y="406"/>
                    <a:pt x="128" y="393"/>
                    <a:pt x="156" y="379"/>
                  </a:cubicBezTo>
                  <a:cubicBezTo>
                    <a:pt x="190" y="363"/>
                    <a:pt x="223" y="343"/>
                    <a:pt x="256" y="324"/>
                  </a:cubicBezTo>
                  <a:cubicBezTo>
                    <a:pt x="268" y="317"/>
                    <a:pt x="280" y="310"/>
                    <a:pt x="292" y="303"/>
                  </a:cubicBezTo>
                  <a:lnTo>
                    <a:pt x="463" y="205"/>
                  </a:lnTo>
                  <a:cubicBezTo>
                    <a:pt x="481" y="195"/>
                    <a:pt x="500" y="182"/>
                    <a:pt x="501" y="167"/>
                  </a:cubicBezTo>
                  <a:cubicBezTo>
                    <a:pt x="502" y="160"/>
                    <a:pt x="499" y="153"/>
                    <a:pt x="497" y="145"/>
                  </a:cubicBezTo>
                  <a:cubicBezTo>
                    <a:pt x="495" y="139"/>
                    <a:pt x="493" y="133"/>
                    <a:pt x="492" y="126"/>
                  </a:cubicBezTo>
                  <a:cubicBezTo>
                    <a:pt x="489" y="112"/>
                    <a:pt x="493" y="95"/>
                    <a:pt x="502" y="85"/>
                  </a:cubicBezTo>
                  <a:cubicBezTo>
                    <a:pt x="508" y="77"/>
                    <a:pt x="518" y="72"/>
                    <a:pt x="528" y="72"/>
                  </a:cubicBezTo>
                  <a:cubicBezTo>
                    <a:pt x="543" y="72"/>
                    <a:pt x="554" y="81"/>
                    <a:pt x="562" y="88"/>
                  </a:cubicBezTo>
                  <a:cubicBezTo>
                    <a:pt x="564" y="91"/>
                    <a:pt x="571" y="97"/>
                    <a:pt x="572" y="96"/>
                  </a:cubicBezTo>
                  <a:cubicBezTo>
                    <a:pt x="574" y="94"/>
                    <a:pt x="575" y="85"/>
                    <a:pt x="572" y="73"/>
                  </a:cubicBezTo>
                  <a:cubicBezTo>
                    <a:pt x="563" y="39"/>
                    <a:pt x="571" y="14"/>
                    <a:pt x="593" y="7"/>
                  </a:cubicBezTo>
                  <a:cubicBezTo>
                    <a:pt x="613" y="0"/>
                    <a:pt x="630" y="13"/>
                    <a:pt x="636" y="18"/>
                  </a:cubicBezTo>
                  <a:cubicBezTo>
                    <a:pt x="665" y="40"/>
                    <a:pt x="688" y="67"/>
                    <a:pt x="711" y="94"/>
                  </a:cubicBezTo>
                  <a:lnTo>
                    <a:pt x="720" y="104"/>
                  </a:lnTo>
                  <a:cubicBezTo>
                    <a:pt x="777" y="172"/>
                    <a:pt x="841" y="235"/>
                    <a:pt x="909" y="293"/>
                  </a:cubicBezTo>
                  <a:cubicBezTo>
                    <a:pt x="938" y="317"/>
                    <a:pt x="973" y="348"/>
                    <a:pt x="978" y="391"/>
                  </a:cubicBezTo>
                  <a:cubicBezTo>
                    <a:pt x="982" y="426"/>
                    <a:pt x="964" y="459"/>
                    <a:pt x="948" y="483"/>
                  </a:cubicBezTo>
                  <a:cubicBezTo>
                    <a:pt x="880" y="585"/>
                    <a:pt x="783" y="662"/>
                    <a:pt x="689" y="737"/>
                  </a:cubicBezTo>
                  <a:cubicBezTo>
                    <a:pt x="671" y="752"/>
                    <a:pt x="652" y="766"/>
                    <a:pt x="634" y="781"/>
                  </a:cubicBezTo>
                  <a:lnTo>
                    <a:pt x="617" y="795"/>
                  </a:lnTo>
                  <a:cubicBezTo>
                    <a:pt x="526" y="870"/>
                    <a:pt x="433" y="947"/>
                    <a:pt x="315" y="956"/>
                  </a:cubicBezTo>
                  <a:cubicBezTo>
                    <a:pt x="308" y="957"/>
                    <a:pt x="301" y="957"/>
                    <a:pt x="294" y="957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8" name="Freeform 140">
              <a:extLst>
                <a:ext uri="{FF2B5EF4-FFF2-40B4-BE49-F238E27FC236}">
                  <a16:creationId xmlns:a16="http://schemas.microsoft.com/office/drawing/2014/main" id="{13E8A7E8-94D4-4FE7-8DC1-C99A3C5A2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838" y="10798175"/>
              <a:ext cx="2243138" cy="25400"/>
            </a:xfrm>
            <a:custGeom>
              <a:avLst/>
              <a:gdLst>
                <a:gd name="T0" fmla="*/ 2931 w 2947"/>
                <a:gd name="T1" fmla="*/ 33 h 33"/>
                <a:gd name="T2" fmla="*/ 17 w 2947"/>
                <a:gd name="T3" fmla="*/ 33 h 33"/>
                <a:gd name="T4" fmla="*/ 0 w 2947"/>
                <a:gd name="T5" fmla="*/ 16 h 33"/>
                <a:gd name="T6" fmla="*/ 17 w 2947"/>
                <a:gd name="T7" fmla="*/ 0 h 33"/>
                <a:gd name="T8" fmla="*/ 2931 w 2947"/>
                <a:gd name="T9" fmla="*/ 0 h 33"/>
                <a:gd name="T10" fmla="*/ 2947 w 2947"/>
                <a:gd name="T11" fmla="*/ 16 h 33"/>
                <a:gd name="T12" fmla="*/ 2931 w 2947"/>
                <a:gd name="T1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7" h="33">
                  <a:moveTo>
                    <a:pt x="2931" y="33"/>
                  </a:moveTo>
                  <a:lnTo>
                    <a:pt x="17" y="33"/>
                  </a:lnTo>
                  <a:cubicBezTo>
                    <a:pt x="8" y="33"/>
                    <a:pt x="0" y="26"/>
                    <a:pt x="0" y="16"/>
                  </a:cubicBezTo>
                  <a:cubicBezTo>
                    <a:pt x="0" y="7"/>
                    <a:pt x="8" y="0"/>
                    <a:pt x="17" y="0"/>
                  </a:cubicBezTo>
                  <a:lnTo>
                    <a:pt x="2931" y="0"/>
                  </a:lnTo>
                  <a:cubicBezTo>
                    <a:pt x="2940" y="0"/>
                    <a:pt x="2947" y="7"/>
                    <a:pt x="2947" y="16"/>
                  </a:cubicBezTo>
                  <a:cubicBezTo>
                    <a:pt x="2947" y="26"/>
                    <a:pt x="2940" y="33"/>
                    <a:pt x="2931" y="33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9" name="Freeform 141">
              <a:extLst>
                <a:ext uri="{FF2B5EF4-FFF2-40B4-BE49-F238E27FC236}">
                  <a16:creationId xmlns:a16="http://schemas.microsoft.com/office/drawing/2014/main" id="{6242C0E9-8D31-4A3E-81AD-DC005C759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100" y="10798175"/>
              <a:ext cx="992188" cy="25400"/>
            </a:xfrm>
            <a:custGeom>
              <a:avLst/>
              <a:gdLst>
                <a:gd name="T0" fmla="*/ 1288 w 1304"/>
                <a:gd name="T1" fmla="*/ 33 h 33"/>
                <a:gd name="T2" fmla="*/ 17 w 1304"/>
                <a:gd name="T3" fmla="*/ 33 h 33"/>
                <a:gd name="T4" fmla="*/ 0 w 1304"/>
                <a:gd name="T5" fmla="*/ 16 h 33"/>
                <a:gd name="T6" fmla="*/ 17 w 1304"/>
                <a:gd name="T7" fmla="*/ 0 h 33"/>
                <a:gd name="T8" fmla="*/ 1288 w 1304"/>
                <a:gd name="T9" fmla="*/ 0 h 33"/>
                <a:gd name="T10" fmla="*/ 1304 w 1304"/>
                <a:gd name="T11" fmla="*/ 16 h 33"/>
                <a:gd name="T12" fmla="*/ 1288 w 1304"/>
                <a:gd name="T1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4" h="33">
                  <a:moveTo>
                    <a:pt x="1288" y="33"/>
                  </a:moveTo>
                  <a:lnTo>
                    <a:pt x="17" y="33"/>
                  </a:lnTo>
                  <a:cubicBezTo>
                    <a:pt x="8" y="33"/>
                    <a:pt x="0" y="26"/>
                    <a:pt x="0" y="16"/>
                  </a:cubicBezTo>
                  <a:cubicBezTo>
                    <a:pt x="0" y="7"/>
                    <a:pt x="8" y="0"/>
                    <a:pt x="17" y="0"/>
                  </a:cubicBezTo>
                  <a:lnTo>
                    <a:pt x="1288" y="0"/>
                  </a:lnTo>
                  <a:cubicBezTo>
                    <a:pt x="1297" y="0"/>
                    <a:pt x="1304" y="7"/>
                    <a:pt x="1304" y="16"/>
                  </a:cubicBezTo>
                  <a:cubicBezTo>
                    <a:pt x="1304" y="26"/>
                    <a:pt x="1297" y="33"/>
                    <a:pt x="1288" y="33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0" name="Freeform 142">
              <a:extLst>
                <a:ext uri="{FF2B5EF4-FFF2-40B4-BE49-F238E27FC236}">
                  <a16:creationId xmlns:a16="http://schemas.microsoft.com/office/drawing/2014/main" id="{B5366216-2873-498D-81BC-047AF3E32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9225" y="10798175"/>
              <a:ext cx="831850" cy="25400"/>
            </a:xfrm>
            <a:custGeom>
              <a:avLst/>
              <a:gdLst>
                <a:gd name="T0" fmla="*/ 1077 w 1094"/>
                <a:gd name="T1" fmla="*/ 33 h 33"/>
                <a:gd name="T2" fmla="*/ 16 w 1094"/>
                <a:gd name="T3" fmla="*/ 33 h 33"/>
                <a:gd name="T4" fmla="*/ 0 w 1094"/>
                <a:gd name="T5" fmla="*/ 16 h 33"/>
                <a:gd name="T6" fmla="*/ 16 w 1094"/>
                <a:gd name="T7" fmla="*/ 0 h 33"/>
                <a:gd name="T8" fmla="*/ 1077 w 1094"/>
                <a:gd name="T9" fmla="*/ 0 h 33"/>
                <a:gd name="T10" fmla="*/ 1094 w 1094"/>
                <a:gd name="T11" fmla="*/ 16 h 33"/>
                <a:gd name="T12" fmla="*/ 1077 w 1094"/>
                <a:gd name="T1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4" h="33">
                  <a:moveTo>
                    <a:pt x="1077" y="33"/>
                  </a:moveTo>
                  <a:lnTo>
                    <a:pt x="16" y="33"/>
                  </a:lnTo>
                  <a:cubicBezTo>
                    <a:pt x="7" y="33"/>
                    <a:pt x="0" y="2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lnTo>
                    <a:pt x="1077" y="0"/>
                  </a:lnTo>
                  <a:cubicBezTo>
                    <a:pt x="1086" y="0"/>
                    <a:pt x="1094" y="7"/>
                    <a:pt x="1094" y="16"/>
                  </a:cubicBezTo>
                  <a:cubicBezTo>
                    <a:pt x="1094" y="26"/>
                    <a:pt x="1086" y="33"/>
                    <a:pt x="1077" y="33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1" name="Freeform 144">
              <a:extLst>
                <a:ext uri="{FF2B5EF4-FFF2-40B4-BE49-F238E27FC236}">
                  <a16:creationId xmlns:a16="http://schemas.microsoft.com/office/drawing/2014/main" id="{D2BA6A06-8448-42FE-B8B0-A53D7DD27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6063" y="5775325"/>
              <a:ext cx="3373438" cy="5048250"/>
            </a:xfrm>
            <a:custGeom>
              <a:avLst/>
              <a:gdLst>
                <a:gd name="T0" fmla="*/ 1670 w 4432"/>
                <a:gd name="T1" fmla="*/ 6633 h 6633"/>
                <a:gd name="T2" fmla="*/ 17 w 4432"/>
                <a:gd name="T3" fmla="*/ 6633 h 6633"/>
                <a:gd name="T4" fmla="*/ 0 w 4432"/>
                <a:gd name="T5" fmla="*/ 6616 h 6633"/>
                <a:gd name="T6" fmla="*/ 17 w 4432"/>
                <a:gd name="T7" fmla="*/ 6600 h 6633"/>
                <a:gd name="T8" fmla="*/ 1654 w 4432"/>
                <a:gd name="T9" fmla="*/ 6600 h 6633"/>
                <a:gd name="T10" fmla="*/ 1654 w 4432"/>
                <a:gd name="T11" fmla="*/ 16 h 6633"/>
                <a:gd name="T12" fmla="*/ 1670 w 4432"/>
                <a:gd name="T13" fmla="*/ 0 h 6633"/>
                <a:gd name="T14" fmla="*/ 4416 w 4432"/>
                <a:gd name="T15" fmla="*/ 0 h 6633"/>
                <a:gd name="T16" fmla="*/ 4432 w 4432"/>
                <a:gd name="T17" fmla="*/ 16 h 6633"/>
                <a:gd name="T18" fmla="*/ 4416 w 4432"/>
                <a:gd name="T19" fmla="*/ 33 h 6633"/>
                <a:gd name="T20" fmla="*/ 1687 w 4432"/>
                <a:gd name="T21" fmla="*/ 33 h 6633"/>
                <a:gd name="T22" fmla="*/ 1687 w 4432"/>
                <a:gd name="T23" fmla="*/ 6616 h 6633"/>
                <a:gd name="T24" fmla="*/ 1670 w 4432"/>
                <a:gd name="T25" fmla="*/ 6633 h 6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32" h="6633">
                  <a:moveTo>
                    <a:pt x="1670" y="6633"/>
                  </a:moveTo>
                  <a:lnTo>
                    <a:pt x="17" y="6633"/>
                  </a:lnTo>
                  <a:cubicBezTo>
                    <a:pt x="8" y="6633"/>
                    <a:pt x="0" y="6626"/>
                    <a:pt x="0" y="6616"/>
                  </a:cubicBezTo>
                  <a:cubicBezTo>
                    <a:pt x="0" y="6607"/>
                    <a:pt x="8" y="6600"/>
                    <a:pt x="17" y="6600"/>
                  </a:cubicBezTo>
                  <a:lnTo>
                    <a:pt x="1654" y="6600"/>
                  </a:lnTo>
                  <a:lnTo>
                    <a:pt x="1654" y="16"/>
                  </a:lnTo>
                  <a:cubicBezTo>
                    <a:pt x="1654" y="7"/>
                    <a:pt x="1661" y="0"/>
                    <a:pt x="1670" y="0"/>
                  </a:cubicBezTo>
                  <a:lnTo>
                    <a:pt x="4416" y="0"/>
                  </a:lnTo>
                  <a:cubicBezTo>
                    <a:pt x="4425" y="0"/>
                    <a:pt x="4432" y="7"/>
                    <a:pt x="4432" y="16"/>
                  </a:cubicBezTo>
                  <a:cubicBezTo>
                    <a:pt x="4432" y="26"/>
                    <a:pt x="4425" y="33"/>
                    <a:pt x="4416" y="33"/>
                  </a:cubicBezTo>
                  <a:lnTo>
                    <a:pt x="1687" y="33"/>
                  </a:lnTo>
                  <a:lnTo>
                    <a:pt x="1687" y="6616"/>
                  </a:lnTo>
                  <a:cubicBezTo>
                    <a:pt x="1687" y="6626"/>
                    <a:pt x="1680" y="6633"/>
                    <a:pt x="1670" y="6633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8263AB21-17DB-4E0F-ADD9-E5BE32A3F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0350" y="5777186"/>
              <a:ext cx="2090898" cy="4222476"/>
            </a:xfrm>
            <a:custGeom>
              <a:avLst/>
              <a:gdLst>
                <a:gd name="connsiteX0" fmla="*/ 2071009 w 2090898"/>
                <a:gd name="connsiteY0" fmla="*/ 2705 h 4222476"/>
                <a:gd name="connsiteX1" fmla="*/ 2088519 w 2090898"/>
                <a:gd name="connsiteY1" fmla="*/ 4988 h 4222476"/>
                <a:gd name="connsiteX2" fmla="*/ 2086236 w 2090898"/>
                <a:gd name="connsiteY2" fmla="*/ 23255 h 4222476"/>
                <a:gd name="connsiteX3" fmla="*/ 1056173 w 2090898"/>
                <a:gd name="connsiteY3" fmla="*/ 804911 h 4222476"/>
                <a:gd name="connsiteX4" fmla="*/ 1056173 w 2090898"/>
                <a:gd name="connsiteY4" fmla="*/ 4190313 h 4222476"/>
                <a:gd name="connsiteX5" fmla="*/ 1086349 w 2090898"/>
                <a:gd name="connsiteY5" fmla="*/ 4190339 h 4222476"/>
                <a:gd name="connsiteX6" fmla="*/ 1123865 w 2090898"/>
                <a:gd name="connsiteY6" fmla="*/ 4190399 h 4222476"/>
                <a:gd name="connsiteX7" fmla="*/ 1123865 w 2090898"/>
                <a:gd name="connsiteY7" fmla="*/ 901461 h 4222476"/>
                <a:gd name="connsiteX8" fmla="*/ 2068513 w 2090898"/>
                <a:gd name="connsiteY8" fmla="*/ 145776 h 4222476"/>
                <a:gd name="connsiteX9" fmla="*/ 2051800 w 2090898"/>
                <a:gd name="connsiteY9" fmla="*/ 4197006 h 4222476"/>
                <a:gd name="connsiteX10" fmla="*/ 2051826 w 2090898"/>
                <a:gd name="connsiteY10" fmla="*/ 4197076 h 4222476"/>
                <a:gd name="connsiteX11" fmla="*/ 2076207 w 2090898"/>
                <a:gd name="connsiteY11" fmla="*/ 4197076 h 4222476"/>
                <a:gd name="connsiteX12" fmla="*/ 2089150 w 2090898"/>
                <a:gd name="connsiteY12" fmla="*/ 4209776 h 4222476"/>
                <a:gd name="connsiteX13" fmla="*/ 2076207 w 2090898"/>
                <a:gd name="connsiteY13" fmla="*/ 4222476 h 4222476"/>
                <a:gd name="connsiteX14" fmla="*/ 12182 w 2090898"/>
                <a:gd name="connsiteY14" fmla="*/ 4222476 h 4222476"/>
                <a:gd name="connsiteX15" fmla="*/ 0 w 2090898"/>
                <a:gd name="connsiteY15" fmla="*/ 4209776 h 4222476"/>
                <a:gd name="connsiteX16" fmla="*/ 12182 w 2090898"/>
                <a:gd name="connsiteY16" fmla="*/ 4197076 h 4222476"/>
                <a:gd name="connsiteX17" fmla="*/ 1031049 w 2090898"/>
                <a:gd name="connsiteY17" fmla="*/ 4197076 h 4222476"/>
                <a:gd name="connsiteX18" fmla="*/ 1031049 w 2090898"/>
                <a:gd name="connsiteY18" fmla="*/ 798822 h 4222476"/>
                <a:gd name="connsiteX19" fmla="*/ 1035617 w 2090898"/>
                <a:gd name="connsiteY19" fmla="*/ 788928 h 422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90898" h="4222476">
                  <a:moveTo>
                    <a:pt x="2071009" y="2705"/>
                  </a:moveTo>
                  <a:cubicBezTo>
                    <a:pt x="2076338" y="-1862"/>
                    <a:pt x="2083952" y="-340"/>
                    <a:pt x="2088519" y="4988"/>
                  </a:cubicBezTo>
                  <a:cubicBezTo>
                    <a:pt x="2092326" y="10316"/>
                    <a:pt x="2091565" y="18688"/>
                    <a:pt x="2086236" y="23255"/>
                  </a:cubicBezTo>
                  <a:lnTo>
                    <a:pt x="1056173" y="804911"/>
                  </a:lnTo>
                  <a:lnTo>
                    <a:pt x="1056173" y="4190313"/>
                  </a:lnTo>
                  <a:cubicBezTo>
                    <a:pt x="1063453" y="4190313"/>
                    <a:pt x="1073642" y="4190322"/>
                    <a:pt x="1086349" y="4190339"/>
                  </a:cubicBezTo>
                  <a:lnTo>
                    <a:pt x="1123865" y="4190399"/>
                  </a:lnTo>
                  <a:lnTo>
                    <a:pt x="1123865" y="901461"/>
                  </a:lnTo>
                  <a:lnTo>
                    <a:pt x="2068513" y="145776"/>
                  </a:lnTo>
                  <a:lnTo>
                    <a:pt x="2051800" y="4197006"/>
                  </a:lnTo>
                  <a:lnTo>
                    <a:pt x="2051826" y="4197076"/>
                  </a:lnTo>
                  <a:lnTo>
                    <a:pt x="2076207" y="4197076"/>
                  </a:lnTo>
                  <a:cubicBezTo>
                    <a:pt x="2083059" y="4197076"/>
                    <a:pt x="2089150" y="4203052"/>
                    <a:pt x="2089150" y="4209776"/>
                  </a:cubicBezTo>
                  <a:cubicBezTo>
                    <a:pt x="2089150" y="4216500"/>
                    <a:pt x="2083059" y="4222476"/>
                    <a:pt x="2076207" y="4222476"/>
                  </a:cubicBezTo>
                  <a:lnTo>
                    <a:pt x="12182" y="4222476"/>
                  </a:lnTo>
                  <a:cubicBezTo>
                    <a:pt x="5329" y="4222476"/>
                    <a:pt x="0" y="4216500"/>
                    <a:pt x="0" y="4209776"/>
                  </a:cubicBezTo>
                  <a:cubicBezTo>
                    <a:pt x="0" y="4203052"/>
                    <a:pt x="5329" y="4197076"/>
                    <a:pt x="12182" y="4197076"/>
                  </a:cubicBezTo>
                  <a:lnTo>
                    <a:pt x="1031049" y="4197076"/>
                  </a:lnTo>
                  <a:lnTo>
                    <a:pt x="1031049" y="798822"/>
                  </a:lnTo>
                  <a:cubicBezTo>
                    <a:pt x="1031049" y="795017"/>
                    <a:pt x="1032572" y="791211"/>
                    <a:pt x="1035617" y="788928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2E32D9EA-5F20-4636-87F0-BE644870E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5463" y="11761788"/>
              <a:ext cx="3659188" cy="23813"/>
            </a:xfrm>
            <a:custGeom>
              <a:avLst/>
              <a:gdLst>
                <a:gd name="connsiteX0" fmla="*/ 2444991 w 3659188"/>
                <a:gd name="connsiteY0" fmla="*/ 0 h 23813"/>
                <a:gd name="connsiteX1" fmla="*/ 3646247 w 3659188"/>
                <a:gd name="connsiteY1" fmla="*/ 0 h 23813"/>
                <a:gd name="connsiteX2" fmla="*/ 3659188 w 3659188"/>
                <a:gd name="connsiteY2" fmla="*/ 12267 h 23813"/>
                <a:gd name="connsiteX3" fmla="*/ 3646247 w 3659188"/>
                <a:gd name="connsiteY3" fmla="*/ 23813 h 23813"/>
                <a:gd name="connsiteX4" fmla="*/ 2444991 w 3659188"/>
                <a:gd name="connsiteY4" fmla="*/ 23813 h 23813"/>
                <a:gd name="connsiteX5" fmla="*/ 2432050 w 3659188"/>
                <a:gd name="connsiteY5" fmla="*/ 12267 h 23813"/>
                <a:gd name="connsiteX6" fmla="*/ 2444991 w 3659188"/>
                <a:gd name="connsiteY6" fmla="*/ 0 h 23813"/>
                <a:gd name="connsiteX7" fmla="*/ 12943 w 3659188"/>
                <a:gd name="connsiteY7" fmla="*/ 0 h 23813"/>
                <a:gd name="connsiteX8" fmla="*/ 2000007 w 3659188"/>
                <a:gd name="connsiteY8" fmla="*/ 0 h 23813"/>
                <a:gd name="connsiteX9" fmla="*/ 2012950 w 3659188"/>
                <a:gd name="connsiteY9" fmla="*/ 12267 h 23813"/>
                <a:gd name="connsiteX10" fmla="*/ 2000007 w 3659188"/>
                <a:gd name="connsiteY10" fmla="*/ 23813 h 23813"/>
                <a:gd name="connsiteX11" fmla="*/ 12943 w 3659188"/>
                <a:gd name="connsiteY11" fmla="*/ 23813 h 23813"/>
                <a:gd name="connsiteX12" fmla="*/ 0 w 3659188"/>
                <a:gd name="connsiteY12" fmla="*/ 12267 h 23813"/>
                <a:gd name="connsiteX13" fmla="*/ 12943 w 3659188"/>
                <a:gd name="connsiteY13" fmla="*/ 0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59188" h="23813">
                  <a:moveTo>
                    <a:pt x="2444991" y="0"/>
                  </a:moveTo>
                  <a:lnTo>
                    <a:pt x="3646247" y="0"/>
                  </a:lnTo>
                  <a:cubicBezTo>
                    <a:pt x="3653098" y="0"/>
                    <a:pt x="3659188" y="5051"/>
                    <a:pt x="3659188" y="12267"/>
                  </a:cubicBezTo>
                  <a:cubicBezTo>
                    <a:pt x="3659188" y="18762"/>
                    <a:pt x="3653098" y="23813"/>
                    <a:pt x="3646247" y="23813"/>
                  </a:cubicBezTo>
                  <a:lnTo>
                    <a:pt x="2444991" y="23813"/>
                  </a:lnTo>
                  <a:cubicBezTo>
                    <a:pt x="2438140" y="23813"/>
                    <a:pt x="2432050" y="18762"/>
                    <a:pt x="2432050" y="12267"/>
                  </a:cubicBezTo>
                  <a:cubicBezTo>
                    <a:pt x="2432050" y="5051"/>
                    <a:pt x="2438140" y="0"/>
                    <a:pt x="2444991" y="0"/>
                  </a:cubicBezTo>
                  <a:close/>
                  <a:moveTo>
                    <a:pt x="12943" y="0"/>
                  </a:moveTo>
                  <a:lnTo>
                    <a:pt x="2000007" y="0"/>
                  </a:lnTo>
                  <a:cubicBezTo>
                    <a:pt x="2007621" y="0"/>
                    <a:pt x="2012950" y="5051"/>
                    <a:pt x="2012950" y="12267"/>
                  </a:cubicBezTo>
                  <a:cubicBezTo>
                    <a:pt x="2012950" y="18762"/>
                    <a:pt x="2007621" y="23813"/>
                    <a:pt x="2000007" y="23813"/>
                  </a:cubicBezTo>
                  <a:lnTo>
                    <a:pt x="12943" y="23813"/>
                  </a:lnTo>
                  <a:cubicBezTo>
                    <a:pt x="6091" y="23813"/>
                    <a:pt x="0" y="18762"/>
                    <a:pt x="0" y="12267"/>
                  </a:cubicBezTo>
                  <a:cubicBezTo>
                    <a:pt x="0" y="5051"/>
                    <a:pt x="6091" y="0"/>
                    <a:pt x="12943" y="0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4" name="Freeform 150">
              <a:extLst>
                <a:ext uri="{FF2B5EF4-FFF2-40B4-BE49-F238E27FC236}">
                  <a16:creationId xmlns:a16="http://schemas.microsoft.com/office/drawing/2014/main" id="{AA9DE77F-14E9-413C-A6B7-98D1F4F20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950" y="11761788"/>
              <a:ext cx="687388" cy="23813"/>
            </a:xfrm>
            <a:custGeom>
              <a:avLst/>
              <a:gdLst>
                <a:gd name="T0" fmla="*/ 888 w 905"/>
                <a:gd name="T1" fmla="*/ 33 h 33"/>
                <a:gd name="T2" fmla="*/ 17 w 905"/>
                <a:gd name="T3" fmla="*/ 33 h 33"/>
                <a:gd name="T4" fmla="*/ 0 w 905"/>
                <a:gd name="T5" fmla="*/ 17 h 33"/>
                <a:gd name="T6" fmla="*/ 17 w 905"/>
                <a:gd name="T7" fmla="*/ 0 h 33"/>
                <a:gd name="T8" fmla="*/ 888 w 905"/>
                <a:gd name="T9" fmla="*/ 0 h 33"/>
                <a:gd name="T10" fmla="*/ 905 w 905"/>
                <a:gd name="T11" fmla="*/ 17 h 33"/>
                <a:gd name="T12" fmla="*/ 888 w 905"/>
                <a:gd name="T1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5" h="33">
                  <a:moveTo>
                    <a:pt x="888" y="33"/>
                  </a:moveTo>
                  <a:lnTo>
                    <a:pt x="17" y="33"/>
                  </a:lnTo>
                  <a:cubicBezTo>
                    <a:pt x="7" y="33"/>
                    <a:pt x="0" y="26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lnTo>
                    <a:pt x="888" y="0"/>
                  </a:lnTo>
                  <a:cubicBezTo>
                    <a:pt x="897" y="0"/>
                    <a:pt x="905" y="7"/>
                    <a:pt x="905" y="17"/>
                  </a:cubicBezTo>
                  <a:cubicBezTo>
                    <a:pt x="905" y="26"/>
                    <a:pt x="897" y="33"/>
                    <a:pt x="888" y="33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5" name="Freeform 151">
              <a:extLst>
                <a:ext uri="{FF2B5EF4-FFF2-40B4-BE49-F238E27FC236}">
                  <a16:creationId xmlns:a16="http://schemas.microsoft.com/office/drawing/2014/main" id="{F31E01B9-5ABB-4985-AE3F-DD94EC645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1761788"/>
              <a:ext cx="3822700" cy="23813"/>
            </a:xfrm>
            <a:custGeom>
              <a:avLst/>
              <a:gdLst>
                <a:gd name="T0" fmla="*/ 5007 w 5024"/>
                <a:gd name="T1" fmla="*/ 0 h 33"/>
                <a:gd name="T2" fmla="*/ 0 w 5024"/>
                <a:gd name="T3" fmla="*/ 0 h 33"/>
                <a:gd name="T4" fmla="*/ 0 w 5024"/>
                <a:gd name="T5" fmla="*/ 33 h 33"/>
                <a:gd name="T6" fmla="*/ 5007 w 5024"/>
                <a:gd name="T7" fmla="*/ 33 h 33"/>
                <a:gd name="T8" fmla="*/ 5024 w 5024"/>
                <a:gd name="T9" fmla="*/ 17 h 33"/>
                <a:gd name="T10" fmla="*/ 5007 w 5024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24" h="33">
                  <a:moveTo>
                    <a:pt x="5007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5007" y="33"/>
                  </a:lnTo>
                  <a:cubicBezTo>
                    <a:pt x="5016" y="33"/>
                    <a:pt x="5024" y="26"/>
                    <a:pt x="5024" y="17"/>
                  </a:cubicBezTo>
                  <a:cubicBezTo>
                    <a:pt x="5024" y="7"/>
                    <a:pt x="5016" y="0"/>
                    <a:pt x="5007" y="0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6" name="Oval 152">
              <a:extLst>
                <a:ext uri="{FF2B5EF4-FFF2-40B4-BE49-F238E27FC236}">
                  <a16:creationId xmlns:a16="http://schemas.microsoft.com/office/drawing/2014/main" id="{2AF37A21-94BE-4F01-AC91-BB1AAA0CF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7025" y="6791325"/>
              <a:ext cx="344488" cy="346075"/>
            </a:xfrm>
            <a:prstGeom prst="ellipse">
              <a:avLst/>
            </a:pr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7" name="Oval 153">
              <a:extLst>
                <a:ext uri="{FF2B5EF4-FFF2-40B4-BE49-F238E27FC236}">
                  <a16:creationId xmlns:a16="http://schemas.microsoft.com/office/drawing/2014/main" id="{0CC5063F-0D08-498E-83B0-DF50A26D3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9513" y="6064250"/>
              <a:ext cx="344488" cy="344488"/>
            </a:xfrm>
            <a:prstGeom prst="ellipse">
              <a:avLst/>
            </a:pr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182938E2-2DDC-47C6-B69E-74085056D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887" y="5418138"/>
              <a:ext cx="2051050" cy="2352675"/>
            </a:xfrm>
            <a:custGeom>
              <a:avLst/>
              <a:gdLst>
                <a:gd name="connsiteX0" fmla="*/ 134418 w 2051050"/>
                <a:gd name="connsiteY0" fmla="*/ 139700 h 2352675"/>
                <a:gd name="connsiteX1" fmla="*/ 1917458 w 2051050"/>
                <a:gd name="connsiteY1" fmla="*/ 139700 h 2352675"/>
                <a:gd name="connsiteX2" fmla="*/ 1930400 w 2051050"/>
                <a:gd name="connsiteY2" fmla="*/ 152640 h 2352675"/>
                <a:gd name="connsiteX3" fmla="*/ 1930400 w 2051050"/>
                <a:gd name="connsiteY3" fmla="*/ 1484632 h 2352675"/>
                <a:gd name="connsiteX4" fmla="*/ 1917458 w 2051050"/>
                <a:gd name="connsiteY4" fmla="*/ 1497571 h 2352675"/>
                <a:gd name="connsiteX5" fmla="*/ 1904515 w 2051050"/>
                <a:gd name="connsiteY5" fmla="*/ 1484632 h 2352675"/>
                <a:gd name="connsiteX6" fmla="*/ 1904515 w 2051050"/>
                <a:gd name="connsiteY6" fmla="*/ 164818 h 2352675"/>
                <a:gd name="connsiteX7" fmla="*/ 147361 w 2051050"/>
                <a:gd name="connsiteY7" fmla="*/ 164818 h 2352675"/>
                <a:gd name="connsiteX8" fmla="*/ 147361 w 2051050"/>
                <a:gd name="connsiteY8" fmla="*/ 2189446 h 2352675"/>
                <a:gd name="connsiteX9" fmla="*/ 1904515 w 2051050"/>
                <a:gd name="connsiteY9" fmla="*/ 2189446 h 2352675"/>
                <a:gd name="connsiteX10" fmla="*/ 1904515 w 2051050"/>
                <a:gd name="connsiteY10" fmla="*/ 1995355 h 2352675"/>
                <a:gd name="connsiteX11" fmla="*/ 1917458 w 2051050"/>
                <a:gd name="connsiteY11" fmla="*/ 1983177 h 2352675"/>
                <a:gd name="connsiteX12" fmla="*/ 1930400 w 2051050"/>
                <a:gd name="connsiteY12" fmla="*/ 1995355 h 2352675"/>
                <a:gd name="connsiteX13" fmla="*/ 1930400 w 2051050"/>
                <a:gd name="connsiteY13" fmla="*/ 2201624 h 2352675"/>
                <a:gd name="connsiteX14" fmla="*/ 1917458 w 2051050"/>
                <a:gd name="connsiteY14" fmla="*/ 2214563 h 2352675"/>
                <a:gd name="connsiteX15" fmla="*/ 134418 w 2051050"/>
                <a:gd name="connsiteY15" fmla="*/ 2214563 h 2352675"/>
                <a:gd name="connsiteX16" fmla="*/ 122237 w 2051050"/>
                <a:gd name="connsiteY16" fmla="*/ 2201624 h 2352675"/>
                <a:gd name="connsiteX17" fmla="*/ 122237 w 2051050"/>
                <a:gd name="connsiteY17" fmla="*/ 152640 h 2352675"/>
                <a:gd name="connsiteX18" fmla="*/ 134418 w 2051050"/>
                <a:gd name="connsiteY18" fmla="*/ 139700 h 2352675"/>
                <a:gd name="connsiteX19" fmla="*/ 12943 w 2051050"/>
                <a:gd name="connsiteY19" fmla="*/ 0 h 2352675"/>
                <a:gd name="connsiteX20" fmla="*/ 2038107 w 2051050"/>
                <a:gd name="connsiteY20" fmla="*/ 0 h 2352675"/>
                <a:gd name="connsiteX21" fmla="*/ 2051050 w 2051050"/>
                <a:gd name="connsiteY21" fmla="*/ 12935 h 2352675"/>
                <a:gd name="connsiteX22" fmla="*/ 2051050 w 2051050"/>
                <a:gd name="connsiteY22" fmla="*/ 1445693 h 2352675"/>
                <a:gd name="connsiteX23" fmla="*/ 2038107 w 2051050"/>
                <a:gd name="connsiteY23" fmla="*/ 1458628 h 2352675"/>
                <a:gd name="connsiteX24" fmla="*/ 2025926 w 2051050"/>
                <a:gd name="connsiteY24" fmla="*/ 1445693 h 2352675"/>
                <a:gd name="connsiteX25" fmla="*/ 2025926 w 2051050"/>
                <a:gd name="connsiteY25" fmla="*/ 25109 h 2352675"/>
                <a:gd name="connsiteX26" fmla="*/ 25885 w 2051050"/>
                <a:gd name="connsiteY26" fmla="*/ 25109 h 2352675"/>
                <a:gd name="connsiteX27" fmla="*/ 25885 w 2051050"/>
                <a:gd name="connsiteY27" fmla="*/ 2327566 h 2352675"/>
                <a:gd name="connsiteX28" fmla="*/ 2025926 w 2051050"/>
                <a:gd name="connsiteY28" fmla="*/ 2327566 h 2352675"/>
                <a:gd name="connsiteX29" fmla="*/ 2025926 w 2051050"/>
                <a:gd name="connsiteY29" fmla="*/ 2042993 h 2352675"/>
                <a:gd name="connsiteX30" fmla="*/ 2038107 w 2051050"/>
                <a:gd name="connsiteY30" fmla="*/ 2030057 h 2352675"/>
                <a:gd name="connsiteX31" fmla="*/ 2051050 w 2051050"/>
                <a:gd name="connsiteY31" fmla="*/ 2042993 h 2352675"/>
                <a:gd name="connsiteX32" fmla="*/ 2051050 w 2051050"/>
                <a:gd name="connsiteY32" fmla="*/ 2339740 h 2352675"/>
                <a:gd name="connsiteX33" fmla="*/ 2038107 w 2051050"/>
                <a:gd name="connsiteY33" fmla="*/ 2352675 h 2352675"/>
                <a:gd name="connsiteX34" fmla="*/ 12943 w 2051050"/>
                <a:gd name="connsiteY34" fmla="*/ 2352675 h 2352675"/>
                <a:gd name="connsiteX35" fmla="*/ 0 w 2051050"/>
                <a:gd name="connsiteY35" fmla="*/ 2339740 h 2352675"/>
                <a:gd name="connsiteX36" fmla="*/ 0 w 2051050"/>
                <a:gd name="connsiteY36" fmla="*/ 12935 h 2352675"/>
                <a:gd name="connsiteX37" fmla="*/ 12943 w 2051050"/>
                <a:gd name="connsiteY37" fmla="*/ 0 h 235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51050" h="2352675">
                  <a:moveTo>
                    <a:pt x="134418" y="139700"/>
                  </a:moveTo>
                  <a:lnTo>
                    <a:pt x="1917458" y="139700"/>
                  </a:lnTo>
                  <a:cubicBezTo>
                    <a:pt x="1924310" y="139700"/>
                    <a:pt x="1930400" y="145789"/>
                    <a:pt x="1930400" y="152640"/>
                  </a:cubicBezTo>
                  <a:lnTo>
                    <a:pt x="1930400" y="1484632"/>
                  </a:lnTo>
                  <a:cubicBezTo>
                    <a:pt x="1930400" y="1492243"/>
                    <a:pt x="1924310" y="1497571"/>
                    <a:pt x="1917458" y="1497571"/>
                  </a:cubicBezTo>
                  <a:cubicBezTo>
                    <a:pt x="1910606" y="1497571"/>
                    <a:pt x="1904515" y="1492243"/>
                    <a:pt x="1904515" y="1484632"/>
                  </a:cubicBezTo>
                  <a:lnTo>
                    <a:pt x="1904515" y="164818"/>
                  </a:lnTo>
                  <a:lnTo>
                    <a:pt x="147361" y="164818"/>
                  </a:lnTo>
                  <a:lnTo>
                    <a:pt x="147361" y="2189446"/>
                  </a:lnTo>
                  <a:lnTo>
                    <a:pt x="1904515" y="2189446"/>
                  </a:lnTo>
                  <a:lnTo>
                    <a:pt x="1904515" y="1995355"/>
                  </a:lnTo>
                  <a:cubicBezTo>
                    <a:pt x="1904515" y="1988505"/>
                    <a:pt x="1910606" y="1983177"/>
                    <a:pt x="1917458" y="1983177"/>
                  </a:cubicBezTo>
                  <a:cubicBezTo>
                    <a:pt x="1924310" y="1983177"/>
                    <a:pt x="1930400" y="1988505"/>
                    <a:pt x="1930400" y="1995355"/>
                  </a:cubicBezTo>
                  <a:lnTo>
                    <a:pt x="1930400" y="2201624"/>
                  </a:lnTo>
                  <a:cubicBezTo>
                    <a:pt x="1930400" y="2209235"/>
                    <a:pt x="1924310" y="2214563"/>
                    <a:pt x="1917458" y="2214563"/>
                  </a:cubicBezTo>
                  <a:lnTo>
                    <a:pt x="134418" y="2214563"/>
                  </a:lnTo>
                  <a:cubicBezTo>
                    <a:pt x="127566" y="2214563"/>
                    <a:pt x="122237" y="2209235"/>
                    <a:pt x="122237" y="2201624"/>
                  </a:cubicBezTo>
                  <a:lnTo>
                    <a:pt x="122237" y="152640"/>
                  </a:lnTo>
                  <a:cubicBezTo>
                    <a:pt x="122237" y="145789"/>
                    <a:pt x="127566" y="139700"/>
                    <a:pt x="134418" y="139700"/>
                  </a:cubicBezTo>
                  <a:close/>
                  <a:moveTo>
                    <a:pt x="12943" y="0"/>
                  </a:moveTo>
                  <a:lnTo>
                    <a:pt x="2038107" y="0"/>
                  </a:lnTo>
                  <a:cubicBezTo>
                    <a:pt x="2045721" y="0"/>
                    <a:pt x="2051050" y="5326"/>
                    <a:pt x="2051050" y="12935"/>
                  </a:cubicBezTo>
                  <a:lnTo>
                    <a:pt x="2051050" y="1445693"/>
                  </a:lnTo>
                  <a:cubicBezTo>
                    <a:pt x="2051050" y="1452541"/>
                    <a:pt x="2045721" y="1458628"/>
                    <a:pt x="2038107" y="1458628"/>
                  </a:cubicBezTo>
                  <a:cubicBezTo>
                    <a:pt x="2031255" y="1458628"/>
                    <a:pt x="2025926" y="1452541"/>
                    <a:pt x="2025926" y="1445693"/>
                  </a:cubicBezTo>
                  <a:lnTo>
                    <a:pt x="2025926" y="25109"/>
                  </a:lnTo>
                  <a:lnTo>
                    <a:pt x="25885" y="25109"/>
                  </a:lnTo>
                  <a:lnTo>
                    <a:pt x="25885" y="2327566"/>
                  </a:lnTo>
                  <a:lnTo>
                    <a:pt x="2025926" y="2327566"/>
                  </a:lnTo>
                  <a:lnTo>
                    <a:pt x="2025926" y="2042993"/>
                  </a:lnTo>
                  <a:cubicBezTo>
                    <a:pt x="2025926" y="2036145"/>
                    <a:pt x="2031255" y="2030057"/>
                    <a:pt x="2038107" y="2030057"/>
                  </a:cubicBezTo>
                  <a:cubicBezTo>
                    <a:pt x="2045721" y="2030057"/>
                    <a:pt x="2051050" y="2036145"/>
                    <a:pt x="2051050" y="2042993"/>
                  </a:cubicBezTo>
                  <a:lnTo>
                    <a:pt x="2051050" y="2339740"/>
                  </a:lnTo>
                  <a:cubicBezTo>
                    <a:pt x="2051050" y="2347349"/>
                    <a:pt x="2045721" y="2352675"/>
                    <a:pt x="2038107" y="2352675"/>
                  </a:cubicBezTo>
                  <a:lnTo>
                    <a:pt x="12943" y="2352675"/>
                  </a:lnTo>
                  <a:cubicBezTo>
                    <a:pt x="6091" y="2352675"/>
                    <a:pt x="0" y="2347349"/>
                    <a:pt x="0" y="2339740"/>
                  </a:cubicBezTo>
                  <a:lnTo>
                    <a:pt x="0" y="12935"/>
                  </a:lnTo>
                  <a:cubicBezTo>
                    <a:pt x="0" y="5326"/>
                    <a:pt x="6091" y="0"/>
                    <a:pt x="12943" y="0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9" name="Freeform 156">
              <a:extLst>
                <a:ext uri="{FF2B5EF4-FFF2-40B4-BE49-F238E27FC236}">
                  <a16:creationId xmlns:a16="http://schemas.microsoft.com/office/drawing/2014/main" id="{BE17C2F8-367A-4309-8240-F53AD773D4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52575" y="5962650"/>
              <a:ext cx="1181100" cy="1181100"/>
            </a:xfrm>
            <a:custGeom>
              <a:avLst/>
              <a:gdLst>
                <a:gd name="T0" fmla="*/ 777 w 1553"/>
                <a:gd name="T1" fmla="*/ 34 h 1553"/>
                <a:gd name="T2" fmla="*/ 34 w 1553"/>
                <a:gd name="T3" fmla="*/ 777 h 1553"/>
                <a:gd name="T4" fmla="*/ 777 w 1553"/>
                <a:gd name="T5" fmla="*/ 1520 h 1553"/>
                <a:gd name="T6" fmla="*/ 1520 w 1553"/>
                <a:gd name="T7" fmla="*/ 777 h 1553"/>
                <a:gd name="T8" fmla="*/ 777 w 1553"/>
                <a:gd name="T9" fmla="*/ 34 h 1553"/>
                <a:gd name="T10" fmla="*/ 777 w 1553"/>
                <a:gd name="T11" fmla="*/ 1553 h 1553"/>
                <a:gd name="T12" fmla="*/ 0 w 1553"/>
                <a:gd name="T13" fmla="*/ 777 h 1553"/>
                <a:gd name="T14" fmla="*/ 777 w 1553"/>
                <a:gd name="T15" fmla="*/ 0 h 1553"/>
                <a:gd name="T16" fmla="*/ 1553 w 1553"/>
                <a:gd name="T17" fmla="*/ 777 h 1553"/>
                <a:gd name="T18" fmla="*/ 777 w 1553"/>
                <a:gd name="T19" fmla="*/ 1553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3" h="1553">
                  <a:moveTo>
                    <a:pt x="777" y="34"/>
                  </a:moveTo>
                  <a:cubicBezTo>
                    <a:pt x="367" y="34"/>
                    <a:pt x="34" y="367"/>
                    <a:pt x="34" y="777"/>
                  </a:cubicBezTo>
                  <a:cubicBezTo>
                    <a:pt x="34" y="1187"/>
                    <a:pt x="367" y="1520"/>
                    <a:pt x="777" y="1520"/>
                  </a:cubicBezTo>
                  <a:cubicBezTo>
                    <a:pt x="1186" y="1520"/>
                    <a:pt x="1520" y="1187"/>
                    <a:pt x="1520" y="777"/>
                  </a:cubicBezTo>
                  <a:cubicBezTo>
                    <a:pt x="1520" y="367"/>
                    <a:pt x="1186" y="34"/>
                    <a:pt x="777" y="34"/>
                  </a:cubicBezTo>
                  <a:close/>
                  <a:moveTo>
                    <a:pt x="777" y="1553"/>
                  </a:moveTo>
                  <a:cubicBezTo>
                    <a:pt x="349" y="1553"/>
                    <a:pt x="0" y="1205"/>
                    <a:pt x="0" y="777"/>
                  </a:cubicBezTo>
                  <a:cubicBezTo>
                    <a:pt x="0" y="349"/>
                    <a:pt x="349" y="0"/>
                    <a:pt x="777" y="0"/>
                  </a:cubicBezTo>
                  <a:cubicBezTo>
                    <a:pt x="1205" y="0"/>
                    <a:pt x="1553" y="349"/>
                    <a:pt x="1553" y="777"/>
                  </a:cubicBezTo>
                  <a:cubicBezTo>
                    <a:pt x="1553" y="1205"/>
                    <a:pt x="1205" y="1553"/>
                    <a:pt x="777" y="1553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0" name="Freeform 157">
              <a:extLst>
                <a:ext uri="{FF2B5EF4-FFF2-40B4-BE49-F238E27FC236}">
                  <a16:creationId xmlns:a16="http://schemas.microsoft.com/office/drawing/2014/main" id="{DE6D702C-BC4A-4719-AEBE-A4AFE9BBFC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19350" y="5988050"/>
              <a:ext cx="430213" cy="430213"/>
            </a:xfrm>
            <a:custGeom>
              <a:avLst/>
              <a:gdLst>
                <a:gd name="T0" fmla="*/ 282 w 565"/>
                <a:gd name="T1" fmla="*/ 34 h 566"/>
                <a:gd name="T2" fmla="*/ 33 w 565"/>
                <a:gd name="T3" fmla="*/ 283 h 566"/>
                <a:gd name="T4" fmla="*/ 282 w 565"/>
                <a:gd name="T5" fmla="*/ 532 h 566"/>
                <a:gd name="T6" fmla="*/ 532 w 565"/>
                <a:gd name="T7" fmla="*/ 283 h 566"/>
                <a:gd name="T8" fmla="*/ 282 w 565"/>
                <a:gd name="T9" fmla="*/ 34 h 566"/>
                <a:gd name="T10" fmla="*/ 282 w 565"/>
                <a:gd name="T11" fmla="*/ 566 h 566"/>
                <a:gd name="T12" fmla="*/ 0 w 565"/>
                <a:gd name="T13" fmla="*/ 283 h 566"/>
                <a:gd name="T14" fmla="*/ 282 w 565"/>
                <a:gd name="T15" fmla="*/ 0 h 566"/>
                <a:gd name="T16" fmla="*/ 565 w 565"/>
                <a:gd name="T17" fmla="*/ 283 h 566"/>
                <a:gd name="T18" fmla="*/ 282 w 565"/>
                <a:gd name="T19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5" h="566">
                  <a:moveTo>
                    <a:pt x="282" y="34"/>
                  </a:moveTo>
                  <a:cubicBezTo>
                    <a:pt x="145" y="34"/>
                    <a:pt x="33" y="146"/>
                    <a:pt x="33" y="283"/>
                  </a:cubicBezTo>
                  <a:cubicBezTo>
                    <a:pt x="33" y="420"/>
                    <a:pt x="145" y="532"/>
                    <a:pt x="282" y="532"/>
                  </a:cubicBezTo>
                  <a:cubicBezTo>
                    <a:pt x="420" y="532"/>
                    <a:pt x="532" y="420"/>
                    <a:pt x="532" y="283"/>
                  </a:cubicBezTo>
                  <a:cubicBezTo>
                    <a:pt x="532" y="146"/>
                    <a:pt x="420" y="34"/>
                    <a:pt x="282" y="34"/>
                  </a:cubicBezTo>
                  <a:close/>
                  <a:moveTo>
                    <a:pt x="282" y="566"/>
                  </a:moveTo>
                  <a:cubicBezTo>
                    <a:pt x="126" y="566"/>
                    <a:pt x="0" y="439"/>
                    <a:pt x="0" y="283"/>
                  </a:cubicBezTo>
                  <a:cubicBezTo>
                    <a:pt x="0" y="127"/>
                    <a:pt x="126" y="0"/>
                    <a:pt x="282" y="0"/>
                  </a:cubicBezTo>
                  <a:cubicBezTo>
                    <a:pt x="438" y="0"/>
                    <a:pt x="565" y="127"/>
                    <a:pt x="565" y="283"/>
                  </a:cubicBezTo>
                  <a:cubicBezTo>
                    <a:pt x="565" y="439"/>
                    <a:pt x="438" y="566"/>
                    <a:pt x="282" y="566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1" name="Freeform 158">
              <a:extLst>
                <a:ext uri="{FF2B5EF4-FFF2-40B4-BE49-F238E27FC236}">
                  <a16:creationId xmlns:a16="http://schemas.microsoft.com/office/drawing/2014/main" id="{A280C499-9CCE-40F1-B98A-E2F6C35C10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0" y="6777038"/>
              <a:ext cx="368300" cy="369888"/>
            </a:xfrm>
            <a:custGeom>
              <a:avLst/>
              <a:gdLst>
                <a:gd name="T0" fmla="*/ 242 w 485"/>
                <a:gd name="T1" fmla="*/ 34 h 486"/>
                <a:gd name="T2" fmla="*/ 33 w 485"/>
                <a:gd name="T3" fmla="*/ 243 h 486"/>
                <a:gd name="T4" fmla="*/ 242 w 485"/>
                <a:gd name="T5" fmla="*/ 453 h 486"/>
                <a:gd name="T6" fmla="*/ 452 w 485"/>
                <a:gd name="T7" fmla="*/ 243 h 486"/>
                <a:gd name="T8" fmla="*/ 242 w 485"/>
                <a:gd name="T9" fmla="*/ 34 h 486"/>
                <a:gd name="T10" fmla="*/ 242 w 485"/>
                <a:gd name="T11" fmla="*/ 486 h 486"/>
                <a:gd name="T12" fmla="*/ 0 w 485"/>
                <a:gd name="T13" fmla="*/ 243 h 486"/>
                <a:gd name="T14" fmla="*/ 242 w 485"/>
                <a:gd name="T15" fmla="*/ 0 h 486"/>
                <a:gd name="T16" fmla="*/ 485 w 485"/>
                <a:gd name="T17" fmla="*/ 243 h 486"/>
                <a:gd name="T18" fmla="*/ 242 w 485"/>
                <a:gd name="T19" fmla="*/ 48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5" h="486">
                  <a:moveTo>
                    <a:pt x="242" y="34"/>
                  </a:moveTo>
                  <a:cubicBezTo>
                    <a:pt x="127" y="34"/>
                    <a:pt x="33" y="128"/>
                    <a:pt x="33" y="243"/>
                  </a:cubicBezTo>
                  <a:cubicBezTo>
                    <a:pt x="33" y="359"/>
                    <a:pt x="127" y="453"/>
                    <a:pt x="242" y="453"/>
                  </a:cubicBezTo>
                  <a:cubicBezTo>
                    <a:pt x="358" y="453"/>
                    <a:pt x="452" y="359"/>
                    <a:pt x="452" y="243"/>
                  </a:cubicBezTo>
                  <a:cubicBezTo>
                    <a:pt x="452" y="128"/>
                    <a:pt x="358" y="34"/>
                    <a:pt x="242" y="34"/>
                  </a:cubicBezTo>
                  <a:close/>
                  <a:moveTo>
                    <a:pt x="242" y="486"/>
                  </a:moveTo>
                  <a:cubicBezTo>
                    <a:pt x="108" y="486"/>
                    <a:pt x="0" y="377"/>
                    <a:pt x="0" y="243"/>
                  </a:cubicBezTo>
                  <a:cubicBezTo>
                    <a:pt x="0" y="109"/>
                    <a:pt x="108" y="0"/>
                    <a:pt x="242" y="0"/>
                  </a:cubicBezTo>
                  <a:cubicBezTo>
                    <a:pt x="376" y="0"/>
                    <a:pt x="485" y="109"/>
                    <a:pt x="485" y="243"/>
                  </a:cubicBezTo>
                  <a:cubicBezTo>
                    <a:pt x="485" y="377"/>
                    <a:pt x="376" y="486"/>
                    <a:pt x="242" y="486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EF14F2A6-ED24-495C-B41D-2D3704100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6999" y="5697538"/>
              <a:ext cx="1477964" cy="1733551"/>
            </a:xfrm>
            <a:custGeom>
              <a:avLst/>
              <a:gdLst>
                <a:gd name="connsiteX0" fmla="*/ 892176 w 1477964"/>
                <a:gd name="connsiteY0" fmla="*/ 1665287 h 1733551"/>
                <a:gd name="connsiteX1" fmla="*/ 925514 w 1477964"/>
                <a:gd name="connsiteY1" fmla="*/ 1699419 h 1733551"/>
                <a:gd name="connsiteX2" fmla="*/ 892176 w 1477964"/>
                <a:gd name="connsiteY2" fmla="*/ 1733551 h 1733551"/>
                <a:gd name="connsiteX3" fmla="*/ 858838 w 1477964"/>
                <a:gd name="connsiteY3" fmla="*/ 1699419 h 1733551"/>
                <a:gd name="connsiteX4" fmla="*/ 892176 w 1477964"/>
                <a:gd name="connsiteY4" fmla="*/ 1665287 h 1733551"/>
                <a:gd name="connsiteX5" fmla="*/ 212726 w 1477964"/>
                <a:gd name="connsiteY5" fmla="*/ 1644650 h 1733551"/>
                <a:gd name="connsiteX6" fmla="*/ 246064 w 1477964"/>
                <a:gd name="connsiteY6" fmla="*/ 1677988 h 1733551"/>
                <a:gd name="connsiteX7" fmla="*/ 212726 w 1477964"/>
                <a:gd name="connsiteY7" fmla="*/ 1711326 h 1733551"/>
                <a:gd name="connsiteX8" fmla="*/ 179388 w 1477964"/>
                <a:gd name="connsiteY8" fmla="*/ 1677988 h 1733551"/>
                <a:gd name="connsiteX9" fmla="*/ 212726 w 1477964"/>
                <a:gd name="connsiteY9" fmla="*/ 1644650 h 1733551"/>
                <a:gd name="connsiteX10" fmla="*/ 1353345 w 1477964"/>
                <a:gd name="connsiteY10" fmla="*/ 1462087 h 1733551"/>
                <a:gd name="connsiteX11" fmla="*/ 1400177 w 1477964"/>
                <a:gd name="connsiteY11" fmla="*/ 1508125 h 1733551"/>
                <a:gd name="connsiteX12" fmla="*/ 1353345 w 1477964"/>
                <a:gd name="connsiteY12" fmla="*/ 1554163 h 1733551"/>
                <a:gd name="connsiteX13" fmla="*/ 1306513 w 1477964"/>
                <a:gd name="connsiteY13" fmla="*/ 1508125 h 1733551"/>
                <a:gd name="connsiteX14" fmla="*/ 1353345 w 1477964"/>
                <a:gd name="connsiteY14" fmla="*/ 1462087 h 1733551"/>
                <a:gd name="connsiteX15" fmla="*/ 33338 w 1477964"/>
                <a:gd name="connsiteY15" fmla="*/ 631825 h 1733551"/>
                <a:gd name="connsiteX16" fmla="*/ 66676 w 1477964"/>
                <a:gd name="connsiteY16" fmla="*/ 665163 h 1733551"/>
                <a:gd name="connsiteX17" fmla="*/ 33338 w 1477964"/>
                <a:gd name="connsiteY17" fmla="*/ 698501 h 1733551"/>
                <a:gd name="connsiteX18" fmla="*/ 0 w 1477964"/>
                <a:gd name="connsiteY18" fmla="*/ 665163 h 1733551"/>
                <a:gd name="connsiteX19" fmla="*/ 33338 w 1477964"/>
                <a:gd name="connsiteY19" fmla="*/ 631825 h 1733551"/>
                <a:gd name="connsiteX20" fmla="*/ 487363 w 1477964"/>
                <a:gd name="connsiteY20" fmla="*/ 65087 h 1733551"/>
                <a:gd name="connsiteX21" fmla="*/ 534988 w 1477964"/>
                <a:gd name="connsiteY21" fmla="*/ 112712 h 1733551"/>
                <a:gd name="connsiteX22" fmla="*/ 487363 w 1477964"/>
                <a:gd name="connsiteY22" fmla="*/ 160337 h 1733551"/>
                <a:gd name="connsiteX23" fmla="*/ 439738 w 1477964"/>
                <a:gd name="connsiteY23" fmla="*/ 112712 h 1733551"/>
                <a:gd name="connsiteX24" fmla="*/ 487363 w 1477964"/>
                <a:gd name="connsiteY24" fmla="*/ 65087 h 1733551"/>
                <a:gd name="connsiteX25" fmla="*/ 1431132 w 1477964"/>
                <a:gd name="connsiteY25" fmla="*/ 0 h 1733551"/>
                <a:gd name="connsiteX26" fmla="*/ 1477964 w 1477964"/>
                <a:gd name="connsiteY26" fmla="*/ 46038 h 1733551"/>
                <a:gd name="connsiteX27" fmla="*/ 1431132 w 1477964"/>
                <a:gd name="connsiteY27" fmla="*/ 92076 h 1733551"/>
                <a:gd name="connsiteX28" fmla="*/ 1384300 w 1477964"/>
                <a:gd name="connsiteY28" fmla="*/ 46038 h 1733551"/>
                <a:gd name="connsiteX29" fmla="*/ 1431132 w 1477964"/>
                <a:gd name="connsiteY29" fmla="*/ 0 h 173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77964" h="1733551">
                  <a:moveTo>
                    <a:pt x="892176" y="1665287"/>
                  </a:moveTo>
                  <a:cubicBezTo>
                    <a:pt x="910588" y="1665287"/>
                    <a:pt x="925514" y="1680568"/>
                    <a:pt x="925514" y="1699419"/>
                  </a:cubicBezTo>
                  <a:cubicBezTo>
                    <a:pt x="925514" y="1718270"/>
                    <a:pt x="910588" y="1733551"/>
                    <a:pt x="892176" y="1733551"/>
                  </a:cubicBezTo>
                  <a:cubicBezTo>
                    <a:pt x="873764" y="1733551"/>
                    <a:pt x="858838" y="1718270"/>
                    <a:pt x="858838" y="1699419"/>
                  </a:cubicBezTo>
                  <a:cubicBezTo>
                    <a:pt x="858838" y="1680568"/>
                    <a:pt x="873764" y="1665287"/>
                    <a:pt x="892176" y="1665287"/>
                  </a:cubicBezTo>
                  <a:close/>
                  <a:moveTo>
                    <a:pt x="212726" y="1644650"/>
                  </a:moveTo>
                  <a:cubicBezTo>
                    <a:pt x="231138" y="1644650"/>
                    <a:pt x="246064" y="1659576"/>
                    <a:pt x="246064" y="1677988"/>
                  </a:cubicBezTo>
                  <a:cubicBezTo>
                    <a:pt x="246064" y="1696400"/>
                    <a:pt x="231138" y="1711326"/>
                    <a:pt x="212726" y="1711326"/>
                  </a:cubicBezTo>
                  <a:cubicBezTo>
                    <a:pt x="194314" y="1711326"/>
                    <a:pt x="179388" y="1696400"/>
                    <a:pt x="179388" y="1677988"/>
                  </a:cubicBezTo>
                  <a:cubicBezTo>
                    <a:pt x="179388" y="1659576"/>
                    <a:pt x="194314" y="1644650"/>
                    <a:pt x="212726" y="1644650"/>
                  </a:cubicBezTo>
                  <a:close/>
                  <a:moveTo>
                    <a:pt x="1353345" y="1462087"/>
                  </a:moveTo>
                  <a:cubicBezTo>
                    <a:pt x="1379210" y="1462087"/>
                    <a:pt x="1400177" y="1482699"/>
                    <a:pt x="1400177" y="1508125"/>
                  </a:cubicBezTo>
                  <a:cubicBezTo>
                    <a:pt x="1400177" y="1533551"/>
                    <a:pt x="1379210" y="1554163"/>
                    <a:pt x="1353345" y="1554163"/>
                  </a:cubicBezTo>
                  <a:cubicBezTo>
                    <a:pt x="1327480" y="1554163"/>
                    <a:pt x="1306513" y="1533551"/>
                    <a:pt x="1306513" y="1508125"/>
                  </a:cubicBezTo>
                  <a:cubicBezTo>
                    <a:pt x="1306513" y="1482699"/>
                    <a:pt x="1327480" y="1462087"/>
                    <a:pt x="1353345" y="1462087"/>
                  </a:cubicBezTo>
                  <a:close/>
                  <a:moveTo>
                    <a:pt x="33338" y="631825"/>
                  </a:moveTo>
                  <a:cubicBezTo>
                    <a:pt x="51750" y="631825"/>
                    <a:pt x="66676" y="646751"/>
                    <a:pt x="66676" y="665163"/>
                  </a:cubicBezTo>
                  <a:cubicBezTo>
                    <a:pt x="66676" y="683575"/>
                    <a:pt x="51750" y="698501"/>
                    <a:pt x="33338" y="698501"/>
                  </a:cubicBezTo>
                  <a:cubicBezTo>
                    <a:pt x="14926" y="698501"/>
                    <a:pt x="0" y="683575"/>
                    <a:pt x="0" y="665163"/>
                  </a:cubicBezTo>
                  <a:cubicBezTo>
                    <a:pt x="0" y="646751"/>
                    <a:pt x="14926" y="631825"/>
                    <a:pt x="33338" y="631825"/>
                  </a:cubicBezTo>
                  <a:close/>
                  <a:moveTo>
                    <a:pt x="487363" y="65087"/>
                  </a:moveTo>
                  <a:cubicBezTo>
                    <a:pt x="513666" y="65087"/>
                    <a:pt x="534988" y="86409"/>
                    <a:pt x="534988" y="112712"/>
                  </a:cubicBezTo>
                  <a:cubicBezTo>
                    <a:pt x="534988" y="139015"/>
                    <a:pt x="513666" y="160337"/>
                    <a:pt x="487363" y="160337"/>
                  </a:cubicBezTo>
                  <a:cubicBezTo>
                    <a:pt x="461060" y="160337"/>
                    <a:pt x="439738" y="139015"/>
                    <a:pt x="439738" y="112712"/>
                  </a:cubicBezTo>
                  <a:cubicBezTo>
                    <a:pt x="439738" y="86409"/>
                    <a:pt x="461060" y="65087"/>
                    <a:pt x="487363" y="65087"/>
                  </a:cubicBezTo>
                  <a:close/>
                  <a:moveTo>
                    <a:pt x="1431132" y="0"/>
                  </a:moveTo>
                  <a:cubicBezTo>
                    <a:pt x="1456997" y="0"/>
                    <a:pt x="1477964" y="20612"/>
                    <a:pt x="1477964" y="46038"/>
                  </a:cubicBezTo>
                  <a:cubicBezTo>
                    <a:pt x="1477964" y="71464"/>
                    <a:pt x="1456997" y="92076"/>
                    <a:pt x="1431132" y="92076"/>
                  </a:cubicBezTo>
                  <a:cubicBezTo>
                    <a:pt x="1405267" y="92076"/>
                    <a:pt x="1384300" y="71464"/>
                    <a:pt x="1384300" y="46038"/>
                  </a:cubicBezTo>
                  <a:cubicBezTo>
                    <a:pt x="1384300" y="20612"/>
                    <a:pt x="1405267" y="0"/>
                    <a:pt x="1431132" y="0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3" name="Freeform 165">
              <a:extLst>
                <a:ext uri="{FF2B5EF4-FFF2-40B4-BE49-F238E27FC236}">
                  <a16:creationId xmlns:a16="http://schemas.microsoft.com/office/drawing/2014/main" id="{A88DE55F-2F28-436E-B7FC-7B8CAAA19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7146925"/>
              <a:ext cx="26988" cy="319088"/>
            </a:xfrm>
            <a:custGeom>
              <a:avLst/>
              <a:gdLst>
                <a:gd name="T0" fmla="*/ 17 w 34"/>
                <a:gd name="T1" fmla="*/ 420 h 420"/>
                <a:gd name="T2" fmla="*/ 0 w 34"/>
                <a:gd name="T3" fmla="*/ 403 h 420"/>
                <a:gd name="T4" fmla="*/ 0 w 34"/>
                <a:gd name="T5" fmla="*/ 17 h 420"/>
                <a:gd name="T6" fmla="*/ 17 w 34"/>
                <a:gd name="T7" fmla="*/ 0 h 420"/>
                <a:gd name="T8" fmla="*/ 34 w 34"/>
                <a:gd name="T9" fmla="*/ 17 h 420"/>
                <a:gd name="T10" fmla="*/ 34 w 34"/>
                <a:gd name="T11" fmla="*/ 403 h 420"/>
                <a:gd name="T12" fmla="*/ 17 w 34"/>
                <a:gd name="T13" fmla="*/ 42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20">
                  <a:moveTo>
                    <a:pt x="17" y="420"/>
                  </a:moveTo>
                  <a:cubicBezTo>
                    <a:pt x="8" y="420"/>
                    <a:pt x="0" y="412"/>
                    <a:pt x="0" y="403"/>
                  </a:cubicBezTo>
                  <a:lnTo>
                    <a:pt x="0" y="17"/>
                  </a:lnTo>
                  <a:cubicBezTo>
                    <a:pt x="0" y="8"/>
                    <a:pt x="8" y="0"/>
                    <a:pt x="17" y="0"/>
                  </a:cubicBezTo>
                  <a:cubicBezTo>
                    <a:pt x="26" y="0"/>
                    <a:pt x="34" y="8"/>
                    <a:pt x="34" y="17"/>
                  </a:cubicBezTo>
                  <a:lnTo>
                    <a:pt x="34" y="403"/>
                  </a:lnTo>
                  <a:cubicBezTo>
                    <a:pt x="34" y="412"/>
                    <a:pt x="26" y="420"/>
                    <a:pt x="17" y="420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4" name="Freeform 172">
              <a:extLst>
                <a:ext uri="{FF2B5EF4-FFF2-40B4-BE49-F238E27FC236}">
                  <a16:creationId xmlns:a16="http://schemas.microsoft.com/office/drawing/2014/main" id="{3DCFE151-6ADA-4085-9DC0-6839AEA7A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25" y="7143750"/>
              <a:ext cx="25400" cy="322263"/>
            </a:xfrm>
            <a:custGeom>
              <a:avLst/>
              <a:gdLst>
                <a:gd name="T0" fmla="*/ 17 w 33"/>
                <a:gd name="T1" fmla="*/ 422 h 422"/>
                <a:gd name="T2" fmla="*/ 0 w 33"/>
                <a:gd name="T3" fmla="*/ 405 h 422"/>
                <a:gd name="T4" fmla="*/ 0 w 33"/>
                <a:gd name="T5" fmla="*/ 16 h 422"/>
                <a:gd name="T6" fmla="*/ 17 w 33"/>
                <a:gd name="T7" fmla="*/ 0 h 422"/>
                <a:gd name="T8" fmla="*/ 33 w 33"/>
                <a:gd name="T9" fmla="*/ 16 h 422"/>
                <a:gd name="T10" fmla="*/ 33 w 33"/>
                <a:gd name="T11" fmla="*/ 405 h 422"/>
                <a:gd name="T12" fmla="*/ 17 w 33"/>
                <a:gd name="T13" fmla="*/ 422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22">
                  <a:moveTo>
                    <a:pt x="17" y="422"/>
                  </a:moveTo>
                  <a:cubicBezTo>
                    <a:pt x="7" y="422"/>
                    <a:pt x="0" y="414"/>
                    <a:pt x="0" y="405"/>
                  </a:cubicBezTo>
                  <a:lnTo>
                    <a:pt x="0" y="16"/>
                  </a:lnTo>
                  <a:cubicBezTo>
                    <a:pt x="0" y="7"/>
                    <a:pt x="7" y="0"/>
                    <a:pt x="17" y="0"/>
                  </a:cubicBezTo>
                  <a:cubicBezTo>
                    <a:pt x="26" y="0"/>
                    <a:pt x="33" y="7"/>
                    <a:pt x="33" y="16"/>
                  </a:cubicBezTo>
                  <a:lnTo>
                    <a:pt x="33" y="405"/>
                  </a:lnTo>
                  <a:cubicBezTo>
                    <a:pt x="33" y="414"/>
                    <a:pt x="26" y="422"/>
                    <a:pt x="17" y="422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5" name="Freeform 198">
              <a:extLst>
                <a:ext uri="{FF2B5EF4-FFF2-40B4-BE49-F238E27FC236}">
                  <a16:creationId xmlns:a16="http://schemas.microsoft.com/office/drawing/2014/main" id="{A006B168-4650-426E-9087-A7598B3D8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3763" y="7899400"/>
              <a:ext cx="2403475" cy="898525"/>
            </a:xfrm>
            <a:custGeom>
              <a:avLst/>
              <a:gdLst>
                <a:gd name="T0" fmla="*/ 0 w 3160"/>
                <a:gd name="T1" fmla="*/ 1175 h 1181"/>
                <a:gd name="T2" fmla="*/ 312 w 3160"/>
                <a:gd name="T3" fmla="*/ 500 h 1181"/>
                <a:gd name="T4" fmla="*/ 682 w 3160"/>
                <a:gd name="T5" fmla="*/ 999 h 1181"/>
                <a:gd name="T6" fmla="*/ 1521 w 3160"/>
                <a:gd name="T7" fmla="*/ 0 h 1181"/>
                <a:gd name="T8" fmla="*/ 2255 w 3160"/>
                <a:gd name="T9" fmla="*/ 828 h 1181"/>
                <a:gd name="T10" fmla="*/ 2754 w 3160"/>
                <a:gd name="T11" fmla="*/ 429 h 1181"/>
                <a:gd name="T12" fmla="*/ 3160 w 3160"/>
                <a:gd name="T13" fmla="*/ 1181 h 1181"/>
                <a:gd name="T14" fmla="*/ 0 w 3160"/>
                <a:gd name="T15" fmla="*/ 1175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60" h="1181">
                  <a:moveTo>
                    <a:pt x="0" y="1175"/>
                  </a:moveTo>
                  <a:lnTo>
                    <a:pt x="312" y="500"/>
                  </a:lnTo>
                  <a:lnTo>
                    <a:pt x="682" y="999"/>
                  </a:lnTo>
                  <a:lnTo>
                    <a:pt x="1521" y="0"/>
                  </a:lnTo>
                  <a:lnTo>
                    <a:pt x="2255" y="828"/>
                  </a:lnTo>
                  <a:lnTo>
                    <a:pt x="2754" y="429"/>
                  </a:lnTo>
                  <a:lnTo>
                    <a:pt x="3160" y="1181"/>
                  </a:lnTo>
                  <a:cubicBezTo>
                    <a:pt x="3160" y="1181"/>
                    <a:pt x="0" y="1157"/>
                    <a:pt x="0" y="1175"/>
                  </a:cubicBezTo>
                  <a:close/>
                </a:path>
              </a:pathLst>
            </a:cu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6" name="Freeform 200">
              <a:extLst>
                <a:ext uri="{FF2B5EF4-FFF2-40B4-BE49-F238E27FC236}">
                  <a16:creationId xmlns:a16="http://schemas.microsoft.com/office/drawing/2014/main" id="{A10D65AF-2CF6-4EA8-B882-6F90CA94A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7100" y="4213225"/>
              <a:ext cx="446088" cy="1504950"/>
            </a:xfrm>
            <a:custGeom>
              <a:avLst/>
              <a:gdLst>
                <a:gd name="T0" fmla="*/ 438 w 585"/>
                <a:gd name="T1" fmla="*/ 1680 h 1978"/>
                <a:gd name="T2" fmla="*/ 317 w 585"/>
                <a:gd name="T3" fmla="*/ 1433 h 1978"/>
                <a:gd name="T4" fmla="*/ 317 w 585"/>
                <a:gd name="T5" fmla="*/ 0 h 1978"/>
                <a:gd name="T6" fmla="*/ 268 w 585"/>
                <a:gd name="T7" fmla="*/ 0 h 1978"/>
                <a:gd name="T8" fmla="*/ 268 w 585"/>
                <a:gd name="T9" fmla="*/ 1433 h 1978"/>
                <a:gd name="T10" fmla="*/ 146 w 585"/>
                <a:gd name="T11" fmla="*/ 1680 h 1978"/>
                <a:gd name="T12" fmla="*/ 0 w 585"/>
                <a:gd name="T13" fmla="*/ 1978 h 1978"/>
                <a:gd name="T14" fmla="*/ 292 w 585"/>
                <a:gd name="T15" fmla="*/ 1978 h 1978"/>
                <a:gd name="T16" fmla="*/ 585 w 585"/>
                <a:gd name="T17" fmla="*/ 1978 h 1978"/>
                <a:gd name="T18" fmla="*/ 438 w 585"/>
                <a:gd name="T19" fmla="*/ 1680 h 1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5" h="1978">
                  <a:moveTo>
                    <a:pt x="438" y="1680"/>
                  </a:moveTo>
                  <a:lnTo>
                    <a:pt x="317" y="1433"/>
                  </a:lnTo>
                  <a:lnTo>
                    <a:pt x="317" y="0"/>
                  </a:lnTo>
                  <a:lnTo>
                    <a:pt x="268" y="0"/>
                  </a:lnTo>
                  <a:lnTo>
                    <a:pt x="268" y="1433"/>
                  </a:lnTo>
                  <a:lnTo>
                    <a:pt x="146" y="1680"/>
                  </a:lnTo>
                  <a:lnTo>
                    <a:pt x="0" y="1978"/>
                  </a:lnTo>
                  <a:lnTo>
                    <a:pt x="292" y="1978"/>
                  </a:lnTo>
                  <a:lnTo>
                    <a:pt x="585" y="1978"/>
                  </a:lnTo>
                  <a:lnTo>
                    <a:pt x="438" y="1680"/>
                  </a:ln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7" name="Freeform 201">
              <a:extLst>
                <a:ext uri="{FF2B5EF4-FFF2-40B4-BE49-F238E27FC236}">
                  <a16:creationId xmlns:a16="http://schemas.microsoft.com/office/drawing/2014/main" id="{1F042ED0-DEC1-47AF-B9F8-2100C79C5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1438" y="9321800"/>
              <a:ext cx="919163" cy="287338"/>
            </a:xfrm>
            <a:custGeom>
              <a:avLst/>
              <a:gdLst>
                <a:gd name="T0" fmla="*/ 68 w 1206"/>
                <a:gd name="T1" fmla="*/ 378 h 378"/>
                <a:gd name="T2" fmla="*/ 1138 w 1206"/>
                <a:gd name="T3" fmla="*/ 378 h 378"/>
                <a:gd name="T4" fmla="*/ 1206 w 1206"/>
                <a:gd name="T5" fmla="*/ 0 h 378"/>
                <a:gd name="T6" fmla="*/ 0 w 1206"/>
                <a:gd name="T7" fmla="*/ 0 h 378"/>
                <a:gd name="T8" fmla="*/ 68 w 1206"/>
                <a:gd name="T9" fmla="*/ 37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6" h="378">
                  <a:moveTo>
                    <a:pt x="68" y="378"/>
                  </a:moveTo>
                  <a:lnTo>
                    <a:pt x="1138" y="378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68" y="378"/>
                  </a:lnTo>
                  <a:close/>
                </a:path>
              </a:pathLst>
            </a:cu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5508BCAF-68C9-43EC-9057-BCBF0BBF6C3E}"/>
                </a:ext>
              </a:extLst>
            </p:cNvPr>
            <p:cNvGrpSpPr/>
            <p:nvPr/>
          </p:nvGrpSpPr>
          <p:grpSpPr>
            <a:xfrm>
              <a:off x="8948738" y="9132888"/>
              <a:ext cx="1016000" cy="677863"/>
              <a:chOff x="8948738" y="9132888"/>
              <a:chExt cx="1016000" cy="677863"/>
            </a:xfrm>
          </p:grpSpPr>
          <p:sp>
            <p:nvSpPr>
              <p:cNvPr id="415" name="Freeform 202">
                <a:extLst>
                  <a:ext uri="{FF2B5EF4-FFF2-40B4-BE49-F238E27FC236}">
                    <a16:creationId xmlns:a16="http://schemas.microsoft.com/office/drawing/2014/main" id="{D9E8572F-4782-4A1E-9D43-1243294079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48738" y="9132888"/>
                <a:ext cx="1016000" cy="677863"/>
              </a:xfrm>
              <a:custGeom>
                <a:avLst/>
                <a:gdLst>
                  <a:gd name="T0" fmla="*/ 182 w 1335"/>
                  <a:gd name="T1" fmla="*/ 865 h 890"/>
                  <a:gd name="T2" fmla="*/ 1153 w 1335"/>
                  <a:gd name="T3" fmla="*/ 865 h 890"/>
                  <a:gd name="T4" fmla="*/ 1305 w 1335"/>
                  <a:gd name="T5" fmla="*/ 25 h 890"/>
                  <a:gd name="T6" fmla="*/ 30 w 1335"/>
                  <a:gd name="T7" fmla="*/ 25 h 890"/>
                  <a:gd name="T8" fmla="*/ 182 w 1335"/>
                  <a:gd name="T9" fmla="*/ 865 h 890"/>
                  <a:gd name="T10" fmla="*/ 1174 w 1335"/>
                  <a:gd name="T11" fmla="*/ 890 h 890"/>
                  <a:gd name="T12" fmla="*/ 161 w 1335"/>
                  <a:gd name="T13" fmla="*/ 890 h 890"/>
                  <a:gd name="T14" fmla="*/ 0 w 1335"/>
                  <a:gd name="T15" fmla="*/ 0 h 890"/>
                  <a:gd name="T16" fmla="*/ 1335 w 1335"/>
                  <a:gd name="T17" fmla="*/ 0 h 890"/>
                  <a:gd name="T18" fmla="*/ 1174 w 1335"/>
                  <a:gd name="T19" fmla="*/ 890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35" h="890">
                    <a:moveTo>
                      <a:pt x="182" y="865"/>
                    </a:moveTo>
                    <a:lnTo>
                      <a:pt x="1153" y="865"/>
                    </a:lnTo>
                    <a:lnTo>
                      <a:pt x="1305" y="25"/>
                    </a:lnTo>
                    <a:lnTo>
                      <a:pt x="30" y="25"/>
                    </a:lnTo>
                    <a:lnTo>
                      <a:pt x="182" y="865"/>
                    </a:lnTo>
                    <a:close/>
                    <a:moveTo>
                      <a:pt x="1174" y="890"/>
                    </a:moveTo>
                    <a:lnTo>
                      <a:pt x="161" y="890"/>
                    </a:lnTo>
                    <a:lnTo>
                      <a:pt x="0" y="0"/>
                    </a:lnTo>
                    <a:lnTo>
                      <a:pt x="1335" y="0"/>
                    </a:lnTo>
                    <a:lnTo>
                      <a:pt x="1174" y="890"/>
                    </a:lnTo>
                    <a:close/>
                  </a:path>
                </a:pathLst>
              </a:custGeom>
              <a:solidFill>
                <a:srgbClr val="007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416" name="Freeform 203">
                <a:extLst>
                  <a:ext uri="{FF2B5EF4-FFF2-40B4-BE49-F238E27FC236}">
                    <a16:creationId xmlns:a16="http://schemas.microsoft.com/office/drawing/2014/main" id="{FB567F42-8722-4AA1-BFCB-1E1523BD25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75725" y="9278938"/>
                <a:ext cx="962025" cy="314325"/>
              </a:xfrm>
              <a:custGeom>
                <a:avLst/>
                <a:gdLst>
                  <a:gd name="T0" fmla="*/ 95 w 1265"/>
                  <a:gd name="T1" fmla="*/ 387 h 412"/>
                  <a:gd name="T2" fmla="*/ 1169 w 1265"/>
                  <a:gd name="T3" fmla="*/ 387 h 412"/>
                  <a:gd name="T4" fmla="*/ 1235 w 1265"/>
                  <a:gd name="T5" fmla="*/ 25 h 412"/>
                  <a:gd name="T6" fmla="*/ 30 w 1265"/>
                  <a:gd name="T7" fmla="*/ 25 h 412"/>
                  <a:gd name="T8" fmla="*/ 95 w 1265"/>
                  <a:gd name="T9" fmla="*/ 387 h 412"/>
                  <a:gd name="T10" fmla="*/ 1190 w 1265"/>
                  <a:gd name="T11" fmla="*/ 412 h 412"/>
                  <a:gd name="T12" fmla="*/ 74 w 1265"/>
                  <a:gd name="T13" fmla="*/ 412 h 412"/>
                  <a:gd name="T14" fmla="*/ 0 w 1265"/>
                  <a:gd name="T15" fmla="*/ 0 h 412"/>
                  <a:gd name="T16" fmla="*/ 1265 w 1265"/>
                  <a:gd name="T17" fmla="*/ 0 h 412"/>
                  <a:gd name="T18" fmla="*/ 1190 w 1265"/>
                  <a:gd name="T19" fmla="*/ 412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5" h="412">
                    <a:moveTo>
                      <a:pt x="95" y="387"/>
                    </a:moveTo>
                    <a:lnTo>
                      <a:pt x="1169" y="387"/>
                    </a:lnTo>
                    <a:lnTo>
                      <a:pt x="1235" y="25"/>
                    </a:lnTo>
                    <a:lnTo>
                      <a:pt x="30" y="25"/>
                    </a:lnTo>
                    <a:lnTo>
                      <a:pt x="95" y="387"/>
                    </a:lnTo>
                    <a:close/>
                    <a:moveTo>
                      <a:pt x="1190" y="412"/>
                    </a:moveTo>
                    <a:lnTo>
                      <a:pt x="74" y="412"/>
                    </a:lnTo>
                    <a:lnTo>
                      <a:pt x="0" y="0"/>
                    </a:lnTo>
                    <a:lnTo>
                      <a:pt x="1265" y="0"/>
                    </a:lnTo>
                    <a:lnTo>
                      <a:pt x="1190" y="412"/>
                    </a:lnTo>
                    <a:close/>
                  </a:path>
                </a:pathLst>
              </a:custGeom>
              <a:solidFill>
                <a:srgbClr val="007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</p:grp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E0C321A0-6AD8-40D0-8E8C-9D3C1BB88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420" y="8245713"/>
              <a:ext cx="1811046" cy="1239600"/>
            </a:xfrm>
            <a:custGeom>
              <a:avLst/>
              <a:gdLst>
                <a:gd name="connsiteX0" fmla="*/ 590312 w 1811046"/>
                <a:gd name="connsiteY0" fmla="*/ 923688 h 1239600"/>
                <a:gd name="connsiteX1" fmla="*/ 591072 w 1811046"/>
                <a:gd name="connsiteY1" fmla="*/ 933608 h 1239600"/>
                <a:gd name="connsiteX2" fmla="*/ 592592 w 1811046"/>
                <a:gd name="connsiteY2" fmla="*/ 923688 h 1239600"/>
                <a:gd name="connsiteX3" fmla="*/ 597911 w 1811046"/>
                <a:gd name="connsiteY3" fmla="*/ 924451 h 1239600"/>
                <a:gd name="connsiteX4" fmla="*/ 635907 w 1811046"/>
                <a:gd name="connsiteY4" fmla="*/ 937423 h 1239600"/>
                <a:gd name="connsiteX5" fmla="*/ 650345 w 1811046"/>
                <a:gd name="connsiteY5" fmla="*/ 969471 h 1239600"/>
                <a:gd name="connsiteX6" fmla="*/ 653385 w 1811046"/>
                <a:gd name="connsiteY6" fmla="*/ 982443 h 1239600"/>
                <a:gd name="connsiteX7" fmla="*/ 664024 w 1811046"/>
                <a:gd name="connsiteY7" fmla="*/ 997704 h 1239600"/>
                <a:gd name="connsiteX8" fmla="*/ 679982 w 1811046"/>
                <a:gd name="connsiteY8" fmla="*/ 1027463 h 1239600"/>
                <a:gd name="connsiteX9" fmla="*/ 672383 w 1811046"/>
                <a:gd name="connsiteY9" fmla="*/ 1056459 h 1239600"/>
                <a:gd name="connsiteX10" fmla="*/ 662504 w 1811046"/>
                <a:gd name="connsiteY10" fmla="*/ 1070194 h 1239600"/>
                <a:gd name="connsiteX11" fmla="*/ 648825 w 1811046"/>
                <a:gd name="connsiteY11" fmla="*/ 1099190 h 1239600"/>
                <a:gd name="connsiteX12" fmla="*/ 654145 w 1811046"/>
                <a:gd name="connsiteY12" fmla="*/ 1114451 h 1239600"/>
                <a:gd name="connsiteX13" fmla="*/ 660224 w 1811046"/>
                <a:gd name="connsiteY13" fmla="*/ 1128186 h 1239600"/>
                <a:gd name="connsiteX14" fmla="*/ 656425 w 1811046"/>
                <a:gd name="connsiteY14" fmla="*/ 1164813 h 1239600"/>
                <a:gd name="connsiteX15" fmla="*/ 621468 w 1811046"/>
                <a:gd name="connsiteY15" fmla="*/ 1197624 h 1239600"/>
                <a:gd name="connsiteX16" fmla="*/ 610070 w 1811046"/>
                <a:gd name="connsiteY16" fmla="*/ 1199913 h 1239600"/>
                <a:gd name="connsiteX17" fmla="*/ 594111 w 1811046"/>
                <a:gd name="connsiteY17" fmla="*/ 1195335 h 1239600"/>
                <a:gd name="connsiteX18" fmla="*/ 578913 w 1811046"/>
                <a:gd name="connsiteY18" fmla="*/ 1182363 h 1239600"/>
                <a:gd name="connsiteX19" fmla="*/ 573594 w 1811046"/>
                <a:gd name="connsiteY19" fmla="*/ 1177021 h 1239600"/>
                <a:gd name="connsiteX20" fmla="*/ 523439 w 1811046"/>
                <a:gd name="connsiteY20" fmla="*/ 1166339 h 1239600"/>
                <a:gd name="connsiteX21" fmla="*/ 521919 w 1811046"/>
                <a:gd name="connsiteY21" fmla="*/ 1166339 h 1239600"/>
                <a:gd name="connsiteX22" fmla="*/ 500641 w 1811046"/>
                <a:gd name="connsiteY22" fmla="*/ 1166339 h 1239600"/>
                <a:gd name="connsiteX23" fmla="*/ 482403 w 1811046"/>
                <a:gd name="connsiteY23" fmla="*/ 1154893 h 1239600"/>
                <a:gd name="connsiteX24" fmla="*/ 474044 w 1811046"/>
                <a:gd name="connsiteY24" fmla="*/ 1070957 h 1239600"/>
                <a:gd name="connsiteX25" fmla="*/ 476324 w 1811046"/>
                <a:gd name="connsiteY25" fmla="*/ 1065616 h 1239600"/>
                <a:gd name="connsiteX26" fmla="*/ 483163 w 1811046"/>
                <a:gd name="connsiteY26" fmla="*/ 1045013 h 1239600"/>
                <a:gd name="connsiteX27" fmla="*/ 472524 w 1811046"/>
                <a:gd name="connsiteY27" fmla="*/ 1035094 h 1239600"/>
                <a:gd name="connsiteX28" fmla="*/ 460366 w 1811046"/>
                <a:gd name="connsiteY28" fmla="*/ 1024411 h 1239600"/>
                <a:gd name="connsiteX29" fmla="*/ 454286 w 1811046"/>
                <a:gd name="connsiteY29" fmla="*/ 979391 h 1239600"/>
                <a:gd name="connsiteX30" fmla="*/ 480884 w 1811046"/>
                <a:gd name="connsiteY30" fmla="*/ 942001 h 1239600"/>
                <a:gd name="connsiteX31" fmla="*/ 494562 w 1811046"/>
                <a:gd name="connsiteY31" fmla="*/ 942001 h 1239600"/>
                <a:gd name="connsiteX32" fmla="*/ 494562 w 1811046"/>
                <a:gd name="connsiteY32" fmla="*/ 955736 h 1239600"/>
                <a:gd name="connsiteX33" fmla="*/ 472524 w 1811046"/>
                <a:gd name="connsiteY33" fmla="*/ 986258 h 1239600"/>
                <a:gd name="connsiteX34" fmla="*/ 474804 w 1811046"/>
                <a:gd name="connsiteY34" fmla="*/ 1012202 h 1239600"/>
                <a:gd name="connsiteX35" fmla="*/ 483923 w 1811046"/>
                <a:gd name="connsiteY35" fmla="*/ 1019070 h 1239600"/>
                <a:gd name="connsiteX36" fmla="*/ 500641 w 1811046"/>
                <a:gd name="connsiteY36" fmla="*/ 1038909 h 1239600"/>
                <a:gd name="connsiteX37" fmla="*/ 493042 w 1811046"/>
                <a:gd name="connsiteY37" fmla="*/ 1074772 h 1239600"/>
                <a:gd name="connsiteX38" fmla="*/ 490762 w 1811046"/>
                <a:gd name="connsiteY38" fmla="*/ 1079351 h 1239600"/>
                <a:gd name="connsiteX39" fmla="*/ 496082 w 1811046"/>
                <a:gd name="connsiteY39" fmla="*/ 1141921 h 1239600"/>
                <a:gd name="connsiteX40" fmla="*/ 505201 w 1811046"/>
                <a:gd name="connsiteY40" fmla="*/ 1148025 h 1239600"/>
                <a:gd name="connsiteX41" fmla="*/ 518879 w 1811046"/>
                <a:gd name="connsiteY41" fmla="*/ 1147262 h 1239600"/>
                <a:gd name="connsiteX42" fmla="*/ 521159 w 1811046"/>
                <a:gd name="connsiteY42" fmla="*/ 1147262 h 1239600"/>
                <a:gd name="connsiteX43" fmla="*/ 586512 w 1811046"/>
                <a:gd name="connsiteY43" fmla="*/ 1162523 h 1239600"/>
                <a:gd name="connsiteX44" fmla="*/ 593351 w 1811046"/>
                <a:gd name="connsiteY44" fmla="*/ 1170154 h 1239600"/>
                <a:gd name="connsiteX45" fmla="*/ 602470 w 1811046"/>
                <a:gd name="connsiteY45" fmla="*/ 1178548 h 1239600"/>
                <a:gd name="connsiteX46" fmla="*/ 616149 w 1811046"/>
                <a:gd name="connsiteY46" fmla="*/ 1179311 h 1239600"/>
                <a:gd name="connsiteX47" fmla="*/ 638947 w 1811046"/>
                <a:gd name="connsiteY47" fmla="*/ 1156419 h 1239600"/>
                <a:gd name="connsiteX48" fmla="*/ 642746 w 1811046"/>
                <a:gd name="connsiteY48" fmla="*/ 1133527 h 1239600"/>
                <a:gd name="connsiteX49" fmla="*/ 637427 w 1811046"/>
                <a:gd name="connsiteY49" fmla="*/ 1123608 h 1239600"/>
                <a:gd name="connsiteX50" fmla="*/ 629827 w 1811046"/>
                <a:gd name="connsiteY50" fmla="*/ 1098427 h 1239600"/>
                <a:gd name="connsiteX51" fmla="*/ 647306 w 1811046"/>
                <a:gd name="connsiteY51" fmla="*/ 1058748 h 1239600"/>
                <a:gd name="connsiteX52" fmla="*/ 655665 w 1811046"/>
                <a:gd name="connsiteY52" fmla="*/ 1046539 h 1239600"/>
                <a:gd name="connsiteX53" fmla="*/ 660984 w 1811046"/>
                <a:gd name="connsiteY53" fmla="*/ 1028989 h 1239600"/>
                <a:gd name="connsiteX54" fmla="*/ 649585 w 1811046"/>
                <a:gd name="connsiteY54" fmla="*/ 1009913 h 1239600"/>
                <a:gd name="connsiteX55" fmla="*/ 635907 w 1811046"/>
                <a:gd name="connsiteY55" fmla="*/ 989311 h 1239600"/>
                <a:gd name="connsiteX56" fmla="*/ 631347 w 1811046"/>
                <a:gd name="connsiteY56" fmla="*/ 972523 h 1239600"/>
                <a:gd name="connsiteX57" fmla="*/ 623748 w 1811046"/>
                <a:gd name="connsiteY57" fmla="*/ 951921 h 1239600"/>
                <a:gd name="connsiteX58" fmla="*/ 595631 w 1811046"/>
                <a:gd name="connsiteY58" fmla="*/ 943527 h 1239600"/>
                <a:gd name="connsiteX59" fmla="*/ 589552 w 1811046"/>
                <a:gd name="connsiteY59" fmla="*/ 942764 h 1239600"/>
                <a:gd name="connsiteX60" fmla="*/ 588792 w 1811046"/>
                <a:gd name="connsiteY60" fmla="*/ 932845 h 1239600"/>
                <a:gd name="connsiteX61" fmla="*/ 862663 w 1811046"/>
                <a:gd name="connsiteY61" fmla="*/ 918804 h 1239600"/>
                <a:gd name="connsiteX62" fmla="*/ 890788 w 1811046"/>
                <a:gd name="connsiteY62" fmla="*/ 967672 h 1239600"/>
                <a:gd name="connsiteX63" fmla="*/ 890788 w 1811046"/>
                <a:gd name="connsiteY63" fmla="*/ 972253 h 1239600"/>
                <a:gd name="connsiteX64" fmla="*/ 890788 w 1811046"/>
                <a:gd name="connsiteY64" fmla="*/ 980652 h 1239600"/>
                <a:gd name="connsiteX65" fmla="*/ 906751 w 1811046"/>
                <a:gd name="connsiteY65" fmla="*/ 998214 h 1239600"/>
                <a:gd name="connsiteX66" fmla="*/ 929555 w 1811046"/>
                <a:gd name="connsiteY66" fmla="*/ 1023411 h 1239600"/>
                <a:gd name="connsiteX67" fmla="*/ 916633 w 1811046"/>
                <a:gd name="connsiteY67" fmla="*/ 1074569 h 1239600"/>
                <a:gd name="connsiteX68" fmla="*/ 900670 w 1811046"/>
                <a:gd name="connsiteY68" fmla="*/ 1108929 h 1239600"/>
                <a:gd name="connsiteX69" fmla="*/ 902190 w 1811046"/>
                <a:gd name="connsiteY69" fmla="*/ 1116565 h 1239600"/>
                <a:gd name="connsiteX70" fmla="*/ 904471 w 1811046"/>
                <a:gd name="connsiteY70" fmla="*/ 1124964 h 1239600"/>
                <a:gd name="connsiteX71" fmla="*/ 875586 w 1811046"/>
                <a:gd name="connsiteY71" fmla="*/ 1182994 h 1239600"/>
                <a:gd name="connsiteX72" fmla="*/ 846700 w 1811046"/>
                <a:gd name="connsiteY72" fmla="*/ 1196738 h 1239600"/>
                <a:gd name="connsiteX73" fmla="*/ 839859 w 1811046"/>
                <a:gd name="connsiteY73" fmla="*/ 1196738 h 1239600"/>
                <a:gd name="connsiteX74" fmla="*/ 813254 w 1811046"/>
                <a:gd name="connsiteY74" fmla="*/ 1186048 h 1239600"/>
                <a:gd name="connsiteX75" fmla="*/ 803372 w 1811046"/>
                <a:gd name="connsiteY75" fmla="*/ 1167723 h 1239600"/>
                <a:gd name="connsiteX76" fmla="*/ 800332 w 1811046"/>
                <a:gd name="connsiteY76" fmla="*/ 1161615 h 1239600"/>
                <a:gd name="connsiteX77" fmla="*/ 775247 w 1811046"/>
                <a:gd name="connsiteY77" fmla="*/ 1140235 h 1239600"/>
                <a:gd name="connsiteX78" fmla="*/ 766125 w 1811046"/>
                <a:gd name="connsiteY78" fmla="*/ 1137944 h 1239600"/>
                <a:gd name="connsiteX79" fmla="*/ 738000 w 1811046"/>
                <a:gd name="connsiteY79" fmla="*/ 1126491 h 1239600"/>
                <a:gd name="connsiteX80" fmla="*/ 728118 w 1811046"/>
                <a:gd name="connsiteY80" fmla="*/ 1090604 h 1239600"/>
                <a:gd name="connsiteX81" fmla="*/ 727358 w 1811046"/>
                <a:gd name="connsiteY81" fmla="*/ 1045554 h 1239600"/>
                <a:gd name="connsiteX82" fmla="*/ 726598 w 1811046"/>
                <a:gd name="connsiteY82" fmla="*/ 1035628 h 1239600"/>
                <a:gd name="connsiteX83" fmla="*/ 722037 w 1811046"/>
                <a:gd name="connsiteY83" fmla="*/ 1030283 h 1239600"/>
                <a:gd name="connsiteX84" fmla="*/ 715956 w 1811046"/>
                <a:gd name="connsiteY84" fmla="*/ 1023411 h 1239600"/>
                <a:gd name="connsiteX85" fmla="*/ 729639 w 1811046"/>
                <a:gd name="connsiteY85" fmla="*/ 969199 h 1239600"/>
                <a:gd name="connsiteX86" fmla="*/ 743321 w 1811046"/>
                <a:gd name="connsiteY86" fmla="*/ 969962 h 1239600"/>
                <a:gd name="connsiteX87" fmla="*/ 742561 w 1811046"/>
                <a:gd name="connsiteY87" fmla="*/ 983706 h 1239600"/>
                <a:gd name="connsiteX88" fmla="*/ 731919 w 1811046"/>
                <a:gd name="connsiteY88" fmla="*/ 1012721 h 1239600"/>
                <a:gd name="connsiteX89" fmla="*/ 735720 w 1811046"/>
                <a:gd name="connsiteY89" fmla="*/ 1017303 h 1239600"/>
                <a:gd name="connsiteX90" fmla="*/ 743321 w 1811046"/>
                <a:gd name="connsiteY90" fmla="*/ 1026465 h 1239600"/>
                <a:gd name="connsiteX91" fmla="*/ 746362 w 1811046"/>
                <a:gd name="connsiteY91" fmla="*/ 1045554 h 1239600"/>
                <a:gd name="connsiteX92" fmla="*/ 747122 w 1811046"/>
                <a:gd name="connsiteY92" fmla="*/ 1089840 h 1239600"/>
                <a:gd name="connsiteX93" fmla="*/ 751683 w 1811046"/>
                <a:gd name="connsiteY93" fmla="*/ 1113511 h 1239600"/>
                <a:gd name="connsiteX94" fmla="*/ 769166 w 1811046"/>
                <a:gd name="connsiteY94" fmla="*/ 1119619 h 1239600"/>
                <a:gd name="connsiteX95" fmla="*/ 780568 w 1811046"/>
                <a:gd name="connsiteY95" fmla="*/ 1121146 h 1239600"/>
                <a:gd name="connsiteX96" fmla="*/ 817815 w 1811046"/>
                <a:gd name="connsiteY96" fmla="*/ 1153215 h 1239600"/>
                <a:gd name="connsiteX97" fmla="*/ 820855 w 1811046"/>
                <a:gd name="connsiteY97" fmla="*/ 1160851 h 1239600"/>
                <a:gd name="connsiteX98" fmla="*/ 826937 w 1811046"/>
                <a:gd name="connsiteY98" fmla="*/ 1173068 h 1239600"/>
                <a:gd name="connsiteX99" fmla="*/ 843660 w 1811046"/>
                <a:gd name="connsiteY99" fmla="*/ 1177649 h 1239600"/>
                <a:gd name="connsiteX100" fmla="*/ 864183 w 1811046"/>
                <a:gd name="connsiteY100" fmla="*/ 1167723 h 1239600"/>
                <a:gd name="connsiteX101" fmla="*/ 885467 w 1811046"/>
                <a:gd name="connsiteY101" fmla="*/ 1128018 h 1239600"/>
                <a:gd name="connsiteX102" fmla="*/ 883947 w 1811046"/>
                <a:gd name="connsiteY102" fmla="*/ 1121910 h 1239600"/>
                <a:gd name="connsiteX103" fmla="*/ 881667 w 1811046"/>
                <a:gd name="connsiteY103" fmla="*/ 1111220 h 1239600"/>
                <a:gd name="connsiteX104" fmla="*/ 900670 w 1811046"/>
                <a:gd name="connsiteY104" fmla="*/ 1063880 h 1239600"/>
                <a:gd name="connsiteX105" fmla="*/ 912072 w 1811046"/>
                <a:gd name="connsiteY105" fmla="*/ 1030283 h 1239600"/>
                <a:gd name="connsiteX106" fmla="*/ 896109 w 1811046"/>
                <a:gd name="connsiteY106" fmla="*/ 1013485 h 1239600"/>
                <a:gd name="connsiteX107" fmla="*/ 872545 w 1811046"/>
                <a:gd name="connsiteY107" fmla="*/ 984470 h 1239600"/>
                <a:gd name="connsiteX108" fmla="*/ 871785 w 1811046"/>
                <a:gd name="connsiteY108" fmla="*/ 972253 h 1239600"/>
                <a:gd name="connsiteX109" fmla="*/ 871785 w 1811046"/>
                <a:gd name="connsiteY109" fmla="*/ 968435 h 1239600"/>
                <a:gd name="connsiteX110" fmla="*/ 852781 w 1811046"/>
                <a:gd name="connsiteY110" fmla="*/ 934839 h 1239600"/>
                <a:gd name="connsiteX111" fmla="*/ 848981 w 1811046"/>
                <a:gd name="connsiteY111" fmla="*/ 921858 h 1239600"/>
                <a:gd name="connsiteX112" fmla="*/ 862663 w 1811046"/>
                <a:gd name="connsiteY112" fmla="*/ 918804 h 1239600"/>
                <a:gd name="connsiteX113" fmla="*/ 276894 w 1811046"/>
                <a:gd name="connsiteY113" fmla="*/ 893525 h 1239600"/>
                <a:gd name="connsiteX114" fmla="*/ 287571 w 1811046"/>
                <a:gd name="connsiteY114" fmla="*/ 902632 h 1239600"/>
                <a:gd name="connsiteX115" fmla="*/ 278420 w 1811046"/>
                <a:gd name="connsiteY115" fmla="*/ 912498 h 1239600"/>
                <a:gd name="connsiteX116" fmla="*/ 216647 w 1811046"/>
                <a:gd name="connsiteY116" fmla="*/ 929195 h 1239600"/>
                <a:gd name="connsiteX117" fmla="*/ 180041 w 1811046"/>
                <a:gd name="connsiteY117" fmla="*/ 960311 h 1239600"/>
                <a:gd name="connsiteX118" fmla="*/ 177754 w 1811046"/>
                <a:gd name="connsiteY118" fmla="*/ 971695 h 1239600"/>
                <a:gd name="connsiteX119" fmla="*/ 180804 w 1811046"/>
                <a:gd name="connsiteY119" fmla="*/ 980044 h 1239600"/>
                <a:gd name="connsiteX120" fmla="*/ 185380 w 1811046"/>
                <a:gd name="connsiteY120" fmla="*/ 992946 h 1239600"/>
                <a:gd name="connsiteX121" fmla="*/ 172415 w 1811046"/>
                <a:gd name="connsiteY121" fmla="*/ 1030134 h 1239600"/>
                <a:gd name="connsiteX122" fmla="*/ 157163 w 1811046"/>
                <a:gd name="connsiteY122" fmla="*/ 1043035 h 1239600"/>
                <a:gd name="connsiteX123" fmla="*/ 147249 w 1811046"/>
                <a:gd name="connsiteY123" fmla="*/ 1051384 h 1239600"/>
                <a:gd name="connsiteX124" fmla="*/ 128183 w 1811046"/>
                <a:gd name="connsiteY124" fmla="*/ 1077947 h 1239600"/>
                <a:gd name="connsiteX125" fmla="*/ 126658 w 1811046"/>
                <a:gd name="connsiteY125" fmla="*/ 1091607 h 1239600"/>
                <a:gd name="connsiteX126" fmla="*/ 143436 w 1811046"/>
                <a:gd name="connsiteY126" fmla="*/ 1100715 h 1239600"/>
                <a:gd name="connsiteX127" fmla="*/ 166314 w 1811046"/>
                <a:gd name="connsiteY127" fmla="*/ 1110581 h 1239600"/>
                <a:gd name="connsiteX128" fmla="*/ 179279 w 1811046"/>
                <a:gd name="connsiteY128" fmla="*/ 1149287 h 1239600"/>
                <a:gd name="connsiteX129" fmla="*/ 176991 w 1811046"/>
                <a:gd name="connsiteY129" fmla="*/ 1161430 h 1239600"/>
                <a:gd name="connsiteX130" fmla="*/ 175466 w 1811046"/>
                <a:gd name="connsiteY130" fmla="*/ 1180403 h 1239600"/>
                <a:gd name="connsiteX131" fmla="*/ 217410 w 1811046"/>
                <a:gd name="connsiteY131" fmla="*/ 1219868 h 1239600"/>
                <a:gd name="connsiteX132" fmla="*/ 281470 w 1811046"/>
                <a:gd name="connsiteY132" fmla="*/ 1202412 h 1239600"/>
                <a:gd name="connsiteX133" fmla="*/ 308162 w 1811046"/>
                <a:gd name="connsiteY133" fmla="*/ 1162189 h 1239600"/>
                <a:gd name="connsiteX134" fmla="*/ 305874 w 1811046"/>
                <a:gd name="connsiteY134" fmla="*/ 1147769 h 1239600"/>
                <a:gd name="connsiteX135" fmla="*/ 303586 w 1811046"/>
                <a:gd name="connsiteY135" fmla="*/ 1134867 h 1239600"/>
                <a:gd name="connsiteX136" fmla="*/ 319601 w 1811046"/>
                <a:gd name="connsiteY136" fmla="*/ 1099956 h 1239600"/>
                <a:gd name="connsiteX137" fmla="*/ 347818 w 1811046"/>
                <a:gd name="connsiteY137" fmla="*/ 1097679 h 1239600"/>
                <a:gd name="connsiteX138" fmla="*/ 353919 w 1811046"/>
                <a:gd name="connsiteY138" fmla="*/ 1099197 h 1239600"/>
                <a:gd name="connsiteX139" fmla="*/ 384424 w 1811046"/>
                <a:gd name="connsiteY139" fmla="*/ 1091607 h 1239600"/>
                <a:gd name="connsiteX140" fmla="*/ 398151 w 1811046"/>
                <a:gd name="connsiteY140" fmla="*/ 1067321 h 1239600"/>
                <a:gd name="connsiteX141" fmla="*/ 388237 w 1811046"/>
                <a:gd name="connsiteY141" fmla="*/ 1021026 h 1239600"/>
                <a:gd name="connsiteX142" fmla="*/ 377561 w 1811046"/>
                <a:gd name="connsiteY142" fmla="*/ 966383 h 1239600"/>
                <a:gd name="connsiteX143" fmla="*/ 387475 w 1811046"/>
                <a:gd name="connsiteY143" fmla="*/ 957276 h 1239600"/>
                <a:gd name="connsiteX144" fmla="*/ 396626 w 1811046"/>
                <a:gd name="connsiteY144" fmla="*/ 967142 h 1239600"/>
                <a:gd name="connsiteX145" fmla="*/ 406540 w 1811046"/>
                <a:gd name="connsiteY145" fmla="*/ 1015714 h 1239600"/>
                <a:gd name="connsiteX146" fmla="*/ 417217 w 1811046"/>
                <a:gd name="connsiteY146" fmla="*/ 1067321 h 1239600"/>
                <a:gd name="connsiteX147" fmla="*/ 395864 w 1811046"/>
                <a:gd name="connsiteY147" fmla="*/ 1107545 h 1239600"/>
                <a:gd name="connsiteX148" fmla="*/ 350869 w 1811046"/>
                <a:gd name="connsiteY148" fmla="*/ 1117411 h 1239600"/>
                <a:gd name="connsiteX149" fmla="*/ 344768 w 1811046"/>
                <a:gd name="connsiteY149" fmla="*/ 1116652 h 1239600"/>
                <a:gd name="connsiteX150" fmla="*/ 327990 w 1811046"/>
                <a:gd name="connsiteY150" fmla="*/ 1116652 h 1239600"/>
                <a:gd name="connsiteX151" fmla="*/ 322652 w 1811046"/>
                <a:gd name="connsiteY151" fmla="*/ 1132590 h 1239600"/>
                <a:gd name="connsiteX152" fmla="*/ 324940 w 1811046"/>
                <a:gd name="connsiteY152" fmla="*/ 1143974 h 1239600"/>
                <a:gd name="connsiteX153" fmla="*/ 327228 w 1811046"/>
                <a:gd name="connsiteY153" fmla="*/ 1162189 h 1239600"/>
                <a:gd name="connsiteX154" fmla="*/ 292147 w 1811046"/>
                <a:gd name="connsiteY154" fmla="*/ 1217591 h 1239600"/>
                <a:gd name="connsiteX155" fmla="*/ 228087 w 1811046"/>
                <a:gd name="connsiteY155" fmla="*/ 1239600 h 1239600"/>
                <a:gd name="connsiteX156" fmla="*/ 214359 w 1811046"/>
                <a:gd name="connsiteY156" fmla="*/ 1238082 h 1239600"/>
                <a:gd name="connsiteX157" fmla="*/ 157163 w 1811046"/>
                <a:gd name="connsiteY157" fmla="*/ 1182680 h 1239600"/>
                <a:gd name="connsiteX158" fmla="*/ 158688 w 1811046"/>
                <a:gd name="connsiteY158" fmla="*/ 1158394 h 1239600"/>
                <a:gd name="connsiteX159" fmla="*/ 160213 w 1811046"/>
                <a:gd name="connsiteY159" fmla="*/ 1147769 h 1239600"/>
                <a:gd name="connsiteX160" fmla="*/ 154112 w 1811046"/>
                <a:gd name="connsiteY160" fmla="*/ 1125001 h 1239600"/>
                <a:gd name="connsiteX161" fmla="*/ 138097 w 1811046"/>
                <a:gd name="connsiteY161" fmla="*/ 1118170 h 1239600"/>
                <a:gd name="connsiteX162" fmla="*/ 109880 w 1811046"/>
                <a:gd name="connsiteY162" fmla="*/ 1099956 h 1239600"/>
                <a:gd name="connsiteX163" fmla="*/ 110643 w 1811046"/>
                <a:gd name="connsiteY163" fmla="*/ 1071116 h 1239600"/>
                <a:gd name="connsiteX164" fmla="*/ 134284 w 1811046"/>
                <a:gd name="connsiteY164" fmla="*/ 1036964 h 1239600"/>
                <a:gd name="connsiteX165" fmla="*/ 145723 w 1811046"/>
                <a:gd name="connsiteY165" fmla="*/ 1027857 h 1239600"/>
                <a:gd name="connsiteX166" fmla="*/ 157925 w 1811046"/>
                <a:gd name="connsiteY166" fmla="*/ 1016473 h 1239600"/>
                <a:gd name="connsiteX167" fmla="*/ 167077 w 1811046"/>
                <a:gd name="connsiteY167" fmla="*/ 996740 h 1239600"/>
                <a:gd name="connsiteX168" fmla="*/ 164026 w 1811046"/>
                <a:gd name="connsiteY168" fmla="*/ 988392 h 1239600"/>
                <a:gd name="connsiteX169" fmla="*/ 159451 w 1811046"/>
                <a:gd name="connsiteY169" fmla="*/ 973972 h 1239600"/>
                <a:gd name="connsiteX170" fmla="*/ 162501 w 1811046"/>
                <a:gd name="connsiteY170" fmla="*/ 952722 h 1239600"/>
                <a:gd name="connsiteX171" fmla="*/ 209021 w 1811046"/>
                <a:gd name="connsiteY171" fmla="*/ 911739 h 1239600"/>
                <a:gd name="connsiteX172" fmla="*/ 276894 w 1811046"/>
                <a:gd name="connsiteY172" fmla="*/ 893525 h 1239600"/>
                <a:gd name="connsiteX173" fmla="*/ 1091051 w 1811046"/>
                <a:gd name="connsiteY173" fmla="*/ 874193 h 1239600"/>
                <a:gd name="connsiteX174" fmla="*/ 1090412 w 1811046"/>
                <a:gd name="connsiteY174" fmla="*/ 874210 h 1239600"/>
                <a:gd name="connsiteX175" fmla="*/ 1089659 w 1811046"/>
                <a:gd name="connsiteY175" fmla="*/ 875590 h 1239600"/>
                <a:gd name="connsiteX176" fmla="*/ 1193568 w 1811046"/>
                <a:gd name="connsiteY176" fmla="*/ 810360 h 1239600"/>
                <a:gd name="connsiteX177" fmla="*/ 1149401 w 1811046"/>
                <a:gd name="connsiteY177" fmla="*/ 842600 h 1239600"/>
                <a:gd name="connsiteX178" fmla="*/ 1132192 w 1811046"/>
                <a:gd name="connsiteY178" fmla="*/ 859801 h 1239600"/>
                <a:gd name="connsiteX179" fmla="*/ 1148271 w 1811046"/>
                <a:gd name="connsiteY179" fmla="*/ 867960 h 1239600"/>
                <a:gd name="connsiteX180" fmla="*/ 1214270 w 1811046"/>
                <a:gd name="connsiteY180" fmla="*/ 815256 h 1239600"/>
                <a:gd name="connsiteX181" fmla="*/ 1362979 w 1811046"/>
                <a:gd name="connsiteY181" fmla="*/ 809335 h 1239600"/>
                <a:gd name="connsiteX182" fmla="*/ 1394383 w 1811046"/>
                <a:gd name="connsiteY182" fmla="*/ 813724 h 1239600"/>
                <a:gd name="connsiteX183" fmla="*/ 1444479 w 1811046"/>
                <a:gd name="connsiteY183" fmla="*/ 845019 h 1239600"/>
                <a:gd name="connsiteX184" fmla="*/ 1451310 w 1811046"/>
                <a:gd name="connsiteY184" fmla="*/ 850363 h 1239600"/>
                <a:gd name="connsiteX185" fmla="*/ 1476358 w 1811046"/>
                <a:gd name="connsiteY185" fmla="*/ 887001 h 1239600"/>
                <a:gd name="connsiteX186" fmla="*/ 1462695 w 1811046"/>
                <a:gd name="connsiteY186" fmla="*/ 919823 h 1239600"/>
                <a:gd name="connsiteX187" fmla="*/ 1452828 w 1811046"/>
                <a:gd name="connsiteY187" fmla="*/ 935089 h 1239600"/>
                <a:gd name="connsiteX188" fmla="*/ 1461177 w 1811046"/>
                <a:gd name="connsiteY188" fmla="*/ 961804 h 1239600"/>
                <a:gd name="connsiteX189" fmla="*/ 1480912 w 1811046"/>
                <a:gd name="connsiteY189" fmla="*/ 1022105 h 1239600"/>
                <a:gd name="connsiteX190" fmla="*/ 1406527 w 1811046"/>
                <a:gd name="connsiteY190" fmla="*/ 1099961 h 1239600"/>
                <a:gd name="connsiteX191" fmla="*/ 1388311 w 1811046"/>
                <a:gd name="connsiteY191" fmla="*/ 1101488 h 1239600"/>
                <a:gd name="connsiteX192" fmla="*/ 1313926 w 1811046"/>
                <a:gd name="connsiteY192" fmla="*/ 1060270 h 1239600"/>
                <a:gd name="connsiteX193" fmla="*/ 1304059 w 1811046"/>
                <a:gd name="connsiteY193" fmla="*/ 1026685 h 1239600"/>
                <a:gd name="connsiteX194" fmla="*/ 1301782 w 1811046"/>
                <a:gd name="connsiteY194" fmla="*/ 1015998 h 1239600"/>
                <a:gd name="connsiteX195" fmla="*/ 1285083 w 1811046"/>
                <a:gd name="connsiteY195" fmla="*/ 984703 h 1239600"/>
                <a:gd name="connsiteX196" fmla="*/ 1275216 w 1811046"/>
                <a:gd name="connsiteY196" fmla="*/ 980123 h 1239600"/>
                <a:gd name="connsiteX197" fmla="*/ 1262313 w 1811046"/>
                <a:gd name="connsiteY197" fmla="*/ 973254 h 1239600"/>
                <a:gd name="connsiteX198" fmla="*/ 1239542 w 1811046"/>
                <a:gd name="connsiteY198" fmla="*/ 928219 h 1239600"/>
                <a:gd name="connsiteX199" fmla="*/ 1248650 w 1811046"/>
                <a:gd name="connsiteY199" fmla="*/ 918296 h 1239600"/>
                <a:gd name="connsiteX200" fmla="*/ 1258518 w 1811046"/>
                <a:gd name="connsiteY200" fmla="*/ 927456 h 1239600"/>
                <a:gd name="connsiteX201" fmla="*/ 1272939 w 1811046"/>
                <a:gd name="connsiteY201" fmla="*/ 957224 h 1239600"/>
                <a:gd name="connsiteX202" fmla="*/ 1282806 w 1811046"/>
                <a:gd name="connsiteY202" fmla="*/ 961804 h 1239600"/>
                <a:gd name="connsiteX203" fmla="*/ 1294951 w 1811046"/>
                <a:gd name="connsiteY203" fmla="*/ 968674 h 1239600"/>
                <a:gd name="connsiteX204" fmla="*/ 1320758 w 1811046"/>
                <a:gd name="connsiteY204" fmla="*/ 1011419 h 1239600"/>
                <a:gd name="connsiteX205" fmla="*/ 1323035 w 1811046"/>
                <a:gd name="connsiteY205" fmla="*/ 1022868 h 1239600"/>
                <a:gd name="connsiteX206" fmla="*/ 1330625 w 1811046"/>
                <a:gd name="connsiteY206" fmla="*/ 1051874 h 1239600"/>
                <a:gd name="connsiteX207" fmla="*/ 1402732 w 1811046"/>
                <a:gd name="connsiteY207" fmla="*/ 1080879 h 1239600"/>
                <a:gd name="connsiteX208" fmla="*/ 1461936 w 1811046"/>
                <a:gd name="connsiteY208" fmla="*/ 1021342 h 1239600"/>
                <a:gd name="connsiteX209" fmla="*/ 1444479 w 1811046"/>
                <a:gd name="connsiteY209" fmla="*/ 972490 h 1239600"/>
                <a:gd name="connsiteX210" fmla="*/ 1434611 w 1811046"/>
                <a:gd name="connsiteY210" fmla="*/ 929746 h 1239600"/>
                <a:gd name="connsiteX211" fmla="*/ 1447515 w 1811046"/>
                <a:gd name="connsiteY211" fmla="*/ 908373 h 1239600"/>
                <a:gd name="connsiteX212" fmla="*/ 1457382 w 1811046"/>
                <a:gd name="connsiteY212" fmla="*/ 888528 h 1239600"/>
                <a:gd name="connsiteX213" fmla="*/ 1439166 w 1811046"/>
                <a:gd name="connsiteY213" fmla="*/ 865629 h 1239600"/>
                <a:gd name="connsiteX214" fmla="*/ 1431575 w 1811046"/>
                <a:gd name="connsiteY214" fmla="*/ 858759 h 1239600"/>
                <a:gd name="connsiteX215" fmla="*/ 1389070 w 1811046"/>
                <a:gd name="connsiteY215" fmla="*/ 832043 h 1239600"/>
                <a:gd name="connsiteX216" fmla="*/ 1337456 w 1811046"/>
                <a:gd name="connsiteY216" fmla="*/ 836623 h 1239600"/>
                <a:gd name="connsiteX217" fmla="*/ 1323794 w 1811046"/>
                <a:gd name="connsiteY217" fmla="*/ 835097 h 1239600"/>
                <a:gd name="connsiteX218" fmla="*/ 1325312 w 1811046"/>
                <a:gd name="connsiteY218" fmla="*/ 822120 h 1239600"/>
                <a:gd name="connsiteX219" fmla="*/ 1362979 w 1811046"/>
                <a:gd name="connsiteY219" fmla="*/ 809335 h 1239600"/>
                <a:gd name="connsiteX220" fmla="*/ 526344 w 1811046"/>
                <a:gd name="connsiteY220" fmla="*/ 807081 h 1239600"/>
                <a:gd name="connsiteX221" fmla="*/ 523414 w 1811046"/>
                <a:gd name="connsiteY221" fmla="*/ 823091 h 1239600"/>
                <a:gd name="connsiteX222" fmla="*/ 524075 w 1811046"/>
                <a:gd name="connsiteY222" fmla="*/ 830933 h 1239600"/>
                <a:gd name="connsiteX223" fmla="*/ 529521 w 1811046"/>
                <a:gd name="connsiteY223" fmla="*/ 832003 h 1239600"/>
                <a:gd name="connsiteX224" fmla="*/ 569559 w 1811046"/>
                <a:gd name="connsiteY224" fmla="*/ 856600 h 1239600"/>
                <a:gd name="connsiteX225" fmla="*/ 576978 w 1811046"/>
                <a:gd name="connsiteY225" fmla="*/ 868943 h 1239600"/>
                <a:gd name="connsiteX226" fmla="*/ 558675 w 1811046"/>
                <a:gd name="connsiteY226" fmla="*/ 835213 h 1239600"/>
                <a:gd name="connsiteX227" fmla="*/ 1046654 w 1811046"/>
                <a:gd name="connsiteY227" fmla="*/ 801689 h 1239600"/>
                <a:gd name="connsiteX228" fmla="*/ 997846 w 1811046"/>
                <a:gd name="connsiteY228" fmla="*/ 814040 h 1239600"/>
                <a:gd name="connsiteX229" fmla="*/ 981172 w 1811046"/>
                <a:gd name="connsiteY229" fmla="*/ 823971 h 1239600"/>
                <a:gd name="connsiteX230" fmla="*/ 1016119 w 1811046"/>
                <a:gd name="connsiteY230" fmla="*/ 875264 h 1239600"/>
                <a:gd name="connsiteX231" fmla="*/ 1134989 w 1811046"/>
                <a:gd name="connsiteY231" fmla="*/ 796507 h 1239600"/>
                <a:gd name="connsiteX232" fmla="*/ 1132831 w 1811046"/>
                <a:gd name="connsiteY232" fmla="*/ 796538 h 1239600"/>
                <a:gd name="connsiteX233" fmla="*/ 1100853 w 1811046"/>
                <a:gd name="connsiteY233" fmla="*/ 855092 h 1239600"/>
                <a:gd name="connsiteX234" fmla="*/ 1110386 w 1811046"/>
                <a:gd name="connsiteY234" fmla="*/ 854803 h 1239600"/>
                <a:gd name="connsiteX235" fmla="*/ 1137395 w 1811046"/>
                <a:gd name="connsiteY235" fmla="*/ 827717 h 1239600"/>
                <a:gd name="connsiteX236" fmla="*/ 1169191 w 1811046"/>
                <a:gd name="connsiteY236" fmla="*/ 804595 h 1239600"/>
                <a:gd name="connsiteX237" fmla="*/ 618843 w 1811046"/>
                <a:gd name="connsiteY237" fmla="*/ 781830 h 1239600"/>
                <a:gd name="connsiteX238" fmla="*/ 617749 w 1811046"/>
                <a:gd name="connsiteY238" fmla="*/ 838089 h 1239600"/>
                <a:gd name="connsiteX239" fmla="*/ 618996 w 1811046"/>
                <a:gd name="connsiteY239" fmla="*/ 843138 h 1239600"/>
                <a:gd name="connsiteX240" fmla="*/ 630715 w 1811046"/>
                <a:gd name="connsiteY240" fmla="*/ 821820 h 1239600"/>
                <a:gd name="connsiteX241" fmla="*/ 635356 w 1811046"/>
                <a:gd name="connsiteY241" fmla="*/ 817546 h 1239600"/>
                <a:gd name="connsiteX242" fmla="*/ 632951 w 1811046"/>
                <a:gd name="connsiteY242" fmla="*/ 810915 h 1239600"/>
                <a:gd name="connsiteX243" fmla="*/ 1289072 w 1811046"/>
                <a:gd name="connsiteY243" fmla="*/ 771336 h 1239600"/>
                <a:gd name="connsiteX244" fmla="*/ 1266036 w 1811046"/>
                <a:gd name="connsiteY244" fmla="*/ 775054 h 1239600"/>
                <a:gd name="connsiteX245" fmla="*/ 1214636 w 1811046"/>
                <a:gd name="connsiteY245" fmla="*/ 796155 h 1239600"/>
                <a:gd name="connsiteX246" fmla="*/ 1225656 w 1811046"/>
                <a:gd name="connsiteY246" fmla="*/ 798794 h 1239600"/>
                <a:gd name="connsiteX247" fmla="*/ 1234584 w 1811046"/>
                <a:gd name="connsiteY247" fmla="*/ 803245 h 1239600"/>
                <a:gd name="connsiteX248" fmla="*/ 440376 w 1811046"/>
                <a:gd name="connsiteY248" fmla="*/ 760023 h 1239600"/>
                <a:gd name="connsiteX249" fmla="*/ 461325 w 1811046"/>
                <a:gd name="connsiteY249" fmla="*/ 825868 h 1239600"/>
                <a:gd name="connsiteX250" fmla="*/ 491195 w 1811046"/>
                <a:gd name="connsiteY250" fmla="*/ 824471 h 1239600"/>
                <a:gd name="connsiteX251" fmla="*/ 504733 w 1811046"/>
                <a:gd name="connsiteY251" fmla="*/ 827132 h 1239600"/>
                <a:gd name="connsiteX252" fmla="*/ 504397 w 1811046"/>
                <a:gd name="connsiteY252" fmla="*/ 823091 h 1239600"/>
                <a:gd name="connsiteX253" fmla="*/ 509928 w 1811046"/>
                <a:gd name="connsiteY253" fmla="*/ 793210 h 1239600"/>
                <a:gd name="connsiteX254" fmla="*/ 595684 w 1811046"/>
                <a:gd name="connsiteY254" fmla="*/ 748735 h 1239600"/>
                <a:gd name="connsiteX255" fmla="*/ 600289 w 1811046"/>
                <a:gd name="connsiteY255" fmla="*/ 767385 h 1239600"/>
                <a:gd name="connsiteX256" fmla="*/ 600352 w 1811046"/>
                <a:gd name="connsiteY256" fmla="*/ 764266 h 1239600"/>
                <a:gd name="connsiteX257" fmla="*/ 601908 w 1811046"/>
                <a:gd name="connsiteY257" fmla="*/ 754073 h 1239600"/>
                <a:gd name="connsiteX258" fmla="*/ 1657336 w 1811046"/>
                <a:gd name="connsiteY258" fmla="*/ 748169 h 1239600"/>
                <a:gd name="connsiteX259" fmla="*/ 1682353 w 1811046"/>
                <a:gd name="connsiteY259" fmla="*/ 756534 h 1239600"/>
                <a:gd name="connsiteX260" fmla="*/ 1689176 w 1811046"/>
                <a:gd name="connsiteY260" fmla="*/ 764139 h 1239600"/>
                <a:gd name="connsiteX261" fmla="*/ 1692208 w 1811046"/>
                <a:gd name="connsiteY261" fmla="*/ 767941 h 1239600"/>
                <a:gd name="connsiteX262" fmla="*/ 1709645 w 1811046"/>
                <a:gd name="connsiteY262" fmla="*/ 775545 h 1239600"/>
                <a:gd name="connsiteX263" fmla="*/ 1714193 w 1811046"/>
                <a:gd name="connsiteY263" fmla="*/ 776306 h 1239600"/>
                <a:gd name="connsiteX264" fmla="*/ 1775599 w 1811046"/>
                <a:gd name="connsiteY264" fmla="*/ 813568 h 1239600"/>
                <a:gd name="connsiteX265" fmla="*/ 1795310 w 1811046"/>
                <a:gd name="connsiteY265" fmla="*/ 852351 h 1239600"/>
                <a:gd name="connsiteX266" fmla="*/ 1782422 w 1811046"/>
                <a:gd name="connsiteY266" fmla="*/ 897217 h 1239600"/>
                <a:gd name="connsiteX267" fmla="*/ 1758921 w 1811046"/>
                <a:gd name="connsiteY267" fmla="*/ 912426 h 1239600"/>
                <a:gd name="connsiteX268" fmla="*/ 1742243 w 1811046"/>
                <a:gd name="connsiteY268" fmla="*/ 922312 h 1239600"/>
                <a:gd name="connsiteX269" fmla="*/ 1733904 w 1811046"/>
                <a:gd name="connsiteY269" fmla="*/ 930677 h 1239600"/>
                <a:gd name="connsiteX270" fmla="*/ 1724049 w 1811046"/>
                <a:gd name="connsiteY270" fmla="*/ 942083 h 1239600"/>
                <a:gd name="connsiteX271" fmla="*/ 1674772 w 1811046"/>
                <a:gd name="connsiteY271" fmla="*/ 959574 h 1239600"/>
                <a:gd name="connsiteX272" fmla="*/ 1639900 w 1811046"/>
                <a:gd name="connsiteY272" fmla="*/ 963376 h 1239600"/>
                <a:gd name="connsiteX273" fmla="*/ 1624738 w 1811046"/>
                <a:gd name="connsiteY273" fmla="*/ 961855 h 1239600"/>
                <a:gd name="connsiteX274" fmla="*/ 1578494 w 1811046"/>
                <a:gd name="connsiteY274" fmla="*/ 934479 h 1239600"/>
                <a:gd name="connsiteX275" fmla="*/ 1570913 w 1811046"/>
                <a:gd name="connsiteY275" fmla="*/ 919270 h 1239600"/>
                <a:gd name="connsiteX276" fmla="*/ 1561058 w 1811046"/>
                <a:gd name="connsiteY276" fmla="*/ 901780 h 1239600"/>
                <a:gd name="connsiteX277" fmla="*/ 1542105 w 1811046"/>
                <a:gd name="connsiteY277" fmla="*/ 896457 h 1239600"/>
                <a:gd name="connsiteX278" fmla="*/ 1529976 w 1811046"/>
                <a:gd name="connsiteY278" fmla="*/ 894936 h 1239600"/>
                <a:gd name="connsiteX279" fmla="*/ 1489797 w 1811046"/>
                <a:gd name="connsiteY279" fmla="*/ 864518 h 1239600"/>
                <a:gd name="connsiteX280" fmla="*/ 1482974 w 1811046"/>
                <a:gd name="connsiteY280" fmla="*/ 813568 h 1239600"/>
                <a:gd name="connsiteX281" fmla="*/ 1495103 w 1811046"/>
                <a:gd name="connsiteY281" fmla="*/ 807484 h 1239600"/>
                <a:gd name="connsiteX282" fmla="*/ 1501168 w 1811046"/>
                <a:gd name="connsiteY282" fmla="*/ 819651 h 1239600"/>
                <a:gd name="connsiteX283" fmla="*/ 1505717 w 1811046"/>
                <a:gd name="connsiteY283" fmla="*/ 854632 h 1239600"/>
                <a:gd name="connsiteX284" fmla="*/ 1533766 w 1811046"/>
                <a:gd name="connsiteY284" fmla="*/ 875925 h 1239600"/>
                <a:gd name="connsiteX285" fmla="*/ 1544380 w 1811046"/>
                <a:gd name="connsiteY285" fmla="*/ 877445 h 1239600"/>
                <a:gd name="connsiteX286" fmla="*/ 1572429 w 1811046"/>
                <a:gd name="connsiteY286" fmla="*/ 886571 h 1239600"/>
                <a:gd name="connsiteX287" fmla="*/ 1589107 w 1811046"/>
                <a:gd name="connsiteY287" fmla="*/ 911666 h 1239600"/>
                <a:gd name="connsiteX288" fmla="*/ 1594414 w 1811046"/>
                <a:gd name="connsiteY288" fmla="*/ 924593 h 1239600"/>
                <a:gd name="connsiteX289" fmla="*/ 1627770 w 1811046"/>
                <a:gd name="connsiteY289" fmla="*/ 943604 h 1239600"/>
                <a:gd name="connsiteX290" fmla="*/ 1672498 w 1811046"/>
                <a:gd name="connsiteY290" fmla="*/ 941323 h 1239600"/>
                <a:gd name="connsiteX291" fmla="*/ 1711161 w 1811046"/>
                <a:gd name="connsiteY291" fmla="*/ 927635 h 1239600"/>
                <a:gd name="connsiteX292" fmla="*/ 1719500 w 1811046"/>
                <a:gd name="connsiteY292" fmla="*/ 919270 h 1239600"/>
                <a:gd name="connsiteX293" fmla="*/ 1729355 w 1811046"/>
                <a:gd name="connsiteY293" fmla="*/ 907863 h 1239600"/>
                <a:gd name="connsiteX294" fmla="*/ 1750582 w 1811046"/>
                <a:gd name="connsiteY294" fmla="*/ 894936 h 1239600"/>
                <a:gd name="connsiteX295" fmla="*/ 1768776 w 1811046"/>
                <a:gd name="connsiteY295" fmla="*/ 883529 h 1239600"/>
                <a:gd name="connsiteX296" fmla="*/ 1776357 w 1811046"/>
                <a:gd name="connsiteY296" fmla="*/ 855392 h 1239600"/>
                <a:gd name="connsiteX297" fmla="*/ 1761195 w 1811046"/>
                <a:gd name="connsiteY297" fmla="*/ 825735 h 1239600"/>
                <a:gd name="connsiteX298" fmla="*/ 1710403 w 1811046"/>
                <a:gd name="connsiteY298" fmla="*/ 794557 h 1239600"/>
                <a:gd name="connsiteX299" fmla="*/ 1705854 w 1811046"/>
                <a:gd name="connsiteY299" fmla="*/ 793796 h 1239600"/>
                <a:gd name="connsiteX300" fmla="*/ 1678563 w 1811046"/>
                <a:gd name="connsiteY300" fmla="*/ 780869 h 1239600"/>
                <a:gd name="connsiteX301" fmla="*/ 1673256 w 1811046"/>
                <a:gd name="connsiteY301" fmla="*/ 775545 h 1239600"/>
                <a:gd name="connsiteX302" fmla="*/ 1670224 w 1811046"/>
                <a:gd name="connsiteY302" fmla="*/ 770983 h 1239600"/>
                <a:gd name="connsiteX303" fmla="*/ 1656578 w 1811046"/>
                <a:gd name="connsiteY303" fmla="*/ 767181 h 1239600"/>
                <a:gd name="connsiteX304" fmla="*/ 1563332 w 1811046"/>
                <a:gd name="connsiteY304" fmla="*/ 767941 h 1239600"/>
                <a:gd name="connsiteX305" fmla="*/ 1553477 w 1811046"/>
                <a:gd name="connsiteY305" fmla="*/ 759576 h 1239600"/>
                <a:gd name="connsiteX306" fmla="*/ 1561816 w 1811046"/>
                <a:gd name="connsiteY306" fmla="*/ 748930 h 1239600"/>
                <a:gd name="connsiteX307" fmla="*/ 1657336 w 1811046"/>
                <a:gd name="connsiteY307" fmla="*/ 748169 h 1239600"/>
                <a:gd name="connsiteX308" fmla="*/ 566772 w 1811046"/>
                <a:gd name="connsiteY308" fmla="*/ 738620 h 1239600"/>
                <a:gd name="connsiteX309" fmla="*/ 533303 w 1811046"/>
                <a:gd name="connsiteY309" fmla="*/ 769060 h 1239600"/>
                <a:gd name="connsiteX310" fmla="*/ 530223 w 1811046"/>
                <a:gd name="connsiteY310" fmla="*/ 785890 h 1239600"/>
                <a:gd name="connsiteX311" fmla="*/ 573367 w 1811046"/>
                <a:gd name="connsiteY311" fmla="*/ 823531 h 1239600"/>
                <a:gd name="connsiteX312" fmla="*/ 598225 w 1811046"/>
                <a:gd name="connsiteY312" fmla="*/ 869634 h 1239600"/>
                <a:gd name="connsiteX313" fmla="*/ 598817 w 1811046"/>
                <a:gd name="connsiteY313" fmla="*/ 840293 h 1239600"/>
                <a:gd name="connsiteX314" fmla="*/ 574232 w 1811046"/>
                <a:gd name="connsiteY314" fmla="*/ 740278 h 1239600"/>
                <a:gd name="connsiteX315" fmla="*/ 196476 w 1811046"/>
                <a:gd name="connsiteY315" fmla="*/ 622920 h 1239600"/>
                <a:gd name="connsiteX316" fmla="*/ 305806 w 1811046"/>
                <a:gd name="connsiteY316" fmla="*/ 658510 h 1239600"/>
                <a:gd name="connsiteX317" fmla="*/ 307325 w 1811046"/>
                <a:gd name="connsiteY317" fmla="*/ 671383 h 1239600"/>
                <a:gd name="connsiteX318" fmla="*/ 293647 w 1811046"/>
                <a:gd name="connsiteY318" fmla="*/ 672897 h 1239600"/>
                <a:gd name="connsiteX319" fmla="*/ 92276 w 1811046"/>
                <a:gd name="connsiteY319" fmla="*/ 667597 h 1239600"/>
                <a:gd name="connsiteX320" fmla="*/ 64160 w 1811046"/>
                <a:gd name="connsiteY320" fmla="*/ 699400 h 1239600"/>
                <a:gd name="connsiteX321" fmla="*/ 64919 w 1811046"/>
                <a:gd name="connsiteY321" fmla="*/ 710002 h 1239600"/>
                <a:gd name="connsiteX322" fmla="*/ 64919 w 1811046"/>
                <a:gd name="connsiteY322" fmla="*/ 720603 h 1239600"/>
                <a:gd name="connsiteX323" fmla="*/ 42882 w 1811046"/>
                <a:gd name="connsiteY323" fmla="*/ 769066 h 1239600"/>
                <a:gd name="connsiteX324" fmla="*/ 40603 w 1811046"/>
                <a:gd name="connsiteY324" fmla="*/ 772095 h 1239600"/>
                <a:gd name="connsiteX325" fmla="*/ 20086 w 1811046"/>
                <a:gd name="connsiteY325" fmla="*/ 806928 h 1239600"/>
                <a:gd name="connsiteX326" fmla="*/ 33004 w 1811046"/>
                <a:gd name="connsiteY326" fmla="*/ 835703 h 1239600"/>
                <a:gd name="connsiteX327" fmla="*/ 37563 w 1811046"/>
                <a:gd name="connsiteY327" fmla="*/ 835703 h 1239600"/>
                <a:gd name="connsiteX328" fmla="*/ 48962 w 1811046"/>
                <a:gd name="connsiteY328" fmla="*/ 838732 h 1239600"/>
                <a:gd name="connsiteX329" fmla="*/ 70239 w 1811046"/>
                <a:gd name="connsiteY329" fmla="*/ 872050 h 1239600"/>
                <a:gd name="connsiteX330" fmla="*/ 74038 w 1811046"/>
                <a:gd name="connsiteY330" fmla="*/ 887195 h 1239600"/>
                <a:gd name="connsiteX331" fmla="*/ 92276 w 1811046"/>
                <a:gd name="connsiteY331" fmla="*/ 900825 h 1239600"/>
                <a:gd name="connsiteX332" fmla="*/ 123431 w 1811046"/>
                <a:gd name="connsiteY332" fmla="*/ 894010 h 1239600"/>
                <a:gd name="connsiteX333" fmla="*/ 140149 w 1811046"/>
                <a:gd name="connsiteY333" fmla="*/ 873564 h 1239600"/>
                <a:gd name="connsiteX334" fmla="*/ 156867 w 1811046"/>
                <a:gd name="connsiteY334" fmla="*/ 852362 h 1239600"/>
                <a:gd name="connsiteX335" fmla="*/ 218418 w 1811046"/>
                <a:gd name="connsiteY335" fmla="*/ 831917 h 1239600"/>
                <a:gd name="connsiteX336" fmla="*/ 230576 w 1811046"/>
                <a:gd name="connsiteY336" fmla="*/ 834945 h 1239600"/>
                <a:gd name="connsiteX337" fmla="*/ 245774 w 1811046"/>
                <a:gd name="connsiteY337" fmla="*/ 837217 h 1239600"/>
                <a:gd name="connsiteX338" fmla="*/ 297447 w 1811046"/>
                <a:gd name="connsiteY338" fmla="*/ 785725 h 1239600"/>
                <a:gd name="connsiteX339" fmla="*/ 309605 w 1811046"/>
                <a:gd name="connsiteY339" fmla="*/ 779667 h 1239600"/>
                <a:gd name="connsiteX340" fmla="*/ 315684 w 1811046"/>
                <a:gd name="connsiteY340" fmla="*/ 791783 h 1239600"/>
                <a:gd name="connsiteX341" fmla="*/ 245014 w 1811046"/>
                <a:gd name="connsiteY341" fmla="*/ 856148 h 1239600"/>
                <a:gd name="connsiteX342" fmla="*/ 226017 w 1811046"/>
                <a:gd name="connsiteY342" fmla="*/ 853119 h 1239600"/>
                <a:gd name="connsiteX343" fmla="*/ 215378 w 1811046"/>
                <a:gd name="connsiteY343" fmla="*/ 850847 h 1239600"/>
                <a:gd name="connsiteX344" fmla="*/ 169785 w 1811046"/>
                <a:gd name="connsiteY344" fmla="*/ 865992 h 1239600"/>
                <a:gd name="connsiteX345" fmla="*/ 156107 w 1811046"/>
                <a:gd name="connsiteY345" fmla="*/ 884166 h 1239600"/>
                <a:gd name="connsiteX346" fmla="*/ 135589 w 1811046"/>
                <a:gd name="connsiteY346" fmla="*/ 908397 h 1239600"/>
                <a:gd name="connsiteX347" fmla="*/ 100634 w 1811046"/>
                <a:gd name="connsiteY347" fmla="*/ 920513 h 1239600"/>
                <a:gd name="connsiteX348" fmla="*/ 87716 w 1811046"/>
                <a:gd name="connsiteY348" fmla="*/ 918999 h 1239600"/>
                <a:gd name="connsiteX349" fmla="*/ 57320 w 1811046"/>
                <a:gd name="connsiteY349" fmla="*/ 894767 h 1239600"/>
                <a:gd name="connsiteX350" fmla="*/ 51241 w 1811046"/>
                <a:gd name="connsiteY350" fmla="*/ 875836 h 1239600"/>
                <a:gd name="connsiteX351" fmla="*/ 42123 w 1811046"/>
                <a:gd name="connsiteY351" fmla="*/ 856148 h 1239600"/>
                <a:gd name="connsiteX352" fmla="*/ 36043 w 1811046"/>
                <a:gd name="connsiteY352" fmla="*/ 854634 h 1239600"/>
                <a:gd name="connsiteX353" fmla="*/ 28445 w 1811046"/>
                <a:gd name="connsiteY353" fmla="*/ 853876 h 1239600"/>
                <a:gd name="connsiteX354" fmla="*/ 1088 w 1811046"/>
                <a:gd name="connsiteY354" fmla="*/ 803142 h 1239600"/>
                <a:gd name="connsiteX355" fmla="*/ 25405 w 1811046"/>
                <a:gd name="connsiteY355" fmla="*/ 760736 h 1239600"/>
                <a:gd name="connsiteX356" fmla="*/ 27685 w 1811046"/>
                <a:gd name="connsiteY356" fmla="*/ 757707 h 1239600"/>
                <a:gd name="connsiteX357" fmla="*/ 45922 w 1811046"/>
                <a:gd name="connsiteY357" fmla="*/ 719846 h 1239600"/>
                <a:gd name="connsiteX358" fmla="*/ 45922 w 1811046"/>
                <a:gd name="connsiteY358" fmla="*/ 711516 h 1239600"/>
                <a:gd name="connsiteX359" fmla="*/ 45162 w 1811046"/>
                <a:gd name="connsiteY359" fmla="*/ 697129 h 1239600"/>
                <a:gd name="connsiteX360" fmla="*/ 83157 w 1811046"/>
                <a:gd name="connsiteY360" fmla="*/ 650937 h 1239600"/>
                <a:gd name="connsiteX361" fmla="*/ 196476 w 1811046"/>
                <a:gd name="connsiteY361" fmla="*/ 622920 h 1239600"/>
                <a:gd name="connsiteX362" fmla="*/ 595623 w 1811046"/>
                <a:gd name="connsiteY362" fmla="*/ 515829 h 1239600"/>
                <a:gd name="connsiteX363" fmla="*/ 596935 w 1811046"/>
                <a:gd name="connsiteY363" fmla="*/ 527643 h 1239600"/>
                <a:gd name="connsiteX364" fmla="*/ 609350 w 1811046"/>
                <a:gd name="connsiteY364" fmla="*/ 536962 h 1239600"/>
                <a:gd name="connsiteX365" fmla="*/ 772750 w 1811046"/>
                <a:gd name="connsiteY365" fmla="*/ 513381 h 1239600"/>
                <a:gd name="connsiteX366" fmla="*/ 751212 w 1811046"/>
                <a:gd name="connsiteY366" fmla="*/ 542735 h 1239600"/>
                <a:gd name="connsiteX367" fmla="*/ 718037 w 1811046"/>
                <a:gd name="connsiteY367" fmla="*/ 565736 h 1239600"/>
                <a:gd name="connsiteX368" fmla="*/ 714716 w 1811046"/>
                <a:gd name="connsiteY368" fmla="*/ 566403 h 1239600"/>
                <a:gd name="connsiteX369" fmla="*/ 724804 w 1811046"/>
                <a:gd name="connsiteY369" fmla="*/ 572490 h 1239600"/>
                <a:gd name="connsiteX370" fmla="*/ 736957 w 1811046"/>
                <a:gd name="connsiteY370" fmla="*/ 588529 h 1239600"/>
                <a:gd name="connsiteX371" fmla="*/ 746832 w 1811046"/>
                <a:gd name="connsiteY371" fmla="*/ 602276 h 1239600"/>
                <a:gd name="connsiteX372" fmla="*/ 752639 w 1811046"/>
                <a:gd name="connsiteY372" fmla="*/ 605013 h 1239600"/>
                <a:gd name="connsiteX373" fmla="*/ 1042019 w 1811046"/>
                <a:gd name="connsiteY373" fmla="*/ 468374 h 1239600"/>
                <a:gd name="connsiteX374" fmla="*/ 1037776 w 1811046"/>
                <a:gd name="connsiteY374" fmla="*/ 474285 h 1239600"/>
                <a:gd name="connsiteX375" fmla="*/ 1014371 w 1811046"/>
                <a:gd name="connsiteY375" fmla="*/ 516559 h 1239600"/>
                <a:gd name="connsiteX376" fmla="*/ 1025374 w 1811046"/>
                <a:gd name="connsiteY376" fmla="*/ 511249 h 1239600"/>
                <a:gd name="connsiteX377" fmla="*/ 1041263 w 1811046"/>
                <a:gd name="connsiteY377" fmla="*/ 486753 h 1239600"/>
                <a:gd name="connsiteX378" fmla="*/ 1042019 w 1811046"/>
                <a:gd name="connsiteY378" fmla="*/ 476879 h 1239600"/>
                <a:gd name="connsiteX379" fmla="*/ 1763215 w 1811046"/>
                <a:gd name="connsiteY379" fmla="*/ 454199 h 1239600"/>
                <a:gd name="connsiteX380" fmla="*/ 1779266 w 1811046"/>
                <a:gd name="connsiteY380" fmla="*/ 455245 h 1239600"/>
                <a:gd name="connsiteX381" fmla="*/ 1808898 w 1811046"/>
                <a:gd name="connsiteY381" fmla="*/ 484175 h 1239600"/>
                <a:gd name="connsiteX382" fmla="*/ 1795222 w 1811046"/>
                <a:gd name="connsiteY382" fmla="*/ 546602 h 1239600"/>
                <a:gd name="connsiteX383" fmla="*/ 1786104 w 1811046"/>
                <a:gd name="connsiteY383" fmla="*/ 560306 h 1239600"/>
                <a:gd name="connsiteX384" fmla="*/ 1767109 w 1811046"/>
                <a:gd name="connsiteY384" fmla="*/ 593803 h 1239600"/>
                <a:gd name="connsiteX385" fmla="*/ 1763310 w 1811046"/>
                <a:gd name="connsiteY385" fmla="*/ 611313 h 1239600"/>
                <a:gd name="connsiteX386" fmla="*/ 1755712 w 1811046"/>
                <a:gd name="connsiteY386" fmla="*/ 637959 h 1239600"/>
                <a:gd name="connsiteX387" fmla="*/ 1695688 w 1811046"/>
                <a:gd name="connsiteY387" fmla="*/ 685922 h 1239600"/>
                <a:gd name="connsiteX388" fmla="*/ 1686570 w 1811046"/>
                <a:gd name="connsiteY388" fmla="*/ 688967 h 1239600"/>
                <a:gd name="connsiteX389" fmla="*/ 1636423 w 1811046"/>
                <a:gd name="connsiteY389" fmla="*/ 717135 h 1239600"/>
                <a:gd name="connsiteX390" fmla="*/ 1595394 w 1811046"/>
                <a:gd name="connsiteY390" fmla="*/ 731600 h 1239600"/>
                <a:gd name="connsiteX391" fmla="*/ 1583237 w 1811046"/>
                <a:gd name="connsiteY391" fmla="*/ 730839 h 1239600"/>
                <a:gd name="connsiteX392" fmla="*/ 1527771 w 1811046"/>
                <a:gd name="connsiteY392" fmla="*/ 722464 h 1239600"/>
                <a:gd name="connsiteX393" fmla="*/ 1520173 w 1811046"/>
                <a:gd name="connsiteY393" fmla="*/ 711045 h 1239600"/>
                <a:gd name="connsiteX394" fmla="*/ 1531570 w 1811046"/>
                <a:gd name="connsiteY394" fmla="*/ 704193 h 1239600"/>
                <a:gd name="connsiteX395" fmla="*/ 1584757 w 1811046"/>
                <a:gd name="connsiteY395" fmla="*/ 711806 h 1239600"/>
                <a:gd name="connsiteX396" fmla="*/ 1622747 w 1811046"/>
                <a:gd name="connsiteY396" fmla="*/ 704193 h 1239600"/>
                <a:gd name="connsiteX397" fmla="*/ 1679732 w 1811046"/>
                <a:gd name="connsiteY397" fmla="*/ 671457 h 1239600"/>
                <a:gd name="connsiteX398" fmla="*/ 1688090 w 1811046"/>
                <a:gd name="connsiteY398" fmla="*/ 667650 h 1239600"/>
                <a:gd name="connsiteX399" fmla="*/ 1738237 w 1811046"/>
                <a:gd name="connsiteY399" fmla="*/ 629585 h 1239600"/>
                <a:gd name="connsiteX400" fmla="*/ 1744315 w 1811046"/>
                <a:gd name="connsiteY400" fmla="*/ 607507 h 1239600"/>
                <a:gd name="connsiteX401" fmla="*/ 1748874 w 1811046"/>
                <a:gd name="connsiteY401" fmla="*/ 587713 h 1239600"/>
                <a:gd name="connsiteX402" fmla="*/ 1770148 w 1811046"/>
                <a:gd name="connsiteY402" fmla="*/ 549647 h 1239600"/>
                <a:gd name="connsiteX403" fmla="*/ 1779266 w 1811046"/>
                <a:gd name="connsiteY403" fmla="*/ 536705 h 1239600"/>
                <a:gd name="connsiteX404" fmla="*/ 1790663 w 1811046"/>
                <a:gd name="connsiteY404" fmla="*/ 489504 h 1239600"/>
                <a:gd name="connsiteX405" fmla="*/ 1773947 w 1811046"/>
                <a:gd name="connsiteY405" fmla="*/ 473517 h 1239600"/>
                <a:gd name="connsiteX406" fmla="*/ 1761031 w 1811046"/>
                <a:gd name="connsiteY406" fmla="*/ 475801 h 1239600"/>
                <a:gd name="connsiteX407" fmla="*/ 1683531 w 1811046"/>
                <a:gd name="connsiteY407" fmla="*/ 510059 h 1239600"/>
                <a:gd name="connsiteX408" fmla="*/ 1665296 w 1811046"/>
                <a:gd name="connsiteY408" fmla="*/ 507014 h 1239600"/>
                <a:gd name="connsiteX409" fmla="*/ 1644781 w 1811046"/>
                <a:gd name="connsiteY409" fmla="*/ 504730 h 1239600"/>
                <a:gd name="connsiteX410" fmla="*/ 1607551 w 1811046"/>
                <a:gd name="connsiteY410" fmla="*/ 535183 h 1239600"/>
                <a:gd name="connsiteX411" fmla="*/ 1605271 w 1811046"/>
                <a:gd name="connsiteY411" fmla="*/ 537466 h 1239600"/>
                <a:gd name="connsiteX412" fmla="*/ 1562722 w 1811046"/>
                <a:gd name="connsiteY412" fmla="*/ 578577 h 1239600"/>
                <a:gd name="connsiteX413" fmla="*/ 1537649 w 1811046"/>
                <a:gd name="connsiteY413" fmla="*/ 583145 h 1239600"/>
                <a:gd name="connsiteX414" fmla="*/ 1527012 w 1811046"/>
                <a:gd name="connsiteY414" fmla="*/ 584668 h 1239600"/>
                <a:gd name="connsiteX415" fmla="*/ 1460909 w 1811046"/>
                <a:gd name="connsiteY415" fmla="*/ 651663 h 1239600"/>
                <a:gd name="connsiteX416" fmla="*/ 1450272 w 1811046"/>
                <a:gd name="connsiteY416" fmla="*/ 659276 h 1239600"/>
                <a:gd name="connsiteX417" fmla="*/ 1441914 w 1811046"/>
                <a:gd name="connsiteY417" fmla="*/ 648617 h 1239600"/>
                <a:gd name="connsiteX418" fmla="*/ 1523972 w 1811046"/>
                <a:gd name="connsiteY418" fmla="*/ 565635 h 1239600"/>
                <a:gd name="connsiteX419" fmla="*/ 1536129 w 1811046"/>
                <a:gd name="connsiteY419" fmla="*/ 564112 h 1239600"/>
                <a:gd name="connsiteX420" fmla="*/ 1555884 w 1811046"/>
                <a:gd name="connsiteY420" fmla="*/ 561067 h 1239600"/>
                <a:gd name="connsiteX421" fmla="*/ 1589315 w 1811046"/>
                <a:gd name="connsiteY421" fmla="*/ 526808 h 1239600"/>
                <a:gd name="connsiteX422" fmla="*/ 1591595 w 1811046"/>
                <a:gd name="connsiteY422" fmla="*/ 523763 h 1239600"/>
                <a:gd name="connsiteX423" fmla="*/ 1642502 w 1811046"/>
                <a:gd name="connsiteY423" fmla="*/ 485698 h 1239600"/>
                <a:gd name="connsiteX424" fmla="*/ 1669855 w 1811046"/>
                <a:gd name="connsiteY424" fmla="*/ 488743 h 1239600"/>
                <a:gd name="connsiteX425" fmla="*/ 1685051 w 1811046"/>
                <a:gd name="connsiteY425" fmla="*/ 491027 h 1239600"/>
                <a:gd name="connsiteX426" fmla="*/ 1748874 w 1811046"/>
                <a:gd name="connsiteY426" fmla="*/ 460574 h 1239600"/>
                <a:gd name="connsiteX427" fmla="*/ 1763215 w 1811046"/>
                <a:gd name="connsiteY427" fmla="*/ 454199 h 1239600"/>
                <a:gd name="connsiteX428" fmla="*/ 1144162 w 1811046"/>
                <a:gd name="connsiteY428" fmla="*/ 412316 h 1239600"/>
                <a:gd name="connsiteX429" fmla="*/ 1079093 w 1811046"/>
                <a:gd name="connsiteY429" fmla="*/ 437381 h 1239600"/>
                <a:gd name="connsiteX430" fmla="*/ 1060935 w 1811046"/>
                <a:gd name="connsiteY430" fmla="*/ 467005 h 1239600"/>
                <a:gd name="connsiteX431" fmla="*/ 1060935 w 1811046"/>
                <a:gd name="connsiteY431" fmla="*/ 476879 h 1239600"/>
                <a:gd name="connsiteX432" fmla="*/ 1060178 w 1811046"/>
                <a:gd name="connsiteY432" fmla="*/ 489032 h 1239600"/>
                <a:gd name="connsiteX433" fmla="*/ 1001162 w 1811046"/>
                <a:gd name="connsiteY433" fmla="*/ 543721 h 1239600"/>
                <a:gd name="connsiteX434" fmla="*/ 999649 w 1811046"/>
                <a:gd name="connsiteY434" fmla="*/ 543721 h 1239600"/>
                <a:gd name="connsiteX435" fmla="*/ 999237 w 1811046"/>
                <a:gd name="connsiteY435" fmla="*/ 543895 h 1239600"/>
                <a:gd name="connsiteX436" fmla="*/ 976897 w 1811046"/>
                <a:gd name="connsiteY436" fmla="*/ 584248 h 1239600"/>
                <a:gd name="connsiteX437" fmla="*/ 966357 w 1811046"/>
                <a:gd name="connsiteY437" fmla="*/ 645503 h 1239600"/>
                <a:gd name="connsiteX438" fmla="*/ 956521 w 1811046"/>
                <a:gd name="connsiteY438" fmla="*/ 654618 h 1239600"/>
                <a:gd name="connsiteX439" fmla="*/ 948199 w 1811046"/>
                <a:gd name="connsiteY439" fmla="*/ 643984 h 1239600"/>
                <a:gd name="connsiteX440" fmla="*/ 948508 w 1811046"/>
                <a:gd name="connsiteY440" fmla="*/ 642105 h 1239600"/>
                <a:gd name="connsiteX441" fmla="*/ 902034 w 1811046"/>
                <a:gd name="connsiteY441" fmla="*/ 749044 h 1239600"/>
                <a:gd name="connsiteX442" fmla="*/ 913394 w 1811046"/>
                <a:gd name="connsiteY442" fmla="*/ 754880 h 1239600"/>
                <a:gd name="connsiteX443" fmla="*/ 926011 w 1811046"/>
                <a:gd name="connsiteY443" fmla="*/ 726461 h 1239600"/>
                <a:gd name="connsiteX444" fmla="*/ 1031493 w 1811046"/>
                <a:gd name="connsiteY444" fmla="*/ 583000 h 1239600"/>
                <a:gd name="connsiteX445" fmla="*/ 1044464 w 1811046"/>
                <a:gd name="connsiteY445" fmla="*/ 582240 h 1239600"/>
                <a:gd name="connsiteX446" fmla="*/ 1045227 w 1811046"/>
                <a:gd name="connsiteY446" fmla="*/ 595921 h 1239600"/>
                <a:gd name="connsiteX447" fmla="*/ 942606 w 1811046"/>
                <a:gd name="connsiteY447" fmla="*/ 735866 h 1239600"/>
                <a:gd name="connsiteX448" fmla="*/ 929124 w 1811046"/>
                <a:gd name="connsiteY448" fmla="*/ 766192 h 1239600"/>
                <a:gd name="connsiteX449" fmla="*/ 952157 w 1811046"/>
                <a:gd name="connsiteY449" fmla="*/ 784668 h 1239600"/>
                <a:gd name="connsiteX450" fmla="*/ 970071 w 1811046"/>
                <a:gd name="connsiteY450" fmla="*/ 808619 h 1239600"/>
                <a:gd name="connsiteX451" fmla="*/ 990227 w 1811046"/>
                <a:gd name="connsiteY451" fmla="*/ 796507 h 1239600"/>
                <a:gd name="connsiteX452" fmla="*/ 1055692 w 1811046"/>
                <a:gd name="connsiteY452" fmla="*/ 779910 h 1239600"/>
                <a:gd name="connsiteX453" fmla="*/ 1079325 w 1811046"/>
                <a:gd name="connsiteY453" fmla="*/ 722964 h 1239600"/>
                <a:gd name="connsiteX454" fmla="*/ 1112387 w 1811046"/>
                <a:gd name="connsiteY454" fmla="*/ 661483 h 1239600"/>
                <a:gd name="connsiteX455" fmla="*/ 1023860 w 1811046"/>
                <a:gd name="connsiteY455" fmla="*/ 706269 h 1239600"/>
                <a:gd name="connsiteX456" fmla="*/ 1020077 w 1811046"/>
                <a:gd name="connsiteY456" fmla="*/ 707788 h 1239600"/>
                <a:gd name="connsiteX457" fmla="*/ 1011754 w 1811046"/>
                <a:gd name="connsiteY457" fmla="*/ 702471 h 1239600"/>
                <a:gd name="connsiteX458" fmla="*/ 1015538 w 1811046"/>
                <a:gd name="connsiteY458" fmla="*/ 689558 h 1239600"/>
                <a:gd name="connsiteX459" fmla="*/ 1111628 w 1811046"/>
                <a:gd name="connsiteY459" fmla="*/ 640946 h 1239600"/>
                <a:gd name="connsiteX460" fmla="*/ 1129401 w 1811046"/>
                <a:gd name="connsiteY460" fmla="*/ 629844 h 1239600"/>
                <a:gd name="connsiteX461" fmla="*/ 1144220 w 1811046"/>
                <a:gd name="connsiteY461" fmla="*/ 602287 h 1239600"/>
                <a:gd name="connsiteX462" fmla="*/ 1140379 w 1811046"/>
                <a:gd name="connsiteY462" fmla="*/ 582459 h 1239600"/>
                <a:gd name="connsiteX463" fmla="*/ 1134326 w 1811046"/>
                <a:gd name="connsiteY463" fmla="*/ 553595 h 1239600"/>
                <a:gd name="connsiteX464" fmla="*/ 1161565 w 1811046"/>
                <a:gd name="connsiteY464" fmla="*/ 498147 h 1239600"/>
                <a:gd name="connsiteX465" fmla="*/ 1184263 w 1811046"/>
                <a:gd name="connsiteY465" fmla="*/ 455611 h 1239600"/>
                <a:gd name="connsiteX466" fmla="*/ 1144162 w 1811046"/>
                <a:gd name="connsiteY466" fmla="*/ 412316 h 1239600"/>
                <a:gd name="connsiteX467" fmla="*/ 1450012 w 1811046"/>
                <a:gd name="connsiteY467" fmla="*/ 147170 h 1239600"/>
                <a:gd name="connsiteX468" fmla="*/ 1467824 w 1811046"/>
                <a:gd name="connsiteY468" fmla="*/ 155623 h 1239600"/>
                <a:gd name="connsiteX469" fmla="*/ 1474682 w 1811046"/>
                <a:gd name="connsiteY469" fmla="*/ 196658 h 1239600"/>
                <a:gd name="connsiteX470" fmla="*/ 1465538 w 1811046"/>
                <a:gd name="connsiteY470" fmla="*/ 215655 h 1239600"/>
                <a:gd name="connsiteX471" fmla="*/ 1460204 w 1811046"/>
                <a:gd name="connsiteY471" fmla="*/ 226293 h 1239600"/>
                <a:gd name="connsiteX472" fmla="*/ 1454870 w 1811046"/>
                <a:gd name="connsiteY472" fmla="*/ 269607 h 1239600"/>
                <a:gd name="connsiteX473" fmla="*/ 1459442 w 1811046"/>
                <a:gd name="connsiteY473" fmla="*/ 287085 h 1239600"/>
                <a:gd name="connsiteX474" fmla="*/ 1465538 w 1811046"/>
                <a:gd name="connsiteY474" fmla="*/ 314441 h 1239600"/>
                <a:gd name="connsiteX475" fmla="*/ 1457156 w 1811046"/>
                <a:gd name="connsiteY475" fmla="*/ 325080 h 1239600"/>
                <a:gd name="connsiteX476" fmla="*/ 1447250 w 1811046"/>
                <a:gd name="connsiteY476" fmla="*/ 315961 h 1239600"/>
                <a:gd name="connsiteX477" fmla="*/ 1441154 w 1811046"/>
                <a:gd name="connsiteY477" fmla="*/ 293164 h 1239600"/>
                <a:gd name="connsiteX478" fmla="*/ 1435820 w 1811046"/>
                <a:gd name="connsiteY478" fmla="*/ 273407 h 1239600"/>
                <a:gd name="connsiteX479" fmla="*/ 1442678 w 1811046"/>
                <a:gd name="connsiteY479" fmla="*/ 218695 h 1239600"/>
                <a:gd name="connsiteX480" fmla="*/ 1448774 w 1811046"/>
                <a:gd name="connsiteY480" fmla="*/ 206536 h 1239600"/>
                <a:gd name="connsiteX481" fmla="*/ 1457156 w 1811046"/>
                <a:gd name="connsiteY481" fmla="*/ 189819 h 1239600"/>
                <a:gd name="connsiteX482" fmla="*/ 1454870 w 1811046"/>
                <a:gd name="connsiteY482" fmla="*/ 169301 h 1239600"/>
                <a:gd name="connsiteX483" fmla="*/ 1431248 w 1811046"/>
                <a:gd name="connsiteY483" fmla="*/ 167782 h 1239600"/>
                <a:gd name="connsiteX484" fmla="*/ 1381718 w 1811046"/>
                <a:gd name="connsiteY484" fmla="*/ 210336 h 1239600"/>
                <a:gd name="connsiteX485" fmla="*/ 1375622 w 1811046"/>
                <a:gd name="connsiteY485" fmla="*/ 224014 h 1239600"/>
                <a:gd name="connsiteX486" fmla="*/ 1342094 w 1811046"/>
                <a:gd name="connsiteY486" fmla="*/ 268088 h 1239600"/>
                <a:gd name="connsiteX487" fmla="*/ 1319234 w 1811046"/>
                <a:gd name="connsiteY487" fmla="*/ 271127 h 1239600"/>
                <a:gd name="connsiteX488" fmla="*/ 1302470 w 1811046"/>
                <a:gd name="connsiteY488" fmla="*/ 273407 h 1239600"/>
                <a:gd name="connsiteX489" fmla="*/ 1287230 w 1811046"/>
                <a:gd name="connsiteY489" fmla="*/ 306842 h 1239600"/>
                <a:gd name="connsiteX490" fmla="*/ 1281896 w 1811046"/>
                <a:gd name="connsiteY490" fmla="*/ 331919 h 1239600"/>
                <a:gd name="connsiteX491" fmla="*/ 1243034 w 1811046"/>
                <a:gd name="connsiteY491" fmla="*/ 369913 h 1239600"/>
                <a:gd name="connsiteX492" fmla="*/ 1238462 w 1811046"/>
                <a:gd name="connsiteY492" fmla="*/ 371433 h 1239600"/>
                <a:gd name="connsiteX493" fmla="*/ 1230080 w 1811046"/>
                <a:gd name="connsiteY493" fmla="*/ 375233 h 1239600"/>
                <a:gd name="connsiteX494" fmla="*/ 1225508 w 1811046"/>
                <a:gd name="connsiteY494" fmla="*/ 383591 h 1239600"/>
                <a:gd name="connsiteX495" fmla="*/ 1214078 w 1811046"/>
                <a:gd name="connsiteY495" fmla="*/ 455021 h 1239600"/>
                <a:gd name="connsiteX496" fmla="*/ 1204934 w 1811046"/>
                <a:gd name="connsiteY496" fmla="*/ 464900 h 1239600"/>
                <a:gd name="connsiteX497" fmla="*/ 1201626 w 1811046"/>
                <a:gd name="connsiteY497" fmla="*/ 461855 h 1239600"/>
                <a:gd name="connsiteX498" fmla="*/ 1193815 w 1811046"/>
                <a:gd name="connsiteY498" fmla="*/ 485614 h 1239600"/>
                <a:gd name="connsiteX499" fmla="*/ 1175940 w 1811046"/>
                <a:gd name="connsiteY499" fmla="*/ 509540 h 1239600"/>
                <a:gd name="connsiteX500" fmla="*/ 1153242 w 1811046"/>
                <a:gd name="connsiteY500" fmla="*/ 553595 h 1239600"/>
                <a:gd name="connsiteX501" fmla="*/ 1158421 w 1811046"/>
                <a:gd name="connsiteY501" fmla="*/ 575879 h 1239600"/>
                <a:gd name="connsiteX502" fmla="*/ 1166282 w 1811046"/>
                <a:gd name="connsiteY502" fmla="*/ 561261 h 1239600"/>
                <a:gd name="connsiteX503" fmla="*/ 1385537 w 1811046"/>
                <a:gd name="connsiteY503" fmla="*/ 267847 h 1239600"/>
                <a:gd name="connsiteX504" fmla="*/ 1399247 w 1811046"/>
                <a:gd name="connsiteY504" fmla="*/ 267087 h 1239600"/>
                <a:gd name="connsiteX505" fmla="*/ 1399247 w 1811046"/>
                <a:gd name="connsiteY505" fmla="*/ 280766 h 1239600"/>
                <a:gd name="connsiteX506" fmla="*/ 1283645 w 1811046"/>
                <a:gd name="connsiteY506" fmla="*/ 420040 h 1239600"/>
                <a:gd name="connsiteX507" fmla="*/ 1234359 w 1811046"/>
                <a:gd name="connsiteY507" fmla="*/ 493299 h 1239600"/>
                <a:gd name="connsiteX508" fmla="*/ 1253791 w 1811046"/>
                <a:gd name="connsiteY508" fmla="*/ 485488 h 1239600"/>
                <a:gd name="connsiteX509" fmla="*/ 1263679 w 1811046"/>
                <a:gd name="connsiteY509" fmla="*/ 483971 h 1239600"/>
                <a:gd name="connsiteX510" fmla="*/ 1275849 w 1811046"/>
                <a:gd name="connsiteY510" fmla="*/ 481696 h 1239600"/>
                <a:gd name="connsiteX511" fmla="*/ 1292582 w 1811046"/>
                <a:gd name="connsiteY511" fmla="*/ 439989 h 1239600"/>
                <a:gd name="connsiteX512" fmla="*/ 1326049 w 1811046"/>
                <a:gd name="connsiteY512" fmla="*/ 385390 h 1239600"/>
                <a:gd name="connsiteX513" fmla="*/ 1361036 w 1811046"/>
                <a:gd name="connsiteY513" fmla="*/ 390699 h 1239600"/>
                <a:gd name="connsiteX514" fmla="*/ 1384615 w 1811046"/>
                <a:gd name="connsiteY514" fmla="*/ 395248 h 1239600"/>
                <a:gd name="connsiteX515" fmla="*/ 1399067 w 1811046"/>
                <a:gd name="connsiteY515" fmla="*/ 374774 h 1239600"/>
                <a:gd name="connsiteX516" fmla="*/ 1406673 w 1811046"/>
                <a:gd name="connsiteY516" fmla="*/ 361124 h 1239600"/>
                <a:gd name="connsiteX517" fmla="*/ 1453069 w 1811046"/>
                <a:gd name="connsiteY517" fmla="*/ 333825 h 1239600"/>
                <a:gd name="connsiteX518" fmla="*/ 1513918 w 1811046"/>
                <a:gd name="connsiteY518" fmla="*/ 355058 h 1239600"/>
                <a:gd name="connsiteX519" fmla="*/ 1532172 w 1811046"/>
                <a:gd name="connsiteY519" fmla="*/ 467288 h 1239600"/>
                <a:gd name="connsiteX520" fmla="*/ 1464479 w 1811046"/>
                <a:gd name="connsiteY520" fmla="*/ 556011 h 1239600"/>
                <a:gd name="connsiteX521" fmla="*/ 1453069 w 1811046"/>
                <a:gd name="connsiteY521" fmla="*/ 570419 h 1239600"/>
                <a:gd name="connsiteX522" fmla="*/ 1453069 w 1811046"/>
                <a:gd name="connsiteY522" fmla="*/ 581036 h 1239600"/>
                <a:gd name="connsiteX523" fmla="*/ 1454591 w 1811046"/>
                <a:gd name="connsiteY523" fmla="*/ 587860 h 1239600"/>
                <a:gd name="connsiteX524" fmla="*/ 1383094 w 1811046"/>
                <a:gd name="connsiteY524" fmla="*/ 663692 h 1239600"/>
                <a:gd name="connsiteX525" fmla="*/ 1323006 w 1811046"/>
                <a:gd name="connsiteY525" fmla="*/ 671275 h 1239600"/>
                <a:gd name="connsiteX526" fmla="*/ 1319964 w 1811046"/>
                <a:gd name="connsiteY526" fmla="*/ 671275 h 1239600"/>
                <a:gd name="connsiteX527" fmla="*/ 1310836 w 1811046"/>
                <a:gd name="connsiteY527" fmla="*/ 662175 h 1239600"/>
                <a:gd name="connsiteX528" fmla="*/ 1319964 w 1811046"/>
                <a:gd name="connsiteY528" fmla="*/ 652317 h 1239600"/>
                <a:gd name="connsiteX529" fmla="*/ 1323006 w 1811046"/>
                <a:gd name="connsiteY529" fmla="*/ 652317 h 1239600"/>
                <a:gd name="connsiteX530" fmla="*/ 1378530 w 1811046"/>
                <a:gd name="connsiteY530" fmla="*/ 645492 h 1239600"/>
                <a:gd name="connsiteX531" fmla="*/ 1435576 w 1811046"/>
                <a:gd name="connsiteY531" fmla="*/ 589377 h 1239600"/>
                <a:gd name="connsiteX532" fmla="*/ 1434815 w 1811046"/>
                <a:gd name="connsiteY532" fmla="*/ 584069 h 1239600"/>
                <a:gd name="connsiteX533" fmla="*/ 1434054 w 1811046"/>
                <a:gd name="connsiteY533" fmla="*/ 566628 h 1239600"/>
                <a:gd name="connsiteX534" fmla="*/ 1452309 w 1811046"/>
                <a:gd name="connsiteY534" fmla="*/ 541603 h 1239600"/>
                <a:gd name="connsiteX535" fmla="*/ 1513918 w 1811046"/>
                <a:gd name="connsiteY535" fmla="*/ 460464 h 1239600"/>
                <a:gd name="connsiteX536" fmla="*/ 1500227 w 1811046"/>
                <a:gd name="connsiteY536" fmla="*/ 367949 h 1239600"/>
                <a:gd name="connsiteX537" fmla="*/ 1455351 w 1811046"/>
                <a:gd name="connsiteY537" fmla="*/ 352783 h 1239600"/>
                <a:gd name="connsiteX538" fmla="*/ 1422645 w 1811046"/>
                <a:gd name="connsiteY538" fmla="*/ 371741 h 1239600"/>
                <a:gd name="connsiteX539" fmla="*/ 1416560 w 1811046"/>
                <a:gd name="connsiteY539" fmla="*/ 383115 h 1239600"/>
                <a:gd name="connsiteX540" fmla="*/ 1391461 w 1811046"/>
                <a:gd name="connsiteY540" fmla="*/ 412690 h 1239600"/>
                <a:gd name="connsiteX541" fmla="*/ 1354191 w 1811046"/>
                <a:gd name="connsiteY541" fmla="*/ 408140 h 1239600"/>
                <a:gd name="connsiteX542" fmla="*/ 1330612 w 1811046"/>
                <a:gd name="connsiteY542" fmla="*/ 403590 h 1239600"/>
                <a:gd name="connsiteX543" fmla="*/ 1311597 w 1811046"/>
                <a:gd name="connsiteY543" fmla="*/ 442264 h 1239600"/>
                <a:gd name="connsiteX544" fmla="*/ 1282694 w 1811046"/>
                <a:gd name="connsiteY544" fmla="*/ 499138 h 1239600"/>
                <a:gd name="connsiteX545" fmla="*/ 1265200 w 1811046"/>
                <a:gd name="connsiteY545" fmla="*/ 502929 h 1239600"/>
                <a:gd name="connsiteX546" fmla="*/ 1257594 w 1811046"/>
                <a:gd name="connsiteY546" fmla="*/ 503687 h 1239600"/>
                <a:gd name="connsiteX547" fmla="*/ 1221846 w 1811046"/>
                <a:gd name="connsiteY547" fmla="*/ 547670 h 1239600"/>
                <a:gd name="connsiteX548" fmla="*/ 1227170 w 1811046"/>
                <a:gd name="connsiteY548" fmla="*/ 615160 h 1239600"/>
                <a:gd name="connsiteX549" fmla="*/ 1219564 w 1811046"/>
                <a:gd name="connsiteY549" fmla="*/ 626534 h 1239600"/>
                <a:gd name="connsiteX550" fmla="*/ 1208155 w 1811046"/>
                <a:gd name="connsiteY550" fmla="*/ 618951 h 1239600"/>
                <a:gd name="connsiteX551" fmla="*/ 1202831 w 1811046"/>
                <a:gd name="connsiteY551" fmla="*/ 543878 h 1239600"/>
                <a:gd name="connsiteX552" fmla="*/ 1207779 w 1811046"/>
                <a:gd name="connsiteY552" fmla="*/ 532806 h 1239600"/>
                <a:gd name="connsiteX553" fmla="*/ 1182181 w 1811046"/>
                <a:gd name="connsiteY553" fmla="*/ 570855 h 1239600"/>
                <a:gd name="connsiteX554" fmla="*/ 1163793 w 1811046"/>
                <a:gd name="connsiteY554" fmla="*/ 605095 h 1239600"/>
                <a:gd name="connsiteX555" fmla="*/ 1163834 w 1811046"/>
                <a:gd name="connsiteY555" fmla="*/ 613601 h 1239600"/>
                <a:gd name="connsiteX556" fmla="*/ 1145014 w 1811046"/>
                <a:gd name="connsiteY556" fmla="*/ 642180 h 1239600"/>
                <a:gd name="connsiteX557" fmla="*/ 1143315 w 1811046"/>
                <a:gd name="connsiteY557" fmla="*/ 643229 h 1239600"/>
                <a:gd name="connsiteX558" fmla="*/ 1096140 w 1811046"/>
                <a:gd name="connsiteY558" fmla="*/ 731074 h 1239600"/>
                <a:gd name="connsiteX559" fmla="*/ 1076538 w 1811046"/>
                <a:gd name="connsiteY559" fmla="*/ 778427 h 1239600"/>
                <a:gd name="connsiteX560" fmla="*/ 1122392 w 1811046"/>
                <a:gd name="connsiteY560" fmla="*/ 777679 h 1239600"/>
                <a:gd name="connsiteX561" fmla="*/ 1194926 w 1811046"/>
                <a:gd name="connsiteY561" fmla="*/ 680750 h 1239600"/>
                <a:gd name="connsiteX562" fmla="*/ 1382364 w 1811046"/>
                <a:gd name="connsiteY562" fmla="*/ 515565 h 1239600"/>
                <a:gd name="connsiteX563" fmla="*/ 1395258 w 1811046"/>
                <a:gd name="connsiteY563" fmla="*/ 518604 h 1239600"/>
                <a:gd name="connsiteX564" fmla="*/ 1392983 w 1811046"/>
                <a:gd name="connsiteY564" fmla="*/ 531523 h 1239600"/>
                <a:gd name="connsiteX565" fmla="*/ 1208958 w 1811046"/>
                <a:gd name="connsiteY565" fmla="*/ 693193 h 1239600"/>
                <a:gd name="connsiteX566" fmla="*/ 1144672 w 1811046"/>
                <a:gd name="connsiteY566" fmla="*/ 779403 h 1239600"/>
                <a:gd name="connsiteX567" fmla="*/ 1189179 w 1811046"/>
                <a:gd name="connsiteY567" fmla="*/ 790060 h 1239600"/>
                <a:gd name="connsiteX568" fmla="*/ 1201811 w 1811046"/>
                <a:gd name="connsiteY568" fmla="*/ 780874 h 1239600"/>
                <a:gd name="connsiteX569" fmla="*/ 1323781 w 1811046"/>
                <a:gd name="connsiteY569" fmla="*/ 746529 h 1239600"/>
                <a:gd name="connsiteX570" fmla="*/ 1331824 w 1811046"/>
                <a:gd name="connsiteY570" fmla="*/ 746830 h 1239600"/>
                <a:gd name="connsiteX571" fmla="*/ 1484468 w 1811046"/>
                <a:gd name="connsiteY571" fmla="*/ 664750 h 1239600"/>
                <a:gd name="connsiteX572" fmla="*/ 1667224 w 1811046"/>
                <a:gd name="connsiteY572" fmla="*/ 575956 h 1239600"/>
                <a:gd name="connsiteX573" fmla="*/ 1680170 w 1811046"/>
                <a:gd name="connsiteY573" fmla="*/ 581268 h 1239600"/>
                <a:gd name="connsiteX574" fmla="*/ 1674839 w 1811046"/>
                <a:gd name="connsiteY574" fmla="*/ 594170 h 1239600"/>
                <a:gd name="connsiteX575" fmla="*/ 1493606 w 1811046"/>
                <a:gd name="connsiteY575" fmla="*/ 681446 h 1239600"/>
                <a:gd name="connsiteX576" fmla="*/ 1369397 w 1811046"/>
                <a:gd name="connsiteY576" fmla="*/ 748236 h 1239600"/>
                <a:gd name="connsiteX577" fmla="*/ 1377643 w 1811046"/>
                <a:gd name="connsiteY577" fmla="*/ 748544 h 1239600"/>
                <a:gd name="connsiteX578" fmla="*/ 1532655 w 1811046"/>
                <a:gd name="connsiteY578" fmla="*/ 793086 h 1239600"/>
                <a:gd name="connsiteX579" fmla="*/ 1685118 w 1811046"/>
                <a:gd name="connsiteY579" fmla="*/ 856433 h 1239600"/>
                <a:gd name="connsiteX580" fmla="*/ 1689692 w 1811046"/>
                <a:gd name="connsiteY580" fmla="*/ 868644 h 1239600"/>
                <a:gd name="connsiteX581" fmla="*/ 1676733 w 1811046"/>
                <a:gd name="connsiteY581" fmla="*/ 873224 h 1239600"/>
                <a:gd name="connsiteX582" fmla="*/ 1525794 w 1811046"/>
                <a:gd name="connsiteY582" fmla="*/ 810640 h 1239600"/>
                <a:gd name="connsiteX583" fmla="*/ 1375928 w 1811046"/>
                <a:gd name="connsiteY583" fmla="*/ 767602 h 1239600"/>
                <a:gd name="connsiteX584" fmla="*/ 1336243 w 1811046"/>
                <a:gd name="connsiteY584" fmla="*/ 766063 h 1239600"/>
                <a:gd name="connsiteX585" fmla="*/ 1329887 w 1811046"/>
                <a:gd name="connsiteY585" fmla="*/ 769481 h 1239600"/>
                <a:gd name="connsiteX586" fmla="*/ 1254778 w 1811046"/>
                <a:gd name="connsiteY586" fmla="*/ 813313 h 1239600"/>
                <a:gd name="connsiteX587" fmla="*/ 1270430 w 1811046"/>
                <a:gd name="connsiteY587" fmla="*/ 821115 h 1239600"/>
                <a:gd name="connsiteX588" fmla="*/ 1382609 w 1811046"/>
                <a:gd name="connsiteY588" fmla="*/ 910092 h 1239600"/>
                <a:gd name="connsiteX589" fmla="*/ 1383370 w 1811046"/>
                <a:gd name="connsiteY589" fmla="*/ 923814 h 1239600"/>
                <a:gd name="connsiteX590" fmla="*/ 1376513 w 1811046"/>
                <a:gd name="connsiteY590" fmla="*/ 926863 h 1239600"/>
                <a:gd name="connsiteX591" fmla="*/ 1369656 w 1811046"/>
                <a:gd name="connsiteY591" fmla="*/ 923814 h 1239600"/>
                <a:gd name="connsiteX592" fmla="*/ 1261227 w 1811046"/>
                <a:gd name="connsiteY592" fmla="*/ 837517 h 1239600"/>
                <a:gd name="connsiteX593" fmla="*/ 1235403 w 1811046"/>
                <a:gd name="connsiteY593" fmla="*/ 824620 h 1239600"/>
                <a:gd name="connsiteX594" fmla="*/ 1225850 w 1811046"/>
                <a:gd name="connsiteY594" fmla="*/ 830195 h 1239600"/>
                <a:gd name="connsiteX595" fmla="*/ 1163777 w 1811046"/>
                <a:gd name="connsiteY595" fmla="*/ 879101 h 1239600"/>
                <a:gd name="connsiteX596" fmla="*/ 1180265 w 1811046"/>
                <a:gd name="connsiteY596" fmla="*/ 911432 h 1239600"/>
                <a:gd name="connsiteX597" fmla="*/ 1180265 w 1811046"/>
                <a:gd name="connsiteY597" fmla="*/ 933461 h 1239600"/>
                <a:gd name="connsiteX598" fmla="*/ 1183309 w 1811046"/>
                <a:gd name="connsiteY598" fmla="*/ 960806 h 1239600"/>
                <a:gd name="connsiteX599" fmla="*/ 1189397 w 1811046"/>
                <a:gd name="connsiteY599" fmla="*/ 966883 h 1239600"/>
                <a:gd name="connsiteX600" fmla="*/ 1200051 w 1811046"/>
                <a:gd name="connsiteY600" fmla="*/ 982076 h 1239600"/>
                <a:gd name="connsiteX601" fmla="*/ 1184070 w 1811046"/>
                <a:gd name="connsiteY601" fmla="*/ 1023095 h 1239600"/>
                <a:gd name="connsiteX602" fmla="*/ 1179504 w 1811046"/>
                <a:gd name="connsiteY602" fmla="*/ 1026893 h 1239600"/>
                <a:gd name="connsiteX603" fmla="*/ 1164284 w 1811046"/>
                <a:gd name="connsiteY603" fmla="*/ 1044364 h 1239600"/>
                <a:gd name="connsiteX604" fmla="*/ 1165806 w 1811046"/>
                <a:gd name="connsiteY604" fmla="*/ 1062594 h 1239600"/>
                <a:gd name="connsiteX605" fmla="*/ 1167328 w 1811046"/>
                <a:gd name="connsiteY605" fmla="*/ 1083104 h 1239600"/>
                <a:gd name="connsiteX606" fmla="*/ 1117864 w 1811046"/>
                <a:gd name="connsiteY606" fmla="*/ 1129440 h 1239600"/>
                <a:gd name="connsiteX607" fmla="*/ 1089707 w 1811046"/>
                <a:gd name="connsiteY607" fmla="*/ 1133238 h 1239600"/>
                <a:gd name="connsiteX608" fmla="*/ 1041003 w 1811046"/>
                <a:gd name="connsiteY608" fmla="*/ 1120325 h 1239600"/>
                <a:gd name="connsiteX609" fmla="*/ 1005998 w 1811046"/>
                <a:gd name="connsiteY609" fmla="*/ 1049681 h 1239600"/>
                <a:gd name="connsiteX610" fmla="*/ 1009803 w 1811046"/>
                <a:gd name="connsiteY610" fmla="*/ 1036008 h 1239600"/>
                <a:gd name="connsiteX611" fmla="*/ 1012086 w 1811046"/>
                <a:gd name="connsiteY611" fmla="*/ 1025373 h 1239600"/>
                <a:gd name="connsiteX612" fmla="*/ 1010564 w 1811046"/>
                <a:gd name="connsiteY612" fmla="*/ 1009422 h 1239600"/>
                <a:gd name="connsiteX613" fmla="*/ 997627 w 1811046"/>
                <a:gd name="connsiteY613" fmla="*/ 1002585 h 1239600"/>
                <a:gd name="connsiteX614" fmla="*/ 979363 w 1811046"/>
                <a:gd name="connsiteY614" fmla="*/ 993470 h 1239600"/>
                <a:gd name="connsiteX615" fmla="*/ 972514 w 1811046"/>
                <a:gd name="connsiteY615" fmla="*/ 944095 h 1239600"/>
                <a:gd name="connsiteX616" fmla="*/ 1003715 w 1811046"/>
                <a:gd name="connsiteY616" fmla="*/ 911432 h 1239600"/>
                <a:gd name="connsiteX617" fmla="*/ 1017413 w 1811046"/>
                <a:gd name="connsiteY617" fmla="*/ 912951 h 1239600"/>
                <a:gd name="connsiteX618" fmla="*/ 1015130 w 1811046"/>
                <a:gd name="connsiteY618" fmla="*/ 926624 h 1239600"/>
                <a:gd name="connsiteX619" fmla="*/ 989256 w 1811046"/>
                <a:gd name="connsiteY619" fmla="*/ 952451 h 1239600"/>
                <a:gd name="connsiteX620" fmla="*/ 991539 w 1811046"/>
                <a:gd name="connsiteY620" fmla="*/ 979037 h 1239600"/>
                <a:gd name="connsiteX621" fmla="*/ 1003715 w 1811046"/>
                <a:gd name="connsiteY621" fmla="*/ 984354 h 1239600"/>
                <a:gd name="connsiteX622" fmla="*/ 1025783 w 1811046"/>
                <a:gd name="connsiteY622" fmla="*/ 998027 h 1239600"/>
                <a:gd name="connsiteX623" fmla="*/ 1031110 w 1811046"/>
                <a:gd name="connsiteY623" fmla="*/ 1029171 h 1239600"/>
                <a:gd name="connsiteX624" fmla="*/ 1028066 w 1811046"/>
                <a:gd name="connsiteY624" fmla="*/ 1041325 h 1239600"/>
                <a:gd name="connsiteX625" fmla="*/ 1025023 w 1811046"/>
                <a:gd name="connsiteY625" fmla="*/ 1052719 h 1239600"/>
                <a:gd name="connsiteX626" fmla="*/ 1050896 w 1811046"/>
                <a:gd name="connsiteY626" fmla="*/ 1103613 h 1239600"/>
                <a:gd name="connsiteX627" fmla="*/ 1113298 w 1811046"/>
                <a:gd name="connsiteY627" fmla="*/ 1111209 h 1239600"/>
                <a:gd name="connsiteX628" fmla="*/ 1148303 w 1811046"/>
                <a:gd name="connsiteY628" fmla="*/ 1081585 h 1239600"/>
                <a:gd name="connsiteX629" fmla="*/ 1146781 w 1811046"/>
                <a:gd name="connsiteY629" fmla="*/ 1066392 h 1239600"/>
                <a:gd name="connsiteX630" fmla="*/ 1146020 w 1811046"/>
                <a:gd name="connsiteY630" fmla="*/ 1039046 h 1239600"/>
                <a:gd name="connsiteX631" fmla="*/ 1167328 w 1811046"/>
                <a:gd name="connsiteY631" fmla="*/ 1011700 h 1239600"/>
                <a:gd name="connsiteX632" fmla="*/ 1171894 w 1811046"/>
                <a:gd name="connsiteY632" fmla="*/ 1008662 h 1239600"/>
                <a:gd name="connsiteX633" fmla="*/ 1182548 w 1811046"/>
                <a:gd name="connsiteY633" fmla="*/ 988912 h 1239600"/>
                <a:gd name="connsiteX634" fmla="*/ 1175699 w 1811046"/>
                <a:gd name="connsiteY634" fmla="*/ 980556 h 1239600"/>
                <a:gd name="connsiteX635" fmla="*/ 1168089 w 1811046"/>
                <a:gd name="connsiteY635" fmla="*/ 971441 h 1239600"/>
                <a:gd name="connsiteX636" fmla="*/ 1161240 w 1811046"/>
                <a:gd name="connsiteY636" fmla="*/ 931941 h 1239600"/>
                <a:gd name="connsiteX637" fmla="*/ 1162001 w 1811046"/>
                <a:gd name="connsiteY637" fmla="*/ 913711 h 1239600"/>
                <a:gd name="connsiteX638" fmla="*/ 1149218 w 1811046"/>
                <a:gd name="connsiteY638" fmla="*/ 890572 h 1239600"/>
                <a:gd name="connsiteX639" fmla="*/ 1137232 w 1811046"/>
                <a:gd name="connsiteY639" fmla="*/ 900015 h 1239600"/>
                <a:gd name="connsiteX640" fmla="*/ 1130378 w 1811046"/>
                <a:gd name="connsiteY640" fmla="*/ 903051 h 1239600"/>
                <a:gd name="connsiteX641" fmla="*/ 1124286 w 1811046"/>
                <a:gd name="connsiteY641" fmla="*/ 900015 h 1239600"/>
                <a:gd name="connsiteX642" fmla="*/ 1124286 w 1811046"/>
                <a:gd name="connsiteY642" fmla="*/ 887114 h 1239600"/>
                <a:gd name="connsiteX643" fmla="*/ 1132673 w 1811046"/>
                <a:gd name="connsiteY643" fmla="*/ 880416 h 1239600"/>
                <a:gd name="connsiteX644" fmla="*/ 1118625 w 1811046"/>
                <a:gd name="connsiteY644" fmla="*/ 873451 h 1239600"/>
                <a:gd name="connsiteX645" fmla="*/ 1118532 w 1811046"/>
                <a:gd name="connsiteY645" fmla="*/ 873454 h 1239600"/>
                <a:gd name="connsiteX646" fmla="*/ 1093562 w 1811046"/>
                <a:gd name="connsiteY646" fmla="*/ 898410 h 1239600"/>
                <a:gd name="connsiteX647" fmla="*/ 1086701 w 1811046"/>
                <a:gd name="connsiteY647" fmla="*/ 901463 h 1239600"/>
                <a:gd name="connsiteX648" fmla="*/ 1079841 w 1811046"/>
                <a:gd name="connsiteY648" fmla="*/ 898410 h 1239600"/>
                <a:gd name="connsiteX649" fmla="*/ 1079841 w 1811046"/>
                <a:gd name="connsiteY649" fmla="*/ 893566 h 1239600"/>
                <a:gd name="connsiteX650" fmla="*/ 1076699 w 1811046"/>
                <a:gd name="connsiteY650" fmla="*/ 899319 h 1239600"/>
                <a:gd name="connsiteX651" fmla="*/ 1068356 w 1811046"/>
                <a:gd name="connsiteY651" fmla="*/ 904638 h 1239600"/>
                <a:gd name="connsiteX652" fmla="*/ 1063805 w 1811046"/>
                <a:gd name="connsiteY652" fmla="*/ 903878 h 1239600"/>
                <a:gd name="connsiteX653" fmla="*/ 1059254 w 1811046"/>
                <a:gd name="connsiteY653" fmla="*/ 890960 h 1239600"/>
                <a:gd name="connsiteX654" fmla="*/ 1063805 w 1811046"/>
                <a:gd name="connsiteY654" fmla="*/ 882700 h 1239600"/>
                <a:gd name="connsiteX655" fmla="*/ 1051657 w 1811046"/>
                <a:gd name="connsiteY655" fmla="*/ 887124 h 1239600"/>
                <a:gd name="connsiteX656" fmla="*/ 1038720 w 1811046"/>
                <a:gd name="connsiteY656" fmla="*/ 883326 h 1239600"/>
                <a:gd name="connsiteX657" fmla="*/ 1042525 w 1811046"/>
                <a:gd name="connsiteY657" fmla="*/ 870413 h 1239600"/>
                <a:gd name="connsiteX658" fmla="*/ 1077428 w 1811046"/>
                <a:gd name="connsiteY658" fmla="*/ 857976 h 1239600"/>
                <a:gd name="connsiteX659" fmla="*/ 1111106 w 1811046"/>
                <a:gd name="connsiteY659" fmla="*/ 796855 h 1239600"/>
                <a:gd name="connsiteX660" fmla="*/ 1068654 w 1811046"/>
                <a:gd name="connsiteY660" fmla="*/ 797473 h 1239600"/>
                <a:gd name="connsiteX661" fmla="*/ 1028767 w 1811046"/>
                <a:gd name="connsiteY661" fmla="*/ 893827 h 1239600"/>
                <a:gd name="connsiteX662" fmla="*/ 1029755 w 1811046"/>
                <a:gd name="connsiteY662" fmla="*/ 895278 h 1239600"/>
                <a:gd name="connsiteX663" fmla="*/ 1076161 w 1811046"/>
                <a:gd name="connsiteY663" fmla="*/ 962407 h 1239600"/>
                <a:gd name="connsiteX664" fmla="*/ 1073879 w 1811046"/>
                <a:gd name="connsiteY664" fmla="*/ 976137 h 1239600"/>
                <a:gd name="connsiteX665" fmla="*/ 1068553 w 1811046"/>
                <a:gd name="connsiteY665" fmla="*/ 977663 h 1239600"/>
                <a:gd name="connsiteX666" fmla="*/ 1060185 w 1811046"/>
                <a:gd name="connsiteY666" fmla="*/ 973086 h 1239600"/>
                <a:gd name="connsiteX667" fmla="*/ 1013779 w 1811046"/>
                <a:gd name="connsiteY667" fmla="*/ 905957 h 1239600"/>
                <a:gd name="connsiteX668" fmla="*/ 964128 w 1811046"/>
                <a:gd name="connsiteY668" fmla="*/ 834123 h 1239600"/>
                <a:gd name="connsiteX669" fmla="*/ 937370 w 1811046"/>
                <a:gd name="connsiteY669" fmla="*/ 850060 h 1239600"/>
                <a:gd name="connsiteX670" fmla="*/ 893465 w 1811046"/>
                <a:gd name="connsiteY670" fmla="*/ 900944 h 1239600"/>
                <a:gd name="connsiteX671" fmla="*/ 879750 w 1811046"/>
                <a:gd name="connsiteY671" fmla="*/ 903993 h 1239600"/>
                <a:gd name="connsiteX672" fmla="*/ 876703 w 1811046"/>
                <a:gd name="connsiteY672" fmla="*/ 891034 h 1239600"/>
                <a:gd name="connsiteX673" fmla="*/ 924894 w 1811046"/>
                <a:gd name="connsiteY673" fmla="*/ 835766 h 1239600"/>
                <a:gd name="connsiteX674" fmla="*/ 953314 w 1811046"/>
                <a:gd name="connsiteY674" fmla="*/ 818688 h 1239600"/>
                <a:gd name="connsiteX675" fmla="*/ 938464 w 1811046"/>
                <a:gd name="connsiteY675" fmla="*/ 797636 h 1239600"/>
                <a:gd name="connsiteX676" fmla="*/ 921275 w 1811046"/>
                <a:gd name="connsiteY676" fmla="*/ 783848 h 1239600"/>
                <a:gd name="connsiteX677" fmla="*/ 872030 w 1811046"/>
                <a:gd name="connsiteY677" fmla="*/ 894623 h 1239600"/>
                <a:gd name="connsiteX678" fmla="*/ 862874 w 1811046"/>
                <a:gd name="connsiteY678" fmla="*/ 901463 h 1239600"/>
                <a:gd name="connsiteX679" fmla="*/ 859822 w 1811046"/>
                <a:gd name="connsiteY679" fmla="*/ 900703 h 1239600"/>
                <a:gd name="connsiteX680" fmla="*/ 853718 w 1811046"/>
                <a:gd name="connsiteY680" fmla="*/ 889302 h 1239600"/>
                <a:gd name="connsiteX681" fmla="*/ 905781 w 1811046"/>
                <a:gd name="connsiteY681" fmla="*/ 772029 h 1239600"/>
                <a:gd name="connsiteX682" fmla="*/ 894624 w 1811046"/>
                <a:gd name="connsiteY682" fmla="*/ 766097 h 1239600"/>
                <a:gd name="connsiteX683" fmla="*/ 837059 w 1811046"/>
                <a:gd name="connsiteY683" fmla="*/ 898557 h 1239600"/>
                <a:gd name="connsiteX684" fmla="*/ 827924 w 1811046"/>
                <a:gd name="connsiteY684" fmla="*/ 904638 h 1239600"/>
                <a:gd name="connsiteX685" fmla="*/ 824879 w 1811046"/>
                <a:gd name="connsiteY685" fmla="*/ 903878 h 1239600"/>
                <a:gd name="connsiteX686" fmla="*/ 819551 w 1811046"/>
                <a:gd name="connsiteY686" fmla="*/ 891715 h 1239600"/>
                <a:gd name="connsiteX687" fmla="*/ 870242 w 1811046"/>
                <a:gd name="connsiteY687" fmla="*/ 768105 h 1239600"/>
                <a:gd name="connsiteX688" fmla="*/ 859345 w 1811046"/>
                <a:gd name="connsiteY688" fmla="*/ 773989 h 1239600"/>
                <a:gd name="connsiteX689" fmla="*/ 809135 w 1811046"/>
                <a:gd name="connsiteY689" fmla="*/ 856374 h 1239600"/>
                <a:gd name="connsiteX690" fmla="*/ 791764 w 1811046"/>
                <a:gd name="connsiteY690" fmla="*/ 893614 h 1239600"/>
                <a:gd name="connsiteX691" fmla="*/ 791867 w 1811046"/>
                <a:gd name="connsiteY691" fmla="*/ 894762 h 1239600"/>
                <a:gd name="connsiteX692" fmla="*/ 790580 w 1811046"/>
                <a:gd name="connsiteY692" fmla="*/ 896150 h 1239600"/>
                <a:gd name="connsiteX693" fmla="*/ 787073 w 1811046"/>
                <a:gd name="connsiteY693" fmla="*/ 903669 h 1239600"/>
                <a:gd name="connsiteX694" fmla="*/ 776588 w 1811046"/>
                <a:gd name="connsiteY694" fmla="*/ 906761 h 1239600"/>
                <a:gd name="connsiteX695" fmla="*/ 778055 w 1811046"/>
                <a:gd name="connsiteY695" fmla="*/ 909401 h 1239600"/>
                <a:gd name="connsiteX696" fmla="*/ 827677 w 1811046"/>
                <a:gd name="connsiteY696" fmla="*/ 1008405 h 1239600"/>
                <a:gd name="connsiteX697" fmla="*/ 823096 w 1811046"/>
                <a:gd name="connsiteY697" fmla="*/ 1021351 h 1239600"/>
                <a:gd name="connsiteX698" fmla="*/ 819279 w 1811046"/>
                <a:gd name="connsiteY698" fmla="*/ 1022113 h 1239600"/>
                <a:gd name="connsiteX699" fmla="*/ 810118 w 1811046"/>
                <a:gd name="connsiteY699" fmla="*/ 1016782 h 1239600"/>
                <a:gd name="connsiteX700" fmla="*/ 760496 w 1811046"/>
                <a:gd name="connsiteY700" fmla="*/ 917778 h 1239600"/>
                <a:gd name="connsiteX701" fmla="*/ 700186 w 1811046"/>
                <a:gd name="connsiteY701" fmla="*/ 829436 h 1239600"/>
                <a:gd name="connsiteX702" fmla="*/ 670413 w 1811046"/>
                <a:gd name="connsiteY702" fmla="*/ 818012 h 1239600"/>
                <a:gd name="connsiteX703" fmla="*/ 658103 w 1811046"/>
                <a:gd name="connsiteY703" fmla="*/ 822677 h 1239600"/>
                <a:gd name="connsiteX704" fmla="*/ 657995 w 1811046"/>
                <a:gd name="connsiteY704" fmla="*/ 822778 h 1239600"/>
                <a:gd name="connsiteX705" fmla="*/ 682396 w 1811046"/>
                <a:gd name="connsiteY705" fmla="*/ 890059 h 1239600"/>
                <a:gd name="connsiteX706" fmla="*/ 676310 w 1811046"/>
                <a:gd name="connsiteY706" fmla="*/ 902235 h 1239600"/>
                <a:gd name="connsiteX707" fmla="*/ 664139 w 1811046"/>
                <a:gd name="connsiteY707" fmla="*/ 896908 h 1239600"/>
                <a:gd name="connsiteX708" fmla="*/ 643031 w 1811046"/>
                <a:gd name="connsiteY708" fmla="*/ 838708 h 1239600"/>
                <a:gd name="connsiteX709" fmla="*/ 625635 w 1811046"/>
                <a:gd name="connsiteY709" fmla="*/ 870021 h 1239600"/>
                <a:gd name="connsiteX710" fmla="*/ 628425 w 1811046"/>
                <a:gd name="connsiteY710" fmla="*/ 881320 h 1239600"/>
                <a:gd name="connsiteX711" fmla="*/ 621596 w 1811046"/>
                <a:gd name="connsiteY711" fmla="*/ 892762 h 1239600"/>
                <a:gd name="connsiteX712" fmla="*/ 619320 w 1811046"/>
                <a:gd name="connsiteY712" fmla="*/ 893525 h 1239600"/>
                <a:gd name="connsiteX713" fmla="*/ 615024 w 1811046"/>
                <a:gd name="connsiteY713" fmla="*/ 890286 h 1239600"/>
                <a:gd name="connsiteX714" fmla="*/ 613382 w 1811046"/>
                <a:gd name="connsiteY714" fmla="*/ 892075 h 1239600"/>
                <a:gd name="connsiteX715" fmla="*/ 610103 w 1811046"/>
                <a:gd name="connsiteY715" fmla="*/ 897977 h 1239600"/>
                <a:gd name="connsiteX716" fmla="*/ 607237 w 1811046"/>
                <a:gd name="connsiteY716" fmla="*/ 899406 h 1239600"/>
                <a:gd name="connsiteX717" fmla="*/ 604084 w 1811046"/>
                <a:gd name="connsiteY717" fmla="*/ 904638 h 1239600"/>
                <a:gd name="connsiteX718" fmla="*/ 601795 w 1811046"/>
                <a:gd name="connsiteY718" fmla="*/ 904638 h 1239600"/>
                <a:gd name="connsiteX719" fmla="*/ 599773 w 1811046"/>
                <a:gd name="connsiteY719" fmla="*/ 903129 h 1239600"/>
                <a:gd name="connsiteX720" fmla="*/ 597888 w 1811046"/>
                <a:gd name="connsiteY720" fmla="*/ 904069 h 1239600"/>
                <a:gd name="connsiteX721" fmla="*/ 595799 w 1811046"/>
                <a:gd name="connsiteY721" fmla="*/ 900161 h 1239600"/>
                <a:gd name="connsiteX722" fmla="*/ 592636 w 1811046"/>
                <a:gd name="connsiteY722" fmla="*/ 897800 h 1239600"/>
                <a:gd name="connsiteX723" fmla="*/ 591189 w 1811046"/>
                <a:gd name="connsiteY723" fmla="*/ 895134 h 1239600"/>
                <a:gd name="connsiteX724" fmla="*/ 585822 w 1811046"/>
                <a:gd name="connsiteY724" fmla="*/ 905223 h 1239600"/>
                <a:gd name="connsiteX725" fmla="*/ 573649 w 1811046"/>
                <a:gd name="connsiteY725" fmla="*/ 898359 h 1239600"/>
                <a:gd name="connsiteX726" fmla="*/ 555675 w 1811046"/>
                <a:gd name="connsiteY726" fmla="*/ 869471 h 1239600"/>
                <a:gd name="connsiteX727" fmla="*/ 525829 w 1811046"/>
                <a:gd name="connsiteY727" fmla="*/ 851731 h 1239600"/>
                <a:gd name="connsiteX728" fmla="*/ 535014 w 1811046"/>
                <a:gd name="connsiteY728" fmla="*/ 960643 h 1239600"/>
                <a:gd name="connsiteX729" fmla="*/ 566012 w 1811046"/>
                <a:gd name="connsiteY729" fmla="*/ 1092486 h 1239600"/>
                <a:gd name="connsiteX730" fmla="*/ 559166 w 1811046"/>
                <a:gd name="connsiteY730" fmla="*/ 1103901 h 1239600"/>
                <a:gd name="connsiteX731" fmla="*/ 556884 w 1811046"/>
                <a:gd name="connsiteY731" fmla="*/ 1104662 h 1239600"/>
                <a:gd name="connsiteX732" fmla="*/ 547755 w 1811046"/>
                <a:gd name="connsiteY732" fmla="*/ 1097813 h 1239600"/>
                <a:gd name="connsiteX733" fmla="*/ 516092 w 1811046"/>
                <a:gd name="connsiteY733" fmla="*/ 963592 h 1239600"/>
                <a:gd name="connsiteX734" fmla="*/ 506376 w 1811046"/>
                <a:gd name="connsiteY734" fmla="*/ 846869 h 1239600"/>
                <a:gd name="connsiteX735" fmla="*/ 489389 w 1811046"/>
                <a:gd name="connsiteY735" fmla="*/ 843444 h 1239600"/>
                <a:gd name="connsiteX736" fmla="*/ 467299 w 1811046"/>
                <a:gd name="connsiteY736" fmla="*/ 844646 h 1239600"/>
                <a:gd name="connsiteX737" fmla="*/ 484797 w 1811046"/>
                <a:gd name="connsiteY737" fmla="*/ 899643 h 1239600"/>
                <a:gd name="connsiteX738" fmla="*/ 479501 w 1811046"/>
                <a:gd name="connsiteY738" fmla="*/ 911814 h 1239600"/>
                <a:gd name="connsiteX739" fmla="*/ 476475 w 1811046"/>
                <a:gd name="connsiteY739" fmla="*/ 912575 h 1239600"/>
                <a:gd name="connsiteX740" fmla="*/ 467396 w 1811046"/>
                <a:gd name="connsiteY740" fmla="*/ 905729 h 1239600"/>
                <a:gd name="connsiteX741" fmla="*/ 448258 w 1811046"/>
                <a:gd name="connsiteY741" fmla="*/ 845683 h 1239600"/>
                <a:gd name="connsiteX742" fmla="*/ 447353 w 1811046"/>
                <a:gd name="connsiteY742" fmla="*/ 845732 h 1239600"/>
                <a:gd name="connsiteX743" fmla="*/ 356816 w 1811046"/>
                <a:gd name="connsiteY743" fmla="*/ 876240 h 1239600"/>
                <a:gd name="connsiteX744" fmla="*/ 283017 w 1811046"/>
                <a:gd name="connsiteY744" fmla="*/ 969291 h 1239600"/>
                <a:gd name="connsiteX745" fmla="*/ 246498 w 1811046"/>
                <a:gd name="connsiteY745" fmla="*/ 1088274 h 1239600"/>
                <a:gd name="connsiteX746" fmla="*/ 237368 w 1811046"/>
                <a:gd name="connsiteY746" fmla="*/ 1095138 h 1239600"/>
                <a:gd name="connsiteX747" fmla="*/ 235086 w 1811046"/>
                <a:gd name="connsiteY747" fmla="*/ 1095138 h 1239600"/>
                <a:gd name="connsiteX748" fmla="*/ 228239 w 1811046"/>
                <a:gd name="connsiteY748" fmla="*/ 1083697 h 1239600"/>
                <a:gd name="connsiteX749" fmla="*/ 265519 w 1811046"/>
                <a:gd name="connsiteY749" fmla="*/ 961664 h 1239600"/>
                <a:gd name="connsiteX750" fmla="*/ 346165 w 1811046"/>
                <a:gd name="connsiteY750" fmla="*/ 860986 h 1239600"/>
                <a:gd name="connsiteX751" fmla="*/ 390388 w 1811046"/>
                <a:gd name="connsiteY751" fmla="*/ 839249 h 1239600"/>
                <a:gd name="connsiteX752" fmla="*/ 442343 w 1811046"/>
                <a:gd name="connsiteY752" fmla="*/ 827123 h 1239600"/>
                <a:gd name="connsiteX753" fmla="*/ 418253 w 1811046"/>
                <a:gd name="connsiteY753" fmla="*/ 751537 h 1239600"/>
                <a:gd name="connsiteX754" fmla="*/ 326289 w 1811046"/>
                <a:gd name="connsiteY754" fmla="*/ 732928 h 1239600"/>
                <a:gd name="connsiteX755" fmla="*/ 129390 w 1811046"/>
                <a:gd name="connsiteY755" fmla="*/ 748124 h 1239600"/>
                <a:gd name="connsiteX756" fmla="*/ 117942 w 1811046"/>
                <a:gd name="connsiteY756" fmla="*/ 740526 h 1239600"/>
                <a:gd name="connsiteX757" fmla="*/ 125574 w 1811046"/>
                <a:gd name="connsiteY757" fmla="*/ 729129 h 1239600"/>
                <a:gd name="connsiteX758" fmla="*/ 327815 w 1811046"/>
                <a:gd name="connsiteY758" fmla="*/ 713934 h 1239600"/>
                <a:gd name="connsiteX759" fmla="*/ 411750 w 1811046"/>
                <a:gd name="connsiteY759" fmla="*/ 731135 h 1239600"/>
                <a:gd name="connsiteX760" fmla="*/ 310780 w 1811046"/>
                <a:gd name="connsiteY760" fmla="*/ 414332 h 1239600"/>
                <a:gd name="connsiteX761" fmla="*/ 317590 w 1811046"/>
                <a:gd name="connsiteY761" fmla="*/ 402921 h 1239600"/>
                <a:gd name="connsiteX762" fmla="*/ 328938 w 1811046"/>
                <a:gd name="connsiteY762" fmla="*/ 409767 h 1239600"/>
                <a:gd name="connsiteX763" fmla="*/ 432587 w 1811046"/>
                <a:gd name="connsiteY763" fmla="*/ 735543 h 1239600"/>
                <a:gd name="connsiteX764" fmla="*/ 513448 w 1811046"/>
                <a:gd name="connsiteY764" fmla="*/ 774194 h 1239600"/>
                <a:gd name="connsiteX765" fmla="*/ 515807 w 1811046"/>
                <a:gd name="connsiteY765" fmla="*/ 761450 h 1239600"/>
                <a:gd name="connsiteX766" fmla="*/ 563730 w 1811046"/>
                <a:gd name="connsiteY766" fmla="*/ 720356 h 1239600"/>
                <a:gd name="connsiteX767" fmla="*/ 569570 w 1811046"/>
                <a:gd name="connsiteY767" fmla="*/ 721312 h 1239600"/>
                <a:gd name="connsiteX768" fmla="*/ 528271 w 1811046"/>
                <a:gd name="connsiteY768" fmla="*/ 553305 h 1239600"/>
                <a:gd name="connsiteX769" fmla="*/ 535859 w 1811046"/>
                <a:gd name="connsiteY769" fmla="*/ 541863 h 1239600"/>
                <a:gd name="connsiteX770" fmla="*/ 546481 w 1811046"/>
                <a:gd name="connsiteY770" fmla="*/ 549491 h 1239600"/>
                <a:gd name="connsiteX771" fmla="*/ 589726 w 1811046"/>
                <a:gd name="connsiteY771" fmla="*/ 724612 h 1239600"/>
                <a:gd name="connsiteX772" fmla="*/ 595108 w 1811046"/>
                <a:gd name="connsiteY772" fmla="*/ 725493 h 1239600"/>
                <a:gd name="connsiteX773" fmla="*/ 605061 w 1811046"/>
                <a:gd name="connsiteY773" fmla="*/ 733418 h 1239600"/>
                <a:gd name="connsiteX774" fmla="*/ 619140 w 1811046"/>
                <a:gd name="connsiteY774" fmla="*/ 641175 h 1239600"/>
                <a:gd name="connsiteX775" fmla="*/ 628325 w 1811046"/>
                <a:gd name="connsiteY775" fmla="*/ 609669 h 1239600"/>
                <a:gd name="connsiteX776" fmla="*/ 626601 w 1811046"/>
                <a:gd name="connsiteY776" fmla="*/ 613663 h 1239600"/>
                <a:gd name="connsiteX777" fmla="*/ 612909 w 1811046"/>
                <a:gd name="connsiteY777" fmla="*/ 612902 h 1239600"/>
                <a:gd name="connsiteX778" fmla="*/ 613670 w 1811046"/>
                <a:gd name="connsiteY778" fmla="*/ 599961 h 1239600"/>
                <a:gd name="connsiteX779" fmla="*/ 622037 w 1811046"/>
                <a:gd name="connsiteY779" fmla="*/ 580169 h 1239600"/>
                <a:gd name="connsiteX780" fmla="*/ 614430 w 1811046"/>
                <a:gd name="connsiteY780" fmla="*/ 563421 h 1239600"/>
                <a:gd name="connsiteX781" fmla="*/ 602259 w 1811046"/>
                <a:gd name="connsiteY781" fmla="*/ 555809 h 1239600"/>
                <a:gd name="connsiteX782" fmla="*/ 581721 w 1811046"/>
                <a:gd name="connsiteY782" fmla="*/ 538301 h 1239600"/>
                <a:gd name="connsiteX783" fmla="*/ 575636 w 1811046"/>
                <a:gd name="connsiteY783" fmla="*/ 505568 h 1239600"/>
                <a:gd name="connsiteX784" fmla="*/ 573354 w 1811046"/>
                <a:gd name="connsiteY784" fmla="*/ 485014 h 1239600"/>
                <a:gd name="connsiteX785" fmla="*/ 553576 w 1811046"/>
                <a:gd name="connsiteY785" fmla="*/ 470551 h 1239600"/>
                <a:gd name="connsiteX786" fmla="*/ 536081 w 1811046"/>
                <a:gd name="connsiteY786" fmla="*/ 460655 h 1239600"/>
                <a:gd name="connsiteX787" fmla="*/ 508696 w 1811046"/>
                <a:gd name="connsiteY787" fmla="*/ 405846 h 1239600"/>
                <a:gd name="connsiteX788" fmla="*/ 501089 w 1811046"/>
                <a:gd name="connsiteY788" fmla="*/ 378441 h 1239600"/>
                <a:gd name="connsiteX789" fmla="*/ 481312 w 1811046"/>
                <a:gd name="connsiteY789" fmla="*/ 363978 h 1239600"/>
                <a:gd name="connsiteX790" fmla="*/ 466859 w 1811046"/>
                <a:gd name="connsiteY790" fmla="*/ 381486 h 1239600"/>
                <a:gd name="connsiteX791" fmla="*/ 471423 w 1811046"/>
                <a:gd name="connsiteY791" fmla="*/ 399756 h 1239600"/>
                <a:gd name="connsiteX792" fmla="*/ 475987 w 1811046"/>
                <a:gd name="connsiteY792" fmla="*/ 414219 h 1239600"/>
                <a:gd name="connsiteX793" fmla="*/ 457731 w 1811046"/>
                <a:gd name="connsiteY793" fmla="*/ 457610 h 1239600"/>
                <a:gd name="connsiteX794" fmla="*/ 451645 w 1811046"/>
                <a:gd name="connsiteY794" fmla="*/ 459893 h 1239600"/>
                <a:gd name="connsiteX795" fmla="*/ 447081 w 1811046"/>
                <a:gd name="connsiteY795" fmla="*/ 462177 h 1239600"/>
                <a:gd name="connsiteX796" fmla="*/ 442517 w 1811046"/>
                <a:gd name="connsiteY796" fmla="*/ 468267 h 1239600"/>
                <a:gd name="connsiteX797" fmla="*/ 448603 w 1811046"/>
                <a:gd name="connsiteY797" fmla="*/ 485014 h 1239600"/>
                <a:gd name="connsiteX798" fmla="*/ 453927 w 1811046"/>
                <a:gd name="connsiteY798" fmla="*/ 491104 h 1239600"/>
                <a:gd name="connsiteX799" fmla="*/ 470662 w 1811046"/>
                <a:gd name="connsiteY799" fmla="*/ 528405 h 1239600"/>
                <a:gd name="connsiteX800" fmla="*/ 463816 w 1811046"/>
                <a:gd name="connsiteY800" fmla="*/ 545913 h 1239600"/>
                <a:gd name="connsiteX801" fmla="*/ 462295 w 1811046"/>
                <a:gd name="connsiteY801" fmla="*/ 548958 h 1239600"/>
                <a:gd name="connsiteX802" fmla="*/ 460013 w 1811046"/>
                <a:gd name="connsiteY802" fmla="*/ 598438 h 1239600"/>
                <a:gd name="connsiteX803" fmla="*/ 505653 w 1811046"/>
                <a:gd name="connsiteY803" fmla="*/ 639545 h 1239600"/>
                <a:gd name="connsiteX804" fmla="*/ 510978 w 1811046"/>
                <a:gd name="connsiteY804" fmla="*/ 651725 h 1239600"/>
                <a:gd name="connsiteX805" fmla="*/ 502611 w 1811046"/>
                <a:gd name="connsiteY805" fmla="*/ 658576 h 1239600"/>
                <a:gd name="connsiteX806" fmla="*/ 499568 w 1811046"/>
                <a:gd name="connsiteY806" fmla="*/ 657815 h 1239600"/>
                <a:gd name="connsiteX807" fmla="*/ 441757 w 1811046"/>
                <a:gd name="connsiteY807" fmla="*/ 605289 h 1239600"/>
                <a:gd name="connsiteX808" fmla="*/ 436527 w 1811046"/>
                <a:gd name="connsiteY808" fmla="*/ 572081 h 1239600"/>
                <a:gd name="connsiteX809" fmla="*/ 439671 w 1811046"/>
                <a:gd name="connsiteY809" fmla="*/ 561120 h 1239600"/>
                <a:gd name="connsiteX810" fmla="*/ 422456 w 1811046"/>
                <a:gd name="connsiteY810" fmla="*/ 581674 h 1239600"/>
                <a:gd name="connsiteX811" fmla="*/ 415591 w 1811046"/>
                <a:gd name="connsiteY811" fmla="*/ 583963 h 1239600"/>
                <a:gd name="connsiteX812" fmla="*/ 408726 w 1811046"/>
                <a:gd name="connsiteY812" fmla="*/ 580911 h 1239600"/>
                <a:gd name="connsiteX813" fmla="*/ 409489 w 1811046"/>
                <a:gd name="connsiteY813" fmla="*/ 567940 h 1239600"/>
                <a:gd name="connsiteX814" fmla="*/ 429321 w 1811046"/>
                <a:gd name="connsiteY814" fmla="*/ 545049 h 1239600"/>
                <a:gd name="connsiteX815" fmla="*/ 429321 w 1811046"/>
                <a:gd name="connsiteY815" fmla="*/ 522922 h 1239600"/>
                <a:gd name="connsiteX816" fmla="*/ 421693 w 1811046"/>
                <a:gd name="connsiteY816" fmla="*/ 516818 h 1239600"/>
                <a:gd name="connsiteX817" fmla="*/ 412540 w 1811046"/>
                <a:gd name="connsiteY817" fmla="*/ 508425 h 1239600"/>
                <a:gd name="connsiteX818" fmla="*/ 405675 w 1811046"/>
                <a:gd name="connsiteY818" fmla="*/ 456540 h 1239600"/>
                <a:gd name="connsiteX819" fmla="*/ 404149 w 1811046"/>
                <a:gd name="connsiteY819" fmla="*/ 419915 h 1239600"/>
                <a:gd name="connsiteX820" fmla="*/ 389657 w 1811046"/>
                <a:gd name="connsiteY820" fmla="*/ 409233 h 1239600"/>
                <a:gd name="connsiteX821" fmla="*/ 374402 w 1811046"/>
                <a:gd name="connsiteY821" fmla="*/ 399314 h 1239600"/>
                <a:gd name="connsiteX822" fmla="*/ 353807 w 1811046"/>
                <a:gd name="connsiteY822" fmla="*/ 355059 h 1239600"/>
                <a:gd name="connsiteX823" fmla="*/ 352282 w 1811046"/>
                <a:gd name="connsiteY823" fmla="*/ 341325 h 1239600"/>
                <a:gd name="connsiteX824" fmla="*/ 347705 w 1811046"/>
                <a:gd name="connsiteY824" fmla="*/ 314619 h 1239600"/>
                <a:gd name="connsiteX825" fmla="*/ 330924 w 1811046"/>
                <a:gd name="connsiteY825" fmla="*/ 297833 h 1239600"/>
                <a:gd name="connsiteX826" fmla="*/ 324822 w 1811046"/>
                <a:gd name="connsiteY826" fmla="*/ 300885 h 1239600"/>
                <a:gd name="connsiteX827" fmla="*/ 311092 w 1811046"/>
                <a:gd name="connsiteY827" fmla="*/ 305463 h 1239600"/>
                <a:gd name="connsiteX828" fmla="*/ 280582 w 1811046"/>
                <a:gd name="connsiteY828" fmla="*/ 288677 h 1239600"/>
                <a:gd name="connsiteX829" fmla="*/ 271429 w 1811046"/>
                <a:gd name="connsiteY829" fmla="*/ 279521 h 1239600"/>
                <a:gd name="connsiteX830" fmla="*/ 232528 w 1811046"/>
                <a:gd name="connsiteY830" fmla="*/ 287151 h 1239600"/>
                <a:gd name="connsiteX831" fmla="*/ 219561 w 1811046"/>
                <a:gd name="connsiteY831" fmla="*/ 335221 h 1239600"/>
                <a:gd name="connsiteX832" fmla="*/ 231002 w 1811046"/>
                <a:gd name="connsiteY832" fmla="*/ 377949 h 1239600"/>
                <a:gd name="connsiteX833" fmla="*/ 252360 w 1811046"/>
                <a:gd name="connsiteY833" fmla="*/ 403129 h 1239600"/>
                <a:gd name="connsiteX834" fmla="*/ 262276 w 1811046"/>
                <a:gd name="connsiteY834" fmla="*/ 413811 h 1239600"/>
                <a:gd name="connsiteX835" fmla="*/ 285921 w 1811046"/>
                <a:gd name="connsiteY835" fmla="*/ 462644 h 1239600"/>
                <a:gd name="connsiteX836" fmla="*/ 282107 w 1811046"/>
                <a:gd name="connsiteY836" fmla="*/ 489349 h 1239600"/>
                <a:gd name="connsiteX837" fmla="*/ 279056 w 1811046"/>
                <a:gd name="connsiteY837" fmla="*/ 503847 h 1239600"/>
                <a:gd name="connsiteX838" fmla="*/ 306516 w 1811046"/>
                <a:gd name="connsiteY838" fmla="*/ 563362 h 1239600"/>
                <a:gd name="connsiteX839" fmla="*/ 308041 w 1811046"/>
                <a:gd name="connsiteY839" fmla="*/ 576333 h 1239600"/>
                <a:gd name="connsiteX840" fmla="*/ 295074 w 1811046"/>
                <a:gd name="connsiteY840" fmla="*/ 578622 h 1239600"/>
                <a:gd name="connsiteX841" fmla="*/ 259987 w 1811046"/>
                <a:gd name="connsiteY841" fmla="*/ 501558 h 1239600"/>
                <a:gd name="connsiteX842" fmla="*/ 263038 w 1811046"/>
                <a:gd name="connsiteY842" fmla="*/ 484771 h 1239600"/>
                <a:gd name="connsiteX843" fmla="*/ 266852 w 1811046"/>
                <a:gd name="connsiteY843" fmla="*/ 463407 h 1239600"/>
                <a:gd name="connsiteX844" fmla="*/ 247783 w 1811046"/>
                <a:gd name="connsiteY844" fmla="*/ 426019 h 1239600"/>
                <a:gd name="connsiteX845" fmla="*/ 238630 w 1811046"/>
                <a:gd name="connsiteY845" fmla="*/ 416863 h 1239600"/>
                <a:gd name="connsiteX846" fmla="*/ 214984 w 1811046"/>
                <a:gd name="connsiteY846" fmla="*/ 387868 h 1239600"/>
                <a:gd name="connsiteX847" fmla="*/ 200492 w 1811046"/>
                <a:gd name="connsiteY847" fmla="*/ 335984 h 1239600"/>
                <a:gd name="connsiteX848" fmla="*/ 218035 w 1811046"/>
                <a:gd name="connsiteY848" fmla="*/ 274942 h 1239600"/>
                <a:gd name="connsiteX849" fmla="*/ 266090 w 1811046"/>
                <a:gd name="connsiteY849" fmla="*/ 257023 h 1239600"/>
                <a:gd name="connsiteX850" fmla="*/ 282870 w 1811046"/>
                <a:gd name="connsiteY850" fmla="*/ 264260 h 1239600"/>
                <a:gd name="connsiteX851" fmla="*/ 294312 w 1811046"/>
                <a:gd name="connsiteY851" fmla="*/ 275705 h 1239600"/>
                <a:gd name="connsiteX852" fmla="*/ 309567 w 1811046"/>
                <a:gd name="connsiteY852" fmla="*/ 286388 h 1239600"/>
                <a:gd name="connsiteX853" fmla="*/ 316432 w 1811046"/>
                <a:gd name="connsiteY853" fmla="*/ 284099 h 1239600"/>
                <a:gd name="connsiteX854" fmla="*/ 327873 w 1811046"/>
                <a:gd name="connsiteY854" fmla="*/ 279521 h 1239600"/>
                <a:gd name="connsiteX855" fmla="*/ 366011 w 1811046"/>
                <a:gd name="connsiteY855" fmla="*/ 308515 h 1239600"/>
                <a:gd name="connsiteX856" fmla="*/ 371351 w 1811046"/>
                <a:gd name="connsiteY856" fmla="*/ 339799 h 1239600"/>
                <a:gd name="connsiteX857" fmla="*/ 372876 w 1811046"/>
                <a:gd name="connsiteY857" fmla="*/ 352770 h 1239600"/>
                <a:gd name="connsiteX858" fmla="*/ 387369 w 1811046"/>
                <a:gd name="connsiteY858" fmla="*/ 385579 h 1239600"/>
                <a:gd name="connsiteX859" fmla="*/ 398810 w 1811046"/>
                <a:gd name="connsiteY859" fmla="*/ 392447 h 1239600"/>
                <a:gd name="connsiteX860" fmla="*/ 419405 w 1811046"/>
                <a:gd name="connsiteY860" fmla="*/ 408470 h 1239600"/>
                <a:gd name="connsiteX861" fmla="*/ 424744 w 1811046"/>
                <a:gd name="connsiteY861" fmla="*/ 459592 h 1239600"/>
                <a:gd name="connsiteX862" fmla="*/ 427032 w 1811046"/>
                <a:gd name="connsiteY862" fmla="*/ 496216 h 1239600"/>
                <a:gd name="connsiteX863" fmla="*/ 433134 w 1811046"/>
                <a:gd name="connsiteY863" fmla="*/ 501558 h 1239600"/>
                <a:gd name="connsiteX864" fmla="*/ 443813 w 1811046"/>
                <a:gd name="connsiteY864" fmla="*/ 511477 h 1239600"/>
                <a:gd name="connsiteX865" fmla="*/ 450690 w 1811046"/>
                <a:gd name="connsiteY865" fmla="*/ 529556 h 1239600"/>
                <a:gd name="connsiteX866" fmla="*/ 452406 w 1811046"/>
                <a:gd name="connsiteY866" fmla="*/ 526121 h 1239600"/>
                <a:gd name="connsiteX867" fmla="*/ 439475 w 1811046"/>
                <a:gd name="connsiteY867" fmla="*/ 503284 h 1239600"/>
                <a:gd name="connsiteX868" fmla="*/ 434150 w 1811046"/>
                <a:gd name="connsiteY868" fmla="*/ 497194 h 1239600"/>
                <a:gd name="connsiteX869" fmla="*/ 424261 w 1811046"/>
                <a:gd name="connsiteY869" fmla="*/ 464461 h 1239600"/>
                <a:gd name="connsiteX870" fmla="*/ 437193 w 1811046"/>
                <a:gd name="connsiteY870" fmla="*/ 445430 h 1239600"/>
                <a:gd name="connsiteX871" fmla="*/ 444799 w 1811046"/>
                <a:gd name="connsiteY871" fmla="*/ 442385 h 1239600"/>
                <a:gd name="connsiteX872" fmla="*/ 449363 w 1811046"/>
                <a:gd name="connsiteY872" fmla="*/ 440862 h 1239600"/>
                <a:gd name="connsiteX873" fmla="*/ 457731 w 1811046"/>
                <a:gd name="connsiteY873" fmla="*/ 418787 h 1239600"/>
                <a:gd name="connsiteX874" fmla="*/ 453167 w 1811046"/>
                <a:gd name="connsiteY874" fmla="*/ 406607 h 1239600"/>
                <a:gd name="connsiteX875" fmla="*/ 447842 w 1811046"/>
                <a:gd name="connsiteY875" fmla="*/ 382247 h 1239600"/>
                <a:gd name="connsiteX876" fmla="*/ 479030 w 1811046"/>
                <a:gd name="connsiteY876" fmla="*/ 344947 h 1239600"/>
                <a:gd name="connsiteX877" fmla="*/ 518585 w 1811046"/>
                <a:gd name="connsiteY877" fmla="*/ 370829 h 1239600"/>
                <a:gd name="connsiteX878" fmla="*/ 527713 w 1811046"/>
                <a:gd name="connsiteY878" fmla="*/ 402039 h 1239600"/>
                <a:gd name="connsiteX879" fmla="*/ 548251 w 1811046"/>
                <a:gd name="connsiteY879" fmla="*/ 445430 h 1239600"/>
                <a:gd name="connsiteX880" fmla="*/ 562704 w 1811046"/>
                <a:gd name="connsiteY880" fmla="*/ 453803 h 1239600"/>
                <a:gd name="connsiteX881" fmla="*/ 577443 w 1811046"/>
                <a:gd name="connsiteY881" fmla="*/ 462463 h 1239600"/>
                <a:gd name="connsiteX882" fmla="*/ 577618 w 1811046"/>
                <a:gd name="connsiteY882" fmla="*/ 462649 h 1239600"/>
                <a:gd name="connsiteX883" fmla="*/ 577070 w 1811046"/>
                <a:gd name="connsiteY883" fmla="*/ 458556 h 1239600"/>
                <a:gd name="connsiteX884" fmla="*/ 588761 w 1811046"/>
                <a:gd name="connsiteY884" fmla="*/ 427538 h 1239600"/>
                <a:gd name="connsiteX885" fmla="*/ 592564 w 1811046"/>
                <a:gd name="connsiteY885" fmla="*/ 423720 h 1239600"/>
                <a:gd name="connsiteX886" fmla="*/ 597887 w 1811046"/>
                <a:gd name="connsiteY886" fmla="*/ 416085 h 1239600"/>
                <a:gd name="connsiteX887" fmla="*/ 593324 w 1811046"/>
                <a:gd name="connsiteY887" fmla="*/ 394706 h 1239600"/>
                <a:gd name="connsiteX888" fmla="*/ 588001 w 1811046"/>
                <a:gd name="connsiteY888" fmla="*/ 381726 h 1239600"/>
                <a:gd name="connsiteX889" fmla="*/ 610054 w 1811046"/>
                <a:gd name="connsiteY889" fmla="*/ 321408 h 1239600"/>
                <a:gd name="connsiteX890" fmla="*/ 620700 w 1811046"/>
                <a:gd name="connsiteY890" fmla="*/ 316063 h 1239600"/>
                <a:gd name="connsiteX891" fmla="*/ 636670 w 1811046"/>
                <a:gd name="connsiteY891" fmla="*/ 303847 h 1239600"/>
                <a:gd name="connsiteX892" fmla="*/ 636670 w 1811046"/>
                <a:gd name="connsiteY892" fmla="*/ 290103 h 1239600"/>
                <a:gd name="connsiteX893" fmla="*/ 635909 w 1811046"/>
                <a:gd name="connsiteY893" fmla="*/ 286286 h 1239600"/>
                <a:gd name="connsiteX894" fmla="*/ 669369 w 1811046"/>
                <a:gd name="connsiteY894" fmla="*/ 201534 h 1239600"/>
                <a:gd name="connsiteX895" fmla="*/ 691707 w 1811046"/>
                <a:gd name="connsiteY895" fmla="*/ 189604 h 1239600"/>
                <a:gd name="connsiteX896" fmla="*/ 713475 w 1811046"/>
                <a:gd name="connsiteY896" fmla="*/ 190845 h 1239600"/>
                <a:gd name="connsiteX897" fmla="*/ 737049 w 1811046"/>
                <a:gd name="connsiteY897" fmla="*/ 238183 h 1239600"/>
                <a:gd name="connsiteX898" fmla="*/ 735528 w 1811046"/>
                <a:gd name="connsiteY898" fmla="*/ 251927 h 1239600"/>
                <a:gd name="connsiteX899" fmla="*/ 736288 w 1811046"/>
                <a:gd name="connsiteY899" fmla="*/ 279414 h 1239600"/>
                <a:gd name="connsiteX900" fmla="*/ 759102 w 1811046"/>
                <a:gd name="connsiteY900" fmla="*/ 309191 h 1239600"/>
                <a:gd name="connsiteX901" fmla="*/ 764425 w 1811046"/>
                <a:gd name="connsiteY901" fmla="*/ 314536 h 1239600"/>
                <a:gd name="connsiteX902" fmla="*/ 787238 w 1811046"/>
                <a:gd name="connsiteY902" fmla="*/ 367219 h 1239600"/>
                <a:gd name="connsiteX903" fmla="*/ 774311 w 1811046"/>
                <a:gd name="connsiteY903" fmla="*/ 393943 h 1239600"/>
                <a:gd name="connsiteX904" fmla="*/ 764425 w 1811046"/>
                <a:gd name="connsiteY904" fmla="*/ 416849 h 1239600"/>
                <a:gd name="connsiteX905" fmla="*/ 770508 w 1811046"/>
                <a:gd name="connsiteY905" fmla="*/ 429065 h 1239600"/>
                <a:gd name="connsiteX906" fmla="*/ 773550 w 1811046"/>
                <a:gd name="connsiteY906" fmla="*/ 434410 h 1239600"/>
                <a:gd name="connsiteX907" fmla="*/ 782179 w 1811046"/>
                <a:gd name="connsiteY907" fmla="*/ 470419 h 1239600"/>
                <a:gd name="connsiteX908" fmla="*/ 787788 w 1811046"/>
                <a:gd name="connsiteY908" fmla="*/ 444862 h 1239600"/>
                <a:gd name="connsiteX909" fmla="*/ 856232 w 1811046"/>
                <a:gd name="connsiteY909" fmla="*/ 186002 h 1239600"/>
                <a:gd name="connsiteX910" fmla="*/ 869160 w 1811046"/>
                <a:gd name="connsiteY910" fmla="*/ 181434 h 1239600"/>
                <a:gd name="connsiteX911" fmla="*/ 873723 w 1811046"/>
                <a:gd name="connsiteY911" fmla="*/ 193616 h 1239600"/>
                <a:gd name="connsiteX912" fmla="*/ 806800 w 1811046"/>
                <a:gd name="connsiteY912" fmla="*/ 448669 h 1239600"/>
                <a:gd name="connsiteX913" fmla="*/ 806656 w 1811046"/>
                <a:gd name="connsiteY913" fmla="*/ 449317 h 1239600"/>
                <a:gd name="connsiteX914" fmla="*/ 812173 w 1811046"/>
                <a:gd name="connsiteY914" fmla="*/ 445728 h 1239600"/>
                <a:gd name="connsiteX915" fmla="*/ 815220 w 1811046"/>
                <a:gd name="connsiteY915" fmla="*/ 444203 h 1239600"/>
                <a:gd name="connsiteX916" fmla="*/ 837306 w 1811046"/>
                <a:gd name="connsiteY916" fmla="*/ 416000 h 1239600"/>
                <a:gd name="connsiteX917" fmla="*/ 835021 w 1811046"/>
                <a:gd name="connsiteY917" fmla="*/ 402279 h 1239600"/>
                <a:gd name="connsiteX918" fmla="*/ 833498 w 1811046"/>
                <a:gd name="connsiteY918" fmla="*/ 393132 h 1239600"/>
                <a:gd name="connsiteX919" fmla="*/ 848730 w 1811046"/>
                <a:gd name="connsiteY919" fmla="*/ 344347 h 1239600"/>
                <a:gd name="connsiteX920" fmla="*/ 892903 w 1811046"/>
                <a:gd name="connsiteY920" fmla="*/ 318430 h 1239600"/>
                <a:gd name="connsiteX921" fmla="*/ 905089 w 1811046"/>
                <a:gd name="connsiteY921" fmla="*/ 318430 h 1239600"/>
                <a:gd name="connsiteX922" fmla="*/ 922606 w 1811046"/>
                <a:gd name="connsiteY922" fmla="*/ 316143 h 1239600"/>
                <a:gd name="connsiteX923" fmla="*/ 945454 w 1811046"/>
                <a:gd name="connsiteY923" fmla="*/ 287939 h 1239600"/>
                <a:gd name="connsiteX924" fmla="*/ 946977 w 1811046"/>
                <a:gd name="connsiteY924" fmla="*/ 284890 h 1239600"/>
                <a:gd name="connsiteX925" fmla="*/ 990389 w 1811046"/>
                <a:gd name="connsiteY925" fmla="*/ 250588 h 1239600"/>
                <a:gd name="connsiteX926" fmla="*/ 991150 w 1811046"/>
                <a:gd name="connsiteY926" fmla="*/ 250588 h 1239600"/>
                <a:gd name="connsiteX927" fmla="*/ 1029230 w 1811046"/>
                <a:gd name="connsiteY927" fmla="*/ 292513 h 1239600"/>
                <a:gd name="connsiteX928" fmla="*/ 1015522 w 1811046"/>
                <a:gd name="connsiteY928" fmla="*/ 342822 h 1239600"/>
                <a:gd name="connsiteX929" fmla="*/ 1003336 w 1811046"/>
                <a:gd name="connsiteY929" fmla="*/ 383984 h 1239600"/>
                <a:gd name="connsiteX930" fmla="*/ 1007144 w 1811046"/>
                <a:gd name="connsiteY930" fmla="*/ 402279 h 1239600"/>
                <a:gd name="connsiteX931" fmla="*/ 1010952 w 1811046"/>
                <a:gd name="connsiteY931" fmla="*/ 434294 h 1239600"/>
                <a:gd name="connsiteX932" fmla="*/ 977441 w 1811046"/>
                <a:gd name="connsiteY932" fmla="*/ 480792 h 1239600"/>
                <a:gd name="connsiteX933" fmla="*/ 973633 w 1811046"/>
                <a:gd name="connsiteY933" fmla="*/ 483841 h 1239600"/>
                <a:gd name="connsiteX934" fmla="*/ 953070 w 1811046"/>
                <a:gd name="connsiteY934" fmla="*/ 521954 h 1239600"/>
                <a:gd name="connsiteX935" fmla="*/ 956116 w 1811046"/>
                <a:gd name="connsiteY935" fmla="*/ 529577 h 1239600"/>
                <a:gd name="connsiteX936" fmla="*/ 962209 w 1811046"/>
                <a:gd name="connsiteY936" fmla="*/ 546347 h 1239600"/>
                <a:gd name="connsiteX937" fmla="*/ 950785 w 1811046"/>
                <a:gd name="connsiteY937" fmla="*/ 574551 h 1239600"/>
                <a:gd name="connsiteX938" fmla="*/ 861677 w 1811046"/>
                <a:gd name="connsiteY938" fmla="*/ 615713 h 1239600"/>
                <a:gd name="connsiteX939" fmla="*/ 860154 w 1811046"/>
                <a:gd name="connsiteY939" fmla="*/ 615713 h 1239600"/>
                <a:gd name="connsiteX940" fmla="*/ 850253 w 1811046"/>
                <a:gd name="connsiteY940" fmla="*/ 608090 h 1239600"/>
                <a:gd name="connsiteX941" fmla="*/ 857869 w 1811046"/>
                <a:gd name="connsiteY941" fmla="*/ 597419 h 1239600"/>
                <a:gd name="connsiteX942" fmla="*/ 936315 w 1811046"/>
                <a:gd name="connsiteY942" fmla="*/ 562354 h 1239600"/>
                <a:gd name="connsiteX943" fmla="*/ 943169 w 1811046"/>
                <a:gd name="connsiteY943" fmla="*/ 547871 h 1239600"/>
                <a:gd name="connsiteX944" fmla="*/ 939361 w 1811046"/>
                <a:gd name="connsiteY944" fmla="*/ 537962 h 1239600"/>
                <a:gd name="connsiteX945" fmla="*/ 934791 w 1811046"/>
                <a:gd name="connsiteY945" fmla="*/ 527290 h 1239600"/>
                <a:gd name="connsiteX946" fmla="*/ 961448 w 1811046"/>
                <a:gd name="connsiteY946" fmla="*/ 469358 h 1239600"/>
                <a:gd name="connsiteX947" fmla="*/ 965256 w 1811046"/>
                <a:gd name="connsiteY947" fmla="*/ 465547 h 1239600"/>
                <a:gd name="connsiteX948" fmla="*/ 992673 w 1811046"/>
                <a:gd name="connsiteY948" fmla="*/ 431245 h 1239600"/>
                <a:gd name="connsiteX949" fmla="*/ 988865 w 1811046"/>
                <a:gd name="connsiteY949" fmla="*/ 407615 h 1239600"/>
                <a:gd name="connsiteX950" fmla="*/ 984296 w 1811046"/>
                <a:gd name="connsiteY950" fmla="*/ 384747 h 1239600"/>
                <a:gd name="connsiteX951" fmla="*/ 998005 w 1811046"/>
                <a:gd name="connsiteY951" fmla="*/ 334437 h 1239600"/>
                <a:gd name="connsiteX952" fmla="*/ 1010190 w 1811046"/>
                <a:gd name="connsiteY952" fmla="*/ 294037 h 1239600"/>
                <a:gd name="connsiteX953" fmla="*/ 991150 w 1811046"/>
                <a:gd name="connsiteY953" fmla="*/ 269645 h 1239600"/>
                <a:gd name="connsiteX954" fmla="*/ 990389 w 1811046"/>
                <a:gd name="connsiteY954" fmla="*/ 269645 h 1239600"/>
                <a:gd name="connsiteX955" fmla="*/ 963732 w 1811046"/>
                <a:gd name="connsiteY955" fmla="*/ 293275 h 1239600"/>
                <a:gd name="connsiteX956" fmla="*/ 962209 w 1811046"/>
                <a:gd name="connsiteY956" fmla="*/ 297086 h 1239600"/>
                <a:gd name="connsiteX957" fmla="*/ 929460 w 1811046"/>
                <a:gd name="connsiteY957" fmla="*/ 333675 h 1239600"/>
                <a:gd name="connsiteX958" fmla="*/ 905089 w 1811046"/>
                <a:gd name="connsiteY958" fmla="*/ 337486 h 1239600"/>
                <a:gd name="connsiteX959" fmla="*/ 895188 w 1811046"/>
                <a:gd name="connsiteY959" fmla="*/ 337486 h 1239600"/>
                <a:gd name="connsiteX960" fmla="*/ 863201 w 1811046"/>
                <a:gd name="connsiteY960" fmla="*/ 355781 h 1239600"/>
                <a:gd name="connsiteX961" fmla="*/ 852538 w 1811046"/>
                <a:gd name="connsiteY961" fmla="*/ 390845 h 1239600"/>
                <a:gd name="connsiteX962" fmla="*/ 854061 w 1811046"/>
                <a:gd name="connsiteY962" fmla="*/ 398467 h 1239600"/>
                <a:gd name="connsiteX963" fmla="*/ 856346 w 1811046"/>
                <a:gd name="connsiteY963" fmla="*/ 416762 h 1239600"/>
                <a:gd name="connsiteX964" fmla="*/ 823597 w 1811046"/>
                <a:gd name="connsiteY964" fmla="*/ 460973 h 1239600"/>
                <a:gd name="connsiteX965" fmla="*/ 819789 w 1811046"/>
                <a:gd name="connsiteY965" fmla="*/ 462498 h 1239600"/>
                <a:gd name="connsiteX966" fmla="*/ 811412 w 1811046"/>
                <a:gd name="connsiteY966" fmla="*/ 468596 h 1239600"/>
                <a:gd name="connsiteX967" fmla="*/ 806080 w 1811046"/>
                <a:gd name="connsiteY967" fmla="*/ 485366 h 1239600"/>
                <a:gd name="connsiteX968" fmla="*/ 808365 w 1811046"/>
                <a:gd name="connsiteY968" fmla="*/ 546347 h 1239600"/>
                <a:gd name="connsiteX969" fmla="*/ 800749 w 1811046"/>
                <a:gd name="connsiteY969" fmla="*/ 557781 h 1239600"/>
                <a:gd name="connsiteX970" fmla="*/ 790087 w 1811046"/>
                <a:gd name="connsiteY970" fmla="*/ 549396 h 1239600"/>
                <a:gd name="connsiteX971" fmla="*/ 789110 w 1811046"/>
                <a:gd name="connsiteY971" fmla="*/ 528367 h 1239600"/>
                <a:gd name="connsiteX972" fmla="*/ 770254 w 1811046"/>
                <a:gd name="connsiteY972" fmla="*/ 613315 h 1239600"/>
                <a:gd name="connsiteX973" fmla="*/ 771138 w 1811046"/>
                <a:gd name="connsiteY973" fmla="*/ 613732 h 1239600"/>
                <a:gd name="connsiteX974" fmla="*/ 779979 w 1811046"/>
                <a:gd name="connsiteY974" fmla="*/ 617542 h 1239600"/>
                <a:gd name="connsiteX975" fmla="*/ 834823 w 1811046"/>
                <a:gd name="connsiteY975" fmla="*/ 527751 h 1239600"/>
                <a:gd name="connsiteX976" fmla="*/ 900530 w 1811046"/>
                <a:gd name="connsiteY976" fmla="*/ 440887 h 1239600"/>
                <a:gd name="connsiteX977" fmla="*/ 914283 w 1811046"/>
                <a:gd name="connsiteY977" fmla="*/ 439366 h 1239600"/>
                <a:gd name="connsiteX978" fmla="*/ 915811 w 1811046"/>
                <a:gd name="connsiteY978" fmla="*/ 453052 h 1239600"/>
                <a:gd name="connsiteX979" fmla="*/ 796895 w 1811046"/>
                <a:gd name="connsiteY979" fmla="*/ 626809 h 1239600"/>
                <a:gd name="connsiteX980" fmla="*/ 803799 w 1811046"/>
                <a:gd name="connsiteY980" fmla="*/ 632826 h 1239600"/>
                <a:gd name="connsiteX981" fmla="*/ 807597 w 1811046"/>
                <a:gd name="connsiteY981" fmla="*/ 648865 h 1239600"/>
                <a:gd name="connsiteX982" fmla="*/ 805318 w 1811046"/>
                <a:gd name="connsiteY982" fmla="*/ 664903 h 1239600"/>
                <a:gd name="connsiteX983" fmla="*/ 803799 w 1811046"/>
                <a:gd name="connsiteY983" fmla="*/ 683233 h 1239600"/>
                <a:gd name="connsiteX984" fmla="*/ 808357 w 1811046"/>
                <a:gd name="connsiteY984" fmla="*/ 693162 h 1239600"/>
                <a:gd name="connsiteX985" fmla="*/ 809876 w 1811046"/>
                <a:gd name="connsiteY985" fmla="*/ 696981 h 1239600"/>
                <a:gd name="connsiteX986" fmla="*/ 818991 w 1811046"/>
                <a:gd name="connsiteY986" fmla="*/ 751206 h 1239600"/>
                <a:gd name="connsiteX987" fmla="*/ 808357 w 1811046"/>
                <a:gd name="connsiteY987" fmla="*/ 759608 h 1239600"/>
                <a:gd name="connsiteX988" fmla="*/ 800761 w 1811046"/>
                <a:gd name="connsiteY988" fmla="*/ 748915 h 1239600"/>
                <a:gd name="connsiteX989" fmla="*/ 793165 w 1811046"/>
                <a:gd name="connsiteY989" fmla="*/ 705382 h 1239600"/>
                <a:gd name="connsiteX990" fmla="*/ 791646 w 1811046"/>
                <a:gd name="connsiteY990" fmla="*/ 702327 h 1239600"/>
                <a:gd name="connsiteX991" fmla="*/ 785570 w 1811046"/>
                <a:gd name="connsiteY991" fmla="*/ 687816 h 1239600"/>
                <a:gd name="connsiteX992" fmla="*/ 786329 w 1811046"/>
                <a:gd name="connsiteY992" fmla="*/ 661848 h 1239600"/>
                <a:gd name="connsiteX993" fmla="*/ 788608 w 1811046"/>
                <a:gd name="connsiteY993" fmla="*/ 648101 h 1239600"/>
                <a:gd name="connsiteX994" fmla="*/ 787089 w 1811046"/>
                <a:gd name="connsiteY994" fmla="*/ 642755 h 1239600"/>
                <a:gd name="connsiteX995" fmla="*/ 783291 w 1811046"/>
                <a:gd name="connsiteY995" fmla="*/ 638936 h 1239600"/>
                <a:gd name="connsiteX996" fmla="*/ 765061 w 1811046"/>
                <a:gd name="connsiteY996" fmla="*/ 632062 h 1239600"/>
                <a:gd name="connsiteX997" fmla="*/ 733919 w 1811046"/>
                <a:gd name="connsiteY997" fmla="*/ 616023 h 1239600"/>
                <a:gd name="connsiteX998" fmla="*/ 721006 w 1811046"/>
                <a:gd name="connsiteY998" fmla="*/ 598457 h 1239600"/>
                <a:gd name="connsiteX999" fmla="*/ 711891 w 1811046"/>
                <a:gd name="connsiteY999" fmla="*/ 585474 h 1239600"/>
                <a:gd name="connsiteX1000" fmla="*/ 709613 w 1811046"/>
                <a:gd name="connsiteY1000" fmla="*/ 583946 h 1239600"/>
                <a:gd name="connsiteX1001" fmla="*/ 706574 w 1811046"/>
                <a:gd name="connsiteY1001" fmla="*/ 587001 h 1239600"/>
                <a:gd name="connsiteX1002" fmla="*/ 705055 w 1811046"/>
                <a:gd name="connsiteY1002" fmla="*/ 595402 h 1239600"/>
                <a:gd name="connsiteX1003" fmla="*/ 703536 w 1811046"/>
                <a:gd name="connsiteY1003" fmla="*/ 602276 h 1239600"/>
                <a:gd name="connsiteX1004" fmla="*/ 692902 w 1811046"/>
                <a:gd name="connsiteY1004" fmla="*/ 624425 h 1239600"/>
                <a:gd name="connsiteX1005" fmla="*/ 685307 w 1811046"/>
                <a:gd name="connsiteY1005" fmla="*/ 639700 h 1239600"/>
                <a:gd name="connsiteX1006" fmla="*/ 686826 w 1811046"/>
                <a:gd name="connsiteY1006" fmla="*/ 665667 h 1239600"/>
                <a:gd name="connsiteX1007" fmla="*/ 695181 w 1811046"/>
                <a:gd name="connsiteY1007" fmla="*/ 678651 h 1239600"/>
                <a:gd name="connsiteX1008" fmla="*/ 708094 w 1811046"/>
                <a:gd name="connsiteY1008" fmla="*/ 713019 h 1239600"/>
                <a:gd name="connsiteX1009" fmla="*/ 706574 w 1811046"/>
                <a:gd name="connsiteY1009" fmla="*/ 722184 h 1239600"/>
                <a:gd name="connsiteX1010" fmla="*/ 705815 w 1811046"/>
                <a:gd name="connsiteY1010" fmla="*/ 726003 h 1239600"/>
                <a:gd name="connsiteX1011" fmla="*/ 727083 w 1811046"/>
                <a:gd name="connsiteY1011" fmla="*/ 767245 h 1239600"/>
                <a:gd name="connsiteX1012" fmla="*/ 732400 w 1811046"/>
                <a:gd name="connsiteY1012" fmla="*/ 779465 h 1239600"/>
                <a:gd name="connsiteX1013" fmla="*/ 724045 w 1811046"/>
                <a:gd name="connsiteY1013" fmla="*/ 785575 h 1239600"/>
                <a:gd name="connsiteX1014" fmla="*/ 720247 w 1811046"/>
                <a:gd name="connsiteY1014" fmla="*/ 784811 h 1239600"/>
                <a:gd name="connsiteX1015" fmla="*/ 686826 w 1811046"/>
                <a:gd name="connsiteY1015" fmla="*/ 722184 h 1239600"/>
                <a:gd name="connsiteX1016" fmla="*/ 688345 w 1811046"/>
                <a:gd name="connsiteY1016" fmla="*/ 717602 h 1239600"/>
                <a:gd name="connsiteX1017" fmla="*/ 689104 w 1811046"/>
                <a:gd name="connsiteY1017" fmla="*/ 711492 h 1239600"/>
                <a:gd name="connsiteX1018" fmla="*/ 679230 w 1811046"/>
                <a:gd name="connsiteY1018" fmla="*/ 689343 h 1239600"/>
                <a:gd name="connsiteX1019" fmla="*/ 670115 w 1811046"/>
                <a:gd name="connsiteY1019" fmla="*/ 674068 h 1239600"/>
                <a:gd name="connsiteX1020" fmla="*/ 667077 w 1811046"/>
                <a:gd name="connsiteY1020" fmla="*/ 633590 h 1239600"/>
                <a:gd name="connsiteX1021" fmla="*/ 676951 w 1811046"/>
                <a:gd name="connsiteY1021" fmla="*/ 614496 h 1239600"/>
                <a:gd name="connsiteX1022" fmla="*/ 685307 w 1811046"/>
                <a:gd name="connsiteY1022" fmla="*/ 597694 h 1239600"/>
                <a:gd name="connsiteX1023" fmla="*/ 686066 w 1811046"/>
                <a:gd name="connsiteY1023" fmla="*/ 592347 h 1239600"/>
                <a:gd name="connsiteX1024" fmla="*/ 689864 w 1811046"/>
                <a:gd name="connsiteY1024" fmla="*/ 579364 h 1239600"/>
                <a:gd name="connsiteX1025" fmla="*/ 699074 w 1811046"/>
                <a:gd name="connsiteY1025" fmla="*/ 568480 h 1239600"/>
                <a:gd name="connsiteX1026" fmla="*/ 712985 w 1811046"/>
                <a:gd name="connsiteY1026" fmla="*/ 565701 h 1239600"/>
                <a:gd name="connsiteX1027" fmla="*/ 705870 w 1811046"/>
                <a:gd name="connsiteY1027" fmla="*/ 561155 h 1239600"/>
                <a:gd name="connsiteX1028" fmla="*/ 709673 w 1811046"/>
                <a:gd name="connsiteY1028" fmla="*/ 548175 h 1239600"/>
                <a:gd name="connsiteX1029" fmla="*/ 756060 w 1811046"/>
                <a:gd name="connsiteY1029" fmla="*/ 503891 h 1239600"/>
                <a:gd name="connsiteX1030" fmla="*/ 756820 w 1811046"/>
                <a:gd name="connsiteY1030" fmla="*/ 443572 h 1239600"/>
                <a:gd name="connsiteX1031" fmla="*/ 753779 w 1811046"/>
                <a:gd name="connsiteY1031" fmla="*/ 438991 h 1239600"/>
                <a:gd name="connsiteX1032" fmla="*/ 746174 w 1811046"/>
                <a:gd name="connsiteY1032" fmla="*/ 419903 h 1239600"/>
                <a:gd name="connsiteX1033" fmla="*/ 758341 w 1811046"/>
                <a:gd name="connsiteY1033" fmla="*/ 383253 h 1239600"/>
                <a:gd name="connsiteX1034" fmla="*/ 768987 w 1811046"/>
                <a:gd name="connsiteY1034" fmla="*/ 364165 h 1239600"/>
                <a:gd name="connsiteX1035" fmla="*/ 750737 w 1811046"/>
                <a:gd name="connsiteY1035" fmla="*/ 328280 h 1239600"/>
                <a:gd name="connsiteX1036" fmla="*/ 745414 w 1811046"/>
                <a:gd name="connsiteY1036" fmla="*/ 322935 h 1239600"/>
                <a:gd name="connsiteX1037" fmla="*/ 718037 w 1811046"/>
                <a:gd name="connsiteY1037" fmla="*/ 284759 h 1239600"/>
                <a:gd name="connsiteX1038" fmla="*/ 716517 w 1811046"/>
                <a:gd name="connsiteY1038" fmla="*/ 249636 h 1239600"/>
                <a:gd name="connsiteX1039" fmla="*/ 718037 w 1811046"/>
                <a:gd name="connsiteY1039" fmla="*/ 237420 h 1239600"/>
                <a:gd name="connsiteX1040" fmla="*/ 705870 w 1811046"/>
                <a:gd name="connsiteY1040" fmla="*/ 209169 h 1239600"/>
                <a:gd name="connsiteX1041" fmla="*/ 681536 w 1811046"/>
                <a:gd name="connsiteY1041" fmla="*/ 216805 h 1239600"/>
                <a:gd name="connsiteX1042" fmla="*/ 654920 w 1811046"/>
                <a:gd name="connsiteY1042" fmla="*/ 283995 h 1239600"/>
                <a:gd name="connsiteX1043" fmla="*/ 654920 w 1811046"/>
                <a:gd name="connsiteY1043" fmla="*/ 287813 h 1239600"/>
                <a:gd name="connsiteX1044" fmla="*/ 654160 w 1811046"/>
                <a:gd name="connsiteY1044" fmla="*/ 310718 h 1239600"/>
                <a:gd name="connsiteX1045" fmla="*/ 629065 w 1811046"/>
                <a:gd name="connsiteY1045" fmla="*/ 332861 h 1239600"/>
                <a:gd name="connsiteX1046" fmla="*/ 619940 w 1811046"/>
                <a:gd name="connsiteY1046" fmla="*/ 337442 h 1239600"/>
                <a:gd name="connsiteX1047" fmla="*/ 606252 w 1811046"/>
                <a:gd name="connsiteY1047" fmla="*/ 376382 h 1239600"/>
                <a:gd name="connsiteX1048" fmla="*/ 610054 w 1811046"/>
                <a:gd name="connsiteY1048" fmla="*/ 387071 h 1239600"/>
                <a:gd name="connsiteX1049" fmla="*/ 615377 w 1811046"/>
                <a:gd name="connsiteY1049" fmla="*/ 423720 h 1239600"/>
                <a:gd name="connsiteX1050" fmla="*/ 607012 w 1811046"/>
                <a:gd name="connsiteY1050" fmla="*/ 435937 h 1239600"/>
                <a:gd name="connsiteX1051" fmla="*/ 603970 w 1811046"/>
                <a:gd name="connsiteY1051" fmla="*/ 439755 h 1239600"/>
                <a:gd name="connsiteX1052" fmla="*/ 599408 w 1811046"/>
                <a:gd name="connsiteY1052" fmla="*/ 487857 h 1239600"/>
                <a:gd name="connsiteX1053" fmla="*/ 630586 w 1811046"/>
                <a:gd name="connsiteY1053" fmla="*/ 535959 h 1239600"/>
                <a:gd name="connsiteX1054" fmla="*/ 629065 w 1811046"/>
                <a:gd name="connsiteY1054" fmla="*/ 548939 h 1239600"/>
                <a:gd name="connsiteX1055" fmla="*/ 625677 w 1811046"/>
                <a:gd name="connsiteY1055" fmla="*/ 548539 h 1239600"/>
                <a:gd name="connsiteX1056" fmla="*/ 627362 w 1811046"/>
                <a:gd name="connsiteY1056" fmla="*/ 549719 h 1239600"/>
                <a:gd name="connsiteX1057" fmla="*/ 638548 w 1811046"/>
                <a:gd name="connsiteY1057" fmla="*/ 574597 h 1239600"/>
                <a:gd name="connsiteX1058" fmla="*/ 653981 w 1811046"/>
                <a:gd name="connsiteY1058" fmla="*/ 521657 h 1239600"/>
                <a:gd name="connsiteX1059" fmla="*/ 704662 w 1811046"/>
                <a:gd name="connsiteY1059" fmla="*/ 407497 h 1239600"/>
                <a:gd name="connsiteX1060" fmla="*/ 716785 w 1811046"/>
                <a:gd name="connsiteY1060" fmla="*/ 403686 h 1239600"/>
                <a:gd name="connsiteX1061" fmla="*/ 721331 w 1811046"/>
                <a:gd name="connsiteY1061" fmla="*/ 416642 h 1239600"/>
                <a:gd name="connsiteX1062" fmla="*/ 637514 w 1811046"/>
                <a:gd name="connsiteY1062" fmla="*/ 645367 h 1239600"/>
                <a:gd name="connsiteX1063" fmla="*/ 622042 w 1811046"/>
                <a:gd name="connsiteY1063" fmla="*/ 746939 h 1239600"/>
                <a:gd name="connsiteX1064" fmla="*/ 623063 w 1811046"/>
                <a:gd name="connsiteY1064" fmla="*/ 747752 h 1239600"/>
                <a:gd name="connsiteX1065" fmla="*/ 651208 w 1811046"/>
                <a:gd name="connsiteY1065" fmla="*/ 804066 h 1239600"/>
                <a:gd name="connsiteX1066" fmla="*/ 651740 w 1811046"/>
                <a:gd name="connsiteY1066" fmla="*/ 805533 h 1239600"/>
                <a:gd name="connsiteX1067" fmla="*/ 667359 w 1811046"/>
                <a:gd name="connsiteY1067" fmla="*/ 798973 h 1239600"/>
                <a:gd name="connsiteX1068" fmla="*/ 712401 w 1811046"/>
                <a:gd name="connsiteY1068" fmla="*/ 814966 h 1239600"/>
                <a:gd name="connsiteX1069" fmla="*/ 750381 w 1811046"/>
                <a:gd name="connsiteY1069" fmla="*/ 859613 h 1239600"/>
                <a:gd name="connsiteX1070" fmla="*/ 770957 w 1811046"/>
                <a:gd name="connsiteY1070" fmla="*/ 896631 h 1239600"/>
                <a:gd name="connsiteX1071" fmla="*/ 770336 w 1811046"/>
                <a:gd name="connsiteY1071" fmla="*/ 894515 h 1239600"/>
                <a:gd name="connsiteX1072" fmla="*/ 772385 w 1811046"/>
                <a:gd name="connsiteY1072" fmla="*/ 890112 h 1239600"/>
                <a:gd name="connsiteX1073" fmla="*/ 763547 w 1811046"/>
                <a:gd name="connsiteY1073" fmla="*/ 790019 h 1239600"/>
                <a:gd name="connsiteX1074" fmla="*/ 735417 w 1811046"/>
                <a:gd name="connsiteY1074" fmla="*/ 688125 h 1239600"/>
                <a:gd name="connsiteX1075" fmla="*/ 740757 w 1811046"/>
                <a:gd name="connsiteY1075" fmla="*/ 675969 h 1239600"/>
                <a:gd name="connsiteX1076" fmla="*/ 752963 w 1811046"/>
                <a:gd name="connsiteY1076" fmla="*/ 682047 h 1239600"/>
                <a:gd name="connsiteX1077" fmla="*/ 782141 w 1811046"/>
                <a:gd name="connsiteY1077" fmla="*/ 786695 h 1239600"/>
                <a:gd name="connsiteX1078" fmla="*/ 788359 w 1811046"/>
                <a:gd name="connsiteY1078" fmla="*/ 855789 h 1239600"/>
                <a:gd name="connsiteX1079" fmla="*/ 791637 w 1811046"/>
                <a:gd name="connsiteY1079" fmla="*/ 848746 h 1239600"/>
                <a:gd name="connsiteX1080" fmla="*/ 846412 w 1811046"/>
                <a:gd name="connsiteY1080" fmla="*/ 760258 h 1239600"/>
                <a:gd name="connsiteX1081" fmla="*/ 877603 w 1811046"/>
                <a:gd name="connsiteY1081" fmla="*/ 744239 h 1239600"/>
                <a:gd name="connsiteX1082" fmla="*/ 879968 w 1811046"/>
                <a:gd name="connsiteY1082" fmla="*/ 744582 h 1239600"/>
                <a:gd name="connsiteX1083" fmla="*/ 944965 w 1811046"/>
                <a:gd name="connsiteY1083" fmla="*/ 602288 h 1239600"/>
                <a:gd name="connsiteX1084" fmla="*/ 959317 w 1811046"/>
                <a:gd name="connsiteY1084" fmla="*/ 576425 h 1239600"/>
                <a:gd name="connsiteX1085" fmla="*/ 962574 w 1811046"/>
                <a:gd name="connsiteY1085" fmla="*/ 556634 h 1239600"/>
                <a:gd name="connsiteX1086" fmla="*/ 971654 w 1811046"/>
                <a:gd name="connsiteY1086" fmla="*/ 536885 h 1239600"/>
                <a:gd name="connsiteX1087" fmla="*/ 984969 w 1811046"/>
                <a:gd name="connsiteY1087" fmla="*/ 530201 h 1239600"/>
                <a:gd name="connsiteX1088" fmla="*/ 1021873 w 1811046"/>
                <a:gd name="connsiteY1088" fmla="*/ 463702 h 1239600"/>
                <a:gd name="connsiteX1089" fmla="*/ 1114910 w 1811046"/>
                <a:gd name="connsiteY1089" fmla="*/ 334524 h 1239600"/>
                <a:gd name="connsiteX1090" fmla="*/ 1128613 w 1811046"/>
                <a:gd name="connsiteY1090" fmla="*/ 333764 h 1239600"/>
                <a:gd name="connsiteX1091" fmla="*/ 1129374 w 1811046"/>
                <a:gd name="connsiteY1091" fmla="*/ 346686 h 1239600"/>
                <a:gd name="connsiteX1092" fmla="*/ 1080636 w 1811046"/>
                <a:gd name="connsiteY1092" fmla="*/ 414579 h 1239600"/>
                <a:gd name="connsiteX1093" fmla="*/ 1105481 w 1811046"/>
                <a:gd name="connsiteY1093" fmla="*/ 398833 h 1239600"/>
                <a:gd name="connsiteX1094" fmla="*/ 1146432 w 1811046"/>
                <a:gd name="connsiteY1094" fmla="*/ 393326 h 1239600"/>
                <a:gd name="connsiteX1095" fmla="*/ 1187006 w 1811046"/>
                <a:gd name="connsiteY1095" fmla="*/ 414119 h 1239600"/>
                <a:gd name="connsiteX1096" fmla="*/ 1198697 w 1811046"/>
                <a:gd name="connsiteY1096" fmla="*/ 432002 h 1239600"/>
                <a:gd name="connsiteX1097" fmla="*/ 1205748 w 1811046"/>
                <a:gd name="connsiteY1097" fmla="*/ 386295 h 1239600"/>
                <a:gd name="connsiteX1098" fmla="*/ 1204410 w 1811046"/>
                <a:gd name="connsiteY1098" fmla="*/ 387090 h 1239600"/>
                <a:gd name="connsiteX1099" fmla="*/ 1192289 w 1811046"/>
                <a:gd name="connsiteY1099" fmla="*/ 381008 h 1239600"/>
                <a:gd name="connsiteX1100" fmla="*/ 1197592 w 1811046"/>
                <a:gd name="connsiteY1100" fmla="*/ 368845 h 1239600"/>
                <a:gd name="connsiteX1101" fmla="*/ 1231682 w 1811046"/>
                <a:gd name="connsiteY1101" fmla="*/ 339197 h 1239600"/>
                <a:gd name="connsiteX1102" fmla="*/ 1227894 w 1811046"/>
                <a:gd name="connsiteY1102" fmla="*/ 321712 h 1239600"/>
                <a:gd name="connsiteX1103" fmla="*/ 1221834 w 1811046"/>
                <a:gd name="connsiteY1103" fmla="*/ 297385 h 1239600"/>
                <a:gd name="connsiteX1104" fmla="*/ 1233955 w 1811046"/>
                <a:gd name="connsiteY1104" fmla="*/ 264696 h 1239600"/>
                <a:gd name="connsiteX1105" fmla="*/ 1243803 w 1811046"/>
                <a:gd name="connsiteY1105" fmla="*/ 244170 h 1239600"/>
                <a:gd name="connsiteX1106" fmla="*/ 1213501 w 1811046"/>
                <a:gd name="connsiteY1106" fmla="*/ 211481 h 1239600"/>
                <a:gd name="connsiteX1107" fmla="*/ 1156683 w 1811046"/>
                <a:gd name="connsiteY1107" fmla="*/ 224405 h 1239600"/>
                <a:gd name="connsiteX1108" fmla="*/ 1125623 w 1811046"/>
                <a:gd name="connsiteY1108" fmla="*/ 249492 h 1239600"/>
                <a:gd name="connsiteX1109" fmla="*/ 1123351 w 1811046"/>
                <a:gd name="connsiteY1109" fmla="*/ 263176 h 1239600"/>
                <a:gd name="connsiteX1110" fmla="*/ 1121836 w 1811046"/>
                <a:gd name="connsiteY1110" fmla="*/ 270778 h 1239600"/>
                <a:gd name="connsiteX1111" fmla="*/ 1074109 w 1811046"/>
                <a:gd name="connsiteY1111" fmla="*/ 327794 h 1239600"/>
                <a:gd name="connsiteX1112" fmla="*/ 1065776 w 1811046"/>
                <a:gd name="connsiteY1112" fmla="*/ 330835 h 1239600"/>
                <a:gd name="connsiteX1113" fmla="*/ 1052897 w 1811046"/>
                <a:gd name="connsiteY1113" fmla="*/ 336156 h 1239600"/>
                <a:gd name="connsiteX1114" fmla="*/ 1037746 w 1811046"/>
                <a:gd name="connsiteY1114" fmla="*/ 394692 h 1239600"/>
                <a:gd name="connsiteX1115" fmla="*/ 1029413 w 1811046"/>
                <a:gd name="connsiteY1115" fmla="*/ 404575 h 1239600"/>
                <a:gd name="connsiteX1116" fmla="*/ 1028655 w 1811046"/>
                <a:gd name="connsiteY1116" fmla="*/ 404575 h 1239600"/>
                <a:gd name="connsiteX1117" fmla="*/ 1019565 w 1811046"/>
                <a:gd name="connsiteY1117" fmla="*/ 396213 h 1239600"/>
                <a:gd name="connsiteX1118" fmla="*/ 1043049 w 1811046"/>
                <a:gd name="connsiteY1118" fmla="*/ 319431 h 1239600"/>
                <a:gd name="connsiteX1119" fmla="*/ 1060473 w 1811046"/>
                <a:gd name="connsiteY1119" fmla="*/ 312589 h 1239600"/>
                <a:gd name="connsiteX1120" fmla="*/ 1067291 w 1811046"/>
                <a:gd name="connsiteY1120" fmla="*/ 310309 h 1239600"/>
                <a:gd name="connsiteX1121" fmla="*/ 1103654 w 1811046"/>
                <a:gd name="connsiteY1121" fmla="*/ 267737 h 1239600"/>
                <a:gd name="connsiteX1122" fmla="*/ 1104412 w 1811046"/>
                <a:gd name="connsiteY1122" fmla="*/ 260135 h 1239600"/>
                <a:gd name="connsiteX1123" fmla="*/ 1108199 w 1811046"/>
                <a:gd name="connsiteY1123" fmla="*/ 242650 h 1239600"/>
                <a:gd name="connsiteX1124" fmla="*/ 1148350 w 1811046"/>
                <a:gd name="connsiteY1124" fmla="*/ 207680 h 1239600"/>
                <a:gd name="connsiteX1125" fmla="*/ 1216531 w 1811046"/>
                <a:gd name="connsiteY1125" fmla="*/ 192476 h 1239600"/>
                <a:gd name="connsiteX1126" fmla="*/ 1262742 w 1811046"/>
                <a:gd name="connsiteY1126" fmla="*/ 247211 h 1239600"/>
                <a:gd name="connsiteX1127" fmla="*/ 1250621 w 1811046"/>
                <a:gd name="connsiteY1127" fmla="*/ 275339 h 1239600"/>
                <a:gd name="connsiteX1128" fmla="*/ 1240773 w 1811046"/>
                <a:gd name="connsiteY1128" fmla="*/ 297385 h 1239600"/>
                <a:gd name="connsiteX1129" fmla="*/ 1245318 w 1811046"/>
                <a:gd name="connsiteY1129" fmla="*/ 314870 h 1239600"/>
                <a:gd name="connsiteX1130" fmla="*/ 1250621 w 1811046"/>
                <a:gd name="connsiteY1130" fmla="*/ 339957 h 1239600"/>
                <a:gd name="connsiteX1131" fmla="*/ 1248196 w 1811046"/>
                <a:gd name="connsiteY1131" fmla="*/ 345274 h 1239600"/>
                <a:gd name="connsiteX1132" fmla="*/ 1253511 w 1811046"/>
                <a:gd name="connsiteY1132" fmla="*/ 341892 h 1239600"/>
                <a:gd name="connsiteX1133" fmla="*/ 1264370 w 1811046"/>
                <a:gd name="connsiteY1133" fmla="*/ 325080 h 1239600"/>
                <a:gd name="connsiteX1134" fmla="*/ 1268942 w 1811046"/>
                <a:gd name="connsiteY1134" fmla="*/ 303803 h 1239600"/>
                <a:gd name="connsiteX1135" fmla="*/ 1294088 w 1811046"/>
                <a:gd name="connsiteY1135" fmla="*/ 255929 h 1239600"/>
                <a:gd name="connsiteX1136" fmla="*/ 1319234 w 1811046"/>
                <a:gd name="connsiteY1136" fmla="*/ 252130 h 1239600"/>
                <a:gd name="connsiteX1137" fmla="*/ 1335236 w 1811046"/>
                <a:gd name="connsiteY1137" fmla="*/ 249850 h 1239600"/>
                <a:gd name="connsiteX1138" fmla="*/ 1358096 w 1811046"/>
                <a:gd name="connsiteY1138" fmla="*/ 217175 h 1239600"/>
                <a:gd name="connsiteX1139" fmla="*/ 1364192 w 1811046"/>
                <a:gd name="connsiteY1139" fmla="*/ 201977 h 1239600"/>
                <a:gd name="connsiteX1140" fmla="*/ 1425914 w 1811046"/>
                <a:gd name="connsiteY1140" fmla="*/ 149544 h 1239600"/>
                <a:gd name="connsiteX1141" fmla="*/ 1450012 w 1811046"/>
                <a:gd name="connsiteY1141" fmla="*/ 147170 h 1239600"/>
                <a:gd name="connsiteX1142" fmla="*/ 878231 w 1811046"/>
                <a:gd name="connsiteY1142" fmla="*/ 71 h 1239600"/>
                <a:gd name="connsiteX1143" fmla="*/ 896523 w 1811046"/>
                <a:gd name="connsiteY1143" fmla="*/ 3486 h 1239600"/>
                <a:gd name="connsiteX1144" fmla="*/ 916995 w 1811046"/>
                <a:gd name="connsiteY1144" fmla="*/ 57353 h 1239600"/>
                <a:gd name="connsiteX1145" fmla="*/ 915478 w 1811046"/>
                <a:gd name="connsiteY1145" fmla="*/ 64940 h 1239600"/>
                <a:gd name="connsiteX1146" fmla="*/ 916995 w 1811046"/>
                <a:gd name="connsiteY1146" fmla="*/ 100599 h 1239600"/>
                <a:gd name="connsiteX1147" fmla="*/ 932159 w 1811046"/>
                <a:gd name="connsiteY1147" fmla="*/ 115773 h 1239600"/>
                <a:gd name="connsiteX1148" fmla="*/ 948081 w 1811046"/>
                <a:gd name="connsiteY1148" fmla="*/ 131706 h 1239600"/>
                <a:gd name="connsiteX1149" fmla="*/ 953389 w 1811046"/>
                <a:gd name="connsiteY1149" fmla="*/ 184057 h 1239600"/>
                <a:gd name="connsiteX1150" fmla="*/ 941257 w 1811046"/>
                <a:gd name="connsiteY1150" fmla="*/ 202266 h 1239600"/>
                <a:gd name="connsiteX1151" fmla="*/ 934433 w 1811046"/>
                <a:gd name="connsiteY1151" fmla="*/ 211370 h 1239600"/>
                <a:gd name="connsiteX1152" fmla="*/ 929884 w 1811046"/>
                <a:gd name="connsiteY1152" fmla="*/ 231855 h 1239600"/>
                <a:gd name="connsiteX1153" fmla="*/ 932159 w 1811046"/>
                <a:gd name="connsiteY1153" fmla="*/ 234131 h 1239600"/>
                <a:gd name="connsiteX1154" fmla="*/ 935950 w 1811046"/>
                <a:gd name="connsiteY1154" fmla="*/ 240201 h 1239600"/>
                <a:gd name="connsiteX1155" fmla="*/ 934433 w 1811046"/>
                <a:gd name="connsiteY1155" fmla="*/ 262203 h 1239600"/>
                <a:gd name="connsiteX1156" fmla="*/ 916236 w 1811046"/>
                <a:gd name="connsiteY1156" fmla="*/ 275101 h 1239600"/>
                <a:gd name="connsiteX1157" fmla="*/ 906380 w 1811046"/>
                <a:gd name="connsiteY1157" fmla="*/ 265997 h 1239600"/>
                <a:gd name="connsiteX1158" fmla="*/ 914720 w 1811046"/>
                <a:gd name="connsiteY1158" fmla="*/ 256133 h 1239600"/>
                <a:gd name="connsiteX1159" fmla="*/ 917753 w 1811046"/>
                <a:gd name="connsiteY1159" fmla="*/ 253099 h 1239600"/>
                <a:gd name="connsiteX1160" fmla="*/ 918511 w 1811046"/>
                <a:gd name="connsiteY1160" fmla="*/ 248546 h 1239600"/>
                <a:gd name="connsiteX1161" fmla="*/ 916995 w 1811046"/>
                <a:gd name="connsiteY1161" fmla="*/ 245512 h 1239600"/>
                <a:gd name="connsiteX1162" fmla="*/ 913962 w 1811046"/>
                <a:gd name="connsiteY1162" fmla="*/ 240959 h 1239600"/>
                <a:gd name="connsiteX1163" fmla="*/ 918511 w 1811046"/>
                <a:gd name="connsiteY1163" fmla="*/ 200748 h 1239600"/>
                <a:gd name="connsiteX1164" fmla="*/ 926851 w 1811046"/>
                <a:gd name="connsiteY1164" fmla="*/ 190126 h 1239600"/>
                <a:gd name="connsiteX1165" fmla="*/ 936708 w 1811046"/>
                <a:gd name="connsiteY1165" fmla="*/ 176470 h 1239600"/>
                <a:gd name="connsiteX1166" fmla="*/ 932917 w 1811046"/>
                <a:gd name="connsiteY1166" fmla="*/ 143087 h 1239600"/>
                <a:gd name="connsiteX1167" fmla="*/ 920027 w 1811046"/>
                <a:gd name="connsiteY1167" fmla="*/ 130947 h 1239600"/>
                <a:gd name="connsiteX1168" fmla="*/ 900314 w 1811046"/>
                <a:gd name="connsiteY1168" fmla="*/ 108945 h 1239600"/>
                <a:gd name="connsiteX1169" fmla="*/ 896523 w 1811046"/>
                <a:gd name="connsiteY1169" fmla="*/ 61906 h 1239600"/>
                <a:gd name="connsiteX1170" fmla="*/ 898039 w 1811046"/>
                <a:gd name="connsiteY1170" fmla="*/ 55077 h 1239600"/>
                <a:gd name="connsiteX1171" fmla="*/ 888183 w 1811046"/>
                <a:gd name="connsiteY1171" fmla="*/ 20177 h 1239600"/>
                <a:gd name="connsiteX1172" fmla="*/ 865436 w 1811046"/>
                <a:gd name="connsiteY1172" fmla="*/ 23212 h 1239600"/>
                <a:gd name="connsiteX1173" fmla="*/ 826010 w 1811046"/>
                <a:gd name="connsiteY1173" fmla="*/ 97565 h 1239600"/>
                <a:gd name="connsiteX1174" fmla="*/ 827526 w 1811046"/>
                <a:gd name="connsiteY1174" fmla="*/ 118808 h 1239600"/>
                <a:gd name="connsiteX1175" fmla="*/ 827526 w 1811046"/>
                <a:gd name="connsiteY1175" fmla="*/ 152191 h 1239600"/>
                <a:gd name="connsiteX1176" fmla="*/ 794165 w 1811046"/>
                <a:gd name="connsiteY1176" fmla="*/ 203783 h 1239600"/>
                <a:gd name="connsiteX1177" fmla="*/ 789616 w 1811046"/>
                <a:gd name="connsiteY1177" fmla="*/ 205300 h 1239600"/>
                <a:gd name="connsiteX1178" fmla="*/ 782792 w 1811046"/>
                <a:gd name="connsiteY1178" fmla="*/ 207577 h 1239600"/>
                <a:gd name="connsiteX1179" fmla="*/ 781275 w 1811046"/>
                <a:gd name="connsiteY1179" fmla="*/ 212887 h 1239600"/>
                <a:gd name="connsiteX1180" fmla="*/ 800230 w 1811046"/>
                <a:gd name="connsiteY1180" fmla="*/ 273584 h 1239600"/>
                <a:gd name="connsiteX1181" fmla="*/ 800230 w 1811046"/>
                <a:gd name="connsiteY1181" fmla="*/ 287240 h 1239600"/>
                <a:gd name="connsiteX1182" fmla="*/ 793407 w 1811046"/>
                <a:gd name="connsiteY1182" fmla="*/ 290275 h 1239600"/>
                <a:gd name="connsiteX1183" fmla="*/ 786583 w 1811046"/>
                <a:gd name="connsiteY1183" fmla="*/ 287240 h 1239600"/>
                <a:gd name="connsiteX1184" fmla="*/ 763078 w 1811046"/>
                <a:gd name="connsiteY1184" fmla="*/ 209853 h 1239600"/>
                <a:gd name="connsiteX1185" fmla="*/ 768386 w 1811046"/>
                <a:gd name="connsiteY1185" fmla="*/ 195437 h 1239600"/>
                <a:gd name="connsiteX1186" fmla="*/ 784308 w 1811046"/>
                <a:gd name="connsiteY1186" fmla="*/ 187092 h 1239600"/>
                <a:gd name="connsiteX1187" fmla="*/ 787341 w 1811046"/>
                <a:gd name="connsiteY1187" fmla="*/ 185574 h 1239600"/>
                <a:gd name="connsiteX1188" fmla="*/ 809329 w 1811046"/>
                <a:gd name="connsiteY1188" fmla="*/ 150674 h 1239600"/>
                <a:gd name="connsiteX1189" fmla="*/ 808571 w 1811046"/>
                <a:gd name="connsiteY1189" fmla="*/ 120326 h 1239600"/>
                <a:gd name="connsiteX1190" fmla="*/ 807054 w 1811046"/>
                <a:gd name="connsiteY1190" fmla="*/ 97565 h 1239600"/>
                <a:gd name="connsiteX1191" fmla="*/ 857096 w 1811046"/>
                <a:gd name="connsiteY1191" fmla="*/ 5762 h 1239600"/>
                <a:gd name="connsiteX1192" fmla="*/ 878231 w 1811046"/>
                <a:gd name="connsiteY1192" fmla="*/ 71 h 123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</a:cxnLst>
              <a:rect l="l" t="t" r="r" b="b"/>
              <a:pathLst>
                <a:path w="1811046" h="1239600">
                  <a:moveTo>
                    <a:pt x="590312" y="923688"/>
                  </a:moveTo>
                  <a:lnTo>
                    <a:pt x="591072" y="933608"/>
                  </a:lnTo>
                  <a:lnTo>
                    <a:pt x="592592" y="923688"/>
                  </a:lnTo>
                  <a:lnTo>
                    <a:pt x="597911" y="924451"/>
                  </a:lnTo>
                  <a:cubicBezTo>
                    <a:pt x="610830" y="925977"/>
                    <a:pt x="625268" y="928266"/>
                    <a:pt x="635907" y="937423"/>
                  </a:cubicBezTo>
                  <a:cubicBezTo>
                    <a:pt x="645786" y="946580"/>
                    <a:pt x="648066" y="958788"/>
                    <a:pt x="650345" y="969471"/>
                  </a:cubicBezTo>
                  <a:cubicBezTo>
                    <a:pt x="651105" y="974049"/>
                    <a:pt x="651865" y="978628"/>
                    <a:pt x="653385" y="982443"/>
                  </a:cubicBezTo>
                  <a:cubicBezTo>
                    <a:pt x="655665" y="987784"/>
                    <a:pt x="659464" y="992363"/>
                    <a:pt x="664024" y="997704"/>
                  </a:cubicBezTo>
                  <a:cubicBezTo>
                    <a:pt x="670863" y="1005335"/>
                    <a:pt x="678462" y="1014491"/>
                    <a:pt x="679982" y="1027463"/>
                  </a:cubicBezTo>
                  <a:cubicBezTo>
                    <a:pt x="680742" y="1036620"/>
                    <a:pt x="677702" y="1046539"/>
                    <a:pt x="672383" y="1056459"/>
                  </a:cubicBezTo>
                  <a:cubicBezTo>
                    <a:pt x="669343" y="1061037"/>
                    <a:pt x="666304" y="1065616"/>
                    <a:pt x="662504" y="1070194"/>
                  </a:cubicBezTo>
                  <a:cubicBezTo>
                    <a:pt x="655665" y="1080114"/>
                    <a:pt x="648825" y="1089270"/>
                    <a:pt x="648825" y="1099190"/>
                  </a:cubicBezTo>
                  <a:cubicBezTo>
                    <a:pt x="648825" y="1103768"/>
                    <a:pt x="651105" y="1109110"/>
                    <a:pt x="654145" y="1114451"/>
                  </a:cubicBezTo>
                  <a:cubicBezTo>
                    <a:pt x="656425" y="1119029"/>
                    <a:pt x="658704" y="1122845"/>
                    <a:pt x="660224" y="1128186"/>
                  </a:cubicBezTo>
                  <a:cubicBezTo>
                    <a:pt x="665544" y="1142684"/>
                    <a:pt x="660224" y="1155656"/>
                    <a:pt x="656425" y="1164813"/>
                  </a:cubicBezTo>
                  <a:cubicBezTo>
                    <a:pt x="650345" y="1177021"/>
                    <a:pt x="638187" y="1192282"/>
                    <a:pt x="621468" y="1197624"/>
                  </a:cubicBezTo>
                  <a:cubicBezTo>
                    <a:pt x="617669" y="1199150"/>
                    <a:pt x="613869" y="1199913"/>
                    <a:pt x="610070" y="1199913"/>
                  </a:cubicBezTo>
                  <a:cubicBezTo>
                    <a:pt x="604750" y="1199913"/>
                    <a:pt x="599431" y="1198387"/>
                    <a:pt x="594111" y="1195335"/>
                  </a:cubicBezTo>
                  <a:cubicBezTo>
                    <a:pt x="587272" y="1192282"/>
                    <a:pt x="582713" y="1186941"/>
                    <a:pt x="578913" y="1182363"/>
                  </a:cubicBezTo>
                  <a:cubicBezTo>
                    <a:pt x="577393" y="1180074"/>
                    <a:pt x="575873" y="1178548"/>
                    <a:pt x="573594" y="1177021"/>
                  </a:cubicBezTo>
                  <a:cubicBezTo>
                    <a:pt x="560675" y="1164050"/>
                    <a:pt x="539397" y="1164050"/>
                    <a:pt x="523439" y="1166339"/>
                  </a:cubicBezTo>
                  <a:lnTo>
                    <a:pt x="521919" y="1166339"/>
                  </a:lnTo>
                  <a:cubicBezTo>
                    <a:pt x="515080" y="1167102"/>
                    <a:pt x="508241" y="1168628"/>
                    <a:pt x="500641" y="1166339"/>
                  </a:cubicBezTo>
                  <a:cubicBezTo>
                    <a:pt x="494562" y="1164813"/>
                    <a:pt x="488483" y="1160997"/>
                    <a:pt x="482403" y="1154893"/>
                  </a:cubicBezTo>
                  <a:cubicBezTo>
                    <a:pt x="462646" y="1134290"/>
                    <a:pt x="458846" y="1099953"/>
                    <a:pt x="474044" y="1070957"/>
                  </a:cubicBezTo>
                  <a:cubicBezTo>
                    <a:pt x="474804" y="1069431"/>
                    <a:pt x="475564" y="1067905"/>
                    <a:pt x="476324" y="1065616"/>
                  </a:cubicBezTo>
                  <a:cubicBezTo>
                    <a:pt x="480884" y="1057985"/>
                    <a:pt x="484683" y="1050355"/>
                    <a:pt x="483163" y="1045013"/>
                  </a:cubicBezTo>
                  <a:cubicBezTo>
                    <a:pt x="481643" y="1041198"/>
                    <a:pt x="477084" y="1038146"/>
                    <a:pt x="472524" y="1035094"/>
                  </a:cubicBezTo>
                  <a:cubicBezTo>
                    <a:pt x="468725" y="1032041"/>
                    <a:pt x="464165" y="1028989"/>
                    <a:pt x="460366" y="1024411"/>
                  </a:cubicBezTo>
                  <a:cubicBezTo>
                    <a:pt x="451247" y="1012965"/>
                    <a:pt x="448967" y="995415"/>
                    <a:pt x="454286" y="979391"/>
                  </a:cubicBezTo>
                  <a:cubicBezTo>
                    <a:pt x="458846" y="967182"/>
                    <a:pt x="468725" y="953447"/>
                    <a:pt x="480884" y="942001"/>
                  </a:cubicBezTo>
                  <a:cubicBezTo>
                    <a:pt x="484683" y="938186"/>
                    <a:pt x="490762" y="938186"/>
                    <a:pt x="494562" y="942001"/>
                  </a:cubicBezTo>
                  <a:cubicBezTo>
                    <a:pt x="498362" y="945817"/>
                    <a:pt x="498362" y="951921"/>
                    <a:pt x="494562" y="955736"/>
                  </a:cubicBezTo>
                  <a:cubicBezTo>
                    <a:pt x="484683" y="964893"/>
                    <a:pt x="475564" y="977102"/>
                    <a:pt x="472524" y="986258"/>
                  </a:cubicBezTo>
                  <a:cubicBezTo>
                    <a:pt x="469485" y="993889"/>
                    <a:pt x="468725" y="1005335"/>
                    <a:pt x="474804" y="1012202"/>
                  </a:cubicBezTo>
                  <a:cubicBezTo>
                    <a:pt x="477084" y="1014491"/>
                    <a:pt x="480124" y="1016780"/>
                    <a:pt x="483923" y="1019070"/>
                  </a:cubicBezTo>
                  <a:cubicBezTo>
                    <a:pt x="490003" y="1023648"/>
                    <a:pt x="497602" y="1028989"/>
                    <a:pt x="500641" y="1038909"/>
                  </a:cubicBezTo>
                  <a:cubicBezTo>
                    <a:pt x="505961" y="1052644"/>
                    <a:pt x="498362" y="1064853"/>
                    <a:pt x="493042" y="1074772"/>
                  </a:cubicBezTo>
                  <a:lnTo>
                    <a:pt x="490762" y="1079351"/>
                  </a:lnTo>
                  <a:cubicBezTo>
                    <a:pt x="480884" y="1097664"/>
                    <a:pt x="480124" y="1125134"/>
                    <a:pt x="496082" y="1141921"/>
                  </a:cubicBezTo>
                  <a:cubicBezTo>
                    <a:pt x="499122" y="1144973"/>
                    <a:pt x="502161" y="1147262"/>
                    <a:pt x="505201" y="1148025"/>
                  </a:cubicBezTo>
                  <a:cubicBezTo>
                    <a:pt x="509001" y="1148788"/>
                    <a:pt x="514320" y="1148025"/>
                    <a:pt x="518879" y="1147262"/>
                  </a:cubicBezTo>
                  <a:lnTo>
                    <a:pt x="521159" y="1147262"/>
                  </a:lnTo>
                  <a:cubicBezTo>
                    <a:pt x="540917" y="1144973"/>
                    <a:pt x="568274" y="1144973"/>
                    <a:pt x="586512" y="1162523"/>
                  </a:cubicBezTo>
                  <a:cubicBezTo>
                    <a:pt x="588792" y="1164813"/>
                    <a:pt x="591072" y="1167102"/>
                    <a:pt x="593351" y="1170154"/>
                  </a:cubicBezTo>
                  <a:cubicBezTo>
                    <a:pt x="596391" y="1173206"/>
                    <a:pt x="599431" y="1177021"/>
                    <a:pt x="602470" y="1178548"/>
                  </a:cubicBezTo>
                  <a:cubicBezTo>
                    <a:pt x="607030" y="1180837"/>
                    <a:pt x="611589" y="1180837"/>
                    <a:pt x="616149" y="1179311"/>
                  </a:cubicBezTo>
                  <a:cubicBezTo>
                    <a:pt x="626028" y="1176258"/>
                    <a:pt x="634387" y="1165576"/>
                    <a:pt x="638947" y="1156419"/>
                  </a:cubicBezTo>
                  <a:cubicBezTo>
                    <a:pt x="643506" y="1147262"/>
                    <a:pt x="644266" y="1140395"/>
                    <a:pt x="642746" y="1133527"/>
                  </a:cubicBezTo>
                  <a:cubicBezTo>
                    <a:pt x="641226" y="1130475"/>
                    <a:pt x="639706" y="1127423"/>
                    <a:pt x="637427" y="1123608"/>
                  </a:cubicBezTo>
                  <a:cubicBezTo>
                    <a:pt x="633627" y="1116740"/>
                    <a:pt x="629827" y="1108347"/>
                    <a:pt x="629827" y="1098427"/>
                  </a:cubicBezTo>
                  <a:cubicBezTo>
                    <a:pt x="629827" y="1082403"/>
                    <a:pt x="638947" y="1070194"/>
                    <a:pt x="647306" y="1058748"/>
                  </a:cubicBezTo>
                  <a:cubicBezTo>
                    <a:pt x="650345" y="1054933"/>
                    <a:pt x="653385" y="1051118"/>
                    <a:pt x="655665" y="1046539"/>
                  </a:cubicBezTo>
                  <a:cubicBezTo>
                    <a:pt x="659464" y="1040435"/>
                    <a:pt x="660984" y="1034331"/>
                    <a:pt x="660984" y="1028989"/>
                  </a:cubicBezTo>
                  <a:cubicBezTo>
                    <a:pt x="660224" y="1022122"/>
                    <a:pt x="654905" y="1016780"/>
                    <a:pt x="649585" y="1009913"/>
                  </a:cubicBezTo>
                  <a:cubicBezTo>
                    <a:pt x="644266" y="1003809"/>
                    <a:pt x="638947" y="997704"/>
                    <a:pt x="635907" y="989311"/>
                  </a:cubicBezTo>
                  <a:cubicBezTo>
                    <a:pt x="633627" y="983969"/>
                    <a:pt x="632867" y="978628"/>
                    <a:pt x="631347" y="972523"/>
                  </a:cubicBezTo>
                  <a:cubicBezTo>
                    <a:pt x="629827" y="964130"/>
                    <a:pt x="628308" y="956499"/>
                    <a:pt x="623748" y="951921"/>
                  </a:cubicBezTo>
                  <a:cubicBezTo>
                    <a:pt x="616909" y="946580"/>
                    <a:pt x="606270" y="945053"/>
                    <a:pt x="595631" y="943527"/>
                  </a:cubicBezTo>
                  <a:lnTo>
                    <a:pt x="589552" y="942764"/>
                  </a:lnTo>
                  <a:lnTo>
                    <a:pt x="588792" y="932845"/>
                  </a:lnTo>
                  <a:close/>
                  <a:moveTo>
                    <a:pt x="862663" y="918804"/>
                  </a:moveTo>
                  <a:cubicBezTo>
                    <a:pt x="878626" y="928730"/>
                    <a:pt x="890028" y="947819"/>
                    <a:pt x="890788" y="967672"/>
                  </a:cubicBezTo>
                  <a:cubicBezTo>
                    <a:pt x="890788" y="969199"/>
                    <a:pt x="890788" y="970726"/>
                    <a:pt x="890788" y="972253"/>
                  </a:cubicBezTo>
                  <a:cubicBezTo>
                    <a:pt x="890788" y="975307"/>
                    <a:pt x="890028" y="978361"/>
                    <a:pt x="890788" y="980652"/>
                  </a:cubicBezTo>
                  <a:cubicBezTo>
                    <a:pt x="892309" y="987524"/>
                    <a:pt x="899150" y="992105"/>
                    <a:pt x="906751" y="998214"/>
                  </a:cubicBezTo>
                  <a:cubicBezTo>
                    <a:pt x="915873" y="1004322"/>
                    <a:pt x="925755" y="1011194"/>
                    <a:pt x="929555" y="1023411"/>
                  </a:cubicBezTo>
                  <a:cubicBezTo>
                    <a:pt x="937917" y="1044791"/>
                    <a:pt x="921954" y="1066934"/>
                    <a:pt x="916633" y="1074569"/>
                  </a:cubicBezTo>
                  <a:cubicBezTo>
                    <a:pt x="907511" y="1086023"/>
                    <a:pt x="899150" y="1097476"/>
                    <a:pt x="900670" y="1108929"/>
                  </a:cubicBezTo>
                  <a:cubicBezTo>
                    <a:pt x="900670" y="1111220"/>
                    <a:pt x="901430" y="1114274"/>
                    <a:pt x="902190" y="1116565"/>
                  </a:cubicBezTo>
                  <a:cubicBezTo>
                    <a:pt x="902951" y="1119619"/>
                    <a:pt x="903711" y="1121910"/>
                    <a:pt x="904471" y="1124964"/>
                  </a:cubicBezTo>
                  <a:cubicBezTo>
                    <a:pt x="907511" y="1145580"/>
                    <a:pt x="896869" y="1166959"/>
                    <a:pt x="875586" y="1182994"/>
                  </a:cubicBezTo>
                  <a:cubicBezTo>
                    <a:pt x="864944" y="1190630"/>
                    <a:pt x="855822" y="1195211"/>
                    <a:pt x="846700" y="1196738"/>
                  </a:cubicBezTo>
                  <a:cubicBezTo>
                    <a:pt x="844420" y="1196738"/>
                    <a:pt x="842139" y="1196738"/>
                    <a:pt x="839859" y="1196738"/>
                  </a:cubicBezTo>
                  <a:cubicBezTo>
                    <a:pt x="829217" y="1196738"/>
                    <a:pt x="820095" y="1192920"/>
                    <a:pt x="813254" y="1186048"/>
                  </a:cubicBezTo>
                  <a:cubicBezTo>
                    <a:pt x="807933" y="1179940"/>
                    <a:pt x="805653" y="1173831"/>
                    <a:pt x="803372" y="1167723"/>
                  </a:cubicBezTo>
                  <a:cubicBezTo>
                    <a:pt x="802612" y="1165432"/>
                    <a:pt x="801852" y="1163142"/>
                    <a:pt x="800332" y="1161615"/>
                  </a:cubicBezTo>
                  <a:cubicBezTo>
                    <a:pt x="795771" y="1150925"/>
                    <a:pt x="785889" y="1142526"/>
                    <a:pt x="775247" y="1140235"/>
                  </a:cubicBezTo>
                  <a:cubicBezTo>
                    <a:pt x="772206" y="1138708"/>
                    <a:pt x="769166" y="1138708"/>
                    <a:pt x="766125" y="1137944"/>
                  </a:cubicBezTo>
                  <a:cubicBezTo>
                    <a:pt x="757004" y="1136417"/>
                    <a:pt x="746362" y="1134890"/>
                    <a:pt x="738000" y="1126491"/>
                  </a:cubicBezTo>
                  <a:cubicBezTo>
                    <a:pt x="728118" y="1115801"/>
                    <a:pt x="728118" y="1099767"/>
                    <a:pt x="728118" y="1090604"/>
                  </a:cubicBezTo>
                  <a:lnTo>
                    <a:pt x="727358" y="1045554"/>
                  </a:lnTo>
                  <a:cubicBezTo>
                    <a:pt x="727358" y="1041736"/>
                    <a:pt x="727358" y="1037919"/>
                    <a:pt x="726598" y="1035628"/>
                  </a:cubicBezTo>
                  <a:cubicBezTo>
                    <a:pt x="725838" y="1034101"/>
                    <a:pt x="723558" y="1032574"/>
                    <a:pt x="722037" y="1030283"/>
                  </a:cubicBezTo>
                  <a:cubicBezTo>
                    <a:pt x="720517" y="1028756"/>
                    <a:pt x="718237" y="1026465"/>
                    <a:pt x="715956" y="1023411"/>
                  </a:cubicBezTo>
                  <a:cubicBezTo>
                    <a:pt x="704554" y="1005849"/>
                    <a:pt x="714436" y="982943"/>
                    <a:pt x="729639" y="969199"/>
                  </a:cubicBezTo>
                  <a:cubicBezTo>
                    <a:pt x="733439" y="966145"/>
                    <a:pt x="739520" y="966145"/>
                    <a:pt x="743321" y="969962"/>
                  </a:cubicBezTo>
                  <a:cubicBezTo>
                    <a:pt x="746362" y="974544"/>
                    <a:pt x="746362" y="979889"/>
                    <a:pt x="742561" y="983706"/>
                  </a:cubicBezTo>
                  <a:cubicBezTo>
                    <a:pt x="733439" y="992105"/>
                    <a:pt x="726598" y="1005086"/>
                    <a:pt x="731919" y="1012721"/>
                  </a:cubicBezTo>
                  <a:cubicBezTo>
                    <a:pt x="732679" y="1014249"/>
                    <a:pt x="734199" y="1015776"/>
                    <a:pt x="735720" y="1017303"/>
                  </a:cubicBezTo>
                  <a:cubicBezTo>
                    <a:pt x="738000" y="1019593"/>
                    <a:pt x="741041" y="1022648"/>
                    <a:pt x="743321" y="1026465"/>
                  </a:cubicBezTo>
                  <a:cubicBezTo>
                    <a:pt x="746362" y="1033337"/>
                    <a:pt x="746362" y="1040209"/>
                    <a:pt x="746362" y="1045554"/>
                  </a:cubicBezTo>
                  <a:lnTo>
                    <a:pt x="747122" y="1089840"/>
                  </a:lnTo>
                  <a:cubicBezTo>
                    <a:pt x="747122" y="1099003"/>
                    <a:pt x="747122" y="1108166"/>
                    <a:pt x="751683" y="1113511"/>
                  </a:cubicBezTo>
                  <a:cubicBezTo>
                    <a:pt x="755483" y="1117328"/>
                    <a:pt x="762325" y="1118092"/>
                    <a:pt x="769166" y="1119619"/>
                  </a:cubicBezTo>
                  <a:cubicBezTo>
                    <a:pt x="772967" y="1119619"/>
                    <a:pt x="776767" y="1120383"/>
                    <a:pt x="780568" y="1121146"/>
                  </a:cubicBezTo>
                  <a:cubicBezTo>
                    <a:pt x="796531" y="1125727"/>
                    <a:pt x="810213" y="1137181"/>
                    <a:pt x="817815" y="1153215"/>
                  </a:cubicBezTo>
                  <a:cubicBezTo>
                    <a:pt x="819335" y="1155506"/>
                    <a:pt x="820095" y="1158560"/>
                    <a:pt x="820855" y="1160851"/>
                  </a:cubicBezTo>
                  <a:cubicBezTo>
                    <a:pt x="823136" y="1165432"/>
                    <a:pt x="824656" y="1170014"/>
                    <a:pt x="826937" y="1173068"/>
                  </a:cubicBezTo>
                  <a:cubicBezTo>
                    <a:pt x="830737" y="1176886"/>
                    <a:pt x="837579" y="1178413"/>
                    <a:pt x="843660" y="1177649"/>
                  </a:cubicBezTo>
                  <a:cubicBezTo>
                    <a:pt x="849741" y="1176886"/>
                    <a:pt x="856582" y="1173831"/>
                    <a:pt x="864183" y="1167723"/>
                  </a:cubicBezTo>
                  <a:cubicBezTo>
                    <a:pt x="876346" y="1158560"/>
                    <a:pt x="888508" y="1143289"/>
                    <a:pt x="885467" y="1128018"/>
                  </a:cubicBezTo>
                  <a:cubicBezTo>
                    <a:pt x="885467" y="1126491"/>
                    <a:pt x="884707" y="1124200"/>
                    <a:pt x="883947" y="1121910"/>
                  </a:cubicBezTo>
                  <a:cubicBezTo>
                    <a:pt x="883187" y="1118855"/>
                    <a:pt x="882427" y="1115038"/>
                    <a:pt x="881667" y="1111220"/>
                  </a:cubicBezTo>
                  <a:cubicBezTo>
                    <a:pt x="879386" y="1092131"/>
                    <a:pt x="890788" y="1076860"/>
                    <a:pt x="900670" y="1063880"/>
                  </a:cubicBezTo>
                  <a:cubicBezTo>
                    <a:pt x="911312" y="1048608"/>
                    <a:pt x="915113" y="1037919"/>
                    <a:pt x="912072" y="1030283"/>
                  </a:cubicBezTo>
                  <a:cubicBezTo>
                    <a:pt x="909792" y="1023411"/>
                    <a:pt x="902951" y="1018830"/>
                    <a:pt x="896109" y="1013485"/>
                  </a:cubicBezTo>
                  <a:cubicBezTo>
                    <a:pt x="886227" y="1006613"/>
                    <a:pt x="875586" y="998214"/>
                    <a:pt x="872545" y="984470"/>
                  </a:cubicBezTo>
                  <a:cubicBezTo>
                    <a:pt x="871025" y="979889"/>
                    <a:pt x="871785" y="976071"/>
                    <a:pt x="871785" y="972253"/>
                  </a:cubicBezTo>
                  <a:cubicBezTo>
                    <a:pt x="871785" y="970726"/>
                    <a:pt x="871785" y="969962"/>
                    <a:pt x="871785" y="968435"/>
                  </a:cubicBezTo>
                  <a:cubicBezTo>
                    <a:pt x="871025" y="954691"/>
                    <a:pt x="863423" y="941711"/>
                    <a:pt x="852781" y="934839"/>
                  </a:cubicBezTo>
                  <a:cubicBezTo>
                    <a:pt x="848220" y="932548"/>
                    <a:pt x="846700" y="926440"/>
                    <a:pt x="848981" y="921858"/>
                  </a:cubicBezTo>
                  <a:cubicBezTo>
                    <a:pt x="852021" y="917277"/>
                    <a:pt x="858102" y="915750"/>
                    <a:pt x="862663" y="918804"/>
                  </a:cubicBezTo>
                  <a:close/>
                  <a:moveTo>
                    <a:pt x="276894" y="893525"/>
                  </a:moveTo>
                  <a:cubicBezTo>
                    <a:pt x="282233" y="893525"/>
                    <a:pt x="286809" y="897320"/>
                    <a:pt x="287571" y="902632"/>
                  </a:cubicBezTo>
                  <a:cubicBezTo>
                    <a:pt x="287571" y="907945"/>
                    <a:pt x="283758" y="912498"/>
                    <a:pt x="278420" y="912498"/>
                  </a:cubicBezTo>
                  <a:cubicBezTo>
                    <a:pt x="257066" y="914016"/>
                    <a:pt x="235713" y="920088"/>
                    <a:pt x="216647" y="929195"/>
                  </a:cubicBezTo>
                  <a:cubicBezTo>
                    <a:pt x="197582" y="937543"/>
                    <a:pt x="185380" y="948168"/>
                    <a:pt x="180041" y="960311"/>
                  </a:cubicBezTo>
                  <a:cubicBezTo>
                    <a:pt x="178516" y="964865"/>
                    <a:pt x="177754" y="968660"/>
                    <a:pt x="177754" y="971695"/>
                  </a:cubicBezTo>
                  <a:cubicBezTo>
                    <a:pt x="178516" y="973972"/>
                    <a:pt x="180041" y="977008"/>
                    <a:pt x="180804" y="980044"/>
                  </a:cubicBezTo>
                  <a:cubicBezTo>
                    <a:pt x="183092" y="983838"/>
                    <a:pt x="184617" y="988392"/>
                    <a:pt x="185380" y="992946"/>
                  </a:cubicBezTo>
                  <a:cubicBezTo>
                    <a:pt x="187668" y="1005089"/>
                    <a:pt x="183092" y="1017991"/>
                    <a:pt x="172415" y="1030134"/>
                  </a:cubicBezTo>
                  <a:cubicBezTo>
                    <a:pt x="167839" y="1034687"/>
                    <a:pt x="162501" y="1038482"/>
                    <a:pt x="157163" y="1043035"/>
                  </a:cubicBezTo>
                  <a:cubicBezTo>
                    <a:pt x="154112" y="1045312"/>
                    <a:pt x="150299" y="1048348"/>
                    <a:pt x="147249" y="1051384"/>
                  </a:cubicBezTo>
                  <a:cubicBezTo>
                    <a:pt x="138860" y="1058973"/>
                    <a:pt x="132759" y="1068080"/>
                    <a:pt x="128183" y="1077947"/>
                  </a:cubicBezTo>
                  <a:cubicBezTo>
                    <a:pt x="125895" y="1084018"/>
                    <a:pt x="125133" y="1088572"/>
                    <a:pt x="126658" y="1091607"/>
                  </a:cubicBezTo>
                  <a:cubicBezTo>
                    <a:pt x="128946" y="1095402"/>
                    <a:pt x="134284" y="1097679"/>
                    <a:pt x="143436" y="1100715"/>
                  </a:cubicBezTo>
                  <a:cubicBezTo>
                    <a:pt x="151062" y="1102991"/>
                    <a:pt x="159451" y="1105268"/>
                    <a:pt x="166314" y="1110581"/>
                  </a:cubicBezTo>
                  <a:cubicBezTo>
                    <a:pt x="176228" y="1118929"/>
                    <a:pt x="180804" y="1132590"/>
                    <a:pt x="179279" y="1149287"/>
                  </a:cubicBezTo>
                  <a:cubicBezTo>
                    <a:pt x="178516" y="1153840"/>
                    <a:pt x="177754" y="1157635"/>
                    <a:pt x="176991" y="1161430"/>
                  </a:cubicBezTo>
                  <a:cubicBezTo>
                    <a:pt x="176228" y="1168260"/>
                    <a:pt x="175466" y="1175090"/>
                    <a:pt x="175466" y="1180403"/>
                  </a:cubicBezTo>
                  <a:cubicBezTo>
                    <a:pt x="177754" y="1198617"/>
                    <a:pt x="196056" y="1216073"/>
                    <a:pt x="217410" y="1219868"/>
                  </a:cubicBezTo>
                  <a:cubicBezTo>
                    <a:pt x="237238" y="1222903"/>
                    <a:pt x="260879" y="1216832"/>
                    <a:pt x="281470" y="1202412"/>
                  </a:cubicBezTo>
                  <a:cubicBezTo>
                    <a:pt x="289859" y="1196341"/>
                    <a:pt x="308925" y="1181162"/>
                    <a:pt x="308162" y="1162189"/>
                  </a:cubicBezTo>
                  <a:cubicBezTo>
                    <a:pt x="308162" y="1157635"/>
                    <a:pt x="307399" y="1153081"/>
                    <a:pt x="305874" y="1147769"/>
                  </a:cubicBezTo>
                  <a:cubicBezTo>
                    <a:pt x="305111" y="1143215"/>
                    <a:pt x="304349" y="1138661"/>
                    <a:pt x="303586" y="1134867"/>
                  </a:cubicBezTo>
                  <a:cubicBezTo>
                    <a:pt x="302824" y="1121965"/>
                    <a:pt x="305874" y="1106786"/>
                    <a:pt x="319601" y="1099956"/>
                  </a:cubicBezTo>
                  <a:cubicBezTo>
                    <a:pt x="328753" y="1094643"/>
                    <a:pt x="338667" y="1096920"/>
                    <a:pt x="347818" y="1097679"/>
                  </a:cubicBezTo>
                  <a:cubicBezTo>
                    <a:pt x="349344" y="1098438"/>
                    <a:pt x="351631" y="1098438"/>
                    <a:pt x="353919" y="1099197"/>
                  </a:cubicBezTo>
                  <a:cubicBezTo>
                    <a:pt x="364596" y="1100715"/>
                    <a:pt x="376035" y="1097679"/>
                    <a:pt x="384424" y="1091607"/>
                  </a:cubicBezTo>
                  <a:cubicBezTo>
                    <a:pt x="392813" y="1085536"/>
                    <a:pt x="398151" y="1076429"/>
                    <a:pt x="398151" y="1067321"/>
                  </a:cubicBezTo>
                  <a:cubicBezTo>
                    <a:pt x="398151" y="1052902"/>
                    <a:pt x="393576" y="1037723"/>
                    <a:pt x="388237" y="1021026"/>
                  </a:cubicBezTo>
                  <a:cubicBezTo>
                    <a:pt x="382899" y="1003571"/>
                    <a:pt x="376798" y="984597"/>
                    <a:pt x="377561" y="966383"/>
                  </a:cubicBezTo>
                  <a:cubicBezTo>
                    <a:pt x="378323" y="961070"/>
                    <a:pt x="382899" y="957276"/>
                    <a:pt x="387475" y="957276"/>
                  </a:cubicBezTo>
                  <a:cubicBezTo>
                    <a:pt x="392813" y="958035"/>
                    <a:pt x="397389" y="961829"/>
                    <a:pt x="396626" y="967142"/>
                  </a:cubicBezTo>
                  <a:cubicBezTo>
                    <a:pt x="396626" y="982321"/>
                    <a:pt x="401202" y="998258"/>
                    <a:pt x="406540" y="1015714"/>
                  </a:cubicBezTo>
                  <a:cubicBezTo>
                    <a:pt x="411879" y="1032410"/>
                    <a:pt x="417217" y="1049866"/>
                    <a:pt x="417217" y="1067321"/>
                  </a:cubicBezTo>
                  <a:cubicBezTo>
                    <a:pt x="417217" y="1082500"/>
                    <a:pt x="408828" y="1097679"/>
                    <a:pt x="395864" y="1107545"/>
                  </a:cubicBezTo>
                  <a:cubicBezTo>
                    <a:pt x="383662" y="1115893"/>
                    <a:pt x="366884" y="1119688"/>
                    <a:pt x="350869" y="1117411"/>
                  </a:cubicBezTo>
                  <a:cubicBezTo>
                    <a:pt x="349344" y="1117411"/>
                    <a:pt x="347056" y="1117411"/>
                    <a:pt x="344768" y="1116652"/>
                  </a:cubicBezTo>
                  <a:cubicBezTo>
                    <a:pt x="337904" y="1115893"/>
                    <a:pt x="331803" y="1114375"/>
                    <a:pt x="327990" y="1116652"/>
                  </a:cubicBezTo>
                  <a:cubicBezTo>
                    <a:pt x="323414" y="1118929"/>
                    <a:pt x="321889" y="1126518"/>
                    <a:pt x="322652" y="1132590"/>
                  </a:cubicBezTo>
                  <a:cubicBezTo>
                    <a:pt x="323414" y="1136385"/>
                    <a:pt x="324177" y="1140179"/>
                    <a:pt x="324940" y="1143974"/>
                  </a:cubicBezTo>
                  <a:cubicBezTo>
                    <a:pt x="326465" y="1149287"/>
                    <a:pt x="327228" y="1155358"/>
                    <a:pt x="327228" y="1162189"/>
                  </a:cubicBezTo>
                  <a:cubicBezTo>
                    <a:pt x="327990" y="1188751"/>
                    <a:pt x="305874" y="1208484"/>
                    <a:pt x="292147" y="1217591"/>
                  </a:cubicBezTo>
                  <a:cubicBezTo>
                    <a:pt x="271556" y="1232011"/>
                    <a:pt x="249440" y="1239600"/>
                    <a:pt x="228087" y="1239600"/>
                  </a:cubicBezTo>
                  <a:cubicBezTo>
                    <a:pt x="223511" y="1239600"/>
                    <a:pt x="218935" y="1238841"/>
                    <a:pt x="214359" y="1238082"/>
                  </a:cubicBezTo>
                  <a:cubicBezTo>
                    <a:pt x="183855" y="1233529"/>
                    <a:pt x="159451" y="1209243"/>
                    <a:pt x="157163" y="1182680"/>
                  </a:cubicBezTo>
                  <a:cubicBezTo>
                    <a:pt x="156400" y="1174331"/>
                    <a:pt x="157163" y="1165983"/>
                    <a:pt x="158688" y="1158394"/>
                  </a:cubicBezTo>
                  <a:cubicBezTo>
                    <a:pt x="159451" y="1154599"/>
                    <a:pt x="159451" y="1151563"/>
                    <a:pt x="160213" y="1147769"/>
                  </a:cubicBezTo>
                  <a:cubicBezTo>
                    <a:pt x="160213" y="1141697"/>
                    <a:pt x="160213" y="1131072"/>
                    <a:pt x="154112" y="1125001"/>
                  </a:cubicBezTo>
                  <a:cubicBezTo>
                    <a:pt x="150299" y="1121965"/>
                    <a:pt x="144198" y="1120447"/>
                    <a:pt x="138097" y="1118170"/>
                  </a:cubicBezTo>
                  <a:cubicBezTo>
                    <a:pt x="127420" y="1115134"/>
                    <a:pt x="115218" y="1112099"/>
                    <a:pt x="109880" y="1099956"/>
                  </a:cubicBezTo>
                  <a:cubicBezTo>
                    <a:pt x="106067" y="1091607"/>
                    <a:pt x="106067" y="1082500"/>
                    <a:pt x="110643" y="1071116"/>
                  </a:cubicBezTo>
                  <a:cubicBezTo>
                    <a:pt x="115981" y="1058214"/>
                    <a:pt x="124370" y="1046830"/>
                    <a:pt x="134284" y="1036964"/>
                  </a:cubicBezTo>
                  <a:cubicBezTo>
                    <a:pt x="138097" y="1033928"/>
                    <a:pt x="141910" y="1030892"/>
                    <a:pt x="145723" y="1027857"/>
                  </a:cubicBezTo>
                  <a:cubicBezTo>
                    <a:pt x="150299" y="1024062"/>
                    <a:pt x="154875" y="1021026"/>
                    <a:pt x="157925" y="1016473"/>
                  </a:cubicBezTo>
                  <a:cubicBezTo>
                    <a:pt x="161738" y="1013437"/>
                    <a:pt x="168602" y="1005089"/>
                    <a:pt x="167077" y="996740"/>
                  </a:cubicBezTo>
                  <a:cubicBezTo>
                    <a:pt x="166314" y="993705"/>
                    <a:pt x="164789" y="991428"/>
                    <a:pt x="164026" y="988392"/>
                  </a:cubicBezTo>
                  <a:cubicBezTo>
                    <a:pt x="161738" y="983838"/>
                    <a:pt x="160213" y="979285"/>
                    <a:pt x="159451" y="973972"/>
                  </a:cubicBezTo>
                  <a:cubicBezTo>
                    <a:pt x="157925" y="967142"/>
                    <a:pt x="159451" y="960311"/>
                    <a:pt x="162501" y="952722"/>
                  </a:cubicBezTo>
                  <a:cubicBezTo>
                    <a:pt x="170127" y="936025"/>
                    <a:pt x="185380" y="922365"/>
                    <a:pt x="209021" y="911739"/>
                  </a:cubicBezTo>
                  <a:cubicBezTo>
                    <a:pt x="230374" y="901873"/>
                    <a:pt x="253253" y="895802"/>
                    <a:pt x="276894" y="893525"/>
                  </a:cubicBezTo>
                  <a:close/>
                  <a:moveTo>
                    <a:pt x="1091051" y="874193"/>
                  </a:moveTo>
                  <a:lnTo>
                    <a:pt x="1090412" y="874210"/>
                  </a:lnTo>
                  <a:lnTo>
                    <a:pt x="1089659" y="875590"/>
                  </a:lnTo>
                  <a:close/>
                  <a:moveTo>
                    <a:pt x="1193568" y="810360"/>
                  </a:moveTo>
                  <a:lnTo>
                    <a:pt x="1149401" y="842600"/>
                  </a:lnTo>
                  <a:lnTo>
                    <a:pt x="1132192" y="859801"/>
                  </a:lnTo>
                  <a:lnTo>
                    <a:pt x="1148271" y="867960"/>
                  </a:lnTo>
                  <a:lnTo>
                    <a:pt x="1214270" y="815256"/>
                  </a:lnTo>
                  <a:close/>
                  <a:moveTo>
                    <a:pt x="1362979" y="809335"/>
                  </a:moveTo>
                  <a:cubicBezTo>
                    <a:pt x="1375787" y="809145"/>
                    <a:pt x="1387552" y="811816"/>
                    <a:pt x="1394383" y="813724"/>
                  </a:cubicBezTo>
                  <a:cubicBezTo>
                    <a:pt x="1414118" y="819067"/>
                    <a:pt x="1430816" y="832043"/>
                    <a:pt x="1444479" y="845019"/>
                  </a:cubicBezTo>
                  <a:cubicBezTo>
                    <a:pt x="1445997" y="846546"/>
                    <a:pt x="1448274" y="848836"/>
                    <a:pt x="1451310" y="850363"/>
                  </a:cubicBezTo>
                  <a:cubicBezTo>
                    <a:pt x="1461936" y="859522"/>
                    <a:pt x="1474840" y="870208"/>
                    <a:pt x="1476358" y="887001"/>
                  </a:cubicBezTo>
                  <a:cubicBezTo>
                    <a:pt x="1477117" y="901504"/>
                    <a:pt x="1468768" y="911426"/>
                    <a:pt x="1462695" y="919823"/>
                  </a:cubicBezTo>
                  <a:cubicBezTo>
                    <a:pt x="1458141" y="925166"/>
                    <a:pt x="1454346" y="929746"/>
                    <a:pt x="1452828" y="935089"/>
                  </a:cubicBezTo>
                  <a:cubicBezTo>
                    <a:pt x="1451310" y="941958"/>
                    <a:pt x="1453587" y="950355"/>
                    <a:pt x="1461177" y="961804"/>
                  </a:cubicBezTo>
                  <a:cubicBezTo>
                    <a:pt x="1471804" y="979360"/>
                    <a:pt x="1482430" y="998443"/>
                    <a:pt x="1480912" y="1022105"/>
                  </a:cubicBezTo>
                  <a:cubicBezTo>
                    <a:pt x="1478635" y="1058743"/>
                    <a:pt x="1446756" y="1092328"/>
                    <a:pt x="1406527" y="1099961"/>
                  </a:cubicBezTo>
                  <a:cubicBezTo>
                    <a:pt x="1400455" y="1100725"/>
                    <a:pt x="1394383" y="1101488"/>
                    <a:pt x="1388311" y="1101488"/>
                  </a:cubicBezTo>
                  <a:cubicBezTo>
                    <a:pt x="1359468" y="1101488"/>
                    <a:pt x="1328348" y="1088512"/>
                    <a:pt x="1313926" y="1060270"/>
                  </a:cubicBezTo>
                  <a:cubicBezTo>
                    <a:pt x="1308613" y="1049584"/>
                    <a:pt x="1306336" y="1038134"/>
                    <a:pt x="1304059" y="1026685"/>
                  </a:cubicBezTo>
                  <a:cubicBezTo>
                    <a:pt x="1303300" y="1022868"/>
                    <a:pt x="1302541" y="1019052"/>
                    <a:pt x="1301782" y="1015998"/>
                  </a:cubicBezTo>
                  <a:cubicBezTo>
                    <a:pt x="1298746" y="999969"/>
                    <a:pt x="1292674" y="990046"/>
                    <a:pt x="1285083" y="984703"/>
                  </a:cubicBezTo>
                  <a:cubicBezTo>
                    <a:pt x="1282047" y="982413"/>
                    <a:pt x="1279011" y="981650"/>
                    <a:pt x="1275216" y="980123"/>
                  </a:cubicBezTo>
                  <a:cubicBezTo>
                    <a:pt x="1270662" y="977834"/>
                    <a:pt x="1266867" y="976307"/>
                    <a:pt x="1262313" y="973254"/>
                  </a:cubicBezTo>
                  <a:cubicBezTo>
                    <a:pt x="1248650" y="964857"/>
                    <a:pt x="1240301" y="947302"/>
                    <a:pt x="1239542" y="928219"/>
                  </a:cubicBezTo>
                  <a:cubicBezTo>
                    <a:pt x="1239542" y="922876"/>
                    <a:pt x="1243337" y="918296"/>
                    <a:pt x="1248650" y="918296"/>
                  </a:cubicBezTo>
                  <a:cubicBezTo>
                    <a:pt x="1253963" y="917533"/>
                    <a:pt x="1258518" y="922113"/>
                    <a:pt x="1258518" y="927456"/>
                  </a:cubicBezTo>
                  <a:cubicBezTo>
                    <a:pt x="1259277" y="940432"/>
                    <a:pt x="1264590" y="951881"/>
                    <a:pt x="1272939" y="957224"/>
                  </a:cubicBezTo>
                  <a:cubicBezTo>
                    <a:pt x="1275216" y="959514"/>
                    <a:pt x="1279011" y="961041"/>
                    <a:pt x="1282806" y="961804"/>
                  </a:cubicBezTo>
                  <a:cubicBezTo>
                    <a:pt x="1286602" y="964094"/>
                    <a:pt x="1291156" y="965621"/>
                    <a:pt x="1294951" y="968674"/>
                  </a:cubicBezTo>
                  <a:cubicBezTo>
                    <a:pt x="1307854" y="976307"/>
                    <a:pt x="1316204" y="990810"/>
                    <a:pt x="1320758" y="1011419"/>
                  </a:cubicBezTo>
                  <a:cubicBezTo>
                    <a:pt x="1321517" y="1015235"/>
                    <a:pt x="1322276" y="1019052"/>
                    <a:pt x="1323035" y="1022868"/>
                  </a:cubicBezTo>
                  <a:cubicBezTo>
                    <a:pt x="1324553" y="1033554"/>
                    <a:pt x="1326830" y="1043477"/>
                    <a:pt x="1330625" y="1051874"/>
                  </a:cubicBezTo>
                  <a:cubicBezTo>
                    <a:pt x="1343528" y="1077062"/>
                    <a:pt x="1377685" y="1086222"/>
                    <a:pt x="1402732" y="1080879"/>
                  </a:cubicBezTo>
                  <a:cubicBezTo>
                    <a:pt x="1434611" y="1074773"/>
                    <a:pt x="1460418" y="1049584"/>
                    <a:pt x="1461936" y="1021342"/>
                  </a:cubicBezTo>
                  <a:cubicBezTo>
                    <a:pt x="1462695" y="1003022"/>
                    <a:pt x="1454346" y="987756"/>
                    <a:pt x="1444479" y="972490"/>
                  </a:cubicBezTo>
                  <a:cubicBezTo>
                    <a:pt x="1438407" y="961804"/>
                    <a:pt x="1430057" y="946538"/>
                    <a:pt x="1434611" y="929746"/>
                  </a:cubicBezTo>
                  <a:cubicBezTo>
                    <a:pt x="1436889" y="921349"/>
                    <a:pt x="1442961" y="914480"/>
                    <a:pt x="1447515" y="908373"/>
                  </a:cubicBezTo>
                  <a:cubicBezTo>
                    <a:pt x="1453587" y="899977"/>
                    <a:pt x="1457382" y="895397"/>
                    <a:pt x="1457382" y="888528"/>
                  </a:cubicBezTo>
                  <a:cubicBezTo>
                    <a:pt x="1456623" y="879368"/>
                    <a:pt x="1447515" y="872498"/>
                    <a:pt x="1439166" y="865629"/>
                  </a:cubicBezTo>
                  <a:cubicBezTo>
                    <a:pt x="1436129" y="863339"/>
                    <a:pt x="1433852" y="861049"/>
                    <a:pt x="1431575" y="858759"/>
                  </a:cubicBezTo>
                  <a:cubicBezTo>
                    <a:pt x="1419431" y="848073"/>
                    <a:pt x="1405009" y="836623"/>
                    <a:pt x="1389070" y="832043"/>
                  </a:cubicBezTo>
                  <a:cubicBezTo>
                    <a:pt x="1381480" y="829753"/>
                    <a:pt x="1353396" y="823647"/>
                    <a:pt x="1337456" y="836623"/>
                  </a:cubicBezTo>
                  <a:cubicBezTo>
                    <a:pt x="1332902" y="839676"/>
                    <a:pt x="1327589" y="838913"/>
                    <a:pt x="1323794" y="835097"/>
                  </a:cubicBezTo>
                  <a:cubicBezTo>
                    <a:pt x="1320758" y="831280"/>
                    <a:pt x="1321517" y="825174"/>
                    <a:pt x="1325312" y="822120"/>
                  </a:cubicBezTo>
                  <a:cubicBezTo>
                    <a:pt x="1336318" y="812579"/>
                    <a:pt x="1350170" y="809526"/>
                    <a:pt x="1362979" y="809335"/>
                  </a:cubicBezTo>
                  <a:close/>
                  <a:moveTo>
                    <a:pt x="526344" y="807081"/>
                  </a:moveTo>
                  <a:lnTo>
                    <a:pt x="523414" y="823091"/>
                  </a:lnTo>
                  <a:lnTo>
                    <a:pt x="524075" y="830933"/>
                  </a:lnTo>
                  <a:lnTo>
                    <a:pt x="529521" y="832003"/>
                  </a:lnTo>
                  <a:cubicBezTo>
                    <a:pt x="545118" y="837342"/>
                    <a:pt x="558813" y="845922"/>
                    <a:pt x="569559" y="856600"/>
                  </a:cubicBezTo>
                  <a:lnTo>
                    <a:pt x="576978" y="868943"/>
                  </a:lnTo>
                  <a:lnTo>
                    <a:pt x="558675" y="835213"/>
                  </a:lnTo>
                  <a:close/>
                  <a:moveTo>
                    <a:pt x="1046654" y="801689"/>
                  </a:moveTo>
                  <a:lnTo>
                    <a:pt x="997846" y="814040"/>
                  </a:lnTo>
                  <a:lnTo>
                    <a:pt x="981172" y="823971"/>
                  </a:lnTo>
                  <a:lnTo>
                    <a:pt x="1016119" y="875264"/>
                  </a:lnTo>
                  <a:close/>
                  <a:moveTo>
                    <a:pt x="1134989" y="796507"/>
                  </a:moveTo>
                  <a:lnTo>
                    <a:pt x="1132831" y="796538"/>
                  </a:lnTo>
                  <a:lnTo>
                    <a:pt x="1100853" y="855092"/>
                  </a:lnTo>
                  <a:lnTo>
                    <a:pt x="1110386" y="854803"/>
                  </a:lnTo>
                  <a:lnTo>
                    <a:pt x="1137395" y="827717"/>
                  </a:lnTo>
                  <a:lnTo>
                    <a:pt x="1169191" y="804595"/>
                  </a:lnTo>
                  <a:close/>
                  <a:moveTo>
                    <a:pt x="618843" y="781830"/>
                  </a:moveTo>
                  <a:lnTo>
                    <a:pt x="617749" y="838089"/>
                  </a:lnTo>
                  <a:lnTo>
                    <a:pt x="618996" y="843138"/>
                  </a:lnTo>
                  <a:lnTo>
                    <a:pt x="630715" y="821820"/>
                  </a:lnTo>
                  <a:lnTo>
                    <a:pt x="635356" y="817546"/>
                  </a:lnTo>
                  <a:lnTo>
                    <a:pt x="632951" y="810915"/>
                  </a:lnTo>
                  <a:close/>
                  <a:moveTo>
                    <a:pt x="1289072" y="771336"/>
                  </a:moveTo>
                  <a:lnTo>
                    <a:pt x="1266036" y="775054"/>
                  </a:lnTo>
                  <a:lnTo>
                    <a:pt x="1214636" y="796155"/>
                  </a:lnTo>
                  <a:lnTo>
                    <a:pt x="1225656" y="798794"/>
                  </a:lnTo>
                  <a:lnTo>
                    <a:pt x="1234584" y="803245"/>
                  </a:lnTo>
                  <a:close/>
                  <a:moveTo>
                    <a:pt x="440376" y="760023"/>
                  </a:moveTo>
                  <a:lnTo>
                    <a:pt x="461325" y="825868"/>
                  </a:lnTo>
                  <a:lnTo>
                    <a:pt x="491195" y="824471"/>
                  </a:lnTo>
                  <a:lnTo>
                    <a:pt x="504733" y="827132"/>
                  </a:lnTo>
                  <a:lnTo>
                    <a:pt x="504397" y="823091"/>
                  </a:lnTo>
                  <a:lnTo>
                    <a:pt x="509928" y="793210"/>
                  </a:lnTo>
                  <a:close/>
                  <a:moveTo>
                    <a:pt x="595684" y="748735"/>
                  </a:moveTo>
                  <a:lnTo>
                    <a:pt x="600289" y="767385"/>
                  </a:lnTo>
                  <a:lnTo>
                    <a:pt x="600352" y="764266"/>
                  </a:lnTo>
                  <a:lnTo>
                    <a:pt x="601908" y="754073"/>
                  </a:lnTo>
                  <a:close/>
                  <a:moveTo>
                    <a:pt x="1657336" y="748169"/>
                  </a:moveTo>
                  <a:cubicBezTo>
                    <a:pt x="1665675" y="748930"/>
                    <a:pt x="1674772" y="750451"/>
                    <a:pt x="1682353" y="756534"/>
                  </a:cubicBezTo>
                  <a:cubicBezTo>
                    <a:pt x="1685386" y="758816"/>
                    <a:pt x="1686902" y="761857"/>
                    <a:pt x="1689176" y="764139"/>
                  </a:cubicBezTo>
                  <a:cubicBezTo>
                    <a:pt x="1689934" y="765660"/>
                    <a:pt x="1690692" y="767181"/>
                    <a:pt x="1692208" y="767941"/>
                  </a:cubicBezTo>
                  <a:cubicBezTo>
                    <a:pt x="1695999" y="771743"/>
                    <a:pt x="1702822" y="773264"/>
                    <a:pt x="1709645" y="775545"/>
                  </a:cubicBezTo>
                  <a:lnTo>
                    <a:pt x="1714193" y="776306"/>
                  </a:lnTo>
                  <a:cubicBezTo>
                    <a:pt x="1737694" y="781629"/>
                    <a:pt x="1759679" y="795317"/>
                    <a:pt x="1775599" y="813568"/>
                  </a:cubicBezTo>
                  <a:cubicBezTo>
                    <a:pt x="1786212" y="825735"/>
                    <a:pt x="1793035" y="839423"/>
                    <a:pt x="1795310" y="852351"/>
                  </a:cubicBezTo>
                  <a:cubicBezTo>
                    <a:pt x="1798342" y="869081"/>
                    <a:pt x="1793035" y="885810"/>
                    <a:pt x="1782422" y="897217"/>
                  </a:cubicBezTo>
                  <a:cubicBezTo>
                    <a:pt x="1775599" y="904061"/>
                    <a:pt x="1767260" y="908624"/>
                    <a:pt x="1758921" y="912426"/>
                  </a:cubicBezTo>
                  <a:cubicBezTo>
                    <a:pt x="1752856" y="915468"/>
                    <a:pt x="1746791" y="917749"/>
                    <a:pt x="1742243" y="922312"/>
                  </a:cubicBezTo>
                  <a:cubicBezTo>
                    <a:pt x="1739210" y="924593"/>
                    <a:pt x="1736936" y="927635"/>
                    <a:pt x="1733904" y="930677"/>
                  </a:cubicBezTo>
                  <a:cubicBezTo>
                    <a:pt x="1730871" y="934479"/>
                    <a:pt x="1727839" y="938281"/>
                    <a:pt x="1724049" y="942083"/>
                  </a:cubicBezTo>
                  <a:cubicBezTo>
                    <a:pt x="1709645" y="955011"/>
                    <a:pt x="1690692" y="957292"/>
                    <a:pt x="1674772" y="959574"/>
                  </a:cubicBezTo>
                  <a:cubicBezTo>
                    <a:pt x="1664159" y="961855"/>
                    <a:pt x="1652029" y="963376"/>
                    <a:pt x="1639900" y="963376"/>
                  </a:cubicBezTo>
                  <a:cubicBezTo>
                    <a:pt x="1634593" y="963376"/>
                    <a:pt x="1630044" y="962616"/>
                    <a:pt x="1624738" y="961855"/>
                  </a:cubicBezTo>
                  <a:cubicBezTo>
                    <a:pt x="1604269" y="959574"/>
                    <a:pt x="1586833" y="948927"/>
                    <a:pt x="1578494" y="934479"/>
                  </a:cubicBezTo>
                  <a:cubicBezTo>
                    <a:pt x="1575461" y="929156"/>
                    <a:pt x="1573187" y="923833"/>
                    <a:pt x="1570913" y="919270"/>
                  </a:cubicBezTo>
                  <a:cubicBezTo>
                    <a:pt x="1568639" y="911666"/>
                    <a:pt x="1565606" y="904822"/>
                    <a:pt x="1561058" y="901780"/>
                  </a:cubicBezTo>
                  <a:cubicBezTo>
                    <a:pt x="1556509" y="897978"/>
                    <a:pt x="1549686" y="897217"/>
                    <a:pt x="1542105" y="896457"/>
                  </a:cubicBezTo>
                  <a:cubicBezTo>
                    <a:pt x="1538315" y="895696"/>
                    <a:pt x="1533766" y="895696"/>
                    <a:pt x="1529976" y="894936"/>
                  </a:cubicBezTo>
                  <a:cubicBezTo>
                    <a:pt x="1513298" y="891133"/>
                    <a:pt x="1498894" y="879727"/>
                    <a:pt x="1489797" y="864518"/>
                  </a:cubicBezTo>
                  <a:cubicBezTo>
                    <a:pt x="1479941" y="848548"/>
                    <a:pt x="1477667" y="829537"/>
                    <a:pt x="1482974" y="813568"/>
                  </a:cubicBezTo>
                  <a:cubicBezTo>
                    <a:pt x="1484490" y="809005"/>
                    <a:pt x="1489797" y="805963"/>
                    <a:pt x="1495103" y="807484"/>
                  </a:cubicBezTo>
                  <a:cubicBezTo>
                    <a:pt x="1499652" y="809005"/>
                    <a:pt x="1502684" y="814328"/>
                    <a:pt x="1501168" y="819651"/>
                  </a:cubicBezTo>
                  <a:cubicBezTo>
                    <a:pt x="1497378" y="830298"/>
                    <a:pt x="1499652" y="843225"/>
                    <a:pt x="1505717" y="854632"/>
                  </a:cubicBezTo>
                  <a:cubicBezTo>
                    <a:pt x="1512539" y="866039"/>
                    <a:pt x="1522395" y="873643"/>
                    <a:pt x="1533766" y="875925"/>
                  </a:cubicBezTo>
                  <a:cubicBezTo>
                    <a:pt x="1537557" y="876685"/>
                    <a:pt x="1540589" y="877445"/>
                    <a:pt x="1544380" y="877445"/>
                  </a:cubicBezTo>
                  <a:cubicBezTo>
                    <a:pt x="1553477" y="878966"/>
                    <a:pt x="1564090" y="879727"/>
                    <a:pt x="1572429" y="886571"/>
                  </a:cubicBezTo>
                  <a:cubicBezTo>
                    <a:pt x="1581526" y="893415"/>
                    <a:pt x="1585317" y="903301"/>
                    <a:pt x="1589107" y="911666"/>
                  </a:cubicBezTo>
                  <a:cubicBezTo>
                    <a:pt x="1590623" y="916228"/>
                    <a:pt x="1592140" y="920791"/>
                    <a:pt x="1594414" y="924593"/>
                  </a:cubicBezTo>
                  <a:cubicBezTo>
                    <a:pt x="1600479" y="934479"/>
                    <a:pt x="1612608" y="941323"/>
                    <a:pt x="1627770" y="943604"/>
                  </a:cubicBezTo>
                  <a:cubicBezTo>
                    <a:pt x="1642174" y="945886"/>
                    <a:pt x="1657336" y="943604"/>
                    <a:pt x="1672498" y="941323"/>
                  </a:cubicBezTo>
                  <a:cubicBezTo>
                    <a:pt x="1685386" y="939042"/>
                    <a:pt x="1701306" y="936760"/>
                    <a:pt x="1711161" y="927635"/>
                  </a:cubicBezTo>
                  <a:cubicBezTo>
                    <a:pt x="1714193" y="925354"/>
                    <a:pt x="1716468" y="922312"/>
                    <a:pt x="1719500" y="919270"/>
                  </a:cubicBezTo>
                  <a:cubicBezTo>
                    <a:pt x="1722532" y="915468"/>
                    <a:pt x="1725565" y="910905"/>
                    <a:pt x="1729355" y="907863"/>
                  </a:cubicBezTo>
                  <a:cubicBezTo>
                    <a:pt x="1736178" y="901780"/>
                    <a:pt x="1743759" y="898738"/>
                    <a:pt x="1750582" y="894936"/>
                  </a:cubicBezTo>
                  <a:cubicBezTo>
                    <a:pt x="1758163" y="891894"/>
                    <a:pt x="1764228" y="888852"/>
                    <a:pt x="1768776" y="883529"/>
                  </a:cubicBezTo>
                  <a:cubicBezTo>
                    <a:pt x="1775599" y="877445"/>
                    <a:pt x="1778631" y="866799"/>
                    <a:pt x="1776357" y="855392"/>
                  </a:cubicBezTo>
                  <a:cubicBezTo>
                    <a:pt x="1774841" y="845507"/>
                    <a:pt x="1769534" y="835621"/>
                    <a:pt x="1761195" y="825735"/>
                  </a:cubicBezTo>
                  <a:cubicBezTo>
                    <a:pt x="1748308" y="810526"/>
                    <a:pt x="1730113" y="799880"/>
                    <a:pt x="1710403" y="794557"/>
                  </a:cubicBezTo>
                  <a:lnTo>
                    <a:pt x="1705854" y="793796"/>
                  </a:lnTo>
                  <a:cubicBezTo>
                    <a:pt x="1696757" y="791515"/>
                    <a:pt x="1686144" y="789234"/>
                    <a:pt x="1678563" y="780869"/>
                  </a:cubicBezTo>
                  <a:cubicBezTo>
                    <a:pt x="1676288" y="779348"/>
                    <a:pt x="1674772" y="777066"/>
                    <a:pt x="1673256" y="775545"/>
                  </a:cubicBezTo>
                  <a:cubicBezTo>
                    <a:pt x="1672498" y="773264"/>
                    <a:pt x="1670982" y="771743"/>
                    <a:pt x="1670224" y="770983"/>
                  </a:cubicBezTo>
                  <a:cubicBezTo>
                    <a:pt x="1667191" y="767941"/>
                    <a:pt x="1661885" y="767941"/>
                    <a:pt x="1656578" y="767181"/>
                  </a:cubicBezTo>
                  <a:cubicBezTo>
                    <a:pt x="1625496" y="764899"/>
                    <a:pt x="1594414" y="764899"/>
                    <a:pt x="1563332" y="767941"/>
                  </a:cubicBezTo>
                  <a:cubicBezTo>
                    <a:pt x="1558783" y="768701"/>
                    <a:pt x="1553477" y="764899"/>
                    <a:pt x="1553477" y="759576"/>
                  </a:cubicBezTo>
                  <a:cubicBezTo>
                    <a:pt x="1552719" y="754253"/>
                    <a:pt x="1556509" y="749690"/>
                    <a:pt x="1561816" y="748930"/>
                  </a:cubicBezTo>
                  <a:cubicBezTo>
                    <a:pt x="1593656" y="745888"/>
                    <a:pt x="1626254" y="745888"/>
                    <a:pt x="1657336" y="748169"/>
                  </a:cubicBezTo>
                  <a:close/>
                  <a:moveTo>
                    <a:pt x="566772" y="738620"/>
                  </a:moveTo>
                  <a:cubicBezTo>
                    <a:pt x="553080" y="740903"/>
                    <a:pt x="540149" y="752318"/>
                    <a:pt x="533303" y="769060"/>
                  </a:cubicBezTo>
                  <a:lnTo>
                    <a:pt x="530223" y="785890"/>
                  </a:lnTo>
                  <a:lnTo>
                    <a:pt x="573367" y="823531"/>
                  </a:lnTo>
                  <a:lnTo>
                    <a:pt x="598225" y="869634"/>
                  </a:lnTo>
                  <a:lnTo>
                    <a:pt x="598817" y="840293"/>
                  </a:lnTo>
                  <a:lnTo>
                    <a:pt x="574232" y="740278"/>
                  </a:lnTo>
                  <a:close/>
                  <a:moveTo>
                    <a:pt x="196476" y="622920"/>
                  </a:moveTo>
                  <a:cubicBezTo>
                    <a:pt x="236466" y="622731"/>
                    <a:pt x="275790" y="633143"/>
                    <a:pt x="305806" y="658510"/>
                  </a:cubicBezTo>
                  <a:cubicBezTo>
                    <a:pt x="309605" y="661539"/>
                    <a:pt x="310365" y="667597"/>
                    <a:pt x="307325" y="671383"/>
                  </a:cubicBezTo>
                  <a:cubicBezTo>
                    <a:pt x="303526" y="675926"/>
                    <a:pt x="297447" y="675926"/>
                    <a:pt x="293647" y="672897"/>
                  </a:cubicBezTo>
                  <a:cubicBezTo>
                    <a:pt x="240455" y="628220"/>
                    <a:pt x="150787" y="637307"/>
                    <a:pt x="92276" y="667597"/>
                  </a:cubicBezTo>
                  <a:cubicBezTo>
                    <a:pt x="80117" y="674412"/>
                    <a:pt x="65679" y="685013"/>
                    <a:pt x="64160" y="699400"/>
                  </a:cubicBezTo>
                  <a:cubicBezTo>
                    <a:pt x="64160" y="702429"/>
                    <a:pt x="64160" y="706216"/>
                    <a:pt x="64919" y="710002"/>
                  </a:cubicBezTo>
                  <a:cubicBezTo>
                    <a:pt x="64919" y="713031"/>
                    <a:pt x="64919" y="716817"/>
                    <a:pt x="64919" y="720603"/>
                  </a:cubicBezTo>
                  <a:cubicBezTo>
                    <a:pt x="64919" y="739534"/>
                    <a:pt x="54281" y="754679"/>
                    <a:pt x="42882" y="769066"/>
                  </a:cubicBezTo>
                  <a:lnTo>
                    <a:pt x="40603" y="772095"/>
                  </a:lnTo>
                  <a:cubicBezTo>
                    <a:pt x="31484" y="783453"/>
                    <a:pt x="22365" y="794812"/>
                    <a:pt x="20086" y="806928"/>
                  </a:cubicBezTo>
                  <a:cubicBezTo>
                    <a:pt x="17046" y="818286"/>
                    <a:pt x="22365" y="832674"/>
                    <a:pt x="33004" y="835703"/>
                  </a:cubicBezTo>
                  <a:cubicBezTo>
                    <a:pt x="34524" y="835703"/>
                    <a:pt x="36043" y="835703"/>
                    <a:pt x="37563" y="835703"/>
                  </a:cubicBezTo>
                  <a:cubicBezTo>
                    <a:pt x="41363" y="836460"/>
                    <a:pt x="45162" y="836460"/>
                    <a:pt x="48962" y="838732"/>
                  </a:cubicBezTo>
                  <a:cubicBezTo>
                    <a:pt x="64160" y="844032"/>
                    <a:pt x="67959" y="859934"/>
                    <a:pt x="70239" y="872050"/>
                  </a:cubicBezTo>
                  <a:cubicBezTo>
                    <a:pt x="70999" y="877351"/>
                    <a:pt x="72518" y="882651"/>
                    <a:pt x="74038" y="887195"/>
                  </a:cubicBezTo>
                  <a:cubicBezTo>
                    <a:pt x="78597" y="896281"/>
                    <a:pt x="87716" y="899310"/>
                    <a:pt x="92276" y="900825"/>
                  </a:cubicBezTo>
                  <a:cubicBezTo>
                    <a:pt x="103674" y="903097"/>
                    <a:pt x="115832" y="900825"/>
                    <a:pt x="123431" y="894010"/>
                  </a:cubicBezTo>
                  <a:cubicBezTo>
                    <a:pt x="130270" y="888709"/>
                    <a:pt x="134830" y="881137"/>
                    <a:pt x="140149" y="873564"/>
                  </a:cubicBezTo>
                  <a:cubicBezTo>
                    <a:pt x="145468" y="865992"/>
                    <a:pt x="150027" y="859177"/>
                    <a:pt x="156867" y="852362"/>
                  </a:cubicBezTo>
                  <a:cubicBezTo>
                    <a:pt x="172824" y="836460"/>
                    <a:pt x="196381" y="828888"/>
                    <a:pt x="218418" y="831917"/>
                  </a:cubicBezTo>
                  <a:cubicBezTo>
                    <a:pt x="222217" y="832674"/>
                    <a:pt x="226777" y="833431"/>
                    <a:pt x="230576" y="834945"/>
                  </a:cubicBezTo>
                  <a:cubicBezTo>
                    <a:pt x="235895" y="835703"/>
                    <a:pt x="240455" y="837217"/>
                    <a:pt x="245774" y="837217"/>
                  </a:cubicBezTo>
                  <a:cubicBezTo>
                    <a:pt x="275410" y="837974"/>
                    <a:pt x="292887" y="797841"/>
                    <a:pt x="297447" y="785725"/>
                  </a:cubicBezTo>
                  <a:cubicBezTo>
                    <a:pt x="299726" y="780425"/>
                    <a:pt x="305046" y="778153"/>
                    <a:pt x="309605" y="779667"/>
                  </a:cubicBezTo>
                  <a:cubicBezTo>
                    <a:pt x="314924" y="781939"/>
                    <a:pt x="317204" y="787240"/>
                    <a:pt x="315684" y="791783"/>
                  </a:cubicBezTo>
                  <a:cubicBezTo>
                    <a:pt x="300486" y="833431"/>
                    <a:pt x="274650" y="856905"/>
                    <a:pt x="245014" y="856148"/>
                  </a:cubicBezTo>
                  <a:cubicBezTo>
                    <a:pt x="238175" y="856148"/>
                    <a:pt x="232096" y="854634"/>
                    <a:pt x="226017" y="853119"/>
                  </a:cubicBezTo>
                  <a:cubicBezTo>
                    <a:pt x="222217" y="852362"/>
                    <a:pt x="219178" y="851605"/>
                    <a:pt x="215378" y="850847"/>
                  </a:cubicBezTo>
                  <a:cubicBezTo>
                    <a:pt x="199421" y="848576"/>
                    <a:pt x="181943" y="853876"/>
                    <a:pt x="169785" y="865992"/>
                  </a:cubicBezTo>
                  <a:cubicBezTo>
                    <a:pt x="165225" y="871293"/>
                    <a:pt x="160666" y="877351"/>
                    <a:pt x="156107" y="884166"/>
                  </a:cubicBezTo>
                  <a:cubicBezTo>
                    <a:pt x="150787" y="892495"/>
                    <a:pt x="144708" y="901582"/>
                    <a:pt x="135589" y="908397"/>
                  </a:cubicBezTo>
                  <a:cubicBezTo>
                    <a:pt x="126471" y="916727"/>
                    <a:pt x="113553" y="920513"/>
                    <a:pt x="100634" y="920513"/>
                  </a:cubicBezTo>
                  <a:cubicBezTo>
                    <a:pt x="96835" y="920513"/>
                    <a:pt x="92276" y="919756"/>
                    <a:pt x="87716" y="918999"/>
                  </a:cubicBezTo>
                  <a:cubicBezTo>
                    <a:pt x="74038" y="915970"/>
                    <a:pt x="62640" y="906883"/>
                    <a:pt x="57320" y="894767"/>
                  </a:cubicBezTo>
                  <a:cubicBezTo>
                    <a:pt x="54281" y="888709"/>
                    <a:pt x="52761" y="882651"/>
                    <a:pt x="51241" y="875836"/>
                  </a:cubicBezTo>
                  <a:cubicBezTo>
                    <a:pt x="48962" y="865235"/>
                    <a:pt x="47442" y="858420"/>
                    <a:pt x="42123" y="856148"/>
                  </a:cubicBezTo>
                  <a:cubicBezTo>
                    <a:pt x="40603" y="855391"/>
                    <a:pt x="38323" y="855391"/>
                    <a:pt x="36043" y="854634"/>
                  </a:cubicBezTo>
                  <a:cubicBezTo>
                    <a:pt x="33004" y="854634"/>
                    <a:pt x="30724" y="854634"/>
                    <a:pt x="28445" y="853876"/>
                  </a:cubicBezTo>
                  <a:cubicBezTo>
                    <a:pt x="6408" y="848576"/>
                    <a:pt x="-3471" y="823587"/>
                    <a:pt x="1088" y="803142"/>
                  </a:cubicBezTo>
                  <a:cubicBezTo>
                    <a:pt x="4888" y="786482"/>
                    <a:pt x="15526" y="772852"/>
                    <a:pt x="25405" y="760736"/>
                  </a:cubicBezTo>
                  <a:lnTo>
                    <a:pt x="27685" y="757707"/>
                  </a:lnTo>
                  <a:cubicBezTo>
                    <a:pt x="38323" y="744077"/>
                    <a:pt x="45922" y="732719"/>
                    <a:pt x="45922" y="719846"/>
                  </a:cubicBezTo>
                  <a:cubicBezTo>
                    <a:pt x="45922" y="716817"/>
                    <a:pt x="45922" y="714545"/>
                    <a:pt x="45922" y="711516"/>
                  </a:cubicBezTo>
                  <a:cubicBezTo>
                    <a:pt x="45162" y="706973"/>
                    <a:pt x="45162" y="702429"/>
                    <a:pt x="45162" y="697129"/>
                  </a:cubicBezTo>
                  <a:cubicBezTo>
                    <a:pt x="47442" y="679712"/>
                    <a:pt x="60360" y="663810"/>
                    <a:pt x="83157" y="650937"/>
                  </a:cubicBezTo>
                  <a:cubicBezTo>
                    <a:pt x="115833" y="633900"/>
                    <a:pt x="156487" y="623109"/>
                    <a:pt x="196476" y="622920"/>
                  </a:cubicBezTo>
                  <a:close/>
                  <a:moveTo>
                    <a:pt x="595623" y="515829"/>
                  </a:moveTo>
                  <a:lnTo>
                    <a:pt x="596935" y="527643"/>
                  </a:lnTo>
                  <a:lnTo>
                    <a:pt x="609350" y="536962"/>
                  </a:lnTo>
                  <a:close/>
                  <a:moveTo>
                    <a:pt x="772750" y="513381"/>
                  </a:moveTo>
                  <a:lnTo>
                    <a:pt x="751212" y="542735"/>
                  </a:lnTo>
                  <a:cubicBezTo>
                    <a:pt x="741801" y="551802"/>
                    <a:pt x="730585" y="559628"/>
                    <a:pt x="718037" y="565736"/>
                  </a:cubicBezTo>
                  <a:lnTo>
                    <a:pt x="714716" y="566403"/>
                  </a:lnTo>
                  <a:lnTo>
                    <a:pt x="724804" y="572490"/>
                  </a:lnTo>
                  <a:cubicBezTo>
                    <a:pt x="730121" y="577072"/>
                    <a:pt x="733919" y="583182"/>
                    <a:pt x="736957" y="588529"/>
                  </a:cubicBezTo>
                  <a:cubicBezTo>
                    <a:pt x="739996" y="593875"/>
                    <a:pt x="743034" y="598457"/>
                    <a:pt x="746832" y="602276"/>
                  </a:cubicBezTo>
                  <a:lnTo>
                    <a:pt x="752639" y="605013"/>
                  </a:lnTo>
                  <a:close/>
                  <a:moveTo>
                    <a:pt x="1042019" y="468374"/>
                  </a:moveTo>
                  <a:lnTo>
                    <a:pt x="1037776" y="474285"/>
                  </a:lnTo>
                  <a:lnTo>
                    <a:pt x="1014371" y="516559"/>
                  </a:lnTo>
                  <a:lnTo>
                    <a:pt x="1025374" y="511249"/>
                  </a:lnTo>
                  <a:cubicBezTo>
                    <a:pt x="1033886" y="504793"/>
                    <a:pt x="1040128" y="496628"/>
                    <a:pt x="1041263" y="486753"/>
                  </a:cubicBezTo>
                  <a:cubicBezTo>
                    <a:pt x="1042019" y="483715"/>
                    <a:pt x="1042019" y="480677"/>
                    <a:pt x="1042019" y="476879"/>
                  </a:cubicBezTo>
                  <a:close/>
                  <a:moveTo>
                    <a:pt x="1763215" y="454199"/>
                  </a:moveTo>
                  <a:cubicBezTo>
                    <a:pt x="1768439" y="453342"/>
                    <a:pt x="1773948" y="453723"/>
                    <a:pt x="1779266" y="455245"/>
                  </a:cubicBezTo>
                  <a:cubicBezTo>
                    <a:pt x="1793702" y="459813"/>
                    <a:pt x="1805099" y="471233"/>
                    <a:pt x="1808898" y="484175"/>
                  </a:cubicBezTo>
                  <a:cubicBezTo>
                    <a:pt x="1814217" y="502446"/>
                    <a:pt x="1809658" y="523002"/>
                    <a:pt x="1795222" y="546602"/>
                  </a:cubicBezTo>
                  <a:cubicBezTo>
                    <a:pt x="1792183" y="551170"/>
                    <a:pt x="1789144" y="555738"/>
                    <a:pt x="1786104" y="560306"/>
                  </a:cubicBezTo>
                  <a:cubicBezTo>
                    <a:pt x="1778506" y="571725"/>
                    <a:pt x="1770908" y="582384"/>
                    <a:pt x="1767109" y="593803"/>
                  </a:cubicBezTo>
                  <a:cubicBezTo>
                    <a:pt x="1765590" y="599132"/>
                    <a:pt x="1764070" y="605223"/>
                    <a:pt x="1763310" y="611313"/>
                  </a:cubicBezTo>
                  <a:cubicBezTo>
                    <a:pt x="1761791" y="619688"/>
                    <a:pt x="1759511" y="628823"/>
                    <a:pt x="1755712" y="637959"/>
                  </a:cubicBezTo>
                  <a:cubicBezTo>
                    <a:pt x="1744315" y="663082"/>
                    <a:pt x="1717722" y="676786"/>
                    <a:pt x="1695688" y="685922"/>
                  </a:cubicBezTo>
                  <a:lnTo>
                    <a:pt x="1686570" y="688967"/>
                  </a:lnTo>
                  <a:cubicBezTo>
                    <a:pt x="1667575" y="696580"/>
                    <a:pt x="1649340" y="703432"/>
                    <a:pt x="1636423" y="717135"/>
                  </a:cubicBezTo>
                  <a:cubicBezTo>
                    <a:pt x="1625026" y="728555"/>
                    <a:pt x="1609830" y="731600"/>
                    <a:pt x="1595394" y="731600"/>
                  </a:cubicBezTo>
                  <a:cubicBezTo>
                    <a:pt x="1590835" y="731600"/>
                    <a:pt x="1587036" y="731600"/>
                    <a:pt x="1583237" y="730839"/>
                  </a:cubicBezTo>
                  <a:cubicBezTo>
                    <a:pt x="1565002" y="729316"/>
                    <a:pt x="1546007" y="727032"/>
                    <a:pt x="1527771" y="722464"/>
                  </a:cubicBezTo>
                  <a:cubicBezTo>
                    <a:pt x="1522453" y="721703"/>
                    <a:pt x="1519414" y="716374"/>
                    <a:pt x="1520173" y="711045"/>
                  </a:cubicBezTo>
                  <a:cubicBezTo>
                    <a:pt x="1521693" y="705716"/>
                    <a:pt x="1526252" y="702670"/>
                    <a:pt x="1531570" y="704193"/>
                  </a:cubicBezTo>
                  <a:cubicBezTo>
                    <a:pt x="1549046" y="707999"/>
                    <a:pt x="1567281" y="710283"/>
                    <a:pt x="1584757" y="711806"/>
                  </a:cubicBezTo>
                  <a:cubicBezTo>
                    <a:pt x="1597673" y="713329"/>
                    <a:pt x="1613629" y="713329"/>
                    <a:pt x="1622747" y="704193"/>
                  </a:cubicBezTo>
                  <a:cubicBezTo>
                    <a:pt x="1638703" y="687444"/>
                    <a:pt x="1659217" y="679070"/>
                    <a:pt x="1679732" y="671457"/>
                  </a:cubicBezTo>
                  <a:lnTo>
                    <a:pt x="1688090" y="667650"/>
                  </a:lnTo>
                  <a:cubicBezTo>
                    <a:pt x="1707085" y="660798"/>
                    <a:pt x="1729879" y="649379"/>
                    <a:pt x="1738237" y="629585"/>
                  </a:cubicBezTo>
                  <a:cubicBezTo>
                    <a:pt x="1741276" y="622733"/>
                    <a:pt x="1742796" y="615120"/>
                    <a:pt x="1744315" y="607507"/>
                  </a:cubicBezTo>
                  <a:cubicBezTo>
                    <a:pt x="1745835" y="601416"/>
                    <a:pt x="1747354" y="594565"/>
                    <a:pt x="1748874" y="587713"/>
                  </a:cubicBezTo>
                  <a:cubicBezTo>
                    <a:pt x="1754193" y="573248"/>
                    <a:pt x="1762550" y="561067"/>
                    <a:pt x="1770148" y="549647"/>
                  </a:cubicBezTo>
                  <a:cubicBezTo>
                    <a:pt x="1773188" y="545080"/>
                    <a:pt x="1776227" y="540512"/>
                    <a:pt x="1779266" y="536705"/>
                  </a:cubicBezTo>
                  <a:cubicBezTo>
                    <a:pt x="1790663" y="518434"/>
                    <a:pt x="1794462" y="502446"/>
                    <a:pt x="1790663" y="489504"/>
                  </a:cubicBezTo>
                  <a:cubicBezTo>
                    <a:pt x="1788384" y="482652"/>
                    <a:pt x="1781545" y="475801"/>
                    <a:pt x="1773947" y="473517"/>
                  </a:cubicBezTo>
                  <a:cubicBezTo>
                    <a:pt x="1770148" y="472755"/>
                    <a:pt x="1764830" y="471994"/>
                    <a:pt x="1761031" y="475801"/>
                  </a:cubicBezTo>
                  <a:cubicBezTo>
                    <a:pt x="1737477" y="494072"/>
                    <a:pt x="1713163" y="512343"/>
                    <a:pt x="1683531" y="510059"/>
                  </a:cubicBezTo>
                  <a:cubicBezTo>
                    <a:pt x="1677453" y="510059"/>
                    <a:pt x="1671374" y="508537"/>
                    <a:pt x="1665296" y="507014"/>
                  </a:cubicBezTo>
                  <a:cubicBezTo>
                    <a:pt x="1657698" y="505492"/>
                    <a:pt x="1650859" y="503969"/>
                    <a:pt x="1644781" y="504730"/>
                  </a:cubicBezTo>
                  <a:cubicBezTo>
                    <a:pt x="1628825" y="506253"/>
                    <a:pt x="1616668" y="521479"/>
                    <a:pt x="1607551" y="535183"/>
                  </a:cubicBezTo>
                  <a:lnTo>
                    <a:pt x="1605271" y="537466"/>
                  </a:lnTo>
                  <a:cubicBezTo>
                    <a:pt x="1594634" y="553454"/>
                    <a:pt x="1582477" y="570964"/>
                    <a:pt x="1562722" y="578577"/>
                  </a:cubicBezTo>
                  <a:cubicBezTo>
                    <a:pt x="1554365" y="581622"/>
                    <a:pt x="1546007" y="582384"/>
                    <a:pt x="1537649" y="583145"/>
                  </a:cubicBezTo>
                  <a:cubicBezTo>
                    <a:pt x="1533850" y="583906"/>
                    <a:pt x="1530811" y="583906"/>
                    <a:pt x="1527012" y="584668"/>
                  </a:cubicBezTo>
                  <a:cubicBezTo>
                    <a:pt x="1494340" y="589997"/>
                    <a:pt x="1465468" y="618165"/>
                    <a:pt x="1460909" y="651663"/>
                  </a:cubicBezTo>
                  <a:cubicBezTo>
                    <a:pt x="1460149" y="656992"/>
                    <a:pt x="1455590" y="660037"/>
                    <a:pt x="1450272" y="659276"/>
                  </a:cubicBezTo>
                  <a:cubicBezTo>
                    <a:pt x="1444953" y="658514"/>
                    <a:pt x="1441154" y="653947"/>
                    <a:pt x="1441914" y="648617"/>
                  </a:cubicBezTo>
                  <a:cubicBezTo>
                    <a:pt x="1447992" y="606745"/>
                    <a:pt x="1482943" y="572487"/>
                    <a:pt x="1523972" y="565635"/>
                  </a:cubicBezTo>
                  <a:cubicBezTo>
                    <a:pt x="1528531" y="564874"/>
                    <a:pt x="1532330" y="564874"/>
                    <a:pt x="1536129" y="564112"/>
                  </a:cubicBezTo>
                  <a:cubicBezTo>
                    <a:pt x="1542968" y="563351"/>
                    <a:pt x="1549806" y="563351"/>
                    <a:pt x="1555884" y="561067"/>
                  </a:cubicBezTo>
                  <a:cubicBezTo>
                    <a:pt x="1570320" y="555738"/>
                    <a:pt x="1580198" y="541273"/>
                    <a:pt x="1589315" y="526808"/>
                  </a:cubicBezTo>
                  <a:lnTo>
                    <a:pt x="1591595" y="523763"/>
                  </a:lnTo>
                  <a:cubicBezTo>
                    <a:pt x="1602992" y="507775"/>
                    <a:pt x="1618948" y="487981"/>
                    <a:pt x="1642502" y="485698"/>
                  </a:cubicBezTo>
                  <a:cubicBezTo>
                    <a:pt x="1652379" y="484175"/>
                    <a:pt x="1661497" y="486459"/>
                    <a:pt x="1669855" y="488743"/>
                  </a:cubicBezTo>
                  <a:cubicBezTo>
                    <a:pt x="1675173" y="489504"/>
                    <a:pt x="1680492" y="491027"/>
                    <a:pt x="1685051" y="491027"/>
                  </a:cubicBezTo>
                  <a:cubicBezTo>
                    <a:pt x="1707845" y="492549"/>
                    <a:pt x="1727600" y="478084"/>
                    <a:pt x="1748874" y="460574"/>
                  </a:cubicBezTo>
                  <a:cubicBezTo>
                    <a:pt x="1753053" y="457149"/>
                    <a:pt x="1757992" y="455055"/>
                    <a:pt x="1763215" y="454199"/>
                  </a:cubicBezTo>
                  <a:close/>
                  <a:moveTo>
                    <a:pt x="1144162" y="412316"/>
                  </a:moveTo>
                  <a:cubicBezTo>
                    <a:pt x="1122977" y="409277"/>
                    <a:pt x="1099522" y="419152"/>
                    <a:pt x="1079093" y="437381"/>
                  </a:cubicBezTo>
                  <a:cubicBezTo>
                    <a:pt x="1067744" y="448015"/>
                    <a:pt x="1061691" y="457130"/>
                    <a:pt x="1060935" y="467005"/>
                  </a:cubicBezTo>
                  <a:cubicBezTo>
                    <a:pt x="1060178" y="470043"/>
                    <a:pt x="1060178" y="473081"/>
                    <a:pt x="1060935" y="476879"/>
                  </a:cubicBezTo>
                  <a:cubicBezTo>
                    <a:pt x="1060935" y="480677"/>
                    <a:pt x="1060935" y="484475"/>
                    <a:pt x="1060178" y="489032"/>
                  </a:cubicBezTo>
                  <a:cubicBezTo>
                    <a:pt x="1057151" y="514098"/>
                    <a:pt x="1035210" y="533847"/>
                    <a:pt x="1001162" y="543721"/>
                  </a:cubicBezTo>
                  <a:lnTo>
                    <a:pt x="999649" y="543721"/>
                  </a:lnTo>
                  <a:lnTo>
                    <a:pt x="999237" y="543895"/>
                  </a:lnTo>
                  <a:lnTo>
                    <a:pt x="976897" y="584248"/>
                  </a:lnTo>
                  <a:lnTo>
                    <a:pt x="966357" y="645503"/>
                  </a:lnTo>
                  <a:cubicBezTo>
                    <a:pt x="966357" y="650820"/>
                    <a:pt x="961818" y="654618"/>
                    <a:pt x="956521" y="654618"/>
                  </a:cubicBezTo>
                  <a:cubicBezTo>
                    <a:pt x="951225" y="653859"/>
                    <a:pt x="947442" y="649301"/>
                    <a:pt x="948199" y="643984"/>
                  </a:cubicBezTo>
                  <a:lnTo>
                    <a:pt x="948508" y="642105"/>
                  </a:lnTo>
                  <a:lnTo>
                    <a:pt x="902034" y="749044"/>
                  </a:lnTo>
                  <a:lnTo>
                    <a:pt x="913394" y="754880"/>
                  </a:lnTo>
                  <a:lnTo>
                    <a:pt x="926011" y="726461"/>
                  </a:lnTo>
                  <a:cubicBezTo>
                    <a:pt x="955958" y="674967"/>
                    <a:pt x="991437" y="626704"/>
                    <a:pt x="1031493" y="583000"/>
                  </a:cubicBezTo>
                  <a:cubicBezTo>
                    <a:pt x="1034545" y="579200"/>
                    <a:pt x="1040649" y="579200"/>
                    <a:pt x="1044464" y="582240"/>
                  </a:cubicBezTo>
                  <a:cubicBezTo>
                    <a:pt x="1049042" y="586040"/>
                    <a:pt x="1049042" y="592121"/>
                    <a:pt x="1045227" y="595921"/>
                  </a:cubicBezTo>
                  <a:cubicBezTo>
                    <a:pt x="1006315" y="638484"/>
                    <a:pt x="971790" y="685608"/>
                    <a:pt x="942606" y="735866"/>
                  </a:cubicBezTo>
                  <a:lnTo>
                    <a:pt x="929124" y="766192"/>
                  </a:lnTo>
                  <a:lnTo>
                    <a:pt x="952157" y="784668"/>
                  </a:lnTo>
                  <a:lnTo>
                    <a:pt x="970071" y="808619"/>
                  </a:lnTo>
                  <a:lnTo>
                    <a:pt x="990227" y="796507"/>
                  </a:lnTo>
                  <a:lnTo>
                    <a:pt x="1055692" y="779910"/>
                  </a:lnTo>
                  <a:lnTo>
                    <a:pt x="1079325" y="722964"/>
                  </a:lnTo>
                  <a:lnTo>
                    <a:pt x="1112387" y="661483"/>
                  </a:lnTo>
                  <a:lnTo>
                    <a:pt x="1023860" y="706269"/>
                  </a:lnTo>
                  <a:cubicBezTo>
                    <a:pt x="1023104" y="707028"/>
                    <a:pt x="1021590" y="707788"/>
                    <a:pt x="1020077" y="707788"/>
                  </a:cubicBezTo>
                  <a:cubicBezTo>
                    <a:pt x="1016294" y="707788"/>
                    <a:pt x="1013268" y="705509"/>
                    <a:pt x="1011754" y="702471"/>
                  </a:cubicBezTo>
                  <a:cubicBezTo>
                    <a:pt x="1008728" y="697914"/>
                    <a:pt x="1010998" y="691837"/>
                    <a:pt x="1015538" y="689558"/>
                  </a:cubicBezTo>
                  <a:lnTo>
                    <a:pt x="1111628" y="640946"/>
                  </a:lnTo>
                  <a:lnTo>
                    <a:pt x="1129401" y="629844"/>
                  </a:lnTo>
                  <a:lnTo>
                    <a:pt x="1144220" y="602287"/>
                  </a:lnTo>
                  <a:lnTo>
                    <a:pt x="1140379" y="582459"/>
                  </a:lnTo>
                  <a:cubicBezTo>
                    <a:pt x="1138109" y="573344"/>
                    <a:pt x="1134326" y="564229"/>
                    <a:pt x="1134326" y="553595"/>
                  </a:cubicBezTo>
                  <a:cubicBezTo>
                    <a:pt x="1134326" y="531568"/>
                    <a:pt x="1147945" y="514098"/>
                    <a:pt x="1161565" y="498147"/>
                  </a:cubicBezTo>
                  <a:cubicBezTo>
                    <a:pt x="1172914" y="483715"/>
                    <a:pt x="1183506" y="470802"/>
                    <a:pt x="1184263" y="455611"/>
                  </a:cubicBezTo>
                  <a:cubicBezTo>
                    <a:pt x="1186533" y="433583"/>
                    <a:pt x="1164591" y="414594"/>
                    <a:pt x="1144162" y="412316"/>
                  </a:cubicBezTo>
                  <a:close/>
                  <a:moveTo>
                    <a:pt x="1450012" y="147170"/>
                  </a:moveTo>
                  <a:cubicBezTo>
                    <a:pt x="1457156" y="148215"/>
                    <a:pt x="1463252" y="151064"/>
                    <a:pt x="1467824" y="155623"/>
                  </a:cubicBezTo>
                  <a:cubicBezTo>
                    <a:pt x="1479254" y="167022"/>
                    <a:pt x="1479254" y="183739"/>
                    <a:pt x="1474682" y="196658"/>
                  </a:cubicBezTo>
                  <a:cubicBezTo>
                    <a:pt x="1472396" y="203497"/>
                    <a:pt x="1469348" y="209576"/>
                    <a:pt x="1465538" y="215655"/>
                  </a:cubicBezTo>
                  <a:cubicBezTo>
                    <a:pt x="1464014" y="218695"/>
                    <a:pt x="1461728" y="222494"/>
                    <a:pt x="1460204" y="226293"/>
                  </a:cubicBezTo>
                  <a:cubicBezTo>
                    <a:pt x="1453346" y="239972"/>
                    <a:pt x="1451822" y="255169"/>
                    <a:pt x="1454870" y="269607"/>
                  </a:cubicBezTo>
                  <a:cubicBezTo>
                    <a:pt x="1455632" y="275687"/>
                    <a:pt x="1457918" y="281006"/>
                    <a:pt x="1459442" y="287085"/>
                  </a:cubicBezTo>
                  <a:cubicBezTo>
                    <a:pt x="1462490" y="296204"/>
                    <a:pt x="1464776" y="305322"/>
                    <a:pt x="1465538" y="314441"/>
                  </a:cubicBezTo>
                  <a:cubicBezTo>
                    <a:pt x="1466300" y="319760"/>
                    <a:pt x="1462490" y="324320"/>
                    <a:pt x="1457156" y="325080"/>
                  </a:cubicBezTo>
                  <a:cubicBezTo>
                    <a:pt x="1451822" y="325080"/>
                    <a:pt x="1447250" y="321280"/>
                    <a:pt x="1447250" y="315961"/>
                  </a:cubicBezTo>
                  <a:cubicBezTo>
                    <a:pt x="1446488" y="309122"/>
                    <a:pt x="1444202" y="300763"/>
                    <a:pt x="1441154" y="293164"/>
                  </a:cubicBezTo>
                  <a:cubicBezTo>
                    <a:pt x="1439630" y="286325"/>
                    <a:pt x="1437344" y="280246"/>
                    <a:pt x="1435820" y="273407"/>
                  </a:cubicBezTo>
                  <a:cubicBezTo>
                    <a:pt x="1432010" y="255169"/>
                    <a:pt x="1435058" y="235412"/>
                    <a:pt x="1442678" y="218695"/>
                  </a:cubicBezTo>
                  <a:cubicBezTo>
                    <a:pt x="1444202" y="214135"/>
                    <a:pt x="1446488" y="210336"/>
                    <a:pt x="1448774" y="206536"/>
                  </a:cubicBezTo>
                  <a:cubicBezTo>
                    <a:pt x="1451822" y="200457"/>
                    <a:pt x="1454870" y="195898"/>
                    <a:pt x="1457156" y="189819"/>
                  </a:cubicBezTo>
                  <a:cubicBezTo>
                    <a:pt x="1459442" y="182980"/>
                    <a:pt x="1459442" y="173861"/>
                    <a:pt x="1454870" y="169301"/>
                  </a:cubicBezTo>
                  <a:cubicBezTo>
                    <a:pt x="1448012" y="163222"/>
                    <a:pt x="1435058" y="166262"/>
                    <a:pt x="1431248" y="167782"/>
                  </a:cubicBezTo>
                  <a:cubicBezTo>
                    <a:pt x="1409912" y="173861"/>
                    <a:pt x="1390862" y="189819"/>
                    <a:pt x="1381718" y="210336"/>
                  </a:cubicBezTo>
                  <a:cubicBezTo>
                    <a:pt x="1379432" y="214895"/>
                    <a:pt x="1377908" y="219454"/>
                    <a:pt x="1375622" y="224014"/>
                  </a:cubicBezTo>
                  <a:cubicBezTo>
                    <a:pt x="1369526" y="241491"/>
                    <a:pt x="1361906" y="261249"/>
                    <a:pt x="1342094" y="268088"/>
                  </a:cubicBezTo>
                  <a:cubicBezTo>
                    <a:pt x="1334474" y="271127"/>
                    <a:pt x="1326092" y="271127"/>
                    <a:pt x="1319234" y="271127"/>
                  </a:cubicBezTo>
                  <a:cubicBezTo>
                    <a:pt x="1313138" y="271127"/>
                    <a:pt x="1307042" y="271127"/>
                    <a:pt x="1302470" y="273407"/>
                  </a:cubicBezTo>
                  <a:cubicBezTo>
                    <a:pt x="1292564" y="277966"/>
                    <a:pt x="1290278" y="289365"/>
                    <a:pt x="1287230" y="306842"/>
                  </a:cubicBezTo>
                  <a:cubicBezTo>
                    <a:pt x="1286468" y="315201"/>
                    <a:pt x="1284944" y="323560"/>
                    <a:pt x="1281896" y="331919"/>
                  </a:cubicBezTo>
                  <a:cubicBezTo>
                    <a:pt x="1275800" y="349396"/>
                    <a:pt x="1261322" y="363834"/>
                    <a:pt x="1243034" y="369913"/>
                  </a:cubicBezTo>
                  <a:cubicBezTo>
                    <a:pt x="1241510" y="370673"/>
                    <a:pt x="1239986" y="371433"/>
                    <a:pt x="1238462" y="371433"/>
                  </a:cubicBezTo>
                  <a:cubicBezTo>
                    <a:pt x="1235414" y="372953"/>
                    <a:pt x="1231604" y="373713"/>
                    <a:pt x="1230080" y="375233"/>
                  </a:cubicBezTo>
                  <a:cubicBezTo>
                    <a:pt x="1227794" y="376752"/>
                    <a:pt x="1226270" y="380552"/>
                    <a:pt x="1225508" y="383591"/>
                  </a:cubicBezTo>
                  <a:cubicBezTo>
                    <a:pt x="1217126" y="406388"/>
                    <a:pt x="1212554" y="430705"/>
                    <a:pt x="1214078" y="455021"/>
                  </a:cubicBezTo>
                  <a:cubicBezTo>
                    <a:pt x="1214840" y="460341"/>
                    <a:pt x="1210268" y="464900"/>
                    <a:pt x="1204934" y="464900"/>
                  </a:cubicBezTo>
                  <a:lnTo>
                    <a:pt x="1201626" y="461855"/>
                  </a:lnTo>
                  <a:lnTo>
                    <a:pt x="1193815" y="485614"/>
                  </a:lnTo>
                  <a:cubicBezTo>
                    <a:pt x="1188803" y="494159"/>
                    <a:pt x="1182371" y="501945"/>
                    <a:pt x="1175940" y="509540"/>
                  </a:cubicBezTo>
                  <a:cubicBezTo>
                    <a:pt x="1164591" y="523972"/>
                    <a:pt x="1153242" y="537644"/>
                    <a:pt x="1153242" y="553595"/>
                  </a:cubicBezTo>
                  <a:lnTo>
                    <a:pt x="1158421" y="575879"/>
                  </a:lnTo>
                  <a:lnTo>
                    <a:pt x="1166282" y="561261"/>
                  </a:lnTo>
                  <a:cubicBezTo>
                    <a:pt x="1229593" y="456301"/>
                    <a:pt x="1303281" y="357515"/>
                    <a:pt x="1385537" y="267847"/>
                  </a:cubicBezTo>
                  <a:cubicBezTo>
                    <a:pt x="1389346" y="264048"/>
                    <a:pt x="1394677" y="263288"/>
                    <a:pt x="1399247" y="267087"/>
                  </a:cubicBezTo>
                  <a:cubicBezTo>
                    <a:pt x="1403055" y="270887"/>
                    <a:pt x="1403055" y="276966"/>
                    <a:pt x="1399247" y="280766"/>
                  </a:cubicBezTo>
                  <a:cubicBezTo>
                    <a:pt x="1358499" y="325030"/>
                    <a:pt x="1319894" y="371573"/>
                    <a:pt x="1283645" y="420040"/>
                  </a:cubicBezTo>
                  <a:lnTo>
                    <a:pt x="1234359" y="493299"/>
                  </a:lnTo>
                  <a:lnTo>
                    <a:pt x="1253791" y="485488"/>
                  </a:lnTo>
                  <a:cubicBezTo>
                    <a:pt x="1256834" y="484730"/>
                    <a:pt x="1259876" y="483971"/>
                    <a:pt x="1263679" y="483971"/>
                  </a:cubicBezTo>
                  <a:cubicBezTo>
                    <a:pt x="1268243" y="483213"/>
                    <a:pt x="1272046" y="483213"/>
                    <a:pt x="1275849" y="481696"/>
                  </a:cubicBezTo>
                  <a:cubicBezTo>
                    <a:pt x="1287258" y="476388"/>
                    <a:pt x="1291061" y="458947"/>
                    <a:pt x="1292582" y="439989"/>
                  </a:cubicBezTo>
                  <a:cubicBezTo>
                    <a:pt x="1296385" y="408898"/>
                    <a:pt x="1307794" y="389940"/>
                    <a:pt x="1326049" y="385390"/>
                  </a:cubicBezTo>
                  <a:cubicBezTo>
                    <a:pt x="1338979" y="382357"/>
                    <a:pt x="1350388" y="386907"/>
                    <a:pt x="1361036" y="390699"/>
                  </a:cubicBezTo>
                  <a:cubicBezTo>
                    <a:pt x="1370164" y="394490"/>
                    <a:pt x="1377770" y="397523"/>
                    <a:pt x="1384615" y="395248"/>
                  </a:cubicBezTo>
                  <a:cubicBezTo>
                    <a:pt x="1390700" y="392215"/>
                    <a:pt x="1394503" y="384632"/>
                    <a:pt x="1399067" y="374774"/>
                  </a:cubicBezTo>
                  <a:cubicBezTo>
                    <a:pt x="1401348" y="370224"/>
                    <a:pt x="1403630" y="365674"/>
                    <a:pt x="1406673" y="361124"/>
                  </a:cubicBezTo>
                  <a:cubicBezTo>
                    <a:pt x="1416560" y="345958"/>
                    <a:pt x="1433294" y="336100"/>
                    <a:pt x="1453069" y="333825"/>
                  </a:cubicBezTo>
                  <a:cubicBezTo>
                    <a:pt x="1475127" y="331550"/>
                    <a:pt x="1498706" y="339891"/>
                    <a:pt x="1513918" y="355058"/>
                  </a:cubicBezTo>
                  <a:cubicBezTo>
                    <a:pt x="1543581" y="385390"/>
                    <a:pt x="1544342" y="433164"/>
                    <a:pt x="1532172" y="467288"/>
                  </a:cubicBezTo>
                  <a:cubicBezTo>
                    <a:pt x="1517721" y="506721"/>
                    <a:pt x="1486536" y="536295"/>
                    <a:pt x="1464479" y="556011"/>
                  </a:cubicBezTo>
                  <a:cubicBezTo>
                    <a:pt x="1459154" y="560561"/>
                    <a:pt x="1453830" y="565111"/>
                    <a:pt x="1453069" y="570419"/>
                  </a:cubicBezTo>
                  <a:cubicBezTo>
                    <a:pt x="1452309" y="573452"/>
                    <a:pt x="1453069" y="577244"/>
                    <a:pt x="1453069" y="581036"/>
                  </a:cubicBezTo>
                  <a:cubicBezTo>
                    <a:pt x="1453830" y="583310"/>
                    <a:pt x="1453830" y="585585"/>
                    <a:pt x="1454591" y="587860"/>
                  </a:cubicBezTo>
                  <a:cubicBezTo>
                    <a:pt x="1457633" y="626534"/>
                    <a:pt x="1419603" y="654592"/>
                    <a:pt x="1383094" y="663692"/>
                  </a:cubicBezTo>
                  <a:cubicBezTo>
                    <a:pt x="1363318" y="669000"/>
                    <a:pt x="1342782" y="671275"/>
                    <a:pt x="1323006" y="671275"/>
                  </a:cubicBezTo>
                  <a:cubicBezTo>
                    <a:pt x="1321485" y="671275"/>
                    <a:pt x="1320724" y="671275"/>
                    <a:pt x="1319964" y="671275"/>
                  </a:cubicBezTo>
                  <a:cubicBezTo>
                    <a:pt x="1314639" y="671275"/>
                    <a:pt x="1310836" y="667483"/>
                    <a:pt x="1310836" y="662175"/>
                  </a:cubicBezTo>
                  <a:cubicBezTo>
                    <a:pt x="1310836" y="656867"/>
                    <a:pt x="1314639" y="652317"/>
                    <a:pt x="1319964" y="652317"/>
                  </a:cubicBezTo>
                  <a:cubicBezTo>
                    <a:pt x="1321485" y="652317"/>
                    <a:pt x="1322246" y="652317"/>
                    <a:pt x="1323006" y="652317"/>
                  </a:cubicBezTo>
                  <a:cubicBezTo>
                    <a:pt x="1341261" y="652317"/>
                    <a:pt x="1360276" y="650042"/>
                    <a:pt x="1378530" y="645492"/>
                  </a:cubicBezTo>
                  <a:cubicBezTo>
                    <a:pt x="1407433" y="637909"/>
                    <a:pt x="1437857" y="617435"/>
                    <a:pt x="1435576" y="589377"/>
                  </a:cubicBezTo>
                  <a:cubicBezTo>
                    <a:pt x="1435576" y="587860"/>
                    <a:pt x="1434815" y="585585"/>
                    <a:pt x="1434815" y="584069"/>
                  </a:cubicBezTo>
                  <a:cubicBezTo>
                    <a:pt x="1434054" y="578761"/>
                    <a:pt x="1432533" y="572694"/>
                    <a:pt x="1434054" y="566628"/>
                  </a:cubicBezTo>
                  <a:cubicBezTo>
                    <a:pt x="1436336" y="555253"/>
                    <a:pt x="1444703" y="547670"/>
                    <a:pt x="1452309" y="541603"/>
                  </a:cubicBezTo>
                  <a:cubicBezTo>
                    <a:pt x="1485015" y="512787"/>
                    <a:pt x="1504030" y="487763"/>
                    <a:pt x="1513918" y="460464"/>
                  </a:cubicBezTo>
                  <a:cubicBezTo>
                    <a:pt x="1524566" y="432406"/>
                    <a:pt x="1523806" y="392973"/>
                    <a:pt x="1500227" y="367949"/>
                  </a:cubicBezTo>
                  <a:cubicBezTo>
                    <a:pt x="1488818" y="356574"/>
                    <a:pt x="1472085" y="350508"/>
                    <a:pt x="1455351" y="352783"/>
                  </a:cubicBezTo>
                  <a:cubicBezTo>
                    <a:pt x="1440900" y="354299"/>
                    <a:pt x="1429491" y="361124"/>
                    <a:pt x="1422645" y="371741"/>
                  </a:cubicBezTo>
                  <a:cubicBezTo>
                    <a:pt x="1420363" y="374774"/>
                    <a:pt x="1418842" y="378566"/>
                    <a:pt x="1416560" y="383115"/>
                  </a:cubicBezTo>
                  <a:cubicBezTo>
                    <a:pt x="1411236" y="394490"/>
                    <a:pt x="1405151" y="407381"/>
                    <a:pt x="1391461" y="412690"/>
                  </a:cubicBezTo>
                  <a:cubicBezTo>
                    <a:pt x="1377770" y="417998"/>
                    <a:pt x="1365600" y="412690"/>
                    <a:pt x="1354191" y="408140"/>
                  </a:cubicBezTo>
                  <a:cubicBezTo>
                    <a:pt x="1345064" y="405107"/>
                    <a:pt x="1337458" y="402073"/>
                    <a:pt x="1330612" y="403590"/>
                  </a:cubicBezTo>
                  <a:cubicBezTo>
                    <a:pt x="1318442" y="406623"/>
                    <a:pt x="1313118" y="426339"/>
                    <a:pt x="1311597" y="442264"/>
                  </a:cubicBezTo>
                  <a:cubicBezTo>
                    <a:pt x="1310076" y="458189"/>
                    <a:pt x="1307033" y="489279"/>
                    <a:pt x="1282694" y="499138"/>
                  </a:cubicBezTo>
                  <a:cubicBezTo>
                    <a:pt x="1276609" y="501413"/>
                    <a:pt x="1270524" y="502171"/>
                    <a:pt x="1265200" y="502929"/>
                  </a:cubicBezTo>
                  <a:cubicBezTo>
                    <a:pt x="1262158" y="502929"/>
                    <a:pt x="1259876" y="502929"/>
                    <a:pt x="1257594" y="503687"/>
                  </a:cubicBezTo>
                  <a:cubicBezTo>
                    <a:pt x="1237818" y="507479"/>
                    <a:pt x="1224888" y="529470"/>
                    <a:pt x="1221846" y="547670"/>
                  </a:cubicBezTo>
                  <a:cubicBezTo>
                    <a:pt x="1217282" y="569661"/>
                    <a:pt x="1222606" y="592410"/>
                    <a:pt x="1227170" y="615160"/>
                  </a:cubicBezTo>
                  <a:cubicBezTo>
                    <a:pt x="1227931" y="620468"/>
                    <a:pt x="1224888" y="625018"/>
                    <a:pt x="1219564" y="626534"/>
                  </a:cubicBezTo>
                  <a:cubicBezTo>
                    <a:pt x="1214240" y="627293"/>
                    <a:pt x="1209676" y="624259"/>
                    <a:pt x="1208155" y="618951"/>
                  </a:cubicBezTo>
                  <a:cubicBezTo>
                    <a:pt x="1203591" y="596202"/>
                    <a:pt x="1198267" y="569661"/>
                    <a:pt x="1202831" y="543878"/>
                  </a:cubicBezTo>
                  <a:lnTo>
                    <a:pt x="1207779" y="532806"/>
                  </a:lnTo>
                  <a:lnTo>
                    <a:pt x="1182181" y="570855"/>
                  </a:lnTo>
                  <a:lnTo>
                    <a:pt x="1163793" y="605095"/>
                  </a:lnTo>
                  <a:lnTo>
                    <a:pt x="1163834" y="613601"/>
                  </a:lnTo>
                  <a:cubicBezTo>
                    <a:pt x="1161186" y="625755"/>
                    <a:pt x="1153620" y="635059"/>
                    <a:pt x="1145014" y="642180"/>
                  </a:cubicBezTo>
                  <a:lnTo>
                    <a:pt x="1143315" y="643229"/>
                  </a:lnTo>
                  <a:lnTo>
                    <a:pt x="1096140" y="731074"/>
                  </a:lnTo>
                  <a:lnTo>
                    <a:pt x="1076538" y="778427"/>
                  </a:lnTo>
                  <a:lnTo>
                    <a:pt x="1122392" y="777679"/>
                  </a:lnTo>
                  <a:lnTo>
                    <a:pt x="1194926" y="680750"/>
                  </a:lnTo>
                  <a:cubicBezTo>
                    <a:pt x="1249631" y="617203"/>
                    <a:pt x="1312963" y="561160"/>
                    <a:pt x="1382364" y="515565"/>
                  </a:cubicBezTo>
                  <a:cubicBezTo>
                    <a:pt x="1386915" y="512525"/>
                    <a:pt x="1392224" y="514045"/>
                    <a:pt x="1395258" y="518604"/>
                  </a:cubicBezTo>
                  <a:cubicBezTo>
                    <a:pt x="1398292" y="523164"/>
                    <a:pt x="1396775" y="528483"/>
                    <a:pt x="1392983" y="531523"/>
                  </a:cubicBezTo>
                  <a:cubicBezTo>
                    <a:pt x="1324720" y="575978"/>
                    <a:pt x="1262525" y="630881"/>
                    <a:pt x="1208958" y="693193"/>
                  </a:cubicBezTo>
                  <a:lnTo>
                    <a:pt x="1144672" y="779403"/>
                  </a:lnTo>
                  <a:lnTo>
                    <a:pt x="1189179" y="790060"/>
                  </a:lnTo>
                  <a:lnTo>
                    <a:pt x="1201811" y="780874"/>
                  </a:lnTo>
                  <a:cubicBezTo>
                    <a:pt x="1239164" y="760267"/>
                    <a:pt x="1281092" y="748819"/>
                    <a:pt x="1323781" y="746529"/>
                  </a:cubicBezTo>
                  <a:lnTo>
                    <a:pt x="1331824" y="746830"/>
                  </a:lnTo>
                  <a:lnTo>
                    <a:pt x="1484468" y="664750"/>
                  </a:lnTo>
                  <a:cubicBezTo>
                    <a:pt x="1539295" y="636670"/>
                    <a:pt x="1603260" y="603277"/>
                    <a:pt x="1667224" y="575956"/>
                  </a:cubicBezTo>
                  <a:cubicBezTo>
                    <a:pt x="1672555" y="574438"/>
                    <a:pt x="1677885" y="576715"/>
                    <a:pt x="1680170" y="581268"/>
                  </a:cubicBezTo>
                  <a:cubicBezTo>
                    <a:pt x="1682454" y="585822"/>
                    <a:pt x="1680170" y="591893"/>
                    <a:pt x="1674839" y="594170"/>
                  </a:cubicBezTo>
                  <a:cubicBezTo>
                    <a:pt x="1610875" y="620732"/>
                    <a:pt x="1547671" y="653366"/>
                    <a:pt x="1493606" y="681446"/>
                  </a:cubicBezTo>
                  <a:lnTo>
                    <a:pt x="1369397" y="748236"/>
                  </a:lnTo>
                  <a:lnTo>
                    <a:pt x="1377643" y="748544"/>
                  </a:lnTo>
                  <a:cubicBezTo>
                    <a:pt x="1431029" y="755020"/>
                    <a:pt x="1482914" y="773624"/>
                    <a:pt x="1532655" y="793086"/>
                  </a:cubicBezTo>
                  <a:cubicBezTo>
                    <a:pt x="1583730" y="812929"/>
                    <a:pt x="1634805" y="834300"/>
                    <a:pt x="1685118" y="856433"/>
                  </a:cubicBezTo>
                  <a:cubicBezTo>
                    <a:pt x="1689692" y="857959"/>
                    <a:pt x="1691979" y="864065"/>
                    <a:pt x="1689692" y="868644"/>
                  </a:cubicBezTo>
                  <a:cubicBezTo>
                    <a:pt x="1687405" y="873224"/>
                    <a:pt x="1682069" y="875513"/>
                    <a:pt x="1676733" y="873224"/>
                  </a:cubicBezTo>
                  <a:cubicBezTo>
                    <a:pt x="1627182" y="851854"/>
                    <a:pt x="1576107" y="830483"/>
                    <a:pt x="1525794" y="810640"/>
                  </a:cubicBezTo>
                  <a:cubicBezTo>
                    <a:pt x="1477768" y="792323"/>
                    <a:pt x="1427170" y="774005"/>
                    <a:pt x="1375928" y="767602"/>
                  </a:cubicBezTo>
                  <a:lnTo>
                    <a:pt x="1336243" y="766063"/>
                  </a:lnTo>
                  <a:lnTo>
                    <a:pt x="1329887" y="769481"/>
                  </a:lnTo>
                  <a:lnTo>
                    <a:pt x="1254778" y="813313"/>
                  </a:lnTo>
                  <a:lnTo>
                    <a:pt x="1270430" y="821115"/>
                  </a:lnTo>
                  <a:cubicBezTo>
                    <a:pt x="1313180" y="846486"/>
                    <a:pt x="1350037" y="879790"/>
                    <a:pt x="1382609" y="910092"/>
                  </a:cubicBezTo>
                  <a:cubicBezTo>
                    <a:pt x="1386418" y="913904"/>
                    <a:pt x="1387180" y="920002"/>
                    <a:pt x="1383370" y="923814"/>
                  </a:cubicBezTo>
                  <a:cubicBezTo>
                    <a:pt x="1381085" y="925338"/>
                    <a:pt x="1378799" y="926863"/>
                    <a:pt x="1376513" y="926863"/>
                  </a:cubicBezTo>
                  <a:cubicBezTo>
                    <a:pt x="1374228" y="926863"/>
                    <a:pt x="1371942" y="926101"/>
                    <a:pt x="1369656" y="923814"/>
                  </a:cubicBezTo>
                  <a:cubicBezTo>
                    <a:pt x="1338227" y="894083"/>
                    <a:pt x="1302084" y="861780"/>
                    <a:pt x="1261227" y="837517"/>
                  </a:cubicBezTo>
                  <a:lnTo>
                    <a:pt x="1235403" y="824620"/>
                  </a:lnTo>
                  <a:lnTo>
                    <a:pt x="1225850" y="830195"/>
                  </a:lnTo>
                  <a:lnTo>
                    <a:pt x="1163777" y="879101"/>
                  </a:lnTo>
                  <a:lnTo>
                    <a:pt x="1180265" y="911432"/>
                  </a:lnTo>
                  <a:cubicBezTo>
                    <a:pt x="1181787" y="919028"/>
                    <a:pt x="1181026" y="925864"/>
                    <a:pt x="1180265" y="933461"/>
                  </a:cubicBezTo>
                  <a:cubicBezTo>
                    <a:pt x="1179504" y="944095"/>
                    <a:pt x="1178743" y="953970"/>
                    <a:pt x="1183309" y="960806"/>
                  </a:cubicBezTo>
                  <a:cubicBezTo>
                    <a:pt x="1184831" y="963085"/>
                    <a:pt x="1187114" y="964605"/>
                    <a:pt x="1189397" y="966883"/>
                  </a:cubicBezTo>
                  <a:cubicBezTo>
                    <a:pt x="1193202" y="970681"/>
                    <a:pt x="1197768" y="975239"/>
                    <a:pt x="1200051" y="982076"/>
                  </a:cubicBezTo>
                  <a:cubicBezTo>
                    <a:pt x="1204617" y="995749"/>
                    <a:pt x="1199290" y="1010181"/>
                    <a:pt x="1184070" y="1023095"/>
                  </a:cubicBezTo>
                  <a:cubicBezTo>
                    <a:pt x="1182548" y="1023854"/>
                    <a:pt x="1181026" y="1025373"/>
                    <a:pt x="1179504" y="1026893"/>
                  </a:cubicBezTo>
                  <a:cubicBezTo>
                    <a:pt x="1172655" y="1032210"/>
                    <a:pt x="1166567" y="1037527"/>
                    <a:pt x="1164284" y="1044364"/>
                  </a:cubicBezTo>
                  <a:cubicBezTo>
                    <a:pt x="1162762" y="1049681"/>
                    <a:pt x="1164284" y="1054998"/>
                    <a:pt x="1165806" y="1062594"/>
                  </a:cubicBezTo>
                  <a:cubicBezTo>
                    <a:pt x="1166567" y="1068671"/>
                    <a:pt x="1168089" y="1076267"/>
                    <a:pt x="1167328" y="1083104"/>
                  </a:cubicBezTo>
                  <a:cubicBezTo>
                    <a:pt x="1165045" y="1108930"/>
                    <a:pt x="1140694" y="1124123"/>
                    <a:pt x="1117864" y="1129440"/>
                  </a:cubicBezTo>
                  <a:cubicBezTo>
                    <a:pt x="1108732" y="1131719"/>
                    <a:pt x="1098839" y="1133238"/>
                    <a:pt x="1089707" y="1133238"/>
                  </a:cubicBezTo>
                  <a:cubicBezTo>
                    <a:pt x="1071443" y="1133238"/>
                    <a:pt x="1054701" y="1128680"/>
                    <a:pt x="1041003" y="1120325"/>
                  </a:cubicBezTo>
                  <a:cubicBezTo>
                    <a:pt x="1015891" y="1105132"/>
                    <a:pt x="1001432" y="1076267"/>
                    <a:pt x="1005998" y="1049681"/>
                  </a:cubicBezTo>
                  <a:cubicBezTo>
                    <a:pt x="1006759" y="1044364"/>
                    <a:pt x="1008281" y="1039806"/>
                    <a:pt x="1009803" y="1036008"/>
                  </a:cubicBezTo>
                  <a:cubicBezTo>
                    <a:pt x="1010564" y="1032210"/>
                    <a:pt x="1012086" y="1029171"/>
                    <a:pt x="1012086" y="1025373"/>
                  </a:cubicBezTo>
                  <a:cubicBezTo>
                    <a:pt x="1013608" y="1018537"/>
                    <a:pt x="1012847" y="1013220"/>
                    <a:pt x="1010564" y="1009422"/>
                  </a:cubicBezTo>
                  <a:cubicBezTo>
                    <a:pt x="1008281" y="1006383"/>
                    <a:pt x="1002954" y="1004864"/>
                    <a:pt x="997627" y="1002585"/>
                  </a:cubicBezTo>
                  <a:cubicBezTo>
                    <a:pt x="991539" y="1000306"/>
                    <a:pt x="984690" y="998027"/>
                    <a:pt x="979363" y="993470"/>
                  </a:cubicBezTo>
                  <a:cubicBezTo>
                    <a:pt x="964904" y="980556"/>
                    <a:pt x="964904" y="958528"/>
                    <a:pt x="972514" y="944095"/>
                  </a:cubicBezTo>
                  <a:cubicBezTo>
                    <a:pt x="980124" y="929662"/>
                    <a:pt x="993061" y="919788"/>
                    <a:pt x="1003715" y="911432"/>
                  </a:cubicBezTo>
                  <a:cubicBezTo>
                    <a:pt x="1008281" y="908393"/>
                    <a:pt x="1014369" y="909153"/>
                    <a:pt x="1017413" y="912951"/>
                  </a:cubicBezTo>
                  <a:cubicBezTo>
                    <a:pt x="1020457" y="917509"/>
                    <a:pt x="1019696" y="923586"/>
                    <a:pt x="1015130" y="926624"/>
                  </a:cubicBezTo>
                  <a:cubicBezTo>
                    <a:pt x="1005998" y="933461"/>
                    <a:pt x="995344" y="941816"/>
                    <a:pt x="989256" y="952451"/>
                  </a:cubicBezTo>
                  <a:cubicBezTo>
                    <a:pt x="985451" y="960806"/>
                    <a:pt x="984690" y="972960"/>
                    <a:pt x="991539" y="979037"/>
                  </a:cubicBezTo>
                  <a:cubicBezTo>
                    <a:pt x="994583" y="981316"/>
                    <a:pt x="999149" y="982835"/>
                    <a:pt x="1003715" y="984354"/>
                  </a:cubicBezTo>
                  <a:cubicBezTo>
                    <a:pt x="1011325" y="987393"/>
                    <a:pt x="1019696" y="990431"/>
                    <a:pt x="1025783" y="998027"/>
                  </a:cubicBezTo>
                  <a:cubicBezTo>
                    <a:pt x="1031871" y="1005623"/>
                    <a:pt x="1033393" y="1017018"/>
                    <a:pt x="1031110" y="1029171"/>
                  </a:cubicBezTo>
                  <a:cubicBezTo>
                    <a:pt x="1030349" y="1033729"/>
                    <a:pt x="1028827" y="1037527"/>
                    <a:pt x="1028066" y="1041325"/>
                  </a:cubicBezTo>
                  <a:cubicBezTo>
                    <a:pt x="1026544" y="1045123"/>
                    <a:pt x="1025023" y="1048921"/>
                    <a:pt x="1025023" y="1052719"/>
                  </a:cubicBezTo>
                  <a:cubicBezTo>
                    <a:pt x="1021218" y="1071710"/>
                    <a:pt x="1032632" y="1092979"/>
                    <a:pt x="1050896" y="1103613"/>
                  </a:cubicBezTo>
                  <a:cubicBezTo>
                    <a:pt x="1067638" y="1114248"/>
                    <a:pt x="1090468" y="1116527"/>
                    <a:pt x="1113298" y="1111209"/>
                  </a:cubicBezTo>
                  <a:cubicBezTo>
                    <a:pt x="1128518" y="1107411"/>
                    <a:pt x="1146781" y="1097536"/>
                    <a:pt x="1148303" y="1081585"/>
                  </a:cubicBezTo>
                  <a:cubicBezTo>
                    <a:pt x="1149064" y="1077027"/>
                    <a:pt x="1148303" y="1071710"/>
                    <a:pt x="1146781" y="1066392"/>
                  </a:cubicBezTo>
                  <a:cubicBezTo>
                    <a:pt x="1145259" y="1058037"/>
                    <a:pt x="1142977" y="1048162"/>
                    <a:pt x="1146020" y="1039046"/>
                  </a:cubicBezTo>
                  <a:cubicBezTo>
                    <a:pt x="1149825" y="1026893"/>
                    <a:pt x="1158957" y="1018537"/>
                    <a:pt x="1167328" y="1011700"/>
                  </a:cubicBezTo>
                  <a:lnTo>
                    <a:pt x="1171894" y="1008662"/>
                  </a:lnTo>
                  <a:cubicBezTo>
                    <a:pt x="1177982" y="1002585"/>
                    <a:pt x="1184831" y="994989"/>
                    <a:pt x="1182548" y="988912"/>
                  </a:cubicBezTo>
                  <a:cubicBezTo>
                    <a:pt x="1181026" y="985874"/>
                    <a:pt x="1178743" y="983595"/>
                    <a:pt x="1175699" y="980556"/>
                  </a:cubicBezTo>
                  <a:cubicBezTo>
                    <a:pt x="1173416" y="977518"/>
                    <a:pt x="1170372" y="975239"/>
                    <a:pt x="1168089" y="971441"/>
                  </a:cubicBezTo>
                  <a:cubicBezTo>
                    <a:pt x="1158957" y="959287"/>
                    <a:pt x="1160479" y="944855"/>
                    <a:pt x="1161240" y="931941"/>
                  </a:cubicBezTo>
                  <a:cubicBezTo>
                    <a:pt x="1162001" y="925105"/>
                    <a:pt x="1162001" y="919028"/>
                    <a:pt x="1162001" y="913711"/>
                  </a:cubicBezTo>
                  <a:lnTo>
                    <a:pt x="1149218" y="890572"/>
                  </a:lnTo>
                  <a:lnTo>
                    <a:pt x="1137232" y="900015"/>
                  </a:lnTo>
                  <a:cubicBezTo>
                    <a:pt x="1135709" y="902292"/>
                    <a:pt x="1133424" y="903051"/>
                    <a:pt x="1130378" y="903051"/>
                  </a:cubicBezTo>
                  <a:cubicBezTo>
                    <a:pt x="1128094" y="903051"/>
                    <a:pt x="1125809" y="902292"/>
                    <a:pt x="1124286" y="900015"/>
                  </a:cubicBezTo>
                  <a:cubicBezTo>
                    <a:pt x="1120479" y="896221"/>
                    <a:pt x="1120479" y="890908"/>
                    <a:pt x="1124286" y="887114"/>
                  </a:cubicBezTo>
                  <a:lnTo>
                    <a:pt x="1132673" y="880416"/>
                  </a:lnTo>
                  <a:lnTo>
                    <a:pt x="1118625" y="873451"/>
                  </a:lnTo>
                  <a:lnTo>
                    <a:pt x="1118532" y="873454"/>
                  </a:lnTo>
                  <a:lnTo>
                    <a:pt x="1093562" y="898410"/>
                  </a:lnTo>
                  <a:cubicBezTo>
                    <a:pt x="1091275" y="899937"/>
                    <a:pt x="1088988" y="901463"/>
                    <a:pt x="1086701" y="901463"/>
                  </a:cubicBezTo>
                  <a:cubicBezTo>
                    <a:pt x="1084414" y="901463"/>
                    <a:pt x="1082128" y="900700"/>
                    <a:pt x="1079841" y="898410"/>
                  </a:cubicBezTo>
                  <a:lnTo>
                    <a:pt x="1079841" y="893566"/>
                  </a:lnTo>
                  <a:lnTo>
                    <a:pt x="1076699" y="899319"/>
                  </a:lnTo>
                  <a:cubicBezTo>
                    <a:pt x="1075182" y="902358"/>
                    <a:pt x="1071390" y="904638"/>
                    <a:pt x="1068356" y="904638"/>
                  </a:cubicBezTo>
                  <a:cubicBezTo>
                    <a:pt x="1066839" y="904638"/>
                    <a:pt x="1065322" y="904638"/>
                    <a:pt x="1063805" y="903878"/>
                  </a:cubicBezTo>
                  <a:cubicBezTo>
                    <a:pt x="1059254" y="901598"/>
                    <a:pt x="1056979" y="896279"/>
                    <a:pt x="1059254" y="890960"/>
                  </a:cubicBezTo>
                  <a:lnTo>
                    <a:pt x="1063805" y="882700"/>
                  </a:lnTo>
                  <a:lnTo>
                    <a:pt x="1051657" y="887124"/>
                  </a:lnTo>
                  <a:cubicBezTo>
                    <a:pt x="1047091" y="890163"/>
                    <a:pt x="1041003" y="887884"/>
                    <a:pt x="1038720" y="883326"/>
                  </a:cubicBezTo>
                  <a:cubicBezTo>
                    <a:pt x="1036437" y="878769"/>
                    <a:pt x="1037959" y="872692"/>
                    <a:pt x="1042525" y="870413"/>
                  </a:cubicBezTo>
                  <a:lnTo>
                    <a:pt x="1077428" y="857976"/>
                  </a:lnTo>
                  <a:lnTo>
                    <a:pt x="1111106" y="796855"/>
                  </a:lnTo>
                  <a:lnTo>
                    <a:pt x="1068654" y="797473"/>
                  </a:lnTo>
                  <a:lnTo>
                    <a:pt x="1028767" y="893827"/>
                  </a:lnTo>
                  <a:lnTo>
                    <a:pt x="1029755" y="895278"/>
                  </a:lnTo>
                  <a:cubicBezTo>
                    <a:pt x="1044970" y="916637"/>
                    <a:pt x="1061707" y="939522"/>
                    <a:pt x="1076161" y="962407"/>
                  </a:cubicBezTo>
                  <a:cubicBezTo>
                    <a:pt x="1079204" y="966983"/>
                    <a:pt x="1077682" y="973086"/>
                    <a:pt x="1073879" y="976137"/>
                  </a:cubicBezTo>
                  <a:cubicBezTo>
                    <a:pt x="1072357" y="976900"/>
                    <a:pt x="1070075" y="977663"/>
                    <a:pt x="1068553" y="977663"/>
                  </a:cubicBezTo>
                  <a:cubicBezTo>
                    <a:pt x="1065510" y="977663"/>
                    <a:pt x="1062467" y="976137"/>
                    <a:pt x="1060185" y="973086"/>
                  </a:cubicBezTo>
                  <a:cubicBezTo>
                    <a:pt x="1045731" y="950201"/>
                    <a:pt x="1029755" y="928079"/>
                    <a:pt x="1013779" y="905957"/>
                  </a:cubicBezTo>
                  <a:lnTo>
                    <a:pt x="964128" y="834123"/>
                  </a:lnTo>
                  <a:lnTo>
                    <a:pt x="937370" y="850060"/>
                  </a:lnTo>
                  <a:cubicBezTo>
                    <a:pt x="919751" y="864734"/>
                    <a:pt x="904894" y="881886"/>
                    <a:pt x="893465" y="900944"/>
                  </a:cubicBezTo>
                  <a:cubicBezTo>
                    <a:pt x="890417" y="905518"/>
                    <a:pt x="884322" y="907043"/>
                    <a:pt x="879750" y="903993"/>
                  </a:cubicBezTo>
                  <a:cubicBezTo>
                    <a:pt x="875179" y="900944"/>
                    <a:pt x="874417" y="895608"/>
                    <a:pt x="876703" y="891034"/>
                  </a:cubicBezTo>
                  <a:cubicBezTo>
                    <a:pt x="889275" y="870452"/>
                    <a:pt x="905656" y="851775"/>
                    <a:pt x="924894" y="835766"/>
                  </a:cubicBezTo>
                  <a:lnTo>
                    <a:pt x="953314" y="818688"/>
                  </a:lnTo>
                  <a:lnTo>
                    <a:pt x="938464" y="797636"/>
                  </a:lnTo>
                  <a:lnTo>
                    <a:pt x="921275" y="783848"/>
                  </a:lnTo>
                  <a:lnTo>
                    <a:pt x="872030" y="894623"/>
                  </a:lnTo>
                  <a:cubicBezTo>
                    <a:pt x="870504" y="898423"/>
                    <a:pt x="866689" y="901463"/>
                    <a:pt x="862874" y="901463"/>
                  </a:cubicBezTo>
                  <a:cubicBezTo>
                    <a:pt x="862111" y="901463"/>
                    <a:pt x="861348" y="901463"/>
                    <a:pt x="859822" y="900703"/>
                  </a:cubicBezTo>
                  <a:cubicBezTo>
                    <a:pt x="855244" y="899183"/>
                    <a:pt x="852192" y="893862"/>
                    <a:pt x="853718" y="889302"/>
                  </a:cubicBezTo>
                  <a:lnTo>
                    <a:pt x="905781" y="772029"/>
                  </a:lnTo>
                  <a:lnTo>
                    <a:pt x="894624" y="766097"/>
                  </a:lnTo>
                  <a:lnTo>
                    <a:pt x="837059" y="898557"/>
                  </a:lnTo>
                  <a:cubicBezTo>
                    <a:pt x="835537" y="902358"/>
                    <a:pt x="831730" y="904638"/>
                    <a:pt x="827924" y="904638"/>
                  </a:cubicBezTo>
                  <a:cubicBezTo>
                    <a:pt x="827163" y="904638"/>
                    <a:pt x="825641" y="904638"/>
                    <a:pt x="824879" y="903878"/>
                  </a:cubicBezTo>
                  <a:cubicBezTo>
                    <a:pt x="819551" y="901597"/>
                    <a:pt x="817267" y="896276"/>
                    <a:pt x="819551" y="891715"/>
                  </a:cubicBezTo>
                  <a:lnTo>
                    <a:pt x="870242" y="768105"/>
                  </a:lnTo>
                  <a:lnTo>
                    <a:pt x="859345" y="773989"/>
                  </a:lnTo>
                  <a:cubicBezTo>
                    <a:pt x="835761" y="795348"/>
                    <a:pt x="822829" y="825098"/>
                    <a:pt x="809135" y="856374"/>
                  </a:cubicBezTo>
                  <a:lnTo>
                    <a:pt x="791764" y="893614"/>
                  </a:lnTo>
                  <a:lnTo>
                    <a:pt x="791867" y="894762"/>
                  </a:lnTo>
                  <a:lnTo>
                    <a:pt x="790580" y="896150"/>
                  </a:lnTo>
                  <a:lnTo>
                    <a:pt x="787073" y="903669"/>
                  </a:lnTo>
                  <a:lnTo>
                    <a:pt x="776588" y="906761"/>
                  </a:lnTo>
                  <a:lnTo>
                    <a:pt x="778055" y="909401"/>
                  </a:lnTo>
                  <a:lnTo>
                    <a:pt x="827677" y="1008405"/>
                  </a:lnTo>
                  <a:cubicBezTo>
                    <a:pt x="829967" y="1012974"/>
                    <a:pt x="827677" y="1019067"/>
                    <a:pt x="823096" y="1021351"/>
                  </a:cubicBezTo>
                  <a:cubicBezTo>
                    <a:pt x="821569" y="1022113"/>
                    <a:pt x="820043" y="1022113"/>
                    <a:pt x="819279" y="1022113"/>
                  </a:cubicBezTo>
                  <a:cubicBezTo>
                    <a:pt x="815462" y="1022113"/>
                    <a:pt x="812408" y="1020590"/>
                    <a:pt x="810118" y="1016782"/>
                  </a:cubicBezTo>
                  <a:lnTo>
                    <a:pt x="760496" y="917778"/>
                  </a:lnTo>
                  <a:cubicBezTo>
                    <a:pt x="745228" y="887315"/>
                    <a:pt x="727669" y="852283"/>
                    <a:pt x="700186" y="829436"/>
                  </a:cubicBezTo>
                  <a:cubicBezTo>
                    <a:pt x="688735" y="820297"/>
                    <a:pt x="678810" y="816489"/>
                    <a:pt x="670413" y="818012"/>
                  </a:cubicBezTo>
                  <a:cubicBezTo>
                    <a:pt x="666214" y="818393"/>
                    <a:pt x="662206" y="819916"/>
                    <a:pt x="658103" y="822677"/>
                  </a:cubicBezTo>
                  <a:lnTo>
                    <a:pt x="657995" y="822778"/>
                  </a:lnTo>
                  <a:lnTo>
                    <a:pt x="682396" y="890059"/>
                  </a:lnTo>
                  <a:cubicBezTo>
                    <a:pt x="683917" y="895386"/>
                    <a:pt x="681635" y="900713"/>
                    <a:pt x="676310" y="902235"/>
                  </a:cubicBezTo>
                  <a:cubicBezTo>
                    <a:pt x="671746" y="903757"/>
                    <a:pt x="666421" y="901474"/>
                    <a:pt x="664139" y="896908"/>
                  </a:cubicBezTo>
                  <a:lnTo>
                    <a:pt x="643031" y="838708"/>
                  </a:lnTo>
                  <a:lnTo>
                    <a:pt x="625635" y="870021"/>
                  </a:lnTo>
                  <a:lnTo>
                    <a:pt x="628425" y="881320"/>
                  </a:lnTo>
                  <a:cubicBezTo>
                    <a:pt x="629942" y="885897"/>
                    <a:pt x="626907" y="891237"/>
                    <a:pt x="621596" y="892762"/>
                  </a:cubicBezTo>
                  <a:cubicBezTo>
                    <a:pt x="620837" y="893525"/>
                    <a:pt x="620078" y="893525"/>
                    <a:pt x="619320" y="893525"/>
                  </a:cubicBezTo>
                  <a:lnTo>
                    <a:pt x="615024" y="890286"/>
                  </a:lnTo>
                  <a:lnTo>
                    <a:pt x="613382" y="892075"/>
                  </a:lnTo>
                  <a:lnTo>
                    <a:pt x="610103" y="897977"/>
                  </a:lnTo>
                  <a:lnTo>
                    <a:pt x="607237" y="899406"/>
                  </a:lnTo>
                  <a:lnTo>
                    <a:pt x="604084" y="904638"/>
                  </a:lnTo>
                  <a:cubicBezTo>
                    <a:pt x="603321" y="904638"/>
                    <a:pt x="602558" y="904638"/>
                    <a:pt x="601795" y="904638"/>
                  </a:cubicBezTo>
                  <a:lnTo>
                    <a:pt x="599773" y="903129"/>
                  </a:lnTo>
                  <a:lnTo>
                    <a:pt x="597888" y="904069"/>
                  </a:lnTo>
                  <a:lnTo>
                    <a:pt x="595799" y="900161"/>
                  </a:lnTo>
                  <a:lnTo>
                    <a:pt x="592636" y="897800"/>
                  </a:lnTo>
                  <a:lnTo>
                    <a:pt x="591189" y="895134"/>
                  </a:lnTo>
                  <a:lnTo>
                    <a:pt x="585822" y="905223"/>
                  </a:lnTo>
                  <a:cubicBezTo>
                    <a:pt x="580496" y="906749"/>
                    <a:pt x="575170" y="903698"/>
                    <a:pt x="573649" y="898359"/>
                  </a:cubicBezTo>
                  <a:cubicBezTo>
                    <a:pt x="570606" y="887681"/>
                    <a:pt x="564329" y="877766"/>
                    <a:pt x="555675" y="869471"/>
                  </a:cubicBezTo>
                  <a:lnTo>
                    <a:pt x="525829" y="851731"/>
                  </a:lnTo>
                  <a:lnTo>
                    <a:pt x="535014" y="960643"/>
                  </a:lnTo>
                  <a:cubicBezTo>
                    <a:pt x="543191" y="1005732"/>
                    <a:pt x="554602" y="1049870"/>
                    <a:pt x="566012" y="1092486"/>
                  </a:cubicBezTo>
                  <a:cubicBezTo>
                    <a:pt x="567533" y="1097813"/>
                    <a:pt x="564490" y="1103140"/>
                    <a:pt x="559166" y="1103901"/>
                  </a:cubicBezTo>
                  <a:cubicBezTo>
                    <a:pt x="558405" y="1104662"/>
                    <a:pt x="557644" y="1104662"/>
                    <a:pt x="556884" y="1104662"/>
                  </a:cubicBezTo>
                  <a:cubicBezTo>
                    <a:pt x="553080" y="1104662"/>
                    <a:pt x="549277" y="1101618"/>
                    <a:pt x="547755" y="1097813"/>
                  </a:cubicBezTo>
                  <a:cubicBezTo>
                    <a:pt x="535965" y="1054436"/>
                    <a:pt x="524364" y="1009537"/>
                    <a:pt x="516092" y="963592"/>
                  </a:cubicBezTo>
                  <a:lnTo>
                    <a:pt x="506376" y="846869"/>
                  </a:lnTo>
                  <a:lnTo>
                    <a:pt x="489389" y="843444"/>
                  </a:lnTo>
                  <a:lnTo>
                    <a:pt x="467299" y="844646"/>
                  </a:lnTo>
                  <a:lnTo>
                    <a:pt x="484797" y="899643"/>
                  </a:lnTo>
                  <a:cubicBezTo>
                    <a:pt x="487067" y="904208"/>
                    <a:pt x="484797" y="909532"/>
                    <a:pt x="479501" y="911814"/>
                  </a:cubicBezTo>
                  <a:cubicBezTo>
                    <a:pt x="478744" y="911814"/>
                    <a:pt x="477231" y="912575"/>
                    <a:pt x="476475" y="912575"/>
                  </a:cubicBezTo>
                  <a:cubicBezTo>
                    <a:pt x="472692" y="912575"/>
                    <a:pt x="468909" y="909532"/>
                    <a:pt x="467396" y="905729"/>
                  </a:cubicBezTo>
                  <a:lnTo>
                    <a:pt x="448258" y="845683"/>
                  </a:lnTo>
                  <a:lnTo>
                    <a:pt x="447353" y="845732"/>
                  </a:lnTo>
                  <a:cubicBezTo>
                    <a:pt x="410073" y="851071"/>
                    <a:pt x="380402" y="860986"/>
                    <a:pt x="356816" y="876240"/>
                  </a:cubicBezTo>
                  <a:cubicBezTo>
                    <a:pt x="326384" y="896071"/>
                    <a:pt x="301277" y="928105"/>
                    <a:pt x="283017" y="969291"/>
                  </a:cubicBezTo>
                  <a:cubicBezTo>
                    <a:pt x="265519" y="1006664"/>
                    <a:pt x="256389" y="1047850"/>
                    <a:pt x="246498" y="1088274"/>
                  </a:cubicBezTo>
                  <a:cubicBezTo>
                    <a:pt x="245737" y="1092087"/>
                    <a:pt x="241933" y="1095138"/>
                    <a:pt x="237368" y="1095138"/>
                  </a:cubicBezTo>
                  <a:cubicBezTo>
                    <a:pt x="236608" y="1095138"/>
                    <a:pt x="235847" y="1095138"/>
                    <a:pt x="235086" y="1095138"/>
                  </a:cubicBezTo>
                  <a:cubicBezTo>
                    <a:pt x="230521" y="1093613"/>
                    <a:pt x="226717" y="1089036"/>
                    <a:pt x="228239" y="1083697"/>
                  </a:cubicBezTo>
                  <a:cubicBezTo>
                    <a:pt x="238129" y="1043274"/>
                    <a:pt x="248020" y="1000562"/>
                    <a:pt x="265519" y="961664"/>
                  </a:cubicBezTo>
                  <a:cubicBezTo>
                    <a:pt x="285300" y="917427"/>
                    <a:pt x="313450" y="882342"/>
                    <a:pt x="346165" y="860986"/>
                  </a:cubicBezTo>
                  <a:cubicBezTo>
                    <a:pt x="359480" y="852215"/>
                    <a:pt x="374125" y="844969"/>
                    <a:pt x="390388" y="839249"/>
                  </a:cubicBezTo>
                  <a:lnTo>
                    <a:pt x="442343" y="827123"/>
                  </a:lnTo>
                  <a:lnTo>
                    <a:pt x="418253" y="751537"/>
                  </a:lnTo>
                  <a:lnTo>
                    <a:pt x="326289" y="732928"/>
                  </a:lnTo>
                  <a:cubicBezTo>
                    <a:pt x="268287" y="728369"/>
                    <a:pt x="203418" y="732928"/>
                    <a:pt x="129390" y="748124"/>
                  </a:cubicBezTo>
                  <a:cubicBezTo>
                    <a:pt x="124048" y="748883"/>
                    <a:pt x="119469" y="745844"/>
                    <a:pt x="117942" y="740526"/>
                  </a:cubicBezTo>
                  <a:cubicBezTo>
                    <a:pt x="117179" y="735207"/>
                    <a:pt x="120232" y="730649"/>
                    <a:pt x="125574" y="729129"/>
                  </a:cubicBezTo>
                  <a:cubicBezTo>
                    <a:pt x="201891" y="713934"/>
                    <a:pt x="267524" y="709375"/>
                    <a:pt x="327815" y="713934"/>
                  </a:cubicBezTo>
                  <a:lnTo>
                    <a:pt x="411750" y="731135"/>
                  </a:lnTo>
                  <a:lnTo>
                    <a:pt x="310780" y="414332"/>
                  </a:lnTo>
                  <a:cubicBezTo>
                    <a:pt x="309267" y="409767"/>
                    <a:pt x="312293" y="404443"/>
                    <a:pt x="317590" y="402921"/>
                  </a:cubicBezTo>
                  <a:cubicBezTo>
                    <a:pt x="322129" y="401400"/>
                    <a:pt x="327425" y="404443"/>
                    <a:pt x="328938" y="409767"/>
                  </a:cubicBezTo>
                  <a:lnTo>
                    <a:pt x="432587" y="735543"/>
                  </a:lnTo>
                  <a:lnTo>
                    <a:pt x="513448" y="774194"/>
                  </a:lnTo>
                  <a:lnTo>
                    <a:pt x="515807" y="761450"/>
                  </a:lnTo>
                  <a:cubicBezTo>
                    <a:pt x="525696" y="738620"/>
                    <a:pt x="543952" y="723400"/>
                    <a:pt x="563730" y="720356"/>
                  </a:cubicBezTo>
                  <a:lnTo>
                    <a:pt x="569570" y="721312"/>
                  </a:lnTo>
                  <a:lnTo>
                    <a:pt x="528271" y="553305"/>
                  </a:lnTo>
                  <a:cubicBezTo>
                    <a:pt x="526754" y="547965"/>
                    <a:pt x="530548" y="543388"/>
                    <a:pt x="535859" y="541863"/>
                  </a:cubicBezTo>
                  <a:cubicBezTo>
                    <a:pt x="540411" y="541100"/>
                    <a:pt x="545722" y="544151"/>
                    <a:pt x="546481" y="549491"/>
                  </a:cubicBezTo>
                  <a:lnTo>
                    <a:pt x="589726" y="724612"/>
                  </a:lnTo>
                  <a:lnTo>
                    <a:pt x="595108" y="725493"/>
                  </a:lnTo>
                  <a:lnTo>
                    <a:pt x="605061" y="733418"/>
                  </a:lnTo>
                  <a:lnTo>
                    <a:pt x="619140" y="641175"/>
                  </a:lnTo>
                  <a:lnTo>
                    <a:pt x="628325" y="609669"/>
                  </a:lnTo>
                  <a:lnTo>
                    <a:pt x="626601" y="613663"/>
                  </a:lnTo>
                  <a:cubicBezTo>
                    <a:pt x="622798" y="617469"/>
                    <a:pt x="616712" y="616708"/>
                    <a:pt x="612909" y="612902"/>
                  </a:cubicBezTo>
                  <a:cubicBezTo>
                    <a:pt x="609106" y="609096"/>
                    <a:pt x="609866" y="603006"/>
                    <a:pt x="613670" y="599961"/>
                  </a:cubicBezTo>
                  <a:cubicBezTo>
                    <a:pt x="618994" y="594632"/>
                    <a:pt x="622037" y="587781"/>
                    <a:pt x="622037" y="580169"/>
                  </a:cubicBezTo>
                  <a:cubicBezTo>
                    <a:pt x="622037" y="574079"/>
                    <a:pt x="618994" y="567989"/>
                    <a:pt x="614430" y="563421"/>
                  </a:cubicBezTo>
                  <a:cubicBezTo>
                    <a:pt x="611388" y="561138"/>
                    <a:pt x="606824" y="558093"/>
                    <a:pt x="602259" y="555809"/>
                  </a:cubicBezTo>
                  <a:cubicBezTo>
                    <a:pt x="594653" y="551242"/>
                    <a:pt x="587046" y="545913"/>
                    <a:pt x="581721" y="538301"/>
                  </a:cubicBezTo>
                  <a:cubicBezTo>
                    <a:pt x="574114" y="527643"/>
                    <a:pt x="574875" y="516225"/>
                    <a:pt x="575636" y="505568"/>
                  </a:cubicBezTo>
                  <a:cubicBezTo>
                    <a:pt x="576396" y="497194"/>
                    <a:pt x="576396" y="490343"/>
                    <a:pt x="573354" y="485014"/>
                  </a:cubicBezTo>
                  <a:cubicBezTo>
                    <a:pt x="569550" y="478924"/>
                    <a:pt x="561944" y="475118"/>
                    <a:pt x="553576" y="470551"/>
                  </a:cubicBezTo>
                  <a:cubicBezTo>
                    <a:pt x="547491" y="467506"/>
                    <a:pt x="541405" y="464461"/>
                    <a:pt x="536081" y="460655"/>
                  </a:cubicBezTo>
                  <a:cubicBezTo>
                    <a:pt x="517824" y="446191"/>
                    <a:pt x="513260" y="424877"/>
                    <a:pt x="508696" y="405846"/>
                  </a:cubicBezTo>
                  <a:cubicBezTo>
                    <a:pt x="506414" y="395950"/>
                    <a:pt x="504893" y="386815"/>
                    <a:pt x="501089" y="378441"/>
                  </a:cubicBezTo>
                  <a:cubicBezTo>
                    <a:pt x="498047" y="370829"/>
                    <a:pt x="490440" y="363216"/>
                    <a:pt x="481312" y="363978"/>
                  </a:cubicBezTo>
                  <a:cubicBezTo>
                    <a:pt x="471423" y="364739"/>
                    <a:pt x="466098" y="374635"/>
                    <a:pt x="466859" y="381486"/>
                  </a:cubicBezTo>
                  <a:cubicBezTo>
                    <a:pt x="466859" y="387576"/>
                    <a:pt x="469141" y="393666"/>
                    <a:pt x="471423" y="399756"/>
                  </a:cubicBezTo>
                  <a:cubicBezTo>
                    <a:pt x="472944" y="404323"/>
                    <a:pt x="474466" y="408891"/>
                    <a:pt x="475987" y="414219"/>
                  </a:cubicBezTo>
                  <a:cubicBezTo>
                    <a:pt x="479030" y="429444"/>
                    <a:pt x="475226" y="449236"/>
                    <a:pt x="457731" y="457610"/>
                  </a:cubicBezTo>
                  <a:cubicBezTo>
                    <a:pt x="456209" y="458371"/>
                    <a:pt x="453927" y="459132"/>
                    <a:pt x="451645" y="459893"/>
                  </a:cubicBezTo>
                  <a:cubicBezTo>
                    <a:pt x="450124" y="460655"/>
                    <a:pt x="448603" y="461416"/>
                    <a:pt x="447081" y="462177"/>
                  </a:cubicBezTo>
                  <a:cubicBezTo>
                    <a:pt x="444039" y="463700"/>
                    <a:pt x="443278" y="465222"/>
                    <a:pt x="442517" y="468267"/>
                  </a:cubicBezTo>
                  <a:cubicBezTo>
                    <a:pt x="441757" y="472834"/>
                    <a:pt x="444039" y="479685"/>
                    <a:pt x="448603" y="485014"/>
                  </a:cubicBezTo>
                  <a:cubicBezTo>
                    <a:pt x="450124" y="487298"/>
                    <a:pt x="452406" y="488820"/>
                    <a:pt x="453927" y="491104"/>
                  </a:cubicBezTo>
                  <a:cubicBezTo>
                    <a:pt x="462295" y="501000"/>
                    <a:pt x="473705" y="513180"/>
                    <a:pt x="470662" y="528405"/>
                  </a:cubicBezTo>
                  <a:cubicBezTo>
                    <a:pt x="469902" y="535256"/>
                    <a:pt x="466859" y="540584"/>
                    <a:pt x="463816" y="545913"/>
                  </a:cubicBezTo>
                  <a:lnTo>
                    <a:pt x="462295" y="548958"/>
                  </a:lnTo>
                  <a:cubicBezTo>
                    <a:pt x="453927" y="564183"/>
                    <a:pt x="453167" y="581691"/>
                    <a:pt x="460013" y="598438"/>
                  </a:cubicBezTo>
                  <a:cubicBezTo>
                    <a:pt x="467620" y="617469"/>
                    <a:pt x="484355" y="632694"/>
                    <a:pt x="505653" y="639545"/>
                  </a:cubicBezTo>
                  <a:cubicBezTo>
                    <a:pt x="510218" y="641829"/>
                    <a:pt x="513260" y="647157"/>
                    <a:pt x="510978" y="651725"/>
                  </a:cubicBezTo>
                  <a:cubicBezTo>
                    <a:pt x="510218" y="656292"/>
                    <a:pt x="506414" y="658576"/>
                    <a:pt x="502611" y="658576"/>
                  </a:cubicBezTo>
                  <a:cubicBezTo>
                    <a:pt x="501089" y="658576"/>
                    <a:pt x="500329" y="658576"/>
                    <a:pt x="499568" y="657815"/>
                  </a:cubicBezTo>
                  <a:cubicBezTo>
                    <a:pt x="472944" y="649441"/>
                    <a:pt x="451645" y="629649"/>
                    <a:pt x="441757" y="605289"/>
                  </a:cubicBezTo>
                  <a:cubicBezTo>
                    <a:pt x="437573" y="594252"/>
                    <a:pt x="435862" y="583024"/>
                    <a:pt x="436527" y="572081"/>
                  </a:cubicBezTo>
                  <a:lnTo>
                    <a:pt x="439671" y="561120"/>
                  </a:lnTo>
                  <a:lnTo>
                    <a:pt x="422456" y="581674"/>
                  </a:lnTo>
                  <a:cubicBezTo>
                    <a:pt x="420167" y="583200"/>
                    <a:pt x="417879" y="583963"/>
                    <a:pt x="415591" y="583963"/>
                  </a:cubicBezTo>
                  <a:cubicBezTo>
                    <a:pt x="413303" y="583963"/>
                    <a:pt x="410252" y="583200"/>
                    <a:pt x="408726" y="580911"/>
                  </a:cubicBezTo>
                  <a:cubicBezTo>
                    <a:pt x="404912" y="577096"/>
                    <a:pt x="405675" y="570992"/>
                    <a:pt x="409489" y="567940"/>
                  </a:cubicBezTo>
                  <a:cubicBezTo>
                    <a:pt x="417116" y="561073"/>
                    <a:pt x="424744" y="553442"/>
                    <a:pt x="429321" y="545049"/>
                  </a:cubicBezTo>
                  <a:cubicBezTo>
                    <a:pt x="432372" y="538182"/>
                    <a:pt x="433897" y="529026"/>
                    <a:pt x="429321" y="522922"/>
                  </a:cubicBezTo>
                  <a:cubicBezTo>
                    <a:pt x="427795" y="520633"/>
                    <a:pt x="424744" y="519107"/>
                    <a:pt x="421693" y="516818"/>
                  </a:cubicBezTo>
                  <a:cubicBezTo>
                    <a:pt x="418642" y="514529"/>
                    <a:pt x="415591" y="512240"/>
                    <a:pt x="412540" y="508425"/>
                  </a:cubicBezTo>
                  <a:cubicBezTo>
                    <a:pt x="399573" y="493164"/>
                    <a:pt x="402624" y="473326"/>
                    <a:pt x="405675" y="456540"/>
                  </a:cubicBezTo>
                  <a:cubicBezTo>
                    <a:pt x="408726" y="442042"/>
                    <a:pt x="411014" y="428308"/>
                    <a:pt x="404149" y="419915"/>
                  </a:cubicBezTo>
                  <a:cubicBezTo>
                    <a:pt x="401098" y="415337"/>
                    <a:pt x="395759" y="413048"/>
                    <a:pt x="389657" y="409233"/>
                  </a:cubicBezTo>
                  <a:cubicBezTo>
                    <a:pt x="384318" y="406944"/>
                    <a:pt x="379741" y="403892"/>
                    <a:pt x="374402" y="399314"/>
                  </a:cubicBezTo>
                  <a:cubicBezTo>
                    <a:pt x="363723" y="390158"/>
                    <a:pt x="356858" y="375660"/>
                    <a:pt x="353807" y="355059"/>
                  </a:cubicBezTo>
                  <a:cubicBezTo>
                    <a:pt x="353044" y="350481"/>
                    <a:pt x="353044" y="345903"/>
                    <a:pt x="352282" y="341325"/>
                  </a:cubicBezTo>
                  <a:cubicBezTo>
                    <a:pt x="351519" y="332168"/>
                    <a:pt x="350756" y="323012"/>
                    <a:pt x="347705" y="314619"/>
                  </a:cubicBezTo>
                  <a:cubicBezTo>
                    <a:pt x="345417" y="305463"/>
                    <a:pt x="337789" y="297070"/>
                    <a:pt x="330924" y="297833"/>
                  </a:cubicBezTo>
                  <a:cubicBezTo>
                    <a:pt x="329399" y="298596"/>
                    <a:pt x="327110" y="299359"/>
                    <a:pt x="324822" y="300885"/>
                  </a:cubicBezTo>
                  <a:cubicBezTo>
                    <a:pt x="321008" y="302411"/>
                    <a:pt x="316432" y="304700"/>
                    <a:pt x="311092" y="305463"/>
                  </a:cubicBezTo>
                  <a:cubicBezTo>
                    <a:pt x="296600" y="306989"/>
                    <a:pt x="287447" y="297070"/>
                    <a:pt x="280582" y="288677"/>
                  </a:cubicBezTo>
                  <a:cubicBezTo>
                    <a:pt x="277531" y="284862"/>
                    <a:pt x="274480" y="281810"/>
                    <a:pt x="271429" y="279521"/>
                  </a:cubicBezTo>
                  <a:cubicBezTo>
                    <a:pt x="259987" y="271127"/>
                    <a:pt x="241681" y="276468"/>
                    <a:pt x="232528" y="287151"/>
                  </a:cubicBezTo>
                  <a:cubicBezTo>
                    <a:pt x="221086" y="300885"/>
                    <a:pt x="218798" y="320723"/>
                    <a:pt x="219561" y="335221"/>
                  </a:cubicBezTo>
                  <a:cubicBezTo>
                    <a:pt x="221086" y="352007"/>
                    <a:pt x="224900" y="366504"/>
                    <a:pt x="231002" y="377949"/>
                  </a:cubicBezTo>
                  <a:cubicBezTo>
                    <a:pt x="237104" y="387105"/>
                    <a:pt x="244732" y="394736"/>
                    <a:pt x="252360" y="403129"/>
                  </a:cubicBezTo>
                  <a:cubicBezTo>
                    <a:pt x="255411" y="406944"/>
                    <a:pt x="259224" y="409996"/>
                    <a:pt x="262276" y="413811"/>
                  </a:cubicBezTo>
                  <a:cubicBezTo>
                    <a:pt x="277531" y="430597"/>
                    <a:pt x="285158" y="446621"/>
                    <a:pt x="285921" y="462644"/>
                  </a:cubicBezTo>
                  <a:cubicBezTo>
                    <a:pt x="285921" y="471800"/>
                    <a:pt x="283633" y="480956"/>
                    <a:pt x="282107" y="489349"/>
                  </a:cubicBezTo>
                  <a:cubicBezTo>
                    <a:pt x="280582" y="494690"/>
                    <a:pt x="279056" y="499268"/>
                    <a:pt x="279056" y="503847"/>
                  </a:cubicBezTo>
                  <a:cubicBezTo>
                    <a:pt x="276005" y="525211"/>
                    <a:pt x="286684" y="548864"/>
                    <a:pt x="306516" y="563362"/>
                  </a:cubicBezTo>
                  <a:cubicBezTo>
                    <a:pt x="310330" y="566414"/>
                    <a:pt x="311092" y="572518"/>
                    <a:pt x="308041" y="576333"/>
                  </a:cubicBezTo>
                  <a:cubicBezTo>
                    <a:pt x="304990" y="580911"/>
                    <a:pt x="298888" y="581674"/>
                    <a:pt x="295074" y="578622"/>
                  </a:cubicBezTo>
                  <a:cubicBezTo>
                    <a:pt x="269903" y="559547"/>
                    <a:pt x="256173" y="529789"/>
                    <a:pt x="259987" y="501558"/>
                  </a:cubicBezTo>
                  <a:cubicBezTo>
                    <a:pt x="260750" y="495453"/>
                    <a:pt x="262276" y="490112"/>
                    <a:pt x="263038" y="484771"/>
                  </a:cubicBezTo>
                  <a:cubicBezTo>
                    <a:pt x="265327" y="477141"/>
                    <a:pt x="266852" y="469511"/>
                    <a:pt x="266852" y="463407"/>
                  </a:cubicBezTo>
                  <a:cubicBezTo>
                    <a:pt x="266089" y="451962"/>
                    <a:pt x="259987" y="439753"/>
                    <a:pt x="247783" y="426019"/>
                  </a:cubicBezTo>
                  <a:cubicBezTo>
                    <a:pt x="244732" y="422967"/>
                    <a:pt x="241681" y="419915"/>
                    <a:pt x="238630" y="416863"/>
                  </a:cubicBezTo>
                  <a:cubicBezTo>
                    <a:pt x="230240" y="407707"/>
                    <a:pt x="221849" y="398551"/>
                    <a:pt x="214984" y="387868"/>
                  </a:cubicBezTo>
                  <a:cubicBezTo>
                    <a:pt x="206594" y="373371"/>
                    <a:pt x="202017" y="356585"/>
                    <a:pt x="200492" y="335984"/>
                  </a:cubicBezTo>
                  <a:cubicBezTo>
                    <a:pt x="199729" y="310804"/>
                    <a:pt x="205068" y="289440"/>
                    <a:pt x="218035" y="274942"/>
                  </a:cubicBezTo>
                  <a:cubicBezTo>
                    <a:pt x="228905" y="261780"/>
                    <a:pt x="248355" y="253769"/>
                    <a:pt x="266090" y="257023"/>
                  </a:cubicBezTo>
                  <a:cubicBezTo>
                    <a:pt x="272001" y="258108"/>
                    <a:pt x="277722" y="260445"/>
                    <a:pt x="282870" y="264260"/>
                  </a:cubicBezTo>
                  <a:cubicBezTo>
                    <a:pt x="287447" y="267312"/>
                    <a:pt x="290498" y="271890"/>
                    <a:pt x="294312" y="275705"/>
                  </a:cubicBezTo>
                  <a:cubicBezTo>
                    <a:pt x="300414" y="282573"/>
                    <a:pt x="304990" y="287151"/>
                    <a:pt x="309567" y="286388"/>
                  </a:cubicBezTo>
                  <a:cubicBezTo>
                    <a:pt x="311092" y="286388"/>
                    <a:pt x="313381" y="284862"/>
                    <a:pt x="316432" y="284099"/>
                  </a:cubicBezTo>
                  <a:cubicBezTo>
                    <a:pt x="319483" y="281810"/>
                    <a:pt x="323297" y="280284"/>
                    <a:pt x="327873" y="279521"/>
                  </a:cubicBezTo>
                  <a:cubicBezTo>
                    <a:pt x="345417" y="275705"/>
                    <a:pt x="360672" y="291729"/>
                    <a:pt x="366011" y="308515"/>
                  </a:cubicBezTo>
                  <a:cubicBezTo>
                    <a:pt x="369062" y="319197"/>
                    <a:pt x="370588" y="329879"/>
                    <a:pt x="371351" y="339799"/>
                  </a:cubicBezTo>
                  <a:cubicBezTo>
                    <a:pt x="372113" y="344377"/>
                    <a:pt x="372113" y="348192"/>
                    <a:pt x="372876" y="352770"/>
                  </a:cubicBezTo>
                  <a:cubicBezTo>
                    <a:pt x="375164" y="368030"/>
                    <a:pt x="379741" y="378712"/>
                    <a:pt x="387369" y="385579"/>
                  </a:cubicBezTo>
                  <a:cubicBezTo>
                    <a:pt x="390420" y="387868"/>
                    <a:pt x="394233" y="390158"/>
                    <a:pt x="398810" y="392447"/>
                  </a:cubicBezTo>
                  <a:cubicBezTo>
                    <a:pt x="405675" y="396262"/>
                    <a:pt x="414065" y="400840"/>
                    <a:pt x="419405" y="408470"/>
                  </a:cubicBezTo>
                  <a:cubicBezTo>
                    <a:pt x="430846" y="423730"/>
                    <a:pt x="427795" y="442805"/>
                    <a:pt x="424744" y="459592"/>
                  </a:cubicBezTo>
                  <a:cubicBezTo>
                    <a:pt x="421693" y="474852"/>
                    <a:pt x="419405" y="487823"/>
                    <a:pt x="427032" y="496216"/>
                  </a:cubicBezTo>
                  <a:cubicBezTo>
                    <a:pt x="428558" y="497742"/>
                    <a:pt x="430846" y="499268"/>
                    <a:pt x="433134" y="501558"/>
                  </a:cubicBezTo>
                  <a:cubicBezTo>
                    <a:pt x="436948" y="503847"/>
                    <a:pt x="440762" y="506899"/>
                    <a:pt x="443813" y="511477"/>
                  </a:cubicBezTo>
                  <a:lnTo>
                    <a:pt x="450690" y="529556"/>
                  </a:lnTo>
                  <a:lnTo>
                    <a:pt x="452406" y="526121"/>
                  </a:lnTo>
                  <a:cubicBezTo>
                    <a:pt x="453167" y="519270"/>
                    <a:pt x="446321" y="511657"/>
                    <a:pt x="439475" y="503284"/>
                  </a:cubicBezTo>
                  <a:cubicBezTo>
                    <a:pt x="437953" y="501761"/>
                    <a:pt x="435671" y="499478"/>
                    <a:pt x="434150" y="497194"/>
                  </a:cubicBezTo>
                  <a:cubicBezTo>
                    <a:pt x="428064" y="489582"/>
                    <a:pt x="421979" y="476641"/>
                    <a:pt x="424261" y="464461"/>
                  </a:cubicBezTo>
                  <a:cubicBezTo>
                    <a:pt x="425782" y="456087"/>
                    <a:pt x="430346" y="449997"/>
                    <a:pt x="437193" y="445430"/>
                  </a:cubicBezTo>
                  <a:cubicBezTo>
                    <a:pt x="439475" y="444669"/>
                    <a:pt x="442517" y="443146"/>
                    <a:pt x="444799" y="442385"/>
                  </a:cubicBezTo>
                  <a:cubicBezTo>
                    <a:pt x="446321" y="441624"/>
                    <a:pt x="447842" y="441624"/>
                    <a:pt x="449363" y="440862"/>
                  </a:cubicBezTo>
                  <a:cubicBezTo>
                    <a:pt x="457731" y="436295"/>
                    <a:pt x="459252" y="426399"/>
                    <a:pt x="457731" y="418787"/>
                  </a:cubicBezTo>
                  <a:cubicBezTo>
                    <a:pt x="456209" y="414980"/>
                    <a:pt x="454688" y="410413"/>
                    <a:pt x="453167" y="406607"/>
                  </a:cubicBezTo>
                  <a:cubicBezTo>
                    <a:pt x="450885" y="398994"/>
                    <a:pt x="447842" y="391382"/>
                    <a:pt x="447842" y="382247"/>
                  </a:cubicBezTo>
                  <a:cubicBezTo>
                    <a:pt x="447081" y="365500"/>
                    <a:pt x="459252" y="346469"/>
                    <a:pt x="479030" y="344947"/>
                  </a:cubicBezTo>
                  <a:cubicBezTo>
                    <a:pt x="498807" y="342663"/>
                    <a:pt x="512500" y="357888"/>
                    <a:pt x="518585" y="370829"/>
                  </a:cubicBezTo>
                  <a:cubicBezTo>
                    <a:pt x="523149" y="380725"/>
                    <a:pt x="525431" y="391382"/>
                    <a:pt x="527713" y="402039"/>
                  </a:cubicBezTo>
                  <a:cubicBezTo>
                    <a:pt x="531517" y="419548"/>
                    <a:pt x="534559" y="435534"/>
                    <a:pt x="548251" y="445430"/>
                  </a:cubicBezTo>
                  <a:cubicBezTo>
                    <a:pt x="552055" y="448475"/>
                    <a:pt x="557380" y="451520"/>
                    <a:pt x="562704" y="453803"/>
                  </a:cubicBezTo>
                  <a:cubicBezTo>
                    <a:pt x="567649" y="456468"/>
                    <a:pt x="572783" y="459132"/>
                    <a:pt x="577443" y="462463"/>
                  </a:cubicBezTo>
                  <a:lnTo>
                    <a:pt x="577618" y="462649"/>
                  </a:lnTo>
                  <a:lnTo>
                    <a:pt x="577070" y="458556"/>
                  </a:lnTo>
                  <a:cubicBezTo>
                    <a:pt x="578305" y="447008"/>
                    <a:pt x="582298" y="436319"/>
                    <a:pt x="588761" y="427538"/>
                  </a:cubicBezTo>
                  <a:cubicBezTo>
                    <a:pt x="590282" y="426011"/>
                    <a:pt x="591043" y="425247"/>
                    <a:pt x="592564" y="423720"/>
                  </a:cubicBezTo>
                  <a:cubicBezTo>
                    <a:pt x="594845" y="420666"/>
                    <a:pt x="596366" y="418376"/>
                    <a:pt x="597887" y="416085"/>
                  </a:cubicBezTo>
                  <a:cubicBezTo>
                    <a:pt x="599408" y="410740"/>
                    <a:pt x="597126" y="404632"/>
                    <a:pt x="593324" y="394706"/>
                  </a:cubicBezTo>
                  <a:cubicBezTo>
                    <a:pt x="591043" y="390889"/>
                    <a:pt x="588761" y="386308"/>
                    <a:pt x="588001" y="381726"/>
                  </a:cubicBezTo>
                  <a:cubicBezTo>
                    <a:pt x="581157" y="359584"/>
                    <a:pt x="590282" y="334388"/>
                    <a:pt x="610054" y="321408"/>
                  </a:cubicBezTo>
                  <a:cubicBezTo>
                    <a:pt x="613096" y="319881"/>
                    <a:pt x="616898" y="317590"/>
                    <a:pt x="620700" y="316063"/>
                  </a:cubicBezTo>
                  <a:cubicBezTo>
                    <a:pt x="628305" y="312245"/>
                    <a:pt x="634388" y="309191"/>
                    <a:pt x="636670" y="303847"/>
                  </a:cubicBezTo>
                  <a:cubicBezTo>
                    <a:pt x="638190" y="300793"/>
                    <a:pt x="637430" y="295448"/>
                    <a:pt x="636670" y="290103"/>
                  </a:cubicBezTo>
                  <a:lnTo>
                    <a:pt x="635909" y="286286"/>
                  </a:lnTo>
                  <a:cubicBezTo>
                    <a:pt x="631346" y="254981"/>
                    <a:pt x="645035" y="221386"/>
                    <a:pt x="669369" y="201534"/>
                  </a:cubicBezTo>
                  <a:cubicBezTo>
                    <a:pt x="676593" y="195426"/>
                    <a:pt x="684198" y="191418"/>
                    <a:pt x="691707" y="189604"/>
                  </a:cubicBezTo>
                  <a:cubicBezTo>
                    <a:pt x="699217" y="187791"/>
                    <a:pt x="706631" y="188173"/>
                    <a:pt x="713475" y="190845"/>
                  </a:cubicBezTo>
                  <a:cubicBezTo>
                    <a:pt x="731726" y="198480"/>
                    <a:pt x="737809" y="220622"/>
                    <a:pt x="737049" y="238183"/>
                  </a:cubicBezTo>
                  <a:cubicBezTo>
                    <a:pt x="736288" y="242765"/>
                    <a:pt x="736288" y="247346"/>
                    <a:pt x="735528" y="251927"/>
                  </a:cubicBezTo>
                  <a:cubicBezTo>
                    <a:pt x="734767" y="261853"/>
                    <a:pt x="733246" y="271015"/>
                    <a:pt x="736288" y="279414"/>
                  </a:cubicBezTo>
                  <a:cubicBezTo>
                    <a:pt x="739330" y="290867"/>
                    <a:pt x="748455" y="300029"/>
                    <a:pt x="759102" y="309191"/>
                  </a:cubicBezTo>
                  <a:lnTo>
                    <a:pt x="764425" y="314536"/>
                  </a:lnTo>
                  <a:cubicBezTo>
                    <a:pt x="782676" y="332861"/>
                    <a:pt x="790280" y="350422"/>
                    <a:pt x="787238" y="367219"/>
                  </a:cubicBezTo>
                  <a:cubicBezTo>
                    <a:pt x="785717" y="377909"/>
                    <a:pt x="779634" y="386308"/>
                    <a:pt x="774311" y="393943"/>
                  </a:cubicBezTo>
                  <a:cubicBezTo>
                    <a:pt x="768227" y="402342"/>
                    <a:pt x="763664" y="409977"/>
                    <a:pt x="764425" y="416849"/>
                  </a:cubicBezTo>
                  <a:cubicBezTo>
                    <a:pt x="765185" y="420666"/>
                    <a:pt x="767467" y="425247"/>
                    <a:pt x="770508" y="429065"/>
                  </a:cubicBezTo>
                  <a:cubicBezTo>
                    <a:pt x="771269" y="431356"/>
                    <a:pt x="772029" y="432883"/>
                    <a:pt x="773550" y="434410"/>
                  </a:cubicBezTo>
                  <a:lnTo>
                    <a:pt x="782179" y="470419"/>
                  </a:lnTo>
                  <a:lnTo>
                    <a:pt x="787788" y="444862"/>
                  </a:lnTo>
                  <a:cubicBezTo>
                    <a:pt x="804519" y="358068"/>
                    <a:pt x="822010" y="268990"/>
                    <a:pt x="856232" y="186002"/>
                  </a:cubicBezTo>
                  <a:cubicBezTo>
                    <a:pt x="858513" y="181434"/>
                    <a:pt x="863836" y="179150"/>
                    <a:pt x="869160" y="181434"/>
                  </a:cubicBezTo>
                  <a:cubicBezTo>
                    <a:pt x="873723" y="182957"/>
                    <a:pt x="876004" y="189048"/>
                    <a:pt x="873723" y="193616"/>
                  </a:cubicBezTo>
                  <a:cubicBezTo>
                    <a:pt x="840261" y="274319"/>
                    <a:pt x="823531" y="362636"/>
                    <a:pt x="806800" y="448669"/>
                  </a:cubicBezTo>
                  <a:lnTo>
                    <a:pt x="806656" y="449317"/>
                  </a:lnTo>
                  <a:lnTo>
                    <a:pt x="812173" y="445728"/>
                  </a:lnTo>
                  <a:lnTo>
                    <a:pt x="815220" y="444203"/>
                  </a:lnTo>
                  <a:cubicBezTo>
                    <a:pt x="825120" y="438867"/>
                    <a:pt x="836544" y="428958"/>
                    <a:pt x="837306" y="416000"/>
                  </a:cubicBezTo>
                  <a:cubicBezTo>
                    <a:pt x="837306" y="411426"/>
                    <a:pt x="836544" y="407615"/>
                    <a:pt x="835021" y="402279"/>
                  </a:cubicBezTo>
                  <a:cubicBezTo>
                    <a:pt x="835021" y="399230"/>
                    <a:pt x="834260" y="396181"/>
                    <a:pt x="833498" y="393132"/>
                  </a:cubicBezTo>
                  <a:cubicBezTo>
                    <a:pt x="831975" y="376362"/>
                    <a:pt x="837306" y="358067"/>
                    <a:pt x="848730" y="344347"/>
                  </a:cubicBezTo>
                  <a:cubicBezTo>
                    <a:pt x="860154" y="329864"/>
                    <a:pt x="876148" y="320716"/>
                    <a:pt x="892903" y="318430"/>
                  </a:cubicBezTo>
                  <a:cubicBezTo>
                    <a:pt x="896711" y="318430"/>
                    <a:pt x="900519" y="318430"/>
                    <a:pt x="905089" y="318430"/>
                  </a:cubicBezTo>
                  <a:cubicBezTo>
                    <a:pt x="911182" y="318430"/>
                    <a:pt x="917275" y="318430"/>
                    <a:pt x="922606" y="316143"/>
                  </a:cubicBezTo>
                  <a:cubicBezTo>
                    <a:pt x="932507" y="312331"/>
                    <a:pt x="939361" y="300135"/>
                    <a:pt x="945454" y="287939"/>
                  </a:cubicBezTo>
                  <a:lnTo>
                    <a:pt x="946977" y="284890"/>
                  </a:lnTo>
                  <a:cubicBezTo>
                    <a:pt x="962209" y="256686"/>
                    <a:pt x="978965" y="250588"/>
                    <a:pt x="990389" y="250588"/>
                  </a:cubicBezTo>
                  <a:lnTo>
                    <a:pt x="991150" y="250588"/>
                  </a:lnTo>
                  <a:cubicBezTo>
                    <a:pt x="1013237" y="251350"/>
                    <a:pt x="1027707" y="272694"/>
                    <a:pt x="1029230" y="292513"/>
                  </a:cubicBezTo>
                  <a:cubicBezTo>
                    <a:pt x="1029992" y="311569"/>
                    <a:pt x="1021614" y="329101"/>
                    <a:pt x="1015522" y="342822"/>
                  </a:cubicBezTo>
                  <a:cubicBezTo>
                    <a:pt x="1009429" y="355781"/>
                    <a:pt x="1002574" y="369501"/>
                    <a:pt x="1003336" y="383984"/>
                  </a:cubicBezTo>
                  <a:cubicBezTo>
                    <a:pt x="1003336" y="389320"/>
                    <a:pt x="1005621" y="395418"/>
                    <a:pt x="1007144" y="402279"/>
                  </a:cubicBezTo>
                  <a:cubicBezTo>
                    <a:pt x="1010190" y="412188"/>
                    <a:pt x="1013237" y="422860"/>
                    <a:pt x="1010952" y="434294"/>
                  </a:cubicBezTo>
                  <a:cubicBezTo>
                    <a:pt x="1007905" y="454875"/>
                    <a:pt x="991912" y="468596"/>
                    <a:pt x="977441" y="480792"/>
                  </a:cubicBezTo>
                  <a:lnTo>
                    <a:pt x="973633" y="483841"/>
                  </a:lnTo>
                  <a:cubicBezTo>
                    <a:pt x="963732" y="491464"/>
                    <a:pt x="948500" y="507471"/>
                    <a:pt x="953070" y="521954"/>
                  </a:cubicBezTo>
                  <a:cubicBezTo>
                    <a:pt x="953832" y="524241"/>
                    <a:pt x="954593" y="526528"/>
                    <a:pt x="956116" y="529577"/>
                  </a:cubicBezTo>
                  <a:cubicBezTo>
                    <a:pt x="958401" y="534151"/>
                    <a:pt x="961448" y="539487"/>
                    <a:pt x="962209" y="546347"/>
                  </a:cubicBezTo>
                  <a:cubicBezTo>
                    <a:pt x="962971" y="555494"/>
                    <a:pt x="959163" y="565403"/>
                    <a:pt x="950785" y="574551"/>
                  </a:cubicBezTo>
                  <a:cubicBezTo>
                    <a:pt x="927937" y="601992"/>
                    <a:pt x="889857" y="609615"/>
                    <a:pt x="861677" y="615713"/>
                  </a:cubicBezTo>
                  <a:cubicBezTo>
                    <a:pt x="860916" y="615713"/>
                    <a:pt x="860154" y="615713"/>
                    <a:pt x="860154" y="615713"/>
                  </a:cubicBezTo>
                  <a:cubicBezTo>
                    <a:pt x="855585" y="615713"/>
                    <a:pt x="851777" y="612664"/>
                    <a:pt x="850253" y="608090"/>
                  </a:cubicBezTo>
                  <a:cubicBezTo>
                    <a:pt x="849492" y="603517"/>
                    <a:pt x="852538" y="598181"/>
                    <a:pt x="857869" y="597419"/>
                  </a:cubicBezTo>
                  <a:cubicBezTo>
                    <a:pt x="890618" y="590558"/>
                    <a:pt x="918798" y="582936"/>
                    <a:pt x="936315" y="562354"/>
                  </a:cubicBezTo>
                  <a:cubicBezTo>
                    <a:pt x="940123" y="558543"/>
                    <a:pt x="943931" y="553207"/>
                    <a:pt x="943169" y="547871"/>
                  </a:cubicBezTo>
                  <a:cubicBezTo>
                    <a:pt x="943169" y="544822"/>
                    <a:pt x="940884" y="541773"/>
                    <a:pt x="939361" y="537962"/>
                  </a:cubicBezTo>
                  <a:cubicBezTo>
                    <a:pt x="937838" y="534913"/>
                    <a:pt x="935553" y="531102"/>
                    <a:pt x="934791" y="527290"/>
                  </a:cubicBezTo>
                  <a:cubicBezTo>
                    <a:pt x="929460" y="508234"/>
                    <a:pt x="938599" y="487652"/>
                    <a:pt x="961448" y="469358"/>
                  </a:cubicBezTo>
                  <a:lnTo>
                    <a:pt x="965256" y="465547"/>
                  </a:lnTo>
                  <a:cubicBezTo>
                    <a:pt x="977441" y="455637"/>
                    <a:pt x="990389" y="444966"/>
                    <a:pt x="992673" y="431245"/>
                  </a:cubicBezTo>
                  <a:cubicBezTo>
                    <a:pt x="993435" y="424384"/>
                    <a:pt x="991150" y="416000"/>
                    <a:pt x="988865" y="407615"/>
                  </a:cubicBezTo>
                  <a:cubicBezTo>
                    <a:pt x="986581" y="399992"/>
                    <a:pt x="985057" y="393132"/>
                    <a:pt x="984296" y="384747"/>
                  </a:cubicBezTo>
                  <a:cubicBezTo>
                    <a:pt x="983534" y="366452"/>
                    <a:pt x="991150" y="348920"/>
                    <a:pt x="998005" y="334437"/>
                  </a:cubicBezTo>
                  <a:cubicBezTo>
                    <a:pt x="1004097" y="322241"/>
                    <a:pt x="1010952" y="307758"/>
                    <a:pt x="1010190" y="294037"/>
                  </a:cubicBezTo>
                  <a:cubicBezTo>
                    <a:pt x="1009429" y="282603"/>
                    <a:pt x="1001051" y="270407"/>
                    <a:pt x="991150" y="269645"/>
                  </a:cubicBezTo>
                  <a:lnTo>
                    <a:pt x="990389" y="269645"/>
                  </a:lnTo>
                  <a:cubicBezTo>
                    <a:pt x="978965" y="269645"/>
                    <a:pt x="969825" y="282603"/>
                    <a:pt x="963732" y="293275"/>
                  </a:cubicBezTo>
                  <a:lnTo>
                    <a:pt x="962209" y="297086"/>
                  </a:lnTo>
                  <a:cubicBezTo>
                    <a:pt x="954593" y="310807"/>
                    <a:pt x="946216" y="327577"/>
                    <a:pt x="929460" y="333675"/>
                  </a:cubicBezTo>
                  <a:cubicBezTo>
                    <a:pt x="921083" y="336724"/>
                    <a:pt x="912705" y="337486"/>
                    <a:pt x="905089" y="337486"/>
                  </a:cubicBezTo>
                  <a:cubicBezTo>
                    <a:pt x="901281" y="337486"/>
                    <a:pt x="898234" y="337486"/>
                    <a:pt x="895188" y="337486"/>
                  </a:cubicBezTo>
                  <a:cubicBezTo>
                    <a:pt x="883002" y="339011"/>
                    <a:pt x="871578" y="345871"/>
                    <a:pt x="863201" y="355781"/>
                  </a:cubicBezTo>
                  <a:cubicBezTo>
                    <a:pt x="855585" y="366452"/>
                    <a:pt x="851015" y="378649"/>
                    <a:pt x="852538" y="390845"/>
                  </a:cubicBezTo>
                  <a:cubicBezTo>
                    <a:pt x="853300" y="393132"/>
                    <a:pt x="853300" y="396181"/>
                    <a:pt x="854061" y="398467"/>
                  </a:cubicBezTo>
                  <a:cubicBezTo>
                    <a:pt x="854823" y="404566"/>
                    <a:pt x="856346" y="410664"/>
                    <a:pt x="856346" y="416762"/>
                  </a:cubicBezTo>
                  <a:cubicBezTo>
                    <a:pt x="854823" y="438105"/>
                    <a:pt x="838829" y="453351"/>
                    <a:pt x="823597" y="460973"/>
                  </a:cubicBezTo>
                  <a:lnTo>
                    <a:pt x="819789" y="462498"/>
                  </a:lnTo>
                  <a:cubicBezTo>
                    <a:pt x="816743" y="464785"/>
                    <a:pt x="812935" y="466309"/>
                    <a:pt x="811412" y="468596"/>
                  </a:cubicBezTo>
                  <a:cubicBezTo>
                    <a:pt x="807604" y="471645"/>
                    <a:pt x="806842" y="478505"/>
                    <a:pt x="806080" y="485366"/>
                  </a:cubicBezTo>
                  <a:cubicBezTo>
                    <a:pt x="804557" y="505947"/>
                    <a:pt x="805319" y="526528"/>
                    <a:pt x="808365" y="546347"/>
                  </a:cubicBezTo>
                  <a:cubicBezTo>
                    <a:pt x="809888" y="551683"/>
                    <a:pt x="806080" y="557019"/>
                    <a:pt x="800749" y="557781"/>
                  </a:cubicBezTo>
                  <a:cubicBezTo>
                    <a:pt x="795418" y="558543"/>
                    <a:pt x="790848" y="554732"/>
                    <a:pt x="790087" y="549396"/>
                  </a:cubicBezTo>
                  <a:lnTo>
                    <a:pt x="789110" y="528367"/>
                  </a:lnTo>
                  <a:lnTo>
                    <a:pt x="770254" y="613315"/>
                  </a:lnTo>
                  <a:lnTo>
                    <a:pt x="771138" y="613732"/>
                  </a:lnTo>
                  <a:lnTo>
                    <a:pt x="779979" y="617542"/>
                  </a:lnTo>
                  <a:lnTo>
                    <a:pt x="834823" y="527751"/>
                  </a:lnTo>
                  <a:cubicBezTo>
                    <a:pt x="855261" y="497720"/>
                    <a:pt x="877227" y="468638"/>
                    <a:pt x="900530" y="440887"/>
                  </a:cubicBezTo>
                  <a:cubicBezTo>
                    <a:pt x="904350" y="437085"/>
                    <a:pt x="910463" y="436325"/>
                    <a:pt x="914283" y="439366"/>
                  </a:cubicBezTo>
                  <a:cubicBezTo>
                    <a:pt x="918103" y="443168"/>
                    <a:pt x="918867" y="449250"/>
                    <a:pt x="915811" y="453052"/>
                  </a:cubicBezTo>
                  <a:lnTo>
                    <a:pt x="796895" y="626809"/>
                  </a:lnTo>
                  <a:lnTo>
                    <a:pt x="803799" y="632826"/>
                  </a:lnTo>
                  <a:cubicBezTo>
                    <a:pt x="806078" y="637408"/>
                    <a:pt x="807597" y="642755"/>
                    <a:pt x="807597" y="648865"/>
                  </a:cubicBezTo>
                  <a:cubicBezTo>
                    <a:pt x="807597" y="654211"/>
                    <a:pt x="806078" y="660321"/>
                    <a:pt x="805318" y="664903"/>
                  </a:cubicBezTo>
                  <a:cubicBezTo>
                    <a:pt x="803799" y="671777"/>
                    <a:pt x="802280" y="677887"/>
                    <a:pt x="803799" y="683233"/>
                  </a:cubicBezTo>
                  <a:cubicBezTo>
                    <a:pt x="804559" y="686288"/>
                    <a:pt x="806078" y="689343"/>
                    <a:pt x="808357" y="693162"/>
                  </a:cubicBezTo>
                  <a:lnTo>
                    <a:pt x="809876" y="696981"/>
                  </a:lnTo>
                  <a:cubicBezTo>
                    <a:pt x="818991" y="713783"/>
                    <a:pt x="822029" y="732877"/>
                    <a:pt x="818991" y="751206"/>
                  </a:cubicBezTo>
                  <a:cubicBezTo>
                    <a:pt x="818231" y="756553"/>
                    <a:pt x="813674" y="760371"/>
                    <a:pt x="808357" y="759608"/>
                  </a:cubicBezTo>
                  <a:cubicBezTo>
                    <a:pt x="803040" y="758844"/>
                    <a:pt x="800001" y="754261"/>
                    <a:pt x="800761" y="748915"/>
                  </a:cubicBezTo>
                  <a:cubicBezTo>
                    <a:pt x="802280" y="734404"/>
                    <a:pt x="800001" y="718365"/>
                    <a:pt x="793165" y="705382"/>
                  </a:cubicBezTo>
                  <a:lnTo>
                    <a:pt x="791646" y="702327"/>
                  </a:lnTo>
                  <a:cubicBezTo>
                    <a:pt x="789368" y="697744"/>
                    <a:pt x="786329" y="693162"/>
                    <a:pt x="785570" y="687816"/>
                  </a:cubicBezTo>
                  <a:cubicBezTo>
                    <a:pt x="783291" y="678651"/>
                    <a:pt x="784810" y="669486"/>
                    <a:pt x="786329" y="661848"/>
                  </a:cubicBezTo>
                  <a:cubicBezTo>
                    <a:pt x="787848" y="656502"/>
                    <a:pt x="788608" y="652683"/>
                    <a:pt x="788608" y="648101"/>
                  </a:cubicBezTo>
                  <a:cubicBezTo>
                    <a:pt x="788608" y="645046"/>
                    <a:pt x="787848" y="643518"/>
                    <a:pt x="787089" y="642755"/>
                  </a:cubicBezTo>
                  <a:cubicBezTo>
                    <a:pt x="787089" y="641991"/>
                    <a:pt x="785570" y="640463"/>
                    <a:pt x="783291" y="638936"/>
                  </a:cubicBezTo>
                  <a:cubicBezTo>
                    <a:pt x="777974" y="635881"/>
                    <a:pt x="771138" y="634353"/>
                    <a:pt x="765061" y="632062"/>
                  </a:cubicBezTo>
                  <a:cubicBezTo>
                    <a:pt x="754427" y="628243"/>
                    <a:pt x="743034" y="624425"/>
                    <a:pt x="733919" y="616023"/>
                  </a:cubicBezTo>
                  <a:cubicBezTo>
                    <a:pt x="728602" y="610677"/>
                    <a:pt x="724804" y="604567"/>
                    <a:pt x="721006" y="598457"/>
                  </a:cubicBezTo>
                  <a:cubicBezTo>
                    <a:pt x="717968" y="593875"/>
                    <a:pt x="714930" y="589292"/>
                    <a:pt x="711891" y="585474"/>
                  </a:cubicBezTo>
                  <a:cubicBezTo>
                    <a:pt x="710372" y="584710"/>
                    <a:pt x="709613" y="583946"/>
                    <a:pt x="709613" y="583946"/>
                  </a:cubicBezTo>
                  <a:cubicBezTo>
                    <a:pt x="708853" y="583946"/>
                    <a:pt x="708094" y="585474"/>
                    <a:pt x="706574" y="587001"/>
                  </a:cubicBezTo>
                  <a:cubicBezTo>
                    <a:pt x="705815" y="589292"/>
                    <a:pt x="705055" y="592347"/>
                    <a:pt x="705055" y="595402"/>
                  </a:cubicBezTo>
                  <a:cubicBezTo>
                    <a:pt x="704296" y="597694"/>
                    <a:pt x="704296" y="599985"/>
                    <a:pt x="703536" y="602276"/>
                  </a:cubicBezTo>
                  <a:cubicBezTo>
                    <a:pt x="701257" y="610677"/>
                    <a:pt x="696700" y="617551"/>
                    <a:pt x="692902" y="624425"/>
                  </a:cubicBezTo>
                  <a:cubicBezTo>
                    <a:pt x="689864" y="629771"/>
                    <a:pt x="686826" y="635117"/>
                    <a:pt x="685307" y="639700"/>
                  </a:cubicBezTo>
                  <a:cubicBezTo>
                    <a:pt x="683028" y="648101"/>
                    <a:pt x="683028" y="658029"/>
                    <a:pt x="686826" y="665667"/>
                  </a:cubicBezTo>
                  <a:cubicBezTo>
                    <a:pt x="689104" y="670249"/>
                    <a:pt x="692143" y="674068"/>
                    <a:pt x="695181" y="678651"/>
                  </a:cubicBezTo>
                  <a:cubicBezTo>
                    <a:pt x="701257" y="687816"/>
                    <a:pt x="708853" y="699272"/>
                    <a:pt x="708094" y="713019"/>
                  </a:cubicBezTo>
                  <a:cubicBezTo>
                    <a:pt x="708094" y="716074"/>
                    <a:pt x="707334" y="719129"/>
                    <a:pt x="706574" y="722184"/>
                  </a:cubicBezTo>
                  <a:cubicBezTo>
                    <a:pt x="705815" y="723712"/>
                    <a:pt x="705815" y="724475"/>
                    <a:pt x="705815" y="726003"/>
                  </a:cubicBezTo>
                  <a:cubicBezTo>
                    <a:pt x="702017" y="742041"/>
                    <a:pt x="711891" y="760371"/>
                    <a:pt x="727083" y="767245"/>
                  </a:cubicBezTo>
                  <a:cubicBezTo>
                    <a:pt x="732400" y="769536"/>
                    <a:pt x="734679" y="774883"/>
                    <a:pt x="732400" y="779465"/>
                  </a:cubicBezTo>
                  <a:cubicBezTo>
                    <a:pt x="730881" y="783284"/>
                    <a:pt x="727083" y="785575"/>
                    <a:pt x="724045" y="785575"/>
                  </a:cubicBezTo>
                  <a:cubicBezTo>
                    <a:pt x="722525" y="785575"/>
                    <a:pt x="721006" y="785575"/>
                    <a:pt x="720247" y="784811"/>
                  </a:cubicBezTo>
                  <a:cubicBezTo>
                    <a:pt x="695940" y="774883"/>
                    <a:pt x="681509" y="747388"/>
                    <a:pt x="686826" y="722184"/>
                  </a:cubicBezTo>
                  <a:cubicBezTo>
                    <a:pt x="687585" y="720657"/>
                    <a:pt x="687585" y="719129"/>
                    <a:pt x="688345" y="717602"/>
                  </a:cubicBezTo>
                  <a:cubicBezTo>
                    <a:pt x="688345" y="715310"/>
                    <a:pt x="689104" y="713783"/>
                    <a:pt x="689104" y="711492"/>
                  </a:cubicBezTo>
                  <a:cubicBezTo>
                    <a:pt x="689864" y="704618"/>
                    <a:pt x="685307" y="697744"/>
                    <a:pt x="679230" y="689343"/>
                  </a:cubicBezTo>
                  <a:cubicBezTo>
                    <a:pt x="676192" y="684761"/>
                    <a:pt x="672394" y="680178"/>
                    <a:pt x="670115" y="674068"/>
                  </a:cubicBezTo>
                  <a:cubicBezTo>
                    <a:pt x="664039" y="661848"/>
                    <a:pt x="663279" y="647337"/>
                    <a:pt x="667077" y="633590"/>
                  </a:cubicBezTo>
                  <a:cubicBezTo>
                    <a:pt x="670115" y="626716"/>
                    <a:pt x="673153" y="620606"/>
                    <a:pt x="676951" y="614496"/>
                  </a:cubicBezTo>
                  <a:cubicBezTo>
                    <a:pt x="679990" y="609150"/>
                    <a:pt x="683787" y="603804"/>
                    <a:pt x="685307" y="597694"/>
                  </a:cubicBezTo>
                  <a:cubicBezTo>
                    <a:pt x="685307" y="596166"/>
                    <a:pt x="686066" y="593875"/>
                    <a:pt x="686066" y="592347"/>
                  </a:cubicBezTo>
                  <a:cubicBezTo>
                    <a:pt x="686826" y="588529"/>
                    <a:pt x="687585" y="583946"/>
                    <a:pt x="689864" y="579364"/>
                  </a:cubicBezTo>
                  <a:cubicBezTo>
                    <a:pt x="691763" y="575163"/>
                    <a:pt x="694991" y="571153"/>
                    <a:pt x="699074" y="568480"/>
                  </a:cubicBezTo>
                  <a:lnTo>
                    <a:pt x="712985" y="565701"/>
                  </a:lnTo>
                  <a:lnTo>
                    <a:pt x="705870" y="561155"/>
                  </a:lnTo>
                  <a:cubicBezTo>
                    <a:pt x="703589" y="555811"/>
                    <a:pt x="705110" y="550466"/>
                    <a:pt x="709673" y="548175"/>
                  </a:cubicBezTo>
                  <a:cubicBezTo>
                    <a:pt x="730965" y="538249"/>
                    <a:pt x="747695" y="522215"/>
                    <a:pt x="756060" y="503891"/>
                  </a:cubicBezTo>
                  <a:cubicBezTo>
                    <a:pt x="765946" y="484803"/>
                    <a:pt x="765946" y="461133"/>
                    <a:pt x="756820" y="443572"/>
                  </a:cubicBezTo>
                  <a:cubicBezTo>
                    <a:pt x="756060" y="442045"/>
                    <a:pt x="754539" y="440518"/>
                    <a:pt x="753779" y="438991"/>
                  </a:cubicBezTo>
                  <a:cubicBezTo>
                    <a:pt x="750737" y="433646"/>
                    <a:pt x="746934" y="427538"/>
                    <a:pt x="746174" y="419903"/>
                  </a:cubicBezTo>
                  <a:cubicBezTo>
                    <a:pt x="743893" y="405396"/>
                    <a:pt x="751497" y="393943"/>
                    <a:pt x="758341" y="383253"/>
                  </a:cubicBezTo>
                  <a:cubicBezTo>
                    <a:pt x="762904" y="376382"/>
                    <a:pt x="767467" y="370274"/>
                    <a:pt x="768987" y="364165"/>
                  </a:cubicBezTo>
                  <a:cubicBezTo>
                    <a:pt x="770508" y="353476"/>
                    <a:pt x="764425" y="341260"/>
                    <a:pt x="750737" y="328280"/>
                  </a:cubicBezTo>
                  <a:lnTo>
                    <a:pt x="745414" y="322935"/>
                  </a:lnTo>
                  <a:cubicBezTo>
                    <a:pt x="734767" y="313009"/>
                    <a:pt x="722600" y="300793"/>
                    <a:pt x="718037" y="284759"/>
                  </a:cubicBezTo>
                  <a:cubicBezTo>
                    <a:pt x="714235" y="272542"/>
                    <a:pt x="715756" y="261089"/>
                    <a:pt x="716517" y="249636"/>
                  </a:cubicBezTo>
                  <a:cubicBezTo>
                    <a:pt x="717277" y="245819"/>
                    <a:pt x="717277" y="241237"/>
                    <a:pt x="718037" y="237420"/>
                  </a:cubicBezTo>
                  <a:cubicBezTo>
                    <a:pt x="718037" y="226730"/>
                    <a:pt x="715756" y="212987"/>
                    <a:pt x="705870" y="209169"/>
                  </a:cubicBezTo>
                  <a:cubicBezTo>
                    <a:pt x="695985" y="204588"/>
                    <a:pt x="684578" y="213751"/>
                    <a:pt x="681536" y="216805"/>
                  </a:cubicBezTo>
                  <a:cubicBezTo>
                    <a:pt x="661764" y="232075"/>
                    <a:pt x="651118" y="258799"/>
                    <a:pt x="654920" y="283995"/>
                  </a:cubicBezTo>
                  <a:lnTo>
                    <a:pt x="654920" y="287813"/>
                  </a:lnTo>
                  <a:cubicBezTo>
                    <a:pt x="656441" y="294684"/>
                    <a:pt x="657202" y="302320"/>
                    <a:pt x="654160" y="310718"/>
                  </a:cubicBezTo>
                  <a:cubicBezTo>
                    <a:pt x="649597" y="322935"/>
                    <a:pt x="638951" y="328280"/>
                    <a:pt x="629065" y="332861"/>
                  </a:cubicBezTo>
                  <a:cubicBezTo>
                    <a:pt x="626023" y="334388"/>
                    <a:pt x="622982" y="335915"/>
                    <a:pt x="619940" y="337442"/>
                  </a:cubicBezTo>
                  <a:cubicBezTo>
                    <a:pt x="607773" y="345841"/>
                    <a:pt x="601689" y="361875"/>
                    <a:pt x="606252" y="376382"/>
                  </a:cubicBezTo>
                  <a:cubicBezTo>
                    <a:pt x="607012" y="379436"/>
                    <a:pt x="608533" y="383253"/>
                    <a:pt x="610054" y="387071"/>
                  </a:cubicBezTo>
                  <a:cubicBezTo>
                    <a:pt x="615377" y="397761"/>
                    <a:pt x="620700" y="409977"/>
                    <a:pt x="615377" y="423720"/>
                  </a:cubicBezTo>
                  <a:cubicBezTo>
                    <a:pt x="613096" y="428302"/>
                    <a:pt x="610054" y="432883"/>
                    <a:pt x="607012" y="435937"/>
                  </a:cubicBezTo>
                  <a:cubicBezTo>
                    <a:pt x="605491" y="437464"/>
                    <a:pt x="604731" y="438227"/>
                    <a:pt x="603970" y="439755"/>
                  </a:cubicBezTo>
                  <a:cubicBezTo>
                    <a:pt x="593324" y="453498"/>
                    <a:pt x="594845" y="474113"/>
                    <a:pt x="599408" y="487857"/>
                  </a:cubicBezTo>
                  <a:cubicBezTo>
                    <a:pt x="606252" y="505418"/>
                    <a:pt x="618419" y="520688"/>
                    <a:pt x="630586" y="535959"/>
                  </a:cubicBezTo>
                  <a:cubicBezTo>
                    <a:pt x="633628" y="539777"/>
                    <a:pt x="633628" y="545885"/>
                    <a:pt x="629065" y="548939"/>
                  </a:cubicBezTo>
                  <a:lnTo>
                    <a:pt x="625677" y="548539"/>
                  </a:lnTo>
                  <a:lnTo>
                    <a:pt x="627362" y="549719"/>
                  </a:lnTo>
                  <a:lnTo>
                    <a:pt x="638548" y="574597"/>
                  </a:lnTo>
                  <a:lnTo>
                    <a:pt x="653981" y="521657"/>
                  </a:lnTo>
                  <a:cubicBezTo>
                    <a:pt x="668247" y="482611"/>
                    <a:pt x="685152" y="444459"/>
                    <a:pt x="704662" y="407497"/>
                  </a:cubicBezTo>
                  <a:cubicBezTo>
                    <a:pt x="706935" y="402924"/>
                    <a:pt x="712239" y="401400"/>
                    <a:pt x="716785" y="403686"/>
                  </a:cubicBezTo>
                  <a:cubicBezTo>
                    <a:pt x="722089" y="405973"/>
                    <a:pt x="723604" y="412069"/>
                    <a:pt x="721331" y="416642"/>
                  </a:cubicBezTo>
                  <a:cubicBezTo>
                    <a:pt x="683069" y="489042"/>
                    <a:pt x="655035" y="566014"/>
                    <a:pt x="637514" y="645367"/>
                  </a:cubicBezTo>
                  <a:lnTo>
                    <a:pt x="622042" y="746939"/>
                  </a:lnTo>
                  <a:lnTo>
                    <a:pt x="623063" y="747752"/>
                  </a:lnTo>
                  <a:cubicBezTo>
                    <a:pt x="635994" y="764494"/>
                    <a:pt x="644362" y="785802"/>
                    <a:pt x="651208" y="804066"/>
                  </a:cubicBezTo>
                  <a:lnTo>
                    <a:pt x="651740" y="805533"/>
                  </a:lnTo>
                  <a:lnTo>
                    <a:pt x="667359" y="798973"/>
                  </a:lnTo>
                  <a:cubicBezTo>
                    <a:pt x="681864" y="796688"/>
                    <a:pt x="697132" y="802781"/>
                    <a:pt x="712401" y="814966"/>
                  </a:cubicBezTo>
                  <a:cubicBezTo>
                    <a:pt x="727669" y="827532"/>
                    <a:pt x="739884" y="843144"/>
                    <a:pt x="750381" y="859613"/>
                  </a:cubicBezTo>
                  <a:lnTo>
                    <a:pt x="770957" y="896631"/>
                  </a:lnTo>
                  <a:lnTo>
                    <a:pt x="770336" y="894515"/>
                  </a:lnTo>
                  <a:lnTo>
                    <a:pt x="772385" y="890112"/>
                  </a:lnTo>
                  <a:lnTo>
                    <a:pt x="763547" y="790019"/>
                  </a:lnTo>
                  <a:cubicBezTo>
                    <a:pt x="757349" y="755548"/>
                    <a:pt x="748004" y="721552"/>
                    <a:pt x="735417" y="688125"/>
                  </a:cubicBezTo>
                  <a:cubicBezTo>
                    <a:pt x="733129" y="683566"/>
                    <a:pt x="736180" y="678248"/>
                    <a:pt x="740757" y="675969"/>
                  </a:cubicBezTo>
                  <a:cubicBezTo>
                    <a:pt x="745334" y="674450"/>
                    <a:pt x="751437" y="676729"/>
                    <a:pt x="752963" y="682047"/>
                  </a:cubicBezTo>
                  <a:cubicBezTo>
                    <a:pt x="765931" y="716234"/>
                    <a:pt x="775657" y="751180"/>
                    <a:pt x="782141" y="786695"/>
                  </a:cubicBezTo>
                  <a:lnTo>
                    <a:pt x="788359" y="855789"/>
                  </a:lnTo>
                  <a:lnTo>
                    <a:pt x="791637" y="848746"/>
                  </a:lnTo>
                  <a:cubicBezTo>
                    <a:pt x="805331" y="816707"/>
                    <a:pt x="819786" y="783906"/>
                    <a:pt x="846412" y="760258"/>
                  </a:cubicBezTo>
                  <a:cubicBezTo>
                    <a:pt x="857063" y="750341"/>
                    <a:pt x="866953" y="745001"/>
                    <a:pt x="877603" y="744239"/>
                  </a:cubicBezTo>
                  <a:lnTo>
                    <a:pt x="879968" y="744582"/>
                  </a:lnTo>
                  <a:lnTo>
                    <a:pt x="944965" y="602288"/>
                  </a:lnTo>
                  <a:lnTo>
                    <a:pt x="959317" y="576425"/>
                  </a:lnTo>
                  <a:lnTo>
                    <a:pt x="962574" y="556634"/>
                  </a:lnTo>
                  <a:cubicBezTo>
                    <a:pt x="964088" y="549798"/>
                    <a:pt x="966357" y="542961"/>
                    <a:pt x="971654" y="536885"/>
                  </a:cubicBezTo>
                  <a:lnTo>
                    <a:pt x="984969" y="530201"/>
                  </a:lnTo>
                  <a:lnTo>
                    <a:pt x="1021873" y="463702"/>
                  </a:lnTo>
                  <a:cubicBezTo>
                    <a:pt x="1049920" y="418853"/>
                    <a:pt x="1080654" y="375572"/>
                    <a:pt x="1114910" y="334524"/>
                  </a:cubicBezTo>
                  <a:cubicBezTo>
                    <a:pt x="1118717" y="330723"/>
                    <a:pt x="1124806" y="329963"/>
                    <a:pt x="1128613" y="333764"/>
                  </a:cubicBezTo>
                  <a:cubicBezTo>
                    <a:pt x="1132419" y="336804"/>
                    <a:pt x="1133180" y="342886"/>
                    <a:pt x="1129374" y="346686"/>
                  </a:cubicBezTo>
                  <a:lnTo>
                    <a:pt x="1080636" y="414579"/>
                  </a:lnTo>
                  <a:lnTo>
                    <a:pt x="1105481" y="398833"/>
                  </a:lnTo>
                  <a:cubicBezTo>
                    <a:pt x="1119194" y="393706"/>
                    <a:pt x="1133191" y="391807"/>
                    <a:pt x="1146432" y="393326"/>
                  </a:cubicBezTo>
                  <a:cubicBezTo>
                    <a:pt x="1161186" y="395225"/>
                    <a:pt x="1176129" y="402821"/>
                    <a:pt x="1187006" y="414119"/>
                  </a:cubicBezTo>
                  <a:lnTo>
                    <a:pt x="1198697" y="432002"/>
                  </a:lnTo>
                  <a:lnTo>
                    <a:pt x="1205748" y="386295"/>
                  </a:lnTo>
                  <a:lnTo>
                    <a:pt x="1204410" y="387090"/>
                  </a:lnTo>
                  <a:cubicBezTo>
                    <a:pt x="1199107" y="388611"/>
                    <a:pt x="1193804" y="386330"/>
                    <a:pt x="1192289" y="381008"/>
                  </a:cubicBezTo>
                  <a:cubicBezTo>
                    <a:pt x="1190016" y="376447"/>
                    <a:pt x="1193046" y="371126"/>
                    <a:pt x="1197592" y="368845"/>
                  </a:cubicBezTo>
                  <a:cubicBezTo>
                    <a:pt x="1219561" y="361243"/>
                    <a:pt x="1231682" y="351360"/>
                    <a:pt x="1231682" y="339197"/>
                  </a:cubicBezTo>
                  <a:cubicBezTo>
                    <a:pt x="1232440" y="333875"/>
                    <a:pt x="1230167" y="327794"/>
                    <a:pt x="1227894" y="321712"/>
                  </a:cubicBezTo>
                  <a:cubicBezTo>
                    <a:pt x="1224864" y="314870"/>
                    <a:pt x="1221834" y="306508"/>
                    <a:pt x="1221834" y="297385"/>
                  </a:cubicBezTo>
                  <a:cubicBezTo>
                    <a:pt x="1221834" y="284462"/>
                    <a:pt x="1228652" y="273819"/>
                    <a:pt x="1233955" y="264696"/>
                  </a:cubicBezTo>
                  <a:cubicBezTo>
                    <a:pt x="1238500" y="257854"/>
                    <a:pt x="1243046" y="251012"/>
                    <a:pt x="1243803" y="244170"/>
                  </a:cubicBezTo>
                  <a:cubicBezTo>
                    <a:pt x="1246076" y="228206"/>
                    <a:pt x="1229409" y="213762"/>
                    <a:pt x="1213501" y="211481"/>
                  </a:cubicBezTo>
                  <a:cubicBezTo>
                    <a:pt x="1194562" y="208440"/>
                    <a:pt x="1174865" y="216043"/>
                    <a:pt x="1156683" y="224405"/>
                  </a:cubicBezTo>
                  <a:cubicBezTo>
                    <a:pt x="1143047" y="230487"/>
                    <a:pt x="1130169" y="238089"/>
                    <a:pt x="1125623" y="249492"/>
                  </a:cubicBezTo>
                  <a:cubicBezTo>
                    <a:pt x="1124108" y="253293"/>
                    <a:pt x="1124108" y="257854"/>
                    <a:pt x="1123351" y="263176"/>
                  </a:cubicBezTo>
                  <a:cubicBezTo>
                    <a:pt x="1122593" y="265456"/>
                    <a:pt x="1122593" y="268497"/>
                    <a:pt x="1121836" y="270778"/>
                  </a:cubicBezTo>
                  <a:cubicBezTo>
                    <a:pt x="1117290" y="296625"/>
                    <a:pt x="1098351" y="318671"/>
                    <a:pt x="1074109" y="327794"/>
                  </a:cubicBezTo>
                  <a:cubicBezTo>
                    <a:pt x="1071836" y="329314"/>
                    <a:pt x="1068806" y="330074"/>
                    <a:pt x="1065776" y="330835"/>
                  </a:cubicBezTo>
                  <a:cubicBezTo>
                    <a:pt x="1061231" y="332355"/>
                    <a:pt x="1056685" y="333875"/>
                    <a:pt x="1052897" y="336156"/>
                  </a:cubicBezTo>
                  <a:cubicBezTo>
                    <a:pt x="1036231" y="346039"/>
                    <a:pt x="1036231" y="372646"/>
                    <a:pt x="1037746" y="394692"/>
                  </a:cubicBezTo>
                  <a:cubicBezTo>
                    <a:pt x="1038504" y="399254"/>
                    <a:pt x="1034716" y="403815"/>
                    <a:pt x="1029413" y="404575"/>
                  </a:cubicBezTo>
                  <a:cubicBezTo>
                    <a:pt x="1029413" y="404575"/>
                    <a:pt x="1028655" y="404575"/>
                    <a:pt x="1028655" y="404575"/>
                  </a:cubicBezTo>
                  <a:cubicBezTo>
                    <a:pt x="1024110" y="404575"/>
                    <a:pt x="1019565" y="400774"/>
                    <a:pt x="1019565" y="396213"/>
                  </a:cubicBezTo>
                  <a:cubicBezTo>
                    <a:pt x="1017292" y="370365"/>
                    <a:pt x="1017292" y="335396"/>
                    <a:pt x="1043049" y="319431"/>
                  </a:cubicBezTo>
                  <a:cubicBezTo>
                    <a:pt x="1049110" y="316390"/>
                    <a:pt x="1054413" y="314870"/>
                    <a:pt x="1060473" y="312589"/>
                  </a:cubicBezTo>
                  <a:cubicBezTo>
                    <a:pt x="1062746" y="311829"/>
                    <a:pt x="1065018" y="311069"/>
                    <a:pt x="1067291" y="310309"/>
                  </a:cubicBezTo>
                  <a:cubicBezTo>
                    <a:pt x="1085473" y="303467"/>
                    <a:pt x="1099866" y="286742"/>
                    <a:pt x="1103654" y="267737"/>
                  </a:cubicBezTo>
                  <a:cubicBezTo>
                    <a:pt x="1103654" y="265456"/>
                    <a:pt x="1104412" y="263176"/>
                    <a:pt x="1104412" y="260135"/>
                  </a:cubicBezTo>
                  <a:cubicBezTo>
                    <a:pt x="1105169" y="254813"/>
                    <a:pt x="1105927" y="248732"/>
                    <a:pt x="1108199" y="242650"/>
                  </a:cubicBezTo>
                  <a:cubicBezTo>
                    <a:pt x="1115018" y="225165"/>
                    <a:pt x="1131684" y="215282"/>
                    <a:pt x="1148350" y="207680"/>
                  </a:cubicBezTo>
                  <a:cubicBezTo>
                    <a:pt x="1169562" y="197037"/>
                    <a:pt x="1193046" y="188675"/>
                    <a:pt x="1216531" y="192476"/>
                  </a:cubicBezTo>
                  <a:cubicBezTo>
                    <a:pt x="1241530" y="196277"/>
                    <a:pt x="1266530" y="219083"/>
                    <a:pt x="1262742" y="247211"/>
                  </a:cubicBezTo>
                  <a:cubicBezTo>
                    <a:pt x="1261227" y="257854"/>
                    <a:pt x="1255167" y="266977"/>
                    <a:pt x="1250621" y="275339"/>
                  </a:cubicBezTo>
                  <a:cubicBezTo>
                    <a:pt x="1245318" y="282941"/>
                    <a:pt x="1240773" y="290543"/>
                    <a:pt x="1240773" y="297385"/>
                  </a:cubicBezTo>
                  <a:cubicBezTo>
                    <a:pt x="1240773" y="302707"/>
                    <a:pt x="1243046" y="308788"/>
                    <a:pt x="1245318" y="314870"/>
                  </a:cubicBezTo>
                  <a:cubicBezTo>
                    <a:pt x="1248349" y="322472"/>
                    <a:pt x="1251379" y="330835"/>
                    <a:pt x="1250621" y="339957"/>
                  </a:cubicBezTo>
                  <a:lnTo>
                    <a:pt x="1248196" y="345274"/>
                  </a:lnTo>
                  <a:lnTo>
                    <a:pt x="1253511" y="341892"/>
                  </a:lnTo>
                  <a:cubicBezTo>
                    <a:pt x="1258274" y="337238"/>
                    <a:pt x="1262084" y="331539"/>
                    <a:pt x="1264370" y="325080"/>
                  </a:cubicBezTo>
                  <a:cubicBezTo>
                    <a:pt x="1266656" y="319000"/>
                    <a:pt x="1267418" y="311402"/>
                    <a:pt x="1268942" y="303803"/>
                  </a:cubicBezTo>
                  <a:cubicBezTo>
                    <a:pt x="1271228" y="285565"/>
                    <a:pt x="1275038" y="265048"/>
                    <a:pt x="1294088" y="255929"/>
                  </a:cubicBezTo>
                  <a:cubicBezTo>
                    <a:pt x="1302470" y="252130"/>
                    <a:pt x="1311614" y="252130"/>
                    <a:pt x="1319234" y="252130"/>
                  </a:cubicBezTo>
                  <a:cubicBezTo>
                    <a:pt x="1325330" y="252130"/>
                    <a:pt x="1330664" y="252130"/>
                    <a:pt x="1335236" y="249850"/>
                  </a:cubicBezTo>
                  <a:cubicBezTo>
                    <a:pt x="1347428" y="246051"/>
                    <a:pt x="1352762" y="232373"/>
                    <a:pt x="1358096" y="217175"/>
                  </a:cubicBezTo>
                  <a:cubicBezTo>
                    <a:pt x="1360382" y="211856"/>
                    <a:pt x="1361906" y="207296"/>
                    <a:pt x="1364192" y="201977"/>
                  </a:cubicBezTo>
                  <a:cubicBezTo>
                    <a:pt x="1375622" y="176900"/>
                    <a:pt x="1399244" y="157143"/>
                    <a:pt x="1425914" y="149544"/>
                  </a:cubicBezTo>
                  <a:cubicBezTo>
                    <a:pt x="1434677" y="146885"/>
                    <a:pt x="1442869" y="146125"/>
                    <a:pt x="1450012" y="147170"/>
                  </a:cubicBezTo>
                  <a:close/>
                  <a:moveTo>
                    <a:pt x="878231" y="71"/>
                  </a:moveTo>
                  <a:cubicBezTo>
                    <a:pt x="884960" y="-308"/>
                    <a:pt x="891216" y="830"/>
                    <a:pt x="896523" y="3486"/>
                  </a:cubicBezTo>
                  <a:cubicBezTo>
                    <a:pt x="912445" y="11831"/>
                    <a:pt x="920027" y="31558"/>
                    <a:pt x="916995" y="57353"/>
                  </a:cubicBezTo>
                  <a:cubicBezTo>
                    <a:pt x="916236" y="59630"/>
                    <a:pt x="916236" y="62664"/>
                    <a:pt x="915478" y="64940"/>
                  </a:cubicBezTo>
                  <a:cubicBezTo>
                    <a:pt x="913204" y="78597"/>
                    <a:pt x="911687" y="90736"/>
                    <a:pt x="916995" y="100599"/>
                  </a:cubicBezTo>
                  <a:cubicBezTo>
                    <a:pt x="920027" y="105910"/>
                    <a:pt x="926093" y="111221"/>
                    <a:pt x="932159" y="115773"/>
                  </a:cubicBezTo>
                  <a:cubicBezTo>
                    <a:pt x="937466" y="120326"/>
                    <a:pt x="943532" y="125637"/>
                    <a:pt x="948081" y="131706"/>
                  </a:cubicBezTo>
                  <a:cubicBezTo>
                    <a:pt x="959454" y="146122"/>
                    <a:pt x="961729" y="167365"/>
                    <a:pt x="953389" y="184057"/>
                  </a:cubicBezTo>
                  <a:cubicBezTo>
                    <a:pt x="950356" y="191644"/>
                    <a:pt x="945807" y="196955"/>
                    <a:pt x="941257" y="202266"/>
                  </a:cubicBezTo>
                  <a:cubicBezTo>
                    <a:pt x="938983" y="205300"/>
                    <a:pt x="935950" y="208335"/>
                    <a:pt x="934433" y="211370"/>
                  </a:cubicBezTo>
                  <a:cubicBezTo>
                    <a:pt x="930642" y="217440"/>
                    <a:pt x="926851" y="225785"/>
                    <a:pt x="929884" y="231855"/>
                  </a:cubicBezTo>
                  <a:cubicBezTo>
                    <a:pt x="930642" y="232614"/>
                    <a:pt x="931401" y="233372"/>
                    <a:pt x="932159" y="234131"/>
                  </a:cubicBezTo>
                  <a:cubicBezTo>
                    <a:pt x="933675" y="236407"/>
                    <a:pt x="934433" y="237925"/>
                    <a:pt x="935950" y="240201"/>
                  </a:cubicBezTo>
                  <a:cubicBezTo>
                    <a:pt x="938983" y="247029"/>
                    <a:pt x="938225" y="255375"/>
                    <a:pt x="934433" y="262203"/>
                  </a:cubicBezTo>
                  <a:cubicBezTo>
                    <a:pt x="930642" y="269031"/>
                    <a:pt x="923819" y="274342"/>
                    <a:pt x="916236" y="275101"/>
                  </a:cubicBezTo>
                  <a:cubicBezTo>
                    <a:pt x="910929" y="275101"/>
                    <a:pt x="906380" y="271307"/>
                    <a:pt x="906380" y="265997"/>
                  </a:cubicBezTo>
                  <a:cubicBezTo>
                    <a:pt x="905622" y="260686"/>
                    <a:pt x="909413" y="256133"/>
                    <a:pt x="914720" y="256133"/>
                  </a:cubicBezTo>
                  <a:cubicBezTo>
                    <a:pt x="915478" y="256133"/>
                    <a:pt x="916995" y="254616"/>
                    <a:pt x="917753" y="253099"/>
                  </a:cubicBezTo>
                  <a:cubicBezTo>
                    <a:pt x="919269" y="251581"/>
                    <a:pt x="919269" y="249305"/>
                    <a:pt x="918511" y="248546"/>
                  </a:cubicBezTo>
                  <a:cubicBezTo>
                    <a:pt x="917753" y="247029"/>
                    <a:pt x="916995" y="246270"/>
                    <a:pt x="916995" y="245512"/>
                  </a:cubicBezTo>
                  <a:cubicBezTo>
                    <a:pt x="915478" y="243994"/>
                    <a:pt x="914720" y="242477"/>
                    <a:pt x="913962" y="240959"/>
                  </a:cubicBezTo>
                  <a:cubicBezTo>
                    <a:pt x="907138" y="229579"/>
                    <a:pt x="909413" y="214405"/>
                    <a:pt x="918511" y="200748"/>
                  </a:cubicBezTo>
                  <a:cubicBezTo>
                    <a:pt x="920786" y="196955"/>
                    <a:pt x="923819" y="193920"/>
                    <a:pt x="926851" y="190126"/>
                  </a:cubicBezTo>
                  <a:cubicBezTo>
                    <a:pt x="930642" y="185574"/>
                    <a:pt x="934433" y="181022"/>
                    <a:pt x="936708" y="176470"/>
                  </a:cubicBezTo>
                  <a:cubicBezTo>
                    <a:pt x="941257" y="165848"/>
                    <a:pt x="940499" y="152191"/>
                    <a:pt x="932917" y="143087"/>
                  </a:cubicBezTo>
                  <a:cubicBezTo>
                    <a:pt x="929884" y="138534"/>
                    <a:pt x="925335" y="134741"/>
                    <a:pt x="920027" y="130947"/>
                  </a:cubicBezTo>
                  <a:cubicBezTo>
                    <a:pt x="912445" y="124878"/>
                    <a:pt x="904863" y="118808"/>
                    <a:pt x="900314" y="108945"/>
                  </a:cubicBezTo>
                  <a:cubicBezTo>
                    <a:pt x="891974" y="93771"/>
                    <a:pt x="894248" y="77080"/>
                    <a:pt x="896523" y="61906"/>
                  </a:cubicBezTo>
                  <a:cubicBezTo>
                    <a:pt x="897281" y="59630"/>
                    <a:pt x="897281" y="57353"/>
                    <a:pt x="898039" y="55077"/>
                  </a:cubicBezTo>
                  <a:cubicBezTo>
                    <a:pt x="899556" y="41421"/>
                    <a:pt x="898039" y="25488"/>
                    <a:pt x="888183" y="20177"/>
                  </a:cubicBezTo>
                  <a:cubicBezTo>
                    <a:pt x="879842" y="16384"/>
                    <a:pt x="869986" y="20936"/>
                    <a:pt x="865436" y="23212"/>
                  </a:cubicBezTo>
                  <a:cubicBezTo>
                    <a:pt x="841932" y="35351"/>
                    <a:pt x="826010" y="64182"/>
                    <a:pt x="826010" y="97565"/>
                  </a:cubicBezTo>
                  <a:cubicBezTo>
                    <a:pt x="826010" y="104393"/>
                    <a:pt x="826768" y="111221"/>
                    <a:pt x="827526" y="118808"/>
                  </a:cubicBezTo>
                  <a:cubicBezTo>
                    <a:pt x="828284" y="129430"/>
                    <a:pt x="829042" y="140811"/>
                    <a:pt x="827526" y="152191"/>
                  </a:cubicBezTo>
                  <a:cubicBezTo>
                    <a:pt x="826010" y="171918"/>
                    <a:pt x="816153" y="195437"/>
                    <a:pt x="794165" y="203783"/>
                  </a:cubicBezTo>
                  <a:cubicBezTo>
                    <a:pt x="792648" y="203783"/>
                    <a:pt x="791132" y="204542"/>
                    <a:pt x="789616" y="205300"/>
                  </a:cubicBezTo>
                  <a:cubicBezTo>
                    <a:pt x="786583" y="206059"/>
                    <a:pt x="784308" y="206818"/>
                    <a:pt x="782792" y="207577"/>
                  </a:cubicBezTo>
                  <a:cubicBezTo>
                    <a:pt x="782033" y="209094"/>
                    <a:pt x="782033" y="212129"/>
                    <a:pt x="781275" y="212887"/>
                  </a:cubicBezTo>
                  <a:cubicBezTo>
                    <a:pt x="778242" y="234890"/>
                    <a:pt x="785825" y="258410"/>
                    <a:pt x="800230" y="273584"/>
                  </a:cubicBezTo>
                  <a:cubicBezTo>
                    <a:pt x="804022" y="278136"/>
                    <a:pt x="804022" y="283447"/>
                    <a:pt x="800230" y="287240"/>
                  </a:cubicBezTo>
                  <a:cubicBezTo>
                    <a:pt x="798714" y="288758"/>
                    <a:pt x="796439" y="290275"/>
                    <a:pt x="793407" y="290275"/>
                  </a:cubicBezTo>
                  <a:cubicBezTo>
                    <a:pt x="791132" y="290275"/>
                    <a:pt x="788857" y="288758"/>
                    <a:pt x="786583" y="287240"/>
                  </a:cubicBezTo>
                  <a:cubicBezTo>
                    <a:pt x="767628" y="266755"/>
                    <a:pt x="758529" y="237925"/>
                    <a:pt x="763078" y="209853"/>
                  </a:cubicBezTo>
                  <a:cubicBezTo>
                    <a:pt x="763836" y="205300"/>
                    <a:pt x="764595" y="199990"/>
                    <a:pt x="768386" y="195437"/>
                  </a:cubicBezTo>
                  <a:cubicBezTo>
                    <a:pt x="772935" y="190126"/>
                    <a:pt x="779001" y="188609"/>
                    <a:pt x="784308" y="187092"/>
                  </a:cubicBezTo>
                  <a:cubicBezTo>
                    <a:pt x="785066" y="186333"/>
                    <a:pt x="786583" y="186333"/>
                    <a:pt x="787341" y="185574"/>
                  </a:cubicBezTo>
                  <a:cubicBezTo>
                    <a:pt x="800989" y="180263"/>
                    <a:pt x="807813" y="163572"/>
                    <a:pt x="809329" y="150674"/>
                  </a:cubicBezTo>
                  <a:cubicBezTo>
                    <a:pt x="810087" y="140811"/>
                    <a:pt x="809329" y="130947"/>
                    <a:pt x="808571" y="120326"/>
                  </a:cubicBezTo>
                  <a:cubicBezTo>
                    <a:pt x="807813" y="112739"/>
                    <a:pt x="807054" y="105152"/>
                    <a:pt x="807054" y="97565"/>
                  </a:cubicBezTo>
                  <a:cubicBezTo>
                    <a:pt x="807054" y="57353"/>
                    <a:pt x="826768" y="20936"/>
                    <a:pt x="857096" y="5762"/>
                  </a:cubicBezTo>
                  <a:cubicBezTo>
                    <a:pt x="864299" y="2348"/>
                    <a:pt x="871502" y="451"/>
                    <a:pt x="878231" y="71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0" name="Freeform 241">
              <a:extLst>
                <a:ext uri="{FF2B5EF4-FFF2-40B4-BE49-F238E27FC236}">
                  <a16:creationId xmlns:a16="http://schemas.microsoft.com/office/drawing/2014/main" id="{24D3C3CD-4093-4A4E-8F25-F134DAEEC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2150" y="10064751"/>
              <a:ext cx="1825625" cy="341313"/>
            </a:xfrm>
            <a:custGeom>
              <a:avLst/>
              <a:gdLst>
                <a:gd name="T0" fmla="*/ 0 w 2397"/>
                <a:gd name="T1" fmla="*/ 0 h 450"/>
                <a:gd name="T2" fmla="*/ 0 w 2397"/>
                <a:gd name="T3" fmla="*/ 71 h 450"/>
                <a:gd name="T4" fmla="*/ 2333 w 2397"/>
                <a:gd name="T5" fmla="*/ 71 h 450"/>
                <a:gd name="T6" fmla="*/ 2333 w 2397"/>
                <a:gd name="T7" fmla="*/ 175 h 450"/>
                <a:gd name="T8" fmla="*/ 0 w 2397"/>
                <a:gd name="T9" fmla="*/ 175 h 450"/>
                <a:gd name="T10" fmla="*/ 0 w 2397"/>
                <a:gd name="T11" fmla="*/ 265 h 450"/>
                <a:gd name="T12" fmla="*/ 2333 w 2397"/>
                <a:gd name="T13" fmla="*/ 265 h 450"/>
                <a:gd name="T14" fmla="*/ 2333 w 2397"/>
                <a:gd name="T15" fmla="*/ 370 h 450"/>
                <a:gd name="T16" fmla="*/ 0 w 2397"/>
                <a:gd name="T17" fmla="*/ 370 h 450"/>
                <a:gd name="T18" fmla="*/ 0 w 2397"/>
                <a:gd name="T19" fmla="*/ 450 h 450"/>
                <a:gd name="T20" fmla="*/ 2397 w 2397"/>
                <a:gd name="T21" fmla="*/ 450 h 450"/>
                <a:gd name="T22" fmla="*/ 2397 w 2397"/>
                <a:gd name="T23" fmla="*/ 0 h 450"/>
                <a:gd name="T24" fmla="*/ 0 w 2397"/>
                <a:gd name="T25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97" h="450">
                  <a:moveTo>
                    <a:pt x="0" y="0"/>
                  </a:moveTo>
                  <a:lnTo>
                    <a:pt x="0" y="71"/>
                  </a:lnTo>
                  <a:lnTo>
                    <a:pt x="2333" y="71"/>
                  </a:lnTo>
                  <a:lnTo>
                    <a:pt x="2333" y="175"/>
                  </a:lnTo>
                  <a:lnTo>
                    <a:pt x="0" y="175"/>
                  </a:lnTo>
                  <a:lnTo>
                    <a:pt x="0" y="265"/>
                  </a:lnTo>
                  <a:lnTo>
                    <a:pt x="2333" y="265"/>
                  </a:lnTo>
                  <a:lnTo>
                    <a:pt x="2333" y="370"/>
                  </a:lnTo>
                  <a:lnTo>
                    <a:pt x="0" y="370"/>
                  </a:lnTo>
                  <a:lnTo>
                    <a:pt x="0" y="450"/>
                  </a:lnTo>
                  <a:lnTo>
                    <a:pt x="2397" y="450"/>
                  </a:lnTo>
                  <a:lnTo>
                    <a:pt x="239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1" name="Rectangle 251">
              <a:extLst>
                <a:ext uri="{FF2B5EF4-FFF2-40B4-BE49-F238E27FC236}">
                  <a16:creationId xmlns:a16="http://schemas.microsoft.com/office/drawing/2014/main" id="{1FD3DB72-2AC7-46D8-8976-1FB27744F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10218738"/>
              <a:ext cx="1789113" cy="184150"/>
            </a:xfrm>
            <a:prstGeom prst="rect">
              <a:avLst/>
            </a:pr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2" name="Rectangle 256">
              <a:extLst>
                <a:ext uri="{FF2B5EF4-FFF2-40B4-BE49-F238E27FC236}">
                  <a16:creationId xmlns:a16="http://schemas.microsoft.com/office/drawing/2014/main" id="{EC4715EA-BDFD-4281-BADB-FCD797DC7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9300" y="10856913"/>
              <a:ext cx="1747838" cy="182563"/>
            </a:xfrm>
            <a:prstGeom prst="rect">
              <a:avLst/>
            </a:pr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3" name="Freeform 265">
              <a:extLst>
                <a:ext uri="{FF2B5EF4-FFF2-40B4-BE49-F238E27FC236}">
                  <a16:creationId xmlns:a16="http://schemas.microsoft.com/office/drawing/2014/main" id="{1C2B4516-2035-4A64-88C6-07AE8EB1C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675" y="11256963"/>
              <a:ext cx="2232025" cy="171450"/>
            </a:xfrm>
            <a:custGeom>
              <a:avLst/>
              <a:gdLst>
                <a:gd name="T0" fmla="*/ 2933 w 2933"/>
                <a:gd name="T1" fmla="*/ 72 h 224"/>
                <a:gd name="T2" fmla="*/ 2933 w 2933"/>
                <a:gd name="T3" fmla="*/ 0 h 224"/>
                <a:gd name="T4" fmla="*/ 0 w 2933"/>
                <a:gd name="T5" fmla="*/ 0 h 224"/>
                <a:gd name="T6" fmla="*/ 0 w 2933"/>
                <a:gd name="T7" fmla="*/ 224 h 224"/>
                <a:gd name="T8" fmla="*/ 123 w 2933"/>
                <a:gd name="T9" fmla="*/ 224 h 224"/>
                <a:gd name="T10" fmla="*/ 123 w 2933"/>
                <a:gd name="T11" fmla="*/ 72 h 224"/>
                <a:gd name="T12" fmla="*/ 2933 w 2933"/>
                <a:gd name="T13" fmla="*/ 7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33" h="224">
                  <a:moveTo>
                    <a:pt x="2933" y="72"/>
                  </a:moveTo>
                  <a:lnTo>
                    <a:pt x="2933" y="0"/>
                  </a:lnTo>
                  <a:lnTo>
                    <a:pt x="0" y="0"/>
                  </a:lnTo>
                  <a:lnTo>
                    <a:pt x="0" y="224"/>
                  </a:lnTo>
                  <a:lnTo>
                    <a:pt x="123" y="224"/>
                  </a:lnTo>
                  <a:lnTo>
                    <a:pt x="123" y="72"/>
                  </a:lnTo>
                  <a:lnTo>
                    <a:pt x="2933" y="72"/>
                  </a:lnTo>
                  <a:close/>
                </a:path>
              </a:pathLst>
            </a:cu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4" name="Freeform 268">
              <a:extLst>
                <a:ext uri="{FF2B5EF4-FFF2-40B4-BE49-F238E27FC236}">
                  <a16:creationId xmlns:a16="http://schemas.microsoft.com/office/drawing/2014/main" id="{EDDB657F-9683-4561-BF40-F245C9D5A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10685463"/>
              <a:ext cx="1528763" cy="173038"/>
            </a:xfrm>
            <a:custGeom>
              <a:avLst/>
              <a:gdLst>
                <a:gd name="T0" fmla="*/ 2009 w 2009"/>
                <a:gd name="T1" fmla="*/ 191 h 228"/>
                <a:gd name="T2" fmla="*/ 1818 w 2009"/>
                <a:gd name="T3" fmla="*/ 0 h 228"/>
                <a:gd name="T4" fmla="*/ 1655 w 2009"/>
                <a:gd name="T5" fmla="*/ 92 h 228"/>
                <a:gd name="T6" fmla="*/ 1493 w 2009"/>
                <a:gd name="T7" fmla="*/ 0 h 228"/>
                <a:gd name="T8" fmla="*/ 1330 w 2009"/>
                <a:gd name="T9" fmla="*/ 92 h 228"/>
                <a:gd name="T10" fmla="*/ 1167 w 2009"/>
                <a:gd name="T11" fmla="*/ 0 h 228"/>
                <a:gd name="T12" fmla="*/ 1004 w 2009"/>
                <a:gd name="T13" fmla="*/ 92 h 228"/>
                <a:gd name="T14" fmla="*/ 842 w 2009"/>
                <a:gd name="T15" fmla="*/ 0 h 228"/>
                <a:gd name="T16" fmla="*/ 679 w 2009"/>
                <a:gd name="T17" fmla="*/ 92 h 228"/>
                <a:gd name="T18" fmla="*/ 516 w 2009"/>
                <a:gd name="T19" fmla="*/ 0 h 228"/>
                <a:gd name="T20" fmla="*/ 353 w 2009"/>
                <a:gd name="T21" fmla="*/ 92 h 228"/>
                <a:gd name="T22" fmla="*/ 191 w 2009"/>
                <a:gd name="T23" fmla="*/ 0 h 228"/>
                <a:gd name="T24" fmla="*/ 0 w 2009"/>
                <a:gd name="T25" fmla="*/ 191 h 228"/>
                <a:gd name="T26" fmla="*/ 4 w 2009"/>
                <a:gd name="T27" fmla="*/ 228 h 228"/>
                <a:gd name="T28" fmla="*/ 2005 w 2009"/>
                <a:gd name="T29" fmla="*/ 228 h 228"/>
                <a:gd name="T30" fmla="*/ 2009 w 2009"/>
                <a:gd name="T31" fmla="*/ 19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09" h="228">
                  <a:moveTo>
                    <a:pt x="2009" y="191"/>
                  </a:moveTo>
                  <a:cubicBezTo>
                    <a:pt x="2009" y="85"/>
                    <a:pt x="1923" y="0"/>
                    <a:pt x="1818" y="0"/>
                  </a:cubicBezTo>
                  <a:cubicBezTo>
                    <a:pt x="1749" y="0"/>
                    <a:pt x="1689" y="37"/>
                    <a:pt x="1655" y="92"/>
                  </a:cubicBezTo>
                  <a:cubicBezTo>
                    <a:pt x="1622" y="37"/>
                    <a:pt x="1562" y="0"/>
                    <a:pt x="1493" y="0"/>
                  </a:cubicBezTo>
                  <a:cubicBezTo>
                    <a:pt x="1424" y="0"/>
                    <a:pt x="1363" y="37"/>
                    <a:pt x="1330" y="92"/>
                  </a:cubicBezTo>
                  <a:cubicBezTo>
                    <a:pt x="1296" y="37"/>
                    <a:pt x="1236" y="0"/>
                    <a:pt x="1167" y="0"/>
                  </a:cubicBezTo>
                  <a:cubicBezTo>
                    <a:pt x="1098" y="0"/>
                    <a:pt x="1038" y="37"/>
                    <a:pt x="1004" y="92"/>
                  </a:cubicBezTo>
                  <a:cubicBezTo>
                    <a:pt x="971" y="37"/>
                    <a:pt x="911" y="0"/>
                    <a:pt x="842" y="0"/>
                  </a:cubicBezTo>
                  <a:cubicBezTo>
                    <a:pt x="773" y="0"/>
                    <a:pt x="712" y="37"/>
                    <a:pt x="679" y="92"/>
                  </a:cubicBezTo>
                  <a:cubicBezTo>
                    <a:pt x="645" y="37"/>
                    <a:pt x="585" y="0"/>
                    <a:pt x="516" y="0"/>
                  </a:cubicBezTo>
                  <a:cubicBezTo>
                    <a:pt x="447" y="0"/>
                    <a:pt x="387" y="37"/>
                    <a:pt x="353" y="92"/>
                  </a:cubicBezTo>
                  <a:cubicBezTo>
                    <a:pt x="320" y="37"/>
                    <a:pt x="260" y="0"/>
                    <a:pt x="191" y="0"/>
                  </a:cubicBezTo>
                  <a:cubicBezTo>
                    <a:pt x="85" y="0"/>
                    <a:pt x="0" y="85"/>
                    <a:pt x="0" y="191"/>
                  </a:cubicBezTo>
                  <a:cubicBezTo>
                    <a:pt x="0" y="203"/>
                    <a:pt x="1" y="216"/>
                    <a:pt x="4" y="228"/>
                  </a:cubicBezTo>
                  <a:lnTo>
                    <a:pt x="2005" y="228"/>
                  </a:lnTo>
                  <a:cubicBezTo>
                    <a:pt x="2007" y="216"/>
                    <a:pt x="2009" y="203"/>
                    <a:pt x="2009" y="191"/>
                  </a:cubicBezTo>
                  <a:close/>
                </a:path>
              </a:pathLst>
            </a:cu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5" name="Rectangle 271">
              <a:extLst>
                <a:ext uri="{FF2B5EF4-FFF2-40B4-BE49-F238E27FC236}">
                  <a16:creationId xmlns:a16="http://schemas.microsoft.com/office/drawing/2014/main" id="{549182F3-509D-4588-861F-968C12C30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8425" y="11239501"/>
              <a:ext cx="2133600" cy="204788"/>
            </a:xfrm>
            <a:prstGeom prst="rect">
              <a:avLst/>
            </a:pr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318B4302-C479-41B2-808F-029AFEF40C90}"/>
                </a:ext>
              </a:extLst>
            </p:cNvPr>
            <p:cNvGrpSpPr/>
            <p:nvPr/>
          </p:nvGrpSpPr>
          <p:grpSpPr>
            <a:xfrm>
              <a:off x="4818063" y="9793288"/>
              <a:ext cx="5513387" cy="2065338"/>
              <a:chOff x="4818063" y="9793288"/>
              <a:chExt cx="5513387" cy="2065338"/>
            </a:xfrm>
            <a:solidFill>
              <a:srgbClr val="007AFE"/>
            </a:solidFill>
          </p:grpSpPr>
          <p:sp>
            <p:nvSpPr>
              <p:cNvPr id="378" name="Rectangle 242">
                <a:extLst>
                  <a:ext uri="{FF2B5EF4-FFF2-40B4-BE49-F238E27FC236}">
                    <a16:creationId xmlns:a16="http://schemas.microsoft.com/office/drawing/2014/main" id="{C190E1AE-5FA4-4489-BFCC-525A3D84D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10563" y="10118726"/>
                <a:ext cx="1588" cy="793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79" name="Rectangle 243">
                <a:extLst>
                  <a:ext uri="{FF2B5EF4-FFF2-40B4-BE49-F238E27FC236}">
                    <a16:creationId xmlns:a16="http://schemas.microsoft.com/office/drawing/2014/main" id="{29BD75BD-83DD-49FD-B92C-B76FFC8F7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10563" y="10266363"/>
                <a:ext cx="1588" cy="793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80" name="Freeform 244">
                <a:extLst>
                  <a:ext uri="{FF2B5EF4-FFF2-40B4-BE49-F238E27FC236}">
                    <a16:creationId xmlns:a16="http://schemas.microsoft.com/office/drawing/2014/main" id="{26E6DAD8-386A-47F9-BE38-CEA7AF323D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4688" y="10015538"/>
                <a:ext cx="1900238" cy="404813"/>
              </a:xfrm>
              <a:custGeom>
                <a:avLst/>
                <a:gdLst>
                  <a:gd name="T0" fmla="*/ 33 w 2497"/>
                  <a:gd name="T1" fmla="*/ 497 h 531"/>
                  <a:gd name="T2" fmla="*/ 2463 w 2497"/>
                  <a:gd name="T3" fmla="*/ 497 h 531"/>
                  <a:gd name="T4" fmla="*/ 2463 w 2497"/>
                  <a:gd name="T5" fmla="*/ 33 h 531"/>
                  <a:gd name="T6" fmla="*/ 33 w 2497"/>
                  <a:gd name="T7" fmla="*/ 33 h 531"/>
                  <a:gd name="T8" fmla="*/ 33 w 2497"/>
                  <a:gd name="T9" fmla="*/ 497 h 531"/>
                  <a:gd name="T10" fmla="*/ 2480 w 2497"/>
                  <a:gd name="T11" fmla="*/ 531 h 531"/>
                  <a:gd name="T12" fmla="*/ 17 w 2497"/>
                  <a:gd name="T13" fmla="*/ 531 h 531"/>
                  <a:gd name="T14" fmla="*/ 0 w 2497"/>
                  <a:gd name="T15" fmla="*/ 514 h 531"/>
                  <a:gd name="T16" fmla="*/ 0 w 2497"/>
                  <a:gd name="T17" fmla="*/ 16 h 531"/>
                  <a:gd name="T18" fmla="*/ 17 w 2497"/>
                  <a:gd name="T19" fmla="*/ 0 h 531"/>
                  <a:gd name="T20" fmla="*/ 2480 w 2497"/>
                  <a:gd name="T21" fmla="*/ 0 h 531"/>
                  <a:gd name="T22" fmla="*/ 2497 w 2497"/>
                  <a:gd name="T23" fmla="*/ 16 h 531"/>
                  <a:gd name="T24" fmla="*/ 2497 w 2497"/>
                  <a:gd name="T25" fmla="*/ 514 h 531"/>
                  <a:gd name="T26" fmla="*/ 2480 w 2497"/>
                  <a:gd name="T27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97" h="531">
                    <a:moveTo>
                      <a:pt x="33" y="497"/>
                    </a:moveTo>
                    <a:lnTo>
                      <a:pt x="2463" y="497"/>
                    </a:lnTo>
                    <a:lnTo>
                      <a:pt x="2463" y="33"/>
                    </a:lnTo>
                    <a:lnTo>
                      <a:pt x="33" y="33"/>
                    </a:lnTo>
                    <a:lnTo>
                      <a:pt x="33" y="497"/>
                    </a:lnTo>
                    <a:close/>
                    <a:moveTo>
                      <a:pt x="2480" y="531"/>
                    </a:moveTo>
                    <a:lnTo>
                      <a:pt x="17" y="531"/>
                    </a:lnTo>
                    <a:cubicBezTo>
                      <a:pt x="7" y="531"/>
                      <a:pt x="0" y="523"/>
                      <a:pt x="0" y="514"/>
                    </a:cubicBezTo>
                    <a:lnTo>
                      <a:pt x="0" y="16"/>
                    </a:lnTo>
                    <a:cubicBezTo>
                      <a:pt x="0" y="7"/>
                      <a:pt x="7" y="0"/>
                      <a:pt x="17" y="0"/>
                    </a:cubicBezTo>
                    <a:lnTo>
                      <a:pt x="2480" y="0"/>
                    </a:lnTo>
                    <a:cubicBezTo>
                      <a:pt x="2489" y="0"/>
                      <a:pt x="2497" y="7"/>
                      <a:pt x="2497" y="16"/>
                    </a:cubicBezTo>
                    <a:lnTo>
                      <a:pt x="2497" y="514"/>
                    </a:lnTo>
                    <a:cubicBezTo>
                      <a:pt x="2497" y="523"/>
                      <a:pt x="2489" y="531"/>
                      <a:pt x="2480" y="5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81" name="Freeform 245">
                <a:extLst>
                  <a:ext uri="{FF2B5EF4-FFF2-40B4-BE49-F238E27FC236}">
                    <a16:creationId xmlns:a16="http://schemas.microsoft.com/office/drawing/2014/main" id="{00487ED1-F0DB-48B0-BE70-831DE8DE93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863" y="10106026"/>
                <a:ext cx="1803400" cy="104775"/>
              </a:xfrm>
              <a:custGeom>
                <a:avLst/>
                <a:gdLst>
                  <a:gd name="T0" fmla="*/ 33 w 2368"/>
                  <a:gd name="T1" fmla="*/ 105 h 138"/>
                  <a:gd name="T2" fmla="*/ 2335 w 2368"/>
                  <a:gd name="T3" fmla="*/ 105 h 138"/>
                  <a:gd name="T4" fmla="*/ 2335 w 2368"/>
                  <a:gd name="T5" fmla="*/ 33 h 138"/>
                  <a:gd name="T6" fmla="*/ 33 w 2368"/>
                  <a:gd name="T7" fmla="*/ 33 h 138"/>
                  <a:gd name="T8" fmla="*/ 33 w 2368"/>
                  <a:gd name="T9" fmla="*/ 105 h 138"/>
                  <a:gd name="T10" fmla="*/ 2352 w 2368"/>
                  <a:gd name="T11" fmla="*/ 138 h 138"/>
                  <a:gd name="T12" fmla="*/ 16 w 2368"/>
                  <a:gd name="T13" fmla="*/ 138 h 138"/>
                  <a:gd name="T14" fmla="*/ 0 w 2368"/>
                  <a:gd name="T15" fmla="*/ 121 h 138"/>
                  <a:gd name="T16" fmla="*/ 0 w 2368"/>
                  <a:gd name="T17" fmla="*/ 17 h 138"/>
                  <a:gd name="T18" fmla="*/ 16 w 2368"/>
                  <a:gd name="T19" fmla="*/ 0 h 138"/>
                  <a:gd name="T20" fmla="*/ 2352 w 2368"/>
                  <a:gd name="T21" fmla="*/ 0 h 138"/>
                  <a:gd name="T22" fmla="*/ 2368 w 2368"/>
                  <a:gd name="T23" fmla="*/ 17 h 138"/>
                  <a:gd name="T24" fmla="*/ 2368 w 2368"/>
                  <a:gd name="T25" fmla="*/ 121 h 138"/>
                  <a:gd name="T26" fmla="*/ 2352 w 2368"/>
                  <a:gd name="T27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8" h="138">
                    <a:moveTo>
                      <a:pt x="33" y="105"/>
                    </a:moveTo>
                    <a:lnTo>
                      <a:pt x="2335" y="105"/>
                    </a:lnTo>
                    <a:lnTo>
                      <a:pt x="2335" y="33"/>
                    </a:lnTo>
                    <a:lnTo>
                      <a:pt x="33" y="33"/>
                    </a:lnTo>
                    <a:lnTo>
                      <a:pt x="33" y="105"/>
                    </a:lnTo>
                    <a:close/>
                    <a:moveTo>
                      <a:pt x="2352" y="138"/>
                    </a:moveTo>
                    <a:lnTo>
                      <a:pt x="16" y="138"/>
                    </a:lnTo>
                    <a:cubicBezTo>
                      <a:pt x="7" y="138"/>
                      <a:pt x="0" y="131"/>
                      <a:pt x="0" y="121"/>
                    </a:cubicBezTo>
                    <a:lnTo>
                      <a:pt x="0" y="17"/>
                    </a:lnTo>
                    <a:cubicBezTo>
                      <a:pt x="0" y="7"/>
                      <a:pt x="7" y="0"/>
                      <a:pt x="16" y="0"/>
                    </a:cubicBezTo>
                    <a:lnTo>
                      <a:pt x="2352" y="0"/>
                    </a:lnTo>
                    <a:cubicBezTo>
                      <a:pt x="2361" y="0"/>
                      <a:pt x="2368" y="7"/>
                      <a:pt x="2368" y="17"/>
                    </a:cubicBezTo>
                    <a:lnTo>
                      <a:pt x="2368" y="121"/>
                    </a:lnTo>
                    <a:cubicBezTo>
                      <a:pt x="2368" y="131"/>
                      <a:pt x="2361" y="138"/>
                      <a:pt x="2352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82" name="Freeform 246">
                <a:extLst>
                  <a:ext uri="{FF2B5EF4-FFF2-40B4-BE49-F238E27FC236}">
                    <a16:creationId xmlns:a16="http://schemas.microsoft.com/office/drawing/2014/main" id="{43166DF5-252F-4DD3-8703-023BB69409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863" y="10253663"/>
                <a:ext cx="1803400" cy="104775"/>
              </a:xfrm>
              <a:custGeom>
                <a:avLst/>
                <a:gdLst>
                  <a:gd name="T0" fmla="*/ 33 w 2368"/>
                  <a:gd name="T1" fmla="*/ 105 h 138"/>
                  <a:gd name="T2" fmla="*/ 2335 w 2368"/>
                  <a:gd name="T3" fmla="*/ 105 h 138"/>
                  <a:gd name="T4" fmla="*/ 2335 w 2368"/>
                  <a:gd name="T5" fmla="*/ 33 h 138"/>
                  <a:gd name="T6" fmla="*/ 33 w 2368"/>
                  <a:gd name="T7" fmla="*/ 33 h 138"/>
                  <a:gd name="T8" fmla="*/ 33 w 2368"/>
                  <a:gd name="T9" fmla="*/ 105 h 138"/>
                  <a:gd name="T10" fmla="*/ 2352 w 2368"/>
                  <a:gd name="T11" fmla="*/ 138 h 138"/>
                  <a:gd name="T12" fmla="*/ 16 w 2368"/>
                  <a:gd name="T13" fmla="*/ 138 h 138"/>
                  <a:gd name="T14" fmla="*/ 0 w 2368"/>
                  <a:gd name="T15" fmla="*/ 121 h 138"/>
                  <a:gd name="T16" fmla="*/ 0 w 2368"/>
                  <a:gd name="T17" fmla="*/ 16 h 138"/>
                  <a:gd name="T18" fmla="*/ 16 w 2368"/>
                  <a:gd name="T19" fmla="*/ 0 h 138"/>
                  <a:gd name="T20" fmla="*/ 2352 w 2368"/>
                  <a:gd name="T21" fmla="*/ 0 h 138"/>
                  <a:gd name="T22" fmla="*/ 2368 w 2368"/>
                  <a:gd name="T23" fmla="*/ 16 h 138"/>
                  <a:gd name="T24" fmla="*/ 2368 w 2368"/>
                  <a:gd name="T25" fmla="*/ 121 h 138"/>
                  <a:gd name="T26" fmla="*/ 2352 w 2368"/>
                  <a:gd name="T27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8" h="138">
                    <a:moveTo>
                      <a:pt x="33" y="105"/>
                    </a:moveTo>
                    <a:lnTo>
                      <a:pt x="2335" y="105"/>
                    </a:lnTo>
                    <a:lnTo>
                      <a:pt x="2335" y="33"/>
                    </a:lnTo>
                    <a:lnTo>
                      <a:pt x="33" y="33"/>
                    </a:lnTo>
                    <a:lnTo>
                      <a:pt x="33" y="105"/>
                    </a:lnTo>
                    <a:close/>
                    <a:moveTo>
                      <a:pt x="2352" y="138"/>
                    </a:moveTo>
                    <a:lnTo>
                      <a:pt x="16" y="138"/>
                    </a:lnTo>
                    <a:cubicBezTo>
                      <a:pt x="7" y="138"/>
                      <a:pt x="0" y="131"/>
                      <a:pt x="0" y="121"/>
                    </a:cubicBezTo>
                    <a:lnTo>
                      <a:pt x="0" y="16"/>
                    </a:lnTo>
                    <a:cubicBezTo>
                      <a:pt x="0" y="7"/>
                      <a:pt x="7" y="0"/>
                      <a:pt x="16" y="0"/>
                    </a:cubicBezTo>
                    <a:lnTo>
                      <a:pt x="2352" y="0"/>
                    </a:lnTo>
                    <a:cubicBezTo>
                      <a:pt x="2361" y="0"/>
                      <a:pt x="2368" y="7"/>
                      <a:pt x="2368" y="16"/>
                    </a:cubicBezTo>
                    <a:lnTo>
                      <a:pt x="2368" y="121"/>
                    </a:lnTo>
                    <a:cubicBezTo>
                      <a:pt x="2368" y="131"/>
                      <a:pt x="2361" y="138"/>
                      <a:pt x="2352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83" name="Freeform 247">
                <a:extLst>
                  <a:ext uri="{FF2B5EF4-FFF2-40B4-BE49-F238E27FC236}">
                    <a16:creationId xmlns:a16="http://schemas.microsoft.com/office/drawing/2014/main" id="{06273A2C-3287-4DB8-A437-B406D2C812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3013" y="10210801"/>
                <a:ext cx="142875" cy="142875"/>
              </a:xfrm>
              <a:custGeom>
                <a:avLst/>
                <a:gdLst>
                  <a:gd name="T0" fmla="*/ 94 w 188"/>
                  <a:gd name="T1" fmla="*/ 33 h 188"/>
                  <a:gd name="T2" fmla="*/ 33 w 188"/>
                  <a:gd name="T3" fmla="*/ 94 h 188"/>
                  <a:gd name="T4" fmla="*/ 94 w 188"/>
                  <a:gd name="T5" fmla="*/ 154 h 188"/>
                  <a:gd name="T6" fmla="*/ 154 w 188"/>
                  <a:gd name="T7" fmla="*/ 94 h 188"/>
                  <a:gd name="T8" fmla="*/ 94 w 188"/>
                  <a:gd name="T9" fmla="*/ 33 h 188"/>
                  <a:gd name="T10" fmla="*/ 94 w 188"/>
                  <a:gd name="T11" fmla="*/ 188 h 188"/>
                  <a:gd name="T12" fmla="*/ 0 w 188"/>
                  <a:gd name="T13" fmla="*/ 94 h 188"/>
                  <a:gd name="T14" fmla="*/ 94 w 188"/>
                  <a:gd name="T15" fmla="*/ 0 h 188"/>
                  <a:gd name="T16" fmla="*/ 188 w 188"/>
                  <a:gd name="T17" fmla="*/ 94 h 188"/>
                  <a:gd name="T18" fmla="*/ 94 w 188"/>
                  <a:gd name="T19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8" h="188">
                    <a:moveTo>
                      <a:pt x="94" y="33"/>
                    </a:moveTo>
                    <a:cubicBezTo>
                      <a:pt x="60" y="33"/>
                      <a:pt x="33" y="60"/>
                      <a:pt x="33" y="94"/>
                    </a:cubicBezTo>
                    <a:cubicBezTo>
                      <a:pt x="33" y="127"/>
                      <a:pt x="60" y="154"/>
                      <a:pt x="94" y="154"/>
                    </a:cubicBezTo>
                    <a:cubicBezTo>
                      <a:pt x="127" y="154"/>
                      <a:pt x="154" y="127"/>
                      <a:pt x="154" y="94"/>
                    </a:cubicBezTo>
                    <a:cubicBezTo>
                      <a:pt x="154" y="60"/>
                      <a:pt x="127" y="33"/>
                      <a:pt x="94" y="33"/>
                    </a:cubicBezTo>
                    <a:close/>
                    <a:moveTo>
                      <a:pt x="94" y="188"/>
                    </a:moveTo>
                    <a:cubicBezTo>
                      <a:pt x="42" y="188"/>
                      <a:pt x="0" y="146"/>
                      <a:pt x="0" y="94"/>
                    </a:cubicBezTo>
                    <a:cubicBezTo>
                      <a:pt x="0" y="42"/>
                      <a:pt x="42" y="0"/>
                      <a:pt x="94" y="0"/>
                    </a:cubicBezTo>
                    <a:cubicBezTo>
                      <a:pt x="146" y="0"/>
                      <a:pt x="188" y="42"/>
                      <a:pt x="188" y="94"/>
                    </a:cubicBezTo>
                    <a:cubicBezTo>
                      <a:pt x="188" y="146"/>
                      <a:pt x="146" y="188"/>
                      <a:pt x="94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84" name="Freeform 248">
                <a:extLst>
                  <a:ext uri="{FF2B5EF4-FFF2-40B4-BE49-F238E27FC236}">
                    <a16:creationId xmlns:a16="http://schemas.microsoft.com/office/drawing/2014/main" id="{33887138-9834-404E-AFE7-6DA2F1983A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5425" y="10210801"/>
                <a:ext cx="142875" cy="142875"/>
              </a:xfrm>
              <a:custGeom>
                <a:avLst/>
                <a:gdLst>
                  <a:gd name="T0" fmla="*/ 94 w 188"/>
                  <a:gd name="T1" fmla="*/ 33 h 188"/>
                  <a:gd name="T2" fmla="*/ 34 w 188"/>
                  <a:gd name="T3" fmla="*/ 94 h 188"/>
                  <a:gd name="T4" fmla="*/ 94 w 188"/>
                  <a:gd name="T5" fmla="*/ 154 h 188"/>
                  <a:gd name="T6" fmla="*/ 155 w 188"/>
                  <a:gd name="T7" fmla="*/ 94 h 188"/>
                  <a:gd name="T8" fmla="*/ 94 w 188"/>
                  <a:gd name="T9" fmla="*/ 33 h 188"/>
                  <a:gd name="T10" fmla="*/ 94 w 188"/>
                  <a:gd name="T11" fmla="*/ 188 h 188"/>
                  <a:gd name="T12" fmla="*/ 0 w 188"/>
                  <a:gd name="T13" fmla="*/ 94 h 188"/>
                  <a:gd name="T14" fmla="*/ 94 w 188"/>
                  <a:gd name="T15" fmla="*/ 0 h 188"/>
                  <a:gd name="T16" fmla="*/ 188 w 188"/>
                  <a:gd name="T17" fmla="*/ 94 h 188"/>
                  <a:gd name="T18" fmla="*/ 94 w 188"/>
                  <a:gd name="T19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8" h="188">
                    <a:moveTo>
                      <a:pt x="94" y="33"/>
                    </a:moveTo>
                    <a:cubicBezTo>
                      <a:pt x="61" y="33"/>
                      <a:pt x="34" y="60"/>
                      <a:pt x="34" y="94"/>
                    </a:cubicBezTo>
                    <a:cubicBezTo>
                      <a:pt x="34" y="127"/>
                      <a:pt x="61" y="154"/>
                      <a:pt x="94" y="154"/>
                    </a:cubicBezTo>
                    <a:cubicBezTo>
                      <a:pt x="128" y="154"/>
                      <a:pt x="155" y="127"/>
                      <a:pt x="155" y="94"/>
                    </a:cubicBezTo>
                    <a:cubicBezTo>
                      <a:pt x="155" y="60"/>
                      <a:pt x="128" y="33"/>
                      <a:pt x="94" y="33"/>
                    </a:cubicBezTo>
                    <a:close/>
                    <a:moveTo>
                      <a:pt x="94" y="188"/>
                    </a:moveTo>
                    <a:cubicBezTo>
                      <a:pt x="42" y="188"/>
                      <a:pt x="0" y="146"/>
                      <a:pt x="0" y="94"/>
                    </a:cubicBezTo>
                    <a:cubicBezTo>
                      <a:pt x="0" y="42"/>
                      <a:pt x="42" y="0"/>
                      <a:pt x="94" y="0"/>
                    </a:cubicBezTo>
                    <a:cubicBezTo>
                      <a:pt x="146" y="0"/>
                      <a:pt x="188" y="42"/>
                      <a:pt x="188" y="94"/>
                    </a:cubicBezTo>
                    <a:cubicBezTo>
                      <a:pt x="188" y="146"/>
                      <a:pt x="146" y="188"/>
                      <a:pt x="94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85" name="Freeform 249">
                <a:extLst>
                  <a:ext uri="{FF2B5EF4-FFF2-40B4-BE49-F238E27FC236}">
                    <a16:creationId xmlns:a16="http://schemas.microsoft.com/office/drawing/2014/main" id="{A49458BA-E0B6-475E-A4B9-9068CEB22B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9825" y="10153651"/>
                <a:ext cx="1879600" cy="260350"/>
              </a:xfrm>
              <a:custGeom>
                <a:avLst/>
                <a:gdLst>
                  <a:gd name="T0" fmla="*/ 33 w 2470"/>
                  <a:gd name="T1" fmla="*/ 309 h 342"/>
                  <a:gd name="T2" fmla="*/ 2436 w 2470"/>
                  <a:gd name="T3" fmla="*/ 309 h 342"/>
                  <a:gd name="T4" fmla="*/ 2436 w 2470"/>
                  <a:gd name="T5" fmla="*/ 33 h 342"/>
                  <a:gd name="T6" fmla="*/ 33 w 2470"/>
                  <a:gd name="T7" fmla="*/ 33 h 342"/>
                  <a:gd name="T8" fmla="*/ 33 w 2470"/>
                  <a:gd name="T9" fmla="*/ 309 h 342"/>
                  <a:gd name="T10" fmla="*/ 2453 w 2470"/>
                  <a:gd name="T11" fmla="*/ 342 h 342"/>
                  <a:gd name="T12" fmla="*/ 17 w 2470"/>
                  <a:gd name="T13" fmla="*/ 342 h 342"/>
                  <a:gd name="T14" fmla="*/ 0 w 2470"/>
                  <a:gd name="T15" fmla="*/ 326 h 342"/>
                  <a:gd name="T16" fmla="*/ 0 w 2470"/>
                  <a:gd name="T17" fmla="*/ 16 h 342"/>
                  <a:gd name="T18" fmla="*/ 17 w 2470"/>
                  <a:gd name="T19" fmla="*/ 0 h 342"/>
                  <a:gd name="T20" fmla="*/ 2453 w 2470"/>
                  <a:gd name="T21" fmla="*/ 0 h 342"/>
                  <a:gd name="T22" fmla="*/ 2470 w 2470"/>
                  <a:gd name="T23" fmla="*/ 16 h 342"/>
                  <a:gd name="T24" fmla="*/ 2470 w 2470"/>
                  <a:gd name="T25" fmla="*/ 326 h 342"/>
                  <a:gd name="T26" fmla="*/ 2453 w 2470"/>
                  <a:gd name="T27" fmla="*/ 342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70" h="342">
                    <a:moveTo>
                      <a:pt x="33" y="309"/>
                    </a:moveTo>
                    <a:lnTo>
                      <a:pt x="2436" y="309"/>
                    </a:lnTo>
                    <a:lnTo>
                      <a:pt x="2436" y="33"/>
                    </a:lnTo>
                    <a:lnTo>
                      <a:pt x="33" y="33"/>
                    </a:lnTo>
                    <a:lnTo>
                      <a:pt x="33" y="309"/>
                    </a:lnTo>
                    <a:close/>
                    <a:moveTo>
                      <a:pt x="2453" y="342"/>
                    </a:moveTo>
                    <a:lnTo>
                      <a:pt x="17" y="342"/>
                    </a:lnTo>
                    <a:cubicBezTo>
                      <a:pt x="7" y="342"/>
                      <a:pt x="0" y="335"/>
                      <a:pt x="0" y="326"/>
                    </a:cubicBezTo>
                    <a:lnTo>
                      <a:pt x="0" y="16"/>
                    </a:lnTo>
                    <a:cubicBezTo>
                      <a:pt x="0" y="7"/>
                      <a:pt x="7" y="0"/>
                      <a:pt x="17" y="0"/>
                    </a:cubicBezTo>
                    <a:lnTo>
                      <a:pt x="2453" y="0"/>
                    </a:lnTo>
                    <a:cubicBezTo>
                      <a:pt x="2462" y="0"/>
                      <a:pt x="2470" y="7"/>
                      <a:pt x="2470" y="16"/>
                    </a:cubicBezTo>
                    <a:lnTo>
                      <a:pt x="2470" y="326"/>
                    </a:lnTo>
                    <a:cubicBezTo>
                      <a:pt x="2470" y="335"/>
                      <a:pt x="2462" y="342"/>
                      <a:pt x="2453" y="3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86" name="Freeform 250">
                <a:extLst>
                  <a:ext uri="{FF2B5EF4-FFF2-40B4-BE49-F238E27FC236}">
                    <a16:creationId xmlns:a16="http://schemas.microsoft.com/office/drawing/2014/main" id="{34AD4C8E-F261-4680-A68D-EDD91E757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325" y="10269538"/>
                <a:ext cx="1239838" cy="25400"/>
              </a:xfrm>
              <a:custGeom>
                <a:avLst/>
                <a:gdLst>
                  <a:gd name="T0" fmla="*/ 1612 w 1629"/>
                  <a:gd name="T1" fmla="*/ 34 h 34"/>
                  <a:gd name="T2" fmla="*/ 17 w 1629"/>
                  <a:gd name="T3" fmla="*/ 34 h 34"/>
                  <a:gd name="T4" fmla="*/ 0 w 1629"/>
                  <a:gd name="T5" fmla="*/ 17 h 34"/>
                  <a:gd name="T6" fmla="*/ 17 w 1629"/>
                  <a:gd name="T7" fmla="*/ 0 h 34"/>
                  <a:gd name="T8" fmla="*/ 1612 w 1629"/>
                  <a:gd name="T9" fmla="*/ 0 h 34"/>
                  <a:gd name="T10" fmla="*/ 1629 w 1629"/>
                  <a:gd name="T11" fmla="*/ 17 h 34"/>
                  <a:gd name="T12" fmla="*/ 1612 w 1629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29" h="34">
                    <a:moveTo>
                      <a:pt x="1612" y="34"/>
                    </a:moveTo>
                    <a:lnTo>
                      <a:pt x="17" y="34"/>
                    </a:lnTo>
                    <a:cubicBezTo>
                      <a:pt x="7" y="34"/>
                      <a:pt x="0" y="26"/>
                      <a:pt x="0" y="17"/>
                    </a:cubicBezTo>
                    <a:cubicBezTo>
                      <a:pt x="0" y="8"/>
                      <a:pt x="7" y="0"/>
                      <a:pt x="17" y="0"/>
                    </a:cubicBezTo>
                    <a:lnTo>
                      <a:pt x="1612" y="0"/>
                    </a:lnTo>
                    <a:cubicBezTo>
                      <a:pt x="1622" y="0"/>
                      <a:pt x="1629" y="8"/>
                      <a:pt x="1629" y="17"/>
                    </a:cubicBezTo>
                    <a:cubicBezTo>
                      <a:pt x="1629" y="26"/>
                      <a:pt x="1622" y="34"/>
                      <a:pt x="161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87" name="Freeform 252">
                <a:extLst>
                  <a:ext uri="{FF2B5EF4-FFF2-40B4-BE49-F238E27FC236}">
                    <a16:creationId xmlns:a16="http://schemas.microsoft.com/office/drawing/2014/main" id="{0B9F9E90-1F07-4132-91D4-98C11DD8C5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3013" y="10210801"/>
                <a:ext cx="142875" cy="142875"/>
              </a:xfrm>
              <a:custGeom>
                <a:avLst/>
                <a:gdLst>
                  <a:gd name="T0" fmla="*/ 94 w 188"/>
                  <a:gd name="T1" fmla="*/ 33 h 188"/>
                  <a:gd name="T2" fmla="*/ 33 w 188"/>
                  <a:gd name="T3" fmla="*/ 94 h 188"/>
                  <a:gd name="T4" fmla="*/ 94 w 188"/>
                  <a:gd name="T5" fmla="*/ 154 h 188"/>
                  <a:gd name="T6" fmla="*/ 154 w 188"/>
                  <a:gd name="T7" fmla="*/ 94 h 188"/>
                  <a:gd name="T8" fmla="*/ 94 w 188"/>
                  <a:gd name="T9" fmla="*/ 33 h 188"/>
                  <a:gd name="T10" fmla="*/ 94 w 188"/>
                  <a:gd name="T11" fmla="*/ 188 h 188"/>
                  <a:gd name="T12" fmla="*/ 0 w 188"/>
                  <a:gd name="T13" fmla="*/ 94 h 188"/>
                  <a:gd name="T14" fmla="*/ 94 w 188"/>
                  <a:gd name="T15" fmla="*/ 0 h 188"/>
                  <a:gd name="T16" fmla="*/ 188 w 188"/>
                  <a:gd name="T17" fmla="*/ 94 h 188"/>
                  <a:gd name="T18" fmla="*/ 94 w 188"/>
                  <a:gd name="T19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8" h="188">
                    <a:moveTo>
                      <a:pt x="94" y="33"/>
                    </a:moveTo>
                    <a:cubicBezTo>
                      <a:pt x="60" y="33"/>
                      <a:pt x="33" y="60"/>
                      <a:pt x="33" y="94"/>
                    </a:cubicBezTo>
                    <a:cubicBezTo>
                      <a:pt x="33" y="127"/>
                      <a:pt x="60" y="154"/>
                      <a:pt x="94" y="154"/>
                    </a:cubicBezTo>
                    <a:cubicBezTo>
                      <a:pt x="127" y="154"/>
                      <a:pt x="154" y="127"/>
                      <a:pt x="154" y="94"/>
                    </a:cubicBezTo>
                    <a:cubicBezTo>
                      <a:pt x="154" y="60"/>
                      <a:pt x="127" y="33"/>
                      <a:pt x="94" y="33"/>
                    </a:cubicBezTo>
                    <a:close/>
                    <a:moveTo>
                      <a:pt x="94" y="188"/>
                    </a:moveTo>
                    <a:cubicBezTo>
                      <a:pt x="42" y="188"/>
                      <a:pt x="0" y="146"/>
                      <a:pt x="0" y="94"/>
                    </a:cubicBezTo>
                    <a:cubicBezTo>
                      <a:pt x="0" y="42"/>
                      <a:pt x="42" y="0"/>
                      <a:pt x="94" y="0"/>
                    </a:cubicBezTo>
                    <a:cubicBezTo>
                      <a:pt x="146" y="0"/>
                      <a:pt x="188" y="42"/>
                      <a:pt x="188" y="94"/>
                    </a:cubicBezTo>
                    <a:cubicBezTo>
                      <a:pt x="188" y="146"/>
                      <a:pt x="146" y="188"/>
                      <a:pt x="94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88" name="Freeform 253">
                <a:extLst>
                  <a:ext uri="{FF2B5EF4-FFF2-40B4-BE49-F238E27FC236}">
                    <a16:creationId xmlns:a16="http://schemas.microsoft.com/office/drawing/2014/main" id="{92D09131-80FF-4656-AC7F-D2005EEC3C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5425" y="10210801"/>
                <a:ext cx="142875" cy="142875"/>
              </a:xfrm>
              <a:custGeom>
                <a:avLst/>
                <a:gdLst>
                  <a:gd name="T0" fmla="*/ 94 w 188"/>
                  <a:gd name="T1" fmla="*/ 33 h 188"/>
                  <a:gd name="T2" fmla="*/ 34 w 188"/>
                  <a:gd name="T3" fmla="*/ 94 h 188"/>
                  <a:gd name="T4" fmla="*/ 94 w 188"/>
                  <a:gd name="T5" fmla="*/ 154 h 188"/>
                  <a:gd name="T6" fmla="*/ 155 w 188"/>
                  <a:gd name="T7" fmla="*/ 94 h 188"/>
                  <a:gd name="T8" fmla="*/ 94 w 188"/>
                  <a:gd name="T9" fmla="*/ 33 h 188"/>
                  <a:gd name="T10" fmla="*/ 94 w 188"/>
                  <a:gd name="T11" fmla="*/ 188 h 188"/>
                  <a:gd name="T12" fmla="*/ 0 w 188"/>
                  <a:gd name="T13" fmla="*/ 94 h 188"/>
                  <a:gd name="T14" fmla="*/ 94 w 188"/>
                  <a:gd name="T15" fmla="*/ 0 h 188"/>
                  <a:gd name="T16" fmla="*/ 188 w 188"/>
                  <a:gd name="T17" fmla="*/ 94 h 188"/>
                  <a:gd name="T18" fmla="*/ 94 w 188"/>
                  <a:gd name="T19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8" h="188">
                    <a:moveTo>
                      <a:pt x="94" y="33"/>
                    </a:moveTo>
                    <a:cubicBezTo>
                      <a:pt x="61" y="33"/>
                      <a:pt x="34" y="60"/>
                      <a:pt x="34" y="94"/>
                    </a:cubicBezTo>
                    <a:cubicBezTo>
                      <a:pt x="34" y="127"/>
                      <a:pt x="61" y="154"/>
                      <a:pt x="94" y="154"/>
                    </a:cubicBezTo>
                    <a:cubicBezTo>
                      <a:pt x="128" y="154"/>
                      <a:pt x="155" y="127"/>
                      <a:pt x="155" y="94"/>
                    </a:cubicBezTo>
                    <a:cubicBezTo>
                      <a:pt x="155" y="60"/>
                      <a:pt x="128" y="33"/>
                      <a:pt x="94" y="33"/>
                    </a:cubicBezTo>
                    <a:close/>
                    <a:moveTo>
                      <a:pt x="94" y="188"/>
                    </a:moveTo>
                    <a:cubicBezTo>
                      <a:pt x="42" y="188"/>
                      <a:pt x="0" y="146"/>
                      <a:pt x="0" y="94"/>
                    </a:cubicBezTo>
                    <a:cubicBezTo>
                      <a:pt x="0" y="42"/>
                      <a:pt x="42" y="0"/>
                      <a:pt x="94" y="0"/>
                    </a:cubicBezTo>
                    <a:cubicBezTo>
                      <a:pt x="146" y="0"/>
                      <a:pt x="188" y="42"/>
                      <a:pt x="188" y="94"/>
                    </a:cubicBezTo>
                    <a:cubicBezTo>
                      <a:pt x="188" y="146"/>
                      <a:pt x="146" y="188"/>
                      <a:pt x="94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89" name="Freeform 254">
                <a:extLst>
                  <a:ext uri="{FF2B5EF4-FFF2-40B4-BE49-F238E27FC236}">
                    <a16:creationId xmlns:a16="http://schemas.microsoft.com/office/drawing/2014/main" id="{D87C609F-E7B1-4B5D-90CF-D086BC05C6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9825" y="10153651"/>
                <a:ext cx="1879600" cy="260350"/>
              </a:xfrm>
              <a:custGeom>
                <a:avLst/>
                <a:gdLst>
                  <a:gd name="T0" fmla="*/ 33 w 2470"/>
                  <a:gd name="T1" fmla="*/ 309 h 342"/>
                  <a:gd name="T2" fmla="*/ 2436 w 2470"/>
                  <a:gd name="T3" fmla="*/ 309 h 342"/>
                  <a:gd name="T4" fmla="*/ 2436 w 2470"/>
                  <a:gd name="T5" fmla="*/ 33 h 342"/>
                  <a:gd name="T6" fmla="*/ 33 w 2470"/>
                  <a:gd name="T7" fmla="*/ 33 h 342"/>
                  <a:gd name="T8" fmla="*/ 33 w 2470"/>
                  <a:gd name="T9" fmla="*/ 309 h 342"/>
                  <a:gd name="T10" fmla="*/ 2453 w 2470"/>
                  <a:gd name="T11" fmla="*/ 342 h 342"/>
                  <a:gd name="T12" fmla="*/ 17 w 2470"/>
                  <a:gd name="T13" fmla="*/ 342 h 342"/>
                  <a:gd name="T14" fmla="*/ 0 w 2470"/>
                  <a:gd name="T15" fmla="*/ 326 h 342"/>
                  <a:gd name="T16" fmla="*/ 0 w 2470"/>
                  <a:gd name="T17" fmla="*/ 16 h 342"/>
                  <a:gd name="T18" fmla="*/ 17 w 2470"/>
                  <a:gd name="T19" fmla="*/ 0 h 342"/>
                  <a:gd name="T20" fmla="*/ 2453 w 2470"/>
                  <a:gd name="T21" fmla="*/ 0 h 342"/>
                  <a:gd name="T22" fmla="*/ 2470 w 2470"/>
                  <a:gd name="T23" fmla="*/ 16 h 342"/>
                  <a:gd name="T24" fmla="*/ 2470 w 2470"/>
                  <a:gd name="T25" fmla="*/ 326 h 342"/>
                  <a:gd name="T26" fmla="*/ 2453 w 2470"/>
                  <a:gd name="T27" fmla="*/ 342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70" h="342">
                    <a:moveTo>
                      <a:pt x="33" y="309"/>
                    </a:moveTo>
                    <a:lnTo>
                      <a:pt x="2436" y="309"/>
                    </a:lnTo>
                    <a:lnTo>
                      <a:pt x="2436" y="33"/>
                    </a:lnTo>
                    <a:lnTo>
                      <a:pt x="33" y="33"/>
                    </a:lnTo>
                    <a:lnTo>
                      <a:pt x="33" y="309"/>
                    </a:lnTo>
                    <a:close/>
                    <a:moveTo>
                      <a:pt x="2453" y="342"/>
                    </a:moveTo>
                    <a:lnTo>
                      <a:pt x="17" y="342"/>
                    </a:lnTo>
                    <a:cubicBezTo>
                      <a:pt x="7" y="342"/>
                      <a:pt x="0" y="335"/>
                      <a:pt x="0" y="326"/>
                    </a:cubicBezTo>
                    <a:lnTo>
                      <a:pt x="0" y="16"/>
                    </a:lnTo>
                    <a:cubicBezTo>
                      <a:pt x="0" y="7"/>
                      <a:pt x="7" y="0"/>
                      <a:pt x="17" y="0"/>
                    </a:cubicBezTo>
                    <a:lnTo>
                      <a:pt x="2453" y="0"/>
                    </a:lnTo>
                    <a:cubicBezTo>
                      <a:pt x="2462" y="0"/>
                      <a:pt x="2470" y="7"/>
                      <a:pt x="2470" y="16"/>
                    </a:cubicBezTo>
                    <a:lnTo>
                      <a:pt x="2470" y="326"/>
                    </a:lnTo>
                    <a:cubicBezTo>
                      <a:pt x="2470" y="335"/>
                      <a:pt x="2462" y="342"/>
                      <a:pt x="2453" y="3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90" name="Freeform 255">
                <a:extLst>
                  <a:ext uri="{FF2B5EF4-FFF2-40B4-BE49-F238E27FC236}">
                    <a16:creationId xmlns:a16="http://schemas.microsoft.com/office/drawing/2014/main" id="{AAAC7A7A-8F4F-42A9-8A9B-ECC8CA58A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325" y="10269538"/>
                <a:ext cx="1239838" cy="25400"/>
              </a:xfrm>
              <a:custGeom>
                <a:avLst/>
                <a:gdLst>
                  <a:gd name="T0" fmla="*/ 1612 w 1629"/>
                  <a:gd name="T1" fmla="*/ 34 h 34"/>
                  <a:gd name="T2" fmla="*/ 17 w 1629"/>
                  <a:gd name="T3" fmla="*/ 34 h 34"/>
                  <a:gd name="T4" fmla="*/ 0 w 1629"/>
                  <a:gd name="T5" fmla="*/ 17 h 34"/>
                  <a:gd name="T6" fmla="*/ 17 w 1629"/>
                  <a:gd name="T7" fmla="*/ 0 h 34"/>
                  <a:gd name="T8" fmla="*/ 1612 w 1629"/>
                  <a:gd name="T9" fmla="*/ 0 h 34"/>
                  <a:gd name="T10" fmla="*/ 1629 w 1629"/>
                  <a:gd name="T11" fmla="*/ 17 h 34"/>
                  <a:gd name="T12" fmla="*/ 1612 w 1629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29" h="34">
                    <a:moveTo>
                      <a:pt x="1612" y="34"/>
                    </a:moveTo>
                    <a:lnTo>
                      <a:pt x="17" y="34"/>
                    </a:lnTo>
                    <a:cubicBezTo>
                      <a:pt x="7" y="34"/>
                      <a:pt x="0" y="26"/>
                      <a:pt x="0" y="17"/>
                    </a:cubicBezTo>
                    <a:cubicBezTo>
                      <a:pt x="0" y="8"/>
                      <a:pt x="7" y="0"/>
                      <a:pt x="17" y="0"/>
                    </a:cubicBezTo>
                    <a:lnTo>
                      <a:pt x="1612" y="0"/>
                    </a:lnTo>
                    <a:cubicBezTo>
                      <a:pt x="1622" y="0"/>
                      <a:pt x="1629" y="8"/>
                      <a:pt x="1629" y="17"/>
                    </a:cubicBezTo>
                    <a:cubicBezTo>
                      <a:pt x="1629" y="26"/>
                      <a:pt x="1622" y="34"/>
                      <a:pt x="161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91" name="Freeform 257">
                <a:extLst>
                  <a:ext uri="{FF2B5EF4-FFF2-40B4-BE49-F238E27FC236}">
                    <a16:creationId xmlns:a16="http://schemas.microsoft.com/office/drawing/2014/main" id="{99647901-4F5D-49E0-98B8-AC0D8664F7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58188" y="10779126"/>
                <a:ext cx="1835150" cy="273050"/>
              </a:xfrm>
              <a:custGeom>
                <a:avLst/>
                <a:gdLst>
                  <a:gd name="T0" fmla="*/ 33 w 2411"/>
                  <a:gd name="T1" fmla="*/ 325 h 359"/>
                  <a:gd name="T2" fmla="*/ 2378 w 2411"/>
                  <a:gd name="T3" fmla="*/ 325 h 359"/>
                  <a:gd name="T4" fmla="*/ 2378 w 2411"/>
                  <a:gd name="T5" fmla="*/ 33 h 359"/>
                  <a:gd name="T6" fmla="*/ 33 w 2411"/>
                  <a:gd name="T7" fmla="*/ 33 h 359"/>
                  <a:gd name="T8" fmla="*/ 33 w 2411"/>
                  <a:gd name="T9" fmla="*/ 325 h 359"/>
                  <a:gd name="T10" fmla="*/ 2395 w 2411"/>
                  <a:gd name="T11" fmla="*/ 359 h 359"/>
                  <a:gd name="T12" fmla="*/ 16 w 2411"/>
                  <a:gd name="T13" fmla="*/ 359 h 359"/>
                  <a:gd name="T14" fmla="*/ 0 w 2411"/>
                  <a:gd name="T15" fmla="*/ 342 h 359"/>
                  <a:gd name="T16" fmla="*/ 0 w 2411"/>
                  <a:gd name="T17" fmla="*/ 16 h 359"/>
                  <a:gd name="T18" fmla="*/ 16 w 2411"/>
                  <a:gd name="T19" fmla="*/ 0 h 359"/>
                  <a:gd name="T20" fmla="*/ 2395 w 2411"/>
                  <a:gd name="T21" fmla="*/ 0 h 359"/>
                  <a:gd name="T22" fmla="*/ 2411 w 2411"/>
                  <a:gd name="T23" fmla="*/ 16 h 359"/>
                  <a:gd name="T24" fmla="*/ 2411 w 2411"/>
                  <a:gd name="T25" fmla="*/ 342 h 359"/>
                  <a:gd name="T26" fmla="*/ 2395 w 2411"/>
                  <a:gd name="T27" fmla="*/ 35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11" h="359">
                    <a:moveTo>
                      <a:pt x="33" y="325"/>
                    </a:moveTo>
                    <a:lnTo>
                      <a:pt x="2378" y="325"/>
                    </a:lnTo>
                    <a:lnTo>
                      <a:pt x="2378" y="33"/>
                    </a:lnTo>
                    <a:lnTo>
                      <a:pt x="33" y="33"/>
                    </a:lnTo>
                    <a:lnTo>
                      <a:pt x="33" y="325"/>
                    </a:lnTo>
                    <a:close/>
                    <a:moveTo>
                      <a:pt x="2395" y="359"/>
                    </a:moveTo>
                    <a:lnTo>
                      <a:pt x="16" y="359"/>
                    </a:lnTo>
                    <a:cubicBezTo>
                      <a:pt x="7" y="359"/>
                      <a:pt x="0" y="351"/>
                      <a:pt x="0" y="342"/>
                    </a:cubicBezTo>
                    <a:lnTo>
                      <a:pt x="0" y="16"/>
                    </a:lnTo>
                    <a:cubicBezTo>
                      <a:pt x="0" y="7"/>
                      <a:pt x="7" y="0"/>
                      <a:pt x="16" y="0"/>
                    </a:cubicBezTo>
                    <a:lnTo>
                      <a:pt x="2395" y="0"/>
                    </a:lnTo>
                    <a:cubicBezTo>
                      <a:pt x="2404" y="0"/>
                      <a:pt x="2411" y="7"/>
                      <a:pt x="2411" y="16"/>
                    </a:cubicBezTo>
                    <a:lnTo>
                      <a:pt x="2411" y="342"/>
                    </a:lnTo>
                    <a:cubicBezTo>
                      <a:pt x="2411" y="351"/>
                      <a:pt x="2404" y="359"/>
                      <a:pt x="2395" y="3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92" name="Freeform 258">
                <a:extLst>
                  <a:ext uri="{FF2B5EF4-FFF2-40B4-BE49-F238E27FC236}">
                    <a16:creationId xmlns:a16="http://schemas.microsoft.com/office/drawing/2014/main" id="{2BB51F39-4CC8-44FA-A710-57269DFB66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56613" y="10872788"/>
                <a:ext cx="114300" cy="114300"/>
              </a:xfrm>
              <a:custGeom>
                <a:avLst/>
                <a:gdLst>
                  <a:gd name="T0" fmla="*/ 75 w 151"/>
                  <a:gd name="T1" fmla="*/ 33 h 150"/>
                  <a:gd name="T2" fmla="*/ 33 w 151"/>
                  <a:gd name="T3" fmla="*/ 75 h 150"/>
                  <a:gd name="T4" fmla="*/ 75 w 151"/>
                  <a:gd name="T5" fmla="*/ 117 h 150"/>
                  <a:gd name="T6" fmla="*/ 117 w 151"/>
                  <a:gd name="T7" fmla="*/ 75 h 150"/>
                  <a:gd name="T8" fmla="*/ 75 w 151"/>
                  <a:gd name="T9" fmla="*/ 33 h 150"/>
                  <a:gd name="T10" fmla="*/ 75 w 151"/>
                  <a:gd name="T11" fmla="*/ 150 h 150"/>
                  <a:gd name="T12" fmla="*/ 0 w 151"/>
                  <a:gd name="T13" fmla="*/ 75 h 150"/>
                  <a:gd name="T14" fmla="*/ 75 w 151"/>
                  <a:gd name="T15" fmla="*/ 0 h 150"/>
                  <a:gd name="T16" fmla="*/ 151 w 151"/>
                  <a:gd name="T17" fmla="*/ 75 h 150"/>
                  <a:gd name="T18" fmla="*/ 75 w 151"/>
                  <a:gd name="T19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1" h="150">
                    <a:moveTo>
                      <a:pt x="75" y="33"/>
                    </a:moveTo>
                    <a:cubicBezTo>
                      <a:pt x="52" y="33"/>
                      <a:pt x="33" y="52"/>
                      <a:pt x="33" y="75"/>
                    </a:cubicBezTo>
                    <a:cubicBezTo>
                      <a:pt x="33" y="98"/>
                      <a:pt x="52" y="117"/>
                      <a:pt x="75" y="117"/>
                    </a:cubicBezTo>
                    <a:cubicBezTo>
                      <a:pt x="99" y="117"/>
                      <a:pt x="117" y="98"/>
                      <a:pt x="117" y="75"/>
                    </a:cubicBezTo>
                    <a:cubicBezTo>
                      <a:pt x="117" y="52"/>
                      <a:pt x="99" y="33"/>
                      <a:pt x="75" y="33"/>
                    </a:cubicBezTo>
                    <a:close/>
                    <a:moveTo>
                      <a:pt x="75" y="150"/>
                    </a:moveTo>
                    <a:cubicBezTo>
                      <a:pt x="34" y="150"/>
                      <a:pt x="0" y="117"/>
                      <a:pt x="0" y="75"/>
                    </a:cubicBezTo>
                    <a:cubicBezTo>
                      <a:pt x="0" y="33"/>
                      <a:pt x="34" y="0"/>
                      <a:pt x="75" y="0"/>
                    </a:cubicBezTo>
                    <a:cubicBezTo>
                      <a:pt x="117" y="0"/>
                      <a:pt x="151" y="33"/>
                      <a:pt x="151" y="75"/>
                    </a:cubicBezTo>
                    <a:cubicBezTo>
                      <a:pt x="151" y="117"/>
                      <a:pt x="117" y="150"/>
                      <a:pt x="7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93" name="Freeform 259">
                <a:extLst>
                  <a:ext uri="{FF2B5EF4-FFF2-40B4-BE49-F238E27FC236}">
                    <a16:creationId xmlns:a16="http://schemas.microsoft.com/office/drawing/2014/main" id="{20EEDE16-792C-4FF6-8410-62840CDBFF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993313" y="10872788"/>
                <a:ext cx="115888" cy="114300"/>
              </a:xfrm>
              <a:custGeom>
                <a:avLst/>
                <a:gdLst>
                  <a:gd name="T0" fmla="*/ 76 w 151"/>
                  <a:gd name="T1" fmla="*/ 33 h 150"/>
                  <a:gd name="T2" fmla="*/ 34 w 151"/>
                  <a:gd name="T3" fmla="*/ 75 h 150"/>
                  <a:gd name="T4" fmla="*/ 76 w 151"/>
                  <a:gd name="T5" fmla="*/ 117 h 150"/>
                  <a:gd name="T6" fmla="*/ 118 w 151"/>
                  <a:gd name="T7" fmla="*/ 75 h 150"/>
                  <a:gd name="T8" fmla="*/ 76 w 151"/>
                  <a:gd name="T9" fmla="*/ 33 h 150"/>
                  <a:gd name="T10" fmla="*/ 76 w 151"/>
                  <a:gd name="T11" fmla="*/ 150 h 150"/>
                  <a:gd name="T12" fmla="*/ 0 w 151"/>
                  <a:gd name="T13" fmla="*/ 75 h 150"/>
                  <a:gd name="T14" fmla="*/ 76 w 151"/>
                  <a:gd name="T15" fmla="*/ 0 h 150"/>
                  <a:gd name="T16" fmla="*/ 151 w 151"/>
                  <a:gd name="T17" fmla="*/ 75 h 150"/>
                  <a:gd name="T18" fmla="*/ 76 w 151"/>
                  <a:gd name="T19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1" h="150">
                    <a:moveTo>
                      <a:pt x="76" y="33"/>
                    </a:moveTo>
                    <a:cubicBezTo>
                      <a:pt x="53" y="33"/>
                      <a:pt x="34" y="52"/>
                      <a:pt x="34" y="75"/>
                    </a:cubicBezTo>
                    <a:cubicBezTo>
                      <a:pt x="34" y="98"/>
                      <a:pt x="53" y="117"/>
                      <a:pt x="76" y="117"/>
                    </a:cubicBezTo>
                    <a:cubicBezTo>
                      <a:pt x="99" y="117"/>
                      <a:pt x="118" y="98"/>
                      <a:pt x="118" y="75"/>
                    </a:cubicBezTo>
                    <a:cubicBezTo>
                      <a:pt x="118" y="52"/>
                      <a:pt x="99" y="33"/>
                      <a:pt x="76" y="33"/>
                    </a:cubicBezTo>
                    <a:close/>
                    <a:moveTo>
                      <a:pt x="76" y="150"/>
                    </a:moveTo>
                    <a:cubicBezTo>
                      <a:pt x="34" y="150"/>
                      <a:pt x="0" y="117"/>
                      <a:pt x="0" y="75"/>
                    </a:cubicBezTo>
                    <a:cubicBezTo>
                      <a:pt x="0" y="33"/>
                      <a:pt x="34" y="0"/>
                      <a:pt x="76" y="0"/>
                    </a:cubicBezTo>
                    <a:cubicBezTo>
                      <a:pt x="117" y="0"/>
                      <a:pt x="151" y="33"/>
                      <a:pt x="151" y="75"/>
                    </a:cubicBezTo>
                    <a:cubicBezTo>
                      <a:pt x="151" y="117"/>
                      <a:pt x="117" y="150"/>
                      <a:pt x="76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94" name="Freeform 260">
                <a:extLst>
                  <a:ext uri="{FF2B5EF4-FFF2-40B4-BE49-F238E27FC236}">
                    <a16:creationId xmlns:a16="http://schemas.microsoft.com/office/drawing/2014/main" id="{088B48DA-23BB-4645-928F-F064ECDBA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7588" y="10898188"/>
                <a:ext cx="1274763" cy="25400"/>
              </a:xfrm>
              <a:custGeom>
                <a:avLst/>
                <a:gdLst>
                  <a:gd name="T0" fmla="*/ 1658 w 1675"/>
                  <a:gd name="T1" fmla="*/ 33 h 33"/>
                  <a:gd name="T2" fmla="*/ 17 w 1675"/>
                  <a:gd name="T3" fmla="*/ 33 h 33"/>
                  <a:gd name="T4" fmla="*/ 0 w 1675"/>
                  <a:gd name="T5" fmla="*/ 17 h 33"/>
                  <a:gd name="T6" fmla="*/ 17 w 1675"/>
                  <a:gd name="T7" fmla="*/ 0 h 33"/>
                  <a:gd name="T8" fmla="*/ 1658 w 1675"/>
                  <a:gd name="T9" fmla="*/ 0 h 33"/>
                  <a:gd name="T10" fmla="*/ 1675 w 1675"/>
                  <a:gd name="T11" fmla="*/ 17 h 33"/>
                  <a:gd name="T12" fmla="*/ 1658 w 1675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5" h="33">
                    <a:moveTo>
                      <a:pt x="1658" y="33"/>
                    </a:moveTo>
                    <a:lnTo>
                      <a:pt x="17" y="33"/>
                    </a:lnTo>
                    <a:cubicBezTo>
                      <a:pt x="8" y="33"/>
                      <a:pt x="0" y="26"/>
                      <a:pt x="0" y="17"/>
                    </a:cubicBezTo>
                    <a:cubicBezTo>
                      <a:pt x="0" y="8"/>
                      <a:pt x="8" y="0"/>
                      <a:pt x="17" y="0"/>
                    </a:cubicBezTo>
                    <a:lnTo>
                      <a:pt x="1658" y="0"/>
                    </a:lnTo>
                    <a:cubicBezTo>
                      <a:pt x="1668" y="0"/>
                      <a:pt x="1675" y="8"/>
                      <a:pt x="1675" y="17"/>
                    </a:cubicBezTo>
                    <a:cubicBezTo>
                      <a:pt x="1675" y="26"/>
                      <a:pt x="1668" y="33"/>
                      <a:pt x="165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95" name="Freeform 261">
                <a:extLst>
                  <a:ext uri="{FF2B5EF4-FFF2-40B4-BE49-F238E27FC236}">
                    <a16:creationId xmlns:a16="http://schemas.microsoft.com/office/drawing/2014/main" id="{163F0676-C785-4815-9C6E-E7F16CCEF0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97738" y="10474326"/>
                <a:ext cx="239713" cy="574675"/>
              </a:xfrm>
              <a:custGeom>
                <a:avLst/>
                <a:gdLst>
                  <a:gd name="T0" fmla="*/ 33 w 315"/>
                  <a:gd name="T1" fmla="*/ 721 h 755"/>
                  <a:gd name="T2" fmla="*/ 281 w 315"/>
                  <a:gd name="T3" fmla="*/ 721 h 755"/>
                  <a:gd name="T4" fmla="*/ 281 w 315"/>
                  <a:gd name="T5" fmla="*/ 34 h 755"/>
                  <a:gd name="T6" fmla="*/ 33 w 315"/>
                  <a:gd name="T7" fmla="*/ 34 h 755"/>
                  <a:gd name="T8" fmla="*/ 33 w 315"/>
                  <a:gd name="T9" fmla="*/ 721 h 755"/>
                  <a:gd name="T10" fmla="*/ 298 w 315"/>
                  <a:gd name="T11" fmla="*/ 755 h 755"/>
                  <a:gd name="T12" fmla="*/ 16 w 315"/>
                  <a:gd name="T13" fmla="*/ 755 h 755"/>
                  <a:gd name="T14" fmla="*/ 0 w 315"/>
                  <a:gd name="T15" fmla="*/ 738 h 755"/>
                  <a:gd name="T16" fmla="*/ 0 w 315"/>
                  <a:gd name="T17" fmla="*/ 17 h 755"/>
                  <a:gd name="T18" fmla="*/ 16 w 315"/>
                  <a:gd name="T19" fmla="*/ 0 h 755"/>
                  <a:gd name="T20" fmla="*/ 298 w 315"/>
                  <a:gd name="T21" fmla="*/ 0 h 755"/>
                  <a:gd name="T22" fmla="*/ 315 w 315"/>
                  <a:gd name="T23" fmla="*/ 17 h 755"/>
                  <a:gd name="T24" fmla="*/ 315 w 315"/>
                  <a:gd name="T25" fmla="*/ 738 h 755"/>
                  <a:gd name="T26" fmla="*/ 298 w 315"/>
                  <a:gd name="T27" fmla="*/ 755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5" h="755">
                    <a:moveTo>
                      <a:pt x="33" y="721"/>
                    </a:moveTo>
                    <a:lnTo>
                      <a:pt x="281" y="721"/>
                    </a:lnTo>
                    <a:lnTo>
                      <a:pt x="281" y="34"/>
                    </a:lnTo>
                    <a:lnTo>
                      <a:pt x="33" y="34"/>
                    </a:lnTo>
                    <a:lnTo>
                      <a:pt x="33" y="721"/>
                    </a:lnTo>
                    <a:close/>
                    <a:moveTo>
                      <a:pt x="298" y="755"/>
                    </a:moveTo>
                    <a:lnTo>
                      <a:pt x="16" y="755"/>
                    </a:lnTo>
                    <a:cubicBezTo>
                      <a:pt x="7" y="755"/>
                      <a:pt x="0" y="747"/>
                      <a:pt x="0" y="738"/>
                    </a:cubicBezTo>
                    <a:lnTo>
                      <a:pt x="0" y="17"/>
                    </a:lnTo>
                    <a:cubicBezTo>
                      <a:pt x="0" y="8"/>
                      <a:pt x="7" y="0"/>
                      <a:pt x="16" y="0"/>
                    </a:cubicBezTo>
                    <a:lnTo>
                      <a:pt x="298" y="0"/>
                    </a:lnTo>
                    <a:cubicBezTo>
                      <a:pt x="307" y="0"/>
                      <a:pt x="315" y="8"/>
                      <a:pt x="315" y="17"/>
                    </a:cubicBezTo>
                    <a:lnTo>
                      <a:pt x="315" y="738"/>
                    </a:lnTo>
                    <a:cubicBezTo>
                      <a:pt x="315" y="747"/>
                      <a:pt x="307" y="755"/>
                      <a:pt x="298" y="7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96" name="Rectangle 262">
                <a:extLst>
                  <a:ext uri="{FF2B5EF4-FFF2-40B4-BE49-F238E27FC236}">
                    <a16:creationId xmlns:a16="http://schemas.microsoft.com/office/drawing/2014/main" id="{88A9E7AE-0CAB-48B4-9305-E14EBDFFF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27925" y="10487026"/>
                <a:ext cx="212725" cy="5492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97" name="Freeform 263">
                <a:extLst>
                  <a:ext uri="{FF2B5EF4-FFF2-40B4-BE49-F238E27FC236}">
                    <a16:creationId xmlns:a16="http://schemas.microsoft.com/office/drawing/2014/main" id="{0D94BCDD-79AA-4BBA-B474-856904BB74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15225" y="10474326"/>
                <a:ext cx="239713" cy="574675"/>
              </a:xfrm>
              <a:custGeom>
                <a:avLst/>
                <a:gdLst>
                  <a:gd name="T0" fmla="*/ 33 w 315"/>
                  <a:gd name="T1" fmla="*/ 721 h 755"/>
                  <a:gd name="T2" fmla="*/ 281 w 315"/>
                  <a:gd name="T3" fmla="*/ 721 h 755"/>
                  <a:gd name="T4" fmla="*/ 281 w 315"/>
                  <a:gd name="T5" fmla="*/ 34 h 755"/>
                  <a:gd name="T6" fmla="*/ 33 w 315"/>
                  <a:gd name="T7" fmla="*/ 34 h 755"/>
                  <a:gd name="T8" fmla="*/ 33 w 315"/>
                  <a:gd name="T9" fmla="*/ 721 h 755"/>
                  <a:gd name="T10" fmla="*/ 298 w 315"/>
                  <a:gd name="T11" fmla="*/ 755 h 755"/>
                  <a:gd name="T12" fmla="*/ 17 w 315"/>
                  <a:gd name="T13" fmla="*/ 755 h 755"/>
                  <a:gd name="T14" fmla="*/ 0 w 315"/>
                  <a:gd name="T15" fmla="*/ 738 h 755"/>
                  <a:gd name="T16" fmla="*/ 0 w 315"/>
                  <a:gd name="T17" fmla="*/ 17 h 755"/>
                  <a:gd name="T18" fmla="*/ 17 w 315"/>
                  <a:gd name="T19" fmla="*/ 0 h 755"/>
                  <a:gd name="T20" fmla="*/ 298 w 315"/>
                  <a:gd name="T21" fmla="*/ 0 h 755"/>
                  <a:gd name="T22" fmla="*/ 315 w 315"/>
                  <a:gd name="T23" fmla="*/ 17 h 755"/>
                  <a:gd name="T24" fmla="*/ 315 w 315"/>
                  <a:gd name="T25" fmla="*/ 738 h 755"/>
                  <a:gd name="T26" fmla="*/ 298 w 315"/>
                  <a:gd name="T27" fmla="*/ 755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5" h="755">
                    <a:moveTo>
                      <a:pt x="33" y="721"/>
                    </a:moveTo>
                    <a:lnTo>
                      <a:pt x="281" y="721"/>
                    </a:lnTo>
                    <a:lnTo>
                      <a:pt x="281" y="34"/>
                    </a:lnTo>
                    <a:lnTo>
                      <a:pt x="33" y="34"/>
                    </a:lnTo>
                    <a:lnTo>
                      <a:pt x="33" y="721"/>
                    </a:lnTo>
                    <a:close/>
                    <a:moveTo>
                      <a:pt x="298" y="755"/>
                    </a:moveTo>
                    <a:lnTo>
                      <a:pt x="17" y="755"/>
                    </a:lnTo>
                    <a:cubicBezTo>
                      <a:pt x="7" y="755"/>
                      <a:pt x="0" y="747"/>
                      <a:pt x="0" y="738"/>
                    </a:cubicBezTo>
                    <a:lnTo>
                      <a:pt x="0" y="17"/>
                    </a:lnTo>
                    <a:cubicBezTo>
                      <a:pt x="0" y="8"/>
                      <a:pt x="7" y="0"/>
                      <a:pt x="17" y="0"/>
                    </a:cubicBezTo>
                    <a:lnTo>
                      <a:pt x="298" y="0"/>
                    </a:lnTo>
                    <a:cubicBezTo>
                      <a:pt x="307" y="0"/>
                      <a:pt x="315" y="8"/>
                      <a:pt x="315" y="17"/>
                    </a:cubicBezTo>
                    <a:lnTo>
                      <a:pt x="315" y="738"/>
                    </a:lnTo>
                    <a:cubicBezTo>
                      <a:pt x="315" y="747"/>
                      <a:pt x="307" y="755"/>
                      <a:pt x="298" y="7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98" name="Freeform 264">
                <a:extLst>
                  <a:ext uri="{FF2B5EF4-FFF2-40B4-BE49-F238E27FC236}">
                    <a16:creationId xmlns:a16="http://schemas.microsoft.com/office/drawing/2014/main" id="{DBA85E92-297F-47C7-8B0C-07E6D7B092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31125" y="10474326"/>
                <a:ext cx="239713" cy="574675"/>
              </a:xfrm>
              <a:custGeom>
                <a:avLst/>
                <a:gdLst>
                  <a:gd name="T0" fmla="*/ 33 w 315"/>
                  <a:gd name="T1" fmla="*/ 721 h 755"/>
                  <a:gd name="T2" fmla="*/ 281 w 315"/>
                  <a:gd name="T3" fmla="*/ 721 h 755"/>
                  <a:gd name="T4" fmla="*/ 281 w 315"/>
                  <a:gd name="T5" fmla="*/ 34 h 755"/>
                  <a:gd name="T6" fmla="*/ 33 w 315"/>
                  <a:gd name="T7" fmla="*/ 34 h 755"/>
                  <a:gd name="T8" fmla="*/ 33 w 315"/>
                  <a:gd name="T9" fmla="*/ 721 h 755"/>
                  <a:gd name="T10" fmla="*/ 298 w 315"/>
                  <a:gd name="T11" fmla="*/ 755 h 755"/>
                  <a:gd name="T12" fmla="*/ 17 w 315"/>
                  <a:gd name="T13" fmla="*/ 755 h 755"/>
                  <a:gd name="T14" fmla="*/ 0 w 315"/>
                  <a:gd name="T15" fmla="*/ 738 h 755"/>
                  <a:gd name="T16" fmla="*/ 0 w 315"/>
                  <a:gd name="T17" fmla="*/ 17 h 755"/>
                  <a:gd name="T18" fmla="*/ 17 w 315"/>
                  <a:gd name="T19" fmla="*/ 0 h 755"/>
                  <a:gd name="T20" fmla="*/ 298 w 315"/>
                  <a:gd name="T21" fmla="*/ 0 h 755"/>
                  <a:gd name="T22" fmla="*/ 315 w 315"/>
                  <a:gd name="T23" fmla="*/ 17 h 755"/>
                  <a:gd name="T24" fmla="*/ 315 w 315"/>
                  <a:gd name="T25" fmla="*/ 738 h 755"/>
                  <a:gd name="T26" fmla="*/ 298 w 315"/>
                  <a:gd name="T27" fmla="*/ 755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5" h="755">
                    <a:moveTo>
                      <a:pt x="33" y="721"/>
                    </a:moveTo>
                    <a:lnTo>
                      <a:pt x="281" y="721"/>
                    </a:lnTo>
                    <a:lnTo>
                      <a:pt x="281" y="34"/>
                    </a:lnTo>
                    <a:lnTo>
                      <a:pt x="33" y="34"/>
                    </a:lnTo>
                    <a:lnTo>
                      <a:pt x="33" y="721"/>
                    </a:lnTo>
                    <a:close/>
                    <a:moveTo>
                      <a:pt x="298" y="755"/>
                    </a:moveTo>
                    <a:lnTo>
                      <a:pt x="17" y="755"/>
                    </a:lnTo>
                    <a:cubicBezTo>
                      <a:pt x="7" y="755"/>
                      <a:pt x="0" y="747"/>
                      <a:pt x="0" y="738"/>
                    </a:cubicBezTo>
                    <a:lnTo>
                      <a:pt x="0" y="17"/>
                    </a:lnTo>
                    <a:cubicBezTo>
                      <a:pt x="0" y="8"/>
                      <a:pt x="7" y="0"/>
                      <a:pt x="17" y="0"/>
                    </a:cubicBezTo>
                    <a:lnTo>
                      <a:pt x="298" y="0"/>
                    </a:lnTo>
                    <a:cubicBezTo>
                      <a:pt x="307" y="0"/>
                      <a:pt x="315" y="8"/>
                      <a:pt x="315" y="17"/>
                    </a:cubicBezTo>
                    <a:lnTo>
                      <a:pt x="315" y="738"/>
                    </a:lnTo>
                    <a:cubicBezTo>
                      <a:pt x="315" y="747"/>
                      <a:pt x="307" y="755"/>
                      <a:pt x="298" y="7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99" name="Freeform 266">
                <a:extLst>
                  <a:ext uri="{FF2B5EF4-FFF2-40B4-BE49-F238E27FC236}">
                    <a16:creationId xmlns:a16="http://schemas.microsoft.com/office/drawing/2014/main" id="{B400F1B1-B933-46EE-8DBF-7D081EF072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5063" y="11202988"/>
                <a:ext cx="2327275" cy="247650"/>
              </a:xfrm>
              <a:custGeom>
                <a:avLst/>
                <a:gdLst>
                  <a:gd name="T0" fmla="*/ 33 w 3059"/>
                  <a:gd name="T1" fmla="*/ 291 h 324"/>
                  <a:gd name="T2" fmla="*/ 3026 w 3059"/>
                  <a:gd name="T3" fmla="*/ 291 h 324"/>
                  <a:gd name="T4" fmla="*/ 3026 w 3059"/>
                  <a:gd name="T5" fmla="*/ 33 h 324"/>
                  <a:gd name="T6" fmla="*/ 33 w 3059"/>
                  <a:gd name="T7" fmla="*/ 33 h 324"/>
                  <a:gd name="T8" fmla="*/ 33 w 3059"/>
                  <a:gd name="T9" fmla="*/ 291 h 324"/>
                  <a:gd name="T10" fmla="*/ 3043 w 3059"/>
                  <a:gd name="T11" fmla="*/ 324 h 324"/>
                  <a:gd name="T12" fmla="*/ 16 w 3059"/>
                  <a:gd name="T13" fmla="*/ 324 h 324"/>
                  <a:gd name="T14" fmla="*/ 0 w 3059"/>
                  <a:gd name="T15" fmla="*/ 307 h 324"/>
                  <a:gd name="T16" fmla="*/ 0 w 3059"/>
                  <a:gd name="T17" fmla="*/ 16 h 324"/>
                  <a:gd name="T18" fmla="*/ 16 w 3059"/>
                  <a:gd name="T19" fmla="*/ 0 h 324"/>
                  <a:gd name="T20" fmla="*/ 3043 w 3059"/>
                  <a:gd name="T21" fmla="*/ 0 h 324"/>
                  <a:gd name="T22" fmla="*/ 3059 w 3059"/>
                  <a:gd name="T23" fmla="*/ 16 h 324"/>
                  <a:gd name="T24" fmla="*/ 3059 w 3059"/>
                  <a:gd name="T25" fmla="*/ 307 h 324"/>
                  <a:gd name="T26" fmla="*/ 3043 w 3059"/>
                  <a:gd name="T2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59" h="324">
                    <a:moveTo>
                      <a:pt x="33" y="291"/>
                    </a:moveTo>
                    <a:lnTo>
                      <a:pt x="3026" y="291"/>
                    </a:lnTo>
                    <a:lnTo>
                      <a:pt x="3026" y="33"/>
                    </a:lnTo>
                    <a:lnTo>
                      <a:pt x="33" y="33"/>
                    </a:lnTo>
                    <a:lnTo>
                      <a:pt x="33" y="291"/>
                    </a:lnTo>
                    <a:close/>
                    <a:moveTo>
                      <a:pt x="3043" y="324"/>
                    </a:moveTo>
                    <a:lnTo>
                      <a:pt x="16" y="324"/>
                    </a:lnTo>
                    <a:cubicBezTo>
                      <a:pt x="7" y="324"/>
                      <a:pt x="0" y="316"/>
                      <a:pt x="0" y="307"/>
                    </a:cubicBezTo>
                    <a:lnTo>
                      <a:pt x="0" y="16"/>
                    </a:lnTo>
                    <a:cubicBezTo>
                      <a:pt x="0" y="7"/>
                      <a:pt x="7" y="0"/>
                      <a:pt x="16" y="0"/>
                    </a:cubicBezTo>
                    <a:lnTo>
                      <a:pt x="3043" y="0"/>
                    </a:lnTo>
                    <a:cubicBezTo>
                      <a:pt x="3052" y="0"/>
                      <a:pt x="3059" y="7"/>
                      <a:pt x="3059" y="16"/>
                    </a:cubicBezTo>
                    <a:lnTo>
                      <a:pt x="3059" y="307"/>
                    </a:lnTo>
                    <a:cubicBezTo>
                      <a:pt x="3059" y="316"/>
                      <a:pt x="3052" y="324"/>
                      <a:pt x="3043" y="3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400" name="Freeform 267">
                <a:extLst>
                  <a:ext uri="{FF2B5EF4-FFF2-40B4-BE49-F238E27FC236}">
                    <a16:creationId xmlns:a16="http://schemas.microsoft.com/office/drawing/2014/main" id="{5A0800C8-9B4A-45DC-A3F0-5E5378DD9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700" y="11290301"/>
                <a:ext cx="2174875" cy="157163"/>
              </a:xfrm>
              <a:custGeom>
                <a:avLst/>
                <a:gdLst>
                  <a:gd name="T0" fmla="*/ 16 w 2857"/>
                  <a:gd name="T1" fmla="*/ 206 h 206"/>
                  <a:gd name="T2" fmla="*/ 0 w 2857"/>
                  <a:gd name="T3" fmla="*/ 189 h 206"/>
                  <a:gd name="T4" fmla="*/ 0 w 2857"/>
                  <a:gd name="T5" fmla="*/ 16 h 206"/>
                  <a:gd name="T6" fmla="*/ 16 w 2857"/>
                  <a:gd name="T7" fmla="*/ 0 h 206"/>
                  <a:gd name="T8" fmla="*/ 2840 w 2857"/>
                  <a:gd name="T9" fmla="*/ 0 h 206"/>
                  <a:gd name="T10" fmla="*/ 2857 w 2857"/>
                  <a:gd name="T11" fmla="*/ 16 h 206"/>
                  <a:gd name="T12" fmla="*/ 2840 w 2857"/>
                  <a:gd name="T13" fmla="*/ 33 h 206"/>
                  <a:gd name="T14" fmla="*/ 33 w 2857"/>
                  <a:gd name="T15" fmla="*/ 33 h 206"/>
                  <a:gd name="T16" fmla="*/ 33 w 2857"/>
                  <a:gd name="T17" fmla="*/ 189 h 206"/>
                  <a:gd name="T18" fmla="*/ 16 w 2857"/>
                  <a:gd name="T19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57" h="206">
                    <a:moveTo>
                      <a:pt x="16" y="206"/>
                    </a:moveTo>
                    <a:cubicBezTo>
                      <a:pt x="7" y="206"/>
                      <a:pt x="0" y="199"/>
                      <a:pt x="0" y="189"/>
                    </a:cubicBezTo>
                    <a:lnTo>
                      <a:pt x="0" y="16"/>
                    </a:lnTo>
                    <a:cubicBezTo>
                      <a:pt x="0" y="7"/>
                      <a:pt x="7" y="0"/>
                      <a:pt x="16" y="0"/>
                    </a:cubicBezTo>
                    <a:lnTo>
                      <a:pt x="2840" y="0"/>
                    </a:lnTo>
                    <a:cubicBezTo>
                      <a:pt x="2850" y="0"/>
                      <a:pt x="2857" y="7"/>
                      <a:pt x="2857" y="16"/>
                    </a:cubicBezTo>
                    <a:cubicBezTo>
                      <a:pt x="2857" y="26"/>
                      <a:pt x="2850" y="33"/>
                      <a:pt x="2840" y="33"/>
                    </a:cubicBezTo>
                    <a:lnTo>
                      <a:pt x="33" y="33"/>
                    </a:lnTo>
                    <a:lnTo>
                      <a:pt x="33" y="189"/>
                    </a:lnTo>
                    <a:cubicBezTo>
                      <a:pt x="33" y="199"/>
                      <a:pt x="25" y="206"/>
                      <a:pt x="16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401" name="Freeform 269">
                <a:extLst>
                  <a:ext uri="{FF2B5EF4-FFF2-40B4-BE49-F238E27FC236}">
                    <a16:creationId xmlns:a16="http://schemas.microsoft.com/office/drawing/2014/main" id="{23F41F8F-C8E6-42B9-830F-DC82706C9A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57800" y="10672763"/>
                <a:ext cx="1554163" cy="198438"/>
              </a:xfrm>
              <a:custGeom>
                <a:avLst/>
                <a:gdLst>
                  <a:gd name="T0" fmla="*/ 35 w 2042"/>
                  <a:gd name="T1" fmla="*/ 228 h 261"/>
                  <a:gd name="T2" fmla="*/ 2008 w 2042"/>
                  <a:gd name="T3" fmla="*/ 228 h 261"/>
                  <a:gd name="T4" fmla="*/ 2009 w 2042"/>
                  <a:gd name="T5" fmla="*/ 208 h 261"/>
                  <a:gd name="T6" fmla="*/ 1835 w 2042"/>
                  <a:gd name="T7" fmla="*/ 34 h 261"/>
                  <a:gd name="T8" fmla="*/ 1687 w 2042"/>
                  <a:gd name="T9" fmla="*/ 118 h 261"/>
                  <a:gd name="T10" fmla="*/ 1672 w 2042"/>
                  <a:gd name="T11" fmla="*/ 126 h 261"/>
                  <a:gd name="T12" fmla="*/ 1658 w 2042"/>
                  <a:gd name="T13" fmla="*/ 118 h 261"/>
                  <a:gd name="T14" fmla="*/ 1510 w 2042"/>
                  <a:gd name="T15" fmla="*/ 34 h 261"/>
                  <a:gd name="T16" fmla="*/ 1361 w 2042"/>
                  <a:gd name="T17" fmla="*/ 118 h 261"/>
                  <a:gd name="T18" fmla="*/ 1333 w 2042"/>
                  <a:gd name="T19" fmla="*/ 118 h 261"/>
                  <a:gd name="T20" fmla="*/ 1184 w 2042"/>
                  <a:gd name="T21" fmla="*/ 34 h 261"/>
                  <a:gd name="T22" fmla="*/ 1036 w 2042"/>
                  <a:gd name="T23" fmla="*/ 118 h 261"/>
                  <a:gd name="T24" fmla="*/ 1007 w 2042"/>
                  <a:gd name="T25" fmla="*/ 118 h 261"/>
                  <a:gd name="T26" fmla="*/ 859 w 2042"/>
                  <a:gd name="T27" fmla="*/ 34 h 261"/>
                  <a:gd name="T28" fmla="*/ 710 w 2042"/>
                  <a:gd name="T29" fmla="*/ 118 h 261"/>
                  <a:gd name="T30" fmla="*/ 696 w 2042"/>
                  <a:gd name="T31" fmla="*/ 126 h 261"/>
                  <a:gd name="T32" fmla="*/ 682 w 2042"/>
                  <a:gd name="T33" fmla="*/ 118 h 261"/>
                  <a:gd name="T34" fmla="*/ 533 w 2042"/>
                  <a:gd name="T35" fmla="*/ 34 h 261"/>
                  <a:gd name="T36" fmla="*/ 385 w 2042"/>
                  <a:gd name="T37" fmla="*/ 118 h 261"/>
                  <a:gd name="T38" fmla="*/ 370 w 2042"/>
                  <a:gd name="T39" fmla="*/ 126 h 261"/>
                  <a:gd name="T40" fmla="*/ 356 w 2042"/>
                  <a:gd name="T41" fmla="*/ 118 h 261"/>
                  <a:gd name="T42" fmla="*/ 208 w 2042"/>
                  <a:gd name="T43" fmla="*/ 34 h 261"/>
                  <a:gd name="T44" fmla="*/ 34 w 2042"/>
                  <a:gd name="T45" fmla="*/ 208 h 261"/>
                  <a:gd name="T46" fmla="*/ 35 w 2042"/>
                  <a:gd name="T47" fmla="*/ 228 h 261"/>
                  <a:gd name="T48" fmla="*/ 2022 w 2042"/>
                  <a:gd name="T49" fmla="*/ 261 h 261"/>
                  <a:gd name="T50" fmla="*/ 21 w 2042"/>
                  <a:gd name="T51" fmla="*/ 261 h 261"/>
                  <a:gd name="T52" fmla="*/ 4 w 2042"/>
                  <a:gd name="T53" fmla="*/ 248 h 261"/>
                  <a:gd name="T54" fmla="*/ 0 w 2042"/>
                  <a:gd name="T55" fmla="*/ 208 h 261"/>
                  <a:gd name="T56" fmla="*/ 208 w 2042"/>
                  <a:gd name="T57" fmla="*/ 0 h 261"/>
                  <a:gd name="T58" fmla="*/ 370 w 2042"/>
                  <a:gd name="T59" fmla="*/ 80 h 261"/>
                  <a:gd name="T60" fmla="*/ 533 w 2042"/>
                  <a:gd name="T61" fmla="*/ 0 h 261"/>
                  <a:gd name="T62" fmla="*/ 696 w 2042"/>
                  <a:gd name="T63" fmla="*/ 80 h 261"/>
                  <a:gd name="T64" fmla="*/ 859 w 2042"/>
                  <a:gd name="T65" fmla="*/ 0 h 261"/>
                  <a:gd name="T66" fmla="*/ 1021 w 2042"/>
                  <a:gd name="T67" fmla="*/ 80 h 261"/>
                  <a:gd name="T68" fmla="*/ 1184 w 2042"/>
                  <a:gd name="T69" fmla="*/ 0 h 261"/>
                  <a:gd name="T70" fmla="*/ 1347 w 2042"/>
                  <a:gd name="T71" fmla="*/ 80 h 261"/>
                  <a:gd name="T72" fmla="*/ 1510 w 2042"/>
                  <a:gd name="T73" fmla="*/ 0 h 261"/>
                  <a:gd name="T74" fmla="*/ 1672 w 2042"/>
                  <a:gd name="T75" fmla="*/ 80 h 261"/>
                  <a:gd name="T76" fmla="*/ 1835 w 2042"/>
                  <a:gd name="T77" fmla="*/ 0 h 261"/>
                  <a:gd name="T78" fmla="*/ 2042 w 2042"/>
                  <a:gd name="T79" fmla="*/ 208 h 261"/>
                  <a:gd name="T80" fmla="*/ 2038 w 2042"/>
                  <a:gd name="T81" fmla="*/ 248 h 261"/>
                  <a:gd name="T82" fmla="*/ 2022 w 2042"/>
                  <a:gd name="T83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42" h="261">
                    <a:moveTo>
                      <a:pt x="35" y="228"/>
                    </a:moveTo>
                    <a:lnTo>
                      <a:pt x="2008" y="228"/>
                    </a:lnTo>
                    <a:cubicBezTo>
                      <a:pt x="2009" y="221"/>
                      <a:pt x="2009" y="214"/>
                      <a:pt x="2009" y="208"/>
                    </a:cubicBezTo>
                    <a:cubicBezTo>
                      <a:pt x="2009" y="112"/>
                      <a:pt x="1931" y="34"/>
                      <a:pt x="1835" y="34"/>
                    </a:cubicBezTo>
                    <a:cubicBezTo>
                      <a:pt x="1774" y="34"/>
                      <a:pt x="1718" y="65"/>
                      <a:pt x="1687" y="118"/>
                    </a:cubicBezTo>
                    <a:cubicBezTo>
                      <a:pt x="1684" y="123"/>
                      <a:pt x="1678" y="126"/>
                      <a:pt x="1672" y="126"/>
                    </a:cubicBezTo>
                    <a:cubicBezTo>
                      <a:pt x="1667" y="126"/>
                      <a:pt x="1661" y="123"/>
                      <a:pt x="1658" y="118"/>
                    </a:cubicBezTo>
                    <a:cubicBezTo>
                      <a:pt x="1626" y="65"/>
                      <a:pt x="1571" y="34"/>
                      <a:pt x="1510" y="34"/>
                    </a:cubicBezTo>
                    <a:cubicBezTo>
                      <a:pt x="1449" y="34"/>
                      <a:pt x="1393" y="65"/>
                      <a:pt x="1361" y="118"/>
                    </a:cubicBezTo>
                    <a:cubicBezTo>
                      <a:pt x="1355" y="128"/>
                      <a:pt x="1339" y="128"/>
                      <a:pt x="1333" y="118"/>
                    </a:cubicBezTo>
                    <a:cubicBezTo>
                      <a:pt x="1301" y="65"/>
                      <a:pt x="1245" y="34"/>
                      <a:pt x="1184" y="34"/>
                    </a:cubicBezTo>
                    <a:cubicBezTo>
                      <a:pt x="1123" y="34"/>
                      <a:pt x="1068" y="65"/>
                      <a:pt x="1036" y="118"/>
                    </a:cubicBezTo>
                    <a:cubicBezTo>
                      <a:pt x="1030" y="128"/>
                      <a:pt x="1013" y="128"/>
                      <a:pt x="1007" y="118"/>
                    </a:cubicBezTo>
                    <a:cubicBezTo>
                      <a:pt x="975" y="65"/>
                      <a:pt x="920" y="34"/>
                      <a:pt x="859" y="34"/>
                    </a:cubicBezTo>
                    <a:cubicBezTo>
                      <a:pt x="798" y="34"/>
                      <a:pt x="742" y="65"/>
                      <a:pt x="710" y="118"/>
                    </a:cubicBezTo>
                    <a:cubicBezTo>
                      <a:pt x="707" y="123"/>
                      <a:pt x="702" y="126"/>
                      <a:pt x="696" y="126"/>
                    </a:cubicBezTo>
                    <a:cubicBezTo>
                      <a:pt x="690" y="126"/>
                      <a:pt x="685" y="123"/>
                      <a:pt x="682" y="118"/>
                    </a:cubicBezTo>
                    <a:cubicBezTo>
                      <a:pt x="650" y="65"/>
                      <a:pt x="594" y="34"/>
                      <a:pt x="533" y="34"/>
                    </a:cubicBezTo>
                    <a:cubicBezTo>
                      <a:pt x="472" y="34"/>
                      <a:pt x="417" y="65"/>
                      <a:pt x="385" y="118"/>
                    </a:cubicBezTo>
                    <a:cubicBezTo>
                      <a:pt x="382" y="123"/>
                      <a:pt x="376" y="126"/>
                      <a:pt x="370" y="126"/>
                    </a:cubicBezTo>
                    <a:cubicBezTo>
                      <a:pt x="365" y="126"/>
                      <a:pt x="359" y="123"/>
                      <a:pt x="356" y="118"/>
                    </a:cubicBezTo>
                    <a:cubicBezTo>
                      <a:pt x="324" y="65"/>
                      <a:pt x="269" y="34"/>
                      <a:pt x="208" y="34"/>
                    </a:cubicBezTo>
                    <a:cubicBezTo>
                      <a:pt x="112" y="34"/>
                      <a:pt x="34" y="112"/>
                      <a:pt x="34" y="208"/>
                    </a:cubicBezTo>
                    <a:cubicBezTo>
                      <a:pt x="34" y="214"/>
                      <a:pt x="34" y="221"/>
                      <a:pt x="35" y="228"/>
                    </a:cubicBezTo>
                    <a:close/>
                    <a:moveTo>
                      <a:pt x="2022" y="261"/>
                    </a:moveTo>
                    <a:lnTo>
                      <a:pt x="21" y="261"/>
                    </a:lnTo>
                    <a:cubicBezTo>
                      <a:pt x="13" y="261"/>
                      <a:pt x="6" y="256"/>
                      <a:pt x="4" y="248"/>
                    </a:cubicBezTo>
                    <a:cubicBezTo>
                      <a:pt x="2" y="234"/>
                      <a:pt x="0" y="221"/>
                      <a:pt x="0" y="208"/>
                    </a:cubicBezTo>
                    <a:cubicBezTo>
                      <a:pt x="0" y="93"/>
                      <a:pt x="93" y="0"/>
                      <a:pt x="208" y="0"/>
                    </a:cubicBezTo>
                    <a:cubicBezTo>
                      <a:pt x="272" y="0"/>
                      <a:pt x="331" y="30"/>
                      <a:pt x="370" y="80"/>
                    </a:cubicBezTo>
                    <a:cubicBezTo>
                      <a:pt x="410" y="30"/>
                      <a:pt x="469" y="0"/>
                      <a:pt x="533" y="0"/>
                    </a:cubicBezTo>
                    <a:cubicBezTo>
                      <a:pt x="598" y="0"/>
                      <a:pt x="657" y="30"/>
                      <a:pt x="696" y="80"/>
                    </a:cubicBezTo>
                    <a:cubicBezTo>
                      <a:pt x="735" y="30"/>
                      <a:pt x="794" y="0"/>
                      <a:pt x="859" y="0"/>
                    </a:cubicBezTo>
                    <a:cubicBezTo>
                      <a:pt x="923" y="0"/>
                      <a:pt x="982" y="30"/>
                      <a:pt x="1021" y="80"/>
                    </a:cubicBezTo>
                    <a:cubicBezTo>
                      <a:pt x="1060" y="30"/>
                      <a:pt x="1120" y="0"/>
                      <a:pt x="1184" y="0"/>
                    </a:cubicBezTo>
                    <a:cubicBezTo>
                      <a:pt x="1249" y="0"/>
                      <a:pt x="1308" y="30"/>
                      <a:pt x="1347" y="80"/>
                    </a:cubicBezTo>
                    <a:cubicBezTo>
                      <a:pt x="1386" y="30"/>
                      <a:pt x="1445" y="0"/>
                      <a:pt x="1510" y="0"/>
                    </a:cubicBezTo>
                    <a:cubicBezTo>
                      <a:pt x="1574" y="0"/>
                      <a:pt x="1633" y="30"/>
                      <a:pt x="1672" y="80"/>
                    </a:cubicBezTo>
                    <a:cubicBezTo>
                      <a:pt x="1711" y="30"/>
                      <a:pt x="1771" y="0"/>
                      <a:pt x="1835" y="0"/>
                    </a:cubicBezTo>
                    <a:cubicBezTo>
                      <a:pt x="1949" y="0"/>
                      <a:pt x="2042" y="93"/>
                      <a:pt x="2042" y="208"/>
                    </a:cubicBezTo>
                    <a:cubicBezTo>
                      <a:pt x="2042" y="221"/>
                      <a:pt x="2041" y="234"/>
                      <a:pt x="2038" y="248"/>
                    </a:cubicBezTo>
                    <a:cubicBezTo>
                      <a:pt x="2037" y="256"/>
                      <a:pt x="2030" y="261"/>
                      <a:pt x="2022" y="2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402" name="Freeform 270">
                <a:extLst>
                  <a:ext uri="{FF2B5EF4-FFF2-40B4-BE49-F238E27FC236}">
                    <a16:creationId xmlns:a16="http://schemas.microsoft.com/office/drawing/2014/main" id="{5CF66031-6BA7-4F5E-BA0F-DEF57DC3DB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6350" y="10844213"/>
                <a:ext cx="1927225" cy="207963"/>
              </a:xfrm>
              <a:custGeom>
                <a:avLst/>
                <a:gdLst>
                  <a:gd name="T0" fmla="*/ 201 w 2532"/>
                  <a:gd name="T1" fmla="*/ 241 h 274"/>
                  <a:gd name="T2" fmla="*/ 2347 w 2532"/>
                  <a:gd name="T3" fmla="*/ 241 h 274"/>
                  <a:gd name="T4" fmla="*/ 2483 w 2532"/>
                  <a:gd name="T5" fmla="*/ 33 h 274"/>
                  <a:gd name="T6" fmla="*/ 50 w 2532"/>
                  <a:gd name="T7" fmla="*/ 37 h 274"/>
                  <a:gd name="T8" fmla="*/ 201 w 2532"/>
                  <a:gd name="T9" fmla="*/ 241 h 274"/>
                  <a:gd name="T10" fmla="*/ 2356 w 2532"/>
                  <a:gd name="T11" fmla="*/ 274 h 274"/>
                  <a:gd name="T12" fmla="*/ 192 w 2532"/>
                  <a:gd name="T13" fmla="*/ 274 h 274"/>
                  <a:gd name="T14" fmla="*/ 179 w 2532"/>
                  <a:gd name="T15" fmla="*/ 268 h 274"/>
                  <a:gd name="T16" fmla="*/ 4 w 2532"/>
                  <a:gd name="T17" fmla="*/ 31 h 274"/>
                  <a:gd name="T18" fmla="*/ 0 w 2532"/>
                  <a:gd name="T19" fmla="*/ 21 h 274"/>
                  <a:gd name="T20" fmla="*/ 45 w 2532"/>
                  <a:gd name="T21" fmla="*/ 4 h 274"/>
                  <a:gd name="T22" fmla="*/ 2514 w 2532"/>
                  <a:gd name="T23" fmla="*/ 0 h 274"/>
                  <a:gd name="T24" fmla="*/ 2514 w 2532"/>
                  <a:gd name="T25" fmla="*/ 0 h 274"/>
                  <a:gd name="T26" fmla="*/ 2529 w 2532"/>
                  <a:gd name="T27" fmla="*/ 8 h 274"/>
                  <a:gd name="T28" fmla="*/ 2528 w 2532"/>
                  <a:gd name="T29" fmla="*/ 25 h 274"/>
                  <a:gd name="T30" fmla="*/ 2370 w 2532"/>
                  <a:gd name="T31" fmla="*/ 267 h 274"/>
                  <a:gd name="T32" fmla="*/ 2356 w 2532"/>
                  <a:gd name="T33" fmla="*/ 274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32" h="274">
                    <a:moveTo>
                      <a:pt x="201" y="241"/>
                    </a:moveTo>
                    <a:lnTo>
                      <a:pt x="2347" y="241"/>
                    </a:lnTo>
                    <a:lnTo>
                      <a:pt x="2483" y="33"/>
                    </a:lnTo>
                    <a:cubicBezTo>
                      <a:pt x="2217" y="33"/>
                      <a:pt x="324" y="37"/>
                      <a:pt x="50" y="37"/>
                    </a:cubicBezTo>
                    <a:lnTo>
                      <a:pt x="201" y="241"/>
                    </a:lnTo>
                    <a:close/>
                    <a:moveTo>
                      <a:pt x="2356" y="274"/>
                    </a:moveTo>
                    <a:lnTo>
                      <a:pt x="192" y="274"/>
                    </a:lnTo>
                    <a:cubicBezTo>
                      <a:pt x="187" y="274"/>
                      <a:pt x="182" y="272"/>
                      <a:pt x="179" y="268"/>
                    </a:cubicBezTo>
                    <a:lnTo>
                      <a:pt x="4" y="31"/>
                    </a:lnTo>
                    <a:cubicBezTo>
                      <a:pt x="2" y="28"/>
                      <a:pt x="0" y="25"/>
                      <a:pt x="0" y="21"/>
                    </a:cubicBezTo>
                    <a:cubicBezTo>
                      <a:pt x="0" y="4"/>
                      <a:pt x="7" y="4"/>
                      <a:pt x="45" y="4"/>
                    </a:cubicBezTo>
                    <a:lnTo>
                      <a:pt x="2514" y="0"/>
                    </a:lnTo>
                    <a:lnTo>
                      <a:pt x="2514" y="0"/>
                    </a:lnTo>
                    <a:cubicBezTo>
                      <a:pt x="2520" y="0"/>
                      <a:pt x="2526" y="3"/>
                      <a:pt x="2529" y="8"/>
                    </a:cubicBezTo>
                    <a:cubicBezTo>
                      <a:pt x="2532" y="14"/>
                      <a:pt x="2532" y="20"/>
                      <a:pt x="2528" y="25"/>
                    </a:cubicBezTo>
                    <a:lnTo>
                      <a:pt x="2370" y="267"/>
                    </a:lnTo>
                    <a:cubicBezTo>
                      <a:pt x="2367" y="271"/>
                      <a:pt x="2362" y="274"/>
                      <a:pt x="2356" y="2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403" name="Freeform 272">
                <a:extLst>
                  <a:ext uri="{FF2B5EF4-FFF2-40B4-BE49-F238E27FC236}">
                    <a16:creationId xmlns:a16="http://schemas.microsoft.com/office/drawing/2014/main" id="{9F84E0BD-3650-484F-A708-0FAE739356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4138" y="11182351"/>
                <a:ext cx="2235200" cy="274638"/>
              </a:xfrm>
              <a:custGeom>
                <a:avLst/>
                <a:gdLst>
                  <a:gd name="T0" fmla="*/ 33 w 2937"/>
                  <a:gd name="T1" fmla="*/ 327 h 361"/>
                  <a:gd name="T2" fmla="*/ 2904 w 2937"/>
                  <a:gd name="T3" fmla="*/ 327 h 361"/>
                  <a:gd name="T4" fmla="*/ 2904 w 2937"/>
                  <a:gd name="T5" fmla="*/ 34 h 361"/>
                  <a:gd name="T6" fmla="*/ 33 w 2937"/>
                  <a:gd name="T7" fmla="*/ 34 h 361"/>
                  <a:gd name="T8" fmla="*/ 33 w 2937"/>
                  <a:gd name="T9" fmla="*/ 327 h 361"/>
                  <a:gd name="T10" fmla="*/ 2920 w 2937"/>
                  <a:gd name="T11" fmla="*/ 361 h 361"/>
                  <a:gd name="T12" fmla="*/ 17 w 2937"/>
                  <a:gd name="T13" fmla="*/ 361 h 361"/>
                  <a:gd name="T14" fmla="*/ 0 w 2937"/>
                  <a:gd name="T15" fmla="*/ 344 h 361"/>
                  <a:gd name="T16" fmla="*/ 0 w 2937"/>
                  <a:gd name="T17" fmla="*/ 17 h 361"/>
                  <a:gd name="T18" fmla="*/ 17 w 2937"/>
                  <a:gd name="T19" fmla="*/ 0 h 361"/>
                  <a:gd name="T20" fmla="*/ 2920 w 2937"/>
                  <a:gd name="T21" fmla="*/ 0 h 361"/>
                  <a:gd name="T22" fmla="*/ 2937 w 2937"/>
                  <a:gd name="T23" fmla="*/ 17 h 361"/>
                  <a:gd name="T24" fmla="*/ 2937 w 2937"/>
                  <a:gd name="T25" fmla="*/ 344 h 361"/>
                  <a:gd name="T26" fmla="*/ 2920 w 2937"/>
                  <a:gd name="T27" fmla="*/ 36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37" h="361">
                    <a:moveTo>
                      <a:pt x="33" y="327"/>
                    </a:moveTo>
                    <a:lnTo>
                      <a:pt x="2904" y="327"/>
                    </a:lnTo>
                    <a:lnTo>
                      <a:pt x="2904" y="34"/>
                    </a:lnTo>
                    <a:lnTo>
                      <a:pt x="33" y="34"/>
                    </a:lnTo>
                    <a:lnTo>
                      <a:pt x="33" y="327"/>
                    </a:lnTo>
                    <a:close/>
                    <a:moveTo>
                      <a:pt x="2920" y="361"/>
                    </a:moveTo>
                    <a:lnTo>
                      <a:pt x="17" y="361"/>
                    </a:lnTo>
                    <a:cubicBezTo>
                      <a:pt x="7" y="361"/>
                      <a:pt x="0" y="353"/>
                      <a:pt x="0" y="344"/>
                    </a:cubicBezTo>
                    <a:lnTo>
                      <a:pt x="0" y="17"/>
                    </a:lnTo>
                    <a:cubicBezTo>
                      <a:pt x="0" y="8"/>
                      <a:pt x="7" y="0"/>
                      <a:pt x="17" y="0"/>
                    </a:cubicBezTo>
                    <a:lnTo>
                      <a:pt x="2920" y="0"/>
                    </a:lnTo>
                    <a:cubicBezTo>
                      <a:pt x="2929" y="0"/>
                      <a:pt x="2937" y="8"/>
                      <a:pt x="2937" y="17"/>
                    </a:cubicBezTo>
                    <a:lnTo>
                      <a:pt x="2937" y="344"/>
                    </a:lnTo>
                    <a:cubicBezTo>
                      <a:pt x="2937" y="353"/>
                      <a:pt x="2929" y="361"/>
                      <a:pt x="2920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404" name="Freeform 273">
                <a:extLst>
                  <a:ext uri="{FF2B5EF4-FFF2-40B4-BE49-F238E27FC236}">
                    <a16:creationId xmlns:a16="http://schemas.microsoft.com/office/drawing/2014/main" id="{03CEA929-B465-423D-AADE-2E56D87794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94638" y="11263313"/>
                <a:ext cx="1855788" cy="117475"/>
              </a:xfrm>
              <a:custGeom>
                <a:avLst/>
                <a:gdLst>
                  <a:gd name="T0" fmla="*/ 34 w 2439"/>
                  <a:gd name="T1" fmla="*/ 121 h 154"/>
                  <a:gd name="T2" fmla="*/ 2405 w 2439"/>
                  <a:gd name="T3" fmla="*/ 121 h 154"/>
                  <a:gd name="T4" fmla="*/ 2405 w 2439"/>
                  <a:gd name="T5" fmla="*/ 34 h 154"/>
                  <a:gd name="T6" fmla="*/ 34 w 2439"/>
                  <a:gd name="T7" fmla="*/ 34 h 154"/>
                  <a:gd name="T8" fmla="*/ 34 w 2439"/>
                  <a:gd name="T9" fmla="*/ 121 h 154"/>
                  <a:gd name="T10" fmla="*/ 2422 w 2439"/>
                  <a:gd name="T11" fmla="*/ 154 h 154"/>
                  <a:gd name="T12" fmla="*/ 17 w 2439"/>
                  <a:gd name="T13" fmla="*/ 154 h 154"/>
                  <a:gd name="T14" fmla="*/ 0 w 2439"/>
                  <a:gd name="T15" fmla="*/ 137 h 154"/>
                  <a:gd name="T16" fmla="*/ 0 w 2439"/>
                  <a:gd name="T17" fmla="*/ 17 h 154"/>
                  <a:gd name="T18" fmla="*/ 17 w 2439"/>
                  <a:gd name="T19" fmla="*/ 0 h 154"/>
                  <a:gd name="T20" fmla="*/ 2422 w 2439"/>
                  <a:gd name="T21" fmla="*/ 0 h 154"/>
                  <a:gd name="T22" fmla="*/ 2439 w 2439"/>
                  <a:gd name="T23" fmla="*/ 17 h 154"/>
                  <a:gd name="T24" fmla="*/ 2439 w 2439"/>
                  <a:gd name="T25" fmla="*/ 137 h 154"/>
                  <a:gd name="T26" fmla="*/ 2422 w 2439"/>
                  <a:gd name="T27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39" h="154">
                    <a:moveTo>
                      <a:pt x="34" y="121"/>
                    </a:moveTo>
                    <a:lnTo>
                      <a:pt x="2405" y="121"/>
                    </a:lnTo>
                    <a:lnTo>
                      <a:pt x="2405" y="34"/>
                    </a:lnTo>
                    <a:lnTo>
                      <a:pt x="34" y="34"/>
                    </a:lnTo>
                    <a:lnTo>
                      <a:pt x="34" y="121"/>
                    </a:lnTo>
                    <a:close/>
                    <a:moveTo>
                      <a:pt x="2422" y="154"/>
                    </a:moveTo>
                    <a:lnTo>
                      <a:pt x="17" y="154"/>
                    </a:lnTo>
                    <a:cubicBezTo>
                      <a:pt x="8" y="154"/>
                      <a:pt x="0" y="146"/>
                      <a:pt x="0" y="137"/>
                    </a:cubicBezTo>
                    <a:lnTo>
                      <a:pt x="0" y="17"/>
                    </a:lnTo>
                    <a:cubicBezTo>
                      <a:pt x="0" y="8"/>
                      <a:pt x="8" y="0"/>
                      <a:pt x="17" y="0"/>
                    </a:cubicBezTo>
                    <a:lnTo>
                      <a:pt x="2422" y="0"/>
                    </a:lnTo>
                    <a:cubicBezTo>
                      <a:pt x="2431" y="0"/>
                      <a:pt x="2439" y="8"/>
                      <a:pt x="2439" y="17"/>
                    </a:cubicBezTo>
                    <a:lnTo>
                      <a:pt x="2439" y="137"/>
                    </a:lnTo>
                    <a:cubicBezTo>
                      <a:pt x="2439" y="146"/>
                      <a:pt x="2431" y="154"/>
                      <a:pt x="2422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405" name="Freeform 276">
                <a:extLst>
                  <a:ext uri="{FF2B5EF4-FFF2-40B4-BE49-F238E27FC236}">
                    <a16:creationId xmlns:a16="http://schemas.microsoft.com/office/drawing/2014/main" id="{F591B5AD-93D7-4A0E-9142-6A8D6F4951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6650" y="10399713"/>
                <a:ext cx="5248275" cy="98425"/>
              </a:xfrm>
              <a:custGeom>
                <a:avLst/>
                <a:gdLst>
                  <a:gd name="T0" fmla="*/ 33 w 6897"/>
                  <a:gd name="T1" fmla="*/ 96 h 130"/>
                  <a:gd name="T2" fmla="*/ 6863 w 6897"/>
                  <a:gd name="T3" fmla="*/ 96 h 130"/>
                  <a:gd name="T4" fmla="*/ 6863 w 6897"/>
                  <a:gd name="T5" fmla="*/ 33 h 130"/>
                  <a:gd name="T6" fmla="*/ 33 w 6897"/>
                  <a:gd name="T7" fmla="*/ 33 h 130"/>
                  <a:gd name="T8" fmla="*/ 33 w 6897"/>
                  <a:gd name="T9" fmla="*/ 96 h 130"/>
                  <a:gd name="T10" fmla="*/ 6880 w 6897"/>
                  <a:gd name="T11" fmla="*/ 130 h 130"/>
                  <a:gd name="T12" fmla="*/ 16 w 6897"/>
                  <a:gd name="T13" fmla="*/ 130 h 130"/>
                  <a:gd name="T14" fmla="*/ 0 w 6897"/>
                  <a:gd name="T15" fmla="*/ 113 h 130"/>
                  <a:gd name="T16" fmla="*/ 0 w 6897"/>
                  <a:gd name="T17" fmla="*/ 16 h 130"/>
                  <a:gd name="T18" fmla="*/ 16 w 6897"/>
                  <a:gd name="T19" fmla="*/ 0 h 130"/>
                  <a:gd name="T20" fmla="*/ 6880 w 6897"/>
                  <a:gd name="T21" fmla="*/ 0 h 130"/>
                  <a:gd name="T22" fmla="*/ 6897 w 6897"/>
                  <a:gd name="T23" fmla="*/ 16 h 130"/>
                  <a:gd name="T24" fmla="*/ 6897 w 6897"/>
                  <a:gd name="T25" fmla="*/ 113 h 130"/>
                  <a:gd name="T26" fmla="*/ 6880 w 6897"/>
                  <a:gd name="T27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897" h="130">
                    <a:moveTo>
                      <a:pt x="33" y="96"/>
                    </a:moveTo>
                    <a:lnTo>
                      <a:pt x="6863" y="96"/>
                    </a:lnTo>
                    <a:lnTo>
                      <a:pt x="6863" y="33"/>
                    </a:lnTo>
                    <a:lnTo>
                      <a:pt x="33" y="33"/>
                    </a:lnTo>
                    <a:lnTo>
                      <a:pt x="33" y="96"/>
                    </a:lnTo>
                    <a:close/>
                    <a:moveTo>
                      <a:pt x="6880" y="130"/>
                    </a:moveTo>
                    <a:lnTo>
                      <a:pt x="16" y="130"/>
                    </a:lnTo>
                    <a:cubicBezTo>
                      <a:pt x="7" y="130"/>
                      <a:pt x="0" y="122"/>
                      <a:pt x="0" y="113"/>
                    </a:cubicBezTo>
                    <a:lnTo>
                      <a:pt x="0" y="16"/>
                    </a:lnTo>
                    <a:cubicBezTo>
                      <a:pt x="0" y="7"/>
                      <a:pt x="7" y="0"/>
                      <a:pt x="16" y="0"/>
                    </a:cubicBezTo>
                    <a:lnTo>
                      <a:pt x="6880" y="0"/>
                    </a:lnTo>
                    <a:cubicBezTo>
                      <a:pt x="6889" y="0"/>
                      <a:pt x="6897" y="7"/>
                      <a:pt x="6897" y="16"/>
                    </a:cubicBezTo>
                    <a:lnTo>
                      <a:pt x="6897" y="113"/>
                    </a:lnTo>
                    <a:cubicBezTo>
                      <a:pt x="6897" y="122"/>
                      <a:pt x="6889" y="130"/>
                      <a:pt x="6880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406" name="Freeform 277">
                <a:extLst>
                  <a:ext uri="{FF2B5EF4-FFF2-40B4-BE49-F238E27FC236}">
                    <a16:creationId xmlns:a16="http://schemas.microsoft.com/office/drawing/2014/main" id="{419B6D30-EE75-4A83-B54B-BCAD8780FE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6650" y="11028363"/>
                <a:ext cx="5248275" cy="100013"/>
              </a:xfrm>
              <a:custGeom>
                <a:avLst/>
                <a:gdLst>
                  <a:gd name="T0" fmla="*/ 33 w 6897"/>
                  <a:gd name="T1" fmla="*/ 97 h 130"/>
                  <a:gd name="T2" fmla="*/ 6863 w 6897"/>
                  <a:gd name="T3" fmla="*/ 97 h 130"/>
                  <a:gd name="T4" fmla="*/ 6863 w 6897"/>
                  <a:gd name="T5" fmla="*/ 33 h 130"/>
                  <a:gd name="T6" fmla="*/ 33 w 6897"/>
                  <a:gd name="T7" fmla="*/ 33 h 130"/>
                  <a:gd name="T8" fmla="*/ 33 w 6897"/>
                  <a:gd name="T9" fmla="*/ 97 h 130"/>
                  <a:gd name="T10" fmla="*/ 6880 w 6897"/>
                  <a:gd name="T11" fmla="*/ 130 h 130"/>
                  <a:gd name="T12" fmla="*/ 16 w 6897"/>
                  <a:gd name="T13" fmla="*/ 130 h 130"/>
                  <a:gd name="T14" fmla="*/ 0 w 6897"/>
                  <a:gd name="T15" fmla="*/ 113 h 130"/>
                  <a:gd name="T16" fmla="*/ 0 w 6897"/>
                  <a:gd name="T17" fmla="*/ 16 h 130"/>
                  <a:gd name="T18" fmla="*/ 16 w 6897"/>
                  <a:gd name="T19" fmla="*/ 0 h 130"/>
                  <a:gd name="T20" fmla="*/ 6880 w 6897"/>
                  <a:gd name="T21" fmla="*/ 0 h 130"/>
                  <a:gd name="T22" fmla="*/ 6897 w 6897"/>
                  <a:gd name="T23" fmla="*/ 16 h 130"/>
                  <a:gd name="T24" fmla="*/ 6897 w 6897"/>
                  <a:gd name="T25" fmla="*/ 113 h 130"/>
                  <a:gd name="T26" fmla="*/ 6880 w 6897"/>
                  <a:gd name="T27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897" h="130">
                    <a:moveTo>
                      <a:pt x="33" y="97"/>
                    </a:moveTo>
                    <a:lnTo>
                      <a:pt x="6863" y="97"/>
                    </a:lnTo>
                    <a:lnTo>
                      <a:pt x="6863" y="33"/>
                    </a:lnTo>
                    <a:lnTo>
                      <a:pt x="33" y="33"/>
                    </a:lnTo>
                    <a:lnTo>
                      <a:pt x="33" y="97"/>
                    </a:lnTo>
                    <a:close/>
                    <a:moveTo>
                      <a:pt x="6880" y="130"/>
                    </a:moveTo>
                    <a:lnTo>
                      <a:pt x="16" y="130"/>
                    </a:lnTo>
                    <a:cubicBezTo>
                      <a:pt x="7" y="130"/>
                      <a:pt x="0" y="122"/>
                      <a:pt x="0" y="113"/>
                    </a:cubicBezTo>
                    <a:lnTo>
                      <a:pt x="0" y="16"/>
                    </a:lnTo>
                    <a:cubicBezTo>
                      <a:pt x="0" y="7"/>
                      <a:pt x="7" y="0"/>
                      <a:pt x="16" y="0"/>
                    </a:cubicBezTo>
                    <a:lnTo>
                      <a:pt x="6880" y="0"/>
                    </a:lnTo>
                    <a:cubicBezTo>
                      <a:pt x="6889" y="0"/>
                      <a:pt x="6897" y="7"/>
                      <a:pt x="6897" y="16"/>
                    </a:cubicBezTo>
                    <a:lnTo>
                      <a:pt x="6897" y="113"/>
                    </a:lnTo>
                    <a:cubicBezTo>
                      <a:pt x="6897" y="122"/>
                      <a:pt x="6889" y="130"/>
                      <a:pt x="6880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7FEA8D0F-5818-4674-B175-8AF68CE289D0}"/>
                  </a:ext>
                </a:extLst>
              </p:cNvPr>
              <p:cNvGrpSpPr/>
              <p:nvPr/>
            </p:nvGrpSpPr>
            <p:grpSpPr>
              <a:xfrm>
                <a:off x="4818063" y="9793288"/>
                <a:ext cx="5513387" cy="2065338"/>
                <a:chOff x="4818063" y="9793288"/>
                <a:chExt cx="5513387" cy="2065338"/>
              </a:xfrm>
              <a:grpFill/>
            </p:grpSpPr>
            <p:sp>
              <p:nvSpPr>
                <p:cNvPr id="408" name="Freeform 149">
                  <a:extLst>
                    <a:ext uri="{FF2B5EF4-FFF2-40B4-BE49-F238E27FC236}">
                      <a16:creationId xmlns:a16="http://schemas.microsoft.com/office/drawing/2014/main" id="{FBD33459-AD82-4D12-B8F8-50A37656F2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3375" y="11761788"/>
                  <a:ext cx="4306888" cy="23813"/>
                </a:xfrm>
                <a:custGeom>
                  <a:avLst/>
                  <a:gdLst>
                    <a:gd name="T0" fmla="*/ 5643 w 5660"/>
                    <a:gd name="T1" fmla="*/ 33 h 33"/>
                    <a:gd name="T2" fmla="*/ 17 w 5660"/>
                    <a:gd name="T3" fmla="*/ 33 h 33"/>
                    <a:gd name="T4" fmla="*/ 0 w 5660"/>
                    <a:gd name="T5" fmla="*/ 17 h 33"/>
                    <a:gd name="T6" fmla="*/ 17 w 5660"/>
                    <a:gd name="T7" fmla="*/ 0 h 33"/>
                    <a:gd name="T8" fmla="*/ 5643 w 5660"/>
                    <a:gd name="T9" fmla="*/ 0 h 33"/>
                    <a:gd name="T10" fmla="*/ 5660 w 5660"/>
                    <a:gd name="T11" fmla="*/ 17 h 33"/>
                    <a:gd name="T12" fmla="*/ 5643 w 5660"/>
                    <a:gd name="T13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60" h="33">
                      <a:moveTo>
                        <a:pt x="5643" y="33"/>
                      </a:moveTo>
                      <a:lnTo>
                        <a:pt x="17" y="33"/>
                      </a:lnTo>
                      <a:cubicBezTo>
                        <a:pt x="8" y="33"/>
                        <a:pt x="0" y="26"/>
                        <a:pt x="0" y="17"/>
                      </a:cubicBezTo>
                      <a:cubicBezTo>
                        <a:pt x="0" y="7"/>
                        <a:pt x="8" y="0"/>
                        <a:pt x="17" y="0"/>
                      </a:cubicBezTo>
                      <a:lnTo>
                        <a:pt x="5643" y="0"/>
                      </a:lnTo>
                      <a:cubicBezTo>
                        <a:pt x="5653" y="0"/>
                        <a:pt x="5660" y="7"/>
                        <a:pt x="5660" y="17"/>
                      </a:cubicBezTo>
                      <a:cubicBezTo>
                        <a:pt x="5660" y="26"/>
                        <a:pt x="5653" y="33"/>
                        <a:pt x="5643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>
                    <a:latin typeface="Poppins" panose="00000500000000000000" pitchFamily="2" charset="0"/>
                  </a:endParaRPr>
                </a:p>
              </p:txBody>
            </p:sp>
            <p:sp>
              <p:nvSpPr>
                <p:cNvPr id="409" name="Freeform 274">
                  <a:extLst>
                    <a:ext uri="{FF2B5EF4-FFF2-40B4-BE49-F238E27FC236}">
                      <a16:creationId xmlns:a16="http://schemas.microsoft.com/office/drawing/2014/main" id="{F9CC1092-CDF0-4797-AB47-8E3F7E5F662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818063" y="9793288"/>
                  <a:ext cx="5511800" cy="1792288"/>
                </a:xfrm>
                <a:custGeom>
                  <a:avLst/>
                  <a:gdLst>
                    <a:gd name="T0" fmla="*/ 34 w 7244"/>
                    <a:gd name="T1" fmla="*/ 2323 h 2356"/>
                    <a:gd name="T2" fmla="*/ 7210 w 7244"/>
                    <a:gd name="T3" fmla="*/ 2323 h 2356"/>
                    <a:gd name="T4" fmla="*/ 7210 w 7244"/>
                    <a:gd name="T5" fmla="*/ 33 h 2356"/>
                    <a:gd name="T6" fmla="*/ 34 w 7244"/>
                    <a:gd name="T7" fmla="*/ 33 h 2356"/>
                    <a:gd name="T8" fmla="*/ 34 w 7244"/>
                    <a:gd name="T9" fmla="*/ 2323 h 2356"/>
                    <a:gd name="T10" fmla="*/ 7227 w 7244"/>
                    <a:gd name="T11" fmla="*/ 2356 h 2356"/>
                    <a:gd name="T12" fmla="*/ 17 w 7244"/>
                    <a:gd name="T13" fmla="*/ 2356 h 2356"/>
                    <a:gd name="T14" fmla="*/ 0 w 7244"/>
                    <a:gd name="T15" fmla="*/ 2340 h 2356"/>
                    <a:gd name="T16" fmla="*/ 0 w 7244"/>
                    <a:gd name="T17" fmla="*/ 17 h 2356"/>
                    <a:gd name="T18" fmla="*/ 17 w 7244"/>
                    <a:gd name="T19" fmla="*/ 0 h 2356"/>
                    <a:gd name="T20" fmla="*/ 7227 w 7244"/>
                    <a:gd name="T21" fmla="*/ 0 h 2356"/>
                    <a:gd name="T22" fmla="*/ 7244 w 7244"/>
                    <a:gd name="T23" fmla="*/ 17 h 2356"/>
                    <a:gd name="T24" fmla="*/ 7244 w 7244"/>
                    <a:gd name="T25" fmla="*/ 2340 h 2356"/>
                    <a:gd name="T26" fmla="*/ 7227 w 7244"/>
                    <a:gd name="T27" fmla="*/ 2356 h 2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244" h="2356">
                      <a:moveTo>
                        <a:pt x="34" y="2323"/>
                      </a:moveTo>
                      <a:lnTo>
                        <a:pt x="7210" y="2323"/>
                      </a:lnTo>
                      <a:lnTo>
                        <a:pt x="7210" y="33"/>
                      </a:lnTo>
                      <a:lnTo>
                        <a:pt x="34" y="33"/>
                      </a:lnTo>
                      <a:lnTo>
                        <a:pt x="34" y="2323"/>
                      </a:lnTo>
                      <a:close/>
                      <a:moveTo>
                        <a:pt x="7227" y="2356"/>
                      </a:moveTo>
                      <a:lnTo>
                        <a:pt x="17" y="2356"/>
                      </a:lnTo>
                      <a:cubicBezTo>
                        <a:pt x="8" y="2356"/>
                        <a:pt x="0" y="2349"/>
                        <a:pt x="0" y="2340"/>
                      </a:cubicBezTo>
                      <a:lnTo>
                        <a:pt x="0" y="17"/>
                      </a:lnTo>
                      <a:cubicBezTo>
                        <a:pt x="0" y="7"/>
                        <a:pt x="8" y="0"/>
                        <a:pt x="17" y="0"/>
                      </a:cubicBezTo>
                      <a:lnTo>
                        <a:pt x="7227" y="0"/>
                      </a:lnTo>
                      <a:cubicBezTo>
                        <a:pt x="7236" y="0"/>
                        <a:pt x="7244" y="7"/>
                        <a:pt x="7244" y="17"/>
                      </a:cubicBezTo>
                      <a:lnTo>
                        <a:pt x="7244" y="2340"/>
                      </a:lnTo>
                      <a:cubicBezTo>
                        <a:pt x="7244" y="2349"/>
                        <a:pt x="7236" y="2356"/>
                        <a:pt x="7227" y="23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>
                    <a:latin typeface="Poppins" panose="00000500000000000000" pitchFamily="2" charset="0"/>
                  </a:endParaRPr>
                </a:p>
              </p:txBody>
            </p:sp>
            <p:sp>
              <p:nvSpPr>
                <p:cNvPr id="410" name="Freeform 275">
                  <a:extLst>
                    <a:ext uri="{FF2B5EF4-FFF2-40B4-BE49-F238E27FC236}">
                      <a16:creationId xmlns:a16="http://schemas.microsoft.com/office/drawing/2014/main" id="{5B780FD0-5AD5-4235-9662-048B41CF637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945063" y="9920288"/>
                  <a:ext cx="5257800" cy="1539875"/>
                </a:xfrm>
                <a:custGeom>
                  <a:avLst/>
                  <a:gdLst>
                    <a:gd name="T0" fmla="*/ 33 w 6910"/>
                    <a:gd name="T1" fmla="*/ 1989 h 2023"/>
                    <a:gd name="T2" fmla="*/ 6876 w 6910"/>
                    <a:gd name="T3" fmla="*/ 1989 h 2023"/>
                    <a:gd name="T4" fmla="*/ 6876 w 6910"/>
                    <a:gd name="T5" fmla="*/ 33 h 2023"/>
                    <a:gd name="T6" fmla="*/ 33 w 6910"/>
                    <a:gd name="T7" fmla="*/ 33 h 2023"/>
                    <a:gd name="T8" fmla="*/ 33 w 6910"/>
                    <a:gd name="T9" fmla="*/ 1989 h 2023"/>
                    <a:gd name="T10" fmla="*/ 6893 w 6910"/>
                    <a:gd name="T11" fmla="*/ 2023 h 2023"/>
                    <a:gd name="T12" fmla="*/ 17 w 6910"/>
                    <a:gd name="T13" fmla="*/ 2023 h 2023"/>
                    <a:gd name="T14" fmla="*/ 0 w 6910"/>
                    <a:gd name="T15" fmla="*/ 2006 h 2023"/>
                    <a:gd name="T16" fmla="*/ 0 w 6910"/>
                    <a:gd name="T17" fmla="*/ 16 h 2023"/>
                    <a:gd name="T18" fmla="*/ 17 w 6910"/>
                    <a:gd name="T19" fmla="*/ 0 h 2023"/>
                    <a:gd name="T20" fmla="*/ 6893 w 6910"/>
                    <a:gd name="T21" fmla="*/ 0 h 2023"/>
                    <a:gd name="T22" fmla="*/ 6910 w 6910"/>
                    <a:gd name="T23" fmla="*/ 16 h 2023"/>
                    <a:gd name="T24" fmla="*/ 6910 w 6910"/>
                    <a:gd name="T25" fmla="*/ 2006 h 2023"/>
                    <a:gd name="T26" fmla="*/ 6893 w 6910"/>
                    <a:gd name="T27" fmla="*/ 2023 h 20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910" h="2023">
                      <a:moveTo>
                        <a:pt x="33" y="1989"/>
                      </a:moveTo>
                      <a:lnTo>
                        <a:pt x="6876" y="1989"/>
                      </a:lnTo>
                      <a:lnTo>
                        <a:pt x="6876" y="33"/>
                      </a:lnTo>
                      <a:lnTo>
                        <a:pt x="33" y="33"/>
                      </a:lnTo>
                      <a:lnTo>
                        <a:pt x="33" y="1989"/>
                      </a:lnTo>
                      <a:close/>
                      <a:moveTo>
                        <a:pt x="6893" y="2023"/>
                      </a:moveTo>
                      <a:lnTo>
                        <a:pt x="17" y="2023"/>
                      </a:lnTo>
                      <a:cubicBezTo>
                        <a:pt x="7" y="2023"/>
                        <a:pt x="0" y="2015"/>
                        <a:pt x="0" y="2006"/>
                      </a:cubicBezTo>
                      <a:lnTo>
                        <a:pt x="0" y="16"/>
                      </a:lnTo>
                      <a:cubicBezTo>
                        <a:pt x="0" y="7"/>
                        <a:pt x="7" y="0"/>
                        <a:pt x="17" y="0"/>
                      </a:cubicBezTo>
                      <a:lnTo>
                        <a:pt x="6893" y="0"/>
                      </a:lnTo>
                      <a:cubicBezTo>
                        <a:pt x="6902" y="0"/>
                        <a:pt x="6910" y="7"/>
                        <a:pt x="6910" y="16"/>
                      </a:cubicBezTo>
                      <a:lnTo>
                        <a:pt x="6910" y="2006"/>
                      </a:lnTo>
                      <a:cubicBezTo>
                        <a:pt x="6910" y="2015"/>
                        <a:pt x="6902" y="2023"/>
                        <a:pt x="6893" y="20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>
                    <a:latin typeface="Poppins" panose="00000500000000000000" pitchFamily="2" charset="0"/>
                  </a:endParaRPr>
                </a:p>
              </p:txBody>
            </p:sp>
            <p:sp>
              <p:nvSpPr>
                <p:cNvPr id="411" name="Freeform 278">
                  <a:extLst>
                    <a:ext uri="{FF2B5EF4-FFF2-40B4-BE49-F238E27FC236}">
                      <a16:creationId xmlns:a16="http://schemas.microsoft.com/office/drawing/2014/main" id="{49BC4CB5-790F-40D4-8C78-527729C51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56800" y="11560176"/>
                  <a:ext cx="374650" cy="298450"/>
                </a:xfrm>
                <a:custGeom>
                  <a:avLst/>
                  <a:gdLst>
                    <a:gd name="T0" fmla="*/ 475 w 492"/>
                    <a:gd name="T1" fmla="*/ 392 h 392"/>
                    <a:gd name="T2" fmla="*/ 282 w 492"/>
                    <a:gd name="T3" fmla="*/ 392 h 392"/>
                    <a:gd name="T4" fmla="*/ 268 w 492"/>
                    <a:gd name="T5" fmla="*/ 385 h 392"/>
                    <a:gd name="T6" fmla="*/ 6 w 492"/>
                    <a:gd name="T7" fmla="*/ 29 h 392"/>
                    <a:gd name="T8" fmla="*/ 9 w 492"/>
                    <a:gd name="T9" fmla="*/ 6 h 392"/>
                    <a:gd name="T10" fmla="*/ 32 w 492"/>
                    <a:gd name="T11" fmla="*/ 9 h 392"/>
                    <a:gd name="T12" fmla="*/ 290 w 492"/>
                    <a:gd name="T13" fmla="*/ 359 h 392"/>
                    <a:gd name="T14" fmla="*/ 459 w 492"/>
                    <a:gd name="T15" fmla="*/ 359 h 392"/>
                    <a:gd name="T16" fmla="*/ 459 w 492"/>
                    <a:gd name="T17" fmla="*/ 19 h 392"/>
                    <a:gd name="T18" fmla="*/ 475 w 492"/>
                    <a:gd name="T19" fmla="*/ 2 h 392"/>
                    <a:gd name="T20" fmla="*/ 492 w 492"/>
                    <a:gd name="T21" fmla="*/ 19 h 392"/>
                    <a:gd name="T22" fmla="*/ 492 w 492"/>
                    <a:gd name="T23" fmla="*/ 375 h 392"/>
                    <a:gd name="T24" fmla="*/ 475 w 492"/>
                    <a:gd name="T25" fmla="*/ 392 h 3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92" h="392">
                      <a:moveTo>
                        <a:pt x="475" y="392"/>
                      </a:moveTo>
                      <a:lnTo>
                        <a:pt x="282" y="392"/>
                      </a:lnTo>
                      <a:cubicBezTo>
                        <a:pt x="276" y="392"/>
                        <a:pt x="271" y="390"/>
                        <a:pt x="268" y="385"/>
                      </a:cubicBezTo>
                      <a:lnTo>
                        <a:pt x="6" y="29"/>
                      </a:lnTo>
                      <a:cubicBezTo>
                        <a:pt x="0" y="21"/>
                        <a:pt x="2" y="11"/>
                        <a:pt x="9" y="6"/>
                      </a:cubicBezTo>
                      <a:cubicBezTo>
                        <a:pt x="16" y="0"/>
                        <a:pt x="27" y="2"/>
                        <a:pt x="32" y="9"/>
                      </a:cubicBezTo>
                      <a:lnTo>
                        <a:pt x="290" y="359"/>
                      </a:lnTo>
                      <a:lnTo>
                        <a:pt x="459" y="359"/>
                      </a:lnTo>
                      <a:lnTo>
                        <a:pt x="459" y="19"/>
                      </a:lnTo>
                      <a:cubicBezTo>
                        <a:pt x="459" y="10"/>
                        <a:pt x="466" y="2"/>
                        <a:pt x="475" y="2"/>
                      </a:cubicBezTo>
                      <a:cubicBezTo>
                        <a:pt x="484" y="2"/>
                        <a:pt x="492" y="10"/>
                        <a:pt x="492" y="19"/>
                      </a:cubicBezTo>
                      <a:lnTo>
                        <a:pt x="492" y="375"/>
                      </a:lnTo>
                      <a:cubicBezTo>
                        <a:pt x="492" y="385"/>
                        <a:pt x="484" y="392"/>
                        <a:pt x="475" y="3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>
                    <a:latin typeface="Poppins" panose="00000500000000000000" pitchFamily="2" charset="0"/>
                  </a:endParaRPr>
                </a:p>
              </p:txBody>
            </p:sp>
            <p:sp>
              <p:nvSpPr>
                <p:cNvPr id="412" name="Freeform 279">
                  <a:extLst>
                    <a:ext uri="{FF2B5EF4-FFF2-40B4-BE49-F238E27FC236}">
                      <a16:creationId xmlns:a16="http://schemas.microsoft.com/office/drawing/2014/main" id="{FB471275-89EC-42A7-A28F-080A74F1E8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6775" y="11560176"/>
                  <a:ext cx="442913" cy="298450"/>
                </a:xfrm>
                <a:custGeom>
                  <a:avLst/>
                  <a:gdLst>
                    <a:gd name="T0" fmla="*/ 565 w 582"/>
                    <a:gd name="T1" fmla="*/ 392 h 392"/>
                    <a:gd name="T2" fmla="*/ 282 w 582"/>
                    <a:gd name="T3" fmla="*/ 392 h 392"/>
                    <a:gd name="T4" fmla="*/ 268 w 582"/>
                    <a:gd name="T5" fmla="*/ 385 h 392"/>
                    <a:gd name="T6" fmla="*/ 6 w 582"/>
                    <a:gd name="T7" fmla="*/ 29 h 392"/>
                    <a:gd name="T8" fmla="*/ 9 w 582"/>
                    <a:gd name="T9" fmla="*/ 6 h 392"/>
                    <a:gd name="T10" fmla="*/ 32 w 582"/>
                    <a:gd name="T11" fmla="*/ 9 h 392"/>
                    <a:gd name="T12" fmla="*/ 290 w 582"/>
                    <a:gd name="T13" fmla="*/ 359 h 392"/>
                    <a:gd name="T14" fmla="*/ 565 w 582"/>
                    <a:gd name="T15" fmla="*/ 359 h 392"/>
                    <a:gd name="T16" fmla="*/ 582 w 582"/>
                    <a:gd name="T17" fmla="*/ 375 h 392"/>
                    <a:gd name="T18" fmla="*/ 565 w 582"/>
                    <a:gd name="T19" fmla="*/ 392 h 3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82" h="392">
                      <a:moveTo>
                        <a:pt x="565" y="392"/>
                      </a:moveTo>
                      <a:lnTo>
                        <a:pt x="282" y="392"/>
                      </a:lnTo>
                      <a:cubicBezTo>
                        <a:pt x="276" y="392"/>
                        <a:pt x="271" y="390"/>
                        <a:pt x="268" y="385"/>
                      </a:cubicBezTo>
                      <a:lnTo>
                        <a:pt x="6" y="29"/>
                      </a:lnTo>
                      <a:cubicBezTo>
                        <a:pt x="0" y="21"/>
                        <a:pt x="2" y="11"/>
                        <a:pt x="9" y="6"/>
                      </a:cubicBezTo>
                      <a:cubicBezTo>
                        <a:pt x="17" y="0"/>
                        <a:pt x="27" y="2"/>
                        <a:pt x="32" y="9"/>
                      </a:cubicBezTo>
                      <a:lnTo>
                        <a:pt x="290" y="359"/>
                      </a:lnTo>
                      <a:lnTo>
                        <a:pt x="565" y="359"/>
                      </a:lnTo>
                      <a:cubicBezTo>
                        <a:pt x="575" y="359"/>
                        <a:pt x="582" y="366"/>
                        <a:pt x="582" y="375"/>
                      </a:cubicBezTo>
                      <a:cubicBezTo>
                        <a:pt x="582" y="385"/>
                        <a:pt x="575" y="392"/>
                        <a:pt x="565" y="3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>
                    <a:latin typeface="Poppins" panose="00000500000000000000" pitchFamily="2" charset="0"/>
                  </a:endParaRPr>
                </a:p>
              </p:txBody>
            </p:sp>
            <p:sp>
              <p:nvSpPr>
                <p:cNvPr id="413" name="Freeform 280">
                  <a:extLst>
                    <a:ext uri="{FF2B5EF4-FFF2-40B4-BE49-F238E27FC236}">
                      <a16:creationId xmlns:a16="http://schemas.microsoft.com/office/drawing/2014/main" id="{3D28DBAE-F75E-4446-98C6-F426E74864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8063" y="11563351"/>
                  <a:ext cx="373063" cy="295275"/>
                </a:xfrm>
                <a:custGeom>
                  <a:avLst/>
                  <a:gdLst>
                    <a:gd name="T0" fmla="*/ 210 w 491"/>
                    <a:gd name="T1" fmla="*/ 388 h 388"/>
                    <a:gd name="T2" fmla="*/ 16 w 491"/>
                    <a:gd name="T3" fmla="*/ 388 h 388"/>
                    <a:gd name="T4" fmla="*/ 0 w 491"/>
                    <a:gd name="T5" fmla="*/ 371 h 388"/>
                    <a:gd name="T6" fmla="*/ 0 w 491"/>
                    <a:gd name="T7" fmla="*/ 19 h 388"/>
                    <a:gd name="T8" fmla="*/ 16 w 491"/>
                    <a:gd name="T9" fmla="*/ 3 h 388"/>
                    <a:gd name="T10" fmla="*/ 33 w 491"/>
                    <a:gd name="T11" fmla="*/ 19 h 388"/>
                    <a:gd name="T12" fmla="*/ 33 w 491"/>
                    <a:gd name="T13" fmla="*/ 355 h 388"/>
                    <a:gd name="T14" fmla="*/ 201 w 491"/>
                    <a:gd name="T15" fmla="*/ 355 h 388"/>
                    <a:gd name="T16" fmla="*/ 459 w 491"/>
                    <a:gd name="T17" fmla="*/ 9 h 388"/>
                    <a:gd name="T18" fmla="*/ 483 w 491"/>
                    <a:gd name="T19" fmla="*/ 6 h 388"/>
                    <a:gd name="T20" fmla="*/ 486 w 491"/>
                    <a:gd name="T21" fmla="*/ 29 h 388"/>
                    <a:gd name="T22" fmla="*/ 223 w 491"/>
                    <a:gd name="T23" fmla="*/ 381 h 388"/>
                    <a:gd name="T24" fmla="*/ 210 w 491"/>
                    <a:gd name="T25" fmla="*/ 388 h 3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91" h="388">
                      <a:moveTo>
                        <a:pt x="210" y="388"/>
                      </a:moveTo>
                      <a:lnTo>
                        <a:pt x="16" y="388"/>
                      </a:lnTo>
                      <a:cubicBezTo>
                        <a:pt x="7" y="388"/>
                        <a:pt x="0" y="381"/>
                        <a:pt x="0" y="371"/>
                      </a:cubicBezTo>
                      <a:lnTo>
                        <a:pt x="0" y="19"/>
                      </a:lnTo>
                      <a:cubicBezTo>
                        <a:pt x="0" y="10"/>
                        <a:pt x="7" y="3"/>
                        <a:pt x="16" y="3"/>
                      </a:cubicBezTo>
                      <a:cubicBezTo>
                        <a:pt x="26" y="3"/>
                        <a:pt x="33" y="10"/>
                        <a:pt x="33" y="19"/>
                      </a:cubicBezTo>
                      <a:lnTo>
                        <a:pt x="33" y="355"/>
                      </a:lnTo>
                      <a:lnTo>
                        <a:pt x="201" y="355"/>
                      </a:lnTo>
                      <a:lnTo>
                        <a:pt x="459" y="9"/>
                      </a:lnTo>
                      <a:cubicBezTo>
                        <a:pt x="465" y="2"/>
                        <a:pt x="475" y="0"/>
                        <a:pt x="483" y="6"/>
                      </a:cubicBezTo>
                      <a:cubicBezTo>
                        <a:pt x="490" y="11"/>
                        <a:pt x="491" y="22"/>
                        <a:pt x="486" y="29"/>
                      </a:cubicBezTo>
                      <a:lnTo>
                        <a:pt x="223" y="381"/>
                      </a:lnTo>
                      <a:cubicBezTo>
                        <a:pt x="220" y="386"/>
                        <a:pt x="215" y="388"/>
                        <a:pt x="210" y="3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>
                    <a:latin typeface="Poppins" panose="00000500000000000000" pitchFamily="2" charset="0"/>
                  </a:endParaRPr>
                </a:p>
              </p:txBody>
            </p:sp>
            <p:sp>
              <p:nvSpPr>
                <p:cNvPr id="414" name="Freeform 281">
                  <a:extLst>
                    <a:ext uri="{FF2B5EF4-FFF2-40B4-BE49-F238E27FC236}">
                      <a16:creationId xmlns:a16="http://schemas.microsoft.com/office/drawing/2014/main" id="{92BBED2B-CDB7-4441-9D53-C657FD807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8238" y="11563351"/>
                  <a:ext cx="442913" cy="295275"/>
                </a:xfrm>
                <a:custGeom>
                  <a:avLst/>
                  <a:gdLst>
                    <a:gd name="T0" fmla="*/ 301 w 582"/>
                    <a:gd name="T1" fmla="*/ 388 h 388"/>
                    <a:gd name="T2" fmla="*/ 17 w 582"/>
                    <a:gd name="T3" fmla="*/ 388 h 388"/>
                    <a:gd name="T4" fmla="*/ 0 w 582"/>
                    <a:gd name="T5" fmla="*/ 371 h 388"/>
                    <a:gd name="T6" fmla="*/ 17 w 582"/>
                    <a:gd name="T7" fmla="*/ 355 h 388"/>
                    <a:gd name="T8" fmla="*/ 292 w 582"/>
                    <a:gd name="T9" fmla="*/ 355 h 388"/>
                    <a:gd name="T10" fmla="*/ 550 w 582"/>
                    <a:gd name="T11" fmla="*/ 9 h 388"/>
                    <a:gd name="T12" fmla="*/ 573 w 582"/>
                    <a:gd name="T13" fmla="*/ 6 h 388"/>
                    <a:gd name="T14" fmla="*/ 577 w 582"/>
                    <a:gd name="T15" fmla="*/ 29 h 388"/>
                    <a:gd name="T16" fmla="*/ 314 w 582"/>
                    <a:gd name="T17" fmla="*/ 381 h 388"/>
                    <a:gd name="T18" fmla="*/ 301 w 582"/>
                    <a:gd name="T19" fmla="*/ 388 h 3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82" h="388">
                      <a:moveTo>
                        <a:pt x="301" y="388"/>
                      </a:moveTo>
                      <a:lnTo>
                        <a:pt x="17" y="388"/>
                      </a:lnTo>
                      <a:cubicBezTo>
                        <a:pt x="8" y="388"/>
                        <a:pt x="0" y="381"/>
                        <a:pt x="0" y="371"/>
                      </a:cubicBezTo>
                      <a:cubicBezTo>
                        <a:pt x="0" y="362"/>
                        <a:pt x="8" y="355"/>
                        <a:pt x="17" y="355"/>
                      </a:cubicBezTo>
                      <a:lnTo>
                        <a:pt x="292" y="355"/>
                      </a:lnTo>
                      <a:lnTo>
                        <a:pt x="550" y="9"/>
                      </a:lnTo>
                      <a:cubicBezTo>
                        <a:pt x="556" y="2"/>
                        <a:pt x="566" y="0"/>
                        <a:pt x="573" y="6"/>
                      </a:cubicBezTo>
                      <a:cubicBezTo>
                        <a:pt x="581" y="11"/>
                        <a:pt x="582" y="22"/>
                        <a:pt x="577" y="29"/>
                      </a:cubicBezTo>
                      <a:lnTo>
                        <a:pt x="314" y="381"/>
                      </a:lnTo>
                      <a:cubicBezTo>
                        <a:pt x="311" y="386"/>
                        <a:pt x="306" y="388"/>
                        <a:pt x="301" y="3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>
                    <a:latin typeface="Poppins" panose="00000500000000000000" pitchFamily="2" charset="0"/>
                  </a:endParaRPr>
                </a:p>
              </p:txBody>
            </p:sp>
          </p:grpSp>
        </p:grpSp>
        <p:sp>
          <p:nvSpPr>
            <p:cNvPr id="297" name="Oval 282">
              <a:extLst>
                <a:ext uri="{FF2B5EF4-FFF2-40B4-BE49-F238E27FC236}">
                  <a16:creationId xmlns:a16="http://schemas.microsoft.com/office/drawing/2014/main" id="{866490EA-3F40-47C0-BE72-4491A3571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7050" y="9432926"/>
              <a:ext cx="101600" cy="101600"/>
            </a:xfrm>
            <a:prstGeom prst="ellipse">
              <a:avLst/>
            </a:pr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8" name="Rectangle 283">
              <a:extLst>
                <a:ext uri="{FF2B5EF4-FFF2-40B4-BE49-F238E27FC236}">
                  <a16:creationId xmlns:a16="http://schemas.microsoft.com/office/drawing/2014/main" id="{E17F55E2-5D46-4A4C-A27D-9BFD0273E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3100" y="9424988"/>
              <a:ext cx="88900" cy="117475"/>
            </a:xfrm>
            <a:prstGeom prst="rect">
              <a:avLst/>
            </a:pr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0355EAA8-4126-4620-AFD3-472BB01F8283}"/>
                </a:ext>
              </a:extLst>
            </p:cNvPr>
            <p:cNvGrpSpPr/>
            <p:nvPr/>
          </p:nvGrpSpPr>
          <p:grpSpPr>
            <a:xfrm>
              <a:off x="6391275" y="9053513"/>
              <a:ext cx="2244726" cy="758825"/>
              <a:chOff x="6391275" y="9053513"/>
              <a:chExt cx="2244726" cy="758825"/>
            </a:xfrm>
            <a:solidFill>
              <a:srgbClr val="007AFE"/>
            </a:solidFill>
          </p:grpSpPr>
          <p:sp>
            <p:nvSpPr>
              <p:cNvPr id="371" name="Freeform 284">
                <a:extLst>
                  <a:ext uri="{FF2B5EF4-FFF2-40B4-BE49-F238E27FC236}">
                    <a16:creationId xmlns:a16="http://schemas.microsoft.com/office/drawing/2014/main" id="{C17696FE-D1BD-4B37-B3A3-ABFA7DB7D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1275" y="9053513"/>
                <a:ext cx="2044700" cy="317500"/>
              </a:xfrm>
              <a:custGeom>
                <a:avLst/>
                <a:gdLst>
                  <a:gd name="T0" fmla="*/ 2668 w 2685"/>
                  <a:gd name="T1" fmla="*/ 417 h 417"/>
                  <a:gd name="T2" fmla="*/ 728 w 2685"/>
                  <a:gd name="T3" fmla="*/ 417 h 417"/>
                  <a:gd name="T4" fmla="*/ 720 w 2685"/>
                  <a:gd name="T5" fmla="*/ 415 h 417"/>
                  <a:gd name="T6" fmla="*/ 11 w 2685"/>
                  <a:gd name="T7" fmla="*/ 34 h 417"/>
                  <a:gd name="T8" fmla="*/ 4 w 2685"/>
                  <a:gd name="T9" fmla="*/ 11 h 417"/>
                  <a:gd name="T10" fmla="*/ 27 w 2685"/>
                  <a:gd name="T11" fmla="*/ 4 h 417"/>
                  <a:gd name="T12" fmla="*/ 733 w 2685"/>
                  <a:gd name="T13" fmla="*/ 383 h 417"/>
                  <a:gd name="T14" fmla="*/ 2668 w 2685"/>
                  <a:gd name="T15" fmla="*/ 383 h 417"/>
                  <a:gd name="T16" fmla="*/ 2685 w 2685"/>
                  <a:gd name="T17" fmla="*/ 400 h 417"/>
                  <a:gd name="T18" fmla="*/ 2668 w 2685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85" h="417">
                    <a:moveTo>
                      <a:pt x="2668" y="417"/>
                    </a:moveTo>
                    <a:lnTo>
                      <a:pt x="728" y="417"/>
                    </a:lnTo>
                    <a:cubicBezTo>
                      <a:pt x="726" y="417"/>
                      <a:pt x="723" y="416"/>
                      <a:pt x="720" y="415"/>
                    </a:cubicBezTo>
                    <a:lnTo>
                      <a:pt x="11" y="34"/>
                    </a:lnTo>
                    <a:cubicBezTo>
                      <a:pt x="3" y="29"/>
                      <a:pt x="0" y="19"/>
                      <a:pt x="4" y="11"/>
                    </a:cubicBezTo>
                    <a:cubicBezTo>
                      <a:pt x="9" y="3"/>
                      <a:pt x="19" y="0"/>
                      <a:pt x="27" y="4"/>
                    </a:cubicBezTo>
                    <a:lnTo>
                      <a:pt x="733" y="383"/>
                    </a:lnTo>
                    <a:lnTo>
                      <a:pt x="2668" y="383"/>
                    </a:lnTo>
                    <a:cubicBezTo>
                      <a:pt x="2677" y="383"/>
                      <a:pt x="2685" y="391"/>
                      <a:pt x="2685" y="400"/>
                    </a:cubicBezTo>
                    <a:cubicBezTo>
                      <a:pt x="2685" y="409"/>
                      <a:pt x="2677" y="417"/>
                      <a:pt x="2668" y="4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72" name="Freeform 285">
                <a:extLst>
                  <a:ext uri="{FF2B5EF4-FFF2-40B4-BE49-F238E27FC236}">
                    <a16:creationId xmlns:a16="http://schemas.microsoft.com/office/drawing/2014/main" id="{33FAC7B4-8163-4BF6-935E-32A931D32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2300" y="9591676"/>
                <a:ext cx="1395413" cy="26988"/>
              </a:xfrm>
              <a:custGeom>
                <a:avLst/>
                <a:gdLst>
                  <a:gd name="T0" fmla="*/ 1818 w 1835"/>
                  <a:gd name="T1" fmla="*/ 34 h 34"/>
                  <a:gd name="T2" fmla="*/ 17 w 1835"/>
                  <a:gd name="T3" fmla="*/ 34 h 34"/>
                  <a:gd name="T4" fmla="*/ 0 w 1835"/>
                  <a:gd name="T5" fmla="*/ 17 h 34"/>
                  <a:gd name="T6" fmla="*/ 17 w 1835"/>
                  <a:gd name="T7" fmla="*/ 0 h 34"/>
                  <a:gd name="T8" fmla="*/ 1818 w 1835"/>
                  <a:gd name="T9" fmla="*/ 0 h 34"/>
                  <a:gd name="T10" fmla="*/ 1835 w 1835"/>
                  <a:gd name="T11" fmla="*/ 17 h 34"/>
                  <a:gd name="T12" fmla="*/ 1818 w 1835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5" h="34">
                    <a:moveTo>
                      <a:pt x="1818" y="34"/>
                    </a:moveTo>
                    <a:lnTo>
                      <a:pt x="17" y="34"/>
                    </a:lnTo>
                    <a:cubicBezTo>
                      <a:pt x="7" y="34"/>
                      <a:pt x="0" y="26"/>
                      <a:pt x="0" y="17"/>
                    </a:cubicBezTo>
                    <a:cubicBezTo>
                      <a:pt x="0" y="8"/>
                      <a:pt x="7" y="0"/>
                      <a:pt x="17" y="0"/>
                    </a:cubicBezTo>
                    <a:lnTo>
                      <a:pt x="1818" y="0"/>
                    </a:lnTo>
                    <a:cubicBezTo>
                      <a:pt x="1827" y="0"/>
                      <a:pt x="1835" y="8"/>
                      <a:pt x="1835" y="17"/>
                    </a:cubicBezTo>
                    <a:cubicBezTo>
                      <a:pt x="1835" y="26"/>
                      <a:pt x="1827" y="34"/>
                      <a:pt x="18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73" name="Freeform 286">
                <a:extLst>
                  <a:ext uri="{FF2B5EF4-FFF2-40B4-BE49-F238E27FC236}">
                    <a16:creationId xmlns:a16="http://schemas.microsoft.com/office/drawing/2014/main" id="{6D02CD85-EA33-4009-B781-ACC958D20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1013" y="9412288"/>
                <a:ext cx="250825" cy="400050"/>
              </a:xfrm>
              <a:custGeom>
                <a:avLst/>
                <a:gdLst>
                  <a:gd name="T0" fmla="*/ 321 w 330"/>
                  <a:gd name="T1" fmla="*/ 240 h 526"/>
                  <a:gd name="T2" fmla="*/ 298 w 330"/>
                  <a:gd name="T3" fmla="*/ 244 h 526"/>
                  <a:gd name="T4" fmla="*/ 118 w 330"/>
                  <a:gd name="T5" fmla="*/ 493 h 526"/>
                  <a:gd name="T6" fmla="*/ 33 w 330"/>
                  <a:gd name="T7" fmla="*/ 493 h 526"/>
                  <a:gd name="T8" fmla="*/ 33 w 330"/>
                  <a:gd name="T9" fmla="*/ 253 h 526"/>
                  <a:gd name="T10" fmla="*/ 33 w 330"/>
                  <a:gd name="T11" fmla="*/ 253 h 526"/>
                  <a:gd name="T12" fmla="*/ 33 w 330"/>
                  <a:gd name="T13" fmla="*/ 253 h 526"/>
                  <a:gd name="T14" fmla="*/ 33 w 330"/>
                  <a:gd name="T15" fmla="*/ 17 h 526"/>
                  <a:gd name="T16" fmla="*/ 17 w 330"/>
                  <a:gd name="T17" fmla="*/ 0 h 526"/>
                  <a:gd name="T18" fmla="*/ 0 w 330"/>
                  <a:gd name="T19" fmla="*/ 17 h 526"/>
                  <a:gd name="T20" fmla="*/ 0 w 330"/>
                  <a:gd name="T21" fmla="*/ 253 h 526"/>
                  <a:gd name="T22" fmla="*/ 0 w 330"/>
                  <a:gd name="T23" fmla="*/ 253 h 526"/>
                  <a:gd name="T24" fmla="*/ 0 w 330"/>
                  <a:gd name="T25" fmla="*/ 253 h 526"/>
                  <a:gd name="T26" fmla="*/ 0 w 330"/>
                  <a:gd name="T27" fmla="*/ 509 h 526"/>
                  <a:gd name="T28" fmla="*/ 17 w 330"/>
                  <a:gd name="T29" fmla="*/ 526 h 526"/>
                  <a:gd name="T30" fmla="*/ 127 w 330"/>
                  <a:gd name="T31" fmla="*/ 526 h 526"/>
                  <a:gd name="T32" fmla="*/ 140 w 330"/>
                  <a:gd name="T33" fmla="*/ 519 h 526"/>
                  <a:gd name="T34" fmla="*/ 325 w 330"/>
                  <a:gd name="T35" fmla="*/ 264 h 526"/>
                  <a:gd name="T36" fmla="*/ 321 w 330"/>
                  <a:gd name="T37" fmla="*/ 240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0" h="526">
                    <a:moveTo>
                      <a:pt x="321" y="240"/>
                    </a:moveTo>
                    <a:cubicBezTo>
                      <a:pt x="314" y="235"/>
                      <a:pt x="303" y="237"/>
                      <a:pt x="298" y="244"/>
                    </a:cubicBezTo>
                    <a:lnTo>
                      <a:pt x="118" y="493"/>
                    </a:lnTo>
                    <a:lnTo>
                      <a:pt x="33" y="493"/>
                    </a:lnTo>
                    <a:lnTo>
                      <a:pt x="33" y="253"/>
                    </a:lnTo>
                    <a:cubicBezTo>
                      <a:pt x="33" y="253"/>
                      <a:pt x="33" y="253"/>
                      <a:pt x="33" y="253"/>
                    </a:cubicBezTo>
                    <a:cubicBezTo>
                      <a:pt x="33" y="253"/>
                      <a:pt x="33" y="253"/>
                      <a:pt x="33" y="253"/>
                    </a:cubicBezTo>
                    <a:lnTo>
                      <a:pt x="33" y="17"/>
                    </a:lnTo>
                    <a:cubicBezTo>
                      <a:pt x="33" y="8"/>
                      <a:pt x="26" y="0"/>
                      <a:pt x="17" y="0"/>
                    </a:cubicBezTo>
                    <a:cubicBezTo>
                      <a:pt x="7" y="0"/>
                      <a:pt x="0" y="8"/>
                      <a:pt x="0" y="17"/>
                    </a:cubicBezTo>
                    <a:lnTo>
                      <a:pt x="0" y="253"/>
                    </a:lnTo>
                    <a:cubicBezTo>
                      <a:pt x="0" y="253"/>
                      <a:pt x="0" y="253"/>
                      <a:pt x="0" y="253"/>
                    </a:cubicBezTo>
                    <a:cubicBezTo>
                      <a:pt x="0" y="253"/>
                      <a:pt x="0" y="253"/>
                      <a:pt x="0" y="253"/>
                    </a:cubicBezTo>
                    <a:lnTo>
                      <a:pt x="0" y="509"/>
                    </a:lnTo>
                    <a:cubicBezTo>
                      <a:pt x="0" y="519"/>
                      <a:pt x="7" y="526"/>
                      <a:pt x="17" y="526"/>
                    </a:cubicBezTo>
                    <a:lnTo>
                      <a:pt x="127" y="526"/>
                    </a:lnTo>
                    <a:cubicBezTo>
                      <a:pt x="132" y="526"/>
                      <a:pt x="137" y="523"/>
                      <a:pt x="140" y="519"/>
                    </a:cubicBezTo>
                    <a:lnTo>
                      <a:pt x="325" y="264"/>
                    </a:lnTo>
                    <a:cubicBezTo>
                      <a:pt x="330" y="256"/>
                      <a:pt x="328" y="246"/>
                      <a:pt x="321" y="2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74" name="Freeform 287">
                <a:extLst>
                  <a:ext uri="{FF2B5EF4-FFF2-40B4-BE49-F238E27FC236}">
                    <a16:creationId xmlns:a16="http://schemas.microsoft.com/office/drawing/2014/main" id="{C0965710-5B5B-4A78-8B5B-B4CD94275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12138" y="9240838"/>
                <a:ext cx="423863" cy="571500"/>
              </a:xfrm>
              <a:custGeom>
                <a:avLst/>
                <a:gdLst>
                  <a:gd name="T0" fmla="*/ 552 w 558"/>
                  <a:gd name="T1" fmla="*/ 6 h 753"/>
                  <a:gd name="T2" fmla="*/ 528 w 558"/>
                  <a:gd name="T3" fmla="*/ 6 h 753"/>
                  <a:gd name="T4" fmla="*/ 302 w 558"/>
                  <a:gd name="T5" fmla="*/ 223 h 753"/>
                  <a:gd name="T6" fmla="*/ 297 w 558"/>
                  <a:gd name="T7" fmla="*/ 235 h 753"/>
                  <a:gd name="T8" fmla="*/ 297 w 558"/>
                  <a:gd name="T9" fmla="*/ 477 h 753"/>
                  <a:gd name="T10" fmla="*/ 297 w 558"/>
                  <a:gd name="T11" fmla="*/ 480 h 753"/>
                  <a:gd name="T12" fmla="*/ 297 w 558"/>
                  <a:gd name="T13" fmla="*/ 720 h 753"/>
                  <a:gd name="T14" fmla="*/ 212 w 558"/>
                  <a:gd name="T15" fmla="*/ 720 h 753"/>
                  <a:gd name="T16" fmla="*/ 32 w 558"/>
                  <a:gd name="T17" fmla="*/ 471 h 753"/>
                  <a:gd name="T18" fmla="*/ 9 w 558"/>
                  <a:gd name="T19" fmla="*/ 467 h 753"/>
                  <a:gd name="T20" fmla="*/ 5 w 558"/>
                  <a:gd name="T21" fmla="*/ 490 h 753"/>
                  <a:gd name="T22" fmla="*/ 190 w 558"/>
                  <a:gd name="T23" fmla="*/ 746 h 753"/>
                  <a:gd name="T24" fmla="*/ 203 w 558"/>
                  <a:gd name="T25" fmla="*/ 753 h 753"/>
                  <a:gd name="T26" fmla="*/ 313 w 558"/>
                  <a:gd name="T27" fmla="*/ 753 h 753"/>
                  <a:gd name="T28" fmla="*/ 330 w 558"/>
                  <a:gd name="T29" fmla="*/ 736 h 753"/>
                  <a:gd name="T30" fmla="*/ 330 w 558"/>
                  <a:gd name="T31" fmla="*/ 483 h 753"/>
                  <a:gd name="T32" fmla="*/ 331 w 558"/>
                  <a:gd name="T33" fmla="*/ 480 h 753"/>
                  <a:gd name="T34" fmla="*/ 331 w 558"/>
                  <a:gd name="T35" fmla="*/ 242 h 753"/>
                  <a:gd name="T36" fmla="*/ 551 w 558"/>
                  <a:gd name="T37" fmla="*/ 30 h 753"/>
                  <a:gd name="T38" fmla="*/ 552 w 558"/>
                  <a:gd name="T39" fmla="*/ 6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58" h="753">
                    <a:moveTo>
                      <a:pt x="552" y="6"/>
                    </a:moveTo>
                    <a:cubicBezTo>
                      <a:pt x="545" y="0"/>
                      <a:pt x="535" y="0"/>
                      <a:pt x="528" y="6"/>
                    </a:cubicBezTo>
                    <a:lnTo>
                      <a:pt x="302" y="223"/>
                    </a:lnTo>
                    <a:cubicBezTo>
                      <a:pt x="299" y="226"/>
                      <a:pt x="297" y="230"/>
                      <a:pt x="297" y="235"/>
                    </a:cubicBezTo>
                    <a:lnTo>
                      <a:pt x="297" y="477"/>
                    </a:lnTo>
                    <a:cubicBezTo>
                      <a:pt x="297" y="478"/>
                      <a:pt x="297" y="479"/>
                      <a:pt x="297" y="480"/>
                    </a:cubicBezTo>
                    <a:lnTo>
                      <a:pt x="297" y="720"/>
                    </a:lnTo>
                    <a:lnTo>
                      <a:pt x="212" y="720"/>
                    </a:lnTo>
                    <a:lnTo>
                      <a:pt x="32" y="471"/>
                    </a:lnTo>
                    <a:cubicBezTo>
                      <a:pt x="27" y="463"/>
                      <a:pt x="16" y="462"/>
                      <a:pt x="9" y="467"/>
                    </a:cubicBezTo>
                    <a:cubicBezTo>
                      <a:pt x="2" y="472"/>
                      <a:pt x="0" y="483"/>
                      <a:pt x="5" y="490"/>
                    </a:cubicBezTo>
                    <a:lnTo>
                      <a:pt x="190" y="746"/>
                    </a:lnTo>
                    <a:cubicBezTo>
                      <a:pt x="193" y="750"/>
                      <a:pt x="198" y="753"/>
                      <a:pt x="203" y="753"/>
                    </a:cubicBezTo>
                    <a:lnTo>
                      <a:pt x="313" y="753"/>
                    </a:lnTo>
                    <a:cubicBezTo>
                      <a:pt x="323" y="753"/>
                      <a:pt x="330" y="745"/>
                      <a:pt x="330" y="736"/>
                    </a:cubicBezTo>
                    <a:lnTo>
                      <a:pt x="330" y="483"/>
                    </a:lnTo>
                    <a:cubicBezTo>
                      <a:pt x="330" y="482"/>
                      <a:pt x="331" y="481"/>
                      <a:pt x="331" y="480"/>
                    </a:cubicBezTo>
                    <a:lnTo>
                      <a:pt x="331" y="242"/>
                    </a:lnTo>
                    <a:lnTo>
                      <a:pt x="551" y="30"/>
                    </a:lnTo>
                    <a:cubicBezTo>
                      <a:pt x="558" y="24"/>
                      <a:pt x="558" y="13"/>
                      <a:pt x="55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75" name="Freeform 288">
                <a:extLst>
                  <a:ext uri="{FF2B5EF4-FFF2-40B4-BE49-F238E27FC236}">
                    <a16:creationId xmlns:a16="http://schemas.microsoft.com/office/drawing/2014/main" id="{5E38DAAB-A7C8-4418-A054-F75821929C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05625" y="9423401"/>
                <a:ext cx="119063" cy="120650"/>
              </a:xfrm>
              <a:custGeom>
                <a:avLst/>
                <a:gdLst>
                  <a:gd name="T0" fmla="*/ 79 w 158"/>
                  <a:gd name="T1" fmla="*/ 25 h 158"/>
                  <a:gd name="T2" fmla="*/ 25 w 158"/>
                  <a:gd name="T3" fmla="*/ 79 h 158"/>
                  <a:gd name="T4" fmla="*/ 79 w 158"/>
                  <a:gd name="T5" fmla="*/ 133 h 158"/>
                  <a:gd name="T6" fmla="*/ 133 w 158"/>
                  <a:gd name="T7" fmla="*/ 79 h 158"/>
                  <a:gd name="T8" fmla="*/ 79 w 158"/>
                  <a:gd name="T9" fmla="*/ 25 h 158"/>
                  <a:gd name="T10" fmla="*/ 79 w 158"/>
                  <a:gd name="T11" fmla="*/ 158 h 158"/>
                  <a:gd name="T12" fmla="*/ 0 w 158"/>
                  <a:gd name="T13" fmla="*/ 79 h 158"/>
                  <a:gd name="T14" fmla="*/ 79 w 158"/>
                  <a:gd name="T15" fmla="*/ 0 h 158"/>
                  <a:gd name="T16" fmla="*/ 158 w 158"/>
                  <a:gd name="T17" fmla="*/ 79 h 158"/>
                  <a:gd name="T18" fmla="*/ 79 w 158"/>
                  <a:gd name="T1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79" y="25"/>
                    </a:moveTo>
                    <a:cubicBezTo>
                      <a:pt x="49" y="25"/>
                      <a:pt x="25" y="49"/>
                      <a:pt x="25" y="79"/>
                    </a:cubicBezTo>
                    <a:cubicBezTo>
                      <a:pt x="25" y="108"/>
                      <a:pt x="49" y="133"/>
                      <a:pt x="79" y="133"/>
                    </a:cubicBezTo>
                    <a:cubicBezTo>
                      <a:pt x="109" y="133"/>
                      <a:pt x="133" y="108"/>
                      <a:pt x="133" y="79"/>
                    </a:cubicBezTo>
                    <a:cubicBezTo>
                      <a:pt x="133" y="49"/>
                      <a:pt x="109" y="25"/>
                      <a:pt x="79" y="25"/>
                    </a:cubicBezTo>
                    <a:close/>
                    <a:moveTo>
                      <a:pt x="79" y="158"/>
                    </a:moveTo>
                    <a:cubicBezTo>
                      <a:pt x="36" y="158"/>
                      <a:pt x="0" y="122"/>
                      <a:pt x="0" y="79"/>
                    </a:cubicBezTo>
                    <a:cubicBezTo>
                      <a:pt x="0" y="35"/>
                      <a:pt x="36" y="0"/>
                      <a:pt x="79" y="0"/>
                    </a:cubicBezTo>
                    <a:cubicBezTo>
                      <a:pt x="123" y="0"/>
                      <a:pt x="158" y="35"/>
                      <a:pt x="158" y="79"/>
                    </a:cubicBezTo>
                    <a:cubicBezTo>
                      <a:pt x="158" y="122"/>
                      <a:pt x="123" y="158"/>
                      <a:pt x="79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2D0E5187-297C-4E56-A990-F55DD1B25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6913" y="9436101"/>
                <a:ext cx="1208088" cy="82550"/>
              </a:xfrm>
              <a:custGeom>
                <a:avLst/>
                <a:gdLst>
                  <a:gd name="connsiteX0" fmla="*/ 9135 w 1208088"/>
                  <a:gd name="connsiteY0" fmla="*/ 63500 h 82550"/>
                  <a:gd name="connsiteX1" fmla="*/ 1198953 w 1208088"/>
                  <a:gd name="connsiteY1" fmla="*/ 63500 h 82550"/>
                  <a:gd name="connsiteX2" fmla="*/ 1208088 w 1208088"/>
                  <a:gd name="connsiteY2" fmla="*/ 72644 h 82550"/>
                  <a:gd name="connsiteX3" fmla="*/ 1198953 w 1208088"/>
                  <a:gd name="connsiteY3" fmla="*/ 82550 h 82550"/>
                  <a:gd name="connsiteX4" fmla="*/ 9135 w 1208088"/>
                  <a:gd name="connsiteY4" fmla="*/ 82550 h 82550"/>
                  <a:gd name="connsiteX5" fmla="*/ 0 w 1208088"/>
                  <a:gd name="connsiteY5" fmla="*/ 72644 h 82550"/>
                  <a:gd name="connsiteX6" fmla="*/ 9135 w 1208088"/>
                  <a:gd name="connsiteY6" fmla="*/ 63500 h 82550"/>
                  <a:gd name="connsiteX7" fmla="*/ 9135 w 1208088"/>
                  <a:gd name="connsiteY7" fmla="*/ 0 h 82550"/>
                  <a:gd name="connsiteX8" fmla="*/ 1198953 w 1208088"/>
                  <a:gd name="connsiteY8" fmla="*/ 0 h 82550"/>
                  <a:gd name="connsiteX9" fmla="*/ 1208088 w 1208088"/>
                  <a:gd name="connsiteY9" fmla="*/ 9906 h 82550"/>
                  <a:gd name="connsiteX10" fmla="*/ 1198953 w 1208088"/>
                  <a:gd name="connsiteY10" fmla="*/ 19050 h 82550"/>
                  <a:gd name="connsiteX11" fmla="*/ 9135 w 1208088"/>
                  <a:gd name="connsiteY11" fmla="*/ 19050 h 82550"/>
                  <a:gd name="connsiteX12" fmla="*/ 0 w 1208088"/>
                  <a:gd name="connsiteY12" fmla="*/ 9906 h 82550"/>
                  <a:gd name="connsiteX13" fmla="*/ 9135 w 1208088"/>
                  <a:gd name="connsiteY13" fmla="*/ 0 h 8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08088" h="82550">
                    <a:moveTo>
                      <a:pt x="9135" y="63500"/>
                    </a:moveTo>
                    <a:lnTo>
                      <a:pt x="1198953" y="63500"/>
                    </a:lnTo>
                    <a:cubicBezTo>
                      <a:pt x="1204282" y="63500"/>
                      <a:pt x="1208088" y="67310"/>
                      <a:pt x="1208088" y="72644"/>
                    </a:cubicBezTo>
                    <a:cubicBezTo>
                      <a:pt x="1208088" y="77978"/>
                      <a:pt x="1204282" y="82550"/>
                      <a:pt x="1198953" y="82550"/>
                    </a:cubicBezTo>
                    <a:lnTo>
                      <a:pt x="9135" y="82550"/>
                    </a:lnTo>
                    <a:cubicBezTo>
                      <a:pt x="3806" y="82550"/>
                      <a:pt x="0" y="77978"/>
                      <a:pt x="0" y="72644"/>
                    </a:cubicBezTo>
                    <a:cubicBezTo>
                      <a:pt x="0" y="67310"/>
                      <a:pt x="3806" y="63500"/>
                      <a:pt x="9135" y="63500"/>
                    </a:cubicBezTo>
                    <a:close/>
                    <a:moveTo>
                      <a:pt x="9135" y="0"/>
                    </a:moveTo>
                    <a:lnTo>
                      <a:pt x="1198953" y="0"/>
                    </a:lnTo>
                    <a:cubicBezTo>
                      <a:pt x="1204282" y="0"/>
                      <a:pt x="1208088" y="4572"/>
                      <a:pt x="1208088" y="9906"/>
                    </a:cubicBezTo>
                    <a:cubicBezTo>
                      <a:pt x="1208088" y="15240"/>
                      <a:pt x="1204282" y="19050"/>
                      <a:pt x="1198953" y="19050"/>
                    </a:cubicBezTo>
                    <a:lnTo>
                      <a:pt x="9135" y="19050"/>
                    </a:lnTo>
                    <a:cubicBezTo>
                      <a:pt x="3806" y="19050"/>
                      <a:pt x="0" y="15240"/>
                      <a:pt x="0" y="9906"/>
                    </a:cubicBezTo>
                    <a:cubicBezTo>
                      <a:pt x="0" y="4572"/>
                      <a:pt x="3806" y="0"/>
                      <a:pt x="91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77" name="Freeform 291">
                <a:extLst>
                  <a:ext uri="{FF2B5EF4-FFF2-40B4-BE49-F238E27FC236}">
                    <a16:creationId xmlns:a16="http://schemas.microsoft.com/office/drawing/2014/main" id="{737E0B7D-8E51-432B-9787-27A76EF842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08975" y="9415463"/>
                <a:ext cx="107950" cy="136525"/>
              </a:xfrm>
              <a:custGeom>
                <a:avLst/>
                <a:gdLst>
                  <a:gd name="T0" fmla="*/ 25 w 142"/>
                  <a:gd name="T1" fmla="*/ 155 h 180"/>
                  <a:gd name="T2" fmla="*/ 117 w 142"/>
                  <a:gd name="T3" fmla="*/ 155 h 180"/>
                  <a:gd name="T4" fmla="*/ 117 w 142"/>
                  <a:gd name="T5" fmla="*/ 25 h 180"/>
                  <a:gd name="T6" fmla="*/ 25 w 142"/>
                  <a:gd name="T7" fmla="*/ 25 h 180"/>
                  <a:gd name="T8" fmla="*/ 25 w 142"/>
                  <a:gd name="T9" fmla="*/ 155 h 180"/>
                  <a:gd name="T10" fmla="*/ 129 w 142"/>
                  <a:gd name="T11" fmla="*/ 180 h 180"/>
                  <a:gd name="T12" fmla="*/ 13 w 142"/>
                  <a:gd name="T13" fmla="*/ 180 h 180"/>
                  <a:gd name="T14" fmla="*/ 0 w 142"/>
                  <a:gd name="T15" fmla="*/ 167 h 180"/>
                  <a:gd name="T16" fmla="*/ 0 w 142"/>
                  <a:gd name="T17" fmla="*/ 12 h 180"/>
                  <a:gd name="T18" fmla="*/ 13 w 142"/>
                  <a:gd name="T19" fmla="*/ 0 h 180"/>
                  <a:gd name="T20" fmla="*/ 129 w 142"/>
                  <a:gd name="T21" fmla="*/ 0 h 180"/>
                  <a:gd name="T22" fmla="*/ 142 w 142"/>
                  <a:gd name="T23" fmla="*/ 12 h 180"/>
                  <a:gd name="T24" fmla="*/ 142 w 142"/>
                  <a:gd name="T25" fmla="*/ 167 h 180"/>
                  <a:gd name="T26" fmla="*/ 129 w 142"/>
                  <a:gd name="T27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2" h="180">
                    <a:moveTo>
                      <a:pt x="25" y="155"/>
                    </a:moveTo>
                    <a:lnTo>
                      <a:pt x="117" y="155"/>
                    </a:lnTo>
                    <a:lnTo>
                      <a:pt x="117" y="25"/>
                    </a:lnTo>
                    <a:lnTo>
                      <a:pt x="25" y="25"/>
                    </a:lnTo>
                    <a:lnTo>
                      <a:pt x="25" y="155"/>
                    </a:lnTo>
                    <a:close/>
                    <a:moveTo>
                      <a:pt x="129" y="180"/>
                    </a:moveTo>
                    <a:lnTo>
                      <a:pt x="13" y="180"/>
                    </a:lnTo>
                    <a:cubicBezTo>
                      <a:pt x="6" y="180"/>
                      <a:pt x="0" y="174"/>
                      <a:pt x="0" y="167"/>
                    </a:cubicBezTo>
                    <a:lnTo>
                      <a:pt x="0" y="12"/>
                    </a:lnTo>
                    <a:cubicBezTo>
                      <a:pt x="0" y="5"/>
                      <a:pt x="6" y="0"/>
                      <a:pt x="13" y="0"/>
                    </a:cubicBezTo>
                    <a:lnTo>
                      <a:pt x="129" y="0"/>
                    </a:lnTo>
                    <a:cubicBezTo>
                      <a:pt x="136" y="0"/>
                      <a:pt x="142" y="5"/>
                      <a:pt x="142" y="12"/>
                    </a:cubicBezTo>
                    <a:lnTo>
                      <a:pt x="142" y="167"/>
                    </a:lnTo>
                    <a:cubicBezTo>
                      <a:pt x="142" y="174"/>
                      <a:pt x="136" y="180"/>
                      <a:pt x="129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</p:grp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2620D86-C1A5-473A-93E0-AC434BAD7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238" y="9046271"/>
              <a:ext cx="476272" cy="213618"/>
            </a:xfrm>
            <a:custGeom>
              <a:avLst/>
              <a:gdLst>
                <a:gd name="connsiteX0" fmla="*/ 471724 w 476272"/>
                <a:gd name="connsiteY0" fmla="*/ 63430 h 213618"/>
                <a:gd name="connsiteX1" fmla="*/ 473256 w 476272"/>
                <a:gd name="connsiteY1" fmla="*/ 81669 h 213618"/>
                <a:gd name="connsiteX2" fmla="*/ 370647 w 476272"/>
                <a:gd name="connsiteY2" fmla="*/ 198705 h 213618"/>
                <a:gd name="connsiteX3" fmla="*/ 361458 w 476272"/>
                <a:gd name="connsiteY3" fmla="*/ 202505 h 213618"/>
                <a:gd name="connsiteX4" fmla="*/ 353035 w 476272"/>
                <a:gd name="connsiteY4" fmla="*/ 198705 h 213618"/>
                <a:gd name="connsiteX5" fmla="*/ 352270 w 476272"/>
                <a:gd name="connsiteY5" fmla="*/ 181226 h 213618"/>
                <a:gd name="connsiteX6" fmla="*/ 453347 w 476272"/>
                <a:gd name="connsiteY6" fmla="*/ 65710 h 213618"/>
                <a:gd name="connsiteX7" fmla="*/ 471724 w 476272"/>
                <a:gd name="connsiteY7" fmla="*/ 63430 h 213618"/>
                <a:gd name="connsiteX8" fmla="*/ 4543 w 476272"/>
                <a:gd name="connsiteY8" fmla="*/ 57079 h 213618"/>
                <a:gd name="connsiteX9" fmla="*/ 22130 w 476272"/>
                <a:gd name="connsiteY9" fmla="*/ 59359 h 213618"/>
                <a:gd name="connsiteX10" fmla="*/ 139887 w 476272"/>
                <a:gd name="connsiteY10" fmla="*/ 191581 h 213618"/>
                <a:gd name="connsiteX11" fmla="*/ 139123 w 476272"/>
                <a:gd name="connsiteY11" fmla="*/ 209819 h 213618"/>
                <a:gd name="connsiteX12" fmla="*/ 130711 w 476272"/>
                <a:gd name="connsiteY12" fmla="*/ 213618 h 213618"/>
                <a:gd name="connsiteX13" fmla="*/ 121535 w 476272"/>
                <a:gd name="connsiteY13" fmla="*/ 209059 h 213618"/>
                <a:gd name="connsiteX14" fmla="*/ 3013 w 476272"/>
                <a:gd name="connsiteY14" fmla="*/ 75317 h 213618"/>
                <a:gd name="connsiteX15" fmla="*/ 4543 w 476272"/>
                <a:gd name="connsiteY15" fmla="*/ 57079 h 213618"/>
                <a:gd name="connsiteX16" fmla="*/ 246269 w 476272"/>
                <a:gd name="connsiteY16" fmla="*/ 64 h 213618"/>
                <a:gd name="connsiteX17" fmla="*/ 258775 w 476272"/>
                <a:gd name="connsiteY17" fmla="*/ 12966 h 213618"/>
                <a:gd name="connsiteX18" fmla="*/ 252890 w 476272"/>
                <a:gd name="connsiteY18" fmla="*/ 177662 h 213618"/>
                <a:gd name="connsiteX19" fmla="*/ 241119 w 476272"/>
                <a:gd name="connsiteY19" fmla="*/ 189805 h 213618"/>
                <a:gd name="connsiteX20" fmla="*/ 240383 w 476272"/>
                <a:gd name="connsiteY20" fmla="*/ 189805 h 213618"/>
                <a:gd name="connsiteX21" fmla="*/ 228612 w 476272"/>
                <a:gd name="connsiteY21" fmla="*/ 176144 h 213618"/>
                <a:gd name="connsiteX22" fmla="*/ 233762 w 476272"/>
                <a:gd name="connsiteY22" fmla="*/ 12207 h 213618"/>
                <a:gd name="connsiteX23" fmla="*/ 246269 w 476272"/>
                <a:gd name="connsiteY23" fmla="*/ 64 h 213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6272" h="213618">
                  <a:moveTo>
                    <a:pt x="471724" y="63430"/>
                  </a:moveTo>
                  <a:cubicBezTo>
                    <a:pt x="477085" y="67990"/>
                    <a:pt x="477850" y="76349"/>
                    <a:pt x="473256" y="81669"/>
                  </a:cubicBezTo>
                  <a:cubicBezTo>
                    <a:pt x="441095" y="121188"/>
                    <a:pt x="406637" y="160706"/>
                    <a:pt x="370647" y="198705"/>
                  </a:cubicBezTo>
                  <a:cubicBezTo>
                    <a:pt x="368350" y="200985"/>
                    <a:pt x="364521" y="202505"/>
                    <a:pt x="361458" y="202505"/>
                  </a:cubicBezTo>
                  <a:cubicBezTo>
                    <a:pt x="358396" y="202505"/>
                    <a:pt x="355333" y="200985"/>
                    <a:pt x="353035" y="198705"/>
                  </a:cubicBezTo>
                  <a:cubicBezTo>
                    <a:pt x="347675" y="194145"/>
                    <a:pt x="347675" y="185786"/>
                    <a:pt x="352270" y="181226"/>
                  </a:cubicBezTo>
                  <a:cubicBezTo>
                    <a:pt x="387493" y="143987"/>
                    <a:pt x="421186" y="105228"/>
                    <a:pt x="453347" y="65710"/>
                  </a:cubicBezTo>
                  <a:cubicBezTo>
                    <a:pt x="457941" y="60390"/>
                    <a:pt x="466364" y="59630"/>
                    <a:pt x="471724" y="63430"/>
                  </a:cubicBezTo>
                  <a:close/>
                  <a:moveTo>
                    <a:pt x="4543" y="57079"/>
                  </a:moveTo>
                  <a:cubicBezTo>
                    <a:pt x="9895" y="53280"/>
                    <a:pt x="18306" y="54040"/>
                    <a:pt x="22130" y="59359"/>
                  </a:cubicBezTo>
                  <a:cubicBezTo>
                    <a:pt x="60363" y="104953"/>
                    <a:pt x="99360" y="149787"/>
                    <a:pt x="139887" y="191581"/>
                  </a:cubicBezTo>
                  <a:cubicBezTo>
                    <a:pt x="144475" y="196900"/>
                    <a:pt x="144475" y="205259"/>
                    <a:pt x="139123" y="209819"/>
                  </a:cubicBezTo>
                  <a:cubicBezTo>
                    <a:pt x="136829" y="212098"/>
                    <a:pt x="133770" y="213618"/>
                    <a:pt x="130711" y="213618"/>
                  </a:cubicBezTo>
                  <a:cubicBezTo>
                    <a:pt x="126888" y="213618"/>
                    <a:pt x="123829" y="212098"/>
                    <a:pt x="121535" y="209059"/>
                  </a:cubicBezTo>
                  <a:cubicBezTo>
                    <a:pt x="80244" y="166504"/>
                    <a:pt x="40482" y="121671"/>
                    <a:pt x="3013" y="75317"/>
                  </a:cubicBezTo>
                  <a:cubicBezTo>
                    <a:pt x="-1575" y="69998"/>
                    <a:pt x="-810" y="61639"/>
                    <a:pt x="4543" y="57079"/>
                  </a:cubicBezTo>
                  <a:close/>
                  <a:moveTo>
                    <a:pt x="246269" y="64"/>
                  </a:moveTo>
                  <a:cubicBezTo>
                    <a:pt x="253625" y="64"/>
                    <a:pt x="258775" y="6136"/>
                    <a:pt x="258775" y="12966"/>
                  </a:cubicBezTo>
                  <a:lnTo>
                    <a:pt x="252890" y="177662"/>
                  </a:lnTo>
                  <a:cubicBezTo>
                    <a:pt x="252890" y="184492"/>
                    <a:pt x="247004" y="189805"/>
                    <a:pt x="241119" y="189805"/>
                  </a:cubicBezTo>
                  <a:cubicBezTo>
                    <a:pt x="240383" y="189805"/>
                    <a:pt x="240383" y="189805"/>
                    <a:pt x="240383" y="189805"/>
                  </a:cubicBezTo>
                  <a:cubicBezTo>
                    <a:pt x="233762" y="189046"/>
                    <a:pt x="228612" y="183733"/>
                    <a:pt x="228612" y="176144"/>
                  </a:cubicBezTo>
                  <a:lnTo>
                    <a:pt x="233762" y="12207"/>
                  </a:lnTo>
                  <a:cubicBezTo>
                    <a:pt x="234498" y="5377"/>
                    <a:pt x="239647" y="-695"/>
                    <a:pt x="246269" y="64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01" name="Freeform 296">
              <a:extLst>
                <a:ext uri="{FF2B5EF4-FFF2-40B4-BE49-F238E27FC236}">
                  <a16:creationId xmlns:a16="http://schemas.microsoft.com/office/drawing/2014/main" id="{B643C9DD-9B30-40A3-92A6-799186036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975" y="8985251"/>
              <a:ext cx="506413" cy="812800"/>
            </a:xfrm>
            <a:custGeom>
              <a:avLst/>
              <a:gdLst>
                <a:gd name="T0" fmla="*/ 665 w 665"/>
                <a:gd name="T1" fmla="*/ 1068 h 1068"/>
                <a:gd name="T2" fmla="*/ 0 w 665"/>
                <a:gd name="T3" fmla="*/ 0 h 1068"/>
                <a:gd name="T4" fmla="*/ 0 w 665"/>
                <a:gd name="T5" fmla="*/ 375 h 1068"/>
                <a:gd name="T6" fmla="*/ 421 w 665"/>
                <a:gd name="T7" fmla="*/ 1066 h 1068"/>
                <a:gd name="T8" fmla="*/ 665 w 665"/>
                <a:gd name="T9" fmla="*/ 1068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5" h="1068">
                  <a:moveTo>
                    <a:pt x="665" y="1068"/>
                  </a:moveTo>
                  <a:lnTo>
                    <a:pt x="0" y="0"/>
                  </a:lnTo>
                  <a:lnTo>
                    <a:pt x="0" y="375"/>
                  </a:lnTo>
                  <a:lnTo>
                    <a:pt x="421" y="1066"/>
                  </a:lnTo>
                  <a:lnTo>
                    <a:pt x="665" y="1068"/>
                  </a:lnTo>
                  <a:close/>
                </a:path>
              </a:pathLst>
            </a:cu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02" name="Rectangle 297">
              <a:extLst>
                <a:ext uri="{FF2B5EF4-FFF2-40B4-BE49-F238E27FC236}">
                  <a16:creationId xmlns:a16="http://schemas.microsoft.com/office/drawing/2014/main" id="{320DA938-61C5-4B92-86C4-803827C79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8639176"/>
              <a:ext cx="147638" cy="1149350"/>
            </a:xfrm>
            <a:prstGeom prst="rect">
              <a:avLst/>
            </a:pr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7873CF7B-C788-41FE-B3E4-D6CEE243E2B3}"/>
                </a:ext>
              </a:extLst>
            </p:cNvPr>
            <p:cNvGrpSpPr/>
            <p:nvPr/>
          </p:nvGrpSpPr>
          <p:grpSpPr>
            <a:xfrm>
              <a:off x="4903788" y="8639176"/>
              <a:ext cx="1312862" cy="1174750"/>
              <a:chOff x="4903788" y="8639176"/>
              <a:chExt cx="1312862" cy="1174750"/>
            </a:xfrm>
            <a:solidFill>
              <a:srgbClr val="007AFE"/>
            </a:solidFill>
          </p:grpSpPr>
          <p:sp>
            <p:nvSpPr>
              <p:cNvPr id="366" name="Freeform 295">
                <a:extLst>
                  <a:ext uri="{FF2B5EF4-FFF2-40B4-BE49-F238E27FC236}">
                    <a16:creationId xmlns:a16="http://schemas.microsoft.com/office/drawing/2014/main" id="{73A4FC12-C75B-46AB-878B-916F2A1F5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788" y="8991601"/>
                <a:ext cx="311150" cy="815975"/>
              </a:xfrm>
              <a:custGeom>
                <a:avLst/>
                <a:gdLst>
                  <a:gd name="T0" fmla="*/ 19 w 409"/>
                  <a:gd name="T1" fmla="*/ 1072 h 1072"/>
                  <a:gd name="T2" fmla="*/ 14 w 409"/>
                  <a:gd name="T3" fmla="*/ 1071 h 1072"/>
                  <a:gd name="T4" fmla="*/ 3 w 409"/>
                  <a:gd name="T5" fmla="*/ 1050 h 1072"/>
                  <a:gd name="T6" fmla="*/ 374 w 409"/>
                  <a:gd name="T7" fmla="*/ 13 h 1072"/>
                  <a:gd name="T8" fmla="*/ 395 w 409"/>
                  <a:gd name="T9" fmla="*/ 3 h 1072"/>
                  <a:gd name="T10" fmla="*/ 405 w 409"/>
                  <a:gd name="T11" fmla="*/ 25 h 1072"/>
                  <a:gd name="T12" fmla="*/ 35 w 409"/>
                  <a:gd name="T13" fmla="*/ 1061 h 1072"/>
                  <a:gd name="T14" fmla="*/ 19 w 409"/>
                  <a:gd name="T15" fmla="*/ 1072 h 10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9" h="1072">
                    <a:moveTo>
                      <a:pt x="19" y="1072"/>
                    </a:moveTo>
                    <a:cubicBezTo>
                      <a:pt x="17" y="1072"/>
                      <a:pt x="15" y="1072"/>
                      <a:pt x="14" y="1071"/>
                    </a:cubicBezTo>
                    <a:cubicBezTo>
                      <a:pt x="5" y="1068"/>
                      <a:pt x="0" y="1059"/>
                      <a:pt x="3" y="1050"/>
                    </a:cubicBezTo>
                    <a:lnTo>
                      <a:pt x="374" y="13"/>
                    </a:lnTo>
                    <a:cubicBezTo>
                      <a:pt x="377" y="5"/>
                      <a:pt x="387" y="0"/>
                      <a:pt x="395" y="3"/>
                    </a:cubicBezTo>
                    <a:cubicBezTo>
                      <a:pt x="404" y="6"/>
                      <a:pt x="409" y="16"/>
                      <a:pt x="405" y="25"/>
                    </a:cubicBezTo>
                    <a:lnTo>
                      <a:pt x="35" y="1061"/>
                    </a:lnTo>
                    <a:cubicBezTo>
                      <a:pt x="32" y="1068"/>
                      <a:pt x="26" y="1072"/>
                      <a:pt x="19" y="10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67" name="Freeform 298">
                <a:extLst>
                  <a:ext uri="{FF2B5EF4-FFF2-40B4-BE49-F238E27FC236}">
                    <a16:creationId xmlns:a16="http://schemas.microsoft.com/office/drawing/2014/main" id="{73AE3C07-9537-4523-AAB7-6CBDE0F844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7950" y="8988426"/>
                <a:ext cx="171450" cy="825500"/>
              </a:xfrm>
              <a:custGeom>
                <a:avLst/>
                <a:gdLst>
                  <a:gd name="T0" fmla="*/ 33 w 227"/>
                  <a:gd name="T1" fmla="*/ 1052 h 1085"/>
                  <a:gd name="T2" fmla="*/ 194 w 227"/>
                  <a:gd name="T3" fmla="*/ 1052 h 1085"/>
                  <a:gd name="T4" fmla="*/ 194 w 227"/>
                  <a:gd name="T5" fmla="*/ 33 h 1085"/>
                  <a:gd name="T6" fmla="*/ 33 w 227"/>
                  <a:gd name="T7" fmla="*/ 33 h 1085"/>
                  <a:gd name="T8" fmla="*/ 33 w 227"/>
                  <a:gd name="T9" fmla="*/ 1052 h 1085"/>
                  <a:gd name="T10" fmla="*/ 210 w 227"/>
                  <a:gd name="T11" fmla="*/ 1085 h 1085"/>
                  <a:gd name="T12" fmla="*/ 17 w 227"/>
                  <a:gd name="T13" fmla="*/ 1085 h 1085"/>
                  <a:gd name="T14" fmla="*/ 0 w 227"/>
                  <a:gd name="T15" fmla="*/ 1069 h 1085"/>
                  <a:gd name="T16" fmla="*/ 0 w 227"/>
                  <a:gd name="T17" fmla="*/ 16 h 1085"/>
                  <a:gd name="T18" fmla="*/ 17 w 227"/>
                  <a:gd name="T19" fmla="*/ 0 h 1085"/>
                  <a:gd name="T20" fmla="*/ 210 w 227"/>
                  <a:gd name="T21" fmla="*/ 0 h 1085"/>
                  <a:gd name="T22" fmla="*/ 227 w 227"/>
                  <a:gd name="T23" fmla="*/ 16 h 1085"/>
                  <a:gd name="T24" fmla="*/ 227 w 227"/>
                  <a:gd name="T25" fmla="*/ 1069 h 1085"/>
                  <a:gd name="T26" fmla="*/ 210 w 227"/>
                  <a:gd name="T27" fmla="*/ 1085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7" h="1085">
                    <a:moveTo>
                      <a:pt x="33" y="1052"/>
                    </a:moveTo>
                    <a:lnTo>
                      <a:pt x="194" y="1052"/>
                    </a:lnTo>
                    <a:lnTo>
                      <a:pt x="194" y="33"/>
                    </a:lnTo>
                    <a:lnTo>
                      <a:pt x="33" y="33"/>
                    </a:lnTo>
                    <a:lnTo>
                      <a:pt x="33" y="1052"/>
                    </a:lnTo>
                    <a:close/>
                    <a:moveTo>
                      <a:pt x="210" y="1085"/>
                    </a:moveTo>
                    <a:lnTo>
                      <a:pt x="17" y="1085"/>
                    </a:lnTo>
                    <a:cubicBezTo>
                      <a:pt x="7" y="1085"/>
                      <a:pt x="0" y="1078"/>
                      <a:pt x="0" y="1069"/>
                    </a:cubicBezTo>
                    <a:lnTo>
                      <a:pt x="0" y="16"/>
                    </a:lnTo>
                    <a:cubicBezTo>
                      <a:pt x="0" y="7"/>
                      <a:pt x="7" y="0"/>
                      <a:pt x="17" y="0"/>
                    </a:cubicBezTo>
                    <a:lnTo>
                      <a:pt x="210" y="0"/>
                    </a:lnTo>
                    <a:cubicBezTo>
                      <a:pt x="220" y="0"/>
                      <a:pt x="227" y="7"/>
                      <a:pt x="227" y="16"/>
                    </a:cubicBezTo>
                    <a:lnTo>
                      <a:pt x="227" y="1069"/>
                    </a:lnTo>
                    <a:cubicBezTo>
                      <a:pt x="227" y="1078"/>
                      <a:pt x="220" y="1085"/>
                      <a:pt x="210" y="10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68" name="Freeform 299">
                <a:extLst>
                  <a:ext uri="{FF2B5EF4-FFF2-40B4-BE49-F238E27FC236}">
                    <a16:creationId xmlns:a16="http://schemas.microsoft.com/office/drawing/2014/main" id="{225CE133-A4F4-45C8-8A6F-8277AE895D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84813" y="8829676"/>
                <a:ext cx="171450" cy="984250"/>
              </a:xfrm>
              <a:custGeom>
                <a:avLst/>
                <a:gdLst>
                  <a:gd name="T0" fmla="*/ 33 w 227"/>
                  <a:gd name="T1" fmla="*/ 1260 h 1293"/>
                  <a:gd name="T2" fmla="*/ 193 w 227"/>
                  <a:gd name="T3" fmla="*/ 1260 h 1293"/>
                  <a:gd name="T4" fmla="*/ 193 w 227"/>
                  <a:gd name="T5" fmla="*/ 33 h 1293"/>
                  <a:gd name="T6" fmla="*/ 33 w 227"/>
                  <a:gd name="T7" fmla="*/ 33 h 1293"/>
                  <a:gd name="T8" fmla="*/ 33 w 227"/>
                  <a:gd name="T9" fmla="*/ 1260 h 1293"/>
                  <a:gd name="T10" fmla="*/ 210 w 227"/>
                  <a:gd name="T11" fmla="*/ 1293 h 1293"/>
                  <a:gd name="T12" fmla="*/ 16 w 227"/>
                  <a:gd name="T13" fmla="*/ 1293 h 1293"/>
                  <a:gd name="T14" fmla="*/ 0 w 227"/>
                  <a:gd name="T15" fmla="*/ 1277 h 1293"/>
                  <a:gd name="T16" fmla="*/ 0 w 227"/>
                  <a:gd name="T17" fmla="*/ 17 h 1293"/>
                  <a:gd name="T18" fmla="*/ 16 w 227"/>
                  <a:gd name="T19" fmla="*/ 0 h 1293"/>
                  <a:gd name="T20" fmla="*/ 210 w 227"/>
                  <a:gd name="T21" fmla="*/ 0 h 1293"/>
                  <a:gd name="T22" fmla="*/ 227 w 227"/>
                  <a:gd name="T23" fmla="*/ 17 h 1293"/>
                  <a:gd name="T24" fmla="*/ 227 w 227"/>
                  <a:gd name="T25" fmla="*/ 1277 h 1293"/>
                  <a:gd name="T26" fmla="*/ 210 w 227"/>
                  <a:gd name="T27" fmla="*/ 1293 h 1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7" h="1293">
                    <a:moveTo>
                      <a:pt x="33" y="1260"/>
                    </a:moveTo>
                    <a:lnTo>
                      <a:pt x="193" y="1260"/>
                    </a:lnTo>
                    <a:lnTo>
                      <a:pt x="193" y="33"/>
                    </a:lnTo>
                    <a:lnTo>
                      <a:pt x="33" y="33"/>
                    </a:lnTo>
                    <a:lnTo>
                      <a:pt x="33" y="1260"/>
                    </a:lnTo>
                    <a:close/>
                    <a:moveTo>
                      <a:pt x="210" y="1293"/>
                    </a:moveTo>
                    <a:lnTo>
                      <a:pt x="16" y="1293"/>
                    </a:lnTo>
                    <a:cubicBezTo>
                      <a:pt x="7" y="1293"/>
                      <a:pt x="0" y="1286"/>
                      <a:pt x="0" y="1277"/>
                    </a:cubicBezTo>
                    <a:lnTo>
                      <a:pt x="0" y="17"/>
                    </a:lnTo>
                    <a:cubicBezTo>
                      <a:pt x="0" y="8"/>
                      <a:pt x="7" y="0"/>
                      <a:pt x="16" y="0"/>
                    </a:cubicBezTo>
                    <a:lnTo>
                      <a:pt x="210" y="0"/>
                    </a:lnTo>
                    <a:cubicBezTo>
                      <a:pt x="219" y="0"/>
                      <a:pt x="227" y="8"/>
                      <a:pt x="227" y="17"/>
                    </a:cubicBezTo>
                    <a:lnTo>
                      <a:pt x="227" y="1277"/>
                    </a:lnTo>
                    <a:cubicBezTo>
                      <a:pt x="227" y="1286"/>
                      <a:pt x="219" y="1293"/>
                      <a:pt x="210" y="12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69" name="Freeform 300">
                <a:extLst>
                  <a:ext uri="{FF2B5EF4-FFF2-40B4-BE49-F238E27FC236}">
                    <a16:creationId xmlns:a16="http://schemas.microsoft.com/office/drawing/2014/main" id="{64F7EFE4-5B3B-469F-808A-85B6CE4D08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32450" y="8894763"/>
                <a:ext cx="584200" cy="917575"/>
              </a:xfrm>
              <a:custGeom>
                <a:avLst/>
                <a:gdLst>
                  <a:gd name="T0" fmla="*/ 517 w 769"/>
                  <a:gd name="T1" fmla="*/ 1169 h 1204"/>
                  <a:gd name="T2" fmla="*/ 721 w 769"/>
                  <a:gd name="T3" fmla="*/ 1170 h 1204"/>
                  <a:gd name="T4" fmla="*/ 33 w 769"/>
                  <a:gd name="T5" fmla="*/ 65 h 1204"/>
                  <a:gd name="T6" fmla="*/ 33 w 769"/>
                  <a:gd name="T7" fmla="*/ 374 h 1204"/>
                  <a:gd name="T8" fmla="*/ 517 w 769"/>
                  <a:gd name="T9" fmla="*/ 1169 h 1204"/>
                  <a:gd name="T10" fmla="*/ 751 w 769"/>
                  <a:gd name="T11" fmla="*/ 1204 h 1204"/>
                  <a:gd name="T12" fmla="*/ 751 w 769"/>
                  <a:gd name="T13" fmla="*/ 1204 h 1204"/>
                  <a:gd name="T14" fmla="*/ 507 w 769"/>
                  <a:gd name="T15" fmla="*/ 1202 h 1204"/>
                  <a:gd name="T16" fmla="*/ 493 w 769"/>
                  <a:gd name="T17" fmla="*/ 1194 h 1204"/>
                  <a:gd name="T18" fmla="*/ 2 w 769"/>
                  <a:gd name="T19" fmla="*/ 387 h 1204"/>
                  <a:gd name="T20" fmla="*/ 0 w 769"/>
                  <a:gd name="T21" fmla="*/ 379 h 1204"/>
                  <a:gd name="T22" fmla="*/ 0 w 769"/>
                  <a:gd name="T23" fmla="*/ 24 h 1204"/>
                  <a:gd name="T24" fmla="*/ 7 w 769"/>
                  <a:gd name="T25" fmla="*/ 10 h 1204"/>
                  <a:gd name="T26" fmla="*/ 15 w 769"/>
                  <a:gd name="T27" fmla="*/ 5 h 1204"/>
                  <a:gd name="T28" fmla="*/ 38 w 769"/>
                  <a:gd name="T29" fmla="*/ 10 h 1204"/>
                  <a:gd name="T30" fmla="*/ 765 w 769"/>
                  <a:gd name="T31" fmla="*/ 1178 h 1204"/>
                  <a:gd name="T32" fmla="*/ 766 w 769"/>
                  <a:gd name="T33" fmla="*/ 1195 h 1204"/>
                  <a:gd name="T34" fmla="*/ 751 w 769"/>
                  <a:gd name="T35" fmla="*/ 1204 h 1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9" h="1204">
                    <a:moveTo>
                      <a:pt x="517" y="1169"/>
                    </a:moveTo>
                    <a:lnTo>
                      <a:pt x="721" y="1170"/>
                    </a:lnTo>
                    <a:lnTo>
                      <a:pt x="33" y="65"/>
                    </a:lnTo>
                    <a:lnTo>
                      <a:pt x="33" y="374"/>
                    </a:lnTo>
                    <a:lnTo>
                      <a:pt x="517" y="1169"/>
                    </a:lnTo>
                    <a:close/>
                    <a:moveTo>
                      <a:pt x="751" y="1204"/>
                    </a:moveTo>
                    <a:lnTo>
                      <a:pt x="751" y="1204"/>
                    </a:lnTo>
                    <a:lnTo>
                      <a:pt x="507" y="1202"/>
                    </a:lnTo>
                    <a:cubicBezTo>
                      <a:pt x="501" y="1202"/>
                      <a:pt x="496" y="1199"/>
                      <a:pt x="493" y="1194"/>
                    </a:cubicBezTo>
                    <a:lnTo>
                      <a:pt x="2" y="387"/>
                    </a:lnTo>
                    <a:cubicBezTo>
                      <a:pt x="0" y="385"/>
                      <a:pt x="0" y="382"/>
                      <a:pt x="0" y="379"/>
                    </a:cubicBezTo>
                    <a:lnTo>
                      <a:pt x="0" y="24"/>
                    </a:lnTo>
                    <a:cubicBezTo>
                      <a:pt x="0" y="18"/>
                      <a:pt x="2" y="13"/>
                      <a:pt x="7" y="10"/>
                    </a:cubicBezTo>
                    <a:lnTo>
                      <a:pt x="15" y="5"/>
                    </a:lnTo>
                    <a:cubicBezTo>
                      <a:pt x="23" y="0"/>
                      <a:pt x="33" y="2"/>
                      <a:pt x="38" y="10"/>
                    </a:cubicBezTo>
                    <a:lnTo>
                      <a:pt x="765" y="1178"/>
                    </a:lnTo>
                    <a:cubicBezTo>
                      <a:pt x="769" y="1183"/>
                      <a:pt x="769" y="1190"/>
                      <a:pt x="766" y="1195"/>
                    </a:cubicBezTo>
                    <a:cubicBezTo>
                      <a:pt x="763" y="1200"/>
                      <a:pt x="757" y="1204"/>
                      <a:pt x="751" y="1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70" name="Freeform 301">
                <a:extLst>
                  <a:ext uri="{FF2B5EF4-FFF2-40B4-BE49-F238E27FC236}">
                    <a16:creationId xmlns:a16="http://schemas.microsoft.com/office/drawing/2014/main" id="{66D74518-7F9A-41AC-82A5-BF17B35A8D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34000" y="8639176"/>
                <a:ext cx="171450" cy="1174750"/>
              </a:xfrm>
              <a:custGeom>
                <a:avLst/>
                <a:gdLst>
                  <a:gd name="T0" fmla="*/ 33 w 227"/>
                  <a:gd name="T1" fmla="*/ 1510 h 1543"/>
                  <a:gd name="T2" fmla="*/ 194 w 227"/>
                  <a:gd name="T3" fmla="*/ 1510 h 1543"/>
                  <a:gd name="T4" fmla="*/ 194 w 227"/>
                  <a:gd name="T5" fmla="*/ 33 h 1543"/>
                  <a:gd name="T6" fmla="*/ 33 w 227"/>
                  <a:gd name="T7" fmla="*/ 33 h 1543"/>
                  <a:gd name="T8" fmla="*/ 33 w 227"/>
                  <a:gd name="T9" fmla="*/ 1510 h 1543"/>
                  <a:gd name="T10" fmla="*/ 210 w 227"/>
                  <a:gd name="T11" fmla="*/ 1543 h 1543"/>
                  <a:gd name="T12" fmla="*/ 16 w 227"/>
                  <a:gd name="T13" fmla="*/ 1543 h 1543"/>
                  <a:gd name="T14" fmla="*/ 0 w 227"/>
                  <a:gd name="T15" fmla="*/ 1527 h 1543"/>
                  <a:gd name="T16" fmla="*/ 0 w 227"/>
                  <a:gd name="T17" fmla="*/ 16 h 1543"/>
                  <a:gd name="T18" fmla="*/ 16 w 227"/>
                  <a:gd name="T19" fmla="*/ 0 h 1543"/>
                  <a:gd name="T20" fmla="*/ 210 w 227"/>
                  <a:gd name="T21" fmla="*/ 0 h 1543"/>
                  <a:gd name="T22" fmla="*/ 227 w 227"/>
                  <a:gd name="T23" fmla="*/ 16 h 1543"/>
                  <a:gd name="T24" fmla="*/ 227 w 227"/>
                  <a:gd name="T25" fmla="*/ 1527 h 1543"/>
                  <a:gd name="T26" fmla="*/ 210 w 227"/>
                  <a:gd name="T27" fmla="*/ 1543 h 1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7" h="1543">
                    <a:moveTo>
                      <a:pt x="33" y="1510"/>
                    </a:moveTo>
                    <a:lnTo>
                      <a:pt x="194" y="1510"/>
                    </a:lnTo>
                    <a:lnTo>
                      <a:pt x="194" y="33"/>
                    </a:lnTo>
                    <a:lnTo>
                      <a:pt x="33" y="33"/>
                    </a:lnTo>
                    <a:lnTo>
                      <a:pt x="33" y="1510"/>
                    </a:lnTo>
                    <a:close/>
                    <a:moveTo>
                      <a:pt x="210" y="1543"/>
                    </a:moveTo>
                    <a:lnTo>
                      <a:pt x="16" y="1543"/>
                    </a:lnTo>
                    <a:cubicBezTo>
                      <a:pt x="7" y="1543"/>
                      <a:pt x="0" y="1536"/>
                      <a:pt x="0" y="1527"/>
                    </a:cubicBezTo>
                    <a:lnTo>
                      <a:pt x="0" y="16"/>
                    </a:lnTo>
                    <a:cubicBezTo>
                      <a:pt x="0" y="7"/>
                      <a:pt x="7" y="0"/>
                      <a:pt x="16" y="0"/>
                    </a:cubicBezTo>
                    <a:lnTo>
                      <a:pt x="210" y="0"/>
                    </a:lnTo>
                    <a:cubicBezTo>
                      <a:pt x="219" y="0"/>
                      <a:pt x="227" y="7"/>
                      <a:pt x="227" y="16"/>
                    </a:cubicBezTo>
                    <a:lnTo>
                      <a:pt x="227" y="1527"/>
                    </a:lnTo>
                    <a:cubicBezTo>
                      <a:pt x="227" y="1536"/>
                      <a:pt x="219" y="1543"/>
                      <a:pt x="210" y="15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</p:grpSp>
        <p:sp>
          <p:nvSpPr>
            <p:cNvPr id="306" name="Freeform 304">
              <a:extLst>
                <a:ext uri="{FF2B5EF4-FFF2-40B4-BE49-F238E27FC236}">
                  <a16:creationId xmlns:a16="http://schemas.microsoft.com/office/drawing/2014/main" id="{4B8CF079-CFED-4A96-8F4C-FA6B276C3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075" y="6800851"/>
              <a:ext cx="996950" cy="1787525"/>
            </a:xfrm>
            <a:custGeom>
              <a:avLst/>
              <a:gdLst>
                <a:gd name="T0" fmla="*/ 811 w 1309"/>
                <a:gd name="T1" fmla="*/ 53 h 2350"/>
                <a:gd name="T2" fmla="*/ 681 w 1309"/>
                <a:gd name="T3" fmla="*/ 29 h 2350"/>
                <a:gd name="T4" fmla="*/ 660 w 1309"/>
                <a:gd name="T5" fmla="*/ 266 h 2350"/>
                <a:gd name="T6" fmla="*/ 569 w 1309"/>
                <a:gd name="T7" fmla="*/ 356 h 2350"/>
                <a:gd name="T8" fmla="*/ 571 w 1309"/>
                <a:gd name="T9" fmla="*/ 400 h 2350"/>
                <a:gd name="T10" fmla="*/ 551 w 1309"/>
                <a:gd name="T11" fmla="*/ 444 h 2350"/>
                <a:gd name="T12" fmla="*/ 364 w 1309"/>
                <a:gd name="T13" fmla="*/ 692 h 2350"/>
                <a:gd name="T14" fmla="*/ 309 w 1309"/>
                <a:gd name="T15" fmla="*/ 912 h 2350"/>
                <a:gd name="T16" fmla="*/ 150 w 1309"/>
                <a:gd name="T17" fmla="*/ 1549 h 2350"/>
                <a:gd name="T18" fmla="*/ 73 w 1309"/>
                <a:gd name="T19" fmla="*/ 1697 h 2350"/>
                <a:gd name="T20" fmla="*/ 16 w 1309"/>
                <a:gd name="T21" fmla="*/ 1793 h 2350"/>
                <a:gd name="T22" fmla="*/ 22 w 1309"/>
                <a:gd name="T23" fmla="*/ 1931 h 2350"/>
                <a:gd name="T24" fmla="*/ 21 w 1309"/>
                <a:gd name="T25" fmla="*/ 2140 h 2350"/>
                <a:gd name="T26" fmla="*/ 171 w 1309"/>
                <a:gd name="T27" fmla="*/ 2262 h 2350"/>
                <a:gd name="T28" fmla="*/ 532 w 1309"/>
                <a:gd name="T29" fmla="*/ 2334 h 2350"/>
                <a:gd name="T30" fmla="*/ 1058 w 1309"/>
                <a:gd name="T31" fmla="*/ 2323 h 2350"/>
                <a:gd name="T32" fmla="*/ 1282 w 1309"/>
                <a:gd name="T33" fmla="*/ 2088 h 2350"/>
                <a:gd name="T34" fmla="*/ 1283 w 1309"/>
                <a:gd name="T35" fmla="*/ 1743 h 2350"/>
                <a:gd name="T36" fmla="*/ 1260 w 1309"/>
                <a:gd name="T37" fmla="*/ 1301 h 2350"/>
                <a:gd name="T38" fmla="*/ 1265 w 1309"/>
                <a:gd name="T39" fmla="*/ 1029 h 2350"/>
                <a:gd name="T40" fmla="*/ 1245 w 1309"/>
                <a:gd name="T41" fmla="*/ 782 h 2350"/>
                <a:gd name="T42" fmla="*/ 1215 w 1309"/>
                <a:gd name="T43" fmla="*/ 536 h 2350"/>
                <a:gd name="T44" fmla="*/ 1177 w 1309"/>
                <a:gd name="T45" fmla="*/ 349 h 2350"/>
                <a:gd name="T46" fmla="*/ 811 w 1309"/>
                <a:gd name="T47" fmla="*/ 53 h 2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09" h="2350">
                  <a:moveTo>
                    <a:pt x="811" y="53"/>
                  </a:moveTo>
                  <a:cubicBezTo>
                    <a:pt x="772" y="26"/>
                    <a:pt x="718" y="0"/>
                    <a:pt x="681" y="29"/>
                  </a:cubicBezTo>
                  <a:cubicBezTo>
                    <a:pt x="646" y="103"/>
                    <a:pt x="712" y="204"/>
                    <a:pt x="660" y="266"/>
                  </a:cubicBezTo>
                  <a:cubicBezTo>
                    <a:pt x="631" y="299"/>
                    <a:pt x="574" y="313"/>
                    <a:pt x="569" y="356"/>
                  </a:cubicBezTo>
                  <a:cubicBezTo>
                    <a:pt x="567" y="371"/>
                    <a:pt x="572" y="385"/>
                    <a:pt x="571" y="400"/>
                  </a:cubicBezTo>
                  <a:cubicBezTo>
                    <a:pt x="570" y="416"/>
                    <a:pt x="560" y="431"/>
                    <a:pt x="551" y="444"/>
                  </a:cubicBezTo>
                  <a:cubicBezTo>
                    <a:pt x="491" y="529"/>
                    <a:pt x="408" y="598"/>
                    <a:pt x="364" y="692"/>
                  </a:cubicBezTo>
                  <a:cubicBezTo>
                    <a:pt x="331" y="760"/>
                    <a:pt x="320" y="837"/>
                    <a:pt x="309" y="912"/>
                  </a:cubicBezTo>
                  <a:cubicBezTo>
                    <a:pt x="277" y="1129"/>
                    <a:pt x="233" y="1346"/>
                    <a:pt x="150" y="1549"/>
                  </a:cubicBezTo>
                  <a:cubicBezTo>
                    <a:pt x="129" y="1601"/>
                    <a:pt x="105" y="1652"/>
                    <a:pt x="73" y="1697"/>
                  </a:cubicBezTo>
                  <a:cubicBezTo>
                    <a:pt x="52" y="1728"/>
                    <a:pt x="27" y="1757"/>
                    <a:pt x="16" y="1793"/>
                  </a:cubicBezTo>
                  <a:cubicBezTo>
                    <a:pt x="3" y="1837"/>
                    <a:pt x="15" y="1885"/>
                    <a:pt x="22" y="1931"/>
                  </a:cubicBezTo>
                  <a:cubicBezTo>
                    <a:pt x="34" y="1999"/>
                    <a:pt x="0" y="2073"/>
                    <a:pt x="21" y="2140"/>
                  </a:cubicBezTo>
                  <a:cubicBezTo>
                    <a:pt x="41" y="2201"/>
                    <a:pt x="113" y="2240"/>
                    <a:pt x="171" y="2262"/>
                  </a:cubicBezTo>
                  <a:cubicBezTo>
                    <a:pt x="286" y="2307"/>
                    <a:pt x="410" y="2323"/>
                    <a:pt x="532" y="2334"/>
                  </a:cubicBezTo>
                  <a:cubicBezTo>
                    <a:pt x="707" y="2350"/>
                    <a:pt x="883" y="2338"/>
                    <a:pt x="1058" y="2323"/>
                  </a:cubicBezTo>
                  <a:cubicBezTo>
                    <a:pt x="1203" y="2311"/>
                    <a:pt x="1309" y="2247"/>
                    <a:pt x="1282" y="2088"/>
                  </a:cubicBezTo>
                  <a:cubicBezTo>
                    <a:pt x="1262" y="1973"/>
                    <a:pt x="1279" y="1858"/>
                    <a:pt x="1283" y="1743"/>
                  </a:cubicBezTo>
                  <a:cubicBezTo>
                    <a:pt x="1289" y="1594"/>
                    <a:pt x="1263" y="1449"/>
                    <a:pt x="1260" y="1301"/>
                  </a:cubicBezTo>
                  <a:cubicBezTo>
                    <a:pt x="1258" y="1210"/>
                    <a:pt x="1267" y="1120"/>
                    <a:pt x="1265" y="1029"/>
                  </a:cubicBezTo>
                  <a:cubicBezTo>
                    <a:pt x="1264" y="946"/>
                    <a:pt x="1254" y="864"/>
                    <a:pt x="1245" y="782"/>
                  </a:cubicBezTo>
                  <a:cubicBezTo>
                    <a:pt x="1245" y="701"/>
                    <a:pt x="1225" y="616"/>
                    <a:pt x="1215" y="536"/>
                  </a:cubicBezTo>
                  <a:cubicBezTo>
                    <a:pt x="1208" y="474"/>
                    <a:pt x="1213" y="400"/>
                    <a:pt x="1177" y="349"/>
                  </a:cubicBezTo>
                  <a:cubicBezTo>
                    <a:pt x="1093" y="232"/>
                    <a:pt x="929" y="133"/>
                    <a:pt x="811" y="53"/>
                  </a:cubicBezTo>
                  <a:close/>
                </a:path>
              </a:pathLst>
            </a:cu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C76BB5DF-9880-43E5-87BD-6A7257FE9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388" y="7720013"/>
              <a:ext cx="944563" cy="554038"/>
            </a:xfrm>
            <a:custGeom>
              <a:avLst/>
              <a:gdLst>
                <a:gd name="T0" fmla="*/ 400 w 1240"/>
                <a:gd name="T1" fmla="*/ 228 h 729"/>
                <a:gd name="T2" fmla="*/ 562 w 1240"/>
                <a:gd name="T3" fmla="*/ 170 h 729"/>
                <a:gd name="T4" fmla="*/ 771 w 1240"/>
                <a:gd name="T5" fmla="*/ 127 h 729"/>
                <a:gd name="T6" fmla="*/ 951 w 1240"/>
                <a:gd name="T7" fmla="*/ 72 h 729"/>
                <a:gd name="T8" fmla="*/ 991 w 1240"/>
                <a:gd name="T9" fmla="*/ 34 h 729"/>
                <a:gd name="T10" fmla="*/ 1044 w 1240"/>
                <a:gd name="T11" fmla="*/ 33 h 729"/>
                <a:gd name="T12" fmla="*/ 1066 w 1240"/>
                <a:gd name="T13" fmla="*/ 47 h 729"/>
                <a:gd name="T14" fmla="*/ 1076 w 1240"/>
                <a:gd name="T15" fmla="*/ 25 h 729"/>
                <a:gd name="T16" fmla="*/ 1141 w 1240"/>
                <a:gd name="T17" fmla="*/ 19 h 729"/>
                <a:gd name="T18" fmla="*/ 1162 w 1240"/>
                <a:gd name="T19" fmla="*/ 94 h 729"/>
                <a:gd name="T20" fmla="*/ 1225 w 1240"/>
                <a:gd name="T21" fmla="*/ 435 h 729"/>
                <a:gd name="T22" fmla="*/ 1234 w 1240"/>
                <a:gd name="T23" fmla="*/ 506 h 729"/>
                <a:gd name="T24" fmla="*/ 1179 w 1240"/>
                <a:gd name="T25" fmla="*/ 538 h 729"/>
                <a:gd name="T26" fmla="*/ 1136 w 1240"/>
                <a:gd name="T27" fmla="*/ 519 h 729"/>
                <a:gd name="T28" fmla="*/ 1081 w 1240"/>
                <a:gd name="T29" fmla="*/ 591 h 729"/>
                <a:gd name="T30" fmla="*/ 1039 w 1240"/>
                <a:gd name="T31" fmla="*/ 589 h 729"/>
                <a:gd name="T32" fmla="*/ 899 w 1240"/>
                <a:gd name="T33" fmla="*/ 638 h 729"/>
                <a:gd name="T34" fmla="*/ 690 w 1240"/>
                <a:gd name="T35" fmla="*/ 660 h 729"/>
                <a:gd name="T36" fmla="*/ 527 w 1240"/>
                <a:gd name="T37" fmla="*/ 700 h 729"/>
                <a:gd name="T38" fmla="*/ 233 w 1240"/>
                <a:gd name="T39" fmla="*/ 716 h 729"/>
                <a:gd name="T40" fmla="*/ 137 w 1240"/>
                <a:gd name="T41" fmla="*/ 689 h 729"/>
                <a:gd name="T42" fmla="*/ 48 w 1240"/>
                <a:gd name="T43" fmla="*/ 596 h 729"/>
                <a:gd name="T44" fmla="*/ 46 w 1240"/>
                <a:gd name="T45" fmla="*/ 308 h 729"/>
                <a:gd name="T46" fmla="*/ 218 w 1240"/>
                <a:gd name="T47" fmla="*/ 274 h 729"/>
                <a:gd name="T48" fmla="*/ 400 w 1240"/>
                <a:gd name="T49" fmla="*/ 22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0" h="729">
                  <a:moveTo>
                    <a:pt x="400" y="228"/>
                  </a:moveTo>
                  <a:cubicBezTo>
                    <a:pt x="453" y="206"/>
                    <a:pt x="507" y="186"/>
                    <a:pt x="562" y="170"/>
                  </a:cubicBezTo>
                  <a:cubicBezTo>
                    <a:pt x="630" y="150"/>
                    <a:pt x="700" y="136"/>
                    <a:pt x="771" y="127"/>
                  </a:cubicBezTo>
                  <a:cubicBezTo>
                    <a:pt x="835" y="120"/>
                    <a:pt x="904" y="115"/>
                    <a:pt x="951" y="72"/>
                  </a:cubicBezTo>
                  <a:cubicBezTo>
                    <a:pt x="964" y="59"/>
                    <a:pt x="976" y="44"/>
                    <a:pt x="991" y="34"/>
                  </a:cubicBezTo>
                  <a:cubicBezTo>
                    <a:pt x="1007" y="23"/>
                    <a:pt x="1030" y="20"/>
                    <a:pt x="1044" y="33"/>
                  </a:cubicBezTo>
                  <a:cubicBezTo>
                    <a:pt x="1050" y="39"/>
                    <a:pt x="1057" y="50"/>
                    <a:pt x="1066" y="47"/>
                  </a:cubicBezTo>
                  <a:cubicBezTo>
                    <a:pt x="1074" y="44"/>
                    <a:pt x="1074" y="33"/>
                    <a:pt x="1076" y="25"/>
                  </a:cubicBezTo>
                  <a:cubicBezTo>
                    <a:pt x="1083" y="0"/>
                    <a:pt x="1123" y="0"/>
                    <a:pt x="1141" y="19"/>
                  </a:cubicBezTo>
                  <a:cubicBezTo>
                    <a:pt x="1158" y="39"/>
                    <a:pt x="1160" y="68"/>
                    <a:pt x="1162" y="94"/>
                  </a:cubicBezTo>
                  <a:cubicBezTo>
                    <a:pt x="1169" y="210"/>
                    <a:pt x="1190" y="325"/>
                    <a:pt x="1225" y="435"/>
                  </a:cubicBezTo>
                  <a:cubicBezTo>
                    <a:pt x="1232" y="458"/>
                    <a:pt x="1240" y="483"/>
                    <a:pt x="1234" y="506"/>
                  </a:cubicBezTo>
                  <a:cubicBezTo>
                    <a:pt x="1228" y="529"/>
                    <a:pt x="1201" y="549"/>
                    <a:pt x="1179" y="538"/>
                  </a:cubicBezTo>
                  <a:cubicBezTo>
                    <a:pt x="1164" y="530"/>
                    <a:pt x="1149" y="509"/>
                    <a:pt x="1136" y="519"/>
                  </a:cubicBezTo>
                  <a:cubicBezTo>
                    <a:pt x="1141" y="553"/>
                    <a:pt x="1115" y="587"/>
                    <a:pt x="1081" y="591"/>
                  </a:cubicBezTo>
                  <a:cubicBezTo>
                    <a:pt x="1067" y="593"/>
                    <a:pt x="1053" y="590"/>
                    <a:pt x="1039" y="589"/>
                  </a:cubicBezTo>
                  <a:cubicBezTo>
                    <a:pt x="989" y="588"/>
                    <a:pt x="946" y="621"/>
                    <a:pt x="899" y="638"/>
                  </a:cubicBezTo>
                  <a:cubicBezTo>
                    <a:pt x="832" y="661"/>
                    <a:pt x="759" y="651"/>
                    <a:pt x="690" y="660"/>
                  </a:cubicBezTo>
                  <a:cubicBezTo>
                    <a:pt x="634" y="667"/>
                    <a:pt x="581" y="686"/>
                    <a:pt x="527" y="700"/>
                  </a:cubicBezTo>
                  <a:cubicBezTo>
                    <a:pt x="431" y="724"/>
                    <a:pt x="331" y="729"/>
                    <a:pt x="233" y="716"/>
                  </a:cubicBezTo>
                  <a:cubicBezTo>
                    <a:pt x="200" y="711"/>
                    <a:pt x="167" y="704"/>
                    <a:pt x="137" y="689"/>
                  </a:cubicBezTo>
                  <a:cubicBezTo>
                    <a:pt x="99" y="668"/>
                    <a:pt x="69" y="634"/>
                    <a:pt x="48" y="596"/>
                  </a:cubicBezTo>
                  <a:cubicBezTo>
                    <a:pt x="1" y="508"/>
                    <a:pt x="0" y="396"/>
                    <a:pt x="46" y="308"/>
                  </a:cubicBezTo>
                  <a:cubicBezTo>
                    <a:pt x="80" y="243"/>
                    <a:pt x="161" y="269"/>
                    <a:pt x="218" y="274"/>
                  </a:cubicBezTo>
                  <a:cubicBezTo>
                    <a:pt x="283" y="281"/>
                    <a:pt x="342" y="253"/>
                    <a:pt x="400" y="228"/>
                  </a:cubicBezTo>
                  <a:close/>
                </a:path>
              </a:pathLst>
            </a:cu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08" name="Freeform 308">
              <a:extLst>
                <a:ext uri="{FF2B5EF4-FFF2-40B4-BE49-F238E27FC236}">
                  <a16:creationId xmlns:a16="http://schemas.microsoft.com/office/drawing/2014/main" id="{72600E0F-0D65-46BC-8946-52FC1B0D1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0" y="10990263"/>
              <a:ext cx="838200" cy="534988"/>
            </a:xfrm>
            <a:custGeom>
              <a:avLst/>
              <a:gdLst>
                <a:gd name="T0" fmla="*/ 1077 w 1101"/>
                <a:gd name="T1" fmla="*/ 630 h 703"/>
                <a:gd name="T2" fmla="*/ 745 w 1101"/>
                <a:gd name="T3" fmla="*/ 371 h 703"/>
                <a:gd name="T4" fmla="*/ 588 w 1101"/>
                <a:gd name="T5" fmla="*/ 162 h 703"/>
                <a:gd name="T6" fmla="*/ 447 w 1101"/>
                <a:gd name="T7" fmla="*/ 372 h 703"/>
                <a:gd name="T8" fmla="*/ 380 w 1101"/>
                <a:gd name="T9" fmla="*/ 453 h 703"/>
                <a:gd name="T10" fmla="*/ 369 w 1101"/>
                <a:gd name="T11" fmla="*/ 452 h 703"/>
                <a:gd name="T12" fmla="*/ 263 w 1101"/>
                <a:gd name="T13" fmla="*/ 211 h 703"/>
                <a:gd name="T14" fmla="*/ 233 w 1101"/>
                <a:gd name="T15" fmla="*/ 133 h 703"/>
                <a:gd name="T16" fmla="*/ 218 w 1101"/>
                <a:gd name="T17" fmla="*/ 55 h 703"/>
                <a:gd name="T18" fmla="*/ 215 w 1101"/>
                <a:gd name="T19" fmla="*/ 35 h 703"/>
                <a:gd name="T20" fmla="*/ 112 w 1101"/>
                <a:gd name="T21" fmla="*/ 90 h 703"/>
                <a:gd name="T22" fmla="*/ 43 w 1101"/>
                <a:gd name="T23" fmla="*/ 254 h 703"/>
                <a:gd name="T24" fmla="*/ 21 w 1101"/>
                <a:gd name="T25" fmla="*/ 676 h 703"/>
                <a:gd name="T26" fmla="*/ 53 w 1101"/>
                <a:gd name="T27" fmla="*/ 702 h 703"/>
                <a:gd name="T28" fmla="*/ 1059 w 1101"/>
                <a:gd name="T29" fmla="*/ 686 h 703"/>
                <a:gd name="T30" fmla="*/ 1077 w 1101"/>
                <a:gd name="T31" fmla="*/ 63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1" h="703">
                  <a:moveTo>
                    <a:pt x="1077" y="630"/>
                  </a:moveTo>
                  <a:cubicBezTo>
                    <a:pt x="977" y="553"/>
                    <a:pt x="800" y="417"/>
                    <a:pt x="745" y="371"/>
                  </a:cubicBezTo>
                  <a:cubicBezTo>
                    <a:pt x="676" y="314"/>
                    <a:pt x="627" y="241"/>
                    <a:pt x="588" y="162"/>
                  </a:cubicBezTo>
                  <a:cubicBezTo>
                    <a:pt x="553" y="239"/>
                    <a:pt x="505" y="310"/>
                    <a:pt x="447" y="372"/>
                  </a:cubicBezTo>
                  <a:cubicBezTo>
                    <a:pt x="423" y="397"/>
                    <a:pt x="396" y="422"/>
                    <a:pt x="380" y="453"/>
                  </a:cubicBezTo>
                  <a:cubicBezTo>
                    <a:pt x="377" y="458"/>
                    <a:pt x="371" y="457"/>
                    <a:pt x="369" y="452"/>
                  </a:cubicBezTo>
                  <a:cubicBezTo>
                    <a:pt x="334" y="372"/>
                    <a:pt x="298" y="291"/>
                    <a:pt x="263" y="211"/>
                  </a:cubicBezTo>
                  <a:cubicBezTo>
                    <a:pt x="252" y="185"/>
                    <a:pt x="241" y="160"/>
                    <a:pt x="233" y="133"/>
                  </a:cubicBezTo>
                  <a:cubicBezTo>
                    <a:pt x="226" y="108"/>
                    <a:pt x="221" y="81"/>
                    <a:pt x="218" y="55"/>
                  </a:cubicBezTo>
                  <a:cubicBezTo>
                    <a:pt x="217" y="48"/>
                    <a:pt x="216" y="41"/>
                    <a:pt x="215" y="35"/>
                  </a:cubicBezTo>
                  <a:cubicBezTo>
                    <a:pt x="210" y="0"/>
                    <a:pt x="120" y="80"/>
                    <a:pt x="112" y="90"/>
                  </a:cubicBezTo>
                  <a:cubicBezTo>
                    <a:pt x="77" y="138"/>
                    <a:pt x="56" y="196"/>
                    <a:pt x="43" y="254"/>
                  </a:cubicBezTo>
                  <a:cubicBezTo>
                    <a:pt x="12" y="392"/>
                    <a:pt x="0" y="536"/>
                    <a:pt x="21" y="676"/>
                  </a:cubicBezTo>
                  <a:cubicBezTo>
                    <a:pt x="24" y="692"/>
                    <a:pt x="37" y="703"/>
                    <a:pt x="53" y="702"/>
                  </a:cubicBezTo>
                  <a:lnTo>
                    <a:pt x="1059" y="686"/>
                  </a:lnTo>
                  <a:cubicBezTo>
                    <a:pt x="1089" y="685"/>
                    <a:pt x="1101" y="648"/>
                    <a:pt x="1077" y="630"/>
                  </a:cubicBezTo>
                  <a:close/>
                </a:path>
              </a:pathLst>
            </a:cu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09" name="Freeform 314">
              <a:extLst>
                <a:ext uri="{FF2B5EF4-FFF2-40B4-BE49-F238E27FC236}">
                  <a16:creationId xmlns:a16="http://schemas.microsoft.com/office/drawing/2014/main" id="{0B119A9B-427A-4198-BC51-D4F1DC3BE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038" y="11104563"/>
              <a:ext cx="846138" cy="384175"/>
            </a:xfrm>
            <a:custGeom>
              <a:avLst/>
              <a:gdLst>
                <a:gd name="T0" fmla="*/ 1093 w 1111"/>
                <a:gd name="T1" fmla="*/ 453 h 503"/>
                <a:gd name="T2" fmla="*/ 980 w 1111"/>
                <a:gd name="T3" fmla="*/ 399 h 503"/>
                <a:gd name="T4" fmla="*/ 487 w 1111"/>
                <a:gd name="T5" fmla="*/ 191 h 503"/>
                <a:gd name="T6" fmla="*/ 372 w 1111"/>
                <a:gd name="T7" fmla="*/ 122 h 503"/>
                <a:gd name="T8" fmla="*/ 285 w 1111"/>
                <a:gd name="T9" fmla="*/ 35 h 503"/>
                <a:gd name="T10" fmla="*/ 199 w 1111"/>
                <a:gd name="T11" fmla="*/ 288 h 503"/>
                <a:gd name="T12" fmla="*/ 153 w 1111"/>
                <a:gd name="T13" fmla="*/ 298 h 503"/>
                <a:gd name="T14" fmla="*/ 56 w 1111"/>
                <a:gd name="T15" fmla="*/ 185 h 503"/>
                <a:gd name="T16" fmla="*/ 53 w 1111"/>
                <a:gd name="T17" fmla="*/ 182 h 503"/>
                <a:gd name="T18" fmla="*/ 0 w 1111"/>
                <a:gd name="T19" fmla="*/ 199 h 503"/>
                <a:gd name="T20" fmla="*/ 2 w 1111"/>
                <a:gd name="T21" fmla="*/ 476 h 503"/>
                <a:gd name="T22" fmla="*/ 29 w 1111"/>
                <a:gd name="T23" fmla="*/ 503 h 503"/>
                <a:gd name="T24" fmla="*/ 1076 w 1111"/>
                <a:gd name="T25" fmla="*/ 503 h 503"/>
                <a:gd name="T26" fmla="*/ 1096 w 1111"/>
                <a:gd name="T27" fmla="*/ 457 h 503"/>
                <a:gd name="T28" fmla="*/ 1093 w 1111"/>
                <a:gd name="T29" fmla="*/ 45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1" h="503">
                  <a:moveTo>
                    <a:pt x="1093" y="453"/>
                  </a:moveTo>
                  <a:cubicBezTo>
                    <a:pt x="1065" y="422"/>
                    <a:pt x="1021" y="411"/>
                    <a:pt x="980" y="399"/>
                  </a:cubicBezTo>
                  <a:cubicBezTo>
                    <a:pt x="808" y="349"/>
                    <a:pt x="647" y="270"/>
                    <a:pt x="487" y="191"/>
                  </a:cubicBezTo>
                  <a:cubicBezTo>
                    <a:pt x="447" y="171"/>
                    <a:pt x="406" y="151"/>
                    <a:pt x="372" y="122"/>
                  </a:cubicBezTo>
                  <a:cubicBezTo>
                    <a:pt x="337" y="93"/>
                    <a:pt x="312" y="0"/>
                    <a:pt x="285" y="35"/>
                  </a:cubicBezTo>
                  <a:cubicBezTo>
                    <a:pt x="265" y="61"/>
                    <a:pt x="221" y="209"/>
                    <a:pt x="199" y="288"/>
                  </a:cubicBezTo>
                  <a:cubicBezTo>
                    <a:pt x="193" y="309"/>
                    <a:pt x="167" y="315"/>
                    <a:pt x="153" y="298"/>
                  </a:cubicBezTo>
                  <a:lnTo>
                    <a:pt x="56" y="185"/>
                  </a:lnTo>
                  <a:cubicBezTo>
                    <a:pt x="55" y="184"/>
                    <a:pt x="54" y="183"/>
                    <a:pt x="53" y="182"/>
                  </a:cubicBezTo>
                  <a:cubicBezTo>
                    <a:pt x="38" y="158"/>
                    <a:pt x="0" y="169"/>
                    <a:pt x="0" y="199"/>
                  </a:cubicBezTo>
                  <a:cubicBezTo>
                    <a:pt x="1" y="290"/>
                    <a:pt x="1" y="420"/>
                    <a:pt x="2" y="476"/>
                  </a:cubicBezTo>
                  <a:cubicBezTo>
                    <a:pt x="2" y="491"/>
                    <a:pt x="14" y="503"/>
                    <a:pt x="29" y="503"/>
                  </a:cubicBezTo>
                  <a:lnTo>
                    <a:pt x="1076" y="503"/>
                  </a:lnTo>
                  <a:cubicBezTo>
                    <a:pt x="1099" y="503"/>
                    <a:pt x="1111" y="476"/>
                    <a:pt x="1096" y="457"/>
                  </a:cubicBezTo>
                  <a:cubicBezTo>
                    <a:pt x="1095" y="456"/>
                    <a:pt x="1094" y="455"/>
                    <a:pt x="1093" y="453"/>
                  </a:cubicBezTo>
                  <a:close/>
                </a:path>
              </a:pathLst>
            </a:cu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B3B97122-ED60-40E0-8AE7-FFAE13ADF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584" y="6936045"/>
              <a:ext cx="292534" cy="425193"/>
            </a:xfrm>
            <a:custGeom>
              <a:avLst/>
              <a:gdLst>
                <a:gd name="connsiteX0" fmla="*/ 182785 w 292534"/>
                <a:gd name="connsiteY0" fmla="*/ 353722 h 425193"/>
                <a:gd name="connsiteX1" fmla="*/ 198116 w 292534"/>
                <a:gd name="connsiteY1" fmla="*/ 363044 h 425193"/>
                <a:gd name="connsiteX2" fmla="*/ 189684 w 292534"/>
                <a:gd name="connsiteY2" fmla="*/ 378582 h 425193"/>
                <a:gd name="connsiteX3" fmla="*/ 15668 w 292534"/>
                <a:gd name="connsiteY3" fmla="*/ 424416 h 425193"/>
                <a:gd name="connsiteX4" fmla="*/ 12602 w 292534"/>
                <a:gd name="connsiteY4" fmla="*/ 425193 h 425193"/>
                <a:gd name="connsiteX5" fmla="*/ 336 w 292534"/>
                <a:gd name="connsiteY5" fmla="*/ 415094 h 425193"/>
                <a:gd name="connsiteX6" fmla="*/ 9535 w 292534"/>
                <a:gd name="connsiteY6" fmla="*/ 399557 h 425193"/>
                <a:gd name="connsiteX7" fmla="*/ 182785 w 292534"/>
                <a:gd name="connsiteY7" fmla="*/ 353722 h 425193"/>
                <a:gd name="connsiteX8" fmla="*/ 65471 w 292534"/>
                <a:gd name="connsiteY8" fmla="*/ 165630 h 425193"/>
                <a:gd name="connsiteX9" fmla="*/ 75044 w 292534"/>
                <a:gd name="connsiteY9" fmla="*/ 167054 h 425193"/>
                <a:gd name="connsiteX10" fmla="*/ 220565 w 292534"/>
                <a:gd name="connsiteY10" fmla="*/ 246067 h 425193"/>
                <a:gd name="connsiteX11" fmla="*/ 225927 w 292534"/>
                <a:gd name="connsiteY11" fmla="*/ 262781 h 425193"/>
                <a:gd name="connsiteX12" fmla="*/ 214438 w 292534"/>
                <a:gd name="connsiteY12" fmla="*/ 269619 h 425193"/>
                <a:gd name="connsiteX13" fmla="*/ 208311 w 292534"/>
                <a:gd name="connsiteY13" fmla="*/ 268099 h 425193"/>
                <a:gd name="connsiteX14" fmla="*/ 62790 w 292534"/>
                <a:gd name="connsiteY14" fmla="*/ 189087 h 425193"/>
                <a:gd name="connsiteX15" fmla="*/ 58195 w 292534"/>
                <a:gd name="connsiteY15" fmla="*/ 171613 h 425193"/>
                <a:gd name="connsiteX16" fmla="*/ 65471 w 292534"/>
                <a:gd name="connsiteY16" fmla="*/ 165630 h 425193"/>
                <a:gd name="connsiteX17" fmla="*/ 215956 w 292534"/>
                <a:gd name="connsiteY17" fmla="*/ 1189 h 425193"/>
                <a:gd name="connsiteX18" fmla="*/ 232806 w 292534"/>
                <a:gd name="connsiteY18" fmla="*/ 7256 h 425193"/>
                <a:gd name="connsiteX19" fmla="*/ 291780 w 292534"/>
                <a:gd name="connsiteY19" fmla="*/ 150577 h 425193"/>
                <a:gd name="connsiteX20" fmla="*/ 284121 w 292534"/>
                <a:gd name="connsiteY20" fmla="*/ 167260 h 425193"/>
                <a:gd name="connsiteX21" fmla="*/ 279526 w 292534"/>
                <a:gd name="connsiteY21" fmla="*/ 168019 h 425193"/>
                <a:gd name="connsiteX22" fmla="*/ 268037 w 292534"/>
                <a:gd name="connsiteY22" fmla="*/ 159677 h 425193"/>
                <a:gd name="connsiteX23" fmla="*/ 209829 w 292534"/>
                <a:gd name="connsiteY23" fmla="*/ 17872 h 425193"/>
                <a:gd name="connsiteX24" fmla="*/ 215956 w 292534"/>
                <a:gd name="connsiteY24" fmla="*/ 1189 h 42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2534" h="425193">
                  <a:moveTo>
                    <a:pt x="182785" y="353722"/>
                  </a:moveTo>
                  <a:cubicBezTo>
                    <a:pt x="188917" y="352168"/>
                    <a:pt x="196583" y="356053"/>
                    <a:pt x="198116" y="363044"/>
                  </a:cubicBezTo>
                  <a:cubicBezTo>
                    <a:pt x="200416" y="369259"/>
                    <a:pt x="196583" y="377028"/>
                    <a:pt x="189684" y="378582"/>
                  </a:cubicBezTo>
                  <a:cubicBezTo>
                    <a:pt x="132956" y="396449"/>
                    <a:pt x="73929" y="411210"/>
                    <a:pt x="15668" y="424416"/>
                  </a:cubicBezTo>
                  <a:cubicBezTo>
                    <a:pt x="14135" y="425193"/>
                    <a:pt x="13368" y="425193"/>
                    <a:pt x="12602" y="425193"/>
                  </a:cubicBezTo>
                  <a:cubicBezTo>
                    <a:pt x="6469" y="425193"/>
                    <a:pt x="1103" y="420532"/>
                    <a:pt x="336" y="415094"/>
                  </a:cubicBezTo>
                  <a:cubicBezTo>
                    <a:pt x="-1197" y="408102"/>
                    <a:pt x="2636" y="401111"/>
                    <a:pt x="9535" y="399557"/>
                  </a:cubicBezTo>
                  <a:cubicBezTo>
                    <a:pt x="67796" y="386350"/>
                    <a:pt x="126057" y="370813"/>
                    <a:pt x="182785" y="353722"/>
                  </a:cubicBezTo>
                  <a:close/>
                  <a:moveTo>
                    <a:pt x="65471" y="165630"/>
                  </a:moveTo>
                  <a:cubicBezTo>
                    <a:pt x="68534" y="164775"/>
                    <a:pt x="71981" y="165155"/>
                    <a:pt x="75044" y="167054"/>
                  </a:cubicBezTo>
                  <a:lnTo>
                    <a:pt x="220565" y="246067"/>
                  </a:lnTo>
                  <a:cubicBezTo>
                    <a:pt x="226692" y="249106"/>
                    <a:pt x="228990" y="256703"/>
                    <a:pt x="225927" y="262781"/>
                  </a:cubicBezTo>
                  <a:cubicBezTo>
                    <a:pt x="223629" y="267340"/>
                    <a:pt x="219033" y="269619"/>
                    <a:pt x="214438" y="269619"/>
                  </a:cubicBezTo>
                  <a:cubicBezTo>
                    <a:pt x="212906" y="269619"/>
                    <a:pt x="210609" y="268859"/>
                    <a:pt x="208311" y="268099"/>
                  </a:cubicBezTo>
                  <a:lnTo>
                    <a:pt x="62790" y="189087"/>
                  </a:lnTo>
                  <a:cubicBezTo>
                    <a:pt x="56663" y="185288"/>
                    <a:pt x="54365" y="177691"/>
                    <a:pt x="58195" y="171613"/>
                  </a:cubicBezTo>
                  <a:cubicBezTo>
                    <a:pt x="59726" y="168574"/>
                    <a:pt x="62407" y="166485"/>
                    <a:pt x="65471" y="165630"/>
                  </a:cubicBezTo>
                  <a:close/>
                  <a:moveTo>
                    <a:pt x="215956" y="1189"/>
                  </a:moveTo>
                  <a:cubicBezTo>
                    <a:pt x="222083" y="-1844"/>
                    <a:pt x="229742" y="1189"/>
                    <a:pt x="232806" y="7256"/>
                  </a:cubicBezTo>
                  <a:cubicBezTo>
                    <a:pt x="254251" y="54271"/>
                    <a:pt x="274165" y="102803"/>
                    <a:pt x="291780" y="150577"/>
                  </a:cubicBezTo>
                  <a:cubicBezTo>
                    <a:pt x="294078" y="157402"/>
                    <a:pt x="291015" y="164985"/>
                    <a:pt x="284121" y="167260"/>
                  </a:cubicBezTo>
                  <a:cubicBezTo>
                    <a:pt x="282590" y="167260"/>
                    <a:pt x="281058" y="168019"/>
                    <a:pt x="279526" y="168019"/>
                  </a:cubicBezTo>
                  <a:cubicBezTo>
                    <a:pt x="274165" y="168019"/>
                    <a:pt x="269569" y="164985"/>
                    <a:pt x="268037" y="159677"/>
                  </a:cubicBezTo>
                  <a:cubicBezTo>
                    <a:pt x="250422" y="111903"/>
                    <a:pt x="230508" y="64129"/>
                    <a:pt x="209829" y="17872"/>
                  </a:cubicBezTo>
                  <a:cubicBezTo>
                    <a:pt x="206765" y="11805"/>
                    <a:pt x="209829" y="4222"/>
                    <a:pt x="215956" y="1189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0CB83B45-945B-42E1-9C28-FA7E4D79F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629" y="6451703"/>
              <a:ext cx="145556" cy="288823"/>
            </a:xfrm>
            <a:custGeom>
              <a:avLst/>
              <a:gdLst>
                <a:gd name="connsiteX0" fmla="*/ 47009 w 145556"/>
                <a:gd name="connsiteY0" fmla="*/ 217979 h 288823"/>
                <a:gd name="connsiteX1" fmla="*/ 123529 w 145556"/>
                <a:gd name="connsiteY1" fmla="*/ 265460 h 288823"/>
                <a:gd name="connsiteX2" fmla="*/ 128885 w 145556"/>
                <a:gd name="connsiteY2" fmla="*/ 282794 h 288823"/>
                <a:gd name="connsiteX3" fmla="*/ 117407 w 145556"/>
                <a:gd name="connsiteY3" fmla="*/ 288823 h 288823"/>
                <a:gd name="connsiteX4" fmla="*/ 111286 w 145556"/>
                <a:gd name="connsiteY4" fmla="*/ 287316 h 288823"/>
                <a:gd name="connsiteX5" fmla="*/ 32470 w 145556"/>
                <a:gd name="connsiteY5" fmla="*/ 239081 h 288823"/>
                <a:gd name="connsiteX6" fmla="*/ 29409 w 145556"/>
                <a:gd name="connsiteY6" fmla="*/ 220993 h 288823"/>
                <a:gd name="connsiteX7" fmla="*/ 47009 w 145556"/>
                <a:gd name="connsiteY7" fmla="*/ 217979 h 288823"/>
                <a:gd name="connsiteX8" fmla="*/ 131040 w 145556"/>
                <a:gd name="connsiteY8" fmla="*/ 132422 h 288823"/>
                <a:gd name="connsiteX9" fmla="*/ 145474 w 145556"/>
                <a:gd name="connsiteY9" fmla="*/ 143852 h 288823"/>
                <a:gd name="connsiteX10" fmla="*/ 134079 w 145556"/>
                <a:gd name="connsiteY10" fmla="*/ 157568 h 288823"/>
                <a:gd name="connsiteX11" fmla="*/ 37602 w 145556"/>
                <a:gd name="connsiteY11" fmla="*/ 169760 h 288823"/>
                <a:gd name="connsiteX12" fmla="*/ 36082 w 145556"/>
                <a:gd name="connsiteY12" fmla="*/ 169760 h 288823"/>
                <a:gd name="connsiteX13" fmla="*/ 23927 w 145556"/>
                <a:gd name="connsiteY13" fmla="*/ 159092 h 288823"/>
                <a:gd name="connsiteX14" fmla="*/ 34563 w 145556"/>
                <a:gd name="connsiteY14" fmla="*/ 144614 h 288823"/>
                <a:gd name="connsiteX15" fmla="*/ 87013 w 145556"/>
                <a:gd name="connsiteY15" fmla="*/ 3631 h 288823"/>
                <a:gd name="connsiteX16" fmla="*/ 87762 w 145556"/>
                <a:gd name="connsiteY16" fmla="*/ 21116 h 288823"/>
                <a:gd name="connsiteX17" fmla="*/ 22572 w 145556"/>
                <a:gd name="connsiteY17" fmla="*/ 101698 h 288823"/>
                <a:gd name="connsiteX18" fmla="*/ 12082 w 145556"/>
                <a:gd name="connsiteY18" fmla="*/ 106260 h 288823"/>
                <a:gd name="connsiteX19" fmla="*/ 4589 w 145556"/>
                <a:gd name="connsiteY19" fmla="*/ 103979 h 288823"/>
                <a:gd name="connsiteX20" fmla="*/ 2341 w 145556"/>
                <a:gd name="connsiteY20" fmla="*/ 85734 h 288823"/>
                <a:gd name="connsiteX21" fmla="*/ 69030 w 145556"/>
                <a:gd name="connsiteY21" fmla="*/ 4391 h 288823"/>
                <a:gd name="connsiteX22" fmla="*/ 87013 w 145556"/>
                <a:gd name="connsiteY22" fmla="*/ 3631 h 28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556" h="288823">
                  <a:moveTo>
                    <a:pt x="47009" y="217979"/>
                  </a:moveTo>
                  <a:cubicBezTo>
                    <a:pt x="71495" y="234559"/>
                    <a:pt x="97512" y="250386"/>
                    <a:pt x="123529" y="265460"/>
                  </a:cubicBezTo>
                  <a:cubicBezTo>
                    <a:pt x="129651" y="269228"/>
                    <a:pt x="131946" y="276765"/>
                    <a:pt x="128885" y="282794"/>
                  </a:cubicBezTo>
                  <a:cubicBezTo>
                    <a:pt x="126590" y="286562"/>
                    <a:pt x="121999" y="288823"/>
                    <a:pt x="117407" y="288823"/>
                  </a:cubicBezTo>
                  <a:cubicBezTo>
                    <a:pt x="115112" y="288823"/>
                    <a:pt x="113581" y="288070"/>
                    <a:pt x="111286" y="287316"/>
                  </a:cubicBezTo>
                  <a:cubicBezTo>
                    <a:pt x="84504" y="272243"/>
                    <a:pt x="57722" y="255662"/>
                    <a:pt x="32470" y="239081"/>
                  </a:cubicBezTo>
                  <a:cubicBezTo>
                    <a:pt x="26348" y="234559"/>
                    <a:pt x="25583" y="227023"/>
                    <a:pt x="29409" y="220993"/>
                  </a:cubicBezTo>
                  <a:cubicBezTo>
                    <a:pt x="33235" y="215718"/>
                    <a:pt x="40887" y="214210"/>
                    <a:pt x="47009" y="217979"/>
                  </a:cubicBezTo>
                  <a:close/>
                  <a:moveTo>
                    <a:pt x="131040" y="132422"/>
                  </a:moveTo>
                  <a:cubicBezTo>
                    <a:pt x="137877" y="131660"/>
                    <a:pt x="144714" y="136994"/>
                    <a:pt x="145474" y="143852"/>
                  </a:cubicBezTo>
                  <a:cubicBezTo>
                    <a:pt x="146233" y="150710"/>
                    <a:pt x="141675" y="156806"/>
                    <a:pt x="134079" y="157568"/>
                  </a:cubicBezTo>
                  <a:lnTo>
                    <a:pt x="37602" y="169760"/>
                  </a:lnTo>
                  <a:cubicBezTo>
                    <a:pt x="36842" y="169760"/>
                    <a:pt x="36842" y="169760"/>
                    <a:pt x="36082" y="169760"/>
                  </a:cubicBezTo>
                  <a:cubicBezTo>
                    <a:pt x="30005" y="169760"/>
                    <a:pt x="24687" y="165188"/>
                    <a:pt x="23927" y="159092"/>
                  </a:cubicBezTo>
                  <a:cubicBezTo>
                    <a:pt x="22408" y="152234"/>
                    <a:pt x="27726" y="145376"/>
                    <a:pt x="34563" y="144614"/>
                  </a:cubicBezTo>
                  <a:close/>
                  <a:moveTo>
                    <a:pt x="87013" y="3631"/>
                  </a:moveTo>
                  <a:cubicBezTo>
                    <a:pt x="92258" y="8192"/>
                    <a:pt x="92258" y="15795"/>
                    <a:pt x="87762" y="21116"/>
                  </a:cubicBezTo>
                  <a:cubicBezTo>
                    <a:pt x="65283" y="46963"/>
                    <a:pt x="42804" y="74331"/>
                    <a:pt x="22572" y="101698"/>
                  </a:cubicBezTo>
                  <a:cubicBezTo>
                    <a:pt x="19575" y="104739"/>
                    <a:pt x="15829" y="106260"/>
                    <a:pt x="12082" y="106260"/>
                  </a:cubicBezTo>
                  <a:cubicBezTo>
                    <a:pt x="9834" y="106260"/>
                    <a:pt x="6837" y="105500"/>
                    <a:pt x="4589" y="103979"/>
                  </a:cubicBezTo>
                  <a:cubicBezTo>
                    <a:pt x="-656" y="99418"/>
                    <a:pt x="-1405" y="91816"/>
                    <a:pt x="2341" y="85734"/>
                  </a:cubicBezTo>
                  <a:cubicBezTo>
                    <a:pt x="23322" y="58366"/>
                    <a:pt x="45801" y="30999"/>
                    <a:pt x="69030" y="4391"/>
                  </a:cubicBezTo>
                  <a:cubicBezTo>
                    <a:pt x="73526" y="-930"/>
                    <a:pt x="81768" y="-1690"/>
                    <a:pt x="87013" y="3631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F3E02058-5C80-452B-9E39-2292CE1CB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305" y="6188107"/>
              <a:ext cx="231229" cy="455581"/>
            </a:xfrm>
            <a:custGeom>
              <a:avLst/>
              <a:gdLst>
                <a:gd name="connsiteX0" fmla="*/ 135381 w 231229"/>
                <a:gd name="connsiteY0" fmla="*/ 238796 h 455581"/>
                <a:gd name="connsiteX1" fmla="*/ 152215 w 231229"/>
                <a:gd name="connsiteY1" fmla="*/ 246430 h 455581"/>
                <a:gd name="connsiteX2" fmla="*/ 227970 w 231229"/>
                <a:gd name="connsiteY2" fmla="*/ 368562 h 455581"/>
                <a:gd name="connsiteX3" fmla="*/ 231031 w 231229"/>
                <a:gd name="connsiteY3" fmla="*/ 379248 h 455581"/>
                <a:gd name="connsiteX4" fmla="*/ 224909 w 231229"/>
                <a:gd name="connsiteY4" fmla="*/ 388408 h 455581"/>
                <a:gd name="connsiteX5" fmla="*/ 213431 w 231229"/>
                <a:gd name="connsiteY5" fmla="*/ 393752 h 455581"/>
                <a:gd name="connsiteX6" fmla="*/ 201188 w 231229"/>
                <a:gd name="connsiteY6" fmla="*/ 402148 h 455581"/>
                <a:gd name="connsiteX7" fmla="*/ 169050 w 231229"/>
                <a:gd name="connsiteY7" fmla="*/ 451001 h 455581"/>
                <a:gd name="connsiteX8" fmla="*/ 159102 w 231229"/>
                <a:gd name="connsiteY8" fmla="*/ 455581 h 455581"/>
                <a:gd name="connsiteX9" fmla="*/ 150685 w 231229"/>
                <a:gd name="connsiteY9" fmla="*/ 451765 h 455581"/>
                <a:gd name="connsiteX10" fmla="*/ 149920 w 231229"/>
                <a:gd name="connsiteY10" fmla="*/ 434208 h 455581"/>
                <a:gd name="connsiteX11" fmla="*/ 177467 w 231229"/>
                <a:gd name="connsiteY11" fmla="*/ 392225 h 455581"/>
                <a:gd name="connsiteX12" fmla="*/ 197362 w 231229"/>
                <a:gd name="connsiteY12" fmla="*/ 373142 h 455581"/>
                <a:gd name="connsiteX13" fmla="*/ 128494 w 231229"/>
                <a:gd name="connsiteY13" fmla="*/ 255589 h 455581"/>
                <a:gd name="connsiteX14" fmla="*/ 135381 w 231229"/>
                <a:gd name="connsiteY14" fmla="*/ 238796 h 455581"/>
                <a:gd name="connsiteX15" fmla="*/ 101838 w 231229"/>
                <a:gd name="connsiteY15" fmla="*/ 663 h 455581"/>
                <a:gd name="connsiteX16" fmla="*/ 117805 w 231229"/>
                <a:gd name="connsiteY16" fmla="*/ 9032 h 455581"/>
                <a:gd name="connsiteX17" fmla="*/ 142136 w 231229"/>
                <a:gd name="connsiteY17" fmla="*/ 164231 h 455581"/>
                <a:gd name="connsiteX18" fmla="*/ 139855 w 231229"/>
                <a:gd name="connsiteY18" fmla="*/ 176404 h 455581"/>
                <a:gd name="connsiteX19" fmla="*/ 120846 w 231229"/>
                <a:gd name="connsiteY19" fmla="*/ 187816 h 455581"/>
                <a:gd name="connsiteX20" fmla="*/ 21243 w 231229"/>
                <a:gd name="connsiteY20" fmla="*/ 233463 h 455581"/>
                <a:gd name="connsiteX21" fmla="*/ 12879 w 231229"/>
                <a:gd name="connsiteY21" fmla="*/ 236506 h 455581"/>
                <a:gd name="connsiteX22" fmla="*/ 2995 w 231229"/>
                <a:gd name="connsiteY22" fmla="*/ 231941 h 455581"/>
                <a:gd name="connsiteX23" fmla="*/ 4516 w 231229"/>
                <a:gd name="connsiteY23" fmla="*/ 214443 h 455581"/>
                <a:gd name="connsiteX24" fmla="*/ 117045 w 231229"/>
                <a:gd name="connsiteY24" fmla="*/ 162710 h 455581"/>
                <a:gd name="connsiteX25" fmla="*/ 93474 w 231229"/>
                <a:gd name="connsiteY25" fmla="*/ 16640 h 455581"/>
                <a:gd name="connsiteX26" fmla="*/ 101838 w 231229"/>
                <a:gd name="connsiteY26" fmla="*/ 663 h 455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1229" h="455581">
                  <a:moveTo>
                    <a:pt x="135381" y="238796"/>
                  </a:moveTo>
                  <a:cubicBezTo>
                    <a:pt x="142268" y="236506"/>
                    <a:pt x="149920" y="240323"/>
                    <a:pt x="152215" y="246430"/>
                  </a:cubicBezTo>
                  <a:cubicBezTo>
                    <a:pt x="169050" y="291466"/>
                    <a:pt x="195066" y="334212"/>
                    <a:pt x="227970" y="368562"/>
                  </a:cubicBezTo>
                  <a:cubicBezTo>
                    <a:pt x="230266" y="371615"/>
                    <a:pt x="231796" y="375432"/>
                    <a:pt x="231031" y="379248"/>
                  </a:cubicBezTo>
                  <a:cubicBezTo>
                    <a:pt x="230266" y="383065"/>
                    <a:pt x="228735" y="386882"/>
                    <a:pt x="224909" y="388408"/>
                  </a:cubicBezTo>
                  <a:cubicBezTo>
                    <a:pt x="221083" y="390698"/>
                    <a:pt x="217257" y="392225"/>
                    <a:pt x="213431" y="393752"/>
                  </a:cubicBezTo>
                  <a:cubicBezTo>
                    <a:pt x="206545" y="396805"/>
                    <a:pt x="202719" y="399095"/>
                    <a:pt x="201188" y="402148"/>
                  </a:cubicBezTo>
                  <a:cubicBezTo>
                    <a:pt x="194301" y="417415"/>
                    <a:pt x="182823" y="434971"/>
                    <a:pt x="169050" y="451001"/>
                  </a:cubicBezTo>
                  <a:cubicBezTo>
                    <a:pt x="166754" y="454055"/>
                    <a:pt x="162928" y="455581"/>
                    <a:pt x="159102" y="455581"/>
                  </a:cubicBezTo>
                  <a:cubicBezTo>
                    <a:pt x="156041" y="455581"/>
                    <a:pt x="152980" y="454055"/>
                    <a:pt x="150685" y="451765"/>
                  </a:cubicBezTo>
                  <a:cubicBezTo>
                    <a:pt x="145328" y="447185"/>
                    <a:pt x="145328" y="439551"/>
                    <a:pt x="149920" y="434208"/>
                  </a:cubicBezTo>
                  <a:cubicBezTo>
                    <a:pt x="162163" y="420468"/>
                    <a:pt x="172110" y="404438"/>
                    <a:pt x="177467" y="392225"/>
                  </a:cubicBezTo>
                  <a:cubicBezTo>
                    <a:pt x="182058" y="382302"/>
                    <a:pt x="189710" y="376959"/>
                    <a:pt x="197362" y="373142"/>
                  </a:cubicBezTo>
                  <a:cubicBezTo>
                    <a:pt x="167519" y="338792"/>
                    <a:pt x="143798" y="298336"/>
                    <a:pt x="128494" y="255589"/>
                  </a:cubicBezTo>
                  <a:cubicBezTo>
                    <a:pt x="125433" y="248719"/>
                    <a:pt x="129259" y="241086"/>
                    <a:pt x="135381" y="238796"/>
                  </a:cubicBezTo>
                  <a:close/>
                  <a:moveTo>
                    <a:pt x="101838" y="663"/>
                  </a:moveTo>
                  <a:cubicBezTo>
                    <a:pt x="107921" y="-1619"/>
                    <a:pt x="115524" y="2185"/>
                    <a:pt x="117805" y="9032"/>
                  </a:cubicBezTo>
                  <a:cubicBezTo>
                    <a:pt x="133772" y="59243"/>
                    <a:pt x="142136" y="111737"/>
                    <a:pt x="142136" y="164231"/>
                  </a:cubicBezTo>
                  <a:cubicBezTo>
                    <a:pt x="142136" y="167275"/>
                    <a:pt x="142896" y="171839"/>
                    <a:pt x="139855" y="176404"/>
                  </a:cubicBezTo>
                  <a:cubicBezTo>
                    <a:pt x="135293" y="185533"/>
                    <a:pt x="125408" y="187055"/>
                    <a:pt x="120846" y="187816"/>
                  </a:cubicBezTo>
                  <a:cubicBezTo>
                    <a:pt x="84350" y="193141"/>
                    <a:pt x="48615" y="209118"/>
                    <a:pt x="21243" y="233463"/>
                  </a:cubicBezTo>
                  <a:cubicBezTo>
                    <a:pt x="18962" y="235745"/>
                    <a:pt x="15921" y="236506"/>
                    <a:pt x="12879" y="236506"/>
                  </a:cubicBezTo>
                  <a:cubicBezTo>
                    <a:pt x="9078" y="236506"/>
                    <a:pt x="6036" y="234984"/>
                    <a:pt x="2995" y="231941"/>
                  </a:cubicBezTo>
                  <a:cubicBezTo>
                    <a:pt x="-1567" y="226616"/>
                    <a:pt x="-807" y="219008"/>
                    <a:pt x="4516" y="214443"/>
                  </a:cubicBezTo>
                  <a:cubicBezTo>
                    <a:pt x="35689" y="187055"/>
                    <a:pt x="75987" y="168035"/>
                    <a:pt x="117045" y="162710"/>
                  </a:cubicBezTo>
                  <a:cubicBezTo>
                    <a:pt x="116284" y="112498"/>
                    <a:pt x="108681" y="63808"/>
                    <a:pt x="93474" y="16640"/>
                  </a:cubicBezTo>
                  <a:cubicBezTo>
                    <a:pt x="91193" y="9792"/>
                    <a:pt x="94995" y="2945"/>
                    <a:pt x="101838" y="663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grpSp>
          <p:nvGrpSpPr>
            <p:cNvPr id="313" name="Group 312">
              <a:extLst>
                <a:ext uri="{FF2B5EF4-FFF2-40B4-BE49-F238E27FC236}">
                  <a16:creationId xmlns:a16="http://schemas.microsoft.com/office/drawing/2014/main" id="{54D51A39-F690-4758-BA1D-014246B6891A}"/>
                </a:ext>
              </a:extLst>
            </p:cNvPr>
            <p:cNvGrpSpPr/>
            <p:nvPr/>
          </p:nvGrpSpPr>
          <p:grpSpPr>
            <a:xfrm>
              <a:off x="2798763" y="5972176"/>
              <a:ext cx="2276475" cy="5556250"/>
              <a:chOff x="2798763" y="5972176"/>
              <a:chExt cx="2276475" cy="5556250"/>
            </a:xfrm>
            <a:solidFill>
              <a:srgbClr val="007AFE"/>
            </a:solidFill>
          </p:grpSpPr>
          <p:sp>
            <p:nvSpPr>
              <p:cNvPr id="343" name="Freeform 305">
                <a:extLst>
                  <a:ext uri="{FF2B5EF4-FFF2-40B4-BE49-F238E27FC236}">
                    <a16:creationId xmlns:a16="http://schemas.microsoft.com/office/drawing/2014/main" id="{0A50AE37-7E07-496F-8E04-D3968FC07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050" y="6772276"/>
                <a:ext cx="1016000" cy="1843088"/>
              </a:xfrm>
              <a:custGeom>
                <a:avLst/>
                <a:gdLst>
                  <a:gd name="T0" fmla="*/ 548 w 1334"/>
                  <a:gd name="T1" fmla="*/ 2416 h 2423"/>
                  <a:gd name="T2" fmla="*/ 18 w 1334"/>
                  <a:gd name="T3" fmla="*/ 2206 h 2423"/>
                  <a:gd name="T4" fmla="*/ 19 w 1334"/>
                  <a:gd name="T5" fmla="*/ 1990 h 2423"/>
                  <a:gd name="T6" fmla="*/ 13 w 1334"/>
                  <a:gd name="T7" fmla="*/ 1841 h 2423"/>
                  <a:gd name="T8" fmla="*/ 73 w 1334"/>
                  <a:gd name="T9" fmla="*/ 1739 h 2423"/>
                  <a:gd name="T10" fmla="*/ 308 w 1334"/>
                  <a:gd name="T11" fmla="*/ 944 h 2423"/>
                  <a:gd name="T12" fmla="*/ 364 w 1334"/>
                  <a:gd name="T13" fmla="*/ 714 h 2423"/>
                  <a:gd name="T14" fmla="*/ 555 w 1334"/>
                  <a:gd name="T15" fmla="*/ 459 h 2423"/>
                  <a:gd name="T16" fmla="*/ 571 w 1334"/>
                  <a:gd name="T17" fmla="*/ 404 h 2423"/>
                  <a:gd name="T18" fmla="*/ 628 w 1334"/>
                  <a:gd name="T19" fmla="*/ 305 h 2423"/>
                  <a:gd name="T20" fmla="*/ 677 w 1334"/>
                  <a:gd name="T21" fmla="*/ 162 h 2423"/>
                  <a:gd name="T22" fmla="*/ 689 w 1334"/>
                  <a:gd name="T23" fmla="*/ 32 h 2423"/>
                  <a:gd name="T24" fmla="*/ 895 w 1334"/>
                  <a:gd name="T25" fmla="*/ 92 h 2423"/>
                  <a:gd name="T26" fmla="*/ 1251 w 1334"/>
                  <a:gd name="T27" fmla="*/ 515 h 2423"/>
                  <a:gd name="T28" fmla="*/ 1266 w 1334"/>
                  <a:gd name="T29" fmla="*/ 642 h 2423"/>
                  <a:gd name="T30" fmla="*/ 1305 w 1334"/>
                  <a:gd name="T31" fmla="*/ 1066 h 2423"/>
                  <a:gd name="T32" fmla="*/ 1300 w 1334"/>
                  <a:gd name="T33" fmla="*/ 1343 h 2423"/>
                  <a:gd name="T34" fmla="*/ 1289 w 1334"/>
                  <a:gd name="T35" fmla="*/ 1464 h 2423"/>
                  <a:gd name="T36" fmla="*/ 1266 w 1334"/>
                  <a:gd name="T37" fmla="*/ 1344 h 2423"/>
                  <a:gd name="T38" fmla="*/ 1272 w 1334"/>
                  <a:gd name="T39" fmla="*/ 1066 h 2423"/>
                  <a:gd name="T40" fmla="*/ 1251 w 1334"/>
                  <a:gd name="T41" fmla="*/ 813 h 2423"/>
                  <a:gd name="T42" fmla="*/ 1222 w 1334"/>
                  <a:gd name="T43" fmla="*/ 564 h 2423"/>
                  <a:gd name="T44" fmla="*/ 1186 w 1334"/>
                  <a:gd name="T45" fmla="*/ 381 h 2423"/>
                  <a:gd name="T46" fmla="*/ 821 w 1334"/>
                  <a:gd name="T47" fmla="*/ 82 h 2423"/>
                  <a:gd name="T48" fmla="*/ 710 w 1334"/>
                  <a:gd name="T49" fmla="*/ 158 h 2423"/>
                  <a:gd name="T50" fmla="*/ 646 w 1334"/>
                  <a:gd name="T51" fmla="*/ 333 h 2423"/>
                  <a:gd name="T52" fmla="*/ 604 w 1334"/>
                  <a:gd name="T53" fmla="*/ 400 h 2423"/>
                  <a:gd name="T54" fmla="*/ 582 w 1334"/>
                  <a:gd name="T55" fmla="*/ 478 h 2423"/>
                  <a:gd name="T56" fmla="*/ 394 w 1334"/>
                  <a:gd name="T57" fmla="*/ 728 h 2423"/>
                  <a:gd name="T58" fmla="*/ 341 w 1334"/>
                  <a:gd name="T59" fmla="*/ 949 h 2423"/>
                  <a:gd name="T60" fmla="*/ 100 w 1334"/>
                  <a:gd name="T61" fmla="*/ 1758 h 2423"/>
                  <a:gd name="T62" fmla="*/ 45 w 1334"/>
                  <a:gd name="T63" fmla="*/ 1851 h 2423"/>
                  <a:gd name="T64" fmla="*/ 52 w 1334"/>
                  <a:gd name="T65" fmla="*/ 1985 h 2423"/>
                  <a:gd name="T66" fmla="*/ 50 w 1334"/>
                  <a:gd name="T67" fmla="*/ 2196 h 2423"/>
                  <a:gd name="T68" fmla="*/ 551 w 1334"/>
                  <a:gd name="T69" fmla="*/ 2383 h 2423"/>
                  <a:gd name="T70" fmla="*/ 1263 w 1334"/>
                  <a:gd name="T71" fmla="*/ 2294 h 2423"/>
                  <a:gd name="T72" fmla="*/ 1284 w 1334"/>
                  <a:gd name="T73" fmla="*/ 1900 h 2423"/>
                  <a:gd name="T74" fmla="*/ 1317 w 1334"/>
                  <a:gd name="T75" fmla="*/ 1902 h 2423"/>
                  <a:gd name="T76" fmla="*/ 1289 w 1334"/>
                  <a:gd name="T77" fmla="*/ 2314 h 2423"/>
                  <a:gd name="T78" fmla="*/ 728 w 1334"/>
                  <a:gd name="T79" fmla="*/ 2423 h 2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34" h="2423">
                    <a:moveTo>
                      <a:pt x="728" y="2423"/>
                    </a:moveTo>
                    <a:cubicBezTo>
                      <a:pt x="668" y="2423"/>
                      <a:pt x="608" y="2421"/>
                      <a:pt x="548" y="2416"/>
                    </a:cubicBezTo>
                    <a:cubicBezTo>
                      <a:pt x="426" y="2405"/>
                      <a:pt x="297" y="2388"/>
                      <a:pt x="179" y="2341"/>
                    </a:cubicBezTo>
                    <a:cubicBezTo>
                      <a:pt x="90" y="2306"/>
                      <a:pt x="36" y="2260"/>
                      <a:pt x="18" y="2206"/>
                    </a:cubicBezTo>
                    <a:cubicBezTo>
                      <a:pt x="5" y="2165"/>
                      <a:pt x="10" y="2123"/>
                      <a:pt x="16" y="2082"/>
                    </a:cubicBezTo>
                    <a:cubicBezTo>
                      <a:pt x="20" y="2050"/>
                      <a:pt x="23" y="2019"/>
                      <a:pt x="19" y="1990"/>
                    </a:cubicBezTo>
                    <a:cubicBezTo>
                      <a:pt x="18" y="1984"/>
                      <a:pt x="17" y="1978"/>
                      <a:pt x="16" y="1972"/>
                    </a:cubicBezTo>
                    <a:cubicBezTo>
                      <a:pt x="8" y="1929"/>
                      <a:pt x="0" y="1885"/>
                      <a:pt x="13" y="1841"/>
                    </a:cubicBezTo>
                    <a:cubicBezTo>
                      <a:pt x="23" y="1810"/>
                      <a:pt x="41" y="1784"/>
                      <a:pt x="59" y="1758"/>
                    </a:cubicBezTo>
                    <a:cubicBezTo>
                      <a:pt x="64" y="1752"/>
                      <a:pt x="69" y="1746"/>
                      <a:pt x="73" y="1739"/>
                    </a:cubicBezTo>
                    <a:cubicBezTo>
                      <a:pt x="107" y="1690"/>
                      <a:pt x="131" y="1634"/>
                      <a:pt x="148" y="1591"/>
                    </a:cubicBezTo>
                    <a:cubicBezTo>
                      <a:pt x="238" y="1368"/>
                      <a:pt x="281" y="1128"/>
                      <a:pt x="308" y="944"/>
                    </a:cubicBezTo>
                    <a:lnTo>
                      <a:pt x="309" y="933"/>
                    </a:lnTo>
                    <a:cubicBezTo>
                      <a:pt x="320" y="860"/>
                      <a:pt x="331" y="783"/>
                      <a:pt x="364" y="714"/>
                    </a:cubicBezTo>
                    <a:cubicBezTo>
                      <a:pt x="393" y="653"/>
                      <a:pt x="438" y="601"/>
                      <a:pt x="481" y="551"/>
                    </a:cubicBezTo>
                    <a:cubicBezTo>
                      <a:pt x="506" y="521"/>
                      <a:pt x="532" y="491"/>
                      <a:pt x="555" y="459"/>
                    </a:cubicBezTo>
                    <a:cubicBezTo>
                      <a:pt x="562" y="448"/>
                      <a:pt x="571" y="435"/>
                      <a:pt x="572" y="422"/>
                    </a:cubicBezTo>
                    <a:cubicBezTo>
                      <a:pt x="572" y="417"/>
                      <a:pt x="571" y="410"/>
                      <a:pt x="571" y="404"/>
                    </a:cubicBezTo>
                    <a:cubicBezTo>
                      <a:pt x="570" y="396"/>
                      <a:pt x="568" y="386"/>
                      <a:pt x="570" y="376"/>
                    </a:cubicBezTo>
                    <a:cubicBezTo>
                      <a:pt x="574" y="341"/>
                      <a:pt x="603" y="322"/>
                      <a:pt x="628" y="305"/>
                    </a:cubicBezTo>
                    <a:cubicBezTo>
                      <a:pt x="642" y="296"/>
                      <a:pt x="656" y="287"/>
                      <a:pt x="665" y="276"/>
                    </a:cubicBezTo>
                    <a:cubicBezTo>
                      <a:pt x="689" y="247"/>
                      <a:pt x="683" y="206"/>
                      <a:pt x="677" y="162"/>
                    </a:cubicBezTo>
                    <a:cubicBezTo>
                      <a:pt x="671" y="120"/>
                      <a:pt x="665" y="77"/>
                      <a:pt x="684" y="38"/>
                    </a:cubicBezTo>
                    <a:cubicBezTo>
                      <a:pt x="685" y="35"/>
                      <a:pt x="687" y="33"/>
                      <a:pt x="689" y="32"/>
                    </a:cubicBezTo>
                    <a:cubicBezTo>
                      <a:pt x="714" y="12"/>
                      <a:pt x="760" y="0"/>
                      <a:pt x="840" y="55"/>
                    </a:cubicBezTo>
                    <a:cubicBezTo>
                      <a:pt x="857" y="67"/>
                      <a:pt x="876" y="79"/>
                      <a:pt x="895" y="92"/>
                    </a:cubicBezTo>
                    <a:cubicBezTo>
                      <a:pt x="1010" y="170"/>
                      <a:pt x="1139" y="257"/>
                      <a:pt x="1213" y="361"/>
                    </a:cubicBezTo>
                    <a:cubicBezTo>
                      <a:pt x="1244" y="405"/>
                      <a:pt x="1248" y="463"/>
                      <a:pt x="1251" y="515"/>
                    </a:cubicBezTo>
                    <a:cubicBezTo>
                      <a:pt x="1252" y="531"/>
                      <a:pt x="1253" y="546"/>
                      <a:pt x="1255" y="560"/>
                    </a:cubicBezTo>
                    <a:cubicBezTo>
                      <a:pt x="1258" y="587"/>
                      <a:pt x="1262" y="615"/>
                      <a:pt x="1266" y="642"/>
                    </a:cubicBezTo>
                    <a:cubicBezTo>
                      <a:pt x="1275" y="698"/>
                      <a:pt x="1284" y="756"/>
                      <a:pt x="1284" y="812"/>
                    </a:cubicBezTo>
                    <a:cubicBezTo>
                      <a:pt x="1294" y="895"/>
                      <a:pt x="1304" y="980"/>
                      <a:pt x="1305" y="1066"/>
                    </a:cubicBezTo>
                    <a:cubicBezTo>
                      <a:pt x="1306" y="1111"/>
                      <a:pt x="1304" y="1157"/>
                      <a:pt x="1302" y="1202"/>
                    </a:cubicBezTo>
                    <a:cubicBezTo>
                      <a:pt x="1301" y="1249"/>
                      <a:pt x="1299" y="1296"/>
                      <a:pt x="1300" y="1343"/>
                    </a:cubicBezTo>
                    <a:cubicBezTo>
                      <a:pt x="1300" y="1374"/>
                      <a:pt x="1302" y="1407"/>
                      <a:pt x="1305" y="1446"/>
                    </a:cubicBezTo>
                    <a:cubicBezTo>
                      <a:pt x="1305" y="1455"/>
                      <a:pt x="1299" y="1463"/>
                      <a:pt x="1289" y="1464"/>
                    </a:cubicBezTo>
                    <a:cubicBezTo>
                      <a:pt x="1280" y="1464"/>
                      <a:pt x="1272" y="1458"/>
                      <a:pt x="1272" y="1448"/>
                    </a:cubicBezTo>
                    <a:cubicBezTo>
                      <a:pt x="1269" y="1408"/>
                      <a:pt x="1267" y="1375"/>
                      <a:pt x="1266" y="1344"/>
                    </a:cubicBezTo>
                    <a:cubicBezTo>
                      <a:pt x="1265" y="1296"/>
                      <a:pt x="1267" y="1248"/>
                      <a:pt x="1269" y="1201"/>
                    </a:cubicBezTo>
                    <a:cubicBezTo>
                      <a:pt x="1271" y="1157"/>
                      <a:pt x="1273" y="1111"/>
                      <a:pt x="1272" y="1066"/>
                    </a:cubicBezTo>
                    <a:cubicBezTo>
                      <a:pt x="1271" y="982"/>
                      <a:pt x="1261" y="897"/>
                      <a:pt x="1251" y="815"/>
                    </a:cubicBezTo>
                    <a:cubicBezTo>
                      <a:pt x="1251" y="815"/>
                      <a:pt x="1251" y="814"/>
                      <a:pt x="1251" y="813"/>
                    </a:cubicBezTo>
                    <a:cubicBezTo>
                      <a:pt x="1251" y="759"/>
                      <a:pt x="1242" y="702"/>
                      <a:pt x="1234" y="647"/>
                    </a:cubicBezTo>
                    <a:cubicBezTo>
                      <a:pt x="1229" y="620"/>
                      <a:pt x="1225" y="591"/>
                      <a:pt x="1222" y="564"/>
                    </a:cubicBezTo>
                    <a:cubicBezTo>
                      <a:pt x="1220" y="549"/>
                      <a:pt x="1219" y="533"/>
                      <a:pt x="1218" y="517"/>
                    </a:cubicBezTo>
                    <a:cubicBezTo>
                      <a:pt x="1214" y="468"/>
                      <a:pt x="1211" y="417"/>
                      <a:pt x="1186" y="381"/>
                    </a:cubicBezTo>
                    <a:cubicBezTo>
                      <a:pt x="1116" y="282"/>
                      <a:pt x="989" y="196"/>
                      <a:pt x="877" y="120"/>
                    </a:cubicBezTo>
                    <a:cubicBezTo>
                      <a:pt x="857" y="107"/>
                      <a:pt x="839" y="94"/>
                      <a:pt x="821" y="82"/>
                    </a:cubicBezTo>
                    <a:cubicBezTo>
                      <a:pt x="787" y="59"/>
                      <a:pt x="742" y="36"/>
                      <a:pt x="712" y="55"/>
                    </a:cubicBezTo>
                    <a:cubicBezTo>
                      <a:pt x="700" y="85"/>
                      <a:pt x="705" y="120"/>
                      <a:pt x="710" y="158"/>
                    </a:cubicBezTo>
                    <a:cubicBezTo>
                      <a:pt x="717" y="207"/>
                      <a:pt x="724" y="257"/>
                      <a:pt x="691" y="297"/>
                    </a:cubicBezTo>
                    <a:cubicBezTo>
                      <a:pt x="678" y="312"/>
                      <a:pt x="662" y="323"/>
                      <a:pt x="646" y="333"/>
                    </a:cubicBezTo>
                    <a:cubicBezTo>
                      <a:pt x="624" y="348"/>
                      <a:pt x="605" y="361"/>
                      <a:pt x="603" y="380"/>
                    </a:cubicBezTo>
                    <a:cubicBezTo>
                      <a:pt x="602" y="386"/>
                      <a:pt x="603" y="393"/>
                      <a:pt x="604" y="400"/>
                    </a:cubicBezTo>
                    <a:cubicBezTo>
                      <a:pt x="605" y="407"/>
                      <a:pt x="606" y="416"/>
                      <a:pt x="605" y="425"/>
                    </a:cubicBezTo>
                    <a:cubicBezTo>
                      <a:pt x="603" y="446"/>
                      <a:pt x="592" y="463"/>
                      <a:pt x="582" y="478"/>
                    </a:cubicBezTo>
                    <a:cubicBezTo>
                      <a:pt x="558" y="511"/>
                      <a:pt x="532" y="542"/>
                      <a:pt x="506" y="573"/>
                    </a:cubicBezTo>
                    <a:cubicBezTo>
                      <a:pt x="462" y="623"/>
                      <a:pt x="421" y="671"/>
                      <a:pt x="394" y="728"/>
                    </a:cubicBezTo>
                    <a:cubicBezTo>
                      <a:pt x="364" y="793"/>
                      <a:pt x="353" y="867"/>
                      <a:pt x="342" y="938"/>
                    </a:cubicBezTo>
                    <a:lnTo>
                      <a:pt x="341" y="949"/>
                    </a:lnTo>
                    <a:cubicBezTo>
                      <a:pt x="313" y="1135"/>
                      <a:pt x="270" y="1377"/>
                      <a:pt x="179" y="1604"/>
                    </a:cubicBezTo>
                    <a:cubicBezTo>
                      <a:pt x="161" y="1648"/>
                      <a:pt x="136" y="1706"/>
                      <a:pt x="100" y="1758"/>
                    </a:cubicBezTo>
                    <a:cubicBezTo>
                      <a:pt x="96" y="1765"/>
                      <a:pt x="91" y="1771"/>
                      <a:pt x="86" y="1778"/>
                    </a:cubicBezTo>
                    <a:cubicBezTo>
                      <a:pt x="69" y="1802"/>
                      <a:pt x="53" y="1825"/>
                      <a:pt x="45" y="1851"/>
                    </a:cubicBezTo>
                    <a:cubicBezTo>
                      <a:pt x="35" y="1887"/>
                      <a:pt x="42" y="1927"/>
                      <a:pt x="48" y="1966"/>
                    </a:cubicBezTo>
                    <a:cubicBezTo>
                      <a:pt x="49" y="1972"/>
                      <a:pt x="51" y="1979"/>
                      <a:pt x="52" y="1985"/>
                    </a:cubicBezTo>
                    <a:cubicBezTo>
                      <a:pt x="57" y="2018"/>
                      <a:pt x="53" y="2053"/>
                      <a:pt x="49" y="2086"/>
                    </a:cubicBezTo>
                    <a:cubicBezTo>
                      <a:pt x="44" y="2125"/>
                      <a:pt x="39" y="2162"/>
                      <a:pt x="50" y="2196"/>
                    </a:cubicBezTo>
                    <a:cubicBezTo>
                      <a:pt x="64" y="2240"/>
                      <a:pt x="113" y="2279"/>
                      <a:pt x="191" y="2310"/>
                    </a:cubicBezTo>
                    <a:cubicBezTo>
                      <a:pt x="305" y="2355"/>
                      <a:pt x="432" y="2372"/>
                      <a:pt x="551" y="2383"/>
                    </a:cubicBezTo>
                    <a:cubicBezTo>
                      <a:pt x="731" y="2399"/>
                      <a:pt x="917" y="2385"/>
                      <a:pt x="1078" y="2371"/>
                    </a:cubicBezTo>
                    <a:cubicBezTo>
                      <a:pt x="1167" y="2364"/>
                      <a:pt x="1229" y="2338"/>
                      <a:pt x="1263" y="2294"/>
                    </a:cubicBezTo>
                    <a:cubicBezTo>
                      <a:pt x="1290" y="2258"/>
                      <a:pt x="1299" y="2210"/>
                      <a:pt x="1289" y="2151"/>
                    </a:cubicBezTo>
                    <a:cubicBezTo>
                      <a:pt x="1275" y="2068"/>
                      <a:pt x="1278" y="1985"/>
                      <a:pt x="1284" y="1900"/>
                    </a:cubicBezTo>
                    <a:cubicBezTo>
                      <a:pt x="1284" y="1891"/>
                      <a:pt x="1292" y="1885"/>
                      <a:pt x="1302" y="1885"/>
                    </a:cubicBezTo>
                    <a:cubicBezTo>
                      <a:pt x="1311" y="1885"/>
                      <a:pt x="1318" y="1893"/>
                      <a:pt x="1317" y="1902"/>
                    </a:cubicBezTo>
                    <a:cubicBezTo>
                      <a:pt x="1312" y="1985"/>
                      <a:pt x="1308" y="2066"/>
                      <a:pt x="1322" y="2145"/>
                    </a:cubicBezTo>
                    <a:cubicBezTo>
                      <a:pt x="1334" y="2214"/>
                      <a:pt x="1323" y="2271"/>
                      <a:pt x="1289" y="2314"/>
                    </a:cubicBezTo>
                    <a:cubicBezTo>
                      <a:pt x="1250" y="2366"/>
                      <a:pt x="1179" y="2396"/>
                      <a:pt x="1081" y="2405"/>
                    </a:cubicBezTo>
                    <a:cubicBezTo>
                      <a:pt x="972" y="2414"/>
                      <a:pt x="851" y="2423"/>
                      <a:pt x="728" y="24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44" name="Freeform 307">
                <a:extLst>
                  <a:ext uri="{FF2B5EF4-FFF2-40B4-BE49-F238E27FC236}">
                    <a16:creationId xmlns:a16="http://schemas.microsoft.com/office/drawing/2014/main" id="{69EB745C-B997-4F23-9F87-D9D476486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450" y="7653338"/>
                <a:ext cx="971550" cy="573088"/>
              </a:xfrm>
              <a:custGeom>
                <a:avLst/>
                <a:gdLst>
                  <a:gd name="T0" fmla="*/ 249 w 1275"/>
                  <a:gd name="T1" fmla="*/ 747 h 754"/>
                  <a:gd name="T2" fmla="*/ 52 w 1275"/>
                  <a:gd name="T3" fmla="*/ 618 h 754"/>
                  <a:gd name="T4" fmla="*/ 72 w 1275"/>
                  <a:gd name="T5" fmla="*/ 308 h 754"/>
                  <a:gd name="T6" fmla="*/ 81 w 1275"/>
                  <a:gd name="T7" fmla="*/ 602 h 754"/>
                  <a:gd name="T8" fmla="*/ 253 w 1275"/>
                  <a:gd name="T9" fmla="*/ 714 h 754"/>
                  <a:gd name="T10" fmla="*/ 593 w 1275"/>
                  <a:gd name="T11" fmla="*/ 684 h 754"/>
                  <a:gd name="T12" fmla="*/ 784 w 1275"/>
                  <a:gd name="T13" fmla="*/ 653 h 754"/>
                  <a:gd name="T14" fmla="*/ 955 w 1275"/>
                  <a:gd name="T15" fmla="*/ 617 h 754"/>
                  <a:gd name="T16" fmla="*/ 1074 w 1275"/>
                  <a:gd name="T17" fmla="*/ 588 h 754"/>
                  <a:gd name="T18" fmla="*/ 1128 w 1275"/>
                  <a:gd name="T19" fmla="*/ 571 h 754"/>
                  <a:gd name="T20" fmla="*/ 1143 w 1275"/>
                  <a:gd name="T21" fmla="*/ 521 h 754"/>
                  <a:gd name="T22" fmla="*/ 1205 w 1275"/>
                  <a:gd name="T23" fmla="*/ 537 h 754"/>
                  <a:gd name="T24" fmla="*/ 1236 w 1275"/>
                  <a:gd name="T25" fmla="*/ 516 h 754"/>
                  <a:gd name="T26" fmla="*/ 1163 w 1275"/>
                  <a:gd name="T27" fmla="*/ 110 h 754"/>
                  <a:gd name="T28" fmla="*/ 1120 w 1275"/>
                  <a:gd name="T29" fmla="*/ 37 h 754"/>
                  <a:gd name="T30" fmla="*/ 1109 w 1275"/>
                  <a:gd name="T31" fmla="*/ 49 h 754"/>
                  <a:gd name="T32" fmla="*/ 1054 w 1275"/>
                  <a:gd name="T33" fmla="*/ 63 h 754"/>
                  <a:gd name="T34" fmla="*/ 1018 w 1275"/>
                  <a:gd name="T35" fmla="*/ 62 h 754"/>
                  <a:gd name="T36" fmla="*/ 980 w 1275"/>
                  <a:gd name="T37" fmla="*/ 99 h 754"/>
                  <a:gd name="T38" fmla="*/ 791 w 1275"/>
                  <a:gd name="T39" fmla="*/ 159 h 754"/>
                  <a:gd name="T40" fmla="*/ 403 w 1275"/>
                  <a:gd name="T41" fmla="*/ 251 h 754"/>
                  <a:gd name="T42" fmla="*/ 787 w 1275"/>
                  <a:gd name="T43" fmla="*/ 125 h 754"/>
                  <a:gd name="T44" fmla="*/ 957 w 1275"/>
                  <a:gd name="T45" fmla="*/ 74 h 754"/>
                  <a:gd name="T46" fmla="*/ 1000 w 1275"/>
                  <a:gd name="T47" fmla="*/ 34 h 754"/>
                  <a:gd name="T48" fmla="*/ 1077 w 1275"/>
                  <a:gd name="T49" fmla="*/ 39 h 754"/>
                  <a:gd name="T50" fmla="*/ 1112 w 1275"/>
                  <a:gd name="T51" fmla="*/ 5 h 754"/>
                  <a:gd name="T52" fmla="*/ 1196 w 1275"/>
                  <a:gd name="T53" fmla="*/ 108 h 754"/>
                  <a:gd name="T54" fmla="*/ 1268 w 1275"/>
                  <a:gd name="T55" fmla="*/ 525 h 754"/>
                  <a:gd name="T56" fmla="*/ 1189 w 1275"/>
                  <a:gd name="T57" fmla="*/ 567 h 754"/>
                  <a:gd name="T58" fmla="*/ 1170 w 1275"/>
                  <a:gd name="T59" fmla="*/ 553 h 754"/>
                  <a:gd name="T60" fmla="*/ 1101 w 1275"/>
                  <a:gd name="T61" fmla="*/ 622 h 754"/>
                  <a:gd name="T62" fmla="*/ 1056 w 1275"/>
                  <a:gd name="T63" fmla="*/ 620 h 754"/>
                  <a:gd name="T64" fmla="*/ 922 w 1275"/>
                  <a:gd name="T65" fmla="*/ 668 h 754"/>
                  <a:gd name="T66" fmla="*/ 710 w 1275"/>
                  <a:gd name="T67" fmla="*/ 691 h 754"/>
                  <a:gd name="T68" fmla="*/ 549 w 1275"/>
                  <a:gd name="T69" fmla="*/ 730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75" h="754">
                    <a:moveTo>
                      <a:pt x="356" y="754"/>
                    </a:moveTo>
                    <a:cubicBezTo>
                      <a:pt x="320" y="754"/>
                      <a:pt x="284" y="752"/>
                      <a:pt x="249" y="747"/>
                    </a:cubicBezTo>
                    <a:cubicBezTo>
                      <a:pt x="217" y="742"/>
                      <a:pt x="181" y="736"/>
                      <a:pt x="147" y="718"/>
                    </a:cubicBezTo>
                    <a:cubicBezTo>
                      <a:pt x="109" y="698"/>
                      <a:pt x="76" y="663"/>
                      <a:pt x="52" y="618"/>
                    </a:cubicBezTo>
                    <a:cubicBezTo>
                      <a:pt x="1" y="525"/>
                      <a:pt x="0" y="409"/>
                      <a:pt x="49" y="315"/>
                    </a:cubicBezTo>
                    <a:cubicBezTo>
                      <a:pt x="53" y="307"/>
                      <a:pt x="63" y="303"/>
                      <a:pt x="72" y="308"/>
                    </a:cubicBezTo>
                    <a:cubicBezTo>
                      <a:pt x="80" y="312"/>
                      <a:pt x="83" y="322"/>
                      <a:pt x="79" y="330"/>
                    </a:cubicBezTo>
                    <a:cubicBezTo>
                      <a:pt x="35" y="414"/>
                      <a:pt x="36" y="519"/>
                      <a:pt x="81" y="602"/>
                    </a:cubicBezTo>
                    <a:cubicBezTo>
                      <a:pt x="96" y="630"/>
                      <a:pt x="122" y="667"/>
                      <a:pt x="163" y="689"/>
                    </a:cubicBezTo>
                    <a:cubicBezTo>
                      <a:pt x="192" y="704"/>
                      <a:pt x="225" y="710"/>
                      <a:pt x="253" y="714"/>
                    </a:cubicBezTo>
                    <a:cubicBezTo>
                      <a:pt x="348" y="727"/>
                      <a:pt x="448" y="721"/>
                      <a:pt x="541" y="698"/>
                    </a:cubicBezTo>
                    <a:cubicBezTo>
                      <a:pt x="559" y="694"/>
                      <a:pt x="576" y="689"/>
                      <a:pt x="593" y="684"/>
                    </a:cubicBezTo>
                    <a:cubicBezTo>
                      <a:pt x="629" y="673"/>
                      <a:pt x="667" y="663"/>
                      <a:pt x="706" y="658"/>
                    </a:cubicBezTo>
                    <a:cubicBezTo>
                      <a:pt x="732" y="654"/>
                      <a:pt x="759" y="654"/>
                      <a:pt x="784" y="653"/>
                    </a:cubicBezTo>
                    <a:cubicBezTo>
                      <a:pt x="829" y="652"/>
                      <a:pt x="871" y="651"/>
                      <a:pt x="911" y="637"/>
                    </a:cubicBezTo>
                    <a:cubicBezTo>
                      <a:pt x="926" y="632"/>
                      <a:pt x="940" y="625"/>
                      <a:pt x="955" y="617"/>
                    </a:cubicBezTo>
                    <a:cubicBezTo>
                      <a:pt x="987" y="602"/>
                      <a:pt x="1019" y="586"/>
                      <a:pt x="1057" y="587"/>
                    </a:cubicBezTo>
                    <a:cubicBezTo>
                      <a:pt x="1063" y="587"/>
                      <a:pt x="1068" y="588"/>
                      <a:pt x="1074" y="588"/>
                    </a:cubicBezTo>
                    <a:cubicBezTo>
                      <a:pt x="1082" y="589"/>
                      <a:pt x="1090" y="590"/>
                      <a:pt x="1097" y="589"/>
                    </a:cubicBezTo>
                    <a:cubicBezTo>
                      <a:pt x="1109" y="588"/>
                      <a:pt x="1120" y="581"/>
                      <a:pt x="1128" y="571"/>
                    </a:cubicBezTo>
                    <a:cubicBezTo>
                      <a:pt x="1135" y="560"/>
                      <a:pt x="1139" y="548"/>
                      <a:pt x="1137" y="537"/>
                    </a:cubicBezTo>
                    <a:cubicBezTo>
                      <a:pt x="1136" y="531"/>
                      <a:pt x="1138" y="525"/>
                      <a:pt x="1143" y="521"/>
                    </a:cubicBezTo>
                    <a:cubicBezTo>
                      <a:pt x="1163" y="505"/>
                      <a:pt x="1183" y="521"/>
                      <a:pt x="1194" y="530"/>
                    </a:cubicBezTo>
                    <a:cubicBezTo>
                      <a:pt x="1198" y="533"/>
                      <a:pt x="1202" y="536"/>
                      <a:pt x="1205" y="537"/>
                    </a:cubicBezTo>
                    <a:cubicBezTo>
                      <a:pt x="1209" y="539"/>
                      <a:pt x="1213" y="539"/>
                      <a:pt x="1218" y="537"/>
                    </a:cubicBezTo>
                    <a:cubicBezTo>
                      <a:pt x="1226" y="534"/>
                      <a:pt x="1234" y="525"/>
                      <a:pt x="1236" y="516"/>
                    </a:cubicBezTo>
                    <a:cubicBezTo>
                      <a:pt x="1241" y="498"/>
                      <a:pt x="1234" y="477"/>
                      <a:pt x="1227" y="456"/>
                    </a:cubicBezTo>
                    <a:cubicBezTo>
                      <a:pt x="1192" y="343"/>
                      <a:pt x="1170" y="227"/>
                      <a:pt x="1163" y="110"/>
                    </a:cubicBezTo>
                    <a:cubicBezTo>
                      <a:pt x="1162" y="85"/>
                      <a:pt x="1160" y="60"/>
                      <a:pt x="1146" y="45"/>
                    </a:cubicBezTo>
                    <a:cubicBezTo>
                      <a:pt x="1141" y="38"/>
                      <a:pt x="1129" y="35"/>
                      <a:pt x="1120" y="37"/>
                    </a:cubicBezTo>
                    <a:cubicBezTo>
                      <a:pt x="1114" y="38"/>
                      <a:pt x="1111" y="41"/>
                      <a:pt x="1110" y="45"/>
                    </a:cubicBezTo>
                    <a:cubicBezTo>
                      <a:pt x="1110" y="46"/>
                      <a:pt x="1109" y="48"/>
                      <a:pt x="1109" y="49"/>
                    </a:cubicBezTo>
                    <a:cubicBezTo>
                      <a:pt x="1108" y="57"/>
                      <a:pt x="1105" y="71"/>
                      <a:pt x="1090" y="77"/>
                    </a:cubicBezTo>
                    <a:cubicBezTo>
                      <a:pt x="1073" y="83"/>
                      <a:pt x="1060" y="70"/>
                      <a:pt x="1054" y="63"/>
                    </a:cubicBezTo>
                    <a:cubicBezTo>
                      <a:pt x="1053" y="62"/>
                      <a:pt x="1051" y="61"/>
                      <a:pt x="1050" y="60"/>
                    </a:cubicBezTo>
                    <a:cubicBezTo>
                      <a:pt x="1043" y="53"/>
                      <a:pt x="1028" y="56"/>
                      <a:pt x="1018" y="62"/>
                    </a:cubicBezTo>
                    <a:cubicBezTo>
                      <a:pt x="1010" y="68"/>
                      <a:pt x="1003" y="75"/>
                      <a:pt x="995" y="84"/>
                    </a:cubicBezTo>
                    <a:cubicBezTo>
                      <a:pt x="990" y="89"/>
                      <a:pt x="985" y="94"/>
                      <a:pt x="980" y="99"/>
                    </a:cubicBezTo>
                    <a:cubicBezTo>
                      <a:pt x="932" y="143"/>
                      <a:pt x="865" y="150"/>
                      <a:pt x="805" y="157"/>
                    </a:cubicBezTo>
                    <a:lnTo>
                      <a:pt x="791" y="159"/>
                    </a:lnTo>
                    <a:cubicBezTo>
                      <a:pt x="665" y="173"/>
                      <a:pt x="542" y="207"/>
                      <a:pt x="425" y="259"/>
                    </a:cubicBezTo>
                    <a:cubicBezTo>
                      <a:pt x="417" y="263"/>
                      <a:pt x="407" y="259"/>
                      <a:pt x="403" y="251"/>
                    </a:cubicBezTo>
                    <a:cubicBezTo>
                      <a:pt x="399" y="243"/>
                      <a:pt x="403" y="233"/>
                      <a:pt x="412" y="229"/>
                    </a:cubicBezTo>
                    <a:cubicBezTo>
                      <a:pt x="531" y="176"/>
                      <a:pt x="657" y="141"/>
                      <a:pt x="787" y="125"/>
                    </a:cubicBezTo>
                    <a:lnTo>
                      <a:pt x="801" y="124"/>
                    </a:lnTo>
                    <a:cubicBezTo>
                      <a:pt x="859" y="117"/>
                      <a:pt x="918" y="111"/>
                      <a:pt x="957" y="74"/>
                    </a:cubicBezTo>
                    <a:cubicBezTo>
                      <a:pt x="962" y="70"/>
                      <a:pt x="966" y="66"/>
                      <a:pt x="971" y="61"/>
                    </a:cubicBezTo>
                    <a:cubicBezTo>
                      <a:pt x="979" y="52"/>
                      <a:pt x="988" y="42"/>
                      <a:pt x="1000" y="34"/>
                    </a:cubicBezTo>
                    <a:cubicBezTo>
                      <a:pt x="1020" y="21"/>
                      <a:pt x="1052" y="16"/>
                      <a:pt x="1073" y="35"/>
                    </a:cubicBezTo>
                    <a:cubicBezTo>
                      <a:pt x="1074" y="36"/>
                      <a:pt x="1076" y="38"/>
                      <a:pt x="1077" y="39"/>
                    </a:cubicBezTo>
                    <a:cubicBezTo>
                      <a:pt x="1077" y="38"/>
                      <a:pt x="1078" y="37"/>
                      <a:pt x="1078" y="35"/>
                    </a:cubicBezTo>
                    <a:cubicBezTo>
                      <a:pt x="1083" y="20"/>
                      <a:pt x="1095" y="9"/>
                      <a:pt x="1112" y="5"/>
                    </a:cubicBezTo>
                    <a:cubicBezTo>
                      <a:pt x="1133" y="0"/>
                      <a:pt x="1157" y="7"/>
                      <a:pt x="1171" y="23"/>
                    </a:cubicBezTo>
                    <a:cubicBezTo>
                      <a:pt x="1193" y="47"/>
                      <a:pt x="1195" y="79"/>
                      <a:pt x="1196" y="108"/>
                    </a:cubicBezTo>
                    <a:cubicBezTo>
                      <a:pt x="1203" y="222"/>
                      <a:pt x="1224" y="335"/>
                      <a:pt x="1259" y="445"/>
                    </a:cubicBezTo>
                    <a:cubicBezTo>
                      <a:pt x="1267" y="470"/>
                      <a:pt x="1275" y="497"/>
                      <a:pt x="1268" y="525"/>
                    </a:cubicBezTo>
                    <a:cubicBezTo>
                      <a:pt x="1263" y="544"/>
                      <a:pt x="1249" y="560"/>
                      <a:pt x="1231" y="568"/>
                    </a:cubicBezTo>
                    <a:cubicBezTo>
                      <a:pt x="1217" y="574"/>
                      <a:pt x="1202" y="574"/>
                      <a:pt x="1189" y="567"/>
                    </a:cubicBezTo>
                    <a:cubicBezTo>
                      <a:pt x="1184" y="564"/>
                      <a:pt x="1178" y="560"/>
                      <a:pt x="1173" y="556"/>
                    </a:cubicBezTo>
                    <a:cubicBezTo>
                      <a:pt x="1172" y="555"/>
                      <a:pt x="1171" y="554"/>
                      <a:pt x="1170" y="553"/>
                    </a:cubicBezTo>
                    <a:cubicBezTo>
                      <a:pt x="1168" y="567"/>
                      <a:pt x="1163" y="580"/>
                      <a:pt x="1154" y="591"/>
                    </a:cubicBezTo>
                    <a:cubicBezTo>
                      <a:pt x="1141" y="609"/>
                      <a:pt x="1121" y="620"/>
                      <a:pt x="1101" y="622"/>
                    </a:cubicBezTo>
                    <a:cubicBezTo>
                      <a:pt x="1090" y="624"/>
                      <a:pt x="1080" y="623"/>
                      <a:pt x="1071" y="622"/>
                    </a:cubicBezTo>
                    <a:cubicBezTo>
                      <a:pt x="1066" y="621"/>
                      <a:pt x="1061" y="621"/>
                      <a:pt x="1056" y="620"/>
                    </a:cubicBezTo>
                    <a:cubicBezTo>
                      <a:pt x="1027" y="619"/>
                      <a:pt x="999" y="633"/>
                      <a:pt x="970" y="647"/>
                    </a:cubicBezTo>
                    <a:cubicBezTo>
                      <a:pt x="954" y="655"/>
                      <a:pt x="939" y="662"/>
                      <a:pt x="922" y="668"/>
                    </a:cubicBezTo>
                    <a:cubicBezTo>
                      <a:pt x="878" y="684"/>
                      <a:pt x="831" y="685"/>
                      <a:pt x="785" y="686"/>
                    </a:cubicBezTo>
                    <a:cubicBezTo>
                      <a:pt x="760" y="687"/>
                      <a:pt x="734" y="688"/>
                      <a:pt x="710" y="691"/>
                    </a:cubicBezTo>
                    <a:cubicBezTo>
                      <a:pt x="674" y="695"/>
                      <a:pt x="637" y="706"/>
                      <a:pt x="602" y="716"/>
                    </a:cubicBezTo>
                    <a:cubicBezTo>
                      <a:pt x="585" y="721"/>
                      <a:pt x="567" y="726"/>
                      <a:pt x="549" y="730"/>
                    </a:cubicBezTo>
                    <a:cubicBezTo>
                      <a:pt x="487" y="746"/>
                      <a:pt x="421" y="754"/>
                      <a:pt x="356" y="7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45" name="Freeform 309">
                <a:extLst>
                  <a:ext uri="{FF2B5EF4-FFF2-40B4-BE49-F238E27FC236}">
                    <a16:creationId xmlns:a16="http://schemas.microsoft.com/office/drawing/2014/main" id="{9AE7CCA9-3403-455B-BA44-65C2CF288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463" y="11437938"/>
                <a:ext cx="804863" cy="25400"/>
              </a:xfrm>
              <a:custGeom>
                <a:avLst/>
                <a:gdLst>
                  <a:gd name="T0" fmla="*/ 18 w 1057"/>
                  <a:gd name="T1" fmla="*/ 33 h 33"/>
                  <a:gd name="T2" fmla="*/ 13 w 1057"/>
                  <a:gd name="T3" fmla="*/ 32 h 33"/>
                  <a:gd name="T4" fmla="*/ 3 w 1057"/>
                  <a:gd name="T5" fmla="*/ 12 h 33"/>
                  <a:gd name="T6" fmla="*/ 18 w 1057"/>
                  <a:gd name="T7" fmla="*/ 0 h 33"/>
                  <a:gd name="T8" fmla="*/ 1041 w 1057"/>
                  <a:gd name="T9" fmla="*/ 0 h 33"/>
                  <a:gd name="T10" fmla="*/ 1057 w 1057"/>
                  <a:gd name="T11" fmla="*/ 16 h 33"/>
                  <a:gd name="T12" fmla="*/ 1041 w 1057"/>
                  <a:gd name="T13" fmla="*/ 33 h 33"/>
                  <a:gd name="T14" fmla="*/ 21 w 1057"/>
                  <a:gd name="T15" fmla="*/ 33 h 33"/>
                  <a:gd name="T16" fmla="*/ 18 w 1057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7" h="33">
                    <a:moveTo>
                      <a:pt x="18" y="33"/>
                    </a:moveTo>
                    <a:cubicBezTo>
                      <a:pt x="16" y="33"/>
                      <a:pt x="15" y="33"/>
                      <a:pt x="13" y="32"/>
                    </a:cubicBezTo>
                    <a:cubicBezTo>
                      <a:pt x="4" y="29"/>
                      <a:pt x="0" y="20"/>
                      <a:pt x="3" y="12"/>
                    </a:cubicBezTo>
                    <a:cubicBezTo>
                      <a:pt x="5" y="5"/>
                      <a:pt x="11" y="0"/>
                      <a:pt x="18" y="0"/>
                    </a:cubicBezTo>
                    <a:lnTo>
                      <a:pt x="1041" y="0"/>
                    </a:lnTo>
                    <a:cubicBezTo>
                      <a:pt x="1050" y="0"/>
                      <a:pt x="1057" y="7"/>
                      <a:pt x="1057" y="16"/>
                    </a:cubicBezTo>
                    <a:cubicBezTo>
                      <a:pt x="1057" y="26"/>
                      <a:pt x="1050" y="33"/>
                      <a:pt x="1041" y="33"/>
                    </a:cubicBezTo>
                    <a:lnTo>
                      <a:pt x="21" y="33"/>
                    </a:lnTo>
                    <a:cubicBezTo>
                      <a:pt x="20" y="33"/>
                      <a:pt x="19" y="3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46" name="Freeform 310">
                <a:extLst>
                  <a:ext uri="{FF2B5EF4-FFF2-40B4-BE49-F238E27FC236}">
                    <a16:creationId xmlns:a16="http://schemas.microsoft.com/office/drawing/2014/main" id="{025B059B-3A7C-4D08-82C0-B62E0C000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763" y="10999788"/>
                <a:ext cx="831850" cy="525463"/>
              </a:xfrm>
              <a:custGeom>
                <a:avLst/>
                <a:gdLst>
                  <a:gd name="T0" fmla="*/ 1094 w 1094"/>
                  <a:gd name="T1" fmla="*/ 690 h 690"/>
                  <a:gd name="T2" fmla="*/ 36 w 1094"/>
                  <a:gd name="T3" fmla="*/ 690 h 690"/>
                  <a:gd name="T4" fmla="*/ 33 w 1094"/>
                  <a:gd name="T5" fmla="*/ 676 h 690"/>
                  <a:gd name="T6" fmla="*/ 93 w 1094"/>
                  <a:gd name="T7" fmla="*/ 107 h 690"/>
                  <a:gd name="T8" fmla="*/ 167 w 1094"/>
                  <a:gd name="T9" fmla="*/ 0 h 690"/>
                  <a:gd name="T10" fmla="*/ 182 w 1094"/>
                  <a:gd name="T11" fmla="*/ 29 h 690"/>
                  <a:gd name="T12" fmla="*/ 124 w 1094"/>
                  <a:gd name="T13" fmla="*/ 119 h 690"/>
                  <a:gd name="T14" fmla="*/ 64 w 1094"/>
                  <a:gd name="T15" fmla="*/ 657 h 690"/>
                  <a:gd name="T16" fmla="*/ 1066 w 1094"/>
                  <a:gd name="T17" fmla="*/ 657 h 690"/>
                  <a:gd name="T18" fmla="*/ 1055 w 1094"/>
                  <a:gd name="T19" fmla="*/ 481 h 690"/>
                  <a:gd name="T20" fmla="*/ 880 w 1094"/>
                  <a:gd name="T21" fmla="*/ 398 h 690"/>
                  <a:gd name="T22" fmla="*/ 774 w 1094"/>
                  <a:gd name="T23" fmla="*/ 344 h 690"/>
                  <a:gd name="T24" fmla="*/ 575 w 1094"/>
                  <a:gd name="T25" fmla="*/ 106 h 690"/>
                  <a:gd name="T26" fmla="*/ 606 w 1094"/>
                  <a:gd name="T27" fmla="*/ 91 h 690"/>
                  <a:gd name="T28" fmla="*/ 790 w 1094"/>
                  <a:gd name="T29" fmla="*/ 315 h 690"/>
                  <a:gd name="T30" fmla="*/ 894 w 1094"/>
                  <a:gd name="T31" fmla="*/ 367 h 690"/>
                  <a:gd name="T32" fmla="*/ 1069 w 1094"/>
                  <a:gd name="T33" fmla="*/ 452 h 690"/>
                  <a:gd name="T34" fmla="*/ 1075 w 1094"/>
                  <a:gd name="T35" fmla="*/ 457 h 690"/>
                  <a:gd name="T36" fmla="*/ 1075 w 1094"/>
                  <a:gd name="T37" fmla="*/ 465 h 690"/>
                  <a:gd name="T38" fmla="*/ 1080 w 1094"/>
                  <a:gd name="T39" fmla="*/ 665 h 690"/>
                  <a:gd name="T40" fmla="*/ 1094 w 1094"/>
                  <a:gd name="T41" fmla="*/ 690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94" h="690">
                    <a:moveTo>
                      <a:pt x="1094" y="690"/>
                    </a:moveTo>
                    <a:lnTo>
                      <a:pt x="36" y="690"/>
                    </a:lnTo>
                    <a:lnTo>
                      <a:pt x="33" y="676"/>
                    </a:lnTo>
                    <a:cubicBezTo>
                      <a:pt x="0" y="486"/>
                      <a:pt x="20" y="289"/>
                      <a:pt x="93" y="107"/>
                    </a:cubicBezTo>
                    <a:cubicBezTo>
                      <a:pt x="112" y="58"/>
                      <a:pt x="130" y="19"/>
                      <a:pt x="167" y="0"/>
                    </a:cubicBezTo>
                    <a:lnTo>
                      <a:pt x="182" y="29"/>
                    </a:lnTo>
                    <a:cubicBezTo>
                      <a:pt x="156" y="43"/>
                      <a:pt x="141" y="77"/>
                      <a:pt x="124" y="119"/>
                    </a:cubicBezTo>
                    <a:cubicBezTo>
                      <a:pt x="55" y="291"/>
                      <a:pt x="35" y="476"/>
                      <a:pt x="64" y="657"/>
                    </a:cubicBezTo>
                    <a:lnTo>
                      <a:pt x="1066" y="657"/>
                    </a:lnTo>
                    <a:cubicBezTo>
                      <a:pt x="1041" y="602"/>
                      <a:pt x="1056" y="544"/>
                      <a:pt x="1055" y="481"/>
                    </a:cubicBezTo>
                    <a:cubicBezTo>
                      <a:pt x="1011" y="449"/>
                      <a:pt x="930" y="421"/>
                      <a:pt x="880" y="398"/>
                    </a:cubicBezTo>
                    <a:cubicBezTo>
                      <a:pt x="845" y="381"/>
                      <a:pt x="808" y="364"/>
                      <a:pt x="774" y="344"/>
                    </a:cubicBezTo>
                    <a:cubicBezTo>
                      <a:pt x="666" y="281"/>
                      <a:pt x="599" y="156"/>
                      <a:pt x="575" y="106"/>
                    </a:cubicBezTo>
                    <a:lnTo>
                      <a:pt x="606" y="91"/>
                    </a:lnTo>
                    <a:cubicBezTo>
                      <a:pt x="652" y="191"/>
                      <a:pt x="721" y="275"/>
                      <a:pt x="790" y="315"/>
                    </a:cubicBezTo>
                    <a:cubicBezTo>
                      <a:pt x="823" y="335"/>
                      <a:pt x="859" y="351"/>
                      <a:pt x="894" y="367"/>
                    </a:cubicBezTo>
                    <a:cubicBezTo>
                      <a:pt x="948" y="392"/>
                      <a:pt x="1020" y="415"/>
                      <a:pt x="1069" y="452"/>
                    </a:cubicBezTo>
                    <a:lnTo>
                      <a:pt x="1075" y="457"/>
                    </a:lnTo>
                    <a:lnTo>
                      <a:pt x="1075" y="465"/>
                    </a:lnTo>
                    <a:cubicBezTo>
                      <a:pt x="1075" y="536"/>
                      <a:pt x="1048" y="607"/>
                      <a:pt x="1080" y="665"/>
                    </a:cubicBezTo>
                    <a:lnTo>
                      <a:pt x="1094" y="69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47" name="Freeform 311">
                <a:extLst>
                  <a:ext uri="{FF2B5EF4-FFF2-40B4-BE49-F238E27FC236}">
                    <a16:creationId xmlns:a16="http://schemas.microsoft.com/office/drawing/2014/main" id="{CF134AEB-4F30-4272-9521-F081528AD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825" y="9264651"/>
                <a:ext cx="568325" cy="2093913"/>
              </a:xfrm>
              <a:custGeom>
                <a:avLst/>
                <a:gdLst>
                  <a:gd name="T0" fmla="*/ 177 w 747"/>
                  <a:gd name="T1" fmla="*/ 2752 h 2752"/>
                  <a:gd name="T2" fmla="*/ 176 w 747"/>
                  <a:gd name="T3" fmla="*/ 2752 h 2752"/>
                  <a:gd name="T4" fmla="*/ 162 w 747"/>
                  <a:gd name="T5" fmla="*/ 2743 h 2752"/>
                  <a:gd name="T6" fmla="*/ 17 w 747"/>
                  <a:gd name="T7" fmla="*/ 2349 h 2752"/>
                  <a:gd name="T8" fmla="*/ 1 w 747"/>
                  <a:gd name="T9" fmla="*/ 2218 h 2752"/>
                  <a:gd name="T10" fmla="*/ 45 w 747"/>
                  <a:gd name="T11" fmla="*/ 2037 h 2752"/>
                  <a:gd name="T12" fmla="*/ 195 w 747"/>
                  <a:gd name="T13" fmla="*/ 1614 h 2752"/>
                  <a:gd name="T14" fmla="*/ 303 w 747"/>
                  <a:gd name="T15" fmla="*/ 1232 h 2752"/>
                  <a:gd name="T16" fmla="*/ 316 w 747"/>
                  <a:gd name="T17" fmla="*/ 907 h 2752"/>
                  <a:gd name="T18" fmla="*/ 314 w 747"/>
                  <a:gd name="T19" fmla="*/ 752 h 2752"/>
                  <a:gd name="T20" fmla="*/ 310 w 747"/>
                  <a:gd name="T21" fmla="*/ 467 h 2752"/>
                  <a:gd name="T22" fmla="*/ 313 w 747"/>
                  <a:gd name="T23" fmla="*/ 224 h 2752"/>
                  <a:gd name="T24" fmla="*/ 317 w 747"/>
                  <a:gd name="T25" fmla="*/ 17 h 2752"/>
                  <a:gd name="T26" fmla="*/ 334 w 747"/>
                  <a:gd name="T27" fmla="*/ 0 h 2752"/>
                  <a:gd name="T28" fmla="*/ 350 w 747"/>
                  <a:gd name="T29" fmla="*/ 17 h 2752"/>
                  <a:gd name="T30" fmla="*/ 347 w 747"/>
                  <a:gd name="T31" fmla="*/ 225 h 2752"/>
                  <a:gd name="T32" fmla="*/ 343 w 747"/>
                  <a:gd name="T33" fmla="*/ 467 h 2752"/>
                  <a:gd name="T34" fmla="*/ 347 w 747"/>
                  <a:gd name="T35" fmla="*/ 752 h 2752"/>
                  <a:gd name="T36" fmla="*/ 349 w 747"/>
                  <a:gd name="T37" fmla="*/ 906 h 2752"/>
                  <a:gd name="T38" fmla="*/ 336 w 747"/>
                  <a:gd name="T39" fmla="*/ 1237 h 2752"/>
                  <a:gd name="T40" fmla="*/ 227 w 747"/>
                  <a:gd name="T41" fmla="*/ 1625 h 2752"/>
                  <a:gd name="T42" fmla="*/ 77 w 747"/>
                  <a:gd name="T43" fmla="*/ 2048 h 2752"/>
                  <a:gd name="T44" fmla="*/ 35 w 747"/>
                  <a:gd name="T45" fmla="*/ 2219 h 2752"/>
                  <a:gd name="T46" fmla="*/ 49 w 747"/>
                  <a:gd name="T47" fmla="*/ 2342 h 2752"/>
                  <a:gd name="T48" fmla="*/ 179 w 747"/>
                  <a:gd name="T49" fmla="*/ 2703 h 2752"/>
                  <a:gd name="T50" fmla="*/ 255 w 747"/>
                  <a:gd name="T51" fmla="*/ 2610 h 2752"/>
                  <a:gd name="T52" fmla="*/ 344 w 747"/>
                  <a:gd name="T53" fmla="*/ 2497 h 2752"/>
                  <a:gd name="T54" fmla="*/ 455 w 747"/>
                  <a:gd name="T55" fmla="*/ 2303 h 2752"/>
                  <a:gd name="T56" fmla="*/ 500 w 747"/>
                  <a:gd name="T57" fmla="*/ 2150 h 2752"/>
                  <a:gd name="T58" fmla="*/ 546 w 747"/>
                  <a:gd name="T59" fmla="*/ 1992 h 2752"/>
                  <a:gd name="T60" fmla="*/ 620 w 747"/>
                  <a:gd name="T61" fmla="*/ 1849 h 2752"/>
                  <a:gd name="T62" fmla="*/ 713 w 747"/>
                  <a:gd name="T63" fmla="*/ 1644 h 2752"/>
                  <a:gd name="T64" fmla="*/ 733 w 747"/>
                  <a:gd name="T65" fmla="*/ 1632 h 2752"/>
                  <a:gd name="T66" fmla="*/ 745 w 747"/>
                  <a:gd name="T67" fmla="*/ 1651 h 2752"/>
                  <a:gd name="T68" fmla="*/ 649 w 747"/>
                  <a:gd name="T69" fmla="*/ 1866 h 2752"/>
                  <a:gd name="T70" fmla="*/ 577 w 747"/>
                  <a:gd name="T71" fmla="*/ 2005 h 2752"/>
                  <a:gd name="T72" fmla="*/ 532 w 747"/>
                  <a:gd name="T73" fmla="*/ 2158 h 2752"/>
                  <a:gd name="T74" fmla="*/ 485 w 747"/>
                  <a:gd name="T75" fmla="*/ 2316 h 2752"/>
                  <a:gd name="T76" fmla="*/ 372 w 747"/>
                  <a:gd name="T77" fmla="*/ 2515 h 2752"/>
                  <a:gd name="T78" fmla="*/ 280 w 747"/>
                  <a:gd name="T79" fmla="*/ 2632 h 2752"/>
                  <a:gd name="T80" fmla="*/ 191 w 747"/>
                  <a:gd name="T81" fmla="*/ 2745 h 2752"/>
                  <a:gd name="T82" fmla="*/ 177 w 747"/>
                  <a:gd name="T83" fmla="*/ 2752 h 2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47" h="2752">
                    <a:moveTo>
                      <a:pt x="177" y="2752"/>
                    </a:moveTo>
                    <a:cubicBezTo>
                      <a:pt x="177" y="2752"/>
                      <a:pt x="176" y="2752"/>
                      <a:pt x="176" y="2752"/>
                    </a:cubicBezTo>
                    <a:cubicBezTo>
                      <a:pt x="170" y="2752"/>
                      <a:pt x="165" y="2748"/>
                      <a:pt x="162" y="2743"/>
                    </a:cubicBezTo>
                    <a:cubicBezTo>
                      <a:pt x="94" y="2605"/>
                      <a:pt x="49" y="2497"/>
                      <a:pt x="17" y="2349"/>
                    </a:cubicBezTo>
                    <a:cubicBezTo>
                      <a:pt x="8" y="2307"/>
                      <a:pt x="0" y="2263"/>
                      <a:pt x="1" y="2218"/>
                    </a:cubicBezTo>
                    <a:cubicBezTo>
                      <a:pt x="4" y="2154"/>
                      <a:pt x="25" y="2095"/>
                      <a:pt x="45" y="2037"/>
                    </a:cubicBezTo>
                    <a:lnTo>
                      <a:pt x="195" y="1614"/>
                    </a:lnTo>
                    <a:cubicBezTo>
                      <a:pt x="239" y="1491"/>
                      <a:pt x="284" y="1363"/>
                      <a:pt x="303" y="1232"/>
                    </a:cubicBezTo>
                    <a:cubicBezTo>
                      <a:pt x="319" y="1125"/>
                      <a:pt x="318" y="1014"/>
                      <a:pt x="316" y="907"/>
                    </a:cubicBezTo>
                    <a:cubicBezTo>
                      <a:pt x="315" y="855"/>
                      <a:pt x="315" y="804"/>
                      <a:pt x="314" y="752"/>
                    </a:cubicBezTo>
                    <a:cubicBezTo>
                      <a:pt x="312" y="657"/>
                      <a:pt x="311" y="562"/>
                      <a:pt x="310" y="467"/>
                    </a:cubicBezTo>
                    <a:cubicBezTo>
                      <a:pt x="309" y="388"/>
                      <a:pt x="311" y="304"/>
                      <a:pt x="313" y="224"/>
                    </a:cubicBezTo>
                    <a:cubicBezTo>
                      <a:pt x="315" y="156"/>
                      <a:pt x="317" y="85"/>
                      <a:pt x="317" y="17"/>
                    </a:cubicBezTo>
                    <a:cubicBezTo>
                      <a:pt x="317" y="8"/>
                      <a:pt x="324" y="0"/>
                      <a:pt x="334" y="0"/>
                    </a:cubicBezTo>
                    <a:cubicBezTo>
                      <a:pt x="343" y="0"/>
                      <a:pt x="350" y="8"/>
                      <a:pt x="350" y="17"/>
                    </a:cubicBezTo>
                    <a:cubicBezTo>
                      <a:pt x="350" y="85"/>
                      <a:pt x="348" y="156"/>
                      <a:pt x="347" y="225"/>
                    </a:cubicBezTo>
                    <a:cubicBezTo>
                      <a:pt x="345" y="305"/>
                      <a:pt x="342" y="388"/>
                      <a:pt x="343" y="467"/>
                    </a:cubicBezTo>
                    <a:cubicBezTo>
                      <a:pt x="344" y="562"/>
                      <a:pt x="346" y="657"/>
                      <a:pt x="347" y="752"/>
                    </a:cubicBezTo>
                    <a:cubicBezTo>
                      <a:pt x="348" y="803"/>
                      <a:pt x="349" y="855"/>
                      <a:pt x="349" y="906"/>
                    </a:cubicBezTo>
                    <a:cubicBezTo>
                      <a:pt x="351" y="1015"/>
                      <a:pt x="353" y="1127"/>
                      <a:pt x="336" y="1237"/>
                    </a:cubicBezTo>
                    <a:cubicBezTo>
                      <a:pt x="317" y="1371"/>
                      <a:pt x="271" y="1500"/>
                      <a:pt x="227" y="1625"/>
                    </a:cubicBezTo>
                    <a:lnTo>
                      <a:pt x="77" y="2048"/>
                    </a:lnTo>
                    <a:cubicBezTo>
                      <a:pt x="57" y="2103"/>
                      <a:pt x="37" y="2161"/>
                      <a:pt x="35" y="2219"/>
                    </a:cubicBezTo>
                    <a:cubicBezTo>
                      <a:pt x="33" y="2260"/>
                      <a:pt x="41" y="2302"/>
                      <a:pt x="49" y="2342"/>
                    </a:cubicBezTo>
                    <a:cubicBezTo>
                      <a:pt x="79" y="2477"/>
                      <a:pt x="120" y="2579"/>
                      <a:pt x="179" y="2703"/>
                    </a:cubicBezTo>
                    <a:cubicBezTo>
                      <a:pt x="204" y="2668"/>
                      <a:pt x="230" y="2639"/>
                      <a:pt x="255" y="2610"/>
                    </a:cubicBezTo>
                    <a:cubicBezTo>
                      <a:pt x="285" y="2576"/>
                      <a:pt x="316" y="2540"/>
                      <a:pt x="344" y="2497"/>
                    </a:cubicBezTo>
                    <a:cubicBezTo>
                      <a:pt x="385" y="2436"/>
                      <a:pt x="427" y="2372"/>
                      <a:pt x="455" y="2303"/>
                    </a:cubicBezTo>
                    <a:cubicBezTo>
                      <a:pt x="474" y="2254"/>
                      <a:pt x="487" y="2202"/>
                      <a:pt x="500" y="2150"/>
                    </a:cubicBezTo>
                    <a:cubicBezTo>
                      <a:pt x="512" y="2098"/>
                      <a:pt x="525" y="2044"/>
                      <a:pt x="546" y="1992"/>
                    </a:cubicBezTo>
                    <a:cubicBezTo>
                      <a:pt x="566" y="1942"/>
                      <a:pt x="594" y="1895"/>
                      <a:pt x="620" y="1849"/>
                    </a:cubicBezTo>
                    <a:cubicBezTo>
                      <a:pt x="659" y="1781"/>
                      <a:pt x="696" y="1717"/>
                      <a:pt x="713" y="1644"/>
                    </a:cubicBezTo>
                    <a:cubicBezTo>
                      <a:pt x="715" y="1635"/>
                      <a:pt x="724" y="1630"/>
                      <a:pt x="733" y="1632"/>
                    </a:cubicBezTo>
                    <a:cubicBezTo>
                      <a:pt x="742" y="1634"/>
                      <a:pt x="747" y="1642"/>
                      <a:pt x="745" y="1651"/>
                    </a:cubicBezTo>
                    <a:cubicBezTo>
                      <a:pt x="728" y="1729"/>
                      <a:pt x="688" y="1799"/>
                      <a:pt x="649" y="1866"/>
                    </a:cubicBezTo>
                    <a:cubicBezTo>
                      <a:pt x="623" y="1911"/>
                      <a:pt x="596" y="1957"/>
                      <a:pt x="577" y="2005"/>
                    </a:cubicBezTo>
                    <a:cubicBezTo>
                      <a:pt x="557" y="2054"/>
                      <a:pt x="544" y="2107"/>
                      <a:pt x="532" y="2158"/>
                    </a:cubicBezTo>
                    <a:cubicBezTo>
                      <a:pt x="519" y="2211"/>
                      <a:pt x="506" y="2265"/>
                      <a:pt x="485" y="2316"/>
                    </a:cubicBezTo>
                    <a:cubicBezTo>
                      <a:pt x="457" y="2388"/>
                      <a:pt x="414" y="2453"/>
                      <a:pt x="372" y="2515"/>
                    </a:cubicBezTo>
                    <a:cubicBezTo>
                      <a:pt x="342" y="2561"/>
                      <a:pt x="311" y="2597"/>
                      <a:pt x="280" y="2632"/>
                    </a:cubicBezTo>
                    <a:cubicBezTo>
                      <a:pt x="250" y="2666"/>
                      <a:pt x="220" y="2701"/>
                      <a:pt x="191" y="2745"/>
                    </a:cubicBezTo>
                    <a:cubicBezTo>
                      <a:pt x="188" y="2750"/>
                      <a:pt x="183" y="2752"/>
                      <a:pt x="177" y="27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48" name="Freeform 312">
                <a:extLst>
                  <a:ext uri="{FF2B5EF4-FFF2-40B4-BE49-F238E27FC236}">
                    <a16:creationId xmlns:a16="http://schemas.microsoft.com/office/drawing/2014/main" id="{263D5420-9BD9-439F-A7B3-720EE0CA7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438" y="8653463"/>
                <a:ext cx="230188" cy="355600"/>
              </a:xfrm>
              <a:custGeom>
                <a:avLst/>
                <a:gdLst>
                  <a:gd name="T0" fmla="*/ 76 w 302"/>
                  <a:gd name="T1" fmla="*/ 466 h 466"/>
                  <a:gd name="T2" fmla="*/ 66 w 302"/>
                  <a:gd name="T3" fmla="*/ 465 h 466"/>
                  <a:gd name="T4" fmla="*/ 6 w 302"/>
                  <a:gd name="T5" fmla="*/ 434 h 466"/>
                  <a:gd name="T6" fmla="*/ 9 w 302"/>
                  <a:gd name="T7" fmla="*/ 411 h 466"/>
                  <a:gd name="T8" fmla="*/ 32 w 302"/>
                  <a:gd name="T9" fmla="*/ 413 h 466"/>
                  <a:gd name="T10" fmla="*/ 69 w 302"/>
                  <a:gd name="T11" fmla="*/ 432 h 466"/>
                  <a:gd name="T12" fmla="*/ 132 w 302"/>
                  <a:gd name="T13" fmla="*/ 412 h 466"/>
                  <a:gd name="T14" fmla="*/ 193 w 302"/>
                  <a:gd name="T15" fmla="*/ 300 h 466"/>
                  <a:gd name="T16" fmla="*/ 268 w 302"/>
                  <a:gd name="T17" fmla="*/ 15 h 466"/>
                  <a:gd name="T18" fmla="*/ 287 w 302"/>
                  <a:gd name="T19" fmla="*/ 2 h 466"/>
                  <a:gd name="T20" fmla="*/ 300 w 302"/>
                  <a:gd name="T21" fmla="*/ 22 h 466"/>
                  <a:gd name="T22" fmla="*/ 225 w 302"/>
                  <a:gd name="T23" fmla="*/ 310 h 466"/>
                  <a:gd name="T24" fmla="*/ 154 w 302"/>
                  <a:gd name="T25" fmla="*/ 438 h 466"/>
                  <a:gd name="T26" fmla="*/ 76 w 302"/>
                  <a:gd name="T27" fmla="*/ 466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2" h="466">
                    <a:moveTo>
                      <a:pt x="76" y="466"/>
                    </a:moveTo>
                    <a:cubicBezTo>
                      <a:pt x="73" y="466"/>
                      <a:pt x="69" y="465"/>
                      <a:pt x="66" y="465"/>
                    </a:cubicBezTo>
                    <a:cubicBezTo>
                      <a:pt x="41" y="463"/>
                      <a:pt x="20" y="452"/>
                      <a:pt x="6" y="434"/>
                    </a:cubicBezTo>
                    <a:cubicBezTo>
                      <a:pt x="0" y="427"/>
                      <a:pt x="1" y="416"/>
                      <a:pt x="9" y="411"/>
                    </a:cubicBezTo>
                    <a:cubicBezTo>
                      <a:pt x="16" y="405"/>
                      <a:pt x="26" y="406"/>
                      <a:pt x="32" y="413"/>
                    </a:cubicBezTo>
                    <a:cubicBezTo>
                      <a:pt x="43" y="427"/>
                      <a:pt x="58" y="431"/>
                      <a:pt x="69" y="432"/>
                    </a:cubicBezTo>
                    <a:cubicBezTo>
                      <a:pt x="91" y="434"/>
                      <a:pt x="115" y="426"/>
                      <a:pt x="132" y="412"/>
                    </a:cubicBezTo>
                    <a:cubicBezTo>
                      <a:pt x="164" y="386"/>
                      <a:pt x="180" y="342"/>
                      <a:pt x="193" y="300"/>
                    </a:cubicBezTo>
                    <a:cubicBezTo>
                      <a:pt x="223" y="207"/>
                      <a:pt x="248" y="111"/>
                      <a:pt x="268" y="15"/>
                    </a:cubicBezTo>
                    <a:cubicBezTo>
                      <a:pt x="270" y="6"/>
                      <a:pt x="278" y="0"/>
                      <a:pt x="287" y="2"/>
                    </a:cubicBezTo>
                    <a:cubicBezTo>
                      <a:pt x="296" y="4"/>
                      <a:pt x="302" y="13"/>
                      <a:pt x="300" y="22"/>
                    </a:cubicBezTo>
                    <a:cubicBezTo>
                      <a:pt x="280" y="119"/>
                      <a:pt x="255" y="216"/>
                      <a:pt x="225" y="310"/>
                    </a:cubicBezTo>
                    <a:cubicBezTo>
                      <a:pt x="210" y="357"/>
                      <a:pt x="192" y="405"/>
                      <a:pt x="154" y="438"/>
                    </a:cubicBezTo>
                    <a:cubicBezTo>
                      <a:pt x="133" y="455"/>
                      <a:pt x="104" y="466"/>
                      <a:pt x="76" y="4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49" name="Freeform 313">
                <a:extLst>
                  <a:ext uri="{FF2B5EF4-FFF2-40B4-BE49-F238E27FC236}">
                    <a16:creationId xmlns:a16="http://schemas.microsoft.com/office/drawing/2014/main" id="{08E4B975-11A6-4BDB-9F10-1623AA6BF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500" y="8501063"/>
                <a:ext cx="914400" cy="2843213"/>
              </a:xfrm>
              <a:custGeom>
                <a:avLst/>
                <a:gdLst>
                  <a:gd name="T0" fmla="*/ 845 w 1202"/>
                  <a:gd name="T1" fmla="*/ 3737 h 3737"/>
                  <a:gd name="T2" fmla="*/ 833 w 1202"/>
                  <a:gd name="T3" fmla="*/ 3732 h 3737"/>
                  <a:gd name="T4" fmla="*/ 511 w 1202"/>
                  <a:gd name="T5" fmla="*/ 3023 h 3737"/>
                  <a:gd name="T6" fmla="*/ 490 w 1202"/>
                  <a:gd name="T7" fmla="*/ 2909 h 3737"/>
                  <a:gd name="T8" fmla="*/ 465 w 1202"/>
                  <a:gd name="T9" fmla="*/ 2742 h 3737"/>
                  <a:gd name="T10" fmla="*/ 298 w 1202"/>
                  <a:gd name="T11" fmla="*/ 1761 h 3737"/>
                  <a:gd name="T12" fmla="*/ 204 w 1202"/>
                  <a:gd name="T13" fmla="*/ 1475 h 3737"/>
                  <a:gd name="T14" fmla="*/ 15 w 1202"/>
                  <a:gd name="T15" fmla="*/ 725 h 3737"/>
                  <a:gd name="T16" fmla="*/ 15 w 1202"/>
                  <a:gd name="T17" fmla="*/ 183 h 3737"/>
                  <a:gd name="T18" fmla="*/ 16 w 1202"/>
                  <a:gd name="T19" fmla="*/ 168 h 3737"/>
                  <a:gd name="T20" fmla="*/ 16 w 1202"/>
                  <a:gd name="T21" fmla="*/ 132 h 3737"/>
                  <a:gd name="T22" fmla="*/ 27 w 1202"/>
                  <a:gd name="T23" fmla="*/ 15 h 3737"/>
                  <a:gd name="T24" fmla="*/ 47 w 1202"/>
                  <a:gd name="T25" fmla="*/ 2 h 3737"/>
                  <a:gd name="T26" fmla="*/ 60 w 1202"/>
                  <a:gd name="T27" fmla="*/ 22 h 3737"/>
                  <a:gd name="T28" fmla="*/ 50 w 1202"/>
                  <a:gd name="T29" fmla="*/ 132 h 3737"/>
                  <a:gd name="T30" fmla="*/ 49 w 1202"/>
                  <a:gd name="T31" fmla="*/ 170 h 3737"/>
                  <a:gd name="T32" fmla="*/ 48 w 1202"/>
                  <a:gd name="T33" fmla="*/ 184 h 3737"/>
                  <a:gd name="T34" fmla="*/ 48 w 1202"/>
                  <a:gd name="T35" fmla="*/ 722 h 3737"/>
                  <a:gd name="T36" fmla="*/ 236 w 1202"/>
                  <a:gd name="T37" fmla="*/ 1465 h 3737"/>
                  <a:gd name="T38" fmla="*/ 330 w 1202"/>
                  <a:gd name="T39" fmla="*/ 1751 h 3737"/>
                  <a:gd name="T40" fmla="*/ 498 w 1202"/>
                  <a:gd name="T41" fmla="*/ 2740 h 3737"/>
                  <a:gd name="T42" fmla="*/ 523 w 1202"/>
                  <a:gd name="T43" fmla="*/ 2902 h 3737"/>
                  <a:gd name="T44" fmla="*/ 544 w 1202"/>
                  <a:gd name="T45" fmla="*/ 3019 h 3737"/>
                  <a:gd name="T46" fmla="*/ 834 w 1202"/>
                  <a:gd name="T47" fmla="*/ 3685 h 3737"/>
                  <a:gd name="T48" fmla="*/ 933 w 1202"/>
                  <a:gd name="T49" fmla="*/ 3374 h 3737"/>
                  <a:gd name="T50" fmla="*/ 938 w 1202"/>
                  <a:gd name="T51" fmla="*/ 3363 h 3737"/>
                  <a:gd name="T52" fmla="*/ 971 w 1202"/>
                  <a:gd name="T53" fmla="*/ 3259 h 3737"/>
                  <a:gd name="T54" fmla="*/ 961 w 1202"/>
                  <a:gd name="T55" fmla="*/ 3194 h 3737"/>
                  <a:gd name="T56" fmla="*/ 952 w 1202"/>
                  <a:gd name="T57" fmla="*/ 3151 h 3737"/>
                  <a:gd name="T58" fmla="*/ 978 w 1202"/>
                  <a:gd name="T59" fmla="*/ 2958 h 3737"/>
                  <a:gd name="T60" fmla="*/ 1000 w 1202"/>
                  <a:gd name="T61" fmla="*/ 2867 h 3737"/>
                  <a:gd name="T62" fmla="*/ 1000 w 1202"/>
                  <a:gd name="T63" fmla="*/ 2637 h 3737"/>
                  <a:gd name="T64" fmla="*/ 994 w 1202"/>
                  <a:gd name="T65" fmla="*/ 2566 h 3737"/>
                  <a:gd name="T66" fmla="*/ 995 w 1202"/>
                  <a:gd name="T67" fmla="*/ 2272 h 3737"/>
                  <a:gd name="T68" fmla="*/ 1049 w 1202"/>
                  <a:gd name="T69" fmla="*/ 1563 h 3737"/>
                  <a:gd name="T70" fmla="*/ 1086 w 1202"/>
                  <a:gd name="T71" fmla="*/ 1366 h 3737"/>
                  <a:gd name="T72" fmla="*/ 1134 w 1202"/>
                  <a:gd name="T73" fmla="*/ 1096 h 3737"/>
                  <a:gd name="T74" fmla="*/ 1159 w 1202"/>
                  <a:gd name="T75" fmla="*/ 651 h 3737"/>
                  <a:gd name="T76" fmla="*/ 1168 w 1202"/>
                  <a:gd name="T77" fmla="*/ 130 h 3737"/>
                  <a:gd name="T78" fmla="*/ 1167 w 1202"/>
                  <a:gd name="T79" fmla="*/ 68 h 3737"/>
                  <a:gd name="T80" fmla="*/ 1183 w 1202"/>
                  <a:gd name="T81" fmla="*/ 50 h 3737"/>
                  <a:gd name="T82" fmla="*/ 1201 w 1202"/>
                  <a:gd name="T83" fmla="*/ 65 h 3737"/>
                  <a:gd name="T84" fmla="*/ 1202 w 1202"/>
                  <a:gd name="T85" fmla="*/ 131 h 3737"/>
                  <a:gd name="T86" fmla="*/ 1192 w 1202"/>
                  <a:gd name="T87" fmla="*/ 651 h 3737"/>
                  <a:gd name="T88" fmla="*/ 1167 w 1202"/>
                  <a:gd name="T89" fmla="*/ 1100 h 3737"/>
                  <a:gd name="T90" fmla="*/ 1119 w 1202"/>
                  <a:gd name="T91" fmla="*/ 1372 h 3737"/>
                  <a:gd name="T92" fmla="*/ 1082 w 1202"/>
                  <a:gd name="T93" fmla="*/ 1568 h 3737"/>
                  <a:gd name="T94" fmla="*/ 1028 w 1202"/>
                  <a:gd name="T95" fmla="*/ 2273 h 3737"/>
                  <a:gd name="T96" fmla="*/ 1028 w 1202"/>
                  <a:gd name="T97" fmla="*/ 2564 h 3737"/>
                  <a:gd name="T98" fmla="*/ 1033 w 1202"/>
                  <a:gd name="T99" fmla="*/ 2634 h 3737"/>
                  <a:gd name="T100" fmla="*/ 1033 w 1202"/>
                  <a:gd name="T101" fmla="*/ 2872 h 3737"/>
                  <a:gd name="T102" fmla="*/ 1010 w 1202"/>
                  <a:gd name="T103" fmla="*/ 2967 h 3737"/>
                  <a:gd name="T104" fmla="*/ 985 w 1202"/>
                  <a:gd name="T105" fmla="*/ 3146 h 3737"/>
                  <a:gd name="T106" fmla="*/ 994 w 1202"/>
                  <a:gd name="T107" fmla="*/ 3187 h 3737"/>
                  <a:gd name="T108" fmla="*/ 1004 w 1202"/>
                  <a:gd name="T109" fmla="*/ 3260 h 3737"/>
                  <a:gd name="T110" fmla="*/ 968 w 1202"/>
                  <a:gd name="T111" fmla="*/ 3378 h 3737"/>
                  <a:gd name="T112" fmla="*/ 963 w 1202"/>
                  <a:gd name="T113" fmla="*/ 3388 h 3737"/>
                  <a:gd name="T114" fmla="*/ 861 w 1202"/>
                  <a:gd name="T115" fmla="*/ 3723 h 3737"/>
                  <a:gd name="T116" fmla="*/ 850 w 1202"/>
                  <a:gd name="T117" fmla="*/ 3736 h 3737"/>
                  <a:gd name="T118" fmla="*/ 845 w 1202"/>
                  <a:gd name="T119" fmla="*/ 3737 h 3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2" h="3737">
                    <a:moveTo>
                      <a:pt x="845" y="3737"/>
                    </a:moveTo>
                    <a:cubicBezTo>
                      <a:pt x="841" y="3737"/>
                      <a:pt x="836" y="3735"/>
                      <a:pt x="833" y="3732"/>
                    </a:cubicBezTo>
                    <a:cubicBezTo>
                      <a:pt x="657" y="3557"/>
                      <a:pt x="548" y="3319"/>
                      <a:pt x="511" y="3023"/>
                    </a:cubicBezTo>
                    <a:cubicBezTo>
                      <a:pt x="506" y="2986"/>
                      <a:pt x="498" y="2947"/>
                      <a:pt x="490" y="2909"/>
                    </a:cubicBezTo>
                    <a:cubicBezTo>
                      <a:pt x="479" y="2854"/>
                      <a:pt x="467" y="2797"/>
                      <a:pt x="465" y="2742"/>
                    </a:cubicBezTo>
                    <a:cubicBezTo>
                      <a:pt x="449" y="2410"/>
                      <a:pt x="393" y="2080"/>
                      <a:pt x="298" y="1761"/>
                    </a:cubicBezTo>
                    <a:cubicBezTo>
                      <a:pt x="269" y="1665"/>
                      <a:pt x="236" y="1569"/>
                      <a:pt x="204" y="1475"/>
                    </a:cubicBezTo>
                    <a:cubicBezTo>
                      <a:pt x="122" y="1234"/>
                      <a:pt x="37" y="984"/>
                      <a:pt x="15" y="725"/>
                    </a:cubicBezTo>
                    <a:cubicBezTo>
                      <a:pt x="0" y="546"/>
                      <a:pt x="8" y="361"/>
                      <a:pt x="15" y="183"/>
                    </a:cubicBezTo>
                    <a:lnTo>
                      <a:pt x="16" y="168"/>
                    </a:lnTo>
                    <a:cubicBezTo>
                      <a:pt x="16" y="156"/>
                      <a:pt x="16" y="144"/>
                      <a:pt x="16" y="132"/>
                    </a:cubicBezTo>
                    <a:cubicBezTo>
                      <a:pt x="17" y="93"/>
                      <a:pt x="18" y="57"/>
                      <a:pt x="27" y="15"/>
                    </a:cubicBezTo>
                    <a:cubicBezTo>
                      <a:pt x="29" y="6"/>
                      <a:pt x="38" y="0"/>
                      <a:pt x="47" y="2"/>
                    </a:cubicBezTo>
                    <a:cubicBezTo>
                      <a:pt x="56" y="4"/>
                      <a:pt x="62" y="13"/>
                      <a:pt x="60" y="22"/>
                    </a:cubicBezTo>
                    <a:cubicBezTo>
                      <a:pt x="51" y="61"/>
                      <a:pt x="50" y="95"/>
                      <a:pt x="50" y="132"/>
                    </a:cubicBezTo>
                    <a:cubicBezTo>
                      <a:pt x="50" y="145"/>
                      <a:pt x="49" y="157"/>
                      <a:pt x="49" y="170"/>
                    </a:cubicBezTo>
                    <a:lnTo>
                      <a:pt x="48" y="184"/>
                    </a:lnTo>
                    <a:cubicBezTo>
                      <a:pt x="41" y="362"/>
                      <a:pt x="33" y="545"/>
                      <a:pt x="48" y="722"/>
                    </a:cubicBezTo>
                    <a:cubicBezTo>
                      <a:pt x="70" y="977"/>
                      <a:pt x="154" y="1225"/>
                      <a:pt x="236" y="1465"/>
                    </a:cubicBezTo>
                    <a:cubicBezTo>
                      <a:pt x="268" y="1558"/>
                      <a:pt x="301" y="1655"/>
                      <a:pt x="330" y="1751"/>
                    </a:cubicBezTo>
                    <a:cubicBezTo>
                      <a:pt x="426" y="2073"/>
                      <a:pt x="483" y="2405"/>
                      <a:pt x="498" y="2740"/>
                    </a:cubicBezTo>
                    <a:cubicBezTo>
                      <a:pt x="500" y="2793"/>
                      <a:pt x="512" y="2849"/>
                      <a:pt x="523" y="2902"/>
                    </a:cubicBezTo>
                    <a:cubicBezTo>
                      <a:pt x="531" y="2941"/>
                      <a:pt x="539" y="2981"/>
                      <a:pt x="544" y="3019"/>
                    </a:cubicBezTo>
                    <a:cubicBezTo>
                      <a:pt x="579" y="3294"/>
                      <a:pt x="676" y="3518"/>
                      <a:pt x="834" y="3685"/>
                    </a:cubicBezTo>
                    <a:cubicBezTo>
                      <a:pt x="854" y="3578"/>
                      <a:pt x="887" y="3473"/>
                      <a:pt x="933" y="3374"/>
                    </a:cubicBezTo>
                    <a:lnTo>
                      <a:pt x="938" y="3363"/>
                    </a:lnTo>
                    <a:cubicBezTo>
                      <a:pt x="954" y="3330"/>
                      <a:pt x="970" y="3295"/>
                      <a:pt x="971" y="3259"/>
                    </a:cubicBezTo>
                    <a:cubicBezTo>
                      <a:pt x="971" y="3238"/>
                      <a:pt x="966" y="3217"/>
                      <a:pt x="961" y="3194"/>
                    </a:cubicBezTo>
                    <a:cubicBezTo>
                      <a:pt x="958" y="3180"/>
                      <a:pt x="954" y="3166"/>
                      <a:pt x="952" y="3151"/>
                    </a:cubicBezTo>
                    <a:cubicBezTo>
                      <a:pt x="943" y="3085"/>
                      <a:pt x="961" y="3021"/>
                      <a:pt x="978" y="2958"/>
                    </a:cubicBezTo>
                    <a:cubicBezTo>
                      <a:pt x="986" y="2928"/>
                      <a:pt x="995" y="2897"/>
                      <a:pt x="1000" y="2867"/>
                    </a:cubicBezTo>
                    <a:cubicBezTo>
                      <a:pt x="1013" y="2792"/>
                      <a:pt x="1006" y="2713"/>
                      <a:pt x="1000" y="2637"/>
                    </a:cubicBezTo>
                    <a:cubicBezTo>
                      <a:pt x="998" y="2613"/>
                      <a:pt x="996" y="2590"/>
                      <a:pt x="994" y="2566"/>
                    </a:cubicBezTo>
                    <a:cubicBezTo>
                      <a:pt x="988" y="2468"/>
                      <a:pt x="991" y="2368"/>
                      <a:pt x="995" y="2272"/>
                    </a:cubicBezTo>
                    <a:cubicBezTo>
                      <a:pt x="1003" y="2039"/>
                      <a:pt x="1011" y="1798"/>
                      <a:pt x="1049" y="1563"/>
                    </a:cubicBezTo>
                    <a:cubicBezTo>
                      <a:pt x="1060" y="1497"/>
                      <a:pt x="1073" y="1430"/>
                      <a:pt x="1086" y="1366"/>
                    </a:cubicBezTo>
                    <a:cubicBezTo>
                      <a:pt x="1104" y="1278"/>
                      <a:pt x="1122" y="1186"/>
                      <a:pt x="1134" y="1096"/>
                    </a:cubicBezTo>
                    <a:cubicBezTo>
                      <a:pt x="1153" y="949"/>
                      <a:pt x="1156" y="797"/>
                      <a:pt x="1159" y="651"/>
                    </a:cubicBezTo>
                    <a:lnTo>
                      <a:pt x="1168" y="130"/>
                    </a:lnTo>
                    <a:cubicBezTo>
                      <a:pt x="1169" y="110"/>
                      <a:pt x="1169" y="89"/>
                      <a:pt x="1167" y="68"/>
                    </a:cubicBezTo>
                    <a:cubicBezTo>
                      <a:pt x="1167" y="58"/>
                      <a:pt x="1174" y="50"/>
                      <a:pt x="1183" y="50"/>
                    </a:cubicBezTo>
                    <a:cubicBezTo>
                      <a:pt x="1192" y="49"/>
                      <a:pt x="1200" y="56"/>
                      <a:pt x="1201" y="65"/>
                    </a:cubicBezTo>
                    <a:cubicBezTo>
                      <a:pt x="1202" y="88"/>
                      <a:pt x="1202" y="110"/>
                      <a:pt x="1202" y="131"/>
                    </a:cubicBezTo>
                    <a:lnTo>
                      <a:pt x="1192" y="651"/>
                    </a:lnTo>
                    <a:cubicBezTo>
                      <a:pt x="1190" y="799"/>
                      <a:pt x="1187" y="951"/>
                      <a:pt x="1167" y="1100"/>
                    </a:cubicBezTo>
                    <a:cubicBezTo>
                      <a:pt x="1155" y="1192"/>
                      <a:pt x="1137" y="1284"/>
                      <a:pt x="1119" y="1372"/>
                    </a:cubicBezTo>
                    <a:cubicBezTo>
                      <a:pt x="1106" y="1436"/>
                      <a:pt x="1093" y="1503"/>
                      <a:pt x="1082" y="1568"/>
                    </a:cubicBezTo>
                    <a:cubicBezTo>
                      <a:pt x="1044" y="1801"/>
                      <a:pt x="1036" y="2041"/>
                      <a:pt x="1028" y="2273"/>
                    </a:cubicBezTo>
                    <a:cubicBezTo>
                      <a:pt x="1025" y="2368"/>
                      <a:pt x="1021" y="2467"/>
                      <a:pt x="1028" y="2564"/>
                    </a:cubicBezTo>
                    <a:cubicBezTo>
                      <a:pt x="1029" y="2587"/>
                      <a:pt x="1031" y="2611"/>
                      <a:pt x="1033" y="2634"/>
                    </a:cubicBezTo>
                    <a:cubicBezTo>
                      <a:pt x="1040" y="2712"/>
                      <a:pt x="1047" y="2793"/>
                      <a:pt x="1033" y="2872"/>
                    </a:cubicBezTo>
                    <a:cubicBezTo>
                      <a:pt x="1028" y="2904"/>
                      <a:pt x="1019" y="2936"/>
                      <a:pt x="1010" y="2967"/>
                    </a:cubicBezTo>
                    <a:cubicBezTo>
                      <a:pt x="993" y="3029"/>
                      <a:pt x="977" y="3087"/>
                      <a:pt x="985" y="3146"/>
                    </a:cubicBezTo>
                    <a:cubicBezTo>
                      <a:pt x="987" y="3160"/>
                      <a:pt x="990" y="3173"/>
                      <a:pt x="994" y="3187"/>
                    </a:cubicBezTo>
                    <a:cubicBezTo>
                      <a:pt x="999" y="3210"/>
                      <a:pt x="1005" y="3234"/>
                      <a:pt x="1004" y="3260"/>
                    </a:cubicBezTo>
                    <a:cubicBezTo>
                      <a:pt x="1003" y="3303"/>
                      <a:pt x="986" y="3341"/>
                      <a:pt x="968" y="3378"/>
                    </a:cubicBezTo>
                    <a:lnTo>
                      <a:pt x="963" y="3388"/>
                    </a:lnTo>
                    <a:cubicBezTo>
                      <a:pt x="914" y="3494"/>
                      <a:pt x="879" y="3607"/>
                      <a:pt x="861" y="3723"/>
                    </a:cubicBezTo>
                    <a:cubicBezTo>
                      <a:pt x="860" y="3729"/>
                      <a:pt x="856" y="3734"/>
                      <a:pt x="850" y="3736"/>
                    </a:cubicBezTo>
                    <a:cubicBezTo>
                      <a:pt x="848" y="3737"/>
                      <a:pt x="847" y="3737"/>
                      <a:pt x="845" y="37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50" name="Freeform 315">
                <a:extLst>
                  <a:ext uri="{FF2B5EF4-FFF2-40B4-BE49-F238E27FC236}">
                    <a16:creationId xmlns:a16="http://schemas.microsoft.com/office/drawing/2014/main" id="{26E64F57-55E0-48FD-9094-63E6A88FAF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95688" y="11064876"/>
                <a:ext cx="909638" cy="463550"/>
              </a:xfrm>
              <a:custGeom>
                <a:avLst/>
                <a:gdLst>
                  <a:gd name="T0" fmla="*/ 36 w 1196"/>
                  <a:gd name="T1" fmla="*/ 573 h 610"/>
                  <a:gd name="T2" fmla="*/ 1160 w 1196"/>
                  <a:gd name="T3" fmla="*/ 577 h 610"/>
                  <a:gd name="T4" fmla="*/ 1126 w 1196"/>
                  <a:gd name="T5" fmla="*/ 476 h 610"/>
                  <a:gd name="T6" fmla="*/ 1024 w 1196"/>
                  <a:gd name="T7" fmla="*/ 425 h 610"/>
                  <a:gd name="T8" fmla="*/ 1018 w 1196"/>
                  <a:gd name="T9" fmla="*/ 424 h 610"/>
                  <a:gd name="T10" fmla="*/ 510 w 1196"/>
                  <a:gd name="T11" fmla="*/ 204 h 610"/>
                  <a:gd name="T12" fmla="*/ 388 w 1196"/>
                  <a:gd name="T13" fmla="*/ 129 h 610"/>
                  <a:gd name="T14" fmla="*/ 348 w 1196"/>
                  <a:gd name="T15" fmla="*/ 72 h 610"/>
                  <a:gd name="T16" fmla="*/ 323 w 1196"/>
                  <a:gd name="T17" fmla="*/ 35 h 610"/>
                  <a:gd name="T18" fmla="*/ 323 w 1196"/>
                  <a:gd name="T19" fmla="*/ 35 h 610"/>
                  <a:gd name="T20" fmla="*/ 224 w 1196"/>
                  <a:gd name="T21" fmla="*/ 346 h 610"/>
                  <a:gd name="T22" fmla="*/ 211 w 1196"/>
                  <a:gd name="T23" fmla="*/ 358 h 610"/>
                  <a:gd name="T24" fmla="*/ 195 w 1196"/>
                  <a:gd name="T25" fmla="*/ 353 h 610"/>
                  <a:gd name="T26" fmla="*/ 61 w 1196"/>
                  <a:gd name="T27" fmla="*/ 192 h 610"/>
                  <a:gd name="T28" fmla="*/ 60 w 1196"/>
                  <a:gd name="T29" fmla="*/ 190 h 610"/>
                  <a:gd name="T30" fmla="*/ 36 w 1196"/>
                  <a:gd name="T31" fmla="*/ 153 h 610"/>
                  <a:gd name="T32" fmla="*/ 36 w 1196"/>
                  <a:gd name="T33" fmla="*/ 573 h 610"/>
                  <a:gd name="T34" fmla="*/ 1179 w 1196"/>
                  <a:gd name="T35" fmla="*/ 610 h 610"/>
                  <a:gd name="T36" fmla="*/ 1179 w 1196"/>
                  <a:gd name="T37" fmla="*/ 610 h 610"/>
                  <a:gd name="T38" fmla="*/ 20 w 1196"/>
                  <a:gd name="T39" fmla="*/ 606 h 610"/>
                  <a:gd name="T40" fmla="*/ 3 w 1196"/>
                  <a:gd name="T41" fmla="*/ 589 h 610"/>
                  <a:gd name="T42" fmla="*/ 3 w 1196"/>
                  <a:gd name="T43" fmla="*/ 107 h 610"/>
                  <a:gd name="T44" fmla="*/ 2 w 1196"/>
                  <a:gd name="T45" fmla="*/ 102 h 610"/>
                  <a:gd name="T46" fmla="*/ 1 w 1196"/>
                  <a:gd name="T47" fmla="*/ 94 h 610"/>
                  <a:gd name="T48" fmla="*/ 12 w 1196"/>
                  <a:gd name="T49" fmla="*/ 76 h 610"/>
                  <a:gd name="T50" fmla="*/ 31 w 1196"/>
                  <a:gd name="T51" fmla="*/ 83 h 610"/>
                  <a:gd name="T52" fmla="*/ 87 w 1196"/>
                  <a:gd name="T53" fmla="*/ 172 h 610"/>
                  <a:gd name="T54" fmla="*/ 200 w 1196"/>
                  <a:gd name="T55" fmla="*/ 307 h 610"/>
                  <a:gd name="T56" fmla="*/ 297 w 1196"/>
                  <a:gd name="T57" fmla="*/ 15 h 610"/>
                  <a:gd name="T58" fmla="*/ 325 w 1196"/>
                  <a:gd name="T59" fmla="*/ 0 h 610"/>
                  <a:gd name="T60" fmla="*/ 377 w 1196"/>
                  <a:gd name="T61" fmla="*/ 56 h 610"/>
                  <a:gd name="T62" fmla="*/ 410 w 1196"/>
                  <a:gd name="T63" fmla="*/ 104 h 610"/>
                  <a:gd name="T64" fmla="*/ 525 w 1196"/>
                  <a:gd name="T65" fmla="*/ 174 h 610"/>
                  <a:gd name="T66" fmla="*/ 1028 w 1196"/>
                  <a:gd name="T67" fmla="*/ 392 h 610"/>
                  <a:gd name="T68" fmla="*/ 1033 w 1196"/>
                  <a:gd name="T69" fmla="*/ 393 h 610"/>
                  <a:gd name="T70" fmla="*/ 1151 w 1196"/>
                  <a:gd name="T71" fmla="*/ 454 h 610"/>
                  <a:gd name="T72" fmla="*/ 1195 w 1196"/>
                  <a:gd name="T73" fmla="*/ 592 h 610"/>
                  <a:gd name="T74" fmla="*/ 1191 w 1196"/>
                  <a:gd name="T75" fmla="*/ 605 h 610"/>
                  <a:gd name="T76" fmla="*/ 1179 w 1196"/>
                  <a:gd name="T77" fmla="*/ 610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96" h="610">
                    <a:moveTo>
                      <a:pt x="36" y="573"/>
                    </a:moveTo>
                    <a:lnTo>
                      <a:pt x="1160" y="577"/>
                    </a:lnTo>
                    <a:cubicBezTo>
                      <a:pt x="1156" y="536"/>
                      <a:pt x="1148" y="501"/>
                      <a:pt x="1126" y="476"/>
                    </a:cubicBezTo>
                    <a:cubicBezTo>
                      <a:pt x="1101" y="448"/>
                      <a:pt x="1062" y="436"/>
                      <a:pt x="1024" y="425"/>
                    </a:cubicBezTo>
                    <a:lnTo>
                      <a:pt x="1018" y="424"/>
                    </a:lnTo>
                    <a:cubicBezTo>
                      <a:pt x="840" y="371"/>
                      <a:pt x="672" y="286"/>
                      <a:pt x="510" y="204"/>
                    </a:cubicBezTo>
                    <a:cubicBezTo>
                      <a:pt x="468" y="183"/>
                      <a:pt x="425" y="161"/>
                      <a:pt x="388" y="129"/>
                    </a:cubicBezTo>
                    <a:cubicBezTo>
                      <a:pt x="372" y="116"/>
                      <a:pt x="360" y="94"/>
                      <a:pt x="348" y="72"/>
                    </a:cubicBezTo>
                    <a:cubicBezTo>
                      <a:pt x="341" y="60"/>
                      <a:pt x="330" y="41"/>
                      <a:pt x="323" y="35"/>
                    </a:cubicBezTo>
                    <a:cubicBezTo>
                      <a:pt x="323" y="35"/>
                      <a:pt x="323" y="35"/>
                      <a:pt x="323" y="35"/>
                    </a:cubicBezTo>
                    <a:cubicBezTo>
                      <a:pt x="304" y="60"/>
                      <a:pt x="252" y="239"/>
                      <a:pt x="224" y="346"/>
                    </a:cubicBezTo>
                    <a:cubicBezTo>
                      <a:pt x="222" y="352"/>
                      <a:pt x="218" y="357"/>
                      <a:pt x="211" y="358"/>
                    </a:cubicBezTo>
                    <a:cubicBezTo>
                      <a:pt x="205" y="360"/>
                      <a:pt x="199" y="358"/>
                      <a:pt x="195" y="353"/>
                    </a:cubicBezTo>
                    <a:lnTo>
                      <a:pt x="61" y="192"/>
                    </a:lnTo>
                    <a:cubicBezTo>
                      <a:pt x="61" y="192"/>
                      <a:pt x="60" y="191"/>
                      <a:pt x="60" y="190"/>
                    </a:cubicBezTo>
                    <a:lnTo>
                      <a:pt x="36" y="153"/>
                    </a:lnTo>
                    <a:lnTo>
                      <a:pt x="36" y="573"/>
                    </a:lnTo>
                    <a:close/>
                    <a:moveTo>
                      <a:pt x="1179" y="610"/>
                    </a:moveTo>
                    <a:lnTo>
                      <a:pt x="1179" y="610"/>
                    </a:lnTo>
                    <a:lnTo>
                      <a:pt x="20" y="606"/>
                    </a:lnTo>
                    <a:cubicBezTo>
                      <a:pt x="10" y="606"/>
                      <a:pt x="3" y="599"/>
                      <a:pt x="3" y="589"/>
                    </a:cubicBezTo>
                    <a:lnTo>
                      <a:pt x="3" y="107"/>
                    </a:lnTo>
                    <a:cubicBezTo>
                      <a:pt x="3" y="105"/>
                      <a:pt x="2" y="103"/>
                      <a:pt x="2" y="102"/>
                    </a:cubicBezTo>
                    <a:cubicBezTo>
                      <a:pt x="2" y="99"/>
                      <a:pt x="1" y="96"/>
                      <a:pt x="1" y="94"/>
                    </a:cubicBezTo>
                    <a:cubicBezTo>
                      <a:pt x="0" y="86"/>
                      <a:pt x="4" y="79"/>
                      <a:pt x="12" y="76"/>
                    </a:cubicBezTo>
                    <a:cubicBezTo>
                      <a:pt x="19" y="73"/>
                      <a:pt x="27" y="76"/>
                      <a:pt x="31" y="83"/>
                    </a:cubicBezTo>
                    <a:lnTo>
                      <a:pt x="87" y="172"/>
                    </a:lnTo>
                    <a:lnTo>
                      <a:pt x="200" y="307"/>
                    </a:lnTo>
                    <a:cubicBezTo>
                      <a:pt x="221" y="230"/>
                      <a:pt x="272" y="47"/>
                      <a:pt x="297" y="15"/>
                    </a:cubicBezTo>
                    <a:cubicBezTo>
                      <a:pt x="306" y="2"/>
                      <a:pt x="317" y="0"/>
                      <a:pt x="325" y="0"/>
                    </a:cubicBezTo>
                    <a:cubicBezTo>
                      <a:pt x="346" y="2"/>
                      <a:pt x="360" y="26"/>
                      <a:pt x="377" y="56"/>
                    </a:cubicBezTo>
                    <a:cubicBezTo>
                      <a:pt x="387" y="74"/>
                      <a:pt x="399" y="94"/>
                      <a:pt x="410" y="104"/>
                    </a:cubicBezTo>
                    <a:cubicBezTo>
                      <a:pt x="444" y="133"/>
                      <a:pt x="485" y="154"/>
                      <a:pt x="525" y="174"/>
                    </a:cubicBezTo>
                    <a:cubicBezTo>
                      <a:pt x="686" y="255"/>
                      <a:pt x="853" y="340"/>
                      <a:pt x="1028" y="392"/>
                    </a:cubicBezTo>
                    <a:lnTo>
                      <a:pt x="1033" y="393"/>
                    </a:lnTo>
                    <a:cubicBezTo>
                      <a:pt x="1074" y="405"/>
                      <a:pt x="1120" y="419"/>
                      <a:pt x="1151" y="454"/>
                    </a:cubicBezTo>
                    <a:cubicBezTo>
                      <a:pt x="1186" y="493"/>
                      <a:pt x="1191" y="550"/>
                      <a:pt x="1195" y="592"/>
                    </a:cubicBezTo>
                    <a:cubicBezTo>
                      <a:pt x="1196" y="597"/>
                      <a:pt x="1194" y="601"/>
                      <a:pt x="1191" y="605"/>
                    </a:cubicBezTo>
                    <a:cubicBezTo>
                      <a:pt x="1188" y="608"/>
                      <a:pt x="1183" y="610"/>
                      <a:pt x="1179" y="6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51" name="Freeform 316">
                <a:extLst>
                  <a:ext uri="{FF2B5EF4-FFF2-40B4-BE49-F238E27FC236}">
                    <a16:creationId xmlns:a16="http://schemas.microsoft.com/office/drawing/2014/main" id="{D42B463E-E309-445A-A685-AF6B7C1B8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450" y="11437938"/>
                <a:ext cx="892175" cy="25400"/>
              </a:xfrm>
              <a:custGeom>
                <a:avLst/>
                <a:gdLst>
                  <a:gd name="T0" fmla="*/ 18 w 1173"/>
                  <a:gd name="T1" fmla="*/ 33 h 33"/>
                  <a:gd name="T2" fmla="*/ 11 w 1173"/>
                  <a:gd name="T3" fmla="*/ 31 h 33"/>
                  <a:gd name="T4" fmla="*/ 2 w 1173"/>
                  <a:gd name="T5" fmla="*/ 11 h 33"/>
                  <a:gd name="T6" fmla="*/ 18 w 1173"/>
                  <a:gd name="T7" fmla="*/ 0 h 33"/>
                  <a:gd name="T8" fmla="*/ 1156 w 1173"/>
                  <a:gd name="T9" fmla="*/ 0 h 33"/>
                  <a:gd name="T10" fmla="*/ 1173 w 1173"/>
                  <a:gd name="T11" fmla="*/ 16 h 33"/>
                  <a:gd name="T12" fmla="*/ 1156 w 1173"/>
                  <a:gd name="T13" fmla="*/ 33 h 33"/>
                  <a:gd name="T14" fmla="*/ 21 w 1173"/>
                  <a:gd name="T15" fmla="*/ 33 h 33"/>
                  <a:gd name="T16" fmla="*/ 18 w 1173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3" h="33">
                    <a:moveTo>
                      <a:pt x="18" y="33"/>
                    </a:moveTo>
                    <a:cubicBezTo>
                      <a:pt x="16" y="33"/>
                      <a:pt x="13" y="33"/>
                      <a:pt x="11" y="31"/>
                    </a:cubicBezTo>
                    <a:cubicBezTo>
                      <a:pt x="3" y="28"/>
                      <a:pt x="0" y="19"/>
                      <a:pt x="2" y="11"/>
                    </a:cubicBezTo>
                    <a:cubicBezTo>
                      <a:pt x="5" y="4"/>
                      <a:pt x="11" y="0"/>
                      <a:pt x="18" y="0"/>
                    </a:cubicBezTo>
                    <a:lnTo>
                      <a:pt x="1156" y="0"/>
                    </a:lnTo>
                    <a:cubicBezTo>
                      <a:pt x="1165" y="0"/>
                      <a:pt x="1173" y="7"/>
                      <a:pt x="1173" y="16"/>
                    </a:cubicBezTo>
                    <a:cubicBezTo>
                      <a:pt x="1173" y="26"/>
                      <a:pt x="1165" y="33"/>
                      <a:pt x="1156" y="33"/>
                    </a:cubicBezTo>
                    <a:lnTo>
                      <a:pt x="21" y="33"/>
                    </a:lnTo>
                    <a:cubicBezTo>
                      <a:pt x="20" y="33"/>
                      <a:pt x="19" y="3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52" name="Freeform 317">
                <a:extLst>
                  <a:ext uri="{FF2B5EF4-FFF2-40B4-BE49-F238E27FC236}">
                    <a16:creationId xmlns:a16="http://schemas.microsoft.com/office/drawing/2014/main" id="{FA313CA1-D3CC-4A8D-B0D5-34BA76D41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038" y="7391401"/>
                <a:ext cx="695325" cy="376238"/>
              </a:xfrm>
              <a:custGeom>
                <a:avLst/>
                <a:gdLst>
                  <a:gd name="T0" fmla="*/ 686 w 912"/>
                  <a:gd name="T1" fmla="*/ 398 h 494"/>
                  <a:gd name="T2" fmla="*/ 657 w 912"/>
                  <a:gd name="T3" fmla="*/ 438 h 494"/>
                  <a:gd name="T4" fmla="*/ 610 w 912"/>
                  <a:gd name="T5" fmla="*/ 494 h 494"/>
                  <a:gd name="T6" fmla="*/ 912 w 912"/>
                  <a:gd name="T7" fmla="*/ 383 h 494"/>
                  <a:gd name="T8" fmla="*/ 876 w 912"/>
                  <a:gd name="T9" fmla="*/ 305 h 494"/>
                  <a:gd name="T10" fmla="*/ 876 w 912"/>
                  <a:gd name="T11" fmla="*/ 305 h 494"/>
                  <a:gd name="T12" fmla="*/ 748 w 912"/>
                  <a:gd name="T13" fmla="*/ 11 h 494"/>
                  <a:gd name="T14" fmla="*/ 738 w 912"/>
                  <a:gd name="T15" fmla="*/ 2 h 494"/>
                  <a:gd name="T16" fmla="*/ 725 w 912"/>
                  <a:gd name="T17" fmla="*/ 3 h 494"/>
                  <a:gd name="T18" fmla="*/ 99 w 912"/>
                  <a:gd name="T19" fmla="*/ 328 h 494"/>
                  <a:gd name="T20" fmla="*/ 92 w 912"/>
                  <a:gd name="T21" fmla="*/ 351 h 494"/>
                  <a:gd name="T22" fmla="*/ 107 w 912"/>
                  <a:gd name="T23" fmla="*/ 359 h 494"/>
                  <a:gd name="T24" fmla="*/ 0 w 912"/>
                  <a:gd name="T25" fmla="*/ 418 h 494"/>
                  <a:gd name="T26" fmla="*/ 8 w 912"/>
                  <a:gd name="T27" fmla="*/ 460 h 494"/>
                  <a:gd name="T28" fmla="*/ 9 w 912"/>
                  <a:gd name="T29" fmla="*/ 473 h 494"/>
                  <a:gd name="T30" fmla="*/ 24 w 912"/>
                  <a:gd name="T31" fmla="*/ 481 h 494"/>
                  <a:gd name="T32" fmla="*/ 32 w 912"/>
                  <a:gd name="T33" fmla="*/ 479 h 494"/>
                  <a:gd name="T34" fmla="*/ 677 w 912"/>
                  <a:gd name="T35" fmla="*/ 132 h 494"/>
                  <a:gd name="T36" fmla="*/ 777 w 912"/>
                  <a:gd name="T37" fmla="*/ 353 h 494"/>
                  <a:gd name="T38" fmla="*/ 714 w 912"/>
                  <a:gd name="T39" fmla="*/ 382 h 494"/>
                  <a:gd name="T40" fmla="*/ 686 w 912"/>
                  <a:gd name="T41" fmla="*/ 398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2" h="494">
                    <a:moveTo>
                      <a:pt x="686" y="398"/>
                    </a:moveTo>
                    <a:cubicBezTo>
                      <a:pt x="675" y="410"/>
                      <a:pt x="667" y="425"/>
                      <a:pt x="657" y="438"/>
                    </a:cubicBezTo>
                    <a:cubicBezTo>
                      <a:pt x="642" y="458"/>
                      <a:pt x="626" y="476"/>
                      <a:pt x="610" y="494"/>
                    </a:cubicBezTo>
                    <a:lnTo>
                      <a:pt x="912" y="383"/>
                    </a:lnTo>
                    <a:lnTo>
                      <a:pt x="876" y="305"/>
                    </a:lnTo>
                    <a:lnTo>
                      <a:pt x="876" y="305"/>
                    </a:lnTo>
                    <a:lnTo>
                      <a:pt x="748" y="11"/>
                    </a:lnTo>
                    <a:cubicBezTo>
                      <a:pt x="746" y="7"/>
                      <a:pt x="742" y="3"/>
                      <a:pt x="738" y="2"/>
                    </a:cubicBezTo>
                    <a:cubicBezTo>
                      <a:pt x="734" y="0"/>
                      <a:pt x="729" y="1"/>
                      <a:pt x="725" y="3"/>
                    </a:cubicBezTo>
                    <a:lnTo>
                      <a:pt x="99" y="328"/>
                    </a:lnTo>
                    <a:cubicBezTo>
                      <a:pt x="91" y="332"/>
                      <a:pt x="88" y="342"/>
                      <a:pt x="92" y="351"/>
                    </a:cubicBezTo>
                    <a:cubicBezTo>
                      <a:pt x="95" y="356"/>
                      <a:pt x="101" y="359"/>
                      <a:pt x="107" y="359"/>
                    </a:cubicBezTo>
                    <a:lnTo>
                      <a:pt x="0" y="418"/>
                    </a:lnTo>
                    <a:lnTo>
                      <a:pt x="8" y="460"/>
                    </a:lnTo>
                    <a:cubicBezTo>
                      <a:pt x="7" y="464"/>
                      <a:pt x="7" y="468"/>
                      <a:pt x="9" y="473"/>
                    </a:cubicBezTo>
                    <a:cubicBezTo>
                      <a:pt x="12" y="478"/>
                      <a:pt x="18" y="481"/>
                      <a:pt x="24" y="481"/>
                    </a:cubicBezTo>
                    <a:cubicBezTo>
                      <a:pt x="27" y="481"/>
                      <a:pt x="29" y="481"/>
                      <a:pt x="32" y="479"/>
                    </a:cubicBezTo>
                    <a:lnTo>
                      <a:pt x="677" y="132"/>
                    </a:lnTo>
                    <a:lnTo>
                      <a:pt x="777" y="353"/>
                    </a:lnTo>
                    <a:cubicBezTo>
                      <a:pt x="745" y="368"/>
                      <a:pt x="718" y="381"/>
                      <a:pt x="714" y="382"/>
                    </a:cubicBezTo>
                    <a:cubicBezTo>
                      <a:pt x="703" y="386"/>
                      <a:pt x="693" y="388"/>
                      <a:pt x="686" y="3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53" name="Freeform 318">
                <a:extLst>
                  <a:ext uri="{FF2B5EF4-FFF2-40B4-BE49-F238E27FC236}">
                    <a16:creationId xmlns:a16="http://schemas.microsoft.com/office/drawing/2014/main" id="{69CCB4CF-7B51-46D3-8ADF-D71E37ACD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038" y="7662863"/>
                <a:ext cx="711200" cy="357188"/>
              </a:xfrm>
              <a:custGeom>
                <a:avLst/>
                <a:gdLst>
                  <a:gd name="T0" fmla="*/ 83 w 934"/>
                  <a:gd name="T1" fmla="*/ 470 h 470"/>
                  <a:gd name="T2" fmla="*/ 67 w 934"/>
                  <a:gd name="T3" fmla="*/ 458 h 470"/>
                  <a:gd name="T4" fmla="*/ 78 w 934"/>
                  <a:gd name="T5" fmla="*/ 437 h 470"/>
                  <a:gd name="T6" fmla="*/ 703 w 934"/>
                  <a:gd name="T7" fmla="*/ 191 h 470"/>
                  <a:gd name="T8" fmla="*/ 891 w 934"/>
                  <a:gd name="T9" fmla="*/ 59 h 470"/>
                  <a:gd name="T10" fmla="*/ 715 w 934"/>
                  <a:gd name="T11" fmla="*/ 124 h 470"/>
                  <a:gd name="T12" fmla="*/ 557 w 934"/>
                  <a:gd name="T13" fmla="*/ 188 h 470"/>
                  <a:gd name="T14" fmla="*/ 538 w 934"/>
                  <a:gd name="T15" fmla="*/ 179 h 470"/>
                  <a:gd name="T16" fmla="*/ 542 w 934"/>
                  <a:gd name="T17" fmla="*/ 159 h 470"/>
                  <a:gd name="T18" fmla="*/ 641 w 934"/>
                  <a:gd name="T19" fmla="*/ 74 h 470"/>
                  <a:gd name="T20" fmla="*/ 670 w 934"/>
                  <a:gd name="T21" fmla="*/ 40 h 470"/>
                  <a:gd name="T22" fmla="*/ 575 w 934"/>
                  <a:gd name="T23" fmla="*/ 77 h 470"/>
                  <a:gd name="T24" fmla="*/ 567 w 934"/>
                  <a:gd name="T25" fmla="*/ 83 h 470"/>
                  <a:gd name="T26" fmla="*/ 15 w 934"/>
                  <a:gd name="T27" fmla="*/ 188 h 470"/>
                  <a:gd name="T28" fmla="*/ 1 w 934"/>
                  <a:gd name="T29" fmla="*/ 169 h 470"/>
                  <a:gd name="T30" fmla="*/ 20 w 934"/>
                  <a:gd name="T31" fmla="*/ 155 h 470"/>
                  <a:gd name="T32" fmla="*/ 549 w 934"/>
                  <a:gd name="T33" fmla="*/ 55 h 470"/>
                  <a:gd name="T34" fmla="*/ 557 w 934"/>
                  <a:gd name="T35" fmla="*/ 49 h 470"/>
                  <a:gd name="T36" fmla="*/ 678 w 934"/>
                  <a:gd name="T37" fmla="*/ 8 h 470"/>
                  <a:gd name="T38" fmla="*/ 701 w 934"/>
                  <a:gd name="T39" fmla="*/ 22 h 470"/>
                  <a:gd name="T40" fmla="*/ 703 w 934"/>
                  <a:gd name="T41" fmla="*/ 43 h 470"/>
                  <a:gd name="T42" fmla="*/ 663 w 934"/>
                  <a:gd name="T43" fmla="*/ 99 h 470"/>
                  <a:gd name="T44" fmla="*/ 629 w 934"/>
                  <a:gd name="T45" fmla="*/ 128 h 470"/>
                  <a:gd name="T46" fmla="*/ 700 w 934"/>
                  <a:gd name="T47" fmla="*/ 94 h 470"/>
                  <a:gd name="T48" fmla="*/ 897 w 934"/>
                  <a:gd name="T49" fmla="*/ 25 h 470"/>
                  <a:gd name="T50" fmla="*/ 921 w 934"/>
                  <a:gd name="T51" fmla="*/ 31 h 470"/>
                  <a:gd name="T52" fmla="*/ 920 w 934"/>
                  <a:gd name="T53" fmla="*/ 76 h 470"/>
                  <a:gd name="T54" fmla="*/ 718 w 934"/>
                  <a:gd name="T55" fmla="*/ 221 h 470"/>
                  <a:gd name="T56" fmla="*/ 88 w 934"/>
                  <a:gd name="T57" fmla="*/ 469 h 470"/>
                  <a:gd name="T58" fmla="*/ 83 w 934"/>
                  <a:gd name="T59" fmla="*/ 47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34" h="470">
                    <a:moveTo>
                      <a:pt x="83" y="470"/>
                    </a:moveTo>
                    <a:cubicBezTo>
                      <a:pt x="76" y="470"/>
                      <a:pt x="69" y="465"/>
                      <a:pt x="67" y="458"/>
                    </a:cubicBezTo>
                    <a:cubicBezTo>
                      <a:pt x="64" y="449"/>
                      <a:pt x="69" y="440"/>
                      <a:pt x="78" y="437"/>
                    </a:cubicBezTo>
                    <a:cubicBezTo>
                      <a:pt x="293" y="374"/>
                      <a:pt x="503" y="291"/>
                      <a:pt x="703" y="191"/>
                    </a:cubicBezTo>
                    <a:cubicBezTo>
                      <a:pt x="772" y="157"/>
                      <a:pt x="843" y="118"/>
                      <a:pt x="891" y="59"/>
                    </a:cubicBezTo>
                    <a:cubicBezTo>
                      <a:pt x="830" y="66"/>
                      <a:pt x="774" y="94"/>
                      <a:pt x="715" y="124"/>
                    </a:cubicBezTo>
                    <a:cubicBezTo>
                      <a:pt x="665" y="149"/>
                      <a:pt x="613" y="175"/>
                      <a:pt x="557" y="188"/>
                    </a:cubicBezTo>
                    <a:cubicBezTo>
                      <a:pt x="549" y="189"/>
                      <a:pt x="542" y="186"/>
                      <a:pt x="538" y="179"/>
                    </a:cubicBezTo>
                    <a:cubicBezTo>
                      <a:pt x="535" y="172"/>
                      <a:pt x="536" y="164"/>
                      <a:pt x="542" y="159"/>
                    </a:cubicBezTo>
                    <a:lnTo>
                      <a:pt x="641" y="74"/>
                    </a:lnTo>
                    <a:cubicBezTo>
                      <a:pt x="655" y="63"/>
                      <a:pt x="666" y="52"/>
                      <a:pt x="670" y="40"/>
                    </a:cubicBezTo>
                    <a:cubicBezTo>
                      <a:pt x="638" y="36"/>
                      <a:pt x="606" y="57"/>
                      <a:pt x="575" y="77"/>
                    </a:cubicBezTo>
                    <a:lnTo>
                      <a:pt x="567" y="83"/>
                    </a:lnTo>
                    <a:cubicBezTo>
                      <a:pt x="416" y="181"/>
                      <a:pt x="219" y="218"/>
                      <a:pt x="15" y="188"/>
                    </a:cubicBezTo>
                    <a:cubicBezTo>
                      <a:pt x="6" y="186"/>
                      <a:pt x="0" y="178"/>
                      <a:pt x="1" y="169"/>
                    </a:cubicBezTo>
                    <a:cubicBezTo>
                      <a:pt x="2" y="160"/>
                      <a:pt x="11" y="153"/>
                      <a:pt x="20" y="155"/>
                    </a:cubicBezTo>
                    <a:cubicBezTo>
                      <a:pt x="216" y="184"/>
                      <a:pt x="404" y="148"/>
                      <a:pt x="549" y="55"/>
                    </a:cubicBezTo>
                    <a:lnTo>
                      <a:pt x="557" y="49"/>
                    </a:lnTo>
                    <a:cubicBezTo>
                      <a:pt x="592" y="26"/>
                      <a:pt x="632" y="0"/>
                      <a:pt x="678" y="8"/>
                    </a:cubicBezTo>
                    <a:cubicBezTo>
                      <a:pt x="688" y="9"/>
                      <a:pt x="696" y="14"/>
                      <a:pt x="701" y="22"/>
                    </a:cubicBezTo>
                    <a:cubicBezTo>
                      <a:pt x="706" y="31"/>
                      <a:pt x="704" y="40"/>
                      <a:pt x="703" y="43"/>
                    </a:cubicBezTo>
                    <a:cubicBezTo>
                      <a:pt x="698" y="69"/>
                      <a:pt x="678" y="86"/>
                      <a:pt x="663" y="99"/>
                    </a:cubicBezTo>
                    <a:lnTo>
                      <a:pt x="629" y="128"/>
                    </a:lnTo>
                    <a:cubicBezTo>
                      <a:pt x="653" y="118"/>
                      <a:pt x="677" y="106"/>
                      <a:pt x="700" y="94"/>
                    </a:cubicBezTo>
                    <a:cubicBezTo>
                      <a:pt x="762" y="63"/>
                      <a:pt x="826" y="31"/>
                      <a:pt x="897" y="25"/>
                    </a:cubicBezTo>
                    <a:cubicBezTo>
                      <a:pt x="902" y="25"/>
                      <a:pt x="912" y="24"/>
                      <a:pt x="921" y="31"/>
                    </a:cubicBezTo>
                    <a:cubicBezTo>
                      <a:pt x="934" y="42"/>
                      <a:pt x="933" y="60"/>
                      <a:pt x="920" y="76"/>
                    </a:cubicBezTo>
                    <a:cubicBezTo>
                      <a:pt x="867" y="143"/>
                      <a:pt x="791" y="184"/>
                      <a:pt x="718" y="221"/>
                    </a:cubicBezTo>
                    <a:cubicBezTo>
                      <a:pt x="516" y="321"/>
                      <a:pt x="304" y="405"/>
                      <a:pt x="88" y="469"/>
                    </a:cubicBezTo>
                    <a:cubicBezTo>
                      <a:pt x="86" y="470"/>
                      <a:pt x="85" y="470"/>
                      <a:pt x="83" y="4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54" name="Freeform 319">
                <a:extLst>
                  <a:ext uri="{FF2B5EF4-FFF2-40B4-BE49-F238E27FC236}">
                    <a16:creationId xmlns:a16="http://schemas.microsoft.com/office/drawing/2014/main" id="{9F9648A6-DFD5-4AF7-9BED-4053BE64D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663" y="9459913"/>
                <a:ext cx="142875" cy="128588"/>
              </a:xfrm>
              <a:custGeom>
                <a:avLst/>
                <a:gdLst>
                  <a:gd name="T0" fmla="*/ 170 w 189"/>
                  <a:gd name="T1" fmla="*/ 169 h 169"/>
                  <a:gd name="T2" fmla="*/ 159 w 189"/>
                  <a:gd name="T3" fmla="*/ 165 h 169"/>
                  <a:gd name="T4" fmla="*/ 8 w 189"/>
                  <a:gd name="T5" fmla="*/ 31 h 169"/>
                  <a:gd name="T6" fmla="*/ 6 w 189"/>
                  <a:gd name="T7" fmla="*/ 8 h 169"/>
                  <a:gd name="T8" fmla="*/ 29 w 189"/>
                  <a:gd name="T9" fmla="*/ 5 h 169"/>
                  <a:gd name="T10" fmla="*/ 182 w 189"/>
                  <a:gd name="T11" fmla="*/ 141 h 169"/>
                  <a:gd name="T12" fmla="*/ 182 w 189"/>
                  <a:gd name="T13" fmla="*/ 164 h 169"/>
                  <a:gd name="T14" fmla="*/ 170 w 189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169">
                    <a:moveTo>
                      <a:pt x="170" y="169"/>
                    </a:moveTo>
                    <a:cubicBezTo>
                      <a:pt x="166" y="169"/>
                      <a:pt x="162" y="168"/>
                      <a:pt x="159" y="165"/>
                    </a:cubicBezTo>
                    <a:cubicBezTo>
                      <a:pt x="111" y="118"/>
                      <a:pt x="60" y="74"/>
                      <a:pt x="8" y="31"/>
                    </a:cubicBezTo>
                    <a:cubicBezTo>
                      <a:pt x="1" y="25"/>
                      <a:pt x="0" y="15"/>
                      <a:pt x="6" y="8"/>
                    </a:cubicBezTo>
                    <a:cubicBezTo>
                      <a:pt x="12" y="1"/>
                      <a:pt x="22" y="0"/>
                      <a:pt x="29" y="5"/>
                    </a:cubicBezTo>
                    <a:cubicBezTo>
                      <a:pt x="82" y="48"/>
                      <a:pt x="133" y="94"/>
                      <a:pt x="182" y="141"/>
                    </a:cubicBezTo>
                    <a:cubicBezTo>
                      <a:pt x="189" y="147"/>
                      <a:pt x="189" y="158"/>
                      <a:pt x="182" y="164"/>
                    </a:cubicBezTo>
                    <a:cubicBezTo>
                      <a:pt x="179" y="168"/>
                      <a:pt x="175" y="169"/>
                      <a:pt x="170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55" name="Freeform 320">
                <a:extLst>
                  <a:ext uri="{FF2B5EF4-FFF2-40B4-BE49-F238E27FC236}">
                    <a16:creationId xmlns:a16="http://schemas.microsoft.com/office/drawing/2014/main" id="{DB70E042-0204-436E-A0BC-CE88963A3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750" y="9677401"/>
                <a:ext cx="190500" cy="31750"/>
              </a:xfrm>
              <a:custGeom>
                <a:avLst/>
                <a:gdLst>
                  <a:gd name="T0" fmla="*/ 234 w 251"/>
                  <a:gd name="T1" fmla="*/ 43 h 43"/>
                  <a:gd name="T2" fmla="*/ 233 w 251"/>
                  <a:gd name="T3" fmla="*/ 43 h 43"/>
                  <a:gd name="T4" fmla="*/ 17 w 251"/>
                  <a:gd name="T5" fmla="*/ 34 h 43"/>
                  <a:gd name="T6" fmla="*/ 1 w 251"/>
                  <a:gd name="T7" fmla="*/ 16 h 43"/>
                  <a:gd name="T8" fmla="*/ 18 w 251"/>
                  <a:gd name="T9" fmla="*/ 0 h 43"/>
                  <a:gd name="T10" fmla="*/ 235 w 251"/>
                  <a:gd name="T11" fmla="*/ 9 h 43"/>
                  <a:gd name="T12" fmla="*/ 251 w 251"/>
                  <a:gd name="T13" fmla="*/ 27 h 43"/>
                  <a:gd name="T14" fmla="*/ 234 w 251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1" h="43">
                    <a:moveTo>
                      <a:pt x="234" y="43"/>
                    </a:moveTo>
                    <a:cubicBezTo>
                      <a:pt x="234" y="43"/>
                      <a:pt x="234" y="43"/>
                      <a:pt x="233" y="43"/>
                    </a:cubicBezTo>
                    <a:lnTo>
                      <a:pt x="17" y="34"/>
                    </a:lnTo>
                    <a:cubicBezTo>
                      <a:pt x="8" y="33"/>
                      <a:pt x="0" y="26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lnTo>
                      <a:pt x="235" y="9"/>
                    </a:lnTo>
                    <a:cubicBezTo>
                      <a:pt x="244" y="10"/>
                      <a:pt x="251" y="18"/>
                      <a:pt x="251" y="27"/>
                    </a:cubicBezTo>
                    <a:cubicBezTo>
                      <a:pt x="250" y="36"/>
                      <a:pt x="243" y="43"/>
                      <a:pt x="234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56" name="Freeform 321">
                <a:extLst>
                  <a:ext uri="{FF2B5EF4-FFF2-40B4-BE49-F238E27FC236}">
                    <a16:creationId xmlns:a16="http://schemas.microsoft.com/office/drawing/2014/main" id="{A7B3A5A2-E3F9-4094-AE1F-015F6789F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138" y="9793288"/>
                <a:ext cx="161925" cy="144463"/>
              </a:xfrm>
              <a:custGeom>
                <a:avLst/>
                <a:gdLst>
                  <a:gd name="T0" fmla="*/ 19 w 214"/>
                  <a:gd name="T1" fmla="*/ 188 h 188"/>
                  <a:gd name="T2" fmla="*/ 6 w 214"/>
                  <a:gd name="T3" fmla="*/ 181 h 188"/>
                  <a:gd name="T4" fmla="*/ 9 w 214"/>
                  <a:gd name="T5" fmla="*/ 158 h 188"/>
                  <a:gd name="T6" fmla="*/ 185 w 214"/>
                  <a:gd name="T7" fmla="*/ 6 h 188"/>
                  <a:gd name="T8" fmla="*/ 208 w 214"/>
                  <a:gd name="T9" fmla="*/ 7 h 188"/>
                  <a:gd name="T10" fmla="*/ 207 w 214"/>
                  <a:gd name="T11" fmla="*/ 30 h 188"/>
                  <a:gd name="T12" fmla="*/ 30 w 214"/>
                  <a:gd name="T13" fmla="*/ 184 h 188"/>
                  <a:gd name="T14" fmla="*/ 19 w 214"/>
                  <a:gd name="T1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188">
                    <a:moveTo>
                      <a:pt x="19" y="188"/>
                    </a:moveTo>
                    <a:cubicBezTo>
                      <a:pt x="14" y="188"/>
                      <a:pt x="9" y="186"/>
                      <a:pt x="6" y="181"/>
                    </a:cubicBezTo>
                    <a:cubicBezTo>
                      <a:pt x="0" y="174"/>
                      <a:pt x="2" y="164"/>
                      <a:pt x="9" y="158"/>
                    </a:cubicBezTo>
                    <a:cubicBezTo>
                      <a:pt x="69" y="109"/>
                      <a:pt x="128" y="58"/>
                      <a:pt x="185" y="6"/>
                    </a:cubicBezTo>
                    <a:cubicBezTo>
                      <a:pt x="191" y="0"/>
                      <a:pt x="202" y="0"/>
                      <a:pt x="208" y="7"/>
                    </a:cubicBezTo>
                    <a:cubicBezTo>
                      <a:pt x="214" y="13"/>
                      <a:pt x="214" y="24"/>
                      <a:pt x="207" y="30"/>
                    </a:cubicBezTo>
                    <a:cubicBezTo>
                      <a:pt x="150" y="83"/>
                      <a:pt x="91" y="135"/>
                      <a:pt x="30" y="184"/>
                    </a:cubicBezTo>
                    <a:cubicBezTo>
                      <a:pt x="26" y="186"/>
                      <a:pt x="23" y="188"/>
                      <a:pt x="19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57" name="Freeform 328">
                <a:extLst>
                  <a:ext uri="{FF2B5EF4-FFF2-40B4-BE49-F238E27FC236}">
                    <a16:creationId xmlns:a16="http://schemas.microsoft.com/office/drawing/2014/main" id="{DDE034C2-E262-48FD-AC2E-77A6B79EC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600" y="7227888"/>
                <a:ext cx="190500" cy="206375"/>
              </a:xfrm>
              <a:custGeom>
                <a:avLst/>
                <a:gdLst>
                  <a:gd name="T0" fmla="*/ 19 w 250"/>
                  <a:gd name="T1" fmla="*/ 273 h 273"/>
                  <a:gd name="T2" fmla="*/ 9 w 250"/>
                  <a:gd name="T3" fmla="*/ 270 h 273"/>
                  <a:gd name="T4" fmla="*/ 6 w 250"/>
                  <a:gd name="T5" fmla="*/ 246 h 273"/>
                  <a:gd name="T6" fmla="*/ 220 w 250"/>
                  <a:gd name="T7" fmla="*/ 6 h 273"/>
                  <a:gd name="T8" fmla="*/ 244 w 250"/>
                  <a:gd name="T9" fmla="*/ 6 h 273"/>
                  <a:gd name="T10" fmla="*/ 244 w 250"/>
                  <a:gd name="T11" fmla="*/ 30 h 273"/>
                  <a:gd name="T12" fmla="*/ 32 w 250"/>
                  <a:gd name="T13" fmla="*/ 267 h 273"/>
                  <a:gd name="T14" fmla="*/ 19 w 250"/>
                  <a:gd name="T15" fmla="*/ 273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0" h="273">
                    <a:moveTo>
                      <a:pt x="19" y="273"/>
                    </a:moveTo>
                    <a:cubicBezTo>
                      <a:pt x="16" y="273"/>
                      <a:pt x="12" y="272"/>
                      <a:pt x="9" y="270"/>
                    </a:cubicBezTo>
                    <a:cubicBezTo>
                      <a:pt x="2" y="264"/>
                      <a:pt x="0" y="254"/>
                      <a:pt x="6" y="246"/>
                    </a:cubicBezTo>
                    <a:cubicBezTo>
                      <a:pt x="88" y="141"/>
                      <a:pt x="122" y="105"/>
                      <a:pt x="220" y="6"/>
                    </a:cubicBezTo>
                    <a:cubicBezTo>
                      <a:pt x="227" y="0"/>
                      <a:pt x="237" y="0"/>
                      <a:pt x="244" y="6"/>
                    </a:cubicBezTo>
                    <a:cubicBezTo>
                      <a:pt x="250" y="13"/>
                      <a:pt x="250" y="23"/>
                      <a:pt x="244" y="30"/>
                    </a:cubicBezTo>
                    <a:cubicBezTo>
                      <a:pt x="147" y="127"/>
                      <a:pt x="113" y="163"/>
                      <a:pt x="32" y="267"/>
                    </a:cubicBezTo>
                    <a:cubicBezTo>
                      <a:pt x="29" y="271"/>
                      <a:pt x="24" y="273"/>
                      <a:pt x="19" y="2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58" name="Freeform 329">
                <a:extLst>
                  <a:ext uri="{FF2B5EF4-FFF2-40B4-BE49-F238E27FC236}">
                    <a16:creationId xmlns:a16="http://schemas.microsoft.com/office/drawing/2014/main" id="{447FEFB5-5193-468C-A96E-2C967A96E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088" y="6800851"/>
                <a:ext cx="692150" cy="477838"/>
              </a:xfrm>
              <a:custGeom>
                <a:avLst/>
                <a:gdLst>
                  <a:gd name="T0" fmla="*/ 19 w 908"/>
                  <a:gd name="T1" fmla="*/ 628 h 628"/>
                  <a:gd name="T2" fmla="*/ 7 w 908"/>
                  <a:gd name="T3" fmla="*/ 623 h 628"/>
                  <a:gd name="T4" fmla="*/ 7 w 908"/>
                  <a:gd name="T5" fmla="*/ 600 h 628"/>
                  <a:gd name="T6" fmla="*/ 308 w 908"/>
                  <a:gd name="T7" fmla="*/ 203 h 628"/>
                  <a:gd name="T8" fmla="*/ 418 w 908"/>
                  <a:gd name="T9" fmla="*/ 57 h 628"/>
                  <a:gd name="T10" fmla="*/ 501 w 908"/>
                  <a:gd name="T11" fmla="*/ 14 h 628"/>
                  <a:gd name="T12" fmla="*/ 550 w 908"/>
                  <a:gd name="T13" fmla="*/ 45 h 628"/>
                  <a:gd name="T14" fmla="*/ 554 w 908"/>
                  <a:gd name="T15" fmla="*/ 56 h 628"/>
                  <a:gd name="T16" fmla="*/ 618 w 908"/>
                  <a:gd name="T17" fmla="*/ 67 h 628"/>
                  <a:gd name="T18" fmla="*/ 652 w 908"/>
                  <a:gd name="T19" fmla="*/ 120 h 628"/>
                  <a:gd name="T20" fmla="*/ 694 w 908"/>
                  <a:gd name="T21" fmla="*/ 132 h 628"/>
                  <a:gd name="T22" fmla="*/ 710 w 908"/>
                  <a:gd name="T23" fmla="*/ 155 h 628"/>
                  <a:gd name="T24" fmla="*/ 839 w 908"/>
                  <a:gd name="T25" fmla="*/ 15 h 628"/>
                  <a:gd name="T26" fmla="*/ 886 w 908"/>
                  <a:gd name="T27" fmla="*/ 9 h 628"/>
                  <a:gd name="T28" fmla="*/ 903 w 908"/>
                  <a:gd name="T29" fmla="*/ 53 h 628"/>
                  <a:gd name="T30" fmla="*/ 890 w 908"/>
                  <a:gd name="T31" fmla="*/ 85 h 628"/>
                  <a:gd name="T32" fmla="*/ 824 w 908"/>
                  <a:gd name="T33" fmla="*/ 175 h 628"/>
                  <a:gd name="T34" fmla="*/ 812 w 908"/>
                  <a:gd name="T35" fmla="*/ 187 h 628"/>
                  <a:gd name="T36" fmla="*/ 779 w 908"/>
                  <a:gd name="T37" fmla="*/ 226 h 628"/>
                  <a:gd name="T38" fmla="*/ 753 w 908"/>
                  <a:gd name="T39" fmla="*/ 313 h 628"/>
                  <a:gd name="T40" fmla="*/ 742 w 908"/>
                  <a:gd name="T41" fmla="*/ 368 h 628"/>
                  <a:gd name="T42" fmla="*/ 676 w 908"/>
                  <a:gd name="T43" fmla="*/ 452 h 628"/>
                  <a:gd name="T44" fmla="*/ 600 w 908"/>
                  <a:gd name="T45" fmla="*/ 476 h 628"/>
                  <a:gd name="T46" fmla="*/ 564 w 908"/>
                  <a:gd name="T47" fmla="*/ 484 h 628"/>
                  <a:gd name="T48" fmla="*/ 545 w 908"/>
                  <a:gd name="T49" fmla="*/ 478 h 628"/>
                  <a:gd name="T50" fmla="*/ 546 w 908"/>
                  <a:gd name="T51" fmla="*/ 458 h 628"/>
                  <a:gd name="T52" fmla="*/ 638 w 908"/>
                  <a:gd name="T53" fmla="*/ 350 h 628"/>
                  <a:gd name="T54" fmla="*/ 661 w 908"/>
                  <a:gd name="T55" fmla="*/ 348 h 628"/>
                  <a:gd name="T56" fmla="*/ 663 w 908"/>
                  <a:gd name="T57" fmla="*/ 372 h 628"/>
                  <a:gd name="T58" fmla="*/ 603 w 908"/>
                  <a:gd name="T59" fmla="*/ 442 h 628"/>
                  <a:gd name="T60" fmla="*/ 659 w 908"/>
                  <a:gd name="T61" fmla="*/ 424 h 628"/>
                  <a:gd name="T62" fmla="*/ 710 w 908"/>
                  <a:gd name="T63" fmla="*/ 358 h 628"/>
                  <a:gd name="T64" fmla="*/ 720 w 908"/>
                  <a:gd name="T65" fmla="*/ 307 h 628"/>
                  <a:gd name="T66" fmla="*/ 750 w 908"/>
                  <a:gd name="T67" fmla="*/ 208 h 628"/>
                  <a:gd name="T68" fmla="*/ 789 w 908"/>
                  <a:gd name="T69" fmla="*/ 163 h 628"/>
                  <a:gd name="T70" fmla="*/ 800 w 908"/>
                  <a:gd name="T71" fmla="*/ 152 h 628"/>
                  <a:gd name="T72" fmla="*/ 860 w 908"/>
                  <a:gd name="T73" fmla="*/ 70 h 628"/>
                  <a:gd name="T74" fmla="*/ 871 w 908"/>
                  <a:gd name="T75" fmla="*/ 44 h 628"/>
                  <a:gd name="T76" fmla="*/ 869 w 908"/>
                  <a:gd name="T77" fmla="*/ 38 h 628"/>
                  <a:gd name="T78" fmla="*/ 862 w 908"/>
                  <a:gd name="T79" fmla="*/ 39 h 628"/>
                  <a:gd name="T80" fmla="*/ 712 w 908"/>
                  <a:gd name="T81" fmla="*/ 206 h 628"/>
                  <a:gd name="T82" fmla="*/ 692 w 908"/>
                  <a:gd name="T83" fmla="*/ 211 h 628"/>
                  <a:gd name="T84" fmla="*/ 682 w 908"/>
                  <a:gd name="T85" fmla="*/ 194 h 628"/>
                  <a:gd name="T86" fmla="*/ 672 w 908"/>
                  <a:gd name="T87" fmla="*/ 157 h 628"/>
                  <a:gd name="T88" fmla="*/ 656 w 908"/>
                  <a:gd name="T89" fmla="*/ 153 h 628"/>
                  <a:gd name="T90" fmla="*/ 650 w 908"/>
                  <a:gd name="T91" fmla="*/ 157 h 628"/>
                  <a:gd name="T92" fmla="*/ 629 w 908"/>
                  <a:gd name="T93" fmla="*/ 164 h 628"/>
                  <a:gd name="T94" fmla="*/ 619 w 908"/>
                  <a:gd name="T95" fmla="*/ 145 h 628"/>
                  <a:gd name="T96" fmla="*/ 599 w 908"/>
                  <a:gd name="T97" fmla="*/ 95 h 628"/>
                  <a:gd name="T98" fmla="*/ 545 w 908"/>
                  <a:gd name="T99" fmla="*/ 95 h 628"/>
                  <a:gd name="T100" fmla="*/ 525 w 908"/>
                  <a:gd name="T101" fmla="*/ 93 h 628"/>
                  <a:gd name="T102" fmla="*/ 521 w 908"/>
                  <a:gd name="T103" fmla="*/ 73 h 628"/>
                  <a:gd name="T104" fmla="*/ 520 w 908"/>
                  <a:gd name="T105" fmla="*/ 61 h 628"/>
                  <a:gd name="T106" fmla="*/ 500 w 908"/>
                  <a:gd name="T107" fmla="*/ 48 h 628"/>
                  <a:gd name="T108" fmla="*/ 442 w 908"/>
                  <a:gd name="T109" fmla="*/ 80 h 628"/>
                  <a:gd name="T110" fmla="*/ 337 w 908"/>
                  <a:gd name="T111" fmla="*/ 220 h 628"/>
                  <a:gd name="T112" fmla="*/ 31 w 908"/>
                  <a:gd name="T113" fmla="*/ 623 h 628"/>
                  <a:gd name="T114" fmla="*/ 19 w 908"/>
                  <a:gd name="T115" fmla="*/ 628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08" h="628">
                    <a:moveTo>
                      <a:pt x="19" y="628"/>
                    </a:moveTo>
                    <a:cubicBezTo>
                      <a:pt x="15" y="628"/>
                      <a:pt x="10" y="626"/>
                      <a:pt x="7" y="623"/>
                    </a:cubicBezTo>
                    <a:cubicBezTo>
                      <a:pt x="1" y="617"/>
                      <a:pt x="0" y="606"/>
                      <a:pt x="7" y="600"/>
                    </a:cubicBezTo>
                    <a:cubicBezTo>
                      <a:pt x="124" y="481"/>
                      <a:pt x="225" y="347"/>
                      <a:pt x="308" y="203"/>
                    </a:cubicBezTo>
                    <a:cubicBezTo>
                      <a:pt x="341" y="146"/>
                      <a:pt x="378" y="97"/>
                      <a:pt x="418" y="57"/>
                    </a:cubicBezTo>
                    <a:cubicBezTo>
                      <a:pt x="439" y="36"/>
                      <a:pt x="467" y="13"/>
                      <a:pt x="501" y="14"/>
                    </a:cubicBezTo>
                    <a:cubicBezTo>
                      <a:pt x="521" y="15"/>
                      <a:pt x="540" y="28"/>
                      <a:pt x="550" y="45"/>
                    </a:cubicBezTo>
                    <a:cubicBezTo>
                      <a:pt x="552" y="49"/>
                      <a:pt x="553" y="52"/>
                      <a:pt x="554" y="56"/>
                    </a:cubicBezTo>
                    <a:cubicBezTo>
                      <a:pt x="576" y="51"/>
                      <a:pt x="599" y="55"/>
                      <a:pt x="618" y="67"/>
                    </a:cubicBezTo>
                    <a:cubicBezTo>
                      <a:pt x="636" y="79"/>
                      <a:pt x="648" y="99"/>
                      <a:pt x="652" y="120"/>
                    </a:cubicBezTo>
                    <a:cubicBezTo>
                      <a:pt x="667" y="117"/>
                      <a:pt x="683" y="122"/>
                      <a:pt x="694" y="132"/>
                    </a:cubicBezTo>
                    <a:cubicBezTo>
                      <a:pt x="701" y="138"/>
                      <a:pt x="706" y="146"/>
                      <a:pt x="710" y="155"/>
                    </a:cubicBezTo>
                    <a:cubicBezTo>
                      <a:pt x="750" y="106"/>
                      <a:pt x="793" y="59"/>
                      <a:pt x="839" y="15"/>
                    </a:cubicBezTo>
                    <a:cubicBezTo>
                      <a:pt x="852" y="3"/>
                      <a:pt x="871" y="0"/>
                      <a:pt x="886" y="9"/>
                    </a:cubicBezTo>
                    <a:cubicBezTo>
                      <a:pt x="901" y="18"/>
                      <a:pt x="908" y="36"/>
                      <a:pt x="903" y="53"/>
                    </a:cubicBezTo>
                    <a:cubicBezTo>
                      <a:pt x="900" y="63"/>
                      <a:pt x="896" y="74"/>
                      <a:pt x="890" y="85"/>
                    </a:cubicBezTo>
                    <a:cubicBezTo>
                      <a:pt x="872" y="118"/>
                      <a:pt x="850" y="148"/>
                      <a:pt x="824" y="175"/>
                    </a:cubicBezTo>
                    <a:cubicBezTo>
                      <a:pt x="820" y="179"/>
                      <a:pt x="816" y="183"/>
                      <a:pt x="812" y="187"/>
                    </a:cubicBezTo>
                    <a:cubicBezTo>
                      <a:pt x="799" y="200"/>
                      <a:pt x="787" y="212"/>
                      <a:pt x="779" y="226"/>
                    </a:cubicBezTo>
                    <a:cubicBezTo>
                      <a:pt x="763" y="250"/>
                      <a:pt x="758" y="281"/>
                      <a:pt x="753" y="313"/>
                    </a:cubicBezTo>
                    <a:cubicBezTo>
                      <a:pt x="750" y="331"/>
                      <a:pt x="747" y="350"/>
                      <a:pt x="742" y="368"/>
                    </a:cubicBezTo>
                    <a:cubicBezTo>
                      <a:pt x="731" y="402"/>
                      <a:pt x="708" y="433"/>
                      <a:pt x="676" y="452"/>
                    </a:cubicBezTo>
                    <a:cubicBezTo>
                      <a:pt x="652" y="467"/>
                      <a:pt x="626" y="472"/>
                      <a:pt x="600" y="476"/>
                    </a:cubicBezTo>
                    <a:cubicBezTo>
                      <a:pt x="587" y="479"/>
                      <a:pt x="575" y="481"/>
                      <a:pt x="564" y="484"/>
                    </a:cubicBezTo>
                    <a:cubicBezTo>
                      <a:pt x="556" y="487"/>
                      <a:pt x="549" y="484"/>
                      <a:pt x="545" y="478"/>
                    </a:cubicBezTo>
                    <a:cubicBezTo>
                      <a:pt x="541" y="471"/>
                      <a:pt x="541" y="463"/>
                      <a:pt x="546" y="458"/>
                    </a:cubicBezTo>
                    <a:lnTo>
                      <a:pt x="638" y="350"/>
                    </a:lnTo>
                    <a:cubicBezTo>
                      <a:pt x="644" y="343"/>
                      <a:pt x="654" y="342"/>
                      <a:pt x="661" y="348"/>
                    </a:cubicBezTo>
                    <a:cubicBezTo>
                      <a:pt x="668" y="354"/>
                      <a:pt x="669" y="365"/>
                      <a:pt x="663" y="372"/>
                    </a:cubicBezTo>
                    <a:lnTo>
                      <a:pt x="603" y="442"/>
                    </a:lnTo>
                    <a:cubicBezTo>
                      <a:pt x="624" y="438"/>
                      <a:pt x="643" y="434"/>
                      <a:pt x="659" y="424"/>
                    </a:cubicBezTo>
                    <a:cubicBezTo>
                      <a:pt x="683" y="409"/>
                      <a:pt x="702" y="385"/>
                      <a:pt x="710" y="358"/>
                    </a:cubicBezTo>
                    <a:cubicBezTo>
                      <a:pt x="714" y="342"/>
                      <a:pt x="717" y="325"/>
                      <a:pt x="720" y="307"/>
                    </a:cubicBezTo>
                    <a:cubicBezTo>
                      <a:pt x="726" y="273"/>
                      <a:pt x="732" y="239"/>
                      <a:pt x="750" y="208"/>
                    </a:cubicBezTo>
                    <a:cubicBezTo>
                      <a:pt x="761" y="191"/>
                      <a:pt x="775" y="177"/>
                      <a:pt x="789" y="163"/>
                    </a:cubicBezTo>
                    <a:cubicBezTo>
                      <a:pt x="793" y="160"/>
                      <a:pt x="796" y="156"/>
                      <a:pt x="800" y="152"/>
                    </a:cubicBezTo>
                    <a:cubicBezTo>
                      <a:pt x="824" y="127"/>
                      <a:pt x="844" y="100"/>
                      <a:pt x="860" y="70"/>
                    </a:cubicBezTo>
                    <a:cubicBezTo>
                      <a:pt x="865" y="61"/>
                      <a:pt x="869" y="52"/>
                      <a:pt x="871" y="44"/>
                    </a:cubicBezTo>
                    <a:cubicBezTo>
                      <a:pt x="872" y="41"/>
                      <a:pt x="871" y="39"/>
                      <a:pt x="869" y="38"/>
                    </a:cubicBezTo>
                    <a:cubicBezTo>
                      <a:pt x="867" y="37"/>
                      <a:pt x="865" y="36"/>
                      <a:pt x="862" y="39"/>
                    </a:cubicBezTo>
                    <a:cubicBezTo>
                      <a:pt x="808" y="91"/>
                      <a:pt x="757" y="147"/>
                      <a:pt x="712" y="206"/>
                    </a:cubicBezTo>
                    <a:cubicBezTo>
                      <a:pt x="707" y="212"/>
                      <a:pt x="699" y="214"/>
                      <a:pt x="692" y="211"/>
                    </a:cubicBezTo>
                    <a:cubicBezTo>
                      <a:pt x="685" y="208"/>
                      <a:pt x="681" y="201"/>
                      <a:pt x="682" y="194"/>
                    </a:cubicBezTo>
                    <a:cubicBezTo>
                      <a:pt x="682" y="186"/>
                      <a:pt x="683" y="167"/>
                      <a:pt x="672" y="157"/>
                    </a:cubicBezTo>
                    <a:cubicBezTo>
                      <a:pt x="668" y="153"/>
                      <a:pt x="662" y="152"/>
                      <a:pt x="656" y="153"/>
                    </a:cubicBezTo>
                    <a:cubicBezTo>
                      <a:pt x="654" y="153"/>
                      <a:pt x="651" y="154"/>
                      <a:pt x="650" y="157"/>
                    </a:cubicBezTo>
                    <a:cubicBezTo>
                      <a:pt x="646" y="164"/>
                      <a:pt x="637" y="167"/>
                      <a:pt x="629" y="164"/>
                    </a:cubicBezTo>
                    <a:cubicBezTo>
                      <a:pt x="622" y="161"/>
                      <a:pt x="617" y="153"/>
                      <a:pt x="619" y="145"/>
                    </a:cubicBezTo>
                    <a:cubicBezTo>
                      <a:pt x="623" y="127"/>
                      <a:pt x="615" y="106"/>
                      <a:pt x="599" y="95"/>
                    </a:cubicBezTo>
                    <a:cubicBezTo>
                      <a:pt x="584" y="84"/>
                      <a:pt x="561" y="84"/>
                      <a:pt x="545" y="95"/>
                    </a:cubicBezTo>
                    <a:cubicBezTo>
                      <a:pt x="539" y="99"/>
                      <a:pt x="530" y="99"/>
                      <a:pt x="525" y="93"/>
                    </a:cubicBezTo>
                    <a:cubicBezTo>
                      <a:pt x="519" y="88"/>
                      <a:pt x="518" y="80"/>
                      <a:pt x="521" y="73"/>
                    </a:cubicBezTo>
                    <a:cubicBezTo>
                      <a:pt x="523" y="70"/>
                      <a:pt x="523" y="66"/>
                      <a:pt x="520" y="61"/>
                    </a:cubicBezTo>
                    <a:cubicBezTo>
                      <a:pt x="516" y="54"/>
                      <a:pt x="508" y="48"/>
                      <a:pt x="500" y="48"/>
                    </a:cubicBezTo>
                    <a:cubicBezTo>
                      <a:pt x="479" y="47"/>
                      <a:pt x="458" y="65"/>
                      <a:pt x="442" y="80"/>
                    </a:cubicBezTo>
                    <a:cubicBezTo>
                      <a:pt x="403" y="119"/>
                      <a:pt x="368" y="166"/>
                      <a:pt x="337" y="220"/>
                    </a:cubicBezTo>
                    <a:cubicBezTo>
                      <a:pt x="252" y="366"/>
                      <a:pt x="149" y="502"/>
                      <a:pt x="31" y="623"/>
                    </a:cubicBezTo>
                    <a:cubicBezTo>
                      <a:pt x="27" y="626"/>
                      <a:pt x="23" y="628"/>
                      <a:pt x="19" y="6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59" name="Freeform 330">
                <a:extLst>
                  <a:ext uri="{FF2B5EF4-FFF2-40B4-BE49-F238E27FC236}">
                    <a16:creationId xmlns:a16="http://schemas.microsoft.com/office/drawing/2014/main" id="{07C5E75D-AD4A-4C98-9B91-DF3A26237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125" y="6818313"/>
                <a:ext cx="101600" cy="192088"/>
              </a:xfrm>
              <a:custGeom>
                <a:avLst/>
                <a:gdLst>
                  <a:gd name="T0" fmla="*/ 18 w 132"/>
                  <a:gd name="T1" fmla="*/ 253 h 253"/>
                  <a:gd name="T2" fmla="*/ 15 w 132"/>
                  <a:gd name="T3" fmla="*/ 253 h 253"/>
                  <a:gd name="T4" fmla="*/ 1 w 132"/>
                  <a:gd name="T5" fmla="*/ 234 h 253"/>
                  <a:gd name="T6" fmla="*/ 3 w 132"/>
                  <a:gd name="T7" fmla="*/ 221 h 253"/>
                  <a:gd name="T8" fmla="*/ 24 w 132"/>
                  <a:gd name="T9" fmla="*/ 131 h 253"/>
                  <a:gd name="T10" fmla="*/ 96 w 132"/>
                  <a:gd name="T11" fmla="*/ 8 h 253"/>
                  <a:gd name="T12" fmla="*/ 116 w 132"/>
                  <a:gd name="T13" fmla="*/ 1 h 253"/>
                  <a:gd name="T14" fmla="*/ 124 w 132"/>
                  <a:gd name="T15" fmla="*/ 28 h 253"/>
                  <a:gd name="T16" fmla="*/ 106 w 132"/>
                  <a:gd name="T17" fmla="*/ 48 h 253"/>
                  <a:gd name="T18" fmla="*/ 90 w 132"/>
                  <a:gd name="T19" fmla="*/ 72 h 253"/>
                  <a:gd name="T20" fmla="*/ 56 w 132"/>
                  <a:gd name="T21" fmla="*/ 142 h 253"/>
                  <a:gd name="T22" fmla="*/ 36 w 132"/>
                  <a:gd name="T23" fmla="*/ 226 h 253"/>
                  <a:gd name="T24" fmla="*/ 34 w 132"/>
                  <a:gd name="T25" fmla="*/ 239 h 253"/>
                  <a:gd name="T26" fmla="*/ 18 w 132"/>
                  <a:gd name="T27" fmla="*/ 25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253">
                    <a:moveTo>
                      <a:pt x="18" y="253"/>
                    </a:moveTo>
                    <a:cubicBezTo>
                      <a:pt x="17" y="253"/>
                      <a:pt x="16" y="253"/>
                      <a:pt x="15" y="253"/>
                    </a:cubicBezTo>
                    <a:cubicBezTo>
                      <a:pt x="6" y="252"/>
                      <a:pt x="0" y="243"/>
                      <a:pt x="1" y="234"/>
                    </a:cubicBezTo>
                    <a:lnTo>
                      <a:pt x="3" y="221"/>
                    </a:lnTo>
                    <a:cubicBezTo>
                      <a:pt x="9" y="188"/>
                      <a:pt x="12" y="166"/>
                      <a:pt x="24" y="131"/>
                    </a:cubicBezTo>
                    <a:cubicBezTo>
                      <a:pt x="40" y="86"/>
                      <a:pt x="65" y="44"/>
                      <a:pt x="96" y="8"/>
                    </a:cubicBezTo>
                    <a:cubicBezTo>
                      <a:pt x="104" y="0"/>
                      <a:pt x="112" y="1"/>
                      <a:pt x="116" y="1"/>
                    </a:cubicBezTo>
                    <a:cubicBezTo>
                      <a:pt x="129" y="5"/>
                      <a:pt x="132" y="18"/>
                      <a:pt x="124" y="28"/>
                    </a:cubicBezTo>
                    <a:cubicBezTo>
                      <a:pt x="119" y="35"/>
                      <a:pt x="112" y="41"/>
                      <a:pt x="106" y="48"/>
                    </a:cubicBezTo>
                    <a:cubicBezTo>
                      <a:pt x="100" y="55"/>
                      <a:pt x="95" y="64"/>
                      <a:pt x="90" y="72"/>
                    </a:cubicBezTo>
                    <a:cubicBezTo>
                      <a:pt x="76" y="94"/>
                      <a:pt x="64" y="117"/>
                      <a:pt x="56" y="142"/>
                    </a:cubicBezTo>
                    <a:cubicBezTo>
                      <a:pt x="44" y="174"/>
                      <a:pt x="41" y="194"/>
                      <a:pt x="36" y="226"/>
                    </a:cubicBezTo>
                    <a:lnTo>
                      <a:pt x="34" y="239"/>
                    </a:lnTo>
                    <a:cubicBezTo>
                      <a:pt x="33" y="247"/>
                      <a:pt x="26" y="253"/>
                      <a:pt x="18" y="2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60" name="Freeform 331">
                <a:extLst>
                  <a:ext uri="{FF2B5EF4-FFF2-40B4-BE49-F238E27FC236}">
                    <a16:creationId xmlns:a16="http://schemas.microsoft.com/office/drawing/2014/main" id="{A843D00C-A7A1-4EEE-89CB-AA1F15841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313" y="6353176"/>
                <a:ext cx="309563" cy="396875"/>
              </a:xfrm>
              <a:custGeom>
                <a:avLst/>
                <a:gdLst>
                  <a:gd name="T0" fmla="*/ 235 w 407"/>
                  <a:gd name="T1" fmla="*/ 520 h 520"/>
                  <a:gd name="T2" fmla="*/ 91 w 407"/>
                  <a:gd name="T3" fmla="*/ 440 h 520"/>
                  <a:gd name="T4" fmla="*/ 23 w 407"/>
                  <a:gd name="T5" fmla="*/ 256 h 520"/>
                  <a:gd name="T6" fmla="*/ 41 w 407"/>
                  <a:gd name="T7" fmla="*/ 214 h 520"/>
                  <a:gd name="T8" fmla="*/ 58 w 407"/>
                  <a:gd name="T9" fmla="*/ 172 h 520"/>
                  <a:gd name="T10" fmla="*/ 58 w 407"/>
                  <a:gd name="T11" fmla="*/ 96 h 520"/>
                  <a:gd name="T12" fmla="*/ 53 w 407"/>
                  <a:gd name="T13" fmla="*/ 56 h 520"/>
                  <a:gd name="T14" fmla="*/ 48 w 407"/>
                  <a:gd name="T15" fmla="*/ 20 h 520"/>
                  <a:gd name="T16" fmla="*/ 62 w 407"/>
                  <a:gd name="T17" fmla="*/ 2 h 520"/>
                  <a:gd name="T18" fmla="*/ 81 w 407"/>
                  <a:gd name="T19" fmla="*/ 16 h 520"/>
                  <a:gd name="T20" fmla="*/ 86 w 407"/>
                  <a:gd name="T21" fmla="*/ 51 h 520"/>
                  <a:gd name="T22" fmla="*/ 91 w 407"/>
                  <a:gd name="T23" fmla="*/ 91 h 520"/>
                  <a:gd name="T24" fmla="*/ 91 w 407"/>
                  <a:gd name="T25" fmla="*/ 179 h 520"/>
                  <a:gd name="T26" fmla="*/ 71 w 407"/>
                  <a:gd name="T27" fmla="*/ 229 h 520"/>
                  <a:gd name="T28" fmla="*/ 55 w 407"/>
                  <a:gd name="T29" fmla="*/ 265 h 520"/>
                  <a:gd name="T30" fmla="*/ 114 w 407"/>
                  <a:gd name="T31" fmla="*/ 417 h 520"/>
                  <a:gd name="T32" fmla="*/ 253 w 407"/>
                  <a:gd name="T33" fmla="*/ 484 h 520"/>
                  <a:gd name="T34" fmla="*/ 357 w 407"/>
                  <a:gd name="T35" fmla="*/ 378 h 520"/>
                  <a:gd name="T36" fmla="*/ 375 w 407"/>
                  <a:gd name="T37" fmla="*/ 352 h 520"/>
                  <a:gd name="T38" fmla="*/ 398 w 407"/>
                  <a:gd name="T39" fmla="*/ 347 h 520"/>
                  <a:gd name="T40" fmla="*/ 402 w 407"/>
                  <a:gd name="T41" fmla="*/ 371 h 520"/>
                  <a:gd name="T42" fmla="*/ 385 w 407"/>
                  <a:gd name="T43" fmla="*/ 396 h 520"/>
                  <a:gd name="T44" fmla="*/ 262 w 407"/>
                  <a:gd name="T45" fmla="*/ 516 h 520"/>
                  <a:gd name="T46" fmla="*/ 235 w 407"/>
                  <a:gd name="T47" fmla="*/ 520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7" h="520">
                    <a:moveTo>
                      <a:pt x="235" y="520"/>
                    </a:moveTo>
                    <a:cubicBezTo>
                      <a:pt x="179" y="520"/>
                      <a:pt x="127" y="476"/>
                      <a:pt x="91" y="440"/>
                    </a:cubicBezTo>
                    <a:cubicBezTo>
                      <a:pt x="55" y="406"/>
                      <a:pt x="0" y="335"/>
                      <a:pt x="23" y="256"/>
                    </a:cubicBezTo>
                    <a:cubicBezTo>
                      <a:pt x="28" y="240"/>
                      <a:pt x="34" y="227"/>
                      <a:pt x="41" y="214"/>
                    </a:cubicBezTo>
                    <a:cubicBezTo>
                      <a:pt x="48" y="199"/>
                      <a:pt x="55" y="186"/>
                      <a:pt x="58" y="172"/>
                    </a:cubicBezTo>
                    <a:cubicBezTo>
                      <a:pt x="64" y="148"/>
                      <a:pt x="61" y="121"/>
                      <a:pt x="58" y="96"/>
                    </a:cubicBezTo>
                    <a:cubicBezTo>
                      <a:pt x="56" y="82"/>
                      <a:pt x="54" y="69"/>
                      <a:pt x="53" y="56"/>
                    </a:cubicBezTo>
                    <a:cubicBezTo>
                      <a:pt x="51" y="44"/>
                      <a:pt x="49" y="32"/>
                      <a:pt x="48" y="20"/>
                    </a:cubicBezTo>
                    <a:cubicBezTo>
                      <a:pt x="47" y="11"/>
                      <a:pt x="53" y="3"/>
                      <a:pt x="62" y="2"/>
                    </a:cubicBezTo>
                    <a:cubicBezTo>
                      <a:pt x="71" y="0"/>
                      <a:pt x="80" y="7"/>
                      <a:pt x="81" y="16"/>
                    </a:cubicBezTo>
                    <a:cubicBezTo>
                      <a:pt x="82" y="28"/>
                      <a:pt x="84" y="39"/>
                      <a:pt x="86" y="51"/>
                    </a:cubicBezTo>
                    <a:cubicBezTo>
                      <a:pt x="87" y="64"/>
                      <a:pt x="89" y="78"/>
                      <a:pt x="91" y="91"/>
                    </a:cubicBezTo>
                    <a:cubicBezTo>
                      <a:pt x="94" y="119"/>
                      <a:pt x="98" y="150"/>
                      <a:pt x="91" y="179"/>
                    </a:cubicBezTo>
                    <a:cubicBezTo>
                      <a:pt x="87" y="197"/>
                      <a:pt x="79" y="213"/>
                      <a:pt x="71" y="229"/>
                    </a:cubicBezTo>
                    <a:cubicBezTo>
                      <a:pt x="65" y="241"/>
                      <a:pt x="59" y="253"/>
                      <a:pt x="55" y="265"/>
                    </a:cubicBezTo>
                    <a:cubicBezTo>
                      <a:pt x="36" y="328"/>
                      <a:pt x="84" y="387"/>
                      <a:pt x="114" y="417"/>
                    </a:cubicBezTo>
                    <a:cubicBezTo>
                      <a:pt x="150" y="452"/>
                      <a:pt x="204" y="497"/>
                      <a:pt x="253" y="484"/>
                    </a:cubicBezTo>
                    <a:cubicBezTo>
                      <a:pt x="297" y="472"/>
                      <a:pt x="330" y="420"/>
                      <a:pt x="357" y="378"/>
                    </a:cubicBezTo>
                    <a:cubicBezTo>
                      <a:pt x="363" y="369"/>
                      <a:pt x="369" y="360"/>
                      <a:pt x="375" y="352"/>
                    </a:cubicBezTo>
                    <a:cubicBezTo>
                      <a:pt x="380" y="344"/>
                      <a:pt x="390" y="342"/>
                      <a:pt x="398" y="347"/>
                    </a:cubicBezTo>
                    <a:cubicBezTo>
                      <a:pt x="405" y="353"/>
                      <a:pt x="407" y="363"/>
                      <a:pt x="402" y="371"/>
                    </a:cubicBezTo>
                    <a:cubicBezTo>
                      <a:pt x="397" y="379"/>
                      <a:pt x="391" y="387"/>
                      <a:pt x="385" y="396"/>
                    </a:cubicBezTo>
                    <a:cubicBezTo>
                      <a:pt x="355" y="443"/>
                      <a:pt x="318" y="501"/>
                      <a:pt x="262" y="516"/>
                    </a:cubicBezTo>
                    <a:cubicBezTo>
                      <a:pt x="253" y="519"/>
                      <a:pt x="244" y="520"/>
                      <a:pt x="235" y="5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61" name="Freeform 332">
                <a:extLst>
                  <a:ext uri="{FF2B5EF4-FFF2-40B4-BE49-F238E27FC236}">
                    <a16:creationId xmlns:a16="http://schemas.microsoft.com/office/drawing/2014/main" id="{119630DB-F36A-4DF4-B875-7DF3E31DF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263" y="5972176"/>
                <a:ext cx="508000" cy="222250"/>
              </a:xfrm>
              <a:custGeom>
                <a:avLst/>
                <a:gdLst>
                  <a:gd name="T0" fmla="*/ 19 w 667"/>
                  <a:gd name="T1" fmla="*/ 292 h 292"/>
                  <a:gd name="T2" fmla="*/ 4 w 667"/>
                  <a:gd name="T3" fmla="*/ 284 h 292"/>
                  <a:gd name="T4" fmla="*/ 10 w 667"/>
                  <a:gd name="T5" fmla="*/ 261 h 292"/>
                  <a:gd name="T6" fmla="*/ 266 w 667"/>
                  <a:gd name="T7" fmla="*/ 193 h 292"/>
                  <a:gd name="T8" fmla="*/ 424 w 667"/>
                  <a:gd name="T9" fmla="*/ 164 h 292"/>
                  <a:gd name="T10" fmla="*/ 634 w 667"/>
                  <a:gd name="T11" fmla="*/ 9 h 292"/>
                  <a:gd name="T12" fmla="*/ 658 w 667"/>
                  <a:gd name="T13" fmla="*/ 5 h 292"/>
                  <a:gd name="T14" fmla="*/ 662 w 667"/>
                  <a:gd name="T15" fmla="*/ 29 h 292"/>
                  <a:gd name="T16" fmla="*/ 434 w 667"/>
                  <a:gd name="T17" fmla="*/ 195 h 292"/>
                  <a:gd name="T18" fmla="*/ 270 w 667"/>
                  <a:gd name="T19" fmla="*/ 226 h 292"/>
                  <a:gd name="T20" fmla="*/ 27 w 667"/>
                  <a:gd name="T21" fmla="*/ 289 h 292"/>
                  <a:gd name="T22" fmla="*/ 19 w 667"/>
                  <a:gd name="T23" fmla="*/ 29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7" h="292">
                    <a:moveTo>
                      <a:pt x="19" y="292"/>
                    </a:moveTo>
                    <a:cubicBezTo>
                      <a:pt x="13" y="292"/>
                      <a:pt x="8" y="289"/>
                      <a:pt x="4" y="284"/>
                    </a:cubicBezTo>
                    <a:cubicBezTo>
                      <a:pt x="0" y="276"/>
                      <a:pt x="2" y="266"/>
                      <a:pt x="10" y="261"/>
                    </a:cubicBezTo>
                    <a:cubicBezTo>
                      <a:pt x="82" y="215"/>
                      <a:pt x="175" y="204"/>
                      <a:pt x="266" y="193"/>
                    </a:cubicBezTo>
                    <a:cubicBezTo>
                      <a:pt x="323" y="185"/>
                      <a:pt x="378" y="179"/>
                      <a:pt x="424" y="164"/>
                    </a:cubicBezTo>
                    <a:cubicBezTo>
                      <a:pt x="508" y="136"/>
                      <a:pt x="583" y="81"/>
                      <a:pt x="634" y="9"/>
                    </a:cubicBezTo>
                    <a:cubicBezTo>
                      <a:pt x="640" y="2"/>
                      <a:pt x="650" y="0"/>
                      <a:pt x="658" y="5"/>
                    </a:cubicBezTo>
                    <a:cubicBezTo>
                      <a:pt x="665" y="11"/>
                      <a:pt x="667" y="21"/>
                      <a:pt x="662" y="29"/>
                    </a:cubicBezTo>
                    <a:cubicBezTo>
                      <a:pt x="606" y="107"/>
                      <a:pt x="525" y="166"/>
                      <a:pt x="434" y="195"/>
                    </a:cubicBezTo>
                    <a:cubicBezTo>
                      <a:pt x="385" y="211"/>
                      <a:pt x="329" y="218"/>
                      <a:pt x="270" y="226"/>
                    </a:cubicBezTo>
                    <a:cubicBezTo>
                      <a:pt x="183" y="236"/>
                      <a:pt x="93" y="247"/>
                      <a:pt x="27" y="289"/>
                    </a:cubicBezTo>
                    <a:cubicBezTo>
                      <a:pt x="25" y="291"/>
                      <a:pt x="22" y="292"/>
                      <a:pt x="19" y="2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62" name="Freeform 333">
                <a:extLst>
                  <a:ext uri="{FF2B5EF4-FFF2-40B4-BE49-F238E27FC236}">
                    <a16:creationId xmlns:a16="http://schemas.microsoft.com/office/drawing/2014/main" id="{C8A4C8D0-806A-4FED-A6DD-BB06DB75C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263" y="6015038"/>
                <a:ext cx="158750" cy="155575"/>
              </a:xfrm>
              <a:custGeom>
                <a:avLst/>
                <a:gdLst>
                  <a:gd name="T0" fmla="*/ 19 w 208"/>
                  <a:gd name="T1" fmla="*/ 206 h 206"/>
                  <a:gd name="T2" fmla="*/ 5 w 208"/>
                  <a:gd name="T3" fmla="*/ 197 h 206"/>
                  <a:gd name="T4" fmla="*/ 11 w 208"/>
                  <a:gd name="T5" fmla="*/ 175 h 206"/>
                  <a:gd name="T6" fmla="*/ 174 w 208"/>
                  <a:gd name="T7" fmla="*/ 11 h 206"/>
                  <a:gd name="T8" fmla="*/ 197 w 208"/>
                  <a:gd name="T9" fmla="*/ 4 h 206"/>
                  <a:gd name="T10" fmla="*/ 203 w 208"/>
                  <a:gd name="T11" fmla="*/ 27 h 206"/>
                  <a:gd name="T12" fmla="*/ 28 w 208"/>
                  <a:gd name="T13" fmla="*/ 204 h 206"/>
                  <a:gd name="T14" fmla="*/ 19 w 208"/>
                  <a:gd name="T1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206">
                    <a:moveTo>
                      <a:pt x="19" y="206"/>
                    </a:moveTo>
                    <a:cubicBezTo>
                      <a:pt x="14" y="206"/>
                      <a:pt x="8" y="203"/>
                      <a:pt x="5" y="197"/>
                    </a:cubicBezTo>
                    <a:cubicBezTo>
                      <a:pt x="0" y="189"/>
                      <a:pt x="3" y="179"/>
                      <a:pt x="11" y="175"/>
                    </a:cubicBezTo>
                    <a:cubicBezTo>
                      <a:pt x="79" y="136"/>
                      <a:pt x="136" y="79"/>
                      <a:pt x="174" y="11"/>
                    </a:cubicBezTo>
                    <a:cubicBezTo>
                      <a:pt x="179" y="3"/>
                      <a:pt x="189" y="0"/>
                      <a:pt x="197" y="4"/>
                    </a:cubicBezTo>
                    <a:cubicBezTo>
                      <a:pt x="205" y="9"/>
                      <a:pt x="208" y="19"/>
                      <a:pt x="203" y="27"/>
                    </a:cubicBezTo>
                    <a:cubicBezTo>
                      <a:pt x="162" y="101"/>
                      <a:pt x="101" y="162"/>
                      <a:pt x="28" y="204"/>
                    </a:cubicBezTo>
                    <a:cubicBezTo>
                      <a:pt x="25" y="205"/>
                      <a:pt x="22" y="206"/>
                      <a:pt x="19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63" name="Freeform 334">
                <a:extLst>
                  <a:ext uri="{FF2B5EF4-FFF2-40B4-BE49-F238E27FC236}">
                    <a16:creationId xmlns:a16="http://schemas.microsoft.com/office/drawing/2014/main" id="{10DCED60-246E-445D-A97B-7DB602114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850" y="6096001"/>
                <a:ext cx="450850" cy="746125"/>
              </a:xfrm>
              <a:custGeom>
                <a:avLst/>
                <a:gdLst>
                  <a:gd name="T0" fmla="*/ 387 w 592"/>
                  <a:gd name="T1" fmla="*/ 980 h 980"/>
                  <a:gd name="T2" fmla="*/ 11 w 592"/>
                  <a:gd name="T3" fmla="*/ 869 h 980"/>
                  <a:gd name="T4" fmla="*/ 4 w 592"/>
                  <a:gd name="T5" fmla="*/ 847 h 980"/>
                  <a:gd name="T6" fmla="*/ 27 w 592"/>
                  <a:gd name="T7" fmla="*/ 839 h 980"/>
                  <a:gd name="T8" fmla="*/ 484 w 592"/>
                  <a:gd name="T9" fmla="*/ 936 h 980"/>
                  <a:gd name="T10" fmla="*/ 533 w 592"/>
                  <a:gd name="T11" fmla="*/ 913 h 980"/>
                  <a:gd name="T12" fmla="*/ 556 w 592"/>
                  <a:gd name="T13" fmla="*/ 850 h 980"/>
                  <a:gd name="T14" fmla="*/ 535 w 592"/>
                  <a:gd name="T15" fmla="*/ 791 h 980"/>
                  <a:gd name="T16" fmla="*/ 524 w 592"/>
                  <a:gd name="T17" fmla="*/ 786 h 980"/>
                  <a:gd name="T18" fmla="*/ 490 w 592"/>
                  <a:gd name="T19" fmla="*/ 755 h 980"/>
                  <a:gd name="T20" fmla="*/ 509 w 592"/>
                  <a:gd name="T21" fmla="*/ 719 h 980"/>
                  <a:gd name="T22" fmla="*/ 510 w 592"/>
                  <a:gd name="T23" fmla="*/ 718 h 980"/>
                  <a:gd name="T24" fmla="*/ 499 w 592"/>
                  <a:gd name="T25" fmla="*/ 717 h 980"/>
                  <a:gd name="T26" fmla="*/ 394 w 592"/>
                  <a:gd name="T27" fmla="*/ 702 h 980"/>
                  <a:gd name="T28" fmla="*/ 231 w 592"/>
                  <a:gd name="T29" fmla="*/ 684 h 980"/>
                  <a:gd name="T30" fmla="*/ 175 w 592"/>
                  <a:gd name="T31" fmla="*/ 673 h 980"/>
                  <a:gd name="T32" fmla="*/ 143 w 592"/>
                  <a:gd name="T33" fmla="*/ 599 h 980"/>
                  <a:gd name="T34" fmla="*/ 132 w 592"/>
                  <a:gd name="T35" fmla="*/ 326 h 980"/>
                  <a:gd name="T36" fmla="*/ 135 w 592"/>
                  <a:gd name="T37" fmla="*/ 304 h 980"/>
                  <a:gd name="T38" fmla="*/ 170 w 592"/>
                  <a:gd name="T39" fmla="*/ 277 h 980"/>
                  <a:gd name="T40" fmla="*/ 380 w 592"/>
                  <a:gd name="T41" fmla="*/ 179 h 980"/>
                  <a:gd name="T42" fmla="*/ 530 w 592"/>
                  <a:gd name="T43" fmla="*/ 13 h 980"/>
                  <a:gd name="T44" fmla="*/ 552 w 592"/>
                  <a:gd name="T45" fmla="*/ 4 h 980"/>
                  <a:gd name="T46" fmla="*/ 560 w 592"/>
                  <a:gd name="T47" fmla="*/ 26 h 980"/>
                  <a:gd name="T48" fmla="*/ 398 w 592"/>
                  <a:gd name="T49" fmla="*/ 207 h 980"/>
                  <a:gd name="T50" fmla="*/ 181 w 592"/>
                  <a:gd name="T51" fmla="*/ 308 h 980"/>
                  <a:gd name="T52" fmla="*/ 166 w 592"/>
                  <a:gd name="T53" fmla="*/ 317 h 980"/>
                  <a:gd name="T54" fmla="*/ 165 w 592"/>
                  <a:gd name="T55" fmla="*/ 326 h 980"/>
                  <a:gd name="T56" fmla="*/ 176 w 592"/>
                  <a:gd name="T57" fmla="*/ 597 h 980"/>
                  <a:gd name="T58" fmla="*/ 193 w 592"/>
                  <a:gd name="T59" fmla="*/ 646 h 980"/>
                  <a:gd name="T60" fmla="*/ 230 w 592"/>
                  <a:gd name="T61" fmla="*/ 651 h 980"/>
                  <a:gd name="T62" fmla="*/ 399 w 592"/>
                  <a:gd name="T63" fmla="*/ 669 h 980"/>
                  <a:gd name="T64" fmla="*/ 502 w 592"/>
                  <a:gd name="T65" fmla="*/ 684 h 980"/>
                  <a:gd name="T66" fmla="*/ 546 w 592"/>
                  <a:gd name="T67" fmla="*/ 707 h 980"/>
                  <a:gd name="T68" fmla="*/ 529 w 592"/>
                  <a:gd name="T69" fmla="*/ 745 h 980"/>
                  <a:gd name="T70" fmla="*/ 525 w 592"/>
                  <a:gd name="T71" fmla="*/ 749 h 980"/>
                  <a:gd name="T72" fmla="*/ 537 w 592"/>
                  <a:gd name="T73" fmla="*/ 755 h 980"/>
                  <a:gd name="T74" fmla="*/ 553 w 592"/>
                  <a:gd name="T75" fmla="*/ 763 h 980"/>
                  <a:gd name="T76" fmla="*/ 589 w 592"/>
                  <a:gd name="T77" fmla="*/ 847 h 980"/>
                  <a:gd name="T78" fmla="*/ 557 w 592"/>
                  <a:gd name="T79" fmla="*/ 936 h 980"/>
                  <a:gd name="T80" fmla="*/ 491 w 592"/>
                  <a:gd name="T81" fmla="*/ 968 h 980"/>
                  <a:gd name="T82" fmla="*/ 387 w 592"/>
                  <a:gd name="T83" fmla="*/ 980 h 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2" h="980">
                    <a:moveTo>
                      <a:pt x="387" y="980"/>
                    </a:moveTo>
                    <a:cubicBezTo>
                      <a:pt x="277" y="980"/>
                      <a:pt x="155" y="943"/>
                      <a:pt x="11" y="869"/>
                    </a:cubicBezTo>
                    <a:cubicBezTo>
                      <a:pt x="3" y="865"/>
                      <a:pt x="0" y="855"/>
                      <a:pt x="4" y="847"/>
                    </a:cubicBezTo>
                    <a:cubicBezTo>
                      <a:pt x="9" y="838"/>
                      <a:pt x="19" y="835"/>
                      <a:pt x="27" y="839"/>
                    </a:cubicBezTo>
                    <a:cubicBezTo>
                      <a:pt x="209" y="934"/>
                      <a:pt x="355" y="965"/>
                      <a:pt x="484" y="936"/>
                    </a:cubicBezTo>
                    <a:cubicBezTo>
                      <a:pt x="501" y="932"/>
                      <a:pt x="521" y="926"/>
                      <a:pt x="533" y="913"/>
                    </a:cubicBezTo>
                    <a:cubicBezTo>
                      <a:pt x="553" y="891"/>
                      <a:pt x="558" y="878"/>
                      <a:pt x="556" y="850"/>
                    </a:cubicBezTo>
                    <a:cubicBezTo>
                      <a:pt x="554" y="825"/>
                      <a:pt x="550" y="801"/>
                      <a:pt x="535" y="791"/>
                    </a:cubicBezTo>
                    <a:cubicBezTo>
                      <a:pt x="531" y="789"/>
                      <a:pt x="527" y="787"/>
                      <a:pt x="524" y="786"/>
                    </a:cubicBezTo>
                    <a:cubicBezTo>
                      <a:pt x="512" y="780"/>
                      <a:pt x="495" y="773"/>
                      <a:pt x="490" y="755"/>
                    </a:cubicBezTo>
                    <a:cubicBezTo>
                      <a:pt x="485" y="737"/>
                      <a:pt x="500" y="726"/>
                      <a:pt x="509" y="719"/>
                    </a:cubicBezTo>
                    <a:cubicBezTo>
                      <a:pt x="509" y="719"/>
                      <a:pt x="509" y="719"/>
                      <a:pt x="510" y="718"/>
                    </a:cubicBezTo>
                    <a:cubicBezTo>
                      <a:pt x="507" y="718"/>
                      <a:pt x="504" y="717"/>
                      <a:pt x="499" y="717"/>
                    </a:cubicBezTo>
                    <a:cubicBezTo>
                      <a:pt x="468" y="714"/>
                      <a:pt x="432" y="708"/>
                      <a:pt x="394" y="702"/>
                    </a:cubicBezTo>
                    <a:cubicBezTo>
                      <a:pt x="337" y="693"/>
                      <a:pt x="278" y="683"/>
                      <a:pt x="231" y="684"/>
                    </a:cubicBezTo>
                    <a:cubicBezTo>
                      <a:pt x="214" y="685"/>
                      <a:pt x="193" y="686"/>
                      <a:pt x="175" y="673"/>
                    </a:cubicBezTo>
                    <a:cubicBezTo>
                      <a:pt x="150" y="657"/>
                      <a:pt x="145" y="628"/>
                      <a:pt x="143" y="599"/>
                    </a:cubicBezTo>
                    <a:cubicBezTo>
                      <a:pt x="136" y="509"/>
                      <a:pt x="132" y="417"/>
                      <a:pt x="132" y="326"/>
                    </a:cubicBezTo>
                    <a:cubicBezTo>
                      <a:pt x="131" y="320"/>
                      <a:pt x="131" y="312"/>
                      <a:pt x="135" y="304"/>
                    </a:cubicBezTo>
                    <a:cubicBezTo>
                      <a:pt x="142" y="287"/>
                      <a:pt x="160" y="280"/>
                      <a:pt x="170" y="277"/>
                    </a:cubicBezTo>
                    <a:cubicBezTo>
                      <a:pt x="241" y="251"/>
                      <a:pt x="315" y="221"/>
                      <a:pt x="380" y="179"/>
                    </a:cubicBezTo>
                    <a:cubicBezTo>
                      <a:pt x="450" y="133"/>
                      <a:pt x="502" y="75"/>
                      <a:pt x="530" y="13"/>
                    </a:cubicBezTo>
                    <a:cubicBezTo>
                      <a:pt x="534" y="4"/>
                      <a:pt x="543" y="0"/>
                      <a:pt x="552" y="4"/>
                    </a:cubicBezTo>
                    <a:cubicBezTo>
                      <a:pt x="560" y="8"/>
                      <a:pt x="564" y="18"/>
                      <a:pt x="560" y="26"/>
                    </a:cubicBezTo>
                    <a:cubicBezTo>
                      <a:pt x="530" y="95"/>
                      <a:pt x="474" y="157"/>
                      <a:pt x="398" y="207"/>
                    </a:cubicBezTo>
                    <a:cubicBezTo>
                      <a:pt x="331" y="251"/>
                      <a:pt x="254" y="282"/>
                      <a:pt x="181" y="308"/>
                    </a:cubicBezTo>
                    <a:cubicBezTo>
                      <a:pt x="177" y="310"/>
                      <a:pt x="167" y="313"/>
                      <a:pt x="166" y="317"/>
                    </a:cubicBezTo>
                    <a:cubicBezTo>
                      <a:pt x="165" y="319"/>
                      <a:pt x="165" y="323"/>
                      <a:pt x="165" y="326"/>
                    </a:cubicBezTo>
                    <a:cubicBezTo>
                      <a:pt x="165" y="416"/>
                      <a:pt x="169" y="507"/>
                      <a:pt x="176" y="597"/>
                    </a:cubicBezTo>
                    <a:cubicBezTo>
                      <a:pt x="177" y="617"/>
                      <a:pt x="181" y="637"/>
                      <a:pt x="193" y="646"/>
                    </a:cubicBezTo>
                    <a:cubicBezTo>
                      <a:pt x="202" y="652"/>
                      <a:pt x="217" y="652"/>
                      <a:pt x="230" y="651"/>
                    </a:cubicBezTo>
                    <a:cubicBezTo>
                      <a:pt x="280" y="650"/>
                      <a:pt x="341" y="660"/>
                      <a:pt x="399" y="669"/>
                    </a:cubicBezTo>
                    <a:cubicBezTo>
                      <a:pt x="437" y="675"/>
                      <a:pt x="472" y="681"/>
                      <a:pt x="502" y="684"/>
                    </a:cubicBezTo>
                    <a:cubicBezTo>
                      <a:pt x="512" y="684"/>
                      <a:pt x="537" y="686"/>
                      <a:pt x="546" y="707"/>
                    </a:cubicBezTo>
                    <a:cubicBezTo>
                      <a:pt x="555" y="726"/>
                      <a:pt x="538" y="739"/>
                      <a:pt x="529" y="745"/>
                    </a:cubicBezTo>
                    <a:cubicBezTo>
                      <a:pt x="528" y="746"/>
                      <a:pt x="526" y="748"/>
                      <a:pt x="525" y="749"/>
                    </a:cubicBezTo>
                    <a:cubicBezTo>
                      <a:pt x="528" y="751"/>
                      <a:pt x="533" y="753"/>
                      <a:pt x="537" y="755"/>
                    </a:cubicBezTo>
                    <a:cubicBezTo>
                      <a:pt x="542" y="757"/>
                      <a:pt x="548" y="760"/>
                      <a:pt x="553" y="763"/>
                    </a:cubicBezTo>
                    <a:cubicBezTo>
                      <a:pt x="584" y="783"/>
                      <a:pt x="588" y="825"/>
                      <a:pt x="589" y="847"/>
                    </a:cubicBezTo>
                    <a:cubicBezTo>
                      <a:pt x="592" y="885"/>
                      <a:pt x="584" y="907"/>
                      <a:pt x="557" y="936"/>
                    </a:cubicBezTo>
                    <a:cubicBezTo>
                      <a:pt x="539" y="955"/>
                      <a:pt x="514" y="963"/>
                      <a:pt x="491" y="968"/>
                    </a:cubicBezTo>
                    <a:cubicBezTo>
                      <a:pt x="458" y="976"/>
                      <a:pt x="423" y="980"/>
                      <a:pt x="387" y="9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64" name="Oval 337">
                <a:extLst>
                  <a:ext uri="{FF2B5EF4-FFF2-40B4-BE49-F238E27FC236}">
                    <a16:creationId xmlns:a16="http://schemas.microsoft.com/office/drawing/2014/main" id="{80B9F54B-9416-4E1D-8BAF-6566CD61F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3525" y="6445251"/>
                <a:ext cx="28575" cy="381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65" name="Freeform 338">
                <a:extLst>
                  <a:ext uri="{FF2B5EF4-FFF2-40B4-BE49-F238E27FC236}">
                    <a16:creationId xmlns:a16="http://schemas.microsoft.com/office/drawing/2014/main" id="{39BF4616-A4B2-4DDF-B762-6C46497A38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89350" y="6465888"/>
                <a:ext cx="160338" cy="176213"/>
              </a:xfrm>
              <a:custGeom>
                <a:avLst/>
                <a:gdLst>
                  <a:gd name="T0" fmla="*/ 106 w 210"/>
                  <a:gd name="T1" fmla="*/ 34 h 231"/>
                  <a:gd name="T2" fmla="*/ 104 w 210"/>
                  <a:gd name="T3" fmla="*/ 34 h 231"/>
                  <a:gd name="T4" fmla="*/ 55 w 210"/>
                  <a:gd name="T5" fmla="*/ 57 h 231"/>
                  <a:gd name="T6" fmla="*/ 41 w 210"/>
                  <a:gd name="T7" fmla="*/ 134 h 231"/>
                  <a:gd name="T8" fmla="*/ 108 w 210"/>
                  <a:gd name="T9" fmla="*/ 198 h 231"/>
                  <a:gd name="T10" fmla="*/ 108 w 210"/>
                  <a:gd name="T11" fmla="*/ 198 h 231"/>
                  <a:gd name="T12" fmla="*/ 172 w 210"/>
                  <a:gd name="T13" fmla="*/ 192 h 231"/>
                  <a:gd name="T14" fmla="*/ 138 w 210"/>
                  <a:gd name="T15" fmla="*/ 64 h 231"/>
                  <a:gd name="T16" fmla="*/ 106 w 210"/>
                  <a:gd name="T17" fmla="*/ 34 h 231"/>
                  <a:gd name="T18" fmla="*/ 108 w 210"/>
                  <a:gd name="T19" fmla="*/ 231 h 231"/>
                  <a:gd name="T20" fmla="*/ 8 w 210"/>
                  <a:gd name="T21" fmla="*/ 141 h 231"/>
                  <a:gd name="T22" fmla="*/ 29 w 210"/>
                  <a:gd name="T23" fmla="*/ 36 h 231"/>
                  <a:gd name="T24" fmla="*/ 104 w 210"/>
                  <a:gd name="T25" fmla="*/ 0 h 231"/>
                  <a:gd name="T26" fmla="*/ 171 w 210"/>
                  <a:gd name="T27" fmla="*/ 58 h 231"/>
                  <a:gd name="T28" fmla="*/ 208 w 210"/>
                  <a:gd name="T29" fmla="*/ 194 h 231"/>
                  <a:gd name="T30" fmla="*/ 208 w 210"/>
                  <a:gd name="T31" fmla="*/ 194 h 231"/>
                  <a:gd name="T32" fmla="*/ 205 w 210"/>
                  <a:gd name="T33" fmla="*/ 212 h 231"/>
                  <a:gd name="T34" fmla="*/ 109 w 210"/>
                  <a:gd name="T35" fmla="*/ 231 h 231"/>
                  <a:gd name="T36" fmla="*/ 108 w 210"/>
                  <a:gd name="T37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0" h="231">
                    <a:moveTo>
                      <a:pt x="106" y="34"/>
                    </a:moveTo>
                    <a:lnTo>
                      <a:pt x="104" y="34"/>
                    </a:lnTo>
                    <a:cubicBezTo>
                      <a:pt x="84" y="34"/>
                      <a:pt x="67" y="42"/>
                      <a:pt x="55" y="57"/>
                    </a:cubicBezTo>
                    <a:cubicBezTo>
                      <a:pt x="40" y="76"/>
                      <a:pt x="35" y="106"/>
                      <a:pt x="41" y="134"/>
                    </a:cubicBezTo>
                    <a:cubicBezTo>
                      <a:pt x="48" y="165"/>
                      <a:pt x="69" y="198"/>
                      <a:pt x="108" y="198"/>
                    </a:cubicBezTo>
                    <a:lnTo>
                      <a:pt x="108" y="198"/>
                    </a:lnTo>
                    <a:cubicBezTo>
                      <a:pt x="124" y="198"/>
                      <a:pt x="156" y="195"/>
                      <a:pt x="172" y="192"/>
                    </a:cubicBezTo>
                    <a:cubicBezTo>
                      <a:pt x="159" y="151"/>
                      <a:pt x="147" y="108"/>
                      <a:pt x="138" y="64"/>
                    </a:cubicBezTo>
                    <a:cubicBezTo>
                      <a:pt x="133" y="40"/>
                      <a:pt x="127" y="34"/>
                      <a:pt x="106" y="34"/>
                    </a:cubicBezTo>
                    <a:close/>
                    <a:moveTo>
                      <a:pt x="108" y="231"/>
                    </a:moveTo>
                    <a:cubicBezTo>
                      <a:pt x="59" y="231"/>
                      <a:pt x="20" y="196"/>
                      <a:pt x="8" y="141"/>
                    </a:cubicBezTo>
                    <a:cubicBezTo>
                      <a:pt x="0" y="103"/>
                      <a:pt x="8" y="63"/>
                      <a:pt x="29" y="36"/>
                    </a:cubicBezTo>
                    <a:cubicBezTo>
                      <a:pt x="48" y="13"/>
                      <a:pt x="73" y="1"/>
                      <a:pt x="104" y="0"/>
                    </a:cubicBezTo>
                    <a:cubicBezTo>
                      <a:pt x="152" y="0"/>
                      <a:pt x="165" y="31"/>
                      <a:pt x="171" y="58"/>
                    </a:cubicBezTo>
                    <a:cubicBezTo>
                      <a:pt x="181" y="105"/>
                      <a:pt x="193" y="151"/>
                      <a:pt x="208" y="194"/>
                    </a:cubicBezTo>
                    <a:cubicBezTo>
                      <a:pt x="208" y="194"/>
                      <a:pt x="208" y="194"/>
                      <a:pt x="208" y="194"/>
                    </a:cubicBezTo>
                    <a:cubicBezTo>
                      <a:pt x="210" y="200"/>
                      <a:pt x="209" y="207"/>
                      <a:pt x="205" y="212"/>
                    </a:cubicBezTo>
                    <a:cubicBezTo>
                      <a:pt x="193" y="228"/>
                      <a:pt x="140" y="231"/>
                      <a:pt x="109" y="231"/>
                    </a:cubicBezTo>
                    <a:lnTo>
                      <a:pt x="108" y="2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</p:grpSp>
        <p:sp>
          <p:nvSpPr>
            <p:cNvPr id="314" name="Freeform 345">
              <a:extLst>
                <a:ext uri="{FF2B5EF4-FFF2-40B4-BE49-F238E27FC236}">
                  <a16:creationId xmlns:a16="http://schemas.microsoft.com/office/drawing/2014/main" id="{2EC0F835-DE47-426C-825A-901117A3B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5000" y="11068051"/>
              <a:ext cx="636588" cy="457200"/>
            </a:xfrm>
            <a:custGeom>
              <a:avLst/>
              <a:gdLst>
                <a:gd name="T0" fmla="*/ 837 w 837"/>
                <a:gd name="T1" fmla="*/ 600 h 601"/>
                <a:gd name="T2" fmla="*/ 832 w 837"/>
                <a:gd name="T3" fmla="*/ 0 h 601"/>
                <a:gd name="T4" fmla="*/ 428 w 837"/>
                <a:gd name="T5" fmla="*/ 331 h 601"/>
                <a:gd name="T6" fmla="*/ 264 w 837"/>
                <a:gd name="T7" fmla="*/ 244 h 601"/>
                <a:gd name="T8" fmla="*/ 214 w 837"/>
                <a:gd name="T9" fmla="*/ 237 h 601"/>
                <a:gd name="T10" fmla="*/ 214 w 837"/>
                <a:gd name="T11" fmla="*/ 237 h 601"/>
                <a:gd name="T12" fmla="*/ 152 w 837"/>
                <a:gd name="T13" fmla="*/ 275 h 601"/>
                <a:gd name="T14" fmla="*/ 1 w 837"/>
                <a:gd name="T15" fmla="*/ 492 h 601"/>
                <a:gd name="T16" fmla="*/ 0 w 837"/>
                <a:gd name="T17" fmla="*/ 601 h 601"/>
                <a:gd name="T18" fmla="*/ 489 w 837"/>
                <a:gd name="T19" fmla="*/ 601 h 601"/>
                <a:gd name="T20" fmla="*/ 717 w 837"/>
                <a:gd name="T21" fmla="*/ 331 h 601"/>
                <a:gd name="T22" fmla="*/ 717 w 837"/>
                <a:gd name="T23" fmla="*/ 600 h 601"/>
                <a:gd name="T24" fmla="*/ 837 w 837"/>
                <a:gd name="T25" fmla="*/ 600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7" h="601">
                  <a:moveTo>
                    <a:pt x="837" y="600"/>
                  </a:moveTo>
                  <a:lnTo>
                    <a:pt x="832" y="0"/>
                  </a:lnTo>
                  <a:cubicBezTo>
                    <a:pt x="704" y="113"/>
                    <a:pt x="563" y="227"/>
                    <a:pt x="428" y="331"/>
                  </a:cubicBezTo>
                  <a:cubicBezTo>
                    <a:pt x="396" y="277"/>
                    <a:pt x="326" y="256"/>
                    <a:pt x="264" y="244"/>
                  </a:cubicBezTo>
                  <a:cubicBezTo>
                    <a:pt x="247" y="240"/>
                    <a:pt x="231" y="238"/>
                    <a:pt x="214" y="237"/>
                  </a:cubicBezTo>
                  <a:cubicBezTo>
                    <a:pt x="214" y="237"/>
                    <a:pt x="214" y="237"/>
                    <a:pt x="214" y="237"/>
                  </a:cubicBezTo>
                  <a:cubicBezTo>
                    <a:pt x="191" y="258"/>
                    <a:pt x="178" y="259"/>
                    <a:pt x="152" y="275"/>
                  </a:cubicBezTo>
                  <a:cubicBezTo>
                    <a:pt x="101" y="306"/>
                    <a:pt x="3" y="381"/>
                    <a:pt x="1" y="492"/>
                  </a:cubicBezTo>
                  <a:lnTo>
                    <a:pt x="0" y="601"/>
                  </a:lnTo>
                  <a:lnTo>
                    <a:pt x="489" y="601"/>
                  </a:lnTo>
                  <a:cubicBezTo>
                    <a:pt x="489" y="601"/>
                    <a:pt x="542" y="384"/>
                    <a:pt x="717" y="331"/>
                  </a:cubicBezTo>
                  <a:lnTo>
                    <a:pt x="717" y="600"/>
                  </a:lnTo>
                  <a:lnTo>
                    <a:pt x="837" y="600"/>
                  </a:lnTo>
                  <a:close/>
                </a:path>
              </a:pathLst>
            </a:cu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5" name="Freeform 349">
              <a:extLst>
                <a:ext uri="{FF2B5EF4-FFF2-40B4-BE49-F238E27FC236}">
                  <a16:creationId xmlns:a16="http://schemas.microsoft.com/office/drawing/2014/main" id="{940F85A6-79D6-4143-8F71-3CCD4CE4E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2800" y="8221663"/>
              <a:ext cx="785813" cy="2619375"/>
            </a:xfrm>
            <a:custGeom>
              <a:avLst/>
              <a:gdLst>
                <a:gd name="T0" fmla="*/ 1001 w 1032"/>
                <a:gd name="T1" fmla="*/ 83 h 3442"/>
                <a:gd name="T2" fmla="*/ 984 w 1032"/>
                <a:gd name="T3" fmla="*/ 0 h 3442"/>
                <a:gd name="T4" fmla="*/ 830 w 1032"/>
                <a:gd name="T5" fmla="*/ 77 h 3442"/>
                <a:gd name="T6" fmla="*/ 635 w 1032"/>
                <a:gd name="T7" fmla="*/ 208 h 3442"/>
                <a:gd name="T8" fmla="*/ 526 w 1032"/>
                <a:gd name="T9" fmla="*/ 299 h 3442"/>
                <a:gd name="T10" fmla="*/ 340 w 1032"/>
                <a:gd name="T11" fmla="*/ 314 h 3442"/>
                <a:gd name="T12" fmla="*/ 36 w 1032"/>
                <a:gd name="T13" fmla="*/ 221 h 3442"/>
                <a:gd name="T14" fmla="*/ 6 w 1032"/>
                <a:gd name="T15" fmla="*/ 225 h 3442"/>
                <a:gd name="T16" fmla="*/ 6 w 1032"/>
                <a:gd name="T17" fmla="*/ 225 h 3442"/>
                <a:gd name="T18" fmla="*/ 8 w 1032"/>
                <a:gd name="T19" fmla="*/ 276 h 3442"/>
                <a:gd name="T20" fmla="*/ 20 w 1032"/>
                <a:gd name="T21" fmla="*/ 376 h 3442"/>
                <a:gd name="T22" fmla="*/ 35 w 1032"/>
                <a:gd name="T23" fmla="*/ 513 h 3442"/>
                <a:gd name="T24" fmla="*/ 62 w 1032"/>
                <a:gd name="T25" fmla="*/ 787 h 3442"/>
                <a:gd name="T26" fmla="*/ 104 w 1032"/>
                <a:gd name="T27" fmla="*/ 1333 h 3442"/>
                <a:gd name="T28" fmla="*/ 127 w 1032"/>
                <a:gd name="T29" fmla="*/ 1736 h 3442"/>
                <a:gd name="T30" fmla="*/ 95 w 1032"/>
                <a:gd name="T31" fmla="*/ 1989 h 3442"/>
                <a:gd name="T32" fmla="*/ 76 w 1032"/>
                <a:gd name="T33" fmla="*/ 2064 h 3442"/>
                <a:gd name="T34" fmla="*/ 94 w 1032"/>
                <a:gd name="T35" fmla="*/ 2092 h 3442"/>
                <a:gd name="T36" fmla="*/ 104 w 1032"/>
                <a:gd name="T37" fmla="*/ 2139 h 3442"/>
                <a:gd name="T38" fmla="*/ 172 w 1032"/>
                <a:gd name="T39" fmla="*/ 3407 h 3442"/>
                <a:gd name="T40" fmla="*/ 197 w 1032"/>
                <a:gd name="T41" fmla="*/ 3432 h 3442"/>
                <a:gd name="T42" fmla="*/ 451 w 1032"/>
                <a:gd name="T43" fmla="*/ 3442 h 3442"/>
                <a:gd name="T44" fmla="*/ 514 w 1032"/>
                <a:gd name="T45" fmla="*/ 3430 h 3442"/>
                <a:gd name="T46" fmla="*/ 540 w 1032"/>
                <a:gd name="T47" fmla="*/ 3362 h 3442"/>
                <a:gd name="T48" fmla="*/ 525 w 1032"/>
                <a:gd name="T49" fmla="*/ 3064 h 3442"/>
                <a:gd name="T50" fmla="*/ 578 w 1032"/>
                <a:gd name="T51" fmla="*/ 2789 h 3442"/>
                <a:gd name="T52" fmla="*/ 606 w 1032"/>
                <a:gd name="T53" fmla="*/ 2431 h 3442"/>
                <a:gd name="T54" fmla="*/ 600 w 1032"/>
                <a:gd name="T55" fmla="*/ 2276 h 3442"/>
                <a:gd name="T56" fmla="*/ 587 w 1032"/>
                <a:gd name="T57" fmla="*/ 2202 h 3442"/>
                <a:gd name="T58" fmla="*/ 594 w 1032"/>
                <a:gd name="T59" fmla="*/ 2100 h 3442"/>
                <a:gd name="T60" fmla="*/ 571 w 1032"/>
                <a:gd name="T61" fmla="*/ 2013 h 3442"/>
                <a:gd name="T62" fmla="*/ 621 w 1032"/>
                <a:gd name="T63" fmla="*/ 1735 h 3442"/>
                <a:gd name="T64" fmla="*/ 936 w 1032"/>
                <a:gd name="T65" fmla="*/ 808 h 3442"/>
                <a:gd name="T66" fmla="*/ 1002 w 1032"/>
                <a:gd name="T67" fmla="*/ 545 h 3442"/>
                <a:gd name="T68" fmla="*/ 1001 w 1032"/>
                <a:gd name="T69" fmla="*/ 83 h 3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32" h="3442">
                  <a:moveTo>
                    <a:pt x="1001" y="83"/>
                  </a:moveTo>
                  <a:cubicBezTo>
                    <a:pt x="996" y="56"/>
                    <a:pt x="993" y="26"/>
                    <a:pt x="984" y="0"/>
                  </a:cubicBezTo>
                  <a:cubicBezTo>
                    <a:pt x="986" y="8"/>
                    <a:pt x="842" y="70"/>
                    <a:pt x="830" y="77"/>
                  </a:cubicBezTo>
                  <a:cubicBezTo>
                    <a:pt x="762" y="115"/>
                    <a:pt x="696" y="159"/>
                    <a:pt x="635" y="208"/>
                  </a:cubicBezTo>
                  <a:cubicBezTo>
                    <a:pt x="598" y="237"/>
                    <a:pt x="566" y="274"/>
                    <a:pt x="526" y="299"/>
                  </a:cubicBezTo>
                  <a:cubicBezTo>
                    <a:pt x="468" y="335"/>
                    <a:pt x="403" y="327"/>
                    <a:pt x="340" y="314"/>
                  </a:cubicBezTo>
                  <a:cubicBezTo>
                    <a:pt x="236" y="294"/>
                    <a:pt x="133" y="264"/>
                    <a:pt x="36" y="221"/>
                  </a:cubicBezTo>
                  <a:cubicBezTo>
                    <a:pt x="17" y="213"/>
                    <a:pt x="0" y="205"/>
                    <a:pt x="6" y="225"/>
                  </a:cubicBezTo>
                  <a:lnTo>
                    <a:pt x="6" y="225"/>
                  </a:lnTo>
                  <a:cubicBezTo>
                    <a:pt x="5" y="242"/>
                    <a:pt x="5" y="259"/>
                    <a:pt x="8" y="276"/>
                  </a:cubicBezTo>
                  <a:cubicBezTo>
                    <a:pt x="14" y="308"/>
                    <a:pt x="16" y="342"/>
                    <a:pt x="20" y="376"/>
                  </a:cubicBezTo>
                  <a:cubicBezTo>
                    <a:pt x="25" y="421"/>
                    <a:pt x="30" y="467"/>
                    <a:pt x="35" y="513"/>
                  </a:cubicBezTo>
                  <a:cubicBezTo>
                    <a:pt x="45" y="604"/>
                    <a:pt x="54" y="695"/>
                    <a:pt x="62" y="787"/>
                  </a:cubicBezTo>
                  <a:cubicBezTo>
                    <a:pt x="78" y="969"/>
                    <a:pt x="93" y="1151"/>
                    <a:pt x="104" y="1333"/>
                  </a:cubicBezTo>
                  <a:cubicBezTo>
                    <a:pt x="113" y="1467"/>
                    <a:pt x="121" y="1602"/>
                    <a:pt x="127" y="1736"/>
                  </a:cubicBezTo>
                  <a:cubicBezTo>
                    <a:pt x="132" y="1822"/>
                    <a:pt x="134" y="1913"/>
                    <a:pt x="95" y="1989"/>
                  </a:cubicBezTo>
                  <a:cubicBezTo>
                    <a:pt x="83" y="2013"/>
                    <a:pt x="66" y="2040"/>
                    <a:pt x="76" y="2064"/>
                  </a:cubicBezTo>
                  <a:cubicBezTo>
                    <a:pt x="81" y="2075"/>
                    <a:pt x="89" y="2083"/>
                    <a:pt x="94" y="2092"/>
                  </a:cubicBezTo>
                  <a:cubicBezTo>
                    <a:pt x="102" y="2106"/>
                    <a:pt x="103" y="2123"/>
                    <a:pt x="104" y="2139"/>
                  </a:cubicBezTo>
                  <a:cubicBezTo>
                    <a:pt x="125" y="2568"/>
                    <a:pt x="151" y="2978"/>
                    <a:pt x="172" y="3407"/>
                  </a:cubicBezTo>
                  <a:cubicBezTo>
                    <a:pt x="173" y="3421"/>
                    <a:pt x="183" y="3432"/>
                    <a:pt x="197" y="3432"/>
                  </a:cubicBezTo>
                  <a:lnTo>
                    <a:pt x="451" y="3442"/>
                  </a:lnTo>
                  <a:cubicBezTo>
                    <a:pt x="473" y="3441"/>
                    <a:pt x="495" y="3440"/>
                    <a:pt x="514" y="3430"/>
                  </a:cubicBezTo>
                  <a:cubicBezTo>
                    <a:pt x="536" y="3418"/>
                    <a:pt x="547" y="3387"/>
                    <a:pt x="540" y="3362"/>
                  </a:cubicBezTo>
                  <a:cubicBezTo>
                    <a:pt x="510" y="3262"/>
                    <a:pt x="514" y="3169"/>
                    <a:pt x="525" y="3064"/>
                  </a:cubicBezTo>
                  <a:cubicBezTo>
                    <a:pt x="536" y="2971"/>
                    <a:pt x="562" y="2881"/>
                    <a:pt x="578" y="2789"/>
                  </a:cubicBezTo>
                  <a:cubicBezTo>
                    <a:pt x="599" y="2671"/>
                    <a:pt x="603" y="2551"/>
                    <a:pt x="606" y="2431"/>
                  </a:cubicBezTo>
                  <a:cubicBezTo>
                    <a:pt x="608" y="2379"/>
                    <a:pt x="610" y="2327"/>
                    <a:pt x="600" y="2276"/>
                  </a:cubicBezTo>
                  <a:cubicBezTo>
                    <a:pt x="596" y="2251"/>
                    <a:pt x="588" y="2227"/>
                    <a:pt x="587" y="2202"/>
                  </a:cubicBezTo>
                  <a:cubicBezTo>
                    <a:pt x="586" y="2167"/>
                    <a:pt x="596" y="2134"/>
                    <a:pt x="594" y="2100"/>
                  </a:cubicBezTo>
                  <a:cubicBezTo>
                    <a:pt x="591" y="2070"/>
                    <a:pt x="578" y="2042"/>
                    <a:pt x="571" y="2013"/>
                  </a:cubicBezTo>
                  <a:cubicBezTo>
                    <a:pt x="549" y="1920"/>
                    <a:pt x="586" y="1823"/>
                    <a:pt x="621" y="1735"/>
                  </a:cubicBezTo>
                  <a:cubicBezTo>
                    <a:pt x="741" y="1432"/>
                    <a:pt x="846" y="1122"/>
                    <a:pt x="936" y="808"/>
                  </a:cubicBezTo>
                  <a:cubicBezTo>
                    <a:pt x="961" y="721"/>
                    <a:pt x="985" y="633"/>
                    <a:pt x="1002" y="545"/>
                  </a:cubicBezTo>
                  <a:cubicBezTo>
                    <a:pt x="1032" y="392"/>
                    <a:pt x="1031" y="235"/>
                    <a:pt x="1001" y="83"/>
                  </a:cubicBezTo>
                  <a:close/>
                </a:path>
              </a:pathLst>
            </a:cu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6" name="Freeform 350">
              <a:extLst>
                <a:ext uri="{FF2B5EF4-FFF2-40B4-BE49-F238E27FC236}">
                  <a16:creationId xmlns:a16="http://schemas.microsoft.com/office/drawing/2014/main" id="{A8F0460D-DBC9-4C05-8FA4-97624D4FB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7300" y="9382126"/>
              <a:ext cx="261938" cy="1431925"/>
            </a:xfrm>
            <a:custGeom>
              <a:avLst/>
              <a:gdLst>
                <a:gd name="T0" fmla="*/ 334 w 344"/>
                <a:gd name="T1" fmla="*/ 1866 h 1883"/>
                <a:gd name="T2" fmla="*/ 330 w 344"/>
                <a:gd name="T3" fmla="*/ 1042 h 1883"/>
                <a:gd name="T4" fmla="*/ 247 w 344"/>
                <a:gd name="T5" fmla="*/ 344 h 1883"/>
                <a:gd name="T6" fmla="*/ 235 w 344"/>
                <a:gd name="T7" fmla="*/ 168 h 1883"/>
                <a:gd name="T8" fmla="*/ 204 w 344"/>
                <a:gd name="T9" fmla="*/ 0 h 1883"/>
                <a:gd name="T10" fmla="*/ 88 w 344"/>
                <a:gd name="T11" fmla="*/ 304 h 1883"/>
                <a:gd name="T12" fmla="*/ 64 w 344"/>
                <a:gd name="T13" fmla="*/ 430 h 1883"/>
                <a:gd name="T14" fmla="*/ 99 w 344"/>
                <a:gd name="T15" fmla="*/ 573 h 1883"/>
                <a:gd name="T16" fmla="*/ 94 w 344"/>
                <a:gd name="T17" fmla="*/ 670 h 1883"/>
                <a:gd name="T18" fmla="*/ 106 w 344"/>
                <a:gd name="T19" fmla="*/ 803 h 1883"/>
                <a:gd name="T20" fmla="*/ 57 w 344"/>
                <a:gd name="T21" fmla="*/ 1323 h 1883"/>
                <a:gd name="T22" fmla="*/ 28 w 344"/>
                <a:gd name="T23" fmla="*/ 1798 h 1883"/>
                <a:gd name="T24" fmla="*/ 23 w 344"/>
                <a:gd name="T25" fmla="*/ 1873 h 1883"/>
                <a:gd name="T26" fmla="*/ 51 w 344"/>
                <a:gd name="T27" fmla="*/ 1879 h 1883"/>
                <a:gd name="T28" fmla="*/ 250 w 344"/>
                <a:gd name="T29" fmla="*/ 1851 h 1883"/>
                <a:gd name="T30" fmla="*/ 334 w 344"/>
                <a:gd name="T31" fmla="*/ 1866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4" h="1883">
                  <a:moveTo>
                    <a:pt x="334" y="1866"/>
                  </a:moveTo>
                  <a:cubicBezTo>
                    <a:pt x="331" y="1512"/>
                    <a:pt x="344" y="1233"/>
                    <a:pt x="330" y="1042"/>
                  </a:cubicBezTo>
                  <a:cubicBezTo>
                    <a:pt x="309" y="763"/>
                    <a:pt x="251" y="516"/>
                    <a:pt x="247" y="344"/>
                  </a:cubicBezTo>
                  <a:cubicBezTo>
                    <a:pt x="247" y="325"/>
                    <a:pt x="246" y="258"/>
                    <a:pt x="235" y="168"/>
                  </a:cubicBezTo>
                  <a:cubicBezTo>
                    <a:pt x="225" y="95"/>
                    <a:pt x="213" y="36"/>
                    <a:pt x="204" y="0"/>
                  </a:cubicBezTo>
                  <a:cubicBezTo>
                    <a:pt x="162" y="100"/>
                    <a:pt x="123" y="201"/>
                    <a:pt x="88" y="304"/>
                  </a:cubicBezTo>
                  <a:cubicBezTo>
                    <a:pt x="74" y="345"/>
                    <a:pt x="60" y="387"/>
                    <a:pt x="64" y="430"/>
                  </a:cubicBezTo>
                  <a:cubicBezTo>
                    <a:pt x="69" y="479"/>
                    <a:pt x="95" y="524"/>
                    <a:pt x="99" y="573"/>
                  </a:cubicBezTo>
                  <a:cubicBezTo>
                    <a:pt x="102" y="605"/>
                    <a:pt x="95" y="637"/>
                    <a:pt x="94" y="670"/>
                  </a:cubicBezTo>
                  <a:cubicBezTo>
                    <a:pt x="92" y="714"/>
                    <a:pt x="101" y="759"/>
                    <a:pt x="106" y="803"/>
                  </a:cubicBezTo>
                  <a:cubicBezTo>
                    <a:pt x="127" y="977"/>
                    <a:pt x="89" y="1151"/>
                    <a:pt x="57" y="1323"/>
                  </a:cubicBezTo>
                  <a:cubicBezTo>
                    <a:pt x="28" y="1478"/>
                    <a:pt x="0" y="1641"/>
                    <a:pt x="28" y="1798"/>
                  </a:cubicBezTo>
                  <a:cubicBezTo>
                    <a:pt x="35" y="1836"/>
                    <a:pt x="16" y="1862"/>
                    <a:pt x="23" y="1873"/>
                  </a:cubicBezTo>
                  <a:cubicBezTo>
                    <a:pt x="30" y="1883"/>
                    <a:pt x="44" y="1880"/>
                    <a:pt x="51" y="1879"/>
                  </a:cubicBezTo>
                  <a:cubicBezTo>
                    <a:pt x="127" y="1869"/>
                    <a:pt x="199" y="1851"/>
                    <a:pt x="250" y="1851"/>
                  </a:cubicBezTo>
                  <a:cubicBezTo>
                    <a:pt x="269" y="1850"/>
                    <a:pt x="298" y="1853"/>
                    <a:pt x="334" y="1866"/>
                  </a:cubicBezTo>
                  <a:close/>
                </a:path>
              </a:pathLst>
            </a:cu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509FD1C6-5725-48C8-9482-3146F59FE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6835" y="9161440"/>
              <a:ext cx="213972" cy="476272"/>
            </a:xfrm>
            <a:custGeom>
              <a:avLst/>
              <a:gdLst>
                <a:gd name="connsiteX0" fmla="*/ 13639 w 213972"/>
                <a:gd name="connsiteY0" fmla="*/ 351457 h 476272"/>
                <a:gd name="connsiteX1" fmla="*/ 31220 w 213972"/>
                <a:gd name="connsiteY1" fmla="*/ 351457 h 476272"/>
                <a:gd name="connsiteX2" fmla="*/ 146637 w 213972"/>
                <a:gd name="connsiteY2" fmla="*/ 453300 h 476272"/>
                <a:gd name="connsiteX3" fmla="*/ 148930 w 213972"/>
                <a:gd name="connsiteY3" fmla="*/ 471678 h 476272"/>
                <a:gd name="connsiteX4" fmla="*/ 138994 w 213972"/>
                <a:gd name="connsiteY4" fmla="*/ 476272 h 476272"/>
                <a:gd name="connsiteX5" fmla="*/ 130586 w 213972"/>
                <a:gd name="connsiteY5" fmla="*/ 473209 h 476272"/>
                <a:gd name="connsiteX6" fmla="*/ 13639 w 213972"/>
                <a:gd name="connsiteY6" fmla="*/ 369835 h 476272"/>
                <a:gd name="connsiteX7" fmla="*/ 13639 w 213972"/>
                <a:gd name="connsiteY7" fmla="*/ 351457 h 476272"/>
                <a:gd name="connsiteX8" fmla="*/ 35587 w 213972"/>
                <a:gd name="connsiteY8" fmla="*/ 227035 h 476272"/>
                <a:gd name="connsiteX9" fmla="*/ 36352 w 213972"/>
                <a:gd name="connsiteY9" fmla="*/ 227035 h 476272"/>
                <a:gd name="connsiteX10" fmla="*/ 201655 w 213972"/>
                <a:gd name="connsiteY10" fmla="*/ 234179 h 476272"/>
                <a:gd name="connsiteX11" fmla="*/ 213900 w 213972"/>
                <a:gd name="connsiteY11" fmla="*/ 247673 h 476272"/>
                <a:gd name="connsiteX12" fmla="*/ 201655 w 213972"/>
                <a:gd name="connsiteY12" fmla="*/ 260373 h 476272"/>
                <a:gd name="connsiteX13" fmla="*/ 200890 w 213972"/>
                <a:gd name="connsiteY13" fmla="*/ 260373 h 476272"/>
                <a:gd name="connsiteX14" fmla="*/ 34822 w 213972"/>
                <a:gd name="connsiteY14" fmla="*/ 253229 h 476272"/>
                <a:gd name="connsiteX15" fmla="*/ 23342 w 213972"/>
                <a:gd name="connsiteY15" fmla="*/ 239735 h 476272"/>
                <a:gd name="connsiteX16" fmla="*/ 35587 w 213972"/>
                <a:gd name="connsiteY16" fmla="*/ 227035 h 476272"/>
                <a:gd name="connsiteX17" fmla="*/ 140119 w 213972"/>
                <a:gd name="connsiteY17" fmla="*/ 2995 h 476272"/>
                <a:gd name="connsiteX18" fmla="*/ 157693 w 213972"/>
                <a:gd name="connsiteY18" fmla="*/ 4515 h 476272"/>
                <a:gd name="connsiteX19" fmla="*/ 156164 w 213972"/>
                <a:gd name="connsiteY19" fmla="*/ 21994 h 476272"/>
                <a:gd name="connsiteX20" fmla="*/ 21686 w 213972"/>
                <a:gd name="connsiteY20" fmla="*/ 138270 h 476272"/>
                <a:gd name="connsiteX21" fmla="*/ 12517 w 213972"/>
                <a:gd name="connsiteY21" fmla="*/ 141310 h 476272"/>
                <a:gd name="connsiteX22" fmla="*/ 3348 w 213972"/>
                <a:gd name="connsiteY22" fmla="*/ 137510 h 476272"/>
                <a:gd name="connsiteX23" fmla="*/ 4113 w 213972"/>
                <a:gd name="connsiteY23" fmla="*/ 119271 h 476272"/>
                <a:gd name="connsiteX24" fmla="*/ 140119 w 213972"/>
                <a:gd name="connsiteY24" fmla="*/ 2995 h 476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3972" h="476272">
                  <a:moveTo>
                    <a:pt x="13639" y="351457"/>
                  </a:moveTo>
                  <a:cubicBezTo>
                    <a:pt x="18226" y="346863"/>
                    <a:pt x="26634" y="346097"/>
                    <a:pt x="31220" y="351457"/>
                  </a:cubicBezTo>
                  <a:cubicBezTo>
                    <a:pt x="68673" y="386681"/>
                    <a:pt x="106891" y="421139"/>
                    <a:pt x="146637" y="453300"/>
                  </a:cubicBezTo>
                  <a:cubicBezTo>
                    <a:pt x="151988" y="457894"/>
                    <a:pt x="152752" y="466317"/>
                    <a:pt x="148930" y="471678"/>
                  </a:cubicBezTo>
                  <a:cubicBezTo>
                    <a:pt x="145873" y="474741"/>
                    <a:pt x="142051" y="476272"/>
                    <a:pt x="138994" y="476272"/>
                  </a:cubicBezTo>
                  <a:cubicBezTo>
                    <a:pt x="135936" y="476272"/>
                    <a:pt x="132879" y="475506"/>
                    <a:pt x="130586" y="473209"/>
                  </a:cubicBezTo>
                  <a:cubicBezTo>
                    <a:pt x="90839" y="440282"/>
                    <a:pt x="51093" y="405824"/>
                    <a:pt x="13639" y="369835"/>
                  </a:cubicBezTo>
                  <a:cubicBezTo>
                    <a:pt x="9053" y="364475"/>
                    <a:pt x="8289" y="356817"/>
                    <a:pt x="13639" y="351457"/>
                  </a:cubicBezTo>
                  <a:close/>
                  <a:moveTo>
                    <a:pt x="35587" y="227035"/>
                  </a:moveTo>
                  <a:cubicBezTo>
                    <a:pt x="35587" y="227035"/>
                    <a:pt x="36352" y="227035"/>
                    <a:pt x="36352" y="227035"/>
                  </a:cubicBezTo>
                  <a:lnTo>
                    <a:pt x="201655" y="234179"/>
                  </a:lnTo>
                  <a:cubicBezTo>
                    <a:pt x="209308" y="234179"/>
                    <a:pt x="214665" y="240529"/>
                    <a:pt x="213900" y="247673"/>
                  </a:cubicBezTo>
                  <a:cubicBezTo>
                    <a:pt x="213900" y="254817"/>
                    <a:pt x="208543" y="260373"/>
                    <a:pt x="201655" y="260373"/>
                  </a:cubicBezTo>
                  <a:cubicBezTo>
                    <a:pt x="201655" y="260373"/>
                    <a:pt x="200890" y="260373"/>
                    <a:pt x="200890" y="260373"/>
                  </a:cubicBezTo>
                  <a:lnTo>
                    <a:pt x="34822" y="253229"/>
                  </a:lnTo>
                  <a:cubicBezTo>
                    <a:pt x="27934" y="253229"/>
                    <a:pt x="22577" y="246879"/>
                    <a:pt x="23342" y="239735"/>
                  </a:cubicBezTo>
                  <a:cubicBezTo>
                    <a:pt x="23342" y="232591"/>
                    <a:pt x="28699" y="227035"/>
                    <a:pt x="35587" y="227035"/>
                  </a:cubicBezTo>
                  <a:close/>
                  <a:moveTo>
                    <a:pt x="140119" y="2995"/>
                  </a:moveTo>
                  <a:cubicBezTo>
                    <a:pt x="145467" y="-1565"/>
                    <a:pt x="153108" y="-805"/>
                    <a:pt x="157693" y="4515"/>
                  </a:cubicBezTo>
                  <a:cubicBezTo>
                    <a:pt x="162277" y="9835"/>
                    <a:pt x="161513" y="18194"/>
                    <a:pt x="156164" y="21994"/>
                  </a:cubicBezTo>
                  <a:cubicBezTo>
                    <a:pt x="109556" y="59233"/>
                    <a:pt x="64475" y="97992"/>
                    <a:pt x="21686" y="138270"/>
                  </a:cubicBezTo>
                  <a:cubicBezTo>
                    <a:pt x="18630" y="140550"/>
                    <a:pt x="15574" y="141310"/>
                    <a:pt x="12517" y="141310"/>
                  </a:cubicBezTo>
                  <a:cubicBezTo>
                    <a:pt x="9461" y="141310"/>
                    <a:pt x="5641" y="139790"/>
                    <a:pt x="3348" y="137510"/>
                  </a:cubicBezTo>
                  <a:cubicBezTo>
                    <a:pt x="-1236" y="132190"/>
                    <a:pt x="-1236" y="124591"/>
                    <a:pt x="4113" y="119271"/>
                  </a:cubicBezTo>
                  <a:cubicBezTo>
                    <a:pt x="47665" y="78992"/>
                    <a:pt x="93510" y="40234"/>
                    <a:pt x="140119" y="2995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86EEE66-CA6A-4DD4-B138-D5A2FDCC4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4228" y="6635881"/>
              <a:ext cx="238063" cy="358645"/>
            </a:xfrm>
            <a:custGeom>
              <a:avLst/>
              <a:gdLst>
                <a:gd name="connsiteX0" fmla="*/ 106858 w 238063"/>
                <a:gd name="connsiteY0" fmla="*/ 300582 h 358645"/>
                <a:gd name="connsiteX1" fmla="*/ 228580 w 238063"/>
                <a:gd name="connsiteY1" fmla="*/ 333761 h 358645"/>
                <a:gd name="connsiteX2" fmla="*/ 237767 w 238063"/>
                <a:gd name="connsiteY2" fmla="*/ 348842 h 358645"/>
                <a:gd name="connsiteX3" fmla="*/ 225518 w 238063"/>
                <a:gd name="connsiteY3" fmla="*/ 358645 h 358645"/>
                <a:gd name="connsiteX4" fmla="*/ 222456 w 238063"/>
                <a:gd name="connsiteY4" fmla="*/ 357891 h 358645"/>
                <a:gd name="connsiteX5" fmla="*/ 99203 w 238063"/>
                <a:gd name="connsiteY5" fmla="*/ 324712 h 358645"/>
                <a:gd name="connsiteX6" fmla="*/ 90782 w 238063"/>
                <a:gd name="connsiteY6" fmla="*/ 308877 h 358645"/>
                <a:gd name="connsiteX7" fmla="*/ 106858 w 238063"/>
                <a:gd name="connsiteY7" fmla="*/ 300582 h 358645"/>
                <a:gd name="connsiteX8" fmla="*/ 197832 w 238063"/>
                <a:gd name="connsiteY8" fmla="*/ 153331 h 358645"/>
                <a:gd name="connsiteX9" fmla="*/ 204499 w 238063"/>
                <a:gd name="connsiteY9" fmla="*/ 159762 h 358645"/>
                <a:gd name="connsiteX10" fmla="*/ 198403 w 238063"/>
                <a:gd name="connsiteY10" fmla="*/ 176409 h 358645"/>
                <a:gd name="connsiteX11" fmla="*/ 74197 w 238063"/>
                <a:gd name="connsiteY11" fmla="*/ 230889 h 358645"/>
                <a:gd name="connsiteX12" fmla="*/ 69625 w 238063"/>
                <a:gd name="connsiteY12" fmla="*/ 231645 h 358645"/>
                <a:gd name="connsiteX13" fmla="*/ 57433 w 238063"/>
                <a:gd name="connsiteY13" fmla="*/ 224079 h 358645"/>
                <a:gd name="connsiteX14" fmla="*/ 64291 w 238063"/>
                <a:gd name="connsiteY14" fmla="*/ 207432 h 358645"/>
                <a:gd name="connsiteX15" fmla="*/ 187735 w 238063"/>
                <a:gd name="connsiteY15" fmla="*/ 153709 h 358645"/>
                <a:gd name="connsiteX16" fmla="*/ 197832 w 238063"/>
                <a:gd name="connsiteY16" fmla="*/ 153331 h 358645"/>
                <a:gd name="connsiteX17" fmla="*/ 76038 w 238063"/>
                <a:gd name="connsiteY17" fmla="*/ 1322 h 358645"/>
                <a:gd name="connsiteX18" fmla="*/ 82219 w 238063"/>
                <a:gd name="connsiteY18" fmla="*/ 18040 h 358645"/>
                <a:gd name="connsiteX19" fmla="*/ 25041 w 238063"/>
                <a:gd name="connsiteY19" fmla="*/ 151021 h 358645"/>
                <a:gd name="connsiteX20" fmla="*/ 12678 w 238063"/>
                <a:gd name="connsiteY20" fmla="*/ 158620 h 358645"/>
                <a:gd name="connsiteX21" fmla="*/ 8042 w 238063"/>
                <a:gd name="connsiteY21" fmla="*/ 157860 h 358645"/>
                <a:gd name="connsiteX22" fmla="*/ 1088 w 238063"/>
                <a:gd name="connsiteY22" fmla="*/ 141903 h 358645"/>
                <a:gd name="connsiteX23" fmla="*/ 59039 w 238063"/>
                <a:gd name="connsiteY23" fmla="*/ 7401 h 358645"/>
                <a:gd name="connsiteX24" fmla="*/ 76038 w 238063"/>
                <a:gd name="connsiteY24" fmla="*/ 1322 h 35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8063" h="358645">
                  <a:moveTo>
                    <a:pt x="106858" y="300582"/>
                  </a:moveTo>
                  <a:cubicBezTo>
                    <a:pt x="146667" y="313401"/>
                    <a:pt x="187241" y="323958"/>
                    <a:pt x="228580" y="333761"/>
                  </a:cubicBezTo>
                  <a:cubicBezTo>
                    <a:pt x="234705" y="335269"/>
                    <a:pt x="239298" y="342056"/>
                    <a:pt x="237767" y="348842"/>
                  </a:cubicBezTo>
                  <a:cubicBezTo>
                    <a:pt x="236236" y="354875"/>
                    <a:pt x="230877" y="358645"/>
                    <a:pt x="225518" y="358645"/>
                  </a:cubicBezTo>
                  <a:cubicBezTo>
                    <a:pt x="223987" y="358645"/>
                    <a:pt x="223221" y="358645"/>
                    <a:pt x="222456" y="357891"/>
                  </a:cubicBezTo>
                  <a:cubicBezTo>
                    <a:pt x="181116" y="348842"/>
                    <a:pt x="139777" y="337531"/>
                    <a:pt x="99203" y="324712"/>
                  </a:cubicBezTo>
                  <a:cubicBezTo>
                    <a:pt x="92313" y="322450"/>
                    <a:pt x="88485" y="315664"/>
                    <a:pt x="90782" y="308877"/>
                  </a:cubicBezTo>
                  <a:cubicBezTo>
                    <a:pt x="93078" y="302091"/>
                    <a:pt x="99968" y="298320"/>
                    <a:pt x="106858" y="300582"/>
                  </a:cubicBezTo>
                  <a:close/>
                  <a:moveTo>
                    <a:pt x="197832" y="153331"/>
                  </a:moveTo>
                  <a:cubicBezTo>
                    <a:pt x="200879" y="154465"/>
                    <a:pt x="203356" y="156735"/>
                    <a:pt x="204499" y="159762"/>
                  </a:cubicBezTo>
                  <a:cubicBezTo>
                    <a:pt x="207547" y="166572"/>
                    <a:pt x="204499" y="174139"/>
                    <a:pt x="198403" y="176409"/>
                  </a:cubicBezTo>
                  <a:lnTo>
                    <a:pt x="74197" y="230889"/>
                  </a:lnTo>
                  <a:cubicBezTo>
                    <a:pt x="72673" y="230889"/>
                    <a:pt x="71149" y="231645"/>
                    <a:pt x="69625" y="231645"/>
                  </a:cubicBezTo>
                  <a:cubicBezTo>
                    <a:pt x="64291" y="231645"/>
                    <a:pt x="59719" y="228619"/>
                    <a:pt x="57433" y="224079"/>
                  </a:cubicBezTo>
                  <a:cubicBezTo>
                    <a:pt x="55147" y="218025"/>
                    <a:pt x="58195" y="210459"/>
                    <a:pt x="64291" y="207432"/>
                  </a:cubicBezTo>
                  <a:lnTo>
                    <a:pt x="187735" y="153709"/>
                  </a:lnTo>
                  <a:cubicBezTo>
                    <a:pt x="191164" y="152195"/>
                    <a:pt x="194784" y="152195"/>
                    <a:pt x="197832" y="153331"/>
                  </a:cubicBezTo>
                  <a:close/>
                  <a:moveTo>
                    <a:pt x="76038" y="1322"/>
                  </a:moveTo>
                  <a:cubicBezTo>
                    <a:pt x="82992" y="4361"/>
                    <a:pt x="85310" y="11200"/>
                    <a:pt x="82219" y="18040"/>
                  </a:cubicBezTo>
                  <a:cubicBezTo>
                    <a:pt x="61357" y="61354"/>
                    <a:pt x="42040" y="106187"/>
                    <a:pt x="25041" y="151021"/>
                  </a:cubicBezTo>
                  <a:cubicBezTo>
                    <a:pt x="22723" y="155581"/>
                    <a:pt x="18087" y="158620"/>
                    <a:pt x="12678" y="158620"/>
                  </a:cubicBezTo>
                  <a:cubicBezTo>
                    <a:pt x="11133" y="158620"/>
                    <a:pt x="9587" y="158620"/>
                    <a:pt x="8042" y="157860"/>
                  </a:cubicBezTo>
                  <a:cubicBezTo>
                    <a:pt x="1860" y="155581"/>
                    <a:pt x="-2003" y="147982"/>
                    <a:pt x="1088" y="141903"/>
                  </a:cubicBezTo>
                  <a:cubicBezTo>
                    <a:pt x="18087" y="96309"/>
                    <a:pt x="38176" y="51475"/>
                    <a:pt x="59039" y="7401"/>
                  </a:cubicBezTo>
                  <a:cubicBezTo>
                    <a:pt x="62130" y="562"/>
                    <a:pt x="69856" y="-1718"/>
                    <a:pt x="76038" y="1322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A449865-B02F-4B71-A6A7-39E191794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5682" y="6895761"/>
              <a:ext cx="252781" cy="228940"/>
            </a:xfrm>
            <a:custGeom>
              <a:avLst/>
              <a:gdLst>
                <a:gd name="connsiteX0" fmla="*/ 233126 w 252781"/>
                <a:gd name="connsiteY0" fmla="*/ 87652 h 228940"/>
                <a:gd name="connsiteX1" fmla="*/ 246733 w 252781"/>
                <a:gd name="connsiteY1" fmla="*/ 99806 h 228940"/>
                <a:gd name="connsiteX2" fmla="*/ 252781 w 252781"/>
                <a:gd name="connsiteY2" fmla="*/ 216027 h 228940"/>
                <a:gd name="connsiteX3" fmla="*/ 240686 w 252781"/>
                <a:gd name="connsiteY3" fmla="*/ 228940 h 228940"/>
                <a:gd name="connsiteX4" fmla="*/ 239930 w 252781"/>
                <a:gd name="connsiteY4" fmla="*/ 228940 h 228940"/>
                <a:gd name="connsiteX5" fmla="*/ 227835 w 252781"/>
                <a:gd name="connsiteY5" fmla="*/ 216786 h 228940"/>
                <a:gd name="connsiteX6" fmla="*/ 221787 w 252781"/>
                <a:gd name="connsiteY6" fmla="*/ 102085 h 228940"/>
                <a:gd name="connsiteX7" fmla="*/ 233126 w 252781"/>
                <a:gd name="connsiteY7" fmla="*/ 87652 h 228940"/>
                <a:gd name="connsiteX8" fmla="*/ 167385 w 252781"/>
                <a:gd name="connsiteY8" fmla="*/ 54355 h 228940"/>
                <a:gd name="connsiteX9" fmla="*/ 176827 w 252781"/>
                <a:gd name="connsiteY9" fmla="*/ 57323 h 228940"/>
                <a:gd name="connsiteX10" fmla="*/ 178353 w 252781"/>
                <a:gd name="connsiteY10" fmla="*/ 75707 h 228940"/>
                <a:gd name="connsiteX11" fmla="*/ 108159 w 252781"/>
                <a:gd name="connsiteY11" fmla="*/ 157669 h 228940"/>
                <a:gd name="connsiteX12" fmla="*/ 98240 w 252781"/>
                <a:gd name="connsiteY12" fmla="*/ 162265 h 228940"/>
                <a:gd name="connsiteX13" fmla="*/ 89847 w 252781"/>
                <a:gd name="connsiteY13" fmla="*/ 159201 h 228940"/>
                <a:gd name="connsiteX14" fmla="*/ 89084 w 252781"/>
                <a:gd name="connsiteY14" fmla="*/ 141583 h 228940"/>
                <a:gd name="connsiteX15" fmla="*/ 158516 w 252781"/>
                <a:gd name="connsiteY15" fmla="*/ 58855 h 228940"/>
                <a:gd name="connsiteX16" fmla="*/ 167385 w 252781"/>
                <a:gd name="connsiteY16" fmla="*/ 54355 h 228940"/>
                <a:gd name="connsiteX17" fmla="*/ 109084 w 252781"/>
                <a:gd name="connsiteY17" fmla="*/ 259 h 228940"/>
                <a:gd name="connsiteX18" fmla="*/ 123438 w 252781"/>
                <a:gd name="connsiteY18" fmla="*/ 10806 h 228940"/>
                <a:gd name="connsiteX19" fmla="*/ 112862 w 252781"/>
                <a:gd name="connsiteY19" fmla="*/ 25121 h 228940"/>
                <a:gd name="connsiteX20" fmla="*/ 15402 w 252781"/>
                <a:gd name="connsiteY20" fmla="*/ 42449 h 228940"/>
                <a:gd name="connsiteX21" fmla="*/ 13136 w 252781"/>
                <a:gd name="connsiteY21" fmla="*/ 43202 h 228940"/>
                <a:gd name="connsiteX22" fmla="*/ 292 w 252781"/>
                <a:gd name="connsiteY22" fmla="*/ 33408 h 228940"/>
                <a:gd name="connsiteX23" fmla="*/ 10114 w 252781"/>
                <a:gd name="connsiteY23" fmla="*/ 18340 h 228940"/>
                <a:gd name="connsiteX24" fmla="*/ 109084 w 252781"/>
                <a:gd name="connsiteY24" fmla="*/ 259 h 22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2781" h="228940">
                  <a:moveTo>
                    <a:pt x="233126" y="87652"/>
                  </a:moveTo>
                  <a:cubicBezTo>
                    <a:pt x="240686" y="87652"/>
                    <a:pt x="246733" y="92210"/>
                    <a:pt x="246733" y="99806"/>
                  </a:cubicBezTo>
                  <a:cubicBezTo>
                    <a:pt x="250513" y="137787"/>
                    <a:pt x="252025" y="177287"/>
                    <a:pt x="252781" y="216027"/>
                  </a:cubicBezTo>
                  <a:cubicBezTo>
                    <a:pt x="252781" y="222863"/>
                    <a:pt x="247489" y="228940"/>
                    <a:pt x="240686" y="228940"/>
                  </a:cubicBezTo>
                  <a:lnTo>
                    <a:pt x="239930" y="228940"/>
                  </a:lnTo>
                  <a:cubicBezTo>
                    <a:pt x="233126" y="228940"/>
                    <a:pt x="227835" y="223623"/>
                    <a:pt x="227835" y="216786"/>
                  </a:cubicBezTo>
                  <a:cubicBezTo>
                    <a:pt x="227079" y="178046"/>
                    <a:pt x="224811" y="139306"/>
                    <a:pt x="221787" y="102085"/>
                  </a:cubicBezTo>
                  <a:cubicBezTo>
                    <a:pt x="221031" y="94489"/>
                    <a:pt x="226323" y="88412"/>
                    <a:pt x="233126" y="87652"/>
                  </a:cubicBezTo>
                  <a:close/>
                  <a:moveTo>
                    <a:pt x="167385" y="54355"/>
                  </a:moveTo>
                  <a:cubicBezTo>
                    <a:pt x="170723" y="54068"/>
                    <a:pt x="174157" y="55025"/>
                    <a:pt x="176827" y="57323"/>
                  </a:cubicBezTo>
                  <a:cubicBezTo>
                    <a:pt x="182168" y="61919"/>
                    <a:pt x="182931" y="70345"/>
                    <a:pt x="178353" y="75707"/>
                  </a:cubicBezTo>
                  <a:lnTo>
                    <a:pt x="108159" y="157669"/>
                  </a:lnTo>
                  <a:cubicBezTo>
                    <a:pt x="105870" y="160733"/>
                    <a:pt x="102055" y="162265"/>
                    <a:pt x="98240" y="162265"/>
                  </a:cubicBezTo>
                  <a:cubicBezTo>
                    <a:pt x="95188" y="162265"/>
                    <a:pt x="92899" y="161499"/>
                    <a:pt x="89847" y="159201"/>
                  </a:cubicBezTo>
                  <a:cubicBezTo>
                    <a:pt x="84506" y="154605"/>
                    <a:pt x="84506" y="146945"/>
                    <a:pt x="89084" y="141583"/>
                  </a:cubicBezTo>
                  <a:lnTo>
                    <a:pt x="158516" y="58855"/>
                  </a:lnTo>
                  <a:cubicBezTo>
                    <a:pt x="160804" y="56174"/>
                    <a:pt x="164047" y="54642"/>
                    <a:pt x="167385" y="54355"/>
                  </a:cubicBezTo>
                  <a:close/>
                  <a:moveTo>
                    <a:pt x="109084" y="259"/>
                  </a:moveTo>
                  <a:cubicBezTo>
                    <a:pt x="115884" y="-1248"/>
                    <a:pt x="122683" y="4026"/>
                    <a:pt x="123438" y="10806"/>
                  </a:cubicBezTo>
                  <a:cubicBezTo>
                    <a:pt x="124194" y="17587"/>
                    <a:pt x="119661" y="23614"/>
                    <a:pt x="112862" y="25121"/>
                  </a:cubicBezTo>
                  <a:cubicBezTo>
                    <a:pt x="80375" y="29641"/>
                    <a:pt x="47888" y="35668"/>
                    <a:pt x="15402" y="42449"/>
                  </a:cubicBezTo>
                  <a:cubicBezTo>
                    <a:pt x="14646" y="43202"/>
                    <a:pt x="13891" y="43202"/>
                    <a:pt x="13136" y="43202"/>
                  </a:cubicBezTo>
                  <a:cubicBezTo>
                    <a:pt x="7092" y="43202"/>
                    <a:pt x="1803" y="39435"/>
                    <a:pt x="292" y="33408"/>
                  </a:cubicBezTo>
                  <a:cubicBezTo>
                    <a:pt x="-1219" y="26628"/>
                    <a:pt x="3314" y="19847"/>
                    <a:pt x="10114" y="18340"/>
                  </a:cubicBezTo>
                  <a:cubicBezTo>
                    <a:pt x="42600" y="10806"/>
                    <a:pt x="75842" y="4779"/>
                    <a:pt x="109084" y="259"/>
                  </a:cubicBezTo>
                  <a:close/>
                </a:path>
              </a:pathLst>
            </a:custGeom>
            <a:solidFill>
              <a:srgbClr val="007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20" name="Freeform 365">
              <a:extLst>
                <a:ext uri="{FF2B5EF4-FFF2-40B4-BE49-F238E27FC236}">
                  <a16:creationId xmlns:a16="http://schemas.microsoft.com/office/drawing/2014/main" id="{DC4B133B-67A2-4185-A6BF-F85CC7325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8225" y="7361238"/>
              <a:ext cx="968375" cy="627063"/>
            </a:xfrm>
            <a:custGeom>
              <a:avLst/>
              <a:gdLst>
                <a:gd name="T0" fmla="*/ 468 w 1272"/>
                <a:gd name="T1" fmla="*/ 775 h 823"/>
                <a:gd name="T2" fmla="*/ 427 w 1272"/>
                <a:gd name="T3" fmla="*/ 642 h 823"/>
                <a:gd name="T4" fmla="*/ 492 w 1272"/>
                <a:gd name="T5" fmla="*/ 668 h 823"/>
                <a:gd name="T6" fmla="*/ 580 w 1272"/>
                <a:gd name="T7" fmla="*/ 761 h 823"/>
                <a:gd name="T8" fmla="*/ 689 w 1272"/>
                <a:gd name="T9" fmla="*/ 823 h 823"/>
                <a:gd name="T10" fmla="*/ 706 w 1272"/>
                <a:gd name="T11" fmla="*/ 704 h 823"/>
                <a:gd name="T12" fmla="*/ 734 w 1272"/>
                <a:gd name="T13" fmla="*/ 618 h 823"/>
                <a:gd name="T14" fmla="*/ 1183 w 1272"/>
                <a:gd name="T15" fmla="*/ 796 h 823"/>
                <a:gd name="T16" fmla="*/ 1272 w 1272"/>
                <a:gd name="T17" fmla="*/ 578 h 823"/>
                <a:gd name="T18" fmla="*/ 358 w 1272"/>
                <a:gd name="T19" fmla="*/ 0 h 823"/>
                <a:gd name="T20" fmla="*/ 0 w 1272"/>
                <a:gd name="T21" fmla="*/ 527 h 823"/>
                <a:gd name="T22" fmla="*/ 226 w 1272"/>
                <a:gd name="T23" fmla="*/ 654 h 823"/>
                <a:gd name="T24" fmla="*/ 468 w 1272"/>
                <a:gd name="T25" fmla="*/ 775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2" h="823">
                  <a:moveTo>
                    <a:pt x="468" y="775"/>
                  </a:moveTo>
                  <a:cubicBezTo>
                    <a:pt x="446" y="734"/>
                    <a:pt x="432" y="689"/>
                    <a:pt x="427" y="642"/>
                  </a:cubicBezTo>
                  <a:cubicBezTo>
                    <a:pt x="450" y="635"/>
                    <a:pt x="474" y="651"/>
                    <a:pt x="492" y="668"/>
                  </a:cubicBezTo>
                  <a:cubicBezTo>
                    <a:pt x="523" y="698"/>
                    <a:pt x="549" y="731"/>
                    <a:pt x="580" y="761"/>
                  </a:cubicBezTo>
                  <a:cubicBezTo>
                    <a:pt x="611" y="790"/>
                    <a:pt x="648" y="816"/>
                    <a:pt x="689" y="823"/>
                  </a:cubicBezTo>
                  <a:cubicBezTo>
                    <a:pt x="681" y="784"/>
                    <a:pt x="693" y="743"/>
                    <a:pt x="706" y="704"/>
                  </a:cubicBezTo>
                  <a:cubicBezTo>
                    <a:pt x="715" y="675"/>
                    <a:pt x="725" y="647"/>
                    <a:pt x="734" y="618"/>
                  </a:cubicBezTo>
                  <a:cubicBezTo>
                    <a:pt x="889" y="657"/>
                    <a:pt x="1178" y="793"/>
                    <a:pt x="1183" y="796"/>
                  </a:cubicBezTo>
                  <a:lnTo>
                    <a:pt x="1272" y="578"/>
                  </a:lnTo>
                  <a:lnTo>
                    <a:pt x="358" y="0"/>
                  </a:lnTo>
                  <a:lnTo>
                    <a:pt x="0" y="527"/>
                  </a:lnTo>
                  <a:cubicBezTo>
                    <a:pt x="65" y="585"/>
                    <a:pt x="147" y="614"/>
                    <a:pt x="226" y="654"/>
                  </a:cubicBezTo>
                  <a:cubicBezTo>
                    <a:pt x="307" y="695"/>
                    <a:pt x="381" y="750"/>
                    <a:pt x="468" y="775"/>
                  </a:cubicBezTo>
                  <a:close/>
                </a:path>
              </a:pathLst>
            </a:cu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21" name="Freeform 377">
              <a:extLst>
                <a:ext uri="{FF2B5EF4-FFF2-40B4-BE49-F238E27FC236}">
                  <a16:creationId xmlns:a16="http://schemas.microsoft.com/office/drawing/2014/main" id="{9A5A9B4D-D6D2-47A3-9428-6A33D1099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2725" y="6124576"/>
              <a:ext cx="776288" cy="868363"/>
            </a:xfrm>
            <a:custGeom>
              <a:avLst/>
              <a:gdLst>
                <a:gd name="T0" fmla="*/ 205 w 1020"/>
                <a:gd name="T1" fmla="*/ 538 h 1140"/>
                <a:gd name="T2" fmla="*/ 531 w 1020"/>
                <a:gd name="T3" fmla="*/ 539 h 1140"/>
                <a:gd name="T4" fmla="*/ 619 w 1020"/>
                <a:gd name="T5" fmla="*/ 520 h 1140"/>
                <a:gd name="T6" fmla="*/ 652 w 1020"/>
                <a:gd name="T7" fmla="*/ 536 h 1140"/>
                <a:gd name="T8" fmla="*/ 649 w 1020"/>
                <a:gd name="T9" fmla="*/ 685 h 1140"/>
                <a:gd name="T10" fmla="*/ 573 w 1020"/>
                <a:gd name="T11" fmla="*/ 809 h 1140"/>
                <a:gd name="T12" fmla="*/ 567 w 1020"/>
                <a:gd name="T13" fmla="*/ 938 h 1140"/>
                <a:gd name="T14" fmla="*/ 541 w 1020"/>
                <a:gd name="T15" fmla="*/ 980 h 1140"/>
                <a:gd name="T16" fmla="*/ 512 w 1020"/>
                <a:gd name="T17" fmla="*/ 1086 h 1140"/>
                <a:gd name="T18" fmla="*/ 550 w 1020"/>
                <a:gd name="T19" fmla="*/ 1133 h 1140"/>
                <a:gd name="T20" fmla="*/ 550 w 1020"/>
                <a:gd name="T21" fmla="*/ 1133 h 1140"/>
                <a:gd name="T22" fmla="*/ 624 w 1020"/>
                <a:gd name="T23" fmla="*/ 1110 h 1140"/>
                <a:gd name="T24" fmla="*/ 767 w 1020"/>
                <a:gd name="T25" fmla="*/ 1042 h 1140"/>
                <a:gd name="T26" fmla="*/ 976 w 1020"/>
                <a:gd name="T27" fmla="*/ 829 h 1140"/>
                <a:gd name="T28" fmla="*/ 1016 w 1020"/>
                <a:gd name="T29" fmla="*/ 575 h 1140"/>
                <a:gd name="T30" fmla="*/ 800 w 1020"/>
                <a:gd name="T31" fmla="*/ 119 h 1140"/>
                <a:gd name="T32" fmla="*/ 440 w 1020"/>
                <a:gd name="T33" fmla="*/ 31 h 1140"/>
                <a:gd name="T34" fmla="*/ 147 w 1020"/>
                <a:gd name="T35" fmla="*/ 206 h 1140"/>
                <a:gd name="T36" fmla="*/ 75 w 1020"/>
                <a:gd name="T37" fmla="*/ 366 h 1140"/>
                <a:gd name="T38" fmla="*/ 6 w 1020"/>
                <a:gd name="T39" fmla="*/ 430 h 1140"/>
                <a:gd name="T40" fmla="*/ 99 w 1020"/>
                <a:gd name="T41" fmla="*/ 501 h 1140"/>
                <a:gd name="T42" fmla="*/ 205 w 1020"/>
                <a:gd name="T43" fmla="*/ 538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20" h="1140">
                  <a:moveTo>
                    <a:pt x="205" y="538"/>
                  </a:moveTo>
                  <a:cubicBezTo>
                    <a:pt x="301" y="564"/>
                    <a:pt x="442" y="573"/>
                    <a:pt x="531" y="539"/>
                  </a:cubicBezTo>
                  <a:cubicBezTo>
                    <a:pt x="560" y="528"/>
                    <a:pt x="589" y="513"/>
                    <a:pt x="619" y="520"/>
                  </a:cubicBezTo>
                  <a:cubicBezTo>
                    <a:pt x="624" y="521"/>
                    <a:pt x="639" y="525"/>
                    <a:pt x="652" y="536"/>
                  </a:cubicBezTo>
                  <a:cubicBezTo>
                    <a:pt x="691" y="572"/>
                    <a:pt x="651" y="678"/>
                    <a:pt x="649" y="685"/>
                  </a:cubicBezTo>
                  <a:cubicBezTo>
                    <a:pt x="631" y="760"/>
                    <a:pt x="602" y="731"/>
                    <a:pt x="573" y="809"/>
                  </a:cubicBezTo>
                  <a:cubicBezTo>
                    <a:pt x="560" y="847"/>
                    <a:pt x="561" y="872"/>
                    <a:pt x="567" y="938"/>
                  </a:cubicBezTo>
                  <a:cubicBezTo>
                    <a:pt x="567" y="941"/>
                    <a:pt x="542" y="977"/>
                    <a:pt x="541" y="980"/>
                  </a:cubicBezTo>
                  <a:cubicBezTo>
                    <a:pt x="536" y="1015"/>
                    <a:pt x="526" y="1052"/>
                    <a:pt x="512" y="1086"/>
                  </a:cubicBezTo>
                  <a:cubicBezTo>
                    <a:pt x="501" y="1112"/>
                    <a:pt x="523" y="1140"/>
                    <a:pt x="550" y="1133"/>
                  </a:cubicBezTo>
                  <a:cubicBezTo>
                    <a:pt x="550" y="1133"/>
                    <a:pt x="550" y="1133"/>
                    <a:pt x="550" y="1133"/>
                  </a:cubicBezTo>
                  <a:cubicBezTo>
                    <a:pt x="575" y="1126"/>
                    <a:pt x="600" y="1119"/>
                    <a:pt x="624" y="1110"/>
                  </a:cubicBezTo>
                  <a:cubicBezTo>
                    <a:pt x="674" y="1092"/>
                    <a:pt x="722" y="1069"/>
                    <a:pt x="767" y="1042"/>
                  </a:cubicBezTo>
                  <a:cubicBezTo>
                    <a:pt x="853" y="990"/>
                    <a:pt x="931" y="921"/>
                    <a:pt x="976" y="829"/>
                  </a:cubicBezTo>
                  <a:cubicBezTo>
                    <a:pt x="1014" y="752"/>
                    <a:pt x="1020" y="660"/>
                    <a:pt x="1016" y="575"/>
                  </a:cubicBezTo>
                  <a:cubicBezTo>
                    <a:pt x="1009" y="403"/>
                    <a:pt x="942" y="225"/>
                    <a:pt x="800" y="119"/>
                  </a:cubicBezTo>
                  <a:cubicBezTo>
                    <a:pt x="765" y="93"/>
                    <a:pt x="624" y="0"/>
                    <a:pt x="440" y="31"/>
                  </a:cubicBezTo>
                  <a:cubicBezTo>
                    <a:pt x="411" y="36"/>
                    <a:pt x="218" y="71"/>
                    <a:pt x="147" y="206"/>
                  </a:cubicBezTo>
                  <a:cubicBezTo>
                    <a:pt x="121" y="256"/>
                    <a:pt x="124" y="294"/>
                    <a:pt x="75" y="366"/>
                  </a:cubicBezTo>
                  <a:cubicBezTo>
                    <a:pt x="41" y="415"/>
                    <a:pt x="0" y="400"/>
                    <a:pt x="6" y="430"/>
                  </a:cubicBezTo>
                  <a:cubicBezTo>
                    <a:pt x="14" y="472"/>
                    <a:pt x="65" y="487"/>
                    <a:pt x="99" y="501"/>
                  </a:cubicBezTo>
                  <a:cubicBezTo>
                    <a:pt x="132" y="516"/>
                    <a:pt x="168" y="528"/>
                    <a:pt x="205" y="538"/>
                  </a:cubicBezTo>
                  <a:close/>
                </a:path>
              </a:pathLst>
            </a:custGeom>
            <a:solidFill>
              <a:srgbClr val="F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grpSp>
          <p:nvGrpSpPr>
            <p:cNvPr id="322" name="Group 321">
              <a:extLst>
                <a:ext uri="{FF2B5EF4-FFF2-40B4-BE49-F238E27FC236}">
                  <a16:creationId xmlns:a16="http://schemas.microsoft.com/office/drawing/2014/main" id="{52C895EE-225C-4857-AA41-9C0FCE8A6346}"/>
                </a:ext>
              </a:extLst>
            </p:cNvPr>
            <p:cNvGrpSpPr/>
            <p:nvPr/>
          </p:nvGrpSpPr>
          <p:grpSpPr>
            <a:xfrm>
              <a:off x="9850438" y="6079718"/>
              <a:ext cx="2150369" cy="5458233"/>
              <a:chOff x="9850438" y="6079718"/>
              <a:chExt cx="2150369" cy="5458233"/>
            </a:xfrm>
            <a:solidFill>
              <a:srgbClr val="007AFE"/>
            </a:solidFill>
          </p:grpSpPr>
          <p:sp>
            <p:nvSpPr>
              <p:cNvPr id="323" name="Freeform 343">
                <a:extLst>
                  <a:ext uri="{FF2B5EF4-FFF2-40B4-BE49-F238E27FC236}">
                    <a16:creationId xmlns:a16="http://schemas.microsoft.com/office/drawing/2014/main" id="{8782D34F-F0C0-4919-A715-A35211799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1900" y="10863263"/>
                <a:ext cx="228600" cy="119063"/>
              </a:xfrm>
              <a:custGeom>
                <a:avLst/>
                <a:gdLst>
                  <a:gd name="T0" fmla="*/ 19 w 301"/>
                  <a:gd name="T1" fmla="*/ 156 h 156"/>
                  <a:gd name="T2" fmla="*/ 13 w 301"/>
                  <a:gd name="T3" fmla="*/ 155 h 156"/>
                  <a:gd name="T4" fmla="*/ 4 w 301"/>
                  <a:gd name="T5" fmla="*/ 134 h 156"/>
                  <a:gd name="T6" fmla="*/ 37 w 301"/>
                  <a:gd name="T7" fmla="*/ 15 h 156"/>
                  <a:gd name="T8" fmla="*/ 54 w 301"/>
                  <a:gd name="T9" fmla="*/ 0 h 156"/>
                  <a:gd name="T10" fmla="*/ 284 w 301"/>
                  <a:gd name="T11" fmla="*/ 0 h 156"/>
                  <a:gd name="T12" fmla="*/ 301 w 301"/>
                  <a:gd name="T13" fmla="*/ 17 h 156"/>
                  <a:gd name="T14" fmla="*/ 284 w 301"/>
                  <a:gd name="T15" fmla="*/ 33 h 156"/>
                  <a:gd name="T16" fmla="*/ 68 w 301"/>
                  <a:gd name="T17" fmla="*/ 33 h 156"/>
                  <a:gd name="T18" fmla="*/ 35 w 301"/>
                  <a:gd name="T19" fmla="*/ 146 h 156"/>
                  <a:gd name="T20" fmla="*/ 19 w 301"/>
                  <a:gd name="T21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1" h="156">
                    <a:moveTo>
                      <a:pt x="19" y="156"/>
                    </a:moveTo>
                    <a:cubicBezTo>
                      <a:pt x="17" y="156"/>
                      <a:pt x="15" y="156"/>
                      <a:pt x="13" y="155"/>
                    </a:cubicBezTo>
                    <a:cubicBezTo>
                      <a:pt x="4" y="152"/>
                      <a:pt x="0" y="142"/>
                      <a:pt x="4" y="134"/>
                    </a:cubicBezTo>
                    <a:cubicBezTo>
                      <a:pt x="33" y="62"/>
                      <a:pt x="37" y="16"/>
                      <a:pt x="37" y="15"/>
                    </a:cubicBezTo>
                    <a:cubicBezTo>
                      <a:pt x="38" y="6"/>
                      <a:pt x="45" y="0"/>
                      <a:pt x="54" y="0"/>
                    </a:cubicBezTo>
                    <a:lnTo>
                      <a:pt x="284" y="0"/>
                    </a:lnTo>
                    <a:cubicBezTo>
                      <a:pt x="294" y="0"/>
                      <a:pt x="301" y="7"/>
                      <a:pt x="301" y="17"/>
                    </a:cubicBezTo>
                    <a:cubicBezTo>
                      <a:pt x="301" y="26"/>
                      <a:pt x="294" y="33"/>
                      <a:pt x="284" y="33"/>
                    </a:cubicBezTo>
                    <a:lnTo>
                      <a:pt x="68" y="33"/>
                    </a:lnTo>
                    <a:cubicBezTo>
                      <a:pt x="65" y="54"/>
                      <a:pt x="56" y="93"/>
                      <a:pt x="35" y="146"/>
                    </a:cubicBezTo>
                    <a:cubicBezTo>
                      <a:pt x="32" y="152"/>
                      <a:pt x="26" y="156"/>
                      <a:pt x="19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24" name="Freeform 346">
                <a:extLst>
                  <a:ext uri="{FF2B5EF4-FFF2-40B4-BE49-F238E27FC236}">
                    <a16:creationId xmlns:a16="http://schemas.microsoft.com/office/drawing/2014/main" id="{FF177EE9-47E9-4A21-B7C2-8830AC964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2300" y="10863263"/>
                <a:ext cx="661988" cy="674688"/>
              </a:xfrm>
              <a:custGeom>
                <a:avLst/>
                <a:gdLst>
                  <a:gd name="T0" fmla="*/ 506 w 870"/>
                  <a:gd name="T1" fmla="*/ 887 h 887"/>
                  <a:gd name="T2" fmla="*/ 17 w 870"/>
                  <a:gd name="T3" fmla="*/ 887 h 887"/>
                  <a:gd name="T4" fmla="*/ 5 w 870"/>
                  <a:gd name="T5" fmla="*/ 882 h 887"/>
                  <a:gd name="T6" fmla="*/ 0 w 870"/>
                  <a:gd name="T7" fmla="*/ 870 h 887"/>
                  <a:gd name="T8" fmla="*/ 1 w 870"/>
                  <a:gd name="T9" fmla="*/ 761 h 887"/>
                  <a:gd name="T10" fmla="*/ 132 w 870"/>
                  <a:gd name="T11" fmla="*/ 548 h 887"/>
                  <a:gd name="T12" fmla="*/ 377 w 870"/>
                  <a:gd name="T13" fmla="*/ 308 h 887"/>
                  <a:gd name="T14" fmla="*/ 507 w 870"/>
                  <a:gd name="T15" fmla="*/ 15 h 887"/>
                  <a:gd name="T16" fmla="*/ 523 w 870"/>
                  <a:gd name="T17" fmla="*/ 0 h 887"/>
                  <a:gd name="T18" fmla="*/ 754 w 870"/>
                  <a:gd name="T19" fmla="*/ 0 h 887"/>
                  <a:gd name="T20" fmla="*/ 770 w 870"/>
                  <a:gd name="T21" fmla="*/ 17 h 887"/>
                  <a:gd name="T22" fmla="*/ 754 w 870"/>
                  <a:gd name="T23" fmla="*/ 33 h 887"/>
                  <a:gd name="T24" fmla="*/ 538 w 870"/>
                  <a:gd name="T25" fmla="*/ 33 h 887"/>
                  <a:gd name="T26" fmla="*/ 404 w 870"/>
                  <a:gd name="T27" fmla="*/ 327 h 887"/>
                  <a:gd name="T28" fmla="*/ 151 w 870"/>
                  <a:gd name="T29" fmla="*/ 575 h 887"/>
                  <a:gd name="T30" fmla="*/ 34 w 870"/>
                  <a:gd name="T31" fmla="*/ 761 h 887"/>
                  <a:gd name="T32" fmla="*/ 33 w 870"/>
                  <a:gd name="T33" fmla="*/ 854 h 887"/>
                  <a:gd name="T34" fmla="*/ 493 w 870"/>
                  <a:gd name="T35" fmla="*/ 854 h 887"/>
                  <a:gd name="T36" fmla="*/ 729 w 870"/>
                  <a:gd name="T37" fmla="*/ 584 h 887"/>
                  <a:gd name="T38" fmla="*/ 744 w 870"/>
                  <a:gd name="T39" fmla="*/ 587 h 887"/>
                  <a:gd name="T40" fmla="*/ 751 w 870"/>
                  <a:gd name="T41" fmla="*/ 600 h 887"/>
                  <a:gd name="T42" fmla="*/ 751 w 870"/>
                  <a:gd name="T43" fmla="*/ 853 h 887"/>
                  <a:gd name="T44" fmla="*/ 837 w 870"/>
                  <a:gd name="T45" fmla="*/ 853 h 887"/>
                  <a:gd name="T46" fmla="*/ 832 w 870"/>
                  <a:gd name="T47" fmla="*/ 153 h 887"/>
                  <a:gd name="T48" fmla="*/ 681 w 870"/>
                  <a:gd name="T49" fmla="*/ 153 h 887"/>
                  <a:gd name="T50" fmla="*/ 665 w 870"/>
                  <a:gd name="T51" fmla="*/ 136 h 887"/>
                  <a:gd name="T52" fmla="*/ 681 w 870"/>
                  <a:gd name="T53" fmla="*/ 119 h 887"/>
                  <a:gd name="T54" fmla="*/ 848 w 870"/>
                  <a:gd name="T55" fmla="*/ 119 h 887"/>
                  <a:gd name="T56" fmla="*/ 865 w 870"/>
                  <a:gd name="T57" fmla="*/ 136 h 887"/>
                  <a:gd name="T58" fmla="*/ 870 w 870"/>
                  <a:gd name="T59" fmla="*/ 869 h 887"/>
                  <a:gd name="T60" fmla="*/ 866 w 870"/>
                  <a:gd name="T61" fmla="*/ 881 h 887"/>
                  <a:gd name="T62" fmla="*/ 854 w 870"/>
                  <a:gd name="T63" fmla="*/ 886 h 887"/>
                  <a:gd name="T64" fmla="*/ 734 w 870"/>
                  <a:gd name="T65" fmla="*/ 886 h 887"/>
                  <a:gd name="T66" fmla="*/ 718 w 870"/>
                  <a:gd name="T67" fmla="*/ 869 h 887"/>
                  <a:gd name="T68" fmla="*/ 718 w 870"/>
                  <a:gd name="T69" fmla="*/ 623 h 887"/>
                  <a:gd name="T70" fmla="*/ 522 w 870"/>
                  <a:gd name="T71" fmla="*/ 874 h 887"/>
                  <a:gd name="T72" fmla="*/ 506 w 870"/>
                  <a:gd name="T73" fmla="*/ 887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70" h="887">
                    <a:moveTo>
                      <a:pt x="506" y="887"/>
                    </a:moveTo>
                    <a:lnTo>
                      <a:pt x="17" y="887"/>
                    </a:lnTo>
                    <a:cubicBezTo>
                      <a:pt x="12" y="887"/>
                      <a:pt x="8" y="885"/>
                      <a:pt x="5" y="882"/>
                    </a:cubicBezTo>
                    <a:cubicBezTo>
                      <a:pt x="2" y="879"/>
                      <a:pt x="0" y="875"/>
                      <a:pt x="0" y="870"/>
                    </a:cubicBezTo>
                    <a:lnTo>
                      <a:pt x="1" y="761"/>
                    </a:lnTo>
                    <a:cubicBezTo>
                      <a:pt x="3" y="662"/>
                      <a:pt x="73" y="591"/>
                      <a:pt x="132" y="548"/>
                    </a:cubicBezTo>
                    <a:cubicBezTo>
                      <a:pt x="233" y="476"/>
                      <a:pt x="315" y="395"/>
                      <a:pt x="377" y="308"/>
                    </a:cubicBezTo>
                    <a:cubicBezTo>
                      <a:pt x="494" y="142"/>
                      <a:pt x="506" y="16"/>
                      <a:pt x="507" y="15"/>
                    </a:cubicBezTo>
                    <a:cubicBezTo>
                      <a:pt x="507" y="6"/>
                      <a:pt x="515" y="0"/>
                      <a:pt x="523" y="0"/>
                    </a:cubicBezTo>
                    <a:lnTo>
                      <a:pt x="754" y="0"/>
                    </a:lnTo>
                    <a:cubicBezTo>
                      <a:pt x="763" y="0"/>
                      <a:pt x="770" y="7"/>
                      <a:pt x="770" y="17"/>
                    </a:cubicBezTo>
                    <a:cubicBezTo>
                      <a:pt x="770" y="26"/>
                      <a:pt x="763" y="33"/>
                      <a:pt x="754" y="33"/>
                    </a:cubicBezTo>
                    <a:lnTo>
                      <a:pt x="538" y="33"/>
                    </a:lnTo>
                    <a:cubicBezTo>
                      <a:pt x="531" y="73"/>
                      <a:pt x="504" y="186"/>
                      <a:pt x="404" y="327"/>
                    </a:cubicBezTo>
                    <a:cubicBezTo>
                      <a:pt x="340" y="417"/>
                      <a:pt x="255" y="501"/>
                      <a:pt x="151" y="575"/>
                    </a:cubicBezTo>
                    <a:cubicBezTo>
                      <a:pt x="99" y="613"/>
                      <a:pt x="36" y="676"/>
                      <a:pt x="34" y="761"/>
                    </a:cubicBezTo>
                    <a:lnTo>
                      <a:pt x="33" y="854"/>
                    </a:lnTo>
                    <a:lnTo>
                      <a:pt x="493" y="854"/>
                    </a:lnTo>
                    <a:cubicBezTo>
                      <a:pt x="508" y="805"/>
                      <a:pt x="570" y="632"/>
                      <a:pt x="729" y="584"/>
                    </a:cubicBezTo>
                    <a:cubicBezTo>
                      <a:pt x="734" y="582"/>
                      <a:pt x="740" y="583"/>
                      <a:pt x="744" y="587"/>
                    </a:cubicBezTo>
                    <a:cubicBezTo>
                      <a:pt x="748" y="590"/>
                      <a:pt x="751" y="595"/>
                      <a:pt x="751" y="600"/>
                    </a:cubicBezTo>
                    <a:lnTo>
                      <a:pt x="751" y="853"/>
                    </a:lnTo>
                    <a:lnTo>
                      <a:pt x="837" y="853"/>
                    </a:lnTo>
                    <a:lnTo>
                      <a:pt x="832" y="153"/>
                    </a:lnTo>
                    <a:lnTo>
                      <a:pt x="681" y="153"/>
                    </a:lnTo>
                    <a:cubicBezTo>
                      <a:pt x="672" y="153"/>
                      <a:pt x="665" y="145"/>
                      <a:pt x="665" y="136"/>
                    </a:cubicBezTo>
                    <a:cubicBezTo>
                      <a:pt x="665" y="127"/>
                      <a:pt x="672" y="119"/>
                      <a:pt x="681" y="119"/>
                    </a:cubicBezTo>
                    <a:lnTo>
                      <a:pt x="848" y="119"/>
                    </a:lnTo>
                    <a:cubicBezTo>
                      <a:pt x="857" y="119"/>
                      <a:pt x="865" y="127"/>
                      <a:pt x="865" y="136"/>
                    </a:cubicBezTo>
                    <a:lnTo>
                      <a:pt x="870" y="869"/>
                    </a:lnTo>
                    <a:cubicBezTo>
                      <a:pt x="870" y="874"/>
                      <a:pt x="869" y="878"/>
                      <a:pt x="866" y="881"/>
                    </a:cubicBezTo>
                    <a:cubicBezTo>
                      <a:pt x="862" y="884"/>
                      <a:pt x="858" y="886"/>
                      <a:pt x="854" y="886"/>
                    </a:cubicBezTo>
                    <a:lnTo>
                      <a:pt x="734" y="886"/>
                    </a:lnTo>
                    <a:cubicBezTo>
                      <a:pt x="725" y="886"/>
                      <a:pt x="718" y="879"/>
                      <a:pt x="718" y="869"/>
                    </a:cubicBezTo>
                    <a:lnTo>
                      <a:pt x="718" y="623"/>
                    </a:lnTo>
                    <a:cubicBezTo>
                      <a:pt x="570" y="684"/>
                      <a:pt x="522" y="872"/>
                      <a:pt x="522" y="874"/>
                    </a:cubicBezTo>
                    <a:cubicBezTo>
                      <a:pt x="520" y="882"/>
                      <a:pt x="513" y="887"/>
                      <a:pt x="506" y="8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25" name="Freeform 347">
                <a:extLst>
                  <a:ext uri="{FF2B5EF4-FFF2-40B4-BE49-F238E27FC236}">
                    <a16:creationId xmlns:a16="http://schemas.microsoft.com/office/drawing/2014/main" id="{F008D950-3FE8-448E-93D3-857FC9415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2000" y="11068051"/>
                <a:ext cx="517525" cy="263525"/>
              </a:xfrm>
              <a:custGeom>
                <a:avLst/>
                <a:gdLst>
                  <a:gd name="T0" fmla="*/ 264 w 679"/>
                  <a:gd name="T1" fmla="*/ 346 h 346"/>
                  <a:gd name="T2" fmla="*/ 251 w 679"/>
                  <a:gd name="T3" fmla="*/ 341 h 346"/>
                  <a:gd name="T4" fmla="*/ 21 w 679"/>
                  <a:gd name="T5" fmla="*/ 264 h 346"/>
                  <a:gd name="T6" fmla="*/ 1 w 679"/>
                  <a:gd name="T7" fmla="*/ 251 h 346"/>
                  <a:gd name="T8" fmla="*/ 15 w 679"/>
                  <a:gd name="T9" fmla="*/ 231 h 346"/>
                  <a:gd name="T10" fmla="*/ 266 w 679"/>
                  <a:gd name="T11" fmla="*/ 308 h 346"/>
                  <a:gd name="T12" fmla="*/ 650 w 679"/>
                  <a:gd name="T13" fmla="*/ 6 h 346"/>
                  <a:gd name="T14" fmla="*/ 673 w 679"/>
                  <a:gd name="T15" fmla="*/ 8 h 346"/>
                  <a:gd name="T16" fmla="*/ 672 w 679"/>
                  <a:gd name="T17" fmla="*/ 31 h 346"/>
                  <a:gd name="T18" fmla="*/ 273 w 679"/>
                  <a:gd name="T19" fmla="*/ 343 h 346"/>
                  <a:gd name="T20" fmla="*/ 264 w 679"/>
                  <a:gd name="T21" fmla="*/ 346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9" h="346">
                    <a:moveTo>
                      <a:pt x="264" y="346"/>
                    </a:moveTo>
                    <a:cubicBezTo>
                      <a:pt x="259" y="346"/>
                      <a:pt x="255" y="345"/>
                      <a:pt x="251" y="341"/>
                    </a:cubicBezTo>
                    <a:cubicBezTo>
                      <a:pt x="195" y="278"/>
                      <a:pt x="104" y="248"/>
                      <a:pt x="21" y="264"/>
                    </a:cubicBezTo>
                    <a:cubicBezTo>
                      <a:pt x="12" y="266"/>
                      <a:pt x="3" y="260"/>
                      <a:pt x="1" y="251"/>
                    </a:cubicBezTo>
                    <a:cubicBezTo>
                      <a:pt x="0" y="242"/>
                      <a:pt x="6" y="233"/>
                      <a:pt x="15" y="231"/>
                    </a:cubicBezTo>
                    <a:cubicBezTo>
                      <a:pt x="104" y="214"/>
                      <a:pt x="201" y="244"/>
                      <a:pt x="266" y="308"/>
                    </a:cubicBezTo>
                    <a:cubicBezTo>
                      <a:pt x="399" y="215"/>
                      <a:pt x="528" y="114"/>
                      <a:pt x="650" y="6"/>
                    </a:cubicBezTo>
                    <a:cubicBezTo>
                      <a:pt x="657" y="0"/>
                      <a:pt x="667" y="1"/>
                      <a:pt x="673" y="8"/>
                    </a:cubicBezTo>
                    <a:cubicBezTo>
                      <a:pt x="679" y="15"/>
                      <a:pt x="679" y="25"/>
                      <a:pt x="672" y="31"/>
                    </a:cubicBezTo>
                    <a:cubicBezTo>
                      <a:pt x="546" y="143"/>
                      <a:pt x="412" y="248"/>
                      <a:pt x="273" y="343"/>
                    </a:cubicBezTo>
                    <a:cubicBezTo>
                      <a:pt x="270" y="345"/>
                      <a:pt x="267" y="346"/>
                      <a:pt x="264" y="3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26" name="Freeform 348">
                <a:extLst>
                  <a:ext uri="{FF2B5EF4-FFF2-40B4-BE49-F238E27FC236}">
                    <a16:creationId xmlns:a16="http://schemas.microsoft.com/office/drawing/2014/main" id="{743A86EB-2112-4A6F-A55A-9CDF444CA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0475" y="8355013"/>
                <a:ext cx="1588" cy="3175"/>
              </a:xfrm>
              <a:custGeom>
                <a:avLst/>
                <a:gdLst>
                  <a:gd name="T0" fmla="*/ 1 w 1"/>
                  <a:gd name="T1" fmla="*/ 6 h 6"/>
                  <a:gd name="T2" fmla="*/ 0 w 1"/>
                  <a:gd name="T3" fmla="*/ 0 h 6"/>
                  <a:gd name="T4" fmla="*/ 1 w 1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4"/>
                      <a:pt x="1" y="2"/>
                      <a:pt x="0" y="0"/>
                    </a:cubicBezTo>
                    <a:cubicBezTo>
                      <a:pt x="1" y="2"/>
                      <a:pt x="1" y="4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27" name="Freeform 351">
                <a:extLst>
                  <a:ext uri="{FF2B5EF4-FFF2-40B4-BE49-F238E27FC236}">
                    <a16:creationId xmlns:a16="http://schemas.microsoft.com/office/drawing/2014/main" id="{C2C3133E-FAEE-4E56-8A68-87A5804B0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8200" y="8189913"/>
                <a:ext cx="865188" cy="2659063"/>
              </a:xfrm>
              <a:custGeom>
                <a:avLst/>
                <a:gdLst>
                  <a:gd name="T0" fmla="*/ 226 w 1137"/>
                  <a:gd name="T1" fmla="*/ 3491 h 3496"/>
                  <a:gd name="T2" fmla="*/ 147 w 1137"/>
                  <a:gd name="T3" fmla="*/ 2817 h 3496"/>
                  <a:gd name="T4" fmla="*/ 103 w 1137"/>
                  <a:gd name="T5" fmla="*/ 2144 h 3496"/>
                  <a:gd name="T6" fmla="*/ 83 w 1137"/>
                  <a:gd name="T7" fmla="*/ 2114 h 3496"/>
                  <a:gd name="T8" fmla="*/ 104 w 1137"/>
                  <a:gd name="T9" fmla="*/ 2024 h 3496"/>
                  <a:gd name="T10" fmla="*/ 112 w 1137"/>
                  <a:gd name="T11" fmla="*/ 1377 h 3496"/>
                  <a:gd name="T12" fmla="*/ 37 w 1137"/>
                  <a:gd name="T13" fmla="*/ 558 h 3496"/>
                  <a:gd name="T14" fmla="*/ 18 w 1137"/>
                  <a:gd name="T15" fmla="*/ 391 h 3496"/>
                  <a:gd name="T16" fmla="*/ 14 w 1137"/>
                  <a:gd name="T17" fmla="*/ 279 h 3496"/>
                  <a:gd name="T18" fmla="*/ 51 w 1137"/>
                  <a:gd name="T19" fmla="*/ 387 h 3496"/>
                  <a:gd name="T20" fmla="*/ 71 w 1137"/>
                  <a:gd name="T21" fmla="*/ 554 h 3496"/>
                  <a:gd name="T22" fmla="*/ 145 w 1137"/>
                  <a:gd name="T23" fmla="*/ 1375 h 3496"/>
                  <a:gd name="T24" fmla="*/ 133 w 1137"/>
                  <a:gd name="T25" fmla="*/ 2040 h 3496"/>
                  <a:gd name="T26" fmla="*/ 113 w 1137"/>
                  <a:gd name="T27" fmla="*/ 2101 h 3496"/>
                  <a:gd name="T28" fmla="*/ 132 w 1137"/>
                  <a:gd name="T29" fmla="*/ 2127 h 3496"/>
                  <a:gd name="T30" fmla="*/ 180 w 1137"/>
                  <a:gd name="T31" fmla="*/ 2815 h 3496"/>
                  <a:gd name="T32" fmla="*/ 226 w 1137"/>
                  <a:gd name="T33" fmla="*/ 3458 h 3496"/>
                  <a:gd name="T34" fmla="*/ 495 w 1137"/>
                  <a:gd name="T35" fmla="*/ 3463 h 3496"/>
                  <a:gd name="T36" fmla="*/ 574 w 1137"/>
                  <a:gd name="T37" fmla="*/ 3405 h 3496"/>
                  <a:gd name="T38" fmla="*/ 595 w 1137"/>
                  <a:gd name="T39" fmla="*/ 2936 h 3496"/>
                  <a:gd name="T40" fmla="*/ 648 w 1137"/>
                  <a:gd name="T41" fmla="*/ 2473 h 3496"/>
                  <a:gd name="T42" fmla="*/ 637 w 1137"/>
                  <a:gd name="T43" fmla="*/ 2301 h 3496"/>
                  <a:gd name="T44" fmla="*/ 632 w 1137"/>
                  <a:gd name="T45" fmla="*/ 2195 h 3496"/>
                  <a:gd name="T46" fmla="*/ 621 w 1137"/>
                  <a:gd name="T47" fmla="*/ 2092 h 3496"/>
                  <a:gd name="T48" fmla="*/ 665 w 1137"/>
                  <a:gd name="T49" fmla="*/ 1771 h 3496"/>
                  <a:gd name="T50" fmla="*/ 1072 w 1137"/>
                  <a:gd name="T51" fmla="*/ 584 h 3496"/>
                  <a:gd name="T52" fmla="*/ 1066 w 1137"/>
                  <a:gd name="T53" fmla="*/ 103 h 3496"/>
                  <a:gd name="T54" fmla="*/ 1044 w 1137"/>
                  <a:gd name="T55" fmla="*/ 32 h 3496"/>
                  <a:gd name="T56" fmla="*/ 1063 w 1137"/>
                  <a:gd name="T57" fmla="*/ 5 h 3496"/>
                  <a:gd name="T58" fmla="*/ 1099 w 1137"/>
                  <a:gd name="T59" fmla="*/ 97 h 3496"/>
                  <a:gd name="T60" fmla="*/ 1104 w 1137"/>
                  <a:gd name="T61" fmla="*/ 591 h 3496"/>
                  <a:gd name="T62" fmla="*/ 696 w 1137"/>
                  <a:gd name="T63" fmla="*/ 1784 h 3496"/>
                  <a:gd name="T64" fmla="*/ 653 w 1137"/>
                  <a:gd name="T65" fmla="*/ 2082 h 3496"/>
                  <a:gd name="T66" fmla="*/ 665 w 1137"/>
                  <a:gd name="T67" fmla="*/ 2199 h 3496"/>
                  <a:gd name="T68" fmla="*/ 670 w 1137"/>
                  <a:gd name="T69" fmla="*/ 2293 h 3496"/>
                  <a:gd name="T70" fmla="*/ 682 w 1137"/>
                  <a:gd name="T71" fmla="*/ 2474 h 3496"/>
                  <a:gd name="T72" fmla="*/ 627 w 1137"/>
                  <a:gd name="T73" fmla="*/ 2944 h 3496"/>
                  <a:gd name="T74" fmla="*/ 605 w 1137"/>
                  <a:gd name="T75" fmla="*/ 3394 h 3496"/>
                  <a:gd name="T76" fmla="*/ 495 w 1137"/>
                  <a:gd name="T77" fmla="*/ 3496 h 3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37" h="3496">
                    <a:moveTo>
                      <a:pt x="495" y="3496"/>
                    </a:moveTo>
                    <a:lnTo>
                      <a:pt x="226" y="3491"/>
                    </a:lnTo>
                    <a:cubicBezTo>
                      <a:pt x="204" y="3493"/>
                      <a:pt x="185" y="3474"/>
                      <a:pt x="183" y="3451"/>
                    </a:cubicBezTo>
                    <a:cubicBezTo>
                      <a:pt x="172" y="3237"/>
                      <a:pt x="159" y="3023"/>
                      <a:pt x="147" y="2817"/>
                    </a:cubicBezTo>
                    <a:cubicBezTo>
                      <a:pt x="135" y="2610"/>
                      <a:pt x="122" y="2397"/>
                      <a:pt x="111" y="2183"/>
                    </a:cubicBezTo>
                    <a:cubicBezTo>
                      <a:pt x="110" y="2169"/>
                      <a:pt x="109" y="2154"/>
                      <a:pt x="103" y="2144"/>
                    </a:cubicBezTo>
                    <a:cubicBezTo>
                      <a:pt x="101" y="2140"/>
                      <a:pt x="98" y="2137"/>
                      <a:pt x="96" y="2134"/>
                    </a:cubicBezTo>
                    <a:cubicBezTo>
                      <a:pt x="91" y="2128"/>
                      <a:pt x="86" y="2122"/>
                      <a:pt x="83" y="2114"/>
                    </a:cubicBezTo>
                    <a:cubicBezTo>
                      <a:pt x="70" y="2084"/>
                      <a:pt x="87" y="2054"/>
                      <a:pt x="100" y="2030"/>
                    </a:cubicBezTo>
                    <a:lnTo>
                      <a:pt x="104" y="2024"/>
                    </a:lnTo>
                    <a:cubicBezTo>
                      <a:pt x="142" y="1955"/>
                      <a:pt x="141" y="1873"/>
                      <a:pt x="136" y="1780"/>
                    </a:cubicBezTo>
                    <a:cubicBezTo>
                      <a:pt x="129" y="1643"/>
                      <a:pt x="121" y="1507"/>
                      <a:pt x="112" y="1377"/>
                    </a:cubicBezTo>
                    <a:cubicBezTo>
                      <a:pt x="99" y="1191"/>
                      <a:pt x="83" y="1008"/>
                      <a:pt x="66" y="831"/>
                    </a:cubicBezTo>
                    <a:cubicBezTo>
                      <a:pt x="57" y="739"/>
                      <a:pt x="47" y="648"/>
                      <a:pt x="37" y="558"/>
                    </a:cubicBezTo>
                    <a:cubicBezTo>
                      <a:pt x="32" y="512"/>
                      <a:pt x="27" y="466"/>
                      <a:pt x="21" y="421"/>
                    </a:cubicBezTo>
                    <a:cubicBezTo>
                      <a:pt x="20" y="411"/>
                      <a:pt x="19" y="401"/>
                      <a:pt x="18" y="391"/>
                    </a:cubicBezTo>
                    <a:cubicBezTo>
                      <a:pt x="15" y="360"/>
                      <a:pt x="12" y="328"/>
                      <a:pt x="3" y="300"/>
                    </a:cubicBezTo>
                    <a:cubicBezTo>
                      <a:pt x="0" y="291"/>
                      <a:pt x="5" y="281"/>
                      <a:pt x="14" y="279"/>
                    </a:cubicBezTo>
                    <a:cubicBezTo>
                      <a:pt x="23" y="276"/>
                      <a:pt x="32" y="281"/>
                      <a:pt x="35" y="290"/>
                    </a:cubicBezTo>
                    <a:cubicBezTo>
                      <a:pt x="45" y="322"/>
                      <a:pt x="48" y="355"/>
                      <a:pt x="51" y="387"/>
                    </a:cubicBezTo>
                    <a:cubicBezTo>
                      <a:pt x="52" y="397"/>
                      <a:pt x="53" y="407"/>
                      <a:pt x="55" y="417"/>
                    </a:cubicBezTo>
                    <a:cubicBezTo>
                      <a:pt x="60" y="463"/>
                      <a:pt x="65" y="508"/>
                      <a:pt x="71" y="554"/>
                    </a:cubicBezTo>
                    <a:cubicBezTo>
                      <a:pt x="81" y="644"/>
                      <a:pt x="90" y="736"/>
                      <a:pt x="99" y="828"/>
                    </a:cubicBezTo>
                    <a:cubicBezTo>
                      <a:pt x="117" y="1005"/>
                      <a:pt x="132" y="1189"/>
                      <a:pt x="145" y="1375"/>
                    </a:cubicBezTo>
                    <a:cubicBezTo>
                      <a:pt x="154" y="1505"/>
                      <a:pt x="162" y="1641"/>
                      <a:pt x="170" y="1778"/>
                    </a:cubicBezTo>
                    <a:cubicBezTo>
                      <a:pt x="175" y="1876"/>
                      <a:pt x="176" y="1963"/>
                      <a:pt x="133" y="2040"/>
                    </a:cubicBezTo>
                    <a:lnTo>
                      <a:pt x="129" y="2047"/>
                    </a:lnTo>
                    <a:cubicBezTo>
                      <a:pt x="118" y="2066"/>
                      <a:pt x="107" y="2086"/>
                      <a:pt x="113" y="2101"/>
                    </a:cubicBezTo>
                    <a:cubicBezTo>
                      <a:pt x="115" y="2105"/>
                      <a:pt x="118" y="2109"/>
                      <a:pt x="122" y="2113"/>
                    </a:cubicBezTo>
                    <a:cubicBezTo>
                      <a:pt x="125" y="2117"/>
                      <a:pt x="129" y="2122"/>
                      <a:pt x="132" y="2127"/>
                    </a:cubicBezTo>
                    <a:cubicBezTo>
                      <a:pt x="142" y="2144"/>
                      <a:pt x="143" y="2165"/>
                      <a:pt x="144" y="2181"/>
                    </a:cubicBezTo>
                    <a:cubicBezTo>
                      <a:pt x="155" y="2395"/>
                      <a:pt x="168" y="2609"/>
                      <a:pt x="180" y="2815"/>
                    </a:cubicBezTo>
                    <a:cubicBezTo>
                      <a:pt x="193" y="3021"/>
                      <a:pt x="205" y="3235"/>
                      <a:pt x="217" y="3449"/>
                    </a:cubicBezTo>
                    <a:cubicBezTo>
                      <a:pt x="217" y="3454"/>
                      <a:pt x="221" y="3458"/>
                      <a:pt x="226" y="3458"/>
                    </a:cubicBezTo>
                    <a:cubicBezTo>
                      <a:pt x="226" y="3458"/>
                      <a:pt x="226" y="3458"/>
                      <a:pt x="226" y="3458"/>
                    </a:cubicBezTo>
                    <a:lnTo>
                      <a:pt x="495" y="3463"/>
                    </a:lnTo>
                    <a:cubicBezTo>
                      <a:pt x="514" y="3462"/>
                      <a:pt x="537" y="3461"/>
                      <a:pt x="554" y="3452"/>
                    </a:cubicBezTo>
                    <a:cubicBezTo>
                      <a:pt x="570" y="3444"/>
                      <a:pt x="579" y="3422"/>
                      <a:pt x="574" y="3405"/>
                    </a:cubicBezTo>
                    <a:cubicBezTo>
                      <a:pt x="541" y="3303"/>
                      <a:pt x="549" y="3213"/>
                      <a:pt x="562" y="3105"/>
                    </a:cubicBezTo>
                    <a:cubicBezTo>
                      <a:pt x="569" y="3048"/>
                      <a:pt x="582" y="2991"/>
                      <a:pt x="595" y="2936"/>
                    </a:cubicBezTo>
                    <a:cubicBezTo>
                      <a:pt x="603" y="2901"/>
                      <a:pt x="612" y="2865"/>
                      <a:pt x="618" y="2829"/>
                    </a:cubicBezTo>
                    <a:cubicBezTo>
                      <a:pt x="640" y="2712"/>
                      <a:pt x="644" y="2591"/>
                      <a:pt x="648" y="2473"/>
                    </a:cubicBezTo>
                    <a:cubicBezTo>
                      <a:pt x="650" y="2423"/>
                      <a:pt x="652" y="2371"/>
                      <a:pt x="642" y="2323"/>
                    </a:cubicBezTo>
                    <a:cubicBezTo>
                      <a:pt x="641" y="2315"/>
                      <a:pt x="639" y="2308"/>
                      <a:pt x="637" y="2301"/>
                    </a:cubicBezTo>
                    <a:cubicBezTo>
                      <a:pt x="633" y="2283"/>
                      <a:pt x="629" y="2265"/>
                      <a:pt x="628" y="2245"/>
                    </a:cubicBezTo>
                    <a:cubicBezTo>
                      <a:pt x="627" y="2228"/>
                      <a:pt x="629" y="2211"/>
                      <a:pt x="632" y="2195"/>
                    </a:cubicBezTo>
                    <a:cubicBezTo>
                      <a:pt x="634" y="2177"/>
                      <a:pt x="636" y="2160"/>
                      <a:pt x="635" y="2144"/>
                    </a:cubicBezTo>
                    <a:cubicBezTo>
                      <a:pt x="633" y="2127"/>
                      <a:pt x="627" y="2110"/>
                      <a:pt x="621" y="2092"/>
                    </a:cubicBezTo>
                    <a:cubicBezTo>
                      <a:pt x="618" y="2082"/>
                      <a:pt x="614" y="2071"/>
                      <a:pt x="611" y="2060"/>
                    </a:cubicBezTo>
                    <a:cubicBezTo>
                      <a:pt x="585" y="1960"/>
                      <a:pt x="630" y="1855"/>
                      <a:pt x="665" y="1771"/>
                    </a:cubicBezTo>
                    <a:cubicBezTo>
                      <a:pt x="793" y="1470"/>
                      <a:pt x="906" y="1159"/>
                      <a:pt x="1001" y="846"/>
                    </a:cubicBezTo>
                    <a:cubicBezTo>
                      <a:pt x="1025" y="768"/>
                      <a:pt x="1052" y="676"/>
                      <a:pt x="1072" y="584"/>
                    </a:cubicBezTo>
                    <a:cubicBezTo>
                      <a:pt x="1103" y="434"/>
                      <a:pt x="1103" y="281"/>
                      <a:pt x="1071" y="129"/>
                    </a:cubicBezTo>
                    <a:cubicBezTo>
                      <a:pt x="1069" y="121"/>
                      <a:pt x="1067" y="112"/>
                      <a:pt x="1066" y="103"/>
                    </a:cubicBezTo>
                    <a:cubicBezTo>
                      <a:pt x="1062" y="82"/>
                      <a:pt x="1059" y="60"/>
                      <a:pt x="1051" y="42"/>
                    </a:cubicBezTo>
                    <a:cubicBezTo>
                      <a:pt x="1049" y="38"/>
                      <a:pt x="1046" y="34"/>
                      <a:pt x="1044" y="32"/>
                    </a:cubicBezTo>
                    <a:cubicBezTo>
                      <a:pt x="1036" y="27"/>
                      <a:pt x="1035" y="16"/>
                      <a:pt x="1040" y="9"/>
                    </a:cubicBezTo>
                    <a:cubicBezTo>
                      <a:pt x="1045" y="2"/>
                      <a:pt x="1056" y="0"/>
                      <a:pt x="1063" y="5"/>
                    </a:cubicBezTo>
                    <a:cubicBezTo>
                      <a:pt x="1071" y="11"/>
                      <a:pt x="1077" y="19"/>
                      <a:pt x="1081" y="29"/>
                    </a:cubicBezTo>
                    <a:cubicBezTo>
                      <a:pt x="1091" y="51"/>
                      <a:pt x="1095" y="74"/>
                      <a:pt x="1099" y="97"/>
                    </a:cubicBezTo>
                    <a:cubicBezTo>
                      <a:pt x="1100" y="106"/>
                      <a:pt x="1102" y="114"/>
                      <a:pt x="1103" y="122"/>
                    </a:cubicBezTo>
                    <a:cubicBezTo>
                      <a:pt x="1137" y="279"/>
                      <a:pt x="1137" y="437"/>
                      <a:pt x="1104" y="591"/>
                    </a:cubicBezTo>
                    <a:cubicBezTo>
                      <a:pt x="1085" y="684"/>
                      <a:pt x="1057" y="777"/>
                      <a:pt x="1033" y="856"/>
                    </a:cubicBezTo>
                    <a:cubicBezTo>
                      <a:pt x="937" y="1170"/>
                      <a:pt x="824" y="1482"/>
                      <a:pt x="696" y="1784"/>
                    </a:cubicBezTo>
                    <a:cubicBezTo>
                      <a:pt x="661" y="1868"/>
                      <a:pt x="621" y="1962"/>
                      <a:pt x="644" y="2052"/>
                    </a:cubicBezTo>
                    <a:cubicBezTo>
                      <a:pt x="646" y="2062"/>
                      <a:pt x="649" y="2071"/>
                      <a:pt x="653" y="2082"/>
                    </a:cubicBezTo>
                    <a:cubicBezTo>
                      <a:pt x="659" y="2100"/>
                      <a:pt x="666" y="2120"/>
                      <a:pt x="668" y="2141"/>
                    </a:cubicBezTo>
                    <a:cubicBezTo>
                      <a:pt x="670" y="2161"/>
                      <a:pt x="667" y="2180"/>
                      <a:pt x="665" y="2199"/>
                    </a:cubicBezTo>
                    <a:cubicBezTo>
                      <a:pt x="662" y="2215"/>
                      <a:pt x="661" y="2229"/>
                      <a:pt x="661" y="2244"/>
                    </a:cubicBezTo>
                    <a:cubicBezTo>
                      <a:pt x="662" y="2260"/>
                      <a:pt x="666" y="2276"/>
                      <a:pt x="670" y="2293"/>
                    </a:cubicBezTo>
                    <a:cubicBezTo>
                      <a:pt x="671" y="2301"/>
                      <a:pt x="673" y="2308"/>
                      <a:pt x="675" y="2316"/>
                    </a:cubicBezTo>
                    <a:cubicBezTo>
                      <a:pt x="685" y="2369"/>
                      <a:pt x="684" y="2422"/>
                      <a:pt x="682" y="2474"/>
                    </a:cubicBezTo>
                    <a:cubicBezTo>
                      <a:pt x="678" y="2593"/>
                      <a:pt x="673" y="2716"/>
                      <a:pt x="651" y="2835"/>
                    </a:cubicBezTo>
                    <a:cubicBezTo>
                      <a:pt x="644" y="2872"/>
                      <a:pt x="636" y="2908"/>
                      <a:pt x="627" y="2944"/>
                    </a:cubicBezTo>
                    <a:cubicBezTo>
                      <a:pt x="615" y="2998"/>
                      <a:pt x="602" y="3053"/>
                      <a:pt x="595" y="3109"/>
                    </a:cubicBezTo>
                    <a:cubicBezTo>
                      <a:pt x="582" y="3216"/>
                      <a:pt x="575" y="3299"/>
                      <a:pt x="605" y="3394"/>
                    </a:cubicBezTo>
                    <a:cubicBezTo>
                      <a:pt x="616" y="3427"/>
                      <a:pt x="600" y="3467"/>
                      <a:pt x="569" y="3482"/>
                    </a:cubicBezTo>
                    <a:cubicBezTo>
                      <a:pt x="545" y="3494"/>
                      <a:pt x="518" y="3495"/>
                      <a:pt x="495" y="34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28" name="Freeform 352">
                <a:extLst>
                  <a:ext uri="{FF2B5EF4-FFF2-40B4-BE49-F238E27FC236}">
                    <a16:creationId xmlns:a16="http://schemas.microsoft.com/office/drawing/2014/main" id="{3B50B30A-59E7-47EB-AE37-1DD05AFAA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4763" y="9363076"/>
                <a:ext cx="314325" cy="1463675"/>
              </a:xfrm>
              <a:custGeom>
                <a:avLst/>
                <a:gdLst>
                  <a:gd name="T0" fmla="*/ 57 w 413"/>
                  <a:gd name="T1" fmla="*/ 1925 h 1925"/>
                  <a:gd name="T2" fmla="*/ 6 w 413"/>
                  <a:gd name="T3" fmla="*/ 1904 h 1925"/>
                  <a:gd name="T4" fmla="*/ 7 w 413"/>
                  <a:gd name="T5" fmla="*/ 1881 h 1925"/>
                  <a:gd name="T6" fmla="*/ 30 w 413"/>
                  <a:gd name="T7" fmla="*/ 1882 h 1925"/>
                  <a:gd name="T8" fmla="*/ 116 w 413"/>
                  <a:gd name="T9" fmla="*/ 1878 h 1925"/>
                  <a:gd name="T10" fmla="*/ 122 w 413"/>
                  <a:gd name="T11" fmla="*/ 1877 h 1925"/>
                  <a:gd name="T12" fmla="*/ 313 w 413"/>
                  <a:gd name="T13" fmla="*/ 1876 h 1925"/>
                  <a:gd name="T14" fmla="*/ 345 w 413"/>
                  <a:gd name="T15" fmla="*/ 960 h 1925"/>
                  <a:gd name="T16" fmla="*/ 201 w 413"/>
                  <a:gd name="T17" fmla="*/ 122 h 1925"/>
                  <a:gd name="T18" fmla="*/ 180 w 413"/>
                  <a:gd name="T19" fmla="*/ 22 h 1925"/>
                  <a:gd name="T20" fmla="*/ 193 w 413"/>
                  <a:gd name="T21" fmla="*/ 2 h 1925"/>
                  <a:gd name="T22" fmla="*/ 213 w 413"/>
                  <a:gd name="T23" fmla="*/ 15 h 1925"/>
                  <a:gd name="T24" fmla="*/ 234 w 413"/>
                  <a:gd name="T25" fmla="*/ 115 h 1925"/>
                  <a:gd name="T26" fmla="*/ 378 w 413"/>
                  <a:gd name="T27" fmla="*/ 957 h 1925"/>
                  <a:gd name="T28" fmla="*/ 342 w 413"/>
                  <a:gd name="T29" fmla="*/ 1901 h 1925"/>
                  <a:gd name="T30" fmla="*/ 333 w 413"/>
                  <a:gd name="T31" fmla="*/ 1912 h 1925"/>
                  <a:gd name="T32" fmla="*/ 319 w 413"/>
                  <a:gd name="T33" fmla="*/ 1913 h 1925"/>
                  <a:gd name="T34" fmla="*/ 132 w 413"/>
                  <a:gd name="T35" fmla="*/ 1908 h 1925"/>
                  <a:gd name="T36" fmla="*/ 126 w 413"/>
                  <a:gd name="T37" fmla="*/ 1910 h 1925"/>
                  <a:gd name="T38" fmla="*/ 57 w 413"/>
                  <a:gd name="T39" fmla="*/ 1925 h 1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13" h="1925">
                    <a:moveTo>
                      <a:pt x="57" y="1925"/>
                    </a:moveTo>
                    <a:cubicBezTo>
                      <a:pt x="38" y="1925"/>
                      <a:pt x="20" y="1920"/>
                      <a:pt x="6" y="1904"/>
                    </a:cubicBezTo>
                    <a:cubicBezTo>
                      <a:pt x="0" y="1898"/>
                      <a:pt x="0" y="1887"/>
                      <a:pt x="7" y="1881"/>
                    </a:cubicBezTo>
                    <a:cubicBezTo>
                      <a:pt x="13" y="1875"/>
                      <a:pt x="24" y="1875"/>
                      <a:pt x="30" y="1882"/>
                    </a:cubicBezTo>
                    <a:cubicBezTo>
                      <a:pt x="48" y="1901"/>
                      <a:pt x="84" y="1889"/>
                      <a:pt x="116" y="1878"/>
                    </a:cubicBezTo>
                    <a:lnTo>
                      <a:pt x="122" y="1877"/>
                    </a:lnTo>
                    <a:cubicBezTo>
                      <a:pt x="184" y="1856"/>
                      <a:pt x="251" y="1856"/>
                      <a:pt x="313" y="1876"/>
                    </a:cubicBezTo>
                    <a:cubicBezTo>
                      <a:pt x="369" y="1604"/>
                      <a:pt x="379" y="1304"/>
                      <a:pt x="345" y="960"/>
                    </a:cubicBezTo>
                    <a:cubicBezTo>
                      <a:pt x="317" y="682"/>
                      <a:pt x="258" y="397"/>
                      <a:pt x="201" y="122"/>
                    </a:cubicBezTo>
                    <a:lnTo>
                      <a:pt x="180" y="22"/>
                    </a:lnTo>
                    <a:cubicBezTo>
                      <a:pt x="179" y="13"/>
                      <a:pt x="184" y="4"/>
                      <a:pt x="193" y="2"/>
                    </a:cubicBezTo>
                    <a:cubicBezTo>
                      <a:pt x="202" y="0"/>
                      <a:pt x="211" y="6"/>
                      <a:pt x="213" y="15"/>
                    </a:cubicBezTo>
                    <a:lnTo>
                      <a:pt x="234" y="115"/>
                    </a:lnTo>
                    <a:cubicBezTo>
                      <a:pt x="291" y="391"/>
                      <a:pt x="350" y="677"/>
                      <a:pt x="378" y="957"/>
                    </a:cubicBezTo>
                    <a:cubicBezTo>
                      <a:pt x="413" y="1312"/>
                      <a:pt x="402" y="1621"/>
                      <a:pt x="342" y="1901"/>
                    </a:cubicBezTo>
                    <a:cubicBezTo>
                      <a:pt x="341" y="1906"/>
                      <a:pt x="338" y="1910"/>
                      <a:pt x="333" y="1912"/>
                    </a:cubicBezTo>
                    <a:cubicBezTo>
                      <a:pt x="329" y="1915"/>
                      <a:pt x="324" y="1915"/>
                      <a:pt x="319" y="1913"/>
                    </a:cubicBezTo>
                    <a:cubicBezTo>
                      <a:pt x="260" y="1890"/>
                      <a:pt x="193" y="1889"/>
                      <a:pt x="132" y="1908"/>
                    </a:cubicBezTo>
                    <a:lnTo>
                      <a:pt x="126" y="1910"/>
                    </a:lnTo>
                    <a:cubicBezTo>
                      <a:pt x="106" y="1917"/>
                      <a:pt x="81" y="1925"/>
                      <a:pt x="57" y="19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F060266D-26C2-4805-80F0-CEC947AAC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86835" y="9161440"/>
                <a:ext cx="213972" cy="476272"/>
              </a:xfrm>
              <a:custGeom>
                <a:avLst/>
                <a:gdLst>
                  <a:gd name="connsiteX0" fmla="*/ 13639 w 213972"/>
                  <a:gd name="connsiteY0" fmla="*/ 351457 h 476272"/>
                  <a:gd name="connsiteX1" fmla="*/ 31220 w 213972"/>
                  <a:gd name="connsiteY1" fmla="*/ 351457 h 476272"/>
                  <a:gd name="connsiteX2" fmla="*/ 146637 w 213972"/>
                  <a:gd name="connsiteY2" fmla="*/ 453300 h 476272"/>
                  <a:gd name="connsiteX3" fmla="*/ 148930 w 213972"/>
                  <a:gd name="connsiteY3" fmla="*/ 471678 h 476272"/>
                  <a:gd name="connsiteX4" fmla="*/ 138994 w 213972"/>
                  <a:gd name="connsiteY4" fmla="*/ 476272 h 476272"/>
                  <a:gd name="connsiteX5" fmla="*/ 130586 w 213972"/>
                  <a:gd name="connsiteY5" fmla="*/ 473209 h 476272"/>
                  <a:gd name="connsiteX6" fmla="*/ 13639 w 213972"/>
                  <a:gd name="connsiteY6" fmla="*/ 369835 h 476272"/>
                  <a:gd name="connsiteX7" fmla="*/ 13639 w 213972"/>
                  <a:gd name="connsiteY7" fmla="*/ 351457 h 476272"/>
                  <a:gd name="connsiteX8" fmla="*/ 35587 w 213972"/>
                  <a:gd name="connsiteY8" fmla="*/ 227035 h 476272"/>
                  <a:gd name="connsiteX9" fmla="*/ 36352 w 213972"/>
                  <a:gd name="connsiteY9" fmla="*/ 227035 h 476272"/>
                  <a:gd name="connsiteX10" fmla="*/ 201655 w 213972"/>
                  <a:gd name="connsiteY10" fmla="*/ 234179 h 476272"/>
                  <a:gd name="connsiteX11" fmla="*/ 213900 w 213972"/>
                  <a:gd name="connsiteY11" fmla="*/ 247673 h 476272"/>
                  <a:gd name="connsiteX12" fmla="*/ 201655 w 213972"/>
                  <a:gd name="connsiteY12" fmla="*/ 260373 h 476272"/>
                  <a:gd name="connsiteX13" fmla="*/ 200890 w 213972"/>
                  <a:gd name="connsiteY13" fmla="*/ 260373 h 476272"/>
                  <a:gd name="connsiteX14" fmla="*/ 34822 w 213972"/>
                  <a:gd name="connsiteY14" fmla="*/ 253229 h 476272"/>
                  <a:gd name="connsiteX15" fmla="*/ 23342 w 213972"/>
                  <a:gd name="connsiteY15" fmla="*/ 239735 h 476272"/>
                  <a:gd name="connsiteX16" fmla="*/ 35587 w 213972"/>
                  <a:gd name="connsiteY16" fmla="*/ 227035 h 476272"/>
                  <a:gd name="connsiteX17" fmla="*/ 140119 w 213972"/>
                  <a:gd name="connsiteY17" fmla="*/ 2995 h 476272"/>
                  <a:gd name="connsiteX18" fmla="*/ 157693 w 213972"/>
                  <a:gd name="connsiteY18" fmla="*/ 4515 h 476272"/>
                  <a:gd name="connsiteX19" fmla="*/ 156164 w 213972"/>
                  <a:gd name="connsiteY19" fmla="*/ 21994 h 476272"/>
                  <a:gd name="connsiteX20" fmla="*/ 21686 w 213972"/>
                  <a:gd name="connsiteY20" fmla="*/ 138270 h 476272"/>
                  <a:gd name="connsiteX21" fmla="*/ 12517 w 213972"/>
                  <a:gd name="connsiteY21" fmla="*/ 141310 h 476272"/>
                  <a:gd name="connsiteX22" fmla="*/ 3348 w 213972"/>
                  <a:gd name="connsiteY22" fmla="*/ 137510 h 476272"/>
                  <a:gd name="connsiteX23" fmla="*/ 4113 w 213972"/>
                  <a:gd name="connsiteY23" fmla="*/ 119271 h 476272"/>
                  <a:gd name="connsiteX24" fmla="*/ 140119 w 213972"/>
                  <a:gd name="connsiteY24" fmla="*/ 2995 h 476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3972" h="476272">
                    <a:moveTo>
                      <a:pt x="13639" y="351457"/>
                    </a:moveTo>
                    <a:cubicBezTo>
                      <a:pt x="18226" y="346863"/>
                      <a:pt x="26634" y="346097"/>
                      <a:pt x="31220" y="351457"/>
                    </a:cubicBezTo>
                    <a:cubicBezTo>
                      <a:pt x="68673" y="386681"/>
                      <a:pt x="106891" y="421139"/>
                      <a:pt x="146637" y="453300"/>
                    </a:cubicBezTo>
                    <a:cubicBezTo>
                      <a:pt x="151988" y="457894"/>
                      <a:pt x="152752" y="466317"/>
                      <a:pt x="148930" y="471678"/>
                    </a:cubicBezTo>
                    <a:cubicBezTo>
                      <a:pt x="145873" y="474741"/>
                      <a:pt x="142051" y="476272"/>
                      <a:pt x="138994" y="476272"/>
                    </a:cubicBezTo>
                    <a:cubicBezTo>
                      <a:pt x="135936" y="476272"/>
                      <a:pt x="132879" y="475506"/>
                      <a:pt x="130586" y="473209"/>
                    </a:cubicBezTo>
                    <a:cubicBezTo>
                      <a:pt x="90839" y="440282"/>
                      <a:pt x="51093" y="405824"/>
                      <a:pt x="13639" y="369835"/>
                    </a:cubicBezTo>
                    <a:cubicBezTo>
                      <a:pt x="9053" y="364475"/>
                      <a:pt x="8289" y="356817"/>
                      <a:pt x="13639" y="351457"/>
                    </a:cubicBezTo>
                    <a:close/>
                    <a:moveTo>
                      <a:pt x="35587" y="227035"/>
                    </a:moveTo>
                    <a:cubicBezTo>
                      <a:pt x="35587" y="227035"/>
                      <a:pt x="36352" y="227035"/>
                      <a:pt x="36352" y="227035"/>
                    </a:cubicBezTo>
                    <a:lnTo>
                      <a:pt x="201655" y="234179"/>
                    </a:lnTo>
                    <a:cubicBezTo>
                      <a:pt x="209308" y="234179"/>
                      <a:pt x="214665" y="240529"/>
                      <a:pt x="213900" y="247673"/>
                    </a:cubicBezTo>
                    <a:cubicBezTo>
                      <a:pt x="213900" y="254817"/>
                      <a:pt x="208543" y="260373"/>
                      <a:pt x="201655" y="260373"/>
                    </a:cubicBezTo>
                    <a:cubicBezTo>
                      <a:pt x="201655" y="260373"/>
                      <a:pt x="200890" y="260373"/>
                      <a:pt x="200890" y="260373"/>
                    </a:cubicBezTo>
                    <a:lnTo>
                      <a:pt x="34822" y="253229"/>
                    </a:lnTo>
                    <a:cubicBezTo>
                      <a:pt x="27934" y="253229"/>
                      <a:pt x="22577" y="246879"/>
                      <a:pt x="23342" y="239735"/>
                    </a:cubicBezTo>
                    <a:cubicBezTo>
                      <a:pt x="23342" y="232591"/>
                      <a:pt x="28699" y="227035"/>
                      <a:pt x="35587" y="227035"/>
                    </a:cubicBezTo>
                    <a:close/>
                    <a:moveTo>
                      <a:pt x="140119" y="2995"/>
                    </a:moveTo>
                    <a:cubicBezTo>
                      <a:pt x="145467" y="-1565"/>
                      <a:pt x="153108" y="-805"/>
                      <a:pt x="157693" y="4515"/>
                    </a:cubicBezTo>
                    <a:cubicBezTo>
                      <a:pt x="162277" y="9835"/>
                      <a:pt x="161513" y="18194"/>
                      <a:pt x="156164" y="21994"/>
                    </a:cubicBezTo>
                    <a:cubicBezTo>
                      <a:pt x="109556" y="59233"/>
                      <a:pt x="64475" y="97992"/>
                      <a:pt x="21686" y="138270"/>
                    </a:cubicBezTo>
                    <a:cubicBezTo>
                      <a:pt x="18630" y="140550"/>
                      <a:pt x="15574" y="141310"/>
                      <a:pt x="12517" y="141310"/>
                    </a:cubicBezTo>
                    <a:cubicBezTo>
                      <a:pt x="9461" y="141310"/>
                      <a:pt x="5641" y="139790"/>
                      <a:pt x="3348" y="137510"/>
                    </a:cubicBezTo>
                    <a:cubicBezTo>
                      <a:pt x="-1236" y="132190"/>
                      <a:pt x="-1236" y="124591"/>
                      <a:pt x="4113" y="119271"/>
                    </a:cubicBezTo>
                    <a:cubicBezTo>
                      <a:pt x="47665" y="78992"/>
                      <a:pt x="93510" y="40234"/>
                      <a:pt x="140119" y="29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498051E6-E1E8-444B-8258-E727A0ABA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4228" y="6635881"/>
                <a:ext cx="238063" cy="358645"/>
              </a:xfrm>
              <a:custGeom>
                <a:avLst/>
                <a:gdLst>
                  <a:gd name="connsiteX0" fmla="*/ 106858 w 238063"/>
                  <a:gd name="connsiteY0" fmla="*/ 300582 h 358645"/>
                  <a:gd name="connsiteX1" fmla="*/ 228580 w 238063"/>
                  <a:gd name="connsiteY1" fmla="*/ 333761 h 358645"/>
                  <a:gd name="connsiteX2" fmla="*/ 237767 w 238063"/>
                  <a:gd name="connsiteY2" fmla="*/ 348842 h 358645"/>
                  <a:gd name="connsiteX3" fmla="*/ 225518 w 238063"/>
                  <a:gd name="connsiteY3" fmla="*/ 358645 h 358645"/>
                  <a:gd name="connsiteX4" fmla="*/ 222456 w 238063"/>
                  <a:gd name="connsiteY4" fmla="*/ 357891 h 358645"/>
                  <a:gd name="connsiteX5" fmla="*/ 99203 w 238063"/>
                  <a:gd name="connsiteY5" fmla="*/ 324712 h 358645"/>
                  <a:gd name="connsiteX6" fmla="*/ 90782 w 238063"/>
                  <a:gd name="connsiteY6" fmla="*/ 308877 h 358645"/>
                  <a:gd name="connsiteX7" fmla="*/ 106858 w 238063"/>
                  <a:gd name="connsiteY7" fmla="*/ 300582 h 358645"/>
                  <a:gd name="connsiteX8" fmla="*/ 197832 w 238063"/>
                  <a:gd name="connsiteY8" fmla="*/ 153331 h 358645"/>
                  <a:gd name="connsiteX9" fmla="*/ 204499 w 238063"/>
                  <a:gd name="connsiteY9" fmla="*/ 159762 h 358645"/>
                  <a:gd name="connsiteX10" fmla="*/ 198403 w 238063"/>
                  <a:gd name="connsiteY10" fmla="*/ 176409 h 358645"/>
                  <a:gd name="connsiteX11" fmla="*/ 74197 w 238063"/>
                  <a:gd name="connsiteY11" fmla="*/ 230889 h 358645"/>
                  <a:gd name="connsiteX12" fmla="*/ 69625 w 238063"/>
                  <a:gd name="connsiteY12" fmla="*/ 231645 h 358645"/>
                  <a:gd name="connsiteX13" fmla="*/ 57433 w 238063"/>
                  <a:gd name="connsiteY13" fmla="*/ 224079 h 358645"/>
                  <a:gd name="connsiteX14" fmla="*/ 64291 w 238063"/>
                  <a:gd name="connsiteY14" fmla="*/ 207432 h 358645"/>
                  <a:gd name="connsiteX15" fmla="*/ 187735 w 238063"/>
                  <a:gd name="connsiteY15" fmla="*/ 153709 h 358645"/>
                  <a:gd name="connsiteX16" fmla="*/ 197832 w 238063"/>
                  <a:gd name="connsiteY16" fmla="*/ 153331 h 358645"/>
                  <a:gd name="connsiteX17" fmla="*/ 76038 w 238063"/>
                  <a:gd name="connsiteY17" fmla="*/ 1322 h 358645"/>
                  <a:gd name="connsiteX18" fmla="*/ 82219 w 238063"/>
                  <a:gd name="connsiteY18" fmla="*/ 18040 h 358645"/>
                  <a:gd name="connsiteX19" fmla="*/ 25041 w 238063"/>
                  <a:gd name="connsiteY19" fmla="*/ 151021 h 358645"/>
                  <a:gd name="connsiteX20" fmla="*/ 12678 w 238063"/>
                  <a:gd name="connsiteY20" fmla="*/ 158620 h 358645"/>
                  <a:gd name="connsiteX21" fmla="*/ 8042 w 238063"/>
                  <a:gd name="connsiteY21" fmla="*/ 157860 h 358645"/>
                  <a:gd name="connsiteX22" fmla="*/ 1088 w 238063"/>
                  <a:gd name="connsiteY22" fmla="*/ 141903 h 358645"/>
                  <a:gd name="connsiteX23" fmla="*/ 59039 w 238063"/>
                  <a:gd name="connsiteY23" fmla="*/ 7401 h 358645"/>
                  <a:gd name="connsiteX24" fmla="*/ 76038 w 238063"/>
                  <a:gd name="connsiteY24" fmla="*/ 1322 h 358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38063" h="358645">
                    <a:moveTo>
                      <a:pt x="106858" y="300582"/>
                    </a:moveTo>
                    <a:cubicBezTo>
                      <a:pt x="146667" y="313401"/>
                      <a:pt x="187241" y="323958"/>
                      <a:pt x="228580" y="333761"/>
                    </a:cubicBezTo>
                    <a:cubicBezTo>
                      <a:pt x="234705" y="335269"/>
                      <a:pt x="239298" y="342056"/>
                      <a:pt x="237767" y="348842"/>
                    </a:cubicBezTo>
                    <a:cubicBezTo>
                      <a:pt x="236236" y="354875"/>
                      <a:pt x="230877" y="358645"/>
                      <a:pt x="225518" y="358645"/>
                    </a:cubicBezTo>
                    <a:cubicBezTo>
                      <a:pt x="223987" y="358645"/>
                      <a:pt x="223221" y="358645"/>
                      <a:pt x="222456" y="357891"/>
                    </a:cubicBezTo>
                    <a:cubicBezTo>
                      <a:pt x="181116" y="348842"/>
                      <a:pt x="139777" y="337531"/>
                      <a:pt x="99203" y="324712"/>
                    </a:cubicBezTo>
                    <a:cubicBezTo>
                      <a:pt x="92313" y="322450"/>
                      <a:pt x="88485" y="315664"/>
                      <a:pt x="90782" y="308877"/>
                    </a:cubicBezTo>
                    <a:cubicBezTo>
                      <a:pt x="93078" y="302091"/>
                      <a:pt x="99968" y="298320"/>
                      <a:pt x="106858" y="300582"/>
                    </a:cubicBezTo>
                    <a:close/>
                    <a:moveTo>
                      <a:pt x="197832" y="153331"/>
                    </a:moveTo>
                    <a:cubicBezTo>
                      <a:pt x="200880" y="154466"/>
                      <a:pt x="203356" y="156736"/>
                      <a:pt x="204499" y="159762"/>
                    </a:cubicBezTo>
                    <a:cubicBezTo>
                      <a:pt x="207547" y="166572"/>
                      <a:pt x="204499" y="174139"/>
                      <a:pt x="198403" y="176409"/>
                    </a:cubicBezTo>
                    <a:lnTo>
                      <a:pt x="74197" y="230889"/>
                    </a:lnTo>
                    <a:cubicBezTo>
                      <a:pt x="72673" y="230889"/>
                      <a:pt x="71149" y="231645"/>
                      <a:pt x="69625" y="231645"/>
                    </a:cubicBezTo>
                    <a:cubicBezTo>
                      <a:pt x="64291" y="231645"/>
                      <a:pt x="59719" y="228619"/>
                      <a:pt x="57433" y="224079"/>
                    </a:cubicBezTo>
                    <a:cubicBezTo>
                      <a:pt x="55147" y="218025"/>
                      <a:pt x="58195" y="210459"/>
                      <a:pt x="64291" y="207432"/>
                    </a:cubicBezTo>
                    <a:lnTo>
                      <a:pt x="187735" y="153709"/>
                    </a:lnTo>
                    <a:cubicBezTo>
                      <a:pt x="191164" y="152196"/>
                      <a:pt x="194784" y="152196"/>
                      <a:pt x="197832" y="153331"/>
                    </a:cubicBezTo>
                    <a:close/>
                    <a:moveTo>
                      <a:pt x="76038" y="1322"/>
                    </a:moveTo>
                    <a:cubicBezTo>
                      <a:pt x="82992" y="4361"/>
                      <a:pt x="85310" y="11200"/>
                      <a:pt x="82219" y="18040"/>
                    </a:cubicBezTo>
                    <a:cubicBezTo>
                      <a:pt x="61357" y="61354"/>
                      <a:pt x="42040" y="106187"/>
                      <a:pt x="25041" y="151021"/>
                    </a:cubicBezTo>
                    <a:cubicBezTo>
                      <a:pt x="22723" y="155581"/>
                      <a:pt x="18087" y="158620"/>
                      <a:pt x="12678" y="158620"/>
                    </a:cubicBezTo>
                    <a:cubicBezTo>
                      <a:pt x="11133" y="158620"/>
                      <a:pt x="9587" y="158620"/>
                      <a:pt x="8042" y="157860"/>
                    </a:cubicBezTo>
                    <a:cubicBezTo>
                      <a:pt x="1860" y="155581"/>
                      <a:pt x="-2003" y="147982"/>
                      <a:pt x="1088" y="141903"/>
                    </a:cubicBezTo>
                    <a:cubicBezTo>
                      <a:pt x="18087" y="96309"/>
                      <a:pt x="38176" y="51475"/>
                      <a:pt x="59039" y="7401"/>
                    </a:cubicBezTo>
                    <a:cubicBezTo>
                      <a:pt x="62130" y="562"/>
                      <a:pt x="69856" y="-1718"/>
                      <a:pt x="76038" y="13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30F1E38F-3E84-4C6C-B6AD-25D49FDEA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5683" y="6895762"/>
                <a:ext cx="252780" cy="228939"/>
              </a:xfrm>
              <a:custGeom>
                <a:avLst/>
                <a:gdLst>
                  <a:gd name="connsiteX0" fmla="*/ 233125 w 252780"/>
                  <a:gd name="connsiteY0" fmla="*/ 87651 h 228939"/>
                  <a:gd name="connsiteX1" fmla="*/ 246732 w 252780"/>
                  <a:gd name="connsiteY1" fmla="*/ 99805 h 228939"/>
                  <a:gd name="connsiteX2" fmla="*/ 252780 w 252780"/>
                  <a:gd name="connsiteY2" fmla="*/ 216026 h 228939"/>
                  <a:gd name="connsiteX3" fmla="*/ 240685 w 252780"/>
                  <a:gd name="connsiteY3" fmla="*/ 228939 h 228939"/>
                  <a:gd name="connsiteX4" fmla="*/ 239929 w 252780"/>
                  <a:gd name="connsiteY4" fmla="*/ 228939 h 228939"/>
                  <a:gd name="connsiteX5" fmla="*/ 227834 w 252780"/>
                  <a:gd name="connsiteY5" fmla="*/ 216785 h 228939"/>
                  <a:gd name="connsiteX6" fmla="*/ 221786 w 252780"/>
                  <a:gd name="connsiteY6" fmla="*/ 102084 h 228939"/>
                  <a:gd name="connsiteX7" fmla="*/ 233125 w 252780"/>
                  <a:gd name="connsiteY7" fmla="*/ 87651 h 228939"/>
                  <a:gd name="connsiteX8" fmla="*/ 167384 w 252780"/>
                  <a:gd name="connsiteY8" fmla="*/ 54354 h 228939"/>
                  <a:gd name="connsiteX9" fmla="*/ 176826 w 252780"/>
                  <a:gd name="connsiteY9" fmla="*/ 57322 h 228939"/>
                  <a:gd name="connsiteX10" fmla="*/ 178352 w 252780"/>
                  <a:gd name="connsiteY10" fmla="*/ 75706 h 228939"/>
                  <a:gd name="connsiteX11" fmla="*/ 108158 w 252780"/>
                  <a:gd name="connsiteY11" fmla="*/ 157668 h 228939"/>
                  <a:gd name="connsiteX12" fmla="*/ 98239 w 252780"/>
                  <a:gd name="connsiteY12" fmla="*/ 162264 h 228939"/>
                  <a:gd name="connsiteX13" fmla="*/ 89846 w 252780"/>
                  <a:gd name="connsiteY13" fmla="*/ 159200 h 228939"/>
                  <a:gd name="connsiteX14" fmla="*/ 89083 w 252780"/>
                  <a:gd name="connsiteY14" fmla="*/ 141582 h 228939"/>
                  <a:gd name="connsiteX15" fmla="*/ 158515 w 252780"/>
                  <a:gd name="connsiteY15" fmla="*/ 58854 h 228939"/>
                  <a:gd name="connsiteX16" fmla="*/ 167384 w 252780"/>
                  <a:gd name="connsiteY16" fmla="*/ 54354 h 228939"/>
                  <a:gd name="connsiteX17" fmla="*/ 109083 w 252780"/>
                  <a:gd name="connsiteY17" fmla="*/ 258 h 228939"/>
                  <a:gd name="connsiteX18" fmla="*/ 123437 w 252780"/>
                  <a:gd name="connsiteY18" fmla="*/ 10805 h 228939"/>
                  <a:gd name="connsiteX19" fmla="*/ 112861 w 252780"/>
                  <a:gd name="connsiteY19" fmla="*/ 25119 h 228939"/>
                  <a:gd name="connsiteX20" fmla="*/ 15401 w 252780"/>
                  <a:gd name="connsiteY20" fmla="*/ 42447 h 228939"/>
                  <a:gd name="connsiteX21" fmla="*/ 13135 w 252780"/>
                  <a:gd name="connsiteY21" fmla="*/ 43201 h 228939"/>
                  <a:gd name="connsiteX22" fmla="*/ 291 w 252780"/>
                  <a:gd name="connsiteY22" fmla="*/ 33407 h 228939"/>
                  <a:gd name="connsiteX23" fmla="*/ 10113 w 252780"/>
                  <a:gd name="connsiteY23" fmla="*/ 18339 h 228939"/>
                  <a:gd name="connsiteX24" fmla="*/ 109083 w 252780"/>
                  <a:gd name="connsiteY24" fmla="*/ 258 h 22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52780" h="228939">
                    <a:moveTo>
                      <a:pt x="233125" y="87651"/>
                    </a:moveTo>
                    <a:cubicBezTo>
                      <a:pt x="240685" y="87651"/>
                      <a:pt x="246732" y="92209"/>
                      <a:pt x="246732" y="99805"/>
                    </a:cubicBezTo>
                    <a:cubicBezTo>
                      <a:pt x="250512" y="137786"/>
                      <a:pt x="252024" y="177286"/>
                      <a:pt x="252780" y="216026"/>
                    </a:cubicBezTo>
                    <a:cubicBezTo>
                      <a:pt x="252780" y="222862"/>
                      <a:pt x="247488" y="228939"/>
                      <a:pt x="240685" y="228939"/>
                    </a:cubicBezTo>
                    <a:lnTo>
                      <a:pt x="239929" y="228939"/>
                    </a:lnTo>
                    <a:cubicBezTo>
                      <a:pt x="233125" y="228939"/>
                      <a:pt x="227834" y="223622"/>
                      <a:pt x="227834" y="216785"/>
                    </a:cubicBezTo>
                    <a:cubicBezTo>
                      <a:pt x="227078" y="178045"/>
                      <a:pt x="224810" y="139305"/>
                      <a:pt x="221786" y="102084"/>
                    </a:cubicBezTo>
                    <a:cubicBezTo>
                      <a:pt x="221030" y="94488"/>
                      <a:pt x="226322" y="88411"/>
                      <a:pt x="233125" y="87651"/>
                    </a:cubicBezTo>
                    <a:close/>
                    <a:moveTo>
                      <a:pt x="167384" y="54354"/>
                    </a:moveTo>
                    <a:cubicBezTo>
                      <a:pt x="170722" y="54066"/>
                      <a:pt x="174155" y="55024"/>
                      <a:pt x="176826" y="57322"/>
                    </a:cubicBezTo>
                    <a:cubicBezTo>
                      <a:pt x="182167" y="61918"/>
                      <a:pt x="182930" y="70344"/>
                      <a:pt x="178352" y="75706"/>
                    </a:cubicBezTo>
                    <a:lnTo>
                      <a:pt x="108158" y="157668"/>
                    </a:lnTo>
                    <a:cubicBezTo>
                      <a:pt x="105869" y="160732"/>
                      <a:pt x="102054" y="162264"/>
                      <a:pt x="98239" y="162264"/>
                    </a:cubicBezTo>
                    <a:cubicBezTo>
                      <a:pt x="95187" y="162264"/>
                      <a:pt x="92898" y="161498"/>
                      <a:pt x="89846" y="159200"/>
                    </a:cubicBezTo>
                    <a:cubicBezTo>
                      <a:pt x="84505" y="154604"/>
                      <a:pt x="84505" y="146944"/>
                      <a:pt x="89083" y="141582"/>
                    </a:cubicBezTo>
                    <a:lnTo>
                      <a:pt x="158515" y="58854"/>
                    </a:lnTo>
                    <a:cubicBezTo>
                      <a:pt x="160804" y="56173"/>
                      <a:pt x="164046" y="54641"/>
                      <a:pt x="167384" y="54354"/>
                    </a:cubicBezTo>
                    <a:close/>
                    <a:moveTo>
                      <a:pt x="109083" y="258"/>
                    </a:moveTo>
                    <a:cubicBezTo>
                      <a:pt x="115883" y="-1249"/>
                      <a:pt x="122682" y="4024"/>
                      <a:pt x="123437" y="10805"/>
                    </a:cubicBezTo>
                    <a:cubicBezTo>
                      <a:pt x="124193" y="17585"/>
                      <a:pt x="119660" y="23613"/>
                      <a:pt x="112861" y="25119"/>
                    </a:cubicBezTo>
                    <a:cubicBezTo>
                      <a:pt x="80374" y="29640"/>
                      <a:pt x="47887" y="35667"/>
                      <a:pt x="15401" y="42447"/>
                    </a:cubicBezTo>
                    <a:cubicBezTo>
                      <a:pt x="14645" y="43201"/>
                      <a:pt x="13890" y="43201"/>
                      <a:pt x="13135" y="43201"/>
                    </a:cubicBezTo>
                    <a:cubicBezTo>
                      <a:pt x="7091" y="43201"/>
                      <a:pt x="1802" y="39434"/>
                      <a:pt x="291" y="33407"/>
                    </a:cubicBezTo>
                    <a:cubicBezTo>
                      <a:pt x="-1220" y="26626"/>
                      <a:pt x="3313" y="19846"/>
                      <a:pt x="10113" y="18339"/>
                    </a:cubicBezTo>
                    <a:cubicBezTo>
                      <a:pt x="42599" y="10805"/>
                      <a:pt x="75841" y="4778"/>
                      <a:pt x="109083" y="2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32" name="Freeform 362">
                <a:extLst>
                  <a:ext uri="{FF2B5EF4-FFF2-40B4-BE49-F238E27FC236}">
                    <a16:creationId xmlns:a16="http://schemas.microsoft.com/office/drawing/2014/main" id="{8B1DB8C5-D4A0-4F13-B227-7ACB522B4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4038" y="7364413"/>
                <a:ext cx="161925" cy="128588"/>
              </a:xfrm>
              <a:custGeom>
                <a:avLst/>
                <a:gdLst>
                  <a:gd name="T0" fmla="*/ 18 w 212"/>
                  <a:gd name="T1" fmla="*/ 169 h 169"/>
                  <a:gd name="T2" fmla="*/ 6 w 212"/>
                  <a:gd name="T3" fmla="*/ 164 h 169"/>
                  <a:gd name="T4" fmla="*/ 7 w 212"/>
                  <a:gd name="T5" fmla="*/ 140 h 169"/>
                  <a:gd name="T6" fmla="*/ 116 w 212"/>
                  <a:gd name="T7" fmla="*/ 56 h 169"/>
                  <a:gd name="T8" fmla="*/ 126 w 212"/>
                  <a:gd name="T9" fmla="*/ 49 h 169"/>
                  <a:gd name="T10" fmla="*/ 181 w 212"/>
                  <a:gd name="T11" fmla="*/ 6 h 169"/>
                  <a:gd name="T12" fmla="*/ 205 w 212"/>
                  <a:gd name="T13" fmla="*/ 6 h 169"/>
                  <a:gd name="T14" fmla="*/ 205 w 212"/>
                  <a:gd name="T15" fmla="*/ 29 h 169"/>
                  <a:gd name="T16" fmla="*/ 144 w 212"/>
                  <a:gd name="T17" fmla="*/ 77 h 169"/>
                  <a:gd name="T18" fmla="*/ 135 w 212"/>
                  <a:gd name="T19" fmla="*/ 83 h 169"/>
                  <a:gd name="T20" fmla="*/ 29 w 212"/>
                  <a:gd name="T21" fmla="*/ 165 h 169"/>
                  <a:gd name="T22" fmla="*/ 18 w 212"/>
                  <a:gd name="T23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2" h="169">
                    <a:moveTo>
                      <a:pt x="18" y="169"/>
                    </a:moveTo>
                    <a:cubicBezTo>
                      <a:pt x="14" y="169"/>
                      <a:pt x="9" y="168"/>
                      <a:pt x="6" y="164"/>
                    </a:cubicBezTo>
                    <a:cubicBezTo>
                      <a:pt x="0" y="157"/>
                      <a:pt x="0" y="147"/>
                      <a:pt x="7" y="140"/>
                    </a:cubicBezTo>
                    <a:cubicBezTo>
                      <a:pt x="48" y="103"/>
                      <a:pt x="70" y="87"/>
                      <a:pt x="116" y="56"/>
                    </a:cubicBezTo>
                    <a:lnTo>
                      <a:pt x="126" y="49"/>
                    </a:lnTo>
                    <a:cubicBezTo>
                      <a:pt x="146" y="36"/>
                      <a:pt x="165" y="23"/>
                      <a:pt x="181" y="6"/>
                    </a:cubicBezTo>
                    <a:cubicBezTo>
                      <a:pt x="188" y="0"/>
                      <a:pt x="198" y="0"/>
                      <a:pt x="205" y="6"/>
                    </a:cubicBezTo>
                    <a:cubicBezTo>
                      <a:pt x="211" y="12"/>
                      <a:pt x="212" y="23"/>
                      <a:pt x="205" y="29"/>
                    </a:cubicBezTo>
                    <a:cubicBezTo>
                      <a:pt x="187" y="49"/>
                      <a:pt x="165" y="63"/>
                      <a:pt x="144" y="77"/>
                    </a:cubicBezTo>
                    <a:lnTo>
                      <a:pt x="135" y="83"/>
                    </a:lnTo>
                    <a:cubicBezTo>
                      <a:pt x="90" y="114"/>
                      <a:pt x="68" y="129"/>
                      <a:pt x="29" y="165"/>
                    </a:cubicBezTo>
                    <a:cubicBezTo>
                      <a:pt x="26" y="168"/>
                      <a:pt x="22" y="169"/>
                      <a:pt x="18" y="1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33" name="Freeform 363">
                <a:extLst>
                  <a:ext uri="{FF2B5EF4-FFF2-40B4-BE49-F238E27FC236}">
                    <a16:creationId xmlns:a16="http://schemas.microsoft.com/office/drawing/2014/main" id="{C93952D3-C896-491A-88D4-908534165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8263" y="7178676"/>
                <a:ext cx="603250" cy="411163"/>
              </a:xfrm>
              <a:custGeom>
                <a:avLst/>
                <a:gdLst>
                  <a:gd name="T0" fmla="*/ 773 w 792"/>
                  <a:gd name="T1" fmla="*/ 540 h 540"/>
                  <a:gd name="T2" fmla="*/ 759 w 792"/>
                  <a:gd name="T3" fmla="*/ 532 h 540"/>
                  <a:gd name="T4" fmla="*/ 479 w 792"/>
                  <a:gd name="T5" fmla="*/ 297 h 540"/>
                  <a:gd name="T6" fmla="*/ 365 w 792"/>
                  <a:gd name="T7" fmla="*/ 223 h 540"/>
                  <a:gd name="T8" fmla="*/ 144 w 792"/>
                  <a:gd name="T9" fmla="*/ 40 h 540"/>
                  <a:gd name="T10" fmla="*/ 35 w 792"/>
                  <a:gd name="T11" fmla="*/ 190 h 540"/>
                  <a:gd name="T12" fmla="*/ 13 w 792"/>
                  <a:gd name="T13" fmla="*/ 199 h 540"/>
                  <a:gd name="T14" fmla="*/ 4 w 792"/>
                  <a:gd name="T15" fmla="*/ 178 h 540"/>
                  <a:gd name="T16" fmla="*/ 134 w 792"/>
                  <a:gd name="T17" fmla="*/ 5 h 540"/>
                  <a:gd name="T18" fmla="*/ 155 w 792"/>
                  <a:gd name="T19" fmla="*/ 6 h 540"/>
                  <a:gd name="T20" fmla="*/ 384 w 792"/>
                  <a:gd name="T21" fmla="*/ 196 h 540"/>
                  <a:gd name="T22" fmla="*/ 496 w 792"/>
                  <a:gd name="T23" fmla="*/ 268 h 540"/>
                  <a:gd name="T24" fmla="*/ 787 w 792"/>
                  <a:gd name="T25" fmla="*/ 514 h 540"/>
                  <a:gd name="T26" fmla="*/ 782 w 792"/>
                  <a:gd name="T27" fmla="*/ 537 h 540"/>
                  <a:gd name="T28" fmla="*/ 773 w 792"/>
                  <a:gd name="T29" fmla="*/ 54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92" h="540">
                    <a:moveTo>
                      <a:pt x="773" y="540"/>
                    </a:moveTo>
                    <a:cubicBezTo>
                      <a:pt x="768" y="540"/>
                      <a:pt x="762" y="537"/>
                      <a:pt x="759" y="532"/>
                    </a:cubicBezTo>
                    <a:cubicBezTo>
                      <a:pt x="692" y="430"/>
                      <a:pt x="584" y="362"/>
                      <a:pt x="479" y="297"/>
                    </a:cubicBezTo>
                    <a:cubicBezTo>
                      <a:pt x="441" y="273"/>
                      <a:pt x="402" y="249"/>
                      <a:pt x="365" y="223"/>
                    </a:cubicBezTo>
                    <a:cubicBezTo>
                      <a:pt x="286" y="168"/>
                      <a:pt x="214" y="103"/>
                      <a:pt x="144" y="40"/>
                    </a:cubicBezTo>
                    <a:cubicBezTo>
                      <a:pt x="96" y="81"/>
                      <a:pt x="58" y="132"/>
                      <a:pt x="35" y="190"/>
                    </a:cubicBezTo>
                    <a:cubicBezTo>
                      <a:pt x="31" y="199"/>
                      <a:pt x="21" y="203"/>
                      <a:pt x="13" y="199"/>
                    </a:cubicBezTo>
                    <a:cubicBezTo>
                      <a:pt x="4" y="196"/>
                      <a:pt x="0" y="186"/>
                      <a:pt x="4" y="178"/>
                    </a:cubicBezTo>
                    <a:cubicBezTo>
                      <a:pt x="32" y="110"/>
                      <a:pt x="77" y="50"/>
                      <a:pt x="134" y="5"/>
                    </a:cubicBezTo>
                    <a:cubicBezTo>
                      <a:pt x="140" y="0"/>
                      <a:pt x="149" y="0"/>
                      <a:pt x="155" y="6"/>
                    </a:cubicBezTo>
                    <a:cubicBezTo>
                      <a:pt x="228" y="71"/>
                      <a:pt x="303" y="139"/>
                      <a:pt x="384" y="196"/>
                    </a:cubicBezTo>
                    <a:cubicBezTo>
                      <a:pt x="420" y="221"/>
                      <a:pt x="459" y="245"/>
                      <a:pt x="496" y="268"/>
                    </a:cubicBezTo>
                    <a:cubicBezTo>
                      <a:pt x="605" y="336"/>
                      <a:pt x="716" y="406"/>
                      <a:pt x="787" y="514"/>
                    </a:cubicBezTo>
                    <a:cubicBezTo>
                      <a:pt x="792" y="522"/>
                      <a:pt x="790" y="532"/>
                      <a:pt x="782" y="537"/>
                    </a:cubicBezTo>
                    <a:cubicBezTo>
                      <a:pt x="779" y="539"/>
                      <a:pt x="776" y="540"/>
                      <a:pt x="773" y="5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34" name="Freeform 364">
                <a:extLst>
                  <a:ext uri="{FF2B5EF4-FFF2-40B4-BE49-F238E27FC236}">
                    <a16:creationId xmlns:a16="http://schemas.microsoft.com/office/drawing/2014/main" id="{6DDF66B6-B4C7-4B01-B6ED-2816A16DA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4725" y="7064376"/>
                <a:ext cx="439738" cy="273050"/>
              </a:xfrm>
              <a:custGeom>
                <a:avLst/>
                <a:gdLst>
                  <a:gd name="T0" fmla="*/ 322 w 577"/>
                  <a:gd name="T1" fmla="*/ 359 h 359"/>
                  <a:gd name="T2" fmla="*/ 313 w 577"/>
                  <a:gd name="T3" fmla="*/ 356 h 359"/>
                  <a:gd name="T4" fmla="*/ 48 w 577"/>
                  <a:gd name="T5" fmla="*/ 134 h 359"/>
                  <a:gd name="T6" fmla="*/ 3 w 577"/>
                  <a:gd name="T7" fmla="*/ 70 h 359"/>
                  <a:gd name="T8" fmla="*/ 4 w 577"/>
                  <a:gd name="T9" fmla="*/ 49 h 359"/>
                  <a:gd name="T10" fmla="*/ 34 w 577"/>
                  <a:gd name="T11" fmla="*/ 40 h 359"/>
                  <a:gd name="T12" fmla="*/ 223 w 577"/>
                  <a:gd name="T13" fmla="*/ 141 h 359"/>
                  <a:gd name="T14" fmla="*/ 231 w 577"/>
                  <a:gd name="T15" fmla="*/ 119 h 359"/>
                  <a:gd name="T16" fmla="*/ 269 w 577"/>
                  <a:gd name="T17" fmla="*/ 94 h 359"/>
                  <a:gd name="T18" fmla="*/ 269 w 577"/>
                  <a:gd name="T19" fmla="*/ 94 h 359"/>
                  <a:gd name="T20" fmla="*/ 280 w 577"/>
                  <a:gd name="T21" fmla="*/ 62 h 359"/>
                  <a:gd name="T22" fmla="*/ 311 w 577"/>
                  <a:gd name="T23" fmla="*/ 47 h 359"/>
                  <a:gd name="T24" fmla="*/ 332 w 577"/>
                  <a:gd name="T25" fmla="*/ 12 h 359"/>
                  <a:gd name="T26" fmla="*/ 399 w 577"/>
                  <a:gd name="T27" fmla="*/ 13 h 359"/>
                  <a:gd name="T28" fmla="*/ 439 w 577"/>
                  <a:gd name="T29" fmla="*/ 48 h 359"/>
                  <a:gd name="T30" fmla="*/ 442 w 577"/>
                  <a:gd name="T31" fmla="*/ 51 h 359"/>
                  <a:gd name="T32" fmla="*/ 568 w 577"/>
                  <a:gd name="T33" fmla="*/ 163 h 359"/>
                  <a:gd name="T34" fmla="*/ 572 w 577"/>
                  <a:gd name="T35" fmla="*/ 186 h 359"/>
                  <a:gd name="T36" fmla="*/ 549 w 577"/>
                  <a:gd name="T37" fmla="*/ 190 h 359"/>
                  <a:gd name="T38" fmla="*/ 417 w 577"/>
                  <a:gd name="T39" fmla="*/ 74 h 359"/>
                  <a:gd name="T40" fmla="*/ 415 w 577"/>
                  <a:gd name="T41" fmla="*/ 71 h 359"/>
                  <a:gd name="T42" fmla="*/ 383 w 577"/>
                  <a:gd name="T43" fmla="*/ 42 h 359"/>
                  <a:gd name="T44" fmla="*/ 350 w 577"/>
                  <a:gd name="T45" fmla="*/ 40 h 359"/>
                  <a:gd name="T46" fmla="*/ 345 w 577"/>
                  <a:gd name="T47" fmla="*/ 51 h 359"/>
                  <a:gd name="T48" fmla="*/ 346 w 577"/>
                  <a:gd name="T49" fmla="*/ 57 h 359"/>
                  <a:gd name="T50" fmla="*/ 348 w 577"/>
                  <a:gd name="T51" fmla="*/ 59 h 359"/>
                  <a:gd name="T52" fmla="*/ 349 w 577"/>
                  <a:gd name="T53" fmla="*/ 82 h 359"/>
                  <a:gd name="T54" fmla="*/ 326 w 577"/>
                  <a:gd name="T55" fmla="*/ 84 h 359"/>
                  <a:gd name="T56" fmla="*/ 324 w 577"/>
                  <a:gd name="T57" fmla="*/ 83 h 359"/>
                  <a:gd name="T58" fmla="*/ 315 w 577"/>
                  <a:gd name="T59" fmla="*/ 80 h 359"/>
                  <a:gd name="T60" fmla="*/ 306 w 577"/>
                  <a:gd name="T61" fmla="*/ 84 h 359"/>
                  <a:gd name="T62" fmla="*/ 303 w 577"/>
                  <a:gd name="T63" fmla="*/ 94 h 359"/>
                  <a:gd name="T64" fmla="*/ 307 w 577"/>
                  <a:gd name="T65" fmla="*/ 104 h 359"/>
                  <a:gd name="T66" fmla="*/ 307 w 577"/>
                  <a:gd name="T67" fmla="*/ 104 h 359"/>
                  <a:gd name="T68" fmla="*/ 307 w 577"/>
                  <a:gd name="T69" fmla="*/ 104 h 359"/>
                  <a:gd name="T70" fmla="*/ 310 w 577"/>
                  <a:gd name="T71" fmla="*/ 127 h 359"/>
                  <a:gd name="T72" fmla="*/ 286 w 577"/>
                  <a:gd name="T73" fmla="*/ 130 h 359"/>
                  <a:gd name="T74" fmla="*/ 286 w 577"/>
                  <a:gd name="T75" fmla="*/ 130 h 359"/>
                  <a:gd name="T76" fmla="*/ 286 w 577"/>
                  <a:gd name="T77" fmla="*/ 130 h 359"/>
                  <a:gd name="T78" fmla="*/ 274 w 577"/>
                  <a:gd name="T79" fmla="*/ 127 h 359"/>
                  <a:gd name="T80" fmla="*/ 259 w 577"/>
                  <a:gd name="T81" fmla="*/ 137 h 359"/>
                  <a:gd name="T82" fmla="*/ 262 w 577"/>
                  <a:gd name="T83" fmla="*/ 176 h 359"/>
                  <a:gd name="T84" fmla="*/ 259 w 577"/>
                  <a:gd name="T85" fmla="*/ 198 h 359"/>
                  <a:gd name="T86" fmla="*/ 237 w 577"/>
                  <a:gd name="T87" fmla="*/ 197 h 359"/>
                  <a:gd name="T88" fmla="*/ 45 w 577"/>
                  <a:gd name="T89" fmla="*/ 79 h 359"/>
                  <a:gd name="T90" fmla="*/ 72 w 577"/>
                  <a:gd name="T91" fmla="*/ 111 h 359"/>
                  <a:gd name="T92" fmla="*/ 332 w 577"/>
                  <a:gd name="T93" fmla="*/ 329 h 359"/>
                  <a:gd name="T94" fmla="*/ 336 w 577"/>
                  <a:gd name="T95" fmla="*/ 352 h 359"/>
                  <a:gd name="T96" fmla="*/ 322 w 577"/>
                  <a:gd name="T97" fmla="*/ 35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77" h="359">
                    <a:moveTo>
                      <a:pt x="322" y="359"/>
                    </a:moveTo>
                    <a:cubicBezTo>
                      <a:pt x="319" y="359"/>
                      <a:pt x="316" y="358"/>
                      <a:pt x="313" y="356"/>
                    </a:cubicBezTo>
                    <a:cubicBezTo>
                      <a:pt x="218" y="292"/>
                      <a:pt x="129" y="217"/>
                      <a:pt x="48" y="134"/>
                    </a:cubicBezTo>
                    <a:cubicBezTo>
                      <a:pt x="30" y="115"/>
                      <a:pt x="12" y="96"/>
                      <a:pt x="3" y="70"/>
                    </a:cubicBezTo>
                    <a:cubicBezTo>
                      <a:pt x="0" y="62"/>
                      <a:pt x="0" y="55"/>
                      <a:pt x="4" y="49"/>
                    </a:cubicBezTo>
                    <a:cubicBezTo>
                      <a:pt x="8" y="41"/>
                      <a:pt x="19" y="35"/>
                      <a:pt x="34" y="40"/>
                    </a:cubicBezTo>
                    <a:cubicBezTo>
                      <a:pt x="102" y="62"/>
                      <a:pt x="166" y="97"/>
                      <a:pt x="223" y="141"/>
                    </a:cubicBezTo>
                    <a:cubicBezTo>
                      <a:pt x="224" y="133"/>
                      <a:pt x="227" y="126"/>
                      <a:pt x="231" y="119"/>
                    </a:cubicBezTo>
                    <a:cubicBezTo>
                      <a:pt x="239" y="106"/>
                      <a:pt x="253" y="97"/>
                      <a:pt x="269" y="94"/>
                    </a:cubicBezTo>
                    <a:cubicBezTo>
                      <a:pt x="269" y="94"/>
                      <a:pt x="269" y="94"/>
                      <a:pt x="269" y="94"/>
                    </a:cubicBezTo>
                    <a:cubicBezTo>
                      <a:pt x="269" y="82"/>
                      <a:pt x="273" y="71"/>
                      <a:pt x="280" y="62"/>
                    </a:cubicBezTo>
                    <a:cubicBezTo>
                      <a:pt x="288" y="54"/>
                      <a:pt x="299" y="48"/>
                      <a:pt x="311" y="47"/>
                    </a:cubicBezTo>
                    <a:cubicBezTo>
                      <a:pt x="313" y="33"/>
                      <a:pt x="321" y="20"/>
                      <a:pt x="332" y="12"/>
                    </a:cubicBezTo>
                    <a:cubicBezTo>
                      <a:pt x="350" y="0"/>
                      <a:pt x="377" y="0"/>
                      <a:pt x="399" y="13"/>
                    </a:cubicBezTo>
                    <a:cubicBezTo>
                      <a:pt x="416" y="22"/>
                      <a:pt x="428" y="35"/>
                      <a:pt x="439" y="48"/>
                    </a:cubicBezTo>
                    <a:lnTo>
                      <a:pt x="442" y="51"/>
                    </a:lnTo>
                    <a:cubicBezTo>
                      <a:pt x="480" y="93"/>
                      <a:pt x="522" y="131"/>
                      <a:pt x="568" y="163"/>
                    </a:cubicBezTo>
                    <a:cubicBezTo>
                      <a:pt x="575" y="168"/>
                      <a:pt x="577" y="179"/>
                      <a:pt x="572" y="186"/>
                    </a:cubicBezTo>
                    <a:cubicBezTo>
                      <a:pt x="567" y="194"/>
                      <a:pt x="556" y="195"/>
                      <a:pt x="549" y="190"/>
                    </a:cubicBezTo>
                    <a:cubicBezTo>
                      <a:pt x="501" y="156"/>
                      <a:pt x="457" y="117"/>
                      <a:pt x="417" y="74"/>
                    </a:cubicBezTo>
                    <a:lnTo>
                      <a:pt x="415" y="71"/>
                    </a:lnTo>
                    <a:cubicBezTo>
                      <a:pt x="404" y="59"/>
                      <a:pt x="395" y="48"/>
                      <a:pt x="383" y="42"/>
                    </a:cubicBezTo>
                    <a:cubicBezTo>
                      <a:pt x="373" y="36"/>
                      <a:pt x="359" y="34"/>
                      <a:pt x="350" y="40"/>
                    </a:cubicBezTo>
                    <a:cubicBezTo>
                      <a:pt x="347" y="42"/>
                      <a:pt x="345" y="47"/>
                      <a:pt x="345" y="51"/>
                    </a:cubicBezTo>
                    <a:cubicBezTo>
                      <a:pt x="344" y="53"/>
                      <a:pt x="345" y="56"/>
                      <a:pt x="346" y="57"/>
                    </a:cubicBezTo>
                    <a:cubicBezTo>
                      <a:pt x="347" y="58"/>
                      <a:pt x="347" y="58"/>
                      <a:pt x="348" y="59"/>
                    </a:cubicBezTo>
                    <a:cubicBezTo>
                      <a:pt x="354" y="65"/>
                      <a:pt x="355" y="75"/>
                      <a:pt x="349" y="82"/>
                    </a:cubicBezTo>
                    <a:cubicBezTo>
                      <a:pt x="343" y="88"/>
                      <a:pt x="333" y="90"/>
                      <a:pt x="326" y="84"/>
                    </a:cubicBezTo>
                    <a:cubicBezTo>
                      <a:pt x="326" y="84"/>
                      <a:pt x="325" y="83"/>
                      <a:pt x="324" y="83"/>
                    </a:cubicBezTo>
                    <a:cubicBezTo>
                      <a:pt x="322" y="81"/>
                      <a:pt x="319" y="80"/>
                      <a:pt x="315" y="80"/>
                    </a:cubicBezTo>
                    <a:cubicBezTo>
                      <a:pt x="311" y="80"/>
                      <a:pt x="308" y="82"/>
                      <a:pt x="306" y="84"/>
                    </a:cubicBezTo>
                    <a:cubicBezTo>
                      <a:pt x="304" y="87"/>
                      <a:pt x="303" y="90"/>
                      <a:pt x="303" y="94"/>
                    </a:cubicBezTo>
                    <a:cubicBezTo>
                      <a:pt x="303" y="98"/>
                      <a:pt x="305" y="102"/>
                      <a:pt x="307" y="104"/>
                    </a:cubicBezTo>
                    <a:lnTo>
                      <a:pt x="307" y="104"/>
                    </a:lnTo>
                    <a:cubicBezTo>
                      <a:pt x="307" y="104"/>
                      <a:pt x="307" y="104"/>
                      <a:pt x="307" y="104"/>
                    </a:cubicBezTo>
                    <a:cubicBezTo>
                      <a:pt x="314" y="110"/>
                      <a:pt x="315" y="120"/>
                      <a:pt x="310" y="127"/>
                    </a:cubicBezTo>
                    <a:cubicBezTo>
                      <a:pt x="304" y="134"/>
                      <a:pt x="293" y="135"/>
                      <a:pt x="286" y="130"/>
                    </a:cubicBezTo>
                    <a:lnTo>
                      <a:pt x="286" y="130"/>
                    </a:lnTo>
                    <a:lnTo>
                      <a:pt x="286" y="130"/>
                    </a:lnTo>
                    <a:cubicBezTo>
                      <a:pt x="282" y="126"/>
                      <a:pt x="277" y="127"/>
                      <a:pt x="274" y="127"/>
                    </a:cubicBezTo>
                    <a:cubicBezTo>
                      <a:pt x="268" y="128"/>
                      <a:pt x="262" y="132"/>
                      <a:pt x="259" y="137"/>
                    </a:cubicBezTo>
                    <a:cubicBezTo>
                      <a:pt x="253" y="147"/>
                      <a:pt x="254" y="163"/>
                      <a:pt x="262" y="176"/>
                    </a:cubicBezTo>
                    <a:cubicBezTo>
                      <a:pt x="267" y="183"/>
                      <a:pt x="266" y="192"/>
                      <a:pt x="259" y="198"/>
                    </a:cubicBezTo>
                    <a:cubicBezTo>
                      <a:pt x="253" y="203"/>
                      <a:pt x="243" y="203"/>
                      <a:pt x="237" y="197"/>
                    </a:cubicBezTo>
                    <a:cubicBezTo>
                      <a:pt x="182" y="146"/>
                      <a:pt x="115" y="106"/>
                      <a:pt x="45" y="79"/>
                    </a:cubicBezTo>
                    <a:cubicBezTo>
                      <a:pt x="52" y="90"/>
                      <a:pt x="62" y="101"/>
                      <a:pt x="72" y="111"/>
                    </a:cubicBezTo>
                    <a:cubicBezTo>
                      <a:pt x="151" y="192"/>
                      <a:pt x="238" y="265"/>
                      <a:pt x="332" y="329"/>
                    </a:cubicBezTo>
                    <a:cubicBezTo>
                      <a:pt x="339" y="334"/>
                      <a:pt x="341" y="344"/>
                      <a:pt x="336" y="352"/>
                    </a:cubicBezTo>
                    <a:cubicBezTo>
                      <a:pt x="333" y="357"/>
                      <a:pt x="328" y="359"/>
                      <a:pt x="322" y="3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35" name="Freeform 366">
                <a:extLst>
                  <a:ext uri="{FF2B5EF4-FFF2-40B4-BE49-F238E27FC236}">
                    <a16:creationId xmlns:a16="http://schemas.microsoft.com/office/drawing/2014/main" id="{8824F885-725D-4029-A958-BFB688CD2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0438" y="7258051"/>
                <a:ext cx="1052513" cy="688975"/>
              </a:xfrm>
              <a:custGeom>
                <a:avLst/>
                <a:gdLst>
                  <a:gd name="T0" fmla="*/ 1236 w 1383"/>
                  <a:gd name="T1" fmla="*/ 905 h 905"/>
                  <a:gd name="T2" fmla="*/ 1229 w 1383"/>
                  <a:gd name="T3" fmla="*/ 903 h 905"/>
                  <a:gd name="T4" fmla="*/ 1222 w 1383"/>
                  <a:gd name="T5" fmla="*/ 881 h 905"/>
                  <a:gd name="T6" fmla="*/ 1343 w 1383"/>
                  <a:gd name="T7" fmla="*/ 644 h 905"/>
                  <a:gd name="T8" fmla="*/ 431 w 1383"/>
                  <a:gd name="T9" fmla="*/ 41 h 905"/>
                  <a:gd name="T10" fmla="*/ 41 w 1383"/>
                  <a:gd name="T11" fmla="*/ 609 h 905"/>
                  <a:gd name="T12" fmla="*/ 240 w 1383"/>
                  <a:gd name="T13" fmla="*/ 740 h 905"/>
                  <a:gd name="T14" fmla="*/ 245 w 1383"/>
                  <a:gd name="T15" fmla="*/ 763 h 905"/>
                  <a:gd name="T16" fmla="*/ 222 w 1383"/>
                  <a:gd name="T17" fmla="*/ 768 h 905"/>
                  <a:gd name="T18" fmla="*/ 8 w 1383"/>
                  <a:gd name="T19" fmla="*/ 627 h 905"/>
                  <a:gd name="T20" fmla="*/ 1 w 1383"/>
                  <a:gd name="T21" fmla="*/ 616 h 905"/>
                  <a:gd name="T22" fmla="*/ 4 w 1383"/>
                  <a:gd name="T23" fmla="*/ 604 h 905"/>
                  <a:gd name="T24" fmla="*/ 412 w 1383"/>
                  <a:gd name="T25" fmla="*/ 9 h 905"/>
                  <a:gd name="T26" fmla="*/ 435 w 1383"/>
                  <a:gd name="T27" fmla="*/ 4 h 905"/>
                  <a:gd name="T28" fmla="*/ 1373 w 1383"/>
                  <a:gd name="T29" fmla="*/ 624 h 905"/>
                  <a:gd name="T30" fmla="*/ 1379 w 1383"/>
                  <a:gd name="T31" fmla="*/ 646 h 905"/>
                  <a:gd name="T32" fmla="*/ 1251 w 1383"/>
                  <a:gd name="T33" fmla="*/ 896 h 905"/>
                  <a:gd name="T34" fmla="*/ 1236 w 1383"/>
                  <a:gd name="T35" fmla="*/ 905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83" h="905">
                    <a:moveTo>
                      <a:pt x="1236" y="905"/>
                    </a:moveTo>
                    <a:cubicBezTo>
                      <a:pt x="1234" y="905"/>
                      <a:pt x="1231" y="904"/>
                      <a:pt x="1229" y="903"/>
                    </a:cubicBezTo>
                    <a:cubicBezTo>
                      <a:pt x="1221" y="899"/>
                      <a:pt x="1217" y="889"/>
                      <a:pt x="1222" y="881"/>
                    </a:cubicBezTo>
                    <a:lnTo>
                      <a:pt x="1343" y="644"/>
                    </a:lnTo>
                    <a:lnTo>
                      <a:pt x="431" y="41"/>
                    </a:lnTo>
                    <a:lnTo>
                      <a:pt x="41" y="609"/>
                    </a:lnTo>
                    <a:lnTo>
                      <a:pt x="240" y="740"/>
                    </a:lnTo>
                    <a:cubicBezTo>
                      <a:pt x="248" y="745"/>
                      <a:pt x="250" y="755"/>
                      <a:pt x="245" y="763"/>
                    </a:cubicBezTo>
                    <a:cubicBezTo>
                      <a:pt x="240" y="770"/>
                      <a:pt x="229" y="773"/>
                      <a:pt x="222" y="768"/>
                    </a:cubicBezTo>
                    <a:lnTo>
                      <a:pt x="8" y="627"/>
                    </a:lnTo>
                    <a:cubicBezTo>
                      <a:pt x="4" y="625"/>
                      <a:pt x="2" y="621"/>
                      <a:pt x="1" y="616"/>
                    </a:cubicBezTo>
                    <a:cubicBezTo>
                      <a:pt x="0" y="612"/>
                      <a:pt x="1" y="607"/>
                      <a:pt x="4" y="604"/>
                    </a:cubicBezTo>
                    <a:lnTo>
                      <a:pt x="412" y="9"/>
                    </a:lnTo>
                    <a:cubicBezTo>
                      <a:pt x="418" y="1"/>
                      <a:pt x="428" y="0"/>
                      <a:pt x="435" y="4"/>
                    </a:cubicBezTo>
                    <a:lnTo>
                      <a:pt x="1373" y="624"/>
                    </a:lnTo>
                    <a:cubicBezTo>
                      <a:pt x="1381" y="629"/>
                      <a:pt x="1383" y="638"/>
                      <a:pt x="1379" y="646"/>
                    </a:cubicBezTo>
                    <a:lnTo>
                      <a:pt x="1251" y="896"/>
                    </a:lnTo>
                    <a:cubicBezTo>
                      <a:pt x="1248" y="902"/>
                      <a:pt x="1243" y="905"/>
                      <a:pt x="1236" y="9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F805022A-C950-4A92-B448-8968D20D8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4922" y="7423292"/>
                <a:ext cx="599605" cy="526908"/>
              </a:xfrm>
              <a:custGeom>
                <a:avLst/>
                <a:gdLst>
                  <a:gd name="connsiteX0" fmla="*/ 584186 w 599605"/>
                  <a:gd name="connsiteY0" fmla="*/ 338406 h 526908"/>
                  <a:gd name="connsiteX1" fmla="*/ 593751 w 599605"/>
                  <a:gd name="connsiteY1" fmla="*/ 340213 h 526908"/>
                  <a:gd name="connsiteX2" fmla="*/ 597540 w 599605"/>
                  <a:gd name="connsiteY2" fmla="*/ 357715 h 526908"/>
                  <a:gd name="connsiteX3" fmla="*/ 560414 w 599605"/>
                  <a:gd name="connsiteY3" fmla="*/ 421635 h 526908"/>
                  <a:gd name="connsiteX4" fmla="*/ 549049 w 599605"/>
                  <a:gd name="connsiteY4" fmla="*/ 428483 h 526908"/>
                  <a:gd name="connsiteX5" fmla="*/ 543745 w 599605"/>
                  <a:gd name="connsiteY5" fmla="*/ 426961 h 526908"/>
                  <a:gd name="connsiteX6" fmla="*/ 538441 w 599605"/>
                  <a:gd name="connsiteY6" fmla="*/ 409459 h 526908"/>
                  <a:gd name="connsiteX7" fmla="*/ 576325 w 599605"/>
                  <a:gd name="connsiteY7" fmla="*/ 344018 h 526908"/>
                  <a:gd name="connsiteX8" fmla="*/ 584186 w 599605"/>
                  <a:gd name="connsiteY8" fmla="*/ 338406 h 526908"/>
                  <a:gd name="connsiteX9" fmla="*/ 505864 w 599605"/>
                  <a:gd name="connsiteY9" fmla="*/ 260240 h 526908"/>
                  <a:gd name="connsiteX10" fmla="*/ 515139 w 599605"/>
                  <a:gd name="connsiteY10" fmla="*/ 262431 h 526908"/>
                  <a:gd name="connsiteX11" fmla="*/ 518167 w 599605"/>
                  <a:gd name="connsiteY11" fmla="*/ 280724 h 526908"/>
                  <a:gd name="connsiteX12" fmla="*/ 350088 w 599605"/>
                  <a:gd name="connsiteY12" fmla="*/ 521573 h 526908"/>
                  <a:gd name="connsiteX13" fmla="*/ 339488 w 599605"/>
                  <a:gd name="connsiteY13" fmla="*/ 526908 h 526908"/>
                  <a:gd name="connsiteX14" fmla="*/ 332674 w 599605"/>
                  <a:gd name="connsiteY14" fmla="*/ 524622 h 526908"/>
                  <a:gd name="connsiteX15" fmla="*/ 329646 w 599605"/>
                  <a:gd name="connsiteY15" fmla="*/ 507092 h 526908"/>
                  <a:gd name="connsiteX16" fmla="*/ 497725 w 599605"/>
                  <a:gd name="connsiteY16" fmla="*/ 265480 h 526908"/>
                  <a:gd name="connsiteX17" fmla="*/ 505864 w 599605"/>
                  <a:gd name="connsiteY17" fmla="*/ 260240 h 526908"/>
                  <a:gd name="connsiteX18" fmla="*/ 411425 w 599605"/>
                  <a:gd name="connsiteY18" fmla="*/ 160611 h 526908"/>
                  <a:gd name="connsiteX19" fmla="*/ 420711 w 599605"/>
                  <a:gd name="connsiteY19" fmla="*/ 162422 h 526908"/>
                  <a:gd name="connsiteX20" fmla="*/ 424501 w 599605"/>
                  <a:gd name="connsiteY20" fmla="*/ 179967 h 526908"/>
                  <a:gd name="connsiteX21" fmla="*/ 372954 w 599605"/>
                  <a:gd name="connsiteY21" fmla="*/ 250910 h 526908"/>
                  <a:gd name="connsiteX22" fmla="*/ 324439 w 599605"/>
                  <a:gd name="connsiteY22" fmla="*/ 315750 h 526908"/>
                  <a:gd name="connsiteX23" fmla="*/ 264553 w 599605"/>
                  <a:gd name="connsiteY23" fmla="*/ 403475 h 526908"/>
                  <a:gd name="connsiteX24" fmla="*/ 234231 w 599605"/>
                  <a:gd name="connsiteY24" fmla="*/ 446956 h 526908"/>
                  <a:gd name="connsiteX25" fmla="*/ 223619 w 599605"/>
                  <a:gd name="connsiteY25" fmla="*/ 452296 h 526908"/>
                  <a:gd name="connsiteX26" fmla="*/ 216796 w 599605"/>
                  <a:gd name="connsiteY26" fmla="*/ 450008 h 526908"/>
                  <a:gd name="connsiteX27" fmla="*/ 213764 w 599605"/>
                  <a:gd name="connsiteY27" fmla="*/ 432463 h 526908"/>
                  <a:gd name="connsiteX28" fmla="*/ 244086 w 599605"/>
                  <a:gd name="connsiteY28" fmla="*/ 388219 h 526908"/>
                  <a:gd name="connsiteX29" fmla="*/ 303972 w 599605"/>
                  <a:gd name="connsiteY29" fmla="*/ 301257 h 526908"/>
                  <a:gd name="connsiteX30" fmla="*/ 353245 w 599605"/>
                  <a:gd name="connsiteY30" fmla="*/ 234891 h 526908"/>
                  <a:gd name="connsiteX31" fmla="*/ 403276 w 599605"/>
                  <a:gd name="connsiteY31" fmla="*/ 166237 h 526908"/>
                  <a:gd name="connsiteX32" fmla="*/ 411425 w 599605"/>
                  <a:gd name="connsiteY32" fmla="*/ 160611 h 526908"/>
                  <a:gd name="connsiteX33" fmla="*/ 305313 w 599605"/>
                  <a:gd name="connsiteY33" fmla="*/ 94034 h 526908"/>
                  <a:gd name="connsiteX34" fmla="*/ 315053 w 599605"/>
                  <a:gd name="connsiteY34" fmla="*/ 96518 h 526908"/>
                  <a:gd name="connsiteX35" fmla="*/ 318109 w 599605"/>
                  <a:gd name="connsiteY35" fmla="*/ 114091 h 526908"/>
                  <a:gd name="connsiteX36" fmla="*/ 123301 w 599605"/>
                  <a:gd name="connsiteY36" fmla="*/ 392973 h 526908"/>
                  <a:gd name="connsiteX37" fmla="*/ 112606 w 599605"/>
                  <a:gd name="connsiteY37" fmla="*/ 398321 h 526908"/>
                  <a:gd name="connsiteX38" fmla="*/ 104967 w 599605"/>
                  <a:gd name="connsiteY38" fmla="*/ 396029 h 526908"/>
                  <a:gd name="connsiteX39" fmla="*/ 101911 w 599605"/>
                  <a:gd name="connsiteY39" fmla="*/ 378456 h 526908"/>
                  <a:gd name="connsiteX40" fmla="*/ 296719 w 599605"/>
                  <a:gd name="connsiteY40" fmla="*/ 99574 h 526908"/>
                  <a:gd name="connsiteX41" fmla="*/ 305313 w 599605"/>
                  <a:gd name="connsiteY41" fmla="*/ 94034 h 526908"/>
                  <a:gd name="connsiteX42" fmla="*/ 201466 w 599605"/>
                  <a:gd name="connsiteY42" fmla="*/ 267 h 526908"/>
                  <a:gd name="connsiteX43" fmla="*/ 211106 w 599605"/>
                  <a:gd name="connsiteY43" fmla="*/ 2074 h 526908"/>
                  <a:gd name="connsiteX44" fmla="*/ 214923 w 599605"/>
                  <a:gd name="connsiteY44" fmla="*/ 19569 h 526908"/>
                  <a:gd name="connsiteX45" fmla="*/ 23275 w 599605"/>
                  <a:gd name="connsiteY45" fmla="*/ 320798 h 526908"/>
                  <a:gd name="connsiteX46" fmla="*/ 12585 w 599605"/>
                  <a:gd name="connsiteY46" fmla="*/ 326883 h 526908"/>
                  <a:gd name="connsiteX47" fmla="*/ 5713 w 599605"/>
                  <a:gd name="connsiteY47" fmla="*/ 324601 h 526908"/>
                  <a:gd name="connsiteX48" fmla="*/ 1896 w 599605"/>
                  <a:gd name="connsiteY48" fmla="*/ 307106 h 526908"/>
                  <a:gd name="connsiteX49" fmla="*/ 193544 w 599605"/>
                  <a:gd name="connsiteY49" fmla="*/ 5877 h 526908"/>
                  <a:gd name="connsiteX50" fmla="*/ 201466 w 599605"/>
                  <a:gd name="connsiteY50" fmla="*/ 267 h 526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599605" h="526908">
                    <a:moveTo>
                      <a:pt x="584186" y="338406"/>
                    </a:moveTo>
                    <a:cubicBezTo>
                      <a:pt x="587311" y="337740"/>
                      <a:pt x="590721" y="338311"/>
                      <a:pt x="593751" y="340213"/>
                    </a:cubicBezTo>
                    <a:cubicBezTo>
                      <a:pt x="599813" y="344018"/>
                      <a:pt x="601328" y="351627"/>
                      <a:pt x="597540" y="357715"/>
                    </a:cubicBezTo>
                    <a:cubicBezTo>
                      <a:pt x="583902" y="378261"/>
                      <a:pt x="571779" y="400328"/>
                      <a:pt x="560414" y="421635"/>
                    </a:cubicBezTo>
                    <a:cubicBezTo>
                      <a:pt x="558141" y="425439"/>
                      <a:pt x="553595" y="428483"/>
                      <a:pt x="549049" y="428483"/>
                    </a:cubicBezTo>
                    <a:cubicBezTo>
                      <a:pt x="547533" y="428483"/>
                      <a:pt x="545260" y="427722"/>
                      <a:pt x="543745" y="426961"/>
                    </a:cubicBezTo>
                    <a:cubicBezTo>
                      <a:pt x="536926" y="423157"/>
                      <a:pt x="534653" y="415547"/>
                      <a:pt x="538441" y="409459"/>
                    </a:cubicBezTo>
                    <a:cubicBezTo>
                      <a:pt x="549806" y="387392"/>
                      <a:pt x="562687" y="365324"/>
                      <a:pt x="576325" y="344018"/>
                    </a:cubicBezTo>
                    <a:cubicBezTo>
                      <a:pt x="578219" y="340974"/>
                      <a:pt x="581060" y="339072"/>
                      <a:pt x="584186" y="338406"/>
                    </a:cubicBezTo>
                    <a:close/>
                    <a:moveTo>
                      <a:pt x="505864" y="260240"/>
                    </a:moveTo>
                    <a:cubicBezTo>
                      <a:pt x="509082" y="259764"/>
                      <a:pt x="512489" y="260526"/>
                      <a:pt x="515139" y="262431"/>
                    </a:cubicBezTo>
                    <a:cubicBezTo>
                      <a:pt x="521196" y="267004"/>
                      <a:pt x="521953" y="274626"/>
                      <a:pt x="518167" y="280724"/>
                    </a:cubicBezTo>
                    <a:cubicBezTo>
                      <a:pt x="459112" y="361515"/>
                      <a:pt x="403843" y="440020"/>
                      <a:pt x="350088" y="521573"/>
                    </a:cubicBezTo>
                    <a:cubicBezTo>
                      <a:pt x="347816" y="524622"/>
                      <a:pt x="344031" y="526908"/>
                      <a:pt x="339488" y="526908"/>
                    </a:cubicBezTo>
                    <a:cubicBezTo>
                      <a:pt x="337217" y="526908"/>
                      <a:pt x="334946" y="526146"/>
                      <a:pt x="332674" y="524622"/>
                    </a:cubicBezTo>
                    <a:cubicBezTo>
                      <a:pt x="327374" y="520811"/>
                      <a:pt x="325103" y="513189"/>
                      <a:pt x="329646" y="507092"/>
                    </a:cubicBezTo>
                    <a:cubicBezTo>
                      <a:pt x="383401" y="425538"/>
                      <a:pt x="438670" y="346271"/>
                      <a:pt x="497725" y="265480"/>
                    </a:cubicBezTo>
                    <a:cubicBezTo>
                      <a:pt x="499618" y="262431"/>
                      <a:pt x="502647" y="260716"/>
                      <a:pt x="505864" y="260240"/>
                    </a:cubicBezTo>
                    <a:close/>
                    <a:moveTo>
                      <a:pt x="411425" y="160611"/>
                    </a:moveTo>
                    <a:cubicBezTo>
                      <a:pt x="414646" y="159943"/>
                      <a:pt x="418058" y="160515"/>
                      <a:pt x="420711" y="162422"/>
                    </a:cubicBezTo>
                    <a:cubicBezTo>
                      <a:pt x="426775" y="166237"/>
                      <a:pt x="428291" y="173865"/>
                      <a:pt x="424501" y="179967"/>
                    </a:cubicBezTo>
                    <a:cubicBezTo>
                      <a:pt x="407066" y="207429"/>
                      <a:pt x="389631" y="229551"/>
                      <a:pt x="372954" y="250910"/>
                    </a:cubicBezTo>
                    <a:cubicBezTo>
                      <a:pt x="357793" y="270744"/>
                      <a:pt x="341874" y="290577"/>
                      <a:pt x="324439" y="315750"/>
                    </a:cubicBezTo>
                    <a:cubicBezTo>
                      <a:pt x="303972" y="346263"/>
                      <a:pt x="284262" y="375251"/>
                      <a:pt x="264553" y="403475"/>
                    </a:cubicBezTo>
                    <a:cubicBezTo>
                      <a:pt x="254699" y="417206"/>
                      <a:pt x="244844" y="431700"/>
                      <a:pt x="234231" y="446956"/>
                    </a:cubicBezTo>
                    <a:cubicBezTo>
                      <a:pt x="231957" y="450008"/>
                      <a:pt x="228167" y="452296"/>
                      <a:pt x="223619" y="452296"/>
                    </a:cubicBezTo>
                    <a:cubicBezTo>
                      <a:pt x="221345" y="452296"/>
                      <a:pt x="219071" y="451533"/>
                      <a:pt x="216796" y="450008"/>
                    </a:cubicBezTo>
                    <a:cubicBezTo>
                      <a:pt x="210732" y="446194"/>
                      <a:pt x="209216" y="437803"/>
                      <a:pt x="213764" y="432463"/>
                    </a:cubicBezTo>
                    <a:cubicBezTo>
                      <a:pt x="223619" y="417206"/>
                      <a:pt x="233473" y="402713"/>
                      <a:pt x="244086" y="388219"/>
                    </a:cubicBezTo>
                    <a:cubicBezTo>
                      <a:pt x="263037" y="360757"/>
                      <a:pt x="283504" y="331770"/>
                      <a:pt x="303972" y="301257"/>
                    </a:cubicBezTo>
                    <a:cubicBezTo>
                      <a:pt x="321407" y="276083"/>
                      <a:pt x="337326" y="254724"/>
                      <a:pt x="353245" y="234891"/>
                    </a:cubicBezTo>
                    <a:cubicBezTo>
                      <a:pt x="369922" y="212769"/>
                      <a:pt x="386599" y="192173"/>
                      <a:pt x="403276" y="166237"/>
                    </a:cubicBezTo>
                    <a:cubicBezTo>
                      <a:pt x="405171" y="163185"/>
                      <a:pt x="408203" y="161278"/>
                      <a:pt x="411425" y="160611"/>
                    </a:cubicBezTo>
                    <a:close/>
                    <a:moveTo>
                      <a:pt x="305313" y="94034"/>
                    </a:moveTo>
                    <a:cubicBezTo>
                      <a:pt x="308560" y="93461"/>
                      <a:pt x="311997" y="94226"/>
                      <a:pt x="315053" y="96518"/>
                    </a:cubicBezTo>
                    <a:cubicBezTo>
                      <a:pt x="320401" y="100338"/>
                      <a:pt x="321929" y="107979"/>
                      <a:pt x="318109" y="114091"/>
                    </a:cubicBezTo>
                    <a:lnTo>
                      <a:pt x="123301" y="392973"/>
                    </a:lnTo>
                    <a:cubicBezTo>
                      <a:pt x="120246" y="396793"/>
                      <a:pt x="116426" y="398321"/>
                      <a:pt x="112606" y="398321"/>
                    </a:cubicBezTo>
                    <a:cubicBezTo>
                      <a:pt x="110314" y="398321"/>
                      <a:pt x="107258" y="398321"/>
                      <a:pt x="104967" y="396029"/>
                    </a:cubicBezTo>
                    <a:cubicBezTo>
                      <a:pt x="99619" y="392209"/>
                      <a:pt x="98091" y="384568"/>
                      <a:pt x="101911" y="378456"/>
                    </a:cubicBezTo>
                    <a:lnTo>
                      <a:pt x="296719" y="99574"/>
                    </a:lnTo>
                    <a:cubicBezTo>
                      <a:pt x="299010" y="96518"/>
                      <a:pt x="302066" y="94607"/>
                      <a:pt x="305313" y="94034"/>
                    </a:cubicBezTo>
                    <a:close/>
                    <a:moveTo>
                      <a:pt x="201466" y="267"/>
                    </a:moveTo>
                    <a:cubicBezTo>
                      <a:pt x="204616" y="-398"/>
                      <a:pt x="208052" y="172"/>
                      <a:pt x="211106" y="2074"/>
                    </a:cubicBezTo>
                    <a:cubicBezTo>
                      <a:pt x="216450" y="5116"/>
                      <a:pt x="218741" y="13484"/>
                      <a:pt x="214923" y="19569"/>
                    </a:cubicBezTo>
                    <a:lnTo>
                      <a:pt x="23275" y="320798"/>
                    </a:lnTo>
                    <a:cubicBezTo>
                      <a:pt x="20984" y="324601"/>
                      <a:pt x="17166" y="326883"/>
                      <a:pt x="12585" y="326883"/>
                    </a:cubicBezTo>
                    <a:cubicBezTo>
                      <a:pt x="10295" y="326883"/>
                      <a:pt x="8004" y="326123"/>
                      <a:pt x="5713" y="324601"/>
                    </a:cubicBezTo>
                    <a:cubicBezTo>
                      <a:pt x="369" y="321558"/>
                      <a:pt x="-1922" y="313191"/>
                      <a:pt x="1896" y="307106"/>
                    </a:cubicBezTo>
                    <a:lnTo>
                      <a:pt x="193544" y="5877"/>
                    </a:lnTo>
                    <a:cubicBezTo>
                      <a:pt x="195453" y="2835"/>
                      <a:pt x="198316" y="933"/>
                      <a:pt x="201466" y="2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37" name="Freeform 372">
                <a:extLst>
                  <a:ext uri="{FF2B5EF4-FFF2-40B4-BE49-F238E27FC236}">
                    <a16:creationId xmlns:a16="http://schemas.microsoft.com/office/drawing/2014/main" id="{CDE34926-531C-4FCE-AE20-BC7205954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2625" y="6796088"/>
                <a:ext cx="515938" cy="254000"/>
              </a:xfrm>
              <a:custGeom>
                <a:avLst/>
                <a:gdLst>
                  <a:gd name="T0" fmla="*/ 660 w 679"/>
                  <a:gd name="T1" fmla="*/ 335 h 335"/>
                  <a:gd name="T2" fmla="*/ 646 w 679"/>
                  <a:gd name="T3" fmla="*/ 328 h 335"/>
                  <a:gd name="T4" fmla="*/ 639 w 679"/>
                  <a:gd name="T5" fmla="*/ 318 h 335"/>
                  <a:gd name="T6" fmla="*/ 354 w 679"/>
                  <a:gd name="T7" fmla="*/ 115 h 335"/>
                  <a:gd name="T8" fmla="*/ 287 w 679"/>
                  <a:gd name="T9" fmla="*/ 177 h 335"/>
                  <a:gd name="T10" fmla="*/ 276 w 679"/>
                  <a:gd name="T11" fmla="*/ 189 h 335"/>
                  <a:gd name="T12" fmla="*/ 84 w 679"/>
                  <a:gd name="T13" fmla="*/ 309 h 335"/>
                  <a:gd name="T14" fmla="*/ 51 w 679"/>
                  <a:gd name="T15" fmla="*/ 298 h 335"/>
                  <a:gd name="T16" fmla="*/ 51 w 679"/>
                  <a:gd name="T17" fmla="*/ 297 h 335"/>
                  <a:gd name="T18" fmla="*/ 7 w 679"/>
                  <a:gd name="T19" fmla="*/ 255 h 335"/>
                  <a:gd name="T20" fmla="*/ 7 w 679"/>
                  <a:gd name="T21" fmla="*/ 232 h 335"/>
                  <a:gd name="T22" fmla="*/ 30 w 679"/>
                  <a:gd name="T23" fmla="*/ 231 h 335"/>
                  <a:gd name="T24" fmla="*/ 74 w 679"/>
                  <a:gd name="T25" fmla="*/ 274 h 335"/>
                  <a:gd name="T26" fmla="*/ 83 w 679"/>
                  <a:gd name="T27" fmla="*/ 276 h 335"/>
                  <a:gd name="T28" fmla="*/ 252 w 679"/>
                  <a:gd name="T29" fmla="*/ 166 h 335"/>
                  <a:gd name="T30" fmla="*/ 263 w 679"/>
                  <a:gd name="T31" fmla="*/ 154 h 335"/>
                  <a:gd name="T32" fmla="*/ 336 w 679"/>
                  <a:gd name="T33" fmla="*/ 87 h 335"/>
                  <a:gd name="T34" fmla="*/ 667 w 679"/>
                  <a:gd name="T35" fmla="*/ 300 h 335"/>
                  <a:gd name="T36" fmla="*/ 674 w 679"/>
                  <a:gd name="T37" fmla="*/ 310 h 335"/>
                  <a:gd name="T38" fmla="*/ 669 w 679"/>
                  <a:gd name="T39" fmla="*/ 333 h 335"/>
                  <a:gd name="T40" fmla="*/ 660 w 679"/>
                  <a:gd name="T41" fmla="*/ 33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9" h="335">
                    <a:moveTo>
                      <a:pt x="660" y="335"/>
                    </a:moveTo>
                    <a:cubicBezTo>
                      <a:pt x="654" y="335"/>
                      <a:pt x="649" y="333"/>
                      <a:pt x="646" y="328"/>
                    </a:cubicBezTo>
                    <a:lnTo>
                      <a:pt x="639" y="318"/>
                    </a:lnTo>
                    <a:cubicBezTo>
                      <a:pt x="582" y="230"/>
                      <a:pt x="463" y="46"/>
                      <a:pt x="354" y="115"/>
                    </a:cubicBezTo>
                    <a:cubicBezTo>
                      <a:pt x="329" y="131"/>
                      <a:pt x="309" y="153"/>
                      <a:pt x="287" y="177"/>
                    </a:cubicBezTo>
                    <a:lnTo>
                      <a:pt x="276" y="189"/>
                    </a:lnTo>
                    <a:cubicBezTo>
                      <a:pt x="263" y="203"/>
                      <a:pt x="148" y="308"/>
                      <a:pt x="84" y="309"/>
                    </a:cubicBezTo>
                    <a:cubicBezTo>
                      <a:pt x="67" y="310"/>
                      <a:pt x="56" y="303"/>
                      <a:pt x="51" y="298"/>
                    </a:cubicBezTo>
                    <a:lnTo>
                      <a:pt x="51" y="297"/>
                    </a:lnTo>
                    <a:cubicBezTo>
                      <a:pt x="46" y="293"/>
                      <a:pt x="36" y="283"/>
                      <a:pt x="7" y="255"/>
                    </a:cubicBezTo>
                    <a:cubicBezTo>
                      <a:pt x="0" y="249"/>
                      <a:pt x="0" y="238"/>
                      <a:pt x="7" y="232"/>
                    </a:cubicBezTo>
                    <a:cubicBezTo>
                      <a:pt x="13" y="225"/>
                      <a:pt x="24" y="225"/>
                      <a:pt x="30" y="231"/>
                    </a:cubicBezTo>
                    <a:cubicBezTo>
                      <a:pt x="30" y="231"/>
                      <a:pt x="73" y="273"/>
                      <a:pt x="74" y="274"/>
                    </a:cubicBezTo>
                    <a:cubicBezTo>
                      <a:pt x="76" y="275"/>
                      <a:pt x="79" y="276"/>
                      <a:pt x="83" y="276"/>
                    </a:cubicBezTo>
                    <a:cubicBezTo>
                      <a:pt x="129" y="275"/>
                      <a:pt x="232" y="187"/>
                      <a:pt x="252" y="166"/>
                    </a:cubicBezTo>
                    <a:lnTo>
                      <a:pt x="263" y="154"/>
                    </a:lnTo>
                    <a:cubicBezTo>
                      <a:pt x="285" y="130"/>
                      <a:pt x="308" y="105"/>
                      <a:pt x="336" y="87"/>
                    </a:cubicBezTo>
                    <a:cubicBezTo>
                      <a:pt x="473" y="0"/>
                      <a:pt x="604" y="203"/>
                      <a:pt x="667" y="300"/>
                    </a:cubicBezTo>
                    <a:lnTo>
                      <a:pt x="674" y="310"/>
                    </a:lnTo>
                    <a:cubicBezTo>
                      <a:pt x="679" y="317"/>
                      <a:pt x="677" y="328"/>
                      <a:pt x="669" y="333"/>
                    </a:cubicBezTo>
                    <a:cubicBezTo>
                      <a:pt x="666" y="335"/>
                      <a:pt x="663" y="335"/>
                      <a:pt x="660" y="3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38" name="Freeform 373">
                <a:extLst>
                  <a:ext uri="{FF2B5EF4-FFF2-40B4-BE49-F238E27FC236}">
                    <a16:creationId xmlns:a16="http://schemas.microsoft.com/office/drawing/2014/main" id="{A4BDE90A-D1F7-4208-B04F-87BBAEB56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2063" y="7210426"/>
                <a:ext cx="492125" cy="1166813"/>
              </a:xfrm>
              <a:custGeom>
                <a:avLst/>
                <a:gdLst>
                  <a:gd name="T0" fmla="*/ 82 w 647"/>
                  <a:gd name="T1" fmla="*/ 1535 h 1535"/>
                  <a:gd name="T2" fmla="*/ 68 w 647"/>
                  <a:gd name="T3" fmla="*/ 1528 h 1535"/>
                  <a:gd name="T4" fmla="*/ 72 w 647"/>
                  <a:gd name="T5" fmla="*/ 1505 h 1535"/>
                  <a:gd name="T6" fmla="*/ 335 w 647"/>
                  <a:gd name="T7" fmla="*/ 1360 h 1535"/>
                  <a:gd name="T8" fmla="*/ 447 w 647"/>
                  <a:gd name="T9" fmla="*/ 1306 h 1535"/>
                  <a:gd name="T10" fmla="*/ 512 w 647"/>
                  <a:gd name="T11" fmla="*/ 1275 h 1535"/>
                  <a:gd name="T12" fmla="*/ 604 w 647"/>
                  <a:gd name="T13" fmla="*/ 1206 h 1535"/>
                  <a:gd name="T14" fmla="*/ 481 w 647"/>
                  <a:gd name="T15" fmla="*/ 1009 h 1535"/>
                  <a:gd name="T16" fmla="*/ 213 w 647"/>
                  <a:gd name="T17" fmla="*/ 618 h 1535"/>
                  <a:gd name="T18" fmla="*/ 114 w 647"/>
                  <a:gd name="T19" fmla="*/ 336 h 1535"/>
                  <a:gd name="T20" fmla="*/ 65 w 647"/>
                  <a:gd name="T21" fmla="*/ 182 h 1535"/>
                  <a:gd name="T22" fmla="*/ 4 w 647"/>
                  <a:gd name="T23" fmla="*/ 25 h 1535"/>
                  <a:gd name="T24" fmla="*/ 13 w 647"/>
                  <a:gd name="T25" fmla="*/ 3 h 1535"/>
                  <a:gd name="T26" fmla="*/ 35 w 647"/>
                  <a:gd name="T27" fmla="*/ 12 h 1535"/>
                  <a:gd name="T28" fmla="*/ 96 w 647"/>
                  <a:gd name="T29" fmla="*/ 171 h 1535"/>
                  <a:gd name="T30" fmla="*/ 146 w 647"/>
                  <a:gd name="T31" fmla="*/ 326 h 1535"/>
                  <a:gd name="T32" fmla="*/ 243 w 647"/>
                  <a:gd name="T33" fmla="*/ 605 h 1535"/>
                  <a:gd name="T34" fmla="*/ 505 w 647"/>
                  <a:gd name="T35" fmla="*/ 986 h 1535"/>
                  <a:gd name="T36" fmla="*/ 636 w 647"/>
                  <a:gd name="T37" fmla="*/ 1213 h 1535"/>
                  <a:gd name="T38" fmla="*/ 525 w 647"/>
                  <a:gd name="T39" fmla="*/ 1305 h 1535"/>
                  <a:gd name="T40" fmla="*/ 463 w 647"/>
                  <a:gd name="T41" fmla="*/ 1335 h 1535"/>
                  <a:gd name="T42" fmla="*/ 348 w 647"/>
                  <a:gd name="T43" fmla="*/ 1390 h 1535"/>
                  <a:gd name="T44" fmla="*/ 91 w 647"/>
                  <a:gd name="T45" fmla="*/ 1532 h 1535"/>
                  <a:gd name="T46" fmla="*/ 82 w 647"/>
                  <a:gd name="T47" fmla="*/ 1535 h 1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1535">
                    <a:moveTo>
                      <a:pt x="82" y="1535"/>
                    </a:moveTo>
                    <a:cubicBezTo>
                      <a:pt x="77" y="1535"/>
                      <a:pt x="71" y="1533"/>
                      <a:pt x="68" y="1528"/>
                    </a:cubicBezTo>
                    <a:cubicBezTo>
                      <a:pt x="63" y="1520"/>
                      <a:pt x="65" y="1510"/>
                      <a:pt x="72" y="1505"/>
                    </a:cubicBezTo>
                    <a:cubicBezTo>
                      <a:pt x="201" y="1415"/>
                      <a:pt x="272" y="1385"/>
                      <a:pt x="335" y="1360"/>
                    </a:cubicBezTo>
                    <a:cubicBezTo>
                      <a:pt x="371" y="1345"/>
                      <a:pt x="405" y="1331"/>
                      <a:pt x="447" y="1306"/>
                    </a:cubicBezTo>
                    <a:cubicBezTo>
                      <a:pt x="468" y="1294"/>
                      <a:pt x="490" y="1284"/>
                      <a:pt x="512" y="1275"/>
                    </a:cubicBezTo>
                    <a:cubicBezTo>
                      <a:pt x="558" y="1255"/>
                      <a:pt x="597" y="1237"/>
                      <a:pt x="604" y="1206"/>
                    </a:cubicBezTo>
                    <a:cubicBezTo>
                      <a:pt x="611" y="1167"/>
                      <a:pt x="571" y="1103"/>
                      <a:pt x="481" y="1009"/>
                    </a:cubicBezTo>
                    <a:cubicBezTo>
                      <a:pt x="362" y="885"/>
                      <a:pt x="271" y="753"/>
                      <a:pt x="213" y="618"/>
                    </a:cubicBezTo>
                    <a:cubicBezTo>
                      <a:pt x="173" y="526"/>
                      <a:pt x="143" y="429"/>
                      <a:pt x="114" y="336"/>
                    </a:cubicBezTo>
                    <a:cubicBezTo>
                      <a:pt x="98" y="285"/>
                      <a:pt x="82" y="232"/>
                      <a:pt x="65" y="182"/>
                    </a:cubicBezTo>
                    <a:cubicBezTo>
                      <a:pt x="46" y="127"/>
                      <a:pt x="25" y="75"/>
                      <a:pt x="4" y="25"/>
                    </a:cubicBezTo>
                    <a:cubicBezTo>
                      <a:pt x="0" y="17"/>
                      <a:pt x="4" y="7"/>
                      <a:pt x="13" y="3"/>
                    </a:cubicBezTo>
                    <a:cubicBezTo>
                      <a:pt x="21" y="0"/>
                      <a:pt x="31" y="4"/>
                      <a:pt x="35" y="12"/>
                    </a:cubicBezTo>
                    <a:cubicBezTo>
                      <a:pt x="56" y="62"/>
                      <a:pt x="77" y="116"/>
                      <a:pt x="96" y="171"/>
                    </a:cubicBezTo>
                    <a:cubicBezTo>
                      <a:pt x="114" y="222"/>
                      <a:pt x="130" y="275"/>
                      <a:pt x="146" y="326"/>
                    </a:cubicBezTo>
                    <a:cubicBezTo>
                      <a:pt x="174" y="419"/>
                      <a:pt x="204" y="514"/>
                      <a:pt x="243" y="605"/>
                    </a:cubicBezTo>
                    <a:cubicBezTo>
                      <a:pt x="300" y="736"/>
                      <a:pt x="389" y="865"/>
                      <a:pt x="505" y="986"/>
                    </a:cubicBezTo>
                    <a:cubicBezTo>
                      <a:pt x="606" y="1091"/>
                      <a:pt x="647" y="1161"/>
                      <a:pt x="636" y="1213"/>
                    </a:cubicBezTo>
                    <a:cubicBezTo>
                      <a:pt x="627" y="1261"/>
                      <a:pt x="577" y="1282"/>
                      <a:pt x="525" y="1305"/>
                    </a:cubicBezTo>
                    <a:cubicBezTo>
                      <a:pt x="504" y="1314"/>
                      <a:pt x="483" y="1324"/>
                      <a:pt x="463" y="1335"/>
                    </a:cubicBezTo>
                    <a:cubicBezTo>
                      <a:pt x="420" y="1361"/>
                      <a:pt x="385" y="1375"/>
                      <a:pt x="348" y="1390"/>
                    </a:cubicBezTo>
                    <a:cubicBezTo>
                      <a:pt x="286" y="1416"/>
                      <a:pt x="217" y="1444"/>
                      <a:pt x="91" y="1532"/>
                    </a:cubicBezTo>
                    <a:cubicBezTo>
                      <a:pt x="88" y="1534"/>
                      <a:pt x="85" y="1535"/>
                      <a:pt x="82" y="15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39" name="Freeform 374">
                <a:extLst>
                  <a:ext uri="{FF2B5EF4-FFF2-40B4-BE49-F238E27FC236}">
                    <a16:creationId xmlns:a16="http://schemas.microsoft.com/office/drawing/2014/main" id="{DFFB0BE4-7372-4714-A7DF-57830C74A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2363" y="7818438"/>
                <a:ext cx="442913" cy="323850"/>
              </a:xfrm>
              <a:custGeom>
                <a:avLst/>
                <a:gdLst>
                  <a:gd name="T0" fmla="*/ 510 w 583"/>
                  <a:gd name="T1" fmla="*/ 426 h 426"/>
                  <a:gd name="T2" fmla="*/ 499 w 583"/>
                  <a:gd name="T3" fmla="*/ 421 h 426"/>
                  <a:gd name="T4" fmla="*/ 236 w 583"/>
                  <a:gd name="T5" fmla="*/ 235 h 426"/>
                  <a:gd name="T6" fmla="*/ 3 w 583"/>
                  <a:gd name="T7" fmla="*/ 25 h 426"/>
                  <a:gd name="T8" fmla="*/ 5 w 583"/>
                  <a:gd name="T9" fmla="*/ 7 h 426"/>
                  <a:gd name="T10" fmla="*/ 23 w 583"/>
                  <a:gd name="T11" fmla="*/ 2 h 426"/>
                  <a:gd name="T12" fmla="*/ 191 w 583"/>
                  <a:gd name="T13" fmla="*/ 86 h 426"/>
                  <a:gd name="T14" fmla="*/ 331 w 583"/>
                  <a:gd name="T15" fmla="*/ 160 h 426"/>
                  <a:gd name="T16" fmla="*/ 307 w 583"/>
                  <a:gd name="T17" fmla="*/ 78 h 426"/>
                  <a:gd name="T18" fmla="*/ 312 w 583"/>
                  <a:gd name="T19" fmla="*/ 41 h 426"/>
                  <a:gd name="T20" fmla="*/ 331 w 583"/>
                  <a:gd name="T21" fmla="*/ 29 h 426"/>
                  <a:gd name="T22" fmla="*/ 355 w 583"/>
                  <a:gd name="T23" fmla="*/ 34 h 426"/>
                  <a:gd name="T24" fmla="*/ 448 w 583"/>
                  <a:gd name="T25" fmla="*/ 117 h 426"/>
                  <a:gd name="T26" fmla="*/ 485 w 583"/>
                  <a:gd name="T27" fmla="*/ 158 h 426"/>
                  <a:gd name="T28" fmla="*/ 571 w 583"/>
                  <a:gd name="T29" fmla="*/ 218 h 426"/>
                  <a:gd name="T30" fmla="*/ 579 w 583"/>
                  <a:gd name="T31" fmla="*/ 240 h 426"/>
                  <a:gd name="T32" fmla="*/ 557 w 583"/>
                  <a:gd name="T33" fmla="*/ 248 h 426"/>
                  <a:gd name="T34" fmla="*/ 462 w 583"/>
                  <a:gd name="T35" fmla="*/ 182 h 426"/>
                  <a:gd name="T36" fmla="*/ 423 w 583"/>
                  <a:gd name="T37" fmla="*/ 139 h 426"/>
                  <a:gd name="T38" fmla="*/ 340 w 583"/>
                  <a:gd name="T39" fmla="*/ 63 h 426"/>
                  <a:gd name="T40" fmla="*/ 339 w 583"/>
                  <a:gd name="T41" fmla="*/ 63 h 426"/>
                  <a:gd name="T42" fmla="*/ 340 w 583"/>
                  <a:gd name="T43" fmla="*/ 72 h 426"/>
                  <a:gd name="T44" fmla="*/ 376 w 583"/>
                  <a:gd name="T45" fmla="*/ 180 h 426"/>
                  <a:gd name="T46" fmla="*/ 373 w 583"/>
                  <a:gd name="T47" fmla="*/ 198 h 426"/>
                  <a:gd name="T48" fmla="*/ 356 w 583"/>
                  <a:gd name="T49" fmla="*/ 203 h 426"/>
                  <a:gd name="T50" fmla="*/ 174 w 583"/>
                  <a:gd name="T51" fmla="*/ 114 h 426"/>
                  <a:gd name="T52" fmla="*/ 58 w 583"/>
                  <a:gd name="T53" fmla="*/ 51 h 426"/>
                  <a:gd name="T54" fmla="*/ 253 w 583"/>
                  <a:gd name="T55" fmla="*/ 206 h 426"/>
                  <a:gd name="T56" fmla="*/ 521 w 583"/>
                  <a:gd name="T57" fmla="*/ 397 h 426"/>
                  <a:gd name="T58" fmla="*/ 522 w 583"/>
                  <a:gd name="T59" fmla="*/ 420 h 426"/>
                  <a:gd name="T60" fmla="*/ 510 w 583"/>
                  <a:gd name="T61" fmla="*/ 426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83" h="426">
                    <a:moveTo>
                      <a:pt x="510" y="426"/>
                    </a:moveTo>
                    <a:cubicBezTo>
                      <a:pt x="506" y="426"/>
                      <a:pt x="502" y="424"/>
                      <a:pt x="499" y="421"/>
                    </a:cubicBezTo>
                    <a:cubicBezTo>
                      <a:pt x="420" y="350"/>
                      <a:pt x="329" y="292"/>
                      <a:pt x="236" y="235"/>
                    </a:cubicBezTo>
                    <a:cubicBezTo>
                      <a:pt x="149" y="182"/>
                      <a:pt x="52" y="122"/>
                      <a:pt x="3" y="25"/>
                    </a:cubicBezTo>
                    <a:cubicBezTo>
                      <a:pt x="0" y="19"/>
                      <a:pt x="1" y="12"/>
                      <a:pt x="5" y="7"/>
                    </a:cubicBezTo>
                    <a:cubicBezTo>
                      <a:pt x="10" y="2"/>
                      <a:pt x="17" y="0"/>
                      <a:pt x="23" y="2"/>
                    </a:cubicBezTo>
                    <a:cubicBezTo>
                      <a:pt x="83" y="21"/>
                      <a:pt x="138" y="54"/>
                      <a:pt x="191" y="86"/>
                    </a:cubicBezTo>
                    <a:cubicBezTo>
                      <a:pt x="238" y="114"/>
                      <a:pt x="283" y="141"/>
                      <a:pt x="331" y="160"/>
                    </a:cubicBezTo>
                    <a:cubicBezTo>
                      <a:pt x="321" y="133"/>
                      <a:pt x="313" y="106"/>
                      <a:pt x="307" y="78"/>
                    </a:cubicBezTo>
                    <a:cubicBezTo>
                      <a:pt x="306" y="72"/>
                      <a:pt x="304" y="54"/>
                      <a:pt x="312" y="41"/>
                    </a:cubicBezTo>
                    <a:cubicBezTo>
                      <a:pt x="317" y="35"/>
                      <a:pt x="323" y="31"/>
                      <a:pt x="331" y="29"/>
                    </a:cubicBezTo>
                    <a:cubicBezTo>
                      <a:pt x="341" y="27"/>
                      <a:pt x="351" y="32"/>
                      <a:pt x="355" y="34"/>
                    </a:cubicBezTo>
                    <a:cubicBezTo>
                      <a:pt x="393" y="53"/>
                      <a:pt x="421" y="86"/>
                      <a:pt x="448" y="117"/>
                    </a:cubicBezTo>
                    <a:cubicBezTo>
                      <a:pt x="460" y="131"/>
                      <a:pt x="472" y="146"/>
                      <a:pt x="485" y="158"/>
                    </a:cubicBezTo>
                    <a:cubicBezTo>
                      <a:pt x="512" y="185"/>
                      <a:pt x="538" y="203"/>
                      <a:pt x="571" y="218"/>
                    </a:cubicBezTo>
                    <a:cubicBezTo>
                      <a:pt x="579" y="221"/>
                      <a:pt x="583" y="231"/>
                      <a:pt x="579" y="240"/>
                    </a:cubicBezTo>
                    <a:cubicBezTo>
                      <a:pt x="575" y="248"/>
                      <a:pt x="566" y="252"/>
                      <a:pt x="557" y="248"/>
                    </a:cubicBezTo>
                    <a:cubicBezTo>
                      <a:pt x="521" y="232"/>
                      <a:pt x="491" y="212"/>
                      <a:pt x="462" y="182"/>
                    </a:cubicBezTo>
                    <a:cubicBezTo>
                      <a:pt x="448" y="168"/>
                      <a:pt x="435" y="154"/>
                      <a:pt x="423" y="139"/>
                    </a:cubicBezTo>
                    <a:cubicBezTo>
                      <a:pt x="397" y="109"/>
                      <a:pt x="372" y="80"/>
                      <a:pt x="340" y="63"/>
                    </a:cubicBezTo>
                    <a:cubicBezTo>
                      <a:pt x="340" y="63"/>
                      <a:pt x="340" y="63"/>
                      <a:pt x="339" y="63"/>
                    </a:cubicBezTo>
                    <a:cubicBezTo>
                      <a:pt x="339" y="66"/>
                      <a:pt x="339" y="68"/>
                      <a:pt x="340" y="72"/>
                    </a:cubicBezTo>
                    <a:cubicBezTo>
                      <a:pt x="348" y="109"/>
                      <a:pt x="360" y="145"/>
                      <a:pt x="376" y="180"/>
                    </a:cubicBezTo>
                    <a:cubicBezTo>
                      <a:pt x="379" y="186"/>
                      <a:pt x="378" y="193"/>
                      <a:pt x="373" y="198"/>
                    </a:cubicBezTo>
                    <a:cubicBezTo>
                      <a:pt x="369" y="203"/>
                      <a:pt x="362" y="205"/>
                      <a:pt x="356" y="203"/>
                    </a:cubicBezTo>
                    <a:cubicBezTo>
                      <a:pt x="290" y="184"/>
                      <a:pt x="231" y="149"/>
                      <a:pt x="174" y="114"/>
                    </a:cubicBezTo>
                    <a:cubicBezTo>
                      <a:pt x="136" y="92"/>
                      <a:pt x="98" y="69"/>
                      <a:pt x="58" y="51"/>
                    </a:cubicBezTo>
                    <a:cubicBezTo>
                      <a:pt x="107" y="116"/>
                      <a:pt x="181" y="162"/>
                      <a:pt x="253" y="206"/>
                    </a:cubicBezTo>
                    <a:cubicBezTo>
                      <a:pt x="348" y="265"/>
                      <a:pt x="440" y="323"/>
                      <a:pt x="521" y="397"/>
                    </a:cubicBezTo>
                    <a:cubicBezTo>
                      <a:pt x="528" y="403"/>
                      <a:pt x="528" y="413"/>
                      <a:pt x="522" y="420"/>
                    </a:cubicBezTo>
                    <a:cubicBezTo>
                      <a:pt x="519" y="424"/>
                      <a:pt x="514" y="426"/>
                      <a:pt x="510" y="4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40" name="Freeform 375">
                <a:extLst>
                  <a:ext uri="{FF2B5EF4-FFF2-40B4-BE49-F238E27FC236}">
                    <a16:creationId xmlns:a16="http://schemas.microsoft.com/office/drawing/2014/main" id="{17A7B647-A9B0-4361-AAB5-39E767102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6375" y="7018338"/>
                <a:ext cx="1076325" cy="1466850"/>
              </a:xfrm>
              <a:custGeom>
                <a:avLst/>
                <a:gdLst>
                  <a:gd name="T0" fmla="*/ 1217 w 1414"/>
                  <a:gd name="T1" fmla="*/ 1927 h 1927"/>
                  <a:gd name="T2" fmla="*/ 808 w 1414"/>
                  <a:gd name="T3" fmla="*/ 1823 h 1927"/>
                  <a:gd name="T4" fmla="*/ 663 w 1414"/>
                  <a:gd name="T5" fmla="*/ 1754 h 1927"/>
                  <a:gd name="T6" fmla="*/ 400 w 1414"/>
                  <a:gd name="T7" fmla="*/ 1637 h 1927"/>
                  <a:gd name="T8" fmla="*/ 259 w 1414"/>
                  <a:gd name="T9" fmla="*/ 1593 h 1927"/>
                  <a:gd name="T10" fmla="*/ 10 w 1414"/>
                  <a:gd name="T11" fmla="*/ 1503 h 1927"/>
                  <a:gd name="T12" fmla="*/ 1 w 1414"/>
                  <a:gd name="T13" fmla="*/ 1492 h 1927"/>
                  <a:gd name="T14" fmla="*/ 4 w 1414"/>
                  <a:gd name="T15" fmla="*/ 1478 h 1927"/>
                  <a:gd name="T16" fmla="*/ 75 w 1414"/>
                  <a:gd name="T17" fmla="*/ 1313 h 1927"/>
                  <a:gd name="T18" fmla="*/ 148 w 1414"/>
                  <a:gd name="T19" fmla="*/ 1056 h 1927"/>
                  <a:gd name="T20" fmla="*/ 168 w 1414"/>
                  <a:gd name="T21" fmla="*/ 1044 h 1927"/>
                  <a:gd name="T22" fmla="*/ 180 w 1414"/>
                  <a:gd name="T23" fmla="*/ 1065 h 1927"/>
                  <a:gd name="T24" fmla="*/ 107 w 1414"/>
                  <a:gd name="T25" fmla="*/ 1322 h 1927"/>
                  <a:gd name="T26" fmla="*/ 42 w 1414"/>
                  <a:gd name="T27" fmla="*/ 1482 h 1927"/>
                  <a:gd name="T28" fmla="*/ 268 w 1414"/>
                  <a:gd name="T29" fmla="*/ 1561 h 1927"/>
                  <a:gd name="T30" fmla="*/ 411 w 1414"/>
                  <a:gd name="T31" fmla="*/ 1605 h 1927"/>
                  <a:gd name="T32" fmla="*/ 677 w 1414"/>
                  <a:gd name="T33" fmla="*/ 1724 h 1927"/>
                  <a:gd name="T34" fmla="*/ 821 w 1414"/>
                  <a:gd name="T35" fmla="*/ 1793 h 1927"/>
                  <a:gd name="T36" fmla="*/ 1247 w 1414"/>
                  <a:gd name="T37" fmla="*/ 1893 h 1927"/>
                  <a:gd name="T38" fmla="*/ 1359 w 1414"/>
                  <a:gd name="T39" fmla="*/ 1850 h 1927"/>
                  <a:gd name="T40" fmla="*/ 1379 w 1414"/>
                  <a:gd name="T41" fmla="*/ 1744 h 1927"/>
                  <a:gd name="T42" fmla="*/ 1337 w 1414"/>
                  <a:gd name="T43" fmla="*/ 1408 h 1927"/>
                  <a:gd name="T44" fmla="*/ 1306 w 1414"/>
                  <a:gd name="T45" fmla="*/ 1273 h 1927"/>
                  <a:gd name="T46" fmla="*/ 1264 w 1414"/>
                  <a:gd name="T47" fmla="*/ 1078 h 1927"/>
                  <a:gd name="T48" fmla="*/ 1245 w 1414"/>
                  <a:gd name="T49" fmla="*/ 947 h 1927"/>
                  <a:gd name="T50" fmla="*/ 1230 w 1414"/>
                  <a:gd name="T51" fmla="*/ 835 h 1927"/>
                  <a:gd name="T52" fmla="*/ 1075 w 1414"/>
                  <a:gd name="T53" fmla="*/ 296 h 1927"/>
                  <a:gd name="T54" fmla="*/ 924 w 1414"/>
                  <a:gd name="T55" fmla="*/ 88 h 1927"/>
                  <a:gd name="T56" fmla="*/ 715 w 1414"/>
                  <a:gd name="T57" fmla="*/ 152 h 1927"/>
                  <a:gd name="T58" fmla="*/ 695 w 1414"/>
                  <a:gd name="T59" fmla="*/ 191 h 1927"/>
                  <a:gd name="T60" fmla="*/ 664 w 1414"/>
                  <a:gd name="T61" fmla="*/ 219 h 1927"/>
                  <a:gd name="T62" fmla="*/ 638 w 1414"/>
                  <a:gd name="T63" fmla="*/ 208 h 1927"/>
                  <a:gd name="T64" fmla="*/ 521 w 1414"/>
                  <a:gd name="T65" fmla="*/ 137 h 1927"/>
                  <a:gd name="T66" fmla="*/ 519 w 1414"/>
                  <a:gd name="T67" fmla="*/ 33 h 1927"/>
                  <a:gd name="T68" fmla="*/ 604 w 1414"/>
                  <a:gd name="T69" fmla="*/ 0 h 1927"/>
                  <a:gd name="T70" fmla="*/ 604 w 1414"/>
                  <a:gd name="T71" fmla="*/ 0 h 1927"/>
                  <a:gd name="T72" fmla="*/ 621 w 1414"/>
                  <a:gd name="T73" fmla="*/ 16 h 1927"/>
                  <a:gd name="T74" fmla="*/ 604 w 1414"/>
                  <a:gd name="T75" fmla="*/ 33 h 1927"/>
                  <a:gd name="T76" fmla="*/ 543 w 1414"/>
                  <a:gd name="T77" fmla="*/ 56 h 1927"/>
                  <a:gd name="T78" fmla="*/ 546 w 1414"/>
                  <a:gd name="T79" fmla="*/ 115 h 1927"/>
                  <a:gd name="T80" fmla="*/ 651 w 1414"/>
                  <a:gd name="T81" fmla="*/ 177 h 1927"/>
                  <a:gd name="T82" fmla="*/ 662 w 1414"/>
                  <a:gd name="T83" fmla="*/ 182 h 1927"/>
                  <a:gd name="T84" fmla="*/ 665 w 1414"/>
                  <a:gd name="T85" fmla="*/ 177 h 1927"/>
                  <a:gd name="T86" fmla="*/ 687 w 1414"/>
                  <a:gd name="T87" fmla="*/ 133 h 1927"/>
                  <a:gd name="T88" fmla="*/ 937 w 1414"/>
                  <a:gd name="T89" fmla="*/ 57 h 1927"/>
                  <a:gd name="T90" fmla="*/ 1106 w 1414"/>
                  <a:gd name="T91" fmla="*/ 284 h 1927"/>
                  <a:gd name="T92" fmla="*/ 1263 w 1414"/>
                  <a:gd name="T93" fmla="*/ 830 h 1927"/>
                  <a:gd name="T94" fmla="*/ 1279 w 1414"/>
                  <a:gd name="T95" fmla="*/ 943 h 1927"/>
                  <a:gd name="T96" fmla="*/ 1297 w 1414"/>
                  <a:gd name="T97" fmla="*/ 1072 h 1927"/>
                  <a:gd name="T98" fmla="*/ 1339 w 1414"/>
                  <a:gd name="T99" fmla="*/ 1265 h 1927"/>
                  <a:gd name="T100" fmla="*/ 1370 w 1414"/>
                  <a:gd name="T101" fmla="*/ 1401 h 1927"/>
                  <a:gd name="T102" fmla="*/ 1412 w 1414"/>
                  <a:gd name="T103" fmla="*/ 1742 h 1927"/>
                  <a:gd name="T104" fmla="*/ 1385 w 1414"/>
                  <a:gd name="T105" fmla="*/ 1871 h 1927"/>
                  <a:gd name="T106" fmla="*/ 1249 w 1414"/>
                  <a:gd name="T107" fmla="*/ 1927 h 1927"/>
                  <a:gd name="T108" fmla="*/ 1217 w 1414"/>
                  <a:gd name="T109" fmla="*/ 1927 h 19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14" h="1927">
                    <a:moveTo>
                      <a:pt x="1217" y="1927"/>
                    </a:moveTo>
                    <a:cubicBezTo>
                      <a:pt x="1059" y="1927"/>
                      <a:pt x="909" y="1869"/>
                      <a:pt x="808" y="1823"/>
                    </a:cubicBezTo>
                    <a:cubicBezTo>
                      <a:pt x="759" y="1801"/>
                      <a:pt x="710" y="1777"/>
                      <a:pt x="663" y="1754"/>
                    </a:cubicBezTo>
                    <a:cubicBezTo>
                      <a:pt x="578" y="1712"/>
                      <a:pt x="490" y="1669"/>
                      <a:pt x="400" y="1637"/>
                    </a:cubicBezTo>
                    <a:cubicBezTo>
                      <a:pt x="354" y="1620"/>
                      <a:pt x="305" y="1606"/>
                      <a:pt x="259" y="1593"/>
                    </a:cubicBezTo>
                    <a:cubicBezTo>
                      <a:pt x="175" y="1568"/>
                      <a:pt x="89" y="1543"/>
                      <a:pt x="10" y="1503"/>
                    </a:cubicBezTo>
                    <a:cubicBezTo>
                      <a:pt x="5" y="1501"/>
                      <a:pt x="2" y="1497"/>
                      <a:pt x="1" y="1492"/>
                    </a:cubicBezTo>
                    <a:cubicBezTo>
                      <a:pt x="0" y="1487"/>
                      <a:pt x="1" y="1482"/>
                      <a:pt x="4" y="1478"/>
                    </a:cubicBezTo>
                    <a:cubicBezTo>
                      <a:pt x="42" y="1431"/>
                      <a:pt x="59" y="1368"/>
                      <a:pt x="75" y="1313"/>
                    </a:cubicBezTo>
                    <a:lnTo>
                      <a:pt x="148" y="1056"/>
                    </a:lnTo>
                    <a:cubicBezTo>
                      <a:pt x="150" y="1047"/>
                      <a:pt x="160" y="1042"/>
                      <a:pt x="168" y="1044"/>
                    </a:cubicBezTo>
                    <a:cubicBezTo>
                      <a:pt x="177" y="1047"/>
                      <a:pt x="182" y="1056"/>
                      <a:pt x="180" y="1065"/>
                    </a:cubicBezTo>
                    <a:lnTo>
                      <a:pt x="107" y="1322"/>
                    </a:lnTo>
                    <a:cubicBezTo>
                      <a:pt x="92" y="1374"/>
                      <a:pt x="76" y="1433"/>
                      <a:pt x="42" y="1482"/>
                    </a:cubicBezTo>
                    <a:cubicBezTo>
                      <a:pt x="114" y="1516"/>
                      <a:pt x="192" y="1539"/>
                      <a:pt x="268" y="1561"/>
                    </a:cubicBezTo>
                    <a:cubicBezTo>
                      <a:pt x="315" y="1574"/>
                      <a:pt x="364" y="1589"/>
                      <a:pt x="411" y="1605"/>
                    </a:cubicBezTo>
                    <a:cubicBezTo>
                      <a:pt x="503" y="1638"/>
                      <a:pt x="592" y="1682"/>
                      <a:pt x="677" y="1724"/>
                    </a:cubicBezTo>
                    <a:cubicBezTo>
                      <a:pt x="724" y="1747"/>
                      <a:pt x="773" y="1771"/>
                      <a:pt x="821" y="1793"/>
                    </a:cubicBezTo>
                    <a:cubicBezTo>
                      <a:pt x="926" y="1840"/>
                      <a:pt x="1085" y="1902"/>
                      <a:pt x="1247" y="1893"/>
                    </a:cubicBezTo>
                    <a:cubicBezTo>
                      <a:pt x="1303" y="1890"/>
                      <a:pt x="1339" y="1876"/>
                      <a:pt x="1359" y="1850"/>
                    </a:cubicBezTo>
                    <a:cubicBezTo>
                      <a:pt x="1380" y="1822"/>
                      <a:pt x="1380" y="1781"/>
                      <a:pt x="1379" y="1744"/>
                    </a:cubicBezTo>
                    <a:cubicBezTo>
                      <a:pt x="1374" y="1631"/>
                      <a:pt x="1360" y="1518"/>
                      <a:pt x="1337" y="1408"/>
                    </a:cubicBezTo>
                    <a:cubicBezTo>
                      <a:pt x="1328" y="1363"/>
                      <a:pt x="1317" y="1317"/>
                      <a:pt x="1306" y="1273"/>
                    </a:cubicBezTo>
                    <a:cubicBezTo>
                      <a:pt x="1291" y="1209"/>
                      <a:pt x="1275" y="1144"/>
                      <a:pt x="1264" y="1078"/>
                    </a:cubicBezTo>
                    <a:cubicBezTo>
                      <a:pt x="1257" y="1035"/>
                      <a:pt x="1251" y="990"/>
                      <a:pt x="1245" y="947"/>
                    </a:cubicBezTo>
                    <a:cubicBezTo>
                      <a:pt x="1241" y="911"/>
                      <a:pt x="1236" y="872"/>
                      <a:pt x="1230" y="835"/>
                    </a:cubicBezTo>
                    <a:cubicBezTo>
                      <a:pt x="1199" y="642"/>
                      <a:pt x="1134" y="454"/>
                      <a:pt x="1075" y="296"/>
                    </a:cubicBezTo>
                    <a:cubicBezTo>
                      <a:pt x="1044" y="213"/>
                      <a:pt x="1004" y="122"/>
                      <a:pt x="924" y="88"/>
                    </a:cubicBezTo>
                    <a:cubicBezTo>
                      <a:pt x="854" y="57"/>
                      <a:pt x="760" y="86"/>
                      <a:pt x="715" y="152"/>
                    </a:cubicBezTo>
                    <a:cubicBezTo>
                      <a:pt x="712" y="156"/>
                      <a:pt x="701" y="179"/>
                      <a:pt x="695" y="191"/>
                    </a:cubicBezTo>
                    <a:cubicBezTo>
                      <a:pt x="683" y="217"/>
                      <a:pt x="679" y="225"/>
                      <a:pt x="664" y="219"/>
                    </a:cubicBezTo>
                    <a:cubicBezTo>
                      <a:pt x="655" y="215"/>
                      <a:pt x="647" y="212"/>
                      <a:pt x="638" y="208"/>
                    </a:cubicBezTo>
                    <a:cubicBezTo>
                      <a:pt x="597" y="192"/>
                      <a:pt x="551" y="174"/>
                      <a:pt x="521" y="137"/>
                    </a:cubicBezTo>
                    <a:cubicBezTo>
                      <a:pt x="493" y="103"/>
                      <a:pt x="492" y="62"/>
                      <a:pt x="519" y="33"/>
                    </a:cubicBezTo>
                    <a:cubicBezTo>
                      <a:pt x="539" y="13"/>
                      <a:pt x="571" y="0"/>
                      <a:pt x="604" y="0"/>
                    </a:cubicBezTo>
                    <a:lnTo>
                      <a:pt x="604" y="0"/>
                    </a:lnTo>
                    <a:cubicBezTo>
                      <a:pt x="613" y="0"/>
                      <a:pt x="620" y="7"/>
                      <a:pt x="621" y="16"/>
                    </a:cubicBezTo>
                    <a:cubicBezTo>
                      <a:pt x="621" y="26"/>
                      <a:pt x="613" y="33"/>
                      <a:pt x="604" y="33"/>
                    </a:cubicBezTo>
                    <a:cubicBezTo>
                      <a:pt x="580" y="33"/>
                      <a:pt x="557" y="42"/>
                      <a:pt x="543" y="56"/>
                    </a:cubicBezTo>
                    <a:cubicBezTo>
                      <a:pt x="525" y="76"/>
                      <a:pt x="533" y="99"/>
                      <a:pt x="546" y="115"/>
                    </a:cubicBezTo>
                    <a:cubicBezTo>
                      <a:pt x="572" y="146"/>
                      <a:pt x="612" y="162"/>
                      <a:pt x="651" y="177"/>
                    </a:cubicBezTo>
                    <a:cubicBezTo>
                      <a:pt x="655" y="179"/>
                      <a:pt x="658" y="181"/>
                      <a:pt x="662" y="182"/>
                    </a:cubicBezTo>
                    <a:cubicBezTo>
                      <a:pt x="663" y="181"/>
                      <a:pt x="664" y="179"/>
                      <a:pt x="665" y="177"/>
                    </a:cubicBezTo>
                    <a:cubicBezTo>
                      <a:pt x="678" y="149"/>
                      <a:pt x="684" y="137"/>
                      <a:pt x="687" y="133"/>
                    </a:cubicBezTo>
                    <a:cubicBezTo>
                      <a:pt x="742" y="54"/>
                      <a:pt x="852" y="20"/>
                      <a:pt x="937" y="57"/>
                    </a:cubicBezTo>
                    <a:cubicBezTo>
                      <a:pt x="1029" y="96"/>
                      <a:pt x="1072" y="195"/>
                      <a:pt x="1106" y="284"/>
                    </a:cubicBezTo>
                    <a:cubicBezTo>
                      <a:pt x="1166" y="444"/>
                      <a:pt x="1231" y="633"/>
                      <a:pt x="1263" y="830"/>
                    </a:cubicBezTo>
                    <a:cubicBezTo>
                      <a:pt x="1269" y="868"/>
                      <a:pt x="1274" y="906"/>
                      <a:pt x="1279" y="943"/>
                    </a:cubicBezTo>
                    <a:cubicBezTo>
                      <a:pt x="1284" y="986"/>
                      <a:pt x="1290" y="1030"/>
                      <a:pt x="1297" y="1072"/>
                    </a:cubicBezTo>
                    <a:cubicBezTo>
                      <a:pt x="1308" y="1137"/>
                      <a:pt x="1324" y="1202"/>
                      <a:pt x="1339" y="1265"/>
                    </a:cubicBezTo>
                    <a:cubicBezTo>
                      <a:pt x="1349" y="1310"/>
                      <a:pt x="1360" y="1356"/>
                      <a:pt x="1370" y="1401"/>
                    </a:cubicBezTo>
                    <a:cubicBezTo>
                      <a:pt x="1393" y="1513"/>
                      <a:pt x="1407" y="1628"/>
                      <a:pt x="1412" y="1742"/>
                    </a:cubicBezTo>
                    <a:cubicBezTo>
                      <a:pt x="1414" y="1785"/>
                      <a:pt x="1414" y="1834"/>
                      <a:pt x="1385" y="1871"/>
                    </a:cubicBezTo>
                    <a:cubicBezTo>
                      <a:pt x="1359" y="1905"/>
                      <a:pt x="1315" y="1923"/>
                      <a:pt x="1249" y="1927"/>
                    </a:cubicBezTo>
                    <a:cubicBezTo>
                      <a:pt x="1238" y="1927"/>
                      <a:pt x="1228" y="1927"/>
                      <a:pt x="1217" y="19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41" name="Freeform 376">
                <a:extLst>
                  <a:ext uri="{FF2B5EF4-FFF2-40B4-BE49-F238E27FC236}">
                    <a16:creationId xmlns:a16="http://schemas.microsoft.com/office/drawing/2014/main" id="{6672288D-11BC-4D55-B38B-FE44CF6F7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0525" y="7265988"/>
                <a:ext cx="431800" cy="763588"/>
              </a:xfrm>
              <a:custGeom>
                <a:avLst/>
                <a:gdLst>
                  <a:gd name="T0" fmla="*/ 550 w 568"/>
                  <a:gd name="T1" fmla="*/ 1003 h 1003"/>
                  <a:gd name="T2" fmla="*/ 539 w 568"/>
                  <a:gd name="T3" fmla="*/ 999 h 1003"/>
                  <a:gd name="T4" fmla="*/ 425 w 568"/>
                  <a:gd name="T5" fmla="*/ 951 h 1003"/>
                  <a:gd name="T6" fmla="*/ 394 w 568"/>
                  <a:gd name="T7" fmla="*/ 942 h 1003"/>
                  <a:gd name="T8" fmla="*/ 214 w 568"/>
                  <a:gd name="T9" fmla="*/ 867 h 1003"/>
                  <a:gd name="T10" fmla="*/ 14 w 568"/>
                  <a:gd name="T11" fmla="*/ 788 h 1003"/>
                  <a:gd name="T12" fmla="*/ 2 w 568"/>
                  <a:gd name="T13" fmla="*/ 767 h 1003"/>
                  <a:gd name="T14" fmla="*/ 22 w 568"/>
                  <a:gd name="T15" fmla="*/ 755 h 1003"/>
                  <a:gd name="T16" fmla="*/ 229 w 568"/>
                  <a:gd name="T17" fmla="*/ 837 h 1003"/>
                  <a:gd name="T18" fmla="*/ 403 w 568"/>
                  <a:gd name="T19" fmla="*/ 910 h 1003"/>
                  <a:gd name="T20" fmla="*/ 434 w 568"/>
                  <a:gd name="T21" fmla="*/ 919 h 1003"/>
                  <a:gd name="T22" fmla="*/ 526 w 568"/>
                  <a:gd name="T23" fmla="*/ 951 h 1003"/>
                  <a:gd name="T24" fmla="*/ 392 w 568"/>
                  <a:gd name="T25" fmla="*/ 19 h 1003"/>
                  <a:gd name="T26" fmla="*/ 407 w 568"/>
                  <a:gd name="T27" fmla="*/ 1 h 1003"/>
                  <a:gd name="T28" fmla="*/ 425 w 568"/>
                  <a:gd name="T29" fmla="*/ 16 h 1003"/>
                  <a:gd name="T30" fmla="*/ 566 w 568"/>
                  <a:gd name="T31" fmla="*/ 983 h 1003"/>
                  <a:gd name="T32" fmla="*/ 559 w 568"/>
                  <a:gd name="T33" fmla="*/ 1001 h 1003"/>
                  <a:gd name="T34" fmla="*/ 550 w 568"/>
                  <a:gd name="T35" fmla="*/ 1003 h 10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8" h="1003">
                    <a:moveTo>
                      <a:pt x="550" y="1003"/>
                    </a:moveTo>
                    <a:cubicBezTo>
                      <a:pt x="546" y="1003"/>
                      <a:pt x="542" y="1002"/>
                      <a:pt x="539" y="999"/>
                    </a:cubicBezTo>
                    <a:cubicBezTo>
                      <a:pt x="508" y="973"/>
                      <a:pt x="468" y="962"/>
                      <a:pt x="425" y="951"/>
                    </a:cubicBezTo>
                    <a:cubicBezTo>
                      <a:pt x="415" y="948"/>
                      <a:pt x="404" y="945"/>
                      <a:pt x="394" y="942"/>
                    </a:cubicBezTo>
                    <a:cubicBezTo>
                      <a:pt x="331" y="923"/>
                      <a:pt x="272" y="895"/>
                      <a:pt x="214" y="867"/>
                    </a:cubicBezTo>
                    <a:cubicBezTo>
                      <a:pt x="150" y="836"/>
                      <a:pt x="84" y="804"/>
                      <a:pt x="14" y="788"/>
                    </a:cubicBezTo>
                    <a:cubicBezTo>
                      <a:pt x="5" y="785"/>
                      <a:pt x="0" y="776"/>
                      <a:pt x="2" y="767"/>
                    </a:cubicBezTo>
                    <a:cubicBezTo>
                      <a:pt x="4" y="758"/>
                      <a:pt x="13" y="753"/>
                      <a:pt x="22" y="755"/>
                    </a:cubicBezTo>
                    <a:cubicBezTo>
                      <a:pt x="95" y="773"/>
                      <a:pt x="163" y="806"/>
                      <a:pt x="229" y="837"/>
                    </a:cubicBezTo>
                    <a:cubicBezTo>
                      <a:pt x="285" y="864"/>
                      <a:pt x="343" y="892"/>
                      <a:pt x="403" y="910"/>
                    </a:cubicBezTo>
                    <a:cubicBezTo>
                      <a:pt x="413" y="913"/>
                      <a:pt x="424" y="916"/>
                      <a:pt x="434" y="919"/>
                    </a:cubicBezTo>
                    <a:cubicBezTo>
                      <a:pt x="465" y="927"/>
                      <a:pt x="497" y="936"/>
                      <a:pt x="526" y="951"/>
                    </a:cubicBezTo>
                    <a:cubicBezTo>
                      <a:pt x="466" y="644"/>
                      <a:pt x="420" y="330"/>
                      <a:pt x="392" y="19"/>
                    </a:cubicBezTo>
                    <a:cubicBezTo>
                      <a:pt x="391" y="10"/>
                      <a:pt x="398" y="2"/>
                      <a:pt x="407" y="1"/>
                    </a:cubicBezTo>
                    <a:cubicBezTo>
                      <a:pt x="416" y="0"/>
                      <a:pt x="424" y="7"/>
                      <a:pt x="425" y="16"/>
                    </a:cubicBezTo>
                    <a:cubicBezTo>
                      <a:pt x="455" y="339"/>
                      <a:pt x="502" y="665"/>
                      <a:pt x="566" y="983"/>
                    </a:cubicBezTo>
                    <a:cubicBezTo>
                      <a:pt x="568" y="990"/>
                      <a:pt x="565" y="997"/>
                      <a:pt x="559" y="1001"/>
                    </a:cubicBezTo>
                    <a:cubicBezTo>
                      <a:pt x="556" y="1002"/>
                      <a:pt x="553" y="1003"/>
                      <a:pt x="550" y="10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50BDE7E7-7A9D-4AAB-A7CF-1C6554FA0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53781" y="6079718"/>
                <a:ext cx="856278" cy="902108"/>
              </a:xfrm>
              <a:custGeom>
                <a:avLst/>
                <a:gdLst>
                  <a:gd name="connsiteX0" fmla="*/ 533823 w 856278"/>
                  <a:gd name="connsiteY0" fmla="*/ 704365 h 902108"/>
                  <a:gd name="connsiteX1" fmla="*/ 543273 w 856278"/>
                  <a:gd name="connsiteY1" fmla="*/ 705125 h 902108"/>
                  <a:gd name="connsiteX2" fmla="*/ 549320 w 856278"/>
                  <a:gd name="connsiteY2" fmla="*/ 722618 h 902108"/>
                  <a:gd name="connsiteX3" fmla="*/ 432904 w 856278"/>
                  <a:gd name="connsiteY3" fmla="*/ 897545 h 902108"/>
                  <a:gd name="connsiteX4" fmla="*/ 423832 w 856278"/>
                  <a:gd name="connsiteY4" fmla="*/ 902108 h 902108"/>
                  <a:gd name="connsiteX5" fmla="*/ 415517 w 856278"/>
                  <a:gd name="connsiteY5" fmla="*/ 899066 h 902108"/>
                  <a:gd name="connsiteX6" fmla="*/ 414005 w 856278"/>
                  <a:gd name="connsiteY6" fmla="*/ 880813 h 902108"/>
                  <a:gd name="connsiteX7" fmla="*/ 526642 w 856278"/>
                  <a:gd name="connsiteY7" fmla="*/ 710449 h 902108"/>
                  <a:gd name="connsiteX8" fmla="*/ 533823 w 856278"/>
                  <a:gd name="connsiteY8" fmla="*/ 704365 h 902108"/>
                  <a:gd name="connsiteX9" fmla="*/ 661587 w 856278"/>
                  <a:gd name="connsiteY9" fmla="*/ 664745 h 902108"/>
                  <a:gd name="connsiteX10" fmla="*/ 672234 w 856278"/>
                  <a:gd name="connsiteY10" fmla="*/ 679209 h 902108"/>
                  <a:gd name="connsiteX11" fmla="*/ 568808 w 856278"/>
                  <a:gd name="connsiteY11" fmla="*/ 865726 h 902108"/>
                  <a:gd name="connsiteX12" fmla="*/ 560443 w 856278"/>
                  <a:gd name="connsiteY12" fmla="*/ 868771 h 902108"/>
                  <a:gd name="connsiteX13" fmla="*/ 550557 w 856278"/>
                  <a:gd name="connsiteY13" fmla="*/ 864965 h 902108"/>
                  <a:gd name="connsiteX14" fmla="*/ 552078 w 856278"/>
                  <a:gd name="connsiteY14" fmla="*/ 846694 h 902108"/>
                  <a:gd name="connsiteX15" fmla="*/ 647138 w 856278"/>
                  <a:gd name="connsiteY15" fmla="*/ 675403 h 902108"/>
                  <a:gd name="connsiteX16" fmla="*/ 661587 w 856278"/>
                  <a:gd name="connsiteY16" fmla="*/ 664745 h 902108"/>
                  <a:gd name="connsiteX17" fmla="*/ 208499 w 856278"/>
                  <a:gd name="connsiteY17" fmla="*/ 570982 h 902108"/>
                  <a:gd name="connsiteX18" fmla="*/ 231805 w 856278"/>
                  <a:gd name="connsiteY18" fmla="*/ 584026 h 902108"/>
                  <a:gd name="connsiteX19" fmla="*/ 231028 w 856278"/>
                  <a:gd name="connsiteY19" fmla="*/ 610114 h 902108"/>
                  <a:gd name="connsiteX20" fmla="*/ 207722 w 856278"/>
                  <a:gd name="connsiteY20" fmla="*/ 597070 h 902108"/>
                  <a:gd name="connsiteX21" fmla="*/ 208499 w 856278"/>
                  <a:gd name="connsiteY21" fmla="*/ 570982 h 902108"/>
                  <a:gd name="connsiteX22" fmla="*/ 754171 w 856278"/>
                  <a:gd name="connsiteY22" fmla="*/ 567906 h 902108"/>
                  <a:gd name="connsiteX23" fmla="*/ 768672 w 856278"/>
                  <a:gd name="connsiteY23" fmla="*/ 578555 h 902108"/>
                  <a:gd name="connsiteX24" fmla="*/ 725168 w 856278"/>
                  <a:gd name="connsiteY24" fmla="*/ 780135 h 902108"/>
                  <a:gd name="connsiteX25" fmla="*/ 714483 w 856278"/>
                  <a:gd name="connsiteY25" fmla="*/ 786220 h 902108"/>
                  <a:gd name="connsiteX26" fmla="*/ 707614 w 856278"/>
                  <a:gd name="connsiteY26" fmla="*/ 783938 h 902108"/>
                  <a:gd name="connsiteX27" fmla="*/ 703798 w 856278"/>
                  <a:gd name="connsiteY27" fmla="*/ 766443 h 902108"/>
                  <a:gd name="connsiteX28" fmla="*/ 743486 w 856278"/>
                  <a:gd name="connsiteY28" fmla="*/ 582359 h 902108"/>
                  <a:gd name="connsiteX29" fmla="*/ 754171 w 856278"/>
                  <a:gd name="connsiteY29" fmla="*/ 567906 h 902108"/>
                  <a:gd name="connsiteX30" fmla="*/ 504099 w 856278"/>
                  <a:gd name="connsiteY30" fmla="*/ 448083 h 902108"/>
                  <a:gd name="connsiteX31" fmla="*/ 550467 w 856278"/>
                  <a:gd name="connsiteY31" fmla="*/ 483827 h 902108"/>
                  <a:gd name="connsiteX32" fmla="*/ 480535 w 856278"/>
                  <a:gd name="connsiteY32" fmla="*/ 642010 h 902108"/>
                  <a:gd name="connsiteX33" fmla="*/ 464573 w 856278"/>
                  <a:gd name="connsiteY33" fmla="*/ 687640 h 902108"/>
                  <a:gd name="connsiteX34" fmla="*/ 461532 w 856278"/>
                  <a:gd name="connsiteY34" fmla="*/ 729467 h 902108"/>
                  <a:gd name="connsiteX35" fmla="*/ 460012 w 856278"/>
                  <a:gd name="connsiteY35" fmla="*/ 763690 h 902108"/>
                  <a:gd name="connsiteX36" fmla="*/ 434167 w 856278"/>
                  <a:gd name="connsiteY36" fmla="*/ 807798 h 902108"/>
                  <a:gd name="connsiteX37" fmla="*/ 410603 w 856278"/>
                  <a:gd name="connsiteY37" fmla="*/ 822248 h 902108"/>
                  <a:gd name="connsiteX38" fmla="*/ 368036 w 856278"/>
                  <a:gd name="connsiteY38" fmla="*/ 848865 h 902108"/>
                  <a:gd name="connsiteX39" fmla="*/ 319388 w 856278"/>
                  <a:gd name="connsiteY39" fmla="*/ 865596 h 902108"/>
                  <a:gd name="connsiteX40" fmla="*/ 308746 w 856278"/>
                  <a:gd name="connsiteY40" fmla="*/ 864075 h 902108"/>
                  <a:gd name="connsiteX41" fmla="*/ 258578 w 856278"/>
                  <a:gd name="connsiteY41" fmla="*/ 795630 h 902108"/>
                  <a:gd name="connsiteX42" fmla="*/ 258578 w 856278"/>
                  <a:gd name="connsiteY42" fmla="*/ 792588 h 902108"/>
                  <a:gd name="connsiteX43" fmla="*/ 254017 w 856278"/>
                  <a:gd name="connsiteY43" fmla="*/ 792588 h 902108"/>
                  <a:gd name="connsiteX44" fmla="*/ 243375 w 856278"/>
                  <a:gd name="connsiteY44" fmla="*/ 791828 h 902108"/>
                  <a:gd name="connsiteX45" fmla="*/ 209169 w 856278"/>
                  <a:gd name="connsiteY45" fmla="*/ 759887 h 902108"/>
                  <a:gd name="connsiteX46" fmla="*/ 195487 w 856278"/>
                  <a:gd name="connsiteY46" fmla="*/ 744677 h 902108"/>
                  <a:gd name="connsiteX47" fmla="*/ 189406 w 856278"/>
                  <a:gd name="connsiteY47" fmla="*/ 746959 h 902108"/>
                  <a:gd name="connsiteX48" fmla="*/ 181805 w 856278"/>
                  <a:gd name="connsiteY48" fmla="*/ 750001 h 902108"/>
                  <a:gd name="connsiteX49" fmla="*/ 151399 w 856278"/>
                  <a:gd name="connsiteY49" fmla="*/ 738593 h 902108"/>
                  <a:gd name="connsiteX50" fmla="*/ 149879 w 856278"/>
                  <a:gd name="connsiteY50" fmla="*/ 724904 h 902108"/>
                  <a:gd name="connsiteX51" fmla="*/ 159761 w 856278"/>
                  <a:gd name="connsiteY51" fmla="*/ 611590 h 902108"/>
                  <a:gd name="connsiteX52" fmla="*/ 173443 w 856278"/>
                  <a:gd name="connsiteY52" fmla="*/ 599422 h 902108"/>
                  <a:gd name="connsiteX53" fmla="*/ 184845 w 856278"/>
                  <a:gd name="connsiteY53" fmla="*/ 613872 h 902108"/>
                  <a:gd name="connsiteX54" fmla="*/ 174963 w 856278"/>
                  <a:gd name="connsiteY54" fmla="*/ 725665 h 902108"/>
                  <a:gd name="connsiteX55" fmla="*/ 178764 w 856278"/>
                  <a:gd name="connsiteY55" fmla="*/ 724144 h 902108"/>
                  <a:gd name="connsiteX56" fmla="*/ 193206 w 856278"/>
                  <a:gd name="connsiteY56" fmla="*/ 719581 h 902108"/>
                  <a:gd name="connsiteX57" fmla="*/ 231973 w 856278"/>
                  <a:gd name="connsiteY57" fmla="*/ 748480 h 902108"/>
                  <a:gd name="connsiteX58" fmla="*/ 247176 w 856278"/>
                  <a:gd name="connsiteY58" fmla="*/ 766732 h 902108"/>
                  <a:gd name="connsiteX59" fmla="*/ 252497 w 856278"/>
                  <a:gd name="connsiteY59" fmla="*/ 766732 h 902108"/>
                  <a:gd name="connsiteX60" fmla="*/ 276821 w 856278"/>
                  <a:gd name="connsiteY60" fmla="*/ 774337 h 902108"/>
                  <a:gd name="connsiteX61" fmla="*/ 283662 w 856278"/>
                  <a:gd name="connsiteY61" fmla="*/ 792588 h 902108"/>
                  <a:gd name="connsiteX62" fmla="*/ 314067 w 856278"/>
                  <a:gd name="connsiteY62" fmla="*/ 839739 h 902108"/>
                  <a:gd name="connsiteX63" fmla="*/ 355874 w 856278"/>
                  <a:gd name="connsiteY63" fmla="*/ 826811 h 902108"/>
                  <a:gd name="connsiteX64" fmla="*/ 396921 w 856278"/>
                  <a:gd name="connsiteY64" fmla="*/ 800954 h 902108"/>
                  <a:gd name="connsiteX65" fmla="*/ 420485 w 856278"/>
                  <a:gd name="connsiteY65" fmla="*/ 786505 h 902108"/>
                  <a:gd name="connsiteX66" fmla="*/ 434927 w 856278"/>
                  <a:gd name="connsiteY66" fmla="*/ 762169 h 902108"/>
                  <a:gd name="connsiteX67" fmla="*/ 436448 w 856278"/>
                  <a:gd name="connsiteY67" fmla="*/ 727946 h 902108"/>
                  <a:gd name="connsiteX68" fmla="*/ 438728 w 856278"/>
                  <a:gd name="connsiteY68" fmla="*/ 686119 h 902108"/>
                  <a:gd name="connsiteX69" fmla="*/ 464573 w 856278"/>
                  <a:gd name="connsiteY69" fmla="*/ 622237 h 902108"/>
                  <a:gd name="connsiteX70" fmla="*/ 525383 w 856278"/>
                  <a:gd name="connsiteY70" fmla="*/ 489150 h 902108"/>
                  <a:gd name="connsiteX71" fmla="*/ 504859 w 856278"/>
                  <a:gd name="connsiteY71" fmla="*/ 473940 h 902108"/>
                  <a:gd name="connsiteX72" fmla="*/ 463052 w 856278"/>
                  <a:gd name="connsiteY72" fmla="*/ 502839 h 902108"/>
                  <a:gd name="connsiteX73" fmla="*/ 446329 w 856278"/>
                  <a:gd name="connsiteY73" fmla="*/ 508163 h 902108"/>
                  <a:gd name="connsiteX74" fmla="*/ 440248 w 856278"/>
                  <a:gd name="connsiteY74" fmla="*/ 491432 h 902108"/>
                  <a:gd name="connsiteX75" fmla="*/ 504099 w 856278"/>
                  <a:gd name="connsiteY75" fmla="*/ 448083 h 902108"/>
                  <a:gd name="connsiteX76" fmla="*/ 402616 w 856278"/>
                  <a:gd name="connsiteY76" fmla="*/ 331 h 902108"/>
                  <a:gd name="connsiteX77" fmla="*/ 683199 w 856278"/>
                  <a:gd name="connsiteY77" fmla="*/ 98368 h 902108"/>
                  <a:gd name="connsiteX78" fmla="*/ 848518 w 856278"/>
                  <a:gd name="connsiteY78" fmla="*/ 594590 h 902108"/>
                  <a:gd name="connsiteX79" fmla="*/ 836328 w 856278"/>
                  <a:gd name="connsiteY79" fmla="*/ 605245 h 902108"/>
                  <a:gd name="connsiteX80" fmla="*/ 834043 w 856278"/>
                  <a:gd name="connsiteY80" fmla="*/ 605245 h 902108"/>
                  <a:gd name="connsiteX81" fmla="*/ 823377 w 856278"/>
                  <a:gd name="connsiteY81" fmla="*/ 590785 h 902108"/>
                  <a:gd name="connsiteX82" fmla="*/ 666438 w 856278"/>
                  <a:gd name="connsiteY82" fmla="*/ 118156 h 902108"/>
                  <a:gd name="connsiteX83" fmla="*/ 319041 w 856278"/>
                  <a:gd name="connsiteY83" fmla="*/ 41287 h 902108"/>
                  <a:gd name="connsiteX84" fmla="*/ 309137 w 856278"/>
                  <a:gd name="connsiteY84" fmla="*/ 45092 h 902108"/>
                  <a:gd name="connsiteX85" fmla="*/ 102679 w 856278"/>
                  <a:gd name="connsiteY85" fmla="*/ 262760 h 902108"/>
                  <a:gd name="connsiteX86" fmla="*/ 64587 w 856278"/>
                  <a:gd name="connsiteY86" fmla="*/ 341151 h 902108"/>
                  <a:gd name="connsiteX87" fmla="*/ 34113 w 856278"/>
                  <a:gd name="connsiteY87" fmla="*/ 366267 h 902108"/>
                  <a:gd name="connsiteX88" fmla="*/ 126296 w 856278"/>
                  <a:gd name="connsiteY88" fmla="*/ 426392 h 902108"/>
                  <a:gd name="connsiteX89" fmla="*/ 488930 w 856278"/>
                  <a:gd name="connsiteY89" fmla="*/ 409648 h 902108"/>
                  <a:gd name="connsiteX90" fmla="*/ 505691 w 856278"/>
                  <a:gd name="connsiteY90" fmla="*/ 414976 h 902108"/>
                  <a:gd name="connsiteX91" fmla="*/ 500358 w 856278"/>
                  <a:gd name="connsiteY91" fmla="*/ 432481 h 902108"/>
                  <a:gd name="connsiteX92" fmla="*/ 210134 w 856278"/>
                  <a:gd name="connsiteY92" fmla="*/ 477111 h 902108"/>
                  <a:gd name="connsiteX93" fmla="*/ 127796 w 856278"/>
                  <a:gd name="connsiteY93" fmla="*/ 453285 h 902108"/>
                  <a:gd name="connsiteX94" fmla="*/ 130375 w 856278"/>
                  <a:gd name="connsiteY94" fmla="*/ 466817 h 902108"/>
                  <a:gd name="connsiteX95" fmla="*/ 150218 w 856278"/>
                  <a:gd name="connsiteY95" fmla="*/ 529613 h 902108"/>
                  <a:gd name="connsiteX96" fmla="*/ 242568 w 856278"/>
                  <a:gd name="connsiteY96" fmla="*/ 506847 h 902108"/>
                  <a:gd name="connsiteX97" fmla="*/ 256306 w 856278"/>
                  <a:gd name="connsiteY97" fmla="*/ 518989 h 902108"/>
                  <a:gd name="connsiteX98" fmla="*/ 244857 w 856278"/>
                  <a:gd name="connsiteY98" fmla="*/ 532648 h 902108"/>
                  <a:gd name="connsiteX99" fmla="*/ 151744 w 856278"/>
                  <a:gd name="connsiteY99" fmla="*/ 556932 h 902108"/>
                  <a:gd name="connsiteX100" fmla="*/ 144875 w 856278"/>
                  <a:gd name="connsiteY100" fmla="*/ 559208 h 902108"/>
                  <a:gd name="connsiteX101" fmla="*/ 141823 w 856278"/>
                  <a:gd name="connsiteY101" fmla="*/ 558449 h 902108"/>
                  <a:gd name="connsiteX102" fmla="*/ 133427 w 856278"/>
                  <a:gd name="connsiteY102" fmla="*/ 553137 h 902108"/>
                  <a:gd name="connsiteX103" fmla="*/ 101336 w 856278"/>
                  <a:gd name="connsiteY103" fmla="*/ 449304 h 902108"/>
                  <a:gd name="connsiteX104" fmla="*/ 100001 w 856278"/>
                  <a:gd name="connsiteY104" fmla="*/ 441136 h 902108"/>
                  <a:gd name="connsiteX105" fmla="*/ 49255 w 856278"/>
                  <a:gd name="connsiteY105" fmla="*/ 413739 h 902108"/>
                  <a:gd name="connsiteX106" fmla="*/ 2116 w 856278"/>
                  <a:gd name="connsiteY106" fmla="*/ 367789 h 902108"/>
                  <a:gd name="connsiteX107" fmla="*/ 5164 w 856278"/>
                  <a:gd name="connsiteY107" fmla="*/ 350284 h 902108"/>
                  <a:gd name="connsiteX108" fmla="*/ 15067 w 856278"/>
                  <a:gd name="connsiteY108" fmla="*/ 348001 h 902108"/>
                  <a:gd name="connsiteX109" fmla="*/ 47826 w 856278"/>
                  <a:gd name="connsiteY109" fmla="*/ 322124 h 902108"/>
                  <a:gd name="connsiteX110" fmla="*/ 77538 w 856278"/>
                  <a:gd name="connsiteY110" fmla="*/ 257433 h 902108"/>
                  <a:gd name="connsiteX111" fmla="*/ 300756 w 856278"/>
                  <a:gd name="connsiteY111" fmla="*/ 21499 h 902108"/>
                  <a:gd name="connsiteX112" fmla="*/ 310660 w 856278"/>
                  <a:gd name="connsiteY112" fmla="*/ 17693 h 902108"/>
                  <a:gd name="connsiteX113" fmla="*/ 402616 w 856278"/>
                  <a:gd name="connsiteY113" fmla="*/ 331 h 902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</a:cxnLst>
                <a:rect l="l" t="t" r="r" b="b"/>
                <a:pathLst>
                  <a:path w="856278" h="902108">
                    <a:moveTo>
                      <a:pt x="533823" y="704365"/>
                    </a:moveTo>
                    <a:cubicBezTo>
                      <a:pt x="536847" y="703414"/>
                      <a:pt x="540249" y="703604"/>
                      <a:pt x="543273" y="705125"/>
                    </a:cubicBezTo>
                    <a:cubicBezTo>
                      <a:pt x="550076" y="708168"/>
                      <a:pt x="552344" y="715773"/>
                      <a:pt x="549320" y="722618"/>
                    </a:cubicBezTo>
                    <a:cubicBezTo>
                      <a:pt x="517570" y="784983"/>
                      <a:pt x="478261" y="844306"/>
                      <a:pt x="432904" y="897545"/>
                    </a:cubicBezTo>
                    <a:cubicBezTo>
                      <a:pt x="430636" y="900587"/>
                      <a:pt x="426856" y="902108"/>
                      <a:pt x="423832" y="902108"/>
                    </a:cubicBezTo>
                    <a:cubicBezTo>
                      <a:pt x="420808" y="902108"/>
                      <a:pt x="417784" y="901348"/>
                      <a:pt x="415517" y="899066"/>
                    </a:cubicBezTo>
                    <a:cubicBezTo>
                      <a:pt x="410225" y="894503"/>
                      <a:pt x="409469" y="886137"/>
                      <a:pt x="414005" y="880813"/>
                    </a:cubicBezTo>
                    <a:cubicBezTo>
                      <a:pt x="457850" y="829095"/>
                      <a:pt x="495648" y="772054"/>
                      <a:pt x="526642" y="710449"/>
                    </a:cubicBezTo>
                    <a:cubicBezTo>
                      <a:pt x="528153" y="707407"/>
                      <a:pt x="530799" y="705315"/>
                      <a:pt x="533823" y="704365"/>
                    </a:cubicBezTo>
                    <a:close/>
                    <a:moveTo>
                      <a:pt x="661587" y="664745"/>
                    </a:moveTo>
                    <a:cubicBezTo>
                      <a:pt x="668431" y="665506"/>
                      <a:pt x="672994" y="672357"/>
                      <a:pt x="672234" y="679209"/>
                    </a:cubicBezTo>
                    <a:cubicBezTo>
                      <a:pt x="660826" y="750771"/>
                      <a:pt x="622802" y="818526"/>
                      <a:pt x="568808" y="865726"/>
                    </a:cubicBezTo>
                    <a:cubicBezTo>
                      <a:pt x="566527" y="868010"/>
                      <a:pt x="563485" y="868771"/>
                      <a:pt x="560443" y="868771"/>
                    </a:cubicBezTo>
                    <a:cubicBezTo>
                      <a:pt x="556641" y="868771"/>
                      <a:pt x="552838" y="867249"/>
                      <a:pt x="550557" y="864965"/>
                    </a:cubicBezTo>
                    <a:cubicBezTo>
                      <a:pt x="545994" y="859636"/>
                      <a:pt x="546754" y="851261"/>
                      <a:pt x="552078" y="846694"/>
                    </a:cubicBezTo>
                    <a:cubicBezTo>
                      <a:pt x="602269" y="803300"/>
                      <a:pt x="636491" y="740874"/>
                      <a:pt x="647138" y="675403"/>
                    </a:cubicBezTo>
                    <a:cubicBezTo>
                      <a:pt x="647898" y="668551"/>
                      <a:pt x="654743" y="663983"/>
                      <a:pt x="661587" y="664745"/>
                    </a:cubicBezTo>
                    <a:close/>
                    <a:moveTo>
                      <a:pt x="208499" y="570982"/>
                    </a:moveTo>
                    <a:cubicBezTo>
                      <a:pt x="214714" y="567145"/>
                      <a:pt x="224813" y="573284"/>
                      <a:pt x="231805" y="584026"/>
                    </a:cubicBezTo>
                    <a:cubicBezTo>
                      <a:pt x="238020" y="594768"/>
                      <a:pt x="237243" y="606278"/>
                      <a:pt x="231028" y="610114"/>
                    </a:cubicBezTo>
                    <a:cubicBezTo>
                      <a:pt x="224036" y="613183"/>
                      <a:pt x="213937" y="607812"/>
                      <a:pt x="207722" y="597070"/>
                    </a:cubicBezTo>
                    <a:cubicBezTo>
                      <a:pt x="201507" y="586328"/>
                      <a:pt x="201507" y="574818"/>
                      <a:pt x="208499" y="570982"/>
                    </a:cubicBezTo>
                    <a:close/>
                    <a:moveTo>
                      <a:pt x="754171" y="567906"/>
                    </a:moveTo>
                    <a:cubicBezTo>
                      <a:pt x="761040" y="567145"/>
                      <a:pt x="767909" y="571709"/>
                      <a:pt x="768672" y="578555"/>
                    </a:cubicBezTo>
                    <a:cubicBezTo>
                      <a:pt x="779357" y="647777"/>
                      <a:pt x="763329" y="721563"/>
                      <a:pt x="725168" y="780135"/>
                    </a:cubicBezTo>
                    <a:cubicBezTo>
                      <a:pt x="722879" y="783938"/>
                      <a:pt x="719063" y="786220"/>
                      <a:pt x="714483" y="786220"/>
                    </a:cubicBezTo>
                    <a:cubicBezTo>
                      <a:pt x="712194" y="786220"/>
                      <a:pt x="709904" y="785460"/>
                      <a:pt x="707614" y="783938"/>
                    </a:cubicBezTo>
                    <a:cubicBezTo>
                      <a:pt x="701508" y="780135"/>
                      <a:pt x="699982" y="772528"/>
                      <a:pt x="703798" y="766443"/>
                    </a:cubicBezTo>
                    <a:cubicBezTo>
                      <a:pt x="738906" y="712435"/>
                      <a:pt x="753407" y="645495"/>
                      <a:pt x="743486" y="582359"/>
                    </a:cubicBezTo>
                    <a:cubicBezTo>
                      <a:pt x="742722" y="575513"/>
                      <a:pt x="747302" y="569427"/>
                      <a:pt x="754171" y="567906"/>
                    </a:cubicBezTo>
                    <a:close/>
                    <a:moveTo>
                      <a:pt x="504099" y="448083"/>
                    </a:moveTo>
                    <a:cubicBezTo>
                      <a:pt x="528423" y="448083"/>
                      <a:pt x="545906" y="461772"/>
                      <a:pt x="550467" y="483827"/>
                    </a:cubicBezTo>
                    <a:cubicBezTo>
                      <a:pt x="561869" y="537822"/>
                      <a:pt x="523102" y="607788"/>
                      <a:pt x="480535" y="642010"/>
                    </a:cubicBezTo>
                    <a:cubicBezTo>
                      <a:pt x="467613" y="651897"/>
                      <a:pt x="465333" y="670148"/>
                      <a:pt x="464573" y="687640"/>
                    </a:cubicBezTo>
                    <a:cubicBezTo>
                      <a:pt x="463812" y="701329"/>
                      <a:pt x="463052" y="715018"/>
                      <a:pt x="461532" y="729467"/>
                    </a:cubicBezTo>
                    <a:cubicBezTo>
                      <a:pt x="461532" y="740875"/>
                      <a:pt x="460772" y="752282"/>
                      <a:pt x="460012" y="763690"/>
                    </a:cubicBezTo>
                    <a:cubicBezTo>
                      <a:pt x="459252" y="781942"/>
                      <a:pt x="449370" y="798672"/>
                      <a:pt x="434167" y="807798"/>
                    </a:cubicBezTo>
                    <a:cubicBezTo>
                      <a:pt x="426566" y="813122"/>
                      <a:pt x="418205" y="817685"/>
                      <a:pt x="410603" y="822248"/>
                    </a:cubicBezTo>
                    <a:cubicBezTo>
                      <a:pt x="396921" y="831374"/>
                      <a:pt x="382479" y="840500"/>
                      <a:pt x="368036" y="848865"/>
                    </a:cubicBezTo>
                    <a:cubicBezTo>
                      <a:pt x="355874" y="855710"/>
                      <a:pt x="338391" y="865596"/>
                      <a:pt x="319388" y="865596"/>
                    </a:cubicBezTo>
                    <a:cubicBezTo>
                      <a:pt x="316347" y="865596"/>
                      <a:pt x="312547" y="864836"/>
                      <a:pt x="308746" y="864075"/>
                    </a:cubicBezTo>
                    <a:cubicBezTo>
                      <a:pt x="276821" y="857231"/>
                      <a:pt x="261618" y="823008"/>
                      <a:pt x="258578" y="795630"/>
                    </a:cubicBezTo>
                    <a:cubicBezTo>
                      <a:pt x="258578" y="794870"/>
                      <a:pt x="258578" y="793349"/>
                      <a:pt x="258578" y="792588"/>
                    </a:cubicBezTo>
                    <a:cubicBezTo>
                      <a:pt x="257057" y="791828"/>
                      <a:pt x="254777" y="792588"/>
                      <a:pt x="254017" y="792588"/>
                    </a:cubicBezTo>
                    <a:cubicBezTo>
                      <a:pt x="250216" y="792588"/>
                      <a:pt x="247176" y="792588"/>
                      <a:pt x="243375" y="791828"/>
                    </a:cubicBezTo>
                    <a:cubicBezTo>
                      <a:pt x="224372" y="788786"/>
                      <a:pt x="215250" y="771295"/>
                      <a:pt x="209169" y="759887"/>
                    </a:cubicBezTo>
                    <a:cubicBezTo>
                      <a:pt x="204608" y="750001"/>
                      <a:pt x="199288" y="744677"/>
                      <a:pt x="195487" y="744677"/>
                    </a:cubicBezTo>
                    <a:cubicBezTo>
                      <a:pt x="193967" y="744677"/>
                      <a:pt x="191686" y="746198"/>
                      <a:pt x="189406" y="746959"/>
                    </a:cubicBezTo>
                    <a:cubicBezTo>
                      <a:pt x="187125" y="748480"/>
                      <a:pt x="184845" y="749240"/>
                      <a:pt x="181805" y="750001"/>
                    </a:cubicBezTo>
                    <a:cubicBezTo>
                      <a:pt x="170403" y="753803"/>
                      <a:pt x="156720" y="750761"/>
                      <a:pt x="151399" y="738593"/>
                    </a:cubicBezTo>
                    <a:cubicBezTo>
                      <a:pt x="149119" y="733270"/>
                      <a:pt x="149119" y="727946"/>
                      <a:pt x="149879" y="724904"/>
                    </a:cubicBezTo>
                    <a:lnTo>
                      <a:pt x="159761" y="611590"/>
                    </a:lnTo>
                    <a:cubicBezTo>
                      <a:pt x="159761" y="603985"/>
                      <a:pt x="166602" y="599422"/>
                      <a:pt x="173443" y="599422"/>
                    </a:cubicBezTo>
                    <a:cubicBezTo>
                      <a:pt x="180284" y="600183"/>
                      <a:pt x="185605" y="606267"/>
                      <a:pt x="184845" y="613872"/>
                    </a:cubicBezTo>
                    <a:lnTo>
                      <a:pt x="174963" y="725665"/>
                    </a:lnTo>
                    <a:cubicBezTo>
                      <a:pt x="176484" y="724904"/>
                      <a:pt x="177244" y="724904"/>
                      <a:pt x="178764" y="724144"/>
                    </a:cubicBezTo>
                    <a:cubicBezTo>
                      <a:pt x="182565" y="721862"/>
                      <a:pt x="187125" y="720341"/>
                      <a:pt x="193206" y="719581"/>
                    </a:cubicBezTo>
                    <a:cubicBezTo>
                      <a:pt x="203848" y="718820"/>
                      <a:pt x="219051" y="722623"/>
                      <a:pt x="231973" y="748480"/>
                    </a:cubicBezTo>
                    <a:cubicBezTo>
                      <a:pt x="235774" y="755324"/>
                      <a:pt x="241095" y="765971"/>
                      <a:pt x="247176" y="766732"/>
                    </a:cubicBezTo>
                    <a:cubicBezTo>
                      <a:pt x="248696" y="767492"/>
                      <a:pt x="250976" y="766732"/>
                      <a:pt x="252497" y="766732"/>
                    </a:cubicBezTo>
                    <a:cubicBezTo>
                      <a:pt x="259338" y="766732"/>
                      <a:pt x="269219" y="765971"/>
                      <a:pt x="276821" y="774337"/>
                    </a:cubicBezTo>
                    <a:cubicBezTo>
                      <a:pt x="282902" y="780421"/>
                      <a:pt x="283662" y="788026"/>
                      <a:pt x="283662" y="792588"/>
                    </a:cubicBezTo>
                    <a:cubicBezTo>
                      <a:pt x="285942" y="813882"/>
                      <a:pt x="296584" y="835937"/>
                      <a:pt x="314067" y="839739"/>
                    </a:cubicBezTo>
                    <a:cubicBezTo>
                      <a:pt x="326989" y="842021"/>
                      <a:pt x="340671" y="835176"/>
                      <a:pt x="355874" y="826811"/>
                    </a:cubicBezTo>
                    <a:cubicBezTo>
                      <a:pt x="369556" y="819206"/>
                      <a:pt x="383239" y="810080"/>
                      <a:pt x="396921" y="800954"/>
                    </a:cubicBezTo>
                    <a:cubicBezTo>
                      <a:pt x="405282" y="796391"/>
                      <a:pt x="412884" y="791068"/>
                      <a:pt x="420485" y="786505"/>
                    </a:cubicBezTo>
                    <a:cubicBezTo>
                      <a:pt x="428846" y="781181"/>
                      <a:pt x="434167" y="772055"/>
                      <a:pt x="434927" y="762169"/>
                    </a:cubicBezTo>
                    <a:cubicBezTo>
                      <a:pt x="434927" y="750761"/>
                      <a:pt x="435688" y="739354"/>
                      <a:pt x="436448" y="727946"/>
                    </a:cubicBezTo>
                    <a:cubicBezTo>
                      <a:pt x="437208" y="713497"/>
                      <a:pt x="437968" y="699808"/>
                      <a:pt x="438728" y="686119"/>
                    </a:cubicBezTo>
                    <a:cubicBezTo>
                      <a:pt x="440248" y="664825"/>
                      <a:pt x="444049" y="638208"/>
                      <a:pt x="464573" y="622237"/>
                    </a:cubicBezTo>
                    <a:cubicBezTo>
                      <a:pt x="501059" y="592578"/>
                      <a:pt x="534504" y="532498"/>
                      <a:pt x="525383" y="489150"/>
                    </a:cubicBezTo>
                    <a:cubicBezTo>
                      <a:pt x="522342" y="476222"/>
                      <a:pt x="513221" y="473180"/>
                      <a:pt x="504859" y="473940"/>
                    </a:cubicBezTo>
                    <a:cubicBezTo>
                      <a:pt x="489657" y="473940"/>
                      <a:pt x="471414" y="486869"/>
                      <a:pt x="463052" y="502839"/>
                    </a:cubicBezTo>
                    <a:cubicBezTo>
                      <a:pt x="460012" y="508923"/>
                      <a:pt x="452410" y="511205"/>
                      <a:pt x="446329" y="508163"/>
                    </a:cubicBezTo>
                    <a:cubicBezTo>
                      <a:pt x="439488" y="505121"/>
                      <a:pt x="437208" y="497516"/>
                      <a:pt x="440248" y="491432"/>
                    </a:cubicBezTo>
                    <a:cubicBezTo>
                      <a:pt x="453171" y="466335"/>
                      <a:pt x="479015" y="448844"/>
                      <a:pt x="504099" y="448083"/>
                    </a:cubicBezTo>
                    <a:close/>
                    <a:moveTo>
                      <a:pt x="402616" y="331"/>
                    </a:moveTo>
                    <a:cubicBezTo>
                      <a:pt x="498072" y="-3807"/>
                      <a:pt x="600920" y="31013"/>
                      <a:pt x="683199" y="98368"/>
                    </a:cubicBezTo>
                    <a:cubicBezTo>
                      <a:pt x="762430" y="163820"/>
                      <a:pt x="888895" y="314514"/>
                      <a:pt x="848518" y="594590"/>
                    </a:cubicBezTo>
                    <a:cubicBezTo>
                      <a:pt x="847756" y="601440"/>
                      <a:pt x="842423" y="605245"/>
                      <a:pt x="836328" y="605245"/>
                    </a:cubicBezTo>
                    <a:cubicBezTo>
                      <a:pt x="835566" y="605245"/>
                      <a:pt x="834805" y="605245"/>
                      <a:pt x="834043" y="605245"/>
                    </a:cubicBezTo>
                    <a:cubicBezTo>
                      <a:pt x="827186" y="604484"/>
                      <a:pt x="822615" y="598396"/>
                      <a:pt x="823377" y="590785"/>
                    </a:cubicBezTo>
                    <a:cubicBezTo>
                      <a:pt x="862231" y="322885"/>
                      <a:pt x="741860" y="179803"/>
                      <a:pt x="666438" y="118156"/>
                    </a:cubicBezTo>
                    <a:cubicBezTo>
                      <a:pt x="564352" y="33676"/>
                      <a:pt x="427983" y="3233"/>
                      <a:pt x="319041" y="41287"/>
                    </a:cubicBezTo>
                    <a:cubicBezTo>
                      <a:pt x="315993" y="42809"/>
                      <a:pt x="312946" y="43570"/>
                      <a:pt x="309137" y="45092"/>
                    </a:cubicBezTo>
                    <a:cubicBezTo>
                      <a:pt x="202479" y="85429"/>
                      <a:pt x="124772" y="166865"/>
                      <a:pt x="102679" y="262760"/>
                    </a:cubicBezTo>
                    <a:cubicBezTo>
                      <a:pt x="95822" y="290920"/>
                      <a:pt x="89727" y="317558"/>
                      <a:pt x="64587" y="341151"/>
                    </a:cubicBezTo>
                    <a:cubicBezTo>
                      <a:pt x="50874" y="353329"/>
                      <a:pt x="40970" y="361700"/>
                      <a:pt x="34113" y="366267"/>
                    </a:cubicBezTo>
                    <a:cubicBezTo>
                      <a:pt x="55445" y="389860"/>
                      <a:pt x="85918" y="409648"/>
                      <a:pt x="126296" y="426392"/>
                    </a:cubicBezTo>
                    <a:cubicBezTo>
                      <a:pt x="241333" y="474340"/>
                      <a:pt x="370084" y="468251"/>
                      <a:pt x="488930" y="409648"/>
                    </a:cubicBezTo>
                    <a:cubicBezTo>
                      <a:pt x="495025" y="406604"/>
                      <a:pt x="502643" y="408887"/>
                      <a:pt x="505691" y="414976"/>
                    </a:cubicBezTo>
                    <a:cubicBezTo>
                      <a:pt x="509500" y="421064"/>
                      <a:pt x="506453" y="428675"/>
                      <a:pt x="500358" y="432481"/>
                    </a:cubicBezTo>
                    <a:cubicBezTo>
                      <a:pt x="406081" y="478716"/>
                      <a:pt x="305804" y="493700"/>
                      <a:pt x="210134" y="477111"/>
                    </a:cubicBezTo>
                    <a:lnTo>
                      <a:pt x="127796" y="453285"/>
                    </a:lnTo>
                    <a:lnTo>
                      <a:pt x="130375" y="466817"/>
                    </a:lnTo>
                    <a:cubicBezTo>
                      <a:pt x="134572" y="486168"/>
                      <a:pt x="141060" y="510262"/>
                      <a:pt x="150218" y="529613"/>
                    </a:cubicBezTo>
                    <a:cubicBezTo>
                      <a:pt x="166246" y="522024"/>
                      <a:pt x="196775" y="510641"/>
                      <a:pt x="242568" y="506847"/>
                    </a:cubicBezTo>
                    <a:cubicBezTo>
                      <a:pt x="249437" y="506847"/>
                      <a:pt x="256306" y="512159"/>
                      <a:pt x="256306" y="518989"/>
                    </a:cubicBezTo>
                    <a:cubicBezTo>
                      <a:pt x="257069" y="525818"/>
                      <a:pt x="251726" y="531889"/>
                      <a:pt x="244857" y="532648"/>
                    </a:cubicBezTo>
                    <a:cubicBezTo>
                      <a:pt x="183800" y="536442"/>
                      <a:pt x="151744" y="556932"/>
                      <a:pt x="151744" y="556932"/>
                    </a:cubicBezTo>
                    <a:cubicBezTo>
                      <a:pt x="149455" y="558449"/>
                      <a:pt x="147165" y="559208"/>
                      <a:pt x="144875" y="559208"/>
                    </a:cubicBezTo>
                    <a:cubicBezTo>
                      <a:pt x="144112" y="559208"/>
                      <a:pt x="142586" y="559208"/>
                      <a:pt x="141823" y="558449"/>
                    </a:cubicBezTo>
                    <a:cubicBezTo>
                      <a:pt x="138770" y="557691"/>
                      <a:pt x="135717" y="556173"/>
                      <a:pt x="133427" y="553137"/>
                    </a:cubicBezTo>
                    <a:cubicBezTo>
                      <a:pt x="115110" y="521834"/>
                      <a:pt x="105379" y="473030"/>
                      <a:pt x="101336" y="449304"/>
                    </a:cubicBezTo>
                    <a:lnTo>
                      <a:pt x="100001" y="441136"/>
                    </a:lnTo>
                    <a:lnTo>
                      <a:pt x="49255" y="413739"/>
                    </a:lnTo>
                    <a:cubicBezTo>
                      <a:pt x="30304" y="400135"/>
                      <a:pt x="14687" y="384914"/>
                      <a:pt x="2116" y="367789"/>
                    </a:cubicBezTo>
                    <a:cubicBezTo>
                      <a:pt x="-1693" y="362462"/>
                      <a:pt x="-169" y="354090"/>
                      <a:pt x="5164" y="350284"/>
                    </a:cubicBezTo>
                    <a:cubicBezTo>
                      <a:pt x="8211" y="348001"/>
                      <a:pt x="12020" y="347240"/>
                      <a:pt x="15067" y="348001"/>
                    </a:cubicBezTo>
                    <a:cubicBezTo>
                      <a:pt x="20400" y="345718"/>
                      <a:pt x="31066" y="337346"/>
                      <a:pt x="47826" y="322124"/>
                    </a:cubicBezTo>
                    <a:cubicBezTo>
                      <a:pt x="66872" y="304620"/>
                      <a:pt x="71443" y="283309"/>
                      <a:pt x="77538" y="257433"/>
                    </a:cubicBezTo>
                    <a:cubicBezTo>
                      <a:pt x="101917" y="152404"/>
                      <a:pt x="184957" y="64880"/>
                      <a:pt x="300756" y="21499"/>
                    </a:cubicBezTo>
                    <a:cubicBezTo>
                      <a:pt x="303804" y="19977"/>
                      <a:pt x="307613" y="18455"/>
                      <a:pt x="310660" y="17693"/>
                    </a:cubicBezTo>
                    <a:cubicBezTo>
                      <a:pt x="339800" y="7419"/>
                      <a:pt x="370798" y="1711"/>
                      <a:pt x="402616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</p:grpSp>
      </p:grpSp>
      <p:sp>
        <p:nvSpPr>
          <p:cNvPr id="242" name="TextBox 241">
            <a:extLst>
              <a:ext uri="{FF2B5EF4-FFF2-40B4-BE49-F238E27FC236}">
                <a16:creationId xmlns:a16="http://schemas.microsoft.com/office/drawing/2014/main" id="{FA65B1B9-3B2F-4F0C-88E8-C4C2875ACBC0}"/>
              </a:ext>
            </a:extLst>
          </p:cNvPr>
          <p:cNvSpPr txBox="1"/>
          <p:nvPr/>
        </p:nvSpPr>
        <p:spPr>
          <a:xfrm>
            <a:off x="17205162" y="4838931"/>
            <a:ext cx="573865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007AFE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01</a:t>
            </a:r>
            <a:endParaRPr lang="en-US" sz="3400" b="1" spc="-30" dirty="0">
              <a:solidFill>
                <a:srgbClr val="007AFE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7CC66095-7327-4236-A866-41D3A4A9C227}"/>
              </a:ext>
            </a:extLst>
          </p:cNvPr>
          <p:cNvSpPr txBox="1"/>
          <p:nvPr/>
        </p:nvSpPr>
        <p:spPr>
          <a:xfrm>
            <a:off x="17205162" y="5436730"/>
            <a:ext cx="5738658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96D2E9CB-0AE3-4249-92B7-0B0424D44AC5}"/>
              </a:ext>
            </a:extLst>
          </p:cNvPr>
          <p:cNvSpPr txBox="1"/>
          <p:nvPr/>
        </p:nvSpPr>
        <p:spPr>
          <a:xfrm>
            <a:off x="6546736" y="1901896"/>
            <a:ext cx="11284179" cy="533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83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our professional slides and charts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22E8D345-F20C-4261-A9ED-ED364D3A7EE5}"/>
              </a:ext>
            </a:extLst>
          </p:cNvPr>
          <p:cNvSpPr txBox="1"/>
          <p:nvPr/>
        </p:nvSpPr>
        <p:spPr>
          <a:xfrm>
            <a:off x="17205162" y="7301250"/>
            <a:ext cx="573865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007AFE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02</a:t>
            </a:r>
            <a:endParaRPr lang="en-US" sz="3400" b="1" spc="-30" dirty="0">
              <a:solidFill>
                <a:srgbClr val="007AFE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2C458276-D9FC-4253-B90C-3A8552C996AE}"/>
              </a:ext>
            </a:extLst>
          </p:cNvPr>
          <p:cNvSpPr txBox="1"/>
          <p:nvPr/>
        </p:nvSpPr>
        <p:spPr>
          <a:xfrm>
            <a:off x="17205162" y="7899049"/>
            <a:ext cx="5738658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2204A150-BEE8-4948-B5FB-EE80FF5F0D10}"/>
              </a:ext>
            </a:extLst>
          </p:cNvPr>
          <p:cNvSpPr txBox="1"/>
          <p:nvPr/>
        </p:nvSpPr>
        <p:spPr>
          <a:xfrm>
            <a:off x="17205162" y="9780122"/>
            <a:ext cx="573865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007AFE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03</a:t>
            </a:r>
            <a:endParaRPr lang="en-US" sz="3400" b="1" spc="-30" dirty="0">
              <a:solidFill>
                <a:srgbClr val="007AFE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49224E60-9F2D-4F12-84B9-EC8DEB28B911}"/>
              </a:ext>
            </a:extLst>
          </p:cNvPr>
          <p:cNvSpPr txBox="1"/>
          <p:nvPr/>
        </p:nvSpPr>
        <p:spPr>
          <a:xfrm>
            <a:off x="17205162" y="10377921"/>
            <a:ext cx="5738658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8601887F-FDCE-4F95-981F-C861C8B06EEE}"/>
              </a:ext>
            </a:extLst>
          </p:cNvPr>
          <p:cNvSpPr txBox="1"/>
          <p:nvPr/>
        </p:nvSpPr>
        <p:spPr>
          <a:xfrm>
            <a:off x="6546736" y="662940"/>
            <a:ext cx="11284179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007AFE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STARTUP SLIDE</a:t>
            </a:r>
          </a:p>
        </p:txBody>
      </p:sp>
    </p:spTree>
    <p:extLst>
      <p:ext uri="{BB962C8B-B14F-4D97-AF65-F5344CB8AC3E}">
        <p14:creationId xmlns:p14="http://schemas.microsoft.com/office/powerpoint/2010/main" val="411937816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Oval 6">
            <a:extLst>
              <a:ext uri="{FF2B5EF4-FFF2-40B4-BE49-F238E27FC236}">
                <a16:creationId xmlns:a16="http://schemas.microsoft.com/office/drawing/2014/main" id="{B24D9272-4D78-43FF-9E6C-FDB86E73A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0" y="865188"/>
            <a:ext cx="1333500" cy="1333500"/>
          </a:xfrm>
          <a:prstGeom prst="ellipse">
            <a:avLst/>
          </a:prstGeom>
          <a:solidFill>
            <a:srgbClr val="FFCB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614" name="Oval 7">
            <a:extLst>
              <a:ext uri="{FF2B5EF4-FFF2-40B4-BE49-F238E27FC236}">
                <a16:creationId xmlns:a16="http://schemas.microsoft.com/office/drawing/2014/main" id="{C31AFF90-2975-4847-AD62-5A9290BD3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49075" y="1096963"/>
            <a:ext cx="1331913" cy="1333500"/>
          </a:xfrm>
          <a:prstGeom prst="ellipse">
            <a:avLst/>
          </a:prstGeom>
          <a:solidFill>
            <a:srgbClr val="E5DF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615" name="Oval 8">
            <a:extLst>
              <a:ext uri="{FF2B5EF4-FFF2-40B4-BE49-F238E27FC236}">
                <a16:creationId xmlns:a16="http://schemas.microsoft.com/office/drawing/2014/main" id="{8AF71551-C156-4B1A-B164-3A61AC040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9213" y="1128713"/>
            <a:ext cx="1333500" cy="1331913"/>
          </a:xfrm>
          <a:prstGeom prst="ellipse">
            <a:avLst/>
          </a:prstGeom>
          <a:solidFill>
            <a:srgbClr val="8FF5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grpSp>
        <p:nvGrpSpPr>
          <p:cNvPr id="616" name="Group 615">
            <a:extLst>
              <a:ext uri="{FF2B5EF4-FFF2-40B4-BE49-F238E27FC236}">
                <a16:creationId xmlns:a16="http://schemas.microsoft.com/office/drawing/2014/main" id="{BEA06144-2FBD-4238-8D49-1137940AE477}"/>
              </a:ext>
            </a:extLst>
          </p:cNvPr>
          <p:cNvGrpSpPr/>
          <p:nvPr/>
        </p:nvGrpSpPr>
        <p:grpSpPr>
          <a:xfrm>
            <a:off x="4037013" y="9645650"/>
            <a:ext cx="2243138" cy="3751263"/>
            <a:chOff x="4037013" y="9645650"/>
            <a:chExt cx="2243138" cy="3751263"/>
          </a:xfrm>
        </p:grpSpPr>
        <p:sp>
          <p:nvSpPr>
            <p:cNvPr id="617" name="Freeform 9">
              <a:extLst>
                <a:ext uri="{FF2B5EF4-FFF2-40B4-BE49-F238E27FC236}">
                  <a16:creationId xmlns:a16="http://schemas.microsoft.com/office/drawing/2014/main" id="{0287FA16-7C60-46CF-94B6-4D6ABDD3B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050" y="9645650"/>
              <a:ext cx="1095375" cy="2741613"/>
            </a:xfrm>
            <a:custGeom>
              <a:avLst/>
              <a:gdLst>
                <a:gd name="T0" fmla="*/ 787 w 1441"/>
                <a:gd name="T1" fmla="*/ 2014 h 3603"/>
                <a:gd name="T2" fmla="*/ 411 w 1441"/>
                <a:gd name="T3" fmla="*/ 1155 h 3603"/>
                <a:gd name="T4" fmla="*/ 143 w 1441"/>
                <a:gd name="T5" fmla="*/ 155 h 3603"/>
                <a:gd name="T6" fmla="*/ 522 w 1441"/>
                <a:gd name="T7" fmla="*/ 114 h 3603"/>
                <a:gd name="T8" fmla="*/ 765 w 1441"/>
                <a:gd name="T9" fmla="*/ 491 h 3603"/>
                <a:gd name="T10" fmla="*/ 1271 w 1441"/>
                <a:gd name="T11" fmla="*/ 2188 h 3603"/>
                <a:gd name="T12" fmla="*/ 1306 w 1441"/>
                <a:gd name="T13" fmla="*/ 3534 h 3603"/>
                <a:gd name="T14" fmla="*/ 1258 w 1441"/>
                <a:gd name="T15" fmla="*/ 3595 h 3603"/>
                <a:gd name="T16" fmla="*/ 1186 w 1441"/>
                <a:gd name="T17" fmla="*/ 3500 h 3603"/>
                <a:gd name="T18" fmla="*/ 934 w 1441"/>
                <a:gd name="T19" fmla="*/ 2409 h 3603"/>
                <a:gd name="T20" fmla="*/ 787 w 1441"/>
                <a:gd name="T21" fmla="*/ 2014 h 3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1" h="3603">
                  <a:moveTo>
                    <a:pt x="787" y="2014"/>
                  </a:moveTo>
                  <a:cubicBezTo>
                    <a:pt x="670" y="1724"/>
                    <a:pt x="538" y="1441"/>
                    <a:pt x="411" y="1155"/>
                  </a:cubicBezTo>
                  <a:cubicBezTo>
                    <a:pt x="298" y="898"/>
                    <a:pt x="0" y="445"/>
                    <a:pt x="143" y="155"/>
                  </a:cubicBezTo>
                  <a:cubicBezTo>
                    <a:pt x="219" y="0"/>
                    <a:pt x="408" y="25"/>
                    <a:pt x="522" y="114"/>
                  </a:cubicBezTo>
                  <a:cubicBezTo>
                    <a:pt x="639" y="205"/>
                    <a:pt x="711" y="354"/>
                    <a:pt x="765" y="491"/>
                  </a:cubicBezTo>
                  <a:cubicBezTo>
                    <a:pt x="980" y="1037"/>
                    <a:pt x="1156" y="1610"/>
                    <a:pt x="1271" y="2188"/>
                  </a:cubicBezTo>
                  <a:cubicBezTo>
                    <a:pt x="1359" y="2626"/>
                    <a:pt x="1441" y="3096"/>
                    <a:pt x="1306" y="3534"/>
                  </a:cubicBezTo>
                  <a:cubicBezTo>
                    <a:pt x="1298" y="3560"/>
                    <a:pt x="1284" y="3589"/>
                    <a:pt x="1258" y="3595"/>
                  </a:cubicBezTo>
                  <a:cubicBezTo>
                    <a:pt x="1215" y="3603"/>
                    <a:pt x="1192" y="3545"/>
                    <a:pt x="1186" y="3500"/>
                  </a:cubicBezTo>
                  <a:cubicBezTo>
                    <a:pt x="1138" y="3129"/>
                    <a:pt x="1054" y="2762"/>
                    <a:pt x="934" y="2409"/>
                  </a:cubicBezTo>
                  <a:cubicBezTo>
                    <a:pt x="889" y="2275"/>
                    <a:pt x="840" y="2144"/>
                    <a:pt x="787" y="2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8" name="Freeform 10">
              <a:extLst>
                <a:ext uri="{FF2B5EF4-FFF2-40B4-BE49-F238E27FC236}">
                  <a16:creationId xmlns:a16="http://schemas.microsoft.com/office/drawing/2014/main" id="{0D74F44F-F25B-4E59-BB66-D617607B85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6400" y="9655175"/>
              <a:ext cx="1100138" cy="2738438"/>
            </a:xfrm>
            <a:custGeom>
              <a:avLst/>
              <a:gdLst>
                <a:gd name="T0" fmla="*/ 794 w 1445"/>
                <a:gd name="T1" fmla="*/ 1994 h 3598"/>
                <a:gd name="T2" fmla="*/ 941 w 1445"/>
                <a:gd name="T3" fmla="*/ 2389 h 3598"/>
                <a:gd name="T4" fmla="*/ 1194 w 1445"/>
                <a:gd name="T5" fmla="*/ 3484 h 3598"/>
                <a:gd name="T6" fmla="*/ 1227 w 1445"/>
                <a:gd name="T7" fmla="*/ 3560 h 3598"/>
                <a:gd name="T8" fmla="*/ 1245 w 1445"/>
                <a:gd name="T9" fmla="*/ 3564 h 3598"/>
                <a:gd name="T10" fmla="*/ 1281 w 1445"/>
                <a:gd name="T11" fmla="*/ 3515 h 3598"/>
                <a:gd name="T12" fmla="*/ 1246 w 1445"/>
                <a:gd name="T13" fmla="*/ 2177 h 3598"/>
                <a:gd name="T14" fmla="*/ 740 w 1445"/>
                <a:gd name="T15" fmla="*/ 483 h 3598"/>
                <a:gd name="T16" fmla="*/ 503 w 1445"/>
                <a:gd name="T17" fmla="*/ 113 h 3598"/>
                <a:gd name="T18" fmla="*/ 268 w 1445"/>
                <a:gd name="T19" fmla="*/ 51 h 3598"/>
                <a:gd name="T20" fmla="*/ 149 w 1445"/>
                <a:gd name="T21" fmla="*/ 149 h 3598"/>
                <a:gd name="T22" fmla="*/ 336 w 1445"/>
                <a:gd name="T23" fmla="*/ 967 h 3598"/>
                <a:gd name="T24" fmla="*/ 417 w 1445"/>
                <a:gd name="T25" fmla="*/ 1134 h 3598"/>
                <a:gd name="T26" fmla="*/ 524 w 1445"/>
                <a:gd name="T27" fmla="*/ 1372 h 3598"/>
                <a:gd name="T28" fmla="*/ 794 w 1445"/>
                <a:gd name="T29" fmla="*/ 1994 h 3598"/>
                <a:gd name="T30" fmla="*/ 1240 w 1445"/>
                <a:gd name="T31" fmla="*/ 3598 h 3598"/>
                <a:gd name="T32" fmla="*/ 1208 w 1445"/>
                <a:gd name="T33" fmla="*/ 3588 h 3598"/>
                <a:gd name="T34" fmla="*/ 1161 w 1445"/>
                <a:gd name="T35" fmla="*/ 3488 h 3598"/>
                <a:gd name="T36" fmla="*/ 910 w 1445"/>
                <a:gd name="T37" fmla="*/ 2400 h 3598"/>
                <a:gd name="T38" fmla="*/ 763 w 1445"/>
                <a:gd name="T39" fmla="*/ 2006 h 3598"/>
                <a:gd name="T40" fmla="*/ 493 w 1445"/>
                <a:gd name="T41" fmla="*/ 1385 h 3598"/>
                <a:gd name="T42" fmla="*/ 387 w 1445"/>
                <a:gd name="T43" fmla="*/ 1148 h 3598"/>
                <a:gd name="T44" fmla="*/ 306 w 1445"/>
                <a:gd name="T45" fmla="*/ 982 h 3598"/>
                <a:gd name="T46" fmla="*/ 119 w 1445"/>
                <a:gd name="T47" fmla="*/ 134 h 3598"/>
                <a:gd name="T48" fmla="*/ 261 w 1445"/>
                <a:gd name="T49" fmla="*/ 19 h 3598"/>
                <a:gd name="T50" fmla="*/ 524 w 1445"/>
                <a:gd name="T51" fmla="*/ 87 h 3598"/>
                <a:gd name="T52" fmla="*/ 771 w 1445"/>
                <a:gd name="T53" fmla="*/ 471 h 3598"/>
                <a:gd name="T54" fmla="*/ 1279 w 1445"/>
                <a:gd name="T55" fmla="*/ 2170 h 3598"/>
                <a:gd name="T56" fmla="*/ 1313 w 1445"/>
                <a:gd name="T57" fmla="*/ 3525 h 3598"/>
                <a:gd name="T58" fmla="*/ 1252 w 1445"/>
                <a:gd name="T59" fmla="*/ 3597 h 3598"/>
                <a:gd name="T60" fmla="*/ 1240 w 1445"/>
                <a:gd name="T61" fmla="*/ 3598 h 3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5" h="3598">
                  <a:moveTo>
                    <a:pt x="794" y="1994"/>
                  </a:moveTo>
                  <a:cubicBezTo>
                    <a:pt x="851" y="2136"/>
                    <a:pt x="899" y="2265"/>
                    <a:pt x="941" y="2389"/>
                  </a:cubicBezTo>
                  <a:cubicBezTo>
                    <a:pt x="1061" y="2744"/>
                    <a:pt x="1146" y="3112"/>
                    <a:pt x="1194" y="3484"/>
                  </a:cubicBezTo>
                  <a:cubicBezTo>
                    <a:pt x="1198" y="3513"/>
                    <a:pt x="1209" y="3548"/>
                    <a:pt x="1227" y="3560"/>
                  </a:cubicBezTo>
                  <a:cubicBezTo>
                    <a:pt x="1233" y="3565"/>
                    <a:pt x="1239" y="3566"/>
                    <a:pt x="1245" y="3564"/>
                  </a:cubicBezTo>
                  <a:cubicBezTo>
                    <a:pt x="1260" y="3562"/>
                    <a:pt x="1272" y="3545"/>
                    <a:pt x="1281" y="3515"/>
                  </a:cubicBezTo>
                  <a:cubicBezTo>
                    <a:pt x="1411" y="3094"/>
                    <a:pt x="1339" y="2642"/>
                    <a:pt x="1246" y="2177"/>
                  </a:cubicBezTo>
                  <a:cubicBezTo>
                    <a:pt x="1136" y="1625"/>
                    <a:pt x="966" y="1055"/>
                    <a:pt x="740" y="483"/>
                  </a:cubicBezTo>
                  <a:cubicBezTo>
                    <a:pt x="692" y="359"/>
                    <a:pt x="620" y="204"/>
                    <a:pt x="503" y="113"/>
                  </a:cubicBezTo>
                  <a:cubicBezTo>
                    <a:pt x="433" y="59"/>
                    <a:pt x="340" y="34"/>
                    <a:pt x="268" y="51"/>
                  </a:cubicBezTo>
                  <a:cubicBezTo>
                    <a:pt x="214" y="64"/>
                    <a:pt x="174" y="96"/>
                    <a:pt x="149" y="149"/>
                  </a:cubicBezTo>
                  <a:cubicBezTo>
                    <a:pt x="37" y="376"/>
                    <a:pt x="210" y="717"/>
                    <a:pt x="336" y="967"/>
                  </a:cubicBezTo>
                  <a:cubicBezTo>
                    <a:pt x="367" y="1027"/>
                    <a:pt x="395" y="1085"/>
                    <a:pt x="417" y="1134"/>
                  </a:cubicBezTo>
                  <a:cubicBezTo>
                    <a:pt x="453" y="1213"/>
                    <a:pt x="488" y="1293"/>
                    <a:pt x="524" y="1372"/>
                  </a:cubicBezTo>
                  <a:cubicBezTo>
                    <a:pt x="615" y="1575"/>
                    <a:pt x="709" y="1784"/>
                    <a:pt x="794" y="1994"/>
                  </a:cubicBezTo>
                  <a:close/>
                  <a:moveTo>
                    <a:pt x="1240" y="3598"/>
                  </a:moveTo>
                  <a:cubicBezTo>
                    <a:pt x="1229" y="3598"/>
                    <a:pt x="1218" y="3595"/>
                    <a:pt x="1208" y="3588"/>
                  </a:cubicBezTo>
                  <a:cubicBezTo>
                    <a:pt x="1173" y="3563"/>
                    <a:pt x="1163" y="3505"/>
                    <a:pt x="1161" y="3488"/>
                  </a:cubicBezTo>
                  <a:cubicBezTo>
                    <a:pt x="1113" y="3118"/>
                    <a:pt x="1028" y="2752"/>
                    <a:pt x="910" y="2400"/>
                  </a:cubicBezTo>
                  <a:cubicBezTo>
                    <a:pt x="868" y="2276"/>
                    <a:pt x="820" y="2148"/>
                    <a:pt x="763" y="2006"/>
                  </a:cubicBezTo>
                  <a:cubicBezTo>
                    <a:pt x="678" y="1797"/>
                    <a:pt x="584" y="1588"/>
                    <a:pt x="493" y="1385"/>
                  </a:cubicBezTo>
                  <a:cubicBezTo>
                    <a:pt x="458" y="1306"/>
                    <a:pt x="422" y="1227"/>
                    <a:pt x="387" y="1148"/>
                  </a:cubicBezTo>
                  <a:cubicBezTo>
                    <a:pt x="365" y="1099"/>
                    <a:pt x="337" y="1042"/>
                    <a:pt x="306" y="982"/>
                  </a:cubicBezTo>
                  <a:cubicBezTo>
                    <a:pt x="177" y="726"/>
                    <a:pt x="0" y="376"/>
                    <a:pt x="119" y="134"/>
                  </a:cubicBezTo>
                  <a:cubicBezTo>
                    <a:pt x="149" y="73"/>
                    <a:pt x="198" y="33"/>
                    <a:pt x="261" y="19"/>
                  </a:cubicBezTo>
                  <a:cubicBezTo>
                    <a:pt x="342" y="0"/>
                    <a:pt x="446" y="27"/>
                    <a:pt x="524" y="87"/>
                  </a:cubicBezTo>
                  <a:cubicBezTo>
                    <a:pt x="647" y="183"/>
                    <a:pt x="721" y="342"/>
                    <a:pt x="771" y="471"/>
                  </a:cubicBezTo>
                  <a:cubicBezTo>
                    <a:pt x="998" y="1044"/>
                    <a:pt x="1168" y="1616"/>
                    <a:pt x="1279" y="2170"/>
                  </a:cubicBezTo>
                  <a:cubicBezTo>
                    <a:pt x="1372" y="2640"/>
                    <a:pt x="1445" y="3096"/>
                    <a:pt x="1313" y="3525"/>
                  </a:cubicBezTo>
                  <a:cubicBezTo>
                    <a:pt x="1308" y="3541"/>
                    <a:pt x="1293" y="3589"/>
                    <a:pt x="1252" y="3597"/>
                  </a:cubicBezTo>
                  <a:cubicBezTo>
                    <a:pt x="1248" y="3598"/>
                    <a:pt x="1244" y="3598"/>
                    <a:pt x="1240" y="3598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9" name="Freeform 11">
              <a:extLst>
                <a:ext uri="{FF2B5EF4-FFF2-40B4-BE49-F238E27FC236}">
                  <a16:creationId xmlns:a16="http://schemas.microsoft.com/office/drawing/2014/main" id="{12FD684C-5E1C-4F26-9D02-16C357083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9890125"/>
              <a:ext cx="714375" cy="2198688"/>
            </a:xfrm>
            <a:custGeom>
              <a:avLst/>
              <a:gdLst>
                <a:gd name="T0" fmla="*/ 921 w 939"/>
                <a:gd name="T1" fmla="*/ 2888 h 2888"/>
                <a:gd name="T2" fmla="*/ 905 w 939"/>
                <a:gd name="T3" fmla="*/ 2874 h 2888"/>
                <a:gd name="T4" fmla="*/ 4 w 939"/>
                <a:gd name="T5" fmla="*/ 26 h 2888"/>
                <a:gd name="T6" fmla="*/ 11 w 939"/>
                <a:gd name="T7" fmla="*/ 4 h 2888"/>
                <a:gd name="T8" fmla="*/ 34 w 939"/>
                <a:gd name="T9" fmla="*/ 12 h 2888"/>
                <a:gd name="T10" fmla="*/ 938 w 939"/>
                <a:gd name="T11" fmla="*/ 2869 h 2888"/>
                <a:gd name="T12" fmla="*/ 924 w 939"/>
                <a:gd name="T13" fmla="*/ 2888 h 2888"/>
                <a:gd name="T14" fmla="*/ 921 w 939"/>
                <a:gd name="T15" fmla="*/ 2888 h 2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9" h="2888">
                  <a:moveTo>
                    <a:pt x="921" y="2888"/>
                  </a:moveTo>
                  <a:cubicBezTo>
                    <a:pt x="913" y="2888"/>
                    <a:pt x="906" y="2882"/>
                    <a:pt x="905" y="2874"/>
                  </a:cubicBezTo>
                  <a:cubicBezTo>
                    <a:pt x="739" y="1885"/>
                    <a:pt x="435" y="926"/>
                    <a:pt x="4" y="26"/>
                  </a:cubicBezTo>
                  <a:cubicBezTo>
                    <a:pt x="0" y="18"/>
                    <a:pt x="3" y="8"/>
                    <a:pt x="11" y="4"/>
                  </a:cubicBezTo>
                  <a:cubicBezTo>
                    <a:pt x="20" y="0"/>
                    <a:pt x="30" y="3"/>
                    <a:pt x="34" y="12"/>
                  </a:cubicBezTo>
                  <a:cubicBezTo>
                    <a:pt x="467" y="915"/>
                    <a:pt x="771" y="1876"/>
                    <a:pt x="938" y="2869"/>
                  </a:cubicBezTo>
                  <a:cubicBezTo>
                    <a:pt x="939" y="2878"/>
                    <a:pt x="933" y="2886"/>
                    <a:pt x="924" y="2888"/>
                  </a:cubicBezTo>
                  <a:cubicBezTo>
                    <a:pt x="923" y="2888"/>
                    <a:pt x="922" y="2888"/>
                    <a:pt x="921" y="2888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0" name="Freeform 12">
              <a:extLst>
                <a:ext uri="{FF2B5EF4-FFF2-40B4-BE49-F238E27FC236}">
                  <a16:creationId xmlns:a16="http://schemas.microsoft.com/office/drawing/2014/main" id="{A67519EF-489B-4188-A301-869D12620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888" y="10883900"/>
              <a:ext cx="1201738" cy="1352550"/>
            </a:xfrm>
            <a:custGeom>
              <a:avLst/>
              <a:gdLst>
                <a:gd name="T0" fmla="*/ 430 w 1579"/>
                <a:gd name="T1" fmla="*/ 785 h 1776"/>
                <a:gd name="T2" fmla="*/ 1086 w 1579"/>
                <a:gd name="T3" fmla="*/ 102 h 1776"/>
                <a:gd name="T4" fmla="*/ 1480 w 1579"/>
                <a:gd name="T5" fmla="*/ 71 h 1776"/>
                <a:gd name="T6" fmla="*/ 1560 w 1579"/>
                <a:gd name="T7" fmla="*/ 170 h 1776"/>
                <a:gd name="T8" fmla="*/ 1437 w 1579"/>
                <a:gd name="T9" fmla="*/ 384 h 1776"/>
                <a:gd name="T10" fmla="*/ 878 w 1579"/>
                <a:gd name="T11" fmla="*/ 816 h 1776"/>
                <a:gd name="T12" fmla="*/ 329 w 1579"/>
                <a:gd name="T13" fmla="*/ 1551 h 1776"/>
                <a:gd name="T14" fmla="*/ 141 w 1579"/>
                <a:gd name="T15" fmla="*/ 1761 h 1776"/>
                <a:gd name="T16" fmla="*/ 94 w 1579"/>
                <a:gd name="T17" fmla="*/ 1775 h 1776"/>
                <a:gd name="T18" fmla="*/ 91 w 1579"/>
                <a:gd name="T19" fmla="*/ 1626 h 1776"/>
                <a:gd name="T20" fmla="*/ 188 w 1579"/>
                <a:gd name="T21" fmla="*/ 1338 h 1776"/>
                <a:gd name="T22" fmla="*/ 430 w 1579"/>
                <a:gd name="T23" fmla="*/ 785 h 1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9" h="1776">
                  <a:moveTo>
                    <a:pt x="430" y="785"/>
                  </a:moveTo>
                  <a:cubicBezTo>
                    <a:pt x="586" y="502"/>
                    <a:pt x="804" y="247"/>
                    <a:pt x="1086" y="102"/>
                  </a:cubicBezTo>
                  <a:cubicBezTo>
                    <a:pt x="1209" y="39"/>
                    <a:pt x="1362" y="0"/>
                    <a:pt x="1480" y="71"/>
                  </a:cubicBezTo>
                  <a:cubicBezTo>
                    <a:pt x="1517" y="93"/>
                    <a:pt x="1550" y="127"/>
                    <a:pt x="1560" y="170"/>
                  </a:cubicBezTo>
                  <a:cubicBezTo>
                    <a:pt x="1579" y="256"/>
                    <a:pt x="1506" y="332"/>
                    <a:pt x="1437" y="384"/>
                  </a:cubicBezTo>
                  <a:cubicBezTo>
                    <a:pt x="1251" y="529"/>
                    <a:pt x="1050" y="653"/>
                    <a:pt x="878" y="816"/>
                  </a:cubicBezTo>
                  <a:cubicBezTo>
                    <a:pt x="657" y="1026"/>
                    <a:pt x="494" y="1291"/>
                    <a:pt x="329" y="1551"/>
                  </a:cubicBezTo>
                  <a:cubicBezTo>
                    <a:pt x="278" y="1631"/>
                    <a:pt x="223" y="1715"/>
                    <a:pt x="141" y="1761"/>
                  </a:cubicBezTo>
                  <a:cubicBezTo>
                    <a:pt x="126" y="1769"/>
                    <a:pt x="111" y="1776"/>
                    <a:pt x="94" y="1775"/>
                  </a:cubicBezTo>
                  <a:cubicBezTo>
                    <a:pt x="0" y="1771"/>
                    <a:pt x="76" y="1660"/>
                    <a:pt x="91" y="1626"/>
                  </a:cubicBezTo>
                  <a:cubicBezTo>
                    <a:pt x="131" y="1535"/>
                    <a:pt x="155" y="1432"/>
                    <a:pt x="188" y="1338"/>
                  </a:cubicBezTo>
                  <a:cubicBezTo>
                    <a:pt x="256" y="1148"/>
                    <a:pt x="332" y="961"/>
                    <a:pt x="430" y="7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1" name="Freeform 13">
              <a:extLst>
                <a:ext uri="{FF2B5EF4-FFF2-40B4-BE49-F238E27FC236}">
                  <a16:creationId xmlns:a16="http://schemas.microsoft.com/office/drawing/2014/main" id="{C5B4B701-7C13-4F79-9474-BA90D735D5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1588" y="10880725"/>
              <a:ext cx="1198563" cy="1366838"/>
            </a:xfrm>
            <a:custGeom>
              <a:avLst/>
              <a:gdLst>
                <a:gd name="T0" fmla="*/ 426 w 1575"/>
                <a:gd name="T1" fmla="*/ 799 h 1798"/>
                <a:gd name="T2" fmla="*/ 186 w 1575"/>
                <a:gd name="T3" fmla="*/ 1350 h 1798"/>
                <a:gd name="T4" fmla="*/ 150 w 1575"/>
                <a:gd name="T5" fmla="*/ 1460 h 1798"/>
                <a:gd name="T6" fmla="*/ 88 w 1575"/>
                <a:gd name="T7" fmla="*/ 1639 h 1798"/>
                <a:gd name="T8" fmla="*/ 78 w 1575"/>
                <a:gd name="T9" fmla="*/ 1660 h 1798"/>
                <a:gd name="T10" fmla="*/ 49 w 1575"/>
                <a:gd name="T11" fmla="*/ 1754 h 1798"/>
                <a:gd name="T12" fmla="*/ 77 w 1575"/>
                <a:gd name="T13" fmla="*/ 1764 h 1798"/>
                <a:gd name="T14" fmla="*/ 115 w 1575"/>
                <a:gd name="T15" fmla="*/ 1752 h 1798"/>
                <a:gd name="T16" fmla="*/ 297 w 1575"/>
                <a:gd name="T17" fmla="*/ 1548 h 1798"/>
                <a:gd name="T18" fmla="*/ 326 w 1575"/>
                <a:gd name="T19" fmla="*/ 1502 h 1798"/>
                <a:gd name="T20" fmla="*/ 849 w 1575"/>
                <a:gd name="T21" fmla="*/ 810 h 1798"/>
                <a:gd name="T22" fmla="*/ 1217 w 1575"/>
                <a:gd name="T23" fmla="*/ 519 h 1798"/>
                <a:gd name="T24" fmla="*/ 1409 w 1575"/>
                <a:gd name="T25" fmla="*/ 377 h 1798"/>
                <a:gd name="T26" fmla="*/ 1526 w 1575"/>
                <a:gd name="T27" fmla="*/ 180 h 1798"/>
                <a:gd name="T28" fmla="*/ 1454 w 1575"/>
                <a:gd name="T29" fmla="*/ 91 h 1798"/>
                <a:gd name="T30" fmla="*/ 1076 w 1575"/>
                <a:gd name="T31" fmla="*/ 123 h 1798"/>
                <a:gd name="T32" fmla="*/ 426 w 1575"/>
                <a:gd name="T33" fmla="*/ 799 h 1798"/>
                <a:gd name="T34" fmla="*/ 79 w 1575"/>
                <a:gd name="T35" fmla="*/ 1798 h 1798"/>
                <a:gd name="T36" fmla="*/ 76 w 1575"/>
                <a:gd name="T37" fmla="*/ 1798 h 1798"/>
                <a:gd name="T38" fmla="*/ 20 w 1575"/>
                <a:gd name="T39" fmla="*/ 1770 h 1798"/>
                <a:gd name="T40" fmla="*/ 48 w 1575"/>
                <a:gd name="T41" fmla="*/ 1644 h 1798"/>
                <a:gd name="T42" fmla="*/ 58 w 1575"/>
                <a:gd name="T43" fmla="*/ 1625 h 1798"/>
                <a:gd name="T44" fmla="*/ 119 w 1575"/>
                <a:gd name="T45" fmla="*/ 1450 h 1798"/>
                <a:gd name="T46" fmla="*/ 154 w 1575"/>
                <a:gd name="T47" fmla="*/ 1338 h 1798"/>
                <a:gd name="T48" fmla="*/ 397 w 1575"/>
                <a:gd name="T49" fmla="*/ 782 h 1798"/>
                <a:gd name="T50" fmla="*/ 1061 w 1575"/>
                <a:gd name="T51" fmla="*/ 94 h 1798"/>
                <a:gd name="T52" fmla="*/ 1471 w 1575"/>
                <a:gd name="T53" fmla="*/ 63 h 1798"/>
                <a:gd name="T54" fmla="*/ 1558 w 1575"/>
                <a:gd name="T55" fmla="*/ 172 h 1798"/>
                <a:gd name="T56" fmla="*/ 1430 w 1575"/>
                <a:gd name="T57" fmla="*/ 404 h 1798"/>
                <a:gd name="T58" fmla="*/ 1236 w 1575"/>
                <a:gd name="T59" fmla="*/ 546 h 1798"/>
                <a:gd name="T60" fmla="*/ 872 w 1575"/>
                <a:gd name="T61" fmla="*/ 834 h 1798"/>
                <a:gd name="T62" fmla="*/ 354 w 1575"/>
                <a:gd name="T63" fmla="*/ 1520 h 1798"/>
                <a:gd name="T64" fmla="*/ 325 w 1575"/>
                <a:gd name="T65" fmla="*/ 1566 h 1798"/>
                <a:gd name="T66" fmla="*/ 131 w 1575"/>
                <a:gd name="T67" fmla="*/ 1781 h 1798"/>
                <a:gd name="T68" fmla="*/ 79 w 1575"/>
                <a:gd name="T69" fmla="*/ 1798 h 1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75" h="1798">
                  <a:moveTo>
                    <a:pt x="426" y="799"/>
                  </a:moveTo>
                  <a:cubicBezTo>
                    <a:pt x="342" y="950"/>
                    <a:pt x="266" y="1125"/>
                    <a:pt x="186" y="1350"/>
                  </a:cubicBezTo>
                  <a:cubicBezTo>
                    <a:pt x="173" y="1385"/>
                    <a:pt x="162" y="1423"/>
                    <a:pt x="150" y="1460"/>
                  </a:cubicBezTo>
                  <a:cubicBezTo>
                    <a:pt x="132" y="1520"/>
                    <a:pt x="114" y="1582"/>
                    <a:pt x="88" y="1639"/>
                  </a:cubicBezTo>
                  <a:cubicBezTo>
                    <a:pt x="86" y="1644"/>
                    <a:pt x="82" y="1651"/>
                    <a:pt x="78" y="1660"/>
                  </a:cubicBezTo>
                  <a:cubicBezTo>
                    <a:pt x="65" y="1684"/>
                    <a:pt x="38" y="1734"/>
                    <a:pt x="49" y="1754"/>
                  </a:cubicBezTo>
                  <a:cubicBezTo>
                    <a:pt x="54" y="1762"/>
                    <a:pt x="67" y="1764"/>
                    <a:pt x="77" y="1764"/>
                  </a:cubicBezTo>
                  <a:cubicBezTo>
                    <a:pt x="90" y="1765"/>
                    <a:pt x="104" y="1758"/>
                    <a:pt x="115" y="1752"/>
                  </a:cubicBezTo>
                  <a:cubicBezTo>
                    <a:pt x="196" y="1707"/>
                    <a:pt x="252" y="1618"/>
                    <a:pt x="297" y="1548"/>
                  </a:cubicBezTo>
                  <a:lnTo>
                    <a:pt x="326" y="1502"/>
                  </a:lnTo>
                  <a:cubicBezTo>
                    <a:pt x="480" y="1260"/>
                    <a:pt x="639" y="1009"/>
                    <a:pt x="849" y="810"/>
                  </a:cubicBezTo>
                  <a:cubicBezTo>
                    <a:pt x="963" y="701"/>
                    <a:pt x="1092" y="609"/>
                    <a:pt x="1217" y="519"/>
                  </a:cubicBezTo>
                  <a:cubicBezTo>
                    <a:pt x="1281" y="473"/>
                    <a:pt x="1346" y="426"/>
                    <a:pt x="1409" y="377"/>
                  </a:cubicBezTo>
                  <a:cubicBezTo>
                    <a:pt x="1502" y="306"/>
                    <a:pt x="1540" y="241"/>
                    <a:pt x="1526" y="180"/>
                  </a:cubicBezTo>
                  <a:cubicBezTo>
                    <a:pt x="1515" y="134"/>
                    <a:pt x="1476" y="104"/>
                    <a:pt x="1454" y="91"/>
                  </a:cubicBezTo>
                  <a:cubicBezTo>
                    <a:pt x="1327" y="15"/>
                    <a:pt x="1163" y="79"/>
                    <a:pt x="1076" y="123"/>
                  </a:cubicBezTo>
                  <a:cubicBezTo>
                    <a:pt x="825" y="252"/>
                    <a:pt x="600" y="486"/>
                    <a:pt x="426" y="799"/>
                  </a:cubicBezTo>
                  <a:close/>
                  <a:moveTo>
                    <a:pt x="79" y="1798"/>
                  </a:moveTo>
                  <a:cubicBezTo>
                    <a:pt x="78" y="1798"/>
                    <a:pt x="77" y="1798"/>
                    <a:pt x="76" y="1798"/>
                  </a:cubicBezTo>
                  <a:cubicBezTo>
                    <a:pt x="49" y="1796"/>
                    <a:pt x="30" y="1787"/>
                    <a:pt x="20" y="1770"/>
                  </a:cubicBezTo>
                  <a:cubicBezTo>
                    <a:pt x="0" y="1735"/>
                    <a:pt x="29" y="1680"/>
                    <a:pt x="48" y="1644"/>
                  </a:cubicBezTo>
                  <a:cubicBezTo>
                    <a:pt x="52" y="1637"/>
                    <a:pt x="56" y="1630"/>
                    <a:pt x="58" y="1625"/>
                  </a:cubicBezTo>
                  <a:cubicBezTo>
                    <a:pt x="82" y="1570"/>
                    <a:pt x="101" y="1509"/>
                    <a:pt x="119" y="1450"/>
                  </a:cubicBezTo>
                  <a:cubicBezTo>
                    <a:pt x="130" y="1413"/>
                    <a:pt x="141" y="1375"/>
                    <a:pt x="154" y="1338"/>
                  </a:cubicBezTo>
                  <a:cubicBezTo>
                    <a:pt x="235" y="1113"/>
                    <a:pt x="312" y="936"/>
                    <a:pt x="397" y="782"/>
                  </a:cubicBezTo>
                  <a:cubicBezTo>
                    <a:pt x="574" y="464"/>
                    <a:pt x="804" y="225"/>
                    <a:pt x="1061" y="94"/>
                  </a:cubicBezTo>
                  <a:cubicBezTo>
                    <a:pt x="1221" y="11"/>
                    <a:pt x="1367" y="0"/>
                    <a:pt x="1471" y="63"/>
                  </a:cubicBezTo>
                  <a:cubicBezTo>
                    <a:pt x="1517" y="90"/>
                    <a:pt x="1548" y="129"/>
                    <a:pt x="1558" y="172"/>
                  </a:cubicBezTo>
                  <a:cubicBezTo>
                    <a:pt x="1575" y="248"/>
                    <a:pt x="1533" y="323"/>
                    <a:pt x="1430" y="404"/>
                  </a:cubicBezTo>
                  <a:cubicBezTo>
                    <a:pt x="1366" y="453"/>
                    <a:pt x="1300" y="500"/>
                    <a:pt x="1236" y="546"/>
                  </a:cubicBezTo>
                  <a:cubicBezTo>
                    <a:pt x="1112" y="635"/>
                    <a:pt x="984" y="727"/>
                    <a:pt x="872" y="834"/>
                  </a:cubicBezTo>
                  <a:cubicBezTo>
                    <a:pt x="665" y="1030"/>
                    <a:pt x="507" y="1279"/>
                    <a:pt x="354" y="1520"/>
                  </a:cubicBezTo>
                  <a:lnTo>
                    <a:pt x="325" y="1566"/>
                  </a:lnTo>
                  <a:cubicBezTo>
                    <a:pt x="278" y="1640"/>
                    <a:pt x="220" y="1732"/>
                    <a:pt x="131" y="1781"/>
                  </a:cubicBezTo>
                  <a:cubicBezTo>
                    <a:pt x="117" y="1789"/>
                    <a:pt x="99" y="1798"/>
                    <a:pt x="79" y="1798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2" name="Freeform 14">
              <a:extLst>
                <a:ext uri="{FF2B5EF4-FFF2-40B4-BE49-F238E27FC236}">
                  <a16:creationId xmlns:a16="http://schemas.microsoft.com/office/drawing/2014/main" id="{AA1EFA72-FCA7-4FF3-BC4A-9ED0DC1C3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3" y="11090275"/>
              <a:ext cx="803275" cy="1028700"/>
            </a:xfrm>
            <a:custGeom>
              <a:avLst/>
              <a:gdLst>
                <a:gd name="T0" fmla="*/ 19 w 1056"/>
                <a:gd name="T1" fmla="*/ 1352 h 1352"/>
                <a:gd name="T2" fmla="*/ 11 w 1056"/>
                <a:gd name="T3" fmla="*/ 1351 h 1352"/>
                <a:gd name="T4" fmla="*/ 4 w 1056"/>
                <a:gd name="T5" fmla="*/ 1328 h 1352"/>
                <a:gd name="T6" fmla="*/ 422 w 1056"/>
                <a:gd name="T7" fmla="*/ 589 h 1352"/>
                <a:gd name="T8" fmla="*/ 1029 w 1056"/>
                <a:gd name="T9" fmla="*/ 4 h 1352"/>
                <a:gd name="T10" fmla="*/ 1052 w 1056"/>
                <a:gd name="T11" fmla="*/ 10 h 1352"/>
                <a:gd name="T12" fmla="*/ 1046 w 1056"/>
                <a:gd name="T13" fmla="*/ 33 h 1352"/>
                <a:gd name="T14" fmla="*/ 450 w 1056"/>
                <a:gd name="T15" fmla="*/ 608 h 1352"/>
                <a:gd name="T16" fmla="*/ 34 w 1056"/>
                <a:gd name="T17" fmla="*/ 1343 h 1352"/>
                <a:gd name="T18" fmla="*/ 19 w 1056"/>
                <a:gd name="T19" fmla="*/ 1352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6" h="1352">
                  <a:moveTo>
                    <a:pt x="19" y="1352"/>
                  </a:moveTo>
                  <a:cubicBezTo>
                    <a:pt x="16" y="1352"/>
                    <a:pt x="14" y="1352"/>
                    <a:pt x="11" y="1351"/>
                  </a:cubicBezTo>
                  <a:cubicBezTo>
                    <a:pt x="3" y="1347"/>
                    <a:pt x="0" y="1337"/>
                    <a:pt x="4" y="1328"/>
                  </a:cubicBezTo>
                  <a:cubicBezTo>
                    <a:pt x="123" y="1082"/>
                    <a:pt x="256" y="822"/>
                    <a:pt x="422" y="589"/>
                  </a:cubicBezTo>
                  <a:cubicBezTo>
                    <a:pt x="605" y="333"/>
                    <a:pt x="809" y="136"/>
                    <a:pt x="1029" y="4"/>
                  </a:cubicBezTo>
                  <a:cubicBezTo>
                    <a:pt x="1037" y="0"/>
                    <a:pt x="1047" y="2"/>
                    <a:pt x="1052" y="10"/>
                  </a:cubicBezTo>
                  <a:cubicBezTo>
                    <a:pt x="1056" y="18"/>
                    <a:pt x="1054" y="28"/>
                    <a:pt x="1046" y="33"/>
                  </a:cubicBezTo>
                  <a:cubicBezTo>
                    <a:pt x="830" y="162"/>
                    <a:pt x="629" y="356"/>
                    <a:pt x="450" y="608"/>
                  </a:cubicBezTo>
                  <a:cubicBezTo>
                    <a:pt x="284" y="840"/>
                    <a:pt x="152" y="1098"/>
                    <a:pt x="34" y="1343"/>
                  </a:cubicBezTo>
                  <a:cubicBezTo>
                    <a:pt x="31" y="1349"/>
                    <a:pt x="25" y="1352"/>
                    <a:pt x="19" y="1352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3" name="Freeform 15">
              <a:extLst>
                <a:ext uri="{FF2B5EF4-FFF2-40B4-BE49-F238E27FC236}">
                  <a16:creationId xmlns:a16="http://schemas.microsoft.com/office/drawing/2014/main" id="{C0333130-E33A-43DD-9DCB-5583B8913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538" y="10941050"/>
              <a:ext cx="1201738" cy="1352550"/>
            </a:xfrm>
            <a:custGeom>
              <a:avLst/>
              <a:gdLst>
                <a:gd name="T0" fmla="*/ 1150 w 1579"/>
                <a:gd name="T1" fmla="*/ 785 h 1776"/>
                <a:gd name="T2" fmla="*/ 493 w 1579"/>
                <a:gd name="T3" fmla="*/ 103 h 1776"/>
                <a:gd name="T4" fmla="*/ 99 w 1579"/>
                <a:gd name="T5" fmla="*/ 72 h 1776"/>
                <a:gd name="T6" fmla="*/ 20 w 1579"/>
                <a:gd name="T7" fmla="*/ 171 h 1776"/>
                <a:gd name="T8" fmla="*/ 142 w 1579"/>
                <a:gd name="T9" fmla="*/ 385 h 1776"/>
                <a:gd name="T10" fmla="*/ 701 w 1579"/>
                <a:gd name="T11" fmla="*/ 817 h 1776"/>
                <a:gd name="T12" fmla="*/ 1250 w 1579"/>
                <a:gd name="T13" fmla="*/ 1551 h 1776"/>
                <a:gd name="T14" fmla="*/ 1439 w 1579"/>
                <a:gd name="T15" fmla="*/ 1761 h 1776"/>
                <a:gd name="T16" fmla="*/ 1485 w 1579"/>
                <a:gd name="T17" fmla="*/ 1776 h 1776"/>
                <a:gd name="T18" fmla="*/ 1488 w 1579"/>
                <a:gd name="T19" fmla="*/ 1627 h 1776"/>
                <a:gd name="T20" fmla="*/ 1391 w 1579"/>
                <a:gd name="T21" fmla="*/ 1339 h 1776"/>
                <a:gd name="T22" fmla="*/ 1150 w 1579"/>
                <a:gd name="T23" fmla="*/ 785 h 1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9" h="1776">
                  <a:moveTo>
                    <a:pt x="1150" y="785"/>
                  </a:moveTo>
                  <a:cubicBezTo>
                    <a:pt x="993" y="503"/>
                    <a:pt x="775" y="248"/>
                    <a:pt x="493" y="103"/>
                  </a:cubicBezTo>
                  <a:cubicBezTo>
                    <a:pt x="370" y="40"/>
                    <a:pt x="218" y="0"/>
                    <a:pt x="99" y="72"/>
                  </a:cubicBezTo>
                  <a:cubicBezTo>
                    <a:pt x="62" y="94"/>
                    <a:pt x="29" y="128"/>
                    <a:pt x="20" y="171"/>
                  </a:cubicBezTo>
                  <a:cubicBezTo>
                    <a:pt x="0" y="257"/>
                    <a:pt x="74" y="332"/>
                    <a:pt x="142" y="385"/>
                  </a:cubicBezTo>
                  <a:cubicBezTo>
                    <a:pt x="328" y="529"/>
                    <a:pt x="530" y="654"/>
                    <a:pt x="701" y="817"/>
                  </a:cubicBezTo>
                  <a:cubicBezTo>
                    <a:pt x="922" y="1027"/>
                    <a:pt x="1085" y="1292"/>
                    <a:pt x="1250" y="1551"/>
                  </a:cubicBezTo>
                  <a:cubicBezTo>
                    <a:pt x="1302" y="1632"/>
                    <a:pt x="1357" y="1715"/>
                    <a:pt x="1439" y="1761"/>
                  </a:cubicBezTo>
                  <a:cubicBezTo>
                    <a:pt x="1453" y="1769"/>
                    <a:pt x="1469" y="1776"/>
                    <a:pt x="1485" y="1776"/>
                  </a:cubicBezTo>
                  <a:cubicBezTo>
                    <a:pt x="1579" y="1772"/>
                    <a:pt x="1504" y="1661"/>
                    <a:pt x="1488" y="1627"/>
                  </a:cubicBezTo>
                  <a:cubicBezTo>
                    <a:pt x="1448" y="1536"/>
                    <a:pt x="1425" y="1433"/>
                    <a:pt x="1391" y="1339"/>
                  </a:cubicBezTo>
                  <a:cubicBezTo>
                    <a:pt x="1324" y="1149"/>
                    <a:pt x="1247" y="961"/>
                    <a:pt x="1150" y="7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4" name="Freeform 16">
              <a:extLst>
                <a:ext uri="{FF2B5EF4-FFF2-40B4-BE49-F238E27FC236}">
                  <a16:creationId xmlns:a16="http://schemas.microsoft.com/office/drawing/2014/main" id="{3DCD9248-A0A5-4166-81BA-6249F3981C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7013" y="10937875"/>
              <a:ext cx="1198563" cy="1366838"/>
            </a:xfrm>
            <a:custGeom>
              <a:avLst/>
              <a:gdLst>
                <a:gd name="T0" fmla="*/ 258 w 1575"/>
                <a:gd name="T1" fmla="*/ 56 h 1797"/>
                <a:gd name="T2" fmla="*/ 121 w 1575"/>
                <a:gd name="T3" fmla="*/ 91 h 1797"/>
                <a:gd name="T4" fmla="*/ 50 w 1575"/>
                <a:gd name="T5" fmla="*/ 180 h 1797"/>
                <a:gd name="T6" fmla="*/ 166 w 1575"/>
                <a:gd name="T7" fmla="*/ 377 h 1797"/>
                <a:gd name="T8" fmla="*/ 359 w 1575"/>
                <a:gd name="T9" fmla="*/ 519 h 1797"/>
                <a:gd name="T10" fmla="*/ 727 w 1575"/>
                <a:gd name="T11" fmla="*/ 810 h 1797"/>
                <a:gd name="T12" fmla="*/ 1249 w 1575"/>
                <a:gd name="T13" fmla="*/ 1502 h 1797"/>
                <a:gd name="T14" fmla="*/ 1278 w 1575"/>
                <a:gd name="T15" fmla="*/ 1548 h 1797"/>
                <a:gd name="T16" fmla="*/ 1461 w 1575"/>
                <a:gd name="T17" fmla="*/ 1752 h 1797"/>
                <a:gd name="T18" fmla="*/ 1498 w 1575"/>
                <a:gd name="T19" fmla="*/ 1764 h 1797"/>
                <a:gd name="T20" fmla="*/ 1526 w 1575"/>
                <a:gd name="T21" fmla="*/ 1754 h 1797"/>
                <a:gd name="T22" fmla="*/ 1498 w 1575"/>
                <a:gd name="T23" fmla="*/ 1660 h 1797"/>
                <a:gd name="T24" fmla="*/ 1487 w 1575"/>
                <a:gd name="T25" fmla="*/ 1638 h 1797"/>
                <a:gd name="T26" fmla="*/ 1425 w 1575"/>
                <a:gd name="T27" fmla="*/ 1460 h 1797"/>
                <a:gd name="T28" fmla="*/ 1390 w 1575"/>
                <a:gd name="T29" fmla="*/ 1349 h 1797"/>
                <a:gd name="T30" fmla="*/ 1149 w 1575"/>
                <a:gd name="T31" fmla="*/ 798 h 1797"/>
                <a:gd name="T32" fmla="*/ 500 w 1575"/>
                <a:gd name="T33" fmla="*/ 123 h 1797"/>
                <a:gd name="T34" fmla="*/ 258 w 1575"/>
                <a:gd name="T35" fmla="*/ 56 h 1797"/>
                <a:gd name="T36" fmla="*/ 1497 w 1575"/>
                <a:gd name="T37" fmla="*/ 1797 h 1797"/>
                <a:gd name="T38" fmla="*/ 1444 w 1575"/>
                <a:gd name="T39" fmla="*/ 1781 h 1797"/>
                <a:gd name="T40" fmla="*/ 1250 w 1575"/>
                <a:gd name="T41" fmla="*/ 1565 h 1797"/>
                <a:gd name="T42" fmla="*/ 1221 w 1575"/>
                <a:gd name="T43" fmla="*/ 1520 h 1797"/>
                <a:gd name="T44" fmla="*/ 704 w 1575"/>
                <a:gd name="T45" fmla="*/ 834 h 1797"/>
                <a:gd name="T46" fmla="*/ 339 w 1575"/>
                <a:gd name="T47" fmla="*/ 546 h 1797"/>
                <a:gd name="T48" fmla="*/ 146 w 1575"/>
                <a:gd name="T49" fmla="*/ 403 h 1797"/>
                <a:gd name="T50" fmla="*/ 17 w 1575"/>
                <a:gd name="T51" fmla="*/ 172 h 1797"/>
                <a:gd name="T52" fmla="*/ 104 w 1575"/>
                <a:gd name="T53" fmla="*/ 62 h 1797"/>
                <a:gd name="T54" fmla="*/ 515 w 1575"/>
                <a:gd name="T55" fmla="*/ 93 h 1797"/>
                <a:gd name="T56" fmla="*/ 1178 w 1575"/>
                <a:gd name="T57" fmla="*/ 782 h 1797"/>
                <a:gd name="T58" fmla="*/ 1421 w 1575"/>
                <a:gd name="T59" fmla="*/ 1338 h 1797"/>
                <a:gd name="T60" fmla="*/ 1457 w 1575"/>
                <a:gd name="T61" fmla="*/ 1450 h 1797"/>
                <a:gd name="T62" fmla="*/ 1518 w 1575"/>
                <a:gd name="T63" fmla="*/ 1625 h 1797"/>
                <a:gd name="T64" fmla="*/ 1527 w 1575"/>
                <a:gd name="T65" fmla="*/ 1644 h 1797"/>
                <a:gd name="T66" fmla="*/ 1555 w 1575"/>
                <a:gd name="T67" fmla="*/ 1770 h 1797"/>
                <a:gd name="T68" fmla="*/ 1500 w 1575"/>
                <a:gd name="T69" fmla="*/ 1797 h 1797"/>
                <a:gd name="T70" fmla="*/ 1497 w 1575"/>
                <a:gd name="T71" fmla="*/ 1797 h 1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5" h="1797">
                  <a:moveTo>
                    <a:pt x="258" y="56"/>
                  </a:moveTo>
                  <a:cubicBezTo>
                    <a:pt x="211" y="56"/>
                    <a:pt x="164" y="65"/>
                    <a:pt x="121" y="91"/>
                  </a:cubicBezTo>
                  <a:cubicBezTo>
                    <a:pt x="99" y="104"/>
                    <a:pt x="60" y="133"/>
                    <a:pt x="50" y="180"/>
                  </a:cubicBezTo>
                  <a:cubicBezTo>
                    <a:pt x="36" y="241"/>
                    <a:pt x="74" y="306"/>
                    <a:pt x="166" y="377"/>
                  </a:cubicBezTo>
                  <a:cubicBezTo>
                    <a:pt x="229" y="426"/>
                    <a:pt x="295" y="473"/>
                    <a:pt x="359" y="519"/>
                  </a:cubicBezTo>
                  <a:cubicBezTo>
                    <a:pt x="483" y="609"/>
                    <a:pt x="612" y="701"/>
                    <a:pt x="727" y="810"/>
                  </a:cubicBezTo>
                  <a:cubicBezTo>
                    <a:pt x="936" y="1009"/>
                    <a:pt x="1096" y="1259"/>
                    <a:pt x="1249" y="1502"/>
                  </a:cubicBezTo>
                  <a:lnTo>
                    <a:pt x="1278" y="1548"/>
                  </a:lnTo>
                  <a:cubicBezTo>
                    <a:pt x="1323" y="1618"/>
                    <a:pt x="1379" y="1706"/>
                    <a:pt x="1461" y="1752"/>
                  </a:cubicBezTo>
                  <a:cubicBezTo>
                    <a:pt x="1471" y="1758"/>
                    <a:pt x="1485" y="1765"/>
                    <a:pt x="1498" y="1764"/>
                  </a:cubicBezTo>
                  <a:cubicBezTo>
                    <a:pt x="1509" y="1764"/>
                    <a:pt x="1522" y="1761"/>
                    <a:pt x="1526" y="1754"/>
                  </a:cubicBezTo>
                  <a:cubicBezTo>
                    <a:pt x="1537" y="1734"/>
                    <a:pt x="1511" y="1684"/>
                    <a:pt x="1498" y="1660"/>
                  </a:cubicBezTo>
                  <a:cubicBezTo>
                    <a:pt x="1493" y="1651"/>
                    <a:pt x="1490" y="1644"/>
                    <a:pt x="1487" y="1638"/>
                  </a:cubicBezTo>
                  <a:cubicBezTo>
                    <a:pt x="1462" y="1582"/>
                    <a:pt x="1443" y="1520"/>
                    <a:pt x="1425" y="1460"/>
                  </a:cubicBezTo>
                  <a:cubicBezTo>
                    <a:pt x="1414" y="1423"/>
                    <a:pt x="1402" y="1385"/>
                    <a:pt x="1390" y="1349"/>
                  </a:cubicBezTo>
                  <a:cubicBezTo>
                    <a:pt x="1310" y="1125"/>
                    <a:pt x="1233" y="950"/>
                    <a:pt x="1149" y="798"/>
                  </a:cubicBezTo>
                  <a:cubicBezTo>
                    <a:pt x="975" y="485"/>
                    <a:pt x="751" y="252"/>
                    <a:pt x="500" y="123"/>
                  </a:cubicBezTo>
                  <a:cubicBezTo>
                    <a:pt x="442" y="93"/>
                    <a:pt x="350" y="56"/>
                    <a:pt x="258" y="56"/>
                  </a:cubicBezTo>
                  <a:close/>
                  <a:moveTo>
                    <a:pt x="1497" y="1797"/>
                  </a:moveTo>
                  <a:cubicBezTo>
                    <a:pt x="1477" y="1797"/>
                    <a:pt x="1458" y="1789"/>
                    <a:pt x="1444" y="1781"/>
                  </a:cubicBezTo>
                  <a:cubicBezTo>
                    <a:pt x="1356" y="1731"/>
                    <a:pt x="1297" y="1639"/>
                    <a:pt x="1250" y="1565"/>
                  </a:cubicBezTo>
                  <a:lnTo>
                    <a:pt x="1221" y="1520"/>
                  </a:lnTo>
                  <a:cubicBezTo>
                    <a:pt x="1068" y="1279"/>
                    <a:pt x="910" y="1030"/>
                    <a:pt x="704" y="834"/>
                  </a:cubicBezTo>
                  <a:cubicBezTo>
                    <a:pt x="591" y="727"/>
                    <a:pt x="463" y="635"/>
                    <a:pt x="339" y="546"/>
                  </a:cubicBezTo>
                  <a:cubicBezTo>
                    <a:pt x="275" y="500"/>
                    <a:pt x="209" y="453"/>
                    <a:pt x="146" y="403"/>
                  </a:cubicBezTo>
                  <a:cubicBezTo>
                    <a:pt x="42" y="323"/>
                    <a:pt x="0" y="248"/>
                    <a:pt x="17" y="172"/>
                  </a:cubicBezTo>
                  <a:cubicBezTo>
                    <a:pt x="27" y="129"/>
                    <a:pt x="58" y="90"/>
                    <a:pt x="104" y="62"/>
                  </a:cubicBezTo>
                  <a:cubicBezTo>
                    <a:pt x="209" y="0"/>
                    <a:pt x="354" y="11"/>
                    <a:pt x="515" y="93"/>
                  </a:cubicBezTo>
                  <a:cubicBezTo>
                    <a:pt x="772" y="225"/>
                    <a:pt x="1001" y="464"/>
                    <a:pt x="1178" y="782"/>
                  </a:cubicBezTo>
                  <a:cubicBezTo>
                    <a:pt x="1263" y="936"/>
                    <a:pt x="1341" y="1112"/>
                    <a:pt x="1421" y="1338"/>
                  </a:cubicBezTo>
                  <a:cubicBezTo>
                    <a:pt x="1434" y="1375"/>
                    <a:pt x="1446" y="1413"/>
                    <a:pt x="1457" y="1450"/>
                  </a:cubicBezTo>
                  <a:cubicBezTo>
                    <a:pt x="1475" y="1509"/>
                    <a:pt x="1493" y="1570"/>
                    <a:pt x="1518" y="1625"/>
                  </a:cubicBezTo>
                  <a:cubicBezTo>
                    <a:pt x="1520" y="1630"/>
                    <a:pt x="1523" y="1636"/>
                    <a:pt x="1527" y="1644"/>
                  </a:cubicBezTo>
                  <a:cubicBezTo>
                    <a:pt x="1546" y="1680"/>
                    <a:pt x="1575" y="1735"/>
                    <a:pt x="1555" y="1770"/>
                  </a:cubicBezTo>
                  <a:cubicBezTo>
                    <a:pt x="1546" y="1787"/>
                    <a:pt x="1527" y="1796"/>
                    <a:pt x="1500" y="1797"/>
                  </a:cubicBezTo>
                  <a:cubicBezTo>
                    <a:pt x="1499" y="1797"/>
                    <a:pt x="1498" y="1797"/>
                    <a:pt x="1497" y="1797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5" name="Freeform 17">
              <a:extLst>
                <a:ext uri="{FF2B5EF4-FFF2-40B4-BE49-F238E27FC236}">
                  <a16:creationId xmlns:a16="http://schemas.microsoft.com/office/drawing/2014/main" id="{CB86E1B2-CB0F-48C4-98A9-D82C30F3B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525" y="11147425"/>
              <a:ext cx="804863" cy="1028700"/>
            </a:xfrm>
            <a:custGeom>
              <a:avLst/>
              <a:gdLst>
                <a:gd name="T0" fmla="*/ 1038 w 1057"/>
                <a:gd name="T1" fmla="*/ 1353 h 1353"/>
                <a:gd name="T2" fmla="*/ 1023 w 1057"/>
                <a:gd name="T3" fmla="*/ 1344 h 1353"/>
                <a:gd name="T4" fmla="*/ 607 w 1057"/>
                <a:gd name="T5" fmla="*/ 609 h 1353"/>
                <a:gd name="T6" fmla="*/ 11 w 1057"/>
                <a:gd name="T7" fmla="*/ 34 h 1353"/>
                <a:gd name="T8" fmla="*/ 5 w 1057"/>
                <a:gd name="T9" fmla="*/ 11 h 1353"/>
                <a:gd name="T10" fmla="*/ 28 w 1057"/>
                <a:gd name="T11" fmla="*/ 5 h 1353"/>
                <a:gd name="T12" fmla="*/ 634 w 1057"/>
                <a:gd name="T13" fmla="*/ 589 h 1353"/>
                <a:gd name="T14" fmla="*/ 1053 w 1057"/>
                <a:gd name="T15" fmla="*/ 1329 h 1353"/>
                <a:gd name="T16" fmla="*/ 1045 w 1057"/>
                <a:gd name="T17" fmla="*/ 1351 h 1353"/>
                <a:gd name="T18" fmla="*/ 1038 w 1057"/>
                <a:gd name="T19" fmla="*/ 1353 h 1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7" h="1353">
                  <a:moveTo>
                    <a:pt x="1038" y="1353"/>
                  </a:moveTo>
                  <a:cubicBezTo>
                    <a:pt x="1032" y="1353"/>
                    <a:pt x="1026" y="1350"/>
                    <a:pt x="1023" y="1344"/>
                  </a:cubicBezTo>
                  <a:cubicBezTo>
                    <a:pt x="904" y="1099"/>
                    <a:pt x="772" y="840"/>
                    <a:pt x="607" y="609"/>
                  </a:cubicBezTo>
                  <a:cubicBezTo>
                    <a:pt x="427" y="357"/>
                    <a:pt x="227" y="163"/>
                    <a:pt x="11" y="34"/>
                  </a:cubicBezTo>
                  <a:cubicBezTo>
                    <a:pt x="3" y="29"/>
                    <a:pt x="0" y="19"/>
                    <a:pt x="5" y="11"/>
                  </a:cubicBezTo>
                  <a:cubicBezTo>
                    <a:pt x="10" y="3"/>
                    <a:pt x="20" y="0"/>
                    <a:pt x="28" y="5"/>
                  </a:cubicBezTo>
                  <a:cubicBezTo>
                    <a:pt x="248" y="137"/>
                    <a:pt x="452" y="333"/>
                    <a:pt x="634" y="589"/>
                  </a:cubicBezTo>
                  <a:cubicBezTo>
                    <a:pt x="801" y="823"/>
                    <a:pt x="934" y="1083"/>
                    <a:pt x="1053" y="1329"/>
                  </a:cubicBezTo>
                  <a:cubicBezTo>
                    <a:pt x="1057" y="1337"/>
                    <a:pt x="1053" y="1347"/>
                    <a:pt x="1045" y="1351"/>
                  </a:cubicBezTo>
                  <a:cubicBezTo>
                    <a:pt x="1043" y="1352"/>
                    <a:pt x="1040" y="1353"/>
                    <a:pt x="1038" y="1353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6" name="Freeform 18">
              <a:extLst>
                <a:ext uri="{FF2B5EF4-FFF2-40B4-BE49-F238E27FC236}">
                  <a16:creationId xmlns:a16="http://schemas.microsoft.com/office/drawing/2014/main" id="{EF373A0B-5A4A-496D-9247-4E8720E17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525" y="9850438"/>
              <a:ext cx="1012825" cy="2401888"/>
            </a:xfrm>
            <a:custGeom>
              <a:avLst/>
              <a:gdLst>
                <a:gd name="T0" fmla="*/ 519 w 1331"/>
                <a:gd name="T1" fmla="*/ 660 h 3156"/>
                <a:gd name="T2" fmla="*/ 956 w 1331"/>
                <a:gd name="T3" fmla="*/ 64 h 3156"/>
                <a:gd name="T4" fmla="*/ 1202 w 1331"/>
                <a:gd name="T5" fmla="*/ 40 h 3156"/>
                <a:gd name="T6" fmla="*/ 1310 w 1331"/>
                <a:gd name="T7" fmla="*/ 353 h 3156"/>
                <a:gd name="T8" fmla="*/ 1136 w 1331"/>
                <a:gd name="T9" fmla="*/ 745 h 3156"/>
                <a:gd name="T10" fmla="*/ 545 w 1331"/>
                <a:gd name="T11" fmla="*/ 1836 h 3156"/>
                <a:gd name="T12" fmla="*/ 311 w 1331"/>
                <a:gd name="T13" fmla="*/ 2411 h 3156"/>
                <a:gd name="T14" fmla="*/ 242 w 1331"/>
                <a:gd name="T15" fmla="*/ 2761 h 3156"/>
                <a:gd name="T16" fmla="*/ 137 w 1331"/>
                <a:gd name="T17" fmla="*/ 3085 h 3156"/>
                <a:gd name="T18" fmla="*/ 28 w 1331"/>
                <a:gd name="T19" fmla="*/ 2811 h 3156"/>
                <a:gd name="T20" fmla="*/ 235 w 1331"/>
                <a:gd name="T21" fmla="*/ 1410 h 3156"/>
                <a:gd name="T22" fmla="*/ 519 w 1331"/>
                <a:gd name="T23" fmla="*/ 660 h 3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1" h="3156">
                  <a:moveTo>
                    <a:pt x="519" y="660"/>
                  </a:moveTo>
                  <a:cubicBezTo>
                    <a:pt x="619" y="428"/>
                    <a:pt x="739" y="182"/>
                    <a:pt x="956" y="64"/>
                  </a:cubicBezTo>
                  <a:cubicBezTo>
                    <a:pt x="1032" y="23"/>
                    <a:pt x="1126" y="0"/>
                    <a:pt x="1202" y="40"/>
                  </a:cubicBezTo>
                  <a:cubicBezTo>
                    <a:pt x="1304" y="94"/>
                    <a:pt x="1331" y="236"/>
                    <a:pt x="1310" y="353"/>
                  </a:cubicBezTo>
                  <a:cubicBezTo>
                    <a:pt x="1284" y="495"/>
                    <a:pt x="1209" y="621"/>
                    <a:pt x="1136" y="745"/>
                  </a:cubicBezTo>
                  <a:cubicBezTo>
                    <a:pt x="927" y="1101"/>
                    <a:pt x="730" y="1465"/>
                    <a:pt x="545" y="1836"/>
                  </a:cubicBezTo>
                  <a:cubicBezTo>
                    <a:pt x="452" y="2021"/>
                    <a:pt x="362" y="2209"/>
                    <a:pt x="311" y="2411"/>
                  </a:cubicBezTo>
                  <a:cubicBezTo>
                    <a:pt x="282" y="2526"/>
                    <a:pt x="266" y="2644"/>
                    <a:pt x="242" y="2761"/>
                  </a:cubicBezTo>
                  <a:cubicBezTo>
                    <a:pt x="227" y="2836"/>
                    <a:pt x="206" y="3040"/>
                    <a:pt x="137" y="3085"/>
                  </a:cubicBezTo>
                  <a:cubicBezTo>
                    <a:pt x="29" y="3156"/>
                    <a:pt x="32" y="2882"/>
                    <a:pt x="28" y="2811"/>
                  </a:cubicBezTo>
                  <a:cubicBezTo>
                    <a:pt x="0" y="2335"/>
                    <a:pt x="92" y="1860"/>
                    <a:pt x="235" y="1410"/>
                  </a:cubicBezTo>
                  <a:cubicBezTo>
                    <a:pt x="316" y="1155"/>
                    <a:pt x="413" y="905"/>
                    <a:pt x="519" y="6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7" name="Freeform 19">
              <a:extLst>
                <a:ext uri="{FF2B5EF4-FFF2-40B4-BE49-F238E27FC236}">
                  <a16:creationId xmlns:a16="http://schemas.microsoft.com/office/drawing/2014/main" id="{A5BCD772-0DFF-412B-861C-EF438D84C3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8413" y="9831388"/>
              <a:ext cx="1036638" cy="2387600"/>
            </a:xfrm>
            <a:custGeom>
              <a:avLst/>
              <a:gdLst>
                <a:gd name="T0" fmla="*/ 533 w 1362"/>
                <a:gd name="T1" fmla="*/ 685 h 3138"/>
                <a:gd name="T2" fmla="*/ 533 w 1362"/>
                <a:gd name="T3" fmla="*/ 685 h 3138"/>
                <a:gd name="T4" fmla="*/ 1127 w 1362"/>
                <a:gd name="T5" fmla="*/ 61 h 3138"/>
                <a:gd name="T6" fmla="*/ 978 w 1362"/>
                <a:gd name="T7" fmla="*/ 103 h 3138"/>
                <a:gd name="T8" fmla="*/ 548 w 1362"/>
                <a:gd name="T9" fmla="*/ 692 h 3138"/>
                <a:gd name="T10" fmla="*/ 265 w 1362"/>
                <a:gd name="T11" fmla="*/ 1440 h 3138"/>
                <a:gd name="T12" fmla="*/ 58 w 1362"/>
                <a:gd name="T13" fmla="*/ 2835 h 3138"/>
                <a:gd name="T14" fmla="*/ 60 w 1362"/>
                <a:gd name="T15" fmla="*/ 2864 h 3138"/>
                <a:gd name="T16" fmla="*/ 110 w 1362"/>
                <a:gd name="T17" fmla="*/ 3103 h 3138"/>
                <a:gd name="T18" fmla="*/ 142 w 1362"/>
                <a:gd name="T19" fmla="*/ 3096 h 3138"/>
                <a:gd name="T20" fmla="*/ 232 w 1362"/>
                <a:gd name="T21" fmla="*/ 2831 h 3138"/>
                <a:gd name="T22" fmla="*/ 240 w 1362"/>
                <a:gd name="T23" fmla="*/ 2783 h 3138"/>
                <a:gd name="T24" fmla="*/ 263 w 1362"/>
                <a:gd name="T25" fmla="*/ 2660 h 3138"/>
                <a:gd name="T26" fmla="*/ 309 w 1362"/>
                <a:gd name="T27" fmla="*/ 2431 h 3138"/>
                <a:gd name="T28" fmla="*/ 544 w 1362"/>
                <a:gd name="T29" fmla="*/ 1853 h 3138"/>
                <a:gd name="T30" fmla="*/ 1136 w 1362"/>
                <a:gd name="T31" fmla="*/ 761 h 3138"/>
                <a:gd name="T32" fmla="*/ 1140 w 1362"/>
                <a:gd name="T33" fmla="*/ 754 h 3138"/>
                <a:gd name="T34" fmla="*/ 1307 w 1362"/>
                <a:gd name="T35" fmla="*/ 375 h 3138"/>
                <a:gd name="T36" fmla="*/ 1208 w 1362"/>
                <a:gd name="T37" fmla="*/ 80 h 3138"/>
                <a:gd name="T38" fmla="*/ 1127 w 1362"/>
                <a:gd name="T39" fmla="*/ 61 h 3138"/>
                <a:gd name="T40" fmla="*/ 119 w 1362"/>
                <a:gd name="T41" fmla="*/ 3138 h 3138"/>
                <a:gd name="T42" fmla="*/ 95 w 1362"/>
                <a:gd name="T43" fmla="*/ 3133 h 3138"/>
                <a:gd name="T44" fmla="*/ 26 w 1362"/>
                <a:gd name="T45" fmla="*/ 2865 h 3138"/>
                <a:gd name="T46" fmla="*/ 25 w 1362"/>
                <a:gd name="T47" fmla="*/ 2837 h 3138"/>
                <a:gd name="T48" fmla="*/ 233 w 1362"/>
                <a:gd name="T49" fmla="*/ 1430 h 3138"/>
                <a:gd name="T50" fmla="*/ 517 w 1362"/>
                <a:gd name="T51" fmla="*/ 679 h 3138"/>
                <a:gd name="T52" fmla="*/ 962 w 1362"/>
                <a:gd name="T53" fmla="*/ 74 h 3138"/>
                <a:gd name="T54" fmla="*/ 1223 w 1362"/>
                <a:gd name="T55" fmla="*/ 50 h 3138"/>
                <a:gd name="T56" fmla="*/ 1340 w 1362"/>
                <a:gd name="T57" fmla="*/ 381 h 3138"/>
                <a:gd name="T58" fmla="*/ 1169 w 1362"/>
                <a:gd name="T59" fmla="*/ 771 h 3138"/>
                <a:gd name="T60" fmla="*/ 1165 w 1362"/>
                <a:gd name="T61" fmla="*/ 778 h 3138"/>
                <a:gd name="T62" fmla="*/ 574 w 1362"/>
                <a:gd name="T63" fmla="*/ 1868 h 3138"/>
                <a:gd name="T64" fmla="*/ 341 w 1362"/>
                <a:gd name="T65" fmla="*/ 2440 h 3138"/>
                <a:gd name="T66" fmla="*/ 295 w 1362"/>
                <a:gd name="T67" fmla="*/ 2666 h 3138"/>
                <a:gd name="T68" fmla="*/ 273 w 1362"/>
                <a:gd name="T69" fmla="*/ 2789 h 3138"/>
                <a:gd name="T70" fmla="*/ 265 w 1362"/>
                <a:gd name="T71" fmla="*/ 2836 h 3138"/>
                <a:gd name="T72" fmla="*/ 161 w 1362"/>
                <a:gd name="T73" fmla="*/ 3124 h 3138"/>
                <a:gd name="T74" fmla="*/ 119 w 1362"/>
                <a:gd name="T75" fmla="*/ 3138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62" h="3138">
                  <a:moveTo>
                    <a:pt x="533" y="685"/>
                  </a:moveTo>
                  <a:lnTo>
                    <a:pt x="533" y="685"/>
                  </a:lnTo>
                  <a:close/>
                  <a:moveTo>
                    <a:pt x="1127" y="61"/>
                  </a:moveTo>
                  <a:cubicBezTo>
                    <a:pt x="1081" y="61"/>
                    <a:pt x="1030" y="75"/>
                    <a:pt x="978" y="103"/>
                  </a:cubicBezTo>
                  <a:cubicBezTo>
                    <a:pt x="764" y="220"/>
                    <a:pt x="644" y="468"/>
                    <a:pt x="548" y="692"/>
                  </a:cubicBezTo>
                  <a:cubicBezTo>
                    <a:pt x="430" y="968"/>
                    <a:pt x="337" y="1212"/>
                    <a:pt x="265" y="1440"/>
                  </a:cubicBezTo>
                  <a:cubicBezTo>
                    <a:pt x="101" y="1956"/>
                    <a:pt x="34" y="2412"/>
                    <a:pt x="58" y="2835"/>
                  </a:cubicBezTo>
                  <a:cubicBezTo>
                    <a:pt x="59" y="2842"/>
                    <a:pt x="59" y="2852"/>
                    <a:pt x="60" y="2864"/>
                  </a:cubicBezTo>
                  <a:cubicBezTo>
                    <a:pt x="62" y="2923"/>
                    <a:pt x="68" y="3081"/>
                    <a:pt x="110" y="3103"/>
                  </a:cubicBezTo>
                  <a:cubicBezTo>
                    <a:pt x="113" y="3105"/>
                    <a:pt x="122" y="3109"/>
                    <a:pt x="142" y="3096"/>
                  </a:cubicBezTo>
                  <a:cubicBezTo>
                    <a:pt x="193" y="3063"/>
                    <a:pt x="218" y="2912"/>
                    <a:pt x="232" y="2831"/>
                  </a:cubicBezTo>
                  <a:cubicBezTo>
                    <a:pt x="235" y="2812"/>
                    <a:pt x="238" y="2795"/>
                    <a:pt x="240" y="2783"/>
                  </a:cubicBezTo>
                  <a:cubicBezTo>
                    <a:pt x="248" y="2742"/>
                    <a:pt x="256" y="2700"/>
                    <a:pt x="263" y="2660"/>
                  </a:cubicBezTo>
                  <a:cubicBezTo>
                    <a:pt x="276" y="2585"/>
                    <a:pt x="290" y="2507"/>
                    <a:pt x="309" y="2431"/>
                  </a:cubicBezTo>
                  <a:cubicBezTo>
                    <a:pt x="360" y="2228"/>
                    <a:pt x="449" y="2042"/>
                    <a:pt x="544" y="1853"/>
                  </a:cubicBezTo>
                  <a:cubicBezTo>
                    <a:pt x="728" y="1484"/>
                    <a:pt x="927" y="1117"/>
                    <a:pt x="1136" y="761"/>
                  </a:cubicBezTo>
                  <a:lnTo>
                    <a:pt x="1140" y="754"/>
                  </a:lnTo>
                  <a:cubicBezTo>
                    <a:pt x="1210" y="635"/>
                    <a:pt x="1282" y="511"/>
                    <a:pt x="1307" y="375"/>
                  </a:cubicBezTo>
                  <a:cubicBezTo>
                    <a:pt x="1327" y="268"/>
                    <a:pt x="1304" y="130"/>
                    <a:pt x="1208" y="80"/>
                  </a:cubicBezTo>
                  <a:cubicBezTo>
                    <a:pt x="1184" y="67"/>
                    <a:pt x="1157" y="61"/>
                    <a:pt x="1127" y="61"/>
                  </a:cubicBezTo>
                  <a:close/>
                  <a:moveTo>
                    <a:pt x="119" y="3138"/>
                  </a:moveTo>
                  <a:cubicBezTo>
                    <a:pt x="109" y="3138"/>
                    <a:pt x="101" y="3136"/>
                    <a:pt x="95" y="3133"/>
                  </a:cubicBezTo>
                  <a:cubicBezTo>
                    <a:pt x="40" y="3104"/>
                    <a:pt x="31" y="2980"/>
                    <a:pt x="26" y="2865"/>
                  </a:cubicBezTo>
                  <a:cubicBezTo>
                    <a:pt x="26" y="2854"/>
                    <a:pt x="26" y="2844"/>
                    <a:pt x="25" y="2837"/>
                  </a:cubicBezTo>
                  <a:cubicBezTo>
                    <a:pt x="0" y="2410"/>
                    <a:pt x="68" y="1950"/>
                    <a:pt x="233" y="1430"/>
                  </a:cubicBezTo>
                  <a:cubicBezTo>
                    <a:pt x="306" y="1201"/>
                    <a:pt x="399" y="955"/>
                    <a:pt x="517" y="679"/>
                  </a:cubicBezTo>
                  <a:cubicBezTo>
                    <a:pt x="616" y="450"/>
                    <a:pt x="739" y="196"/>
                    <a:pt x="962" y="74"/>
                  </a:cubicBezTo>
                  <a:cubicBezTo>
                    <a:pt x="1019" y="44"/>
                    <a:pt x="1127" y="0"/>
                    <a:pt x="1223" y="50"/>
                  </a:cubicBezTo>
                  <a:cubicBezTo>
                    <a:pt x="1335" y="108"/>
                    <a:pt x="1362" y="258"/>
                    <a:pt x="1340" y="381"/>
                  </a:cubicBezTo>
                  <a:cubicBezTo>
                    <a:pt x="1314" y="523"/>
                    <a:pt x="1240" y="649"/>
                    <a:pt x="1169" y="771"/>
                  </a:cubicBezTo>
                  <a:lnTo>
                    <a:pt x="1165" y="778"/>
                  </a:lnTo>
                  <a:cubicBezTo>
                    <a:pt x="957" y="1133"/>
                    <a:pt x="758" y="1500"/>
                    <a:pt x="574" y="1868"/>
                  </a:cubicBezTo>
                  <a:cubicBezTo>
                    <a:pt x="480" y="2055"/>
                    <a:pt x="392" y="2240"/>
                    <a:pt x="341" y="2440"/>
                  </a:cubicBezTo>
                  <a:cubicBezTo>
                    <a:pt x="322" y="2514"/>
                    <a:pt x="309" y="2591"/>
                    <a:pt x="295" y="2666"/>
                  </a:cubicBezTo>
                  <a:cubicBezTo>
                    <a:pt x="288" y="2706"/>
                    <a:pt x="281" y="2748"/>
                    <a:pt x="273" y="2789"/>
                  </a:cubicBezTo>
                  <a:cubicBezTo>
                    <a:pt x="270" y="2802"/>
                    <a:pt x="268" y="2818"/>
                    <a:pt x="265" y="2836"/>
                  </a:cubicBezTo>
                  <a:cubicBezTo>
                    <a:pt x="248" y="2934"/>
                    <a:pt x="224" y="3082"/>
                    <a:pt x="161" y="3124"/>
                  </a:cubicBezTo>
                  <a:cubicBezTo>
                    <a:pt x="144" y="3135"/>
                    <a:pt x="130" y="3138"/>
                    <a:pt x="119" y="3138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8" name="Freeform 20">
              <a:extLst>
                <a:ext uri="{FF2B5EF4-FFF2-40B4-BE49-F238E27FC236}">
                  <a16:creationId xmlns:a16="http://schemas.microsoft.com/office/drawing/2014/main" id="{04FF3423-5CD9-4FD3-8D6C-AAF291B5C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963" y="10188575"/>
              <a:ext cx="674688" cy="1852613"/>
            </a:xfrm>
            <a:custGeom>
              <a:avLst/>
              <a:gdLst>
                <a:gd name="T0" fmla="*/ 18 w 885"/>
                <a:gd name="T1" fmla="*/ 2436 h 2436"/>
                <a:gd name="T2" fmla="*/ 17 w 885"/>
                <a:gd name="T3" fmla="*/ 2436 h 2436"/>
                <a:gd name="T4" fmla="*/ 1 w 885"/>
                <a:gd name="T5" fmla="*/ 2418 h 2436"/>
                <a:gd name="T6" fmla="*/ 854 w 885"/>
                <a:gd name="T7" fmla="*/ 8 h 2436"/>
                <a:gd name="T8" fmla="*/ 877 w 885"/>
                <a:gd name="T9" fmla="*/ 6 h 2436"/>
                <a:gd name="T10" fmla="*/ 879 w 885"/>
                <a:gd name="T11" fmla="*/ 30 h 2436"/>
                <a:gd name="T12" fmla="*/ 34 w 885"/>
                <a:gd name="T13" fmla="*/ 2421 h 2436"/>
                <a:gd name="T14" fmla="*/ 18 w 885"/>
                <a:gd name="T15" fmla="*/ 2436 h 2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5" h="2436">
                  <a:moveTo>
                    <a:pt x="18" y="2436"/>
                  </a:moveTo>
                  <a:cubicBezTo>
                    <a:pt x="17" y="2436"/>
                    <a:pt x="17" y="2436"/>
                    <a:pt x="17" y="2436"/>
                  </a:cubicBezTo>
                  <a:cubicBezTo>
                    <a:pt x="7" y="2436"/>
                    <a:pt x="0" y="2428"/>
                    <a:pt x="1" y="2418"/>
                  </a:cubicBezTo>
                  <a:cubicBezTo>
                    <a:pt x="55" y="1539"/>
                    <a:pt x="421" y="503"/>
                    <a:pt x="854" y="8"/>
                  </a:cubicBezTo>
                  <a:cubicBezTo>
                    <a:pt x="860" y="1"/>
                    <a:pt x="870" y="0"/>
                    <a:pt x="877" y="6"/>
                  </a:cubicBezTo>
                  <a:cubicBezTo>
                    <a:pt x="884" y="12"/>
                    <a:pt x="885" y="23"/>
                    <a:pt x="879" y="30"/>
                  </a:cubicBezTo>
                  <a:cubicBezTo>
                    <a:pt x="451" y="520"/>
                    <a:pt x="88" y="1548"/>
                    <a:pt x="34" y="2421"/>
                  </a:cubicBezTo>
                  <a:cubicBezTo>
                    <a:pt x="34" y="2429"/>
                    <a:pt x="26" y="2436"/>
                    <a:pt x="18" y="2436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50FDA0CF-EBB0-4D72-8D40-224C1BF79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188" y="12060238"/>
              <a:ext cx="1220788" cy="1336675"/>
            </a:xfrm>
            <a:custGeom>
              <a:avLst/>
              <a:gdLst>
                <a:gd name="connsiteX0" fmla="*/ 12939 w 1220788"/>
                <a:gd name="connsiteY0" fmla="*/ 820737 h 1336675"/>
                <a:gd name="connsiteX1" fmla="*/ 1207850 w 1220788"/>
                <a:gd name="connsiteY1" fmla="*/ 820737 h 1336675"/>
                <a:gd name="connsiteX2" fmla="*/ 1220788 w 1220788"/>
                <a:gd name="connsiteY2" fmla="*/ 833052 h 1336675"/>
                <a:gd name="connsiteX3" fmla="*/ 1207850 w 1220788"/>
                <a:gd name="connsiteY3" fmla="*/ 846137 h 1336675"/>
                <a:gd name="connsiteX4" fmla="*/ 1164152 w 1220788"/>
                <a:gd name="connsiteY4" fmla="*/ 846137 h 1336675"/>
                <a:gd name="connsiteX5" fmla="*/ 1160207 w 1220788"/>
                <a:gd name="connsiteY5" fmla="*/ 864604 h 1336675"/>
                <a:gd name="connsiteX6" fmla="*/ 873774 w 1220788"/>
                <a:gd name="connsiteY6" fmla="*/ 1216473 h 1336675"/>
                <a:gd name="connsiteX7" fmla="*/ 873774 w 1220788"/>
                <a:gd name="connsiteY7" fmla="*/ 1336675 h 1336675"/>
                <a:gd name="connsiteX8" fmla="*/ 335076 w 1220788"/>
                <a:gd name="connsiteY8" fmla="*/ 1336675 h 1336675"/>
                <a:gd name="connsiteX9" fmla="*/ 335076 w 1220788"/>
                <a:gd name="connsiteY9" fmla="*/ 1216473 h 1336675"/>
                <a:gd name="connsiteX10" fmla="*/ 47894 w 1220788"/>
                <a:gd name="connsiteY10" fmla="*/ 864604 h 1336675"/>
                <a:gd name="connsiteX11" fmla="*/ 43946 w 1220788"/>
                <a:gd name="connsiteY11" fmla="*/ 846137 h 1336675"/>
                <a:gd name="connsiteX12" fmla="*/ 12939 w 1220788"/>
                <a:gd name="connsiteY12" fmla="*/ 846137 h 1336675"/>
                <a:gd name="connsiteX13" fmla="*/ 0 w 1220788"/>
                <a:gd name="connsiteY13" fmla="*/ 833052 h 1336675"/>
                <a:gd name="connsiteX14" fmla="*/ 12939 w 1220788"/>
                <a:gd name="connsiteY14" fmla="*/ 820737 h 1336675"/>
                <a:gd name="connsiteX15" fmla="*/ 362467 w 1220788"/>
                <a:gd name="connsiteY15" fmla="*/ 0 h 1336675"/>
                <a:gd name="connsiteX16" fmla="*/ 845621 w 1220788"/>
                <a:gd name="connsiteY16" fmla="*/ 0 h 1336675"/>
                <a:gd name="connsiteX17" fmla="*/ 898883 w 1220788"/>
                <a:gd name="connsiteY17" fmla="*/ 53254 h 1336675"/>
                <a:gd name="connsiteX18" fmla="*/ 898883 w 1220788"/>
                <a:gd name="connsiteY18" fmla="*/ 207691 h 1336675"/>
                <a:gd name="connsiteX19" fmla="*/ 1122058 w 1220788"/>
                <a:gd name="connsiteY19" fmla="*/ 447019 h 1336675"/>
                <a:gd name="connsiteX20" fmla="*/ 1158213 w 1220788"/>
                <a:gd name="connsiteY20" fmla="*/ 541337 h 1336675"/>
                <a:gd name="connsiteX21" fmla="*/ 1202266 w 1220788"/>
                <a:gd name="connsiteY21" fmla="*/ 541337 h 1336675"/>
                <a:gd name="connsiteX22" fmla="*/ 1214438 w 1220788"/>
                <a:gd name="connsiteY22" fmla="*/ 554422 h 1336675"/>
                <a:gd name="connsiteX23" fmla="*/ 1202266 w 1220788"/>
                <a:gd name="connsiteY23" fmla="*/ 566737 h 1336675"/>
                <a:gd name="connsiteX24" fmla="*/ 18522 w 1220788"/>
                <a:gd name="connsiteY24" fmla="*/ 566737 h 1336675"/>
                <a:gd name="connsiteX25" fmla="*/ 6350 w 1220788"/>
                <a:gd name="connsiteY25" fmla="*/ 554422 h 1336675"/>
                <a:gd name="connsiteX26" fmla="*/ 18522 w 1220788"/>
                <a:gd name="connsiteY26" fmla="*/ 541337 h 1336675"/>
                <a:gd name="connsiteX27" fmla="*/ 49876 w 1220788"/>
                <a:gd name="connsiteY27" fmla="*/ 541337 h 1336675"/>
                <a:gd name="connsiteX28" fmla="*/ 86030 w 1220788"/>
                <a:gd name="connsiteY28" fmla="*/ 447019 h 1336675"/>
                <a:gd name="connsiteX29" fmla="*/ 309206 w 1220788"/>
                <a:gd name="connsiteY29" fmla="*/ 207691 h 1336675"/>
                <a:gd name="connsiteX30" fmla="*/ 309206 w 1220788"/>
                <a:gd name="connsiteY30" fmla="*/ 53254 h 1336675"/>
                <a:gd name="connsiteX31" fmla="*/ 362467 w 1220788"/>
                <a:gd name="connsiteY31" fmla="*/ 0 h 133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20788" h="1336675">
                  <a:moveTo>
                    <a:pt x="12939" y="820737"/>
                  </a:moveTo>
                  <a:lnTo>
                    <a:pt x="1207850" y="820737"/>
                  </a:lnTo>
                  <a:cubicBezTo>
                    <a:pt x="1215461" y="820737"/>
                    <a:pt x="1220788" y="826125"/>
                    <a:pt x="1220788" y="833052"/>
                  </a:cubicBezTo>
                  <a:cubicBezTo>
                    <a:pt x="1220788" y="839979"/>
                    <a:pt x="1215461" y="846137"/>
                    <a:pt x="1207850" y="846137"/>
                  </a:cubicBezTo>
                  <a:lnTo>
                    <a:pt x="1164152" y="846137"/>
                  </a:lnTo>
                  <a:lnTo>
                    <a:pt x="1160207" y="864604"/>
                  </a:lnTo>
                  <a:cubicBezTo>
                    <a:pt x="1116302" y="1017198"/>
                    <a:pt x="1011302" y="1144009"/>
                    <a:pt x="873774" y="1216473"/>
                  </a:cubicBezTo>
                  <a:lnTo>
                    <a:pt x="873774" y="1336675"/>
                  </a:lnTo>
                  <a:lnTo>
                    <a:pt x="335076" y="1336675"/>
                  </a:lnTo>
                  <a:lnTo>
                    <a:pt x="335076" y="1216473"/>
                  </a:lnTo>
                  <a:cubicBezTo>
                    <a:pt x="196977" y="1144009"/>
                    <a:pt x="91834" y="1017198"/>
                    <a:pt x="47894" y="864604"/>
                  </a:cubicBezTo>
                  <a:lnTo>
                    <a:pt x="43946" y="846137"/>
                  </a:lnTo>
                  <a:lnTo>
                    <a:pt x="12939" y="846137"/>
                  </a:lnTo>
                  <a:cubicBezTo>
                    <a:pt x="5327" y="846137"/>
                    <a:pt x="0" y="839979"/>
                    <a:pt x="0" y="833052"/>
                  </a:cubicBezTo>
                  <a:cubicBezTo>
                    <a:pt x="0" y="826125"/>
                    <a:pt x="5327" y="820737"/>
                    <a:pt x="12939" y="820737"/>
                  </a:cubicBezTo>
                  <a:close/>
                  <a:moveTo>
                    <a:pt x="362467" y="0"/>
                  </a:moveTo>
                  <a:lnTo>
                    <a:pt x="845621" y="0"/>
                  </a:lnTo>
                  <a:cubicBezTo>
                    <a:pt x="875295" y="0"/>
                    <a:pt x="898883" y="23584"/>
                    <a:pt x="898883" y="53254"/>
                  </a:cubicBezTo>
                  <a:lnTo>
                    <a:pt x="898883" y="207691"/>
                  </a:lnTo>
                  <a:cubicBezTo>
                    <a:pt x="994325" y="264178"/>
                    <a:pt x="1072192" y="347384"/>
                    <a:pt x="1122058" y="447019"/>
                  </a:cubicBezTo>
                  <a:lnTo>
                    <a:pt x="1158213" y="541337"/>
                  </a:lnTo>
                  <a:lnTo>
                    <a:pt x="1202266" y="541337"/>
                  </a:lnTo>
                  <a:cubicBezTo>
                    <a:pt x="1209113" y="541337"/>
                    <a:pt x="1214438" y="547495"/>
                    <a:pt x="1214438" y="554422"/>
                  </a:cubicBezTo>
                  <a:cubicBezTo>
                    <a:pt x="1214438" y="561349"/>
                    <a:pt x="1209113" y="566737"/>
                    <a:pt x="1202266" y="566737"/>
                  </a:cubicBezTo>
                  <a:lnTo>
                    <a:pt x="18522" y="566737"/>
                  </a:lnTo>
                  <a:cubicBezTo>
                    <a:pt x="11676" y="566737"/>
                    <a:pt x="6350" y="561349"/>
                    <a:pt x="6350" y="554422"/>
                  </a:cubicBezTo>
                  <a:cubicBezTo>
                    <a:pt x="6350" y="547495"/>
                    <a:pt x="11676" y="541337"/>
                    <a:pt x="18522" y="541337"/>
                  </a:cubicBezTo>
                  <a:lnTo>
                    <a:pt x="49876" y="541337"/>
                  </a:lnTo>
                  <a:lnTo>
                    <a:pt x="86030" y="447019"/>
                  </a:lnTo>
                  <a:cubicBezTo>
                    <a:pt x="135896" y="347384"/>
                    <a:pt x="213764" y="264178"/>
                    <a:pt x="309206" y="207691"/>
                  </a:cubicBezTo>
                  <a:lnTo>
                    <a:pt x="309206" y="53254"/>
                  </a:lnTo>
                  <a:cubicBezTo>
                    <a:pt x="309206" y="23584"/>
                    <a:pt x="333554" y="0"/>
                    <a:pt x="362467" y="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630" name="Freeform 25">
            <a:extLst>
              <a:ext uri="{FF2B5EF4-FFF2-40B4-BE49-F238E27FC236}">
                <a16:creationId xmlns:a16="http://schemas.microsoft.com/office/drawing/2014/main" id="{DBACC891-3B25-45FE-B5E2-524DC9320CB1}"/>
              </a:ext>
            </a:extLst>
          </p:cNvPr>
          <p:cNvSpPr>
            <a:spLocks/>
          </p:cNvSpPr>
          <p:nvPr/>
        </p:nvSpPr>
        <p:spPr bwMode="auto">
          <a:xfrm>
            <a:off x="4013200" y="13388975"/>
            <a:ext cx="16327438" cy="38100"/>
          </a:xfrm>
          <a:custGeom>
            <a:avLst/>
            <a:gdLst>
              <a:gd name="T0" fmla="*/ 21429 w 21454"/>
              <a:gd name="T1" fmla="*/ 50 h 50"/>
              <a:gd name="T2" fmla="*/ 25 w 21454"/>
              <a:gd name="T3" fmla="*/ 50 h 50"/>
              <a:gd name="T4" fmla="*/ 0 w 21454"/>
              <a:gd name="T5" fmla="*/ 25 h 50"/>
              <a:gd name="T6" fmla="*/ 25 w 21454"/>
              <a:gd name="T7" fmla="*/ 0 h 50"/>
              <a:gd name="T8" fmla="*/ 21429 w 21454"/>
              <a:gd name="T9" fmla="*/ 0 h 50"/>
              <a:gd name="T10" fmla="*/ 21454 w 21454"/>
              <a:gd name="T11" fmla="*/ 25 h 50"/>
              <a:gd name="T12" fmla="*/ 21429 w 21454"/>
              <a:gd name="T13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454" h="50">
                <a:moveTo>
                  <a:pt x="21429" y="50"/>
                </a:moveTo>
                <a:lnTo>
                  <a:pt x="25" y="50"/>
                </a:lnTo>
                <a:cubicBezTo>
                  <a:pt x="12" y="50"/>
                  <a:pt x="0" y="39"/>
                  <a:pt x="0" y="25"/>
                </a:cubicBezTo>
                <a:cubicBezTo>
                  <a:pt x="0" y="12"/>
                  <a:pt x="12" y="0"/>
                  <a:pt x="25" y="0"/>
                </a:cubicBezTo>
                <a:lnTo>
                  <a:pt x="21429" y="0"/>
                </a:lnTo>
                <a:cubicBezTo>
                  <a:pt x="21442" y="0"/>
                  <a:pt x="21454" y="12"/>
                  <a:pt x="21454" y="25"/>
                </a:cubicBezTo>
                <a:cubicBezTo>
                  <a:pt x="21454" y="39"/>
                  <a:pt x="21442" y="50"/>
                  <a:pt x="21429" y="50"/>
                </a:cubicBezTo>
                <a:close/>
              </a:path>
            </a:pathLst>
          </a:custGeom>
          <a:solidFill>
            <a:srgbClr val="301C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grpSp>
        <p:nvGrpSpPr>
          <p:cNvPr id="631" name="Group 630">
            <a:extLst>
              <a:ext uri="{FF2B5EF4-FFF2-40B4-BE49-F238E27FC236}">
                <a16:creationId xmlns:a16="http://schemas.microsoft.com/office/drawing/2014/main" id="{F94E1537-C621-43E7-9C2A-B38DCC49331C}"/>
              </a:ext>
            </a:extLst>
          </p:cNvPr>
          <p:cNvGrpSpPr/>
          <p:nvPr/>
        </p:nvGrpSpPr>
        <p:grpSpPr>
          <a:xfrm>
            <a:off x="17962563" y="10196513"/>
            <a:ext cx="2174875" cy="3211298"/>
            <a:chOff x="17962563" y="10196513"/>
            <a:chExt cx="2174875" cy="3211298"/>
          </a:xfrm>
        </p:grpSpPr>
        <p:sp>
          <p:nvSpPr>
            <p:cNvPr id="632" name="Freeform 26">
              <a:extLst>
                <a:ext uri="{FF2B5EF4-FFF2-40B4-BE49-F238E27FC236}">
                  <a16:creationId xmlns:a16="http://schemas.microsoft.com/office/drawing/2014/main" id="{AB52E7D5-B266-401B-A998-E2DD7A865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3000" y="10782300"/>
              <a:ext cx="1203325" cy="1546225"/>
            </a:xfrm>
            <a:custGeom>
              <a:avLst/>
              <a:gdLst>
                <a:gd name="T0" fmla="*/ 522 w 1581"/>
                <a:gd name="T1" fmla="*/ 831 h 2031"/>
                <a:gd name="T2" fmla="*/ 809 w 1581"/>
                <a:gd name="T3" fmla="*/ 351 h 2031"/>
                <a:gd name="T4" fmla="*/ 1253 w 1581"/>
                <a:gd name="T5" fmla="*/ 22 h 2031"/>
                <a:gd name="T6" fmla="*/ 1362 w 1581"/>
                <a:gd name="T7" fmla="*/ 2 h 2031"/>
                <a:gd name="T8" fmla="*/ 1553 w 1581"/>
                <a:gd name="T9" fmla="*/ 162 h 2031"/>
                <a:gd name="T10" fmla="*/ 1541 w 1581"/>
                <a:gd name="T11" fmla="*/ 422 h 2031"/>
                <a:gd name="T12" fmla="*/ 1187 w 1581"/>
                <a:gd name="T13" fmla="*/ 896 h 2031"/>
                <a:gd name="T14" fmla="*/ 721 w 1581"/>
                <a:gd name="T15" fmla="*/ 1273 h 2031"/>
                <a:gd name="T16" fmla="*/ 409 w 1581"/>
                <a:gd name="T17" fmla="*/ 1773 h 2031"/>
                <a:gd name="T18" fmla="*/ 371 w 1581"/>
                <a:gd name="T19" fmla="*/ 1936 h 2031"/>
                <a:gd name="T20" fmla="*/ 243 w 1581"/>
                <a:gd name="T21" fmla="*/ 2027 h 2031"/>
                <a:gd name="T22" fmla="*/ 522 w 1581"/>
                <a:gd name="T23" fmla="*/ 831 h 2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81" h="2031">
                  <a:moveTo>
                    <a:pt x="522" y="831"/>
                  </a:moveTo>
                  <a:cubicBezTo>
                    <a:pt x="604" y="663"/>
                    <a:pt x="691" y="496"/>
                    <a:pt x="809" y="351"/>
                  </a:cubicBezTo>
                  <a:cubicBezTo>
                    <a:pt x="926" y="206"/>
                    <a:pt x="1076" y="82"/>
                    <a:pt x="1253" y="22"/>
                  </a:cubicBezTo>
                  <a:cubicBezTo>
                    <a:pt x="1288" y="10"/>
                    <a:pt x="1325" y="0"/>
                    <a:pt x="1362" y="2"/>
                  </a:cubicBezTo>
                  <a:cubicBezTo>
                    <a:pt x="1450" y="7"/>
                    <a:pt x="1525" y="78"/>
                    <a:pt x="1553" y="162"/>
                  </a:cubicBezTo>
                  <a:cubicBezTo>
                    <a:pt x="1581" y="246"/>
                    <a:pt x="1569" y="338"/>
                    <a:pt x="1541" y="422"/>
                  </a:cubicBezTo>
                  <a:cubicBezTo>
                    <a:pt x="1479" y="612"/>
                    <a:pt x="1339" y="767"/>
                    <a:pt x="1187" y="896"/>
                  </a:cubicBezTo>
                  <a:cubicBezTo>
                    <a:pt x="1035" y="1026"/>
                    <a:pt x="867" y="1137"/>
                    <a:pt x="721" y="1273"/>
                  </a:cubicBezTo>
                  <a:cubicBezTo>
                    <a:pt x="574" y="1409"/>
                    <a:pt x="447" y="1577"/>
                    <a:pt x="409" y="1773"/>
                  </a:cubicBezTo>
                  <a:cubicBezTo>
                    <a:pt x="398" y="1828"/>
                    <a:pt x="394" y="1885"/>
                    <a:pt x="371" y="1936"/>
                  </a:cubicBezTo>
                  <a:cubicBezTo>
                    <a:pt x="348" y="1987"/>
                    <a:pt x="299" y="2031"/>
                    <a:pt x="243" y="2027"/>
                  </a:cubicBezTo>
                  <a:cubicBezTo>
                    <a:pt x="0" y="2011"/>
                    <a:pt x="460" y="958"/>
                    <a:pt x="522" y="8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3" name="Freeform 27">
              <a:extLst>
                <a:ext uri="{FF2B5EF4-FFF2-40B4-BE49-F238E27FC236}">
                  <a16:creationId xmlns:a16="http://schemas.microsoft.com/office/drawing/2014/main" id="{D370DABC-EB1B-4481-AF25-2175EFFA53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967450" y="10769600"/>
              <a:ext cx="1169988" cy="1568450"/>
            </a:xfrm>
            <a:custGeom>
              <a:avLst/>
              <a:gdLst>
                <a:gd name="T0" fmla="*/ 1293 w 1536"/>
                <a:gd name="T1" fmla="*/ 35 h 2060"/>
                <a:gd name="T2" fmla="*/ 1199 w 1536"/>
                <a:gd name="T3" fmla="*/ 54 h 2060"/>
                <a:gd name="T4" fmla="*/ 763 w 1536"/>
                <a:gd name="T5" fmla="*/ 378 h 2060"/>
                <a:gd name="T6" fmla="*/ 478 w 1536"/>
                <a:gd name="T7" fmla="*/ 854 h 2060"/>
                <a:gd name="T8" fmla="*/ 146 w 1536"/>
                <a:gd name="T9" fmla="*/ 2002 h 2060"/>
                <a:gd name="T10" fmla="*/ 185 w 1536"/>
                <a:gd name="T11" fmla="*/ 2027 h 2060"/>
                <a:gd name="T12" fmla="*/ 297 w 1536"/>
                <a:gd name="T13" fmla="*/ 1945 h 2060"/>
                <a:gd name="T14" fmla="*/ 326 w 1536"/>
                <a:gd name="T15" fmla="*/ 1830 h 2060"/>
                <a:gd name="T16" fmla="*/ 333 w 1536"/>
                <a:gd name="T17" fmla="*/ 1786 h 2060"/>
                <a:gd name="T18" fmla="*/ 650 w 1536"/>
                <a:gd name="T19" fmla="*/ 1277 h 2060"/>
                <a:gd name="T20" fmla="*/ 917 w 1536"/>
                <a:gd name="T21" fmla="*/ 1059 h 2060"/>
                <a:gd name="T22" fmla="*/ 1117 w 1536"/>
                <a:gd name="T23" fmla="*/ 900 h 2060"/>
                <a:gd name="T24" fmla="*/ 1467 w 1536"/>
                <a:gd name="T25" fmla="*/ 433 h 2060"/>
                <a:gd name="T26" fmla="*/ 1478 w 1536"/>
                <a:gd name="T27" fmla="*/ 183 h 2060"/>
                <a:gd name="T28" fmla="*/ 1302 w 1536"/>
                <a:gd name="T29" fmla="*/ 35 h 2060"/>
                <a:gd name="T30" fmla="*/ 1293 w 1536"/>
                <a:gd name="T31" fmla="*/ 35 h 2060"/>
                <a:gd name="T32" fmla="*/ 191 w 1536"/>
                <a:gd name="T33" fmla="*/ 2060 h 2060"/>
                <a:gd name="T34" fmla="*/ 183 w 1536"/>
                <a:gd name="T35" fmla="*/ 2060 h 2060"/>
                <a:gd name="T36" fmla="*/ 118 w 1536"/>
                <a:gd name="T37" fmla="*/ 2019 h 2060"/>
                <a:gd name="T38" fmla="*/ 448 w 1536"/>
                <a:gd name="T39" fmla="*/ 840 h 2060"/>
                <a:gd name="T40" fmla="*/ 737 w 1536"/>
                <a:gd name="T41" fmla="*/ 357 h 2060"/>
                <a:gd name="T42" fmla="*/ 1189 w 1536"/>
                <a:gd name="T43" fmla="*/ 22 h 2060"/>
                <a:gd name="T44" fmla="*/ 1304 w 1536"/>
                <a:gd name="T45" fmla="*/ 2 h 2060"/>
                <a:gd name="T46" fmla="*/ 1510 w 1536"/>
                <a:gd name="T47" fmla="*/ 173 h 2060"/>
                <a:gd name="T48" fmla="*/ 1498 w 1536"/>
                <a:gd name="T49" fmla="*/ 443 h 2060"/>
                <a:gd name="T50" fmla="*/ 1139 w 1536"/>
                <a:gd name="T51" fmla="*/ 925 h 2060"/>
                <a:gd name="T52" fmla="*/ 937 w 1536"/>
                <a:gd name="T53" fmla="*/ 1085 h 2060"/>
                <a:gd name="T54" fmla="*/ 673 w 1536"/>
                <a:gd name="T55" fmla="*/ 1301 h 2060"/>
                <a:gd name="T56" fmla="*/ 366 w 1536"/>
                <a:gd name="T57" fmla="*/ 1792 h 2060"/>
                <a:gd name="T58" fmla="*/ 359 w 1536"/>
                <a:gd name="T59" fmla="*/ 1835 h 2060"/>
                <a:gd name="T60" fmla="*/ 327 w 1536"/>
                <a:gd name="T61" fmla="*/ 1959 h 2060"/>
                <a:gd name="T62" fmla="*/ 191 w 1536"/>
                <a:gd name="T63" fmla="*/ 2060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6" h="2060">
                  <a:moveTo>
                    <a:pt x="1293" y="35"/>
                  </a:moveTo>
                  <a:cubicBezTo>
                    <a:pt x="1259" y="35"/>
                    <a:pt x="1226" y="45"/>
                    <a:pt x="1199" y="54"/>
                  </a:cubicBezTo>
                  <a:cubicBezTo>
                    <a:pt x="1042" y="108"/>
                    <a:pt x="891" y="220"/>
                    <a:pt x="763" y="378"/>
                  </a:cubicBezTo>
                  <a:cubicBezTo>
                    <a:pt x="652" y="514"/>
                    <a:pt x="569" y="667"/>
                    <a:pt x="478" y="854"/>
                  </a:cubicBezTo>
                  <a:cubicBezTo>
                    <a:pt x="382" y="1052"/>
                    <a:pt x="54" y="1843"/>
                    <a:pt x="146" y="2002"/>
                  </a:cubicBezTo>
                  <a:cubicBezTo>
                    <a:pt x="155" y="2018"/>
                    <a:pt x="168" y="2026"/>
                    <a:pt x="185" y="2027"/>
                  </a:cubicBezTo>
                  <a:cubicBezTo>
                    <a:pt x="235" y="2030"/>
                    <a:pt x="277" y="1988"/>
                    <a:pt x="297" y="1945"/>
                  </a:cubicBezTo>
                  <a:cubicBezTo>
                    <a:pt x="313" y="1909"/>
                    <a:pt x="319" y="1871"/>
                    <a:pt x="326" y="1830"/>
                  </a:cubicBezTo>
                  <a:cubicBezTo>
                    <a:pt x="328" y="1815"/>
                    <a:pt x="331" y="1801"/>
                    <a:pt x="333" y="1786"/>
                  </a:cubicBezTo>
                  <a:cubicBezTo>
                    <a:pt x="368" y="1611"/>
                    <a:pt x="474" y="1440"/>
                    <a:pt x="650" y="1277"/>
                  </a:cubicBezTo>
                  <a:cubicBezTo>
                    <a:pt x="735" y="1198"/>
                    <a:pt x="827" y="1127"/>
                    <a:pt x="917" y="1059"/>
                  </a:cubicBezTo>
                  <a:cubicBezTo>
                    <a:pt x="984" y="1008"/>
                    <a:pt x="1053" y="955"/>
                    <a:pt x="1117" y="900"/>
                  </a:cubicBezTo>
                  <a:cubicBezTo>
                    <a:pt x="1300" y="744"/>
                    <a:pt x="1414" y="591"/>
                    <a:pt x="1467" y="433"/>
                  </a:cubicBezTo>
                  <a:cubicBezTo>
                    <a:pt x="1498" y="338"/>
                    <a:pt x="1502" y="254"/>
                    <a:pt x="1478" y="183"/>
                  </a:cubicBezTo>
                  <a:cubicBezTo>
                    <a:pt x="1450" y="100"/>
                    <a:pt x="1378" y="39"/>
                    <a:pt x="1302" y="35"/>
                  </a:cubicBezTo>
                  <a:cubicBezTo>
                    <a:pt x="1299" y="35"/>
                    <a:pt x="1296" y="35"/>
                    <a:pt x="1293" y="35"/>
                  </a:cubicBezTo>
                  <a:close/>
                  <a:moveTo>
                    <a:pt x="191" y="2060"/>
                  </a:moveTo>
                  <a:cubicBezTo>
                    <a:pt x="188" y="2060"/>
                    <a:pt x="186" y="2060"/>
                    <a:pt x="183" y="2060"/>
                  </a:cubicBezTo>
                  <a:cubicBezTo>
                    <a:pt x="155" y="2058"/>
                    <a:pt x="132" y="2044"/>
                    <a:pt x="118" y="2019"/>
                  </a:cubicBezTo>
                  <a:cubicBezTo>
                    <a:pt x="0" y="1816"/>
                    <a:pt x="444" y="849"/>
                    <a:pt x="448" y="840"/>
                  </a:cubicBezTo>
                  <a:cubicBezTo>
                    <a:pt x="540" y="650"/>
                    <a:pt x="625" y="495"/>
                    <a:pt x="737" y="357"/>
                  </a:cubicBezTo>
                  <a:cubicBezTo>
                    <a:pt x="869" y="194"/>
                    <a:pt x="1025" y="78"/>
                    <a:pt x="1189" y="22"/>
                  </a:cubicBezTo>
                  <a:cubicBezTo>
                    <a:pt x="1220" y="11"/>
                    <a:pt x="1261" y="0"/>
                    <a:pt x="1304" y="2"/>
                  </a:cubicBezTo>
                  <a:cubicBezTo>
                    <a:pt x="1393" y="6"/>
                    <a:pt x="1477" y="77"/>
                    <a:pt x="1510" y="173"/>
                  </a:cubicBezTo>
                  <a:cubicBezTo>
                    <a:pt x="1536" y="251"/>
                    <a:pt x="1532" y="342"/>
                    <a:pt x="1498" y="443"/>
                  </a:cubicBezTo>
                  <a:cubicBezTo>
                    <a:pt x="1444" y="608"/>
                    <a:pt x="1326" y="765"/>
                    <a:pt x="1139" y="925"/>
                  </a:cubicBezTo>
                  <a:cubicBezTo>
                    <a:pt x="1074" y="981"/>
                    <a:pt x="1004" y="1034"/>
                    <a:pt x="937" y="1085"/>
                  </a:cubicBezTo>
                  <a:cubicBezTo>
                    <a:pt x="848" y="1153"/>
                    <a:pt x="756" y="1224"/>
                    <a:pt x="673" y="1301"/>
                  </a:cubicBezTo>
                  <a:cubicBezTo>
                    <a:pt x="502" y="1460"/>
                    <a:pt x="399" y="1625"/>
                    <a:pt x="366" y="1792"/>
                  </a:cubicBezTo>
                  <a:cubicBezTo>
                    <a:pt x="363" y="1807"/>
                    <a:pt x="361" y="1821"/>
                    <a:pt x="359" y="1835"/>
                  </a:cubicBezTo>
                  <a:cubicBezTo>
                    <a:pt x="352" y="1877"/>
                    <a:pt x="345" y="1919"/>
                    <a:pt x="327" y="1959"/>
                  </a:cubicBezTo>
                  <a:cubicBezTo>
                    <a:pt x="304" y="2010"/>
                    <a:pt x="253" y="2060"/>
                    <a:pt x="191" y="206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4" name="Freeform 28">
              <a:extLst>
                <a:ext uri="{FF2B5EF4-FFF2-40B4-BE49-F238E27FC236}">
                  <a16:creationId xmlns:a16="http://schemas.microsoft.com/office/drawing/2014/main" id="{ECE28788-AE7B-4644-BE5A-E6F514969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6675" y="11242675"/>
              <a:ext cx="573088" cy="984250"/>
            </a:xfrm>
            <a:custGeom>
              <a:avLst/>
              <a:gdLst>
                <a:gd name="T0" fmla="*/ 19 w 755"/>
                <a:gd name="T1" fmla="*/ 1294 h 1294"/>
                <a:gd name="T2" fmla="*/ 15 w 755"/>
                <a:gd name="T3" fmla="*/ 1293 h 1294"/>
                <a:gd name="T4" fmla="*/ 2 w 755"/>
                <a:gd name="T5" fmla="*/ 1273 h 1294"/>
                <a:gd name="T6" fmla="*/ 723 w 755"/>
                <a:gd name="T7" fmla="*/ 9 h 1294"/>
                <a:gd name="T8" fmla="*/ 747 w 755"/>
                <a:gd name="T9" fmla="*/ 6 h 1294"/>
                <a:gd name="T10" fmla="*/ 750 w 755"/>
                <a:gd name="T11" fmla="*/ 29 h 1294"/>
                <a:gd name="T12" fmla="*/ 35 w 755"/>
                <a:gd name="T13" fmla="*/ 1281 h 1294"/>
                <a:gd name="T14" fmla="*/ 19 w 755"/>
                <a:gd name="T15" fmla="*/ 1294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5" h="1294">
                  <a:moveTo>
                    <a:pt x="19" y="1294"/>
                  </a:moveTo>
                  <a:cubicBezTo>
                    <a:pt x="17" y="1294"/>
                    <a:pt x="16" y="1294"/>
                    <a:pt x="15" y="1293"/>
                  </a:cubicBezTo>
                  <a:cubicBezTo>
                    <a:pt x="6" y="1291"/>
                    <a:pt x="0" y="1282"/>
                    <a:pt x="2" y="1273"/>
                  </a:cubicBezTo>
                  <a:cubicBezTo>
                    <a:pt x="124" y="786"/>
                    <a:pt x="442" y="373"/>
                    <a:pt x="723" y="9"/>
                  </a:cubicBezTo>
                  <a:cubicBezTo>
                    <a:pt x="729" y="2"/>
                    <a:pt x="739" y="0"/>
                    <a:pt x="747" y="6"/>
                  </a:cubicBezTo>
                  <a:cubicBezTo>
                    <a:pt x="754" y="12"/>
                    <a:pt x="755" y="22"/>
                    <a:pt x="750" y="29"/>
                  </a:cubicBezTo>
                  <a:cubicBezTo>
                    <a:pt x="471" y="391"/>
                    <a:pt x="155" y="801"/>
                    <a:pt x="35" y="1281"/>
                  </a:cubicBezTo>
                  <a:cubicBezTo>
                    <a:pt x="33" y="1289"/>
                    <a:pt x="26" y="1294"/>
                    <a:pt x="19" y="1294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5" name="Freeform 29">
              <a:extLst>
                <a:ext uri="{FF2B5EF4-FFF2-40B4-BE49-F238E27FC236}">
                  <a16:creationId xmlns:a16="http://schemas.microsoft.com/office/drawing/2014/main" id="{2CB9DF67-0EA8-414A-9F69-C0FE3E46D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4888" y="10207625"/>
              <a:ext cx="661988" cy="2147888"/>
            </a:xfrm>
            <a:custGeom>
              <a:avLst/>
              <a:gdLst>
                <a:gd name="T0" fmla="*/ 26 w 870"/>
                <a:gd name="T1" fmla="*/ 1700 h 2822"/>
                <a:gd name="T2" fmla="*/ 59 w 870"/>
                <a:gd name="T3" fmla="*/ 691 h 2822"/>
                <a:gd name="T4" fmla="*/ 283 w 870"/>
                <a:gd name="T5" fmla="*/ 97 h 2822"/>
                <a:gd name="T6" fmla="*/ 455 w 870"/>
                <a:gd name="T7" fmla="*/ 7 h 2822"/>
                <a:gd name="T8" fmla="*/ 639 w 870"/>
                <a:gd name="T9" fmla="*/ 64 h 2822"/>
                <a:gd name="T10" fmla="*/ 862 w 870"/>
                <a:gd name="T11" fmla="*/ 602 h 2822"/>
                <a:gd name="T12" fmla="*/ 830 w 870"/>
                <a:gd name="T13" fmla="*/ 1075 h 2822"/>
                <a:gd name="T14" fmla="*/ 742 w 870"/>
                <a:gd name="T15" fmla="*/ 1428 h 2822"/>
                <a:gd name="T16" fmla="*/ 541 w 870"/>
                <a:gd name="T17" fmla="*/ 2145 h 2822"/>
                <a:gd name="T18" fmla="*/ 430 w 870"/>
                <a:gd name="T19" fmla="*/ 2529 h 2822"/>
                <a:gd name="T20" fmla="*/ 299 w 870"/>
                <a:gd name="T21" fmla="*/ 2822 h 2822"/>
                <a:gd name="T22" fmla="*/ 167 w 870"/>
                <a:gd name="T23" fmla="*/ 2574 h 2822"/>
                <a:gd name="T24" fmla="*/ 86 w 870"/>
                <a:gd name="T25" fmla="*/ 2170 h 2822"/>
                <a:gd name="T26" fmla="*/ 26 w 870"/>
                <a:gd name="T27" fmla="*/ 1700 h 2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70" h="2822">
                  <a:moveTo>
                    <a:pt x="26" y="1700"/>
                  </a:moveTo>
                  <a:cubicBezTo>
                    <a:pt x="0" y="1364"/>
                    <a:pt x="18" y="1025"/>
                    <a:pt x="59" y="691"/>
                  </a:cubicBezTo>
                  <a:cubicBezTo>
                    <a:pt x="85" y="476"/>
                    <a:pt x="129" y="246"/>
                    <a:pt x="283" y="97"/>
                  </a:cubicBezTo>
                  <a:cubicBezTo>
                    <a:pt x="331" y="51"/>
                    <a:pt x="389" y="14"/>
                    <a:pt x="455" y="7"/>
                  </a:cubicBezTo>
                  <a:cubicBezTo>
                    <a:pt x="520" y="0"/>
                    <a:pt x="586" y="25"/>
                    <a:pt x="639" y="64"/>
                  </a:cubicBezTo>
                  <a:cubicBezTo>
                    <a:pt x="801" y="180"/>
                    <a:pt x="853" y="400"/>
                    <a:pt x="862" y="602"/>
                  </a:cubicBezTo>
                  <a:cubicBezTo>
                    <a:pt x="870" y="760"/>
                    <a:pt x="859" y="920"/>
                    <a:pt x="830" y="1075"/>
                  </a:cubicBezTo>
                  <a:cubicBezTo>
                    <a:pt x="808" y="1194"/>
                    <a:pt x="775" y="1311"/>
                    <a:pt x="742" y="1428"/>
                  </a:cubicBezTo>
                  <a:cubicBezTo>
                    <a:pt x="675" y="1667"/>
                    <a:pt x="608" y="1906"/>
                    <a:pt x="541" y="2145"/>
                  </a:cubicBezTo>
                  <a:cubicBezTo>
                    <a:pt x="505" y="2273"/>
                    <a:pt x="469" y="2402"/>
                    <a:pt x="430" y="2529"/>
                  </a:cubicBezTo>
                  <a:cubicBezTo>
                    <a:pt x="412" y="2587"/>
                    <a:pt x="370" y="2821"/>
                    <a:pt x="299" y="2822"/>
                  </a:cubicBezTo>
                  <a:cubicBezTo>
                    <a:pt x="211" y="2822"/>
                    <a:pt x="180" y="2632"/>
                    <a:pt x="167" y="2574"/>
                  </a:cubicBezTo>
                  <a:cubicBezTo>
                    <a:pt x="138" y="2440"/>
                    <a:pt x="110" y="2305"/>
                    <a:pt x="86" y="2170"/>
                  </a:cubicBezTo>
                  <a:cubicBezTo>
                    <a:pt x="59" y="2014"/>
                    <a:pt x="38" y="1857"/>
                    <a:pt x="26" y="17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6" name="Freeform 30">
              <a:extLst>
                <a:ext uri="{FF2B5EF4-FFF2-40B4-BE49-F238E27FC236}">
                  <a16:creationId xmlns:a16="http://schemas.microsoft.com/office/drawing/2014/main" id="{FBF6B2CF-7837-4B3B-8EA7-024A45A77A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73775" y="10196513"/>
              <a:ext cx="685800" cy="2171700"/>
            </a:xfrm>
            <a:custGeom>
              <a:avLst/>
              <a:gdLst>
                <a:gd name="T0" fmla="*/ 490 w 900"/>
                <a:gd name="T1" fmla="*/ 38 h 2854"/>
                <a:gd name="T2" fmla="*/ 470 w 900"/>
                <a:gd name="T3" fmla="*/ 39 h 2854"/>
                <a:gd name="T4" fmla="*/ 309 w 900"/>
                <a:gd name="T5" fmla="*/ 125 h 2854"/>
                <a:gd name="T6" fmla="*/ 89 w 900"/>
                <a:gd name="T7" fmla="*/ 709 h 2854"/>
                <a:gd name="T8" fmla="*/ 56 w 900"/>
                <a:gd name="T9" fmla="*/ 1714 h 2854"/>
                <a:gd name="T10" fmla="*/ 117 w 900"/>
                <a:gd name="T11" fmla="*/ 2183 h 2854"/>
                <a:gd name="T12" fmla="*/ 198 w 900"/>
                <a:gd name="T13" fmla="*/ 2586 h 2854"/>
                <a:gd name="T14" fmla="*/ 202 w 900"/>
                <a:gd name="T15" fmla="*/ 2605 h 2854"/>
                <a:gd name="T16" fmla="*/ 313 w 900"/>
                <a:gd name="T17" fmla="*/ 2821 h 2854"/>
                <a:gd name="T18" fmla="*/ 313 w 900"/>
                <a:gd name="T19" fmla="*/ 2821 h 2854"/>
                <a:gd name="T20" fmla="*/ 415 w 900"/>
                <a:gd name="T21" fmla="*/ 2589 h 2854"/>
                <a:gd name="T22" fmla="*/ 428 w 900"/>
                <a:gd name="T23" fmla="*/ 2540 h 2854"/>
                <a:gd name="T24" fmla="*/ 539 w 900"/>
                <a:gd name="T25" fmla="*/ 2159 h 2854"/>
                <a:gd name="T26" fmla="*/ 740 w 900"/>
                <a:gd name="T27" fmla="*/ 1440 h 2854"/>
                <a:gd name="T28" fmla="*/ 827 w 900"/>
                <a:gd name="T29" fmla="*/ 1088 h 2854"/>
                <a:gd name="T30" fmla="*/ 859 w 900"/>
                <a:gd name="T31" fmla="*/ 619 h 2854"/>
                <a:gd name="T32" fmla="*/ 644 w 900"/>
                <a:gd name="T33" fmla="*/ 93 h 2854"/>
                <a:gd name="T34" fmla="*/ 490 w 900"/>
                <a:gd name="T35" fmla="*/ 38 h 2854"/>
                <a:gd name="T36" fmla="*/ 313 w 900"/>
                <a:gd name="T37" fmla="*/ 2854 h 2854"/>
                <a:gd name="T38" fmla="*/ 169 w 900"/>
                <a:gd name="T39" fmla="*/ 2612 h 2854"/>
                <a:gd name="T40" fmla="*/ 165 w 900"/>
                <a:gd name="T41" fmla="*/ 2593 h 2854"/>
                <a:gd name="T42" fmla="*/ 84 w 900"/>
                <a:gd name="T43" fmla="*/ 2189 h 2854"/>
                <a:gd name="T44" fmla="*/ 23 w 900"/>
                <a:gd name="T45" fmla="*/ 1717 h 2854"/>
                <a:gd name="T46" fmla="*/ 56 w 900"/>
                <a:gd name="T47" fmla="*/ 705 h 2854"/>
                <a:gd name="T48" fmla="*/ 285 w 900"/>
                <a:gd name="T49" fmla="*/ 101 h 2854"/>
                <a:gd name="T50" fmla="*/ 467 w 900"/>
                <a:gd name="T51" fmla="*/ 6 h 2854"/>
                <a:gd name="T52" fmla="*/ 663 w 900"/>
                <a:gd name="T53" fmla="*/ 66 h 2854"/>
                <a:gd name="T54" fmla="*/ 893 w 900"/>
                <a:gd name="T55" fmla="*/ 617 h 2854"/>
                <a:gd name="T56" fmla="*/ 860 w 900"/>
                <a:gd name="T57" fmla="*/ 1094 h 2854"/>
                <a:gd name="T58" fmla="*/ 772 w 900"/>
                <a:gd name="T59" fmla="*/ 1449 h 2854"/>
                <a:gd name="T60" fmla="*/ 571 w 900"/>
                <a:gd name="T61" fmla="*/ 2168 h 2854"/>
                <a:gd name="T62" fmla="*/ 460 w 900"/>
                <a:gd name="T63" fmla="*/ 2550 h 2854"/>
                <a:gd name="T64" fmla="*/ 447 w 900"/>
                <a:gd name="T65" fmla="*/ 2597 h 2854"/>
                <a:gd name="T66" fmla="*/ 313 w 900"/>
                <a:gd name="T67" fmla="*/ 2854 h 2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0" h="2854">
                  <a:moveTo>
                    <a:pt x="490" y="38"/>
                  </a:moveTo>
                  <a:cubicBezTo>
                    <a:pt x="483" y="38"/>
                    <a:pt x="477" y="39"/>
                    <a:pt x="470" y="39"/>
                  </a:cubicBezTo>
                  <a:cubicBezTo>
                    <a:pt x="402" y="47"/>
                    <a:pt x="345" y="90"/>
                    <a:pt x="309" y="125"/>
                  </a:cubicBezTo>
                  <a:cubicBezTo>
                    <a:pt x="161" y="267"/>
                    <a:pt x="116" y="490"/>
                    <a:pt x="89" y="709"/>
                  </a:cubicBezTo>
                  <a:cubicBezTo>
                    <a:pt x="44" y="1079"/>
                    <a:pt x="33" y="1408"/>
                    <a:pt x="56" y="1714"/>
                  </a:cubicBezTo>
                  <a:cubicBezTo>
                    <a:pt x="67" y="1860"/>
                    <a:pt x="87" y="2014"/>
                    <a:pt x="117" y="2183"/>
                  </a:cubicBezTo>
                  <a:cubicBezTo>
                    <a:pt x="137" y="2303"/>
                    <a:pt x="163" y="2431"/>
                    <a:pt x="198" y="2586"/>
                  </a:cubicBezTo>
                  <a:cubicBezTo>
                    <a:pt x="199" y="2591"/>
                    <a:pt x="200" y="2598"/>
                    <a:pt x="202" y="2605"/>
                  </a:cubicBezTo>
                  <a:cubicBezTo>
                    <a:pt x="214" y="2664"/>
                    <a:pt x="246" y="2821"/>
                    <a:pt x="313" y="2821"/>
                  </a:cubicBezTo>
                  <a:lnTo>
                    <a:pt x="313" y="2821"/>
                  </a:lnTo>
                  <a:cubicBezTo>
                    <a:pt x="358" y="2821"/>
                    <a:pt x="399" y="2652"/>
                    <a:pt x="415" y="2589"/>
                  </a:cubicBezTo>
                  <a:cubicBezTo>
                    <a:pt x="420" y="2568"/>
                    <a:pt x="424" y="2551"/>
                    <a:pt x="428" y="2540"/>
                  </a:cubicBezTo>
                  <a:cubicBezTo>
                    <a:pt x="467" y="2414"/>
                    <a:pt x="503" y="2284"/>
                    <a:pt x="539" y="2159"/>
                  </a:cubicBezTo>
                  <a:lnTo>
                    <a:pt x="740" y="1440"/>
                  </a:lnTo>
                  <a:cubicBezTo>
                    <a:pt x="772" y="1325"/>
                    <a:pt x="805" y="1207"/>
                    <a:pt x="827" y="1088"/>
                  </a:cubicBezTo>
                  <a:cubicBezTo>
                    <a:pt x="856" y="934"/>
                    <a:pt x="867" y="776"/>
                    <a:pt x="859" y="619"/>
                  </a:cubicBezTo>
                  <a:cubicBezTo>
                    <a:pt x="847" y="364"/>
                    <a:pt x="775" y="188"/>
                    <a:pt x="644" y="93"/>
                  </a:cubicBezTo>
                  <a:cubicBezTo>
                    <a:pt x="594" y="58"/>
                    <a:pt x="540" y="38"/>
                    <a:pt x="490" y="38"/>
                  </a:cubicBezTo>
                  <a:close/>
                  <a:moveTo>
                    <a:pt x="313" y="2854"/>
                  </a:moveTo>
                  <a:cubicBezTo>
                    <a:pt x="219" y="2854"/>
                    <a:pt x="185" y="2691"/>
                    <a:pt x="169" y="2612"/>
                  </a:cubicBezTo>
                  <a:cubicBezTo>
                    <a:pt x="168" y="2605"/>
                    <a:pt x="166" y="2598"/>
                    <a:pt x="165" y="2593"/>
                  </a:cubicBezTo>
                  <a:cubicBezTo>
                    <a:pt x="131" y="2438"/>
                    <a:pt x="105" y="2309"/>
                    <a:pt x="84" y="2189"/>
                  </a:cubicBezTo>
                  <a:cubicBezTo>
                    <a:pt x="54" y="2018"/>
                    <a:pt x="34" y="1864"/>
                    <a:pt x="23" y="1717"/>
                  </a:cubicBezTo>
                  <a:cubicBezTo>
                    <a:pt x="0" y="1408"/>
                    <a:pt x="11" y="1077"/>
                    <a:pt x="56" y="705"/>
                  </a:cubicBezTo>
                  <a:cubicBezTo>
                    <a:pt x="84" y="480"/>
                    <a:pt x="131" y="251"/>
                    <a:pt x="285" y="101"/>
                  </a:cubicBezTo>
                  <a:cubicBezTo>
                    <a:pt x="343" y="45"/>
                    <a:pt x="405" y="13"/>
                    <a:pt x="467" y="6"/>
                  </a:cubicBezTo>
                  <a:cubicBezTo>
                    <a:pt x="531" y="0"/>
                    <a:pt x="600" y="21"/>
                    <a:pt x="663" y="66"/>
                  </a:cubicBezTo>
                  <a:cubicBezTo>
                    <a:pt x="803" y="167"/>
                    <a:pt x="880" y="352"/>
                    <a:pt x="893" y="617"/>
                  </a:cubicBezTo>
                  <a:cubicBezTo>
                    <a:pt x="900" y="777"/>
                    <a:pt x="889" y="937"/>
                    <a:pt x="860" y="1094"/>
                  </a:cubicBezTo>
                  <a:cubicBezTo>
                    <a:pt x="838" y="1214"/>
                    <a:pt x="804" y="1333"/>
                    <a:pt x="772" y="1449"/>
                  </a:cubicBezTo>
                  <a:lnTo>
                    <a:pt x="571" y="2168"/>
                  </a:lnTo>
                  <a:cubicBezTo>
                    <a:pt x="535" y="2293"/>
                    <a:pt x="499" y="2423"/>
                    <a:pt x="460" y="2550"/>
                  </a:cubicBezTo>
                  <a:cubicBezTo>
                    <a:pt x="456" y="2560"/>
                    <a:pt x="452" y="2577"/>
                    <a:pt x="447" y="2597"/>
                  </a:cubicBezTo>
                  <a:cubicBezTo>
                    <a:pt x="414" y="2732"/>
                    <a:pt x="378" y="2854"/>
                    <a:pt x="313" y="2854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7" name="Freeform 31">
              <a:extLst>
                <a:ext uri="{FF2B5EF4-FFF2-40B4-BE49-F238E27FC236}">
                  <a16:creationId xmlns:a16="http://schemas.microsoft.com/office/drawing/2014/main" id="{CA523620-A5A8-45B3-8C82-7F3E4A3AC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0150" y="10582275"/>
              <a:ext cx="152400" cy="1597025"/>
            </a:xfrm>
            <a:custGeom>
              <a:avLst/>
              <a:gdLst>
                <a:gd name="T0" fmla="*/ 32 w 199"/>
                <a:gd name="T1" fmla="*/ 2100 h 2100"/>
                <a:gd name="T2" fmla="*/ 16 w 199"/>
                <a:gd name="T3" fmla="*/ 2084 h 2100"/>
                <a:gd name="T4" fmla="*/ 164 w 199"/>
                <a:gd name="T5" fmla="*/ 15 h 2100"/>
                <a:gd name="T6" fmla="*/ 184 w 199"/>
                <a:gd name="T7" fmla="*/ 2 h 2100"/>
                <a:gd name="T8" fmla="*/ 197 w 199"/>
                <a:gd name="T9" fmla="*/ 21 h 2100"/>
                <a:gd name="T10" fmla="*/ 49 w 199"/>
                <a:gd name="T11" fmla="*/ 2083 h 2100"/>
                <a:gd name="T12" fmla="*/ 33 w 199"/>
                <a:gd name="T13" fmla="*/ 2100 h 2100"/>
                <a:gd name="T14" fmla="*/ 32 w 199"/>
                <a:gd name="T15" fmla="*/ 2100 h 2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2100">
                  <a:moveTo>
                    <a:pt x="32" y="2100"/>
                  </a:moveTo>
                  <a:cubicBezTo>
                    <a:pt x="23" y="2100"/>
                    <a:pt x="16" y="2093"/>
                    <a:pt x="16" y="2084"/>
                  </a:cubicBezTo>
                  <a:cubicBezTo>
                    <a:pt x="0" y="1393"/>
                    <a:pt x="50" y="697"/>
                    <a:pt x="164" y="15"/>
                  </a:cubicBezTo>
                  <a:cubicBezTo>
                    <a:pt x="166" y="6"/>
                    <a:pt x="174" y="0"/>
                    <a:pt x="184" y="2"/>
                  </a:cubicBezTo>
                  <a:cubicBezTo>
                    <a:pt x="193" y="3"/>
                    <a:pt x="199" y="12"/>
                    <a:pt x="197" y="21"/>
                  </a:cubicBezTo>
                  <a:cubicBezTo>
                    <a:pt x="83" y="700"/>
                    <a:pt x="33" y="1394"/>
                    <a:pt x="49" y="2083"/>
                  </a:cubicBezTo>
                  <a:cubicBezTo>
                    <a:pt x="49" y="2092"/>
                    <a:pt x="42" y="2100"/>
                    <a:pt x="33" y="2100"/>
                  </a:cubicBezTo>
                  <a:lnTo>
                    <a:pt x="32" y="2100"/>
                  </a:ln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8" name="Freeform 32">
              <a:extLst>
                <a:ext uri="{FF2B5EF4-FFF2-40B4-BE49-F238E27FC236}">
                  <a16:creationId xmlns:a16="http://schemas.microsoft.com/office/drawing/2014/main" id="{7ED32107-41CA-4C04-A78A-5F494A859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5263" y="10780713"/>
              <a:ext cx="1173163" cy="1568450"/>
            </a:xfrm>
            <a:custGeom>
              <a:avLst/>
              <a:gdLst>
                <a:gd name="T0" fmla="*/ 869 w 1541"/>
                <a:gd name="T1" fmla="*/ 1427 h 2062"/>
                <a:gd name="T2" fmla="*/ 625 w 1541"/>
                <a:gd name="T3" fmla="*/ 1265 h 2062"/>
                <a:gd name="T4" fmla="*/ 48 w 1541"/>
                <a:gd name="T5" fmla="*/ 488 h 2062"/>
                <a:gd name="T6" fmla="*/ 19 w 1541"/>
                <a:gd name="T7" fmla="*/ 214 h 2062"/>
                <a:gd name="T8" fmla="*/ 193 w 1541"/>
                <a:gd name="T9" fmla="*/ 17 h 2062"/>
                <a:gd name="T10" fmla="*/ 413 w 1541"/>
                <a:gd name="T11" fmla="*/ 85 h 2062"/>
                <a:gd name="T12" fmla="*/ 566 w 1541"/>
                <a:gd name="T13" fmla="*/ 269 h 2062"/>
                <a:gd name="T14" fmla="*/ 1204 w 1541"/>
                <a:gd name="T15" fmla="*/ 1026 h 2062"/>
                <a:gd name="T16" fmla="*/ 1476 w 1541"/>
                <a:gd name="T17" fmla="*/ 1949 h 2062"/>
                <a:gd name="T18" fmla="*/ 1435 w 1541"/>
                <a:gd name="T19" fmla="*/ 2035 h 2062"/>
                <a:gd name="T20" fmla="*/ 1311 w 1541"/>
                <a:gd name="T21" fmla="*/ 2023 h 2062"/>
                <a:gd name="T22" fmla="*/ 1132 w 1541"/>
                <a:gd name="T23" fmla="*/ 1732 h 2062"/>
                <a:gd name="T24" fmla="*/ 869 w 1541"/>
                <a:gd name="T25" fmla="*/ 1427 h 2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1" h="2062">
                  <a:moveTo>
                    <a:pt x="869" y="1427"/>
                  </a:moveTo>
                  <a:cubicBezTo>
                    <a:pt x="792" y="1366"/>
                    <a:pt x="706" y="1319"/>
                    <a:pt x="625" y="1265"/>
                  </a:cubicBezTo>
                  <a:cubicBezTo>
                    <a:pt x="353" y="1080"/>
                    <a:pt x="146" y="802"/>
                    <a:pt x="48" y="488"/>
                  </a:cubicBezTo>
                  <a:cubicBezTo>
                    <a:pt x="20" y="400"/>
                    <a:pt x="0" y="305"/>
                    <a:pt x="19" y="214"/>
                  </a:cubicBezTo>
                  <a:cubicBezTo>
                    <a:pt x="37" y="124"/>
                    <a:pt x="102" y="37"/>
                    <a:pt x="193" y="17"/>
                  </a:cubicBezTo>
                  <a:cubicBezTo>
                    <a:pt x="270" y="0"/>
                    <a:pt x="352" y="33"/>
                    <a:pt x="413" y="85"/>
                  </a:cubicBezTo>
                  <a:cubicBezTo>
                    <a:pt x="474" y="136"/>
                    <a:pt x="519" y="204"/>
                    <a:pt x="566" y="269"/>
                  </a:cubicBezTo>
                  <a:cubicBezTo>
                    <a:pt x="760" y="535"/>
                    <a:pt x="1009" y="760"/>
                    <a:pt x="1204" y="1026"/>
                  </a:cubicBezTo>
                  <a:cubicBezTo>
                    <a:pt x="1399" y="1293"/>
                    <a:pt x="1541" y="1625"/>
                    <a:pt x="1476" y="1949"/>
                  </a:cubicBezTo>
                  <a:cubicBezTo>
                    <a:pt x="1470" y="1981"/>
                    <a:pt x="1460" y="2015"/>
                    <a:pt x="1435" y="2035"/>
                  </a:cubicBezTo>
                  <a:cubicBezTo>
                    <a:pt x="1399" y="2062"/>
                    <a:pt x="1346" y="2052"/>
                    <a:pt x="1311" y="2023"/>
                  </a:cubicBezTo>
                  <a:cubicBezTo>
                    <a:pt x="1232" y="1957"/>
                    <a:pt x="1186" y="1819"/>
                    <a:pt x="1132" y="1732"/>
                  </a:cubicBezTo>
                  <a:cubicBezTo>
                    <a:pt x="1060" y="1618"/>
                    <a:pt x="975" y="1511"/>
                    <a:pt x="869" y="14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9" name="Freeform 33">
              <a:extLst>
                <a:ext uri="{FF2B5EF4-FFF2-40B4-BE49-F238E27FC236}">
                  <a16:creationId xmlns:a16="http://schemas.microsoft.com/office/drawing/2014/main" id="{BEF89311-698B-4C75-B0D0-F4931A5B8F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62563" y="10768013"/>
              <a:ext cx="1204913" cy="1585913"/>
            </a:xfrm>
            <a:custGeom>
              <a:avLst/>
              <a:gdLst>
                <a:gd name="T0" fmla="*/ 897 w 1583"/>
                <a:gd name="T1" fmla="*/ 1430 h 2083"/>
                <a:gd name="T2" fmla="*/ 1164 w 1583"/>
                <a:gd name="T3" fmla="*/ 1740 h 2083"/>
                <a:gd name="T4" fmla="*/ 1218 w 1583"/>
                <a:gd name="T5" fmla="*/ 1840 h 2083"/>
                <a:gd name="T6" fmla="*/ 1340 w 1583"/>
                <a:gd name="T7" fmla="*/ 2026 h 2083"/>
                <a:gd name="T8" fmla="*/ 1442 w 1583"/>
                <a:gd name="T9" fmla="*/ 2038 h 2083"/>
                <a:gd name="T10" fmla="*/ 1478 w 1583"/>
                <a:gd name="T11" fmla="*/ 1962 h 2083"/>
                <a:gd name="T12" fmla="*/ 1208 w 1583"/>
                <a:gd name="T13" fmla="*/ 1052 h 2083"/>
                <a:gd name="T14" fmla="*/ 892 w 1583"/>
                <a:gd name="T15" fmla="*/ 676 h 2083"/>
                <a:gd name="T16" fmla="*/ 570 w 1583"/>
                <a:gd name="T17" fmla="*/ 294 h 2083"/>
                <a:gd name="T18" fmla="*/ 550 w 1583"/>
                <a:gd name="T19" fmla="*/ 266 h 2083"/>
                <a:gd name="T20" fmla="*/ 421 w 1583"/>
                <a:gd name="T21" fmla="*/ 114 h 2083"/>
                <a:gd name="T22" fmla="*/ 214 w 1583"/>
                <a:gd name="T23" fmla="*/ 49 h 2083"/>
                <a:gd name="T24" fmla="*/ 53 w 1583"/>
                <a:gd name="T25" fmla="*/ 234 h 2083"/>
                <a:gd name="T26" fmla="*/ 81 w 1583"/>
                <a:gd name="T27" fmla="*/ 499 h 2083"/>
                <a:gd name="T28" fmla="*/ 653 w 1583"/>
                <a:gd name="T29" fmla="*/ 1267 h 2083"/>
                <a:gd name="T30" fmla="*/ 743 w 1583"/>
                <a:gd name="T31" fmla="*/ 1325 h 2083"/>
                <a:gd name="T32" fmla="*/ 897 w 1583"/>
                <a:gd name="T33" fmla="*/ 1430 h 2083"/>
                <a:gd name="T34" fmla="*/ 1404 w 1583"/>
                <a:gd name="T35" fmla="*/ 2083 h 2083"/>
                <a:gd name="T36" fmla="*/ 1318 w 1583"/>
                <a:gd name="T37" fmla="*/ 2052 h 2083"/>
                <a:gd name="T38" fmla="*/ 1188 w 1583"/>
                <a:gd name="T39" fmla="*/ 1855 h 2083"/>
                <a:gd name="T40" fmla="*/ 1136 w 1583"/>
                <a:gd name="T41" fmla="*/ 1757 h 2083"/>
                <a:gd name="T42" fmla="*/ 877 w 1583"/>
                <a:gd name="T43" fmla="*/ 1456 h 2083"/>
                <a:gd name="T44" fmla="*/ 725 w 1583"/>
                <a:gd name="T45" fmla="*/ 1353 h 2083"/>
                <a:gd name="T46" fmla="*/ 634 w 1583"/>
                <a:gd name="T47" fmla="*/ 1294 h 2083"/>
                <a:gd name="T48" fmla="*/ 50 w 1583"/>
                <a:gd name="T49" fmla="*/ 509 h 2083"/>
                <a:gd name="T50" fmla="*/ 20 w 1583"/>
                <a:gd name="T51" fmla="*/ 227 h 2083"/>
                <a:gd name="T52" fmla="*/ 207 w 1583"/>
                <a:gd name="T53" fmla="*/ 17 h 2083"/>
                <a:gd name="T54" fmla="*/ 442 w 1583"/>
                <a:gd name="T55" fmla="*/ 88 h 2083"/>
                <a:gd name="T56" fmla="*/ 577 w 1583"/>
                <a:gd name="T57" fmla="*/ 247 h 2083"/>
                <a:gd name="T58" fmla="*/ 597 w 1583"/>
                <a:gd name="T59" fmla="*/ 275 h 2083"/>
                <a:gd name="T60" fmla="*/ 916 w 1583"/>
                <a:gd name="T61" fmla="*/ 654 h 2083"/>
                <a:gd name="T62" fmla="*/ 1235 w 1583"/>
                <a:gd name="T63" fmla="*/ 1032 h 2083"/>
                <a:gd name="T64" fmla="*/ 1511 w 1583"/>
                <a:gd name="T65" fmla="*/ 1968 h 2083"/>
                <a:gd name="T66" fmla="*/ 1463 w 1583"/>
                <a:gd name="T67" fmla="*/ 2064 h 2083"/>
                <a:gd name="T68" fmla="*/ 1404 w 1583"/>
                <a:gd name="T69" fmla="*/ 2083 h 2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83" h="2083">
                  <a:moveTo>
                    <a:pt x="897" y="1430"/>
                  </a:moveTo>
                  <a:cubicBezTo>
                    <a:pt x="992" y="1504"/>
                    <a:pt x="1079" y="1606"/>
                    <a:pt x="1164" y="1740"/>
                  </a:cubicBezTo>
                  <a:cubicBezTo>
                    <a:pt x="1182" y="1769"/>
                    <a:pt x="1199" y="1803"/>
                    <a:pt x="1218" y="1840"/>
                  </a:cubicBezTo>
                  <a:cubicBezTo>
                    <a:pt x="1253" y="1911"/>
                    <a:pt x="1289" y="1984"/>
                    <a:pt x="1340" y="2026"/>
                  </a:cubicBezTo>
                  <a:cubicBezTo>
                    <a:pt x="1367" y="2049"/>
                    <a:pt x="1413" y="2061"/>
                    <a:pt x="1442" y="2038"/>
                  </a:cubicBezTo>
                  <a:cubicBezTo>
                    <a:pt x="1464" y="2021"/>
                    <a:pt x="1473" y="1990"/>
                    <a:pt x="1478" y="1962"/>
                  </a:cubicBezTo>
                  <a:cubicBezTo>
                    <a:pt x="1548" y="1611"/>
                    <a:pt x="1370" y="1273"/>
                    <a:pt x="1208" y="1052"/>
                  </a:cubicBezTo>
                  <a:cubicBezTo>
                    <a:pt x="1112" y="920"/>
                    <a:pt x="1000" y="796"/>
                    <a:pt x="892" y="676"/>
                  </a:cubicBezTo>
                  <a:cubicBezTo>
                    <a:pt x="782" y="555"/>
                    <a:pt x="669" y="429"/>
                    <a:pt x="570" y="294"/>
                  </a:cubicBezTo>
                  <a:cubicBezTo>
                    <a:pt x="564" y="285"/>
                    <a:pt x="557" y="276"/>
                    <a:pt x="550" y="266"/>
                  </a:cubicBezTo>
                  <a:cubicBezTo>
                    <a:pt x="511" y="212"/>
                    <a:pt x="471" y="156"/>
                    <a:pt x="421" y="114"/>
                  </a:cubicBezTo>
                  <a:cubicBezTo>
                    <a:pt x="356" y="59"/>
                    <a:pt x="279" y="35"/>
                    <a:pt x="214" y="49"/>
                  </a:cubicBezTo>
                  <a:cubicBezTo>
                    <a:pt x="125" y="69"/>
                    <a:pt x="69" y="156"/>
                    <a:pt x="53" y="234"/>
                  </a:cubicBezTo>
                  <a:cubicBezTo>
                    <a:pt x="34" y="328"/>
                    <a:pt x="58" y="425"/>
                    <a:pt x="81" y="499"/>
                  </a:cubicBezTo>
                  <a:cubicBezTo>
                    <a:pt x="180" y="811"/>
                    <a:pt x="383" y="1083"/>
                    <a:pt x="653" y="1267"/>
                  </a:cubicBezTo>
                  <a:cubicBezTo>
                    <a:pt x="682" y="1287"/>
                    <a:pt x="713" y="1306"/>
                    <a:pt x="743" y="1325"/>
                  </a:cubicBezTo>
                  <a:cubicBezTo>
                    <a:pt x="795" y="1357"/>
                    <a:pt x="848" y="1391"/>
                    <a:pt x="897" y="1430"/>
                  </a:cubicBezTo>
                  <a:close/>
                  <a:moveTo>
                    <a:pt x="1404" y="2083"/>
                  </a:moveTo>
                  <a:cubicBezTo>
                    <a:pt x="1373" y="2083"/>
                    <a:pt x="1341" y="2070"/>
                    <a:pt x="1318" y="2052"/>
                  </a:cubicBezTo>
                  <a:cubicBezTo>
                    <a:pt x="1263" y="2006"/>
                    <a:pt x="1225" y="1929"/>
                    <a:pt x="1188" y="1855"/>
                  </a:cubicBezTo>
                  <a:cubicBezTo>
                    <a:pt x="1170" y="1819"/>
                    <a:pt x="1153" y="1785"/>
                    <a:pt x="1136" y="1757"/>
                  </a:cubicBezTo>
                  <a:cubicBezTo>
                    <a:pt x="1053" y="1627"/>
                    <a:pt x="969" y="1528"/>
                    <a:pt x="877" y="1456"/>
                  </a:cubicBezTo>
                  <a:cubicBezTo>
                    <a:pt x="829" y="1418"/>
                    <a:pt x="776" y="1385"/>
                    <a:pt x="725" y="1353"/>
                  </a:cubicBezTo>
                  <a:cubicBezTo>
                    <a:pt x="695" y="1334"/>
                    <a:pt x="664" y="1315"/>
                    <a:pt x="634" y="1294"/>
                  </a:cubicBezTo>
                  <a:cubicBezTo>
                    <a:pt x="358" y="1107"/>
                    <a:pt x="150" y="828"/>
                    <a:pt x="50" y="509"/>
                  </a:cubicBezTo>
                  <a:cubicBezTo>
                    <a:pt x="25" y="431"/>
                    <a:pt x="0" y="329"/>
                    <a:pt x="20" y="227"/>
                  </a:cubicBezTo>
                  <a:cubicBezTo>
                    <a:pt x="39" y="139"/>
                    <a:pt x="103" y="40"/>
                    <a:pt x="207" y="17"/>
                  </a:cubicBezTo>
                  <a:cubicBezTo>
                    <a:pt x="283" y="0"/>
                    <a:pt x="368" y="26"/>
                    <a:pt x="442" y="88"/>
                  </a:cubicBezTo>
                  <a:cubicBezTo>
                    <a:pt x="496" y="133"/>
                    <a:pt x="537" y="191"/>
                    <a:pt x="577" y="247"/>
                  </a:cubicBezTo>
                  <a:cubicBezTo>
                    <a:pt x="584" y="256"/>
                    <a:pt x="591" y="265"/>
                    <a:pt x="597" y="275"/>
                  </a:cubicBezTo>
                  <a:cubicBezTo>
                    <a:pt x="695" y="408"/>
                    <a:pt x="807" y="533"/>
                    <a:pt x="916" y="654"/>
                  </a:cubicBezTo>
                  <a:cubicBezTo>
                    <a:pt x="1025" y="774"/>
                    <a:pt x="1138" y="899"/>
                    <a:pt x="1235" y="1032"/>
                  </a:cubicBezTo>
                  <a:cubicBezTo>
                    <a:pt x="1401" y="1259"/>
                    <a:pt x="1583" y="1605"/>
                    <a:pt x="1511" y="1968"/>
                  </a:cubicBezTo>
                  <a:cubicBezTo>
                    <a:pt x="1504" y="2002"/>
                    <a:pt x="1493" y="2040"/>
                    <a:pt x="1463" y="2064"/>
                  </a:cubicBezTo>
                  <a:cubicBezTo>
                    <a:pt x="1445" y="2077"/>
                    <a:pt x="1425" y="2083"/>
                    <a:pt x="1404" y="2083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0" name="Freeform 34">
              <a:extLst>
                <a:ext uri="{FF2B5EF4-FFF2-40B4-BE49-F238E27FC236}">
                  <a16:creationId xmlns:a16="http://schemas.microsoft.com/office/drawing/2014/main" id="{A48D11EF-90EC-4585-B199-35555FF4C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3700" y="11056938"/>
              <a:ext cx="877888" cy="1285875"/>
            </a:xfrm>
            <a:custGeom>
              <a:avLst/>
              <a:gdLst>
                <a:gd name="T0" fmla="*/ 1137 w 1155"/>
                <a:gd name="T1" fmla="*/ 1691 h 1691"/>
                <a:gd name="T2" fmla="*/ 1121 w 1155"/>
                <a:gd name="T3" fmla="*/ 1676 h 1691"/>
                <a:gd name="T4" fmla="*/ 870 w 1155"/>
                <a:gd name="T5" fmla="*/ 1021 h 1691"/>
                <a:gd name="T6" fmla="*/ 490 w 1155"/>
                <a:gd name="T7" fmla="*/ 613 h 1691"/>
                <a:gd name="T8" fmla="*/ 4 w 1155"/>
                <a:gd name="T9" fmla="*/ 26 h 1691"/>
                <a:gd name="T10" fmla="*/ 12 w 1155"/>
                <a:gd name="T11" fmla="*/ 3 h 1691"/>
                <a:gd name="T12" fmla="*/ 34 w 1155"/>
                <a:gd name="T13" fmla="*/ 11 h 1691"/>
                <a:gd name="T14" fmla="*/ 513 w 1155"/>
                <a:gd name="T15" fmla="*/ 589 h 1691"/>
                <a:gd name="T16" fmla="*/ 897 w 1155"/>
                <a:gd name="T17" fmla="*/ 1002 h 1691"/>
                <a:gd name="T18" fmla="*/ 1154 w 1155"/>
                <a:gd name="T19" fmla="*/ 1672 h 1691"/>
                <a:gd name="T20" fmla="*/ 1139 w 1155"/>
                <a:gd name="T21" fmla="*/ 1691 h 1691"/>
                <a:gd name="T22" fmla="*/ 1137 w 1155"/>
                <a:gd name="T23" fmla="*/ 1691 h 1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5" h="1691">
                  <a:moveTo>
                    <a:pt x="1137" y="1691"/>
                  </a:moveTo>
                  <a:cubicBezTo>
                    <a:pt x="1129" y="1691"/>
                    <a:pt x="1122" y="1685"/>
                    <a:pt x="1121" y="1676"/>
                  </a:cubicBezTo>
                  <a:cubicBezTo>
                    <a:pt x="1095" y="1440"/>
                    <a:pt x="1008" y="1214"/>
                    <a:pt x="870" y="1021"/>
                  </a:cubicBezTo>
                  <a:cubicBezTo>
                    <a:pt x="763" y="871"/>
                    <a:pt x="624" y="740"/>
                    <a:pt x="490" y="613"/>
                  </a:cubicBezTo>
                  <a:cubicBezTo>
                    <a:pt x="306" y="439"/>
                    <a:pt x="114" y="259"/>
                    <a:pt x="4" y="26"/>
                  </a:cubicBezTo>
                  <a:cubicBezTo>
                    <a:pt x="0" y="17"/>
                    <a:pt x="4" y="7"/>
                    <a:pt x="12" y="3"/>
                  </a:cubicBezTo>
                  <a:cubicBezTo>
                    <a:pt x="20" y="0"/>
                    <a:pt x="30" y="3"/>
                    <a:pt x="34" y="11"/>
                  </a:cubicBezTo>
                  <a:cubicBezTo>
                    <a:pt x="142" y="239"/>
                    <a:pt x="331" y="417"/>
                    <a:pt x="513" y="589"/>
                  </a:cubicBezTo>
                  <a:cubicBezTo>
                    <a:pt x="648" y="717"/>
                    <a:pt x="788" y="849"/>
                    <a:pt x="897" y="1002"/>
                  </a:cubicBezTo>
                  <a:cubicBezTo>
                    <a:pt x="1038" y="1199"/>
                    <a:pt x="1127" y="1431"/>
                    <a:pt x="1154" y="1672"/>
                  </a:cubicBezTo>
                  <a:cubicBezTo>
                    <a:pt x="1155" y="1681"/>
                    <a:pt x="1148" y="1690"/>
                    <a:pt x="1139" y="1691"/>
                  </a:cubicBezTo>
                  <a:cubicBezTo>
                    <a:pt x="1139" y="1691"/>
                    <a:pt x="1138" y="1691"/>
                    <a:pt x="1137" y="1691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1" name="Freeform 35">
              <a:extLst>
                <a:ext uri="{FF2B5EF4-FFF2-40B4-BE49-F238E27FC236}">
                  <a16:creationId xmlns:a16="http://schemas.microsoft.com/office/drawing/2014/main" id="{044491CB-F208-4CB3-ABA8-747EF2E6D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1900" y="11652250"/>
              <a:ext cx="898525" cy="684213"/>
            </a:xfrm>
            <a:custGeom>
              <a:avLst/>
              <a:gdLst>
                <a:gd name="T0" fmla="*/ 463 w 1181"/>
                <a:gd name="T1" fmla="*/ 296 h 898"/>
                <a:gd name="T2" fmla="*/ 971 w 1181"/>
                <a:gd name="T3" fmla="*/ 14 h 898"/>
                <a:gd name="T4" fmla="*/ 1090 w 1181"/>
                <a:gd name="T5" fmla="*/ 13 h 898"/>
                <a:gd name="T6" fmla="*/ 1124 w 1181"/>
                <a:gd name="T7" fmla="*/ 200 h 898"/>
                <a:gd name="T8" fmla="*/ 867 w 1181"/>
                <a:gd name="T9" fmla="*/ 383 h 898"/>
                <a:gd name="T10" fmla="*/ 472 w 1181"/>
                <a:gd name="T11" fmla="*/ 624 h 898"/>
                <a:gd name="T12" fmla="*/ 96 w 1181"/>
                <a:gd name="T13" fmla="*/ 823 h 898"/>
                <a:gd name="T14" fmla="*/ 360 w 1181"/>
                <a:gd name="T15" fmla="*/ 392 h 898"/>
                <a:gd name="T16" fmla="*/ 463 w 1181"/>
                <a:gd name="T17" fmla="*/ 296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1" h="898">
                  <a:moveTo>
                    <a:pt x="463" y="296"/>
                  </a:moveTo>
                  <a:cubicBezTo>
                    <a:pt x="610" y="167"/>
                    <a:pt x="783" y="55"/>
                    <a:pt x="971" y="14"/>
                  </a:cubicBezTo>
                  <a:cubicBezTo>
                    <a:pt x="1010" y="6"/>
                    <a:pt x="1051" y="0"/>
                    <a:pt x="1090" y="13"/>
                  </a:cubicBezTo>
                  <a:cubicBezTo>
                    <a:pt x="1181" y="42"/>
                    <a:pt x="1166" y="134"/>
                    <a:pt x="1124" y="200"/>
                  </a:cubicBezTo>
                  <a:cubicBezTo>
                    <a:pt x="1067" y="292"/>
                    <a:pt x="960" y="337"/>
                    <a:pt x="867" y="383"/>
                  </a:cubicBezTo>
                  <a:cubicBezTo>
                    <a:pt x="729" y="451"/>
                    <a:pt x="596" y="532"/>
                    <a:pt x="472" y="624"/>
                  </a:cubicBezTo>
                  <a:cubicBezTo>
                    <a:pt x="390" y="685"/>
                    <a:pt x="214" y="898"/>
                    <a:pt x="96" y="823"/>
                  </a:cubicBezTo>
                  <a:cubicBezTo>
                    <a:pt x="0" y="762"/>
                    <a:pt x="313" y="439"/>
                    <a:pt x="360" y="392"/>
                  </a:cubicBezTo>
                  <a:cubicBezTo>
                    <a:pt x="392" y="360"/>
                    <a:pt x="427" y="327"/>
                    <a:pt x="463" y="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2" name="Freeform 36">
              <a:extLst>
                <a:ext uri="{FF2B5EF4-FFF2-40B4-BE49-F238E27FC236}">
                  <a16:creationId xmlns:a16="http://schemas.microsoft.com/office/drawing/2014/main" id="{DAD8E4ED-37F5-4511-834C-B50F5ABB04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050000" y="11639550"/>
              <a:ext cx="862013" cy="668338"/>
            </a:xfrm>
            <a:custGeom>
              <a:avLst/>
              <a:gdLst>
                <a:gd name="T0" fmla="*/ 424 w 1132"/>
                <a:gd name="T1" fmla="*/ 325 h 878"/>
                <a:gd name="T2" fmla="*/ 322 w 1132"/>
                <a:gd name="T3" fmla="*/ 421 h 878"/>
                <a:gd name="T4" fmla="*/ 45 w 1132"/>
                <a:gd name="T5" fmla="*/ 808 h 878"/>
                <a:gd name="T6" fmla="*/ 55 w 1132"/>
                <a:gd name="T7" fmla="*/ 826 h 878"/>
                <a:gd name="T8" fmla="*/ 344 w 1132"/>
                <a:gd name="T9" fmla="*/ 686 h 878"/>
                <a:gd name="T10" fmla="*/ 412 w 1132"/>
                <a:gd name="T11" fmla="*/ 627 h 878"/>
                <a:gd name="T12" fmla="*/ 810 w 1132"/>
                <a:gd name="T13" fmla="*/ 385 h 878"/>
                <a:gd name="T14" fmla="*/ 836 w 1132"/>
                <a:gd name="T15" fmla="*/ 372 h 878"/>
                <a:gd name="T16" fmla="*/ 1060 w 1132"/>
                <a:gd name="T17" fmla="*/ 209 h 878"/>
                <a:gd name="T18" fmla="*/ 1086 w 1132"/>
                <a:gd name="T19" fmla="*/ 90 h 878"/>
                <a:gd name="T20" fmla="*/ 1034 w 1132"/>
                <a:gd name="T21" fmla="*/ 45 h 878"/>
                <a:gd name="T22" fmla="*/ 924 w 1132"/>
                <a:gd name="T23" fmla="*/ 48 h 878"/>
                <a:gd name="T24" fmla="*/ 424 w 1132"/>
                <a:gd name="T25" fmla="*/ 325 h 878"/>
                <a:gd name="T26" fmla="*/ 102 w 1132"/>
                <a:gd name="T27" fmla="*/ 873 h 878"/>
                <a:gd name="T28" fmla="*/ 38 w 1132"/>
                <a:gd name="T29" fmla="*/ 854 h 878"/>
                <a:gd name="T30" fmla="*/ 12 w 1132"/>
                <a:gd name="T31" fmla="*/ 812 h 878"/>
                <a:gd name="T32" fmla="*/ 298 w 1132"/>
                <a:gd name="T33" fmla="*/ 397 h 878"/>
                <a:gd name="T34" fmla="*/ 402 w 1132"/>
                <a:gd name="T35" fmla="*/ 300 h 878"/>
                <a:gd name="T36" fmla="*/ 917 w 1132"/>
                <a:gd name="T37" fmla="*/ 15 h 878"/>
                <a:gd name="T38" fmla="*/ 1045 w 1132"/>
                <a:gd name="T39" fmla="*/ 14 h 878"/>
                <a:gd name="T40" fmla="*/ 1117 w 1132"/>
                <a:gd name="T41" fmla="*/ 78 h 878"/>
                <a:gd name="T42" fmla="*/ 1088 w 1132"/>
                <a:gd name="T43" fmla="*/ 226 h 878"/>
                <a:gd name="T44" fmla="*/ 851 w 1132"/>
                <a:gd name="T45" fmla="*/ 402 h 878"/>
                <a:gd name="T46" fmla="*/ 825 w 1132"/>
                <a:gd name="T47" fmla="*/ 415 h 878"/>
                <a:gd name="T48" fmla="*/ 432 w 1132"/>
                <a:gd name="T49" fmla="*/ 654 h 878"/>
                <a:gd name="T50" fmla="*/ 367 w 1132"/>
                <a:gd name="T51" fmla="*/ 711 h 878"/>
                <a:gd name="T52" fmla="*/ 102 w 1132"/>
                <a:gd name="T53" fmla="*/ 873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32" h="878">
                  <a:moveTo>
                    <a:pt x="424" y="325"/>
                  </a:moveTo>
                  <a:cubicBezTo>
                    <a:pt x="390" y="355"/>
                    <a:pt x="356" y="387"/>
                    <a:pt x="322" y="421"/>
                  </a:cubicBezTo>
                  <a:cubicBezTo>
                    <a:pt x="206" y="536"/>
                    <a:pt x="37" y="734"/>
                    <a:pt x="45" y="808"/>
                  </a:cubicBezTo>
                  <a:cubicBezTo>
                    <a:pt x="46" y="817"/>
                    <a:pt x="49" y="822"/>
                    <a:pt x="55" y="826"/>
                  </a:cubicBezTo>
                  <a:cubicBezTo>
                    <a:pt x="137" y="878"/>
                    <a:pt x="257" y="767"/>
                    <a:pt x="344" y="686"/>
                  </a:cubicBezTo>
                  <a:cubicBezTo>
                    <a:pt x="370" y="662"/>
                    <a:pt x="393" y="641"/>
                    <a:pt x="412" y="627"/>
                  </a:cubicBezTo>
                  <a:cubicBezTo>
                    <a:pt x="537" y="535"/>
                    <a:pt x="671" y="453"/>
                    <a:pt x="810" y="385"/>
                  </a:cubicBezTo>
                  <a:lnTo>
                    <a:pt x="836" y="372"/>
                  </a:lnTo>
                  <a:cubicBezTo>
                    <a:pt x="922" y="331"/>
                    <a:pt x="1011" y="288"/>
                    <a:pt x="1060" y="209"/>
                  </a:cubicBezTo>
                  <a:cubicBezTo>
                    <a:pt x="1087" y="165"/>
                    <a:pt x="1097" y="121"/>
                    <a:pt x="1086" y="90"/>
                  </a:cubicBezTo>
                  <a:cubicBezTo>
                    <a:pt x="1078" y="69"/>
                    <a:pt x="1061" y="54"/>
                    <a:pt x="1034" y="45"/>
                  </a:cubicBezTo>
                  <a:cubicBezTo>
                    <a:pt x="999" y="34"/>
                    <a:pt x="959" y="40"/>
                    <a:pt x="924" y="48"/>
                  </a:cubicBezTo>
                  <a:cubicBezTo>
                    <a:pt x="762" y="83"/>
                    <a:pt x="594" y="176"/>
                    <a:pt x="424" y="325"/>
                  </a:cubicBezTo>
                  <a:close/>
                  <a:moveTo>
                    <a:pt x="102" y="873"/>
                  </a:moveTo>
                  <a:cubicBezTo>
                    <a:pt x="80" y="873"/>
                    <a:pt x="58" y="867"/>
                    <a:pt x="38" y="854"/>
                  </a:cubicBezTo>
                  <a:cubicBezTo>
                    <a:pt x="23" y="845"/>
                    <a:pt x="14" y="830"/>
                    <a:pt x="12" y="812"/>
                  </a:cubicBezTo>
                  <a:cubicBezTo>
                    <a:pt x="0" y="699"/>
                    <a:pt x="267" y="428"/>
                    <a:pt x="298" y="397"/>
                  </a:cubicBezTo>
                  <a:cubicBezTo>
                    <a:pt x="333" y="363"/>
                    <a:pt x="367" y="330"/>
                    <a:pt x="402" y="300"/>
                  </a:cubicBezTo>
                  <a:cubicBezTo>
                    <a:pt x="576" y="148"/>
                    <a:pt x="750" y="52"/>
                    <a:pt x="917" y="15"/>
                  </a:cubicBezTo>
                  <a:cubicBezTo>
                    <a:pt x="956" y="7"/>
                    <a:pt x="1002" y="0"/>
                    <a:pt x="1045" y="14"/>
                  </a:cubicBezTo>
                  <a:cubicBezTo>
                    <a:pt x="1081" y="26"/>
                    <a:pt x="1106" y="48"/>
                    <a:pt x="1117" y="78"/>
                  </a:cubicBezTo>
                  <a:cubicBezTo>
                    <a:pt x="1132" y="119"/>
                    <a:pt x="1121" y="174"/>
                    <a:pt x="1088" y="226"/>
                  </a:cubicBezTo>
                  <a:cubicBezTo>
                    <a:pt x="1034" y="313"/>
                    <a:pt x="937" y="361"/>
                    <a:pt x="851" y="402"/>
                  </a:cubicBezTo>
                  <a:lnTo>
                    <a:pt x="825" y="415"/>
                  </a:lnTo>
                  <a:cubicBezTo>
                    <a:pt x="687" y="482"/>
                    <a:pt x="555" y="563"/>
                    <a:pt x="432" y="654"/>
                  </a:cubicBezTo>
                  <a:cubicBezTo>
                    <a:pt x="414" y="667"/>
                    <a:pt x="392" y="687"/>
                    <a:pt x="367" y="711"/>
                  </a:cubicBezTo>
                  <a:cubicBezTo>
                    <a:pt x="290" y="781"/>
                    <a:pt x="191" y="873"/>
                    <a:pt x="102" y="873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3" name="Freeform 37">
              <a:extLst>
                <a:ext uri="{FF2B5EF4-FFF2-40B4-BE49-F238E27FC236}">
                  <a16:creationId xmlns:a16="http://schemas.microsoft.com/office/drawing/2014/main" id="{56E8AEC4-D640-409D-A51F-F823473D9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3813" y="11828463"/>
              <a:ext cx="576263" cy="463550"/>
            </a:xfrm>
            <a:custGeom>
              <a:avLst/>
              <a:gdLst>
                <a:gd name="T0" fmla="*/ 19 w 756"/>
                <a:gd name="T1" fmla="*/ 610 h 610"/>
                <a:gd name="T2" fmla="*/ 8 w 756"/>
                <a:gd name="T3" fmla="*/ 607 h 610"/>
                <a:gd name="T4" fmla="*/ 6 w 756"/>
                <a:gd name="T5" fmla="*/ 583 h 610"/>
                <a:gd name="T6" fmla="*/ 730 w 756"/>
                <a:gd name="T7" fmla="*/ 4 h 610"/>
                <a:gd name="T8" fmla="*/ 752 w 756"/>
                <a:gd name="T9" fmla="*/ 12 h 610"/>
                <a:gd name="T10" fmla="*/ 744 w 756"/>
                <a:gd name="T11" fmla="*/ 34 h 610"/>
                <a:gd name="T12" fmla="*/ 32 w 756"/>
                <a:gd name="T13" fmla="*/ 604 h 610"/>
                <a:gd name="T14" fmla="*/ 19 w 756"/>
                <a:gd name="T15" fmla="*/ 61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6" h="610">
                  <a:moveTo>
                    <a:pt x="19" y="610"/>
                  </a:moveTo>
                  <a:cubicBezTo>
                    <a:pt x="15" y="610"/>
                    <a:pt x="11" y="609"/>
                    <a:pt x="8" y="607"/>
                  </a:cubicBezTo>
                  <a:cubicBezTo>
                    <a:pt x="1" y="601"/>
                    <a:pt x="0" y="590"/>
                    <a:pt x="6" y="583"/>
                  </a:cubicBezTo>
                  <a:cubicBezTo>
                    <a:pt x="201" y="342"/>
                    <a:pt x="451" y="141"/>
                    <a:pt x="730" y="4"/>
                  </a:cubicBezTo>
                  <a:cubicBezTo>
                    <a:pt x="738" y="0"/>
                    <a:pt x="748" y="3"/>
                    <a:pt x="752" y="12"/>
                  </a:cubicBezTo>
                  <a:cubicBezTo>
                    <a:pt x="756" y="20"/>
                    <a:pt x="753" y="30"/>
                    <a:pt x="744" y="34"/>
                  </a:cubicBezTo>
                  <a:cubicBezTo>
                    <a:pt x="470" y="169"/>
                    <a:pt x="224" y="366"/>
                    <a:pt x="32" y="604"/>
                  </a:cubicBezTo>
                  <a:cubicBezTo>
                    <a:pt x="28" y="608"/>
                    <a:pt x="24" y="610"/>
                    <a:pt x="19" y="61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4" name="Freeform 38">
              <a:extLst>
                <a:ext uri="{FF2B5EF4-FFF2-40B4-BE49-F238E27FC236}">
                  <a16:creationId xmlns:a16="http://schemas.microsoft.com/office/drawing/2014/main" id="{83A05004-AF13-4713-BF54-FACD4DF05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3213" y="11682413"/>
              <a:ext cx="998538" cy="635000"/>
            </a:xfrm>
            <a:custGeom>
              <a:avLst/>
              <a:gdLst>
                <a:gd name="T0" fmla="*/ 259 w 1312"/>
                <a:gd name="T1" fmla="*/ 448 h 835"/>
                <a:gd name="T2" fmla="*/ 67 w 1312"/>
                <a:gd name="T3" fmla="*/ 330 h 835"/>
                <a:gd name="T4" fmla="*/ 43 w 1312"/>
                <a:gd name="T5" fmla="*/ 115 h 835"/>
                <a:gd name="T6" fmla="*/ 144 w 1312"/>
                <a:gd name="T7" fmla="*/ 47 h 835"/>
                <a:gd name="T8" fmla="*/ 580 w 1312"/>
                <a:gd name="T9" fmla="*/ 148 h 835"/>
                <a:gd name="T10" fmla="*/ 1246 w 1312"/>
                <a:gd name="T11" fmla="*/ 665 h 835"/>
                <a:gd name="T12" fmla="*/ 1300 w 1312"/>
                <a:gd name="T13" fmla="*/ 740 h 835"/>
                <a:gd name="T14" fmla="*/ 1256 w 1312"/>
                <a:gd name="T15" fmla="*/ 826 h 835"/>
                <a:gd name="T16" fmla="*/ 1165 w 1312"/>
                <a:gd name="T17" fmla="*/ 768 h 835"/>
                <a:gd name="T18" fmla="*/ 882 w 1312"/>
                <a:gd name="T19" fmla="*/ 625 h 835"/>
                <a:gd name="T20" fmla="*/ 259 w 1312"/>
                <a:gd name="T21" fmla="*/ 448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2" h="835">
                  <a:moveTo>
                    <a:pt x="259" y="448"/>
                  </a:moveTo>
                  <a:cubicBezTo>
                    <a:pt x="188" y="422"/>
                    <a:pt x="116" y="389"/>
                    <a:pt x="67" y="330"/>
                  </a:cubicBezTo>
                  <a:cubicBezTo>
                    <a:pt x="19" y="271"/>
                    <a:pt x="0" y="179"/>
                    <a:pt x="43" y="115"/>
                  </a:cubicBezTo>
                  <a:cubicBezTo>
                    <a:pt x="67" y="81"/>
                    <a:pt x="105" y="59"/>
                    <a:pt x="144" y="47"/>
                  </a:cubicBezTo>
                  <a:cubicBezTo>
                    <a:pt x="291" y="0"/>
                    <a:pt x="447" y="70"/>
                    <a:pt x="580" y="148"/>
                  </a:cubicBezTo>
                  <a:cubicBezTo>
                    <a:pt x="823" y="290"/>
                    <a:pt x="1046" y="465"/>
                    <a:pt x="1246" y="665"/>
                  </a:cubicBezTo>
                  <a:cubicBezTo>
                    <a:pt x="1268" y="686"/>
                    <a:pt x="1290" y="710"/>
                    <a:pt x="1300" y="740"/>
                  </a:cubicBezTo>
                  <a:cubicBezTo>
                    <a:pt x="1312" y="778"/>
                    <a:pt x="1296" y="819"/>
                    <a:pt x="1256" y="826"/>
                  </a:cubicBezTo>
                  <a:cubicBezTo>
                    <a:pt x="1212" y="835"/>
                    <a:pt x="1194" y="792"/>
                    <a:pt x="1165" y="768"/>
                  </a:cubicBezTo>
                  <a:cubicBezTo>
                    <a:pt x="1085" y="701"/>
                    <a:pt x="979" y="659"/>
                    <a:pt x="882" y="625"/>
                  </a:cubicBezTo>
                  <a:cubicBezTo>
                    <a:pt x="678" y="554"/>
                    <a:pt x="463" y="521"/>
                    <a:pt x="259" y="4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5" name="Freeform 39">
              <a:extLst>
                <a:ext uri="{FF2B5EF4-FFF2-40B4-BE49-F238E27FC236}">
                  <a16:creationId xmlns:a16="http://schemas.microsoft.com/office/drawing/2014/main" id="{057A71FE-6141-467C-9ACA-ACF2ACB0FC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068925" y="11668125"/>
              <a:ext cx="1022350" cy="655638"/>
            </a:xfrm>
            <a:custGeom>
              <a:avLst/>
              <a:gdLst>
                <a:gd name="T0" fmla="*/ 263 w 1344"/>
                <a:gd name="T1" fmla="*/ 67 h 863"/>
                <a:gd name="T2" fmla="*/ 169 w 1344"/>
                <a:gd name="T3" fmla="*/ 82 h 863"/>
                <a:gd name="T4" fmla="*/ 77 w 1344"/>
                <a:gd name="T5" fmla="*/ 144 h 863"/>
                <a:gd name="T6" fmla="*/ 100 w 1344"/>
                <a:gd name="T7" fmla="*/ 339 h 863"/>
                <a:gd name="T8" fmla="*/ 285 w 1344"/>
                <a:gd name="T9" fmla="*/ 451 h 863"/>
                <a:gd name="T10" fmla="*/ 285 w 1344"/>
                <a:gd name="T11" fmla="*/ 451 h 863"/>
                <a:gd name="T12" fmla="*/ 601 w 1344"/>
                <a:gd name="T13" fmla="*/ 542 h 863"/>
                <a:gd name="T14" fmla="*/ 908 w 1344"/>
                <a:gd name="T15" fmla="*/ 629 h 863"/>
                <a:gd name="T16" fmla="*/ 1195 w 1344"/>
                <a:gd name="T17" fmla="*/ 774 h 863"/>
                <a:gd name="T18" fmla="*/ 1220 w 1344"/>
                <a:gd name="T19" fmla="*/ 799 h 863"/>
                <a:gd name="T20" fmla="*/ 1273 w 1344"/>
                <a:gd name="T21" fmla="*/ 829 h 863"/>
                <a:gd name="T22" fmla="*/ 1300 w 1344"/>
                <a:gd name="T23" fmla="*/ 811 h 863"/>
                <a:gd name="T24" fmla="*/ 1304 w 1344"/>
                <a:gd name="T25" fmla="*/ 764 h 863"/>
                <a:gd name="T26" fmla="*/ 1255 w 1344"/>
                <a:gd name="T27" fmla="*/ 695 h 863"/>
                <a:gd name="T28" fmla="*/ 592 w 1344"/>
                <a:gd name="T29" fmla="*/ 181 h 863"/>
                <a:gd name="T30" fmla="*/ 263 w 1344"/>
                <a:gd name="T31" fmla="*/ 67 h 863"/>
                <a:gd name="T32" fmla="*/ 1265 w 1344"/>
                <a:gd name="T33" fmla="*/ 863 h 863"/>
                <a:gd name="T34" fmla="*/ 1195 w 1344"/>
                <a:gd name="T35" fmla="*/ 821 h 863"/>
                <a:gd name="T36" fmla="*/ 1174 w 1344"/>
                <a:gd name="T37" fmla="*/ 800 h 863"/>
                <a:gd name="T38" fmla="*/ 897 w 1344"/>
                <a:gd name="T39" fmla="*/ 660 h 863"/>
                <a:gd name="T40" fmla="*/ 593 w 1344"/>
                <a:gd name="T41" fmla="*/ 574 h 863"/>
                <a:gd name="T42" fmla="*/ 273 w 1344"/>
                <a:gd name="T43" fmla="*/ 482 h 863"/>
                <a:gd name="T44" fmla="*/ 273 w 1344"/>
                <a:gd name="T45" fmla="*/ 482 h 863"/>
                <a:gd name="T46" fmla="*/ 74 w 1344"/>
                <a:gd name="T47" fmla="*/ 360 h 863"/>
                <a:gd name="T48" fmla="*/ 49 w 1344"/>
                <a:gd name="T49" fmla="*/ 125 h 863"/>
                <a:gd name="T50" fmla="*/ 159 w 1344"/>
                <a:gd name="T51" fmla="*/ 50 h 863"/>
                <a:gd name="T52" fmla="*/ 609 w 1344"/>
                <a:gd name="T53" fmla="*/ 152 h 863"/>
                <a:gd name="T54" fmla="*/ 1278 w 1344"/>
                <a:gd name="T55" fmla="*/ 672 h 863"/>
                <a:gd name="T56" fmla="*/ 1336 w 1344"/>
                <a:gd name="T57" fmla="*/ 754 h 863"/>
                <a:gd name="T58" fmla="*/ 1329 w 1344"/>
                <a:gd name="T59" fmla="*/ 828 h 863"/>
                <a:gd name="T60" fmla="*/ 1280 w 1344"/>
                <a:gd name="T61" fmla="*/ 862 h 863"/>
                <a:gd name="T62" fmla="*/ 1265 w 1344"/>
                <a:gd name="T63" fmla="*/ 86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4" h="863">
                  <a:moveTo>
                    <a:pt x="263" y="67"/>
                  </a:moveTo>
                  <a:cubicBezTo>
                    <a:pt x="231" y="67"/>
                    <a:pt x="200" y="72"/>
                    <a:pt x="169" y="82"/>
                  </a:cubicBezTo>
                  <a:cubicBezTo>
                    <a:pt x="140" y="91"/>
                    <a:pt x="101" y="109"/>
                    <a:pt x="77" y="144"/>
                  </a:cubicBezTo>
                  <a:cubicBezTo>
                    <a:pt x="37" y="203"/>
                    <a:pt x="59" y="289"/>
                    <a:pt x="100" y="339"/>
                  </a:cubicBezTo>
                  <a:cubicBezTo>
                    <a:pt x="147" y="396"/>
                    <a:pt x="220" y="428"/>
                    <a:pt x="285" y="451"/>
                  </a:cubicBezTo>
                  <a:lnTo>
                    <a:pt x="285" y="451"/>
                  </a:lnTo>
                  <a:cubicBezTo>
                    <a:pt x="388" y="488"/>
                    <a:pt x="496" y="515"/>
                    <a:pt x="601" y="542"/>
                  </a:cubicBezTo>
                  <a:cubicBezTo>
                    <a:pt x="702" y="567"/>
                    <a:pt x="807" y="593"/>
                    <a:pt x="908" y="629"/>
                  </a:cubicBezTo>
                  <a:cubicBezTo>
                    <a:pt x="1010" y="665"/>
                    <a:pt x="1115" y="707"/>
                    <a:pt x="1195" y="774"/>
                  </a:cubicBezTo>
                  <a:cubicBezTo>
                    <a:pt x="1204" y="782"/>
                    <a:pt x="1212" y="790"/>
                    <a:pt x="1220" y="799"/>
                  </a:cubicBezTo>
                  <a:cubicBezTo>
                    <a:pt x="1239" y="821"/>
                    <a:pt x="1252" y="833"/>
                    <a:pt x="1273" y="829"/>
                  </a:cubicBezTo>
                  <a:cubicBezTo>
                    <a:pt x="1285" y="827"/>
                    <a:pt x="1294" y="821"/>
                    <a:pt x="1300" y="811"/>
                  </a:cubicBezTo>
                  <a:cubicBezTo>
                    <a:pt x="1308" y="798"/>
                    <a:pt x="1309" y="780"/>
                    <a:pt x="1304" y="764"/>
                  </a:cubicBezTo>
                  <a:cubicBezTo>
                    <a:pt x="1296" y="738"/>
                    <a:pt x="1277" y="718"/>
                    <a:pt x="1255" y="695"/>
                  </a:cubicBezTo>
                  <a:cubicBezTo>
                    <a:pt x="1053" y="493"/>
                    <a:pt x="830" y="320"/>
                    <a:pt x="592" y="181"/>
                  </a:cubicBezTo>
                  <a:cubicBezTo>
                    <a:pt x="497" y="126"/>
                    <a:pt x="379" y="67"/>
                    <a:pt x="263" y="67"/>
                  </a:cubicBezTo>
                  <a:close/>
                  <a:moveTo>
                    <a:pt x="1265" y="863"/>
                  </a:moveTo>
                  <a:cubicBezTo>
                    <a:pt x="1233" y="863"/>
                    <a:pt x="1212" y="840"/>
                    <a:pt x="1195" y="821"/>
                  </a:cubicBezTo>
                  <a:cubicBezTo>
                    <a:pt x="1188" y="813"/>
                    <a:pt x="1181" y="806"/>
                    <a:pt x="1174" y="800"/>
                  </a:cubicBezTo>
                  <a:cubicBezTo>
                    <a:pt x="1098" y="736"/>
                    <a:pt x="996" y="695"/>
                    <a:pt x="897" y="660"/>
                  </a:cubicBezTo>
                  <a:cubicBezTo>
                    <a:pt x="797" y="625"/>
                    <a:pt x="693" y="599"/>
                    <a:pt x="593" y="574"/>
                  </a:cubicBezTo>
                  <a:cubicBezTo>
                    <a:pt x="487" y="547"/>
                    <a:pt x="378" y="520"/>
                    <a:pt x="273" y="482"/>
                  </a:cubicBezTo>
                  <a:lnTo>
                    <a:pt x="273" y="482"/>
                  </a:lnTo>
                  <a:cubicBezTo>
                    <a:pt x="204" y="457"/>
                    <a:pt x="127" y="423"/>
                    <a:pt x="74" y="360"/>
                  </a:cubicBezTo>
                  <a:cubicBezTo>
                    <a:pt x="24" y="299"/>
                    <a:pt x="0" y="199"/>
                    <a:pt x="49" y="125"/>
                  </a:cubicBezTo>
                  <a:cubicBezTo>
                    <a:pt x="72" y="91"/>
                    <a:pt x="110" y="65"/>
                    <a:pt x="159" y="50"/>
                  </a:cubicBezTo>
                  <a:cubicBezTo>
                    <a:pt x="316" y="0"/>
                    <a:pt x="482" y="78"/>
                    <a:pt x="609" y="152"/>
                  </a:cubicBezTo>
                  <a:cubicBezTo>
                    <a:pt x="849" y="293"/>
                    <a:pt x="1074" y="468"/>
                    <a:pt x="1278" y="672"/>
                  </a:cubicBezTo>
                  <a:cubicBezTo>
                    <a:pt x="1303" y="696"/>
                    <a:pt x="1325" y="721"/>
                    <a:pt x="1336" y="754"/>
                  </a:cubicBezTo>
                  <a:cubicBezTo>
                    <a:pt x="1344" y="780"/>
                    <a:pt x="1341" y="807"/>
                    <a:pt x="1329" y="828"/>
                  </a:cubicBezTo>
                  <a:cubicBezTo>
                    <a:pt x="1318" y="846"/>
                    <a:pt x="1301" y="858"/>
                    <a:pt x="1280" y="862"/>
                  </a:cubicBezTo>
                  <a:cubicBezTo>
                    <a:pt x="1275" y="863"/>
                    <a:pt x="1270" y="863"/>
                    <a:pt x="1265" y="863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6" name="Freeform 40">
              <a:extLst>
                <a:ext uri="{FF2B5EF4-FFF2-40B4-BE49-F238E27FC236}">
                  <a16:creationId xmlns:a16="http://schemas.microsoft.com/office/drawing/2014/main" id="{A0FE627A-CB0F-4FAD-BCAE-10AF733E3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7363" y="11855450"/>
              <a:ext cx="782638" cy="404813"/>
            </a:xfrm>
            <a:custGeom>
              <a:avLst/>
              <a:gdLst>
                <a:gd name="T0" fmla="*/ 1008 w 1027"/>
                <a:gd name="T1" fmla="*/ 531 h 531"/>
                <a:gd name="T2" fmla="*/ 997 w 1027"/>
                <a:gd name="T3" fmla="*/ 527 h 531"/>
                <a:gd name="T4" fmla="*/ 15 w 1027"/>
                <a:gd name="T5" fmla="*/ 35 h 531"/>
                <a:gd name="T6" fmla="*/ 2 w 1027"/>
                <a:gd name="T7" fmla="*/ 15 h 531"/>
                <a:gd name="T8" fmla="*/ 22 w 1027"/>
                <a:gd name="T9" fmla="*/ 2 h 531"/>
                <a:gd name="T10" fmla="*/ 1019 w 1027"/>
                <a:gd name="T11" fmla="*/ 502 h 531"/>
                <a:gd name="T12" fmla="*/ 1021 w 1027"/>
                <a:gd name="T13" fmla="*/ 525 h 531"/>
                <a:gd name="T14" fmla="*/ 1008 w 1027"/>
                <a:gd name="T15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7" h="531">
                  <a:moveTo>
                    <a:pt x="1008" y="531"/>
                  </a:moveTo>
                  <a:cubicBezTo>
                    <a:pt x="1004" y="531"/>
                    <a:pt x="1000" y="530"/>
                    <a:pt x="997" y="527"/>
                  </a:cubicBezTo>
                  <a:cubicBezTo>
                    <a:pt x="716" y="287"/>
                    <a:pt x="376" y="116"/>
                    <a:pt x="15" y="35"/>
                  </a:cubicBezTo>
                  <a:cubicBezTo>
                    <a:pt x="6" y="33"/>
                    <a:pt x="0" y="24"/>
                    <a:pt x="2" y="15"/>
                  </a:cubicBezTo>
                  <a:cubicBezTo>
                    <a:pt x="4" y="6"/>
                    <a:pt x="13" y="0"/>
                    <a:pt x="22" y="2"/>
                  </a:cubicBezTo>
                  <a:cubicBezTo>
                    <a:pt x="389" y="85"/>
                    <a:pt x="733" y="258"/>
                    <a:pt x="1019" y="502"/>
                  </a:cubicBezTo>
                  <a:cubicBezTo>
                    <a:pt x="1026" y="508"/>
                    <a:pt x="1027" y="518"/>
                    <a:pt x="1021" y="525"/>
                  </a:cubicBezTo>
                  <a:cubicBezTo>
                    <a:pt x="1017" y="529"/>
                    <a:pt x="1013" y="531"/>
                    <a:pt x="1008" y="531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8471EAB0-DEC5-4B4D-A9B3-329D6DADE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9764" y="12055475"/>
              <a:ext cx="1274762" cy="1352336"/>
            </a:xfrm>
            <a:custGeom>
              <a:avLst/>
              <a:gdLst>
                <a:gd name="connsiteX0" fmla="*/ 24040 w 1274762"/>
                <a:gd name="connsiteY0" fmla="*/ 576263 h 1352336"/>
                <a:gd name="connsiteX1" fmla="*/ 1251480 w 1274762"/>
                <a:gd name="connsiteY1" fmla="*/ 576263 h 1352336"/>
                <a:gd name="connsiteX2" fmla="*/ 1263648 w 1274762"/>
                <a:gd name="connsiteY2" fmla="*/ 588963 h 1352336"/>
                <a:gd name="connsiteX3" fmla="*/ 1251480 w 1274762"/>
                <a:gd name="connsiteY3" fmla="*/ 601663 h 1352336"/>
                <a:gd name="connsiteX4" fmla="*/ 1227918 w 1274762"/>
                <a:gd name="connsiteY4" fmla="*/ 601663 h 1352336"/>
                <a:gd name="connsiteX5" fmla="*/ 1211014 w 1274762"/>
                <a:gd name="connsiteY5" fmla="*/ 730156 h 1352336"/>
                <a:gd name="connsiteX6" fmla="*/ 628284 w 1274762"/>
                <a:gd name="connsiteY6" fmla="*/ 1352242 h 1352336"/>
                <a:gd name="connsiteX7" fmla="*/ 58268 w 1274762"/>
                <a:gd name="connsiteY7" fmla="*/ 695077 h 1352336"/>
                <a:gd name="connsiteX8" fmla="*/ 47006 w 1274762"/>
                <a:gd name="connsiteY8" fmla="*/ 601663 h 1352336"/>
                <a:gd name="connsiteX9" fmla="*/ 24040 w 1274762"/>
                <a:gd name="connsiteY9" fmla="*/ 601663 h 1352336"/>
                <a:gd name="connsiteX10" fmla="*/ 11112 w 1274762"/>
                <a:gd name="connsiteY10" fmla="*/ 588963 h 1352336"/>
                <a:gd name="connsiteX11" fmla="*/ 24040 w 1274762"/>
                <a:gd name="connsiteY11" fmla="*/ 576263 h 1352336"/>
                <a:gd name="connsiteX12" fmla="*/ 120838 w 1274762"/>
                <a:gd name="connsiteY12" fmla="*/ 0 h 1352336"/>
                <a:gd name="connsiteX13" fmla="*/ 640456 w 1274762"/>
                <a:gd name="connsiteY13" fmla="*/ 0 h 1352336"/>
                <a:gd name="connsiteX14" fmla="*/ 640456 w 1274762"/>
                <a:gd name="connsiteY14" fmla="*/ 761 h 1352336"/>
                <a:gd name="connsiteX15" fmla="*/ 1153988 w 1274762"/>
                <a:gd name="connsiteY15" fmla="*/ 761 h 1352336"/>
                <a:gd name="connsiteX16" fmla="*/ 1223980 w 1274762"/>
                <a:gd name="connsiteY16" fmla="*/ 63196 h 1352336"/>
                <a:gd name="connsiteX17" fmla="*/ 1238396 w 1274762"/>
                <a:gd name="connsiteY17" fmla="*/ 282658 h 1352336"/>
                <a:gd name="connsiteX18" fmla="*/ 1238720 w 1274762"/>
                <a:gd name="connsiteY18" fmla="*/ 311150 h 1352336"/>
                <a:gd name="connsiteX19" fmla="*/ 1261816 w 1274762"/>
                <a:gd name="connsiteY19" fmla="*/ 311150 h 1352336"/>
                <a:gd name="connsiteX20" fmla="*/ 1274762 w 1274762"/>
                <a:gd name="connsiteY20" fmla="*/ 324235 h 1352336"/>
                <a:gd name="connsiteX21" fmla="*/ 1261816 w 1274762"/>
                <a:gd name="connsiteY21" fmla="*/ 336550 h 1352336"/>
                <a:gd name="connsiteX22" fmla="*/ 12944 w 1274762"/>
                <a:gd name="connsiteY22" fmla="*/ 336550 h 1352336"/>
                <a:gd name="connsiteX23" fmla="*/ 0 w 1274762"/>
                <a:gd name="connsiteY23" fmla="*/ 324235 h 1352336"/>
                <a:gd name="connsiteX24" fmla="*/ 12944 w 1274762"/>
                <a:gd name="connsiteY24" fmla="*/ 311150 h 1352336"/>
                <a:gd name="connsiteX25" fmla="*/ 36054 w 1274762"/>
                <a:gd name="connsiteY25" fmla="*/ 311150 h 1352336"/>
                <a:gd name="connsiteX26" fmla="*/ 36440 w 1274762"/>
                <a:gd name="connsiteY26" fmla="*/ 279895 h 1352336"/>
                <a:gd name="connsiteX27" fmla="*/ 50844 w 1274762"/>
                <a:gd name="connsiteY27" fmla="*/ 63196 h 1352336"/>
                <a:gd name="connsiteX28" fmla="*/ 120838 w 1274762"/>
                <a:gd name="connsiteY28" fmla="*/ 0 h 135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74762" h="1352336">
                  <a:moveTo>
                    <a:pt x="24040" y="576263"/>
                  </a:moveTo>
                  <a:lnTo>
                    <a:pt x="1251480" y="576263"/>
                  </a:lnTo>
                  <a:cubicBezTo>
                    <a:pt x="1258326" y="576263"/>
                    <a:pt x="1263648" y="582239"/>
                    <a:pt x="1263648" y="588963"/>
                  </a:cubicBezTo>
                  <a:cubicBezTo>
                    <a:pt x="1263648" y="595687"/>
                    <a:pt x="1258326" y="601663"/>
                    <a:pt x="1251480" y="601663"/>
                  </a:cubicBezTo>
                  <a:lnTo>
                    <a:pt x="1227918" y="601663"/>
                  </a:lnTo>
                  <a:lnTo>
                    <a:pt x="1211014" y="730156"/>
                  </a:lnTo>
                  <a:cubicBezTo>
                    <a:pt x="1155714" y="1052539"/>
                    <a:pt x="1004400" y="1358488"/>
                    <a:pt x="628284" y="1352242"/>
                  </a:cubicBezTo>
                  <a:cubicBezTo>
                    <a:pt x="252550" y="1347959"/>
                    <a:pt x="107904" y="1024469"/>
                    <a:pt x="58268" y="695077"/>
                  </a:cubicBezTo>
                  <a:lnTo>
                    <a:pt x="47006" y="601663"/>
                  </a:lnTo>
                  <a:lnTo>
                    <a:pt x="24040" y="601663"/>
                  </a:lnTo>
                  <a:cubicBezTo>
                    <a:pt x="17194" y="601663"/>
                    <a:pt x="11112" y="595687"/>
                    <a:pt x="11112" y="588963"/>
                  </a:cubicBezTo>
                  <a:cubicBezTo>
                    <a:pt x="11112" y="582239"/>
                    <a:pt x="17194" y="576263"/>
                    <a:pt x="24040" y="576263"/>
                  </a:cubicBezTo>
                  <a:close/>
                  <a:moveTo>
                    <a:pt x="120838" y="0"/>
                  </a:moveTo>
                  <a:lnTo>
                    <a:pt x="640456" y="0"/>
                  </a:lnTo>
                  <a:lnTo>
                    <a:pt x="640456" y="761"/>
                  </a:lnTo>
                  <a:lnTo>
                    <a:pt x="1153988" y="761"/>
                  </a:lnTo>
                  <a:cubicBezTo>
                    <a:pt x="1189746" y="761"/>
                    <a:pt x="1220176" y="27410"/>
                    <a:pt x="1223980" y="63196"/>
                  </a:cubicBezTo>
                  <a:cubicBezTo>
                    <a:pt x="1229258" y="113448"/>
                    <a:pt x="1235794" y="190575"/>
                    <a:pt x="1238396" y="282658"/>
                  </a:cubicBezTo>
                  <a:lnTo>
                    <a:pt x="1238720" y="311150"/>
                  </a:lnTo>
                  <a:lnTo>
                    <a:pt x="1261816" y="311150"/>
                  </a:lnTo>
                  <a:cubicBezTo>
                    <a:pt x="1268670" y="311150"/>
                    <a:pt x="1274762" y="316538"/>
                    <a:pt x="1274762" y="324235"/>
                  </a:cubicBezTo>
                  <a:cubicBezTo>
                    <a:pt x="1274762" y="331162"/>
                    <a:pt x="1268670" y="336550"/>
                    <a:pt x="1261816" y="336550"/>
                  </a:cubicBezTo>
                  <a:lnTo>
                    <a:pt x="12944" y="336550"/>
                  </a:lnTo>
                  <a:cubicBezTo>
                    <a:pt x="5330" y="336550"/>
                    <a:pt x="0" y="331162"/>
                    <a:pt x="0" y="324235"/>
                  </a:cubicBezTo>
                  <a:cubicBezTo>
                    <a:pt x="0" y="316538"/>
                    <a:pt x="5330" y="311150"/>
                    <a:pt x="12944" y="311150"/>
                  </a:cubicBezTo>
                  <a:lnTo>
                    <a:pt x="36054" y="311150"/>
                  </a:lnTo>
                  <a:lnTo>
                    <a:pt x="36440" y="279895"/>
                  </a:lnTo>
                  <a:cubicBezTo>
                    <a:pt x="39084" y="188978"/>
                    <a:pt x="45566" y="112877"/>
                    <a:pt x="50844" y="63196"/>
                  </a:cubicBezTo>
                  <a:cubicBezTo>
                    <a:pt x="54648" y="27410"/>
                    <a:pt x="85080" y="0"/>
                    <a:pt x="120838" y="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702" name="Freeform: Shape 701">
            <a:extLst>
              <a:ext uri="{FF2B5EF4-FFF2-40B4-BE49-F238E27FC236}">
                <a16:creationId xmlns:a16="http://schemas.microsoft.com/office/drawing/2014/main" id="{399758D0-CEE9-4B26-A782-B3FA1CDA33E9}"/>
              </a:ext>
            </a:extLst>
          </p:cNvPr>
          <p:cNvSpPr>
            <a:spLocks/>
          </p:cNvSpPr>
          <p:nvPr/>
        </p:nvSpPr>
        <p:spPr bwMode="auto">
          <a:xfrm>
            <a:off x="8080652" y="6393554"/>
            <a:ext cx="776035" cy="240610"/>
          </a:xfrm>
          <a:custGeom>
            <a:avLst/>
            <a:gdLst>
              <a:gd name="connsiteX0" fmla="*/ 10894 w 776035"/>
              <a:gd name="connsiteY0" fmla="*/ 116812 h 240610"/>
              <a:gd name="connsiteX1" fmla="*/ 20225 w 776035"/>
              <a:gd name="connsiteY1" fmla="*/ 118998 h 240610"/>
              <a:gd name="connsiteX2" fmla="*/ 133715 w 776035"/>
              <a:gd name="connsiteY2" fmla="*/ 210207 h 240610"/>
              <a:gd name="connsiteX3" fmla="*/ 139809 w 776035"/>
              <a:gd name="connsiteY3" fmla="*/ 214007 h 240610"/>
              <a:gd name="connsiteX4" fmla="*/ 145140 w 776035"/>
              <a:gd name="connsiteY4" fmla="*/ 220088 h 240610"/>
              <a:gd name="connsiteX5" fmla="*/ 144379 w 776035"/>
              <a:gd name="connsiteY5" fmla="*/ 236810 h 240610"/>
              <a:gd name="connsiteX6" fmla="*/ 135238 w 776035"/>
              <a:gd name="connsiteY6" fmla="*/ 240610 h 240610"/>
              <a:gd name="connsiteX7" fmla="*/ 126860 w 776035"/>
              <a:gd name="connsiteY7" fmla="*/ 237570 h 240610"/>
              <a:gd name="connsiteX8" fmla="*/ 4991 w 776035"/>
              <a:gd name="connsiteY8" fmla="*/ 139520 h 240610"/>
              <a:gd name="connsiteX9" fmla="*/ 2706 w 776035"/>
              <a:gd name="connsiteY9" fmla="*/ 122038 h 240610"/>
              <a:gd name="connsiteX10" fmla="*/ 10894 w 776035"/>
              <a:gd name="connsiteY10" fmla="*/ 116812 h 240610"/>
              <a:gd name="connsiteX11" fmla="*/ 762523 w 776035"/>
              <a:gd name="connsiteY11" fmla="*/ 91429 h 240610"/>
              <a:gd name="connsiteX12" fmla="*/ 771530 w 776035"/>
              <a:gd name="connsiteY12" fmla="*/ 94404 h 240610"/>
              <a:gd name="connsiteX13" fmla="*/ 773047 w 776035"/>
              <a:gd name="connsiteY13" fmla="*/ 112833 h 240610"/>
              <a:gd name="connsiteX14" fmla="*/ 672929 w 776035"/>
              <a:gd name="connsiteY14" fmla="*/ 218031 h 240610"/>
              <a:gd name="connsiteX15" fmla="*/ 669136 w 776035"/>
              <a:gd name="connsiteY15" fmla="*/ 224174 h 240610"/>
              <a:gd name="connsiteX16" fmla="*/ 662310 w 776035"/>
              <a:gd name="connsiteY16" fmla="*/ 228782 h 240610"/>
              <a:gd name="connsiteX17" fmla="*/ 654726 w 776035"/>
              <a:gd name="connsiteY17" fmla="*/ 231085 h 240610"/>
              <a:gd name="connsiteX18" fmla="*/ 645624 w 776035"/>
              <a:gd name="connsiteY18" fmla="*/ 226478 h 240610"/>
              <a:gd name="connsiteX19" fmla="*/ 646382 w 776035"/>
              <a:gd name="connsiteY19" fmla="*/ 208817 h 240610"/>
              <a:gd name="connsiteX20" fmla="*/ 754085 w 776035"/>
              <a:gd name="connsiteY20" fmla="*/ 95940 h 240610"/>
              <a:gd name="connsiteX21" fmla="*/ 762523 w 776035"/>
              <a:gd name="connsiteY21" fmla="*/ 91429 h 240610"/>
              <a:gd name="connsiteX22" fmla="*/ 372516 w 776035"/>
              <a:gd name="connsiteY22" fmla="*/ 72 h 240610"/>
              <a:gd name="connsiteX23" fmla="*/ 386500 w 776035"/>
              <a:gd name="connsiteY23" fmla="*/ 11522 h 240610"/>
              <a:gd name="connsiteX24" fmla="*/ 395045 w 776035"/>
              <a:gd name="connsiteY24" fmla="*/ 152743 h 240610"/>
              <a:gd name="connsiteX25" fmla="*/ 396599 w 776035"/>
              <a:gd name="connsiteY25" fmla="*/ 159613 h 240610"/>
              <a:gd name="connsiteX26" fmla="*/ 395822 w 776035"/>
              <a:gd name="connsiteY26" fmla="*/ 168010 h 240610"/>
              <a:gd name="connsiteX27" fmla="*/ 382615 w 776035"/>
              <a:gd name="connsiteY27" fmla="*/ 178697 h 240610"/>
              <a:gd name="connsiteX28" fmla="*/ 381838 w 776035"/>
              <a:gd name="connsiteY28" fmla="*/ 178697 h 240610"/>
              <a:gd name="connsiteX29" fmla="*/ 369408 w 776035"/>
              <a:gd name="connsiteY29" fmla="*/ 166484 h 240610"/>
              <a:gd name="connsiteX30" fmla="*/ 360863 w 776035"/>
              <a:gd name="connsiteY30" fmla="*/ 13812 h 240610"/>
              <a:gd name="connsiteX31" fmla="*/ 372516 w 776035"/>
              <a:gd name="connsiteY31" fmla="*/ 72 h 24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76035" h="240610">
                <a:moveTo>
                  <a:pt x="10894" y="116812"/>
                </a:moveTo>
                <a:cubicBezTo>
                  <a:pt x="14131" y="116337"/>
                  <a:pt x="17559" y="117098"/>
                  <a:pt x="20225" y="118998"/>
                </a:cubicBezTo>
                <a:cubicBezTo>
                  <a:pt x="59070" y="147881"/>
                  <a:pt x="97154" y="178284"/>
                  <a:pt x="133715" y="210207"/>
                </a:cubicBezTo>
                <a:cubicBezTo>
                  <a:pt x="136000" y="210207"/>
                  <a:pt x="138285" y="211727"/>
                  <a:pt x="139809" y="214007"/>
                </a:cubicBezTo>
                <a:lnTo>
                  <a:pt x="145140" y="220088"/>
                </a:lnTo>
                <a:cubicBezTo>
                  <a:pt x="148949" y="224649"/>
                  <a:pt x="148949" y="232249"/>
                  <a:pt x="144379" y="236810"/>
                </a:cubicBezTo>
                <a:cubicBezTo>
                  <a:pt x="141332" y="239850"/>
                  <a:pt x="138285" y="240610"/>
                  <a:pt x="135238" y="240610"/>
                </a:cubicBezTo>
                <a:cubicBezTo>
                  <a:pt x="132192" y="240610"/>
                  <a:pt x="129145" y="239850"/>
                  <a:pt x="126860" y="237570"/>
                </a:cubicBezTo>
                <a:cubicBezTo>
                  <a:pt x="87253" y="203366"/>
                  <a:pt x="46883" y="170683"/>
                  <a:pt x="4991" y="139520"/>
                </a:cubicBezTo>
                <a:cubicBezTo>
                  <a:pt x="-341" y="135719"/>
                  <a:pt x="-1864" y="127359"/>
                  <a:pt x="2706" y="122038"/>
                </a:cubicBezTo>
                <a:cubicBezTo>
                  <a:pt x="4610" y="118998"/>
                  <a:pt x="7657" y="117287"/>
                  <a:pt x="10894" y="116812"/>
                </a:cubicBezTo>
                <a:close/>
                <a:moveTo>
                  <a:pt x="762523" y="91429"/>
                </a:moveTo>
                <a:cubicBezTo>
                  <a:pt x="765652" y="91141"/>
                  <a:pt x="768876" y="92101"/>
                  <a:pt x="771530" y="94404"/>
                </a:cubicBezTo>
                <a:cubicBezTo>
                  <a:pt x="776840" y="99012"/>
                  <a:pt x="777598" y="107458"/>
                  <a:pt x="773047" y="112833"/>
                </a:cubicBezTo>
                <a:cubicBezTo>
                  <a:pt x="741191" y="148923"/>
                  <a:pt x="707060" y="184245"/>
                  <a:pt x="672929" y="218031"/>
                </a:cubicBezTo>
                <a:cubicBezTo>
                  <a:pt x="672170" y="220335"/>
                  <a:pt x="670653" y="222639"/>
                  <a:pt x="669136" y="224174"/>
                </a:cubicBezTo>
                <a:lnTo>
                  <a:pt x="662310" y="228782"/>
                </a:lnTo>
                <a:cubicBezTo>
                  <a:pt x="660035" y="230317"/>
                  <a:pt x="657759" y="231085"/>
                  <a:pt x="654726" y="231085"/>
                </a:cubicBezTo>
                <a:cubicBezTo>
                  <a:pt x="651692" y="231085"/>
                  <a:pt x="647899" y="229550"/>
                  <a:pt x="645624" y="226478"/>
                </a:cubicBezTo>
                <a:cubicBezTo>
                  <a:pt x="641073" y="221103"/>
                  <a:pt x="641831" y="213424"/>
                  <a:pt x="646382" y="208817"/>
                </a:cubicBezTo>
                <a:cubicBezTo>
                  <a:pt x="683547" y="172727"/>
                  <a:pt x="719196" y="134334"/>
                  <a:pt x="754085" y="95940"/>
                </a:cubicBezTo>
                <a:cubicBezTo>
                  <a:pt x="756360" y="93253"/>
                  <a:pt x="759394" y="91717"/>
                  <a:pt x="762523" y="91429"/>
                </a:cubicBezTo>
                <a:close/>
                <a:moveTo>
                  <a:pt x="372516" y="72"/>
                </a:moveTo>
                <a:cubicBezTo>
                  <a:pt x="379508" y="-691"/>
                  <a:pt x="385723" y="4652"/>
                  <a:pt x="386500" y="11522"/>
                </a:cubicBezTo>
                <a:cubicBezTo>
                  <a:pt x="391161" y="58087"/>
                  <a:pt x="393492" y="105415"/>
                  <a:pt x="395045" y="152743"/>
                </a:cubicBezTo>
                <a:cubicBezTo>
                  <a:pt x="396599" y="155033"/>
                  <a:pt x="396599" y="157323"/>
                  <a:pt x="396599" y="159613"/>
                </a:cubicBezTo>
                <a:lnTo>
                  <a:pt x="395822" y="168010"/>
                </a:lnTo>
                <a:cubicBezTo>
                  <a:pt x="395045" y="174117"/>
                  <a:pt x="388830" y="178697"/>
                  <a:pt x="382615" y="178697"/>
                </a:cubicBezTo>
                <a:cubicBezTo>
                  <a:pt x="382615" y="178697"/>
                  <a:pt x="382615" y="178697"/>
                  <a:pt x="381838" y="178697"/>
                </a:cubicBezTo>
                <a:cubicBezTo>
                  <a:pt x="375623" y="178697"/>
                  <a:pt x="370185" y="173354"/>
                  <a:pt x="369408" y="166484"/>
                </a:cubicBezTo>
                <a:cubicBezTo>
                  <a:pt x="368632" y="116102"/>
                  <a:pt x="365524" y="64194"/>
                  <a:pt x="360863" y="13812"/>
                </a:cubicBezTo>
                <a:cubicBezTo>
                  <a:pt x="360086" y="6942"/>
                  <a:pt x="365524" y="835"/>
                  <a:pt x="372516" y="72"/>
                </a:cubicBezTo>
                <a:close/>
              </a:path>
            </a:pathLst>
          </a:custGeom>
          <a:solidFill>
            <a:srgbClr val="301C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703" name="Oval 260">
            <a:extLst>
              <a:ext uri="{FF2B5EF4-FFF2-40B4-BE49-F238E27FC236}">
                <a16:creationId xmlns:a16="http://schemas.microsoft.com/office/drawing/2014/main" id="{C6463D3A-E2BE-4BC5-BFFE-866755178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62975" y="6888163"/>
            <a:ext cx="273050" cy="265113"/>
          </a:xfrm>
          <a:prstGeom prst="ellipse">
            <a:avLst/>
          </a:prstGeom>
          <a:solidFill>
            <a:srgbClr val="FFCB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704" name="Freeform 261">
            <a:extLst>
              <a:ext uri="{FF2B5EF4-FFF2-40B4-BE49-F238E27FC236}">
                <a16:creationId xmlns:a16="http://schemas.microsoft.com/office/drawing/2014/main" id="{E84EAC7D-B5AF-45FC-B926-EAADDD2059A0}"/>
              </a:ext>
            </a:extLst>
          </p:cNvPr>
          <p:cNvSpPr>
            <a:spLocks noEditPoints="1"/>
          </p:cNvSpPr>
          <p:nvPr/>
        </p:nvSpPr>
        <p:spPr bwMode="auto">
          <a:xfrm>
            <a:off x="7886700" y="6740526"/>
            <a:ext cx="1117600" cy="769938"/>
          </a:xfrm>
          <a:custGeom>
            <a:avLst/>
            <a:gdLst>
              <a:gd name="T0" fmla="*/ 731 w 1470"/>
              <a:gd name="T1" fmla="*/ 649 h 1013"/>
              <a:gd name="T2" fmla="*/ 832 w 1470"/>
              <a:gd name="T3" fmla="*/ 747 h 1013"/>
              <a:gd name="T4" fmla="*/ 843 w 1470"/>
              <a:gd name="T5" fmla="*/ 963 h 1013"/>
              <a:gd name="T6" fmla="*/ 1085 w 1470"/>
              <a:gd name="T7" fmla="*/ 679 h 1013"/>
              <a:gd name="T8" fmla="*/ 1164 w 1470"/>
              <a:gd name="T9" fmla="*/ 642 h 1013"/>
              <a:gd name="T10" fmla="*/ 1368 w 1470"/>
              <a:gd name="T11" fmla="*/ 642 h 1013"/>
              <a:gd name="T12" fmla="*/ 1437 w 1470"/>
              <a:gd name="T13" fmla="*/ 573 h 1013"/>
              <a:gd name="T14" fmla="*/ 1437 w 1470"/>
              <a:gd name="T15" fmla="*/ 102 h 1013"/>
              <a:gd name="T16" fmla="*/ 1368 w 1470"/>
              <a:gd name="T17" fmla="*/ 33 h 1013"/>
              <a:gd name="T18" fmla="*/ 102 w 1470"/>
              <a:gd name="T19" fmla="*/ 33 h 1013"/>
              <a:gd name="T20" fmla="*/ 33 w 1470"/>
              <a:gd name="T21" fmla="*/ 102 h 1013"/>
              <a:gd name="T22" fmla="*/ 33 w 1470"/>
              <a:gd name="T23" fmla="*/ 563 h 1013"/>
              <a:gd name="T24" fmla="*/ 100 w 1470"/>
              <a:gd name="T25" fmla="*/ 632 h 1013"/>
              <a:gd name="T26" fmla="*/ 731 w 1470"/>
              <a:gd name="T27" fmla="*/ 649 h 1013"/>
              <a:gd name="T28" fmla="*/ 824 w 1470"/>
              <a:gd name="T29" fmla="*/ 981 h 1013"/>
              <a:gd name="T30" fmla="*/ 824 w 1470"/>
              <a:gd name="T31" fmla="*/ 981 h 1013"/>
              <a:gd name="T32" fmla="*/ 832 w 1470"/>
              <a:gd name="T33" fmla="*/ 1013 h 1013"/>
              <a:gd name="T34" fmla="*/ 829 w 1470"/>
              <a:gd name="T35" fmla="*/ 1013 h 1013"/>
              <a:gd name="T36" fmla="*/ 820 w 1470"/>
              <a:gd name="T37" fmla="*/ 1012 h 1013"/>
              <a:gd name="T38" fmla="*/ 816 w 1470"/>
              <a:gd name="T39" fmla="*/ 1003 h 1013"/>
              <a:gd name="T40" fmla="*/ 798 w 1470"/>
              <a:gd name="T41" fmla="*/ 748 h 1013"/>
              <a:gd name="T42" fmla="*/ 730 w 1470"/>
              <a:gd name="T43" fmla="*/ 682 h 1013"/>
              <a:gd name="T44" fmla="*/ 99 w 1470"/>
              <a:gd name="T45" fmla="*/ 665 h 1013"/>
              <a:gd name="T46" fmla="*/ 0 w 1470"/>
              <a:gd name="T47" fmla="*/ 563 h 1013"/>
              <a:gd name="T48" fmla="*/ 0 w 1470"/>
              <a:gd name="T49" fmla="*/ 102 h 1013"/>
              <a:gd name="T50" fmla="*/ 102 w 1470"/>
              <a:gd name="T51" fmla="*/ 0 h 1013"/>
              <a:gd name="T52" fmla="*/ 1368 w 1470"/>
              <a:gd name="T53" fmla="*/ 0 h 1013"/>
              <a:gd name="T54" fmla="*/ 1470 w 1470"/>
              <a:gd name="T55" fmla="*/ 102 h 1013"/>
              <a:gd name="T56" fmla="*/ 1470 w 1470"/>
              <a:gd name="T57" fmla="*/ 573 h 1013"/>
              <a:gd name="T58" fmla="*/ 1368 w 1470"/>
              <a:gd name="T59" fmla="*/ 676 h 1013"/>
              <a:gd name="T60" fmla="*/ 1164 w 1470"/>
              <a:gd name="T61" fmla="*/ 676 h 1013"/>
              <a:gd name="T62" fmla="*/ 1110 w 1470"/>
              <a:gd name="T63" fmla="*/ 701 h 1013"/>
              <a:gd name="T64" fmla="*/ 832 w 1470"/>
              <a:gd name="T65" fmla="*/ 1013 h 10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70" h="1013">
                <a:moveTo>
                  <a:pt x="731" y="649"/>
                </a:moveTo>
                <a:cubicBezTo>
                  <a:pt x="785" y="650"/>
                  <a:pt x="829" y="693"/>
                  <a:pt x="832" y="747"/>
                </a:cubicBezTo>
                <a:cubicBezTo>
                  <a:pt x="837" y="872"/>
                  <a:pt x="841" y="933"/>
                  <a:pt x="843" y="963"/>
                </a:cubicBezTo>
                <a:cubicBezTo>
                  <a:pt x="882" y="922"/>
                  <a:pt x="970" y="818"/>
                  <a:pt x="1085" y="679"/>
                </a:cubicBezTo>
                <a:cubicBezTo>
                  <a:pt x="1104" y="656"/>
                  <a:pt x="1133" y="642"/>
                  <a:pt x="1164" y="642"/>
                </a:cubicBezTo>
                <a:lnTo>
                  <a:pt x="1368" y="642"/>
                </a:lnTo>
                <a:cubicBezTo>
                  <a:pt x="1406" y="642"/>
                  <a:pt x="1437" y="611"/>
                  <a:pt x="1437" y="573"/>
                </a:cubicBezTo>
                <a:lnTo>
                  <a:pt x="1437" y="102"/>
                </a:lnTo>
                <a:cubicBezTo>
                  <a:pt x="1437" y="64"/>
                  <a:pt x="1406" y="33"/>
                  <a:pt x="1368" y="33"/>
                </a:cubicBezTo>
                <a:lnTo>
                  <a:pt x="102" y="33"/>
                </a:lnTo>
                <a:cubicBezTo>
                  <a:pt x="64" y="33"/>
                  <a:pt x="33" y="64"/>
                  <a:pt x="33" y="102"/>
                </a:cubicBezTo>
                <a:lnTo>
                  <a:pt x="33" y="563"/>
                </a:lnTo>
                <a:cubicBezTo>
                  <a:pt x="33" y="601"/>
                  <a:pt x="63" y="631"/>
                  <a:pt x="100" y="632"/>
                </a:cubicBezTo>
                <a:cubicBezTo>
                  <a:pt x="238" y="636"/>
                  <a:pt x="577" y="647"/>
                  <a:pt x="731" y="649"/>
                </a:cubicBezTo>
                <a:close/>
                <a:moveTo>
                  <a:pt x="824" y="981"/>
                </a:moveTo>
                <a:lnTo>
                  <a:pt x="824" y="981"/>
                </a:lnTo>
                <a:close/>
                <a:moveTo>
                  <a:pt x="832" y="1013"/>
                </a:moveTo>
                <a:cubicBezTo>
                  <a:pt x="831" y="1013"/>
                  <a:pt x="830" y="1013"/>
                  <a:pt x="829" y="1013"/>
                </a:cubicBezTo>
                <a:lnTo>
                  <a:pt x="820" y="1012"/>
                </a:lnTo>
                <a:lnTo>
                  <a:pt x="816" y="1003"/>
                </a:lnTo>
                <a:cubicBezTo>
                  <a:pt x="813" y="998"/>
                  <a:pt x="809" y="990"/>
                  <a:pt x="798" y="748"/>
                </a:cubicBezTo>
                <a:cubicBezTo>
                  <a:pt x="797" y="712"/>
                  <a:pt x="767" y="683"/>
                  <a:pt x="730" y="682"/>
                </a:cubicBezTo>
                <a:cubicBezTo>
                  <a:pt x="582" y="680"/>
                  <a:pt x="271" y="671"/>
                  <a:pt x="99" y="665"/>
                </a:cubicBezTo>
                <a:cubicBezTo>
                  <a:pt x="43" y="664"/>
                  <a:pt x="0" y="619"/>
                  <a:pt x="0" y="563"/>
                </a:cubicBezTo>
                <a:lnTo>
                  <a:pt x="0" y="102"/>
                </a:lnTo>
                <a:cubicBezTo>
                  <a:pt x="0" y="46"/>
                  <a:pt x="46" y="0"/>
                  <a:pt x="102" y="0"/>
                </a:cubicBezTo>
                <a:lnTo>
                  <a:pt x="1368" y="0"/>
                </a:lnTo>
                <a:cubicBezTo>
                  <a:pt x="1424" y="0"/>
                  <a:pt x="1470" y="46"/>
                  <a:pt x="1470" y="102"/>
                </a:cubicBezTo>
                <a:lnTo>
                  <a:pt x="1470" y="573"/>
                </a:lnTo>
                <a:cubicBezTo>
                  <a:pt x="1470" y="630"/>
                  <a:pt x="1424" y="676"/>
                  <a:pt x="1368" y="676"/>
                </a:cubicBezTo>
                <a:lnTo>
                  <a:pt x="1164" y="676"/>
                </a:lnTo>
                <a:cubicBezTo>
                  <a:pt x="1143" y="676"/>
                  <a:pt x="1123" y="685"/>
                  <a:pt x="1110" y="701"/>
                </a:cubicBezTo>
                <a:cubicBezTo>
                  <a:pt x="868" y="995"/>
                  <a:pt x="844" y="1013"/>
                  <a:pt x="832" y="1013"/>
                </a:cubicBezTo>
                <a:close/>
              </a:path>
            </a:pathLst>
          </a:custGeom>
          <a:solidFill>
            <a:srgbClr val="301C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705" name="Freeform: Shape 704">
            <a:extLst>
              <a:ext uri="{FF2B5EF4-FFF2-40B4-BE49-F238E27FC236}">
                <a16:creationId xmlns:a16="http://schemas.microsoft.com/office/drawing/2014/main" id="{1C899734-E689-4995-9B13-CA9E43B239DB}"/>
              </a:ext>
            </a:extLst>
          </p:cNvPr>
          <p:cNvSpPr>
            <a:spLocks/>
          </p:cNvSpPr>
          <p:nvPr/>
        </p:nvSpPr>
        <p:spPr bwMode="auto">
          <a:xfrm>
            <a:off x="8077200" y="6913563"/>
            <a:ext cx="381000" cy="142875"/>
          </a:xfrm>
          <a:custGeom>
            <a:avLst/>
            <a:gdLst>
              <a:gd name="connsiteX0" fmla="*/ 12954 w 381000"/>
              <a:gd name="connsiteY0" fmla="*/ 117475 h 142875"/>
              <a:gd name="connsiteX1" fmla="*/ 368046 w 381000"/>
              <a:gd name="connsiteY1" fmla="*/ 117475 h 142875"/>
              <a:gd name="connsiteX2" fmla="*/ 381000 w 381000"/>
              <a:gd name="connsiteY2" fmla="*/ 129790 h 142875"/>
              <a:gd name="connsiteX3" fmla="*/ 368046 w 381000"/>
              <a:gd name="connsiteY3" fmla="*/ 142875 h 142875"/>
              <a:gd name="connsiteX4" fmla="*/ 12954 w 381000"/>
              <a:gd name="connsiteY4" fmla="*/ 142875 h 142875"/>
              <a:gd name="connsiteX5" fmla="*/ 0 w 381000"/>
              <a:gd name="connsiteY5" fmla="*/ 129790 h 142875"/>
              <a:gd name="connsiteX6" fmla="*/ 12954 w 381000"/>
              <a:gd name="connsiteY6" fmla="*/ 117475 h 142875"/>
              <a:gd name="connsiteX7" fmla="*/ 12954 w 381000"/>
              <a:gd name="connsiteY7" fmla="*/ 0 h 142875"/>
              <a:gd name="connsiteX8" fmla="*/ 368046 w 381000"/>
              <a:gd name="connsiteY8" fmla="*/ 0 h 142875"/>
              <a:gd name="connsiteX9" fmla="*/ 381000 w 381000"/>
              <a:gd name="connsiteY9" fmla="*/ 12700 h 142875"/>
              <a:gd name="connsiteX10" fmla="*/ 368046 w 381000"/>
              <a:gd name="connsiteY10" fmla="*/ 25400 h 142875"/>
              <a:gd name="connsiteX11" fmla="*/ 12954 w 381000"/>
              <a:gd name="connsiteY11" fmla="*/ 25400 h 142875"/>
              <a:gd name="connsiteX12" fmla="*/ 0 w 381000"/>
              <a:gd name="connsiteY12" fmla="*/ 12700 h 142875"/>
              <a:gd name="connsiteX13" fmla="*/ 12954 w 381000"/>
              <a:gd name="connsiteY13" fmla="*/ 0 h 142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81000" h="142875">
                <a:moveTo>
                  <a:pt x="12954" y="117475"/>
                </a:moveTo>
                <a:lnTo>
                  <a:pt x="368046" y="117475"/>
                </a:lnTo>
                <a:cubicBezTo>
                  <a:pt x="374904" y="117475"/>
                  <a:pt x="381000" y="122863"/>
                  <a:pt x="381000" y="129790"/>
                </a:cubicBezTo>
                <a:cubicBezTo>
                  <a:pt x="381000" y="137487"/>
                  <a:pt x="374904" y="142875"/>
                  <a:pt x="368046" y="142875"/>
                </a:cubicBezTo>
                <a:lnTo>
                  <a:pt x="12954" y="142875"/>
                </a:lnTo>
                <a:cubicBezTo>
                  <a:pt x="6096" y="142875"/>
                  <a:pt x="0" y="137487"/>
                  <a:pt x="0" y="129790"/>
                </a:cubicBezTo>
                <a:cubicBezTo>
                  <a:pt x="0" y="122863"/>
                  <a:pt x="6096" y="117475"/>
                  <a:pt x="12954" y="117475"/>
                </a:cubicBezTo>
                <a:close/>
                <a:moveTo>
                  <a:pt x="12954" y="0"/>
                </a:moveTo>
                <a:lnTo>
                  <a:pt x="368046" y="0"/>
                </a:lnTo>
                <a:cubicBezTo>
                  <a:pt x="374904" y="0"/>
                  <a:pt x="381000" y="5976"/>
                  <a:pt x="381000" y="12700"/>
                </a:cubicBezTo>
                <a:cubicBezTo>
                  <a:pt x="381000" y="19423"/>
                  <a:pt x="374904" y="25400"/>
                  <a:pt x="368046" y="25400"/>
                </a:cubicBezTo>
                <a:lnTo>
                  <a:pt x="12954" y="25400"/>
                </a:lnTo>
                <a:cubicBezTo>
                  <a:pt x="6096" y="25400"/>
                  <a:pt x="0" y="19423"/>
                  <a:pt x="0" y="12700"/>
                </a:cubicBezTo>
                <a:cubicBezTo>
                  <a:pt x="0" y="5976"/>
                  <a:pt x="6096" y="0"/>
                  <a:pt x="12954" y="0"/>
                </a:cubicBezTo>
                <a:close/>
              </a:path>
            </a:pathLst>
          </a:custGeom>
          <a:solidFill>
            <a:srgbClr val="301C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grpSp>
        <p:nvGrpSpPr>
          <p:cNvPr id="706" name="Group 705">
            <a:extLst>
              <a:ext uri="{FF2B5EF4-FFF2-40B4-BE49-F238E27FC236}">
                <a16:creationId xmlns:a16="http://schemas.microsoft.com/office/drawing/2014/main" id="{160C978E-DA23-405C-A733-9610E790D4CE}"/>
              </a:ext>
            </a:extLst>
          </p:cNvPr>
          <p:cNvGrpSpPr/>
          <p:nvPr/>
        </p:nvGrpSpPr>
        <p:grpSpPr>
          <a:xfrm>
            <a:off x="8550275" y="6824663"/>
            <a:ext cx="341313" cy="341313"/>
            <a:chOff x="8550275" y="6824663"/>
            <a:chExt cx="341313" cy="341313"/>
          </a:xfrm>
          <a:solidFill>
            <a:srgbClr val="301C6C"/>
          </a:solidFill>
        </p:grpSpPr>
        <p:sp>
          <p:nvSpPr>
            <p:cNvPr id="707" name="Freeform 262">
              <a:extLst>
                <a:ext uri="{FF2B5EF4-FFF2-40B4-BE49-F238E27FC236}">
                  <a16:creationId xmlns:a16="http://schemas.microsoft.com/office/drawing/2014/main" id="{179B2CEE-29F9-431C-8758-BCFE7AF65F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0275" y="6824663"/>
              <a:ext cx="341313" cy="341313"/>
            </a:xfrm>
            <a:custGeom>
              <a:avLst/>
              <a:gdLst>
                <a:gd name="T0" fmla="*/ 225 w 449"/>
                <a:gd name="T1" fmla="*/ 33 h 449"/>
                <a:gd name="T2" fmla="*/ 33 w 449"/>
                <a:gd name="T3" fmla="*/ 224 h 449"/>
                <a:gd name="T4" fmla="*/ 225 w 449"/>
                <a:gd name="T5" fmla="*/ 416 h 449"/>
                <a:gd name="T6" fmla="*/ 416 w 449"/>
                <a:gd name="T7" fmla="*/ 224 h 449"/>
                <a:gd name="T8" fmla="*/ 225 w 449"/>
                <a:gd name="T9" fmla="*/ 33 h 449"/>
                <a:gd name="T10" fmla="*/ 225 w 449"/>
                <a:gd name="T11" fmla="*/ 449 h 449"/>
                <a:gd name="T12" fmla="*/ 0 w 449"/>
                <a:gd name="T13" fmla="*/ 224 h 449"/>
                <a:gd name="T14" fmla="*/ 225 w 449"/>
                <a:gd name="T15" fmla="*/ 0 h 449"/>
                <a:gd name="T16" fmla="*/ 449 w 449"/>
                <a:gd name="T17" fmla="*/ 224 h 449"/>
                <a:gd name="T18" fmla="*/ 225 w 449"/>
                <a:gd name="T19" fmla="*/ 44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9" h="449">
                  <a:moveTo>
                    <a:pt x="225" y="33"/>
                  </a:moveTo>
                  <a:cubicBezTo>
                    <a:pt x="119" y="33"/>
                    <a:pt x="33" y="119"/>
                    <a:pt x="33" y="224"/>
                  </a:cubicBezTo>
                  <a:cubicBezTo>
                    <a:pt x="33" y="330"/>
                    <a:pt x="119" y="416"/>
                    <a:pt x="225" y="416"/>
                  </a:cubicBezTo>
                  <a:cubicBezTo>
                    <a:pt x="330" y="416"/>
                    <a:pt x="416" y="330"/>
                    <a:pt x="416" y="224"/>
                  </a:cubicBezTo>
                  <a:cubicBezTo>
                    <a:pt x="416" y="119"/>
                    <a:pt x="330" y="33"/>
                    <a:pt x="225" y="33"/>
                  </a:cubicBezTo>
                  <a:close/>
                  <a:moveTo>
                    <a:pt x="225" y="449"/>
                  </a:moveTo>
                  <a:cubicBezTo>
                    <a:pt x="101" y="449"/>
                    <a:pt x="0" y="348"/>
                    <a:pt x="0" y="224"/>
                  </a:cubicBezTo>
                  <a:cubicBezTo>
                    <a:pt x="0" y="101"/>
                    <a:pt x="101" y="0"/>
                    <a:pt x="225" y="0"/>
                  </a:cubicBezTo>
                  <a:cubicBezTo>
                    <a:pt x="348" y="0"/>
                    <a:pt x="449" y="101"/>
                    <a:pt x="449" y="224"/>
                  </a:cubicBezTo>
                  <a:cubicBezTo>
                    <a:pt x="449" y="348"/>
                    <a:pt x="348" y="449"/>
                    <a:pt x="225" y="4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8" name="Freeform 265">
              <a:extLst>
                <a:ext uri="{FF2B5EF4-FFF2-40B4-BE49-F238E27FC236}">
                  <a16:creationId xmlns:a16="http://schemas.microsoft.com/office/drawing/2014/main" id="{D12C9FA5-A5A0-4D68-B6B9-766415021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5688" y="6916738"/>
              <a:ext cx="25400" cy="82550"/>
            </a:xfrm>
            <a:custGeom>
              <a:avLst/>
              <a:gdLst>
                <a:gd name="T0" fmla="*/ 17 w 34"/>
                <a:gd name="T1" fmla="*/ 109 h 109"/>
                <a:gd name="T2" fmla="*/ 0 w 34"/>
                <a:gd name="T3" fmla="*/ 92 h 109"/>
                <a:gd name="T4" fmla="*/ 0 w 34"/>
                <a:gd name="T5" fmla="*/ 16 h 109"/>
                <a:gd name="T6" fmla="*/ 17 w 34"/>
                <a:gd name="T7" fmla="*/ 0 h 109"/>
                <a:gd name="T8" fmla="*/ 34 w 34"/>
                <a:gd name="T9" fmla="*/ 16 h 109"/>
                <a:gd name="T10" fmla="*/ 34 w 34"/>
                <a:gd name="T11" fmla="*/ 92 h 109"/>
                <a:gd name="T12" fmla="*/ 17 w 34"/>
                <a:gd name="T1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09">
                  <a:moveTo>
                    <a:pt x="17" y="109"/>
                  </a:moveTo>
                  <a:cubicBezTo>
                    <a:pt x="8" y="109"/>
                    <a:pt x="0" y="101"/>
                    <a:pt x="0" y="92"/>
                  </a:cubicBezTo>
                  <a:lnTo>
                    <a:pt x="0" y="16"/>
                  </a:lnTo>
                  <a:cubicBezTo>
                    <a:pt x="0" y="7"/>
                    <a:pt x="8" y="0"/>
                    <a:pt x="17" y="0"/>
                  </a:cubicBezTo>
                  <a:cubicBezTo>
                    <a:pt x="26" y="0"/>
                    <a:pt x="34" y="7"/>
                    <a:pt x="34" y="16"/>
                  </a:cubicBezTo>
                  <a:lnTo>
                    <a:pt x="34" y="92"/>
                  </a:lnTo>
                  <a:cubicBezTo>
                    <a:pt x="34" y="101"/>
                    <a:pt x="26" y="109"/>
                    <a:pt x="1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9" name="Freeform 266">
              <a:extLst>
                <a:ext uri="{FF2B5EF4-FFF2-40B4-BE49-F238E27FC236}">
                  <a16:creationId xmlns:a16="http://schemas.microsoft.com/office/drawing/2014/main" id="{29697CC8-7E19-4455-BF63-309AB2135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6013" y="6916738"/>
              <a:ext cx="25400" cy="82550"/>
            </a:xfrm>
            <a:custGeom>
              <a:avLst/>
              <a:gdLst>
                <a:gd name="T0" fmla="*/ 16 w 33"/>
                <a:gd name="T1" fmla="*/ 109 h 109"/>
                <a:gd name="T2" fmla="*/ 0 w 33"/>
                <a:gd name="T3" fmla="*/ 92 h 109"/>
                <a:gd name="T4" fmla="*/ 0 w 33"/>
                <a:gd name="T5" fmla="*/ 16 h 109"/>
                <a:gd name="T6" fmla="*/ 16 w 33"/>
                <a:gd name="T7" fmla="*/ 0 h 109"/>
                <a:gd name="T8" fmla="*/ 33 w 33"/>
                <a:gd name="T9" fmla="*/ 16 h 109"/>
                <a:gd name="T10" fmla="*/ 33 w 33"/>
                <a:gd name="T11" fmla="*/ 92 h 109"/>
                <a:gd name="T12" fmla="*/ 16 w 33"/>
                <a:gd name="T1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09">
                  <a:moveTo>
                    <a:pt x="16" y="109"/>
                  </a:moveTo>
                  <a:cubicBezTo>
                    <a:pt x="7" y="109"/>
                    <a:pt x="0" y="101"/>
                    <a:pt x="0" y="92"/>
                  </a:cubicBezTo>
                  <a:lnTo>
                    <a:pt x="0" y="16"/>
                  </a:ln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3" y="7"/>
                    <a:pt x="33" y="16"/>
                  </a:cubicBezTo>
                  <a:lnTo>
                    <a:pt x="33" y="92"/>
                  </a:lnTo>
                  <a:cubicBezTo>
                    <a:pt x="33" y="101"/>
                    <a:pt x="25" y="109"/>
                    <a:pt x="16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0" name="Freeform 267">
              <a:extLst>
                <a:ext uri="{FF2B5EF4-FFF2-40B4-BE49-F238E27FC236}">
                  <a16:creationId xmlns:a16="http://schemas.microsoft.com/office/drawing/2014/main" id="{560871CD-169B-46BE-B3E6-5D97B1B7D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8063" y="7034213"/>
              <a:ext cx="187325" cy="65088"/>
            </a:xfrm>
            <a:custGeom>
              <a:avLst/>
              <a:gdLst>
                <a:gd name="T0" fmla="*/ 123 w 247"/>
                <a:gd name="T1" fmla="*/ 85 h 85"/>
                <a:gd name="T2" fmla="*/ 6 w 247"/>
                <a:gd name="T3" fmla="*/ 32 h 85"/>
                <a:gd name="T4" fmla="*/ 8 w 247"/>
                <a:gd name="T5" fmla="*/ 9 h 85"/>
                <a:gd name="T6" fmla="*/ 32 w 247"/>
                <a:gd name="T7" fmla="*/ 11 h 85"/>
                <a:gd name="T8" fmla="*/ 123 w 247"/>
                <a:gd name="T9" fmla="*/ 52 h 85"/>
                <a:gd name="T10" fmla="*/ 215 w 247"/>
                <a:gd name="T11" fmla="*/ 9 h 85"/>
                <a:gd name="T12" fmla="*/ 238 w 247"/>
                <a:gd name="T13" fmla="*/ 6 h 85"/>
                <a:gd name="T14" fmla="*/ 242 w 247"/>
                <a:gd name="T15" fmla="*/ 29 h 85"/>
                <a:gd name="T16" fmla="*/ 123 w 247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85">
                  <a:moveTo>
                    <a:pt x="123" y="85"/>
                  </a:moveTo>
                  <a:cubicBezTo>
                    <a:pt x="76" y="85"/>
                    <a:pt x="32" y="65"/>
                    <a:pt x="6" y="32"/>
                  </a:cubicBezTo>
                  <a:cubicBezTo>
                    <a:pt x="0" y="25"/>
                    <a:pt x="1" y="15"/>
                    <a:pt x="8" y="9"/>
                  </a:cubicBezTo>
                  <a:cubicBezTo>
                    <a:pt x="16" y="3"/>
                    <a:pt x="26" y="4"/>
                    <a:pt x="32" y="11"/>
                  </a:cubicBezTo>
                  <a:cubicBezTo>
                    <a:pt x="52" y="37"/>
                    <a:pt x="86" y="52"/>
                    <a:pt x="123" y="52"/>
                  </a:cubicBezTo>
                  <a:cubicBezTo>
                    <a:pt x="161" y="52"/>
                    <a:pt x="195" y="36"/>
                    <a:pt x="215" y="9"/>
                  </a:cubicBezTo>
                  <a:cubicBezTo>
                    <a:pt x="221" y="2"/>
                    <a:pt x="231" y="0"/>
                    <a:pt x="238" y="6"/>
                  </a:cubicBezTo>
                  <a:cubicBezTo>
                    <a:pt x="246" y="11"/>
                    <a:pt x="247" y="22"/>
                    <a:pt x="242" y="29"/>
                  </a:cubicBezTo>
                  <a:cubicBezTo>
                    <a:pt x="216" y="64"/>
                    <a:pt x="171" y="85"/>
                    <a:pt x="123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711" name="Freeform 271">
            <a:extLst>
              <a:ext uri="{FF2B5EF4-FFF2-40B4-BE49-F238E27FC236}">
                <a16:creationId xmlns:a16="http://schemas.microsoft.com/office/drawing/2014/main" id="{E4F25864-1184-43D7-BFEF-811DA36BFFB1}"/>
              </a:ext>
            </a:extLst>
          </p:cNvPr>
          <p:cNvSpPr>
            <a:spLocks/>
          </p:cNvSpPr>
          <p:nvPr/>
        </p:nvSpPr>
        <p:spPr bwMode="auto">
          <a:xfrm>
            <a:off x="12096750" y="6156326"/>
            <a:ext cx="620713" cy="833438"/>
          </a:xfrm>
          <a:custGeom>
            <a:avLst/>
            <a:gdLst>
              <a:gd name="T0" fmla="*/ 198 w 815"/>
              <a:gd name="T1" fmla="*/ 882 h 1096"/>
              <a:gd name="T2" fmla="*/ 187 w 815"/>
              <a:gd name="T3" fmla="*/ 830 h 1096"/>
              <a:gd name="T4" fmla="*/ 50 w 815"/>
              <a:gd name="T5" fmla="*/ 571 h 1096"/>
              <a:gd name="T6" fmla="*/ 104 w 815"/>
              <a:gd name="T7" fmla="*/ 192 h 1096"/>
              <a:gd name="T8" fmla="*/ 689 w 815"/>
              <a:gd name="T9" fmla="*/ 172 h 1096"/>
              <a:gd name="T10" fmla="*/ 760 w 815"/>
              <a:gd name="T11" fmla="*/ 581 h 1096"/>
              <a:gd name="T12" fmla="*/ 666 w 815"/>
              <a:gd name="T13" fmla="*/ 758 h 1096"/>
              <a:gd name="T14" fmla="*/ 616 w 815"/>
              <a:gd name="T15" fmla="*/ 967 h 1096"/>
              <a:gd name="T16" fmla="*/ 555 w 815"/>
              <a:gd name="T17" fmla="*/ 1072 h 1096"/>
              <a:gd name="T18" fmla="*/ 282 w 815"/>
              <a:gd name="T19" fmla="*/ 1086 h 1096"/>
              <a:gd name="T20" fmla="*/ 211 w 815"/>
              <a:gd name="T21" fmla="*/ 1036 h 1096"/>
              <a:gd name="T22" fmla="*/ 204 w 815"/>
              <a:gd name="T23" fmla="*/ 977 h 1096"/>
              <a:gd name="T24" fmla="*/ 198 w 815"/>
              <a:gd name="T25" fmla="*/ 882 h 10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5" h="1096">
                <a:moveTo>
                  <a:pt x="198" y="882"/>
                </a:moveTo>
                <a:cubicBezTo>
                  <a:pt x="196" y="864"/>
                  <a:pt x="192" y="847"/>
                  <a:pt x="187" y="830"/>
                </a:cubicBezTo>
                <a:cubicBezTo>
                  <a:pt x="159" y="736"/>
                  <a:pt x="87" y="661"/>
                  <a:pt x="50" y="571"/>
                </a:cubicBezTo>
                <a:cubicBezTo>
                  <a:pt x="0" y="447"/>
                  <a:pt x="21" y="297"/>
                  <a:pt x="104" y="192"/>
                </a:cubicBezTo>
                <a:cubicBezTo>
                  <a:pt x="248" y="11"/>
                  <a:pt x="533" y="0"/>
                  <a:pt x="689" y="172"/>
                </a:cubicBezTo>
                <a:cubicBezTo>
                  <a:pt x="787" y="281"/>
                  <a:pt x="815" y="446"/>
                  <a:pt x="760" y="581"/>
                </a:cubicBezTo>
                <a:cubicBezTo>
                  <a:pt x="735" y="643"/>
                  <a:pt x="694" y="698"/>
                  <a:pt x="666" y="758"/>
                </a:cubicBezTo>
                <a:cubicBezTo>
                  <a:pt x="635" y="823"/>
                  <a:pt x="618" y="895"/>
                  <a:pt x="616" y="967"/>
                </a:cubicBezTo>
                <a:cubicBezTo>
                  <a:pt x="615" y="1016"/>
                  <a:pt x="608" y="1058"/>
                  <a:pt x="555" y="1072"/>
                </a:cubicBezTo>
                <a:cubicBezTo>
                  <a:pt x="469" y="1096"/>
                  <a:pt x="370" y="1096"/>
                  <a:pt x="282" y="1086"/>
                </a:cubicBezTo>
                <a:cubicBezTo>
                  <a:pt x="249" y="1082"/>
                  <a:pt x="222" y="1069"/>
                  <a:pt x="211" y="1036"/>
                </a:cubicBezTo>
                <a:cubicBezTo>
                  <a:pt x="205" y="1017"/>
                  <a:pt x="205" y="997"/>
                  <a:pt x="204" y="977"/>
                </a:cubicBezTo>
                <a:cubicBezTo>
                  <a:pt x="204" y="945"/>
                  <a:pt x="203" y="913"/>
                  <a:pt x="198" y="882"/>
                </a:cubicBezTo>
                <a:close/>
              </a:path>
            </a:pathLst>
          </a:custGeom>
          <a:solidFill>
            <a:srgbClr val="8FF5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712" name="Freeform: Shape 711">
            <a:extLst>
              <a:ext uri="{FF2B5EF4-FFF2-40B4-BE49-F238E27FC236}">
                <a16:creationId xmlns:a16="http://schemas.microsoft.com/office/drawing/2014/main" id="{9808165F-9235-4A76-8B6A-B2FC64F5E9DD}"/>
              </a:ext>
            </a:extLst>
          </p:cNvPr>
          <p:cNvSpPr>
            <a:spLocks/>
          </p:cNvSpPr>
          <p:nvPr/>
        </p:nvSpPr>
        <p:spPr bwMode="auto">
          <a:xfrm>
            <a:off x="11766273" y="5708584"/>
            <a:ext cx="1288812" cy="965267"/>
          </a:xfrm>
          <a:custGeom>
            <a:avLst/>
            <a:gdLst>
              <a:gd name="connsiteX0" fmla="*/ 21523 w 1288812"/>
              <a:gd name="connsiteY0" fmla="*/ 889005 h 965267"/>
              <a:gd name="connsiteX1" fmla="*/ 204194 w 1288812"/>
              <a:gd name="connsiteY1" fmla="*/ 927899 h 965267"/>
              <a:gd name="connsiteX2" fmla="*/ 217894 w 1288812"/>
              <a:gd name="connsiteY2" fmla="*/ 951540 h 965267"/>
              <a:gd name="connsiteX3" fmla="*/ 199627 w 1288812"/>
              <a:gd name="connsiteY3" fmla="*/ 965267 h 965267"/>
              <a:gd name="connsiteX4" fmla="*/ 194299 w 1288812"/>
              <a:gd name="connsiteY4" fmla="*/ 965267 h 965267"/>
              <a:gd name="connsiteX5" fmla="*/ 16195 w 1288812"/>
              <a:gd name="connsiteY5" fmla="*/ 927136 h 965267"/>
              <a:gd name="connsiteX6" fmla="*/ 211 w 1288812"/>
              <a:gd name="connsiteY6" fmla="*/ 905020 h 965267"/>
              <a:gd name="connsiteX7" fmla="*/ 21523 w 1288812"/>
              <a:gd name="connsiteY7" fmla="*/ 889005 h 965267"/>
              <a:gd name="connsiteX8" fmla="*/ 1263376 w 1288812"/>
              <a:gd name="connsiteY8" fmla="*/ 868372 h 965267"/>
              <a:gd name="connsiteX9" fmla="*/ 1285455 w 1288812"/>
              <a:gd name="connsiteY9" fmla="*/ 883674 h 965267"/>
              <a:gd name="connsiteX10" fmla="*/ 1270228 w 1288812"/>
              <a:gd name="connsiteY10" fmla="*/ 905860 h 965267"/>
              <a:gd name="connsiteX11" fmla="*/ 1151457 w 1288812"/>
              <a:gd name="connsiteY11" fmla="*/ 928812 h 965267"/>
              <a:gd name="connsiteX12" fmla="*/ 1145366 w 1288812"/>
              <a:gd name="connsiteY12" fmla="*/ 930342 h 965267"/>
              <a:gd name="connsiteX13" fmla="*/ 1142321 w 1288812"/>
              <a:gd name="connsiteY13" fmla="*/ 930342 h 965267"/>
              <a:gd name="connsiteX14" fmla="*/ 1138514 w 1288812"/>
              <a:gd name="connsiteY14" fmla="*/ 892089 h 965267"/>
              <a:gd name="connsiteX15" fmla="*/ 1263376 w 1288812"/>
              <a:gd name="connsiteY15" fmla="*/ 868372 h 965267"/>
              <a:gd name="connsiteX16" fmla="*/ 1271724 w 1288812"/>
              <a:gd name="connsiteY16" fmla="*/ 296424 h 965267"/>
              <a:gd name="connsiteX17" fmla="*/ 1284804 w 1288812"/>
              <a:gd name="connsiteY17" fmla="*/ 303673 h 965267"/>
              <a:gd name="connsiteX18" fmla="*/ 1281748 w 1288812"/>
              <a:gd name="connsiteY18" fmla="*/ 330380 h 965267"/>
              <a:gd name="connsiteX19" fmla="*/ 1162596 w 1288812"/>
              <a:gd name="connsiteY19" fmla="*/ 427288 h 965267"/>
              <a:gd name="connsiteX20" fmla="*/ 1150375 w 1288812"/>
              <a:gd name="connsiteY20" fmla="*/ 431867 h 965267"/>
              <a:gd name="connsiteX21" fmla="*/ 1135863 w 1288812"/>
              <a:gd name="connsiteY21" fmla="*/ 424236 h 965267"/>
              <a:gd name="connsiteX22" fmla="*/ 1138155 w 1288812"/>
              <a:gd name="connsiteY22" fmla="*/ 397529 h 965267"/>
              <a:gd name="connsiteX23" fmla="*/ 1258071 w 1288812"/>
              <a:gd name="connsiteY23" fmla="*/ 300621 h 965267"/>
              <a:gd name="connsiteX24" fmla="*/ 1271724 w 1288812"/>
              <a:gd name="connsiteY24" fmla="*/ 296424 h 965267"/>
              <a:gd name="connsiteX25" fmla="*/ 167730 w 1288812"/>
              <a:gd name="connsiteY25" fmla="*/ 195107 h 965267"/>
              <a:gd name="connsiteX26" fmla="*/ 184210 w 1288812"/>
              <a:gd name="connsiteY26" fmla="*/ 200536 h 965267"/>
              <a:gd name="connsiteX27" fmla="*/ 305437 w 1288812"/>
              <a:gd name="connsiteY27" fmla="*/ 312550 h 965267"/>
              <a:gd name="connsiteX28" fmla="*/ 304680 w 1288812"/>
              <a:gd name="connsiteY28" fmla="*/ 339220 h 965267"/>
              <a:gd name="connsiteX29" fmla="*/ 291799 w 1288812"/>
              <a:gd name="connsiteY29" fmla="*/ 344554 h 965267"/>
              <a:gd name="connsiteX30" fmla="*/ 278161 w 1288812"/>
              <a:gd name="connsiteY30" fmla="*/ 338458 h 965267"/>
              <a:gd name="connsiteX31" fmla="*/ 167541 w 1288812"/>
              <a:gd name="connsiteY31" fmla="*/ 236350 h 965267"/>
              <a:gd name="connsiteX32" fmla="*/ 150872 w 1288812"/>
              <a:gd name="connsiteY32" fmla="*/ 225682 h 965267"/>
              <a:gd name="connsiteX33" fmla="*/ 154660 w 1288812"/>
              <a:gd name="connsiteY33" fmla="*/ 200536 h 965267"/>
              <a:gd name="connsiteX34" fmla="*/ 167730 w 1288812"/>
              <a:gd name="connsiteY34" fmla="*/ 195107 h 965267"/>
              <a:gd name="connsiteX35" fmla="*/ 706386 w 1288812"/>
              <a:gd name="connsiteY35" fmla="*/ 1519 h 965267"/>
              <a:gd name="connsiteX36" fmla="*/ 719414 w 1288812"/>
              <a:gd name="connsiteY36" fmla="*/ 23563 h 965267"/>
              <a:gd name="connsiteX37" fmla="*/ 714049 w 1288812"/>
              <a:gd name="connsiteY37" fmla="*/ 160384 h 965267"/>
              <a:gd name="connsiteX38" fmla="*/ 694890 w 1288812"/>
              <a:gd name="connsiteY38" fmla="*/ 177867 h 965267"/>
              <a:gd name="connsiteX39" fmla="*/ 693357 w 1288812"/>
              <a:gd name="connsiteY39" fmla="*/ 177107 h 965267"/>
              <a:gd name="connsiteX40" fmla="*/ 675730 w 1288812"/>
              <a:gd name="connsiteY40" fmla="*/ 157344 h 965267"/>
              <a:gd name="connsiteX41" fmla="*/ 681095 w 1288812"/>
              <a:gd name="connsiteY41" fmla="*/ 31924 h 965267"/>
              <a:gd name="connsiteX42" fmla="*/ 679562 w 1288812"/>
              <a:gd name="connsiteY42" fmla="*/ 28123 h 965267"/>
              <a:gd name="connsiteX43" fmla="*/ 684161 w 1288812"/>
              <a:gd name="connsiteY43" fmla="*/ 6080 h 965267"/>
              <a:gd name="connsiteX44" fmla="*/ 706386 w 1288812"/>
              <a:gd name="connsiteY44" fmla="*/ 1519 h 965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88812" h="965267">
                <a:moveTo>
                  <a:pt x="21523" y="889005"/>
                </a:moveTo>
                <a:cubicBezTo>
                  <a:pt x="83174" y="898919"/>
                  <a:pt x="144826" y="911883"/>
                  <a:pt x="204194" y="927899"/>
                </a:cubicBezTo>
                <a:cubicBezTo>
                  <a:pt x="214850" y="930949"/>
                  <a:pt x="220939" y="941626"/>
                  <a:pt x="217894" y="951540"/>
                </a:cubicBezTo>
                <a:cubicBezTo>
                  <a:pt x="215611" y="959929"/>
                  <a:pt x="208000" y="965267"/>
                  <a:pt x="199627" y="965267"/>
                </a:cubicBezTo>
                <a:cubicBezTo>
                  <a:pt x="198105" y="965267"/>
                  <a:pt x="195822" y="965267"/>
                  <a:pt x="194299" y="965267"/>
                </a:cubicBezTo>
                <a:cubicBezTo>
                  <a:pt x="135692" y="949252"/>
                  <a:pt x="75563" y="936287"/>
                  <a:pt x="16195" y="927136"/>
                </a:cubicBezTo>
                <a:cubicBezTo>
                  <a:pt x="5539" y="925611"/>
                  <a:pt x="-1311" y="915696"/>
                  <a:pt x="211" y="905020"/>
                </a:cubicBezTo>
                <a:cubicBezTo>
                  <a:pt x="1734" y="895106"/>
                  <a:pt x="11628" y="887479"/>
                  <a:pt x="21523" y="889005"/>
                </a:cubicBezTo>
                <a:close/>
                <a:moveTo>
                  <a:pt x="1263376" y="868372"/>
                </a:moveTo>
                <a:cubicBezTo>
                  <a:pt x="1273273" y="866842"/>
                  <a:pt x="1283171" y="872963"/>
                  <a:pt x="1285455" y="883674"/>
                </a:cubicBezTo>
                <a:cubicBezTo>
                  <a:pt x="1287739" y="893619"/>
                  <a:pt x="1280887" y="904330"/>
                  <a:pt x="1270228" y="905860"/>
                </a:cubicBezTo>
                <a:cubicBezTo>
                  <a:pt x="1230638" y="914276"/>
                  <a:pt x="1191047" y="921927"/>
                  <a:pt x="1151457" y="928812"/>
                </a:cubicBezTo>
                <a:cubicBezTo>
                  <a:pt x="1149934" y="929577"/>
                  <a:pt x="1147650" y="930342"/>
                  <a:pt x="1145366" y="930342"/>
                </a:cubicBezTo>
                <a:lnTo>
                  <a:pt x="1142321" y="930342"/>
                </a:lnTo>
                <a:lnTo>
                  <a:pt x="1138514" y="892089"/>
                </a:lnTo>
                <a:cubicBezTo>
                  <a:pt x="1179627" y="884439"/>
                  <a:pt x="1221501" y="876788"/>
                  <a:pt x="1263376" y="868372"/>
                </a:cubicBezTo>
                <a:close/>
                <a:moveTo>
                  <a:pt x="1271724" y="296424"/>
                </a:moveTo>
                <a:cubicBezTo>
                  <a:pt x="1276593" y="296997"/>
                  <a:pt x="1281367" y="299477"/>
                  <a:pt x="1284804" y="303673"/>
                </a:cubicBezTo>
                <a:cubicBezTo>
                  <a:pt x="1290914" y="311304"/>
                  <a:pt x="1290150" y="323513"/>
                  <a:pt x="1281748" y="330380"/>
                </a:cubicBezTo>
                <a:lnTo>
                  <a:pt x="1162596" y="427288"/>
                </a:lnTo>
                <a:cubicBezTo>
                  <a:pt x="1158777" y="430341"/>
                  <a:pt x="1154958" y="431867"/>
                  <a:pt x="1150375" y="431867"/>
                </a:cubicBezTo>
                <a:cubicBezTo>
                  <a:pt x="1145029" y="431867"/>
                  <a:pt x="1139682" y="428815"/>
                  <a:pt x="1135863" y="424236"/>
                </a:cubicBezTo>
                <a:cubicBezTo>
                  <a:pt x="1128989" y="416606"/>
                  <a:pt x="1130517" y="404397"/>
                  <a:pt x="1138155" y="397529"/>
                </a:cubicBezTo>
                <a:lnTo>
                  <a:pt x="1258071" y="300621"/>
                </a:lnTo>
                <a:cubicBezTo>
                  <a:pt x="1261890" y="297188"/>
                  <a:pt x="1266854" y="295852"/>
                  <a:pt x="1271724" y="296424"/>
                </a:cubicBezTo>
                <a:close/>
                <a:moveTo>
                  <a:pt x="167730" y="195107"/>
                </a:moveTo>
                <a:cubicBezTo>
                  <a:pt x="172845" y="194821"/>
                  <a:pt x="178528" y="196345"/>
                  <a:pt x="184210" y="200536"/>
                </a:cubicBezTo>
                <a:cubicBezTo>
                  <a:pt x="227397" y="234826"/>
                  <a:pt x="268311" y="272164"/>
                  <a:pt x="305437" y="312550"/>
                </a:cubicBezTo>
                <a:cubicBezTo>
                  <a:pt x="313014" y="320170"/>
                  <a:pt x="312256" y="332362"/>
                  <a:pt x="304680" y="339220"/>
                </a:cubicBezTo>
                <a:cubicBezTo>
                  <a:pt x="300891" y="343030"/>
                  <a:pt x="296345" y="344554"/>
                  <a:pt x="291799" y="344554"/>
                </a:cubicBezTo>
                <a:cubicBezTo>
                  <a:pt x="286495" y="344554"/>
                  <a:pt x="281949" y="342268"/>
                  <a:pt x="278161" y="338458"/>
                </a:cubicBezTo>
                <a:cubicBezTo>
                  <a:pt x="244066" y="301882"/>
                  <a:pt x="206940" y="266830"/>
                  <a:pt x="167541" y="236350"/>
                </a:cubicBezTo>
                <a:cubicBezTo>
                  <a:pt x="160722" y="235588"/>
                  <a:pt x="153903" y="231778"/>
                  <a:pt x="150872" y="225682"/>
                </a:cubicBezTo>
                <a:cubicBezTo>
                  <a:pt x="146326" y="217300"/>
                  <a:pt x="147841" y="206632"/>
                  <a:pt x="154660" y="200536"/>
                </a:cubicBezTo>
                <a:cubicBezTo>
                  <a:pt x="158070" y="197488"/>
                  <a:pt x="162616" y="195392"/>
                  <a:pt x="167730" y="195107"/>
                </a:cubicBezTo>
                <a:close/>
                <a:moveTo>
                  <a:pt x="706386" y="1519"/>
                </a:moveTo>
                <a:cubicBezTo>
                  <a:pt x="709451" y="3039"/>
                  <a:pt x="719414" y="8360"/>
                  <a:pt x="719414" y="23563"/>
                </a:cubicBezTo>
                <a:cubicBezTo>
                  <a:pt x="719414" y="69170"/>
                  <a:pt x="717881" y="114777"/>
                  <a:pt x="714049" y="160384"/>
                </a:cubicBezTo>
                <a:cubicBezTo>
                  <a:pt x="713283" y="170266"/>
                  <a:pt x="704853" y="177867"/>
                  <a:pt x="694890" y="177867"/>
                </a:cubicBezTo>
                <a:cubicBezTo>
                  <a:pt x="694123" y="177867"/>
                  <a:pt x="694123" y="177867"/>
                  <a:pt x="693357" y="177107"/>
                </a:cubicBezTo>
                <a:cubicBezTo>
                  <a:pt x="682628" y="176347"/>
                  <a:pt x="674964" y="167225"/>
                  <a:pt x="675730" y="157344"/>
                </a:cubicBezTo>
                <a:cubicBezTo>
                  <a:pt x="679562" y="115537"/>
                  <a:pt x="681095" y="73730"/>
                  <a:pt x="681095" y="31924"/>
                </a:cubicBezTo>
                <a:cubicBezTo>
                  <a:pt x="680329" y="30404"/>
                  <a:pt x="679562" y="29644"/>
                  <a:pt x="679562" y="28123"/>
                </a:cubicBezTo>
                <a:cubicBezTo>
                  <a:pt x="676497" y="20522"/>
                  <a:pt x="678030" y="11401"/>
                  <a:pt x="684161" y="6080"/>
                </a:cubicBezTo>
                <a:cubicBezTo>
                  <a:pt x="690292" y="-1"/>
                  <a:pt x="698722" y="-1521"/>
                  <a:pt x="706386" y="1519"/>
                </a:cubicBezTo>
                <a:close/>
              </a:path>
            </a:pathLst>
          </a:custGeom>
          <a:solidFill>
            <a:srgbClr val="301C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grpSp>
        <p:nvGrpSpPr>
          <p:cNvPr id="713" name="Group 712">
            <a:extLst>
              <a:ext uri="{FF2B5EF4-FFF2-40B4-BE49-F238E27FC236}">
                <a16:creationId xmlns:a16="http://schemas.microsoft.com/office/drawing/2014/main" id="{8CE3DE7F-C98C-4090-83A7-3248023E54A8}"/>
              </a:ext>
            </a:extLst>
          </p:cNvPr>
          <p:cNvGrpSpPr/>
          <p:nvPr/>
        </p:nvGrpSpPr>
        <p:grpSpPr>
          <a:xfrm>
            <a:off x="12052300" y="6062663"/>
            <a:ext cx="754063" cy="1111250"/>
            <a:chOff x="12052300" y="6062663"/>
            <a:chExt cx="754063" cy="1111250"/>
          </a:xfrm>
        </p:grpSpPr>
        <p:sp>
          <p:nvSpPr>
            <p:cNvPr id="714" name="Freeform 268">
              <a:extLst>
                <a:ext uri="{FF2B5EF4-FFF2-40B4-BE49-F238E27FC236}">
                  <a16:creationId xmlns:a16="http://schemas.microsoft.com/office/drawing/2014/main" id="{15BE8846-EA1C-4CF3-8100-24AB407A7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2325" y="7007226"/>
              <a:ext cx="373063" cy="157163"/>
            </a:xfrm>
            <a:custGeom>
              <a:avLst/>
              <a:gdLst>
                <a:gd name="T0" fmla="*/ 113 w 489"/>
                <a:gd name="T1" fmla="*/ 196 h 207"/>
                <a:gd name="T2" fmla="*/ 386 w 489"/>
                <a:gd name="T3" fmla="*/ 198 h 207"/>
                <a:gd name="T4" fmla="*/ 459 w 489"/>
                <a:gd name="T5" fmla="*/ 170 h 207"/>
                <a:gd name="T6" fmla="*/ 486 w 489"/>
                <a:gd name="T7" fmla="*/ 106 h 207"/>
                <a:gd name="T8" fmla="*/ 485 w 489"/>
                <a:gd name="T9" fmla="*/ 20 h 207"/>
                <a:gd name="T10" fmla="*/ 479 w 489"/>
                <a:gd name="T11" fmla="*/ 5 h 207"/>
                <a:gd name="T12" fmla="*/ 458 w 489"/>
                <a:gd name="T13" fmla="*/ 1 h 207"/>
                <a:gd name="T14" fmla="*/ 160 w 489"/>
                <a:gd name="T15" fmla="*/ 32 h 207"/>
                <a:gd name="T16" fmla="*/ 86 w 489"/>
                <a:gd name="T17" fmla="*/ 40 h 207"/>
                <a:gd name="T18" fmla="*/ 26 w 489"/>
                <a:gd name="T19" fmla="*/ 37 h 207"/>
                <a:gd name="T20" fmla="*/ 18 w 489"/>
                <a:gd name="T21" fmla="*/ 137 h 207"/>
                <a:gd name="T22" fmla="*/ 113 w 489"/>
                <a:gd name="T23" fmla="*/ 19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9" h="207">
                  <a:moveTo>
                    <a:pt x="113" y="196"/>
                  </a:moveTo>
                  <a:cubicBezTo>
                    <a:pt x="143" y="198"/>
                    <a:pt x="285" y="207"/>
                    <a:pt x="386" y="198"/>
                  </a:cubicBezTo>
                  <a:cubicBezTo>
                    <a:pt x="406" y="196"/>
                    <a:pt x="437" y="192"/>
                    <a:pt x="459" y="170"/>
                  </a:cubicBezTo>
                  <a:cubicBezTo>
                    <a:pt x="476" y="152"/>
                    <a:pt x="484" y="131"/>
                    <a:pt x="486" y="106"/>
                  </a:cubicBezTo>
                  <a:cubicBezTo>
                    <a:pt x="489" y="77"/>
                    <a:pt x="489" y="49"/>
                    <a:pt x="485" y="20"/>
                  </a:cubicBezTo>
                  <a:cubicBezTo>
                    <a:pt x="484" y="15"/>
                    <a:pt x="483" y="9"/>
                    <a:pt x="479" y="5"/>
                  </a:cubicBezTo>
                  <a:cubicBezTo>
                    <a:pt x="473" y="0"/>
                    <a:pt x="465" y="0"/>
                    <a:pt x="458" y="1"/>
                  </a:cubicBezTo>
                  <a:cubicBezTo>
                    <a:pt x="359" y="11"/>
                    <a:pt x="259" y="22"/>
                    <a:pt x="160" y="32"/>
                  </a:cubicBezTo>
                  <a:cubicBezTo>
                    <a:pt x="127" y="36"/>
                    <a:pt x="110" y="41"/>
                    <a:pt x="86" y="40"/>
                  </a:cubicBezTo>
                  <a:cubicBezTo>
                    <a:pt x="50" y="38"/>
                    <a:pt x="39" y="29"/>
                    <a:pt x="26" y="37"/>
                  </a:cubicBezTo>
                  <a:cubicBezTo>
                    <a:pt x="3" y="51"/>
                    <a:pt x="0" y="102"/>
                    <a:pt x="18" y="137"/>
                  </a:cubicBezTo>
                  <a:cubicBezTo>
                    <a:pt x="44" y="189"/>
                    <a:pt x="107" y="195"/>
                    <a:pt x="113" y="1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5" name="Freeform 269">
              <a:extLst>
                <a:ext uri="{FF2B5EF4-FFF2-40B4-BE49-F238E27FC236}">
                  <a16:creationId xmlns:a16="http://schemas.microsoft.com/office/drawing/2014/main" id="{90F25AD7-4A9D-4574-B73D-FB802E0F95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239625" y="6992938"/>
              <a:ext cx="398463" cy="180975"/>
            </a:xfrm>
            <a:custGeom>
              <a:avLst/>
              <a:gdLst>
                <a:gd name="T0" fmla="*/ 132 w 524"/>
                <a:gd name="T1" fmla="*/ 197 h 237"/>
                <a:gd name="T2" fmla="*/ 402 w 524"/>
                <a:gd name="T3" fmla="*/ 199 h 237"/>
                <a:gd name="T4" fmla="*/ 465 w 524"/>
                <a:gd name="T5" fmla="*/ 176 h 237"/>
                <a:gd name="T6" fmla="*/ 488 w 524"/>
                <a:gd name="T7" fmla="*/ 122 h 237"/>
                <a:gd name="T8" fmla="*/ 486 w 524"/>
                <a:gd name="T9" fmla="*/ 40 h 237"/>
                <a:gd name="T10" fmla="*/ 485 w 524"/>
                <a:gd name="T11" fmla="*/ 34 h 237"/>
                <a:gd name="T12" fmla="*/ 477 w 524"/>
                <a:gd name="T13" fmla="*/ 35 h 237"/>
                <a:gd name="T14" fmla="*/ 180 w 524"/>
                <a:gd name="T15" fmla="*/ 67 h 237"/>
                <a:gd name="T16" fmla="*/ 150 w 524"/>
                <a:gd name="T17" fmla="*/ 71 h 237"/>
                <a:gd name="T18" fmla="*/ 103 w 524"/>
                <a:gd name="T19" fmla="*/ 74 h 237"/>
                <a:gd name="T20" fmla="*/ 68 w 524"/>
                <a:gd name="T21" fmla="*/ 70 h 237"/>
                <a:gd name="T22" fmla="*/ 53 w 524"/>
                <a:gd name="T23" fmla="*/ 69 h 237"/>
                <a:gd name="T24" fmla="*/ 51 w 524"/>
                <a:gd name="T25" fmla="*/ 148 h 237"/>
                <a:gd name="T26" fmla="*/ 132 w 524"/>
                <a:gd name="T27" fmla="*/ 197 h 237"/>
                <a:gd name="T28" fmla="*/ 299 w 524"/>
                <a:gd name="T29" fmla="*/ 237 h 237"/>
                <a:gd name="T30" fmla="*/ 129 w 524"/>
                <a:gd name="T31" fmla="*/ 231 h 237"/>
                <a:gd name="T32" fmla="*/ 129 w 524"/>
                <a:gd name="T33" fmla="*/ 230 h 237"/>
                <a:gd name="T34" fmla="*/ 21 w 524"/>
                <a:gd name="T35" fmla="*/ 163 h 237"/>
                <a:gd name="T36" fmla="*/ 35 w 524"/>
                <a:gd name="T37" fmla="*/ 40 h 237"/>
                <a:gd name="T38" fmla="*/ 74 w 524"/>
                <a:gd name="T39" fmla="*/ 37 h 237"/>
                <a:gd name="T40" fmla="*/ 105 w 524"/>
                <a:gd name="T41" fmla="*/ 41 h 237"/>
                <a:gd name="T42" fmla="*/ 144 w 524"/>
                <a:gd name="T43" fmla="*/ 38 h 237"/>
                <a:gd name="T44" fmla="*/ 177 w 524"/>
                <a:gd name="T45" fmla="*/ 33 h 237"/>
                <a:gd name="T46" fmla="*/ 474 w 524"/>
                <a:gd name="T47" fmla="*/ 2 h 237"/>
                <a:gd name="T48" fmla="*/ 508 w 524"/>
                <a:gd name="T49" fmla="*/ 11 h 237"/>
                <a:gd name="T50" fmla="*/ 519 w 524"/>
                <a:gd name="T51" fmla="*/ 36 h 237"/>
                <a:gd name="T52" fmla="*/ 521 w 524"/>
                <a:gd name="T53" fmla="*/ 126 h 237"/>
                <a:gd name="T54" fmla="*/ 489 w 524"/>
                <a:gd name="T55" fmla="*/ 199 h 237"/>
                <a:gd name="T56" fmla="*/ 405 w 524"/>
                <a:gd name="T57" fmla="*/ 233 h 237"/>
                <a:gd name="T58" fmla="*/ 299 w 524"/>
                <a:gd name="T59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24" h="237">
                  <a:moveTo>
                    <a:pt x="132" y="197"/>
                  </a:moveTo>
                  <a:cubicBezTo>
                    <a:pt x="183" y="201"/>
                    <a:pt x="310" y="208"/>
                    <a:pt x="402" y="199"/>
                  </a:cubicBezTo>
                  <a:cubicBezTo>
                    <a:pt x="423" y="198"/>
                    <a:pt x="447" y="194"/>
                    <a:pt x="465" y="176"/>
                  </a:cubicBezTo>
                  <a:cubicBezTo>
                    <a:pt x="478" y="162"/>
                    <a:pt x="486" y="145"/>
                    <a:pt x="488" y="122"/>
                  </a:cubicBezTo>
                  <a:cubicBezTo>
                    <a:pt x="491" y="95"/>
                    <a:pt x="490" y="68"/>
                    <a:pt x="486" y="40"/>
                  </a:cubicBezTo>
                  <a:cubicBezTo>
                    <a:pt x="486" y="36"/>
                    <a:pt x="485" y="35"/>
                    <a:pt x="485" y="34"/>
                  </a:cubicBezTo>
                  <a:cubicBezTo>
                    <a:pt x="485" y="35"/>
                    <a:pt x="483" y="35"/>
                    <a:pt x="477" y="35"/>
                  </a:cubicBezTo>
                  <a:lnTo>
                    <a:pt x="180" y="67"/>
                  </a:lnTo>
                  <a:cubicBezTo>
                    <a:pt x="168" y="68"/>
                    <a:pt x="158" y="69"/>
                    <a:pt x="150" y="71"/>
                  </a:cubicBezTo>
                  <a:cubicBezTo>
                    <a:pt x="134" y="73"/>
                    <a:pt x="120" y="75"/>
                    <a:pt x="103" y="74"/>
                  </a:cubicBezTo>
                  <a:cubicBezTo>
                    <a:pt x="88" y="74"/>
                    <a:pt x="77" y="71"/>
                    <a:pt x="68" y="70"/>
                  </a:cubicBezTo>
                  <a:cubicBezTo>
                    <a:pt x="57" y="68"/>
                    <a:pt x="55" y="68"/>
                    <a:pt x="53" y="69"/>
                  </a:cubicBezTo>
                  <a:cubicBezTo>
                    <a:pt x="39" y="77"/>
                    <a:pt x="36" y="118"/>
                    <a:pt x="51" y="148"/>
                  </a:cubicBezTo>
                  <a:cubicBezTo>
                    <a:pt x="72" y="191"/>
                    <a:pt x="128" y="197"/>
                    <a:pt x="132" y="197"/>
                  </a:cubicBezTo>
                  <a:close/>
                  <a:moveTo>
                    <a:pt x="299" y="237"/>
                  </a:moveTo>
                  <a:cubicBezTo>
                    <a:pt x="230" y="237"/>
                    <a:pt x="163" y="233"/>
                    <a:pt x="129" y="231"/>
                  </a:cubicBezTo>
                  <a:lnTo>
                    <a:pt x="129" y="230"/>
                  </a:lnTo>
                  <a:cubicBezTo>
                    <a:pt x="121" y="230"/>
                    <a:pt x="51" y="222"/>
                    <a:pt x="21" y="163"/>
                  </a:cubicBezTo>
                  <a:cubicBezTo>
                    <a:pt x="0" y="122"/>
                    <a:pt x="2" y="61"/>
                    <a:pt x="35" y="40"/>
                  </a:cubicBezTo>
                  <a:cubicBezTo>
                    <a:pt x="49" y="32"/>
                    <a:pt x="61" y="35"/>
                    <a:pt x="74" y="37"/>
                  </a:cubicBezTo>
                  <a:cubicBezTo>
                    <a:pt x="82" y="39"/>
                    <a:pt x="92" y="40"/>
                    <a:pt x="105" y="41"/>
                  </a:cubicBezTo>
                  <a:cubicBezTo>
                    <a:pt x="118" y="42"/>
                    <a:pt x="129" y="40"/>
                    <a:pt x="144" y="38"/>
                  </a:cubicBezTo>
                  <a:cubicBezTo>
                    <a:pt x="154" y="36"/>
                    <a:pt x="164" y="35"/>
                    <a:pt x="177" y="33"/>
                  </a:cubicBezTo>
                  <a:lnTo>
                    <a:pt x="474" y="2"/>
                  </a:lnTo>
                  <a:cubicBezTo>
                    <a:pt x="481" y="2"/>
                    <a:pt x="497" y="0"/>
                    <a:pt x="508" y="11"/>
                  </a:cubicBezTo>
                  <a:cubicBezTo>
                    <a:pt x="517" y="19"/>
                    <a:pt x="518" y="30"/>
                    <a:pt x="519" y="36"/>
                  </a:cubicBezTo>
                  <a:cubicBezTo>
                    <a:pt x="523" y="66"/>
                    <a:pt x="524" y="96"/>
                    <a:pt x="521" y="126"/>
                  </a:cubicBezTo>
                  <a:cubicBezTo>
                    <a:pt x="518" y="156"/>
                    <a:pt x="507" y="180"/>
                    <a:pt x="489" y="199"/>
                  </a:cubicBezTo>
                  <a:cubicBezTo>
                    <a:pt x="461" y="227"/>
                    <a:pt x="423" y="231"/>
                    <a:pt x="405" y="233"/>
                  </a:cubicBezTo>
                  <a:cubicBezTo>
                    <a:pt x="372" y="236"/>
                    <a:pt x="335" y="237"/>
                    <a:pt x="299" y="237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6" name="Freeform 270">
              <a:extLst>
                <a:ext uri="{FF2B5EF4-FFF2-40B4-BE49-F238E27FC236}">
                  <a16:creationId xmlns:a16="http://schemas.microsoft.com/office/drawing/2014/main" id="{AD304EC9-DF4E-446C-86D0-8DCC44955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5500" y="7007226"/>
              <a:ext cx="368300" cy="88900"/>
            </a:xfrm>
            <a:custGeom>
              <a:avLst/>
              <a:gdLst>
                <a:gd name="T0" fmla="*/ 347 w 484"/>
                <a:gd name="T1" fmla="*/ 101 h 118"/>
                <a:gd name="T2" fmla="*/ 481 w 484"/>
                <a:gd name="T3" fmla="*/ 73 h 118"/>
                <a:gd name="T4" fmla="*/ 484 w 484"/>
                <a:gd name="T5" fmla="*/ 72 h 118"/>
                <a:gd name="T6" fmla="*/ 481 w 484"/>
                <a:gd name="T7" fmla="*/ 20 h 118"/>
                <a:gd name="T8" fmla="*/ 475 w 484"/>
                <a:gd name="T9" fmla="*/ 5 h 118"/>
                <a:gd name="T10" fmla="*/ 454 w 484"/>
                <a:gd name="T11" fmla="*/ 1 h 118"/>
                <a:gd name="T12" fmla="*/ 156 w 484"/>
                <a:gd name="T13" fmla="*/ 32 h 118"/>
                <a:gd name="T14" fmla="*/ 82 w 484"/>
                <a:gd name="T15" fmla="*/ 40 h 118"/>
                <a:gd name="T16" fmla="*/ 22 w 484"/>
                <a:gd name="T17" fmla="*/ 37 h 118"/>
                <a:gd name="T18" fmla="*/ 3 w 484"/>
                <a:gd name="T19" fmla="*/ 99 h 118"/>
                <a:gd name="T20" fmla="*/ 101 w 484"/>
                <a:gd name="T21" fmla="*/ 111 h 118"/>
                <a:gd name="T22" fmla="*/ 347 w 484"/>
                <a:gd name="T23" fmla="*/ 10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4" h="118">
                  <a:moveTo>
                    <a:pt x="347" y="101"/>
                  </a:moveTo>
                  <a:cubicBezTo>
                    <a:pt x="392" y="94"/>
                    <a:pt x="437" y="85"/>
                    <a:pt x="481" y="73"/>
                  </a:cubicBezTo>
                  <a:cubicBezTo>
                    <a:pt x="482" y="72"/>
                    <a:pt x="483" y="72"/>
                    <a:pt x="484" y="72"/>
                  </a:cubicBezTo>
                  <a:cubicBezTo>
                    <a:pt x="484" y="54"/>
                    <a:pt x="483" y="37"/>
                    <a:pt x="481" y="20"/>
                  </a:cubicBezTo>
                  <a:cubicBezTo>
                    <a:pt x="480" y="15"/>
                    <a:pt x="479" y="9"/>
                    <a:pt x="475" y="5"/>
                  </a:cubicBezTo>
                  <a:cubicBezTo>
                    <a:pt x="469" y="0"/>
                    <a:pt x="461" y="0"/>
                    <a:pt x="454" y="1"/>
                  </a:cubicBezTo>
                  <a:cubicBezTo>
                    <a:pt x="355" y="11"/>
                    <a:pt x="256" y="22"/>
                    <a:pt x="156" y="32"/>
                  </a:cubicBezTo>
                  <a:cubicBezTo>
                    <a:pt x="123" y="36"/>
                    <a:pt x="106" y="41"/>
                    <a:pt x="82" y="40"/>
                  </a:cubicBezTo>
                  <a:cubicBezTo>
                    <a:pt x="46" y="38"/>
                    <a:pt x="35" y="29"/>
                    <a:pt x="22" y="37"/>
                  </a:cubicBezTo>
                  <a:cubicBezTo>
                    <a:pt x="6" y="46"/>
                    <a:pt x="0" y="72"/>
                    <a:pt x="3" y="99"/>
                  </a:cubicBezTo>
                  <a:cubicBezTo>
                    <a:pt x="35" y="106"/>
                    <a:pt x="69" y="109"/>
                    <a:pt x="101" y="111"/>
                  </a:cubicBezTo>
                  <a:cubicBezTo>
                    <a:pt x="183" y="118"/>
                    <a:pt x="266" y="114"/>
                    <a:pt x="347" y="101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7" name="Freeform 272">
              <a:extLst>
                <a:ext uri="{FF2B5EF4-FFF2-40B4-BE49-F238E27FC236}">
                  <a16:creationId xmlns:a16="http://schemas.microsoft.com/office/drawing/2014/main" id="{D8BFB5AD-DE1B-4226-9337-379291CEA3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052300" y="6062663"/>
              <a:ext cx="754063" cy="969963"/>
            </a:xfrm>
            <a:custGeom>
              <a:avLst/>
              <a:gdLst>
                <a:gd name="T0" fmla="*/ 267 w 991"/>
                <a:gd name="T1" fmla="*/ 1006 h 1274"/>
                <a:gd name="T2" fmla="*/ 274 w 991"/>
                <a:gd name="T3" fmla="*/ 1121 h 1274"/>
                <a:gd name="T4" fmla="*/ 274 w 991"/>
                <a:gd name="T5" fmla="*/ 1123 h 1274"/>
                <a:gd name="T6" fmla="*/ 281 w 991"/>
                <a:gd name="T7" fmla="*/ 1186 h 1274"/>
                <a:gd name="T8" fmla="*/ 350 w 991"/>
                <a:gd name="T9" fmla="*/ 1233 h 1274"/>
                <a:gd name="T10" fmla="*/ 664 w 991"/>
                <a:gd name="T11" fmla="*/ 1218 h 1274"/>
                <a:gd name="T12" fmla="*/ 724 w 991"/>
                <a:gd name="T13" fmla="*/ 1109 h 1274"/>
                <a:gd name="T14" fmla="*/ 783 w 991"/>
                <a:gd name="T15" fmla="*/ 854 h 1274"/>
                <a:gd name="T16" fmla="*/ 833 w 991"/>
                <a:gd name="T17" fmla="*/ 762 h 1274"/>
                <a:gd name="T18" fmla="*/ 893 w 991"/>
                <a:gd name="T19" fmla="*/ 645 h 1274"/>
                <a:gd name="T20" fmla="*/ 814 w 991"/>
                <a:gd name="T21" fmla="*/ 178 h 1274"/>
                <a:gd name="T22" fmla="*/ 481 w 991"/>
                <a:gd name="T23" fmla="*/ 37 h 1274"/>
                <a:gd name="T24" fmla="*/ 154 w 991"/>
                <a:gd name="T25" fmla="*/ 200 h 1274"/>
                <a:gd name="T26" fmla="*/ 93 w 991"/>
                <a:gd name="T27" fmla="*/ 633 h 1274"/>
                <a:gd name="T28" fmla="*/ 165 w 991"/>
                <a:gd name="T29" fmla="*/ 766 h 1274"/>
                <a:gd name="T30" fmla="*/ 253 w 991"/>
                <a:gd name="T31" fmla="*/ 941 h 1274"/>
                <a:gd name="T32" fmla="*/ 267 w 991"/>
                <a:gd name="T33" fmla="*/ 1006 h 1274"/>
                <a:gd name="T34" fmla="*/ 477 w 991"/>
                <a:gd name="T35" fmla="*/ 1274 h 1274"/>
                <a:gd name="T36" fmla="*/ 347 w 991"/>
                <a:gd name="T37" fmla="*/ 1266 h 1274"/>
                <a:gd name="T38" fmla="*/ 250 w 991"/>
                <a:gd name="T39" fmla="*/ 1196 h 1274"/>
                <a:gd name="T40" fmla="*/ 241 w 991"/>
                <a:gd name="T41" fmla="*/ 1123 h 1274"/>
                <a:gd name="T42" fmla="*/ 241 w 991"/>
                <a:gd name="T43" fmla="*/ 1121 h 1274"/>
                <a:gd name="T44" fmla="*/ 234 w 991"/>
                <a:gd name="T45" fmla="*/ 1010 h 1274"/>
                <a:gd name="T46" fmla="*/ 234 w 991"/>
                <a:gd name="T47" fmla="*/ 1010 h 1274"/>
                <a:gd name="T48" fmla="*/ 221 w 991"/>
                <a:gd name="T49" fmla="*/ 951 h 1274"/>
                <a:gd name="T50" fmla="*/ 137 w 991"/>
                <a:gd name="T51" fmla="*/ 784 h 1274"/>
                <a:gd name="T52" fmla="*/ 62 w 991"/>
                <a:gd name="T53" fmla="*/ 645 h 1274"/>
                <a:gd name="T54" fmla="*/ 127 w 991"/>
                <a:gd name="T55" fmla="*/ 180 h 1274"/>
                <a:gd name="T56" fmla="*/ 480 w 991"/>
                <a:gd name="T57" fmla="*/ 4 h 1274"/>
                <a:gd name="T58" fmla="*/ 839 w 991"/>
                <a:gd name="T59" fmla="*/ 155 h 1274"/>
                <a:gd name="T60" fmla="*/ 924 w 991"/>
                <a:gd name="T61" fmla="*/ 657 h 1274"/>
                <a:gd name="T62" fmla="*/ 862 w 991"/>
                <a:gd name="T63" fmla="*/ 778 h 1274"/>
                <a:gd name="T64" fmla="*/ 814 w 991"/>
                <a:gd name="T65" fmla="*/ 868 h 1274"/>
                <a:gd name="T66" fmla="*/ 757 w 991"/>
                <a:gd name="T67" fmla="*/ 1110 h 1274"/>
                <a:gd name="T68" fmla="*/ 673 w 991"/>
                <a:gd name="T69" fmla="*/ 1250 h 1274"/>
                <a:gd name="T70" fmla="*/ 477 w 991"/>
                <a:gd name="T71" fmla="*/ 1274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1" h="1274">
                  <a:moveTo>
                    <a:pt x="267" y="1006"/>
                  </a:moveTo>
                  <a:cubicBezTo>
                    <a:pt x="273" y="1045"/>
                    <a:pt x="274" y="1086"/>
                    <a:pt x="274" y="1121"/>
                  </a:cubicBezTo>
                  <a:lnTo>
                    <a:pt x="274" y="1123"/>
                  </a:lnTo>
                  <a:cubicBezTo>
                    <a:pt x="275" y="1145"/>
                    <a:pt x="275" y="1167"/>
                    <a:pt x="281" y="1186"/>
                  </a:cubicBezTo>
                  <a:cubicBezTo>
                    <a:pt x="290" y="1213"/>
                    <a:pt x="312" y="1228"/>
                    <a:pt x="350" y="1233"/>
                  </a:cubicBezTo>
                  <a:cubicBezTo>
                    <a:pt x="433" y="1243"/>
                    <a:pt x="555" y="1248"/>
                    <a:pt x="664" y="1218"/>
                  </a:cubicBezTo>
                  <a:cubicBezTo>
                    <a:pt x="712" y="1205"/>
                    <a:pt x="722" y="1169"/>
                    <a:pt x="724" y="1109"/>
                  </a:cubicBezTo>
                  <a:cubicBezTo>
                    <a:pt x="726" y="1021"/>
                    <a:pt x="746" y="933"/>
                    <a:pt x="783" y="854"/>
                  </a:cubicBezTo>
                  <a:cubicBezTo>
                    <a:pt x="798" y="822"/>
                    <a:pt x="816" y="791"/>
                    <a:pt x="833" y="762"/>
                  </a:cubicBezTo>
                  <a:cubicBezTo>
                    <a:pt x="855" y="724"/>
                    <a:pt x="877" y="685"/>
                    <a:pt x="893" y="645"/>
                  </a:cubicBezTo>
                  <a:cubicBezTo>
                    <a:pt x="956" y="489"/>
                    <a:pt x="924" y="301"/>
                    <a:pt x="814" y="178"/>
                  </a:cubicBezTo>
                  <a:cubicBezTo>
                    <a:pt x="731" y="84"/>
                    <a:pt x="610" y="33"/>
                    <a:pt x="481" y="37"/>
                  </a:cubicBezTo>
                  <a:cubicBezTo>
                    <a:pt x="351" y="42"/>
                    <a:pt x="232" y="101"/>
                    <a:pt x="154" y="200"/>
                  </a:cubicBezTo>
                  <a:cubicBezTo>
                    <a:pt x="59" y="321"/>
                    <a:pt x="35" y="491"/>
                    <a:pt x="93" y="633"/>
                  </a:cubicBezTo>
                  <a:cubicBezTo>
                    <a:pt x="111" y="679"/>
                    <a:pt x="139" y="723"/>
                    <a:pt x="165" y="766"/>
                  </a:cubicBezTo>
                  <a:cubicBezTo>
                    <a:pt x="199" y="821"/>
                    <a:pt x="234" y="878"/>
                    <a:pt x="253" y="941"/>
                  </a:cubicBezTo>
                  <a:cubicBezTo>
                    <a:pt x="259" y="961"/>
                    <a:pt x="264" y="982"/>
                    <a:pt x="267" y="1006"/>
                  </a:cubicBezTo>
                  <a:close/>
                  <a:moveTo>
                    <a:pt x="477" y="1274"/>
                  </a:moveTo>
                  <a:cubicBezTo>
                    <a:pt x="429" y="1274"/>
                    <a:pt x="384" y="1270"/>
                    <a:pt x="347" y="1266"/>
                  </a:cubicBezTo>
                  <a:cubicBezTo>
                    <a:pt x="296" y="1260"/>
                    <a:pt x="263" y="1236"/>
                    <a:pt x="250" y="1196"/>
                  </a:cubicBezTo>
                  <a:cubicBezTo>
                    <a:pt x="242" y="1172"/>
                    <a:pt x="241" y="1147"/>
                    <a:pt x="241" y="1123"/>
                  </a:cubicBezTo>
                  <a:lnTo>
                    <a:pt x="241" y="1121"/>
                  </a:lnTo>
                  <a:cubicBezTo>
                    <a:pt x="241" y="1086"/>
                    <a:pt x="239" y="1048"/>
                    <a:pt x="234" y="1010"/>
                  </a:cubicBezTo>
                  <a:lnTo>
                    <a:pt x="234" y="1010"/>
                  </a:lnTo>
                  <a:cubicBezTo>
                    <a:pt x="231" y="989"/>
                    <a:pt x="227" y="969"/>
                    <a:pt x="221" y="951"/>
                  </a:cubicBezTo>
                  <a:cubicBezTo>
                    <a:pt x="204" y="892"/>
                    <a:pt x="171" y="839"/>
                    <a:pt x="137" y="784"/>
                  </a:cubicBezTo>
                  <a:cubicBezTo>
                    <a:pt x="110" y="740"/>
                    <a:pt x="82" y="694"/>
                    <a:pt x="62" y="645"/>
                  </a:cubicBezTo>
                  <a:cubicBezTo>
                    <a:pt x="0" y="492"/>
                    <a:pt x="25" y="310"/>
                    <a:pt x="127" y="180"/>
                  </a:cubicBezTo>
                  <a:cubicBezTo>
                    <a:pt x="211" y="73"/>
                    <a:pt x="340" y="9"/>
                    <a:pt x="480" y="4"/>
                  </a:cubicBezTo>
                  <a:cubicBezTo>
                    <a:pt x="618" y="0"/>
                    <a:pt x="749" y="55"/>
                    <a:pt x="839" y="155"/>
                  </a:cubicBezTo>
                  <a:cubicBezTo>
                    <a:pt x="957" y="288"/>
                    <a:pt x="991" y="490"/>
                    <a:pt x="924" y="657"/>
                  </a:cubicBezTo>
                  <a:cubicBezTo>
                    <a:pt x="907" y="700"/>
                    <a:pt x="884" y="740"/>
                    <a:pt x="862" y="778"/>
                  </a:cubicBezTo>
                  <a:cubicBezTo>
                    <a:pt x="845" y="807"/>
                    <a:pt x="828" y="838"/>
                    <a:pt x="814" y="868"/>
                  </a:cubicBezTo>
                  <a:cubicBezTo>
                    <a:pt x="778" y="943"/>
                    <a:pt x="759" y="1027"/>
                    <a:pt x="757" y="1110"/>
                  </a:cubicBezTo>
                  <a:cubicBezTo>
                    <a:pt x="756" y="1167"/>
                    <a:pt x="748" y="1229"/>
                    <a:pt x="673" y="1250"/>
                  </a:cubicBezTo>
                  <a:cubicBezTo>
                    <a:pt x="608" y="1268"/>
                    <a:pt x="540" y="1274"/>
                    <a:pt x="477" y="1274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8" name="Freeform 273">
              <a:extLst>
                <a:ext uri="{FF2B5EF4-FFF2-40B4-BE49-F238E27FC236}">
                  <a16:creationId xmlns:a16="http://schemas.microsoft.com/office/drawing/2014/main" id="{92CACEB2-A39B-4DF0-A31D-8DF4D05C81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241213" y="6335713"/>
              <a:ext cx="334963" cy="684213"/>
            </a:xfrm>
            <a:custGeom>
              <a:avLst/>
              <a:gdLst>
                <a:gd name="T0" fmla="*/ 280 w 440"/>
                <a:gd name="T1" fmla="*/ 34 h 900"/>
                <a:gd name="T2" fmla="*/ 248 w 440"/>
                <a:gd name="T3" fmla="*/ 49 h 900"/>
                <a:gd name="T4" fmla="*/ 227 w 440"/>
                <a:gd name="T5" fmla="*/ 127 h 900"/>
                <a:gd name="T6" fmla="*/ 246 w 440"/>
                <a:gd name="T7" fmla="*/ 172 h 900"/>
                <a:gd name="T8" fmla="*/ 288 w 440"/>
                <a:gd name="T9" fmla="*/ 81 h 900"/>
                <a:gd name="T10" fmla="*/ 293 w 440"/>
                <a:gd name="T11" fmla="*/ 39 h 900"/>
                <a:gd name="T12" fmla="*/ 282 w 440"/>
                <a:gd name="T13" fmla="*/ 34 h 900"/>
                <a:gd name="T14" fmla="*/ 280 w 440"/>
                <a:gd name="T15" fmla="*/ 34 h 900"/>
                <a:gd name="T16" fmla="*/ 404 w 440"/>
                <a:gd name="T17" fmla="*/ 124 h 900"/>
                <a:gd name="T18" fmla="*/ 386 w 440"/>
                <a:gd name="T19" fmla="*/ 131 h 900"/>
                <a:gd name="T20" fmla="*/ 355 w 440"/>
                <a:gd name="T21" fmla="*/ 191 h 900"/>
                <a:gd name="T22" fmla="*/ 404 w 440"/>
                <a:gd name="T23" fmla="*/ 130 h 900"/>
                <a:gd name="T24" fmla="*/ 405 w 440"/>
                <a:gd name="T25" fmla="*/ 124 h 900"/>
                <a:gd name="T26" fmla="*/ 404 w 440"/>
                <a:gd name="T27" fmla="*/ 124 h 900"/>
                <a:gd name="T28" fmla="*/ 50 w 440"/>
                <a:gd name="T29" fmla="*/ 203 h 900"/>
                <a:gd name="T30" fmla="*/ 47 w 440"/>
                <a:gd name="T31" fmla="*/ 203 h 900"/>
                <a:gd name="T32" fmla="*/ 34 w 440"/>
                <a:gd name="T33" fmla="*/ 214 h 900"/>
                <a:gd name="T34" fmla="*/ 37 w 440"/>
                <a:gd name="T35" fmla="*/ 224 h 900"/>
                <a:gd name="T36" fmla="*/ 89 w 440"/>
                <a:gd name="T37" fmla="*/ 260 h 900"/>
                <a:gd name="T38" fmla="*/ 112 w 440"/>
                <a:gd name="T39" fmla="*/ 263 h 900"/>
                <a:gd name="T40" fmla="*/ 75 w 440"/>
                <a:gd name="T41" fmla="*/ 214 h 900"/>
                <a:gd name="T42" fmla="*/ 50 w 440"/>
                <a:gd name="T43" fmla="*/ 203 h 900"/>
                <a:gd name="T44" fmla="*/ 204 w 440"/>
                <a:gd name="T45" fmla="*/ 900 h 900"/>
                <a:gd name="T46" fmla="*/ 171 w 440"/>
                <a:gd name="T47" fmla="*/ 898 h 900"/>
                <a:gd name="T48" fmla="*/ 132 w 440"/>
                <a:gd name="T49" fmla="*/ 331 h 900"/>
                <a:gd name="T50" fmla="*/ 123 w 440"/>
                <a:gd name="T51" fmla="*/ 296 h 900"/>
                <a:gd name="T52" fmla="*/ 82 w 440"/>
                <a:gd name="T53" fmla="*/ 293 h 900"/>
                <a:gd name="T54" fmla="*/ 8 w 440"/>
                <a:gd name="T55" fmla="*/ 240 h 900"/>
                <a:gd name="T56" fmla="*/ 0 w 440"/>
                <a:gd name="T57" fmla="*/ 214 h 900"/>
                <a:gd name="T58" fmla="*/ 44 w 440"/>
                <a:gd name="T59" fmla="*/ 170 h 900"/>
                <a:gd name="T60" fmla="*/ 96 w 440"/>
                <a:gd name="T61" fmla="*/ 187 h 900"/>
                <a:gd name="T62" fmla="*/ 146 w 440"/>
                <a:gd name="T63" fmla="*/ 259 h 900"/>
                <a:gd name="T64" fmla="*/ 188 w 440"/>
                <a:gd name="T65" fmla="*/ 240 h 900"/>
                <a:gd name="T66" fmla="*/ 227 w 440"/>
                <a:gd name="T67" fmla="*/ 201 h 900"/>
                <a:gd name="T68" fmla="*/ 194 w 440"/>
                <a:gd name="T69" fmla="*/ 132 h 900"/>
                <a:gd name="T70" fmla="*/ 224 w 440"/>
                <a:gd name="T71" fmla="*/ 26 h 900"/>
                <a:gd name="T72" fmla="*/ 284 w 440"/>
                <a:gd name="T73" fmla="*/ 1 h 900"/>
                <a:gd name="T74" fmla="*/ 319 w 440"/>
                <a:gd name="T75" fmla="*/ 19 h 900"/>
                <a:gd name="T76" fmla="*/ 319 w 440"/>
                <a:gd name="T77" fmla="*/ 93 h 900"/>
                <a:gd name="T78" fmla="*/ 272 w 440"/>
                <a:gd name="T79" fmla="*/ 194 h 900"/>
                <a:gd name="T80" fmla="*/ 320 w 440"/>
                <a:gd name="T81" fmla="*/ 202 h 900"/>
                <a:gd name="T82" fmla="*/ 363 w 440"/>
                <a:gd name="T83" fmla="*/ 107 h 900"/>
                <a:gd name="T84" fmla="*/ 413 w 440"/>
                <a:gd name="T85" fmla="*/ 92 h 900"/>
                <a:gd name="T86" fmla="*/ 436 w 440"/>
                <a:gd name="T87" fmla="*/ 113 h 900"/>
                <a:gd name="T88" fmla="*/ 437 w 440"/>
                <a:gd name="T89" fmla="*/ 136 h 900"/>
                <a:gd name="T90" fmla="*/ 367 w 440"/>
                <a:gd name="T91" fmla="*/ 222 h 900"/>
                <a:gd name="T92" fmla="*/ 351 w 440"/>
                <a:gd name="T93" fmla="*/ 229 h 900"/>
                <a:gd name="T94" fmla="*/ 351 w 440"/>
                <a:gd name="T95" fmla="*/ 274 h 900"/>
                <a:gd name="T96" fmla="*/ 363 w 440"/>
                <a:gd name="T97" fmla="*/ 455 h 900"/>
                <a:gd name="T98" fmla="*/ 370 w 440"/>
                <a:gd name="T99" fmla="*/ 892 h 900"/>
                <a:gd name="T100" fmla="*/ 337 w 440"/>
                <a:gd name="T101" fmla="*/ 888 h 900"/>
                <a:gd name="T102" fmla="*/ 330 w 440"/>
                <a:gd name="T103" fmla="*/ 458 h 900"/>
                <a:gd name="T104" fmla="*/ 318 w 440"/>
                <a:gd name="T105" fmla="*/ 276 h 900"/>
                <a:gd name="T106" fmla="*/ 317 w 440"/>
                <a:gd name="T107" fmla="*/ 236 h 900"/>
                <a:gd name="T108" fmla="*/ 257 w 440"/>
                <a:gd name="T109" fmla="*/ 223 h 900"/>
                <a:gd name="T110" fmla="*/ 253 w 440"/>
                <a:gd name="T111" fmla="*/ 222 h 900"/>
                <a:gd name="T112" fmla="*/ 208 w 440"/>
                <a:gd name="T113" fmla="*/ 267 h 900"/>
                <a:gd name="T114" fmla="*/ 156 w 440"/>
                <a:gd name="T115" fmla="*/ 291 h 900"/>
                <a:gd name="T116" fmla="*/ 164 w 440"/>
                <a:gd name="T117" fmla="*/ 324 h 900"/>
                <a:gd name="T118" fmla="*/ 204 w 440"/>
                <a:gd name="T119" fmla="*/ 90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0" h="900">
                  <a:moveTo>
                    <a:pt x="280" y="34"/>
                  </a:moveTo>
                  <a:cubicBezTo>
                    <a:pt x="270" y="34"/>
                    <a:pt x="257" y="40"/>
                    <a:pt x="248" y="49"/>
                  </a:cubicBezTo>
                  <a:cubicBezTo>
                    <a:pt x="230" y="68"/>
                    <a:pt x="222" y="97"/>
                    <a:pt x="227" y="127"/>
                  </a:cubicBezTo>
                  <a:cubicBezTo>
                    <a:pt x="230" y="144"/>
                    <a:pt x="237" y="160"/>
                    <a:pt x="246" y="172"/>
                  </a:cubicBezTo>
                  <a:cubicBezTo>
                    <a:pt x="264" y="142"/>
                    <a:pt x="277" y="110"/>
                    <a:pt x="288" y="81"/>
                  </a:cubicBezTo>
                  <a:cubicBezTo>
                    <a:pt x="294" y="66"/>
                    <a:pt x="300" y="49"/>
                    <a:pt x="293" y="39"/>
                  </a:cubicBezTo>
                  <a:cubicBezTo>
                    <a:pt x="291" y="37"/>
                    <a:pt x="288" y="34"/>
                    <a:pt x="282" y="34"/>
                  </a:cubicBezTo>
                  <a:cubicBezTo>
                    <a:pt x="281" y="34"/>
                    <a:pt x="281" y="34"/>
                    <a:pt x="280" y="34"/>
                  </a:cubicBezTo>
                  <a:close/>
                  <a:moveTo>
                    <a:pt x="404" y="124"/>
                  </a:moveTo>
                  <a:cubicBezTo>
                    <a:pt x="400" y="124"/>
                    <a:pt x="391" y="126"/>
                    <a:pt x="386" y="131"/>
                  </a:cubicBezTo>
                  <a:cubicBezTo>
                    <a:pt x="369" y="147"/>
                    <a:pt x="360" y="168"/>
                    <a:pt x="355" y="191"/>
                  </a:cubicBezTo>
                  <a:cubicBezTo>
                    <a:pt x="381" y="178"/>
                    <a:pt x="400" y="155"/>
                    <a:pt x="404" y="130"/>
                  </a:cubicBezTo>
                  <a:cubicBezTo>
                    <a:pt x="405" y="126"/>
                    <a:pt x="405" y="124"/>
                    <a:pt x="405" y="124"/>
                  </a:cubicBezTo>
                  <a:cubicBezTo>
                    <a:pt x="405" y="124"/>
                    <a:pt x="404" y="124"/>
                    <a:pt x="404" y="124"/>
                  </a:cubicBezTo>
                  <a:close/>
                  <a:moveTo>
                    <a:pt x="50" y="203"/>
                  </a:moveTo>
                  <a:cubicBezTo>
                    <a:pt x="49" y="203"/>
                    <a:pt x="48" y="203"/>
                    <a:pt x="47" y="203"/>
                  </a:cubicBezTo>
                  <a:cubicBezTo>
                    <a:pt x="40" y="204"/>
                    <a:pt x="34" y="209"/>
                    <a:pt x="34" y="214"/>
                  </a:cubicBezTo>
                  <a:cubicBezTo>
                    <a:pt x="34" y="217"/>
                    <a:pt x="35" y="220"/>
                    <a:pt x="37" y="224"/>
                  </a:cubicBezTo>
                  <a:cubicBezTo>
                    <a:pt x="50" y="247"/>
                    <a:pt x="73" y="257"/>
                    <a:pt x="89" y="260"/>
                  </a:cubicBezTo>
                  <a:cubicBezTo>
                    <a:pt x="97" y="262"/>
                    <a:pt x="104" y="263"/>
                    <a:pt x="112" y="263"/>
                  </a:cubicBezTo>
                  <a:cubicBezTo>
                    <a:pt x="103" y="244"/>
                    <a:pt x="92" y="226"/>
                    <a:pt x="75" y="214"/>
                  </a:cubicBezTo>
                  <a:cubicBezTo>
                    <a:pt x="70" y="210"/>
                    <a:pt x="60" y="203"/>
                    <a:pt x="50" y="203"/>
                  </a:cubicBezTo>
                  <a:close/>
                  <a:moveTo>
                    <a:pt x="204" y="900"/>
                  </a:moveTo>
                  <a:lnTo>
                    <a:pt x="171" y="898"/>
                  </a:lnTo>
                  <a:cubicBezTo>
                    <a:pt x="185" y="708"/>
                    <a:pt x="171" y="517"/>
                    <a:pt x="132" y="331"/>
                  </a:cubicBezTo>
                  <a:cubicBezTo>
                    <a:pt x="129" y="319"/>
                    <a:pt x="126" y="308"/>
                    <a:pt x="123" y="296"/>
                  </a:cubicBezTo>
                  <a:cubicBezTo>
                    <a:pt x="109" y="297"/>
                    <a:pt x="96" y="296"/>
                    <a:pt x="82" y="293"/>
                  </a:cubicBezTo>
                  <a:cubicBezTo>
                    <a:pt x="49" y="286"/>
                    <a:pt x="23" y="267"/>
                    <a:pt x="8" y="240"/>
                  </a:cubicBezTo>
                  <a:cubicBezTo>
                    <a:pt x="5" y="235"/>
                    <a:pt x="1" y="225"/>
                    <a:pt x="0" y="214"/>
                  </a:cubicBezTo>
                  <a:cubicBezTo>
                    <a:pt x="0" y="192"/>
                    <a:pt x="20" y="173"/>
                    <a:pt x="44" y="170"/>
                  </a:cubicBezTo>
                  <a:cubicBezTo>
                    <a:pt x="61" y="168"/>
                    <a:pt x="78" y="174"/>
                    <a:pt x="96" y="187"/>
                  </a:cubicBezTo>
                  <a:cubicBezTo>
                    <a:pt x="120" y="206"/>
                    <a:pt x="135" y="231"/>
                    <a:pt x="146" y="259"/>
                  </a:cubicBezTo>
                  <a:cubicBezTo>
                    <a:pt x="161" y="255"/>
                    <a:pt x="176" y="249"/>
                    <a:pt x="188" y="240"/>
                  </a:cubicBezTo>
                  <a:cubicBezTo>
                    <a:pt x="203" y="229"/>
                    <a:pt x="216" y="216"/>
                    <a:pt x="227" y="201"/>
                  </a:cubicBezTo>
                  <a:cubicBezTo>
                    <a:pt x="210" y="183"/>
                    <a:pt x="199" y="159"/>
                    <a:pt x="194" y="132"/>
                  </a:cubicBezTo>
                  <a:cubicBezTo>
                    <a:pt x="188" y="92"/>
                    <a:pt x="199" y="52"/>
                    <a:pt x="224" y="26"/>
                  </a:cubicBezTo>
                  <a:cubicBezTo>
                    <a:pt x="240" y="9"/>
                    <a:pt x="263" y="0"/>
                    <a:pt x="284" y="1"/>
                  </a:cubicBezTo>
                  <a:cubicBezTo>
                    <a:pt x="298" y="2"/>
                    <a:pt x="311" y="8"/>
                    <a:pt x="319" y="19"/>
                  </a:cubicBezTo>
                  <a:cubicBezTo>
                    <a:pt x="339" y="44"/>
                    <a:pt x="325" y="79"/>
                    <a:pt x="319" y="93"/>
                  </a:cubicBezTo>
                  <a:cubicBezTo>
                    <a:pt x="307" y="125"/>
                    <a:pt x="292" y="161"/>
                    <a:pt x="272" y="194"/>
                  </a:cubicBezTo>
                  <a:cubicBezTo>
                    <a:pt x="286" y="201"/>
                    <a:pt x="303" y="204"/>
                    <a:pt x="320" y="202"/>
                  </a:cubicBezTo>
                  <a:cubicBezTo>
                    <a:pt x="324" y="166"/>
                    <a:pt x="336" y="132"/>
                    <a:pt x="363" y="107"/>
                  </a:cubicBezTo>
                  <a:cubicBezTo>
                    <a:pt x="376" y="94"/>
                    <a:pt x="397" y="88"/>
                    <a:pt x="413" y="92"/>
                  </a:cubicBezTo>
                  <a:cubicBezTo>
                    <a:pt x="424" y="95"/>
                    <a:pt x="433" y="102"/>
                    <a:pt x="436" y="113"/>
                  </a:cubicBezTo>
                  <a:cubicBezTo>
                    <a:pt x="440" y="121"/>
                    <a:pt x="438" y="130"/>
                    <a:pt x="437" y="136"/>
                  </a:cubicBezTo>
                  <a:cubicBezTo>
                    <a:pt x="430" y="173"/>
                    <a:pt x="404" y="205"/>
                    <a:pt x="367" y="222"/>
                  </a:cubicBezTo>
                  <a:cubicBezTo>
                    <a:pt x="362" y="225"/>
                    <a:pt x="356" y="227"/>
                    <a:pt x="351" y="229"/>
                  </a:cubicBezTo>
                  <a:cubicBezTo>
                    <a:pt x="350" y="244"/>
                    <a:pt x="350" y="259"/>
                    <a:pt x="351" y="274"/>
                  </a:cubicBezTo>
                  <a:cubicBezTo>
                    <a:pt x="354" y="335"/>
                    <a:pt x="359" y="396"/>
                    <a:pt x="363" y="455"/>
                  </a:cubicBezTo>
                  <a:cubicBezTo>
                    <a:pt x="375" y="598"/>
                    <a:pt x="386" y="746"/>
                    <a:pt x="370" y="892"/>
                  </a:cubicBezTo>
                  <a:lnTo>
                    <a:pt x="337" y="888"/>
                  </a:lnTo>
                  <a:cubicBezTo>
                    <a:pt x="353" y="746"/>
                    <a:pt x="341" y="599"/>
                    <a:pt x="330" y="458"/>
                  </a:cubicBezTo>
                  <a:cubicBezTo>
                    <a:pt x="325" y="398"/>
                    <a:pt x="320" y="337"/>
                    <a:pt x="318" y="276"/>
                  </a:cubicBezTo>
                  <a:cubicBezTo>
                    <a:pt x="317" y="263"/>
                    <a:pt x="317" y="249"/>
                    <a:pt x="317" y="236"/>
                  </a:cubicBezTo>
                  <a:cubicBezTo>
                    <a:pt x="296" y="237"/>
                    <a:pt x="275" y="233"/>
                    <a:pt x="257" y="223"/>
                  </a:cubicBezTo>
                  <a:cubicBezTo>
                    <a:pt x="256" y="223"/>
                    <a:pt x="255" y="222"/>
                    <a:pt x="253" y="222"/>
                  </a:cubicBezTo>
                  <a:cubicBezTo>
                    <a:pt x="240" y="238"/>
                    <a:pt x="226" y="254"/>
                    <a:pt x="208" y="267"/>
                  </a:cubicBezTo>
                  <a:cubicBezTo>
                    <a:pt x="193" y="278"/>
                    <a:pt x="175" y="286"/>
                    <a:pt x="156" y="291"/>
                  </a:cubicBezTo>
                  <a:cubicBezTo>
                    <a:pt x="159" y="302"/>
                    <a:pt x="162" y="313"/>
                    <a:pt x="164" y="324"/>
                  </a:cubicBezTo>
                  <a:cubicBezTo>
                    <a:pt x="205" y="513"/>
                    <a:pt x="218" y="707"/>
                    <a:pt x="204" y="90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9" name="Freeform 274">
              <a:extLst>
                <a:ext uri="{FF2B5EF4-FFF2-40B4-BE49-F238E27FC236}">
                  <a16:creationId xmlns:a16="http://schemas.microsoft.com/office/drawing/2014/main" id="{90DB6748-6588-4812-A8D3-591FACE6B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8038" y="6926263"/>
              <a:ext cx="396875" cy="130175"/>
            </a:xfrm>
            <a:custGeom>
              <a:avLst/>
              <a:gdLst>
                <a:gd name="T0" fmla="*/ 17 w 523"/>
                <a:gd name="T1" fmla="*/ 125 h 171"/>
                <a:gd name="T2" fmla="*/ 24 w 523"/>
                <a:gd name="T3" fmla="*/ 151 h 171"/>
                <a:gd name="T4" fmla="*/ 58 w 523"/>
                <a:gd name="T5" fmla="*/ 166 h 171"/>
                <a:gd name="T6" fmla="*/ 300 w 523"/>
                <a:gd name="T7" fmla="*/ 165 h 171"/>
                <a:gd name="T8" fmla="*/ 476 w 523"/>
                <a:gd name="T9" fmla="*/ 146 h 171"/>
                <a:gd name="T10" fmla="*/ 515 w 523"/>
                <a:gd name="T11" fmla="*/ 116 h 171"/>
                <a:gd name="T12" fmla="*/ 521 w 523"/>
                <a:gd name="T13" fmla="*/ 84 h 171"/>
                <a:gd name="T14" fmla="*/ 523 w 523"/>
                <a:gd name="T15" fmla="*/ 23 h 171"/>
                <a:gd name="T16" fmla="*/ 521 w 523"/>
                <a:gd name="T17" fmla="*/ 9 h 171"/>
                <a:gd name="T18" fmla="*/ 495 w 523"/>
                <a:gd name="T19" fmla="*/ 2 h 171"/>
                <a:gd name="T20" fmla="*/ 253 w 523"/>
                <a:gd name="T21" fmla="*/ 50 h 171"/>
                <a:gd name="T22" fmla="*/ 78 w 523"/>
                <a:gd name="T23" fmla="*/ 46 h 171"/>
                <a:gd name="T24" fmla="*/ 9 w 523"/>
                <a:gd name="T25" fmla="*/ 32 h 171"/>
                <a:gd name="T26" fmla="*/ 17 w 523"/>
                <a:gd name="T27" fmla="*/ 12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3" h="171">
                  <a:moveTo>
                    <a:pt x="17" y="125"/>
                  </a:moveTo>
                  <a:cubicBezTo>
                    <a:pt x="18" y="134"/>
                    <a:pt x="19" y="144"/>
                    <a:pt x="24" y="151"/>
                  </a:cubicBezTo>
                  <a:cubicBezTo>
                    <a:pt x="33" y="164"/>
                    <a:pt x="51" y="165"/>
                    <a:pt x="58" y="166"/>
                  </a:cubicBezTo>
                  <a:cubicBezTo>
                    <a:pt x="119" y="171"/>
                    <a:pt x="272" y="165"/>
                    <a:pt x="300" y="165"/>
                  </a:cubicBezTo>
                  <a:cubicBezTo>
                    <a:pt x="333" y="164"/>
                    <a:pt x="424" y="164"/>
                    <a:pt x="476" y="146"/>
                  </a:cubicBezTo>
                  <a:cubicBezTo>
                    <a:pt x="489" y="141"/>
                    <a:pt x="507" y="133"/>
                    <a:pt x="515" y="116"/>
                  </a:cubicBezTo>
                  <a:cubicBezTo>
                    <a:pt x="520" y="106"/>
                    <a:pt x="520" y="95"/>
                    <a:pt x="521" y="84"/>
                  </a:cubicBezTo>
                  <a:cubicBezTo>
                    <a:pt x="521" y="63"/>
                    <a:pt x="522" y="43"/>
                    <a:pt x="523" y="23"/>
                  </a:cubicBezTo>
                  <a:cubicBezTo>
                    <a:pt x="523" y="18"/>
                    <a:pt x="523" y="13"/>
                    <a:pt x="521" y="9"/>
                  </a:cubicBezTo>
                  <a:cubicBezTo>
                    <a:pt x="517" y="0"/>
                    <a:pt x="504" y="0"/>
                    <a:pt x="495" y="2"/>
                  </a:cubicBezTo>
                  <a:cubicBezTo>
                    <a:pt x="414" y="19"/>
                    <a:pt x="334" y="41"/>
                    <a:pt x="253" y="50"/>
                  </a:cubicBezTo>
                  <a:cubicBezTo>
                    <a:pt x="195" y="57"/>
                    <a:pt x="136" y="58"/>
                    <a:pt x="78" y="46"/>
                  </a:cubicBezTo>
                  <a:cubicBezTo>
                    <a:pt x="64" y="43"/>
                    <a:pt x="17" y="21"/>
                    <a:pt x="9" y="32"/>
                  </a:cubicBezTo>
                  <a:cubicBezTo>
                    <a:pt x="0" y="46"/>
                    <a:pt x="16" y="108"/>
                    <a:pt x="17" y="1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0" name="Freeform 275">
              <a:extLst>
                <a:ext uri="{FF2B5EF4-FFF2-40B4-BE49-F238E27FC236}">
                  <a16:creationId xmlns:a16="http://schemas.microsoft.com/office/drawing/2014/main" id="{36D3850A-B31C-485B-88E8-3C16E17916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226925" y="6911976"/>
              <a:ext cx="422275" cy="153988"/>
            </a:xfrm>
            <a:custGeom>
              <a:avLst/>
              <a:gdLst>
                <a:gd name="T0" fmla="*/ 48 w 554"/>
                <a:gd name="T1" fmla="*/ 143 h 204"/>
                <a:gd name="T2" fmla="*/ 52 w 554"/>
                <a:gd name="T3" fmla="*/ 161 h 204"/>
                <a:gd name="T4" fmla="*/ 73 w 554"/>
                <a:gd name="T5" fmla="*/ 169 h 204"/>
                <a:gd name="T6" fmla="*/ 301 w 554"/>
                <a:gd name="T7" fmla="*/ 168 h 204"/>
                <a:gd name="T8" fmla="*/ 323 w 554"/>
                <a:gd name="T9" fmla="*/ 168 h 204"/>
                <a:gd name="T10" fmla="*/ 484 w 554"/>
                <a:gd name="T11" fmla="*/ 150 h 204"/>
                <a:gd name="T12" fmla="*/ 514 w 554"/>
                <a:gd name="T13" fmla="*/ 129 h 204"/>
                <a:gd name="T14" fmla="*/ 518 w 554"/>
                <a:gd name="T15" fmla="*/ 103 h 204"/>
                <a:gd name="T16" fmla="*/ 520 w 554"/>
                <a:gd name="T17" fmla="*/ 42 h 204"/>
                <a:gd name="T18" fmla="*/ 520 w 554"/>
                <a:gd name="T19" fmla="*/ 38 h 204"/>
                <a:gd name="T20" fmla="*/ 512 w 554"/>
                <a:gd name="T21" fmla="*/ 39 h 204"/>
                <a:gd name="T22" fmla="*/ 439 w 554"/>
                <a:gd name="T23" fmla="*/ 55 h 204"/>
                <a:gd name="T24" fmla="*/ 269 w 554"/>
                <a:gd name="T25" fmla="*/ 87 h 204"/>
                <a:gd name="T26" fmla="*/ 89 w 554"/>
                <a:gd name="T27" fmla="*/ 82 h 204"/>
                <a:gd name="T28" fmla="*/ 69 w 554"/>
                <a:gd name="T29" fmla="*/ 76 h 204"/>
                <a:gd name="T30" fmla="*/ 37 w 554"/>
                <a:gd name="T31" fmla="*/ 66 h 204"/>
                <a:gd name="T32" fmla="*/ 44 w 554"/>
                <a:gd name="T33" fmla="*/ 122 h 204"/>
                <a:gd name="T34" fmla="*/ 48 w 554"/>
                <a:gd name="T35" fmla="*/ 143 h 204"/>
                <a:gd name="T36" fmla="*/ 152 w 554"/>
                <a:gd name="T37" fmla="*/ 204 h 204"/>
                <a:gd name="T38" fmla="*/ 71 w 554"/>
                <a:gd name="T39" fmla="*/ 202 h 204"/>
                <a:gd name="T40" fmla="*/ 24 w 554"/>
                <a:gd name="T41" fmla="*/ 180 h 204"/>
                <a:gd name="T42" fmla="*/ 15 w 554"/>
                <a:gd name="T43" fmla="*/ 146 h 204"/>
                <a:gd name="T44" fmla="*/ 11 w 554"/>
                <a:gd name="T45" fmla="*/ 128 h 204"/>
                <a:gd name="T46" fmla="*/ 10 w 554"/>
                <a:gd name="T47" fmla="*/ 43 h 204"/>
                <a:gd name="T48" fmla="*/ 80 w 554"/>
                <a:gd name="T49" fmla="*/ 44 h 204"/>
                <a:gd name="T50" fmla="*/ 96 w 554"/>
                <a:gd name="T51" fmla="*/ 49 h 204"/>
                <a:gd name="T52" fmla="*/ 265 w 554"/>
                <a:gd name="T53" fmla="*/ 54 h 204"/>
                <a:gd name="T54" fmla="*/ 432 w 554"/>
                <a:gd name="T55" fmla="*/ 22 h 204"/>
                <a:gd name="T56" fmla="*/ 505 w 554"/>
                <a:gd name="T57" fmla="*/ 6 h 204"/>
                <a:gd name="T58" fmla="*/ 550 w 554"/>
                <a:gd name="T59" fmla="*/ 21 h 204"/>
                <a:gd name="T60" fmla="*/ 554 w 554"/>
                <a:gd name="T61" fmla="*/ 44 h 204"/>
                <a:gd name="T62" fmla="*/ 551 w 554"/>
                <a:gd name="T63" fmla="*/ 105 h 204"/>
                <a:gd name="T64" fmla="*/ 544 w 554"/>
                <a:gd name="T65" fmla="*/ 143 h 204"/>
                <a:gd name="T66" fmla="*/ 495 w 554"/>
                <a:gd name="T67" fmla="*/ 181 h 204"/>
                <a:gd name="T68" fmla="*/ 324 w 554"/>
                <a:gd name="T69" fmla="*/ 201 h 204"/>
                <a:gd name="T70" fmla="*/ 302 w 554"/>
                <a:gd name="T71" fmla="*/ 202 h 204"/>
                <a:gd name="T72" fmla="*/ 152 w 554"/>
                <a:gd name="T73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4" h="204">
                  <a:moveTo>
                    <a:pt x="48" y="143"/>
                  </a:moveTo>
                  <a:cubicBezTo>
                    <a:pt x="48" y="150"/>
                    <a:pt x="49" y="157"/>
                    <a:pt x="52" y="161"/>
                  </a:cubicBezTo>
                  <a:cubicBezTo>
                    <a:pt x="56" y="168"/>
                    <a:pt x="68" y="168"/>
                    <a:pt x="73" y="169"/>
                  </a:cubicBezTo>
                  <a:cubicBezTo>
                    <a:pt x="127" y="173"/>
                    <a:pt x="258" y="170"/>
                    <a:pt x="301" y="168"/>
                  </a:cubicBezTo>
                  <a:lnTo>
                    <a:pt x="323" y="168"/>
                  </a:lnTo>
                  <a:cubicBezTo>
                    <a:pt x="361" y="167"/>
                    <a:pt x="440" y="165"/>
                    <a:pt x="484" y="150"/>
                  </a:cubicBezTo>
                  <a:cubicBezTo>
                    <a:pt x="495" y="146"/>
                    <a:pt x="509" y="140"/>
                    <a:pt x="514" y="129"/>
                  </a:cubicBezTo>
                  <a:cubicBezTo>
                    <a:pt x="517" y="122"/>
                    <a:pt x="518" y="112"/>
                    <a:pt x="518" y="103"/>
                  </a:cubicBezTo>
                  <a:lnTo>
                    <a:pt x="520" y="42"/>
                  </a:lnTo>
                  <a:cubicBezTo>
                    <a:pt x="520" y="41"/>
                    <a:pt x="520" y="39"/>
                    <a:pt x="520" y="38"/>
                  </a:cubicBezTo>
                  <a:cubicBezTo>
                    <a:pt x="519" y="38"/>
                    <a:pt x="516" y="38"/>
                    <a:pt x="512" y="39"/>
                  </a:cubicBezTo>
                  <a:cubicBezTo>
                    <a:pt x="488" y="44"/>
                    <a:pt x="463" y="49"/>
                    <a:pt x="439" y="55"/>
                  </a:cubicBezTo>
                  <a:cubicBezTo>
                    <a:pt x="384" y="67"/>
                    <a:pt x="326" y="80"/>
                    <a:pt x="269" y="87"/>
                  </a:cubicBezTo>
                  <a:cubicBezTo>
                    <a:pt x="201" y="95"/>
                    <a:pt x="143" y="93"/>
                    <a:pt x="89" y="82"/>
                  </a:cubicBezTo>
                  <a:cubicBezTo>
                    <a:pt x="84" y="81"/>
                    <a:pt x="77" y="79"/>
                    <a:pt x="69" y="76"/>
                  </a:cubicBezTo>
                  <a:cubicBezTo>
                    <a:pt x="61" y="73"/>
                    <a:pt x="45" y="67"/>
                    <a:pt x="37" y="66"/>
                  </a:cubicBezTo>
                  <a:cubicBezTo>
                    <a:pt x="36" y="78"/>
                    <a:pt x="42" y="109"/>
                    <a:pt x="44" y="122"/>
                  </a:cubicBezTo>
                  <a:cubicBezTo>
                    <a:pt x="46" y="131"/>
                    <a:pt x="47" y="139"/>
                    <a:pt x="48" y="143"/>
                  </a:cubicBezTo>
                  <a:close/>
                  <a:moveTo>
                    <a:pt x="152" y="204"/>
                  </a:moveTo>
                  <a:cubicBezTo>
                    <a:pt x="120" y="204"/>
                    <a:pt x="91" y="204"/>
                    <a:pt x="71" y="202"/>
                  </a:cubicBezTo>
                  <a:cubicBezTo>
                    <a:pt x="61" y="201"/>
                    <a:pt x="38" y="199"/>
                    <a:pt x="24" y="180"/>
                  </a:cubicBezTo>
                  <a:cubicBezTo>
                    <a:pt x="17" y="169"/>
                    <a:pt x="15" y="156"/>
                    <a:pt x="15" y="146"/>
                  </a:cubicBezTo>
                  <a:cubicBezTo>
                    <a:pt x="14" y="142"/>
                    <a:pt x="13" y="136"/>
                    <a:pt x="11" y="128"/>
                  </a:cubicBezTo>
                  <a:cubicBezTo>
                    <a:pt x="3" y="80"/>
                    <a:pt x="0" y="56"/>
                    <a:pt x="10" y="43"/>
                  </a:cubicBezTo>
                  <a:cubicBezTo>
                    <a:pt x="23" y="24"/>
                    <a:pt x="52" y="34"/>
                    <a:pt x="80" y="44"/>
                  </a:cubicBezTo>
                  <a:cubicBezTo>
                    <a:pt x="86" y="46"/>
                    <a:pt x="93" y="49"/>
                    <a:pt x="96" y="49"/>
                  </a:cubicBezTo>
                  <a:cubicBezTo>
                    <a:pt x="146" y="60"/>
                    <a:pt x="201" y="61"/>
                    <a:pt x="265" y="54"/>
                  </a:cubicBezTo>
                  <a:cubicBezTo>
                    <a:pt x="321" y="47"/>
                    <a:pt x="377" y="34"/>
                    <a:pt x="432" y="22"/>
                  </a:cubicBezTo>
                  <a:cubicBezTo>
                    <a:pt x="456" y="16"/>
                    <a:pt x="481" y="11"/>
                    <a:pt x="505" y="6"/>
                  </a:cubicBezTo>
                  <a:cubicBezTo>
                    <a:pt x="534" y="0"/>
                    <a:pt x="546" y="13"/>
                    <a:pt x="550" y="21"/>
                  </a:cubicBezTo>
                  <a:cubicBezTo>
                    <a:pt x="554" y="30"/>
                    <a:pt x="554" y="38"/>
                    <a:pt x="554" y="44"/>
                  </a:cubicBezTo>
                  <a:lnTo>
                    <a:pt x="551" y="105"/>
                  </a:lnTo>
                  <a:cubicBezTo>
                    <a:pt x="551" y="116"/>
                    <a:pt x="550" y="130"/>
                    <a:pt x="544" y="143"/>
                  </a:cubicBezTo>
                  <a:cubicBezTo>
                    <a:pt x="534" y="166"/>
                    <a:pt x="511" y="176"/>
                    <a:pt x="495" y="181"/>
                  </a:cubicBezTo>
                  <a:cubicBezTo>
                    <a:pt x="446" y="199"/>
                    <a:pt x="363" y="200"/>
                    <a:pt x="324" y="201"/>
                  </a:cubicBezTo>
                  <a:lnTo>
                    <a:pt x="302" y="202"/>
                  </a:lnTo>
                  <a:cubicBezTo>
                    <a:pt x="271" y="203"/>
                    <a:pt x="208" y="204"/>
                    <a:pt x="152" y="204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1" name="Freeform 281">
              <a:extLst>
                <a:ext uri="{FF2B5EF4-FFF2-40B4-BE49-F238E27FC236}">
                  <a16:creationId xmlns:a16="http://schemas.microsoft.com/office/drawing/2014/main" id="{16ADC7EC-BDB3-4E4F-B072-7BB856E5D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1213" y="6926263"/>
              <a:ext cx="393700" cy="84138"/>
            </a:xfrm>
            <a:custGeom>
              <a:avLst/>
              <a:gdLst>
                <a:gd name="T0" fmla="*/ 491 w 519"/>
                <a:gd name="T1" fmla="*/ 2 h 110"/>
                <a:gd name="T2" fmla="*/ 249 w 519"/>
                <a:gd name="T3" fmla="*/ 50 h 110"/>
                <a:gd name="T4" fmla="*/ 74 w 519"/>
                <a:gd name="T5" fmla="*/ 46 h 110"/>
                <a:gd name="T6" fmla="*/ 5 w 519"/>
                <a:gd name="T7" fmla="*/ 32 h 110"/>
                <a:gd name="T8" fmla="*/ 6 w 519"/>
                <a:gd name="T9" fmla="*/ 82 h 110"/>
                <a:gd name="T10" fmla="*/ 27 w 519"/>
                <a:gd name="T11" fmla="*/ 85 h 110"/>
                <a:gd name="T12" fmla="*/ 301 w 519"/>
                <a:gd name="T13" fmla="*/ 97 h 110"/>
                <a:gd name="T14" fmla="*/ 454 w 519"/>
                <a:gd name="T15" fmla="*/ 60 h 110"/>
                <a:gd name="T16" fmla="*/ 519 w 519"/>
                <a:gd name="T17" fmla="*/ 31 h 110"/>
                <a:gd name="T18" fmla="*/ 519 w 519"/>
                <a:gd name="T19" fmla="*/ 23 h 110"/>
                <a:gd name="T20" fmla="*/ 517 w 519"/>
                <a:gd name="T21" fmla="*/ 9 h 110"/>
                <a:gd name="T22" fmla="*/ 491 w 519"/>
                <a:gd name="T23" fmla="*/ 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9" h="110">
                  <a:moveTo>
                    <a:pt x="491" y="2"/>
                  </a:moveTo>
                  <a:cubicBezTo>
                    <a:pt x="410" y="19"/>
                    <a:pt x="330" y="41"/>
                    <a:pt x="249" y="50"/>
                  </a:cubicBezTo>
                  <a:cubicBezTo>
                    <a:pt x="191" y="57"/>
                    <a:pt x="132" y="58"/>
                    <a:pt x="74" y="46"/>
                  </a:cubicBezTo>
                  <a:cubicBezTo>
                    <a:pt x="60" y="43"/>
                    <a:pt x="13" y="21"/>
                    <a:pt x="5" y="32"/>
                  </a:cubicBezTo>
                  <a:cubicBezTo>
                    <a:pt x="0" y="39"/>
                    <a:pt x="3" y="61"/>
                    <a:pt x="6" y="82"/>
                  </a:cubicBezTo>
                  <a:cubicBezTo>
                    <a:pt x="13" y="83"/>
                    <a:pt x="21" y="84"/>
                    <a:pt x="27" y="85"/>
                  </a:cubicBezTo>
                  <a:cubicBezTo>
                    <a:pt x="117" y="106"/>
                    <a:pt x="210" y="110"/>
                    <a:pt x="301" y="97"/>
                  </a:cubicBezTo>
                  <a:cubicBezTo>
                    <a:pt x="353" y="90"/>
                    <a:pt x="404" y="78"/>
                    <a:pt x="454" y="60"/>
                  </a:cubicBezTo>
                  <a:cubicBezTo>
                    <a:pt x="476" y="52"/>
                    <a:pt x="498" y="43"/>
                    <a:pt x="519" y="31"/>
                  </a:cubicBezTo>
                  <a:cubicBezTo>
                    <a:pt x="519" y="28"/>
                    <a:pt x="519" y="26"/>
                    <a:pt x="519" y="23"/>
                  </a:cubicBezTo>
                  <a:cubicBezTo>
                    <a:pt x="519" y="18"/>
                    <a:pt x="519" y="13"/>
                    <a:pt x="517" y="9"/>
                  </a:cubicBezTo>
                  <a:cubicBezTo>
                    <a:pt x="513" y="0"/>
                    <a:pt x="500" y="0"/>
                    <a:pt x="491" y="2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722" name="Freeform: Shape 721">
            <a:extLst>
              <a:ext uri="{FF2B5EF4-FFF2-40B4-BE49-F238E27FC236}">
                <a16:creationId xmlns:a16="http://schemas.microsoft.com/office/drawing/2014/main" id="{F4E8DE14-5A1D-49DD-919D-94EF9A777775}"/>
              </a:ext>
            </a:extLst>
          </p:cNvPr>
          <p:cNvSpPr>
            <a:spLocks/>
          </p:cNvSpPr>
          <p:nvPr/>
        </p:nvSpPr>
        <p:spPr bwMode="auto">
          <a:xfrm>
            <a:off x="16379718" y="6015729"/>
            <a:ext cx="776740" cy="240609"/>
          </a:xfrm>
          <a:custGeom>
            <a:avLst/>
            <a:gdLst>
              <a:gd name="connsiteX0" fmla="*/ 10896 w 776740"/>
              <a:gd name="connsiteY0" fmla="*/ 115630 h 240609"/>
              <a:gd name="connsiteX1" fmla="*/ 20608 w 776740"/>
              <a:gd name="connsiteY1" fmla="*/ 118227 h 240609"/>
              <a:gd name="connsiteX2" fmla="*/ 133337 w 776740"/>
              <a:gd name="connsiteY2" fmla="*/ 209821 h 240609"/>
              <a:gd name="connsiteX3" fmla="*/ 139430 w 776740"/>
              <a:gd name="connsiteY3" fmla="*/ 213670 h 240609"/>
              <a:gd name="connsiteX4" fmla="*/ 144762 w 776740"/>
              <a:gd name="connsiteY4" fmla="*/ 219827 h 240609"/>
              <a:gd name="connsiteX5" fmla="*/ 144000 w 776740"/>
              <a:gd name="connsiteY5" fmla="*/ 236761 h 240609"/>
              <a:gd name="connsiteX6" fmla="*/ 134860 w 776740"/>
              <a:gd name="connsiteY6" fmla="*/ 240609 h 240609"/>
              <a:gd name="connsiteX7" fmla="*/ 126482 w 776740"/>
              <a:gd name="connsiteY7" fmla="*/ 237530 h 240609"/>
              <a:gd name="connsiteX8" fmla="*/ 5374 w 776740"/>
              <a:gd name="connsiteY8" fmla="*/ 138240 h 240609"/>
              <a:gd name="connsiteX9" fmla="*/ 2327 w 776740"/>
              <a:gd name="connsiteY9" fmla="*/ 120537 h 240609"/>
              <a:gd name="connsiteX10" fmla="*/ 10896 w 776740"/>
              <a:gd name="connsiteY10" fmla="*/ 115630 h 240609"/>
              <a:gd name="connsiteX11" fmla="*/ 763115 w 776740"/>
              <a:gd name="connsiteY11" fmla="*/ 91411 h 240609"/>
              <a:gd name="connsiteX12" fmla="*/ 772611 w 776740"/>
              <a:gd name="connsiteY12" fmla="*/ 94353 h 240609"/>
              <a:gd name="connsiteX13" fmla="*/ 773379 w 776740"/>
              <a:gd name="connsiteY13" fmla="*/ 112574 h 240609"/>
              <a:gd name="connsiteX14" fmla="*/ 672863 w 776740"/>
              <a:gd name="connsiteY14" fmla="*/ 216590 h 240609"/>
              <a:gd name="connsiteX15" fmla="*/ 668259 w 776740"/>
              <a:gd name="connsiteY15" fmla="*/ 222664 h 240609"/>
              <a:gd name="connsiteX16" fmla="*/ 661353 w 776740"/>
              <a:gd name="connsiteY16" fmla="*/ 227220 h 240609"/>
              <a:gd name="connsiteX17" fmla="*/ 654447 w 776740"/>
              <a:gd name="connsiteY17" fmla="*/ 229497 h 240609"/>
              <a:gd name="connsiteX18" fmla="*/ 644473 w 776740"/>
              <a:gd name="connsiteY18" fmla="*/ 224942 h 240609"/>
              <a:gd name="connsiteX19" fmla="*/ 645241 w 776740"/>
              <a:gd name="connsiteY19" fmla="*/ 208239 h 240609"/>
              <a:gd name="connsiteX20" fmla="*/ 754195 w 776740"/>
              <a:gd name="connsiteY20" fmla="*/ 95871 h 240609"/>
              <a:gd name="connsiteX21" fmla="*/ 763115 w 776740"/>
              <a:gd name="connsiteY21" fmla="*/ 91411 h 240609"/>
              <a:gd name="connsiteX22" fmla="*/ 372640 w 776740"/>
              <a:gd name="connsiteY22" fmla="*/ 72 h 240609"/>
              <a:gd name="connsiteX23" fmla="*/ 386332 w 776740"/>
              <a:gd name="connsiteY23" fmla="*/ 11522 h 240609"/>
              <a:gd name="connsiteX24" fmla="*/ 395461 w 776740"/>
              <a:gd name="connsiteY24" fmla="*/ 152743 h 240609"/>
              <a:gd name="connsiteX25" fmla="*/ 396221 w 776740"/>
              <a:gd name="connsiteY25" fmla="*/ 159613 h 240609"/>
              <a:gd name="connsiteX26" fmla="*/ 395461 w 776740"/>
              <a:gd name="connsiteY26" fmla="*/ 168010 h 240609"/>
              <a:gd name="connsiteX27" fmla="*/ 382529 w 776740"/>
              <a:gd name="connsiteY27" fmla="*/ 178697 h 240609"/>
              <a:gd name="connsiteX28" fmla="*/ 370358 w 776740"/>
              <a:gd name="connsiteY28" fmla="*/ 166484 h 240609"/>
              <a:gd name="connsiteX29" fmla="*/ 361230 w 776740"/>
              <a:gd name="connsiteY29" fmla="*/ 13812 h 240609"/>
              <a:gd name="connsiteX30" fmla="*/ 372640 w 776740"/>
              <a:gd name="connsiteY30" fmla="*/ 72 h 240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76740" h="240609">
                <a:moveTo>
                  <a:pt x="10896" y="115630"/>
                </a:moveTo>
                <a:cubicBezTo>
                  <a:pt x="14133" y="115149"/>
                  <a:pt x="17561" y="115918"/>
                  <a:pt x="20608" y="118227"/>
                </a:cubicBezTo>
                <a:cubicBezTo>
                  <a:pt x="58692" y="146706"/>
                  <a:pt x="96776" y="177494"/>
                  <a:pt x="133337" y="209821"/>
                </a:cubicBezTo>
                <a:cubicBezTo>
                  <a:pt x="135622" y="209821"/>
                  <a:pt x="137907" y="211361"/>
                  <a:pt x="139430" y="213670"/>
                </a:cubicBezTo>
                <a:lnTo>
                  <a:pt x="144762" y="219827"/>
                </a:lnTo>
                <a:cubicBezTo>
                  <a:pt x="149332" y="224446"/>
                  <a:pt x="148570" y="232143"/>
                  <a:pt x="144000" y="236761"/>
                </a:cubicBezTo>
                <a:cubicBezTo>
                  <a:pt x="141715" y="239840"/>
                  <a:pt x="137907" y="240609"/>
                  <a:pt x="134860" y="240609"/>
                </a:cubicBezTo>
                <a:cubicBezTo>
                  <a:pt x="131813" y="240609"/>
                  <a:pt x="128767" y="239840"/>
                  <a:pt x="126482" y="237530"/>
                </a:cubicBezTo>
                <a:cubicBezTo>
                  <a:pt x="87636" y="203664"/>
                  <a:pt x="46505" y="169797"/>
                  <a:pt x="5374" y="138240"/>
                </a:cubicBezTo>
                <a:cubicBezTo>
                  <a:pt x="-719" y="134391"/>
                  <a:pt x="-1481" y="125924"/>
                  <a:pt x="2327" y="120537"/>
                </a:cubicBezTo>
                <a:cubicBezTo>
                  <a:pt x="4612" y="117843"/>
                  <a:pt x="7659" y="116111"/>
                  <a:pt x="10896" y="115630"/>
                </a:cubicBezTo>
                <a:close/>
                <a:moveTo>
                  <a:pt x="763115" y="91411"/>
                </a:moveTo>
                <a:cubicBezTo>
                  <a:pt x="766473" y="91126"/>
                  <a:pt x="769925" y="92075"/>
                  <a:pt x="772611" y="94353"/>
                </a:cubicBezTo>
                <a:cubicBezTo>
                  <a:pt x="777981" y="99667"/>
                  <a:pt x="777981" y="107260"/>
                  <a:pt x="773379" y="112574"/>
                </a:cubicBezTo>
                <a:cubicBezTo>
                  <a:pt x="741151" y="148259"/>
                  <a:pt x="707391" y="183184"/>
                  <a:pt x="672863" y="216590"/>
                </a:cubicBezTo>
                <a:cubicBezTo>
                  <a:pt x="672095" y="218868"/>
                  <a:pt x="670561" y="221146"/>
                  <a:pt x="668259" y="222664"/>
                </a:cubicBezTo>
                <a:lnTo>
                  <a:pt x="661353" y="227220"/>
                </a:lnTo>
                <a:cubicBezTo>
                  <a:pt x="659819" y="228738"/>
                  <a:pt x="656749" y="229497"/>
                  <a:pt x="654447" y="229497"/>
                </a:cubicBezTo>
                <a:cubicBezTo>
                  <a:pt x="650611" y="229497"/>
                  <a:pt x="646775" y="227979"/>
                  <a:pt x="644473" y="224942"/>
                </a:cubicBezTo>
                <a:cubicBezTo>
                  <a:pt x="639869" y="219627"/>
                  <a:pt x="640637" y="212794"/>
                  <a:pt x="645241" y="208239"/>
                </a:cubicBezTo>
                <a:cubicBezTo>
                  <a:pt x="682837" y="171795"/>
                  <a:pt x="719667" y="133833"/>
                  <a:pt x="754195" y="95871"/>
                </a:cubicBezTo>
                <a:cubicBezTo>
                  <a:pt x="756497" y="93214"/>
                  <a:pt x="759757" y="91695"/>
                  <a:pt x="763115" y="91411"/>
                </a:cubicBezTo>
                <a:close/>
                <a:moveTo>
                  <a:pt x="372640" y="72"/>
                </a:moveTo>
                <a:cubicBezTo>
                  <a:pt x="379486" y="-691"/>
                  <a:pt x="386332" y="4652"/>
                  <a:pt x="386332" y="11522"/>
                </a:cubicBezTo>
                <a:cubicBezTo>
                  <a:pt x="390897" y="58087"/>
                  <a:pt x="393939" y="105415"/>
                  <a:pt x="395461" y="152743"/>
                </a:cubicBezTo>
                <a:cubicBezTo>
                  <a:pt x="396221" y="155033"/>
                  <a:pt x="396982" y="157323"/>
                  <a:pt x="396221" y="159613"/>
                </a:cubicBezTo>
                <a:lnTo>
                  <a:pt x="395461" y="168010"/>
                </a:lnTo>
                <a:cubicBezTo>
                  <a:pt x="394700" y="174117"/>
                  <a:pt x="389375" y="178697"/>
                  <a:pt x="382529" y="178697"/>
                </a:cubicBezTo>
                <a:cubicBezTo>
                  <a:pt x="375683" y="178697"/>
                  <a:pt x="370358" y="173354"/>
                  <a:pt x="370358" y="166484"/>
                </a:cubicBezTo>
                <a:cubicBezTo>
                  <a:pt x="368837" y="116102"/>
                  <a:pt x="365794" y="64194"/>
                  <a:pt x="361230" y="13812"/>
                </a:cubicBezTo>
                <a:cubicBezTo>
                  <a:pt x="360469" y="6942"/>
                  <a:pt x="365794" y="835"/>
                  <a:pt x="372640" y="72"/>
                </a:cubicBezTo>
                <a:close/>
              </a:path>
            </a:pathLst>
          </a:custGeom>
          <a:solidFill>
            <a:srgbClr val="301C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723" name="Freeform 285">
            <a:extLst>
              <a:ext uri="{FF2B5EF4-FFF2-40B4-BE49-F238E27FC236}">
                <a16:creationId xmlns:a16="http://schemas.microsoft.com/office/drawing/2014/main" id="{F7F66BCB-14D1-409F-B09D-506EC4B308F1}"/>
              </a:ext>
            </a:extLst>
          </p:cNvPr>
          <p:cNvSpPr>
            <a:spLocks/>
          </p:cNvSpPr>
          <p:nvPr/>
        </p:nvSpPr>
        <p:spPr bwMode="auto">
          <a:xfrm>
            <a:off x="16414750" y="6551613"/>
            <a:ext cx="203200" cy="195263"/>
          </a:xfrm>
          <a:custGeom>
            <a:avLst/>
            <a:gdLst>
              <a:gd name="T0" fmla="*/ 57 w 268"/>
              <a:gd name="T1" fmla="*/ 250 h 256"/>
              <a:gd name="T2" fmla="*/ 58 w 268"/>
              <a:gd name="T3" fmla="*/ 256 h 256"/>
              <a:gd name="T4" fmla="*/ 66 w 268"/>
              <a:gd name="T5" fmla="*/ 175 h 256"/>
              <a:gd name="T6" fmla="*/ 57 w 268"/>
              <a:gd name="T7" fmla="*/ 150 h 256"/>
              <a:gd name="T8" fmla="*/ 0 w 268"/>
              <a:gd name="T9" fmla="*/ 100 h 256"/>
              <a:gd name="T10" fmla="*/ 0 w 268"/>
              <a:gd name="T11" fmla="*/ 98 h 256"/>
              <a:gd name="T12" fmla="*/ 1 w 268"/>
              <a:gd name="T13" fmla="*/ 98 h 256"/>
              <a:gd name="T14" fmla="*/ 77 w 268"/>
              <a:gd name="T15" fmla="*/ 84 h 256"/>
              <a:gd name="T16" fmla="*/ 98 w 268"/>
              <a:gd name="T17" fmla="*/ 69 h 256"/>
              <a:gd name="T18" fmla="*/ 129 w 268"/>
              <a:gd name="T19" fmla="*/ 1 h 256"/>
              <a:gd name="T20" fmla="*/ 131 w 268"/>
              <a:gd name="T21" fmla="*/ 0 h 256"/>
              <a:gd name="T22" fmla="*/ 132 w 268"/>
              <a:gd name="T23" fmla="*/ 1 h 256"/>
              <a:gd name="T24" fmla="*/ 168 w 268"/>
              <a:gd name="T25" fmla="*/ 67 h 256"/>
              <a:gd name="T26" fmla="*/ 190 w 268"/>
              <a:gd name="T27" fmla="*/ 81 h 256"/>
              <a:gd name="T28" fmla="*/ 266 w 268"/>
              <a:gd name="T29" fmla="*/ 90 h 256"/>
              <a:gd name="T30" fmla="*/ 267 w 268"/>
              <a:gd name="T31" fmla="*/ 90 h 256"/>
              <a:gd name="T32" fmla="*/ 267 w 268"/>
              <a:gd name="T33" fmla="*/ 92 h 256"/>
              <a:gd name="T34" fmla="*/ 214 w 268"/>
              <a:gd name="T35" fmla="*/ 146 h 256"/>
              <a:gd name="T36" fmla="*/ 206 w 268"/>
              <a:gd name="T37" fmla="*/ 170 h 256"/>
              <a:gd name="T38" fmla="*/ 222 w 268"/>
              <a:gd name="T39" fmla="*/ 244 h 256"/>
              <a:gd name="T40" fmla="*/ 220 w 268"/>
              <a:gd name="T41" fmla="*/ 245 h 256"/>
              <a:gd name="T42" fmla="*/ 151 w 268"/>
              <a:gd name="T43" fmla="*/ 212 h 256"/>
              <a:gd name="T44" fmla="*/ 138 w 268"/>
              <a:gd name="T45" fmla="*/ 210 h 256"/>
              <a:gd name="T46" fmla="*/ 124 w 268"/>
              <a:gd name="T47" fmla="*/ 213 h 256"/>
              <a:gd name="T48" fmla="*/ 57 w 268"/>
              <a:gd name="T49" fmla="*/ 250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8" h="256">
                <a:moveTo>
                  <a:pt x="57" y="250"/>
                </a:moveTo>
                <a:cubicBezTo>
                  <a:pt x="56" y="250"/>
                  <a:pt x="59" y="256"/>
                  <a:pt x="58" y="256"/>
                </a:cubicBezTo>
                <a:lnTo>
                  <a:pt x="66" y="175"/>
                </a:lnTo>
                <a:cubicBezTo>
                  <a:pt x="67" y="166"/>
                  <a:pt x="64" y="156"/>
                  <a:pt x="57" y="150"/>
                </a:cubicBezTo>
                <a:lnTo>
                  <a:pt x="0" y="100"/>
                </a:lnTo>
                <a:cubicBezTo>
                  <a:pt x="0" y="100"/>
                  <a:pt x="0" y="99"/>
                  <a:pt x="0" y="98"/>
                </a:cubicBezTo>
                <a:cubicBezTo>
                  <a:pt x="0" y="98"/>
                  <a:pt x="1" y="98"/>
                  <a:pt x="1" y="98"/>
                </a:cubicBezTo>
                <a:lnTo>
                  <a:pt x="77" y="84"/>
                </a:lnTo>
                <a:cubicBezTo>
                  <a:pt x="86" y="83"/>
                  <a:pt x="94" y="77"/>
                  <a:pt x="98" y="69"/>
                </a:cubicBezTo>
                <a:lnTo>
                  <a:pt x="129" y="1"/>
                </a:lnTo>
                <a:cubicBezTo>
                  <a:pt x="130" y="0"/>
                  <a:pt x="130" y="0"/>
                  <a:pt x="131" y="0"/>
                </a:cubicBezTo>
                <a:cubicBezTo>
                  <a:pt x="131" y="0"/>
                  <a:pt x="132" y="0"/>
                  <a:pt x="132" y="1"/>
                </a:cubicBezTo>
                <a:lnTo>
                  <a:pt x="168" y="67"/>
                </a:lnTo>
                <a:cubicBezTo>
                  <a:pt x="172" y="75"/>
                  <a:pt x="181" y="80"/>
                  <a:pt x="190" y="81"/>
                </a:cubicBezTo>
                <a:lnTo>
                  <a:pt x="266" y="90"/>
                </a:lnTo>
                <a:cubicBezTo>
                  <a:pt x="266" y="90"/>
                  <a:pt x="267" y="90"/>
                  <a:pt x="267" y="90"/>
                </a:cubicBezTo>
                <a:cubicBezTo>
                  <a:pt x="268" y="91"/>
                  <a:pt x="267" y="92"/>
                  <a:pt x="267" y="92"/>
                </a:cubicBezTo>
                <a:lnTo>
                  <a:pt x="214" y="146"/>
                </a:lnTo>
                <a:cubicBezTo>
                  <a:pt x="207" y="152"/>
                  <a:pt x="204" y="161"/>
                  <a:pt x="206" y="170"/>
                </a:cubicBezTo>
                <a:lnTo>
                  <a:pt x="222" y="244"/>
                </a:lnTo>
                <a:lnTo>
                  <a:pt x="220" y="245"/>
                </a:lnTo>
                <a:lnTo>
                  <a:pt x="151" y="212"/>
                </a:lnTo>
                <a:cubicBezTo>
                  <a:pt x="147" y="211"/>
                  <a:pt x="142" y="210"/>
                  <a:pt x="138" y="210"/>
                </a:cubicBezTo>
                <a:cubicBezTo>
                  <a:pt x="133" y="210"/>
                  <a:pt x="128" y="211"/>
                  <a:pt x="124" y="213"/>
                </a:cubicBezTo>
                <a:lnTo>
                  <a:pt x="57" y="250"/>
                </a:lnTo>
                <a:close/>
              </a:path>
            </a:pathLst>
          </a:custGeom>
          <a:solidFill>
            <a:srgbClr val="FFCB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724" name="Freeform: Shape 723">
            <a:extLst>
              <a:ext uri="{FF2B5EF4-FFF2-40B4-BE49-F238E27FC236}">
                <a16:creationId xmlns:a16="http://schemas.microsoft.com/office/drawing/2014/main" id="{CD6B84C1-BB10-402B-984D-4FA0EAF3B207}"/>
              </a:ext>
            </a:extLst>
          </p:cNvPr>
          <p:cNvSpPr>
            <a:spLocks/>
          </p:cNvSpPr>
          <p:nvPr/>
        </p:nvSpPr>
        <p:spPr bwMode="auto">
          <a:xfrm>
            <a:off x="16743364" y="6557962"/>
            <a:ext cx="387349" cy="141288"/>
          </a:xfrm>
          <a:custGeom>
            <a:avLst/>
            <a:gdLst>
              <a:gd name="connsiteX0" fmla="*/ 12937 w 387349"/>
              <a:gd name="connsiteY0" fmla="*/ 117475 h 141288"/>
              <a:gd name="connsiteX1" fmla="*/ 375173 w 387349"/>
              <a:gd name="connsiteY1" fmla="*/ 117475 h 141288"/>
              <a:gd name="connsiteX2" fmla="*/ 387349 w 387349"/>
              <a:gd name="connsiteY2" fmla="*/ 129021 h 141288"/>
              <a:gd name="connsiteX3" fmla="*/ 375173 w 387349"/>
              <a:gd name="connsiteY3" fmla="*/ 141288 h 141288"/>
              <a:gd name="connsiteX4" fmla="*/ 12937 w 387349"/>
              <a:gd name="connsiteY4" fmla="*/ 141288 h 141288"/>
              <a:gd name="connsiteX5" fmla="*/ 0 w 387349"/>
              <a:gd name="connsiteY5" fmla="*/ 129021 h 141288"/>
              <a:gd name="connsiteX6" fmla="*/ 12937 w 387349"/>
              <a:gd name="connsiteY6" fmla="*/ 117475 h 141288"/>
              <a:gd name="connsiteX7" fmla="*/ 12937 w 387349"/>
              <a:gd name="connsiteY7" fmla="*/ 0 h 141288"/>
              <a:gd name="connsiteX8" fmla="*/ 375173 w 387349"/>
              <a:gd name="connsiteY8" fmla="*/ 0 h 141288"/>
              <a:gd name="connsiteX9" fmla="*/ 387349 w 387349"/>
              <a:gd name="connsiteY9" fmla="*/ 12700 h 141288"/>
              <a:gd name="connsiteX10" fmla="*/ 375173 w 387349"/>
              <a:gd name="connsiteY10" fmla="*/ 25400 h 141288"/>
              <a:gd name="connsiteX11" fmla="*/ 12937 w 387349"/>
              <a:gd name="connsiteY11" fmla="*/ 25400 h 141288"/>
              <a:gd name="connsiteX12" fmla="*/ 0 w 387349"/>
              <a:gd name="connsiteY12" fmla="*/ 12700 h 141288"/>
              <a:gd name="connsiteX13" fmla="*/ 12937 w 387349"/>
              <a:gd name="connsiteY13" fmla="*/ 0 h 141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87349" h="141288">
                <a:moveTo>
                  <a:pt x="12937" y="117475"/>
                </a:moveTo>
                <a:lnTo>
                  <a:pt x="375173" y="117475"/>
                </a:lnTo>
                <a:cubicBezTo>
                  <a:pt x="382023" y="117475"/>
                  <a:pt x="387349" y="122526"/>
                  <a:pt x="387349" y="129021"/>
                </a:cubicBezTo>
                <a:cubicBezTo>
                  <a:pt x="387349" y="136237"/>
                  <a:pt x="382023" y="141288"/>
                  <a:pt x="375173" y="141288"/>
                </a:cubicBezTo>
                <a:lnTo>
                  <a:pt x="12937" y="141288"/>
                </a:lnTo>
                <a:cubicBezTo>
                  <a:pt x="6088" y="141288"/>
                  <a:pt x="0" y="136237"/>
                  <a:pt x="0" y="129021"/>
                </a:cubicBezTo>
                <a:cubicBezTo>
                  <a:pt x="0" y="122526"/>
                  <a:pt x="6088" y="117475"/>
                  <a:pt x="12937" y="117475"/>
                </a:cubicBezTo>
                <a:close/>
                <a:moveTo>
                  <a:pt x="12937" y="0"/>
                </a:moveTo>
                <a:lnTo>
                  <a:pt x="375173" y="0"/>
                </a:lnTo>
                <a:cubicBezTo>
                  <a:pt x="382023" y="0"/>
                  <a:pt x="387349" y="5976"/>
                  <a:pt x="387349" y="12700"/>
                </a:cubicBezTo>
                <a:cubicBezTo>
                  <a:pt x="387349" y="19423"/>
                  <a:pt x="382023" y="25400"/>
                  <a:pt x="375173" y="25400"/>
                </a:cubicBezTo>
                <a:lnTo>
                  <a:pt x="12937" y="25400"/>
                </a:lnTo>
                <a:cubicBezTo>
                  <a:pt x="6088" y="25400"/>
                  <a:pt x="0" y="19423"/>
                  <a:pt x="0" y="12700"/>
                </a:cubicBezTo>
                <a:cubicBezTo>
                  <a:pt x="0" y="5976"/>
                  <a:pt x="6088" y="0"/>
                  <a:pt x="12937" y="0"/>
                </a:cubicBezTo>
                <a:close/>
              </a:path>
            </a:pathLst>
          </a:custGeom>
          <a:solidFill>
            <a:srgbClr val="301C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725" name="Freeform 288">
            <a:extLst>
              <a:ext uri="{FF2B5EF4-FFF2-40B4-BE49-F238E27FC236}">
                <a16:creationId xmlns:a16="http://schemas.microsoft.com/office/drawing/2014/main" id="{BFCBF11E-EAD4-4BC2-B7B4-F984C1AE068D}"/>
              </a:ext>
            </a:extLst>
          </p:cNvPr>
          <p:cNvSpPr>
            <a:spLocks noEditPoints="1"/>
          </p:cNvSpPr>
          <p:nvPr/>
        </p:nvSpPr>
        <p:spPr bwMode="auto">
          <a:xfrm>
            <a:off x="16209963" y="6381751"/>
            <a:ext cx="1022350" cy="576263"/>
          </a:xfrm>
          <a:custGeom>
            <a:avLst/>
            <a:gdLst>
              <a:gd name="T0" fmla="*/ 186 w 1343"/>
              <a:gd name="T1" fmla="*/ 34 h 758"/>
              <a:gd name="T2" fmla="*/ 137 w 1343"/>
              <a:gd name="T3" fmla="*/ 82 h 758"/>
              <a:gd name="T4" fmla="*/ 137 w 1343"/>
              <a:gd name="T5" fmla="*/ 516 h 758"/>
              <a:gd name="T6" fmla="*/ 37 w 1343"/>
              <a:gd name="T7" fmla="*/ 720 h 758"/>
              <a:gd name="T8" fmla="*/ 38 w 1343"/>
              <a:gd name="T9" fmla="*/ 724 h 758"/>
              <a:gd name="T10" fmla="*/ 42 w 1343"/>
              <a:gd name="T11" fmla="*/ 725 h 758"/>
              <a:gd name="T12" fmla="*/ 214 w 1343"/>
              <a:gd name="T13" fmla="*/ 623 h 758"/>
              <a:gd name="T14" fmla="*/ 1262 w 1343"/>
              <a:gd name="T15" fmla="*/ 623 h 758"/>
              <a:gd name="T16" fmla="*/ 1291 w 1343"/>
              <a:gd name="T17" fmla="*/ 611 h 758"/>
              <a:gd name="T18" fmla="*/ 1303 w 1343"/>
              <a:gd name="T19" fmla="*/ 582 h 758"/>
              <a:gd name="T20" fmla="*/ 1309 w 1343"/>
              <a:gd name="T21" fmla="*/ 83 h 758"/>
              <a:gd name="T22" fmla="*/ 1295 w 1343"/>
              <a:gd name="T23" fmla="*/ 48 h 758"/>
              <a:gd name="T24" fmla="*/ 1261 w 1343"/>
              <a:gd name="T25" fmla="*/ 34 h 758"/>
              <a:gd name="T26" fmla="*/ 186 w 1343"/>
              <a:gd name="T27" fmla="*/ 34 h 758"/>
              <a:gd name="T28" fmla="*/ 40 w 1343"/>
              <a:gd name="T29" fmla="*/ 758 h 758"/>
              <a:gd name="T30" fmla="*/ 15 w 1343"/>
              <a:gd name="T31" fmla="*/ 749 h 758"/>
              <a:gd name="T32" fmla="*/ 7 w 1343"/>
              <a:gd name="T33" fmla="*/ 706 h 758"/>
              <a:gd name="T34" fmla="*/ 104 w 1343"/>
              <a:gd name="T35" fmla="*/ 508 h 758"/>
              <a:gd name="T36" fmla="*/ 104 w 1343"/>
              <a:gd name="T37" fmla="*/ 82 h 758"/>
              <a:gd name="T38" fmla="*/ 186 w 1343"/>
              <a:gd name="T39" fmla="*/ 0 h 758"/>
              <a:gd name="T40" fmla="*/ 1261 w 1343"/>
              <a:gd name="T41" fmla="*/ 0 h 758"/>
              <a:gd name="T42" fmla="*/ 1319 w 1343"/>
              <a:gd name="T43" fmla="*/ 25 h 758"/>
              <a:gd name="T44" fmla="*/ 1343 w 1343"/>
              <a:gd name="T45" fmla="*/ 84 h 758"/>
              <a:gd name="T46" fmla="*/ 1337 w 1343"/>
              <a:gd name="T47" fmla="*/ 582 h 758"/>
              <a:gd name="T48" fmla="*/ 1315 w 1343"/>
              <a:gd name="T49" fmla="*/ 635 h 758"/>
              <a:gd name="T50" fmla="*/ 1262 w 1343"/>
              <a:gd name="T51" fmla="*/ 657 h 758"/>
              <a:gd name="T52" fmla="*/ 223 w 1343"/>
              <a:gd name="T53" fmla="*/ 657 h 758"/>
              <a:gd name="T54" fmla="*/ 58 w 1343"/>
              <a:gd name="T55" fmla="*/ 753 h 758"/>
              <a:gd name="T56" fmla="*/ 40 w 1343"/>
              <a:gd name="T57" fmla="*/ 758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43" h="758">
                <a:moveTo>
                  <a:pt x="186" y="34"/>
                </a:moveTo>
                <a:cubicBezTo>
                  <a:pt x="159" y="34"/>
                  <a:pt x="137" y="56"/>
                  <a:pt x="137" y="82"/>
                </a:cubicBezTo>
                <a:lnTo>
                  <a:pt x="137" y="516"/>
                </a:lnTo>
                <a:lnTo>
                  <a:pt x="37" y="720"/>
                </a:lnTo>
                <a:cubicBezTo>
                  <a:pt x="37" y="721"/>
                  <a:pt x="36" y="723"/>
                  <a:pt x="38" y="724"/>
                </a:cubicBezTo>
                <a:cubicBezTo>
                  <a:pt x="40" y="726"/>
                  <a:pt x="41" y="725"/>
                  <a:pt x="42" y="725"/>
                </a:cubicBezTo>
                <a:lnTo>
                  <a:pt x="214" y="623"/>
                </a:lnTo>
                <a:lnTo>
                  <a:pt x="1262" y="623"/>
                </a:lnTo>
                <a:cubicBezTo>
                  <a:pt x="1273" y="623"/>
                  <a:pt x="1284" y="619"/>
                  <a:pt x="1291" y="611"/>
                </a:cubicBezTo>
                <a:cubicBezTo>
                  <a:pt x="1299" y="603"/>
                  <a:pt x="1303" y="593"/>
                  <a:pt x="1303" y="582"/>
                </a:cubicBezTo>
                <a:cubicBezTo>
                  <a:pt x="1303" y="463"/>
                  <a:pt x="1307" y="194"/>
                  <a:pt x="1309" y="83"/>
                </a:cubicBezTo>
                <a:cubicBezTo>
                  <a:pt x="1310" y="70"/>
                  <a:pt x="1305" y="58"/>
                  <a:pt x="1295" y="48"/>
                </a:cubicBezTo>
                <a:cubicBezTo>
                  <a:pt x="1286" y="39"/>
                  <a:pt x="1274" y="34"/>
                  <a:pt x="1261" y="34"/>
                </a:cubicBezTo>
                <a:lnTo>
                  <a:pt x="186" y="34"/>
                </a:lnTo>
                <a:close/>
                <a:moveTo>
                  <a:pt x="40" y="758"/>
                </a:moveTo>
                <a:cubicBezTo>
                  <a:pt x="31" y="758"/>
                  <a:pt x="22" y="755"/>
                  <a:pt x="15" y="749"/>
                </a:cubicBezTo>
                <a:cubicBezTo>
                  <a:pt x="3" y="738"/>
                  <a:pt x="0" y="720"/>
                  <a:pt x="7" y="706"/>
                </a:cubicBezTo>
                <a:lnTo>
                  <a:pt x="104" y="508"/>
                </a:lnTo>
                <a:lnTo>
                  <a:pt x="104" y="82"/>
                </a:lnTo>
                <a:cubicBezTo>
                  <a:pt x="104" y="37"/>
                  <a:pt x="141" y="0"/>
                  <a:pt x="186" y="0"/>
                </a:cubicBezTo>
                <a:lnTo>
                  <a:pt x="1261" y="0"/>
                </a:lnTo>
                <a:cubicBezTo>
                  <a:pt x="1283" y="0"/>
                  <a:pt x="1304" y="9"/>
                  <a:pt x="1319" y="25"/>
                </a:cubicBezTo>
                <a:cubicBezTo>
                  <a:pt x="1335" y="41"/>
                  <a:pt x="1343" y="62"/>
                  <a:pt x="1343" y="84"/>
                </a:cubicBezTo>
                <a:cubicBezTo>
                  <a:pt x="1341" y="194"/>
                  <a:pt x="1336" y="463"/>
                  <a:pt x="1337" y="582"/>
                </a:cubicBezTo>
                <a:cubicBezTo>
                  <a:pt x="1337" y="602"/>
                  <a:pt x="1329" y="620"/>
                  <a:pt x="1315" y="635"/>
                </a:cubicBezTo>
                <a:cubicBezTo>
                  <a:pt x="1301" y="649"/>
                  <a:pt x="1282" y="657"/>
                  <a:pt x="1262" y="657"/>
                </a:cubicBezTo>
                <a:lnTo>
                  <a:pt x="223" y="657"/>
                </a:lnTo>
                <a:lnTo>
                  <a:pt x="58" y="753"/>
                </a:lnTo>
                <a:cubicBezTo>
                  <a:pt x="53" y="757"/>
                  <a:pt x="46" y="758"/>
                  <a:pt x="40" y="758"/>
                </a:cubicBezTo>
                <a:close/>
              </a:path>
            </a:pathLst>
          </a:custGeom>
          <a:solidFill>
            <a:srgbClr val="301C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726" name="Freeform 289">
            <a:extLst>
              <a:ext uri="{FF2B5EF4-FFF2-40B4-BE49-F238E27FC236}">
                <a16:creationId xmlns:a16="http://schemas.microsoft.com/office/drawing/2014/main" id="{B165FC2F-4DA4-4D7C-A0B0-9004E027EFEC}"/>
              </a:ext>
            </a:extLst>
          </p:cNvPr>
          <p:cNvSpPr>
            <a:spLocks noEditPoints="1"/>
          </p:cNvSpPr>
          <p:nvPr/>
        </p:nvSpPr>
        <p:spPr bwMode="auto">
          <a:xfrm>
            <a:off x="16209963" y="6381751"/>
            <a:ext cx="1022350" cy="576263"/>
          </a:xfrm>
          <a:custGeom>
            <a:avLst/>
            <a:gdLst>
              <a:gd name="T0" fmla="*/ 186 w 1343"/>
              <a:gd name="T1" fmla="*/ 34 h 758"/>
              <a:gd name="T2" fmla="*/ 137 w 1343"/>
              <a:gd name="T3" fmla="*/ 82 h 758"/>
              <a:gd name="T4" fmla="*/ 137 w 1343"/>
              <a:gd name="T5" fmla="*/ 516 h 758"/>
              <a:gd name="T6" fmla="*/ 37 w 1343"/>
              <a:gd name="T7" fmla="*/ 720 h 758"/>
              <a:gd name="T8" fmla="*/ 38 w 1343"/>
              <a:gd name="T9" fmla="*/ 724 h 758"/>
              <a:gd name="T10" fmla="*/ 42 w 1343"/>
              <a:gd name="T11" fmla="*/ 725 h 758"/>
              <a:gd name="T12" fmla="*/ 214 w 1343"/>
              <a:gd name="T13" fmla="*/ 623 h 758"/>
              <a:gd name="T14" fmla="*/ 1262 w 1343"/>
              <a:gd name="T15" fmla="*/ 623 h 758"/>
              <a:gd name="T16" fmla="*/ 1291 w 1343"/>
              <a:gd name="T17" fmla="*/ 611 h 758"/>
              <a:gd name="T18" fmla="*/ 1303 w 1343"/>
              <a:gd name="T19" fmla="*/ 582 h 758"/>
              <a:gd name="T20" fmla="*/ 1309 w 1343"/>
              <a:gd name="T21" fmla="*/ 83 h 758"/>
              <a:gd name="T22" fmla="*/ 1295 w 1343"/>
              <a:gd name="T23" fmla="*/ 48 h 758"/>
              <a:gd name="T24" fmla="*/ 1261 w 1343"/>
              <a:gd name="T25" fmla="*/ 34 h 758"/>
              <a:gd name="T26" fmla="*/ 186 w 1343"/>
              <a:gd name="T27" fmla="*/ 34 h 758"/>
              <a:gd name="T28" fmla="*/ 40 w 1343"/>
              <a:gd name="T29" fmla="*/ 758 h 758"/>
              <a:gd name="T30" fmla="*/ 15 w 1343"/>
              <a:gd name="T31" fmla="*/ 749 h 758"/>
              <a:gd name="T32" fmla="*/ 7 w 1343"/>
              <a:gd name="T33" fmla="*/ 706 h 758"/>
              <a:gd name="T34" fmla="*/ 104 w 1343"/>
              <a:gd name="T35" fmla="*/ 508 h 758"/>
              <a:gd name="T36" fmla="*/ 104 w 1343"/>
              <a:gd name="T37" fmla="*/ 82 h 758"/>
              <a:gd name="T38" fmla="*/ 186 w 1343"/>
              <a:gd name="T39" fmla="*/ 0 h 758"/>
              <a:gd name="T40" fmla="*/ 1261 w 1343"/>
              <a:gd name="T41" fmla="*/ 0 h 758"/>
              <a:gd name="T42" fmla="*/ 1319 w 1343"/>
              <a:gd name="T43" fmla="*/ 25 h 758"/>
              <a:gd name="T44" fmla="*/ 1343 w 1343"/>
              <a:gd name="T45" fmla="*/ 84 h 758"/>
              <a:gd name="T46" fmla="*/ 1337 w 1343"/>
              <a:gd name="T47" fmla="*/ 582 h 758"/>
              <a:gd name="T48" fmla="*/ 1315 w 1343"/>
              <a:gd name="T49" fmla="*/ 635 h 758"/>
              <a:gd name="T50" fmla="*/ 1262 w 1343"/>
              <a:gd name="T51" fmla="*/ 657 h 758"/>
              <a:gd name="T52" fmla="*/ 223 w 1343"/>
              <a:gd name="T53" fmla="*/ 657 h 758"/>
              <a:gd name="T54" fmla="*/ 58 w 1343"/>
              <a:gd name="T55" fmla="*/ 753 h 758"/>
              <a:gd name="T56" fmla="*/ 40 w 1343"/>
              <a:gd name="T57" fmla="*/ 758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43" h="758">
                <a:moveTo>
                  <a:pt x="186" y="34"/>
                </a:moveTo>
                <a:cubicBezTo>
                  <a:pt x="159" y="34"/>
                  <a:pt x="137" y="56"/>
                  <a:pt x="137" y="82"/>
                </a:cubicBezTo>
                <a:lnTo>
                  <a:pt x="137" y="516"/>
                </a:lnTo>
                <a:lnTo>
                  <a:pt x="37" y="720"/>
                </a:lnTo>
                <a:cubicBezTo>
                  <a:pt x="37" y="721"/>
                  <a:pt x="36" y="723"/>
                  <a:pt x="38" y="724"/>
                </a:cubicBezTo>
                <a:cubicBezTo>
                  <a:pt x="40" y="726"/>
                  <a:pt x="41" y="725"/>
                  <a:pt x="42" y="725"/>
                </a:cubicBezTo>
                <a:lnTo>
                  <a:pt x="214" y="623"/>
                </a:lnTo>
                <a:lnTo>
                  <a:pt x="1262" y="623"/>
                </a:lnTo>
                <a:cubicBezTo>
                  <a:pt x="1273" y="623"/>
                  <a:pt x="1284" y="619"/>
                  <a:pt x="1291" y="611"/>
                </a:cubicBezTo>
                <a:cubicBezTo>
                  <a:pt x="1299" y="603"/>
                  <a:pt x="1303" y="593"/>
                  <a:pt x="1303" y="582"/>
                </a:cubicBezTo>
                <a:cubicBezTo>
                  <a:pt x="1303" y="463"/>
                  <a:pt x="1307" y="194"/>
                  <a:pt x="1309" y="83"/>
                </a:cubicBezTo>
                <a:cubicBezTo>
                  <a:pt x="1310" y="70"/>
                  <a:pt x="1305" y="58"/>
                  <a:pt x="1295" y="48"/>
                </a:cubicBezTo>
                <a:cubicBezTo>
                  <a:pt x="1286" y="39"/>
                  <a:pt x="1274" y="34"/>
                  <a:pt x="1261" y="34"/>
                </a:cubicBezTo>
                <a:lnTo>
                  <a:pt x="186" y="34"/>
                </a:lnTo>
                <a:close/>
                <a:moveTo>
                  <a:pt x="40" y="758"/>
                </a:moveTo>
                <a:cubicBezTo>
                  <a:pt x="31" y="758"/>
                  <a:pt x="22" y="755"/>
                  <a:pt x="15" y="749"/>
                </a:cubicBezTo>
                <a:cubicBezTo>
                  <a:pt x="3" y="738"/>
                  <a:pt x="0" y="720"/>
                  <a:pt x="7" y="706"/>
                </a:cubicBezTo>
                <a:lnTo>
                  <a:pt x="104" y="508"/>
                </a:lnTo>
                <a:lnTo>
                  <a:pt x="104" y="82"/>
                </a:lnTo>
                <a:cubicBezTo>
                  <a:pt x="104" y="37"/>
                  <a:pt x="141" y="0"/>
                  <a:pt x="186" y="0"/>
                </a:cubicBezTo>
                <a:lnTo>
                  <a:pt x="1261" y="0"/>
                </a:lnTo>
                <a:cubicBezTo>
                  <a:pt x="1283" y="0"/>
                  <a:pt x="1304" y="9"/>
                  <a:pt x="1319" y="25"/>
                </a:cubicBezTo>
                <a:cubicBezTo>
                  <a:pt x="1335" y="41"/>
                  <a:pt x="1343" y="62"/>
                  <a:pt x="1343" y="84"/>
                </a:cubicBezTo>
                <a:cubicBezTo>
                  <a:pt x="1341" y="194"/>
                  <a:pt x="1336" y="463"/>
                  <a:pt x="1337" y="582"/>
                </a:cubicBezTo>
                <a:cubicBezTo>
                  <a:pt x="1337" y="602"/>
                  <a:pt x="1329" y="620"/>
                  <a:pt x="1315" y="635"/>
                </a:cubicBezTo>
                <a:cubicBezTo>
                  <a:pt x="1301" y="649"/>
                  <a:pt x="1282" y="657"/>
                  <a:pt x="1262" y="657"/>
                </a:cubicBezTo>
                <a:lnTo>
                  <a:pt x="223" y="657"/>
                </a:lnTo>
                <a:lnTo>
                  <a:pt x="58" y="753"/>
                </a:lnTo>
                <a:cubicBezTo>
                  <a:pt x="53" y="757"/>
                  <a:pt x="46" y="758"/>
                  <a:pt x="40" y="758"/>
                </a:cubicBezTo>
                <a:close/>
              </a:path>
            </a:pathLst>
          </a:custGeom>
          <a:solidFill>
            <a:srgbClr val="301C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727" name="Freeform 290">
            <a:extLst>
              <a:ext uri="{FF2B5EF4-FFF2-40B4-BE49-F238E27FC236}">
                <a16:creationId xmlns:a16="http://schemas.microsoft.com/office/drawing/2014/main" id="{7E360CD7-6E16-449F-AF8A-4A06CE423336}"/>
              </a:ext>
            </a:extLst>
          </p:cNvPr>
          <p:cNvSpPr>
            <a:spLocks noEditPoints="1"/>
          </p:cNvSpPr>
          <p:nvPr/>
        </p:nvSpPr>
        <p:spPr bwMode="auto">
          <a:xfrm>
            <a:off x="16379825" y="6472238"/>
            <a:ext cx="304800" cy="292100"/>
          </a:xfrm>
          <a:custGeom>
            <a:avLst/>
            <a:gdLst>
              <a:gd name="T0" fmla="*/ 198 w 402"/>
              <a:gd name="T1" fmla="*/ 34 h 385"/>
              <a:gd name="T2" fmla="*/ 198 w 402"/>
              <a:gd name="T3" fmla="*/ 34 h 385"/>
              <a:gd name="T4" fmla="*/ 196 w 402"/>
              <a:gd name="T5" fmla="*/ 35 h 385"/>
              <a:gd name="T6" fmla="*/ 157 w 402"/>
              <a:gd name="T7" fmla="*/ 121 h 385"/>
              <a:gd name="T8" fmla="*/ 131 w 402"/>
              <a:gd name="T9" fmla="*/ 141 h 385"/>
              <a:gd name="T10" fmla="*/ 37 w 402"/>
              <a:gd name="T11" fmla="*/ 158 h 385"/>
              <a:gd name="T12" fmla="*/ 36 w 402"/>
              <a:gd name="T13" fmla="*/ 159 h 385"/>
              <a:gd name="T14" fmla="*/ 36 w 402"/>
              <a:gd name="T15" fmla="*/ 161 h 385"/>
              <a:gd name="T16" fmla="*/ 107 w 402"/>
              <a:gd name="T17" fmla="*/ 225 h 385"/>
              <a:gd name="T18" fmla="*/ 118 w 402"/>
              <a:gd name="T19" fmla="*/ 256 h 385"/>
              <a:gd name="T20" fmla="*/ 104 w 402"/>
              <a:gd name="T21" fmla="*/ 350 h 385"/>
              <a:gd name="T22" fmla="*/ 105 w 402"/>
              <a:gd name="T23" fmla="*/ 351 h 385"/>
              <a:gd name="T24" fmla="*/ 107 w 402"/>
              <a:gd name="T25" fmla="*/ 351 h 385"/>
              <a:gd name="T26" fmla="*/ 190 w 402"/>
              <a:gd name="T27" fmla="*/ 305 h 385"/>
              <a:gd name="T28" fmla="*/ 222 w 402"/>
              <a:gd name="T29" fmla="*/ 304 h 385"/>
              <a:gd name="T30" fmla="*/ 308 w 402"/>
              <a:gd name="T31" fmla="*/ 345 h 385"/>
              <a:gd name="T32" fmla="*/ 309 w 402"/>
              <a:gd name="T33" fmla="*/ 345 h 385"/>
              <a:gd name="T34" fmla="*/ 310 w 402"/>
              <a:gd name="T35" fmla="*/ 343 h 385"/>
              <a:gd name="T36" fmla="*/ 291 w 402"/>
              <a:gd name="T37" fmla="*/ 250 h 385"/>
              <a:gd name="T38" fmla="*/ 300 w 402"/>
              <a:gd name="T39" fmla="*/ 219 h 385"/>
              <a:gd name="T40" fmla="*/ 366 w 402"/>
              <a:gd name="T41" fmla="*/ 151 h 385"/>
              <a:gd name="T42" fmla="*/ 366 w 402"/>
              <a:gd name="T43" fmla="*/ 149 h 385"/>
              <a:gd name="T44" fmla="*/ 365 w 402"/>
              <a:gd name="T45" fmla="*/ 148 h 385"/>
              <a:gd name="T46" fmla="*/ 271 w 402"/>
              <a:gd name="T47" fmla="*/ 137 h 385"/>
              <a:gd name="T48" fmla="*/ 244 w 402"/>
              <a:gd name="T49" fmla="*/ 119 h 385"/>
              <a:gd name="T50" fmla="*/ 199 w 402"/>
              <a:gd name="T51" fmla="*/ 35 h 385"/>
              <a:gd name="T52" fmla="*/ 198 w 402"/>
              <a:gd name="T53" fmla="*/ 34 h 385"/>
              <a:gd name="T54" fmla="*/ 106 w 402"/>
              <a:gd name="T55" fmla="*/ 385 h 385"/>
              <a:gd name="T56" fmla="*/ 86 w 402"/>
              <a:gd name="T57" fmla="*/ 379 h 385"/>
              <a:gd name="T58" fmla="*/ 71 w 402"/>
              <a:gd name="T59" fmla="*/ 345 h 385"/>
              <a:gd name="T60" fmla="*/ 85 w 402"/>
              <a:gd name="T61" fmla="*/ 251 h 385"/>
              <a:gd name="T62" fmla="*/ 14 w 402"/>
              <a:gd name="T63" fmla="*/ 185 h 385"/>
              <a:gd name="T64" fmla="*/ 4 w 402"/>
              <a:gd name="T65" fmla="*/ 150 h 385"/>
              <a:gd name="T66" fmla="*/ 32 w 402"/>
              <a:gd name="T67" fmla="*/ 125 h 385"/>
              <a:gd name="T68" fmla="*/ 125 w 402"/>
              <a:gd name="T69" fmla="*/ 108 h 385"/>
              <a:gd name="T70" fmla="*/ 166 w 402"/>
              <a:gd name="T71" fmla="*/ 21 h 385"/>
              <a:gd name="T72" fmla="*/ 197 w 402"/>
              <a:gd name="T73" fmla="*/ 1 h 385"/>
              <a:gd name="T74" fmla="*/ 228 w 402"/>
              <a:gd name="T75" fmla="*/ 19 h 385"/>
              <a:gd name="T76" fmla="*/ 273 w 402"/>
              <a:gd name="T77" fmla="*/ 103 h 385"/>
              <a:gd name="T78" fmla="*/ 369 w 402"/>
              <a:gd name="T79" fmla="*/ 115 h 385"/>
              <a:gd name="T80" fmla="*/ 398 w 402"/>
              <a:gd name="T81" fmla="*/ 138 h 385"/>
              <a:gd name="T82" fmla="*/ 390 w 402"/>
              <a:gd name="T83" fmla="*/ 174 h 385"/>
              <a:gd name="T84" fmla="*/ 324 w 402"/>
              <a:gd name="T85" fmla="*/ 242 h 385"/>
              <a:gd name="T86" fmla="*/ 343 w 402"/>
              <a:gd name="T87" fmla="*/ 337 h 385"/>
              <a:gd name="T88" fmla="*/ 330 w 402"/>
              <a:gd name="T89" fmla="*/ 371 h 385"/>
              <a:gd name="T90" fmla="*/ 293 w 402"/>
              <a:gd name="T91" fmla="*/ 375 h 385"/>
              <a:gd name="T92" fmla="*/ 208 w 402"/>
              <a:gd name="T93" fmla="*/ 334 h 385"/>
              <a:gd name="T94" fmla="*/ 123 w 402"/>
              <a:gd name="T95" fmla="*/ 380 h 385"/>
              <a:gd name="T96" fmla="*/ 106 w 402"/>
              <a:gd name="T97" fmla="*/ 385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02" h="385">
                <a:moveTo>
                  <a:pt x="198" y="34"/>
                </a:moveTo>
                <a:lnTo>
                  <a:pt x="198" y="34"/>
                </a:lnTo>
                <a:cubicBezTo>
                  <a:pt x="196" y="34"/>
                  <a:pt x="196" y="35"/>
                  <a:pt x="196" y="35"/>
                </a:cubicBezTo>
                <a:lnTo>
                  <a:pt x="157" y="121"/>
                </a:lnTo>
                <a:cubicBezTo>
                  <a:pt x="152" y="132"/>
                  <a:pt x="142" y="139"/>
                  <a:pt x="131" y="141"/>
                </a:cubicBezTo>
                <a:lnTo>
                  <a:pt x="37" y="158"/>
                </a:lnTo>
                <a:cubicBezTo>
                  <a:pt x="37" y="158"/>
                  <a:pt x="36" y="158"/>
                  <a:pt x="36" y="159"/>
                </a:cubicBezTo>
                <a:cubicBezTo>
                  <a:pt x="36" y="160"/>
                  <a:pt x="36" y="160"/>
                  <a:pt x="36" y="161"/>
                </a:cubicBezTo>
                <a:lnTo>
                  <a:pt x="107" y="225"/>
                </a:lnTo>
                <a:cubicBezTo>
                  <a:pt x="115" y="233"/>
                  <a:pt x="119" y="244"/>
                  <a:pt x="118" y="256"/>
                </a:cubicBezTo>
                <a:lnTo>
                  <a:pt x="104" y="350"/>
                </a:lnTo>
                <a:cubicBezTo>
                  <a:pt x="104" y="350"/>
                  <a:pt x="104" y="351"/>
                  <a:pt x="105" y="351"/>
                </a:cubicBezTo>
                <a:cubicBezTo>
                  <a:pt x="106" y="352"/>
                  <a:pt x="107" y="352"/>
                  <a:pt x="107" y="351"/>
                </a:cubicBezTo>
                <a:lnTo>
                  <a:pt x="190" y="305"/>
                </a:lnTo>
                <a:cubicBezTo>
                  <a:pt x="200" y="299"/>
                  <a:pt x="212" y="299"/>
                  <a:pt x="222" y="304"/>
                </a:cubicBezTo>
                <a:lnTo>
                  <a:pt x="308" y="345"/>
                </a:lnTo>
                <a:cubicBezTo>
                  <a:pt x="308" y="345"/>
                  <a:pt x="308" y="346"/>
                  <a:pt x="309" y="345"/>
                </a:cubicBezTo>
                <a:cubicBezTo>
                  <a:pt x="310" y="344"/>
                  <a:pt x="310" y="344"/>
                  <a:pt x="310" y="343"/>
                </a:cubicBezTo>
                <a:lnTo>
                  <a:pt x="291" y="250"/>
                </a:lnTo>
                <a:cubicBezTo>
                  <a:pt x="289" y="239"/>
                  <a:pt x="292" y="227"/>
                  <a:pt x="300" y="219"/>
                </a:cubicBezTo>
                <a:lnTo>
                  <a:pt x="366" y="151"/>
                </a:lnTo>
                <a:cubicBezTo>
                  <a:pt x="366" y="150"/>
                  <a:pt x="367" y="150"/>
                  <a:pt x="366" y="149"/>
                </a:cubicBezTo>
                <a:cubicBezTo>
                  <a:pt x="366" y="148"/>
                  <a:pt x="365" y="148"/>
                  <a:pt x="365" y="148"/>
                </a:cubicBezTo>
                <a:lnTo>
                  <a:pt x="271" y="137"/>
                </a:lnTo>
                <a:cubicBezTo>
                  <a:pt x="259" y="136"/>
                  <a:pt x="249" y="129"/>
                  <a:pt x="244" y="119"/>
                </a:cubicBezTo>
                <a:lnTo>
                  <a:pt x="199" y="35"/>
                </a:lnTo>
                <a:cubicBezTo>
                  <a:pt x="199" y="34"/>
                  <a:pt x="199" y="34"/>
                  <a:pt x="198" y="34"/>
                </a:cubicBezTo>
                <a:close/>
                <a:moveTo>
                  <a:pt x="106" y="385"/>
                </a:moveTo>
                <a:cubicBezTo>
                  <a:pt x="99" y="385"/>
                  <a:pt x="92" y="383"/>
                  <a:pt x="86" y="379"/>
                </a:cubicBezTo>
                <a:cubicBezTo>
                  <a:pt x="75" y="371"/>
                  <a:pt x="69" y="358"/>
                  <a:pt x="71" y="345"/>
                </a:cubicBezTo>
                <a:lnTo>
                  <a:pt x="85" y="251"/>
                </a:lnTo>
                <a:lnTo>
                  <a:pt x="14" y="185"/>
                </a:lnTo>
                <a:cubicBezTo>
                  <a:pt x="4" y="176"/>
                  <a:pt x="0" y="163"/>
                  <a:pt x="4" y="150"/>
                </a:cubicBezTo>
                <a:cubicBezTo>
                  <a:pt x="8" y="137"/>
                  <a:pt x="18" y="127"/>
                  <a:pt x="32" y="125"/>
                </a:cubicBezTo>
                <a:lnTo>
                  <a:pt x="125" y="108"/>
                </a:lnTo>
                <a:lnTo>
                  <a:pt x="166" y="21"/>
                </a:lnTo>
                <a:cubicBezTo>
                  <a:pt x="171" y="9"/>
                  <a:pt x="183" y="1"/>
                  <a:pt x="197" y="1"/>
                </a:cubicBezTo>
                <a:cubicBezTo>
                  <a:pt x="210" y="0"/>
                  <a:pt x="222" y="7"/>
                  <a:pt x="228" y="19"/>
                </a:cubicBezTo>
                <a:lnTo>
                  <a:pt x="273" y="103"/>
                </a:lnTo>
                <a:lnTo>
                  <a:pt x="369" y="115"/>
                </a:lnTo>
                <a:cubicBezTo>
                  <a:pt x="382" y="116"/>
                  <a:pt x="393" y="125"/>
                  <a:pt x="398" y="138"/>
                </a:cubicBezTo>
                <a:cubicBezTo>
                  <a:pt x="402" y="150"/>
                  <a:pt x="399" y="164"/>
                  <a:pt x="390" y="174"/>
                </a:cubicBezTo>
                <a:lnTo>
                  <a:pt x="324" y="242"/>
                </a:lnTo>
                <a:lnTo>
                  <a:pt x="343" y="337"/>
                </a:lnTo>
                <a:cubicBezTo>
                  <a:pt x="345" y="350"/>
                  <a:pt x="340" y="363"/>
                  <a:pt x="330" y="371"/>
                </a:cubicBezTo>
                <a:cubicBezTo>
                  <a:pt x="319" y="380"/>
                  <a:pt x="305" y="381"/>
                  <a:pt x="293" y="375"/>
                </a:cubicBezTo>
                <a:lnTo>
                  <a:pt x="208" y="334"/>
                </a:lnTo>
                <a:lnTo>
                  <a:pt x="123" y="380"/>
                </a:lnTo>
                <a:cubicBezTo>
                  <a:pt x="118" y="383"/>
                  <a:pt x="112" y="385"/>
                  <a:pt x="106" y="385"/>
                </a:cubicBezTo>
                <a:close/>
              </a:path>
            </a:pathLst>
          </a:custGeom>
          <a:solidFill>
            <a:srgbClr val="301C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728" name="Freeform: Shape 727">
            <a:extLst>
              <a:ext uri="{FF2B5EF4-FFF2-40B4-BE49-F238E27FC236}">
                <a16:creationId xmlns:a16="http://schemas.microsoft.com/office/drawing/2014/main" id="{D76C3079-B853-4A7D-9B39-1D4766BEE880}"/>
              </a:ext>
            </a:extLst>
          </p:cNvPr>
          <p:cNvSpPr>
            <a:spLocks/>
          </p:cNvSpPr>
          <p:nvPr/>
        </p:nvSpPr>
        <p:spPr bwMode="auto">
          <a:xfrm>
            <a:off x="13482337" y="6715126"/>
            <a:ext cx="291652" cy="688975"/>
          </a:xfrm>
          <a:custGeom>
            <a:avLst/>
            <a:gdLst>
              <a:gd name="connsiteX0" fmla="*/ 192663 w 291652"/>
              <a:gd name="connsiteY0" fmla="*/ 359955 h 688975"/>
              <a:gd name="connsiteX1" fmla="*/ 189615 w 291652"/>
              <a:gd name="connsiteY1" fmla="*/ 527554 h 688975"/>
              <a:gd name="connsiteX2" fmla="*/ 222361 w 291652"/>
              <a:gd name="connsiteY2" fmla="*/ 502409 h 688975"/>
              <a:gd name="connsiteX3" fmla="*/ 241532 w 291652"/>
              <a:gd name="connsiteY3" fmla="*/ 444730 h 688975"/>
              <a:gd name="connsiteX4" fmla="*/ 213630 w 291652"/>
              <a:gd name="connsiteY4" fmla="*/ 376979 h 688975"/>
              <a:gd name="connsiteX5" fmla="*/ 144499 w 291652"/>
              <a:gd name="connsiteY5" fmla="*/ 154621 h 688975"/>
              <a:gd name="connsiteX6" fmla="*/ 121572 w 291652"/>
              <a:gd name="connsiteY6" fmla="*/ 165745 h 688975"/>
              <a:gd name="connsiteX7" fmla="*/ 84369 w 291652"/>
              <a:gd name="connsiteY7" fmla="*/ 229600 h 688975"/>
              <a:gd name="connsiteX8" fmla="*/ 95758 w 291652"/>
              <a:gd name="connsiteY8" fmla="*/ 264568 h 688975"/>
              <a:gd name="connsiteX9" fmla="*/ 121667 w 291652"/>
              <a:gd name="connsiteY9" fmla="*/ 279772 h 688975"/>
              <a:gd name="connsiteX10" fmla="*/ 142129 w 291652"/>
              <a:gd name="connsiteY10" fmla="*/ 284908 h 688975"/>
              <a:gd name="connsiteX11" fmla="*/ 172409 w 291652"/>
              <a:gd name="connsiteY11" fmla="*/ 0 h 688975"/>
              <a:gd name="connsiteX12" fmla="*/ 173183 w 291652"/>
              <a:gd name="connsiteY12" fmla="*/ 0 h 688975"/>
              <a:gd name="connsiteX13" fmla="*/ 198738 w 291652"/>
              <a:gd name="connsiteY13" fmla="*/ 25856 h 688975"/>
              <a:gd name="connsiteX14" fmla="*/ 197353 w 291652"/>
              <a:gd name="connsiteY14" fmla="*/ 102038 h 688975"/>
              <a:gd name="connsiteX15" fmla="*/ 202811 w 291652"/>
              <a:gd name="connsiteY15" fmla="*/ 102650 h 688975"/>
              <a:gd name="connsiteX16" fmla="*/ 289364 w 291652"/>
              <a:gd name="connsiteY16" fmla="*/ 215917 h 688975"/>
              <a:gd name="connsiteX17" fmla="*/ 270383 w 291652"/>
              <a:gd name="connsiteY17" fmla="*/ 247084 h 688975"/>
              <a:gd name="connsiteX18" fmla="*/ 240013 w 291652"/>
              <a:gd name="connsiteY18" fmla="*/ 228080 h 688975"/>
              <a:gd name="connsiteX19" fmla="*/ 218090 w 291652"/>
              <a:gd name="connsiteY19" fmla="*/ 178193 h 688975"/>
              <a:gd name="connsiteX20" fmla="*/ 196302 w 291652"/>
              <a:gd name="connsiteY20" fmla="*/ 159792 h 688975"/>
              <a:gd name="connsiteX21" fmla="*/ 193699 w 291652"/>
              <a:gd name="connsiteY21" fmla="*/ 302947 h 688975"/>
              <a:gd name="connsiteX22" fmla="*/ 209964 w 291652"/>
              <a:gd name="connsiteY22" fmla="*/ 309169 h 688975"/>
              <a:gd name="connsiteX23" fmla="*/ 291642 w 291652"/>
              <a:gd name="connsiteY23" fmla="*/ 443970 h 688975"/>
              <a:gd name="connsiteX24" fmla="*/ 190663 w 291652"/>
              <a:gd name="connsiteY24" fmla="*/ 586884 h 688975"/>
              <a:gd name="connsiteX25" fmla="*/ 188530 w 291652"/>
              <a:gd name="connsiteY25" fmla="*/ 587221 h 688975"/>
              <a:gd name="connsiteX26" fmla="*/ 187122 w 291652"/>
              <a:gd name="connsiteY26" fmla="*/ 664641 h 688975"/>
              <a:gd name="connsiteX27" fmla="*/ 161567 w 291652"/>
              <a:gd name="connsiteY27" fmla="*/ 688975 h 688975"/>
              <a:gd name="connsiteX28" fmla="*/ 160793 w 291652"/>
              <a:gd name="connsiteY28" fmla="*/ 688975 h 688975"/>
              <a:gd name="connsiteX29" fmla="*/ 135238 w 291652"/>
              <a:gd name="connsiteY29" fmla="*/ 663880 h 688975"/>
              <a:gd name="connsiteX30" fmla="*/ 136547 w 291652"/>
              <a:gd name="connsiteY30" fmla="*/ 591879 h 688975"/>
              <a:gd name="connsiteX31" fmla="*/ 97751 w 291652"/>
              <a:gd name="connsiteY31" fmla="*/ 585268 h 688975"/>
              <a:gd name="connsiteX32" fmla="*/ 53240 w 291652"/>
              <a:gd name="connsiteY32" fmla="*/ 560277 h 688975"/>
              <a:gd name="connsiteX33" fmla="*/ 853 w 291652"/>
              <a:gd name="connsiteY33" fmla="*/ 437889 h 688975"/>
              <a:gd name="connsiteX34" fmla="*/ 28945 w 291652"/>
              <a:gd name="connsiteY34" fmla="*/ 415083 h 688975"/>
              <a:gd name="connsiteX35" fmla="*/ 50963 w 291652"/>
              <a:gd name="connsiteY35" fmla="*/ 443210 h 688975"/>
              <a:gd name="connsiteX36" fmla="*/ 85128 w 291652"/>
              <a:gd name="connsiteY36" fmla="*/ 520748 h 688975"/>
              <a:gd name="connsiteX37" fmla="*/ 128500 w 291652"/>
              <a:gd name="connsiteY37" fmla="*/ 541558 h 688975"/>
              <a:gd name="connsiteX38" fmla="*/ 137471 w 291652"/>
              <a:gd name="connsiteY38" fmla="*/ 541060 h 688975"/>
              <a:gd name="connsiteX39" fmla="*/ 141182 w 291652"/>
              <a:gd name="connsiteY39" fmla="*/ 337033 h 688975"/>
              <a:gd name="connsiteX40" fmla="*/ 100029 w 291652"/>
              <a:gd name="connsiteY40" fmla="*/ 325857 h 688975"/>
              <a:gd name="connsiteX41" fmla="*/ 59314 w 291652"/>
              <a:gd name="connsiteY41" fmla="*/ 300296 h 688975"/>
              <a:gd name="connsiteX42" fmla="*/ 33500 w 291652"/>
              <a:gd name="connsiteY42" fmla="*/ 225039 h 688975"/>
              <a:gd name="connsiteX43" fmla="*/ 91962 w 291652"/>
              <a:gd name="connsiteY43" fmla="*/ 124695 h 688975"/>
              <a:gd name="connsiteX44" fmla="*/ 145456 w 291652"/>
              <a:gd name="connsiteY44" fmla="*/ 101990 h 688975"/>
              <a:gd name="connsiteX45" fmla="*/ 146854 w 291652"/>
              <a:gd name="connsiteY45" fmla="*/ 25095 h 688975"/>
              <a:gd name="connsiteX46" fmla="*/ 172409 w 291652"/>
              <a:gd name="connsiteY46" fmla="*/ 0 h 688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91652" h="688975">
                <a:moveTo>
                  <a:pt x="192663" y="359955"/>
                </a:moveTo>
                <a:lnTo>
                  <a:pt x="189615" y="527554"/>
                </a:lnTo>
                <a:lnTo>
                  <a:pt x="222361" y="502409"/>
                </a:lnTo>
                <a:cubicBezTo>
                  <a:pt x="234319" y="485590"/>
                  <a:pt x="241532" y="465255"/>
                  <a:pt x="241532" y="444730"/>
                </a:cubicBezTo>
                <a:cubicBezTo>
                  <a:pt x="241153" y="420025"/>
                  <a:pt x="230713" y="396079"/>
                  <a:pt x="213630" y="376979"/>
                </a:cubicBezTo>
                <a:close/>
                <a:moveTo>
                  <a:pt x="144499" y="154621"/>
                </a:moveTo>
                <a:lnTo>
                  <a:pt x="121572" y="165745"/>
                </a:lnTo>
                <a:cubicBezTo>
                  <a:pt x="101832" y="180188"/>
                  <a:pt x="85888" y="206795"/>
                  <a:pt x="84369" y="229600"/>
                </a:cubicBezTo>
                <a:cubicBezTo>
                  <a:pt x="82851" y="244043"/>
                  <a:pt x="86647" y="255446"/>
                  <a:pt x="95758" y="264568"/>
                </a:cubicBezTo>
                <a:cubicBezTo>
                  <a:pt x="102212" y="271410"/>
                  <a:pt x="111322" y="276161"/>
                  <a:pt x="121667" y="279772"/>
                </a:cubicBezTo>
                <a:lnTo>
                  <a:pt x="142129" y="284908"/>
                </a:lnTo>
                <a:close/>
                <a:moveTo>
                  <a:pt x="172409" y="0"/>
                </a:moveTo>
                <a:cubicBezTo>
                  <a:pt x="173183" y="0"/>
                  <a:pt x="173183" y="0"/>
                  <a:pt x="173183" y="0"/>
                </a:cubicBezTo>
                <a:cubicBezTo>
                  <a:pt x="187122" y="0"/>
                  <a:pt x="198738" y="11407"/>
                  <a:pt x="198738" y="25856"/>
                </a:cubicBezTo>
                <a:lnTo>
                  <a:pt x="197353" y="102038"/>
                </a:lnTo>
                <a:lnTo>
                  <a:pt x="202811" y="102650"/>
                </a:lnTo>
                <a:cubicBezTo>
                  <a:pt x="243050" y="117854"/>
                  <a:pt x="275698" y="160424"/>
                  <a:pt x="289364" y="215917"/>
                </a:cubicBezTo>
                <a:cubicBezTo>
                  <a:pt x="292401" y="229600"/>
                  <a:pt x="284049" y="243283"/>
                  <a:pt x="270383" y="247084"/>
                </a:cubicBezTo>
                <a:cubicBezTo>
                  <a:pt x="256717" y="250125"/>
                  <a:pt x="243050" y="241763"/>
                  <a:pt x="240013" y="228080"/>
                </a:cubicBezTo>
                <a:cubicBezTo>
                  <a:pt x="235078" y="208695"/>
                  <a:pt x="227486" y="191591"/>
                  <a:pt x="218090" y="178193"/>
                </a:cubicBezTo>
                <a:lnTo>
                  <a:pt x="196302" y="159792"/>
                </a:lnTo>
                <a:lnTo>
                  <a:pt x="193699" y="302947"/>
                </a:lnTo>
                <a:lnTo>
                  <a:pt x="209964" y="309169"/>
                </a:lnTo>
                <a:cubicBezTo>
                  <a:pt x="259612" y="338068"/>
                  <a:pt x="291642" y="388667"/>
                  <a:pt x="291642" y="443970"/>
                </a:cubicBezTo>
                <a:cubicBezTo>
                  <a:pt x="292401" y="507065"/>
                  <a:pt x="249884" y="567119"/>
                  <a:pt x="190663" y="586884"/>
                </a:cubicBezTo>
                <a:lnTo>
                  <a:pt x="188530" y="587221"/>
                </a:lnTo>
                <a:lnTo>
                  <a:pt x="187122" y="664641"/>
                </a:lnTo>
                <a:cubicBezTo>
                  <a:pt x="187122" y="678329"/>
                  <a:pt x="175506" y="688975"/>
                  <a:pt x="161567" y="688975"/>
                </a:cubicBezTo>
                <a:cubicBezTo>
                  <a:pt x="161567" y="688975"/>
                  <a:pt x="160793" y="688975"/>
                  <a:pt x="160793" y="688975"/>
                </a:cubicBezTo>
                <a:cubicBezTo>
                  <a:pt x="146854" y="688975"/>
                  <a:pt x="135238" y="677568"/>
                  <a:pt x="135238" y="663880"/>
                </a:cubicBezTo>
                <a:lnTo>
                  <a:pt x="136547" y="591879"/>
                </a:lnTo>
                <a:lnTo>
                  <a:pt x="97751" y="585268"/>
                </a:lnTo>
                <a:cubicBezTo>
                  <a:pt x="81712" y="579662"/>
                  <a:pt x="66527" y="571300"/>
                  <a:pt x="53240" y="560277"/>
                </a:cubicBezTo>
                <a:cubicBezTo>
                  <a:pt x="15278" y="529110"/>
                  <a:pt x="-4462" y="483499"/>
                  <a:pt x="853" y="437889"/>
                </a:cubicBezTo>
                <a:cubicBezTo>
                  <a:pt x="2371" y="423445"/>
                  <a:pt x="15278" y="413563"/>
                  <a:pt x="28945" y="415083"/>
                </a:cubicBezTo>
                <a:cubicBezTo>
                  <a:pt x="42611" y="416604"/>
                  <a:pt x="53240" y="429527"/>
                  <a:pt x="50963" y="443210"/>
                </a:cubicBezTo>
                <a:cubicBezTo>
                  <a:pt x="47926" y="472857"/>
                  <a:pt x="60073" y="500983"/>
                  <a:pt x="85128" y="520748"/>
                </a:cubicBezTo>
                <a:cubicBezTo>
                  <a:pt x="98036" y="531391"/>
                  <a:pt x="113031" y="538422"/>
                  <a:pt x="128500" y="541558"/>
                </a:cubicBezTo>
                <a:lnTo>
                  <a:pt x="137471" y="541060"/>
                </a:lnTo>
                <a:lnTo>
                  <a:pt x="141182" y="337033"/>
                </a:lnTo>
                <a:lnTo>
                  <a:pt x="100029" y="325857"/>
                </a:lnTo>
                <a:cubicBezTo>
                  <a:pt x="85129" y="320251"/>
                  <a:pt x="71083" y="312459"/>
                  <a:pt x="59314" y="300296"/>
                </a:cubicBezTo>
                <a:cubicBezTo>
                  <a:pt x="39574" y="279772"/>
                  <a:pt x="31222" y="253926"/>
                  <a:pt x="33500" y="225039"/>
                </a:cubicBezTo>
                <a:cubicBezTo>
                  <a:pt x="37296" y="187030"/>
                  <a:pt x="60073" y="148261"/>
                  <a:pt x="91962" y="124695"/>
                </a:cubicBezTo>
                <a:lnTo>
                  <a:pt x="145456" y="101990"/>
                </a:lnTo>
                <a:lnTo>
                  <a:pt x="146854" y="25095"/>
                </a:lnTo>
                <a:cubicBezTo>
                  <a:pt x="146854" y="10647"/>
                  <a:pt x="158470" y="0"/>
                  <a:pt x="172409" y="0"/>
                </a:cubicBezTo>
                <a:close/>
              </a:path>
            </a:pathLst>
          </a:custGeom>
          <a:solidFill>
            <a:srgbClr val="301C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grpSp>
        <p:nvGrpSpPr>
          <p:cNvPr id="775" name="Group 774">
            <a:extLst>
              <a:ext uri="{FF2B5EF4-FFF2-40B4-BE49-F238E27FC236}">
                <a16:creationId xmlns:a16="http://schemas.microsoft.com/office/drawing/2014/main" id="{22B769EE-193C-48BA-8EB6-E23105A9D900}"/>
              </a:ext>
            </a:extLst>
          </p:cNvPr>
          <p:cNvGrpSpPr/>
          <p:nvPr/>
        </p:nvGrpSpPr>
        <p:grpSpPr>
          <a:xfrm>
            <a:off x="11898313" y="1266825"/>
            <a:ext cx="557213" cy="833438"/>
            <a:chOff x="11898313" y="1266825"/>
            <a:chExt cx="557213" cy="833438"/>
          </a:xfrm>
          <a:solidFill>
            <a:srgbClr val="301C6C"/>
          </a:solidFill>
        </p:grpSpPr>
        <p:sp>
          <p:nvSpPr>
            <p:cNvPr id="776" name="Freeform 434">
              <a:extLst>
                <a:ext uri="{FF2B5EF4-FFF2-40B4-BE49-F238E27FC236}">
                  <a16:creationId xmlns:a16="http://schemas.microsoft.com/office/drawing/2014/main" id="{04AD353E-2406-42C4-9FD7-5CC74F81A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8038" y="1633538"/>
              <a:ext cx="217488" cy="466725"/>
            </a:xfrm>
            <a:custGeom>
              <a:avLst/>
              <a:gdLst>
                <a:gd name="T0" fmla="*/ 226 w 285"/>
                <a:gd name="T1" fmla="*/ 474 h 613"/>
                <a:gd name="T2" fmla="*/ 212 w 285"/>
                <a:gd name="T3" fmla="*/ 474 h 613"/>
                <a:gd name="T4" fmla="*/ 212 w 285"/>
                <a:gd name="T5" fmla="*/ 321 h 613"/>
                <a:gd name="T6" fmla="*/ 249 w 285"/>
                <a:gd name="T7" fmla="*/ 275 h 613"/>
                <a:gd name="T8" fmla="*/ 249 w 285"/>
                <a:gd name="T9" fmla="*/ 266 h 613"/>
                <a:gd name="T10" fmla="*/ 223 w 285"/>
                <a:gd name="T11" fmla="*/ 224 h 613"/>
                <a:gd name="T12" fmla="*/ 249 w 285"/>
                <a:gd name="T13" fmla="*/ 143 h 613"/>
                <a:gd name="T14" fmla="*/ 106 w 285"/>
                <a:gd name="T15" fmla="*/ 0 h 613"/>
                <a:gd name="T16" fmla="*/ 72 w 285"/>
                <a:gd name="T17" fmla="*/ 5 h 613"/>
                <a:gd name="T18" fmla="*/ 61 w 285"/>
                <a:gd name="T19" fmla="*/ 23 h 613"/>
                <a:gd name="T20" fmla="*/ 80 w 285"/>
                <a:gd name="T21" fmla="*/ 34 h 613"/>
                <a:gd name="T22" fmla="*/ 106 w 285"/>
                <a:gd name="T23" fmla="*/ 31 h 613"/>
                <a:gd name="T24" fmla="*/ 219 w 285"/>
                <a:gd name="T25" fmla="*/ 143 h 613"/>
                <a:gd name="T26" fmla="*/ 190 w 285"/>
                <a:gd name="T27" fmla="*/ 218 h 613"/>
                <a:gd name="T28" fmla="*/ 189 w 285"/>
                <a:gd name="T29" fmla="*/ 219 h 613"/>
                <a:gd name="T30" fmla="*/ 15 w 285"/>
                <a:gd name="T31" fmla="*/ 219 h 613"/>
                <a:gd name="T32" fmla="*/ 0 w 285"/>
                <a:gd name="T33" fmla="*/ 234 h 613"/>
                <a:gd name="T34" fmla="*/ 15 w 285"/>
                <a:gd name="T35" fmla="*/ 249 h 613"/>
                <a:gd name="T36" fmla="*/ 202 w 285"/>
                <a:gd name="T37" fmla="*/ 249 h 613"/>
                <a:gd name="T38" fmla="*/ 219 w 285"/>
                <a:gd name="T39" fmla="*/ 266 h 613"/>
                <a:gd name="T40" fmla="*/ 219 w 285"/>
                <a:gd name="T41" fmla="*/ 275 h 613"/>
                <a:gd name="T42" fmla="*/ 202 w 285"/>
                <a:gd name="T43" fmla="*/ 292 h 613"/>
                <a:gd name="T44" fmla="*/ 20 w 285"/>
                <a:gd name="T45" fmla="*/ 292 h 613"/>
                <a:gd name="T46" fmla="*/ 15 w 285"/>
                <a:gd name="T47" fmla="*/ 292 h 613"/>
                <a:gd name="T48" fmla="*/ 0 w 285"/>
                <a:gd name="T49" fmla="*/ 307 h 613"/>
                <a:gd name="T50" fmla="*/ 15 w 285"/>
                <a:gd name="T51" fmla="*/ 322 h 613"/>
                <a:gd name="T52" fmla="*/ 20 w 285"/>
                <a:gd name="T53" fmla="*/ 322 h 613"/>
                <a:gd name="T54" fmla="*/ 182 w 285"/>
                <a:gd name="T55" fmla="*/ 322 h 613"/>
                <a:gd name="T56" fmla="*/ 182 w 285"/>
                <a:gd name="T57" fmla="*/ 474 h 613"/>
                <a:gd name="T58" fmla="*/ 100 w 285"/>
                <a:gd name="T59" fmla="*/ 474 h 613"/>
                <a:gd name="T60" fmla="*/ 85 w 285"/>
                <a:gd name="T61" fmla="*/ 489 h 613"/>
                <a:gd name="T62" fmla="*/ 100 w 285"/>
                <a:gd name="T63" fmla="*/ 504 h 613"/>
                <a:gd name="T64" fmla="*/ 212 w 285"/>
                <a:gd name="T65" fmla="*/ 504 h 613"/>
                <a:gd name="T66" fmla="*/ 226 w 285"/>
                <a:gd name="T67" fmla="*/ 504 h 613"/>
                <a:gd name="T68" fmla="*/ 255 w 285"/>
                <a:gd name="T69" fmla="*/ 533 h 613"/>
                <a:gd name="T70" fmla="*/ 255 w 285"/>
                <a:gd name="T71" fmla="*/ 574 h 613"/>
                <a:gd name="T72" fmla="*/ 247 w 285"/>
                <a:gd name="T73" fmla="*/ 583 h 613"/>
                <a:gd name="T74" fmla="*/ 81 w 285"/>
                <a:gd name="T75" fmla="*/ 583 h 613"/>
                <a:gd name="T76" fmla="*/ 65 w 285"/>
                <a:gd name="T77" fmla="*/ 598 h 613"/>
                <a:gd name="T78" fmla="*/ 81 w 285"/>
                <a:gd name="T79" fmla="*/ 613 h 613"/>
                <a:gd name="T80" fmla="*/ 247 w 285"/>
                <a:gd name="T81" fmla="*/ 613 h 613"/>
                <a:gd name="T82" fmla="*/ 285 w 285"/>
                <a:gd name="T83" fmla="*/ 574 h 613"/>
                <a:gd name="T84" fmla="*/ 285 w 285"/>
                <a:gd name="T85" fmla="*/ 533 h 613"/>
                <a:gd name="T86" fmla="*/ 226 w 285"/>
                <a:gd name="T87" fmla="*/ 474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85" h="613">
                  <a:moveTo>
                    <a:pt x="226" y="474"/>
                  </a:moveTo>
                  <a:lnTo>
                    <a:pt x="212" y="474"/>
                  </a:lnTo>
                  <a:lnTo>
                    <a:pt x="212" y="321"/>
                  </a:lnTo>
                  <a:cubicBezTo>
                    <a:pt x="233" y="316"/>
                    <a:pt x="249" y="297"/>
                    <a:pt x="249" y="275"/>
                  </a:cubicBezTo>
                  <a:lnTo>
                    <a:pt x="249" y="266"/>
                  </a:lnTo>
                  <a:cubicBezTo>
                    <a:pt x="249" y="248"/>
                    <a:pt x="238" y="232"/>
                    <a:pt x="223" y="224"/>
                  </a:cubicBezTo>
                  <a:cubicBezTo>
                    <a:pt x="240" y="200"/>
                    <a:pt x="249" y="172"/>
                    <a:pt x="249" y="143"/>
                  </a:cubicBezTo>
                  <a:cubicBezTo>
                    <a:pt x="249" y="64"/>
                    <a:pt x="185" y="0"/>
                    <a:pt x="106" y="0"/>
                  </a:cubicBezTo>
                  <a:cubicBezTo>
                    <a:pt x="95" y="0"/>
                    <a:pt x="84" y="2"/>
                    <a:pt x="72" y="5"/>
                  </a:cubicBezTo>
                  <a:cubicBezTo>
                    <a:pt x="64" y="6"/>
                    <a:pt x="59" y="15"/>
                    <a:pt x="61" y="23"/>
                  </a:cubicBezTo>
                  <a:cubicBezTo>
                    <a:pt x="63" y="31"/>
                    <a:pt x="71" y="36"/>
                    <a:pt x="80" y="34"/>
                  </a:cubicBezTo>
                  <a:cubicBezTo>
                    <a:pt x="88" y="32"/>
                    <a:pt x="97" y="31"/>
                    <a:pt x="106" y="31"/>
                  </a:cubicBezTo>
                  <a:cubicBezTo>
                    <a:pt x="168" y="31"/>
                    <a:pt x="219" y="81"/>
                    <a:pt x="219" y="143"/>
                  </a:cubicBezTo>
                  <a:cubicBezTo>
                    <a:pt x="219" y="171"/>
                    <a:pt x="208" y="198"/>
                    <a:pt x="190" y="218"/>
                  </a:cubicBezTo>
                  <a:cubicBezTo>
                    <a:pt x="189" y="219"/>
                    <a:pt x="189" y="219"/>
                    <a:pt x="189" y="219"/>
                  </a:cubicBezTo>
                  <a:lnTo>
                    <a:pt x="15" y="219"/>
                  </a:lnTo>
                  <a:cubicBezTo>
                    <a:pt x="7" y="219"/>
                    <a:pt x="0" y="226"/>
                    <a:pt x="0" y="234"/>
                  </a:cubicBezTo>
                  <a:cubicBezTo>
                    <a:pt x="0" y="242"/>
                    <a:pt x="7" y="249"/>
                    <a:pt x="15" y="249"/>
                  </a:cubicBezTo>
                  <a:lnTo>
                    <a:pt x="202" y="249"/>
                  </a:lnTo>
                  <a:cubicBezTo>
                    <a:pt x="211" y="249"/>
                    <a:pt x="219" y="257"/>
                    <a:pt x="219" y="266"/>
                  </a:cubicBezTo>
                  <a:lnTo>
                    <a:pt x="219" y="275"/>
                  </a:lnTo>
                  <a:cubicBezTo>
                    <a:pt x="219" y="284"/>
                    <a:pt x="211" y="292"/>
                    <a:pt x="202" y="292"/>
                  </a:cubicBezTo>
                  <a:lnTo>
                    <a:pt x="20" y="292"/>
                  </a:lnTo>
                  <a:lnTo>
                    <a:pt x="15" y="292"/>
                  </a:lnTo>
                  <a:cubicBezTo>
                    <a:pt x="7" y="292"/>
                    <a:pt x="0" y="298"/>
                    <a:pt x="0" y="307"/>
                  </a:cubicBezTo>
                  <a:cubicBezTo>
                    <a:pt x="0" y="315"/>
                    <a:pt x="7" y="322"/>
                    <a:pt x="15" y="322"/>
                  </a:cubicBezTo>
                  <a:lnTo>
                    <a:pt x="20" y="322"/>
                  </a:lnTo>
                  <a:lnTo>
                    <a:pt x="182" y="322"/>
                  </a:lnTo>
                  <a:lnTo>
                    <a:pt x="182" y="474"/>
                  </a:lnTo>
                  <a:lnTo>
                    <a:pt x="100" y="474"/>
                  </a:lnTo>
                  <a:cubicBezTo>
                    <a:pt x="92" y="474"/>
                    <a:pt x="85" y="481"/>
                    <a:pt x="85" y="489"/>
                  </a:cubicBezTo>
                  <a:cubicBezTo>
                    <a:pt x="85" y="497"/>
                    <a:pt x="92" y="504"/>
                    <a:pt x="100" y="504"/>
                  </a:cubicBezTo>
                  <a:lnTo>
                    <a:pt x="212" y="504"/>
                  </a:lnTo>
                  <a:lnTo>
                    <a:pt x="226" y="504"/>
                  </a:lnTo>
                  <a:cubicBezTo>
                    <a:pt x="242" y="504"/>
                    <a:pt x="255" y="517"/>
                    <a:pt x="255" y="533"/>
                  </a:cubicBezTo>
                  <a:lnTo>
                    <a:pt x="255" y="574"/>
                  </a:lnTo>
                  <a:cubicBezTo>
                    <a:pt x="255" y="579"/>
                    <a:pt x="251" y="583"/>
                    <a:pt x="247" y="583"/>
                  </a:cubicBezTo>
                  <a:lnTo>
                    <a:pt x="81" y="583"/>
                  </a:lnTo>
                  <a:cubicBezTo>
                    <a:pt x="72" y="583"/>
                    <a:pt x="65" y="590"/>
                    <a:pt x="65" y="598"/>
                  </a:cubicBezTo>
                  <a:cubicBezTo>
                    <a:pt x="65" y="606"/>
                    <a:pt x="72" y="613"/>
                    <a:pt x="81" y="613"/>
                  </a:cubicBezTo>
                  <a:lnTo>
                    <a:pt x="247" y="613"/>
                  </a:lnTo>
                  <a:cubicBezTo>
                    <a:pt x="268" y="613"/>
                    <a:pt x="285" y="596"/>
                    <a:pt x="285" y="574"/>
                  </a:cubicBezTo>
                  <a:lnTo>
                    <a:pt x="285" y="533"/>
                  </a:lnTo>
                  <a:cubicBezTo>
                    <a:pt x="285" y="500"/>
                    <a:pt x="259" y="474"/>
                    <a:pt x="226" y="4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77" name="Freeform 435">
              <a:extLst>
                <a:ext uri="{FF2B5EF4-FFF2-40B4-BE49-F238E27FC236}">
                  <a16:creationId xmlns:a16="http://schemas.microsoft.com/office/drawing/2014/main" id="{0437DCF7-2B4A-4AAA-A602-19BB42BD6C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98313" y="1266825"/>
              <a:ext cx="442913" cy="833438"/>
            </a:xfrm>
            <a:custGeom>
              <a:avLst/>
              <a:gdLst>
                <a:gd name="T0" fmla="*/ 448 w 583"/>
                <a:gd name="T1" fmla="*/ 1065 h 1095"/>
                <a:gd name="T2" fmla="*/ 30 w 583"/>
                <a:gd name="T3" fmla="*/ 1046 h 1095"/>
                <a:gd name="T4" fmla="*/ 77 w 583"/>
                <a:gd name="T5" fmla="*/ 940 h 1095"/>
                <a:gd name="T6" fmla="*/ 466 w 583"/>
                <a:gd name="T7" fmla="*/ 987 h 1095"/>
                <a:gd name="T8" fmla="*/ 75 w 583"/>
                <a:gd name="T9" fmla="*/ 909 h 1095"/>
                <a:gd name="T10" fmla="*/ 65 w 583"/>
                <a:gd name="T11" fmla="*/ 868 h 1095"/>
                <a:gd name="T12" fmla="*/ 126 w 583"/>
                <a:gd name="T13" fmla="*/ 836 h 1095"/>
                <a:gd name="T14" fmla="*/ 400 w 583"/>
                <a:gd name="T15" fmla="*/ 836 h 1095"/>
                <a:gd name="T16" fmla="*/ 432 w 583"/>
                <a:gd name="T17" fmla="*/ 899 h 1095"/>
                <a:gd name="T18" fmla="*/ 419 w 583"/>
                <a:gd name="T19" fmla="*/ 909 h 1095"/>
                <a:gd name="T20" fmla="*/ 75 w 583"/>
                <a:gd name="T21" fmla="*/ 909 h 1095"/>
                <a:gd name="T22" fmla="*/ 59 w 583"/>
                <a:gd name="T23" fmla="*/ 609 h 1095"/>
                <a:gd name="T24" fmla="*/ 33 w 583"/>
                <a:gd name="T25" fmla="*/ 594 h 1095"/>
                <a:gd name="T26" fmla="*/ 30 w 583"/>
                <a:gd name="T27" fmla="*/ 382 h 1095"/>
                <a:gd name="T28" fmla="*/ 30 w 583"/>
                <a:gd name="T29" fmla="*/ 377 h 1095"/>
                <a:gd name="T30" fmla="*/ 366 w 583"/>
                <a:gd name="T31" fmla="*/ 30 h 1095"/>
                <a:gd name="T32" fmla="*/ 434 w 583"/>
                <a:gd name="T33" fmla="*/ 38 h 1095"/>
                <a:gd name="T34" fmla="*/ 316 w 583"/>
                <a:gd name="T35" fmla="*/ 156 h 1095"/>
                <a:gd name="T36" fmla="*/ 306 w 583"/>
                <a:gd name="T37" fmla="*/ 185 h 1095"/>
                <a:gd name="T38" fmla="*/ 523 w 583"/>
                <a:gd name="T39" fmla="*/ 276 h 1095"/>
                <a:gd name="T40" fmla="*/ 547 w 583"/>
                <a:gd name="T41" fmla="*/ 338 h 1095"/>
                <a:gd name="T42" fmla="*/ 517 w 583"/>
                <a:gd name="T43" fmla="*/ 395 h 1095"/>
                <a:gd name="T44" fmla="*/ 358 w 583"/>
                <a:gd name="T45" fmla="*/ 363 h 1095"/>
                <a:gd name="T46" fmla="*/ 185 w 583"/>
                <a:gd name="T47" fmla="*/ 287 h 1095"/>
                <a:gd name="T48" fmla="*/ 155 w 583"/>
                <a:gd name="T49" fmla="*/ 287 h 1095"/>
                <a:gd name="T50" fmla="*/ 308 w 583"/>
                <a:gd name="T51" fmla="*/ 419 h 1095"/>
                <a:gd name="T52" fmla="*/ 323 w 583"/>
                <a:gd name="T53" fmla="*/ 470 h 1095"/>
                <a:gd name="T54" fmla="*/ 466 w 583"/>
                <a:gd name="T55" fmla="*/ 585 h 1095"/>
                <a:gd name="T56" fmla="*/ 363 w 583"/>
                <a:gd name="T57" fmla="*/ 711 h 1095"/>
                <a:gd name="T58" fmla="*/ 134 w 583"/>
                <a:gd name="T59" fmla="*/ 806 h 1095"/>
                <a:gd name="T60" fmla="*/ 113 w 583"/>
                <a:gd name="T61" fmla="*/ 644 h 1095"/>
                <a:gd name="T62" fmla="*/ 462 w 583"/>
                <a:gd name="T63" fmla="*/ 899 h 1095"/>
                <a:gd name="T64" fmla="*/ 400 w 583"/>
                <a:gd name="T65" fmla="*/ 806 h 1095"/>
                <a:gd name="T66" fmla="*/ 393 w 583"/>
                <a:gd name="T67" fmla="*/ 714 h 1095"/>
                <a:gd name="T68" fmla="*/ 495 w 583"/>
                <a:gd name="T69" fmla="*/ 591 h 1095"/>
                <a:gd name="T70" fmla="*/ 340 w 583"/>
                <a:gd name="T71" fmla="*/ 444 h 1095"/>
                <a:gd name="T72" fmla="*/ 338 w 583"/>
                <a:gd name="T73" fmla="*/ 411 h 1095"/>
                <a:gd name="T74" fmla="*/ 509 w 583"/>
                <a:gd name="T75" fmla="*/ 424 h 1095"/>
                <a:gd name="T76" fmla="*/ 549 w 583"/>
                <a:gd name="T77" fmla="*/ 406 h 1095"/>
                <a:gd name="T78" fmla="*/ 579 w 583"/>
                <a:gd name="T79" fmla="*/ 301 h 1095"/>
                <a:gd name="T80" fmla="*/ 364 w 583"/>
                <a:gd name="T81" fmla="*/ 176 h 1095"/>
                <a:gd name="T82" fmla="*/ 463 w 583"/>
                <a:gd name="T83" fmla="*/ 28 h 1095"/>
                <a:gd name="T84" fmla="*/ 416 w 583"/>
                <a:gd name="T85" fmla="*/ 3 h 1095"/>
                <a:gd name="T86" fmla="*/ 0 w 583"/>
                <a:gd name="T87" fmla="*/ 367 h 1095"/>
                <a:gd name="T88" fmla="*/ 0 w 583"/>
                <a:gd name="T89" fmla="*/ 378 h 1095"/>
                <a:gd name="T90" fmla="*/ 0 w 583"/>
                <a:gd name="T91" fmla="*/ 586 h 1095"/>
                <a:gd name="T92" fmla="*/ 29 w 583"/>
                <a:gd name="T93" fmla="*/ 627 h 1095"/>
                <a:gd name="T94" fmla="*/ 97 w 583"/>
                <a:gd name="T95" fmla="*/ 669 h 1095"/>
                <a:gd name="T96" fmla="*/ 103 w 583"/>
                <a:gd name="T97" fmla="*/ 806 h 1095"/>
                <a:gd name="T98" fmla="*/ 34 w 583"/>
                <a:gd name="T99" fmla="*/ 868 h 1095"/>
                <a:gd name="T100" fmla="*/ 40 w 583"/>
                <a:gd name="T101" fmla="*/ 919 h 1095"/>
                <a:gd name="T102" fmla="*/ 0 w 583"/>
                <a:gd name="T103" fmla="*/ 1046 h 1095"/>
                <a:gd name="T104" fmla="*/ 448 w 583"/>
                <a:gd name="T105" fmla="*/ 1095 h 1095"/>
                <a:gd name="T106" fmla="*/ 496 w 583"/>
                <a:gd name="T107" fmla="*/ 987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83" h="1095">
                  <a:moveTo>
                    <a:pt x="466" y="1046"/>
                  </a:moveTo>
                  <a:cubicBezTo>
                    <a:pt x="466" y="1057"/>
                    <a:pt x="458" y="1065"/>
                    <a:pt x="448" y="1065"/>
                  </a:cubicBezTo>
                  <a:lnTo>
                    <a:pt x="48" y="1065"/>
                  </a:lnTo>
                  <a:cubicBezTo>
                    <a:pt x="38" y="1065"/>
                    <a:pt x="30" y="1057"/>
                    <a:pt x="30" y="1046"/>
                  </a:cubicBezTo>
                  <a:lnTo>
                    <a:pt x="30" y="987"/>
                  </a:lnTo>
                  <a:cubicBezTo>
                    <a:pt x="30" y="961"/>
                    <a:pt x="51" y="940"/>
                    <a:pt x="77" y="940"/>
                  </a:cubicBezTo>
                  <a:lnTo>
                    <a:pt x="419" y="940"/>
                  </a:lnTo>
                  <a:cubicBezTo>
                    <a:pt x="445" y="940"/>
                    <a:pt x="466" y="961"/>
                    <a:pt x="466" y="987"/>
                  </a:cubicBezTo>
                  <a:lnTo>
                    <a:pt x="466" y="1046"/>
                  </a:lnTo>
                  <a:close/>
                  <a:moveTo>
                    <a:pt x="75" y="909"/>
                  </a:moveTo>
                  <a:cubicBezTo>
                    <a:pt x="69" y="909"/>
                    <a:pt x="65" y="905"/>
                    <a:pt x="65" y="899"/>
                  </a:cubicBezTo>
                  <a:lnTo>
                    <a:pt x="65" y="868"/>
                  </a:lnTo>
                  <a:cubicBezTo>
                    <a:pt x="65" y="850"/>
                    <a:pt x="79" y="836"/>
                    <a:pt x="97" y="836"/>
                  </a:cubicBezTo>
                  <a:lnTo>
                    <a:pt x="126" y="836"/>
                  </a:lnTo>
                  <a:lnTo>
                    <a:pt x="371" y="836"/>
                  </a:lnTo>
                  <a:lnTo>
                    <a:pt x="400" y="836"/>
                  </a:lnTo>
                  <a:cubicBezTo>
                    <a:pt x="417" y="836"/>
                    <a:pt x="432" y="850"/>
                    <a:pt x="432" y="868"/>
                  </a:cubicBezTo>
                  <a:lnTo>
                    <a:pt x="432" y="899"/>
                  </a:lnTo>
                  <a:cubicBezTo>
                    <a:pt x="432" y="905"/>
                    <a:pt x="427" y="909"/>
                    <a:pt x="421" y="909"/>
                  </a:cubicBezTo>
                  <a:lnTo>
                    <a:pt x="419" y="909"/>
                  </a:lnTo>
                  <a:lnTo>
                    <a:pt x="77" y="909"/>
                  </a:lnTo>
                  <a:lnTo>
                    <a:pt x="75" y="909"/>
                  </a:lnTo>
                  <a:close/>
                  <a:moveTo>
                    <a:pt x="113" y="644"/>
                  </a:moveTo>
                  <a:lnTo>
                    <a:pt x="59" y="609"/>
                  </a:lnTo>
                  <a:cubicBezTo>
                    <a:pt x="55" y="607"/>
                    <a:pt x="50" y="604"/>
                    <a:pt x="44" y="600"/>
                  </a:cubicBezTo>
                  <a:cubicBezTo>
                    <a:pt x="40" y="598"/>
                    <a:pt x="34" y="595"/>
                    <a:pt x="33" y="594"/>
                  </a:cubicBezTo>
                  <a:cubicBezTo>
                    <a:pt x="32" y="592"/>
                    <a:pt x="30" y="590"/>
                    <a:pt x="30" y="586"/>
                  </a:cubicBezTo>
                  <a:lnTo>
                    <a:pt x="30" y="382"/>
                  </a:lnTo>
                  <a:lnTo>
                    <a:pt x="30" y="380"/>
                  </a:lnTo>
                  <a:lnTo>
                    <a:pt x="30" y="377"/>
                  </a:lnTo>
                  <a:cubicBezTo>
                    <a:pt x="30" y="374"/>
                    <a:pt x="30" y="370"/>
                    <a:pt x="30" y="367"/>
                  </a:cubicBezTo>
                  <a:cubicBezTo>
                    <a:pt x="30" y="181"/>
                    <a:pt x="181" y="30"/>
                    <a:pt x="366" y="30"/>
                  </a:cubicBezTo>
                  <a:cubicBezTo>
                    <a:pt x="382" y="30"/>
                    <a:pt x="397" y="31"/>
                    <a:pt x="412" y="33"/>
                  </a:cubicBezTo>
                  <a:cubicBezTo>
                    <a:pt x="412" y="33"/>
                    <a:pt x="420" y="34"/>
                    <a:pt x="434" y="38"/>
                  </a:cubicBezTo>
                  <a:lnTo>
                    <a:pt x="336" y="163"/>
                  </a:lnTo>
                  <a:cubicBezTo>
                    <a:pt x="327" y="160"/>
                    <a:pt x="318" y="157"/>
                    <a:pt x="316" y="156"/>
                  </a:cubicBezTo>
                  <a:cubicBezTo>
                    <a:pt x="308" y="154"/>
                    <a:pt x="299" y="158"/>
                    <a:pt x="297" y="166"/>
                  </a:cubicBezTo>
                  <a:cubicBezTo>
                    <a:pt x="294" y="174"/>
                    <a:pt x="298" y="182"/>
                    <a:pt x="306" y="185"/>
                  </a:cubicBezTo>
                  <a:cubicBezTo>
                    <a:pt x="319" y="189"/>
                    <a:pt x="335" y="195"/>
                    <a:pt x="339" y="198"/>
                  </a:cubicBezTo>
                  <a:lnTo>
                    <a:pt x="523" y="276"/>
                  </a:lnTo>
                  <a:cubicBezTo>
                    <a:pt x="537" y="282"/>
                    <a:pt x="547" y="294"/>
                    <a:pt x="550" y="308"/>
                  </a:cubicBezTo>
                  <a:cubicBezTo>
                    <a:pt x="552" y="318"/>
                    <a:pt x="551" y="328"/>
                    <a:pt x="547" y="338"/>
                  </a:cubicBezTo>
                  <a:lnTo>
                    <a:pt x="521" y="393"/>
                  </a:lnTo>
                  <a:cubicBezTo>
                    <a:pt x="520" y="394"/>
                    <a:pt x="519" y="395"/>
                    <a:pt x="517" y="395"/>
                  </a:cubicBezTo>
                  <a:lnTo>
                    <a:pt x="387" y="356"/>
                  </a:lnTo>
                  <a:cubicBezTo>
                    <a:pt x="377" y="353"/>
                    <a:pt x="366" y="356"/>
                    <a:pt x="358" y="363"/>
                  </a:cubicBezTo>
                  <a:cubicBezTo>
                    <a:pt x="350" y="371"/>
                    <a:pt x="326" y="390"/>
                    <a:pt x="288" y="390"/>
                  </a:cubicBezTo>
                  <a:cubicBezTo>
                    <a:pt x="232" y="390"/>
                    <a:pt x="185" y="344"/>
                    <a:pt x="185" y="287"/>
                  </a:cubicBezTo>
                  <a:cubicBezTo>
                    <a:pt x="185" y="279"/>
                    <a:pt x="179" y="272"/>
                    <a:pt x="170" y="272"/>
                  </a:cubicBezTo>
                  <a:cubicBezTo>
                    <a:pt x="162" y="272"/>
                    <a:pt x="155" y="279"/>
                    <a:pt x="155" y="287"/>
                  </a:cubicBezTo>
                  <a:cubicBezTo>
                    <a:pt x="155" y="360"/>
                    <a:pt x="215" y="420"/>
                    <a:pt x="288" y="420"/>
                  </a:cubicBezTo>
                  <a:cubicBezTo>
                    <a:pt x="295" y="420"/>
                    <a:pt x="301" y="420"/>
                    <a:pt x="308" y="419"/>
                  </a:cubicBezTo>
                  <a:lnTo>
                    <a:pt x="308" y="441"/>
                  </a:lnTo>
                  <a:cubicBezTo>
                    <a:pt x="308" y="453"/>
                    <a:pt x="313" y="464"/>
                    <a:pt x="323" y="470"/>
                  </a:cubicBezTo>
                  <a:lnTo>
                    <a:pt x="456" y="553"/>
                  </a:lnTo>
                  <a:cubicBezTo>
                    <a:pt x="464" y="562"/>
                    <a:pt x="468" y="574"/>
                    <a:pt x="466" y="585"/>
                  </a:cubicBezTo>
                  <a:cubicBezTo>
                    <a:pt x="465" y="588"/>
                    <a:pt x="464" y="590"/>
                    <a:pt x="462" y="592"/>
                  </a:cubicBezTo>
                  <a:cubicBezTo>
                    <a:pt x="363" y="693"/>
                    <a:pt x="363" y="704"/>
                    <a:pt x="363" y="711"/>
                  </a:cubicBezTo>
                  <a:lnTo>
                    <a:pt x="363" y="806"/>
                  </a:lnTo>
                  <a:lnTo>
                    <a:pt x="134" y="806"/>
                  </a:lnTo>
                  <a:lnTo>
                    <a:pt x="134" y="682"/>
                  </a:lnTo>
                  <a:cubicBezTo>
                    <a:pt x="134" y="666"/>
                    <a:pt x="126" y="652"/>
                    <a:pt x="113" y="644"/>
                  </a:cubicBezTo>
                  <a:close/>
                  <a:moveTo>
                    <a:pt x="456" y="919"/>
                  </a:moveTo>
                  <a:cubicBezTo>
                    <a:pt x="460" y="913"/>
                    <a:pt x="462" y="906"/>
                    <a:pt x="462" y="899"/>
                  </a:cubicBezTo>
                  <a:lnTo>
                    <a:pt x="462" y="868"/>
                  </a:lnTo>
                  <a:cubicBezTo>
                    <a:pt x="462" y="834"/>
                    <a:pt x="434" y="806"/>
                    <a:pt x="400" y="806"/>
                  </a:cubicBezTo>
                  <a:lnTo>
                    <a:pt x="393" y="806"/>
                  </a:lnTo>
                  <a:lnTo>
                    <a:pt x="393" y="714"/>
                  </a:lnTo>
                  <a:cubicBezTo>
                    <a:pt x="398" y="704"/>
                    <a:pt x="428" y="670"/>
                    <a:pt x="483" y="613"/>
                  </a:cubicBezTo>
                  <a:cubicBezTo>
                    <a:pt x="489" y="607"/>
                    <a:pt x="494" y="600"/>
                    <a:pt x="495" y="591"/>
                  </a:cubicBezTo>
                  <a:cubicBezTo>
                    <a:pt x="500" y="569"/>
                    <a:pt x="493" y="547"/>
                    <a:pt x="477" y="531"/>
                  </a:cubicBezTo>
                  <a:lnTo>
                    <a:pt x="340" y="444"/>
                  </a:lnTo>
                  <a:cubicBezTo>
                    <a:pt x="338" y="444"/>
                    <a:pt x="338" y="443"/>
                    <a:pt x="338" y="441"/>
                  </a:cubicBezTo>
                  <a:lnTo>
                    <a:pt x="338" y="411"/>
                  </a:lnTo>
                  <a:cubicBezTo>
                    <a:pt x="357" y="403"/>
                    <a:pt x="371" y="393"/>
                    <a:pt x="379" y="385"/>
                  </a:cubicBezTo>
                  <a:lnTo>
                    <a:pt x="509" y="424"/>
                  </a:lnTo>
                  <a:cubicBezTo>
                    <a:pt x="512" y="425"/>
                    <a:pt x="515" y="425"/>
                    <a:pt x="518" y="425"/>
                  </a:cubicBezTo>
                  <a:cubicBezTo>
                    <a:pt x="531" y="425"/>
                    <a:pt x="543" y="418"/>
                    <a:pt x="549" y="406"/>
                  </a:cubicBezTo>
                  <a:lnTo>
                    <a:pt x="574" y="350"/>
                  </a:lnTo>
                  <a:cubicBezTo>
                    <a:pt x="582" y="335"/>
                    <a:pt x="583" y="317"/>
                    <a:pt x="579" y="301"/>
                  </a:cubicBezTo>
                  <a:cubicBezTo>
                    <a:pt x="574" y="277"/>
                    <a:pt x="557" y="258"/>
                    <a:pt x="535" y="248"/>
                  </a:cubicBezTo>
                  <a:lnTo>
                    <a:pt x="364" y="176"/>
                  </a:lnTo>
                  <a:lnTo>
                    <a:pt x="458" y="57"/>
                  </a:lnTo>
                  <a:cubicBezTo>
                    <a:pt x="465" y="49"/>
                    <a:pt x="466" y="38"/>
                    <a:pt x="463" y="28"/>
                  </a:cubicBezTo>
                  <a:cubicBezTo>
                    <a:pt x="460" y="18"/>
                    <a:pt x="451" y="11"/>
                    <a:pt x="441" y="8"/>
                  </a:cubicBezTo>
                  <a:cubicBezTo>
                    <a:pt x="425" y="4"/>
                    <a:pt x="416" y="3"/>
                    <a:pt x="416" y="3"/>
                  </a:cubicBezTo>
                  <a:cubicBezTo>
                    <a:pt x="400" y="1"/>
                    <a:pt x="383" y="0"/>
                    <a:pt x="366" y="0"/>
                  </a:cubicBezTo>
                  <a:cubicBezTo>
                    <a:pt x="164" y="0"/>
                    <a:pt x="0" y="164"/>
                    <a:pt x="0" y="367"/>
                  </a:cubicBezTo>
                  <a:cubicBezTo>
                    <a:pt x="0" y="371"/>
                    <a:pt x="0" y="374"/>
                    <a:pt x="0" y="378"/>
                  </a:cubicBezTo>
                  <a:lnTo>
                    <a:pt x="0" y="378"/>
                  </a:lnTo>
                  <a:cubicBezTo>
                    <a:pt x="0" y="380"/>
                    <a:pt x="0" y="381"/>
                    <a:pt x="0" y="382"/>
                  </a:cubicBezTo>
                  <a:lnTo>
                    <a:pt x="0" y="586"/>
                  </a:lnTo>
                  <a:cubicBezTo>
                    <a:pt x="0" y="596"/>
                    <a:pt x="4" y="606"/>
                    <a:pt x="11" y="614"/>
                  </a:cubicBezTo>
                  <a:cubicBezTo>
                    <a:pt x="14" y="618"/>
                    <a:pt x="19" y="621"/>
                    <a:pt x="29" y="627"/>
                  </a:cubicBezTo>
                  <a:cubicBezTo>
                    <a:pt x="33" y="629"/>
                    <a:pt x="39" y="632"/>
                    <a:pt x="41" y="634"/>
                  </a:cubicBezTo>
                  <a:lnTo>
                    <a:pt x="97" y="669"/>
                  </a:lnTo>
                  <a:cubicBezTo>
                    <a:pt x="101" y="672"/>
                    <a:pt x="103" y="677"/>
                    <a:pt x="103" y="682"/>
                  </a:cubicBezTo>
                  <a:lnTo>
                    <a:pt x="103" y="806"/>
                  </a:lnTo>
                  <a:lnTo>
                    <a:pt x="97" y="806"/>
                  </a:lnTo>
                  <a:cubicBezTo>
                    <a:pt x="62" y="806"/>
                    <a:pt x="34" y="834"/>
                    <a:pt x="34" y="868"/>
                  </a:cubicBezTo>
                  <a:lnTo>
                    <a:pt x="34" y="899"/>
                  </a:lnTo>
                  <a:cubicBezTo>
                    <a:pt x="34" y="906"/>
                    <a:pt x="36" y="913"/>
                    <a:pt x="40" y="919"/>
                  </a:cubicBezTo>
                  <a:cubicBezTo>
                    <a:pt x="16" y="932"/>
                    <a:pt x="0" y="958"/>
                    <a:pt x="0" y="987"/>
                  </a:cubicBezTo>
                  <a:lnTo>
                    <a:pt x="0" y="1046"/>
                  </a:lnTo>
                  <a:cubicBezTo>
                    <a:pt x="0" y="1073"/>
                    <a:pt x="22" y="1095"/>
                    <a:pt x="48" y="1095"/>
                  </a:cubicBezTo>
                  <a:lnTo>
                    <a:pt x="448" y="1095"/>
                  </a:lnTo>
                  <a:cubicBezTo>
                    <a:pt x="475" y="1095"/>
                    <a:pt x="496" y="1073"/>
                    <a:pt x="496" y="1046"/>
                  </a:cubicBezTo>
                  <a:lnTo>
                    <a:pt x="496" y="987"/>
                  </a:lnTo>
                  <a:cubicBezTo>
                    <a:pt x="496" y="958"/>
                    <a:pt x="480" y="932"/>
                    <a:pt x="456" y="9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grpSp>
        <p:nvGrpSpPr>
          <p:cNvPr id="778" name="Group 777">
            <a:extLst>
              <a:ext uri="{FF2B5EF4-FFF2-40B4-BE49-F238E27FC236}">
                <a16:creationId xmlns:a16="http://schemas.microsoft.com/office/drawing/2014/main" id="{FB0FA9F3-7011-4E83-8CCB-36432ACDC036}"/>
              </a:ext>
            </a:extLst>
          </p:cNvPr>
          <p:cNvGrpSpPr/>
          <p:nvPr/>
        </p:nvGrpSpPr>
        <p:grpSpPr>
          <a:xfrm>
            <a:off x="19275425" y="1350963"/>
            <a:ext cx="882650" cy="666750"/>
            <a:chOff x="19275425" y="1350963"/>
            <a:chExt cx="882650" cy="666750"/>
          </a:xfrm>
          <a:solidFill>
            <a:srgbClr val="301C6C"/>
          </a:solidFill>
        </p:grpSpPr>
        <p:sp>
          <p:nvSpPr>
            <p:cNvPr id="779" name="Freeform 436">
              <a:extLst>
                <a:ext uri="{FF2B5EF4-FFF2-40B4-BE49-F238E27FC236}">
                  <a16:creationId xmlns:a16="http://schemas.microsoft.com/office/drawing/2014/main" id="{E6725DEE-ACCC-4234-B6C1-65F4E508CD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275425" y="1350963"/>
              <a:ext cx="692150" cy="666750"/>
            </a:xfrm>
            <a:custGeom>
              <a:avLst/>
              <a:gdLst>
                <a:gd name="T0" fmla="*/ 829 w 909"/>
                <a:gd name="T1" fmla="*/ 258 h 875"/>
                <a:gd name="T2" fmla="*/ 829 w 909"/>
                <a:gd name="T3" fmla="*/ 464 h 875"/>
                <a:gd name="T4" fmla="*/ 769 w 909"/>
                <a:gd name="T5" fmla="*/ 710 h 875"/>
                <a:gd name="T6" fmla="*/ 740 w 909"/>
                <a:gd name="T7" fmla="*/ 670 h 875"/>
                <a:gd name="T8" fmla="*/ 769 w 909"/>
                <a:gd name="T9" fmla="*/ 30 h 875"/>
                <a:gd name="T10" fmla="*/ 799 w 909"/>
                <a:gd name="T11" fmla="*/ 684 h 875"/>
                <a:gd name="T12" fmla="*/ 521 w 909"/>
                <a:gd name="T13" fmla="*/ 553 h 875"/>
                <a:gd name="T14" fmla="*/ 463 w 909"/>
                <a:gd name="T15" fmla="*/ 175 h 875"/>
                <a:gd name="T16" fmla="*/ 686 w 909"/>
                <a:gd name="T17" fmla="*/ 116 h 875"/>
                <a:gd name="T18" fmla="*/ 710 w 909"/>
                <a:gd name="T19" fmla="*/ 619 h 875"/>
                <a:gd name="T20" fmla="*/ 399 w 909"/>
                <a:gd name="T21" fmla="*/ 584 h 875"/>
                <a:gd name="T22" fmla="*/ 333 w 909"/>
                <a:gd name="T23" fmla="*/ 576 h 875"/>
                <a:gd name="T24" fmla="*/ 399 w 909"/>
                <a:gd name="T25" fmla="*/ 584 h 875"/>
                <a:gd name="T26" fmla="*/ 342 w 909"/>
                <a:gd name="T27" fmla="*/ 845 h 875"/>
                <a:gd name="T28" fmla="*/ 224 w 909"/>
                <a:gd name="T29" fmla="*/ 832 h 875"/>
                <a:gd name="T30" fmla="*/ 303 w 909"/>
                <a:gd name="T31" fmla="*/ 579 h 875"/>
                <a:gd name="T32" fmla="*/ 322 w 909"/>
                <a:gd name="T33" fmla="*/ 664 h 875"/>
                <a:gd name="T34" fmla="*/ 355 w 909"/>
                <a:gd name="T35" fmla="*/ 839 h 875"/>
                <a:gd name="T36" fmla="*/ 30 w 909"/>
                <a:gd name="T37" fmla="*/ 345 h 875"/>
                <a:gd name="T38" fmla="*/ 433 w 909"/>
                <a:gd name="T39" fmla="*/ 177 h 875"/>
                <a:gd name="T40" fmla="*/ 199 w 909"/>
                <a:gd name="T41" fmla="*/ 546 h 875"/>
                <a:gd name="T42" fmla="*/ 829 w 909"/>
                <a:gd name="T43" fmla="*/ 222 h 875"/>
                <a:gd name="T44" fmla="*/ 769 w 909"/>
                <a:gd name="T45" fmla="*/ 0 h 875"/>
                <a:gd name="T46" fmla="*/ 710 w 909"/>
                <a:gd name="T47" fmla="*/ 68 h 875"/>
                <a:gd name="T48" fmla="*/ 518 w 909"/>
                <a:gd name="T49" fmla="*/ 139 h 875"/>
                <a:gd name="T50" fmla="*/ 199 w 909"/>
                <a:gd name="T51" fmla="*/ 146 h 875"/>
                <a:gd name="T52" fmla="*/ 0 w 909"/>
                <a:gd name="T53" fmla="*/ 377 h 875"/>
                <a:gd name="T54" fmla="*/ 195 w 909"/>
                <a:gd name="T55" fmla="*/ 839 h 875"/>
                <a:gd name="T56" fmla="*/ 342 w 909"/>
                <a:gd name="T57" fmla="*/ 875 h 875"/>
                <a:gd name="T58" fmla="*/ 387 w 909"/>
                <a:gd name="T59" fmla="*/ 818 h 875"/>
                <a:gd name="T60" fmla="*/ 430 w 909"/>
                <a:gd name="T61" fmla="*/ 584 h 875"/>
                <a:gd name="T62" fmla="*/ 447 w 909"/>
                <a:gd name="T63" fmla="*/ 576 h 875"/>
                <a:gd name="T64" fmla="*/ 671 w 909"/>
                <a:gd name="T65" fmla="*/ 632 h 875"/>
                <a:gd name="T66" fmla="*/ 710 w 909"/>
                <a:gd name="T67" fmla="*/ 684 h 875"/>
                <a:gd name="T68" fmla="*/ 829 w 909"/>
                <a:gd name="T69" fmla="*/ 684 h 875"/>
                <a:gd name="T70" fmla="*/ 909 w 909"/>
                <a:gd name="T71" fmla="*/ 361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09" h="875">
                  <a:moveTo>
                    <a:pt x="829" y="464"/>
                  </a:moveTo>
                  <a:lnTo>
                    <a:pt x="829" y="258"/>
                  </a:lnTo>
                  <a:cubicBezTo>
                    <a:pt x="860" y="283"/>
                    <a:pt x="879" y="320"/>
                    <a:pt x="879" y="361"/>
                  </a:cubicBezTo>
                  <a:cubicBezTo>
                    <a:pt x="879" y="402"/>
                    <a:pt x="860" y="439"/>
                    <a:pt x="829" y="464"/>
                  </a:cubicBezTo>
                  <a:close/>
                  <a:moveTo>
                    <a:pt x="799" y="684"/>
                  </a:moveTo>
                  <a:cubicBezTo>
                    <a:pt x="799" y="698"/>
                    <a:pt x="786" y="710"/>
                    <a:pt x="769" y="710"/>
                  </a:cubicBezTo>
                  <a:cubicBezTo>
                    <a:pt x="753" y="710"/>
                    <a:pt x="740" y="698"/>
                    <a:pt x="740" y="684"/>
                  </a:cubicBezTo>
                  <a:lnTo>
                    <a:pt x="740" y="670"/>
                  </a:lnTo>
                  <a:lnTo>
                    <a:pt x="740" y="57"/>
                  </a:lnTo>
                  <a:cubicBezTo>
                    <a:pt x="740" y="42"/>
                    <a:pt x="753" y="30"/>
                    <a:pt x="769" y="30"/>
                  </a:cubicBezTo>
                  <a:cubicBezTo>
                    <a:pt x="786" y="30"/>
                    <a:pt x="799" y="42"/>
                    <a:pt x="799" y="57"/>
                  </a:cubicBezTo>
                  <a:lnTo>
                    <a:pt x="799" y="684"/>
                  </a:lnTo>
                  <a:close/>
                  <a:moveTo>
                    <a:pt x="686" y="606"/>
                  </a:moveTo>
                  <a:cubicBezTo>
                    <a:pt x="634" y="577"/>
                    <a:pt x="578" y="559"/>
                    <a:pt x="521" y="553"/>
                  </a:cubicBezTo>
                  <a:lnTo>
                    <a:pt x="463" y="547"/>
                  </a:lnTo>
                  <a:lnTo>
                    <a:pt x="463" y="175"/>
                  </a:lnTo>
                  <a:lnTo>
                    <a:pt x="521" y="169"/>
                  </a:lnTo>
                  <a:cubicBezTo>
                    <a:pt x="578" y="163"/>
                    <a:pt x="634" y="145"/>
                    <a:pt x="686" y="116"/>
                  </a:cubicBezTo>
                  <a:lnTo>
                    <a:pt x="710" y="103"/>
                  </a:lnTo>
                  <a:lnTo>
                    <a:pt x="710" y="619"/>
                  </a:lnTo>
                  <a:lnTo>
                    <a:pt x="686" y="606"/>
                  </a:lnTo>
                  <a:close/>
                  <a:moveTo>
                    <a:pt x="399" y="584"/>
                  </a:moveTo>
                  <a:cubicBezTo>
                    <a:pt x="399" y="614"/>
                    <a:pt x="377" y="640"/>
                    <a:pt x="348" y="644"/>
                  </a:cubicBezTo>
                  <a:lnTo>
                    <a:pt x="333" y="576"/>
                  </a:lnTo>
                  <a:lnTo>
                    <a:pt x="399" y="576"/>
                  </a:lnTo>
                  <a:lnTo>
                    <a:pt x="399" y="584"/>
                  </a:lnTo>
                  <a:close/>
                  <a:moveTo>
                    <a:pt x="355" y="839"/>
                  </a:moveTo>
                  <a:cubicBezTo>
                    <a:pt x="351" y="843"/>
                    <a:pt x="347" y="845"/>
                    <a:pt x="342" y="845"/>
                  </a:cubicBezTo>
                  <a:lnTo>
                    <a:pt x="240" y="845"/>
                  </a:lnTo>
                  <a:cubicBezTo>
                    <a:pt x="233" y="845"/>
                    <a:pt x="226" y="840"/>
                    <a:pt x="224" y="832"/>
                  </a:cubicBezTo>
                  <a:lnTo>
                    <a:pt x="167" y="579"/>
                  </a:lnTo>
                  <a:lnTo>
                    <a:pt x="303" y="579"/>
                  </a:lnTo>
                  <a:lnTo>
                    <a:pt x="322" y="664"/>
                  </a:lnTo>
                  <a:lnTo>
                    <a:pt x="322" y="664"/>
                  </a:lnTo>
                  <a:lnTo>
                    <a:pt x="358" y="825"/>
                  </a:lnTo>
                  <a:cubicBezTo>
                    <a:pt x="359" y="830"/>
                    <a:pt x="358" y="835"/>
                    <a:pt x="355" y="839"/>
                  </a:cubicBezTo>
                  <a:moveTo>
                    <a:pt x="30" y="377"/>
                  </a:moveTo>
                  <a:lnTo>
                    <a:pt x="30" y="345"/>
                  </a:lnTo>
                  <a:cubicBezTo>
                    <a:pt x="30" y="252"/>
                    <a:pt x="106" y="177"/>
                    <a:pt x="199" y="177"/>
                  </a:cubicBezTo>
                  <a:lnTo>
                    <a:pt x="433" y="177"/>
                  </a:lnTo>
                  <a:lnTo>
                    <a:pt x="433" y="546"/>
                  </a:lnTo>
                  <a:lnTo>
                    <a:pt x="199" y="546"/>
                  </a:lnTo>
                  <a:cubicBezTo>
                    <a:pt x="106" y="546"/>
                    <a:pt x="30" y="470"/>
                    <a:pt x="30" y="377"/>
                  </a:cubicBezTo>
                  <a:close/>
                  <a:moveTo>
                    <a:pt x="829" y="222"/>
                  </a:moveTo>
                  <a:lnTo>
                    <a:pt x="829" y="57"/>
                  </a:lnTo>
                  <a:cubicBezTo>
                    <a:pt x="829" y="25"/>
                    <a:pt x="802" y="0"/>
                    <a:pt x="769" y="0"/>
                  </a:cubicBezTo>
                  <a:cubicBezTo>
                    <a:pt x="737" y="0"/>
                    <a:pt x="710" y="25"/>
                    <a:pt x="710" y="57"/>
                  </a:cubicBezTo>
                  <a:lnTo>
                    <a:pt x="710" y="68"/>
                  </a:lnTo>
                  <a:lnTo>
                    <a:pt x="671" y="90"/>
                  </a:lnTo>
                  <a:cubicBezTo>
                    <a:pt x="623" y="117"/>
                    <a:pt x="571" y="133"/>
                    <a:pt x="518" y="139"/>
                  </a:cubicBezTo>
                  <a:lnTo>
                    <a:pt x="447" y="146"/>
                  </a:lnTo>
                  <a:lnTo>
                    <a:pt x="199" y="146"/>
                  </a:lnTo>
                  <a:cubicBezTo>
                    <a:pt x="89" y="146"/>
                    <a:pt x="0" y="235"/>
                    <a:pt x="0" y="345"/>
                  </a:cubicBezTo>
                  <a:lnTo>
                    <a:pt x="0" y="377"/>
                  </a:lnTo>
                  <a:cubicBezTo>
                    <a:pt x="0" y="464"/>
                    <a:pt x="56" y="537"/>
                    <a:pt x="133" y="564"/>
                  </a:cubicBezTo>
                  <a:lnTo>
                    <a:pt x="195" y="839"/>
                  </a:lnTo>
                  <a:cubicBezTo>
                    <a:pt x="199" y="860"/>
                    <a:pt x="218" y="875"/>
                    <a:pt x="240" y="875"/>
                  </a:cubicBezTo>
                  <a:lnTo>
                    <a:pt x="342" y="875"/>
                  </a:lnTo>
                  <a:cubicBezTo>
                    <a:pt x="356" y="875"/>
                    <a:pt x="369" y="869"/>
                    <a:pt x="378" y="858"/>
                  </a:cubicBezTo>
                  <a:cubicBezTo>
                    <a:pt x="387" y="846"/>
                    <a:pt x="391" y="832"/>
                    <a:pt x="387" y="818"/>
                  </a:cubicBezTo>
                  <a:lnTo>
                    <a:pt x="355" y="674"/>
                  </a:lnTo>
                  <a:cubicBezTo>
                    <a:pt x="397" y="666"/>
                    <a:pt x="430" y="629"/>
                    <a:pt x="430" y="584"/>
                  </a:cubicBezTo>
                  <a:lnTo>
                    <a:pt x="430" y="576"/>
                  </a:lnTo>
                  <a:lnTo>
                    <a:pt x="447" y="576"/>
                  </a:lnTo>
                  <a:lnTo>
                    <a:pt x="518" y="583"/>
                  </a:lnTo>
                  <a:cubicBezTo>
                    <a:pt x="571" y="589"/>
                    <a:pt x="623" y="606"/>
                    <a:pt x="671" y="632"/>
                  </a:cubicBezTo>
                  <a:lnTo>
                    <a:pt x="710" y="654"/>
                  </a:lnTo>
                  <a:lnTo>
                    <a:pt x="710" y="684"/>
                  </a:lnTo>
                  <a:cubicBezTo>
                    <a:pt x="710" y="715"/>
                    <a:pt x="737" y="740"/>
                    <a:pt x="769" y="740"/>
                  </a:cubicBezTo>
                  <a:cubicBezTo>
                    <a:pt x="802" y="740"/>
                    <a:pt x="829" y="715"/>
                    <a:pt x="829" y="684"/>
                  </a:cubicBezTo>
                  <a:lnTo>
                    <a:pt x="829" y="500"/>
                  </a:lnTo>
                  <a:cubicBezTo>
                    <a:pt x="878" y="471"/>
                    <a:pt x="909" y="418"/>
                    <a:pt x="909" y="361"/>
                  </a:cubicBezTo>
                  <a:cubicBezTo>
                    <a:pt x="909" y="303"/>
                    <a:pt x="878" y="251"/>
                    <a:pt x="829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99C39697-725D-48F2-A7F0-05313A9A3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8211" y="1400262"/>
              <a:ext cx="169864" cy="415839"/>
            </a:xfrm>
            <a:custGeom>
              <a:avLst/>
              <a:gdLst>
                <a:gd name="connsiteX0" fmla="*/ 92864 w 169864"/>
                <a:gd name="connsiteY0" fmla="*/ 345072 h 415839"/>
                <a:gd name="connsiteX1" fmla="*/ 164584 w 169864"/>
                <a:gd name="connsiteY1" fmla="*/ 395070 h 415839"/>
                <a:gd name="connsiteX2" fmla="*/ 167636 w 169864"/>
                <a:gd name="connsiteY2" fmla="*/ 411224 h 415839"/>
                <a:gd name="connsiteX3" fmla="*/ 158480 w 169864"/>
                <a:gd name="connsiteY3" fmla="*/ 415839 h 415839"/>
                <a:gd name="connsiteX4" fmla="*/ 151614 w 169864"/>
                <a:gd name="connsiteY4" fmla="*/ 413531 h 415839"/>
                <a:gd name="connsiteX5" fmla="*/ 79892 w 169864"/>
                <a:gd name="connsiteY5" fmla="*/ 364302 h 415839"/>
                <a:gd name="connsiteX6" fmla="*/ 76840 w 169864"/>
                <a:gd name="connsiteY6" fmla="*/ 348149 h 415839"/>
                <a:gd name="connsiteX7" fmla="*/ 92864 w 169864"/>
                <a:gd name="connsiteY7" fmla="*/ 345072 h 415839"/>
                <a:gd name="connsiteX8" fmla="*/ 17904 w 169864"/>
                <a:gd name="connsiteY8" fmla="*/ 294258 h 415839"/>
                <a:gd name="connsiteX9" fmla="*/ 45642 w 169864"/>
                <a:gd name="connsiteY9" fmla="*/ 313417 h 415839"/>
                <a:gd name="connsiteX10" fmla="*/ 48640 w 169864"/>
                <a:gd name="connsiteY10" fmla="*/ 330278 h 415839"/>
                <a:gd name="connsiteX11" fmla="*/ 39644 w 169864"/>
                <a:gd name="connsiteY11" fmla="*/ 334876 h 415839"/>
                <a:gd name="connsiteX12" fmla="*/ 32898 w 169864"/>
                <a:gd name="connsiteY12" fmla="*/ 332577 h 415839"/>
                <a:gd name="connsiteX13" fmla="*/ 4410 w 169864"/>
                <a:gd name="connsiteY13" fmla="*/ 313417 h 415839"/>
                <a:gd name="connsiteX14" fmla="*/ 2162 w 169864"/>
                <a:gd name="connsiteY14" fmla="*/ 297323 h 415839"/>
                <a:gd name="connsiteX15" fmla="*/ 17904 w 169864"/>
                <a:gd name="connsiteY15" fmla="*/ 294258 h 415839"/>
                <a:gd name="connsiteX16" fmla="*/ 109706 w 169864"/>
                <a:gd name="connsiteY16" fmla="*/ 196763 h 415839"/>
                <a:gd name="connsiteX17" fmla="*/ 158584 w 169864"/>
                <a:gd name="connsiteY17" fmla="*/ 196763 h 415839"/>
                <a:gd name="connsiteX18" fmla="*/ 169864 w 169864"/>
                <a:gd name="connsiteY18" fmla="*/ 207875 h 415839"/>
                <a:gd name="connsiteX19" fmla="*/ 158584 w 169864"/>
                <a:gd name="connsiteY19" fmla="*/ 218988 h 415839"/>
                <a:gd name="connsiteX20" fmla="*/ 109706 w 169864"/>
                <a:gd name="connsiteY20" fmla="*/ 218988 h 415839"/>
                <a:gd name="connsiteX21" fmla="*/ 98426 w 169864"/>
                <a:gd name="connsiteY21" fmla="*/ 207875 h 415839"/>
                <a:gd name="connsiteX22" fmla="*/ 109706 w 169864"/>
                <a:gd name="connsiteY22" fmla="*/ 196763 h 415839"/>
                <a:gd name="connsiteX23" fmla="*/ 11280 w 169864"/>
                <a:gd name="connsiteY23" fmla="*/ 196763 h 415839"/>
                <a:gd name="connsiteX24" fmla="*/ 60160 w 169864"/>
                <a:gd name="connsiteY24" fmla="*/ 196763 h 415839"/>
                <a:gd name="connsiteX25" fmla="*/ 71440 w 169864"/>
                <a:gd name="connsiteY25" fmla="*/ 207875 h 415839"/>
                <a:gd name="connsiteX26" fmla="*/ 60160 w 169864"/>
                <a:gd name="connsiteY26" fmla="*/ 218988 h 415839"/>
                <a:gd name="connsiteX27" fmla="*/ 11280 w 169864"/>
                <a:gd name="connsiteY27" fmla="*/ 218988 h 415839"/>
                <a:gd name="connsiteX28" fmla="*/ 0 w 169864"/>
                <a:gd name="connsiteY28" fmla="*/ 207875 h 415839"/>
                <a:gd name="connsiteX29" fmla="*/ 11280 w 169864"/>
                <a:gd name="connsiteY29" fmla="*/ 196763 h 415839"/>
                <a:gd name="connsiteX30" fmla="*/ 32898 w 169864"/>
                <a:gd name="connsiteY30" fmla="*/ 83832 h 415839"/>
                <a:gd name="connsiteX31" fmla="*/ 48640 w 169864"/>
                <a:gd name="connsiteY31" fmla="*/ 86788 h 415839"/>
                <a:gd name="connsiteX32" fmla="*/ 45642 w 169864"/>
                <a:gd name="connsiteY32" fmla="*/ 102307 h 415839"/>
                <a:gd name="connsiteX33" fmla="*/ 17904 w 169864"/>
                <a:gd name="connsiteY33" fmla="*/ 121522 h 415839"/>
                <a:gd name="connsiteX34" fmla="*/ 11158 w 169864"/>
                <a:gd name="connsiteY34" fmla="*/ 123739 h 415839"/>
                <a:gd name="connsiteX35" fmla="*/ 2162 w 169864"/>
                <a:gd name="connsiteY35" fmla="*/ 118566 h 415839"/>
                <a:gd name="connsiteX36" fmla="*/ 4410 w 169864"/>
                <a:gd name="connsiteY36" fmla="*/ 103046 h 415839"/>
                <a:gd name="connsiteX37" fmla="*/ 151614 w 169864"/>
                <a:gd name="connsiteY37" fmla="*/ 2090 h 415839"/>
                <a:gd name="connsiteX38" fmla="*/ 167636 w 169864"/>
                <a:gd name="connsiteY38" fmla="*/ 5101 h 415839"/>
                <a:gd name="connsiteX39" fmla="*/ 164584 w 169864"/>
                <a:gd name="connsiteY39" fmla="*/ 20911 h 415839"/>
                <a:gd name="connsiteX40" fmla="*/ 92864 w 169864"/>
                <a:gd name="connsiteY40" fmla="*/ 69845 h 415839"/>
                <a:gd name="connsiteX41" fmla="*/ 86760 w 169864"/>
                <a:gd name="connsiteY41" fmla="*/ 71351 h 415839"/>
                <a:gd name="connsiteX42" fmla="*/ 76840 w 169864"/>
                <a:gd name="connsiteY42" fmla="*/ 66834 h 415839"/>
                <a:gd name="connsiteX43" fmla="*/ 79892 w 169864"/>
                <a:gd name="connsiteY43" fmla="*/ 51024 h 41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9864" h="415839">
                  <a:moveTo>
                    <a:pt x="92864" y="345072"/>
                  </a:moveTo>
                  <a:lnTo>
                    <a:pt x="164584" y="395070"/>
                  </a:lnTo>
                  <a:cubicBezTo>
                    <a:pt x="169926" y="398147"/>
                    <a:pt x="171452" y="405839"/>
                    <a:pt x="167636" y="411224"/>
                  </a:cubicBezTo>
                  <a:cubicBezTo>
                    <a:pt x="165348" y="414301"/>
                    <a:pt x="161532" y="415839"/>
                    <a:pt x="158480" y="415839"/>
                  </a:cubicBezTo>
                  <a:cubicBezTo>
                    <a:pt x="156192" y="415839"/>
                    <a:pt x="153902" y="415070"/>
                    <a:pt x="151614" y="413531"/>
                  </a:cubicBezTo>
                  <a:lnTo>
                    <a:pt x="79892" y="364302"/>
                  </a:lnTo>
                  <a:cubicBezTo>
                    <a:pt x="74552" y="360456"/>
                    <a:pt x="73026" y="353533"/>
                    <a:pt x="76840" y="348149"/>
                  </a:cubicBezTo>
                  <a:cubicBezTo>
                    <a:pt x="80656" y="342764"/>
                    <a:pt x="87522" y="341226"/>
                    <a:pt x="92864" y="345072"/>
                  </a:cubicBezTo>
                  <a:close/>
                  <a:moveTo>
                    <a:pt x="17904" y="294258"/>
                  </a:moveTo>
                  <a:lnTo>
                    <a:pt x="45642" y="313417"/>
                  </a:lnTo>
                  <a:cubicBezTo>
                    <a:pt x="50888" y="317249"/>
                    <a:pt x="52388" y="324913"/>
                    <a:pt x="48640" y="330278"/>
                  </a:cubicBezTo>
                  <a:cubicBezTo>
                    <a:pt x="46390" y="333343"/>
                    <a:pt x="42642" y="334876"/>
                    <a:pt x="39644" y="334876"/>
                  </a:cubicBezTo>
                  <a:cubicBezTo>
                    <a:pt x="37394" y="334876"/>
                    <a:pt x="35146" y="334110"/>
                    <a:pt x="32898" y="332577"/>
                  </a:cubicBezTo>
                  <a:lnTo>
                    <a:pt x="4410" y="313417"/>
                  </a:lnTo>
                  <a:cubicBezTo>
                    <a:pt x="-88" y="309586"/>
                    <a:pt x="-1588" y="302688"/>
                    <a:pt x="2162" y="297323"/>
                  </a:cubicBezTo>
                  <a:cubicBezTo>
                    <a:pt x="5160" y="291959"/>
                    <a:pt x="12656" y="290426"/>
                    <a:pt x="17904" y="294258"/>
                  </a:cubicBezTo>
                  <a:close/>
                  <a:moveTo>
                    <a:pt x="109706" y="196763"/>
                  </a:moveTo>
                  <a:lnTo>
                    <a:pt x="158584" y="196763"/>
                  </a:lnTo>
                  <a:cubicBezTo>
                    <a:pt x="164600" y="196763"/>
                    <a:pt x="169864" y="201208"/>
                    <a:pt x="169864" y="207875"/>
                  </a:cubicBezTo>
                  <a:cubicBezTo>
                    <a:pt x="169864" y="213802"/>
                    <a:pt x="164600" y="218988"/>
                    <a:pt x="158584" y="218988"/>
                  </a:cubicBezTo>
                  <a:lnTo>
                    <a:pt x="109706" y="218988"/>
                  </a:lnTo>
                  <a:cubicBezTo>
                    <a:pt x="103690" y="218988"/>
                    <a:pt x="98426" y="213802"/>
                    <a:pt x="98426" y="207875"/>
                  </a:cubicBezTo>
                  <a:cubicBezTo>
                    <a:pt x="98426" y="201208"/>
                    <a:pt x="103690" y="196763"/>
                    <a:pt x="109706" y="196763"/>
                  </a:cubicBezTo>
                  <a:close/>
                  <a:moveTo>
                    <a:pt x="11280" y="196763"/>
                  </a:moveTo>
                  <a:lnTo>
                    <a:pt x="60160" y="196763"/>
                  </a:lnTo>
                  <a:cubicBezTo>
                    <a:pt x="66176" y="196763"/>
                    <a:pt x="71440" y="201208"/>
                    <a:pt x="71440" y="207875"/>
                  </a:cubicBezTo>
                  <a:cubicBezTo>
                    <a:pt x="71440" y="213802"/>
                    <a:pt x="66176" y="218988"/>
                    <a:pt x="60160" y="218988"/>
                  </a:cubicBezTo>
                  <a:lnTo>
                    <a:pt x="11280" y="218988"/>
                  </a:lnTo>
                  <a:cubicBezTo>
                    <a:pt x="5264" y="218988"/>
                    <a:pt x="0" y="213802"/>
                    <a:pt x="0" y="207875"/>
                  </a:cubicBezTo>
                  <a:cubicBezTo>
                    <a:pt x="0" y="201208"/>
                    <a:pt x="5264" y="196763"/>
                    <a:pt x="11280" y="196763"/>
                  </a:cubicBezTo>
                  <a:close/>
                  <a:moveTo>
                    <a:pt x="32898" y="83832"/>
                  </a:moveTo>
                  <a:cubicBezTo>
                    <a:pt x="38144" y="80876"/>
                    <a:pt x="44892" y="81615"/>
                    <a:pt x="48640" y="86788"/>
                  </a:cubicBezTo>
                  <a:cubicBezTo>
                    <a:pt x="52388" y="91961"/>
                    <a:pt x="50888" y="99351"/>
                    <a:pt x="45642" y="102307"/>
                  </a:cubicBezTo>
                  <a:lnTo>
                    <a:pt x="17904" y="121522"/>
                  </a:lnTo>
                  <a:cubicBezTo>
                    <a:pt x="15656" y="123000"/>
                    <a:pt x="13406" y="123739"/>
                    <a:pt x="11158" y="123739"/>
                  </a:cubicBezTo>
                  <a:cubicBezTo>
                    <a:pt x="7408" y="123739"/>
                    <a:pt x="4410" y="121522"/>
                    <a:pt x="2162" y="118566"/>
                  </a:cubicBezTo>
                  <a:cubicBezTo>
                    <a:pt x="-1588" y="113393"/>
                    <a:pt x="-88" y="106742"/>
                    <a:pt x="4410" y="103046"/>
                  </a:cubicBezTo>
                  <a:close/>
                  <a:moveTo>
                    <a:pt x="151614" y="2090"/>
                  </a:moveTo>
                  <a:cubicBezTo>
                    <a:pt x="156954" y="-1674"/>
                    <a:pt x="163822" y="-168"/>
                    <a:pt x="167636" y="5101"/>
                  </a:cubicBezTo>
                  <a:cubicBezTo>
                    <a:pt x="171452" y="10371"/>
                    <a:pt x="169926" y="17147"/>
                    <a:pt x="164584" y="20911"/>
                  </a:cubicBezTo>
                  <a:lnTo>
                    <a:pt x="92864" y="69845"/>
                  </a:lnTo>
                  <a:cubicBezTo>
                    <a:pt x="91338" y="70598"/>
                    <a:pt x="89048" y="71351"/>
                    <a:pt x="86760" y="71351"/>
                  </a:cubicBezTo>
                  <a:cubicBezTo>
                    <a:pt x="82944" y="71351"/>
                    <a:pt x="79130" y="69845"/>
                    <a:pt x="76840" y="66834"/>
                  </a:cubicBezTo>
                  <a:cubicBezTo>
                    <a:pt x="73026" y="61564"/>
                    <a:pt x="74552" y="54036"/>
                    <a:pt x="79892" y="510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grpSp>
        <p:nvGrpSpPr>
          <p:cNvPr id="781" name="Group 780">
            <a:extLst>
              <a:ext uri="{FF2B5EF4-FFF2-40B4-BE49-F238E27FC236}">
                <a16:creationId xmlns:a16="http://schemas.microsoft.com/office/drawing/2014/main" id="{F5056A94-D256-4DE6-8A5E-52EF181EC041}"/>
              </a:ext>
            </a:extLst>
          </p:cNvPr>
          <p:cNvGrpSpPr/>
          <p:nvPr/>
        </p:nvGrpSpPr>
        <p:grpSpPr>
          <a:xfrm>
            <a:off x="4219575" y="1265238"/>
            <a:ext cx="833438" cy="836613"/>
            <a:chOff x="4219575" y="1265238"/>
            <a:chExt cx="833438" cy="836613"/>
          </a:xfrm>
          <a:solidFill>
            <a:srgbClr val="111340"/>
          </a:solidFill>
        </p:grpSpPr>
        <p:sp>
          <p:nvSpPr>
            <p:cNvPr id="782" name="Freeform 444">
              <a:extLst>
                <a:ext uri="{FF2B5EF4-FFF2-40B4-BE49-F238E27FC236}">
                  <a16:creationId xmlns:a16="http://schemas.microsoft.com/office/drawing/2014/main" id="{4571AD61-421F-4E20-B384-7ABCA52BB8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9575" y="1265238"/>
              <a:ext cx="833438" cy="836613"/>
            </a:xfrm>
            <a:custGeom>
              <a:avLst/>
              <a:gdLst>
                <a:gd name="T0" fmla="*/ 118 w 1096"/>
                <a:gd name="T1" fmla="*/ 209 h 1099"/>
                <a:gd name="T2" fmla="*/ 978 w 1096"/>
                <a:gd name="T3" fmla="*/ 209 h 1099"/>
                <a:gd name="T4" fmla="*/ 978 w 1096"/>
                <a:gd name="T5" fmla="*/ 784 h 1099"/>
                <a:gd name="T6" fmla="*/ 118 w 1096"/>
                <a:gd name="T7" fmla="*/ 784 h 1099"/>
                <a:gd name="T8" fmla="*/ 118 w 1096"/>
                <a:gd name="T9" fmla="*/ 209 h 1099"/>
                <a:gd name="T10" fmla="*/ 85 w 1096"/>
                <a:gd name="T11" fmla="*/ 178 h 1099"/>
                <a:gd name="T12" fmla="*/ 47 w 1096"/>
                <a:gd name="T13" fmla="*/ 140 h 1099"/>
                <a:gd name="T14" fmla="*/ 85 w 1096"/>
                <a:gd name="T15" fmla="*/ 102 h 1099"/>
                <a:gd name="T16" fmla="*/ 1011 w 1096"/>
                <a:gd name="T17" fmla="*/ 102 h 1099"/>
                <a:gd name="T18" fmla="*/ 1049 w 1096"/>
                <a:gd name="T19" fmla="*/ 140 h 1099"/>
                <a:gd name="T20" fmla="*/ 1011 w 1096"/>
                <a:gd name="T21" fmla="*/ 178 h 1099"/>
                <a:gd name="T22" fmla="*/ 1008 w 1096"/>
                <a:gd name="T23" fmla="*/ 178 h 1099"/>
                <a:gd name="T24" fmla="*/ 88 w 1096"/>
                <a:gd name="T25" fmla="*/ 178 h 1099"/>
                <a:gd name="T26" fmla="*/ 85 w 1096"/>
                <a:gd name="T27" fmla="*/ 178 h 1099"/>
                <a:gd name="T28" fmla="*/ 510 w 1096"/>
                <a:gd name="T29" fmla="*/ 69 h 1099"/>
                <a:gd name="T30" fmla="*/ 548 w 1096"/>
                <a:gd name="T31" fmla="*/ 31 h 1099"/>
                <a:gd name="T32" fmla="*/ 586 w 1096"/>
                <a:gd name="T33" fmla="*/ 69 h 1099"/>
                <a:gd name="T34" fmla="*/ 586 w 1096"/>
                <a:gd name="T35" fmla="*/ 72 h 1099"/>
                <a:gd name="T36" fmla="*/ 510 w 1096"/>
                <a:gd name="T37" fmla="*/ 72 h 1099"/>
                <a:gd name="T38" fmla="*/ 510 w 1096"/>
                <a:gd name="T39" fmla="*/ 69 h 1099"/>
                <a:gd name="T40" fmla="*/ 1080 w 1096"/>
                <a:gd name="T41" fmla="*/ 784 h 1099"/>
                <a:gd name="T42" fmla="*/ 1008 w 1096"/>
                <a:gd name="T43" fmla="*/ 784 h 1099"/>
                <a:gd name="T44" fmla="*/ 1008 w 1096"/>
                <a:gd name="T45" fmla="*/ 209 h 1099"/>
                <a:gd name="T46" fmla="*/ 1011 w 1096"/>
                <a:gd name="T47" fmla="*/ 209 h 1099"/>
                <a:gd name="T48" fmla="*/ 1079 w 1096"/>
                <a:gd name="T49" fmla="*/ 140 h 1099"/>
                <a:gd name="T50" fmla="*/ 1011 w 1096"/>
                <a:gd name="T51" fmla="*/ 72 h 1099"/>
                <a:gd name="T52" fmla="*/ 616 w 1096"/>
                <a:gd name="T53" fmla="*/ 72 h 1099"/>
                <a:gd name="T54" fmla="*/ 617 w 1096"/>
                <a:gd name="T55" fmla="*/ 69 h 1099"/>
                <a:gd name="T56" fmla="*/ 548 w 1096"/>
                <a:gd name="T57" fmla="*/ 0 h 1099"/>
                <a:gd name="T58" fmla="*/ 479 w 1096"/>
                <a:gd name="T59" fmla="*/ 69 h 1099"/>
                <a:gd name="T60" fmla="*/ 480 w 1096"/>
                <a:gd name="T61" fmla="*/ 72 h 1099"/>
                <a:gd name="T62" fmla="*/ 85 w 1096"/>
                <a:gd name="T63" fmla="*/ 72 h 1099"/>
                <a:gd name="T64" fmla="*/ 17 w 1096"/>
                <a:gd name="T65" fmla="*/ 140 h 1099"/>
                <a:gd name="T66" fmla="*/ 85 w 1096"/>
                <a:gd name="T67" fmla="*/ 209 h 1099"/>
                <a:gd name="T68" fmla="*/ 88 w 1096"/>
                <a:gd name="T69" fmla="*/ 209 h 1099"/>
                <a:gd name="T70" fmla="*/ 88 w 1096"/>
                <a:gd name="T71" fmla="*/ 784 h 1099"/>
                <a:gd name="T72" fmla="*/ 15 w 1096"/>
                <a:gd name="T73" fmla="*/ 784 h 1099"/>
                <a:gd name="T74" fmla="*/ 0 w 1096"/>
                <a:gd name="T75" fmla="*/ 799 h 1099"/>
                <a:gd name="T76" fmla="*/ 15 w 1096"/>
                <a:gd name="T77" fmla="*/ 814 h 1099"/>
                <a:gd name="T78" fmla="*/ 88 w 1096"/>
                <a:gd name="T79" fmla="*/ 814 h 1099"/>
                <a:gd name="T80" fmla="*/ 368 w 1096"/>
                <a:gd name="T81" fmla="*/ 814 h 1099"/>
                <a:gd name="T82" fmla="*/ 302 w 1096"/>
                <a:gd name="T83" fmla="*/ 1080 h 1099"/>
                <a:gd name="T84" fmla="*/ 313 w 1096"/>
                <a:gd name="T85" fmla="*/ 1098 h 1099"/>
                <a:gd name="T86" fmla="*/ 317 w 1096"/>
                <a:gd name="T87" fmla="*/ 1099 h 1099"/>
                <a:gd name="T88" fmla="*/ 331 w 1096"/>
                <a:gd name="T89" fmla="*/ 1087 h 1099"/>
                <a:gd name="T90" fmla="*/ 400 w 1096"/>
                <a:gd name="T91" fmla="*/ 814 h 1099"/>
                <a:gd name="T92" fmla="*/ 688 w 1096"/>
                <a:gd name="T93" fmla="*/ 814 h 1099"/>
                <a:gd name="T94" fmla="*/ 756 w 1096"/>
                <a:gd name="T95" fmla="*/ 1087 h 1099"/>
                <a:gd name="T96" fmla="*/ 771 w 1096"/>
                <a:gd name="T97" fmla="*/ 1099 h 1099"/>
                <a:gd name="T98" fmla="*/ 774 w 1096"/>
                <a:gd name="T99" fmla="*/ 1098 h 1099"/>
                <a:gd name="T100" fmla="*/ 785 w 1096"/>
                <a:gd name="T101" fmla="*/ 1080 h 1099"/>
                <a:gd name="T102" fmla="*/ 719 w 1096"/>
                <a:gd name="T103" fmla="*/ 814 h 1099"/>
                <a:gd name="T104" fmla="*/ 1008 w 1096"/>
                <a:gd name="T105" fmla="*/ 814 h 1099"/>
                <a:gd name="T106" fmla="*/ 1080 w 1096"/>
                <a:gd name="T107" fmla="*/ 814 h 1099"/>
                <a:gd name="T108" fmla="*/ 1096 w 1096"/>
                <a:gd name="T109" fmla="*/ 799 h 1099"/>
                <a:gd name="T110" fmla="*/ 1080 w 1096"/>
                <a:gd name="T111" fmla="*/ 784 h 1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96" h="1099">
                  <a:moveTo>
                    <a:pt x="118" y="209"/>
                  </a:moveTo>
                  <a:lnTo>
                    <a:pt x="978" y="209"/>
                  </a:lnTo>
                  <a:lnTo>
                    <a:pt x="978" y="784"/>
                  </a:lnTo>
                  <a:lnTo>
                    <a:pt x="118" y="784"/>
                  </a:lnTo>
                  <a:lnTo>
                    <a:pt x="118" y="209"/>
                  </a:lnTo>
                  <a:close/>
                  <a:moveTo>
                    <a:pt x="85" y="178"/>
                  </a:moveTo>
                  <a:cubicBezTo>
                    <a:pt x="64" y="178"/>
                    <a:pt x="47" y="161"/>
                    <a:pt x="47" y="140"/>
                  </a:cubicBezTo>
                  <a:cubicBezTo>
                    <a:pt x="47" y="119"/>
                    <a:pt x="64" y="102"/>
                    <a:pt x="85" y="102"/>
                  </a:cubicBezTo>
                  <a:lnTo>
                    <a:pt x="1011" y="102"/>
                  </a:lnTo>
                  <a:cubicBezTo>
                    <a:pt x="1032" y="102"/>
                    <a:pt x="1049" y="119"/>
                    <a:pt x="1049" y="140"/>
                  </a:cubicBezTo>
                  <a:cubicBezTo>
                    <a:pt x="1049" y="161"/>
                    <a:pt x="1032" y="178"/>
                    <a:pt x="1011" y="178"/>
                  </a:cubicBezTo>
                  <a:lnTo>
                    <a:pt x="1008" y="178"/>
                  </a:lnTo>
                  <a:lnTo>
                    <a:pt x="88" y="178"/>
                  </a:lnTo>
                  <a:lnTo>
                    <a:pt x="85" y="178"/>
                  </a:lnTo>
                  <a:close/>
                  <a:moveTo>
                    <a:pt x="510" y="69"/>
                  </a:moveTo>
                  <a:cubicBezTo>
                    <a:pt x="510" y="48"/>
                    <a:pt x="527" y="31"/>
                    <a:pt x="548" y="31"/>
                  </a:cubicBezTo>
                  <a:cubicBezTo>
                    <a:pt x="569" y="31"/>
                    <a:pt x="586" y="48"/>
                    <a:pt x="586" y="69"/>
                  </a:cubicBezTo>
                  <a:cubicBezTo>
                    <a:pt x="586" y="70"/>
                    <a:pt x="586" y="71"/>
                    <a:pt x="586" y="72"/>
                  </a:cubicBezTo>
                  <a:lnTo>
                    <a:pt x="510" y="72"/>
                  </a:lnTo>
                  <a:cubicBezTo>
                    <a:pt x="510" y="71"/>
                    <a:pt x="510" y="70"/>
                    <a:pt x="510" y="69"/>
                  </a:cubicBezTo>
                  <a:moveTo>
                    <a:pt x="1080" y="784"/>
                  </a:moveTo>
                  <a:lnTo>
                    <a:pt x="1008" y="784"/>
                  </a:lnTo>
                  <a:lnTo>
                    <a:pt x="1008" y="209"/>
                  </a:lnTo>
                  <a:lnTo>
                    <a:pt x="1011" y="209"/>
                  </a:lnTo>
                  <a:cubicBezTo>
                    <a:pt x="1049" y="209"/>
                    <a:pt x="1079" y="178"/>
                    <a:pt x="1079" y="140"/>
                  </a:cubicBezTo>
                  <a:cubicBezTo>
                    <a:pt x="1079" y="102"/>
                    <a:pt x="1049" y="72"/>
                    <a:pt x="1011" y="72"/>
                  </a:cubicBezTo>
                  <a:lnTo>
                    <a:pt x="616" y="72"/>
                  </a:lnTo>
                  <a:cubicBezTo>
                    <a:pt x="616" y="71"/>
                    <a:pt x="617" y="70"/>
                    <a:pt x="617" y="69"/>
                  </a:cubicBezTo>
                  <a:cubicBezTo>
                    <a:pt x="617" y="31"/>
                    <a:pt x="586" y="0"/>
                    <a:pt x="548" y="0"/>
                  </a:cubicBezTo>
                  <a:cubicBezTo>
                    <a:pt x="510" y="0"/>
                    <a:pt x="479" y="31"/>
                    <a:pt x="479" y="69"/>
                  </a:cubicBezTo>
                  <a:cubicBezTo>
                    <a:pt x="479" y="70"/>
                    <a:pt x="480" y="71"/>
                    <a:pt x="480" y="72"/>
                  </a:cubicBezTo>
                  <a:lnTo>
                    <a:pt x="85" y="72"/>
                  </a:lnTo>
                  <a:cubicBezTo>
                    <a:pt x="47" y="72"/>
                    <a:pt x="17" y="102"/>
                    <a:pt x="17" y="140"/>
                  </a:cubicBezTo>
                  <a:cubicBezTo>
                    <a:pt x="17" y="178"/>
                    <a:pt x="47" y="209"/>
                    <a:pt x="85" y="209"/>
                  </a:cubicBezTo>
                  <a:lnTo>
                    <a:pt x="88" y="209"/>
                  </a:lnTo>
                  <a:lnTo>
                    <a:pt x="88" y="784"/>
                  </a:lnTo>
                  <a:lnTo>
                    <a:pt x="15" y="784"/>
                  </a:lnTo>
                  <a:cubicBezTo>
                    <a:pt x="7" y="784"/>
                    <a:pt x="0" y="791"/>
                    <a:pt x="0" y="799"/>
                  </a:cubicBezTo>
                  <a:cubicBezTo>
                    <a:pt x="0" y="807"/>
                    <a:pt x="7" y="814"/>
                    <a:pt x="15" y="814"/>
                  </a:cubicBezTo>
                  <a:lnTo>
                    <a:pt x="88" y="814"/>
                  </a:lnTo>
                  <a:lnTo>
                    <a:pt x="368" y="814"/>
                  </a:lnTo>
                  <a:lnTo>
                    <a:pt x="302" y="1080"/>
                  </a:lnTo>
                  <a:cubicBezTo>
                    <a:pt x="300" y="1088"/>
                    <a:pt x="305" y="1096"/>
                    <a:pt x="313" y="1098"/>
                  </a:cubicBezTo>
                  <a:cubicBezTo>
                    <a:pt x="314" y="1099"/>
                    <a:pt x="315" y="1099"/>
                    <a:pt x="317" y="1099"/>
                  </a:cubicBezTo>
                  <a:cubicBezTo>
                    <a:pt x="323" y="1099"/>
                    <a:pt x="329" y="1094"/>
                    <a:pt x="331" y="1087"/>
                  </a:cubicBezTo>
                  <a:lnTo>
                    <a:pt x="400" y="814"/>
                  </a:lnTo>
                  <a:lnTo>
                    <a:pt x="688" y="814"/>
                  </a:lnTo>
                  <a:lnTo>
                    <a:pt x="756" y="1087"/>
                  </a:lnTo>
                  <a:cubicBezTo>
                    <a:pt x="758" y="1094"/>
                    <a:pt x="764" y="1099"/>
                    <a:pt x="771" y="1099"/>
                  </a:cubicBezTo>
                  <a:cubicBezTo>
                    <a:pt x="772" y="1099"/>
                    <a:pt x="773" y="1099"/>
                    <a:pt x="774" y="1098"/>
                  </a:cubicBezTo>
                  <a:cubicBezTo>
                    <a:pt x="782" y="1096"/>
                    <a:pt x="787" y="1088"/>
                    <a:pt x="785" y="1080"/>
                  </a:cubicBezTo>
                  <a:lnTo>
                    <a:pt x="719" y="814"/>
                  </a:lnTo>
                  <a:lnTo>
                    <a:pt x="1008" y="814"/>
                  </a:lnTo>
                  <a:lnTo>
                    <a:pt x="1080" y="814"/>
                  </a:lnTo>
                  <a:cubicBezTo>
                    <a:pt x="1089" y="814"/>
                    <a:pt x="1096" y="807"/>
                    <a:pt x="1096" y="799"/>
                  </a:cubicBezTo>
                  <a:cubicBezTo>
                    <a:pt x="1096" y="791"/>
                    <a:pt x="1089" y="784"/>
                    <a:pt x="1080" y="7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62D54E20-60C1-4A50-BFCC-E24E259CA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3" y="1482276"/>
              <a:ext cx="538163" cy="321124"/>
            </a:xfrm>
            <a:custGeom>
              <a:avLst/>
              <a:gdLst>
                <a:gd name="connsiteX0" fmla="*/ 472281 w 538163"/>
                <a:gd name="connsiteY0" fmla="*/ 156024 h 321124"/>
                <a:gd name="connsiteX1" fmla="*/ 483592 w 538163"/>
                <a:gd name="connsiteY1" fmla="*/ 167430 h 321124"/>
                <a:gd name="connsiteX2" fmla="*/ 483592 w 538163"/>
                <a:gd name="connsiteY2" fmla="*/ 189482 h 321124"/>
                <a:gd name="connsiteX3" fmla="*/ 506214 w 538163"/>
                <a:gd name="connsiteY3" fmla="*/ 189482 h 321124"/>
                <a:gd name="connsiteX4" fmla="*/ 517525 w 538163"/>
                <a:gd name="connsiteY4" fmla="*/ 201648 h 321124"/>
                <a:gd name="connsiteX5" fmla="*/ 506214 w 538163"/>
                <a:gd name="connsiteY5" fmla="*/ 213054 h 321124"/>
                <a:gd name="connsiteX6" fmla="*/ 483592 w 538163"/>
                <a:gd name="connsiteY6" fmla="*/ 213054 h 321124"/>
                <a:gd name="connsiteX7" fmla="*/ 483592 w 538163"/>
                <a:gd name="connsiteY7" fmla="*/ 235106 h 321124"/>
                <a:gd name="connsiteX8" fmla="*/ 472281 w 538163"/>
                <a:gd name="connsiteY8" fmla="*/ 246512 h 321124"/>
                <a:gd name="connsiteX9" fmla="*/ 460970 w 538163"/>
                <a:gd name="connsiteY9" fmla="*/ 235106 h 321124"/>
                <a:gd name="connsiteX10" fmla="*/ 460970 w 538163"/>
                <a:gd name="connsiteY10" fmla="*/ 213054 h 321124"/>
                <a:gd name="connsiteX11" fmla="*/ 439102 w 538163"/>
                <a:gd name="connsiteY11" fmla="*/ 213054 h 321124"/>
                <a:gd name="connsiteX12" fmla="*/ 427037 w 538163"/>
                <a:gd name="connsiteY12" fmla="*/ 201648 h 321124"/>
                <a:gd name="connsiteX13" fmla="*/ 439102 w 538163"/>
                <a:gd name="connsiteY13" fmla="*/ 189482 h 321124"/>
                <a:gd name="connsiteX14" fmla="*/ 460970 w 538163"/>
                <a:gd name="connsiteY14" fmla="*/ 189482 h 321124"/>
                <a:gd name="connsiteX15" fmla="*/ 460970 w 538163"/>
                <a:gd name="connsiteY15" fmla="*/ 167430 h 321124"/>
                <a:gd name="connsiteX16" fmla="*/ 472281 w 538163"/>
                <a:gd name="connsiteY16" fmla="*/ 156024 h 321124"/>
                <a:gd name="connsiteX17" fmla="*/ 383855 w 538163"/>
                <a:gd name="connsiteY17" fmla="*/ 3415 h 321124"/>
                <a:gd name="connsiteX18" fmla="*/ 399837 w 538163"/>
                <a:gd name="connsiteY18" fmla="*/ 3415 h 321124"/>
                <a:gd name="connsiteX19" fmla="*/ 427995 w 538163"/>
                <a:gd name="connsiteY19" fmla="*/ 31491 h 321124"/>
                <a:gd name="connsiteX20" fmla="*/ 427995 w 538163"/>
                <a:gd name="connsiteY20" fmla="*/ 47426 h 321124"/>
                <a:gd name="connsiteX21" fmla="*/ 419624 w 538163"/>
                <a:gd name="connsiteY21" fmla="*/ 50461 h 321124"/>
                <a:gd name="connsiteX22" fmla="*/ 411252 w 538163"/>
                <a:gd name="connsiteY22" fmla="*/ 47426 h 321124"/>
                <a:gd name="connsiteX23" fmla="*/ 402120 w 538163"/>
                <a:gd name="connsiteY23" fmla="*/ 38320 h 321124"/>
                <a:gd name="connsiteX24" fmla="*/ 402120 w 538163"/>
                <a:gd name="connsiteY24" fmla="*/ 39079 h 321124"/>
                <a:gd name="connsiteX25" fmla="*/ 211861 w 538163"/>
                <a:gd name="connsiteY25" fmla="*/ 240162 h 321124"/>
                <a:gd name="connsiteX26" fmla="*/ 93139 w 538163"/>
                <a:gd name="connsiteY26" fmla="*/ 240162 h 321124"/>
                <a:gd name="connsiteX27" fmla="*/ 80962 w 538163"/>
                <a:gd name="connsiteY27" fmla="*/ 228780 h 321124"/>
                <a:gd name="connsiteX28" fmla="*/ 93139 w 538163"/>
                <a:gd name="connsiteY28" fmla="*/ 216639 h 321124"/>
                <a:gd name="connsiteX29" fmla="*/ 211861 w 538163"/>
                <a:gd name="connsiteY29" fmla="*/ 216639 h 321124"/>
                <a:gd name="connsiteX30" fmla="*/ 379289 w 538163"/>
                <a:gd name="connsiteY30" fmla="*/ 40596 h 321124"/>
                <a:gd name="connsiteX31" fmla="*/ 372439 w 538163"/>
                <a:gd name="connsiteY31" fmla="*/ 47426 h 321124"/>
                <a:gd name="connsiteX32" fmla="*/ 356458 w 538163"/>
                <a:gd name="connsiteY32" fmla="*/ 47426 h 321124"/>
                <a:gd name="connsiteX33" fmla="*/ 356458 w 538163"/>
                <a:gd name="connsiteY33" fmla="*/ 31491 h 321124"/>
                <a:gd name="connsiteX34" fmla="*/ 119856 w 538163"/>
                <a:gd name="connsiteY34" fmla="*/ 449 h 321124"/>
                <a:gd name="connsiteX35" fmla="*/ 131296 w 538163"/>
                <a:gd name="connsiteY35" fmla="*/ 11888 h 321124"/>
                <a:gd name="connsiteX36" fmla="*/ 131296 w 538163"/>
                <a:gd name="connsiteY36" fmla="*/ 27904 h 321124"/>
                <a:gd name="connsiteX37" fmla="*/ 147311 w 538163"/>
                <a:gd name="connsiteY37" fmla="*/ 27904 h 321124"/>
                <a:gd name="connsiteX38" fmla="*/ 158750 w 538163"/>
                <a:gd name="connsiteY38" fmla="*/ 39343 h 321124"/>
                <a:gd name="connsiteX39" fmla="*/ 147311 w 538163"/>
                <a:gd name="connsiteY39" fmla="*/ 50782 h 321124"/>
                <a:gd name="connsiteX40" fmla="*/ 131296 w 538163"/>
                <a:gd name="connsiteY40" fmla="*/ 50782 h 321124"/>
                <a:gd name="connsiteX41" fmla="*/ 131296 w 538163"/>
                <a:gd name="connsiteY41" fmla="*/ 66798 h 321124"/>
                <a:gd name="connsiteX42" fmla="*/ 119856 w 538163"/>
                <a:gd name="connsiteY42" fmla="*/ 78237 h 321124"/>
                <a:gd name="connsiteX43" fmla="*/ 108417 w 538163"/>
                <a:gd name="connsiteY43" fmla="*/ 66798 h 321124"/>
                <a:gd name="connsiteX44" fmla="*/ 108417 w 538163"/>
                <a:gd name="connsiteY44" fmla="*/ 50782 h 321124"/>
                <a:gd name="connsiteX45" fmla="*/ 93164 w 538163"/>
                <a:gd name="connsiteY45" fmla="*/ 50782 h 321124"/>
                <a:gd name="connsiteX46" fmla="*/ 80962 w 538163"/>
                <a:gd name="connsiteY46" fmla="*/ 39343 h 321124"/>
                <a:gd name="connsiteX47" fmla="*/ 93164 w 538163"/>
                <a:gd name="connsiteY47" fmla="*/ 27904 h 321124"/>
                <a:gd name="connsiteX48" fmla="*/ 108417 w 538163"/>
                <a:gd name="connsiteY48" fmla="*/ 27904 h 321124"/>
                <a:gd name="connsiteX49" fmla="*/ 108417 w 538163"/>
                <a:gd name="connsiteY49" fmla="*/ 11888 h 321124"/>
                <a:gd name="connsiteX50" fmla="*/ 119856 w 538163"/>
                <a:gd name="connsiteY50" fmla="*/ 449 h 321124"/>
                <a:gd name="connsiteX51" fmla="*/ 11434 w 538163"/>
                <a:gd name="connsiteY51" fmla="*/ 449 h 321124"/>
                <a:gd name="connsiteX52" fmla="*/ 22868 w 538163"/>
                <a:gd name="connsiteY52" fmla="*/ 11847 h 321124"/>
                <a:gd name="connsiteX53" fmla="*/ 22868 w 538163"/>
                <a:gd name="connsiteY53" fmla="*/ 298327 h 321124"/>
                <a:gd name="connsiteX54" fmla="*/ 526729 w 538163"/>
                <a:gd name="connsiteY54" fmla="*/ 298327 h 321124"/>
                <a:gd name="connsiteX55" fmla="*/ 538163 w 538163"/>
                <a:gd name="connsiteY55" fmla="*/ 309726 h 321124"/>
                <a:gd name="connsiteX56" fmla="*/ 526729 w 538163"/>
                <a:gd name="connsiteY56" fmla="*/ 321124 h 321124"/>
                <a:gd name="connsiteX57" fmla="*/ 11434 w 538163"/>
                <a:gd name="connsiteY57" fmla="*/ 321124 h 321124"/>
                <a:gd name="connsiteX58" fmla="*/ 0 w 538163"/>
                <a:gd name="connsiteY58" fmla="*/ 309726 h 321124"/>
                <a:gd name="connsiteX59" fmla="*/ 0 w 538163"/>
                <a:gd name="connsiteY59" fmla="*/ 11847 h 321124"/>
                <a:gd name="connsiteX60" fmla="*/ 11434 w 538163"/>
                <a:gd name="connsiteY60" fmla="*/ 449 h 32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538163" h="321124">
                  <a:moveTo>
                    <a:pt x="472281" y="156024"/>
                  </a:moveTo>
                  <a:cubicBezTo>
                    <a:pt x="478314" y="156024"/>
                    <a:pt x="483592" y="161347"/>
                    <a:pt x="483592" y="167430"/>
                  </a:cubicBezTo>
                  <a:lnTo>
                    <a:pt x="483592" y="189482"/>
                  </a:lnTo>
                  <a:lnTo>
                    <a:pt x="506214" y="189482"/>
                  </a:lnTo>
                  <a:cubicBezTo>
                    <a:pt x="512247" y="189482"/>
                    <a:pt x="517525" y="194805"/>
                    <a:pt x="517525" y="201648"/>
                  </a:cubicBezTo>
                  <a:cubicBezTo>
                    <a:pt x="517525" y="207731"/>
                    <a:pt x="512247" y="213054"/>
                    <a:pt x="506214" y="213054"/>
                  </a:cubicBezTo>
                  <a:lnTo>
                    <a:pt x="483592" y="213054"/>
                  </a:lnTo>
                  <a:lnTo>
                    <a:pt x="483592" y="235106"/>
                  </a:lnTo>
                  <a:cubicBezTo>
                    <a:pt x="483592" y="241189"/>
                    <a:pt x="478314" y="246512"/>
                    <a:pt x="472281" y="246512"/>
                  </a:cubicBezTo>
                  <a:cubicBezTo>
                    <a:pt x="466249" y="246512"/>
                    <a:pt x="460970" y="241189"/>
                    <a:pt x="460970" y="235106"/>
                  </a:cubicBezTo>
                  <a:lnTo>
                    <a:pt x="460970" y="213054"/>
                  </a:lnTo>
                  <a:lnTo>
                    <a:pt x="439102" y="213054"/>
                  </a:lnTo>
                  <a:cubicBezTo>
                    <a:pt x="432316" y="213054"/>
                    <a:pt x="427037" y="207731"/>
                    <a:pt x="427037" y="201648"/>
                  </a:cubicBezTo>
                  <a:cubicBezTo>
                    <a:pt x="427037" y="194805"/>
                    <a:pt x="432316" y="189482"/>
                    <a:pt x="439102" y="189482"/>
                  </a:cubicBezTo>
                  <a:lnTo>
                    <a:pt x="460970" y="189482"/>
                  </a:lnTo>
                  <a:lnTo>
                    <a:pt x="460970" y="167430"/>
                  </a:lnTo>
                  <a:cubicBezTo>
                    <a:pt x="460970" y="161347"/>
                    <a:pt x="466249" y="156024"/>
                    <a:pt x="472281" y="156024"/>
                  </a:cubicBezTo>
                  <a:close/>
                  <a:moveTo>
                    <a:pt x="383855" y="3415"/>
                  </a:moveTo>
                  <a:cubicBezTo>
                    <a:pt x="388421" y="-1138"/>
                    <a:pt x="395270" y="-1138"/>
                    <a:pt x="399837" y="3415"/>
                  </a:cubicBezTo>
                  <a:lnTo>
                    <a:pt x="427995" y="31491"/>
                  </a:lnTo>
                  <a:cubicBezTo>
                    <a:pt x="431800" y="35285"/>
                    <a:pt x="431800" y="42873"/>
                    <a:pt x="427995" y="47426"/>
                  </a:cubicBezTo>
                  <a:cubicBezTo>
                    <a:pt x="425712" y="49702"/>
                    <a:pt x="422668" y="50461"/>
                    <a:pt x="419624" y="50461"/>
                  </a:cubicBezTo>
                  <a:cubicBezTo>
                    <a:pt x="416579" y="50461"/>
                    <a:pt x="413535" y="49702"/>
                    <a:pt x="411252" y="47426"/>
                  </a:cubicBezTo>
                  <a:lnTo>
                    <a:pt x="402120" y="38320"/>
                  </a:lnTo>
                  <a:cubicBezTo>
                    <a:pt x="402120" y="38320"/>
                    <a:pt x="402120" y="39079"/>
                    <a:pt x="402120" y="39079"/>
                  </a:cubicBezTo>
                  <a:cubicBezTo>
                    <a:pt x="402120" y="153658"/>
                    <a:pt x="320689" y="240162"/>
                    <a:pt x="211861" y="240162"/>
                  </a:cubicBezTo>
                  <a:lnTo>
                    <a:pt x="93139" y="240162"/>
                  </a:lnTo>
                  <a:cubicBezTo>
                    <a:pt x="86290" y="240162"/>
                    <a:pt x="80962" y="234850"/>
                    <a:pt x="80962" y="228780"/>
                  </a:cubicBezTo>
                  <a:cubicBezTo>
                    <a:pt x="80962" y="221951"/>
                    <a:pt x="86290" y="216639"/>
                    <a:pt x="93139" y="216639"/>
                  </a:cubicBezTo>
                  <a:lnTo>
                    <a:pt x="211861" y="216639"/>
                  </a:lnTo>
                  <a:cubicBezTo>
                    <a:pt x="306990" y="216639"/>
                    <a:pt x="378528" y="141517"/>
                    <a:pt x="379289" y="40596"/>
                  </a:cubicBezTo>
                  <a:lnTo>
                    <a:pt x="372439" y="47426"/>
                  </a:lnTo>
                  <a:cubicBezTo>
                    <a:pt x="367873" y="51978"/>
                    <a:pt x="360263" y="51978"/>
                    <a:pt x="356458" y="47426"/>
                  </a:cubicBezTo>
                  <a:cubicBezTo>
                    <a:pt x="351891" y="42873"/>
                    <a:pt x="351891" y="35285"/>
                    <a:pt x="356458" y="31491"/>
                  </a:cubicBezTo>
                  <a:close/>
                  <a:moveTo>
                    <a:pt x="119856" y="449"/>
                  </a:moveTo>
                  <a:cubicBezTo>
                    <a:pt x="125957" y="449"/>
                    <a:pt x="131296" y="5787"/>
                    <a:pt x="131296" y="11888"/>
                  </a:cubicBezTo>
                  <a:lnTo>
                    <a:pt x="131296" y="27904"/>
                  </a:lnTo>
                  <a:lnTo>
                    <a:pt x="147311" y="27904"/>
                  </a:lnTo>
                  <a:cubicBezTo>
                    <a:pt x="153412" y="27904"/>
                    <a:pt x="158750" y="33242"/>
                    <a:pt x="158750" y="39343"/>
                  </a:cubicBezTo>
                  <a:cubicBezTo>
                    <a:pt x="158750" y="45444"/>
                    <a:pt x="153412" y="50782"/>
                    <a:pt x="147311" y="50782"/>
                  </a:cubicBezTo>
                  <a:lnTo>
                    <a:pt x="131296" y="50782"/>
                  </a:lnTo>
                  <a:lnTo>
                    <a:pt x="131296" y="66798"/>
                  </a:lnTo>
                  <a:cubicBezTo>
                    <a:pt x="131296" y="72899"/>
                    <a:pt x="125957" y="78237"/>
                    <a:pt x="119856" y="78237"/>
                  </a:cubicBezTo>
                  <a:cubicBezTo>
                    <a:pt x="113755" y="78237"/>
                    <a:pt x="108417" y="72899"/>
                    <a:pt x="108417" y="66798"/>
                  </a:cubicBezTo>
                  <a:lnTo>
                    <a:pt x="108417" y="50782"/>
                  </a:lnTo>
                  <a:lnTo>
                    <a:pt x="93164" y="50782"/>
                  </a:lnTo>
                  <a:cubicBezTo>
                    <a:pt x="86301" y="50782"/>
                    <a:pt x="80962" y="45444"/>
                    <a:pt x="80962" y="39343"/>
                  </a:cubicBezTo>
                  <a:cubicBezTo>
                    <a:pt x="80962" y="33242"/>
                    <a:pt x="86301" y="27904"/>
                    <a:pt x="93164" y="27904"/>
                  </a:cubicBezTo>
                  <a:lnTo>
                    <a:pt x="108417" y="27904"/>
                  </a:lnTo>
                  <a:lnTo>
                    <a:pt x="108417" y="11888"/>
                  </a:lnTo>
                  <a:cubicBezTo>
                    <a:pt x="108417" y="5787"/>
                    <a:pt x="113755" y="449"/>
                    <a:pt x="119856" y="449"/>
                  </a:cubicBezTo>
                  <a:close/>
                  <a:moveTo>
                    <a:pt x="11434" y="449"/>
                  </a:moveTo>
                  <a:cubicBezTo>
                    <a:pt x="17532" y="449"/>
                    <a:pt x="22868" y="5768"/>
                    <a:pt x="22868" y="11847"/>
                  </a:cubicBezTo>
                  <a:lnTo>
                    <a:pt x="22868" y="298327"/>
                  </a:lnTo>
                  <a:lnTo>
                    <a:pt x="526729" y="298327"/>
                  </a:lnTo>
                  <a:cubicBezTo>
                    <a:pt x="533590" y="298327"/>
                    <a:pt x="538163" y="303647"/>
                    <a:pt x="538163" y="309726"/>
                  </a:cubicBezTo>
                  <a:cubicBezTo>
                    <a:pt x="538163" y="315805"/>
                    <a:pt x="533590" y="321124"/>
                    <a:pt x="526729" y="321124"/>
                  </a:cubicBezTo>
                  <a:lnTo>
                    <a:pt x="11434" y="321124"/>
                  </a:lnTo>
                  <a:cubicBezTo>
                    <a:pt x="4574" y="321124"/>
                    <a:pt x="0" y="315805"/>
                    <a:pt x="0" y="309726"/>
                  </a:cubicBezTo>
                  <a:lnTo>
                    <a:pt x="0" y="11847"/>
                  </a:lnTo>
                  <a:cubicBezTo>
                    <a:pt x="0" y="5768"/>
                    <a:pt x="4574" y="449"/>
                    <a:pt x="11434" y="4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784" name="Oval 448">
            <a:extLst>
              <a:ext uri="{FF2B5EF4-FFF2-40B4-BE49-F238E27FC236}">
                <a16:creationId xmlns:a16="http://schemas.microsoft.com/office/drawing/2014/main" id="{9041B2C8-9ED2-4C22-ADC1-CC2F4E9E4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9213" y="908050"/>
            <a:ext cx="1554163" cy="1552575"/>
          </a:xfrm>
          <a:prstGeom prst="ellipse">
            <a:avLst/>
          </a:prstGeom>
          <a:noFill/>
          <a:ln w="38100" cap="flat">
            <a:solidFill>
              <a:srgbClr val="301C6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785" name="Oval 520">
            <a:extLst>
              <a:ext uri="{FF2B5EF4-FFF2-40B4-BE49-F238E27FC236}">
                <a16:creationId xmlns:a16="http://schemas.microsoft.com/office/drawing/2014/main" id="{FB90754F-BD78-4D5F-991F-984D91207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99838" y="908050"/>
            <a:ext cx="1554163" cy="1552575"/>
          </a:xfrm>
          <a:prstGeom prst="ellipse">
            <a:avLst/>
          </a:prstGeom>
          <a:noFill/>
          <a:ln w="38100" cap="flat">
            <a:solidFill>
              <a:srgbClr val="301C6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786" name="Oval 592">
            <a:extLst>
              <a:ext uri="{FF2B5EF4-FFF2-40B4-BE49-F238E27FC236}">
                <a16:creationId xmlns:a16="http://schemas.microsoft.com/office/drawing/2014/main" id="{2829D5B5-3F96-49F8-B12F-E760D538B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40463" y="908050"/>
            <a:ext cx="1554163" cy="1552575"/>
          </a:xfrm>
          <a:prstGeom prst="ellipse">
            <a:avLst/>
          </a:prstGeom>
          <a:noFill/>
          <a:ln w="38100" cap="flat">
            <a:solidFill>
              <a:srgbClr val="301C6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2C3BD096-88C7-414A-9198-4E365E74197E}"/>
              </a:ext>
            </a:extLst>
          </p:cNvPr>
          <p:cNvGrpSpPr/>
          <p:nvPr/>
        </p:nvGrpSpPr>
        <p:grpSpPr>
          <a:xfrm>
            <a:off x="12753975" y="7651751"/>
            <a:ext cx="1865313" cy="5757863"/>
            <a:chOff x="12753975" y="7651751"/>
            <a:chExt cx="1865313" cy="5757863"/>
          </a:xfrm>
        </p:grpSpPr>
        <p:sp>
          <p:nvSpPr>
            <p:cNvPr id="788" name="Freeform 192">
              <a:extLst>
                <a:ext uri="{FF2B5EF4-FFF2-40B4-BE49-F238E27FC236}">
                  <a16:creationId xmlns:a16="http://schemas.microsoft.com/office/drawing/2014/main" id="{9BF83959-700F-4232-96D4-F1B2DA66D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1663" y="12841288"/>
              <a:ext cx="293688" cy="268288"/>
            </a:xfrm>
            <a:custGeom>
              <a:avLst/>
              <a:gdLst>
                <a:gd name="T0" fmla="*/ 382 w 387"/>
                <a:gd name="T1" fmla="*/ 0 h 353"/>
                <a:gd name="T2" fmla="*/ 387 w 387"/>
                <a:gd name="T3" fmla="*/ 298 h 353"/>
                <a:gd name="T4" fmla="*/ 4 w 387"/>
                <a:gd name="T5" fmla="*/ 288 h 353"/>
                <a:gd name="T6" fmla="*/ 0 w 387"/>
                <a:gd name="T7" fmla="*/ 8 h 353"/>
                <a:gd name="T8" fmla="*/ 382 w 387"/>
                <a:gd name="T9" fmla="*/ 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7" h="353">
                  <a:moveTo>
                    <a:pt x="382" y="0"/>
                  </a:moveTo>
                  <a:lnTo>
                    <a:pt x="387" y="298"/>
                  </a:lnTo>
                  <a:cubicBezTo>
                    <a:pt x="387" y="298"/>
                    <a:pt x="206" y="353"/>
                    <a:pt x="4" y="288"/>
                  </a:cubicBezTo>
                  <a:lnTo>
                    <a:pt x="0" y="8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89" name="Freeform 193">
              <a:extLst>
                <a:ext uri="{FF2B5EF4-FFF2-40B4-BE49-F238E27FC236}">
                  <a16:creationId xmlns:a16="http://schemas.microsoft.com/office/drawing/2014/main" id="{49F5620D-68EC-443E-8D26-FED53F8F9D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287375" y="12814300"/>
              <a:ext cx="317500" cy="285750"/>
            </a:xfrm>
            <a:custGeom>
              <a:avLst/>
              <a:gdLst>
                <a:gd name="T0" fmla="*/ 39 w 418"/>
                <a:gd name="T1" fmla="*/ 310 h 377"/>
                <a:gd name="T2" fmla="*/ 385 w 418"/>
                <a:gd name="T3" fmla="*/ 330 h 377"/>
                <a:gd name="T4" fmla="*/ 382 w 418"/>
                <a:gd name="T5" fmla="*/ 34 h 377"/>
                <a:gd name="T6" fmla="*/ 33 w 418"/>
                <a:gd name="T7" fmla="*/ 40 h 377"/>
                <a:gd name="T8" fmla="*/ 39 w 418"/>
                <a:gd name="T9" fmla="*/ 310 h 377"/>
                <a:gd name="T10" fmla="*/ 253 w 418"/>
                <a:gd name="T11" fmla="*/ 377 h 377"/>
                <a:gd name="T12" fmla="*/ 17 w 418"/>
                <a:gd name="T13" fmla="*/ 338 h 377"/>
                <a:gd name="T14" fmla="*/ 6 w 418"/>
                <a:gd name="T15" fmla="*/ 322 h 377"/>
                <a:gd name="T16" fmla="*/ 0 w 418"/>
                <a:gd name="T17" fmla="*/ 24 h 377"/>
                <a:gd name="T18" fmla="*/ 4 w 418"/>
                <a:gd name="T19" fmla="*/ 12 h 377"/>
                <a:gd name="T20" fmla="*/ 16 w 418"/>
                <a:gd name="T21" fmla="*/ 7 h 377"/>
                <a:gd name="T22" fmla="*/ 398 w 418"/>
                <a:gd name="T23" fmla="*/ 0 h 377"/>
                <a:gd name="T24" fmla="*/ 410 w 418"/>
                <a:gd name="T25" fmla="*/ 5 h 377"/>
                <a:gd name="T26" fmla="*/ 415 w 418"/>
                <a:gd name="T27" fmla="*/ 17 h 377"/>
                <a:gd name="T28" fmla="*/ 418 w 418"/>
                <a:gd name="T29" fmla="*/ 343 h 377"/>
                <a:gd name="T30" fmla="*/ 406 w 418"/>
                <a:gd name="T31" fmla="*/ 360 h 377"/>
                <a:gd name="T32" fmla="*/ 253 w 418"/>
                <a:gd name="T33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8" h="377">
                  <a:moveTo>
                    <a:pt x="39" y="310"/>
                  </a:moveTo>
                  <a:cubicBezTo>
                    <a:pt x="200" y="362"/>
                    <a:pt x="343" y="339"/>
                    <a:pt x="385" y="330"/>
                  </a:cubicBezTo>
                  <a:lnTo>
                    <a:pt x="382" y="34"/>
                  </a:lnTo>
                  <a:lnTo>
                    <a:pt x="33" y="40"/>
                  </a:lnTo>
                  <a:lnTo>
                    <a:pt x="39" y="310"/>
                  </a:lnTo>
                  <a:close/>
                  <a:moveTo>
                    <a:pt x="253" y="377"/>
                  </a:moveTo>
                  <a:cubicBezTo>
                    <a:pt x="187" y="377"/>
                    <a:pt x="104" y="368"/>
                    <a:pt x="17" y="338"/>
                  </a:cubicBezTo>
                  <a:cubicBezTo>
                    <a:pt x="10" y="335"/>
                    <a:pt x="6" y="329"/>
                    <a:pt x="6" y="322"/>
                  </a:cubicBezTo>
                  <a:lnTo>
                    <a:pt x="0" y="24"/>
                  </a:lnTo>
                  <a:cubicBezTo>
                    <a:pt x="0" y="19"/>
                    <a:pt x="1" y="15"/>
                    <a:pt x="4" y="12"/>
                  </a:cubicBezTo>
                  <a:cubicBezTo>
                    <a:pt x="7" y="9"/>
                    <a:pt x="12" y="7"/>
                    <a:pt x="16" y="7"/>
                  </a:cubicBezTo>
                  <a:lnTo>
                    <a:pt x="398" y="0"/>
                  </a:lnTo>
                  <a:cubicBezTo>
                    <a:pt x="403" y="0"/>
                    <a:pt x="407" y="2"/>
                    <a:pt x="410" y="5"/>
                  </a:cubicBezTo>
                  <a:cubicBezTo>
                    <a:pt x="413" y="8"/>
                    <a:pt x="415" y="13"/>
                    <a:pt x="415" y="17"/>
                  </a:cubicBezTo>
                  <a:lnTo>
                    <a:pt x="418" y="343"/>
                  </a:lnTo>
                  <a:cubicBezTo>
                    <a:pt x="418" y="351"/>
                    <a:pt x="413" y="358"/>
                    <a:pt x="406" y="360"/>
                  </a:cubicBezTo>
                  <a:cubicBezTo>
                    <a:pt x="402" y="361"/>
                    <a:pt x="342" y="377"/>
                    <a:pt x="253" y="377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0" name="Freeform 194">
              <a:extLst>
                <a:ext uri="{FF2B5EF4-FFF2-40B4-BE49-F238E27FC236}">
                  <a16:creationId xmlns:a16="http://schemas.microsoft.com/office/drawing/2014/main" id="{B5898D41-39B2-438F-9947-649A43562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5313" y="12938125"/>
              <a:ext cx="309563" cy="38100"/>
            </a:xfrm>
            <a:custGeom>
              <a:avLst/>
              <a:gdLst>
                <a:gd name="T0" fmla="*/ 237 w 408"/>
                <a:gd name="T1" fmla="*/ 51 h 51"/>
                <a:gd name="T2" fmla="*/ 82 w 408"/>
                <a:gd name="T3" fmla="*/ 44 h 51"/>
                <a:gd name="T4" fmla="*/ 16 w 408"/>
                <a:gd name="T5" fmla="*/ 39 h 51"/>
                <a:gd name="T6" fmla="*/ 1 w 408"/>
                <a:gd name="T7" fmla="*/ 21 h 51"/>
                <a:gd name="T8" fmla="*/ 18 w 408"/>
                <a:gd name="T9" fmla="*/ 6 h 51"/>
                <a:gd name="T10" fmla="*/ 85 w 408"/>
                <a:gd name="T11" fmla="*/ 10 h 51"/>
                <a:gd name="T12" fmla="*/ 386 w 408"/>
                <a:gd name="T13" fmla="*/ 2 h 51"/>
                <a:gd name="T14" fmla="*/ 406 w 408"/>
                <a:gd name="T15" fmla="*/ 15 h 51"/>
                <a:gd name="T16" fmla="*/ 394 w 408"/>
                <a:gd name="T17" fmla="*/ 35 h 51"/>
                <a:gd name="T18" fmla="*/ 237 w 408"/>
                <a:gd name="T1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8" h="51">
                  <a:moveTo>
                    <a:pt x="237" y="51"/>
                  </a:moveTo>
                  <a:cubicBezTo>
                    <a:pt x="185" y="51"/>
                    <a:pt x="133" y="47"/>
                    <a:pt x="82" y="44"/>
                  </a:cubicBezTo>
                  <a:cubicBezTo>
                    <a:pt x="60" y="42"/>
                    <a:pt x="38" y="40"/>
                    <a:pt x="16" y="39"/>
                  </a:cubicBezTo>
                  <a:cubicBezTo>
                    <a:pt x="7" y="38"/>
                    <a:pt x="0" y="30"/>
                    <a:pt x="1" y="21"/>
                  </a:cubicBezTo>
                  <a:cubicBezTo>
                    <a:pt x="1" y="12"/>
                    <a:pt x="9" y="5"/>
                    <a:pt x="18" y="6"/>
                  </a:cubicBezTo>
                  <a:cubicBezTo>
                    <a:pt x="40" y="7"/>
                    <a:pt x="63" y="9"/>
                    <a:pt x="85" y="10"/>
                  </a:cubicBezTo>
                  <a:cubicBezTo>
                    <a:pt x="186" y="18"/>
                    <a:pt x="290" y="26"/>
                    <a:pt x="386" y="2"/>
                  </a:cubicBezTo>
                  <a:cubicBezTo>
                    <a:pt x="395" y="0"/>
                    <a:pt x="404" y="6"/>
                    <a:pt x="406" y="15"/>
                  </a:cubicBezTo>
                  <a:cubicBezTo>
                    <a:pt x="408" y="24"/>
                    <a:pt x="403" y="33"/>
                    <a:pt x="394" y="35"/>
                  </a:cubicBezTo>
                  <a:cubicBezTo>
                    <a:pt x="342" y="47"/>
                    <a:pt x="290" y="51"/>
                    <a:pt x="237" y="51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1" name="Freeform 196">
              <a:extLst>
                <a:ext uri="{FF2B5EF4-FFF2-40B4-BE49-F238E27FC236}">
                  <a16:creationId xmlns:a16="http://schemas.microsoft.com/office/drawing/2014/main" id="{C83DC428-A020-4604-A9E3-87645099F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6675" y="13046075"/>
              <a:ext cx="915988" cy="352425"/>
            </a:xfrm>
            <a:custGeom>
              <a:avLst/>
              <a:gdLst>
                <a:gd name="T0" fmla="*/ 1095 w 1204"/>
                <a:gd name="T1" fmla="*/ 24 h 462"/>
                <a:gd name="T2" fmla="*/ 707 w 1204"/>
                <a:gd name="T3" fmla="*/ 0 h 462"/>
                <a:gd name="T4" fmla="*/ 339 w 1204"/>
                <a:gd name="T5" fmla="*/ 199 h 462"/>
                <a:gd name="T6" fmla="*/ 0 w 1204"/>
                <a:gd name="T7" fmla="*/ 462 h 462"/>
                <a:gd name="T8" fmla="*/ 1056 w 1204"/>
                <a:gd name="T9" fmla="*/ 462 h 462"/>
                <a:gd name="T10" fmla="*/ 1141 w 1204"/>
                <a:gd name="T11" fmla="*/ 399 h 462"/>
                <a:gd name="T12" fmla="*/ 1095 w 1204"/>
                <a:gd name="T13" fmla="*/ 24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4" h="462">
                  <a:moveTo>
                    <a:pt x="1095" y="24"/>
                  </a:moveTo>
                  <a:cubicBezTo>
                    <a:pt x="1095" y="24"/>
                    <a:pt x="948" y="58"/>
                    <a:pt x="707" y="0"/>
                  </a:cubicBezTo>
                  <a:cubicBezTo>
                    <a:pt x="707" y="0"/>
                    <a:pt x="542" y="126"/>
                    <a:pt x="339" y="199"/>
                  </a:cubicBezTo>
                  <a:cubicBezTo>
                    <a:pt x="136" y="272"/>
                    <a:pt x="3" y="312"/>
                    <a:pt x="0" y="462"/>
                  </a:cubicBezTo>
                  <a:lnTo>
                    <a:pt x="1056" y="462"/>
                  </a:lnTo>
                  <a:cubicBezTo>
                    <a:pt x="1095" y="462"/>
                    <a:pt x="1130" y="436"/>
                    <a:pt x="1141" y="399"/>
                  </a:cubicBezTo>
                  <a:cubicBezTo>
                    <a:pt x="1171" y="308"/>
                    <a:pt x="1204" y="138"/>
                    <a:pt x="109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2" name="Freeform 197">
              <a:extLst>
                <a:ext uri="{FF2B5EF4-FFF2-40B4-BE49-F238E27FC236}">
                  <a16:creationId xmlns:a16="http://schemas.microsoft.com/office/drawing/2014/main" id="{D6973F19-2612-473B-8695-30263A4C82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53975" y="13033375"/>
              <a:ext cx="942975" cy="376238"/>
            </a:xfrm>
            <a:custGeom>
              <a:avLst/>
              <a:gdLst>
                <a:gd name="T0" fmla="*/ 35 w 1239"/>
                <a:gd name="T1" fmla="*/ 462 h 495"/>
                <a:gd name="T2" fmla="*/ 1073 w 1239"/>
                <a:gd name="T3" fmla="*/ 462 h 495"/>
                <a:gd name="T4" fmla="*/ 1143 w 1239"/>
                <a:gd name="T5" fmla="*/ 411 h 495"/>
                <a:gd name="T6" fmla="*/ 1106 w 1239"/>
                <a:gd name="T7" fmla="*/ 59 h 495"/>
                <a:gd name="T8" fmla="*/ 728 w 1239"/>
                <a:gd name="T9" fmla="*/ 35 h 495"/>
                <a:gd name="T10" fmla="*/ 362 w 1239"/>
                <a:gd name="T11" fmla="*/ 232 h 495"/>
                <a:gd name="T12" fmla="*/ 332 w 1239"/>
                <a:gd name="T13" fmla="*/ 242 h 495"/>
                <a:gd name="T14" fmla="*/ 35 w 1239"/>
                <a:gd name="T15" fmla="*/ 462 h 495"/>
                <a:gd name="T16" fmla="*/ 1073 w 1239"/>
                <a:gd name="T17" fmla="*/ 495 h 495"/>
                <a:gd name="T18" fmla="*/ 17 w 1239"/>
                <a:gd name="T19" fmla="*/ 495 h 495"/>
                <a:gd name="T20" fmla="*/ 5 w 1239"/>
                <a:gd name="T21" fmla="*/ 490 h 495"/>
                <a:gd name="T22" fmla="*/ 0 w 1239"/>
                <a:gd name="T23" fmla="*/ 478 h 495"/>
                <a:gd name="T24" fmla="*/ 321 w 1239"/>
                <a:gd name="T25" fmla="*/ 211 h 495"/>
                <a:gd name="T26" fmla="*/ 351 w 1239"/>
                <a:gd name="T27" fmla="*/ 200 h 495"/>
                <a:gd name="T28" fmla="*/ 714 w 1239"/>
                <a:gd name="T29" fmla="*/ 4 h 495"/>
                <a:gd name="T30" fmla="*/ 728 w 1239"/>
                <a:gd name="T31" fmla="*/ 1 h 495"/>
                <a:gd name="T32" fmla="*/ 1109 w 1239"/>
                <a:gd name="T33" fmla="*/ 25 h 495"/>
                <a:gd name="T34" fmla="*/ 1124 w 1239"/>
                <a:gd name="T35" fmla="*/ 30 h 495"/>
                <a:gd name="T36" fmla="*/ 1174 w 1239"/>
                <a:gd name="T37" fmla="*/ 421 h 495"/>
                <a:gd name="T38" fmla="*/ 1073 w 1239"/>
                <a:gd name="T39" fmla="*/ 495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39" h="495">
                  <a:moveTo>
                    <a:pt x="35" y="462"/>
                  </a:moveTo>
                  <a:lnTo>
                    <a:pt x="1073" y="462"/>
                  </a:lnTo>
                  <a:cubicBezTo>
                    <a:pt x="1105" y="462"/>
                    <a:pt x="1133" y="442"/>
                    <a:pt x="1143" y="411"/>
                  </a:cubicBezTo>
                  <a:cubicBezTo>
                    <a:pt x="1170" y="325"/>
                    <a:pt x="1201" y="167"/>
                    <a:pt x="1106" y="59"/>
                  </a:cubicBezTo>
                  <a:cubicBezTo>
                    <a:pt x="1070" y="66"/>
                    <a:pt x="934" y="83"/>
                    <a:pt x="728" y="35"/>
                  </a:cubicBezTo>
                  <a:cubicBezTo>
                    <a:pt x="695" y="59"/>
                    <a:pt x="543" y="166"/>
                    <a:pt x="362" y="232"/>
                  </a:cubicBezTo>
                  <a:lnTo>
                    <a:pt x="332" y="242"/>
                  </a:lnTo>
                  <a:cubicBezTo>
                    <a:pt x="156" y="305"/>
                    <a:pt x="47" y="345"/>
                    <a:pt x="35" y="462"/>
                  </a:cubicBezTo>
                  <a:close/>
                  <a:moveTo>
                    <a:pt x="1073" y="495"/>
                  </a:moveTo>
                  <a:lnTo>
                    <a:pt x="17" y="495"/>
                  </a:lnTo>
                  <a:cubicBezTo>
                    <a:pt x="13" y="495"/>
                    <a:pt x="8" y="494"/>
                    <a:pt x="5" y="490"/>
                  </a:cubicBezTo>
                  <a:cubicBezTo>
                    <a:pt x="2" y="487"/>
                    <a:pt x="0" y="483"/>
                    <a:pt x="0" y="478"/>
                  </a:cubicBezTo>
                  <a:cubicBezTo>
                    <a:pt x="4" y="325"/>
                    <a:pt x="130" y="279"/>
                    <a:pt x="321" y="211"/>
                  </a:cubicBezTo>
                  <a:lnTo>
                    <a:pt x="351" y="200"/>
                  </a:lnTo>
                  <a:cubicBezTo>
                    <a:pt x="549" y="129"/>
                    <a:pt x="712" y="5"/>
                    <a:pt x="714" y="4"/>
                  </a:cubicBezTo>
                  <a:cubicBezTo>
                    <a:pt x="718" y="1"/>
                    <a:pt x="723" y="0"/>
                    <a:pt x="728" y="1"/>
                  </a:cubicBezTo>
                  <a:cubicBezTo>
                    <a:pt x="962" y="57"/>
                    <a:pt x="1107" y="25"/>
                    <a:pt x="1109" y="25"/>
                  </a:cubicBezTo>
                  <a:cubicBezTo>
                    <a:pt x="1114" y="24"/>
                    <a:pt x="1120" y="26"/>
                    <a:pt x="1124" y="30"/>
                  </a:cubicBezTo>
                  <a:cubicBezTo>
                    <a:pt x="1239" y="150"/>
                    <a:pt x="1205" y="326"/>
                    <a:pt x="1174" y="421"/>
                  </a:cubicBezTo>
                  <a:cubicBezTo>
                    <a:pt x="1160" y="466"/>
                    <a:pt x="1119" y="495"/>
                    <a:pt x="1073" y="495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45B2953F-4258-4C58-A7F1-706654DF3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6674" y="13160375"/>
              <a:ext cx="890722" cy="238125"/>
            </a:xfrm>
            <a:custGeom>
              <a:avLst/>
              <a:gdLst>
                <a:gd name="connsiteX0" fmla="*/ 197624 w 890722"/>
                <a:gd name="connsiteY0" fmla="*/ 60325 h 238125"/>
                <a:gd name="connsiteX1" fmla="*/ 212121 w 890722"/>
                <a:gd name="connsiteY1" fmla="*/ 238125 h 238125"/>
                <a:gd name="connsiteX2" fmla="*/ 0 w 890722"/>
                <a:gd name="connsiteY2" fmla="*/ 238125 h 238125"/>
                <a:gd name="connsiteX3" fmla="*/ 197624 w 890722"/>
                <a:gd name="connsiteY3" fmla="*/ 60325 h 238125"/>
                <a:gd name="connsiteX4" fmla="*/ 884050 w 890722"/>
                <a:gd name="connsiteY4" fmla="*/ 0 h 238125"/>
                <a:gd name="connsiteX5" fmla="*/ 868753 w 890722"/>
                <a:gd name="connsiteY5" fmla="*/ 190042 h 238125"/>
                <a:gd name="connsiteX6" fmla="*/ 803737 w 890722"/>
                <a:gd name="connsiteY6" fmla="*/ 238125 h 238125"/>
                <a:gd name="connsiteX7" fmla="*/ 647700 w 890722"/>
                <a:gd name="connsiteY7" fmla="*/ 238125 h 238125"/>
                <a:gd name="connsiteX8" fmla="*/ 708126 w 890722"/>
                <a:gd name="connsiteY8" fmla="*/ 129748 h 238125"/>
                <a:gd name="connsiteX9" fmla="*/ 884050 w 890722"/>
                <a:gd name="connsiteY9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0722" h="238125">
                  <a:moveTo>
                    <a:pt x="197624" y="60325"/>
                  </a:moveTo>
                  <a:cubicBezTo>
                    <a:pt x="230434" y="109714"/>
                    <a:pt x="236538" y="183417"/>
                    <a:pt x="212121" y="238125"/>
                  </a:cubicBezTo>
                  <a:lnTo>
                    <a:pt x="0" y="238125"/>
                  </a:lnTo>
                  <a:cubicBezTo>
                    <a:pt x="2289" y="140107"/>
                    <a:pt x="77829" y="103635"/>
                    <a:pt x="197624" y="60325"/>
                  </a:cubicBezTo>
                  <a:close/>
                  <a:moveTo>
                    <a:pt x="884050" y="0"/>
                  </a:moveTo>
                  <a:cubicBezTo>
                    <a:pt x="900113" y="69453"/>
                    <a:pt x="884050" y="143486"/>
                    <a:pt x="868753" y="190042"/>
                  </a:cubicBezTo>
                  <a:cubicBezTo>
                    <a:pt x="860339" y="218281"/>
                    <a:pt x="833568" y="238125"/>
                    <a:pt x="803737" y="238125"/>
                  </a:cubicBezTo>
                  <a:lnTo>
                    <a:pt x="647700" y="238125"/>
                  </a:lnTo>
                  <a:cubicBezTo>
                    <a:pt x="658408" y="199964"/>
                    <a:pt x="685180" y="159513"/>
                    <a:pt x="708126" y="129748"/>
                  </a:cubicBezTo>
                  <a:cubicBezTo>
                    <a:pt x="753255" y="70980"/>
                    <a:pt x="815210" y="25186"/>
                    <a:pt x="884050" y="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4" name="Freeform 204">
              <a:extLst>
                <a:ext uri="{FF2B5EF4-FFF2-40B4-BE49-F238E27FC236}">
                  <a16:creationId xmlns:a16="http://schemas.microsoft.com/office/drawing/2014/main" id="{95A4C2EF-77A0-4ADB-AA81-C106DB27F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7300" y="12841288"/>
              <a:ext cx="293688" cy="268288"/>
            </a:xfrm>
            <a:custGeom>
              <a:avLst/>
              <a:gdLst>
                <a:gd name="T0" fmla="*/ 381 w 387"/>
                <a:gd name="T1" fmla="*/ 0 h 353"/>
                <a:gd name="T2" fmla="*/ 387 w 387"/>
                <a:gd name="T3" fmla="*/ 298 h 353"/>
                <a:gd name="T4" fmla="*/ 4 w 387"/>
                <a:gd name="T5" fmla="*/ 288 h 353"/>
                <a:gd name="T6" fmla="*/ 0 w 387"/>
                <a:gd name="T7" fmla="*/ 8 h 353"/>
                <a:gd name="T8" fmla="*/ 381 w 387"/>
                <a:gd name="T9" fmla="*/ 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7" h="353">
                  <a:moveTo>
                    <a:pt x="381" y="0"/>
                  </a:moveTo>
                  <a:lnTo>
                    <a:pt x="387" y="298"/>
                  </a:lnTo>
                  <a:cubicBezTo>
                    <a:pt x="387" y="298"/>
                    <a:pt x="206" y="353"/>
                    <a:pt x="4" y="288"/>
                  </a:cubicBezTo>
                  <a:lnTo>
                    <a:pt x="0" y="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5" name="Freeform 206">
              <a:extLst>
                <a:ext uri="{FF2B5EF4-FFF2-40B4-BE49-F238E27FC236}">
                  <a16:creationId xmlns:a16="http://schemas.microsoft.com/office/drawing/2014/main" id="{1AED4F97-9615-451D-8622-5A01D490AD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41425" y="12814301"/>
              <a:ext cx="319088" cy="285750"/>
            </a:xfrm>
            <a:custGeom>
              <a:avLst/>
              <a:gdLst>
                <a:gd name="T0" fmla="*/ 40 w 419"/>
                <a:gd name="T1" fmla="*/ 310 h 377"/>
                <a:gd name="T2" fmla="*/ 386 w 419"/>
                <a:gd name="T3" fmla="*/ 330 h 377"/>
                <a:gd name="T4" fmla="*/ 383 w 419"/>
                <a:gd name="T5" fmla="*/ 34 h 377"/>
                <a:gd name="T6" fmla="*/ 34 w 419"/>
                <a:gd name="T7" fmla="*/ 40 h 377"/>
                <a:gd name="T8" fmla="*/ 40 w 419"/>
                <a:gd name="T9" fmla="*/ 310 h 377"/>
                <a:gd name="T10" fmla="*/ 254 w 419"/>
                <a:gd name="T11" fmla="*/ 377 h 377"/>
                <a:gd name="T12" fmla="*/ 18 w 419"/>
                <a:gd name="T13" fmla="*/ 338 h 377"/>
                <a:gd name="T14" fmla="*/ 7 w 419"/>
                <a:gd name="T15" fmla="*/ 322 h 377"/>
                <a:gd name="T16" fmla="*/ 1 w 419"/>
                <a:gd name="T17" fmla="*/ 24 h 377"/>
                <a:gd name="T18" fmla="*/ 5 w 419"/>
                <a:gd name="T19" fmla="*/ 12 h 377"/>
                <a:gd name="T20" fmla="*/ 17 w 419"/>
                <a:gd name="T21" fmla="*/ 7 h 377"/>
                <a:gd name="T22" fmla="*/ 399 w 419"/>
                <a:gd name="T23" fmla="*/ 0 h 377"/>
                <a:gd name="T24" fmla="*/ 411 w 419"/>
                <a:gd name="T25" fmla="*/ 5 h 377"/>
                <a:gd name="T26" fmla="*/ 416 w 419"/>
                <a:gd name="T27" fmla="*/ 17 h 377"/>
                <a:gd name="T28" fmla="*/ 419 w 419"/>
                <a:gd name="T29" fmla="*/ 343 h 377"/>
                <a:gd name="T30" fmla="*/ 407 w 419"/>
                <a:gd name="T31" fmla="*/ 360 h 377"/>
                <a:gd name="T32" fmla="*/ 254 w 419"/>
                <a:gd name="T33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9" h="377">
                  <a:moveTo>
                    <a:pt x="40" y="310"/>
                  </a:moveTo>
                  <a:cubicBezTo>
                    <a:pt x="200" y="362"/>
                    <a:pt x="344" y="339"/>
                    <a:pt x="386" y="330"/>
                  </a:cubicBezTo>
                  <a:lnTo>
                    <a:pt x="383" y="34"/>
                  </a:lnTo>
                  <a:lnTo>
                    <a:pt x="34" y="40"/>
                  </a:lnTo>
                  <a:lnTo>
                    <a:pt x="40" y="310"/>
                  </a:lnTo>
                  <a:close/>
                  <a:moveTo>
                    <a:pt x="254" y="377"/>
                  </a:moveTo>
                  <a:cubicBezTo>
                    <a:pt x="188" y="377"/>
                    <a:pt x="105" y="368"/>
                    <a:pt x="18" y="338"/>
                  </a:cubicBezTo>
                  <a:cubicBezTo>
                    <a:pt x="11" y="335"/>
                    <a:pt x="7" y="329"/>
                    <a:pt x="7" y="322"/>
                  </a:cubicBezTo>
                  <a:lnTo>
                    <a:pt x="1" y="24"/>
                  </a:lnTo>
                  <a:cubicBezTo>
                    <a:pt x="0" y="19"/>
                    <a:pt x="2" y="15"/>
                    <a:pt x="5" y="12"/>
                  </a:cubicBezTo>
                  <a:cubicBezTo>
                    <a:pt x="8" y="9"/>
                    <a:pt x="12" y="7"/>
                    <a:pt x="17" y="7"/>
                  </a:cubicBezTo>
                  <a:lnTo>
                    <a:pt x="399" y="0"/>
                  </a:lnTo>
                  <a:cubicBezTo>
                    <a:pt x="403" y="0"/>
                    <a:pt x="407" y="2"/>
                    <a:pt x="411" y="5"/>
                  </a:cubicBezTo>
                  <a:cubicBezTo>
                    <a:pt x="414" y="8"/>
                    <a:pt x="416" y="13"/>
                    <a:pt x="416" y="17"/>
                  </a:cubicBezTo>
                  <a:lnTo>
                    <a:pt x="419" y="343"/>
                  </a:lnTo>
                  <a:cubicBezTo>
                    <a:pt x="419" y="351"/>
                    <a:pt x="414" y="358"/>
                    <a:pt x="407" y="360"/>
                  </a:cubicBezTo>
                  <a:cubicBezTo>
                    <a:pt x="403" y="361"/>
                    <a:pt x="343" y="377"/>
                    <a:pt x="254" y="377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6" name="Freeform 207">
              <a:extLst>
                <a:ext uri="{FF2B5EF4-FFF2-40B4-BE49-F238E27FC236}">
                  <a16:creationId xmlns:a16="http://schemas.microsoft.com/office/drawing/2014/main" id="{D83BA003-61DE-4CA1-9BBE-78BD75256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9363" y="12938126"/>
              <a:ext cx="311150" cy="38100"/>
            </a:xfrm>
            <a:custGeom>
              <a:avLst/>
              <a:gdLst>
                <a:gd name="T0" fmla="*/ 237 w 408"/>
                <a:gd name="T1" fmla="*/ 51 h 51"/>
                <a:gd name="T2" fmla="*/ 82 w 408"/>
                <a:gd name="T3" fmla="*/ 44 h 51"/>
                <a:gd name="T4" fmla="*/ 16 w 408"/>
                <a:gd name="T5" fmla="*/ 39 h 51"/>
                <a:gd name="T6" fmla="*/ 0 w 408"/>
                <a:gd name="T7" fmla="*/ 21 h 51"/>
                <a:gd name="T8" fmla="*/ 18 w 408"/>
                <a:gd name="T9" fmla="*/ 6 h 51"/>
                <a:gd name="T10" fmla="*/ 85 w 408"/>
                <a:gd name="T11" fmla="*/ 10 h 51"/>
                <a:gd name="T12" fmla="*/ 386 w 408"/>
                <a:gd name="T13" fmla="*/ 2 h 51"/>
                <a:gd name="T14" fmla="*/ 406 w 408"/>
                <a:gd name="T15" fmla="*/ 15 h 51"/>
                <a:gd name="T16" fmla="*/ 394 w 408"/>
                <a:gd name="T17" fmla="*/ 35 h 51"/>
                <a:gd name="T18" fmla="*/ 237 w 408"/>
                <a:gd name="T1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8" h="51">
                  <a:moveTo>
                    <a:pt x="237" y="51"/>
                  </a:moveTo>
                  <a:cubicBezTo>
                    <a:pt x="185" y="51"/>
                    <a:pt x="133" y="47"/>
                    <a:pt x="82" y="44"/>
                  </a:cubicBezTo>
                  <a:cubicBezTo>
                    <a:pt x="60" y="42"/>
                    <a:pt x="38" y="40"/>
                    <a:pt x="16" y="39"/>
                  </a:cubicBezTo>
                  <a:cubicBezTo>
                    <a:pt x="7" y="38"/>
                    <a:pt x="0" y="30"/>
                    <a:pt x="0" y="21"/>
                  </a:cubicBezTo>
                  <a:cubicBezTo>
                    <a:pt x="1" y="12"/>
                    <a:pt x="9" y="5"/>
                    <a:pt x="18" y="6"/>
                  </a:cubicBezTo>
                  <a:cubicBezTo>
                    <a:pt x="40" y="7"/>
                    <a:pt x="62" y="9"/>
                    <a:pt x="85" y="10"/>
                  </a:cubicBezTo>
                  <a:cubicBezTo>
                    <a:pt x="185" y="18"/>
                    <a:pt x="289" y="26"/>
                    <a:pt x="386" y="2"/>
                  </a:cubicBezTo>
                  <a:cubicBezTo>
                    <a:pt x="395" y="0"/>
                    <a:pt x="404" y="6"/>
                    <a:pt x="406" y="15"/>
                  </a:cubicBezTo>
                  <a:cubicBezTo>
                    <a:pt x="408" y="24"/>
                    <a:pt x="402" y="33"/>
                    <a:pt x="394" y="35"/>
                  </a:cubicBezTo>
                  <a:cubicBezTo>
                    <a:pt x="342" y="47"/>
                    <a:pt x="290" y="51"/>
                    <a:pt x="237" y="51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7" name="Freeform 209">
              <a:extLst>
                <a:ext uri="{FF2B5EF4-FFF2-40B4-BE49-F238E27FC236}">
                  <a16:creationId xmlns:a16="http://schemas.microsoft.com/office/drawing/2014/main" id="{E0C98C78-2E75-47D7-9996-236A083A6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2313" y="13046076"/>
              <a:ext cx="915988" cy="352425"/>
            </a:xfrm>
            <a:custGeom>
              <a:avLst/>
              <a:gdLst>
                <a:gd name="T0" fmla="*/ 1095 w 1204"/>
                <a:gd name="T1" fmla="*/ 24 h 462"/>
                <a:gd name="T2" fmla="*/ 707 w 1204"/>
                <a:gd name="T3" fmla="*/ 0 h 462"/>
                <a:gd name="T4" fmla="*/ 339 w 1204"/>
                <a:gd name="T5" fmla="*/ 199 h 462"/>
                <a:gd name="T6" fmla="*/ 0 w 1204"/>
                <a:gd name="T7" fmla="*/ 462 h 462"/>
                <a:gd name="T8" fmla="*/ 1055 w 1204"/>
                <a:gd name="T9" fmla="*/ 462 h 462"/>
                <a:gd name="T10" fmla="*/ 1141 w 1204"/>
                <a:gd name="T11" fmla="*/ 399 h 462"/>
                <a:gd name="T12" fmla="*/ 1095 w 1204"/>
                <a:gd name="T13" fmla="*/ 24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4" h="462">
                  <a:moveTo>
                    <a:pt x="1095" y="24"/>
                  </a:moveTo>
                  <a:cubicBezTo>
                    <a:pt x="1095" y="24"/>
                    <a:pt x="948" y="58"/>
                    <a:pt x="707" y="0"/>
                  </a:cubicBezTo>
                  <a:cubicBezTo>
                    <a:pt x="707" y="0"/>
                    <a:pt x="542" y="126"/>
                    <a:pt x="339" y="199"/>
                  </a:cubicBezTo>
                  <a:cubicBezTo>
                    <a:pt x="136" y="272"/>
                    <a:pt x="3" y="312"/>
                    <a:pt x="0" y="462"/>
                  </a:cubicBezTo>
                  <a:lnTo>
                    <a:pt x="1055" y="462"/>
                  </a:lnTo>
                  <a:cubicBezTo>
                    <a:pt x="1095" y="462"/>
                    <a:pt x="1129" y="436"/>
                    <a:pt x="1141" y="399"/>
                  </a:cubicBezTo>
                  <a:cubicBezTo>
                    <a:pt x="1170" y="308"/>
                    <a:pt x="1204" y="138"/>
                    <a:pt x="109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8" name="Freeform 210">
              <a:extLst>
                <a:ext uri="{FF2B5EF4-FFF2-40B4-BE49-F238E27FC236}">
                  <a16:creationId xmlns:a16="http://schemas.microsoft.com/office/drawing/2014/main" id="{D295344F-8086-4F2A-8DD4-96EFF00FAB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09613" y="13033376"/>
              <a:ext cx="941388" cy="376238"/>
            </a:xfrm>
            <a:custGeom>
              <a:avLst/>
              <a:gdLst>
                <a:gd name="T0" fmla="*/ 35 w 1238"/>
                <a:gd name="T1" fmla="*/ 462 h 495"/>
                <a:gd name="T2" fmla="*/ 1072 w 1238"/>
                <a:gd name="T3" fmla="*/ 462 h 495"/>
                <a:gd name="T4" fmla="*/ 1142 w 1238"/>
                <a:gd name="T5" fmla="*/ 411 h 495"/>
                <a:gd name="T6" fmla="*/ 1106 w 1238"/>
                <a:gd name="T7" fmla="*/ 59 h 495"/>
                <a:gd name="T8" fmla="*/ 727 w 1238"/>
                <a:gd name="T9" fmla="*/ 35 h 495"/>
                <a:gd name="T10" fmla="*/ 362 w 1238"/>
                <a:gd name="T11" fmla="*/ 232 h 495"/>
                <a:gd name="T12" fmla="*/ 332 w 1238"/>
                <a:gd name="T13" fmla="*/ 242 h 495"/>
                <a:gd name="T14" fmla="*/ 35 w 1238"/>
                <a:gd name="T15" fmla="*/ 462 h 495"/>
                <a:gd name="T16" fmla="*/ 1072 w 1238"/>
                <a:gd name="T17" fmla="*/ 495 h 495"/>
                <a:gd name="T18" fmla="*/ 17 w 1238"/>
                <a:gd name="T19" fmla="*/ 495 h 495"/>
                <a:gd name="T20" fmla="*/ 5 w 1238"/>
                <a:gd name="T21" fmla="*/ 490 h 495"/>
                <a:gd name="T22" fmla="*/ 0 w 1238"/>
                <a:gd name="T23" fmla="*/ 478 h 495"/>
                <a:gd name="T24" fmla="*/ 321 w 1238"/>
                <a:gd name="T25" fmla="*/ 211 h 495"/>
                <a:gd name="T26" fmla="*/ 350 w 1238"/>
                <a:gd name="T27" fmla="*/ 200 h 495"/>
                <a:gd name="T28" fmla="*/ 714 w 1238"/>
                <a:gd name="T29" fmla="*/ 4 h 495"/>
                <a:gd name="T30" fmla="*/ 728 w 1238"/>
                <a:gd name="T31" fmla="*/ 1 h 495"/>
                <a:gd name="T32" fmla="*/ 1108 w 1238"/>
                <a:gd name="T33" fmla="*/ 25 h 495"/>
                <a:gd name="T34" fmla="*/ 1124 w 1238"/>
                <a:gd name="T35" fmla="*/ 30 h 495"/>
                <a:gd name="T36" fmla="*/ 1174 w 1238"/>
                <a:gd name="T37" fmla="*/ 421 h 495"/>
                <a:gd name="T38" fmla="*/ 1072 w 1238"/>
                <a:gd name="T39" fmla="*/ 495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38" h="495">
                  <a:moveTo>
                    <a:pt x="35" y="462"/>
                  </a:moveTo>
                  <a:lnTo>
                    <a:pt x="1072" y="462"/>
                  </a:lnTo>
                  <a:cubicBezTo>
                    <a:pt x="1105" y="462"/>
                    <a:pt x="1133" y="442"/>
                    <a:pt x="1142" y="411"/>
                  </a:cubicBezTo>
                  <a:cubicBezTo>
                    <a:pt x="1170" y="325"/>
                    <a:pt x="1201" y="167"/>
                    <a:pt x="1106" y="59"/>
                  </a:cubicBezTo>
                  <a:cubicBezTo>
                    <a:pt x="1070" y="66"/>
                    <a:pt x="934" y="83"/>
                    <a:pt x="727" y="35"/>
                  </a:cubicBezTo>
                  <a:cubicBezTo>
                    <a:pt x="695" y="59"/>
                    <a:pt x="542" y="166"/>
                    <a:pt x="362" y="232"/>
                  </a:cubicBezTo>
                  <a:lnTo>
                    <a:pt x="332" y="242"/>
                  </a:lnTo>
                  <a:cubicBezTo>
                    <a:pt x="156" y="305"/>
                    <a:pt x="47" y="345"/>
                    <a:pt x="35" y="462"/>
                  </a:cubicBezTo>
                  <a:close/>
                  <a:moveTo>
                    <a:pt x="1072" y="495"/>
                  </a:moveTo>
                  <a:lnTo>
                    <a:pt x="17" y="495"/>
                  </a:lnTo>
                  <a:cubicBezTo>
                    <a:pt x="12" y="495"/>
                    <a:pt x="8" y="494"/>
                    <a:pt x="5" y="490"/>
                  </a:cubicBezTo>
                  <a:cubicBezTo>
                    <a:pt x="2" y="487"/>
                    <a:pt x="0" y="483"/>
                    <a:pt x="0" y="478"/>
                  </a:cubicBezTo>
                  <a:cubicBezTo>
                    <a:pt x="4" y="325"/>
                    <a:pt x="130" y="279"/>
                    <a:pt x="321" y="211"/>
                  </a:cubicBezTo>
                  <a:lnTo>
                    <a:pt x="350" y="200"/>
                  </a:lnTo>
                  <a:cubicBezTo>
                    <a:pt x="548" y="129"/>
                    <a:pt x="712" y="5"/>
                    <a:pt x="714" y="4"/>
                  </a:cubicBezTo>
                  <a:cubicBezTo>
                    <a:pt x="718" y="1"/>
                    <a:pt x="723" y="0"/>
                    <a:pt x="728" y="1"/>
                  </a:cubicBezTo>
                  <a:cubicBezTo>
                    <a:pt x="962" y="57"/>
                    <a:pt x="1107" y="25"/>
                    <a:pt x="1108" y="25"/>
                  </a:cubicBezTo>
                  <a:cubicBezTo>
                    <a:pt x="1114" y="24"/>
                    <a:pt x="1120" y="26"/>
                    <a:pt x="1124" y="30"/>
                  </a:cubicBezTo>
                  <a:cubicBezTo>
                    <a:pt x="1238" y="150"/>
                    <a:pt x="1205" y="326"/>
                    <a:pt x="1174" y="421"/>
                  </a:cubicBezTo>
                  <a:cubicBezTo>
                    <a:pt x="1160" y="466"/>
                    <a:pt x="1119" y="495"/>
                    <a:pt x="1072" y="495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015A064-CFF2-4B03-B9EB-CEBBA55EC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2313" y="13160376"/>
              <a:ext cx="889193" cy="238125"/>
            </a:xfrm>
            <a:custGeom>
              <a:avLst/>
              <a:gdLst>
                <a:gd name="connsiteX0" fmla="*/ 196297 w 889193"/>
                <a:gd name="connsiteY0" fmla="*/ 60325 h 238125"/>
                <a:gd name="connsiteX1" fmla="*/ 210697 w 889193"/>
                <a:gd name="connsiteY1" fmla="*/ 238125 h 238125"/>
                <a:gd name="connsiteX2" fmla="*/ 0 w 889193"/>
                <a:gd name="connsiteY2" fmla="*/ 238125 h 238125"/>
                <a:gd name="connsiteX3" fmla="*/ 196297 w 889193"/>
                <a:gd name="connsiteY3" fmla="*/ 60325 h 238125"/>
                <a:gd name="connsiteX4" fmla="*/ 882563 w 889193"/>
                <a:gd name="connsiteY4" fmla="*/ 0 h 238125"/>
                <a:gd name="connsiteX5" fmla="*/ 867362 w 889193"/>
                <a:gd name="connsiteY5" fmla="*/ 190042 h 238125"/>
                <a:gd name="connsiteX6" fmla="*/ 801995 w 889193"/>
                <a:gd name="connsiteY6" fmla="*/ 238125 h 238125"/>
                <a:gd name="connsiteX7" fmla="*/ 647700 w 889193"/>
                <a:gd name="connsiteY7" fmla="*/ 238125 h 238125"/>
                <a:gd name="connsiteX8" fmla="*/ 707746 w 889193"/>
                <a:gd name="connsiteY8" fmla="*/ 129748 h 238125"/>
                <a:gd name="connsiteX9" fmla="*/ 882563 w 889193"/>
                <a:gd name="connsiteY9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9193" h="238125">
                  <a:moveTo>
                    <a:pt x="196297" y="60325"/>
                  </a:moveTo>
                  <a:cubicBezTo>
                    <a:pt x="228887" y="109714"/>
                    <a:pt x="234950" y="183417"/>
                    <a:pt x="210697" y="238125"/>
                  </a:cubicBezTo>
                  <a:lnTo>
                    <a:pt x="0" y="238125"/>
                  </a:lnTo>
                  <a:cubicBezTo>
                    <a:pt x="2274" y="140107"/>
                    <a:pt x="77306" y="103635"/>
                    <a:pt x="196297" y="60325"/>
                  </a:cubicBezTo>
                  <a:close/>
                  <a:moveTo>
                    <a:pt x="882563" y="0"/>
                  </a:moveTo>
                  <a:cubicBezTo>
                    <a:pt x="898525" y="69453"/>
                    <a:pt x="882563" y="143486"/>
                    <a:pt x="867362" y="190042"/>
                  </a:cubicBezTo>
                  <a:cubicBezTo>
                    <a:pt x="858241" y="218281"/>
                    <a:pt x="832398" y="238125"/>
                    <a:pt x="801995" y="238125"/>
                  </a:cubicBezTo>
                  <a:lnTo>
                    <a:pt x="647700" y="238125"/>
                  </a:lnTo>
                  <a:cubicBezTo>
                    <a:pt x="658341" y="199964"/>
                    <a:pt x="684944" y="159513"/>
                    <a:pt x="707746" y="129748"/>
                  </a:cubicBezTo>
                  <a:cubicBezTo>
                    <a:pt x="752590" y="70980"/>
                    <a:pt x="814157" y="25186"/>
                    <a:pt x="882563" y="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6C941EE7-BB69-4FB9-A67B-AB14D6E99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1662" y="12841288"/>
              <a:ext cx="946150" cy="98425"/>
            </a:xfrm>
            <a:custGeom>
              <a:avLst/>
              <a:gdLst>
                <a:gd name="connsiteX0" fmla="*/ 945389 w 946150"/>
                <a:gd name="connsiteY0" fmla="*/ 0 h 98425"/>
                <a:gd name="connsiteX1" fmla="*/ 946150 w 946150"/>
                <a:gd name="connsiteY1" fmla="*/ 37386 h 98425"/>
                <a:gd name="connsiteX2" fmla="*/ 857931 w 946150"/>
                <a:gd name="connsiteY2" fmla="*/ 58750 h 98425"/>
                <a:gd name="connsiteX3" fmla="*/ 656398 w 946150"/>
                <a:gd name="connsiteY3" fmla="*/ 98425 h 98425"/>
                <a:gd name="connsiteX4" fmla="*/ 655637 w 946150"/>
                <a:gd name="connsiteY4" fmla="*/ 6104 h 98425"/>
                <a:gd name="connsiteX5" fmla="*/ 290513 w 946150"/>
                <a:gd name="connsiteY5" fmla="*/ 0 h 98425"/>
                <a:gd name="connsiteX6" fmla="*/ 290513 w 946150"/>
                <a:gd name="connsiteY6" fmla="*/ 37386 h 98425"/>
                <a:gd name="connsiteX7" fmla="*/ 202294 w 946150"/>
                <a:gd name="connsiteY7" fmla="*/ 58750 h 98425"/>
                <a:gd name="connsiteX8" fmla="*/ 1521 w 946150"/>
                <a:gd name="connsiteY8" fmla="*/ 98425 h 98425"/>
                <a:gd name="connsiteX9" fmla="*/ 0 w 946150"/>
                <a:gd name="connsiteY9" fmla="*/ 6104 h 9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6150" h="98425">
                  <a:moveTo>
                    <a:pt x="945389" y="0"/>
                  </a:moveTo>
                  <a:lnTo>
                    <a:pt x="946150" y="37386"/>
                  </a:lnTo>
                  <a:cubicBezTo>
                    <a:pt x="917251" y="45779"/>
                    <a:pt x="887591" y="52646"/>
                    <a:pt x="857931" y="58750"/>
                  </a:cubicBezTo>
                  <a:cubicBezTo>
                    <a:pt x="792528" y="71721"/>
                    <a:pt x="720280" y="76298"/>
                    <a:pt x="656398" y="98425"/>
                  </a:cubicBezTo>
                  <a:lnTo>
                    <a:pt x="655637" y="6104"/>
                  </a:lnTo>
                  <a:close/>
                  <a:moveTo>
                    <a:pt x="290513" y="0"/>
                  </a:moveTo>
                  <a:lnTo>
                    <a:pt x="290513" y="37386"/>
                  </a:lnTo>
                  <a:cubicBezTo>
                    <a:pt x="261614" y="45779"/>
                    <a:pt x="231954" y="52646"/>
                    <a:pt x="202294" y="58750"/>
                  </a:cubicBezTo>
                  <a:cubicBezTo>
                    <a:pt x="136891" y="71721"/>
                    <a:pt x="64643" y="76298"/>
                    <a:pt x="1521" y="98425"/>
                  </a:cubicBezTo>
                  <a:lnTo>
                    <a:pt x="0" y="6104"/>
                  </a:ln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1" name="Freeform 217">
              <a:extLst>
                <a:ext uri="{FF2B5EF4-FFF2-40B4-BE49-F238E27FC236}">
                  <a16:creationId xmlns:a16="http://schemas.microsoft.com/office/drawing/2014/main" id="{ADD09993-0512-4257-A45F-8C85B3751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0988" y="10515601"/>
              <a:ext cx="1428750" cy="2343150"/>
            </a:xfrm>
            <a:custGeom>
              <a:avLst/>
              <a:gdLst>
                <a:gd name="T0" fmla="*/ 3 w 1879"/>
                <a:gd name="T1" fmla="*/ 1 h 3079"/>
                <a:gd name="T2" fmla="*/ 21 w 1879"/>
                <a:gd name="T3" fmla="*/ 704 h 3079"/>
                <a:gd name="T4" fmla="*/ 153 w 1879"/>
                <a:gd name="T5" fmla="*/ 1717 h 3079"/>
                <a:gd name="T6" fmla="*/ 353 w 1879"/>
                <a:gd name="T7" fmla="*/ 3032 h 3079"/>
                <a:gd name="T8" fmla="*/ 411 w 1879"/>
                <a:gd name="T9" fmla="*/ 3076 h 3079"/>
                <a:gd name="T10" fmla="*/ 629 w 1879"/>
                <a:gd name="T11" fmla="*/ 3065 h 3079"/>
                <a:gd name="T12" fmla="*/ 809 w 1879"/>
                <a:gd name="T13" fmla="*/ 3075 h 3079"/>
                <a:gd name="T14" fmla="*/ 867 w 1879"/>
                <a:gd name="T15" fmla="*/ 3026 h 3079"/>
                <a:gd name="T16" fmla="*/ 917 w 1879"/>
                <a:gd name="T17" fmla="*/ 1931 h 3079"/>
                <a:gd name="T18" fmla="*/ 1209 w 1879"/>
                <a:gd name="T19" fmla="*/ 3031 h 3079"/>
                <a:gd name="T20" fmla="*/ 1272 w 1879"/>
                <a:gd name="T21" fmla="*/ 3072 h 3079"/>
                <a:gd name="T22" fmla="*/ 1487 w 1879"/>
                <a:gd name="T23" fmla="*/ 3060 h 3079"/>
                <a:gd name="T24" fmla="*/ 1645 w 1879"/>
                <a:gd name="T25" fmla="*/ 3070 h 3079"/>
                <a:gd name="T26" fmla="*/ 1708 w 1879"/>
                <a:gd name="T27" fmla="*/ 3018 h 3079"/>
                <a:gd name="T28" fmla="*/ 1751 w 1879"/>
                <a:gd name="T29" fmla="*/ 2317 h 3079"/>
                <a:gd name="T30" fmla="*/ 1868 w 1879"/>
                <a:gd name="T31" fmla="*/ 818 h 3079"/>
                <a:gd name="T32" fmla="*/ 1863 w 1879"/>
                <a:gd name="T33" fmla="*/ 0 h 3079"/>
                <a:gd name="T34" fmla="*/ 3 w 1879"/>
                <a:gd name="T35" fmla="*/ 1 h 3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79" h="3079">
                  <a:moveTo>
                    <a:pt x="3" y="1"/>
                  </a:moveTo>
                  <a:cubicBezTo>
                    <a:pt x="0" y="168"/>
                    <a:pt x="1" y="411"/>
                    <a:pt x="21" y="704"/>
                  </a:cubicBezTo>
                  <a:cubicBezTo>
                    <a:pt x="33" y="874"/>
                    <a:pt x="50" y="1039"/>
                    <a:pt x="153" y="1717"/>
                  </a:cubicBezTo>
                  <a:cubicBezTo>
                    <a:pt x="238" y="2276"/>
                    <a:pt x="327" y="2861"/>
                    <a:pt x="353" y="3032"/>
                  </a:cubicBezTo>
                  <a:cubicBezTo>
                    <a:pt x="357" y="3060"/>
                    <a:pt x="383" y="3079"/>
                    <a:pt x="411" y="3076"/>
                  </a:cubicBezTo>
                  <a:cubicBezTo>
                    <a:pt x="477" y="3069"/>
                    <a:pt x="549" y="3064"/>
                    <a:pt x="629" y="3065"/>
                  </a:cubicBezTo>
                  <a:cubicBezTo>
                    <a:pt x="693" y="3066"/>
                    <a:pt x="754" y="3069"/>
                    <a:pt x="809" y="3075"/>
                  </a:cubicBezTo>
                  <a:cubicBezTo>
                    <a:pt x="839" y="3078"/>
                    <a:pt x="866" y="3056"/>
                    <a:pt x="867" y="3026"/>
                  </a:cubicBezTo>
                  <a:cubicBezTo>
                    <a:pt x="884" y="2661"/>
                    <a:pt x="901" y="2296"/>
                    <a:pt x="917" y="1931"/>
                  </a:cubicBezTo>
                  <a:lnTo>
                    <a:pt x="1209" y="3031"/>
                  </a:lnTo>
                  <a:cubicBezTo>
                    <a:pt x="1217" y="3058"/>
                    <a:pt x="1243" y="3075"/>
                    <a:pt x="1272" y="3072"/>
                  </a:cubicBezTo>
                  <a:cubicBezTo>
                    <a:pt x="1335" y="3064"/>
                    <a:pt x="1407" y="3059"/>
                    <a:pt x="1487" y="3060"/>
                  </a:cubicBezTo>
                  <a:cubicBezTo>
                    <a:pt x="1544" y="3061"/>
                    <a:pt x="1597" y="3065"/>
                    <a:pt x="1645" y="3070"/>
                  </a:cubicBezTo>
                  <a:cubicBezTo>
                    <a:pt x="1678" y="3074"/>
                    <a:pt x="1707" y="3050"/>
                    <a:pt x="1708" y="3018"/>
                  </a:cubicBezTo>
                  <a:cubicBezTo>
                    <a:pt x="1716" y="2858"/>
                    <a:pt x="1729" y="2613"/>
                    <a:pt x="1751" y="2317"/>
                  </a:cubicBezTo>
                  <a:cubicBezTo>
                    <a:pt x="1803" y="1620"/>
                    <a:pt x="1851" y="1347"/>
                    <a:pt x="1868" y="818"/>
                  </a:cubicBezTo>
                  <a:cubicBezTo>
                    <a:pt x="1874" y="638"/>
                    <a:pt x="1879" y="354"/>
                    <a:pt x="1863" y="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2" name="Freeform 218">
              <a:extLst>
                <a:ext uri="{FF2B5EF4-FFF2-40B4-BE49-F238E27FC236}">
                  <a16:creationId xmlns:a16="http://schemas.microsoft.com/office/drawing/2014/main" id="{3DEA8261-EDED-4DD0-8DDF-AA32B5C7EA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966700" y="10502901"/>
              <a:ext cx="1455738" cy="2366963"/>
            </a:xfrm>
            <a:custGeom>
              <a:avLst/>
              <a:gdLst>
                <a:gd name="T0" fmla="*/ 37 w 1912"/>
                <a:gd name="T1" fmla="*/ 34 h 3111"/>
                <a:gd name="T2" fmla="*/ 56 w 1912"/>
                <a:gd name="T3" fmla="*/ 720 h 3111"/>
                <a:gd name="T4" fmla="*/ 187 w 1912"/>
                <a:gd name="T5" fmla="*/ 1732 h 3111"/>
                <a:gd name="T6" fmla="*/ 387 w 1912"/>
                <a:gd name="T7" fmla="*/ 3047 h 3111"/>
                <a:gd name="T8" fmla="*/ 427 w 1912"/>
                <a:gd name="T9" fmla="*/ 3076 h 3111"/>
                <a:gd name="T10" fmla="*/ 647 w 1912"/>
                <a:gd name="T11" fmla="*/ 3065 h 3111"/>
                <a:gd name="T12" fmla="*/ 829 w 1912"/>
                <a:gd name="T13" fmla="*/ 3076 h 3111"/>
                <a:gd name="T14" fmla="*/ 856 w 1912"/>
                <a:gd name="T15" fmla="*/ 3067 h 3111"/>
                <a:gd name="T16" fmla="*/ 869 w 1912"/>
                <a:gd name="T17" fmla="*/ 3042 h 3111"/>
                <a:gd name="T18" fmla="*/ 919 w 1912"/>
                <a:gd name="T19" fmla="*/ 1947 h 3111"/>
                <a:gd name="T20" fmla="*/ 933 w 1912"/>
                <a:gd name="T21" fmla="*/ 1932 h 3111"/>
                <a:gd name="T22" fmla="*/ 951 w 1912"/>
                <a:gd name="T23" fmla="*/ 1944 h 3111"/>
                <a:gd name="T24" fmla="*/ 1243 w 1912"/>
                <a:gd name="T25" fmla="*/ 3044 h 3111"/>
                <a:gd name="T26" fmla="*/ 1288 w 1912"/>
                <a:gd name="T27" fmla="*/ 3072 h 3111"/>
                <a:gd name="T28" fmla="*/ 1505 w 1912"/>
                <a:gd name="T29" fmla="*/ 3060 h 3111"/>
                <a:gd name="T30" fmla="*/ 1665 w 1912"/>
                <a:gd name="T31" fmla="*/ 3071 h 3111"/>
                <a:gd name="T32" fmla="*/ 1696 w 1912"/>
                <a:gd name="T33" fmla="*/ 3062 h 3111"/>
                <a:gd name="T34" fmla="*/ 1710 w 1912"/>
                <a:gd name="T35" fmla="*/ 3034 h 3111"/>
                <a:gd name="T36" fmla="*/ 1752 w 1912"/>
                <a:gd name="T37" fmla="*/ 2332 h 3111"/>
                <a:gd name="T38" fmla="*/ 1811 w 1912"/>
                <a:gd name="T39" fmla="*/ 1656 h 3111"/>
                <a:gd name="T40" fmla="*/ 1870 w 1912"/>
                <a:gd name="T41" fmla="*/ 835 h 3111"/>
                <a:gd name="T42" fmla="*/ 1865 w 1912"/>
                <a:gd name="T43" fmla="*/ 34 h 3111"/>
                <a:gd name="T44" fmla="*/ 37 w 1912"/>
                <a:gd name="T45" fmla="*/ 34 h 3111"/>
                <a:gd name="T46" fmla="*/ 423 w 1912"/>
                <a:gd name="T47" fmla="*/ 3110 h 3111"/>
                <a:gd name="T48" fmla="*/ 354 w 1912"/>
                <a:gd name="T49" fmla="*/ 3052 h 3111"/>
                <a:gd name="T50" fmla="*/ 155 w 1912"/>
                <a:gd name="T51" fmla="*/ 1737 h 3111"/>
                <a:gd name="T52" fmla="*/ 22 w 1912"/>
                <a:gd name="T53" fmla="*/ 722 h 3111"/>
                <a:gd name="T54" fmla="*/ 4 w 1912"/>
                <a:gd name="T55" fmla="*/ 17 h 3111"/>
                <a:gd name="T56" fmla="*/ 21 w 1912"/>
                <a:gd name="T57" fmla="*/ 1 h 3111"/>
                <a:gd name="T58" fmla="*/ 1881 w 1912"/>
                <a:gd name="T59" fmla="*/ 0 h 3111"/>
                <a:gd name="T60" fmla="*/ 1898 w 1912"/>
                <a:gd name="T61" fmla="*/ 16 h 3111"/>
                <a:gd name="T62" fmla="*/ 1903 w 1912"/>
                <a:gd name="T63" fmla="*/ 836 h 3111"/>
                <a:gd name="T64" fmla="*/ 1844 w 1912"/>
                <a:gd name="T65" fmla="*/ 1659 h 3111"/>
                <a:gd name="T66" fmla="*/ 1786 w 1912"/>
                <a:gd name="T67" fmla="*/ 2335 h 3111"/>
                <a:gd name="T68" fmla="*/ 1743 w 1912"/>
                <a:gd name="T69" fmla="*/ 3036 h 3111"/>
                <a:gd name="T70" fmla="*/ 1718 w 1912"/>
                <a:gd name="T71" fmla="*/ 3087 h 3111"/>
                <a:gd name="T72" fmla="*/ 1661 w 1912"/>
                <a:gd name="T73" fmla="*/ 3104 h 3111"/>
                <a:gd name="T74" fmla="*/ 1504 w 1912"/>
                <a:gd name="T75" fmla="*/ 3094 h 3111"/>
                <a:gd name="T76" fmla="*/ 1292 w 1912"/>
                <a:gd name="T77" fmla="*/ 3105 h 3111"/>
                <a:gd name="T78" fmla="*/ 1211 w 1912"/>
                <a:gd name="T79" fmla="*/ 3052 h 3111"/>
                <a:gd name="T80" fmla="*/ 947 w 1912"/>
                <a:gd name="T81" fmla="*/ 2057 h 3111"/>
                <a:gd name="T82" fmla="*/ 902 w 1912"/>
                <a:gd name="T83" fmla="*/ 3044 h 3111"/>
                <a:gd name="T84" fmla="*/ 878 w 1912"/>
                <a:gd name="T85" fmla="*/ 3092 h 3111"/>
                <a:gd name="T86" fmla="*/ 825 w 1912"/>
                <a:gd name="T87" fmla="*/ 3109 h 3111"/>
                <a:gd name="T88" fmla="*/ 646 w 1912"/>
                <a:gd name="T89" fmla="*/ 3099 h 3111"/>
                <a:gd name="T90" fmla="*/ 431 w 1912"/>
                <a:gd name="T91" fmla="*/ 3109 h 3111"/>
                <a:gd name="T92" fmla="*/ 423 w 1912"/>
                <a:gd name="T93" fmla="*/ 3110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2" h="3111">
                  <a:moveTo>
                    <a:pt x="37" y="34"/>
                  </a:moveTo>
                  <a:cubicBezTo>
                    <a:pt x="34" y="261"/>
                    <a:pt x="40" y="492"/>
                    <a:pt x="56" y="720"/>
                  </a:cubicBezTo>
                  <a:cubicBezTo>
                    <a:pt x="67" y="883"/>
                    <a:pt x="82" y="1041"/>
                    <a:pt x="187" y="1732"/>
                  </a:cubicBezTo>
                  <a:cubicBezTo>
                    <a:pt x="273" y="2291"/>
                    <a:pt x="361" y="2876"/>
                    <a:pt x="387" y="3047"/>
                  </a:cubicBezTo>
                  <a:cubicBezTo>
                    <a:pt x="390" y="3065"/>
                    <a:pt x="407" y="3078"/>
                    <a:pt x="427" y="3076"/>
                  </a:cubicBezTo>
                  <a:cubicBezTo>
                    <a:pt x="500" y="3068"/>
                    <a:pt x="574" y="3065"/>
                    <a:pt x="647" y="3065"/>
                  </a:cubicBezTo>
                  <a:cubicBezTo>
                    <a:pt x="707" y="3066"/>
                    <a:pt x="769" y="3069"/>
                    <a:pt x="829" y="3076"/>
                  </a:cubicBezTo>
                  <a:cubicBezTo>
                    <a:pt x="839" y="3077"/>
                    <a:pt x="849" y="3074"/>
                    <a:pt x="856" y="3067"/>
                  </a:cubicBezTo>
                  <a:cubicBezTo>
                    <a:pt x="864" y="3061"/>
                    <a:pt x="868" y="3052"/>
                    <a:pt x="869" y="3042"/>
                  </a:cubicBezTo>
                  <a:lnTo>
                    <a:pt x="919" y="1947"/>
                  </a:lnTo>
                  <a:cubicBezTo>
                    <a:pt x="919" y="1939"/>
                    <a:pt x="925" y="1932"/>
                    <a:pt x="933" y="1932"/>
                  </a:cubicBezTo>
                  <a:cubicBezTo>
                    <a:pt x="942" y="1931"/>
                    <a:pt x="949" y="1936"/>
                    <a:pt x="951" y="1944"/>
                  </a:cubicBezTo>
                  <a:lnTo>
                    <a:pt x="1243" y="3044"/>
                  </a:lnTo>
                  <a:cubicBezTo>
                    <a:pt x="1248" y="3062"/>
                    <a:pt x="1268" y="3075"/>
                    <a:pt x="1288" y="3072"/>
                  </a:cubicBezTo>
                  <a:cubicBezTo>
                    <a:pt x="1360" y="3063"/>
                    <a:pt x="1433" y="3059"/>
                    <a:pt x="1505" y="3060"/>
                  </a:cubicBezTo>
                  <a:cubicBezTo>
                    <a:pt x="1558" y="3061"/>
                    <a:pt x="1612" y="3065"/>
                    <a:pt x="1665" y="3071"/>
                  </a:cubicBezTo>
                  <a:cubicBezTo>
                    <a:pt x="1676" y="3072"/>
                    <a:pt x="1688" y="3069"/>
                    <a:pt x="1696" y="3062"/>
                  </a:cubicBezTo>
                  <a:cubicBezTo>
                    <a:pt x="1704" y="3055"/>
                    <a:pt x="1709" y="3045"/>
                    <a:pt x="1710" y="3034"/>
                  </a:cubicBezTo>
                  <a:cubicBezTo>
                    <a:pt x="1721" y="2804"/>
                    <a:pt x="1735" y="2568"/>
                    <a:pt x="1752" y="2332"/>
                  </a:cubicBezTo>
                  <a:cubicBezTo>
                    <a:pt x="1773" y="2053"/>
                    <a:pt x="1793" y="1842"/>
                    <a:pt x="1811" y="1656"/>
                  </a:cubicBezTo>
                  <a:cubicBezTo>
                    <a:pt x="1838" y="1374"/>
                    <a:pt x="1859" y="1151"/>
                    <a:pt x="1870" y="835"/>
                  </a:cubicBezTo>
                  <a:cubicBezTo>
                    <a:pt x="1878" y="573"/>
                    <a:pt x="1877" y="303"/>
                    <a:pt x="1865" y="34"/>
                  </a:cubicBezTo>
                  <a:lnTo>
                    <a:pt x="37" y="34"/>
                  </a:lnTo>
                  <a:close/>
                  <a:moveTo>
                    <a:pt x="423" y="3110"/>
                  </a:moveTo>
                  <a:cubicBezTo>
                    <a:pt x="389" y="3110"/>
                    <a:pt x="359" y="3085"/>
                    <a:pt x="354" y="3052"/>
                  </a:cubicBezTo>
                  <a:cubicBezTo>
                    <a:pt x="328" y="2881"/>
                    <a:pt x="240" y="2296"/>
                    <a:pt x="155" y="1737"/>
                  </a:cubicBezTo>
                  <a:cubicBezTo>
                    <a:pt x="49" y="1045"/>
                    <a:pt x="34" y="886"/>
                    <a:pt x="22" y="722"/>
                  </a:cubicBezTo>
                  <a:cubicBezTo>
                    <a:pt x="6" y="488"/>
                    <a:pt x="0" y="251"/>
                    <a:pt x="4" y="17"/>
                  </a:cubicBezTo>
                  <a:cubicBezTo>
                    <a:pt x="4" y="8"/>
                    <a:pt x="12" y="1"/>
                    <a:pt x="21" y="1"/>
                  </a:cubicBezTo>
                  <a:lnTo>
                    <a:pt x="1881" y="0"/>
                  </a:lnTo>
                  <a:cubicBezTo>
                    <a:pt x="1890" y="0"/>
                    <a:pt x="1898" y="7"/>
                    <a:pt x="1898" y="16"/>
                  </a:cubicBezTo>
                  <a:cubicBezTo>
                    <a:pt x="1910" y="292"/>
                    <a:pt x="1912" y="568"/>
                    <a:pt x="1903" y="836"/>
                  </a:cubicBezTo>
                  <a:cubicBezTo>
                    <a:pt x="1893" y="1154"/>
                    <a:pt x="1871" y="1377"/>
                    <a:pt x="1844" y="1659"/>
                  </a:cubicBezTo>
                  <a:cubicBezTo>
                    <a:pt x="1827" y="1845"/>
                    <a:pt x="1806" y="2056"/>
                    <a:pt x="1786" y="2335"/>
                  </a:cubicBezTo>
                  <a:cubicBezTo>
                    <a:pt x="1768" y="2570"/>
                    <a:pt x="1754" y="2806"/>
                    <a:pt x="1743" y="3036"/>
                  </a:cubicBezTo>
                  <a:cubicBezTo>
                    <a:pt x="1742" y="3056"/>
                    <a:pt x="1733" y="3074"/>
                    <a:pt x="1718" y="3087"/>
                  </a:cubicBezTo>
                  <a:cubicBezTo>
                    <a:pt x="1702" y="3100"/>
                    <a:pt x="1682" y="3106"/>
                    <a:pt x="1661" y="3104"/>
                  </a:cubicBezTo>
                  <a:cubicBezTo>
                    <a:pt x="1609" y="3098"/>
                    <a:pt x="1556" y="3095"/>
                    <a:pt x="1504" y="3094"/>
                  </a:cubicBezTo>
                  <a:cubicBezTo>
                    <a:pt x="1434" y="3093"/>
                    <a:pt x="1362" y="3097"/>
                    <a:pt x="1292" y="3105"/>
                  </a:cubicBezTo>
                  <a:cubicBezTo>
                    <a:pt x="1255" y="3110"/>
                    <a:pt x="1221" y="3087"/>
                    <a:pt x="1211" y="3052"/>
                  </a:cubicBezTo>
                  <a:lnTo>
                    <a:pt x="947" y="2057"/>
                  </a:lnTo>
                  <a:lnTo>
                    <a:pt x="902" y="3044"/>
                  </a:lnTo>
                  <a:cubicBezTo>
                    <a:pt x="901" y="3063"/>
                    <a:pt x="893" y="3080"/>
                    <a:pt x="878" y="3092"/>
                  </a:cubicBezTo>
                  <a:cubicBezTo>
                    <a:pt x="864" y="3105"/>
                    <a:pt x="844" y="3111"/>
                    <a:pt x="825" y="3109"/>
                  </a:cubicBezTo>
                  <a:cubicBezTo>
                    <a:pt x="766" y="3103"/>
                    <a:pt x="706" y="3099"/>
                    <a:pt x="646" y="3099"/>
                  </a:cubicBezTo>
                  <a:cubicBezTo>
                    <a:pt x="575" y="3098"/>
                    <a:pt x="502" y="3102"/>
                    <a:pt x="431" y="3109"/>
                  </a:cubicBezTo>
                  <a:cubicBezTo>
                    <a:pt x="428" y="3109"/>
                    <a:pt x="426" y="3110"/>
                    <a:pt x="423" y="311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3" name="Freeform 219">
              <a:extLst>
                <a:ext uri="{FF2B5EF4-FFF2-40B4-BE49-F238E27FC236}">
                  <a16:creationId xmlns:a16="http://schemas.microsoft.com/office/drawing/2014/main" id="{496F8D4C-149B-4792-A8BB-28A57AEBD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4388" y="11380788"/>
              <a:ext cx="168275" cy="1479550"/>
            </a:xfrm>
            <a:custGeom>
              <a:avLst/>
              <a:gdLst>
                <a:gd name="T0" fmla="*/ 0 w 221"/>
                <a:gd name="T1" fmla="*/ 1936 h 1944"/>
                <a:gd name="T2" fmla="*/ 82 w 221"/>
                <a:gd name="T3" fmla="*/ 0 h 1944"/>
                <a:gd name="T4" fmla="*/ 221 w 221"/>
                <a:gd name="T5" fmla="*/ 836 h 1944"/>
                <a:gd name="T6" fmla="*/ 166 w 221"/>
                <a:gd name="T7" fmla="*/ 1899 h 1944"/>
                <a:gd name="T8" fmla="*/ 116 w 221"/>
                <a:gd name="T9" fmla="*/ 1943 h 1944"/>
                <a:gd name="T10" fmla="*/ 0 w 221"/>
                <a:gd name="T11" fmla="*/ 1936 h 1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1944">
                  <a:moveTo>
                    <a:pt x="0" y="1936"/>
                  </a:moveTo>
                  <a:lnTo>
                    <a:pt x="82" y="0"/>
                  </a:lnTo>
                  <a:lnTo>
                    <a:pt x="221" y="836"/>
                  </a:lnTo>
                  <a:lnTo>
                    <a:pt x="166" y="1899"/>
                  </a:lnTo>
                  <a:cubicBezTo>
                    <a:pt x="165" y="1924"/>
                    <a:pt x="142" y="1944"/>
                    <a:pt x="116" y="1943"/>
                  </a:cubicBezTo>
                  <a:lnTo>
                    <a:pt x="0" y="1936"/>
                  </a:ln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4" name="Freeform 220">
              <a:extLst>
                <a:ext uri="{FF2B5EF4-FFF2-40B4-BE49-F238E27FC236}">
                  <a16:creationId xmlns:a16="http://schemas.microsoft.com/office/drawing/2014/main" id="{A4FEEDBA-4CAE-4126-970E-787BCEE68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6450" y="11020426"/>
              <a:ext cx="190500" cy="1014413"/>
            </a:xfrm>
            <a:custGeom>
              <a:avLst/>
              <a:gdLst>
                <a:gd name="T0" fmla="*/ 232 w 250"/>
                <a:gd name="T1" fmla="*/ 1333 h 1333"/>
                <a:gd name="T2" fmla="*/ 216 w 250"/>
                <a:gd name="T3" fmla="*/ 1319 h 1333"/>
                <a:gd name="T4" fmla="*/ 2 w 250"/>
                <a:gd name="T5" fmla="*/ 21 h 1333"/>
                <a:gd name="T6" fmla="*/ 16 w 250"/>
                <a:gd name="T7" fmla="*/ 2 h 1333"/>
                <a:gd name="T8" fmla="*/ 35 w 250"/>
                <a:gd name="T9" fmla="*/ 15 h 1333"/>
                <a:gd name="T10" fmla="*/ 248 w 250"/>
                <a:gd name="T11" fmla="*/ 1313 h 1333"/>
                <a:gd name="T12" fmla="*/ 235 w 250"/>
                <a:gd name="T13" fmla="*/ 1332 h 1333"/>
                <a:gd name="T14" fmla="*/ 232 w 250"/>
                <a:gd name="T15" fmla="*/ 1333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1333">
                  <a:moveTo>
                    <a:pt x="232" y="1333"/>
                  </a:moveTo>
                  <a:cubicBezTo>
                    <a:pt x="224" y="1333"/>
                    <a:pt x="217" y="1327"/>
                    <a:pt x="216" y="1319"/>
                  </a:cubicBezTo>
                  <a:lnTo>
                    <a:pt x="2" y="21"/>
                  </a:lnTo>
                  <a:cubicBezTo>
                    <a:pt x="0" y="12"/>
                    <a:pt x="6" y="3"/>
                    <a:pt x="16" y="2"/>
                  </a:cubicBezTo>
                  <a:cubicBezTo>
                    <a:pt x="25" y="0"/>
                    <a:pt x="33" y="6"/>
                    <a:pt x="35" y="15"/>
                  </a:cubicBezTo>
                  <a:lnTo>
                    <a:pt x="248" y="1313"/>
                  </a:lnTo>
                  <a:cubicBezTo>
                    <a:pt x="250" y="1322"/>
                    <a:pt x="244" y="1331"/>
                    <a:pt x="235" y="1332"/>
                  </a:cubicBezTo>
                  <a:cubicBezTo>
                    <a:pt x="234" y="1333"/>
                    <a:pt x="241" y="1332"/>
                    <a:pt x="232" y="1333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5" name="Freeform 223">
              <a:extLst>
                <a:ext uri="{FF2B5EF4-FFF2-40B4-BE49-F238E27FC236}">
                  <a16:creationId xmlns:a16="http://schemas.microsoft.com/office/drawing/2014/main" id="{20BC7A80-D373-4E1D-821D-18F8201A4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2875" y="7651751"/>
              <a:ext cx="1539875" cy="1309688"/>
            </a:xfrm>
            <a:custGeom>
              <a:avLst/>
              <a:gdLst>
                <a:gd name="T0" fmla="*/ 505 w 2022"/>
                <a:gd name="T1" fmla="*/ 325 h 1720"/>
                <a:gd name="T2" fmla="*/ 314 w 2022"/>
                <a:gd name="T3" fmla="*/ 553 h 1720"/>
                <a:gd name="T4" fmla="*/ 142 w 2022"/>
                <a:gd name="T5" fmla="*/ 657 h 1720"/>
                <a:gd name="T6" fmla="*/ 95 w 2022"/>
                <a:gd name="T7" fmla="*/ 842 h 1720"/>
                <a:gd name="T8" fmla="*/ 195 w 2022"/>
                <a:gd name="T9" fmla="*/ 1003 h 1720"/>
                <a:gd name="T10" fmla="*/ 125 w 2022"/>
                <a:gd name="T11" fmla="*/ 1103 h 1720"/>
                <a:gd name="T12" fmla="*/ 39 w 2022"/>
                <a:gd name="T13" fmla="*/ 1186 h 1720"/>
                <a:gd name="T14" fmla="*/ 1 w 2022"/>
                <a:gd name="T15" fmla="*/ 1279 h 1720"/>
                <a:gd name="T16" fmla="*/ 60 w 2022"/>
                <a:gd name="T17" fmla="*/ 1353 h 1720"/>
                <a:gd name="T18" fmla="*/ 158 w 2022"/>
                <a:gd name="T19" fmla="*/ 1385 h 1720"/>
                <a:gd name="T20" fmla="*/ 146 w 2022"/>
                <a:gd name="T21" fmla="*/ 1432 h 1720"/>
                <a:gd name="T22" fmla="*/ 89 w 2022"/>
                <a:gd name="T23" fmla="*/ 1553 h 1720"/>
                <a:gd name="T24" fmla="*/ 106 w 2022"/>
                <a:gd name="T25" fmla="*/ 1680 h 1720"/>
                <a:gd name="T26" fmla="*/ 251 w 2022"/>
                <a:gd name="T27" fmla="*/ 1709 h 1720"/>
                <a:gd name="T28" fmla="*/ 707 w 2022"/>
                <a:gd name="T29" fmla="*/ 1510 h 1720"/>
                <a:gd name="T30" fmla="*/ 1244 w 2022"/>
                <a:gd name="T31" fmla="*/ 1413 h 1720"/>
                <a:gd name="T32" fmla="*/ 1796 w 2022"/>
                <a:gd name="T33" fmla="*/ 1415 h 1720"/>
                <a:gd name="T34" fmla="*/ 2009 w 2022"/>
                <a:gd name="T35" fmla="*/ 1180 h 1720"/>
                <a:gd name="T36" fmla="*/ 1978 w 2022"/>
                <a:gd name="T37" fmla="*/ 996 h 1720"/>
                <a:gd name="T38" fmla="*/ 1821 w 2022"/>
                <a:gd name="T39" fmla="*/ 834 h 1720"/>
                <a:gd name="T40" fmla="*/ 1825 w 2022"/>
                <a:gd name="T41" fmla="*/ 779 h 1720"/>
                <a:gd name="T42" fmla="*/ 1894 w 2022"/>
                <a:gd name="T43" fmla="*/ 604 h 1720"/>
                <a:gd name="T44" fmla="*/ 1847 w 2022"/>
                <a:gd name="T45" fmla="*/ 534 h 1720"/>
                <a:gd name="T46" fmla="*/ 1615 w 2022"/>
                <a:gd name="T47" fmla="*/ 425 h 1720"/>
                <a:gd name="T48" fmla="*/ 929 w 2022"/>
                <a:gd name="T49" fmla="*/ 40 h 1720"/>
                <a:gd name="T50" fmla="*/ 586 w 2022"/>
                <a:gd name="T51" fmla="*/ 208 h 1720"/>
                <a:gd name="T52" fmla="*/ 505 w 2022"/>
                <a:gd name="T53" fmla="*/ 325 h 1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22" h="1720">
                  <a:moveTo>
                    <a:pt x="505" y="325"/>
                  </a:moveTo>
                  <a:cubicBezTo>
                    <a:pt x="416" y="450"/>
                    <a:pt x="376" y="520"/>
                    <a:pt x="314" y="553"/>
                  </a:cubicBezTo>
                  <a:cubicBezTo>
                    <a:pt x="255" y="585"/>
                    <a:pt x="191" y="610"/>
                    <a:pt x="142" y="657"/>
                  </a:cubicBezTo>
                  <a:cubicBezTo>
                    <a:pt x="94" y="704"/>
                    <a:pt x="64" y="781"/>
                    <a:pt x="95" y="842"/>
                  </a:cubicBezTo>
                  <a:cubicBezTo>
                    <a:pt x="128" y="907"/>
                    <a:pt x="240" y="906"/>
                    <a:pt x="195" y="1003"/>
                  </a:cubicBezTo>
                  <a:cubicBezTo>
                    <a:pt x="177" y="1040"/>
                    <a:pt x="154" y="1074"/>
                    <a:pt x="125" y="1103"/>
                  </a:cubicBezTo>
                  <a:cubicBezTo>
                    <a:pt x="97" y="1131"/>
                    <a:pt x="65" y="1155"/>
                    <a:pt x="39" y="1186"/>
                  </a:cubicBezTo>
                  <a:cubicBezTo>
                    <a:pt x="17" y="1212"/>
                    <a:pt x="0" y="1245"/>
                    <a:pt x="1" y="1279"/>
                  </a:cubicBezTo>
                  <a:cubicBezTo>
                    <a:pt x="3" y="1314"/>
                    <a:pt x="27" y="1348"/>
                    <a:pt x="60" y="1353"/>
                  </a:cubicBezTo>
                  <a:cubicBezTo>
                    <a:pt x="94" y="1358"/>
                    <a:pt x="155" y="1324"/>
                    <a:pt x="158" y="1385"/>
                  </a:cubicBezTo>
                  <a:cubicBezTo>
                    <a:pt x="159" y="1402"/>
                    <a:pt x="153" y="1417"/>
                    <a:pt x="146" y="1432"/>
                  </a:cubicBezTo>
                  <a:cubicBezTo>
                    <a:pt x="128" y="1473"/>
                    <a:pt x="103" y="1510"/>
                    <a:pt x="89" y="1553"/>
                  </a:cubicBezTo>
                  <a:cubicBezTo>
                    <a:pt x="76" y="1596"/>
                    <a:pt x="77" y="1647"/>
                    <a:pt x="106" y="1680"/>
                  </a:cubicBezTo>
                  <a:cubicBezTo>
                    <a:pt x="141" y="1720"/>
                    <a:pt x="201" y="1719"/>
                    <a:pt x="251" y="1709"/>
                  </a:cubicBezTo>
                  <a:cubicBezTo>
                    <a:pt x="415" y="1676"/>
                    <a:pt x="557" y="1579"/>
                    <a:pt x="707" y="1510"/>
                  </a:cubicBezTo>
                  <a:cubicBezTo>
                    <a:pt x="876" y="1432"/>
                    <a:pt x="1061" y="1411"/>
                    <a:pt x="1244" y="1413"/>
                  </a:cubicBezTo>
                  <a:cubicBezTo>
                    <a:pt x="1425" y="1414"/>
                    <a:pt x="1621" y="1482"/>
                    <a:pt x="1796" y="1415"/>
                  </a:cubicBezTo>
                  <a:cubicBezTo>
                    <a:pt x="1897" y="1376"/>
                    <a:pt x="1986" y="1289"/>
                    <a:pt x="2009" y="1180"/>
                  </a:cubicBezTo>
                  <a:cubicBezTo>
                    <a:pt x="2022" y="1118"/>
                    <a:pt x="2010" y="1050"/>
                    <a:pt x="1978" y="996"/>
                  </a:cubicBezTo>
                  <a:cubicBezTo>
                    <a:pt x="1939" y="931"/>
                    <a:pt x="1836" y="916"/>
                    <a:pt x="1821" y="834"/>
                  </a:cubicBezTo>
                  <a:cubicBezTo>
                    <a:pt x="1817" y="809"/>
                    <a:pt x="1823" y="786"/>
                    <a:pt x="1825" y="779"/>
                  </a:cubicBezTo>
                  <a:cubicBezTo>
                    <a:pt x="1842" y="712"/>
                    <a:pt x="1911" y="685"/>
                    <a:pt x="1894" y="604"/>
                  </a:cubicBezTo>
                  <a:cubicBezTo>
                    <a:pt x="1889" y="576"/>
                    <a:pt x="1872" y="548"/>
                    <a:pt x="1847" y="534"/>
                  </a:cubicBezTo>
                  <a:cubicBezTo>
                    <a:pt x="1760" y="484"/>
                    <a:pt x="1643" y="563"/>
                    <a:pt x="1615" y="425"/>
                  </a:cubicBezTo>
                  <a:cubicBezTo>
                    <a:pt x="1547" y="83"/>
                    <a:pt x="1238" y="0"/>
                    <a:pt x="929" y="40"/>
                  </a:cubicBezTo>
                  <a:cubicBezTo>
                    <a:pt x="864" y="49"/>
                    <a:pt x="696" y="79"/>
                    <a:pt x="586" y="208"/>
                  </a:cubicBezTo>
                  <a:cubicBezTo>
                    <a:pt x="562" y="236"/>
                    <a:pt x="571" y="235"/>
                    <a:pt x="505" y="325"/>
                  </a:cubicBezTo>
                  <a:close/>
                </a:path>
              </a:pathLst>
            </a:custGeom>
            <a:solidFill>
              <a:srgbClr val="FFC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6" name="Freeform 227">
              <a:extLst>
                <a:ext uri="{FF2B5EF4-FFF2-40B4-BE49-F238E27FC236}">
                  <a16:creationId xmlns:a16="http://schemas.microsoft.com/office/drawing/2014/main" id="{4B8FE0D9-E5B6-44DD-ACD3-CD8140B30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6850" y="8777288"/>
              <a:ext cx="1579563" cy="1858963"/>
            </a:xfrm>
            <a:custGeom>
              <a:avLst/>
              <a:gdLst>
                <a:gd name="T0" fmla="*/ 288 w 2076"/>
                <a:gd name="T1" fmla="*/ 292 h 2443"/>
                <a:gd name="T2" fmla="*/ 140 w 2076"/>
                <a:gd name="T3" fmla="*/ 429 h 2443"/>
                <a:gd name="T4" fmla="*/ 12 w 2076"/>
                <a:gd name="T5" fmla="*/ 986 h 2443"/>
                <a:gd name="T6" fmla="*/ 73 w 2076"/>
                <a:gd name="T7" fmla="*/ 2312 h 2443"/>
                <a:gd name="T8" fmla="*/ 116 w 2076"/>
                <a:gd name="T9" fmla="*/ 2390 h 2443"/>
                <a:gd name="T10" fmla="*/ 166 w 2076"/>
                <a:gd name="T11" fmla="*/ 2398 h 2443"/>
                <a:gd name="T12" fmla="*/ 964 w 2076"/>
                <a:gd name="T13" fmla="*/ 2410 h 2443"/>
                <a:gd name="T14" fmla="*/ 1471 w 2076"/>
                <a:gd name="T15" fmla="*/ 2392 h 2443"/>
                <a:gd name="T16" fmla="*/ 1766 w 2076"/>
                <a:gd name="T17" fmla="*/ 2409 h 2443"/>
                <a:gd name="T18" fmla="*/ 1977 w 2076"/>
                <a:gd name="T19" fmla="*/ 2360 h 2443"/>
                <a:gd name="T20" fmla="*/ 1949 w 2076"/>
                <a:gd name="T21" fmla="*/ 2134 h 2443"/>
                <a:gd name="T22" fmla="*/ 2048 w 2076"/>
                <a:gd name="T23" fmla="*/ 1027 h 2443"/>
                <a:gd name="T24" fmla="*/ 2064 w 2076"/>
                <a:gd name="T25" fmla="*/ 641 h 2443"/>
                <a:gd name="T26" fmla="*/ 1927 w 2076"/>
                <a:gd name="T27" fmla="*/ 284 h 2443"/>
                <a:gd name="T28" fmla="*/ 1323 w 2076"/>
                <a:gd name="T29" fmla="*/ 3 h 2443"/>
                <a:gd name="T30" fmla="*/ 1218 w 2076"/>
                <a:gd name="T31" fmla="*/ 63 h 2443"/>
                <a:gd name="T32" fmla="*/ 1094 w 2076"/>
                <a:gd name="T33" fmla="*/ 110 h 2443"/>
                <a:gd name="T34" fmla="*/ 826 w 2076"/>
                <a:gd name="T35" fmla="*/ 143 h 2443"/>
                <a:gd name="T36" fmla="*/ 607 w 2076"/>
                <a:gd name="T37" fmla="*/ 149 h 2443"/>
                <a:gd name="T38" fmla="*/ 288 w 2076"/>
                <a:gd name="T39" fmla="*/ 292 h 2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76" h="2443">
                  <a:moveTo>
                    <a:pt x="288" y="292"/>
                  </a:moveTo>
                  <a:cubicBezTo>
                    <a:pt x="278" y="299"/>
                    <a:pt x="197" y="358"/>
                    <a:pt x="140" y="429"/>
                  </a:cubicBezTo>
                  <a:cubicBezTo>
                    <a:pt x="9" y="590"/>
                    <a:pt x="14" y="788"/>
                    <a:pt x="12" y="986"/>
                  </a:cubicBezTo>
                  <a:cubicBezTo>
                    <a:pt x="12" y="986"/>
                    <a:pt x="0" y="1878"/>
                    <a:pt x="73" y="2312"/>
                  </a:cubicBezTo>
                  <a:cubicBezTo>
                    <a:pt x="76" y="2332"/>
                    <a:pt x="84" y="2372"/>
                    <a:pt x="116" y="2390"/>
                  </a:cubicBezTo>
                  <a:cubicBezTo>
                    <a:pt x="137" y="2402"/>
                    <a:pt x="159" y="2398"/>
                    <a:pt x="166" y="2398"/>
                  </a:cubicBezTo>
                  <a:cubicBezTo>
                    <a:pt x="432" y="2403"/>
                    <a:pt x="698" y="2411"/>
                    <a:pt x="964" y="2410"/>
                  </a:cubicBezTo>
                  <a:cubicBezTo>
                    <a:pt x="1133" y="2409"/>
                    <a:pt x="1302" y="2395"/>
                    <a:pt x="1471" y="2392"/>
                  </a:cubicBezTo>
                  <a:cubicBezTo>
                    <a:pt x="1570" y="2391"/>
                    <a:pt x="1668" y="2403"/>
                    <a:pt x="1766" y="2409"/>
                  </a:cubicBezTo>
                  <a:cubicBezTo>
                    <a:pt x="1809" y="2412"/>
                    <a:pt x="1993" y="2443"/>
                    <a:pt x="1977" y="2360"/>
                  </a:cubicBezTo>
                  <a:cubicBezTo>
                    <a:pt x="1962" y="2282"/>
                    <a:pt x="1944" y="2214"/>
                    <a:pt x="1949" y="2134"/>
                  </a:cubicBezTo>
                  <a:cubicBezTo>
                    <a:pt x="1972" y="1764"/>
                    <a:pt x="2009" y="1395"/>
                    <a:pt x="2048" y="1027"/>
                  </a:cubicBezTo>
                  <a:cubicBezTo>
                    <a:pt x="2062" y="899"/>
                    <a:pt x="2076" y="770"/>
                    <a:pt x="2064" y="641"/>
                  </a:cubicBezTo>
                  <a:cubicBezTo>
                    <a:pt x="2052" y="513"/>
                    <a:pt x="2011" y="385"/>
                    <a:pt x="1927" y="284"/>
                  </a:cubicBezTo>
                  <a:cubicBezTo>
                    <a:pt x="1785" y="113"/>
                    <a:pt x="1545" y="53"/>
                    <a:pt x="1323" y="3"/>
                  </a:cubicBezTo>
                  <a:cubicBezTo>
                    <a:pt x="1309" y="0"/>
                    <a:pt x="1235" y="55"/>
                    <a:pt x="1218" y="63"/>
                  </a:cubicBezTo>
                  <a:cubicBezTo>
                    <a:pt x="1178" y="82"/>
                    <a:pt x="1136" y="98"/>
                    <a:pt x="1094" y="110"/>
                  </a:cubicBezTo>
                  <a:cubicBezTo>
                    <a:pt x="1007" y="135"/>
                    <a:pt x="917" y="146"/>
                    <a:pt x="826" y="143"/>
                  </a:cubicBezTo>
                  <a:cubicBezTo>
                    <a:pt x="630" y="136"/>
                    <a:pt x="658" y="141"/>
                    <a:pt x="607" y="149"/>
                  </a:cubicBezTo>
                  <a:cubicBezTo>
                    <a:pt x="452" y="174"/>
                    <a:pt x="343" y="251"/>
                    <a:pt x="288" y="2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7" name="Freeform 228">
              <a:extLst>
                <a:ext uri="{FF2B5EF4-FFF2-40B4-BE49-F238E27FC236}">
                  <a16:creationId xmlns:a16="http://schemas.microsoft.com/office/drawing/2014/main" id="{F8329CB6-8E6B-4FBC-A35B-56EC7E84A8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84150" y="8764588"/>
              <a:ext cx="1604963" cy="1865313"/>
            </a:xfrm>
            <a:custGeom>
              <a:avLst/>
              <a:gdLst>
                <a:gd name="T0" fmla="*/ 1694 w 2109"/>
                <a:gd name="T1" fmla="*/ 2402 h 2450"/>
                <a:gd name="T2" fmla="*/ 1806 w 2109"/>
                <a:gd name="T3" fmla="*/ 2411 h 2450"/>
                <a:gd name="T4" fmla="*/ 1976 w 2109"/>
                <a:gd name="T5" fmla="*/ 2379 h 2450"/>
                <a:gd name="T6" fmla="*/ 1948 w 2109"/>
                <a:gd name="T7" fmla="*/ 2149 h 2450"/>
                <a:gd name="T8" fmla="*/ 2048 w 2109"/>
                <a:gd name="T9" fmla="*/ 1039 h 2450"/>
                <a:gd name="T10" fmla="*/ 1931 w 2109"/>
                <a:gd name="T11" fmla="*/ 311 h 2450"/>
                <a:gd name="T12" fmla="*/ 1275 w 2109"/>
                <a:gd name="T13" fmla="*/ 73 h 2450"/>
                <a:gd name="T14" fmla="*/ 1115 w 2109"/>
                <a:gd name="T15" fmla="*/ 142 h 2450"/>
                <a:gd name="T16" fmla="*/ 648 w 2109"/>
                <a:gd name="T17" fmla="*/ 177 h 2450"/>
                <a:gd name="T18" fmla="*/ 314 w 2109"/>
                <a:gd name="T19" fmla="*/ 321 h 2450"/>
                <a:gd name="T20" fmla="*/ 45 w 2109"/>
                <a:gd name="T21" fmla="*/ 969 h 2450"/>
                <a:gd name="T22" fmla="*/ 105 w 2109"/>
                <a:gd name="T23" fmla="*/ 2325 h 2450"/>
                <a:gd name="T24" fmla="*/ 177 w 2109"/>
                <a:gd name="T25" fmla="*/ 2398 h 2450"/>
                <a:gd name="T26" fmla="*/ 426 w 2109"/>
                <a:gd name="T27" fmla="*/ 2402 h 2450"/>
                <a:gd name="T28" fmla="*/ 1256 w 2109"/>
                <a:gd name="T29" fmla="*/ 2400 h 2450"/>
                <a:gd name="T30" fmla="*/ 1505 w 2109"/>
                <a:gd name="T31" fmla="*/ 2392 h 2450"/>
                <a:gd name="T32" fmla="*/ 1803 w 2109"/>
                <a:gd name="T33" fmla="*/ 2444 h 2450"/>
                <a:gd name="T34" fmla="*/ 1691 w 2109"/>
                <a:gd name="T35" fmla="*/ 2435 h 2450"/>
                <a:gd name="T36" fmla="*/ 1258 w 2109"/>
                <a:gd name="T37" fmla="*/ 2434 h 2450"/>
                <a:gd name="T38" fmla="*/ 425 w 2109"/>
                <a:gd name="T39" fmla="*/ 2436 h 2450"/>
                <a:gd name="T40" fmla="*/ 179 w 2109"/>
                <a:gd name="T41" fmla="*/ 2431 h 2450"/>
                <a:gd name="T42" fmla="*/ 72 w 2109"/>
                <a:gd name="T43" fmla="*/ 2331 h 2450"/>
                <a:gd name="T44" fmla="*/ 11 w 2109"/>
                <a:gd name="T45" fmla="*/ 969 h 2450"/>
                <a:gd name="T46" fmla="*/ 294 w 2109"/>
                <a:gd name="T47" fmla="*/ 294 h 2450"/>
                <a:gd name="T48" fmla="*/ 620 w 2109"/>
                <a:gd name="T49" fmla="*/ 149 h 2450"/>
                <a:gd name="T50" fmla="*/ 843 w 2109"/>
                <a:gd name="T51" fmla="*/ 142 h 2450"/>
                <a:gd name="T52" fmla="*/ 1226 w 2109"/>
                <a:gd name="T53" fmla="*/ 64 h 2450"/>
                <a:gd name="T54" fmla="*/ 1343 w 2109"/>
                <a:gd name="T55" fmla="*/ 3 h 2450"/>
                <a:gd name="T56" fmla="*/ 2096 w 2109"/>
                <a:gd name="T57" fmla="*/ 656 h 2450"/>
                <a:gd name="T58" fmla="*/ 2081 w 2109"/>
                <a:gd name="T59" fmla="*/ 1044 h 2450"/>
                <a:gd name="T60" fmla="*/ 2002 w 2109"/>
                <a:gd name="T61" fmla="*/ 2334 h 2450"/>
                <a:gd name="T62" fmla="*/ 1997 w 2109"/>
                <a:gd name="T63" fmla="*/ 2421 h 2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09" h="2450">
                  <a:moveTo>
                    <a:pt x="1505" y="2392"/>
                  </a:moveTo>
                  <a:cubicBezTo>
                    <a:pt x="1569" y="2392"/>
                    <a:pt x="1632" y="2397"/>
                    <a:pt x="1694" y="2402"/>
                  </a:cubicBezTo>
                  <a:cubicBezTo>
                    <a:pt x="1724" y="2404"/>
                    <a:pt x="1753" y="2407"/>
                    <a:pt x="1783" y="2409"/>
                  </a:cubicBezTo>
                  <a:cubicBezTo>
                    <a:pt x="1789" y="2409"/>
                    <a:pt x="1796" y="2410"/>
                    <a:pt x="1806" y="2411"/>
                  </a:cubicBezTo>
                  <a:cubicBezTo>
                    <a:pt x="1848" y="2415"/>
                    <a:pt x="1948" y="2426"/>
                    <a:pt x="1972" y="2399"/>
                  </a:cubicBezTo>
                  <a:cubicBezTo>
                    <a:pt x="1975" y="2395"/>
                    <a:pt x="1979" y="2390"/>
                    <a:pt x="1976" y="2379"/>
                  </a:cubicBezTo>
                  <a:cubicBezTo>
                    <a:pt x="1974" y="2366"/>
                    <a:pt x="1971" y="2353"/>
                    <a:pt x="1969" y="2341"/>
                  </a:cubicBezTo>
                  <a:cubicBezTo>
                    <a:pt x="1956" y="2277"/>
                    <a:pt x="1944" y="2217"/>
                    <a:pt x="1948" y="2149"/>
                  </a:cubicBezTo>
                  <a:cubicBezTo>
                    <a:pt x="1972" y="1770"/>
                    <a:pt x="2010" y="1393"/>
                    <a:pt x="2048" y="1041"/>
                  </a:cubicBezTo>
                  <a:lnTo>
                    <a:pt x="2048" y="1039"/>
                  </a:lnTo>
                  <a:cubicBezTo>
                    <a:pt x="2061" y="914"/>
                    <a:pt x="2075" y="785"/>
                    <a:pt x="2063" y="659"/>
                  </a:cubicBezTo>
                  <a:cubicBezTo>
                    <a:pt x="2050" y="519"/>
                    <a:pt x="2004" y="399"/>
                    <a:pt x="1931" y="311"/>
                  </a:cubicBezTo>
                  <a:cubicBezTo>
                    <a:pt x="1797" y="151"/>
                    <a:pt x="1574" y="89"/>
                    <a:pt x="1337" y="36"/>
                  </a:cubicBezTo>
                  <a:cubicBezTo>
                    <a:pt x="1327" y="39"/>
                    <a:pt x="1292" y="62"/>
                    <a:pt x="1275" y="73"/>
                  </a:cubicBezTo>
                  <a:cubicBezTo>
                    <a:pt x="1258" y="84"/>
                    <a:pt x="1247" y="91"/>
                    <a:pt x="1241" y="94"/>
                  </a:cubicBezTo>
                  <a:cubicBezTo>
                    <a:pt x="1201" y="113"/>
                    <a:pt x="1158" y="129"/>
                    <a:pt x="1115" y="142"/>
                  </a:cubicBezTo>
                  <a:cubicBezTo>
                    <a:pt x="1026" y="168"/>
                    <a:pt x="934" y="179"/>
                    <a:pt x="842" y="176"/>
                  </a:cubicBezTo>
                  <a:cubicBezTo>
                    <a:pt x="683" y="170"/>
                    <a:pt x="673" y="172"/>
                    <a:pt x="648" y="177"/>
                  </a:cubicBezTo>
                  <a:cubicBezTo>
                    <a:pt x="642" y="178"/>
                    <a:pt x="635" y="180"/>
                    <a:pt x="625" y="181"/>
                  </a:cubicBezTo>
                  <a:cubicBezTo>
                    <a:pt x="472" y="206"/>
                    <a:pt x="365" y="284"/>
                    <a:pt x="314" y="321"/>
                  </a:cubicBezTo>
                  <a:cubicBezTo>
                    <a:pt x="299" y="332"/>
                    <a:pt x="223" y="388"/>
                    <a:pt x="168" y="456"/>
                  </a:cubicBezTo>
                  <a:cubicBezTo>
                    <a:pt x="49" y="603"/>
                    <a:pt x="47" y="781"/>
                    <a:pt x="45" y="969"/>
                  </a:cubicBezTo>
                  <a:lnTo>
                    <a:pt x="44" y="1002"/>
                  </a:lnTo>
                  <a:cubicBezTo>
                    <a:pt x="44" y="1011"/>
                    <a:pt x="34" y="1898"/>
                    <a:pt x="105" y="2325"/>
                  </a:cubicBezTo>
                  <a:cubicBezTo>
                    <a:pt x="109" y="2347"/>
                    <a:pt x="116" y="2378"/>
                    <a:pt x="140" y="2391"/>
                  </a:cubicBezTo>
                  <a:cubicBezTo>
                    <a:pt x="154" y="2399"/>
                    <a:pt x="168" y="2398"/>
                    <a:pt x="177" y="2398"/>
                  </a:cubicBezTo>
                  <a:cubicBezTo>
                    <a:pt x="179" y="2398"/>
                    <a:pt x="181" y="2398"/>
                    <a:pt x="182" y="2398"/>
                  </a:cubicBezTo>
                  <a:cubicBezTo>
                    <a:pt x="263" y="2399"/>
                    <a:pt x="345" y="2401"/>
                    <a:pt x="426" y="2402"/>
                  </a:cubicBezTo>
                  <a:cubicBezTo>
                    <a:pt x="607" y="2406"/>
                    <a:pt x="796" y="2410"/>
                    <a:pt x="980" y="2409"/>
                  </a:cubicBezTo>
                  <a:cubicBezTo>
                    <a:pt x="1072" y="2409"/>
                    <a:pt x="1166" y="2405"/>
                    <a:pt x="1256" y="2400"/>
                  </a:cubicBezTo>
                  <a:cubicBezTo>
                    <a:pt x="1332" y="2397"/>
                    <a:pt x="1410" y="2393"/>
                    <a:pt x="1487" y="2392"/>
                  </a:cubicBezTo>
                  <a:cubicBezTo>
                    <a:pt x="1493" y="2392"/>
                    <a:pt x="1499" y="2392"/>
                    <a:pt x="1505" y="2392"/>
                  </a:cubicBezTo>
                  <a:close/>
                  <a:moveTo>
                    <a:pt x="1893" y="2450"/>
                  </a:moveTo>
                  <a:cubicBezTo>
                    <a:pt x="1864" y="2450"/>
                    <a:pt x="1833" y="2447"/>
                    <a:pt x="1803" y="2444"/>
                  </a:cubicBezTo>
                  <a:cubicBezTo>
                    <a:pt x="1794" y="2443"/>
                    <a:pt x="1786" y="2442"/>
                    <a:pt x="1781" y="2442"/>
                  </a:cubicBezTo>
                  <a:cubicBezTo>
                    <a:pt x="1751" y="2440"/>
                    <a:pt x="1721" y="2438"/>
                    <a:pt x="1691" y="2435"/>
                  </a:cubicBezTo>
                  <a:cubicBezTo>
                    <a:pt x="1624" y="2430"/>
                    <a:pt x="1555" y="2424"/>
                    <a:pt x="1487" y="2425"/>
                  </a:cubicBezTo>
                  <a:cubicBezTo>
                    <a:pt x="1411" y="2426"/>
                    <a:pt x="1333" y="2430"/>
                    <a:pt x="1258" y="2434"/>
                  </a:cubicBezTo>
                  <a:cubicBezTo>
                    <a:pt x="1167" y="2438"/>
                    <a:pt x="1073" y="2442"/>
                    <a:pt x="980" y="2443"/>
                  </a:cubicBezTo>
                  <a:cubicBezTo>
                    <a:pt x="795" y="2443"/>
                    <a:pt x="607" y="2439"/>
                    <a:pt x="425" y="2436"/>
                  </a:cubicBezTo>
                  <a:cubicBezTo>
                    <a:pt x="344" y="2434"/>
                    <a:pt x="263" y="2432"/>
                    <a:pt x="182" y="2431"/>
                  </a:cubicBezTo>
                  <a:cubicBezTo>
                    <a:pt x="181" y="2431"/>
                    <a:pt x="180" y="2431"/>
                    <a:pt x="179" y="2431"/>
                  </a:cubicBezTo>
                  <a:cubicBezTo>
                    <a:pt x="168" y="2432"/>
                    <a:pt x="146" y="2433"/>
                    <a:pt x="124" y="2421"/>
                  </a:cubicBezTo>
                  <a:cubicBezTo>
                    <a:pt x="84" y="2398"/>
                    <a:pt x="75" y="2347"/>
                    <a:pt x="72" y="2331"/>
                  </a:cubicBezTo>
                  <a:cubicBezTo>
                    <a:pt x="0" y="1901"/>
                    <a:pt x="11" y="1010"/>
                    <a:pt x="11" y="1001"/>
                  </a:cubicBezTo>
                  <a:lnTo>
                    <a:pt x="11" y="969"/>
                  </a:lnTo>
                  <a:cubicBezTo>
                    <a:pt x="13" y="783"/>
                    <a:pt x="15" y="591"/>
                    <a:pt x="143" y="435"/>
                  </a:cubicBezTo>
                  <a:cubicBezTo>
                    <a:pt x="200" y="364"/>
                    <a:pt x="279" y="305"/>
                    <a:pt x="294" y="294"/>
                  </a:cubicBezTo>
                  <a:lnTo>
                    <a:pt x="294" y="294"/>
                  </a:lnTo>
                  <a:cubicBezTo>
                    <a:pt x="343" y="258"/>
                    <a:pt x="458" y="175"/>
                    <a:pt x="620" y="149"/>
                  </a:cubicBezTo>
                  <a:cubicBezTo>
                    <a:pt x="629" y="147"/>
                    <a:pt x="635" y="146"/>
                    <a:pt x="641" y="145"/>
                  </a:cubicBezTo>
                  <a:cubicBezTo>
                    <a:pt x="670" y="139"/>
                    <a:pt x="680" y="136"/>
                    <a:pt x="843" y="142"/>
                  </a:cubicBezTo>
                  <a:cubicBezTo>
                    <a:pt x="932" y="145"/>
                    <a:pt x="1020" y="134"/>
                    <a:pt x="1105" y="110"/>
                  </a:cubicBezTo>
                  <a:cubicBezTo>
                    <a:pt x="1147" y="98"/>
                    <a:pt x="1188" y="82"/>
                    <a:pt x="1226" y="64"/>
                  </a:cubicBezTo>
                  <a:cubicBezTo>
                    <a:pt x="1231" y="62"/>
                    <a:pt x="1244" y="53"/>
                    <a:pt x="1257" y="45"/>
                  </a:cubicBezTo>
                  <a:cubicBezTo>
                    <a:pt x="1310" y="10"/>
                    <a:pt x="1328" y="0"/>
                    <a:pt x="1343" y="3"/>
                  </a:cubicBezTo>
                  <a:cubicBezTo>
                    <a:pt x="1586" y="58"/>
                    <a:pt x="1815" y="121"/>
                    <a:pt x="1956" y="289"/>
                  </a:cubicBezTo>
                  <a:cubicBezTo>
                    <a:pt x="2034" y="382"/>
                    <a:pt x="2082" y="509"/>
                    <a:pt x="2096" y="656"/>
                  </a:cubicBezTo>
                  <a:cubicBezTo>
                    <a:pt x="2109" y="785"/>
                    <a:pt x="2095" y="916"/>
                    <a:pt x="2081" y="1042"/>
                  </a:cubicBezTo>
                  <a:lnTo>
                    <a:pt x="2081" y="1044"/>
                  </a:lnTo>
                  <a:cubicBezTo>
                    <a:pt x="2043" y="1397"/>
                    <a:pt x="2005" y="1772"/>
                    <a:pt x="1982" y="2151"/>
                  </a:cubicBezTo>
                  <a:cubicBezTo>
                    <a:pt x="1978" y="2215"/>
                    <a:pt x="1989" y="2273"/>
                    <a:pt x="2002" y="2334"/>
                  </a:cubicBezTo>
                  <a:cubicBezTo>
                    <a:pt x="2004" y="2347"/>
                    <a:pt x="2007" y="2360"/>
                    <a:pt x="2009" y="2373"/>
                  </a:cubicBezTo>
                  <a:cubicBezTo>
                    <a:pt x="2014" y="2397"/>
                    <a:pt x="2005" y="2413"/>
                    <a:pt x="1997" y="2421"/>
                  </a:cubicBezTo>
                  <a:cubicBezTo>
                    <a:pt x="1977" y="2443"/>
                    <a:pt x="1937" y="2450"/>
                    <a:pt x="1893" y="245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8" name="Freeform 229">
              <a:extLst>
                <a:ext uri="{FF2B5EF4-FFF2-40B4-BE49-F238E27FC236}">
                  <a16:creationId xmlns:a16="http://schemas.microsoft.com/office/drawing/2014/main" id="{D1D91418-7F66-4FEF-902A-0646194B3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6738" y="9263063"/>
              <a:ext cx="31750" cy="134938"/>
            </a:xfrm>
            <a:custGeom>
              <a:avLst/>
              <a:gdLst>
                <a:gd name="T0" fmla="*/ 23 w 40"/>
                <a:gd name="T1" fmla="*/ 177 h 177"/>
                <a:gd name="T2" fmla="*/ 6 w 40"/>
                <a:gd name="T3" fmla="*/ 161 h 177"/>
                <a:gd name="T4" fmla="*/ 1 w 40"/>
                <a:gd name="T5" fmla="*/ 17 h 177"/>
                <a:gd name="T6" fmla="*/ 17 w 40"/>
                <a:gd name="T7" fmla="*/ 0 h 177"/>
                <a:gd name="T8" fmla="*/ 34 w 40"/>
                <a:gd name="T9" fmla="*/ 16 h 177"/>
                <a:gd name="T10" fmla="*/ 40 w 40"/>
                <a:gd name="T11" fmla="*/ 159 h 177"/>
                <a:gd name="T12" fmla="*/ 24 w 40"/>
                <a:gd name="T13" fmla="*/ 177 h 177"/>
                <a:gd name="T14" fmla="*/ 23 w 40"/>
                <a:gd name="T15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77">
                  <a:moveTo>
                    <a:pt x="23" y="177"/>
                  </a:moveTo>
                  <a:cubicBezTo>
                    <a:pt x="14" y="177"/>
                    <a:pt x="7" y="170"/>
                    <a:pt x="6" y="161"/>
                  </a:cubicBezTo>
                  <a:lnTo>
                    <a:pt x="1" y="17"/>
                  </a:lnTo>
                  <a:cubicBezTo>
                    <a:pt x="0" y="8"/>
                    <a:pt x="8" y="0"/>
                    <a:pt x="17" y="0"/>
                  </a:cubicBezTo>
                  <a:cubicBezTo>
                    <a:pt x="25" y="0"/>
                    <a:pt x="34" y="7"/>
                    <a:pt x="34" y="16"/>
                  </a:cubicBezTo>
                  <a:lnTo>
                    <a:pt x="40" y="159"/>
                  </a:lnTo>
                  <a:cubicBezTo>
                    <a:pt x="40" y="168"/>
                    <a:pt x="33" y="176"/>
                    <a:pt x="24" y="177"/>
                  </a:cubicBezTo>
                  <a:cubicBezTo>
                    <a:pt x="24" y="177"/>
                    <a:pt x="23" y="177"/>
                    <a:pt x="23" y="177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9" name="Freeform 230">
              <a:extLst>
                <a:ext uri="{FF2B5EF4-FFF2-40B4-BE49-F238E27FC236}">
                  <a16:creationId xmlns:a16="http://schemas.microsoft.com/office/drawing/2014/main" id="{9FEC7F19-DD67-4C5C-9475-3EF82A142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7413" y="8964613"/>
              <a:ext cx="58738" cy="1574800"/>
            </a:xfrm>
            <a:custGeom>
              <a:avLst/>
              <a:gdLst>
                <a:gd name="T0" fmla="*/ 59 w 77"/>
                <a:gd name="T1" fmla="*/ 2070 h 2070"/>
                <a:gd name="T2" fmla="*/ 43 w 77"/>
                <a:gd name="T3" fmla="*/ 2054 h 2070"/>
                <a:gd name="T4" fmla="*/ 41 w 77"/>
                <a:gd name="T5" fmla="*/ 17 h 2070"/>
                <a:gd name="T6" fmla="*/ 58 w 77"/>
                <a:gd name="T7" fmla="*/ 1 h 2070"/>
                <a:gd name="T8" fmla="*/ 74 w 77"/>
                <a:gd name="T9" fmla="*/ 18 h 2070"/>
                <a:gd name="T10" fmla="*/ 76 w 77"/>
                <a:gd name="T11" fmla="*/ 2052 h 2070"/>
                <a:gd name="T12" fmla="*/ 60 w 77"/>
                <a:gd name="T13" fmla="*/ 2070 h 2070"/>
                <a:gd name="T14" fmla="*/ 59 w 77"/>
                <a:gd name="T15" fmla="*/ 2070 h 2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2070">
                  <a:moveTo>
                    <a:pt x="59" y="2070"/>
                  </a:moveTo>
                  <a:cubicBezTo>
                    <a:pt x="51" y="2070"/>
                    <a:pt x="43" y="2063"/>
                    <a:pt x="43" y="2054"/>
                  </a:cubicBezTo>
                  <a:cubicBezTo>
                    <a:pt x="0" y="1276"/>
                    <a:pt x="9" y="738"/>
                    <a:pt x="41" y="17"/>
                  </a:cubicBezTo>
                  <a:cubicBezTo>
                    <a:pt x="41" y="7"/>
                    <a:pt x="49" y="0"/>
                    <a:pt x="58" y="1"/>
                  </a:cubicBezTo>
                  <a:cubicBezTo>
                    <a:pt x="67" y="1"/>
                    <a:pt x="74" y="9"/>
                    <a:pt x="74" y="18"/>
                  </a:cubicBezTo>
                  <a:cubicBezTo>
                    <a:pt x="42" y="738"/>
                    <a:pt x="33" y="1276"/>
                    <a:pt x="76" y="2052"/>
                  </a:cubicBezTo>
                  <a:cubicBezTo>
                    <a:pt x="77" y="2061"/>
                    <a:pt x="70" y="2069"/>
                    <a:pt x="60" y="2070"/>
                  </a:cubicBezTo>
                  <a:cubicBezTo>
                    <a:pt x="60" y="2070"/>
                    <a:pt x="60" y="2070"/>
                    <a:pt x="59" y="207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0" name="Freeform 231">
              <a:extLst>
                <a:ext uri="{FF2B5EF4-FFF2-40B4-BE49-F238E27FC236}">
                  <a16:creationId xmlns:a16="http://schemas.microsoft.com/office/drawing/2014/main" id="{C7D22B27-72A2-41FE-9C9A-682FE6709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0713" y="8704263"/>
              <a:ext cx="596900" cy="309563"/>
            </a:xfrm>
            <a:custGeom>
              <a:avLst/>
              <a:gdLst>
                <a:gd name="T0" fmla="*/ 100 w 785"/>
                <a:gd name="T1" fmla="*/ 152 h 408"/>
                <a:gd name="T2" fmla="*/ 62 w 785"/>
                <a:gd name="T3" fmla="*/ 198 h 408"/>
                <a:gd name="T4" fmla="*/ 467 w 785"/>
                <a:gd name="T5" fmla="*/ 376 h 408"/>
                <a:gd name="T6" fmla="*/ 772 w 785"/>
                <a:gd name="T7" fmla="*/ 84 h 408"/>
                <a:gd name="T8" fmla="*/ 718 w 785"/>
                <a:gd name="T9" fmla="*/ 8 h 408"/>
                <a:gd name="T10" fmla="*/ 632 w 785"/>
                <a:gd name="T11" fmla="*/ 38 h 408"/>
                <a:gd name="T12" fmla="*/ 428 w 785"/>
                <a:gd name="T13" fmla="*/ 172 h 408"/>
                <a:gd name="T14" fmla="*/ 160 w 785"/>
                <a:gd name="T15" fmla="*/ 158 h 408"/>
                <a:gd name="T16" fmla="*/ 102 w 785"/>
                <a:gd name="T17" fmla="*/ 151 h 408"/>
                <a:gd name="T18" fmla="*/ 100 w 785"/>
                <a:gd name="T19" fmla="*/ 152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5" h="408">
                  <a:moveTo>
                    <a:pt x="100" y="152"/>
                  </a:moveTo>
                  <a:cubicBezTo>
                    <a:pt x="80" y="159"/>
                    <a:pt x="68" y="178"/>
                    <a:pt x="62" y="198"/>
                  </a:cubicBezTo>
                  <a:cubicBezTo>
                    <a:pt x="0" y="394"/>
                    <a:pt x="349" y="408"/>
                    <a:pt x="467" y="376"/>
                  </a:cubicBezTo>
                  <a:cubicBezTo>
                    <a:pt x="589" y="343"/>
                    <a:pt x="785" y="229"/>
                    <a:pt x="772" y="84"/>
                  </a:cubicBezTo>
                  <a:cubicBezTo>
                    <a:pt x="770" y="51"/>
                    <a:pt x="750" y="17"/>
                    <a:pt x="718" y="8"/>
                  </a:cubicBezTo>
                  <a:cubicBezTo>
                    <a:pt x="687" y="0"/>
                    <a:pt x="655" y="17"/>
                    <a:pt x="632" y="38"/>
                  </a:cubicBezTo>
                  <a:cubicBezTo>
                    <a:pt x="568" y="97"/>
                    <a:pt x="516" y="148"/>
                    <a:pt x="428" y="172"/>
                  </a:cubicBezTo>
                  <a:cubicBezTo>
                    <a:pt x="340" y="195"/>
                    <a:pt x="246" y="187"/>
                    <a:pt x="160" y="158"/>
                  </a:cubicBezTo>
                  <a:cubicBezTo>
                    <a:pt x="141" y="152"/>
                    <a:pt x="121" y="145"/>
                    <a:pt x="102" y="151"/>
                  </a:cubicBezTo>
                  <a:cubicBezTo>
                    <a:pt x="101" y="151"/>
                    <a:pt x="101" y="152"/>
                    <a:pt x="100" y="1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1" name="Freeform 232">
              <a:extLst>
                <a:ext uri="{FF2B5EF4-FFF2-40B4-BE49-F238E27FC236}">
                  <a16:creationId xmlns:a16="http://schemas.microsoft.com/office/drawing/2014/main" id="{21278C2B-60E2-43BD-BB5A-894609C5F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8650" y="8697913"/>
              <a:ext cx="592138" cy="309563"/>
            </a:xfrm>
            <a:custGeom>
              <a:avLst/>
              <a:gdLst>
                <a:gd name="T0" fmla="*/ 150 w 779"/>
                <a:gd name="T1" fmla="*/ 408 h 408"/>
                <a:gd name="T2" fmla="*/ 145 w 779"/>
                <a:gd name="T3" fmla="*/ 407 h 408"/>
                <a:gd name="T4" fmla="*/ 27 w 779"/>
                <a:gd name="T5" fmla="*/ 215 h 408"/>
                <a:gd name="T6" fmla="*/ 75 w 779"/>
                <a:gd name="T7" fmla="*/ 158 h 408"/>
                <a:gd name="T8" fmla="*/ 79 w 779"/>
                <a:gd name="T9" fmla="*/ 156 h 408"/>
                <a:gd name="T10" fmla="*/ 148 w 779"/>
                <a:gd name="T11" fmla="*/ 164 h 408"/>
                <a:gd name="T12" fmla="*/ 407 w 779"/>
                <a:gd name="T13" fmla="*/ 177 h 408"/>
                <a:gd name="T14" fmla="*/ 596 w 779"/>
                <a:gd name="T15" fmla="*/ 53 h 408"/>
                <a:gd name="T16" fmla="*/ 605 w 779"/>
                <a:gd name="T17" fmla="*/ 44 h 408"/>
                <a:gd name="T18" fmla="*/ 707 w 779"/>
                <a:gd name="T19" fmla="*/ 9 h 408"/>
                <a:gd name="T20" fmla="*/ 774 w 779"/>
                <a:gd name="T21" fmla="*/ 101 h 408"/>
                <a:gd name="T22" fmla="*/ 732 w 779"/>
                <a:gd name="T23" fmla="*/ 241 h 408"/>
                <a:gd name="T24" fmla="*/ 708 w 779"/>
                <a:gd name="T25" fmla="*/ 245 h 408"/>
                <a:gd name="T26" fmla="*/ 704 w 779"/>
                <a:gd name="T27" fmla="*/ 221 h 408"/>
                <a:gd name="T28" fmla="*/ 741 w 779"/>
                <a:gd name="T29" fmla="*/ 104 h 408"/>
                <a:gd name="T30" fmla="*/ 699 w 779"/>
                <a:gd name="T31" fmla="*/ 41 h 408"/>
                <a:gd name="T32" fmla="*/ 628 w 779"/>
                <a:gd name="T33" fmla="*/ 68 h 408"/>
                <a:gd name="T34" fmla="*/ 619 w 779"/>
                <a:gd name="T35" fmla="*/ 77 h 408"/>
                <a:gd name="T36" fmla="*/ 416 w 779"/>
                <a:gd name="T37" fmla="*/ 209 h 408"/>
                <a:gd name="T38" fmla="*/ 137 w 779"/>
                <a:gd name="T39" fmla="*/ 195 h 408"/>
                <a:gd name="T40" fmla="*/ 89 w 779"/>
                <a:gd name="T41" fmla="*/ 188 h 408"/>
                <a:gd name="T42" fmla="*/ 87 w 779"/>
                <a:gd name="T43" fmla="*/ 189 h 408"/>
                <a:gd name="T44" fmla="*/ 59 w 779"/>
                <a:gd name="T45" fmla="*/ 225 h 408"/>
                <a:gd name="T46" fmla="*/ 156 w 779"/>
                <a:gd name="T47" fmla="*/ 375 h 408"/>
                <a:gd name="T48" fmla="*/ 166 w 779"/>
                <a:gd name="T49" fmla="*/ 397 h 408"/>
                <a:gd name="T50" fmla="*/ 150 w 779"/>
                <a:gd name="T51" fmla="*/ 408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79" h="408">
                  <a:moveTo>
                    <a:pt x="150" y="408"/>
                  </a:moveTo>
                  <a:cubicBezTo>
                    <a:pt x="148" y="408"/>
                    <a:pt x="146" y="408"/>
                    <a:pt x="145" y="407"/>
                  </a:cubicBezTo>
                  <a:cubicBezTo>
                    <a:pt x="42" y="371"/>
                    <a:pt x="0" y="303"/>
                    <a:pt x="27" y="215"/>
                  </a:cubicBezTo>
                  <a:cubicBezTo>
                    <a:pt x="36" y="187"/>
                    <a:pt x="54" y="166"/>
                    <a:pt x="75" y="158"/>
                  </a:cubicBezTo>
                  <a:cubicBezTo>
                    <a:pt x="77" y="157"/>
                    <a:pt x="78" y="157"/>
                    <a:pt x="79" y="156"/>
                  </a:cubicBezTo>
                  <a:cubicBezTo>
                    <a:pt x="104" y="149"/>
                    <a:pt x="128" y="157"/>
                    <a:pt x="148" y="164"/>
                  </a:cubicBezTo>
                  <a:cubicBezTo>
                    <a:pt x="237" y="195"/>
                    <a:pt x="327" y="199"/>
                    <a:pt x="407" y="177"/>
                  </a:cubicBezTo>
                  <a:cubicBezTo>
                    <a:pt x="487" y="155"/>
                    <a:pt x="537" y="108"/>
                    <a:pt x="596" y="53"/>
                  </a:cubicBezTo>
                  <a:lnTo>
                    <a:pt x="605" y="44"/>
                  </a:lnTo>
                  <a:cubicBezTo>
                    <a:pt x="638" y="13"/>
                    <a:pt x="675" y="0"/>
                    <a:pt x="707" y="9"/>
                  </a:cubicBezTo>
                  <a:cubicBezTo>
                    <a:pt x="749" y="20"/>
                    <a:pt x="771" y="63"/>
                    <a:pt x="774" y="101"/>
                  </a:cubicBezTo>
                  <a:cubicBezTo>
                    <a:pt x="779" y="148"/>
                    <a:pt x="764" y="195"/>
                    <a:pt x="732" y="241"/>
                  </a:cubicBezTo>
                  <a:cubicBezTo>
                    <a:pt x="726" y="248"/>
                    <a:pt x="716" y="250"/>
                    <a:pt x="708" y="245"/>
                  </a:cubicBezTo>
                  <a:cubicBezTo>
                    <a:pt x="701" y="239"/>
                    <a:pt x="699" y="229"/>
                    <a:pt x="704" y="221"/>
                  </a:cubicBezTo>
                  <a:cubicBezTo>
                    <a:pt x="732" y="183"/>
                    <a:pt x="745" y="143"/>
                    <a:pt x="741" y="104"/>
                  </a:cubicBezTo>
                  <a:cubicBezTo>
                    <a:pt x="739" y="79"/>
                    <a:pt x="725" y="48"/>
                    <a:pt x="699" y="41"/>
                  </a:cubicBezTo>
                  <a:cubicBezTo>
                    <a:pt x="669" y="33"/>
                    <a:pt x="639" y="57"/>
                    <a:pt x="628" y="68"/>
                  </a:cubicBezTo>
                  <a:lnTo>
                    <a:pt x="619" y="77"/>
                  </a:lnTo>
                  <a:cubicBezTo>
                    <a:pt x="557" y="135"/>
                    <a:pt x="504" y="185"/>
                    <a:pt x="416" y="209"/>
                  </a:cubicBezTo>
                  <a:cubicBezTo>
                    <a:pt x="329" y="233"/>
                    <a:pt x="233" y="229"/>
                    <a:pt x="137" y="195"/>
                  </a:cubicBezTo>
                  <a:cubicBezTo>
                    <a:pt x="121" y="190"/>
                    <a:pt x="103" y="184"/>
                    <a:pt x="89" y="188"/>
                  </a:cubicBezTo>
                  <a:lnTo>
                    <a:pt x="87" y="189"/>
                  </a:lnTo>
                  <a:cubicBezTo>
                    <a:pt x="75" y="193"/>
                    <a:pt x="65" y="207"/>
                    <a:pt x="59" y="225"/>
                  </a:cubicBezTo>
                  <a:cubicBezTo>
                    <a:pt x="38" y="295"/>
                    <a:pt x="70" y="346"/>
                    <a:pt x="156" y="375"/>
                  </a:cubicBezTo>
                  <a:cubicBezTo>
                    <a:pt x="164" y="379"/>
                    <a:pt x="169" y="388"/>
                    <a:pt x="166" y="397"/>
                  </a:cubicBezTo>
                  <a:cubicBezTo>
                    <a:pt x="163" y="404"/>
                    <a:pt x="157" y="408"/>
                    <a:pt x="150" y="408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2" name="Freeform 233">
              <a:extLst>
                <a:ext uri="{FF2B5EF4-FFF2-40B4-BE49-F238E27FC236}">
                  <a16:creationId xmlns:a16="http://schemas.microsoft.com/office/drawing/2014/main" id="{2EABD92C-5796-4048-A300-24E447FA2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2800" y="8921751"/>
              <a:ext cx="293688" cy="93663"/>
            </a:xfrm>
            <a:custGeom>
              <a:avLst/>
              <a:gdLst>
                <a:gd name="T0" fmla="*/ 86 w 387"/>
                <a:gd name="T1" fmla="*/ 123 h 123"/>
                <a:gd name="T2" fmla="*/ 16 w 387"/>
                <a:gd name="T3" fmla="*/ 119 h 123"/>
                <a:gd name="T4" fmla="*/ 1 w 387"/>
                <a:gd name="T5" fmla="*/ 101 h 123"/>
                <a:gd name="T6" fmla="*/ 20 w 387"/>
                <a:gd name="T7" fmla="*/ 86 h 123"/>
                <a:gd name="T8" fmla="*/ 204 w 387"/>
                <a:gd name="T9" fmla="*/ 76 h 123"/>
                <a:gd name="T10" fmla="*/ 358 w 387"/>
                <a:gd name="T11" fmla="*/ 5 h 123"/>
                <a:gd name="T12" fmla="*/ 381 w 387"/>
                <a:gd name="T13" fmla="*/ 10 h 123"/>
                <a:gd name="T14" fmla="*/ 377 w 387"/>
                <a:gd name="T15" fmla="*/ 33 h 123"/>
                <a:gd name="T16" fmla="*/ 213 w 387"/>
                <a:gd name="T17" fmla="*/ 109 h 123"/>
                <a:gd name="T18" fmla="*/ 86 w 387"/>
                <a:gd name="T1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123">
                  <a:moveTo>
                    <a:pt x="86" y="123"/>
                  </a:moveTo>
                  <a:cubicBezTo>
                    <a:pt x="63" y="123"/>
                    <a:pt x="39" y="121"/>
                    <a:pt x="16" y="119"/>
                  </a:cubicBezTo>
                  <a:cubicBezTo>
                    <a:pt x="7" y="118"/>
                    <a:pt x="0" y="110"/>
                    <a:pt x="1" y="101"/>
                  </a:cubicBezTo>
                  <a:cubicBezTo>
                    <a:pt x="2" y="92"/>
                    <a:pt x="10" y="85"/>
                    <a:pt x="20" y="86"/>
                  </a:cubicBezTo>
                  <a:cubicBezTo>
                    <a:pt x="95" y="94"/>
                    <a:pt x="167" y="87"/>
                    <a:pt x="204" y="76"/>
                  </a:cubicBezTo>
                  <a:cubicBezTo>
                    <a:pt x="254" y="63"/>
                    <a:pt x="310" y="37"/>
                    <a:pt x="358" y="5"/>
                  </a:cubicBezTo>
                  <a:cubicBezTo>
                    <a:pt x="366" y="0"/>
                    <a:pt x="376" y="2"/>
                    <a:pt x="381" y="10"/>
                  </a:cubicBezTo>
                  <a:cubicBezTo>
                    <a:pt x="387" y="18"/>
                    <a:pt x="384" y="28"/>
                    <a:pt x="377" y="33"/>
                  </a:cubicBezTo>
                  <a:cubicBezTo>
                    <a:pt x="326" y="66"/>
                    <a:pt x="266" y="94"/>
                    <a:pt x="213" y="109"/>
                  </a:cubicBezTo>
                  <a:cubicBezTo>
                    <a:pt x="180" y="118"/>
                    <a:pt x="134" y="123"/>
                    <a:pt x="86" y="123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3" name="Freeform 234">
              <a:extLst>
                <a:ext uri="{FF2B5EF4-FFF2-40B4-BE49-F238E27FC236}">
                  <a16:creationId xmlns:a16="http://schemas.microsoft.com/office/drawing/2014/main" id="{57FC392C-0591-420A-B2DA-4C2D1B4E1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9238" y="10504488"/>
              <a:ext cx="1463675" cy="136525"/>
            </a:xfrm>
            <a:custGeom>
              <a:avLst/>
              <a:gdLst>
                <a:gd name="T0" fmla="*/ 1846 w 1923"/>
                <a:gd name="T1" fmla="*/ 20 h 180"/>
                <a:gd name="T2" fmla="*/ 1245 w 1923"/>
                <a:gd name="T3" fmla="*/ 41 h 180"/>
                <a:gd name="T4" fmla="*/ 181 w 1923"/>
                <a:gd name="T5" fmla="*/ 22 h 180"/>
                <a:gd name="T6" fmla="*/ 0 w 1923"/>
                <a:gd name="T7" fmla="*/ 4 h 180"/>
                <a:gd name="T8" fmla="*/ 3 w 1923"/>
                <a:gd name="T9" fmla="*/ 22 h 180"/>
                <a:gd name="T10" fmla="*/ 46 w 1923"/>
                <a:gd name="T11" fmla="*/ 116 h 180"/>
                <a:gd name="T12" fmla="*/ 96 w 1923"/>
                <a:gd name="T13" fmla="*/ 126 h 180"/>
                <a:gd name="T14" fmla="*/ 894 w 1923"/>
                <a:gd name="T15" fmla="*/ 141 h 180"/>
                <a:gd name="T16" fmla="*/ 1401 w 1923"/>
                <a:gd name="T17" fmla="*/ 119 h 180"/>
                <a:gd name="T18" fmla="*/ 1696 w 1923"/>
                <a:gd name="T19" fmla="*/ 140 h 180"/>
                <a:gd name="T20" fmla="*/ 1907 w 1923"/>
                <a:gd name="T21" fmla="*/ 80 h 180"/>
                <a:gd name="T22" fmla="*/ 1897 w 1923"/>
                <a:gd name="T23" fmla="*/ 19 h 180"/>
                <a:gd name="T24" fmla="*/ 1846 w 1923"/>
                <a:gd name="T25" fmla="*/ 2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3" h="180">
                  <a:moveTo>
                    <a:pt x="1846" y="20"/>
                  </a:moveTo>
                  <a:cubicBezTo>
                    <a:pt x="1646" y="31"/>
                    <a:pt x="1445" y="38"/>
                    <a:pt x="1245" y="41"/>
                  </a:cubicBezTo>
                  <a:cubicBezTo>
                    <a:pt x="890" y="46"/>
                    <a:pt x="535" y="40"/>
                    <a:pt x="181" y="22"/>
                  </a:cubicBezTo>
                  <a:cubicBezTo>
                    <a:pt x="131" y="20"/>
                    <a:pt x="61" y="0"/>
                    <a:pt x="0" y="4"/>
                  </a:cubicBezTo>
                  <a:cubicBezTo>
                    <a:pt x="1" y="10"/>
                    <a:pt x="2" y="16"/>
                    <a:pt x="3" y="22"/>
                  </a:cubicBezTo>
                  <a:cubicBezTo>
                    <a:pt x="6" y="46"/>
                    <a:pt x="14" y="95"/>
                    <a:pt x="46" y="116"/>
                  </a:cubicBezTo>
                  <a:cubicBezTo>
                    <a:pt x="67" y="130"/>
                    <a:pt x="89" y="126"/>
                    <a:pt x="96" y="126"/>
                  </a:cubicBezTo>
                  <a:cubicBezTo>
                    <a:pt x="362" y="131"/>
                    <a:pt x="628" y="142"/>
                    <a:pt x="894" y="141"/>
                  </a:cubicBezTo>
                  <a:cubicBezTo>
                    <a:pt x="1063" y="140"/>
                    <a:pt x="1232" y="123"/>
                    <a:pt x="1401" y="119"/>
                  </a:cubicBezTo>
                  <a:cubicBezTo>
                    <a:pt x="1500" y="117"/>
                    <a:pt x="1598" y="132"/>
                    <a:pt x="1696" y="140"/>
                  </a:cubicBezTo>
                  <a:cubicBezTo>
                    <a:pt x="1739" y="143"/>
                    <a:pt x="1923" y="180"/>
                    <a:pt x="1907" y="80"/>
                  </a:cubicBezTo>
                  <a:cubicBezTo>
                    <a:pt x="1904" y="60"/>
                    <a:pt x="1900" y="39"/>
                    <a:pt x="1897" y="19"/>
                  </a:cubicBezTo>
                  <a:cubicBezTo>
                    <a:pt x="1880" y="19"/>
                    <a:pt x="1863" y="19"/>
                    <a:pt x="1846" y="2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4" name="Freeform 235">
              <a:extLst>
                <a:ext uri="{FF2B5EF4-FFF2-40B4-BE49-F238E27FC236}">
                  <a16:creationId xmlns:a16="http://schemas.microsoft.com/office/drawing/2014/main" id="{807EB8BB-DE7C-4A77-BED0-F08E818D3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6675" y="9344026"/>
              <a:ext cx="1843088" cy="1112838"/>
            </a:xfrm>
            <a:custGeom>
              <a:avLst/>
              <a:gdLst>
                <a:gd name="T0" fmla="*/ 2098 w 2421"/>
                <a:gd name="T1" fmla="*/ 1462 h 1462"/>
                <a:gd name="T2" fmla="*/ 297 w 2421"/>
                <a:gd name="T3" fmla="*/ 1462 h 1462"/>
                <a:gd name="T4" fmla="*/ 96 w 2421"/>
                <a:gd name="T5" fmla="*/ 1276 h 1462"/>
                <a:gd name="T6" fmla="*/ 5 w 2421"/>
                <a:gd name="T7" fmla="*/ 117 h 1462"/>
                <a:gd name="T8" fmla="*/ 113 w 2421"/>
                <a:gd name="T9" fmla="*/ 0 h 1462"/>
                <a:gd name="T10" fmla="*/ 2306 w 2421"/>
                <a:gd name="T11" fmla="*/ 0 h 1462"/>
                <a:gd name="T12" fmla="*/ 2415 w 2421"/>
                <a:gd name="T13" fmla="*/ 120 h 1462"/>
                <a:gd name="T14" fmla="*/ 2299 w 2421"/>
                <a:gd name="T15" fmla="*/ 1280 h 1462"/>
                <a:gd name="T16" fmla="*/ 2098 w 2421"/>
                <a:gd name="T17" fmla="*/ 1462 h 1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1" h="1462">
                  <a:moveTo>
                    <a:pt x="2098" y="1462"/>
                  </a:moveTo>
                  <a:lnTo>
                    <a:pt x="297" y="1462"/>
                  </a:lnTo>
                  <a:cubicBezTo>
                    <a:pt x="192" y="1462"/>
                    <a:pt x="104" y="1381"/>
                    <a:pt x="96" y="1276"/>
                  </a:cubicBezTo>
                  <a:lnTo>
                    <a:pt x="5" y="117"/>
                  </a:lnTo>
                  <a:cubicBezTo>
                    <a:pt x="0" y="54"/>
                    <a:pt x="50" y="0"/>
                    <a:pt x="113" y="0"/>
                  </a:cubicBezTo>
                  <a:lnTo>
                    <a:pt x="2306" y="0"/>
                  </a:lnTo>
                  <a:cubicBezTo>
                    <a:pt x="2371" y="0"/>
                    <a:pt x="2421" y="55"/>
                    <a:pt x="2415" y="120"/>
                  </a:cubicBezTo>
                  <a:lnTo>
                    <a:pt x="2299" y="1280"/>
                  </a:lnTo>
                  <a:cubicBezTo>
                    <a:pt x="2288" y="1383"/>
                    <a:pt x="2202" y="1462"/>
                    <a:pt x="2098" y="14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5" name="Freeform 236">
              <a:extLst>
                <a:ext uri="{FF2B5EF4-FFF2-40B4-BE49-F238E27FC236}">
                  <a16:creationId xmlns:a16="http://schemas.microsoft.com/office/drawing/2014/main" id="{FD320281-EC5D-498F-9F6B-CA4DDA46B2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55563" y="9331326"/>
              <a:ext cx="1863725" cy="1138238"/>
            </a:xfrm>
            <a:custGeom>
              <a:avLst/>
              <a:gdLst>
                <a:gd name="T0" fmla="*/ 128 w 2450"/>
                <a:gd name="T1" fmla="*/ 33 h 1495"/>
                <a:gd name="T2" fmla="*/ 60 w 2450"/>
                <a:gd name="T3" fmla="*/ 63 h 1495"/>
                <a:gd name="T4" fmla="*/ 36 w 2450"/>
                <a:gd name="T5" fmla="*/ 133 h 1495"/>
                <a:gd name="T6" fmla="*/ 128 w 2450"/>
                <a:gd name="T7" fmla="*/ 1291 h 1495"/>
                <a:gd name="T8" fmla="*/ 312 w 2450"/>
                <a:gd name="T9" fmla="*/ 1462 h 1495"/>
                <a:gd name="T10" fmla="*/ 2113 w 2450"/>
                <a:gd name="T11" fmla="*/ 1462 h 1495"/>
                <a:gd name="T12" fmla="*/ 2297 w 2450"/>
                <a:gd name="T13" fmla="*/ 1295 h 1495"/>
                <a:gd name="T14" fmla="*/ 2413 w 2450"/>
                <a:gd name="T15" fmla="*/ 135 h 1495"/>
                <a:gd name="T16" fmla="*/ 2390 w 2450"/>
                <a:gd name="T17" fmla="*/ 64 h 1495"/>
                <a:gd name="T18" fmla="*/ 2321 w 2450"/>
                <a:gd name="T19" fmla="*/ 33 h 1495"/>
                <a:gd name="T20" fmla="*/ 128 w 2450"/>
                <a:gd name="T21" fmla="*/ 33 h 1495"/>
                <a:gd name="T22" fmla="*/ 2113 w 2450"/>
                <a:gd name="T23" fmla="*/ 1495 h 1495"/>
                <a:gd name="T24" fmla="*/ 312 w 2450"/>
                <a:gd name="T25" fmla="*/ 1495 h 1495"/>
                <a:gd name="T26" fmla="*/ 94 w 2450"/>
                <a:gd name="T27" fmla="*/ 1294 h 1495"/>
                <a:gd name="T28" fmla="*/ 3 w 2450"/>
                <a:gd name="T29" fmla="*/ 136 h 1495"/>
                <a:gd name="T30" fmla="*/ 36 w 2450"/>
                <a:gd name="T31" fmla="*/ 40 h 1495"/>
                <a:gd name="T32" fmla="*/ 128 w 2450"/>
                <a:gd name="T33" fmla="*/ 0 h 1495"/>
                <a:gd name="T34" fmla="*/ 2321 w 2450"/>
                <a:gd name="T35" fmla="*/ 0 h 1495"/>
                <a:gd name="T36" fmla="*/ 2415 w 2450"/>
                <a:gd name="T37" fmla="*/ 41 h 1495"/>
                <a:gd name="T38" fmla="*/ 2446 w 2450"/>
                <a:gd name="T39" fmla="*/ 138 h 1495"/>
                <a:gd name="T40" fmla="*/ 2330 w 2450"/>
                <a:gd name="T41" fmla="*/ 1299 h 1495"/>
                <a:gd name="T42" fmla="*/ 2113 w 2450"/>
                <a:gd name="T43" fmla="*/ 1495 h 1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50" h="1495">
                  <a:moveTo>
                    <a:pt x="128" y="33"/>
                  </a:moveTo>
                  <a:cubicBezTo>
                    <a:pt x="102" y="33"/>
                    <a:pt x="78" y="44"/>
                    <a:pt x="60" y="63"/>
                  </a:cubicBezTo>
                  <a:cubicBezTo>
                    <a:pt x="43" y="82"/>
                    <a:pt x="34" y="107"/>
                    <a:pt x="36" y="133"/>
                  </a:cubicBezTo>
                  <a:lnTo>
                    <a:pt x="128" y="1291"/>
                  </a:lnTo>
                  <a:cubicBezTo>
                    <a:pt x="135" y="1387"/>
                    <a:pt x="216" y="1462"/>
                    <a:pt x="312" y="1462"/>
                  </a:cubicBezTo>
                  <a:lnTo>
                    <a:pt x="2113" y="1462"/>
                  </a:lnTo>
                  <a:cubicBezTo>
                    <a:pt x="2208" y="1462"/>
                    <a:pt x="2288" y="1390"/>
                    <a:pt x="2297" y="1295"/>
                  </a:cubicBezTo>
                  <a:lnTo>
                    <a:pt x="2413" y="135"/>
                  </a:lnTo>
                  <a:cubicBezTo>
                    <a:pt x="2416" y="109"/>
                    <a:pt x="2407" y="83"/>
                    <a:pt x="2390" y="64"/>
                  </a:cubicBezTo>
                  <a:cubicBezTo>
                    <a:pt x="2372" y="44"/>
                    <a:pt x="2347" y="33"/>
                    <a:pt x="2321" y="33"/>
                  </a:cubicBezTo>
                  <a:lnTo>
                    <a:pt x="128" y="33"/>
                  </a:lnTo>
                  <a:close/>
                  <a:moveTo>
                    <a:pt x="2113" y="1495"/>
                  </a:moveTo>
                  <a:lnTo>
                    <a:pt x="312" y="1495"/>
                  </a:lnTo>
                  <a:cubicBezTo>
                    <a:pt x="199" y="1495"/>
                    <a:pt x="103" y="1407"/>
                    <a:pt x="94" y="1294"/>
                  </a:cubicBezTo>
                  <a:lnTo>
                    <a:pt x="3" y="136"/>
                  </a:lnTo>
                  <a:cubicBezTo>
                    <a:pt x="0" y="101"/>
                    <a:pt x="12" y="66"/>
                    <a:pt x="36" y="40"/>
                  </a:cubicBezTo>
                  <a:cubicBezTo>
                    <a:pt x="60" y="15"/>
                    <a:pt x="93" y="0"/>
                    <a:pt x="128" y="0"/>
                  </a:cubicBezTo>
                  <a:lnTo>
                    <a:pt x="2321" y="0"/>
                  </a:lnTo>
                  <a:cubicBezTo>
                    <a:pt x="2357" y="0"/>
                    <a:pt x="2391" y="15"/>
                    <a:pt x="2415" y="41"/>
                  </a:cubicBezTo>
                  <a:cubicBezTo>
                    <a:pt x="2438" y="68"/>
                    <a:pt x="2450" y="103"/>
                    <a:pt x="2446" y="138"/>
                  </a:cubicBezTo>
                  <a:lnTo>
                    <a:pt x="2330" y="1299"/>
                  </a:lnTo>
                  <a:cubicBezTo>
                    <a:pt x="2319" y="1411"/>
                    <a:pt x="2226" y="1495"/>
                    <a:pt x="2113" y="1495"/>
                  </a:cubicBezTo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6" name="Freeform 238">
              <a:extLst>
                <a:ext uri="{FF2B5EF4-FFF2-40B4-BE49-F238E27FC236}">
                  <a16:creationId xmlns:a16="http://schemas.microsoft.com/office/drawing/2014/main" id="{52FDEDED-F067-4715-94AB-7307FF925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9100" y="10210801"/>
              <a:ext cx="495300" cy="384175"/>
            </a:xfrm>
            <a:custGeom>
              <a:avLst/>
              <a:gdLst>
                <a:gd name="T0" fmla="*/ 617 w 651"/>
                <a:gd name="T1" fmla="*/ 372 h 504"/>
                <a:gd name="T2" fmla="*/ 551 w 651"/>
                <a:gd name="T3" fmla="*/ 457 h 504"/>
                <a:gd name="T4" fmla="*/ 395 w 651"/>
                <a:gd name="T5" fmla="*/ 496 h 504"/>
                <a:gd name="T6" fmla="*/ 110 w 651"/>
                <a:gd name="T7" fmla="*/ 390 h 504"/>
                <a:gd name="T8" fmla="*/ 66 w 651"/>
                <a:gd name="T9" fmla="*/ 389 h 504"/>
                <a:gd name="T10" fmla="*/ 40 w 651"/>
                <a:gd name="T11" fmla="*/ 383 h 504"/>
                <a:gd name="T12" fmla="*/ 12 w 651"/>
                <a:gd name="T13" fmla="*/ 328 h 504"/>
                <a:gd name="T14" fmla="*/ 12 w 651"/>
                <a:gd name="T15" fmla="*/ 327 h 504"/>
                <a:gd name="T16" fmla="*/ 224 w 651"/>
                <a:gd name="T17" fmla="*/ 327 h 504"/>
                <a:gd name="T18" fmla="*/ 192 w 651"/>
                <a:gd name="T19" fmla="*/ 110 h 504"/>
                <a:gd name="T20" fmla="*/ 207 w 651"/>
                <a:gd name="T21" fmla="*/ 28 h 504"/>
                <a:gd name="T22" fmla="*/ 282 w 651"/>
                <a:gd name="T23" fmla="*/ 12 h 504"/>
                <a:gd name="T24" fmla="*/ 324 w 651"/>
                <a:gd name="T25" fmla="*/ 84 h 504"/>
                <a:gd name="T26" fmla="*/ 398 w 651"/>
                <a:gd name="T27" fmla="*/ 10 h 504"/>
                <a:gd name="T28" fmla="*/ 449 w 651"/>
                <a:gd name="T29" fmla="*/ 94 h 504"/>
                <a:gd name="T30" fmla="*/ 471 w 651"/>
                <a:gd name="T31" fmla="*/ 34 h 504"/>
                <a:gd name="T32" fmla="*/ 509 w 651"/>
                <a:gd name="T33" fmla="*/ 4 h 504"/>
                <a:gd name="T34" fmla="*/ 552 w 651"/>
                <a:gd name="T35" fmla="*/ 33 h 504"/>
                <a:gd name="T36" fmla="*/ 561 w 651"/>
                <a:gd name="T37" fmla="*/ 100 h 504"/>
                <a:gd name="T38" fmla="*/ 571 w 651"/>
                <a:gd name="T39" fmla="*/ 61 h 504"/>
                <a:gd name="T40" fmla="*/ 605 w 651"/>
                <a:gd name="T41" fmla="*/ 29 h 504"/>
                <a:gd name="T42" fmla="*/ 625 w 651"/>
                <a:gd name="T43" fmla="*/ 44 h 504"/>
                <a:gd name="T44" fmla="*/ 650 w 651"/>
                <a:gd name="T45" fmla="*/ 180 h 504"/>
                <a:gd name="T46" fmla="*/ 617 w 651"/>
                <a:gd name="T47" fmla="*/ 372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51" h="504">
                  <a:moveTo>
                    <a:pt x="617" y="372"/>
                  </a:moveTo>
                  <a:cubicBezTo>
                    <a:pt x="608" y="393"/>
                    <a:pt x="589" y="429"/>
                    <a:pt x="551" y="457"/>
                  </a:cubicBezTo>
                  <a:cubicBezTo>
                    <a:pt x="489" y="504"/>
                    <a:pt x="416" y="498"/>
                    <a:pt x="395" y="496"/>
                  </a:cubicBezTo>
                  <a:cubicBezTo>
                    <a:pt x="276" y="485"/>
                    <a:pt x="157" y="386"/>
                    <a:pt x="110" y="390"/>
                  </a:cubicBezTo>
                  <a:cubicBezTo>
                    <a:pt x="109" y="390"/>
                    <a:pt x="90" y="391"/>
                    <a:pt x="66" y="389"/>
                  </a:cubicBezTo>
                  <a:cubicBezTo>
                    <a:pt x="57" y="388"/>
                    <a:pt x="48" y="386"/>
                    <a:pt x="40" y="383"/>
                  </a:cubicBezTo>
                  <a:cubicBezTo>
                    <a:pt x="18" y="375"/>
                    <a:pt x="0" y="348"/>
                    <a:pt x="12" y="328"/>
                  </a:cubicBezTo>
                  <a:cubicBezTo>
                    <a:pt x="14" y="328"/>
                    <a:pt x="11" y="327"/>
                    <a:pt x="12" y="327"/>
                  </a:cubicBezTo>
                  <a:lnTo>
                    <a:pt x="224" y="327"/>
                  </a:lnTo>
                  <a:cubicBezTo>
                    <a:pt x="204" y="256"/>
                    <a:pt x="199" y="184"/>
                    <a:pt x="192" y="110"/>
                  </a:cubicBezTo>
                  <a:cubicBezTo>
                    <a:pt x="190" y="81"/>
                    <a:pt x="189" y="50"/>
                    <a:pt x="207" y="28"/>
                  </a:cubicBezTo>
                  <a:cubicBezTo>
                    <a:pt x="224" y="6"/>
                    <a:pt x="257" y="0"/>
                    <a:pt x="282" y="12"/>
                  </a:cubicBezTo>
                  <a:cubicBezTo>
                    <a:pt x="307" y="24"/>
                    <a:pt x="327" y="57"/>
                    <a:pt x="324" y="84"/>
                  </a:cubicBezTo>
                  <a:cubicBezTo>
                    <a:pt x="324" y="44"/>
                    <a:pt x="358" y="5"/>
                    <a:pt x="398" y="10"/>
                  </a:cubicBezTo>
                  <a:cubicBezTo>
                    <a:pt x="438" y="15"/>
                    <a:pt x="458" y="55"/>
                    <a:pt x="449" y="94"/>
                  </a:cubicBezTo>
                  <a:cubicBezTo>
                    <a:pt x="450" y="78"/>
                    <a:pt x="464" y="49"/>
                    <a:pt x="471" y="34"/>
                  </a:cubicBezTo>
                  <a:cubicBezTo>
                    <a:pt x="478" y="18"/>
                    <a:pt x="492" y="5"/>
                    <a:pt x="509" y="4"/>
                  </a:cubicBezTo>
                  <a:cubicBezTo>
                    <a:pt x="527" y="4"/>
                    <a:pt x="544" y="17"/>
                    <a:pt x="552" y="33"/>
                  </a:cubicBezTo>
                  <a:cubicBezTo>
                    <a:pt x="560" y="49"/>
                    <a:pt x="560" y="82"/>
                    <a:pt x="561" y="100"/>
                  </a:cubicBezTo>
                  <a:cubicBezTo>
                    <a:pt x="562" y="87"/>
                    <a:pt x="564" y="73"/>
                    <a:pt x="571" y="61"/>
                  </a:cubicBezTo>
                  <a:cubicBezTo>
                    <a:pt x="578" y="49"/>
                    <a:pt x="593" y="23"/>
                    <a:pt x="605" y="29"/>
                  </a:cubicBezTo>
                  <a:cubicBezTo>
                    <a:pt x="611" y="31"/>
                    <a:pt x="621" y="38"/>
                    <a:pt x="625" y="44"/>
                  </a:cubicBezTo>
                  <a:cubicBezTo>
                    <a:pt x="649" y="78"/>
                    <a:pt x="650" y="138"/>
                    <a:pt x="650" y="180"/>
                  </a:cubicBezTo>
                  <a:cubicBezTo>
                    <a:pt x="651" y="249"/>
                    <a:pt x="617" y="372"/>
                    <a:pt x="617" y="3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1624E4F8-9252-442E-8D41-3CE926964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1003" y="9798051"/>
              <a:ext cx="1193959" cy="3052763"/>
            </a:xfrm>
            <a:custGeom>
              <a:avLst/>
              <a:gdLst>
                <a:gd name="connsiteX0" fmla="*/ 998038 w 1193959"/>
                <a:gd name="connsiteY0" fmla="*/ 1311275 h 3052763"/>
                <a:gd name="connsiteX1" fmla="*/ 1009809 w 1193959"/>
                <a:gd name="connsiteY1" fmla="*/ 1324214 h 3052763"/>
                <a:gd name="connsiteX2" fmla="*/ 1003924 w 1193959"/>
                <a:gd name="connsiteY2" fmla="*/ 3039824 h 3052763"/>
                <a:gd name="connsiteX3" fmla="*/ 992153 w 1193959"/>
                <a:gd name="connsiteY3" fmla="*/ 3052763 h 3052763"/>
                <a:gd name="connsiteX4" fmla="*/ 979646 w 1193959"/>
                <a:gd name="connsiteY4" fmla="*/ 3039824 h 3052763"/>
                <a:gd name="connsiteX5" fmla="*/ 985531 w 1193959"/>
                <a:gd name="connsiteY5" fmla="*/ 1324214 h 3052763"/>
                <a:gd name="connsiteX6" fmla="*/ 998038 w 1193959"/>
                <a:gd name="connsiteY6" fmla="*/ 1311275 h 3052763"/>
                <a:gd name="connsiteX7" fmla="*/ 884974 w 1193959"/>
                <a:gd name="connsiteY7" fmla="*/ 1114226 h 3052763"/>
                <a:gd name="connsiteX8" fmla="*/ 903285 w 1193959"/>
                <a:gd name="connsiteY8" fmla="*/ 1114987 h 3052763"/>
                <a:gd name="connsiteX9" fmla="*/ 1180226 w 1193959"/>
                <a:gd name="connsiteY9" fmla="*/ 1229849 h 3052763"/>
                <a:gd name="connsiteX10" fmla="*/ 1193959 w 1193959"/>
                <a:gd name="connsiteY10" fmla="*/ 1241259 h 3052763"/>
                <a:gd name="connsiteX11" fmla="*/ 1181752 w 1193959"/>
                <a:gd name="connsiteY11" fmla="*/ 1254951 h 3052763"/>
                <a:gd name="connsiteX12" fmla="*/ 1158864 w 1193959"/>
                <a:gd name="connsiteY12" fmla="*/ 1255712 h 3052763"/>
                <a:gd name="connsiteX13" fmla="*/ 884212 w 1193959"/>
                <a:gd name="connsiteY13" fmla="*/ 1131722 h 3052763"/>
                <a:gd name="connsiteX14" fmla="*/ 884974 w 1193959"/>
                <a:gd name="connsiteY14" fmla="*/ 1114226 h 3052763"/>
                <a:gd name="connsiteX15" fmla="*/ 470388 w 1193959"/>
                <a:gd name="connsiteY15" fmla="*/ 420627 h 3052763"/>
                <a:gd name="connsiteX16" fmla="*/ 499511 w 1193959"/>
                <a:gd name="connsiteY16" fmla="*/ 454242 h 3052763"/>
                <a:gd name="connsiteX17" fmla="*/ 491081 w 1193959"/>
                <a:gd name="connsiteY17" fmla="*/ 470286 h 3052763"/>
                <a:gd name="connsiteX18" fmla="*/ 474987 w 1193959"/>
                <a:gd name="connsiteY18" fmla="*/ 461882 h 3052763"/>
                <a:gd name="connsiteX19" fmla="*/ 465024 w 1193959"/>
                <a:gd name="connsiteY19" fmla="*/ 445074 h 3052763"/>
                <a:gd name="connsiteX20" fmla="*/ 460426 w 1193959"/>
                <a:gd name="connsiteY20" fmla="*/ 448894 h 3052763"/>
                <a:gd name="connsiteX21" fmla="*/ 453528 w 1193959"/>
                <a:gd name="connsiteY21" fmla="*/ 464174 h 3052763"/>
                <a:gd name="connsiteX22" fmla="*/ 442799 w 1193959"/>
                <a:gd name="connsiteY22" fmla="*/ 539809 h 3052763"/>
                <a:gd name="connsiteX23" fmla="*/ 442032 w 1193959"/>
                <a:gd name="connsiteY23" fmla="*/ 554324 h 3052763"/>
                <a:gd name="connsiteX24" fmla="*/ 438967 w 1193959"/>
                <a:gd name="connsiteY24" fmla="*/ 650586 h 3052763"/>
                <a:gd name="connsiteX25" fmla="*/ 426705 w 1193959"/>
                <a:gd name="connsiteY25" fmla="*/ 663574 h 3052763"/>
                <a:gd name="connsiteX26" fmla="*/ 413676 w 1193959"/>
                <a:gd name="connsiteY26" fmla="*/ 651350 h 3052763"/>
                <a:gd name="connsiteX27" fmla="*/ 416742 w 1193959"/>
                <a:gd name="connsiteY27" fmla="*/ 552796 h 3052763"/>
                <a:gd name="connsiteX28" fmla="*/ 417508 w 1193959"/>
                <a:gd name="connsiteY28" fmla="*/ 538281 h 3052763"/>
                <a:gd name="connsiteX29" fmla="*/ 429004 w 1193959"/>
                <a:gd name="connsiteY29" fmla="*/ 457298 h 3052763"/>
                <a:gd name="connsiteX30" fmla="*/ 441266 w 1193959"/>
                <a:gd name="connsiteY30" fmla="*/ 432087 h 3052763"/>
                <a:gd name="connsiteX31" fmla="*/ 470388 w 1193959"/>
                <a:gd name="connsiteY31" fmla="*/ 420627 h 3052763"/>
                <a:gd name="connsiteX32" fmla="*/ 309011 w 1193959"/>
                <a:gd name="connsiteY32" fmla="*/ 407968 h 3052763"/>
                <a:gd name="connsiteX33" fmla="*/ 340098 w 1193959"/>
                <a:gd name="connsiteY33" fmla="*/ 421441 h 3052763"/>
                <a:gd name="connsiteX34" fmla="*/ 338581 w 1193959"/>
                <a:gd name="connsiteY34" fmla="*/ 439658 h 3052763"/>
                <a:gd name="connsiteX35" fmla="*/ 321143 w 1193959"/>
                <a:gd name="connsiteY35" fmla="*/ 438140 h 3052763"/>
                <a:gd name="connsiteX36" fmla="*/ 290814 w 1193959"/>
                <a:gd name="connsiteY36" fmla="*/ 438899 h 3052763"/>
                <a:gd name="connsiteX37" fmla="*/ 274134 w 1193959"/>
                <a:gd name="connsiteY37" fmla="*/ 470778 h 3052763"/>
                <a:gd name="connsiteX38" fmla="*/ 274892 w 1193959"/>
                <a:gd name="connsiteY38" fmla="*/ 574008 h 3052763"/>
                <a:gd name="connsiteX39" fmla="*/ 278683 w 1193959"/>
                <a:gd name="connsiteY39" fmla="*/ 651429 h 3052763"/>
                <a:gd name="connsiteX40" fmla="*/ 265793 w 1193959"/>
                <a:gd name="connsiteY40" fmla="*/ 663574 h 3052763"/>
                <a:gd name="connsiteX41" fmla="*/ 253662 w 1193959"/>
                <a:gd name="connsiteY41" fmla="*/ 650670 h 3052763"/>
                <a:gd name="connsiteX42" fmla="*/ 249871 w 1193959"/>
                <a:gd name="connsiteY42" fmla="*/ 576285 h 3052763"/>
                <a:gd name="connsiteX43" fmla="*/ 249113 w 1193959"/>
                <a:gd name="connsiteY43" fmla="*/ 466224 h 3052763"/>
                <a:gd name="connsiteX44" fmla="*/ 275650 w 1193959"/>
                <a:gd name="connsiteY44" fmla="*/ 418405 h 3052763"/>
                <a:gd name="connsiteX45" fmla="*/ 309011 w 1193959"/>
                <a:gd name="connsiteY45" fmla="*/ 407968 h 3052763"/>
                <a:gd name="connsiteX46" fmla="*/ 187953 w 1193959"/>
                <a:gd name="connsiteY46" fmla="*/ 407577 h 3052763"/>
                <a:gd name="connsiteX47" fmla="*/ 226970 w 1193959"/>
                <a:gd name="connsiteY47" fmla="*/ 412247 h 3052763"/>
                <a:gd name="connsiteX48" fmla="*/ 249810 w 1193959"/>
                <a:gd name="connsiteY48" fmla="*/ 432068 h 3052763"/>
                <a:gd name="connsiteX49" fmla="*/ 246765 w 1193959"/>
                <a:gd name="connsiteY49" fmla="*/ 449602 h 3052763"/>
                <a:gd name="connsiteX50" fmla="*/ 229254 w 1193959"/>
                <a:gd name="connsiteY50" fmla="*/ 446553 h 3052763"/>
                <a:gd name="connsiteX51" fmla="*/ 215551 w 1193959"/>
                <a:gd name="connsiteY51" fmla="*/ 435118 h 3052763"/>
                <a:gd name="connsiteX52" fmla="*/ 174439 w 1193959"/>
                <a:gd name="connsiteY52" fmla="*/ 443504 h 3052763"/>
                <a:gd name="connsiteX53" fmla="*/ 165303 w 1193959"/>
                <a:gd name="connsiteY53" fmla="*/ 496869 h 3052763"/>
                <a:gd name="connsiteX54" fmla="*/ 166064 w 1193959"/>
                <a:gd name="connsiteY54" fmla="*/ 507542 h 3052763"/>
                <a:gd name="connsiteX55" fmla="*/ 189665 w 1193959"/>
                <a:gd name="connsiteY55" fmla="*/ 660776 h 3052763"/>
                <a:gd name="connsiteX56" fmla="*/ 187381 w 1193959"/>
                <a:gd name="connsiteY56" fmla="*/ 672211 h 3052763"/>
                <a:gd name="connsiteX57" fmla="*/ 176723 w 1193959"/>
                <a:gd name="connsiteY57" fmla="*/ 676786 h 3052763"/>
                <a:gd name="connsiteX58" fmla="*/ 25980 w 1193959"/>
                <a:gd name="connsiteY58" fmla="*/ 676786 h 3052763"/>
                <a:gd name="connsiteX59" fmla="*/ 26741 w 1193959"/>
                <a:gd name="connsiteY59" fmla="*/ 679835 h 3052763"/>
                <a:gd name="connsiteX60" fmla="*/ 41206 w 1193959"/>
                <a:gd name="connsiteY60" fmla="*/ 695082 h 3052763"/>
                <a:gd name="connsiteX61" fmla="*/ 57956 w 1193959"/>
                <a:gd name="connsiteY61" fmla="*/ 698132 h 3052763"/>
                <a:gd name="connsiteX62" fmla="*/ 74705 w 1193959"/>
                <a:gd name="connsiteY62" fmla="*/ 699656 h 3052763"/>
                <a:gd name="connsiteX63" fmla="*/ 129520 w 1193959"/>
                <a:gd name="connsiteY63" fmla="*/ 708042 h 3052763"/>
                <a:gd name="connsiteX64" fmla="*/ 172155 w 1193959"/>
                <a:gd name="connsiteY64" fmla="*/ 727864 h 3052763"/>
                <a:gd name="connsiteX65" fmla="*/ 192711 w 1193959"/>
                <a:gd name="connsiteY65" fmla="*/ 738537 h 3052763"/>
                <a:gd name="connsiteX66" fmla="*/ 322898 w 1193959"/>
                <a:gd name="connsiteY66" fmla="*/ 778942 h 3052763"/>
                <a:gd name="connsiteX67" fmla="*/ 410451 w 1193959"/>
                <a:gd name="connsiteY67" fmla="*/ 759120 h 3052763"/>
                <a:gd name="connsiteX68" fmla="*/ 475163 w 1193959"/>
                <a:gd name="connsiteY68" fmla="*/ 645529 h 3052763"/>
                <a:gd name="connsiteX69" fmla="*/ 491151 w 1193959"/>
                <a:gd name="connsiteY69" fmla="*/ 637143 h 3052763"/>
                <a:gd name="connsiteX70" fmla="*/ 499526 w 1193959"/>
                <a:gd name="connsiteY70" fmla="*/ 652390 h 3052763"/>
                <a:gd name="connsiteX71" fmla="*/ 424155 w 1193959"/>
                <a:gd name="connsiteY71" fmla="*/ 780466 h 3052763"/>
                <a:gd name="connsiteX72" fmla="*/ 335840 w 1193959"/>
                <a:gd name="connsiteY72" fmla="*/ 804862 h 3052763"/>
                <a:gd name="connsiteX73" fmla="*/ 322137 w 1193959"/>
                <a:gd name="connsiteY73" fmla="*/ 804100 h 3052763"/>
                <a:gd name="connsiteX74" fmla="*/ 182052 w 1193959"/>
                <a:gd name="connsiteY74" fmla="*/ 761408 h 3052763"/>
                <a:gd name="connsiteX75" fmla="*/ 159974 w 1193959"/>
                <a:gd name="connsiteY75" fmla="*/ 750734 h 3052763"/>
                <a:gd name="connsiteX76" fmla="*/ 120385 w 1193959"/>
                <a:gd name="connsiteY76" fmla="*/ 731675 h 3052763"/>
                <a:gd name="connsiteX77" fmla="*/ 73182 w 1193959"/>
                <a:gd name="connsiteY77" fmla="*/ 724814 h 3052763"/>
                <a:gd name="connsiteX78" fmla="*/ 55672 w 1193959"/>
                <a:gd name="connsiteY78" fmla="*/ 723290 h 3052763"/>
                <a:gd name="connsiteX79" fmla="*/ 32832 w 1193959"/>
                <a:gd name="connsiteY79" fmla="*/ 718715 h 3052763"/>
                <a:gd name="connsiteX80" fmla="*/ 2379 w 1193959"/>
                <a:gd name="connsiteY80" fmla="*/ 688221 h 3052763"/>
                <a:gd name="connsiteX81" fmla="*/ 4663 w 1193959"/>
                <a:gd name="connsiteY81" fmla="*/ 658489 h 3052763"/>
                <a:gd name="connsiteX82" fmla="*/ 8469 w 1193959"/>
                <a:gd name="connsiteY82" fmla="*/ 653915 h 3052763"/>
                <a:gd name="connsiteX83" fmla="*/ 9992 w 1193959"/>
                <a:gd name="connsiteY83" fmla="*/ 653152 h 3052763"/>
                <a:gd name="connsiteX84" fmla="*/ 16083 w 1193959"/>
                <a:gd name="connsiteY84" fmla="*/ 651628 h 3052763"/>
                <a:gd name="connsiteX85" fmla="*/ 160735 w 1193959"/>
                <a:gd name="connsiteY85" fmla="*/ 651628 h 3052763"/>
                <a:gd name="connsiteX86" fmla="*/ 140940 w 1193959"/>
                <a:gd name="connsiteY86" fmla="*/ 509829 h 3052763"/>
                <a:gd name="connsiteX87" fmla="*/ 140179 w 1193959"/>
                <a:gd name="connsiteY87" fmla="*/ 499156 h 3052763"/>
                <a:gd name="connsiteX88" fmla="*/ 154644 w 1193959"/>
                <a:gd name="connsiteY88" fmla="*/ 427494 h 3052763"/>
                <a:gd name="connsiteX89" fmla="*/ 187953 w 1193959"/>
                <a:gd name="connsiteY89" fmla="*/ 407577 h 3052763"/>
                <a:gd name="connsiteX90" fmla="*/ 403289 w 1193959"/>
                <a:gd name="connsiteY90" fmla="*/ 404111 h 3052763"/>
                <a:gd name="connsiteX91" fmla="*/ 420339 w 1193959"/>
                <a:gd name="connsiteY91" fmla="*/ 410773 h 3052763"/>
                <a:gd name="connsiteX92" fmla="*/ 422625 w 1193959"/>
                <a:gd name="connsiteY92" fmla="*/ 429048 h 3052763"/>
                <a:gd name="connsiteX93" fmla="*/ 405099 w 1193959"/>
                <a:gd name="connsiteY93" fmla="*/ 431332 h 3052763"/>
                <a:gd name="connsiteX94" fmla="*/ 392145 w 1193959"/>
                <a:gd name="connsiteY94" fmla="*/ 429810 h 3052763"/>
                <a:gd name="connsiteX95" fmla="*/ 381477 w 1193959"/>
                <a:gd name="connsiteY95" fmla="*/ 437424 h 3052763"/>
                <a:gd name="connsiteX96" fmla="*/ 361665 w 1193959"/>
                <a:gd name="connsiteY96" fmla="*/ 489202 h 3052763"/>
                <a:gd name="connsiteX97" fmla="*/ 358617 w 1193959"/>
                <a:gd name="connsiteY97" fmla="*/ 577530 h 3052763"/>
                <a:gd name="connsiteX98" fmla="*/ 359379 w 1193959"/>
                <a:gd name="connsiteY98" fmla="*/ 650629 h 3052763"/>
                <a:gd name="connsiteX99" fmla="*/ 347187 w 1193959"/>
                <a:gd name="connsiteY99" fmla="*/ 663574 h 3052763"/>
                <a:gd name="connsiteX100" fmla="*/ 334233 w 1193959"/>
                <a:gd name="connsiteY100" fmla="*/ 651391 h 3052763"/>
                <a:gd name="connsiteX101" fmla="*/ 333471 w 1193959"/>
                <a:gd name="connsiteY101" fmla="*/ 577530 h 3052763"/>
                <a:gd name="connsiteX102" fmla="*/ 336519 w 1193959"/>
                <a:gd name="connsiteY102" fmla="*/ 485395 h 3052763"/>
                <a:gd name="connsiteX103" fmla="*/ 362427 w 1193959"/>
                <a:gd name="connsiteY103" fmla="*/ 421434 h 3052763"/>
                <a:gd name="connsiteX104" fmla="*/ 384525 w 1193959"/>
                <a:gd name="connsiteY104" fmla="*/ 405443 h 3052763"/>
                <a:gd name="connsiteX105" fmla="*/ 403289 w 1193959"/>
                <a:gd name="connsiteY105" fmla="*/ 404111 h 3052763"/>
                <a:gd name="connsiteX106" fmla="*/ 566897 w 1193959"/>
                <a:gd name="connsiteY106" fmla="*/ 0 h 3052763"/>
                <a:gd name="connsiteX107" fmla="*/ 678022 w 1193959"/>
                <a:gd name="connsiteY107" fmla="*/ 111125 h 3052763"/>
                <a:gd name="connsiteX108" fmla="*/ 566897 w 1193959"/>
                <a:gd name="connsiteY108" fmla="*/ 222250 h 3052763"/>
                <a:gd name="connsiteX109" fmla="*/ 455772 w 1193959"/>
                <a:gd name="connsiteY109" fmla="*/ 111125 h 3052763"/>
                <a:gd name="connsiteX110" fmla="*/ 566897 w 1193959"/>
                <a:gd name="connsiteY110" fmla="*/ 0 h 3052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1193959" h="3052763">
                  <a:moveTo>
                    <a:pt x="998038" y="1311275"/>
                  </a:moveTo>
                  <a:cubicBezTo>
                    <a:pt x="1004659" y="1311275"/>
                    <a:pt x="1009809" y="1317364"/>
                    <a:pt x="1009809" y="1324214"/>
                  </a:cubicBezTo>
                  <a:lnTo>
                    <a:pt x="1003924" y="3039824"/>
                  </a:lnTo>
                  <a:cubicBezTo>
                    <a:pt x="1003924" y="3047435"/>
                    <a:pt x="998774" y="3052763"/>
                    <a:pt x="992153" y="3052763"/>
                  </a:cubicBezTo>
                  <a:cubicBezTo>
                    <a:pt x="984796" y="3052763"/>
                    <a:pt x="979646" y="3047435"/>
                    <a:pt x="979646" y="3039824"/>
                  </a:cubicBezTo>
                  <a:lnTo>
                    <a:pt x="985531" y="1324214"/>
                  </a:lnTo>
                  <a:cubicBezTo>
                    <a:pt x="985531" y="1317364"/>
                    <a:pt x="991417" y="1311275"/>
                    <a:pt x="998038" y="1311275"/>
                  </a:cubicBezTo>
                  <a:close/>
                  <a:moveTo>
                    <a:pt x="884974" y="1114226"/>
                  </a:moveTo>
                  <a:cubicBezTo>
                    <a:pt x="890315" y="1109662"/>
                    <a:pt x="898707" y="1109662"/>
                    <a:pt x="903285" y="1114987"/>
                  </a:cubicBezTo>
                  <a:cubicBezTo>
                    <a:pt x="971185" y="1192576"/>
                    <a:pt x="1077232" y="1236695"/>
                    <a:pt x="1180226" y="1229849"/>
                  </a:cubicBezTo>
                  <a:cubicBezTo>
                    <a:pt x="1187856" y="1229849"/>
                    <a:pt x="1193196" y="1234413"/>
                    <a:pt x="1193959" y="1241259"/>
                  </a:cubicBezTo>
                  <a:cubicBezTo>
                    <a:pt x="1193959" y="1248866"/>
                    <a:pt x="1188619" y="1254951"/>
                    <a:pt x="1181752" y="1254951"/>
                  </a:cubicBezTo>
                  <a:cubicBezTo>
                    <a:pt x="1174123" y="1255712"/>
                    <a:pt x="1166494" y="1255712"/>
                    <a:pt x="1158864" y="1255712"/>
                  </a:cubicBezTo>
                  <a:cubicBezTo>
                    <a:pt x="1055870" y="1255712"/>
                    <a:pt x="952112" y="1209311"/>
                    <a:pt x="884212" y="1131722"/>
                  </a:cubicBezTo>
                  <a:cubicBezTo>
                    <a:pt x="879634" y="1126397"/>
                    <a:pt x="880397" y="1118790"/>
                    <a:pt x="884974" y="1114226"/>
                  </a:cubicBezTo>
                  <a:close/>
                  <a:moveTo>
                    <a:pt x="470388" y="420627"/>
                  </a:moveTo>
                  <a:cubicBezTo>
                    <a:pt x="489548" y="424447"/>
                    <a:pt x="497978" y="447366"/>
                    <a:pt x="499511" y="454242"/>
                  </a:cubicBezTo>
                  <a:cubicBezTo>
                    <a:pt x="501810" y="461118"/>
                    <a:pt x="497978" y="467994"/>
                    <a:pt x="491081" y="470286"/>
                  </a:cubicBezTo>
                  <a:cubicBezTo>
                    <a:pt x="484183" y="472578"/>
                    <a:pt x="477286" y="468758"/>
                    <a:pt x="474987" y="461882"/>
                  </a:cubicBezTo>
                  <a:cubicBezTo>
                    <a:pt x="471921" y="451950"/>
                    <a:pt x="467323" y="445838"/>
                    <a:pt x="465024" y="445074"/>
                  </a:cubicBezTo>
                  <a:cubicBezTo>
                    <a:pt x="465024" y="445074"/>
                    <a:pt x="462725" y="445838"/>
                    <a:pt x="460426" y="448894"/>
                  </a:cubicBezTo>
                  <a:cubicBezTo>
                    <a:pt x="457360" y="452714"/>
                    <a:pt x="455061" y="458826"/>
                    <a:pt x="453528" y="464174"/>
                  </a:cubicBezTo>
                  <a:cubicBezTo>
                    <a:pt x="446631" y="488622"/>
                    <a:pt x="445098" y="513833"/>
                    <a:pt x="442799" y="539809"/>
                  </a:cubicBezTo>
                  <a:lnTo>
                    <a:pt x="442032" y="554324"/>
                  </a:lnTo>
                  <a:cubicBezTo>
                    <a:pt x="439733" y="590232"/>
                    <a:pt x="438201" y="621555"/>
                    <a:pt x="438967" y="650586"/>
                  </a:cubicBezTo>
                  <a:cubicBezTo>
                    <a:pt x="439733" y="657462"/>
                    <a:pt x="433602" y="663574"/>
                    <a:pt x="426705" y="663574"/>
                  </a:cubicBezTo>
                  <a:cubicBezTo>
                    <a:pt x="419807" y="663574"/>
                    <a:pt x="413676" y="658226"/>
                    <a:pt x="413676" y="651350"/>
                  </a:cubicBezTo>
                  <a:cubicBezTo>
                    <a:pt x="412910" y="621555"/>
                    <a:pt x="413676" y="588704"/>
                    <a:pt x="416742" y="552796"/>
                  </a:cubicBezTo>
                  <a:lnTo>
                    <a:pt x="417508" y="538281"/>
                  </a:lnTo>
                  <a:cubicBezTo>
                    <a:pt x="419807" y="511541"/>
                    <a:pt x="421340" y="484038"/>
                    <a:pt x="429004" y="457298"/>
                  </a:cubicBezTo>
                  <a:cubicBezTo>
                    <a:pt x="431303" y="448894"/>
                    <a:pt x="434369" y="439727"/>
                    <a:pt x="441266" y="432087"/>
                  </a:cubicBezTo>
                  <a:cubicBezTo>
                    <a:pt x="452762" y="419863"/>
                    <a:pt x="463491" y="419099"/>
                    <a:pt x="470388" y="420627"/>
                  </a:cubicBezTo>
                  <a:close/>
                  <a:moveTo>
                    <a:pt x="309011" y="407968"/>
                  </a:moveTo>
                  <a:cubicBezTo>
                    <a:pt x="320953" y="408158"/>
                    <a:pt x="332516" y="412333"/>
                    <a:pt x="340098" y="421441"/>
                  </a:cubicBezTo>
                  <a:cubicBezTo>
                    <a:pt x="344647" y="426754"/>
                    <a:pt x="343889" y="435104"/>
                    <a:pt x="338581" y="439658"/>
                  </a:cubicBezTo>
                  <a:cubicBezTo>
                    <a:pt x="333274" y="444212"/>
                    <a:pt x="325692" y="443453"/>
                    <a:pt x="321143" y="438140"/>
                  </a:cubicBezTo>
                  <a:cubicBezTo>
                    <a:pt x="315835" y="431308"/>
                    <a:pt x="299913" y="432067"/>
                    <a:pt x="290814" y="438899"/>
                  </a:cubicBezTo>
                  <a:cubicBezTo>
                    <a:pt x="282474" y="444971"/>
                    <a:pt x="277166" y="454839"/>
                    <a:pt x="274134" y="470778"/>
                  </a:cubicBezTo>
                  <a:cubicBezTo>
                    <a:pt x="268068" y="504176"/>
                    <a:pt x="271101" y="538333"/>
                    <a:pt x="274892" y="574008"/>
                  </a:cubicBezTo>
                  <a:cubicBezTo>
                    <a:pt x="277166" y="599056"/>
                    <a:pt x="280199" y="625622"/>
                    <a:pt x="278683" y="651429"/>
                  </a:cubicBezTo>
                  <a:cubicBezTo>
                    <a:pt x="278683" y="658261"/>
                    <a:pt x="272617" y="663574"/>
                    <a:pt x="265793" y="663574"/>
                  </a:cubicBezTo>
                  <a:cubicBezTo>
                    <a:pt x="258211" y="663574"/>
                    <a:pt x="252904" y="657502"/>
                    <a:pt x="253662" y="650670"/>
                  </a:cubicBezTo>
                  <a:cubicBezTo>
                    <a:pt x="254420" y="626381"/>
                    <a:pt x="252146" y="600574"/>
                    <a:pt x="249871" y="576285"/>
                  </a:cubicBezTo>
                  <a:cubicBezTo>
                    <a:pt x="246080" y="540610"/>
                    <a:pt x="243047" y="503417"/>
                    <a:pt x="249113" y="466224"/>
                  </a:cubicBezTo>
                  <a:cubicBezTo>
                    <a:pt x="252146" y="452561"/>
                    <a:pt x="257453" y="432067"/>
                    <a:pt x="275650" y="418405"/>
                  </a:cubicBezTo>
                  <a:cubicBezTo>
                    <a:pt x="284749" y="411574"/>
                    <a:pt x="297070" y="407778"/>
                    <a:pt x="309011" y="407968"/>
                  </a:cubicBezTo>
                  <a:close/>
                  <a:moveTo>
                    <a:pt x="187953" y="407577"/>
                  </a:moveTo>
                  <a:cubicBezTo>
                    <a:pt x="200895" y="404814"/>
                    <a:pt x="214789" y="406148"/>
                    <a:pt x="226970" y="412247"/>
                  </a:cubicBezTo>
                  <a:cubicBezTo>
                    <a:pt x="236106" y="416821"/>
                    <a:pt x="243720" y="423682"/>
                    <a:pt x="249810" y="432068"/>
                  </a:cubicBezTo>
                  <a:cubicBezTo>
                    <a:pt x="253617" y="438167"/>
                    <a:pt x="252094" y="445791"/>
                    <a:pt x="246765" y="449602"/>
                  </a:cubicBezTo>
                  <a:cubicBezTo>
                    <a:pt x="240674" y="454177"/>
                    <a:pt x="233061" y="452652"/>
                    <a:pt x="229254" y="446553"/>
                  </a:cubicBezTo>
                  <a:cubicBezTo>
                    <a:pt x="225448" y="441979"/>
                    <a:pt x="220880" y="437405"/>
                    <a:pt x="215551" y="435118"/>
                  </a:cubicBezTo>
                  <a:cubicBezTo>
                    <a:pt x="201847" y="428256"/>
                    <a:pt x="183575" y="432068"/>
                    <a:pt x="174439" y="443504"/>
                  </a:cubicBezTo>
                  <a:cubicBezTo>
                    <a:pt x="163780" y="456464"/>
                    <a:pt x="163780" y="477047"/>
                    <a:pt x="165303" y="496869"/>
                  </a:cubicBezTo>
                  <a:lnTo>
                    <a:pt x="166064" y="507542"/>
                  </a:lnTo>
                  <a:cubicBezTo>
                    <a:pt x="170632" y="560145"/>
                    <a:pt x="175200" y="610460"/>
                    <a:pt x="189665" y="660776"/>
                  </a:cubicBezTo>
                  <a:cubicBezTo>
                    <a:pt x="190427" y="664588"/>
                    <a:pt x="189665" y="669162"/>
                    <a:pt x="187381" y="672211"/>
                  </a:cubicBezTo>
                  <a:cubicBezTo>
                    <a:pt x="185097" y="675261"/>
                    <a:pt x="181291" y="676786"/>
                    <a:pt x="176723" y="676786"/>
                  </a:cubicBezTo>
                  <a:lnTo>
                    <a:pt x="25980" y="676786"/>
                  </a:lnTo>
                  <a:cubicBezTo>
                    <a:pt x="25980" y="678310"/>
                    <a:pt x="25980" y="679073"/>
                    <a:pt x="26741" y="679835"/>
                  </a:cubicBezTo>
                  <a:cubicBezTo>
                    <a:pt x="29025" y="685934"/>
                    <a:pt x="35116" y="692795"/>
                    <a:pt x="41206" y="695082"/>
                  </a:cubicBezTo>
                  <a:cubicBezTo>
                    <a:pt x="45774" y="696607"/>
                    <a:pt x="51104" y="698132"/>
                    <a:pt x="57956" y="698132"/>
                  </a:cubicBezTo>
                  <a:cubicBezTo>
                    <a:pt x="63285" y="698894"/>
                    <a:pt x="69376" y="698894"/>
                    <a:pt x="74705" y="699656"/>
                  </a:cubicBezTo>
                  <a:cubicBezTo>
                    <a:pt x="92215" y="700419"/>
                    <a:pt x="110487" y="701181"/>
                    <a:pt x="129520" y="708042"/>
                  </a:cubicBezTo>
                  <a:cubicBezTo>
                    <a:pt x="143986" y="713379"/>
                    <a:pt x="158451" y="721002"/>
                    <a:pt x="172155" y="727864"/>
                  </a:cubicBezTo>
                  <a:cubicBezTo>
                    <a:pt x="179007" y="731675"/>
                    <a:pt x="185859" y="734725"/>
                    <a:pt x="192711" y="738537"/>
                  </a:cubicBezTo>
                  <a:cubicBezTo>
                    <a:pt x="231538" y="756833"/>
                    <a:pt x="277218" y="776655"/>
                    <a:pt x="322898" y="778942"/>
                  </a:cubicBezTo>
                  <a:cubicBezTo>
                    <a:pt x="337363" y="779704"/>
                    <a:pt x="375429" y="781229"/>
                    <a:pt x="410451" y="759120"/>
                  </a:cubicBezTo>
                  <a:cubicBezTo>
                    <a:pt x="437858" y="741586"/>
                    <a:pt x="459176" y="704993"/>
                    <a:pt x="475163" y="645529"/>
                  </a:cubicBezTo>
                  <a:cubicBezTo>
                    <a:pt x="477447" y="638668"/>
                    <a:pt x="484299" y="634856"/>
                    <a:pt x="491151" y="637143"/>
                  </a:cubicBezTo>
                  <a:cubicBezTo>
                    <a:pt x="498003" y="638668"/>
                    <a:pt x="501810" y="645529"/>
                    <a:pt x="499526" y="652390"/>
                  </a:cubicBezTo>
                  <a:cubicBezTo>
                    <a:pt x="488106" y="694320"/>
                    <a:pt x="468312" y="753022"/>
                    <a:pt x="424155" y="780466"/>
                  </a:cubicBezTo>
                  <a:cubicBezTo>
                    <a:pt x="390656" y="801813"/>
                    <a:pt x="356396" y="804862"/>
                    <a:pt x="335840" y="804862"/>
                  </a:cubicBezTo>
                  <a:cubicBezTo>
                    <a:pt x="329750" y="804862"/>
                    <a:pt x="325182" y="804100"/>
                    <a:pt x="322137" y="804100"/>
                  </a:cubicBezTo>
                  <a:cubicBezTo>
                    <a:pt x="271128" y="801813"/>
                    <a:pt x="223164" y="781229"/>
                    <a:pt x="182052" y="761408"/>
                  </a:cubicBezTo>
                  <a:cubicBezTo>
                    <a:pt x="174439" y="757596"/>
                    <a:pt x="167587" y="753784"/>
                    <a:pt x="159974" y="750734"/>
                  </a:cubicBezTo>
                  <a:cubicBezTo>
                    <a:pt x="147031" y="743111"/>
                    <a:pt x="134088" y="737012"/>
                    <a:pt x="120385" y="731675"/>
                  </a:cubicBezTo>
                  <a:cubicBezTo>
                    <a:pt x="105158" y="726339"/>
                    <a:pt x="89931" y="725577"/>
                    <a:pt x="73182" y="724814"/>
                  </a:cubicBezTo>
                  <a:cubicBezTo>
                    <a:pt x="67853" y="724052"/>
                    <a:pt x="61762" y="724052"/>
                    <a:pt x="55672" y="723290"/>
                  </a:cubicBezTo>
                  <a:cubicBezTo>
                    <a:pt x="46536" y="722527"/>
                    <a:pt x="38922" y="721002"/>
                    <a:pt x="32832" y="718715"/>
                  </a:cubicBezTo>
                  <a:cubicBezTo>
                    <a:pt x="19128" y="713379"/>
                    <a:pt x="7708" y="701943"/>
                    <a:pt x="2379" y="688221"/>
                  </a:cubicBezTo>
                  <a:cubicBezTo>
                    <a:pt x="-1428" y="678310"/>
                    <a:pt x="-667" y="667637"/>
                    <a:pt x="4663" y="658489"/>
                  </a:cubicBezTo>
                  <a:cubicBezTo>
                    <a:pt x="5424" y="656964"/>
                    <a:pt x="6947" y="655440"/>
                    <a:pt x="8469" y="653915"/>
                  </a:cubicBezTo>
                  <a:cubicBezTo>
                    <a:pt x="8469" y="653915"/>
                    <a:pt x="9231" y="653152"/>
                    <a:pt x="9992" y="653152"/>
                  </a:cubicBezTo>
                  <a:cubicBezTo>
                    <a:pt x="11515" y="652390"/>
                    <a:pt x="13799" y="651628"/>
                    <a:pt x="16083" y="651628"/>
                  </a:cubicBezTo>
                  <a:lnTo>
                    <a:pt x="160735" y="651628"/>
                  </a:lnTo>
                  <a:cubicBezTo>
                    <a:pt x="149315" y="604361"/>
                    <a:pt x="145508" y="558620"/>
                    <a:pt x="140940" y="509829"/>
                  </a:cubicBezTo>
                  <a:lnTo>
                    <a:pt x="140179" y="499156"/>
                  </a:lnTo>
                  <a:cubicBezTo>
                    <a:pt x="137895" y="473998"/>
                    <a:pt x="138656" y="448078"/>
                    <a:pt x="154644" y="427494"/>
                  </a:cubicBezTo>
                  <a:cubicBezTo>
                    <a:pt x="163019" y="417202"/>
                    <a:pt x="175010" y="410341"/>
                    <a:pt x="187953" y="407577"/>
                  </a:cubicBezTo>
                  <a:close/>
                  <a:moveTo>
                    <a:pt x="403289" y="404111"/>
                  </a:moveTo>
                  <a:cubicBezTo>
                    <a:pt x="409481" y="405062"/>
                    <a:pt x="415386" y="407347"/>
                    <a:pt x="420339" y="410773"/>
                  </a:cubicBezTo>
                  <a:cubicBezTo>
                    <a:pt x="425673" y="415342"/>
                    <a:pt x="427197" y="422957"/>
                    <a:pt x="422625" y="429048"/>
                  </a:cubicBezTo>
                  <a:cubicBezTo>
                    <a:pt x="418815" y="434378"/>
                    <a:pt x="410433" y="435901"/>
                    <a:pt x="405099" y="431332"/>
                  </a:cubicBezTo>
                  <a:cubicBezTo>
                    <a:pt x="402051" y="429048"/>
                    <a:pt x="396717" y="428287"/>
                    <a:pt x="392145" y="429810"/>
                  </a:cubicBezTo>
                  <a:cubicBezTo>
                    <a:pt x="388335" y="430571"/>
                    <a:pt x="385287" y="433617"/>
                    <a:pt x="381477" y="437424"/>
                  </a:cubicBezTo>
                  <a:cubicBezTo>
                    <a:pt x="368523" y="452653"/>
                    <a:pt x="363951" y="473212"/>
                    <a:pt x="361665" y="489202"/>
                  </a:cubicBezTo>
                  <a:cubicBezTo>
                    <a:pt x="357855" y="518137"/>
                    <a:pt x="357855" y="548595"/>
                    <a:pt x="358617" y="577530"/>
                  </a:cubicBezTo>
                  <a:lnTo>
                    <a:pt x="359379" y="650629"/>
                  </a:lnTo>
                  <a:cubicBezTo>
                    <a:pt x="359379" y="658244"/>
                    <a:pt x="354045" y="663574"/>
                    <a:pt x="347187" y="663574"/>
                  </a:cubicBezTo>
                  <a:cubicBezTo>
                    <a:pt x="339567" y="663574"/>
                    <a:pt x="334233" y="658244"/>
                    <a:pt x="334233" y="651391"/>
                  </a:cubicBezTo>
                  <a:lnTo>
                    <a:pt x="333471" y="577530"/>
                  </a:lnTo>
                  <a:cubicBezTo>
                    <a:pt x="332709" y="547834"/>
                    <a:pt x="331947" y="516615"/>
                    <a:pt x="336519" y="485395"/>
                  </a:cubicBezTo>
                  <a:cubicBezTo>
                    <a:pt x="339567" y="466359"/>
                    <a:pt x="344901" y="441231"/>
                    <a:pt x="362427" y="421434"/>
                  </a:cubicBezTo>
                  <a:cubicBezTo>
                    <a:pt x="369285" y="413058"/>
                    <a:pt x="376143" y="407728"/>
                    <a:pt x="384525" y="405443"/>
                  </a:cubicBezTo>
                  <a:cubicBezTo>
                    <a:pt x="390621" y="403540"/>
                    <a:pt x="397098" y="403159"/>
                    <a:pt x="403289" y="404111"/>
                  </a:cubicBezTo>
                  <a:close/>
                  <a:moveTo>
                    <a:pt x="566897" y="0"/>
                  </a:moveTo>
                  <a:cubicBezTo>
                    <a:pt x="628270" y="0"/>
                    <a:pt x="678022" y="49752"/>
                    <a:pt x="678022" y="111125"/>
                  </a:cubicBezTo>
                  <a:cubicBezTo>
                    <a:pt x="678022" y="172498"/>
                    <a:pt x="628270" y="222250"/>
                    <a:pt x="566897" y="222250"/>
                  </a:cubicBezTo>
                  <a:cubicBezTo>
                    <a:pt x="505524" y="222250"/>
                    <a:pt x="455772" y="172498"/>
                    <a:pt x="455772" y="111125"/>
                  </a:cubicBezTo>
                  <a:cubicBezTo>
                    <a:pt x="455772" y="49752"/>
                    <a:pt x="505524" y="0"/>
                    <a:pt x="566897" y="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8" name="Freeform 243">
              <a:extLst>
                <a:ext uri="{FF2B5EF4-FFF2-40B4-BE49-F238E27FC236}">
                  <a16:creationId xmlns:a16="http://schemas.microsoft.com/office/drawing/2014/main" id="{C2ECAB47-95DD-4CD3-BD2F-3949F84BC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5150" y="8016876"/>
              <a:ext cx="785813" cy="671513"/>
            </a:xfrm>
            <a:custGeom>
              <a:avLst/>
              <a:gdLst>
                <a:gd name="T0" fmla="*/ 94 w 1032"/>
                <a:gd name="T1" fmla="*/ 21 h 882"/>
                <a:gd name="T2" fmla="*/ 12 w 1032"/>
                <a:gd name="T3" fmla="*/ 339 h 882"/>
                <a:gd name="T4" fmla="*/ 274 w 1032"/>
                <a:gd name="T5" fmla="*/ 799 h 882"/>
                <a:gd name="T6" fmla="*/ 742 w 1032"/>
                <a:gd name="T7" fmla="*/ 593 h 882"/>
                <a:gd name="T8" fmla="*/ 988 w 1032"/>
                <a:gd name="T9" fmla="*/ 450 h 882"/>
                <a:gd name="T10" fmla="*/ 812 w 1032"/>
                <a:gd name="T11" fmla="*/ 349 h 882"/>
                <a:gd name="T12" fmla="*/ 799 w 1032"/>
                <a:gd name="T13" fmla="*/ 158 h 882"/>
                <a:gd name="T14" fmla="*/ 104 w 1032"/>
                <a:gd name="T15" fmla="*/ 0 h 882"/>
                <a:gd name="T16" fmla="*/ 94 w 1032"/>
                <a:gd name="T17" fmla="*/ 21 h 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2" h="882">
                  <a:moveTo>
                    <a:pt x="94" y="21"/>
                  </a:moveTo>
                  <a:cubicBezTo>
                    <a:pt x="49" y="122"/>
                    <a:pt x="20" y="229"/>
                    <a:pt x="12" y="339"/>
                  </a:cubicBezTo>
                  <a:cubicBezTo>
                    <a:pt x="0" y="513"/>
                    <a:pt x="37" y="733"/>
                    <a:pt x="274" y="799"/>
                  </a:cubicBezTo>
                  <a:cubicBezTo>
                    <a:pt x="274" y="799"/>
                    <a:pt x="569" y="882"/>
                    <a:pt x="742" y="593"/>
                  </a:cubicBezTo>
                  <a:cubicBezTo>
                    <a:pt x="742" y="593"/>
                    <a:pt x="943" y="616"/>
                    <a:pt x="988" y="450"/>
                  </a:cubicBezTo>
                  <a:cubicBezTo>
                    <a:pt x="1032" y="284"/>
                    <a:pt x="871" y="274"/>
                    <a:pt x="812" y="349"/>
                  </a:cubicBezTo>
                  <a:lnTo>
                    <a:pt x="799" y="158"/>
                  </a:lnTo>
                  <a:lnTo>
                    <a:pt x="104" y="0"/>
                  </a:lnTo>
                  <a:lnTo>
                    <a:pt x="94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9" name="Freeform 244">
              <a:extLst>
                <a:ext uri="{FF2B5EF4-FFF2-40B4-BE49-F238E27FC236}">
                  <a16:creationId xmlns:a16="http://schemas.microsoft.com/office/drawing/2014/main" id="{F2DA5C06-F9BC-40B2-AB9F-6EBD53210C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249275" y="7997826"/>
              <a:ext cx="798513" cy="666750"/>
            </a:xfrm>
            <a:custGeom>
              <a:avLst/>
              <a:gdLst>
                <a:gd name="T0" fmla="*/ 111 w 1049"/>
                <a:gd name="T1" fmla="*/ 39 h 876"/>
                <a:gd name="T2" fmla="*/ 111 w 1049"/>
                <a:gd name="T3" fmla="*/ 39 h 876"/>
                <a:gd name="T4" fmla="*/ 130 w 1049"/>
                <a:gd name="T5" fmla="*/ 37 h 876"/>
                <a:gd name="T6" fmla="*/ 126 w 1049"/>
                <a:gd name="T7" fmla="*/ 46 h 876"/>
                <a:gd name="T8" fmla="*/ 46 w 1049"/>
                <a:gd name="T9" fmla="*/ 358 h 876"/>
                <a:gd name="T10" fmla="*/ 295 w 1049"/>
                <a:gd name="T11" fmla="*/ 801 h 876"/>
                <a:gd name="T12" fmla="*/ 745 w 1049"/>
                <a:gd name="T13" fmla="*/ 602 h 876"/>
                <a:gd name="T14" fmla="*/ 761 w 1049"/>
                <a:gd name="T15" fmla="*/ 594 h 876"/>
                <a:gd name="T16" fmla="*/ 988 w 1049"/>
                <a:gd name="T17" fmla="*/ 463 h 876"/>
                <a:gd name="T18" fmla="*/ 960 w 1049"/>
                <a:gd name="T19" fmla="*/ 347 h 876"/>
                <a:gd name="T20" fmla="*/ 842 w 1049"/>
                <a:gd name="T21" fmla="*/ 377 h 876"/>
                <a:gd name="T22" fmla="*/ 823 w 1049"/>
                <a:gd name="T23" fmla="*/ 383 h 876"/>
                <a:gd name="T24" fmla="*/ 812 w 1049"/>
                <a:gd name="T25" fmla="*/ 368 h 876"/>
                <a:gd name="T26" fmla="*/ 800 w 1049"/>
                <a:gd name="T27" fmla="*/ 190 h 876"/>
                <a:gd name="T28" fmla="*/ 130 w 1049"/>
                <a:gd name="T29" fmla="*/ 37 h 876"/>
                <a:gd name="T30" fmla="*/ 386 w 1049"/>
                <a:gd name="T31" fmla="*/ 844 h 876"/>
                <a:gd name="T32" fmla="*/ 286 w 1049"/>
                <a:gd name="T33" fmla="*/ 833 h 876"/>
                <a:gd name="T34" fmla="*/ 12 w 1049"/>
                <a:gd name="T35" fmla="*/ 356 h 876"/>
                <a:gd name="T36" fmla="*/ 96 w 1049"/>
                <a:gd name="T37" fmla="*/ 32 h 876"/>
                <a:gd name="T38" fmla="*/ 105 w 1049"/>
                <a:gd name="T39" fmla="*/ 11 h 876"/>
                <a:gd name="T40" fmla="*/ 124 w 1049"/>
                <a:gd name="T41" fmla="*/ 2 h 876"/>
                <a:gd name="T42" fmla="*/ 820 w 1049"/>
                <a:gd name="T43" fmla="*/ 160 h 876"/>
                <a:gd name="T44" fmla="*/ 833 w 1049"/>
                <a:gd name="T45" fmla="*/ 175 h 876"/>
                <a:gd name="T46" fmla="*/ 843 w 1049"/>
                <a:gd name="T47" fmla="*/ 331 h 876"/>
                <a:gd name="T48" fmla="*/ 975 w 1049"/>
                <a:gd name="T49" fmla="*/ 317 h 876"/>
                <a:gd name="T50" fmla="*/ 1021 w 1049"/>
                <a:gd name="T51" fmla="*/ 472 h 876"/>
                <a:gd name="T52" fmla="*/ 768 w 1049"/>
                <a:gd name="T53" fmla="*/ 628 h 876"/>
                <a:gd name="T54" fmla="*/ 386 w 1049"/>
                <a:gd name="T55" fmla="*/ 844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9" h="876">
                  <a:moveTo>
                    <a:pt x="111" y="39"/>
                  </a:moveTo>
                  <a:lnTo>
                    <a:pt x="111" y="39"/>
                  </a:lnTo>
                  <a:close/>
                  <a:moveTo>
                    <a:pt x="130" y="37"/>
                  </a:moveTo>
                  <a:lnTo>
                    <a:pt x="126" y="46"/>
                  </a:lnTo>
                  <a:cubicBezTo>
                    <a:pt x="80" y="148"/>
                    <a:pt x="53" y="253"/>
                    <a:pt x="46" y="358"/>
                  </a:cubicBezTo>
                  <a:cubicBezTo>
                    <a:pt x="34" y="525"/>
                    <a:pt x="68" y="737"/>
                    <a:pt x="295" y="801"/>
                  </a:cubicBezTo>
                  <a:cubicBezTo>
                    <a:pt x="306" y="804"/>
                    <a:pt x="580" y="876"/>
                    <a:pt x="745" y="602"/>
                  </a:cubicBezTo>
                  <a:cubicBezTo>
                    <a:pt x="748" y="597"/>
                    <a:pt x="754" y="593"/>
                    <a:pt x="761" y="594"/>
                  </a:cubicBezTo>
                  <a:cubicBezTo>
                    <a:pt x="768" y="595"/>
                    <a:pt x="948" y="613"/>
                    <a:pt x="988" y="463"/>
                  </a:cubicBezTo>
                  <a:cubicBezTo>
                    <a:pt x="1004" y="405"/>
                    <a:pt x="994" y="364"/>
                    <a:pt x="960" y="347"/>
                  </a:cubicBezTo>
                  <a:cubicBezTo>
                    <a:pt x="923" y="328"/>
                    <a:pt x="869" y="342"/>
                    <a:pt x="842" y="377"/>
                  </a:cubicBezTo>
                  <a:cubicBezTo>
                    <a:pt x="837" y="383"/>
                    <a:pt x="830" y="385"/>
                    <a:pt x="823" y="383"/>
                  </a:cubicBezTo>
                  <a:cubicBezTo>
                    <a:pt x="817" y="381"/>
                    <a:pt x="812" y="375"/>
                    <a:pt x="812" y="368"/>
                  </a:cubicBezTo>
                  <a:lnTo>
                    <a:pt x="800" y="190"/>
                  </a:lnTo>
                  <a:lnTo>
                    <a:pt x="130" y="37"/>
                  </a:lnTo>
                  <a:close/>
                  <a:moveTo>
                    <a:pt x="386" y="844"/>
                  </a:moveTo>
                  <a:cubicBezTo>
                    <a:pt x="327" y="844"/>
                    <a:pt x="287" y="833"/>
                    <a:pt x="286" y="833"/>
                  </a:cubicBezTo>
                  <a:cubicBezTo>
                    <a:pt x="38" y="763"/>
                    <a:pt x="0" y="535"/>
                    <a:pt x="12" y="356"/>
                  </a:cubicBezTo>
                  <a:cubicBezTo>
                    <a:pt x="20" y="247"/>
                    <a:pt x="48" y="138"/>
                    <a:pt x="96" y="32"/>
                  </a:cubicBezTo>
                  <a:lnTo>
                    <a:pt x="105" y="11"/>
                  </a:lnTo>
                  <a:cubicBezTo>
                    <a:pt x="108" y="4"/>
                    <a:pt x="116" y="0"/>
                    <a:pt x="124" y="2"/>
                  </a:cubicBezTo>
                  <a:lnTo>
                    <a:pt x="820" y="160"/>
                  </a:lnTo>
                  <a:cubicBezTo>
                    <a:pt x="827" y="162"/>
                    <a:pt x="832" y="168"/>
                    <a:pt x="833" y="175"/>
                  </a:cubicBezTo>
                  <a:lnTo>
                    <a:pt x="843" y="331"/>
                  </a:lnTo>
                  <a:cubicBezTo>
                    <a:pt x="882" y="304"/>
                    <a:pt x="935" y="297"/>
                    <a:pt x="975" y="317"/>
                  </a:cubicBezTo>
                  <a:cubicBezTo>
                    <a:pt x="998" y="329"/>
                    <a:pt x="1049" y="367"/>
                    <a:pt x="1021" y="472"/>
                  </a:cubicBezTo>
                  <a:cubicBezTo>
                    <a:pt x="979" y="626"/>
                    <a:pt x="812" y="630"/>
                    <a:pt x="768" y="628"/>
                  </a:cubicBezTo>
                  <a:cubicBezTo>
                    <a:pt x="654" y="810"/>
                    <a:pt x="490" y="844"/>
                    <a:pt x="386" y="844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0" name="Freeform 252">
              <a:extLst>
                <a:ext uri="{FF2B5EF4-FFF2-40B4-BE49-F238E27FC236}">
                  <a16:creationId xmlns:a16="http://schemas.microsoft.com/office/drawing/2014/main" id="{0A6AF3F5-463F-4374-AE74-AC74899B7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7075" y="8567738"/>
              <a:ext cx="369888" cy="350838"/>
            </a:xfrm>
            <a:custGeom>
              <a:avLst/>
              <a:gdLst>
                <a:gd name="T0" fmla="*/ 0 w 484"/>
                <a:gd name="T1" fmla="*/ 52 h 462"/>
                <a:gd name="T2" fmla="*/ 29 w 484"/>
                <a:gd name="T3" fmla="*/ 348 h 462"/>
                <a:gd name="T4" fmla="*/ 484 w 484"/>
                <a:gd name="T5" fmla="*/ 225 h 462"/>
                <a:gd name="T6" fmla="*/ 430 w 484"/>
                <a:gd name="T7" fmla="*/ 131 h 462"/>
                <a:gd name="T8" fmla="*/ 409 w 484"/>
                <a:gd name="T9" fmla="*/ 0 h 462"/>
                <a:gd name="T10" fmla="*/ 280 w 484"/>
                <a:gd name="T11" fmla="*/ 50 h 462"/>
                <a:gd name="T12" fmla="*/ 0 w 484"/>
                <a:gd name="T13" fmla="*/ 5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4" h="462">
                  <a:moveTo>
                    <a:pt x="0" y="52"/>
                  </a:moveTo>
                  <a:cubicBezTo>
                    <a:pt x="0" y="52"/>
                    <a:pt x="68" y="249"/>
                    <a:pt x="29" y="348"/>
                  </a:cubicBezTo>
                  <a:cubicBezTo>
                    <a:pt x="29" y="348"/>
                    <a:pt x="270" y="462"/>
                    <a:pt x="484" y="225"/>
                  </a:cubicBezTo>
                  <a:cubicBezTo>
                    <a:pt x="467" y="204"/>
                    <a:pt x="446" y="173"/>
                    <a:pt x="430" y="131"/>
                  </a:cubicBezTo>
                  <a:cubicBezTo>
                    <a:pt x="409" y="77"/>
                    <a:pt x="408" y="29"/>
                    <a:pt x="409" y="0"/>
                  </a:cubicBezTo>
                  <a:cubicBezTo>
                    <a:pt x="376" y="18"/>
                    <a:pt x="332" y="36"/>
                    <a:pt x="280" y="50"/>
                  </a:cubicBezTo>
                  <a:cubicBezTo>
                    <a:pt x="203" y="71"/>
                    <a:pt x="101" y="84"/>
                    <a:pt x="0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1" name="Freeform 253">
              <a:extLst>
                <a:ext uri="{FF2B5EF4-FFF2-40B4-BE49-F238E27FC236}">
                  <a16:creationId xmlns:a16="http://schemas.microsoft.com/office/drawing/2014/main" id="{9FBDFB91-5AFD-4903-BC60-02CA482909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14375" y="8553451"/>
              <a:ext cx="395288" cy="323850"/>
            </a:xfrm>
            <a:custGeom>
              <a:avLst/>
              <a:gdLst>
                <a:gd name="T0" fmla="*/ 68 w 520"/>
                <a:gd name="T1" fmla="*/ 357 h 426"/>
                <a:gd name="T2" fmla="*/ 480 w 520"/>
                <a:gd name="T3" fmla="*/ 242 h 426"/>
                <a:gd name="T4" fmla="*/ 432 w 520"/>
                <a:gd name="T5" fmla="*/ 155 h 426"/>
                <a:gd name="T6" fmla="*/ 410 w 520"/>
                <a:gd name="T7" fmla="*/ 45 h 426"/>
                <a:gd name="T8" fmla="*/ 302 w 520"/>
                <a:gd name="T9" fmla="*/ 84 h 426"/>
                <a:gd name="T10" fmla="*/ 43 w 520"/>
                <a:gd name="T11" fmla="*/ 94 h 426"/>
                <a:gd name="T12" fmla="*/ 68 w 520"/>
                <a:gd name="T13" fmla="*/ 357 h 426"/>
                <a:gd name="T14" fmla="*/ 189 w 520"/>
                <a:gd name="T15" fmla="*/ 409 h 426"/>
                <a:gd name="T16" fmla="*/ 40 w 520"/>
                <a:gd name="T17" fmla="*/ 381 h 426"/>
                <a:gd name="T18" fmla="*/ 32 w 520"/>
                <a:gd name="T19" fmla="*/ 360 h 426"/>
                <a:gd name="T20" fmla="*/ 2 w 520"/>
                <a:gd name="T21" fmla="*/ 76 h 426"/>
                <a:gd name="T22" fmla="*/ 6 w 520"/>
                <a:gd name="T23" fmla="*/ 59 h 426"/>
                <a:gd name="T24" fmla="*/ 23 w 520"/>
                <a:gd name="T25" fmla="*/ 54 h 426"/>
                <a:gd name="T26" fmla="*/ 294 w 520"/>
                <a:gd name="T27" fmla="*/ 52 h 426"/>
                <a:gd name="T28" fmla="*/ 419 w 520"/>
                <a:gd name="T29" fmla="*/ 3 h 426"/>
                <a:gd name="T30" fmla="*/ 436 w 520"/>
                <a:gd name="T31" fmla="*/ 4 h 426"/>
                <a:gd name="T32" fmla="*/ 444 w 520"/>
                <a:gd name="T33" fmla="*/ 19 h 426"/>
                <a:gd name="T34" fmla="*/ 464 w 520"/>
                <a:gd name="T35" fmla="*/ 144 h 426"/>
                <a:gd name="T36" fmla="*/ 515 w 520"/>
                <a:gd name="T37" fmla="*/ 232 h 426"/>
                <a:gd name="T38" fmla="*/ 514 w 520"/>
                <a:gd name="T39" fmla="*/ 254 h 426"/>
                <a:gd name="T40" fmla="*/ 189 w 520"/>
                <a:gd name="T41" fmla="*/ 409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0" h="426">
                  <a:moveTo>
                    <a:pt x="68" y="357"/>
                  </a:moveTo>
                  <a:cubicBezTo>
                    <a:pt x="120" y="376"/>
                    <a:pt x="306" y="426"/>
                    <a:pt x="480" y="242"/>
                  </a:cubicBezTo>
                  <a:cubicBezTo>
                    <a:pt x="460" y="215"/>
                    <a:pt x="444" y="186"/>
                    <a:pt x="432" y="155"/>
                  </a:cubicBezTo>
                  <a:cubicBezTo>
                    <a:pt x="419" y="120"/>
                    <a:pt x="411" y="83"/>
                    <a:pt x="410" y="45"/>
                  </a:cubicBezTo>
                  <a:cubicBezTo>
                    <a:pt x="378" y="60"/>
                    <a:pt x="341" y="74"/>
                    <a:pt x="302" y="84"/>
                  </a:cubicBezTo>
                  <a:cubicBezTo>
                    <a:pt x="237" y="102"/>
                    <a:pt x="141" y="117"/>
                    <a:pt x="43" y="94"/>
                  </a:cubicBezTo>
                  <a:cubicBezTo>
                    <a:pt x="60" y="151"/>
                    <a:pt x="91" y="275"/>
                    <a:pt x="68" y="357"/>
                  </a:cubicBezTo>
                  <a:close/>
                  <a:moveTo>
                    <a:pt x="189" y="409"/>
                  </a:moveTo>
                  <a:cubicBezTo>
                    <a:pt x="102" y="409"/>
                    <a:pt x="41" y="382"/>
                    <a:pt x="40" y="381"/>
                  </a:cubicBezTo>
                  <a:cubicBezTo>
                    <a:pt x="32" y="377"/>
                    <a:pt x="29" y="368"/>
                    <a:pt x="32" y="360"/>
                  </a:cubicBezTo>
                  <a:cubicBezTo>
                    <a:pt x="68" y="268"/>
                    <a:pt x="3" y="78"/>
                    <a:pt x="2" y="76"/>
                  </a:cubicBezTo>
                  <a:cubicBezTo>
                    <a:pt x="0" y="70"/>
                    <a:pt x="2" y="63"/>
                    <a:pt x="6" y="59"/>
                  </a:cubicBezTo>
                  <a:cubicBezTo>
                    <a:pt x="11" y="54"/>
                    <a:pt x="17" y="52"/>
                    <a:pt x="23" y="54"/>
                  </a:cubicBezTo>
                  <a:cubicBezTo>
                    <a:pt x="123" y="86"/>
                    <a:pt x="225" y="71"/>
                    <a:pt x="294" y="52"/>
                  </a:cubicBezTo>
                  <a:cubicBezTo>
                    <a:pt x="340" y="39"/>
                    <a:pt x="383" y="22"/>
                    <a:pt x="419" y="3"/>
                  </a:cubicBezTo>
                  <a:cubicBezTo>
                    <a:pt x="425" y="0"/>
                    <a:pt x="431" y="1"/>
                    <a:pt x="436" y="4"/>
                  </a:cubicBezTo>
                  <a:cubicBezTo>
                    <a:pt x="441" y="7"/>
                    <a:pt x="444" y="13"/>
                    <a:pt x="444" y="19"/>
                  </a:cubicBezTo>
                  <a:cubicBezTo>
                    <a:pt x="442" y="61"/>
                    <a:pt x="448" y="103"/>
                    <a:pt x="464" y="144"/>
                  </a:cubicBezTo>
                  <a:cubicBezTo>
                    <a:pt x="476" y="175"/>
                    <a:pt x="493" y="205"/>
                    <a:pt x="515" y="232"/>
                  </a:cubicBezTo>
                  <a:cubicBezTo>
                    <a:pt x="520" y="239"/>
                    <a:pt x="520" y="248"/>
                    <a:pt x="514" y="254"/>
                  </a:cubicBezTo>
                  <a:cubicBezTo>
                    <a:pt x="401" y="379"/>
                    <a:pt x="280" y="409"/>
                    <a:pt x="189" y="409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2" name="Freeform 254">
              <a:extLst>
                <a:ext uri="{FF2B5EF4-FFF2-40B4-BE49-F238E27FC236}">
                  <a16:creationId xmlns:a16="http://schemas.microsoft.com/office/drawing/2014/main" id="{D34C94D0-C843-4C24-881F-A7EDFE746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7075" y="8567738"/>
              <a:ext cx="315913" cy="195263"/>
            </a:xfrm>
            <a:custGeom>
              <a:avLst/>
              <a:gdLst>
                <a:gd name="T0" fmla="*/ 414 w 414"/>
                <a:gd name="T1" fmla="*/ 76 h 257"/>
                <a:gd name="T2" fmla="*/ 409 w 414"/>
                <a:gd name="T3" fmla="*/ 0 h 257"/>
                <a:gd name="T4" fmla="*/ 280 w 414"/>
                <a:gd name="T5" fmla="*/ 50 h 257"/>
                <a:gd name="T6" fmla="*/ 0 w 414"/>
                <a:gd name="T7" fmla="*/ 52 h 257"/>
                <a:gd name="T8" fmla="*/ 41 w 414"/>
                <a:gd name="T9" fmla="*/ 257 h 257"/>
                <a:gd name="T10" fmla="*/ 42 w 414"/>
                <a:gd name="T11" fmla="*/ 257 h 257"/>
                <a:gd name="T12" fmla="*/ 321 w 414"/>
                <a:gd name="T13" fmla="*/ 138 h 257"/>
                <a:gd name="T14" fmla="*/ 414 w 414"/>
                <a:gd name="T15" fmla="*/ 7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4" h="257">
                  <a:moveTo>
                    <a:pt x="414" y="76"/>
                  </a:moveTo>
                  <a:cubicBezTo>
                    <a:pt x="409" y="45"/>
                    <a:pt x="408" y="19"/>
                    <a:pt x="409" y="0"/>
                  </a:cubicBezTo>
                  <a:cubicBezTo>
                    <a:pt x="376" y="18"/>
                    <a:pt x="332" y="36"/>
                    <a:pt x="280" y="50"/>
                  </a:cubicBezTo>
                  <a:cubicBezTo>
                    <a:pt x="203" y="71"/>
                    <a:pt x="100" y="84"/>
                    <a:pt x="0" y="52"/>
                  </a:cubicBezTo>
                  <a:cubicBezTo>
                    <a:pt x="0" y="52"/>
                    <a:pt x="38" y="161"/>
                    <a:pt x="41" y="257"/>
                  </a:cubicBezTo>
                  <a:cubicBezTo>
                    <a:pt x="41" y="257"/>
                    <a:pt x="42" y="257"/>
                    <a:pt x="42" y="257"/>
                  </a:cubicBezTo>
                  <a:cubicBezTo>
                    <a:pt x="142" y="237"/>
                    <a:pt x="234" y="189"/>
                    <a:pt x="321" y="138"/>
                  </a:cubicBezTo>
                  <a:cubicBezTo>
                    <a:pt x="353" y="119"/>
                    <a:pt x="385" y="98"/>
                    <a:pt x="414" y="76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3" name="Freeform 255">
              <a:extLst>
                <a:ext uri="{FF2B5EF4-FFF2-40B4-BE49-F238E27FC236}">
                  <a16:creationId xmlns:a16="http://schemas.microsoft.com/office/drawing/2014/main" id="{252DBDD4-1EB0-47AB-AB99-04FBB5978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4513" y="7827963"/>
              <a:ext cx="762000" cy="379413"/>
            </a:xfrm>
            <a:custGeom>
              <a:avLst/>
              <a:gdLst>
                <a:gd name="T0" fmla="*/ 135 w 1001"/>
                <a:gd name="T1" fmla="*/ 368 h 498"/>
                <a:gd name="T2" fmla="*/ 264 w 1001"/>
                <a:gd name="T3" fmla="*/ 352 h 498"/>
                <a:gd name="T4" fmla="*/ 462 w 1001"/>
                <a:gd name="T5" fmla="*/ 351 h 498"/>
                <a:gd name="T6" fmla="*/ 646 w 1001"/>
                <a:gd name="T7" fmla="*/ 397 h 498"/>
                <a:gd name="T8" fmla="*/ 759 w 1001"/>
                <a:gd name="T9" fmla="*/ 438 h 498"/>
                <a:gd name="T10" fmla="*/ 857 w 1001"/>
                <a:gd name="T11" fmla="*/ 484 h 498"/>
                <a:gd name="T12" fmla="*/ 886 w 1001"/>
                <a:gd name="T13" fmla="*/ 496 h 498"/>
                <a:gd name="T14" fmla="*/ 907 w 1001"/>
                <a:gd name="T15" fmla="*/ 482 h 498"/>
                <a:gd name="T16" fmla="*/ 978 w 1001"/>
                <a:gd name="T17" fmla="*/ 324 h 498"/>
                <a:gd name="T18" fmla="*/ 838 w 1001"/>
                <a:gd name="T19" fmla="*/ 152 h 498"/>
                <a:gd name="T20" fmla="*/ 676 w 1001"/>
                <a:gd name="T21" fmla="*/ 28 h 498"/>
                <a:gd name="T22" fmla="*/ 470 w 1001"/>
                <a:gd name="T23" fmla="*/ 2 h 498"/>
                <a:gd name="T24" fmla="*/ 117 w 1001"/>
                <a:gd name="T25" fmla="*/ 86 h 498"/>
                <a:gd name="T26" fmla="*/ 46 w 1001"/>
                <a:gd name="T27" fmla="*/ 138 h 498"/>
                <a:gd name="T28" fmla="*/ 18 w 1001"/>
                <a:gd name="T29" fmla="*/ 288 h 498"/>
                <a:gd name="T30" fmla="*/ 135 w 1001"/>
                <a:gd name="T31" fmla="*/ 36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1" h="498">
                  <a:moveTo>
                    <a:pt x="135" y="368"/>
                  </a:moveTo>
                  <a:cubicBezTo>
                    <a:pt x="178" y="380"/>
                    <a:pt x="228" y="378"/>
                    <a:pt x="264" y="352"/>
                  </a:cubicBezTo>
                  <a:cubicBezTo>
                    <a:pt x="320" y="397"/>
                    <a:pt x="407" y="396"/>
                    <a:pt x="462" y="351"/>
                  </a:cubicBezTo>
                  <a:cubicBezTo>
                    <a:pt x="504" y="405"/>
                    <a:pt x="584" y="425"/>
                    <a:pt x="646" y="397"/>
                  </a:cubicBezTo>
                  <a:cubicBezTo>
                    <a:pt x="676" y="423"/>
                    <a:pt x="720" y="427"/>
                    <a:pt x="759" y="438"/>
                  </a:cubicBezTo>
                  <a:cubicBezTo>
                    <a:pt x="794" y="447"/>
                    <a:pt x="827" y="463"/>
                    <a:pt x="857" y="484"/>
                  </a:cubicBezTo>
                  <a:cubicBezTo>
                    <a:pt x="866" y="491"/>
                    <a:pt x="875" y="498"/>
                    <a:pt x="886" y="496"/>
                  </a:cubicBezTo>
                  <a:cubicBezTo>
                    <a:pt x="895" y="495"/>
                    <a:pt x="901" y="489"/>
                    <a:pt x="907" y="482"/>
                  </a:cubicBezTo>
                  <a:cubicBezTo>
                    <a:pt x="946" y="439"/>
                    <a:pt x="965" y="381"/>
                    <a:pt x="978" y="324"/>
                  </a:cubicBezTo>
                  <a:cubicBezTo>
                    <a:pt x="1001" y="226"/>
                    <a:pt x="890" y="238"/>
                    <a:pt x="838" y="152"/>
                  </a:cubicBezTo>
                  <a:cubicBezTo>
                    <a:pt x="803" y="92"/>
                    <a:pt x="742" y="50"/>
                    <a:pt x="676" y="28"/>
                  </a:cubicBezTo>
                  <a:cubicBezTo>
                    <a:pt x="610" y="5"/>
                    <a:pt x="539" y="0"/>
                    <a:pt x="470" y="2"/>
                  </a:cubicBezTo>
                  <a:cubicBezTo>
                    <a:pt x="348" y="4"/>
                    <a:pt x="223" y="26"/>
                    <a:pt x="117" y="86"/>
                  </a:cubicBezTo>
                  <a:cubicBezTo>
                    <a:pt x="72" y="112"/>
                    <a:pt x="63" y="108"/>
                    <a:pt x="46" y="138"/>
                  </a:cubicBezTo>
                  <a:cubicBezTo>
                    <a:pt x="23" y="177"/>
                    <a:pt x="0" y="243"/>
                    <a:pt x="18" y="288"/>
                  </a:cubicBezTo>
                  <a:cubicBezTo>
                    <a:pt x="33" y="328"/>
                    <a:pt x="97" y="356"/>
                    <a:pt x="135" y="368"/>
                  </a:cubicBezTo>
                  <a:close/>
                </a:path>
              </a:pathLst>
            </a:custGeom>
            <a:solidFill>
              <a:srgbClr val="FFC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E5822378-8B85-4A1D-B6D8-FA3A8A443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4963" y="7819624"/>
              <a:ext cx="1192151" cy="776689"/>
            </a:xfrm>
            <a:custGeom>
              <a:avLst/>
              <a:gdLst>
                <a:gd name="connsiteX0" fmla="*/ 41379 w 1192151"/>
                <a:gd name="connsiteY0" fmla="*/ 628690 h 776689"/>
                <a:gd name="connsiteX1" fmla="*/ 50110 w 1192151"/>
                <a:gd name="connsiteY1" fmla="*/ 632749 h 776689"/>
                <a:gd name="connsiteX2" fmla="*/ 49351 w 1192151"/>
                <a:gd name="connsiteY2" fmla="*/ 650117 h 776689"/>
                <a:gd name="connsiteX3" fmla="*/ 25055 w 1192151"/>
                <a:gd name="connsiteY3" fmla="*/ 703732 h 776689"/>
                <a:gd name="connsiteX4" fmla="*/ 28851 w 1192151"/>
                <a:gd name="connsiteY4" fmla="*/ 722610 h 776689"/>
                <a:gd name="connsiteX5" fmla="*/ 75165 w 1192151"/>
                <a:gd name="connsiteY5" fmla="*/ 741488 h 776689"/>
                <a:gd name="connsiteX6" fmla="*/ 86554 w 1192151"/>
                <a:gd name="connsiteY6" fmla="*/ 755836 h 776689"/>
                <a:gd name="connsiteX7" fmla="*/ 73647 w 1192151"/>
                <a:gd name="connsiteY7" fmla="*/ 767163 h 776689"/>
                <a:gd name="connsiteX8" fmla="*/ 72887 w 1192151"/>
                <a:gd name="connsiteY8" fmla="*/ 767163 h 776689"/>
                <a:gd name="connsiteX9" fmla="*/ 6833 w 1192151"/>
                <a:gd name="connsiteY9" fmla="*/ 734692 h 776689"/>
                <a:gd name="connsiteX10" fmla="*/ 0 w 1192151"/>
                <a:gd name="connsiteY10" fmla="*/ 703732 h 776689"/>
                <a:gd name="connsiteX11" fmla="*/ 32647 w 1192151"/>
                <a:gd name="connsiteY11" fmla="*/ 631994 h 776689"/>
                <a:gd name="connsiteX12" fmla="*/ 41379 w 1192151"/>
                <a:gd name="connsiteY12" fmla="*/ 628690 h 776689"/>
                <a:gd name="connsiteX13" fmla="*/ 586192 w 1192151"/>
                <a:gd name="connsiteY13" fmla="*/ 616400 h 776689"/>
                <a:gd name="connsiteX14" fmla="*/ 595588 w 1192151"/>
                <a:gd name="connsiteY14" fmla="*/ 619382 h 776689"/>
                <a:gd name="connsiteX15" fmla="*/ 597107 w 1192151"/>
                <a:gd name="connsiteY15" fmla="*/ 637855 h 776689"/>
                <a:gd name="connsiteX16" fmla="*/ 483221 w 1192151"/>
                <a:gd name="connsiteY16" fmla="*/ 690964 h 776689"/>
                <a:gd name="connsiteX17" fmla="*/ 474110 w 1192151"/>
                <a:gd name="connsiteY17" fmla="*/ 690964 h 776689"/>
                <a:gd name="connsiteX18" fmla="*/ 462721 w 1192151"/>
                <a:gd name="connsiteY18" fmla="*/ 677109 h 776689"/>
                <a:gd name="connsiteX19" fmla="*/ 476388 w 1192151"/>
                <a:gd name="connsiteY19" fmla="*/ 664794 h 776689"/>
                <a:gd name="connsiteX20" fmla="*/ 577366 w 1192151"/>
                <a:gd name="connsiteY20" fmla="*/ 620922 h 776689"/>
                <a:gd name="connsiteX21" fmla="*/ 586192 w 1192151"/>
                <a:gd name="connsiteY21" fmla="*/ 616400 h 776689"/>
                <a:gd name="connsiteX22" fmla="*/ 1156274 w 1192151"/>
                <a:gd name="connsiteY22" fmla="*/ 558317 h 776689"/>
                <a:gd name="connsiteX23" fmla="*/ 1172233 w 1192151"/>
                <a:gd name="connsiteY23" fmla="*/ 566716 h 776689"/>
                <a:gd name="connsiteX24" fmla="*/ 1176793 w 1192151"/>
                <a:gd name="connsiteY24" fmla="*/ 717133 h 776689"/>
                <a:gd name="connsiteX25" fmla="*/ 1131955 w 1192151"/>
                <a:gd name="connsiteY25" fmla="*/ 757601 h 776689"/>
                <a:gd name="connsiteX26" fmla="*/ 1078756 w 1192151"/>
                <a:gd name="connsiteY26" fmla="*/ 776689 h 776689"/>
                <a:gd name="connsiteX27" fmla="*/ 1076476 w 1192151"/>
                <a:gd name="connsiteY27" fmla="*/ 776689 h 776689"/>
                <a:gd name="connsiteX28" fmla="*/ 1063557 w 1192151"/>
                <a:gd name="connsiteY28" fmla="*/ 766763 h 776689"/>
                <a:gd name="connsiteX29" fmla="*/ 1074197 w 1192151"/>
                <a:gd name="connsiteY29" fmla="*/ 751492 h 776689"/>
                <a:gd name="connsiteX30" fmla="*/ 1119035 w 1192151"/>
                <a:gd name="connsiteY30" fmla="*/ 735458 h 776689"/>
                <a:gd name="connsiteX31" fmla="*/ 1154754 w 1192151"/>
                <a:gd name="connsiteY31" fmla="*/ 703389 h 776689"/>
                <a:gd name="connsiteX32" fmla="*/ 1148674 w 1192151"/>
                <a:gd name="connsiteY32" fmla="*/ 575114 h 776689"/>
                <a:gd name="connsiteX33" fmla="*/ 1156274 w 1192151"/>
                <a:gd name="connsiteY33" fmla="*/ 558317 h 776689"/>
                <a:gd name="connsiteX34" fmla="*/ 892301 w 1192151"/>
                <a:gd name="connsiteY34" fmla="*/ 483649 h 776689"/>
                <a:gd name="connsiteX35" fmla="*/ 935340 w 1192151"/>
                <a:gd name="connsiteY35" fmla="*/ 488755 h 776689"/>
                <a:gd name="connsiteX36" fmla="*/ 941489 w 1192151"/>
                <a:gd name="connsiteY36" fmla="*/ 505397 h 776689"/>
                <a:gd name="connsiteX37" fmla="*/ 924581 w 1192151"/>
                <a:gd name="connsiteY37" fmla="*/ 512206 h 776689"/>
                <a:gd name="connsiteX38" fmla="*/ 916895 w 1192151"/>
                <a:gd name="connsiteY38" fmla="*/ 509180 h 776689"/>
                <a:gd name="connsiteX39" fmla="*/ 870013 w 1192151"/>
                <a:gd name="connsiteY39" fmla="*/ 587852 h 776689"/>
                <a:gd name="connsiteX40" fmla="*/ 864633 w 1192151"/>
                <a:gd name="connsiteY40" fmla="*/ 589365 h 776689"/>
                <a:gd name="connsiteX41" fmla="*/ 853105 w 1192151"/>
                <a:gd name="connsiteY41" fmla="*/ 582557 h 776689"/>
                <a:gd name="connsiteX42" fmla="*/ 858485 w 1192151"/>
                <a:gd name="connsiteY42" fmla="*/ 565158 h 776689"/>
                <a:gd name="connsiteX43" fmla="*/ 891533 w 1192151"/>
                <a:gd name="connsiteY43" fmla="*/ 509936 h 776689"/>
                <a:gd name="connsiteX44" fmla="*/ 870782 w 1192151"/>
                <a:gd name="connsiteY44" fmla="*/ 520527 h 776689"/>
                <a:gd name="connsiteX45" fmla="*/ 862328 w 1192151"/>
                <a:gd name="connsiteY45" fmla="*/ 524309 h 776689"/>
                <a:gd name="connsiteX46" fmla="*/ 853105 w 1192151"/>
                <a:gd name="connsiteY46" fmla="*/ 520527 h 776689"/>
                <a:gd name="connsiteX47" fmla="*/ 853873 w 1192151"/>
                <a:gd name="connsiteY47" fmla="*/ 502371 h 776689"/>
                <a:gd name="connsiteX48" fmla="*/ 892301 w 1192151"/>
                <a:gd name="connsiteY48" fmla="*/ 483649 h 776689"/>
                <a:gd name="connsiteX49" fmla="*/ 622300 w 1192151"/>
                <a:gd name="connsiteY49" fmla="*/ 451252 h 776689"/>
                <a:gd name="connsiteX50" fmla="*/ 641350 w 1192151"/>
                <a:gd name="connsiteY50" fmla="*/ 471096 h 776689"/>
                <a:gd name="connsiteX51" fmla="*/ 622300 w 1192151"/>
                <a:gd name="connsiteY51" fmla="*/ 490940 h 776689"/>
                <a:gd name="connsiteX52" fmla="*/ 603250 w 1192151"/>
                <a:gd name="connsiteY52" fmla="*/ 471096 h 776689"/>
                <a:gd name="connsiteX53" fmla="*/ 622300 w 1192151"/>
                <a:gd name="connsiteY53" fmla="*/ 451252 h 776689"/>
                <a:gd name="connsiteX54" fmla="*/ 355600 w 1192151"/>
                <a:gd name="connsiteY54" fmla="*/ 395689 h 776689"/>
                <a:gd name="connsiteX55" fmla="*/ 374650 w 1192151"/>
                <a:gd name="connsiteY55" fmla="*/ 414739 h 776689"/>
                <a:gd name="connsiteX56" fmla="*/ 355600 w 1192151"/>
                <a:gd name="connsiteY56" fmla="*/ 433789 h 776689"/>
                <a:gd name="connsiteX57" fmla="*/ 336550 w 1192151"/>
                <a:gd name="connsiteY57" fmla="*/ 414739 h 776689"/>
                <a:gd name="connsiteX58" fmla="*/ 355600 w 1192151"/>
                <a:gd name="connsiteY58" fmla="*/ 395689 h 776689"/>
                <a:gd name="connsiteX59" fmla="*/ 487164 w 1192151"/>
                <a:gd name="connsiteY59" fmla="*/ 371808 h 776689"/>
                <a:gd name="connsiteX60" fmla="*/ 496967 w 1192151"/>
                <a:gd name="connsiteY60" fmla="*/ 386998 h 776689"/>
                <a:gd name="connsiteX61" fmla="*/ 444182 w 1192151"/>
                <a:gd name="connsiteY61" fmla="*/ 512313 h 776689"/>
                <a:gd name="connsiteX62" fmla="*/ 442674 w 1192151"/>
                <a:gd name="connsiteY62" fmla="*/ 513832 h 776689"/>
                <a:gd name="connsiteX63" fmla="*/ 432871 w 1192151"/>
                <a:gd name="connsiteY63" fmla="*/ 533579 h 776689"/>
                <a:gd name="connsiteX64" fmla="*/ 442674 w 1192151"/>
                <a:gd name="connsiteY64" fmla="*/ 547250 h 776689"/>
                <a:gd name="connsiteX65" fmla="*/ 467558 w 1192151"/>
                <a:gd name="connsiteY65" fmla="*/ 556364 h 776689"/>
                <a:gd name="connsiteX66" fmla="*/ 477361 w 1192151"/>
                <a:gd name="connsiteY66" fmla="*/ 571554 h 776689"/>
                <a:gd name="connsiteX67" fmla="*/ 464542 w 1192151"/>
                <a:gd name="connsiteY67" fmla="*/ 581427 h 776689"/>
                <a:gd name="connsiteX68" fmla="*/ 462280 w 1192151"/>
                <a:gd name="connsiteY68" fmla="*/ 580668 h 776689"/>
                <a:gd name="connsiteX69" fmla="*/ 429855 w 1192151"/>
                <a:gd name="connsiteY69" fmla="*/ 569275 h 776689"/>
                <a:gd name="connsiteX70" fmla="*/ 407987 w 1192151"/>
                <a:gd name="connsiteY70" fmla="*/ 533579 h 776689"/>
                <a:gd name="connsiteX71" fmla="*/ 423068 w 1192151"/>
                <a:gd name="connsiteY71" fmla="*/ 498642 h 776689"/>
                <a:gd name="connsiteX72" fmla="*/ 436642 w 1192151"/>
                <a:gd name="connsiteY72" fmla="*/ 478896 h 776689"/>
                <a:gd name="connsiteX73" fmla="*/ 472837 w 1192151"/>
                <a:gd name="connsiteY73" fmla="*/ 382441 h 776689"/>
                <a:gd name="connsiteX74" fmla="*/ 487164 w 1192151"/>
                <a:gd name="connsiteY74" fmla="*/ 371808 h 776689"/>
                <a:gd name="connsiteX75" fmla="*/ 617867 w 1192151"/>
                <a:gd name="connsiteY75" fmla="*/ 353327 h 776689"/>
                <a:gd name="connsiteX76" fmla="*/ 717797 w 1192151"/>
                <a:gd name="connsiteY76" fmla="*/ 378445 h 776689"/>
                <a:gd name="connsiteX77" fmla="*/ 718560 w 1192151"/>
                <a:gd name="connsiteY77" fmla="*/ 397473 h 776689"/>
                <a:gd name="connsiteX78" fmla="*/ 701778 w 1192151"/>
                <a:gd name="connsiteY78" fmla="*/ 398234 h 776689"/>
                <a:gd name="connsiteX79" fmla="*/ 623207 w 1192151"/>
                <a:gd name="connsiteY79" fmla="*/ 378445 h 776689"/>
                <a:gd name="connsiteX80" fmla="*/ 607951 w 1192151"/>
                <a:gd name="connsiteY80" fmla="*/ 368550 h 776689"/>
                <a:gd name="connsiteX81" fmla="*/ 617867 w 1192151"/>
                <a:gd name="connsiteY81" fmla="*/ 353327 h 776689"/>
                <a:gd name="connsiteX82" fmla="*/ 343047 w 1192151"/>
                <a:gd name="connsiteY82" fmla="*/ 312628 h 776689"/>
                <a:gd name="connsiteX83" fmla="*/ 373343 w 1192151"/>
                <a:gd name="connsiteY83" fmla="*/ 314413 h 776689"/>
                <a:gd name="connsiteX84" fmla="*/ 427297 w 1192151"/>
                <a:gd name="connsiteY84" fmla="*/ 340545 h 776689"/>
                <a:gd name="connsiteX85" fmla="*/ 428819 w 1192151"/>
                <a:gd name="connsiteY85" fmla="*/ 357840 h 776689"/>
                <a:gd name="connsiteX86" fmla="*/ 418923 w 1192151"/>
                <a:gd name="connsiteY86" fmla="*/ 362352 h 776689"/>
                <a:gd name="connsiteX87" fmla="*/ 410549 w 1192151"/>
                <a:gd name="connsiteY87" fmla="*/ 359344 h 776689"/>
                <a:gd name="connsiteX88" fmla="*/ 321482 w 1192151"/>
                <a:gd name="connsiteY88" fmla="*/ 342048 h 776689"/>
                <a:gd name="connsiteX89" fmla="*/ 305496 w 1192151"/>
                <a:gd name="connsiteY89" fmla="*/ 334529 h 776689"/>
                <a:gd name="connsiteX90" fmla="*/ 313108 w 1192151"/>
                <a:gd name="connsiteY90" fmla="*/ 318737 h 776689"/>
                <a:gd name="connsiteX91" fmla="*/ 343047 w 1192151"/>
                <a:gd name="connsiteY91" fmla="*/ 312628 h 776689"/>
                <a:gd name="connsiteX92" fmla="*/ 479879 w 1192151"/>
                <a:gd name="connsiteY92" fmla="*/ 81774 h 776689"/>
                <a:gd name="connsiteX93" fmla="*/ 489588 w 1192151"/>
                <a:gd name="connsiteY93" fmla="*/ 83581 h 776689"/>
                <a:gd name="connsiteX94" fmla="*/ 492634 w 1192151"/>
                <a:gd name="connsiteY94" fmla="*/ 101078 h 776689"/>
                <a:gd name="connsiteX95" fmla="*/ 424099 w 1192151"/>
                <a:gd name="connsiteY95" fmla="*/ 269206 h 776689"/>
                <a:gd name="connsiteX96" fmla="*/ 554315 w 1192151"/>
                <a:gd name="connsiteY96" fmla="*/ 265402 h 776689"/>
                <a:gd name="connsiteX97" fmla="*/ 593913 w 1192151"/>
                <a:gd name="connsiteY97" fmla="*/ 154332 h 776689"/>
                <a:gd name="connsiteX98" fmla="*/ 610666 w 1192151"/>
                <a:gd name="connsiteY98" fmla="*/ 149767 h 776689"/>
                <a:gd name="connsiteX99" fmla="*/ 615235 w 1192151"/>
                <a:gd name="connsiteY99" fmla="*/ 167264 h 776689"/>
                <a:gd name="connsiteX100" fmla="*/ 577921 w 1192151"/>
                <a:gd name="connsiteY100" fmla="*/ 274531 h 776689"/>
                <a:gd name="connsiteX101" fmla="*/ 695192 w 1192151"/>
                <a:gd name="connsiteY101" fmla="*/ 298876 h 776689"/>
                <a:gd name="connsiteX102" fmla="*/ 731744 w 1192151"/>
                <a:gd name="connsiteY102" fmla="*/ 199977 h 776689"/>
                <a:gd name="connsiteX103" fmla="*/ 748497 w 1192151"/>
                <a:gd name="connsiteY103" fmla="*/ 194652 h 776689"/>
                <a:gd name="connsiteX104" fmla="*/ 753828 w 1192151"/>
                <a:gd name="connsiteY104" fmla="*/ 211388 h 776689"/>
                <a:gd name="connsiteX105" fmla="*/ 719560 w 1192151"/>
                <a:gd name="connsiteY105" fmla="*/ 307244 h 776689"/>
                <a:gd name="connsiteX106" fmla="*/ 769819 w 1192151"/>
                <a:gd name="connsiteY106" fmla="*/ 323981 h 776689"/>
                <a:gd name="connsiteX107" fmla="*/ 791903 w 1192151"/>
                <a:gd name="connsiteY107" fmla="*/ 329306 h 776689"/>
                <a:gd name="connsiteX108" fmla="*/ 869575 w 1192151"/>
                <a:gd name="connsiteY108" fmla="*/ 366583 h 776689"/>
                <a:gd name="connsiteX109" fmla="*/ 871860 w 1192151"/>
                <a:gd name="connsiteY109" fmla="*/ 368104 h 776689"/>
                <a:gd name="connsiteX110" fmla="*/ 874906 w 1192151"/>
                <a:gd name="connsiteY110" fmla="*/ 385602 h 776689"/>
                <a:gd name="connsiteX111" fmla="*/ 865007 w 1192151"/>
                <a:gd name="connsiteY111" fmla="*/ 390927 h 776689"/>
                <a:gd name="connsiteX112" fmla="*/ 857392 w 1192151"/>
                <a:gd name="connsiteY112" fmla="*/ 388645 h 776689"/>
                <a:gd name="connsiteX113" fmla="*/ 855107 w 1192151"/>
                <a:gd name="connsiteY113" fmla="*/ 387123 h 776689"/>
                <a:gd name="connsiteX114" fmla="*/ 785049 w 1192151"/>
                <a:gd name="connsiteY114" fmla="*/ 353650 h 776689"/>
                <a:gd name="connsiteX115" fmla="*/ 764489 w 1192151"/>
                <a:gd name="connsiteY115" fmla="*/ 348325 h 776689"/>
                <a:gd name="connsiteX116" fmla="*/ 699761 w 1192151"/>
                <a:gd name="connsiteY116" fmla="*/ 324741 h 776689"/>
                <a:gd name="connsiteX117" fmla="*/ 560407 w 1192151"/>
                <a:gd name="connsiteY117" fmla="*/ 292789 h 776689"/>
                <a:gd name="connsiteX118" fmla="*/ 410392 w 1192151"/>
                <a:gd name="connsiteY118" fmla="*/ 291268 h 776689"/>
                <a:gd name="connsiteX119" fmla="*/ 309112 w 1192151"/>
                <a:gd name="connsiteY119" fmla="*/ 300397 h 776689"/>
                <a:gd name="connsiteX120" fmla="*/ 211640 w 1192151"/>
                <a:gd name="connsiteY120" fmla="*/ 231929 h 776689"/>
                <a:gd name="connsiteX121" fmla="*/ 209356 w 1192151"/>
                <a:gd name="connsiteY121" fmla="*/ 171829 h 776689"/>
                <a:gd name="connsiteX122" fmla="*/ 223824 w 1192151"/>
                <a:gd name="connsiteY122" fmla="*/ 161939 h 776689"/>
                <a:gd name="connsiteX123" fmla="*/ 233724 w 1192151"/>
                <a:gd name="connsiteY123" fmla="*/ 177154 h 776689"/>
                <a:gd name="connsiteX124" fmla="*/ 235247 w 1192151"/>
                <a:gd name="connsiteY124" fmla="*/ 222800 h 776689"/>
                <a:gd name="connsiteX125" fmla="*/ 316727 w 1192151"/>
                <a:gd name="connsiteY125" fmla="*/ 276053 h 776689"/>
                <a:gd name="connsiteX126" fmla="*/ 398208 w 1192151"/>
                <a:gd name="connsiteY126" fmla="*/ 269206 h 776689"/>
                <a:gd name="connsiteX127" fmla="*/ 471312 w 1192151"/>
                <a:gd name="connsiteY127" fmla="*/ 87385 h 776689"/>
                <a:gd name="connsiteX128" fmla="*/ 479879 w 1192151"/>
                <a:gd name="connsiteY128" fmla="*/ 81774 h 776689"/>
                <a:gd name="connsiteX129" fmla="*/ 834246 w 1192151"/>
                <a:gd name="connsiteY129" fmla="*/ 332 h 776689"/>
                <a:gd name="connsiteX130" fmla="*/ 918424 w 1192151"/>
                <a:gd name="connsiteY130" fmla="*/ 92959 h 776689"/>
                <a:gd name="connsiteX131" fmla="*/ 919941 w 1192151"/>
                <a:gd name="connsiteY131" fmla="*/ 111181 h 776689"/>
                <a:gd name="connsiteX132" fmla="*/ 930558 w 1192151"/>
                <a:gd name="connsiteY132" fmla="*/ 151420 h 776689"/>
                <a:gd name="connsiteX133" fmla="*/ 932833 w 1192151"/>
                <a:gd name="connsiteY133" fmla="*/ 168883 h 776689"/>
                <a:gd name="connsiteX134" fmla="*/ 922974 w 1192151"/>
                <a:gd name="connsiteY134" fmla="*/ 173438 h 776689"/>
                <a:gd name="connsiteX135" fmla="*/ 914632 w 1192151"/>
                <a:gd name="connsiteY135" fmla="*/ 171161 h 776689"/>
                <a:gd name="connsiteX136" fmla="*/ 894157 w 1192151"/>
                <a:gd name="connsiteY136" fmla="*/ 112699 h 776689"/>
                <a:gd name="connsiteX137" fmla="*/ 893398 w 1192151"/>
                <a:gd name="connsiteY137" fmla="*/ 95996 h 776689"/>
                <a:gd name="connsiteX138" fmla="*/ 828179 w 1192151"/>
                <a:gd name="connsiteY138" fmla="*/ 24627 h 776689"/>
                <a:gd name="connsiteX139" fmla="*/ 819079 w 1192151"/>
                <a:gd name="connsiteY139" fmla="*/ 9443 h 776689"/>
                <a:gd name="connsiteX140" fmla="*/ 834246 w 1192151"/>
                <a:gd name="connsiteY140" fmla="*/ 332 h 77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192151" h="776689">
                  <a:moveTo>
                    <a:pt x="41379" y="628690"/>
                  </a:moveTo>
                  <a:cubicBezTo>
                    <a:pt x="44606" y="628785"/>
                    <a:pt x="47833" y="630106"/>
                    <a:pt x="50110" y="632749"/>
                  </a:cubicBezTo>
                  <a:cubicBezTo>
                    <a:pt x="55425" y="638035"/>
                    <a:pt x="54666" y="645586"/>
                    <a:pt x="49351" y="650117"/>
                  </a:cubicBezTo>
                  <a:cubicBezTo>
                    <a:pt x="34925" y="663709"/>
                    <a:pt x="25814" y="684098"/>
                    <a:pt x="25055" y="703732"/>
                  </a:cubicBezTo>
                  <a:cubicBezTo>
                    <a:pt x="25055" y="712038"/>
                    <a:pt x="26574" y="718079"/>
                    <a:pt x="28851" y="722610"/>
                  </a:cubicBezTo>
                  <a:cubicBezTo>
                    <a:pt x="35684" y="735447"/>
                    <a:pt x="55425" y="739223"/>
                    <a:pt x="75165" y="741488"/>
                  </a:cubicBezTo>
                  <a:cubicBezTo>
                    <a:pt x="82758" y="742999"/>
                    <a:pt x="87313" y="749040"/>
                    <a:pt x="86554" y="755836"/>
                  </a:cubicBezTo>
                  <a:cubicBezTo>
                    <a:pt x="85795" y="761877"/>
                    <a:pt x="80480" y="767163"/>
                    <a:pt x="73647" y="767163"/>
                  </a:cubicBezTo>
                  <a:cubicBezTo>
                    <a:pt x="73647" y="767163"/>
                    <a:pt x="72887" y="767163"/>
                    <a:pt x="72887" y="767163"/>
                  </a:cubicBezTo>
                  <a:cubicBezTo>
                    <a:pt x="45555" y="763387"/>
                    <a:pt x="18981" y="757346"/>
                    <a:pt x="6833" y="734692"/>
                  </a:cubicBezTo>
                  <a:cubicBezTo>
                    <a:pt x="1518" y="725631"/>
                    <a:pt x="0" y="715814"/>
                    <a:pt x="0" y="703732"/>
                  </a:cubicBezTo>
                  <a:cubicBezTo>
                    <a:pt x="759" y="676547"/>
                    <a:pt x="12148" y="650117"/>
                    <a:pt x="32647" y="631994"/>
                  </a:cubicBezTo>
                  <a:cubicBezTo>
                    <a:pt x="34925" y="629729"/>
                    <a:pt x="38152" y="628596"/>
                    <a:pt x="41379" y="628690"/>
                  </a:cubicBezTo>
                  <a:close/>
                  <a:moveTo>
                    <a:pt x="586192" y="616400"/>
                  </a:moveTo>
                  <a:cubicBezTo>
                    <a:pt x="589514" y="616111"/>
                    <a:pt x="592930" y="617073"/>
                    <a:pt x="595588" y="619382"/>
                  </a:cubicBezTo>
                  <a:cubicBezTo>
                    <a:pt x="600903" y="624000"/>
                    <a:pt x="601662" y="632467"/>
                    <a:pt x="597107" y="637855"/>
                  </a:cubicBezTo>
                  <a:cubicBezTo>
                    <a:pt x="569015" y="670952"/>
                    <a:pt x="526497" y="690964"/>
                    <a:pt x="483221" y="690964"/>
                  </a:cubicBezTo>
                  <a:cubicBezTo>
                    <a:pt x="480184" y="690964"/>
                    <a:pt x="477147" y="690964"/>
                    <a:pt x="474110" y="690964"/>
                  </a:cubicBezTo>
                  <a:cubicBezTo>
                    <a:pt x="467277" y="690194"/>
                    <a:pt x="461962" y="684037"/>
                    <a:pt x="462721" y="677109"/>
                  </a:cubicBezTo>
                  <a:cubicBezTo>
                    <a:pt x="462721" y="670182"/>
                    <a:pt x="468795" y="664794"/>
                    <a:pt x="476388" y="664794"/>
                  </a:cubicBezTo>
                  <a:cubicBezTo>
                    <a:pt x="514349" y="667873"/>
                    <a:pt x="553071" y="650940"/>
                    <a:pt x="577366" y="620922"/>
                  </a:cubicBezTo>
                  <a:cubicBezTo>
                    <a:pt x="579644" y="618228"/>
                    <a:pt x="582871" y="616689"/>
                    <a:pt x="586192" y="616400"/>
                  </a:cubicBezTo>
                  <a:close/>
                  <a:moveTo>
                    <a:pt x="1156274" y="558317"/>
                  </a:moveTo>
                  <a:cubicBezTo>
                    <a:pt x="1163113" y="556026"/>
                    <a:pt x="1169953" y="559844"/>
                    <a:pt x="1172233" y="566716"/>
                  </a:cubicBezTo>
                  <a:cubicBezTo>
                    <a:pt x="1188953" y="615582"/>
                    <a:pt x="1204912" y="671321"/>
                    <a:pt x="1176793" y="717133"/>
                  </a:cubicBezTo>
                  <a:cubicBezTo>
                    <a:pt x="1166913" y="733167"/>
                    <a:pt x="1151714" y="746911"/>
                    <a:pt x="1131955" y="757601"/>
                  </a:cubicBezTo>
                  <a:cubicBezTo>
                    <a:pt x="1115235" y="766763"/>
                    <a:pt x="1096996" y="773635"/>
                    <a:pt x="1078756" y="776689"/>
                  </a:cubicBezTo>
                  <a:cubicBezTo>
                    <a:pt x="1077996" y="776689"/>
                    <a:pt x="1077236" y="776689"/>
                    <a:pt x="1076476" y="776689"/>
                  </a:cubicBezTo>
                  <a:cubicBezTo>
                    <a:pt x="1070397" y="776689"/>
                    <a:pt x="1065077" y="772871"/>
                    <a:pt x="1063557" y="766763"/>
                  </a:cubicBezTo>
                  <a:cubicBezTo>
                    <a:pt x="1062037" y="759891"/>
                    <a:pt x="1066597" y="753019"/>
                    <a:pt x="1074197" y="751492"/>
                  </a:cubicBezTo>
                  <a:cubicBezTo>
                    <a:pt x="1090156" y="749202"/>
                    <a:pt x="1105355" y="743093"/>
                    <a:pt x="1119035" y="735458"/>
                  </a:cubicBezTo>
                  <a:cubicBezTo>
                    <a:pt x="1135754" y="726295"/>
                    <a:pt x="1147154" y="715606"/>
                    <a:pt x="1154754" y="703389"/>
                  </a:cubicBezTo>
                  <a:cubicBezTo>
                    <a:pt x="1177553" y="667503"/>
                    <a:pt x="1163113" y="617873"/>
                    <a:pt x="1148674" y="575114"/>
                  </a:cubicBezTo>
                  <a:cubicBezTo>
                    <a:pt x="1146394" y="568243"/>
                    <a:pt x="1149434" y="560607"/>
                    <a:pt x="1156274" y="558317"/>
                  </a:cubicBezTo>
                  <a:close/>
                  <a:moveTo>
                    <a:pt x="892301" y="483649"/>
                  </a:moveTo>
                  <a:cubicBezTo>
                    <a:pt x="906712" y="481191"/>
                    <a:pt x="921891" y="482704"/>
                    <a:pt x="935340" y="488755"/>
                  </a:cubicBezTo>
                  <a:cubicBezTo>
                    <a:pt x="942257" y="491781"/>
                    <a:pt x="944563" y="499346"/>
                    <a:pt x="941489" y="505397"/>
                  </a:cubicBezTo>
                  <a:cubicBezTo>
                    <a:pt x="939183" y="512206"/>
                    <a:pt x="931498" y="515231"/>
                    <a:pt x="924581" y="512206"/>
                  </a:cubicBezTo>
                  <a:cubicBezTo>
                    <a:pt x="922275" y="510693"/>
                    <a:pt x="919969" y="509936"/>
                    <a:pt x="916895" y="509180"/>
                  </a:cubicBezTo>
                  <a:cubicBezTo>
                    <a:pt x="918432" y="541708"/>
                    <a:pt x="899987" y="573479"/>
                    <a:pt x="870013" y="587852"/>
                  </a:cubicBezTo>
                  <a:cubicBezTo>
                    <a:pt x="868476" y="588609"/>
                    <a:pt x="866170" y="589365"/>
                    <a:pt x="864633" y="589365"/>
                  </a:cubicBezTo>
                  <a:cubicBezTo>
                    <a:pt x="859253" y="589365"/>
                    <a:pt x="855411" y="586339"/>
                    <a:pt x="853105" y="582557"/>
                  </a:cubicBezTo>
                  <a:cubicBezTo>
                    <a:pt x="850031" y="575749"/>
                    <a:pt x="852336" y="568184"/>
                    <a:pt x="858485" y="565158"/>
                  </a:cubicBezTo>
                  <a:cubicBezTo>
                    <a:pt x="879236" y="555324"/>
                    <a:pt x="892301" y="532630"/>
                    <a:pt x="891533" y="509936"/>
                  </a:cubicBezTo>
                  <a:cubicBezTo>
                    <a:pt x="883847" y="512206"/>
                    <a:pt x="876930" y="515231"/>
                    <a:pt x="870782" y="520527"/>
                  </a:cubicBezTo>
                  <a:cubicBezTo>
                    <a:pt x="868476" y="522796"/>
                    <a:pt x="865402" y="524309"/>
                    <a:pt x="862328" y="524309"/>
                  </a:cubicBezTo>
                  <a:cubicBezTo>
                    <a:pt x="859253" y="524309"/>
                    <a:pt x="855411" y="522796"/>
                    <a:pt x="853105" y="520527"/>
                  </a:cubicBezTo>
                  <a:cubicBezTo>
                    <a:pt x="847725" y="515231"/>
                    <a:pt x="848494" y="506910"/>
                    <a:pt x="853873" y="502371"/>
                  </a:cubicBezTo>
                  <a:cubicBezTo>
                    <a:pt x="864248" y="492537"/>
                    <a:pt x="877890" y="486107"/>
                    <a:pt x="892301" y="483649"/>
                  </a:cubicBezTo>
                  <a:close/>
                  <a:moveTo>
                    <a:pt x="622300" y="451252"/>
                  </a:moveTo>
                  <a:cubicBezTo>
                    <a:pt x="632821" y="451252"/>
                    <a:pt x="641350" y="460136"/>
                    <a:pt x="641350" y="471096"/>
                  </a:cubicBezTo>
                  <a:cubicBezTo>
                    <a:pt x="641350" y="482056"/>
                    <a:pt x="632821" y="490940"/>
                    <a:pt x="622300" y="490940"/>
                  </a:cubicBezTo>
                  <a:cubicBezTo>
                    <a:pt x="611779" y="490940"/>
                    <a:pt x="603250" y="482056"/>
                    <a:pt x="603250" y="471096"/>
                  </a:cubicBezTo>
                  <a:cubicBezTo>
                    <a:pt x="603250" y="460136"/>
                    <a:pt x="611779" y="451252"/>
                    <a:pt x="622300" y="451252"/>
                  </a:cubicBezTo>
                  <a:close/>
                  <a:moveTo>
                    <a:pt x="355600" y="395689"/>
                  </a:moveTo>
                  <a:cubicBezTo>
                    <a:pt x="366121" y="395689"/>
                    <a:pt x="374650" y="404218"/>
                    <a:pt x="374650" y="414739"/>
                  </a:cubicBezTo>
                  <a:cubicBezTo>
                    <a:pt x="374650" y="425260"/>
                    <a:pt x="366121" y="433789"/>
                    <a:pt x="355600" y="433789"/>
                  </a:cubicBezTo>
                  <a:cubicBezTo>
                    <a:pt x="345079" y="433789"/>
                    <a:pt x="336550" y="425260"/>
                    <a:pt x="336550" y="414739"/>
                  </a:cubicBezTo>
                  <a:cubicBezTo>
                    <a:pt x="336550" y="404218"/>
                    <a:pt x="345079" y="395689"/>
                    <a:pt x="355600" y="395689"/>
                  </a:cubicBezTo>
                  <a:close/>
                  <a:moveTo>
                    <a:pt x="487164" y="371808"/>
                  </a:moveTo>
                  <a:cubicBezTo>
                    <a:pt x="493951" y="373327"/>
                    <a:pt x="498475" y="379403"/>
                    <a:pt x="496967" y="386998"/>
                  </a:cubicBezTo>
                  <a:cubicBezTo>
                    <a:pt x="488672" y="431807"/>
                    <a:pt x="470575" y="475098"/>
                    <a:pt x="444182" y="512313"/>
                  </a:cubicBezTo>
                  <a:lnTo>
                    <a:pt x="442674" y="513832"/>
                  </a:lnTo>
                  <a:cubicBezTo>
                    <a:pt x="438150" y="520668"/>
                    <a:pt x="432871" y="527503"/>
                    <a:pt x="432871" y="533579"/>
                  </a:cubicBezTo>
                  <a:cubicBezTo>
                    <a:pt x="433625" y="538136"/>
                    <a:pt x="437396" y="543452"/>
                    <a:pt x="442674" y="547250"/>
                  </a:cubicBezTo>
                  <a:cubicBezTo>
                    <a:pt x="450215" y="551807"/>
                    <a:pt x="459264" y="554085"/>
                    <a:pt x="467558" y="556364"/>
                  </a:cubicBezTo>
                  <a:cubicBezTo>
                    <a:pt x="474345" y="557883"/>
                    <a:pt x="478869" y="564718"/>
                    <a:pt x="477361" y="571554"/>
                  </a:cubicBezTo>
                  <a:cubicBezTo>
                    <a:pt x="475853" y="576870"/>
                    <a:pt x="470575" y="581427"/>
                    <a:pt x="464542" y="581427"/>
                  </a:cubicBezTo>
                  <a:cubicBezTo>
                    <a:pt x="463788" y="581427"/>
                    <a:pt x="463034" y="580668"/>
                    <a:pt x="462280" y="580668"/>
                  </a:cubicBezTo>
                  <a:cubicBezTo>
                    <a:pt x="451723" y="578389"/>
                    <a:pt x="440412" y="575351"/>
                    <a:pt x="429855" y="569275"/>
                  </a:cubicBezTo>
                  <a:cubicBezTo>
                    <a:pt x="416282" y="560161"/>
                    <a:pt x="407987" y="547250"/>
                    <a:pt x="407987" y="533579"/>
                  </a:cubicBezTo>
                  <a:cubicBezTo>
                    <a:pt x="407987" y="519149"/>
                    <a:pt x="416282" y="507756"/>
                    <a:pt x="423068" y="498642"/>
                  </a:cubicBezTo>
                  <a:lnTo>
                    <a:pt x="436642" y="478896"/>
                  </a:lnTo>
                  <a:cubicBezTo>
                    <a:pt x="457755" y="450795"/>
                    <a:pt x="466050" y="416618"/>
                    <a:pt x="472837" y="382441"/>
                  </a:cubicBezTo>
                  <a:cubicBezTo>
                    <a:pt x="473591" y="374846"/>
                    <a:pt x="480377" y="370289"/>
                    <a:pt x="487164" y="371808"/>
                  </a:cubicBezTo>
                  <a:close/>
                  <a:moveTo>
                    <a:pt x="617867" y="353327"/>
                  </a:moveTo>
                  <a:cubicBezTo>
                    <a:pt x="652957" y="346477"/>
                    <a:pt x="690336" y="355610"/>
                    <a:pt x="717797" y="378445"/>
                  </a:cubicBezTo>
                  <a:cubicBezTo>
                    <a:pt x="723900" y="383011"/>
                    <a:pt x="723900" y="392145"/>
                    <a:pt x="718560" y="397473"/>
                  </a:cubicBezTo>
                  <a:cubicBezTo>
                    <a:pt x="713983" y="402040"/>
                    <a:pt x="707118" y="402040"/>
                    <a:pt x="701778" y="398234"/>
                  </a:cubicBezTo>
                  <a:cubicBezTo>
                    <a:pt x="680419" y="379967"/>
                    <a:pt x="650669" y="372355"/>
                    <a:pt x="623207" y="378445"/>
                  </a:cubicBezTo>
                  <a:cubicBezTo>
                    <a:pt x="616342" y="379967"/>
                    <a:pt x="609476" y="375400"/>
                    <a:pt x="607951" y="368550"/>
                  </a:cubicBezTo>
                  <a:cubicBezTo>
                    <a:pt x="606425" y="361699"/>
                    <a:pt x="611002" y="354849"/>
                    <a:pt x="617867" y="353327"/>
                  </a:cubicBezTo>
                  <a:close/>
                  <a:moveTo>
                    <a:pt x="343047" y="312628"/>
                  </a:moveTo>
                  <a:cubicBezTo>
                    <a:pt x="353193" y="311923"/>
                    <a:pt x="363399" y="312534"/>
                    <a:pt x="373343" y="314413"/>
                  </a:cubicBezTo>
                  <a:cubicBezTo>
                    <a:pt x="393231" y="318173"/>
                    <a:pt x="412072" y="327009"/>
                    <a:pt x="427297" y="340545"/>
                  </a:cubicBezTo>
                  <a:cubicBezTo>
                    <a:pt x="432626" y="345056"/>
                    <a:pt x="433387" y="352576"/>
                    <a:pt x="428819" y="357840"/>
                  </a:cubicBezTo>
                  <a:cubicBezTo>
                    <a:pt x="425774" y="360848"/>
                    <a:pt x="422729" y="362352"/>
                    <a:pt x="418923" y="362352"/>
                  </a:cubicBezTo>
                  <a:cubicBezTo>
                    <a:pt x="415878" y="362352"/>
                    <a:pt x="412833" y="360848"/>
                    <a:pt x="410549" y="359344"/>
                  </a:cubicBezTo>
                  <a:cubicBezTo>
                    <a:pt x="386950" y="338289"/>
                    <a:pt x="351171" y="331521"/>
                    <a:pt x="321482" y="342048"/>
                  </a:cubicBezTo>
                  <a:cubicBezTo>
                    <a:pt x="315392" y="344304"/>
                    <a:pt x="307780" y="341296"/>
                    <a:pt x="305496" y="334529"/>
                  </a:cubicBezTo>
                  <a:cubicBezTo>
                    <a:pt x="303212" y="328513"/>
                    <a:pt x="306257" y="320993"/>
                    <a:pt x="313108" y="318737"/>
                  </a:cubicBezTo>
                  <a:cubicBezTo>
                    <a:pt x="322814" y="315354"/>
                    <a:pt x="332901" y="313333"/>
                    <a:pt x="343047" y="312628"/>
                  </a:cubicBezTo>
                  <a:close/>
                  <a:moveTo>
                    <a:pt x="479879" y="81774"/>
                  </a:moveTo>
                  <a:cubicBezTo>
                    <a:pt x="483115" y="81109"/>
                    <a:pt x="486542" y="81679"/>
                    <a:pt x="489588" y="83581"/>
                  </a:cubicBezTo>
                  <a:cubicBezTo>
                    <a:pt x="494918" y="87385"/>
                    <a:pt x="496441" y="95753"/>
                    <a:pt x="492634" y="101078"/>
                  </a:cubicBezTo>
                  <a:cubicBezTo>
                    <a:pt x="459889" y="152049"/>
                    <a:pt x="436283" y="209867"/>
                    <a:pt x="424099" y="269206"/>
                  </a:cubicBezTo>
                  <a:cubicBezTo>
                    <a:pt x="461412" y="295832"/>
                    <a:pt x="518525" y="295072"/>
                    <a:pt x="554315" y="265402"/>
                  </a:cubicBezTo>
                  <a:cubicBezTo>
                    <a:pt x="560407" y="226604"/>
                    <a:pt x="574114" y="188566"/>
                    <a:pt x="593913" y="154332"/>
                  </a:cubicBezTo>
                  <a:cubicBezTo>
                    <a:pt x="596959" y="148245"/>
                    <a:pt x="604574" y="146724"/>
                    <a:pt x="610666" y="149767"/>
                  </a:cubicBezTo>
                  <a:cubicBezTo>
                    <a:pt x="616758" y="153571"/>
                    <a:pt x="619042" y="161178"/>
                    <a:pt x="615235" y="167264"/>
                  </a:cubicBezTo>
                  <a:cubicBezTo>
                    <a:pt x="596959" y="199977"/>
                    <a:pt x="584013" y="237254"/>
                    <a:pt x="577921" y="274531"/>
                  </a:cubicBezTo>
                  <a:cubicBezTo>
                    <a:pt x="606858" y="305722"/>
                    <a:pt x="656356" y="316373"/>
                    <a:pt x="695192" y="298876"/>
                  </a:cubicBezTo>
                  <a:cubicBezTo>
                    <a:pt x="702807" y="264641"/>
                    <a:pt x="714991" y="231168"/>
                    <a:pt x="731744" y="199977"/>
                  </a:cubicBezTo>
                  <a:cubicBezTo>
                    <a:pt x="734790" y="193130"/>
                    <a:pt x="742405" y="190848"/>
                    <a:pt x="748497" y="194652"/>
                  </a:cubicBezTo>
                  <a:cubicBezTo>
                    <a:pt x="754589" y="197695"/>
                    <a:pt x="757635" y="205302"/>
                    <a:pt x="753828" y="211388"/>
                  </a:cubicBezTo>
                  <a:cubicBezTo>
                    <a:pt x="737836" y="241819"/>
                    <a:pt x="726414" y="273771"/>
                    <a:pt x="719560" y="307244"/>
                  </a:cubicBezTo>
                  <a:cubicBezTo>
                    <a:pt x="734029" y="315612"/>
                    <a:pt x="751543" y="319416"/>
                    <a:pt x="769819" y="323981"/>
                  </a:cubicBezTo>
                  <a:cubicBezTo>
                    <a:pt x="777434" y="325502"/>
                    <a:pt x="784288" y="327024"/>
                    <a:pt x="791903" y="329306"/>
                  </a:cubicBezTo>
                  <a:cubicBezTo>
                    <a:pt x="820078" y="336913"/>
                    <a:pt x="845969" y="349086"/>
                    <a:pt x="869575" y="366583"/>
                  </a:cubicBezTo>
                  <a:lnTo>
                    <a:pt x="871860" y="368104"/>
                  </a:lnTo>
                  <a:cubicBezTo>
                    <a:pt x="877952" y="371908"/>
                    <a:pt x="879475" y="380277"/>
                    <a:pt x="874906" y="385602"/>
                  </a:cubicBezTo>
                  <a:cubicBezTo>
                    <a:pt x="872621" y="389406"/>
                    <a:pt x="868814" y="390927"/>
                    <a:pt x="865007" y="390927"/>
                  </a:cubicBezTo>
                  <a:cubicBezTo>
                    <a:pt x="861961" y="390927"/>
                    <a:pt x="859676" y="390166"/>
                    <a:pt x="857392" y="388645"/>
                  </a:cubicBezTo>
                  <a:lnTo>
                    <a:pt x="855107" y="387123"/>
                  </a:lnTo>
                  <a:cubicBezTo>
                    <a:pt x="833785" y="371908"/>
                    <a:pt x="810179" y="360497"/>
                    <a:pt x="785049" y="353650"/>
                  </a:cubicBezTo>
                  <a:cubicBezTo>
                    <a:pt x="778196" y="351368"/>
                    <a:pt x="771342" y="349846"/>
                    <a:pt x="764489" y="348325"/>
                  </a:cubicBezTo>
                  <a:cubicBezTo>
                    <a:pt x="741644" y="343760"/>
                    <a:pt x="718799" y="338435"/>
                    <a:pt x="699761" y="324741"/>
                  </a:cubicBezTo>
                  <a:cubicBezTo>
                    <a:pt x="652548" y="342239"/>
                    <a:pt x="594674" y="328545"/>
                    <a:pt x="560407" y="292789"/>
                  </a:cubicBezTo>
                  <a:cubicBezTo>
                    <a:pt x="516240" y="321698"/>
                    <a:pt x="454559" y="321698"/>
                    <a:pt x="410392" y="291268"/>
                  </a:cubicBezTo>
                  <a:cubicBezTo>
                    <a:pt x="382978" y="307244"/>
                    <a:pt x="345664" y="311048"/>
                    <a:pt x="309112" y="300397"/>
                  </a:cubicBezTo>
                  <a:cubicBezTo>
                    <a:pt x="296167" y="295832"/>
                    <a:pt x="227632" y="273771"/>
                    <a:pt x="211640" y="231929"/>
                  </a:cubicBezTo>
                  <a:cubicBezTo>
                    <a:pt x="205548" y="215192"/>
                    <a:pt x="204787" y="195412"/>
                    <a:pt x="209356" y="171829"/>
                  </a:cubicBezTo>
                  <a:cubicBezTo>
                    <a:pt x="210117" y="164982"/>
                    <a:pt x="216971" y="161178"/>
                    <a:pt x="223824" y="161939"/>
                  </a:cubicBezTo>
                  <a:cubicBezTo>
                    <a:pt x="230678" y="163461"/>
                    <a:pt x="235247" y="170307"/>
                    <a:pt x="233724" y="177154"/>
                  </a:cubicBezTo>
                  <a:cubicBezTo>
                    <a:pt x="230678" y="195412"/>
                    <a:pt x="230678" y="211388"/>
                    <a:pt x="235247" y="222800"/>
                  </a:cubicBezTo>
                  <a:cubicBezTo>
                    <a:pt x="244385" y="245622"/>
                    <a:pt x="282460" y="265402"/>
                    <a:pt x="316727" y="276053"/>
                  </a:cubicBezTo>
                  <a:cubicBezTo>
                    <a:pt x="346426" y="284421"/>
                    <a:pt x="376124" y="282139"/>
                    <a:pt x="398208" y="269206"/>
                  </a:cubicBezTo>
                  <a:cubicBezTo>
                    <a:pt x="410392" y="204542"/>
                    <a:pt x="436283" y="142159"/>
                    <a:pt x="471312" y="87385"/>
                  </a:cubicBezTo>
                  <a:cubicBezTo>
                    <a:pt x="473597" y="84342"/>
                    <a:pt x="476643" y="82440"/>
                    <a:pt x="479879" y="81774"/>
                  </a:cubicBezTo>
                  <a:close/>
                  <a:moveTo>
                    <a:pt x="834246" y="332"/>
                  </a:moveTo>
                  <a:cubicBezTo>
                    <a:pt x="877473" y="9443"/>
                    <a:pt x="913116" y="48923"/>
                    <a:pt x="918424" y="92959"/>
                  </a:cubicBezTo>
                  <a:cubicBezTo>
                    <a:pt x="919183" y="99033"/>
                    <a:pt x="919183" y="105107"/>
                    <a:pt x="919941" y="111181"/>
                  </a:cubicBezTo>
                  <a:cubicBezTo>
                    <a:pt x="920699" y="127884"/>
                    <a:pt x="921458" y="143828"/>
                    <a:pt x="930558" y="151420"/>
                  </a:cubicBezTo>
                  <a:cubicBezTo>
                    <a:pt x="935867" y="155976"/>
                    <a:pt x="936625" y="163568"/>
                    <a:pt x="932833" y="168883"/>
                  </a:cubicBezTo>
                  <a:cubicBezTo>
                    <a:pt x="929800" y="171920"/>
                    <a:pt x="926766" y="173438"/>
                    <a:pt x="922974" y="173438"/>
                  </a:cubicBezTo>
                  <a:cubicBezTo>
                    <a:pt x="919941" y="173438"/>
                    <a:pt x="916908" y="172679"/>
                    <a:pt x="914632" y="171161"/>
                  </a:cubicBezTo>
                  <a:cubicBezTo>
                    <a:pt x="896432" y="155976"/>
                    <a:pt x="895673" y="133199"/>
                    <a:pt x="894157" y="112699"/>
                  </a:cubicBezTo>
                  <a:cubicBezTo>
                    <a:pt x="894157" y="106625"/>
                    <a:pt x="894157" y="101311"/>
                    <a:pt x="893398" y="95996"/>
                  </a:cubicBezTo>
                  <a:cubicBezTo>
                    <a:pt x="888848" y="61830"/>
                    <a:pt x="861547" y="32220"/>
                    <a:pt x="828179" y="24627"/>
                  </a:cubicBezTo>
                  <a:cubicBezTo>
                    <a:pt x="821354" y="23109"/>
                    <a:pt x="817562" y="16276"/>
                    <a:pt x="819079" y="9443"/>
                  </a:cubicBezTo>
                  <a:cubicBezTo>
                    <a:pt x="820595" y="2609"/>
                    <a:pt x="827421" y="-1187"/>
                    <a:pt x="834246" y="332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FF30E388-F218-4028-8B3C-20B58B866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0253" y="12999647"/>
              <a:ext cx="1103308" cy="240103"/>
            </a:xfrm>
            <a:custGeom>
              <a:avLst/>
              <a:gdLst>
                <a:gd name="connsiteX0" fmla="*/ 664672 w 1103308"/>
                <a:gd name="connsiteY0" fmla="*/ 169337 h 240103"/>
                <a:gd name="connsiteX1" fmla="*/ 674322 w 1103308"/>
                <a:gd name="connsiteY1" fmla="*/ 170089 h 240103"/>
                <a:gd name="connsiteX2" fmla="*/ 731648 w 1103308"/>
                <a:gd name="connsiteY2" fmla="*/ 220529 h 240103"/>
                <a:gd name="connsiteX3" fmla="*/ 729355 w 1103308"/>
                <a:gd name="connsiteY3" fmla="*/ 237844 h 240103"/>
                <a:gd name="connsiteX4" fmla="*/ 721711 w 1103308"/>
                <a:gd name="connsiteY4" fmla="*/ 240103 h 240103"/>
                <a:gd name="connsiteX5" fmla="*/ 711010 w 1103308"/>
                <a:gd name="connsiteY5" fmla="*/ 234833 h 240103"/>
                <a:gd name="connsiteX6" fmla="*/ 662092 w 1103308"/>
                <a:gd name="connsiteY6" fmla="*/ 191922 h 240103"/>
                <a:gd name="connsiteX7" fmla="*/ 656741 w 1103308"/>
                <a:gd name="connsiteY7" fmla="*/ 175359 h 240103"/>
                <a:gd name="connsiteX8" fmla="*/ 664672 w 1103308"/>
                <a:gd name="connsiteY8" fmla="*/ 169337 h 240103"/>
                <a:gd name="connsiteX9" fmla="*/ 9129 w 1103308"/>
                <a:gd name="connsiteY9" fmla="*/ 169336 h 240103"/>
                <a:gd name="connsiteX10" fmla="*/ 18684 w 1103308"/>
                <a:gd name="connsiteY10" fmla="*/ 170088 h 240103"/>
                <a:gd name="connsiteX11" fmla="*/ 76010 w 1103308"/>
                <a:gd name="connsiteY11" fmla="*/ 220528 h 240103"/>
                <a:gd name="connsiteX12" fmla="*/ 73717 w 1103308"/>
                <a:gd name="connsiteY12" fmla="*/ 237843 h 240103"/>
                <a:gd name="connsiteX13" fmla="*/ 66073 w 1103308"/>
                <a:gd name="connsiteY13" fmla="*/ 240102 h 240103"/>
                <a:gd name="connsiteX14" fmla="*/ 55372 w 1103308"/>
                <a:gd name="connsiteY14" fmla="*/ 234832 h 240103"/>
                <a:gd name="connsiteX15" fmla="*/ 6454 w 1103308"/>
                <a:gd name="connsiteY15" fmla="*/ 191921 h 240103"/>
                <a:gd name="connsiteX16" fmla="*/ 1868 w 1103308"/>
                <a:gd name="connsiteY16" fmla="*/ 175358 h 240103"/>
                <a:gd name="connsiteX17" fmla="*/ 9129 w 1103308"/>
                <a:gd name="connsiteY17" fmla="*/ 169336 h 240103"/>
                <a:gd name="connsiteX18" fmla="*/ 721711 w 1103308"/>
                <a:gd name="connsiteY18" fmla="*/ 142469 h 240103"/>
                <a:gd name="connsiteX19" fmla="*/ 731264 w 1103308"/>
                <a:gd name="connsiteY19" fmla="*/ 143897 h 240103"/>
                <a:gd name="connsiteX20" fmla="*/ 788014 w 1103308"/>
                <a:gd name="connsiteY20" fmla="*/ 194146 h 240103"/>
                <a:gd name="connsiteX21" fmla="*/ 784987 w 1103308"/>
                <a:gd name="connsiteY21" fmla="*/ 211658 h 240103"/>
                <a:gd name="connsiteX22" fmla="*/ 778177 w 1103308"/>
                <a:gd name="connsiteY22" fmla="*/ 214703 h 240103"/>
                <a:gd name="connsiteX23" fmla="*/ 767584 w 1103308"/>
                <a:gd name="connsiteY23" fmla="*/ 209374 h 240103"/>
                <a:gd name="connsiteX24" fmla="*/ 719157 w 1103308"/>
                <a:gd name="connsiteY24" fmla="*/ 165976 h 240103"/>
                <a:gd name="connsiteX25" fmla="*/ 713861 w 1103308"/>
                <a:gd name="connsiteY25" fmla="*/ 148465 h 240103"/>
                <a:gd name="connsiteX26" fmla="*/ 721711 w 1103308"/>
                <a:gd name="connsiteY26" fmla="*/ 142469 h 240103"/>
                <a:gd name="connsiteX27" fmla="*/ 66184 w 1103308"/>
                <a:gd name="connsiteY27" fmla="*/ 142469 h 240103"/>
                <a:gd name="connsiteX28" fmla="*/ 75834 w 1103308"/>
                <a:gd name="connsiteY28" fmla="*/ 143897 h 240103"/>
                <a:gd name="connsiteX29" fmla="*/ 133160 w 1103308"/>
                <a:gd name="connsiteY29" fmla="*/ 194146 h 240103"/>
                <a:gd name="connsiteX30" fmla="*/ 130102 w 1103308"/>
                <a:gd name="connsiteY30" fmla="*/ 211658 h 240103"/>
                <a:gd name="connsiteX31" fmla="*/ 123223 w 1103308"/>
                <a:gd name="connsiteY31" fmla="*/ 214703 h 240103"/>
                <a:gd name="connsiteX32" fmla="*/ 112522 w 1103308"/>
                <a:gd name="connsiteY32" fmla="*/ 209374 h 240103"/>
                <a:gd name="connsiteX33" fmla="*/ 63604 w 1103308"/>
                <a:gd name="connsiteY33" fmla="*/ 165976 h 240103"/>
                <a:gd name="connsiteX34" fmla="*/ 58253 w 1103308"/>
                <a:gd name="connsiteY34" fmla="*/ 148465 h 240103"/>
                <a:gd name="connsiteX35" fmla="*/ 66184 w 1103308"/>
                <a:gd name="connsiteY35" fmla="*/ 142469 h 240103"/>
                <a:gd name="connsiteX36" fmla="*/ 767748 w 1103308"/>
                <a:gd name="connsiteY36" fmla="*/ 115362 h 240103"/>
                <a:gd name="connsiteX37" fmla="*/ 777301 w 1103308"/>
                <a:gd name="connsiteY37" fmla="*/ 116114 h 240103"/>
                <a:gd name="connsiteX38" fmla="*/ 834051 w 1103308"/>
                <a:gd name="connsiteY38" fmla="*/ 166554 h 240103"/>
                <a:gd name="connsiteX39" fmla="*/ 831024 w 1103308"/>
                <a:gd name="connsiteY39" fmla="*/ 183869 h 240103"/>
                <a:gd name="connsiteX40" fmla="*/ 824214 w 1103308"/>
                <a:gd name="connsiteY40" fmla="*/ 186128 h 240103"/>
                <a:gd name="connsiteX41" fmla="*/ 813621 w 1103308"/>
                <a:gd name="connsiteY41" fmla="*/ 180858 h 240103"/>
                <a:gd name="connsiteX42" fmla="*/ 765194 w 1103308"/>
                <a:gd name="connsiteY42" fmla="*/ 137947 h 240103"/>
                <a:gd name="connsiteX43" fmla="*/ 759898 w 1103308"/>
                <a:gd name="connsiteY43" fmla="*/ 121384 h 240103"/>
                <a:gd name="connsiteX44" fmla="*/ 767748 w 1103308"/>
                <a:gd name="connsiteY44" fmla="*/ 115362 h 240103"/>
                <a:gd name="connsiteX45" fmla="*/ 112222 w 1103308"/>
                <a:gd name="connsiteY45" fmla="*/ 115361 h 240103"/>
                <a:gd name="connsiteX46" fmla="*/ 121872 w 1103308"/>
                <a:gd name="connsiteY46" fmla="*/ 116113 h 240103"/>
                <a:gd name="connsiteX47" fmla="*/ 179198 w 1103308"/>
                <a:gd name="connsiteY47" fmla="*/ 166553 h 240103"/>
                <a:gd name="connsiteX48" fmla="*/ 176140 w 1103308"/>
                <a:gd name="connsiteY48" fmla="*/ 183868 h 240103"/>
                <a:gd name="connsiteX49" fmla="*/ 169261 w 1103308"/>
                <a:gd name="connsiteY49" fmla="*/ 186127 h 240103"/>
                <a:gd name="connsiteX50" fmla="*/ 158560 w 1103308"/>
                <a:gd name="connsiteY50" fmla="*/ 180857 h 240103"/>
                <a:gd name="connsiteX51" fmla="*/ 109642 w 1103308"/>
                <a:gd name="connsiteY51" fmla="*/ 137946 h 240103"/>
                <a:gd name="connsiteX52" fmla="*/ 104291 w 1103308"/>
                <a:gd name="connsiteY52" fmla="*/ 121383 h 240103"/>
                <a:gd name="connsiteX53" fmla="*/ 112222 w 1103308"/>
                <a:gd name="connsiteY53" fmla="*/ 115361 h 240103"/>
                <a:gd name="connsiteX54" fmla="*/ 1087831 w 1103308"/>
                <a:gd name="connsiteY54" fmla="*/ 287 h 240103"/>
                <a:gd name="connsiteX55" fmla="*/ 1103016 w 1103308"/>
                <a:gd name="connsiteY55" fmla="*/ 9918 h 240103"/>
                <a:gd name="connsiteX56" fmla="*/ 1093145 w 1103308"/>
                <a:gd name="connsiteY56" fmla="*/ 24735 h 240103"/>
                <a:gd name="connsiteX57" fmla="*/ 1013425 w 1103308"/>
                <a:gd name="connsiteY57" fmla="*/ 32143 h 240103"/>
                <a:gd name="connsiteX58" fmla="*/ 994444 w 1103308"/>
                <a:gd name="connsiteY58" fmla="*/ 32143 h 240103"/>
                <a:gd name="connsiteX59" fmla="*/ 982296 w 1103308"/>
                <a:gd name="connsiteY59" fmla="*/ 18808 h 240103"/>
                <a:gd name="connsiteX60" fmla="*/ 995962 w 1103308"/>
                <a:gd name="connsiteY60" fmla="*/ 6954 h 240103"/>
                <a:gd name="connsiteX61" fmla="*/ 1087831 w 1103308"/>
                <a:gd name="connsiteY61" fmla="*/ 287 h 240103"/>
                <a:gd name="connsiteX62" fmla="*/ 432194 w 1103308"/>
                <a:gd name="connsiteY62" fmla="*/ 286 h 240103"/>
                <a:gd name="connsiteX63" fmla="*/ 447379 w 1103308"/>
                <a:gd name="connsiteY63" fmla="*/ 9917 h 240103"/>
                <a:gd name="connsiteX64" fmla="*/ 437508 w 1103308"/>
                <a:gd name="connsiteY64" fmla="*/ 24734 h 240103"/>
                <a:gd name="connsiteX65" fmla="*/ 357788 w 1103308"/>
                <a:gd name="connsiteY65" fmla="*/ 32142 h 240103"/>
                <a:gd name="connsiteX66" fmla="*/ 338807 w 1103308"/>
                <a:gd name="connsiteY66" fmla="*/ 32142 h 240103"/>
                <a:gd name="connsiteX67" fmla="*/ 326659 w 1103308"/>
                <a:gd name="connsiteY67" fmla="*/ 18807 h 240103"/>
                <a:gd name="connsiteX68" fmla="*/ 340325 w 1103308"/>
                <a:gd name="connsiteY68" fmla="*/ 6953 h 240103"/>
                <a:gd name="connsiteX69" fmla="*/ 432194 w 1103308"/>
                <a:gd name="connsiteY69" fmla="*/ 286 h 240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103308" h="240103">
                  <a:moveTo>
                    <a:pt x="664672" y="169337"/>
                  </a:moveTo>
                  <a:cubicBezTo>
                    <a:pt x="667825" y="168396"/>
                    <a:pt x="671265" y="168584"/>
                    <a:pt x="674322" y="170089"/>
                  </a:cubicBezTo>
                  <a:cubicBezTo>
                    <a:pt x="697252" y="182135"/>
                    <a:pt x="717125" y="199450"/>
                    <a:pt x="731648" y="220529"/>
                  </a:cubicBezTo>
                  <a:cubicBezTo>
                    <a:pt x="736234" y="225799"/>
                    <a:pt x="734705" y="234080"/>
                    <a:pt x="729355" y="237844"/>
                  </a:cubicBezTo>
                  <a:cubicBezTo>
                    <a:pt x="727062" y="239350"/>
                    <a:pt x="724004" y="240103"/>
                    <a:pt x="721711" y="240103"/>
                  </a:cubicBezTo>
                  <a:cubicBezTo>
                    <a:pt x="717890" y="240103"/>
                    <a:pt x="714068" y="238597"/>
                    <a:pt x="711010" y="234833"/>
                  </a:cubicBezTo>
                  <a:cubicBezTo>
                    <a:pt x="698016" y="217518"/>
                    <a:pt x="681201" y="202461"/>
                    <a:pt x="662092" y="191922"/>
                  </a:cubicBezTo>
                  <a:cubicBezTo>
                    <a:pt x="655977" y="188910"/>
                    <a:pt x="653684" y="181382"/>
                    <a:pt x="656741" y="175359"/>
                  </a:cubicBezTo>
                  <a:cubicBezTo>
                    <a:pt x="658652" y="172348"/>
                    <a:pt x="661519" y="170278"/>
                    <a:pt x="664672" y="169337"/>
                  </a:cubicBezTo>
                  <a:close/>
                  <a:moveTo>
                    <a:pt x="9129" y="169336"/>
                  </a:moveTo>
                  <a:cubicBezTo>
                    <a:pt x="12187" y="168395"/>
                    <a:pt x="15627" y="168583"/>
                    <a:pt x="18684" y="170088"/>
                  </a:cubicBezTo>
                  <a:cubicBezTo>
                    <a:pt x="41614" y="182134"/>
                    <a:pt x="61487" y="199449"/>
                    <a:pt x="76010" y="220528"/>
                  </a:cubicBezTo>
                  <a:cubicBezTo>
                    <a:pt x="80596" y="225798"/>
                    <a:pt x="79067" y="234079"/>
                    <a:pt x="73717" y="237843"/>
                  </a:cubicBezTo>
                  <a:cubicBezTo>
                    <a:pt x="71424" y="239349"/>
                    <a:pt x="68366" y="240102"/>
                    <a:pt x="66073" y="240102"/>
                  </a:cubicBezTo>
                  <a:cubicBezTo>
                    <a:pt x="62252" y="240102"/>
                    <a:pt x="58430" y="238596"/>
                    <a:pt x="55372" y="234832"/>
                  </a:cubicBezTo>
                  <a:cubicBezTo>
                    <a:pt x="43143" y="217517"/>
                    <a:pt x="25563" y="202460"/>
                    <a:pt x="6454" y="191921"/>
                  </a:cubicBezTo>
                  <a:cubicBezTo>
                    <a:pt x="339" y="188909"/>
                    <a:pt x="-1954" y="181381"/>
                    <a:pt x="1868" y="175358"/>
                  </a:cubicBezTo>
                  <a:cubicBezTo>
                    <a:pt x="3397" y="172347"/>
                    <a:pt x="6072" y="170277"/>
                    <a:pt x="9129" y="169336"/>
                  </a:cubicBezTo>
                  <a:close/>
                  <a:moveTo>
                    <a:pt x="721711" y="142469"/>
                  </a:moveTo>
                  <a:cubicBezTo>
                    <a:pt x="724833" y="141613"/>
                    <a:pt x="728238" y="141994"/>
                    <a:pt x="731264" y="143897"/>
                  </a:cubicBezTo>
                  <a:cubicBezTo>
                    <a:pt x="753207" y="156078"/>
                    <a:pt x="772880" y="173590"/>
                    <a:pt x="788014" y="194146"/>
                  </a:cubicBezTo>
                  <a:cubicBezTo>
                    <a:pt x="791797" y="200237"/>
                    <a:pt x="791040" y="207851"/>
                    <a:pt x="784987" y="211658"/>
                  </a:cubicBezTo>
                  <a:cubicBezTo>
                    <a:pt x="782717" y="213942"/>
                    <a:pt x="780447" y="214703"/>
                    <a:pt x="778177" y="214703"/>
                  </a:cubicBezTo>
                  <a:cubicBezTo>
                    <a:pt x="773637" y="214703"/>
                    <a:pt x="769854" y="212419"/>
                    <a:pt x="767584" y="209374"/>
                  </a:cubicBezTo>
                  <a:cubicBezTo>
                    <a:pt x="754720" y="191101"/>
                    <a:pt x="738074" y="176635"/>
                    <a:pt x="719157" y="165976"/>
                  </a:cubicBezTo>
                  <a:cubicBezTo>
                    <a:pt x="713104" y="162169"/>
                    <a:pt x="710834" y="154556"/>
                    <a:pt x="713861" y="148465"/>
                  </a:cubicBezTo>
                  <a:cubicBezTo>
                    <a:pt x="715753" y="145420"/>
                    <a:pt x="718590" y="143326"/>
                    <a:pt x="721711" y="142469"/>
                  </a:cubicBezTo>
                  <a:close/>
                  <a:moveTo>
                    <a:pt x="66184" y="142469"/>
                  </a:moveTo>
                  <a:cubicBezTo>
                    <a:pt x="69337" y="141613"/>
                    <a:pt x="72777" y="141994"/>
                    <a:pt x="75834" y="143897"/>
                  </a:cubicBezTo>
                  <a:cubicBezTo>
                    <a:pt x="98000" y="156078"/>
                    <a:pt x="117873" y="173590"/>
                    <a:pt x="133160" y="194146"/>
                  </a:cubicBezTo>
                  <a:cubicBezTo>
                    <a:pt x="137746" y="200237"/>
                    <a:pt x="136217" y="207851"/>
                    <a:pt x="130102" y="211658"/>
                  </a:cubicBezTo>
                  <a:cubicBezTo>
                    <a:pt x="127809" y="213942"/>
                    <a:pt x="125516" y="214703"/>
                    <a:pt x="123223" y="214703"/>
                  </a:cubicBezTo>
                  <a:cubicBezTo>
                    <a:pt x="119402" y="214703"/>
                    <a:pt x="114815" y="212419"/>
                    <a:pt x="112522" y="209374"/>
                  </a:cubicBezTo>
                  <a:cubicBezTo>
                    <a:pt x="99528" y="191101"/>
                    <a:pt x="82713" y="176635"/>
                    <a:pt x="63604" y="165976"/>
                  </a:cubicBezTo>
                  <a:cubicBezTo>
                    <a:pt x="57489" y="162169"/>
                    <a:pt x="55196" y="154556"/>
                    <a:pt x="58253" y="148465"/>
                  </a:cubicBezTo>
                  <a:cubicBezTo>
                    <a:pt x="60164" y="145420"/>
                    <a:pt x="63031" y="143326"/>
                    <a:pt x="66184" y="142469"/>
                  </a:cubicBezTo>
                  <a:close/>
                  <a:moveTo>
                    <a:pt x="767748" y="115362"/>
                  </a:moveTo>
                  <a:cubicBezTo>
                    <a:pt x="770870" y="114421"/>
                    <a:pt x="774275" y="114609"/>
                    <a:pt x="777301" y="116114"/>
                  </a:cubicBezTo>
                  <a:cubicBezTo>
                    <a:pt x="799244" y="128160"/>
                    <a:pt x="818917" y="145475"/>
                    <a:pt x="834051" y="166554"/>
                  </a:cubicBezTo>
                  <a:cubicBezTo>
                    <a:pt x="837834" y="171824"/>
                    <a:pt x="837077" y="180105"/>
                    <a:pt x="831024" y="183869"/>
                  </a:cubicBezTo>
                  <a:cubicBezTo>
                    <a:pt x="828754" y="185375"/>
                    <a:pt x="826484" y="186128"/>
                    <a:pt x="824214" y="186128"/>
                  </a:cubicBezTo>
                  <a:cubicBezTo>
                    <a:pt x="819674" y="186128"/>
                    <a:pt x="815891" y="184622"/>
                    <a:pt x="813621" y="180858"/>
                  </a:cubicBezTo>
                  <a:cubicBezTo>
                    <a:pt x="800757" y="163543"/>
                    <a:pt x="784111" y="148486"/>
                    <a:pt x="765194" y="137947"/>
                  </a:cubicBezTo>
                  <a:cubicBezTo>
                    <a:pt x="759141" y="134935"/>
                    <a:pt x="756871" y="127407"/>
                    <a:pt x="759898" y="121384"/>
                  </a:cubicBezTo>
                  <a:cubicBezTo>
                    <a:pt x="761790" y="118373"/>
                    <a:pt x="764627" y="116303"/>
                    <a:pt x="767748" y="115362"/>
                  </a:cubicBezTo>
                  <a:close/>
                  <a:moveTo>
                    <a:pt x="112222" y="115361"/>
                  </a:moveTo>
                  <a:cubicBezTo>
                    <a:pt x="115375" y="114420"/>
                    <a:pt x="118814" y="114608"/>
                    <a:pt x="121872" y="116113"/>
                  </a:cubicBezTo>
                  <a:cubicBezTo>
                    <a:pt x="144038" y="128159"/>
                    <a:pt x="163911" y="145474"/>
                    <a:pt x="179198" y="166553"/>
                  </a:cubicBezTo>
                  <a:cubicBezTo>
                    <a:pt x="183784" y="171823"/>
                    <a:pt x="182255" y="180104"/>
                    <a:pt x="176140" y="183868"/>
                  </a:cubicBezTo>
                  <a:cubicBezTo>
                    <a:pt x="173847" y="185374"/>
                    <a:pt x="171554" y="186127"/>
                    <a:pt x="169261" y="186127"/>
                  </a:cubicBezTo>
                  <a:cubicBezTo>
                    <a:pt x="165440" y="186127"/>
                    <a:pt x="160853" y="184621"/>
                    <a:pt x="158560" y="180857"/>
                  </a:cubicBezTo>
                  <a:cubicBezTo>
                    <a:pt x="145566" y="163542"/>
                    <a:pt x="128751" y="148485"/>
                    <a:pt x="109642" y="137946"/>
                  </a:cubicBezTo>
                  <a:cubicBezTo>
                    <a:pt x="103527" y="134934"/>
                    <a:pt x="101234" y="127406"/>
                    <a:pt x="104291" y="121383"/>
                  </a:cubicBezTo>
                  <a:cubicBezTo>
                    <a:pt x="106202" y="118372"/>
                    <a:pt x="109068" y="116302"/>
                    <a:pt x="112222" y="115361"/>
                  </a:cubicBezTo>
                  <a:close/>
                  <a:moveTo>
                    <a:pt x="1087831" y="287"/>
                  </a:moveTo>
                  <a:cubicBezTo>
                    <a:pt x="1094664" y="-1195"/>
                    <a:pt x="1101497" y="3250"/>
                    <a:pt x="1103016" y="9918"/>
                  </a:cubicBezTo>
                  <a:cubicBezTo>
                    <a:pt x="1104534" y="16585"/>
                    <a:pt x="1099979" y="23253"/>
                    <a:pt x="1093145" y="24735"/>
                  </a:cubicBezTo>
                  <a:cubicBezTo>
                    <a:pt x="1066572" y="29920"/>
                    <a:pt x="1039998" y="32143"/>
                    <a:pt x="1013425" y="32143"/>
                  </a:cubicBezTo>
                  <a:cubicBezTo>
                    <a:pt x="1007351" y="32143"/>
                    <a:pt x="1000518" y="32143"/>
                    <a:pt x="994444" y="32143"/>
                  </a:cubicBezTo>
                  <a:cubicBezTo>
                    <a:pt x="987611" y="31402"/>
                    <a:pt x="982296" y="25475"/>
                    <a:pt x="982296" y="18808"/>
                  </a:cubicBezTo>
                  <a:cubicBezTo>
                    <a:pt x="983055" y="12140"/>
                    <a:pt x="988370" y="6954"/>
                    <a:pt x="995962" y="6954"/>
                  </a:cubicBezTo>
                  <a:cubicBezTo>
                    <a:pt x="1026332" y="8436"/>
                    <a:pt x="1057461" y="6213"/>
                    <a:pt x="1087831" y="287"/>
                  </a:cubicBezTo>
                  <a:close/>
                  <a:moveTo>
                    <a:pt x="432194" y="286"/>
                  </a:moveTo>
                  <a:cubicBezTo>
                    <a:pt x="439027" y="-1196"/>
                    <a:pt x="445860" y="3249"/>
                    <a:pt x="447379" y="9917"/>
                  </a:cubicBezTo>
                  <a:cubicBezTo>
                    <a:pt x="448897" y="16584"/>
                    <a:pt x="444342" y="23252"/>
                    <a:pt x="437508" y="24734"/>
                  </a:cubicBezTo>
                  <a:cubicBezTo>
                    <a:pt x="411694" y="29919"/>
                    <a:pt x="384361" y="32142"/>
                    <a:pt x="357788" y="32142"/>
                  </a:cubicBezTo>
                  <a:cubicBezTo>
                    <a:pt x="351714" y="32142"/>
                    <a:pt x="345640" y="32142"/>
                    <a:pt x="338807" y="32142"/>
                  </a:cubicBezTo>
                  <a:cubicBezTo>
                    <a:pt x="331974" y="31401"/>
                    <a:pt x="326659" y="25474"/>
                    <a:pt x="326659" y="18807"/>
                  </a:cubicBezTo>
                  <a:cubicBezTo>
                    <a:pt x="327418" y="12139"/>
                    <a:pt x="333492" y="6953"/>
                    <a:pt x="340325" y="6953"/>
                  </a:cubicBezTo>
                  <a:cubicBezTo>
                    <a:pt x="370695" y="8435"/>
                    <a:pt x="401824" y="6212"/>
                    <a:pt x="432194" y="286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grpSp>
        <p:nvGrpSpPr>
          <p:cNvPr id="826" name="Group 825">
            <a:extLst>
              <a:ext uri="{FF2B5EF4-FFF2-40B4-BE49-F238E27FC236}">
                <a16:creationId xmlns:a16="http://schemas.microsoft.com/office/drawing/2014/main" id="{BAB4FF96-2557-4A6C-A6EB-3E5620CE8C7B}"/>
              </a:ext>
            </a:extLst>
          </p:cNvPr>
          <p:cNvGrpSpPr/>
          <p:nvPr/>
        </p:nvGrpSpPr>
        <p:grpSpPr>
          <a:xfrm>
            <a:off x="14522450" y="6826250"/>
            <a:ext cx="2665413" cy="6597650"/>
            <a:chOff x="14522450" y="6826250"/>
            <a:chExt cx="2665413" cy="6597650"/>
          </a:xfrm>
        </p:grpSpPr>
        <p:sp>
          <p:nvSpPr>
            <p:cNvPr id="827" name="Freeform 128">
              <a:extLst>
                <a:ext uri="{FF2B5EF4-FFF2-40B4-BE49-F238E27FC236}">
                  <a16:creationId xmlns:a16="http://schemas.microsoft.com/office/drawing/2014/main" id="{86918FDE-58CA-4AC9-A92D-3BF51E22B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6175" y="12639675"/>
              <a:ext cx="427038" cy="403225"/>
            </a:xfrm>
            <a:custGeom>
              <a:avLst/>
              <a:gdLst>
                <a:gd name="T0" fmla="*/ 0 w 562"/>
                <a:gd name="T1" fmla="*/ 31 h 529"/>
                <a:gd name="T2" fmla="*/ 21 w 562"/>
                <a:gd name="T3" fmla="*/ 529 h 529"/>
                <a:gd name="T4" fmla="*/ 548 w 562"/>
                <a:gd name="T5" fmla="*/ 519 h 529"/>
                <a:gd name="T6" fmla="*/ 562 w 562"/>
                <a:gd name="T7" fmla="*/ 0 h 529"/>
                <a:gd name="T8" fmla="*/ 0 w 562"/>
                <a:gd name="T9" fmla="*/ 31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2" h="529">
                  <a:moveTo>
                    <a:pt x="0" y="31"/>
                  </a:moveTo>
                  <a:lnTo>
                    <a:pt x="21" y="529"/>
                  </a:lnTo>
                  <a:lnTo>
                    <a:pt x="548" y="519"/>
                  </a:lnTo>
                  <a:lnTo>
                    <a:pt x="562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8" name="Freeform 129">
              <a:extLst>
                <a:ext uri="{FF2B5EF4-FFF2-40B4-BE49-F238E27FC236}">
                  <a16:creationId xmlns:a16="http://schemas.microsoft.com/office/drawing/2014/main" id="{128609FA-32D1-4E29-881F-C4FF9F649B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73475" y="12626975"/>
              <a:ext cx="452438" cy="428625"/>
            </a:xfrm>
            <a:custGeom>
              <a:avLst/>
              <a:gdLst>
                <a:gd name="T0" fmla="*/ 34 w 596"/>
                <a:gd name="T1" fmla="*/ 63 h 563"/>
                <a:gd name="T2" fmla="*/ 54 w 596"/>
                <a:gd name="T3" fmla="*/ 529 h 563"/>
                <a:gd name="T4" fmla="*/ 549 w 596"/>
                <a:gd name="T5" fmla="*/ 519 h 563"/>
                <a:gd name="T6" fmla="*/ 562 w 596"/>
                <a:gd name="T7" fmla="*/ 34 h 563"/>
                <a:gd name="T8" fmla="*/ 34 w 596"/>
                <a:gd name="T9" fmla="*/ 63 h 563"/>
                <a:gd name="T10" fmla="*/ 38 w 596"/>
                <a:gd name="T11" fmla="*/ 563 h 563"/>
                <a:gd name="T12" fmla="*/ 21 w 596"/>
                <a:gd name="T13" fmla="*/ 547 h 563"/>
                <a:gd name="T14" fmla="*/ 0 w 596"/>
                <a:gd name="T15" fmla="*/ 48 h 563"/>
                <a:gd name="T16" fmla="*/ 16 w 596"/>
                <a:gd name="T17" fmla="*/ 31 h 563"/>
                <a:gd name="T18" fmla="*/ 578 w 596"/>
                <a:gd name="T19" fmla="*/ 0 h 563"/>
                <a:gd name="T20" fmla="*/ 591 w 596"/>
                <a:gd name="T21" fmla="*/ 5 h 563"/>
                <a:gd name="T22" fmla="*/ 596 w 596"/>
                <a:gd name="T23" fmla="*/ 17 h 563"/>
                <a:gd name="T24" fmla="*/ 582 w 596"/>
                <a:gd name="T25" fmla="*/ 536 h 563"/>
                <a:gd name="T26" fmla="*/ 566 w 596"/>
                <a:gd name="T27" fmla="*/ 552 h 563"/>
                <a:gd name="T28" fmla="*/ 38 w 596"/>
                <a:gd name="T29" fmla="*/ 563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6" h="563">
                  <a:moveTo>
                    <a:pt x="34" y="63"/>
                  </a:moveTo>
                  <a:lnTo>
                    <a:pt x="54" y="529"/>
                  </a:lnTo>
                  <a:lnTo>
                    <a:pt x="549" y="519"/>
                  </a:lnTo>
                  <a:lnTo>
                    <a:pt x="562" y="34"/>
                  </a:lnTo>
                  <a:lnTo>
                    <a:pt x="34" y="63"/>
                  </a:lnTo>
                  <a:close/>
                  <a:moveTo>
                    <a:pt x="38" y="563"/>
                  </a:moveTo>
                  <a:cubicBezTo>
                    <a:pt x="29" y="563"/>
                    <a:pt x="22" y="556"/>
                    <a:pt x="21" y="547"/>
                  </a:cubicBezTo>
                  <a:lnTo>
                    <a:pt x="0" y="48"/>
                  </a:lnTo>
                  <a:cubicBezTo>
                    <a:pt x="0" y="39"/>
                    <a:pt x="7" y="32"/>
                    <a:pt x="16" y="31"/>
                  </a:cubicBezTo>
                  <a:lnTo>
                    <a:pt x="578" y="0"/>
                  </a:lnTo>
                  <a:cubicBezTo>
                    <a:pt x="583" y="0"/>
                    <a:pt x="587" y="1"/>
                    <a:pt x="591" y="5"/>
                  </a:cubicBezTo>
                  <a:cubicBezTo>
                    <a:pt x="594" y="8"/>
                    <a:pt x="596" y="12"/>
                    <a:pt x="596" y="17"/>
                  </a:cubicBezTo>
                  <a:lnTo>
                    <a:pt x="582" y="536"/>
                  </a:lnTo>
                  <a:cubicBezTo>
                    <a:pt x="582" y="545"/>
                    <a:pt x="575" y="552"/>
                    <a:pt x="566" y="552"/>
                  </a:cubicBezTo>
                  <a:lnTo>
                    <a:pt x="38" y="563"/>
                  </a:ln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9" name="Freeform 131">
              <a:extLst>
                <a:ext uri="{FF2B5EF4-FFF2-40B4-BE49-F238E27FC236}">
                  <a16:creationId xmlns:a16="http://schemas.microsoft.com/office/drawing/2014/main" id="{8E359818-8F7B-461C-89FF-EDC6E8F3E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2525" y="12852400"/>
              <a:ext cx="412750" cy="190500"/>
            </a:xfrm>
            <a:custGeom>
              <a:avLst/>
              <a:gdLst>
                <a:gd name="T0" fmla="*/ 6 w 543"/>
                <a:gd name="T1" fmla="*/ 240 h 251"/>
                <a:gd name="T2" fmla="*/ 0 w 543"/>
                <a:gd name="T3" fmla="*/ 0 h 251"/>
                <a:gd name="T4" fmla="*/ 543 w 543"/>
                <a:gd name="T5" fmla="*/ 0 h 251"/>
                <a:gd name="T6" fmla="*/ 533 w 543"/>
                <a:gd name="T7" fmla="*/ 251 h 251"/>
                <a:gd name="T8" fmla="*/ 6 w 543"/>
                <a:gd name="T9" fmla="*/ 24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3" h="251">
                  <a:moveTo>
                    <a:pt x="6" y="240"/>
                  </a:moveTo>
                  <a:lnTo>
                    <a:pt x="0" y="0"/>
                  </a:lnTo>
                  <a:lnTo>
                    <a:pt x="543" y="0"/>
                  </a:lnTo>
                  <a:lnTo>
                    <a:pt x="533" y="251"/>
                  </a:lnTo>
                  <a:lnTo>
                    <a:pt x="6" y="240"/>
                  </a:lnTo>
                  <a:close/>
                </a:path>
              </a:pathLst>
            </a:custGeom>
            <a:solidFill>
              <a:srgbClr val="8FF5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0" name="Freeform 132">
              <a:extLst>
                <a:ext uri="{FF2B5EF4-FFF2-40B4-BE49-F238E27FC236}">
                  <a16:creationId xmlns:a16="http://schemas.microsoft.com/office/drawing/2014/main" id="{76EA50C7-3FA0-4036-B5BE-7BDCE1805C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79825" y="12839700"/>
              <a:ext cx="438150" cy="215900"/>
            </a:xfrm>
            <a:custGeom>
              <a:avLst/>
              <a:gdLst>
                <a:gd name="T0" fmla="*/ 39 w 577"/>
                <a:gd name="T1" fmla="*/ 239 h 284"/>
                <a:gd name="T2" fmla="*/ 534 w 577"/>
                <a:gd name="T3" fmla="*/ 250 h 284"/>
                <a:gd name="T4" fmla="*/ 543 w 577"/>
                <a:gd name="T5" fmla="*/ 33 h 284"/>
                <a:gd name="T6" fmla="*/ 34 w 577"/>
                <a:gd name="T7" fmla="*/ 33 h 284"/>
                <a:gd name="T8" fmla="*/ 39 w 577"/>
                <a:gd name="T9" fmla="*/ 239 h 284"/>
                <a:gd name="T10" fmla="*/ 566 w 577"/>
                <a:gd name="T11" fmla="*/ 284 h 284"/>
                <a:gd name="T12" fmla="*/ 7 w 577"/>
                <a:gd name="T13" fmla="*/ 272 h 284"/>
                <a:gd name="T14" fmla="*/ 0 w 577"/>
                <a:gd name="T15" fmla="*/ 0 h 284"/>
                <a:gd name="T16" fmla="*/ 577 w 577"/>
                <a:gd name="T17" fmla="*/ 0 h 284"/>
                <a:gd name="T18" fmla="*/ 566 w 577"/>
                <a:gd name="T19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7" h="284">
                  <a:moveTo>
                    <a:pt x="39" y="239"/>
                  </a:moveTo>
                  <a:lnTo>
                    <a:pt x="534" y="250"/>
                  </a:lnTo>
                  <a:lnTo>
                    <a:pt x="543" y="33"/>
                  </a:lnTo>
                  <a:lnTo>
                    <a:pt x="34" y="33"/>
                  </a:lnTo>
                  <a:lnTo>
                    <a:pt x="39" y="239"/>
                  </a:lnTo>
                  <a:close/>
                  <a:moveTo>
                    <a:pt x="566" y="284"/>
                  </a:moveTo>
                  <a:lnTo>
                    <a:pt x="7" y="272"/>
                  </a:lnTo>
                  <a:lnTo>
                    <a:pt x="0" y="0"/>
                  </a:lnTo>
                  <a:lnTo>
                    <a:pt x="577" y="0"/>
                  </a:lnTo>
                  <a:lnTo>
                    <a:pt x="566" y="284"/>
                  </a:ln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1" name="Freeform 133">
              <a:extLst>
                <a:ext uri="{FF2B5EF4-FFF2-40B4-BE49-F238E27FC236}">
                  <a16:creationId xmlns:a16="http://schemas.microsoft.com/office/drawing/2014/main" id="{03AD0C13-8C53-4D52-9E3A-894B7D1F3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7300" y="12909550"/>
              <a:ext cx="219075" cy="26988"/>
            </a:xfrm>
            <a:custGeom>
              <a:avLst/>
              <a:gdLst>
                <a:gd name="T0" fmla="*/ 271 w 288"/>
                <a:gd name="T1" fmla="*/ 35 h 35"/>
                <a:gd name="T2" fmla="*/ 271 w 288"/>
                <a:gd name="T3" fmla="*/ 35 h 35"/>
                <a:gd name="T4" fmla="*/ 17 w 288"/>
                <a:gd name="T5" fmla="*/ 34 h 35"/>
                <a:gd name="T6" fmla="*/ 0 w 288"/>
                <a:gd name="T7" fmla="*/ 17 h 35"/>
                <a:gd name="T8" fmla="*/ 17 w 288"/>
                <a:gd name="T9" fmla="*/ 0 h 35"/>
                <a:gd name="T10" fmla="*/ 17 w 288"/>
                <a:gd name="T11" fmla="*/ 0 h 35"/>
                <a:gd name="T12" fmla="*/ 271 w 288"/>
                <a:gd name="T13" fmla="*/ 2 h 35"/>
                <a:gd name="T14" fmla="*/ 288 w 288"/>
                <a:gd name="T15" fmla="*/ 18 h 35"/>
                <a:gd name="T16" fmla="*/ 271 w 288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8" h="35">
                  <a:moveTo>
                    <a:pt x="271" y="35"/>
                  </a:moveTo>
                  <a:lnTo>
                    <a:pt x="271" y="35"/>
                  </a:lnTo>
                  <a:lnTo>
                    <a:pt x="17" y="34"/>
                  </a:lnTo>
                  <a:cubicBezTo>
                    <a:pt x="7" y="34"/>
                    <a:pt x="0" y="26"/>
                    <a:pt x="0" y="17"/>
                  </a:cubicBezTo>
                  <a:cubicBezTo>
                    <a:pt x="0" y="8"/>
                    <a:pt x="7" y="0"/>
                    <a:pt x="17" y="0"/>
                  </a:cubicBezTo>
                  <a:lnTo>
                    <a:pt x="17" y="0"/>
                  </a:lnTo>
                  <a:lnTo>
                    <a:pt x="271" y="2"/>
                  </a:lnTo>
                  <a:cubicBezTo>
                    <a:pt x="280" y="2"/>
                    <a:pt x="288" y="9"/>
                    <a:pt x="288" y="18"/>
                  </a:cubicBezTo>
                  <a:cubicBezTo>
                    <a:pt x="288" y="27"/>
                    <a:pt x="280" y="35"/>
                    <a:pt x="271" y="35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2" name="Freeform 134">
              <a:extLst>
                <a:ext uri="{FF2B5EF4-FFF2-40B4-BE49-F238E27FC236}">
                  <a16:creationId xmlns:a16="http://schemas.microsoft.com/office/drawing/2014/main" id="{F81B8B35-8F88-4DB4-94A9-37C242B6C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8963" y="12998450"/>
              <a:ext cx="1022350" cy="412750"/>
            </a:xfrm>
            <a:custGeom>
              <a:avLst/>
              <a:gdLst>
                <a:gd name="T0" fmla="*/ 1263 w 1344"/>
                <a:gd name="T1" fmla="*/ 2 h 544"/>
                <a:gd name="T2" fmla="*/ 654 w 1344"/>
                <a:gd name="T3" fmla="*/ 2 h 544"/>
                <a:gd name="T4" fmla="*/ 627 w 1344"/>
                <a:gd name="T5" fmla="*/ 36 h 544"/>
                <a:gd name="T6" fmla="*/ 623 w 1344"/>
                <a:gd name="T7" fmla="*/ 185 h 544"/>
                <a:gd name="T8" fmla="*/ 0 w 1344"/>
                <a:gd name="T9" fmla="*/ 544 h 544"/>
                <a:gd name="T10" fmla="*/ 1251 w 1344"/>
                <a:gd name="T11" fmla="*/ 544 h 544"/>
                <a:gd name="T12" fmla="*/ 1320 w 1344"/>
                <a:gd name="T13" fmla="*/ 491 h 544"/>
                <a:gd name="T14" fmla="*/ 1296 w 1344"/>
                <a:gd name="T15" fmla="*/ 271 h 544"/>
                <a:gd name="T16" fmla="*/ 1292 w 1344"/>
                <a:gd name="T17" fmla="*/ 36 h 544"/>
                <a:gd name="T18" fmla="*/ 1263 w 1344"/>
                <a:gd name="T19" fmla="*/ 2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4" h="544">
                  <a:moveTo>
                    <a:pt x="1263" y="2"/>
                  </a:moveTo>
                  <a:cubicBezTo>
                    <a:pt x="1181" y="8"/>
                    <a:pt x="970" y="23"/>
                    <a:pt x="654" y="2"/>
                  </a:cubicBezTo>
                  <a:cubicBezTo>
                    <a:pt x="636" y="1"/>
                    <a:pt x="622" y="18"/>
                    <a:pt x="627" y="36"/>
                  </a:cubicBezTo>
                  <a:cubicBezTo>
                    <a:pt x="639" y="81"/>
                    <a:pt x="653" y="155"/>
                    <a:pt x="623" y="185"/>
                  </a:cubicBezTo>
                  <a:cubicBezTo>
                    <a:pt x="578" y="230"/>
                    <a:pt x="27" y="329"/>
                    <a:pt x="0" y="544"/>
                  </a:cubicBezTo>
                  <a:lnTo>
                    <a:pt x="1251" y="544"/>
                  </a:lnTo>
                  <a:cubicBezTo>
                    <a:pt x="1283" y="544"/>
                    <a:pt x="1311" y="522"/>
                    <a:pt x="1320" y="491"/>
                  </a:cubicBezTo>
                  <a:cubicBezTo>
                    <a:pt x="1335" y="439"/>
                    <a:pt x="1344" y="354"/>
                    <a:pt x="1296" y="271"/>
                  </a:cubicBezTo>
                  <a:cubicBezTo>
                    <a:pt x="1250" y="192"/>
                    <a:pt x="1269" y="118"/>
                    <a:pt x="1292" y="36"/>
                  </a:cubicBezTo>
                  <a:cubicBezTo>
                    <a:pt x="1297" y="17"/>
                    <a:pt x="1282" y="0"/>
                    <a:pt x="126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3" name="Freeform 135">
              <a:extLst>
                <a:ext uri="{FF2B5EF4-FFF2-40B4-BE49-F238E27FC236}">
                  <a16:creationId xmlns:a16="http://schemas.microsoft.com/office/drawing/2014/main" id="{EC5FBEC1-4D08-4BB1-B549-256573EAB4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4675" y="12985750"/>
              <a:ext cx="1049338" cy="438150"/>
            </a:xfrm>
            <a:custGeom>
              <a:avLst/>
              <a:gdLst>
                <a:gd name="T0" fmla="*/ 39 w 1380"/>
                <a:gd name="T1" fmla="*/ 543 h 577"/>
                <a:gd name="T2" fmla="*/ 1270 w 1380"/>
                <a:gd name="T3" fmla="*/ 543 h 577"/>
                <a:gd name="T4" fmla="*/ 1323 w 1380"/>
                <a:gd name="T5" fmla="*/ 503 h 577"/>
                <a:gd name="T6" fmla="*/ 1301 w 1380"/>
                <a:gd name="T7" fmla="*/ 296 h 577"/>
                <a:gd name="T8" fmla="*/ 1294 w 1380"/>
                <a:gd name="T9" fmla="*/ 47 h 577"/>
                <a:gd name="T10" fmla="*/ 1293 w 1380"/>
                <a:gd name="T11" fmla="*/ 38 h 577"/>
                <a:gd name="T12" fmla="*/ 1284 w 1380"/>
                <a:gd name="T13" fmla="*/ 34 h 577"/>
                <a:gd name="T14" fmla="*/ 672 w 1380"/>
                <a:gd name="T15" fmla="*/ 35 h 577"/>
                <a:gd name="T16" fmla="*/ 664 w 1380"/>
                <a:gd name="T17" fmla="*/ 39 h 577"/>
                <a:gd name="T18" fmla="*/ 662 w 1380"/>
                <a:gd name="T19" fmla="*/ 48 h 577"/>
                <a:gd name="T20" fmla="*/ 654 w 1380"/>
                <a:gd name="T21" fmla="*/ 213 h 577"/>
                <a:gd name="T22" fmla="*/ 515 w 1380"/>
                <a:gd name="T23" fmla="*/ 268 h 577"/>
                <a:gd name="T24" fmla="*/ 39 w 1380"/>
                <a:gd name="T25" fmla="*/ 543 h 577"/>
                <a:gd name="T26" fmla="*/ 1270 w 1380"/>
                <a:gd name="T27" fmla="*/ 577 h 577"/>
                <a:gd name="T28" fmla="*/ 0 w 1380"/>
                <a:gd name="T29" fmla="*/ 577 h 577"/>
                <a:gd name="T30" fmla="*/ 2 w 1380"/>
                <a:gd name="T31" fmla="*/ 558 h 577"/>
                <a:gd name="T32" fmla="*/ 505 w 1380"/>
                <a:gd name="T33" fmla="*/ 237 h 577"/>
                <a:gd name="T34" fmla="*/ 630 w 1380"/>
                <a:gd name="T35" fmla="*/ 190 h 577"/>
                <a:gd name="T36" fmla="*/ 630 w 1380"/>
                <a:gd name="T37" fmla="*/ 57 h 577"/>
                <a:gd name="T38" fmla="*/ 638 w 1380"/>
                <a:gd name="T39" fmla="*/ 18 h 577"/>
                <a:gd name="T40" fmla="*/ 675 w 1380"/>
                <a:gd name="T41" fmla="*/ 2 h 577"/>
                <a:gd name="T42" fmla="*/ 1281 w 1380"/>
                <a:gd name="T43" fmla="*/ 1 h 577"/>
                <a:gd name="T44" fmla="*/ 1281 w 1380"/>
                <a:gd name="T45" fmla="*/ 1 h 577"/>
                <a:gd name="T46" fmla="*/ 1318 w 1380"/>
                <a:gd name="T47" fmla="*/ 17 h 577"/>
                <a:gd name="T48" fmla="*/ 1327 w 1380"/>
                <a:gd name="T49" fmla="*/ 56 h 577"/>
                <a:gd name="T50" fmla="*/ 1330 w 1380"/>
                <a:gd name="T51" fmla="*/ 279 h 577"/>
                <a:gd name="T52" fmla="*/ 1355 w 1380"/>
                <a:gd name="T53" fmla="*/ 511 h 577"/>
                <a:gd name="T54" fmla="*/ 1270 w 1380"/>
                <a:gd name="T55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80" h="577">
                  <a:moveTo>
                    <a:pt x="39" y="543"/>
                  </a:moveTo>
                  <a:lnTo>
                    <a:pt x="1270" y="543"/>
                  </a:lnTo>
                  <a:cubicBezTo>
                    <a:pt x="1294" y="543"/>
                    <a:pt x="1316" y="527"/>
                    <a:pt x="1323" y="503"/>
                  </a:cubicBezTo>
                  <a:cubicBezTo>
                    <a:pt x="1337" y="450"/>
                    <a:pt x="1345" y="372"/>
                    <a:pt x="1301" y="296"/>
                  </a:cubicBezTo>
                  <a:cubicBezTo>
                    <a:pt x="1250" y="208"/>
                    <a:pt x="1273" y="126"/>
                    <a:pt x="1294" y="47"/>
                  </a:cubicBezTo>
                  <a:cubicBezTo>
                    <a:pt x="1296" y="42"/>
                    <a:pt x="1294" y="39"/>
                    <a:pt x="1293" y="38"/>
                  </a:cubicBezTo>
                  <a:cubicBezTo>
                    <a:pt x="1291" y="36"/>
                    <a:pt x="1289" y="34"/>
                    <a:pt x="1284" y="34"/>
                  </a:cubicBezTo>
                  <a:cubicBezTo>
                    <a:pt x="1100" y="50"/>
                    <a:pt x="895" y="50"/>
                    <a:pt x="672" y="35"/>
                  </a:cubicBezTo>
                  <a:cubicBezTo>
                    <a:pt x="667" y="34"/>
                    <a:pt x="665" y="37"/>
                    <a:pt x="664" y="39"/>
                  </a:cubicBezTo>
                  <a:cubicBezTo>
                    <a:pt x="662" y="40"/>
                    <a:pt x="660" y="43"/>
                    <a:pt x="662" y="48"/>
                  </a:cubicBezTo>
                  <a:cubicBezTo>
                    <a:pt x="677" y="104"/>
                    <a:pt x="689" y="179"/>
                    <a:pt x="654" y="213"/>
                  </a:cubicBezTo>
                  <a:cubicBezTo>
                    <a:pt x="639" y="228"/>
                    <a:pt x="598" y="241"/>
                    <a:pt x="515" y="268"/>
                  </a:cubicBezTo>
                  <a:cubicBezTo>
                    <a:pt x="350" y="322"/>
                    <a:pt x="79" y="409"/>
                    <a:pt x="39" y="543"/>
                  </a:cubicBezTo>
                  <a:close/>
                  <a:moveTo>
                    <a:pt x="1270" y="577"/>
                  </a:moveTo>
                  <a:lnTo>
                    <a:pt x="0" y="577"/>
                  </a:lnTo>
                  <a:lnTo>
                    <a:pt x="2" y="558"/>
                  </a:lnTo>
                  <a:cubicBezTo>
                    <a:pt x="23" y="392"/>
                    <a:pt x="325" y="295"/>
                    <a:pt x="505" y="237"/>
                  </a:cubicBezTo>
                  <a:cubicBezTo>
                    <a:pt x="562" y="218"/>
                    <a:pt x="621" y="199"/>
                    <a:pt x="630" y="190"/>
                  </a:cubicBezTo>
                  <a:cubicBezTo>
                    <a:pt x="648" y="172"/>
                    <a:pt x="648" y="122"/>
                    <a:pt x="630" y="57"/>
                  </a:cubicBezTo>
                  <a:cubicBezTo>
                    <a:pt x="626" y="43"/>
                    <a:pt x="629" y="28"/>
                    <a:pt x="638" y="18"/>
                  </a:cubicBezTo>
                  <a:cubicBezTo>
                    <a:pt x="647" y="7"/>
                    <a:pt x="660" y="1"/>
                    <a:pt x="675" y="2"/>
                  </a:cubicBezTo>
                  <a:cubicBezTo>
                    <a:pt x="895" y="16"/>
                    <a:pt x="1099" y="16"/>
                    <a:pt x="1281" y="1"/>
                  </a:cubicBezTo>
                  <a:lnTo>
                    <a:pt x="1281" y="1"/>
                  </a:lnTo>
                  <a:cubicBezTo>
                    <a:pt x="1295" y="0"/>
                    <a:pt x="1309" y="6"/>
                    <a:pt x="1318" y="17"/>
                  </a:cubicBezTo>
                  <a:cubicBezTo>
                    <a:pt x="1327" y="27"/>
                    <a:pt x="1330" y="42"/>
                    <a:pt x="1327" y="56"/>
                  </a:cubicBezTo>
                  <a:cubicBezTo>
                    <a:pt x="1306" y="132"/>
                    <a:pt x="1286" y="204"/>
                    <a:pt x="1330" y="279"/>
                  </a:cubicBezTo>
                  <a:cubicBezTo>
                    <a:pt x="1380" y="366"/>
                    <a:pt x="1371" y="453"/>
                    <a:pt x="1355" y="511"/>
                  </a:cubicBezTo>
                  <a:cubicBezTo>
                    <a:pt x="1344" y="550"/>
                    <a:pt x="1309" y="577"/>
                    <a:pt x="1270" y="577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4" name="Freeform 139">
              <a:extLst>
                <a:ext uri="{FF2B5EF4-FFF2-40B4-BE49-F238E27FC236}">
                  <a16:creationId xmlns:a16="http://schemas.microsoft.com/office/drawing/2014/main" id="{F7DE93C7-8A78-4A9E-8A39-E85627D56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9488" y="12944475"/>
              <a:ext cx="368300" cy="222250"/>
            </a:xfrm>
            <a:custGeom>
              <a:avLst/>
              <a:gdLst>
                <a:gd name="T0" fmla="*/ 308 w 485"/>
                <a:gd name="T1" fmla="*/ 280 h 293"/>
                <a:gd name="T2" fmla="*/ 372 w 485"/>
                <a:gd name="T3" fmla="*/ 232 h 293"/>
                <a:gd name="T4" fmla="*/ 437 w 485"/>
                <a:gd name="T5" fmla="*/ 142 h 293"/>
                <a:gd name="T6" fmla="*/ 343 w 485"/>
                <a:gd name="T7" fmla="*/ 17 h 293"/>
                <a:gd name="T8" fmla="*/ 144 w 485"/>
                <a:gd name="T9" fmla="*/ 42 h 293"/>
                <a:gd name="T10" fmla="*/ 40 w 485"/>
                <a:gd name="T11" fmla="*/ 259 h 293"/>
                <a:gd name="T12" fmla="*/ 150 w 485"/>
                <a:gd name="T13" fmla="*/ 273 h 293"/>
                <a:gd name="T14" fmla="*/ 308 w 485"/>
                <a:gd name="T15" fmla="*/ 28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293">
                  <a:moveTo>
                    <a:pt x="308" y="280"/>
                  </a:moveTo>
                  <a:cubicBezTo>
                    <a:pt x="330" y="274"/>
                    <a:pt x="351" y="260"/>
                    <a:pt x="372" y="232"/>
                  </a:cubicBezTo>
                  <a:cubicBezTo>
                    <a:pt x="393" y="202"/>
                    <a:pt x="415" y="172"/>
                    <a:pt x="437" y="142"/>
                  </a:cubicBezTo>
                  <a:cubicBezTo>
                    <a:pt x="485" y="76"/>
                    <a:pt x="412" y="31"/>
                    <a:pt x="343" y="17"/>
                  </a:cubicBezTo>
                  <a:cubicBezTo>
                    <a:pt x="279" y="5"/>
                    <a:pt x="197" y="0"/>
                    <a:pt x="144" y="42"/>
                  </a:cubicBezTo>
                  <a:cubicBezTo>
                    <a:pt x="100" y="78"/>
                    <a:pt x="0" y="205"/>
                    <a:pt x="40" y="259"/>
                  </a:cubicBezTo>
                  <a:cubicBezTo>
                    <a:pt x="63" y="289"/>
                    <a:pt x="117" y="274"/>
                    <a:pt x="150" y="273"/>
                  </a:cubicBezTo>
                  <a:cubicBezTo>
                    <a:pt x="211" y="273"/>
                    <a:pt x="262" y="293"/>
                    <a:pt x="308" y="2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5" name="Freeform 140">
              <a:extLst>
                <a:ext uri="{FF2B5EF4-FFF2-40B4-BE49-F238E27FC236}">
                  <a16:creationId xmlns:a16="http://schemas.microsoft.com/office/drawing/2014/main" id="{307AC5E0-1C19-4C25-BE5F-AE71FB2A5F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198850" y="12930188"/>
              <a:ext cx="381000" cy="242888"/>
            </a:xfrm>
            <a:custGeom>
              <a:avLst/>
              <a:gdLst>
                <a:gd name="T0" fmla="*/ 178 w 500"/>
                <a:gd name="T1" fmla="*/ 275 h 319"/>
                <a:gd name="T2" fmla="*/ 247 w 500"/>
                <a:gd name="T3" fmla="*/ 281 h 319"/>
                <a:gd name="T4" fmla="*/ 329 w 500"/>
                <a:gd name="T5" fmla="*/ 282 h 319"/>
                <a:gd name="T6" fmla="*/ 329 w 500"/>
                <a:gd name="T7" fmla="*/ 282 h 319"/>
                <a:gd name="T8" fmla="*/ 384 w 500"/>
                <a:gd name="T9" fmla="*/ 240 h 319"/>
                <a:gd name="T10" fmla="*/ 449 w 500"/>
                <a:gd name="T11" fmla="*/ 150 h 319"/>
                <a:gd name="T12" fmla="*/ 459 w 500"/>
                <a:gd name="T13" fmla="*/ 106 h 319"/>
                <a:gd name="T14" fmla="*/ 366 w 500"/>
                <a:gd name="T15" fmla="*/ 52 h 319"/>
                <a:gd name="T16" fmla="*/ 181 w 500"/>
                <a:gd name="T17" fmla="*/ 73 h 319"/>
                <a:gd name="T18" fmla="*/ 80 w 500"/>
                <a:gd name="T19" fmla="*/ 267 h 319"/>
                <a:gd name="T20" fmla="*/ 148 w 500"/>
                <a:gd name="T21" fmla="*/ 277 h 319"/>
                <a:gd name="T22" fmla="*/ 176 w 500"/>
                <a:gd name="T23" fmla="*/ 275 h 319"/>
                <a:gd name="T24" fmla="*/ 178 w 500"/>
                <a:gd name="T25" fmla="*/ 275 h 319"/>
                <a:gd name="T26" fmla="*/ 299 w 500"/>
                <a:gd name="T27" fmla="*/ 319 h 319"/>
                <a:gd name="T28" fmla="*/ 243 w 500"/>
                <a:gd name="T29" fmla="*/ 314 h 319"/>
                <a:gd name="T30" fmla="*/ 177 w 500"/>
                <a:gd name="T31" fmla="*/ 308 h 319"/>
                <a:gd name="T32" fmla="*/ 152 w 500"/>
                <a:gd name="T33" fmla="*/ 310 h 319"/>
                <a:gd name="T34" fmla="*/ 53 w 500"/>
                <a:gd name="T35" fmla="*/ 287 h 319"/>
                <a:gd name="T36" fmla="*/ 160 w 500"/>
                <a:gd name="T37" fmla="*/ 47 h 319"/>
                <a:gd name="T38" fmla="*/ 372 w 500"/>
                <a:gd name="T39" fmla="*/ 19 h 319"/>
                <a:gd name="T40" fmla="*/ 490 w 500"/>
                <a:gd name="T41" fmla="*/ 94 h 319"/>
                <a:gd name="T42" fmla="*/ 476 w 500"/>
                <a:gd name="T43" fmla="*/ 170 h 319"/>
                <a:gd name="T44" fmla="*/ 411 w 500"/>
                <a:gd name="T45" fmla="*/ 259 h 319"/>
                <a:gd name="T46" fmla="*/ 338 w 500"/>
                <a:gd name="T47" fmla="*/ 314 h 319"/>
                <a:gd name="T48" fmla="*/ 299 w 500"/>
                <a:gd name="T49" fmla="*/ 319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0" h="319">
                  <a:moveTo>
                    <a:pt x="178" y="275"/>
                  </a:moveTo>
                  <a:cubicBezTo>
                    <a:pt x="203" y="275"/>
                    <a:pt x="226" y="278"/>
                    <a:pt x="247" y="281"/>
                  </a:cubicBezTo>
                  <a:cubicBezTo>
                    <a:pt x="279" y="285"/>
                    <a:pt x="305" y="289"/>
                    <a:pt x="329" y="282"/>
                  </a:cubicBezTo>
                  <a:lnTo>
                    <a:pt x="329" y="282"/>
                  </a:lnTo>
                  <a:cubicBezTo>
                    <a:pt x="350" y="276"/>
                    <a:pt x="367" y="263"/>
                    <a:pt x="384" y="240"/>
                  </a:cubicBezTo>
                  <a:lnTo>
                    <a:pt x="449" y="150"/>
                  </a:lnTo>
                  <a:cubicBezTo>
                    <a:pt x="461" y="134"/>
                    <a:pt x="464" y="119"/>
                    <a:pt x="459" y="106"/>
                  </a:cubicBezTo>
                  <a:cubicBezTo>
                    <a:pt x="450" y="83"/>
                    <a:pt x="413" y="61"/>
                    <a:pt x="366" y="52"/>
                  </a:cubicBezTo>
                  <a:cubicBezTo>
                    <a:pt x="283" y="35"/>
                    <a:pt x="219" y="43"/>
                    <a:pt x="181" y="73"/>
                  </a:cubicBezTo>
                  <a:cubicBezTo>
                    <a:pt x="135" y="110"/>
                    <a:pt x="50" y="227"/>
                    <a:pt x="80" y="267"/>
                  </a:cubicBezTo>
                  <a:cubicBezTo>
                    <a:pt x="91" y="282"/>
                    <a:pt x="122" y="279"/>
                    <a:pt x="148" y="277"/>
                  </a:cubicBezTo>
                  <a:cubicBezTo>
                    <a:pt x="158" y="276"/>
                    <a:pt x="168" y="275"/>
                    <a:pt x="176" y="275"/>
                  </a:cubicBezTo>
                  <a:lnTo>
                    <a:pt x="178" y="275"/>
                  </a:lnTo>
                  <a:close/>
                  <a:moveTo>
                    <a:pt x="299" y="319"/>
                  </a:moveTo>
                  <a:cubicBezTo>
                    <a:pt x="281" y="319"/>
                    <a:pt x="262" y="316"/>
                    <a:pt x="243" y="314"/>
                  </a:cubicBezTo>
                  <a:cubicBezTo>
                    <a:pt x="222" y="311"/>
                    <a:pt x="200" y="308"/>
                    <a:pt x="177" y="308"/>
                  </a:cubicBezTo>
                  <a:cubicBezTo>
                    <a:pt x="169" y="308"/>
                    <a:pt x="161" y="309"/>
                    <a:pt x="152" y="310"/>
                  </a:cubicBezTo>
                  <a:cubicBezTo>
                    <a:pt x="118" y="313"/>
                    <a:pt x="76" y="317"/>
                    <a:pt x="53" y="287"/>
                  </a:cubicBezTo>
                  <a:cubicBezTo>
                    <a:pt x="0" y="216"/>
                    <a:pt x="124" y="77"/>
                    <a:pt x="160" y="47"/>
                  </a:cubicBezTo>
                  <a:cubicBezTo>
                    <a:pt x="206" y="10"/>
                    <a:pt x="278" y="0"/>
                    <a:pt x="372" y="19"/>
                  </a:cubicBezTo>
                  <a:cubicBezTo>
                    <a:pt x="395" y="23"/>
                    <a:pt x="470" y="42"/>
                    <a:pt x="490" y="94"/>
                  </a:cubicBezTo>
                  <a:cubicBezTo>
                    <a:pt x="497" y="111"/>
                    <a:pt x="500" y="138"/>
                    <a:pt x="476" y="170"/>
                  </a:cubicBezTo>
                  <a:lnTo>
                    <a:pt x="411" y="259"/>
                  </a:lnTo>
                  <a:cubicBezTo>
                    <a:pt x="390" y="288"/>
                    <a:pt x="366" y="306"/>
                    <a:pt x="338" y="314"/>
                  </a:cubicBezTo>
                  <a:cubicBezTo>
                    <a:pt x="325" y="318"/>
                    <a:pt x="312" y="319"/>
                    <a:pt x="299" y="319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6" name="Freeform 141">
              <a:extLst>
                <a:ext uri="{FF2B5EF4-FFF2-40B4-BE49-F238E27FC236}">
                  <a16:creationId xmlns:a16="http://schemas.microsoft.com/office/drawing/2014/main" id="{E67476A2-A548-4031-BE33-DA65ED1F0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0950" y="13146088"/>
              <a:ext cx="360363" cy="265113"/>
            </a:xfrm>
            <a:custGeom>
              <a:avLst/>
              <a:gdLst>
                <a:gd name="T0" fmla="*/ 381 w 474"/>
                <a:gd name="T1" fmla="*/ 348 h 348"/>
                <a:gd name="T2" fmla="*/ 450 w 474"/>
                <a:gd name="T3" fmla="*/ 295 h 348"/>
                <a:gd name="T4" fmla="*/ 426 w 474"/>
                <a:gd name="T5" fmla="*/ 75 h 348"/>
                <a:gd name="T6" fmla="*/ 400 w 474"/>
                <a:gd name="T7" fmla="*/ 0 h 348"/>
                <a:gd name="T8" fmla="*/ 196 w 474"/>
                <a:gd name="T9" fmla="*/ 91 h 348"/>
                <a:gd name="T10" fmla="*/ 0 w 474"/>
                <a:gd name="T11" fmla="*/ 348 h 348"/>
                <a:gd name="T12" fmla="*/ 381 w 474"/>
                <a:gd name="T13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4" h="348">
                  <a:moveTo>
                    <a:pt x="381" y="348"/>
                  </a:moveTo>
                  <a:cubicBezTo>
                    <a:pt x="413" y="348"/>
                    <a:pt x="441" y="326"/>
                    <a:pt x="450" y="295"/>
                  </a:cubicBezTo>
                  <a:cubicBezTo>
                    <a:pt x="465" y="243"/>
                    <a:pt x="474" y="158"/>
                    <a:pt x="426" y="75"/>
                  </a:cubicBezTo>
                  <a:cubicBezTo>
                    <a:pt x="412" y="50"/>
                    <a:pt x="404" y="25"/>
                    <a:pt x="400" y="0"/>
                  </a:cubicBezTo>
                  <a:cubicBezTo>
                    <a:pt x="327" y="20"/>
                    <a:pt x="257" y="49"/>
                    <a:pt x="196" y="91"/>
                  </a:cubicBezTo>
                  <a:cubicBezTo>
                    <a:pt x="146" y="124"/>
                    <a:pt x="29" y="248"/>
                    <a:pt x="0" y="348"/>
                  </a:cubicBezTo>
                  <a:lnTo>
                    <a:pt x="381" y="348"/>
                  </a:ln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7" name="Freeform 142">
              <a:extLst>
                <a:ext uri="{FF2B5EF4-FFF2-40B4-BE49-F238E27FC236}">
                  <a16:creationId xmlns:a16="http://schemas.microsoft.com/office/drawing/2014/main" id="{613542C3-3573-4C72-9DE1-382F35D9B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0" y="12639675"/>
              <a:ext cx="428625" cy="403225"/>
            </a:xfrm>
            <a:custGeom>
              <a:avLst/>
              <a:gdLst>
                <a:gd name="T0" fmla="*/ 0 w 562"/>
                <a:gd name="T1" fmla="*/ 31 h 529"/>
                <a:gd name="T2" fmla="*/ 21 w 562"/>
                <a:gd name="T3" fmla="*/ 529 h 529"/>
                <a:gd name="T4" fmla="*/ 548 w 562"/>
                <a:gd name="T5" fmla="*/ 519 h 529"/>
                <a:gd name="T6" fmla="*/ 562 w 562"/>
                <a:gd name="T7" fmla="*/ 0 h 529"/>
                <a:gd name="T8" fmla="*/ 0 w 562"/>
                <a:gd name="T9" fmla="*/ 31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2" h="529">
                  <a:moveTo>
                    <a:pt x="0" y="31"/>
                  </a:moveTo>
                  <a:lnTo>
                    <a:pt x="21" y="529"/>
                  </a:lnTo>
                  <a:lnTo>
                    <a:pt x="548" y="519"/>
                  </a:lnTo>
                  <a:lnTo>
                    <a:pt x="562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8" name="Freeform 143">
              <a:extLst>
                <a:ext uri="{FF2B5EF4-FFF2-40B4-BE49-F238E27FC236}">
                  <a16:creationId xmlns:a16="http://schemas.microsoft.com/office/drawing/2014/main" id="{3C597CA2-0F02-4301-8B18-5ED83F1DDD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24300" y="12626975"/>
              <a:ext cx="454025" cy="428625"/>
            </a:xfrm>
            <a:custGeom>
              <a:avLst/>
              <a:gdLst>
                <a:gd name="T0" fmla="*/ 34 w 596"/>
                <a:gd name="T1" fmla="*/ 63 h 563"/>
                <a:gd name="T2" fmla="*/ 54 w 596"/>
                <a:gd name="T3" fmla="*/ 529 h 563"/>
                <a:gd name="T4" fmla="*/ 549 w 596"/>
                <a:gd name="T5" fmla="*/ 519 h 563"/>
                <a:gd name="T6" fmla="*/ 562 w 596"/>
                <a:gd name="T7" fmla="*/ 34 h 563"/>
                <a:gd name="T8" fmla="*/ 34 w 596"/>
                <a:gd name="T9" fmla="*/ 63 h 563"/>
                <a:gd name="T10" fmla="*/ 38 w 596"/>
                <a:gd name="T11" fmla="*/ 563 h 563"/>
                <a:gd name="T12" fmla="*/ 21 w 596"/>
                <a:gd name="T13" fmla="*/ 547 h 563"/>
                <a:gd name="T14" fmla="*/ 0 w 596"/>
                <a:gd name="T15" fmla="*/ 48 h 563"/>
                <a:gd name="T16" fmla="*/ 16 w 596"/>
                <a:gd name="T17" fmla="*/ 31 h 563"/>
                <a:gd name="T18" fmla="*/ 578 w 596"/>
                <a:gd name="T19" fmla="*/ 0 h 563"/>
                <a:gd name="T20" fmla="*/ 591 w 596"/>
                <a:gd name="T21" fmla="*/ 5 h 563"/>
                <a:gd name="T22" fmla="*/ 596 w 596"/>
                <a:gd name="T23" fmla="*/ 17 h 563"/>
                <a:gd name="T24" fmla="*/ 582 w 596"/>
                <a:gd name="T25" fmla="*/ 536 h 563"/>
                <a:gd name="T26" fmla="*/ 566 w 596"/>
                <a:gd name="T27" fmla="*/ 552 h 563"/>
                <a:gd name="T28" fmla="*/ 38 w 596"/>
                <a:gd name="T29" fmla="*/ 563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6" h="563">
                  <a:moveTo>
                    <a:pt x="34" y="63"/>
                  </a:moveTo>
                  <a:lnTo>
                    <a:pt x="54" y="529"/>
                  </a:lnTo>
                  <a:lnTo>
                    <a:pt x="549" y="519"/>
                  </a:lnTo>
                  <a:lnTo>
                    <a:pt x="562" y="34"/>
                  </a:lnTo>
                  <a:lnTo>
                    <a:pt x="34" y="63"/>
                  </a:lnTo>
                  <a:close/>
                  <a:moveTo>
                    <a:pt x="38" y="563"/>
                  </a:moveTo>
                  <a:cubicBezTo>
                    <a:pt x="29" y="563"/>
                    <a:pt x="22" y="556"/>
                    <a:pt x="21" y="547"/>
                  </a:cubicBezTo>
                  <a:lnTo>
                    <a:pt x="0" y="48"/>
                  </a:lnTo>
                  <a:cubicBezTo>
                    <a:pt x="0" y="39"/>
                    <a:pt x="7" y="32"/>
                    <a:pt x="16" y="31"/>
                  </a:cubicBezTo>
                  <a:lnTo>
                    <a:pt x="578" y="0"/>
                  </a:lnTo>
                  <a:cubicBezTo>
                    <a:pt x="583" y="0"/>
                    <a:pt x="587" y="1"/>
                    <a:pt x="591" y="5"/>
                  </a:cubicBezTo>
                  <a:cubicBezTo>
                    <a:pt x="594" y="8"/>
                    <a:pt x="596" y="12"/>
                    <a:pt x="596" y="17"/>
                  </a:cubicBezTo>
                  <a:lnTo>
                    <a:pt x="582" y="536"/>
                  </a:lnTo>
                  <a:cubicBezTo>
                    <a:pt x="582" y="545"/>
                    <a:pt x="575" y="552"/>
                    <a:pt x="566" y="552"/>
                  </a:cubicBezTo>
                  <a:lnTo>
                    <a:pt x="38" y="563"/>
                  </a:ln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7E47B52-8191-4DE1-8550-47545C58B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6175" y="12658725"/>
              <a:ext cx="678753" cy="175332"/>
            </a:xfrm>
            <a:custGeom>
              <a:avLst/>
              <a:gdLst>
                <a:gd name="connsiteX0" fmla="*/ 427929 w 678753"/>
                <a:gd name="connsiteY0" fmla="*/ 0 h 175332"/>
                <a:gd name="connsiteX1" fmla="*/ 427547 w 678753"/>
                <a:gd name="connsiteY1" fmla="*/ 9647 h 175332"/>
                <a:gd name="connsiteX2" fmla="*/ 427513 w 678753"/>
                <a:gd name="connsiteY2" fmla="*/ 10661 h 175332"/>
                <a:gd name="connsiteX3" fmla="*/ 464789 w 678753"/>
                <a:gd name="connsiteY3" fmla="*/ 9079 h 175332"/>
                <a:gd name="connsiteX4" fmla="*/ 678753 w 678753"/>
                <a:gd name="connsiteY4" fmla="*/ 0 h 175332"/>
                <a:gd name="connsiteX5" fmla="*/ 677993 w 678753"/>
                <a:gd name="connsiteY5" fmla="*/ 20428 h 175332"/>
                <a:gd name="connsiteX6" fmla="*/ 669617 w 678753"/>
                <a:gd name="connsiteY6" fmla="*/ 45396 h 175332"/>
                <a:gd name="connsiteX7" fmla="*/ 267577 w 678753"/>
                <a:gd name="connsiteY7" fmla="*/ 174774 h 175332"/>
                <a:gd name="connsiteX8" fmla="*/ 255394 w 678753"/>
                <a:gd name="connsiteY8" fmla="*/ 158885 h 175332"/>
                <a:gd name="connsiteX9" fmla="*/ 254632 w 678753"/>
                <a:gd name="connsiteY9" fmla="*/ 127865 h 175332"/>
                <a:gd name="connsiteX10" fmla="*/ 253923 w 678753"/>
                <a:gd name="connsiteY10" fmla="*/ 107420 h 175332"/>
                <a:gd name="connsiteX11" fmla="*/ 221198 w 678753"/>
                <a:gd name="connsiteY11" fmla="*/ 119732 h 175332"/>
                <a:gd name="connsiteX12" fmla="*/ 16752 w 678753"/>
                <a:gd name="connsiteY12" fmla="*/ 174774 h 175332"/>
                <a:gd name="connsiteX13" fmla="*/ 4569 w 678753"/>
                <a:gd name="connsiteY13" fmla="*/ 158885 h 175332"/>
                <a:gd name="connsiteX14" fmla="*/ 3807 w 678753"/>
                <a:gd name="connsiteY14" fmla="*/ 127865 h 175332"/>
                <a:gd name="connsiteX15" fmla="*/ 0 w 678753"/>
                <a:gd name="connsiteY15" fmla="*/ 18158 h 175332"/>
                <a:gd name="connsiteX16" fmla="*/ 427929 w 678753"/>
                <a:gd name="connsiteY16" fmla="*/ 0 h 17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8753" h="175332">
                  <a:moveTo>
                    <a:pt x="427929" y="0"/>
                  </a:moveTo>
                  <a:cubicBezTo>
                    <a:pt x="427929" y="0"/>
                    <a:pt x="427739" y="4729"/>
                    <a:pt x="427547" y="9647"/>
                  </a:cubicBezTo>
                  <a:lnTo>
                    <a:pt x="427513" y="10661"/>
                  </a:lnTo>
                  <a:lnTo>
                    <a:pt x="464789" y="9079"/>
                  </a:lnTo>
                  <a:cubicBezTo>
                    <a:pt x="571771" y="4540"/>
                    <a:pt x="678753" y="0"/>
                    <a:pt x="678753" y="0"/>
                  </a:cubicBezTo>
                  <a:cubicBezTo>
                    <a:pt x="678753" y="0"/>
                    <a:pt x="677993" y="18915"/>
                    <a:pt x="677993" y="20428"/>
                  </a:cubicBezTo>
                  <a:cubicBezTo>
                    <a:pt x="677993" y="29507"/>
                    <a:pt x="681037" y="40856"/>
                    <a:pt x="669617" y="45396"/>
                  </a:cubicBezTo>
                  <a:cubicBezTo>
                    <a:pt x="538649" y="99114"/>
                    <a:pt x="407681" y="146780"/>
                    <a:pt x="267577" y="174774"/>
                  </a:cubicBezTo>
                  <a:cubicBezTo>
                    <a:pt x="254632" y="177800"/>
                    <a:pt x="256155" y="167964"/>
                    <a:pt x="255394" y="158885"/>
                  </a:cubicBezTo>
                  <a:cubicBezTo>
                    <a:pt x="255394" y="148293"/>
                    <a:pt x="254632" y="138457"/>
                    <a:pt x="254632" y="127865"/>
                  </a:cubicBezTo>
                  <a:lnTo>
                    <a:pt x="253923" y="107420"/>
                  </a:lnTo>
                  <a:lnTo>
                    <a:pt x="221198" y="119732"/>
                  </a:lnTo>
                  <a:cubicBezTo>
                    <a:pt x="154572" y="141862"/>
                    <a:pt x="86804" y="160777"/>
                    <a:pt x="16752" y="174774"/>
                  </a:cubicBezTo>
                  <a:cubicBezTo>
                    <a:pt x="3807" y="177800"/>
                    <a:pt x="4569" y="167964"/>
                    <a:pt x="4569" y="158885"/>
                  </a:cubicBezTo>
                  <a:cubicBezTo>
                    <a:pt x="4569" y="148293"/>
                    <a:pt x="3807" y="138457"/>
                    <a:pt x="3807" y="127865"/>
                  </a:cubicBezTo>
                  <a:cubicBezTo>
                    <a:pt x="2284" y="91548"/>
                    <a:pt x="1523" y="54475"/>
                    <a:pt x="0" y="18158"/>
                  </a:cubicBezTo>
                  <a:cubicBezTo>
                    <a:pt x="0" y="18158"/>
                    <a:pt x="427929" y="0"/>
                    <a:pt x="427929" y="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40" name="Freeform 145">
              <a:extLst>
                <a:ext uri="{FF2B5EF4-FFF2-40B4-BE49-F238E27FC236}">
                  <a16:creationId xmlns:a16="http://schemas.microsoft.com/office/drawing/2014/main" id="{C89A3EC4-45C9-43A1-82F6-97716A712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3350" y="12852400"/>
              <a:ext cx="412750" cy="190500"/>
            </a:xfrm>
            <a:custGeom>
              <a:avLst/>
              <a:gdLst>
                <a:gd name="T0" fmla="*/ 6 w 543"/>
                <a:gd name="T1" fmla="*/ 240 h 251"/>
                <a:gd name="T2" fmla="*/ 0 w 543"/>
                <a:gd name="T3" fmla="*/ 0 h 251"/>
                <a:gd name="T4" fmla="*/ 543 w 543"/>
                <a:gd name="T5" fmla="*/ 0 h 251"/>
                <a:gd name="T6" fmla="*/ 533 w 543"/>
                <a:gd name="T7" fmla="*/ 251 h 251"/>
                <a:gd name="T8" fmla="*/ 6 w 543"/>
                <a:gd name="T9" fmla="*/ 24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3" h="251">
                  <a:moveTo>
                    <a:pt x="6" y="240"/>
                  </a:moveTo>
                  <a:lnTo>
                    <a:pt x="0" y="0"/>
                  </a:lnTo>
                  <a:lnTo>
                    <a:pt x="543" y="0"/>
                  </a:lnTo>
                  <a:lnTo>
                    <a:pt x="533" y="251"/>
                  </a:lnTo>
                  <a:lnTo>
                    <a:pt x="6" y="240"/>
                  </a:lnTo>
                  <a:close/>
                </a:path>
              </a:pathLst>
            </a:custGeom>
            <a:solidFill>
              <a:srgbClr val="8FF5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41" name="Freeform 146">
              <a:extLst>
                <a:ext uri="{FF2B5EF4-FFF2-40B4-BE49-F238E27FC236}">
                  <a16:creationId xmlns:a16="http://schemas.microsoft.com/office/drawing/2014/main" id="{8F4DC7BE-608B-4AC4-8FD3-B007884100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0650" y="12839700"/>
              <a:ext cx="438150" cy="215900"/>
            </a:xfrm>
            <a:custGeom>
              <a:avLst/>
              <a:gdLst>
                <a:gd name="T0" fmla="*/ 39 w 577"/>
                <a:gd name="T1" fmla="*/ 239 h 284"/>
                <a:gd name="T2" fmla="*/ 534 w 577"/>
                <a:gd name="T3" fmla="*/ 250 h 284"/>
                <a:gd name="T4" fmla="*/ 543 w 577"/>
                <a:gd name="T5" fmla="*/ 33 h 284"/>
                <a:gd name="T6" fmla="*/ 34 w 577"/>
                <a:gd name="T7" fmla="*/ 33 h 284"/>
                <a:gd name="T8" fmla="*/ 39 w 577"/>
                <a:gd name="T9" fmla="*/ 239 h 284"/>
                <a:gd name="T10" fmla="*/ 566 w 577"/>
                <a:gd name="T11" fmla="*/ 284 h 284"/>
                <a:gd name="T12" fmla="*/ 7 w 577"/>
                <a:gd name="T13" fmla="*/ 272 h 284"/>
                <a:gd name="T14" fmla="*/ 0 w 577"/>
                <a:gd name="T15" fmla="*/ 0 h 284"/>
                <a:gd name="T16" fmla="*/ 577 w 577"/>
                <a:gd name="T17" fmla="*/ 0 h 284"/>
                <a:gd name="T18" fmla="*/ 566 w 577"/>
                <a:gd name="T19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7" h="284">
                  <a:moveTo>
                    <a:pt x="39" y="239"/>
                  </a:moveTo>
                  <a:lnTo>
                    <a:pt x="534" y="250"/>
                  </a:lnTo>
                  <a:lnTo>
                    <a:pt x="543" y="33"/>
                  </a:lnTo>
                  <a:lnTo>
                    <a:pt x="34" y="33"/>
                  </a:lnTo>
                  <a:lnTo>
                    <a:pt x="39" y="239"/>
                  </a:lnTo>
                  <a:close/>
                  <a:moveTo>
                    <a:pt x="566" y="284"/>
                  </a:moveTo>
                  <a:lnTo>
                    <a:pt x="7" y="272"/>
                  </a:lnTo>
                  <a:lnTo>
                    <a:pt x="0" y="0"/>
                  </a:lnTo>
                  <a:lnTo>
                    <a:pt x="577" y="0"/>
                  </a:lnTo>
                  <a:lnTo>
                    <a:pt x="566" y="284"/>
                  </a:ln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42" name="Freeform 147">
              <a:extLst>
                <a:ext uri="{FF2B5EF4-FFF2-40B4-BE49-F238E27FC236}">
                  <a16:creationId xmlns:a16="http://schemas.microsoft.com/office/drawing/2014/main" id="{0ED3395D-C828-4F6B-A2C8-857AE4E1B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9713" y="12909550"/>
              <a:ext cx="219075" cy="26988"/>
            </a:xfrm>
            <a:custGeom>
              <a:avLst/>
              <a:gdLst>
                <a:gd name="T0" fmla="*/ 271 w 288"/>
                <a:gd name="T1" fmla="*/ 35 h 35"/>
                <a:gd name="T2" fmla="*/ 271 w 288"/>
                <a:gd name="T3" fmla="*/ 35 h 35"/>
                <a:gd name="T4" fmla="*/ 17 w 288"/>
                <a:gd name="T5" fmla="*/ 34 h 35"/>
                <a:gd name="T6" fmla="*/ 0 w 288"/>
                <a:gd name="T7" fmla="*/ 17 h 35"/>
                <a:gd name="T8" fmla="*/ 17 w 288"/>
                <a:gd name="T9" fmla="*/ 0 h 35"/>
                <a:gd name="T10" fmla="*/ 17 w 288"/>
                <a:gd name="T11" fmla="*/ 0 h 35"/>
                <a:gd name="T12" fmla="*/ 271 w 288"/>
                <a:gd name="T13" fmla="*/ 2 h 35"/>
                <a:gd name="T14" fmla="*/ 288 w 288"/>
                <a:gd name="T15" fmla="*/ 18 h 35"/>
                <a:gd name="T16" fmla="*/ 271 w 288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8" h="35">
                  <a:moveTo>
                    <a:pt x="271" y="35"/>
                  </a:moveTo>
                  <a:lnTo>
                    <a:pt x="271" y="35"/>
                  </a:lnTo>
                  <a:lnTo>
                    <a:pt x="17" y="34"/>
                  </a:lnTo>
                  <a:cubicBezTo>
                    <a:pt x="7" y="34"/>
                    <a:pt x="0" y="26"/>
                    <a:pt x="0" y="17"/>
                  </a:cubicBezTo>
                  <a:cubicBezTo>
                    <a:pt x="0" y="8"/>
                    <a:pt x="7" y="0"/>
                    <a:pt x="17" y="0"/>
                  </a:cubicBezTo>
                  <a:lnTo>
                    <a:pt x="17" y="0"/>
                  </a:lnTo>
                  <a:lnTo>
                    <a:pt x="271" y="2"/>
                  </a:lnTo>
                  <a:cubicBezTo>
                    <a:pt x="280" y="2"/>
                    <a:pt x="288" y="9"/>
                    <a:pt x="288" y="18"/>
                  </a:cubicBezTo>
                  <a:cubicBezTo>
                    <a:pt x="288" y="27"/>
                    <a:pt x="280" y="35"/>
                    <a:pt x="271" y="35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43" name="Freeform 148">
              <a:extLst>
                <a:ext uri="{FF2B5EF4-FFF2-40B4-BE49-F238E27FC236}">
                  <a16:creationId xmlns:a16="http://schemas.microsoft.com/office/drawing/2014/main" id="{7F9DEEF3-4F40-4F9C-A202-7C9C61F1D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9788" y="12998450"/>
              <a:ext cx="1022350" cy="412750"/>
            </a:xfrm>
            <a:custGeom>
              <a:avLst/>
              <a:gdLst>
                <a:gd name="T0" fmla="*/ 1264 w 1344"/>
                <a:gd name="T1" fmla="*/ 2 h 544"/>
                <a:gd name="T2" fmla="*/ 654 w 1344"/>
                <a:gd name="T3" fmla="*/ 2 h 544"/>
                <a:gd name="T4" fmla="*/ 627 w 1344"/>
                <a:gd name="T5" fmla="*/ 36 h 544"/>
                <a:gd name="T6" fmla="*/ 623 w 1344"/>
                <a:gd name="T7" fmla="*/ 185 h 544"/>
                <a:gd name="T8" fmla="*/ 0 w 1344"/>
                <a:gd name="T9" fmla="*/ 544 h 544"/>
                <a:gd name="T10" fmla="*/ 1251 w 1344"/>
                <a:gd name="T11" fmla="*/ 544 h 544"/>
                <a:gd name="T12" fmla="*/ 1320 w 1344"/>
                <a:gd name="T13" fmla="*/ 491 h 544"/>
                <a:gd name="T14" fmla="*/ 1296 w 1344"/>
                <a:gd name="T15" fmla="*/ 271 h 544"/>
                <a:gd name="T16" fmla="*/ 1292 w 1344"/>
                <a:gd name="T17" fmla="*/ 36 h 544"/>
                <a:gd name="T18" fmla="*/ 1264 w 1344"/>
                <a:gd name="T19" fmla="*/ 2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4" h="544">
                  <a:moveTo>
                    <a:pt x="1264" y="2"/>
                  </a:moveTo>
                  <a:cubicBezTo>
                    <a:pt x="1181" y="8"/>
                    <a:pt x="970" y="23"/>
                    <a:pt x="654" y="2"/>
                  </a:cubicBezTo>
                  <a:cubicBezTo>
                    <a:pt x="636" y="1"/>
                    <a:pt x="622" y="18"/>
                    <a:pt x="627" y="36"/>
                  </a:cubicBezTo>
                  <a:cubicBezTo>
                    <a:pt x="639" y="81"/>
                    <a:pt x="653" y="155"/>
                    <a:pt x="623" y="185"/>
                  </a:cubicBezTo>
                  <a:cubicBezTo>
                    <a:pt x="578" y="230"/>
                    <a:pt x="27" y="329"/>
                    <a:pt x="0" y="544"/>
                  </a:cubicBezTo>
                  <a:lnTo>
                    <a:pt x="1251" y="544"/>
                  </a:lnTo>
                  <a:cubicBezTo>
                    <a:pt x="1283" y="544"/>
                    <a:pt x="1311" y="522"/>
                    <a:pt x="1320" y="491"/>
                  </a:cubicBezTo>
                  <a:cubicBezTo>
                    <a:pt x="1335" y="439"/>
                    <a:pt x="1344" y="354"/>
                    <a:pt x="1296" y="271"/>
                  </a:cubicBezTo>
                  <a:cubicBezTo>
                    <a:pt x="1250" y="192"/>
                    <a:pt x="1269" y="118"/>
                    <a:pt x="1292" y="36"/>
                  </a:cubicBezTo>
                  <a:cubicBezTo>
                    <a:pt x="1297" y="17"/>
                    <a:pt x="1282" y="0"/>
                    <a:pt x="126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44" name="Freeform 149">
              <a:extLst>
                <a:ext uri="{FF2B5EF4-FFF2-40B4-BE49-F238E27FC236}">
                  <a16:creationId xmlns:a16="http://schemas.microsoft.com/office/drawing/2014/main" id="{E2B3D64A-59D0-4E6F-99E2-92487ABB79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065500" y="12985750"/>
              <a:ext cx="1050925" cy="438150"/>
            </a:xfrm>
            <a:custGeom>
              <a:avLst/>
              <a:gdLst>
                <a:gd name="T0" fmla="*/ 40 w 1380"/>
                <a:gd name="T1" fmla="*/ 543 h 577"/>
                <a:gd name="T2" fmla="*/ 1270 w 1380"/>
                <a:gd name="T3" fmla="*/ 543 h 577"/>
                <a:gd name="T4" fmla="*/ 1323 w 1380"/>
                <a:gd name="T5" fmla="*/ 503 h 577"/>
                <a:gd name="T6" fmla="*/ 1301 w 1380"/>
                <a:gd name="T7" fmla="*/ 296 h 577"/>
                <a:gd name="T8" fmla="*/ 1295 w 1380"/>
                <a:gd name="T9" fmla="*/ 47 h 577"/>
                <a:gd name="T10" fmla="*/ 1293 w 1380"/>
                <a:gd name="T11" fmla="*/ 38 h 577"/>
                <a:gd name="T12" fmla="*/ 1284 w 1380"/>
                <a:gd name="T13" fmla="*/ 34 h 577"/>
                <a:gd name="T14" fmla="*/ 672 w 1380"/>
                <a:gd name="T15" fmla="*/ 35 h 577"/>
                <a:gd name="T16" fmla="*/ 664 w 1380"/>
                <a:gd name="T17" fmla="*/ 39 h 577"/>
                <a:gd name="T18" fmla="*/ 662 w 1380"/>
                <a:gd name="T19" fmla="*/ 48 h 577"/>
                <a:gd name="T20" fmla="*/ 654 w 1380"/>
                <a:gd name="T21" fmla="*/ 213 h 577"/>
                <a:gd name="T22" fmla="*/ 515 w 1380"/>
                <a:gd name="T23" fmla="*/ 268 h 577"/>
                <a:gd name="T24" fmla="*/ 40 w 1380"/>
                <a:gd name="T25" fmla="*/ 543 h 577"/>
                <a:gd name="T26" fmla="*/ 1270 w 1380"/>
                <a:gd name="T27" fmla="*/ 577 h 577"/>
                <a:gd name="T28" fmla="*/ 0 w 1380"/>
                <a:gd name="T29" fmla="*/ 577 h 577"/>
                <a:gd name="T30" fmla="*/ 3 w 1380"/>
                <a:gd name="T31" fmla="*/ 558 h 577"/>
                <a:gd name="T32" fmla="*/ 505 w 1380"/>
                <a:gd name="T33" fmla="*/ 237 h 577"/>
                <a:gd name="T34" fmla="*/ 630 w 1380"/>
                <a:gd name="T35" fmla="*/ 190 h 577"/>
                <a:gd name="T36" fmla="*/ 630 w 1380"/>
                <a:gd name="T37" fmla="*/ 57 h 577"/>
                <a:gd name="T38" fmla="*/ 638 w 1380"/>
                <a:gd name="T39" fmla="*/ 18 h 577"/>
                <a:gd name="T40" fmla="*/ 675 w 1380"/>
                <a:gd name="T41" fmla="*/ 2 h 577"/>
                <a:gd name="T42" fmla="*/ 1281 w 1380"/>
                <a:gd name="T43" fmla="*/ 1 h 577"/>
                <a:gd name="T44" fmla="*/ 1281 w 1380"/>
                <a:gd name="T45" fmla="*/ 1 h 577"/>
                <a:gd name="T46" fmla="*/ 1318 w 1380"/>
                <a:gd name="T47" fmla="*/ 17 h 577"/>
                <a:gd name="T48" fmla="*/ 1327 w 1380"/>
                <a:gd name="T49" fmla="*/ 56 h 577"/>
                <a:gd name="T50" fmla="*/ 1330 w 1380"/>
                <a:gd name="T51" fmla="*/ 279 h 577"/>
                <a:gd name="T52" fmla="*/ 1355 w 1380"/>
                <a:gd name="T53" fmla="*/ 511 h 577"/>
                <a:gd name="T54" fmla="*/ 1270 w 1380"/>
                <a:gd name="T55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80" h="577">
                  <a:moveTo>
                    <a:pt x="40" y="543"/>
                  </a:moveTo>
                  <a:lnTo>
                    <a:pt x="1270" y="543"/>
                  </a:lnTo>
                  <a:cubicBezTo>
                    <a:pt x="1294" y="543"/>
                    <a:pt x="1316" y="527"/>
                    <a:pt x="1323" y="503"/>
                  </a:cubicBezTo>
                  <a:cubicBezTo>
                    <a:pt x="1337" y="450"/>
                    <a:pt x="1345" y="372"/>
                    <a:pt x="1301" y="296"/>
                  </a:cubicBezTo>
                  <a:cubicBezTo>
                    <a:pt x="1250" y="208"/>
                    <a:pt x="1273" y="126"/>
                    <a:pt x="1295" y="47"/>
                  </a:cubicBezTo>
                  <a:cubicBezTo>
                    <a:pt x="1296" y="42"/>
                    <a:pt x="1294" y="39"/>
                    <a:pt x="1293" y="38"/>
                  </a:cubicBezTo>
                  <a:cubicBezTo>
                    <a:pt x="1291" y="36"/>
                    <a:pt x="1289" y="34"/>
                    <a:pt x="1284" y="34"/>
                  </a:cubicBezTo>
                  <a:cubicBezTo>
                    <a:pt x="1100" y="50"/>
                    <a:pt x="895" y="50"/>
                    <a:pt x="672" y="35"/>
                  </a:cubicBezTo>
                  <a:cubicBezTo>
                    <a:pt x="667" y="35"/>
                    <a:pt x="665" y="37"/>
                    <a:pt x="664" y="39"/>
                  </a:cubicBezTo>
                  <a:cubicBezTo>
                    <a:pt x="662" y="40"/>
                    <a:pt x="660" y="43"/>
                    <a:pt x="662" y="48"/>
                  </a:cubicBezTo>
                  <a:cubicBezTo>
                    <a:pt x="677" y="104"/>
                    <a:pt x="689" y="179"/>
                    <a:pt x="654" y="213"/>
                  </a:cubicBezTo>
                  <a:cubicBezTo>
                    <a:pt x="639" y="228"/>
                    <a:pt x="599" y="241"/>
                    <a:pt x="515" y="268"/>
                  </a:cubicBezTo>
                  <a:cubicBezTo>
                    <a:pt x="350" y="322"/>
                    <a:pt x="79" y="409"/>
                    <a:pt x="40" y="543"/>
                  </a:cubicBezTo>
                  <a:close/>
                  <a:moveTo>
                    <a:pt x="1270" y="577"/>
                  </a:moveTo>
                  <a:lnTo>
                    <a:pt x="0" y="577"/>
                  </a:lnTo>
                  <a:lnTo>
                    <a:pt x="3" y="558"/>
                  </a:lnTo>
                  <a:cubicBezTo>
                    <a:pt x="23" y="392"/>
                    <a:pt x="325" y="295"/>
                    <a:pt x="505" y="237"/>
                  </a:cubicBezTo>
                  <a:cubicBezTo>
                    <a:pt x="562" y="218"/>
                    <a:pt x="621" y="199"/>
                    <a:pt x="630" y="190"/>
                  </a:cubicBezTo>
                  <a:cubicBezTo>
                    <a:pt x="648" y="172"/>
                    <a:pt x="648" y="122"/>
                    <a:pt x="630" y="57"/>
                  </a:cubicBezTo>
                  <a:cubicBezTo>
                    <a:pt x="626" y="43"/>
                    <a:pt x="629" y="28"/>
                    <a:pt x="638" y="18"/>
                  </a:cubicBezTo>
                  <a:cubicBezTo>
                    <a:pt x="647" y="7"/>
                    <a:pt x="661" y="1"/>
                    <a:pt x="675" y="2"/>
                  </a:cubicBezTo>
                  <a:cubicBezTo>
                    <a:pt x="895" y="16"/>
                    <a:pt x="1099" y="16"/>
                    <a:pt x="1281" y="1"/>
                  </a:cubicBezTo>
                  <a:lnTo>
                    <a:pt x="1281" y="1"/>
                  </a:lnTo>
                  <a:cubicBezTo>
                    <a:pt x="1295" y="0"/>
                    <a:pt x="1309" y="6"/>
                    <a:pt x="1318" y="17"/>
                  </a:cubicBezTo>
                  <a:cubicBezTo>
                    <a:pt x="1327" y="27"/>
                    <a:pt x="1330" y="42"/>
                    <a:pt x="1327" y="56"/>
                  </a:cubicBezTo>
                  <a:cubicBezTo>
                    <a:pt x="1306" y="132"/>
                    <a:pt x="1286" y="204"/>
                    <a:pt x="1330" y="279"/>
                  </a:cubicBezTo>
                  <a:cubicBezTo>
                    <a:pt x="1380" y="366"/>
                    <a:pt x="1371" y="453"/>
                    <a:pt x="1355" y="511"/>
                  </a:cubicBezTo>
                  <a:cubicBezTo>
                    <a:pt x="1344" y="550"/>
                    <a:pt x="1309" y="577"/>
                    <a:pt x="1270" y="577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45" name="Freeform 153">
              <a:extLst>
                <a:ext uri="{FF2B5EF4-FFF2-40B4-BE49-F238E27FC236}">
                  <a16:creationId xmlns:a16="http://schemas.microsoft.com/office/drawing/2014/main" id="{CDA95AE8-9BFB-410C-89E9-0D58E30C0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0313" y="12944475"/>
              <a:ext cx="369888" cy="222250"/>
            </a:xfrm>
            <a:custGeom>
              <a:avLst/>
              <a:gdLst>
                <a:gd name="T0" fmla="*/ 308 w 485"/>
                <a:gd name="T1" fmla="*/ 280 h 293"/>
                <a:gd name="T2" fmla="*/ 372 w 485"/>
                <a:gd name="T3" fmla="*/ 232 h 293"/>
                <a:gd name="T4" fmla="*/ 437 w 485"/>
                <a:gd name="T5" fmla="*/ 142 h 293"/>
                <a:gd name="T6" fmla="*/ 343 w 485"/>
                <a:gd name="T7" fmla="*/ 17 h 293"/>
                <a:gd name="T8" fmla="*/ 144 w 485"/>
                <a:gd name="T9" fmla="*/ 42 h 293"/>
                <a:gd name="T10" fmla="*/ 40 w 485"/>
                <a:gd name="T11" fmla="*/ 259 h 293"/>
                <a:gd name="T12" fmla="*/ 150 w 485"/>
                <a:gd name="T13" fmla="*/ 273 h 293"/>
                <a:gd name="T14" fmla="*/ 308 w 485"/>
                <a:gd name="T15" fmla="*/ 28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293">
                  <a:moveTo>
                    <a:pt x="308" y="280"/>
                  </a:moveTo>
                  <a:cubicBezTo>
                    <a:pt x="330" y="274"/>
                    <a:pt x="351" y="260"/>
                    <a:pt x="372" y="232"/>
                  </a:cubicBezTo>
                  <a:cubicBezTo>
                    <a:pt x="393" y="202"/>
                    <a:pt x="415" y="172"/>
                    <a:pt x="437" y="142"/>
                  </a:cubicBezTo>
                  <a:cubicBezTo>
                    <a:pt x="485" y="76"/>
                    <a:pt x="412" y="31"/>
                    <a:pt x="343" y="17"/>
                  </a:cubicBezTo>
                  <a:cubicBezTo>
                    <a:pt x="279" y="5"/>
                    <a:pt x="197" y="0"/>
                    <a:pt x="144" y="42"/>
                  </a:cubicBezTo>
                  <a:cubicBezTo>
                    <a:pt x="100" y="78"/>
                    <a:pt x="0" y="205"/>
                    <a:pt x="40" y="259"/>
                  </a:cubicBezTo>
                  <a:cubicBezTo>
                    <a:pt x="63" y="289"/>
                    <a:pt x="117" y="274"/>
                    <a:pt x="150" y="273"/>
                  </a:cubicBezTo>
                  <a:cubicBezTo>
                    <a:pt x="212" y="273"/>
                    <a:pt x="262" y="293"/>
                    <a:pt x="308" y="2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46" name="Freeform 154">
              <a:extLst>
                <a:ext uri="{FF2B5EF4-FFF2-40B4-BE49-F238E27FC236}">
                  <a16:creationId xmlns:a16="http://schemas.microsoft.com/office/drawing/2014/main" id="{1B3D936E-760C-4480-9C76-7D2B26B73A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51263" y="12930188"/>
              <a:ext cx="379413" cy="242888"/>
            </a:xfrm>
            <a:custGeom>
              <a:avLst/>
              <a:gdLst>
                <a:gd name="T0" fmla="*/ 178 w 500"/>
                <a:gd name="T1" fmla="*/ 275 h 319"/>
                <a:gd name="T2" fmla="*/ 248 w 500"/>
                <a:gd name="T3" fmla="*/ 281 h 319"/>
                <a:gd name="T4" fmla="*/ 329 w 500"/>
                <a:gd name="T5" fmla="*/ 282 h 319"/>
                <a:gd name="T6" fmla="*/ 329 w 500"/>
                <a:gd name="T7" fmla="*/ 282 h 319"/>
                <a:gd name="T8" fmla="*/ 384 w 500"/>
                <a:gd name="T9" fmla="*/ 240 h 319"/>
                <a:gd name="T10" fmla="*/ 449 w 500"/>
                <a:gd name="T11" fmla="*/ 150 h 319"/>
                <a:gd name="T12" fmla="*/ 459 w 500"/>
                <a:gd name="T13" fmla="*/ 106 h 319"/>
                <a:gd name="T14" fmla="*/ 366 w 500"/>
                <a:gd name="T15" fmla="*/ 52 h 319"/>
                <a:gd name="T16" fmla="*/ 181 w 500"/>
                <a:gd name="T17" fmla="*/ 73 h 319"/>
                <a:gd name="T18" fmla="*/ 80 w 500"/>
                <a:gd name="T19" fmla="*/ 267 h 319"/>
                <a:gd name="T20" fmla="*/ 149 w 500"/>
                <a:gd name="T21" fmla="*/ 277 h 319"/>
                <a:gd name="T22" fmla="*/ 176 w 500"/>
                <a:gd name="T23" fmla="*/ 275 h 319"/>
                <a:gd name="T24" fmla="*/ 178 w 500"/>
                <a:gd name="T25" fmla="*/ 275 h 319"/>
                <a:gd name="T26" fmla="*/ 299 w 500"/>
                <a:gd name="T27" fmla="*/ 319 h 319"/>
                <a:gd name="T28" fmla="*/ 243 w 500"/>
                <a:gd name="T29" fmla="*/ 314 h 319"/>
                <a:gd name="T30" fmla="*/ 177 w 500"/>
                <a:gd name="T31" fmla="*/ 308 h 319"/>
                <a:gd name="T32" fmla="*/ 152 w 500"/>
                <a:gd name="T33" fmla="*/ 310 h 319"/>
                <a:gd name="T34" fmla="*/ 53 w 500"/>
                <a:gd name="T35" fmla="*/ 287 h 319"/>
                <a:gd name="T36" fmla="*/ 160 w 500"/>
                <a:gd name="T37" fmla="*/ 47 h 319"/>
                <a:gd name="T38" fmla="*/ 372 w 500"/>
                <a:gd name="T39" fmla="*/ 19 h 319"/>
                <a:gd name="T40" fmla="*/ 490 w 500"/>
                <a:gd name="T41" fmla="*/ 94 h 319"/>
                <a:gd name="T42" fmla="*/ 476 w 500"/>
                <a:gd name="T43" fmla="*/ 170 h 319"/>
                <a:gd name="T44" fmla="*/ 411 w 500"/>
                <a:gd name="T45" fmla="*/ 259 h 319"/>
                <a:gd name="T46" fmla="*/ 338 w 500"/>
                <a:gd name="T47" fmla="*/ 314 h 319"/>
                <a:gd name="T48" fmla="*/ 299 w 500"/>
                <a:gd name="T49" fmla="*/ 319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0" h="319">
                  <a:moveTo>
                    <a:pt x="178" y="275"/>
                  </a:moveTo>
                  <a:cubicBezTo>
                    <a:pt x="203" y="275"/>
                    <a:pt x="226" y="278"/>
                    <a:pt x="248" y="281"/>
                  </a:cubicBezTo>
                  <a:cubicBezTo>
                    <a:pt x="279" y="285"/>
                    <a:pt x="305" y="289"/>
                    <a:pt x="329" y="282"/>
                  </a:cubicBezTo>
                  <a:lnTo>
                    <a:pt x="329" y="282"/>
                  </a:lnTo>
                  <a:cubicBezTo>
                    <a:pt x="350" y="276"/>
                    <a:pt x="368" y="263"/>
                    <a:pt x="384" y="240"/>
                  </a:cubicBezTo>
                  <a:lnTo>
                    <a:pt x="449" y="150"/>
                  </a:lnTo>
                  <a:cubicBezTo>
                    <a:pt x="461" y="134"/>
                    <a:pt x="464" y="119"/>
                    <a:pt x="459" y="106"/>
                  </a:cubicBezTo>
                  <a:cubicBezTo>
                    <a:pt x="450" y="83"/>
                    <a:pt x="413" y="61"/>
                    <a:pt x="366" y="52"/>
                  </a:cubicBezTo>
                  <a:cubicBezTo>
                    <a:pt x="283" y="35"/>
                    <a:pt x="219" y="43"/>
                    <a:pt x="181" y="73"/>
                  </a:cubicBezTo>
                  <a:cubicBezTo>
                    <a:pt x="135" y="110"/>
                    <a:pt x="50" y="227"/>
                    <a:pt x="80" y="267"/>
                  </a:cubicBezTo>
                  <a:cubicBezTo>
                    <a:pt x="91" y="282"/>
                    <a:pt x="122" y="279"/>
                    <a:pt x="149" y="277"/>
                  </a:cubicBezTo>
                  <a:cubicBezTo>
                    <a:pt x="158" y="276"/>
                    <a:pt x="168" y="275"/>
                    <a:pt x="176" y="275"/>
                  </a:cubicBezTo>
                  <a:lnTo>
                    <a:pt x="178" y="275"/>
                  </a:lnTo>
                  <a:close/>
                  <a:moveTo>
                    <a:pt x="299" y="319"/>
                  </a:moveTo>
                  <a:cubicBezTo>
                    <a:pt x="281" y="319"/>
                    <a:pt x="262" y="316"/>
                    <a:pt x="243" y="314"/>
                  </a:cubicBezTo>
                  <a:cubicBezTo>
                    <a:pt x="222" y="311"/>
                    <a:pt x="200" y="308"/>
                    <a:pt x="177" y="308"/>
                  </a:cubicBezTo>
                  <a:cubicBezTo>
                    <a:pt x="169" y="308"/>
                    <a:pt x="161" y="309"/>
                    <a:pt x="152" y="310"/>
                  </a:cubicBezTo>
                  <a:cubicBezTo>
                    <a:pt x="118" y="313"/>
                    <a:pt x="76" y="317"/>
                    <a:pt x="53" y="287"/>
                  </a:cubicBezTo>
                  <a:cubicBezTo>
                    <a:pt x="0" y="216"/>
                    <a:pt x="124" y="77"/>
                    <a:pt x="160" y="47"/>
                  </a:cubicBezTo>
                  <a:cubicBezTo>
                    <a:pt x="206" y="10"/>
                    <a:pt x="278" y="0"/>
                    <a:pt x="372" y="19"/>
                  </a:cubicBezTo>
                  <a:cubicBezTo>
                    <a:pt x="395" y="23"/>
                    <a:pt x="470" y="42"/>
                    <a:pt x="490" y="94"/>
                  </a:cubicBezTo>
                  <a:cubicBezTo>
                    <a:pt x="497" y="111"/>
                    <a:pt x="500" y="138"/>
                    <a:pt x="476" y="170"/>
                  </a:cubicBezTo>
                  <a:lnTo>
                    <a:pt x="411" y="259"/>
                  </a:lnTo>
                  <a:cubicBezTo>
                    <a:pt x="390" y="288"/>
                    <a:pt x="366" y="306"/>
                    <a:pt x="338" y="314"/>
                  </a:cubicBezTo>
                  <a:cubicBezTo>
                    <a:pt x="326" y="318"/>
                    <a:pt x="312" y="319"/>
                    <a:pt x="299" y="319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89316F78-58C0-4EAE-BF9E-92AE87926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8487" y="13146088"/>
              <a:ext cx="1263650" cy="265113"/>
            </a:xfrm>
            <a:custGeom>
              <a:avLst/>
              <a:gdLst>
                <a:gd name="connsiteX0" fmla="*/ 1207390 w 1263650"/>
                <a:gd name="connsiteY0" fmla="*/ 0 h 265113"/>
                <a:gd name="connsiteX1" fmla="*/ 1227158 w 1263650"/>
                <a:gd name="connsiteY1" fmla="*/ 57136 h 265113"/>
                <a:gd name="connsiteX2" fmla="*/ 1254242 w 1263650"/>
                <a:gd name="connsiteY2" fmla="*/ 149793 h 265113"/>
                <a:gd name="connsiteX3" fmla="*/ 1253590 w 1263650"/>
                <a:gd name="connsiteY3" fmla="*/ 165100 h 265113"/>
                <a:gd name="connsiteX4" fmla="*/ 1263650 w 1263650"/>
                <a:gd name="connsiteY4" fmla="*/ 165100 h 265113"/>
                <a:gd name="connsiteX5" fmla="*/ 1262890 w 1263650"/>
                <a:gd name="connsiteY5" fmla="*/ 185403 h 265113"/>
                <a:gd name="connsiteX6" fmla="*/ 1252790 w 1263650"/>
                <a:gd name="connsiteY6" fmla="*/ 217210 h 265113"/>
                <a:gd name="connsiteX7" fmla="*/ 1239010 w 1263650"/>
                <a:gd name="connsiteY7" fmla="*/ 234179 h 265113"/>
                <a:gd name="connsiteX8" fmla="*/ 1225732 w 1263650"/>
                <a:gd name="connsiteY8" fmla="*/ 253781 h 265113"/>
                <a:gd name="connsiteX9" fmla="*/ 1192946 w 1263650"/>
                <a:gd name="connsiteY9" fmla="*/ 265113 h 265113"/>
                <a:gd name="connsiteX10" fmla="*/ 1170884 w 1263650"/>
                <a:gd name="connsiteY10" fmla="*/ 265113 h 265113"/>
                <a:gd name="connsiteX11" fmla="*/ 920059 w 1263650"/>
                <a:gd name="connsiteY11" fmla="*/ 265113 h 265113"/>
                <a:gd name="connsiteX12" fmla="*/ 903287 w 1263650"/>
                <a:gd name="connsiteY12" fmla="*/ 265113 h 265113"/>
                <a:gd name="connsiteX13" fmla="*/ 250825 w 1263650"/>
                <a:gd name="connsiteY13" fmla="*/ 265113 h 265113"/>
                <a:gd name="connsiteX14" fmla="*/ 0 w 1263650"/>
                <a:gd name="connsiteY14" fmla="*/ 265113 h 265113"/>
                <a:gd name="connsiteX15" fmla="*/ 70715 w 1263650"/>
                <a:gd name="connsiteY15" fmla="*/ 165100 h 265113"/>
                <a:gd name="connsiteX16" fmla="*/ 321540 w 1263650"/>
                <a:gd name="connsiteY16" fmla="*/ 165100 h 265113"/>
                <a:gd name="connsiteX17" fmla="*/ 959952 w 1263650"/>
                <a:gd name="connsiteY17" fmla="*/ 165100 h 265113"/>
                <a:gd name="connsiteX18" fmla="*/ 972090 w 1263650"/>
                <a:gd name="connsiteY18" fmla="*/ 148079 h 265113"/>
                <a:gd name="connsiteX19" fmla="*/ 1052298 w 1263650"/>
                <a:gd name="connsiteY19" fmla="*/ 69326 h 265113"/>
                <a:gd name="connsiteX20" fmla="*/ 1207390 w 1263650"/>
                <a:gd name="connsiteY20" fmla="*/ 0 h 26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63650" h="265113">
                  <a:moveTo>
                    <a:pt x="1207390" y="0"/>
                  </a:moveTo>
                  <a:cubicBezTo>
                    <a:pt x="1210432" y="19045"/>
                    <a:pt x="1216514" y="38091"/>
                    <a:pt x="1227158" y="57136"/>
                  </a:cubicBezTo>
                  <a:cubicBezTo>
                    <a:pt x="1245404" y="88752"/>
                    <a:pt x="1252816" y="120748"/>
                    <a:pt x="1254242" y="149793"/>
                  </a:cubicBezTo>
                  <a:lnTo>
                    <a:pt x="1253590" y="165100"/>
                  </a:lnTo>
                  <a:lnTo>
                    <a:pt x="1263650" y="165100"/>
                  </a:lnTo>
                  <a:cubicBezTo>
                    <a:pt x="1263650" y="172620"/>
                    <a:pt x="1263650" y="179388"/>
                    <a:pt x="1262890" y="185403"/>
                  </a:cubicBezTo>
                  <a:cubicBezTo>
                    <a:pt x="1261560" y="196871"/>
                    <a:pt x="1258042" y="207587"/>
                    <a:pt x="1252790" y="217210"/>
                  </a:cubicBezTo>
                  <a:lnTo>
                    <a:pt x="1239010" y="234179"/>
                  </a:lnTo>
                  <a:lnTo>
                    <a:pt x="1225732" y="253781"/>
                  </a:lnTo>
                  <a:cubicBezTo>
                    <a:pt x="1216514" y="260923"/>
                    <a:pt x="1205110" y="265113"/>
                    <a:pt x="1192946" y="265113"/>
                  </a:cubicBezTo>
                  <a:lnTo>
                    <a:pt x="1170884" y="265113"/>
                  </a:lnTo>
                  <a:lnTo>
                    <a:pt x="920059" y="265113"/>
                  </a:lnTo>
                  <a:lnTo>
                    <a:pt x="903287" y="265113"/>
                  </a:lnTo>
                  <a:lnTo>
                    <a:pt x="250825" y="265113"/>
                  </a:lnTo>
                  <a:lnTo>
                    <a:pt x="0" y="265113"/>
                  </a:lnTo>
                  <a:cubicBezTo>
                    <a:pt x="5323" y="227514"/>
                    <a:pt x="31936" y="194427"/>
                    <a:pt x="70715" y="165100"/>
                  </a:cubicBezTo>
                  <a:lnTo>
                    <a:pt x="321540" y="165100"/>
                  </a:lnTo>
                  <a:lnTo>
                    <a:pt x="959952" y="165100"/>
                  </a:lnTo>
                  <a:lnTo>
                    <a:pt x="972090" y="148079"/>
                  </a:lnTo>
                  <a:cubicBezTo>
                    <a:pt x="1001740" y="111797"/>
                    <a:pt x="1033290" y="81896"/>
                    <a:pt x="1052298" y="69326"/>
                  </a:cubicBezTo>
                  <a:cubicBezTo>
                    <a:pt x="1098674" y="37329"/>
                    <a:pt x="1151892" y="15236"/>
                    <a:pt x="1207390" y="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48" name="Freeform 157">
              <a:extLst>
                <a:ext uri="{FF2B5EF4-FFF2-40B4-BE49-F238E27FC236}">
                  <a16:creationId xmlns:a16="http://schemas.microsoft.com/office/drawing/2014/main" id="{A9AD0B54-B1E1-49B3-A2D7-BCBEC0B56D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016288" y="10274300"/>
              <a:ext cx="28575" cy="44450"/>
            </a:xfrm>
            <a:custGeom>
              <a:avLst/>
              <a:gdLst>
                <a:gd name="T0" fmla="*/ 21 w 37"/>
                <a:gd name="T1" fmla="*/ 39 h 57"/>
                <a:gd name="T2" fmla="*/ 32 w 37"/>
                <a:gd name="T3" fmla="*/ 50 h 57"/>
                <a:gd name="T4" fmla="*/ 35 w 37"/>
                <a:gd name="T5" fmla="*/ 33 h 57"/>
                <a:gd name="T6" fmla="*/ 21 w 37"/>
                <a:gd name="T7" fmla="*/ 39 h 57"/>
                <a:gd name="T8" fmla="*/ 37 w 37"/>
                <a:gd name="T9" fmla="*/ 57 h 57"/>
                <a:gd name="T10" fmla="*/ 9 w 37"/>
                <a:gd name="T11" fmla="*/ 56 h 57"/>
                <a:gd name="T12" fmla="*/ 4 w 37"/>
                <a:gd name="T13" fmla="*/ 45 h 57"/>
                <a:gd name="T14" fmla="*/ 9 w 37"/>
                <a:gd name="T15" fmla="*/ 25 h 57"/>
                <a:gd name="T16" fmla="*/ 35 w 37"/>
                <a:gd name="T17" fmla="*/ 0 h 57"/>
                <a:gd name="T18" fmla="*/ 37 w 37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57">
                  <a:moveTo>
                    <a:pt x="21" y="39"/>
                  </a:moveTo>
                  <a:lnTo>
                    <a:pt x="32" y="50"/>
                  </a:lnTo>
                  <a:cubicBezTo>
                    <a:pt x="34" y="47"/>
                    <a:pt x="37" y="41"/>
                    <a:pt x="35" y="33"/>
                  </a:cubicBezTo>
                  <a:lnTo>
                    <a:pt x="21" y="39"/>
                  </a:lnTo>
                  <a:close/>
                  <a:moveTo>
                    <a:pt x="37" y="57"/>
                  </a:moveTo>
                  <a:lnTo>
                    <a:pt x="9" y="56"/>
                  </a:lnTo>
                  <a:lnTo>
                    <a:pt x="4" y="45"/>
                  </a:lnTo>
                  <a:cubicBezTo>
                    <a:pt x="3" y="43"/>
                    <a:pt x="0" y="34"/>
                    <a:pt x="9" y="25"/>
                  </a:cubicBezTo>
                  <a:lnTo>
                    <a:pt x="35" y="0"/>
                  </a:lnTo>
                  <a:lnTo>
                    <a:pt x="37" y="57"/>
                  </a:ln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49" name="Freeform 158">
              <a:extLst>
                <a:ext uri="{FF2B5EF4-FFF2-40B4-BE49-F238E27FC236}">
                  <a16:creationId xmlns:a16="http://schemas.microsoft.com/office/drawing/2014/main" id="{36141891-51CC-4D16-8525-BC0D1B664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75" y="9980613"/>
              <a:ext cx="741363" cy="2638425"/>
            </a:xfrm>
            <a:custGeom>
              <a:avLst/>
              <a:gdLst>
                <a:gd name="T0" fmla="*/ 671 w 974"/>
                <a:gd name="T1" fmla="*/ 3466 h 3466"/>
                <a:gd name="T2" fmla="*/ 552 w 974"/>
                <a:gd name="T3" fmla="*/ 3459 h 3466"/>
                <a:gd name="T4" fmla="*/ 433 w 974"/>
                <a:gd name="T5" fmla="*/ 3368 h 3466"/>
                <a:gd name="T6" fmla="*/ 411 w 974"/>
                <a:gd name="T7" fmla="*/ 3209 h 3466"/>
                <a:gd name="T8" fmla="*/ 262 w 974"/>
                <a:gd name="T9" fmla="*/ 2250 h 3466"/>
                <a:gd name="T10" fmla="*/ 209 w 974"/>
                <a:gd name="T11" fmla="*/ 1997 h 3466"/>
                <a:gd name="T12" fmla="*/ 67 w 974"/>
                <a:gd name="T13" fmla="*/ 1207 h 3466"/>
                <a:gd name="T14" fmla="*/ 3 w 974"/>
                <a:gd name="T15" fmla="*/ 432 h 3466"/>
                <a:gd name="T16" fmla="*/ 8 w 974"/>
                <a:gd name="T17" fmla="*/ 411 h 3466"/>
                <a:gd name="T18" fmla="*/ 35 w 974"/>
                <a:gd name="T19" fmla="*/ 386 h 3466"/>
                <a:gd name="T20" fmla="*/ 35 w 974"/>
                <a:gd name="T21" fmla="*/ 404 h 3466"/>
                <a:gd name="T22" fmla="*/ 960 w 974"/>
                <a:gd name="T23" fmla="*/ 0 h 3466"/>
                <a:gd name="T24" fmla="*/ 974 w 974"/>
                <a:gd name="T25" fmla="*/ 30 h 3466"/>
                <a:gd name="T26" fmla="*/ 503 w 974"/>
                <a:gd name="T27" fmla="*/ 241 h 3466"/>
                <a:gd name="T28" fmla="*/ 36 w 974"/>
                <a:gd name="T29" fmla="*/ 438 h 3466"/>
                <a:gd name="T30" fmla="*/ 100 w 974"/>
                <a:gd name="T31" fmla="*/ 1203 h 3466"/>
                <a:gd name="T32" fmla="*/ 242 w 974"/>
                <a:gd name="T33" fmla="*/ 1990 h 3466"/>
                <a:gd name="T34" fmla="*/ 295 w 974"/>
                <a:gd name="T35" fmla="*/ 2243 h 3466"/>
                <a:gd name="T36" fmla="*/ 444 w 974"/>
                <a:gd name="T37" fmla="*/ 3204 h 3466"/>
                <a:gd name="T38" fmla="*/ 466 w 974"/>
                <a:gd name="T39" fmla="*/ 3363 h 3466"/>
                <a:gd name="T40" fmla="*/ 555 w 974"/>
                <a:gd name="T41" fmla="*/ 3426 h 3466"/>
                <a:gd name="T42" fmla="*/ 806 w 974"/>
                <a:gd name="T43" fmla="*/ 3416 h 3466"/>
                <a:gd name="T44" fmla="*/ 816 w 974"/>
                <a:gd name="T45" fmla="*/ 3448 h 3466"/>
                <a:gd name="T46" fmla="*/ 671 w 974"/>
                <a:gd name="T47" fmla="*/ 3466 h 3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4" h="3466">
                  <a:moveTo>
                    <a:pt x="671" y="3466"/>
                  </a:moveTo>
                  <a:cubicBezTo>
                    <a:pt x="630" y="3466"/>
                    <a:pt x="590" y="3463"/>
                    <a:pt x="552" y="3459"/>
                  </a:cubicBezTo>
                  <a:cubicBezTo>
                    <a:pt x="484" y="3453"/>
                    <a:pt x="441" y="3420"/>
                    <a:pt x="433" y="3368"/>
                  </a:cubicBezTo>
                  <a:lnTo>
                    <a:pt x="411" y="3209"/>
                  </a:lnTo>
                  <a:cubicBezTo>
                    <a:pt x="355" y="2808"/>
                    <a:pt x="311" y="2491"/>
                    <a:pt x="262" y="2250"/>
                  </a:cubicBezTo>
                  <a:cubicBezTo>
                    <a:pt x="244" y="2159"/>
                    <a:pt x="226" y="2076"/>
                    <a:pt x="209" y="1997"/>
                  </a:cubicBezTo>
                  <a:cubicBezTo>
                    <a:pt x="155" y="1740"/>
                    <a:pt x="108" y="1518"/>
                    <a:pt x="67" y="1207"/>
                  </a:cubicBezTo>
                  <a:cubicBezTo>
                    <a:pt x="34" y="950"/>
                    <a:pt x="12" y="689"/>
                    <a:pt x="3" y="432"/>
                  </a:cubicBezTo>
                  <a:cubicBezTo>
                    <a:pt x="0" y="426"/>
                    <a:pt x="1" y="418"/>
                    <a:pt x="8" y="411"/>
                  </a:cubicBezTo>
                  <a:lnTo>
                    <a:pt x="35" y="386"/>
                  </a:lnTo>
                  <a:lnTo>
                    <a:pt x="35" y="404"/>
                  </a:lnTo>
                  <a:cubicBezTo>
                    <a:pt x="137" y="368"/>
                    <a:pt x="629" y="149"/>
                    <a:pt x="960" y="0"/>
                  </a:cubicBezTo>
                  <a:lnTo>
                    <a:pt x="974" y="30"/>
                  </a:lnTo>
                  <a:cubicBezTo>
                    <a:pt x="971" y="31"/>
                    <a:pt x="736" y="137"/>
                    <a:pt x="503" y="241"/>
                  </a:cubicBezTo>
                  <a:cubicBezTo>
                    <a:pt x="194" y="378"/>
                    <a:pt x="81" y="425"/>
                    <a:pt x="36" y="438"/>
                  </a:cubicBezTo>
                  <a:cubicBezTo>
                    <a:pt x="46" y="691"/>
                    <a:pt x="67" y="949"/>
                    <a:pt x="100" y="1203"/>
                  </a:cubicBezTo>
                  <a:cubicBezTo>
                    <a:pt x="141" y="1512"/>
                    <a:pt x="188" y="1734"/>
                    <a:pt x="242" y="1990"/>
                  </a:cubicBezTo>
                  <a:cubicBezTo>
                    <a:pt x="259" y="2070"/>
                    <a:pt x="276" y="2153"/>
                    <a:pt x="295" y="2243"/>
                  </a:cubicBezTo>
                  <a:cubicBezTo>
                    <a:pt x="344" y="2485"/>
                    <a:pt x="388" y="2802"/>
                    <a:pt x="444" y="3204"/>
                  </a:cubicBezTo>
                  <a:lnTo>
                    <a:pt x="466" y="3363"/>
                  </a:lnTo>
                  <a:cubicBezTo>
                    <a:pt x="473" y="3409"/>
                    <a:pt x="518" y="3423"/>
                    <a:pt x="555" y="3426"/>
                  </a:cubicBezTo>
                  <a:cubicBezTo>
                    <a:pt x="636" y="3433"/>
                    <a:pt x="728" y="3439"/>
                    <a:pt x="806" y="3416"/>
                  </a:cubicBezTo>
                  <a:lnTo>
                    <a:pt x="816" y="3448"/>
                  </a:lnTo>
                  <a:cubicBezTo>
                    <a:pt x="770" y="3461"/>
                    <a:pt x="720" y="3466"/>
                    <a:pt x="671" y="3466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50" name="Freeform 159">
              <a:extLst>
                <a:ext uri="{FF2B5EF4-FFF2-40B4-BE49-F238E27FC236}">
                  <a16:creationId xmlns:a16="http://schemas.microsoft.com/office/drawing/2014/main" id="{37652672-6498-4257-90E1-57597B4F9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7588" y="12460288"/>
              <a:ext cx="644525" cy="242888"/>
            </a:xfrm>
            <a:custGeom>
              <a:avLst/>
              <a:gdLst>
                <a:gd name="T0" fmla="*/ 153 w 846"/>
                <a:gd name="T1" fmla="*/ 318 h 319"/>
                <a:gd name="T2" fmla="*/ 736 w 846"/>
                <a:gd name="T3" fmla="*/ 314 h 319"/>
                <a:gd name="T4" fmla="*/ 841 w 846"/>
                <a:gd name="T5" fmla="*/ 222 h 319"/>
                <a:gd name="T6" fmla="*/ 843 w 846"/>
                <a:gd name="T7" fmla="*/ 113 h 319"/>
                <a:gd name="T8" fmla="*/ 737 w 846"/>
                <a:gd name="T9" fmla="*/ 19 h 319"/>
                <a:gd name="T10" fmla="*/ 224 w 846"/>
                <a:gd name="T11" fmla="*/ 20 h 319"/>
                <a:gd name="T12" fmla="*/ 14 w 846"/>
                <a:gd name="T13" fmla="*/ 66 h 319"/>
                <a:gd name="T14" fmla="*/ 18 w 846"/>
                <a:gd name="T15" fmla="*/ 221 h 319"/>
                <a:gd name="T16" fmla="*/ 153 w 846"/>
                <a:gd name="T17" fmla="*/ 318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6" h="319">
                  <a:moveTo>
                    <a:pt x="153" y="318"/>
                  </a:moveTo>
                  <a:cubicBezTo>
                    <a:pt x="307" y="319"/>
                    <a:pt x="580" y="319"/>
                    <a:pt x="736" y="314"/>
                  </a:cubicBezTo>
                  <a:cubicBezTo>
                    <a:pt x="796" y="313"/>
                    <a:pt x="842" y="271"/>
                    <a:pt x="841" y="222"/>
                  </a:cubicBezTo>
                  <a:cubicBezTo>
                    <a:pt x="841" y="186"/>
                    <a:pt x="841" y="150"/>
                    <a:pt x="843" y="113"/>
                  </a:cubicBezTo>
                  <a:cubicBezTo>
                    <a:pt x="846" y="62"/>
                    <a:pt x="799" y="19"/>
                    <a:pt x="737" y="19"/>
                  </a:cubicBezTo>
                  <a:cubicBezTo>
                    <a:pt x="566" y="19"/>
                    <a:pt x="262" y="19"/>
                    <a:pt x="224" y="20"/>
                  </a:cubicBezTo>
                  <a:cubicBezTo>
                    <a:pt x="154" y="22"/>
                    <a:pt x="41" y="0"/>
                    <a:pt x="14" y="66"/>
                  </a:cubicBezTo>
                  <a:cubicBezTo>
                    <a:pt x="0" y="98"/>
                    <a:pt x="8" y="165"/>
                    <a:pt x="18" y="221"/>
                  </a:cubicBezTo>
                  <a:cubicBezTo>
                    <a:pt x="28" y="277"/>
                    <a:pt x="85" y="318"/>
                    <a:pt x="153" y="3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51" name="Freeform 160">
              <a:extLst>
                <a:ext uri="{FF2B5EF4-FFF2-40B4-BE49-F238E27FC236}">
                  <a16:creationId xmlns:a16="http://schemas.microsoft.com/office/drawing/2014/main" id="{ACAB7ACF-8BF4-451E-80E8-A65B831550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248063" y="12457113"/>
              <a:ext cx="666750" cy="257175"/>
            </a:xfrm>
            <a:custGeom>
              <a:avLst/>
              <a:gdLst>
                <a:gd name="T0" fmla="*/ 146 w 876"/>
                <a:gd name="T1" fmla="*/ 39 h 339"/>
                <a:gd name="T2" fmla="*/ 43 w 876"/>
                <a:gd name="T3" fmla="*/ 77 h 339"/>
                <a:gd name="T4" fmla="*/ 49 w 876"/>
                <a:gd name="T5" fmla="*/ 222 h 339"/>
                <a:gd name="T6" fmla="*/ 167 w 876"/>
                <a:gd name="T7" fmla="*/ 306 h 339"/>
                <a:gd name="T8" fmla="*/ 750 w 876"/>
                <a:gd name="T9" fmla="*/ 302 h 339"/>
                <a:gd name="T10" fmla="*/ 838 w 876"/>
                <a:gd name="T11" fmla="*/ 226 h 339"/>
                <a:gd name="T12" fmla="*/ 841 w 876"/>
                <a:gd name="T13" fmla="*/ 116 h 339"/>
                <a:gd name="T14" fmla="*/ 822 w 876"/>
                <a:gd name="T15" fmla="*/ 68 h 339"/>
                <a:gd name="T16" fmla="*/ 751 w 876"/>
                <a:gd name="T17" fmla="*/ 39 h 339"/>
                <a:gd name="T18" fmla="*/ 751 w 876"/>
                <a:gd name="T19" fmla="*/ 39 h 339"/>
                <a:gd name="T20" fmla="*/ 524 w 876"/>
                <a:gd name="T21" fmla="*/ 40 h 339"/>
                <a:gd name="T22" fmla="*/ 239 w 876"/>
                <a:gd name="T23" fmla="*/ 41 h 339"/>
                <a:gd name="T24" fmla="*/ 191 w 876"/>
                <a:gd name="T25" fmla="*/ 40 h 339"/>
                <a:gd name="T26" fmla="*/ 146 w 876"/>
                <a:gd name="T27" fmla="*/ 39 h 339"/>
                <a:gd name="T28" fmla="*/ 310 w 876"/>
                <a:gd name="T29" fmla="*/ 339 h 339"/>
                <a:gd name="T30" fmla="*/ 167 w 876"/>
                <a:gd name="T31" fmla="*/ 339 h 339"/>
                <a:gd name="T32" fmla="*/ 16 w 876"/>
                <a:gd name="T33" fmla="*/ 228 h 339"/>
                <a:gd name="T34" fmla="*/ 12 w 876"/>
                <a:gd name="T35" fmla="*/ 64 h 339"/>
                <a:gd name="T36" fmla="*/ 192 w 876"/>
                <a:gd name="T37" fmla="*/ 6 h 339"/>
                <a:gd name="T38" fmla="*/ 238 w 876"/>
                <a:gd name="T39" fmla="*/ 7 h 339"/>
                <a:gd name="T40" fmla="*/ 524 w 876"/>
                <a:gd name="T41" fmla="*/ 7 h 339"/>
                <a:gd name="T42" fmla="*/ 751 w 876"/>
                <a:gd name="T43" fmla="*/ 6 h 339"/>
                <a:gd name="T44" fmla="*/ 751 w 876"/>
                <a:gd name="T45" fmla="*/ 6 h 339"/>
                <a:gd name="T46" fmla="*/ 846 w 876"/>
                <a:gd name="T47" fmla="*/ 45 h 339"/>
                <a:gd name="T48" fmla="*/ 874 w 876"/>
                <a:gd name="T49" fmla="*/ 118 h 339"/>
                <a:gd name="T50" fmla="*/ 872 w 876"/>
                <a:gd name="T51" fmla="*/ 226 h 339"/>
                <a:gd name="T52" fmla="*/ 751 w 876"/>
                <a:gd name="T53" fmla="*/ 335 h 339"/>
                <a:gd name="T54" fmla="*/ 310 w 876"/>
                <a:gd name="T5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76" h="339">
                  <a:moveTo>
                    <a:pt x="146" y="39"/>
                  </a:moveTo>
                  <a:cubicBezTo>
                    <a:pt x="99" y="39"/>
                    <a:pt x="56" y="45"/>
                    <a:pt x="43" y="77"/>
                  </a:cubicBezTo>
                  <a:cubicBezTo>
                    <a:pt x="38" y="90"/>
                    <a:pt x="31" y="126"/>
                    <a:pt x="49" y="222"/>
                  </a:cubicBezTo>
                  <a:cubicBezTo>
                    <a:pt x="57" y="270"/>
                    <a:pt x="107" y="305"/>
                    <a:pt x="167" y="306"/>
                  </a:cubicBezTo>
                  <a:cubicBezTo>
                    <a:pt x="317" y="306"/>
                    <a:pt x="593" y="306"/>
                    <a:pt x="750" y="302"/>
                  </a:cubicBezTo>
                  <a:cubicBezTo>
                    <a:pt x="799" y="300"/>
                    <a:pt x="839" y="266"/>
                    <a:pt x="838" y="226"/>
                  </a:cubicBezTo>
                  <a:cubicBezTo>
                    <a:pt x="838" y="190"/>
                    <a:pt x="839" y="153"/>
                    <a:pt x="841" y="116"/>
                  </a:cubicBezTo>
                  <a:cubicBezTo>
                    <a:pt x="842" y="99"/>
                    <a:pt x="835" y="82"/>
                    <a:pt x="822" y="68"/>
                  </a:cubicBezTo>
                  <a:cubicBezTo>
                    <a:pt x="805" y="50"/>
                    <a:pt x="779" y="39"/>
                    <a:pt x="751" y="39"/>
                  </a:cubicBezTo>
                  <a:lnTo>
                    <a:pt x="751" y="39"/>
                  </a:lnTo>
                  <a:cubicBezTo>
                    <a:pt x="687" y="40"/>
                    <a:pt x="604" y="40"/>
                    <a:pt x="524" y="40"/>
                  </a:cubicBezTo>
                  <a:cubicBezTo>
                    <a:pt x="389" y="40"/>
                    <a:pt x="262" y="40"/>
                    <a:pt x="239" y="41"/>
                  </a:cubicBezTo>
                  <a:cubicBezTo>
                    <a:pt x="224" y="41"/>
                    <a:pt x="208" y="40"/>
                    <a:pt x="191" y="40"/>
                  </a:cubicBezTo>
                  <a:cubicBezTo>
                    <a:pt x="176" y="39"/>
                    <a:pt x="161" y="39"/>
                    <a:pt x="146" y="39"/>
                  </a:cubicBezTo>
                  <a:close/>
                  <a:moveTo>
                    <a:pt x="310" y="339"/>
                  </a:moveTo>
                  <a:cubicBezTo>
                    <a:pt x="257" y="339"/>
                    <a:pt x="207" y="339"/>
                    <a:pt x="167" y="339"/>
                  </a:cubicBezTo>
                  <a:cubicBezTo>
                    <a:pt x="91" y="339"/>
                    <a:pt x="27" y="292"/>
                    <a:pt x="16" y="228"/>
                  </a:cubicBezTo>
                  <a:cubicBezTo>
                    <a:pt x="1" y="148"/>
                    <a:pt x="0" y="93"/>
                    <a:pt x="12" y="64"/>
                  </a:cubicBezTo>
                  <a:cubicBezTo>
                    <a:pt x="39" y="0"/>
                    <a:pt x="124" y="4"/>
                    <a:pt x="192" y="6"/>
                  </a:cubicBezTo>
                  <a:cubicBezTo>
                    <a:pt x="209" y="7"/>
                    <a:pt x="224" y="8"/>
                    <a:pt x="238" y="7"/>
                  </a:cubicBezTo>
                  <a:cubicBezTo>
                    <a:pt x="262" y="7"/>
                    <a:pt x="389" y="7"/>
                    <a:pt x="524" y="7"/>
                  </a:cubicBezTo>
                  <a:cubicBezTo>
                    <a:pt x="604" y="6"/>
                    <a:pt x="687" y="6"/>
                    <a:pt x="751" y="6"/>
                  </a:cubicBezTo>
                  <a:lnTo>
                    <a:pt x="751" y="6"/>
                  </a:lnTo>
                  <a:cubicBezTo>
                    <a:pt x="788" y="6"/>
                    <a:pt x="823" y="20"/>
                    <a:pt x="846" y="45"/>
                  </a:cubicBezTo>
                  <a:cubicBezTo>
                    <a:pt x="866" y="65"/>
                    <a:pt x="876" y="91"/>
                    <a:pt x="874" y="118"/>
                  </a:cubicBezTo>
                  <a:cubicBezTo>
                    <a:pt x="872" y="154"/>
                    <a:pt x="871" y="190"/>
                    <a:pt x="872" y="226"/>
                  </a:cubicBezTo>
                  <a:cubicBezTo>
                    <a:pt x="872" y="285"/>
                    <a:pt x="819" y="333"/>
                    <a:pt x="751" y="335"/>
                  </a:cubicBezTo>
                  <a:cubicBezTo>
                    <a:pt x="636" y="338"/>
                    <a:pt x="457" y="339"/>
                    <a:pt x="310" y="339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52" name="Freeform 161">
              <a:extLst>
                <a:ext uri="{FF2B5EF4-FFF2-40B4-BE49-F238E27FC236}">
                  <a16:creationId xmlns:a16="http://schemas.microsoft.com/office/drawing/2014/main" id="{F1C6BD0A-F306-4D50-AAB5-99997246E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8688" y="9817100"/>
              <a:ext cx="1011238" cy="2800350"/>
            </a:xfrm>
            <a:custGeom>
              <a:avLst/>
              <a:gdLst>
                <a:gd name="T0" fmla="*/ 652 w 1329"/>
                <a:gd name="T1" fmla="*/ 3680 h 3680"/>
                <a:gd name="T2" fmla="*/ 584 w 1329"/>
                <a:gd name="T3" fmla="*/ 3625 h 3680"/>
                <a:gd name="T4" fmla="*/ 94 w 1329"/>
                <a:gd name="T5" fmla="*/ 1051 h 3680"/>
                <a:gd name="T6" fmla="*/ 107 w 1329"/>
                <a:gd name="T7" fmla="*/ 1031 h 3680"/>
                <a:gd name="T8" fmla="*/ 127 w 1329"/>
                <a:gd name="T9" fmla="*/ 1045 h 3680"/>
                <a:gd name="T10" fmla="*/ 617 w 1329"/>
                <a:gd name="T11" fmla="*/ 3619 h 3680"/>
                <a:gd name="T12" fmla="*/ 652 w 1329"/>
                <a:gd name="T13" fmla="*/ 3646 h 3680"/>
                <a:gd name="T14" fmla="*/ 653 w 1329"/>
                <a:gd name="T15" fmla="*/ 3646 h 3680"/>
                <a:gd name="T16" fmla="*/ 1140 w 1329"/>
                <a:gd name="T17" fmla="*/ 3631 h 3680"/>
                <a:gd name="T18" fmla="*/ 1199 w 1329"/>
                <a:gd name="T19" fmla="*/ 3577 h 3680"/>
                <a:gd name="T20" fmla="*/ 1209 w 1329"/>
                <a:gd name="T21" fmla="*/ 3435 h 3680"/>
                <a:gd name="T22" fmla="*/ 1292 w 1329"/>
                <a:gd name="T23" fmla="*/ 1798 h 3680"/>
                <a:gd name="T24" fmla="*/ 1223 w 1329"/>
                <a:gd name="T25" fmla="*/ 409 h 3680"/>
                <a:gd name="T26" fmla="*/ 1196 w 1329"/>
                <a:gd name="T27" fmla="*/ 49 h 3680"/>
                <a:gd name="T28" fmla="*/ 25 w 1329"/>
                <a:gd name="T29" fmla="*/ 536 h 3680"/>
                <a:gd name="T30" fmla="*/ 3 w 1329"/>
                <a:gd name="T31" fmla="*/ 527 h 3680"/>
                <a:gd name="T32" fmla="*/ 12 w 1329"/>
                <a:gd name="T33" fmla="*/ 506 h 3680"/>
                <a:gd name="T34" fmla="*/ 1226 w 1329"/>
                <a:gd name="T35" fmla="*/ 0 h 3680"/>
                <a:gd name="T36" fmla="*/ 1228 w 1329"/>
                <a:gd name="T37" fmla="*/ 28 h 3680"/>
                <a:gd name="T38" fmla="*/ 1256 w 1329"/>
                <a:gd name="T39" fmla="*/ 406 h 3680"/>
                <a:gd name="T40" fmla="*/ 1325 w 1329"/>
                <a:gd name="T41" fmla="*/ 1798 h 3680"/>
                <a:gd name="T42" fmla="*/ 1242 w 1329"/>
                <a:gd name="T43" fmla="*/ 3437 h 3680"/>
                <a:gd name="T44" fmla="*/ 1232 w 1329"/>
                <a:gd name="T45" fmla="*/ 3580 h 3680"/>
                <a:gd name="T46" fmla="*/ 1141 w 1329"/>
                <a:gd name="T47" fmla="*/ 3664 h 3680"/>
                <a:gd name="T48" fmla="*/ 654 w 1329"/>
                <a:gd name="T49" fmla="*/ 3680 h 3680"/>
                <a:gd name="T50" fmla="*/ 652 w 1329"/>
                <a:gd name="T51" fmla="*/ 3680 h 3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9" h="3680">
                  <a:moveTo>
                    <a:pt x="652" y="3680"/>
                  </a:moveTo>
                  <a:cubicBezTo>
                    <a:pt x="619" y="3680"/>
                    <a:pt x="590" y="3657"/>
                    <a:pt x="584" y="3625"/>
                  </a:cubicBezTo>
                  <a:lnTo>
                    <a:pt x="94" y="1051"/>
                  </a:lnTo>
                  <a:cubicBezTo>
                    <a:pt x="92" y="1042"/>
                    <a:pt x="98" y="1033"/>
                    <a:pt x="107" y="1031"/>
                  </a:cubicBezTo>
                  <a:cubicBezTo>
                    <a:pt x="116" y="1030"/>
                    <a:pt x="125" y="1036"/>
                    <a:pt x="127" y="1045"/>
                  </a:cubicBezTo>
                  <a:lnTo>
                    <a:pt x="617" y="3619"/>
                  </a:lnTo>
                  <a:cubicBezTo>
                    <a:pt x="620" y="3635"/>
                    <a:pt x="635" y="3646"/>
                    <a:pt x="652" y="3646"/>
                  </a:cubicBezTo>
                  <a:cubicBezTo>
                    <a:pt x="652" y="3646"/>
                    <a:pt x="653" y="3646"/>
                    <a:pt x="653" y="3646"/>
                  </a:cubicBezTo>
                  <a:lnTo>
                    <a:pt x="1140" y="3631"/>
                  </a:lnTo>
                  <a:cubicBezTo>
                    <a:pt x="1172" y="3630"/>
                    <a:pt x="1197" y="3607"/>
                    <a:pt x="1199" y="3577"/>
                  </a:cubicBezTo>
                  <a:lnTo>
                    <a:pt x="1209" y="3435"/>
                  </a:lnTo>
                  <a:cubicBezTo>
                    <a:pt x="1247" y="2898"/>
                    <a:pt x="1287" y="2344"/>
                    <a:pt x="1292" y="1798"/>
                  </a:cubicBezTo>
                  <a:cubicBezTo>
                    <a:pt x="1295" y="1333"/>
                    <a:pt x="1259" y="863"/>
                    <a:pt x="1223" y="409"/>
                  </a:cubicBezTo>
                  <a:cubicBezTo>
                    <a:pt x="1214" y="291"/>
                    <a:pt x="1204" y="169"/>
                    <a:pt x="1196" y="49"/>
                  </a:cubicBezTo>
                  <a:lnTo>
                    <a:pt x="25" y="536"/>
                  </a:lnTo>
                  <a:cubicBezTo>
                    <a:pt x="17" y="540"/>
                    <a:pt x="7" y="536"/>
                    <a:pt x="3" y="527"/>
                  </a:cubicBezTo>
                  <a:cubicBezTo>
                    <a:pt x="0" y="519"/>
                    <a:pt x="4" y="509"/>
                    <a:pt x="12" y="506"/>
                  </a:cubicBezTo>
                  <a:lnTo>
                    <a:pt x="1226" y="0"/>
                  </a:lnTo>
                  <a:lnTo>
                    <a:pt x="1228" y="28"/>
                  </a:lnTo>
                  <a:cubicBezTo>
                    <a:pt x="1237" y="154"/>
                    <a:pt x="1247" y="282"/>
                    <a:pt x="1256" y="406"/>
                  </a:cubicBezTo>
                  <a:cubicBezTo>
                    <a:pt x="1292" y="861"/>
                    <a:pt x="1329" y="1332"/>
                    <a:pt x="1325" y="1798"/>
                  </a:cubicBezTo>
                  <a:cubicBezTo>
                    <a:pt x="1320" y="2345"/>
                    <a:pt x="1281" y="2900"/>
                    <a:pt x="1242" y="3437"/>
                  </a:cubicBezTo>
                  <a:lnTo>
                    <a:pt x="1232" y="3580"/>
                  </a:lnTo>
                  <a:cubicBezTo>
                    <a:pt x="1229" y="3626"/>
                    <a:pt x="1190" y="3663"/>
                    <a:pt x="1141" y="3664"/>
                  </a:cubicBezTo>
                  <a:lnTo>
                    <a:pt x="654" y="3680"/>
                  </a:lnTo>
                  <a:cubicBezTo>
                    <a:pt x="653" y="3680"/>
                    <a:pt x="653" y="3680"/>
                    <a:pt x="652" y="368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53" name="Freeform 162">
              <a:extLst>
                <a:ext uri="{FF2B5EF4-FFF2-40B4-BE49-F238E27FC236}">
                  <a16:creationId xmlns:a16="http://schemas.microsoft.com/office/drawing/2014/main" id="{C6F21C39-80DF-4645-BBF0-D99497135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2225" y="12452350"/>
              <a:ext cx="644525" cy="252413"/>
            </a:xfrm>
            <a:custGeom>
              <a:avLst/>
              <a:gdLst>
                <a:gd name="T0" fmla="*/ 153 w 846"/>
                <a:gd name="T1" fmla="*/ 330 h 332"/>
                <a:gd name="T2" fmla="*/ 737 w 846"/>
                <a:gd name="T3" fmla="*/ 328 h 332"/>
                <a:gd name="T4" fmla="*/ 841 w 846"/>
                <a:gd name="T5" fmla="*/ 232 h 332"/>
                <a:gd name="T6" fmla="*/ 843 w 846"/>
                <a:gd name="T7" fmla="*/ 119 h 332"/>
                <a:gd name="T8" fmla="*/ 736 w 846"/>
                <a:gd name="T9" fmla="*/ 21 h 332"/>
                <a:gd name="T10" fmla="*/ 224 w 846"/>
                <a:gd name="T11" fmla="*/ 21 h 332"/>
                <a:gd name="T12" fmla="*/ 13 w 846"/>
                <a:gd name="T13" fmla="*/ 69 h 332"/>
                <a:gd name="T14" fmla="*/ 18 w 846"/>
                <a:gd name="T15" fmla="*/ 230 h 332"/>
                <a:gd name="T16" fmla="*/ 153 w 846"/>
                <a:gd name="T17" fmla="*/ 33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6" h="332">
                  <a:moveTo>
                    <a:pt x="153" y="330"/>
                  </a:moveTo>
                  <a:cubicBezTo>
                    <a:pt x="307" y="331"/>
                    <a:pt x="580" y="332"/>
                    <a:pt x="737" y="328"/>
                  </a:cubicBezTo>
                  <a:cubicBezTo>
                    <a:pt x="796" y="326"/>
                    <a:pt x="842" y="283"/>
                    <a:pt x="841" y="232"/>
                  </a:cubicBezTo>
                  <a:cubicBezTo>
                    <a:pt x="840" y="194"/>
                    <a:pt x="841" y="157"/>
                    <a:pt x="843" y="119"/>
                  </a:cubicBezTo>
                  <a:cubicBezTo>
                    <a:pt x="846" y="66"/>
                    <a:pt x="798" y="21"/>
                    <a:pt x="736" y="21"/>
                  </a:cubicBezTo>
                  <a:cubicBezTo>
                    <a:pt x="566" y="21"/>
                    <a:pt x="261" y="20"/>
                    <a:pt x="224" y="21"/>
                  </a:cubicBezTo>
                  <a:cubicBezTo>
                    <a:pt x="153" y="22"/>
                    <a:pt x="40" y="0"/>
                    <a:pt x="13" y="69"/>
                  </a:cubicBezTo>
                  <a:cubicBezTo>
                    <a:pt x="0" y="101"/>
                    <a:pt x="8" y="171"/>
                    <a:pt x="18" y="230"/>
                  </a:cubicBezTo>
                  <a:cubicBezTo>
                    <a:pt x="28" y="287"/>
                    <a:pt x="85" y="330"/>
                    <a:pt x="153" y="3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54" name="Freeform 163">
              <a:extLst>
                <a:ext uri="{FF2B5EF4-FFF2-40B4-BE49-F238E27FC236}">
                  <a16:creationId xmlns:a16="http://schemas.microsoft.com/office/drawing/2014/main" id="{8FEF3EFA-AFF1-4488-8334-FB0C11C9C2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22700" y="12449175"/>
              <a:ext cx="665163" cy="268288"/>
            </a:xfrm>
            <a:custGeom>
              <a:avLst/>
              <a:gdLst>
                <a:gd name="T0" fmla="*/ 167 w 875"/>
                <a:gd name="T1" fmla="*/ 318 h 352"/>
                <a:gd name="T2" fmla="*/ 750 w 875"/>
                <a:gd name="T3" fmla="*/ 315 h 352"/>
                <a:gd name="T4" fmla="*/ 838 w 875"/>
                <a:gd name="T5" fmla="*/ 236 h 352"/>
                <a:gd name="T6" fmla="*/ 840 w 875"/>
                <a:gd name="T7" fmla="*/ 122 h 352"/>
                <a:gd name="T8" fmla="*/ 820 w 875"/>
                <a:gd name="T9" fmla="*/ 70 h 352"/>
                <a:gd name="T10" fmla="*/ 750 w 875"/>
                <a:gd name="T11" fmla="*/ 42 h 352"/>
                <a:gd name="T12" fmla="*/ 750 w 875"/>
                <a:gd name="T13" fmla="*/ 42 h 352"/>
                <a:gd name="T14" fmla="*/ 521 w 875"/>
                <a:gd name="T15" fmla="*/ 41 h 352"/>
                <a:gd name="T16" fmla="*/ 238 w 875"/>
                <a:gd name="T17" fmla="*/ 42 h 352"/>
                <a:gd name="T18" fmla="*/ 190 w 875"/>
                <a:gd name="T19" fmla="*/ 41 h 352"/>
                <a:gd name="T20" fmla="*/ 42 w 875"/>
                <a:gd name="T21" fmla="*/ 79 h 352"/>
                <a:gd name="T22" fmla="*/ 48 w 875"/>
                <a:gd name="T23" fmla="*/ 231 h 352"/>
                <a:gd name="T24" fmla="*/ 167 w 875"/>
                <a:gd name="T25" fmla="*/ 318 h 352"/>
                <a:gd name="T26" fmla="*/ 388 w 875"/>
                <a:gd name="T27" fmla="*/ 352 h 352"/>
                <a:gd name="T28" fmla="*/ 167 w 875"/>
                <a:gd name="T29" fmla="*/ 351 h 352"/>
                <a:gd name="T30" fmla="*/ 16 w 875"/>
                <a:gd name="T31" fmla="*/ 236 h 352"/>
                <a:gd name="T32" fmla="*/ 12 w 875"/>
                <a:gd name="T33" fmla="*/ 67 h 352"/>
                <a:gd name="T34" fmla="*/ 192 w 875"/>
                <a:gd name="T35" fmla="*/ 7 h 352"/>
                <a:gd name="T36" fmla="*/ 237 w 875"/>
                <a:gd name="T37" fmla="*/ 8 h 352"/>
                <a:gd name="T38" fmla="*/ 521 w 875"/>
                <a:gd name="T39" fmla="*/ 8 h 352"/>
                <a:gd name="T40" fmla="*/ 750 w 875"/>
                <a:gd name="T41" fmla="*/ 8 h 352"/>
                <a:gd name="T42" fmla="*/ 750 w 875"/>
                <a:gd name="T43" fmla="*/ 8 h 352"/>
                <a:gd name="T44" fmla="*/ 845 w 875"/>
                <a:gd name="T45" fmla="*/ 47 h 352"/>
                <a:gd name="T46" fmla="*/ 874 w 875"/>
                <a:gd name="T47" fmla="*/ 124 h 352"/>
                <a:gd name="T48" fmla="*/ 872 w 875"/>
                <a:gd name="T49" fmla="*/ 236 h 352"/>
                <a:gd name="T50" fmla="*/ 751 w 875"/>
                <a:gd name="T51" fmla="*/ 348 h 352"/>
                <a:gd name="T52" fmla="*/ 388 w 875"/>
                <a:gd name="T53" fmla="*/ 3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75" h="352">
                  <a:moveTo>
                    <a:pt x="167" y="318"/>
                  </a:moveTo>
                  <a:cubicBezTo>
                    <a:pt x="318" y="319"/>
                    <a:pt x="594" y="319"/>
                    <a:pt x="750" y="315"/>
                  </a:cubicBezTo>
                  <a:cubicBezTo>
                    <a:pt x="799" y="314"/>
                    <a:pt x="839" y="278"/>
                    <a:pt x="838" y="236"/>
                  </a:cubicBezTo>
                  <a:cubicBezTo>
                    <a:pt x="838" y="198"/>
                    <a:pt x="838" y="160"/>
                    <a:pt x="840" y="122"/>
                  </a:cubicBezTo>
                  <a:cubicBezTo>
                    <a:pt x="842" y="103"/>
                    <a:pt x="834" y="85"/>
                    <a:pt x="820" y="70"/>
                  </a:cubicBezTo>
                  <a:cubicBezTo>
                    <a:pt x="803" y="52"/>
                    <a:pt x="778" y="42"/>
                    <a:pt x="750" y="42"/>
                  </a:cubicBezTo>
                  <a:lnTo>
                    <a:pt x="750" y="42"/>
                  </a:lnTo>
                  <a:cubicBezTo>
                    <a:pt x="686" y="42"/>
                    <a:pt x="602" y="42"/>
                    <a:pt x="521" y="41"/>
                  </a:cubicBezTo>
                  <a:cubicBezTo>
                    <a:pt x="388" y="41"/>
                    <a:pt x="261" y="41"/>
                    <a:pt x="238" y="42"/>
                  </a:cubicBezTo>
                  <a:cubicBezTo>
                    <a:pt x="223" y="42"/>
                    <a:pt x="207" y="41"/>
                    <a:pt x="190" y="41"/>
                  </a:cubicBezTo>
                  <a:cubicBezTo>
                    <a:pt x="129" y="38"/>
                    <a:pt x="60" y="35"/>
                    <a:pt x="42" y="79"/>
                  </a:cubicBezTo>
                  <a:cubicBezTo>
                    <a:pt x="37" y="92"/>
                    <a:pt x="31" y="130"/>
                    <a:pt x="48" y="231"/>
                  </a:cubicBezTo>
                  <a:cubicBezTo>
                    <a:pt x="57" y="281"/>
                    <a:pt x="107" y="317"/>
                    <a:pt x="167" y="318"/>
                  </a:cubicBezTo>
                  <a:close/>
                  <a:moveTo>
                    <a:pt x="388" y="352"/>
                  </a:moveTo>
                  <a:cubicBezTo>
                    <a:pt x="305" y="352"/>
                    <a:pt x="226" y="351"/>
                    <a:pt x="167" y="351"/>
                  </a:cubicBezTo>
                  <a:cubicBezTo>
                    <a:pt x="91" y="351"/>
                    <a:pt x="27" y="302"/>
                    <a:pt x="16" y="236"/>
                  </a:cubicBezTo>
                  <a:cubicBezTo>
                    <a:pt x="1" y="154"/>
                    <a:pt x="0" y="96"/>
                    <a:pt x="12" y="67"/>
                  </a:cubicBezTo>
                  <a:cubicBezTo>
                    <a:pt x="38" y="0"/>
                    <a:pt x="123" y="4"/>
                    <a:pt x="192" y="7"/>
                  </a:cubicBezTo>
                  <a:cubicBezTo>
                    <a:pt x="208" y="8"/>
                    <a:pt x="224" y="9"/>
                    <a:pt x="237" y="8"/>
                  </a:cubicBezTo>
                  <a:cubicBezTo>
                    <a:pt x="261" y="8"/>
                    <a:pt x="387" y="8"/>
                    <a:pt x="521" y="8"/>
                  </a:cubicBezTo>
                  <a:cubicBezTo>
                    <a:pt x="602" y="8"/>
                    <a:pt x="686" y="8"/>
                    <a:pt x="750" y="8"/>
                  </a:cubicBezTo>
                  <a:lnTo>
                    <a:pt x="750" y="8"/>
                  </a:lnTo>
                  <a:cubicBezTo>
                    <a:pt x="787" y="8"/>
                    <a:pt x="821" y="22"/>
                    <a:pt x="845" y="47"/>
                  </a:cubicBezTo>
                  <a:cubicBezTo>
                    <a:pt x="865" y="68"/>
                    <a:pt x="875" y="96"/>
                    <a:pt x="874" y="124"/>
                  </a:cubicBezTo>
                  <a:cubicBezTo>
                    <a:pt x="872" y="161"/>
                    <a:pt x="871" y="199"/>
                    <a:pt x="872" y="236"/>
                  </a:cubicBezTo>
                  <a:cubicBezTo>
                    <a:pt x="873" y="297"/>
                    <a:pt x="820" y="346"/>
                    <a:pt x="751" y="348"/>
                  </a:cubicBezTo>
                  <a:cubicBezTo>
                    <a:pt x="656" y="351"/>
                    <a:pt x="517" y="352"/>
                    <a:pt x="388" y="352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55" name="Freeform 166">
              <a:extLst>
                <a:ext uri="{FF2B5EF4-FFF2-40B4-BE49-F238E27FC236}">
                  <a16:creationId xmlns:a16="http://schemas.microsoft.com/office/drawing/2014/main" id="{168B3886-F47C-4D29-BD56-647771ED5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6600" y="7604125"/>
              <a:ext cx="166688" cy="128588"/>
            </a:xfrm>
            <a:custGeom>
              <a:avLst/>
              <a:gdLst>
                <a:gd name="T0" fmla="*/ 0 w 219"/>
                <a:gd name="T1" fmla="*/ 80 h 169"/>
                <a:gd name="T2" fmla="*/ 219 w 219"/>
                <a:gd name="T3" fmla="*/ 34 h 169"/>
                <a:gd name="T4" fmla="*/ 51 w 219"/>
                <a:gd name="T5" fmla="*/ 166 h 169"/>
                <a:gd name="T6" fmla="*/ 0 w 219"/>
                <a:gd name="T7" fmla="*/ 8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9" h="169">
                  <a:moveTo>
                    <a:pt x="0" y="80"/>
                  </a:moveTo>
                  <a:cubicBezTo>
                    <a:pt x="0" y="80"/>
                    <a:pt x="160" y="0"/>
                    <a:pt x="219" y="34"/>
                  </a:cubicBezTo>
                  <a:cubicBezTo>
                    <a:pt x="219" y="34"/>
                    <a:pt x="53" y="162"/>
                    <a:pt x="51" y="166"/>
                  </a:cubicBezTo>
                  <a:cubicBezTo>
                    <a:pt x="49" y="169"/>
                    <a:pt x="0" y="80"/>
                    <a:pt x="0" y="8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56" name="Freeform 167">
              <a:extLst>
                <a:ext uri="{FF2B5EF4-FFF2-40B4-BE49-F238E27FC236}">
                  <a16:creationId xmlns:a16="http://schemas.microsoft.com/office/drawing/2014/main" id="{650D8D09-3BE2-4A06-A979-26BDDDF7B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9425" y="7551738"/>
              <a:ext cx="301625" cy="381000"/>
            </a:xfrm>
            <a:custGeom>
              <a:avLst/>
              <a:gdLst>
                <a:gd name="T0" fmla="*/ 0 w 396"/>
                <a:gd name="T1" fmla="*/ 268 h 500"/>
                <a:gd name="T2" fmla="*/ 74 w 396"/>
                <a:gd name="T3" fmla="*/ 500 h 500"/>
                <a:gd name="T4" fmla="*/ 396 w 396"/>
                <a:gd name="T5" fmla="*/ 265 h 500"/>
                <a:gd name="T6" fmla="*/ 265 w 396"/>
                <a:gd name="T7" fmla="*/ 0 h 500"/>
                <a:gd name="T8" fmla="*/ 0 w 396"/>
                <a:gd name="T9" fmla="*/ 268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500">
                  <a:moveTo>
                    <a:pt x="0" y="268"/>
                  </a:moveTo>
                  <a:lnTo>
                    <a:pt x="74" y="500"/>
                  </a:lnTo>
                  <a:lnTo>
                    <a:pt x="396" y="265"/>
                  </a:lnTo>
                  <a:lnTo>
                    <a:pt x="265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57" name="Freeform 168">
              <a:extLst>
                <a:ext uri="{FF2B5EF4-FFF2-40B4-BE49-F238E27FC236}">
                  <a16:creationId xmlns:a16="http://schemas.microsoft.com/office/drawing/2014/main" id="{16252C23-C77B-4F86-A43B-F5D77441C2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05138" y="7531100"/>
              <a:ext cx="331788" cy="422275"/>
            </a:xfrm>
            <a:custGeom>
              <a:avLst/>
              <a:gdLst>
                <a:gd name="T0" fmla="*/ 38 w 436"/>
                <a:gd name="T1" fmla="*/ 301 h 555"/>
                <a:gd name="T2" fmla="*/ 102 w 436"/>
                <a:gd name="T3" fmla="*/ 501 h 555"/>
                <a:gd name="T4" fmla="*/ 394 w 436"/>
                <a:gd name="T5" fmla="*/ 288 h 555"/>
                <a:gd name="T6" fmla="*/ 279 w 436"/>
                <a:gd name="T7" fmla="*/ 56 h 555"/>
                <a:gd name="T8" fmla="*/ 38 w 436"/>
                <a:gd name="T9" fmla="*/ 301 h 555"/>
                <a:gd name="T10" fmla="*/ 84 w 436"/>
                <a:gd name="T11" fmla="*/ 555 h 555"/>
                <a:gd name="T12" fmla="*/ 0 w 436"/>
                <a:gd name="T13" fmla="*/ 291 h 555"/>
                <a:gd name="T14" fmla="*/ 288 w 436"/>
                <a:gd name="T15" fmla="*/ 0 h 555"/>
                <a:gd name="T16" fmla="*/ 436 w 436"/>
                <a:gd name="T17" fmla="*/ 299 h 555"/>
                <a:gd name="T18" fmla="*/ 84 w 436"/>
                <a:gd name="T19" fmla="*/ 555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6" h="555">
                  <a:moveTo>
                    <a:pt x="38" y="301"/>
                  </a:moveTo>
                  <a:lnTo>
                    <a:pt x="102" y="501"/>
                  </a:lnTo>
                  <a:lnTo>
                    <a:pt x="394" y="288"/>
                  </a:lnTo>
                  <a:lnTo>
                    <a:pt x="279" y="56"/>
                  </a:lnTo>
                  <a:lnTo>
                    <a:pt x="38" y="301"/>
                  </a:lnTo>
                  <a:close/>
                  <a:moveTo>
                    <a:pt x="84" y="555"/>
                  </a:moveTo>
                  <a:lnTo>
                    <a:pt x="0" y="291"/>
                  </a:lnTo>
                  <a:lnTo>
                    <a:pt x="288" y="0"/>
                  </a:lnTo>
                  <a:lnTo>
                    <a:pt x="436" y="299"/>
                  </a:lnTo>
                  <a:lnTo>
                    <a:pt x="84" y="555"/>
                  </a:ln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58" name="Freeform 169">
              <a:extLst>
                <a:ext uri="{FF2B5EF4-FFF2-40B4-BE49-F238E27FC236}">
                  <a16:creationId xmlns:a16="http://schemas.microsoft.com/office/drawing/2014/main" id="{71EBF26C-37C5-4945-B633-F7BB51ADC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9425" y="7551738"/>
              <a:ext cx="233363" cy="347663"/>
            </a:xfrm>
            <a:custGeom>
              <a:avLst/>
              <a:gdLst>
                <a:gd name="T0" fmla="*/ 305 w 305"/>
                <a:gd name="T1" fmla="*/ 81 h 456"/>
                <a:gd name="T2" fmla="*/ 265 w 305"/>
                <a:gd name="T3" fmla="*/ 0 h 456"/>
                <a:gd name="T4" fmla="*/ 0 w 305"/>
                <a:gd name="T5" fmla="*/ 268 h 456"/>
                <a:gd name="T6" fmla="*/ 60 w 305"/>
                <a:gd name="T7" fmla="*/ 456 h 456"/>
                <a:gd name="T8" fmla="*/ 188 w 305"/>
                <a:gd name="T9" fmla="*/ 305 h 456"/>
                <a:gd name="T10" fmla="*/ 277 w 305"/>
                <a:gd name="T11" fmla="*/ 136 h 456"/>
                <a:gd name="T12" fmla="*/ 305 w 305"/>
                <a:gd name="T13" fmla="*/ 81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456">
                  <a:moveTo>
                    <a:pt x="305" y="81"/>
                  </a:moveTo>
                  <a:lnTo>
                    <a:pt x="265" y="0"/>
                  </a:lnTo>
                  <a:lnTo>
                    <a:pt x="0" y="268"/>
                  </a:lnTo>
                  <a:lnTo>
                    <a:pt x="60" y="456"/>
                  </a:lnTo>
                  <a:cubicBezTo>
                    <a:pt x="114" y="416"/>
                    <a:pt x="154" y="361"/>
                    <a:pt x="188" y="305"/>
                  </a:cubicBezTo>
                  <a:cubicBezTo>
                    <a:pt x="221" y="250"/>
                    <a:pt x="249" y="193"/>
                    <a:pt x="277" y="136"/>
                  </a:cubicBezTo>
                  <a:cubicBezTo>
                    <a:pt x="286" y="118"/>
                    <a:pt x="296" y="100"/>
                    <a:pt x="305" y="81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59" name="Freeform 170">
              <a:extLst>
                <a:ext uri="{FF2B5EF4-FFF2-40B4-BE49-F238E27FC236}">
                  <a16:creationId xmlns:a16="http://schemas.microsoft.com/office/drawing/2014/main" id="{7DC0D9DA-54DE-4092-BC78-4C14C180C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1275" y="7021513"/>
              <a:ext cx="696913" cy="889000"/>
            </a:xfrm>
            <a:custGeom>
              <a:avLst/>
              <a:gdLst>
                <a:gd name="T0" fmla="*/ 0 w 917"/>
                <a:gd name="T1" fmla="*/ 381 h 1168"/>
                <a:gd name="T2" fmla="*/ 114 w 917"/>
                <a:gd name="T3" fmla="*/ 723 h 1168"/>
                <a:gd name="T4" fmla="*/ 236 w 917"/>
                <a:gd name="T5" fmla="*/ 861 h 1168"/>
                <a:gd name="T6" fmla="*/ 801 w 917"/>
                <a:gd name="T7" fmla="*/ 796 h 1168"/>
                <a:gd name="T8" fmla="*/ 813 w 917"/>
                <a:gd name="T9" fmla="*/ 777 h 1168"/>
                <a:gd name="T10" fmla="*/ 815 w 917"/>
                <a:gd name="T11" fmla="*/ 327 h 1168"/>
                <a:gd name="T12" fmla="*/ 0 w 917"/>
                <a:gd name="T13" fmla="*/ 381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7" h="1168">
                  <a:moveTo>
                    <a:pt x="0" y="381"/>
                  </a:moveTo>
                  <a:cubicBezTo>
                    <a:pt x="0" y="381"/>
                    <a:pt x="126" y="609"/>
                    <a:pt x="114" y="723"/>
                  </a:cubicBezTo>
                  <a:cubicBezTo>
                    <a:pt x="103" y="838"/>
                    <a:pt x="141" y="925"/>
                    <a:pt x="236" y="861"/>
                  </a:cubicBezTo>
                  <a:cubicBezTo>
                    <a:pt x="236" y="861"/>
                    <a:pt x="540" y="1168"/>
                    <a:pt x="801" y="796"/>
                  </a:cubicBezTo>
                  <a:cubicBezTo>
                    <a:pt x="806" y="790"/>
                    <a:pt x="810" y="784"/>
                    <a:pt x="813" y="777"/>
                  </a:cubicBezTo>
                  <a:cubicBezTo>
                    <a:pt x="836" y="729"/>
                    <a:pt x="917" y="535"/>
                    <a:pt x="815" y="327"/>
                  </a:cubicBezTo>
                  <a:cubicBezTo>
                    <a:pt x="697" y="88"/>
                    <a:pt x="324" y="0"/>
                    <a:pt x="0" y="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60" name="Freeform 171">
              <a:extLst>
                <a:ext uri="{FF2B5EF4-FFF2-40B4-BE49-F238E27FC236}">
                  <a16:creationId xmlns:a16="http://schemas.microsoft.com/office/drawing/2014/main" id="{1B69E26A-94FE-4E07-9E65-5AD910371D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70163" y="7092950"/>
              <a:ext cx="725488" cy="685800"/>
            </a:xfrm>
            <a:custGeom>
              <a:avLst/>
              <a:gdLst>
                <a:gd name="T0" fmla="*/ 251 w 954"/>
                <a:gd name="T1" fmla="*/ 748 h 901"/>
                <a:gd name="T2" fmla="*/ 270 w 954"/>
                <a:gd name="T3" fmla="*/ 756 h 901"/>
                <a:gd name="T4" fmla="*/ 557 w 954"/>
                <a:gd name="T5" fmla="*/ 866 h 901"/>
                <a:gd name="T6" fmla="*/ 808 w 954"/>
                <a:gd name="T7" fmla="*/ 692 h 901"/>
                <a:gd name="T8" fmla="*/ 818 w 954"/>
                <a:gd name="T9" fmla="*/ 675 h 901"/>
                <a:gd name="T10" fmla="*/ 820 w 954"/>
                <a:gd name="T11" fmla="*/ 240 h 901"/>
                <a:gd name="T12" fmla="*/ 541 w 954"/>
                <a:gd name="T13" fmla="*/ 46 h 901"/>
                <a:gd name="T14" fmla="*/ 40 w 954"/>
                <a:gd name="T15" fmla="*/ 288 h 901"/>
                <a:gd name="T16" fmla="*/ 151 w 954"/>
                <a:gd name="T17" fmla="*/ 631 h 901"/>
                <a:gd name="T18" fmla="*/ 177 w 954"/>
                <a:gd name="T19" fmla="*/ 763 h 901"/>
                <a:gd name="T20" fmla="*/ 235 w 954"/>
                <a:gd name="T21" fmla="*/ 753 h 901"/>
                <a:gd name="T22" fmla="*/ 251 w 954"/>
                <a:gd name="T23" fmla="*/ 748 h 901"/>
                <a:gd name="T24" fmla="*/ 527 w 954"/>
                <a:gd name="T25" fmla="*/ 901 h 901"/>
                <a:gd name="T26" fmla="*/ 250 w 954"/>
                <a:gd name="T27" fmla="*/ 783 h 901"/>
                <a:gd name="T28" fmla="*/ 160 w 954"/>
                <a:gd name="T29" fmla="*/ 791 h 901"/>
                <a:gd name="T30" fmla="*/ 117 w 954"/>
                <a:gd name="T31" fmla="*/ 627 h 901"/>
                <a:gd name="T32" fmla="*/ 5 w 954"/>
                <a:gd name="T33" fmla="*/ 294 h 901"/>
                <a:gd name="T34" fmla="*/ 0 w 954"/>
                <a:gd name="T35" fmla="*/ 284 h 901"/>
                <a:gd name="T36" fmla="*/ 7 w 954"/>
                <a:gd name="T37" fmla="*/ 275 h 901"/>
                <a:gd name="T38" fmla="*/ 546 w 954"/>
                <a:gd name="T39" fmla="*/ 13 h 901"/>
                <a:gd name="T40" fmla="*/ 850 w 954"/>
                <a:gd name="T41" fmla="*/ 226 h 901"/>
                <a:gd name="T42" fmla="*/ 848 w 954"/>
                <a:gd name="T43" fmla="*/ 690 h 901"/>
                <a:gd name="T44" fmla="*/ 835 w 954"/>
                <a:gd name="T45" fmla="*/ 711 h 901"/>
                <a:gd name="T46" fmla="*/ 560 w 954"/>
                <a:gd name="T47" fmla="*/ 899 h 901"/>
                <a:gd name="T48" fmla="*/ 527 w 954"/>
                <a:gd name="T49" fmla="*/ 901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54" h="901">
                  <a:moveTo>
                    <a:pt x="251" y="748"/>
                  </a:moveTo>
                  <a:cubicBezTo>
                    <a:pt x="258" y="748"/>
                    <a:pt x="265" y="751"/>
                    <a:pt x="270" y="756"/>
                  </a:cubicBezTo>
                  <a:cubicBezTo>
                    <a:pt x="302" y="785"/>
                    <a:pt x="418" y="881"/>
                    <a:pt x="557" y="866"/>
                  </a:cubicBezTo>
                  <a:cubicBezTo>
                    <a:pt x="649" y="856"/>
                    <a:pt x="734" y="798"/>
                    <a:pt x="808" y="692"/>
                  </a:cubicBezTo>
                  <a:cubicBezTo>
                    <a:pt x="811" y="687"/>
                    <a:pt x="815" y="681"/>
                    <a:pt x="818" y="675"/>
                  </a:cubicBezTo>
                  <a:cubicBezTo>
                    <a:pt x="843" y="623"/>
                    <a:pt x="918" y="439"/>
                    <a:pt x="820" y="240"/>
                  </a:cubicBezTo>
                  <a:cubicBezTo>
                    <a:pt x="767" y="134"/>
                    <a:pt x="663" y="61"/>
                    <a:pt x="541" y="46"/>
                  </a:cubicBezTo>
                  <a:cubicBezTo>
                    <a:pt x="443" y="34"/>
                    <a:pt x="247" y="50"/>
                    <a:pt x="40" y="288"/>
                  </a:cubicBezTo>
                  <a:cubicBezTo>
                    <a:pt x="65" y="335"/>
                    <a:pt x="161" y="525"/>
                    <a:pt x="151" y="631"/>
                  </a:cubicBezTo>
                  <a:cubicBezTo>
                    <a:pt x="144" y="698"/>
                    <a:pt x="154" y="749"/>
                    <a:pt x="177" y="763"/>
                  </a:cubicBezTo>
                  <a:cubicBezTo>
                    <a:pt x="191" y="772"/>
                    <a:pt x="210" y="768"/>
                    <a:pt x="235" y="753"/>
                  </a:cubicBezTo>
                  <a:cubicBezTo>
                    <a:pt x="240" y="750"/>
                    <a:pt x="245" y="748"/>
                    <a:pt x="251" y="748"/>
                  </a:cubicBezTo>
                  <a:close/>
                  <a:moveTo>
                    <a:pt x="527" y="901"/>
                  </a:moveTo>
                  <a:cubicBezTo>
                    <a:pt x="393" y="901"/>
                    <a:pt x="285" y="814"/>
                    <a:pt x="250" y="783"/>
                  </a:cubicBezTo>
                  <a:cubicBezTo>
                    <a:pt x="206" y="809"/>
                    <a:pt x="176" y="802"/>
                    <a:pt x="160" y="791"/>
                  </a:cubicBezTo>
                  <a:cubicBezTo>
                    <a:pt x="112" y="761"/>
                    <a:pt x="113" y="676"/>
                    <a:pt x="117" y="627"/>
                  </a:cubicBezTo>
                  <a:cubicBezTo>
                    <a:pt x="128" y="519"/>
                    <a:pt x="6" y="296"/>
                    <a:pt x="5" y="294"/>
                  </a:cubicBezTo>
                  <a:lnTo>
                    <a:pt x="0" y="284"/>
                  </a:lnTo>
                  <a:lnTo>
                    <a:pt x="7" y="275"/>
                  </a:lnTo>
                  <a:cubicBezTo>
                    <a:pt x="227" y="16"/>
                    <a:pt x="439" y="0"/>
                    <a:pt x="546" y="13"/>
                  </a:cubicBezTo>
                  <a:cubicBezTo>
                    <a:pt x="679" y="30"/>
                    <a:pt x="792" y="109"/>
                    <a:pt x="850" y="226"/>
                  </a:cubicBezTo>
                  <a:cubicBezTo>
                    <a:pt x="954" y="438"/>
                    <a:pt x="875" y="634"/>
                    <a:pt x="848" y="690"/>
                  </a:cubicBezTo>
                  <a:cubicBezTo>
                    <a:pt x="844" y="697"/>
                    <a:pt x="840" y="705"/>
                    <a:pt x="835" y="711"/>
                  </a:cubicBezTo>
                  <a:cubicBezTo>
                    <a:pt x="755" y="825"/>
                    <a:pt x="663" y="888"/>
                    <a:pt x="560" y="899"/>
                  </a:cubicBezTo>
                  <a:cubicBezTo>
                    <a:pt x="549" y="900"/>
                    <a:pt x="538" y="901"/>
                    <a:pt x="527" y="901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61" name="Freeform 172">
              <a:extLst>
                <a:ext uri="{FF2B5EF4-FFF2-40B4-BE49-F238E27FC236}">
                  <a16:creationId xmlns:a16="http://schemas.microsoft.com/office/drawing/2014/main" id="{7601008E-5CF3-447C-87F9-FDD48C59A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4588" y="6826250"/>
              <a:ext cx="909638" cy="755650"/>
            </a:xfrm>
            <a:custGeom>
              <a:avLst/>
              <a:gdLst>
                <a:gd name="T0" fmla="*/ 46 w 1195"/>
                <a:gd name="T1" fmla="*/ 346 h 994"/>
                <a:gd name="T2" fmla="*/ 25 w 1195"/>
                <a:gd name="T3" fmla="*/ 484 h 994"/>
                <a:gd name="T4" fmla="*/ 250 w 1195"/>
                <a:gd name="T5" fmla="*/ 656 h 994"/>
                <a:gd name="T6" fmla="*/ 293 w 1195"/>
                <a:gd name="T7" fmla="*/ 607 h 994"/>
                <a:gd name="T8" fmla="*/ 411 w 1195"/>
                <a:gd name="T9" fmla="*/ 505 h 994"/>
                <a:gd name="T10" fmla="*/ 732 w 1195"/>
                <a:gd name="T11" fmla="*/ 457 h 994"/>
                <a:gd name="T12" fmla="*/ 976 w 1195"/>
                <a:gd name="T13" fmla="*/ 689 h 994"/>
                <a:gd name="T14" fmla="*/ 1036 w 1195"/>
                <a:gd name="T15" fmla="*/ 849 h 994"/>
                <a:gd name="T16" fmla="*/ 1071 w 1195"/>
                <a:gd name="T17" fmla="*/ 993 h 994"/>
                <a:gd name="T18" fmla="*/ 1089 w 1195"/>
                <a:gd name="T19" fmla="*/ 985 h 994"/>
                <a:gd name="T20" fmla="*/ 1188 w 1195"/>
                <a:gd name="T21" fmla="*/ 656 h 994"/>
                <a:gd name="T22" fmla="*/ 997 w 1195"/>
                <a:gd name="T23" fmla="*/ 157 h 994"/>
                <a:gd name="T24" fmla="*/ 407 w 1195"/>
                <a:gd name="T25" fmla="*/ 124 h 994"/>
                <a:gd name="T26" fmla="*/ 46 w 1195"/>
                <a:gd name="T27" fmla="*/ 346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5" h="994">
                  <a:moveTo>
                    <a:pt x="46" y="346"/>
                  </a:moveTo>
                  <a:cubicBezTo>
                    <a:pt x="10" y="382"/>
                    <a:pt x="0" y="439"/>
                    <a:pt x="25" y="484"/>
                  </a:cubicBezTo>
                  <a:cubicBezTo>
                    <a:pt x="62" y="554"/>
                    <a:pt x="132" y="645"/>
                    <a:pt x="250" y="656"/>
                  </a:cubicBezTo>
                  <a:cubicBezTo>
                    <a:pt x="256" y="657"/>
                    <a:pt x="288" y="612"/>
                    <a:pt x="293" y="607"/>
                  </a:cubicBezTo>
                  <a:cubicBezTo>
                    <a:pt x="328" y="569"/>
                    <a:pt x="368" y="535"/>
                    <a:pt x="411" y="505"/>
                  </a:cubicBezTo>
                  <a:cubicBezTo>
                    <a:pt x="499" y="445"/>
                    <a:pt x="630" y="418"/>
                    <a:pt x="732" y="457"/>
                  </a:cubicBezTo>
                  <a:cubicBezTo>
                    <a:pt x="840" y="498"/>
                    <a:pt x="922" y="589"/>
                    <a:pt x="976" y="689"/>
                  </a:cubicBezTo>
                  <a:cubicBezTo>
                    <a:pt x="1003" y="740"/>
                    <a:pt x="1023" y="793"/>
                    <a:pt x="1036" y="849"/>
                  </a:cubicBezTo>
                  <a:cubicBezTo>
                    <a:pt x="1042" y="873"/>
                    <a:pt x="1043" y="988"/>
                    <a:pt x="1071" y="993"/>
                  </a:cubicBezTo>
                  <a:cubicBezTo>
                    <a:pt x="1073" y="993"/>
                    <a:pt x="1079" y="994"/>
                    <a:pt x="1089" y="985"/>
                  </a:cubicBezTo>
                  <a:cubicBezTo>
                    <a:pt x="1195" y="886"/>
                    <a:pt x="1188" y="656"/>
                    <a:pt x="1188" y="656"/>
                  </a:cubicBezTo>
                  <a:cubicBezTo>
                    <a:pt x="1184" y="530"/>
                    <a:pt x="1177" y="295"/>
                    <a:pt x="997" y="157"/>
                  </a:cubicBezTo>
                  <a:cubicBezTo>
                    <a:pt x="791" y="0"/>
                    <a:pt x="517" y="88"/>
                    <a:pt x="407" y="124"/>
                  </a:cubicBezTo>
                  <a:cubicBezTo>
                    <a:pt x="239" y="177"/>
                    <a:pt x="121" y="272"/>
                    <a:pt x="46" y="346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62" name="Freeform 176">
              <a:extLst>
                <a:ext uri="{FF2B5EF4-FFF2-40B4-BE49-F238E27FC236}">
                  <a16:creationId xmlns:a16="http://schemas.microsoft.com/office/drawing/2014/main" id="{D03C7885-4D9B-4277-A677-60D15F34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1813" y="7262813"/>
              <a:ext cx="163513" cy="249238"/>
            </a:xfrm>
            <a:custGeom>
              <a:avLst/>
              <a:gdLst>
                <a:gd name="T0" fmla="*/ 94 w 215"/>
                <a:gd name="T1" fmla="*/ 329 h 329"/>
                <a:gd name="T2" fmla="*/ 210 w 215"/>
                <a:gd name="T3" fmla="*/ 129 h 329"/>
                <a:gd name="T4" fmla="*/ 193 w 215"/>
                <a:gd name="T5" fmla="*/ 43 h 329"/>
                <a:gd name="T6" fmla="*/ 64 w 215"/>
                <a:gd name="T7" fmla="*/ 22 h 329"/>
                <a:gd name="T8" fmla="*/ 0 w 215"/>
                <a:gd name="T9" fmla="*/ 111 h 329"/>
                <a:gd name="T10" fmla="*/ 94 w 215"/>
                <a:gd name="T11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329">
                  <a:moveTo>
                    <a:pt x="94" y="329"/>
                  </a:moveTo>
                  <a:cubicBezTo>
                    <a:pt x="158" y="275"/>
                    <a:pt x="199" y="204"/>
                    <a:pt x="210" y="129"/>
                  </a:cubicBezTo>
                  <a:cubicBezTo>
                    <a:pt x="215" y="100"/>
                    <a:pt x="214" y="67"/>
                    <a:pt x="193" y="43"/>
                  </a:cubicBezTo>
                  <a:cubicBezTo>
                    <a:pt x="166" y="10"/>
                    <a:pt x="104" y="0"/>
                    <a:pt x="64" y="22"/>
                  </a:cubicBezTo>
                  <a:cubicBezTo>
                    <a:pt x="28" y="41"/>
                    <a:pt x="13" y="77"/>
                    <a:pt x="0" y="111"/>
                  </a:cubicBezTo>
                  <a:lnTo>
                    <a:pt x="94" y="3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63" name="Freeform 177">
              <a:extLst>
                <a:ext uri="{FF2B5EF4-FFF2-40B4-BE49-F238E27FC236}">
                  <a16:creationId xmlns:a16="http://schemas.microsoft.com/office/drawing/2014/main" id="{E809A699-8405-44BA-804B-8313CE693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4350" y="7245350"/>
              <a:ext cx="198438" cy="282575"/>
            </a:xfrm>
            <a:custGeom>
              <a:avLst/>
              <a:gdLst>
                <a:gd name="T0" fmla="*/ 116 w 259"/>
                <a:gd name="T1" fmla="*/ 371 h 371"/>
                <a:gd name="T2" fmla="*/ 100 w 259"/>
                <a:gd name="T3" fmla="*/ 364 h 371"/>
                <a:gd name="T4" fmla="*/ 102 w 259"/>
                <a:gd name="T5" fmla="*/ 337 h 371"/>
                <a:gd name="T6" fmla="*/ 212 w 259"/>
                <a:gd name="T7" fmla="*/ 148 h 371"/>
                <a:gd name="T8" fmla="*/ 199 w 259"/>
                <a:gd name="T9" fmla="*/ 77 h 371"/>
                <a:gd name="T10" fmla="*/ 96 w 259"/>
                <a:gd name="T11" fmla="*/ 61 h 371"/>
                <a:gd name="T12" fmla="*/ 43 w 259"/>
                <a:gd name="T13" fmla="*/ 136 h 371"/>
                <a:gd name="T14" fmla="*/ 16 w 259"/>
                <a:gd name="T15" fmla="*/ 148 h 371"/>
                <a:gd name="T16" fmla="*/ 4 w 259"/>
                <a:gd name="T17" fmla="*/ 123 h 371"/>
                <a:gd name="T18" fmla="*/ 75 w 259"/>
                <a:gd name="T19" fmla="*/ 27 h 371"/>
                <a:gd name="T20" fmla="*/ 231 w 259"/>
                <a:gd name="T21" fmla="*/ 53 h 371"/>
                <a:gd name="T22" fmla="*/ 253 w 259"/>
                <a:gd name="T23" fmla="*/ 154 h 371"/>
                <a:gd name="T24" fmla="*/ 129 w 259"/>
                <a:gd name="T25" fmla="*/ 366 h 371"/>
                <a:gd name="T26" fmla="*/ 116 w 259"/>
                <a:gd name="T27" fmla="*/ 371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9" h="371">
                  <a:moveTo>
                    <a:pt x="116" y="371"/>
                  </a:moveTo>
                  <a:cubicBezTo>
                    <a:pt x="110" y="371"/>
                    <a:pt x="104" y="369"/>
                    <a:pt x="100" y="364"/>
                  </a:cubicBezTo>
                  <a:cubicBezTo>
                    <a:pt x="93" y="356"/>
                    <a:pt x="93" y="344"/>
                    <a:pt x="102" y="337"/>
                  </a:cubicBezTo>
                  <a:cubicBezTo>
                    <a:pt x="162" y="285"/>
                    <a:pt x="202" y="219"/>
                    <a:pt x="212" y="148"/>
                  </a:cubicBezTo>
                  <a:cubicBezTo>
                    <a:pt x="217" y="116"/>
                    <a:pt x="213" y="93"/>
                    <a:pt x="199" y="77"/>
                  </a:cubicBezTo>
                  <a:cubicBezTo>
                    <a:pt x="178" y="52"/>
                    <a:pt x="128" y="44"/>
                    <a:pt x="96" y="61"/>
                  </a:cubicBezTo>
                  <a:cubicBezTo>
                    <a:pt x="67" y="76"/>
                    <a:pt x="55" y="105"/>
                    <a:pt x="43" y="136"/>
                  </a:cubicBezTo>
                  <a:cubicBezTo>
                    <a:pt x="39" y="146"/>
                    <a:pt x="27" y="152"/>
                    <a:pt x="16" y="148"/>
                  </a:cubicBezTo>
                  <a:cubicBezTo>
                    <a:pt x="6" y="144"/>
                    <a:pt x="0" y="133"/>
                    <a:pt x="4" y="123"/>
                  </a:cubicBezTo>
                  <a:cubicBezTo>
                    <a:pt x="17" y="88"/>
                    <a:pt x="35" y="49"/>
                    <a:pt x="75" y="27"/>
                  </a:cubicBezTo>
                  <a:cubicBezTo>
                    <a:pt x="125" y="0"/>
                    <a:pt x="198" y="12"/>
                    <a:pt x="231" y="53"/>
                  </a:cubicBezTo>
                  <a:cubicBezTo>
                    <a:pt x="252" y="78"/>
                    <a:pt x="259" y="111"/>
                    <a:pt x="253" y="154"/>
                  </a:cubicBezTo>
                  <a:cubicBezTo>
                    <a:pt x="241" y="233"/>
                    <a:pt x="197" y="309"/>
                    <a:pt x="129" y="366"/>
                  </a:cubicBezTo>
                  <a:cubicBezTo>
                    <a:pt x="125" y="369"/>
                    <a:pt x="120" y="371"/>
                    <a:pt x="116" y="371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64" name="Freeform 179">
              <a:extLst>
                <a:ext uri="{FF2B5EF4-FFF2-40B4-BE49-F238E27FC236}">
                  <a16:creationId xmlns:a16="http://schemas.microsoft.com/office/drawing/2014/main" id="{55B1D297-192F-427E-A160-C959BC210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5775" y="7739063"/>
              <a:ext cx="1390650" cy="2673350"/>
            </a:xfrm>
            <a:custGeom>
              <a:avLst/>
              <a:gdLst>
                <a:gd name="T0" fmla="*/ 30 w 1826"/>
                <a:gd name="T1" fmla="*/ 1173 h 3512"/>
                <a:gd name="T2" fmla="*/ 54 w 1826"/>
                <a:gd name="T3" fmla="*/ 1846 h 3512"/>
                <a:gd name="T4" fmla="*/ 167 w 1826"/>
                <a:gd name="T5" fmla="*/ 2609 h 3512"/>
                <a:gd name="T6" fmla="*/ 329 w 1826"/>
                <a:gd name="T7" fmla="*/ 3459 h 3512"/>
                <a:gd name="T8" fmla="*/ 347 w 1826"/>
                <a:gd name="T9" fmla="*/ 3500 h 3512"/>
                <a:gd name="T10" fmla="*/ 403 w 1826"/>
                <a:gd name="T11" fmla="*/ 3502 h 3512"/>
                <a:gd name="T12" fmla="*/ 1801 w 1826"/>
                <a:gd name="T13" fmla="*/ 2801 h 3512"/>
                <a:gd name="T14" fmla="*/ 1821 w 1826"/>
                <a:gd name="T15" fmla="*/ 2779 h 3512"/>
                <a:gd name="T16" fmla="*/ 1817 w 1826"/>
                <a:gd name="T17" fmla="*/ 2742 h 3512"/>
                <a:gd name="T18" fmla="*/ 1487 w 1826"/>
                <a:gd name="T19" fmla="*/ 1837 h 3512"/>
                <a:gd name="T20" fmla="*/ 1085 w 1826"/>
                <a:gd name="T21" fmla="*/ 789 h 3512"/>
                <a:gd name="T22" fmla="*/ 572 w 1826"/>
                <a:gd name="T23" fmla="*/ 0 h 3512"/>
                <a:gd name="T24" fmla="*/ 220 w 1826"/>
                <a:gd name="T25" fmla="*/ 270 h 3512"/>
                <a:gd name="T26" fmla="*/ 21 w 1826"/>
                <a:gd name="T27" fmla="*/ 480 h 3512"/>
                <a:gd name="T28" fmla="*/ 25 w 1826"/>
                <a:gd name="T29" fmla="*/ 738 h 3512"/>
                <a:gd name="T30" fmla="*/ 30 w 1826"/>
                <a:gd name="T31" fmla="*/ 1173 h 3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26" h="3512">
                  <a:moveTo>
                    <a:pt x="30" y="1173"/>
                  </a:moveTo>
                  <a:cubicBezTo>
                    <a:pt x="32" y="1397"/>
                    <a:pt x="34" y="1622"/>
                    <a:pt x="54" y="1846"/>
                  </a:cubicBezTo>
                  <a:cubicBezTo>
                    <a:pt x="76" y="2102"/>
                    <a:pt x="122" y="2356"/>
                    <a:pt x="167" y="2609"/>
                  </a:cubicBezTo>
                  <a:cubicBezTo>
                    <a:pt x="223" y="2916"/>
                    <a:pt x="274" y="3151"/>
                    <a:pt x="329" y="3459"/>
                  </a:cubicBezTo>
                  <a:cubicBezTo>
                    <a:pt x="332" y="3474"/>
                    <a:pt x="335" y="3491"/>
                    <a:pt x="347" y="3500"/>
                  </a:cubicBezTo>
                  <a:cubicBezTo>
                    <a:pt x="363" y="3512"/>
                    <a:pt x="384" y="3507"/>
                    <a:pt x="403" y="3502"/>
                  </a:cubicBezTo>
                  <a:cubicBezTo>
                    <a:pt x="917" y="3357"/>
                    <a:pt x="1367" y="3112"/>
                    <a:pt x="1801" y="2801"/>
                  </a:cubicBezTo>
                  <a:cubicBezTo>
                    <a:pt x="1809" y="2795"/>
                    <a:pt x="1817" y="2789"/>
                    <a:pt x="1821" y="2779"/>
                  </a:cubicBezTo>
                  <a:cubicBezTo>
                    <a:pt x="1826" y="2767"/>
                    <a:pt x="1821" y="2754"/>
                    <a:pt x="1817" y="2742"/>
                  </a:cubicBezTo>
                  <a:cubicBezTo>
                    <a:pt x="1707" y="2440"/>
                    <a:pt x="1597" y="2139"/>
                    <a:pt x="1487" y="1837"/>
                  </a:cubicBezTo>
                  <a:cubicBezTo>
                    <a:pt x="1359" y="1485"/>
                    <a:pt x="1231" y="1133"/>
                    <a:pt x="1085" y="789"/>
                  </a:cubicBezTo>
                  <a:cubicBezTo>
                    <a:pt x="961" y="497"/>
                    <a:pt x="818" y="201"/>
                    <a:pt x="572" y="0"/>
                  </a:cubicBezTo>
                  <a:cubicBezTo>
                    <a:pt x="455" y="90"/>
                    <a:pt x="338" y="180"/>
                    <a:pt x="220" y="270"/>
                  </a:cubicBezTo>
                  <a:cubicBezTo>
                    <a:pt x="146" y="327"/>
                    <a:pt x="47" y="383"/>
                    <a:pt x="21" y="480"/>
                  </a:cubicBezTo>
                  <a:cubicBezTo>
                    <a:pt x="0" y="560"/>
                    <a:pt x="24" y="658"/>
                    <a:pt x="25" y="738"/>
                  </a:cubicBezTo>
                  <a:cubicBezTo>
                    <a:pt x="28" y="883"/>
                    <a:pt x="28" y="1028"/>
                    <a:pt x="30" y="1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65" name="Freeform 180">
              <a:extLst>
                <a:ext uri="{FF2B5EF4-FFF2-40B4-BE49-F238E27FC236}">
                  <a16:creationId xmlns:a16="http://schemas.microsoft.com/office/drawing/2014/main" id="{6421FC5D-C754-4D94-A671-B3E9B1628A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17838" y="7723188"/>
              <a:ext cx="1411288" cy="2697163"/>
            </a:xfrm>
            <a:custGeom>
              <a:avLst/>
              <a:gdLst>
                <a:gd name="T0" fmla="*/ 582 w 1854"/>
                <a:gd name="T1" fmla="*/ 43 h 3545"/>
                <a:gd name="T2" fmla="*/ 240 w 1854"/>
                <a:gd name="T3" fmla="*/ 304 h 3545"/>
                <a:gd name="T4" fmla="*/ 201 w 1854"/>
                <a:gd name="T5" fmla="*/ 333 h 3545"/>
                <a:gd name="T6" fmla="*/ 47 w 1854"/>
                <a:gd name="T7" fmla="*/ 505 h 3545"/>
                <a:gd name="T8" fmla="*/ 46 w 1854"/>
                <a:gd name="T9" fmla="*/ 676 h 3545"/>
                <a:gd name="T10" fmla="*/ 52 w 1854"/>
                <a:gd name="T11" fmla="*/ 759 h 3545"/>
                <a:gd name="T12" fmla="*/ 55 w 1854"/>
                <a:gd name="T13" fmla="*/ 1048 h 3545"/>
                <a:gd name="T14" fmla="*/ 56 w 1854"/>
                <a:gd name="T15" fmla="*/ 1194 h 3545"/>
                <a:gd name="T16" fmla="*/ 56 w 1854"/>
                <a:gd name="T17" fmla="*/ 1194 h 3545"/>
                <a:gd name="T18" fmla="*/ 80 w 1854"/>
                <a:gd name="T19" fmla="*/ 1865 h 3545"/>
                <a:gd name="T20" fmla="*/ 194 w 1854"/>
                <a:gd name="T21" fmla="*/ 2627 h 3545"/>
                <a:gd name="T22" fmla="*/ 275 w 1854"/>
                <a:gd name="T23" fmla="*/ 3052 h 3545"/>
                <a:gd name="T24" fmla="*/ 355 w 1854"/>
                <a:gd name="T25" fmla="*/ 3477 h 3545"/>
                <a:gd name="T26" fmla="*/ 368 w 1854"/>
                <a:gd name="T27" fmla="*/ 3508 h 3545"/>
                <a:gd name="T28" fmla="*/ 409 w 1854"/>
                <a:gd name="T29" fmla="*/ 3507 h 3545"/>
                <a:gd name="T30" fmla="*/ 1801 w 1854"/>
                <a:gd name="T31" fmla="*/ 2808 h 3545"/>
                <a:gd name="T32" fmla="*/ 1816 w 1854"/>
                <a:gd name="T33" fmla="*/ 2794 h 3545"/>
                <a:gd name="T34" fmla="*/ 1811 w 1854"/>
                <a:gd name="T35" fmla="*/ 2769 h 3545"/>
                <a:gd name="T36" fmla="*/ 1482 w 1854"/>
                <a:gd name="T37" fmla="*/ 1864 h 3545"/>
                <a:gd name="T38" fmla="*/ 1079 w 1854"/>
                <a:gd name="T39" fmla="*/ 816 h 3545"/>
                <a:gd name="T40" fmla="*/ 582 w 1854"/>
                <a:gd name="T41" fmla="*/ 43 h 3545"/>
                <a:gd name="T42" fmla="*/ 382 w 1854"/>
                <a:gd name="T43" fmla="*/ 3545 h 3545"/>
                <a:gd name="T44" fmla="*/ 347 w 1854"/>
                <a:gd name="T45" fmla="*/ 3534 h 3545"/>
                <a:gd name="T46" fmla="*/ 323 w 1854"/>
                <a:gd name="T47" fmla="*/ 3483 h 3545"/>
                <a:gd name="T48" fmla="*/ 242 w 1854"/>
                <a:gd name="T49" fmla="*/ 3058 h 3545"/>
                <a:gd name="T50" fmla="*/ 161 w 1854"/>
                <a:gd name="T51" fmla="*/ 2633 h 3545"/>
                <a:gd name="T52" fmla="*/ 47 w 1854"/>
                <a:gd name="T53" fmla="*/ 1868 h 3545"/>
                <a:gd name="T54" fmla="*/ 23 w 1854"/>
                <a:gd name="T55" fmla="*/ 1194 h 3545"/>
                <a:gd name="T56" fmla="*/ 40 w 1854"/>
                <a:gd name="T57" fmla="*/ 1194 h 3545"/>
                <a:gd name="T58" fmla="*/ 23 w 1854"/>
                <a:gd name="T59" fmla="*/ 1194 h 3545"/>
                <a:gd name="T60" fmla="*/ 22 w 1854"/>
                <a:gd name="T61" fmla="*/ 1048 h 3545"/>
                <a:gd name="T62" fmla="*/ 19 w 1854"/>
                <a:gd name="T63" fmla="*/ 760 h 3545"/>
                <a:gd name="T64" fmla="*/ 13 w 1854"/>
                <a:gd name="T65" fmla="*/ 679 h 3545"/>
                <a:gd name="T66" fmla="*/ 15 w 1854"/>
                <a:gd name="T67" fmla="*/ 497 h 3545"/>
                <a:gd name="T68" fmla="*/ 181 w 1854"/>
                <a:gd name="T69" fmla="*/ 306 h 3545"/>
                <a:gd name="T70" fmla="*/ 220 w 1854"/>
                <a:gd name="T71" fmla="*/ 278 h 3545"/>
                <a:gd name="T72" fmla="*/ 582 w 1854"/>
                <a:gd name="T73" fmla="*/ 0 h 3545"/>
                <a:gd name="T74" fmla="*/ 593 w 1854"/>
                <a:gd name="T75" fmla="*/ 8 h 3545"/>
                <a:gd name="T76" fmla="*/ 1110 w 1854"/>
                <a:gd name="T77" fmla="*/ 803 h 3545"/>
                <a:gd name="T78" fmla="*/ 1513 w 1854"/>
                <a:gd name="T79" fmla="*/ 1852 h 3545"/>
                <a:gd name="T80" fmla="*/ 1843 w 1854"/>
                <a:gd name="T81" fmla="*/ 2757 h 3545"/>
                <a:gd name="T82" fmla="*/ 1847 w 1854"/>
                <a:gd name="T83" fmla="*/ 2806 h 3545"/>
                <a:gd name="T84" fmla="*/ 1820 w 1854"/>
                <a:gd name="T85" fmla="*/ 2835 h 3545"/>
                <a:gd name="T86" fmla="*/ 418 w 1854"/>
                <a:gd name="T87" fmla="*/ 3539 h 3545"/>
                <a:gd name="T88" fmla="*/ 382 w 1854"/>
                <a:gd name="T89" fmla="*/ 3545 h 3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4" h="3545">
                  <a:moveTo>
                    <a:pt x="582" y="43"/>
                  </a:moveTo>
                  <a:lnTo>
                    <a:pt x="240" y="304"/>
                  </a:lnTo>
                  <a:cubicBezTo>
                    <a:pt x="228" y="314"/>
                    <a:pt x="214" y="324"/>
                    <a:pt x="201" y="333"/>
                  </a:cubicBezTo>
                  <a:cubicBezTo>
                    <a:pt x="135" y="381"/>
                    <a:pt x="67" y="430"/>
                    <a:pt x="47" y="505"/>
                  </a:cubicBezTo>
                  <a:cubicBezTo>
                    <a:pt x="34" y="556"/>
                    <a:pt x="40" y="617"/>
                    <a:pt x="46" y="676"/>
                  </a:cubicBezTo>
                  <a:cubicBezTo>
                    <a:pt x="49" y="705"/>
                    <a:pt x="52" y="732"/>
                    <a:pt x="52" y="759"/>
                  </a:cubicBezTo>
                  <a:cubicBezTo>
                    <a:pt x="54" y="855"/>
                    <a:pt x="55" y="953"/>
                    <a:pt x="55" y="1048"/>
                  </a:cubicBezTo>
                  <a:cubicBezTo>
                    <a:pt x="56" y="1096"/>
                    <a:pt x="56" y="1145"/>
                    <a:pt x="56" y="1194"/>
                  </a:cubicBezTo>
                  <a:lnTo>
                    <a:pt x="56" y="1194"/>
                  </a:lnTo>
                  <a:cubicBezTo>
                    <a:pt x="58" y="1414"/>
                    <a:pt x="61" y="1642"/>
                    <a:pt x="80" y="1865"/>
                  </a:cubicBezTo>
                  <a:cubicBezTo>
                    <a:pt x="103" y="2121"/>
                    <a:pt x="149" y="2378"/>
                    <a:pt x="194" y="2627"/>
                  </a:cubicBezTo>
                  <a:cubicBezTo>
                    <a:pt x="221" y="2780"/>
                    <a:pt x="248" y="2918"/>
                    <a:pt x="275" y="3052"/>
                  </a:cubicBezTo>
                  <a:cubicBezTo>
                    <a:pt x="301" y="3185"/>
                    <a:pt x="328" y="3323"/>
                    <a:pt x="355" y="3477"/>
                  </a:cubicBezTo>
                  <a:cubicBezTo>
                    <a:pt x="358" y="3490"/>
                    <a:pt x="360" y="3502"/>
                    <a:pt x="368" y="3508"/>
                  </a:cubicBezTo>
                  <a:cubicBezTo>
                    <a:pt x="377" y="3515"/>
                    <a:pt x="393" y="3511"/>
                    <a:pt x="409" y="3507"/>
                  </a:cubicBezTo>
                  <a:cubicBezTo>
                    <a:pt x="880" y="3374"/>
                    <a:pt x="1322" y="3152"/>
                    <a:pt x="1801" y="2808"/>
                  </a:cubicBezTo>
                  <a:cubicBezTo>
                    <a:pt x="1807" y="2804"/>
                    <a:pt x="1814" y="2799"/>
                    <a:pt x="1816" y="2794"/>
                  </a:cubicBezTo>
                  <a:cubicBezTo>
                    <a:pt x="1818" y="2788"/>
                    <a:pt x="1815" y="2778"/>
                    <a:pt x="1811" y="2769"/>
                  </a:cubicBezTo>
                  <a:lnTo>
                    <a:pt x="1482" y="1864"/>
                  </a:lnTo>
                  <a:cubicBezTo>
                    <a:pt x="1356" y="1518"/>
                    <a:pt x="1225" y="1161"/>
                    <a:pt x="1079" y="816"/>
                  </a:cubicBezTo>
                  <a:cubicBezTo>
                    <a:pt x="966" y="548"/>
                    <a:pt x="825" y="246"/>
                    <a:pt x="582" y="43"/>
                  </a:cubicBezTo>
                  <a:close/>
                  <a:moveTo>
                    <a:pt x="382" y="3545"/>
                  </a:moveTo>
                  <a:cubicBezTo>
                    <a:pt x="370" y="3545"/>
                    <a:pt x="358" y="3543"/>
                    <a:pt x="347" y="3534"/>
                  </a:cubicBezTo>
                  <a:cubicBezTo>
                    <a:pt x="329" y="3520"/>
                    <a:pt x="325" y="3498"/>
                    <a:pt x="323" y="3483"/>
                  </a:cubicBezTo>
                  <a:cubicBezTo>
                    <a:pt x="295" y="3329"/>
                    <a:pt x="268" y="3191"/>
                    <a:pt x="242" y="3058"/>
                  </a:cubicBezTo>
                  <a:cubicBezTo>
                    <a:pt x="216" y="2925"/>
                    <a:pt x="189" y="2787"/>
                    <a:pt x="161" y="2633"/>
                  </a:cubicBezTo>
                  <a:cubicBezTo>
                    <a:pt x="116" y="2383"/>
                    <a:pt x="70" y="2125"/>
                    <a:pt x="47" y="1868"/>
                  </a:cubicBezTo>
                  <a:cubicBezTo>
                    <a:pt x="27" y="1644"/>
                    <a:pt x="25" y="1415"/>
                    <a:pt x="23" y="1194"/>
                  </a:cubicBezTo>
                  <a:lnTo>
                    <a:pt x="40" y="1194"/>
                  </a:lnTo>
                  <a:lnTo>
                    <a:pt x="23" y="1194"/>
                  </a:lnTo>
                  <a:cubicBezTo>
                    <a:pt x="22" y="1145"/>
                    <a:pt x="22" y="1097"/>
                    <a:pt x="22" y="1048"/>
                  </a:cubicBezTo>
                  <a:cubicBezTo>
                    <a:pt x="21" y="954"/>
                    <a:pt x="21" y="856"/>
                    <a:pt x="19" y="760"/>
                  </a:cubicBezTo>
                  <a:cubicBezTo>
                    <a:pt x="18" y="734"/>
                    <a:pt x="16" y="708"/>
                    <a:pt x="13" y="679"/>
                  </a:cubicBezTo>
                  <a:cubicBezTo>
                    <a:pt x="7" y="618"/>
                    <a:pt x="0" y="554"/>
                    <a:pt x="15" y="497"/>
                  </a:cubicBezTo>
                  <a:cubicBezTo>
                    <a:pt x="38" y="410"/>
                    <a:pt x="114" y="355"/>
                    <a:pt x="181" y="306"/>
                  </a:cubicBezTo>
                  <a:cubicBezTo>
                    <a:pt x="195" y="297"/>
                    <a:pt x="208" y="287"/>
                    <a:pt x="220" y="278"/>
                  </a:cubicBezTo>
                  <a:lnTo>
                    <a:pt x="582" y="0"/>
                  </a:lnTo>
                  <a:lnTo>
                    <a:pt x="593" y="8"/>
                  </a:lnTo>
                  <a:cubicBezTo>
                    <a:pt x="848" y="217"/>
                    <a:pt x="994" y="528"/>
                    <a:pt x="1110" y="803"/>
                  </a:cubicBezTo>
                  <a:cubicBezTo>
                    <a:pt x="1256" y="1148"/>
                    <a:pt x="1387" y="1506"/>
                    <a:pt x="1513" y="1852"/>
                  </a:cubicBezTo>
                  <a:lnTo>
                    <a:pt x="1843" y="2757"/>
                  </a:lnTo>
                  <a:cubicBezTo>
                    <a:pt x="1847" y="2770"/>
                    <a:pt x="1854" y="2788"/>
                    <a:pt x="1847" y="2806"/>
                  </a:cubicBezTo>
                  <a:cubicBezTo>
                    <a:pt x="1841" y="2821"/>
                    <a:pt x="1829" y="2829"/>
                    <a:pt x="1820" y="2835"/>
                  </a:cubicBezTo>
                  <a:cubicBezTo>
                    <a:pt x="1338" y="3182"/>
                    <a:pt x="893" y="3405"/>
                    <a:pt x="418" y="3539"/>
                  </a:cubicBezTo>
                  <a:cubicBezTo>
                    <a:pt x="409" y="3542"/>
                    <a:pt x="396" y="3545"/>
                    <a:pt x="382" y="3545"/>
                  </a:cubicBezTo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66" name="Freeform 182">
              <a:extLst>
                <a:ext uri="{FF2B5EF4-FFF2-40B4-BE49-F238E27FC236}">
                  <a16:creationId xmlns:a16="http://schemas.microsoft.com/office/drawing/2014/main" id="{E5DB92F7-769B-47C8-BC35-A111A1ECD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8463" y="7599363"/>
              <a:ext cx="555625" cy="569913"/>
            </a:xfrm>
            <a:custGeom>
              <a:avLst/>
              <a:gdLst>
                <a:gd name="T0" fmla="*/ 270 w 731"/>
                <a:gd name="T1" fmla="*/ 315 h 750"/>
                <a:gd name="T2" fmla="*/ 137 w 731"/>
                <a:gd name="T3" fmla="*/ 414 h 750"/>
                <a:gd name="T4" fmla="*/ 21 w 731"/>
                <a:gd name="T5" fmla="*/ 566 h 750"/>
                <a:gd name="T6" fmla="*/ 73 w 731"/>
                <a:gd name="T7" fmla="*/ 683 h 750"/>
                <a:gd name="T8" fmla="*/ 286 w 731"/>
                <a:gd name="T9" fmla="*/ 596 h 750"/>
                <a:gd name="T10" fmla="*/ 534 w 731"/>
                <a:gd name="T11" fmla="*/ 387 h 750"/>
                <a:gd name="T12" fmla="*/ 727 w 731"/>
                <a:gd name="T13" fmla="*/ 169 h 750"/>
                <a:gd name="T14" fmla="*/ 617 w 731"/>
                <a:gd name="T15" fmla="*/ 53 h 750"/>
                <a:gd name="T16" fmla="*/ 270 w 731"/>
                <a:gd name="T17" fmla="*/ 315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1" h="750">
                  <a:moveTo>
                    <a:pt x="270" y="315"/>
                  </a:moveTo>
                  <a:cubicBezTo>
                    <a:pt x="202" y="365"/>
                    <a:pt x="149" y="405"/>
                    <a:pt x="137" y="414"/>
                  </a:cubicBezTo>
                  <a:cubicBezTo>
                    <a:pt x="77" y="457"/>
                    <a:pt x="0" y="486"/>
                    <a:pt x="21" y="566"/>
                  </a:cubicBezTo>
                  <a:cubicBezTo>
                    <a:pt x="29" y="595"/>
                    <a:pt x="51" y="659"/>
                    <a:pt x="73" y="683"/>
                  </a:cubicBezTo>
                  <a:cubicBezTo>
                    <a:pt x="132" y="750"/>
                    <a:pt x="245" y="630"/>
                    <a:pt x="286" y="596"/>
                  </a:cubicBezTo>
                  <a:cubicBezTo>
                    <a:pt x="369" y="526"/>
                    <a:pt x="451" y="457"/>
                    <a:pt x="534" y="387"/>
                  </a:cubicBezTo>
                  <a:cubicBezTo>
                    <a:pt x="595" y="336"/>
                    <a:pt x="722" y="255"/>
                    <a:pt x="727" y="169"/>
                  </a:cubicBezTo>
                  <a:cubicBezTo>
                    <a:pt x="731" y="115"/>
                    <a:pt x="687" y="0"/>
                    <a:pt x="617" y="53"/>
                  </a:cubicBezTo>
                  <a:cubicBezTo>
                    <a:pt x="543" y="110"/>
                    <a:pt x="385" y="229"/>
                    <a:pt x="270" y="315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67" name="Freeform 184">
              <a:extLst>
                <a:ext uri="{FF2B5EF4-FFF2-40B4-BE49-F238E27FC236}">
                  <a16:creationId xmlns:a16="http://schemas.microsoft.com/office/drawing/2014/main" id="{5FAD1656-173E-4815-B2DC-626158720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2450" y="9496425"/>
              <a:ext cx="758825" cy="412750"/>
            </a:xfrm>
            <a:custGeom>
              <a:avLst/>
              <a:gdLst>
                <a:gd name="T0" fmla="*/ 496 w 998"/>
                <a:gd name="T1" fmla="*/ 543 h 543"/>
                <a:gd name="T2" fmla="*/ 479 w 998"/>
                <a:gd name="T3" fmla="*/ 527 h 543"/>
                <a:gd name="T4" fmla="*/ 495 w 998"/>
                <a:gd name="T5" fmla="*/ 510 h 543"/>
                <a:gd name="T6" fmla="*/ 904 w 998"/>
                <a:gd name="T7" fmla="*/ 392 h 543"/>
                <a:gd name="T8" fmla="*/ 948 w 998"/>
                <a:gd name="T9" fmla="*/ 356 h 543"/>
                <a:gd name="T10" fmla="*/ 961 w 998"/>
                <a:gd name="T11" fmla="*/ 296 h 543"/>
                <a:gd name="T12" fmla="*/ 886 w 998"/>
                <a:gd name="T13" fmla="*/ 69 h 543"/>
                <a:gd name="T14" fmla="*/ 599 w 998"/>
                <a:gd name="T15" fmla="*/ 55 h 543"/>
                <a:gd name="T16" fmla="*/ 589 w 998"/>
                <a:gd name="T17" fmla="*/ 56 h 543"/>
                <a:gd name="T18" fmla="*/ 408 w 998"/>
                <a:gd name="T19" fmla="*/ 84 h 543"/>
                <a:gd name="T20" fmla="*/ 251 w 998"/>
                <a:gd name="T21" fmla="*/ 123 h 543"/>
                <a:gd name="T22" fmla="*/ 75 w 998"/>
                <a:gd name="T23" fmla="*/ 223 h 543"/>
                <a:gd name="T24" fmla="*/ 42 w 998"/>
                <a:gd name="T25" fmla="*/ 258 h 543"/>
                <a:gd name="T26" fmla="*/ 45 w 998"/>
                <a:gd name="T27" fmla="*/ 290 h 543"/>
                <a:gd name="T28" fmla="*/ 78 w 998"/>
                <a:gd name="T29" fmla="*/ 297 h 543"/>
                <a:gd name="T30" fmla="*/ 250 w 998"/>
                <a:gd name="T31" fmla="*/ 247 h 543"/>
                <a:gd name="T32" fmla="*/ 265 w 998"/>
                <a:gd name="T33" fmla="*/ 246 h 543"/>
                <a:gd name="T34" fmla="*/ 274 w 998"/>
                <a:gd name="T35" fmla="*/ 258 h 543"/>
                <a:gd name="T36" fmla="*/ 353 w 998"/>
                <a:gd name="T37" fmla="*/ 438 h 543"/>
                <a:gd name="T38" fmla="*/ 349 w 998"/>
                <a:gd name="T39" fmla="*/ 462 h 543"/>
                <a:gd name="T40" fmla="*/ 326 w 998"/>
                <a:gd name="T41" fmla="*/ 457 h 543"/>
                <a:gd name="T42" fmla="*/ 247 w 998"/>
                <a:gd name="T43" fmla="*/ 287 h 543"/>
                <a:gd name="T44" fmla="*/ 80 w 998"/>
                <a:gd name="T45" fmla="*/ 330 h 543"/>
                <a:gd name="T46" fmla="*/ 22 w 998"/>
                <a:gd name="T47" fmla="*/ 315 h 543"/>
                <a:gd name="T48" fmla="*/ 12 w 998"/>
                <a:gd name="T49" fmla="*/ 244 h 543"/>
                <a:gd name="T50" fmla="*/ 54 w 998"/>
                <a:gd name="T51" fmla="*/ 197 h 543"/>
                <a:gd name="T52" fmla="*/ 239 w 998"/>
                <a:gd name="T53" fmla="*/ 92 h 543"/>
                <a:gd name="T54" fmla="*/ 402 w 998"/>
                <a:gd name="T55" fmla="*/ 52 h 543"/>
                <a:gd name="T56" fmla="*/ 586 w 998"/>
                <a:gd name="T57" fmla="*/ 23 h 543"/>
                <a:gd name="T58" fmla="*/ 595 w 998"/>
                <a:gd name="T59" fmla="*/ 22 h 543"/>
                <a:gd name="T60" fmla="*/ 900 w 998"/>
                <a:gd name="T61" fmla="*/ 39 h 543"/>
                <a:gd name="T62" fmla="*/ 995 w 998"/>
                <a:gd name="T63" fmla="*/ 297 h 543"/>
                <a:gd name="T64" fmla="*/ 976 w 998"/>
                <a:gd name="T65" fmla="*/ 373 h 543"/>
                <a:gd name="T66" fmla="*/ 920 w 998"/>
                <a:gd name="T67" fmla="*/ 421 h 543"/>
                <a:gd name="T68" fmla="*/ 496 w 998"/>
                <a:gd name="T69" fmla="*/ 543 h 543"/>
                <a:gd name="T70" fmla="*/ 496 w 998"/>
                <a:gd name="T71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8" h="543">
                  <a:moveTo>
                    <a:pt x="496" y="543"/>
                  </a:moveTo>
                  <a:cubicBezTo>
                    <a:pt x="487" y="543"/>
                    <a:pt x="479" y="536"/>
                    <a:pt x="479" y="527"/>
                  </a:cubicBezTo>
                  <a:cubicBezTo>
                    <a:pt x="479" y="518"/>
                    <a:pt x="486" y="510"/>
                    <a:pt x="495" y="510"/>
                  </a:cubicBezTo>
                  <a:cubicBezTo>
                    <a:pt x="638" y="504"/>
                    <a:pt x="779" y="463"/>
                    <a:pt x="904" y="392"/>
                  </a:cubicBezTo>
                  <a:cubicBezTo>
                    <a:pt x="921" y="382"/>
                    <a:pt x="938" y="371"/>
                    <a:pt x="948" y="356"/>
                  </a:cubicBezTo>
                  <a:cubicBezTo>
                    <a:pt x="959" y="339"/>
                    <a:pt x="961" y="316"/>
                    <a:pt x="961" y="296"/>
                  </a:cubicBezTo>
                  <a:cubicBezTo>
                    <a:pt x="964" y="171"/>
                    <a:pt x="938" y="93"/>
                    <a:pt x="886" y="69"/>
                  </a:cubicBezTo>
                  <a:cubicBezTo>
                    <a:pt x="809" y="34"/>
                    <a:pt x="683" y="47"/>
                    <a:pt x="599" y="55"/>
                  </a:cubicBezTo>
                  <a:lnTo>
                    <a:pt x="589" y="56"/>
                  </a:lnTo>
                  <a:cubicBezTo>
                    <a:pt x="531" y="62"/>
                    <a:pt x="475" y="72"/>
                    <a:pt x="408" y="84"/>
                  </a:cubicBezTo>
                  <a:cubicBezTo>
                    <a:pt x="358" y="94"/>
                    <a:pt x="302" y="104"/>
                    <a:pt x="251" y="123"/>
                  </a:cubicBezTo>
                  <a:cubicBezTo>
                    <a:pt x="192" y="144"/>
                    <a:pt x="134" y="177"/>
                    <a:pt x="75" y="223"/>
                  </a:cubicBezTo>
                  <a:cubicBezTo>
                    <a:pt x="62" y="234"/>
                    <a:pt x="49" y="245"/>
                    <a:pt x="42" y="258"/>
                  </a:cubicBezTo>
                  <a:cubicBezTo>
                    <a:pt x="37" y="268"/>
                    <a:pt x="37" y="283"/>
                    <a:pt x="45" y="290"/>
                  </a:cubicBezTo>
                  <a:cubicBezTo>
                    <a:pt x="52" y="297"/>
                    <a:pt x="66" y="297"/>
                    <a:pt x="78" y="297"/>
                  </a:cubicBezTo>
                  <a:cubicBezTo>
                    <a:pt x="138" y="294"/>
                    <a:pt x="197" y="277"/>
                    <a:pt x="250" y="247"/>
                  </a:cubicBezTo>
                  <a:cubicBezTo>
                    <a:pt x="254" y="245"/>
                    <a:pt x="260" y="244"/>
                    <a:pt x="265" y="246"/>
                  </a:cubicBezTo>
                  <a:cubicBezTo>
                    <a:pt x="269" y="249"/>
                    <a:pt x="273" y="253"/>
                    <a:pt x="274" y="258"/>
                  </a:cubicBezTo>
                  <a:cubicBezTo>
                    <a:pt x="289" y="322"/>
                    <a:pt x="316" y="384"/>
                    <a:pt x="353" y="438"/>
                  </a:cubicBezTo>
                  <a:cubicBezTo>
                    <a:pt x="358" y="446"/>
                    <a:pt x="357" y="456"/>
                    <a:pt x="349" y="462"/>
                  </a:cubicBezTo>
                  <a:cubicBezTo>
                    <a:pt x="341" y="467"/>
                    <a:pt x="331" y="465"/>
                    <a:pt x="326" y="457"/>
                  </a:cubicBezTo>
                  <a:cubicBezTo>
                    <a:pt x="290" y="406"/>
                    <a:pt x="263" y="347"/>
                    <a:pt x="247" y="287"/>
                  </a:cubicBezTo>
                  <a:cubicBezTo>
                    <a:pt x="195" y="313"/>
                    <a:pt x="138" y="328"/>
                    <a:pt x="80" y="330"/>
                  </a:cubicBezTo>
                  <a:cubicBezTo>
                    <a:pt x="62" y="331"/>
                    <a:pt x="39" y="330"/>
                    <a:pt x="22" y="315"/>
                  </a:cubicBezTo>
                  <a:cubicBezTo>
                    <a:pt x="4" y="299"/>
                    <a:pt x="0" y="269"/>
                    <a:pt x="12" y="244"/>
                  </a:cubicBezTo>
                  <a:cubicBezTo>
                    <a:pt x="22" y="224"/>
                    <a:pt x="38" y="210"/>
                    <a:pt x="54" y="197"/>
                  </a:cubicBezTo>
                  <a:cubicBezTo>
                    <a:pt x="117" y="149"/>
                    <a:pt x="177" y="114"/>
                    <a:pt x="239" y="92"/>
                  </a:cubicBezTo>
                  <a:cubicBezTo>
                    <a:pt x="293" y="72"/>
                    <a:pt x="351" y="61"/>
                    <a:pt x="402" y="52"/>
                  </a:cubicBezTo>
                  <a:cubicBezTo>
                    <a:pt x="470" y="39"/>
                    <a:pt x="526" y="29"/>
                    <a:pt x="586" y="23"/>
                  </a:cubicBezTo>
                  <a:lnTo>
                    <a:pt x="595" y="22"/>
                  </a:lnTo>
                  <a:cubicBezTo>
                    <a:pt x="688" y="13"/>
                    <a:pt x="815" y="0"/>
                    <a:pt x="900" y="39"/>
                  </a:cubicBezTo>
                  <a:cubicBezTo>
                    <a:pt x="966" y="69"/>
                    <a:pt x="998" y="156"/>
                    <a:pt x="995" y="297"/>
                  </a:cubicBezTo>
                  <a:cubicBezTo>
                    <a:pt x="994" y="321"/>
                    <a:pt x="991" y="350"/>
                    <a:pt x="976" y="373"/>
                  </a:cubicBezTo>
                  <a:cubicBezTo>
                    <a:pt x="962" y="395"/>
                    <a:pt x="940" y="409"/>
                    <a:pt x="920" y="421"/>
                  </a:cubicBezTo>
                  <a:cubicBezTo>
                    <a:pt x="791" y="495"/>
                    <a:pt x="645" y="537"/>
                    <a:pt x="496" y="543"/>
                  </a:cubicBezTo>
                  <a:cubicBezTo>
                    <a:pt x="496" y="543"/>
                    <a:pt x="496" y="543"/>
                    <a:pt x="496" y="543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68" name="Freeform 185">
              <a:extLst>
                <a:ext uri="{FF2B5EF4-FFF2-40B4-BE49-F238E27FC236}">
                  <a16:creationId xmlns:a16="http://schemas.microsoft.com/office/drawing/2014/main" id="{0A4BF835-A87E-479F-B198-5A790A99F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1663" y="8075613"/>
              <a:ext cx="796925" cy="1844675"/>
            </a:xfrm>
            <a:custGeom>
              <a:avLst/>
              <a:gdLst>
                <a:gd name="T0" fmla="*/ 929 w 1048"/>
                <a:gd name="T1" fmla="*/ 1995 h 2425"/>
                <a:gd name="T2" fmla="*/ 1013 w 1048"/>
                <a:gd name="T3" fmla="*/ 1664 h 2425"/>
                <a:gd name="T4" fmla="*/ 778 w 1048"/>
                <a:gd name="T5" fmla="*/ 292 h 2425"/>
                <a:gd name="T6" fmla="*/ 559 w 1048"/>
                <a:gd name="T7" fmla="*/ 28 h 2425"/>
                <a:gd name="T8" fmla="*/ 468 w 1048"/>
                <a:gd name="T9" fmla="*/ 16 h 2425"/>
                <a:gd name="T10" fmla="*/ 444 w 1048"/>
                <a:gd name="T11" fmla="*/ 136 h 2425"/>
                <a:gd name="T12" fmla="*/ 587 w 1048"/>
                <a:gd name="T13" fmla="*/ 851 h 2425"/>
                <a:gd name="T14" fmla="*/ 485 w 1048"/>
                <a:gd name="T15" fmla="*/ 1563 h 2425"/>
                <a:gd name="T16" fmla="*/ 0 w 1048"/>
                <a:gd name="T17" fmla="*/ 2078 h 2425"/>
                <a:gd name="T18" fmla="*/ 16 w 1048"/>
                <a:gd name="T19" fmla="*/ 2168 h 2425"/>
                <a:gd name="T20" fmla="*/ 64 w 1048"/>
                <a:gd name="T21" fmla="*/ 2425 h 2425"/>
                <a:gd name="T22" fmla="*/ 76 w 1048"/>
                <a:gd name="T23" fmla="*/ 2421 h 2425"/>
                <a:gd name="T24" fmla="*/ 496 w 1048"/>
                <a:gd name="T25" fmla="*/ 2284 h 2425"/>
                <a:gd name="T26" fmla="*/ 929 w 1048"/>
                <a:gd name="T27" fmla="*/ 1995 h 2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48" h="2425">
                  <a:moveTo>
                    <a:pt x="929" y="1995"/>
                  </a:moveTo>
                  <a:cubicBezTo>
                    <a:pt x="989" y="1897"/>
                    <a:pt x="1004" y="1779"/>
                    <a:pt x="1013" y="1664"/>
                  </a:cubicBezTo>
                  <a:cubicBezTo>
                    <a:pt x="1048" y="1196"/>
                    <a:pt x="990" y="711"/>
                    <a:pt x="778" y="292"/>
                  </a:cubicBezTo>
                  <a:cubicBezTo>
                    <a:pt x="726" y="189"/>
                    <a:pt x="660" y="85"/>
                    <a:pt x="559" y="28"/>
                  </a:cubicBezTo>
                  <a:cubicBezTo>
                    <a:pt x="531" y="12"/>
                    <a:pt x="496" y="0"/>
                    <a:pt x="468" y="16"/>
                  </a:cubicBezTo>
                  <a:cubicBezTo>
                    <a:pt x="431" y="38"/>
                    <a:pt x="435" y="94"/>
                    <a:pt x="444" y="136"/>
                  </a:cubicBezTo>
                  <a:cubicBezTo>
                    <a:pt x="498" y="374"/>
                    <a:pt x="563" y="609"/>
                    <a:pt x="587" y="851"/>
                  </a:cubicBezTo>
                  <a:cubicBezTo>
                    <a:pt x="611" y="1093"/>
                    <a:pt x="592" y="1345"/>
                    <a:pt x="485" y="1563"/>
                  </a:cubicBezTo>
                  <a:cubicBezTo>
                    <a:pt x="380" y="1778"/>
                    <a:pt x="199" y="1943"/>
                    <a:pt x="0" y="2078"/>
                  </a:cubicBezTo>
                  <a:cubicBezTo>
                    <a:pt x="6" y="2108"/>
                    <a:pt x="11" y="2138"/>
                    <a:pt x="16" y="2168"/>
                  </a:cubicBezTo>
                  <a:cubicBezTo>
                    <a:pt x="33" y="2258"/>
                    <a:pt x="49" y="2343"/>
                    <a:pt x="64" y="2425"/>
                  </a:cubicBezTo>
                  <a:cubicBezTo>
                    <a:pt x="68" y="2423"/>
                    <a:pt x="72" y="2422"/>
                    <a:pt x="76" y="2421"/>
                  </a:cubicBezTo>
                  <a:cubicBezTo>
                    <a:pt x="218" y="2379"/>
                    <a:pt x="357" y="2338"/>
                    <a:pt x="496" y="2284"/>
                  </a:cubicBezTo>
                  <a:cubicBezTo>
                    <a:pt x="661" y="2220"/>
                    <a:pt x="838" y="2146"/>
                    <a:pt x="929" y="1995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69" name="Freeform 186">
              <a:extLst>
                <a:ext uri="{FF2B5EF4-FFF2-40B4-BE49-F238E27FC236}">
                  <a16:creationId xmlns:a16="http://schemas.microsoft.com/office/drawing/2014/main" id="{8A4DF4EE-C7D0-4B39-AC15-7545E421E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6988" y="7896225"/>
              <a:ext cx="1327150" cy="1981200"/>
            </a:xfrm>
            <a:custGeom>
              <a:avLst/>
              <a:gdLst>
                <a:gd name="T0" fmla="*/ 1204 w 1744"/>
                <a:gd name="T1" fmla="*/ 53 h 2603"/>
                <a:gd name="T2" fmla="*/ 884 w 1744"/>
                <a:gd name="T3" fmla="*/ 103 h 2603"/>
                <a:gd name="T4" fmla="*/ 746 w 1744"/>
                <a:gd name="T5" fmla="*/ 433 h 2603"/>
                <a:gd name="T6" fmla="*/ 960 w 1744"/>
                <a:gd name="T7" fmla="*/ 1424 h 2603"/>
                <a:gd name="T8" fmla="*/ 1037 w 1744"/>
                <a:gd name="T9" fmla="*/ 1694 h 2603"/>
                <a:gd name="T10" fmla="*/ 0 w 1744"/>
                <a:gd name="T11" fmla="*/ 2074 h 2603"/>
                <a:gd name="T12" fmla="*/ 127 w 1744"/>
                <a:gd name="T13" fmla="*/ 2603 h 2603"/>
                <a:gd name="T14" fmla="*/ 1693 w 1744"/>
                <a:gd name="T15" fmla="*/ 2074 h 2603"/>
                <a:gd name="T16" fmla="*/ 1504 w 1744"/>
                <a:gd name="T17" fmla="*/ 508 h 2603"/>
                <a:gd name="T18" fmla="*/ 1204 w 1744"/>
                <a:gd name="T19" fmla="*/ 53 h 2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4" h="2603">
                  <a:moveTo>
                    <a:pt x="1204" y="53"/>
                  </a:moveTo>
                  <a:cubicBezTo>
                    <a:pt x="1098" y="0"/>
                    <a:pt x="971" y="24"/>
                    <a:pt x="884" y="103"/>
                  </a:cubicBezTo>
                  <a:cubicBezTo>
                    <a:pt x="814" y="167"/>
                    <a:pt x="742" y="272"/>
                    <a:pt x="746" y="433"/>
                  </a:cubicBezTo>
                  <a:cubicBezTo>
                    <a:pt x="751" y="635"/>
                    <a:pt x="875" y="1118"/>
                    <a:pt x="960" y="1424"/>
                  </a:cubicBezTo>
                  <a:lnTo>
                    <a:pt x="1037" y="1694"/>
                  </a:lnTo>
                  <a:cubicBezTo>
                    <a:pt x="1037" y="1694"/>
                    <a:pt x="179" y="1932"/>
                    <a:pt x="0" y="2074"/>
                  </a:cubicBezTo>
                  <a:lnTo>
                    <a:pt x="127" y="2603"/>
                  </a:lnTo>
                  <a:cubicBezTo>
                    <a:pt x="127" y="2603"/>
                    <a:pt x="1611" y="2581"/>
                    <a:pt x="1693" y="2074"/>
                  </a:cubicBezTo>
                  <a:cubicBezTo>
                    <a:pt x="1744" y="1759"/>
                    <a:pt x="1688" y="1009"/>
                    <a:pt x="1504" y="508"/>
                  </a:cubicBezTo>
                  <a:cubicBezTo>
                    <a:pt x="1426" y="293"/>
                    <a:pt x="1343" y="123"/>
                    <a:pt x="1204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70" name="Freeform 187">
              <a:extLst>
                <a:ext uri="{FF2B5EF4-FFF2-40B4-BE49-F238E27FC236}">
                  <a16:creationId xmlns:a16="http://schemas.microsoft.com/office/drawing/2014/main" id="{BFE3E0FB-89CB-4FB6-921C-43BED0078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9050" y="9156700"/>
              <a:ext cx="800100" cy="312738"/>
            </a:xfrm>
            <a:custGeom>
              <a:avLst/>
              <a:gdLst>
                <a:gd name="T0" fmla="*/ 20 w 1051"/>
                <a:gd name="T1" fmla="*/ 410 h 410"/>
                <a:gd name="T2" fmla="*/ 0 w 1051"/>
                <a:gd name="T3" fmla="*/ 383 h 410"/>
                <a:gd name="T4" fmla="*/ 1042 w 1051"/>
                <a:gd name="T5" fmla="*/ 0 h 410"/>
                <a:gd name="T6" fmla="*/ 1051 w 1051"/>
                <a:gd name="T7" fmla="*/ 32 h 410"/>
                <a:gd name="T8" fmla="*/ 20 w 1051"/>
                <a:gd name="T9" fmla="*/ 41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1" h="410">
                  <a:moveTo>
                    <a:pt x="20" y="410"/>
                  </a:moveTo>
                  <a:lnTo>
                    <a:pt x="0" y="383"/>
                  </a:lnTo>
                  <a:cubicBezTo>
                    <a:pt x="179" y="241"/>
                    <a:pt x="1007" y="10"/>
                    <a:pt x="1042" y="0"/>
                  </a:cubicBezTo>
                  <a:lnTo>
                    <a:pt x="1051" y="32"/>
                  </a:lnTo>
                  <a:cubicBezTo>
                    <a:pt x="1043" y="35"/>
                    <a:pt x="195" y="272"/>
                    <a:pt x="20" y="41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71" name="Freeform 190">
              <a:extLst>
                <a:ext uri="{FF2B5EF4-FFF2-40B4-BE49-F238E27FC236}">
                  <a16:creationId xmlns:a16="http://schemas.microsoft.com/office/drawing/2014/main" id="{9914BCD7-3D15-41EF-AB0C-40287DE08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8350" y="9139238"/>
              <a:ext cx="257175" cy="52388"/>
            </a:xfrm>
            <a:custGeom>
              <a:avLst/>
              <a:gdLst>
                <a:gd name="T0" fmla="*/ 19 w 337"/>
                <a:gd name="T1" fmla="*/ 69 h 69"/>
                <a:gd name="T2" fmla="*/ 3 w 337"/>
                <a:gd name="T3" fmla="*/ 57 h 69"/>
                <a:gd name="T4" fmla="*/ 14 w 337"/>
                <a:gd name="T5" fmla="*/ 37 h 69"/>
                <a:gd name="T6" fmla="*/ 321 w 337"/>
                <a:gd name="T7" fmla="*/ 18 h 69"/>
                <a:gd name="T8" fmla="*/ 335 w 337"/>
                <a:gd name="T9" fmla="*/ 37 h 69"/>
                <a:gd name="T10" fmla="*/ 316 w 337"/>
                <a:gd name="T11" fmla="*/ 50 h 69"/>
                <a:gd name="T12" fmla="*/ 24 w 337"/>
                <a:gd name="T13" fmla="*/ 69 h 69"/>
                <a:gd name="T14" fmla="*/ 19 w 337"/>
                <a:gd name="T1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69">
                  <a:moveTo>
                    <a:pt x="19" y="69"/>
                  </a:moveTo>
                  <a:cubicBezTo>
                    <a:pt x="12" y="69"/>
                    <a:pt x="5" y="65"/>
                    <a:pt x="3" y="57"/>
                  </a:cubicBezTo>
                  <a:cubicBezTo>
                    <a:pt x="0" y="49"/>
                    <a:pt x="5" y="39"/>
                    <a:pt x="14" y="37"/>
                  </a:cubicBezTo>
                  <a:cubicBezTo>
                    <a:pt x="113" y="7"/>
                    <a:pt x="219" y="0"/>
                    <a:pt x="321" y="18"/>
                  </a:cubicBezTo>
                  <a:cubicBezTo>
                    <a:pt x="330" y="19"/>
                    <a:pt x="337" y="28"/>
                    <a:pt x="335" y="37"/>
                  </a:cubicBezTo>
                  <a:cubicBezTo>
                    <a:pt x="333" y="46"/>
                    <a:pt x="325" y="52"/>
                    <a:pt x="316" y="50"/>
                  </a:cubicBezTo>
                  <a:cubicBezTo>
                    <a:pt x="219" y="34"/>
                    <a:pt x="118" y="40"/>
                    <a:pt x="24" y="69"/>
                  </a:cubicBezTo>
                  <a:cubicBezTo>
                    <a:pt x="22" y="69"/>
                    <a:pt x="20" y="69"/>
                    <a:pt x="19" y="69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C1C69060-93CD-406E-8C41-EA513AC51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8730" y="7311159"/>
              <a:ext cx="486261" cy="443779"/>
            </a:xfrm>
            <a:custGeom>
              <a:avLst/>
              <a:gdLst>
                <a:gd name="connsiteX0" fmla="*/ 213146 w 486261"/>
                <a:gd name="connsiteY0" fmla="*/ 316779 h 443779"/>
                <a:gd name="connsiteX1" fmla="*/ 225445 w 486261"/>
                <a:gd name="connsiteY1" fmla="*/ 329707 h 443779"/>
                <a:gd name="connsiteX2" fmla="*/ 170100 w 486261"/>
                <a:gd name="connsiteY2" fmla="*/ 443019 h 443779"/>
                <a:gd name="connsiteX3" fmla="*/ 166256 w 486261"/>
                <a:gd name="connsiteY3" fmla="*/ 443779 h 443779"/>
                <a:gd name="connsiteX4" fmla="*/ 153957 w 486261"/>
                <a:gd name="connsiteY4" fmla="*/ 434653 h 443779"/>
                <a:gd name="connsiteX5" fmla="*/ 162413 w 486261"/>
                <a:gd name="connsiteY5" fmla="*/ 418683 h 443779"/>
                <a:gd name="connsiteX6" fmla="*/ 200078 w 486261"/>
                <a:gd name="connsiteY6" fmla="*/ 328947 h 443779"/>
                <a:gd name="connsiteX7" fmla="*/ 213146 w 486261"/>
                <a:gd name="connsiteY7" fmla="*/ 316779 h 443779"/>
                <a:gd name="connsiteX8" fmla="*/ 102415 w 486261"/>
                <a:gd name="connsiteY8" fmla="*/ 96116 h 443779"/>
                <a:gd name="connsiteX9" fmla="*/ 123847 w 486261"/>
                <a:gd name="connsiteY9" fmla="*/ 117548 h 443779"/>
                <a:gd name="connsiteX10" fmla="*/ 102415 w 486261"/>
                <a:gd name="connsiteY10" fmla="*/ 138980 h 443779"/>
                <a:gd name="connsiteX11" fmla="*/ 80983 w 486261"/>
                <a:gd name="connsiteY11" fmla="*/ 117548 h 443779"/>
                <a:gd name="connsiteX12" fmla="*/ 102415 w 486261"/>
                <a:gd name="connsiteY12" fmla="*/ 96116 h 443779"/>
                <a:gd name="connsiteX13" fmla="*/ 424699 w 486261"/>
                <a:gd name="connsiteY13" fmla="*/ 21375 h 443779"/>
                <a:gd name="connsiteX14" fmla="*/ 476810 w 486261"/>
                <a:gd name="connsiteY14" fmla="*/ 44219 h 443779"/>
                <a:gd name="connsiteX15" fmla="*/ 485873 w 486261"/>
                <a:gd name="connsiteY15" fmla="*/ 65541 h 443779"/>
                <a:gd name="connsiteX16" fmla="*/ 479076 w 486261"/>
                <a:gd name="connsiteY16" fmla="*/ 78486 h 443779"/>
                <a:gd name="connsiteX17" fmla="*/ 476055 w 486261"/>
                <a:gd name="connsiteY17" fmla="*/ 79248 h 443779"/>
                <a:gd name="connsiteX18" fmla="*/ 466992 w 486261"/>
                <a:gd name="connsiteY18" fmla="*/ 71633 h 443779"/>
                <a:gd name="connsiteX19" fmla="*/ 460195 w 486261"/>
                <a:gd name="connsiteY19" fmla="*/ 55642 h 443779"/>
                <a:gd name="connsiteX20" fmla="*/ 458685 w 486261"/>
                <a:gd name="connsiteY20" fmla="*/ 54119 h 443779"/>
                <a:gd name="connsiteX21" fmla="*/ 442070 w 486261"/>
                <a:gd name="connsiteY21" fmla="*/ 75440 h 443779"/>
                <a:gd name="connsiteX22" fmla="*/ 430741 w 486261"/>
                <a:gd name="connsiteY22" fmla="*/ 105139 h 443779"/>
                <a:gd name="connsiteX23" fmla="*/ 420923 w 486261"/>
                <a:gd name="connsiteY23" fmla="*/ 111992 h 443779"/>
                <a:gd name="connsiteX24" fmla="*/ 417902 w 486261"/>
                <a:gd name="connsiteY24" fmla="*/ 111992 h 443779"/>
                <a:gd name="connsiteX25" fmla="*/ 411105 w 486261"/>
                <a:gd name="connsiteY25" fmla="*/ 99047 h 443779"/>
                <a:gd name="connsiteX26" fmla="*/ 423944 w 486261"/>
                <a:gd name="connsiteY26" fmla="*/ 66302 h 443779"/>
                <a:gd name="connsiteX27" fmla="*/ 441314 w 486261"/>
                <a:gd name="connsiteY27" fmla="*/ 41935 h 443779"/>
                <a:gd name="connsiteX28" fmla="*/ 432252 w 486261"/>
                <a:gd name="connsiteY28" fmla="*/ 41173 h 443779"/>
                <a:gd name="connsiteX29" fmla="*/ 429986 w 486261"/>
                <a:gd name="connsiteY29" fmla="*/ 41935 h 443779"/>
                <a:gd name="connsiteX30" fmla="*/ 426965 w 486261"/>
                <a:gd name="connsiteY30" fmla="*/ 41935 h 443779"/>
                <a:gd name="connsiteX31" fmla="*/ 416392 w 486261"/>
                <a:gd name="connsiteY31" fmla="*/ 32797 h 443779"/>
                <a:gd name="connsiteX32" fmla="*/ 424699 w 486261"/>
                <a:gd name="connsiteY32" fmla="*/ 21375 h 443779"/>
                <a:gd name="connsiteX33" fmla="*/ 108830 w 486261"/>
                <a:gd name="connsiteY33" fmla="*/ 299 h 443779"/>
                <a:gd name="connsiteX34" fmla="*/ 148955 w 486261"/>
                <a:gd name="connsiteY34" fmla="*/ 3458 h 443779"/>
                <a:gd name="connsiteX35" fmla="*/ 158838 w 486261"/>
                <a:gd name="connsiteY35" fmla="*/ 18605 h 443779"/>
                <a:gd name="connsiteX36" fmla="*/ 143633 w 486261"/>
                <a:gd name="connsiteY36" fmla="*/ 27693 h 443779"/>
                <a:gd name="connsiteX37" fmla="*/ 22760 w 486261"/>
                <a:gd name="connsiteY37" fmla="*/ 69347 h 443779"/>
                <a:gd name="connsiteX38" fmla="*/ 12877 w 486261"/>
                <a:gd name="connsiteY38" fmla="*/ 73891 h 443779"/>
                <a:gd name="connsiteX39" fmla="*/ 4515 w 486261"/>
                <a:gd name="connsiteY39" fmla="*/ 71619 h 443779"/>
                <a:gd name="connsiteX40" fmla="*/ 2994 w 486261"/>
                <a:gd name="connsiteY40" fmla="*/ 53443 h 443779"/>
                <a:gd name="connsiteX41" fmla="*/ 108830 w 486261"/>
                <a:gd name="connsiteY41" fmla="*/ 299 h 443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86261" h="443779">
                  <a:moveTo>
                    <a:pt x="213146" y="316779"/>
                  </a:moveTo>
                  <a:cubicBezTo>
                    <a:pt x="220064" y="316779"/>
                    <a:pt x="225445" y="322863"/>
                    <a:pt x="225445" y="329707"/>
                  </a:cubicBezTo>
                  <a:cubicBezTo>
                    <a:pt x="223139" y="425528"/>
                    <a:pt x="172406" y="442258"/>
                    <a:pt x="170100" y="443019"/>
                  </a:cubicBezTo>
                  <a:cubicBezTo>
                    <a:pt x="169331" y="443779"/>
                    <a:pt x="167794" y="443779"/>
                    <a:pt x="166256" y="443779"/>
                  </a:cubicBezTo>
                  <a:cubicBezTo>
                    <a:pt x="160876" y="443779"/>
                    <a:pt x="156263" y="439977"/>
                    <a:pt x="153957" y="434653"/>
                  </a:cubicBezTo>
                  <a:cubicBezTo>
                    <a:pt x="152420" y="428570"/>
                    <a:pt x="155495" y="420965"/>
                    <a:pt x="162413" y="418683"/>
                  </a:cubicBezTo>
                  <a:cubicBezTo>
                    <a:pt x="163950" y="418683"/>
                    <a:pt x="198541" y="404995"/>
                    <a:pt x="200078" y="328947"/>
                  </a:cubicBezTo>
                  <a:cubicBezTo>
                    <a:pt x="200078" y="322103"/>
                    <a:pt x="205459" y="316779"/>
                    <a:pt x="213146" y="316779"/>
                  </a:cubicBezTo>
                  <a:close/>
                  <a:moveTo>
                    <a:pt x="102415" y="96116"/>
                  </a:moveTo>
                  <a:cubicBezTo>
                    <a:pt x="114252" y="96116"/>
                    <a:pt x="123847" y="105711"/>
                    <a:pt x="123847" y="117548"/>
                  </a:cubicBezTo>
                  <a:cubicBezTo>
                    <a:pt x="123847" y="129385"/>
                    <a:pt x="114252" y="138980"/>
                    <a:pt x="102415" y="138980"/>
                  </a:cubicBezTo>
                  <a:cubicBezTo>
                    <a:pt x="90578" y="138980"/>
                    <a:pt x="80983" y="129385"/>
                    <a:pt x="80983" y="117548"/>
                  </a:cubicBezTo>
                  <a:cubicBezTo>
                    <a:pt x="80983" y="105711"/>
                    <a:pt x="90578" y="96116"/>
                    <a:pt x="102415" y="96116"/>
                  </a:cubicBezTo>
                  <a:close/>
                  <a:moveTo>
                    <a:pt x="424699" y="21375"/>
                  </a:moveTo>
                  <a:cubicBezTo>
                    <a:pt x="444335" y="18329"/>
                    <a:pt x="465482" y="27467"/>
                    <a:pt x="476810" y="44219"/>
                  </a:cubicBezTo>
                  <a:cubicBezTo>
                    <a:pt x="481341" y="51073"/>
                    <a:pt x="483607" y="57926"/>
                    <a:pt x="485873" y="65541"/>
                  </a:cubicBezTo>
                  <a:cubicBezTo>
                    <a:pt x="487383" y="70871"/>
                    <a:pt x="484362" y="76963"/>
                    <a:pt x="479076" y="78486"/>
                  </a:cubicBezTo>
                  <a:cubicBezTo>
                    <a:pt x="478320" y="78486"/>
                    <a:pt x="477565" y="79248"/>
                    <a:pt x="476055" y="79248"/>
                  </a:cubicBezTo>
                  <a:cubicBezTo>
                    <a:pt x="472279" y="79248"/>
                    <a:pt x="467747" y="76202"/>
                    <a:pt x="466992" y="71633"/>
                  </a:cubicBezTo>
                  <a:cubicBezTo>
                    <a:pt x="464726" y="65541"/>
                    <a:pt x="463216" y="60211"/>
                    <a:pt x="460195" y="55642"/>
                  </a:cubicBezTo>
                  <a:cubicBezTo>
                    <a:pt x="459440" y="54880"/>
                    <a:pt x="458685" y="54119"/>
                    <a:pt x="458685" y="54119"/>
                  </a:cubicBezTo>
                  <a:cubicBezTo>
                    <a:pt x="451888" y="58688"/>
                    <a:pt x="446601" y="66302"/>
                    <a:pt x="442070" y="75440"/>
                  </a:cubicBezTo>
                  <a:cubicBezTo>
                    <a:pt x="436783" y="85340"/>
                    <a:pt x="433762" y="96001"/>
                    <a:pt x="430741" y="105139"/>
                  </a:cubicBezTo>
                  <a:cubicBezTo>
                    <a:pt x="429231" y="109708"/>
                    <a:pt x="425455" y="111992"/>
                    <a:pt x="420923" y="111992"/>
                  </a:cubicBezTo>
                  <a:cubicBezTo>
                    <a:pt x="420168" y="111992"/>
                    <a:pt x="418658" y="111992"/>
                    <a:pt x="417902" y="111992"/>
                  </a:cubicBezTo>
                  <a:cubicBezTo>
                    <a:pt x="412616" y="109708"/>
                    <a:pt x="409595" y="104377"/>
                    <a:pt x="411105" y="99047"/>
                  </a:cubicBezTo>
                  <a:cubicBezTo>
                    <a:pt x="414882" y="89147"/>
                    <a:pt x="418658" y="77725"/>
                    <a:pt x="423944" y="66302"/>
                  </a:cubicBezTo>
                  <a:cubicBezTo>
                    <a:pt x="428476" y="57165"/>
                    <a:pt x="434517" y="48788"/>
                    <a:pt x="441314" y="41935"/>
                  </a:cubicBezTo>
                  <a:cubicBezTo>
                    <a:pt x="438293" y="41173"/>
                    <a:pt x="435273" y="41173"/>
                    <a:pt x="432252" y="41173"/>
                  </a:cubicBezTo>
                  <a:cubicBezTo>
                    <a:pt x="431496" y="41173"/>
                    <a:pt x="430741" y="41173"/>
                    <a:pt x="429986" y="41935"/>
                  </a:cubicBezTo>
                  <a:lnTo>
                    <a:pt x="426965" y="41935"/>
                  </a:lnTo>
                  <a:cubicBezTo>
                    <a:pt x="421679" y="41935"/>
                    <a:pt x="417147" y="38127"/>
                    <a:pt x="416392" y="32797"/>
                  </a:cubicBezTo>
                  <a:cubicBezTo>
                    <a:pt x="415637" y="27467"/>
                    <a:pt x="419413" y="22898"/>
                    <a:pt x="424699" y="21375"/>
                  </a:cubicBezTo>
                  <a:close/>
                  <a:moveTo>
                    <a:pt x="108830" y="299"/>
                  </a:moveTo>
                  <a:cubicBezTo>
                    <a:pt x="122300" y="-565"/>
                    <a:pt x="135841" y="429"/>
                    <a:pt x="148955" y="3458"/>
                  </a:cubicBezTo>
                  <a:cubicBezTo>
                    <a:pt x="155797" y="4973"/>
                    <a:pt x="160358" y="11789"/>
                    <a:pt x="158838" y="18605"/>
                  </a:cubicBezTo>
                  <a:cubicBezTo>
                    <a:pt x="157317" y="25421"/>
                    <a:pt x="150475" y="29208"/>
                    <a:pt x="143633" y="27693"/>
                  </a:cubicBezTo>
                  <a:cubicBezTo>
                    <a:pt x="99541" y="17848"/>
                    <a:pt x="50888" y="35266"/>
                    <a:pt x="22760" y="69347"/>
                  </a:cubicBezTo>
                  <a:cubicBezTo>
                    <a:pt x="19719" y="72376"/>
                    <a:pt x="15918" y="73891"/>
                    <a:pt x="12877" y="73891"/>
                  </a:cubicBezTo>
                  <a:cubicBezTo>
                    <a:pt x="9836" y="73891"/>
                    <a:pt x="6795" y="73133"/>
                    <a:pt x="4515" y="71619"/>
                  </a:cubicBezTo>
                  <a:cubicBezTo>
                    <a:pt x="-807" y="67075"/>
                    <a:pt x="-1567" y="58744"/>
                    <a:pt x="2994" y="53443"/>
                  </a:cubicBezTo>
                  <a:cubicBezTo>
                    <a:pt x="28652" y="22202"/>
                    <a:pt x="68420" y="2890"/>
                    <a:pt x="108830" y="299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527635BB-5D46-49F5-B3E9-A9161E839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4921" y="13173377"/>
              <a:ext cx="444469" cy="117174"/>
            </a:xfrm>
            <a:custGeom>
              <a:avLst/>
              <a:gdLst>
                <a:gd name="connsiteX0" fmla="*/ 267953 w 444469"/>
                <a:gd name="connsiteY0" fmla="*/ 35352 h 117174"/>
                <a:gd name="connsiteX1" fmla="*/ 345063 w 444469"/>
                <a:gd name="connsiteY1" fmla="*/ 97104 h 117174"/>
                <a:gd name="connsiteX2" fmla="*/ 341245 w 444469"/>
                <a:gd name="connsiteY2" fmla="*/ 114858 h 117174"/>
                <a:gd name="connsiteX3" fmla="*/ 334374 w 444469"/>
                <a:gd name="connsiteY3" fmla="*/ 117174 h 117174"/>
                <a:gd name="connsiteX4" fmla="*/ 323686 w 444469"/>
                <a:gd name="connsiteY4" fmla="*/ 110999 h 117174"/>
                <a:gd name="connsiteX5" fmla="*/ 259555 w 444469"/>
                <a:gd name="connsiteY5" fmla="*/ 59281 h 117174"/>
                <a:gd name="connsiteX6" fmla="*/ 251921 w 444469"/>
                <a:gd name="connsiteY6" fmla="*/ 43071 h 117174"/>
                <a:gd name="connsiteX7" fmla="*/ 267953 w 444469"/>
                <a:gd name="connsiteY7" fmla="*/ 35352 h 117174"/>
                <a:gd name="connsiteX8" fmla="*/ 16825 w 444469"/>
                <a:gd name="connsiteY8" fmla="*/ 35352 h 117174"/>
                <a:gd name="connsiteX9" fmla="*/ 92710 w 444469"/>
                <a:gd name="connsiteY9" fmla="*/ 97104 h 117174"/>
                <a:gd name="connsiteX10" fmla="*/ 88202 w 444469"/>
                <a:gd name="connsiteY10" fmla="*/ 114858 h 117174"/>
                <a:gd name="connsiteX11" fmla="*/ 82192 w 444469"/>
                <a:gd name="connsiteY11" fmla="*/ 117174 h 117174"/>
                <a:gd name="connsiteX12" fmla="*/ 70922 w 444469"/>
                <a:gd name="connsiteY12" fmla="*/ 110999 h 117174"/>
                <a:gd name="connsiteX13" fmla="*/ 8561 w 444469"/>
                <a:gd name="connsiteY13" fmla="*/ 59281 h 117174"/>
                <a:gd name="connsiteX14" fmla="*/ 1047 w 444469"/>
                <a:gd name="connsiteY14" fmla="*/ 43071 h 117174"/>
                <a:gd name="connsiteX15" fmla="*/ 16825 w 444469"/>
                <a:gd name="connsiteY15" fmla="*/ 35352 h 117174"/>
                <a:gd name="connsiteX16" fmla="*/ 345822 w 444469"/>
                <a:gd name="connsiteY16" fmla="*/ 908 h 117174"/>
                <a:gd name="connsiteX17" fmla="*/ 355464 w 444469"/>
                <a:gd name="connsiteY17" fmla="*/ 1197 h 117174"/>
                <a:gd name="connsiteX18" fmla="*/ 440317 w 444469"/>
                <a:gd name="connsiteY18" fmla="*/ 58288 h 117174"/>
                <a:gd name="connsiteX19" fmla="*/ 441089 w 444469"/>
                <a:gd name="connsiteY19" fmla="*/ 76032 h 117174"/>
                <a:gd name="connsiteX20" fmla="*/ 431832 w 444469"/>
                <a:gd name="connsiteY20" fmla="*/ 80661 h 117174"/>
                <a:gd name="connsiteX21" fmla="*/ 423347 w 444469"/>
                <a:gd name="connsiteY21" fmla="*/ 77575 h 117174"/>
                <a:gd name="connsiteX22" fmla="*/ 345436 w 444469"/>
                <a:gd name="connsiteY22" fmla="*/ 25113 h 117174"/>
                <a:gd name="connsiteX23" fmla="*/ 338493 w 444469"/>
                <a:gd name="connsiteY23" fmla="*/ 8140 h 117174"/>
                <a:gd name="connsiteX24" fmla="*/ 345822 w 444469"/>
                <a:gd name="connsiteY24" fmla="*/ 908 h 117174"/>
                <a:gd name="connsiteX25" fmla="*/ 94857 w 444469"/>
                <a:gd name="connsiteY25" fmla="*/ 908 h 117174"/>
                <a:gd name="connsiteX26" fmla="*/ 104359 w 444469"/>
                <a:gd name="connsiteY26" fmla="*/ 1197 h 117174"/>
                <a:gd name="connsiteX27" fmla="*/ 187983 w 444469"/>
                <a:gd name="connsiteY27" fmla="*/ 58288 h 117174"/>
                <a:gd name="connsiteX28" fmla="*/ 188743 w 444469"/>
                <a:gd name="connsiteY28" fmla="*/ 76032 h 117174"/>
                <a:gd name="connsiteX29" fmla="*/ 179620 w 444469"/>
                <a:gd name="connsiteY29" fmla="*/ 80661 h 117174"/>
                <a:gd name="connsiteX30" fmla="*/ 171258 w 444469"/>
                <a:gd name="connsiteY30" fmla="*/ 77575 h 117174"/>
                <a:gd name="connsiteX31" fmla="*/ 94477 w 444469"/>
                <a:gd name="connsiteY31" fmla="*/ 25113 h 117174"/>
                <a:gd name="connsiteX32" fmla="*/ 87635 w 444469"/>
                <a:gd name="connsiteY32" fmla="*/ 8140 h 117174"/>
                <a:gd name="connsiteX33" fmla="*/ 94857 w 444469"/>
                <a:gd name="connsiteY33" fmla="*/ 908 h 11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44469" h="117174">
                  <a:moveTo>
                    <a:pt x="267953" y="35352"/>
                  </a:moveTo>
                  <a:cubicBezTo>
                    <a:pt x="299255" y="46930"/>
                    <a:pt x="326740" y="68544"/>
                    <a:pt x="345063" y="97104"/>
                  </a:cubicBezTo>
                  <a:cubicBezTo>
                    <a:pt x="348880" y="103280"/>
                    <a:pt x="346590" y="110999"/>
                    <a:pt x="341245" y="114858"/>
                  </a:cubicBezTo>
                  <a:cubicBezTo>
                    <a:pt x="338955" y="116402"/>
                    <a:pt x="336665" y="117174"/>
                    <a:pt x="334374" y="117174"/>
                  </a:cubicBezTo>
                  <a:cubicBezTo>
                    <a:pt x="329794" y="117174"/>
                    <a:pt x="325976" y="114858"/>
                    <a:pt x="323686" y="110999"/>
                  </a:cubicBezTo>
                  <a:cubicBezTo>
                    <a:pt x="308417" y="87070"/>
                    <a:pt x="285513" y="69316"/>
                    <a:pt x="259555" y="59281"/>
                  </a:cubicBezTo>
                  <a:cubicBezTo>
                    <a:pt x="252684" y="56965"/>
                    <a:pt x="248867" y="50018"/>
                    <a:pt x="251921" y="43071"/>
                  </a:cubicBezTo>
                  <a:cubicBezTo>
                    <a:pt x="254211" y="36124"/>
                    <a:pt x="261082" y="33036"/>
                    <a:pt x="267953" y="35352"/>
                  </a:cubicBezTo>
                  <a:close/>
                  <a:moveTo>
                    <a:pt x="16825" y="35352"/>
                  </a:moveTo>
                  <a:cubicBezTo>
                    <a:pt x="47630" y="46930"/>
                    <a:pt x="74678" y="68544"/>
                    <a:pt x="92710" y="97104"/>
                  </a:cubicBezTo>
                  <a:cubicBezTo>
                    <a:pt x="96467" y="103280"/>
                    <a:pt x="94213" y="110999"/>
                    <a:pt x="88202" y="114858"/>
                  </a:cubicBezTo>
                  <a:cubicBezTo>
                    <a:pt x="86700" y="116402"/>
                    <a:pt x="84446" y="117174"/>
                    <a:pt x="82192" y="117174"/>
                  </a:cubicBezTo>
                  <a:cubicBezTo>
                    <a:pt x="77684" y="117174"/>
                    <a:pt x="73927" y="114858"/>
                    <a:pt x="70922" y="110999"/>
                  </a:cubicBezTo>
                  <a:cubicBezTo>
                    <a:pt x="56646" y="87070"/>
                    <a:pt x="34106" y="69316"/>
                    <a:pt x="8561" y="59281"/>
                  </a:cubicBezTo>
                  <a:cubicBezTo>
                    <a:pt x="1799" y="56965"/>
                    <a:pt x="-1958" y="50018"/>
                    <a:pt x="1047" y="43071"/>
                  </a:cubicBezTo>
                  <a:cubicBezTo>
                    <a:pt x="3301" y="36124"/>
                    <a:pt x="10063" y="33036"/>
                    <a:pt x="16825" y="35352"/>
                  </a:cubicBezTo>
                  <a:close/>
                  <a:moveTo>
                    <a:pt x="345822" y="908"/>
                  </a:moveTo>
                  <a:cubicBezTo>
                    <a:pt x="348907" y="-346"/>
                    <a:pt x="352378" y="-346"/>
                    <a:pt x="355464" y="1197"/>
                  </a:cubicBezTo>
                  <a:cubicBezTo>
                    <a:pt x="387091" y="14312"/>
                    <a:pt x="411776" y="32828"/>
                    <a:pt x="440317" y="58288"/>
                  </a:cubicBezTo>
                  <a:cubicBezTo>
                    <a:pt x="445717" y="62917"/>
                    <a:pt x="445717" y="71403"/>
                    <a:pt x="441089" y="76032"/>
                  </a:cubicBezTo>
                  <a:cubicBezTo>
                    <a:pt x="438774" y="79118"/>
                    <a:pt x="434917" y="80661"/>
                    <a:pt x="431832" y="80661"/>
                  </a:cubicBezTo>
                  <a:cubicBezTo>
                    <a:pt x="428746" y="80661"/>
                    <a:pt x="425661" y="79890"/>
                    <a:pt x="423347" y="77575"/>
                  </a:cubicBezTo>
                  <a:cubicBezTo>
                    <a:pt x="396348" y="53659"/>
                    <a:pt x="373977" y="36686"/>
                    <a:pt x="345436" y="25113"/>
                  </a:cubicBezTo>
                  <a:cubicBezTo>
                    <a:pt x="339265" y="22027"/>
                    <a:pt x="336179" y="14312"/>
                    <a:pt x="338493" y="8140"/>
                  </a:cubicBezTo>
                  <a:cubicBezTo>
                    <a:pt x="340036" y="4669"/>
                    <a:pt x="342736" y="2161"/>
                    <a:pt x="345822" y="908"/>
                  </a:cubicBezTo>
                  <a:close/>
                  <a:moveTo>
                    <a:pt x="94857" y="908"/>
                  </a:moveTo>
                  <a:cubicBezTo>
                    <a:pt x="97898" y="-346"/>
                    <a:pt x="101319" y="-346"/>
                    <a:pt x="104359" y="1197"/>
                  </a:cubicBezTo>
                  <a:cubicBezTo>
                    <a:pt x="135528" y="14312"/>
                    <a:pt x="159094" y="32828"/>
                    <a:pt x="187983" y="58288"/>
                  </a:cubicBezTo>
                  <a:cubicBezTo>
                    <a:pt x="193304" y="62917"/>
                    <a:pt x="193304" y="71403"/>
                    <a:pt x="188743" y="76032"/>
                  </a:cubicBezTo>
                  <a:cubicBezTo>
                    <a:pt x="186462" y="79118"/>
                    <a:pt x="182661" y="80661"/>
                    <a:pt x="179620" y="80661"/>
                  </a:cubicBezTo>
                  <a:cubicBezTo>
                    <a:pt x="176579" y="80661"/>
                    <a:pt x="173539" y="79890"/>
                    <a:pt x="171258" y="77575"/>
                  </a:cubicBezTo>
                  <a:cubicBezTo>
                    <a:pt x="144650" y="53659"/>
                    <a:pt x="122604" y="36686"/>
                    <a:pt x="94477" y="25113"/>
                  </a:cubicBezTo>
                  <a:cubicBezTo>
                    <a:pt x="88395" y="22027"/>
                    <a:pt x="85354" y="14312"/>
                    <a:pt x="87635" y="8140"/>
                  </a:cubicBezTo>
                  <a:cubicBezTo>
                    <a:pt x="89155" y="4669"/>
                    <a:pt x="91816" y="2161"/>
                    <a:pt x="94857" y="908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194AA84E-8169-44AF-8441-00204B90D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7256" y="7887763"/>
              <a:ext cx="1966957" cy="4593163"/>
            </a:xfrm>
            <a:custGeom>
              <a:avLst/>
              <a:gdLst>
                <a:gd name="connsiteX0" fmla="*/ 1576542 w 1966957"/>
                <a:gd name="connsiteY0" fmla="*/ 2465086 h 4593163"/>
                <a:gd name="connsiteX1" fmla="*/ 1590252 w 1966957"/>
                <a:gd name="connsiteY1" fmla="*/ 2476507 h 4593163"/>
                <a:gd name="connsiteX2" fmla="*/ 1714408 w 1966957"/>
                <a:gd name="connsiteY2" fmla="*/ 4579458 h 4593163"/>
                <a:gd name="connsiteX3" fmla="*/ 1702984 w 1966957"/>
                <a:gd name="connsiteY3" fmla="*/ 4593163 h 4593163"/>
                <a:gd name="connsiteX4" fmla="*/ 1702220 w 1966957"/>
                <a:gd name="connsiteY4" fmla="*/ 4593163 h 4593163"/>
                <a:gd name="connsiteX5" fmla="*/ 1689272 w 1966957"/>
                <a:gd name="connsiteY5" fmla="*/ 4580981 h 4593163"/>
                <a:gd name="connsiteX6" fmla="*/ 1565117 w 1966957"/>
                <a:gd name="connsiteY6" fmla="*/ 2478030 h 4593163"/>
                <a:gd name="connsiteX7" fmla="*/ 1576542 w 1966957"/>
                <a:gd name="connsiteY7" fmla="*/ 2465086 h 4593163"/>
                <a:gd name="connsiteX8" fmla="*/ 1922698 w 1966957"/>
                <a:gd name="connsiteY8" fmla="*/ 1829325 h 4593163"/>
                <a:gd name="connsiteX9" fmla="*/ 1962312 w 1966957"/>
                <a:gd name="connsiteY9" fmla="*/ 1938231 h 4593163"/>
                <a:gd name="connsiteX10" fmla="*/ 1965360 w 1966957"/>
                <a:gd name="connsiteY10" fmla="*/ 1966410 h 4593163"/>
                <a:gd name="connsiteX11" fmla="*/ 1950124 w 1966957"/>
                <a:gd name="connsiteY11" fmla="*/ 1983165 h 4593163"/>
                <a:gd name="connsiteX12" fmla="*/ 1440457 w 1966957"/>
                <a:gd name="connsiteY12" fmla="*/ 2297508 h 4593163"/>
                <a:gd name="connsiteX13" fmla="*/ 1435670 w 1966957"/>
                <a:gd name="connsiteY13" fmla="*/ 2299684 h 4593163"/>
                <a:gd name="connsiteX14" fmla="*/ 1465956 w 1966957"/>
                <a:gd name="connsiteY14" fmla="*/ 2327328 h 4593163"/>
                <a:gd name="connsiteX15" fmla="*/ 1774744 w 1966957"/>
                <a:gd name="connsiteY15" fmla="*/ 2371014 h 4593163"/>
                <a:gd name="connsiteX16" fmla="*/ 1790680 w 1966957"/>
                <a:gd name="connsiteY16" fmla="*/ 2378629 h 4593163"/>
                <a:gd name="connsiteX17" fmla="*/ 1783092 w 1966957"/>
                <a:gd name="connsiteY17" fmla="*/ 2394619 h 4593163"/>
                <a:gd name="connsiteX18" fmla="*/ 1668520 w 1966957"/>
                <a:gd name="connsiteY18" fmla="*/ 2413654 h 4593163"/>
                <a:gd name="connsiteX19" fmla="*/ 1427699 w 1966957"/>
                <a:gd name="connsiteY19" fmla="*/ 2331099 h 4593163"/>
                <a:gd name="connsiteX20" fmla="*/ 1408467 w 1966957"/>
                <a:gd name="connsiteY20" fmla="*/ 2312047 h 4593163"/>
                <a:gd name="connsiteX21" fmla="*/ 1170197 w 1966957"/>
                <a:gd name="connsiteY21" fmla="*/ 2420337 h 4593163"/>
                <a:gd name="connsiteX22" fmla="*/ 885081 w 1966957"/>
                <a:gd name="connsiteY22" fmla="*/ 2517034 h 4593163"/>
                <a:gd name="connsiteX23" fmla="*/ 842419 w 1966957"/>
                <a:gd name="connsiteY23" fmla="*/ 2515511 h 4593163"/>
                <a:gd name="connsiteX24" fmla="*/ 828706 w 1966957"/>
                <a:gd name="connsiteY24" fmla="*/ 2484286 h 4593163"/>
                <a:gd name="connsiteX25" fmla="*/ 813469 w 1966957"/>
                <a:gd name="connsiteY25" fmla="*/ 2399750 h 4593163"/>
                <a:gd name="connsiteX26" fmla="*/ 825658 w 1966957"/>
                <a:gd name="connsiteY26" fmla="*/ 2395181 h 4593163"/>
                <a:gd name="connsiteX27" fmla="*/ 1426744 w 1966957"/>
                <a:gd name="connsiteY27" fmla="*/ 2137004 h 4593163"/>
                <a:gd name="connsiteX28" fmla="*/ 1922698 w 1966957"/>
                <a:gd name="connsiteY28" fmla="*/ 1829325 h 4593163"/>
                <a:gd name="connsiteX29" fmla="*/ 126814 w 1966957"/>
                <a:gd name="connsiteY29" fmla="*/ 1525163 h 4593163"/>
                <a:gd name="connsiteX30" fmla="*/ 168194 w 1966957"/>
                <a:gd name="connsiteY30" fmla="*/ 1528343 h 4593163"/>
                <a:gd name="connsiteX31" fmla="*/ 180391 w 1966957"/>
                <a:gd name="connsiteY31" fmla="*/ 1546638 h 4593163"/>
                <a:gd name="connsiteX32" fmla="*/ 284069 w 1966957"/>
                <a:gd name="connsiteY32" fmla="*/ 1952171 h 4593163"/>
                <a:gd name="connsiteX33" fmla="*/ 280257 w 1966957"/>
                <a:gd name="connsiteY33" fmla="*/ 1982663 h 4593163"/>
                <a:gd name="connsiteX34" fmla="*/ 230705 w 1966957"/>
                <a:gd name="connsiteY34" fmla="*/ 2008580 h 4593163"/>
                <a:gd name="connsiteX35" fmla="*/ 160570 w 1966957"/>
                <a:gd name="connsiteY35" fmla="*/ 2020777 h 4593163"/>
                <a:gd name="connsiteX36" fmla="*/ 125503 w 1966957"/>
                <a:gd name="connsiteY36" fmla="*/ 2016965 h 4593163"/>
                <a:gd name="connsiteX37" fmla="*/ 114830 w 1966957"/>
                <a:gd name="connsiteY37" fmla="*/ 1999433 h 4593163"/>
                <a:gd name="connsiteX38" fmla="*/ 8866 w 1966957"/>
                <a:gd name="connsiteY38" fmla="*/ 1680037 h 4593163"/>
                <a:gd name="connsiteX39" fmla="*/ 3529 w 1966957"/>
                <a:gd name="connsiteY39" fmla="*/ 1606096 h 4593163"/>
                <a:gd name="connsiteX40" fmla="*/ 126814 w 1966957"/>
                <a:gd name="connsiteY40" fmla="*/ 1525163 h 4593163"/>
                <a:gd name="connsiteX41" fmla="*/ 1741088 w 1966957"/>
                <a:gd name="connsiteY41" fmla="*/ 1341894 h 4593163"/>
                <a:gd name="connsiteX42" fmla="*/ 1750168 w 1966957"/>
                <a:gd name="connsiteY42" fmla="*/ 1357081 h 4593163"/>
                <a:gd name="connsiteX43" fmla="*/ 1564003 w 1966957"/>
                <a:gd name="connsiteY43" fmla="*/ 1721582 h 4593163"/>
                <a:gd name="connsiteX44" fmla="*/ 1554165 w 1966957"/>
                <a:gd name="connsiteY44" fmla="*/ 1726138 h 4593163"/>
                <a:gd name="connsiteX45" fmla="*/ 1545840 w 1966957"/>
                <a:gd name="connsiteY45" fmla="*/ 1722341 h 4593163"/>
                <a:gd name="connsiteX46" fmla="*/ 1545084 w 1966957"/>
                <a:gd name="connsiteY46" fmla="*/ 1704875 h 4593163"/>
                <a:gd name="connsiteX47" fmla="*/ 1725952 w 1966957"/>
                <a:gd name="connsiteY47" fmla="*/ 1351006 h 4593163"/>
                <a:gd name="connsiteX48" fmla="*/ 1741088 w 1966957"/>
                <a:gd name="connsiteY48" fmla="*/ 1341894 h 4593163"/>
                <a:gd name="connsiteX49" fmla="*/ 1150910 w 1966957"/>
                <a:gd name="connsiteY49" fmla="*/ 611647 h 4593163"/>
                <a:gd name="connsiteX50" fmla="*/ 1166250 w 1966957"/>
                <a:gd name="connsiteY50" fmla="*/ 621539 h 4593163"/>
                <a:gd name="connsiteX51" fmla="*/ 1157046 w 1966957"/>
                <a:gd name="connsiteY51" fmla="*/ 1059847 h 4593163"/>
                <a:gd name="connsiteX52" fmla="*/ 1144774 w 1966957"/>
                <a:gd name="connsiteY52" fmla="*/ 1070500 h 4593163"/>
                <a:gd name="connsiteX53" fmla="*/ 1142473 w 1966957"/>
                <a:gd name="connsiteY53" fmla="*/ 1070500 h 4593163"/>
                <a:gd name="connsiteX54" fmla="*/ 1131735 w 1966957"/>
                <a:gd name="connsiteY54" fmla="*/ 1056042 h 4593163"/>
                <a:gd name="connsiteX55" fmla="*/ 1140939 w 1966957"/>
                <a:gd name="connsiteY55" fmla="*/ 626866 h 4593163"/>
                <a:gd name="connsiteX56" fmla="*/ 1150910 w 1966957"/>
                <a:gd name="connsiteY56" fmla="*/ 611647 h 4593163"/>
                <a:gd name="connsiteX57" fmla="*/ 976295 w 1966957"/>
                <a:gd name="connsiteY57" fmla="*/ 2320 h 4593163"/>
                <a:gd name="connsiteX58" fmla="*/ 1040902 w 1966957"/>
                <a:gd name="connsiteY58" fmla="*/ 22547 h 4593163"/>
                <a:gd name="connsiteX59" fmla="*/ 1046971 w 1966957"/>
                <a:gd name="connsiteY59" fmla="*/ 39280 h 4593163"/>
                <a:gd name="connsiteX60" fmla="*/ 1030280 w 1966957"/>
                <a:gd name="connsiteY60" fmla="*/ 45364 h 4593163"/>
                <a:gd name="connsiteX61" fmla="*/ 801157 w 1966957"/>
                <a:gd name="connsiteY61" fmla="*/ 81112 h 4593163"/>
                <a:gd name="connsiteX62" fmla="*/ 700252 w 1966957"/>
                <a:gd name="connsiteY62" fmla="*/ 322219 h 4593163"/>
                <a:gd name="connsiteX63" fmla="*/ 878543 w 1966957"/>
                <a:gd name="connsiteY63" fmla="*/ 1129967 h 4593163"/>
                <a:gd name="connsiteX64" fmla="*/ 869439 w 1966957"/>
                <a:gd name="connsiteY64" fmla="*/ 1145939 h 4593163"/>
                <a:gd name="connsiteX65" fmla="*/ 866404 w 1966957"/>
                <a:gd name="connsiteY65" fmla="*/ 1146700 h 4593163"/>
                <a:gd name="connsiteX66" fmla="*/ 854265 w 1966957"/>
                <a:gd name="connsiteY66" fmla="*/ 1136812 h 4593163"/>
                <a:gd name="connsiteX67" fmla="*/ 675216 w 1966957"/>
                <a:gd name="connsiteY67" fmla="*/ 322980 h 4593163"/>
                <a:gd name="connsiteX68" fmla="*/ 784466 w 1966957"/>
                <a:gd name="connsiteY68" fmla="*/ 62858 h 4593163"/>
                <a:gd name="connsiteX69" fmla="*/ 976295 w 1966957"/>
                <a:gd name="connsiteY69" fmla="*/ 2320 h 4593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66957" h="4593163">
                  <a:moveTo>
                    <a:pt x="1576542" y="2465086"/>
                  </a:moveTo>
                  <a:cubicBezTo>
                    <a:pt x="1583397" y="2464325"/>
                    <a:pt x="1589490" y="2469655"/>
                    <a:pt x="1590252" y="2476507"/>
                  </a:cubicBezTo>
                  <a:lnTo>
                    <a:pt x="1714408" y="4579458"/>
                  </a:lnTo>
                  <a:cubicBezTo>
                    <a:pt x="1715168" y="4586311"/>
                    <a:pt x="1709836" y="4592401"/>
                    <a:pt x="1702984" y="4593163"/>
                  </a:cubicBezTo>
                  <a:cubicBezTo>
                    <a:pt x="1702220" y="4593163"/>
                    <a:pt x="1702220" y="4593163"/>
                    <a:pt x="1702220" y="4593163"/>
                  </a:cubicBezTo>
                  <a:cubicBezTo>
                    <a:pt x="1695364" y="4593163"/>
                    <a:pt x="1690032" y="4587833"/>
                    <a:pt x="1689272" y="4580981"/>
                  </a:cubicBezTo>
                  <a:lnTo>
                    <a:pt x="1565117" y="2478030"/>
                  </a:lnTo>
                  <a:cubicBezTo>
                    <a:pt x="1564355" y="2471177"/>
                    <a:pt x="1569687" y="2465086"/>
                    <a:pt x="1576542" y="2465086"/>
                  </a:cubicBezTo>
                  <a:close/>
                  <a:moveTo>
                    <a:pt x="1922698" y="1829325"/>
                  </a:moveTo>
                  <a:cubicBezTo>
                    <a:pt x="1935648" y="1865119"/>
                    <a:pt x="1949362" y="1901675"/>
                    <a:pt x="1962312" y="1938231"/>
                  </a:cubicBezTo>
                  <a:cubicBezTo>
                    <a:pt x="1965360" y="1947370"/>
                    <a:pt x="1969168" y="1957271"/>
                    <a:pt x="1965360" y="1966410"/>
                  </a:cubicBezTo>
                  <a:cubicBezTo>
                    <a:pt x="1962312" y="1974026"/>
                    <a:pt x="1956218" y="1978595"/>
                    <a:pt x="1950124" y="1983165"/>
                  </a:cubicBezTo>
                  <a:cubicBezTo>
                    <a:pt x="1784806" y="2101591"/>
                    <a:pt x="1616441" y="2207451"/>
                    <a:pt x="1440457" y="2297508"/>
                  </a:cubicBezTo>
                  <a:lnTo>
                    <a:pt x="1435670" y="2299684"/>
                  </a:lnTo>
                  <a:lnTo>
                    <a:pt x="1465956" y="2327328"/>
                  </a:lnTo>
                  <a:cubicBezTo>
                    <a:pt x="1555655" y="2386433"/>
                    <a:pt x="1672882" y="2405278"/>
                    <a:pt x="1774744" y="2371014"/>
                  </a:cubicBezTo>
                  <a:cubicBezTo>
                    <a:pt x="1781576" y="2368730"/>
                    <a:pt x="1789164" y="2371776"/>
                    <a:pt x="1790680" y="2378629"/>
                  </a:cubicBezTo>
                  <a:cubicBezTo>
                    <a:pt x="1792956" y="2385482"/>
                    <a:pt x="1789920" y="2392334"/>
                    <a:pt x="1783092" y="2394619"/>
                  </a:cubicBezTo>
                  <a:cubicBezTo>
                    <a:pt x="1745912" y="2407563"/>
                    <a:pt x="1707216" y="2413654"/>
                    <a:pt x="1668520" y="2413654"/>
                  </a:cubicBezTo>
                  <a:cubicBezTo>
                    <a:pt x="1582591" y="2413654"/>
                    <a:pt x="1495809" y="2384101"/>
                    <a:pt x="1427699" y="2331099"/>
                  </a:cubicBezTo>
                  <a:lnTo>
                    <a:pt x="1408467" y="2312047"/>
                  </a:lnTo>
                  <a:lnTo>
                    <a:pt x="1170197" y="2420337"/>
                  </a:lnTo>
                  <a:cubicBezTo>
                    <a:pt x="1077825" y="2457060"/>
                    <a:pt x="982977" y="2489427"/>
                    <a:pt x="885081" y="2517034"/>
                  </a:cubicBezTo>
                  <a:cubicBezTo>
                    <a:pt x="870606" y="2520842"/>
                    <a:pt x="854608" y="2524650"/>
                    <a:pt x="842419" y="2515511"/>
                  </a:cubicBezTo>
                  <a:cubicBezTo>
                    <a:pt x="833277" y="2508657"/>
                    <a:pt x="830991" y="2495710"/>
                    <a:pt x="828706" y="2484286"/>
                  </a:cubicBezTo>
                  <a:cubicBezTo>
                    <a:pt x="823373" y="2455346"/>
                    <a:pt x="818040" y="2427167"/>
                    <a:pt x="813469" y="2399750"/>
                  </a:cubicBezTo>
                  <a:cubicBezTo>
                    <a:pt x="817278" y="2398227"/>
                    <a:pt x="821087" y="2396704"/>
                    <a:pt x="825658" y="2395181"/>
                  </a:cubicBezTo>
                  <a:cubicBezTo>
                    <a:pt x="1032115" y="2331208"/>
                    <a:pt x="1239333" y="2245149"/>
                    <a:pt x="1426744" y="2137004"/>
                  </a:cubicBezTo>
                  <a:cubicBezTo>
                    <a:pt x="1595109" y="2039522"/>
                    <a:pt x="1749762" y="1917669"/>
                    <a:pt x="1922698" y="1829325"/>
                  </a:cubicBezTo>
                  <a:close/>
                  <a:moveTo>
                    <a:pt x="126814" y="1525163"/>
                  </a:moveTo>
                  <a:cubicBezTo>
                    <a:pt x="143228" y="1522102"/>
                    <a:pt x="157903" y="1522626"/>
                    <a:pt x="168194" y="1528343"/>
                  </a:cubicBezTo>
                  <a:cubicBezTo>
                    <a:pt x="174292" y="1531393"/>
                    <a:pt x="177342" y="1539015"/>
                    <a:pt x="180391" y="1546638"/>
                  </a:cubicBezTo>
                  <a:cubicBezTo>
                    <a:pt x="229181" y="1677750"/>
                    <a:pt x="277970" y="1811912"/>
                    <a:pt x="284069" y="1952171"/>
                  </a:cubicBezTo>
                  <a:cubicBezTo>
                    <a:pt x="284831" y="1962843"/>
                    <a:pt x="284831" y="1973515"/>
                    <a:pt x="280257" y="1982663"/>
                  </a:cubicBezTo>
                  <a:cubicBezTo>
                    <a:pt x="271109" y="1999433"/>
                    <a:pt x="249764" y="2004769"/>
                    <a:pt x="230705" y="2008580"/>
                  </a:cubicBezTo>
                  <a:lnTo>
                    <a:pt x="160570" y="2020777"/>
                  </a:lnTo>
                  <a:cubicBezTo>
                    <a:pt x="148373" y="2023063"/>
                    <a:pt x="134651" y="2024588"/>
                    <a:pt x="125503" y="2016965"/>
                  </a:cubicBezTo>
                  <a:cubicBezTo>
                    <a:pt x="120167" y="2012391"/>
                    <a:pt x="117117" y="2005531"/>
                    <a:pt x="114830" y="1999433"/>
                  </a:cubicBezTo>
                  <a:cubicBezTo>
                    <a:pt x="74427" y="1895000"/>
                    <a:pt x="39359" y="1788281"/>
                    <a:pt x="8866" y="1680037"/>
                  </a:cubicBezTo>
                  <a:cubicBezTo>
                    <a:pt x="2005" y="1655644"/>
                    <a:pt x="-4094" y="1629727"/>
                    <a:pt x="3529" y="1606096"/>
                  </a:cubicBezTo>
                  <a:cubicBezTo>
                    <a:pt x="12678" y="1575795"/>
                    <a:pt x="77571" y="1534346"/>
                    <a:pt x="126814" y="1525163"/>
                  </a:cubicBezTo>
                  <a:close/>
                  <a:moveTo>
                    <a:pt x="1741088" y="1341894"/>
                  </a:moveTo>
                  <a:cubicBezTo>
                    <a:pt x="1747896" y="1343413"/>
                    <a:pt x="1751680" y="1350247"/>
                    <a:pt x="1750168" y="1357081"/>
                  </a:cubicBezTo>
                  <a:cubicBezTo>
                    <a:pt x="1719896" y="1491491"/>
                    <a:pt x="1654816" y="1617547"/>
                    <a:pt x="1564003" y="1721582"/>
                  </a:cubicBezTo>
                  <a:cubicBezTo>
                    <a:pt x="1560976" y="1724619"/>
                    <a:pt x="1557949" y="1726138"/>
                    <a:pt x="1554165" y="1726138"/>
                  </a:cubicBezTo>
                  <a:cubicBezTo>
                    <a:pt x="1551138" y="1726138"/>
                    <a:pt x="1548111" y="1724619"/>
                    <a:pt x="1545840" y="1722341"/>
                  </a:cubicBezTo>
                  <a:cubicBezTo>
                    <a:pt x="1540543" y="1717785"/>
                    <a:pt x="1540543" y="1710191"/>
                    <a:pt x="1545084" y="1704875"/>
                  </a:cubicBezTo>
                  <a:cubicBezTo>
                    <a:pt x="1633624" y="1604638"/>
                    <a:pt x="1695680" y="1482378"/>
                    <a:pt x="1725952" y="1351006"/>
                  </a:cubicBezTo>
                  <a:cubicBezTo>
                    <a:pt x="1727464" y="1344172"/>
                    <a:pt x="1734276" y="1340375"/>
                    <a:pt x="1741088" y="1341894"/>
                  </a:cubicBezTo>
                  <a:close/>
                  <a:moveTo>
                    <a:pt x="1150910" y="611647"/>
                  </a:moveTo>
                  <a:cubicBezTo>
                    <a:pt x="1157813" y="610125"/>
                    <a:pt x="1164716" y="614691"/>
                    <a:pt x="1166250" y="621539"/>
                  </a:cubicBezTo>
                  <a:cubicBezTo>
                    <a:pt x="1199231" y="768403"/>
                    <a:pt x="1176988" y="922876"/>
                    <a:pt x="1157046" y="1059847"/>
                  </a:cubicBezTo>
                  <a:cubicBezTo>
                    <a:pt x="1156279" y="1065934"/>
                    <a:pt x="1150910" y="1070500"/>
                    <a:pt x="1144774" y="1070500"/>
                  </a:cubicBezTo>
                  <a:cubicBezTo>
                    <a:pt x="1144007" y="1070500"/>
                    <a:pt x="1143240" y="1070500"/>
                    <a:pt x="1142473" y="1070500"/>
                  </a:cubicBezTo>
                  <a:cubicBezTo>
                    <a:pt x="1135570" y="1068978"/>
                    <a:pt x="1130968" y="1062891"/>
                    <a:pt x="1131735" y="1056042"/>
                  </a:cubicBezTo>
                  <a:cubicBezTo>
                    <a:pt x="1151677" y="921354"/>
                    <a:pt x="1173153" y="769164"/>
                    <a:pt x="1140939" y="626866"/>
                  </a:cubicBezTo>
                  <a:cubicBezTo>
                    <a:pt x="1139405" y="620017"/>
                    <a:pt x="1144007" y="613169"/>
                    <a:pt x="1150910" y="611647"/>
                  </a:cubicBezTo>
                  <a:close/>
                  <a:moveTo>
                    <a:pt x="976295" y="2320"/>
                  </a:moveTo>
                  <a:cubicBezTo>
                    <a:pt x="998605" y="5576"/>
                    <a:pt x="1020418" y="12279"/>
                    <a:pt x="1040902" y="22547"/>
                  </a:cubicBezTo>
                  <a:cubicBezTo>
                    <a:pt x="1047730" y="25589"/>
                    <a:pt x="1050006" y="33195"/>
                    <a:pt x="1046971" y="39280"/>
                  </a:cubicBezTo>
                  <a:cubicBezTo>
                    <a:pt x="1043937" y="45364"/>
                    <a:pt x="1036350" y="48407"/>
                    <a:pt x="1030280" y="45364"/>
                  </a:cubicBezTo>
                  <a:cubicBezTo>
                    <a:pt x="956688" y="8856"/>
                    <a:pt x="864887" y="23307"/>
                    <a:pt x="801157" y="81112"/>
                  </a:cubicBezTo>
                  <a:cubicBezTo>
                    <a:pt x="754119" y="125226"/>
                    <a:pt x="697976" y="202046"/>
                    <a:pt x="700252" y="322219"/>
                  </a:cubicBezTo>
                  <a:cubicBezTo>
                    <a:pt x="704804" y="486507"/>
                    <a:pt x="814055" y="898747"/>
                    <a:pt x="878543" y="1129967"/>
                  </a:cubicBezTo>
                  <a:cubicBezTo>
                    <a:pt x="880061" y="1136812"/>
                    <a:pt x="876267" y="1143658"/>
                    <a:pt x="869439" y="1145939"/>
                  </a:cubicBezTo>
                  <a:cubicBezTo>
                    <a:pt x="868680" y="1145939"/>
                    <a:pt x="867163" y="1146700"/>
                    <a:pt x="866404" y="1146700"/>
                  </a:cubicBezTo>
                  <a:cubicBezTo>
                    <a:pt x="861093" y="1146700"/>
                    <a:pt x="855783" y="1142897"/>
                    <a:pt x="854265" y="1136812"/>
                  </a:cubicBezTo>
                  <a:cubicBezTo>
                    <a:pt x="789018" y="904832"/>
                    <a:pt x="679009" y="489549"/>
                    <a:pt x="675216" y="322980"/>
                  </a:cubicBezTo>
                  <a:cubicBezTo>
                    <a:pt x="672181" y="192919"/>
                    <a:pt x="732876" y="110015"/>
                    <a:pt x="784466" y="62858"/>
                  </a:cubicBezTo>
                  <a:cubicBezTo>
                    <a:pt x="837954" y="13800"/>
                    <a:pt x="909365" y="-7449"/>
                    <a:pt x="976295" y="232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607" name="TextBox 606">
            <a:extLst>
              <a:ext uri="{FF2B5EF4-FFF2-40B4-BE49-F238E27FC236}">
                <a16:creationId xmlns:a16="http://schemas.microsoft.com/office/drawing/2014/main" id="{B405108A-BD8F-411A-BC8F-CE079D2BF0D5}"/>
              </a:ext>
            </a:extLst>
          </p:cNvPr>
          <p:cNvSpPr txBox="1"/>
          <p:nvPr/>
        </p:nvSpPr>
        <p:spPr>
          <a:xfrm>
            <a:off x="1766688" y="2945391"/>
            <a:ext cx="573865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01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608" name="TextBox 607">
            <a:extLst>
              <a:ext uri="{FF2B5EF4-FFF2-40B4-BE49-F238E27FC236}">
                <a16:creationId xmlns:a16="http://schemas.microsoft.com/office/drawing/2014/main" id="{38233CAF-5856-416C-BD98-5115BD6D0A26}"/>
              </a:ext>
            </a:extLst>
          </p:cNvPr>
          <p:cNvSpPr txBox="1"/>
          <p:nvPr/>
        </p:nvSpPr>
        <p:spPr>
          <a:xfrm>
            <a:off x="1766688" y="3535062"/>
            <a:ext cx="5738658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609" name="TextBox 608">
            <a:extLst>
              <a:ext uri="{FF2B5EF4-FFF2-40B4-BE49-F238E27FC236}">
                <a16:creationId xmlns:a16="http://schemas.microsoft.com/office/drawing/2014/main" id="{AEB72FE9-BA61-4FF5-AE6F-E31BD74AB826}"/>
              </a:ext>
            </a:extLst>
          </p:cNvPr>
          <p:cNvSpPr txBox="1"/>
          <p:nvPr/>
        </p:nvSpPr>
        <p:spPr>
          <a:xfrm>
            <a:off x="9319496" y="2945391"/>
            <a:ext cx="573865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02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610" name="TextBox 609">
            <a:extLst>
              <a:ext uri="{FF2B5EF4-FFF2-40B4-BE49-F238E27FC236}">
                <a16:creationId xmlns:a16="http://schemas.microsoft.com/office/drawing/2014/main" id="{C315C204-2FD3-433C-9195-CBCF100DBA17}"/>
              </a:ext>
            </a:extLst>
          </p:cNvPr>
          <p:cNvSpPr txBox="1"/>
          <p:nvPr/>
        </p:nvSpPr>
        <p:spPr>
          <a:xfrm>
            <a:off x="9319496" y="3535062"/>
            <a:ext cx="5738658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611" name="TextBox 610">
            <a:extLst>
              <a:ext uri="{FF2B5EF4-FFF2-40B4-BE49-F238E27FC236}">
                <a16:creationId xmlns:a16="http://schemas.microsoft.com/office/drawing/2014/main" id="{2E0A36D2-9245-4DC2-BB16-89859B94374C}"/>
              </a:ext>
            </a:extLst>
          </p:cNvPr>
          <p:cNvSpPr txBox="1"/>
          <p:nvPr/>
        </p:nvSpPr>
        <p:spPr>
          <a:xfrm>
            <a:off x="16872304" y="2945391"/>
            <a:ext cx="573865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03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612" name="TextBox 611">
            <a:extLst>
              <a:ext uri="{FF2B5EF4-FFF2-40B4-BE49-F238E27FC236}">
                <a16:creationId xmlns:a16="http://schemas.microsoft.com/office/drawing/2014/main" id="{C027A91D-AC2E-4021-A4F7-FDCBA0940446}"/>
              </a:ext>
            </a:extLst>
          </p:cNvPr>
          <p:cNvSpPr txBox="1"/>
          <p:nvPr/>
        </p:nvSpPr>
        <p:spPr>
          <a:xfrm>
            <a:off x="16872304" y="3535062"/>
            <a:ext cx="5738658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grpSp>
        <p:nvGrpSpPr>
          <p:cNvPr id="880" name="Group 879">
            <a:extLst>
              <a:ext uri="{FF2B5EF4-FFF2-40B4-BE49-F238E27FC236}">
                <a16:creationId xmlns:a16="http://schemas.microsoft.com/office/drawing/2014/main" id="{4F338445-1152-4264-BFD1-A3345B0AF71D}"/>
              </a:ext>
            </a:extLst>
          </p:cNvPr>
          <p:cNvGrpSpPr/>
          <p:nvPr/>
        </p:nvGrpSpPr>
        <p:grpSpPr>
          <a:xfrm>
            <a:off x="9259888" y="6308725"/>
            <a:ext cx="2820989" cy="7104063"/>
            <a:chOff x="9259888" y="6308725"/>
            <a:chExt cx="2820989" cy="7104063"/>
          </a:xfrm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C561D7F4-8676-4EAC-B82F-6020850BF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406" y="10002651"/>
              <a:ext cx="287873" cy="646299"/>
            </a:xfrm>
            <a:custGeom>
              <a:avLst/>
              <a:gdLst>
                <a:gd name="connsiteX0" fmla="*/ 166493 w 287873"/>
                <a:gd name="connsiteY0" fmla="*/ 388299 h 646299"/>
                <a:gd name="connsiteX1" fmla="*/ 177944 w 287873"/>
                <a:gd name="connsiteY1" fmla="*/ 402768 h 646299"/>
                <a:gd name="connsiteX2" fmla="*/ 59618 w 287873"/>
                <a:gd name="connsiteY2" fmla="*/ 610677 h 646299"/>
                <a:gd name="connsiteX3" fmla="*/ 53511 w 287873"/>
                <a:gd name="connsiteY3" fmla="*/ 612962 h 646299"/>
                <a:gd name="connsiteX4" fmla="*/ 42061 w 287873"/>
                <a:gd name="connsiteY4" fmla="*/ 606869 h 646299"/>
                <a:gd name="connsiteX5" fmla="*/ 46641 w 287873"/>
                <a:gd name="connsiteY5" fmla="*/ 589353 h 646299"/>
                <a:gd name="connsiteX6" fmla="*/ 152752 w 287873"/>
                <a:gd name="connsiteY6" fmla="*/ 399722 h 646299"/>
                <a:gd name="connsiteX7" fmla="*/ 166493 w 287873"/>
                <a:gd name="connsiteY7" fmla="*/ 388299 h 646299"/>
                <a:gd name="connsiteX8" fmla="*/ 202930 w 287873"/>
                <a:gd name="connsiteY8" fmla="*/ 880 h 646299"/>
                <a:gd name="connsiteX9" fmla="*/ 218181 w 287873"/>
                <a:gd name="connsiteY9" fmla="*/ 6201 h 646299"/>
                <a:gd name="connsiteX10" fmla="*/ 195304 w 287873"/>
                <a:gd name="connsiteY10" fmla="*/ 585482 h 646299"/>
                <a:gd name="connsiteX11" fmla="*/ 95405 w 287873"/>
                <a:gd name="connsiteY11" fmla="*/ 646299 h 646299"/>
                <a:gd name="connsiteX12" fmla="*/ 82441 w 287873"/>
                <a:gd name="connsiteY12" fmla="*/ 634136 h 646299"/>
                <a:gd name="connsiteX13" fmla="*/ 95405 w 287873"/>
                <a:gd name="connsiteY13" fmla="*/ 621212 h 646299"/>
                <a:gd name="connsiteX14" fmla="*/ 176239 w 287873"/>
                <a:gd name="connsiteY14" fmla="*/ 568757 h 646299"/>
                <a:gd name="connsiteX15" fmla="*/ 202167 w 287873"/>
                <a:gd name="connsiteY15" fmla="*/ 28247 h 646299"/>
                <a:gd name="connsiteX16" fmla="*/ 53463 w 287873"/>
                <a:gd name="connsiteY16" fmla="*/ 84503 h 646299"/>
                <a:gd name="connsiteX17" fmla="*/ 72527 w 287873"/>
                <a:gd name="connsiteY17" fmla="*/ 257831 h 646299"/>
                <a:gd name="connsiteX18" fmla="*/ 60326 w 287873"/>
                <a:gd name="connsiteY18" fmla="*/ 423557 h 646299"/>
                <a:gd name="connsiteX19" fmla="*/ 81678 w 287873"/>
                <a:gd name="connsiteY19" fmla="*/ 427358 h 646299"/>
                <a:gd name="connsiteX20" fmla="*/ 95405 w 287873"/>
                <a:gd name="connsiteY20" fmla="*/ 432680 h 646299"/>
                <a:gd name="connsiteX21" fmla="*/ 94642 w 287873"/>
                <a:gd name="connsiteY21" fmla="*/ 447884 h 646299"/>
                <a:gd name="connsiteX22" fmla="*/ 25247 w 287873"/>
                <a:gd name="connsiteY22" fmla="*/ 567237 h 646299"/>
                <a:gd name="connsiteX23" fmla="*/ 10758 w 287873"/>
                <a:gd name="connsiteY23" fmla="*/ 578640 h 646299"/>
                <a:gd name="connsiteX24" fmla="*/ 82 w 287873"/>
                <a:gd name="connsiteY24" fmla="*/ 564196 h 646299"/>
                <a:gd name="connsiteX25" fmla="*/ 58801 w 287873"/>
                <a:gd name="connsiteY25" fmla="*/ 452445 h 646299"/>
                <a:gd name="connsiteX26" fmla="*/ 41261 w 287873"/>
                <a:gd name="connsiteY26" fmla="*/ 440282 h 646299"/>
                <a:gd name="connsiteX27" fmla="*/ 48887 w 287873"/>
                <a:gd name="connsiteY27" fmla="*/ 247948 h 646299"/>
                <a:gd name="connsiteX28" fmla="*/ 24484 w 287873"/>
                <a:gd name="connsiteY28" fmla="*/ 82222 h 646299"/>
                <a:gd name="connsiteX29" fmla="*/ 24484 w 287873"/>
                <a:gd name="connsiteY29" fmla="*/ 72339 h 646299"/>
                <a:gd name="connsiteX30" fmla="*/ 32110 w 287873"/>
                <a:gd name="connsiteY30" fmla="*/ 65498 h 64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87873" h="646299">
                  <a:moveTo>
                    <a:pt x="166493" y="388299"/>
                  </a:moveTo>
                  <a:cubicBezTo>
                    <a:pt x="174127" y="389822"/>
                    <a:pt x="178707" y="395914"/>
                    <a:pt x="177944" y="402768"/>
                  </a:cubicBezTo>
                  <a:cubicBezTo>
                    <a:pt x="158096" y="548990"/>
                    <a:pt x="63435" y="608393"/>
                    <a:pt x="59618" y="610677"/>
                  </a:cubicBezTo>
                  <a:cubicBezTo>
                    <a:pt x="58092" y="612200"/>
                    <a:pt x="55802" y="612962"/>
                    <a:pt x="53511" y="612962"/>
                  </a:cubicBezTo>
                  <a:cubicBezTo>
                    <a:pt x="48931" y="612962"/>
                    <a:pt x="44351" y="610677"/>
                    <a:pt x="42061" y="606869"/>
                  </a:cubicBezTo>
                  <a:cubicBezTo>
                    <a:pt x="39007" y="600777"/>
                    <a:pt x="40534" y="593161"/>
                    <a:pt x="46641" y="589353"/>
                  </a:cubicBezTo>
                  <a:cubicBezTo>
                    <a:pt x="47404" y="588592"/>
                    <a:pt x="134430" y="533759"/>
                    <a:pt x="152752" y="399722"/>
                  </a:cubicBezTo>
                  <a:cubicBezTo>
                    <a:pt x="153515" y="392106"/>
                    <a:pt x="159622" y="387537"/>
                    <a:pt x="166493" y="388299"/>
                  </a:cubicBezTo>
                  <a:close/>
                  <a:moveTo>
                    <a:pt x="202930" y="880"/>
                  </a:moveTo>
                  <a:cubicBezTo>
                    <a:pt x="209030" y="-1401"/>
                    <a:pt x="215131" y="880"/>
                    <a:pt x="218181" y="6201"/>
                  </a:cubicBezTo>
                  <a:cubicBezTo>
                    <a:pt x="329519" y="189412"/>
                    <a:pt x="296728" y="472971"/>
                    <a:pt x="195304" y="585482"/>
                  </a:cubicBezTo>
                  <a:cubicBezTo>
                    <a:pt x="159462" y="625773"/>
                    <a:pt x="125908" y="646299"/>
                    <a:pt x="95405" y="646299"/>
                  </a:cubicBezTo>
                  <a:cubicBezTo>
                    <a:pt x="88542" y="646299"/>
                    <a:pt x="82441" y="640977"/>
                    <a:pt x="82441" y="634136"/>
                  </a:cubicBezTo>
                  <a:cubicBezTo>
                    <a:pt x="82441" y="627294"/>
                    <a:pt x="88542" y="621212"/>
                    <a:pt x="95405" y="621212"/>
                  </a:cubicBezTo>
                  <a:cubicBezTo>
                    <a:pt x="117520" y="621212"/>
                    <a:pt x="145736" y="602967"/>
                    <a:pt x="176239" y="568757"/>
                  </a:cubicBezTo>
                  <a:cubicBezTo>
                    <a:pt x="269275" y="464609"/>
                    <a:pt x="298253" y="198535"/>
                    <a:pt x="202167" y="28247"/>
                  </a:cubicBezTo>
                  <a:lnTo>
                    <a:pt x="53463" y="84503"/>
                  </a:lnTo>
                  <a:cubicBezTo>
                    <a:pt x="65664" y="117192"/>
                    <a:pt x="95405" y="204616"/>
                    <a:pt x="72527" y="257831"/>
                  </a:cubicBezTo>
                  <a:cubicBezTo>
                    <a:pt x="51937" y="305724"/>
                    <a:pt x="38211" y="398470"/>
                    <a:pt x="60326" y="423557"/>
                  </a:cubicBezTo>
                  <a:cubicBezTo>
                    <a:pt x="64139" y="427358"/>
                    <a:pt x="69477" y="431159"/>
                    <a:pt x="81678" y="427358"/>
                  </a:cubicBezTo>
                  <a:cubicBezTo>
                    <a:pt x="87016" y="425838"/>
                    <a:pt x="93117" y="428118"/>
                    <a:pt x="95405" y="432680"/>
                  </a:cubicBezTo>
                  <a:cubicBezTo>
                    <a:pt x="98455" y="438001"/>
                    <a:pt x="98455" y="444083"/>
                    <a:pt x="94642" y="447884"/>
                  </a:cubicBezTo>
                  <a:cubicBezTo>
                    <a:pt x="77103" y="469170"/>
                    <a:pt x="29822" y="530747"/>
                    <a:pt x="25247" y="567237"/>
                  </a:cubicBezTo>
                  <a:cubicBezTo>
                    <a:pt x="24484" y="574079"/>
                    <a:pt x="17621" y="579400"/>
                    <a:pt x="10758" y="578640"/>
                  </a:cubicBezTo>
                  <a:cubicBezTo>
                    <a:pt x="3895" y="577880"/>
                    <a:pt x="-681" y="571038"/>
                    <a:pt x="82" y="564196"/>
                  </a:cubicBezTo>
                  <a:cubicBezTo>
                    <a:pt x="4657" y="528466"/>
                    <a:pt x="38211" y="479813"/>
                    <a:pt x="58801" y="452445"/>
                  </a:cubicBezTo>
                  <a:cubicBezTo>
                    <a:pt x="51175" y="449404"/>
                    <a:pt x="45074" y="444843"/>
                    <a:pt x="41261" y="440282"/>
                  </a:cubicBezTo>
                  <a:cubicBezTo>
                    <a:pt x="7707" y="402271"/>
                    <a:pt x="28297" y="295081"/>
                    <a:pt x="48887" y="247948"/>
                  </a:cubicBezTo>
                  <a:cubicBezTo>
                    <a:pt x="68714" y="202336"/>
                    <a:pt x="38211" y="112631"/>
                    <a:pt x="24484" y="82222"/>
                  </a:cubicBezTo>
                  <a:cubicBezTo>
                    <a:pt x="23722" y="79181"/>
                    <a:pt x="23722" y="75380"/>
                    <a:pt x="24484" y="72339"/>
                  </a:cubicBezTo>
                  <a:cubicBezTo>
                    <a:pt x="26010" y="69299"/>
                    <a:pt x="28297" y="66258"/>
                    <a:pt x="32110" y="65498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0" name="Freeform 50">
              <a:extLst>
                <a:ext uri="{FF2B5EF4-FFF2-40B4-BE49-F238E27FC236}">
                  <a16:creationId xmlns:a16="http://schemas.microsoft.com/office/drawing/2014/main" id="{E684BBB9-6863-4D0D-A4E7-71054FD799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69638" y="10236200"/>
              <a:ext cx="139700" cy="215900"/>
            </a:xfrm>
            <a:custGeom>
              <a:avLst/>
              <a:gdLst>
                <a:gd name="T0" fmla="*/ 18 w 183"/>
                <a:gd name="T1" fmla="*/ 251 h 284"/>
                <a:gd name="T2" fmla="*/ 18 w 183"/>
                <a:gd name="T3" fmla="*/ 251 h 284"/>
                <a:gd name="T4" fmla="*/ 18 w 183"/>
                <a:gd name="T5" fmla="*/ 251 h 284"/>
                <a:gd name="T6" fmla="*/ 18 w 183"/>
                <a:gd name="T7" fmla="*/ 251 h 284"/>
                <a:gd name="T8" fmla="*/ 18 w 183"/>
                <a:gd name="T9" fmla="*/ 251 h 284"/>
                <a:gd name="T10" fmla="*/ 18 w 183"/>
                <a:gd name="T11" fmla="*/ 251 h 284"/>
                <a:gd name="T12" fmla="*/ 17 w 183"/>
                <a:gd name="T13" fmla="*/ 284 h 284"/>
                <a:gd name="T14" fmla="*/ 16 w 183"/>
                <a:gd name="T15" fmla="*/ 284 h 284"/>
                <a:gd name="T16" fmla="*/ 0 w 183"/>
                <a:gd name="T17" fmla="*/ 266 h 284"/>
                <a:gd name="T18" fmla="*/ 14 w 183"/>
                <a:gd name="T19" fmla="*/ 251 h 284"/>
                <a:gd name="T20" fmla="*/ 68 w 183"/>
                <a:gd name="T21" fmla="*/ 150 h 284"/>
                <a:gd name="T22" fmla="*/ 154 w 183"/>
                <a:gd name="T23" fmla="*/ 5 h 284"/>
                <a:gd name="T24" fmla="*/ 178 w 183"/>
                <a:gd name="T25" fmla="*/ 9 h 284"/>
                <a:gd name="T26" fmla="*/ 174 w 183"/>
                <a:gd name="T27" fmla="*/ 32 h 284"/>
                <a:gd name="T28" fmla="*/ 99 w 183"/>
                <a:gd name="T29" fmla="*/ 162 h 284"/>
                <a:gd name="T30" fmla="*/ 17 w 183"/>
                <a:gd name="T31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3" h="284">
                  <a:moveTo>
                    <a:pt x="18" y="251"/>
                  </a:moveTo>
                  <a:lnTo>
                    <a:pt x="18" y="251"/>
                  </a:lnTo>
                  <a:close/>
                  <a:moveTo>
                    <a:pt x="18" y="251"/>
                  </a:moveTo>
                  <a:lnTo>
                    <a:pt x="18" y="251"/>
                  </a:lnTo>
                  <a:close/>
                  <a:moveTo>
                    <a:pt x="18" y="251"/>
                  </a:moveTo>
                  <a:lnTo>
                    <a:pt x="18" y="251"/>
                  </a:lnTo>
                  <a:close/>
                  <a:moveTo>
                    <a:pt x="17" y="284"/>
                  </a:moveTo>
                  <a:cubicBezTo>
                    <a:pt x="17" y="284"/>
                    <a:pt x="16" y="284"/>
                    <a:pt x="16" y="284"/>
                  </a:cubicBezTo>
                  <a:cubicBezTo>
                    <a:pt x="6" y="283"/>
                    <a:pt x="0" y="275"/>
                    <a:pt x="0" y="266"/>
                  </a:cubicBezTo>
                  <a:cubicBezTo>
                    <a:pt x="1" y="258"/>
                    <a:pt x="7" y="252"/>
                    <a:pt x="14" y="251"/>
                  </a:cubicBezTo>
                  <a:cubicBezTo>
                    <a:pt x="17" y="249"/>
                    <a:pt x="37" y="233"/>
                    <a:pt x="68" y="150"/>
                  </a:cubicBezTo>
                  <a:cubicBezTo>
                    <a:pt x="108" y="39"/>
                    <a:pt x="153" y="6"/>
                    <a:pt x="154" y="5"/>
                  </a:cubicBezTo>
                  <a:cubicBezTo>
                    <a:pt x="162" y="0"/>
                    <a:pt x="172" y="2"/>
                    <a:pt x="178" y="9"/>
                  </a:cubicBezTo>
                  <a:cubicBezTo>
                    <a:pt x="183" y="17"/>
                    <a:pt x="181" y="27"/>
                    <a:pt x="174" y="32"/>
                  </a:cubicBezTo>
                  <a:cubicBezTo>
                    <a:pt x="173" y="33"/>
                    <a:pt x="135" y="62"/>
                    <a:pt x="99" y="162"/>
                  </a:cubicBezTo>
                  <a:cubicBezTo>
                    <a:pt x="62" y="262"/>
                    <a:pt x="35" y="284"/>
                    <a:pt x="17" y="284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1" name="Freeform 51">
              <a:extLst>
                <a:ext uri="{FF2B5EF4-FFF2-40B4-BE49-F238E27FC236}">
                  <a16:creationId xmlns:a16="http://schemas.microsoft.com/office/drawing/2014/main" id="{72CEA994-F5F7-4A51-B079-A4125FE84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4850" y="7740650"/>
              <a:ext cx="403225" cy="2363788"/>
            </a:xfrm>
            <a:custGeom>
              <a:avLst/>
              <a:gdLst>
                <a:gd name="T0" fmla="*/ 0 w 531"/>
                <a:gd name="T1" fmla="*/ 0 h 3105"/>
                <a:gd name="T2" fmla="*/ 214 w 531"/>
                <a:gd name="T3" fmla="*/ 420 h 3105"/>
                <a:gd name="T4" fmla="*/ 380 w 531"/>
                <a:gd name="T5" fmla="*/ 2430 h 3105"/>
                <a:gd name="T6" fmla="*/ 481 w 531"/>
                <a:gd name="T7" fmla="*/ 3024 h 3105"/>
                <a:gd name="T8" fmla="*/ 250 w 531"/>
                <a:gd name="T9" fmla="*/ 3105 h 3105"/>
                <a:gd name="T10" fmla="*/ 66 w 531"/>
                <a:gd name="T11" fmla="*/ 1282 h 3105"/>
                <a:gd name="T12" fmla="*/ 0 w 531"/>
                <a:gd name="T13" fmla="*/ 0 h 3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1" h="3105">
                  <a:moveTo>
                    <a:pt x="0" y="0"/>
                  </a:moveTo>
                  <a:cubicBezTo>
                    <a:pt x="0" y="0"/>
                    <a:pt x="185" y="160"/>
                    <a:pt x="214" y="420"/>
                  </a:cubicBezTo>
                  <a:cubicBezTo>
                    <a:pt x="243" y="680"/>
                    <a:pt x="286" y="2141"/>
                    <a:pt x="380" y="2430"/>
                  </a:cubicBezTo>
                  <a:cubicBezTo>
                    <a:pt x="473" y="2719"/>
                    <a:pt x="531" y="2942"/>
                    <a:pt x="481" y="3024"/>
                  </a:cubicBezTo>
                  <a:lnTo>
                    <a:pt x="250" y="3105"/>
                  </a:lnTo>
                  <a:cubicBezTo>
                    <a:pt x="250" y="3105"/>
                    <a:pt x="23" y="1860"/>
                    <a:pt x="66" y="1282"/>
                  </a:cubicBezTo>
                  <a:cubicBezTo>
                    <a:pt x="109" y="703"/>
                    <a:pt x="29" y="44"/>
                    <a:pt x="0" y="0"/>
                  </a:cubicBezTo>
                  <a:close/>
                </a:path>
              </a:pathLst>
            </a:custGeom>
            <a:solidFill>
              <a:srgbClr val="5D2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A05555B-CFF3-4D6A-BE4B-5E2F60AC1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0977" y="8370830"/>
              <a:ext cx="1331103" cy="4138670"/>
            </a:xfrm>
            <a:custGeom>
              <a:avLst/>
              <a:gdLst>
                <a:gd name="connsiteX0" fmla="*/ 175897 w 1331103"/>
                <a:gd name="connsiteY0" fmla="*/ 2082857 h 4138670"/>
                <a:gd name="connsiteX1" fmla="*/ 188224 w 1331103"/>
                <a:gd name="connsiteY1" fmla="*/ 2096552 h 4138670"/>
                <a:gd name="connsiteX2" fmla="*/ 181290 w 1331103"/>
                <a:gd name="connsiteY2" fmla="*/ 4125736 h 4138670"/>
                <a:gd name="connsiteX3" fmla="*/ 168964 w 1331103"/>
                <a:gd name="connsiteY3" fmla="*/ 4138670 h 4138670"/>
                <a:gd name="connsiteX4" fmla="*/ 168193 w 1331103"/>
                <a:gd name="connsiteY4" fmla="*/ 4138670 h 4138670"/>
                <a:gd name="connsiteX5" fmla="*/ 155867 w 1331103"/>
                <a:gd name="connsiteY5" fmla="*/ 4126496 h 4138670"/>
                <a:gd name="connsiteX6" fmla="*/ 162800 w 1331103"/>
                <a:gd name="connsiteY6" fmla="*/ 2095031 h 4138670"/>
                <a:gd name="connsiteX7" fmla="*/ 175897 w 1331103"/>
                <a:gd name="connsiteY7" fmla="*/ 2082857 h 4138670"/>
                <a:gd name="connsiteX8" fmla="*/ 327789 w 1331103"/>
                <a:gd name="connsiteY8" fmla="*/ 1836950 h 4138670"/>
                <a:gd name="connsiteX9" fmla="*/ 252811 w 1331103"/>
                <a:gd name="connsiteY9" fmla="*/ 1902352 h 4138670"/>
                <a:gd name="connsiteX10" fmla="*/ 13009 w 1331103"/>
                <a:gd name="connsiteY10" fmla="*/ 1984433 h 4138670"/>
                <a:gd name="connsiteX11" fmla="*/ 12248 w 1331103"/>
                <a:gd name="connsiteY11" fmla="*/ 1984433 h 4138670"/>
                <a:gd name="connsiteX12" fmla="*/ 72 w 1331103"/>
                <a:gd name="connsiteY12" fmla="*/ 1972993 h 4138670"/>
                <a:gd name="connsiteX13" fmla="*/ 11487 w 1331103"/>
                <a:gd name="connsiteY13" fmla="*/ 1959265 h 4138670"/>
                <a:gd name="connsiteX14" fmla="*/ 238637 w 1331103"/>
                <a:gd name="connsiteY14" fmla="*/ 1881569 h 4138670"/>
                <a:gd name="connsiteX15" fmla="*/ 287958 w 1331103"/>
                <a:gd name="connsiteY15" fmla="*/ 1838570 h 4138670"/>
                <a:gd name="connsiteX16" fmla="*/ 1312190 w 1331103"/>
                <a:gd name="connsiteY16" fmla="*/ 1582670 h 4138670"/>
                <a:gd name="connsiteX17" fmla="*/ 1329756 w 1331103"/>
                <a:gd name="connsiteY17" fmla="*/ 1588008 h 4138670"/>
                <a:gd name="connsiteX18" fmla="*/ 1324410 w 1331103"/>
                <a:gd name="connsiteY18" fmla="*/ 1604783 h 4138670"/>
                <a:gd name="connsiteX19" fmla="*/ 1128127 w 1331103"/>
                <a:gd name="connsiteY19" fmla="*/ 1675695 h 4138670"/>
                <a:gd name="connsiteX20" fmla="*/ 1125072 w 1331103"/>
                <a:gd name="connsiteY20" fmla="*/ 1676458 h 4138670"/>
                <a:gd name="connsiteX21" fmla="*/ 1112088 w 1331103"/>
                <a:gd name="connsiteY21" fmla="*/ 1666545 h 4138670"/>
                <a:gd name="connsiteX22" fmla="*/ 1122017 w 1331103"/>
                <a:gd name="connsiteY22" fmla="*/ 1651295 h 4138670"/>
                <a:gd name="connsiteX23" fmla="*/ 1312190 w 1331103"/>
                <a:gd name="connsiteY23" fmla="*/ 1582670 h 4138670"/>
                <a:gd name="connsiteX24" fmla="*/ 26674 w 1331103"/>
                <a:gd name="connsiteY24" fmla="*/ 747 h 4138670"/>
                <a:gd name="connsiteX25" fmla="*/ 42668 w 1331103"/>
                <a:gd name="connsiteY25" fmla="*/ 8338 h 4138670"/>
                <a:gd name="connsiteX26" fmla="*/ 254394 w 1331103"/>
                <a:gd name="connsiteY26" fmla="*/ 288436 h 4138670"/>
                <a:gd name="connsiteX27" fmla="*/ 256678 w 1331103"/>
                <a:gd name="connsiteY27" fmla="*/ 305894 h 4138670"/>
                <a:gd name="connsiteX28" fmla="*/ 246778 w 1331103"/>
                <a:gd name="connsiteY28" fmla="*/ 311208 h 4138670"/>
                <a:gd name="connsiteX29" fmla="*/ 239161 w 1331103"/>
                <a:gd name="connsiteY29" fmla="*/ 308931 h 4138670"/>
                <a:gd name="connsiteX30" fmla="*/ 19058 w 1331103"/>
                <a:gd name="connsiteY30" fmla="*/ 16688 h 4138670"/>
                <a:gd name="connsiteX31" fmla="*/ 26674 w 1331103"/>
                <a:gd name="connsiteY31" fmla="*/ 747 h 413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31103" h="4138670">
                  <a:moveTo>
                    <a:pt x="175897" y="2082857"/>
                  </a:moveTo>
                  <a:cubicBezTo>
                    <a:pt x="182831" y="2083618"/>
                    <a:pt x="188224" y="2088944"/>
                    <a:pt x="188224" y="2096552"/>
                  </a:cubicBezTo>
                  <a:cubicBezTo>
                    <a:pt x="163571" y="2769142"/>
                    <a:pt x="161260" y="3452385"/>
                    <a:pt x="181290" y="4125736"/>
                  </a:cubicBezTo>
                  <a:cubicBezTo>
                    <a:pt x="181290" y="4132583"/>
                    <a:pt x="175897" y="4138670"/>
                    <a:pt x="168964" y="4138670"/>
                  </a:cubicBezTo>
                  <a:lnTo>
                    <a:pt x="168193" y="4138670"/>
                  </a:lnTo>
                  <a:cubicBezTo>
                    <a:pt x="161260" y="4138670"/>
                    <a:pt x="155867" y="4133344"/>
                    <a:pt x="155867" y="4126496"/>
                  </a:cubicBezTo>
                  <a:cubicBezTo>
                    <a:pt x="135836" y="3452385"/>
                    <a:pt x="138147" y="2769142"/>
                    <a:pt x="162800" y="2095031"/>
                  </a:cubicBezTo>
                  <a:cubicBezTo>
                    <a:pt x="162800" y="2088183"/>
                    <a:pt x="168964" y="2082857"/>
                    <a:pt x="175897" y="2082857"/>
                  </a:cubicBezTo>
                  <a:close/>
                  <a:moveTo>
                    <a:pt x="327789" y="1836950"/>
                  </a:moveTo>
                  <a:lnTo>
                    <a:pt x="252811" y="1902352"/>
                  </a:lnTo>
                  <a:cubicBezTo>
                    <a:pt x="181945" y="1949732"/>
                    <a:pt x="98999" y="1979095"/>
                    <a:pt x="13009" y="1984433"/>
                  </a:cubicBezTo>
                  <a:cubicBezTo>
                    <a:pt x="13009" y="1984433"/>
                    <a:pt x="13009" y="1984433"/>
                    <a:pt x="12248" y="1984433"/>
                  </a:cubicBezTo>
                  <a:cubicBezTo>
                    <a:pt x="6160" y="1984433"/>
                    <a:pt x="72" y="1979857"/>
                    <a:pt x="72" y="1972993"/>
                  </a:cubicBezTo>
                  <a:cubicBezTo>
                    <a:pt x="-689" y="1966129"/>
                    <a:pt x="4638" y="1960028"/>
                    <a:pt x="11487" y="1959265"/>
                  </a:cubicBezTo>
                  <a:cubicBezTo>
                    <a:pt x="92911" y="1954307"/>
                    <a:pt x="171481" y="1926470"/>
                    <a:pt x="238637" y="1881569"/>
                  </a:cubicBezTo>
                  <a:lnTo>
                    <a:pt x="287958" y="1838570"/>
                  </a:lnTo>
                  <a:close/>
                  <a:moveTo>
                    <a:pt x="1312190" y="1582670"/>
                  </a:moveTo>
                  <a:cubicBezTo>
                    <a:pt x="1318300" y="1579620"/>
                    <a:pt x="1325937" y="1581908"/>
                    <a:pt x="1329756" y="1588008"/>
                  </a:cubicBezTo>
                  <a:cubicBezTo>
                    <a:pt x="1332811" y="1594108"/>
                    <a:pt x="1330520" y="1601733"/>
                    <a:pt x="1324410" y="1604783"/>
                  </a:cubicBezTo>
                  <a:cubicBezTo>
                    <a:pt x="1257964" y="1641383"/>
                    <a:pt x="1201447" y="1657395"/>
                    <a:pt x="1128127" y="1675695"/>
                  </a:cubicBezTo>
                  <a:cubicBezTo>
                    <a:pt x="1126600" y="1676458"/>
                    <a:pt x="1125836" y="1676458"/>
                    <a:pt x="1125072" y="1676458"/>
                  </a:cubicBezTo>
                  <a:cubicBezTo>
                    <a:pt x="1118962" y="1676458"/>
                    <a:pt x="1113616" y="1672645"/>
                    <a:pt x="1112088" y="1666545"/>
                  </a:cubicBezTo>
                  <a:cubicBezTo>
                    <a:pt x="1110561" y="1659683"/>
                    <a:pt x="1115143" y="1652820"/>
                    <a:pt x="1122017" y="1651295"/>
                  </a:cubicBezTo>
                  <a:cubicBezTo>
                    <a:pt x="1195337" y="1632995"/>
                    <a:pt x="1248035" y="1617745"/>
                    <a:pt x="1312190" y="1582670"/>
                  </a:cubicBezTo>
                  <a:close/>
                  <a:moveTo>
                    <a:pt x="26674" y="747"/>
                  </a:moveTo>
                  <a:cubicBezTo>
                    <a:pt x="32767" y="-1530"/>
                    <a:pt x="40383" y="1507"/>
                    <a:pt x="42668" y="8338"/>
                  </a:cubicBezTo>
                  <a:cubicBezTo>
                    <a:pt x="83794" y="118404"/>
                    <a:pt x="159193" y="217842"/>
                    <a:pt x="254394" y="288436"/>
                  </a:cubicBezTo>
                  <a:cubicBezTo>
                    <a:pt x="259725" y="292231"/>
                    <a:pt x="261248" y="300581"/>
                    <a:pt x="256678" y="305894"/>
                  </a:cubicBezTo>
                  <a:cubicBezTo>
                    <a:pt x="254394" y="309690"/>
                    <a:pt x="250586" y="311208"/>
                    <a:pt x="246778" y="311208"/>
                  </a:cubicBezTo>
                  <a:cubicBezTo>
                    <a:pt x="244493" y="311208"/>
                    <a:pt x="241446" y="310449"/>
                    <a:pt x="239161" y="308931"/>
                  </a:cubicBezTo>
                  <a:cubicBezTo>
                    <a:pt x="140153" y="235301"/>
                    <a:pt x="61708" y="132067"/>
                    <a:pt x="19058" y="16688"/>
                  </a:cubicBezTo>
                  <a:cubicBezTo>
                    <a:pt x="16773" y="10615"/>
                    <a:pt x="19819" y="3025"/>
                    <a:pt x="26674" y="747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0ADD9C59-9139-4670-ADF3-A48719EBC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9962" y="12652375"/>
              <a:ext cx="827152" cy="177444"/>
            </a:xfrm>
            <a:custGeom>
              <a:avLst/>
              <a:gdLst>
                <a:gd name="connsiteX0" fmla="*/ 427929 w 827152"/>
                <a:gd name="connsiteY0" fmla="*/ 0 h 177444"/>
                <a:gd name="connsiteX1" fmla="*/ 427548 w 827152"/>
                <a:gd name="connsiteY1" fmla="*/ 9678 h 177444"/>
                <a:gd name="connsiteX2" fmla="*/ 427270 w 827152"/>
                <a:gd name="connsiteY2" fmla="*/ 17163 h 177444"/>
                <a:gd name="connsiteX3" fmla="*/ 465445 w 827152"/>
                <a:gd name="connsiteY3" fmla="*/ 15524 h 177444"/>
                <a:gd name="connsiteX4" fmla="*/ 827152 w 827152"/>
                <a:gd name="connsiteY4" fmla="*/ 0 h 177444"/>
                <a:gd name="connsiteX5" fmla="*/ 826391 w 827152"/>
                <a:gd name="connsiteY5" fmla="*/ 19932 h 177444"/>
                <a:gd name="connsiteX6" fmla="*/ 818015 w 827152"/>
                <a:gd name="connsiteY6" fmla="*/ 45997 h 177444"/>
                <a:gd name="connsiteX7" fmla="*/ 415975 w 827152"/>
                <a:gd name="connsiteY7" fmla="*/ 177088 h 177444"/>
                <a:gd name="connsiteX8" fmla="*/ 403031 w 827152"/>
                <a:gd name="connsiteY8" fmla="*/ 160223 h 177444"/>
                <a:gd name="connsiteX9" fmla="*/ 402269 w 827152"/>
                <a:gd name="connsiteY9" fmla="*/ 129558 h 177444"/>
                <a:gd name="connsiteX10" fmla="*/ 399657 w 827152"/>
                <a:gd name="connsiteY10" fmla="*/ 53291 h 177444"/>
                <a:gd name="connsiteX11" fmla="*/ 221198 w 827152"/>
                <a:gd name="connsiteY11" fmla="*/ 121317 h 177444"/>
                <a:gd name="connsiteX12" fmla="*/ 16752 w 827152"/>
                <a:gd name="connsiteY12" fmla="*/ 177088 h 177444"/>
                <a:gd name="connsiteX13" fmla="*/ 4569 w 827152"/>
                <a:gd name="connsiteY13" fmla="*/ 160223 h 177444"/>
                <a:gd name="connsiteX14" fmla="*/ 3807 w 827152"/>
                <a:gd name="connsiteY14" fmla="*/ 129558 h 177444"/>
                <a:gd name="connsiteX15" fmla="*/ 0 w 827152"/>
                <a:gd name="connsiteY15" fmla="*/ 18399 h 177444"/>
                <a:gd name="connsiteX16" fmla="*/ 427929 w 827152"/>
                <a:gd name="connsiteY16" fmla="*/ 0 h 17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27152" h="177444">
                  <a:moveTo>
                    <a:pt x="427929" y="0"/>
                  </a:moveTo>
                  <a:cubicBezTo>
                    <a:pt x="427929" y="0"/>
                    <a:pt x="427738" y="4791"/>
                    <a:pt x="427548" y="9678"/>
                  </a:cubicBezTo>
                  <a:lnTo>
                    <a:pt x="427270" y="17163"/>
                  </a:lnTo>
                  <a:lnTo>
                    <a:pt x="465445" y="15524"/>
                  </a:lnTo>
                  <a:cubicBezTo>
                    <a:pt x="586014" y="10349"/>
                    <a:pt x="827152" y="0"/>
                    <a:pt x="827152" y="0"/>
                  </a:cubicBezTo>
                  <a:cubicBezTo>
                    <a:pt x="826391" y="0"/>
                    <a:pt x="826391" y="19165"/>
                    <a:pt x="826391" y="19932"/>
                  </a:cubicBezTo>
                  <a:cubicBezTo>
                    <a:pt x="825629" y="29898"/>
                    <a:pt x="828675" y="41397"/>
                    <a:pt x="818015" y="45997"/>
                  </a:cubicBezTo>
                  <a:cubicBezTo>
                    <a:pt x="686286" y="100427"/>
                    <a:pt x="555318" y="148723"/>
                    <a:pt x="415975" y="177088"/>
                  </a:cubicBezTo>
                  <a:cubicBezTo>
                    <a:pt x="402269" y="179388"/>
                    <a:pt x="403792" y="170189"/>
                    <a:pt x="403031" y="160223"/>
                  </a:cubicBezTo>
                  <a:cubicBezTo>
                    <a:pt x="403031" y="150257"/>
                    <a:pt x="403031" y="139524"/>
                    <a:pt x="402269" y="129558"/>
                  </a:cubicBezTo>
                  <a:lnTo>
                    <a:pt x="399657" y="53291"/>
                  </a:lnTo>
                  <a:lnTo>
                    <a:pt x="221198" y="121317"/>
                  </a:lnTo>
                  <a:cubicBezTo>
                    <a:pt x="154572" y="143740"/>
                    <a:pt x="86804" y="162906"/>
                    <a:pt x="16752" y="177088"/>
                  </a:cubicBezTo>
                  <a:cubicBezTo>
                    <a:pt x="3807" y="179388"/>
                    <a:pt x="4569" y="170189"/>
                    <a:pt x="4569" y="160223"/>
                  </a:cubicBezTo>
                  <a:cubicBezTo>
                    <a:pt x="4569" y="150257"/>
                    <a:pt x="3807" y="139524"/>
                    <a:pt x="3807" y="129558"/>
                  </a:cubicBezTo>
                  <a:cubicBezTo>
                    <a:pt x="2284" y="92760"/>
                    <a:pt x="1523" y="55196"/>
                    <a:pt x="0" y="18399"/>
                  </a:cubicBezTo>
                  <a:cubicBezTo>
                    <a:pt x="0" y="18399"/>
                    <a:pt x="427929" y="0"/>
                    <a:pt x="427929" y="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C5D2849-913E-48AC-AB99-3A29A19AD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7900" y="12846050"/>
              <a:ext cx="812800" cy="190500"/>
            </a:xfrm>
            <a:custGeom>
              <a:avLst/>
              <a:gdLst>
                <a:gd name="connsiteX0" fmla="*/ 0 w 812800"/>
                <a:gd name="connsiteY0" fmla="*/ 0 h 190500"/>
                <a:gd name="connsiteX1" fmla="*/ 400050 w 812800"/>
                <a:gd name="connsiteY1" fmla="*/ 0 h 190500"/>
                <a:gd name="connsiteX2" fmla="*/ 414338 w 812800"/>
                <a:gd name="connsiteY2" fmla="*/ 0 h 190500"/>
                <a:gd name="connsiteX3" fmla="*/ 812800 w 812800"/>
                <a:gd name="connsiteY3" fmla="*/ 0 h 190500"/>
                <a:gd name="connsiteX4" fmla="*/ 808239 w 812800"/>
                <a:gd name="connsiteY4" fmla="*/ 181392 h 190500"/>
                <a:gd name="connsiteX5" fmla="*/ 406891 w 812800"/>
                <a:gd name="connsiteY5" fmla="*/ 190500 h 190500"/>
                <a:gd name="connsiteX6" fmla="*/ 406567 w 812800"/>
                <a:gd name="connsiteY6" fmla="*/ 181464 h 190500"/>
                <a:gd name="connsiteX7" fmla="*/ 7631 w 812800"/>
                <a:gd name="connsiteY7" fmla="*/ 19050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2800" h="190500">
                  <a:moveTo>
                    <a:pt x="0" y="0"/>
                  </a:moveTo>
                  <a:lnTo>
                    <a:pt x="400050" y="0"/>
                  </a:lnTo>
                  <a:lnTo>
                    <a:pt x="414338" y="0"/>
                  </a:lnTo>
                  <a:lnTo>
                    <a:pt x="812800" y="0"/>
                  </a:lnTo>
                  <a:lnTo>
                    <a:pt x="808239" y="181392"/>
                  </a:lnTo>
                  <a:lnTo>
                    <a:pt x="406891" y="190500"/>
                  </a:lnTo>
                  <a:lnTo>
                    <a:pt x="406567" y="181464"/>
                  </a:lnTo>
                  <a:lnTo>
                    <a:pt x="7631" y="190500"/>
                  </a:lnTo>
                  <a:close/>
                </a:path>
              </a:pathLst>
            </a:custGeom>
            <a:solidFill>
              <a:srgbClr val="FFC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5" name="Freeform 55">
              <a:extLst>
                <a:ext uri="{FF2B5EF4-FFF2-40B4-BE49-F238E27FC236}">
                  <a16:creationId xmlns:a16="http://schemas.microsoft.com/office/drawing/2014/main" id="{6D479DED-0493-4EFF-A4A9-7624C1F7B8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53663" y="12833350"/>
              <a:ext cx="439738" cy="217488"/>
            </a:xfrm>
            <a:custGeom>
              <a:avLst/>
              <a:gdLst>
                <a:gd name="T0" fmla="*/ 35 w 578"/>
                <a:gd name="T1" fmla="*/ 34 h 285"/>
                <a:gd name="T2" fmla="*/ 43 w 578"/>
                <a:gd name="T3" fmla="*/ 251 h 285"/>
                <a:gd name="T4" fmla="*/ 538 w 578"/>
                <a:gd name="T5" fmla="*/ 240 h 285"/>
                <a:gd name="T6" fmla="*/ 543 w 578"/>
                <a:gd name="T7" fmla="*/ 34 h 285"/>
                <a:gd name="T8" fmla="*/ 35 w 578"/>
                <a:gd name="T9" fmla="*/ 34 h 285"/>
                <a:gd name="T10" fmla="*/ 11 w 578"/>
                <a:gd name="T11" fmla="*/ 285 h 285"/>
                <a:gd name="T12" fmla="*/ 0 w 578"/>
                <a:gd name="T13" fmla="*/ 0 h 285"/>
                <a:gd name="T14" fmla="*/ 578 w 578"/>
                <a:gd name="T15" fmla="*/ 0 h 285"/>
                <a:gd name="T16" fmla="*/ 571 w 578"/>
                <a:gd name="T17" fmla="*/ 273 h 285"/>
                <a:gd name="T18" fmla="*/ 11 w 578"/>
                <a:gd name="T19" fmla="*/ 28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8" h="285">
                  <a:moveTo>
                    <a:pt x="35" y="34"/>
                  </a:moveTo>
                  <a:lnTo>
                    <a:pt x="43" y="251"/>
                  </a:lnTo>
                  <a:lnTo>
                    <a:pt x="538" y="240"/>
                  </a:lnTo>
                  <a:lnTo>
                    <a:pt x="543" y="34"/>
                  </a:lnTo>
                  <a:lnTo>
                    <a:pt x="35" y="34"/>
                  </a:lnTo>
                  <a:close/>
                  <a:moveTo>
                    <a:pt x="11" y="285"/>
                  </a:moveTo>
                  <a:lnTo>
                    <a:pt x="0" y="0"/>
                  </a:lnTo>
                  <a:lnTo>
                    <a:pt x="578" y="0"/>
                  </a:lnTo>
                  <a:lnTo>
                    <a:pt x="571" y="273"/>
                  </a:lnTo>
                  <a:lnTo>
                    <a:pt x="11" y="285"/>
                  </a:ln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6" name="Freeform 56">
              <a:extLst>
                <a:ext uri="{FF2B5EF4-FFF2-40B4-BE49-F238E27FC236}">
                  <a16:creationId xmlns:a16="http://schemas.microsoft.com/office/drawing/2014/main" id="{17DCA059-FF75-47A6-B40C-B3D83ADE61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45725" y="12620625"/>
              <a:ext cx="452438" cy="428625"/>
            </a:xfrm>
            <a:custGeom>
              <a:avLst/>
              <a:gdLst>
                <a:gd name="T0" fmla="*/ 35 w 596"/>
                <a:gd name="T1" fmla="*/ 64 h 563"/>
                <a:gd name="T2" fmla="*/ 54 w 596"/>
                <a:gd name="T3" fmla="*/ 530 h 563"/>
                <a:gd name="T4" fmla="*/ 549 w 596"/>
                <a:gd name="T5" fmla="*/ 520 h 563"/>
                <a:gd name="T6" fmla="*/ 562 w 596"/>
                <a:gd name="T7" fmla="*/ 35 h 563"/>
                <a:gd name="T8" fmla="*/ 35 w 596"/>
                <a:gd name="T9" fmla="*/ 64 h 563"/>
                <a:gd name="T10" fmla="*/ 38 w 596"/>
                <a:gd name="T11" fmla="*/ 563 h 563"/>
                <a:gd name="T12" fmla="*/ 22 w 596"/>
                <a:gd name="T13" fmla="*/ 547 h 563"/>
                <a:gd name="T14" fmla="*/ 1 w 596"/>
                <a:gd name="T15" fmla="*/ 49 h 563"/>
                <a:gd name="T16" fmla="*/ 16 w 596"/>
                <a:gd name="T17" fmla="*/ 32 h 563"/>
                <a:gd name="T18" fmla="*/ 579 w 596"/>
                <a:gd name="T19" fmla="*/ 1 h 563"/>
                <a:gd name="T20" fmla="*/ 591 w 596"/>
                <a:gd name="T21" fmla="*/ 5 h 563"/>
                <a:gd name="T22" fmla="*/ 596 w 596"/>
                <a:gd name="T23" fmla="*/ 18 h 563"/>
                <a:gd name="T24" fmla="*/ 582 w 596"/>
                <a:gd name="T25" fmla="*/ 537 h 563"/>
                <a:gd name="T26" fmla="*/ 566 w 596"/>
                <a:gd name="T27" fmla="*/ 553 h 563"/>
                <a:gd name="T28" fmla="*/ 39 w 596"/>
                <a:gd name="T29" fmla="*/ 563 h 563"/>
                <a:gd name="T30" fmla="*/ 38 w 596"/>
                <a:gd name="T31" fmla="*/ 563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6" h="563">
                  <a:moveTo>
                    <a:pt x="35" y="64"/>
                  </a:moveTo>
                  <a:lnTo>
                    <a:pt x="54" y="530"/>
                  </a:lnTo>
                  <a:lnTo>
                    <a:pt x="549" y="520"/>
                  </a:lnTo>
                  <a:lnTo>
                    <a:pt x="562" y="35"/>
                  </a:lnTo>
                  <a:lnTo>
                    <a:pt x="35" y="64"/>
                  </a:lnTo>
                  <a:close/>
                  <a:moveTo>
                    <a:pt x="38" y="563"/>
                  </a:moveTo>
                  <a:cubicBezTo>
                    <a:pt x="29" y="563"/>
                    <a:pt x="22" y="556"/>
                    <a:pt x="22" y="547"/>
                  </a:cubicBezTo>
                  <a:lnTo>
                    <a:pt x="1" y="49"/>
                  </a:lnTo>
                  <a:cubicBezTo>
                    <a:pt x="0" y="40"/>
                    <a:pt x="7" y="32"/>
                    <a:pt x="16" y="32"/>
                  </a:cubicBezTo>
                  <a:lnTo>
                    <a:pt x="579" y="1"/>
                  </a:lnTo>
                  <a:cubicBezTo>
                    <a:pt x="583" y="0"/>
                    <a:pt x="588" y="2"/>
                    <a:pt x="591" y="5"/>
                  </a:cubicBezTo>
                  <a:cubicBezTo>
                    <a:pt x="595" y="9"/>
                    <a:pt x="596" y="13"/>
                    <a:pt x="596" y="18"/>
                  </a:cubicBezTo>
                  <a:lnTo>
                    <a:pt x="582" y="537"/>
                  </a:lnTo>
                  <a:cubicBezTo>
                    <a:pt x="582" y="546"/>
                    <a:pt x="575" y="553"/>
                    <a:pt x="566" y="553"/>
                  </a:cubicBezTo>
                  <a:lnTo>
                    <a:pt x="39" y="563"/>
                  </a:lnTo>
                  <a:lnTo>
                    <a:pt x="38" y="563"/>
                  </a:ln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7" name="Freeform 57">
              <a:extLst>
                <a:ext uri="{FF2B5EF4-FFF2-40B4-BE49-F238E27FC236}">
                  <a16:creationId xmlns:a16="http://schemas.microsoft.com/office/drawing/2014/main" id="{240E6661-DB19-49D1-89E5-E7ABD4EB7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7463" y="12985750"/>
              <a:ext cx="1023938" cy="414338"/>
            </a:xfrm>
            <a:custGeom>
              <a:avLst/>
              <a:gdLst>
                <a:gd name="T0" fmla="*/ 81 w 1344"/>
                <a:gd name="T1" fmla="*/ 1 h 544"/>
                <a:gd name="T2" fmla="*/ 690 w 1344"/>
                <a:gd name="T3" fmla="*/ 2 h 544"/>
                <a:gd name="T4" fmla="*/ 718 w 1344"/>
                <a:gd name="T5" fmla="*/ 36 h 544"/>
                <a:gd name="T6" fmla="*/ 721 w 1344"/>
                <a:gd name="T7" fmla="*/ 185 h 544"/>
                <a:gd name="T8" fmla="*/ 1344 w 1344"/>
                <a:gd name="T9" fmla="*/ 544 h 544"/>
                <a:gd name="T10" fmla="*/ 94 w 1344"/>
                <a:gd name="T11" fmla="*/ 544 h 544"/>
                <a:gd name="T12" fmla="*/ 25 w 1344"/>
                <a:gd name="T13" fmla="*/ 491 h 544"/>
                <a:gd name="T14" fmla="*/ 48 w 1344"/>
                <a:gd name="T15" fmla="*/ 271 h 544"/>
                <a:gd name="T16" fmla="*/ 53 w 1344"/>
                <a:gd name="T17" fmla="*/ 35 h 544"/>
                <a:gd name="T18" fmla="*/ 81 w 1344"/>
                <a:gd name="T19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4" h="544">
                  <a:moveTo>
                    <a:pt x="81" y="1"/>
                  </a:moveTo>
                  <a:cubicBezTo>
                    <a:pt x="163" y="8"/>
                    <a:pt x="375" y="23"/>
                    <a:pt x="690" y="2"/>
                  </a:cubicBezTo>
                  <a:cubicBezTo>
                    <a:pt x="709" y="1"/>
                    <a:pt x="723" y="18"/>
                    <a:pt x="718" y="36"/>
                  </a:cubicBezTo>
                  <a:cubicBezTo>
                    <a:pt x="705" y="81"/>
                    <a:pt x="691" y="155"/>
                    <a:pt x="721" y="185"/>
                  </a:cubicBezTo>
                  <a:cubicBezTo>
                    <a:pt x="766" y="230"/>
                    <a:pt x="1318" y="329"/>
                    <a:pt x="1344" y="544"/>
                  </a:cubicBezTo>
                  <a:lnTo>
                    <a:pt x="94" y="544"/>
                  </a:lnTo>
                  <a:cubicBezTo>
                    <a:pt x="61" y="544"/>
                    <a:pt x="33" y="522"/>
                    <a:pt x="25" y="491"/>
                  </a:cubicBezTo>
                  <a:cubicBezTo>
                    <a:pt x="10" y="438"/>
                    <a:pt x="0" y="354"/>
                    <a:pt x="48" y="271"/>
                  </a:cubicBezTo>
                  <a:cubicBezTo>
                    <a:pt x="94" y="192"/>
                    <a:pt x="76" y="118"/>
                    <a:pt x="53" y="35"/>
                  </a:cubicBezTo>
                  <a:cubicBezTo>
                    <a:pt x="48" y="17"/>
                    <a:pt x="62" y="0"/>
                    <a:pt x="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8" name="Freeform 58">
              <a:extLst>
                <a:ext uri="{FF2B5EF4-FFF2-40B4-BE49-F238E27FC236}">
                  <a16:creationId xmlns:a16="http://schemas.microsoft.com/office/drawing/2014/main" id="{190A76E2-C5BC-455C-9F2E-0CC1B0E1DA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66350" y="12973050"/>
              <a:ext cx="1049338" cy="439738"/>
            </a:xfrm>
            <a:custGeom>
              <a:avLst/>
              <a:gdLst>
                <a:gd name="T0" fmla="*/ 95 w 1379"/>
                <a:gd name="T1" fmla="*/ 35 h 578"/>
                <a:gd name="T2" fmla="*/ 87 w 1379"/>
                <a:gd name="T3" fmla="*/ 39 h 578"/>
                <a:gd name="T4" fmla="*/ 85 w 1379"/>
                <a:gd name="T5" fmla="*/ 48 h 578"/>
                <a:gd name="T6" fmla="*/ 79 w 1379"/>
                <a:gd name="T7" fmla="*/ 297 h 578"/>
                <a:gd name="T8" fmla="*/ 57 w 1379"/>
                <a:gd name="T9" fmla="*/ 503 h 578"/>
                <a:gd name="T10" fmla="*/ 110 w 1379"/>
                <a:gd name="T11" fmla="*/ 544 h 578"/>
                <a:gd name="T12" fmla="*/ 1340 w 1379"/>
                <a:gd name="T13" fmla="*/ 544 h 578"/>
                <a:gd name="T14" fmla="*/ 864 w 1379"/>
                <a:gd name="T15" fmla="*/ 269 h 578"/>
                <a:gd name="T16" fmla="*/ 726 w 1379"/>
                <a:gd name="T17" fmla="*/ 214 h 578"/>
                <a:gd name="T18" fmla="*/ 718 w 1379"/>
                <a:gd name="T19" fmla="*/ 49 h 578"/>
                <a:gd name="T20" fmla="*/ 716 w 1379"/>
                <a:gd name="T21" fmla="*/ 39 h 578"/>
                <a:gd name="T22" fmla="*/ 707 w 1379"/>
                <a:gd name="T23" fmla="*/ 36 h 578"/>
                <a:gd name="T24" fmla="*/ 96 w 1379"/>
                <a:gd name="T25" fmla="*/ 35 h 578"/>
                <a:gd name="T26" fmla="*/ 95 w 1379"/>
                <a:gd name="T27" fmla="*/ 35 h 578"/>
                <a:gd name="T28" fmla="*/ 1379 w 1379"/>
                <a:gd name="T29" fmla="*/ 578 h 578"/>
                <a:gd name="T30" fmla="*/ 110 w 1379"/>
                <a:gd name="T31" fmla="*/ 578 h 578"/>
                <a:gd name="T32" fmla="*/ 25 w 1379"/>
                <a:gd name="T33" fmla="*/ 512 h 578"/>
                <a:gd name="T34" fmla="*/ 50 w 1379"/>
                <a:gd name="T35" fmla="*/ 280 h 578"/>
                <a:gd name="T36" fmla="*/ 53 w 1379"/>
                <a:gd name="T37" fmla="*/ 57 h 578"/>
                <a:gd name="T38" fmla="*/ 61 w 1379"/>
                <a:gd name="T39" fmla="*/ 17 h 578"/>
                <a:gd name="T40" fmla="*/ 98 w 1379"/>
                <a:gd name="T41" fmla="*/ 2 h 578"/>
                <a:gd name="T42" fmla="*/ 705 w 1379"/>
                <a:gd name="T43" fmla="*/ 2 h 578"/>
                <a:gd name="T44" fmla="*/ 742 w 1379"/>
                <a:gd name="T45" fmla="*/ 18 h 578"/>
                <a:gd name="T46" fmla="*/ 750 w 1379"/>
                <a:gd name="T47" fmla="*/ 57 h 578"/>
                <a:gd name="T48" fmla="*/ 749 w 1379"/>
                <a:gd name="T49" fmla="*/ 190 h 578"/>
                <a:gd name="T50" fmla="*/ 875 w 1379"/>
                <a:gd name="T51" fmla="*/ 237 h 578"/>
                <a:gd name="T52" fmla="*/ 1377 w 1379"/>
                <a:gd name="T53" fmla="*/ 559 h 578"/>
                <a:gd name="T54" fmla="*/ 1379 w 1379"/>
                <a:gd name="T55" fmla="*/ 578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9" h="578">
                  <a:moveTo>
                    <a:pt x="95" y="35"/>
                  </a:moveTo>
                  <a:cubicBezTo>
                    <a:pt x="91" y="35"/>
                    <a:pt x="88" y="37"/>
                    <a:pt x="87" y="39"/>
                  </a:cubicBezTo>
                  <a:cubicBezTo>
                    <a:pt x="86" y="40"/>
                    <a:pt x="84" y="43"/>
                    <a:pt x="85" y="48"/>
                  </a:cubicBezTo>
                  <a:cubicBezTo>
                    <a:pt x="107" y="127"/>
                    <a:pt x="129" y="209"/>
                    <a:pt x="79" y="297"/>
                  </a:cubicBezTo>
                  <a:cubicBezTo>
                    <a:pt x="34" y="373"/>
                    <a:pt x="42" y="451"/>
                    <a:pt x="57" y="503"/>
                  </a:cubicBezTo>
                  <a:cubicBezTo>
                    <a:pt x="63" y="527"/>
                    <a:pt x="85" y="544"/>
                    <a:pt x="110" y="544"/>
                  </a:cubicBezTo>
                  <a:lnTo>
                    <a:pt x="1340" y="544"/>
                  </a:lnTo>
                  <a:cubicBezTo>
                    <a:pt x="1301" y="410"/>
                    <a:pt x="1029" y="322"/>
                    <a:pt x="864" y="269"/>
                  </a:cubicBezTo>
                  <a:cubicBezTo>
                    <a:pt x="781" y="242"/>
                    <a:pt x="740" y="229"/>
                    <a:pt x="726" y="214"/>
                  </a:cubicBezTo>
                  <a:cubicBezTo>
                    <a:pt x="691" y="179"/>
                    <a:pt x="702" y="105"/>
                    <a:pt x="718" y="49"/>
                  </a:cubicBezTo>
                  <a:cubicBezTo>
                    <a:pt x="719" y="44"/>
                    <a:pt x="717" y="41"/>
                    <a:pt x="716" y="39"/>
                  </a:cubicBezTo>
                  <a:cubicBezTo>
                    <a:pt x="715" y="38"/>
                    <a:pt x="712" y="35"/>
                    <a:pt x="707" y="36"/>
                  </a:cubicBezTo>
                  <a:cubicBezTo>
                    <a:pt x="485" y="51"/>
                    <a:pt x="279" y="50"/>
                    <a:pt x="96" y="35"/>
                  </a:cubicBezTo>
                  <a:cubicBezTo>
                    <a:pt x="95" y="35"/>
                    <a:pt x="95" y="35"/>
                    <a:pt x="95" y="35"/>
                  </a:cubicBezTo>
                  <a:close/>
                  <a:moveTo>
                    <a:pt x="1379" y="578"/>
                  </a:moveTo>
                  <a:lnTo>
                    <a:pt x="110" y="578"/>
                  </a:lnTo>
                  <a:cubicBezTo>
                    <a:pt x="70" y="578"/>
                    <a:pt x="35" y="551"/>
                    <a:pt x="25" y="512"/>
                  </a:cubicBezTo>
                  <a:cubicBezTo>
                    <a:pt x="8" y="454"/>
                    <a:pt x="0" y="367"/>
                    <a:pt x="50" y="280"/>
                  </a:cubicBezTo>
                  <a:cubicBezTo>
                    <a:pt x="93" y="204"/>
                    <a:pt x="74" y="133"/>
                    <a:pt x="53" y="57"/>
                  </a:cubicBezTo>
                  <a:cubicBezTo>
                    <a:pt x="49" y="43"/>
                    <a:pt x="52" y="28"/>
                    <a:pt x="61" y="17"/>
                  </a:cubicBezTo>
                  <a:cubicBezTo>
                    <a:pt x="70" y="6"/>
                    <a:pt x="84" y="0"/>
                    <a:pt x="98" y="2"/>
                  </a:cubicBezTo>
                  <a:cubicBezTo>
                    <a:pt x="280" y="17"/>
                    <a:pt x="484" y="17"/>
                    <a:pt x="705" y="2"/>
                  </a:cubicBezTo>
                  <a:cubicBezTo>
                    <a:pt x="719" y="1"/>
                    <a:pt x="733" y="7"/>
                    <a:pt x="742" y="18"/>
                  </a:cubicBezTo>
                  <a:cubicBezTo>
                    <a:pt x="751" y="29"/>
                    <a:pt x="754" y="44"/>
                    <a:pt x="750" y="57"/>
                  </a:cubicBezTo>
                  <a:cubicBezTo>
                    <a:pt x="732" y="123"/>
                    <a:pt x="732" y="173"/>
                    <a:pt x="749" y="190"/>
                  </a:cubicBezTo>
                  <a:cubicBezTo>
                    <a:pt x="759" y="200"/>
                    <a:pt x="818" y="219"/>
                    <a:pt x="875" y="237"/>
                  </a:cubicBezTo>
                  <a:cubicBezTo>
                    <a:pt x="1055" y="296"/>
                    <a:pt x="1356" y="393"/>
                    <a:pt x="1377" y="559"/>
                  </a:cubicBezTo>
                  <a:lnTo>
                    <a:pt x="1379" y="578"/>
                  </a:ln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9" name="Freeform 65">
              <a:extLst>
                <a:ext uri="{FF2B5EF4-FFF2-40B4-BE49-F238E27FC236}">
                  <a16:creationId xmlns:a16="http://schemas.microsoft.com/office/drawing/2014/main" id="{CA1152A7-DDF8-4E73-BCE6-533CF9161C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5200" y="12833350"/>
              <a:ext cx="439738" cy="217488"/>
            </a:xfrm>
            <a:custGeom>
              <a:avLst/>
              <a:gdLst>
                <a:gd name="T0" fmla="*/ 35 w 577"/>
                <a:gd name="T1" fmla="*/ 34 h 285"/>
                <a:gd name="T2" fmla="*/ 43 w 577"/>
                <a:gd name="T3" fmla="*/ 251 h 285"/>
                <a:gd name="T4" fmla="*/ 538 w 577"/>
                <a:gd name="T5" fmla="*/ 240 h 285"/>
                <a:gd name="T6" fmla="*/ 543 w 577"/>
                <a:gd name="T7" fmla="*/ 34 h 285"/>
                <a:gd name="T8" fmla="*/ 35 w 577"/>
                <a:gd name="T9" fmla="*/ 34 h 285"/>
                <a:gd name="T10" fmla="*/ 11 w 577"/>
                <a:gd name="T11" fmla="*/ 285 h 285"/>
                <a:gd name="T12" fmla="*/ 0 w 577"/>
                <a:gd name="T13" fmla="*/ 0 h 285"/>
                <a:gd name="T14" fmla="*/ 577 w 577"/>
                <a:gd name="T15" fmla="*/ 0 h 285"/>
                <a:gd name="T16" fmla="*/ 571 w 577"/>
                <a:gd name="T17" fmla="*/ 273 h 285"/>
                <a:gd name="T18" fmla="*/ 11 w 577"/>
                <a:gd name="T19" fmla="*/ 28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7" h="285">
                  <a:moveTo>
                    <a:pt x="35" y="34"/>
                  </a:moveTo>
                  <a:lnTo>
                    <a:pt x="43" y="251"/>
                  </a:lnTo>
                  <a:lnTo>
                    <a:pt x="538" y="240"/>
                  </a:lnTo>
                  <a:lnTo>
                    <a:pt x="543" y="34"/>
                  </a:lnTo>
                  <a:lnTo>
                    <a:pt x="35" y="34"/>
                  </a:lnTo>
                  <a:close/>
                  <a:moveTo>
                    <a:pt x="11" y="285"/>
                  </a:moveTo>
                  <a:lnTo>
                    <a:pt x="0" y="0"/>
                  </a:lnTo>
                  <a:lnTo>
                    <a:pt x="577" y="0"/>
                  </a:lnTo>
                  <a:lnTo>
                    <a:pt x="571" y="273"/>
                  </a:lnTo>
                  <a:lnTo>
                    <a:pt x="11" y="285"/>
                  </a:ln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0" name="Freeform 66">
              <a:extLst>
                <a:ext uri="{FF2B5EF4-FFF2-40B4-BE49-F238E27FC236}">
                  <a16:creationId xmlns:a16="http://schemas.microsoft.com/office/drawing/2014/main" id="{59AC59D3-BA29-457B-837D-B1FA085822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47263" y="12620625"/>
              <a:ext cx="454025" cy="428625"/>
            </a:xfrm>
            <a:custGeom>
              <a:avLst/>
              <a:gdLst>
                <a:gd name="T0" fmla="*/ 34 w 596"/>
                <a:gd name="T1" fmla="*/ 64 h 563"/>
                <a:gd name="T2" fmla="*/ 54 w 596"/>
                <a:gd name="T3" fmla="*/ 530 h 563"/>
                <a:gd name="T4" fmla="*/ 549 w 596"/>
                <a:gd name="T5" fmla="*/ 520 h 563"/>
                <a:gd name="T6" fmla="*/ 562 w 596"/>
                <a:gd name="T7" fmla="*/ 35 h 563"/>
                <a:gd name="T8" fmla="*/ 34 w 596"/>
                <a:gd name="T9" fmla="*/ 64 h 563"/>
                <a:gd name="T10" fmla="*/ 38 w 596"/>
                <a:gd name="T11" fmla="*/ 563 h 563"/>
                <a:gd name="T12" fmla="*/ 21 w 596"/>
                <a:gd name="T13" fmla="*/ 547 h 563"/>
                <a:gd name="T14" fmla="*/ 0 w 596"/>
                <a:gd name="T15" fmla="*/ 49 h 563"/>
                <a:gd name="T16" fmla="*/ 16 w 596"/>
                <a:gd name="T17" fmla="*/ 32 h 563"/>
                <a:gd name="T18" fmla="*/ 578 w 596"/>
                <a:gd name="T19" fmla="*/ 1 h 563"/>
                <a:gd name="T20" fmla="*/ 591 w 596"/>
                <a:gd name="T21" fmla="*/ 5 h 563"/>
                <a:gd name="T22" fmla="*/ 596 w 596"/>
                <a:gd name="T23" fmla="*/ 18 h 563"/>
                <a:gd name="T24" fmla="*/ 582 w 596"/>
                <a:gd name="T25" fmla="*/ 537 h 563"/>
                <a:gd name="T26" fmla="*/ 566 w 596"/>
                <a:gd name="T27" fmla="*/ 553 h 563"/>
                <a:gd name="T28" fmla="*/ 38 w 596"/>
                <a:gd name="T29" fmla="*/ 563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6" h="563">
                  <a:moveTo>
                    <a:pt x="34" y="64"/>
                  </a:moveTo>
                  <a:lnTo>
                    <a:pt x="54" y="530"/>
                  </a:lnTo>
                  <a:lnTo>
                    <a:pt x="549" y="520"/>
                  </a:lnTo>
                  <a:lnTo>
                    <a:pt x="562" y="35"/>
                  </a:lnTo>
                  <a:lnTo>
                    <a:pt x="34" y="64"/>
                  </a:lnTo>
                  <a:close/>
                  <a:moveTo>
                    <a:pt x="38" y="563"/>
                  </a:moveTo>
                  <a:cubicBezTo>
                    <a:pt x="29" y="563"/>
                    <a:pt x="21" y="556"/>
                    <a:pt x="21" y="547"/>
                  </a:cubicBezTo>
                  <a:lnTo>
                    <a:pt x="0" y="49"/>
                  </a:lnTo>
                  <a:cubicBezTo>
                    <a:pt x="0" y="40"/>
                    <a:pt x="7" y="32"/>
                    <a:pt x="16" y="32"/>
                  </a:cubicBezTo>
                  <a:lnTo>
                    <a:pt x="578" y="1"/>
                  </a:lnTo>
                  <a:cubicBezTo>
                    <a:pt x="583" y="0"/>
                    <a:pt x="587" y="2"/>
                    <a:pt x="591" y="5"/>
                  </a:cubicBezTo>
                  <a:cubicBezTo>
                    <a:pt x="594" y="9"/>
                    <a:pt x="596" y="13"/>
                    <a:pt x="596" y="18"/>
                  </a:cubicBezTo>
                  <a:lnTo>
                    <a:pt x="582" y="537"/>
                  </a:lnTo>
                  <a:cubicBezTo>
                    <a:pt x="582" y="546"/>
                    <a:pt x="574" y="553"/>
                    <a:pt x="566" y="553"/>
                  </a:cubicBezTo>
                  <a:lnTo>
                    <a:pt x="38" y="563"/>
                  </a:ln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1" name="Freeform 67">
              <a:extLst>
                <a:ext uri="{FF2B5EF4-FFF2-40B4-BE49-F238E27FC236}">
                  <a16:creationId xmlns:a16="http://schemas.microsoft.com/office/drawing/2014/main" id="{49733A9C-0EF3-41BF-86F6-1566ACDAD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0588" y="12985750"/>
              <a:ext cx="1022350" cy="414338"/>
            </a:xfrm>
            <a:custGeom>
              <a:avLst/>
              <a:gdLst>
                <a:gd name="T0" fmla="*/ 81 w 1344"/>
                <a:gd name="T1" fmla="*/ 1 h 544"/>
                <a:gd name="T2" fmla="*/ 690 w 1344"/>
                <a:gd name="T3" fmla="*/ 2 h 544"/>
                <a:gd name="T4" fmla="*/ 717 w 1344"/>
                <a:gd name="T5" fmla="*/ 36 h 544"/>
                <a:gd name="T6" fmla="*/ 721 w 1344"/>
                <a:gd name="T7" fmla="*/ 185 h 544"/>
                <a:gd name="T8" fmla="*/ 1344 w 1344"/>
                <a:gd name="T9" fmla="*/ 544 h 544"/>
                <a:gd name="T10" fmla="*/ 93 w 1344"/>
                <a:gd name="T11" fmla="*/ 544 h 544"/>
                <a:gd name="T12" fmla="*/ 24 w 1344"/>
                <a:gd name="T13" fmla="*/ 491 h 544"/>
                <a:gd name="T14" fmla="*/ 48 w 1344"/>
                <a:gd name="T15" fmla="*/ 271 h 544"/>
                <a:gd name="T16" fmla="*/ 53 w 1344"/>
                <a:gd name="T17" fmla="*/ 35 h 544"/>
                <a:gd name="T18" fmla="*/ 81 w 1344"/>
                <a:gd name="T19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4" h="544">
                  <a:moveTo>
                    <a:pt x="81" y="1"/>
                  </a:moveTo>
                  <a:cubicBezTo>
                    <a:pt x="163" y="8"/>
                    <a:pt x="374" y="23"/>
                    <a:pt x="690" y="2"/>
                  </a:cubicBezTo>
                  <a:cubicBezTo>
                    <a:pt x="708" y="1"/>
                    <a:pt x="722" y="18"/>
                    <a:pt x="717" y="36"/>
                  </a:cubicBezTo>
                  <a:cubicBezTo>
                    <a:pt x="705" y="81"/>
                    <a:pt x="691" y="155"/>
                    <a:pt x="721" y="185"/>
                  </a:cubicBezTo>
                  <a:cubicBezTo>
                    <a:pt x="766" y="230"/>
                    <a:pt x="1317" y="329"/>
                    <a:pt x="1344" y="544"/>
                  </a:cubicBezTo>
                  <a:lnTo>
                    <a:pt x="93" y="544"/>
                  </a:lnTo>
                  <a:cubicBezTo>
                    <a:pt x="61" y="544"/>
                    <a:pt x="33" y="522"/>
                    <a:pt x="24" y="491"/>
                  </a:cubicBezTo>
                  <a:cubicBezTo>
                    <a:pt x="10" y="438"/>
                    <a:pt x="0" y="354"/>
                    <a:pt x="48" y="271"/>
                  </a:cubicBezTo>
                  <a:cubicBezTo>
                    <a:pt x="94" y="192"/>
                    <a:pt x="75" y="118"/>
                    <a:pt x="53" y="35"/>
                  </a:cubicBezTo>
                  <a:cubicBezTo>
                    <a:pt x="48" y="17"/>
                    <a:pt x="62" y="0"/>
                    <a:pt x="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2" name="Freeform 68">
              <a:extLst>
                <a:ext uri="{FF2B5EF4-FFF2-40B4-BE49-F238E27FC236}">
                  <a16:creationId xmlns:a16="http://schemas.microsoft.com/office/drawing/2014/main" id="{A7C76820-E63C-464B-91C7-86F7271010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67888" y="12973050"/>
              <a:ext cx="1049338" cy="439738"/>
            </a:xfrm>
            <a:custGeom>
              <a:avLst/>
              <a:gdLst>
                <a:gd name="T0" fmla="*/ 95 w 1380"/>
                <a:gd name="T1" fmla="*/ 35 h 578"/>
                <a:gd name="T2" fmla="*/ 88 w 1380"/>
                <a:gd name="T3" fmla="*/ 39 h 578"/>
                <a:gd name="T4" fmla="*/ 86 w 1380"/>
                <a:gd name="T5" fmla="*/ 48 h 578"/>
                <a:gd name="T6" fmla="*/ 79 w 1380"/>
                <a:gd name="T7" fmla="*/ 297 h 578"/>
                <a:gd name="T8" fmla="*/ 57 w 1380"/>
                <a:gd name="T9" fmla="*/ 503 h 578"/>
                <a:gd name="T10" fmla="*/ 110 w 1380"/>
                <a:gd name="T11" fmla="*/ 544 h 578"/>
                <a:gd name="T12" fmla="*/ 1341 w 1380"/>
                <a:gd name="T13" fmla="*/ 544 h 578"/>
                <a:gd name="T14" fmla="*/ 865 w 1380"/>
                <a:gd name="T15" fmla="*/ 269 h 578"/>
                <a:gd name="T16" fmla="*/ 726 w 1380"/>
                <a:gd name="T17" fmla="*/ 214 h 578"/>
                <a:gd name="T18" fmla="*/ 718 w 1380"/>
                <a:gd name="T19" fmla="*/ 49 h 578"/>
                <a:gd name="T20" fmla="*/ 717 w 1380"/>
                <a:gd name="T21" fmla="*/ 39 h 578"/>
                <a:gd name="T22" fmla="*/ 708 w 1380"/>
                <a:gd name="T23" fmla="*/ 36 h 578"/>
                <a:gd name="T24" fmla="*/ 96 w 1380"/>
                <a:gd name="T25" fmla="*/ 35 h 578"/>
                <a:gd name="T26" fmla="*/ 95 w 1380"/>
                <a:gd name="T27" fmla="*/ 35 h 578"/>
                <a:gd name="T28" fmla="*/ 1380 w 1380"/>
                <a:gd name="T29" fmla="*/ 578 h 578"/>
                <a:gd name="T30" fmla="*/ 110 w 1380"/>
                <a:gd name="T31" fmla="*/ 578 h 578"/>
                <a:gd name="T32" fmla="*/ 25 w 1380"/>
                <a:gd name="T33" fmla="*/ 512 h 578"/>
                <a:gd name="T34" fmla="*/ 50 w 1380"/>
                <a:gd name="T35" fmla="*/ 280 h 578"/>
                <a:gd name="T36" fmla="*/ 53 w 1380"/>
                <a:gd name="T37" fmla="*/ 57 h 578"/>
                <a:gd name="T38" fmla="*/ 62 w 1380"/>
                <a:gd name="T39" fmla="*/ 17 h 578"/>
                <a:gd name="T40" fmla="*/ 99 w 1380"/>
                <a:gd name="T41" fmla="*/ 2 h 578"/>
                <a:gd name="T42" fmla="*/ 706 w 1380"/>
                <a:gd name="T43" fmla="*/ 2 h 578"/>
                <a:gd name="T44" fmla="*/ 742 w 1380"/>
                <a:gd name="T45" fmla="*/ 18 h 578"/>
                <a:gd name="T46" fmla="*/ 751 w 1380"/>
                <a:gd name="T47" fmla="*/ 57 h 578"/>
                <a:gd name="T48" fmla="*/ 750 w 1380"/>
                <a:gd name="T49" fmla="*/ 190 h 578"/>
                <a:gd name="T50" fmla="*/ 875 w 1380"/>
                <a:gd name="T51" fmla="*/ 237 h 578"/>
                <a:gd name="T52" fmla="*/ 1378 w 1380"/>
                <a:gd name="T53" fmla="*/ 559 h 578"/>
                <a:gd name="T54" fmla="*/ 1380 w 1380"/>
                <a:gd name="T55" fmla="*/ 578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80" h="578">
                  <a:moveTo>
                    <a:pt x="95" y="35"/>
                  </a:moveTo>
                  <a:cubicBezTo>
                    <a:pt x="91" y="35"/>
                    <a:pt x="89" y="37"/>
                    <a:pt x="88" y="39"/>
                  </a:cubicBezTo>
                  <a:cubicBezTo>
                    <a:pt x="87" y="40"/>
                    <a:pt x="84" y="43"/>
                    <a:pt x="86" y="48"/>
                  </a:cubicBezTo>
                  <a:cubicBezTo>
                    <a:pt x="107" y="127"/>
                    <a:pt x="130" y="209"/>
                    <a:pt x="79" y="297"/>
                  </a:cubicBezTo>
                  <a:cubicBezTo>
                    <a:pt x="35" y="373"/>
                    <a:pt x="43" y="451"/>
                    <a:pt x="57" y="503"/>
                  </a:cubicBezTo>
                  <a:cubicBezTo>
                    <a:pt x="64" y="527"/>
                    <a:pt x="86" y="544"/>
                    <a:pt x="110" y="544"/>
                  </a:cubicBezTo>
                  <a:lnTo>
                    <a:pt x="1341" y="544"/>
                  </a:lnTo>
                  <a:cubicBezTo>
                    <a:pt x="1301" y="410"/>
                    <a:pt x="1030" y="322"/>
                    <a:pt x="865" y="269"/>
                  </a:cubicBezTo>
                  <a:cubicBezTo>
                    <a:pt x="782" y="242"/>
                    <a:pt x="741" y="229"/>
                    <a:pt x="726" y="214"/>
                  </a:cubicBezTo>
                  <a:cubicBezTo>
                    <a:pt x="692" y="179"/>
                    <a:pt x="703" y="105"/>
                    <a:pt x="718" y="49"/>
                  </a:cubicBezTo>
                  <a:cubicBezTo>
                    <a:pt x="720" y="44"/>
                    <a:pt x="718" y="41"/>
                    <a:pt x="717" y="39"/>
                  </a:cubicBezTo>
                  <a:cubicBezTo>
                    <a:pt x="716" y="38"/>
                    <a:pt x="713" y="35"/>
                    <a:pt x="708" y="36"/>
                  </a:cubicBezTo>
                  <a:cubicBezTo>
                    <a:pt x="486" y="51"/>
                    <a:pt x="280" y="50"/>
                    <a:pt x="96" y="35"/>
                  </a:cubicBezTo>
                  <a:cubicBezTo>
                    <a:pt x="96" y="35"/>
                    <a:pt x="96" y="35"/>
                    <a:pt x="95" y="35"/>
                  </a:cubicBezTo>
                  <a:close/>
                  <a:moveTo>
                    <a:pt x="1380" y="578"/>
                  </a:moveTo>
                  <a:lnTo>
                    <a:pt x="110" y="578"/>
                  </a:lnTo>
                  <a:cubicBezTo>
                    <a:pt x="71" y="578"/>
                    <a:pt x="36" y="551"/>
                    <a:pt x="25" y="512"/>
                  </a:cubicBezTo>
                  <a:cubicBezTo>
                    <a:pt x="9" y="454"/>
                    <a:pt x="0" y="367"/>
                    <a:pt x="50" y="280"/>
                  </a:cubicBezTo>
                  <a:cubicBezTo>
                    <a:pt x="94" y="204"/>
                    <a:pt x="74" y="133"/>
                    <a:pt x="53" y="57"/>
                  </a:cubicBezTo>
                  <a:cubicBezTo>
                    <a:pt x="50" y="43"/>
                    <a:pt x="53" y="28"/>
                    <a:pt x="62" y="17"/>
                  </a:cubicBezTo>
                  <a:cubicBezTo>
                    <a:pt x="71" y="6"/>
                    <a:pt x="85" y="0"/>
                    <a:pt x="99" y="2"/>
                  </a:cubicBezTo>
                  <a:cubicBezTo>
                    <a:pt x="281" y="17"/>
                    <a:pt x="485" y="17"/>
                    <a:pt x="706" y="2"/>
                  </a:cubicBezTo>
                  <a:cubicBezTo>
                    <a:pt x="720" y="1"/>
                    <a:pt x="733" y="7"/>
                    <a:pt x="742" y="18"/>
                  </a:cubicBezTo>
                  <a:cubicBezTo>
                    <a:pt x="751" y="29"/>
                    <a:pt x="754" y="44"/>
                    <a:pt x="751" y="57"/>
                  </a:cubicBezTo>
                  <a:cubicBezTo>
                    <a:pt x="732" y="123"/>
                    <a:pt x="732" y="173"/>
                    <a:pt x="750" y="190"/>
                  </a:cubicBezTo>
                  <a:cubicBezTo>
                    <a:pt x="759" y="200"/>
                    <a:pt x="818" y="219"/>
                    <a:pt x="875" y="237"/>
                  </a:cubicBezTo>
                  <a:cubicBezTo>
                    <a:pt x="1055" y="296"/>
                    <a:pt x="1357" y="393"/>
                    <a:pt x="1378" y="559"/>
                  </a:cubicBezTo>
                  <a:lnTo>
                    <a:pt x="1380" y="578"/>
                  </a:ln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F148CFD5-2BEA-4FC9-A4E3-2C8910BD8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8525" y="13298488"/>
              <a:ext cx="1412875" cy="101600"/>
            </a:xfrm>
            <a:custGeom>
              <a:avLst/>
              <a:gdLst>
                <a:gd name="connsiteX0" fmla="*/ 0 w 1412875"/>
                <a:gd name="connsiteY0" fmla="*/ 0 h 101600"/>
                <a:gd name="connsiteX1" fmla="*/ 400050 w 1412875"/>
                <a:gd name="connsiteY1" fmla="*/ 0 h 101600"/>
                <a:gd name="connsiteX2" fmla="*/ 944348 w 1412875"/>
                <a:gd name="connsiteY2" fmla="*/ 0 h 101600"/>
                <a:gd name="connsiteX3" fmla="*/ 1342868 w 1412875"/>
                <a:gd name="connsiteY3" fmla="*/ 0 h 101600"/>
                <a:gd name="connsiteX4" fmla="*/ 1412875 w 1412875"/>
                <a:gd name="connsiteY4" fmla="*/ 101600 h 101600"/>
                <a:gd name="connsiteX5" fmla="*/ 1014413 w 1412875"/>
                <a:gd name="connsiteY5" fmla="*/ 101600 h 101600"/>
                <a:gd name="connsiteX6" fmla="*/ 492886 w 1412875"/>
                <a:gd name="connsiteY6" fmla="*/ 101600 h 101600"/>
                <a:gd name="connsiteX7" fmla="*/ 92912 w 1412875"/>
                <a:gd name="connsiteY7" fmla="*/ 101600 h 101600"/>
                <a:gd name="connsiteX8" fmla="*/ 1523 w 1412875"/>
                <a:gd name="connsiteY8" fmla="*/ 20626 h 101600"/>
                <a:gd name="connsiteX9" fmla="*/ 0 w 1412875"/>
                <a:gd name="connsiteY9" fmla="*/ 0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2875" h="101600">
                  <a:moveTo>
                    <a:pt x="0" y="0"/>
                  </a:moveTo>
                  <a:lnTo>
                    <a:pt x="400050" y="0"/>
                  </a:lnTo>
                  <a:lnTo>
                    <a:pt x="944348" y="0"/>
                  </a:lnTo>
                  <a:lnTo>
                    <a:pt x="1342868" y="0"/>
                  </a:lnTo>
                  <a:cubicBezTo>
                    <a:pt x="1381676" y="29029"/>
                    <a:pt x="1408309" y="62641"/>
                    <a:pt x="1412875" y="101600"/>
                  </a:cubicBezTo>
                  <a:lnTo>
                    <a:pt x="1014413" y="101600"/>
                  </a:lnTo>
                  <a:lnTo>
                    <a:pt x="492886" y="101600"/>
                  </a:lnTo>
                  <a:lnTo>
                    <a:pt x="92912" y="101600"/>
                  </a:lnTo>
                  <a:cubicBezTo>
                    <a:pt x="46456" y="101600"/>
                    <a:pt x="6854" y="67224"/>
                    <a:pt x="1523" y="20626"/>
                  </a:cubicBezTo>
                  <a:cubicBezTo>
                    <a:pt x="762" y="14514"/>
                    <a:pt x="762" y="6875"/>
                    <a:pt x="0" y="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93C7D6A8-C74A-4445-9864-609DA626D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6800" y="12904788"/>
              <a:ext cx="962087" cy="360362"/>
            </a:xfrm>
            <a:custGeom>
              <a:avLst/>
              <a:gdLst>
                <a:gd name="connsiteX0" fmla="*/ 945442 w 962087"/>
                <a:gd name="connsiteY0" fmla="*/ 280084 h 360362"/>
                <a:gd name="connsiteX1" fmla="*/ 961342 w 962087"/>
                <a:gd name="connsiteY1" fmla="*/ 287657 h 360362"/>
                <a:gd name="connsiteX2" fmla="*/ 953770 w 962087"/>
                <a:gd name="connsiteY2" fmla="*/ 303562 h 360362"/>
                <a:gd name="connsiteX3" fmla="*/ 890173 w 962087"/>
                <a:gd name="connsiteY3" fmla="*/ 354303 h 360362"/>
                <a:gd name="connsiteX4" fmla="*/ 879573 w 962087"/>
                <a:gd name="connsiteY4" fmla="*/ 360362 h 360362"/>
                <a:gd name="connsiteX5" fmla="*/ 872759 w 962087"/>
                <a:gd name="connsiteY5" fmla="*/ 358090 h 360362"/>
                <a:gd name="connsiteX6" fmla="*/ 868974 w 962087"/>
                <a:gd name="connsiteY6" fmla="*/ 340671 h 360362"/>
                <a:gd name="connsiteX7" fmla="*/ 945442 w 962087"/>
                <a:gd name="connsiteY7" fmla="*/ 280084 h 360362"/>
                <a:gd name="connsiteX8" fmla="*/ 546222 w 962087"/>
                <a:gd name="connsiteY8" fmla="*/ 280084 h 360362"/>
                <a:gd name="connsiteX9" fmla="*/ 562879 w 962087"/>
                <a:gd name="connsiteY9" fmla="*/ 287657 h 360362"/>
                <a:gd name="connsiteX10" fmla="*/ 555308 w 962087"/>
                <a:gd name="connsiteY10" fmla="*/ 303562 h 360362"/>
                <a:gd name="connsiteX11" fmla="*/ 491710 w 962087"/>
                <a:gd name="connsiteY11" fmla="*/ 354303 h 360362"/>
                <a:gd name="connsiteX12" fmla="*/ 481110 w 962087"/>
                <a:gd name="connsiteY12" fmla="*/ 360362 h 360362"/>
                <a:gd name="connsiteX13" fmla="*/ 474296 w 962087"/>
                <a:gd name="connsiteY13" fmla="*/ 358090 h 360362"/>
                <a:gd name="connsiteX14" fmla="*/ 470511 w 962087"/>
                <a:gd name="connsiteY14" fmla="*/ 340671 h 360362"/>
                <a:gd name="connsiteX15" fmla="*/ 546222 w 962087"/>
                <a:gd name="connsiteY15" fmla="*/ 280084 h 360362"/>
                <a:gd name="connsiteX16" fmla="*/ 866630 w 962087"/>
                <a:gd name="connsiteY16" fmla="*/ 244097 h 360362"/>
                <a:gd name="connsiteX17" fmla="*/ 873237 w 962087"/>
                <a:gd name="connsiteY17" fmla="*/ 251329 h 360362"/>
                <a:gd name="connsiteX18" fmla="*/ 867109 w 962087"/>
                <a:gd name="connsiteY18" fmla="*/ 268302 h 360362"/>
                <a:gd name="connsiteX19" fmla="*/ 789743 w 962087"/>
                <a:gd name="connsiteY19" fmla="*/ 320764 h 360362"/>
                <a:gd name="connsiteX20" fmla="*/ 781317 w 962087"/>
                <a:gd name="connsiteY20" fmla="*/ 323850 h 360362"/>
                <a:gd name="connsiteX21" fmla="*/ 771359 w 962087"/>
                <a:gd name="connsiteY21" fmla="*/ 319993 h 360362"/>
                <a:gd name="connsiteX22" fmla="*/ 772891 w 962087"/>
                <a:gd name="connsiteY22" fmla="*/ 301477 h 360362"/>
                <a:gd name="connsiteX23" fmla="*/ 857151 w 962087"/>
                <a:gd name="connsiteY23" fmla="*/ 244386 h 360362"/>
                <a:gd name="connsiteX24" fmla="*/ 866630 w 962087"/>
                <a:gd name="connsiteY24" fmla="*/ 244097 h 360362"/>
                <a:gd name="connsiteX25" fmla="*/ 467784 w 962087"/>
                <a:gd name="connsiteY25" fmla="*/ 244097 h 360362"/>
                <a:gd name="connsiteX26" fmla="*/ 474774 w 962087"/>
                <a:gd name="connsiteY26" fmla="*/ 251329 h 360362"/>
                <a:gd name="connsiteX27" fmla="*/ 467880 w 962087"/>
                <a:gd name="connsiteY27" fmla="*/ 268302 h 360362"/>
                <a:gd name="connsiteX28" fmla="*/ 391280 w 962087"/>
                <a:gd name="connsiteY28" fmla="*/ 320764 h 360362"/>
                <a:gd name="connsiteX29" fmla="*/ 382088 w 962087"/>
                <a:gd name="connsiteY29" fmla="*/ 323850 h 360362"/>
                <a:gd name="connsiteX30" fmla="*/ 372896 w 962087"/>
                <a:gd name="connsiteY30" fmla="*/ 319993 h 360362"/>
                <a:gd name="connsiteX31" fmla="*/ 373662 w 962087"/>
                <a:gd name="connsiteY31" fmla="*/ 301477 h 360362"/>
                <a:gd name="connsiteX32" fmla="*/ 457922 w 962087"/>
                <a:gd name="connsiteY32" fmla="*/ 244386 h 360362"/>
                <a:gd name="connsiteX33" fmla="*/ 467784 w 962087"/>
                <a:gd name="connsiteY33" fmla="*/ 244097 h 360362"/>
                <a:gd name="connsiteX34" fmla="*/ 604606 w 962087"/>
                <a:gd name="connsiteY34" fmla="*/ 0 h 360362"/>
                <a:gd name="connsiteX35" fmla="*/ 617538 w 962087"/>
                <a:gd name="connsiteY35" fmla="*/ 12700 h 360362"/>
                <a:gd name="connsiteX36" fmla="*/ 604606 w 962087"/>
                <a:gd name="connsiteY36" fmla="*/ 24653 h 360362"/>
                <a:gd name="connsiteX37" fmla="*/ 410634 w 962087"/>
                <a:gd name="connsiteY37" fmla="*/ 25400 h 360362"/>
                <a:gd name="connsiteX38" fmla="*/ 398463 w 962087"/>
                <a:gd name="connsiteY38" fmla="*/ 13447 h 360362"/>
                <a:gd name="connsiteX39" fmla="*/ 410634 w 962087"/>
                <a:gd name="connsiteY39" fmla="*/ 747 h 360362"/>
                <a:gd name="connsiteX40" fmla="*/ 206143 w 962087"/>
                <a:gd name="connsiteY40" fmla="*/ 0 h 360362"/>
                <a:gd name="connsiteX41" fmla="*/ 206904 w 962087"/>
                <a:gd name="connsiteY41" fmla="*/ 0 h 360362"/>
                <a:gd name="connsiteX42" fmla="*/ 219075 w 962087"/>
                <a:gd name="connsiteY42" fmla="*/ 12700 h 360362"/>
                <a:gd name="connsiteX43" fmla="*/ 206904 w 962087"/>
                <a:gd name="connsiteY43" fmla="*/ 24653 h 360362"/>
                <a:gd name="connsiteX44" fmla="*/ 12932 w 962087"/>
                <a:gd name="connsiteY44" fmla="*/ 25400 h 360362"/>
                <a:gd name="connsiteX45" fmla="*/ 0 w 962087"/>
                <a:gd name="connsiteY45" fmla="*/ 13447 h 360362"/>
                <a:gd name="connsiteX46" fmla="*/ 12932 w 962087"/>
                <a:gd name="connsiteY46" fmla="*/ 747 h 36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62087" h="360362">
                  <a:moveTo>
                    <a:pt x="945442" y="280084"/>
                  </a:moveTo>
                  <a:cubicBezTo>
                    <a:pt x="951499" y="277812"/>
                    <a:pt x="959070" y="280841"/>
                    <a:pt x="961342" y="287657"/>
                  </a:cubicBezTo>
                  <a:cubicBezTo>
                    <a:pt x="963613" y="294473"/>
                    <a:pt x="960585" y="301290"/>
                    <a:pt x="953770" y="303562"/>
                  </a:cubicBezTo>
                  <a:cubicBezTo>
                    <a:pt x="928029" y="313407"/>
                    <a:pt x="905315" y="331583"/>
                    <a:pt x="890173" y="354303"/>
                  </a:cubicBezTo>
                  <a:cubicBezTo>
                    <a:pt x="887901" y="358090"/>
                    <a:pt x="884116" y="360362"/>
                    <a:pt x="879573" y="360362"/>
                  </a:cubicBezTo>
                  <a:cubicBezTo>
                    <a:pt x="877302" y="360362"/>
                    <a:pt x="875030" y="359605"/>
                    <a:pt x="872759" y="358090"/>
                  </a:cubicBezTo>
                  <a:cubicBezTo>
                    <a:pt x="866702" y="354303"/>
                    <a:pt x="865188" y="346730"/>
                    <a:pt x="868974" y="340671"/>
                  </a:cubicBezTo>
                  <a:cubicBezTo>
                    <a:pt x="887144" y="312650"/>
                    <a:pt x="913643" y="291444"/>
                    <a:pt x="945442" y="280084"/>
                  </a:cubicBezTo>
                  <a:close/>
                  <a:moveTo>
                    <a:pt x="546222" y="280084"/>
                  </a:moveTo>
                  <a:cubicBezTo>
                    <a:pt x="553036" y="277812"/>
                    <a:pt x="560607" y="280841"/>
                    <a:pt x="562879" y="287657"/>
                  </a:cubicBezTo>
                  <a:cubicBezTo>
                    <a:pt x="565150" y="294473"/>
                    <a:pt x="561364" y="301290"/>
                    <a:pt x="555308" y="303562"/>
                  </a:cubicBezTo>
                  <a:cubicBezTo>
                    <a:pt x="528808" y="313407"/>
                    <a:pt x="506095" y="331583"/>
                    <a:pt x="491710" y="354303"/>
                  </a:cubicBezTo>
                  <a:cubicBezTo>
                    <a:pt x="488681" y="358090"/>
                    <a:pt x="484896" y="360362"/>
                    <a:pt x="481110" y="360362"/>
                  </a:cubicBezTo>
                  <a:cubicBezTo>
                    <a:pt x="478839" y="360362"/>
                    <a:pt x="475810" y="359605"/>
                    <a:pt x="474296" y="358090"/>
                  </a:cubicBezTo>
                  <a:cubicBezTo>
                    <a:pt x="468239" y="354303"/>
                    <a:pt x="466725" y="346730"/>
                    <a:pt x="470511" y="340671"/>
                  </a:cubicBezTo>
                  <a:cubicBezTo>
                    <a:pt x="487924" y="312650"/>
                    <a:pt x="515180" y="291444"/>
                    <a:pt x="546222" y="280084"/>
                  </a:cubicBezTo>
                  <a:close/>
                  <a:moveTo>
                    <a:pt x="866630" y="244097"/>
                  </a:moveTo>
                  <a:cubicBezTo>
                    <a:pt x="869598" y="245350"/>
                    <a:pt x="872088" y="247858"/>
                    <a:pt x="873237" y="251329"/>
                  </a:cubicBezTo>
                  <a:cubicBezTo>
                    <a:pt x="876301" y="257501"/>
                    <a:pt x="873237" y="265216"/>
                    <a:pt x="867109" y="268302"/>
                  </a:cubicBezTo>
                  <a:cubicBezTo>
                    <a:pt x="838767" y="279875"/>
                    <a:pt x="816553" y="297619"/>
                    <a:pt x="789743" y="320764"/>
                  </a:cubicBezTo>
                  <a:cubicBezTo>
                    <a:pt x="787445" y="323079"/>
                    <a:pt x="784381" y="323850"/>
                    <a:pt x="781317" y="323850"/>
                  </a:cubicBezTo>
                  <a:cubicBezTo>
                    <a:pt x="777487" y="323850"/>
                    <a:pt x="774423" y="322307"/>
                    <a:pt x="771359" y="319993"/>
                  </a:cubicBezTo>
                  <a:cubicBezTo>
                    <a:pt x="766763" y="314592"/>
                    <a:pt x="767529" y="306106"/>
                    <a:pt x="772891" y="301477"/>
                  </a:cubicBezTo>
                  <a:cubicBezTo>
                    <a:pt x="801233" y="276017"/>
                    <a:pt x="824979" y="257501"/>
                    <a:pt x="857151" y="244386"/>
                  </a:cubicBezTo>
                  <a:cubicBezTo>
                    <a:pt x="860215" y="242843"/>
                    <a:pt x="863662" y="242843"/>
                    <a:pt x="866630" y="244097"/>
                  </a:cubicBezTo>
                  <a:close/>
                  <a:moveTo>
                    <a:pt x="467784" y="244097"/>
                  </a:moveTo>
                  <a:cubicBezTo>
                    <a:pt x="470752" y="245350"/>
                    <a:pt x="473242" y="247858"/>
                    <a:pt x="474774" y="251329"/>
                  </a:cubicBezTo>
                  <a:cubicBezTo>
                    <a:pt x="477838" y="257501"/>
                    <a:pt x="474774" y="265216"/>
                    <a:pt x="467880" y="268302"/>
                  </a:cubicBezTo>
                  <a:cubicBezTo>
                    <a:pt x="439538" y="279875"/>
                    <a:pt x="417324" y="297619"/>
                    <a:pt x="391280" y="320764"/>
                  </a:cubicBezTo>
                  <a:cubicBezTo>
                    <a:pt x="388216" y="323079"/>
                    <a:pt x="385152" y="323850"/>
                    <a:pt x="382088" y="323850"/>
                  </a:cubicBezTo>
                  <a:cubicBezTo>
                    <a:pt x="379024" y="323850"/>
                    <a:pt x="375194" y="322307"/>
                    <a:pt x="372896" y="319993"/>
                  </a:cubicBezTo>
                  <a:cubicBezTo>
                    <a:pt x="368300" y="314592"/>
                    <a:pt x="369066" y="306106"/>
                    <a:pt x="373662" y="301477"/>
                  </a:cubicBezTo>
                  <a:cubicBezTo>
                    <a:pt x="402770" y="276017"/>
                    <a:pt x="426516" y="257501"/>
                    <a:pt x="457922" y="244386"/>
                  </a:cubicBezTo>
                  <a:cubicBezTo>
                    <a:pt x="461369" y="242843"/>
                    <a:pt x="464816" y="242843"/>
                    <a:pt x="467784" y="244097"/>
                  </a:cubicBezTo>
                  <a:close/>
                  <a:moveTo>
                    <a:pt x="604606" y="0"/>
                  </a:moveTo>
                  <a:cubicBezTo>
                    <a:pt x="611453" y="0"/>
                    <a:pt x="617538" y="5229"/>
                    <a:pt x="617538" y="12700"/>
                  </a:cubicBezTo>
                  <a:cubicBezTo>
                    <a:pt x="617538" y="19424"/>
                    <a:pt x="611453" y="24653"/>
                    <a:pt x="604606" y="24653"/>
                  </a:cubicBezTo>
                  <a:lnTo>
                    <a:pt x="410634" y="25400"/>
                  </a:lnTo>
                  <a:cubicBezTo>
                    <a:pt x="403788" y="25400"/>
                    <a:pt x="398463" y="20171"/>
                    <a:pt x="398463" y="13447"/>
                  </a:cubicBezTo>
                  <a:cubicBezTo>
                    <a:pt x="398463" y="6724"/>
                    <a:pt x="403788" y="747"/>
                    <a:pt x="410634" y="747"/>
                  </a:cubicBezTo>
                  <a:close/>
                  <a:moveTo>
                    <a:pt x="206143" y="0"/>
                  </a:moveTo>
                  <a:lnTo>
                    <a:pt x="206904" y="0"/>
                  </a:lnTo>
                  <a:cubicBezTo>
                    <a:pt x="213750" y="0"/>
                    <a:pt x="219075" y="5229"/>
                    <a:pt x="219075" y="12700"/>
                  </a:cubicBezTo>
                  <a:cubicBezTo>
                    <a:pt x="219075" y="19424"/>
                    <a:pt x="213750" y="24653"/>
                    <a:pt x="206904" y="24653"/>
                  </a:cubicBezTo>
                  <a:lnTo>
                    <a:pt x="12932" y="25400"/>
                  </a:lnTo>
                  <a:cubicBezTo>
                    <a:pt x="6085" y="25400"/>
                    <a:pt x="0" y="20171"/>
                    <a:pt x="0" y="13447"/>
                  </a:cubicBezTo>
                  <a:cubicBezTo>
                    <a:pt x="0" y="6724"/>
                    <a:pt x="6085" y="747"/>
                    <a:pt x="12932" y="747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6" name="Freeform 74">
              <a:extLst>
                <a:ext uri="{FF2B5EF4-FFF2-40B4-BE49-F238E27FC236}">
                  <a16:creationId xmlns:a16="http://schemas.microsoft.com/office/drawing/2014/main" id="{CFB17487-C27A-4018-AE61-55DCE09DB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4613" y="9588500"/>
              <a:ext cx="715963" cy="3033713"/>
            </a:xfrm>
            <a:custGeom>
              <a:avLst/>
              <a:gdLst>
                <a:gd name="T0" fmla="*/ 309 w 940"/>
                <a:gd name="T1" fmla="*/ 3988 h 3988"/>
                <a:gd name="T2" fmla="*/ 291 w 940"/>
                <a:gd name="T3" fmla="*/ 3987 h 3988"/>
                <a:gd name="T4" fmla="*/ 121 w 940"/>
                <a:gd name="T5" fmla="*/ 3972 h 3988"/>
                <a:gd name="T6" fmla="*/ 4 w 940"/>
                <a:gd name="T7" fmla="*/ 3826 h 3988"/>
                <a:gd name="T8" fmla="*/ 22 w 940"/>
                <a:gd name="T9" fmla="*/ 3810 h 3988"/>
                <a:gd name="T10" fmla="*/ 38 w 940"/>
                <a:gd name="T11" fmla="*/ 3828 h 3988"/>
                <a:gd name="T12" fmla="*/ 126 w 940"/>
                <a:gd name="T13" fmla="*/ 3940 h 3988"/>
                <a:gd name="T14" fmla="*/ 292 w 940"/>
                <a:gd name="T15" fmla="*/ 3954 h 3988"/>
                <a:gd name="T16" fmla="*/ 538 w 940"/>
                <a:gd name="T17" fmla="*/ 3931 h 3988"/>
                <a:gd name="T18" fmla="*/ 593 w 940"/>
                <a:gd name="T19" fmla="*/ 3861 h 3988"/>
                <a:gd name="T20" fmla="*/ 691 w 940"/>
                <a:gd name="T21" fmla="*/ 2702 h 3988"/>
                <a:gd name="T22" fmla="*/ 773 w 940"/>
                <a:gd name="T23" fmla="*/ 2008 h 3988"/>
                <a:gd name="T24" fmla="*/ 859 w 940"/>
                <a:gd name="T25" fmla="*/ 1212 h 3988"/>
                <a:gd name="T26" fmla="*/ 906 w 940"/>
                <a:gd name="T27" fmla="*/ 34 h 3988"/>
                <a:gd name="T28" fmla="*/ 250 w 940"/>
                <a:gd name="T29" fmla="*/ 66 h 3988"/>
                <a:gd name="T30" fmla="*/ 233 w 940"/>
                <a:gd name="T31" fmla="*/ 50 h 3988"/>
                <a:gd name="T32" fmla="*/ 249 w 940"/>
                <a:gd name="T33" fmla="*/ 33 h 3988"/>
                <a:gd name="T34" fmla="*/ 922 w 940"/>
                <a:gd name="T35" fmla="*/ 0 h 3988"/>
                <a:gd name="T36" fmla="*/ 934 w 940"/>
                <a:gd name="T37" fmla="*/ 5 h 3988"/>
                <a:gd name="T38" fmla="*/ 939 w 940"/>
                <a:gd name="T39" fmla="*/ 17 h 3988"/>
                <a:gd name="T40" fmla="*/ 892 w 940"/>
                <a:gd name="T41" fmla="*/ 1215 h 3988"/>
                <a:gd name="T42" fmla="*/ 806 w 940"/>
                <a:gd name="T43" fmla="*/ 2012 h 3988"/>
                <a:gd name="T44" fmla="*/ 724 w 940"/>
                <a:gd name="T45" fmla="*/ 2705 h 3988"/>
                <a:gd name="T46" fmla="*/ 626 w 940"/>
                <a:gd name="T47" fmla="*/ 3863 h 3988"/>
                <a:gd name="T48" fmla="*/ 545 w 940"/>
                <a:gd name="T49" fmla="*/ 3964 h 3988"/>
                <a:gd name="T50" fmla="*/ 309 w 940"/>
                <a:gd name="T51" fmla="*/ 3988 h 3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40" h="3988">
                  <a:moveTo>
                    <a:pt x="309" y="3988"/>
                  </a:moveTo>
                  <a:cubicBezTo>
                    <a:pt x="303" y="3988"/>
                    <a:pt x="297" y="3988"/>
                    <a:pt x="291" y="3987"/>
                  </a:cubicBezTo>
                  <a:cubicBezTo>
                    <a:pt x="235" y="3987"/>
                    <a:pt x="177" y="3982"/>
                    <a:pt x="121" y="3972"/>
                  </a:cubicBezTo>
                  <a:cubicBezTo>
                    <a:pt x="47" y="3960"/>
                    <a:pt x="0" y="3901"/>
                    <a:pt x="4" y="3826"/>
                  </a:cubicBezTo>
                  <a:cubicBezTo>
                    <a:pt x="5" y="3816"/>
                    <a:pt x="13" y="3810"/>
                    <a:pt x="22" y="3810"/>
                  </a:cubicBezTo>
                  <a:cubicBezTo>
                    <a:pt x="31" y="3811"/>
                    <a:pt x="38" y="3819"/>
                    <a:pt x="38" y="3828"/>
                  </a:cubicBezTo>
                  <a:cubicBezTo>
                    <a:pt x="34" y="3886"/>
                    <a:pt x="69" y="3930"/>
                    <a:pt x="126" y="3940"/>
                  </a:cubicBezTo>
                  <a:cubicBezTo>
                    <a:pt x="181" y="3948"/>
                    <a:pt x="237" y="3953"/>
                    <a:pt x="292" y="3954"/>
                  </a:cubicBezTo>
                  <a:cubicBezTo>
                    <a:pt x="374" y="3955"/>
                    <a:pt x="457" y="3948"/>
                    <a:pt x="538" y="3931"/>
                  </a:cubicBezTo>
                  <a:cubicBezTo>
                    <a:pt x="568" y="3925"/>
                    <a:pt x="590" y="3896"/>
                    <a:pt x="593" y="3861"/>
                  </a:cubicBezTo>
                  <a:cubicBezTo>
                    <a:pt x="618" y="3473"/>
                    <a:pt x="651" y="3083"/>
                    <a:pt x="691" y="2702"/>
                  </a:cubicBezTo>
                  <a:cubicBezTo>
                    <a:pt x="721" y="2415"/>
                    <a:pt x="749" y="2199"/>
                    <a:pt x="773" y="2008"/>
                  </a:cubicBezTo>
                  <a:cubicBezTo>
                    <a:pt x="806" y="1750"/>
                    <a:pt x="834" y="1526"/>
                    <a:pt x="859" y="1212"/>
                  </a:cubicBezTo>
                  <a:cubicBezTo>
                    <a:pt x="891" y="821"/>
                    <a:pt x="906" y="424"/>
                    <a:pt x="906" y="34"/>
                  </a:cubicBezTo>
                  <a:lnTo>
                    <a:pt x="250" y="66"/>
                  </a:lnTo>
                  <a:cubicBezTo>
                    <a:pt x="241" y="66"/>
                    <a:pt x="233" y="59"/>
                    <a:pt x="233" y="50"/>
                  </a:cubicBezTo>
                  <a:cubicBezTo>
                    <a:pt x="233" y="41"/>
                    <a:pt x="240" y="33"/>
                    <a:pt x="249" y="33"/>
                  </a:cubicBezTo>
                  <a:lnTo>
                    <a:pt x="922" y="0"/>
                  </a:lnTo>
                  <a:cubicBezTo>
                    <a:pt x="926" y="0"/>
                    <a:pt x="931" y="2"/>
                    <a:pt x="934" y="5"/>
                  </a:cubicBezTo>
                  <a:cubicBezTo>
                    <a:pt x="937" y="8"/>
                    <a:pt x="939" y="12"/>
                    <a:pt x="939" y="17"/>
                  </a:cubicBezTo>
                  <a:cubicBezTo>
                    <a:pt x="940" y="413"/>
                    <a:pt x="924" y="816"/>
                    <a:pt x="892" y="1215"/>
                  </a:cubicBezTo>
                  <a:cubicBezTo>
                    <a:pt x="867" y="1530"/>
                    <a:pt x="839" y="1753"/>
                    <a:pt x="806" y="2012"/>
                  </a:cubicBezTo>
                  <a:cubicBezTo>
                    <a:pt x="782" y="2203"/>
                    <a:pt x="754" y="2419"/>
                    <a:pt x="724" y="2705"/>
                  </a:cubicBezTo>
                  <a:cubicBezTo>
                    <a:pt x="684" y="3086"/>
                    <a:pt x="651" y="3475"/>
                    <a:pt x="626" y="3863"/>
                  </a:cubicBezTo>
                  <a:cubicBezTo>
                    <a:pt x="623" y="3913"/>
                    <a:pt x="589" y="3955"/>
                    <a:pt x="545" y="3964"/>
                  </a:cubicBezTo>
                  <a:cubicBezTo>
                    <a:pt x="467" y="3980"/>
                    <a:pt x="388" y="3988"/>
                    <a:pt x="309" y="3988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7" name="Freeform 75">
              <a:extLst>
                <a:ext uri="{FF2B5EF4-FFF2-40B4-BE49-F238E27FC236}">
                  <a16:creationId xmlns:a16="http://schemas.microsoft.com/office/drawing/2014/main" id="{6B34CF51-8412-4D66-AF69-E8D4D834F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7700" y="9609138"/>
              <a:ext cx="1179513" cy="3006725"/>
            </a:xfrm>
            <a:custGeom>
              <a:avLst/>
              <a:gdLst>
                <a:gd name="T0" fmla="*/ 690 w 1550"/>
                <a:gd name="T1" fmla="*/ 3950 h 3950"/>
                <a:gd name="T2" fmla="*/ 443 w 1550"/>
                <a:gd name="T3" fmla="*/ 3919 h 3950"/>
                <a:gd name="T4" fmla="*/ 322 w 1550"/>
                <a:gd name="T5" fmla="*/ 3770 h 3950"/>
                <a:gd name="T6" fmla="*/ 288 w 1550"/>
                <a:gd name="T7" fmla="*/ 3136 h 3950"/>
                <a:gd name="T8" fmla="*/ 255 w 1550"/>
                <a:gd name="T9" fmla="*/ 2504 h 3950"/>
                <a:gd name="T10" fmla="*/ 128 w 1550"/>
                <a:gd name="T11" fmla="*/ 1275 h 3950"/>
                <a:gd name="T12" fmla="*/ 0 w 1550"/>
                <a:gd name="T13" fmla="*/ 45 h 3950"/>
                <a:gd name="T14" fmla="*/ 5 w 1550"/>
                <a:gd name="T15" fmla="*/ 32 h 3950"/>
                <a:gd name="T16" fmla="*/ 17 w 1550"/>
                <a:gd name="T17" fmla="*/ 27 h 3950"/>
                <a:gd name="T18" fmla="*/ 1533 w 1550"/>
                <a:gd name="T19" fmla="*/ 0 h 3950"/>
                <a:gd name="T20" fmla="*/ 1550 w 1550"/>
                <a:gd name="T21" fmla="*/ 16 h 3950"/>
                <a:gd name="T22" fmla="*/ 1534 w 1550"/>
                <a:gd name="T23" fmla="*/ 33 h 3950"/>
                <a:gd name="T24" fmla="*/ 35 w 1550"/>
                <a:gd name="T25" fmla="*/ 60 h 3950"/>
                <a:gd name="T26" fmla="*/ 161 w 1550"/>
                <a:gd name="T27" fmla="*/ 1271 h 3950"/>
                <a:gd name="T28" fmla="*/ 288 w 1550"/>
                <a:gd name="T29" fmla="*/ 2501 h 3950"/>
                <a:gd name="T30" fmla="*/ 322 w 1550"/>
                <a:gd name="T31" fmla="*/ 3135 h 3950"/>
                <a:gd name="T32" fmla="*/ 355 w 1550"/>
                <a:gd name="T33" fmla="*/ 3767 h 3950"/>
                <a:gd name="T34" fmla="*/ 452 w 1550"/>
                <a:gd name="T35" fmla="*/ 3887 h 3950"/>
                <a:gd name="T36" fmla="*/ 695 w 1550"/>
                <a:gd name="T37" fmla="*/ 3917 h 3950"/>
                <a:gd name="T38" fmla="*/ 905 w 1550"/>
                <a:gd name="T39" fmla="*/ 3892 h 3950"/>
                <a:gd name="T40" fmla="*/ 1005 w 1550"/>
                <a:gd name="T41" fmla="*/ 3778 h 3950"/>
                <a:gd name="T42" fmla="*/ 1036 w 1550"/>
                <a:gd name="T43" fmla="*/ 3412 h 3950"/>
                <a:gd name="T44" fmla="*/ 1087 w 1550"/>
                <a:gd name="T45" fmla="*/ 2924 h 3950"/>
                <a:gd name="T46" fmla="*/ 1269 w 1550"/>
                <a:gd name="T47" fmla="*/ 1640 h 3950"/>
                <a:gd name="T48" fmla="*/ 1343 w 1550"/>
                <a:gd name="T49" fmla="*/ 1041 h 3950"/>
                <a:gd name="T50" fmla="*/ 1362 w 1550"/>
                <a:gd name="T51" fmla="*/ 1027 h 3950"/>
                <a:gd name="T52" fmla="*/ 1376 w 1550"/>
                <a:gd name="T53" fmla="*/ 1045 h 3950"/>
                <a:gd name="T54" fmla="*/ 1303 w 1550"/>
                <a:gd name="T55" fmla="*/ 1644 h 3950"/>
                <a:gd name="T56" fmla="*/ 1120 w 1550"/>
                <a:gd name="T57" fmla="*/ 2931 h 3950"/>
                <a:gd name="T58" fmla="*/ 1070 w 1550"/>
                <a:gd name="T59" fmla="*/ 3414 h 3950"/>
                <a:gd name="T60" fmla="*/ 1038 w 1550"/>
                <a:gd name="T61" fmla="*/ 3783 h 3950"/>
                <a:gd name="T62" fmla="*/ 913 w 1550"/>
                <a:gd name="T63" fmla="*/ 3925 h 3950"/>
                <a:gd name="T64" fmla="*/ 695 w 1550"/>
                <a:gd name="T65" fmla="*/ 3950 h 3950"/>
                <a:gd name="T66" fmla="*/ 690 w 1550"/>
                <a:gd name="T67" fmla="*/ 3950 h 3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0" h="3950">
                  <a:moveTo>
                    <a:pt x="690" y="3950"/>
                  </a:moveTo>
                  <a:cubicBezTo>
                    <a:pt x="607" y="3950"/>
                    <a:pt x="524" y="3940"/>
                    <a:pt x="443" y="3919"/>
                  </a:cubicBezTo>
                  <a:cubicBezTo>
                    <a:pt x="377" y="3902"/>
                    <a:pt x="328" y="3842"/>
                    <a:pt x="322" y="3770"/>
                  </a:cubicBezTo>
                  <a:cubicBezTo>
                    <a:pt x="304" y="3566"/>
                    <a:pt x="296" y="3348"/>
                    <a:pt x="288" y="3136"/>
                  </a:cubicBezTo>
                  <a:cubicBezTo>
                    <a:pt x="280" y="2925"/>
                    <a:pt x="272" y="2707"/>
                    <a:pt x="255" y="2504"/>
                  </a:cubicBezTo>
                  <a:cubicBezTo>
                    <a:pt x="219" y="2086"/>
                    <a:pt x="172" y="1674"/>
                    <a:pt x="128" y="1275"/>
                  </a:cubicBezTo>
                  <a:cubicBezTo>
                    <a:pt x="83" y="876"/>
                    <a:pt x="37" y="463"/>
                    <a:pt x="0" y="45"/>
                  </a:cubicBezTo>
                  <a:cubicBezTo>
                    <a:pt x="0" y="40"/>
                    <a:pt x="2" y="36"/>
                    <a:pt x="5" y="32"/>
                  </a:cubicBezTo>
                  <a:cubicBezTo>
                    <a:pt x="8" y="29"/>
                    <a:pt x="12" y="27"/>
                    <a:pt x="17" y="27"/>
                  </a:cubicBezTo>
                  <a:lnTo>
                    <a:pt x="1533" y="0"/>
                  </a:lnTo>
                  <a:cubicBezTo>
                    <a:pt x="1543" y="0"/>
                    <a:pt x="1550" y="7"/>
                    <a:pt x="1550" y="16"/>
                  </a:cubicBezTo>
                  <a:cubicBezTo>
                    <a:pt x="1550" y="26"/>
                    <a:pt x="1543" y="33"/>
                    <a:pt x="1534" y="33"/>
                  </a:cubicBezTo>
                  <a:lnTo>
                    <a:pt x="35" y="60"/>
                  </a:lnTo>
                  <a:cubicBezTo>
                    <a:pt x="71" y="472"/>
                    <a:pt x="117" y="878"/>
                    <a:pt x="161" y="1271"/>
                  </a:cubicBezTo>
                  <a:cubicBezTo>
                    <a:pt x="206" y="1670"/>
                    <a:pt x="252" y="2083"/>
                    <a:pt x="288" y="2501"/>
                  </a:cubicBezTo>
                  <a:cubicBezTo>
                    <a:pt x="306" y="2705"/>
                    <a:pt x="314" y="2923"/>
                    <a:pt x="322" y="3135"/>
                  </a:cubicBezTo>
                  <a:cubicBezTo>
                    <a:pt x="330" y="3346"/>
                    <a:pt x="338" y="3564"/>
                    <a:pt x="355" y="3767"/>
                  </a:cubicBezTo>
                  <a:cubicBezTo>
                    <a:pt x="360" y="3825"/>
                    <a:pt x="399" y="3873"/>
                    <a:pt x="452" y="3887"/>
                  </a:cubicBezTo>
                  <a:cubicBezTo>
                    <a:pt x="531" y="3907"/>
                    <a:pt x="613" y="3917"/>
                    <a:pt x="695" y="3917"/>
                  </a:cubicBezTo>
                  <a:cubicBezTo>
                    <a:pt x="765" y="3917"/>
                    <a:pt x="836" y="3908"/>
                    <a:pt x="905" y="3892"/>
                  </a:cubicBezTo>
                  <a:cubicBezTo>
                    <a:pt x="957" y="3880"/>
                    <a:pt x="998" y="3835"/>
                    <a:pt x="1005" y="3778"/>
                  </a:cubicBezTo>
                  <a:cubicBezTo>
                    <a:pt x="1021" y="3659"/>
                    <a:pt x="1029" y="3534"/>
                    <a:pt x="1036" y="3412"/>
                  </a:cubicBezTo>
                  <a:cubicBezTo>
                    <a:pt x="1046" y="3250"/>
                    <a:pt x="1057" y="3082"/>
                    <a:pt x="1087" y="2924"/>
                  </a:cubicBezTo>
                  <a:cubicBezTo>
                    <a:pt x="1165" y="2522"/>
                    <a:pt x="1218" y="2073"/>
                    <a:pt x="1269" y="1640"/>
                  </a:cubicBezTo>
                  <a:cubicBezTo>
                    <a:pt x="1293" y="1441"/>
                    <a:pt x="1317" y="1235"/>
                    <a:pt x="1343" y="1041"/>
                  </a:cubicBezTo>
                  <a:cubicBezTo>
                    <a:pt x="1345" y="1032"/>
                    <a:pt x="1353" y="1026"/>
                    <a:pt x="1362" y="1027"/>
                  </a:cubicBezTo>
                  <a:cubicBezTo>
                    <a:pt x="1371" y="1028"/>
                    <a:pt x="1378" y="1036"/>
                    <a:pt x="1376" y="1045"/>
                  </a:cubicBezTo>
                  <a:cubicBezTo>
                    <a:pt x="1350" y="1239"/>
                    <a:pt x="1326" y="1445"/>
                    <a:pt x="1303" y="1644"/>
                  </a:cubicBezTo>
                  <a:cubicBezTo>
                    <a:pt x="1251" y="2078"/>
                    <a:pt x="1198" y="2527"/>
                    <a:pt x="1120" y="2931"/>
                  </a:cubicBezTo>
                  <a:cubicBezTo>
                    <a:pt x="1090" y="3086"/>
                    <a:pt x="1080" y="3253"/>
                    <a:pt x="1070" y="3414"/>
                  </a:cubicBezTo>
                  <a:cubicBezTo>
                    <a:pt x="1062" y="3536"/>
                    <a:pt x="1055" y="3663"/>
                    <a:pt x="1038" y="3783"/>
                  </a:cubicBezTo>
                  <a:cubicBezTo>
                    <a:pt x="1029" y="3853"/>
                    <a:pt x="978" y="3910"/>
                    <a:pt x="913" y="3925"/>
                  </a:cubicBezTo>
                  <a:cubicBezTo>
                    <a:pt x="841" y="3941"/>
                    <a:pt x="768" y="3950"/>
                    <a:pt x="695" y="3950"/>
                  </a:cubicBezTo>
                  <a:cubicBezTo>
                    <a:pt x="693" y="3950"/>
                    <a:pt x="692" y="3950"/>
                    <a:pt x="690" y="395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8" name="Freeform 76">
              <a:extLst>
                <a:ext uri="{FF2B5EF4-FFF2-40B4-BE49-F238E27FC236}">
                  <a16:creationId xmlns:a16="http://schemas.microsoft.com/office/drawing/2014/main" id="{9456D1D1-7697-4EF5-AE6F-2E71468C5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5238" y="12480925"/>
              <a:ext cx="642938" cy="223838"/>
            </a:xfrm>
            <a:custGeom>
              <a:avLst/>
              <a:gdLst>
                <a:gd name="T0" fmla="*/ 151 w 846"/>
                <a:gd name="T1" fmla="*/ 295 h 296"/>
                <a:gd name="T2" fmla="*/ 735 w 846"/>
                <a:gd name="T3" fmla="*/ 287 h 296"/>
                <a:gd name="T4" fmla="*/ 840 w 846"/>
                <a:gd name="T5" fmla="*/ 201 h 296"/>
                <a:gd name="T6" fmla="*/ 843 w 846"/>
                <a:gd name="T7" fmla="*/ 100 h 296"/>
                <a:gd name="T8" fmla="*/ 737 w 846"/>
                <a:gd name="T9" fmla="*/ 13 h 296"/>
                <a:gd name="T10" fmla="*/ 225 w 846"/>
                <a:gd name="T11" fmla="*/ 18 h 296"/>
                <a:gd name="T12" fmla="*/ 14 w 846"/>
                <a:gd name="T13" fmla="*/ 62 h 296"/>
                <a:gd name="T14" fmla="*/ 17 w 846"/>
                <a:gd name="T15" fmla="*/ 206 h 296"/>
                <a:gd name="T16" fmla="*/ 151 w 846"/>
                <a:gd name="T17" fmla="*/ 295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6" h="296">
                  <a:moveTo>
                    <a:pt x="151" y="295"/>
                  </a:moveTo>
                  <a:cubicBezTo>
                    <a:pt x="305" y="295"/>
                    <a:pt x="578" y="293"/>
                    <a:pt x="735" y="287"/>
                  </a:cubicBezTo>
                  <a:cubicBezTo>
                    <a:pt x="794" y="285"/>
                    <a:pt x="840" y="247"/>
                    <a:pt x="840" y="201"/>
                  </a:cubicBezTo>
                  <a:cubicBezTo>
                    <a:pt x="839" y="167"/>
                    <a:pt x="841" y="133"/>
                    <a:pt x="843" y="100"/>
                  </a:cubicBezTo>
                  <a:cubicBezTo>
                    <a:pt x="846" y="52"/>
                    <a:pt x="799" y="12"/>
                    <a:pt x="737" y="13"/>
                  </a:cubicBezTo>
                  <a:cubicBezTo>
                    <a:pt x="566" y="14"/>
                    <a:pt x="262" y="17"/>
                    <a:pt x="225" y="18"/>
                  </a:cubicBezTo>
                  <a:cubicBezTo>
                    <a:pt x="154" y="19"/>
                    <a:pt x="42" y="0"/>
                    <a:pt x="14" y="62"/>
                  </a:cubicBezTo>
                  <a:cubicBezTo>
                    <a:pt x="0" y="92"/>
                    <a:pt x="7" y="154"/>
                    <a:pt x="17" y="206"/>
                  </a:cubicBezTo>
                  <a:cubicBezTo>
                    <a:pt x="27" y="258"/>
                    <a:pt x="84" y="296"/>
                    <a:pt x="151" y="2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9" name="Freeform 77">
              <a:extLst>
                <a:ext uri="{FF2B5EF4-FFF2-40B4-BE49-F238E27FC236}">
                  <a16:creationId xmlns:a16="http://schemas.microsoft.com/office/drawing/2014/main" id="{E6F30C8F-BCC5-4B9A-9A72-C55D72D547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4125" y="12477750"/>
              <a:ext cx="665163" cy="239713"/>
            </a:xfrm>
            <a:custGeom>
              <a:avLst/>
              <a:gdLst>
                <a:gd name="T0" fmla="*/ 151 w 875"/>
                <a:gd name="T1" fmla="*/ 37 h 316"/>
                <a:gd name="T2" fmla="*/ 43 w 875"/>
                <a:gd name="T3" fmla="*/ 73 h 316"/>
                <a:gd name="T4" fmla="*/ 48 w 875"/>
                <a:gd name="T5" fmla="*/ 207 h 316"/>
                <a:gd name="T6" fmla="*/ 164 w 875"/>
                <a:gd name="T7" fmla="*/ 283 h 316"/>
                <a:gd name="T8" fmla="*/ 165 w 875"/>
                <a:gd name="T9" fmla="*/ 283 h 316"/>
                <a:gd name="T10" fmla="*/ 165 w 875"/>
                <a:gd name="T11" fmla="*/ 283 h 316"/>
                <a:gd name="T12" fmla="*/ 748 w 875"/>
                <a:gd name="T13" fmla="*/ 275 h 316"/>
                <a:gd name="T14" fmla="*/ 837 w 875"/>
                <a:gd name="T15" fmla="*/ 205 h 316"/>
                <a:gd name="T16" fmla="*/ 840 w 875"/>
                <a:gd name="T17" fmla="*/ 102 h 316"/>
                <a:gd name="T18" fmla="*/ 824 w 875"/>
                <a:gd name="T19" fmla="*/ 61 h 316"/>
                <a:gd name="T20" fmla="*/ 752 w 875"/>
                <a:gd name="T21" fmla="*/ 33 h 316"/>
                <a:gd name="T22" fmla="*/ 751 w 875"/>
                <a:gd name="T23" fmla="*/ 33 h 316"/>
                <a:gd name="T24" fmla="*/ 520 w 875"/>
                <a:gd name="T25" fmla="*/ 35 h 316"/>
                <a:gd name="T26" fmla="*/ 239 w 875"/>
                <a:gd name="T27" fmla="*/ 38 h 316"/>
                <a:gd name="T28" fmla="*/ 192 w 875"/>
                <a:gd name="T29" fmla="*/ 38 h 316"/>
                <a:gd name="T30" fmla="*/ 151 w 875"/>
                <a:gd name="T31" fmla="*/ 37 h 316"/>
                <a:gd name="T32" fmla="*/ 164 w 875"/>
                <a:gd name="T33" fmla="*/ 316 h 316"/>
                <a:gd name="T34" fmla="*/ 15 w 875"/>
                <a:gd name="T35" fmla="*/ 213 h 316"/>
                <a:gd name="T36" fmla="*/ 13 w 875"/>
                <a:gd name="T37" fmla="*/ 59 h 316"/>
                <a:gd name="T38" fmla="*/ 193 w 875"/>
                <a:gd name="T39" fmla="*/ 4 h 316"/>
                <a:gd name="T40" fmla="*/ 238 w 875"/>
                <a:gd name="T41" fmla="*/ 5 h 316"/>
                <a:gd name="T42" fmla="*/ 520 w 875"/>
                <a:gd name="T43" fmla="*/ 2 h 316"/>
                <a:gd name="T44" fmla="*/ 751 w 875"/>
                <a:gd name="T45" fmla="*/ 0 h 316"/>
                <a:gd name="T46" fmla="*/ 849 w 875"/>
                <a:gd name="T47" fmla="*/ 38 h 316"/>
                <a:gd name="T48" fmla="*/ 874 w 875"/>
                <a:gd name="T49" fmla="*/ 105 h 316"/>
                <a:gd name="T50" fmla="*/ 870 w 875"/>
                <a:gd name="T51" fmla="*/ 205 h 316"/>
                <a:gd name="T52" fmla="*/ 749 w 875"/>
                <a:gd name="T53" fmla="*/ 308 h 316"/>
                <a:gd name="T54" fmla="*/ 165 w 875"/>
                <a:gd name="T55" fmla="*/ 316 h 316"/>
                <a:gd name="T56" fmla="*/ 165 w 875"/>
                <a:gd name="T57" fmla="*/ 316 h 316"/>
                <a:gd name="T58" fmla="*/ 164 w 875"/>
                <a:gd name="T59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75" h="316">
                  <a:moveTo>
                    <a:pt x="151" y="37"/>
                  </a:moveTo>
                  <a:cubicBezTo>
                    <a:pt x="102" y="37"/>
                    <a:pt x="57" y="42"/>
                    <a:pt x="43" y="73"/>
                  </a:cubicBezTo>
                  <a:cubicBezTo>
                    <a:pt x="38" y="85"/>
                    <a:pt x="31" y="118"/>
                    <a:pt x="48" y="207"/>
                  </a:cubicBezTo>
                  <a:cubicBezTo>
                    <a:pt x="56" y="250"/>
                    <a:pt x="106" y="283"/>
                    <a:pt x="164" y="283"/>
                  </a:cubicBezTo>
                  <a:lnTo>
                    <a:pt x="165" y="283"/>
                  </a:lnTo>
                  <a:lnTo>
                    <a:pt x="165" y="283"/>
                  </a:lnTo>
                  <a:cubicBezTo>
                    <a:pt x="315" y="282"/>
                    <a:pt x="591" y="280"/>
                    <a:pt x="748" y="275"/>
                  </a:cubicBezTo>
                  <a:cubicBezTo>
                    <a:pt x="797" y="273"/>
                    <a:pt x="837" y="242"/>
                    <a:pt x="837" y="205"/>
                  </a:cubicBezTo>
                  <a:cubicBezTo>
                    <a:pt x="837" y="171"/>
                    <a:pt x="838" y="137"/>
                    <a:pt x="840" y="102"/>
                  </a:cubicBezTo>
                  <a:cubicBezTo>
                    <a:pt x="842" y="84"/>
                    <a:pt x="832" y="69"/>
                    <a:pt x="824" y="61"/>
                  </a:cubicBezTo>
                  <a:cubicBezTo>
                    <a:pt x="808" y="43"/>
                    <a:pt x="782" y="33"/>
                    <a:pt x="752" y="33"/>
                  </a:cubicBezTo>
                  <a:lnTo>
                    <a:pt x="751" y="33"/>
                  </a:lnTo>
                  <a:cubicBezTo>
                    <a:pt x="686" y="34"/>
                    <a:pt x="602" y="35"/>
                    <a:pt x="520" y="35"/>
                  </a:cubicBezTo>
                  <a:cubicBezTo>
                    <a:pt x="387" y="36"/>
                    <a:pt x="262" y="38"/>
                    <a:pt x="239" y="38"/>
                  </a:cubicBezTo>
                  <a:cubicBezTo>
                    <a:pt x="224" y="39"/>
                    <a:pt x="208" y="38"/>
                    <a:pt x="192" y="38"/>
                  </a:cubicBezTo>
                  <a:cubicBezTo>
                    <a:pt x="178" y="37"/>
                    <a:pt x="165" y="37"/>
                    <a:pt x="151" y="37"/>
                  </a:cubicBezTo>
                  <a:close/>
                  <a:moveTo>
                    <a:pt x="164" y="316"/>
                  </a:moveTo>
                  <a:cubicBezTo>
                    <a:pt x="89" y="316"/>
                    <a:pt x="26" y="273"/>
                    <a:pt x="15" y="213"/>
                  </a:cubicBezTo>
                  <a:cubicBezTo>
                    <a:pt x="1" y="137"/>
                    <a:pt x="0" y="87"/>
                    <a:pt x="13" y="59"/>
                  </a:cubicBezTo>
                  <a:cubicBezTo>
                    <a:pt x="40" y="0"/>
                    <a:pt x="124" y="2"/>
                    <a:pt x="193" y="4"/>
                  </a:cubicBezTo>
                  <a:cubicBezTo>
                    <a:pt x="209" y="5"/>
                    <a:pt x="224" y="5"/>
                    <a:pt x="238" y="5"/>
                  </a:cubicBezTo>
                  <a:cubicBezTo>
                    <a:pt x="262" y="4"/>
                    <a:pt x="387" y="3"/>
                    <a:pt x="520" y="2"/>
                  </a:cubicBezTo>
                  <a:cubicBezTo>
                    <a:pt x="601" y="1"/>
                    <a:pt x="686" y="1"/>
                    <a:pt x="751" y="0"/>
                  </a:cubicBezTo>
                  <a:cubicBezTo>
                    <a:pt x="790" y="0"/>
                    <a:pt x="825" y="13"/>
                    <a:pt x="849" y="38"/>
                  </a:cubicBezTo>
                  <a:cubicBezTo>
                    <a:pt x="866" y="57"/>
                    <a:pt x="875" y="81"/>
                    <a:pt x="874" y="105"/>
                  </a:cubicBezTo>
                  <a:cubicBezTo>
                    <a:pt x="871" y="138"/>
                    <a:pt x="870" y="172"/>
                    <a:pt x="870" y="205"/>
                  </a:cubicBezTo>
                  <a:cubicBezTo>
                    <a:pt x="871" y="260"/>
                    <a:pt x="818" y="306"/>
                    <a:pt x="749" y="308"/>
                  </a:cubicBezTo>
                  <a:cubicBezTo>
                    <a:pt x="592" y="314"/>
                    <a:pt x="316" y="315"/>
                    <a:pt x="165" y="316"/>
                  </a:cubicBezTo>
                  <a:lnTo>
                    <a:pt x="165" y="316"/>
                  </a:lnTo>
                  <a:lnTo>
                    <a:pt x="164" y="316"/>
                  </a:ln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0" name="Freeform 79">
              <a:extLst>
                <a:ext uri="{FF2B5EF4-FFF2-40B4-BE49-F238E27FC236}">
                  <a16:creationId xmlns:a16="http://schemas.microsoft.com/office/drawing/2014/main" id="{9F02C205-D773-4911-B6F7-EFA075FE9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0425" y="12484100"/>
              <a:ext cx="644525" cy="225425"/>
            </a:xfrm>
            <a:custGeom>
              <a:avLst/>
              <a:gdLst>
                <a:gd name="T0" fmla="*/ 150 w 846"/>
                <a:gd name="T1" fmla="*/ 295 h 295"/>
                <a:gd name="T2" fmla="*/ 734 w 846"/>
                <a:gd name="T3" fmla="*/ 287 h 295"/>
                <a:gd name="T4" fmla="*/ 839 w 846"/>
                <a:gd name="T5" fmla="*/ 200 h 295"/>
                <a:gd name="T6" fmla="*/ 842 w 846"/>
                <a:gd name="T7" fmla="*/ 99 h 295"/>
                <a:gd name="T8" fmla="*/ 736 w 846"/>
                <a:gd name="T9" fmla="*/ 12 h 295"/>
                <a:gd name="T10" fmla="*/ 224 w 846"/>
                <a:gd name="T11" fmla="*/ 17 h 295"/>
                <a:gd name="T12" fmla="*/ 13 w 846"/>
                <a:gd name="T13" fmla="*/ 62 h 295"/>
                <a:gd name="T14" fmla="*/ 17 w 846"/>
                <a:gd name="T15" fmla="*/ 206 h 295"/>
                <a:gd name="T16" fmla="*/ 150 w 846"/>
                <a:gd name="T17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6" h="295">
                  <a:moveTo>
                    <a:pt x="150" y="295"/>
                  </a:moveTo>
                  <a:cubicBezTo>
                    <a:pt x="304" y="294"/>
                    <a:pt x="578" y="292"/>
                    <a:pt x="734" y="287"/>
                  </a:cubicBezTo>
                  <a:cubicBezTo>
                    <a:pt x="793" y="285"/>
                    <a:pt x="839" y="246"/>
                    <a:pt x="839" y="200"/>
                  </a:cubicBezTo>
                  <a:cubicBezTo>
                    <a:pt x="839" y="167"/>
                    <a:pt x="840" y="133"/>
                    <a:pt x="842" y="99"/>
                  </a:cubicBezTo>
                  <a:cubicBezTo>
                    <a:pt x="846" y="51"/>
                    <a:pt x="798" y="11"/>
                    <a:pt x="736" y="12"/>
                  </a:cubicBezTo>
                  <a:cubicBezTo>
                    <a:pt x="566" y="14"/>
                    <a:pt x="262" y="16"/>
                    <a:pt x="224" y="17"/>
                  </a:cubicBezTo>
                  <a:cubicBezTo>
                    <a:pt x="154" y="19"/>
                    <a:pt x="41" y="0"/>
                    <a:pt x="13" y="62"/>
                  </a:cubicBezTo>
                  <a:cubicBezTo>
                    <a:pt x="0" y="91"/>
                    <a:pt x="7" y="153"/>
                    <a:pt x="17" y="206"/>
                  </a:cubicBezTo>
                  <a:cubicBezTo>
                    <a:pt x="26" y="257"/>
                    <a:pt x="83" y="295"/>
                    <a:pt x="150" y="2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1" name="Freeform 80">
              <a:extLst>
                <a:ext uri="{FF2B5EF4-FFF2-40B4-BE49-F238E27FC236}">
                  <a16:creationId xmlns:a16="http://schemas.microsoft.com/office/drawing/2014/main" id="{B7CF9082-4724-431C-8FAF-9E5A0551B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9313" y="12480925"/>
              <a:ext cx="666750" cy="241300"/>
            </a:xfrm>
            <a:custGeom>
              <a:avLst/>
              <a:gdLst>
                <a:gd name="T0" fmla="*/ 151 w 876"/>
                <a:gd name="T1" fmla="*/ 37 h 317"/>
                <a:gd name="T2" fmla="*/ 43 w 876"/>
                <a:gd name="T3" fmla="*/ 73 h 317"/>
                <a:gd name="T4" fmla="*/ 48 w 876"/>
                <a:gd name="T5" fmla="*/ 208 h 317"/>
                <a:gd name="T6" fmla="*/ 165 w 876"/>
                <a:gd name="T7" fmla="*/ 283 h 317"/>
                <a:gd name="T8" fmla="*/ 165 w 876"/>
                <a:gd name="T9" fmla="*/ 283 h 317"/>
                <a:gd name="T10" fmla="*/ 748 w 876"/>
                <a:gd name="T11" fmla="*/ 275 h 317"/>
                <a:gd name="T12" fmla="*/ 837 w 876"/>
                <a:gd name="T13" fmla="*/ 205 h 317"/>
                <a:gd name="T14" fmla="*/ 841 w 876"/>
                <a:gd name="T15" fmla="*/ 103 h 317"/>
                <a:gd name="T16" fmla="*/ 825 w 876"/>
                <a:gd name="T17" fmla="*/ 61 h 317"/>
                <a:gd name="T18" fmla="*/ 752 w 876"/>
                <a:gd name="T19" fmla="*/ 34 h 317"/>
                <a:gd name="T20" fmla="*/ 526 w 876"/>
                <a:gd name="T21" fmla="*/ 36 h 317"/>
                <a:gd name="T22" fmla="*/ 239 w 876"/>
                <a:gd name="T23" fmla="*/ 39 h 317"/>
                <a:gd name="T24" fmla="*/ 192 w 876"/>
                <a:gd name="T25" fmla="*/ 38 h 317"/>
                <a:gd name="T26" fmla="*/ 151 w 876"/>
                <a:gd name="T27" fmla="*/ 37 h 317"/>
                <a:gd name="T28" fmla="*/ 165 w 876"/>
                <a:gd name="T29" fmla="*/ 300 h 317"/>
                <a:gd name="T30" fmla="*/ 166 w 876"/>
                <a:gd name="T31" fmla="*/ 300 h 317"/>
                <a:gd name="T32" fmla="*/ 165 w 876"/>
                <a:gd name="T33" fmla="*/ 300 h 317"/>
                <a:gd name="T34" fmla="*/ 165 w 876"/>
                <a:gd name="T35" fmla="*/ 317 h 317"/>
                <a:gd name="T36" fmla="*/ 15 w 876"/>
                <a:gd name="T37" fmla="*/ 214 h 317"/>
                <a:gd name="T38" fmla="*/ 13 w 876"/>
                <a:gd name="T39" fmla="*/ 60 h 317"/>
                <a:gd name="T40" fmla="*/ 193 w 876"/>
                <a:gd name="T41" fmla="*/ 5 h 317"/>
                <a:gd name="T42" fmla="*/ 239 w 876"/>
                <a:gd name="T43" fmla="*/ 5 h 317"/>
                <a:gd name="T44" fmla="*/ 526 w 876"/>
                <a:gd name="T45" fmla="*/ 2 h 317"/>
                <a:gd name="T46" fmla="*/ 751 w 876"/>
                <a:gd name="T47" fmla="*/ 0 h 317"/>
                <a:gd name="T48" fmla="*/ 753 w 876"/>
                <a:gd name="T49" fmla="*/ 0 h 317"/>
                <a:gd name="T50" fmla="*/ 849 w 876"/>
                <a:gd name="T51" fmla="*/ 39 h 317"/>
                <a:gd name="T52" fmla="*/ 874 w 876"/>
                <a:gd name="T53" fmla="*/ 105 h 317"/>
                <a:gd name="T54" fmla="*/ 871 w 876"/>
                <a:gd name="T55" fmla="*/ 205 h 317"/>
                <a:gd name="T56" fmla="*/ 750 w 876"/>
                <a:gd name="T57" fmla="*/ 309 h 317"/>
                <a:gd name="T58" fmla="*/ 166 w 876"/>
                <a:gd name="T59" fmla="*/ 317 h 317"/>
                <a:gd name="T60" fmla="*/ 166 w 876"/>
                <a:gd name="T61" fmla="*/ 317 h 317"/>
                <a:gd name="T62" fmla="*/ 165 w 876"/>
                <a:gd name="T63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76" h="317">
                  <a:moveTo>
                    <a:pt x="151" y="37"/>
                  </a:moveTo>
                  <a:cubicBezTo>
                    <a:pt x="103" y="37"/>
                    <a:pt x="57" y="43"/>
                    <a:pt x="43" y="73"/>
                  </a:cubicBezTo>
                  <a:cubicBezTo>
                    <a:pt x="38" y="85"/>
                    <a:pt x="31" y="119"/>
                    <a:pt x="48" y="208"/>
                  </a:cubicBezTo>
                  <a:cubicBezTo>
                    <a:pt x="56" y="251"/>
                    <a:pt x="107" y="283"/>
                    <a:pt x="165" y="283"/>
                  </a:cubicBezTo>
                  <a:lnTo>
                    <a:pt x="165" y="283"/>
                  </a:lnTo>
                  <a:cubicBezTo>
                    <a:pt x="316" y="283"/>
                    <a:pt x="592" y="281"/>
                    <a:pt x="748" y="275"/>
                  </a:cubicBezTo>
                  <a:cubicBezTo>
                    <a:pt x="798" y="274"/>
                    <a:pt x="838" y="242"/>
                    <a:pt x="837" y="205"/>
                  </a:cubicBezTo>
                  <a:cubicBezTo>
                    <a:pt x="837" y="171"/>
                    <a:pt x="838" y="137"/>
                    <a:pt x="841" y="103"/>
                  </a:cubicBezTo>
                  <a:cubicBezTo>
                    <a:pt x="842" y="84"/>
                    <a:pt x="833" y="70"/>
                    <a:pt x="825" y="61"/>
                  </a:cubicBezTo>
                  <a:cubicBezTo>
                    <a:pt x="808" y="43"/>
                    <a:pt x="782" y="33"/>
                    <a:pt x="752" y="34"/>
                  </a:cubicBezTo>
                  <a:cubicBezTo>
                    <a:pt x="688" y="34"/>
                    <a:pt x="606" y="35"/>
                    <a:pt x="526" y="36"/>
                  </a:cubicBezTo>
                  <a:cubicBezTo>
                    <a:pt x="391" y="37"/>
                    <a:pt x="263" y="38"/>
                    <a:pt x="239" y="39"/>
                  </a:cubicBezTo>
                  <a:cubicBezTo>
                    <a:pt x="225" y="39"/>
                    <a:pt x="209" y="39"/>
                    <a:pt x="192" y="38"/>
                  </a:cubicBezTo>
                  <a:cubicBezTo>
                    <a:pt x="179" y="38"/>
                    <a:pt x="165" y="37"/>
                    <a:pt x="151" y="37"/>
                  </a:cubicBezTo>
                  <a:close/>
                  <a:moveTo>
                    <a:pt x="165" y="300"/>
                  </a:moveTo>
                  <a:lnTo>
                    <a:pt x="166" y="300"/>
                  </a:lnTo>
                  <a:lnTo>
                    <a:pt x="165" y="300"/>
                  </a:lnTo>
                  <a:close/>
                  <a:moveTo>
                    <a:pt x="165" y="317"/>
                  </a:moveTo>
                  <a:cubicBezTo>
                    <a:pt x="89" y="317"/>
                    <a:pt x="26" y="273"/>
                    <a:pt x="15" y="214"/>
                  </a:cubicBezTo>
                  <a:cubicBezTo>
                    <a:pt x="1" y="138"/>
                    <a:pt x="0" y="88"/>
                    <a:pt x="13" y="60"/>
                  </a:cubicBezTo>
                  <a:cubicBezTo>
                    <a:pt x="40" y="0"/>
                    <a:pt x="125" y="3"/>
                    <a:pt x="193" y="5"/>
                  </a:cubicBezTo>
                  <a:cubicBezTo>
                    <a:pt x="209" y="5"/>
                    <a:pt x="225" y="6"/>
                    <a:pt x="239" y="5"/>
                  </a:cubicBezTo>
                  <a:cubicBezTo>
                    <a:pt x="262" y="5"/>
                    <a:pt x="390" y="4"/>
                    <a:pt x="526" y="2"/>
                  </a:cubicBezTo>
                  <a:cubicBezTo>
                    <a:pt x="606" y="2"/>
                    <a:pt x="688" y="1"/>
                    <a:pt x="751" y="0"/>
                  </a:cubicBezTo>
                  <a:lnTo>
                    <a:pt x="753" y="0"/>
                  </a:lnTo>
                  <a:cubicBezTo>
                    <a:pt x="791" y="0"/>
                    <a:pt x="826" y="14"/>
                    <a:pt x="849" y="39"/>
                  </a:cubicBezTo>
                  <a:cubicBezTo>
                    <a:pt x="867" y="57"/>
                    <a:pt x="876" y="81"/>
                    <a:pt x="874" y="105"/>
                  </a:cubicBezTo>
                  <a:cubicBezTo>
                    <a:pt x="872" y="138"/>
                    <a:pt x="871" y="172"/>
                    <a:pt x="871" y="205"/>
                  </a:cubicBezTo>
                  <a:cubicBezTo>
                    <a:pt x="871" y="261"/>
                    <a:pt x="818" y="306"/>
                    <a:pt x="750" y="309"/>
                  </a:cubicBezTo>
                  <a:cubicBezTo>
                    <a:pt x="593" y="314"/>
                    <a:pt x="317" y="316"/>
                    <a:pt x="166" y="317"/>
                  </a:cubicBezTo>
                  <a:lnTo>
                    <a:pt x="166" y="317"/>
                  </a:lnTo>
                  <a:lnTo>
                    <a:pt x="165" y="317"/>
                  </a:ln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2" name="Freeform 81">
              <a:extLst>
                <a:ext uri="{FF2B5EF4-FFF2-40B4-BE49-F238E27FC236}">
                  <a16:creationId xmlns:a16="http://schemas.microsoft.com/office/drawing/2014/main" id="{E0A7DE30-1199-4DF9-A295-0BA8AC7FE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400" y="9659938"/>
              <a:ext cx="1385888" cy="268288"/>
            </a:xfrm>
            <a:custGeom>
              <a:avLst/>
              <a:gdLst>
                <a:gd name="T0" fmla="*/ 1148 w 1821"/>
                <a:gd name="T1" fmla="*/ 34 h 354"/>
                <a:gd name="T2" fmla="*/ 1148 w 1821"/>
                <a:gd name="T3" fmla="*/ 37 h 354"/>
                <a:gd name="T4" fmla="*/ 0 w 1821"/>
                <a:gd name="T5" fmla="*/ 57 h 354"/>
                <a:gd name="T6" fmla="*/ 18 w 1821"/>
                <a:gd name="T7" fmla="*/ 257 h 354"/>
                <a:gd name="T8" fmla="*/ 1820 w 1821"/>
                <a:gd name="T9" fmla="*/ 203 h 354"/>
                <a:gd name="T10" fmla="*/ 1820 w 1821"/>
                <a:gd name="T11" fmla="*/ 0 h 354"/>
                <a:gd name="T12" fmla="*/ 1148 w 1821"/>
                <a:gd name="T13" fmla="*/ 3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1" h="354">
                  <a:moveTo>
                    <a:pt x="1148" y="34"/>
                  </a:moveTo>
                  <a:cubicBezTo>
                    <a:pt x="1148" y="35"/>
                    <a:pt x="1148" y="36"/>
                    <a:pt x="1148" y="37"/>
                  </a:cubicBezTo>
                  <a:cubicBezTo>
                    <a:pt x="765" y="44"/>
                    <a:pt x="383" y="50"/>
                    <a:pt x="0" y="57"/>
                  </a:cubicBezTo>
                  <a:cubicBezTo>
                    <a:pt x="6" y="124"/>
                    <a:pt x="12" y="191"/>
                    <a:pt x="18" y="257"/>
                  </a:cubicBezTo>
                  <a:cubicBezTo>
                    <a:pt x="429" y="301"/>
                    <a:pt x="1216" y="354"/>
                    <a:pt x="1820" y="203"/>
                  </a:cubicBezTo>
                  <a:cubicBezTo>
                    <a:pt x="1820" y="130"/>
                    <a:pt x="1821" y="62"/>
                    <a:pt x="1820" y="0"/>
                  </a:cubicBezTo>
                  <a:lnTo>
                    <a:pt x="1148" y="34"/>
                  </a:ln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3" name="Freeform 83">
              <a:extLst>
                <a:ext uri="{FF2B5EF4-FFF2-40B4-BE49-F238E27FC236}">
                  <a16:creationId xmlns:a16="http://schemas.microsoft.com/office/drawing/2014/main" id="{59A4AEBB-D3CD-4237-AD2E-9A2D10704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9513" y="6308725"/>
              <a:ext cx="1290638" cy="903288"/>
            </a:xfrm>
            <a:custGeom>
              <a:avLst/>
              <a:gdLst>
                <a:gd name="T0" fmla="*/ 163 w 1696"/>
                <a:gd name="T1" fmla="*/ 442 h 1188"/>
                <a:gd name="T2" fmla="*/ 43 w 1696"/>
                <a:gd name="T3" fmla="*/ 594 h 1188"/>
                <a:gd name="T4" fmla="*/ 88 w 1696"/>
                <a:gd name="T5" fmla="*/ 918 h 1188"/>
                <a:gd name="T6" fmla="*/ 206 w 1696"/>
                <a:gd name="T7" fmla="*/ 993 h 1188"/>
                <a:gd name="T8" fmla="*/ 545 w 1696"/>
                <a:gd name="T9" fmla="*/ 988 h 1188"/>
                <a:gd name="T10" fmla="*/ 776 w 1696"/>
                <a:gd name="T11" fmla="*/ 768 h 1188"/>
                <a:gd name="T12" fmla="*/ 798 w 1696"/>
                <a:gd name="T13" fmla="*/ 763 h 1188"/>
                <a:gd name="T14" fmla="*/ 894 w 1696"/>
                <a:gd name="T15" fmla="*/ 782 h 1188"/>
                <a:gd name="T16" fmla="*/ 1119 w 1696"/>
                <a:gd name="T17" fmla="*/ 572 h 1188"/>
                <a:gd name="T18" fmla="*/ 1131 w 1696"/>
                <a:gd name="T19" fmla="*/ 574 h 1188"/>
                <a:gd name="T20" fmla="*/ 1166 w 1696"/>
                <a:gd name="T21" fmla="*/ 706 h 1188"/>
                <a:gd name="T22" fmla="*/ 1282 w 1696"/>
                <a:gd name="T23" fmla="*/ 808 h 1188"/>
                <a:gd name="T24" fmla="*/ 1221 w 1696"/>
                <a:gd name="T25" fmla="*/ 1173 h 1188"/>
                <a:gd name="T26" fmla="*/ 1297 w 1696"/>
                <a:gd name="T27" fmla="*/ 1172 h 1188"/>
                <a:gd name="T28" fmla="*/ 1504 w 1696"/>
                <a:gd name="T29" fmla="*/ 1035 h 1188"/>
                <a:gd name="T30" fmla="*/ 1498 w 1696"/>
                <a:gd name="T31" fmla="*/ 832 h 1188"/>
                <a:gd name="T32" fmla="*/ 1496 w 1696"/>
                <a:gd name="T33" fmla="*/ 794 h 1188"/>
                <a:gd name="T34" fmla="*/ 1510 w 1696"/>
                <a:gd name="T35" fmla="*/ 766 h 1188"/>
                <a:gd name="T36" fmla="*/ 1479 w 1696"/>
                <a:gd name="T37" fmla="*/ 528 h 1188"/>
                <a:gd name="T38" fmla="*/ 1488 w 1696"/>
                <a:gd name="T39" fmla="*/ 495 h 1188"/>
                <a:gd name="T40" fmla="*/ 1692 w 1696"/>
                <a:gd name="T41" fmla="*/ 193 h 1188"/>
                <a:gd name="T42" fmla="*/ 1645 w 1696"/>
                <a:gd name="T43" fmla="*/ 55 h 1188"/>
                <a:gd name="T44" fmla="*/ 1524 w 1696"/>
                <a:gd name="T45" fmla="*/ 39 h 1188"/>
                <a:gd name="T46" fmla="*/ 1195 w 1696"/>
                <a:gd name="T47" fmla="*/ 200 h 1188"/>
                <a:gd name="T48" fmla="*/ 1142 w 1696"/>
                <a:gd name="T49" fmla="*/ 198 h 1188"/>
                <a:gd name="T50" fmla="*/ 1118 w 1696"/>
                <a:gd name="T51" fmla="*/ 167 h 1188"/>
                <a:gd name="T52" fmla="*/ 807 w 1696"/>
                <a:gd name="T53" fmla="*/ 0 h 1188"/>
                <a:gd name="T54" fmla="*/ 504 w 1696"/>
                <a:gd name="T55" fmla="*/ 120 h 1188"/>
                <a:gd name="T56" fmla="*/ 373 w 1696"/>
                <a:gd name="T57" fmla="*/ 359 h 1188"/>
                <a:gd name="T58" fmla="*/ 309 w 1696"/>
                <a:gd name="T59" fmla="*/ 403 h 1188"/>
                <a:gd name="T60" fmla="*/ 163 w 1696"/>
                <a:gd name="T61" fmla="*/ 442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96" h="1188">
                  <a:moveTo>
                    <a:pt x="163" y="442"/>
                  </a:moveTo>
                  <a:cubicBezTo>
                    <a:pt x="108" y="478"/>
                    <a:pt x="67" y="533"/>
                    <a:pt x="43" y="594"/>
                  </a:cubicBezTo>
                  <a:cubicBezTo>
                    <a:pt x="0" y="701"/>
                    <a:pt x="9" y="834"/>
                    <a:pt x="88" y="918"/>
                  </a:cubicBezTo>
                  <a:cubicBezTo>
                    <a:pt x="120" y="952"/>
                    <a:pt x="162" y="977"/>
                    <a:pt x="206" y="993"/>
                  </a:cubicBezTo>
                  <a:cubicBezTo>
                    <a:pt x="314" y="1035"/>
                    <a:pt x="438" y="1033"/>
                    <a:pt x="545" y="988"/>
                  </a:cubicBezTo>
                  <a:cubicBezTo>
                    <a:pt x="645" y="946"/>
                    <a:pt x="729" y="866"/>
                    <a:pt x="776" y="768"/>
                  </a:cubicBezTo>
                  <a:cubicBezTo>
                    <a:pt x="781" y="760"/>
                    <a:pt x="791" y="757"/>
                    <a:pt x="798" y="763"/>
                  </a:cubicBezTo>
                  <a:cubicBezTo>
                    <a:pt x="823" y="784"/>
                    <a:pt x="861" y="788"/>
                    <a:pt x="894" y="782"/>
                  </a:cubicBezTo>
                  <a:cubicBezTo>
                    <a:pt x="999" y="763"/>
                    <a:pt x="1076" y="672"/>
                    <a:pt x="1119" y="572"/>
                  </a:cubicBezTo>
                  <a:cubicBezTo>
                    <a:pt x="1122" y="566"/>
                    <a:pt x="1130" y="568"/>
                    <a:pt x="1131" y="574"/>
                  </a:cubicBezTo>
                  <a:cubicBezTo>
                    <a:pt x="1137" y="619"/>
                    <a:pt x="1146" y="665"/>
                    <a:pt x="1166" y="706"/>
                  </a:cubicBezTo>
                  <a:cubicBezTo>
                    <a:pt x="1189" y="754"/>
                    <a:pt x="1230" y="797"/>
                    <a:pt x="1282" y="808"/>
                  </a:cubicBezTo>
                  <a:cubicBezTo>
                    <a:pt x="1285" y="932"/>
                    <a:pt x="1264" y="1056"/>
                    <a:pt x="1221" y="1173"/>
                  </a:cubicBezTo>
                  <a:cubicBezTo>
                    <a:pt x="1243" y="1188"/>
                    <a:pt x="1272" y="1181"/>
                    <a:pt x="1297" y="1172"/>
                  </a:cubicBezTo>
                  <a:cubicBezTo>
                    <a:pt x="1377" y="1145"/>
                    <a:pt x="1459" y="1106"/>
                    <a:pt x="1504" y="1035"/>
                  </a:cubicBezTo>
                  <a:cubicBezTo>
                    <a:pt x="1544" y="973"/>
                    <a:pt x="1544" y="883"/>
                    <a:pt x="1498" y="832"/>
                  </a:cubicBezTo>
                  <a:cubicBezTo>
                    <a:pt x="1488" y="821"/>
                    <a:pt x="1487" y="805"/>
                    <a:pt x="1496" y="794"/>
                  </a:cubicBezTo>
                  <a:cubicBezTo>
                    <a:pt x="1502" y="786"/>
                    <a:pt x="1507" y="776"/>
                    <a:pt x="1510" y="766"/>
                  </a:cubicBezTo>
                  <a:cubicBezTo>
                    <a:pt x="1535" y="687"/>
                    <a:pt x="1523" y="597"/>
                    <a:pt x="1479" y="528"/>
                  </a:cubicBezTo>
                  <a:cubicBezTo>
                    <a:pt x="1472" y="516"/>
                    <a:pt x="1476" y="501"/>
                    <a:pt x="1488" y="495"/>
                  </a:cubicBezTo>
                  <a:cubicBezTo>
                    <a:pt x="1601" y="438"/>
                    <a:pt x="1682" y="319"/>
                    <a:pt x="1692" y="193"/>
                  </a:cubicBezTo>
                  <a:cubicBezTo>
                    <a:pt x="1696" y="142"/>
                    <a:pt x="1686" y="85"/>
                    <a:pt x="1645" y="55"/>
                  </a:cubicBezTo>
                  <a:cubicBezTo>
                    <a:pt x="1611" y="29"/>
                    <a:pt x="1565" y="29"/>
                    <a:pt x="1524" y="39"/>
                  </a:cubicBezTo>
                  <a:cubicBezTo>
                    <a:pt x="1405" y="68"/>
                    <a:pt x="1313" y="167"/>
                    <a:pt x="1195" y="200"/>
                  </a:cubicBezTo>
                  <a:cubicBezTo>
                    <a:pt x="1178" y="205"/>
                    <a:pt x="1157" y="208"/>
                    <a:pt x="1142" y="198"/>
                  </a:cubicBezTo>
                  <a:cubicBezTo>
                    <a:pt x="1131" y="191"/>
                    <a:pt x="1124" y="178"/>
                    <a:pt x="1118" y="167"/>
                  </a:cubicBezTo>
                  <a:cubicBezTo>
                    <a:pt x="1058" y="59"/>
                    <a:pt x="931" y="0"/>
                    <a:pt x="807" y="0"/>
                  </a:cubicBezTo>
                  <a:cubicBezTo>
                    <a:pt x="696" y="0"/>
                    <a:pt x="585" y="44"/>
                    <a:pt x="504" y="120"/>
                  </a:cubicBezTo>
                  <a:cubicBezTo>
                    <a:pt x="430" y="189"/>
                    <a:pt x="405" y="267"/>
                    <a:pt x="373" y="359"/>
                  </a:cubicBezTo>
                  <a:cubicBezTo>
                    <a:pt x="358" y="399"/>
                    <a:pt x="352" y="400"/>
                    <a:pt x="309" y="403"/>
                  </a:cubicBezTo>
                  <a:cubicBezTo>
                    <a:pt x="255" y="407"/>
                    <a:pt x="209" y="412"/>
                    <a:pt x="163" y="442"/>
                  </a:cubicBezTo>
                  <a:close/>
                </a:path>
              </a:pathLst>
            </a:custGeom>
            <a:solidFill>
              <a:srgbClr val="5D2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4" name="Freeform 84">
              <a:extLst>
                <a:ext uri="{FF2B5EF4-FFF2-40B4-BE49-F238E27FC236}">
                  <a16:creationId xmlns:a16="http://schemas.microsoft.com/office/drawing/2014/main" id="{05C2F47B-3698-4A6D-9FA8-6615610E3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3625" y="7691438"/>
              <a:ext cx="1004888" cy="2095500"/>
            </a:xfrm>
            <a:custGeom>
              <a:avLst/>
              <a:gdLst>
                <a:gd name="T0" fmla="*/ 14 w 1320"/>
                <a:gd name="T1" fmla="*/ 2525 h 2753"/>
                <a:gd name="T2" fmla="*/ 19 w 1320"/>
                <a:gd name="T3" fmla="*/ 2616 h 2753"/>
                <a:gd name="T4" fmla="*/ 94 w 1320"/>
                <a:gd name="T5" fmla="*/ 2658 h 2753"/>
                <a:gd name="T6" fmla="*/ 807 w 1320"/>
                <a:gd name="T7" fmla="*/ 2731 h 2753"/>
                <a:gd name="T8" fmla="*/ 1183 w 1320"/>
                <a:gd name="T9" fmla="*/ 2591 h 2753"/>
                <a:gd name="T10" fmla="*/ 1288 w 1320"/>
                <a:gd name="T11" fmla="*/ 2254 h 2753"/>
                <a:gd name="T12" fmla="*/ 1073 w 1320"/>
                <a:gd name="T13" fmla="*/ 218 h 2753"/>
                <a:gd name="T14" fmla="*/ 1046 w 1320"/>
                <a:gd name="T15" fmla="*/ 152 h 2753"/>
                <a:gd name="T16" fmla="*/ 816 w 1320"/>
                <a:gd name="T17" fmla="*/ 83 h 2753"/>
                <a:gd name="T18" fmla="*/ 523 w 1320"/>
                <a:gd name="T19" fmla="*/ 11 h 2753"/>
                <a:gd name="T20" fmla="*/ 296 w 1320"/>
                <a:gd name="T21" fmla="*/ 138 h 2753"/>
                <a:gd name="T22" fmla="*/ 230 w 1320"/>
                <a:gd name="T23" fmla="*/ 731 h 2753"/>
                <a:gd name="T24" fmla="*/ 194 w 1320"/>
                <a:gd name="T25" fmla="*/ 1325 h 2753"/>
                <a:gd name="T26" fmla="*/ 14 w 1320"/>
                <a:gd name="T27" fmla="*/ 2525 h 2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20" h="2753">
                  <a:moveTo>
                    <a:pt x="14" y="2525"/>
                  </a:moveTo>
                  <a:cubicBezTo>
                    <a:pt x="7" y="2556"/>
                    <a:pt x="0" y="2590"/>
                    <a:pt x="19" y="2616"/>
                  </a:cubicBezTo>
                  <a:cubicBezTo>
                    <a:pt x="35" y="2639"/>
                    <a:pt x="65" y="2650"/>
                    <a:pt x="94" y="2658"/>
                  </a:cubicBezTo>
                  <a:cubicBezTo>
                    <a:pt x="322" y="2728"/>
                    <a:pt x="567" y="2753"/>
                    <a:pt x="807" y="2731"/>
                  </a:cubicBezTo>
                  <a:cubicBezTo>
                    <a:pt x="946" y="2718"/>
                    <a:pt x="1094" y="2685"/>
                    <a:pt x="1183" y="2591"/>
                  </a:cubicBezTo>
                  <a:cubicBezTo>
                    <a:pt x="1270" y="2499"/>
                    <a:pt x="1282" y="2372"/>
                    <a:pt x="1288" y="2254"/>
                  </a:cubicBezTo>
                  <a:cubicBezTo>
                    <a:pt x="1320" y="1571"/>
                    <a:pt x="1248" y="884"/>
                    <a:pt x="1073" y="218"/>
                  </a:cubicBezTo>
                  <a:cubicBezTo>
                    <a:pt x="1067" y="195"/>
                    <a:pt x="1061" y="171"/>
                    <a:pt x="1046" y="152"/>
                  </a:cubicBezTo>
                  <a:cubicBezTo>
                    <a:pt x="999" y="91"/>
                    <a:pt x="898" y="95"/>
                    <a:pt x="816" y="83"/>
                  </a:cubicBezTo>
                  <a:cubicBezTo>
                    <a:pt x="716" y="68"/>
                    <a:pt x="624" y="21"/>
                    <a:pt x="523" y="11"/>
                  </a:cubicBezTo>
                  <a:cubicBezTo>
                    <a:pt x="423" y="0"/>
                    <a:pt x="300" y="49"/>
                    <a:pt x="296" y="138"/>
                  </a:cubicBezTo>
                  <a:cubicBezTo>
                    <a:pt x="295" y="151"/>
                    <a:pt x="238" y="549"/>
                    <a:pt x="230" y="731"/>
                  </a:cubicBezTo>
                  <a:cubicBezTo>
                    <a:pt x="221" y="929"/>
                    <a:pt x="210" y="1127"/>
                    <a:pt x="194" y="1325"/>
                  </a:cubicBezTo>
                  <a:cubicBezTo>
                    <a:pt x="161" y="1728"/>
                    <a:pt x="108" y="2130"/>
                    <a:pt x="14" y="2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5" name="Freeform 85">
              <a:extLst>
                <a:ext uri="{FF2B5EF4-FFF2-40B4-BE49-F238E27FC236}">
                  <a16:creationId xmlns:a16="http://schemas.microsoft.com/office/drawing/2014/main" id="{C64BB034-7F12-4EEC-96D3-C29D7CC667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39338" y="7681913"/>
              <a:ext cx="1031875" cy="2106613"/>
            </a:xfrm>
            <a:custGeom>
              <a:avLst/>
              <a:gdLst>
                <a:gd name="T0" fmla="*/ 515 w 1356"/>
                <a:gd name="T1" fmla="*/ 39 h 2768"/>
                <a:gd name="T2" fmla="*/ 365 w 1356"/>
                <a:gd name="T3" fmla="*/ 88 h 2768"/>
                <a:gd name="T4" fmla="*/ 331 w 1356"/>
                <a:gd name="T5" fmla="*/ 151 h 2768"/>
                <a:gd name="T6" fmla="*/ 324 w 1356"/>
                <a:gd name="T7" fmla="*/ 209 h 2768"/>
                <a:gd name="T8" fmla="*/ 266 w 1356"/>
                <a:gd name="T9" fmla="*/ 744 h 2768"/>
                <a:gd name="T10" fmla="*/ 230 w 1356"/>
                <a:gd name="T11" fmla="*/ 1340 h 2768"/>
                <a:gd name="T12" fmla="*/ 49 w 1356"/>
                <a:gd name="T13" fmla="*/ 2542 h 2768"/>
                <a:gd name="T14" fmla="*/ 51 w 1356"/>
                <a:gd name="T15" fmla="*/ 2620 h 2768"/>
                <a:gd name="T16" fmla="*/ 118 w 1356"/>
                <a:gd name="T17" fmla="*/ 2656 h 2768"/>
                <a:gd name="T18" fmla="*/ 824 w 1356"/>
                <a:gd name="T19" fmla="*/ 2727 h 2768"/>
                <a:gd name="T20" fmla="*/ 1190 w 1356"/>
                <a:gd name="T21" fmla="*/ 2592 h 2768"/>
                <a:gd name="T22" fmla="*/ 1290 w 1356"/>
                <a:gd name="T23" fmla="*/ 2266 h 2768"/>
                <a:gd name="T24" fmla="*/ 1076 w 1356"/>
                <a:gd name="T25" fmla="*/ 235 h 2768"/>
                <a:gd name="T26" fmla="*/ 1052 w 1356"/>
                <a:gd name="T27" fmla="*/ 175 h 2768"/>
                <a:gd name="T28" fmla="*/ 885 w 1356"/>
                <a:gd name="T29" fmla="*/ 118 h 2768"/>
                <a:gd name="T30" fmla="*/ 832 w 1356"/>
                <a:gd name="T31" fmla="*/ 112 h 2768"/>
                <a:gd name="T32" fmla="*/ 693 w 1356"/>
                <a:gd name="T33" fmla="*/ 77 h 2768"/>
                <a:gd name="T34" fmla="*/ 541 w 1356"/>
                <a:gd name="T35" fmla="*/ 40 h 2768"/>
                <a:gd name="T36" fmla="*/ 515 w 1356"/>
                <a:gd name="T37" fmla="*/ 39 h 2768"/>
                <a:gd name="T38" fmla="*/ 657 w 1356"/>
                <a:gd name="T39" fmla="*/ 2768 h 2768"/>
                <a:gd name="T40" fmla="*/ 108 w 1356"/>
                <a:gd name="T41" fmla="*/ 2687 h 2768"/>
                <a:gd name="T42" fmla="*/ 24 w 1356"/>
                <a:gd name="T43" fmla="*/ 2639 h 2768"/>
                <a:gd name="T44" fmla="*/ 17 w 1356"/>
                <a:gd name="T45" fmla="*/ 2534 h 2768"/>
                <a:gd name="T46" fmla="*/ 33 w 1356"/>
                <a:gd name="T47" fmla="*/ 2538 h 2768"/>
                <a:gd name="T48" fmla="*/ 17 w 1356"/>
                <a:gd name="T49" fmla="*/ 2534 h 2768"/>
                <a:gd name="T50" fmla="*/ 197 w 1356"/>
                <a:gd name="T51" fmla="*/ 1337 h 2768"/>
                <a:gd name="T52" fmla="*/ 232 w 1356"/>
                <a:gd name="T53" fmla="*/ 743 h 2768"/>
                <a:gd name="T54" fmla="*/ 291 w 1356"/>
                <a:gd name="T55" fmla="*/ 205 h 2768"/>
                <a:gd name="T56" fmla="*/ 298 w 1356"/>
                <a:gd name="T57" fmla="*/ 150 h 2768"/>
                <a:gd name="T58" fmla="*/ 343 w 1356"/>
                <a:gd name="T59" fmla="*/ 63 h 2768"/>
                <a:gd name="T60" fmla="*/ 544 w 1356"/>
                <a:gd name="T61" fmla="*/ 7 h 2768"/>
                <a:gd name="T62" fmla="*/ 702 w 1356"/>
                <a:gd name="T63" fmla="*/ 45 h 2768"/>
                <a:gd name="T64" fmla="*/ 837 w 1356"/>
                <a:gd name="T65" fmla="*/ 79 h 2768"/>
                <a:gd name="T66" fmla="*/ 888 w 1356"/>
                <a:gd name="T67" fmla="*/ 85 h 2768"/>
                <a:gd name="T68" fmla="*/ 1078 w 1356"/>
                <a:gd name="T69" fmla="*/ 154 h 2768"/>
                <a:gd name="T70" fmla="*/ 1109 w 1356"/>
                <a:gd name="T71" fmla="*/ 226 h 2768"/>
                <a:gd name="T72" fmla="*/ 1323 w 1356"/>
                <a:gd name="T73" fmla="*/ 2268 h 2768"/>
                <a:gd name="T74" fmla="*/ 1214 w 1356"/>
                <a:gd name="T75" fmla="*/ 2615 h 2768"/>
                <a:gd name="T76" fmla="*/ 827 w 1356"/>
                <a:gd name="T77" fmla="*/ 2761 h 2768"/>
                <a:gd name="T78" fmla="*/ 657 w 1356"/>
                <a:gd name="T79" fmla="*/ 276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56" h="2768">
                  <a:moveTo>
                    <a:pt x="515" y="39"/>
                  </a:moveTo>
                  <a:cubicBezTo>
                    <a:pt x="458" y="39"/>
                    <a:pt x="400" y="57"/>
                    <a:pt x="365" y="88"/>
                  </a:cubicBezTo>
                  <a:cubicBezTo>
                    <a:pt x="344" y="106"/>
                    <a:pt x="332" y="128"/>
                    <a:pt x="331" y="151"/>
                  </a:cubicBezTo>
                  <a:cubicBezTo>
                    <a:pt x="331" y="155"/>
                    <a:pt x="330" y="168"/>
                    <a:pt x="324" y="209"/>
                  </a:cubicBezTo>
                  <a:cubicBezTo>
                    <a:pt x="308" y="327"/>
                    <a:pt x="272" y="602"/>
                    <a:pt x="266" y="744"/>
                  </a:cubicBezTo>
                  <a:cubicBezTo>
                    <a:pt x="256" y="971"/>
                    <a:pt x="244" y="1160"/>
                    <a:pt x="230" y="1340"/>
                  </a:cubicBezTo>
                  <a:cubicBezTo>
                    <a:pt x="193" y="1793"/>
                    <a:pt x="134" y="2186"/>
                    <a:pt x="49" y="2542"/>
                  </a:cubicBezTo>
                  <a:cubicBezTo>
                    <a:pt x="42" y="2571"/>
                    <a:pt x="37" y="2600"/>
                    <a:pt x="51" y="2620"/>
                  </a:cubicBezTo>
                  <a:cubicBezTo>
                    <a:pt x="65" y="2638"/>
                    <a:pt x="93" y="2648"/>
                    <a:pt x="118" y="2656"/>
                  </a:cubicBezTo>
                  <a:cubicBezTo>
                    <a:pt x="343" y="2724"/>
                    <a:pt x="587" y="2749"/>
                    <a:pt x="824" y="2727"/>
                  </a:cubicBezTo>
                  <a:cubicBezTo>
                    <a:pt x="999" y="2711"/>
                    <a:pt x="1119" y="2667"/>
                    <a:pt x="1190" y="2592"/>
                  </a:cubicBezTo>
                  <a:cubicBezTo>
                    <a:pt x="1272" y="2505"/>
                    <a:pt x="1285" y="2384"/>
                    <a:pt x="1290" y="2266"/>
                  </a:cubicBezTo>
                  <a:cubicBezTo>
                    <a:pt x="1323" y="1584"/>
                    <a:pt x="1251" y="900"/>
                    <a:pt x="1076" y="235"/>
                  </a:cubicBezTo>
                  <a:cubicBezTo>
                    <a:pt x="1071" y="215"/>
                    <a:pt x="1065" y="192"/>
                    <a:pt x="1052" y="175"/>
                  </a:cubicBezTo>
                  <a:cubicBezTo>
                    <a:pt x="1019" y="132"/>
                    <a:pt x="951" y="125"/>
                    <a:pt x="885" y="118"/>
                  </a:cubicBezTo>
                  <a:cubicBezTo>
                    <a:pt x="867" y="116"/>
                    <a:pt x="849" y="115"/>
                    <a:pt x="832" y="112"/>
                  </a:cubicBezTo>
                  <a:cubicBezTo>
                    <a:pt x="784" y="105"/>
                    <a:pt x="737" y="91"/>
                    <a:pt x="693" y="77"/>
                  </a:cubicBezTo>
                  <a:cubicBezTo>
                    <a:pt x="641" y="61"/>
                    <a:pt x="593" y="46"/>
                    <a:pt x="541" y="40"/>
                  </a:cubicBezTo>
                  <a:cubicBezTo>
                    <a:pt x="532" y="39"/>
                    <a:pt x="524" y="39"/>
                    <a:pt x="515" y="39"/>
                  </a:cubicBezTo>
                  <a:close/>
                  <a:moveTo>
                    <a:pt x="657" y="2768"/>
                  </a:moveTo>
                  <a:cubicBezTo>
                    <a:pt x="470" y="2768"/>
                    <a:pt x="284" y="2741"/>
                    <a:pt x="108" y="2687"/>
                  </a:cubicBezTo>
                  <a:cubicBezTo>
                    <a:pt x="78" y="2678"/>
                    <a:pt x="44" y="2666"/>
                    <a:pt x="24" y="2639"/>
                  </a:cubicBezTo>
                  <a:cubicBezTo>
                    <a:pt x="0" y="2605"/>
                    <a:pt x="10" y="2562"/>
                    <a:pt x="17" y="2534"/>
                  </a:cubicBezTo>
                  <a:lnTo>
                    <a:pt x="33" y="2538"/>
                  </a:lnTo>
                  <a:lnTo>
                    <a:pt x="17" y="2534"/>
                  </a:lnTo>
                  <a:cubicBezTo>
                    <a:pt x="101" y="2180"/>
                    <a:pt x="160" y="1789"/>
                    <a:pt x="197" y="1337"/>
                  </a:cubicBezTo>
                  <a:cubicBezTo>
                    <a:pt x="211" y="1158"/>
                    <a:pt x="223" y="969"/>
                    <a:pt x="232" y="743"/>
                  </a:cubicBezTo>
                  <a:cubicBezTo>
                    <a:pt x="239" y="599"/>
                    <a:pt x="275" y="323"/>
                    <a:pt x="291" y="205"/>
                  </a:cubicBezTo>
                  <a:cubicBezTo>
                    <a:pt x="295" y="176"/>
                    <a:pt x="298" y="153"/>
                    <a:pt x="298" y="150"/>
                  </a:cubicBezTo>
                  <a:cubicBezTo>
                    <a:pt x="300" y="117"/>
                    <a:pt x="315" y="87"/>
                    <a:pt x="343" y="63"/>
                  </a:cubicBezTo>
                  <a:cubicBezTo>
                    <a:pt x="390" y="22"/>
                    <a:pt x="471" y="0"/>
                    <a:pt x="544" y="7"/>
                  </a:cubicBezTo>
                  <a:cubicBezTo>
                    <a:pt x="599" y="13"/>
                    <a:pt x="652" y="29"/>
                    <a:pt x="702" y="45"/>
                  </a:cubicBezTo>
                  <a:cubicBezTo>
                    <a:pt x="746" y="58"/>
                    <a:pt x="791" y="72"/>
                    <a:pt x="837" y="79"/>
                  </a:cubicBezTo>
                  <a:cubicBezTo>
                    <a:pt x="853" y="82"/>
                    <a:pt x="870" y="83"/>
                    <a:pt x="888" y="85"/>
                  </a:cubicBezTo>
                  <a:cubicBezTo>
                    <a:pt x="961" y="93"/>
                    <a:pt x="1037" y="100"/>
                    <a:pt x="1078" y="154"/>
                  </a:cubicBezTo>
                  <a:cubicBezTo>
                    <a:pt x="1096" y="177"/>
                    <a:pt x="1103" y="205"/>
                    <a:pt x="1109" y="226"/>
                  </a:cubicBezTo>
                  <a:cubicBezTo>
                    <a:pt x="1284" y="895"/>
                    <a:pt x="1356" y="1582"/>
                    <a:pt x="1323" y="2268"/>
                  </a:cubicBezTo>
                  <a:cubicBezTo>
                    <a:pt x="1318" y="2391"/>
                    <a:pt x="1304" y="2520"/>
                    <a:pt x="1214" y="2615"/>
                  </a:cubicBezTo>
                  <a:cubicBezTo>
                    <a:pt x="1137" y="2696"/>
                    <a:pt x="1010" y="2744"/>
                    <a:pt x="827" y="2761"/>
                  </a:cubicBezTo>
                  <a:cubicBezTo>
                    <a:pt x="771" y="2766"/>
                    <a:pt x="714" y="2768"/>
                    <a:pt x="657" y="2768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6" name="Freeform 86">
              <a:extLst>
                <a:ext uri="{FF2B5EF4-FFF2-40B4-BE49-F238E27FC236}">
                  <a16:creationId xmlns:a16="http://schemas.microsoft.com/office/drawing/2014/main" id="{CC80A2FA-C601-4C5B-BF8B-C5D9C2405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3200" y="7250113"/>
              <a:ext cx="438150" cy="522288"/>
            </a:xfrm>
            <a:custGeom>
              <a:avLst/>
              <a:gdLst>
                <a:gd name="T0" fmla="*/ 134 w 576"/>
                <a:gd name="T1" fmla="*/ 0 h 686"/>
                <a:gd name="T2" fmla="*/ 0 w 576"/>
                <a:gd name="T3" fmla="*/ 272 h 686"/>
                <a:gd name="T4" fmla="*/ 400 w 576"/>
                <a:gd name="T5" fmla="*/ 686 h 686"/>
                <a:gd name="T6" fmla="*/ 576 w 576"/>
                <a:gd name="T7" fmla="*/ 307 h 686"/>
                <a:gd name="T8" fmla="*/ 134 w 576"/>
                <a:gd name="T9" fmla="*/ 0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6" h="686">
                  <a:moveTo>
                    <a:pt x="134" y="0"/>
                  </a:moveTo>
                  <a:cubicBezTo>
                    <a:pt x="134" y="0"/>
                    <a:pt x="82" y="161"/>
                    <a:pt x="0" y="272"/>
                  </a:cubicBezTo>
                  <a:cubicBezTo>
                    <a:pt x="0" y="272"/>
                    <a:pt x="58" y="618"/>
                    <a:pt x="400" y="686"/>
                  </a:cubicBezTo>
                  <a:lnTo>
                    <a:pt x="576" y="307"/>
                  </a:lnTo>
                  <a:cubicBezTo>
                    <a:pt x="576" y="307"/>
                    <a:pt x="290" y="412"/>
                    <a:pt x="1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7" name="Freeform 87">
              <a:extLst>
                <a:ext uri="{FF2B5EF4-FFF2-40B4-BE49-F238E27FC236}">
                  <a16:creationId xmlns:a16="http://schemas.microsoft.com/office/drawing/2014/main" id="{210C6459-23A3-419A-B0E6-35C46833B0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48913" y="7237413"/>
              <a:ext cx="466725" cy="560388"/>
            </a:xfrm>
            <a:custGeom>
              <a:avLst/>
              <a:gdLst>
                <a:gd name="T0" fmla="*/ 36 w 612"/>
                <a:gd name="T1" fmla="*/ 292 h 736"/>
                <a:gd name="T2" fmla="*/ 429 w 612"/>
                <a:gd name="T3" fmla="*/ 700 h 736"/>
                <a:gd name="T4" fmla="*/ 567 w 612"/>
                <a:gd name="T5" fmla="*/ 347 h 736"/>
                <a:gd name="T6" fmla="*/ 153 w 612"/>
                <a:gd name="T7" fmla="*/ 64 h 736"/>
                <a:gd name="T8" fmla="*/ 36 w 612"/>
                <a:gd name="T9" fmla="*/ 292 h 736"/>
                <a:gd name="T10" fmla="*/ 439 w 612"/>
                <a:gd name="T11" fmla="*/ 736 h 736"/>
                <a:gd name="T12" fmla="*/ 436 w 612"/>
                <a:gd name="T13" fmla="*/ 735 h 736"/>
                <a:gd name="T14" fmla="*/ 1 w 612"/>
                <a:gd name="T15" fmla="*/ 293 h 736"/>
                <a:gd name="T16" fmla="*/ 4 w 612"/>
                <a:gd name="T17" fmla="*/ 279 h 736"/>
                <a:gd name="T18" fmla="*/ 136 w 612"/>
                <a:gd name="T19" fmla="*/ 12 h 736"/>
                <a:gd name="T20" fmla="*/ 152 w 612"/>
                <a:gd name="T21" fmla="*/ 0 h 736"/>
                <a:gd name="T22" fmla="*/ 168 w 612"/>
                <a:gd name="T23" fmla="*/ 11 h 736"/>
                <a:gd name="T24" fmla="*/ 588 w 612"/>
                <a:gd name="T25" fmla="*/ 308 h 736"/>
                <a:gd name="T26" fmla="*/ 606 w 612"/>
                <a:gd name="T27" fmla="*/ 312 h 736"/>
                <a:gd name="T28" fmla="*/ 609 w 612"/>
                <a:gd name="T29" fmla="*/ 330 h 736"/>
                <a:gd name="T30" fmla="*/ 455 w 612"/>
                <a:gd name="T31" fmla="*/ 725 h 736"/>
                <a:gd name="T32" fmla="*/ 439 w 612"/>
                <a:gd name="T33" fmla="*/ 736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2" h="736">
                  <a:moveTo>
                    <a:pt x="36" y="292"/>
                  </a:moveTo>
                  <a:cubicBezTo>
                    <a:pt x="49" y="342"/>
                    <a:pt x="139" y="633"/>
                    <a:pt x="429" y="700"/>
                  </a:cubicBezTo>
                  <a:lnTo>
                    <a:pt x="567" y="347"/>
                  </a:lnTo>
                  <a:cubicBezTo>
                    <a:pt x="488" y="361"/>
                    <a:pt x="283" y="362"/>
                    <a:pt x="153" y="64"/>
                  </a:cubicBezTo>
                  <a:cubicBezTo>
                    <a:pt x="133" y="118"/>
                    <a:pt x="92" y="215"/>
                    <a:pt x="36" y="292"/>
                  </a:cubicBezTo>
                  <a:close/>
                  <a:moveTo>
                    <a:pt x="439" y="736"/>
                  </a:moveTo>
                  <a:cubicBezTo>
                    <a:pt x="438" y="736"/>
                    <a:pt x="437" y="736"/>
                    <a:pt x="436" y="735"/>
                  </a:cubicBezTo>
                  <a:cubicBezTo>
                    <a:pt x="88" y="665"/>
                    <a:pt x="2" y="296"/>
                    <a:pt x="1" y="293"/>
                  </a:cubicBezTo>
                  <a:cubicBezTo>
                    <a:pt x="0" y="288"/>
                    <a:pt x="1" y="283"/>
                    <a:pt x="4" y="279"/>
                  </a:cubicBezTo>
                  <a:cubicBezTo>
                    <a:pt x="84" y="171"/>
                    <a:pt x="136" y="13"/>
                    <a:pt x="136" y="12"/>
                  </a:cubicBezTo>
                  <a:cubicBezTo>
                    <a:pt x="139" y="5"/>
                    <a:pt x="145" y="0"/>
                    <a:pt x="152" y="0"/>
                  </a:cubicBezTo>
                  <a:cubicBezTo>
                    <a:pt x="159" y="0"/>
                    <a:pt x="165" y="4"/>
                    <a:pt x="168" y="11"/>
                  </a:cubicBezTo>
                  <a:cubicBezTo>
                    <a:pt x="315" y="402"/>
                    <a:pt x="577" y="312"/>
                    <a:pt x="588" y="308"/>
                  </a:cubicBezTo>
                  <a:cubicBezTo>
                    <a:pt x="594" y="306"/>
                    <a:pt x="601" y="308"/>
                    <a:pt x="606" y="312"/>
                  </a:cubicBezTo>
                  <a:cubicBezTo>
                    <a:pt x="610" y="317"/>
                    <a:pt x="612" y="324"/>
                    <a:pt x="609" y="330"/>
                  </a:cubicBezTo>
                  <a:lnTo>
                    <a:pt x="455" y="725"/>
                  </a:lnTo>
                  <a:cubicBezTo>
                    <a:pt x="452" y="732"/>
                    <a:pt x="446" y="736"/>
                    <a:pt x="439" y="736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8" name="Freeform 88">
              <a:extLst>
                <a:ext uri="{FF2B5EF4-FFF2-40B4-BE49-F238E27FC236}">
                  <a16:creationId xmlns:a16="http://schemas.microsoft.com/office/drawing/2014/main" id="{E1CA5040-A02F-4085-8B35-DFFBBFF89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9075" y="7250113"/>
              <a:ext cx="422275" cy="314325"/>
            </a:xfrm>
            <a:custGeom>
              <a:avLst/>
              <a:gdLst>
                <a:gd name="T0" fmla="*/ 556 w 556"/>
                <a:gd name="T1" fmla="*/ 307 h 412"/>
                <a:gd name="T2" fmla="*/ 114 w 556"/>
                <a:gd name="T3" fmla="*/ 0 h 412"/>
                <a:gd name="T4" fmla="*/ 0 w 556"/>
                <a:gd name="T5" fmla="*/ 242 h 412"/>
                <a:gd name="T6" fmla="*/ 10 w 556"/>
                <a:gd name="T7" fmla="*/ 251 h 412"/>
                <a:gd name="T8" fmla="*/ 287 w 556"/>
                <a:gd name="T9" fmla="*/ 384 h 412"/>
                <a:gd name="T10" fmla="*/ 528 w 556"/>
                <a:gd name="T11" fmla="*/ 366 h 412"/>
                <a:gd name="T12" fmla="*/ 556 w 556"/>
                <a:gd name="T13" fmla="*/ 307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6" h="412">
                  <a:moveTo>
                    <a:pt x="556" y="307"/>
                  </a:moveTo>
                  <a:cubicBezTo>
                    <a:pt x="556" y="307"/>
                    <a:pt x="270" y="412"/>
                    <a:pt x="114" y="0"/>
                  </a:cubicBezTo>
                  <a:cubicBezTo>
                    <a:pt x="114" y="0"/>
                    <a:pt x="71" y="134"/>
                    <a:pt x="0" y="242"/>
                  </a:cubicBezTo>
                  <a:cubicBezTo>
                    <a:pt x="3" y="245"/>
                    <a:pt x="7" y="248"/>
                    <a:pt x="10" y="251"/>
                  </a:cubicBezTo>
                  <a:cubicBezTo>
                    <a:pt x="88" y="316"/>
                    <a:pt x="183" y="365"/>
                    <a:pt x="287" y="384"/>
                  </a:cubicBezTo>
                  <a:cubicBezTo>
                    <a:pt x="367" y="398"/>
                    <a:pt x="452" y="391"/>
                    <a:pt x="528" y="366"/>
                  </a:cubicBezTo>
                  <a:lnTo>
                    <a:pt x="556" y="307"/>
                  </a:ln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9" name="Freeform 89">
              <a:extLst>
                <a:ext uri="{FF2B5EF4-FFF2-40B4-BE49-F238E27FC236}">
                  <a16:creationId xmlns:a16="http://schemas.microsoft.com/office/drawing/2014/main" id="{DEFC1943-5FA2-42C0-91D0-C9E116C6F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4000" y="6738938"/>
              <a:ext cx="633413" cy="806450"/>
            </a:xfrm>
            <a:custGeom>
              <a:avLst/>
              <a:gdLst>
                <a:gd name="T0" fmla="*/ 768 w 832"/>
                <a:gd name="T1" fmla="*/ 607 h 1061"/>
                <a:gd name="T2" fmla="*/ 829 w 832"/>
                <a:gd name="T3" fmla="*/ 242 h 1061"/>
                <a:gd name="T4" fmla="*/ 713 w 832"/>
                <a:gd name="T5" fmla="*/ 140 h 1061"/>
                <a:gd name="T6" fmla="*/ 678 w 832"/>
                <a:gd name="T7" fmla="*/ 8 h 1061"/>
                <a:gd name="T8" fmla="*/ 666 w 832"/>
                <a:gd name="T9" fmla="*/ 6 h 1061"/>
                <a:gd name="T10" fmla="*/ 441 w 832"/>
                <a:gd name="T11" fmla="*/ 216 h 1061"/>
                <a:gd name="T12" fmla="*/ 345 w 832"/>
                <a:gd name="T13" fmla="*/ 197 h 1061"/>
                <a:gd name="T14" fmla="*/ 323 w 832"/>
                <a:gd name="T15" fmla="*/ 202 h 1061"/>
                <a:gd name="T16" fmla="*/ 92 w 832"/>
                <a:gd name="T17" fmla="*/ 422 h 1061"/>
                <a:gd name="T18" fmla="*/ 22 w 832"/>
                <a:gd name="T19" fmla="*/ 443 h 1061"/>
                <a:gd name="T20" fmla="*/ 57 w 832"/>
                <a:gd name="T21" fmla="*/ 652 h 1061"/>
                <a:gd name="T22" fmla="*/ 184 w 832"/>
                <a:gd name="T23" fmla="*/ 901 h 1061"/>
                <a:gd name="T24" fmla="*/ 557 w 832"/>
                <a:gd name="T25" fmla="*/ 963 h 1061"/>
                <a:gd name="T26" fmla="*/ 768 w 832"/>
                <a:gd name="T27" fmla="*/ 607 h 1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32" h="1061">
                  <a:moveTo>
                    <a:pt x="768" y="607"/>
                  </a:moveTo>
                  <a:cubicBezTo>
                    <a:pt x="811" y="490"/>
                    <a:pt x="832" y="366"/>
                    <a:pt x="829" y="242"/>
                  </a:cubicBezTo>
                  <a:cubicBezTo>
                    <a:pt x="777" y="231"/>
                    <a:pt x="736" y="188"/>
                    <a:pt x="713" y="140"/>
                  </a:cubicBezTo>
                  <a:cubicBezTo>
                    <a:pt x="693" y="99"/>
                    <a:pt x="684" y="53"/>
                    <a:pt x="678" y="8"/>
                  </a:cubicBezTo>
                  <a:cubicBezTo>
                    <a:pt x="677" y="2"/>
                    <a:pt x="669" y="0"/>
                    <a:pt x="666" y="6"/>
                  </a:cubicBezTo>
                  <a:cubicBezTo>
                    <a:pt x="623" y="106"/>
                    <a:pt x="546" y="197"/>
                    <a:pt x="441" y="216"/>
                  </a:cubicBezTo>
                  <a:cubicBezTo>
                    <a:pt x="408" y="222"/>
                    <a:pt x="370" y="218"/>
                    <a:pt x="345" y="197"/>
                  </a:cubicBezTo>
                  <a:cubicBezTo>
                    <a:pt x="338" y="191"/>
                    <a:pt x="328" y="194"/>
                    <a:pt x="323" y="202"/>
                  </a:cubicBezTo>
                  <a:cubicBezTo>
                    <a:pt x="276" y="300"/>
                    <a:pt x="192" y="380"/>
                    <a:pt x="92" y="422"/>
                  </a:cubicBezTo>
                  <a:cubicBezTo>
                    <a:pt x="59" y="436"/>
                    <a:pt x="57" y="437"/>
                    <a:pt x="22" y="443"/>
                  </a:cubicBezTo>
                  <a:cubicBezTo>
                    <a:pt x="0" y="447"/>
                    <a:pt x="51" y="633"/>
                    <a:pt x="57" y="652"/>
                  </a:cubicBezTo>
                  <a:cubicBezTo>
                    <a:pt x="84" y="742"/>
                    <a:pt x="121" y="831"/>
                    <a:pt x="184" y="901"/>
                  </a:cubicBezTo>
                  <a:cubicBezTo>
                    <a:pt x="289" y="1020"/>
                    <a:pt x="428" y="1061"/>
                    <a:pt x="557" y="963"/>
                  </a:cubicBezTo>
                  <a:cubicBezTo>
                    <a:pt x="667" y="879"/>
                    <a:pt x="722" y="732"/>
                    <a:pt x="768" y="6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0" name="Freeform 90">
              <a:extLst>
                <a:ext uri="{FF2B5EF4-FFF2-40B4-BE49-F238E27FC236}">
                  <a16:creationId xmlns:a16="http://schemas.microsoft.com/office/drawing/2014/main" id="{CCA63B02-1B39-4423-B04E-7BFE7D552C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02888" y="6727825"/>
              <a:ext cx="657225" cy="798513"/>
            </a:xfrm>
            <a:custGeom>
              <a:avLst/>
              <a:gdLst>
                <a:gd name="T0" fmla="*/ 48 w 864"/>
                <a:gd name="T1" fmla="*/ 473 h 1050"/>
                <a:gd name="T2" fmla="*/ 88 w 864"/>
                <a:gd name="T3" fmla="*/ 663 h 1050"/>
                <a:gd name="T4" fmla="*/ 211 w 864"/>
                <a:gd name="T5" fmla="*/ 905 h 1050"/>
                <a:gd name="T6" fmla="*/ 562 w 864"/>
                <a:gd name="T7" fmla="*/ 965 h 1050"/>
                <a:gd name="T8" fmla="*/ 768 w 864"/>
                <a:gd name="T9" fmla="*/ 616 h 1050"/>
                <a:gd name="T10" fmla="*/ 828 w 864"/>
                <a:gd name="T11" fmla="*/ 270 h 1050"/>
                <a:gd name="T12" fmla="*/ 713 w 864"/>
                <a:gd name="T13" fmla="*/ 162 h 1050"/>
                <a:gd name="T14" fmla="*/ 682 w 864"/>
                <a:gd name="T15" fmla="*/ 59 h 1050"/>
                <a:gd name="T16" fmla="*/ 459 w 864"/>
                <a:gd name="T17" fmla="*/ 248 h 1050"/>
                <a:gd name="T18" fmla="*/ 352 w 864"/>
                <a:gd name="T19" fmla="*/ 227 h 1050"/>
                <a:gd name="T20" fmla="*/ 113 w 864"/>
                <a:gd name="T21" fmla="*/ 452 h 1050"/>
                <a:gd name="T22" fmla="*/ 107 w 864"/>
                <a:gd name="T23" fmla="*/ 455 h 1050"/>
                <a:gd name="T24" fmla="*/ 48 w 864"/>
                <a:gd name="T25" fmla="*/ 473 h 1050"/>
                <a:gd name="T26" fmla="*/ 421 w 864"/>
                <a:gd name="T27" fmla="*/ 1049 h 1050"/>
                <a:gd name="T28" fmla="*/ 186 w 864"/>
                <a:gd name="T29" fmla="*/ 927 h 1050"/>
                <a:gd name="T30" fmla="*/ 56 w 864"/>
                <a:gd name="T31" fmla="*/ 672 h 1050"/>
                <a:gd name="T32" fmla="*/ 20 w 864"/>
                <a:gd name="T33" fmla="*/ 452 h 1050"/>
                <a:gd name="T34" fmla="*/ 34 w 864"/>
                <a:gd name="T35" fmla="*/ 442 h 1050"/>
                <a:gd name="T36" fmla="*/ 94 w 864"/>
                <a:gd name="T37" fmla="*/ 424 h 1050"/>
                <a:gd name="T38" fmla="*/ 101 w 864"/>
                <a:gd name="T39" fmla="*/ 422 h 1050"/>
                <a:gd name="T40" fmla="*/ 323 w 864"/>
                <a:gd name="T41" fmla="*/ 210 h 1050"/>
                <a:gd name="T42" fmla="*/ 345 w 864"/>
                <a:gd name="T43" fmla="*/ 193 h 1050"/>
                <a:gd name="T44" fmla="*/ 371 w 864"/>
                <a:gd name="T45" fmla="*/ 200 h 1050"/>
                <a:gd name="T46" fmla="*/ 453 w 864"/>
                <a:gd name="T47" fmla="*/ 215 h 1050"/>
                <a:gd name="T48" fmla="*/ 666 w 864"/>
                <a:gd name="T49" fmla="*/ 15 h 1050"/>
                <a:gd name="T50" fmla="*/ 690 w 864"/>
                <a:gd name="T51" fmla="*/ 1 h 1050"/>
                <a:gd name="T52" fmla="*/ 710 w 864"/>
                <a:gd name="T53" fmla="*/ 20 h 1050"/>
                <a:gd name="T54" fmla="*/ 743 w 864"/>
                <a:gd name="T55" fmla="*/ 148 h 1050"/>
                <a:gd name="T56" fmla="*/ 848 w 864"/>
                <a:gd name="T57" fmla="*/ 241 h 1050"/>
                <a:gd name="T58" fmla="*/ 860 w 864"/>
                <a:gd name="T59" fmla="*/ 244 h 1050"/>
                <a:gd name="T60" fmla="*/ 861 w 864"/>
                <a:gd name="T61" fmla="*/ 257 h 1050"/>
                <a:gd name="T62" fmla="*/ 799 w 864"/>
                <a:gd name="T63" fmla="*/ 627 h 1050"/>
                <a:gd name="T64" fmla="*/ 582 w 864"/>
                <a:gd name="T65" fmla="*/ 991 h 1050"/>
                <a:gd name="T66" fmla="*/ 421 w 864"/>
                <a:gd name="T67" fmla="*/ 1049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4" h="1050">
                  <a:moveTo>
                    <a:pt x="48" y="473"/>
                  </a:moveTo>
                  <a:cubicBezTo>
                    <a:pt x="47" y="504"/>
                    <a:pt x="74" y="618"/>
                    <a:pt x="88" y="663"/>
                  </a:cubicBezTo>
                  <a:cubicBezTo>
                    <a:pt x="120" y="770"/>
                    <a:pt x="159" y="847"/>
                    <a:pt x="211" y="905"/>
                  </a:cubicBezTo>
                  <a:cubicBezTo>
                    <a:pt x="321" y="1029"/>
                    <a:pt x="449" y="1050"/>
                    <a:pt x="562" y="965"/>
                  </a:cubicBezTo>
                  <a:cubicBezTo>
                    <a:pt x="669" y="883"/>
                    <a:pt x="724" y="735"/>
                    <a:pt x="768" y="616"/>
                  </a:cubicBezTo>
                  <a:cubicBezTo>
                    <a:pt x="808" y="506"/>
                    <a:pt x="829" y="387"/>
                    <a:pt x="828" y="270"/>
                  </a:cubicBezTo>
                  <a:cubicBezTo>
                    <a:pt x="780" y="255"/>
                    <a:pt x="738" y="216"/>
                    <a:pt x="713" y="162"/>
                  </a:cubicBezTo>
                  <a:cubicBezTo>
                    <a:pt x="697" y="129"/>
                    <a:pt x="688" y="94"/>
                    <a:pt x="682" y="59"/>
                  </a:cubicBezTo>
                  <a:cubicBezTo>
                    <a:pt x="629" y="163"/>
                    <a:pt x="549" y="231"/>
                    <a:pt x="459" y="248"/>
                  </a:cubicBezTo>
                  <a:cubicBezTo>
                    <a:pt x="417" y="255"/>
                    <a:pt x="378" y="248"/>
                    <a:pt x="352" y="227"/>
                  </a:cubicBezTo>
                  <a:cubicBezTo>
                    <a:pt x="303" y="327"/>
                    <a:pt x="216" y="409"/>
                    <a:pt x="113" y="452"/>
                  </a:cubicBezTo>
                  <a:lnTo>
                    <a:pt x="107" y="455"/>
                  </a:lnTo>
                  <a:cubicBezTo>
                    <a:pt x="81" y="466"/>
                    <a:pt x="74" y="469"/>
                    <a:pt x="48" y="473"/>
                  </a:cubicBezTo>
                  <a:close/>
                  <a:moveTo>
                    <a:pt x="421" y="1049"/>
                  </a:moveTo>
                  <a:cubicBezTo>
                    <a:pt x="340" y="1049"/>
                    <a:pt x="258" y="1008"/>
                    <a:pt x="186" y="927"/>
                  </a:cubicBezTo>
                  <a:cubicBezTo>
                    <a:pt x="114" y="846"/>
                    <a:pt x="77" y="743"/>
                    <a:pt x="56" y="672"/>
                  </a:cubicBezTo>
                  <a:cubicBezTo>
                    <a:pt x="56" y="670"/>
                    <a:pt x="0" y="483"/>
                    <a:pt x="20" y="452"/>
                  </a:cubicBezTo>
                  <a:cubicBezTo>
                    <a:pt x="23" y="446"/>
                    <a:pt x="28" y="443"/>
                    <a:pt x="34" y="442"/>
                  </a:cubicBezTo>
                  <a:cubicBezTo>
                    <a:pt x="65" y="437"/>
                    <a:pt x="68" y="435"/>
                    <a:pt x="94" y="424"/>
                  </a:cubicBezTo>
                  <a:lnTo>
                    <a:pt x="101" y="422"/>
                  </a:lnTo>
                  <a:cubicBezTo>
                    <a:pt x="196" y="381"/>
                    <a:pt x="278" y="304"/>
                    <a:pt x="323" y="210"/>
                  </a:cubicBezTo>
                  <a:cubicBezTo>
                    <a:pt x="328" y="201"/>
                    <a:pt x="336" y="195"/>
                    <a:pt x="345" y="193"/>
                  </a:cubicBezTo>
                  <a:cubicBezTo>
                    <a:pt x="355" y="191"/>
                    <a:pt x="364" y="194"/>
                    <a:pt x="371" y="200"/>
                  </a:cubicBezTo>
                  <a:cubicBezTo>
                    <a:pt x="392" y="218"/>
                    <a:pt x="427" y="219"/>
                    <a:pt x="453" y="215"/>
                  </a:cubicBezTo>
                  <a:cubicBezTo>
                    <a:pt x="577" y="192"/>
                    <a:pt x="643" y="67"/>
                    <a:pt x="666" y="15"/>
                  </a:cubicBezTo>
                  <a:cubicBezTo>
                    <a:pt x="670" y="5"/>
                    <a:pt x="680" y="0"/>
                    <a:pt x="690" y="1"/>
                  </a:cubicBezTo>
                  <a:cubicBezTo>
                    <a:pt x="700" y="2"/>
                    <a:pt x="708" y="10"/>
                    <a:pt x="710" y="20"/>
                  </a:cubicBezTo>
                  <a:cubicBezTo>
                    <a:pt x="716" y="63"/>
                    <a:pt x="724" y="108"/>
                    <a:pt x="743" y="148"/>
                  </a:cubicBezTo>
                  <a:cubicBezTo>
                    <a:pt x="766" y="197"/>
                    <a:pt x="805" y="232"/>
                    <a:pt x="848" y="241"/>
                  </a:cubicBezTo>
                  <a:lnTo>
                    <a:pt x="860" y="244"/>
                  </a:lnTo>
                  <a:lnTo>
                    <a:pt x="861" y="257"/>
                  </a:lnTo>
                  <a:cubicBezTo>
                    <a:pt x="864" y="382"/>
                    <a:pt x="842" y="510"/>
                    <a:pt x="799" y="627"/>
                  </a:cubicBezTo>
                  <a:cubicBezTo>
                    <a:pt x="754" y="750"/>
                    <a:pt x="697" y="904"/>
                    <a:pt x="582" y="991"/>
                  </a:cubicBezTo>
                  <a:cubicBezTo>
                    <a:pt x="531" y="1030"/>
                    <a:pt x="476" y="1049"/>
                    <a:pt x="421" y="1049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E81696EF-A115-4B6B-A12C-BC059DADD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1335" y="6952042"/>
              <a:ext cx="430549" cy="304421"/>
            </a:xfrm>
            <a:custGeom>
              <a:avLst/>
              <a:gdLst>
                <a:gd name="connsiteX0" fmla="*/ 295690 w 430549"/>
                <a:gd name="connsiteY0" fmla="*/ 265116 h 304421"/>
                <a:gd name="connsiteX1" fmla="*/ 309025 w 430549"/>
                <a:gd name="connsiteY1" fmla="*/ 265116 h 304421"/>
                <a:gd name="connsiteX2" fmla="*/ 311248 w 430549"/>
                <a:gd name="connsiteY2" fmla="*/ 267250 h 304421"/>
                <a:gd name="connsiteX3" fmla="*/ 311248 w 430549"/>
                <a:gd name="connsiteY3" fmla="*/ 279349 h 304421"/>
                <a:gd name="connsiteX4" fmla="*/ 304580 w 430549"/>
                <a:gd name="connsiteY4" fmla="*/ 282195 h 304421"/>
                <a:gd name="connsiteX5" fmla="*/ 297913 w 430549"/>
                <a:gd name="connsiteY5" fmla="*/ 279349 h 304421"/>
                <a:gd name="connsiteX6" fmla="*/ 295690 w 430549"/>
                <a:gd name="connsiteY6" fmla="*/ 277214 h 304421"/>
                <a:gd name="connsiteX7" fmla="*/ 295690 w 430549"/>
                <a:gd name="connsiteY7" fmla="*/ 265116 h 304421"/>
                <a:gd name="connsiteX8" fmla="*/ 144487 w 430549"/>
                <a:gd name="connsiteY8" fmla="*/ 239223 h 304421"/>
                <a:gd name="connsiteX9" fmla="*/ 145254 w 430549"/>
                <a:gd name="connsiteY9" fmla="*/ 239989 h 304421"/>
                <a:gd name="connsiteX10" fmla="*/ 146786 w 430549"/>
                <a:gd name="connsiteY10" fmla="*/ 241522 h 304421"/>
                <a:gd name="connsiteX11" fmla="*/ 146786 w 430549"/>
                <a:gd name="connsiteY11" fmla="*/ 255317 h 304421"/>
                <a:gd name="connsiteX12" fmla="*/ 139889 w 430549"/>
                <a:gd name="connsiteY12" fmla="*/ 258382 h 304421"/>
                <a:gd name="connsiteX13" fmla="*/ 132992 w 430549"/>
                <a:gd name="connsiteY13" fmla="*/ 255317 h 304421"/>
                <a:gd name="connsiteX14" fmla="*/ 131459 w 430549"/>
                <a:gd name="connsiteY14" fmla="*/ 253784 h 304421"/>
                <a:gd name="connsiteX15" fmla="*/ 130693 w 430549"/>
                <a:gd name="connsiteY15" fmla="*/ 239989 h 304421"/>
                <a:gd name="connsiteX16" fmla="*/ 144487 w 430549"/>
                <a:gd name="connsiteY16" fmla="*/ 239223 h 304421"/>
                <a:gd name="connsiteX17" fmla="*/ 342468 w 430549"/>
                <a:gd name="connsiteY17" fmla="*/ 222527 h 304421"/>
                <a:gd name="connsiteX18" fmla="*/ 355803 w 430549"/>
                <a:gd name="connsiteY18" fmla="*/ 222527 h 304421"/>
                <a:gd name="connsiteX19" fmla="*/ 358026 w 430549"/>
                <a:gd name="connsiteY19" fmla="*/ 224826 h 304421"/>
                <a:gd name="connsiteX20" fmla="*/ 358026 w 430549"/>
                <a:gd name="connsiteY20" fmla="*/ 238621 h 304421"/>
                <a:gd name="connsiteX21" fmla="*/ 351358 w 430549"/>
                <a:gd name="connsiteY21" fmla="*/ 240920 h 304421"/>
                <a:gd name="connsiteX22" fmla="*/ 344691 w 430549"/>
                <a:gd name="connsiteY22" fmla="*/ 238621 h 304421"/>
                <a:gd name="connsiteX23" fmla="*/ 342468 w 430549"/>
                <a:gd name="connsiteY23" fmla="*/ 236322 h 304421"/>
                <a:gd name="connsiteX24" fmla="*/ 342468 w 430549"/>
                <a:gd name="connsiteY24" fmla="*/ 222527 h 304421"/>
                <a:gd name="connsiteX25" fmla="*/ 288758 w 430549"/>
                <a:gd name="connsiteY25" fmla="*/ 205886 h 304421"/>
                <a:gd name="connsiteX26" fmla="*/ 302252 w 430549"/>
                <a:gd name="connsiteY26" fmla="*/ 206652 h 304421"/>
                <a:gd name="connsiteX27" fmla="*/ 304633 w 430549"/>
                <a:gd name="connsiteY27" fmla="*/ 208185 h 304421"/>
                <a:gd name="connsiteX28" fmla="*/ 304633 w 430549"/>
                <a:gd name="connsiteY28" fmla="*/ 221980 h 304421"/>
                <a:gd name="connsiteX29" fmla="*/ 297489 w 430549"/>
                <a:gd name="connsiteY29" fmla="*/ 225045 h 304421"/>
                <a:gd name="connsiteX30" fmla="*/ 291139 w 430549"/>
                <a:gd name="connsiteY30" fmla="*/ 221980 h 304421"/>
                <a:gd name="connsiteX31" fmla="*/ 288758 w 430549"/>
                <a:gd name="connsiteY31" fmla="*/ 219681 h 304421"/>
                <a:gd name="connsiteX32" fmla="*/ 288758 w 430549"/>
                <a:gd name="connsiteY32" fmla="*/ 205886 h 304421"/>
                <a:gd name="connsiteX33" fmla="*/ 45871 w 430549"/>
                <a:gd name="connsiteY33" fmla="*/ 197127 h 304421"/>
                <a:gd name="connsiteX34" fmla="*/ 59365 w 430549"/>
                <a:gd name="connsiteY34" fmla="*/ 197127 h 304421"/>
                <a:gd name="connsiteX35" fmla="*/ 61746 w 430549"/>
                <a:gd name="connsiteY35" fmla="*/ 199426 h 304421"/>
                <a:gd name="connsiteX36" fmla="*/ 61746 w 430549"/>
                <a:gd name="connsiteY36" fmla="*/ 212455 h 304421"/>
                <a:gd name="connsiteX37" fmla="*/ 55396 w 430549"/>
                <a:gd name="connsiteY37" fmla="*/ 215520 h 304421"/>
                <a:gd name="connsiteX38" fmla="*/ 48252 w 430549"/>
                <a:gd name="connsiteY38" fmla="*/ 212455 h 304421"/>
                <a:gd name="connsiteX39" fmla="*/ 45871 w 430549"/>
                <a:gd name="connsiteY39" fmla="*/ 210156 h 304421"/>
                <a:gd name="connsiteX40" fmla="*/ 45871 w 430549"/>
                <a:gd name="connsiteY40" fmla="*/ 197127 h 304421"/>
                <a:gd name="connsiteX41" fmla="*/ 152105 w 430549"/>
                <a:gd name="connsiteY41" fmla="*/ 186014 h 304421"/>
                <a:gd name="connsiteX42" fmla="*/ 165932 w 430549"/>
                <a:gd name="connsiteY42" fmla="*/ 186014 h 304421"/>
                <a:gd name="connsiteX43" fmla="*/ 168236 w 430549"/>
                <a:gd name="connsiteY43" fmla="*/ 188313 h 304421"/>
                <a:gd name="connsiteX44" fmla="*/ 168236 w 430549"/>
                <a:gd name="connsiteY44" fmla="*/ 202108 h 304421"/>
                <a:gd name="connsiteX45" fmla="*/ 161323 w 430549"/>
                <a:gd name="connsiteY45" fmla="*/ 204407 h 304421"/>
                <a:gd name="connsiteX46" fmla="*/ 154409 w 430549"/>
                <a:gd name="connsiteY46" fmla="*/ 202108 h 304421"/>
                <a:gd name="connsiteX47" fmla="*/ 152105 w 430549"/>
                <a:gd name="connsiteY47" fmla="*/ 199808 h 304421"/>
                <a:gd name="connsiteX48" fmla="*/ 152105 w 430549"/>
                <a:gd name="connsiteY48" fmla="*/ 186014 h 304421"/>
                <a:gd name="connsiteX49" fmla="*/ 2880 w 430549"/>
                <a:gd name="connsiteY49" fmla="*/ 144739 h 304421"/>
                <a:gd name="connsiteX50" fmla="*/ 16707 w 430549"/>
                <a:gd name="connsiteY50" fmla="*/ 144739 h 304421"/>
                <a:gd name="connsiteX51" fmla="*/ 19011 w 430549"/>
                <a:gd name="connsiteY51" fmla="*/ 147038 h 304421"/>
                <a:gd name="connsiteX52" fmla="*/ 19011 w 430549"/>
                <a:gd name="connsiteY52" fmla="*/ 160066 h 304421"/>
                <a:gd name="connsiteX53" fmla="*/ 12098 w 430549"/>
                <a:gd name="connsiteY53" fmla="*/ 163132 h 304421"/>
                <a:gd name="connsiteX54" fmla="*/ 5184 w 430549"/>
                <a:gd name="connsiteY54" fmla="*/ 160066 h 304421"/>
                <a:gd name="connsiteX55" fmla="*/ 2880 w 430549"/>
                <a:gd name="connsiteY55" fmla="*/ 157767 h 304421"/>
                <a:gd name="connsiteX56" fmla="*/ 2880 w 430549"/>
                <a:gd name="connsiteY56" fmla="*/ 144739 h 304421"/>
                <a:gd name="connsiteX57" fmla="*/ 83971 w 430549"/>
                <a:gd name="connsiteY57" fmla="*/ 139977 h 304421"/>
                <a:gd name="connsiteX58" fmla="*/ 97465 w 430549"/>
                <a:gd name="connsiteY58" fmla="*/ 139977 h 304421"/>
                <a:gd name="connsiteX59" fmla="*/ 99052 w 430549"/>
                <a:gd name="connsiteY59" fmla="*/ 141509 h 304421"/>
                <a:gd name="connsiteX60" fmla="*/ 99846 w 430549"/>
                <a:gd name="connsiteY60" fmla="*/ 155304 h 304421"/>
                <a:gd name="connsiteX61" fmla="*/ 92702 w 430549"/>
                <a:gd name="connsiteY61" fmla="*/ 158370 h 304421"/>
                <a:gd name="connsiteX62" fmla="*/ 85558 w 430549"/>
                <a:gd name="connsiteY62" fmla="*/ 155304 h 304421"/>
                <a:gd name="connsiteX63" fmla="*/ 83971 w 430549"/>
                <a:gd name="connsiteY63" fmla="*/ 153005 h 304421"/>
                <a:gd name="connsiteX64" fmla="*/ 83971 w 430549"/>
                <a:gd name="connsiteY64" fmla="*/ 139977 h 304421"/>
                <a:gd name="connsiteX65" fmla="*/ 353847 w 430549"/>
                <a:gd name="connsiteY65" fmla="*/ 132971 h 304421"/>
                <a:gd name="connsiteX66" fmla="*/ 375279 w 430549"/>
                <a:gd name="connsiteY66" fmla="*/ 155196 h 304421"/>
                <a:gd name="connsiteX67" fmla="*/ 353847 w 430549"/>
                <a:gd name="connsiteY67" fmla="*/ 177421 h 304421"/>
                <a:gd name="connsiteX68" fmla="*/ 332415 w 430549"/>
                <a:gd name="connsiteY68" fmla="*/ 155196 h 304421"/>
                <a:gd name="connsiteX69" fmla="*/ 353847 w 430549"/>
                <a:gd name="connsiteY69" fmla="*/ 132971 h 304421"/>
                <a:gd name="connsiteX70" fmla="*/ 142710 w 430549"/>
                <a:gd name="connsiteY70" fmla="*/ 86933 h 304421"/>
                <a:gd name="connsiteX71" fmla="*/ 164142 w 430549"/>
                <a:gd name="connsiteY71" fmla="*/ 108365 h 304421"/>
                <a:gd name="connsiteX72" fmla="*/ 142710 w 430549"/>
                <a:gd name="connsiteY72" fmla="*/ 129797 h 304421"/>
                <a:gd name="connsiteX73" fmla="*/ 121278 w 430549"/>
                <a:gd name="connsiteY73" fmla="*/ 108365 h 304421"/>
                <a:gd name="connsiteX74" fmla="*/ 142710 w 430549"/>
                <a:gd name="connsiteY74" fmla="*/ 86933 h 304421"/>
                <a:gd name="connsiteX75" fmla="*/ 365370 w 430549"/>
                <a:gd name="connsiteY75" fmla="*/ 54390 h 304421"/>
                <a:gd name="connsiteX76" fmla="*/ 427823 w 430549"/>
                <a:gd name="connsiteY76" fmla="*/ 84470 h 304421"/>
                <a:gd name="connsiteX77" fmla="*/ 425521 w 430549"/>
                <a:gd name="connsiteY77" fmla="*/ 102097 h 304421"/>
                <a:gd name="connsiteX78" fmla="*/ 417846 w 430549"/>
                <a:gd name="connsiteY78" fmla="*/ 104396 h 304421"/>
                <a:gd name="connsiteX79" fmla="*/ 407869 w 430549"/>
                <a:gd name="connsiteY79" fmla="*/ 99798 h 304421"/>
                <a:gd name="connsiteX80" fmla="*/ 334959 w 430549"/>
                <a:gd name="connsiteY80" fmla="*/ 84470 h 304421"/>
                <a:gd name="connsiteX81" fmla="*/ 318842 w 430549"/>
                <a:gd name="connsiteY81" fmla="*/ 76040 h 304421"/>
                <a:gd name="connsiteX82" fmla="*/ 326517 w 430549"/>
                <a:gd name="connsiteY82" fmla="*/ 59946 h 304421"/>
                <a:gd name="connsiteX83" fmla="*/ 365370 w 430549"/>
                <a:gd name="connsiteY83" fmla="*/ 54390 h 304421"/>
                <a:gd name="connsiteX84" fmla="*/ 290122 w 430549"/>
                <a:gd name="connsiteY84" fmla="*/ 54289 h 304421"/>
                <a:gd name="connsiteX85" fmla="*/ 298406 w 430549"/>
                <a:gd name="connsiteY85" fmla="*/ 70255 h 304421"/>
                <a:gd name="connsiteX86" fmla="*/ 284098 w 430549"/>
                <a:gd name="connsiteY86" fmla="*/ 255003 h 304421"/>
                <a:gd name="connsiteX87" fmla="*/ 281839 w 430549"/>
                <a:gd name="connsiteY87" fmla="*/ 286935 h 304421"/>
                <a:gd name="connsiteX88" fmla="*/ 249458 w 430549"/>
                <a:gd name="connsiteY88" fmla="*/ 302901 h 304421"/>
                <a:gd name="connsiteX89" fmla="*/ 232138 w 430549"/>
                <a:gd name="connsiteY89" fmla="*/ 304421 h 304421"/>
                <a:gd name="connsiteX90" fmla="*/ 191473 w 430549"/>
                <a:gd name="connsiteY90" fmla="*/ 295298 h 304421"/>
                <a:gd name="connsiteX91" fmla="*/ 186202 w 430549"/>
                <a:gd name="connsiteY91" fmla="*/ 277811 h 304421"/>
                <a:gd name="connsiteX92" fmla="*/ 203522 w 430549"/>
                <a:gd name="connsiteY92" fmla="*/ 273250 h 304421"/>
                <a:gd name="connsiteX93" fmla="*/ 246446 w 430549"/>
                <a:gd name="connsiteY93" fmla="*/ 277811 h 304421"/>
                <a:gd name="connsiteX94" fmla="*/ 260754 w 430549"/>
                <a:gd name="connsiteY94" fmla="*/ 273250 h 304421"/>
                <a:gd name="connsiteX95" fmla="*/ 260001 w 430549"/>
                <a:gd name="connsiteY95" fmla="*/ 262606 h 304421"/>
                <a:gd name="connsiteX96" fmla="*/ 274308 w 430549"/>
                <a:gd name="connsiteY96" fmla="*/ 62652 h 304421"/>
                <a:gd name="connsiteX97" fmla="*/ 290122 w 430549"/>
                <a:gd name="connsiteY97" fmla="*/ 54289 h 304421"/>
                <a:gd name="connsiteX98" fmla="*/ 148075 w 430549"/>
                <a:gd name="connsiteY98" fmla="*/ 18 h 304421"/>
                <a:gd name="connsiteX99" fmla="*/ 211104 w 430549"/>
                <a:gd name="connsiteY99" fmla="*/ 29382 h 304421"/>
                <a:gd name="connsiteX100" fmla="*/ 208034 w 430549"/>
                <a:gd name="connsiteY100" fmla="*/ 46589 h 304421"/>
                <a:gd name="connsiteX101" fmla="*/ 200359 w 430549"/>
                <a:gd name="connsiteY101" fmla="*/ 48834 h 304421"/>
                <a:gd name="connsiteX102" fmla="*/ 190382 w 430549"/>
                <a:gd name="connsiteY102" fmla="*/ 44345 h 304421"/>
                <a:gd name="connsiteX103" fmla="*/ 117472 w 430549"/>
                <a:gd name="connsiteY103" fmla="*/ 29382 h 304421"/>
                <a:gd name="connsiteX104" fmla="*/ 101355 w 430549"/>
                <a:gd name="connsiteY104" fmla="*/ 21153 h 304421"/>
                <a:gd name="connsiteX105" fmla="*/ 109798 w 430549"/>
                <a:gd name="connsiteY105" fmla="*/ 5442 h 304421"/>
                <a:gd name="connsiteX106" fmla="*/ 148075 w 430549"/>
                <a:gd name="connsiteY106" fmla="*/ 18 h 304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430549" h="304421">
                  <a:moveTo>
                    <a:pt x="295690" y="265116"/>
                  </a:moveTo>
                  <a:cubicBezTo>
                    <a:pt x="299394" y="261557"/>
                    <a:pt x="305321" y="261557"/>
                    <a:pt x="309025" y="265116"/>
                  </a:cubicBezTo>
                  <a:lnTo>
                    <a:pt x="311248" y="267250"/>
                  </a:lnTo>
                  <a:cubicBezTo>
                    <a:pt x="314952" y="270097"/>
                    <a:pt x="314952" y="275790"/>
                    <a:pt x="311248" y="279349"/>
                  </a:cubicBezTo>
                  <a:cubicBezTo>
                    <a:pt x="309766" y="281484"/>
                    <a:pt x="306803" y="282195"/>
                    <a:pt x="304580" y="282195"/>
                  </a:cubicBezTo>
                  <a:cubicBezTo>
                    <a:pt x="302358" y="282195"/>
                    <a:pt x="300135" y="281484"/>
                    <a:pt x="297913" y="279349"/>
                  </a:cubicBezTo>
                  <a:lnTo>
                    <a:pt x="295690" y="277214"/>
                  </a:lnTo>
                  <a:cubicBezTo>
                    <a:pt x="292727" y="273655"/>
                    <a:pt x="292727" y="267962"/>
                    <a:pt x="295690" y="265116"/>
                  </a:cubicBezTo>
                  <a:close/>
                  <a:moveTo>
                    <a:pt x="144487" y="239223"/>
                  </a:moveTo>
                  <a:lnTo>
                    <a:pt x="145254" y="239989"/>
                  </a:lnTo>
                  <a:lnTo>
                    <a:pt x="146786" y="241522"/>
                  </a:lnTo>
                  <a:cubicBezTo>
                    <a:pt x="149852" y="245354"/>
                    <a:pt x="149852" y="251485"/>
                    <a:pt x="146786" y="255317"/>
                  </a:cubicBezTo>
                  <a:cubicBezTo>
                    <a:pt x="144487" y="256849"/>
                    <a:pt x="142188" y="258382"/>
                    <a:pt x="139889" y="258382"/>
                  </a:cubicBezTo>
                  <a:cubicBezTo>
                    <a:pt x="137590" y="258382"/>
                    <a:pt x="134524" y="256849"/>
                    <a:pt x="132992" y="255317"/>
                  </a:cubicBezTo>
                  <a:lnTo>
                    <a:pt x="131459" y="253784"/>
                  </a:lnTo>
                  <a:cubicBezTo>
                    <a:pt x="127627" y="249952"/>
                    <a:pt x="127627" y="243821"/>
                    <a:pt x="130693" y="239989"/>
                  </a:cubicBezTo>
                  <a:cubicBezTo>
                    <a:pt x="134524" y="236157"/>
                    <a:pt x="140655" y="236157"/>
                    <a:pt x="144487" y="239223"/>
                  </a:cubicBezTo>
                  <a:close/>
                  <a:moveTo>
                    <a:pt x="342468" y="222527"/>
                  </a:moveTo>
                  <a:cubicBezTo>
                    <a:pt x="346172" y="218695"/>
                    <a:pt x="352099" y="218695"/>
                    <a:pt x="355803" y="222527"/>
                  </a:cubicBezTo>
                  <a:lnTo>
                    <a:pt x="358026" y="224826"/>
                  </a:lnTo>
                  <a:cubicBezTo>
                    <a:pt x="360989" y="228658"/>
                    <a:pt x="360989" y="234789"/>
                    <a:pt x="358026" y="238621"/>
                  </a:cubicBezTo>
                  <a:cubicBezTo>
                    <a:pt x="355803" y="240154"/>
                    <a:pt x="353581" y="240920"/>
                    <a:pt x="351358" y="240920"/>
                  </a:cubicBezTo>
                  <a:cubicBezTo>
                    <a:pt x="349136" y="240920"/>
                    <a:pt x="346172" y="240154"/>
                    <a:pt x="344691" y="238621"/>
                  </a:cubicBezTo>
                  <a:lnTo>
                    <a:pt x="342468" y="236322"/>
                  </a:lnTo>
                  <a:cubicBezTo>
                    <a:pt x="338764" y="232490"/>
                    <a:pt x="338764" y="226359"/>
                    <a:pt x="342468" y="222527"/>
                  </a:cubicBezTo>
                  <a:close/>
                  <a:moveTo>
                    <a:pt x="288758" y="205886"/>
                  </a:moveTo>
                  <a:cubicBezTo>
                    <a:pt x="292727" y="202820"/>
                    <a:pt x="299077" y="202820"/>
                    <a:pt x="302252" y="206652"/>
                  </a:cubicBezTo>
                  <a:lnTo>
                    <a:pt x="304633" y="208185"/>
                  </a:lnTo>
                  <a:cubicBezTo>
                    <a:pt x="308602" y="212017"/>
                    <a:pt x="308602" y="218148"/>
                    <a:pt x="304633" y="221980"/>
                  </a:cubicBezTo>
                  <a:cubicBezTo>
                    <a:pt x="303046" y="224279"/>
                    <a:pt x="300664" y="225045"/>
                    <a:pt x="297489" y="225045"/>
                  </a:cubicBezTo>
                  <a:cubicBezTo>
                    <a:pt x="295108" y="225045"/>
                    <a:pt x="292727" y="224279"/>
                    <a:pt x="291139" y="221980"/>
                  </a:cubicBezTo>
                  <a:lnTo>
                    <a:pt x="288758" y="219681"/>
                  </a:lnTo>
                  <a:cubicBezTo>
                    <a:pt x="284789" y="215849"/>
                    <a:pt x="284789" y="209718"/>
                    <a:pt x="288758" y="205886"/>
                  </a:cubicBezTo>
                  <a:close/>
                  <a:moveTo>
                    <a:pt x="45871" y="197127"/>
                  </a:moveTo>
                  <a:cubicBezTo>
                    <a:pt x="49840" y="193295"/>
                    <a:pt x="56190" y="193295"/>
                    <a:pt x="59365" y="197127"/>
                  </a:cubicBezTo>
                  <a:lnTo>
                    <a:pt x="61746" y="199426"/>
                  </a:lnTo>
                  <a:cubicBezTo>
                    <a:pt x="65715" y="203258"/>
                    <a:pt x="65715" y="209389"/>
                    <a:pt x="61746" y="212455"/>
                  </a:cubicBezTo>
                  <a:cubicBezTo>
                    <a:pt x="60159" y="214754"/>
                    <a:pt x="57777" y="215520"/>
                    <a:pt x="55396" y="215520"/>
                  </a:cubicBezTo>
                  <a:cubicBezTo>
                    <a:pt x="52221" y="215520"/>
                    <a:pt x="49840" y="214754"/>
                    <a:pt x="48252" y="212455"/>
                  </a:cubicBezTo>
                  <a:lnTo>
                    <a:pt x="45871" y="210156"/>
                  </a:lnTo>
                  <a:cubicBezTo>
                    <a:pt x="41902" y="207090"/>
                    <a:pt x="41902" y="200959"/>
                    <a:pt x="45871" y="197127"/>
                  </a:cubicBezTo>
                  <a:close/>
                  <a:moveTo>
                    <a:pt x="152105" y="186014"/>
                  </a:moveTo>
                  <a:cubicBezTo>
                    <a:pt x="155946" y="182182"/>
                    <a:pt x="162091" y="182182"/>
                    <a:pt x="165932" y="186014"/>
                  </a:cubicBezTo>
                  <a:lnTo>
                    <a:pt x="168236" y="188313"/>
                  </a:lnTo>
                  <a:cubicBezTo>
                    <a:pt x="172077" y="192145"/>
                    <a:pt x="172077" y="198276"/>
                    <a:pt x="168236" y="202108"/>
                  </a:cubicBezTo>
                  <a:cubicBezTo>
                    <a:pt x="165932" y="203641"/>
                    <a:pt x="163627" y="204407"/>
                    <a:pt x="161323" y="204407"/>
                  </a:cubicBezTo>
                  <a:cubicBezTo>
                    <a:pt x="159018" y="204407"/>
                    <a:pt x="156714" y="203641"/>
                    <a:pt x="154409" y="202108"/>
                  </a:cubicBezTo>
                  <a:lnTo>
                    <a:pt x="152105" y="199808"/>
                  </a:lnTo>
                  <a:cubicBezTo>
                    <a:pt x="148264" y="195977"/>
                    <a:pt x="148264" y="189846"/>
                    <a:pt x="152105" y="186014"/>
                  </a:cubicBezTo>
                  <a:close/>
                  <a:moveTo>
                    <a:pt x="2880" y="144739"/>
                  </a:moveTo>
                  <a:cubicBezTo>
                    <a:pt x="6721" y="140907"/>
                    <a:pt x="12866" y="140907"/>
                    <a:pt x="16707" y="144739"/>
                  </a:cubicBezTo>
                  <a:lnTo>
                    <a:pt x="19011" y="147038"/>
                  </a:lnTo>
                  <a:cubicBezTo>
                    <a:pt x="22852" y="150103"/>
                    <a:pt x="22852" y="156234"/>
                    <a:pt x="19011" y="160066"/>
                  </a:cubicBezTo>
                  <a:cubicBezTo>
                    <a:pt x="16707" y="162365"/>
                    <a:pt x="14402" y="163132"/>
                    <a:pt x="12098" y="163132"/>
                  </a:cubicBezTo>
                  <a:cubicBezTo>
                    <a:pt x="9793" y="163132"/>
                    <a:pt x="7489" y="162365"/>
                    <a:pt x="5184" y="160066"/>
                  </a:cubicBezTo>
                  <a:lnTo>
                    <a:pt x="2880" y="157767"/>
                  </a:lnTo>
                  <a:cubicBezTo>
                    <a:pt x="-961" y="153935"/>
                    <a:pt x="-961" y="148571"/>
                    <a:pt x="2880" y="144739"/>
                  </a:cubicBezTo>
                  <a:close/>
                  <a:moveTo>
                    <a:pt x="83971" y="139977"/>
                  </a:moveTo>
                  <a:cubicBezTo>
                    <a:pt x="87146" y="136145"/>
                    <a:pt x="93496" y="136145"/>
                    <a:pt x="97465" y="139977"/>
                  </a:cubicBezTo>
                  <a:lnTo>
                    <a:pt x="99052" y="141509"/>
                  </a:lnTo>
                  <a:cubicBezTo>
                    <a:pt x="103021" y="145341"/>
                    <a:pt x="103815" y="151472"/>
                    <a:pt x="99846" y="155304"/>
                  </a:cubicBezTo>
                  <a:cubicBezTo>
                    <a:pt x="97465" y="156837"/>
                    <a:pt x="95084" y="158370"/>
                    <a:pt x="92702" y="158370"/>
                  </a:cubicBezTo>
                  <a:cubicBezTo>
                    <a:pt x="90321" y="158370"/>
                    <a:pt x="87940" y="157603"/>
                    <a:pt x="85558" y="155304"/>
                  </a:cubicBezTo>
                  <a:lnTo>
                    <a:pt x="83971" y="153005"/>
                  </a:lnTo>
                  <a:cubicBezTo>
                    <a:pt x="80002" y="149940"/>
                    <a:pt x="80002" y="143809"/>
                    <a:pt x="83971" y="139977"/>
                  </a:cubicBezTo>
                  <a:close/>
                  <a:moveTo>
                    <a:pt x="353847" y="132971"/>
                  </a:moveTo>
                  <a:cubicBezTo>
                    <a:pt x="365684" y="132971"/>
                    <a:pt x="375279" y="142921"/>
                    <a:pt x="375279" y="155196"/>
                  </a:cubicBezTo>
                  <a:cubicBezTo>
                    <a:pt x="375279" y="167471"/>
                    <a:pt x="365684" y="177421"/>
                    <a:pt x="353847" y="177421"/>
                  </a:cubicBezTo>
                  <a:cubicBezTo>
                    <a:pt x="342010" y="177421"/>
                    <a:pt x="332415" y="167471"/>
                    <a:pt x="332415" y="155196"/>
                  </a:cubicBezTo>
                  <a:cubicBezTo>
                    <a:pt x="332415" y="142921"/>
                    <a:pt x="342010" y="132971"/>
                    <a:pt x="353847" y="132971"/>
                  </a:cubicBezTo>
                  <a:close/>
                  <a:moveTo>
                    <a:pt x="142710" y="86933"/>
                  </a:moveTo>
                  <a:cubicBezTo>
                    <a:pt x="154547" y="86933"/>
                    <a:pt x="164142" y="96528"/>
                    <a:pt x="164142" y="108365"/>
                  </a:cubicBezTo>
                  <a:cubicBezTo>
                    <a:pt x="164142" y="120202"/>
                    <a:pt x="154547" y="129797"/>
                    <a:pt x="142710" y="129797"/>
                  </a:cubicBezTo>
                  <a:cubicBezTo>
                    <a:pt x="130873" y="129797"/>
                    <a:pt x="121278" y="120202"/>
                    <a:pt x="121278" y="108365"/>
                  </a:cubicBezTo>
                  <a:cubicBezTo>
                    <a:pt x="121278" y="96528"/>
                    <a:pt x="130873" y="86933"/>
                    <a:pt x="142710" y="86933"/>
                  </a:cubicBezTo>
                  <a:close/>
                  <a:moveTo>
                    <a:pt x="365370" y="54390"/>
                  </a:moveTo>
                  <a:cubicBezTo>
                    <a:pt x="385996" y="54773"/>
                    <a:pt x="410555" y="61096"/>
                    <a:pt x="427823" y="84470"/>
                  </a:cubicBezTo>
                  <a:cubicBezTo>
                    <a:pt x="432428" y="89835"/>
                    <a:pt x="430893" y="97499"/>
                    <a:pt x="425521" y="102097"/>
                  </a:cubicBezTo>
                  <a:cubicBezTo>
                    <a:pt x="423218" y="103630"/>
                    <a:pt x="420148" y="104396"/>
                    <a:pt x="417846" y="104396"/>
                  </a:cubicBezTo>
                  <a:cubicBezTo>
                    <a:pt x="414009" y="104396"/>
                    <a:pt x="410171" y="102863"/>
                    <a:pt x="407869" y="99798"/>
                  </a:cubicBezTo>
                  <a:cubicBezTo>
                    <a:pt x="384077" y="68376"/>
                    <a:pt x="335727" y="83704"/>
                    <a:pt x="334959" y="84470"/>
                  </a:cubicBezTo>
                  <a:cubicBezTo>
                    <a:pt x="328052" y="86770"/>
                    <a:pt x="321145" y="82938"/>
                    <a:pt x="318842" y="76040"/>
                  </a:cubicBezTo>
                  <a:cubicBezTo>
                    <a:pt x="316540" y="69909"/>
                    <a:pt x="320377" y="62245"/>
                    <a:pt x="326517" y="59946"/>
                  </a:cubicBezTo>
                  <a:cubicBezTo>
                    <a:pt x="328052" y="59563"/>
                    <a:pt x="344745" y="54007"/>
                    <a:pt x="365370" y="54390"/>
                  </a:cubicBezTo>
                  <a:close/>
                  <a:moveTo>
                    <a:pt x="290122" y="54289"/>
                  </a:moveTo>
                  <a:cubicBezTo>
                    <a:pt x="296900" y="56570"/>
                    <a:pt x="300665" y="63412"/>
                    <a:pt x="298406" y="70255"/>
                  </a:cubicBezTo>
                  <a:cubicBezTo>
                    <a:pt x="281839" y="127276"/>
                    <a:pt x="265272" y="193420"/>
                    <a:pt x="284098" y="255003"/>
                  </a:cubicBezTo>
                  <a:cubicBezTo>
                    <a:pt x="287863" y="267928"/>
                    <a:pt x="287110" y="278572"/>
                    <a:pt x="281839" y="286935"/>
                  </a:cubicBezTo>
                  <a:cubicBezTo>
                    <a:pt x="274308" y="298339"/>
                    <a:pt x="260001" y="302140"/>
                    <a:pt x="249458" y="302901"/>
                  </a:cubicBezTo>
                  <a:cubicBezTo>
                    <a:pt x="245693" y="303661"/>
                    <a:pt x="239668" y="304421"/>
                    <a:pt x="232138" y="304421"/>
                  </a:cubicBezTo>
                  <a:cubicBezTo>
                    <a:pt x="219336" y="304421"/>
                    <a:pt x="203522" y="302140"/>
                    <a:pt x="191473" y="295298"/>
                  </a:cubicBezTo>
                  <a:cubicBezTo>
                    <a:pt x="185449" y="292257"/>
                    <a:pt x="183190" y="283894"/>
                    <a:pt x="186202" y="277811"/>
                  </a:cubicBezTo>
                  <a:cubicBezTo>
                    <a:pt x="189967" y="271729"/>
                    <a:pt x="197498" y="269448"/>
                    <a:pt x="203522" y="273250"/>
                  </a:cubicBezTo>
                  <a:cubicBezTo>
                    <a:pt x="214065" y="279332"/>
                    <a:pt x="232891" y="279332"/>
                    <a:pt x="246446" y="277811"/>
                  </a:cubicBezTo>
                  <a:cubicBezTo>
                    <a:pt x="258494" y="276291"/>
                    <a:pt x="260754" y="274010"/>
                    <a:pt x="260754" y="273250"/>
                  </a:cubicBezTo>
                  <a:cubicBezTo>
                    <a:pt x="261507" y="271729"/>
                    <a:pt x="261507" y="268688"/>
                    <a:pt x="260001" y="262606"/>
                  </a:cubicBezTo>
                  <a:cubicBezTo>
                    <a:pt x="238915" y="193420"/>
                    <a:pt x="256235" y="123475"/>
                    <a:pt x="274308" y="62652"/>
                  </a:cubicBezTo>
                  <a:cubicBezTo>
                    <a:pt x="276568" y="55810"/>
                    <a:pt x="283345" y="52008"/>
                    <a:pt x="290122" y="54289"/>
                  </a:cubicBezTo>
                  <a:close/>
                  <a:moveTo>
                    <a:pt x="148075" y="18"/>
                  </a:moveTo>
                  <a:cubicBezTo>
                    <a:pt x="168701" y="392"/>
                    <a:pt x="193452" y="6564"/>
                    <a:pt x="211104" y="29382"/>
                  </a:cubicBezTo>
                  <a:cubicBezTo>
                    <a:pt x="214941" y="34619"/>
                    <a:pt x="214174" y="42101"/>
                    <a:pt x="208034" y="46589"/>
                  </a:cubicBezTo>
                  <a:cubicBezTo>
                    <a:pt x="205731" y="48086"/>
                    <a:pt x="203429" y="48834"/>
                    <a:pt x="200359" y="48834"/>
                  </a:cubicBezTo>
                  <a:cubicBezTo>
                    <a:pt x="196522" y="48834"/>
                    <a:pt x="192684" y="47337"/>
                    <a:pt x="190382" y="44345"/>
                  </a:cubicBezTo>
                  <a:cubicBezTo>
                    <a:pt x="166590" y="12923"/>
                    <a:pt x="118240" y="28634"/>
                    <a:pt x="117472" y="29382"/>
                  </a:cubicBezTo>
                  <a:cubicBezTo>
                    <a:pt x="111333" y="31627"/>
                    <a:pt x="103658" y="27886"/>
                    <a:pt x="101355" y="21153"/>
                  </a:cubicBezTo>
                  <a:cubicBezTo>
                    <a:pt x="99053" y="15168"/>
                    <a:pt x="102890" y="7686"/>
                    <a:pt x="109798" y="5442"/>
                  </a:cubicBezTo>
                  <a:cubicBezTo>
                    <a:pt x="110949" y="5068"/>
                    <a:pt x="127450" y="-356"/>
                    <a:pt x="148075" y="18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2" name="Freeform 94">
              <a:extLst>
                <a:ext uri="{FF2B5EF4-FFF2-40B4-BE49-F238E27FC236}">
                  <a16:creationId xmlns:a16="http://schemas.microsoft.com/office/drawing/2014/main" id="{25A8F88C-5460-42FC-AC88-1F70392BA7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56888" y="7240588"/>
              <a:ext cx="160338" cy="185738"/>
            </a:xfrm>
            <a:custGeom>
              <a:avLst/>
              <a:gdLst>
                <a:gd name="T0" fmla="*/ 41 w 211"/>
                <a:gd name="T1" fmla="*/ 66 h 243"/>
                <a:gd name="T2" fmla="*/ 41 w 211"/>
                <a:gd name="T3" fmla="*/ 143 h 243"/>
                <a:gd name="T4" fmla="*/ 88 w 211"/>
                <a:gd name="T5" fmla="*/ 205 h 243"/>
                <a:gd name="T6" fmla="*/ 164 w 211"/>
                <a:gd name="T7" fmla="*/ 186 h 243"/>
                <a:gd name="T8" fmla="*/ 41 w 211"/>
                <a:gd name="T9" fmla="*/ 66 h 243"/>
                <a:gd name="T10" fmla="*/ 111 w 211"/>
                <a:gd name="T11" fmla="*/ 243 h 243"/>
                <a:gd name="T12" fmla="*/ 76 w 211"/>
                <a:gd name="T13" fmla="*/ 236 h 243"/>
                <a:gd name="T14" fmla="*/ 8 w 211"/>
                <a:gd name="T15" fmla="*/ 148 h 243"/>
                <a:gd name="T16" fmla="*/ 27 w 211"/>
                <a:gd name="T17" fmla="*/ 9 h 243"/>
                <a:gd name="T18" fmla="*/ 44 w 211"/>
                <a:gd name="T19" fmla="*/ 1 h 243"/>
                <a:gd name="T20" fmla="*/ 58 w 211"/>
                <a:gd name="T21" fmla="*/ 14 h 243"/>
                <a:gd name="T22" fmla="*/ 198 w 211"/>
                <a:gd name="T23" fmla="*/ 162 h 243"/>
                <a:gd name="T24" fmla="*/ 209 w 211"/>
                <a:gd name="T25" fmla="*/ 173 h 243"/>
                <a:gd name="T26" fmla="*/ 207 w 211"/>
                <a:gd name="T27" fmla="*/ 188 h 243"/>
                <a:gd name="T28" fmla="*/ 111 w 211"/>
                <a:gd name="T29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1" h="243">
                  <a:moveTo>
                    <a:pt x="41" y="66"/>
                  </a:moveTo>
                  <a:cubicBezTo>
                    <a:pt x="36" y="93"/>
                    <a:pt x="37" y="121"/>
                    <a:pt x="41" y="143"/>
                  </a:cubicBezTo>
                  <a:cubicBezTo>
                    <a:pt x="46" y="172"/>
                    <a:pt x="64" y="195"/>
                    <a:pt x="88" y="205"/>
                  </a:cubicBezTo>
                  <a:cubicBezTo>
                    <a:pt x="120" y="218"/>
                    <a:pt x="148" y="201"/>
                    <a:pt x="164" y="186"/>
                  </a:cubicBezTo>
                  <a:cubicBezTo>
                    <a:pt x="96" y="158"/>
                    <a:pt x="59" y="104"/>
                    <a:pt x="41" y="66"/>
                  </a:cubicBezTo>
                  <a:close/>
                  <a:moveTo>
                    <a:pt x="111" y="243"/>
                  </a:moveTo>
                  <a:cubicBezTo>
                    <a:pt x="100" y="243"/>
                    <a:pt x="88" y="241"/>
                    <a:pt x="76" y="236"/>
                  </a:cubicBezTo>
                  <a:cubicBezTo>
                    <a:pt x="41" y="222"/>
                    <a:pt x="15" y="188"/>
                    <a:pt x="8" y="148"/>
                  </a:cubicBezTo>
                  <a:cubicBezTo>
                    <a:pt x="2" y="111"/>
                    <a:pt x="0" y="57"/>
                    <a:pt x="27" y="9"/>
                  </a:cubicBezTo>
                  <a:cubicBezTo>
                    <a:pt x="31" y="3"/>
                    <a:pt x="38" y="0"/>
                    <a:pt x="44" y="1"/>
                  </a:cubicBezTo>
                  <a:cubicBezTo>
                    <a:pt x="51" y="2"/>
                    <a:pt x="57" y="7"/>
                    <a:pt x="58" y="14"/>
                  </a:cubicBezTo>
                  <a:cubicBezTo>
                    <a:pt x="59" y="19"/>
                    <a:pt x="85" y="131"/>
                    <a:pt x="198" y="162"/>
                  </a:cubicBezTo>
                  <a:cubicBezTo>
                    <a:pt x="203" y="164"/>
                    <a:pt x="207" y="168"/>
                    <a:pt x="209" y="173"/>
                  </a:cubicBezTo>
                  <a:cubicBezTo>
                    <a:pt x="211" y="178"/>
                    <a:pt x="210" y="183"/>
                    <a:pt x="207" y="188"/>
                  </a:cubicBezTo>
                  <a:cubicBezTo>
                    <a:pt x="192" y="210"/>
                    <a:pt x="156" y="243"/>
                    <a:pt x="111" y="243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3" name="Freeform 105">
              <a:extLst>
                <a:ext uri="{FF2B5EF4-FFF2-40B4-BE49-F238E27FC236}">
                  <a16:creationId xmlns:a16="http://schemas.microsoft.com/office/drawing/2014/main" id="{7EAA9EA9-45BB-420D-8A46-DC1FF2E0B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9388" y="6997700"/>
              <a:ext cx="177800" cy="244475"/>
            </a:xfrm>
            <a:custGeom>
              <a:avLst/>
              <a:gdLst>
                <a:gd name="T0" fmla="*/ 208 w 235"/>
                <a:gd name="T1" fmla="*/ 86 h 320"/>
                <a:gd name="T2" fmla="*/ 40 w 235"/>
                <a:gd name="T3" fmla="*/ 95 h 320"/>
                <a:gd name="T4" fmla="*/ 235 w 235"/>
                <a:gd name="T5" fmla="*/ 320 h 320"/>
                <a:gd name="T6" fmla="*/ 205 w 235"/>
                <a:gd name="T7" fmla="*/ 203 h 320"/>
                <a:gd name="T8" fmla="*/ 208 w 235"/>
                <a:gd name="T9" fmla="*/ 8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5" h="320">
                  <a:moveTo>
                    <a:pt x="208" y="86"/>
                  </a:moveTo>
                  <a:cubicBezTo>
                    <a:pt x="208" y="86"/>
                    <a:pt x="81" y="0"/>
                    <a:pt x="40" y="95"/>
                  </a:cubicBezTo>
                  <a:cubicBezTo>
                    <a:pt x="0" y="190"/>
                    <a:pt x="70" y="292"/>
                    <a:pt x="235" y="320"/>
                  </a:cubicBezTo>
                  <a:cubicBezTo>
                    <a:pt x="223" y="291"/>
                    <a:pt x="210" y="251"/>
                    <a:pt x="205" y="203"/>
                  </a:cubicBezTo>
                  <a:cubicBezTo>
                    <a:pt x="200" y="156"/>
                    <a:pt x="203" y="116"/>
                    <a:pt x="208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4" name="Freeform 106">
              <a:extLst>
                <a:ext uri="{FF2B5EF4-FFF2-40B4-BE49-F238E27FC236}">
                  <a16:creationId xmlns:a16="http://schemas.microsoft.com/office/drawing/2014/main" id="{99648C9D-6918-4975-813F-DFE04BBF1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4150" y="7013575"/>
              <a:ext cx="187325" cy="241300"/>
            </a:xfrm>
            <a:custGeom>
              <a:avLst/>
              <a:gdLst>
                <a:gd name="T0" fmla="*/ 228 w 246"/>
                <a:gd name="T1" fmla="*/ 317 h 317"/>
                <a:gd name="T2" fmla="*/ 225 w 246"/>
                <a:gd name="T3" fmla="*/ 316 h 317"/>
                <a:gd name="T4" fmla="*/ 23 w 246"/>
                <a:gd name="T5" fmla="*/ 197 h 317"/>
                <a:gd name="T6" fmla="*/ 18 w 246"/>
                <a:gd name="T7" fmla="*/ 68 h 317"/>
                <a:gd name="T8" fmla="*/ 72 w 246"/>
                <a:gd name="T9" fmla="*/ 17 h 317"/>
                <a:gd name="T10" fmla="*/ 211 w 246"/>
                <a:gd name="T11" fmla="*/ 52 h 317"/>
                <a:gd name="T12" fmla="*/ 215 w 246"/>
                <a:gd name="T13" fmla="*/ 75 h 317"/>
                <a:gd name="T14" fmla="*/ 192 w 246"/>
                <a:gd name="T15" fmla="*/ 79 h 317"/>
                <a:gd name="T16" fmla="*/ 82 w 246"/>
                <a:gd name="T17" fmla="*/ 49 h 317"/>
                <a:gd name="T18" fmla="*/ 49 w 246"/>
                <a:gd name="T19" fmla="*/ 81 h 317"/>
                <a:gd name="T20" fmla="*/ 53 w 246"/>
                <a:gd name="T21" fmla="*/ 181 h 317"/>
                <a:gd name="T22" fmla="*/ 230 w 246"/>
                <a:gd name="T23" fmla="*/ 284 h 317"/>
                <a:gd name="T24" fmla="*/ 244 w 246"/>
                <a:gd name="T25" fmla="*/ 303 h 317"/>
                <a:gd name="T26" fmla="*/ 228 w 246"/>
                <a:gd name="T2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317">
                  <a:moveTo>
                    <a:pt x="228" y="317"/>
                  </a:moveTo>
                  <a:cubicBezTo>
                    <a:pt x="227" y="317"/>
                    <a:pt x="226" y="317"/>
                    <a:pt x="225" y="316"/>
                  </a:cubicBezTo>
                  <a:cubicBezTo>
                    <a:pt x="128" y="300"/>
                    <a:pt x="56" y="258"/>
                    <a:pt x="23" y="197"/>
                  </a:cubicBezTo>
                  <a:cubicBezTo>
                    <a:pt x="1" y="157"/>
                    <a:pt x="0" y="111"/>
                    <a:pt x="18" y="68"/>
                  </a:cubicBezTo>
                  <a:cubicBezTo>
                    <a:pt x="29" y="42"/>
                    <a:pt x="48" y="24"/>
                    <a:pt x="72" y="17"/>
                  </a:cubicBezTo>
                  <a:cubicBezTo>
                    <a:pt x="132" y="0"/>
                    <a:pt x="207" y="50"/>
                    <a:pt x="211" y="52"/>
                  </a:cubicBezTo>
                  <a:cubicBezTo>
                    <a:pt x="218" y="57"/>
                    <a:pt x="220" y="67"/>
                    <a:pt x="215" y="75"/>
                  </a:cubicBezTo>
                  <a:cubicBezTo>
                    <a:pt x="210" y="82"/>
                    <a:pt x="200" y="84"/>
                    <a:pt x="192" y="79"/>
                  </a:cubicBezTo>
                  <a:cubicBezTo>
                    <a:pt x="174" y="67"/>
                    <a:pt x="119" y="38"/>
                    <a:pt x="82" y="49"/>
                  </a:cubicBezTo>
                  <a:cubicBezTo>
                    <a:pt x="67" y="54"/>
                    <a:pt x="56" y="64"/>
                    <a:pt x="49" y="81"/>
                  </a:cubicBezTo>
                  <a:cubicBezTo>
                    <a:pt x="34" y="115"/>
                    <a:pt x="36" y="150"/>
                    <a:pt x="53" y="181"/>
                  </a:cubicBezTo>
                  <a:cubicBezTo>
                    <a:pt x="80" y="232"/>
                    <a:pt x="145" y="269"/>
                    <a:pt x="230" y="284"/>
                  </a:cubicBezTo>
                  <a:cubicBezTo>
                    <a:pt x="239" y="285"/>
                    <a:pt x="246" y="294"/>
                    <a:pt x="244" y="303"/>
                  </a:cubicBezTo>
                  <a:cubicBezTo>
                    <a:pt x="243" y="311"/>
                    <a:pt x="236" y="317"/>
                    <a:pt x="228" y="317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5" name="Freeform 107">
              <a:extLst>
                <a:ext uri="{FF2B5EF4-FFF2-40B4-BE49-F238E27FC236}">
                  <a16:creationId xmlns:a16="http://schemas.microsoft.com/office/drawing/2014/main" id="{58F6D1D6-7E06-4787-A2BC-2009CDDA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6538" y="7072313"/>
              <a:ext cx="104775" cy="95250"/>
            </a:xfrm>
            <a:custGeom>
              <a:avLst/>
              <a:gdLst>
                <a:gd name="T0" fmla="*/ 135 w 139"/>
                <a:gd name="T1" fmla="*/ 95 h 124"/>
                <a:gd name="T2" fmla="*/ 57 w 139"/>
                <a:gd name="T3" fmla="*/ 41 h 124"/>
                <a:gd name="T4" fmla="*/ 82 w 139"/>
                <a:gd name="T5" fmla="*/ 36 h 124"/>
                <a:gd name="T6" fmla="*/ 100 w 139"/>
                <a:gd name="T7" fmla="*/ 20 h 124"/>
                <a:gd name="T8" fmla="*/ 85 w 139"/>
                <a:gd name="T9" fmla="*/ 2 h 124"/>
                <a:gd name="T10" fmla="*/ 20 w 139"/>
                <a:gd name="T11" fmla="*/ 30 h 124"/>
                <a:gd name="T12" fmla="*/ 17 w 139"/>
                <a:gd name="T13" fmla="*/ 116 h 124"/>
                <a:gd name="T14" fmla="*/ 31 w 139"/>
                <a:gd name="T15" fmla="*/ 124 h 124"/>
                <a:gd name="T16" fmla="*/ 40 w 139"/>
                <a:gd name="T17" fmla="*/ 121 h 124"/>
                <a:gd name="T18" fmla="*/ 45 w 139"/>
                <a:gd name="T19" fmla="*/ 98 h 124"/>
                <a:gd name="T20" fmla="*/ 38 w 139"/>
                <a:gd name="T21" fmla="*/ 72 h 124"/>
                <a:gd name="T22" fmla="*/ 40 w 139"/>
                <a:gd name="T23" fmla="*/ 73 h 124"/>
                <a:gd name="T24" fmla="*/ 106 w 139"/>
                <a:gd name="T25" fmla="*/ 111 h 124"/>
                <a:gd name="T26" fmla="*/ 120 w 139"/>
                <a:gd name="T27" fmla="*/ 120 h 124"/>
                <a:gd name="T28" fmla="*/ 128 w 139"/>
                <a:gd name="T29" fmla="*/ 118 h 124"/>
                <a:gd name="T30" fmla="*/ 135 w 139"/>
                <a:gd name="T31" fmla="*/ 9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124">
                  <a:moveTo>
                    <a:pt x="135" y="95"/>
                  </a:moveTo>
                  <a:cubicBezTo>
                    <a:pt x="120" y="67"/>
                    <a:pt x="91" y="48"/>
                    <a:pt x="57" y="41"/>
                  </a:cubicBezTo>
                  <a:cubicBezTo>
                    <a:pt x="69" y="35"/>
                    <a:pt x="82" y="36"/>
                    <a:pt x="82" y="36"/>
                  </a:cubicBezTo>
                  <a:cubicBezTo>
                    <a:pt x="91" y="36"/>
                    <a:pt x="100" y="30"/>
                    <a:pt x="100" y="20"/>
                  </a:cubicBezTo>
                  <a:cubicBezTo>
                    <a:pt x="101" y="11"/>
                    <a:pt x="94" y="3"/>
                    <a:pt x="85" y="2"/>
                  </a:cubicBezTo>
                  <a:cubicBezTo>
                    <a:pt x="81" y="2"/>
                    <a:pt x="43" y="0"/>
                    <a:pt x="20" y="30"/>
                  </a:cubicBezTo>
                  <a:cubicBezTo>
                    <a:pt x="1" y="55"/>
                    <a:pt x="0" y="89"/>
                    <a:pt x="17" y="116"/>
                  </a:cubicBezTo>
                  <a:cubicBezTo>
                    <a:pt x="21" y="121"/>
                    <a:pt x="26" y="124"/>
                    <a:pt x="31" y="124"/>
                  </a:cubicBezTo>
                  <a:cubicBezTo>
                    <a:pt x="34" y="124"/>
                    <a:pt x="38" y="123"/>
                    <a:pt x="40" y="121"/>
                  </a:cubicBezTo>
                  <a:cubicBezTo>
                    <a:pt x="48" y="116"/>
                    <a:pt x="50" y="106"/>
                    <a:pt x="45" y="98"/>
                  </a:cubicBezTo>
                  <a:cubicBezTo>
                    <a:pt x="40" y="90"/>
                    <a:pt x="38" y="81"/>
                    <a:pt x="38" y="72"/>
                  </a:cubicBezTo>
                  <a:cubicBezTo>
                    <a:pt x="39" y="72"/>
                    <a:pt x="39" y="73"/>
                    <a:pt x="40" y="73"/>
                  </a:cubicBezTo>
                  <a:cubicBezTo>
                    <a:pt x="68" y="75"/>
                    <a:pt x="94" y="90"/>
                    <a:pt x="106" y="111"/>
                  </a:cubicBezTo>
                  <a:cubicBezTo>
                    <a:pt x="109" y="117"/>
                    <a:pt x="114" y="120"/>
                    <a:pt x="120" y="120"/>
                  </a:cubicBezTo>
                  <a:cubicBezTo>
                    <a:pt x="123" y="120"/>
                    <a:pt x="126" y="119"/>
                    <a:pt x="128" y="118"/>
                  </a:cubicBezTo>
                  <a:cubicBezTo>
                    <a:pt x="136" y="113"/>
                    <a:pt x="139" y="103"/>
                    <a:pt x="135" y="95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6" name="Freeform 108">
              <a:extLst>
                <a:ext uri="{FF2B5EF4-FFF2-40B4-BE49-F238E27FC236}">
                  <a16:creationId xmlns:a16="http://schemas.microsoft.com/office/drawing/2014/main" id="{E706A52E-A9B4-4F87-8D80-E9CA00992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1013" y="7629525"/>
              <a:ext cx="458788" cy="2549525"/>
            </a:xfrm>
            <a:custGeom>
              <a:avLst/>
              <a:gdLst>
                <a:gd name="T0" fmla="*/ 45 w 602"/>
                <a:gd name="T1" fmla="*/ 285 h 3351"/>
                <a:gd name="T2" fmla="*/ 45 w 602"/>
                <a:gd name="T3" fmla="*/ 759 h 3351"/>
                <a:gd name="T4" fmla="*/ 2 w 602"/>
                <a:gd name="T5" fmla="*/ 3308 h 3351"/>
                <a:gd name="T6" fmla="*/ 49 w 602"/>
                <a:gd name="T7" fmla="*/ 3343 h 3351"/>
                <a:gd name="T8" fmla="*/ 567 w 602"/>
                <a:gd name="T9" fmla="*/ 3246 h 3351"/>
                <a:gd name="T10" fmla="*/ 597 w 602"/>
                <a:gd name="T11" fmla="*/ 3203 h 3351"/>
                <a:gd name="T12" fmla="*/ 460 w 602"/>
                <a:gd name="T13" fmla="*/ 2317 h 3351"/>
                <a:gd name="T14" fmla="*/ 410 w 602"/>
                <a:gd name="T15" fmla="*/ 914 h 3351"/>
                <a:gd name="T16" fmla="*/ 133 w 602"/>
                <a:gd name="T17" fmla="*/ 0 h 3351"/>
                <a:gd name="T18" fmla="*/ 45 w 602"/>
                <a:gd name="T19" fmla="*/ 285 h 3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2" h="3351">
                  <a:moveTo>
                    <a:pt x="45" y="285"/>
                  </a:moveTo>
                  <a:cubicBezTo>
                    <a:pt x="14" y="298"/>
                    <a:pt x="44" y="722"/>
                    <a:pt x="45" y="759"/>
                  </a:cubicBezTo>
                  <a:cubicBezTo>
                    <a:pt x="49" y="1630"/>
                    <a:pt x="48" y="2441"/>
                    <a:pt x="2" y="3308"/>
                  </a:cubicBezTo>
                  <a:cubicBezTo>
                    <a:pt x="0" y="3332"/>
                    <a:pt x="25" y="3351"/>
                    <a:pt x="49" y="3343"/>
                  </a:cubicBezTo>
                  <a:cubicBezTo>
                    <a:pt x="166" y="3306"/>
                    <a:pt x="450" y="3261"/>
                    <a:pt x="567" y="3246"/>
                  </a:cubicBezTo>
                  <a:cubicBezTo>
                    <a:pt x="588" y="3243"/>
                    <a:pt x="602" y="3223"/>
                    <a:pt x="597" y="3203"/>
                  </a:cubicBezTo>
                  <a:cubicBezTo>
                    <a:pt x="552" y="3037"/>
                    <a:pt x="465" y="2379"/>
                    <a:pt x="460" y="2317"/>
                  </a:cubicBezTo>
                  <a:cubicBezTo>
                    <a:pt x="419" y="1851"/>
                    <a:pt x="398" y="1381"/>
                    <a:pt x="410" y="914"/>
                  </a:cubicBezTo>
                  <a:cubicBezTo>
                    <a:pt x="417" y="640"/>
                    <a:pt x="446" y="143"/>
                    <a:pt x="133" y="0"/>
                  </a:cubicBezTo>
                  <a:cubicBezTo>
                    <a:pt x="133" y="0"/>
                    <a:pt x="252" y="200"/>
                    <a:pt x="45" y="285"/>
                  </a:cubicBezTo>
                  <a:close/>
                </a:path>
              </a:pathLst>
            </a:custGeom>
            <a:solidFill>
              <a:srgbClr val="5D2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7" name="Freeform 109">
              <a:extLst>
                <a:ext uri="{FF2B5EF4-FFF2-40B4-BE49-F238E27FC236}">
                  <a16:creationId xmlns:a16="http://schemas.microsoft.com/office/drawing/2014/main" id="{EA542B55-12BE-418A-B0EB-193FE571A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3113" y="8337550"/>
              <a:ext cx="133350" cy="1774825"/>
            </a:xfrm>
            <a:custGeom>
              <a:avLst/>
              <a:gdLst>
                <a:gd name="T0" fmla="*/ 158 w 176"/>
                <a:gd name="T1" fmla="*/ 2333 h 2333"/>
                <a:gd name="T2" fmla="*/ 141 w 176"/>
                <a:gd name="T3" fmla="*/ 2319 h 2333"/>
                <a:gd name="T4" fmla="*/ 66 w 176"/>
                <a:gd name="T5" fmla="*/ 1540 h 2333"/>
                <a:gd name="T6" fmla="*/ 61 w 176"/>
                <a:gd name="T7" fmla="*/ 1472 h 2333"/>
                <a:gd name="T8" fmla="*/ 11 w 176"/>
                <a:gd name="T9" fmla="*/ 16 h 2333"/>
                <a:gd name="T10" fmla="*/ 28 w 176"/>
                <a:gd name="T11" fmla="*/ 0 h 2333"/>
                <a:gd name="T12" fmla="*/ 44 w 176"/>
                <a:gd name="T13" fmla="*/ 17 h 2333"/>
                <a:gd name="T14" fmla="*/ 95 w 176"/>
                <a:gd name="T15" fmla="*/ 1469 h 2333"/>
                <a:gd name="T16" fmla="*/ 100 w 176"/>
                <a:gd name="T17" fmla="*/ 1537 h 2333"/>
                <a:gd name="T18" fmla="*/ 174 w 176"/>
                <a:gd name="T19" fmla="*/ 2313 h 2333"/>
                <a:gd name="T20" fmla="*/ 161 w 176"/>
                <a:gd name="T21" fmla="*/ 2332 h 2333"/>
                <a:gd name="T22" fmla="*/ 158 w 176"/>
                <a:gd name="T23" fmla="*/ 2333 h 2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6" h="2333">
                  <a:moveTo>
                    <a:pt x="158" y="2333"/>
                  </a:moveTo>
                  <a:cubicBezTo>
                    <a:pt x="150" y="2333"/>
                    <a:pt x="143" y="2327"/>
                    <a:pt x="141" y="2319"/>
                  </a:cubicBezTo>
                  <a:cubicBezTo>
                    <a:pt x="111" y="2174"/>
                    <a:pt x="79" y="1713"/>
                    <a:pt x="66" y="1540"/>
                  </a:cubicBezTo>
                  <a:cubicBezTo>
                    <a:pt x="64" y="1506"/>
                    <a:pt x="62" y="1482"/>
                    <a:pt x="61" y="1472"/>
                  </a:cubicBezTo>
                  <a:cubicBezTo>
                    <a:pt x="17" y="937"/>
                    <a:pt x="0" y="461"/>
                    <a:pt x="11" y="16"/>
                  </a:cubicBezTo>
                  <a:cubicBezTo>
                    <a:pt x="11" y="7"/>
                    <a:pt x="19" y="0"/>
                    <a:pt x="28" y="0"/>
                  </a:cubicBezTo>
                  <a:cubicBezTo>
                    <a:pt x="37" y="0"/>
                    <a:pt x="45" y="8"/>
                    <a:pt x="44" y="17"/>
                  </a:cubicBezTo>
                  <a:cubicBezTo>
                    <a:pt x="33" y="461"/>
                    <a:pt x="50" y="936"/>
                    <a:pt x="95" y="1469"/>
                  </a:cubicBezTo>
                  <a:cubicBezTo>
                    <a:pt x="95" y="1479"/>
                    <a:pt x="97" y="1504"/>
                    <a:pt x="100" y="1537"/>
                  </a:cubicBezTo>
                  <a:cubicBezTo>
                    <a:pt x="112" y="1710"/>
                    <a:pt x="145" y="2169"/>
                    <a:pt x="174" y="2313"/>
                  </a:cubicBezTo>
                  <a:cubicBezTo>
                    <a:pt x="176" y="2322"/>
                    <a:pt x="170" y="2330"/>
                    <a:pt x="161" y="2332"/>
                  </a:cubicBezTo>
                  <a:cubicBezTo>
                    <a:pt x="160" y="2332"/>
                    <a:pt x="159" y="2333"/>
                    <a:pt x="158" y="2333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8" name="Freeform 110">
              <a:extLst>
                <a:ext uri="{FF2B5EF4-FFF2-40B4-BE49-F238E27FC236}">
                  <a16:creationId xmlns:a16="http://schemas.microsoft.com/office/drawing/2014/main" id="{38104878-9BC4-4DDF-94F9-7A6B0E11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1013" y="7605713"/>
              <a:ext cx="190500" cy="277813"/>
            </a:xfrm>
            <a:custGeom>
              <a:avLst/>
              <a:gdLst>
                <a:gd name="T0" fmla="*/ 21 w 250"/>
                <a:gd name="T1" fmla="*/ 181 h 364"/>
                <a:gd name="T2" fmla="*/ 5 w 250"/>
                <a:gd name="T3" fmla="*/ 197 h 364"/>
                <a:gd name="T4" fmla="*/ 2 w 250"/>
                <a:gd name="T5" fmla="*/ 220 h 364"/>
                <a:gd name="T6" fmla="*/ 31 w 250"/>
                <a:gd name="T7" fmla="*/ 331 h 364"/>
                <a:gd name="T8" fmla="*/ 72 w 250"/>
                <a:gd name="T9" fmla="*/ 360 h 364"/>
                <a:gd name="T10" fmla="*/ 171 w 250"/>
                <a:gd name="T11" fmla="*/ 303 h 364"/>
                <a:gd name="T12" fmla="*/ 240 w 250"/>
                <a:gd name="T13" fmla="*/ 181 h 364"/>
                <a:gd name="T14" fmla="*/ 231 w 250"/>
                <a:gd name="T15" fmla="*/ 87 h 364"/>
                <a:gd name="T16" fmla="*/ 137 w 250"/>
                <a:gd name="T17" fmla="*/ 32 h 364"/>
                <a:gd name="T18" fmla="*/ 83 w 250"/>
                <a:gd name="T19" fmla="*/ 111 h 364"/>
                <a:gd name="T20" fmla="*/ 21 w 250"/>
                <a:gd name="T21" fmla="*/ 181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0" h="364">
                  <a:moveTo>
                    <a:pt x="21" y="181"/>
                  </a:moveTo>
                  <a:cubicBezTo>
                    <a:pt x="18" y="183"/>
                    <a:pt x="10" y="188"/>
                    <a:pt x="5" y="197"/>
                  </a:cubicBezTo>
                  <a:cubicBezTo>
                    <a:pt x="1" y="204"/>
                    <a:pt x="0" y="212"/>
                    <a:pt x="2" y="220"/>
                  </a:cubicBezTo>
                  <a:lnTo>
                    <a:pt x="31" y="331"/>
                  </a:lnTo>
                  <a:cubicBezTo>
                    <a:pt x="34" y="351"/>
                    <a:pt x="53" y="364"/>
                    <a:pt x="72" y="360"/>
                  </a:cubicBezTo>
                  <a:cubicBezTo>
                    <a:pt x="110" y="352"/>
                    <a:pt x="145" y="331"/>
                    <a:pt x="171" y="303"/>
                  </a:cubicBezTo>
                  <a:cubicBezTo>
                    <a:pt x="203" y="270"/>
                    <a:pt x="228" y="225"/>
                    <a:pt x="240" y="181"/>
                  </a:cubicBezTo>
                  <a:cubicBezTo>
                    <a:pt x="250" y="148"/>
                    <a:pt x="247" y="116"/>
                    <a:pt x="231" y="87"/>
                  </a:cubicBezTo>
                  <a:cubicBezTo>
                    <a:pt x="212" y="54"/>
                    <a:pt x="180" y="0"/>
                    <a:pt x="137" y="32"/>
                  </a:cubicBezTo>
                  <a:cubicBezTo>
                    <a:pt x="112" y="51"/>
                    <a:pt x="101" y="87"/>
                    <a:pt x="83" y="111"/>
                  </a:cubicBezTo>
                  <a:cubicBezTo>
                    <a:pt x="65" y="136"/>
                    <a:pt x="48" y="166"/>
                    <a:pt x="21" y="181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9" name="Freeform 111">
              <a:extLst>
                <a:ext uri="{FF2B5EF4-FFF2-40B4-BE49-F238E27FC236}">
                  <a16:creationId xmlns:a16="http://schemas.microsoft.com/office/drawing/2014/main" id="{92743C34-2552-4142-8A1D-F6D86971A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1013" y="7831138"/>
              <a:ext cx="95250" cy="2347913"/>
            </a:xfrm>
            <a:custGeom>
              <a:avLst/>
              <a:gdLst>
                <a:gd name="T0" fmla="*/ 123 w 124"/>
                <a:gd name="T1" fmla="*/ 2168 h 3085"/>
                <a:gd name="T2" fmla="*/ 123 w 124"/>
                <a:gd name="T3" fmla="*/ 1661 h 3085"/>
                <a:gd name="T4" fmla="*/ 112 w 124"/>
                <a:gd name="T5" fmla="*/ 752 h 3085"/>
                <a:gd name="T6" fmla="*/ 101 w 124"/>
                <a:gd name="T7" fmla="*/ 293 h 3085"/>
                <a:gd name="T8" fmla="*/ 84 w 124"/>
                <a:gd name="T9" fmla="*/ 0 h 3085"/>
                <a:gd name="T10" fmla="*/ 45 w 124"/>
                <a:gd name="T11" fmla="*/ 19 h 3085"/>
                <a:gd name="T12" fmla="*/ 45 w 124"/>
                <a:gd name="T13" fmla="*/ 493 h 3085"/>
                <a:gd name="T14" fmla="*/ 2 w 124"/>
                <a:gd name="T15" fmla="*/ 3042 h 3085"/>
                <a:gd name="T16" fmla="*/ 49 w 124"/>
                <a:gd name="T17" fmla="*/ 3077 h 3085"/>
                <a:gd name="T18" fmla="*/ 74 w 124"/>
                <a:gd name="T19" fmla="*/ 3070 h 3085"/>
                <a:gd name="T20" fmla="*/ 123 w 124"/>
                <a:gd name="T21" fmla="*/ 2168 h 3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3085">
                  <a:moveTo>
                    <a:pt x="123" y="2168"/>
                  </a:moveTo>
                  <a:cubicBezTo>
                    <a:pt x="123" y="1999"/>
                    <a:pt x="124" y="1830"/>
                    <a:pt x="123" y="1661"/>
                  </a:cubicBezTo>
                  <a:cubicBezTo>
                    <a:pt x="122" y="1358"/>
                    <a:pt x="118" y="1055"/>
                    <a:pt x="112" y="752"/>
                  </a:cubicBezTo>
                  <a:cubicBezTo>
                    <a:pt x="109" y="599"/>
                    <a:pt x="105" y="446"/>
                    <a:pt x="101" y="293"/>
                  </a:cubicBezTo>
                  <a:cubicBezTo>
                    <a:pt x="98" y="191"/>
                    <a:pt x="103" y="94"/>
                    <a:pt x="84" y="0"/>
                  </a:cubicBezTo>
                  <a:cubicBezTo>
                    <a:pt x="72" y="7"/>
                    <a:pt x="60" y="13"/>
                    <a:pt x="45" y="19"/>
                  </a:cubicBezTo>
                  <a:cubicBezTo>
                    <a:pt x="14" y="32"/>
                    <a:pt x="44" y="456"/>
                    <a:pt x="45" y="493"/>
                  </a:cubicBezTo>
                  <a:cubicBezTo>
                    <a:pt x="49" y="1364"/>
                    <a:pt x="48" y="2175"/>
                    <a:pt x="2" y="3042"/>
                  </a:cubicBezTo>
                  <a:cubicBezTo>
                    <a:pt x="0" y="3066"/>
                    <a:pt x="25" y="3085"/>
                    <a:pt x="49" y="3077"/>
                  </a:cubicBezTo>
                  <a:cubicBezTo>
                    <a:pt x="57" y="3075"/>
                    <a:pt x="65" y="3072"/>
                    <a:pt x="74" y="3070"/>
                  </a:cubicBezTo>
                  <a:cubicBezTo>
                    <a:pt x="117" y="2771"/>
                    <a:pt x="121" y="2469"/>
                    <a:pt x="123" y="2168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0" name="Freeform 112">
              <a:extLst>
                <a:ext uri="{FF2B5EF4-FFF2-40B4-BE49-F238E27FC236}">
                  <a16:creationId xmlns:a16="http://schemas.microsoft.com/office/drawing/2014/main" id="{E1E30546-7770-49A9-9957-37ABDB30E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9888" y="7535863"/>
              <a:ext cx="1403350" cy="2686050"/>
            </a:xfrm>
            <a:custGeom>
              <a:avLst/>
              <a:gdLst>
                <a:gd name="T0" fmla="*/ 1783 w 1844"/>
                <a:gd name="T1" fmla="*/ 398 h 3530"/>
                <a:gd name="T2" fmla="*/ 1440 w 1844"/>
                <a:gd name="T3" fmla="*/ 243 h 3530"/>
                <a:gd name="T4" fmla="*/ 1331 w 1844"/>
                <a:gd name="T5" fmla="*/ 0 h 3530"/>
                <a:gd name="T6" fmla="*/ 1148 w 1844"/>
                <a:gd name="T7" fmla="*/ 58 h 3530"/>
                <a:gd name="T8" fmla="*/ 699 w 1844"/>
                <a:gd name="T9" fmla="*/ 326 h 3530"/>
                <a:gd name="T10" fmla="*/ 524 w 1844"/>
                <a:gd name="T11" fmla="*/ 843 h 3530"/>
                <a:gd name="T12" fmla="*/ 370 w 1844"/>
                <a:gd name="T13" fmla="*/ 1927 h 3530"/>
                <a:gd name="T14" fmla="*/ 191 w 1844"/>
                <a:gd name="T15" fmla="*/ 2766 h 3530"/>
                <a:gd name="T16" fmla="*/ 53 w 1844"/>
                <a:gd name="T17" fmla="*/ 3169 h 3530"/>
                <a:gd name="T18" fmla="*/ 184 w 1844"/>
                <a:gd name="T19" fmla="*/ 3424 h 3530"/>
                <a:gd name="T20" fmla="*/ 1531 w 1844"/>
                <a:gd name="T21" fmla="*/ 3502 h 3530"/>
                <a:gd name="T22" fmla="*/ 1642 w 1844"/>
                <a:gd name="T23" fmla="*/ 3241 h 3530"/>
                <a:gd name="T24" fmla="*/ 1688 w 1844"/>
                <a:gd name="T25" fmla="*/ 2826 h 3530"/>
                <a:gd name="T26" fmla="*/ 1782 w 1844"/>
                <a:gd name="T27" fmla="*/ 1715 h 3530"/>
                <a:gd name="T28" fmla="*/ 1783 w 1844"/>
                <a:gd name="T29" fmla="*/ 398 h 3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44" h="3530">
                  <a:moveTo>
                    <a:pt x="1783" y="398"/>
                  </a:moveTo>
                  <a:cubicBezTo>
                    <a:pt x="1750" y="397"/>
                    <a:pt x="1568" y="386"/>
                    <a:pt x="1440" y="243"/>
                  </a:cubicBezTo>
                  <a:cubicBezTo>
                    <a:pt x="1353" y="147"/>
                    <a:pt x="1336" y="42"/>
                    <a:pt x="1331" y="0"/>
                  </a:cubicBezTo>
                  <a:cubicBezTo>
                    <a:pt x="1287" y="11"/>
                    <a:pt x="1223" y="30"/>
                    <a:pt x="1148" y="58"/>
                  </a:cubicBezTo>
                  <a:cubicBezTo>
                    <a:pt x="984" y="119"/>
                    <a:pt x="815" y="197"/>
                    <a:pt x="699" y="326"/>
                  </a:cubicBezTo>
                  <a:cubicBezTo>
                    <a:pt x="568" y="472"/>
                    <a:pt x="551" y="661"/>
                    <a:pt x="524" y="843"/>
                  </a:cubicBezTo>
                  <a:cubicBezTo>
                    <a:pt x="471" y="1204"/>
                    <a:pt x="412" y="1565"/>
                    <a:pt x="370" y="1927"/>
                  </a:cubicBezTo>
                  <a:cubicBezTo>
                    <a:pt x="336" y="2211"/>
                    <a:pt x="274" y="2491"/>
                    <a:pt x="191" y="2766"/>
                  </a:cubicBezTo>
                  <a:cubicBezTo>
                    <a:pt x="150" y="2902"/>
                    <a:pt x="103" y="3036"/>
                    <a:pt x="53" y="3169"/>
                  </a:cubicBezTo>
                  <a:cubicBezTo>
                    <a:pt x="0" y="3307"/>
                    <a:pt x="31" y="3386"/>
                    <a:pt x="184" y="3424"/>
                  </a:cubicBezTo>
                  <a:cubicBezTo>
                    <a:pt x="615" y="3530"/>
                    <a:pt x="1089" y="3528"/>
                    <a:pt x="1531" y="3502"/>
                  </a:cubicBezTo>
                  <a:cubicBezTo>
                    <a:pt x="1650" y="3495"/>
                    <a:pt x="1632" y="3331"/>
                    <a:pt x="1642" y="3241"/>
                  </a:cubicBezTo>
                  <a:cubicBezTo>
                    <a:pt x="1658" y="3103"/>
                    <a:pt x="1673" y="2965"/>
                    <a:pt x="1688" y="2826"/>
                  </a:cubicBezTo>
                  <a:cubicBezTo>
                    <a:pt x="1726" y="2457"/>
                    <a:pt x="1759" y="2086"/>
                    <a:pt x="1782" y="1715"/>
                  </a:cubicBezTo>
                  <a:cubicBezTo>
                    <a:pt x="1809" y="1282"/>
                    <a:pt x="1844" y="831"/>
                    <a:pt x="1783" y="398"/>
                  </a:cubicBezTo>
                  <a:close/>
                </a:path>
              </a:pathLst>
            </a:custGeom>
            <a:solidFill>
              <a:srgbClr val="5D2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1" name="Freeform 113">
              <a:extLst>
                <a:ext uri="{FF2B5EF4-FFF2-40B4-BE49-F238E27FC236}">
                  <a16:creationId xmlns:a16="http://schemas.microsoft.com/office/drawing/2014/main" id="{361A6476-CDDF-4759-B4BB-3C1943DD9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6675" y="7416800"/>
              <a:ext cx="441325" cy="488950"/>
            </a:xfrm>
            <a:custGeom>
              <a:avLst/>
              <a:gdLst>
                <a:gd name="T0" fmla="*/ 177 w 581"/>
                <a:gd name="T1" fmla="*/ 28 h 644"/>
                <a:gd name="T2" fmla="*/ 555 w 581"/>
                <a:gd name="T3" fmla="*/ 434 h 644"/>
                <a:gd name="T4" fmla="*/ 577 w 581"/>
                <a:gd name="T5" fmla="*/ 465 h 644"/>
                <a:gd name="T6" fmla="*/ 472 w 581"/>
                <a:gd name="T7" fmla="*/ 632 h 644"/>
                <a:gd name="T8" fmla="*/ 355 w 581"/>
                <a:gd name="T9" fmla="*/ 604 h 644"/>
                <a:gd name="T10" fmla="*/ 63 w 581"/>
                <a:gd name="T11" fmla="*/ 333 h 644"/>
                <a:gd name="T12" fmla="*/ 75 w 581"/>
                <a:gd name="T13" fmla="*/ 37 h 644"/>
                <a:gd name="T14" fmla="*/ 78 w 581"/>
                <a:gd name="T15" fmla="*/ 34 h 644"/>
                <a:gd name="T16" fmla="*/ 157 w 581"/>
                <a:gd name="T17" fmla="*/ 6 h 644"/>
                <a:gd name="T18" fmla="*/ 177 w 581"/>
                <a:gd name="T19" fmla="*/ 28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1" h="644">
                  <a:moveTo>
                    <a:pt x="177" y="28"/>
                  </a:moveTo>
                  <a:cubicBezTo>
                    <a:pt x="187" y="97"/>
                    <a:pt x="246" y="398"/>
                    <a:pt x="555" y="434"/>
                  </a:cubicBezTo>
                  <a:cubicBezTo>
                    <a:pt x="570" y="436"/>
                    <a:pt x="581" y="451"/>
                    <a:pt x="577" y="465"/>
                  </a:cubicBezTo>
                  <a:cubicBezTo>
                    <a:pt x="565" y="525"/>
                    <a:pt x="538" y="611"/>
                    <a:pt x="472" y="632"/>
                  </a:cubicBezTo>
                  <a:cubicBezTo>
                    <a:pt x="431" y="644"/>
                    <a:pt x="391" y="621"/>
                    <a:pt x="355" y="604"/>
                  </a:cubicBezTo>
                  <a:cubicBezTo>
                    <a:pt x="232" y="546"/>
                    <a:pt x="121" y="460"/>
                    <a:pt x="63" y="333"/>
                  </a:cubicBezTo>
                  <a:cubicBezTo>
                    <a:pt x="23" y="245"/>
                    <a:pt x="0" y="114"/>
                    <a:pt x="75" y="37"/>
                  </a:cubicBezTo>
                  <a:cubicBezTo>
                    <a:pt x="76" y="36"/>
                    <a:pt x="77" y="35"/>
                    <a:pt x="78" y="34"/>
                  </a:cubicBezTo>
                  <a:cubicBezTo>
                    <a:pt x="86" y="28"/>
                    <a:pt x="124" y="0"/>
                    <a:pt x="157" y="6"/>
                  </a:cubicBezTo>
                  <a:cubicBezTo>
                    <a:pt x="168" y="8"/>
                    <a:pt x="176" y="17"/>
                    <a:pt x="177" y="28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2" name="Freeform 114">
              <a:extLst>
                <a:ext uri="{FF2B5EF4-FFF2-40B4-BE49-F238E27FC236}">
                  <a16:creationId xmlns:a16="http://schemas.microsoft.com/office/drawing/2014/main" id="{24EBF567-7EB8-4683-BE9F-A47A4CA2F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6913" y="8016875"/>
              <a:ext cx="976313" cy="1793875"/>
            </a:xfrm>
            <a:custGeom>
              <a:avLst/>
              <a:gdLst>
                <a:gd name="T0" fmla="*/ 137 w 1282"/>
                <a:gd name="T1" fmla="*/ 2 h 2358"/>
                <a:gd name="T2" fmla="*/ 131 w 1282"/>
                <a:gd name="T3" fmla="*/ 0 h 2358"/>
                <a:gd name="T4" fmla="*/ 93 w 1282"/>
                <a:gd name="T5" fmla="*/ 238 h 2358"/>
                <a:gd name="T6" fmla="*/ 0 w 1282"/>
                <a:gd name="T7" fmla="*/ 877 h 2358"/>
                <a:gd name="T8" fmla="*/ 10 w 1282"/>
                <a:gd name="T9" fmla="*/ 948 h 2358"/>
                <a:gd name="T10" fmla="*/ 32 w 1282"/>
                <a:gd name="T11" fmla="*/ 1222 h 2358"/>
                <a:gd name="T12" fmla="*/ 209 w 1282"/>
                <a:gd name="T13" fmla="*/ 1881 h 2358"/>
                <a:gd name="T14" fmla="*/ 508 w 1282"/>
                <a:gd name="T15" fmla="*/ 2251 h 2358"/>
                <a:gd name="T16" fmla="*/ 1061 w 1282"/>
                <a:gd name="T17" fmla="*/ 2345 h 2358"/>
                <a:gd name="T18" fmla="*/ 1242 w 1282"/>
                <a:gd name="T19" fmla="*/ 2310 h 2358"/>
                <a:gd name="T20" fmla="*/ 1257 w 1282"/>
                <a:gd name="T21" fmla="*/ 2166 h 2358"/>
                <a:gd name="T22" fmla="*/ 1282 w 1282"/>
                <a:gd name="T23" fmla="*/ 1897 h 2358"/>
                <a:gd name="T24" fmla="*/ 411 w 1282"/>
                <a:gd name="T25" fmla="*/ 207 h 2358"/>
                <a:gd name="T26" fmla="*/ 137 w 1282"/>
                <a:gd name="T27" fmla="*/ 2 h 2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82" h="2358">
                  <a:moveTo>
                    <a:pt x="137" y="2"/>
                  </a:moveTo>
                  <a:cubicBezTo>
                    <a:pt x="135" y="1"/>
                    <a:pt x="133" y="0"/>
                    <a:pt x="131" y="0"/>
                  </a:cubicBezTo>
                  <a:cubicBezTo>
                    <a:pt x="114" y="78"/>
                    <a:pt x="105" y="158"/>
                    <a:pt x="93" y="238"/>
                  </a:cubicBezTo>
                  <a:cubicBezTo>
                    <a:pt x="63" y="451"/>
                    <a:pt x="30" y="664"/>
                    <a:pt x="0" y="877"/>
                  </a:cubicBezTo>
                  <a:cubicBezTo>
                    <a:pt x="4" y="902"/>
                    <a:pt x="8" y="926"/>
                    <a:pt x="10" y="948"/>
                  </a:cubicBezTo>
                  <a:cubicBezTo>
                    <a:pt x="17" y="1039"/>
                    <a:pt x="22" y="1131"/>
                    <a:pt x="32" y="1222"/>
                  </a:cubicBezTo>
                  <a:cubicBezTo>
                    <a:pt x="59" y="1447"/>
                    <a:pt x="119" y="1673"/>
                    <a:pt x="209" y="1881"/>
                  </a:cubicBezTo>
                  <a:cubicBezTo>
                    <a:pt x="274" y="2029"/>
                    <a:pt x="370" y="2168"/>
                    <a:pt x="508" y="2251"/>
                  </a:cubicBezTo>
                  <a:cubicBezTo>
                    <a:pt x="671" y="2349"/>
                    <a:pt x="872" y="2358"/>
                    <a:pt x="1061" y="2345"/>
                  </a:cubicBezTo>
                  <a:cubicBezTo>
                    <a:pt x="1122" y="2341"/>
                    <a:pt x="1187" y="2333"/>
                    <a:pt x="1242" y="2310"/>
                  </a:cubicBezTo>
                  <a:cubicBezTo>
                    <a:pt x="1247" y="2262"/>
                    <a:pt x="1252" y="2214"/>
                    <a:pt x="1257" y="2166"/>
                  </a:cubicBezTo>
                  <a:cubicBezTo>
                    <a:pt x="1266" y="2076"/>
                    <a:pt x="1274" y="1987"/>
                    <a:pt x="1282" y="1897"/>
                  </a:cubicBezTo>
                  <a:cubicBezTo>
                    <a:pt x="1172" y="1265"/>
                    <a:pt x="859" y="667"/>
                    <a:pt x="411" y="207"/>
                  </a:cubicBezTo>
                  <a:cubicBezTo>
                    <a:pt x="331" y="125"/>
                    <a:pt x="243" y="45"/>
                    <a:pt x="137" y="2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3" name="Freeform 115">
              <a:extLst>
                <a:ext uri="{FF2B5EF4-FFF2-40B4-BE49-F238E27FC236}">
                  <a16:creationId xmlns:a16="http://schemas.microsoft.com/office/drawing/2014/main" id="{6BB58FB6-56F4-4B08-9BA5-E7F88CB39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1938" y="7834313"/>
              <a:ext cx="241300" cy="2365375"/>
            </a:xfrm>
            <a:custGeom>
              <a:avLst/>
              <a:gdLst>
                <a:gd name="T0" fmla="*/ 195 w 316"/>
                <a:gd name="T1" fmla="*/ 0 h 3110"/>
                <a:gd name="T2" fmla="*/ 213 w 316"/>
                <a:gd name="T3" fmla="*/ 157 h 3110"/>
                <a:gd name="T4" fmla="*/ 214 w 316"/>
                <a:gd name="T5" fmla="*/ 474 h 3110"/>
                <a:gd name="T6" fmla="*/ 199 w 316"/>
                <a:gd name="T7" fmla="*/ 1115 h 3110"/>
                <a:gd name="T8" fmla="*/ 99 w 316"/>
                <a:gd name="T9" fmla="*/ 2378 h 3110"/>
                <a:gd name="T10" fmla="*/ 2 w 316"/>
                <a:gd name="T11" fmla="*/ 3098 h 3110"/>
                <a:gd name="T12" fmla="*/ 0 w 316"/>
                <a:gd name="T13" fmla="*/ 3110 h 3110"/>
                <a:gd name="T14" fmla="*/ 3 w 316"/>
                <a:gd name="T15" fmla="*/ 3110 h 3110"/>
                <a:gd name="T16" fmla="*/ 114 w 316"/>
                <a:gd name="T17" fmla="*/ 2849 h 3110"/>
                <a:gd name="T18" fmla="*/ 160 w 316"/>
                <a:gd name="T19" fmla="*/ 2434 h 3110"/>
                <a:gd name="T20" fmla="*/ 254 w 316"/>
                <a:gd name="T21" fmla="*/ 1323 h 3110"/>
                <a:gd name="T22" fmla="*/ 255 w 316"/>
                <a:gd name="T23" fmla="*/ 6 h 3110"/>
                <a:gd name="T24" fmla="*/ 195 w 316"/>
                <a:gd name="T25" fmla="*/ 0 h 3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6" h="3110">
                  <a:moveTo>
                    <a:pt x="195" y="0"/>
                  </a:moveTo>
                  <a:cubicBezTo>
                    <a:pt x="200" y="55"/>
                    <a:pt x="213" y="116"/>
                    <a:pt x="213" y="157"/>
                  </a:cubicBezTo>
                  <a:cubicBezTo>
                    <a:pt x="215" y="263"/>
                    <a:pt x="215" y="368"/>
                    <a:pt x="214" y="474"/>
                  </a:cubicBezTo>
                  <a:cubicBezTo>
                    <a:pt x="213" y="688"/>
                    <a:pt x="208" y="901"/>
                    <a:pt x="199" y="1115"/>
                  </a:cubicBezTo>
                  <a:cubicBezTo>
                    <a:pt x="181" y="1537"/>
                    <a:pt x="148" y="1958"/>
                    <a:pt x="99" y="2378"/>
                  </a:cubicBezTo>
                  <a:cubicBezTo>
                    <a:pt x="72" y="2619"/>
                    <a:pt x="39" y="2859"/>
                    <a:pt x="2" y="3098"/>
                  </a:cubicBezTo>
                  <a:cubicBezTo>
                    <a:pt x="1" y="3102"/>
                    <a:pt x="1" y="3106"/>
                    <a:pt x="0" y="3110"/>
                  </a:cubicBezTo>
                  <a:cubicBezTo>
                    <a:pt x="1" y="3110"/>
                    <a:pt x="2" y="3110"/>
                    <a:pt x="3" y="3110"/>
                  </a:cubicBezTo>
                  <a:cubicBezTo>
                    <a:pt x="122" y="3103"/>
                    <a:pt x="104" y="2939"/>
                    <a:pt x="114" y="2849"/>
                  </a:cubicBezTo>
                  <a:cubicBezTo>
                    <a:pt x="130" y="2711"/>
                    <a:pt x="145" y="2573"/>
                    <a:pt x="160" y="2434"/>
                  </a:cubicBezTo>
                  <a:cubicBezTo>
                    <a:pt x="198" y="2065"/>
                    <a:pt x="231" y="1694"/>
                    <a:pt x="254" y="1323"/>
                  </a:cubicBezTo>
                  <a:cubicBezTo>
                    <a:pt x="281" y="890"/>
                    <a:pt x="316" y="439"/>
                    <a:pt x="255" y="6"/>
                  </a:cubicBezTo>
                  <a:cubicBezTo>
                    <a:pt x="246" y="6"/>
                    <a:pt x="224" y="4"/>
                    <a:pt x="195" y="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79B402E1-3D4A-4407-ADD3-F5912238B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4154" y="8187965"/>
              <a:ext cx="213684" cy="379772"/>
            </a:xfrm>
            <a:custGeom>
              <a:avLst/>
              <a:gdLst>
                <a:gd name="connsiteX0" fmla="*/ 208994 w 213684"/>
                <a:gd name="connsiteY0" fmla="*/ 203347 h 379772"/>
                <a:gd name="connsiteX1" fmla="*/ 211291 w 213684"/>
                <a:gd name="connsiteY1" fmla="*/ 220788 h 379772"/>
                <a:gd name="connsiteX2" fmla="*/ 192910 w 213684"/>
                <a:gd name="connsiteY2" fmla="*/ 240504 h 379772"/>
                <a:gd name="connsiteX3" fmla="*/ 172230 w 213684"/>
                <a:gd name="connsiteY3" fmla="*/ 264771 h 379772"/>
                <a:gd name="connsiteX4" fmla="*/ 183719 w 213684"/>
                <a:gd name="connsiteY4" fmla="*/ 346669 h 379772"/>
                <a:gd name="connsiteX5" fmla="*/ 184485 w 213684"/>
                <a:gd name="connsiteY5" fmla="*/ 364110 h 379772"/>
                <a:gd name="connsiteX6" fmla="*/ 175294 w 213684"/>
                <a:gd name="connsiteY6" fmla="*/ 368660 h 379772"/>
                <a:gd name="connsiteX7" fmla="*/ 166869 w 213684"/>
                <a:gd name="connsiteY7" fmla="*/ 365627 h 379772"/>
                <a:gd name="connsiteX8" fmla="*/ 150019 w 213684"/>
                <a:gd name="connsiteY8" fmla="*/ 251121 h 379772"/>
                <a:gd name="connsiteX9" fmla="*/ 175294 w 213684"/>
                <a:gd name="connsiteY9" fmla="*/ 222305 h 379772"/>
                <a:gd name="connsiteX10" fmla="*/ 191378 w 213684"/>
                <a:gd name="connsiteY10" fmla="*/ 204864 h 379772"/>
                <a:gd name="connsiteX11" fmla="*/ 208994 w 213684"/>
                <a:gd name="connsiteY11" fmla="*/ 203347 h 379772"/>
                <a:gd name="connsiteX12" fmla="*/ 98023 w 213684"/>
                <a:gd name="connsiteY12" fmla="*/ 3326 h 379772"/>
                <a:gd name="connsiteX13" fmla="*/ 120171 w 213684"/>
                <a:gd name="connsiteY13" fmla="*/ 97437 h 379772"/>
                <a:gd name="connsiteX14" fmla="*/ 77403 w 213684"/>
                <a:gd name="connsiteY14" fmla="*/ 177887 h 379772"/>
                <a:gd name="connsiteX15" fmla="*/ 73584 w 213684"/>
                <a:gd name="connsiteY15" fmla="*/ 181682 h 379772"/>
                <a:gd name="connsiteX16" fmla="*/ 29288 w 213684"/>
                <a:gd name="connsiteY16" fmla="*/ 307670 h 379772"/>
                <a:gd name="connsiteX17" fmla="*/ 72820 w 213684"/>
                <a:gd name="connsiteY17" fmla="*/ 355485 h 379772"/>
                <a:gd name="connsiteX18" fmla="*/ 80457 w 213684"/>
                <a:gd name="connsiteY18" fmla="*/ 371423 h 379772"/>
                <a:gd name="connsiteX19" fmla="*/ 68238 w 213684"/>
                <a:gd name="connsiteY19" fmla="*/ 379772 h 379772"/>
                <a:gd name="connsiteX20" fmla="*/ 64419 w 213684"/>
                <a:gd name="connsiteY20" fmla="*/ 379013 h 379772"/>
                <a:gd name="connsiteX21" fmla="*/ 4849 w 213684"/>
                <a:gd name="connsiteY21" fmla="*/ 314501 h 379772"/>
                <a:gd name="connsiteX22" fmla="*/ 53727 w 213684"/>
                <a:gd name="connsiteY22" fmla="*/ 166503 h 379772"/>
                <a:gd name="connsiteX23" fmla="*/ 56782 w 213684"/>
                <a:gd name="connsiteY23" fmla="*/ 162708 h 379772"/>
                <a:gd name="connsiteX24" fmla="*/ 95732 w 213684"/>
                <a:gd name="connsiteY24" fmla="*/ 91365 h 379772"/>
                <a:gd name="connsiteX25" fmla="*/ 81221 w 213684"/>
                <a:gd name="connsiteY25" fmla="*/ 21541 h 379772"/>
                <a:gd name="connsiteX26" fmla="*/ 80457 w 213684"/>
                <a:gd name="connsiteY26" fmla="*/ 4084 h 379772"/>
                <a:gd name="connsiteX27" fmla="*/ 98023 w 213684"/>
                <a:gd name="connsiteY27" fmla="*/ 3326 h 379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3684" h="379772">
                  <a:moveTo>
                    <a:pt x="208994" y="203347"/>
                  </a:moveTo>
                  <a:cubicBezTo>
                    <a:pt x="214355" y="207138"/>
                    <a:pt x="215121" y="215480"/>
                    <a:pt x="211291" y="220788"/>
                  </a:cubicBezTo>
                  <a:cubicBezTo>
                    <a:pt x="205164" y="227613"/>
                    <a:pt x="199037" y="234438"/>
                    <a:pt x="192910" y="240504"/>
                  </a:cubicBezTo>
                  <a:cubicBezTo>
                    <a:pt x="185251" y="248088"/>
                    <a:pt x="177592" y="255671"/>
                    <a:pt x="172230" y="264771"/>
                  </a:cubicBezTo>
                  <a:cubicBezTo>
                    <a:pt x="156146" y="289795"/>
                    <a:pt x="161508" y="326953"/>
                    <a:pt x="183719" y="346669"/>
                  </a:cubicBezTo>
                  <a:cubicBezTo>
                    <a:pt x="189080" y="351219"/>
                    <a:pt x="189080" y="359560"/>
                    <a:pt x="184485" y="364110"/>
                  </a:cubicBezTo>
                  <a:cubicBezTo>
                    <a:pt x="182187" y="367143"/>
                    <a:pt x="178358" y="368660"/>
                    <a:pt x="175294" y="368660"/>
                  </a:cubicBezTo>
                  <a:cubicBezTo>
                    <a:pt x="172230" y="368660"/>
                    <a:pt x="169167" y="367902"/>
                    <a:pt x="166869" y="365627"/>
                  </a:cubicBezTo>
                  <a:cubicBezTo>
                    <a:pt x="134701" y="337569"/>
                    <a:pt x="127808" y="286762"/>
                    <a:pt x="150019" y="251121"/>
                  </a:cubicBezTo>
                  <a:cubicBezTo>
                    <a:pt x="156912" y="239746"/>
                    <a:pt x="166103" y="230646"/>
                    <a:pt x="175294" y="222305"/>
                  </a:cubicBezTo>
                  <a:cubicBezTo>
                    <a:pt x="180655" y="216238"/>
                    <a:pt x="186017" y="210930"/>
                    <a:pt x="191378" y="204864"/>
                  </a:cubicBezTo>
                  <a:cubicBezTo>
                    <a:pt x="195208" y="199556"/>
                    <a:pt x="203632" y="198797"/>
                    <a:pt x="208994" y="203347"/>
                  </a:cubicBezTo>
                  <a:close/>
                  <a:moveTo>
                    <a:pt x="98023" y="3326"/>
                  </a:moveTo>
                  <a:cubicBezTo>
                    <a:pt x="123226" y="26853"/>
                    <a:pt x="127808" y="67079"/>
                    <a:pt x="120171" y="97437"/>
                  </a:cubicBezTo>
                  <a:cubicBezTo>
                    <a:pt x="112534" y="129314"/>
                    <a:pt x="94204" y="155877"/>
                    <a:pt x="77403" y="177887"/>
                  </a:cubicBezTo>
                  <a:lnTo>
                    <a:pt x="73584" y="181682"/>
                  </a:lnTo>
                  <a:cubicBezTo>
                    <a:pt x="46090" y="218872"/>
                    <a:pt x="14778" y="259856"/>
                    <a:pt x="29288" y="307670"/>
                  </a:cubicBezTo>
                  <a:cubicBezTo>
                    <a:pt x="36162" y="330439"/>
                    <a:pt x="52964" y="348654"/>
                    <a:pt x="72820" y="355485"/>
                  </a:cubicBezTo>
                  <a:cubicBezTo>
                    <a:pt x="78930" y="357762"/>
                    <a:pt x="82749" y="364593"/>
                    <a:pt x="80457" y="371423"/>
                  </a:cubicBezTo>
                  <a:cubicBezTo>
                    <a:pt x="78930" y="376736"/>
                    <a:pt x="73584" y="379772"/>
                    <a:pt x="68238" y="379772"/>
                  </a:cubicBezTo>
                  <a:cubicBezTo>
                    <a:pt x="67474" y="379772"/>
                    <a:pt x="65947" y="379772"/>
                    <a:pt x="64419" y="379013"/>
                  </a:cubicBezTo>
                  <a:cubicBezTo>
                    <a:pt x="36925" y="369905"/>
                    <a:pt x="14014" y="344860"/>
                    <a:pt x="4849" y="314501"/>
                  </a:cubicBezTo>
                  <a:cubicBezTo>
                    <a:pt x="-13480" y="255302"/>
                    <a:pt x="23942" y="205969"/>
                    <a:pt x="53727" y="166503"/>
                  </a:cubicBezTo>
                  <a:lnTo>
                    <a:pt x="56782" y="162708"/>
                  </a:lnTo>
                  <a:cubicBezTo>
                    <a:pt x="72820" y="141457"/>
                    <a:pt x="88858" y="118688"/>
                    <a:pt x="95732" y="91365"/>
                  </a:cubicBezTo>
                  <a:cubicBezTo>
                    <a:pt x="101842" y="64802"/>
                    <a:pt x="95732" y="35961"/>
                    <a:pt x="81221" y="21541"/>
                  </a:cubicBezTo>
                  <a:cubicBezTo>
                    <a:pt x="75875" y="16987"/>
                    <a:pt x="75111" y="9397"/>
                    <a:pt x="80457" y="4084"/>
                  </a:cubicBezTo>
                  <a:cubicBezTo>
                    <a:pt x="85040" y="-1228"/>
                    <a:pt x="92677" y="-1228"/>
                    <a:pt x="98023" y="3326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94F7E895-B89B-4AD4-8535-5AD841F44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7389" y="8696325"/>
              <a:ext cx="493488" cy="452527"/>
            </a:xfrm>
            <a:custGeom>
              <a:avLst/>
              <a:gdLst>
                <a:gd name="connsiteX0" fmla="*/ 73289 w 493488"/>
                <a:gd name="connsiteY0" fmla="*/ 0 h 452527"/>
                <a:gd name="connsiteX1" fmla="*/ 493488 w 493488"/>
                <a:gd name="connsiteY1" fmla="*/ 7618 h 452527"/>
                <a:gd name="connsiteX2" fmla="*/ 488169 w 493488"/>
                <a:gd name="connsiteY2" fmla="*/ 310809 h 452527"/>
                <a:gd name="connsiteX3" fmla="*/ 341517 w 493488"/>
                <a:gd name="connsiteY3" fmla="*/ 452501 h 452527"/>
                <a:gd name="connsiteX4" fmla="*/ 209303 w 493488"/>
                <a:gd name="connsiteY4" fmla="*/ 450216 h 452527"/>
                <a:gd name="connsiteX5" fmla="*/ 108432 w 493488"/>
                <a:gd name="connsiteY5" fmla="*/ 406128 h 452527"/>
                <a:gd name="connsiteX6" fmla="*/ 79764 w 493488"/>
                <a:gd name="connsiteY6" fmla="*/ 361951 h 452527"/>
                <a:gd name="connsiteX7" fmla="*/ 24510 w 493488"/>
                <a:gd name="connsiteY7" fmla="*/ 361951 h 452527"/>
                <a:gd name="connsiteX8" fmla="*/ 40157 w 493488"/>
                <a:gd name="connsiteY8" fmla="*/ 326566 h 452527"/>
                <a:gd name="connsiteX9" fmla="*/ 48542 w 493488"/>
                <a:gd name="connsiteY9" fmla="*/ 293588 h 452527"/>
                <a:gd name="connsiteX10" fmla="*/ 68138 w 493488"/>
                <a:gd name="connsiteY10" fmla="*/ 293588 h 452527"/>
                <a:gd name="connsiteX11" fmla="*/ 71110 w 493488"/>
                <a:gd name="connsiteY11" fmla="*/ 124199 h 452527"/>
                <a:gd name="connsiteX12" fmla="*/ 22312 w 493488"/>
                <a:gd name="connsiteY12" fmla="*/ 124199 h 452527"/>
                <a:gd name="connsiteX13" fmla="*/ 13736 w 493488"/>
                <a:gd name="connsiteY13" fmla="*/ 110926 h 452527"/>
                <a:gd name="connsiteX14" fmla="*/ 9157 w 493488"/>
                <a:gd name="connsiteY14" fmla="*/ 106357 h 452527"/>
                <a:gd name="connsiteX15" fmla="*/ 0 w 493488"/>
                <a:gd name="connsiteY15" fmla="*/ 96456 h 452527"/>
                <a:gd name="connsiteX16" fmla="*/ 5842 w 493488"/>
                <a:gd name="connsiteY16" fmla="*/ 81986 h 452527"/>
                <a:gd name="connsiteX17" fmla="*/ 11476 w 493488"/>
                <a:gd name="connsiteY17" fmla="*/ 61913 h 452527"/>
                <a:gd name="connsiteX18" fmla="*/ 72203 w 493488"/>
                <a:gd name="connsiteY18" fmla="*/ 61913 h 452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93488" h="452527">
                  <a:moveTo>
                    <a:pt x="73289" y="0"/>
                  </a:moveTo>
                  <a:lnTo>
                    <a:pt x="493488" y="7618"/>
                  </a:lnTo>
                  <a:lnTo>
                    <a:pt x="488169" y="310809"/>
                  </a:lnTo>
                  <a:cubicBezTo>
                    <a:pt x="486649" y="390797"/>
                    <a:pt x="420542" y="454025"/>
                    <a:pt x="341517" y="452501"/>
                  </a:cubicBezTo>
                  <a:lnTo>
                    <a:pt x="209303" y="450216"/>
                  </a:lnTo>
                  <a:cubicBezTo>
                    <a:pt x="169791" y="449455"/>
                    <a:pt x="134077" y="432695"/>
                    <a:pt x="108432" y="406128"/>
                  </a:cubicBezTo>
                  <a:lnTo>
                    <a:pt x="79764" y="361951"/>
                  </a:lnTo>
                  <a:lnTo>
                    <a:pt x="24510" y="361951"/>
                  </a:lnTo>
                  <a:lnTo>
                    <a:pt x="40157" y="326566"/>
                  </a:lnTo>
                  <a:lnTo>
                    <a:pt x="48542" y="293588"/>
                  </a:lnTo>
                  <a:lnTo>
                    <a:pt x="68138" y="293588"/>
                  </a:lnTo>
                  <a:lnTo>
                    <a:pt x="71110" y="124199"/>
                  </a:lnTo>
                  <a:lnTo>
                    <a:pt x="22312" y="124199"/>
                  </a:lnTo>
                  <a:lnTo>
                    <a:pt x="13736" y="110926"/>
                  </a:lnTo>
                  <a:cubicBezTo>
                    <a:pt x="12973" y="110165"/>
                    <a:pt x="11446" y="107880"/>
                    <a:pt x="9157" y="106357"/>
                  </a:cubicBezTo>
                  <a:cubicBezTo>
                    <a:pt x="6868" y="104072"/>
                    <a:pt x="2289" y="99502"/>
                    <a:pt x="0" y="96456"/>
                  </a:cubicBezTo>
                  <a:cubicBezTo>
                    <a:pt x="1526" y="93219"/>
                    <a:pt x="3672" y="88174"/>
                    <a:pt x="5842" y="81986"/>
                  </a:cubicBezTo>
                  <a:lnTo>
                    <a:pt x="11476" y="61913"/>
                  </a:lnTo>
                  <a:lnTo>
                    <a:pt x="72203" y="61913"/>
                  </a:lnTo>
                  <a:close/>
                </a:path>
              </a:pathLst>
            </a:custGeom>
            <a:solidFill>
              <a:srgbClr val="FFC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6" name="Freeform 120">
              <a:extLst>
                <a:ext uri="{FF2B5EF4-FFF2-40B4-BE49-F238E27FC236}">
                  <a16:creationId xmlns:a16="http://schemas.microsoft.com/office/drawing/2014/main" id="{476BF5BD-CD22-4679-93F8-CF643356A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1775" y="8648700"/>
              <a:ext cx="419100" cy="100013"/>
            </a:xfrm>
            <a:custGeom>
              <a:avLst/>
              <a:gdLst>
                <a:gd name="T0" fmla="*/ 552 w 552"/>
                <a:gd name="T1" fmla="*/ 73 h 132"/>
                <a:gd name="T2" fmla="*/ 275 w 552"/>
                <a:gd name="T3" fmla="*/ 128 h 132"/>
                <a:gd name="T4" fmla="*/ 1 w 552"/>
                <a:gd name="T5" fmla="*/ 59 h 132"/>
                <a:gd name="T6" fmla="*/ 278 w 552"/>
                <a:gd name="T7" fmla="*/ 4 h 132"/>
                <a:gd name="T8" fmla="*/ 552 w 552"/>
                <a:gd name="T9" fmla="*/ 7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2" h="132">
                  <a:moveTo>
                    <a:pt x="552" y="73"/>
                  </a:moveTo>
                  <a:cubicBezTo>
                    <a:pt x="551" y="107"/>
                    <a:pt x="427" y="132"/>
                    <a:pt x="275" y="128"/>
                  </a:cubicBezTo>
                  <a:cubicBezTo>
                    <a:pt x="123" y="124"/>
                    <a:pt x="0" y="93"/>
                    <a:pt x="1" y="59"/>
                  </a:cubicBezTo>
                  <a:cubicBezTo>
                    <a:pt x="2" y="24"/>
                    <a:pt x="126" y="0"/>
                    <a:pt x="278" y="4"/>
                  </a:cubicBezTo>
                  <a:cubicBezTo>
                    <a:pt x="430" y="8"/>
                    <a:pt x="552" y="39"/>
                    <a:pt x="552" y="73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7" name="Freeform 122">
              <a:extLst>
                <a:ext uri="{FF2B5EF4-FFF2-40B4-BE49-F238E27FC236}">
                  <a16:creationId xmlns:a16="http://schemas.microsoft.com/office/drawing/2014/main" id="{9723B5B9-C95D-474E-B5C2-EC6DF6A39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8538" y="8670925"/>
              <a:ext cx="493713" cy="601663"/>
            </a:xfrm>
            <a:custGeom>
              <a:avLst/>
              <a:gdLst>
                <a:gd name="T0" fmla="*/ 143 w 647"/>
                <a:gd name="T1" fmla="*/ 790 h 790"/>
                <a:gd name="T2" fmla="*/ 97 w 647"/>
                <a:gd name="T3" fmla="*/ 780 h 790"/>
                <a:gd name="T4" fmla="*/ 70 w 647"/>
                <a:gd name="T5" fmla="*/ 739 h 790"/>
                <a:gd name="T6" fmla="*/ 1 w 647"/>
                <a:gd name="T7" fmla="*/ 348 h 790"/>
                <a:gd name="T8" fmla="*/ 8 w 647"/>
                <a:gd name="T9" fmla="*/ 331 h 790"/>
                <a:gd name="T10" fmla="*/ 39 w 647"/>
                <a:gd name="T11" fmla="*/ 327 h 790"/>
                <a:gd name="T12" fmla="*/ 237 w 647"/>
                <a:gd name="T13" fmla="*/ 220 h 790"/>
                <a:gd name="T14" fmla="*/ 539 w 647"/>
                <a:gd name="T15" fmla="*/ 20 h 790"/>
                <a:gd name="T16" fmla="*/ 575 w 647"/>
                <a:gd name="T17" fmla="*/ 51 h 790"/>
                <a:gd name="T18" fmla="*/ 562 w 647"/>
                <a:gd name="T19" fmla="*/ 160 h 790"/>
                <a:gd name="T20" fmla="*/ 574 w 647"/>
                <a:gd name="T21" fmla="*/ 173 h 790"/>
                <a:gd name="T22" fmla="*/ 580 w 647"/>
                <a:gd name="T23" fmla="*/ 179 h 790"/>
                <a:gd name="T24" fmla="*/ 627 w 647"/>
                <a:gd name="T25" fmla="*/ 273 h 790"/>
                <a:gd name="T26" fmla="*/ 586 w 647"/>
                <a:gd name="T27" fmla="*/ 527 h 790"/>
                <a:gd name="T28" fmla="*/ 563 w 647"/>
                <a:gd name="T29" fmla="*/ 534 h 790"/>
                <a:gd name="T30" fmla="*/ 557 w 647"/>
                <a:gd name="T31" fmla="*/ 511 h 790"/>
                <a:gd name="T32" fmla="*/ 595 w 647"/>
                <a:gd name="T33" fmla="*/ 281 h 790"/>
                <a:gd name="T34" fmla="*/ 554 w 647"/>
                <a:gd name="T35" fmla="*/ 200 h 790"/>
                <a:gd name="T36" fmla="*/ 550 w 647"/>
                <a:gd name="T37" fmla="*/ 196 h 790"/>
                <a:gd name="T38" fmla="*/ 530 w 647"/>
                <a:gd name="T39" fmla="*/ 150 h 790"/>
                <a:gd name="T40" fmla="*/ 544 w 647"/>
                <a:gd name="T41" fmla="*/ 65 h 790"/>
                <a:gd name="T42" fmla="*/ 530 w 647"/>
                <a:gd name="T43" fmla="*/ 52 h 790"/>
                <a:gd name="T44" fmla="*/ 267 w 647"/>
                <a:gd name="T45" fmla="*/ 235 h 790"/>
                <a:gd name="T46" fmla="*/ 39 w 647"/>
                <a:gd name="T47" fmla="*/ 360 h 790"/>
                <a:gd name="T48" fmla="*/ 37 w 647"/>
                <a:gd name="T49" fmla="*/ 360 h 790"/>
                <a:gd name="T50" fmla="*/ 103 w 647"/>
                <a:gd name="T51" fmla="*/ 733 h 790"/>
                <a:gd name="T52" fmla="*/ 115 w 647"/>
                <a:gd name="T53" fmla="*/ 751 h 790"/>
                <a:gd name="T54" fmla="*/ 253 w 647"/>
                <a:gd name="T55" fmla="*/ 732 h 790"/>
                <a:gd name="T56" fmla="*/ 286 w 647"/>
                <a:gd name="T57" fmla="*/ 722 h 790"/>
                <a:gd name="T58" fmla="*/ 415 w 647"/>
                <a:gd name="T59" fmla="*/ 663 h 790"/>
                <a:gd name="T60" fmla="*/ 438 w 647"/>
                <a:gd name="T61" fmla="*/ 667 h 790"/>
                <a:gd name="T62" fmla="*/ 433 w 647"/>
                <a:gd name="T63" fmla="*/ 691 h 790"/>
                <a:gd name="T64" fmla="*/ 295 w 647"/>
                <a:gd name="T65" fmla="*/ 754 h 790"/>
                <a:gd name="T66" fmla="*/ 263 w 647"/>
                <a:gd name="T67" fmla="*/ 764 h 790"/>
                <a:gd name="T68" fmla="*/ 143 w 647"/>
                <a:gd name="T69" fmla="*/ 790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7" h="790">
                  <a:moveTo>
                    <a:pt x="143" y="790"/>
                  </a:moveTo>
                  <a:cubicBezTo>
                    <a:pt x="126" y="790"/>
                    <a:pt x="110" y="787"/>
                    <a:pt x="97" y="780"/>
                  </a:cubicBezTo>
                  <a:cubicBezTo>
                    <a:pt x="83" y="771"/>
                    <a:pt x="74" y="757"/>
                    <a:pt x="70" y="739"/>
                  </a:cubicBezTo>
                  <a:cubicBezTo>
                    <a:pt x="70" y="739"/>
                    <a:pt x="69" y="729"/>
                    <a:pt x="1" y="348"/>
                  </a:cubicBezTo>
                  <a:cubicBezTo>
                    <a:pt x="0" y="341"/>
                    <a:pt x="2" y="335"/>
                    <a:pt x="8" y="331"/>
                  </a:cubicBezTo>
                  <a:cubicBezTo>
                    <a:pt x="15" y="326"/>
                    <a:pt x="23" y="327"/>
                    <a:pt x="39" y="327"/>
                  </a:cubicBezTo>
                  <a:cubicBezTo>
                    <a:pt x="86" y="328"/>
                    <a:pt x="182" y="329"/>
                    <a:pt x="237" y="220"/>
                  </a:cubicBezTo>
                  <a:cubicBezTo>
                    <a:pt x="313" y="67"/>
                    <a:pt x="467" y="0"/>
                    <a:pt x="539" y="20"/>
                  </a:cubicBezTo>
                  <a:cubicBezTo>
                    <a:pt x="556" y="25"/>
                    <a:pt x="568" y="36"/>
                    <a:pt x="575" y="51"/>
                  </a:cubicBezTo>
                  <a:cubicBezTo>
                    <a:pt x="591" y="88"/>
                    <a:pt x="570" y="143"/>
                    <a:pt x="562" y="160"/>
                  </a:cubicBezTo>
                  <a:cubicBezTo>
                    <a:pt x="565" y="164"/>
                    <a:pt x="571" y="170"/>
                    <a:pt x="574" y="173"/>
                  </a:cubicBezTo>
                  <a:cubicBezTo>
                    <a:pt x="577" y="175"/>
                    <a:pt x="579" y="178"/>
                    <a:pt x="580" y="179"/>
                  </a:cubicBezTo>
                  <a:cubicBezTo>
                    <a:pt x="602" y="206"/>
                    <a:pt x="618" y="238"/>
                    <a:pt x="627" y="273"/>
                  </a:cubicBezTo>
                  <a:cubicBezTo>
                    <a:pt x="647" y="349"/>
                    <a:pt x="632" y="442"/>
                    <a:pt x="586" y="527"/>
                  </a:cubicBezTo>
                  <a:cubicBezTo>
                    <a:pt x="581" y="535"/>
                    <a:pt x="571" y="538"/>
                    <a:pt x="563" y="534"/>
                  </a:cubicBezTo>
                  <a:cubicBezTo>
                    <a:pt x="555" y="529"/>
                    <a:pt x="552" y="519"/>
                    <a:pt x="557" y="511"/>
                  </a:cubicBezTo>
                  <a:cubicBezTo>
                    <a:pt x="599" y="433"/>
                    <a:pt x="613" y="349"/>
                    <a:pt x="595" y="281"/>
                  </a:cubicBezTo>
                  <a:cubicBezTo>
                    <a:pt x="587" y="251"/>
                    <a:pt x="574" y="224"/>
                    <a:pt x="554" y="200"/>
                  </a:cubicBezTo>
                  <a:cubicBezTo>
                    <a:pt x="553" y="199"/>
                    <a:pt x="552" y="198"/>
                    <a:pt x="550" y="196"/>
                  </a:cubicBezTo>
                  <a:cubicBezTo>
                    <a:pt x="538" y="184"/>
                    <a:pt x="522" y="167"/>
                    <a:pt x="530" y="150"/>
                  </a:cubicBezTo>
                  <a:cubicBezTo>
                    <a:pt x="541" y="128"/>
                    <a:pt x="554" y="85"/>
                    <a:pt x="544" y="65"/>
                  </a:cubicBezTo>
                  <a:cubicBezTo>
                    <a:pt x="542" y="58"/>
                    <a:pt x="537" y="55"/>
                    <a:pt x="530" y="52"/>
                  </a:cubicBezTo>
                  <a:cubicBezTo>
                    <a:pt x="477" y="37"/>
                    <a:pt x="337" y="95"/>
                    <a:pt x="267" y="235"/>
                  </a:cubicBezTo>
                  <a:cubicBezTo>
                    <a:pt x="203" y="363"/>
                    <a:pt x="88" y="361"/>
                    <a:pt x="39" y="360"/>
                  </a:cubicBezTo>
                  <a:cubicBezTo>
                    <a:pt x="38" y="360"/>
                    <a:pt x="37" y="360"/>
                    <a:pt x="37" y="360"/>
                  </a:cubicBezTo>
                  <a:cubicBezTo>
                    <a:pt x="50" y="437"/>
                    <a:pt x="103" y="731"/>
                    <a:pt x="103" y="733"/>
                  </a:cubicBezTo>
                  <a:cubicBezTo>
                    <a:pt x="105" y="744"/>
                    <a:pt x="111" y="749"/>
                    <a:pt x="115" y="751"/>
                  </a:cubicBezTo>
                  <a:cubicBezTo>
                    <a:pt x="142" y="768"/>
                    <a:pt x="208" y="746"/>
                    <a:pt x="253" y="732"/>
                  </a:cubicBezTo>
                  <a:cubicBezTo>
                    <a:pt x="265" y="728"/>
                    <a:pt x="277" y="724"/>
                    <a:pt x="286" y="722"/>
                  </a:cubicBezTo>
                  <a:cubicBezTo>
                    <a:pt x="330" y="710"/>
                    <a:pt x="374" y="690"/>
                    <a:pt x="415" y="663"/>
                  </a:cubicBezTo>
                  <a:cubicBezTo>
                    <a:pt x="423" y="658"/>
                    <a:pt x="433" y="660"/>
                    <a:pt x="438" y="667"/>
                  </a:cubicBezTo>
                  <a:cubicBezTo>
                    <a:pt x="443" y="675"/>
                    <a:pt x="441" y="685"/>
                    <a:pt x="433" y="691"/>
                  </a:cubicBezTo>
                  <a:cubicBezTo>
                    <a:pt x="390" y="720"/>
                    <a:pt x="342" y="742"/>
                    <a:pt x="295" y="754"/>
                  </a:cubicBezTo>
                  <a:cubicBezTo>
                    <a:pt x="286" y="757"/>
                    <a:pt x="275" y="760"/>
                    <a:pt x="263" y="764"/>
                  </a:cubicBezTo>
                  <a:cubicBezTo>
                    <a:pt x="225" y="776"/>
                    <a:pt x="180" y="790"/>
                    <a:pt x="143" y="790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8" name="Freeform 123">
              <a:extLst>
                <a:ext uri="{FF2B5EF4-FFF2-40B4-BE49-F238E27FC236}">
                  <a16:creationId xmlns:a16="http://schemas.microsoft.com/office/drawing/2014/main" id="{CC7D1131-CDC7-4147-A171-8FC9277BD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4038" y="8778875"/>
              <a:ext cx="49213" cy="268288"/>
            </a:xfrm>
            <a:custGeom>
              <a:avLst/>
              <a:gdLst>
                <a:gd name="T0" fmla="*/ 18 w 65"/>
                <a:gd name="T1" fmla="*/ 352 h 352"/>
                <a:gd name="T2" fmla="*/ 13 w 65"/>
                <a:gd name="T3" fmla="*/ 351 h 352"/>
                <a:gd name="T4" fmla="*/ 2 w 65"/>
                <a:gd name="T5" fmla="*/ 330 h 352"/>
                <a:gd name="T6" fmla="*/ 29 w 65"/>
                <a:gd name="T7" fmla="*/ 169 h 352"/>
                <a:gd name="T8" fmla="*/ 21 w 65"/>
                <a:gd name="T9" fmla="*/ 21 h 352"/>
                <a:gd name="T10" fmla="*/ 35 w 65"/>
                <a:gd name="T11" fmla="*/ 2 h 352"/>
                <a:gd name="T12" fmla="*/ 54 w 65"/>
                <a:gd name="T13" fmla="*/ 15 h 352"/>
                <a:gd name="T14" fmla="*/ 63 w 65"/>
                <a:gd name="T15" fmla="*/ 171 h 352"/>
                <a:gd name="T16" fmla="*/ 34 w 65"/>
                <a:gd name="T17" fmla="*/ 340 h 352"/>
                <a:gd name="T18" fmla="*/ 18 w 65"/>
                <a:gd name="T19" fmla="*/ 3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52">
                  <a:moveTo>
                    <a:pt x="18" y="352"/>
                  </a:moveTo>
                  <a:cubicBezTo>
                    <a:pt x="17" y="352"/>
                    <a:pt x="15" y="352"/>
                    <a:pt x="13" y="351"/>
                  </a:cubicBezTo>
                  <a:cubicBezTo>
                    <a:pt x="5" y="349"/>
                    <a:pt x="0" y="339"/>
                    <a:pt x="2" y="330"/>
                  </a:cubicBezTo>
                  <a:cubicBezTo>
                    <a:pt x="17" y="278"/>
                    <a:pt x="26" y="224"/>
                    <a:pt x="29" y="169"/>
                  </a:cubicBezTo>
                  <a:cubicBezTo>
                    <a:pt x="32" y="120"/>
                    <a:pt x="29" y="70"/>
                    <a:pt x="21" y="21"/>
                  </a:cubicBezTo>
                  <a:cubicBezTo>
                    <a:pt x="20" y="12"/>
                    <a:pt x="26" y="3"/>
                    <a:pt x="35" y="2"/>
                  </a:cubicBezTo>
                  <a:cubicBezTo>
                    <a:pt x="44" y="0"/>
                    <a:pt x="53" y="6"/>
                    <a:pt x="54" y="15"/>
                  </a:cubicBezTo>
                  <a:cubicBezTo>
                    <a:pt x="62" y="67"/>
                    <a:pt x="65" y="119"/>
                    <a:pt x="63" y="171"/>
                  </a:cubicBezTo>
                  <a:cubicBezTo>
                    <a:pt x="60" y="228"/>
                    <a:pt x="50" y="285"/>
                    <a:pt x="34" y="340"/>
                  </a:cubicBezTo>
                  <a:cubicBezTo>
                    <a:pt x="32" y="347"/>
                    <a:pt x="25" y="352"/>
                    <a:pt x="18" y="3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9" name="Freeform 124">
              <a:extLst>
                <a:ext uri="{FF2B5EF4-FFF2-40B4-BE49-F238E27FC236}">
                  <a16:creationId xmlns:a16="http://schemas.microsoft.com/office/drawing/2014/main" id="{86C955CB-CC28-4CDB-B5B1-D2A9818E6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7238" y="7715250"/>
              <a:ext cx="1697038" cy="1944688"/>
            </a:xfrm>
            <a:custGeom>
              <a:avLst/>
              <a:gdLst>
                <a:gd name="T0" fmla="*/ 127 w 2229"/>
                <a:gd name="T1" fmla="*/ 202 h 2555"/>
                <a:gd name="T2" fmla="*/ 427 w 2229"/>
                <a:gd name="T3" fmla="*/ 8 h 2555"/>
                <a:gd name="T4" fmla="*/ 673 w 2229"/>
                <a:gd name="T5" fmla="*/ 71 h 2555"/>
                <a:gd name="T6" fmla="*/ 1062 w 2229"/>
                <a:gd name="T7" fmla="*/ 1550 h 2555"/>
                <a:gd name="T8" fmla="*/ 1115 w 2229"/>
                <a:gd name="T9" fmla="*/ 1610 h 2555"/>
                <a:gd name="T10" fmla="*/ 2039 w 2229"/>
                <a:gd name="T11" fmla="*/ 1506 h 2555"/>
                <a:gd name="T12" fmla="*/ 2092 w 2229"/>
                <a:gd name="T13" fmla="*/ 1532 h 2555"/>
                <a:gd name="T14" fmla="*/ 2219 w 2229"/>
                <a:gd name="T15" fmla="*/ 1996 h 2555"/>
                <a:gd name="T16" fmla="*/ 2205 w 2229"/>
                <a:gd name="T17" fmla="*/ 2061 h 2555"/>
                <a:gd name="T18" fmla="*/ 836 w 2229"/>
                <a:gd name="T19" fmla="*/ 2511 h 2555"/>
                <a:gd name="T20" fmla="*/ 283 w 2229"/>
                <a:gd name="T21" fmla="*/ 2111 h 2555"/>
                <a:gd name="T22" fmla="*/ 115 w 2229"/>
                <a:gd name="T23" fmla="*/ 1404 h 2555"/>
                <a:gd name="T24" fmla="*/ 127 w 2229"/>
                <a:gd name="T25" fmla="*/ 202 h 2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29" h="2555">
                  <a:moveTo>
                    <a:pt x="127" y="202"/>
                  </a:moveTo>
                  <a:cubicBezTo>
                    <a:pt x="193" y="93"/>
                    <a:pt x="301" y="21"/>
                    <a:pt x="427" y="8"/>
                  </a:cubicBezTo>
                  <a:cubicBezTo>
                    <a:pt x="502" y="0"/>
                    <a:pt x="588" y="13"/>
                    <a:pt x="673" y="71"/>
                  </a:cubicBezTo>
                  <a:cubicBezTo>
                    <a:pt x="905" y="228"/>
                    <a:pt x="1124" y="725"/>
                    <a:pt x="1062" y="1550"/>
                  </a:cubicBezTo>
                  <a:cubicBezTo>
                    <a:pt x="1060" y="1584"/>
                    <a:pt x="1082" y="1602"/>
                    <a:pt x="1115" y="1610"/>
                  </a:cubicBezTo>
                  <a:cubicBezTo>
                    <a:pt x="1258" y="1642"/>
                    <a:pt x="1646" y="1711"/>
                    <a:pt x="2039" y="1506"/>
                  </a:cubicBezTo>
                  <a:cubicBezTo>
                    <a:pt x="2061" y="1494"/>
                    <a:pt x="2088" y="1508"/>
                    <a:pt x="2092" y="1532"/>
                  </a:cubicBezTo>
                  <a:cubicBezTo>
                    <a:pt x="2108" y="1630"/>
                    <a:pt x="2149" y="1849"/>
                    <a:pt x="2219" y="1996"/>
                  </a:cubicBezTo>
                  <a:cubicBezTo>
                    <a:pt x="2229" y="2019"/>
                    <a:pt x="2224" y="2045"/>
                    <a:pt x="2205" y="2061"/>
                  </a:cubicBezTo>
                  <a:cubicBezTo>
                    <a:pt x="2074" y="2170"/>
                    <a:pt x="1553" y="2555"/>
                    <a:pt x="836" y="2511"/>
                  </a:cubicBezTo>
                  <a:cubicBezTo>
                    <a:pt x="590" y="2496"/>
                    <a:pt x="375" y="2340"/>
                    <a:pt x="283" y="2111"/>
                  </a:cubicBezTo>
                  <a:cubicBezTo>
                    <a:pt x="220" y="1953"/>
                    <a:pt x="158" y="1727"/>
                    <a:pt x="115" y="1404"/>
                  </a:cubicBezTo>
                  <a:cubicBezTo>
                    <a:pt x="7" y="601"/>
                    <a:pt x="0" y="411"/>
                    <a:pt x="127" y="202"/>
                  </a:cubicBezTo>
                  <a:close/>
                </a:path>
              </a:pathLst>
            </a:custGeom>
            <a:solidFill>
              <a:srgbClr val="5D2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0" name="Freeform 125">
              <a:extLst>
                <a:ext uri="{FF2B5EF4-FFF2-40B4-BE49-F238E27FC236}">
                  <a16:creationId xmlns:a16="http://schemas.microsoft.com/office/drawing/2014/main" id="{507F251D-B78B-4132-BA51-5FDAAA30D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4938" y="7902575"/>
              <a:ext cx="1068388" cy="1360488"/>
            </a:xfrm>
            <a:custGeom>
              <a:avLst/>
              <a:gdLst>
                <a:gd name="T0" fmla="*/ 1386 w 1405"/>
                <a:gd name="T1" fmla="*/ 1788 h 1788"/>
                <a:gd name="T2" fmla="*/ 1371 w 1405"/>
                <a:gd name="T3" fmla="*/ 1779 h 1788"/>
                <a:gd name="T4" fmla="*/ 1239 w 1405"/>
                <a:gd name="T5" fmla="*/ 1309 h 1788"/>
                <a:gd name="T6" fmla="*/ 1212 w 1405"/>
                <a:gd name="T7" fmla="*/ 1272 h 1788"/>
                <a:gd name="T8" fmla="*/ 1166 w 1405"/>
                <a:gd name="T9" fmla="*/ 1272 h 1788"/>
                <a:gd name="T10" fmla="*/ 250 w 1405"/>
                <a:gd name="T11" fmla="*/ 1366 h 1788"/>
                <a:gd name="T12" fmla="*/ 201 w 1405"/>
                <a:gd name="T13" fmla="*/ 1298 h 1788"/>
                <a:gd name="T14" fmla="*/ 4 w 1405"/>
                <a:gd name="T15" fmla="*/ 28 h 1788"/>
                <a:gd name="T16" fmla="*/ 10 w 1405"/>
                <a:gd name="T17" fmla="*/ 5 h 1788"/>
                <a:gd name="T18" fmla="*/ 33 w 1405"/>
                <a:gd name="T19" fmla="*/ 11 h 1788"/>
                <a:gd name="T20" fmla="*/ 234 w 1405"/>
                <a:gd name="T21" fmla="*/ 1301 h 1788"/>
                <a:gd name="T22" fmla="*/ 258 w 1405"/>
                <a:gd name="T23" fmla="*/ 1334 h 1788"/>
                <a:gd name="T24" fmla="*/ 1152 w 1405"/>
                <a:gd name="T25" fmla="*/ 1242 h 1788"/>
                <a:gd name="T26" fmla="*/ 1227 w 1405"/>
                <a:gd name="T27" fmla="*/ 1243 h 1788"/>
                <a:gd name="T28" fmla="*/ 1272 w 1405"/>
                <a:gd name="T29" fmla="*/ 1303 h 1788"/>
                <a:gd name="T30" fmla="*/ 1401 w 1405"/>
                <a:gd name="T31" fmla="*/ 1764 h 1788"/>
                <a:gd name="T32" fmla="*/ 1393 w 1405"/>
                <a:gd name="T33" fmla="*/ 1787 h 1788"/>
                <a:gd name="T34" fmla="*/ 1386 w 1405"/>
                <a:gd name="T35" fmla="*/ 1788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05" h="1788">
                  <a:moveTo>
                    <a:pt x="1386" y="1788"/>
                  </a:moveTo>
                  <a:cubicBezTo>
                    <a:pt x="1380" y="1788"/>
                    <a:pt x="1374" y="1785"/>
                    <a:pt x="1371" y="1779"/>
                  </a:cubicBezTo>
                  <a:cubicBezTo>
                    <a:pt x="1297" y="1621"/>
                    <a:pt x="1245" y="1341"/>
                    <a:pt x="1239" y="1309"/>
                  </a:cubicBezTo>
                  <a:cubicBezTo>
                    <a:pt x="1237" y="1293"/>
                    <a:pt x="1227" y="1280"/>
                    <a:pt x="1212" y="1272"/>
                  </a:cubicBezTo>
                  <a:cubicBezTo>
                    <a:pt x="1198" y="1265"/>
                    <a:pt x="1181" y="1265"/>
                    <a:pt x="1166" y="1272"/>
                  </a:cubicBezTo>
                  <a:cubicBezTo>
                    <a:pt x="760" y="1468"/>
                    <a:pt x="362" y="1394"/>
                    <a:pt x="250" y="1366"/>
                  </a:cubicBezTo>
                  <a:cubicBezTo>
                    <a:pt x="219" y="1359"/>
                    <a:pt x="198" y="1330"/>
                    <a:pt x="201" y="1298"/>
                  </a:cubicBezTo>
                  <a:cubicBezTo>
                    <a:pt x="258" y="585"/>
                    <a:pt x="102" y="196"/>
                    <a:pt x="4" y="28"/>
                  </a:cubicBezTo>
                  <a:cubicBezTo>
                    <a:pt x="0" y="20"/>
                    <a:pt x="3" y="10"/>
                    <a:pt x="10" y="5"/>
                  </a:cubicBezTo>
                  <a:cubicBezTo>
                    <a:pt x="18" y="0"/>
                    <a:pt x="29" y="3"/>
                    <a:pt x="33" y="11"/>
                  </a:cubicBezTo>
                  <a:cubicBezTo>
                    <a:pt x="133" y="183"/>
                    <a:pt x="292" y="579"/>
                    <a:pt x="234" y="1301"/>
                  </a:cubicBezTo>
                  <a:cubicBezTo>
                    <a:pt x="233" y="1317"/>
                    <a:pt x="243" y="1330"/>
                    <a:pt x="258" y="1334"/>
                  </a:cubicBezTo>
                  <a:cubicBezTo>
                    <a:pt x="367" y="1361"/>
                    <a:pt x="755" y="1433"/>
                    <a:pt x="1152" y="1242"/>
                  </a:cubicBezTo>
                  <a:cubicBezTo>
                    <a:pt x="1176" y="1230"/>
                    <a:pt x="1203" y="1231"/>
                    <a:pt x="1227" y="1243"/>
                  </a:cubicBezTo>
                  <a:cubicBezTo>
                    <a:pt x="1251" y="1255"/>
                    <a:pt x="1267" y="1277"/>
                    <a:pt x="1272" y="1303"/>
                  </a:cubicBezTo>
                  <a:cubicBezTo>
                    <a:pt x="1292" y="1416"/>
                    <a:pt x="1342" y="1640"/>
                    <a:pt x="1401" y="1764"/>
                  </a:cubicBezTo>
                  <a:cubicBezTo>
                    <a:pt x="1405" y="1773"/>
                    <a:pt x="1401" y="1783"/>
                    <a:pt x="1393" y="1787"/>
                  </a:cubicBezTo>
                  <a:cubicBezTo>
                    <a:pt x="1391" y="1788"/>
                    <a:pt x="1388" y="1788"/>
                    <a:pt x="1386" y="1788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1" name="Freeform 126">
              <a:extLst>
                <a:ext uri="{FF2B5EF4-FFF2-40B4-BE49-F238E27FC236}">
                  <a16:creationId xmlns:a16="http://schemas.microsoft.com/office/drawing/2014/main" id="{E5C05EB0-3E76-4865-A9B9-0643651B3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6950" y="8855075"/>
              <a:ext cx="150813" cy="455613"/>
            </a:xfrm>
            <a:custGeom>
              <a:avLst/>
              <a:gdLst>
                <a:gd name="T0" fmla="*/ 178 w 197"/>
                <a:gd name="T1" fmla="*/ 598 h 598"/>
                <a:gd name="T2" fmla="*/ 162 w 197"/>
                <a:gd name="T3" fmla="*/ 585 h 598"/>
                <a:gd name="T4" fmla="*/ 151 w 197"/>
                <a:gd name="T5" fmla="*/ 558 h 598"/>
                <a:gd name="T6" fmla="*/ 10 w 197"/>
                <a:gd name="T7" fmla="*/ 17 h 598"/>
                <a:gd name="T8" fmla="*/ 28 w 197"/>
                <a:gd name="T9" fmla="*/ 1 h 598"/>
                <a:gd name="T10" fmla="*/ 44 w 197"/>
                <a:gd name="T11" fmla="*/ 18 h 598"/>
                <a:gd name="T12" fmla="*/ 182 w 197"/>
                <a:gd name="T13" fmla="*/ 545 h 598"/>
                <a:gd name="T14" fmla="*/ 194 w 197"/>
                <a:gd name="T15" fmla="*/ 577 h 598"/>
                <a:gd name="T16" fmla="*/ 182 w 197"/>
                <a:gd name="T17" fmla="*/ 598 h 598"/>
                <a:gd name="T18" fmla="*/ 178 w 197"/>
                <a:gd name="T19" fmla="*/ 59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98">
                  <a:moveTo>
                    <a:pt x="178" y="598"/>
                  </a:moveTo>
                  <a:cubicBezTo>
                    <a:pt x="171" y="598"/>
                    <a:pt x="164" y="593"/>
                    <a:pt x="162" y="585"/>
                  </a:cubicBezTo>
                  <a:cubicBezTo>
                    <a:pt x="161" y="583"/>
                    <a:pt x="156" y="571"/>
                    <a:pt x="151" y="558"/>
                  </a:cubicBezTo>
                  <a:cubicBezTo>
                    <a:pt x="114" y="466"/>
                    <a:pt x="0" y="187"/>
                    <a:pt x="10" y="17"/>
                  </a:cubicBezTo>
                  <a:cubicBezTo>
                    <a:pt x="11" y="7"/>
                    <a:pt x="19" y="0"/>
                    <a:pt x="28" y="1"/>
                  </a:cubicBezTo>
                  <a:cubicBezTo>
                    <a:pt x="37" y="1"/>
                    <a:pt x="44" y="9"/>
                    <a:pt x="44" y="18"/>
                  </a:cubicBezTo>
                  <a:cubicBezTo>
                    <a:pt x="34" y="182"/>
                    <a:pt x="145" y="455"/>
                    <a:pt x="182" y="545"/>
                  </a:cubicBezTo>
                  <a:cubicBezTo>
                    <a:pt x="190" y="566"/>
                    <a:pt x="193" y="573"/>
                    <a:pt x="194" y="577"/>
                  </a:cubicBezTo>
                  <a:cubicBezTo>
                    <a:pt x="197" y="586"/>
                    <a:pt x="191" y="595"/>
                    <a:pt x="182" y="598"/>
                  </a:cubicBezTo>
                  <a:cubicBezTo>
                    <a:pt x="181" y="598"/>
                    <a:pt x="180" y="598"/>
                    <a:pt x="178" y="598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75" name="Freeform 127">
              <a:extLst>
                <a:ext uri="{FF2B5EF4-FFF2-40B4-BE49-F238E27FC236}">
                  <a16:creationId xmlns:a16="http://schemas.microsoft.com/office/drawing/2014/main" id="{F80B7DF2-14B2-4040-880A-2F36409D4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7750" y="8369300"/>
              <a:ext cx="244475" cy="312738"/>
            </a:xfrm>
            <a:custGeom>
              <a:avLst/>
              <a:gdLst>
                <a:gd name="T0" fmla="*/ 302 w 321"/>
                <a:gd name="T1" fmla="*/ 412 h 412"/>
                <a:gd name="T2" fmla="*/ 292 w 321"/>
                <a:gd name="T3" fmla="*/ 409 h 412"/>
                <a:gd name="T4" fmla="*/ 3 w 321"/>
                <a:gd name="T5" fmla="*/ 24 h 412"/>
                <a:gd name="T6" fmla="*/ 13 w 321"/>
                <a:gd name="T7" fmla="*/ 3 h 412"/>
                <a:gd name="T8" fmla="*/ 34 w 321"/>
                <a:gd name="T9" fmla="*/ 13 h 412"/>
                <a:gd name="T10" fmla="*/ 312 w 321"/>
                <a:gd name="T11" fmla="*/ 382 h 412"/>
                <a:gd name="T12" fmla="*/ 315 w 321"/>
                <a:gd name="T13" fmla="*/ 405 h 412"/>
                <a:gd name="T14" fmla="*/ 302 w 321"/>
                <a:gd name="T15" fmla="*/ 41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412">
                  <a:moveTo>
                    <a:pt x="302" y="412"/>
                  </a:moveTo>
                  <a:cubicBezTo>
                    <a:pt x="299" y="412"/>
                    <a:pt x="295" y="411"/>
                    <a:pt x="292" y="409"/>
                  </a:cubicBezTo>
                  <a:cubicBezTo>
                    <a:pt x="162" y="312"/>
                    <a:pt x="59" y="176"/>
                    <a:pt x="3" y="24"/>
                  </a:cubicBezTo>
                  <a:cubicBezTo>
                    <a:pt x="0" y="16"/>
                    <a:pt x="4" y="6"/>
                    <a:pt x="13" y="3"/>
                  </a:cubicBezTo>
                  <a:cubicBezTo>
                    <a:pt x="21" y="0"/>
                    <a:pt x="31" y="4"/>
                    <a:pt x="34" y="13"/>
                  </a:cubicBezTo>
                  <a:cubicBezTo>
                    <a:pt x="88" y="158"/>
                    <a:pt x="187" y="289"/>
                    <a:pt x="312" y="382"/>
                  </a:cubicBezTo>
                  <a:cubicBezTo>
                    <a:pt x="319" y="387"/>
                    <a:pt x="321" y="398"/>
                    <a:pt x="315" y="405"/>
                  </a:cubicBezTo>
                  <a:cubicBezTo>
                    <a:pt x="312" y="410"/>
                    <a:pt x="307" y="412"/>
                    <a:pt x="302" y="412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grpSp>
        <p:nvGrpSpPr>
          <p:cNvPr id="879" name="Group 878">
            <a:extLst>
              <a:ext uri="{FF2B5EF4-FFF2-40B4-BE49-F238E27FC236}">
                <a16:creationId xmlns:a16="http://schemas.microsoft.com/office/drawing/2014/main" id="{F0DC48C4-595A-4BFE-A304-32ACF07A79A8}"/>
              </a:ext>
            </a:extLst>
          </p:cNvPr>
          <p:cNvGrpSpPr/>
          <p:nvPr/>
        </p:nvGrpSpPr>
        <p:grpSpPr>
          <a:xfrm>
            <a:off x="7239000" y="7586663"/>
            <a:ext cx="3097213" cy="5824538"/>
            <a:chOff x="7239000" y="7586663"/>
            <a:chExt cx="3097213" cy="5824538"/>
          </a:xfrm>
        </p:grpSpPr>
        <p:grpSp>
          <p:nvGrpSpPr>
            <p:cNvPr id="729" name="Group 728">
              <a:extLst>
                <a:ext uri="{FF2B5EF4-FFF2-40B4-BE49-F238E27FC236}">
                  <a16:creationId xmlns:a16="http://schemas.microsoft.com/office/drawing/2014/main" id="{8E11815B-4E5E-49DB-BB78-FCE9B9F039E4}"/>
                </a:ext>
              </a:extLst>
            </p:cNvPr>
            <p:cNvGrpSpPr/>
            <p:nvPr/>
          </p:nvGrpSpPr>
          <p:grpSpPr>
            <a:xfrm>
              <a:off x="7239000" y="7586663"/>
              <a:ext cx="3097213" cy="5824538"/>
              <a:chOff x="7239000" y="7586663"/>
              <a:chExt cx="3097213" cy="5824538"/>
            </a:xfrm>
          </p:grpSpPr>
          <p:sp>
            <p:nvSpPr>
              <p:cNvPr id="730" name="Freeform 294">
                <a:extLst>
                  <a:ext uri="{FF2B5EF4-FFF2-40B4-BE49-F238E27FC236}">
                    <a16:creationId xmlns:a16="http://schemas.microsoft.com/office/drawing/2014/main" id="{8D899ADB-ED3E-422D-9F08-04BC69C749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70788" y="12593638"/>
                <a:ext cx="384175" cy="412750"/>
              </a:xfrm>
              <a:custGeom>
                <a:avLst/>
                <a:gdLst>
                  <a:gd name="T0" fmla="*/ 37 w 505"/>
                  <a:gd name="T1" fmla="*/ 342 h 542"/>
                  <a:gd name="T2" fmla="*/ 320 w 505"/>
                  <a:gd name="T3" fmla="*/ 506 h 542"/>
                  <a:gd name="T4" fmla="*/ 464 w 505"/>
                  <a:gd name="T5" fmla="*/ 224 h 542"/>
                  <a:gd name="T6" fmla="*/ 156 w 505"/>
                  <a:gd name="T7" fmla="*/ 41 h 542"/>
                  <a:gd name="T8" fmla="*/ 37 w 505"/>
                  <a:gd name="T9" fmla="*/ 342 h 542"/>
                  <a:gd name="T10" fmla="*/ 328 w 505"/>
                  <a:gd name="T11" fmla="*/ 542 h 542"/>
                  <a:gd name="T12" fmla="*/ 325 w 505"/>
                  <a:gd name="T13" fmla="*/ 542 h 542"/>
                  <a:gd name="T14" fmla="*/ 6 w 505"/>
                  <a:gd name="T15" fmla="*/ 358 h 542"/>
                  <a:gd name="T16" fmla="*/ 2 w 505"/>
                  <a:gd name="T17" fmla="*/ 340 h 542"/>
                  <a:gd name="T18" fmla="*/ 132 w 505"/>
                  <a:gd name="T19" fmla="*/ 11 h 542"/>
                  <a:gd name="T20" fmla="*/ 142 w 505"/>
                  <a:gd name="T21" fmla="*/ 1 h 542"/>
                  <a:gd name="T22" fmla="*/ 156 w 505"/>
                  <a:gd name="T23" fmla="*/ 3 h 542"/>
                  <a:gd name="T24" fmla="*/ 495 w 505"/>
                  <a:gd name="T25" fmla="*/ 203 h 542"/>
                  <a:gd name="T26" fmla="*/ 501 w 505"/>
                  <a:gd name="T27" fmla="*/ 225 h 542"/>
                  <a:gd name="T28" fmla="*/ 343 w 505"/>
                  <a:gd name="T29" fmla="*/ 533 h 542"/>
                  <a:gd name="T30" fmla="*/ 328 w 505"/>
                  <a:gd name="T31" fmla="*/ 5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5" h="542">
                    <a:moveTo>
                      <a:pt x="37" y="342"/>
                    </a:moveTo>
                    <a:cubicBezTo>
                      <a:pt x="69" y="370"/>
                      <a:pt x="190" y="473"/>
                      <a:pt x="320" y="506"/>
                    </a:cubicBezTo>
                    <a:lnTo>
                      <a:pt x="464" y="224"/>
                    </a:lnTo>
                    <a:lnTo>
                      <a:pt x="156" y="41"/>
                    </a:lnTo>
                    <a:lnTo>
                      <a:pt x="37" y="342"/>
                    </a:lnTo>
                    <a:close/>
                    <a:moveTo>
                      <a:pt x="328" y="542"/>
                    </a:moveTo>
                    <a:cubicBezTo>
                      <a:pt x="327" y="542"/>
                      <a:pt x="326" y="542"/>
                      <a:pt x="325" y="542"/>
                    </a:cubicBezTo>
                    <a:cubicBezTo>
                      <a:pt x="161" y="505"/>
                      <a:pt x="12" y="364"/>
                      <a:pt x="6" y="358"/>
                    </a:cubicBezTo>
                    <a:cubicBezTo>
                      <a:pt x="1" y="354"/>
                      <a:pt x="0" y="346"/>
                      <a:pt x="2" y="340"/>
                    </a:cubicBezTo>
                    <a:lnTo>
                      <a:pt x="132" y="11"/>
                    </a:lnTo>
                    <a:cubicBezTo>
                      <a:pt x="134" y="6"/>
                      <a:pt x="138" y="3"/>
                      <a:pt x="142" y="1"/>
                    </a:cubicBezTo>
                    <a:cubicBezTo>
                      <a:pt x="147" y="0"/>
                      <a:pt x="152" y="0"/>
                      <a:pt x="156" y="3"/>
                    </a:cubicBezTo>
                    <a:lnTo>
                      <a:pt x="495" y="203"/>
                    </a:lnTo>
                    <a:cubicBezTo>
                      <a:pt x="503" y="208"/>
                      <a:pt x="505" y="217"/>
                      <a:pt x="501" y="225"/>
                    </a:cubicBezTo>
                    <a:lnTo>
                      <a:pt x="343" y="533"/>
                    </a:lnTo>
                    <a:cubicBezTo>
                      <a:pt x="340" y="539"/>
                      <a:pt x="335" y="542"/>
                      <a:pt x="328" y="542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31" name="Freeform 295">
                <a:extLst>
                  <a:ext uri="{FF2B5EF4-FFF2-40B4-BE49-F238E27FC236}">
                    <a16:creationId xmlns:a16="http://schemas.microsoft.com/office/drawing/2014/main" id="{D95D2E14-7652-4A8A-A577-9E354D943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5238" y="12760326"/>
                <a:ext cx="258763" cy="147638"/>
              </a:xfrm>
              <a:custGeom>
                <a:avLst/>
                <a:gdLst>
                  <a:gd name="T0" fmla="*/ 322 w 340"/>
                  <a:gd name="T1" fmla="*/ 194 h 194"/>
                  <a:gd name="T2" fmla="*/ 316 w 340"/>
                  <a:gd name="T3" fmla="*/ 193 h 194"/>
                  <a:gd name="T4" fmla="*/ 9 w 340"/>
                  <a:gd name="T5" fmla="*/ 32 h 194"/>
                  <a:gd name="T6" fmla="*/ 6 w 340"/>
                  <a:gd name="T7" fmla="*/ 9 h 194"/>
                  <a:gd name="T8" fmla="*/ 29 w 340"/>
                  <a:gd name="T9" fmla="*/ 5 h 194"/>
                  <a:gd name="T10" fmla="*/ 327 w 340"/>
                  <a:gd name="T11" fmla="*/ 161 h 194"/>
                  <a:gd name="T12" fmla="*/ 337 w 340"/>
                  <a:gd name="T13" fmla="*/ 183 h 194"/>
                  <a:gd name="T14" fmla="*/ 322 w 340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0" h="194">
                    <a:moveTo>
                      <a:pt x="322" y="194"/>
                    </a:moveTo>
                    <a:cubicBezTo>
                      <a:pt x="320" y="194"/>
                      <a:pt x="318" y="194"/>
                      <a:pt x="316" y="193"/>
                    </a:cubicBezTo>
                    <a:cubicBezTo>
                      <a:pt x="206" y="155"/>
                      <a:pt x="103" y="101"/>
                      <a:pt x="9" y="32"/>
                    </a:cubicBezTo>
                    <a:cubicBezTo>
                      <a:pt x="2" y="27"/>
                      <a:pt x="0" y="17"/>
                      <a:pt x="6" y="9"/>
                    </a:cubicBezTo>
                    <a:cubicBezTo>
                      <a:pt x="11" y="2"/>
                      <a:pt x="21" y="0"/>
                      <a:pt x="29" y="5"/>
                    </a:cubicBezTo>
                    <a:cubicBezTo>
                      <a:pt x="120" y="72"/>
                      <a:pt x="221" y="124"/>
                      <a:pt x="327" y="161"/>
                    </a:cubicBezTo>
                    <a:cubicBezTo>
                      <a:pt x="336" y="165"/>
                      <a:pt x="340" y="174"/>
                      <a:pt x="337" y="183"/>
                    </a:cubicBezTo>
                    <a:cubicBezTo>
                      <a:pt x="335" y="190"/>
                      <a:pt x="329" y="194"/>
                      <a:pt x="322" y="194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32" name="Freeform 296">
                <a:extLst>
                  <a:ext uri="{FF2B5EF4-FFF2-40B4-BE49-F238E27FC236}">
                    <a16:creationId xmlns:a16="http://schemas.microsoft.com/office/drawing/2014/main" id="{56FCDC89-00DC-4719-A0CF-A304AAB04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2550" y="12877801"/>
                <a:ext cx="104775" cy="61913"/>
              </a:xfrm>
              <a:custGeom>
                <a:avLst/>
                <a:gdLst>
                  <a:gd name="T0" fmla="*/ 119 w 137"/>
                  <a:gd name="T1" fmla="*/ 82 h 82"/>
                  <a:gd name="T2" fmla="*/ 116 w 137"/>
                  <a:gd name="T3" fmla="*/ 81 h 82"/>
                  <a:gd name="T4" fmla="*/ 60 w 137"/>
                  <a:gd name="T5" fmla="*/ 64 h 82"/>
                  <a:gd name="T6" fmla="*/ 8 w 137"/>
                  <a:gd name="T7" fmla="*/ 32 h 82"/>
                  <a:gd name="T8" fmla="*/ 6 w 137"/>
                  <a:gd name="T9" fmla="*/ 8 h 82"/>
                  <a:gd name="T10" fmla="*/ 30 w 137"/>
                  <a:gd name="T11" fmla="*/ 6 h 82"/>
                  <a:gd name="T12" fmla="*/ 74 w 137"/>
                  <a:gd name="T13" fmla="*/ 34 h 82"/>
                  <a:gd name="T14" fmla="*/ 122 w 137"/>
                  <a:gd name="T15" fmla="*/ 49 h 82"/>
                  <a:gd name="T16" fmla="*/ 135 w 137"/>
                  <a:gd name="T17" fmla="*/ 68 h 82"/>
                  <a:gd name="T18" fmla="*/ 119 w 137"/>
                  <a:gd name="T19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7" h="82">
                    <a:moveTo>
                      <a:pt x="119" y="82"/>
                    </a:moveTo>
                    <a:cubicBezTo>
                      <a:pt x="118" y="82"/>
                      <a:pt x="117" y="82"/>
                      <a:pt x="116" y="81"/>
                    </a:cubicBezTo>
                    <a:cubicBezTo>
                      <a:pt x="97" y="78"/>
                      <a:pt x="78" y="72"/>
                      <a:pt x="60" y="64"/>
                    </a:cubicBezTo>
                    <a:cubicBezTo>
                      <a:pt x="41" y="56"/>
                      <a:pt x="24" y="45"/>
                      <a:pt x="8" y="32"/>
                    </a:cubicBezTo>
                    <a:cubicBezTo>
                      <a:pt x="1" y="26"/>
                      <a:pt x="0" y="15"/>
                      <a:pt x="6" y="8"/>
                    </a:cubicBezTo>
                    <a:cubicBezTo>
                      <a:pt x="12" y="1"/>
                      <a:pt x="22" y="0"/>
                      <a:pt x="30" y="6"/>
                    </a:cubicBezTo>
                    <a:cubicBezTo>
                      <a:pt x="43" y="17"/>
                      <a:pt x="58" y="27"/>
                      <a:pt x="74" y="34"/>
                    </a:cubicBezTo>
                    <a:cubicBezTo>
                      <a:pt x="89" y="41"/>
                      <a:pt x="105" y="46"/>
                      <a:pt x="122" y="49"/>
                    </a:cubicBezTo>
                    <a:cubicBezTo>
                      <a:pt x="131" y="50"/>
                      <a:pt x="137" y="59"/>
                      <a:pt x="135" y="68"/>
                    </a:cubicBezTo>
                    <a:cubicBezTo>
                      <a:pt x="134" y="76"/>
                      <a:pt x="127" y="82"/>
                      <a:pt x="119" y="82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33" name="Freeform 297">
                <a:extLst>
                  <a:ext uri="{FF2B5EF4-FFF2-40B4-BE49-F238E27FC236}">
                    <a16:creationId xmlns:a16="http://schemas.microsoft.com/office/drawing/2014/main" id="{FBE256DF-221F-4BC0-BA80-6D877CF9F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1588" y="12638088"/>
                <a:ext cx="300038" cy="166688"/>
              </a:xfrm>
              <a:custGeom>
                <a:avLst/>
                <a:gdLst>
                  <a:gd name="T0" fmla="*/ 382 w 395"/>
                  <a:gd name="T1" fmla="*/ 218 h 218"/>
                  <a:gd name="T2" fmla="*/ 395 w 395"/>
                  <a:gd name="T3" fmla="*/ 190 h 218"/>
                  <a:gd name="T4" fmla="*/ 380 w 395"/>
                  <a:gd name="T5" fmla="*/ 170 h 218"/>
                  <a:gd name="T6" fmla="*/ 69 w 395"/>
                  <a:gd name="T7" fmla="*/ 0 h 218"/>
                  <a:gd name="T8" fmla="*/ 0 w 395"/>
                  <a:gd name="T9" fmla="*/ 170 h 218"/>
                  <a:gd name="T10" fmla="*/ 382 w 395"/>
                  <a:gd name="T1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5" h="218">
                    <a:moveTo>
                      <a:pt x="382" y="218"/>
                    </a:moveTo>
                    <a:lnTo>
                      <a:pt x="395" y="190"/>
                    </a:lnTo>
                    <a:cubicBezTo>
                      <a:pt x="391" y="184"/>
                      <a:pt x="386" y="177"/>
                      <a:pt x="380" y="170"/>
                    </a:cubicBezTo>
                    <a:lnTo>
                      <a:pt x="69" y="0"/>
                    </a:lnTo>
                    <a:lnTo>
                      <a:pt x="0" y="170"/>
                    </a:lnTo>
                    <a:lnTo>
                      <a:pt x="382" y="218"/>
                    </a:ln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34" name="Freeform 299">
                <a:extLst>
                  <a:ext uri="{FF2B5EF4-FFF2-40B4-BE49-F238E27FC236}">
                    <a16:creationId xmlns:a16="http://schemas.microsoft.com/office/drawing/2014/main" id="{98B4A553-F1B3-4AF2-A5C5-77E05F338B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54888" y="12844463"/>
                <a:ext cx="889000" cy="566738"/>
              </a:xfrm>
              <a:custGeom>
                <a:avLst/>
                <a:gdLst>
                  <a:gd name="T0" fmla="*/ 295 w 1167"/>
                  <a:gd name="T1" fmla="*/ 35 h 745"/>
                  <a:gd name="T2" fmla="*/ 68 w 1167"/>
                  <a:gd name="T3" fmla="*/ 184 h 745"/>
                  <a:gd name="T4" fmla="*/ 101 w 1167"/>
                  <a:gd name="T5" fmla="*/ 409 h 745"/>
                  <a:gd name="T6" fmla="*/ 328 w 1167"/>
                  <a:gd name="T7" fmla="*/ 595 h 745"/>
                  <a:gd name="T8" fmla="*/ 372 w 1167"/>
                  <a:gd name="T9" fmla="*/ 625 h 745"/>
                  <a:gd name="T10" fmla="*/ 534 w 1167"/>
                  <a:gd name="T11" fmla="*/ 712 h 745"/>
                  <a:gd name="T12" fmla="*/ 1124 w 1167"/>
                  <a:gd name="T13" fmla="*/ 712 h 745"/>
                  <a:gd name="T14" fmla="*/ 905 w 1167"/>
                  <a:gd name="T15" fmla="*/ 559 h 745"/>
                  <a:gd name="T16" fmla="*/ 599 w 1167"/>
                  <a:gd name="T17" fmla="*/ 211 h 745"/>
                  <a:gd name="T18" fmla="*/ 295 w 1167"/>
                  <a:gd name="T19" fmla="*/ 35 h 745"/>
                  <a:gd name="T20" fmla="*/ 1149 w 1167"/>
                  <a:gd name="T21" fmla="*/ 745 h 745"/>
                  <a:gd name="T22" fmla="*/ 534 w 1167"/>
                  <a:gd name="T23" fmla="*/ 745 h 745"/>
                  <a:gd name="T24" fmla="*/ 353 w 1167"/>
                  <a:gd name="T25" fmla="*/ 652 h 745"/>
                  <a:gd name="T26" fmla="*/ 311 w 1167"/>
                  <a:gd name="T27" fmla="*/ 624 h 745"/>
                  <a:gd name="T28" fmla="*/ 74 w 1167"/>
                  <a:gd name="T29" fmla="*/ 429 h 745"/>
                  <a:gd name="T30" fmla="*/ 38 w 1167"/>
                  <a:gd name="T31" fmla="*/ 170 h 745"/>
                  <a:gd name="T32" fmla="*/ 299 w 1167"/>
                  <a:gd name="T33" fmla="*/ 1 h 745"/>
                  <a:gd name="T34" fmla="*/ 312 w 1167"/>
                  <a:gd name="T35" fmla="*/ 5 h 745"/>
                  <a:gd name="T36" fmla="*/ 615 w 1167"/>
                  <a:gd name="T37" fmla="*/ 180 h 745"/>
                  <a:gd name="T38" fmla="*/ 627 w 1167"/>
                  <a:gd name="T39" fmla="*/ 192 h 745"/>
                  <a:gd name="T40" fmla="*/ 916 w 1167"/>
                  <a:gd name="T41" fmla="*/ 527 h 745"/>
                  <a:gd name="T42" fmla="*/ 1165 w 1167"/>
                  <a:gd name="T43" fmla="*/ 725 h 745"/>
                  <a:gd name="T44" fmla="*/ 1162 w 1167"/>
                  <a:gd name="T45" fmla="*/ 739 h 745"/>
                  <a:gd name="T46" fmla="*/ 1149 w 1167"/>
                  <a:gd name="T47" fmla="*/ 745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67" h="745">
                    <a:moveTo>
                      <a:pt x="295" y="35"/>
                    </a:moveTo>
                    <a:cubicBezTo>
                      <a:pt x="193" y="44"/>
                      <a:pt x="105" y="103"/>
                      <a:pt x="68" y="184"/>
                    </a:cubicBezTo>
                    <a:cubicBezTo>
                      <a:pt x="35" y="257"/>
                      <a:pt x="47" y="337"/>
                      <a:pt x="101" y="409"/>
                    </a:cubicBezTo>
                    <a:cubicBezTo>
                      <a:pt x="159" y="485"/>
                      <a:pt x="244" y="544"/>
                      <a:pt x="328" y="595"/>
                    </a:cubicBezTo>
                    <a:cubicBezTo>
                      <a:pt x="340" y="602"/>
                      <a:pt x="355" y="613"/>
                      <a:pt x="372" y="625"/>
                    </a:cubicBezTo>
                    <a:cubicBezTo>
                      <a:pt x="422" y="659"/>
                      <a:pt x="497" y="712"/>
                      <a:pt x="534" y="712"/>
                    </a:cubicBezTo>
                    <a:lnTo>
                      <a:pt x="1124" y="712"/>
                    </a:lnTo>
                    <a:cubicBezTo>
                      <a:pt x="1105" y="679"/>
                      <a:pt x="1051" y="612"/>
                      <a:pt x="905" y="559"/>
                    </a:cubicBezTo>
                    <a:cubicBezTo>
                      <a:pt x="705" y="487"/>
                      <a:pt x="616" y="261"/>
                      <a:pt x="599" y="211"/>
                    </a:cubicBezTo>
                    <a:cubicBezTo>
                      <a:pt x="463" y="180"/>
                      <a:pt x="324" y="61"/>
                      <a:pt x="295" y="35"/>
                    </a:cubicBezTo>
                    <a:close/>
                    <a:moveTo>
                      <a:pt x="1149" y="745"/>
                    </a:moveTo>
                    <a:lnTo>
                      <a:pt x="534" y="745"/>
                    </a:lnTo>
                    <a:cubicBezTo>
                      <a:pt x="490" y="745"/>
                      <a:pt x="426" y="703"/>
                      <a:pt x="353" y="652"/>
                    </a:cubicBezTo>
                    <a:cubicBezTo>
                      <a:pt x="336" y="640"/>
                      <a:pt x="321" y="630"/>
                      <a:pt x="311" y="624"/>
                    </a:cubicBezTo>
                    <a:cubicBezTo>
                      <a:pt x="224" y="570"/>
                      <a:pt x="135" y="510"/>
                      <a:pt x="74" y="429"/>
                    </a:cubicBezTo>
                    <a:cubicBezTo>
                      <a:pt x="13" y="348"/>
                      <a:pt x="0" y="253"/>
                      <a:pt x="38" y="170"/>
                    </a:cubicBezTo>
                    <a:cubicBezTo>
                      <a:pt x="81" y="75"/>
                      <a:pt x="181" y="10"/>
                      <a:pt x="299" y="1"/>
                    </a:cubicBezTo>
                    <a:cubicBezTo>
                      <a:pt x="304" y="0"/>
                      <a:pt x="309" y="2"/>
                      <a:pt x="312" y="5"/>
                    </a:cubicBezTo>
                    <a:cubicBezTo>
                      <a:pt x="314" y="7"/>
                      <a:pt x="472" y="152"/>
                      <a:pt x="615" y="180"/>
                    </a:cubicBezTo>
                    <a:cubicBezTo>
                      <a:pt x="621" y="181"/>
                      <a:pt x="625" y="186"/>
                      <a:pt x="627" y="192"/>
                    </a:cubicBezTo>
                    <a:cubicBezTo>
                      <a:pt x="628" y="194"/>
                      <a:pt x="711" y="454"/>
                      <a:pt x="916" y="527"/>
                    </a:cubicBezTo>
                    <a:cubicBezTo>
                      <a:pt x="1137" y="607"/>
                      <a:pt x="1164" y="720"/>
                      <a:pt x="1165" y="725"/>
                    </a:cubicBezTo>
                    <a:cubicBezTo>
                      <a:pt x="1167" y="730"/>
                      <a:pt x="1165" y="735"/>
                      <a:pt x="1162" y="739"/>
                    </a:cubicBezTo>
                    <a:cubicBezTo>
                      <a:pt x="1159" y="743"/>
                      <a:pt x="1154" y="745"/>
                      <a:pt x="1149" y="745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CEEA84FC-A5CE-4E58-8D33-17E1025A8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7268" y="13082588"/>
                <a:ext cx="173279" cy="147638"/>
              </a:xfrm>
              <a:custGeom>
                <a:avLst/>
                <a:gdLst>
                  <a:gd name="connsiteX0" fmla="*/ 158381 w 173279"/>
                  <a:gd name="connsiteY0" fmla="*/ 90446 h 147638"/>
                  <a:gd name="connsiteX1" fmla="*/ 172983 w 173279"/>
                  <a:gd name="connsiteY1" fmla="*/ 100493 h 147638"/>
                  <a:gd name="connsiteX2" fmla="*/ 162992 w 173279"/>
                  <a:gd name="connsiteY2" fmla="*/ 115950 h 147638"/>
                  <a:gd name="connsiteX3" fmla="*/ 99970 w 173279"/>
                  <a:gd name="connsiteY3" fmla="*/ 144547 h 147638"/>
                  <a:gd name="connsiteX4" fmla="*/ 91516 w 173279"/>
                  <a:gd name="connsiteY4" fmla="*/ 147638 h 147638"/>
                  <a:gd name="connsiteX5" fmla="*/ 82294 w 173279"/>
                  <a:gd name="connsiteY5" fmla="*/ 143774 h 147638"/>
                  <a:gd name="connsiteX6" fmla="*/ 83062 w 173279"/>
                  <a:gd name="connsiteY6" fmla="*/ 125225 h 147638"/>
                  <a:gd name="connsiteX7" fmla="*/ 158381 w 173279"/>
                  <a:gd name="connsiteY7" fmla="*/ 90446 h 147638"/>
                  <a:gd name="connsiteX8" fmla="*/ 125147 w 173279"/>
                  <a:gd name="connsiteY8" fmla="*/ 51570 h 147638"/>
                  <a:gd name="connsiteX9" fmla="*/ 138008 w 173279"/>
                  <a:gd name="connsiteY9" fmla="*/ 63885 h 147638"/>
                  <a:gd name="connsiteX10" fmla="*/ 125147 w 173279"/>
                  <a:gd name="connsiteY10" fmla="*/ 76970 h 147638"/>
                  <a:gd name="connsiteX11" fmla="*/ 63110 w 173279"/>
                  <a:gd name="connsiteY11" fmla="*/ 98521 h 147638"/>
                  <a:gd name="connsiteX12" fmla="*/ 54788 w 173279"/>
                  <a:gd name="connsiteY12" fmla="*/ 101600 h 147638"/>
                  <a:gd name="connsiteX13" fmla="*/ 44952 w 173279"/>
                  <a:gd name="connsiteY13" fmla="*/ 96982 h 147638"/>
                  <a:gd name="connsiteX14" fmla="*/ 47222 w 173279"/>
                  <a:gd name="connsiteY14" fmla="*/ 78509 h 147638"/>
                  <a:gd name="connsiteX15" fmla="*/ 125147 w 173279"/>
                  <a:gd name="connsiteY15" fmla="*/ 51570 h 147638"/>
                  <a:gd name="connsiteX16" fmla="*/ 77501 w 173279"/>
                  <a:gd name="connsiteY16" fmla="*/ 0 h 147638"/>
                  <a:gd name="connsiteX17" fmla="*/ 91209 w 173279"/>
                  <a:gd name="connsiteY17" fmla="*/ 12303 h 147638"/>
                  <a:gd name="connsiteX18" fmla="*/ 79786 w 173279"/>
                  <a:gd name="connsiteY18" fmla="*/ 26144 h 147638"/>
                  <a:gd name="connsiteX19" fmla="*/ 20390 w 173279"/>
                  <a:gd name="connsiteY19" fmla="*/ 46906 h 147638"/>
                  <a:gd name="connsiteX20" fmla="*/ 12775 w 173279"/>
                  <a:gd name="connsiteY20" fmla="*/ 49213 h 147638"/>
                  <a:gd name="connsiteX21" fmla="*/ 2114 w 173279"/>
                  <a:gd name="connsiteY21" fmla="*/ 43830 h 147638"/>
                  <a:gd name="connsiteX22" fmla="*/ 5160 w 173279"/>
                  <a:gd name="connsiteY22" fmla="*/ 26144 h 147638"/>
                  <a:gd name="connsiteX23" fmla="*/ 77501 w 173279"/>
                  <a:gd name="connsiteY23" fmla="*/ 0 h 147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3279" h="147638">
                    <a:moveTo>
                      <a:pt x="158381" y="90446"/>
                    </a:moveTo>
                    <a:cubicBezTo>
                      <a:pt x="165298" y="88900"/>
                      <a:pt x="172215" y="93537"/>
                      <a:pt x="172983" y="100493"/>
                    </a:cubicBezTo>
                    <a:cubicBezTo>
                      <a:pt x="174520" y="107449"/>
                      <a:pt x="169909" y="114405"/>
                      <a:pt x="162992" y="115950"/>
                    </a:cubicBezTo>
                    <a:cubicBezTo>
                      <a:pt x="139167" y="119815"/>
                      <a:pt x="116110" y="130635"/>
                      <a:pt x="99970" y="144547"/>
                    </a:cubicBezTo>
                    <a:cubicBezTo>
                      <a:pt x="97665" y="146865"/>
                      <a:pt x="94590" y="147638"/>
                      <a:pt x="91516" y="147638"/>
                    </a:cubicBezTo>
                    <a:cubicBezTo>
                      <a:pt x="88442" y="147638"/>
                      <a:pt x="84599" y="146865"/>
                      <a:pt x="82294" y="143774"/>
                    </a:cubicBezTo>
                    <a:cubicBezTo>
                      <a:pt x="77682" y="138364"/>
                      <a:pt x="77682" y="130635"/>
                      <a:pt x="83062" y="125225"/>
                    </a:cubicBezTo>
                    <a:cubicBezTo>
                      <a:pt x="102276" y="108222"/>
                      <a:pt x="129944" y="95083"/>
                      <a:pt x="158381" y="90446"/>
                    </a:cubicBezTo>
                    <a:close/>
                    <a:moveTo>
                      <a:pt x="125147" y="51570"/>
                    </a:moveTo>
                    <a:cubicBezTo>
                      <a:pt x="131956" y="50800"/>
                      <a:pt x="137252" y="56958"/>
                      <a:pt x="138008" y="63885"/>
                    </a:cubicBezTo>
                    <a:cubicBezTo>
                      <a:pt x="138008" y="70812"/>
                      <a:pt x="131956" y="76970"/>
                      <a:pt x="125147" y="76970"/>
                    </a:cubicBezTo>
                    <a:cubicBezTo>
                      <a:pt x="101694" y="76970"/>
                      <a:pt x="78998" y="85436"/>
                      <a:pt x="63110" y="98521"/>
                    </a:cubicBezTo>
                    <a:cubicBezTo>
                      <a:pt x="60840" y="100830"/>
                      <a:pt x="57814" y="101600"/>
                      <a:pt x="54788" y="101600"/>
                    </a:cubicBezTo>
                    <a:cubicBezTo>
                      <a:pt x="51761" y="101600"/>
                      <a:pt x="47979" y="100061"/>
                      <a:pt x="44952" y="96982"/>
                    </a:cubicBezTo>
                    <a:cubicBezTo>
                      <a:pt x="41170" y="91594"/>
                      <a:pt x="41170" y="83127"/>
                      <a:pt x="47222" y="78509"/>
                    </a:cubicBezTo>
                    <a:cubicBezTo>
                      <a:pt x="66892" y="61576"/>
                      <a:pt x="95642" y="51570"/>
                      <a:pt x="125147" y="51570"/>
                    </a:cubicBezTo>
                    <a:close/>
                    <a:moveTo>
                      <a:pt x="77501" y="0"/>
                    </a:moveTo>
                    <a:cubicBezTo>
                      <a:pt x="84355" y="0"/>
                      <a:pt x="90447" y="4614"/>
                      <a:pt x="91209" y="12303"/>
                    </a:cubicBezTo>
                    <a:cubicBezTo>
                      <a:pt x="91970" y="19224"/>
                      <a:pt x="86640" y="25375"/>
                      <a:pt x="79786" y="26144"/>
                    </a:cubicBezTo>
                    <a:cubicBezTo>
                      <a:pt x="57703" y="27682"/>
                      <a:pt x="36381" y="35372"/>
                      <a:pt x="20390" y="46906"/>
                    </a:cubicBezTo>
                    <a:cubicBezTo>
                      <a:pt x="18105" y="48444"/>
                      <a:pt x="15059" y="49213"/>
                      <a:pt x="12775" y="49213"/>
                    </a:cubicBezTo>
                    <a:cubicBezTo>
                      <a:pt x="8968" y="49213"/>
                      <a:pt x="5160" y="47675"/>
                      <a:pt x="2114" y="43830"/>
                    </a:cubicBezTo>
                    <a:cubicBezTo>
                      <a:pt x="-1693" y="38448"/>
                      <a:pt x="-170" y="29989"/>
                      <a:pt x="5160" y="26144"/>
                    </a:cubicBezTo>
                    <a:cubicBezTo>
                      <a:pt x="25720" y="11534"/>
                      <a:pt x="50849" y="3076"/>
                      <a:pt x="77501" y="0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36" name="Freeform 306">
                <a:extLst>
                  <a:ext uri="{FF2B5EF4-FFF2-40B4-BE49-F238E27FC236}">
                    <a16:creationId xmlns:a16="http://schemas.microsoft.com/office/drawing/2014/main" id="{5982A47E-0DB6-4F01-AC7D-5456BF13CE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75638" y="12784138"/>
                <a:ext cx="344488" cy="288925"/>
              </a:xfrm>
              <a:custGeom>
                <a:avLst/>
                <a:gdLst>
                  <a:gd name="T0" fmla="*/ 62 w 452"/>
                  <a:gd name="T1" fmla="*/ 330 h 380"/>
                  <a:gd name="T2" fmla="*/ 417 w 452"/>
                  <a:gd name="T3" fmla="*/ 302 h 380"/>
                  <a:gd name="T4" fmla="*/ 390 w 452"/>
                  <a:gd name="T5" fmla="*/ 36 h 380"/>
                  <a:gd name="T6" fmla="*/ 35 w 452"/>
                  <a:gd name="T7" fmla="*/ 71 h 380"/>
                  <a:gd name="T8" fmla="*/ 62 w 452"/>
                  <a:gd name="T9" fmla="*/ 330 h 380"/>
                  <a:gd name="T10" fmla="*/ 199 w 452"/>
                  <a:gd name="T11" fmla="*/ 380 h 380"/>
                  <a:gd name="T12" fmla="*/ 42 w 452"/>
                  <a:gd name="T13" fmla="*/ 358 h 380"/>
                  <a:gd name="T14" fmla="*/ 30 w 452"/>
                  <a:gd name="T15" fmla="*/ 344 h 380"/>
                  <a:gd name="T16" fmla="*/ 0 w 452"/>
                  <a:gd name="T17" fmla="*/ 58 h 380"/>
                  <a:gd name="T18" fmla="*/ 4 w 452"/>
                  <a:gd name="T19" fmla="*/ 46 h 380"/>
                  <a:gd name="T20" fmla="*/ 15 w 452"/>
                  <a:gd name="T21" fmla="*/ 40 h 380"/>
                  <a:gd name="T22" fmla="*/ 404 w 452"/>
                  <a:gd name="T23" fmla="*/ 1 h 380"/>
                  <a:gd name="T24" fmla="*/ 422 w 452"/>
                  <a:gd name="T25" fmla="*/ 16 h 380"/>
                  <a:gd name="T26" fmla="*/ 452 w 452"/>
                  <a:gd name="T27" fmla="*/ 310 h 380"/>
                  <a:gd name="T28" fmla="*/ 442 w 452"/>
                  <a:gd name="T29" fmla="*/ 327 h 380"/>
                  <a:gd name="T30" fmla="*/ 199 w 452"/>
                  <a:gd name="T31" fmla="*/ 380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52" h="380">
                    <a:moveTo>
                      <a:pt x="62" y="330"/>
                    </a:moveTo>
                    <a:cubicBezTo>
                      <a:pt x="103" y="340"/>
                      <a:pt x="258" y="372"/>
                      <a:pt x="417" y="302"/>
                    </a:cubicBezTo>
                    <a:lnTo>
                      <a:pt x="390" y="36"/>
                    </a:lnTo>
                    <a:lnTo>
                      <a:pt x="35" y="71"/>
                    </a:lnTo>
                    <a:lnTo>
                      <a:pt x="62" y="330"/>
                    </a:lnTo>
                    <a:close/>
                    <a:moveTo>
                      <a:pt x="199" y="380"/>
                    </a:moveTo>
                    <a:cubicBezTo>
                      <a:pt x="109" y="380"/>
                      <a:pt x="46" y="360"/>
                      <a:pt x="42" y="358"/>
                    </a:cubicBezTo>
                    <a:cubicBezTo>
                      <a:pt x="35" y="356"/>
                      <a:pt x="31" y="351"/>
                      <a:pt x="30" y="344"/>
                    </a:cubicBezTo>
                    <a:lnTo>
                      <a:pt x="0" y="58"/>
                    </a:lnTo>
                    <a:cubicBezTo>
                      <a:pt x="0" y="54"/>
                      <a:pt x="1" y="49"/>
                      <a:pt x="4" y="46"/>
                    </a:cubicBezTo>
                    <a:cubicBezTo>
                      <a:pt x="7" y="42"/>
                      <a:pt x="11" y="40"/>
                      <a:pt x="15" y="40"/>
                    </a:cubicBezTo>
                    <a:lnTo>
                      <a:pt x="404" y="1"/>
                    </a:lnTo>
                    <a:cubicBezTo>
                      <a:pt x="413" y="0"/>
                      <a:pt x="421" y="7"/>
                      <a:pt x="422" y="16"/>
                    </a:cubicBezTo>
                    <a:lnTo>
                      <a:pt x="452" y="310"/>
                    </a:lnTo>
                    <a:cubicBezTo>
                      <a:pt x="452" y="317"/>
                      <a:pt x="449" y="324"/>
                      <a:pt x="442" y="327"/>
                    </a:cubicBezTo>
                    <a:cubicBezTo>
                      <a:pt x="355" y="368"/>
                      <a:pt x="269" y="380"/>
                      <a:pt x="199" y="380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37" name="Freeform 307">
                <a:extLst>
                  <a:ext uri="{FF2B5EF4-FFF2-40B4-BE49-F238E27FC236}">
                    <a16:creationId xmlns:a16="http://schemas.microsoft.com/office/drawing/2014/main" id="{AE9749A9-69AD-49DA-9F1C-BD3CDAC55A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15313" y="13017501"/>
                <a:ext cx="942975" cy="376238"/>
              </a:xfrm>
              <a:custGeom>
                <a:avLst/>
                <a:gdLst>
                  <a:gd name="T0" fmla="*/ 133 w 1239"/>
                  <a:gd name="T1" fmla="*/ 59 h 495"/>
                  <a:gd name="T2" fmla="*/ 96 w 1239"/>
                  <a:gd name="T3" fmla="*/ 411 h 495"/>
                  <a:gd name="T4" fmla="*/ 166 w 1239"/>
                  <a:gd name="T5" fmla="*/ 462 h 495"/>
                  <a:gd name="T6" fmla="*/ 1204 w 1239"/>
                  <a:gd name="T7" fmla="*/ 462 h 495"/>
                  <a:gd name="T8" fmla="*/ 907 w 1239"/>
                  <a:gd name="T9" fmla="*/ 242 h 495"/>
                  <a:gd name="T10" fmla="*/ 877 w 1239"/>
                  <a:gd name="T11" fmla="*/ 231 h 495"/>
                  <a:gd name="T12" fmla="*/ 511 w 1239"/>
                  <a:gd name="T13" fmla="*/ 35 h 495"/>
                  <a:gd name="T14" fmla="*/ 133 w 1239"/>
                  <a:gd name="T15" fmla="*/ 59 h 495"/>
                  <a:gd name="T16" fmla="*/ 1222 w 1239"/>
                  <a:gd name="T17" fmla="*/ 495 h 495"/>
                  <a:gd name="T18" fmla="*/ 166 w 1239"/>
                  <a:gd name="T19" fmla="*/ 495 h 495"/>
                  <a:gd name="T20" fmla="*/ 65 w 1239"/>
                  <a:gd name="T21" fmla="*/ 421 h 495"/>
                  <a:gd name="T22" fmla="*/ 115 w 1239"/>
                  <a:gd name="T23" fmla="*/ 30 h 495"/>
                  <a:gd name="T24" fmla="*/ 130 w 1239"/>
                  <a:gd name="T25" fmla="*/ 25 h 495"/>
                  <a:gd name="T26" fmla="*/ 511 w 1239"/>
                  <a:gd name="T27" fmla="*/ 1 h 495"/>
                  <a:gd name="T28" fmla="*/ 525 w 1239"/>
                  <a:gd name="T29" fmla="*/ 4 h 495"/>
                  <a:gd name="T30" fmla="*/ 888 w 1239"/>
                  <a:gd name="T31" fmla="*/ 200 h 495"/>
                  <a:gd name="T32" fmla="*/ 918 w 1239"/>
                  <a:gd name="T33" fmla="*/ 211 h 495"/>
                  <a:gd name="T34" fmla="*/ 1239 w 1239"/>
                  <a:gd name="T35" fmla="*/ 478 h 495"/>
                  <a:gd name="T36" fmla="*/ 1234 w 1239"/>
                  <a:gd name="T37" fmla="*/ 490 h 495"/>
                  <a:gd name="T38" fmla="*/ 1222 w 1239"/>
                  <a:gd name="T39" fmla="*/ 49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39" h="495">
                    <a:moveTo>
                      <a:pt x="133" y="59"/>
                    </a:moveTo>
                    <a:cubicBezTo>
                      <a:pt x="38" y="167"/>
                      <a:pt x="69" y="325"/>
                      <a:pt x="96" y="411"/>
                    </a:cubicBezTo>
                    <a:cubicBezTo>
                      <a:pt x="106" y="441"/>
                      <a:pt x="134" y="462"/>
                      <a:pt x="166" y="462"/>
                    </a:cubicBezTo>
                    <a:lnTo>
                      <a:pt x="1204" y="462"/>
                    </a:lnTo>
                    <a:cubicBezTo>
                      <a:pt x="1192" y="345"/>
                      <a:pt x="1083" y="305"/>
                      <a:pt x="907" y="242"/>
                    </a:cubicBezTo>
                    <a:lnTo>
                      <a:pt x="877" y="231"/>
                    </a:lnTo>
                    <a:cubicBezTo>
                      <a:pt x="697" y="166"/>
                      <a:pt x="544" y="59"/>
                      <a:pt x="511" y="35"/>
                    </a:cubicBezTo>
                    <a:cubicBezTo>
                      <a:pt x="305" y="83"/>
                      <a:pt x="169" y="66"/>
                      <a:pt x="133" y="59"/>
                    </a:cubicBezTo>
                    <a:close/>
                    <a:moveTo>
                      <a:pt x="1222" y="495"/>
                    </a:moveTo>
                    <a:lnTo>
                      <a:pt x="166" y="495"/>
                    </a:lnTo>
                    <a:cubicBezTo>
                      <a:pt x="120" y="495"/>
                      <a:pt x="79" y="465"/>
                      <a:pt x="65" y="421"/>
                    </a:cubicBezTo>
                    <a:cubicBezTo>
                      <a:pt x="34" y="326"/>
                      <a:pt x="0" y="149"/>
                      <a:pt x="115" y="30"/>
                    </a:cubicBezTo>
                    <a:cubicBezTo>
                      <a:pt x="119" y="26"/>
                      <a:pt x="125" y="24"/>
                      <a:pt x="130" y="25"/>
                    </a:cubicBezTo>
                    <a:cubicBezTo>
                      <a:pt x="132" y="25"/>
                      <a:pt x="277" y="57"/>
                      <a:pt x="511" y="1"/>
                    </a:cubicBezTo>
                    <a:cubicBezTo>
                      <a:pt x="516" y="0"/>
                      <a:pt x="521" y="1"/>
                      <a:pt x="525" y="4"/>
                    </a:cubicBezTo>
                    <a:cubicBezTo>
                      <a:pt x="527" y="5"/>
                      <a:pt x="690" y="129"/>
                      <a:pt x="888" y="200"/>
                    </a:cubicBezTo>
                    <a:lnTo>
                      <a:pt x="918" y="211"/>
                    </a:lnTo>
                    <a:cubicBezTo>
                      <a:pt x="1109" y="279"/>
                      <a:pt x="1235" y="325"/>
                      <a:pt x="1239" y="478"/>
                    </a:cubicBezTo>
                    <a:cubicBezTo>
                      <a:pt x="1239" y="483"/>
                      <a:pt x="1237" y="487"/>
                      <a:pt x="1234" y="490"/>
                    </a:cubicBezTo>
                    <a:cubicBezTo>
                      <a:pt x="1231" y="493"/>
                      <a:pt x="1227" y="495"/>
                      <a:pt x="1222" y="495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7D004378-3176-41E0-BAD0-E1CEF4B5E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1373" y="12892088"/>
                <a:ext cx="1764215" cy="506413"/>
              </a:xfrm>
              <a:custGeom>
                <a:avLst/>
                <a:gdLst>
                  <a:gd name="connsiteX0" fmla="*/ 874259 w 1764215"/>
                  <a:gd name="connsiteY0" fmla="*/ 290513 h 506413"/>
                  <a:gd name="connsiteX1" fmla="*/ 1045550 w 1764215"/>
                  <a:gd name="connsiteY1" fmla="*/ 378310 h 506413"/>
                  <a:gd name="connsiteX2" fmla="*/ 1076764 w 1764215"/>
                  <a:gd name="connsiteY2" fmla="*/ 409612 h 506413"/>
                  <a:gd name="connsiteX3" fmla="*/ 1110261 w 1764215"/>
                  <a:gd name="connsiteY3" fmla="*/ 415719 h 506413"/>
                  <a:gd name="connsiteX4" fmla="*/ 1519077 w 1764215"/>
                  <a:gd name="connsiteY4" fmla="*/ 422591 h 506413"/>
                  <a:gd name="connsiteX5" fmla="*/ 1604343 w 1764215"/>
                  <a:gd name="connsiteY5" fmla="*/ 325632 h 506413"/>
                  <a:gd name="connsiteX6" fmla="*/ 1764215 w 1764215"/>
                  <a:gd name="connsiteY6" fmla="*/ 490538 h 506413"/>
                  <a:gd name="connsiteX7" fmla="*/ 960285 w 1764215"/>
                  <a:gd name="connsiteY7" fmla="*/ 490538 h 506413"/>
                  <a:gd name="connsiteX8" fmla="*/ 895575 w 1764215"/>
                  <a:gd name="connsiteY8" fmla="*/ 442440 h 506413"/>
                  <a:gd name="connsiteX9" fmla="*/ 874259 w 1764215"/>
                  <a:gd name="connsiteY9" fmla="*/ 290513 h 506413"/>
                  <a:gd name="connsiteX10" fmla="*/ 94002 w 1764215"/>
                  <a:gd name="connsiteY10" fmla="*/ 0 h 506413"/>
                  <a:gd name="connsiteX11" fmla="*/ 148745 w 1764215"/>
                  <a:gd name="connsiteY11" fmla="*/ 174389 h 506413"/>
                  <a:gd name="connsiteX12" fmla="*/ 147224 w 1764215"/>
                  <a:gd name="connsiteY12" fmla="*/ 217034 h 506413"/>
                  <a:gd name="connsiteX13" fmla="*/ 170793 w 1764215"/>
                  <a:gd name="connsiteY13" fmla="*/ 252064 h 506413"/>
                  <a:gd name="connsiteX14" fmla="*/ 397365 w 1764215"/>
                  <a:gd name="connsiteY14" fmla="*/ 433307 h 506413"/>
                  <a:gd name="connsiteX15" fmla="*/ 439182 w 1764215"/>
                  <a:gd name="connsiteY15" fmla="*/ 452345 h 506413"/>
                  <a:gd name="connsiteX16" fmla="*/ 575277 w 1764215"/>
                  <a:gd name="connsiteY16" fmla="*/ 411223 h 506413"/>
                  <a:gd name="connsiteX17" fmla="*/ 699207 w 1764215"/>
                  <a:gd name="connsiteY17" fmla="*/ 378477 h 506413"/>
                  <a:gd name="connsiteX18" fmla="*/ 848228 w 1764215"/>
                  <a:gd name="connsiteY18" fmla="*/ 506413 h 506413"/>
                  <a:gd name="connsiteX19" fmla="*/ 380638 w 1764215"/>
                  <a:gd name="connsiteY19" fmla="*/ 506413 h 506413"/>
                  <a:gd name="connsiteX20" fmla="*/ 217172 w 1764215"/>
                  <a:gd name="connsiteY20" fmla="*/ 415792 h 506413"/>
                  <a:gd name="connsiteX21" fmla="*/ 41541 w 1764215"/>
                  <a:gd name="connsiteY21" fmla="*/ 271102 h 506413"/>
                  <a:gd name="connsiteX22" fmla="*/ 94002 w 1764215"/>
                  <a:gd name="connsiteY22" fmla="*/ 0 h 506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64215" h="506413">
                    <a:moveTo>
                      <a:pt x="874259" y="290513"/>
                    </a:moveTo>
                    <a:cubicBezTo>
                      <a:pt x="937446" y="290513"/>
                      <a:pt x="1013576" y="337847"/>
                      <a:pt x="1045550" y="378310"/>
                    </a:cubicBezTo>
                    <a:cubicBezTo>
                      <a:pt x="1055447" y="389762"/>
                      <a:pt x="1063821" y="402741"/>
                      <a:pt x="1076764" y="409612"/>
                    </a:cubicBezTo>
                    <a:cubicBezTo>
                      <a:pt x="1087422" y="414193"/>
                      <a:pt x="1098841" y="414956"/>
                      <a:pt x="1110261" y="415719"/>
                    </a:cubicBezTo>
                    <a:cubicBezTo>
                      <a:pt x="1246533" y="421827"/>
                      <a:pt x="1382805" y="424117"/>
                      <a:pt x="1519077" y="422591"/>
                    </a:cubicBezTo>
                    <a:cubicBezTo>
                      <a:pt x="1532781" y="379837"/>
                      <a:pt x="1565516" y="345482"/>
                      <a:pt x="1604343" y="325632"/>
                    </a:cubicBezTo>
                    <a:cubicBezTo>
                      <a:pt x="1701789" y="364568"/>
                      <a:pt x="1761931" y="402741"/>
                      <a:pt x="1764215" y="490538"/>
                    </a:cubicBezTo>
                    <a:lnTo>
                      <a:pt x="960285" y="490538"/>
                    </a:lnTo>
                    <a:cubicBezTo>
                      <a:pt x="930595" y="490538"/>
                      <a:pt x="904711" y="470688"/>
                      <a:pt x="895575" y="442440"/>
                    </a:cubicBezTo>
                    <a:cubicBezTo>
                      <a:pt x="883394" y="404268"/>
                      <a:pt x="870452" y="347772"/>
                      <a:pt x="874259" y="290513"/>
                    </a:cubicBezTo>
                    <a:close/>
                    <a:moveTo>
                      <a:pt x="94002" y="0"/>
                    </a:moveTo>
                    <a:cubicBezTo>
                      <a:pt x="141902" y="39599"/>
                      <a:pt x="157108" y="116513"/>
                      <a:pt x="148745" y="174389"/>
                    </a:cubicBezTo>
                    <a:cubicBezTo>
                      <a:pt x="146464" y="188858"/>
                      <a:pt x="143422" y="203327"/>
                      <a:pt x="147224" y="217034"/>
                    </a:cubicBezTo>
                    <a:cubicBezTo>
                      <a:pt x="151025" y="230742"/>
                      <a:pt x="160909" y="242164"/>
                      <a:pt x="170793" y="252064"/>
                    </a:cubicBezTo>
                    <a:cubicBezTo>
                      <a:pt x="237701" y="322124"/>
                      <a:pt x="314492" y="383046"/>
                      <a:pt x="397365" y="433307"/>
                    </a:cubicBezTo>
                    <a:cubicBezTo>
                      <a:pt x="411051" y="440922"/>
                      <a:pt x="423976" y="448537"/>
                      <a:pt x="439182" y="452345"/>
                    </a:cubicBezTo>
                    <a:cubicBezTo>
                      <a:pt x="486321" y="463768"/>
                      <a:pt x="531940" y="433307"/>
                      <a:pt x="575277" y="411223"/>
                    </a:cubicBezTo>
                    <a:cubicBezTo>
                      <a:pt x="613293" y="392184"/>
                      <a:pt x="656630" y="380762"/>
                      <a:pt x="699207" y="378477"/>
                    </a:cubicBezTo>
                    <a:cubicBezTo>
                      <a:pt x="832261" y="436353"/>
                      <a:pt x="848228" y="506413"/>
                      <a:pt x="848228" y="506413"/>
                    </a:cubicBezTo>
                    <a:lnTo>
                      <a:pt x="380638" y="506413"/>
                    </a:lnTo>
                    <a:cubicBezTo>
                      <a:pt x="338822" y="506413"/>
                      <a:pt x="253667" y="437876"/>
                      <a:pt x="217172" y="415792"/>
                    </a:cubicBezTo>
                    <a:cubicBezTo>
                      <a:pt x="153306" y="376954"/>
                      <a:pt x="87160" y="331263"/>
                      <a:pt x="41541" y="271102"/>
                    </a:cubicBezTo>
                    <a:cubicBezTo>
                      <a:pt x="-36010" y="167535"/>
                      <a:pt x="2765" y="55591"/>
                      <a:pt x="94002" y="0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BFF4BD80-DADD-4AEE-8FEC-5DF7E40C7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0108" y="13098559"/>
                <a:ext cx="182146" cy="125316"/>
              </a:xfrm>
              <a:custGeom>
                <a:avLst/>
                <a:gdLst>
                  <a:gd name="connsiteX0" fmla="*/ 172867 w 182146"/>
                  <a:gd name="connsiteY0" fmla="*/ 54550 h 125316"/>
                  <a:gd name="connsiteX1" fmla="*/ 180798 w 182146"/>
                  <a:gd name="connsiteY1" fmla="*/ 60572 h 125316"/>
                  <a:gd name="connsiteX2" fmla="*/ 175447 w 182146"/>
                  <a:gd name="connsiteY2" fmla="*/ 77135 h 125316"/>
                  <a:gd name="connsiteX3" fmla="*/ 126529 w 182146"/>
                  <a:gd name="connsiteY3" fmla="*/ 120046 h 125316"/>
                  <a:gd name="connsiteX4" fmla="*/ 115828 w 182146"/>
                  <a:gd name="connsiteY4" fmla="*/ 125316 h 125316"/>
                  <a:gd name="connsiteX5" fmla="*/ 108184 w 182146"/>
                  <a:gd name="connsiteY5" fmla="*/ 123057 h 125316"/>
                  <a:gd name="connsiteX6" fmla="*/ 105891 w 182146"/>
                  <a:gd name="connsiteY6" fmla="*/ 105742 h 125316"/>
                  <a:gd name="connsiteX7" fmla="*/ 163218 w 182146"/>
                  <a:gd name="connsiteY7" fmla="*/ 55302 h 125316"/>
                  <a:gd name="connsiteX8" fmla="*/ 172867 w 182146"/>
                  <a:gd name="connsiteY8" fmla="*/ 54550 h 125316"/>
                  <a:gd name="connsiteX9" fmla="*/ 115718 w 182146"/>
                  <a:gd name="connsiteY9" fmla="*/ 27682 h 125316"/>
                  <a:gd name="connsiteX10" fmla="*/ 123648 w 182146"/>
                  <a:gd name="connsiteY10" fmla="*/ 33678 h 125316"/>
                  <a:gd name="connsiteX11" fmla="*/ 118297 w 182146"/>
                  <a:gd name="connsiteY11" fmla="*/ 51189 h 125316"/>
                  <a:gd name="connsiteX12" fmla="*/ 69379 w 182146"/>
                  <a:gd name="connsiteY12" fmla="*/ 94586 h 125316"/>
                  <a:gd name="connsiteX13" fmla="*/ 58678 w 182146"/>
                  <a:gd name="connsiteY13" fmla="*/ 99916 h 125316"/>
                  <a:gd name="connsiteX14" fmla="*/ 51799 w 182146"/>
                  <a:gd name="connsiteY14" fmla="*/ 96871 h 125316"/>
                  <a:gd name="connsiteX15" fmla="*/ 48741 w 182146"/>
                  <a:gd name="connsiteY15" fmla="*/ 79359 h 125316"/>
                  <a:gd name="connsiteX16" fmla="*/ 106068 w 182146"/>
                  <a:gd name="connsiteY16" fmla="*/ 29110 h 125316"/>
                  <a:gd name="connsiteX17" fmla="*/ 115718 w 182146"/>
                  <a:gd name="connsiteY17" fmla="*/ 27682 h 125316"/>
                  <a:gd name="connsiteX18" fmla="*/ 68304 w 182146"/>
                  <a:gd name="connsiteY18" fmla="*/ 575 h 125316"/>
                  <a:gd name="connsiteX19" fmla="*/ 76081 w 182146"/>
                  <a:gd name="connsiteY19" fmla="*/ 6597 h 125316"/>
                  <a:gd name="connsiteX20" fmla="*/ 70834 w 182146"/>
                  <a:gd name="connsiteY20" fmla="*/ 23160 h 125316"/>
                  <a:gd name="connsiteX21" fmla="*/ 22856 w 182146"/>
                  <a:gd name="connsiteY21" fmla="*/ 66071 h 125316"/>
                  <a:gd name="connsiteX22" fmla="*/ 12360 w 182146"/>
                  <a:gd name="connsiteY22" fmla="*/ 71341 h 125316"/>
                  <a:gd name="connsiteX23" fmla="*/ 5614 w 182146"/>
                  <a:gd name="connsiteY23" fmla="*/ 69082 h 125316"/>
                  <a:gd name="connsiteX24" fmla="*/ 2615 w 182146"/>
                  <a:gd name="connsiteY24" fmla="*/ 51767 h 125316"/>
                  <a:gd name="connsiteX25" fmla="*/ 58839 w 182146"/>
                  <a:gd name="connsiteY25" fmla="*/ 1327 h 125316"/>
                  <a:gd name="connsiteX26" fmla="*/ 68304 w 182146"/>
                  <a:gd name="connsiteY26" fmla="*/ 575 h 12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2146" h="125316">
                    <a:moveTo>
                      <a:pt x="172867" y="54550"/>
                    </a:moveTo>
                    <a:cubicBezTo>
                      <a:pt x="176021" y="55491"/>
                      <a:pt x="178887" y="57561"/>
                      <a:pt x="180798" y="60572"/>
                    </a:cubicBezTo>
                    <a:cubicBezTo>
                      <a:pt x="183855" y="66595"/>
                      <a:pt x="181562" y="74123"/>
                      <a:pt x="175447" y="77135"/>
                    </a:cubicBezTo>
                    <a:cubicBezTo>
                      <a:pt x="156338" y="87674"/>
                      <a:pt x="139523" y="102731"/>
                      <a:pt x="126529" y="120046"/>
                    </a:cubicBezTo>
                    <a:cubicBezTo>
                      <a:pt x="123471" y="123810"/>
                      <a:pt x="119649" y="125316"/>
                      <a:pt x="115828" y="125316"/>
                    </a:cubicBezTo>
                    <a:cubicBezTo>
                      <a:pt x="113535" y="125316"/>
                      <a:pt x="110477" y="124563"/>
                      <a:pt x="108184" y="123057"/>
                    </a:cubicBezTo>
                    <a:cubicBezTo>
                      <a:pt x="102834" y="118540"/>
                      <a:pt x="101305" y="111012"/>
                      <a:pt x="105891" y="105742"/>
                    </a:cubicBezTo>
                    <a:cubicBezTo>
                      <a:pt x="120414" y="84663"/>
                      <a:pt x="140287" y="67348"/>
                      <a:pt x="163218" y="55302"/>
                    </a:cubicBezTo>
                    <a:cubicBezTo>
                      <a:pt x="166275" y="53797"/>
                      <a:pt x="169715" y="53609"/>
                      <a:pt x="172867" y="54550"/>
                    </a:cubicBezTo>
                    <a:close/>
                    <a:moveTo>
                      <a:pt x="115718" y="27682"/>
                    </a:moveTo>
                    <a:cubicBezTo>
                      <a:pt x="118871" y="28539"/>
                      <a:pt x="121737" y="30633"/>
                      <a:pt x="123648" y="33678"/>
                    </a:cubicBezTo>
                    <a:cubicBezTo>
                      <a:pt x="126705" y="39769"/>
                      <a:pt x="124412" y="47382"/>
                      <a:pt x="118297" y="51189"/>
                    </a:cubicBezTo>
                    <a:cubicBezTo>
                      <a:pt x="99188" y="61848"/>
                      <a:pt x="82373" y="76314"/>
                      <a:pt x="69379" y="94586"/>
                    </a:cubicBezTo>
                    <a:cubicBezTo>
                      <a:pt x="67086" y="97632"/>
                      <a:pt x="63264" y="99916"/>
                      <a:pt x="58678" y="99916"/>
                    </a:cubicBezTo>
                    <a:cubicBezTo>
                      <a:pt x="56385" y="99916"/>
                      <a:pt x="54092" y="98393"/>
                      <a:pt x="51799" y="96871"/>
                    </a:cubicBezTo>
                    <a:cubicBezTo>
                      <a:pt x="45684" y="93064"/>
                      <a:pt x="44155" y="85450"/>
                      <a:pt x="48741" y="79359"/>
                    </a:cubicBezTo>
                    <a:cubicBezTo>
                      <a:pt x="64028" y="58803"/>
                      <a:pt x="83901" y="41292"/>
                      <a:pt x="106068" y="29110"/>
                    </a:cubicBezTo>
                    <a:cubicBezTo>
                      <a:pt x="109125" y="27207"/>
                      <a:pt x="112565" y="26826"/>
                      <a:pt x="115718" y="27682"/>
                    </a:cubicBezTo>
                    <a:close/>
                    <a:moveTo>
                      <a:pt x="68304" y="575"/>
                    </a:moveTo>
                    <a:cubicBezTo>
                      <a:pt x="71396" y="1516"/>
                      <a:pt x="74207" y="3586"/>
                      <a:pt x="76081" y="6597"/>
                    </a:cubicBezTo>
                    <a:cubicBezTo>
                      <a:pt x="79080" y="12620"/>
                      <a:pt x="76831" y="20148"/>
                      <a:pt x="70834" y="23160"/>
                    </a:cubicBezTo>
                    <a:cubicBezTo>
                      <a:pt x="52092" y="33699"/>
                      <a:pt x="35600" y="48756"/>
                      <a:pt x="22856" y="66071"/>
                    </a:cubicBezTo>
                    <a:cubicBezTo>
                      <a:pt x="20607" y="69835"/>
                      <a:pt x="16858" y="71341"/>
                      <a:pt x="12360" y="71341"/>
                    </a:cubicBezTo>
                    <a:cubicBezTo>
                      <a:pt x="10112" y="71341"/>
                      <a:pt x="7863" y="70588"/>
                      <a:pt x="5614" y="69082"/>
                    </a:cubicBezTo>
                    <a:cubicBezTo>
                      <a:pt x="-384" y="65318"/>
                      <a:pt x="-1883" y="57037"/>
                      <a:pt x="2615" y="51767"/>
                    </a:cubicBezTo>
                    <a:cubicBezTo>
                      <a:pt x="17608" y="30688"/>
                      <a:pt x="37099" y="13373"/>
                      <a:pt x="58839" y="1327"/>
                    </a:cubicBezTo>
                    <a:cubicBezTo>
                      <a:pt x="61838" y="-178"/>
                      <a:pt x="65212" y="-366"/>
                      <a:pt x="68304" y="575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40" name="Freeform 312">
                <a:extLst>
                  <a:ext uri="{FF2B5EF4-FFF2-40B4-BE49-F238E27FC236}">
                    <a16:creationId xmlns:a16="http://schemas.microsoft.com/office/drawing/2014/main" id="{87E4C264-C716-4200-AA5E-309542569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9925" y="12928601"/>
                <a:ext cx="314325" cy="41275"/>
              </a:xfrm>
              <a:custGeom>
                <a:avLst/>
                <a:gdLst>
                  <a:gd name="T0" fmla="*/ 167 w 412"/>
                  <a:gd name="T1" fmla="*/ 53 h 53"/>
                  <a:gd name="T2" fmla="*/ 15 w 412"/>
                  <a:gd name="T3" fmla="*/ 45 h 53"/>
                  <a:gd name="T4" fmla="*/ 1 w 412"/>
                  <a:gd name="T5" fmla="*/ 26 h 53"/>
                  <a:gd name="T6" fmla="*/ 19 w 412"/>
                  <a:gd name="T7" fmla="*/ 12 h 53"/>
                  <a:gd name="T8" fmla="*/ 369 w 412"/>
                  <a:gd name="T9" fmla="*/ 4 h 53"/>
                  <a:gd name="T10" fmla="*/ 380 w 412"/>
                  <a:gd name="T11" fmla="*/ 0 h 53"/>
                  <a:gd name="T12" fmla="*/ 380 w 412"/>
                  <a:gd name="T13" fmla="*/ 0 h 53"/>
                  <a:gd name="T14" fmla="*/ 395 w 412"/>
                  <a:gd name="T15" fmla="*/ 0 h 53"/>
                  <a:gd name="T16" fmla="*/ 411 w 412"/>
                  <a:gd name="T17" fmla="*/ 15 h 53"/>
                  <a:gd name="T18" fmla="*/ 397 w 412"/>
                  <a:gd name="T19" fmla="*/ 33 h 53"/>
                  <a:gd name="T20" fmla="*/ 167 w 412"/>
                  <a:gd name="T2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2" h="53">
                    <a:moveTo>
                      <a:pt x="167" y="53"/>
                    </a:moveTo>
                    <a:cubicBezTo>
                      <a:pt x="116" y="53"/>
                      <a:pt x="66" y="50"/>
                      <a:pt x="15" y="45"/>
                    </a:cubicBezTo>
                    <a:cubicBezTo>
                      <a:pt x="6" y="44"/>
                      <a:pt x="0" y="35"/>
                      <a:pt x="1" y="26"/>
                    </a:cubicBezTo>
                    <a:cubicBezTo>
                      <a:pt x="2" y="17"/>
                      <a:pt x="10" y="10"/>
                      <a:pt x="19" y="12"/>
                    </a:cubicBezTo>
                    <a:cubicBezTo>
                      <a:pt x="136" y="25"/>
                      <a:pt x="253" y="22"/>
                      <a:pt x="369" y="4"/>
                    </a:cubicBezTo>
                    <a:cubicBezTo>
                      <a:pt x="372" y="2"/>
                      <a:pt x="376" y="0"/>
                      <a:pt x="380" y="0"/>
                    </a:cubicBezTo>
                    <a:lnTo>
                      <a:pt x="380" y="0"/>
                    </a:lnTo>
                    <a:lnTo>
                      <a:pt x="395" y="0"/>
                    </a:lnTo>
                    <a:cubicBezTo>
                      <a:pt x="403" y="0"/>
                      <a:pt x="410" y="7"/>
                      <a:pt x="411" y="15"/>
                    </a:cubicBezTo>
                    <a:cubicBezTo>
                      <a:pt x="412" y="24"/>
                      <a:pt x="406" y="32"/>
                      <a:pt x="397" y="33"/>
                    </a:cubicBezTo>
                    <a:cubicBezTo>
                      <a:pt x="321" y="47"/>
                      <a:pt x="244" y="53"/>
                      <a:pt x="167" y="53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41" name="Freeform 313">
                <a:extLst>
                  <a:ext uri="{FF2B5EF4-FFF2-40B4-BE49-F238E27FC236}">
                    <a16:creationId xmlns:a16="http://schemas.microsoft.com/office/drawing/2014/main" id="{7508A3DD-A448-4A97-BD2A-04DE69E00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5175" y="12980988"/>
                <a:ext cx="123825" cy="33338"/>
              </a:xfrm>
              <a:custGeom>
                <a:avLst/>
                <a:gdLst>
                  <a:gd name="T0" fmla="*/ 58 w 164"/>
                  <a:gd name="T1" fmla="*/ 42 h 42"/>
                  <a:gd name="T2" fmla="*/ 16 w 164"/>
                  <a:gd name="T3" fmla="*/ 40 h 42"/>
                  <a:gd name="T4" fmla="*/ 1 w 164"/>
                  <a:gd name="T5" fmla="*/ 22 h 42"/>
                  <a:gd name="T6" fmla="*/ 19 w 164"/>
                  <a:gd name="T7" fmla="*/ 7 h 42"/>
                  <a:gd name="T8" fmla="*/ 144 w 164"/>
                  <a:gd name="T9" fmla="*/ 2 h 42"/>
                  <a:gd name="T10" fmla="*/ 163 w 164"/>
                  <a:gd name="T11" fmla="*/ 15 h 42"/>
                  <a:gd name="T12" fmla="*/ 149 w 164"/>
                  <a:gd name="T13" fmla="*/ 34 h 42"/>
                  <a:gd name="T14" fmla="*/ 58 w 164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42">
                    <a:moveTo>
                      <a:pt x="58" y="42"/>
                    </a:moveTo>
                    <a:cubicBezTo>
                      <a:pt x="44" y="42"/>
                      <a:pt x="30" y="41"/>
                      <a:pt x="16" y="40"/>
                    </a:cubicBezTo>
                    <a:cubicBezTo>
                      <a:pt x="7" y="39"/>
                      <a:pt x="0" y="31"/>
                      <a:pt x="1" y="22"/>
                    </a:cubicBezTo>
                    <a:cubicBezTo>
                      <a:pt x="2" y="13"/>
                      <a:pt x="10" y="6"/>
                      <a:pt x="19" y="7"/>
                    </a:cubicBezTo>
                    <a:cubicBezTo>
                      <a:pt x="60" y="10"/>
                      <a:pt x="102" y="8"/>
                      <a:pt x="144" y="2"/>
                    </a:cubicBezTo>
                    <a:cubicBezTo>
                      <a:pt x="153" y="0"/>
                      <a:pt x="161" y="6"/>
                      <a:pt x="163" y="15"/>
                    </a:cubicBezTo>
                    <a:cubicBezTo>
                      <a:pt x="164" y="24"/>
                      <a:pt x="158" y="33"/>
                      <a:pt x="149" y="34"/>
                    </a:cubicBezTo>
                    <a:cubicBezTo>
                      <a:pt x="119" y="39"/>
                      <a:pt x="89" y="42"/>
                      <a:pt x="58" y="42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42" name="Freeform 314">
                <a:extLst>
                  <a:ext uri="{FF2B5EF4-FFF2-40B4-BE49-F238E27FC236}">
                    <a16:creationId xmlns:a16="http://schemas.microsoft.com/office/drawing/2014/main" id="{ABFE3F30-0CB7-411F-958F-9F4A75A5E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9925" y="12814301"/>
                <a:ext cx="300038" cy="150813"/>
              </a:xfrm>
              <a:custGeom>
                <a:avLst/>
                <a:gdLst>
                  <a:gd name="T0" fmla="*/ 18 w 395"/>
                  <a:gd name="T1" fmla="*/ 198 h 198"/>
                  <a:gd name="T2" fmla="*/ 168 w 395"/>
                  <a:gd name="T3" fmla="*/ 126 h 198"/>
                  <a:gd name="T4" fmla="*/ 203 w 395"/>
                  <a:gd name="T5" fmla="*/ 113 h 198"/>
                  <a:gd name="T6" fmla="*/ 395 w 395"/>
                  <a:gd name="T7" fmla="*/ 62 h 198"/>
                  <a:gd name="T8" fmla="*/ 388 w 395"/>
                  <a:gd name="T9" fmla="*/ 0 h 198"/>
                  <a:gd name="T10" fmla="*/ 0 w 395"/>
                  <a:gd name="T11" fmla="*/ 36 h 198"/>
                  <a:gd name="T12" fmla="*/ 18 w 395"/>
                  <a:gd name="T13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5" h="198">
                    <a:moveTo>
                      <a:pt x="18" y="198"/>
                    </a:moveTo>
                    <a:cubicBezTo>
                      <a:pt x="67" y="172"/>
                      <a:pt x="117" y="147"/>
                      <a:pt x="168" y="126"/>
                    </a:cubicBezTo>
                    <a:cubicBezTo>
                      <a:pt x="180" y="122"/>
                      <a:pt x="192" y="117"/>
                      <a:pt x="203" y="113"/>
                    </a:cubicBezTo>
                    <a:cubicBezTo>
                      <a:pt x="262" y="93"/>
                      <a:pt x="332" y="83"/>
                      <a:pt x="395" y="62"/>
                    </a:cubicBezTo>
                    <a:lnTo>
                      <a:pt x="388" y="0"/>
                    </a:lnTo>
                    <a:lnTo>
                      <a:pt x="0" y="36"/>
                    </a:lnTo>
                    <a:lnTo>
                      <a:pt x="18" y="198"/>
                    </a:ln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43" name="Freeform 315">
                <a:extLst>
                  <a:ext uri="{FF2B5EF4-FFF2-40B4-BE49-F238E27FC236}">
                    <a16:creationId xmlns:a16="http://schemas.microsoft.com/office/drawing/2014/main" id="{C371FD12-1E87-40D4-AA32-E73691BC2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9000" y="7586663"/>
                <a:ext cx="1666875" cy="2159000"/>
              </a:xfrm>
              <a:custGeom>
                <a:avLst/>
                <a:gdLst>
                  <a:gd name="T0" fmla="*/ 1158 w 2192"/>
                  <a:gd name="T1" fmla="*/ 262 h 2837"/>
                  <a:gd name="T2" fmla="*/ 1548 w 2192"/>
                  <a:gd name="T3" fmla="*/ 219 h 2837"/>
                  <a:gd name="T4" fmla="*/ 1655 w 2192"/>
                  <a:gd name="T5" fmla="*/ 454 h 2837"/>
                  <a:gd name="T6" fmla="*/ 1638 w 2192"/>
                  <a:gd name="T7" fmla="*/ 699 h 2837"/>
                  <a:gd name="T8" fmla="*/ 1803 w 2192"/>
                  <a:gd name="T9" fmla="*/ 761 h 2837"/>
                  <a:gd name="T10" fmla="*/ 1874 w 2192"/>
                  <a:gd name="T11" fmla="*/ 1099 h 2837"/>
                  <a:gd name="T12" fmla="*/ 1778 w 2192"/>
                  <a:gd name="T13" fmla="*/ 1319 h 2837"/>
                  <a:gd name="T14" fmla="*/ 1777 w 2192"/>
                  <a:gd name="T15" fmla="*/ 1431 h 2837"/>
                  <a:gd name="T16" fmla="*/ 1988 w 2192"/>
                  <a:gd name="T17" fmla="*/ 1500 h 2837"/>
                  <a:gd name="T18" fmla="*/ 2056 w 2192"/>
                  <a:gd name="T19" fmla="*/ 1629 h 2837"/>
                  <a:gd name="T20" fmla="*/ 2009 w 2192"/>
                  <a:gd name="T21" fmla="*/ 1773 h 2837"/>
                  <a:gd name="T22" fmla="*/ 1914 w 2192"/>
                  <a:gd name="T23" fmla="*/ 1950 h 2837"/>
                  <a:gd name="T24" fmla="*/ 1948 w 2192"/>
                  <a:gd name="T25" fmla="*/ 2015 h 2837"/>
                  <a:gd name="T26" fmla="*/ 2013 w 2192"/>
                  <a:gd name="T27" fmla="*/ 2031 h 2837"/>
                  <a:gd name="T28" fmla="*/ 1990 w 2192"/>
                  <a:gd name="T29" fmla="*/ 2389 h 2837"/>
                  <a:gd name="T30" fmla="*/ 1654 w 2192"/>
                  <a:gd name="T31" fmla="*/ 2455 h 2837"/>
                  <a:gd name="T32" fmla="*/ 1100 w 2192"/>
                  <a:gd name="T33" fmla="*/ 2451 h 2837"/>
                  <a:gd name="T34" fmla="*/ 588 w 2192"/>
                  <a:gd name="T35" fmla="*/ 2636 h 2837"/>
                  <a:gd name="T36" fmla="*/ 334 w 2192"/>
                  <a:gd name="T37" fmla="*/ 2837 h 2837"/>
                  <a:gd name="T38" fmla="*/ 401 w 2192"/>
                  <a:gd name="T39" fmla="*/ 2646 h 2837"/>
                  <a:gd name="T40" fmla="*/ 201 w 2192"/>
                  <a:gd name="T41" fmla="*/ 2362 h 2837"/>
                  <a:gd name="T42" fmla="*/ 36 w 2192"/>
                  <a:gd name="T43" fmla="*/ 2288 h 2837"/>
                  <a:gd name="T44" fmla="*/ 25 w 2192"/>
                  <a:gd name="T45" fmla="*/ 2122 h 2837"/>
                  <a:gd name="T46" fmla="*/ 206 w 2192"/>
                  <a:gd name="T47" fmla="*/ 1920 h 2837"/>
                  <a:gd name="T48" fmla="*/ 411 w 2192"/>
                  <a:gd name="T49" fmla="*/ 1750 h 2837"/>
                  <a:gd name="T50" fmla="*/ 424 w 2192"/>
                  <a:gd name="T51" fmla="*/ 1721 h 2837"/>
                  <a:gd name="T52" fmla="*/ 401 w 2192"/>
                  <a:gd name="T53" fmla="*/ 1678 h 2837"/>
                  <a:gd name="T54" fmla="*/ 326 w 2192"/>
                  <a:gd name="T55" fmla="*/ 1645 h 2837"/>
                  <a:gd name="T56" fmla="*/ 258 w 2192"/>
                  <a:gd name="T57" fmla="*/ 1495 h 2837"/>
                  <a:gd name="T58" fmla="*/ 354 w 2192"/>
                  <a:gd name="T59" fmla="*/ 1299 h 2837"/>
                  <a:gd name="T60" fmla="*/ 465 w 2192"/>
                  <a:gd name="T61" fmla="*/ 1170 h 2837"/>
                  <a:gd name="T62" fmla="*/ 350 w 2192"/>
                  <a:gd name="T63" fmla="*/ 864 h 2837"/>
                  <a:gd name="T64" fmla="*/ 409 w 2192"/>
                  <a:gd name="T65" fmla="*/ 721 h 2837"/>
                  <a:gd name="T66" fmla="*/ 621 w 2192"/>
                  <a:gd name="T67" fmla="*/ 542 h 2837"/>
                  <a:gd name="T68" fmla="*/ 777 w 2192"/>
                  <a:gd name="T69" fmla="*/ 301 h 2837"/>
                  <a:gd name="T70" fmla="*/ 905 w 2192"/>
                  <a:gd name="T71" fmla="*/ 54 h 2837"/>
                  <a:gd name="T72" fmla="*/ 1036 w 2192"/>
                  <a:gd name="T73" fmla="*/ 13 h 2837"/>
                  <a:gd name="T74" fmla="*/ 1158 w 2192"/>
                  <a:gd name="T75" fmla="*/ 262 h 2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192" h="2837">
                    <a:moveTo>
                      <a:pt x="1158" y="262"/>
                    </a:moveTo>
                    <a:cubicBezTo>
                      <a:pt x="1292" y="357"/>
                      <a:pt x="1419" y="168"/>
                      <a:pt x="1548" y="219"/>
                    </a:cubicBezTo>
                    <a:cubicBezTo>
                      <a:pt x="1649" y="260"/>
                      <a:pt x="1662" y="357"/>
                      <a:pt x="1655" y="454"/>
                    </a:cubicBezTo>
                    <a:cubicBezTo>
                      <a:pt x="1649" y="536"/>
                      <a:pt x="1621" y="616"/>
                      <a:pt x="1638" y="699"/>
                    </a:cubicBezTo>
                    <a:cubicBezTo>
                      <a:pt x="1654" y="774"/>
                      <a:pt x="1748" y="745"/>
                      <a:pt x="1803" y="761"/>
                    </a:cubicBezTo>
                    <a:cubicBezTo>
                      <a:pt x="1951" y="803"/>
                      <a:pt x="1919" y="995"/>
                      <a:pt x="1874" y="1099"/>
                    </a:cubicBezTo>
                    <a:cubicBezTo>
                      <a:pt x="1842" y="1172"/>
                      <a:pt x="1799" y="1242"/>
                      <a:pt x="1778" y="1319"/>
                    </a:cubicBezTo>
                    <a:cubicBezTo>
                      <a:pt x="1767" y="1355"/>
                      <a:pt x="1762" y="1396"/>
                      <a:pt x="1777" y="1431"/>
                    </a:cubicBezTo>
                    <a:cubicBezTo>
                      <a:pt x="1812" y="1517"/>
                      <a:pt x="1922" y="1465"/>
                      <a:pt x="1988" y="1500"/>
                    </a:cubicBezTo>
                    <a:cubicBezTo>
                      <a:pt x="2032" y="1525"/>
                      <a:pt x="2056" y="1578"/>
                      <a:pt x="2056" y="1629"/>
                    </a:cubicBezTo>
                    <a:cubicBezTo>
                      <a:pt x="2056" y="1681"/>
                      <a:pt x="2036" y="1730"/>
                      <a:pt x="2009" y="1773"/>
                    </a:cubicBezTo>
                    <a:cubicBezTo>
                      <a:pt x="1976" y="1829"/>
                      <a:pt x="1914" y="1880"/>
                      <a:pt x="1914" y="1950"/>
                    </a:cubicBezTo>
                    <a:cubicBezTo>
                      <a:pt x="1914" y="1976"/>
                      <a:pt x="1926" y="2002"/>
                      <a:pt x="1948" y="2015"/>
                    </a:cubicBezTo>
                    <a:cubicBezTo>
                      <a:pt x="1967" y="2026"/>
                      <a:pt x="1991" y="2026"/>
                      <a:pt x="2013" y="2031"/>
                    </a:cubicBezTo>
                    <a:cubicBezTo>
                      <a:pt x="2192" y="2076"/>
                      <a:pt x="2094" y="2323"/>
                      <a:pt x="1990" y="2389"/>
                    </a:cubicBezTo>
                    <a:cubicBezTo>
                      <a:pt x="1892" y="2451"/>
                      <a:pt x="1769" y="2457"/>
                      <a:pt x="1654" y="2455"/>
                    </a:cubicBezTo>
                    <a:cubicBezTo>
                      <a:pt x="1469" y="2453"/>
                      <a:pt x="1284" y="2436"/>
                      <a:pt x="1100" y="2451"/>
                    </a:cubicBezTo>
                    <a:cubicBezTo>
                      <a:pt x="916" y="2467"/>
                      <a:pt x="730" y="2518"/>
                      <a:pt x="588" y="2636"/>
                    </a:cubicBezTo>
                    <a:cubicBezTo>
                      <a:pt x="513" y="2699"/>
                      <a:pt x="433" y="2817"/>
                      <a:pt x="334" y="2837"/>
                    </a:cubicBezTo>
                    <a:cubicBezTo>
                      <a:pt x="359" y="2774"/>
                      <a:pt x="390" y="2714"/>
                      <a:pt x="401" y="2646"/>
                    </a:cubicBezTo>
                    <a:cubicBezTo>
                      <a:pt x="426" y="2499"/>
                      <a:pt x="347" y="2388"/>
                      <a:pt x="201" y="2362"/>
                    </a:cubicBezTo>
                    <a:cubicBezTo>
                      <a:pt x="140" y="2350"/>
                      <a:pt x="74" y="2337"/>
                      <a:pt x="36" y="2288"/>
                    </a:cubicBezTo>
                    <a:cubicBezTo>
                      <a:pt x="0" y="2242"/>
                      <a:pt x="2" y="2176"/>
                      <a:pt x="25" y="2122"/>
                    </a:cubicBezTo>
                    <a:cubicBezTo>
                      <a:pt x="60" y="2041"/>
                      <a:pt x="134" y="1969"/>
                      <a:pt x="206" y="1920"/>
                    </a:cubicBezTo>
                    <a:cubicBezTo>
                      <a:pt x="280" y="1870"/>
                      <a:pt x="359" y="1823"/>
                      <a:pt x="411" y="1750"/>
                    </a:cubicBezTo>
                    <a:cubicBezTo>
                      <a:pt x="417" y="1741"/>
                      <a:pt x="423" y="1731"/>
                      <a:pt x="424" y="1721"/>
                    </a:cubicBezTo>
                    <a:cubicBezTo>
                      <a:pt x="426" y="1704"/>
                      <a:pt x="415" y="1687"/>
                      <a:pt x="401" y="1678"/>
                    </a:cubicBezTo>
                    <a:cubicBezTo>
                      <a:pt x="378" y="1662"/>
                      <a:pt x="348" y="1661"/>
                      <a:pt x="326" y="1645"/>
                    </a:cubicBezTo>
                    <a:cubicBezTo>
                      <a:pt x="279" y="1612"/>
                      <a:pt x="255" y="1551"/>
                      <a:pt x="258" y="1495"/>
                    </a:cubicBezTo>
                    <a:cubicBezTo>
                      <a:pt x="261" y="1421"/>
                      <a:pt x="303" y="1353"/>
                      <a:pt x="354" y="1299"/>
                    </a:cubicBezTo>
                    <a:cubicBezTo>
                      <a:pt x="393" y="1257"/>
                      <a:pt x="439" y="1221"/>
                      <a:pt x="465" y="1170"/>
                    </a:cubicBezTo>
                    <a:cubicBezTo>
                      <a:pt x="534" y="1035"/>
                      <a:pt x="369" y="983"/>
                      <a:pt x="350" y="864"/>
                    </a:cubicBezTo>
                    <a:cubicBezTo>
                      <a:pt x="341" y="811"/>
                      <a:pt x="373" y="760"/>
                      <a:pt x="409" y="721"/>
                    </a:cubicBezTo>
                    <a:cubicBezTo>
                      <a:pt x="473" y="653"/>
                      <a:pt x="555" y="607"/>
                      <a:pt x="621" y="542"/>
                    </a:cubicBezTo>
                    <a:cubicBezTo>
                      <a:pt x="691" y="475"/>
                      <a:pt x="739" y="390"/>
                      <a:pt x="777" y="301"/>
                    </a:cubicBezTo>
                    <a:cubicBezTo>
                      <a:pt x="812" y="219"/>
                      <a:pt x="835" y="115"/>
                      <a:pt x="905" y="54"/>
                    </a:cubicBezTo>
                    <a:cubicBezTo>
                      <a:pt x="938" y="25"/>
                      <a:pt x="992" y="0"/>
                      <a:pt x="1036" y="13"/>
                    </a:cubicBezTo>
                    <a:cubicBezTo>
                      <a:pt x="1146" y="46"/>
                      <a:pt x="1076" y="204"/>
                      <a:pt x="1158" y="262"/>
                    </a:cubicBezTo>
                    <a:close/>
                  </a:path>
                </a:pathLst>
              </a:custGeom>
              <a:solidFill>
                <a:srgbClr val="8FF5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A26414D2-1D77-45D2-8245-6987977E0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0469" y="8063034"/>
                <a:ext cx="1238069" cy="1249242"/>
              </a:xfrm>
              <a:custGeom>
                <a:avLst/>
                <a:gdLst>
                  <a:gd name="connsiteX0" fmla="*/ 26781 w 1238069"/>
                  <a:gd name="connsiteY0" fmla="*/ 1101635 h 1249242"/>
                  <a:gd name="connsiteX1" fmla="*/ 36414 w 1238069"/>
                  <a:gd name="connsiteY1" fmla="*/ 1103824 h 1249242"/>
                  <a:gd name="connsiteX2" fmla="*/ 38680 w 1238069"/>
                  <a:gd name="connsiteY2" fmla="*/ 1122096 h 1249242"/>
                  <a:gd name="connsiteX3" fmla="*/ 31881 w 1238069"/>
                  <a:gd name="connsiteY3" fmla="*/ 1189095 h 1249242"/>
                  <a:gd name="connsiteX4" fmla="*/ 103653 w 1238069"/>
                  <a:gd name="connsiteY4" fmla="*/ 1222595 h 1249242"/>
                  <a:gd name="connsiteX5" fmla="*/ 118008 w 1238069"/>
                  <a:gd name="connsiteY5" fmla="*/ 1232492 h 1249242"/>
                  <a:gd name="connsiteX6" fmla="*/ 108186 w 1238069"/>
                  <a:gd name="connsiteY6" fmla="*/ 1247719 h 1249242"/>
                  <a:gd name="connsiteX7" fmla="*/ 89299 w 1238069"/>
                  <a:gd name="connsiteY7" fmla="*/ 1249242 h 1249242"/>
                  <a:gd name="connsiteX8" fmla="*/ 9216 w 1238069"/>
                  <a:gd name="connsiteY8" fmla="*/ 1200515 h 1249242"/>
                  <a:gd name="connsiteX9" fmla="*/ 18282 w 1238069"/>
                  <a:gd name="connsiteY9" fmla="*/ 1106869 h 1249242"/>
                  <a:gd name="connsiteX10" fmla="*/ 26781 w 1238069"/>
                  <a:gd name="connsiteY10" fmla="*/ 1101635 h 1249242"/>
                  <a:gd name="connsiteX11" fmla="*/ 1190615 w 1238069"/>
                  <a:gd name="connsiteY11" fmla="*/ 793563 h 1249242"/>
                  <a:gd name="connsiteX12" fmla="*/ 1236575 w 1238069"/>
                  <a:gd name="connsiteY12" fmla="*/ 842987 h 1249242"/>
                  <a:gd name="connsiteX13" fmla="*/ 1210531 w 1238069"/>
                  <a:gd name="connsiteY13" fmla="*/ 931190 h 1249242"/>
                  <a:gd name="connsiteX14" fmla="*/ 1201339 w 1238069"/>
                  <a:gd name="connsiteY14" fmla="*/ 943355 h 1249242"/>
                  <a:gd name="connsiteX15" fmla="*/ 1170699 w 1238069"/>
                  <a:gd name="connsiteY15" fmla="*/ 999623 h 1249242"/>
                  <a:gd name="connsiteX16" fmla="*/ 1228149 w 1238069"/>
                  <a:gd name="connsiteY16" fmla="*/ 1092388 h 1249242"/>
                  <a:gd name="connsiteX17" fmla="*/ 1237341 w 1238069"/>
                  <a:gd name="connsiteY17" fmla="*/ 1107595 h 1249242"/>
                  <a:gd name="connsiteX18" fmla="*/ 1225085 w 1238069"/>
                  <a:gd name="connsiteY18" fmla="*/ 1117480 h 1249242"/>
                  <a:gd name="connsiteX19" fmla="*/ 1222021 w 1238069"/>
                  <a:gd name="connsiteY19" fmla="*/ 1117480 h 1249242"/>
                  <a:gd name="connsiteX20" fmla="*/ 1146187 w 1238069"/>
                  <a:gd name="connsiteY20" fmla="*/ 994300 h 1249242"/>
                  <a:gd name="connsiteX21" fmla="*/ 1180657 w 1238069"/>
                  <a:gd name="connsiteY21" fmla="*/ 928908 h 1249242"/>
                  <a:gd name="connsiteX22" fmla="*/ 1189083 w 1238069"/>
                  <a:gd name="connsiteY22" fmla="*/ 916743 h 1249242"/>
                  <a:gd name="connsiteX23" fmla="*/ 1211297 w 1238069"/>
                  <a:gd name="connsiteY23" fmla="*/ 847549 h 1249242"/>
                  <a:gd name="connsiteX24" fmla="*/ 1184487 w 1238069"/>
                  <a:gd name="connsiteY24" fmla="*/ 818655 h 1249242"/>
                  <a:gd name="connsiteX25" fmla="*/ 1175295 w 1238069"/>
                  <a:gd name="connsiteY25" fmla="*/ 802687 h 1249242"/>
                  <a:gd name="connsiteX26" fmla="*/ 1190615 w 1238069"/>
                  <a:gd name="connsiteY26" fmla="*/ 793563 h 1249242"/>
                  <a:gd name="connsiteX27" fmla="*/ 405692 w 1238069"/>
                  <a:gd name="connsiteY27" fmla="*/ 584 h 1249242"/>
                  <a:gd name="connsiteX28" fmla="*/ 415196 w 1238069"/>
                  <a:gd name="connsiteY28" fmla="*/ 1348 h 1249242"/>
                  <a:gd name="connsiteX29" fmla="*/ 421278 w 1238069"/>
                  <a:gd name="connsiteY29" fmla="*/ 18158 h 1249242"/>
                  <a:gd name="connsiteX30" fmla="*/ 344488 w 1238069"/>
                  <a:gd name="connsiteY30" fmla="*/ 90743 h 1249242"/>
                  <a:gd name="connsiteX31" fmla="*/ 286705 w 1238069"/>
                  <a:gd name="connsiteY31" fmla="*/ 138115 h 1249242"/>
                  <a:gd name="connsiteX32" fmla="*/ 288226 w 1238069"/>
                  <a:gd name="connsiteY32" fmla="*/ 284051 h 1249242"/>
                  <a:gd name="connsiteX33" fmla="*/ 286705 w 1238069"/>
                  <a:gd name="connsiteY33" fmla="*/ 301624 h 1249242"/>
                  <a:gd name="connsiteX34" fmla="*/ 278342 w 1238069"/>
                  <a:gd name="connsiteY34" fmla="*/ 304680 h 1249242"/>
                  <a:gd name="connsiteX35" fmla="*/ 268458 w 1238069"/>
                  <a:gd name="connsiteY35" fmla="*/ 300096 h 1249242"/>
                  <a:gd name="connsiteX36" fmla="*/ 266937 w 1238069"/>
                  <a:gd name="connsiteY36" fmla="*/ 122070 h 1249242"/>
                  <a:gd name="connsiteX37" fmla="*/ 330802 w 1238069"/>
                  <a:gd name="connsiteY37" fmla="*/ 69350 h 1249242"/>
                  <a:gd name="connsiteX38" fmla="*/ 398469 w 1238069"/>
                  <a:gd name="connsiteY38" fmla="*/ 6697 h 1249242"/>
                  <a:gd name="connsiteX39" fmla="*/ 405692 w 1238069"/>
                  <a:gd name="connsiteY39" fmla="*/ 584 h 1249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38069" h="1249242">
                    <a:moveTo>
                      <a:pt x="26781" y="1101635"/>
                    </a:moveTo>
                    <a:cubicBezTo>
                      <a:pt x="29992" y="1101159"/>
                      <a:pt x="33392" y="1101921"/>
                      <a:pt x="36414" y="1103824"/>
                    </a:cubicBezTo>
                    <a:cubicBezTo>
                      <a:pt x="41702" y="1108392"/>
                      <a:pt x="42458" y="1116005"/>
                      <a:pt x="38680" y="1122096"/>
                    </a:cubicBezTo>
                    <a:cubicBezTo>
                      <a:pt x="23570" y="1141891"/>
                      <a:pt x="21304" y="1168539"/>
                      <a:pt x="31881" y="1189095"/>
                    </a:cubicBezTo>
                    <a:cubicBezTo>
                      <a:pt x="43969" y="1214981"/>
                      <a:pt x="74189" y="1228685"/>
                      <a:pt x="103653" y="1222595"/>
                    </a:cubicBezTo>
                    <a:cubicBezTo>
                      <a:pt x="110453" y="1221072"/>
                      <a:pt x="116497" y="1225640"/>
                      <a:pt x="118008" y="1232492"/>
                    </a:cubicBezTo>
                    <a:cubicBezTo>
                      <a:pt x="119519" y="1239344"/>
                      <a:pt x="114986" y="1246197"/>
                      <a:pt x="108186" y="1247719"/>
                    </a:cubicBezTo>
                    <a:cubicBezTo>
                      <a:pt x="102142" y="1248481"/>
                      <a:pt x="95343" y="1249242"/>
                      <a:pt x="89299" y="1249242"/>
                    </a:cubicBezTo>
                    <a:cubicBezTo>
                      <a:pt x="55301" y="1249242"/>
                      <a:pt x="24326" y="1230970"/>
                      <a:pt x="9216" y="1200515"/>
                    </a:cubicBezTo>
                    <a:cubicBezTo>
                      <a:pt x="-5894" y="1170823"/>
                      <a:pt x="-2117" y="1134278"/>
                      <a:pt x="18282" y="1106869"/>
                    </a:cubicBezTo>
                    <a:cubicBezTo>
                      <a:pt x="20548" y="1103823"/>
                      <a:pt x="23570" y="1102111"/>
                      <a:pt x="26781" y="1101635"/>
                    </a:cubicBezTo>
                    <a:close/>
                    <a:moveTo>
                      <a:pt x="1190615" y="793563"/>
                    </a:moveTo>
                    <a:cubicBezTo>
                      <a:pt x="1212829" y="799646"/>
                      <a:pt x="1232745" y="820176"/>
                      <a:pt x="1236575" y="842987"/>
                    </a:cubicBezTo>
                    <a:cubicBezTo>
                      <a:pt x="1243469" y="877203"/>
                      <a:pt x="1225085" y="909899"/>
                      <a:pt x="1210531" y="931190"/>
                    </a:cubicBezTo>
                    <a:cubicBezTo>
                      <a:pt x="1207467" y="934991"/>
                      <a:pt x="1204403" y="939554"/>
                      <a:pt x="1201339" y="943355"/>
                    </a:cubicBezTo>
                    <a:cubicBezTo>
                      <a:pt x="1188317" y="962365"/>
                      <a:pt x="1176061" y="979853"/>
                      <a:pt x="1170699" y="999623"/>
                    </a:cubicBezTo>
                    <a:cubicBezTo>
                      <a:pt x="1161507" y="1038402"/>
                      <a:pt x="1189083" y="1083263"/>
                      <a:pt x="1228149" y="1092388"/>
                    </a:cubicBezTo>
                    <a:cubicBezTo>
                      <a:pt x="1235043" y="1093909"/>
                      <a:pt x="1238873" y="1101512"/>
                      <a:pt x="1237341" y="1107595"/>
                    </a:cubicBezTo>
                    <a:cubicBezTo>
                      <a:pt x="1235809" y="1113678"/>
                      <a:pt x="1230447" y="1117480"/>
                      <a:pt x="1225085" y="1117480"/>
                    </a:cubicBezTo>
                    <a:cubicBezTo>
                      <a:pt x="1224319" y="1117480"/>
                      <a:pt x="1222787" y="1117480"/>
                      <a:pt x="1222021" y="1117480"/>
                    </a:cubicBezTo>
                    <a:cubicBezTo>
                      <a:pt x="1169167" y="1103793"/>
                      <a:pt x="1133931" y="1046766"/>
                      <a:pt x="1146187" y="994300"/>
                    </a:cubicBezTo>
                    <a:cubicBezTo>
                      <a:pt x="1152315" y="969208"/>
                      <a:pt x="1166869" y="948678"/>
                      <a:pt x="1180657" y="928908"/>
                    </a:cubicBezTo>
                    <a:cubicBezTo>
                      <a:pt x="1183721" y="925107"/>
                      <a:pt x="1186019" y="920544"/>
                      <a:pt x="1189083" y="916743"/>
                    </a:cubicBezTo>
                    <a:cubicBezTo>
                      <a:pt x="1208233" y="888609"/>
                      <a:pt x="1215127" y="866558"/>
                      <a:pt x="1211297" y="847549"/>
                    </a:cubicBezTo>
                    <a:cubicBezTo>
                      <a:pt x="1208999" y="834623"/>
                      <a:pt x="1196743" y="821696"/>
                      <a:pt x="1184487" y="818655"/>
                    </a:cubicBezTo>
                    <a:cubicBezTo>
                      <a:pt x="1177593" y="816374"/>
                      <a:pt x="1172997" y="809530"/>
                      <a:pt x="1175295" y="802687"/>
                    </a:cubicBezTo>
                    <a:cubicBezTo>
                      <a:pt x="1176827" y="795844"/>
                      <a:pt x="1183721" y="792042"/>
                      <a:pt x="1190615" y="793563"/>
                    </a:cubicBezTo>
                    <a:close/>
                    <a:moveTo>
                      <a:pt x="405692" y="584"/>
                    </a:moveTo>
                    <a:cubicBezTo>
                      <a:pt x="408733" y="-371"/>
                      <a:pt x="412155" y="-180"/>
                      <a:pt x="415196" y="1348"/>
                    </a:cubicBezTo>
                    <a:cubicBezTo>
                      <a:pt x="422038" y="4405"/>
                      <a:pt x="424319" y="12045"/>
                      <a:pt x="421278" y="18158"/>
                    </a:cubicBezTo>
                    <a:cubicBezTo>
                      <a:pt x="404551" y="51012"/>
                      <a:pt x="374140" y="71642"/>
                      <a:pt x="344488" y="90743"/>
                    </a:cubicBezTo>
                    <a:cubicBezTo>
                      <a:pt x="322439" y="105261"/>
                      <a:pt x="301911" y="119778"/>
                      <a:pt x="286705" y="138115"/>
                    </a:cubicBezTo>
                    <a:cubicBezTo>
                      <a:pt x="254012" y="178610"/>
                      <a:pt x="254012" y="244320"/>
                      <a:pt x="288226" y="284051"/>
                    </a:cubicBezTo>
                    <a:cubicBezTo>
                      <a:pt x="292027" y="289399"/>
                      <a:pt x="292027" y="297040"/>
                      <a:pt x="286705" y="301624"/>
                    </a:cubicBezTo>
                    <a:cubicBezTo>
                      <a:pt x="283664" y="303916"/>
                      <a:pt x="281383" y="304680"/>
                      <a:pt x="278342" y="304680"/>
                    </a:cubicBezTo>
                    <a:cubicBezTo>
                      <a:pt x="274540" y="304680"/>
                      <a:pt x="270739" y="303152"/>
                      <a:pt x="268458" y="300096"/>
                    </a:cubicBezTo>
                    <a:cubicBezTo>
                      <a:pt x="226642" y="251196"/>
                      <a:pt x="225881" y="172498"/>
                      <a:pt x="266937" y="122070"/>
                    </a:cubicBezTo>
                    <a:cubicBezTo>
                      <a:pt x="284424" y="100676"/>
                      <a:pt x="307994" y="84631"/>
                      <a:pt x="330802" y="69350"/>
                    </a:cubicBezTo>
                    <a:cubicBezTo>
                      <a:pt x="358173" y="51012"/>
                      <a:pt x="384784" y="33439"/>
                      <a:pt x="398469" y="6697"/>
                    </a:cubicBezTo>
                    <a:cubicBezTo>
                      <a:pt x="399990" y="3641"/>
                      <a:pt x="402651" y="1539"/>
                      <a:pt x="405692" y="584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45" name="Freeform 319">
                <a:extLst>
                  <a:ext uri="{FF2B5EF4-FFF2-40B4-BE49-F238E27FC236}">
                    <a16:creationId xmlns:a16="http://schemas.microsoft.com/office/drawing/2014/main" id="{34E53168-5E6E-4AD3-8B0F-3D411B453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0638" y="11033126"/>
                <a:ext cx="685800" cy="1790700"/>
              </a:xfrm>
              <a:custGeom>
                <a:avLst/>
                <a:gdLst>
                  <a:gd name="T0" fmla="*/ 261 w 901"/>
                  <a:gd name="T1" fmla="*/ 0 h 2353"/>
                  <a:gd name="T2" fmla="*/ 6 w 901"/>
                  <a:gd name="T3" fmla="*/ 2037 h 2353"/>
                  <a:gd name="T4" fmla="*/ 39 w 901"/>
                  <a:gd name="T5" fmla="*/ 2104 h 2353"/>
                  <a:gd name="T6" fmla="*/ 375 w 901"/>
                  <a:gd name="T7" fmla="*/ 2327 h 2353"/>
                  <a:gd name="T8" fmla="*/ 444 w 901"/>
                  <a:gd name="T9" fmla="*/ 2329 h 2353"/>
                  <a:gd name="T10" fmla="*/ 703 w 901"/>
                  <a:gd name="T11" fmla="*/ 1738 h 2353"/>
                  <a:gd name="T12" fmla="*/ 261 w 901"/>
                  <a:gd name="T13" fmla="*/ 0 h 2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1" h="2353">
                    <a:moveTo>
                      <a:pt x="261" y="0"/>
                    </a:moveTo>
                    <a:cubicBezTo>
                      <a:pt x="261" y="0"/>
                      <a:pt x="81" y="1686"/>
                      <a:pt x="6" y="2037"/>
                    </a:cubicBezTo>
                    <a:cubicBezTo>
                      <a:pt x="0" y="2066"/>
                      <a:pt x="15" y="2095"/>
                      <a:pt x="39" y="2104"/>
                    </a:cubicBezTo>
                    <a:cubicBezTo>
                      <a:pt x="121" y="2133"/>
                      <a:pt x="290" y="2206"/>
                      <a:pt x="375" y="2327"/>
                    </a:cubicBezTo>
                    <a:cubicBezTo>
                      <a:pt x="392" y="2352"/>
                      <a:pt x="425" y="2353"/>
                      <a:pt x="444" y="2329"/>
                    </a:cubicBezTo>
                    <a:cubicBezTo>
                      <a:pt x="521" y="2232"/>
                      <a:pt x="679" y="2003"/>
                      <a:pt x="703" y="1738"/>
                    </a:cubicBezTo>
                    <a:cubicBezTo>
                      <a:pt x="735" y="1387"/>
                      <a:pt x="901" y="171"/>
                      <a:pt x="2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46" name="Freeform 320">
                <a:extLst>
                  <a:ext uri="{FF2B5EF4-FFF2-40B4-BE49-F238E27FC236}">
                    <a16:creationId xmlns:a16="http://schemas.microsoft.com/office/drawing/2014/main" id="{407F011E-F463-4D0A-BC90-1A3C0F3596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26350" y="11018838"/>
                <a:ext cx="652463" cy="1817688"/>
              </a:xfrm>
              <a:custGeom>
                <a:avLst/>
                <a:gdLst>
                  <a:gd name="T0" fmla="*/ 295 w 858"/>
                  <a:gd name="T1" fmla="*/ 39 h 2389"/>
                  <a:gd name="T2" fmla="*/ 39 w 858"/>
                  <a:gd name="T3" fmla="*/ 2072 h 2389"/>
                  <a:gd name="T4" fmla="*/ 52 w 858"/>
                  <a:gd name="T5" fmla="*/ 2103 h 2389"/>
                  <a:gd name="T6" fmla="*/ 416 w 858"/>
                  <a:gd name="T7" fmla="*/ 2348 h 2389"/>
                  <a:gd name="T8" fmla="*/ 428 w 858"/>
                  <a:gd name="T9" fmla="*/ 2356 h 2389"/>
                  <a:gd name="T10" fmla="*/ 439 w 858"/>
                  <a:gd name="T11" fmla="*/ 2350 h 2389"/>
                  <a:gd name="T12" fmla="*/ 706 w 858"/>
                  <a:gd name="T13" fmla="*/ 1754 h 2389"/>
                  <a:gd name="T14" fmla="*/ 713 w 858"/>
                  <a:gd name="T15" fmla="*/ 1675 h 2389"/>
                  <a:gd name="T16" fmla="*/ 295 w 858"/>
                  <a:gd name="T17" fmla="*/ 39 h 2389"/>
                  <a:gd name="T18" fmla="*/ 428 w 858"/>
                  <a:gd name="T19" fmla="*/ 2389 h 2389"/>
                  <a:gd name="T20" fmla="*/ 426 w 858"/>
                  <a:gd name="T21" fmla="*/ 2389 h 2389"/>
                  <a:gd name="T22" fmla="*/ 388 w 858"/>
                  <a:gd name="T23" fmla="*/ 2366 h 2389"/>
                  <a:gd name="T24" fmla="*/ 42 w 858"/>
                  <a:gd name="T25" fmla="*/ 2134 h 2389"/>
                  <a:gd name="T26" fmla="*/ 6 w 858"/>
                  <a:gd name="T27" fmla="*/ 2065 h 2389"/>
                  <a:gd name="T28" fmla="*/ 264 w 858"/>
                  <a:gd name="T29" fmla="*/ 16 h 2389"/>
                  <a:gd name="T30" fmla="*/ 271 w 858"/>
                  <a:gd name="T31" fmla="*/ 4 h 2389"/>
                  <a:gd name="T32" fmla="*/ 285 w 858"/>
                  <a:gd name="T33" fmla="*/ 1 h 2389"/>
                  <a:gd name="T34" fmla="*/ 762 w 858"/>
                  <a:gd name="T35" fmla="*/ 746 h 2389"/>
                  <a:gd name="T36" fmla="*/ 746 w 858"/>
                  <a:gd name="T37" fmla="*/ 1679 h 2389"/>
                  <a:gd name="T38" fmla="*/ 739 w 858"/>
                  <a:gd name="T39" fmla="*/ 1757 h 2389"/>
                  <a:gd name="T40" fmla="*/ 465 w 858"/>
                  <a:gd name="T41" fmla="*/ 2371 h 2389"/>
                  <a:gd name="T42" fmla="*/ 428 w 858"/>
                  <a:gd name="T43" fmla="*/ 2389 h 2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58" h="2389">
                    <a:moveTo>
                      <a:pt x="295" y="39"/>
                    </a:moveTo>
                    <a:cubicBezTo>
                      <a:pt x="274" y="232"/>
                      <a:pt x="107" y="1772"/>
                      <a:pt x="39" y="2072"/>
                    </a:cubicBezTo>
                    <a:cubicBezTo>
                      <a:pt x="36" y="2085"/>
                      <a:pt x="42" y="2099"/>
                      <a:pt x="52" y="2103"/>
                    </a:cubicBezTo>
                    <a:cubicBezTo>
                      <a:pt x="133" y="2130"/>
                      <a:pt x="328" y="2209"/>
                      <a:pt x="416" y="2348"/>
                    </a:cubicBezTo>
                    <a:cubicBezTo>
                      <a:pt x="419" y="2353"/>
                      <a:pt x="423" y="2355"/>
                      <a:pt x="428" y="2356"/>
                    </a:cubicBezTo>
                    <a:cubicBezTo>
                      <a:pt x="432" y="2356"/>
                      <a:pt x="436" y="2354"/>
                      <a:pt x="439" y="2350"/>
                    </a:cubicBezTo>
                    <a:cubicBezTo>
                      <a:pt x="511" y="2262"/>
                      <a:pt x="681" y="2027"/>
                      <a:pt x="706" y="1754"/>
                    </a:cubicBezTo>
                    <a:cubicBezTo>
                      <a:pt x="708" y="1732"/>
                      <a:pt x="710" y="1705"/>
                      <a:pt x="713" y="1675"/>
                    </a:cubicBezTo>
                    <a:cubicBezTo>
                      <a:pt x="753" y="1274"/>
                      <a:pt x="858" y="213"/>
                      <a:pt x="295" y="39"/>
                    </a:cubicBezTo>
                    <a:close/>
                    <a:moveTo>
                      <a:pt x="428" y="2389"/>
                    </a:moveTo>
                    <a:cubicBezTo>
                      <a:pt x="427" y="2389"/>
                      <a:pt x="427" y="2389"/>
                      <a:pt x="426" y="2389"/>
                    </a:cubicBezTo>
                    <a:cubicBezTo>
                      <a:pt x="410" y="2388"/>
                      <a:pt x="397" y="2380"/>
                      <a:pt x="388" y="2366"/>
                    </a:cubicBezTo>
                    <a:cubicBezTo>
                      <a:pt x="306" y="2236"/>
                      <a:pt x="118" y="2160"/>
                      <a:pt x="42" y="2134"/>
                    </a:cubicBezTo>
                    <a:cubicBezTo>
                      <a:pt x="15" y="2125"/>
                      <a:pt x="0" y="2094"/>
                      <a:pt x="6" y="2065"/>
                    </a:cubicBezTo>
                    <a:cubicBezTo>
                      <a:pt x="78" y="1748"/>
                      <a:pt x="262" y="33"/>
                      <a:pt x="264" y="16"/>
                    </a:cubicBezTo>
                    <a:cubicBezTo>
                      <a:pt x="264" y="11"/>
                      <a:pt x="267" y="7"/>
                      <a:pt x="271" y="4"/>
                    </a:cubicBezTo>
                    <a:cubicBezTo>
                      <a:pt x="275" y="1"/>
                      <a:pt x="280" y="0"/>
                      <a:pt x="285" y="1"/>
                    </a:cubicBezTo>
                    <a:cubicBezTo>
                      <a:pt x="548" y="72"/>
                      <a:pt x="708" y="322"/>
                      <a:pt x="762" y="746"/>
                    </a:cubicBezTo>
                    <a:cubicBezTo>
                      <a:pt x="805" y="1089"/>
                      <a:pt x="768" y="1458"/>
                      <a:pt x="746" y="1679"/>
                    </a:cubicBezTo>
                    <a:cubicBezTo>
                      <a:pt x="743" y="1708"/>
                      <a:pt x="741" y="1735"/>
                      <a:pt x="739" y="1757"/>
                    </a:cubicBezTo>
                    <a:cubicBezTo>
                      <a:pt x="714" y="2040"/>
                      <a:pt x="539" y="2281"/>
                      <a:pt x="465" y="2371"/>
                    </a:cubicBezTo>
                    <a:cubicBezTo>
                      <a:pt x="456" y="2383"/>
                      <a:pt x="442" y="2389"/>
                      <a:pt x="428" y="2389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47" name="Freeform 321">
                <a:extLst>
                  <a:ext uri="{FF2B5EF4-FFF2-40B4-BE49-F238E27FC236}">
                    <a16:creationId xmlns:a16="http://schemas.microsoft.com/office/drawing/2014/main" id="{FFE7C667-C3A4-4E88-A61B-96B4D5527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2563" y="12079288"/>
                <a:ext cx="214313" cy="563563"/>
              </a:xfrm>
              <a:custGeom>
                <a:avLst/>
                <a:gdLst>
                  <a:gd name="T0" fmla="*/ 19 w 282"/>
                  <a:gd name="T1" fmla="*/ 741 h 741"/>
                  <a:gd name="T2" fmla="*/ 12 w 282"/>
                  <a:gd name="T3" fmla="*/ 740 h 741"/>
                  <a:gd name="T4" fmla="*/ 3 w 282"/>
                  <a:gd name="T5" fmla="*/ 718 h 741"/>
                  <a:gd name="T6" fmla="*/ 248 w 282"/>
                  <a:gd name="T7" fmla="*/ 15 h 741"/>
                  <a:gd name="T8" fmla="*/ 268 w 282"/>
                  <a:gd name="T9" fmla="*/ 3 h 741"/>
                  <a:gd name="T10" fmla="*/ 280 w 282"/>
                  <a:gd name="T11" fmla="*/ 23 h 741"/>
                  <a:gd name="T12" fmla="*/ 34 w 282"/>
                  <a:gd name="T13" fmla="*/ 731 h 741"/>
                  <a:gd name="T14" fmla="*/ 19 w 282"/>
                  <a:gd name="T15" fmla="*/ 741 h 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2" h="741">
                    <a:moveTo>
                      <a:pt x="19" y="741"/>
                    </a:moveTo>
                    <a:cubicBezTo>
                      <a:pt x="16" y="741"/>
                      <a:pt x="14" y="741"/>
                      <a:pt x="12" y="740"/>
                    </a:cubicBezTo>
                    <a:cubicBezTo>
                      <a:pt x="3" y="736"/>
                      <a:pt x="0" y="726"/>
                      <a:pt x="3" y="718"/>
                    </a:cubicBezTo>
                    <a:cubicBezTo>
                      <a:pt x="104" y="493"/>
                      <a:pt x="186" y="256"/>
                      <a:pt x="248" y="15"/>
                    </a:cubicBezTo>
                    <a:cubicBezTo>
                      <a:pt x="250" y="6"/>
                      <a:pt x="259" y="0"/>
                      <a:pt x="268" y="3"/>
                    </a:cubicBezTo>
                    <a:cubicBezTo>
                      <a:pt x="277" y="5"/>
                      <a:pt x="282" y="14"/>
                      <a:pt x="280" y="23"/>
                    </a:cubicBezTo>
                    <a:cubicBezTo>
                      <a:pt x="218" y="266"/>
                      <a:pt x="135" y="504"/>
                      <a:pt x="34" y="731"/>
                    </a:cubicBezTo>
                    <a:cubicBezTo>
                      <a:pt x="31" y="738"/>
                      <a:pt x="25" y="741"/>
                      <a:pt x="19" y="741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48" name="Freeform 322">
                <a:extLst>
                  <a:ext uri="{FF2B5EF4-FFF2-40B4-BE49-F238E27FC236}">
                    <a16:creationId xmlns:a16="http://schemas.microsoft.com/office/drawing/2014/main" id="{4E95B98D-973C-402F-A576-AF658166F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3988" y="11033126"/>
                <a:ext cx="455613" cy="1628775"/>
              </a:xfrm>
              <a:custGeom>
                <a:avLst/>
                <a:gdLst>
                  <a:gd name="T0" fmla="*/ 536 w 599"/>
                  <a:gd name="T1" fmla="*/ 685 h 2140"/>
                  <a:gd name="T2" fmla="*/ 533 w 599"/>
                  <a:gd name="T3" fmla="*/ 674 h 2140"/>
                  <a:gd name="T4" fmla="*/ 437 w 599"/>
                  <a:gd name="T5" fmla="*/ 323 h 2140"/>
                  <a:gd name="T6" fmla="*/ 351 w 599"/>
                  <a:gd name="T7" fmla="*/ 173 h 2140"/>
                  <a:gd name="T8" fmla="*/ 86 w 599"/>
                  <a:gd name="T9" fmla="*/ 0 h 2140"/>
                  <a:gd name="T10" fmla="*/ 0 w 599"/>
                  <a:gd name="T11" fmla="*/ 775 h 2140"/>
                  <a:gd name="T12" fmla="*/ 44 w 599"/>
                  <a:gd name="T13" fmla="*/ 971 h 2140"/>
                  <a:gd name="T14" fmla="*/ 395 w 599"/>
                  <a:gd name="T15" fmla="*/ 2140 h 2140"/>
                  <a:gd name="T16" fmla="*/ 513 w 599"/>
                  <a:gd name="T17" fmla="*/ 1837 h 2140"/>
                  <a:gd name="T18" fmla="*/ 518 w 599"/>
                  <a:gd name="T19" fmla="*/ 1792 h 2140"/>
                  <a:gd name="T20" fmla="*/ 536 w 599"/>
                  <a:gd name="T21" fmla="*/ 685 h 2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9" h="2140">
                    <a:moveTo>
                      <a:pt x="536" y="685"/>
                    </a:moveTo>
                    <a:cubicBezTo>
                      <a:pt x="535" y="682"/>
                      <a:pt x="534" y="678"/>
                      <a:pt x="533" y="674"/>
                    </a:cubicBezTo>
                    <a:cubicBezTo>
                      <a:pt x="504" y="556"/>
                      <a:pt x="473" y="439"/>
                      <a:pt x="437" y="323"/>
                    </a:cubicBezTo>
                    <a:cubicBezTo>
                      <a:pt x="413" y="269"/>
                      <a:pt x="384" y="218"/>
                      <a:pt x="351" y="173"/>
                    </a:cubicBezTo>
                    <a:cubicBezTo>
                      <a:pt x="284" y="90"/>
                      <a:pt x="197" y="29"/>
                      <a:pt x="86" y="0"/>
                    </a:cubicBezTo>
                    <a:cubicBezTo>
                      <a:pt x="86" y="0"/>
                      <a:pt x="48" y="356"/>
                      <a:pt x="0" y="775"/>
                    </a:cubicBezTo>
                    <a:cubicBezTo>
                      <a:pt x="16" y="845"/>
                      <a:pt x="31" y="911"/>
                      <a:pt x="44" y="971"/>
                    </a:cubicBezTo>
                    <a:cubicBezTo>
                      <a:pt x="132" y="1372"/>
                      <a:pt x="250" y="1764"/>
                      <a:pt x="395" y="2140"/>
                    </a:cubicBezTo>
                    <a:cubicBezTo>
                      <a:pt x="443" y="2054"/>
                      <a:pt x="489" y="1951"/>
                      <a:pt x="513" y="1837"/>
                    </a:cubicBezTo>
                    <a:cubicBezTo>
                      <a:pt x="515" y="1822"/>
                      <a:pt x="517" y="1807"/>
                      <a:pt x="518" y="1792"/>
                    </a:cubicBezTo>
                    <a:cubicBezTo>
                      <a:pt x="537" y="1588"/>
                      <a:pt x="599" y="1106"/>
                      <a:pt x="536" y="685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49" name="Freeform 323">
                <a:extLst>
                  <a:ext uri="{FF2B5EF4-FFF2-40B4-BE49-F238E27FC236}">
                    <a16:creationId xmlns:a16="http://schemas.microsoft.com/office/drawing/2014/main" id="{B5166DD9-59ED-420B-B54E-B484ACD6A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0963" y="10345738"/>
                <a:ext cx="1027113" cy="2500313"/>
              </a:xfrm>
              <a:custGeom>
                <a:avLst/>
                <a:gdLst>
                  <a:gd name="T0" fmla="*/ 94 w 1349"/>
                  <a:gd name="T1" fmla="*/ 0 h 3286"/>
                  <a:gd name="T2" fmla="*/ 34 w 1349"/>
                  <a:gd name="T3" fmla="*/ 505 h 3286"/>
                  <a:gd name="T4" fmla="*/ 694 w 1349"/>
                  <a:gd name="T5" fmla="*/ 3234 h 3286"/>
                  <a:gd name="T6" fmla="*/ 760 w 1349"/>
                  <a:gd name="T7" fmla="*/ 3282 h 3286"/>
                  <a:gd name="T8" fmla="*/ 977 w 1349"/>
                  <a:gd name="T9" fmla="*/ 3268 h 3286"/>
                  <a:gd name="T10" fmla="*/ 1158 w 1349"/>
                  <a:gd name="T11" fmla="*/ 3271 h 3286"/>
                  <a:gd name="T12" fmla="*/ 1219 w 1349"/>
                  <a:gd name="T13" fmla="*/ 3202 h 3286"/>
                  <a:gd name="T14" fmla="*/ 1212 w 1349"/>
                  <a:gd name="T15" fmla="*/ 1773 h 3286"/>
                  <a:gd name="T16" fmla="*/ 1221 w 1349"/>
                  <a:gd name="T17" fmla="*/ 129 h 3286"/>
                  <a:gd name="T18" fmla="*/ 94 w 1349"/>
                  <a:gd name="T19" fmla="*/ 0 h 3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49" h="3286">
                    <a:moveTo>
                      <a:pt x="94" y="0"/>
                    </a:moveTo>
                    <a:cubicBezTo>
                      <a:pt x="94" y="0"/>
                      <a:pt x="0" y="156"/>
                      <a:pt x="34" y="505"/>
                    </a:cubicBezTo>
                    <a:cubicBezTo>
                      <a:pt x="65" y="823"/>
                      <a:pt x="599" y="2871"/>
                      <a:pt x="694" y="3234"/>
                    </a:cubicBezTo>
                    <a:cubicBezTo>
                      <a:pt x="702" y="3265"/>
                      <a:pt x="730" y="3286"/>
                      <a:pt x="760" y="3282"/>
                    </a:cubicBezTo>
                    <a:cubicBezTo>
                      <a:pt x="813" y="3275"/>
                      <a:pt x="897" y="3267"/>
                      <a:pt x="977" y="3268"/>
                    </a:cubicBezTo>
                    <a:cubicBezTo>
                      <a:pt x="1048" y="3268"/>
                      <a:pt x="1113" y="3270"/>
                      <a:pt x="1158" y="3271"/>
                    </a:cubicBezTo>
                    <a:cubicBezTo>
                      <a:pt x="1192" y="3272"/>
                      <a:pt x="1220" y="3240"/>
                      <a:pt x="1219" y="3202"/>
                    </a:cubicBezTo>
                    <a:cubicBezTo>
                      <a:pt x="1211" y="2958"/>
                      <a:pt x="1190" y="2151"/>
                      <a:pt x="1212" y="1773"/>
                    </a:cubicBezTo>
                    <a:cubicBezTo>
                      <a:pt x="1238" y="1332"/>
                      <a:pt x="1349" y="368"/>
                      <a:pt x="1221" y="129"/>
                    </a:cubicBez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50" name="Freeform 324">
                <a:extLst>
                  <a:ext uri="{FF2B5EF4-FFF2-40B4-BE49-F238E27FC236}">
                    <a16:creationId xmlns:a16="http://schemas.microsoft.com/office/drawing/2014/main" id="{FE3EB6F3-77D2-4CC1-910A-C38DB08556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88263" y="10333038"/>
                <a:ext cx="1033463" cy="2520950"/>
              </a:xfrm>
              <a:custGeom>
                <a:avLst/>
                <a:gdLst>
                  <a:gd name="T0" fmla="*/ 120 w 1358"/>
                  <a:gd name="T1" fmla="*/ 35 h 3314"/>
                  <a:gd name="T2" fmla="*/ 67 w 1358"/>
                  <a:gd name="T3" fmla="*/ 521 h 3314"/>
                  <a:gd name="T4" fmla="*/ 727 w 1358"/>
                  <a:gd name="T5" fmla="*/ 3245 h 3314"/>
                  <a:gd name="T6" fmla="*/ 775 w 1358"/>
                  <a:gd name="T7" fmla="*/ 3281 h 3314"/>
                  <a:gd name="T8" fmla="*/ 994 w 1358"/>
                  <a:gd name="T9" fmla="*/ 3266 h 3314"/>
                  <a:gd name="T10" fmla="*/ 1181 w 1358"/>
                  <a:gd name="T11" fmla="*/ 3273 h 3314"/>
                  <a:gd name="T12" fmla="*/ 1211 w 1358"/>
                  <a:gd name="T13" fmla="*/ 3262 h 3314"/>
                  <a:gd name="T14" fmla="*/ 1227 w 1358"/>
                  <a:gd name="T15" fmla="*/ 3221 h 3314"/>
                  <a:gd name="T16" fmla="*/ 1212 w 1358"/>
                  <a:gd name="T17" fmla="*/ 1788 h 3314"/>
                  <a:gd name="T18" fmla="*/ 1235 w 1358"/>
                  <a:gd name="T19" fmla="*/ 1477 h 3314"/>
                  <a:gd name="T20" fmla="*/ 1227 w 1358"/>
                  <a:gd name="T21" fmla="*/ 161 h 3314"/>
                  <a:gd name="T22" fmla="*/ 120 w 1358"/>
                  <a:gd name="T23" fmla="*/ 35 h 3314"/>
                  <a:gd name="T24" fmla="*/ 770 w 1358"/>
                  <a:gd name="T25" fmla="*/ 3314 h 3314"/>
                  <a:gd name="T26" fmla="*/ 695 w 1358"/>
                  <a:gd name="T27" fmla="*/ 3253 h 3314"/>
                  <a:gd name="T28" fmla="*/ 34 w 1358"/>
                  <a:gd name="T29" fmla="*/ 524 h 3314"/>
                  <a:gd name="T30" fmla="*/ 96 w 1358"/>
                  <a:gd name="T31" fmla="*/ 9 h 3314"/>
                  <a:gd name="T32" fmla="*/ 112 w 1358"/>
                  <a:gd name="T33" fmla="*/ 1 h 3314"/>
                  <a:gd name="T34" fmla="*/ 1239 w 1358"/>
                  <a:gd name="T35" fmla="*/ 129 h 3314"/>
                  <a:gd name="T36" fmla="*/ 1252 w 1358"/>
                  <a:gd name="T37" fmla="*/ 138 h 3314"/>
                  <a:gd name="T38" fmla="*/ 1268 w 1358"/>
                  <a:gd name="T39" fmla="*/ 1480 h 3314"/>
                  <a:gd name="T40" fmla="*/ 1246 w 1358"/>
                  <a:gd name="T41" fmla="*/ 1790 h 3314"/>
                  <a:gd name="T42" fmla="*/ 1260 w 1358"/>
                  <a:gd name="T43" fmla="*/ 3220 h 3314"/>
                  <a:gd name="T44" fmla="*/ 1234 w 1358"/>
                  <a:gd name="T45" fmla="*/ 3286 h 3314"/>
                  <a:gd name="T46" fmla="*/ 1179 w 1358"/>
                  <a:gd name="T47" fmla="*/ 3307 h 3314"/>
                  <a:gd name="T48" fmla="*/ 994 w 1358"/>
                  <a:gd name="T49" fmla="*/ 3299 h 3314"/>
                  <a:gd name="T50" fmla="*/ 779 w 1358"/>
                  <a:gd name="T51" fmla="*/ 3314 h 3314"/>
                  <a:gd name="T52" fmla="*/ 770 w 1358"/>
                  <a:gd name="T53" fmla="*/ 3314 h 3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58" h="3314">
                    <a:moveTo>
                      <a:pt x="120" y="35"/>
                    </a:moveTo>
                    <a:cubicBezTo>
                      <a:pt x="102" y="73"/>
                      <a:pt x="39" y="229"/>
                      <a:pt x="67" y="521"/>
                    </a:cubicBezTo>
                    <a:cubicBezTo>
                      <a:pt x="98" y="835"/>
                      <a:pt x="622" y="2845"/>
                      <a:pt x="727" y="3245"/>
                    </a:cubicBezTo>
                    <a:cubicBezTo>
                      <a:pt x="733" y="3268"/>
                      <a:pt x="753" y="3283"/>
                      <a:pt x="775" y="3281"/>
                    </a:cubicBezTo>
                    <a:cubicBezTo>
                      <a:pt x="831" y="3274"/>
                      <a:pt x="915" y="3266"/>
                      <a:pt x="994" y="3266"/>
                    </a:cubicBezTo>
                    <a:cubicBezTo>
                      <a:pt x="1067" y="3267"/>
                      <a:pt x="1136" y="3270"/>
                      <a:pt x="1181" y="3273"/>
                    </a:cubicBezTo>
                    <a:cubicBezTo>
                      <a:pt x="1192" y="3274"/>
                      <a:pt x="1203" y="3270"/>
                      <a:pt x="1211" y="3262"/>
                    </a:cubicBezTo>
                    <a:cubicBezTo>
                      <a:pt x="1222" y="3252"/>
                      <a:pt x="1227" y="3237"/>
                      <a:pt x="1227" y="3221"/>
                    </a:cubicBezTo>
                    <a:cubicBezTo>
                      <a:pt x="1218" y="2981"/>
                      <a:pt x="1190" y="2166"/>
                      <a:pt x="1212" y="1788"/>
                    </a:cubicBezTo>
                    <a:cubicBezTo>
                      <a:pt x="1217" y="1702"/>
                      <a:pt x="1226" y="1593"/>
                      <a:pt x="1235" y="1477"/>
                    </a:cubicBezTo>
                    <a:cubicBezTo>
                      <a:pt x="1272" y="1004"/>
                      <a:pt x="1322" y="358"/>
                      <a:pt x="1227" y="161"/>
                    </a:cubicBezTo>
                    <a:lnTo>
                      <a:pt x="120" y="35"/>
                    </a:lnTo>
                    <a:close/>
                    <a:moveTo>
                      <a:pt x="770" y="3314"/>
                    </a:moveTo>
                    <a:cubicBezTo>
                      <a:pt x="735" y="3314"/>
                      <a:pt x="704" y="3290"/>
                      <a:pt x="695" y="3253"/>
                    </a:cubicBezTo>
                    <a:cubicBezTo>
                      <a:pt x="590" y="2853"/>
                      <a:pt x="65" y="841"/>
                      <a:pt x="34" y="524"/>
                    </a:cubicBezTo>
                    <a:cubicBezTo>
                      <a:pt x="0" y="173"/>
                      <a:pt x="92" y="15"/>
                      <a:pt x="96" y="9"/>
                    </a:cubicBezTo>
                    <a:cubicBezTo>
                      <a:pt x="100" y="3"/>
                      <a:pt x="106" y="0"/>
                      <a:pt x="112" y="1"/>
                    </a:cubicBezTo>
                    <a:lnTo>
                      <a:pt x="1239" y="129"/>
                    </a:lnTo>
                    <a:cubicBezTo>
                      <a:pt x="1245" y="130"/>
                      <a:pt x="1250" y="133"/>
                      <a:pt x="1252" y="138"/>
                    </a:cubicBezTo>
                    <a:cubicBezTo>
                      <a:pt x="1358" y="334"/>
                      <a:pt x="1306" y="996"/>
                      <a:pt x="1268" y="1480"/>
                    </a:cubicBezTo>
                    <a:cubicBezTo>
                      <a:pt x="1259" y="1595"/>
                      <a:pt x="1251" y="1704"/>
                      <a:pt x="1246" y="1790"/>
                    </a:cubicBezTo>
                    <a:cubicBezTo>
                      <a:pt x="1224" y="2166"/>
                      <a:pt x="1251" y="2980"/>
                      <a:pt x="1260" y="3220"/>
                    </a:cubicBezTo>
                    <a:cubicBezTo>
                      <a:pt x="1261" y="3245"/>
                      <a:pt x="1252" y="3269"/>
                      <a:pt x="1234" y="3286"/>
                    </a:cubicBezTo>
                    <a:cubicBezTo>
                      <a:pt x="1219" y="3301"/>
                      <a:pt x="1200" y="3308"/>
                      <a:pt x="1179" y="3307"/>
                    </a:cubicBezTo>
                    <a:cubicBezTo>
                      <a:pt x="1134" y="3304"/>
                      <a:pt x="1066" y="3300"/>
                      <a:pt x="994" y="3299"/>
                    </a:cubicBezTo>
                    <a:cubicBezTo>
                      <a:pt x="917" y="3299"/>
                      <a:pt x="834" y="3307"/>
                      <a:pt x="779" y="3314"/>
                    </a:cubicBezTo>
                    <a:cubicBezTo>
                      <a:pt x="776" y="3314"/>
                      <a:pt x="773" y="3314"/>
                      <a:pt x="770" y="3314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51" name="Freeform 327">
                <a:extLst>
                  <a:ext uri="{FF2B5EF4-FFF2-40B4-BE49-F238E27FC236}">
                    <a16:creationId xmlns:a16="http://schemas.microsoft.com/office/drawing/2014/main" id="{E4377BC7-955E-4B29-BA93-F1F276605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7475" y="10345738"/>
                <a:ext cx="925513" cy="295275"/>
              </a:xfrm>
              <a:custGeom>
                <a:avLst/>
                <a:gdLst>
                  <a:gd name="T0" fmla="*/ 1174 w 1218"/>
                  <a:gd name="T1" fmla="*/ 136 h 387"/>
                  <a:gd name="T2" fmla="*/ 47 w 1218"/>
                  <a:gd name="T3" fmla="*/ 0 h 387"/>
                  <a:gd name="T4" fmla="*/ 0 w 1218"/>
                  <a:gd name="T5" fmla="*/ 148 h 387"/>
                  <a:gd name="T6" fmla="*/ 1218 w 1218"/>
                  <a:gd name="T7" fmla="*/ 307 h 387"/>
                  <a:gd name="T8" fmla="*/ 1174 w 1218"/>
                  <a:gd name="T9" fmla="*/ 13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8" h="387">
                    <a:moveTo>
                      <a:pt x="1174" y="136"/>
                    </a:moveTo>
                    <a:lnTo>
                      <a:pt x="47" y="0"/>
                    </a:lnTo>
                    <a:cubicBezTo>
                      <a:pt x="47" y="0"/>
                      <a:pt x="20" y="47"/>
                      <a:pt x="0" y="148"/>
                    </a:cubicBezTo>
                    <a:cubicBezTo>
                      <a:pt x="395" y="286"/>
                      <a:pt x="813" y="387"/>
                      <a:pt x="1218" y="307"/>
                    </a:cubicBezTo>
                    <a:cubicBezTo>
                      <a:pt x="1208" y="234"/>
                      <a:pt x="1194" y="175"/>
                      <a:pt x="1174" y="136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52" name="Freeform 328">
                <a:extLst>
                  <a:ext uri="{FF2B5EF4-FFF2-40B4-BE49-F238E27FC236}">
                    <a16:creationId xmlns:a16="http://schemas.microsoft.com/office/drawing/2014/main" id="{620213FB-9E4F-42C5-B8E3-89DEB6FB5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8926513"/>
                <a:ext cx="1593850" cy="962025"/>
              </a:xfrm>
              <a:custGeom>
                <a:avLst/>
                <a:gdLst>
                  <a:gd name="T0" fmla="*/ 76 w 2093"/>
                  <a:gd name="T1" fmla="*/ 441 h 1265"/>
                  <a:gd name="T2" fmla="*/ 745 w 2093"/>
                  <a:gd name="T3" fmla="*/ 795 h 1265"/>
                  <a:gd name="T4" fmla="*/ 827 w 2093"/>
                  <a:gd name="T5" fmla="*/ 793 h 1265"/>
                  <a:gd name="T6" fmla="*/ 1593 w 2093"/>
                  <a:gd name="T7" fmla="*/ 354 h 1265"/>
                  <a:gd name="T8" fmla="*/ 1580 w 2093"/>
                  <a:gd name="T9" fmla="*/ 17 h 1265"/>
                  <a:gd name="T10" fmla="*/ 1703 w 2093"/>
                  <a:gd name="T11" fmla="*/ 180 h 1265"/>
                  <a:gd name="T12" fmla="*/ 1966 w 2093"/>
                  <a:gd name="T13" fmla="*/ 153 h 1265"/>
                  <a:gd name="T14" fmla="*/ 1959 w 2093"/>
                  <a:gd name="T15" fmla="*/ 491 h 1265"/>
                  <a:gd name="T16" fmla="*/ 1502 w 2093"/>
                  <a:gd name="T17" fmla="*/ 766 h 1265"/>
                  <a:gd name="T18" fmla="*/ 708 w 2093"/>
                  <a:gd name="T19" fmla="*/ 1258 h 1265"/>
                  <a:gd name="T20" fmla="*/ 13 w 2093"/>
                  <a:gd name="T21" fmla="*/ 1003 h 1265"/>
                  <a:gd name="T22" fmla="*/ 76 w 2093"/>
                  <a:gd name="T23" fmla="*/ 441 h 1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93" h="1265">
                    <a:moveTo>
                      <a:pt x="76" y="441"/>
                    </a:moveTo>
                    <a:cubicBezTo>
                      <a:pt x="86" y="445"/>
                      <a:pt x="595" y="715"/>
                      <a:pt x="745" y="795"/>
                    </a:cubicBezTo>
                    <a:cubicBezTo>
                      <a:pt x="771" y="808"/>
                      <a:pt x="802" y="808"/>
                      <a:pt x="827" y="793"/>
                    </a:cubicBezTo>
                    <a:lnTo>
                      <a:pt x="1593" y="354"/>
                    </a:lnTo>
                    <a:cubicBezTo>
                      <a:pt x="1593" y="354"/>
                      <a:pt x="1509" y="33"/>
                      <a:pt x="1580" y="17"/>
                    </a:cubicBezTo>
                    <a:cubicBezTo>
                      <a:pt x="1651" y="0"/>
                      <a:pt x="1624" y="154"/>
                      <a:pt x="1703" y="180"/>
                    </a:cubicBezTo>
                    <a:cubicBezTo>
                      <a:pt x="1782" y="206"/>
                      <a:pt x="1896" y="48"/>
                      <a:pt x="1966" y="153"/>
                    </a:cubicBezTo>
                    <a:cubicBezTo>
                      <a:pt x="2036" y="258"/>
                      <a:pt x="2093" y="413"/>
                      <a:pt x="1959" y="491"/>
                    </a:cubicBezTo>
                    <a:cubicBezTo>
                      <a:pt x="1825" y="569"/>
                      <a:pt x="1712" y="555"/>
                      <a:pt x="1502" y="766"/>
                    </a:cubicBezTo>
                    <a:cubicBezTo>
                      <a:pt x="1292" y="977"/>
                      <a:pt x="1008" y="1265"/>
                      <a:pt x="708" y="1258"/>
                    </a:cubicBezTo>
                    <a:cubicBezTo>
                      <a:pt x="408" y="1251"/>
                      <a:pt x="0" y="995"/>
                      <a:pt x="13" y="1003"/>
                    </a:cubicBezTo>
                    <a:cubicBezTo>
                      <a:pt x="25" y="1012"/>
                      <a:pt x="76" y="441"/>
                      <a:pt x="76" y="4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53" name="Freeform 329">
                <a:extLst>
                  <a:ext uri="{FF2B5EF4-FFF2-40B4-BE49-F238E27FC236}">
                    <a16:creationId xmlns:a16="http://schemas.microsoft.com/office/drawing/2014/main" id="{1CD8135D-B009-48F1-B993-8124E5838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7600" y="8916988"/>
                <a:ext cx="1549400" cy="979488"/>
              </a:xfrm>
              <a:custGeom>
                <a:avLst/>
                <a:gdLst>
                  <a:gd name="T0" fmla="*/ 724 w 2034"/>
                  <a:gd name="T1" fmla="*/ 1286 h 1286"/>
                  <a:gd name="T2" fmla="*/ 713 w 2034"/>
                  <a:gd name="T3" fmla="*/ 1286 h 1286"/>
                  <a:gd name="T4" fmla="*/ 14 w 2034"/>
                  <a:gd name="T5" fmla="*/ 1031 h 1286"/>
                  <a:gd name="T6" fmla="*/ 11 w 2034"/>
                  <a:gd name="T7" fmla="*/ 1029 h 1286"/>
                  <a:gd name="T8" fmla="*/ 9 w 2034"/>
                  <a:gd name="T9" fmla="*/ 1028 h 1286"/>
                  <a:gd name="T10" fmla="*/ 4 w 2034"/>
                  <a:gd name="T11" fmla="*/ 1005 h 1286"/>
                  <a:gd name="T12" fmla="*/ 6 w 2034"/>
                  <a:gd name="T13" fmla="*/ 1003 h 1286"/>
                  <a:gd name="T14" fmla="*/ 65 w 2034"/>
                  <a:gd name="T15" fmla="*/ 451 h 1286"/>
                  <a:gd name="T16" fmla="*/ 73 w 2034"/>
                  <a:gd name="T17" fmla="*/ 438 h 1286"/>
                  <a:gd name="T18" fmla="*/ 87 w 2034"/>
                  <a:gd name="T19" fmla="*/ 436 h 1286"/>
                  <a:gd name="T20" fmla="*/ 759 w 2034"/>
                  <a:gd name="T21" fmla="*/ 791 h 1286"/>
                  <a:gd name="T22" fmla="*/ 825 w 2034"/>
                  <a:gd name="T23" fmla="*/ 790 h 1286"/>
                  <a:gd name="T24" fmla="*/ 1580 w 2034"/>
                  <a:gd name="T25" fmla="*/ 357 h 1286"/>
                  <a:gd name="T26" fmla="*/ 1555 w 2034"/>
                  <a:gd name="T27" fmla="*/ 32 h 1286"/>
                  <a:gd name="T28" fmla="*/ 1582 w 2034"/>
                  <a:gd name="T29" fmla="*/ 11 h 1286"/>
                  <a:gd name="T30" fmla="*/ 1661 w 2034"/>
                  <a:gd name="T31" fmla="*/ 91 h 1286"/>
                  <a:gd name="T32" fmla="*/ 1714 w 2034"/>
                  <a:gd name="T33" fmla="*/ 175 h 1286"/>
                  <a:gd name="T34" fmla="*/ 1810 w 2034"/>
                  <a:gd name="T35" fmla="*/ 147 h 1286"/>
                  <a:gd name="T36" fmla="*/ 1943 w 2034"/>
                  <a:gd name="T37" fmla="*/ 117 h 1286"/>
                  <a:gd name="T38" fmla="*/ 1952 w 2034"/>
                  <a:gd name="T39" fmla="*/ 139 h 1286"/>
                  <a:gd name="T40" fmla="*/ 1930 w 2034"/>
                  <a:gd name="T41" fmla="*/ 148 h 1286"/>
                  <a:gd name="T42" fmla="*/ 1826 w 2034"/>
                  <a:gd name="T43" fmla="*/ 176 h 1286"/>
                  <a:gd name="T44" fmla="*/ 1704 w 2034"/>
                  <a:gd name="T45" fmla="*/ 207 h 1286"/>
                  <a:gd name="T46" fmla="*/ 1629 w 2034"/>
                  <a:gd name="T47" fmla="*/ 100 h 1286"/>
                  <a:gd name="T48" fmla="*/ 1589 w 2034"/>
                  <a:gd name="T49" fmla="*/ 44 h 1286"/>
                  <a:gd name="T50" fmla="*/ 1583 w 2034"/>
                  <a:gd name="T51" fmla="*/ 49 h 1286"/>
                  <a:gd name="T52" fmla="*/ 1615 w 2034"/>
                  <a:gd name="T53" fmla="*/ 361 h 1286"/>
                  <a:gd name="T54" fmla="*/ 1608 w 2034"/>
                  <a:gd name="T55" fmla="*/ 380 h 1286"/>
                  <a:gd name="T56" fmla="*/ 841 w 2034"/>
                  <a:gd name="T57" fmla="*/ 819 h 1286"/>
                  <a:gd name="T58" fmla="*/ 743 w 2034"/>
                  <a:gd name="T59" fmla="*/ 820 h 1286"/>
                  <a:gd name="T60" fmla="*/ 96 w 2034"/>
                  <a:gd name="T61" fmla="*/ 478 h 1286"/>
                  <a:gd name="T62" fmla="*/ 38 w 2034"/>
                  <a:gd name="T63" fmla="*/ 1006 h 1286"/>
                  <a:gd name="T64" fmla="*/ 714 w 2034"/>
                  <a:gd name="T65" fmla="*/ 1253 h 1286"/>
                  <a:gd name="T66" fmla="*/ 1491 w 2034"/>
                  <a:gd name="T67" fmla="*/ 771 h 1286"/>
                  <a:gd name="T68" fmla="*/ 1496 w 2034"/>
                  <a:gd name="T69" fmla="*/ 765 h 1286"/>
                  <a:gd name="T70" fmla="*/ 1837 w 2034"/>
                  <a:gd name="T71" fmla="*/ 541 h 1286"/>
                  <a:gd name="T72" fmla="*/ 1956 w 2034"/>
                  <a:gd name="T73" fmla="*/ 487 h 1286"/>
                  <a:gd name="T74" fmla="*/ 2002 w 2034"/>
                  <a:gd name="T75" fmla="*/ 449 h 1286"/>
                  <a:gd name="T76" fmla="*/ 2025 w 2034"/>
                  <a:gd name="T77" fmla="*/ 446 h 1286"/>
                  <a:gd name="T78" fmla="*/ 2028 w 2034"/>
                  <a:gd name="T79" fmla="*/ 469 h 1286"/>
                  <a:gd name="T80" fmla="*/ 1973 w 2034"/>
                  <a:gd name="T81" fmla="*/ 516 h 1286"/>
                  <a:gd name="T82" fmla="*/ 1849 w 2034"/>
                  <a:gd name="T83" fmla="*/ 573 h 1286"/>
                  <a:gd name="T84" fmla="*/ 1520 w 2034"/>
                  <a:gd name="T85" fmla="*/ 789 h 1286"/>
                  <a:gd name="T86" fmla="*/ 1514 w 2034"/>
                  <a:gd name="T87" fmla="*/ 795 h 1286"/>
                  <a:gd name="T88" fmla="*/ 724 w 2034"/>
                  <a:gd name="T89" fmla="*/ 1286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34" h="1286">
                    <a:moveTo>
                      <a:pt x="724" y="1286"/>
                    </a:moveTo>
                    <a:cubicBezTo>
                      <a:pt x="720" y="1286"/>
                      <a:pt x="717" y="1286"/>
                      <a:pt x="713" y="1286"/>
                    </a:cubicBezTo>
                    <a:cubicBezTo>
                      <a:pt x="451" y="1280"/>
                      <a:pt x="111" y="1089"/>
                      <a:pt x="14" y="1031"/>
                    </a:cubicBezTo>
                    <a:lnTo>
                      <a:pt x="11" y="1029"/>
                    </a:lnTo>
                    <a:cubicBezTo>
                      <a:pt x="11" y="1029"/>
                      <a:pt x="10" y="1028"/>
                      <a:pt x="9" y="1028"/>
                    </a:cubicBezTo>
                    <a:cubicBezTo>
                      <a:pt x="2" y="1023"/>
                      <a:pt x="0" y="1013"/>
                      <a:pt x="4" y="1005"/>
                    </a:cubicBezTo>
                    <a:cubicBezTo>
                      <a:pt x="5" y="1004"/>
                      <a:pt x="5" y="1003"/>
                      <a:pt x="6" y="1003"/>
                    </a:cubicBezTo>
                    <a:cubicBezTo>
                      <a:pt x="17" y="960"/>
                      <a:pt x="48" y="645"/>
                      <a:pt x="65" y="451"/>
                    </a:cubicBezTo>
                    <a:cubicBezTo>
                      <a:pt x="66" y="446"/>
                      <a:pt x="68" y="441"/>
                      <a:pt x="73" y="438"/>
                    </a:cubicBezTo>
                    <a:cubicBezTo>
                      <a:pt x="77" y="435"/>
                      <a:pt x="82" y="435"/>
                      <a:pt x="87" y="436"/>
                    </a:cubicBezTo>
                    <a:cubicBezTo>
                      <a:pt x="96" y="439"/>
                      <a:pt x="322" y="559"/>
                      <a:pt x="759" y="791"/>
                    </a:cubicBezTo>
                    <a:cubicBezTo>
                      <a:pt x="780" y="802"/>
                      <a:pt x="804" y="801"/>
                      <a:pt x="825" y="790"/>
                    </a:cubicBezTo>
                    <a:lnTo>
                      <a:pt x="1580" y="357"/>
                    </a:lnTo>
                    <a:cubicBezTo>
                      <a:pt x="1566" y="300"/>
                      <a:pt x="1517" y="93"/>
                      <a:pt x="1555" y="32"/>
                    </a:cubicBezTo>
                    <a:cubicBezTo>
                      <a:pt x="1563" y="18"/>
                      <a:pt x="1574" y="13"/>
                      <a:pt x="1582" y="11"/>
                    </a:cubicBezTo>
                    <a:cubicBezTo>
                      <a:pt x="1633" y="0"/>
                      <a:pt x="1648" y="50"/>
                      <a:pt x="1661" y="91"/>
                    </a:cubicBezTo>
                    <a:cubicBezTo>
                      <a:pt x="1672" y="127"/>
                      <a:pt x="1684" y="165"/>
                      <a:pt x="1714" y="175"/>
                    </a:cubicBezTo>
                    <a:cubicBezTo>
                      <a:pt x="1740" y="184"/>
                      <a:pt x="1774" y="166"/>
                      <a:pt x="1810" y="147"/>
                    </a:cubicBezTo>
                    <a:cubicBezTo>
                      <a:pt x="1854" y="123"/>
                      <a:pt x="1900" y="99"/>
                      <a:pt x="1943" y="117"/>
                    </a:cubicBezTo>
                    <a:cubicBezTo>
                      <a:pt x="1951" y="121"/>
                      <a:pt x="1955" y="131"/>
                      <a:pt x="1952" y="139"/>
                    </a:cubicBezTo>
                    <a:cubicBezTo>
                      <a:pt x="1948" y="148"/>
                      <a:pt x="1939" y="152"/>
                      <a:pt x="1930" y="148"/>
                    </a:cubicBezTo>
                    <a:cubicBezTo>
                      <a:pt x="1902" y="136"/>
                      <a:pt x="1863" y="156"/>
                      <a:pt x="1826" y="176"/>
                    </a:cubicBezTo>
                    <a:cubicBezTo>
                      <a:pt x="1785" y="197"/>
                      <a:pt x="1743" y="220"/>
                      <a:pt x="1704" y="207"/>
                    </a:cubicBezTo>
                    <a:cubicBezTo>
                      <a:pt x="1657" y="192"/>
                      <a:pt x="1641" y="141"/>
                      <a:pt x="1629" y="100"/>
                    </a:cubicBezTo>
                    <a:cubicBezTo>
                      <a:pt x="1615" y="54"/>
                      <a:pt x="1607" y="40"/>
                      <a:pt x="1589" y="44"/>
                    </a:cubicBezTo>
                    <a:cubicBezTo>
                      <a:pt x="1588" y="44"/>
                      <a:pt x="1586" y="45"/>
                      <a:pt x="1583" y="49"/>
                    </a:cubicBezTo>
                    <a:cubicBezTo>
                      <a:pt x="1558" y="91"/>
                      <a:pt x="1590" y="263"/>
                      <a:pt x="1615" y="361"/>
                    </a:cubicBezTo>
                    <a:cubicBezTo>
                      <a:pt x="1617" y="368"/>
                      <a:pt x="1614" y="376"/>
                      <a:pt x="1608" y="380"/>
                    </a:cubicBezTo>
                    <a:lnTo>
                      <a:pt x="841" y="819"/>
                    </a:lnTo>
                    <a:cubicBezTo>
                      <a:pt x="811" y="836"/>
                      <a:pt x="774" y="837"/>
                      <a:pt x="743" y="820"/>
                    </a:cubicBezTo>
                    <a:cubicBezTo>
                      <a:pt x="470" y="675"/>
                      <a:pt x="176" y="520"/>
                      <a:pt x="96" y="478"/>
                    </a:cubicBezTo>
                    <a:cubicBezTo>
                      <a:pt x="64" y="844"/>
                      <a:pt x="48" y="965"/>
                      <a:pt x="38" y="1006"/>
                    </a:cubicBezTo>
                    <a:cubicBezTo>
                      <a:pt x="142" y="1068"/>
                      <a:pt x="466" y="1247"/>
                      <a:pt x="714" y="1253"/>
                    </a:cubicBezTo>
                    <a:cubicBezTo>
                      <a:pt x="1004" y="1260"/>
                      <a:pt x="1285" y="977"/>
                      <a:pt x="1491" y="771"/>
                    </a:cubicBezTo>
                    <a:lnTo>
                      <a:pt x="1496" y="765"/>
                    </a:lnTo>
                    <a:cubicBezTo>
                      <a:pt x="1644" y="617"/>
                      <a:pt x="1747" y="577"/>
                      <a:pt x="1837" y="541"/>
                    </a:cubicBezTo>
                    <a:cubicBezTo>
                      <a:pt x="1878" y="526"/>
                      <a:pt x="1916" y="511"/>
                      <a:pt x="1956" y="487"/>
                    </a:cubicBezTo>
                    <a:cubicBezTo>
                      <a:pt x="1975" y="476"/>
                      <a:pt x="1990" y="463"/>
                      <a:pt x="2002" y="449"/>
                    </a:cubicBezTo>
                    <a:cubicBezTo>
                      <a:pt x="2008" y="442"/>
                      <a:pt x="2018" y="440"/>
                      <a:pt x="2025" y="446"/>
                    </a:cubicBezTo>
                    <a:cubicBezTo>
                      <a:pt x="2032" y="452"/>
                      <a:pt x="2034" y="462"/>
                      <a:pt x="2028" y="469"/>
                    </a:cubicBezTo>
                    <a:cubicBezTo>
                      <a:pt x="2014" y="487"/>
                      <a:pt x="1996" y="503"/>
                      <a:pt x="1973" y="516"/>
                    </a:cubicBezTo>
                    <a:cubicBezTo>
                      <a:pt x="1931" y="541"/>
                      <a:pt x="1891" y="556"/>
                      <a:pt x="1849" y="573"/>
                    </a:cubicBezTo>
                    <a:cubicBezTo>
                      <a:pt x="1758" y="608"/>
                      <a:pt x="1663" y="645"/>
                      <a:pt x="1520" y="789"/>
                    </a:cubicBezTo>
                    <a:lnTo>
                      <a:pt x="1514" y="795"/>
                    </a:lnTo>
                    <a:cubicBezTo>
                      <a:pt x="1307" y="1002"/>
                      <a:pt x="1024" y="1286"/>
                      <a:pt x="724" y="1286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54" name="Freeform 330">
                <a:extLst>
                  <a:ext uri="{FF2B5EF4-FFF2-40B4-BE49-F238E27FC236}">
                    <a16:creationId xmlns:a16="http://schemas.microsoft.com/office/drawing/2014/main" id="{09517E61-B7F3-4298-8FFE-5799047E3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8425" y="8936038"/>
                <a:ext cx="1201738" cy="1620838"/>
              </a:xfrm>
              <a:custGeom>
                <a:avLst/>
                <a:gdLst>
                  <a:gd name="T0" fmla="*/ 87 w 1579"/>
                  <a:gd name="T1" fmla="*/ 1132 h 2129"/>
                  <a:gd name="T2" fmla="*/ 7 w 1579"/>
                  <a:gd name="T3" fmla="*/ 1848 h 2129"/>
                  <a:gd name="T4" fmla="*/ 28 w 1579"/>
                  <a:gd name="T5" fmla="*/ 1894 h 2129"/>
                  <a:gd name="T6" fmla="*/ 1260 w 1579"/>
                  <a:gd name="T7" fmla="*/ 2025 h 2129"/>
                  <a:gd name="T8" fmla="*/ 1287 w 1579"/>
                  <a:gd name="T9" fmla="*/ 1984 h 2129"/>
                  <a:gd name="T10" fmla="*/ 1174 w 1579"/>
                  <a:gd name="T11" fmla="*/ 999 h 2129"/>
                  <a:gd name="T12" fmla="*/ 1226 w 1579"/>
                  <a:gd name="T13" fmla="*/ 973 h 2129"/>
                  <a:gd name="T14" fmla="*/ 1428 w 1579"/>
                  <a:gd name="T15" fmla="*/ 1074 h 2129"/>
                  <a:gd name="T16" fmla="*/ 1473 w 1579"/>
                  <a:gd name="T17" fmla="*/ 1045 h 2129"/>
                  <a:gd name="T18" fmla="*/ 1574 w 1579"/>
                  <a:gd name="T19" fmla="*/ 452 h 2129"/>
                  <a:gd name="T20" fmla="*/ 1558 w 1579"/>
                  <a:gd name="T21" fmla="*/ 410 h 2129"/>
                  <a:gd name="T22" fmla="*/ 805 w 1579"/>
                  <a:gd name="T23" fmla="*/ 67 h 2129"/>
                  <a:gd name="T24" fmla="*/ 795 w 1579"/>
                  <a:gd name="T25" fmla="*/ 67 h 2129"/>
                  <a:gd name="T26" fmla="*/ 423 w 1579"/>
                  <a:gd name="T27" fmla="*/ 7 h 2129"/>
                  <a:gd name="T28" fmla="*/ 379 w 1579"/>
                  <a:gd name="T29" fmla="*/ 21 h 2129"/>
                  <a:gd name="T30" fmla="*/ 92 w 1579"/>
                  <a:gd name="T31" fmla="*/ 729 h 2129"/>
                  <a:gd name="T32" fmla="*/ 89 w 1579"/>
                  <a:gd name="T33" fmla="*/ 1120 h 2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79" h="2129">
                    <a:moveTo>
                      <a:pt x="87" y="1132"/>
                    </a:moveTo>
                    <a:cubicBezTo>
                      <a:pt x="87" y="1132"/>
                      <a:pt x="96" y="1634"/>
                      <a:pt x="7" y="1848"/>
                    </a:cubicBezTo>
                    <a:cubicBezTo>
                      <a:pt x="0" y="1867"/>
                      <a:pt x="9" y="1888"/>
                      <a:pt x="28" y="1894"/>
                    </a:cubicBezTo>
                    <a:cubicBezTo>
                      <a:pt x="175" y="1946"/>
                      <a:pt x="748" y="2129"/>
                      <a:pt x="1260" y="2025"/>
                    </a:cubicBezTo>
                    <a:cubicBezTo>
                      <a:pt x="1279" y="2022"/>
                      <a:pt x="1291" y="2003"/>
                      <a:pt x="1287" y="1984"/>
                    </a:cubicBezTo>
                    <a:cubicBezTo>
                      <a:pt x="1257" y="1839"/>
                      <a:pt x="1141" y="1260"/>
                      <a:pt x="1174" y="999"/>
                    </a:cubicBezTo>
                    <a:cubicBezTo>
                      <a:pt x="1177" y="974"/>
                      <a:pt x="1205" y="961"/>
                      <a:pt x="1226" y="973"/>
                    </a:cubicBezTo>
                    <a:cubicBezTo>
                      <a:pt x="1276" y="1003"/>
                      <a:pt x="1362" y="1051"/>
                      <a:pt x="1428" y="1074"/>
                    </a:cubicBezTo>
                    <a:cubicBezTo>
                      <a:pt x="1449" y="1081"/>
                      <a:pt x="1471" y="1067"/>
                      <a:pt x="1473" y="1045"/>
                    </a:cubicBezTo>
                    <a:cubicBezTo>
                      <a:pt x="1488" y="926"/>
                      <a:pt x="1535" y="567"/>
                      <a:pt x="1574" y="452"/>
                    </a:cubicBezTo>
                    <a:cubicBezTo>
                      <a:pt x="1579" y="436"/>
                      <a:pt x="1572" y="419"/>
                      <a:pt x="1558" y="410"/>
                    </a:cubicBezTo>
                    <a:cubicBezTo>
                      <a:pt x="1440" y="345"/>
                      <a:pt x="971" y="90"/>
                      <a:pt x="805" y="67"/>
                    </a:cubicBezTo>
                    <a:cubicBezTo>
                      <a:pt x="801" y="66"/>
                      <a:pt x="798" y="66"/>
                      <a:pt x="795" y="67"/>
                    </a:cubicBezTo>
                    <a:cubicBezTo>
                      <a:pt x="766" y="72"/>
                      <a:pt x="613" y="92"/>
                      <a:pt x="423" y="7"/>
                    </a:cubicBezTo>
                    <a:cubicBezTo>
                      <a:pt x="407" y="0"/>
                      <a:pt x="388" y="6"/>
                      <a:pt x="379" y="21"/>
                    </a:cubicBezTo>
                    <a:cubicBezTo>
                      <a:pt x="314" y="134"/>
                      <a:pt x="77" y="564"/>
                      <a:pt x="92" y="729"/>
                    </a:cubicBezTo>
                    <a:cubicBezTo>
                      <a:pt x="111" y="921"/>
                      <a:pt x="89" y="1120"/>
                      <a:pt x="89" y="11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55" name="Freeform 331">
                <a:extLst>
                  <a:ext uri="{FF2B5EF4-FFF2-40B4-BE49-F238E27FC236}">
                    <a16:creationId xmlns:a16="http://schemas.microsoft.com/office/drawing/2014/main" id="{74D170BC-E044-4730-83CC-02F8B6BD04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7313" y="8921751"/>
                <a:ext cx="1225550" cy="1620838"/>
              </a:xfrm>
              <a:custGeom>
                <a:avLst/>
                <a:gdLst>
                  <a:gd name="T0" fmla="*/ 116 w 1610"/>
                  <a:gd name="T1" fmla="*/ 1148 h 2130"/>
                  <a:gd name="T2" fmla="*/ 116 w 1610"/>
                  <a:gd name="T3" fmla="*/ 1151 h 2130"/>
                  <a:gd name="T4" fmla="*/ 36 w 1610"/>
                  <a:gd name="T5" fmla="*/ 1874 h 2130"/>
                  <a:gd name="T6" fmla="*/ 36 w 1610"/>
                  <a:gd name="T7" fmla="*/ 1888 h 2130"/>
                  <a:gd name="T8" fmla="*/ 46 w 1610"/>
                  <a:gd name="T9" fmla="*/ 1897 h 2130"/>
                  <a:gd name="T10" fmla="*/ 1270 w 1610"/>
                  <a:gd name="T11" fmla="*/ 2028 h 2130"/>
                  <a:gd name="T12" fmla="*/ 1281 w 1610"/>
                  <a:gd name="T13" fmla="*/ 2021 h 2130"/>
                  <a:gd name="T14" fmla="*/ 1284 w 1610"/>
                  <a:gd name="T15" fmla="*/ 2007 h 2130"/>
                  <a:gd name="T16" fmla="*/ 1170 w 1610"/>
                  <a:gd name="T17" fmla="*/ 1016 h 2130"/>
                  <a:gd name="T18" fmla="*/ 1199 w 1610"/>
                  <a:gd name="T19" fmla="*/ 976 h 2130"/>
                  <a:gd name="T20" fmla="*/ 1248 w 1610"/>
                  <a:gd name="T21" fmla="*/ 978 h 2130"/>
                  <a:gd name="T22" fmla="*/ 1446 w 1610"/>
                  <a:gd name="T23" fmla="*/ 1077 h 2130"/>
                  <a:gd name="T24" fmla="*/ 1461 w 1610"/>
                  <a:gd name="T25" fmla="*/ 1075 h 2130"/>
                  <a:gd name="T26" fmla="*/ 1470 w 1610"/>
                  <a:gd name="T27" fmla="*/ 1062 h 2130"/>
                  <a:gd name="T28" fmla="*/ 1571 w 1610"/>
                  <a:gd name="T29" fmla="*/ 465 h 2130"/>
                  <a:gd name="T30" fmla="*/ 1563 w 1610"/>
                  <a:gd name="T31" fmla="*/ 444 h 2130"/>
                  <a:gd name="T32" fmla="*/ 815 w 1610"/>
                  <a:gd name="T33" fmla="*/ 102 h 2130"/>
                  <a:gd name="T34" fmla="*/ 810 w 1610"/>
                  <a:gd name="T35" fmla="*/ 102 h 2130"/>
                  <a:gd name="T36" fmla="*/ 429 w 1610"/>
                  <a:gd name="T37" fmla="*/ 41 h 2130"/>
                  <a:gd name="T38" fmla="*/ 406 w 1610"/>
                  <a:gd name="T39" fmla="*/ 49 h 2130"/>
                  <a:gd name="T40" fmla="*/ 122 w 1610"/>
                  <a:gd name="T41" fmla="*/ 747 h 2130"/>
                  <a:gd name="T42" fmla="*/ 118 w 1610"/>
                  <a:gd name="T43" fmla="*/ 1141 h 2130"/>
                  <a:gd name="T44" fmla="*/ 116 w 1610"/>
                  <a:gd name="T45" fmla="*/ 1148 h 2130"/>
                  <a:gd name="T46" fmla="*/ 940 w 1610"/>
                  <a:gd name="T47" fmla="*/ 2092 h 2130"/>
                  <a:gd name="T48" fmla="*/ 35 w 1610"/>
                  <a:gd name="T49" fmla="*/ 1929 h 2130"/>
                  <a:gd name="T50" fmla="*/ 5 w 1610"/>
                  <a:gd name="T51" fmla="*/ 1902 h 2130"/>
                  <a:gd name="T52" fmla="*/ 5 w 1610"/>
                  <a:gd name="T53" fmla="*/ 1861 h 2130"/>
                  <a:gd name="T54" fmla="*/ 83 w 1610"/>
                  <a:gd name="T55" fmla="*/ 1151 h 2130"/>
                  <a:gd name="T56" fmla="*/ 85 w 1610"/>
                  <a:gd name="T57" fmla="*/ 1142 h 2130"/>
                  <a:gd name="T58" fmla="*/ 85 w 1610"/>
                  <a:gd name="T59" fmla="*/ 1137 h 2130"/>
                  <a:gd name="T60" fmla="*/ 89 w 1610"/>
                  <a:gd name="T61" fmla="*/ 750 h 2130"/>
                  <a:gd name="T62" fmla="*/ 377 w 1610"/>
                  <a:gd name="T63" fmla="*/ 32 h 2130"/>
                  <a:gd name="T64" fmla="*/ 443 w 1610"/>
                  <a:gd name="T65" fmla="*/ 11 h 2130"/>
                  <a:gd name="T66" fmla="*/ 805 w 1610"/>
                  <a:gd name="T67" fmla="*/ 70 h 2130"/>
                  <a:gd name="T68" fmla="*/ 820 w 1610"/>
                  <a:gd name="T69" fmla="*/ 69 h 2130"/>
                  <a:gd name="T70" fmla="*/ 1579 w 1610"/>
                  <a:gd name="T71" fmla="*/ 415 h 2130"/>
                  <a:gd name="T72" fmla="*/ 1603 w 1610"/>
                  <a:gd name="T73" fmla="*/ 476 h 2130"/>
                  <a:gd name="T74" fmla="*/ 1503 w 1610"/>
                  <a:gd name="T75" fmla="*/ 1066 h 2130"/>
                  <a:gd name="T76" fmla="*/ 1479 w 1610"/>
                  <a:gd name="T77" fmla="*/ 1104 h 2130"/>
                  <a:gd name="T78" fmla="*/ 1435 w 1610"/>
                  <a:gd name="T79" fmla="*/ 1109 h 2130"/>
                  <a:gd name="T80" fmla="*/ 1231 w 1610"/>
                  <a:gd name="T81" fmla="*/ 1007 h 2130"/>
                  <a:gd name="T82" fmla="*/ 1214 w 1610"/>
                  <a:gd name="T83" fmla="*/ 1006 h 2130"/>
                  <a:gd name="T84" fmla="*/ 1204 w 1610"/>
                  <a:gd name="T85" fmla="*/ 1020 h 2130"/>
                  <a:gd name="T86" fmla="*/ 1316 w 1610"/>
                  <a:gd name="T87" fmla="*/ 2000 h 2130"/>
                  <a:gd name="T88" fmla="*/ 1309 w 1610"/>
                  <a:gd name="T89" fmla="*/ 2039 h 2130"/>
                  <a:gd name="T90" fmla="*/ 1277 w 1610"/>
                  <a:gd name="T91" fmla="*/ 2061 h 2130"/>
                  <a:gd name="T92" fmla="*/ 940 w 1610"/>
                  <a:gd name="T93" fmla="*/ 2092 h 2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10" h="2130">
                    <a:moveTo>
                      <a:pt x="116" y="1148"/>
                    </a:moveTo>
                    <a:cubicBezTo>
                      <a:pt x="116" y="1149"/>
                      <a:pt x="116" y="1150"/>
                      <a:pt x="116" y="1151"/>
                    </a:cubicBezTo>
                    <a:cubicBezTo>
                      <a:pt x="117" y="1171"/>
                      <a:pt x="125" y="1659"/>
                      <a:pt x="36" y="1874"/>
                    </a:cubicBezTo>
                    <a:cubicBezTo>
                      <a:pt x="34" y="1878"/>
                      <a:pt x="34" y="1883"/>
                      <a:pt x="36" y="1888"/>
                    </a:cubicBezTo>
                    <a:cubicBezTo>
                      <a:pt x="38" y="1892"/>
                      <a:pt x="42" y="1896"/>
                      <a:pt x="46" y="1897"/>
                    </a:cubicBezTo>
                    <a:cubicBezTo>
                      <a:pt x="206" y="1954"/>
                      <a:pt x="767" y="2130"/>
                      <a:pt x="1270" y="2028"/>
                    </a:cubicBezTo>
                    <a:cubicBezTo>
                      <a:pt x="1275" y="2027"/>
                      <a:pt x="1279" y="2024"/>
                      <a:pt x="1281" y="2021"/>
                    </a:cubicBezTo>
                    <a:cubicBezTo>
                      <a:pt x="1284" y="2016"/>
                      <a:pt x="1285" y="2012"/>
                      <a:pt x="1284" y="2007"/>
                    </a:cubicBezTo>
                    <a:cubicBezTo>
                      <a:pt x="1249" y="1840"/>
                      <a:pt x="1137" y="1277"/>
                      <a:pt x="1170" y="1016"/>
                    </a:cubicBezTo>
                    <a:cubicBezTo>
                      <a:pt x="1173" y="999"/>
                      <a:pt x="1183" y="984"/>
                      <a:pt x="1199" y="976"/>
                    </a:cubicBezTo>
                    <a:cubicBezTo>
                      <a:pt x="1214" y="969"/>
                      <a:pt x="1233" y="969"/>
                      <a:pt x="1248" y="978"/>
                    </a:cubicBezTo>
                    <a:cubicBezTo>
                      <a:pt x="1294" y="1005"/>
                      <a:pt x="1381" y="1055"/>
                      <a:pt x="1446" y="1077"/>
                    </a:cubicBezTo>
                    <a:cubicBezTo>
                      <a:pt x="1453" y="1079"/>
                      <a:pt x="1459" y="1077"/>
                      <a:pt x="1461" y="1075"/>
                    </a:cubicBezTo>
                    <a:cubicBezTo>
                      <a:pt x="1466" y="1072"/>
                      <a:pt x="1469" y="1068"/>
                      <a:pt x="1470" y="1062"/>
                    </a:cubicBezTo>
                    <a:cubicBezTo>
                      <a:pt x="1487" y="921"/>
                      <a:pt x="1533" y="580"/>
                      <a:pt x="1571" y="465"/>
                    </a:cubicBezTo>
                    <a:cubicBezTo>
                      <a:pt x="1574" y="457"/>
                      <a:pt x="1570" y="448"/>
                      <a:pt x="1563" y="444"/>
                    </a:cubicBezTo>
                    <a:cubicBezTo>
                      <a:pt x="1467" y="391"/>
                      <a:pt x="981" y="125"/>
                      <a:pt x="815" y="102"/>
                    </a:cubicBezTo>
                    <a:cubicBezTo>
                      <a:pt x="814" y="102"/>
                      <a:pt x="812" y="102"/>
                      <a:pt x="810" y="102"/>
                    </a:cubicBezTo>
                    <a:cubicBezTo>
                      <a:pt x="781" y="108"/>
                      <a:pt x="624" y="128"/>
                      <a:pt x="429" y="41"/>
                    </a:cubicBezTo>
                    <a:cubicBezTo>
                      <a:pt x="421" y="37"/>
                      <a:pt x="411" y="41"/>
                      <a:pt x="406" y="49"/>
                    </a:cubicBezTo>
                    <a:cubicBezTo>
                      <a:pt x="261" y="303"/>
                      <a:pt x="110" y="620"/>
                      <a:pt x="122" y="747"/>
                    </a:cubicBezTo>
                    <a:cubicBezTo>
                      <a:pt x="140" y="938"/>
                      <a:pt x="119" y="1139"/>
                      <a:pt x="118" y="1141"/>
                    </a:cubicBezTo>
                    <a:cubicBezTo>
                      <a:pt x="118" y="1143"/>
                      <a:pt x="117" y="1146"/>
                      <a:pt x="116" y="1148"/>
                    </a:cubicBezTo>
                    <a:close/>
                    <a:moveTo>
                      <a:pt x="940" y="2092"/>
                    </a:moveTo>
                    <a:cubicBezTo>
                      <a:pt x="537" y="2092"/>
                      <a:pt x="162" y="1974"/>
                      <a:pt x="35" y="1929"/>
                    </a:cubicBezTo>
                    <a:cubicBezTo>
                      <a:pt x="22" y="1924"/>
                      <a:pt x="11" y="1914"/>
                      <a:pt x="5" y="1902"/>
                    </a:cubicBezTo>
                    <a:cubicBezTo>
                      <a:pt x="0" y="1889"/>
                      <a:pt x="0" y="1874"/>
                      <a:pt x="5" y="1861"/>
                    </a:cubicBezTo>
                    <a:cubicBezTo>
                      <a:pt x="91" y="1652"/>
                      <a:pt x="83" y="1156"/>
                      <a:pt x="83" y="1151"/>
                    </a:cubicBezTo>
                    <a:cubicBezTo>
                      <a:pt x="83" y="1148"/>
                      <a:pt x="84" y="1145"/>
                      <a:pt x="85" y="1142"/>
                    </a:cubicBezTo>
                    <a:cubicBezTo>
                      <a:pt x="85" y="1141"/>
                      <a:pt x="85" y="1139"/>
                      <a:pt x="85" y="1137"/>
                    </a:cubicBezTo>
                    <a:cubicBezTo>
                      <a:pt x="85" y="1135"/>
                      <a:pt x="107" y="938"/>
                      <a:pt x="89" y="750"/>
                    </a:cubicBezTo>
                    <a:cubicBezTo>
                      <a:pt x="73" y="581"/>
                      <a:pt x="306" y="158"/>
                      <a:pt x="377" y="32"/>
                    </a:cubicBezTo>
                    <a:cubicBezTo>
                      <a:pt x="391" y="9"/>
                      <a:pt x="419" y="0"/>
                      <a:pt x="443" y="11"/>
                    </a:cubicBezTo>
                    <a:cubicBezTo>
                      <a:pt x="629" y="94"/>
                      <a:pt x="777" y="74"/>
                      <a:pt x="805" y="70"/>
                    </a:cubicBezTo>
                    <a:cubicBezTo>
                      <a:pt x="810" y="69"/>
                      <a:pt x="815" y="69"/>
                      <a:pt x="820" y="69"/>
                    </a:cubicBezTo>
                    <a:cubicBezTo>
                      <a:pt x="988" y="92"/>
                      <a:pt x="1443" y="340"/>
                      <a:pt x="1579" y="415"/>
                    </a:cubicBezTo>
                    <a:cubicBezTo>
                      <a:pt x="1600" y="427"/>
                      <a:pt x="1610" y="452"/>
                      <a:pt x="1603" y="476"/>
                    </a:cubicBezTo>
                    <a:cubicBezTo>
                      <a:pt x="1564" y="591"/>
                      <a:pt x="1517" y="957"/>
                      <a:pt x="1503" y="1066"/>
                    </a:cubicBezTo>
                    <a:cubicBezTo>
                      <a:pt x="1501" y="1082"/>
                      <a:pt x="1492" y="1095"/>
                      <a:pt x="1479" y="1104"/>
                    </a:cubicBezTo>
                    <a:cubicBezTo>
                      <a:pt x="1466" y="1112"/>
                      <a:pt x="1450" y="1114"/>
                      <a:pt x="1435" y="1109"/>
                    </a:cubicBezTo>
                    <a:cubicBezTo>
                      <a:pt x="1370" y="1086"/>
                      <a:pt x="1288" y="1041"/>
                      <a:pt x="1231" y="1007"/>
                    </a:cubicBezTo>
                    <a:cubicBezTo>
                      <a:pt x="1225" y="1004"/>
                      <a:pt x="1219" y="1003"/>
                      <a:pt x="1214" y="1006"/>
                    </a:cubicBezTo>
                    <a:cubicBezTo>
                      <a:pt x="1208" y="1009"/>
                      <a:pt x="1204" y="1014"/>
                      <a:pt x="1204" y="1020"/>
                    </a:cubicBezTo>
                    <a:cubicBezTo>
                      <a:pt x="1170" y="1282"/>
                      <a:pt x="1292" y="1882"/>
                      <a:pt x="1316" y="2000"/>
                    </a:cubicBezTo>
                    <a:cubicBezTo>
                      <a:pt x="1319" y="2014"/>
                      <a:pt x="1317" y="2027"/>
                      <a:pt x="1309" y="2039"/>
                    </a:cubicBezTo>
                    <a:cubicBezTo>
                      <a:pt x="1302" y="2050"/>
                      <a:pt x="1290" y="2058"/>
                      <a:pt x="1277" y="2061"/>
                    </a:cubicBezTo>
                    <a:cubicBezTo>
                      <a:pt x="1166" y="2083"/>
                      <a:pt x="1052" y="2092"/>
                      <a:pt x="940" y="2092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50DCF114-785D-4702-A605-1E39BB494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6356" y="9210704"/>
                <a:ext cx="1199886" cy="3555969"/>
              </a:xfrm>
              <a:custGeom>
                <a:avLst/>
                <a:gdLst>
                  <a:gd name="connsiteX0" fmla="*/ 565926 w 1199886"/>
                  <a:gd name="connsiteY0" fmla="*/ 1686655 h 3555969"/>
                  <a:gd name="connsiteX1" fmla="*/ 579658 w 1199886"/>
                  <a:gd name="connsiteY1" fmla="*/ 1698072 h 3555969"/>
                  <a:gd name="connsiteX2" fmla="*/ 674257 w 1199886"/>
                  <a:gd name="connsiteY2" fmla="*/ 2619790 h 3555969"/>
                  <a:gd name="connsiteX3" fmla="*/ 769619 w 1199886"/>
                  <a:gd name="connsiteY3" fmla="*/ 3542269 h 3555969"/>
                  <a:gd name="connsiteX4" fmla="*/ 757413 w 1199886"/>
                  <a:gd name="connsiteY4" fmla="*/ 3555969 h 3555969"/>
                  <a:gd name="connsiteX5" fmla="*/ 756650 w 1199886"/>
                  <a:gd name="connsiteY5" fmla="*/ 3555969 h 3555969"/>
                  <a:gd name="connsiteX6" fmla="*/ 743680 w 1199886"/>
                  <a:gd name="connsiteY6" fmla="*/ 3544552 h 3555969"/>
                  <a:gd name="connsiteX7" fmla="*/ 649081 w 1199886"/>
                  <a:gd name="connsiteY7" fmla="*/ 2622834 h 3555969"/>
                  <a:gd name="connsiteX8" fmla="*/ 554482 w 1199886"/>
                  <a:gd name="connsiteY8" fmla="*/ 1700355 h 3555969"/>
                  <a:gd name="connsiteX9" fmla="*/ 565926 w 1199886"/>
                  <a:gd name="connsiteY9" fmla="*/ 1686655 h 3555969"/>
                  <a:gd name="connsiteX10" fmla="*/ 396229 w 1199886"/>
                  <a:gd name="connsiteY10" fmla="*/ 1388073 h 3555969"/>
                  <a:gd name="connsiteX11" fmla="*/ 413731 w 1199886"/>
                  <a:gd name="connsiteY11" fmla="*/ 1391116 h 3555969"/>
                  <a:gd name="connsiteX12" fmla="*/ 708993 w 1199886"/>
                  <a:gd name="connsiteY12" fmla="*/ 1597288 h 3555969"/>
                  <a:gd name="connsiteX13" fmla="*/ 718124 w 1199886"/>
                  <a:gd name="connsiteY13" fmla="*/ 1613265 h 3555969"/>
                  <a:gd name="connsiteX14" fmla="*/ 705949 w 1199886"/>
                  <a:gd name="connsiteY14" fmla="*/ 1622394 h 3555969"/>
                  <a:gd name="connsiteX15" fmla="*/ 702905 w 1199886"/>
                  <a:gd name="connsiteY15" fmla="*/ 1622394 h 3555969"/>
                  <a:gd name="connsiteX16" fmla="*/ 393185 w 1199886"/>
                  <a:gd name="connsiteY16" fmla="*/ 1406332 h 3555969"/>
                  <a:gd name="connsiteX17" fmla="*/ 396229 w 1199886"/>
                  <a:gd name="connsiteY17" fmla="*/ 1388073 h 3555969"/>
                  <a:gd name="connsiteX18" fmla="*/ 176978 w 1199886"/>
                  <a:gd name="connsiteY18" fmla="*/ 1031347 h 3555969"/>
                  <a:gd name="connsiteX19" fmla="*/ 184169 w 1199886"/>
                  <a:gd name="connsiteY19" fmla="*/ 1037847 h 3555969"/>
                  <a:gd name="connsiteX20" fmla="*/ 262135 w 1199886"/>
                  <a:gd name="connsiteY20" fmla="*/ 1108972 h 3555969"/>
                  <a:gd name="connsiteX21" fmla="*/ 270461 w 1199886"/>
                  <a:gd name="connsiteY21" fmla="*/ 1125032 h 3555969"/>
                  <a:gd name="connsiteX22" fmla="*/ 258350 w 1199886"/>
                  <a:gd name="connsiteY22" fmla="*/ 1133445 h 3555969"/>
                  <a:gd name="connsiteX23" fmla="*/ 253808 w 1199886"/>
                  <a:gd name="connsiteY23" fmla="*/ 1132680 h 3555969"/>
                  <a:gd name="connsiteX24" fmla="*/ 161460 w 1199886"/>
                  <a:gd name="connsiteY24" fmla="*/ 1049319 h 3555969"/>
                  <a:gd name="connsiteX25" fmla="*/ 167516 w 1199886"/>
                  <a:gd name="connsiteY25" fmla="*/ 1031729 h 3555969"/>
                  <a:gd name="connsiteX26" fmla="*/ 176978 w 1199886"/>
                  <a:gd name="connsiteY26" fmla="*/ 1031347 h 3555969"/>
                  <a:gd name="connsiteX27" fmla="*/ 860305 w 1199886"/>
                  <a:gd name="connsiteY27" fmla="*/ 582067 h 3555969"/>
                  <a:gd name="connsiteX28" fmla="*/ 870063 w 1199886"/>
                  <a:gd name="connsiteY28" fmla="*/ 582447 h 3555969"/>
                  <a:gd name="connsiteX29" fmla="*/ 876126 w 1199886"/>
                  <a:gd name="connsiteY29" fmla="*/ 599168 h 3555969"/>
                  <a:gd name="connsiteX30" fmla="*/ 751080 w 1199886"/>
                  <a:gd name="connsiteY30" fmla="*/ 773217 h 3555969"/>
                  <a:gd name="connsiteX31" fmla="*/ 742743 w 1199886"/>
                  <a:gd name="connsiteY31" fmla="*/ 776257 h 3555969"/>
                  <a:gd name="connsiteX32" fmla="*/ 732891 w 1199886"/>
                  <a:gd name="connsiteY32" fmla="*/ 771697 h 3555969"/>
                  <a:gd name="connsiteX33" fmla="*/ 734407 w 1199886"/>
                  <a:gd name="connsiteY33" fmla="*/ 754216 h 3555969"/>
                  <a:gd name="connsiteX34" fmla="*/ 853390 w 1199886"/>
                  <a:gd name="connsiteY34" fmla="*/ 588527 h 3555969"/>
                  <a:gd name="connsiteX35" fmla="*/ 860305 w 1199886"/>
                  <a:gd name="connsiteY35" fmla="*/ 582067 h 3555969"/>
                  <a:gd name="connsiteX36" fmla="*/ 376690 w 1199886"/>
                  <a:gd name="connsiteY36" fmla="*/ 372973 h 3555969"/>
                  <a:gd name="connsiteX37" fmla="*/ 391864 w 1199886"/>
                  <a:gd name="connsiteY37" fmla="*/ 382894 h 3555969"/>
                  <a:gd name="connsiteX38" fmla="*/ 382760 w 1199886"/>
                  <a:gd name="connsiteY38" fmla="*/ 398156 h 3555969"/>
                  <a:gd name="connsiteX39" fmla="*/ 20096 w 1199886"/>
                  <a:gd name="connsiteY39" fmla="*/ 586646 h 3555969"/>
                  <a:gd name="connsiteX40" fmla="*/ 12509 w 1199886"/>
                  <a:gd name="connsiteY40" fmla="*/ 588935 h 3555969"/>
                  <a:gd name="connsiteX41" fmla="*/ 2646 w 1199886"/>
                  <a:gd name="connsiteY41" fmla="*/ 583593 h 3555969"/>
                  <a:gd name="connsiteX42" fmla="*/ 5681 w 1199886"/>
                  <a:gd name="connsiteY42" fmla="*/ 566042 h 3555969"/>
                  <a:gd name="connsiteX43" fmla="*/ 376690 w 1199886"/>
                  <a:gd name="connsiteY43" fmla="*/ 372973 h 3555969"/>
                  <a:gd name="connsiteX44" fmla="*/ 861230 w 1199886"/>
                  <a:gd name="connsiteY44" fmla="*/ 201583 h 3555969"/>
                  <a:gd name="connsiteX45" fmla="*/ 874997 w 1199886"/>
                  <a:gd name="connsiteY45" fmla="*/ 213793 h 3555969"/>
                  <a:gd name="connsiteX46" fmla="*/ 905588 w 1199886"/>
                  <a:gd name="connsiteY46" fmla="*/ 317576 h 3555969"/>
                  <a:gd name="connsiteX47" fmla="*/ 919354 w 1199886"/>
                  <a:gd name="connsiteY47" fmla="*/ 353443 h 3555969"/>
                  <a:gd name="connsiteX48" fmla="*/ 953004 w 1199886"/>
                  <a:gd name="connsiteY48" fmla="*/ 623585 h 3555969"/>
                  <a:gd name="connsiteX49" fmla="*/ 940768 w 1199886"/>
                  <a:gd name="connsiteY49" fmla="*/ 636558 h 3555969"/>
                  <a:gd name="connsiteX50" fmla="*/ 927766 w 1199886"/>
                  <a:gd name="connsiteY50" fmla="*/ 624348 h 3555969"/>
                  <a:gd name="connsiteX51" fmla="*/ 895646 w 1199886"/>
                  <a:gd name="connsiteY51" fmla="*/ 362600 h 3555969"/>
                  <a:gd name="connsiteX52" fmla="*/ 881880 w 1199886"/>
                  <a:gd name="connsiteY52" fmla="*/ 327497 h 3555969"/>
                  <a:gd name="connsiteX53" fmla="*/ 849759 w 1199886"/>
                  <a:gd name="connsiteY53" fmla="*/ 215319 h 3555969"/>
                  <a:gd name="connsiteX54" fmla="*/ 861230 w 1199886"/>
                  <a:gd name="connsiteY54" fmla="*/ 201583 h 3555969"/>
                  <a:gd name="connsiteX55" fmla="*/ 1191533 w 1199886"/>
                  <a:gd name="connsiteY55" fmla="*/ 672 h 3555969"/>
                  <a:gd name="connsiteX56" fmla="*/ 1199138 w 1199886"/>
                  <a:gd name="connsiteY56" fmla="*/ 17455 h 3555969"/>
                  <a:gd name="connsiteX57" fmla="*/ 1100275 w 1199886"/>
                  <a:gd name="connsiteY57" fmla="*/ 514817 h 3555969"/>
                  <a:gd name="connsiteX58" fmla="*/ 1087347 w 1199886"/>
                  <a:gd name="connsiteY58" fmla="*/ 527022 h 3555969"/>
                  <a:gd name="connsiteX59" fmla="*/ 1075179 w 1199886"/>
                  <a:gd name="connsiteY59" fmla="*/ 514054 h 3555969"/>
                  <a:gd name="connsiteX60" fmla="*/ 1175563 w 1199886"/>
                  <a:gd name="connsiteY60" fmla="*/ 8301 h 3555969"/>
                  <a:gd name="connsiteX61" fmla="*/ 1191533 w 1199886"/>
                  <a:gd name="connsiteY61" fmla="*/ 672 h 3555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199886" h="3555969">
                    <a:moveTo>
                      <a:pt x="565926" y="1686655"/>
                    </a:moveTo>
                    <a:cubicBezTo>
                      <a:pt x="573555" y="1685894"/>
                      <a:pt x="579658" y="1691222"/>
                      <a:pt x="579658" y="1698072"/>
                    </a:cubicBezTo>
                    <a:cubicBezTo>
                      <a:pt x="601782" y="2007848"/>
                      <a:pt x="639164" y="2319147"/>
                      <a:pt x="674257" y="2619790"/>
                    </a:cubicBezTo>
                    <a:cubicBezTo>
                      <a:pt x="710113" y="2921194"/>
                      <a:pt x="747495" y="3232493"/>
                      <a:pt x="769619" y="3542269"/>
                    </a:cubicBezTo>
                    <a:cubicBezTo>
                      <a:pt x="769619" y="3549119"/>
                      <a:pt x="764279" y="3555208"/>
                      <a:pt x="757413" y="3555969"/>
                    </a:cubicBezTo>
                    <a:cubicBezTo>
                      <a:pt x="757413" y="3555969"/>
                      <a:pt x="756650" y="3555969"/>
                      <a:pt x="756650" y="3555969"/>
                    </a:cubicBezTo>
                    <a:cubicBezTo>
                      <a:pt x="749784" y="3555969"/>
                      <a:pt x="744443" y="3550641"/>
                      <a:pt x="743680" y="3544552"/>
                    </a:cubicBezTo>
                    <a:cubicBezTo>
                      <a:pt x="721557" y="3234776"/>
                      <a:pt x="684938" y="2923477"/>
                      <a:pt x="649081" y="2622834"/>
                    </a:cubicBezTo>
                    <a:cubicBezTo>
                      <a:pt x="613225" y="2321430"/>
                      <a:pt x="576606" y="2010132"/>
                      <a:pt x="554482" y="1700355"/>
                    </a:cubicBezTo>
                    <a:cubicBezTo>
                      <a:pt x="553719" y="1693505"/>
                      <a:pt x="559060" y="1687416"/>
                      <a:pt x="565926" y="1686655"/>
                    </a:cubicBezTo>
                    <a:close/>
                    <a:moveTo>
                      <a:pt x="396229" y="1388073"/>
                    </a:moveTo>
                    <a:cubicBezTo>
                      <a:pt x="401555" y="1384269"/>
                      <a:pt x="409926" y="1385791"/>
                      <a:pt x="413731" y="1391116"/>
                    </a:cubicBezTo>
                    <a:cubicBezTo>
                      <a:pt x="488307" y="1496104"/>
                      <a:pt x="593323" y="1569139"/>
                      <a:pt x="708993" y="1597288"/>
                    </a:cubicBezTo>
                    <a:cubicBezTo>
                      <a:pt x="715841" y="1599571"/>
                      <a:pt x="720407" y="1606418"/>
                      <a:pt x="718124" y="1613265"/>
                    </a:cubicBezTo>
                    <a:cubicBezTo>
                      <a:pt x="717363" y="1618590"/>
                      <a:pt x="712036" y="1622394"/>
                      <a:pt x="705949" y="1622394"/>
                    </a:cubicBezTo>
                    <a:cubicBezTo>
                      <a:pt x="705188" y="1622394"/>
                      <a:pt x="704427" y="1622394"/>
                      <a:pt x="702905" y="1622394"/>
                    </a:cubicBezTo>
                    <a:cubicBezTo>
                      <a:pt x="581148" y="1591963"/>
                      <a:pt x="471566" y="1515124"/>
                      <a:pt x="393185" y="1406332"/>
                    </a:cubicBezTo>
                    <a:cubicBezTo>
                      <a:pt x="388619" y="1400245"/>
                      <a:pt x="390141" y="1392638"/>
                      <a:pt x="396229" y="1388073"/>
                    </a:cubicBezTo>
                    <a:close/>
                    <a:moveTo>
                      <a:pt x="176978" y="1031347"/>
                    </a:moveTo>
                    <a:cubicBezTo>
                      <a:pt x="180005" y="1032494"/>
                      <a:pt x="182655" y="1034788"/>
                      <a:pt x="184169" y="1037847"/>
                    </a:cubicBezTo>
                    <a:cubicBezTo>
                      <a:pt x="200065" y="1070733"/>
                      <a:pt x="228072" y="1096736"/>
                      <a:pt x="262135" y="1108972"/>
                    </a:cubicBezTo>
                    <a:cubicBezTo>
                      <a:pt x="268947" y="1111266"/>
                      <a:pt x="272732" y="1118149"/>
                      <a:pt x="270461" y="1125032"/>
                    </a:cubicBezTo>
                    <a:cubicBezTo>
                      <a:pt x="268191" y="1130386"/>
                      <a:pt x="263649" y="1133445"/>
                      <a:pt x="258350" y="1133445"/>
                    </a:cubicBezTo>
                    <a:cubicBezTo>
                      <a:pt x="256836" y="1133445"/>
                      <a:pt x="255322" y="1133445"/>
                      <a:pt x="253808" y="1132680"/>
                    </a:cubicBezTo>
                    <a:cubicBezTo>
                      <a:pt x="213690" y="1118914"/>
                      <a:pt x="179627" y="1088323"/>
                      <a:pt x="161460" y="1049319"/>
                    </a:cubicBezTo>
                    <a:cubicBezTo>
                      <a:pt x="158432" y="1042436"/>
                      <a:pt x="161460" y="1034788"/>
                      <a:pt x="167516" y="1031729"/>
                    </a:cubicBezTo>
                    <a:cubicBezTo>
                      <a:pt x="170544" y="1030199"/>
                      <a:pt x="173950" y="1030199"/>
                      <a:pt x="176978" y="1031347"/>
                    </a:cubicBezTo>
                    <a:close/>
                    <a:moveTo>
                      <a:pt x="860305" y="582067"/>
                    </a:moveTo>
                    <a:cubicBezTo>
                      <a:pt x="863242" y="580927"/>
                      <a:pt x="866652" y="580927"/>
                      <a:pt x="870063" y="582447"/>
                    </a:cubicBezTo>
                    <a:cubicBezTo>
                      <a:pt x="876126" y="584727"/>
                      <a:pt x="879157" y="592328"/>
                      <a:pt x="876126" y="599168"/>
                    </a:cubicBezTo>
                    <a:cubicBezTo>
                      <a:pt x="846569" y="667571"/>
                      <a:pt x="802614" y="727615"/>
                      <a:pt x="751080" y="773217"/>
                    </a:cubicBezTo>
                    <a:cubicBezTo>
                      <a:pt x="748048" y="775497"/>
                      <a:pt x="745775" y="776257"/>
                      <a:pt x="742743" y="776257"/>
                    </a:cubicBezTo>
                    <a:cubicBezTo>
                      <a:pt x="738954" y="776257"/>
                      <a:pt x="735165" y="774737"/>
                      <a:pt x="732891" y="771697"/>
                    </a:cubicBezTo>
                    <a:cubicBezTo>
                      <a:pt x="728344" y="766376"/>
                      <a:pt x="729102" y="758776"/>
                      <a:pt x="734407" y="754216"/>
                    </a:cubicBezTo>
                    <a:cubicBezTo>
                      <a:pt x="783667" y="710894"/>
                      <a:pt x="824591" y="653891"/>
                      <a:pt x="853390" y="588527"/>
                    </a:cubicBezTo>
                    <a:cubicBezTo>
                      <a:pt x="854905" y="585487"/>
                      <a:pt x="857368" y="583207"/>
                      <a:pt x="860305" y="582067"/>
                    </a:cubicBezTo>
                    <a:close/>
                    <a:moveTo>
                      <a:pt x="376690" y="372973"/>
                    </a:moveTo>
                    <a:cubicBezTo>
                      <a:pt x="383519" y="371447"/>
                      <a:pt x="390347" y="376026"/>
                      <a:pt x="391864" y="382894"/>
                    </a:cubicBezTo>
                    <a:cubicBezTo>
                      <a:pt x="393382" y="389762"/>
                      <a:pt x="389588" y="396630"/>
                      <a:pt x="382760" y="398156"/>
                    </a:cubicBezTo>
                    <a:cubicBezTo>
                      <a:pt x="256055" y="427154"/>
                      <a:pt x="122522" y="514150"/>
                      <a:pt x="20096" y="586646"/>
                    </a:cubicBezTo>
                    <a:cubicBezTo>
                      <a:pt x="17820" y="588172"/>
                      <a:pt x="15544" y="588935"/>
                      <a:pt x="12509" y="588935"/>
                    </a:cubicBezTo>
                    <a:cubicBezTo>
                      <a:pt x="8716" y="588935"/>
                      <a:pt x="4922" y="586646"/>
                      <a:pt x="2646" y="583593"/>
                    </a:cubicBezTo>
                    <a:cubicBezTo>
                      <a:pt x="-1906" y="577488"/>
                      <a:pt x="-389" y="569857"/>
                      <a:pt x="5681" y="566042"/>
                    </a:cubicBezTo>
                    <a:cubicBezTo>
                      <a:pt x="109624" y="492019"/>
                      <a:pt x="245433" y="403498"/>
                      <a:pt x="376690" y="372973"/>
                    </a:cubicBezTo>
                    <a:close/>
                    <a:moveTo>
                      <a:pt x="861230" y="201583"/>
                    </a:moveTo>
                    <a:cubicBezTo>
                      <a:pt x="868878" y="201583"/>
                      <a:pt x="874232" y="206162"/>
                      <a:pt x="874997" y="213793"/>
                    </a:cubicBezTo>
                    <a:cubicBezTo>
                      <a:pt x="877291" y="248896"/>
                      <a:pt x="891057" y="282473"/>
                      <a:pt x="905588" y="317576"/>
                    </a:cubicBezTo>
                    <a:cubicBezTo>
                      <a:pt x="910176" y="329786"/>
                      <a:pt x="914765" y="341233"/>
                      <a:pt x="919354" y="353443"/>
                    </a:cubicBezTo>
                    <a:cubicBezTo>
                      <a:pt x="950710" y="438911"/>
                      <a:pt x="952239" y="532775"/>
                      <a:pt x="953004" y="623585"/>
                    </a:cubicBezTo>
                    <a:cubicBezTo>
                      <a:pt x="953769" y="630453"/>
                      <a:pt x="947651" y="636558"/>
                      <a:pt x="940768" y="636558"/>
                    </a:cubicBezTo>
                    <a:cubicBezTo>
                      <a:pt x="933885" y="636558"/>
                      <a:pt x="927766" y="631216"/>
                      <a:pt x="927766" y="624348"/>
                    </a:cubicBezTo>
                    <a:cubicBezTo>
                      <a:pt x="927002" y="535064"/>
                      <a:pt x="925472" y="443490"/>
                      <a:pt x="895646" y="362600"/>
                    </a:cubicBezTo>
                    <a:cubicBezTo>
                      <a:pt x="891057" y="350390"/>
                      <a:pt x="886468" y="338944"/>
                      <a:pt x="881880" y="327497"/>
                    </a:cubicBezTo>
                    <a:cubicBezTo>
                      <a:pt x="867349" y="291630"/>
                      <a:pt x="852053" y="255001"/>
                      <a:pt x="849759" y="215319"/>
                    </a:cubicBezTo>
                    <a:cubicBezTo>
                      <a:pt x="848994" y="207688"/>
                      <a:pt x="854347" y="202346"/>
                      <a:pt x="861230" y="201583"/>
                    </a:cubicBezTo>
                    <a:close/>
                    <a:moveTo>
                      <a:pt x="1191533" y="672"/>
                    </a:moveTo>
                    <a:cubicBezTo>
                      <a:pt x="1198377" y="3724"/>
                      <a:pt x="1201419" y="10589"/>
                      <a:pt x="1199138" y="17455"/>
                    </a:cubicBezTo>
                    <a:cubicBezTo>
                      <a:pt x="1140581" y="175359"/>
                      <a:pt x="1107120" y="343181"/>
                      <a:pt x="1100275" y="514817"/>
                    </a:cubicBezTo>
                    <a:cubicBezTo>
                      <a:pt x="1100275" y="521682"/>
                      <a:pt x="1094191" y="527022"/>
                      <a:pt x="1087347" y="527022"/>
                    </a:cubicBezTo>
                    <a:cubicBezTo>
                      <a:pt x="1080503" y="527022"/>
                      <a:pt x="1074419" y="520919"/>
                      <a:pt x="1075179" y="514054"/>
                    </a:cubicBezTo>
                    <a:cubicBezTo>
                      <a:pt x="1082024" y="339367"/>
                      <a:pt x="1115485" y="169257"/>
                      <a:pt x="1175563" y="8301"/>
                    </a:cubicBezTo>
                    <a:cubicBezTo>
                      <a:pt x="1177844" y="2198"/>
                      <a:pt x="1184688" y="-1616"/>
                      <a:pt x="1191533" y="672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57" name="Freeform 336">
                <a:extLst>
                  <a:ext uri="{FF2B5EF4-FFF2-40B4-BE49-F238E27FC236}">
                    <a16:creationId xmlns:a16="http://schemas.microsoft.com/office/drawing/2014/main" id="{4D21B429-6052-4132-808B-3A491BC61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2400" y="9858376"/>
                <a:ext cx="390525" cy="404813"/>
              </a:xfrm>
              <a:custGeom>
                <a:avLst/>
                <a:gdLst>
                  <a:gd name="T0" fmla="*/ 159 w 513"/>
                  <a:gd name="T1" fmla="*/ 439 h 531"/>
                  <a:gd name="T2" fmla="*/ 441 w 513"/>
                  <a:gd name="T3" fmla="*/ 529 h 531"/>
                  <a:gd name="T4" fmla="*/ 510 w 513"/>
                  <a:gd name="T5" fmla="*/ 481 h 531"/>
                  <a:gd name="T6" fmla="*/ 493 w 513"/>
                  <a:gd name="T7" fmla="*/ 449 h 531"/>
                  <a:gd name="T8" fmla="*/ 19 w 513"/>
                  <a:gd name="T9" fmla="*/ 3 h 531"/>
                  <a:gd name="T10" fmla="*/ 15 w 513"/>
                  <a:gd name="T11" fmla="*/ 0 h 531"/>
                  <a:gd name="T12" fmla="*/ 0 w 513"/>
                  <a:gd name="T13" fmla="*/ 310 h 531"/>
                  <a:gd name="T14" fmla="*/ 159 w 513"/>
                  <a:gd name="T15" fmla="*/ 439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3" h="531">
                    <a:moveTo>
                      <a:pt x="159" y="439"/>
                    </a:moveTo>
                    <a:cubicBezTo>
                      <a:pt x="242" y="495"/>
                      <a:pt x="341" y="531"/>
                      <a:pt x="441" y="529"/>
                    </a:cubicBezTo>
                    <a:cubicBezTo>
                      <a:pt x="472" y="528"/>
                      <a:pt x="513" y="513"/>
                      <a:pt x="510" y="481"/>
                    </a:cubicBezTo>
                    <a:cubicBezTo>
                      <a:pt x="509" y="469"/>
                      <a:pt x="501" y="459"/>
                      <a:pt x="493" y="449"/>
                    </a:cubicBezTo>
                    <a:cubicBezTo>
                      <a:pt x="353" y="282"/>
                      <a:pt x="194" y="132"/>
                      <a:pt x="19" y="3"/>
                    </a:cubicBezTo>
                    <a:cubicBezTo>
                      <a:pt x="18" y="2"/>
                      <a:pt x="16" y="1"/>
                      <a:pt x="15" y="0"/>
                    </a:cubicBezTo>
                    <a:cubicBezTo>
                      <a:pt x="14" y="75"/>
                      <a:pt x="11" y="191"/>
                      <a:pt x="0" y="310"/>
                    </a:cubicBezTo>
                    <a:cubicBezTo>
                      <a:pt x="51" y="361"/>
                      <a:pt x="109" y="406"/>
                      <a:pt x="159" y="439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58" name="Freeform 337">
                <a:extLst>
                  <a:ext uri="{FF2B5EF4-FFF2-40B4-BE49-F238E27FC236}">
                    <a16:creationId xmlns:a16="http://schemas.microsoft.com/office/drawing/2014/main" id="{AF8C6D8A-3C56-4DD5-B727-CD5C16D7C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6400" y="8982076"/>
                <a:ext cx="323850" cy="88900"/>
              </a:xfrm>
              <a:custGeom>
                <a:avLst/>
                <a:gdLst>
                  <a:gd name="T0" fmla="*/ 266 w 426"/>
                  <a:gd name="T1" fmla="*/ 117 h 117"/>
                  <a:gd name="T2" fmla="*/ 184 w 426"/>
                  <a:gd name="T3" fmla="*/ 110 h 117"/>
                  <a:gd name="T4" fmla="*/ 9 w 426"/>
                  <a:gd name="T5" fmla="*/ 32 h 117"/>
                  <a:gd name="T6" fmla="*/ 5 w 426"/>
                  <a:gd name="T7" fmla="*/ 9 h 117"/>
                  <a:gd name="T8" fmla="*/ 29 w 426"/>
                  <a:gd name="T9" fmla="*/ 5 h 117"/>
                  <a:gd name="T10" fmla="*/ 191 w 426"/>
                  <a:gd name="T11" fmla="*/ 77 h 117"/>
                  <a:gd name="T12" fmla="*/ 402 w 426"/>
                  <a:gd name="T13" fmla="*/ 61 h 117"/>
                  <a:gd name="T14" fmla="*/ 423 w 426"/>
                  <a:gd name="T15" fmla="*/ 71 h 117"/>
                  <a:gd name="T16" fmla="*/ 413 w 426"/>
                  <a:gd name="T17" fmla="*/ 92 h 117"/>
                  <a:gd name="T18" fmla="*/ 266 w 426"/>
                  <a:gd name="T19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6" h="117">
                    <a:moveTo>
                      <a:pt x="266" y="117"/>
                    </a:moveTo>
                    <a:cubicBezTo>
                      <a:pt x="240" y="117"/>
                      <a:pt x="213" y="115"/>
                      <a:pt x="184" y="110"/>
                    </a:cubicBezTo>
                    <a:cubicBezTo>
                      <a:pt x="121" y="97"/>
                      <a:pt x="61" y="70"/>
                      <a:pt x="9" y="32"/>
                    </a:cubicBezTo>
                    <a:cubicBezTo>
                      <a:pt x="1" y="26"/>
                      <a:pt x="0" y="16"/>
                      <a:pt x="5" y="9"/>
                    </a:cubicBezTo>
                    <a:cubicBezTo>
                      <a:pt x="11" y="1"/>
                      <a:pt x="21" y="0"/>
                      <a:pt x="29" y="5"/>
                    </a:cubicBezTo>
                    <a:cubicBezTo>
                      <a:pt x="77" y="41"/>
                      <a:pt x="133" y="66"/>
                      <a:pt x="191" y="77"/>
                    </a:cubicBezTo>
                    <a:cubicBezTo>
                      <a:pt x="279" y="94"/>
                      <a:pt x="354" y="78"/>
                      <a:pt x="402" y="61"/>
                    </a:cubicBezTo>
                    <a:cubicBezTo>
                      <a:pt x="410" y="57"/>
                      <a:pt x="420" y="62"/>
                      <a:pt x="423" y="71"/>
                    </a:cubicBezTo>
                    <a:cubicBezTo>
                      <a:pt x="426" y="79"/>
                      <a:pt x="421" y="89"/>
                      <a:pt x="413" y="92"/>
                    </a:cubicBezTo>
                    <a:cubicBezTo>
                      <a:pt x="377" y="105"/>
                      <a:pt x="326" y="117"/>
                      <a:pt x="266" y="117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59" name="Freeform 338">
                <a:extLst>
                  <a:ext uri="{FF2B5EF4-FFF2-40B4-BE49-F238E27FC236}">
                    <a16:creationId xmlns:a16="http://schemas.microsoft.com/office/drawing/2014/main" id="{E041DC16-102E-4894-9690-93D99DAB7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7350" y="8763001"/>
                <a:ext cx="323850" cy="234950"/>
              </a:xfrm>
              <a:custGeom>
                <a:avLst/>
                <a:gdLst>
                  <a:gd name="T0" fmla="*/ 65 w 426"/>
                  <a:gd name="T1" fmla="*/ 0 h 308"/>
                  <a:gd name="T2" fmla="*/ 0 w 426"/>
                  <a:gd name="T3" fmla="*/ 248 h 308"/>
                  <a:gd name="T4" fmla="*/ 405 w 426"/>
                  <a:gd name="T5" fmla="*/ 288 h 308"/>
                  <a:gd name="T6" fmla="*/ 426 w 426"/>
                  <a:gd name="T7" fmla="*/ 22 h 308"/>
                  <a:gd name="T8" fmla="*/ 65 w 426"/>
                  <a:gd name="T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6" h="308">
                    <a:moveTo>
                      <a:pt x="65" y="0"/>
                    </a:moveTo>
                    <a:cubicBezTo>
                      <a:pt x="65" y="0"/>
                      <a:pt x="77" y="166"/>
                      <a:pt x="0" y="248"/>
                    </a:cubicBezTo>
                    <a:cubicBezTo>
                      <a:pt x="0" y="248"/>
                      <a:pt x="226" y="308"/>
                      <a:pt x="405" y="288"/>
                    </a:cubicBezTo>
                    <a:cubicBezTo>
                      <a:pt x="405" y="288"/>
                      <a:pt x="325" y="160"/>
                      <a:pt x="426" y="22"/>
                    </a:cubicBezTo>
                    <a:cubicBezTo>
                      <a:pt x="426" y="22"/>
                      <a:pt x="248" y="67"/>
                      <a:pt x="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60" name="Freeform 339">
                <a:extLst>
                  <a:ext uri="{FF2B5EF4-FFF2-40B4-BE49-F238E27FC236}">
                    <a16:creationId xmlns:a16="http://schemas.microsoft.com/office/drawing/2014/main" id="{47E35EFE-58C4-4B9B-89EC-C6C4A8589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7975" y="7993063"/>
                <a:ext cx="614363" cy="866775"/>
              </a:xfrm>
              <a:custGeom>
                <a:avLst/>
                <a:gdLst>
                  <a:gd name="T0" fmla="*/ 233 w 806"/>
                  <a:gd name="T1" fmla="*/ 16 h 1138"/>
                  <a:gd name="T2" fmla="*/ 179 w 806"/>
                  <a:gd name="T3" fmla="*/ 6 h 1138"/>
                  <a:gd name="T4" fmla="*/ 121 w 806"/>
                  <a:gd name="T5" fmla="*/ 101 h 1138"/>
                  <a:gd name="T6" fmla="*/ 204 w 806"/>
                  <a:gd name="T7" fmla="*/ 415 h 1138"/>
                  <a:gd name="T8" fmla="*/ 95 w 806"/>
                  <a:gd name="T9" fmla="*/ 551 h 1138"/>
                  <a:gd name="T10" fmla="*/ 15 w 806"/>
                  <a:gd name="T11" fmla="*/ 741 h 1138"/>
                  <a:gd name="T12" fmla="*/ 494 w 806"/>
                  <a:gd name="T13" fmla="*/ 1053 h 1138"/>
                  <a:gd name="T14" fmla="*/ 692 w 806"/>
                  <a:gd name="T15" fmla="*/ 348 h 1138"/>
                  <a:gd name="T16" fmla="*/ 524 w 806"/>
                  <a:gd name="T17" fmla="*/ 26 h 1138"/>
                  <a:gd name="T18" fmla="*/ 470 w 806"/>
                  <a:gd name="T19" fmla="*/ 17 h 1138"/>
                  <a:gd name="T20" fmla="*/ 233 w 806"/>
                  <a:gd name="T21" fmla="*/ 16 h 1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6" h="1138">
                    <a:moveTo>
                      <a:pt x="233" y="16"/>
                    </a:moveTo>
                    <a:cubicBezTo>
                      <a:pt x="218" y="5"/>
                      <a:pt x="198" y="0"/>
                      <a:pt x="179" y="6"/>
                    </a:cubicBezTo>
                    <a:cubicBezTo>
                      <a:pt x="149" y="16"/>
                      <a:pt x="111" y="41"/>
                      <a:pt x="121" y="101"/>
                    </a:cubicBezTo>
                    <a:cubicBezTo>
                      <a:pt x="134" y="181"/>
                      <a:pt x="261" y="259"/>
                      <a:pt x="204" y="415"/>
                    </a:cubicBezTo>
                    <a:cubicBezTo>
                      <a:pt x="184" y="471"/>
                      <a:pt x="144" y="517"/>
                      <a:pt x="95" y="551"/>
                    </a:cubicBezTo>
                    <a:cubicBezTo>
                      <a:pt x="53" y="579"/>
                      <a:pt x="0" y="637"/>
                      <a:pt x="15" y="741"/>
                    </a:cubicBezTo>
                    <a:cubicBezTo>
                      <a:pt x="40" y="907"/>
                      <a:pt x="222" y="1138"/>
                      <a:pt x="494" y="1053"/>
                    </a:cubicBezTo>
                    <a:cubicBezTo>
                      <a:pt x="787" y="961"/>
                      <a:pt x="806" y="680"/>
                      <a:pt x="692" y="348"/>
                    </a:cubicBezTo>
                    <a:cubicBezTo>
                      <a:pt x="692" y="348"/>
                      <a:pt x="601" y="104"/>
                      <a:pt x="524" y="26"/>
                    </a:cubicBezTo>
                    <a:cubicBezTo>
                      <a:pt x="510" y="11"/>
                      <a:pt x="488" y="8"/>
                      <a:pt x="470" y="17"/>
                    </a:cubicBezTo>
                    <a:cubicBezTo>
                      <a:pt x="424" y="41"/>
                      <a:pt x="320" y="81"/>
                      <a:pt x="233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61" name="Freeform 340">
                <a:extLst>
                  <a:ext uri="{FF2B5EF4-FFF2-40B4-BE49-F238E27FC236}">
                    <a16:creationId xmlns:a16="http://schemas.microsoft.com/office/drawing/2014/main" id="{80B0CB36-28C6-4CD1-BD18-92A43E9F8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6388" y="7999413"/>
                <a:ext cx="606425" cy="822325"/>
              </a:xfrm>
              <a:custGeom>
                <a:avLst/>
                <a:gdLst>
                  <a:gd name="T0" fmla="*/ 381 w 796"/>
                  <a:gd name="T1" fmla="*/ 1081 h 1081"/>
                  <a:gd name="T2" fmla="*/ 197 w 796"/>
                  <a:gd name="T3" fmla="*/ 1029 h 1081"/>
                  <a:gd name="T4" fmla="*/ 2 w 796"/>
                  <a:gd name="T5" fmla="*/ 743 h 1081"/>
                  <a:gd name="T6" fmla="*/ 16 w 796"/>
                  <a:gd name="T7" fmla="*/ 724 h 1081"/>
                  <a:gd name="T8" fmla="*/ 35 w 796"/>
                  <a:gd name="T9" fmla="*/ 738 h 1081"/>
                  <a:gd name="T10" fmla="*/ 215 w 796"/>
                  <a:gd name="T11" fmla="*/ 1000 h 1081"/>
                  <a:gd name="T12" fmla="*/ 491 w 796"/>
                  <a:gd name="T13" fmla="*/ 1030 h 1081"/>
                  <a:gd name="T14" fmla="*/ 702 w 796"/>
                  <a:gd name="T15" fmla="*/ 864 h 1081"/>
                  <a:gd name="T16" fmla="*/ 678 w 796"/>
                  <a:gd name="T17" fmla="*/ 347 h 1081"/>
                  <a:gd name="T18" fmla="*/ 514 w 796"/>
                  <a:gd name="T19" fmla="*/ 30 h 1081"/>
                  <a:gd name="T20" fmla="*/ 515 w 796"/>
                  <a:gd name="T21" fmla="*/ 7 h 1081"/>
                  <a:gd name="T22" fmla="*/ 538 w 796"/>
                  <a:gd name="T23" fmla="*/ 7 h 1081"/>
                  <a:gd name="T24" fmla="*/ 710 w 796"/>
                  <a:gd name="T25" fmla="*/ 335 h 1081"/>
                  <a:gd name="T26" fmla="*/ 731 w 796"/>
                  <a:gd name="T27" fmla="*/ 879 h 1081"/>
                  <a:gd name="T28" fmla="*/ 500 w 796"/>
                  <a:gd name="T29" fmla="*/ 1062 h 1081"/>
                  <a:gd name="T30" fmla="*/ 381 w 796"/>
                  <a:gd name="T31" fmla="*/ 1081 h 1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96" h="1081">
                    <a:moveTo>
                      <a:pt x="381" y="1081"/>
                    </a:moveTo>
                    <a:cubicBezTo>
                      <a:pt x="316" y="1081"/>
                      <a:pt x="254" y="1064"/>
                      <a:pt x="197" y="1029"/>
                    </a:cubicBezTo>
                    <a:cubicBezTo>
                      <a:pt x="97" y="968"/>
                      <a:pt x="21" y="856"/>
                      <a:pt x="2" y="743"/>
                    </a:cubicBezTo>
                    <a:cubicBezTo>
                      <a:pt x="0" y="734"/>
                      <a:pt x="6" y="726"/>
                      <a:pt x="16" y="724"/>
                    </a:cubicBezTo>
                    <a:cubicBezTo>
                      <a:pt x="25" y="723"/>
                      <a:pt x="33" y="729"/>
                      <a:pt x="35" y="738"/>
                    </a:cubicBezTo>
                    <a:cubicBezTo>
                      <a:pt x="49" y="822"/>
                      <a:pt x="110" y="936"/>
                      <a:pt x="215" y="1000"/>
                    </a:cubicBezTo>
                    <a:cubicBezTo>
                      <a:pt x="297" y="1051"/>
                      <a:pt x="392" y="1061"/>
                      <a:pt x="491" y="1030"/>
                    </a:cubicBezTo>
                    <a:cubicBezTo>
                      <a:pt x="591" y="999"/>
                      <a:pt x="662" y="943"/>
                      <a:pt x="702" y="864"/>
                    </a:cubicBezTo>
                    <a:cubicBezTo>
                      <a:pt x="762" y="744"/>
                      <a:pt x="755" y="570"/>
                      <a:pt x="678" y="347"/>
                    </a:cubicBezTo>
                    <a:cubicBezTo>
                      <a:pt x="678" y="345"/>
                      <a:pt x="588" y="105"/>
                      <a:pt x="514" y="30"/>
                    </a:cubicBezTo>
                    <a:cubicBezTo>
                      <a:pt x="508" y="24"/>
                      <a:pt x="508" y="13"/>
                      <a:pt x="515" y="7"/>
                    </a:cubicBezTo>
                    <a:cubicBezTo>
                      <a:pt x="521" y="0"/>
                      <a:pt x="532" y="0"/>
                      <a:pt x="538" y="7"/>
                    </a:cubicBezTo>
                    <a:cubicBezTo>
                      <a:pt x="617" y="87"/>
                      <a:pt x="706" y="325"/>
                      <a:pt x="710" y="335"/>
                    </a:cubicBezTo>
                    <a:cubicBezTo>
                      <a:pt x="789" y="568"/>
                      <a:pt x="796" y="751"/>
                      <a:pt x="731" y="879"/>
                    </a:cubicBezTo>
                    <a:cubicBezTo>
                      <a:pt x="687" y="966"/>
                      <a:pt x="610" y="1028"/>
                      <a:pt x="500" y="1062"/>
                    </a:cubicBezTo>
                    <a:cubicBezTo>
                      <a:pt x="460" y="1075"/>
                      <a:pt x="420" y="1081"/>
                      <a:pt x="381" y="1081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F87ADB5D-6111-438F-B9B4-EC49D3BC5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3353" y="8101707"/>
                <a:ext cx="376817" cy="512069"/>
              </a:xfrm>
              <a:custGeom>
                <a:avLst/>
                <a:gdLst>
                  <a:gd name="connsiteX0" fmla="*/ 155302 w 376817"/>
                  <a:gd name="connsiteY0" fmla="*/ 441263 h 512069"/>
                  <a:gd name="connsiteX1" fmla="*/ 172853 w 376817"/>
                  <a:gd name="connsiteY1" fmla="*/ 445070 h 512069"/>
                  <a:gd name="connsiteX2" fmla="*/ 268235 w 376817"/>
                  <a:gd name="connsiteY2" fmla="*/ 483899 h 512069"/>
                  <a:gd name="connsiteX3" fmla="*/ 283496 w 376817"/>
                  <a:gd name="connsiteY3" fmla="*/ 492274 h 512069"/>
                  <a:gd name="connsiteX4" fmla="*/ 275102 w 376817"/>
                  <a:gd name="connsiteY4" fmla="*/ 508262 h 512069"/>
                  <a:gd name="connsiteX5" fmla="*/ 245343 w 376817"/>
                  <a:gd name="connsiteY5" fmla="*/ 512069 h 512069"/>
                  <a:gd name="connsiteX6" fmla="*/ 151487 w 376817"/>
                  <a:gd name="connsiteY6" fmla="*/ 458774 h 512069"/>
                  <a:gd name="connsiteX7" fmla="*/ 155302 w 376817"/>
                  <a:gd name="connsiteY7" fmla="*/ 441263 h 512069"/>
                  <a:gd name="connsiteX8" fmla="*/ 139735 w 376817"/>
                  <a:gd name="connsiteY8" fmla="*/ 199331 h 512069"/>
                  <a:gd name="connsiteX9" fmla="*/ 166723 w 376817"/>
                  <a:gd name="connsiteY9" fmla="*/ 227113 h 512069"/>
                  <a:gd name="connsiteX10" fmla="*/ 139735 w 376817"/>
                  <a:gd name="connsiteY10" fmla="*/ 254895 h 512069"/>
                  <a:gd name="connsiteX11" fmla="*/ 112747 w 376817"/>
                  <a:gd name="connsiteY11" fmla="*/ 227113 h 512069"/>
                  <a:gd name="connsiteX12" fmla="*/ 139735 w 376817"/>
                  <a:gd name="connsiteY12" fmla="*/ 199331 h 512069"/>
                  <a:gd name="connsiteX13" fmla="*/ 251130 w 376817"/>
                  <a:gd name="connsiteY13" fmla="*/ 138116 h 512069"/>
                  <a:gd name="connsiteX14" fmla="*/ 266307 w 376817"/>
                  <a:gd name="connsiteY14" fmla="*/ 147255 h 512069"/>
                  <a:gd name="connsiteX15" fmla="*/ 371789 w 376817"/>
                  <a:gd name="connsiteY15" fmla="*/ 297284 h 512069"/>
                  <a:gd name="connsiteX16" fmla="*/ 376342 w 376817"/>
                  <a:gd name="connsiteY16" fmla="*/ 310992 h 512069"/>
                  <a:gd name="connsiteX17" fmla="*/ 322463 w 376817"/>
                  <a:gd name="connsiteY17" fmla="*/ 361256 h 512069"/>
                  <a:gd name="connsiteX18" fmla="*/ 320187 w 376817"/>
                  <a:gd name="connsiteY18" fmla="*/ 361256 h 512069"/>
                  <a:gd name="connsiteX19" fmla="*/ 308045 w 376817"/>
                  <a:gd name="connsiteY19" fmla="*/ 351356 h 512069"/>
                  <a:gd name="connsiteX20" fmla="*/ 317151 w 376817"/>
                  <a:gd name="connsiteY20" fmla="*/ 336124 h 512069"/>
                  <a:gd name="connsiteX21" fmla="*/ 349023 w 376817"/>
                  <a:gd name="connsiteY21" fmla="*/ 312515 h 512069"/>
                  <a:gd name="connsiteX22" fmla="*/ 242024 w 376817"/>
                  <a:gd name="connsiteY22" fmla="*/ 153347 h 512069"/>
                  <a:gd name="connsiteX23" fmla="*/ 251130 w 376817"/>
                  <a:gd name="connsiteY23" fmla="*/ 138116 h 512069"/>
                  <a:gd name="connsiteX24" fmla="*/ 346110 w 376817"/>
                  <a:gd name="connsiteY24" fmla="*/ 105669 h 512069"/>
                  <a:gd name="connsiteX25" fmla="*/ 373098 w 376817"/>
                  <a:gd name="connsiteY25" fmla="*/ 132657 h 512069"/>
                  <a:gd name="connsiteX26" fmla="*/ 346110 w 376817"/>
                  <a:gd name="connsiteY26" fmla="*/ 159645 h 512069"/>
                  <a:gd name="connsiteX27" fmla="*/ 319122 w 376817"/>
                  <a:gd name="connsiteY27" fmla="*/ 132657 h 512069"/>
                  <a:gd name="connsiteX28" fmla="*/ 346110 w 376817"/>
                  <a:gd name="connsiteY28" fmla="*/ 105669 h 512069"/>
                  <a:gd name="connsiteX29" fmla="*/ 132599 w 376817"/>
                  <a:gd name="connsiteY29" fmla="*/ 100823 h 512069"/>
                  <a:gd name="connsiteX30" fmla="*/ 146918 w 376817"/>
                  <a:gd name="connsiteY30" fmla="*/ 111350 h 512069"/>
                  <a:gd name="connsiteX31" fmla="*/ 136367 w 376817"/>
                  <a:gd name="connsiteY31" fmla="*/ 125638 h 512069"/>
                  <a:gd name="connsiteX32" fmla="*/ 21810 w 376817"/>
                  <a:gd name="connsiteY32" fmla="*/ 194820 h 512069"/>
                  <a:gd name="connsiteX33" fmla="*/ 12766 w 376817"/>
                  <a:gd name="connsiteY33" fmla="*/ 199332 h 512069"/>
                  <a:gd name="connsiteX34" fmla="*/ 4476 w 376817"/>
                  <a:gd name="connsiteY34" fmla="*/ 196324 h 512069"/>
                  <a:gd name="connsiteX35" fmla="*/ 2969 w 376817"/>
                  <a:gd name="connsiteY35" fmla="*/ 179029 h 512069"/>
                  <a:gd name="connsiteX36" fmla="*/ 132599 w 376817"/>
                  <a:gd name="connsiteY36" fmla="*/ 100823 h 512069"/>
                  <a:gd name="connsiteX37" fmla="*/ 354637 w 376817"/>
                  <a:gd name="connsiteY37" fmla="*/ 72 h 512069"/>
                  <a:gd name="connsiteX38" fmla="*/ 367574 w 376817"/>
                  <a:gd name="connsiteY38" fmla="*/ 12334 h 512069"/>
                  <a:gd name="connsiteX39" fmla="*/ 356159 w 376817"/>
                  <a:gd name="connsiteY39" fmla="*/ 25363 h 512069"/>
                  <a:gd name="connsiteX40" fmla="*/ 244289 w 376817"/>
                  <a:gd name="connsiteY40" fmla="*/ 84374 h 512069"/>
                  <a:gd name="connsiteX41" fmla="*/ 235156 w 376817"/>
                  <a:gd name="connsiteY41" fmla="*/ 88206 h 512069"/>
                  <a:gd name="connsiteX42" fmla="*/ 226024 w 376817"/>
                  <a:gd name="connsiteY42" fmla="*/ 84374 h 512069"/>
                  <a:gd name="connsiteX43" fmla="*/ 226024 w 376817"/>
                  <a:gd name="connsiteY43" fmla="*/ 66747 h 512069"/>
                  <a:gd name="connsiteX44" fmla="*/ 354637 w 376817"/>
                  <a:gd name="connsiteY44" fmla="*/ 72 h 512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376817" h="512069">
                    <a:moveTo>
                      <a:pt x="155302" y="441263"/>
                    </a:moveTo>
                    <a:cubicBezTo>
                      <a:pt x="161407" y="437456"/>
                      <a:pt x="169037" y="439740"/>
                      <a:pt x="172853" y="445070"/>
                    </a:cubicBezTo>
                    <a:cubicBezTo>
                      <a:pt x="174379" y="448115"/>
                      <a:pt x="208716" y="499887"/>
                      <a:pt x="268235" y="483899"/>
                    </a:cubicBezTo>
                    <a:cubicBezTo>
                      <a:pt x="275102" y="481615"/>
                      <a:pt x="281970" y="485421"/>
                      <a:pt x="283496" y="492274"/>
                    </a:cubicBezTo>
                    <a:cubicBezTo>
                      <a:pt x="285785" y="499126"/>
                      <a:pt x="281970" y="505978"/>
                      <a:pt x="275102" y="508262"/>
                    </a:cubicBezTo>
                    <a:cubicBezTo>
                      <a:pt x="264420" y="510546"/>
                      <a:pt x="254500" y="512069"/>
                      <a:pt x="245343" y="512069"/>
                    </a:cubicBezTo>
                    <a:cubicBezTo>
                      <a:pt x="198033" y="512069"/>
                      <a:pt x="164459" y="479331"/>
                      <a:pt x="151487" y="458774"/>
                    </a:cubicBezTo>
                    <a:cubicBezTo>
                      <a:pt x="147672" y="452683"/>
                      <a:pt x="149198" y="445070"/>
                      <a:pt x="155302" y="441263"/>
                    </a:cubicBezTo>
                    <a:close/>
                    <a:moveTo>
                      <a:pt x="139735" y="199331"/>
                    </a:moveTo>
                    <a:cubicBezTo>
                      <a:pt x="154640" y="199331"/>
                      <a:pt x="166723" y="211769"/>
                      <a:pt x="166723" y="227113"/>
                    </a:cubicBezTo>
                    <a:cubicBezTo>
                      <a:pt x="166723" y="242457"/>
                      <a:pt x="154640" y="254895"/>
                      <a:pt x="139735" y="254895"/>
                    </a:cubicBezTo>
                    <a:cubicBezTo>
                      <a:pt x="124830" y="254895"/>
                      <a:pt x="112747" y="242457"/>
                      <a:pt x="112747" y="227113"/>
                    </a:cubicBezTo>
                    <a:cubicBezTo>
                      <a:pt x="112747" y="211769"/>
                      <a:pt x="124830" y="199331"/>
                      <a:pt x="139735" y="199331"/>
                    </a:cubicBezTo>
                    <a:close/>
                    <a:moveTo>
                      <a:pt x="251130" y="138116"/>
                    </a:moveTo>
                    <a:cubicBezTo>
                      <a:pt x="257960" y="135831"/>
                      <a:pt x="264790" y="140401"/>
                      <a:pt x="266307" y="147255"/>
                    </a:cubicBezTo>
                    <a:cubicBezTo>
                      <a:pt x="266307" y="148016"/>
                      <a:pt x="290591" y="239405"/>
                      <a:pt x="371789" y="297284"/>
                    </a:cubicBezTo>
                    <a:cubicBezTo>
                      <a:pt x="375583" y="300330"/>
                      <a:pt x="377860" y="305661"/>
                      <a:pt x="376342" y="310992"/>
                    </a:cubicBezTo>
                    <a:cubicBezTo>
                      <a:pt x="376342" y="312515"/>
                      <a:pt x="365718" y="351356"/>
                      <a:pt x="322463" y="361256"/>
                    </a:cubicBezTo>
                    <a:cubicBezTo>
                      <a:pt x="321704" y="361256"/>
                      <a:pt x="320946" y="361256"/>
                      <a:pt x="320187" y="361256"/>
                    </a:cubicBezTo>
                    <a:cubicBezTo>
                      <a:pt x="314116" y="361256"/>
                      <a:pt x="308804" y="357448"/>
                      <a:pt x="308045" y="351356"/>
                    </a:cubicBezTo>
                    <a:cubicBezTo>
                      <a:pt x="306527" y="344501"/>
                      <a:pt x="310321" y="337647"/>
                      <a:pt x="317151" y="336124"/>
                    </a:cubicBezTo>
                    <a:cubicBezTo>
                      <a:pt x="335364" y="332316"/>
                      <a:pt x="344470" y="320131"/>
                      <a:pt x="349023" y="312515"/>
                    </a:cubicBezTo>
                    <a:cubicBezTo>
                      <a:pt x="267066" y="248544"/>
                      <a:pt x="242783" y="157155"/>
                      <a:pt x="242024" y="153347"/>
                    </a:cubicBezTo>
                    <a:cubicBezTo>
                      <a:pt x="239747" y="146493"/>
                      <a:pt x="244300" y="139639"/>
                      <a:pt x="251130" y="138116"/>
                    </a:cubicBezTo>
                    <a:close/>
                    <a:moveTo>
                      <a:pt x="346110" y="105669"/>
                    </a:moveTo>
                    <a:cubicBezTo>
                      <a:pt x="361015" y="105669"/>
                      <a:pt x="373098" y="117752"/>
                      <a:pt x="373098" y="132657"/>
                    </a:cubicBezTo>
                    <a:cubicBezTo>
                      <a:pt x="373098" y="147562"/>
                      <a:pt x="361015" y="159645"/>
                      <a:pt x="346110" y="159645"/>
                    </a:cubicBezTo>
                    <a:cubicBezTo>
                      <a:pt x="331205" y="159645"/>
                      <a:pt x="319122" y="147562"/>
                      <a:pt x="319122" y="132657"/>
                    </a:cubicBezTo>
                    <a:cubicBezTo>
                      <a:pt x="319122" y="117752"/>
                      <a:pt x="331205" y="105669"/>
                      <a:pt x="346110" y="105669"/>
                    </a:cubicBezTo>
                    <a:close/>
                    <a:moveTo>
                      <a:pt x="132599" y="100823"/>
                    </a:moveTo>
                    <a:cubicBezTo>
                      <a:pt x="139381" y="99319"/>
                      <a:pt x="145411" y="103831"/>
                      <a:pt x="146918" y="111350"/>
                    </a:cubicBezTo>
                    <a:cubicBezTo>
                      <a:pt x="147672" y="118118"/>
                      <a:pt x="143150" y="124134"/>
                      <a:pt x="136367" y="125638"/>
                    </a:cubicBezTo>
                    <a:cubicBezTo>
                      <a:pt x="135613" y="125638"/>
                      <a:pt x="73059" y="136166"/>
                      <a:pt x="21810" y="194820"/>
                    </a:cubicBezTo>
                    <a:cubicBezTo>
                      <a:pt x="19549" y="197828"/>
                      <a:pt x="15781" y="199332"/>
                      <a:pt x="12766" y="199332"/>
                    </a:cubicBezTo>
                    <a:cubicBezTo>
                      <a:pt x="9752" y="199332"/>
                      <a:pt x="6737" y="198580"/>
                      <a:pt x="4476" y="196324"/>
                    </a:cubicBezTo>
                    <a:cubicBezTo>
                      <a:pt x="-800" y="191812"/>
                      <a:pt x="-1553" y="184293"/>
                      <a:pt x="2969" y="179029"/>
                    </a:cubicBezTo>
                    <a:cubicBezTo>
                      <a:pt x="60247" y="112102"/>
                      <a:pt x="129584" y="100823"/>
                      <a:pt x="132599" y="100823"/>
                    </a:cubicBezTo>
                    <a:close/>
                    <a:moveTo>
                      <a:pt x="354637" y="72"/>
                    </a:moveTo>
                    <a:cubicBezTo>
                      <a:pt x="361486" y="-694"/>
                      <a:pt x="367574" y="4670"/>
                      <a:pt x="367574" y="12334"/>
                    </a:cubicBezTo>
                    <a:cubicBezTo>
                      <a:pt x="368335" y="19232"/>
                      <a:pt x="363008" y="25363"/>
                      <a:pt x="356159" y="25363"/>
                    </a:cubicBezTo>
                    <a:cubicBezTo>
                      <a:pt x="354637" y="25363"/>
                      <a:pt x="296799" y="29195"/>
                      <a:pt x="244289" y="84374"/>
                    </a:cubicBezTo>
                    <a:cubicBezTo>
                      <a:pt x="241245" y="86673"/>
                      <a:pt x="238200" y="88206"/>
                      <a:pt x="235156" y="88206"/>
                    </a:cubicBezTo>
                    <a:cubicBezTo>
                      <a:pt x="232112" y="88206"/>
                      <a:pt x="228307" y="86673"/>
                      <a:pt x="226024" y="84374"/>
                    </a:cubicBezTo>
                    <a:cubicBezTo>
                      <a:pt x="220697" y="79776"/>
                      <a:pt x="220697" y="71345"/>
                      <a:pt x="226024" y="66747"/>
                    </a:cubicBezTo>
                    <a:cubicBezTo>
                      <a:pt x="286145" y="3904"/>
                      <a:pt x="351593" y="72"/>
                      <a:pt x="354637" y="72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63" name="Freeform 347">
                <a:extLst>
                  <a:ext uri="{FF2B5EF4-FFF2-40B4-BE49-F238E27FC236}">
                    <a16:creationId xmlns:a16="http://schemas.microsoft.com/office/drawing/2014/main" id="{1B5BA9C5-4000-4CAC-835E-1D59DEE38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5275" y="7937501"/>
                <a:ext cx="430213" cy="638175"/>
              </a:xfrm>
              <a:custGeom>
                <a:avLst/>
                <a:gdLst>
                  <a:gd name="T0" fmla="*/ 34 w 566"/>
                  <a:gd name="T1" fmla="*/ 838 h 838"/>
                  <a:gd name="T2" fmla="*/ 18 w 566"/>
                  <a:gd name="T3" fmla="*/ 824 h 838"/>
                  <a:gd name="T4" fmla="*/ 17 w 566"/>
                  <a:gd name="T5" fmla="*/ 818 h 838"/>
                  <a:gd name="T6" fmla="*/ 103 w 566"/>
                  <a:gd name="T7" fmla="*/ 611 h 838"/>
                  <a:gd name="T8" fmla="*/ 207 w 566"/>
                  <a:gd name="T9" fmla="*/ 484 h 838"/>
                  <a:gd name="T10" fmla="*/ 186 w 566"/>
                  <a:gd name="T11" fmla="*/ 300 h 838"/>
                  <a:gd name="T12" fmla="*/ 164 w 566"/>
                  <a:gd name="T13" fmla="*/ 267 h 838"/>
                  <a:gd name="T14" fmla="*/ 120 w 566"/>
                  <a:gd name="T15" fmla="*/ 179 h 838"/>
                  <a:gd name="T16" fmla="*/ 136 w 566"/>
                  <a:gd name="T17" fmla="*/ 106 h 838"/>
                  <a:gd name="T18" fmla="*/ 202 w 566"/>
                  <a:gd name="T19" fmla="*/ 73 h 838"/>
                  <a:gd name="T20" fmla="*/ 309 w 566"/>
                  <a:gd name="T21" fmla="*/ 86 h 838"/>
                  <a:gd name="T22" fmla="*/ 449 w 566"/>
                  <a:gd name="T23" fmla="*/ 83 h 838"/>
                  <a:gd name="T24" fmla="*/ 536 w 566"/>
                  <a:gd name="T25" fmla="*/ 7 h 838"/>
                  <a:gd name="T26" fmla="*/ 559 w 566"/>
                  <a:gd name="T27" fmla="*/ 6 h 838"/>
                  <a:gd name="T28" fmla="*/ 560 w 566"/>
                  <a:gd name="T29" fmla="*/ 30 h 838"/>
                  <a:gd name="T30" fmla="*/ 466 w 566"/>
                  <a:gd name="T31" fmla="*/ 112 h 838"/>
                  <a:gd name="T32" fmla="*/ 302 w 566"/>
                  <a:gd name="T33" fmla="*/ 118 h 838"/>
                  <a:gd name="T34" fmla="*/ 206 w 566"/>
                  <a:gd name="T35" fmla="*/ 106 h 838"/>
                  <a:gd name="T36" fmla="*/ 162 w 566"/>
                  <a:gd name="T37" fmla="*/ 127 h 838"/>
                  <a:gd name="T38" fmla="*/ 153 w 566"/>
                  <a:gd name="T39" fmla="*/ 173 h 838"/>
                  <a:gd name="T40" fmla="*/ 191 w 566"/>
                  <a:gd name="T41" fmla="*/ 248 h 838"/>
                  <a:gd name="T42" fmla="*/ 215 w 566"/>
                  <a:gd name="T43" fmla="*/ 284 h 838"/>
                  <a:gd name="T44" fmla="*/ 238 w 566"/>
                  <a:gd name="T45" fmla="*/ 495 h 838"/>
                  <a:gd name="T46" fmla="*/ 122 w 566"/>
                  <a:gd name="T47" fmla="*/ 638 h 838"/>
                  <a:gd name="T48" fmla="*/ 50 w 566"/>
                  <a:gd name="T49" fmla="*/ 813 h 838"/>
                  <a:gd name="T50" fmla="*/ 51 w 566"/>
                  <a:gd name="T51" fmla="*/ 819 h 838"/>
                  <a:gd name="T52" fmla="*/ 37 w 566"/>
                  <a:gd name="T53" fmla="*/ 838 h 838"/>
                  <a:gd name="T54" fmla="*/ 34 w 566"/>
                  <a:gd name="T55" fmla="*/ 838 h 8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66" h="838">
                    <a:moveTo>
                      <a:pt x="34" y="838"/>
                    </a:moveTo>
                    <a:cubicBezTo>
                      <a:pt x="26" y="838"/>
                      <a:pt x="19" y="832"/>
                      <a:pt x="18" y="824"/>
                    </a:cubicBezTo>
                    <a:lnTo>
                      <a:pt x="17" y="818"/>
                    </a:lnTo>
                    <a:cubicBezTo>
                      <a:pt x="0" y="701"/>
                      <a:pt x="64" y="638"/>
                      <a:pt x="103" y="611"/>
                    </a:cubicBezTo>
                    <a:cubicBezTo>
                      <a:pt x="153" y="576"/>
                      <a:pt x="189" y="532"/>
                      <a:pt x="207" y="484"/>
                    </a:cubicBezTo>
                    <a:cubicBezTo>
                      <a:pt x="228" y="423"/>
                      <a:pt x="221" y="363"/>
                      <a:pt x="186" y="300"/>
                    </a:cubicBezTo>
                    <a:cubicBezTo>
                      <a:pt x="179" y="289"/>
                      <a:pt x="172" y="278"/>
                      <a:pt x="164" y="267"/>
                    </a:cubicBezTo>
                    <a:cubicBezTo>
                      <a:pt x="145" y="240"/>
                      <a:pt x="127" y="213"/>
                      <a:pt x="120" y="179"/>
                    </a:cubicBezTo>
                    <a:cubicBezTo>
                      <a:pt x="115" y="152"/>
                      <a:pt x="121" y="125"/>
                      <a:pt x="136" y="106"/>
                    </a:cubicBezTo>
                    <a:cubicBezTo>
                      <a:pt x="151" y="87"/>
                      <a:pt x="174" y="75"/>
                      <a:pt x="202" y="73"/>
                    </a:cubicBezTo>
                    <a:cubicBezTo>
                      <a:pt x="239" y="69"/>
                      <a:pt x="275" y="77"/>
                      <a:pt x="309" y="86"/>
                    </a:cubicBezTo>
                    <a:cubicBezTo>
                      <a:pt x="359" y="97"/>
                      <a:pt x="405" y="108"/>
                      <a:pt x="449" y="83"/>
                    </a:cubicBezTo>
                    <a:cubicBezTo>
                      <a:pt x="482" y="64"/>
                      <a:pt x="509" y="35"/>
                      <a:pt x="536" y="7"/>
                    </a:cubicBezTo>
                    <a:cubicBezTo>
                      <a:pt x="542" y="0"/>
                      <a:pt x="553" y="0"/>
                      <a:pt x="559" y="6"/>
                    </a:cubicBezTo>
                    <a:cubicBezTo>
                      <a:pt x="566" y="13"/>
                      <a:pt x="566" y="23"/>
                      <a:pt x="560" y="30"/>
                    </a:cubicBezTo>
                    <a:cubicBezTo>
                      <a:pt x="532" y="60"/>
                      <a:pt x="503" y="91"/>
                      <a:pt x="466" y="112"/>
                    </a:cubicBezTo>
                    <a:cubicBezTo>
                      <a:pt x="410" y="144"/>
                      <a:pt x="355" y="131"/>
                      <a:pt x="302" y="118"/>
                    </a:cubicBezTo>
                    <a:cubicBezTo>
                      <a:pt x="268" y="110"/>
                      <a:pt x="237" y="103"/>
                      <a:pt x="206" y="106"/>
                    </a:cubicBezTo>
                    <a:cubicBezTo>
                      <a:pt x="187" y="108"/>
                      <a:pt x="171" y="115"/>
                      <a:pt x="162" y="127"/>
                    </a:cubicBezTo>
                    <a:cubicBezTo>
                      <a:pt x="153" y="138"/>
                      <a:pt x="150" y="155"/>
                      <a:pt x="153" y="173"/>
                    </a:cubicBezTo>
                    <a:cubicBezTo>
                      <a:pt x="158" y="199"/>
                      <a:pt x="174" y="223"/>
                      <a:pt x="191" y="248"/>
                    </a:cubicBezTo>
                    <a:cubicBezTo>
                      <a:pt x="199" y="259"/>
                      <a:pt x="208" y="271"/>
                      <a:pt x="215" y="284"/>
                    </a:cubicBezTo>
                    <a:cubicBezTo>
                      <a:pt x="255" y="355"/>
                      <a:pt x="263" y="426"/>
                      <a:pt x="238" y="495"/>
                    </a:cubicBezTo>
                    <a:cubicBezTo>
                      <a:pt x="218" y="550"/>
                      <a:pt x="178" y="600"/>
                      <a:pt x="122" y="638"/>
                    </a:cubicBezTo>
                    <a:cubicBezTo>
                      <a:pt x="82" y="666"/>
                      <a:pt x="36" y="719"/>
                      <a:pt x="50" y="813"/>
                    </a:cubicBezTo>
                    <a:lnTo>
                      <a:pt x="51" y="819"/>
                    </a:lnTo>
                    <a:cubicBezTo>
                      <a:pt x="52" y="828"/>
                      <a:pt x="46" y="836"/>
                      <a:pt x="37" y="838"/>
                    </a:cubicBezTo>
                    <a:cubicBezTo>
                      <a:pt x="36" y="838"/>
                      <a:pt x="35" y="838"/>
                      <a:pt x="34" y="838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64" name="Freeform 348">
                <a:extLst>
                  <a:ext uri="{FF2B5EF4-FFF2-40B4-BE49-F238E27FC236}">
                    <a16:creationId xmlns:a16="http://schemas.microsoft.com/office/drawing/2014/main" id="{B78F820C-22B3-4780-9BB2-C967F2932C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4650" y="8750301"/>
                <a:ext cx="350838" cy="249238"/>
              </a:xfrm>
              <a:custGeom>
                <a:avLst/>
                <a:gdLst>
                  <a:gd name="T0" fmla="*/ 47 w 461"/>
                  <a:gd name="T1" fmla="*/ 255 h 326"/>
                  <a:gd name="T2" fmla="*/ 396 w 461"/>
                  <a:gd name="T3" fmla="*/ 291 h 326"/>
                  <a:gd name="T4" fmla="*/ 408 w 461"/>
                  <a:gd name="T5" fmla="*/ 63 h 326"/>
                  <a:gd name="T6" fmla="*/ 100 w 461"/>
                  <a:gd name="T7" fmla="*/ 41 h 326"/>
                  <a:gd name="T8" fmla="*/ 47 w 461"/>
                  <a:gd name="T9" fmla="*/ 255 h 326"/>
                  <a:gd name="T10" fmla="*/ 342 w 461"/>
                  <a:gd name="T11" fmla="*/ 326 h 326"/>
                  <a:gd name="T12" fmla="*/ 13 w 461"/>
                  <a:gd name="T13" fmla="*/ 282 h 326"/>
                  <a:gd name="T14" fmla="*/ 1 w 461"/>
                  <a:gd name="T15" fmla="*/ 270 h 326"/>
                  <a:gd name="T16" fmla="*/ 5 w 461"/>
                  <a:gd name="T17" fmla="*/ 254 h 326"/>
                  <a:gd name="T18" fmla="*/ 66 w 461"/>
                  <a:gd name="T19" fmla="*/ 18 h 326"/>
                  <a:gd name="T20" fmla="*/ 72 w 461"/>
                  <a:gd name="T21" fmla="*/ 4 h 326"/>
                  <a:gd name="T22" fmla="*/ 88 w 461"/>
                  <a:gd name="T23" fmla="*/ 2 h 326"/>
                  <a:gd name="T24" fmla="*/ 439 w 461"/>
                  <a:gd name="T25" fmla="*/ 23 h 326"/>
                  <a:gd name="T26" fmla="*/ 457 w 461"/>
                  <a:gd name="T27" fmla="*/ 30 h 326"/>
                  <a:gd name="T28" fmla="*/ 456 w 461"/>
                  <a:gd name="T29" fmla="*/ 49 h 326"/>
                  <a:gd name="T30" fmla="*/ 436 w 461"/>
                  <a:gd name="T31" fmla="*/ 296 h 326"/>
                  <a:gd name="T32" fmla="*/ 437 w 461"/>
                  <a:gd name="T33" fmla="*/ 312 h 326"/>
                  <a:gd name="T34" fmla="*/ 424 w 461"/>
                  <a:gd name="T35" fmla="*/ 322 h 326"/>
                  <a:gd name="T36" fmla="*/ 342 w 461"/>
                  <a:gd name="T37" fmla="*/ 32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1" h="326">
                    <a:moveTo>
                      <a:pt x="47" y="255"/>
                    </a:moveTo>
                    <a:cubicBezTo>
                      <a:pt x="106" y="269"/>
                      <a:pt x="262" y="300"/>
                      <a:pt x="396" y="291"/>
                    </a:cubicBezTo>
                    <a:cubicBezTo>
                      <a:pt x="379" y="250"/>
                      <a:pt x="354" y="160"/>
                      <a:pt x="408" y="63"/>
                    </a:cubicBezTo>
                    <a:cubicBezTo>
                      <a:pt x="348" y="72"/>
                      <a:pt x="227" y="81"/>
                      <a:pt x="100" y="41"/>
                    </a:cubicBezTo>
                    <a:cubicBezTo>
                      <a:pt x="100" y="87"/>
                      <a:pt x="94" y="187"/>
                      <a:pt x="47" y="255"/>
                    </a:cubicBezTo>
                    <a:close/>
                    <a:moveTo>
                      <a:pt x="342" y="326"/>
                    </a:moveTo>
                    <a:cubicBezTo>
                      <a:pt x="183" y="326"/>
                      <a:pt x="21" y="284"/>
                      <a:pt x="13" y="282"/>
                    </a:cubicBezTo>
                    <a:cubicBezTo>
                      <a:pt x="7" y="280"/>
                      <a:pt x="3" y="276"/>
                      <a:pt x="1" y="270"/>
                    </a:cubicBezTo>
                    <a:cubicBezTo>
                      <a:pt x="0" y="264"/>
                      <a:pt x="1" y="258"/>
                      <a:pt x="5" y="254"/>
                    </a:cubicBezTo>
                    <a:cubicBezTo>
                      <a:pt x="76" y="178"/>
                      <a:pt x="66" y="20"/>
                      <a:pt x="66" y="18"/>
                    </a:cubicBezTo>
                    <a:cubicBezTo>
                      <a:pt x="65" y="13"/>
                      <a:pt x="68" y="7"/>
                      <a:pt x="72" y="4"/>
                    </a:cubicBezTo>
                    <a:cubicBezTo>
                      <a:pt x="77" y="1"/>
                      <a:pt x="83" y="0"/>
                      <a:pt x="88" y="2"/>
                    </a:cubicBezTo>
                    <a:cubicBezTo>
                      <a:pt x="264" y="66"/>
                      <a:pt x="437" y="24"/>
                      <a:pt x="439" y="23"/>
                    </a:cubicBezTo>
                    <a:cubicBezTo>
                      <a:pt x="446" y="22"/>
                      <a:pt x="453" y="24"/>
                      <a:pt x="457" y="30"/>
                    </a:cubicBezTo>
                    <a:cubicBezTo>
                      <a:pt x="461" y="36"/>
                      <a:pt x="461" y="44"/>
                      <a:pt x="456" y="49"/>
                    </a:cubicBezTo>
                    <a:cubicBezTo>
                      <a:pt x="363" y="176"/>
                      <a:pt x="433" y="291"/>
                      <a:pt x="436" y="296"/>
                    </a:cubicBezTo>
                    <a:cubicBezTo>
                      <a:pt x="439" y="301"/>
                      <a:pt x="439" y="307"/>
                      <a:pt x="437" y="312"/>
                    </a:cubicBezTo>
                    <a:cubicBezTo>
                      <a:pt x="434" y="318"/>
                      <a:pt x="429" y="321"/>
                      <a:pt x="424" y="322"/>
                    </a:cubicBezTo>
                    <a:cubicBezTo>
                      <a:pt x="397" y="325"/>
                      <a:pt x="370" y="326"/>
                      <a:pt x="342" y="326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65" name="Freeform 349">
                <a:extLst>
                  <a:ext uri="{FF2B5EF4-FFF2-40B4-BE49-F238E27FC236}">
                    <a16:creationId xmlns:a16="http://schemas.microsoft.com/office/drawing/2014/main" id="{564C7B45-4648-479D-B21D-63F774263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4813" y="8769351"/>
                <a:ext cx="306388" cy="201613"/>
              </a:xfrm>
              <a:custGeom>
                <a:avLst/>
                <a:gdLst>
                  <a:gd name="T0" fmla="*/ 62 w 404"/>
                  <a:gd name="T1" fmla="*/ 0 h 265"/>
                  <a:gd name="T2" fmla="*/ 44 w 404"/>
                  <a:gd name="T3" fmla="*/ 26 h 265"/>
                  <a:gd name="T4" fmla="*/ 0 w 404"/>
                  <a:gd name="T5" fmla="*/ 212 h 265"/>
                  <a:gd name="T6" fmla="*/ 18 w 404"/>
                  <a:gd name="T7" fmla="*/ 243 h 265"/>
                  <a:gd name="T8" fmla="*/ 39 w 404"/>
                  <a:gd name="T9" fmla="*/ 255 h 265"/>
                  <a:gd name="T10" fmla="*/ 66 w 404"/>
                  <a:gd name="T11" fmla="*/ 260 h 265"/>
                  <a:gd name="T12" fmla="*/ 357 w 404"/>
                  <a:gd name="T13" fmla="*/ 122 h 265"/>
                  <a:gd name="T14" fmla="*/ 404 w 404"/>
                  <a:gd name="T15" fmla="*/ 15 h 265"/>
                  <a:gd name="T16" fmla="*/ 62 w 404"/>
                  <a:gd name="T17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4" h="265">
                    <a:moveTo>
                      <a:pt x="62" y="0"/>
                    </a:moveTo>
                    <a:cubicBezTo>
                      <a:pt x="56" y="8"/>
                      <a:pt x="50" y="17"/>
                      <a:pt x="44" y="26"/>
                    </a:cubicBezTo>
                    <a:cubicBezTo>
                      <a:pt x="43" y="71"/>
                      <a:pt x="36" y="152"/>
                      <a:pt x="0" y="212"/>
                    </a:cubicBezTo>
                    <a:cubicBezTo>
                      <a:pt x="4" y="224"/>
                      <a:pt x="10" y="235"/>
                      <a:pt x="18" y="243"/>
                    </a:cubicBezTo>
                    <a:cubicBezTo>
                      <a:pt x="24" y="248"/>
                      <a:pt x="31" y="252"/>
                      <a:pt x="39" y="255"/>
                    </a:cubicBezTo>
                    <a:cubicBezTo>
                      <a:pt x="47" y="257"/>
                      <a:pt x="56" y="259"/>
                      <a:pt x="66" y="260"/>
                    </a:cubicBezTo>
                    <a:cubicBezTo>
                      <a:pt x="149" y="265"/>
                      <a:pt x="288" y="184"/>
                      <a:pt x="357" y="122"/>
                    </a:cubicBezTo>
                    <a:cubicBezTo>
                      <a:pt x="363" y="89"/>
                      <a:pt x="377" y="53"/>
                      <a:pt x="404" y="15"/>
                    </a:cubicBezTo>
                    <a:cubicBezTo>
                      <a:pt x="404" y="15"/>
                      <a:pt x="238" y="57"/>
                      <a:pt x="62" y="0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66" name="Freeform 350">
                <a:extLst>
                  <a:ext uri="{FF2B5EF4-FFF2-40B4-BE49-F238E27FC236}">
                    <a16:creationId xmlns:a16="http://schemas.microsoft.com/office/drawing/2014/main" id="{74B512E4-613B-4F39-BF07-5B609D974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1913" y="9601201"/>
                <a:ext cx="534988" cy="674688"/>
              </a:xfrm>
              <a:custGeom>
                <a:avLst/>
                <a:gdLst>
                  <a:gd name="T0" fmla="*/ 454 w 703"/>
                  <a:gd name="T1" fmla="*/ 830 h 886"/>
                  <a:gd name="T2" fmla="*/ 641 w 703"/>
                  <a:gd name="T3" fmla="*/ 864 h 886"/>
                  <a:gd name="T4" fmla="*/ 693 w 703"/>
                  <a:gd name="T5" fmla="*/ 789 h 886"/>
                  <a:gd name="T6" fmla="*/ 695 w 703"/>
                  <a:gd name="T7" fmla="*/ 671 h 886"/>
                  <a:gd name="T8" fmla="*/ 530 w 703"/>
                  <a:gd name="T9" fmla="*/ 243 h 886"/>
                  <a:gd name="T10" fmla="*/ 426 w 703"/>
                  <a:gd name="T11" fmla="*/ 70 h 886"/>
                  <a:gd name="T12" fmla="*/ 335 w 703"/>
                  <a:gd name="T13" fmla="*/ 6 h 886"/>
                  <a:gd name="T14" fmla="*/ 223 w 703"/>
                  <a:gd name="T15" fmla="*/ 42 h 886"/>
                  <a:gd name="T16" fmla="*/ 89 w 703"/>
                  <a:gd name="T17" fmla="*/ 141 h 886"/>
                  <a:gd name="T18" fmla="*/ 100 w 703"/>
                  <a:gd name="T19" fmla="*/ 434 h 886"/>
                  <a:gd name="T20" fmla="*/ 454 w 703"/>
                  <a:gd name="T21" fmla="*/ 830 h 8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3" h="886">
                    <a:moveTo>
                      <a:pt x="454" y="830"/>
                    </a:moveTo>
                    <a:cubicBezTo>
                      <a:pt x="503" y="862"/>
                      <a:pt x="586" y="886"/>
                      <a:pt x="641" y="864"/>
                    </a:cubicBezTo>
                    <a:cubicBezTo>
                      <a:pt x="678" y="850"/>
                      <a:pt x="682" y="827"/>
                      <a:pt x="693" y="789"/>
                    </a:cubicBezTo>
                    <a:cubicBezTo>
                      <a:pt x="703" y="750"/>
                      <a:pt x="701" y="710"/>
                      <a:pt x="695" y="671"/>
                    </a:cubicBezTo>
                    <a:cubicBezTo>
                      <a:pt x="672" y="519"/>
                      <a:pt x="601" y="379"/>
                      <a:pt x="530" y="243"/>
                    </a:cubicBezTo>
                    <a:cubicBezTo>
                      <a:pt x="499" y="183"/>
                      <a:pt x="467" y="123"/>
                      <a:pt x="426" y="70"/>
                    </a:cubicBezTo>
                    <a:cubicBezTo>
                      <a:pt x="402" y="41"/>
                      <a:pt x="373" y="12"/>
                      <a:pt x="335" y="6"/>
                    </a:cubicBezTo>
                    <a:cubicBezTo>
                      <a:pt x="296" y="0"/>
                      <a:pt x="258" y="22"/>
                      <a:pt x="223" y="42"/>
                    </a:cubicBezTo>
                    <a:cubicBezTo>
                      <a:pt x="175" y="71"/>
                      <a:pt x="127" y="100"/>
                      <a:pt x="89" y="141"/>
                    </a:cubicBezTo>
                    <a:cubicBezTo>
                      <a:pt x="0" y="239"/>
                      <a:pt x="51" y="331"/>
                      <a:pt x="100" y="434"/>
                    </a:cubicBezTo>
                    <a:cubicBezTo>
                      <a:pt x="181" y="608"/>
                      <a:pt x="293" y="726"/>
                      <a:pt x="454" y="8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67" name="Freeform 351">
                <a:extLst>
                  <a:ext uri="{FF2B5EF4-FFF2-40B4-BE49-F238E27FC236}">
                    <a16:creationId xmlns:a16="http://schemas.microsoft.com/office/drawing/2014/main" id="{25EC5C57-79DC-4817-9FE7-D8FF6B9143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9213" y="9588501"/>
                <a:ext cx="560388" cy="688975"/>
              </a:xfrm>
              <a:custGeom>
                <a:avLst/>
                <a:gdLst>
                  <a:gd name="T0" fmla="*/ 478 w 736"/>
                  <a:gd name="T1" fmla="*/ 833 h 906"/>
                  <a:gd name="T2" fmla="*/ 650 w 736"/>
                  <a:gd name="T3" fmla="*/ 866 h 906"/>
                  <a:gd name="T4" fmla="*/ 689 w 736"/>
                  <a:gd name="T5" fmla="*/ 810 h 906"/>
                  <a:gd name="T6" fmla="*/ 691 w 736"/>
                  <a:gd name="T7" fmla="*/ 801 h 906"/>
                  <a:gd name="T8" fmla="*/ 693 w 736"/>
                  <a:gd name="T9" fmla="*/ 690 h 906"/>
                  <a:gd name="T10" fmla="*/ 530 w 736"/>
                  <a:gd name="T11" fmla="*/ 267 h 906"/>
                  <a:gd name="T12" fmla="*/ 427 w 736"/>
                  <a:gd name="T13" fmla="*/ 97 h 906"/>
                  <a:gd name="T14" fmla="*/ 348 w 736"/>
                  <a:gd name="T15" fmla="*/ 40 h 906"/>
                  <a:gd name="T16" fmla="*/ 247 w 736"/>
                  <a:gd name="T17" fmla="*/ 73 h 906"/>
                  <a:gd name="T18" fmla="*/ 117 w 736"/>
                  <a:gd name="T19" fmla="*/ 169 h 906"/>
                  <a:gd name="T20" fmla="*/ 122 w 736"/>
                  <a:gd name="T21" fmla="*/ 429 h 906"/>
                  <a:gd name="T22" fmla="*/ 130 w 736"/>
                  <a:gd name="T23" fmla="*/ 444 h 906"/>
                  <a:gd name="T24" fmla="*/ 478 w 736"/>
                  <a:gd name="T25" fmla="*/ 833 h 906"/>
                  <a:gd name="T26" fmla="*/ 607 w 736"/>
                  <a:gd name="T27" fmla="*/ 906 h 906"/>
                  <a:gd name="T28" fmla="*/ 459 w 736"/>
                  <a:gd name="T29" fmla="*/ 861 h 906"/>
                  <a:gd name="T30" fmla="*/ 100 w 736"/>
                  <a:gd name="T31" fmla="*/ 459 h 906"/>
                  <a:gd name="T32" fmla="*/ 92 w 736"/>
                  <a:gd name="T33" fmla="*/ 443 h 906"/>
                  <a:gd name="T34" fmla="*/ 92 w 736"/>
                  <a:gd name="T35" fmla="*/ 147 h 906"/>
                  <a:gd name="T36" fmla="*/ 230 w 736"/>
                  <a:gd name="T37" fmla="*/ 45 h 906"/>
                  <a:gd name="T38" fmla="*/ 353 w 736"/>
                  <a:gd name="T39" fmla="*/ 7 h 906"/>
                  <a:gd name="T40" fmla="*/ 454 w 736"/>
                  <a:gd name="T41" fmla="*/ 77 h 906"/>
                  <a:gd name="T42" fmla="*/ 560 w 736"/>
                  <a:gd name="T43" fmla="*/ 252 h 906"/>
                  <a:gd name="T44" fmla="*/ 726 w 736"/>
                  <a:gd name="T45" fmla="*/ 685 h 906"/>
                  <a:gd name="T46" fmla="*/ 724 w 736"/>
                  <a:gd name="T47" fmla="*/ 810 h 906"/>
                  <a:gd name="T48" fmla="*/ 721 w 736"/>
                  <a:gd name="T49" fmla="*/ 819 h 906"/>
                  <a:gd name="T50" fmla="*/ 662 w 736"/>
                  <a:gd name="T51" fmla="*/ 897 h 906"/>
                  <a:gd name="T52" fmla="*/ 607 w 736"/>
                  <a:gd name="T53" fmla="*/ 906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6" h="906">
                    <a:moveTo>
                      <a:pt x="478" y="833"/>
                    </a:moveTo>
                    <a:cubicBezTo>
                      <a:pt x="525" y="863"/>
                      <a:pt x="601" y="885"/>
                      <a:pt x="650" y="866"/>
                    </a:cubicBezTo>
                    <a:cubicBezTo>
                      <a:pt x="677" y="855"/>
                      <a:pt x="680" y="842"/>
                      <a:pt x="689" y="810"/>
                    </a:cubicBezTo>
                    <a:lnTo>
                      <a:pt x="691" y="801"/>
                    </a:lnTo>
                    <a:cubicBezTo>
                      <a:pt x="702" y="763"/>
                      <a:pt x="698" y="722"/>
                      <a:pt x="693" y="690"/>
                    </a:cubicBezTo>
                    <a:cubicBezTo>
                      <a:pt x="670" y="536"/>
                      <a:pt x="596" y="393"/>
                      <a:pt x="530" y="267"/>
                    </a:cubicBezTo>
                    <a:cubicBezTo>
                      <a:pt x="501" y="212"/>
                      <a:pt x="469" y="150"/>
                      <a:pt x="427" y="97"/>
                    </a:cubicBezTo>
                    <a:cubicBezTo>
                      <a:pt x="410" y="75"/>
                      <a:pt x="382" y="45"/>
                      <a:pt x="348" y="40"/>
                    </a:cubicBezTo>
                    <a:cubicBezTo>
                      <a:pt x="315" y="35"/>
                      <a:pt x="281" y="53"/>
                      <a:pt x="247" y="73"/>
                    </a:cubicBezTo>
                    <a:cubicBezTo>
                      <a:pt x="201" y="101"/>
                      <a:pt x="153" y="130"/>
                      <a:pt x="117" y="169"/>
                    </a:cubicBezTo>
                    <a:cubicBezTo>
                      <a:pt x="40" y="254"/>
                      <a:pt x="76" y="331"/>
                      <a:pt x="122" y="429"/>
                    </a:cubicBezTo>
                    <a:lnTo>
                      <a:pt x="130" y="444"/>
                    </a:lnTo>
                    <a:cubicBezTo>
                      <a:pt x="206" y="607"/>
                      <a:pt x="314" y="727"/>
                      <a:pt x="478" y="833"/>
                    </a:cubicBezTo>
                    <a:close/>
                    <a:moveTo>
                      <a:pt x="607" y="906"/>
                    </a:moveTo>
                    <a:cubicBezTo>
                      <a:pt x="556" y="906"/>
                      <a:pt x="499" y="887"/>
                      <a:pt x="459" y="861"/>
                    </a:cubicBezTo>
                    <a:cubicBezTo>
                      <a:pt x="290" y="751"/>
                      <a:pt x="179" y="627"/>
                      <a:pt x="100" y="459"/>
                    </a:cubicBezTo>
                    <a:lnTo>
                      <a:pt x="92" y="443"/>
                    </a:lnTo>
                    <a:cubicBezTo>
                      <a:pt x="47" y="347"/>
                      <a:pt x="0" y="248"/>
                      <a:pt x="92" y="147"/>
                    </a:cubicBezTo>
                    <a:cubicBezTo>
                      <a:pt x="131" y="103"/>
                      <a:pt x="181" y="74"/>
                      <a:pt x="230" y="45"/>
                    </a:cubicBezTo>
                    <a:cubicBezTo>
                      <a:pt x="270" y="21"/>
                      <a:pt x="309" y="0"/>
                      <a:pt x="353" y="7"/>
                    </a:cubicBezTo>
                    <a:cubicBezTo>
                      <a:pt x="399" y="14"/>
                      <a:pt x="433" y="50"/>
                      <a:pt x="454" y="77"/>
                    </a:cubicBezTo>
                    <a:cubicBezTo>
                      <a:pt x="497" y="132"/>
                      <a:pt x="530" y="196"/>
                      <a:pt x="560" y="252"/>
                    </a:cubicBezTo>
                    <a:cubicBezTo>
                      <a:pt x="626" y="380"/>
                      <a:pt x="702" y="526"/>
                      <a:pt x="726" y="685"/>
                    </a:cubicBezTo>
                    <a:cubicBezTo>
                      <a:pt x="732" y="720"/>
                      <a:pt x="736" y="766"/>
                      <a:pt x="724" y="810"/>
                    </a:cubicBezTo>
                    <a:lnTo>
                      <a:pt x="721" y="819"/>
                    </a:lnTo>
                    <a:cubicBezTo>
                      <a:pt x="712" y="853"/>
                      <a:pt x="704" y="880"/>
                      <a:pt x="662" y="897"/>
                    </a:cubicBezTo>
                    <a:cubicBezTo>
                      <a:pt x="646" y="903"/>
                      <a:pt x="627" y="906"/>
                      <a:pt x="607" y="906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68" name="Freeform 352">
                <a:extLst>
                  <a:ext uri="{FF2B5EF4-FFF2-40B4-BE49-F238E27FC236}">
                    <a16:creationId xmlns:a16="http://schemas.microsoft.com/office/drawing/2014/main" id="{5EA4C9D5-117E-47D4-A00C-747D90F8E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1263" y="8943976"/>
                <a:ext cx="447675" cy="947738"/>
              </a:xfrm>
              <a:custGeom>
                <a:avLst/>
                <a:gdLst>
                  <a:gd name="T0" fmla="*/ 587 w 587"/>
                  <a:gd name="T1" fmla="*/ 0 h 1247"/>
                  <a:gd name="T2" fmla="*/ 91 w 587"/>
                  <a:gd name="T3" fmla="*/ 812 h 1247"/>
                  <a:gd name="T4" fmla="*/ 173 w 587"/>
                  <a:gd name="T5" fmla="*/ 1222 h 1247"/>
                  <a:gd name="T6" fmla="*/ 214 w 587"/>
                  <a:gd name="T7" fmla="*/ 1236 h 1247"/>
                  <a:gd name="T8" fmla="*/ 539 w 587"/>
                  <a:gd name="T9" fmla="*/ 1008 h 1247"/>
                  <a:gd name="T10" fmla="*/ 587 w 587"/>
                  <a:gd name="T11" fmla="*/ 0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7" h="1247">
                    <a:moveTo>
                      <a:pt x="587" y="0"/>
                    </a:moveTo>
                    <a:cubicBezTo>
                      <a:pt x="587" y="0"/>
                      <a:pt x="0" y="111"/>
                      <a:pt x="91" y="812"/>
                    </a:cubicBezTo>
                    <a:cubicBezTo>
                      <a:pt x="91" y="812"/>
                      <a:pt x="140" y="1107"/>
                      <a:pt x="173" y="1222"/>
                    </a:cubicBezTo>
                    <a:cubicBezTo>
                      <a:pt x="178" y="1239"/>
                      <a:pt x="199" y="1247"/>
                      <a:pt x="214" y="1236"/>
                    </a:cubicBezTo>
                    <a:lnTo>
                      <a:pt x="539" y="1008"/>
                    </a:lnTo>
                    <a:lnTo>
                      <a:pt x="58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69" name="Freeform 353">
                <a:extLst>
                  <a:ext uri="{FF2B5EF4-FFF2-40B4-BE49-F238E27FC236}">
                    <a16:creationId xmlns:a16="http://schemas.microsoft.com/office/drawing/2014/main" id="{B532983B-27B3-4FC4-961F-329D072E5F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8563" y="8928101"/>
                <a:ext cx="473075" cy="973138"/>
              </a:xfrm>
              <a:custGeom>
                <a:avLst/>
                <a:gdLst>
                  <a:gd name="T0" fmla="*/ 586 w 622"/>
                  <a:gd name="T1" fmla="*/ 41 h 1278"/>
                  <a:gd name="T2" fmla="*/ 124 w 622"/>
                  <a:gd name="T3" fmla="*/ 830 h 1278"/>
                  <a:gd name="T4" fmla="*/ 206 w 622"/>
                  <a:gd name="T5" fmla="*/ 1237 h 1278"/>
                  <a:gd name="T6" fmla="*/ 212 w 622"/>
                  <a:gd name="T7" fmla="*/ 1244 h 1278"/>
                  <a:gd name="T8" fmla="*/ 221 w 622"/>
                  <a:gd name="T9" fmla="*/ 1242 h 1278"/>
                  <a:gd name="T10" fmla="*/ 539 w 622"/>
                  <a:gd name="T11" fmla="*/ 1019 h 1278"/>
                  <a:gd name="T12" fmla="*/ 586 w 622"/>
                  <a:gd name="T13" fmla="*/ 41 h 1278"/>
                  <a:gd name="T14" fmla="*/ 215 w 622"/>
                  <a:gd name="T15" fmla="*/ 1278 h 1278"/>
                  <a:gd name="T16" fmla="*/ 201 w 622"/>
                  <a:gd name="T17" fmla="*/ 1275 h 1278"/>
                  <a:gd name="T18" fmla="*/ 174 w 622"/>
                  <a:gd name="T19" fmla="*/ 1246 h 1278"/>
                  <a:gd name="T20" fmla="*/ 91 w 622"/>
                  <a:gd name="T21" fmla="*/ 835 h 1278"/>
                  <a:gd name="T22" fmla="*/ 601 w 622"/>
                  <a:gd name="T23" fmla="*/ 4 h 1278"/>
                  <a:gd name="T24" fmla="*/ 622 w 622"/>
                  <a:gd name="T25" fmla="*/ 0 h 1278"/>
                  <a:gd name="T26" fmla="*/ 572 w 622"/>
                  <a:gd name="T27" fmla="*/ 1037 h 1278"/>
                  <a:gd name="T28" fmla="*/ 240 w 622"/>
                  <a:gd name="T29" fmla="*/ 1270 h 1278"/>
                  <a:gd name="T30" fmla="*/ 215 w 622"/>
                  <a:gd name="T31" fmla="*/ 1278 h 1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22" h="1278">
                    <a:moveTo>
                      <a:pt x="586" y="41"/>
                    </a:moveTo>
                    <a:cubicBezTo>
                      <a:pt x="483" y="68"/>
                      <a:pt x="46" y="220"/>
                      <a:pt x="124" y="830"/>
                    </a:cubicBezTo>
                    <a:cubicBezTo>
                      <a:pt x="125" y="832"/>
                      <a:pt x="174" y="1125"/>
                      <a:pt x="206" y="1237"/>
                    </a:cubicBezTo>
                    <a:cubicBezTo>
                      <a:pt x="207" y="1241"/>
                      <a:pt x="210" y="1243"/>
                      <a:pt x="212" y="1244"/>
                    </a:cubicBezTo>
                    <a:cubicBezTo>
                      <a:pt x="213" y="1244"/>
                      <a:pt x="217" y="1245"/>
                      <a:pt x="221" y="1242"/>
                    </a:cubicBezTo>
                    <a:lnTo>
                      <a:pt x="539" y="1019"/>
                    </a:lnTo>
                    <a:lnTo>
                      <a:pt x="586" y="41"/>
                    </a:lnTo>
                    <a:close/>
                    <a:moveTo>
                      <a:pt x="215" y="1278"/>
                    </a:moveTo>
                    <a:cubicBezTo>
                      <a:pt x="210" y="1278"/>
                      <a:pt x="205" y="1277"/>
                      <a:pt x="201" y="1275"/>
                    </a:cubicBezTo>
                    <a:cubicBezTo>
                      <a:pt x="188" y="1270"/>
                      <a:pt x="178" y="1260"/>
                      <a:pt x="174" y="1246"/>
                    </a:cubicBezTo>
                    <a:cubicBezTo>
                      <a:pt x="142" y="1132"/>
                      <a:pt x="93" y="847"/>
                      <a:pt x="91" y="835"/>
                    </a:cubicBezTo>
                    <a:cubicBezTo>
                      <a:pt x="0" y="126"/>
                      <a:pt x="595" y="5"/>
                      <a:pt x="601" y="4"/>
                    </a:cubicBezTo>
                    <a:lnTo>
                      <a:pt x="622" y="0"/>
                    </a:lnTo>
                    <a:lnTo>
                      <a:pt x="572" y="1037"/>
                    </a:lnTo>
                    <a:lnTo>
                      <a:pt x="240" y="1270"/>
                    </a:lnTo>
                    <a:cubicBezTo>
                      <a:pt x="233" y="1275"/>
                      <a:pt x="224" y="1278"/>
                      <a:pt x="215" y="1278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70" name="Freeform 355">
                <a:extLst>
                  <a:ext uri="{FF2B5EF4-FFF2-40B4-BE49-F238E27FC236}">
                    <a16:creationId xmlns:a16="http://schemas.microsoft.com/office/drawing/2014/main" id="{F49893E6-C0C8-42F6-B52E-9109F9083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7950" y="8339138"/>
                <a:ext cx="520700" cy="677863"/>
              </a:xfrm>
              <a:custGeom>
                <a:avLst/>
                <a:gdLst>
                  <a:gd name="T0" fmla="*/ 22 w 683"/>
                  <a:gd name="T1" fmla="*/ 192 h 891"/>
                  <a:gd name="T2" fmla="*/ 209 w 683"/>
                  <a:gd name="T3" fmla="*/ 21 h 891"/>
                  <a:gd name="T4" fmla="*/ 286 w 683"/>
                  <a:gd name="T5" fmla="*/ 32 h 891"/>
                  <a:gd name="T6" fmla="*/ 670 w 683"/>
                  <a:gd name="T7" fmla="*/ 644 h 891"/>
                  <a:gd name="T8" fmla="*/ 658 w 683"/>
                  <a:gd name="T9" fmla="*/ 712 h 891"/>
                  <a:gd name="T10" fmla="*/ 452 w 683"/>
                  <a:gd name="T11" fmla="*/ 872 h 891"/>
                  <a:gd name="T12" fmla="*/ 377 w 683"/>
                  <a:gd name="T13" fmla="*/ 858 h 891"/>
                  <a:gd name="T14" fmla="*/ 12 w 683"/>
                  <a:gd name="T15" fmla="*/ 256 h 891"/>
                  <a:gd name="T16" fmla="*/ 22 w 683"/>
                  <a:gd name="T17" fmla="*/ 192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3" h="891">
                    <a:moveTo>
                      <a:pt x="22" y="192"/>
                    </a:moveTo>
                    <a:lnTo>
                      <a:pt x="209" y="21"/>
                    </a:lnTo>
                    <a:cubicBezTo>
                      <a:pt x="232" y="0"/>
                      <a:pt x="269" y="5"/>
                      <a:pt x="286" y="32"/>
                    </a:cubicBezTo>
                    <a:lnTo>
                      <a:pt x="670" y="644"/>
                    </a:lnTo>
                    <a:cubicBezTo>
                      <a:pt x="683" y="667"/>
                      <a:pt x="678" y="695"/>
                      <a:pt x="658" y="712"/>
                    </a:cubicBezTo>
                    <a:lnTo>
                      <a:pt x="452" y="872"/>
                    </a:lnTo>
                    <a:cubicBezTo>
                      <a:pt x="428" y="891"/>
                      <a:pt x="393" y="884"/>
                      <a:pt x="377" y="858"/>
                    </a:cubicBezTo>
                    <a:lnTo>
                      <a:pt x="12" y="256"/>
                    </a:lnTo>
                    <a:cubicBezTo>
                      <a:pt x="0" y="235"/>
                      <a:pt x="4" y="208"/>
                      <a:pt x="22" y="192"/>
                    </a:cubicBezTo>
                    <a:close/>
                  </a:path>
                </a:pathLst>
              </a:custGeom>
              <a:solidFill>
                <a:srgbClr val="FFC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71" name="Freeform 356">
                <a:extLst>
                  <a:ext uri="{FF2B5EF4-FFF2-40B4-BE49-F238E27FC236}">
                    <a16:creationId xmlns:a16="http://schemas.microsoft.com/office/drawing/2014/main" id="{10F9C87E-400C-4815-B532-72E45DBFB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4763" y="8415338"/>
                <a:ext cx="808038" cy="1931988"/>
              </a:xfrm>
              <a:custGeom>
                <a:avLst/>
                <a:gdLst>
                  <a:gd name="T0" fmla="*/ 259 w 1062"/>
                  <a:gd name="T1" fmla="*/ 263 h 2539"/>
                  <a:gd name="T2" fmla="*/ 430 w 1062"/>
                  <a:gd name="T3" fmla="*/ 13 h 2539"/>
                  <a:gd name="T4" fmla="*/ 478 w 1062"/>
                  <a:gd name="T5" fmla="*/ 3 h 2539"/>
                  <a:gd name="T6" fmla="*/ 507 w 1062"/>
                  <a:gd name="T7" fmla="*/ 28 h 2539"/>
                  <a:gd name="T8" fmla="*/ 502 w 1062"/>
                  <a:gd name="T9" fmla="*/ 62 h 2539"/>
                  <a:gd name="T10" fmla="*/ 402 w 1062"/>
                  <a:gd name="T11" fmla="*/ 262 h 2539"/>
                  <a:gd name="T12" fmla="*/ 378 w 1062"/>
                  <a:gd name="T13" fmla="*/ 462 h 2539"/>
                  <a:gd name="T14" fmla="*/ 493 w 1062"/>
                  <a:gd name="T15" fmla="*/ 288 h 2539"/>
                  <a:gd name="T16" fmla="*/ 607 w 1062"/>
                  <a:gd name="T17" fmla="*/ 177 h 2539"/>
                  <a:gd name="T18" fmla="*/ 614 w 1062"/>
                  <a:gd name="T19" fmla="*/ 319 h 2539"/>
                  <a:gd name="T20" fmla="*/ 525 w 1062"/>
                  <a:gd name="T21" fmla="*/ 600 h 2539"/>
                  <a:gd name="T22" fmla="*/ 628 w 1062"/>
                  <a:gd name="T23" fmla="*/ 881 h 2539"/>
                  <a:gd name="T24" fmla="*/ 834 w 1062"/>
                  <a:gd name="T25" fmla="*/ 1598 h 2539"/>
                  <a:gd name="T26" fmla="*/ 749 w 1062"/>
                  <a:gd name="T27" fmla="*/ 2386 h 2539"/>
                  <a:gd name="T28" fmla="*/ 386 w 1062"/>
                  <a:gd name="T29" fmla="*/ 1691 h 2539"/>
                  <a:gd name="T30" fmla="*/ 365 w 1062"/>
                  <a:gd name="T31" fmla="*/ 937 h 2539"/>
                  <a:gd name="T32" fmla="*/ 295 w 1062"/>
                  <a:gd name="T33" fmla="*/ 772 h 2539"/>
                  <a:gd name="T34" fmla="*/ 141 w 1062"/>
                  <a:gd name="T35" fmla="*/ 152 h 2539"/>
                  <a:gd name="T36" fmla="*/ 238 w 1062"/>
                  <a:gd name="T37" fmla="*/ 2 h 2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62" h="2539">
                    <a:moveTo>
                      <a:pt x="259" y="263"/>
                    </a:moveTo>
                    <a:cubicBezTo>
                      <a:pt x="300" y="177"/>
                      <a:pt x="351" y="70"/>
                      <a:pt x="430" y="13"/>
                    </a:cubicBezTo>
                    <a:cubicBezTo>
                      <a:pt x="443" y="4"/>
                      <a:pt x="462" y="0"/>
                      <a:pt x="478" y="3"/>
                    </a:cubicBezTo>
                    <a:cubicBezTo>
                      <a:pt x="491" y="6"/>
                      <a:pt x="503" y="15"/>
                      <a:pt x="507" y="28"/>
                    </a:cubicBezTo>
                    <a:cubicBezTo>
                      <a:pt x="510" y="39"/>
                      <a:pt x="506" y="51"/>
                      <a:pt x="502" y="62"/>
                    </a:cubicBezTo>
                    <a:cubicBezTo>
                      <a:pt x="474" y="131"/>
                      <a:pt x="429" y="192"/>
                      <a:pt x="402" y="262"/>
                    </a:cubicBezTo>
                    <a:cubicBezTo>
                      <a:pt x="379" y="326"/>
                      <a:pt x="366" y="395"/>
                      <a:pt x="378" y="462"/>
                    </a:cubicBezTo>
                    <a:cubicBezTo>
                      <a:pt x="415" y="403"/>
                      <a:pt x="451" y="344"/>
                      <a:pt x="493" y="288"/>
                    </a:cubicBezTo>
                    <a:cubicBezTo>
                      <a:pt x="521" y="251"/>
                      <a:pt x="559" y="193"/>
                      <a:pt x="607" y="177"/>
                    </a:cubicBezTo>
                    <a:cubicBezTo>
                      <a:pt x="685" y="152"/>
                      <a:pt x="685" y="231"/>
                      <a:pt x="614" y="319"/>
                    </a:cubicBezTo>
                    <a:cubicBezTo>
                      <a:pt x="543" y="408"/>
                      <a:pt x="504" y="550"/>
                      <a:pt x="525" y="600"/>
                    </a:cubicBezTo>
                    <a:cubicBezTo>
                      <a:pt x="546" y="650"/>
                      <a:pt x="610" y="792"/>
                      <a:pt x="628" y="881"/>
                    </a:cubicBezTo>
                    <a:cubicBezTo>
                      <a:pt x="646" y="969"/>
                      <a:pt x="742" y="1424"/>
                      <a:pt x="834" y="1598"/>
                    </a:cubicBezTo>
                    <a:cubicBezTo>
                      <a:pt x="926" y="1772"/>
                      <a:pt x="1062" y="2234"/>
                      <a:pt x="749" y="2386"/>
                    </a:cubicBezTo>
                    <a:cubicBezTo>
                      <a:pt x="437" y="2539"/>
                      <a:pt x="365" y="1928"/>
                      <a:pt x="386" y="1691"/>
                    </a:cubicBezTo>
                    <a:cubicBezTo>
                      <a:pt x="404" y="1489"/>
                      <a:pt x="411" y="1157"/>
                      <a:pt x="365" y="937"/>
                    </a:cubicBezTo>
                    <a:cubicBezTo>
                      <a:pt x="352" y="878"/>
                      <a:pt x="328" y="822"/>
                      <a:pt x="295" y="772"/>
                    </a:cubicBezTo>
                    <a:cubicBezTo>
                      <a:pt x="205" y="636"/>
                      <a:pt x="0" y="291"/>
                      <a:pt x="141" y="152"/>
                    </a:cubicBezTo>
                    <a:cubicBezTo>
                      <a:pt x="141" y="152"/>
                      <a:pt x="163" y="5"/>
                      <a:pt x="23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3E3BD406-471B-4A5B-AEED-46C2122F2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3054" y="8400004"/>
                <a:ext cx="406421" cy="375697"/>
              </a:xfrm>
              <a:custGeom>
                <a:avLst/>
                <a:gdLst>
                  <a:gd name="connsiteX0" fmla="*/ 380361 w 406421"/>
                  <a:gd name="connsiteY0" fmla="*/ 129476 h 375697"/>
                  <a:gd name="connsiteX1" fmla="*/ 399756 w 406421"/>
                  <a:gd name="connsiteY1" fmla="*/ 134143 h 375697"/>
                  <a:gd name="connsiteX2" fmla="*/ 405080 w 406421"/>
                  <a:gd name="connsiteY2" fmla="*/ 150907 h 375697"/>
                  <a:gd name="connsiteX3" fmla="*/ 387587 w 406421"/>
                  <a:gd name="connsiteY3" fmla="*/ 156241 h 375697"/>
                  <a:gd name="connsiteX4" fmla="*/ 364009 w 406421"/>
                  <a:gd name="connsiteY4" fmla="*/ 157765 h 375697"/>
                  <a:gd name="connsiteX5" fmla="*/ 290994 w 406421"/>
                  <a:gd name="connsiteY5" fmla="*/ 227869 h 375697"/>
                  <a:gd name="connsiteX6" fmla="*/ 283388 w 406421"/>
                  <a:gd name="connsiteY6" fmla="*/ 237775 h 375697"/>
                  <a:gd name="connsiteX7" fmla="*/ 209613 w 406421"/>
                  <a:gd name="connsiteY7" fmla="*/ 349027 h 375697"/>
                  <a:gd name="connsiteX8" fmla="*/ 196683 w 406421"/>
                  <a:gd name="connsiteY8" fmla="*/ 369601 h 375697"/>
                  <a:gd name="connsiteX9" fmla="*/ 186035 w 406421"/>
                  <a:gd name="connsiteY9" fmla="*/ 375697 h 375697"/>
                  <a:gd name="connsiteX10" fmla="*/ 179190 w 406421"/>
                  <a:gd name="connsiteY10" fmla="*/ 373411 h 375697"/>
                  <a:gd name="connsiteX11" fmla="*/ 175387 w 406421"/>
                  <a:gd name="connsiteY11" fmla="*/ 355885 h 375697"/>
                  <a:gd name="connsiteX12" fmla="*/ 187556 w 406421"/>
                  <a:gd name="connsiteY12" fmla="*/ 336073 h 375697"/>
                  <a:gd name="connsiteX13" fmla="*/ 262853 w 406421"/>
                  <a:gd name="connsiteY13" fmla="*/ 222535 h 375697"/>
                  <a:gd name="connsiteX14" fmla="*/ 270459 w 406421"/>
                  <a:gd name="connsiteY14" fmla="*/ 212629 h 375697"/>
                  <a:gd name="connsiteX15" fmla="*/ 356403 w 406421"/>
                  <a:gd name="connsiteY15" fmla="*/ 133381 h 375697"/>
                  <a:gd name="connsiteX16" fmla="*/ 380361 w 406421"/>
                  <a:gd name="connsiteY16" fmla="*/ 129476 h 375697"/>
                  <a:gd name="connsiteX17" fmla="*/ 15318 w 406421"/>
                  <a:gd name="connsiteY17" fmla="*/ 85944 h 375697"/>
                  <a:gd name="connsiteX18" fmla="*/ 26456 w 406421"/>
                  <a:gd name="connsiteY18" fmla="*/ 99624 h 375697"/>
                  <a:gd name="connsiteX19" fmla="*/ 37594 w 406421"/>
                  <a:gd name="connsiteY19" fmla="*/ 282778 h 375697"/>
                  <a:gd name="connsiteX20" fmla="*/ 29426 w 406421"/>
                  <a:gd name="connsiteY20" fmla="*/ 298737 h 375697"/>
                  <a:gd name="connsiteX21" fmla="*/ 25713 w 406421"/>
                  <a:gd name="connsiteY21" fmla="*/ 299497 h 375697"/>
                  <a:gd name="connsiteX22" fmla="*/ 13833 w 406421"/>
                  <a:gd name="connsiteY22" fmla="*/ 289617 h 375697"/>
                  <a:gd name="connsiteX23" fmla="*/ 1952 w 406421"/>
                  <a:gd name="connsiteY23" fmla="*/ 97344 h 375697"/>
                  <a:gd name="connsiteX24" fmla="*/ 15318 w 406421"/>
                  <a:gd name="connsiteY24" fmla="*/ 85944 h 375697"/>
                  <a:gd name="connsiteX25" fmla="*/ 267801 w 406421"/>
                  <a:gd name="connsiteY25" fmla="*/ 861 h 375697"/>
                  <a:gd name="connsiteX26" fmla="*/ 303485 w 406421"/>
                  <a:gd name="connsiteY26" fmla="*/ 27560 h 375697"/>
                  <a:gd name="connsiteX27" fmla="*/ 298171 w 406421"/>
                  <a:gd name="connsiteY27" fmla="*/ 45105 h 375697"/>
                  <a:gd name="connsiteX28" fmla="*/ 280708 w 406421"/>
                  <a:gd name="connsiteY28" fmla="*/ 39765 h 375697"/>
                  <a:gd name="connsiteX29" fmla="*/ 263246 w 406421"/>
                  <a:gd name="connsiteY29" fmla="*/ 26034 h 375697"/>
                  <a:gd name="connsiteX30" fmla="*/ 216173 w 406421"/>
                  <a:gd name="connsiteY30" fmla="*/ 43579 h 375697"/>
                  <a:gd name="connsiteX31" fmla="*/ 139489 w 406421"/>
                  <a:gd name="connsiteY31" fmla="*/ 144272 h 375697"/>
                  <a:gd name="connsiteX32" fmla="*/ 105323 w 406421"/>
                  <a:gd name="connsiteY32" fmla="*/ 277767 h 375697"/>
                  <a:gd name="connsiteX33" fmla="*/ 92416 w 406421"/>
                  <a:gd name="connsiteY33" fmla="*/ 289972 h 375697"/>
                  <a:gd name="connsiteX34" fmla="*/ 79509 w 406421"/>
                  <a:gd name="connsiteY34" fmla="*/ 277004 h 375697"/>
                  <a:gd name="connsiteX35" fmla="*/ 116712 w 406421"/>
                  <a:gd name="connsiteY35" fmla="*/ 132067 h 375697"/>
                  <a:gd name="connsiteX36" fmla="*/ 198710 w 406421"/>
                  <a:gd name="connsiteY36" fmla="*/ 24509 h 375697"/>
                  <a:gd name="connsiteX37" fmla="*/ 267801 w 406421"/>
                  <a:gd name="connsiteY37" fmla="*/ 861 h 375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06421" h="375697">
                    <a:moveTo>
                      <a:pt x="380361" y="129476"/>
                    </a:moveTo>
                    <a:cubicBezTo>
                      <a:pt x="387587" y="129571"/>
                      <a:pt x="394051" y="131095"/>
                      <a:pt x="399756" y="134143"/>
                    </a:cubicBezTo>
                    <a:cubicBezTo>
                      <a:pt x="405841" y="137191"/>
                      <a:pt x="408122" y="144811"/>
                      <a:pt x="405080" y="150907"/>
                    </a:cubicBezTo>
                    <a:cubicBezTo>
                      <a:pt x="401277" y="157003"/>
                      <a:pt x="393671" y="160051"/>
                      <a:pt x="387587" y="156241"/>
                    </a:cubicBezTo>
                    <a:cubicBezTo>
                      <a:pt x="383023" y="153955"/>
                      <a:pt x="374657" y="154717"/>
                      <a:pt x="364009" y="157765"/>
                    </a:cubicBezTo>
                    <a:cubicBezTo>
                      <a:pt x="335868" y="166909"/>
                      <a:pt x="310769" y="200437"/>
                      <a:pt x="290994" y="227869"/>
                    </a:cubicBezTo>
                    <a:lnTo>
                      <a:pt x="283388" y="237775"/>
                    </a:lnTo>
                    <a:cubicBezTo>
                      <a:pt x="256768" y="273589"/>
                      <a:pt x="232430" y="312451"/>
                      <a:pt x="209613" y="349027"/>
                    </a:cubicBezTo>
                    <a:lnTo>
                      <a:pt x="196683" y="369601"/>
                    </a:lnTo>
                    <a:cubicBezTo>
                      <a:pt x="194401" y="373411"/>
                      <a:pt x="189838" y="375697"/>
                      <a:pt x="186035" y="375697"/>
                    </a:cubicBezTo>
                    <a:cubicBezTo>
                      <a:pt x="183753" y="375697"/>
                      <a:pt x="181472" y="374935"/>
                      <a:pt x="179190" y="373411"/>
                    </a:cubicBezTo>
                    <a:cubicBezTo>
                      <a:pt x="173105" y="369601"/>
                      <a:pt x="171584" y="361981"/>
                      <a:pt x="175387" y="355885"/>
                    </a:cubicBezTo>
                    <a:lnTo>
                      <a:pt x="187556" y="336073"/>
                    </a:lnTo>
                    <a:cubicBezTo>
                      <a:pt x="211895" y="297973"/>
                      <a:pt x="236233" y="259111"/>
                      <a:pt x="262853" y="222535"/>
                    </a:cubicBezTo>
                    <a:lnTo>
                      <a:pt x="270459" y="212629"/>
                    </a:lnTo>
                    <a:cubicBezTo>
                      <a:pt x="292515" y="182911"/>
                      <a:pt x="319896" y="145573"/>
                      <a:pt x="356403" y="133381"/>
                    </a:cubicBezTo>
                    <a:cubicBezTo>
                      <a:pt x="365150" y="130714"/>
                      <a:pt x="373136" y="129381"/>
                      <a:pt x="380361" y="129476"/>
                    </a:cubicBezTo>
                    <a:close/>
                    <a:moveTo>
                      <a:pt x="15318" y="85944"/>
                    </a:moveTo>
                    <a:cubicBezTo>
                      <a:pt x="22001" y="86704"/>
                      <a:pt x="27198" y="92024"/>
                      <a:pt x="26456" y="99624"/>
                    </a:cubicBezTo>
                    <a:cubicBezTo>
                      <a:pt x="26456" y="100384"/>
                      <a:pt x="19030" y="215140"/>
                      <a:pt x="37594" y="282778"/>
                    </a:cubicBezTo>
                    <a:cubicBezTo>
                      <a:pt x="39822" y="289617"/>
                      <a:pt x="36109" y="296457"/>
                      <a:pt x="29426" y="298737"/>
                    </a:cubicBezTo>
                    <a:cubicBezTo>
                      <a:pt x="27941" y="298737"/>
                      <a:pt x="27198" y="299497"/>
                      <a:pt x="25713" y="299497"/>
                    </a:cubicBezTo>
                    <a:cubicBezTo>
                      <a:pt x="20515" y="299497"/>
                      <a:pt x="15318" y="295697"/>
                      <a:pt x="13833" y="289617"/>
                    </a:cubicBezTo>
                    <a:cubicBezTo>
                      <a:pt x="-6216" y="218180"/>
                      <a:pt x="1209" y="102663"/>
                      <a:pt x="1952" y="97344"/>
                    </a:cubicBezTo>
                    <a:cubicBezTo>
                      <a:pt x="1952" y="90504"/>
                      <a:pt x="7892" y="85184"/>
                      <a:pt x="15318" y="85944"/>
                    </a:cubicBezTo>
                    <a:close/>
                    <a:moveTo>
                      <a:pt x="267801" y="861"/>
                    </a:moveTo>
                    <a:cubicBezTo>
                      <a:pt x="283745" y="3912"/>
                      <a:pt x="295893" y="13066"/>
                      <a:pt x="303485" y="27560"/>
                    </a:cubicBezTo>
                    <a:cubicBezTo>
                      <a:pt x="306522" y="34425"/>
                      <a:pt x="304245" y="42054"/>
                      <a:pt x="298171" y="45105"/>
                    </a:cubicBezTo>
                    <a:cubicBezTo>
                      <a:pt x="291337" y="48156"/>
                      <a:pt x="283745" y="45868"/>
                      <a:pt x="280708" y="39765"/>
                    </a:cubicBezTo>
                    <a:cubicBezTo>
                      <a:pt x="276912" y="31374"/>
                      <a:pt x="270838" y="27560"/>
                      <a:pt x="263246" y="26034"/>
                    </a:cubicBezTo>
                    <a:cubicBezTo>
                      <a:pt x="247301" y="22983"/>
                      <a:pt x="227561" y="32900"/>
                      <a:pt x="216173" y="43579"/>
                    </a:cubicBezTo>
                    <a:cubicBezTo>
                      <a:pt x="186562" y="69515"/>
                      <a:pt x="160748" y="103842"/>
                      <a:pt x="139489" y="144272"/>
                    </a:cubicBezTo>
                    <a:cubicBezTo>
                      <a:pt x="124304" y="173260"/>
                      <a:pt x="106082" y="235049"/>
                      <a:pt x="105323" y="277767"/>
                    </a:cubicBezTo>
                    <a:cubicBezTo>
                      <a:pt x="105323" y="284632"/>
                      <a:pt x="99249" y="289972"/>
                      <a:pt x="92416" y="289972"/>
                    </a:cubicBezTo>
                    <a:cubicBezTo>
                      <a:pt x="84823" y="289972"/>
                      <a:pt x="79509" y="283869"/>
                      <a:pt x="79509" y="277004"/>
                    </a:cubicBezTo>
                    <a:cubicBezTo>
                      <a:pt x="81027" y="234286"/>
                      <a:pt x="98490" y="167920"/>
                      <a:pt x="116712" y="132067"/>
                    </a:cubicBezTo>
                    <a:cubicBezTo>
                      <a:pt x="139489" y="89349"/>
                      <a:pt x="167581" y="51970"/>
                      <a:pt x="198710" y="24509"/>
                    </a:cubicBezTo>
                    <a:cubicBezTo>
                      <a:pt x="214654" y="10778"/>
                      <a:pt x="241987" y="-3716"/>
                      <a:pt x="267801" y="861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73" name="Freeform 360">
                <a:extLst>
                  <a:ext uri="{FF2B5EF4-FFF2-40B4-BE49-F238E27FC236}">
                    <a16:creationId xmlns:a16="http://schemas.microsoft.com/office/drawing/2014/main" id="{CF82C0F0-5D06-4275-B839-9A6C3A363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8888" y="8399463"/>
                <a:ext cx="338138" cy="1587500"/>
              </a:xfrm>
              <a:custGeom>
                <a:avLst/>
                <a:gdLst>
                  <a:gd name="T0" fmla="*/ 426 w 444"/>
                  <a:gd name="T1" fmla="*/ 2087 h 2087"/>
                  <a:gd name="T2" fmla="*/ 409 w 444"/>
                  <a:gd name="T3" fmla="*/ 2073 h 2087"/>
                  <a:gd name="T4" fmla="*/ 386 w 444"/>
                  <a:gd name="T5" fmla="*/ 1704 h 2087"/>
                  <a:gd name="T6" fmla="*/ 365 w 444"/>
                  <a:gd name="T7" fmla="*/ 955 h 2087"/>
                  <a:gd name="T8" fmla="*/ 297 w 444"/>
                  <a:gd name="T9" fmla="*/ 796 h 2087"/>
                  <a:gd name="T10" fmla="*/ 142 w 444"/>
                  <a:gd name="T11" fmla="*/ 160 h 2087"/>
                  <a:gd name="T12" fmla="*/ 253 w 444"/>
                  <a:gd name="T13" fmla="*/ 1 h 2087"/>
                  <a:gd name="T14" fmla="*/ 271 w 444"/>
                  <a:gd name="T15" fmla="*/ 16 h 2087"/>
                  <a:gd name="T16" fmla="*/ 255 w 444"/>
                  <a:gd name="T17" fmla="*/ 34 h 2087"/>
                  <a:gd name="T18" fmla="*/ 174 w 444"/>
                  <a:gd name="T19" fmla="*/ 170 h 2087"/>
                  <a:gd name="T20" fmla="*/ 169 w 444"/>
                  <a:gd name="T21" fmla="*/ 179 h 2087"/>
                  <a:gd name="T22" fmla="*/ 325 w 444"/>
                  <a:gd name="T23" fmla="*/ 778 h 2087"/>
                  <a:gd name="T24" fmla="*/ 397 w 444"/>
                  <a:gd name="T25" fmla="*/ 948 h 2087"/>
                  <a:gd name="T26" fmla="*/ 419 w 444"/>
                  <a:gd name="T27" fmla="*/ 1707 h 2087"/>
                  <a:gd name="T28" fmla="*/ 442 w 444"/>
                  <a:gd name="T29" fmla="*/ 2067 h 2087"/>
                  <a:gd name="T30" fmla="*/ 429 w 444"/>
                  <a:gd name="T31" fmla="*/ 2086 h 2087"/>
                  <a:gd name="T32" fmla="*/ 426 w 444"/>
                  <a:gd name="T33" fmla="*/ 2087 h 20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4" h="2087">
                    <a:moveTo>
                      <a:pt x="426" y="2087"/>
                    </a:moveTo>
                    <a:cubicBezTo>
                      <a:pt x="418" y="2087"/>
                      <a:pt x="411" y="2081"/>
                      <a:pt x="409" y="2073"/>
                    </a:cubicBezTo>
                    <a:cubicBezTo>
                      <a:pt x="386" y="1947"/>
                      <a:pt x="377" y="1802"/>
                      <a:pt x="386" y="1704"/>
                    </a:cubicBezTo>
                    <a:cubicBezTo>
                      <a:pt x="406" y="1479"/>
                      <a:pt x="407" y="1159"/>
                      <a:pt x="365" y="955"/>
                    </a:cubicBezTo>
                    <a:cubicBezTo>
                      <a:pt x="353" y="900"/>
                      <a:pt x="330" y="846"/>
                      <a:pt x="297" y="796"/>
                    </a:cubicBezTo>
                    <a:cubicBezTo>
                      <a:pt x="203" y="653"/>
                      <a:pt x="0" y="308"/>
                      <a:pt x="142" y="160"/>
                    </a:cubicBezTo>
                    <a:cubicBezTo>
                      <a:pt x="147" y="128"/>
                      <a:pt x="174" y="4"/>
                      <a:pt x="253" y="1"/>
                    </a:cubicBezTo>
                    <a:cubicBezTo>
                      <a:pt x="263" y="0"/>
                      <a:pt x="270" y="7"/>
                      <a:pt x="271" y="16"/>
                    </a:cubicBezTo>
                    <a:cubicBezTo>
                      <a:pt x="271" y="26"/>
                      <a:pt x="264" y="33"/>
                      <a:pt x="255" y="34"/>
                    </a:cubicBezTo>
                    <a:cubicBezTo>
                      <a:pt x="205" y="36"/>
                      <a:pt x="180" y="133"/>
                      <a:pt x="174" y="170"/>
                    </a:cubicBezTo>
                    <a:cubicBezTo>
                      <a:pt x="173" y="173"/>
                      <a:pt x="172" y="177"/>
                      <a:pt x="169" y="179"/>
                    </a:cubicBezTo>
                    <a:cubicBezTo>
                      <a:pt x="34" y="312"/>
                      <a:pt x="254" y="671"/>
                      <a:pt x="325" y="778"/>
                    </a:cubicBezTo>
                    <a:cubicBezTo>
                      <a:pt x="360" y="831"/>
                      <a:pt x="385" y="889"/>
                      <a:pt x="397" y="948"/>
                    </a:cubicBezTo>
                    <a:cubicBezTo>
                      <a:pt x="441" y="1156"/>
                      <a:pt x="440" y="1479"/>
                      <a:pt x="419" y="1707"/>
                    </a:cubicBezTo>
                    <a:cubicBezTo>
                      <a:pt x="413" y="1779"/>
                      <a:pt x="415" y="1917"/>
                      <a:pt x="442" y="2067"/>
                    </a:cubicBezTo>
                    <a:cubicBezTo>
                      <a:pt x="444" y="2076"/>
                      <a:pt x="438" y="2085"/>
                      <a:pt x="429" y="2086"/>
                    </a:cubicBezTo>
                    <a:cubicBezTo>
                      <a:pt x="428" y="2087"/>
                      <a:pt x="427" y="2087"/>
                      <a:pt x="426" y="2087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  <p:sp>
            <p:nvSpPr>
              <p:cNvPr id="774" name="Freeform 361">
                <a:extLst>
                  <a:ext uri="{FF2B5EF4-FFF2-40B4-BE49-F238E27FC236}">
                    <a16:creationId xmlns:a16="http://schemas.microsoft.com/office/drawing/2014/main" id="{E9BE3420-A8E8-4F1A-8D73-1D898C6D7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7350" y="8853488"/>
                <a:ext cx="373063" cy="1411288"/>
              </a:xfrm>
              <a:custGeom>
                <a:avLst/>
                <a:gdLst>
                  <a:gd name="T0" fmla="*/ 234 w 490"/>
                  <a:gd name="T1" fmla="*/ 1856 h 1856"/>
                  <a:gd name="T2" fmla="*/ 219 w 490"/>
                  <a:gd name="T3" fmla="*/ 1846 h 1856"/>
                  <a:gd name="T4" fmla="*/ 227 w 490"/>
                  <a:gd name="T5" fmla="*/ 1824 h 1856"/>
                  <a:gd name="T6" fmla="*/ 392 w 490"/>
                  <a:gd name="T7" fmla="*/ 1629 h 1856"/>
                  <a:gd name="T8" fmla="*/ 313 w 490"/>
                  <a:gd name="T9" fmla="*/ 1025 h 1856"/>
                  <a:gd name="T10" fmla="*/ 106 w 490"/>
                  <a:gd name="T11" fmla="*/ 303 h 1856"/>
                  <a:gd name="T12" fmla="*/ 11 w 490"/>
                  <a:gd name="T13" fmla="*/ 43 h 1856"/>
                  <a:gd name="T14" fmla="*/ 4 w 490"/>
                  <a:gd name="T15" fmla="*/ 26 h 1856"/>
                  <a:gd name="T16" fmla="*/ 13 w 490"/>
                  <a:gd name="T17" fmla="*/ 4 h 1856"/>
                  <a:gd name="T18" fmla="*/ 34 w 490"/>
                  <a:gd name="T19" fmla="*/ 12 h 1856"/>
                  <a:gd name="T20" fmla="*/ 42 w 490"/>
                  <a:gd name="T21" fmla="*/ 30 h 1856"/>
                  <a:gd name="T22" fmla="*/ 138 w 490"/>
                  <a:gd name="T23" fmla="*/ 296 h 1856"/>
                  <a:gd name="T24" fmla="*/ 343 w 490"/>
                  <a:gd name="T25" fmla="*/ 1009 h 1856"/>
                  <a:gd name="T26" fmla="*/ 424 w 490"/>
                  <a:gd name="T27" fmla="*/ 1639 h 1856"/>
                  <a:gd name="T28" fmla="*/ 242 w 490"/>
                  <a:gd name="T29" fmla="*/ 1854 h 1856"/>
                  <a:gd name="T30" fmla="*/ 234 w 490"/>
                  <a:gd name="T31" fmla="*/ 1856 h 1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0" h="1856">
                    <a:moveTo>
                      <a:pt x="234" y="1856"/>
                    </a:moveTo>
                    <a:cubicBezTo>
                      <a:pt x="228" y="1856"/>
                      <a:pt x="222" y="1852"/>
                      <a:pt x="219" y="1846"/>
                    </a:cubicBezTo>
                    <a:cubicBezTo>
                      <a:pt x="215" y="1838"/>
                      <a:pt x="219" y="1828"/>
                      <a:pt x="227" y="1824"/>
                    </a:cubicBezTo>
                    <a:cubicBezTo>
                      <a:pt x="307" y="1785"/>
                      <a:pt x="363" y="1719"/>
                      <a:pt x="392" y="1629"/>
                    </a:cubicBezTo>
                    <a:cubicBezTo>
                      <a:pt x="455" y="1434"/>
                      <a:pt x="384" y="1158"/>
                      <a:pt x="313" y="1025"/>
                    </a:cubicBezTo>
                    <a:cubicBezTo>
                      <a:pt x="213" y="836"/>
                      <a:pt x="110" y="325"/>
                      <a:pt x="106" y="303"/>
                    </a:cubicBezTo>
                    <a:cubicBezTo>
                      <a:pt x="90" y="225"/>
                      <a:pt x="37" y="102"/>
                      <a:pt x="11" y="43"/>
                    </a:cubicBezTo>
                    <a:lnTo>
                      <a:pt x="4" y="26"/>
                    </a:lnTo>
                    <a:cubicBezTo>
                      <a:pt x="0" y="17"/>
                      <a:pt x="4" y="7"/>
                      <a:pt x="13" y="4"/>
                    </a:cubicBezTo>
                    <a:cubicBezTo>
                      <a:pt x="21" y="0"/>
                      <a:pt x="31" y="4"/>
                      <a:pt x="34" y="12"/>
                    </a:cubicBezTo>
                    <a:lnTo>
                      <a:pt x="42" y="30"/>
                    </a:lnTo>
                    <a:cubicBezTo>
                      <a:pt x="68" y="90"/>
                      <a:pt x="122" y="215"/>
                      <a:pt x="138" y="296"/>
                    </a:cubicBezTo>
                    <a:cubicBezTo>
                      <a:pt x="143" y="318"/>
                      <a:pt x="245" y="825"/>
                      <a:pt x="343" y="1009"/>
                    </a:cubicBezTo>
                    <a:cubicBezTo>
                      <a:pt x="416" y="1148"/>
                      <a:pt x="490" y="1435"/>
                      <a:pt x="424" y="1639"/>
                    </a:cubicBezTo>
                    <a:cubicBezTo>
                      <a:pt x="391" y="1739"/>
                      <a:pt x="330" y="1811"/>
                      <a:pt x="242" y="1854"/>
                    </a:cubicBezTo>
                    <a:cubicBezTo>
                      <a:pt x="239" y="1855"/>
                      <a:pt x="237" y="1856"/>
                      <a:pt x="234" y="1856"/>
                    </a:cubicBezTo>
                    <a:close/>
                  </a:path>
                </a:pathLst>
              </a:custGeom>
              <a:solidFill>
                <a:srgbClr val="301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Poppins" panose="00000500000000000000" pitchFamily="2" charset="0"/>
                </a:endParaRPr>
              </a:p>
            </p:txBody>
          </p:sp>
        </p:grp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C3F456CA-B9AF-4BAA-91D5-6669401BF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356" y="9628223"/>
              <a:ext cx="253683" cy="171417"/>
            </a:xfrm>
            <a:custGeom>
              <a:avLst/>
              <a:gdLst>
                <a:gd name="connsiteX0" fmla="*/ 253683 w 253683"/>
                <a:gd name="connsiteY0" fmla="*/ 0 h 171417"/>
                <a:gd name="connsiteX1" fmla="*/ 253683 w 253683"/>
                <a:gd name="connsiteY1" fmla="*/ 28486 h 171417"/>
                <a:gd name="connsiteX2" fmla="*/ 192325 w 253683"/>
                <a:gd name="connsiteY2" fmla="*/ 58571 h 171417"/>
                <a:gd name="connsiteX3" fmla="*/ 20098 w 253683"/>
                <a:gd name="connsiteY3" fmla="*/ 169128 h 171417"/>
                <a:gd name="connsiteX4" fmla="*/ 12511 w 253683"/>
                <a:gd name="connsiteY4" fmla="*/ 171417 h 171417"/>
                <a:gd name="connsiteX5" fmla="*/ 2648 w 253683"/>
                <a:gd name="connsiteY5" fmla="*/ 166075 h 171417"/>
                <a:gd name="connsiteX6" fmla="*/ 5682 w 253683"/>
                <a:gd name="connsiteY6" fmla="*/ 148524 h 171417"/>
                <a:gd name="connsiteX7" fmla="*/ 180944 w 253683"/>
                <a:gd name="connsiteY7" fmla="*/ 35678 h 17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683" h="171417">
                  <a:moveTo>
                    <a:pt x="253683" y="0"/>
                  </a:moveTo>
                  <a:lnTo>
                    <a:pt x="253683" y="28486"/>
                  </a:lnTo>
                  <a:lnTo>
                    <a:pt x="192325" y="58571"/>
                  </a:lnTo>
                  <a:cubicBezTo>
                    <a:pt x="130301" y="93007"/>
                    <a:pt x="71311" y="132880"/>
                    <a:pt x="20098" y="169128"/>
                  </a:cubicBezTo>
                  <a:cubicBezTo>
                    <a:pt x="17822" y="170654"/>
                    <a:pt x="15546" y="171417"/>
                    <a:pt x="12511" y="171417"/>
                  </a:cubicBezTo>
                  <a:cubicBezTo>
                    <a:pt x="8717" y="171417"/>
                    <a:pt x="4924" y="169128"/>
                    <a:pt x="2648" y="166075"/>
                  </a:cubicBezTo>
                  <a:cubicBezTo>
                    <a:pt x="-1905" y="159970"/>
                    <a:pt x="-387" y="152339"/>
                    <a:pt x="5682" y="148524"/>
                  </a:cubicBezTo>
                  <a:cubicBezTo>
                    <a:pt x="57654" y="111512"/>
                    <a:pt x="117592" y="70877"/>
                    <a:pt x="180944" y="35678"/>
                  </a:cubicBezTo>
                  <a:close/>
                </a:path>
              </a:pathLst>
            </a:custGeom>
            <a:solidFill>
              <a:srgbClr val="301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0654923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" name="Freeform 291">
            <a:extLst>
              <a:ext uri="{FF2B5EF4-FFF2-40B4-BE49-F238E27FC236}">
                <a16:creationId xmlns:a16="http://schemas.microsoft.com/office/drawing/2014/main" id="{36E2B269-F9CF-4791-9337-E3694F50B66C}"/>
              </a:ext>
            </a:extLst>
          </p:cNvPr>
          <p:cNvSpPr>
            <a:spLocks/>
          </p:cNvSpPr>
          <p:nvPr/>
        </p:nvSpPr>
        <p:spPr bwMode="auto">
          <a:xfrm>
            <a:off x="0" y="4941888"/>
            <a:ext cx="1927225" cy="1443038"/>
          </a:xfrm>
          <a:custGeom>
            <a:avLst/>
            <a:gdLst>
              <a:gd name="T0" fmla="*/ 2508 w 2532"/>
              <a:gd name="T1" fmla="*/ 1860 h 1896"/>
              <a:gd name="T2" fmla="*/ 2098 w 2532"/>
              <a:gd name="T3" fmla="*/ 1150 h 1896"/>
              <a:gd name="T4" fmla="*/ 2098 w 2532"/>
              <a:gd name="T5" fmla="*/ 746 h 1896"/>
              <a:gd name="T6" fmla="*/ 2508 w 2532"/>
              <a:gd name="T7" fmla="*/ 36 h 1896"/>
              <a:gd name="T8" fmla="*/ 2532 w 2532"/>
              <a:gd name="T9" fmla="*/ 0 h 1896"/>
              <a:gd name="T10" fmla="*/ 0 w 2532"/>
              <a:gd name="T11" fmla="*/ 0 h 1896"/>
              <a:gd name="T12" fmla="*/ 0 w 2532"/>
              <a:gd name="T13" fmla="*/ 1896 h 1896"/>
              <a:gd name="T14" fmla="*/ 2532 w 2532"/>
              <a:gd name="T15" fmla="*/ 1896 h 1896"/>
              <a:gd name="T16" fmla="*/ 2508 w 2532"/>
              <a:gd name="T17" fmla="*/ 1860 h 18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32" h="1896">
                <a:moveTo>
                  <a:pt x="2508" y="1860"/>
                </a:moveTo>
                <a:lnTo>
                  <a:pt x="2098" y="1150"/>
                </a:lnTo>
                <a:cubicBezTo>
                  <a:pt x="2026" y="1025"/>
                  <a:pt x="2026" y="871"/>
                  <a:pt x="2098" y="746"/>
                </a:cubicBezTo>
                <a:lnTo>
                  <a:pt x="2508" y="36"/>
                </a:lnTo>
                <a:cubicBezTo>
                  <a:pt x="2515" y="24"/>
                  <a:pt x="2523" y="12"/>
                  <a:pt x="2532" y="0"/>
                </a:cubicBezTo>
                <a:lnTo>
                  <a:pt x="0" y="0"/>
                </a:lnTo>
                <a:lnTo>
                  <a:pt x="0" y="1896"/>
                </a:lnTo>
                <a:lnTo>
                  <a:pt x="2532" y="1896"/>
                </a:lnTo>
                <a:cubicBezTo>
                  <a:pt x="2523" y="1884"/>
                  <a:pt x="2515" y="1872"/>
                  <a:pt x="2508" y="1860"/>
                </a:cubicBezTo>
                <a:close/>
              </a:path>
            </a:pathLst>
          </a:custGeom>
          <a:solidFill>
            <a:srgbClr val="FAC2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707" name="Freeform 292">
            <a:extLst>
              <a:ext uri="{FF2B5EF4-FFF2-40B4-BE49-F238E27FC236}">
                <a16:creationId xmlns:a16="http://schemas.microsoft.com/office/drawing/2014/main" id="{94D8A464-A159-4F02-9745-184652A0E334}"/>
              </a:ext>
            </a:extLst>
          </p:cNvPr>
          <p:cNvSpPr>
            <a:spLocks/>
          </p:cNvSpPr>
          <p:nvPr/>
        </p:nvSpPr>
        <p:spPr bwMode="auto">
          <a:xfrm>
            <a:off x="1674813" y="4941888"/>
            <a:ext cx="1625600" cy="1443038"/>
          </a:xfrm>
          <a:custGeom>
            <a:avLst/>
            <a:gdLst>
              <a:gd name="T0" fmla="*/ 2094 w 2136"/>
              <a:gd name="T1" fmla="*/ 829 h 1896"/>
              <a:gd name="T2" fmla="*/ 1684 w 2136"/>
              <a:gd name="T3" fmla="*/ 119 h 1896"/>
              <a:gd name="T4" fmla="*/ 1478 w 2136"/>
              <a:gd name="T5" fmla="*/ 0 h 1896"/>
              <a:gd name="T6" fmla="*/ 658 w 2136"/>
              <a:gd name="T7" fmla="*/ 0 h 1896"/>
              <a:gd name="T8" fmla="*/ 453 w 2136"/>
              <a:gd name="T9" fmla="*/ 119 h 1896"/>
              <a:gd name="T10" fmla="*/ 43 w 2136"/>
              <a:gd name="T11" fmla="*/ 829 h 1896"/>
              <a:gd name="T12" fmla="*/ 43 w 2136"/>
              <a:gd name="T13" fmla="*/ 1067 h 1896"/>
              <a:gd name="T14" fmla="*/ 453 w 2136"/>
              <a:gd name="T15" fmla="*/ 1777 h 1896"/>
              <a:gd name="T16" fmla="*/ 658 w 2136"/>
              <a:gd name="T17" fmla="*/ 1896 h 1896"/>
              <a:gd name="T18" fmla="*/ 1478 w 2136"/>
              <a:gd name="T19" fmla="*/ 1896 h 1896"/>
              <a:gd name="T20" fmla="*/ 1684 w 2136"/>
              <a:gd name="T21" fmla="*/ 1777 h 1896"/>
              <a:gd name="T22" fmla="*/ 2094 w 2136"/>
              <a:gd name="T23" fmla="*/ 1067 h 1896"/>
              <a:gd name="T24" fmla="*/ 2094 w 2136"/>
              <a:gd name="T25" fmla="*/ 829 h 18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36" h="1896">
                <a:moveTo>
                  <a:pt x="2094" y="829"/>
                </a:moveTo>
                <a:lnTo>
                  <a:pt x="1684" y="119"/>
                </a:lnTo>
                <a:cubicBezTo>
                  <a:pt x="1642" y="46"/>
                  <a:pt x="1563" y="0"/>
                  <a:pt x="1478" y="0"/>
                </a:cubicBezTo>
                <a:lnTo>
                  <a:pt x="658" y="0"/>
                </a:lnTo>
                <a:cubicBezTo>
                  <a:pt x="574" y="0"/>
                  <a:pt x="495" y="46"/>
                  <a:pt x="453" y="119"/>
                </a:cubicBezTo>
                <a:lnTo>
                  <a:pt x="43" y="829"/>
                </a:lnTo>
                <a:cubicBezTo>
                  <a:pt x="0" y="903"/>
                  <a:pt x="0" y="993"/>
                  <a:pt x="43" y="1067"/>
                </a:cubicBezTo>
                <a:lnTo>
                  <a:pt x="453" y="1777"/>
                </a:lnTo>
                <a:cubicBezTo>
                  <a:pt x="495" y="1850"/>
                  <a:pt x="574" y="1896"/>
                  <a:pt x="658" y="1896"/>
                </a:cubicBezTo>
                <a:lnTo>
                  <a:pt x="1478" y="1896"/>
                </a:lnTo>
                <a:cubicBezTo>
                  <a:pt x="1563" y="1896"/>
                  <a:pt x="1642" y="1850"/>
                  <a:pt x="1684" y="1777"/>
                </a:cubicBezTo>
                <a:lnTo>
                  <a:pt x="2094" y="1067"/>
                </a:lnTo>
                <a:cubicBezTo>
                  <a:pt x="2136" y="993"/>
                  <a:pt x="2136" y="903"/>
                  <a:pt x="2094" y="829"/>
                </a:cubicBezTo>
                <a:close/>
              </a:path>
            </a:pathLst>
          </a:custGeom>
          <a:solidFill>
            <a:srgbClr val="FAC2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708" name="Freeform 364">
            <a:extLst>
              <a:ext uri="{FF2B5EF4-FFF2-40B4-BE49-F238E27FC236}">
                <a16:creationId xmlns:a16="http://schemas.microsoft.com/office/drawing/2014/main" id="{CAA51194-4E0A-4B17-B8A9-0298BF985860}"/>
              </a:ext>
            </a:extLst>
          </p:cNvPr>
          <p:cNvSpPr>
            <a:spLocks/>
          </p:cNvSpPr>
          <p:nvPr/>
        </p:nvSpPr>
        <p:spPr bwMode="auto">
          <a:xfrm>
            <a:off x="0" y="7186613"/>
            <a:ext cx="1927225" cy="1443038"/>
          </a:xfrm>
          <a:custGeom>
            <a:avLst/>
            <a:gdLst>
              <a:gd name="T0" fmla="*/ 2508 w 2532"/>
              <a:gd name="T1" fmla="*/ 1860 h 1896"/>
              <a:gd name="T2" fmla="*/ 2098 w 2532"/>
              <a:gd name="T3" fmla="*/ 1150 h 1896"/>
              <a:gd name="T4" fmla="*/ 2098 w 2532"/>
              <a:gd name="T5" fmla="*/ 746 h 1896"/>
              <a:gd name="T6" fmla="*/ 2508 w 2532"/>
              <a:gd name="T7" fmla="*/ 36 h 1896"/>
              <a:gd name="T8" fmla="*/ 2532 w 2532"/>
              <a:gd name="T9" fmla="*/ 0 h 1896"/>
              <a:gd name="T10" fmla="*/ 0 w 2532"/>
              <a:gd name="T11" fmla="*/ 0 h 1896"/>
              <a:gd name="T12" fmla="*/ 0 w 2532"/>
              <a:gd name="T13" fmla="*/ 1896 h 1896"/>
              <a:gd name="T14" fmla="*/ 2532 w 2532"/>
              <a:gd name="T15" fmla="*/ 1896 h 1896"/>
              <a:gd name="T16" fmla="*/ 2508 w 2532"/>
              <a:gd name="T17" fmla="*/ 1860 h 18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32" h="1896">
                <a:moveTo>
                  <a:pt x="2508" y="1860"/>
                </a:moveTo>
                <a:lnTo>
                  <a:pt x="2098" y="1150"/>
                </a:lnTo>
                <a:cubicBezTo>
                  <a:pt x="2026" y="1025"/>
                  <a:pt x="2026" y="870"/>
                  <a:pt x="2098" y="746"/>
                </a:cubicBezTo>
                <a:lnTo>
                  <a:pt x="2508" y="36"/>
                </a:lnTo>
                <a:cubicBezTo>
                  <a:pt x="2515" y="23"/>
                  <a:pt x="2523" y="12"/>
                  <a:pt x="2532" y="0"/>
                </a:cubicBezTo>
                <a:lnTo>
                  <a:pt x="0" y="0"/>
                </a:lnTo>
                <a:lnTo>
                  <a:pt x="0" y="1896"/>
                </a:lnTo>
                <a:lnTo>
                  <a:pt x="2532" y="1896"/>
                </a:lnTo>
                <a:cubicBezTo>
                  <a:pt x="2523" y="1884"/>
                  <a:pt x="2515" y="1872"/>
                  <a:pt x="2508" y="1860"/>
                </a:cubicBezTo>
                <a:close/>
              </a:path>
            </a:pathLst>
          </a:custGeom>
          <a:solidFill>
            <a:srgbClr val="51CA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709" name="Freeform 365">
            <a:extLst>
              <a:ext uri="{FF2B5EF4-FFF2-40B4-BE49-F238E27FC236}">
                <a16:creationId xmlns:a16="http://schemas.microsoft.com/office/drawing/2014/main" id="{C1B7562E-C967-4C5A-9BE9-D5D87D173FAB}"/>
              </a:ext>
            </a:extLst>
          </p:cNvPr>
          <p:cNvSpPr>
            <a:spLocks/>
          </p:cNvSpPr>
          <p:nvPr/>
        </p:nvSpPr>
        <p:spPr bwMode="auto">
          <a:xfrm>
            <a:off x="1674813" y="7186613"/>
            <a:ext cx="1625600" cy="1443038"/>
          </a:xfrm>
          <a:custGeom>
            <a:avLst/>
            <a:gdLst>
              <a:gd name="T0" fmla="*/ 2094 w 2136"/>
              <a:gd name="T1" fmla="*/ 829 h 1896"/>
              <a:gd name="T2" fmla="*/ 1684 w 2136"/>
              <a:gd name="T3" fmla="*/ 119 h 1896"/>
              <a:gd name="T4" fmla="*/ 1478 w 2136"/>
              <a:gd name="T5" fmla="*/ 0 h 1896"/>
              <a:gd name="T6" fmla="*/ 658 w 2136"/>
              <a:gd name="T7" fmla="*/ 0 h 1896"/>
              <a:gd name="T8" fmla="*/ 453 w 2136"/>
              <a:gd name="T9" fmla="*/ 119 h 1896"/>
              <a:gd name="T10" fmla="*/ 43 w 2136"/>
              <a:gd name="T11" fmla="*/ 829 h 1896"/>
              <a:gd name="T12" fmla="*/ 43 w 2136"/>
              <a:gd name="T13" fmla="*/ 1067 h 1896"/>
              <a:gd name="T14" fmla="*/ 453 w 2136"/>
              <a:gd name="T15" fmla="*/ 1777 h 1896"/>
              <a:gd name="T16" fmla="*/ 658 w 2136"/>
              <a:gd name="T17" fmla="*/ 1896 h 1896"/>
              <a:gd name="T18" fmla="*/ 1478 w 2136"/>
              <a:gd name="T19" fmla="*/ 1896 h 1896"/>
              <a:gd name="T20" fmla="*/ 1684 w 2136"/>
              <a:gd name="T21" fmla="*/ 1777 h 1896"/>
              <a:gd name="T22" fmla="*/ 2094 w 2136"/>
              <a:gd name="T23" fmla="*/ 1067 h 1896"/>
              <a:gd name="T24" fmla="*/ 2094 w 2136"/>
              <a:gd name="T25" fmla="*/ 829 h 18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36" h="1896">
                <a:moveTo>
                  <a:pt x="2094" y="829"/>
                </a:moveTo>
                <a:lnTo>
                  <a:pt x="1684" y="119"/>
                </a:lnTo>
                <a:cubicBezTo>
                  <a:pt x="1642" y="46"/>
                  <a:pt x="1563" y="0"/>
                  <a:pt x="1478" y="0"/>
                </a:cubicBezTo>
                <a:lnTo>
                  <a:pt x="658" y="0"/>
                </a:lnTo>
                <a:cubicBezTo>
                  <a:pt x="574" y="0"/>
                  <a:pt x="495" y="46"/>
                  <a:pt x="453" y="119"/>
                </a:cubicBezTo>
                <a:lnTo>
                  <a:pt x="43" y="829"/>
                </a:lnTo>
                <a:cubicBezTo>
                  <a:pt x="0" y="903"/>
                  <a:pt x="0" y="993"/>
                  <a:pt x="43" y="1067"/>
                </a:cubicBezTo>
                <a:lnTo>
                  <a:pt x="453" y="1777"/>
                </a:lnTo>
                <a:cubicBezTo>
                  <a:pt x="495" y="1850"/>
                  <a:pt x="574" y="1896"/>
                  <a:pt x="658" y="1896"/>
                </a:cubicBezTo>
                <a:lnTo>
                  <a:pt x="1478" y="1896"/>
                </a:lnTo>
                <a:cubicBezTo>
                  <a:pt x="1563" y="1896"/>
                  <a:pt x="1642" y="1850"/>
                  <a:pt x="1684" y="1777"/>
                </a:cubicBezTo>
                <a:lnTo>
                  <a:pt x="2094" y="1067"/>
                </a:lnTo>
                <a:cubicBezTo>
                  <a:pt x="2136" y="993"/>
                  <a:pt x="2136" y="903"/>
                  <a:pt x="2094" y="829"/>
                </a:cubicBezTo>
                <a:close/>
              </a:path>
            </a:pathLst>
          </a:custGeom>
          <a:solidFill>
            <a:srgbClr val="51CA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710" name="Freeform 438">
            <a:extLst>
              <a:ext uri="{FF2B5EF4-FFF2-40B4-BE49-F238E27FC236}">
                <a16:creationId xmlns:a16="http://schemas.microsoft.com/office/drawing/2014/main" id="{7236A388-1635-414A-9593-F5A184ABDB8C}"/>
              </a:ext>
            </a:extLst>
          </p:cNvPr>
          <p:cNvSpPr>
            <a:spLocks/>
          </p:cNvSpPr>
          <p:nvPr/>
        </p:nvSpPr>
        <p:spPr bwMode="auto">
          <a:xfrm>
            <a:off x="0" y="9432925"/>
            <a:ext cx="1927225" cy="1441450"/>
          </a:xfrm>
          <a:custGeom>
            <a:avLst/>
            <a:gdLst>
              <a:gd name="T0" fmla="*/ 2508 w 2532"/>
              <a:gd name="T1" fmla="*/ 1860 h 1895"/>
              <a:gd name="T2" fmla="*/ 2098 w 2532"/>
              <a:gd name="T3" fmla="*/ 1150 h 1895"/>
              <a:gd name="T4" fmla="*/ 2098 w 2532"/>
              <a:gd name="T5" fmla="*/ 746 h 1895"/>
              <a:gd name="T6" fmla="*/ 2508 w 2532"/>
              <a:gd name="T7" fmla="*/ 36 h 1895"/>
              <a:gd name="T8" fmla="*/ 2532 w 2532"/>
              <a:gd name="T9" fmla="*/ 0 h 1895"/>
              <a:gd name="T10" fmla="*/ 0 w 2532"/>
              <a:gd name="T11" fmla="*/ 0 h 1895"/>
              <a:gd name="T12" fmla="*/ 0 w 2532"/>
              <a:gd name="T13" fmla="*/ 1895 h 1895"/>
              <a:gd name="T14" fmla="*/ 2532 w 2532"/>
              <a:gd name="T15" fmla="*/ 1895 h 1895"/>
              <a:gd name="T16" fmla="*/ 2508 w 2532"/>
              <a:gd name="T17" fmla="*/ 1860 h 18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32" h="1895">
                <a:moveTo>
                  <a:pt x="2508" y="1860"/>
                </a:moveTo>
                <a:lnTo>
                  <a:pt x="2098" y="1150"/>
                </a:lnTo>
                <a:cubicBezTo>
                  <a:pt x="2026" y="1025"/>
                  <a:pt x="2026" y="870"/>
                  <a:pt x="2098" y="746"/>
                </a:cubicBezTo>
                <a:lnTo>
                  <a:pt x="2508" y="36"/>
                </a:lnTo>
                <a:cubicBezTo>
                  <a:pt x="2515" y="23"/>
                  <a:pt x="2523" y="12"/>
                  <a:pt x="2532" y="0"/>
                </a:cubicBezTo>
                <a:lnTo>
                  <a:pt x="0" y="0"/>
                </a:lnTo>
                <a:lnTo>
                  <a:pt x="0" y="1895"/>
                </a:lnTo>
                <a:lnTo>
                  <a:pt x="2532" y="1895"/>
                </a:lnTo>
                <a:cubicBezTo>
                  <a:pt x="2523" y="1884"/>
                  <a:pt x="2515" y="1872"/>
                  <a:pt x="2508" y="1860"/>
                </a:cubicBezTo>
                <a:close/>
              </a:path>
            </a:pathLst>
          </a:custGeom>
          <a:solidFill>
            <a:srgbClr val="02C8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sp>
        <p:nvSpPr>
          <p:cNvPr id="711" name="Freeform 439">
            <a:extLst>
              <a:ext uri="{FF2B5EF4-FFF2-40B4-BE49-F238E27FC236}">
                <a16:creationId xmlns:a16="http://schemas.microsoft.com/office/drawing/2014/main" id="{B6D274F1-BB24-4728-894F-077627977547}"/>
              </a:ext>
            </a:extLst>
          </p:cNvPr>
          <p:cNvSpPr>
            <a:spLocks/>
          </p:cNvSpPr>
          <p:nvPr/>
        </p:nvSpPr>
        <p:spPr bwMode="auto">
          <a:xfrm>
            <a:off x="1674813" y="9432925"/>
            <a:ext cx="1625600" cy="1441450"/>
          </a:xfrm>
          <a:custGeom>
            <a:avLst/>
            <a:gdLst>
              <a:gd name="T0" fmla="*/ 2094 w 2136"/>
              <a:gd name="T1" fmla="*/ 829 h 1895"/>
              <a:gd name="T2" fmla="*/ 1684 w 2136"/>
              <a:gd name="T3" fmla="*/ 119 h 1895"/>
              <a:gd name="T4" fmla="*/ 1478 w 2136"/>
              <a:gd name="T5" fmla="*/ 0 h 1895"/>
              <a:gd name="T6" fmla="*/ 658 w 2136"/>
              <a:gd name="T7" fmla="*/ 0 h 1895"/>
              <a:gd name="T8" fmla="*/ 453 w 2136"/>
              <a:gd name="T9" fmla="*/ 119 h 1895"/>
              <a:gd name="T10" fmla="*/ 43 w 2136"/>
              <a:gd name="T11" fmla="*/ 829 h 1895"/>
              <a:gd name="T12" fmla="*/ 43 w 2136"/>
              <a:gd name="T13" fmla="*/ 1067 h 1895"/>
              <a:gd name="T14" fmla="*/ 453 w 2136"/>
              <a:gd name="T15" fmla="*/ 1777 h 1895"/>
              <a:gd name="T16" fmla="*/ 658 w 2136"/>
              <a:gd name="T17" fmla="*/ 1895 h 1895"/>
              <a:gd name="T18" fmla="*/ 1478 w 2136"/>
              <a:gd name="T19" fmla="*/ 1895 h 1895"/>
              <a:gd name="T20" fmla="*/ 1684 w 2136"/>
              <a:gd name="T21" fmla="*/ 1777 h 1895"/>
              <a:gd name="T22" fmla="*/ 2094 w 2136"/>
              <a:gd name="T23" fmla="*/ 1067 h 1895"/>
              <a:gd name="T24" fmla="*/ 2094 w 2136"/>
              <a:gd name="T25" fmla="*/ 829 h 18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36" h="1895">
                <a:moveTo>
                  <a:pt x="2094" y="829"/>
                </a:moveTo>
                <a:lnTo>
                  <a:pt x="1684" y="119"/>
                </a:lnTo>
                <a:cubicBezTo>
                  <a:pt x="1642" y="46"/>
                  <a:pt x="1563" y="0"/>
                  <a:pt x="1478" y="0"/>
                </a:cubicBezTo>
                <a:lnTo>
                  <a:pt x="658" y="0"/>
                </a:lnTo>
                <a:cubicBezTo>
                  <a:pt x="574" y="0"/>
                  <a:pt x="495" y="46"/>
                  <a:pt x="453" y="119"/>
                </a:cubicBezTo>
                <a:lnTo>
                  <a:pt x="43" y="829"/>
                </a:lnTo>
                <a:cubicBezTo>
                  <a:pt x="0" y="903"/>
                  <a:pt x="0" y="993"/>
                  <a:pt x="43" y="1067"/>
                </a:cubicBezTo>
                <a:lnTo>
                  <a:pt x="453" y="1777"/>
                </a:lnTo>
                <a:cubicBezTo>
                  <a:pt x="495" y="1850"/>
                  <a:pt x="574" y="1895"/>
                  <a:pt x="658" y="1895"/>
                </a:cubicBezTo>
                <a:lnTo>
                  <a:pt x="1478" y="1895"/>
                </a:lnTo>
                <a:cubicBezTo>
                  <a:pt x="1563" y="1895"/>
                  <a:pt x="1642" y="1850"/>
                  <a:pt x="1684" y="1777"/>
                </a:cubicBezTo>
                <a:lnTo>
                  <a:pt x="2094" y="1067"/>
                </a:lnTo>
                <a:cubicBezTo>
                  <a:pt x="2136" y="993"/>
                  <a:pt x="2136" y="903"/>
                  <a:pt x="2094" y="829"/>
                </a:cubicBezTo>
                <a:close/>
              </a:path>
            </a:pathLst>
          </a:custGeom>
          <a:solidFill>
            <a:srgbClr val="02C8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Poppins" panose="00000500000000000000" pitchFamily="2" charset="0"/>
            </a:endParaRPr>
          </a:p>
        </p:txBody>
      </p:sp>
      <p:grpSp>
        <p:nvGrpSpPr>
          <p:cNvPr id="712" name="Group 711">
            <a:extLst>
              <a:ext uri="{FF2B5EF4-FFF2-40B4-BE49-F238E27FC236}">
                <a16:creationId xmlns:a16="http://schemas.microsoft.com/office/drawing/2014/main" id="{F63BEAB2-54BB-4E5A-B788-4A7A03E1E511}"/>
              </a:ext>
            </a:extLst>
          </p:cNvPr>
          <p:cNvGrpSpPr/>
          <p:nvPr/>
        </p:nvGrpSpPr>
        <p:grpSpPr>
          <a:xfrm>
            <a:off x="2098675" y="5275263"/>
            <a:ext cx="784225" cy="776288"/>
            <a:chOff x="2098675" y="5275263"/>
            <a:chExt cx="784225" cy="776288"/>
          </a:xfrm>
          <a:solidFill>
            <a:srgbClr val="FFFFFF"/>
          </a:solidFill>
        </p:grpSpPr>
        <p:sp>
          <p:nvSpPr>
            <p:cNvPr id="713" name="Freeform 440">
              <a:extLst>
                <a:ext uri="{FF2B5EF4-FFF2-40B4-BE49-F238E27FC236}">
                  <a16:creationId xmlns:a16="http://schemas.microsoft.com/office/drawing/2014/main" id="{931D8DE9-6A43-45D0-B880-97E7D8A86E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5663" y="5321300"/>
              <a:ext cx="430213" cy="411163"/>
            </a:xfrm>
            <a:custGeom>
              <a:avLst/>
              <a:gdLst>
                <a:gd name="T0" fmla="*/ 467 w 565"/>
                <a:gd name="T1" fmla="*/ 441 h 539"/>
                <a:gd name="T2" fmla="*/ 296 w 565"/>
                <a:gd name="T3" fmla="*/ 512 h 539"/>
                <a:gd name="T4" fmla="*/ 124 w 565"/>
                <a:gd name="T5" fmla="*/ 441 h 539"/>
                <a:gd name="T6" fmla="*/ 124 w 565"/>
                <a:gd name="T7" fmla="*/ 98 h 539"/>
                <a:gd name="T8" fmla="*/ 296 w 565"/>
                <a:gd name="T9" fmla="*/ 27 h 539"/>
                <a:gd name="T10" fmla="*/ 467 w 565"/>
                <a:gd name="T11" fmla="*/ 98 h 539"/>
                <a:gd name="T12" fmla="*/ 538 w 565"/>
                <a:gd name="T13" fmla="*/ 269 h 539"/>
                <a:gd name="T14" fmla="*/ 467 w 565"/>
                <a:gd name="T15" fmla="*/ 441 h 539"/>
                <a:gd name="T16" fmla="*/ 486 w 565"/>
                <a:gd name="T17" fmla="*/ 79 h 539"/>
                <a:gd name="T18" fmla="*/ 296 w 565"/>
                <a:gd name="T19" fmla="*/ 0 h 539"/>
                <a:gd name="T20" fmla="*/ 105 w 565"/>
                <a:gd name="T21" fmla="*/ 79 h 539"/>
                <a:gd name="T22" fmla="*/ 105 w 565"/>
                <a:gd name="T23" fmla="*/ 460 h 539"/>
                <a:gd name="T24" fmla="*/ 296 w 565"/>
                <a:gd name="T25" fmla="*/ 539 h 539"/>
                <a:gd name="T26" fmla="*/ 486 w 565"/>
                <a:gd name="T27" fmla="*/ 460 h 539"/>
                <a:gd name="T28" fmla="*/ 565 w 565"/>
                <a:gd name="T29" fmla="*/ 269 h 539"/>
                <a:gd name="T30" fmla="*/ 486 w 565"/>
                <a:gd name="T31" fmla="*/ 7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5" h="539">
                  <a:moveTo>
                    <a:pt x="467" y="441"/>
                  </a:moveTo>
                  <a:cubicBezTo>
                    <a:pt x="421" y="487"/>
                    <a:pt x="360" y="512"/>
                    <a:pt x="296" y="512"/>
                  </a:cubicBezTo>
                  <a:cubicBezTo>
                    <a:pt x="231" y="512"/>
                    <a:pt x="170" y="487"/>
                    <a:pt x="124" y="441"/>
                  </a:cubicBezTo>
                  <a:cubicBezTo>
                    <a:pt x="29" y="346"/>
                    <a:pt x="29" y="192"/>
                    <a:pt x="124" y="98"/>
                  </a:cubicBezTo>
                  <a:cubicBezTo>
                    <a:pt x="170" y="52"/>
                    <a:pt x="231" y="27"/>
                    <a:pt x="296" y="27"/>
                  </a:cubicBezTo>
                  <a:cubicBezTo>
                    <a:pt x="360" y="27"/>
                    <a:pt x="421" y="52"/>
                    <a:pt x="467" y="98"/>
                  </a:cubicBezTo>
                  <a:cubicBezTo>
                    <a:pt x="513" y="143"/>
                    <a:pt x="538" y="204"/>
                    <a:pt x="538" y="269"/>
                  </a:cubicBezTo>
                  <a:cubicBezTo>
                    <a:pt x="538" y="334"/>
                    <a:pt x="513" y="395"/>
                    <a:pt x="467" y="441"/>
                  </a:cubicBezTo>
                  <a:close/>
                  <a:moveTo>
                    <a:pt x="486" y="79"/>
                  </a:moveTo>
                  <a:cubicBezTo>
                    <a:pt x="435" y="28"/>
                    <a:pt x="368" y="0"/>
                    <a:pt x="296" y="0"/>
                  </a:cubicBezTo>
                  <a:cubicBezTo>
                    <a:pt x="224" y="0"/>
                    <a:pt x="156" y="28"/>
                    <a:pt x="105" y="79"/>
                  </a:cubicBezTo>
                  <a:cubicBezTo>
                    <a:pt x="0" y="184"/>
                    <a:pt x="0" y="355"/>
                    <a:pt x="105" y="460"/>
                  </a:cubicBezTo>
                  <a:cubicBezTo>
                    <a:pt x="156" y="511"/>
                    <a:pt x="224" y="539"/>
                    <a:pt x="296" y="539"/>
                  </a:cubicBezTo>
                  <a:cubicBezTo>
                    <a:pt x="368" y="539"/>
                    <a:pt x="435" y="511"/>
                    <a:pt x="486" y="460"/>
                  </a:cubicBezTo>
                  <a:cubicBezTo>
                    <a:pt x="537" y="409"/>
                    <a:pt x="565" y="341"/>
                    <a:pt x="565" y="269"/>
                  </a:cubicBezTo>
                  <a:cubicBezTo>
                    <a:pt x="565" y="197"/>
                    <a:pt x="537" y="129"/>
                    <a:pt x="486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4" name="Freeform 441">
              <a:extLst>
                <a:ext uri="{FF2B5EF4-FFF2-40B4-BE49-F238E27FC236}">
                  <a16:creationId xmlns:a16="http://schemas.microsoft.com/office/drawing/2014/main" id="{0E30B018-9E1C-4714-B5FF-EB39C5F1A2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9325" y="5395913"/>
              <a:ext cx="263525" cy="261938"/>
            </a:xfrm>
            <a:custGeom>
              <a:avLst/>
              <a:gdLst>
                <a:gd name="T0" fmla="*/ 298 w 345"/>
                <a:gd name="T1" fmla="*/ 193 h 345"/>
                <a:gd name="T2" fmla="*/ 276 w 345"/>
                <a:gd name="T3" fmla="*/ 247 h 345"/>
                <a:gd name="T4" fmla="*/ 268 w 345"/>
                <a:gd name="T5" fmla="*/ 283 h 345"/>
                <a:gd name="T6" fmla="*/ 221 w 345"/>
                <a:gd name="T7" fmla="*/ 276 h 345"/>
                <a:gd name="T8" fmla="*/ 187 w 345"/>
                <a:gd name="T9" fmla="*/ 316 h 345"/>
                <a:gd name="T10" fmla="*/ 158 w 345"/>
                <a:gd name="T11" fmla="*/ 316 h 345"/>
                <a:gd name="T12" fmla="*/ 124 w 345"/>
                <a:gd name="T13" fmla="*/ 276 h 345"/>
                <a:gd name="T14" fmla="*/ 81 w 345"/>
                <a:gd name="T15" fmla="*/ 284 h 345"/>
                <a:gd name="T16" fmla="*/ 61 w 345"/>
                <a:gd name="T17" fmla="*/ 263 h 345"/>
                <a:gd name="T18" fmla="*/ 65 w 345"/>
                <a:gd name="T19" fmla="*/ 211 h 345"/>
                <a:gd name="T20" fmla="*/ 27 w 345"/>
                <a:gd name="T21" fmla="*/ 183 h 345"/>
                <a:gd name="T22" fmla="*/ 47 w 345"/>
                <a:gd name="T23" fmla="*/ 152 h 345"/>
                <a:gd name="T24" fmla="*/ 69 w 345"/>
                <a:gd name="T25" fmla="*/ 98 h 345"/>
                <a:gd name="T26" fmla="*/ 77 w 345"/>
                <a:gd name="T27" fmla="*/ 61 h 345"/>
                <a:gd name="T28" fmla="*/ 124 w 345"/>
                <a:gd name="T29" fmla="*/ 68 h 345"/>
                <a:gd name="T30" fmla="*/ 158 w 345"/>
                <a:gd name="T31" fmla="*/ 29 h 345"/>
                <a:gd name="T32" fmla="*/ 187 w 345"/>
                <a:gd name="T33" fmla="*/ 29 h 345"/>
                <a:gd name="T34" fmla="*/ 221 w 345"/>
                <a:gd name="T35" fmla="*/ 68 h 345"/>
                <a:gd name="T36" fmla="*/ 268 w 345"/>
                <a:gd name="T37" fmla="*/ 61 h 345"/>
                <a:gd name="T38" fmla="*/ 276 w 345"/>
                <a:gd name="T39" fmla="*/ 98 h 345"/>
                <a:gd name="T40" fmla="*/ 298 w 345"/>
                <a:gd name="T41" fmla="*/ 152 h 345"/>
                <a:gd name="T42" fmla="*/ 318 w 345"/>
                <a:gd name="T43" fmla="*/ 183 h 345"/>
                <a:gd name="T44" fmla="*/ 305 w 345"/>
                <a:gd name="T45" fmla="*/ 124 h 345"/>
                <a:gd name="T46" fmla="*/ 308 w 345"/>
                <a:gd name="T47" fmla="*/ 92 h 345"/>
                <a:gd name="T48" fmla="*/ 252 w 345"/>
                <a:gd name="T49" fmla="*/ 36 h 345"/>
                <a:gd name="T50" fmla="*/ 221 w 345"/>
                <a:gd name="T51" fmla="*/ 39 h 345"/>
                <a:gd name="T52" fmla="*/ 184 w 345"/>
                <a:gd name="T53" fmla="*/ 0 h 345"/>
                <a:gd name="T54" fmla="*/ 127 w 345"/>
                <a:gd name="T55" fmla="*/ 37 h 345"/>
                <a:gd name="T56" fmla="*/ 109 w 345"/>
                <a:gd name="T57" fmla="*/ 44 h 345"/>
                <a:gd name="T58" fmla="*/ 43 w 345"/>
                <a:gd name="T59" fmla="*/ 58 h 345"/>
                <a:gd name="T60" fmla="*/ 44 w 345"/>
                <a:gd name="T61" fmla="*/ 112 h 345"/>
                <a:gd name="T62" fmla="*/ 20 w 345"/>
                <a:gd name="T63" fmla="*/ 133 h 345"/>
                <a:gd name="T64" fmla="*/ 20 w 345"/>
                <a:gd name="T65" fmla="*/ 212 h 345"/>
                <a:gd name="T66" fmla="*/ 44 w 345"/>
                <a:gd name="T67" fmla="*/ 232 h 345"/>
                <a:gd name="T68" fmla="*/ 43 w 345"/>
                <a:gd name="T69" fmla="*/ 286 h 345"/>
                <a:gd name="T70" fmla="*/ 109 w 345"/>
                <a:gd name="T71" fmla="*/ 300 h 345"/>
                <a:gd name="T72" fmla="*/ 127 w 345"/>
                <a:gd name="T73" fmla="*/ 307 h 345"/>
                <a:gd name="T74" fmla="*/ 184 w 345"/>
                <a:gd name="T75" fmla="*/ 345 h 345"/>
                <a:gd name="T76" fmla="*/ 221 w 345"/>
                <a:gd name="T77" fmla="*/ 305 h 345"/>
                <a:gd name="T78" fmla="*/ 252 w 345"/>
                <a:gd name="T79" fmla="*/ 308 h 345"/>
                <a:gd name="T80" fmla="*/ 308 w 345"/>
                <a:gd name="T81" fmla="*/ 252 h 345"/>
                <a:gd name="T82" fmla="*/ 305 w 345"/>
                <a:gd name="T83" fmla="*/ 221 h 345"/>
                <a:gd name="T84" fmla="*/ 345 w 345"/>
                <a:gd name="T85" fmla="*/ 183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5" h="345">
                  <a:moveTo>
                    <a:pt x="318" y="183"/>
                  </a:moveTo>
                  <a:cubicBezTo>
                    <a:pt x="318" y="185"/>
                    <a:pt x="317" y="186"/>
                    <a:pt x="316" y="186"/>
                  </a:cubicBezTo>
                  <a:lnTo>
                    <a:pt x="298" y="193"/>
                  </a:lnTo>
                  <a:cubicBezTo>
                    <a:pt x="290" y="196"/>
                    <a:pt x="283" y="202"/>
                    <a:pt x="280" y="211"/>
                  </a:cubicBezTo>
                  <a:cubicBezTo>
                    <a:pt x="279" y="214"/>
                    <a:pt x="278" y="217"/>
                    <a:pt x="276" y="220"/>
                  </a:cubicBezTo>
                  <a:cubicBezTo>
                    <a:pt x="272" y="229"/>
                    <a:pt x="272" y="239"/>
                    <a:pt x="276" y="247"/>
                  </a:cubicBezTo>
                  <a:lnTo>
                    <a:pt x="284" y="263"/>
                  </a:lnTo>
                  <a:cubicBezTo>
                    <a:pt x="285" y="265"/>
                    <a:pt x="284" y="266"/>
                    <a:pt x="283" y="267"/>
                  </a:cubicBezTo>
                  <a:lnTo>
                    <a:pt x="268" y="283"/>
                  </a:lnTo>
                  <a:cubicBezTo>
                    <a:pt x="267" y="284"/>
                    <a:pt x="265" y="284"/>
                    <a:pt x="264" y="284"/>
                  </a:cubicBezTo>
                  <a:lnTo>
                    <a:pt x="247" y="276"/>
                  </a:lnTo>
                  <a:cubicBezTo>
                    <a:pt x="239" y="272"/>
                    <a:pt x="229" y="272"/>
                    <a:pt x="221" y="276"/>
                  </a:cubicBezTo>
                  <a:cubicBezTo>
                    <a:pt x="218" y="277"/>
                    <a:pt x="215" y="279"/>
                    <a:pt x="212" y="280"/>
                  </a:cubicBezTo>
                  <a:cubicBezTo>
                    <a:pt x="203" y="283"/>
                    <a:pt x="196" y="290"/>
                    <a:pt x="193" y="298"/>
                  </a:cubicBezTo>
                  <a:lnTo>
                    <a:pt x="187" y="316"/>
                  </a:lnTo>
                  <a:cubicBezTo>
                    <a:pt x="186" y="317"/>
                    <a:pt x="185" y="318"/>
                    <a:pt x="184" y="318"/>
                  </a:cubicBezTo>
                  <a:lnTo>
                    <a:pt x="161" y="318"/>
                  </a:lnTo>
                  <a:cubicBezTo>
                    <a:pt x="160" y="318"/>
                    <a:pt x="159" y="317"/>
                    <a:pt x="158" y="316"/>
                  </a:cubicBezTo>
                  <a:lnTo>
                    <a:pt x="152" y="298"/>
                  </a:lnTo>
                  <a:cubicBezTo>
                    <a:pt x="149" y="290"/>
                    <a:pt x="142" y="283"/>
                    <a:pt x="133" y="280"/>
                  </a:cubicBezTo>
                  <a:cubicBezTo>
                    <a:pt x="130" y="279"/>
                    <a:pt x="127" y="277"/>
                    <a:pt x="124" y="276"/>
                  </a:cubicBezTo>
                  <a:cubicBezTo>
                    <a:pt x="120" y="274"/>
                    <a:pt x="115" y="273"/>
                    <a:pt x="111" y="273"/>
                  </a:cubicBezTo>
                  <a:cubicBezTo>
                    <a:pt x="106" y="273"/>
                    <a:pt x="102" y="274"/>
                    <a:pt x="98" y="276"/>
                  </a:cubicBezTo>
                  <a:lnTo>
                    <a:pt x="81" y="284"/>
                  </a:lnTo>
                  <a:cubicBezTo>
                    <a:pt x="80" y="284"/>
                    <a:pt x="78" y="284"/>
                    <a:pt x="77" y="283"/>
                  </a:cubicBezTo>
                  <a:lnTo>
                    <a:pt x="62" y="267"/>
                  </a:lnTo>
                  <a:cubicBezTo>
                    <a:pt x="61" y="266"/>
                    <a:pt x="60" y="265"/>
                    <a:pt x="61" y="263"/>
                  </a:cubicBezTo>
                  <a:lnTo>
                    <a:pt x="69" y="247"/>
                  </a:lnTo>
                  <a:cubicBezTo>
                    <a:pt x="73" y="239"/>
                    <a:pt x="73" y="229"/>
                    <a:pt x="69" y="220"/>
                  </a:cubicBezTo>
                  <a:cubicBezTo>
                    <a:pt x="67" y="217"/>
                    <a:pt x="66" y="214"/>
                    <a:pt x="65" y="211"/>
                  </a:cubicBezTo>
                  <a:cubicBezTo>
                    <a:pt x="62" y="202"/>
                    <a:pt x="55" y="196"/>
                    <a:pt x="47" y="193"/>
                  </a:cubicBezTo>
                  <a:lnTo>
                    <a:pt x="29" y="186"/>
                  </a:lnTo>
                  <a:cubicBezTo>
                    <a:pt x="28" y="186"/>
                    <a:pt x="27" y="185"/>
                    <a:pt x="27" y="183"/>
                  </a:cubicBezTo>
                  <a:lnTo>
                    <a:pt x="27" y="161"/>
                  </a:lnTo>
                  <a:cubicBezTo>
                    <a:pt x="27" y="160"/>
                    <a:pt x="28" y="158"/>
                    <a:pt x="29" y="158"/>
                  </a:cubicBezTo>
                  <a:lnTo>
                    <a:pt x="47" y="152"/>
                  </a:lnTo>
                  <a:cubicBezTo>
                    <a:pt x="55" y="149"/>
                    <a:pt x="62" y="142"/>
                    <a:pt x="65" y="133"/>
                  </a:cubicBezTo>
                  <a:cubicBezTo>
                    <a:pt x="66" y="130"/>
                    <a:pt x="67" y="127"/>
                    <a:pt x="69" y="124"/>
                  </a:cubicBezTo>
                  <a:cubicBezTo>
                    <a:pt x="73" y="115"/>
                    <a:pt x="73" y="106"/>
                    <a:pt x="69" y="98"/>
                  </a:cubicBezTo>
                  <a:lnTo>
                    <a:pt x="61" y="81"/>
                  </a:lnTo>
                  <a:cubicBezTo>
                    <a:pt x="60" y="80"/>
                    <a:pt x="61" y="78"/>
                    <a:pt x="62" y="77"/>
                  </a:cubicBezTo>
                  <a:lnTo>
                    <a:pt x="77" y="61"/>
                  </a:lnTo>
                  <a:cubicBezTo>
                    <a:pt x="78" y="60"/>
                    <a:pt x="80" y="60"/>
                    <a:pt x="81" y="61"/>
                  </a:cubicBezTo>
                  <a:lnTo>
                    <a:pt x="98" y="69"/>
                  </a:lnTo>
                  <a:cubicBezTo>
                    <a:pt x="106" y="73"/>
                    <a:pt x="116" y="72"/>
                    <a:pt x="124" y="68"/>
                  </a:cubicBezTo>
                  <a:cubicBezTo>
                    <a:pt x="127" y="67"/>
                    <a:pt x="130" y="66"/>
                    <a:pt x="133" y="65"/>
                  </a:cubicBezTo>
                  <a:cubicBezTo>
                    <a:pt x="142" y="61"/>
                    <a:pt x="149" y="55"/>
                    <a:pt x="152" y="46"/>
                  </a:cubicBezTo>
                  <a:lnTo>
                    <a:pt x="158" y="29"/>
                  </a:lnTo>
                  <a:cubicBezTo>
                    <a:pt x="159" y="27"/>
                    <a:pt x="160" y="27"/>
                    <a:pt x="161" y="27"/>
                  </a:cubicBezTo>
                  <a:lnTo>
                    <a:pt x="184" y="27"/>
                  </a:lnTo>
                  <a:cubicBezTo>
                    <a:pt x="185" y="27"/>
                    <a:pt x="186" y="27"/>
                    <a:pt x="187" y="29"/>
                  </a:cubicBezTo>
                  <a:lnTo>
                    <a:pt x="193" y="46"/>
                  </a:lnTo>
                  <a:cubicBezTo>
                    <a:pt x="196" y="55"/>
                    <a:pt x="203" y="61"/>
                    <a:pt x="212" y="65"/>
                  </a:cubicBezTo>
                  <a:cubicBezTo>
                    <a:pt x="215" y="66"/>
                    <a:pt x="218" y="67"/>
                    <a:pt x="221" y="68"/>
                  </a:cubicBezTo>
                  <a:cubicBezTo>
                    <a:pt x="229" y="72"/>
                    <a:pt x="239" y="73"/>
                    <a:pt x="247" y="69"/>
                  </a:cubicBezTo>
                  <a:lnTo>
                    <a:pt x="264" y="61"/>
                  </a:lnTo>
                  <a:cubicBezTo>
                    <a:pt x="265" y="60"/>
                    <a:pt x="267" y="60"/>
                    <a:pt x="268" y="61"/>
                  </a:cubicBezTo>
                  <a:lnTo>
                    <a:pt x="283" y="77"/>
                  </a:lnTo>
                  <a:cubicBezTo>
                    <a:pt x="284" y="78"/>
                    <a:pt x="285" y="80"/>
                    <a:pt x="284" y="81"/>
                  </a:cubicBezTo>
                  <a:lnTo>
                    <a:pt x="276" y="98"/>
                  </a:lnTo>
                  <a:cubicBezTo>
                    <a:pt x="272" y="106"/>
                    <a:pt x="272" y="115"/>
                    <a:pt x="276" y="124"/>
                  </a:cubicBezTo>
                  <a:cubicBezTo>
                    <a:pt x="278" y="127"/>
                    <a:pt x="279" y="130"/>
                    <a:pt x="280" y="133"/>
                  </a:cubicBezTo>
                  <a:cubicBezTo>
                    <a:pt x="283" y="142"/>
                    <a:pt x="290" y="149"/>
                    <a:pt x="298" y="152"/>
                  </a:cubicBezTo>
                  <a:lnTo>
                    <a:pt x="316" y="158"/>
                  </a:lnTo>
                  <a:cubicBezTo>
                    <a:pt x="317" y="158"/>
                    <a:pt x="318" y="160"/>
                    <a:pt x="318" y="161"/>
                  </a:cubicBezTo>
                  <a:lnTo>
                    <a:pt x="318" y="183"/>
                  </a:lnTo>
                  <a:close/>
                  <a:moveTo>
                    <a:pt x="325" y="133"/>
                  </a:moveTo>
                  <a:lnTo>
                    <a:pt x="307" y="126"/>
                  </a:lnTo>
                  <a:cubicBezTo>
                    <a:pt x="306" y="126"/>
                    <a:pt x="306" y="124"/>
                    <a:pt x="305" y="124"/>
                  </a:cubicBezTo>
                  <a:cubicBezTo>
                    <a:pt x="304" y="120"/>
                    <a:pt x="302" y="116"/>
                    <a:pt x="301" y="112"/>
                  </a:cubicBezTo>
                  <a:cubicBezTo>
                    <a:pt x="300" y="112"/>
                    <a:pt x="300" y="110"/>
                    <a:pt x="300" y="109"/>
                  </a:cubicBezTo>
                  <a:lnTo>
                    <a:pt x="308" y="92"/>
                  </a:lnTo>
                  <a:cubicBezTo>
                    <a:pt x="314" y="81"/>
                    <a:pt x="311" y="67"/>
                    <a:pt x="302" y="58"/>
                  </a:cubicBezTo>
                  <a:lnTo>
                    <a:pt x="287" y="42"/>
                  </a:lnTo>
                  <a:cubicBezTo>
                    <a:pt x="278" y="33"/>
                    <a:pt x="264" y="31"/>
                    <a:pt x="252" y="36"/>
                  </a:cubicBezTo>
                  <a:lnTo>
                    <a:pt x="236" y="44"/>
                  </a:lnTo>
                  <a:cubicBezTo>
                    <a:pt x="234" y="45"/>
                    <a:pt x="233" y="44"/>
                    <a:pt x="232" y="44"/>
                  </a:cubicBezTo>
                  <a:cubicBezTo>
                    <a:pt x="229" y="42"/>
                    <a:pt x="225" y="41"/>
                    <a:pt x="221" y="39"/>
                  </a:cubicBezTo>
                  <a:cubicBezTo>
                    <a:pt x="220" y="39"/>
                    <a:pt x="219" y="38"/>
                    <a:pt x="218" y="37"/>
                  </a:cubicBezTo>
                  <a:lnTo>
                    <a:pt x="212" y="20"/>
                  </a:lnTo>
                  <a:cubicBezTo>
                    <a:pt x="208" y="8"/>
                    <a:pt x="196" y="0"/>
                    <a:pt x="184" y="0"/>
                  </a:cubicBezTo>
                  <a:lnTo>
                    <a:pt x="161" y="0"/>
                  </a:lnTo>
                  <a:cubicBezTo>
                    <a:pt x="149" y="0"/>
                    <a:pt x="137" y="8"/>
                    <a:pt x="133" y="20"/>
                  </a:cubicBezTo>
                  <a:lnTo>
                    <a:pt x="127" y="37"/>
                  </a:lnTo>
                  <a:cubicBezTo>
                    <a:pt x="126" y="38"/>
                    <a:pt x="125" y="39"/>
                    <a:pt x="124" y="39"/>
                  </a:cubicBezTo>
                  <a:cubicBezTo>
                    <a:pt x="120" y="41"/>
                    <a:pt x="117" y="42"/>
                    <a:pt x="113" y="44"/>
                  </a:cubicBezTo>
                  <a:cubicBezTo>
                    <a:pt x="112" y="44"/>
                    <a:pt x="111" y="45"/>
                    <a:pt x="109" y="44"/>
                  </a:cubicBezTo>
                  <a:lnTo>
                    <a:pt x="93" y="36"/>
                  </a:lnTo>
                  <a:cubicBezTo>
                    <a:pt x="81" y="31"/>
                    <a:pt x="67" y="33"/>
                    <a:pt x="58" y="42"/>
                  </a:cubicBezTo>
                  <a:lnTo>
                    <a:pt x="43" y="58"/>
                  </a:lnTo>
                  <a:cubicBezTo>
                    <a:pt x="34" y="67"/>
                    <a:pt x="31" y="81"/>
                    <a:pt x="37" y="92"/>
                  </a:cubicBezTo>
                  <a:lnTo>
                    <a:pt x="45" y="109"/>
                  </a:lnTo>
                  <a:cubicBezTo>
                    <a:pt x="45" y="110"/>
                    <a:pt x="45" y="112"/>
                    <a:pt x="44" y="112"/>
                  </a:cubicBezTo>
                  <a:cubicBezTo>
                    <a:pt x="43" y="116"/>
                    <a:pt x="41" y="120"/>
                    <a:pt x="40" y="124"/>
                  </a:cubicBezTo>
                  <a:cubicBezTo>
                    <a:pt x="39" y="124"/>
                    <a:pt x="39" y="126"/>
                    <a:pt x="38" y="126"/>
                  </a:cubicBezTo>
                  <a:lnTo>
                    <a:pt x="20" y="133"/>
                  </a:lnTo>
                  <a:cubicBezTo>
                    <a:pt x="8" y="137"/>
                    <a:pt x="0" y="148"/>
                    <a:pt x="0" y="161"/>
                  </a:cubicBezTo>
                  <a:lnTo>
                    <a:pt x="0" y="183"/>
                  </a:lnTo>
                  <a:cubicBezTo>
                    <a:pt x="0" y="196"/>
                    <a:pt x="8" y="207"/>
                    <a:pt x="20" y="212"/>
                  </a:cubicBezTo>
                  <a:lnTo>
                    <a:pt x="38" y="218"/>
                  </a:lnTo>
                  <a:cubicBezTo>
                    <a:pt x="39" y="218"/>
                    <a:pt x="39" y="220"/>
                    <a:pt x="40" y="221"/>
                  </a:cubicBezTo>
                  <a:cubicBezTo>
                    <a:pt x="41" y="224"/>
                    <a:pt x="43" y="228"/>
                    <a:pt x="44" y="232"/>
                  </a:cubicBezTo>
                  <a:cubicBezTo>
                    <a:pt x="45" y="232"/>
                    <a:pt x="45" y="234"/>
                    <a:pt x="45" y="235"/>
                  </a:cubicBezTo>
                  <a:lnTo>
                    <a:pt x="37" y="252"/>
                  </a:lnTo>
                  <a:cubicBezTo>
                    <a:pt x="31" y="264"/>
                    <a:pt x="34" y="277"/>
                    <a:pt x="43" y="286"/>
                  </a:cubicBezTo>
                  <a:lnTo>
                    <a:pt x="58" y="302"/>
                  </a:lnTo>
                  <a:cubicBezTo>
                    <a:pt x="67" y="311"/>
                    <a:pt x="81" y="313"/>
                    <a:pt x="93" y="308"/>
                  </a:cubicBezTo>
                  <a:lnTo>
                    <a:pt x="109" y="300"/>
                  </a:lnTo>
                  <a:cubicBezTo>
                    <a:pt x="111" y="299"/>
                    <a:pt x="112" y="300"/>
                    <a:pt x="113" y="300"/>
                  </a:cubicBezTo>
                  <a:cubicBezTo>
                    <a:pt x="117" y="302"/>
                    <a:pt x="120" y="304"/>
                    <a:pt x="124" y="305"/>
                  </a:cubicBezTo>
                  <a:cubicBezTo>
                    <a:pt x="125" y="305"/>
                    <a:pt x="126" y="306"/>
                    <a:pt x="127" y="307"/>
                  </a:cubicBezTo>
                  <a:lnTo>
                    <a:pt x="133" y="325"/>
                  </a:lnTo>
                  <a:cubicBezTo>
                    <a:pt x="137" y="337"/>
                    <a:pt x="149" y="345"/>
                    <a:pt x="161" y="345"/>
                  </a:cubicBezTo>
                  <a:lnTo>
                    <a:pt x="184" y="345"/>
                  </a:lnTo>
                  <a:cubicBezTo>
                    <a:pt x="196" y="345"/>
                    <a:pt x="208" y="337"/>
                    <a:pt x="212" y="325"/>
                  </a:cubicBezTo>
                  <a:lnTo>
                    <a:pt x="218" y="307"/>
                  </a:lnTo>
                  <a:cubicBezTo>
                    <a:pt x="219" y="306"/>
                    <a:pt x="220" y="305"/>
                    <a:pt x="221" y="305"/>
                  </a:cubicBezTo>
                  <a:cubicBezTo>
                    <a:pt x="225" y="304"/>
                    <a:pt x="228" y="302"/>
                    <a:pt x="232" y="300"/>
                  </a:cubicBezTo>
                  <a:cubicBezTo>
                    <a:pt x="233" y="300"/>
                    <a:pt x="234" y="299"/>
                    <a:pt x="236" y="300"/>
                  </a:cubicBezTo>
                  <a:lnTo>
                    <a:pt x="252" y="308"/>
                  </a:lnTo>
                  <a:cubicBezTo>
                    <a:pt x="264" y="313"/>
                    <a:pt x="278" y="311"/>
                    <a:pt x="287" y="302"/>
                  </a:cubicBezTo>
                  <a:lnTo>
                    <a:pt x="302" y="286"/>
                  </a:lnTo>
                  <a:cubicBezTo>
                    <a:pt x="311" y="277"/>
                    <a:pt x="314" y="263"/>
                    <a:pt x="308" y="252"/>
                  </a:cubicBezTo>
                  <a:lnTo>
                    <a:pt x="300" y="235"/>
                  </a:lnTo>
                  <a:cubicBezTo>
                    <a:pt x="300" y="234"/>
                    <a:pt x="300" y="232"/>
                    <a:pt x="301" y="232"/>
                  </a:cubicBezTo>
                  <a:cubicBezTo>
                    <a:pt x="302" y="228"/>
                    <a:pt x="304" y="224"/>
                    <a:pt x="305" y="221"/>
                  </a:cubicBezTo>
                  <a:cubicBezTo>
                    <a:pt x="306" y="220"/>
                    <a:pt x="306" y="218"/>
                    <a:pt x="308" y="218"/>
                  </a:cubicBezTo>
                  <a:lnTo>
                    <a:pt x="325" y="212"/>
                  </a:lnTo>
                  <a:cubicBezTo>
                    <a:pt x="337" y="207"/>
                    <a:pt x="345" y="196"/>
                    <a:pt x="345" y="183"/>
                  </a:cubicBezTo>
                  <a:lnTo>
                    <a:pt x="345" y="161"/>
                  </a:lnTo>
                  <a:cubicBezTo>
                    <a:pt x="345" y="148"/>
                    <a:pt x="337" y="137"/>
                    <a:pt x="325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5" name="Freeform 442">
              <a:extLst>
                <a:ext uri="{FF2B5EF4-FFF2-40B4-BE49-F238E27FC236}">
                  <a16:creationId xmlns:a16="http://schemas.microsoft.com/office/drawing/2014/main" id="{186F1743-1E08-4E9E-8123-DC0FA972C7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6000" y="5467350"/>
              <a:ext cx="125413" cy="119063"/>
            </a:xfrm>
            <a:custGeom>
              <a:avLst/>
              <a:gdLst>
                <a:gd name="T0" fmla="*/ 122 w 164"/>
                <a:gd name="T1" fmla="*/ 114 h 156"/>
                <a:gd name="T2" fmla="*/ 86 w 164"/>
                <a:gd name="T3" fmla="*/ 129 h 156"/>
                <a:gd name="T4" fmla="*/ 49 w 164"/>
                <a:gd name="T5" fmla="*/ 114 h 156"/>
                <a:gd name="T6" fmla="*/ 49 w 164"/>
                <a:gd name="T7" fmla="*/ 42 h 156"/>
                <a:gd name="T8" fmla="*/ 86 w 164"/>
                <a:gd name="T9" fmla="*/ 27 h 156"/>
                <a:gd name="T10" fmla="*/ 122 w 164"/>
                <a:gd name="T11" fmla="*/ 42 h 156"/>
                <a:gd name="T12" fmla="*/ 137 w 164"/>
                <a:gd name="T13" fmla="*/ 78 h 156"/>
                <a:gd name="T14" fmla="*/ 122 w 164"/>
                <a:gd name="T15" fmla="*/ 114 h 156"/>
                <a:gd name="T16" fmla="*/ 86 w 164"/>
                <a:gd name="T17" fmla="*/ 0 h 156"/>
                <a:gd name="T18" fmla="*/ 30 w 164"/>
                <a:gd name="T19" fmla="*/ 23 h 156"/>
                <a:gd name="T20" fmla="*/ 30 w 164"/>
                <a:gd name="T21" fmla="*/ 133 h 156"/>
                <a:gd name="T22" fmla="*/ 86 w 164"/>
                <a:gd name="T23" fmla="*/ 156 h 156"/>
                <a:gd name="T24" fmla="*/ 141 w 164"/>
                <a:gd name="T25" fmla="*/ 133 h 156"/>
                <a:gd name="T26" fmla="*/ 164 w 164"/>
                <a:gd name="T27" fmla="*/ 78 h 156"/>
                <a:gd name="T28" fmla="*/ 141 w 164"/>
                <a:gd name="T29" fmla="*/ 23 h 156"/>
                <a:gd name="T30" fmla="*/ 86 w 164"/>
                <a:gd name="T3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4" h="156">
                  <a:moveTo>
                    <a:pt x="122" y="114"/>
                  </a:moveTo>
                  <a:cubicBezTo>
                    <a:pt x="112" y="124"/>
                    <a:pt x="99" y="129"/>
                    <a:pt x="86" y="129"/>
                  </a:cubicBezTo>
                  <a:cubicBezTo>
                    <a:pt x="72" y="129"/>
                    <a:pt x="59" y="124"/>
                    <a:pt x="49" y="114"/>
                  </a:cubicBezTo>
                  <a:cubicBezTo>
                    <a:pt x="29" y="94"/>
                    <a:pt x="29" y="62"/>
                    <a:pt x="49" y="42"/>
                  </a:cubicBezTo>
                  <a:cubicBezTo>
                    <a:pt x="59" y="32"/>
                    <a:pt x="72" y="27"/>
                    <a:pt x="86" y="27"/>
                  </a:cubicBezTo>
                  <a:cubicBezTo>
                    <a:pt x="99" y="27"/>
                    <a:pt x="112" y="32"/>
                    <a:pt x="122" y="42"/>
                  </a:cubicBezTo>
                  <a:cubicBezTo>
                    <a:pt x="131" y="52"/>
                    <a:pt x="137" y="65"/>
                    <a:pt x="137" y="78"/>
                  </a:cubicBezTo>
                  <a:cubicBezTo>
                    <a:pt x="137" y="92"/>
                    <a:pt x="131" y="105"/>
                    <a:pt x="122" y="114"/>
                  </a:cubicBezTo>
                  <a:close/>
                  <a:moveTo>
                    <a:pt x="86" y="0"/>
                  </a:moveTo>
                  <a:cubicBezTo>
                    <a:pt x="65" y="0"/>
                    <a:pt x="45" y="8"/>
                    <a:pt x="30" y="23"/>
                  </a:cubicBezTo>
                  <a:cubicBezTo>
                    <a:pt x="0" y="53"/>
                    <a:pt x="0" y="103"/>
                    <a:pt x="30" y="133"/>
                  </a:cubicBezTo>
                  <a:cubicBezTo>
                    <a:pt x="45" y="148"/>
                    <a:pt x="65" y="156"/>
                    <a:pt x="86" y="156"/>
                  </a:cubicBezTo>
                  <a:cubicBezTo>
                    <a:pt x="106" y="156"/>
                    <a:pt x="126" y="148"/>
                    <a:pt x="141" y="133"/>
                  </a:cubicBezTo>
                  <a:cubicBezTo>
                    <a:pt x="155" y="119"/>
                    <a:pt x="164" y="99"/>
                    <a:pt x="164" y="78"/>
                  </a:cubicBezTo>
                  <a:cubicBezTo>
                    <a:pt x="164" y="57"/>
                    <a:pt x="155" y="38"/>
                    <a:pt x="141" y="23"/>
                  </a:cubicBezTo>
                  <a:cubicBezTo>
                    <a:pt x="126" y="8"/>
                    <a:pt x="106" y="0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6" name="Freeform 443">
              <a:extLst>
                <a:ext uri="{FF2B5EF4-FFF2-40B4-BE49-F238E27FC236}">
                  <a16:creationId xmlns:a16="http://schemas.microsoft.com/office/drawing/2014/main" id="{AEBDC6A4-70A9-4642-933A-A10CF92575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8675" y="5275263"/>
              <a:ext cx="784225" cy="776288"/>
            </a:xfrm>
            <a:custGeom>
              <a:avLst/>
              <a:gdLst>
                <a:gd name="T0" fmla="*/ 972 w 1031"/>
                <a:gd name="T1" fmla="*/ 972 h 1020"/>
                <a:gd name="T2" fmla="*/ 866 w 1031"/>
                <a:gd name="T3" fmla="*/ 972 h 1020"/>
                <a:gd name="T4" fmla="*/ 638 w 1031"/>
                <a:gd name="T5" fmla="*/ 744 h 1020"/>
                <a:gd name="T6" fmla="*/ 744 w 1031"/>
                <a:gd name="T7" fmla="*/ 638 h 1020"/>
                <a:gd name="T8" fmla="*/ 972 w 1031"/>
                <a:gd name="T9" fmla="*/ 866 h 1020"/>
                <a:gd name="T10" fmla="*/ 972 w 1031"/>
                <a:gd name="T11" fmla="*/ 972 h 1020"/>
                <a:gd name="T12" fmla="*/ 566 w 1031"/>
                <a:gd name="T13" fmla="*/ 566 h 1020"/>
                <a:gd name="T14" fmla="*/ 613 w 1031"/>
                <a:gd name="T15" fmla="*/ 507 h 1020"/>
                <a:gd name="T16" fmla="*/ 650 w 1031"/>
                <a:gd name="T17" fmla="*/ 544 h 1020"/>
                <a:gd name="T18" fmla="*/ 544 w 1031"/>
                <a:gd name="T19" fmla="*/ 650 h 1020"/>
                <a:gd name="T20" fmla="*/ 507 w 1031"/>
                <a:gd name="T21" fmla="*/ 613 h 1020"/>
                <a:gd name="T22" fmla="*/ 566 w 1031"/>
                <a:gd name="T23" fmla="*/ 566 h 1020"/>
                <a:gd name="T24" fmla="*/ 116 w 1031"/>
                <a:gd name="T25" fmla="*/ 547 h 1020"/>
                <a:gd name="T26" fmla="*/ 27 w 1031"/>
                <a:gd name="T27" fmla="*/ 331 h 1020"/>
                <a:gd name="T28" fmla="*/ 116 w 1031"/>
                <a:gd name="T29" fmla="*/ 116 h 1020"/>
                <a:gd name="T30" fmla="*/ 332 w 1031"/>
                <a:gd name="T31" fmla="*/ 26 h 1020"/>
                <a:gd name="T32" fmla="*/ 547 w 1031"/>
                <a:gd name="T33" fmla="*/ 116 h 1020"/>
                <a:gd name="T34" fmla="*/ 636 w 1031"/>
                <a:gd name="T35" fmla="*/ 331 h 1020"/>
                <a:gd name="T36" fmla="*/ 547 w 1031"/>
                <a:gd name="T37" fmla="*/ 547 h 1020"/>
                <a:gd name="T38" fmla="*/ 332 w 1031"/>
                <a:gd name="T39" fmla="*/ 636 h 1020"/>
                <a:gd name="T40" fmla="*/ 116 w 1031"/>
                <a:gd name="T41" fmla="*/ 547 h 1020"/>
                <a:gd name="T42" fmla="*/ 725 w 1031"/>
                <a:gd name="T43" fmla="*/ 619 h 1020"/>
                <a:gd name="T44" fmla="*/ 619 w 1031"/>
                <a:gd name="T45" fmla="*/ 725 h 1020"/>
                <a:gd name="T46" fmla="*/ 563 w 1031"/>
                <a:gd name="T47" fmla="*/ 669 h 1020"/>
                <a:gd name="T48" fmla="*/ 669 w 1031"/>
                <a:gd name="T49" fmla="*/ 563 h 1020"/>
                <a:gd name="T50" fmla="*/ 725 w 1031"/>
                <a:gd name="T51" fmla="*/ 619 h 1020"/>
                <a:gd name="T52" fmla="*/ 991 w 1031"/>
                <a:gd name="T53" fmla="*/ 847 h 1020"/>
                <a:gd name="T54" fmla="*/ 627 w 1031"/>
                <a:gd name="T55" fmla="*/ 482 h 1020"/>
                <a:gd name="T56" fmla="*/ 663 w 1031"/>
                <a:gd name="T57" fmla="*/ 331 h 1020"/>
                <a:gd name="T58" fmla="*/ 566 w 1031"/>
                <a:gd name="T59" fmla="*/ 97 h 1020"/>
                <a:gd name="T60" fmla="*/ 332 w 1031"/>
                <a:gd name="T61" fmla="*/ 0 h 1020"/>
                <a:gd name="T62" fmla="*/ 97 w 1031"/>
                <a:gd name="T63" fmla="*/ 97 h 1020"/>
                <a:gd name="T64" fmla="*/ 0 w 1031"/>
                <a:gd name="T65" fmla="*/ 331 h 1020"/>
                <a:gd name="T66" fmla="*/ 97 w 1031"/>
                <a:gd name="T67" fmla="*/ 566 h 1020"/>
                <a:gd name="T68" fmla="*/ 332 w 1031"/>
                <a:gd name="T69" fmla="*/ 663 h 1020"/>
                <a:gd name="T70" fmla="*/ 483 w 1031"/>
                <a:gd name="T71" fmla="*/ 626 h 1020"/>
                <a:gd name="T72" fmla="*/ 847 w 1031"/>
                <a:gd name="T73" fmla="*/ 991 h 1020"/>
                <a:gd name="T74" fmla="*/ 919 w 1031"/>
                <a:gd name="T75" fmla="*/ 1020 h 1020"/>
                <a:gd name="T76" fmla="*/ 991 w 1031"/>
                <a:gd name="T77" fmla="*/ 991 h 1020"/>
                <a:gd name="T78" fmla="*/ 991 w 1031"/>
                <a:gd name="T79" fmla="*/ 847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1" h="1020">
                  <a:moveTo>
                    <a:pt x="972" y="972"/>
                  </a:moveTo>
                  <a:cubicBezTo>
                    <a:pt x="943" y="1001"/>
                    <a:pt x="895" y="1001"/>
                    <a:pt x="866" y="972"/>
                  </a:cubicBezTo>
                  <a:lnTo>
                    <a:pt x="638" y="744"/>
                  </a:lnTo>
                  <a:lnTo>
                    <a:pt x="744" y="638"/>
                  </a:lnTo>
                  <a:lnTo>
                    <a:pt x="972" y="866"/>
                  </a:lnTo>
                  <a:cubicBezTo>
                    <a:pt x="1001" y="895"/>
                    <a:pt x="1001" y="942"/>
                    <a:pt x="972" y="972"/>
                  </a:cubicBezTo>
                  <a:close/>
                  <a:moveTo>
                    <a:pt x="566" y="566"/>
                  </a:moveTo>
                  <a:cubicBezTo>
                    <a:pt x="584" y="548"/>
                    <a:pt x="600" y="528"/>
                    <a:pt x="613" y="507"/>
                  </a:cubicBezTo>
                  <a:lnTo>
                    <a:pt x="650" y="544"/>
                  </a:lnTo>
                  <a:lnTo>
                    <a:pt x="544" y="650"/>
                  </a:lnTo>
                  <a:lnTo>
                    <a:pt x="507" y="613"/>
                  </a:lnTo>
                  <a:cubicBezTo>
                    <a:pt x="528" y="599"/>
                    <a:pt x="548" y="584"/>
                    <a:pt x="566" y="566"/>
                  </a:cubicBezTo>
                  <a:close/>
                  <a:moveTo>
                    <a:pt x="116" y="547"/>
                  </a:moveTo>
                  <a:cubicBezTo>
                    <a:pt x="59" y="489"/>
                    <a:pt x="27" y="413"/>
                    <a:pt x="27" y="331"/>
                  </a:cubicBezTo>
                  <a:cubicBezTo>
                    <a:pt x="27" y="250"/>
                    <a:pt x="59" y="173"/>
                    <a:pt x="116" y="116"/>
                  </a:cubicBezTo>
                  <a:cubicBezTo>
                    <a:pt x="174" y="58"/>
                    <a:pt x="250" y="26"/>
                    <a:pt x="332" y="26"/>
                  </a:cubicBezTo>
                  <a:cubicBezTo>
                    <a:pt x="413" y="26"/>
                    <a:pt x="489" y="58"/>
                    <a:pt x="547" y="116"/>
                  </a:cubicBezTo>
                  <a:cubicBezTo>
                    <a:pt x="605" y="173"/>
                    <a:pt x="636" y="250"/>
                    <a:pt x="636" y="331"/>
                  </a:cubicBezTo>
                  <a:cubicBezTo>
                    <a:pt x="636" y="413"/>
                    <a:pt x="605" y="489"/>
                    <a:pt x="547" y="547"/>
                  </a:cubicBezTo>
                  <a:cubicBezTo>
                    <a:pt x="489" y="604"/>
                    <a:pt x="413" y="636"/>
                    <a:pt x="332" y="636"/>
                  </a:cubicBezTo>
                  <a:cubicBezTo>
                    <a:pt x="250" y="636"/>
                    <a:pt x="174" y="604"/>
                    <a:pt x="116" y="547"/>
                  </a:cubicBezTo>
                  <a:close/>
                  <a:moveTo>
                    <a:pt x="725" y="619"/>
                  </a:moveTo>
                  <a:lnTo>
                    <a:pt x="619" y="725"/>
                  </a:lnTo>
                  <a:lnTo>
                    <a:pt x="563" y="669"/>
                  </a:lnTo>
                  <a:lnTo>
                    <a:pt x="669" y="563"/>
                  </a:lnTo>
                  <a:lnTo>
                    <a:pt x="725" y="619"/>
                  </a:lnTo>
                  <a:close/>
                  <a:moveTo>
                    <a:pt x="991" y="847"/>
                  </a:moveTo>
                  <a:lnTo>
                    <a:pt x="627" y="482"/>
                  </a:lnTo>
                  <a:cubicBezTo>
                    <a:pt x="650" y="436"/>
                    <a:pt x="663" y="385"/>
                    <a:pt x="663" y="331"/>
                  </a:cubicBezTo>
                  <a:cubicBezTo>
                    <a:pt x="663" y="243"/>
                    <a:pt x="629" y="159"/>
                    <a:pt x="566" y="97"/>
                  </a:cubicBezTo>
                  <a:cubicBezTo>
                    <a:pt x="503" y="34"/>
                    <a:pt x="420" y="0"/>
                    <a:pt x="332" y="0"/>
                  </a:cubicBezTo>
                  <a:cubicBezTo>
                    <a:pt x="243" y="0"/>
                    <a:pt x="160" y="34"/>
                    <a:pt x="97" y="97"/>
                  </a:cubicBezTo>
                  <a:cubicBezTo>
                    <a:pt x="34" y="159"/>
                    <a:pt x="0" y="243"/>
                    <a:pt x="0" y="331"/>
                  </a:cubicBezTo>
                  <a:cubicBezTo>
                    <a:pt x="0" y="420"/>
                    <a:pt x="34" y="503"/>
                    <a:pt x="97" y="566"/>
                  </a:cubicBezTo>
                  <a:cubicBezTo>
                    <a:pt x="160" y="628"/>
                    <a:pt x="243" y="663"/>
                    <a:pt x="332" y="663"/>
                  </a:cubicBezTo>
                  <a:cubicBezTo>
                    <a:pt x="385" y="663"/>
                    <a:pt x="437" y="650"/>
                    <a:pt x="483" y="626"/>
                  </a:cubicBezTo>
                  <a:lnTo>
                    <a:pt x="847" y="991"/>
                  </a:lnTo>
                  <a:cubicBezTo>
                    <a:pt x="867" y="1010"/>
                    <a:pt x="893" y="1020"/>
                    <a:pt x="919" y="1020"/>
                  </a:cubicBezTo>
                  <a:cubicBezTo>
                    <a:pt x="945" y="1020"/>
                    <a:pt x="971" y="1010"/>
                    <a:pt x="991" y="991"/>
                  </a:cubicBezTo>
                  <a:cubicBezTo>
                    <a:pt x="1031" y="951"/>
                    <a:pt x="1031" y="886"/>
                    <a:pt x="991" y="8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grpSp>
        <p:nvGrpSpPr>
          <p:cNvPr id="717" name="Group 716">
            <a:extLst>
              <a:ext uri="{FF2B5EF4-FFF2-40B4-BE49-F238E27FC236}">
                <a16:creationId xmlns:a16="http://schemas.microsoft.com/office/drawing/2014/main" id="{069417BA-9980-4956-BD53-ADEA7D5674DA}"/>
              </a:ext>
            </a:extLst>
          </p:cNvPr>
          <p:cNvGrpSpPr/>
          <p:nvPr/>
        </p:nvGrpSpPr>
        <p:grpSpPr>
          <a:xfrm>
            <a:off x="2116138" y="9783763"/>
            <a:ext cx="741363" cy="741363"/>
            <a:chOff x="2116138" y="9783763"/>
            <a:chExt cx="741363" cy="741363"/>
          </a:xfrm>
          <a:solidFill>
            <a:srgbClr val="FFFFFF"/>
          </a:solidFill>
        </p:grpSpPr>
        <p:sp>
          <p:nvSpPr>
            <p:cNvPr id="718" name="Freeform 444">
              <a:extLst>
                <a:ext uri="{FF2B5EF4-FFF2-40B4-BE49-F238E27FC236}">
                  <a16:creationId xmlns:a16="http://schemas.microsoft.com/office/drawing/2014/main" id="{D3B57C52-BB89-4C0B-8897-929409C270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6138" y="10360025"/>
              <a:ext cx="136525" cy="165100"/>
            </a:xfrm>
            <a:custGeom>
              <a:avLst/>
              <a:gdLst>
                <a:gd name="T0" fmla="*/ 152 w 179"/>
                <a:gd name="T1" fmla="*/ 172 h 216"/>
                <a:gd name="T2" fmla="*/ 135 w 179"/>
                <a:gd name="T3" fmla="*/ 189 h 216"/>
                <a:gd name="T4" fmla="*/ 45 w 179"/>
                <a:gd name="T5" fmla="*/ 189 h 216"/>
                <a:gd name="T6" fmla="*/ 27 w 179"/>
                <a:gd name="T7" fmla="*/ 172 h 216"/>
                <a:gd name="T8" fmla="*/ 27 w 179"/>
                <a:gd name="T9" fmla="*/ 54 h 216"/>
                <a:gd name="T10" fmla="*/ 54 w 179"/>
                <a:gd name="T11" fmla="*/ 27 h 216"/>
                <a:gd name="T12" fmla="*/ 125 w 179"/>
                <a:gd name="T13" fmla="*/ 27 h 216"/>
                <a:gd name="T14" fmla="*/ 152 w 179"/>
                <a:gd name="T15" fmla="*/ 54 h 216"/>
                <a:gd name="T16" fmla="*/ 152 w 179"/>
                <a:gd name="T17" fmla="*/ 172 h 216"/>
                <a:gd name="T18" fmla="*/ 125 w 179"/>
                <a:gd name="T19" fmla="*/ 0 h 216"/>
                <a:gd name="T20" fmla="*/ 54 w 179"/>
                <a:gd name="T21" fmla="*/ 0 h 216"/>
                <a:gd name="T22" fmla="*/ 0 w 179"/>
                <a:gd name="T23" fmla="*/ 54 h 216"/>
                <a:gd name="T24" fmla="*/ 0 w 179"/>
                <a:gd name="T25" fmla="*/ 172 h 216"/>
                <a:gd name="T26" fmla="*/ 45 w 179"/>
                <a:gd name="T27" fmla="*/ 216 h 216"/>
                <a:gd name="T28" fmla="*/ 135 w 179"/>
                <a:gd name="T29" fmla="*/ 216 h 216"/>
                <a:gd name="T30" fmla="*/ 179 w 179"/>
                <a:gd name="T31" fmla="*/ 172 h 216"/>
                <a:gd name="T32" fmla="*/ 179 w 179"/>
                <a:gd name="T33" fmla="*/ 54 h 216"/>
                <a:gd name="T34" fmla="*/ 125 w 179"/>
                <a:gd name="T3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9" h="216">
                  <a:moveTo>
                    <a:pt x="152" y="172"/>
                  </a:moveTo>
                  <a:cubicBezTo>
                    <a:pt x="152" y="181"/>
                    <a:pt x="144" y="189"/>
                    <a:pt x="135" y="189"/>
                  </a:cubicBezTo>
                  <a:lnTo>
                    <a:pt x="45" y="189"/>
                  </a:lnTo>
                  <a:cubicBezTo>
                    <a:pt x="35" y="189"/>
                    <a:pt x="27" y="181"/>
                    <a:pt x="27" y="172"/>
                  </a:cubicBezTo>
                  <a:lnTo>
                    <a:pt x="27" y="54"/>
                  </a:lnTo>
                  <a:cubicBezTo>
                    <a:pt x="27" y="39"/>
                    <a:pt x="39" y="27"/>
                    <a:pt x="54" y="27"/>
                  </a:cubicBezTo>
                  <a:lnTo>
                    <a:pt x="125" y="27"/>
                  </a:lnTo>
                  <a:cubicBezTo>
                    <a:pt x="140" y="27"/>
                    <a:pt x="152" y="39"/>
                    <a:pt x="152" y="54"/>
                  </a:cubicBezTo>
                  <a:lnTo>
                    <a:pt x="152" y="172"/>
                  </a:lnTo>
                  <a:close/>
                  <a:moveTo>
                    <a:pt x="125" y="0"/>
                  </a:moveTo>
                  <a:lnTo>
                    <a:pt x="54" y="0"/>
                  </a:lnTo>
                  <a:cubicBezTo>
                    <a:pt x="25" y="0"/>
                    <a:pt x="0" y="24"/>
                    <a:pt x="0" y="54"/>
                  </a:cubicBezTo>
                  <a:lnTo>
                    <a:pt x="0" y="172"/>
                  </a:lnTo>
                  <a:cubicBezTo>
                    <a:pt x="0" y="196"/>
                    <a:pt x="20" y="216"/>
                    <a:pt x="45" y="216"/>
                  </a:cubicBezTo>
                  <a:lnTo>
                    <a:pt x="135" y="216"/>
                  </a:lnTo>
                  <a:cubicBezTo>
                    <a:pt x="159" y="216"/>
                    <a:pt x="179" y="196"/>
                    <a:pt x="179" y="172"/>
                  </a:cubicBezTo>
                  <a:lnTo>
                    <a:pt x="179" y="54"/>
                  </a:lnTo>
                  <a:cubicBezTo>
                    <a:pt x="179" y="24"/>
                    <a:pt x="155" y="0"/>
                    <a:pt x="1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9" name="Freeform 445">
              <a:extLst>
                <a:ext uri="{FF2B5EF4-FFF2-40B4-BE49-F238E27FC236}">
                  <a16:creationId xmlns:a16="http://schemas.microsoft.com/office/drawing/2014/main" id="{95782A30-0DC4-4B5E-A11A-98AD065805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9338" y="10186988"/>
              <a:ext cx="134938" cy="338138"/>
            </a:xfrm>
            <a:custGeom>
              <a:avLst/>
              <a:gdLst>
                <a:gd name="T0" fmla="*/ 151 w 178"/>
                <a:gd name="T1" fmla="*/ 399 h 443"/>
                <a:gd name="T2" fmla="*/ 134 w 178"/>
                <a:gd name="T3" fmla="*/ 416 h 443"/>
                <a:gd name="T4" fmla="*/ 44 w 178"/>
                <a:gd name="T5" fmla="*/ 416 h 443"/>
                <a:gd name="T6" fmla="*/ 26 w 178"/>
                <a:gd name="T7" fmla="*/ 399 h 443"/>
                <a:gd name="T8" fmla="*/ 26 w 178"/>
                <a:gd name="T9" fmla="*/ 53 h 443"/>
                <a:gd name="T10" fmla="*/ 53 w 178"/>
                <a:gd name="T11" fmla="*/ 26 h 443"/>
                <a:gd name="T12" fmla="*/ 124 w 178"/>
                <a:gd name="T13" fmla="*/ 26 h 443"/>
                <a:gd name="T14" fmla="*/ 151 w 178"/>
                <a:gd name="T15" fmla="*/ 53 h 443"/>
                <a:gd name="T16" fmla="*/ 151 w 178"/>
                <a:gd name="T17" fmla="*/ 399 h 443"/>
                <a:gd name="T18" fmla="*/ 124 w 178"/>
                <a:gd name="T19" fmla="*/ 0 h 443"/>
                <a:gd name="T20" fmla="*/ 53 w 178"/>
                <a:gd name="T21" fmla="*/ 0 h 443"/>
                <a:gd name="T22" fmla="*/ 0 w 178"/>
                <a:gd name="T23" fmla="*/ 53 h 443"/>
                <a:gd name="T24" fmla="*/ 0 w 178"/>
                <a:gd name="T25" fmla="*/ 399 h 443"/>
                <a:gd name="T26" fmla="*/ 44 w 178"/>
                <a:gd name="T27" fmla="*/ 443 h 443"/>
                <a:gd name="T28" fmla="*/ 134 w 178"/>
                <a:gd name="T29" fmla="*/ 443 h 443"/>
                <a:gd name="T30" fmla="*/ 178 w 178"/>
                <a:gd name="T31" fmla="*/ 399 h 443"/>
                <a:gd name="T32" fmla="*/ 178 w 178"/>
                <a:gd name="T33" fmla="*/ 53 h 443"/>
                <a:gd name="T34" fmla="*/ 124 w 178"/>
                <a:gd name="T35" fmla="*/ 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8" h="443">
                  <a:moveTo>
                    <a:pt x="151" y="399"/>
                  </a:moveTo>
                  <a:cubicBezTo>
                    <a:pt x="151" y="408"/>
                    <a:pt x="143" y="416"/>
                    <a:pt x="134" y="416"/>
                  </a:cubicBezTo>
                  <a:lnTo>
                    <a:pt x="44" y="416"/>
                  </a:lnTo>
                  <a:cubicBezTo>
                    <a:pt x="34" y="416"/>
                    <a:pt x="26" y="408"/>
                    <a:pt x="26" y="399"/>
                  </a:cubicBezTo>
                  <a:lnTo>
                    <a:pt x="26" y="53"/>
                  </a:lnTo>
                  <a:cubicBezTo>
                    <a:pt x="26" y="38"/>
                    <a:pt x="39" y="26"/>
                    <a:pt x="53" y="26"/>
                  </a:cubicBezTo>
                  <a:lnTo>
                    <a:pt x="124" y="26"/>
                  </a:lnTo>
                  <a:cubicBezTo>
                    <a:pt x="139" y="26"/>
                    <a:pt x="151" y="38"/>
                    <a:pt x="151" y="53"/>
                  </a:cubicBezTo>
                  <a:lnTo>
                    <a:pt x="151" y="399"/>
                  </a:lnTo>
                  <a:close/>
                  <a:moveTo>
                    <a:pt x="124" y="0"/>
                  </a:moveTo>
                  <a:lnTo>
                    <a:pt x="53" y="0"/>
                  </a:lnTo>
                  <a:cubicBezTo>
                    <a:pt x="24" y="0"/>
                    <a:pt x="0" y="24"/>
                    <a:pt x="0" y="53"/>
                  </a:cubicBezTo>
                  <a:lnTo>
                    <a:pt x="0" y="399"/>
                  </a:lnTo>
                  <a:cubicBezTo>
                    <a:pt x="0" y="423"/>
                    <a:pt x="19" y="443"/>
                    <a:pt x="44" y="443"/>
                  </a:cubicBezTo>
                  <a:lnTo>
                    <a:pt x="134" y="443"/>
                  </a:lnTo>
                  <a:cubicBezTo>
                    <a:pt x="158" y="443"/>
                    <a:pt x="178" y="423"/>
                    <a:pt x="178" y="399"/>
                  </a:cubicBezTo>
                  <a:lnTo>
                    <a:pt x="178" y="53"/>
                  </a:lnTo>
                  <a:cubicBezTo>
                    <a:pt x="178" y="24"/>
                    <a:pt x="154" y="0"/>
                    <a:pt x="1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0" name="Freeform 446">
              <a:extLst>
                <a:ext uri="{FF2B5EF4-FFF2-40B4-BE49-F238E27FC236}">
                  <a16:creationId xmlns:a16="http://schemas.microsoft.com/office/drawing/2014/main" id="{93B8F42A-9B56-4352-AA09-A8D6A79D47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20950" y="9985375"/>
              <a:ext cx="134938" cy="539750"/>
            </a:xfrm>
            <a:custGeom>
              <a:avLst/>
              <a:gdLst>
                <a:gd name="T0" fmla="*/ 151 w 178"/>
                <a:gd name="T1" fmla="*/ 665 h 709"/>
                <a:gd name="T2" fmla="*/ 134 w 178"/>
                <a:gd name="T3" fmla="*/ 682 h 709"/>
                <a:gd name="T4" fmla="*/ 44 w 178"/>
                <a:gd name="T5" fmla="*/ 682 h 709"/>
                <a:gd name="T6" fmla="*/ 27 w 178"/>
                <a:gd name="T7" fmla="*/ 665 h 709"/>
                <a:gd name="T8" fmla="*/ 27 w 178"/>
                <a:gd name="T9" fmla="*/ 54 h 709"/>
                <a:gd name="T10" fmla="*/ 53 w 178"/>
                <a:gd name="T11" fmla="*/ 27 h 709"/>
                <a:gd name="T12" fmla="*/ 124 w 178"/>
                <a:gd name="T13" fmla="*/ 27 h 709"/>
                <a:gd name="T14" fmla="*/ 151 w 178"/>
                <a:gd name="T15" fmla="*/ 54 h 709"/>
                <a:gd name="T16" fmla="*/ 151 w 178"/>
                <a:gd name="T17" fmla="*/ 665 h 709"/>
                <a:gd name="T18" fmla="*/ 124 w 178"/>
                <a:gd name="T19" fmla="*/ 0 h 709"/>
                <a:gd name="T20" fmla="*/ 53 w 178"/>
                <a:gd name="T21" fmla="*/ 0 h 709"/>
                <a:gd name="T22" fmla="*/ 0 w 178"/>
                <a:gd name="T23" fmla="*/ 54 h 709"/>
                <a:gd name="T24" fmla="*/ 0 w 178"/>
                <a:gd name="T25" fmla="*/ 665 h 709"/>
                <a:gd name="T26" fmla="*/ 44 w 178"/>
                <a:gd name="T27" fmla="*/ 709 h 709"/>
                <a:gd name="T28" fmla="*/ 134 w 178"/>
                <a:gd name="T29" fmla="*/ 709 h 709"/>
                <a:gd name="T30" fmla="*/ 178 w 178"/>
                <a:gd name="T31" fmla="*/ 665 h 709"/>
                <a:gd name="T32" fmla="*/ 178 w 178"/>
                <a:gd name="T33" fmla="*/ 54 h 709"/>
                <a:gd name="T34" fmla="*/ 124 w 178"/>
                <a:gd name="T35" fmla="*/ 0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8" h="709">
                  <a:moveTo>
                    <a:pt x="151" y="665"/>
                  </a:moveTo>
                  <a:cubicBezTo>
                    <a:pt x="151" y="674"/>
                    <a:pt x="143" y="682"/>
                    <a:pt x="134" y="682"/>
                  </a:cubicBezTo>
                  <a:lnTo>
                    <a:pt x="44" y="682"/>
                  </a:lnTo>
                  <a:cubicBezTo>
                    <a:pt x="34" y="682"/>
                    <a:pt x="27" y="674"/>
                    <a:pt x="27" y="665"/>
                  </a:cubicBezTo>
                  <a:lnTo>
                    <a:pt x="27" y="54"/>
                  </a:lnTo>
                  <a:cubicBezTo>
                    <a:pt x="27" y="39"/>
                    <a:pt x="39" y="27"/>
                    <a:pt x="53" y="27"/>
                  </a:cubicBezTo>
                  <a:lnTo>
                    <a:pt x="124" y="27"/>
                  </a:lnTo>
                  <a:cubicBezTo>
                    <a:pt x="139" y="27"/>
                    <a:pt x="151" y="39"/>
                    <a:pt x="151" y="54"/>
                  </a:cubicBezTo>
                  <a:lnTo>
                    <a:pt x="151" y="665"/>
                  </a:lnTo>
                  <a:close/>
                  <a:moveTo>
                    <a:pt x="124" y="0"/>
                  </a:moveTo>
                  <a:lnTo>
                    <a:pt x="53" y="0"/>
                  </a:lnTo>
                  <a:cubicBezTo>
                    <a:pt x="24" y="0"/>
                    <a:pt x="0" y="24"/>
                    <a:pt x="0" y="54"/>
                  </a:cubicBezTo>
                  <a:lnTo>
                    <a:pt x="0" y="665"/>
                  </a:lnTo>
                  <a:cubicBezTo>
                    <a:pt x="0" y="689"/>
                    <a:pt x="20" y="709"/>
                    <a:pt x="44" y="709"/>
                  </a:cubicBezTo>
                  <a:lnTo>
                    <a:pt x="134" y="709"/>
                  </a:lnTo>
                  <a:cubicBezTo>
                    <a:pt x="158" y="709"/>
                    <a:pt x="178" y="689"/>
                    <a:pt x="178" y="665"/>
                  </a:cubicBezTo>
                  <a:lnTo>
                    <a:pt x="178" y="54"/>
                  </a:lnTo>
                  <a:cubicBezTo>
                    <a:pt x="178" y="24"/>
                    <a:pt x="154" y="0"/>
                    <a:pt x="1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1" name="Freeform 447">
              <a:extLst>
                <a:ext uri="{FF2B5EF4-FFF2-40B4-BE49-F238E27FC236}">
                  <a16:creationId xmlns:a16="http://schemas.microsoft.com/office/drawing/2014/main" id="{877760D9-4588-47A6-A7A5-8687482974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2563" y="9810750"/>
              <a:ext cx="134938" cy="714375"/>
            </a:xfrm>
            <a:custGeom>
              <a:avLst/>
              <a:gdLst>
                <a:gd name="T0" fmla="*/ 151 w 178"/>
                <a:gd name="T1" fmla="*/ 894 h 938"/>
                <a:gd name="T2" fmla="*/ 134 w 178"/>
                <a:gd name="T3" fmla="*/ 911 h 938"/>
                <a:gd name="T4" fmla="*/ 44 w 178"/>
                <a:gd name="T5" fmla="*/ 911 h 938"/>
                <a:gd name="T6" fmla="*/ 27 w 178"/>
                <a:gd name="T7" fmla="*/ 894 h 938"/>
                <a:gd name="T8" fmla="*/ 27 w 178"/>
                <a:gd name="T9" fmla="*/ 54 h 938"/>
                <a:gd name="T10" fmla="*/ 54 w 178"/>
                <a:gd name="T11" fmla="*/ 27 h 938"/>
                <a:gd name="T12" fmla="*/ 125 w 178"/>
                <a:gd name="T13" fmla="*/ 27 h 938"/>
                <a:gd name="T14" fmla="*/ 151 w 178"/>
                <a:gd name="T15" fmla="*/ 54 h 938"/>
                <a:gd name="T16" fmla="*/ 151 w 178"/>
                <a:gd name="T17" fmla="*/ 894 h 938"/>
                <a:gd name="T18" fmla="*/ 125 w 178"/>
                <a:gd name="T19" fmla="*/ 0 h 938"/>
                <a:gd name="T20" fmla="*/ 54 w 178"/>
                <a:gd name="T21" fmla="*/ 0 h 938"/>
                <a:gd name="T22" fmla="*/ 0 w 178"/>
                <a:gd name="T23" fmla="*/ 54 h 938"/>
                <a:gd name="T24" fmla="*/ 0 w 178"/>
                <a:gd name="T25" fmla="*/ 894 h 938"/>
                <a:gd name="T26" fmla="*/ 44 w 178"/>
                <a:gd name="T27" fmla="*/ 938 h 938"/>
                <a:gd name="T28" fmla="*/ 134 w 178"/>
                <a:gd name="T29" fmla="*/ 938 h 938"/>
                <a:gd name="T30" fmla="*/ 178 w 178"/>
                <a:gd name="T31" fmla="*/ 894 h 938"/>
                <a:gd name="T32" fmla="*/ 178 w 178"/>
                <a:gd name="T33" fmla="*/ 54 h 938"/>
                <a:gd name="T34" fmla="*/ 125 w 178"/>
                <a:gd name="T35" fmla="*/ 0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8" h="938">
                  <a:moveTo>
                    <a:pt x="151" y="894"/>
                  </a:moveTo>
                  <a:cubicBezTo>
                    <a:pt x="151" y="903"/>
                    <a:pt x="144" y="911"/>
                    <a:pt x="134" y="911"/>
                  </a:cubicBezTo>
                  <a:lnTo>
                    <a:pt x="44" y="911"/>
                  </a:lnTo>
                  <a:cubicBezTo>
                    <a:pt x="35" y="911"/>
                    <a:pt x="27" y="903"/>
                    <a:pt x="27" y="894"/>
                  </a:cubicBezTo>
                  <a:lnTo>
                    <a:pt x="27" y="54"/>
                  </a:lnTo>
                  <a:cubicBezTo>
                    <a:pt x="27" y="39"/>
                    <a:pt x="39" y="27"/>
                    <a:pt x="54" y="27"/>
                  </a:cubicBezTo>
                  <a:lnTo>
                    <a:pt x="125" y="27"/>
                  </a:lnTo>
                  <a:cubicBezTo>
                    <a:pt x="139" y="27"/>
                    <a:pt x="151" y="39"/>
                    <a:pt x="151" y="54"/>
                  </a:cubicBezTo>
                  <a:lnTo>
                    <a:pt x="151" y="894"/>
                  </a:lnTo>
                  <a:close/>
                  <a:moveTo>
                    <a:pt x="125" y="0"/>
                  </a:moveTo>
                  <a:lnTo>
                    <a:pt x="54" y="0"/>
                  </a:lnTo>
                  <a:cubicBezTo>
                    <a:pt x="24" y="0"/>
                    <a:pt x="0" y="24"/>
                    <a:pt x="0" y="54"/>
                  </a:cubicBezTo>
                  <a:lnTo>
                    <a:pt x="0" y="894"/>
                  </a:lnTo>
                  <a:cubicBezTo>
                    <a:pt x="0" y="918"/>
                    <a:pt x="20" y="938"/>
                    <a:pt x="44" y="938"/>
                  </a:cubicBezTo>
                  <a:lnTo>
                    <a:pt x="134" y="938"/>
                  </a:lnTo>
                  <a:cubicBezTo>
                    <a:pt x="158" y="938"/>
                    <a:pt x="178" y="918"/>
                    <a:pt x="178" y="894"/>
                  </a:cubicBezTo>
                  <a:lnTo>
                    <a:pt x="178" y="54"/>
                  </a:lnTo>
                  <a:cubicBezTo>
                    <a:pt x="178" y="24"/>
                    <a:pt x="154" y="0"/>
                    <a:pt x="1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2" name="Freeform 448">
              <a:extLst>
                <a:ext uri="{FF2B5EF4-FFF2-40B4-BE49-F238E27FC236}">
                  <a16:creationId xmlns:a16="http://schemas.microsoft.com/office/drawing/2014/main" id="{480E2176-E424-4AFC-9C6A-E9AFA6DBF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138" y="9783763"/>
              <a:ext cx="539750" cy="538163"/>
            </a:xfrm>
            <a:custGeom>
              <a:avLst/>
              <a:gdLst>
                <a:gd name="T0" fmla="*/ 709 w 710"/>
                <a:gd name="T1" fmla="*/ 8 h 708"/>
                <a:gd name="T2" fmla="*/ 702 w 710"/>
                <a:gd name="T3" fmla="*/ 1 h 708"/>
                <a:gd name="T4" fmla="*/ 702 w 710"/>
                <a:gd name="T5" fmla="*/ 1 h 708"/>
                <a:gd name="T6" fmla="*/ 697 w 710"/>
                <a:gd name="T7" fmla="*/ 0 h 708"/>
                <a:gd name="T8" fmla="*/ 621 w 710"/>
                <a:gd name="T9" fmla="*/ 0 h 708"/>
                <a:gd name="T10" fmla="*/ 607 w 710"/>
                <a:gd name="T11" fmla="*/ 13 h 708"/>
                <a:gd name="T12" fmla="*/ 621 w 710"/>
                <a:gd name="T13" fmla="*/ 27 h 708"/>
                <a:gd name="T14" fmla="*/ 664 w 710"/>
                <a:gd name="T15" fmla="*/ 27 h 708"/>
                <a:gd name="T16" fmla="*/ 5 w 710"/>
                <a:gd name="T17" fmla="*/ 685 h 708"/>
                <a:gd name="T18" fmla="*/ 5 w 710"/>
                <a:gd name="T19" fmla="*/ 704 h 708"/>
                <a:gd name="T20" fmla="*/ 15 w 710"/>
                <a:gd name="T21" fmla="*/ 708 h 708"/>
                <a:gd name="T22" fmla="*/ 24 w 710"/>
                <a:gd name="T23" fmla="*/ 704 h 708"/>
                <a:gd name="T24" fmla="*/ 683 w 710"/>
                <a:gd name="T25" fmla="*/ 46 h 708"/>
                <a:gd name="T26" fmla="*/ 683 w 710"/>
                <a:gd name="T27" fmla="*/ 89 h 708"/>
                <a:gd name="T28" fmla="*/ 697 w 710"/>
                <a:gd name="T29" fmla="*/ 102 h 708"/>
                <a:gd name="T30" fmla="*/ 710 w 710"/>
                <a:gd name="T31" fmla="*/ 89 h 708"/>
                <a:gd name="T32" fmla="*/ 710 w 710"/>
                <a:gd name="T33" fmla="*/ 13 h 708"/>
                <a:gd name="T34" fmla="*/ 709 w 710"/>
                <a:gd name="T35" fmla="*/ 8 h 708"/>
                <a:gd name="T36" fmla="*/ 709 w 710"/>
                <a:gd name="T37" fmla="*/ 8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0" h="708">
                  <a:moveTo>
                    <a:pt x="709" y="8"/>
                  </a:moveTo>
                  <a:cubicBezTo>
                    <a:pt x="708" y="5"/>
                    <a:pt x="705" y="2"/>
                    <a:pt x="702" y="1"/>
                  </a:cubicBezTo>
                  <a:cubicBezTo>
                    <a:pt x="702" y="1"/>
                    <a:pt x="702" y="1"/>
                    <a:pt x="702" y="1"/>
                  </a:cubicBezTo>
                  <a:cubicBezTo>
                    <a:pt x="700" y="0"/>
                    <a:pt x="698" y="0"/>
                    <a:pt x="697" y="0"/>
                  </a:cubicBezTo>
                  <a:lnTo>
                    <a:pt x="621" y="0"/>
                  </a:lnTo>
                  <a:cubicBezTo>
                    <a:pt x="613" y="0"/>
                    <a:pt x="607" y="6"/>
                    <a:pt x="607" y="13"/>
                  </a:cubicBezTo>
                  <a:cubicBezTo>
                    <a:pt x="607" y="21"/>
                    <a:pt x="613" y="27"/>
                    <a:pt x="621" y="27"/>
                  </a:cubicBezTo>
                  <a:lnTo>
                    <a:pt x="664" y="27"/>
                  </a:lnTo>
                  <a:lnTo>
                    <a:pt x="5" y="685"/>
                  </a:lnTo>
                  <a:cubicBezTo>
                    <a:pt x="0" y="691"/>
                    <a:pt x="0" y="699"/>
                    <a:pt x="5" y="704"/>
                  </a:cubicBezTo>
                  <a:cubicBezTo>
                    <a:pt x="8" y="707"/>
                    <a:pt x="11" y="708"/>
                    <a:pt x="15" y="708"/>
                  </a:cubicBezTo>
                  <a:cubicBezTo>
                    <a:pt x="18" y="708"/>
                    <a:pt x="22" y="707"/>
                    <a:pt x="24" y="704"/>
                  </a:cubicBezTo>
                  <a:lnTo>
                    <a:pt x="683" y="46"/>
                  </a:lnTo>
                  <a:lnTo>
                    <a:pt x="683" y="89"/>
                  </a:lnTo>
                  <a:cubicBezTo>
                    <a:pt x="683" y="96"/>
                    <a:pt x="689" y="102"/>
                    <a:pt x="697" y="102"/>
                  </a:cubicBezTo>
                  <a:cubicBezTo>
                    <a:pt x="704" y="102"/>
                    <a:pt x="710" y="96"/>
                    <a:pt x="710" y="89"/>
                  </a:cubicBezTo>
                  <a:lnTo>
                    <a:pt x="710" y="13"/>
                  </a:lnTo>
                  <a:cubicBezTo>
                    <a:pt x="710" y="11"/>
                    <a:pt x="710" y="10"/>
                    <a:pt x="709" y="8"/>
                  </a:cubicBezTo>
                  <a:lnTo>
                    <a:pt x="70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grpSp>
        <p:nvGrpSpPr>
          <p:cNvPr id="723" name="Group 722">
            <a:extLst>
              <a:ext uri="{FF2B5EF4-FFF2-40B4-BE49-F238E27FC236}">
                <a16:creationId xmlns:a16="http://schemas.microsoft.com/office/drawing/2014/main" id="{825A776C-0477-4857-8DDC-BCC00BAAFAD7}"/>
              </a:ext>
            </a:extLst>
          </p:cNvPr>
          <p:cNvGrpSpPr/>
          <p:nvPr/>
        </p:nvGrpSpPr>
        <p:grpSpPr>
          <a:xfrm>
            <a:off x="2274888" y="7537450"/>
            <a:ext cx="536575" cy="741363"/>
            <a:chOff x="2274888" y="7537450"/>
            <a:chExt cx="536575" cy="741363"/>
          </a:xfrm>
          <a:solidFill>
            <a:srgbClr val="FFFFFF"/>
          </a:solidFill>
        </p:grpSpPr>
        <p:sp>
          <p:nvSpPr>
            <p:cNvPr id="724" name="Oval 449">
              <a:extLst>
                <a:ext uri="{FF2B5EF4-FFF2-40B4-BE49-F238E27FC236}">
                  <a16:creationId xmlns:a16="http://schemas.microsoft.com/office/drawing/2014/main" id="{BCA9692F-91E3-4D6F-A85E-99B731025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6338" y="7581900"/>
              <a:ext cx="25400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5" name="Oval 450">
              <a:extLst>
                <a:ext uri="{FF2B5EF4-FFF2-40B4-BE49-F238E27FC236}">
                  <a16:creationId xmlns:a16="http://schemas.microsoft.com/office/drawing/2014/main" id="{79B4A496-2095-4847-886D-59CD713BC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1425" y="7585075"/>
              <a:ext cx="19050" cy="19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6" name="Freeform 451">
              <a:extLst>
                <a:ext uri="{FF2B5EF4-FFF2-40B4-BE49-F238E27FC236}">
                  <a16:creationId xmlns:a16="http://schemas.microsoft.com/office/drawing/2014/main" id="{22ED8A3C-6AA4-44F8-886A-7D787D23A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050" y="8210550"/>
              <a:ext cx="114300" cy="20638"/>
            </a:xfrm>
            <a:custGeom>
              <a:avLst/>
              <a:gdLst>
                <a:gd name="T0" fmla="*/ 137 w 150"/>
                <a:gd name="T1" fmla="*/ 0 h 27"/>
                <a:gd name="T2" fmla="*/ 13 w 150"/>
                <a:gd name="T3" fmla="*/ 0 h 27"/>
                <a:gd name="T4" fmla="*/ 0 w 150"/>
                <a:gd name="T5" fmla="*/ 14 h 27"/>
                <a:gd name="T6" fmla="*/ 13 w 150"/>
                <a:gd name="T7" fmla="*/ 27 h 27"/>
                <a:gd name="T8" fmla="*/ 137 w 150"/>
                <a:gd name="T9" fmla="*/ 27 h 27"/>
                <a:gd name="T10" fmla="*/ 150 w 150"/>
                <a:gd name="T11" fmla="*/ 14 h 27"/>
                <a:gd name="T12" fmla="*/ 137 w 150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27">
                  <a:moveTo>
                    <a:pt x="137" y="0"/>
                  </a:moveTo>
                  <a:lnTo>
                    <a:pt x="13" y="0"/>
                  </a:lnTo>
                  <a:cubicBezTo>
                    <a:pt x="6" y="0"/>
                    <a:pt x="0" y="6"/>
                    <a:pt x="0" y="14"/>
                  </a:cubicBezTo>
                  <a:cubicBezTo>
                    <a:pt x="0" y="21"/>
                    <a:pt x="6" y="27"/>
                    <a:pt x="13" y="27"/>
                  </a:cubicBezTo>
                  <a:lnTo>
                    <a:pt x="137" y="27"/>
                  </a:lnTo>
                  <a:cubicBezTo>
                    <a:pt x="144" y="27"/>
                    <a:pt x="150" y="21"/>
                    <a:pt x="150" y="14"/>
                  </a:cubicBezTo>
                  <a:cubicBezTo>
                    <a:pt x="150" y="6"/>
                    <a:pt x="144" y="0"/>
                    <a:pt x="1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7" name="Freeform 452">
              <a:extLst>
                <a:ext uri="{FF2B5EF4-FFF2-40B4-BE49-F238E27FC236}">
                  <a16:creationId xmlns:a16="http://schemas.microsoft.com/office/drawing/2014/main" id="{FFDC53A0-C59C-4E87-8D02-009B6B09B9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4888" y="7537450"/>
              <a:ext cx="536575" cy="741363"/>
            </a:xfrm>
            <a:custGeom>
              <a:avLst/>
              <a:gdLst>
                <a:gd name="T0" fmla="*/ 550 w 704"/>
                <a:gd name="T1" fmla="*/ 788 h 974"/>
                <a:gd name="T2" fmla="*/ 533 w 704"/>
                <a:gd name="T3" fmla="*/ 794 h 974"/>
                <a:gd name="T4" fmla="*/ 529 w 704"/>
                <a:gd name="T5" fmla="*/ 794 h 974"/>
                <a:gd name="T6" fmla="*/ 525 w 704"/>
                <a:gd name="T7" fmla="*/ 793 h 974"/>
                <a:gd name="T8" fmla="*/ 520 w 704"/>
                <a:gd name="T9" fmla="*/ 790 h 974"/>
                <a:gd name="T10" fmla="*/ 668 w 704"/>
                <a:gd name="T11" fmla="*/ 710 h 974"/>
                <a:gd name="T12" fmla="*/ 487 w 704"/>
                <a:gd name="T13" fmla="*/ 947 h 974"/>
                <a:gd name="T14" fmla="*/ 27 w 704"/>
                <a:gd name="T15" fmla="*/ 851 h 974"/>
                <a:gd name="T16" fmla="*/ 487 w 704"/>
                <a:gd name="T17" fmla="*/ 947 h 974"/>
                <a:gd name="T18" fmla="*/ 535 w 704"/>
                <a:gd name="T19" fmla="*/ 75 h 974"/>
                <a:gd name="T20" fmla="*/ 27 w 704"/>
                <a:gd name="T21" fmla="*/ 75 h 974"/>
                <a:gd name="T22" fmla="*/ 672 w 704"/>
                <a:gd name="T23" fmla="*/ 626 h 974"/>
                <a:gd name="T24" fmla="*/ 659 w 704"/>
                <a:gd name="T25" fmla="*/ 685 h 974"/>
                <a:gd name="T26" fmla="*/ 480 w 704"/>
                <a:gd name="T27" fmla="*/ 718 h 974"/>
                <a:gd name="T28" fmla="*/ 444 w 704"/>
                <a:gd name="T29" fmla="*/ 688 h 974"/>
                <a:gd name="T30" fmla="*/ 292 w 704"/>
                <a:gd name="T31" fmla="*/ 651 h 974"/>
                <a:gd name="T32" fmla="*/ 390 w 704"/>
                <a:gd name="T33" fmla="*/ 589 h 974"/>
                <a:gd name="T34" fmla="*/ 317 w 704"/>
                <a:gd name="T35" fmla="*/ 314 h 974"/>
                <a:gd name="T36" fmla="*/ 351 w 704"/>
                <a:gd name="T37" fmla="*/ 314 h 974"/>
                <a:gd name="T38" fmla="*/ 438 w 704"/>
                <a:gd name="T39" fmla="*/ 471 h 974"/>
                <a:gd name="T40" fmla="*/ 450 w 704"/>
                <a:gd name="T41" fmla="*/ 449 h 974"/>
                <a:gd name="T42" fmla="*/ 485 w 704"/>
                <a:gd name="T43" fmla="*/ 454 h 974"/>
                <a:gd name="T44" fmla="*/ 517 w 704"/>
                <a:gd name="T45" fmla="*/ 425 h 974"/>
                <a:gd name="T46" fmla="*/ 532 w 704"/>
                <a:gd name="T47" fmla="*/ 432 h 974"/>
                <a:gd name="T48" fmla="*/ 540 w 704"/>
                <a:gd name="T49" fmla="*/ 433 h 974"/>
                <a:gd name="T50" fmla="*/ 546 w 704"/>
                <a:gd name="T51" fmla="*/ 432 h 974"/>
                <a:gd name="T52" fmla="*/ 551 w 704"/>
                <a:gd name="T53" fmla="*/ 430 h 974"/>
                <a:gd name="T54" fmla="*/ 558 w 704"/>
                <a:gd name="T55" fmla="*/ 423 h 974"/>
                <a:gd name="T56" fmla="*/ 561 w 704"/>
                <a:gd name="T57" fmla="*/ 418 h 974"/>
                <a:gd name="T58" fmla="*/ 567 w 704"/>
                <a:gd name="T59" fmla="*/ 406 h 974"/>
                <a:gd name="T60" fmla="*/ 502 w 704"/>
                <a:gd name="T61" fmla="*/ 810 h 974"/>
                <a:gd name="T62" fmla="*/ 513 w 704"/>
                <a:gd name="T63" fmla="*/ 818 h 974"/>
                <a:gd name="T64" fmla="*/ 518 w 704"/>
                <a:gd name="T65" fmla="*/ 820 h 974"/>
                <a:gd name="T66" fmla="*/ 531 w 704"/>
                <a:gd name="T67" fmla="*/ 821 h 974"/>
                <a:gd name="T68" fmla="*/ 27 w 704"/>
                <a:gd name="T69" fmla="*/ 824 h 974"/>
                <a:gd name="T70" fmla="*/ 535 w 704"/>
                <a:gd name="T71" fmla="*/ 404 h 974"/>
                <a:gd name="T72" fmla="*/ 529 w 704"/>
                <a:gd name="T73" fmla="*/ 401 h 974"/>
                <a:gd name="T74" fmla="*/ 523 w 704"/>
                <a:gd name="T75" fmla="*/ 399 h 974"/>
                <a:gd name="T76" fmla="*/ 518 w 704"/>
                <a:gd name="T77" fmla="*/ 398 h 974"/>
                <a:gd name="T78" fmla="*/ 513 w 704"/>
                <a:gd name="T79" fmla="*/ 398 h 974"/>
                <a:gd name="T80" fmla="*/ 508 w 704"/>
                <a:gd name="T81" fmla="*/ 399 h 974"/>
                <a:gd name="T82" fmla="*/ 447 w 704"/>
                <a:gd name="T83" fmla="*/ 421 h 974"/>
                <a:gd name="T84" fmla="*/ 377 w 704"/>
                <a:gd name="T85" fmla="*/ 305 h 974"/>
                <a:gd name="T86" fmla="*/ 293 w 704"/>
                <a:gd name="T87" fmla="*/ 302 h 974"/>
                <a:gd name="T88" fmla="*/ 372 w 704"/>
                <a:gd name="T89" fmla="*/ 560 h 974"/>
                <a:gd name="T90" fmla="*/ 249 w 704"/>
                <a:gd name="T91" fmla="*/ 623 h 974"/>
                <a:gd name="T92" fmla="*/ 279 w 704"/>
                <a:gd name="T93" fmla="*/ 674 h 974"/>
                <a:gd name="T94" fmla="*/ 407 w 704"/>
                <a:gd name="T95" fmla="*/ 693 h 974"/>
                <a:gd name="T96" fmla="*/ 424 w 704"/>
                <a:gd name="T97" fmla="*/ 707 h 974"/>
                <a:gd name="T98" fmla="*/ 439 w 704"/>
                <a:gd name="T99" fmla="*/ 729 h 974"/>
                <a:gd name="T100" fmla="*/ 493 w 704"/>
                <a:gd name="T101" fmla="*/ 796 h 974"/>
                <a:gd name="T102" fmla="*/ 500 w 704"/>
                <a:gd name="T103" fmla="*/ 808 h 974"/>
                <a:gd name="T104" fmla="*/ 697 w 704"/>
                <a:gd name="T105" fmla="*/ 617 h 974"/>
                <a:gd name="T106" fmla="*/ 562 w 704"/>
                <a:gd name="T107" fmla="*/ 380 h 974"/>
                <a:gd name="T108" fmla="*/ 75 w 704"/>
                <a:gd name="T109" fmla="*/ 0 h 974"/>
                <a:gd name="T110" fmla="*/ 0 w 704"/>
                <a:gd name="T111" fmla="*/ 137 h 974"/>
                <a:gd name="T112" fmla="*/ 0 w 704"/>
                <a:gd name="T113" fmla="*/ 837 h 974"/>
                <a:gd name="T114" fmla="*/ 75 w 704"/>
                <a:gd name="T115" fmla="*/ 974 h 974"/>
                <a:gd name="T116" fmla="*/ 562 w 704"/>
                <a:gd name="T117" fmla="*/ 812 h 974"/>
                <a:gd name="T118" fmla="*/ 700 w 704"/>
                <a:gd name="T119" fmla="*/ 720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4" h="974">
                  <a:moveTo>
                    <a:pt x="674" y="739"/>
                  </a:moveTo>
                  <a:cubicBezTo>
                    <a:pt x="673" y="742"/>
                    <a:pt x="670" y="745"/>
                    <a:pt x="666" y="746"/>
                  </a:cubicBezTo>
                  <a:lnTo>
                    <a:pt x="550" y="788"/>
                  </a:lnTo>
                  <a:lnTo>
                    <a:pt x="536" y="793"/>
                  </a:lnTo>
                  <a:lnTo>
                    <a:pt x="536" y="793"/>
                  </a:lnTo>
                  <a:cubicBezTo>
                    <a:pt x="535" y="794"/>
                    <a:pt x="534" y="794"/>
                    <a:pt x="533" y="794"/>
                  </a:cubicBezTo>
                  <a:cubicBezTo>
                    <a:pt x="533" y="794"/>
                    <a:pt x="533" y="794"/>
                    <a:pt x="532" y="794"/>
                  </a:cubicBezTo>
                  <a:cubicBezTo>
                    <a:pt x="532" y="794"/>
                    <a:pt x="531" y="794"/>
                    <a:pt x="530" y="794"/>
                  </a:cubicBezTo>
                  <a:cubicBezTo>
                    <a:pt x="530" y="794"/>
                    <a:pt x="530" y="794"/>
                    <a:pt x="529" y="794"/>
                  </a:cubicBezTo>
                  <a:cubicBezTo>
                    <a:pt x="529" y="794"/>
                    <a:pt x="528" y="794"/>
                    <a:pt x="527" y="794"/>
                  </a:cubicBezTo>
                  <a:cubicBezTo>
                    <a:pt x="527" y="794"/>
                    <a:pt x="527" y="794"/>
                    <a:pt x="527" y="794"/>
                  </a:cubicBezTo>
                  <a:cubicBezTo>
                    <a:pt x="526" y="794"/>
                    <a:pt x="525" y="793"/>
                    <a:pt x="525" y="793"/>
                  </a:cubicBezTo>
                  <a:cubicBezTo>
                    <a:pt x="525" y="793"/>
                    <a:pt x="524" y="793"/>
                    <a:pt x="524" y="793"/>
                  </a:cubicBezTo>
                  <a:cubicBezTo>
                    <a:pt x="523" y="792"/>
                    <a:pt x="522" y="792"/>
                    <a:pt x="521" y="790"/>
                  </a:cubicBezTo>
                  <a:cubicBezTo>
                    <a:pt x="520" y="790"/>
                    <a:pt x="520" y="790"/>
                    <a:pt x="520" y="790"/>
                  </a:cubicBezTo>
                  <a:cubicBezTo>
                    <a:pt x="519" y="789"/>
                    <a:pt x="518" y="788"/>
                    <a:pt x="518" y="786"/>
                  </a:cubicBezTo>
                  <a:lnTo>
                    <a:pt x="511" y="767"/>
                  </a:lnTo>
                  <a:lnTo>
                    <a:pt x="668" y="710"/>
                  </a:lnTo>
                  <a:lnTo>
                    <a:pt x="675" y="729"/>
                  </a:lnTo>
                  <a:cubicBezTo>
                    <a:pt x="676" y="732"/>
                    <a:pt x="676" y="736"/>
                    <a:pt x="674" y="739"/>
                  </a:cubicBezTo>
                  <a:close/>
                  <a:moveTo>
                    <a:pt x="487" y="947"/>
                  </a:moveTo>
                  <a:lnTo>
                    <a:pt x="75" y="947"/>
                  </a:lnTo>
                  <a:cubicBezTo>
                    <a:pt x="48" y="947"/>
                    <a:pt x="27" y="925"/>
                    <a:pt x="27" y="899"/>
                  </a:cubicBezTo>
                  <a:lnTo>
                    <a:pt x="27" y="851"/>
                  </a:lnTo>
                  <a:lnTo>
                    <a:pt x="535" y="851"/>
                  </a:lnTo>
                  <a:lnTo>
                    <a:pt x="535" y="899"/>
                  </a:lnTo>
                  <a:cubicBezTo>
                    <a:pt x="535" y="925"/>
                    <a:pt x="513" y="947"/>
                    <a:pt x="487" y="947"/>
                  </a:cubicBezTo>
                  <a:close/>
                  <a:moveTo>
                    <a:pt x="75" y="27"/>
                  </a:moveTo>
                  <a:lnTo>
                    <a:pt x="487" y="27"/>
                  </a:lnTo>
                  <a:cubicBezTo>
                    <a:pt x="513" y="27"/>
                    <a:pt x="535" y="48"/>
                    <a:pt x="535" y="75"/>
                  </a:cubicBezTo>
                  <a:lnTo>
                    <a:pt x="535" y="123"/>
                  </a:lnTo>
                  <a:lnTo>
                    <a:pt x="27" y="123"/>
                  </a:lnTo>
                  <a:lnTo>
                    <a:pt x="27" y="75"/>
                  </a:lnTo>
                  <a:cubicBezTo>
                    <a:pt x="27" y="48"/>
                    <a:pt x="48" y="27"/>
                    <a:pt x="75" y="27"/>
                  </a:cubicBezTo>
                  <a:close/>
                  <a:moveTo>
                    <a:pt x="596" y="418"/>
                  </a:moveTo>
                  <a:lnTo>
                    <a:pt x="672" y="626"/>
                  </a:lnTo>
                  <a:cubicBezTo>
                    <a:pt x="676" y="636"/>
                    <a:pt x="670" y="647"/>
                    <a:pt x="660" y="652"/>
                  </a:cubicBezTo>
                  <a:cubicBezTo>
                    <a:pt x="654" y="655"/>
                    <a:pt x="651" y="662"/>
                    <a:pt x="653" y="669"/>
                  </a:cubicBezTo>
                  <a:lnTo>
                    <a:pt x="659" y="685"/>
                  </a:lnTo>
                  <a:lnTo>
                    <a:pt x="502" y="742"/>
                  </a:lnTo>
                  <a:lnTo>
                    <a:pt x="492" y="715"/>
                  </a:lnTo>
                  <a:lnTo>
                    <a:pt x="480" y="718"/>
                  </a:lnTo>
                  <a:cubicBezTo>
                    <a:pt x="479" y="718"/>
                    <a:pt x="478" y="718"/>
                    <a:pt x="477" y="718"/>
                  </a:cubicBezTo>
                  <a:cubicBezTo>
                    <a:pt x="465" y="719"/>
                    <a:pt x="456" y="708"/>
                    <a:pt x="453" y="704"/>
                  </a:cubicBezTo>
                  <a:lnTo>
                    <a:pt x="444" y="688"/>
                  </a:lnTo>
                  <a:cubicBezTo>
                    <a:pt x="438" y="678"/>
                    <a:pt x="430" y="672"/>
                    <a:pt x="416" y="667"/>
                  </a:cubicBezTo>
                  <a:cubicBezTo>
                    <a:pt x="411" y="665"/>
                    <a:pt x="368" y="648"/>
                    <a:pt x="316" y="655"/>
                  </a:cubicBezTo>
                  <a:cubicBezTo>
                    <a:pt x="307" y="656"/>
                    <a:pt x="299" y="655"/>
                    <a:pt x="292" y="651"/>
                  </a:cubicBezTo>
                  <a:cubicBezTo>
                    <a:pt x="283" y="646"/>
                    <a:pt x="277" y="637"/>
                    <a:pt x="276" y="627"/>
                  </a:cubicBezTo>
                  <a:cubicBezTo>
                    <a:pt x="275" y="608"/>
                    <a:pt x="290" y="591"/>
                    <a:pt x="310" y="588"/>
                  </a:cubicBezTo>
                  <a:cubicBezTo>
                    <a:pt x="337" y="585"/>
                    <a:pt x="364" y="585"/>
                    <a:pt x="390" y="589"/>
                  </a:cubicBezTo>
                  <a:lnTo>
                    <a:pt x="413" y="593"/>
                  </a:lnTo>
                  <a:lnTo>
                    <a:pt x="316" y="327"/>
                  </a:lnTo>
                  <a:cubicBezTo>
                    <a:pt x="314" y="323"/>
                    <a:pt x="315" y="318"/>
                    <a:pt x="317" y="314"/>
                  </a:cubicBezTo>
                  <a:cubicBezTo>
                    <a:pt x="319" y="310"/>
                    <a:pt x="323" y="307"/>
                    <a:pt x="328" y="305"/>
                  </a:cubicBezTo>
                  <a:cubicBezTo>
                    <a:pt x="333" y="303"/>
                    <a:pt x="338" y="303"/>
                    <a:pt x="343" y="305"/>
                  </a:cubicBezTo>
                  <a:cubicBezTo>
                    <a:pt x="347" y="307"/>
                    <a:pt x="350" y="310"/>
                    <a:pt x="351" y="314"/>
                  </a:cubicBezTo>
                  <a:lnTo>
                    <a:pt x="410" y="474"/>
                  </a:lnTo>
                  <a:cubicBezTo>
                    <a:pt x="412" y="481"/>
                    <a:pt x="418" y="485"/>
                    <a:pt x="425" y="484"/>
                  </a:cubicBezTo>
                  <a:cubicBezTo>
                    <a:pt x="432" y="483"/>
                    <a:pt x="438" y="478"/>
                    <a:pt x="438" y="471"/>
                  </a:cubicBezTo>
                  <a:cubicBezTo>
                    <a:pt x="439" y="470"/>
                    <a:pt x="439" y="468"/>
                    <a:pt x="439" y="467"/>
                  </a:cubicBezTo>
                  <a:cubicBezTo>
                    <a:pt x="441" y="458"/>
                    <a:pt x="444" y="452"/>
                    <a:pt x="445" y="451"/>
                  </a:cubicBezTo>
                  <a:lnTo>
                    <a:pt x="450" y="449"/>
                  </a:lnTo>
                  <a:lnTo>
                    <a:pt x="456" y="447"/>
                  </a:lnTo>
                  <a:cubicBezTo>
                    <a:pt x="456" y="447"/>
                    <a:pt x="458" y="447"/>
                    <a:pt x="463" y="451"/>
                  </a:cubicBezTo>
                  <a:cubicBezTo>
                    <a:pt x="470" y="456"/>
                    <a:pt x="478" y="457"/>
                    <a:pt x="485" y="454"/>
                  </a:cubicBezTo>
                  <a:cubicBezTo>
                    <a:pt x="493" y="452"/>
                    <a:pt x="499" y="446"/>
                    <a:pt x="501" y="438"/>
                  </a:cubicBezTo>
                  <a:cubicBezTo>
                    <a:pt x="503" y="432"/>
                    <a:pt x="505" y="429"/>
                    <a:pt x="506" y="429"/>
                  </a:cubicBezTo>
                  <a:lnTo>
                    <a:pt x="517" y="425"/>
                  </a:lnTo>
                  <a:cubicBezTo>
                    <a:pt x="517" y="425"/>
                    <a:pt x="519" y="425"/>
                    <a:pt x="524" y="429"/>
                  </a:cubicBezTo>
                  <a:cubicBezTo>
                    <a:pt x="526" y="430"/>
                    <a:pt x="527" y="431"/>
                    <a:pt x="529" y="431"/>
                  </a:cubicBezTo>
                  <a:cubicBezTo>
                    <a:pt x="530" y="432"/>
                    <a:pt x="531" y="432"/>
                    <a:pt x="532" y="432"/>
                  </a:cubicBezTo>
                  <a:cubicBezTo>
                    <a:pt x="533" y="433"/>
                    <a:pt x="534" y="433"/>
                    <a:pt x="534" y="433"/>
                  </a:cubicBezTo>
                  <a:cubicBezTo>
                    <a:pt x="535" y="433"/>
                    <a:pt x="537" y="433"/>
                    <a:pt x="538" y="433"/>
                  </a:cubicBezTo>
                  <a:cubicBezTo>
                    <a:pt x="538" y="433"/>
                    <a:pt x="539" y="433"/>
                    <a:pt x="540" y="433"/>
                  </a:cubicBezTo>
                  <a:cubicBezTo>
                    <a:pt x="541" y="433"/>
                    <a:pt x="542" y="433"/>
                    <a:pt x="543" y="433"/>
                  </a:cubicBezTo>
                  <a:cubicBezTo>
                    <a:pt x="544" y="433"/>
                    <a:pt x="545" y="433"/>
                    <a:pt x="546" y="432"/>
                  </a:cubicBezTo>
                  <a:cubicBezTo>
                    <a:pt x="546" y="432"/>
                    <a:pt x="546" y="432"/>
                    <a:pt x="546" y="432"/>
                  </a:cubicBezTo>
                  <a:cubicBezTo>
                    <a:pt x="546" y="432"/>
                    <a:pt x="546" y="432"/>
                    <a:pt x="546" y="432"/>
                  </a:cubicBezTo>
                  <a:cubicBezTo>
                    <a:pt x="547" y="432"/>
                    <a:pt x="548" y="431"/>
                    <a:pt x="549" y="431"/>
                  </a:cubicBezTo>
                  <a:cubicBezTo>
                    <a:pt x="550" y="431"/>
                    <a:pt x="550" y="430"/>
                    <a:pt x="551" y="430"/>
                  </a:cubicBezTo>
                  <a:cubicBezTo>
                    <a:pt x="552" y="429"/>
                    <a:pt x="553" y="428"/>
                    <a:pt x="554" y="428"/>
                  </a:cubicBezTo>
                  <a:cubicBezTo>
                    <a:pt x="555" y="427"/>
                    <a:pt x="555" y="427"/>
                    <a:pt x="556" y="427"/>
                  </a:cubicBezTo>
                  <a:cubicBezTo>
                    <a:pt x="557" y="426"/>
                    <a:pt x="557" y="425"/>
                    <a:pt x="558" y="423"/>
                  </a:cubicBezTo>
                  <a:cubicBezTo>
                    <a:pt x="558" y="423"/>
                    <a:pt x="559" y="423"/>
                    <a:pt x="559" y="422"/>
                  </a:cubicBezTo>
                  <a:cubicBezTo>
                    <a:pt x="560" y="421"/>
                    <a:pt x="560" y="420"/>
                    <a:pt x="561" y="419"/>
                  </a:cubicBezTo>
                  <a:cubicBezTo>
                    <a:pt x="561" y="418"/>
                    <a:pt x="561" y="418"/>
                    <a:pt x="561" y="418"/>
                  </a:cubicBezTo>
                  <a:lnTo>
                    <a:pt x="562" y="417"/>
                  </a:lnTo>
                  <a:cubicBezTo>
                    <a:pt x="562" y="417"/>
                    <a:pt x="562" y="416"/>
                    <a:pt x="562" y="416"/>
                  </a:cubicBezTo>
                  <a:cubicBezTo>
                    <a:pt x="564" y="410"/>
                    <a:pt x="566" y="407"/>
                    <a:pt x="567" y="406"/>
                  </a:cubicBezTo>
                  <a:cubicBezTo>
                    <a:pt x="579" y="402"/>
                    <a:pt x="592" y="407"/>
                    <a:pt x="596" y="418"/>
                  </a:cubicBezTo>
                  <a:close/>
                  <a:moveTo>
                    <a:pt x="500" y="808"/>
                  </a:moveTo>
                  <a:cubicBezTo>
                    <a:pt x="501" y="808"/>
                    <a:pt x="501" y="809"/>
                    <a:pt x="502" y="810"/>
                  </a:cubicBezTo>
                  <a:cubicBezTo>
                    <a:pt x="503" y="811"/>
                    <a:pt x="504" y="812"/>
                    <a:pt x="506" y="813"/>
                  </a:cubicBezTo>
                  <a:cubicBezTo>
                    <a:pt x="506" y="813"/>
                    <a:pt x="507" y="814"/>
                    <a:pt x="507" y="814"/>
                  </a:cubicBezTo>
                  <a:cubicBezTo>
                    <a:pt x="509" y="816"/>
                    <a:pt x="511" y="817"/>
                    <a:pt x="513" y="818"/>
                  </a:cubicBezTo>
                  <a:cubicBezTo>
                    <a:pt x="514" y="818"/>
                    <a:pt x="514" y="818"/>
                    <a:pt x="514" y="818"/>
                  </a:cubicBezTo>
                  <a:cubicBezTo>
                    <a:pt x="515" y="818"/>
                    <a:pt x="516" y="819"/>
                    <a:pt x="518" y="819"/>
                  </a:cubicBezTo>
                  <a:cubicBezTo>
                    <a:pt x="518" y="819"/>
                    <a:pt x="518" y="819"/>
                    <a:pt x="518" y="820"/>
                  </a:cubicBezTo>
                  <a:cubicBezTo>
                    <a:pt x="522" y="821"/>
                    <a:pt x="526" y="821"/>
                    <a:pt x="530" y="821"/>
                  </a:cubicBezTo>
                  <a:lnTo>
                    <a:pt x="530" y="821"/>
                  </a:lnTo>
                  <a:cubicBezTo>
                    <a:pt x="530" y="821"/>
                    <a:pt x="531" y="821"/>
                    <a:pt x="531" y="821"/>
                  </a:cubicBezTo>
                  <a:cubicBezTo>
                    <a:pt x="532" y="821"/>
                    <a:pt x="534" y="821"/>
                    <a:pt x="535" y="821"/>
                  </a:cubicBezTo>
                  <a:lnTo>
                    <a:pt x="535" y="824"/>
                  </a:lnTo>
                  <a:lnTo>
                    <a:pt x="27" y="824"/>
                  </a:lnTo>
                  <a:lnTo>
                    <a:pt x="27" y="150"/>
                  </a:lnTo>
                  <a:lnTo>
                    <a:pt x="535" y="150"/>
                  </a:lnTo>
                  <a:lnTo>
                    <a:pt x="535" y="404"/>
                  </a:lnTo>
                  <a:cubicBezTo>
                    <a:pt x="535" y="403"/>
                    <a:pt x="534" y="403"/>
                    <a:pt x="534" y="403"/>
                  </a:cubicBezTo>
                  <a:cubicBezTo>
                    <a:pt x="533" y="402"/>
                    <a:pt x="532" y="402"/>
                    <a:pt x="532" y="402"/>
                  </a:cubicBezTo>
                  <a:cubicBezTo>
                    <a:pt x="531" y="401"/>
                    <a:pt x="530" y="401"/>
                    <a:pt x="529" y="401"/>
                  </a:cubicBezTo>
                  <a:cubicBezTo>
                    <a:pt x="529" y="400"/>
                    <a:pt x="528" y="400"/>
                    <a:pt x="527" y="400"/>
                  </a:cubicBezTo>
                  <a:cubicBezTo>
                    <a:pt x="527" y="400"/>
                    <a:pt x="526" y="399"/>
                    <a:pt x="525" y="399"/>
                  </a:cubicBezTo>
                  <a:cubicBezTo>
                    <a:pt x="525" y="399"/>
                    <a:pt x="524" y="399"/>
                    <a:pt x="523" y="399"/>
                  </a:cubicBezTo>
                  <a:cubicBezTo>
                    <a:pt x="523" y="398"/>
                    <a:pt x="522" y="398"/>
                    <a:pt x="521" y="398"/>
                  </a:cubicBezTo>
                  <a:cubicBezTo>
                    <a:pt x="521" y="398"/>
                    <a:pt x="520" y="398"/>
                    <a:pt x="520" y="398"/>
                  </a:cubicBezTo>
                  <a:cubicBezTo>
                    <a:pt x="519" y="398"/>
                    <a:pt x="518" y="398"/>
                    <a:pt x="518" y="398"/>
                  </a:cubicBezTo>
                  <a:cubicBezTo>
                    <a:pt x="517" y="398"/>
                    <a:pt x="517" y="398"/>
                    <a:pt x="516" y="398"/>
                  </a:cubicBezTo>
                  <a:cubicBezTo>
                    <a:pt x="516" y="398"/>
                    <a:pt x="515" y="398"/>
                    <a:pt x="514" y="398"/>
                  </a:cubicBezTo>
                  <a:cubicBezTo>
                    <a:pt x="514" y="398"/>
                    <a:pt x="513" y="398"/>
                    <a:pt x="513" y="398"/>
                  </a:cubicBezTo>
                  <a:cubicBezTo>
                    <a:pt x="512" y="398"/>
                    <a:pt x="512" y="398"/>
                    <a:pt x="511" y="398"/>
                  </a:cubicBezTo>
                  <a:cubicBezTo>
                    <a:pt x="511" y="398"/>
                    <a:pt x="510" y="398"/>
                    <a:pt x="510" y="399"/>
                  </a:cubicBezTo>
                  <a:cubicBezTo>
                    <a:pt x="509" y="399"/>
                    <a:pt x="509" y="399"/>
                    <a:pt x="508" y="399"/>
                  </a:cubicBezTo>
                  <a:lnTo>
                    <a:pt x="497" y="403"/>
                  </a:lnTo>
                  <a:cubicBezTo>
                    <a:pt x="488" y="406"/>
                    <a:pt x="481" y="415"/>
                    <a:pt x="476" y="427"/>
                  </a:cubicBezTo>
                  <a:cubicBezTo>
                    <a:pt x="463" y="418"/>
                    <a:pt x="453" y="419"/>
                    <a:pt x="447" y="421"/>
                  </a:cubicBezTo>
                  <a:lnTo>
                    <a:pt x="436" y="425"/>
                  </a:lnTo>
                  <a:cubicBezTo>
                    <a:pt x="431" y="427"/>
                    <a:pt x="427" y="430"/>
                    <a:pt x="424" y="435"/>
                  </a:cubicBezTo>
                  <a:lnTo>
                    <a:pt x="377" y="305"/>
                  </a:lnTo>
                  <a:cubicBezTo>
                    <a:pt x="373" y="294"/>
                    <a:pt x="364" y="285"/>
                    <a:pt x="353" y="280"/>
                  </a:cubicBezTo>
                  <a:cubicBezTo>
                    <a:pt x="342" y="276"/>
                    <a:pt x="330" y="275"/>
                    <a:pt x="319" y="279"/>
                  </a:cubicBezTo>
                  <a:cubicBezTo>
                    <a:pt x="307" y="284"/>
                    <a:pt x="298" y="292"/>
                    <a:pt x="293" y="302"/>
                  </a:cubicBezTo>
                  <a:cubicBezTo>
                    <a:pt x="287" y="313"/>
                    <a:pt x="286" y="325"/>
                    <a:pt x="290" y="336"/>
                  </a:cubicBezTo>
                  <a:lnTo>
                    <a:pt x="357" y="518"/>
                  </a:lnTo>
                  <a:lnTo>
                    <a:pt x="372" y="560"/>
                  </a:lnTo>
                  <a:cubicBezTo>
                    <a:pt x="350" y="558"/>
                    <a:pt x="328" y="559"/>
                    <a:pt x="307" y="561"/>
                  </a:cubicBezTo>
                  <a:cubicBezTo>
                    <a:pt x="298" y="563"/>
                    <a:pt x="290" y="565"/>
                    <a:pt x="283" y="569"/>
                  </a:cubicBezTo>
                  <a:cubicBezTo>
                    <a:pt x="263" y="580"/>
                    <a:pt x="250" y="601"/>
                    <a:pt x="249" y="623"/>
                  </a:cubicBezTo>
                  <a:cubicBezTo>
                    <a:pt x="249" y="625"/>
                    <a:pt x="249" y="627"/>
                    <a:pt x="250" y="629"/>
                  </a:cubicBezTo>
                  <a:cubicBezTo>
                    <a:pt x="250" y="630"/>
                    <a:pt x="250" y="631"/>
                    <a:pt x="250" y="632"/>
                  </a:cubicBezTo>
                  <a:cubicBezTo>
                    <a:pt x="253" y="650"/>
                    <a:pt x="263" y="665"/>
                    <a:pt x="279" y="674"/>
                  </a:cubicBezTo>
                  <a:cubicBezTo>
                    <a:pt x="291" y="681"/>
                    <a:pt x="305" y="684"/>
                    <a:pt x="319" y="682"/>
                  </a:cubicBezTo>
                  <a:cubicBezTo>
                    <a:pt x="367" y="676"/>
                    <a:pt x="406" y="692"/>
                    <a:pt x="406" y="692"/>
                  </a:cubicBezTo>
                  <a:cubicBezTo>
                    <a:pt x="407" y="692"/>
                    <a:pt x="407" y="692"/>
                    <a:pt x="407" y="693"/>
                  </a:cubicBezTo>
                  <a:cubicBezTo>
                    <a:pt x="411" y="694"/>
                    <a:pt x="413" y="695"/>
                    <a:pt x="415" y="696"/>
                  </a:cubicBezTo>
                  <a:cubicBezTo>
                    <a:pt x="418" y="697"/>
                    <a:pt x="419" y="699"/>
                    <a:pt x="421" y="702"/>
                  </a:cubicBezTo>
                  <a:lnTo>
                    <a:pt x="424" y="707"/>
                  </a:lnTo>
                  <a:lnTo>
                    <a:pt x="430" y="717"/>
                  </a:lnTo>
                  <a:cubicBezTo>
                    <a:pt x="433" y="721"/>
                    <a:pt x="435" y="725"/>
                    <a:pt x="438" y="728"/>
                  </a:cubicBezTo>
                  <a:cubicBezTo>
                    <a:pt x="439" y="729"/>
                    <a:pt x="439" y="729"/>
                    <a:pt x="439" y="729"/>
                  </a:cubicBezTo>
                  <a:cubicBezTo>
                    <a:pt x="439" y="729"/>
                    <a:pt x="440" y="729"/>
                    <a:pt x="440" y="730"/>
                  </a:cubicBezTo>
                  <a:cubicBezTo>
                    <a:pt x="450" y="739"/>
                    <a:pt x="462" y="745"/>
                    <a:pt x="474" y="745"/>
                  </a:cubicBezTo>
                  <a:lnTo>
                    <a:pt x="493" y="796"/>
                  </a:lnTo>
                  <a:cubicBezTo>
                    <a:pt x="493" y="798"/>
                    <a:pt x="495" y="800"/>
                    <a:pt x="496" y="802"/>
                  </a:cubicBezTo>
                  <a:cubicBezTo>
                    <a:pt x="496" y="803"/>
                    <a:pt x="497" y="803"/>
                    <a:pt x="497" y="804"/>
                  </a:cubicBezTo>
                  <a:cubicBezTo>
                    <a:pt x="498" y="805"/>
                    <a:pt x="499" y="807"/>
                    <a:pt x="500" y="808"/>
                  </a:cubicBezTo>
                  <a:close/>
                  <a:moveTo>
                    <a:pt x="700" y="720"/>
                  </a:moveTo>
                  <a:lnTo>
                    <a:pt x="682" y="670"/>
                  </a:lnTo>
                  <a:cubicBezTo>
                    <a:pt x="698" y="657"/>
                    <a:pt x="704" y="636"/>
                    <a:pt x="697" y="617"/>
                  </a:cubicBezTo>
                  <a:lnTo>
                    <a:pt x="637" y="453"/>
                  </a:lnTo>
                  <a:lnTo>
                    <a:pt x="621" y="409"/>
                  </a:lnTo>
                  <a:cubicBezTo>
                    <a:pt x="613" y="385"/>
                    <a:pt x="587" y="373"/>
                    <a:pt x="562" y="380"/>
                  </a:cubicBezTo>
                  <a:lnTo>
                    <a:pt x="562" y="75"/>
                  </a:lnTo>
                  <a:cubicBezTo>
                    <a:pt x="562" y="34"/>
                    <a:pt x="528" y="0"/>
                    <a:pt x="487" y="0"/>
                  </a:cubicBezTo>
                  <a:lnTo>
                    <a:pt x="75" y="0"/>
                  </a:lnTo>
                  <a:cubicBezTo>
                    <a:pt x="34" y="0"/>
                    <a:pt x="0" y="34"/>
                    <a:pt x="0" y="75"/>
                  </a:cubicBezTo>
                  <a:lnTo>
                    <a:pt x="0" y="137"/>
                  </a:ln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lnTo>
                    <a:pt x="0" y="837"/>
                  </a:lnTo>
                  <a:cubicBezTo>
                    <a:pt x="0" y="837"/>
                    <a:pt x="0" y="837"/>
                    <a:pt x="0" y="837"/>
                  </a:cubicBezTo>
                  <a:cubicBezTo>
                    <a:pt x="0" y="837"/>
                    <a:pt x="0" y="837"/>
                    <a:pt x="0" y="837"/>
                  </a:cubicBezTo>
                  <a:lnTo>
                    <a:pt x="0" y="899"/>
                  </a:lnTo>
                  <a:cubicBezTo>
                    <a:pt x="0" y="940"/>
                    <a:pt x="34" y="974"/>
                    <a:pt x="75" y="974"/>
                  </a:cubicBezTo>
                  <a:lnTo>
                    <a:pt x="487" y="974"/>
                  </a:lnTo>
                  <a:cubicBezTo>
                    <a:pt x="528" y="974"/>
                    <a:pt x="562" y="940"/>
                    <a:pt x="562" y="899"/>
                  </a:cubicBezTo>
                  <a:lnTo>
                    <a:pt x="562" y="812"/>
                  </a:lnTo>
                  <a:lnTo>
                    <a:pt x="675" y="771"/>
                  </a:lnTo>
                  <a:cubicBezTo>
                    <a:pt x="685" y="768"/>
                    <a:pt x="693" y="760"/>
                    <a:pt x="698" y="751"/>
                  </a:cubicBezTo>
                  <a:cubicBezTo>
                    <a:pt x="703" y="741"/>
                    <a:pt x="704" y="730"/>
                    <a:pt x="700" y="7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grpSp>
        <p:nvGrpSpPr>
          <p:cNvPr id="728" name="Group 727">
            <a:extLst>
              <a:ext uri="{FF2B5EF4-FFF2-40B4-BE49-F238E27FC236}">
                <a16:creationId xmlns:a16="http://schemas.microsoft.com/office/drawing/2014/main" id="{DA0143E5-3F88-4C36-921F-2F973A7EF3DA}"/>
              </a:ext>
            </a:extLst>
          </p:cNvPr>
          <p:cNvGrpSpPr/>
          <p:nvPr/>
        </p:nvGrpSpPr>
        <p:grpSpPr>
          <a:xfrm>
            <a:off x="10275888" y="4600575"/>
            <a:ext cx="14055725" cy="7043738"/>
            <a:chOff x="10275888" y="4600575"/>
            <a:chExt cx="14055725" cy="7043738"/>
          </a:xfrm>
        </p:grpSpPr>
        <p:sp>
          <p:nvSpPr>
            <p:cNvPr id="729" name="Freeform 137">
              <a:extLst>
                <a:ext uri="{FF2B5EF4-FFF2-40B4-BE49-F238E27FC236}">
                  <a16:creationId xmlns:a16="http://schemas.microsoft.com/office/drawing/2014/main" id="{AEBBCD5F-0AB2-4858-877A-228BAE430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2788" y="4822825"/>
              <a:ext cx="7900988" cy="4876800"/>
            </a:xfrm>
            <a:custGeom>
              <a:avLst/>
              <a:gdLst>
                <a:gd name="T0" fmla="*/ 10240 w 10383"/>
                <a:gd name="T1" fmla="*/ 6409 h 6409"/>
                <a:gd name="T2" fmla="*/ 142 w 10383"/>
                <a:gd name="T3" fmla="*/ 6409 h 6409"/>
                <a:gd name="T4" fmla="*/ 0 w 10383"/>
                <a:gd name="T5" fmla="*/ 6266 h 6409"/>
                <a:gd name="T6" fmla="*/ 0 w 10383"/>
                <a:gd name="T7" fmla="*/ 143 h 6409"/>
                <a:gd name="T8" fmla="*/ 142 w 10383"/>
                <a:gd name="T9" fmla="*/ 0 h 6409"/>
                <a:gd name="T10" fmla="*/ 10240 w 10383"/>
                <a:gd name="T11" fmla="*/ 0 h 6409"/>
                <a:gd name="T12" fmla="*/ 10383 w 10383"/>
                <a:gd name="T13" fmla="*/ 143 h 6409"/>
                <a:gd name="T14" fmla="*/ 10383 w 10383"/>
                <a:gd name="T15" fmla="*/ 6266 h 6409"/>
                <a:gd name="T16" fmla="*/ 10240 w 10383"/>
                <a:gd name="T17" fmla="*/ 6409 h 6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83" h="6409">
                  <a:moveTo>
                    <a:pt x="10240" y="6409"/>
                  </a:moveTo>
                  <a:lnTo>
                    <a:pt x="142" y="6409"/>
                  </a:lnTo>
                  <a:cubicBezTo>
                    <a:pt x="64" y="6409"/>
                    <a:pt x="0" y="6345"/>
                    <a:pt x="0" y="6266"/>
                  </a:cubicBezTo>
                  <a:lnTo>
                    <a:pt x="0" y="143"/>
                  </a:lnTo>
                  <a:cubicBezTo>
                    <a:pt x="0" y="64"/>
                    <a:pt x="64" y="0"/>
                    <a:pt x="142" y="0"/>
                  </a:cubicBezTo>
                  <a:lnTo>
                    <a:pt x="10240" y="0"/>
                  </a:lnTo>
                  <a:cubicBezTo>
                    <a:pt x="10319" y="0"/>
                    <a:pt x="10383" y="64"/>
                    <a:pt x="10383" y="143"/>
                  </a:cubicBezTo>
                  <a:lnTo>
                    <a:pt x="10383" y="6266"/>
                  </a:lnTo>
                  <a:cubicBezTo>
                    <a:pt x="10383" y="6345"/>
                    <a:pt x="10319" y="6409"/>
                    <a:pt x="10240" y="6409"/>
                  </a:cubicBezTo>
                  <a:close/>
                </a:path>
              </a:pathLst>
            </a:custGeom>
            <a:solidFill>
              <a:srgbClr val="2933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0" name="Freeform 138">
              <a:extLst>
                <a:ext uri="{FF2B5EF4-FFF2-40B4-BE49-F238E27FC236}">
                  <a16:creationId xmlns:a16="http://schemas.microsoft.com/office/drawing/2014/main" id="{EBA7DB18-7050-4FDE-A250-2A3B00917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7363" y="4600575"/>
              <a:ext cx="7929563" cy="4906963"/>
            </a:xfrm>
            <a:custGeom>
              <a:avLst/>
              <a:gdLst>
                <a:gd name="T0" fmla="*/ 10281 w 10420"/>
                <a:gd name="T1" fmla="*/ 6448 h 6448"/>
                <a:gd name="T2" fmla="*/ 139 w 10420"/>
                <a:gd name="T3" fmla="*/ 6448 h 6448"/>
                <a:gd name="T4" fmla="*/ 0 w 10420"/>
                <a:gd name="T5" fmla="*/ 6309 h 6448"/>
                <a:gd name="T6" fmla="*/ 0 w 10420"/>
                <a:gd name="T7" fmla="*/ 139 h 6448"/>
                <a:gd name="T8" fmla="*/ 139 w 10420"/>
                <a:gd name="T9" fmla="*/ 0 h 6448"/>
                <a:gd name="T10" fmla="*/ 10281 w 10420"/>
                <a:gd name="T11" fmla="*/ 0 h 6448"/>
                <a:gd name="T12" fmla="*/ 10420 w 10420"/>
                <a:gd name="T13" fmla="*/ 139 h 6448"/>
                <a:gd name="T14" fmla="*/ 10420 w 10420"/>
                <a:gd name="T15" fmla="*/ 6309 h 6448"/>
                <a:gd name="T16" fmla="*/ 10281 w 10420"/>
                <a:gd name="T17" fmla="*/ 6448 h 6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20" h="6448">
                  <a:moveTo>
                    <a:pt x="10281" y="6448"/>
                  </a:moveTo>
                  <a:lnTo>
                    <a:pt x="139" y="6448"/>
                  </a:lnTo>
                  <a:cubicBezTo>
                    <a:pt x="62" y="6448"/>
                    <a:pt x="0" y="6386"/>
                    <a:pt x="0" y="6309"/>
                  </a:cubicBezTo>
                  <a:lnTo>
                    <a:pt x="0" y="139"/>
                  </a:lnTo>
                  <a:cubicBezTo>
                    <a:pt x="0" y="62"/>
                    <a:pt x="62" y="0"/>
                    <a:pt x="139" y="0"/>
                  </a:cubicBezTo>
                  <a:lnTo>
                    <a:pt x="10281" y="0"/>
                  </a:lnTo>
                  <a:cubicBezTo>
                    <a:pt x="10358" y="0"/>
                    <a:pt x="10420" y="62"/>
                    <a:pt x="10420" y="139"/>
                  </a:cubicBezTo>
                  <a:lnTo>
                    <a:pt x="10420" y="6309"/>
                  </a:lnTo>
                  <a:cubicBezTo>
                    <a:pt x="10420" y="6386"/>
                    <a:pt x="10358" y="6448"/>
                    <a:pt x="10281" y="6448"/>
                  </a:cubicBezTo>
                  <a:close/>
                </a:path>
              </a:pathLst>
            </a:custGeom>
            <a:solidFill>
              <a:srgbClr val="F0F1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27F0955A-B383-4F80-AF6C-8C8B4903A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1599" y="5499100"/>
              <a:ext cx="4519612" cy="2825751"/>
            </a:xfrm>
            <a:custGeom>
              <a:avLst/>
              <a:gdLst>
                <a:gd name="connsiteX0" fmla="*/ 3715200 w 4519612"/>
                <a:gd name="connsiteY0" fmla="*/ 1417638 h 2825751"/>
                <a:gd name="connsiteX1" fmla="*/ 4474712 w 4519612"/>
                <a:gd name="connsiteY1" fmla="*/ 1417638 h 2825751"/>
                <a:gd name="connsiteX2" fmla="*/ 4519612 w 4519612"/>
                <a:gd name="connsiteY2" fmla="*/ 1462546 h 2825751"/>
                <a:gd name="connsiteX3" fmla="*/ 4519612 w 4519612"/>
                <a:gd name="connsiteY3" fmla="*/ 2780844 h 2825751"/>
                <a:gd name="connsiteX4" fmla="*/ 4474712 w 4519612"/>
                <a:gd name="connsiteY4" fmla="*/ 2825751 h 2825751"/>
                <a:gd name="connsiteX5" fmla="*/ 3715200 w 4519612"/>
                <a:gd name="connsiteY5" fmla="*/ 2825751 h 2825751"/>
                <a:gd name="connsiteX6" fmla="*/ 3670300 w 4519612"/>
                <a:gd name="connsiteY6" fmla="*/ 2780844 h 2825751"/>
                <a:gd name="connsiteX7" fmla="*/ 3670300 w 4519612"/>
                <a:gd name="connsiteY7" fmla="*/ 1462546 h 2825751"/>
                <a:gd name="connsiteX8" fmla="*/ 3715200 w 4519612"/>
                <a:gd name="connsiteY8" fmla="*/ 1417638 h 2825751"/>
                <a:gd name="connsiteX9" fmla="*/ 2540491 w 4519612"/>
                <a:gd name="connsiteY9" fmla="*/ 688975 h 2825751"/>
                <a:gd name="connsiteX10" fmla="*/ 3299922 w 4519612"/>
                <a:gd name="connsiteY10" fmla="*/ 688975 h 2825751"/>
                <a:gd name="connsiteX11" fmla="*/ 3344864 w 4519612"/>
                <a:gd name="connsiteY11" fmla="*/ 733871 h 2825751"/>
                <a:gd name="connsiteX12" fmla="*/ 3344864 w 4519612"/>
                <a:gd name="connsiteY12" fmla="*/ 2780854 h 2825751"/>
                <a:gd name="connsiteX13" fmla="*/ 3299922 w 4519612"/>
                <a:gd name="connsiteY13" fmla="*/ 2825750 h 2825751"/>
                <a:gd name="connsiteX14" fmla="*/ 2540491 w 4519612"/>
                <a:gd name="connsiteY14" fmla="*/ 2825750 h 2825751"/>
                <a:gd name="connsiteX15" fmla="*/ 2495550 w 4519612"/>
                <a:gd name="connsiteY15" fmla="*/ 2780854 h 2825751"/>
                <a:gd name="connsiteX16" fmla="*/ 2495550 w 4519612"/>
                <a:gd name="connsiteY16" fmla="*/ 733871 h 2825751"/>
                <a:gd name="connsiteX17" fmla="*/ 2540491 w 4519612"/>
                <a:gd name="connsiteY17" fmla="*/ 688975 h 2825751"/>
                <a:gd name="connsiteX18" fmla="*/ 1192664 w 4519612"/>
                <a:gd name="connsiteY18" fmla="*/ 258763 h 2825751"/>
                <a:gd name="connsiteX19" fmla="*/ 1952175 w 4519612"/>
                <a:gd name="connsiteY19" fmla="*/ 258763 h 2825751"/>
                <a:gd name="connsiteX20" fmla="*/ 1997076 w 4519612"/>
                <a:gd name="connsiteY20" fmla="*/ 303677 h 2825751"/>
                <a:gd name="connsiteX21" fmla="*/ 1997076 w 4519612"/>
                <a:gd name="connsiteY21" fmla="*/ 2780836 h 2825751"/>
                <a:gd name="connsiteX22" fmla="*/ 1952175 w 4519612"/>
                <a:gd name="connsiteY22" fmla="*/ 2825751 h 2825751"/>
                <a:gd name="connsiteX23" fmla="*/ 1192664 w 4519612"/>
                <a:gd name="connsiteY23" fmla="*/ 2825751 h 2825751"/>
                <a:gd name="connsiteX24" fmla="*/ 1147763 w 4519612"/>
                <a:gd name="connsiteY24" fmla="*/ 2780836 h 2825751"/>
                <a:gd name="connsiteX25" fmla="*/ 1147763 w 4519612"/>
                <a:gd name="connsiteY25" fmla="*/ 303677 h 2825751"/>
                <a:gd name="connsiteX26" fmla="*/ 1192664 w 4519612"/>
                <a:gd name="connsiteY26" fmla="*/ 258763 h 2825751"/>
                <a:gd name="connsiteX27" fmla="*/ 44097 w 4519612"/>
                <a:gd name="connsiteY27" fmla="*/ 0 h 2825751"/>
                <a:gd name="connsiteX28" fmla="*/ 802868 w 4519612"/>
                <a:gd name="connsiteY28" fmla="*/ 0 h 2825751"/>
                <a:gd name="connsiteX29" fmla="*/ 847725 w 4519612"/>
                <a:gd name="connsiteY29" fmla="*/ 44901 h 2825751"/>
                <a:gd name="connsiteX30" fmla="*/ 847725 w 4519612"/>
                <a:gd name="connsiteY30" fmla="*/ 2780849 h 2825751"/>
                <a:gd name="connsiteX31" fmla="*/ 802868 w 4519612"/>
                <a:gd name="connsiteY31" fmla="*/ 2825750 h 2825751"/>
                <a:gd name="connsiteX32" fmla="*/ 44097 w 4519612"/>
                <a:gd name="connsiteY32" fmla="*/ 2825750 h 2825751"/>
                <a:gd name="connsiteX33" fmla="*/ 0 w 4519612"/>
                <a:gd name="connsiteY33" fmla="*/ 2780849 h 2825751"/>
                <a:gd name="connsiteX34" fmla="*/ 0 w 4519612"/>
                <a:gd name="connsiteY34" fmla="*/ 44901 h 2825751"/>
                <a:gd name="connsiteX35" fmla="*/ 44097 w 4519612"/>
                <a:gd name="connsiteY35" fmla="*/ 0 h 282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519612" h="2825751">
                  <a:moveTo>
                    <a:pt x="3715200" y="1417638"/>
                  </a:moveTo>
                  <a:lnTo>
                    <a:pt x="4474712" y="1417638"/>
                  </a:lnTo>
                  <a:cubicBezTo>
                    <a:pt x="4499066" y="1417638"/>
                    <a:pt x="4519612" y="1437428"/>
                    <a:pt x="4519612" y="1462546"/>
                  </a:cubicBezTo>
                  <a:lnTo>
                    <a:pt x="4519612" y="2780844"/>
                  </a:lnTo>
                  <a:cubicBezTo>
                    <a:pt x="4519612" y="2805961"/>
                    <a:pt x="4499066" y="2825751"/>
                    <a:pt x="4474712" y="2825751"/>
                  </a:cubicBezTo>
                  <a:lnTo>
                    <a:pt x="3715200" y="2825751"/>
                  </a:lnTo>
                  <a:cubicBezTo>
                    <a:pt x="3690848" y="2825751"/>
                    <a:pt x="3670300" y="2805961"/>
                    <a:pt x="3670300" y="2780844"/>
                  </a:cubicBezTo>
                  <a:lnTo>
                    <a:pt x="3670300" y="1462546"/>
                  </a:lnTo>
                  <a:cubicBezTo>
                    <a:pt x="3670300" y="1437428"/>
                    <a:pt x="3690848" y="1417638"/>
                    <a:pt x="3715200" y="1417638"/>
                  </a:cubicBezTo>
                  <a:close/>
                  <a:moveTo>
                    <a:pt x="2540491" y="688975"/>
                  </a:moveTo>
                  <a:lnTo>
                    <a:pt x="3299922" y="688975"/>
                  </a:lnTo>
                  <a:cubicBezTo>
                    <a:pt x="3325058" y="688975"/>
                    <a:pt x="3344864" y="709521"/>
                    <a:pt x="3344864" y="733871"/>
                  </a:cubicBezTo>
                  <a:lnTo>
                    <a:pt x="3344864" y="2780854"/>
                  </a:lnTo>
                  <a:cubicBezTo>
                    <a:pt x="3344864" y="2805965"/>
                    <a:pt x="3325058" y="2825750"/>
                    <a:pt x="3299922" y="2825750"/>
                  </a:cubicBezTo>
                  <a:lnTo>
                    <a:pt x="2540491" y="2825750"/>
                  </a:lnTo>
                  <a:cubicBezTo>
                    <a:pt x="2515355" y="2825750"/>
                    <a:pt x="2495550" y="2805965"/>
                    <a:pt x="2495550" y="2780854"/>
                  </a:cubicBezTo>
                  <a:lnTo>
                    <a:pt x="2495550" y="733871"/>
                  </a:lnTo>
                  <a:cubicBezTo>
                    <a:pt x="2495550" y="709521"/>
                    <a:pt x="2515355" y="688975"/>
                    <a:pt x="2540491" y="688975"/>
                  </a:cubicBezTo>
                  <a:close/>
                  <a:moveTo>
                    <a:pt x="1192664" y="258763"/>
                  </a:moveTo>
                  <a:lnTo>
                    <a:pt x="1952175" y="258763"/>
                  </a:lnTo>
                  <a:cubicBezTo>
                    <a:pt x="1976528" y="258763"/>
                    <a:pt x="1997076" y="278556"/>
                    <a:pt x="1997076" y="303677"/>
                  </a:cubicBezTo>
                  <a:lnTo>
                    <a:pt x="1997076" y="2780836"/>
                  </a:lnTo>
                  <a:cubicBezTo>
                    <a:pt x="1997076" y="2805958"/>
                    <a:pt x="1976528" y="2825751"/>
                    <a:pt x="1952175" y="2825751"/>
                  </a:cubicBezTo>
                  <a:lnTo>
                    <a:pt x="1192664" y="2825751"/>
                  </a:lnTo>
                  <a:cubicBezTo>
                    <a:pt x="1168311" y="2825751"/>
                    <a:pt x="1147763" y="2805958"/>
                    <a:pt x="1147763" y="2780836"/>
                  </a:cubicBezTo>
                  <a:lnTo>
                    <a:pt x="1147763" y="303677"/>
                  </a:lnTo>
                  <a:cubicBezTo>
                    <a:pt x="1147763" y="278556"/>
                    <a:pt x="1168311" y="258763"/>
                    <a:pt x="1192664" y="258763"/>
                  </a:cubicBezTo>
                  <a:close/>
                  <a:moveTo>
                    <a:pt x="44097" y="0"/>
                  </a:moveTo>
                  <a:lnTo>
                    <a:pt x="802868" y="0"/>
                  </a:lnTo>
                  <a:cubicBezTo>
                    <a:pt x="827957" y="0"/>
                    <a:pt x="847725" y="19787"/>
                    <a:pt x="847725" y="44901"/>
                  </a:cubicBezTo>
                  <a:lnTo>
                    <a:pt x="847725" y="2780849"/>
                  </a:lnTo>
                  <a:cubicBezTo>
                    <a:pt x="847725" y="2805963"/>
                    <a:pt x="827957" y="2825750"/>
                    <a:pt x="802868" y="2825750"/>
                  </a:cubicBezTo>
                  <a:lnTo>
                    <a:pt x="44097" y="2825750"/>
                  </a:lnTo>
                  <a:cubicBezTo>
                    <a:pt x="19768" y="2825750"/>
                    <a:pt x="0" y="2805963"/>
                    <a:pt x="0" y="2780849"/>
                  </a:cubicBezTo>
                  <a:lnTo>
                    <a:pt x="0" y="44901"/>
                  </a:lnTo>
                  <a:cubicBezTo>
                    <a:pt x="0" y="19787"/>
                    <a:pt x="19768" y="0"/>
                    <a:pt x="44097" y="0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2" name="Freeform 143">
              <a:extLst>
                <a:ext uri="{FF2B5EF4-FFF2-40B4-BE49-F238E27FC236}">
                  <a16:creationId xmlns:a16="http://schemas.microsoft.com/office/drawing/2014/main" id="{24038E25-B27D-42CE-96A2-A6FC3F38B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6663" y="6519863"/>
              <a:ext cx="942975" cy="1843088"/>
            </a:xfrm>
            <a:custGeom>
              <a:avLst/>
              <a:gdLst>
                <a:gd name="T0" fmla="*/ 1170 w 1238"/>
                <a:gd name="T1" fmla="*/ 2422 h 2422"/>
                <a:gd name="T2" fmla="*/ 68 w 1238"/>
                <a:gd name="T3" fmla="*/ 2422 h 2422"/>
                <a:gd name="T4" fmla="*/ 0 w 1238"/>
                <a:gd name="T5" fmla="*/ 2353 h 2422"/>
                <a:gd name="T6" fmla="*/ 0 w 1238"/>
                <a:gd name="T7" fmla="*/ 68 h 2422"/>
                <a:gd name="T8" fmla="*/ 68 w 1238"/>
                <a:gd name="T9" fmla="*/ 0 h 2422"/>
                <a:gd name="T10" fmla="*/ 1170 w 1238"/>
                <a:gd name="T11" fmla="*/ 0 h 2422"/>
                <a:gd name="T12" fmla="*/ 1238 w 1238"/>
                <a:gd name="T13" fmla="*/ 68 h 2422"/>
                <a:gd name="T14" fmla="*/ 1238 w 1238"/>
                <a:gd name="T15" fmla="*/ 2353 h 2422"/>
                <a:gd name="T16" fmla="*/ 1170 w 1238"/>
                <a:gd name="T17" fmla="*/ 2422 h 2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8" h="2422">
                  <a:moveTo>
                    <a:pt x="1170" y="2422"/>
                  </a:moveTo>
                  <a:lnTo>
                    <a:pt x="68" y="2422"/>
                  </a:lnTo>
                  <a:cubicBezTo>
                    <a:pt x="30" y="2422"/>
                    <a:pt x="0" y="2391"/>
                    <a:pt x="0" y="2353"/>
                  </a:cubicBezTo>
                  <a:lnTo>
                    <a:pt x="0" y="68"/>
                  </a:lnTo>
                  <a:cubicBezTo>
                    <a:pt x="0" y="31"/>
                    <a:pt x="30" y="0"/>
                    <a:pt x="68" y="0"/>
                  </a:cubicBezTo>
                  <a:lnTo>
                    <a:pt x="1170" y="0"/>
                  </a:lnTo>
                  <a:cubicBezTo>
                    <a:pt x="1208" y="0"/>
                    <a:pt x="1238" y="31"/>
                    <a:pt x="1238" y="68"/>
                  </a:cubicBezTo>
                  <a:lnTo>
                    <a:pt x="1238" y="2353"/>
                  </a:lnTo>
                  <a:cubicBezTo>
                    <a:pt x="1238" y="2391"/>
                    <a:pt x="1208" y="2422"/>
                    <a:pt x="1170" y="24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D560FFC4-6D91-4B68-BC1B-888A5CBCF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5876" y="5883274"/>
              <a:ext cx="917574" cy="2090738"/>
            </a:xfrm>
            <a:custGeom>
              <a:avLst/>
              <a:gdLst>
                <a:gd name="connsiteX0" fmla="*/ 74344 w 917574"/>
                <a:gd name="connsiteY0" fmla="*/ 2079625 h 2090738"/>
                <a:gd name="connsiteX1" fmla="*/ 764680 w 917574"/>
                <a:gd name="connsiteY1" fmla="*/ 2079625 h 2090738"/>
                <a:gd name="connsiteX2" fmla="*/ 771524 w 917574"/>
                <a:gd name="connsiteY2" fmla="*/ 2085182 h 2090738"/>
                <a:gd name="connsiteX3" fmla="*/ 764680 w 917574"/>
                <a:gd name="connsiteY3" fmla="*/ 2090738 h 2090738"/>
                <a:gd name="connsiteX4" fmla="*/ 74344 w 917574"/>
                <a:gd name="connsiteY4" fmla="*/ 2090738 h 2090738"/>
                <a:gd name="connsiteX5" fmla="*/ 68260 w 917574"/>
                <a:gd name="connsiteY5" fmla="*/ 2085182 h 2090738"/>
                <a:gd name="connsiteX6" fmla="*/ 74344 w 917574"/>
                <a:gd name="connsiteY6" fmla="*/ 2079625 h 2090738"/>
                <a:gd name="connsiteX7" fmla="*/ 74344 w 917574"/>
                <a:gd name="connsiteY7" fmla="*/ 1919288 h 2090738"/>
                <a:gd name="connsiteX8" fmla="*/ 764680 w 917574"/>
                <a:gd name="connsiteY8" fmla="*/ 1919288 h 2090738"/>
                <a:gd name="connsiteX9" fmla="*/ 771524 w 917574"/>
                <a:gd name="connsiteY9" fmla="*/ 1925265 h 2090738"/>
                <a:gd name="connsiteX10" fmla="*/ 764680 w 917574"/>
                <a:gd name="connsiteY10" fmla="*/ 1931988 h 2090738"/>
                <a:gd name="connsiteX11" fmla="*/ 74344 w 917574"/>
                <a:gd name="connsiteY11" fmla="*/ 1931988 h 2090738"/>
                <a:gd name="connsiteX12" fmla="*/ 68260 w 917574"/>
                <a:gd name="connsiteY12" fmla="*/ 1925265 h 2090738"/>
                <a:gd name="connsiteX13" fmla="*/ 74344 w 917574"/>
                <a:gd name="connsiteY13" fmla="*/ 1919288 h 2090738"/>
                <a:gd name="connsiteX14" fmla="*/ 74340 w 917574"/>
                <a:gd name="connsiteY14" fmla="*/ 1751013 h 2090738"/>
                <a:gd name="connsiteX15" fmla="*/ 560656 w 917574"/>
                <a:gd name="connsiteY15" fmla="*/ 1751013 h 2090738"/>
                <a:gd name="connsiteX16" fmla="*/ 566736 w 917574"/>
                <a:gd name="connsiteY16" fmla="*/ 1756990 h 2090738"/>
                <a:gd name="connsiteX17" fmla="*/ 560656 w 917574"/>
                <a:gd name="connsiteY17" fmla="*/ 1763713 h 2090738"/>
                <a:gd name="connsiteX18" fmla="*/ 74340 w 917574"/>
                <a:gd name="connsiteY18" fmla="*/ 1763713 h 2090738"/>
                <a:gd name="connsiteX19" fmla="*/ 68260 w 917574"/>
                <a:gd name="connsiteY19" fmla="*/ 1756990 h 2090738"/>
                <a:gd name="connsiteX20" fmla="*/ 74340 w 917574"/>
                <a:gd name="connsiteY20" fmla="*/ 1751013 h 2090738"/>
                <a:gd name="connsiteX21" fmla="*/ 74340 w 917574"/>
                <a:gd name="connsiteY21" fmla="*/ 1308100 h 2090738"/>
                <a:gd name="connsiteX22" fmla="*/ 560656 w 917574"/>
                <a:gd name="connsiteY22" fmla="*/ 1308100 h 2090738"/>
                <a:gd name="connsiteX23" fmla="*/ 566736 w 917574"/>
                <a:gd name="connsiteY23" fmla="*/ 1313657 h 2090738"/>
                <a:gd name="connsiteX24" fmla="*/ 560656 w 917574"/>
                <a:gd name="connsiteY24" fmla="*/ 1319213 h 2090738"/>
                <a:gd name="connsiteX25" fmla="*/ 74340 w 917574"/>
                <a:gd name="connsiteY25" fmla="*/ 1319213 h 2090738"/>
                <a:gd name="connsiteX26" fmla="*/ 68260 w 917574"/>
                <a:gd name="connsiteY26" fmla="*/ 1313657 h 2090738"/>
                <a:gd name="connsiteX27" fmla="*/ 74340 w 917574"/>
                <a:gd name="connsiteY27" fmla="*/ 1308100 h 2090738"/>
                <a:gd name="connsiteX28" fmla="*/ 74340 w 917574"/>
                <a:gd name="connsiteY28" fmla="*/ 1171575 h 2090738"/>
                <a:gd name="connsiteX29" fmla="*/ 560656 w 917574"/>
                <a:gd name="connsiteY29" fmla="*/ 1171575 h 2090738"/>
                <a:gd name="connsiteX30" fmla="*/ 566736 w 917574"/>
                <a:gd name="connsiteY30" fmla="*/ 1177552 h 2090738"/>
                <a:gd name="connsiteX31" fmla="*/ 560656 w 917574"/>
                <a:gd name="connsiteY31" fmla="*/ 1184275 h 2090738"/>
                <a:gd name="connsiteX32" fmla="*/ 74340 w 917574"/>
                <a:gd name="connsiteY32" fmla="*/ 1184275 h 2090738"/>
                <a:gd name="connsiteX33" fmla="*/ 68260 w 917574"/>
                <a:gd name="connsiteY33" fmla="*/ 1177552 h 2090738"/>
                <a:gd name="connsiteX34" fmla="*/ 74340 w 917574"/>
                <a:gd name="connsiteY34" fmla="*/ 1171575 h 2090738"/>
                <a:gd name="connsiteX35" fmla="*/ 74348 w 917574"/>
                <a:gd name="connsiteY35" fmla="*/ 1020763 h 2090738"/>
                <a:gd name="connsiteX36" fmla="*/ 757500 w 917574"/>
                <a:gd name="connsiteY36" fmla="*/ 1020763 h 2090738"/>
                <a:gd name="connsiteX37" fmla="*/ 763588 w 917574"/>
                <a:gd name="connsiteY37" fmla="*/ 1028327 h 2090738"/>
                <a:gd name="connsiteX38" fmla="*/ 757500 w 917574"/>
                <a:gd name="connsiteY38" fmla="*/ 1035051 h 2090738"/>
                <a:gd name="connsiteX39" fmla="*/ 74348 w 917574"/>
                <a:gd name="connsiteY39" fmla="*/ 1035051 h 2090738"/>
                <a:gd name="connsiteX40" fmla="*/ 68260 w 917574"/>
                <a:gd name="connsiteY40" fmla="*/ 1028327 h 2090738"/>
                <a:gd name="connsiteX41" fmla="*/ 74348 w 917574"/>
                <a:gd name="connsiteY41" fmla="*/ 1020763 h 2090738"/>
                <a:gd name="connsiteX42" fmla="*/ 23604 w 917574"/>
                <a:gd name="connsiteY42" fmla="*/ 139700 h 2090738"/>
                <a:gd name="connsiteX43" fmla="*/ 893968 w 917574"/>
                <a:gd name="connsiteY43" fmla="*/ 139700 h 2090738"/>
                <a:gd name="connsiteX44" fmla="*/ 917574 w 917574"/>
                <a:gd name="connsiteY44" fmla="*/ 163513 h 2090738"/>
                <a:gd name="connsiteX45" fmla="*/ 893968 w 917574"/>
                <a:gd name="connsiteY45" fmla="*/ 187325 h 2090738"/>
                <a:gd name="connsiteX46" fmla="*/ 23604 w 917574"/>
                <a:gd name="connsiteY46" fmla="*/ 187325 h 2090738"/>
                <a:gd name="connsiteX47" fmla="*/ 0 w 917574"/>
                <a:gd name="connsiteY47" fmla="*/ 163513 h 2090738"/>
                <a:gd name="connsiteX48" fmla="*/ 23604 w 917574"/>
                <a:gd name="connsiteY48" fmla="*/ 139700 h 2090738"/>
                <a:gd name="connsiteX49" fmla="*/ 23604 w 917574"/>
                <a:gd name="connsiteY49" fmla="*/ 0 h 2090738"/>
                <a:gd name="connsiteX50" fmla="*/ 893968 w 917574"/>
                <a:gd name="connsiteY50" fmla="*/ 0 h 2090738"/>
                <a:gd name="connsiteX51" fmla="*/ 917574 w 917574"/>
                <a:gd name="connsiteY51" fmla="*/ 23396 h 2090738"/>
                <a:gd name="connsiteX52" fmla="*/ 893968 w 917574"/>
                <a:gd name="connsiteY52" fmla="*/ 46038 h 2090738"/>
                <a:gd name="connsiteX53" fmla="*/ 23604 w 917574"/>
                <a:gd name="connsiteY53" fmla="*/ 46038 h 2090738"/>
                <a:gd name="connsiteX54" fmla="*/ 0 w 917574"/>
                <a:gd name="connsiteY54" fmla="*/ 23396 h 2090738"/>
                <a:gd name="connsiteX55" fmla="*/ 23604 w 917574"/>
                <a:gd name="connsiteY55" fmla="*/ 0 h 209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17574" h="2090738">
                  <a:moveTo>
                    <a:pt x="74344" y="2079625"/>
                  </a:moveTo>
                  <a:lnTo>
                    <a:pt x="764680" y="2079625"/>
                  </a:lnTo>
                  <a:cubicBezTo>
                    <a:pt x="768484" y="2079625"/>
                    <a:pt x="771524" y="2081709"/>
                    <a:pt x="771524" y="2085182"/>
                  </a:cubicBezTo>
                  <a:cubicBezTo>
                    <a:pt x="771524" y="2088655"/>
                    <a:pt x="768484" y="2090738"/>
                    <a:pt x="764680" y="2090738"/>
                  </a:cubicBezTo>
                  <a:lnTo>
                    <a:pt x="74344" y="2090738"/>
                  </a:lnTo>
                  <a:cubicBezTo>
                    <a:pt x="70540" y="2090738"/>
                    <a:pt x="68260" y="2088655"/>
                    <a:pt x="68260" y="2085182"/>
                  </a:cubicBezTo>
                  <a:cubicBezTo>
                    <a:pt x="68260" y="2081709"/>
                    <a:pt x="70540" y="2079625"/>
                    <a:pt x="74344" y="2079625"/>
                  </a:cubicBezTo>
                  <a:close/>
                  <a:moveTo>
                    <a:pt x="74344" y="1919288"/>
                  </a:moveTo>
                  <a:lnTo>
                    <a:pt x="764680" y="1919288"/>
                  </a:lnTo>
                  <a:cubicBezTo>
                    <a:pt x="768484" y="1919288"/>
                    <a:pt x="771524" y="1922276"/>
                    <a:pt x="771524" y="1925265"/>
                  </a:cubicBezTo>
                  <a:cubicBezTo>
                    <a:pt x="771524" y="1929000"/>
                    <a:pt x="768484" y="1931988"/>
                    <a:pt x="764680" y="1931988"/>
                  </a:cubicBezTo>
                  <a:lnTo>
                    <a:pt x="74344" y="1931988"/>
                  </a:lnTo>
                  <a:cubicBezTo>
                    <a:pt x="70540" y="1931988"/>
                    <a:pt x="68260" y="1929000"/>
                    <a:pt x="68260" y="1925265"/>
                  </a:cubicBezTo>
                  <a:cubicBezTo>
                    <a:pt x="68260" y="1922276"/>
                    <a:pt x="70540" y="1919288"/>
                    <a:pt x="74344" y="1919288"/>
                  </a:cubicBezTo>
                  <a:close/>
                  <a:moveTo>
                    <a:pt x="74340" y="1751013"/>
                  </a:moveTo>
                  <a:lnTo>
                    <a:pt x="560656" y="1751013"/>
                  </a:lnTo>
                  <a:cubicBezTo>
                    <a:pt x="563696" y="1751013"/>
                    <a:pt x="566736" y="1754001"/>
                    <a:pt x="566736" y="1756990"/>
                  </a:cubicBezTo>
                  <a:cubicBezTo>
                    <a:pt x="566736" y="1760725"/>
                    <a:pt x="563696" y="1763713"/>
                    <a:pt x="560656" y="1763713"/>
                  </a:cubicBezTo>
                  <a:lnTo>
                    <a:pt x="74340" y="1763713"/>
                  </a:lnTo>
                  <a:cubicBezTo>
                    <a:pt x="70540" y="1763713"/>
                    <a:pt x="68260" y="1760725"/>
                    <a:pt x="68260" y="1756990"/>
                  </a:cubicBezTo>
                  <a:cubicBezTo>
                    <a:pt x="68260" y="1754001"/>
                    <a:pt x="70540" y="1751013"/>
                    <a:pt x="74340" y="1751013"/>
                  </a:cubicBezTo>
                  <a:close/>
                  <a:moveTo>
                    <a:pt x="74340" y="1308100"/>
                  </a:moveTo>
                  <a:lnTo>
                    <a:pt x="560656" y="1308100"/>
                  </a:lnTo>
                  <a:cubicBezTo>
                    <a:pt x="563696" y="1308100"/>
                    <a:pt x="566736" y="1310184"/>
                    <a:pt x="566736" y="1313657"/>
                  </a:cubicBezTo>
                  <a:cubicBezTo>
                    <a:pt x="566736" y="1317130"/>
                    <a:pt x="563696" y="1319213"/>
                    <a:pt x="560656" y="1319213"/>
                  </a:cubicBezTo>
                  <a:lnTo>
                    <a:pt x="74340" y="1319213"/>
                  </a:lnTo>
                  <a:cubicBezTo>
                    <a:pt x="70540" y="1319213"/>
                    <a:pt x="68260" y="1317130"/>
                    <a:pt x="68260" y="1313657"/>
                  </a:cubicBezTo>
                  <a:cubicBezTo>
                    <a:pt x="68260" y="1310184"/>
                    <a:pt x="70540" y="1308100"/>
                    <a:pt x="74340" y="1308100"/>
                  </a:cubicBezTo>
                  <a:close/>
                  <a:moveTo>
                    <a:pt x="74340" y="1171575"/>
                  </a:moveTo>
                  <a:lnTo>
                    <a:pt x="560656" y="1171575"/>
                  </a:lnTo>
                  <a:cubicBezTo>
                    <a:pt x="563696" y="1171575"/>
                    <a:pt x="566736" y="1174563"/>
                    <a:pt x="566736" y="1177552"/>
                  </a:cubicBezTo>
                  <a:cubicBezTo>
                    <a:pt x="566736" y="1181287"/>
                    <a:pt x="563696" y="1184275"/>
                    <a:pt x="560656" y="1184275"/>
                  </a:cubicBezTo>
                  <a:lnTo>
                    <a:pt x="74340" y="1184275"/>
                  </a:lnTo>
                  <a:cubicBezTo>
                    <a:pt x="70540" y="1184275"/>
                    <a:pt x="68260" y="1181287"/>
                    <a:pt x="68260" y="1177552"/>
                  </a:cubicBezTo>
                  <a:cubicBezTo>
                    <a:pt x="68260" y="1174563"/>
                    <a:pt x="70540" y="1171575"/>
                    <a:pt x="74340" y="1171575"/>
                  </a:cubicBezTo>
                  <a:close/>
                  <a:moveTo>
                    <a:pt x="74348" y="1020763"/>
                  </a:moveTo>
                  <a:lnTo>
                    <a:pt x="757500" y="1020763"/>
                  </a:lnTo>
                  <a:cubicBezTo>
                    <a:pt x="760544" y="1020763"/>
                    <a:pt x="763588" y="1024125"/>
                    <a:pt x="763588" y="1028327"/>
                  </a:cubicBezTo>
                  <a:cubicBezTo>
                    <a:pt x="763588" y="1031689"/>
                    <a:pt x="760544" y="1035051"/>
                    <a:pt x="757500" y="1035051"/>
                  </a:cubicBezTo>
                  <a:lnTo>
                    <a:pt x="74348" y="1035051"/>
                  </a:lnTo>
                  <a:cubicBezTo>
                    <a:pt x="70544" y="1035051"/>
                    <a:pt x="68260" y="1031689"/>
                    <a:pt x="68260" y="1028327"/>
                  </a:cubicBezTo>
                  <a:cubicBezTo>
                    <a:pt x="68260" y="1024125"/>
                    <a:pt x="70544" y="1020763"/>
                    <a:pt x="74348" y="1020763"/>
                  </a:cubicBezTo>
                  <a:close/>
                  <a:moveTo>
                    <a:pt x="23604" y="139700"/>
                  </a:moveTo>
                  <a:lnTo>
                    <a:pt x="893968" y="139700"/>
                  </a:lnTo>
                  <a:cubicBezTo>
                    <a:pt x="906914" y="139700"/>
                    <a:pt x="917574" y="150454"/>
                    <a:pt x="917574" y="163513"/>
                  </a:cubicBezTo>
                  <a:cubicBezTo>
                    <a:pt x="917574" y="176571"/>
                    <a:pt x="906914" y="187325"/>
                    <a:pt x="893968" y="187325"/>
                  </a:cubicBezTo>
                  <a:lnTo>
                    <a:pt x="23604" y="187325"/>
                  </a:lnTo>
                  <a:cubicBezTo>
                    <a:pt x="10660" y="187325"/>
                    <a:pt x="0" y="176571"/>
                    <a:pt x="0" y="163513"/>
                  </a:cubicBezTo>
                  <a:cubicBezTo>
                    <a:pt x="0" y="150454"/>
                    <a:pt x="10660" y="139700"/>
                    <a:pt x="23604" y="139700"/>
                  </a:cubicBezTo>
                  <a:close/>
                  <a:moveTo>
                    <a:pt x="23604" y="0"/>
                  </a:moveTo>
                  <a:lnTo>
                    <a:pt x="893968" y="0"/>
                  </a:lnTo>
                  <a:cubicBezTo>
                    <a:pt x="906914" y="0"/>
                    <a:pt x="917574" y="10566"/>
                    <a:pt x="917574" y="23396"/>
                  </a:cubicBezTo>
                  <a:cubicBezTo>
                    <a:pt x="917574" y="36226"/>
                    <a:pt x="906914" y="46038"/>
                    <a:pt x="893968" y="46038"/>
                  </a:cubicBezTo>
                  <a:lnTo>
                    <a:pt x="23604" y="46038"/>
                  </a:lnTo>
                  <a:cubicBezTo>
                    <a:pt x="10660" y="46038"/>
                    <a:pt x="0" y="36226"/>
                    <a:pt x="0" y="23396"/>
                  </a:cubicBezTo>
                  <a:cubicBezTo>
                    <a:pt x="0" y="10566"/>
                    <a:pt x="10660" y="0"/>
                    <a:pt x="23604" y="0"/>
                  </a:cubicBezTo>
                  <a:close/>
                </a:path>
              </a:pathLst>
            </a:custGeom>
            <a:solidFill>
              <a:srgbClr val="2933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4E8B68D1-FA0C-42AB-80D7-3718E92F5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3650" y="7975599"/>
              <a:ext cx="615950" cy="2403476"/>
            </a:xfrm>
            <a:custGeom>
              <a:avLst/>
              <a:gdLst>
                <a:gd name="connsiteX0" fmla="*/ 603250 w 615950"/>
                <a:gd name="connsiteY0" fmla="*/ 204788 h 2403476"/>
                <a:gd name="connsiteX1" fmla="*/ 615950 w 615950"/>
                <a:gd name="connsiteY1" fmla="*/ 204788 h 2403476"/>
                <a:gd name="connsiteX2" fmla="*/ 615950 w 615950"/>
                <a:gd name="connsiteY2" fmla="*/ 2403476 h 2403476"/>
                <a:gd name="connsiteX3" fmla="*/ 603250 w 615950"/>
                <a:gd name="connsiteY3" fmla="*/ 2403476 h 2403476"/>
                <a:gd name="connsiteX4" fmla="*/ 206375 w 615950"/>
                <a:gd name="connsiteY4" fmla="*/ 204788 h 2403476"/>
                <a:gd name="connsiteX5" fmla="*/ 219075 w 615950"/>
                <a:gd name="connsiteY5" fmla="*/ 204788 h 2403476"/>
                <a:gd name="connsiteX6" fmla="*/ 219075 w 615950"/>
                <a:gd name="connsiteY6" fmla="*/ 2403476 h 2403476"/>
                <a:gd name="connsiteX7" fmla="*/ 206375 w 615950"/>
                <a:gd name="connsiteY7" fmla="*/ 2403476 h 2403476"/>
                <a:gd name="connsiteX8" fmla="*/ 0 w 615950"/>
                <a:gd name="connsiteY8" fmla="*/ 204788 h 2403476"/>
                <a:gd name="connsiteX9" fmla="*/ 11113 w 615950"/>
                <a:gd name="connsiteY9" fmla="*/ 204788 h 2403476"/>
                <a:gd name="connsiteX10" fmla="*/ 11113 w 615950"/>
                <a:gd name="connsiteY10" fmla="*/ 2403476 h 2403476"/>
                <a:gd name="connsiteX11" fmla="*/ 0 w 615950"/>
                <a:gd name="connsiteY11" fmla="*/ 2403476 h 2403476"/>
                <a:gd name="connsiteX12" fmla="*/ 333375 w 615950"/>
                <a:gd name="connsiteY12" fmla="*/ 0 h 2403476"/>
                <a:gd name="connsiteX13" fmla="*/ 346075 w 615950"/>
                <a:gd name="connsiteY13" fmla="*/ 0 h 2403476"/>
                <a:gd name="connsiteX14" fmla="*/ 346075 w 615950"/>
                <a:gd name="connsiteY14" fmla="*/ 2403475 h 2403476"/>
                <a:gd name="connsiteX15" fmla="*/ 333375 w 615950"/>
                <a:gd name="connsiteY15" fmla="*/ 2403475 h 2403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5950" h="2403476">
                  <a:moveTo>
                    <a:pt x="603250" y="204788"/>
                  </a:moveTo>
                  <a:lnTo>
                    <a:pt x="615950" y="204788"/>
                  </a:lnTo>
                  <a:lnTo>
                    <a:pt x="615950" y="2403476"/>
                  </a:lnTo>
                  <a:lnTo>
                    <a:pt x="603250" y="2403476"/>
                  </a:lnTo>
                  <a:close/>
                  <a:moveTo>
                    <a:pt x="206375" y="204788"/>
                  </a:moveTo>
                  <a:lnTo>
                    <a:pt x="219075" y="204788"/>
                  </a:lnTo>
                  <a:lnTo>
                    <a:pt x="219075" y="2403476"/>
                  </a:lnTo>
                  <a:lnTo>
                    <a:pt x="206375" y="2403476"/>
                  </a:lnTo>
                  <a:close/>
                  <a:moveTo>
                    <a:pt x="0" y="204788"/>
                  </a:moveTo>
                  <a:lnTo>
                    <a:pt x="11113" y="204788"/>
                  </a:lnTo>
                  <a:lnTo>
                    <a:pt x="11113" y="2403476"/>
                  </a:lnTo>
                  <a:lnTo>
                    <a:pt x="0" y="2403476"/>
                  </a:lnTo>
                  <a:close/>
                  <a:moveTo>
                    <a:pt x="333375" y="0"/>
                  </a:moveTo>
                  <a:lnTo>
                    <a:pt x="346075" y="0"/>
                  </a:lnTo>
                  <a:lnTo>
                    <a:pt x="346075" y="2403475"/>
                  </a:lnTo>
                  <a:lnTo>
                    <a:pt x="333375" y="2403475"/>
                  </a:lnTo>
                  <a:close/>
                </a:path>
              </a:pathLst>
            </a:custGeom>
            <a:solidFill>
              <a:srgbClr val="7A4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5" name="Rectangle 156">
              <a:extLst>
                <a:ext uri="{FF2B5EF4-FFF2-40B4-BE49-F238E27FC236}">
                  <a16:creationId xmlns:a16="http://schemas.microsoft.com/office/drawing/2014/main" id="{E1A08437-8E0D-4220-8B84-29418762B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3350" y="9150350"/>
              <a:ext cx="12700" cy="1228725"/>
            </a:xfrm>
            <a:prstGeom prst="rect">
              <a:avLst/>
            </a:prstGeom>
            <a:solidFill>
              <a:srgbClr val="7A4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6" name="Freeform 157">
              <a:extLst>
                <a:ext uri="{FF2B5EF4-FFF2-40B4-BE49-F238E27FC236}">
                  <a16:creationId xmlns:a16="http://schemas.microsoft.com/office/drawing/2014/main" id="{3B111099-45E2-4CC8-A97A-1CC153F7A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6313" y="10112375"/>
              <a:ext cx="1474788" cy="1524000"/>
            </a:xfrm>
            <a:custGeom>
              <a:avLst/>
              <a:gdLst>
                <a:gd name="T0" fmla="*/ 1778 w 1938"/>
                <a:gd name="T1" fmla="*/ 0 h 2004"/>
                <a:gd name="T2" fmla="*/ 1628 w 1938"/>
                <a:gd name="T3" fmla="*/ 0 h 2004"/>
                <a:gd name="T4" fmla="*/ 310 w 1938"/>
                <a:gd name="T5" fmla="*/ 0 h 2004"/>
                <a:gd name="T6" fmla="*/ 160 w 1938"/>
                <a:gd name="T7" fmla="*/ 0 h 2004"/>
                <a:gd name="T8" fmla="*/ 0 w 1938"/>
                <a:gd name="T9" fmla="*/ 160 h 2004"/>
                <a:gd name="T10" fmla="*/ 0 w 1938"/>
                <a:gd name="T11" fmla="*/ 329 h 2004"/>
                <a:gd name="T12" fmla="*/ 151 w 1938"/>
                <a:gd name="T13" fmla="*/ 489 h 2004"/>
                <a:gd name="T14" fmla="*/ 151 w 1938"/>
                <a:gd name="T15" fmla="*/ 1844 h 2004"/>
                <a:gd name="T16" fmla="*/ 310 w 1938"/>
                <a:gd name="T17" fmla="*/ 2004 h 2004"/>
                <a:gd name="T18" fmla="*/ 1628 w 1938"/>
                <a:gd name="T19" fmla="*/ 2004 h 2004"/>
                <a:gd name="T20" fmla="*/ 1788 w 1938"/>
                <a:gd name="T21" fmla="*/ 1844 h 2004"/>
                <a:gd name="T22" fmla="*/ 1788 w 1938"/>
                <a:gd name="T23" fmla="*/ 489 h 2004"/>
                <a:gd name="T24" fmla="*/ 1938 w 1938"/>
                <a:gd name="T25" fmla="*/ 329 h 2004"/>
                <a:gd name="T26" fmla="*/ 1938 w 1938"/>
                <a:gd name="T27" fmla="*/ 160 h 2004"/>
                <a:gd name="T28" fmla="*/ 1778 w 1938"/>
                <a:gd name="T29" fmla="*/ 0 h 2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8" h="2004">
                  <a:moveTo>
                    <a:pt x="1778" y="0"/>
                  </a:moveTo>
                  <a:lnTo>
                    <a:pt x="1628" y="0"/>
                  </a:lnTo>
                  <a:lnTo>
                    <a:pt x="310" y="0"/>
                  </a:lnTo>
                  <a:lnTo>
                    <a:pt x="160" y="0"/>
                  </a:lnTo>
                  <a:cubicBezTo>
                    <a:pt x="72" y="0"/>
                    <a:pt x="0" y="71"/>
                    <a:pt x="0" y="160"/>
                  </a:cubicBezTo>
                  <a:lnTo>
                    <a:pt x="0" y="329"/>
                  </a:lnTo>
                  <a:cubicBezTo>
                    <a:pt x="0" y="414"/>
                    <a:pt x="67" y="484"/>
                    <a:pt x="151" y="489"/>
                  </a:cubicBezTo>
                  <a:lnTo>
                    <a:pt x="151" y="1844"/>
                  </a:lnTo>
                  <a:cubicBezTo>
                    <a:pt x="151" y="1932"/>
                    <a:pt x="222" y="2004"/>
                    <a:pt x="310" y="2004"/>
                  </a:cubicBezTo>
                  <a:lnTo>
                    <a:pt x="1628" y="2004"/>
                  </a:lnTo>
                  <a:cubicBezTo>
                    <a:pt x="1716" y="2004"/>
                    <a:pt x="1788" y="1932"/>
                    <a:pt x="1788" y="1844"/>
                  </a:cubicBezTo>
                  <a:lnTo>
                    <a:pt x="1788" y="489"/>
                  </a:lnTo>
                  <a:cubicBezTo>
                    <a:pt x="1871" y="484"/>
                    <a:pt x="1938" y="414"/>
                    <a:pt x="1938" y="329"/>
                  </a:cubicBezTo>
                  <a:lnTo>
                    <a:pt x="1938" y="160"/>
                  </a:lnTo>
                  <a:cubicBezTo>
                    <a:pt x="1938" y="71"/>
                    <a:pt x="1866" y="0"/>
                    <a:pt x="1778" y="0"/>
                  </a:cubicBezTo>
                  <a:close/>
                </a:path>
              </a:pathLst>
            </a:custGeom>
            <a:solidFill>
              <a:srgbClr val="F76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7" name="Freeform 158">
              <a:extLst>
                <a:ext uri="{FF2B5EF4-FFF2-40B4-BE49-F238E27FC236}">
                  <a16:creationId xmlns:a16="http://schemas.microsoft.com/office/drawing/2014/main" id="{7BC07013-842E-428F-8C74-ED2D10F6D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1863" y="10112375"/>
              <a:ext cx="1227138" cy="1524000"/>
            </a:xfrm>
            <a:custGeom>
              <a:avLst/>
              <a:gdLst>
                <a:gd name="T0" fmla="*/ 1454 w 1614"/>
                <a:gd name="T1" fmla="*/ 2004 h 2004"/>
                <a:gd name="T2" fmla="*/ 160 w 1614"/>
                <a:gd name="T3" fmla="*/ 2004 h 2004"/>
                <a:gd name="T4" fmla="*/ 0 w 1614"/>
                <a:gd name="T5" fmla="*/ 1844 h 2004"/>
                <a:gd name="T6" fmla="*/ 0 w 1614"/>
                <a:gd name="T7" fmla="*/ 160 h 2004"/>
                <a:gd name="T8" fmla="*/ 160 w 1614"/>
                <a:gd name="T9" fmla="*/ 0 h 2004"/>
                <a:gd name="T10" fmla="*/ 1454 w 1614"/>
                <a:gd name="T11" fmla="*/ 0 h 2004"/>
                <a:gd name="T12" fmla="*/ 1614 w 1614"/>
                <a:gd name="T13" fmla="*/ 160 h 2004"/>
                <a:gd name="T14" fmla="*/ 1614 w 1614"/>
                <a:gd name="T15" fmla="*/ 1844 h 2004"/>
                <a:gd name="T16" fmla="*/ 1454 w 1614"/>
                <a:gd name="T17" fmla="*/ 2004 h 2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4" h="2004">
                  <a:moveTo>
                    <a:pt x="1454" y="2004"/>
                  </a:moveTo>
                  <a:lnTo>
                    <a:pt x="160" y="2004"/>
                  </a:lnTo>
                  <a:cubicBezTo>
                    <a:pt x="72" y="2004"/>
                    <a:pt x="0" y="1932"/>
                    <a:pt x="0" y="1844"/>
                  </a:cubicBezTo>
                  <a:lnTo>
                    <a:pt x="0" y="160"/>
                  </a:lnTo>
                  <a:cubicBezTo>
                    <a:pt x="0" y="71"/>
                    <a:pt x="72" y="0"/>
                    <a:pt x="160" y="0"/>
                  </a:cubicBezTo>
                  <a:lnTo>
                    <a:pt x="1454" y="0"/>
                  </a:lnTo>
                  <a:cubicBezTo>
                    <a:pt x="1542" y="0"/>
                    <a:pt x="1614" y="71"/>
                    <a:pt x="1614" y="160"/>
                  </a:cubicBezTo>
                  <a:lnTo>
                    <a:pt x="1614" y="1844"/>
                  </a:lnTo>
                  <a:cubicBezTo>
                    <a:pt x="1614" y="1932"/>
                    <a:pt x="1542" y="2004"/>
                    <a:pt x="1454" y="2004"/>
                  </a:cubicBezTo>
                  <a:close/>
                </a:path>
              </a:pathLst>
            </a:custGeom>
            <a:solidFill>
              <a:srgbClr val="FAC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8" name="Freeform 159">
              <a:extLst>
                <a:ext uri="{FF2B5EF4-FFF2-40B4-BE49-F238E27FC236}">
                  <a16:creationId xmlns:a16="http://schemas.microsoft.com/office/drawing/2014/main" id="{692F7DB2-65A7-41A7-8C46-72A55B87A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1863" y="10112375"/>
              <a:ext cx="1227138" cy="636588"/>
            </a:xfrm>
            <a:custGeom>
              <a:avLst/>
              <a:gdLst>
                <a:gd name="T0" fmla="*/ 1455 w 1613"/>
                <a:gd name="T1" fmla="*/ 0 h 836"/>
                <a:gd name="T2" fmla="*/ 157 w 1613"/>
                <a:gd name="T3" fmla="*/ 0 h 836"/>
                <a:gd name="T4" fmla="*/ 0 w 1613"/>
                <a:gd name="T5" fmla="*/ 160 h 836"/>
                <a:gd name="T6" fmla="*/ 0 w 1613"/>
                <a:gd name="T7" fmla="*/ 836 h 836"/>
                <a:gd name="T8" fmla="*/ 1613 w 1613"/>
                <a:gd name="T9" fmla="*/ 836 h 836"/>
                <a:gd name="T10" fmla="*/ 1613 w 1613"/>
                <a:gd name="T11" fmla="*/ 160 h 836"/>
                <a:gd name="T12" fmla="*/ 1455 w 1613"/>
                <a:gd name="T13" fmla="*/ 0 h 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13" h="836">
                  <a:moveTo>
                    <a:pt x="1455" y="0"/>
                  </a:moveTo>
                  <a:lnTo>
                    <a:pt x="157" y="0"/>
                  </a:lnTo>
                  <a:cubicBezTo>
                    <a:pt x="70" y="0"/>
                    <a:pt x="0" y="71"/>
                    <a:pt x="0" y="160"/>
                  </a:cubicBezTo>
                  <a:lnTo>
                    <a:pt x="0" y="836"/>
                  </a:lnTo>
                  <a:lnTo>
                    <a:pt x="1613" y="836"/>
                  </a:lnTo>
                  <a:lnTo>
                    <a:pt x="1613" y="160"/>
                  </a:lnTo>
                  <a:cubicBezTo>
                    <a:pt x="1613" y="71"/>
                    <a:pt x="1542" y="0"/>
                    <a:pt x="1455" y="0"/>
                  </a:cubicBezTo>
                  <a:close/>
                </a:path>
              </a:pathLst>
            </a:custGeom>
            <a:solidFill>
              <a:srgbClr val="F9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9" name="Freeform 160">
              <a:extLst>
                <a:ext uri="{FF2B5EF4-FFF2-40B4-BE49-F238E27FC236}">
                  <a16:creationId xmlns:a16="http://schemas.microsoft.com/office/drawing/2014/main" id="{F61E19A8-3DB7-414F-9E5F-527B2A00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9150" y="10112375"/>
              <a:ext cx="1452563" cy="371475"/>
            </a:xfrm>
            <a:custGeom>
              <a:avLst/>
              <a:gdLst>
                <a:gd name="T0" fmla="*/ 1750 w 1910"/>
                <a:gd name="T1" fmla="*/ 489 h 489"/>
                <a:gd name="T2" fmla="*/ 160 w 1910"/>
                <a:gd name="T3" fmla="*/ 489 h 489"/>
                <a:gd name="T4" fmla="*/ 0 w 1910"/>
                <a:gd name="T5" fmla="*/ 329 h 489"/>
                <a:gd name="T6" fmla="*/ 0 w 1910"/>
                <a:gd name="T7" fmla="*/ 160 h 489"/>
                <a:gd name="T8" fmla="*/ 160 w 1910"/>
                <a:gd name="T9" fmla="*/ 0 h 489"/>
                <a:gd name="T10" fmla="*/ 1750 w 1910"/>
                <a:gd name="T11" fmla="*/ 0 h 489"/>
                <a:gd name="T12" fmla="*/ 1910 w 1910"/>
                <a:gd name="T13" fmla="*/ 160 h 489"/>
                <a:gd name="T14" fmla="*/ 1910 w 1910"/>
                <a:gd name="T15" fmla="*/ 329 h 489"/>
                <a:gd name="T16" fmla="*/ 1750 w 1910"/>
                <a:gd name="T17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0" h="489">
                  <a:moveTo>
                    <a:pt x="1750" y="489"/>
                  </a:moveTo>
                  <a:lnTo>
                    <a:pt x="160" y="489"/>
                  </a:lnTo>
                  <a:cubicBezTo>
                    <a:pt x="72" y="489"/>
                    <a:pt x="0" y="418"/>
                    <a:pt x="0" y="329"/>
                  </a:cubicBezTo>
                  <a:lnTo>
                    <a:pt x="0" y="160"/>
                  </a:lnTo>
                  <a:cubicBezTo>
                    <a:pt x="0" y="71"/>
                    <a:pt x="72" y="0"/>
                    <a:pt x="160" y="0"/>
                  </a:cubicBezTo>
                  <a:lnTo>
                    <a:pt x="1750" y="0"/>
                  </a:lnTo>
                  <a:cubicBezTo>
                    <a:pt x="1838" y="0"/>
                    <a:pt x="1910" y="71"/>
                    <a:pt x="1910" y="160"/>
                  </a:cubicBezTo>
                  <a:lnTo>
                    <a:pt x="1910" y="329"/>
                  </a:lnTo>
                  <a:cubicBezTo>
                    <a:pt x="1910" y="418"/>
                    <a:pt x="1838" y="489"/>
                    <a:pt x="1750" y="489"/>
                  </a:cubicBezTo>
                  <a:close/>
                </a:path>
              </a:pathLst>
            </a:custGeom>
            <a:solidFill>
              <a:srgbClr val="FAC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40" name="Freeform 161">
              <a:extLst>
                <a:ext uri="{FF2B5EF4-FFF2-40B4-BE49-F238E27FC236}">
                  <a16:creationId xmlns:a16="http://schemas.microsoft.com/office/drawing/2014/main" id="{B8D29AC6-2CAE-4C68-851D-D0E7632BB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75" y="9578975"/>
              <a:ext cx="1189038" cy="1533525"/>
            </a:xfrm>
            <a:custGeom>
              <a:avLst/>
              <a:gdLst>
                <a:gd name="T0" fmla="*/ 1455 w 1561"/>
                <a:gd name="T1" fmla="*/ 168 h 2015"/>
                <a:gd name="T2" fmla="*/ 1230 w 1561"/>
                <a:gd name="T3" fmla="*/ 137 h 2015"/>
                <a:gd name="T4" fmla="*/ 1205 w 1561"/>
                <a:gd name="T5" fmla="*/ 128 h 2015"/>
                <a:gd name="T6" fmla="*/ 1082 w 1561"/>
                <a:gd name="T7" fmla="*/ 50 h 2015"/>
                <a:gd name="T8" fmla="*/ 720 w 1561"/>
                <a:gd name="T9" fmla="*/ 181 h 2015"/>
                <a:gd name="T10" fmla="*/ 330 w 1561"/>
                <a:gd name="T11" fmla="*/ 745 h 2015"/>
                <a:gd name="T12" fmla="*/ 72 w 1561"/>
                <a:gd name="T13" fmla="*/ 1408 h 2015"/>
                <a:gd name="T14" fmla="*/ 4 w 1561"/>
                <a:gd name="T15" fmla="*/ 1845 h 2015"/>
                <a:gd name="T16" fmla="*/ 56 w 1561"/>
                <a:gd name="T17" fmla="*/ 1982 h 2015"/>
                <a:gd name="T18" fmla="*/ 222 w 1561"/>
                <a:gd name="T19" fmla="*/ 1969 h 2015"/>
                <a:gd name="T20" fmla="*/ 1039 w 1561"/>
                <a:gd name="T21" fmla="*/ 1273 h 2015"/>
                <a:gd name="T22" fmla="*/ 1296 w 1561"/>
                <a:gd name="T23" fmla="*/ 953 h 2015"/>
                <a:gd name="T24" fmla="*/ 1508 w 1561"/>
                <a:gd name="T25" fmla="*/ 602 h 2015"/>
                <a:gd name="T26" fmla="*/ 1455 w 1561"/>
                <a:gd name="T27" fmla="*/ 168 h 20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1" h="2015">
                  <a:moveTo>
                    <a:pt x="1455" y="168"/>
                  </a:moveTo>
                  <a:cubicBezTo>
                    <a:pt x="1393" y="129"/>
                    <a:pt x="1340" y="174"/>
                    <a:pt x="1230" y="137"/>
                  </a:cubicBezTo>
                  <a:cubicBezTo>
                    <a:pt x="1222" y="134"/>
                    <a:pt x="1214" y="131"/>
                    <a:pt x="1205" y="128"/>
                  </a:cubicBezTo>
                  <a:cubicBezTo>
                    <a:pt x="1159" y="108"/>
                    <a:pt x="1127" y="68"/>
                    <a:pt x="1082" y="50"/>
                  </a:cubicBezTo>
                  <a:cubicBezTo>
                    <a:pt x="960" y="0"/>
                    <a:pt x="810" y="109"/>
                    <a:pt x="720" y="181"/>
                  </a:cubicBezTo>
                  <a:cubicBezTo>
                    <a:pt x="542" y="322"/>
                    <a:pt x="431" y="546"/>
                    <a:pt x="330" y="745"/>
                  </a:cubicBezTo>
                  <a:cubicBezTo>
                    <a:pt x="223" y="957"/>
                    <a:pt x="137" y="1180"/>
                    <a:pt x="72" y="1408"/>
                  </a:cubicBezTo>
                  <a:cubicBezTo>
                    <a:pt x="32" y="1550"/>
                    <a:pt x="0" y="1697"/>
                    <a:pt x="4" y="1845"/>
                  </a:cubicBezTo>
                  <a:cubicBezTo>
                    <a:pt x="5" y="1895"/>
                    <a:pt x="15" y="1953"/>
                    <a:pt x="56" y="1982"/>
                  </a:cubicBezTo>
                  <a:cubicBezTo>
                    <a:pt x="104" y="2015"/>
                    <a:pt x="169" y="1994"/>
                    <a:pt x="222" y="1969"/>
                  </a:cubicBezTo>
                  <a:cubicBezTo>
                    <a:pt x="539" y="1819"/>
                    <a:pt x="810" y="1532"/>
                    <a:pt x="1039" y="1273"/>
                  </a:cubicBezTo>
                  <a:cubicBezTo>
                    <a:pt x="1129" y="1171"/>
                    <a:pt x="1219" y="1065"/>
                    <a:pt x="1296" y="953"/>
                  </a:cubicBezTo>
                  <a:cubicBezTo>
                    <a:pt x="1463" y="711"/>
                    <a:pt x="1497" y="641"/>
                    <a:pt x="1508" y="602"/>
                  </a:cubicBezTo>
                  <a:cubicBezTo>
                    <a:pt x="1548" y="461"/>
                    <a:pt x="1561" y="236"/>
                    <a:pt x="1455" y="168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41" name="Freeform 162">
              <a:extLst>
                <a:ext uri="{FF2B5EF4-FFF2-40B4-BE49-F238E27FC236}">
                  <a16:creationId xmlns:a16="http://schemas.microsoft.com/office/drawing/2014/main" id="{2AE29270-77C2-442B-B007-27FF7B30D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75" y="9578975"/>
              <a:ext cx="954088" cy="1520825"/>
            </a:xfrm>
            <a:custGeom>
              <a:avLst/>
              <a:gdLst>
                <a:gd name="T0" fmla="*/ 999 w 1253"/>
                <a:gd name="T1" fmla="*/ 473 h 1999"/>
                <a:gd name="T2" fmla="*/ 1253 w 1253"/>
                <a:gd name="T3" fmla="*/ 144 h 1999"/>
                <a:gd name="T4" fmla="*/ 1230 w 1253"/>
                <a:gd name="T5" fmla="*/ 137 h 1999"/>
                <a:gd name="T6" fmla="*/ 1205 w 1253"/>
                <a:gd name="T7" fmla="*/ 128 h 1999"/>
                <a:gd name="T8" fmla="*/ 1082 w 1253"/>
                <a:gd name="T9" fmla="*/ 50 h 1999"/>
                <a:gd name="T10" fmla="*/ 720 w 1253"/>
                <a:gd name="T11" fmla="*/ 181 h 1999"/>
                <a:gd name="T12" fmla="*/ 330 w 1253"/>
                <a:gd name="T13" fmla="*/ 745 h 1999"/>
                <a:gd name="T14" fmla="*/ 72 w 1253"/>
                <a:gd name="T15" fmla="*/ 1408 h 1999"/>
                <a:gd name="T16" fmla="*/ 4 w 1253"/>
                <a:gd name="T17" fmla="*/ 1845 h 1999"/>
                <a:gd name="T18" fmla="*/ 56 w 1253"/>
                <a:gd name="T19" fmla="*/ 1982 h 1999"/>
                <a:gd name="T20" fmla="*/ 109 w 1253"/>
                <a:gd name="T21" fmla="*/ 1999 h 1999"/>
                <a:gd name="T22" fmla="*/ 243 w 1253"/>
                <a:gd name="T23" fmla="*/ 1726 h 1999"/>
                <a:gd name="T24" fmla="*/ 999 w 1253"/>
                <a:gd name="T25" fmla="*/ 473 h 1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53" h="1999">
                  <a:moveTo>
                    <a:pt x="999" y="473"/>
                  </a:moveTo>
                  <a:cubicBezTo>
                    <a:pt x="1079" y="359"/>
                    <a:pt x="1167" y="252"/>
                    <a:pt x="1253" y="144"/>
                  </a:cubicBezTo>
                  <a:cubicBezTo>
                    <a:pt x="1246" y="142"/>
                    <a:pt x="1238" y="140"/>
                    <a:pt x="1230" y="137"/>
                  </a:cubicBezTo>
                  <a:cubicBezTo>
                    <a:pt x="1222" y="134"/>
                    <a:pt x="1214" y="131"/>
                    <a:pt x="1205" y="128"/>
                  </a:cubicBezTo>
                  <a:cubicBezTo>
                    <a:pt x="1159" y="108"/>
                    <a:pt x="1127" y="68"/>
                    <a:pt x="1082" y="50"/>
                  </a:cubicBezTo>
                  <a:cubicBezTo>
                    <a:pt x="960" y="0"/>
                    <a:pt x="810" y="109"/>
                    <a:pt x="720" y="181"/>
                  </a:cubicBezTo>
                  <a:cubicBezTo>
                    <a:pt x="542" y="322"/>
                    <a:pt x="431" y="546"/>
                    <a:pt x="330" y="745"/>
                  </a:cubicBezTo>
                  <a:cubicBezTo>
                    <a:pt x="223" y="957"/>
                    <a:pt x="137" y="1180"/>
                    <a:pt x="72" y="1408"/>
                  </a:cubicBezTo>
                  <a:cubicBezTo>
                    <a:pt x="32" y="1550"/>
                    <a:pt x="0" y="1697"/>
                    <a:pt x="4" y="1845"/>
                  </a:cubicBezTo>
                  <a:cubicBezTo>
                    <a:pt x="5" y="1895"/>
                    <a:pt x="15" y="1953"/>
                    <a:pt x="56" y="1982"/>
                  </a:cubicBezTo>
                  <a:cubicBezTo>
                    <a:pt x="72" y="1993"/>
                    <a:pt x="90" y="1998"/>
                    <a:pt x="109" y="1999"/>
                  </a:cubicBezTo>
                  <a:cubicBezTo>
                    <a:pt x="152" y="1907"/>
                    <a:pt x="197" y="1816"/>
                    <a:pt x="243" y="1726"/>
                  </a:cubicBezTo>
                  <a:cubicBezTo>
                    <a:pt x="466" y="1292"/>
                    <a:pt x="719" y="873"/>
                    <a:pt x="999" y="473"/>
                  </a:cubicBezTo>
                  <a:close/>
                </a:path>
              </a:pathLst>
            </a:custGeom>
            <a:solidFill>
              <a:srgbClr val="00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42" name="Freeform 163">
              <a:extLst>
                <a:ext uri="{FF2B5EF4-FFF2-40B4-BE49-F238E27FC236}">
                  <a16:creationId xmlns:a16="http://schemas.microsoft.com/office/drawing/2014/main" id="{9085A06F-E6FF-481F-9E5B-D6C2E646E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8053388"/>
              <a:ext cx="1239838" cy="946150"/>
            </a:xfrm>
            <a:custGeom>
              <a:avLst/>
              <a:gdLst>
                <a:gd name="T0" fmla="*/ 1334 w 1631"/>
                <a:gd name="T1" fmla="*/ 20 h 1243"/>
                <a:gd name="T2" fmla="*/ 1070 w 1631"/>
                <a:gd name="T3" fmla="*/ 44 h 1243"/>
                <a:gd name="T4" fmla="*/ 921 w 1631"/>
                <a:gd name="T5" fmla="*/ 111 h 1243"/>
                <a:gd name="T6" fmla="*/ 747 w 1631"/>
                <a:gd name="T7" fmla="*/ 264 h 1243"/>
                <a:gd name="T8" fmla="*/ 258 w 1631"/>
                <a:gd name="T9" fmla="*/ 852 h 1243"/>
                <a:gd name="T10" fmla="*/ 57 w 1631"/>
                <a:gd name="T11" fmla="*/ 1237 h 1243"/>
                <a:gd name="T12" fmla="*/ 83 w 1631"/>
                <a:gd name="T13" fmla="*/ 1242 h 1243"/>
                <a:gd name="T14" fmla="*/ 250 w 1631"/>
                <a:gd name="T15" fmla="*/ 1196 h 1243"/>
                <a:gd name="T16" fmla="*/ 1031 w 1631"/>
                <a:gd name="T17" fmla="*/ 839 h 1243"/>
                <a:gd name="T18" fmla="*/ 1363 w 1631"/>
                <a:gd name="T19" fmla="*/ 571 h 1243"/>
                <a:gd name="T20" fmla="*/ 1334 w 1631"/>
                <a:gd name="T21" fmla="*/ 20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1" h="1243">
                  <a:moveTo>
                    <a:pt x="1334" y="20"/>
                  </a:moveTo>
                  <a:cubicBezTo>
                    <a:pt x="1247" y="0"/>
                    <a:pt x="1155" y="16"/>
                    <a:pt x="1070" y="44"/>
                  </a:cubicBezTo>
                  <a:cubicBezTo>
                    <a:pt x="1018" y="61"/>
                    <a:pt x="967" y="82"/>
                    <a:pt x="921" y="111"/>
                  </a:cubicBezTo>
                  <a:cubicBezTo>
                    <a:pt x="855" y="152"/>
                    <a:pt x="800" y="208"/>
                    <a:pt x="747" y="264"/>
                  </a:cubicBezTo>
                  <a:cubicBezTo>
                    <a:pt x="571" y="450"/>
                    <a:pt x="408" y="646"/>
                    <a:pt x="258" y="852"/>
                  </a:cubicBezTo>
                  <a:cubicBezTo>
                    <a:pt x="225" y="897"/>
                    <a:pt x="0" y="1189"/>
                    <a:pt x="57" y="1237"/>
                  </a:cubicBezTo>
                  <a:cubicBezTo>
                    <a:pt x="64" y="1243"/>
                    <a:pt x="74" y="1243"/>
                    <a:pt x="83" y="1242"/>
                  </a:cubicBezTo>
                  <a:cubicBezTo>
                    <a:pt x="142" y="1237"/>
                    <a:pt x="196" y="1217"/>
                    <a:pt x="250" y="1196"/>
                  </a:cubicBezTo>
                  <a:cubicBezTo>
                    <a:pt x="517" y="1091"/>
                    <a:pt x="785" y="986"/>
                    <a:pt x="1031" y="839"/>
                  </a:cubicBezTo>
                  <a:cubicBezTo>
                    <a:pt x="1153" y="766"/>
                    <a:pt x="1271" y="681"/>
                    <a:pt x="1363" y="571"/>
                  </a:cubicBezTo>
                  <a:cubicBezTo>
                    <a:pt x="1495" y="412"/>
                    <a:pt x="1631" y="88"/>
                    <a:pt x="1334" y="20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43" name="Freeform 164">
              <a:extLst>
                <a:ext uri="{FF2B5EF4-FFF2-40B4-BE49-F238E27FC236}">
                  <a16:creationId xmlns:a16="http://schemas.microsoft.com/office/drawing/2014/main" id="{062DDD13-DF29-4055-98CC-358AE41FD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5763" y="8053388"/>
              <a:ext cx="1108075" cy="933450"/>
            </a:xfrm>
            <a:custGeom>
              <a:avLst/>
              <a:gdLst>
                <a:gd name="T0" fmla="*/ 1173 w 1457"/>
                <a:gd name="T1" fmla="*/ 283 h 1226"/>
                <a:gd name="T2" fmla="*/ 1457 w 1457"/>
                <a:gd name="T3" fmla="*/ 115 h 1226"/>
                <a:gd name="T4" fmla="*/ 1307 w 1457"/>
                <a:gd name="T5" fmla="*/ 20 h 1226"/>
                <a:gd name="T6" fmla="*/ 1043 w 1457"/>
                <a:gd name="T7" fmla="*/ 44 h 1226"/>
                <a:gd name="T8" fmla="*/ 894 w 1457"/>
                <a:gd name="T9" fmla="*/ 111 h 1226"/>
                <a:gd name="T10" fmla="*/ 720 w 1457"/>
                <a:gd name="T11" fmla="*/ 264 h 1226"/>
                <a:gd name="T12" fmla="*/ 231 w 1457"/>
                <a:gd name="T13" fmla="*/ 852 h 1226"/>
                <a:gd name="T14" fmla="*/ 23 w 1457"/>
                <a:gd name="T15" fmla="*/ 1226 h 1226"/>
                <a:gd name="T16" fmla="*/ 73 w 1457"/>
                <a:gd name="T17" fmla="*/ 1172 h 1226"/>
                <a:gd name="T18" fmla="*/ 415 w 1457"/>
                <a:gd name="T19" fmla="*/ 848 h 1226"/>
                <a:gd name="T20" fmla="*/ 1173 w 1457"/>
                <a:gd name="T21" fmla="*/ 283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7" h="1226">
                  <a:moveTo>
                    <a:pt x="1173" y="283"/>
                  </a:moveTo>
                  <a:cubicBezTo>
                    <a:pt x="1266" y="224"/>
                    <a:pt x="1361" y="168"/>
                    <a:pt x="1457" y="115"/>
                  </a:cubicBezTo>
                  <a:cubicBezTo>
                    <a:pt x="1430" y="72"/>
                    <a:pt x="1383" y="38"/>
                    <a:pt x="1307" y="20"/>
                  </a:cubicBezTo>
                  <a:cubicBezTo>
                    <a:pt x="1220" y="0"/>
                    <a:pt x="1128" y="16"/>
                    <a:pt x="1043" y="44"/>
                  </a:cubicBezTo>
                  <a:cubicBezTo>
                    <a:pt x="991" y="61"/>
                    <a:pt x="940" y="82"/>
                    <a:pt x="894" y="111"/>
                  </a:cubicBezTo>
                  <a:cubicBezTo>
                    <a:pt x="828" y="152"/>
                    <a:pt x="773" y="208"/>
                    <a:pt x="720" y="264"/>
                  </a:cubicBezTo>
                  <a:cubicBezTo>
                    <a:pt x="544" y="450"/>
                    <a:pt x="381" y="646"/>
                    <a:pt x="231" y="852"/>
                  </a:cubicBezTo>
                  <a:cubicBezTo>
                    <a:pt x="200" y="894"/>
                    <a:pt x="0" y="1155"/>
                    <a:pt x="23" y="1226"/>
                  </a:cubicBezTo>
                  <a:cubicBezTo>
                    <a:pt x="40" y="1208"/>
                    <a:pt x="56" y="1189"/>
                    <a:pt x="73" y="1172"/>
                  </a:cubicBezTo>
                  <a:cubicBezTo>
                    <a:pt x="182" y="1060"/>
                    <a:pt x="297" y="952"/>
                    <a:pt x="415" y="848"/>
                  </a:cubicBezTo>
                  <a:cubicBezTo>
                    <a:pt x="653" y="640"/>
                    <a:pt x="906" y="451"/>
                    <a:pt x="1173" y="283"/>
                  </a:cubicBezTo>
                  <a:close/>
                </a:path>
              </a:pathLst>
            </a:custGeom>
            <a:solidFill>
              <a:srgbClr val="00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44" name="Freeform 165">
              <a:extLst>
                <a:ext uri="{FF2B5EF4-FFF2-40B4-BE49-F238E27FC236}">
                  <a16:creationId xmlns:a16="http://schemas.microsoft.com/office/drawing/2014/main" id="{80CBCE42-E66C-4F81-8E67-8F44D00B1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5975" y="9674225"/>
              <a:ext cx="473075" cy="687388"/>
            </a:xfrm>
            <a:custGeom>
              <a:avLst/>
              <a:gdLst>
                <a:gd name="T0" fmla="*/ 597 w 621"/>
                <a:gd name="T1" fmla="*/ 11 h 903"/>
                <a:gd name="T2" fmla="*/ 572 w 621"/>
                <a:gd name="T3" fmla="*/ 2 h 903"/>
                <a:gd name="T4" fmla="*/ 569 w 621"/>
                <a:gd name="T5" fmla="*/ 0 h 903"/>
                <a:gd name="T6" fmla="*/ 266 w 621"/>
                <a:gd name="T7" fmla="*/ 425 h 903"/>
                <a:gd name="T8" fmla="*/ 2 w 621"/>
                <a:gd name="T9" fmla="*/ 888 h 903"/>
                <a:gd name="T10" fmla="*/ 6 w 621"/>
                <a:gd name="T11" fmla="*/ 901 h 903"/>
                <a:gd name="T12" fmla="*/ 20 w 621"/>
                <a:gd name="T13" fmla="*/ 897 h 903"/>
                <a:gd name="T14" fmla="*/ 296 w 621"/>
                <a:gd name="T15" fmla="*/ 445 h 903"/>
                <a:gd name="T16" fmla="*/ 616 w 621"/>
                <a:gd name="T17" fmla="*/ 26 h 903"/>
                <a:gd name="T18" fmla="*/ 617 w 621"/>
                <a:gd name="T19" fmla="*/ 26 h 903"/>
                <a:gd name="T20" fmla="*/ 621 w 621"/>
                <a:gd name="T21" fmla="*/ 18 h 903"/>
                <a:gd name="T22" fmla="*/ 597 w 621"/>
                <a:gd name="T23" fmla="*/ 11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1" h="903">
                  <a:moveTo>
                    <a:pt x="597" y="11"/>
                  </a:moveTo>
                  <a:cubicBezTo>
                    <a:pt x="589" y="8"/>
                    <a:pt x="581" y="5"/>
                    <a:pt x="572" y="2"/>
                  </a:cubicBezTo>
                  <a:cubicBezTo>
                    <a:pt x="571" y="1"/>
                    <a:pt x="570" y="1"/>
                    <a:pt x="569" y="0"/>
                  </a:cubicBezTo>
                  <a:cubicBezTo>
                    <a:pt x="458" y="135"/>
                    <a:pt x="358" y="278"/>
                    <a:pt x="266" y="425"/>
                  </a:cubicBezTo>
                  <a:cubicBezTo>
                    <a:pt x="171" y="576"/>
                    <a:pt x="84" y="730"/>
                    <a:pt x="2" y="888"/>
                  </a:cubicBezTo>
                  <a:cubicBezTo>
                    <a:pt x="0" y="892"/>
                    <a:pt x="2" y="898"/>
                    <a:pt x="6" y="901"/>
                  </a:cubicBezTo>
                  <a:cubicBezTo>
                    <a:pt x="11" y="903"/>
                    <a:pt x="17" y="902"/>
                    <a:pt x="20" y="897"/>
                  </a:cubicBezTo>
                  <a:cubicBezTo>
                    <a:pt x="106" y="743"/>
                    <a:pt x="197" y="592"/>
                    <a:pt x="296" y="445"/>
                  </a:cubicBezTo>
                  <a:cubicBezTo>
                    <a:pt x="395" y="299"/>
                    <a:pt x="500" y="158"/>
                    <a:pt x="616" y="26"/>
                  </a:cubicBezTo>
                  <a:cubicBezTo>
                    <a:pt x="617" y="26"/>
                    <a:pt x="617" y="26"/>
                    <a:pt x="617" y="26"/>
                  </a:cubicBezTo>
                  <a:cubicBezTo>
                    <a:pt x="619" y="23"/>
                    <a:pt x="620" y="21"/>
                    <a:pt x="621" y="18"/>
                  </a:cubicBezTo>
                  <a:cubicBezTo>
                    <a:pt x="613" y="16"/>
                    <a:pt x="605" y="14"/>
                    <a:pt x="59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45" name="Freeform 166">
              <a:extLst>
                <a:ext uri="{FF2B5EF4-FFF2-40B4-BE49-F238E27FC236}">
                  <a16:creationId xmlns:a16="http://schemas.microsoft.com/office/drawing/2014/main" id="{241D3B3B-DD9B-487C-AA54-2B106B2C6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2888" y="9559925"/>
              <a:ext cx="1073150" cy="1433513"/>
            </a:xfrm>
            <a:custGeom>
              <a:avLst/>
              <a:gdLst>
                <a:gd name="T0" fmla="*/ 65 w 1410"/>
                <a:gd name="T1" fmla="*/ 314 h 1884"/>
                <a:gd name="T2" fmla="*/ 30 w 1410"/>
                <a:gd name="T3" fmla="*/ 625 h 1884"/>
                <a:gd name="T4" fmla="*/ 186 w 1410"/>
                <a:gd name="T5" fmla="*/ 905 h 1884"/>
                <a:gd name="T6" fmla="*/ 894 w 1410"/>
                <a:gd name="T7" fmla="*/ 1626 h 1884"/>
                <a:gd name="T8" fmla="*/ 1135 w 1410"/>
                <a:gd name="T9" fmla="*/ 1828 h 1884"/>
                <a:gd name="T10" fmla="*/ 1215 w 1410"/>
                <a:gd name="T11" fmla="*/ 1869 h 1884"/>
                <a:gd name="T12" fmla="*/ 1380 w 1410"/>
                <a:gd name="T13" fmla="*/ 1778 h 1884"/>
                <a:gd name="T14" fmla="*/ 1402 w 1410"/>
                <a:gd name="T15" fmla="*/ 1579 h 1884"/>
                <a:gd name="T16" fmla="*/ 1337 w 1410"/>
                <a:gd name="T17" fmla="*/ 1295 h 1884"/>
                <a:gd name="T18" fmla="*/ 1241 w 1410"/>
                <a:gd name="T19" fmla="*/ 987 h 1884"/>
                <a:gd name="T20" fmla="*/ 845 w 1410"/>
                <a:gd name="T21" fmla="*/ 234 h 1884"/>
                <a:gd name="T22" fmla="*/ 667 w 1410"/>
                <a:gd name="T23" fmla="*/ 47 h 1884"/>
                <a:gd name="T24" fmla="*/ 425 w 1410"/>
                <a:gd name="T25" fmla="*/ 59 h 1884"/>
                <a:gd name="T26" fmla="*/ 293 w 1410"/>
                <a:gd name="T27" fmla="*/ 201 h 1884"/>
                <a:gd name="T28" fmla="*/ 65 w 1410"/>
                <a:gd name="T29" fmla="*/ 314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10" h="1884">
                  <a:moveTo>
                    <a:pt x="65" y="314"/>
                  </a:moveTo>
                  <a:cubicBezTo>
                    <a:pt x="5" y="403"/>
                    <a:pt x="0" y="521"/>
                    <a:pt x="30" y="625"/>
                  </a:cubicBezTo>
                  <a:cubicBezTo>
                    <a:pt x="60" y="728"/>
                    <a:pt x="121" y="820"/>
                    <a:pt x="186" y="905"/>
                  </a:cubicBezTo>
                  <a:cubicBezTo>
                    <a:pt x="391" y="1173"/>
                    <a:pt x="643" y="1400"/>
                    <a:pt x="894" y="1626"/>
                  </a:cubicBezTo>
                  <a:cubicBezTo>
                    <a:pt x="972" y="1696"/>
                    <a:pt x="1050" y="1766"/>
                    <a:pt x="1135" y="1828"/>
                  </a:cubicBezTo>
                  <a:cubicBezTo>
                    <a:pt x="1159" y="1845"/>
                    <a:pt x="1185" y="1863"/>
                    <a:pt x="1215" y="1869"/>
                  </a:cubicBezTo>
                  <a:cubicBezTo>
                    <a:pt x="1281" y="1884"/>
                    <a:pt x="1349" y="1839"/>
                    <a:pt x="1380" y="1778"/>
                  </a:cubicBezTo>
                  <a:cubicBezTo>
                    <a:pt x="1410" y="1718"/>
                    <a:pt x="1410" y="1646"/>
                    <a:pt x="1402" y="1579"/>
                  </a:cubicBezTo>
                  <a:cubicBezTo>
                    <a:pt x="1391" y="1483"/>
                    <a:pt x="1364" y="1389"/>
                    <a:pt x="1337" y="1295"/>
                  </a:cubicBezTo>
                  <a:cubicBezTo>
                    <a:pt x="1307" y="1192"/>
                    <a:pt x="1278" y="1088"/>
                    <a:pt x="1241" y="987"/>
                  </a:cubicBezTo>
                  <a:cubicBezTo>
                    <a:pt x="1146" y="719"/>
                    <a:pt x="1005" y="469"/>
                    <a:pt x="845" y="234"/>
                  </a:cubicBezTo>
                  <a:cubicBezTo>
                    <a:pt x="796" y="162"/>
                    <a:pt x="743" y="90"/>
                    <a:pt x="667" y="47"/>
                  </a:cubicBezTo>
                  <a:cubicBezTo>
                    <a:pt x="592" y="4"/>
                    <a:pt x="488" y="0"/>
                    <a:pt x="425" y="59"/>
                  </a:cubicBezTo>
                  <a:cubicBezTo>
                    <a:pt x="367" y="113"/>
                    <a:pt x="381" y="191"/>
                    <a:pt x="293" y="201"/>
                  </a:cubicBezTo>
                  <a:cubicBezTo>
                    <a:pt x="199" y="213"/>
                    <a:pt x="122" y="229"/>
                    <a:pt x="65" y="314"/>
                  </a:cubicBezTo>
                  <a:close/>
                </a:path>
              </a:pathLst>
            </a:custGeom>
            <a:solidFill>
              <a:srgbClr val="00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46" name="Freeform 167">
              <a:extLst>
                <a:ext uri="{FF2B5EF4-FFF2-40B4-BE49-F238E27FC236}">
                  <a16:creationId xmlns:a16="http://schemas.microsoft.com/office/drawing/2014/main" id="{1CF331A2-132B-44DA-B3BB-8DAD946BD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3075" y="9559925"/>
              <a:ext cx="842963" cy="1403350"/>
            </a:xfrm>
            <a:custGeom>
              <a:avLst/>
              <a:gdLst>
                <a:gd name="T0" fmla="*/ 1035 w 1108"/>
                <a:gd name="T1" fmla="*/ 1295 h 1844"/>
                <a:gd name="T2" fmla="*/ 939 w 1108"/>
                <a:gd name="T3" fmla="*/ 987 h 1844"/>
                <a:gd name="T4" fmla="*/ 543 w 1108"/>
                <a:gd name="T5" fmla="*/ 234 h 1844"/>
                <a:gd name="T6" fmla="*/ 365 w 1108"/>
                <a:gd name="T7" fmla="*/ 47 h 1844"/>
                <a:gd name="T8" fmla="*/ 123 w 1108"/>
                <a:gd name="T9" fmla="*/ 59 h 1844"/>
                <a:gd name="T10" fmla="*/ 0 w 1108"/>
                <a:gd name="T11" fmla="*/ 200 h 1844"/>
                <a:gd name="T12" fmla="*/ 231 w 1108"/>
                <a:gd name="T13" fmla="*/ 562 h 1844"/>
                <a:gd name="T14" fmla="*/ 836 w 1108"/>
                <a:gd name="T15" fmla="*/ 1548 h 1844"/>
                <a:gd name="T16" fmla="*/ 1021 w 1108"/>
                <a:gd name="T17" fmla="*/ 1844 h 1844"/>
                <a:gd name="T18" fmla="*/ 1078 w 1108"/>
                <a:gd name="T19" fmla="*/ 1778 h 1844"/>
                <a:gd name="T20" fmla="*/ 1100 w 1108"/>
                <a:gd name="T21" fmla="*/ 1579 h 1844"/>
                <a:gd name="T22" fmla="*/ 1035 w 1108"/>
                <a:gd name="T23" fmla="*/ 1295 h 1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8" h="1844">
                  <a:moveTo>
                    <a:pt x="1035" y="1295"/>
                  </a:moveTo>
                  <a:cubicBezTo>
                    <a:pt x="1005" y="1192"/>
                    <a:pt x="976" y="1088"/>
                    <a:pt x="939" y="987"/>
                  </a:cubicBezTo>
                  <a:cubicBezTo>
                    <a:pt x="844" y="719"/>
                    <a:pt x="703" y="469"/>
                    <a:pt x="543" y="234"/>
                  </a:cubicBezTo>
                  <a:cubicBezTo>
                    <a:pt x="494" y="162"/>
                    <a:pt x="441" y="90"/>
                    <a:pt x="365" y="47"/>
                  </a:cubicBezTo>
                  <a:cubicBezTo>
                    <a:pt x="290" y="4"/>
                    <a:pt x="186" y="0"/>
                    <a:pt x="123" y="59"/>
                  </a:cubicBezTo>
                  <a:cubicBezTo>
                    <a:pt x="68" y="111"/>
                    <a:pt x="78" y="184"/>
                    <a:pt x="0" y="200"/>
                  </a:cubicBezTo>
                  <a:cubicBezTo>
                    <a:pt x="68" y="324"/>
                    <a:pt x="161" y="445"/>
                    <a:pt x="231" y="562"/>
                  </a:cubicBezTo>
                  <a:cubicBezTo>
                    <a:pt x="431" y="892"/>
                    <a:pt x="632" y="1220"/>
                    <a:pt x="836" y="1548"/>
                  </a:cubicBezTo>
                  <a:cubicBezTo>
                    <a:pt x="897" y="1647"/>
                    <a:pt x="959" y="1745"/>
                    <a:pt x="1021" y="1844"/>
                  </a:cubicBezTo>
                  <a:cubicBezTo>
                    <a:pt x="1044" y="1827"/>
                    <a:pt x="1065" y="1804"/>
                    <a:pt x="1078" y="1778"/>
                  </a:cubicBezTo>
                  <a:cubicBezTo>
                    <a:pt x="1108" y="1718"/>
                    <a:pt x="1108" y="1646"/>
                    <a:pt x="1100" y="1579"/>
                  </a:cubicBezTo>
                  <a:cubicBezTo>
                    <a:pt x="1089" y="1483"/>
                    <a:pt x="1062" y="1389"/>
                    <a:pt x="1035" y="1295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47" name="Freeform 168">
              <a:extLst>
                <a:ext uri="{FF2B5EF4-FFF2-40B4-BE49-F238E27FC236}">
                  <a16:creationId xmlns:a16="http://schemas.microsoft.com/office/drawing/2014/main" id="{98124D7D-9396-492C-9FCD-884D81AAF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3075" y="9559925"/>
              <a:ext cx="842963" cy="1403350"/>
            </a:xfrm>
            <a:custGeom>
              <a:avLst/>
              <a:gdLst>
                <a:gd name="T0" fmla="*/ 1035 w 1108"/>
                <a:gd name="T1" fmla="*/ 1295 h 1844"/>
                <a:gd name="T2" fmla="*/ 939 w 1108"/>
                <a:gd name="T3" fmla="*/ 987 h 1844"/>
                <a:gd name="T4" fmla="*/ 543 w 1108"/>
                <a:gd name="T5" fmla="*/ 234 h 1844"/>
                <a:gd name="T6" fmla="*/ 365 w 1108"/>
                <a:gd name="T7" fmla="*/ 47 h 1844"/>
                <a:gd name="T8" fmla="*/ 123 w 1108"/>
                <a:gd name="T9" fmla="*/ 59 h 1844"/>
                <a:gd name="T10" fmla="*/ 0 w 1108"/>
                <a:gd name="T11" fmla="*/ 200 h 1844"/>
                <a:gd name="T12" fmla="*/ 231 w 1108"/>
                <a:gd name="T13" fmla="*/ 562 h 1844"/>
                <a:gd name="T14" fmla="*/ 836 w 1108"/>
                <a:gd name="T15" fmla="*/ 1548 h 1844"/>
                <a:gd name="T16" fmla="*/ 1021 w 1108"/>
                <a:gd name="T17" fmla="*/ 1844 h 1844"/>
                <a:gd name="T18" fmla="*/ 1078 w 1108"/>
                <a:gd name="T19" fmla="*/ 1778 h 1844"/>
                <a:gd name="T20" fmla="*/ 1100 w 1108"/>
                <a:gd name="T21" fmla="*/ 1579 h 1844"/>
                <a:gd name="T22" fmla="*/ 1035 w 1108"/>
                <a:gd name="T23" fmla="*/ 1295 h 1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8" h="1844">
                  <a:moveTo>
                    <a:pt x="1035" y="1295"/>
                  </a:moveTo>
                  <a:cubicBezTo>
                    <a:pt x="1005" y="1192"/>
                    <a:pt x="976" y="1088"/>
                    <a:pt x="939" y="987"/>
                  </a:cubicBezTo>
                  <a:cubicBezTo>
                    <a:pt x="844" y="719"/>
                    <a:pt x="703" y="469"/>
                    <a:pt x="543" y="234"/>
                  </a:cubicBezTo>
                  <a:cubicBezTo>
                    <a:pt x="494" y="162"/>
                    <a:pt x="441" y="90"/>
                    <a:pt x="365" y="47"/>
                  </a:cubicBezTo>
                  <a:cubicBezTo>
                    <a:pt x="290" y="4"/>
                    <a:pt x="186" y="0"/>
                    <a:pt x="123" y="59"/>
                  </a:cubicBezTo>
                  <a:cubicBezTo>
                    <a:pt x="68" y="111"/>
                    <a:pt x="78" y="184"/>
                    <a:pt x="0" y="200"/>
                  </a:cubicBezTo>
                  <a:cubicBezTo>
                    <a:pt x="68" y="324"/>
                    <a:pt x="161" y="445"/>
                    <a:pt x="231" y="562"/>
                  </a:cubicBezTo>
                  <a:cubicBezTo>
                    <a:pt x="431" y="892"/>
                    <a:pt x="632" y="1220"/>
                    <a:pt x="836" y="1548"/>
                  </a:cubicBezTo>
                  <a:cubicBezTo>
                    <a:pt x="897" y="1647"/>
                    <a:pt x="959" y="1745"/>
                    <a:pt x="1021" y="1844"/>
                  </a:cubicBezTo>
                  <a:cubicBezTo>
                    <a:pt x="1044" y="1827"/>
                    <a:pt x="1065" y="1804"/>
                    <a:pt x="1078" y="1778"/>
                  </a:cubicBezTo>
                  <a:cubicBezTo>
                    <a:pt x="1108" y="1718"/>
                    <a:pt x="1108" y="1646"/>
                    <a:pt x="1100" y="1579"/>
                  </a:cubicBezTo>
                  <a:cubicBezTo>
                    <a:pt x="1089" y="1483"/>
                    <a:pt x="1062" y="1389"/>
                    <a:pt x="1035" y="1295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48" name="Freeform 169">
              <a:extLst>
                <a:ext uri="{FF2B5EF4-FFF2-40B4-BE49-F238E27FC236}">
                  <a16:creationId xmlns:a16="http://schemas.microsoft.com/office/drawing/2014/main" id="{85836A31-3502-4225-A6DD-6CB0DBB8E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5613" y="9702800"/>
              <a:ext cx="479425" cy="752475"/>
            </a:xfrm>
            <a:custGeom>
              <a:avLst/>
              <a:gdLst>
                <a:gd name="T0" fmla="*/ 331 w 630"/>
                <a:gd name="T1" fmla="*/ 481 h 988"/>
                <a:gd name="T2" fmla="*/ 53 w 630"/>
                <a:gd name="T3" fmla="*/ 0 h 988"/>
                <a:gd name="T4" fmla="*/ 13 w 630"/>
                <a:gd name="T5" fmla="*/ 13 h 988"/>
                <a:gd name="T6" fmla="*/ 0 w 630"/>
                <a:gd name="T7" fmla="*/ 15 h 988"/>
                <a:gd name="T8" fmla="*/ 303 w 630"/>
                <a:gd name="T9" fmla="*/ 498 h 988"/>
                <a:gd name="T10" fmla="*/ 618 w 630"/>
                <a:gd name="T11" fmla="*/ 985 h 988"/>
                <a:gd name="T12" fmla="*/ 626 w 630"/>
                <a:gd name="T13" fmla="*/ 987 h 988"/>
                <a:gd name="T14" fmla="*/ 628 w 630"/>
                <a:gd name="T15" fmla="*/ 978 h 988"/>
                <a:gd name="T16" fmla="*/ 331 w 630"/>
                <a:gd name="T17" fmla="*/ 481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0" h="988">
                  <a:moveTo>
                    <a:pt x="331" y="481"/>
                  </a:moveTo>
                  <a:cubicBezTo>
                    <a:pt x="240" y="320"/>
                    <a:pt x="149" y="159"/>
                    <a:pt x="53" y="0"/>
                  </a:cubicBezTo>
                  <a:cubicBezTo>
                    <a:pt x="43" y="7"/>
                    <a:pt x="30" y="11"/>
                    <a:pt x="13" y="13"/>
                  </a:cubicBezTo>
                  <a:cubicBezTo>
                    <a:pt x="9" y="14"/>
                    <a:pt x="5" y="14"/>
                    <a:pt x="0" y="15"/>
                  </a:cubicBezTo>
                  <a:cubicBezTo>
                    <a:pt x="104" y="174"/>
                    <a:pt x="203" y="336"/>
                    <a:pt x="303" y="498"/>
                  </a:cubicBezTo>
                  <a:cubicBezTo>
                    <a:pt x="405" y="662"/>
                    <a:pt x="508" y="826"/>
                    <a:pt x="618" y="985"/>
                  </a:cubicBezTo>
                  <a:cubicBezTo>
                    <a:pt x="620" y="988"/>
                    <a:pt x="623" y="988"/>
                    <a:pt x="626" y="987"/>
                  </a:cubicBezTo>
                  <a:cubicBezTo>
                    <a:pt x="629" y="985"/>
                    <a:pt x="630" y="981"/>
                    <a:pt x="628" y="978"/>
                  </a:cubicBezTo>
                  <a:cubicBezTo>
                    <a:pt x="524" y="816"/>
                    <a:pt x="427" y="648"/>
                    <a:pt x="331" y="4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49" name="Freeform 170">
              <a:extLst>
                <a:ext uri="{FF2B5EF4-FFF2-40B4-BE49-F238E27FC236}">
                  <a16:creationId xmlns:a16="http://schemas.microsoft.com/office/drawing/2014/main" id="{B7D32A80-EF6B-4F95-BB45-3A0E404D1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4650" y="9559925"/>
              <a:ext cx="654050" cy="560388"/>
            </a:xfrm>
            <a:custGeom>
              <a:avLst/>
              <a:gdLst>
                <a:gd name="T0" fmla="*/ 671 w 859"/>
                <a:gd name="T1" fmla="*/ 234 h 736"/>
                <a:gd name="T2" fmla="*/ 493 w 859"/>
                <a:gd name="T3" fmla="*/ 47 h 736"/>
                <a:gd name="T4" fmla="*/ 251 w 859"/>
                <a:gd name="T5" fmla="*/ 59 h 736"/>
                <a:gd name="T6" fmla="*/ 119 w 859"/>
                <a:gd name="T7" fmla="*/ 201 h 736"/>
                <a:gd name="T8" fmla="*/ 0 w 859"/>
                <a:gd name="T9" fmla="*/ 227 h 736"/>
                <a:gd name="T10" fmla="*/ 56 w 859"/>
                <a:gd name="T11" fmla="*/ 279 h 736"/>
                <a:gd name="T12" fmla="*/ 320 w 859"/>
                <a:gd name="T13" fmla="*/ 545 h 736"/>
                <a:gd name="T14" fmla="*/ 488 w 859"/>
                <a:gd name="T15" fmla="*/ 672 h 736"/>
                <a:gd name="T16" fmla="*/ 612 w 859"/>
                <a:gd name="T17" fmla="*/ 723 h 736"/>
                <a:gd name="T18" fmla="*/ 840 w 859"/>
                <a:gd name="T19" fmla="*/ 596 h 736"/>
                <a:gd name="T20" fmla="*/ 859 w 859"/>
                <a:gd name="T21" fmla="*/ 537 h 736"/>
                <a:gd name="T22" fmla="*/ 671 w 859"/>
                <a:gd name="T23" fmla="*/ 234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9" h="736">
                  <a:moveTo>
                    <a:pt x="671" y="234"/>
                  </a:moveTo>
                  <a:cubicBezTo>
                    <a:pt x="622" y="162"/>
                    <a:pt x="569" y="90"/>
                    <a:pt x="493" y="47"/>
                  </a:cubicBezTo>
                  <a:cubicBezTo>
                    <a:pt x="418" y="4"/>
                    <a:pt x="314" y="0"/>
                    <a:pt x="251" y="59"/>
                  </a:cubicBezTo>
                  <a:cubicBezTo>
                    <a:pt x="193" y="113"/>
                    <a:pt x="207" y="191"/>
                    <a:pt x="119" y="201"/>
                  </a:cubicBezTo>
                  <a:cubicBezTo>
                    <a:pt x="75" y="207"/>
                    <a:pt x="36" y="213"/>
                    <a:pt x="0" y="227"/>
                  </a:cubicBezTo>
                  <a:cubicBezTo>
                    <a:pt x="19" y="244"/>
                    <a:pt x="39" y="261"/>
                    <a:pt x="56" y="279"/>
                  </a:cubicBezTo>
                  <a:cubicBezTo>
                    <a:pt x="144" y="368"/>
                    <a:pt x="226" y="461"/>
                    <a:pt x="320" y="545"/>
                  </a:cubicBezTo>
                  <a:cubicBezTo>
                    <a:pt x="372" y="591"/>
                    <a:pt x="427" y="634"/>
                    <a:pt x="488" y="672"/>
                  </a:cubicBezTo>
                  <a:cubicBezTo>
                    <a:pt x="525" y="695"/>
                    <a:pt x="566" y="717"/>
                    <a:pt x="612" y="723"/>
                  </a:cubicBezTo>
                  <a:cubicBezTo>
                    <a:pt x="709" y="736"/>
                    <a:pt x="802" y="673"/>
                    <a:pt x="840" y="596"/>
                  </a:cubicBezTo>
                  <a:cubicBezTo>
                    <a:pt x="849" y="577"/>
                    <a:pt x="855" y="557"/>
                    <a:pt x="859" y="537"/>
                  </a:cubicBezTo>
                  <a:cubicBezTo>
                    <a:pt x="801" y="433"/>
                    <a:pt x="738" y="332"/>
                    <a:pt x="671" y="234"/>
                  </a:cubicBezTo>
                  <a:close/>
                </a:path>
              </a:pathLst>
            </a:custGeom>
            <a:solidFill>
              <a:srgbClr val="303C74">
                <a:alpha val="28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50" name="Freeform 171">
              <a:extLst>
                <a:ext uri="{FF2B5EF4-FFF2-40B4-BE49-F238E27FC236}">
                  <a16:creationId xmlns:a16="http://schemas.microsoft.com/office/drawing/2014/main" id="{D91CA377-FD3A-44B5-8340-77DFABCEA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4988" y="9578975"/>
              <a:ext cx="814388" cy="673100"/>
            </a:xfrm>
            <a:custGeom>
              <a:avLst/>
              <a:gdLst>
                <a:gd name="T0" fmla="*/ 66 w 1071"/>
                <a:gd name="T1" fmla="*/ 745 h 884"/>
                <a:gd name="T2" fmla="*/ 0 w 1071"/>
                <a:gd name="T3" fmla="*/ 884 h 884"/>
                <a:gd name="T4" fmla="*/ 1058 w 1071"/>
                <a:gd name="T5" fmla="*/ 167 h 884"/>
                <a:gd name="T6" fmla="*/ 1071 w 1071"/>
                <a:gd name="T7" fmla="*/ 152 h 884"/>
                <a:gd name="T8" fmla="*/ 966 w 1071"/>
                <a:gd name="T9" fmla="*/ 137 h 884"/>
                <a:gd name="T10" fmla="*/ 941 w 1071"/>
                <a:gd name="T11" fmla="*/ 128 h 884"/>
                <a:gd name="T12" fmla="*/ 818 w 1071"/>
                <a:gd name="T13" fmla="*/ 50 h 884"/>
                <a:gd name="T14" fmla="*/ 456 w 1071"/>
                <a:gd name="T15" fmla="*/ 181 h 884"/>
                <a:gd name="T16" fmla="*/ 66 w 1071"/>
                <a:gd name="T17" fmla="*/ 745 h 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1" h="884">
                  <a:moveTo>
                    <a:pt x="66" y="745"/>
                  </a:moveTo>
                  <a:cubicBezTo>
                    <a:pt x="43" y="791"/>
                    <a:pt x="21" y="838"/>
                    <a:pt x="0" y="884"/>
                  </a:cubicBezTo>
                  <a:cubicBezTo>
                    <a:pt x="393" y="719"/>
                    <a:pt x="762" y="474"/>
                    <a:pt x="1058" y="167"/>
                  </a:cubicBezTo>
                  <a:cubicBezTo>
                    <a:pt x="1063" y="162"/>
                    <a:pt x="1067" y="157"/>
                    <a:pt x="1071" y="152"/>
                  </a:cubicBezTo>
                  <a:cubicBezTo>
                    <a:pt x="1042" y="153"/>
                    <a:pt x="1008" y="151"/>
                    <a:pt x="966" y="137"/>
                  </a:cubicBezTo>
                  <a:cubicBezTo>
                    <a:pt x="958" y="134"/>
                    <a:pt x="950" y="131"/>
                    <a:pt x="941" y="128"/>
                  </a:cubicBezTo>
                  <a:cubicBezTo>
                    <a:pt x="895" y="108"/>
                    <a:pt x="863" y="68"/>
                    <a:pt x="818" y="50"/>
                  </a:cubicBezTo>
                  <a:cubicBezTo>
                    <a:pt x="696" y="0"/>
                    <a:pt x="546" y="109"/>
                    <a:pt x="456" y="181"/>
                  </a:cubicBezTo>
                  <a:cubicBezTo>
                    <a:pt x="278" y="322"/>
                    <a:pt x="167" y="546"/>
                    <a:pt x="66" y="745"/>
                  </a:cubicBezTo>
                  <a:close/>
                </a:path>
              </a:pathLst>
            </a:custGeom>
            <a:solidFill>
              <a:srgbClr val="303C74">
                <a:alpha val="28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51" name="Freeform 172">
              <a:extLst>
                <a:ext uri="{FF2B5EF4-FFF2-40B4-BE49-F238E27FC236}">
                  <a16:creationId xmlns:a16="http://schemas.microsoft.com/office/drawing/2014/main" id="{DA27AD50-077D-40DC-9AEA-B33D236AA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2488" y="8124825"/>
              <a:ext cx="642938" cy="446088"/>
            </a:xfrm>
            <a:custGeom>
              <a:avLst/>
              <a:gdLst>
                <a:gd name="T0" fmla="*/ 827 w 846"/>
                <a:gd name="T1" fmla="*/ 0 h 585"/>
                <a:gd name="T2" fmla="*/ 619 w 846"/>
                <a:gd name="T3" fmla="*/ 109 h 585"/>
                <a:gd name="T4" fmla="*/ 405 w 846"/>
                <a:gd name="T5" fmla="*/ 251 h 585"/>
                <a:gd name="T6" fmla="*/ 200 w 846"/>
                <a:gd name="T7" fmla="*/ 406 h 585"/>
                <a:gd name="T8" fmla="*/ 4 w 846"/>
                <a:gd name="T9" fmla="*/ 571 h 585"/>
                <a:gd name="T10" fmla="*/ 3 w 846"/>
                <a:gd name="T11" fmla="*/ 582 h 585"/>
                <a:gd name="T12" fmla="*/ 14 w 846"/>
                <a:gd name="T13" fmla="*/ 583 h 585"/>
                <a:gd name="T14" fmla="*/ 14 w 846"/>
                <a:gd name="T15" fmla="*/ 582 h 585"/>
                <a:gd name="T16" fmla="*/ 213 w 846"/>
                <a:gd name="T17" fmla="*/ 422 h 585"/>
                <a:gd name="T18" fmla="*/ 419 w 846"/>
                <a:gd name="T19" fmla="*/ 271 h 585"/>
                <a:gd name="T20" fmla="*/ 634 w 846"/>
                <a:gd name="T21" fmla="*/ 134 h 585"/>
                <a:gd name="T22" fmla="*/ 846 w 846"/>
                <a:gd name="T23" fmla="*/ 27 h 585"/>
                <a:gd name="T24" fmla="*/ 827 w 846"/>
                <a:gd name="T25" fmla="*/ 0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6" h="585">
                  <a:moveTo>
                    <a:pt x="827" y="0"/>
                  </a:moveTo>
                  <a:cubicBezTo>
                    <a:pt x="755" y="32"/>
                    <a:pt x="687" y="69"/>
                    <a:pt x="619" y="109"/>
                  </a:cubicBezTo>
                  <a:cubicBezTo>
                    <a:pt x="546" y="153"/>
                    <a:pt x="475" y="202"/>
                    <a:pt x="405" y="251"/>
                  </a:cubicBezTo>
                  <a:cubicBezTo>
                    <a:pt x="335" y="301"/>
                    <a:pt x="267" y="353"/>
                    <a:pt x="200" y="406"/>
                  </a:cubicBezTo>
                  <a:cubicBezTo>
                    <a:pt x="134" y="460"/>
                    <a:pt x="68" y="514"/>
                    <a:pt x="4" y="571"/>
                  </a:cubicBezTo>
                  <a:cubicBezTo>
                    <a:pt x="0" y="574"/>
                    <a:pt x="0" y="578"/>
                    <a:pt x="3" y="582"/>
                  </a:cubicBezTo>
                  <a:cubicBezTo>
                    <a:pt x="6" y="585"/>
                    <a:pt x="11" y="585"/>
                    <a:pt x="14" y="583"/>
                  </a:cubicBezTo>
                  <a:lnTo>
                    <a:pt x="14" y="582"/>
                  </a:lnTo>
                  <a:cubicBezTo>
                    <a:pt x="79" y="527"/>
                    <a:pt x="145" y="474"/>
                    <a:pt x="213" y="422"/>
                  </a:cubicBezTo>
                  <a:cubicBezTo>
                    <a:pt x="280" y="370"/>
                    <a:pt x="349" y="319"/>
                    <a:pt x="419" y="271"/>
                  </a:cubicBezTo>
                  <a:cubicBezTo>
                    <a:pt x="490" y="223"/>
                    <a:pt x="561" y="177"/>
                    <a:pt x="634" y="134"/>
                  </a:cubicBezTo>
                  <a:cubicBezTo>
                    <a:pt x="703" y="95"/>
                    <a:pt x="773" y="58"/>
                    <a:pt x="846" y="27"/>
                  </a:cubicBezTo>
                  <a:cubicBezTo>
                    <a:pt x="841" y="18"/>
                    <a:pt x="835" y="9"/>
                    <a:pt x="8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52" name="Freeform 173">
              <a:extLst>
                <a:ext uri="{FF2B5EF4-FFF2-40B4-BE49-F238E27FC236}">
                  <a16:creationId xmlns:a16="http://schemas.microsoft.com/office/drawing/2014/main" id="{DCF0DB18-EF05-48BC-8258-D1996149A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1925" y="8893175"/>
              <a:ext cx="763588" cy="1139825"/>
            </a:xfrm>
            <a:custGeom>
              <a:avLst/>
              <a:gdLst>
                <a:gd name="T0" fmla="*/ 133 w 1003"/>
                <a:gd name="T1" fmla="*/ 220 h 1498"/>
                <a:gd name="T2" fmla="*/ 47 w 1003"/>
                <a:gd name="T3" fmla="*/ 560 h 1498"/>
                <a:gd name="T4" fmla="*/ 200 w 1003"/>
                <a:gd name="T5" fmla="*/ 804 h 1498"/>
                <a:gd name="T6" fmla="*/ 757 w 1003"/>
                <a:gd name="T7" fmla="*/ 1403 h 1498"/>
                <a:gd name="T8" fmla="*/ 893 w 1003"/>
                <a:gd name="T9" fmla="*/ 1492 h 1498"/>
                <a:gd name="T10" fmla="*/ 957 w 1003"/>
                <a:gd name="T11" fmla="*/ 1486 h 1498"/>
                <a:gd name="T12" fmla="*/ 997 w 1003"/>
                <a:gd name="T13" fmla="*/ 1402 h 1498"/>
                <a:gd name="T14" fmla="*/ 1001 w 1003"/>
                <a:gd name="T15" fmla="*/ 1272 h 1498"/>
                <a:gd name="T16" fmla="*/ 955 w 1003"/>
                <a:gd name="T17" fmla="*/ 1022 h 1498"/>
                <a:gd name="T18" fmla="*/ 629 w 1003"/>
                <a:gd name="T19" fmla="*/ 188 h 1498"/>
                <a:gd name="T20" fmla="*/ 498 w 1003"/>
                <a:gd name="T21" fmla="*/ 48 h 1498"/>
                <a:gd name="T22" fmla="*/ 344 w 1003"/>
                <a:gd name="T23" fmla="*/ 6 h 1498"/>
                <a:gd name="T24" fmla="*/ 228 w 1003"/>
                <a:gd name="T25" fmla="*/ 128 h 1498"/>
                <a:gd name="T26" fmla="*/ 207 w 1003"/>
                <a:gd name="T27" fmla="*/ 219 h 1498"/>
                <a:gd name="T28" fmla="*/ 133 w 1003"/>
                <a:gd name="T29" fmla="*/ 220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03" h="1498">
                  <a:moveTo>
                    <a:pt x="133" y="220"/>
                  </a:moveTo>
                  <a:cubicBezTo>
                    <a:pt x="0" y="257"/>
                    <a:pt x="11" y="460"/>
                    <a:pt x="47" y="560"/>
                  </a:cubicBezTo>
                  <a:cubicBezTo>
                    <a:pt x="80" y="651"/>
                    <a:pt x="139" y="729"/>
                    <a:pt x="200" y="804"/>
                  </a:cubicBezTo>
                  <a:cubicBezTo>
                    <a:pt x="371" y="1017"/>
                    <a:pt x="557" y="1217"/>
                    <a:pt x="757" y="1403"/>
                  </a:cubicBezTo>
                  <a:cubicBezTo>
                    <a:pt x="797" y="1440"/>
                    <a:pt x="840" y="1478"/>
                    <a:pt x="893" y="1492"/>
                  </a:cubicBezTo>
                  <a:cubicBezTo>
                    <a:pt x="914" y="1497"/>
                    <a:pt x="938" y="1498"/>
                    <a:pt x="957" y="1486"/>
                  </a:cubicBezTo>
                  <a:cubicBezTo>
                    <a:pt x="985" y="1470"/>
                    <a:pt x="993" y="1434"/>
                    <a:pt x="997" y="1402"/>
                  </a:cubicBezTo>
                  <a:cubicBezTo>
                    <a:pt x="1002" y="1359"/>
                    <a:pt x="1003" y="1315"/>
                    <a:pt x="1001" y="1272"/>
                  </a:cubicBezTo>
                  <a:cubicBezTo>
                    <a:pt x="996" y="1187"/>
                    <a:pt x="976" y="1104"/>
                    <a:pt x="955" y="1022"/>
                  </a:cubicBezTo>
                  <a:cubicBezTo>
                    <a:pt x="883" y="730"/>
                    <a:pt x="799" y="435"/>
                    <a:pt x="629" y="188"/>
                  </a:cubicBezTo>
                  <a:cubicBezTo>
                    <a:pt x="592" y="135"/>
                    <a:pt x="551" y="84"/>
                    <a:pt x="498" y="48"/>
                  </a:cubicBezTo>
                  <a:cubicBezTo>
                    <a:pt x="455" y="20"/>
                    <a:pt x="396" y="0"/>
                    <a:pt x="344" y="6"/>
                  </a:cubicBezTo>
                  <a:cubicBezTo>
                    <a:pt x="277" y="14"/>
                    <a:pt x="237" y="64"/>
                    <a:pt x="228" y="128"/>
                  </a:cubicBezTo>
                  <a:cubicBezTo>
                    <a:pt x="224" y="154"/>
                    <a:pt x="226" y="198"/>
                    <a:pt x="207" y="219"/>
                  </a:cubicBezTo>
                  <a:cubicBezTo>
                    <a:pt x="190" y="238"/>
                    <a:pt x="163" y="212"/>
                    <a:pt x="133" y="220"/>
                  </a:cubicBezTo>
                  <a:close/>
                </a:path>
              </a:pathLst>
            </a:custGeom>
            <a:solidFill>
              <a:srgbClr val="00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53" name="Freeform 174">
              <a:extLst>
                <a:ext uri="{FF2B5EF4-FFF2-40B4-BE49-F238E27FC236}">
                  <a16:creationId xmlns:a16="http://schemas.microsoft.com/office/drawing/2014/main" id="{2B797322-A328-4F5F-8F21-0A7216FB8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2263" y="8893175"/>
              <a:ext cx="603250" cy="1131888"/>
            </a:xfrm>
            <a:custGeom>
              <a:avLst/>
              <a:gdLst>
                <a:gd name="T0" fmla="*/ 790 w 792"/>
                <a:gd name="T1" fmla="*/ 1272 h 1487"/>
                <a:gd name="T2" fmla="*/ 744 w 792"/>
                <a:gd name="T3" fmla="*/ 1022 h 1487"/>
                <a:gd name="T4" fmla="*/ 418 w 792"/>
                <a:gd name="T5" fmla="*/ 188 h 1487"/>
                <a:gd name="T6" fmla="*/ 287 w 792"/>
                <a:gd name="T7" fmla="*/ 48 h 1487"/>
                <a:gd name="T8" fmla="*/ 133 w 792"/>
                <a:gd name="T9" fmla="*/ 6 h 1487"/>
                <a:gd name="T10" fmla="*/ 17 w 792"/>
                <a:gd name="T11" fmla="*/ 128 h 1487"/>
                <a:gd name="T12" fmla="*/ 0 w 792"/>
                <a:gd name="T13" fmla="*/ 213 h 1487"/>
                <a:gd name="T14" fmla="*/ 134 w 792"/>
                <a:gd name="T15" fmla="*/ 400 h 1487"/>
                <a:gd name="T16" fmla="*/ 496 w 792"/>
                <a:gd name="T17" fmla="*/ 990 h 1487"/>
                <a:gd name="T18" fmla="*/ 677 w 792"/>
                <a:gd name="T19" fmla="*/ 1345 h 1487"/>
                <a:gd name="T20" fmla="*/ 746 w 792"/>
                <a:gd name="T21" fmla="*/ 1487 h 1487"/>
                <a:gd name="T22" fmla="*/ 746 w 792"/>
                <a:gd name="T23" fmla="*/ 1486 h 1487"/>
                <a:gd name="T24" fmla="*/ 786 w 792"/>
                <a:gd name="T25" fmla="*/ 1402 h 1487"/>
                <a:gd name="T26" fmla="*/ 790 w 792"/>
                <a:gd name="T27" fmla="*/ 1272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2" h="1487">
                  <a:moveTo>
                    <a:pt x="790" y="1272"/>
                  </a:moveTo>
                  <a:cubicBezTo>
                    <a:pt x="785" y="1187"/>
                    <a:pt x="765" y="1104"/>
                    <a:pt x="744" y="1022"/>
                  </a:cubicBezTo>
                  <a:cubicBezTo>
                    <a:pt x="672" y="730"/>
                    <a:pt x="588" y="435"/>
                    <a:pt x="418" y="188"/>
                  </a:cubicBezTo>
                  <a:cubicBezTo>
                    <a:pt x="381" y="135"/>
                    <a:pt x="340" y="84"/>
                    <a:pt x="287" y="48"/>
                  </a:cubicBezTo>
                  <a:cubicBezTo>
                    <a:pt x="244" y="20"/>
                    <a:pt x="185" y="0"/>
                    <a:pt x="133" y="6"/>
                  </a:cubicBezTo>
                  <a:cubicBezTo>
                    <a:pt x="66" y="14"/>
                    <a:pt x="26" y="64"/>
                    <a:pt x="17" y="128"/>
                  </a:cubicBezTo>
                  <a:cubicBezTo>
                    <a:pt x="14" y="152"/>
                    <a:pt x="14" y="191"/>
                    <a:pt x="0" y="213"/>
                  </a:cubicBezTo>
                  <a:cubicBezTo>
                    <a:pt x="46" y="274"/>
                    <a:pt x="91" y="336"/>
                    <a:pt x="134" y="400"/>
                  </a:cubicBezTo>
                  <a:cubicBezTo>
                    <a:pt x="264" y="590"/>
                    <a:pt x="385" y="787"/>
                    <a:pt x="496" y="990"/>
                  </a:cubicBezTo>
                  <a:cubicBezTo>
                    <a:pt x="560" y="1107"/>
                    <a:pt x="620" y="1225"/>
                    <a:pt x="677" y="1345"/>
                  </a:cubicBezTo>
                  <a:cubicBezTo>
                    <a:pt x="700" y="1392"/>
                    <a:pt x="722" y="1440"/>
                    <a:pt x="746" y="1487"/>
                  </a:cubicBezTo>
                  <a:cubicBezTo>
                    <a:pt x="746" y="1487"/>
                    <a:pt x="746" y="1487"/>
                    <a:pt x="746" y="1486"/>
                  </a:cubicBezTo>
                  <a:cubicBezTo>
                    <a:pt x="774" y="1470"/>
                    <a:pt x="782" y="1434"/>
                    <a:pt x="786" y="1402"/>
                  </a:cubicBezTo>
                  <a:cubicBezTo>
                    <a:pt x="791" y="1359"/>
                    <a:pt x="792" y="1315"/>
                    <a:pt x="790" y="1272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54" name="Freeform 175">
              <a:extLst>
                <a:ext uri="{FF2B5EF4-FFF2-40B4-BE49-F238E27FC236}">
                  <a16:creationId xmlns:a16="http://schemas.microsoft.com/office/drawing/2014/main" id="{F89C953F-7205-4068-939E-F911B03DA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9563" y="9048750"/>
              <a:ext cx="312738" cy="450850"/>
            </a:xfrm>
            <a:custGeom>
              <a:avLst/>
              <a:gdLst>
                <a:gd name="T0" fmla="*/ 227 w 411"/>
                <a:gd name="T1" fmla="*/ 288 h 593"/>
                <a:gd name="T2" fmla="*/ 29 w 411"/>
                <a:gd name="T3" fmla="*/ 6 h 593"/>
                <a:gd name="T4" fmla="*/ 29 w 411"/>
                <a:gd name="T5" fmla="*/ 5 h 593"/>
                <a:gd name="T6" fmla="*/ 20 w 411"/>
                <a:gd name="T7" fmla="*/ 0 h 593"/>
                <a:gd name="T8" fmla="*/ 12 w 411"/>
                <a:gd name="T9" fmla="*/ 14 h 593"/>
                <a:gd name="T10" fmla="*/ 0 w 411"/>
                <a:gd name="T11" fmla="*/ 20 h 593"/>
                <a:gd name="T12" fmla="*/ 3 w 411"/>
                <a:gd name="T13" fmla="*/ 26 h 593"/>
                <a:gd name="T14" fmla="*/ 206 w 411"/>
                <a:gd name="T15" fmla="*/ 302 h 593"/>
                <a:gd name="T16" fmla="*/ 396 w 411"/>
                <a:gd name="T17" fmla="*/ 588 h 593"/>
                <a:gd name="T18" fmla="*/ 407 w 411"/>
                <a:gd name="T19" fmla="*/ 591 h 593"/>
                <a:gd name="T20" fmla="*/ 409 w 411"/>
                <a:gd name="T21" fmla="*/ 580 h 593"/>
                <a:gd name="T22" fmla="*/ 227 w 411"/>
                <a:gd name="T23" fmla="*/ 28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1" h="593">
                  <a:moveTo>
                    <a:pt x="227" y="288"/>
                  </a:moveTo>
                  <a:cubicBezTo>
                    <a:pt x="164" y="192"/>
                    <a:pt x="100" y="96"/>
                    <a:pt x="29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7" y="2"/>
                    <a:pt x="24" y="1"/>
                    <a:pt x="20" y="0"/>
                  </a:cubicBezTo>
                  <a:cubicBezTo>
                    <a:pt x="18" y="5"/>
                    <a:pt x="16" y="10"/>
                    <a:pt x="12" y="14"/>
                  </a:cubicBezTo>
                  <a:cubicBezTo>
                    <a:pt x="9" y="18"/>
                    <a:pt x="4" y="19"/>
                    <a:pt x="0" y="20"/>
                  </a:cubicBezTo>
                  <a:cubicBezTo>
                    <a:pt x="1" y="22"/>
                    <a:pt x="2" y="25"/>
                    <a:pt x="3" y="26"/>
                  </a:cubicBezTo>
                  <a:cubicBezTo>
                    <a:pt x="76" y="114"/>
                    <a:pt x="142" y="207"/>
                    <a:pt x="206" y="302"/>
                  </a:cubicBezTo>
                  <a:cubicBezTo>
                    <a:pt x="270" y="397"/>
                    <a:pt x="332" y="493"/>
                    <a:pt x="396" y="588"/>
                  </a:cubicBezTo>
                  <a:cubicBezTo>
                    <a:pt x="398" y="592"/>
                    <a:pt x="403" y="593"/>
                    <a:pt x="407" y="591"/>
                  </a:cubicBezTo>
                  <a:cubicBezTo>
                    <a:pt x="410" y="588"/>
                    <a:pt x="411" y="583"/>
                    <a:pt x="409" y="580"/>
                  </a:cubicBezTo>
                  <a:cubicBezTo>
                    <a:pt x="348" y="483"/>
                    <a:pt x="289" y="385"/>
                    <a:pt x="227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55" name="Freeform 176">
              <a:extLst>
                <a:ext uri="{FF2B5EF4-FFF2-40B4-BE49-F238E27FC236}">
                  <a16:creationId xmlns:a16="http://schemas.microsoft.com/office/drawing/2014/main" id="{D8AD8B59-5FF2-4C0D-A6CE-C6F478521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8275" y="9055100"/>
              <a:ext cx="147638" cy="236538"/>
            </a:xfrm>
            <a:custGeom>
              <a:avLst/>
              <a:gdLst>
                <a:gd name="T0" fmla="*/ 123 w 194"/>
                <a:gd name="T1" fmla="*/ 8 h 312"/>
                <a:gd name="T2" fmla="*/ 26 w 194"/>
                <a:gd name="T3" fmla="*/ 312 h 312"/>
                <a:gd name="T4" fmla="*/ 54 w 194"/>
                <a:gd name="T5" fmla="*/ 278 h 312"/>
                <a:gd name="T6" fmla="*/ 185 w 194"/>
                <a:gd name="T7" fmla="*/ 51 h 312"/>
                <a:gd name="T8" fmla="*/ 194 w 194"/>
                <a:gd name="T9" fmla="*/ 9 h 312"/>
                <a:gd name="T10" fmla="*/ 123 w 194"/>
                <a:gd name="T11" fmla="*/ 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4" h="312">
                  <a:moveTo>
                    <a:pt x="123" y="8"/>
                  </a:moveTo>
                  <a:cubicBezTo>
                    <a:pt x="5" y="41"/>
                    <a:pt x="0" y="206"/>
                    <a:pt x="26" y="312"/>
                  </a:cubicBezTo>
                  <a:cubicBezTo>
                    <a:pt x="36" y="301"/>
                    <a:pt x="45" y="290"/>
                    <a:pt x="54" y="278"/>
                  </a:cubicBezTo>
                  <a:cubicBezTo>
                    <a:pt x="70" y="257"/>
                    <a:pt x="143" y="147"/>
                    <a:pt x="185" y="51"/>
                  </a:cubicBezTo>
                  <a:cubicBezTo>
                    <a:pt x="191" y="38"/>
                    <a:pt x="194" y="24"/>
                    <a:pt x="194" y="9"/>
                  </a:cubicBezTo>
                  <a:cubicBezTo>
                    <a:pt x="177" y="23"/>
                    <a:pt x="151" y="0"/>
                    <a:pt x="123" y="8"/>
                  </a:cubicBezTo>
                  <a:close/>
                </a:path>
              </a:pathLst>
            </a:custGeom>
            <a:solidFill>
              <a:srgbClr val="303C74">
                <a:alpha val="28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56" name="Freeform 177">
              <a:extLst>
                <a:ext uri="{FF2B5EF4-FFF2-40B4-BE49-F238E27FC236}">
                  <a16:creationId xmlns:a16="http://schemas.microsoft.com/office/drawing/2014/main" id="{6DC5A77F-2131-4A72-AF3E-EB800BF60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2738" y="8701088"/>
              <a:ext cx="1296988" cy="1193800"/>
            </a:xfrm>
            <a:custGeom>
              <a:avLst/>
              <a:gdLst>
                <a:gd name="T0" fmla="*/ 1238 w 1705"/>
                <a:gd name="T1" fmla="*/ 21 h 1568"/>
                <a:gd name="T2" fmla="*/ 930 w 1705"/>
                <a:gd name="T3" fmla="*/ 182 h 1568"/>
                <a:gd name="T4" fmla="*/ 389 w 1705"/>
                <a:gd name="T5" fmla="*/ 737 h 1568"/>
                <a:gd name="T6" fmla="*/ 9 w 1705"/>
                <a:gd name="T7" fmla="*/ 1390 h 1568"/>
                <a:gd name="T8" fmla="*/ 396 w 1705"/>
                <a:gd name="T9" fmla="*/ 1398 h 1568"/>
                <a:gd name="T10" fmla="*/ 1497 w 1705"/>
                <a:gd name="T11" fmla="*/ 655 h 1568"/>
                <a:gd name="T12" fmla="*/ 1664 w 1705"/>
                <a:gd name="T13" fmla="*/ 396 h 1568"/>
                <a:gd name="T14" fmla="*/ 1539 w 1705"/>
                <a:gd name="T15" fmla="*/ 141 h 1568"/>
                <a:gd name="T16" fmla="*/ 1238 w 1705"/>
                <a:gd name="T17" fmla="*/ 21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05" h="1568">
                  <a:moveTo>
                    <a:pt x="1238" y="21"/>
                  </a:moveTo>
                  <a:cubicBezTo>
                    <a:pt x="1122" y="40"/>
                    <a:pt x="1021" y="109"/>
                    <a:pt x="930" y="182"/>
                  </a:cubicBezTo>
                  <a:cubicBezTo>
                    <a:pt x="727" y="343"/>
                    <a:pt x="551" y="535"/>
                    <a:pt x="389" y="737"/>
                  </a:cubicBezTo>
                  <a:cubicBezTo>
                    <a:pt x="243" y="920"/>
                    <a:pt x="22" y="1141"/>
                    <a:pt x="9" y="1390"/>
                  </a:cubicBezTo>
                  <a:cubicBezTo>
                    <a:pt x="0" y="1568"/>
                    <a:pt x="325" y="1427"/>
                    <a:pt x="396" y="1398"/>
                  </a:cubicBezTo>
                  <a:cubicBezTo>
                    <a:pt x="805" y="1228"/>
                    <a:pt x="1189" y="974"/>
                    <a:pt x="1497" y="655"/>
                  </a:cubicBezTo>
                  <a:cubicBezTo>
                    <a:pt x="1558" y="591"/>
                    <a:pt x="1639" y="481"/>
                    <a:pt x="1664" y="396"/>
                  </a:cubicBezTo>
                  <a:cubicBezTo>
                    <a:pt x="1705" y="261"/>
                    <a:pt x="1611" y="238"/>
                    <a:pt x="1539" y="141"/>
                  </a:cubicBezTo>
                  <a:cubicBezTo>
                    <a:pt x="1467" y="44"/>
                    <a:pt x="1360" y="0"/>
                    <a:pt x="1238" y="21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57" name="Freeform 178">
              <a:extLst>
                <a:ext uri="{FF2B5EF4-FFF2-40B4-BE49-F238E27FC236}">
                  <a16:creationId xmlns:a16="http://schemas.microsoft.com/office/drawing/2014/main" id="{03A8C627-B1CF-40A1-B388-DBC82ACF7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5913" y="8701088"/>
              <a:ext cx="1182688" cy="1120775"/>
            </a:xfrm>
            <a:custGeom>
              <a:avLst/>
              <a:gdLst>
                <a:gd name="T0" fmla="*/ 1533 w 1554"/>
                <a:gd name="T1" fmla="*/ 141 h 1473"/>
                <a:gd name="T2" fmla="*/ 1232 w 1554"/>
                <a:gd name="T3" fmla="*/ 21 h 1473"/>
                <a:gd name="T4" fmla="*/ 924 w 1554"/>
                <a:gd name="T5" fmla="*/ 182 h 1473"/>
                <a:gd name="T6" fmla="*/ 383 w 1554"/>
                <a:gd name="T7" fmla="*/ 737 h 1473"/>
                <a:gd name="T8" fmla="*/ 3 w 1554"/>
                <a:gd name="T9" fmla="*/ 1390 h 1473"/>
                <a:gd name="T10" fmla="*/ 60 w 1554"/>
                <a:gd name="T11" fmla="*/ 1473 h 1473"/>
                <a:gd name="T12" fmla="*/ 210 w 1554"/>
                <a:gd name="T13" fmla="*/ 1310 h 1473"/>
                <a:gd name="T14" fmla="*/ 925 w 1554"/>
                <a:gd name="T15" fmla="*/ 656 h 1473"/>
                <a:gd name="T16" fmla="*/ 1354 w 1554"/>
                <a:gd name="T17" fmla="*/ 315 h 1473"/>
                <a:gd name="T18" fmla="*/ 1554 w 1554"/>
                <a:gd name="T19" fmla="*/ 166 h 1473"/>
                <a:gd name="T20" fmla="*/ 1533 w 1554"/>
                <a:gd name="T21" fmla="*/ 141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54" h="1473">
                  <a:moveTo>
                    <a:pt x="1533" y="141"/>
                  </a:moveTo>
                  <a:cubicBezTo>
                    <a:pt x="1461" y="44"/>
                    <a:pt x="1354" y="0"/>
                    <a:pt x="1232" y="21"/>
                  </a:cubicBezTo>
                  <a:cubicBezTo>
                    <a:pt x="1116" y="40"/>
                    <a:pt x="1015" y="109"/>
                    <a:pt x="924" y="182"/>
                  </a:cubicBezTo>
                  <a:cubicBezTo>
                    <a:pt x="721" y="343"/>
                    <a:pt x="545" y="535"/>
                    <a:pt x="383" y="737"/>
                  </a:cubicBezTo>
                  <a:cubicBezTo>
                    <a:pt x="237" y="920"/>
                    <a:pt x="16" y="1141"/>
                    <a:pt x="3" y="1390"/>
                  </a:cubicBezTo>
                  <a:cubicBezTo>
                    <a:pt x="0" y="1439"/>
                    <a:pt x="24" y="1464"/>
                    <a:pt x="60" y="1473"/>
                  </a:cubicBezTo>
                  <a:cubicBezTo>
                    <a:pt x="112" y="1419"/>
                    <a:pt x="160" y="1360"/>
                    <a:pt x="210" y="1310"/>
                  </a:cubicBezTo>
                  <a:cubicBezTo>
                    <a:pt x="439" y="1082"/>
                    <a:pt x="677" y="863"/>
                    <a:pt x="925" y="656"/>
                  </a:cubicBezTo>
                  <a:cubicBezTo>
                    <a:pt x="1065" y="539"/>
                    <a:pt x="1208" y="425"/>
                    <a:pt x="1354" y="315"/>
                  </a:cubicBezTo>
                  <a:cubicBezTo>
                    <a:pt x="1420" y="265"/>
                    <a:pt x="1487" y="216"/>
                    <a:pt x="1554" y="166"/>
                  </a:cubicBezTo>
                  <a:cubicBezTo>
                    <a:pt x="1547" y="158"/>
                    <a:pt x="1540" y="150"/>
                    <a:pt x="1533" y="141"/>
                  </a:cubicBezTo>
                  <a:close/>
                </a:path>
              </a:pathLst>
            </a:custGeom>
            <a:solidFill>
              <a:srgbClr val="00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58" name="Freeform 179">
              <a:extLst>
                <a:ext uri="{FF2B5EF4-FFF2-40B4-BE49-F238E27FC236}">
                  <a16:creationId xmlns:a16="http://schemas.microsoft.com/office/drawing/2014/main" id="{10469F4F-6F67-4283-BC6B-CEE5E913E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8525" y="8818563"/>
              <a:ext cx="609600" cy="485775"/>
            </a:xfrm>
            <a:custGeom>
              <a:avLst/>
              <a:gdLst>
                <a:gd name="T0" fmla="*/ 799 w 800"/>
                <a:gd name="T1" fmla="*/ 26 h 638"/>
                <a:gd name="T2" fmla="*/ 800 w 800"/>
                <a:gd name="T3" fmla="*/ 24 h 638"/>
                <a:gd name="T4" fmla="*/ 779 w 800"/>
                <a:gd name="T5" fmla="*/ 0 h 638"/>
                <a:gd name="T6" fmla="*/ 778 w 800"/>
                <a:gd name="T7" fmla="*/ 0 h 638"/>
                <a:gd name="T8" fmla="*/ 778 w 800"/>
                <a:gd name="T9" fmla="*/ 0 h 638"/>
                <a:gd name="T10" fmla="*/ 388 w 800"/>
                <a:gd name="T11" fmla="*/ 310 h 638"/>
                <a:gd name="T12" fmla="*/ 3 w 800"/>
                <a:gd name="T13" fmla="*/ 627 h 638"/>
                <a:gd name="T14" fmla="*/ 2 w 800"/>
                <a:gd name="T15" fmla="*/ 635 h 638"/>
                <a:gd name="T16" fmla="*/ 11 w 800"/>
                <a:gd name="T17" fmla="*/ 636 h 638"/>
                <a:gd name="T18" fmla="*/ 402 w 800"/>
                <a:gd name="T19" fmla="*/ 328 h 638"/>
                <a:gd name="T20" fmla="*/ 798 w 800"/>
                <a:gd name="T21" fmla="*/ 26 h 638"/>
                <a:gd name="T22" fmla="*/ 799 w 800"/>
                <a:gd name="T23" fmla="*/ 26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0" h="638">
                  <a:moveTo>
                    <a:pt x="799" y="26"/>
                  </a:moveTo>
                  <a:cubicBezTo>
                    <a:pt x="799" y="26"/>
                    <a:pt x="800" y="25"/>
                    <a:pt x="800" y="24"/>
                  </a:cubicBezTo>
                  <a:cubicBezTo>
                    <a:pt x="793" y="16"/>
                    <a:pt x="786" y="8"/>
                    <a:pt x="779" y="0"/>
                  </a:cubicBezTo>
                  <a:cubicBezTo>
                    <a:pt x="779" y="0"/>
                    <a:pt x="778" y="0"/>
                    <a:pt x="778" y="0"/>
                  </a:cubicBezTo>
                  <a:lnTo>
                    <a:pt x="778" y="0"/>
                  </a:lnTo>
                  <a:lnTo>
                    <a:pt x="388" y="310"/>
                  </a:lnTo>
                  <a:cubicBezTo>
                    <a:pt x="258" y="413"/>
                    <a:pt x="128" y="518"/>
                    <a:pt x="3" y="627"/>
                  </a:cubicBezTo>
                  <a:cubicBezTo>
                    <a:pt x="0" y="629"/>
                    <a:pt x="0" y="633"/>
                    <a:pt x="2" y="635"/>
                  </a:cubicBezTo>
                  <a:cubicBezTo>
                    <a:pt x="4" y="638"/>
                    <a:pt x="8" y="638"/>
                    <a:pt x="11" y="636"/>
                  </a:cubicBezTo>
                  <a:cubicBezTo>
                    <a:pt x="138" y="530"/>
                    <a:pt x="270" y="428"/>
                    <a:pt x="402" y="328"/>
                  </a:cubicBezTo>
                  <a:lnTo>
                    <a:pt x="798" y="26"/>
                  </a:lnTo>
                  <a:cubicBezTo>
                    <a:pt x="799" y="26"/>
                    <a:pt x="799" y="26"/>
                    <a:pt x="799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59" name="Freeform 180">
              <a:extLst>
                <a:ext uri="{FF2B5EF4-FFF2-40B4-BE49-F238E27FC236}">
                  <a16:creationId xmlns:a16="http://schemas.microsoft.com/office/drawing/2014/main" id="{657BE522-3289-40FA-9FED-92F8F1EB8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0238" y="8701088"/>
              <a:ext cx="879475" cy="533400"/>
            </a:xfrm>
            <a:custGeom>
              <a:avLst/>
              <a:gdLst>
                <a:gd name="T0" fmla="*/ 0 w 1155"/>
                <a:gd name="T1" fmla="*/ 701 h 701"/>
                <a:gd name="T2" fmla="*/ 754 w 1155"/>
                <a:gd name="T3" fmla="*/ 434 h 701"/>
                <a:gd name="T4" fmla="*/ 1155 w 1155"/>
                <a:gd name="T5" fmla="*/ 181 h 701"/>
                <a:gd name="T6" fmla="*/ 1121 w 1155"/>
                <a:gd name="T7" fmla="*/ 141 h 701"/>
                <a:gd name="T8" fmla="*/ 820 w 1155"/>
                <a:gd name="T9" fmla="*/ 21 h 701"/>
                <a:gd name="T10" fmla="*/ 512 w 1155"/>
                <a:gd name="T11" fmla="*/ 182 h 701"/>
                <a:gd name="T12" fmla="*/ 0 w 1155"/>
                <a:gd name="T13" fmla="*/ 701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5" h="701">
                  <a:moveTo>
                    <a:pt x="0" y="701"/>
                  </a:moveTo>
                  <a:cubicBezTo>
                    <a:pt x="257" y="628"/>
                    <a:pt x="512" y="547"/>
                    <a:pt x="754" y="434"/>
                  </a:cubicBezTo>
                  <a:cubicBezTo>
                    <a:pt x="898" y="366"/>
                    <a:pt x="1037" y="286"/>
                    <a:pt x="1155" y="181"/>
                  </a:cubicBezTo>
                  <a:cubicBezTo>
                    <a:pt x="1144" y="169"/>
                    <a:pt x="1132" y="156"/>
                    <a:pt x="1121" y="141"/>
                  </a:cubicBezTo>
                  <a:cubicBezTo>
                    <a:pt x="1049" y="44"/>
                    <a:pt x="942" y="0"/>
                    <a:pt x="820" y="21"/>
                  </a:cubicBezTo>
                  <a:cubicBezTo>
                    <a:pt x="704" y="40"/>
                    <a:pt x="603" y="109"/>
                    <a:pt x="512" y="182"/>
                  </a:cubicBezTo>
                  <a:cubicBezTo>
                    <a:pt x="321" y="333"/>
                    <a:pt x="154" y="512"/>
                    <a:pt x="0" y="701"/>
                  </a:cubicBezTo>
                  <a:close/>
                </a:path>
              </a:pathLst>
            </a:custGeom>
            <a:solidFill>
              <a:srgbClr val="303C74">
                <a:alpha val="28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60" name="Freeform 181">
              <a:extLst>
                <a:ext uri="{FF2B5EF4-FFF2-40B4-BE49-F238E27FC236}">
                  <a16:creationId xmlns:a16="http://schemas.microsoft.com/office/drawing/2014/main" id="{17DD1D71-AECC-4C93-892C-CA25CD0DC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4488" y="7991475"/>
              <a:ext cx="936625" cy="1539875"/>
            </a:xfrm>
            <a:custGeom>
              <a:avLst/>
              <a:gdLst>
                <a:gd name="T0" fmla="*/ 78 w 1231"/>
                <a:gd name="T1" fmla="*/ 665 h 2024"/>
                <a:gd name="T2" fmla="*/ 177 w 1231"/>
                <a:gd name="T3" fmla="*/ 863 h 2024"/>
                <a:gd name="T4" fmla="*/ 923 w 1231"/>
                <a:gd name="T5" fmla="*/ 1835 h 2024"/>
                <a:gd name="T6" fmla="*/ 1087 w 1231"/>
                <a:gd name="T7" fmla="*/ 2004 h 2024"/>
                <a:gd name="T8" fmla="*/ 1197 w 1231"/>
                <a:gd name="T9" fmla="*/ 1998 h 2024"/>
                <a:gd name="T10" fmla="*/ 1222 w 1231"/>
                <a:gd name="T11" fmla="*/ 1868 h 2024"/>
                <a:gd name="T12" fmla="*/ 834 w 1231"/>
                <a:gd name="T13" fmla="*/ 679 h 2024"/>
                <a:gd name="T14" fmla="*/ 833 w 1231"/>
                <a:gd name="T15" fmla="*/ 678 h 2024"/>
                <a:gd name="T16" fmla="*/ 717 w 1231"/>
                <a:gd name="T17" fmla="*/ 445 h 2024"/>
                <a:gd name="T18" fmla="*/ 561 w 1231"/>
                <a:gd name="T19" fmla="*/ 220 h 2024"/>
                <a:gd name="T20" fmla="*/ 78 w 1231"/>
                <a:gd name="T21" fmla="*/ 665 h 2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1" h="2024">
                  <a:moveTo>
                    <a:pt x="78" y="665"/>
                  </a:moveTo>
                  <a:cubicBezTo>
                    <a:pt x="98" y="737"/>
                    <a:pt x="137" y="801"/>
                    <a:pt x="177" y="863"/>
                  </a:cubicBezTo>
                  <a:cubicBezTo>
                    <a:pt x="397" y="1208"/>
                    <a:pt x="657" y="1526"/>
                    <a:pt x="923" y="1835"/>
                  </a:cubicBezTo>
                  <a:cubicBezTo>
                    <a:pt x="971" y="1890"/>
                    <a:pt x="1022" y="1970"/>
                    <a:pt x="1087" y="2004"/>
                  </a:cubicBezTo>
                  <a:cubicBezTo>
                    <a:pt x="1122" y="2023"/>
                    <a:pt x="1168" y="2024"/>
                    <a:pt x="1197" y="1998"/>
                  </a:cubicBezTo>
                  <a:cubicBezTo>
                    <a:pt x="1231" y="1967"/>
                    <a:pt x="1229" y="1913"/>
                    <a:pt x="1222" y="1868"/>
                  </a:cubicBezTo>
                  <a:cubicBezTo>
                    <a:pt x="1165" y="1453"/>
                    <a:pt x="1021" y="1052"/>
                    <a:pt x="834" y="679"/>
                  </a:cubicBezTo>
                  <a:cubicBezTo>
                    <a:pt x="834" y="679"/>
                    <a:pt x="834" y="679"/>
                    <a:pt x="833" y="678"/>
                  </a:cubicBezTo>
                  <a:cubicBezTo>
                    <a:pt x="794" y="601"/>
                    <a:pt x="755" y="524"/>
                    <a:pt x="717" y="445"/>
                  </a:cubicBezTo>
                  <a:cubicBezTo>
                    <a:pt x="677" y="362"/>
                    <a:pt x="631" y="278"/>
                    <a:pt x="561" y="220"/>
                  </a:cubicBezTo>
                  <a:cubicBezTo>
                    <a:pt x="295" y="0"/>
                    <a:pt x="0" y="388"/>
                    <a:pt x="78" y="665"/>
                  </a:cubicBezTo>
                  <a:close/>
                </a:path>
              </a:pathLst>
            </a:custGeom>
            <a:solidFill>
              <a:srgbClr val="00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61" name="Freeform 182">
              <a:extLst>
                <a:ext uri="{FF2B5EF4-FFF2-40B4-BE49-F238E27FC236}">
                  <a16:creationId xmlns:a16="http://schemas.microsoft.com/office/drawing/2014/main" id="{D60A2991-C7E3-4B58-9E71-37F3F3A40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2600" y="8072438"/>
              <a:ext cx="798513" cy="1449388"/>
            </a:xfrm>
            <a:custGeom>
              <a:avLst/>
              <a:gdLst>
                <a:gd name="T0" fmla="*/ 653 w 1050"/>
                <a:gd name="T1" fmla="*/ 573 h 1906"/>
                <a:gd name="T2" fmla="*/ 652 w 1050"/>
                <a:gd name="T3" fmla="*/ 572 h 1906"/>
                <a:gd name="T4" fmla="*/ 536 w 1050"/>
                <a:gd name="T5" fmla="*/ 339 h 1906"/>
                <a:gd name="T6" fmla="*/ 380 w 1050"/>
                <a:gd name="T7" fmla="*/ 114 h 1906"/>
                <a:gd name="T8" fmla="*/ 0 w 1050"/>
                <a:gd name="T9" fmla="*/ 161 h 1906"/>
                <a:gd name="T10" fmla="*/ 25 w 1050"/>
                <a:gd name="T11" fmla="*/ 189 h 1906"/>
                <a:gd name="T12" fmla="*/ 190 w 1050"/>
                <a:gd name="T13" fmla="*/ 426 h 1906"/>
                <a:gd name="T14" fmla="*/ 779 w 1050"/>
                <a:gd name="T15" fmla="*/ 1451 h 1906"/>
                <a:gd name="T16" fmla="*/ 992 w 1050"/>
                <a:gd name="T17" fmla="*/ 1906 h 1906"/>
                <a:gd name="T18" fmla="*/ 1016 w 1050"/>
                <a:gd name="T19" fmla="*/ 1892 h 1906"/>
                <a:gd name="T20" fmla="*/ 1041 w 1050"/>
                <a:gd name="T21" fmla="*/ 1762 h 1906"/>
                <a:gd name="T22" fmla="*/ 653 w 1050"/>
                <a:gd name="T23" fmla="*/ 573 h 1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0" h="1906">
                  <a:moveTo>
                    <a:pt x="653" y="573"/>
                  </a:moveTo>
                  <a:cubicBezTo>
                    <a:pt x="653" y="573"/>
                    <a:pt x="653" y="573"/>
                    <a:pt x="652" y="572"/>
                  </a:cubicBezTo>
                  <a:cubicBezTo>
                    <a:pt x="613" y="495"/>
                    <a:pt x="574" y="418"/>
                    <a:pt x="536" y="339"/>
                  </a:cubicBezTo>
                  <a:cubicBezTo>
                    <a:pt x="496" y="256"/>
                    <a:pt x="450" y="172"/>
                    <a:pt x="380" y="114"/>
                  </a:cubicBezTo>
                  <a:cubicBezTo>
                    <a:pt x="242" y="0"/>
                    <a:pt x="97" y="49"/>
                    <a:pt x="0" y="161"/>
                  </a:cubicBezTo>
                  <a:cubicBezTo>
                    <a:pt x="9" y="171"/>
                    <a:pt x="17" y="181"/>
                    <a:pt x="25" y="189"/>
                  </a:cubicBezTo>
                  <a:cubicBezTo>
                    <a:pt x="86" y="263"/>
                    <a:pt x="137" y="346"/>
                    <a:pt x="190" y="426"/>
                  </a:cubicBezTo>
                  <a:cubicBezTo>
                    <a:pt x="406" y="756"/>
                    <a:pt x="603" y="1099"/>
                    <a:pt x="779" y="1451"/>
                  </a:cubicBezTo>
                  <a:cubicBezTo>
                    <a:pt x="854" y="1601"/>
                    <a:pt x="925" y="1753"/>
                    <a:pt x="992" y="1906"/>
                  </a:cubicBezTo>
                  <a:cubicBezTo>
                    <a:pt x="1001" y="1903"/>
                    <a:pt x="1009" y="1899"/>
                    <a:pt x="1016" y="1892"/>
                  </a:cubicBezTo>
                  <a:cubicBezTo>
                    <a:pt x="1050" y="1861"/>
                    <a:pt x="1048" y="1807"/>
                    <a:pt x="1041" y="1762"/>
                  </a:cubicBezTo>
                  <a:cubicBezTo>
                    <a:pt x="984" y="1347"/>
                    <a:pt x="840" y="946"/>
                    <a:pt x="653" y="573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62" name="Freeform 183">
              <a:extLst>
                <a:ext uri="{FF2B5EF4-FFF2-40B4-BE49-F238E27FC236}">
                  <a16:creationId xmlns:a16="http://schemas.microsoft.com/office/drawing/2014/main" id="{1694612E-1FBB-4E63-9DEC-4A99D85DF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6250" y="8183563"/>
              <a:ext cx="471488" cy="744538"/>
            </a:xfrm>
            <a:custGeom>
              <a:avLst/>
              <a:gdLst>
                <a:gd name="T0" fmla="*/ 4 w 621"/>
                <a:gd name="T1" fmla="*/ 35 h 979"/>
                <a:gd name="T2" fmla="*/ 329 w 621"/>
                <a:gd name="T3" fmla="*/ 488 h 979"/>
                <a:gd name="T4" fmla="*/ 607 w 621"/>
                <a:gd name="T5" fmla="*/ 974 h 979"/>
                <a:gd name="T6" fmla="*/ 616 w 621"/>
                <a:gd name="T7" fmla="*/ 977 h 979"/>
                <a:gd name="T8" fmla="*/ 620 w 621"/>
                <a:gd name="T9" fmla="*/ 968 h 979"/>
                <a:gd name="T10" fmla="*/ 353 w 621"/>
                <a:gd name="T11" fmla="*/ 473 h 979"/>
                <a:gd name="T12" fmla="*/ 37 w 621"/>
                <a:gd name="T13" fmla="*/ 8 h 979"/>
                <a:gd name="T14" fmla="*/ 37 w 621"/>
                <a:gd name="T15" fmla="*/ 8 h 979"/>
                <a:gd name="T16" fmla="*/ 22 w 621"/>
                <a:gd name="T17" fmla="*/ 0 h 979"/>
                <a:gd name="T18" fmla="*/ 0 w 621"/>
                <a:gd name="T19" fmla="*/ 24 h 979"/>
                <a:gd name="T20" fmla="*/ 4 w 621"/>
                <a:gd name="T21" fmla="*/ 35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1" h="979">
                  <a:moveTo>
                    <a:pt x="4" y="35"/>
                  </a:moveTo>
                  <a:cubicBezTo>
                    <a:pt x="122" y="179"/>
                    <a:pt x="230" y="331"/>
                    <a:pt x="329" y="488"/>
                  </a:cubicBezTo>
                  <a:cubicBezTo>
                    <a:pt x="429" y="646"/>
                    <a:pt x="520" y="809"/>
                    <a:pt x="607" y="974"/>
                  </a:cubicBezTo>
                  <a:cubicBezTo>
                    <a:pt x="609" y="978"/>
                    <a:pt x="613" y="979"/>
                    <a:pt x="616" y="977"/>
                  </a:cubicBezTo>
                  <a:cubicBezTo>
                    <a:pt x="620" y="975"/>
                    <a:pt x="621" y="971"/>
                    <a:pt x="620" y="968"/>
                  </a:cubicBezTo>
                  <a:cubicBezTo>
                    <a:pt x="537" y="800"/>
                    <a:pt x="449" y="634"/>
                    <a:pt x="353" y="473"/>
                  </a:cubicBezTo>
                  <a:cubicBezTo>
                    <a:pt x="257" y="312"/>
                    <a:pt x="152" y="156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3" y="3"/>
                    <a:pt x="27" y="0"/>
                    <a:pt x="22" y="0"/>
                  </a:cubicBezTo>
                  <a:cubicBezTo>
                    <a:pt x="14" y="8"/>
                    <a:pt x="7" y="16"/>
                    <a:pt x="0" y="24"/>
                  </a:cubicBezTo>
                  <a:cubicBezTo>
                    <a:pt x="0" y="28"/>
                    <a:pt x="1" y="32"/>
                    <a:pt x="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63" name="Freeform 184">
              <a:extLst>
                <a:ext uri="{FF2B5EF4-FFF2-40B4-BE49-F238E27FC236}">
                  <a16:creationId xmlns:a16="http://schemas.microsoft.com/office/drawing/2014/main" id="{A12E45B2-8887-4EFF-B258-0746D70E6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1163" y="8035925"/>
              <a:ext cx="498475" cy="722313"/>
            </a:xfrm>
            <a:custGeom>
              <a:avLst/>
              <a:gdLst>
                <a:gd name="T0" fmla="*/ 0 w 655"/>
                <a:gd name="T1" fmla="*/ 372 h 948"/>
                <a:gd name="T2" fmla="*/ 40 w 655"/>
                <a:gd name="T3" fmla="*/ 413 h 948"/>
                <a:gd name="T4" fmla="*/ 323 w 655"/>
                <a:gd name="T5" fmla="*/ 700 h 948"/>
                <a:gd name="T6" fmla="*/ 465 w 655"/>
                <a:gd name="T7" fmla="*/ 844 h 948"/>
                <a:gd name="T8" fmla="*/ 596 w 655"/>
                <a:gd name="T9" fmla="*/ 937 h 948"/>
                <a:gd name="T10" fmla="*/ 646 w 655"/>
                <a:gd name="T11" fmla="*/ 771 h 948"/>
                <a:gd name="T12" fmla="*/ 614 w 655"/>
                <a:gd name="T13" fmla="*/ 516 h 948"/>
                <a:gd name="T14" fmla="*/ 541 w 655"/>
                <a:gd name="T15" fmla="*/ 236 h 948"/>
                <a:gd name="T16" fmla="*/ 472 w 655"/>
                <a:gd name="T17" fmla="*/ 161 h 948"/>
                <a:gd name="T18" fmla="*/ 0 w 655"/>
                <a:gd name="T19" fmla="*/ 372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5" h="948">
                  <a:moveTo>
                    <a:pt x="0" y="372"/>
                  </a:moveTo>
                  <a:cubicBezTo>
                    <a:pt x="13" y="386"/>
                    <a:pt x="26" y="399"/>
                    <a:pt x="40" y="413"/>
                  </a:cubicBezTo>
                  <a:lnTo>
                    <a:pt x="323" y="700"/>
                  </a:lnTo>
                  <a:cubicBezTo>
                    <a:pt x="370" y="748"/>
                    <a:pt x="418" y="796"/>
                    <a:pt x="465" y="844"/>
                  </a:cubicBezTo>
                  <a:cubicBezTo>
                    <a:pt x="494" y="874"/>
                    <a:pt x="546" y="948"/>
                    <a:pt x="596" y="937"/>
                  </a:cubicBezTo>
                  <a:cubicBezTo>
                    <a:pt x="655" y="924"/>
                    <a:pt x="648" y="815"/>
                    <a:pt x="646" y="771"/>
                  </a:cubicBezTo>
                  <a:cubicBezTo>
                    <a:pt x="641" y="686"/>
                    <a:pt x="629" y="599"/>
                    <a:pt x="614" y="516"/>
                  </a:cubicBezTo>
                  <a:cubicBezTo>
                    <a:pt x="598" y="420"/>
                    <a:pt x="574" y="326"/>
                    <a:pt x="541" y="236"/>
                  </a:cubicBezTo>
                  <a:cubicBezTo>
                    <a:pt x="521" y="208"/>
                    <a:pt x="498" y="183"/>
                    <a:pt x="472" y="161"/>
                  </a:cubicBezTo>
                  <a:cubicBezTo>
                    <a:pt x="278" y="0"/>
                    <a:pt x="68" y="164"/>
                    <a:pt x="0" y="372"/>
                  </a:cubicBezTo>
                  <a:close/>
                </a:path>
              </a:pathLst>
            </a:custGeom>
            <a:solidFill>
              <a:srgbClr val="303C74">
                <a:alpha val="28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64" name="Freeform 185">
              <a:extLst>
                <a:ext uri="{FF2B5EF4-FFF2-40B4-BE49-F238E27FC236}">
                  <a16:creationId xmlns:a16="http://schemas.microsoft.com/office/drawing/2014/main" id="{3E912502-6B0A-4214-AC89-2AB754BDD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6688" y="7599363"/>
              <a:ext cx="642938" cy="963613"/>
            </a:xfrm>
            <a:custGeom>
              <a:avLst/>
              <a:gdLst>
                <a:gd name="T0" fmla="*/ 10 w 845"/>
                <a:gd name="T1" fmla="*/ 286 h 1268"/>
                <a:gd name="T2" fmla="*/ 36 w 845"/>
                <a:gd name="T3" fmla="*/ 468 h 1268"/>
                <a:gd name="T4" fmla="*/ 126 w 845"/>
                <a:gd name="T5" fmla="*/ 625 h 1268"/>
                <a:gd name="T6" fmla="*/ 227 w 845"/>
                <a:gd name="T7" fmla="*/ 735 h 1268"/>
                <a:gd name="T8" fmla="*/ 511 w 845"/>
                <a:gd name="T9" fmla="*/ 1021 h 1268"/>
                <a:gd name="T10" fmla="*/ 653 w 845"/>
                <a:gd name="T11" fmla="*/ 1164 h 1268"/>
                <a:gd name="T12" fmla="*/ 785 w 845"/>
                <a:gd name="T13" fmla="*/ 1257 h 1268"/>
                <a:gd name="T14" fmla="*/ 835 w 845"/>
                <a:gd name="T15" fmla="*/ 1092 h 1268"/>
                <a:gd name="T16" fmla="*/ 804 w 845"/>
                <a:gd name="T17" fmla="*/ 837 h 1268"/>
                <a:gd name="T18" fmla="*/ 565 w 845"/>
                <a:gd name="T19" fmla="*/ 229 h 1268"/>
                <a:gd name="T20" fmla="*/ 283 w 845"/>
                <a:gd name="T21" fmla="*/ 21 h 1268"/>
                <a:gd name="T22" fmla="*/ 10 w 845"/>
                <a:gd name="T23" fmla="*/ 286 h 1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5" h="1268">
                  <a:moveTo>
                    <a:pt x="10" y="286"/>
                  </a:moveTo>
                  <a:cubicBezTo>
                    <a:pt x="0" y="347"/>
                    <a:pt x="14" y="410"/>
                    <a:pt x="36" y="468"/>
                  </a:cubicBezTo>
                  <a:cubicBezTo>
                    <a:pt x="58" y="524"/>
                    <a:pt x="89" y="577"/>
                    <a:pt x="126" y="625"/>
                  </a:cubicBezTo>
                  <a:cubicBezTo>
                    <a:pt x="156" y="664"/>
                    <a:pt x="192" y="699"/>
                    <a:pt x="227" y="735"/>
                  </a:cubicBezTo>
                  <a:cubicBezTo>
                    <a:pt x="321" y="830"/>
                    <a:pt x="416" y="926"/>
                    <a:pt x="511" y="1021"/>
                  </a:cubicBezTo>
                  <a:cubicBezTo>
                    <a:pt x="559" y="1069"/>
                    <a:pt x="606" y="1116"/>
                    <a:pt x="653" y="1164"/>
                  </a:cubicBezTo>
                  <a:cubicBezTo>
                    <a:pt x="683" y="1194"/>
                    <a:pt x="735" y="1268"/>
                    <a:pt x="785" y="1257"/>
                  </a:cubicBezTo>
                  <a:cubicBezTo>
                    <a:pt x="845" y="1244"/>
                    <a:pt x="837" y="1136"/>
                    <a:pt x="835" y="1092"/>
                  </a:cubicBezTo>
                  <a:cubicBezTo>
                    <a:pt x="830" y="1007"/>
                    <a:pt x="818" y="921"/>
                    <a:pt x="804" y="837"/>
                  </a:cubicBezTo>
                  <a:cubicBezTo>
                    <a:pt x="766" y="620"/>
                    <a:pt x="688" y="412"/>
                    <a:pt x="565" y="229"/>
                  </a:cubicBezTo>
                  <a:cubicBezTo>
                    <a:pt x="497" y="128"/>
                    <a:pt x="409" y="38"/>
                    <a:pt x="283" y="21"/>
                  </a:cubicBezTo>
                  <a:cubicBezTo>
                    <a:pt x="123" y="0"/>
                    <a:pt x="32" y="146"/>
                    <a:pt x="10" y="286"/>
                  </a:cubicBezTo>
                  <a:close/>
                </a:path>
              </a:pathLst>
            </a:custGeom>
            <a:solidFill>
              <a:srgbClr val="00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65" name="Freeform 186">
              <a:extLst>
                <a:ext uri="{FF2B5EF4-FFF2-40B4-BE49-F238E27FC236}">
                  <a16:creationId xmlns:a16="http://schemas.microsoft.com/office/drawing/2014/main" id="{ADA8AA97-6235-40D7-A683-4B3A73291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2888" y="7607300"/>
              <a:ext cx="563563" cy="930275"/>
            </a:xfrm>
            <a:custGeom>
              <a:avLst/>
              <a:gdLst>
                <a:gd name="T0" fmla="*/ 735 w 741"/>
                <a:gd name="T1" fmla="*/ 1081 h 1222"/>
                <a:gd name="T2" fmla="*/ 704 w 741"/>
                <a:gd name="T3" fmla="*/ 826 h 1222"/>
                <a:gd name="T4" fmla="*/ 465 w 741"/>
                <a:gd name="T5" fmla="*/ 218 h 1222"/>
                <a:gd name="T6" fmla="*/ 183 w 741"/>
                <a:gd name="T7" fmla="*/ 10 h 1222"/>
                <a:gd name="T8" fmla="*/ 0 w 741"/>
                <a:gd name="T9" fmla="*/ 76 h 1222"/>
                <a:gd name="T10" fmla="*/ 250 w 741"/>
                <a:gd name="T11" fmla="*/ 380 h 1222"/>
                <a:gd name="T12" fmla="*/ 287 w 741"/>
                <a:gd name="T13" fmla="*/ 436 h 1222"/>
                <a:gd name="T14" fmla="*/ 717 w 741"/>
                <a:gd name="T15" fmla="*/ 1222 h 1222"/>
                <a:gd name="T16" fmla="*/ 735 w 741"/>
                <a:gd name="T17" fmla="*/ 1081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1" h="1222">
                  <a:moveTo>
                    <a:pt x="735" y="1081"/>
                  </a:moveTo>
                  <a:cubicBezTo>
                    <a:pt x="731" y="996"/>
                    <a:pt x="718" y="910"/>
                    <a:pt x="704" y="826"/>
                  </a:cubicBezTo>
                  <a:cubicBezTo>
                    <a:pt x="666" y="609"/>
                    <a:pt x="588" y="401"/>
                    <a:pt x="465" y="218"/>
                  </a:cubicBezTo>
                  <a:cubicBezTo>
                    <a:pt x="397" y="117"/>
                    <a:pt x="309" y="27"/>
                    <a:pt x="183" y="10"/>
                  </a:cubicBezTo>
                  <a:cubicBezTo>
                    <a:pt x="106" y="0"/>
                    <a:pt x="45" y="29"/>
                    <a:pt x="0" y="76"/>
                  </a:cubicBezTo>
                  <a:cubicBezTo>
                    <a:pt x="104" y="154"/>
                    <a:pt x="179" y="271"/>
                    <a:pt x="250" y="380"/>
                  </a:cubicBezTo>
                  <a:cubicBezTo>
                    <a:pt x="262" y="399"/>
                    <a:pt x="274" y="418"/>
                    <a:pt x="287" y="436"/>
                  </a:cubicBezTo>
                  <a:cubicBezTo>
                    <a:pt x="452" y="685"/>
                    <a:pt x="610" y="943"/>
                    <a:pt x="717" y="1222"/>
                  </a:cubicBezTo>
                  <a:cubicBezTo>
                    <a:pt x="741" y="1185"/>
                    <a:pt x="737" y="1114"/>
                    <a:pt x="735" y="1081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66" name="Freeform 187">
              <a:extLst>
                <a:ext uri="{FF2B5EF4-FFF2-40B4-BE49-F238E27FC236}">
                  <a16:creationId xmlns:a16="http://schemas.microsoft.com/office/drawing/2014/main" id="{DC843665-6263-43F7-9D19-840E0284D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6538" y="7654925"/>
              <a:ext cx="327025" cy="439738"/>
            </a:xfrm>
            <a:custGeom>
              <a:avLst/>
              <a:gdLst>
                <a:gd name="T0" fmla="*/ 424 w 429"/>
                <a:gd name="T1" fmla="*/ 577 h 579"/>
                <a:gd name="T2" fmla="*/ 427 w 429"/>
                <a:gd name="T3" fmla="*/ 566 h 579"/>
                <a:gd name="T4" fmla="*/ 229 w 429"/>
                <a:gd name="T5" fmla="*/ 274 h 579"/>
                <a:gd name="T6" fmla="*/ 22 w 429"/>
                <a:gd name="T7" fmla="*/ 0 h 579"/>
                <a:gd name="T8" fmla="*/ 0 w 429"/>
                <a:gd name="T9" fmla="*/ 23 h 579"/>
                <a:gd name="T10" fmla="*/ 210 w 429"/>
                <a:gd name="T11" fmla="*/ 289 h 579"/>
                <a:gd name="T12" fmla="*/ 413 w 429"/>
                <a:gd name="T13" fmla="*/ 574 h 579"/>
                <a:gd name="T14" fmla="*/ 424 w 429"/>
                <a:gd name="T15" fmla="*/ 577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9" h="579">
                  <a:moveTo>
                    <a:pt x="424" y="577"/>
                  </a:moveTo>
                  <a:cubicBezTo>
                    <a:pt x="428" y="574"/>
                    <a:pt x="429" y="570"/>
                    <a:pt x="427" y="566"/>
                  </a:cubicBezTo>
                  <a:cubicBezTo>
                    <a:pt x="365" y="466"/>
                    <a:pt x="298" y="370"/>
                    <a:pt x="229" y="274"/>
                  </a:cubicBezTo>
                  <a:cubicBezTo>
                    <a:pt x="162" y="182"/>
                    <a:pt x="93" y="90"/>
                    <a:pt x="22" y="0"/>
                  </a:cubicBezTo>
                  <a:cubicBezTo>
                    <a:pt x="14" y="7"/>
                    <a:pt x="7" y="14"/>
                    <a:pt x="0" y="23"/>
                  </a:cubicBezTo>
                  <a:cubicBezTo>
                    <a:pt x="71" y="110"/>
                    <a:pt x="142" y="199"/>
                    <a:pt x="210" y="289"/>
                  </a:cubicBezTo>
                  <a:cubicBezTo>
                    <a:pt x="281" y="382"/>
                    <a:pt x="350" y="476"/>
                    <a:pt x="413" y="574"/>
                  </a:cubicBezTo>
                  <a:cubicBezTo>
                    <a:pt x="416" y="578"/>
                    <a:pt x="420" y="579"/>
                    <a:pt x="424" y="5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36B91D53-F0B8-438C-8252-DD9E05E33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39250" y="7018337"/>
              <a:ext cx="795338" cy="3360738"/>
            </a:xfrm>
            <a:custGeom>
              <a:avLst/>
              <a:gdLst>
                <a:gd name="connsiteX0" fmla="*/ 0 w 795338"/>
                <a:gd name="connsiteY0" fmla="*/ 1690687 h 3360738"/>
                <a:gd name="connsiteX1" fmla="*/ 19050 w 795338"/>
                <a:gd name="connsiteY1" fmla="*/ 1690687 h 3360738"/>
                <a:gd name="connsiteX2" fmla="*/ 19050 w 795338"/>
                <a:gd name="connsiteY2" fmla="*/ 3360737 h 3360738"/>
                <a:gd name="connsiteX3" fmla="*/ 0 w 795338"/>
                <a:gd name="connsiteY3" fmla="*/ 3360737 h 3360738"/>
                <a:gd name="connsiteX4" fmla="*/ 246062 w 795338"/>
                <a:gd name="connsiteY4" fmla="*/ 1022350 h 3360738"/>
                <a:gd name="connsiteX5" fmla="*/ 263526 w 795338"/>
                <a:gd name="connsiteY5" fmla="*/ 1022350 h 3360738"/>
                <a:gd name="connsiteX6" fmla="*/ 263526 w 795338"/>
                <a:gd name="connsiteY6" fmla="*/ 3360738 h 3360738"/>
                <a:gd name="connsiteX7" fmla="*/ 246062 w 795338"/>
                <a:gd name="connsiteY7" fmla="*/ 3360738 h 3360738"/>
                <a:gd name="connsiteX8" fmla="*/ 774700 w 795338"/>
                <a:gd name="connsiteY8" fmla="*/ 371475 h 3360738"/>
                <a:gd name="connsiteX9" fmla="*/ 795338 w 795338"/>
                <a:gd name="connsiteY9" fmla="*/ 371475 h 3360738"/>
                <a:gd name="connsiteX10" fmla="*/ 795338 w 795338"/>
                <a:gd name="connsiteY10" fmla="*/ 3360738 h 3360738"/>
                <a:gd name="connsiteX11" fmla="*/ 774700 w 795338"/>
                <a:gd name="connsiteY11" fmla="*/ 3360738 h 3360738"/>
                <a:gd name="connsiteX12" fmla="*/ 412750 w 795338"/>
                <a:gd name="connsiteY12" fmla="*/ 0 h 3360738"/>
                <a:gd name="connsiteX13" fmla="*/ 433388 w 795338"/>
                <a:gd name="connsiteY13" fmla="*/ 0 h 3360738"/>
                <a:gd name="connsiteX14" fmla="*/ 433388 w 795338"/>
                <a:gd name="connsiteY14" fmla="*/ 3360738 h 3360738"/>
                <a:gd name="connsiteX15" fmla="*/ 412750 w 795338"/>
                <a:gd name="connsiteY15" fmla="*/ 3360738 h 336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5338" h="3360738">
                  <a:moveTo>
                    <a:pt x="0" y="1690687"/>
                  </a:moveTo>
                  <a:lnTo>
                    <a:pt x="19050" y="1690687"/>
                  </a:lnTo>
                  <a:lnTo>
                    <a:pt x="19050" y="3360737"/>
                  </a:lnTo>
                  <a:lnTo>
                    <a:pt x="0" y="3360737"/>
                  </a:lnTo>
                  <a:close/>
                  <a:moveTo>
                    <a:pt x="246062" y="1022350"/>
                  </a:moveTo>
                  <a:lnTo>
                    <a:pt x="263526" y="1022350"/>
                  </a:lnTo>
                  <a:lnTo>
                    <a:pt x="263526" y="3360738"/>
                  </a:lnTo>
                  <a:lnTo>
                    <a:pt x="246062" y="3360738"/>
                  </a:lnTo>
                  <a:close/>
                  <a:moveTo>
                    <a:pt x="774700" y="371475"/>
                  </a:moveTo>
                  <a:lnTo>
                    <a:pt x="795338" y="371475"/>
                  </a:lnTo>
                  <a:lnTo>
                    <a:pt x="795338" y="3360738"/>
                  </a:lnTo>
                  <a:lnTo>
                    <a:pt x="774700" y="3360738"/>
                  </a:lnTo>
                  <a:close/>
                  <a:moveTo>
                    <a:pt x="412750" y="0"/>
                  </a:moveTo>
                  <a:lnTo>
                    <a:pt x="433388" y="0"/>
                  </a:lnTo>
                  <a:lnTo>
                    <a:pt x="433388" y="3360738"/>
                  </a:lnTo>
                  <a:lnTo>
                    <a:pt x="412750" y="3360738"/>
                  </a:lnTo>
                  <a:close/>
                </a:path>
              </a:pathLst>
            </a:custGeom>
            <a:solidFill>
              <a:srgbClr val="7A4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68" name="Freeform 192">
              <a:extLst>
                <a:ext uri="{FF2B5EF4-FFF2-40B4-BE49-F238E27FC236}">
                  <a16:creationId xmlns:a16="http://schemas.microsoft.com/office/drawing/2014/main" id="{BA95EBC2-A5FE-4BF8-B49C-4E3AAAD84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3988" y="10017125"/>
              <a:ext cx="1697038" cy="1619250"/>
            </a:xfrm>
            <a:custGeom>
              <a:avLst/>
              <a:gdLst>
                <a:gd name="T0" fmla="*/ 2046 w 2230"/>
                <a:gd name="T1" fmla="*/ 0 h 2129"/>
                <a:gd name="T2" fmla="*/ 1873 w 2230"/>
                <a:gd name="T3" fmla="*/ 0 h 2129"/>
                <a:gd name="T4" fmla="*/ 357 w 2230"/>
                <a:gd name="T5" fmla="*/ 0 h 2129"/>
                <a:gd name="T6" fmla="*/ 184 w 2230"/>
                <a:gd name="T7" fmla="*/ 0 h 2129"/>
                <a:gd name="T8" fmla="*/ 0 w 2230"/>
                <a:gd name="T9" fmla="*/ 170 h 2129"/>
                <a:gd name="T10" fmla="*/ 0 w 2230"/>
                <a:gd name="T11" fmla="*/ 350 h 2129"/>
                <a:gd name="T12" fmla="*/ 173 w 2230"/>
                <a:gd name="T13" fmla="*/ 519 h 2129"/>
                <a:gd name="T14" fmla="*/ 173 w 2230"/>
                <a:gd name="T15" fmla="*/ 1959 h 2129"/>
                <a:gd name="T16" fmla="*/ 357 w 2230"/>
                <a:gd name="T17" fmla="*/ 2129 h 2129"/>
                <a:gd name="T18" fmla="*/ 1873 w 2230"/>
                <a:gd name="T19" fmla="*/ 2129 h 2129"/>
                <a:gd name="T20" fmla="*/ 2057 w 2230"/>
                <a:gd name="T21" fmla="*/ 1959 h 2129"/>
                <a:gd name="T22" fmla="*/ 2057 w 2230"/>
                <a:gd name="T23" fmla="*/ 519 h 2129"/>
                <a:gd name="T24" fmla="*/ 2230 w 2230"/>
                <a:gd name="T25" fmla="*/ 350 h 2129"/>
                <a:gd name="T26" fmla="*/ 2230 w 2230"/>
                <a:gd name="T27" fmla="*/ 170 h 2129"/>
                <a:gd name="T28" fmla="*/ 2046 w 2230"/>
                <a:gd name="T29" fmla="*/ 0 h 2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30" h="2129">
                  <a:moveTo>
                    <a:pt x="2046" y="0"/>
                  </a:moveTo>
                  <a:lnTo>
                    <a:pt x="1873" y="0"/>
                  </a:lnTo>
                  <a:lnTo>
                    <a:pt x="357" y="0"/>
                  </a:lnTo>
                  <a:lnTo>
                    <a:pt x="184" y="0"/>
                  </a:lnTo>
                  <a:cubicBezTo>
                    <a:pt x="82" y="0"/>
                    <a:pt x="0" y="76"/>
                    <a:pt x="0" y="170"/>
                  </a:cubicBezTo>
                  <a:lnTo>
                    <a:pt x="0" y="350"/>
                  </a:lnTo>
                  <a:cubicBezTo>
                    <a:pt x="0" y="441"/>
                    <a:pt x="76" y="514"/>
                    <a:pt x="173" y="519"/>
                  </a:cubicBezTo>
                  <a:lnTo>
                    <a:pt x="173" y="1959"/>
                  </a:lnTo>
                  <a:cubicBezTo>
                    <a:pt x="173" y="2053"/>
                    <a:pt x="255" y="2129"/>
                    <a:pt x="357" y="2129"/>
                  </a:cubicBezTo>
                  <a:lnTo>
                    <a:pt x="1873" y="2129"/>
                  </a:lnTo>
                  <a:cubicBezTo>
                    <a:pt x="1975" y="2129"/>
                    <a:pt x="2057" y="2053"/>
                    <a:pt x="2057" y="1959"/>
                  </a:cubicBezTo>
                  <a:lnTo>
                    <a:pt x="2057" y="519"/>
                  </a:lnTo>
                  <a:cubicBezTo>
                    <a:pt x="2154" y="514"/>
                    <a:pt x="2230" y="441"/>
                    <a:pt x="2230" y="350"/>
                  </a:cubicBezTo>
                  <a:lnTo>
                    <a:pt x="2230" y="170"/>
                  </a:lnTo>
                  <a:cubicBezTo>
                    <a:pt x="2230" y="76"/>
                    <a:pt x="2148" y="0"/>
                    <a:pt x="2046" y="0"/>
                  </a:cubicBezTo>
                  <a:close/>
                </a:path>
              </a:pathLst>
            </a:custGeom>
            <a:solidFill>
              <a:srgbClr val="F76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69" name="Freeform 193">
              <a:extLst>
                <a:ext uri="{FF2B5EF4-FFF2-40B4-BE49-F238E27FC236}">
                  <a16:creationId xmlns:a16="http://schemas.microsoft.com/office/drawing/2014/main" id="{F8BE3268-8BB7-4562-B417-16530D269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9688" y="10017125"/>
              <a:ext cx="1412875" cy="1619250"/>
            </a:xfrm>
            <a:custGeom>
              <a:avLst/>
              <a:gdLst>
                <a:gd name="T0" fmla="*/ 1697 w 1856"/>
                <a:gd name="T1" fmla="*/ 2129 h 2129"/>
                <a:gd name="T2" fmla="*/ 159 w 1856"/>
                <a:gd name="T3" fmla="*/ 2129 h 2129"/>
                <a:gd name="T4" fmla="*/ 0 w 1856"/>
                <a:gd name="T5" fmla="*/ 1969 h 2129"/>
                <a:gd name="T6" fmla="*/ 0 w 1856"/>
                <a:gd name="T7" fmla="*/ 160 h 2129"/>
                <a:gd name="T8" fmla="*/ 159 w 1856"/>
                <a:gd name="T9" fmla="*/ 0 h 2129"/>
                <a:gd name="T10" fmla="*/ 1697 w 1856"/>
                <a:gd name="T11" fmla="*/ 0 h 2129"/>
                <a:gd name="T12" fmla="*/ 1856 w 1856"/>
                <a:gd name="T13" fmla="*/ 160 h 2129"/>
                <a:gd name="T14" fmla="*/ 1856 w 1856"/>
                <a:gd name="T15" fmla="*/ 1969 h 2129"/>
                <a:gd name="T16" fmla="*/ 1697 w 1856"/>
                <a:gd name="T17" fmla="*/ 2129 h 2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6" h="2129">
                  <a:moveTo>
                    <a:pt x="1697" y="2129"/>
                  </a:moveTo>
                  <a:lnTo>
                    <a:pt x="159" y="2129"/>
                  </a:lnTo>
                  <a:cubicBezTo>
                    <a:pt x="71" y="2129"/>
                    <a:pt x="0" y="2057"/>
                    <a:pt x="0" y="1969"/>
                  </a:cubicBezTo>
                  <a:lnTo>
                    <a:pt x="0" y="160"/>
                  </a:lnTo>
                  <a:cubicBezTo>
                    <a:pt x="0" y="72"/>
                    <a:pt x="71" y="0"/>
                    <a:pt x="159" y="0"/>
                  </a:cubicBezTo>
                  <a:lnTo>
                    <a:pt x="1697" y="0"/>
                  </a:lnTo>
                  <a:cubicBezTo>
                    <a:pt x="1785" y="0"/>
                    <a:pt x="1856" y="72"/>
                    <a:pt x="1856" y="160"/>
                  </a:cubicBezTo>
                  <a:lnTo>
                    <a:pt x="1856" y="1969"/>
                  </a:lnTo>
                  <a:cubicBezTo>
                    <a:pt x="1856" y="2057"/>
                    <a:pt x="1785" y="2129"/>
                    <a:pt x="1697" y="2129"/>
                  </a:cubicBezTo>
                  <a:close/>
                </a:path>
              </a:pathLst>
            </a:custGeom>
            <a:solidFill>
              <a:srgbClr val="FAC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70" name="Freeform 194">
              <a:extLst>
                <a:ext uri="{FF2B5EF4-FFF2-40B4-BE49-F238E27FC236}">
                  <a16:creationId xmlns:a16="http://schemas.microsoft.com/office/drawing/2014/main" id="{24E6332D-4552-4A8B-AB15-B36E24B02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9688" y="10017125"/>
              <a:ext cx="1412875" cy="676275"/>
            </a:xfrm>
            <a:custGeom>
              <a:avLst/>
              <a:gdLst>
                <a:gd name="T0" fmla="*/ 1675 w 1856"/>
                <a:gd name="T1" fmla="*/ 0 h 889"/>
                <a:gd name="T2" fmla="*/ 181 w 1856"/>
                <a:gd name="T3" fmla="*/ 0 h 889"/>
                <a:gd name="T4" fmla="*/ 0 w 1856"/>
                <a:gd name="T5" fmla="*/ 170 h 889"/>
                <a:gd name="T6" fmla="*/ 0 w 1856"/>
                <a:gd name="T7" fmla="*/ 889 h 889"/>
                <a:gd name="T8" fmla="*/ 1856 w 1856"/>
                <a:gd name="T9" fmla="*/ 889 h 889"/>
                <a:gd name="T10" fmla="*/ 1856 w 1856"/>
                <a:gd name="T11" fmla="*/ 170 h 889"/>
                <a:gd name="T12" fmla="*/ 1675 w 1856"/>
                <a:gd name="T13" fmla="*/ 0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56" h="889">
                  <a:moveTo>
                    <a:pt x="1675" y="0"/>
                  </a:moveTo>
                  <a:lnTo>
                    <a:pt x="181" y="0"/>
                  </a:lnTo>
                  <a:cubicBezTo>
                    <a:pt x="81" y="0"/>
                    <a:pt x="0" y="76"/>
                    <a:pt x="0" y="170"/>
                  </a:cubicBezTo>
                  <a:lnTo>
                    <a:pt x="0" y="889"/>
                  </a:lnTo>
                  <a:lnTo>
                    <a:pt x="1856" y="889"/>
                  </a:lnTo>
                  <a:lnTo>
                    <a:pt x="1856" y="170"/>
                  </a:lnTo>
                  <a:cubicBezTo>
                    <a:pt x="1856" y="76"/>
                    <a:pt x="1775" y="0"/>
                    <a:pt x="1675" y="0"/>
                  </a:cubicBezTo>
                  <a:close/>
                </a:path>
              </a:pathLst>
            </a:custGeom>
            <a:solidFill>
              <a:srgbClr val="F9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71" name="Freeform 195">
              <a:extLst>
                <a:ext uri="{FF2B5EF4-FFF2-40B4-BE49-F238E27FC236}">
                  <a16:creationId xmlns:a16="http://schemas.microsoft.com/office/drawing/2014/main" id="{ACEF3E80-AF6E-4115-843B-DF73623DE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9513" y="10017125"/>
              <a:ext cx="1673225" cy="395288"/>
            </a:xfrm>
            <a:custGeom>
              <a:avLst/>
              <a:gdLst>
                <a:gd name="T0" fmla="*/ 2038 w 2198"/>
                <a:gd name="T1" fmla="*/ 520 h 520"/>
                <a:gd name="T2" fmla="*/ 160 w 2198"/>
                <a:gd name="T3" fmla="*/ 520 h 520"/>
                <a:gd name="T4" fmla="*/ 0 w 2198"/>
                <a:gd name="T5" fmla="*/ 360 h 520"/>
                <a:gd name="T6" fmla="*/ 0 w 2198"/>
                <a:gd name="T7" fmla="*/ 160 h 520"/>
                <a:gd name="T8" fmla="*/ 160 w 2198"/>
                <a:gd name="T9" fmla="*/ 0 h 520"/>
                <a:gd name="T10" fmla="*/ 2038 w 2198"/>
                <a:gd name="T11" fmla="*/ 0 h 520"/>
                <a:gd name="T12" fmla="*/ 2198 w 2198"/>
                <a:gd name="T13" fmla="*/ 160 h 520"/>
                <a:gd name="T14" fmla="*/ 2198 w 2198"/>
                <a:gd name="T15" fmla="*/ 360 h 520"/>
                <a:gd name="T16" fmla="*/ 2038 w 2198"/>
                <a:gd name="T17" fmla="*/ 52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8" h="520">
                  <a:moveTo>
                    <a:pt x="2038" y="520"/>
                  </a:moveTo>
                  <a:lnTo>
                    <a:pt x="160" y="520"/>
                  </a:lnTo>
                  <a:cubicBezTo>
                    <a:pt x="72" y="520"/>
                    <a:pt x="0" y="448"/>
                    <a:pt x="0" y="360"/>
                  </a:cubicBezTo>
                  <a:lnTo>
                    <a:pt x="0" y="160"/>
                  </a:lnTo>
                  <a:cubicBezTo>
                    <a:pt x="0" y="72"/>
                    <a:pt x="72" y="0"/>
                    <a:pt x="160" y="0"/>
                  </a:cubicBezTo>
                  <a:lnTo>
                    <a:pt x="2038" y="0"/>
                  </a:lnTo>
                  <a:cubicBezTo>
                    <a:pt x="2126" y="0"/>
                    <a:pt x="2198" y="72"/>
                    <a:pt x="2198" y="160"/>
                  </a:cubicBezTo>
                  <a:lnTo>
                    <a:pt x="2198" y="360"/>
                  </a:lnTo>
                  <a:cubicBezTo>
                    <a:pt x="2198" y="448"/>
                    <a:pt x="2126" y="520"/>
                    <a:pt x="2038" y="520"/>
                  </a:cubicBezTo>
                  <a:close/>
                </a:path>
              </a:pathLst>
            </a:custGeom>
            <a:solidFill>
              <a:srgbClr val="FAC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72" name="Freeform 196">
              <a:extLst>
                <a:ext uri="{FF2B5EF4-FFF2-40B4-BE49-F238E27FC236}">
                  <a16:creationId xmlns:a16="http://schemas.microsoft.com/office/drawing/2014/main" id="{9BB782CA-0337-4B39-A550-12F272166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1175" y="9271000"/>
              <a:ext cx="1773238" cy="1687513"/>
            </a:xfrm>
            <a:custGeom>
              <a:avLst/>
              <a:gdLst>
                <a:gd name="T0" fmla="*/ 1515 w 2329"/>
                <a:gd name="T1" fmla="*/ 106 h 2219"/>
                <a:gd name="T2" fmla="*/ 1313 w 2329"/>
                <a:gd name="T3" fmla="*/ 206 h 2219"/>
                <a:gd name="T4" fmla="*/ 619 w 2329"/>
                <a:gd name="T5" fmla="*/ 934 h 2219"/>
                <a:gd name="T6" fmla="*/ 263 w 2329"/>
                <a:gd name="T7" fmla="*/ 1503 h 2219"/>
                <a:gd name="T8" fmla="*/ 79 w 2329"/>
                <a:gd name="T9" fmla="*/ 2099 h 2219"/>
                <a:gd name="T10" fmla="*/ 235 w 2329"/>
                <a:gd name="T11" fmla="*/ 2207 h 2219"/>
                <a:gd name="T12" fmla="*/ 430 w 2329"/>
                <a:gd name="T13" fmla="*/ 2196 h 2219"/>
                <a:gd name="T14" fmla="*/ 1697 w 2329"/>
                <a:gd name="T15" fmla="*/ 1548 h 2219"/>
                <a:gd name="T16" fmla="*/ 2283 w 2329"/>
                <a:gd name="T17" fmla="*/ 624 h 2219"/>
                <a:gd name="T18" fmla="*/ 1814 w 2329"/>
                <a:gd name="T19" fmla="*/ 31 h 2219"/>
                <a:gd name="T20" fmla="*/ 1515 w 2329"/>
                <a:gd name="T21" fmla="*/ 106 h 2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29" h="2219">
                  <a:moveTo>
                    <a:pt x="1515" y="106"/>
                  </a:moveTo>
                  <a:cubicBezTo>
                    <a:pt x="1444" y="134"/>
                    <a:pt x="1375" y="168"/>
                    <a:pt x="1313" y="206"/>
                  </a:cubicBezTo>
                  <a:cubicBezTo>
                    <a:pt x="1024" y="380"/>
                    <a:pt x="814" y="665"/>
                    <a:pt x="619" y="934"/>
                  </a:cubicBezTo>
                  <a:cubicBezTo>
                    <a:pt x="487" y="1115"/>
                    <a:pt x="366" y="1304"/>
                    <a:pt x="263" y="1503"/>
                  </a:cubicBezTo>
                  <a:cubicBezTo>
                    <a:pt x="189" y="1645"/>
                    <a:pt x="0" y="1933"/>
                    <a:pt x="79" y="2099"/>
                  </a:cubicBezTo>
                  <a:cubicBezTo>
                    <a:pt x="107" y="2158"/>
                    <a:pt x="171" y="2195"/>
                    <a:pt x="235" y="2207"/>
                  </a:cubicBezTo>
                  <a:cubicBezTo>
                    <a:pt x="300" y="2219"/>
                    <a:pt x="366" y="2209"/>
                    <a:pt x="430" y="2196"/>
                  </a:cubicBezTo>
                  <a:cubicBezTo>
                    <a:pt x="900" y="2103"/>
                    <a:pt x="1333" y="1854"/>
                    <a:pt x="1697" y="1548"/>
                  </a:cubicBezTo>
                  <a:cubicBezTo>
                    <a:pt x="1976" y="1314"/>
                    <a:pt x="2229" y="994"/>
                    <a:pt x="2283" y="624"/>
                  </a:cubicBezTo>
                  <a:cubicBezTo>
                    <a:pt x="2329" y="308"/>
                    <a:pt x="2175" y="0"/>
                    <a:pt x="1814" y="31"/>
                  </a:cubicBezTo>
                  <a:cubicBezTo>
                    <a:pt x="1715" y="40"/>
                    <a:pt x="1612" y="67"/>
                    <a:pt x="1515" y="106"/>
                  </a:cubicBezTo>
                  <a:close/>
                </a:path>
              </a:pathLst>
            </a:custGeom>
            <a:solidFill>
              <a:srgbClr val="00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73" name="Freeform 197">
              <a:extLst>
                <a:ext uri="{FF2B5EF4-FFF2-40B4-BE49-F238E27FC236}">
                  <a16:creationId xmlns:a16="http://schemas.microsoft.com/office/drawing/2014/main" id="{7A39943E-67EF-4D14-A21C-D8DBC73AA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6425" y="9380538"/>
              <a:ext cx="1662113" cy="1577975"/>
            </a:xfrm>
            <a:custGeom>
              <a:avLst/>
              <a:gdLst>
                <a:gd name="T0" fmla="*/ 1571 w 2184"/>
                <a:gd name="T1" fmla="*/ 1404 h 2075"/>
                <a:gd name="T2" fmla="*/ 2157 w 2184"/>
                <a:gd name="T3" fmla="*/ 480 h 2075"/>
                <a:gd name="T4" fmla="*/ 2031 w 2184"/>
                <a:gd name="T5" fmla="*/ 0 h 2075"/>
                <a:gd name="T6" fmla="*/ 1587 w 2184"/>
                <a:gd name="T7" fmla="*/ 478 h 2075"/>
                <a:gd name="T8" fmla="*/ 547 w 2184"/>
                <a:gd name="T9" fmla="*/ 1460 h 2075"/>
                <a:gd name="T10" fmla="*/ 17 w 2184"/>
                <a:gd name="T11" fmla="*/ 1995 h 2075"/>
                <a:gd name="T12" fmla="*/ 0 w 2184"/>
                <a:gd name="T13" fmla="*/ 2014 h 2075"/>
                <a:gd name="T14" fmla="*/ 109 w 2184"/>
                <a:gd name="T15" fmla="*/ 2063 h 2075"/>
                <a:gd name="T16" fmla="*/ 304 w 2184"/>
                <a:gd name="T17" fmla="*/ 2052 h 2075"/>
                <a:gd name="T18" fmla="*/ 1571 w 2184"/>
                <a:gd name="T19" fmla="*/ 1404 h 2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84" h="2075">
                  <a:moveTo>
                    <a:pt x="1571" y="1404"/>
                  </a:moveTo>
                  <a:cubicBezTo>
                    <a:pt x="1850" y="1170"/>
                    <a:pt x="2103" y="850"/>
                    <a:pt x="2157" y="480"/>
                  </a:cubicBezTo>
                  <a:cubicBezTo>
                    <a:pt x="2184" y="295"/>
                    <a:pt x="2143" y="113"/>
                    <a:pt x="2031" y="0"/>
                  </a:cubicBezTo>
                  <a:cubicBezTo>
                    <a:pt x="1875" y="148"/>
                    <a:pt x="1733" y="320"/>
                    <a:pt x="1587" y="478"/>
                  </a:cubicBezTo>
                  <a:cubicBezTo>
                    <a:pt x="1262" y="827"/>
                    <a:pt x="885" y="1123"/>
                    <a:pt x="547" y="1460"/>
                  </a:cubicBezTo>
                  <a:cubicBezTo>
                    <a:pt x="370" y="1637"/>
                    <a:pt x="190" y="1814"/>
                    <a:pt x="17" y="1995"/>
                  </a:cubicBezTo>
                  <a:cubicBezTo>
                    <a:pt x="11" y="2001"/>
                    <a:pt x="6" y="2008"/>
                    <a:pt x="0" y="2014"/>
                  </a:cubicBezTo>
                  <a:cubicBezTo>
                    <a:pt x="31" y="2039"/>
                    <a:pt x="70" y="2056"/>
                    <a:pt x="109" y="2063"/>
                  </a:cubicBezTo>
                  <a:cubicBezTo>
                    <a:pt x="174" y="2075"/>
                    <a:pt x="240" y="2065"/>
                    <a:pt x="304" y="2052"/>
                  </a:cubicBezTo>
                  <a:cubicBezTo>
                    <a:pt x="774" y="1959"/>
                    <a:pt x="1207" y="1710"/>
                    <a:pt x="1571" y="1404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74" name="Freeform 198">
              <a:extLst>
                <a:ext uri="{FF2B5EF4-FFF2-40B4-BE49-F238E27FC236}">
                  <a16:creationId xmlns:a16="http://schemas.microsoft.com/office/drawing/2014/main" id="{97AAA590-4F6C-4E50-8941-B63078C88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1663" y="9305925"/>
              <a:ext cx="406400" cy="922338"/>
            </a:xfrm>
            <a:custGeom>
              <a:avLst/>
              <a:gdLst>
                <a:gd name="T0" fmla="*/ 205 w 533"/>
                <a:gd name="T1" fmla="*/ 0 h 1212"/>
                <a:gd name="T2" fmla="*/ 3 w 533"/>
                <a:gd name="T3" fmla="*/ 508 h 1212"/>
                <a:gd name="T4" fmla="*/ 172 w 533"/>
                <a:gd name="T5" fmla="*/ 1161 h 1212"/>
                <a:gd name="T6" fmla="*/ 196 w 533"/>
                <a:gd name="T7" fmla="*/ 1212 h 1212"/>
                <a:gd name="T8" fmla="*/ 495 w 533"/>
                <a:gd name="T9" fmla="*/ 577 h 1212"/>
                <a:gd name="T10" fmla="*/ 205 w 533"/>
                <a:gd name="T11" fmla="*/ 0 h 1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3" h="1212">
                  <a:moveTo>
                    <a:pt x="205" y="0"/>
                  </a:moveTo>
                  <a:cubicBezTo>
                    <a:pt x="73" y="128"/>
                    <a:pt x="5" y="321"/>
                    <a:pt x="3" y="508"/>
                  </a:cubicBezTo>
                  <a:cubicBezTo>
                    <a:pt x="0" y="735"/>
                    <a:pt x="79" y="954"/>
                    <a:pt x="172" y="1161"/>
                  </a:cubicBezTo>
                  <a:cubicBezTo>
                    <a:pt x="180" y="1178"/>
                    <a:pt x="188" y="1195"/>
                    <a:pt x="196" y="1212"/>
                  </a:cubicBezTo>
                  <a:cubicBezTo>
                    <a:pt x="346" y="1027"/>
                    <a:pt x="461" y="812"/>
                    <a:pt x="495" y="577"/>
                  </a:cubicBezTo>
                  <a:cubicBezTo>
                    <a:pt x="533" y="319"/>
                    <a:pt x="437" y="67"/>
                    <a:pt x="205" y="0"/>
                  </a:cubicBezTo>
                  <a:close/>
                </a:path>
              </a:pathLst>
            </a:custGeom>
            <a:solidFill>
              <a:srgbClr val="303C74">
                <a:alpha val="28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75" name="Freeform 199">
              <a:extLst>
                <a:ext uri="{FF2B5EF4-FFF2-40B4-BE49-F238E27FC236}">
                  <a16:creationId xmlns:a16="http://schemas.microsoft.com/office/drawing/2014/main" id="{7085BF8C-171C-4028-BA6E-9894803FB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2713" y="9366250"/>
              <a:ext cx="782638" cy="790575"/>
            </a:xfrm>
            <a:custGeom>
              <a:avLst/>
              <a:gdLst>
                <a:gd name="T0" fmla="*/ 993 w 1029"/>
                <a:gd name="T1" fmla="*/ 0 h 1039"/>
                <a:gd name="T2" fmla="*/ 763 w 1029"/>
                <a:gd name="T3" fmla="*/ 257 h 1039"/>
                <a:gd name="T4" fmla="*/ 519 w 1029"/>
                <a:gd name="T5" fmla="*/ 518 h 1039"/>
                <a:gd name="T6" fmla="*/ 266 w 1029"/>
                <a:gd name="T7" fmla="*/ 771 h 1039"/>
                <a:gd name="T8" fmla="*/ 6 w 1029"/>
                <a:gd name="T9" fmla="*/ 1016 h 1039"/>
                <a:gd name="T10" fmla="*/ 5 w 1029"/>
                <a:gd name="T11" fmla="*/ 1034 h 1039"/>
                <a:gd name="T12" fmla="*/ 22 w 1029"/>
                <a:gd name="T13" fmla="*/ 1035 h 1039"/>
                <a:gd name="T14" fmla="*/ 290 w 1029"/>
                <a:gd name="T15" fmla="*/ 796 h 1039"/>
                <a:gd name="T16" fmla="*/ 550 w 1029"/>
                <a:gd name="T17" fmla="*/ 549 h 1039"/>
                <a:gd name="T18" fmla="*/ 800 w 1029"/>
                <a:gd name="T19" fmla="*/ 292 h 1039"/>
                <a:gd name="T20" fmla="*/ 922 w 1029"/>
                <a:gd name="T21" fmla="*/ 161 h 1039"/>
                <a:gd name="T22" fmla="*/ 1029 w 1029"/>
                <a:gd name="T23" fmla="*/ 36 h 1039"/>
                <a:gd name="T24" fmla="*/ 993 w 1029"/>
                <a:gd name="T25" fmla="*/ 0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9" h="1039">
                  <a:moveTo>
                    <a:pt x="993" y="0"/>
                  </a:moveTo>
                  <a:cubicBezTo>
                    <a:pt x="922" y="88"/>
                    <a:pt x="840" y="171"/>
                    <a:pt x="763" y="257"/>
                  </a:cubicBezTo>
                  <a:cubicBezTo>
                    <a:pt x="683" y="346"/>
                    <a:pt x="602" y="433"/>
                    <a:pt x="519" y="518"/>
                  </a:cubicBezTo>
                  <a:cubicBezTo>
                    <a:pt x="436" y="604"/>
                    <a:pt x="352" y="688"/>
                    <a:pt x="266" y="771"/>
                  </a:cubicBezTo>
                  <a:cubicBezTo>
                    <a:pt x="180" y="854"/>
                    <a:pt x="94" y="936"/>
                    <a:pt x="6" y="1016"/>
                  </a:cubicBezTo>
                  <a:cubicBezTo>
                    <a:pt x="1" y="1021"/>
                    <a:pt x="0" y="1028"/>
                    <a:pt x="5" y="1034"/>
                  </a:cubicBezTo>
                  <a:cubicBezTo>
                    <a:pt x="9" y="1039"/>
                    <a:pt x="17" y="1039"/>
                    <a:pt x="22" y="1035"/>
                  </a:cubicBezTo>
                  <a:cubicBezTo>
                    <a:pt x="113" y="957"/>
                    <a:pt x="202" y="878"/>
                    <a:pt x="290" y="796"/>
                  </a:cubicBezTo>
                  <a:cubicBezTo>
                    <a:pt x="378" y="715"/>
                    <a:pt x="464" y="633"/>
                    <a:pt x="550" y="549"/>
                  </a:cubicBezTo>
                  <a:cubicBezTo>
                    <a:pt x="635" y="465"/>
                    <a:pt x="719" y="379"/>
                    <a:pt x="800" y="292"/>
                  </a:cubicBezTo>
                  <a:cubicBezTo>
                    <a:pt x="841" y="248"/>
                    <a:pt x="882" y="205"/>
                    <a:pt x="922" y="161"/>
                  </a:cubicBezTo>
                  <a:cubicBezTo>
                    <a:pt x="959" y="121"/>
                    <a:pt x="995" y="79"/>
                    <a:pt x="1029" y="36"/>
                  </a:cubicBezTo>
                  <a:cubicBezTo>
                    <a:pt x="1018" y="23"/>
                    <a:pt x="1006" y="11"/>
                    <a:pt x="9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76" name="Freeform 200">
              <a:extLst>
                <a:ext uri="{FF2B5EF4-FFF2-40B4-BE49-F238E27FC236}">
                  <a16:creationId xmlns:a16="http://schemas.microsoft.com/office/drawing/2014/main" id="{215C3E80-A626-40D1-9949-DA69752C5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9813" y="6524625"/>
              <a:ext cx="1338263" cy="1308100"/>
            </a:xfrm>
            <a:custGeom>
              <a:avLst/>
              <a:gdLst>
                <a:gd name="T0" fmla="*/ 1438 w 1758"/>
                <a:gd name="T1" fmla="*/ 84 h 1720"/>
                <a:gd name="T2" fmla="*/ 739 w 1758"/>
                <a:gd name="T3" fmla="*/ 499 h 1720"/>
                <a:gd name="T4" fmla="*/ 278 w 1758"/>
                <a:gd name="T5" fmla="*/ 1197 h 1720"/>
                <a:gd name="T6" fmla="*/ 61 w 1758"/>
                <a:gd name="T7" fmla="*/ 1712 h 1720"/>
                <a:gd name="T8" fmla="*/ 90 w 1758"/>
                <a:gd name="T9" fmla="*/ 1719 h 1720"/>
                <a:gd name="T10" fmla="*/ 269 w 1758"/>
                <a:gd name="T11" fmla="*/ 1657 h 1720"/>
                <a:gd name="T12" fmla="*/ 1111 w 1758"/>
                <a:gd name="T13" fmla="*/ 1180 h 1720"/>
                <a:gd name="T14" fmla="*/ 1469 w 1758"/>
                <a:gd name="T15" fmla="*/ 821 h 1720"/>
                <a:gd name="T16" fmla="*/ 1438 w 1758"/>
                <a:gd name="T17" fmla="*/ 84 h 1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8" h="1720">
                  <a:moveTo>
                    <a:pt x="1438" y="84"/>
                  </a:moveTo>
                  <a:cubicBezTo>
                    <a:pt x="1140" y="0"/>
                    <a:pt x="894" y="288"/>
                    <a:pt x="739" y="499"/>
                  </a:cubicBezTo>
                  <a:cubicBezTo>
                    <a:pt x="573" y="724"/>
                    <a:pt x="419" y="956"/>
                    <a:pt x="278" y="1197"/>
                  </a:cubicBezTo>
                  <a:cubicBezTo>
                    <a:pt x="243" y="1257"/>
                    <a:pt x="0" y="1649"/>
                    <a:pt x="61" y="1712"/>
                  </a:cubicBezTo>
                  <a:cubicBezTo>
                    <a:pt x="69" y="1720"/>
                    <a:pt x="80" y="1720"/>
                    <a:pt x="90" y="1719"/>
                  </a:cubicBezTo>
                  <a:cubicBezTo>
                    <a:pt x="152" y="1712"/>
                    <a:pt x="211" y="1685"/>
                    <a:pt x="269" y="1657"/>
                  </a:cubicBezTo>
                  <a:cubicBezTo>
                    <a:pt x="557" y="1518"/>
                    <a:pt x="846" y="1377"/>
                    <a:pt x="1111" y="1180"/>
                  </a:cubicBezTo>
                  <a:cubicBezTo>
                    <a:pt x="1243" y="1082"/>
                    <a:pt x="1370" y="968"/>
                    <a:pt x="1469" y="821"/>
                  </a:cubicBezTo>
                  <a:cubicBezTo>
                    <a:pt x="1611" y="609"/>
                    <a:pt x="1758" y="175"/>
                    <a:pt x="1438" y="84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77" name="Freeform 201">
              <a:extLst>
                <a:ext uri="{FF2B5EF4-FFF2-40B4-BE49-F238E27FC236}">
                  <a16:creationId xmlns:a16="http://schemas.microsoft.com/office/drawing/2014/main" id="{22F021A9-D34C-464C-A6D5-D80A1AA4A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2038" y="6569075"/>
              <a:ext cx="1193800" cy="1246188"/>
            </a:xfrm>
            <a:custGeom>
              <a:avLst/>
              <a:gdLst>
                <a:gd name="T0" fmla="*/ 1264 w 1570"/>
                <a:gd name="T1" fmla="*/ 378 h 1639"/>
                <a:gd name="T2" fmla="*/ 1570 w 1570"/>
                <a:gd name="T3" fmla="*/ 153 h 1639"/>
                <a:gd name="T4" fmla="*/ 1409 w 1570"/>
                <a:gd name="T5" fmla="*/ 26 h 1639"/>
                <a:gd name="T6" fmla="*/ 1124 w 1570"/>
                <a:gd name="T7" fmla="*/ 48 h 1639"/>
                <a:gd name="T8" fmla="*/ 963 w 1570"/>
                <a:gd name="T9" fmla="*/ 155 h 1639"/>
                <a:gd name="T10" fmla="*/ 776 w 1570"/>
                <a:gd name="T11" fmla="*/ 353 h 1639"/>
                <a:gd name="T12" fmla="*/ 249 w 1570"/>
                <a:gd name="T13" fmla="*/ 1139 h 1639"/>
                <a:gd name="T14" fmla="*/ 24 w 1570"/>
                <a:gd name="T15" fmla="*/ 1639 h 1639"/>
                <a:gd name="T16" fmla="*/ 78 w 1570"/>
                <a:gd name="T17" fmla="*/ 1567 h 1639"/>
                <a:gd name="T18" fmla="*/ 447 w 1570"/>
                <a:gd name="T19" fmla="*/ 1134 h 1639"/>
                <a:gd name="T20" fmla="*/ 1264 w 1570"/>
                <a:gd name="T21" fmla="*/ 378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70" h="1639">
                  <a:moveTo>
                    <a:pt x="1264" y="378"/>
                  </a:moveTo>
                  <a:cubicBezTo>
                    <a:pt x="1365" y="299"/>
                    <a:pt x="1467" y="225"/>
                    <a:pt x="1570" y="153"/>
                  </a:cubicBezTo>
                  <a:cubicBezTo>
                    <a:pt x="1541" y="95"/>
                    <a:pt x="1490" y="49"/>
                    <a:pt x="1409" y="26"/>
                  </a:cubicBezTo>
                  <a:cubicBezTo>
                    <a:pt x="1315" y="0"/>
                    <a:pt x="1216" y="11"/>
                    <a:pt x="1124" y="48"/>
                  </a:cubicBezTo>
                  <a:cubicBezTo>
                    <a:pt x="1068" y="71"/>
                    <a:pt x="1013" y="117"/>
                    <a:pt x="963" y="155"/>
                  </a:cubicBezTo>
                  <a:cubicBezTo>
                    <a:pt x="892" y="211"/>
                    <a:pt x="833" y="278"/>
                    <a:pt x="776" y="353"/>
                  </a:cubicBezTo>
                  <a:cubicBezTo>
                    <a:pt x="587" y="601"/>
                    <a:pt x="411" y="863"/>
                    <a:pt x="249" y="1139"/>
                  </a:cubicBezTo>
                  <a:cubicBezTo>
                    <a:pt x="216" y="1195"/>
                    <a:pt x="0" y="1545"/>
                    <a:pt x="24" y="1639"/>
                  </a:cubicBezTo>
                  <a:cubicBezTo>
                    <a:pt x="43" y="1616"/>
                    <a:pt x="61" y="1590"/>
                    <a:pt x="78" y="1567"/>
                  </a:cubicBezTo>
                  <a:cubicBezTo>
                    <a:pt x="197" y="1417"/>
                    <a:pt x="320" y="1272"/>
                    <a:pt x="447" y="1134"/>
                  </a:cubicBezTo>
                  <a:cubicBezTo>
                    <a:pt x="703" y="856"/>
                    <a:pt x="977" y="603"/>
                    <a:pt x="1264" y="378"/>
                  </a:cubicBezTo>
                  <a:close/>
                </a:path>
              </a:pathLst>
            </a:custGeom>
            <a:solidFill>
              <a:srgbClr val="00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78" name="Freeform 202">
              <a:extLst>
                <a:ext uri="{FF2B5EF4-FFF2-40B4-BE49-F238E27FC236}">
                  <a16:creationId xmlns:a16="http://schemas.microsoft.com/office/drawing/2014/main" id="{F533EDEC-815B-4D0D-B288-A73BC210F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4725" y="7177088"/>
              <a:ext cx="803275" cy="847725"/>
            </a:xfrm>
            <a:custGeom>
              <a:avLst/>
              <a:gdLst>
                <a:gd name="T0" fmla="*/ 12 w 1055"/>
                <a:gd name="T1" fmla="*/ 336 h 1113"/>
                <a:gd name="T2" fmla="*/ 82 w 1055"/>
                <a:gd name="T3" fmla="*/ 506 h 1113"/>
                <a:gd name="T4" fmla="*/ 207 w 1055"/>
                <a:gd name="T5" fmla="*/ 637 h 1113"/>
                <a:gd name="T6" fmla="*/ 331 w 1055"/>
                <a:gd name="T7" fmla="*/ 719 h 1113"/>
                <a:gd name="T8" fmla="*/ 677 w 1055"/>
                <a:gd name="T9" fmla="*/ 928 h 1113"/>
                <a:gd name="T10" fmla="*/ 850 w 1055"/>
                <a:gd name="T11" fmla="*/ 1033 h 1113"/>
                <a:gd name="T12" fmla="*/ 1000 w 1055"/>
                <a:gd name="T13" fmla="*/ 1091 h 1113"/>
                <a:gd name="T14" fmla="*/ 1008 w 1055"/>
                <a:gd name="T15" fmla="*/ 919 h 1113"/>
                <a:gd name="T16" fmla="*/ 916 w 1055"/>
                <a:gd name="T17" fmla="*/ 679 h 1113"/>
                <a:gd name="T18" fmla="*/ 537 w 1055"/>
                <a:gd name="T19" fmla="*/ 147 h 1113"/>
                <a:gd name="T20" fmla="*/ 213 w 1055"/>
                <a:gd name="T21" fmla="*/ 14 h 1113"/>
                <a:gd name="T22" fmla="*/ 12 w 1055"/>
                <a:gd name="T23" fmla="*/ 336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5" h="1113">
                  <a:moveTo>
                    <a:pt x="12" y="336"/>
                  </a:moveTo>
                  <a:cubicBezTo>
                    <a:pt x="17" y="398"/>
                    <a:pt x="46" y="456"/>
                    <a:pt x="82" y="506"/>
                  </a:cubicBezTo>
                  <a:cubicBezTo>
                    <a:pt x="117" y="556"/>
                    <a:pt x="159" y="600"/>
                    <a:pt x="207" y="637"/>
                  </a:cubicBezTo>
                  <a:cubicBezTo>
                    <a:pt x="246" y="668"/>
                    <a:pt x="289" y="694"/>
                    <a:pt x="331" y="719"/>
                  </a:cubicBezTo>
                  <a:cubicBezTo>
                    <a:pt x="446" y="789"/>
                    <a:pt x="562" y="859"/>
                    <a:pt x="677" y="928"/>
                  </a:cubicBezTo>
                  <a:lnTo>
                    <a:pt x="850" y="1033"/>
                  </a:lnTo>
                  <a:cubicBezTo>
                    <a:pt x="886" y="1055"/>
                    <a:pt x="954" y="1113"/>
                    <a:pt x="1000" y="1091"/>
                  </a:cubicBezTo>
                  <a:cubicBezTo>
                    <a:pt x="1055" y="1064"/>
                    <a:pt x="1021" y="961"/>
                    <a:pt x="1008" y="919"/>
                  </a:cubicBezTo>
                  <a:cubicBezTo>
                    <a:pt x="983" y="838"/>
                    <a:pt x="950" y="756"/>
                    <a:pt x="916" y="679"/>
                  </a:cubicBezTo>
                  <a:cubicBezTo>
                    <a:pt x="827" y="478"/>
                    <a:pt x="701" y="294"/>
                    <a:pt x="537" y="147"/>
                  </a:cubicBezTo>
                  <a:cubicBezTo>
                    <a:pt x="447" y="66"/>
                    <a:pt x="339" y="0"/>
                    <a:pt x="213" y="14"/>
                  </a:cubicBezTo>
                  <a:cubicBezTo>
                    <a:pt x="53" y="32"/>
                    <a:pt x="0" y="195"/>
                    <a:pt x="12" y="336"/>
                  </a:cubicBezTo>
                  <a:close/>
                </a:path>
              </a:pathLst>
            </a:custGeom>
            <a:solidFill>
              <a:srgbClr val="00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79" name="Freeform 203">
              <a:extLst>
                <a:ext uri="{FF2B5EF4-FFF2-40B4-BE49-F238E27FC236}">
                  <a16:creationId xmlns:a16="http://schemas.microsoft.com/office/drawing/2014/main" id="{15876020-7E17-437A-81B0-EC29FFFB3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4413" y="7177088"/>
              <a:ext cx="752475" cy="806450"/>
            </a:xfrm>
            <a:custGeom>
              <a:avLst/>
              <a:gdLst>
                <a:gd name="T0" fmla="*/ 956 w 988"/>
                <a:gd name="T1" fmla="*/ 919 h 1060"/>
                <a:gd name="T2" fmla="*/ 864 w 988"/>
                <a:gd name="T3" fmla="*/ 679 h 1060"/>
                <a:gd name="T4" fmla="*/ 485 w 988"/>
                <a:gd name="T5" fmla="*/ 147 h 1060"/>
                <a:gd name="T6" fmla="*/ 161 w 988"/>
                <a:gd name="T7" fmla="*/ 14 h 1060"/>
                <a:gd name="T8" fmla="*/ 0 w 988"/>
                <a:gd name="T9" fmla="*/ 122 h 1060"/>
                <a:gd name="T10" fmla="*/ 316 w 988"/>
                <a:gd name="T11" fmla="*/ 357 h 1060"/>
                <a:gd name="T12" fmla="*/ 365 w 988"/>
                <a:gd name="T13" fmla="*/ 402 h 1060"/>
                <a:gd name="T14" fmla="*/ 973 w 988"/>
                <a:gd name="T15" fmla="*/ 1060 h 1060"/>
                <a:gd name="T16" fmla="*/ 956 w 988"/>
                <a:gd name="T17" fmla="*/ 919 h 1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8" h="1060">
                  <a:moveTo>
                    <a:pt x="956" y="919"/>
                  </a:moveTo>
                  <a:cubicBezTo>
                    <a:pt x="931" y="838"/>
                    <a:pt x="898" y="756"/>
                    <a:pt x="864" y="679"/>
                  </a:cubicBezTo>
                  <a:cubicBezTo>
                    <a:pt x="775" y="478"/>
                    <a:pt x="649" y="294"/>
                    <a:pt x="485" y="147"/>
                  </a:cubicBezTo>
                  <a:cubicBezTo>
                    <a:pt x="395" y="66"/>
                    <a:pt x="287" y="0"/>
                    <a:pt x="161" y="14"/>
                  </a:cubicBezTo>
                  <a:cubicBezTo>
                    <a:pt x="84" y="23"/>
                    <a:pt x="32" y="65"/>
                    <a:pt x="0" y="122"/>
                  </a:cubicBezTo>
                  <a:cubicBezTo>
                    <a:pt x="119" y="172"/>
                    <a:pt x="220" y="267"/>
                    <a:pt x="316" y="357"/>
                  </a:cubicBezTo>
                  <a:cubicBezTo>
                    <a:pt x="332" y="372"/>
                    <a:pt x="349" y="387"/>
                    <a:pt x="365" y="402"/>
                  </a:cubicBezTo>
                  <a:cubicBezTo>
                    <a:pt x="586" y="603"/>
                    <a:pt x="801" y="815"/>
                    <a:pt x="973" y="1060"/>
                  </a:cubicBezTo>
                  <a:cubicBezTo>
                    <a:pt x="988" y="1018"/>
                    <a:pt x="966" y="951"/>
                    <a:pt x="956" y="919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80" name="Freeform 204">
              <a:extLst>
                <a:ext uri="{FF2B5EF4-FFF2-40B4-BE49-F238E27FC236}">
                  <a16:creationId xmlns:a16="http://schemas.microsoft.com/office/drawing/2014/main" id="{B0F1DCE9-DAD1-42CD-BCF0-158962527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1238" y="7256463"/>
              <a:ext cx="417513" cy="354013"/>
            </a:xfrm>
            <a:custGeom>
              <a:avLst/>
              <a:gdLst>
                <a:gd name="T0" fmla="*/ 545 w 549"/>
                <a:gd name="T1" fmla="*/ 463 h 466"/>
                <a:gd name="T2" fmla="*/ 545 w 549"/>
                <a:gd name="T3" fmla="*/ 451 h 466"/>
                <a:gd name="T4" fmla="*/ 283 w 549"/>
                <a:gd name="T5" fmla="*/ 217 h 466"/>
                <a:gd name="T6" fmla="*/ 16 w 549"/>
                <a:gd name="T7" fmla="*/ 0 h 466"/>
                <a:gd name="T8" fmla="*/ 0 w 549"/>
                <a:gd name="T9" fmla="*/ 28 h 466"/>
                <a:gd name="T10" fmla="*/ 268 w 549"/>
                <a:gd name="T11" fmla="*/ 235 h 466"/>
                <a:gd name="T12" fmla="*/ 534 w 549"/>
                <a:gd name="T13" fmla="*/ 463 h 466"/>
                <a:gd name="T14" fmla="*/ 545 w 549"/>
                <a:gd name="T15" fmla="*/ 46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9" h="466">
                  <a:moveTo>
                    <a:pt x="545" y="463"/>
                  </a:moveTo>
                  <a:cubicBezTo>
                    <a:pt x="549" y="459"/>
                    <a:pt x="548" y="455"/>
                    <a:pt x="545" y="451"/>
                  </a:cubicBezTo>
                  <a:cubicBezTo>
                    <a:pt x="461" y="369"/>
                    <a:pt x="373" y="292"/>
                    <a:pt x="283" y="217"/>
                  </a:cubicBezTo>
                  <a:cubicBezTo>
                    <a:pt x="196" y="143"/>
                    <a:pt x="106" y="71"/>
                    <a:pt x="16" y="0"/>
                  </a:cubicBezTo>
                  <a:cubicBezTo>
                    <a:pt x="10" y="9"/>
                    <a:pt x="4" y="18"/>
                    <a:pt x="0" y="28"/>
                  </a:cubicBezTo>
                  <a:cubicBezTo>
                    <a:pt x="90" y="95"/>
                    <a:pt x="180" y="164"/>
                    <a:pt x="268" y="235"/>
                  </a:cubicBezTo>
                  <a:cubicBezTo>
                    <a:pt x="359" y="308"/>
                    <a:pt x="449" y="383"/>
                    <a:pt x="534" y="463"/>
                  </a:cubicBezTo>
                  <a:cubicBezTo>
                    <a:pt x="538" y="466"/>
                    <a:pt x="542" y="466"/>
                    <a:pt x="545" y="4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81" name="Freeform 206">
              <a:extLst>
                <a:ext uri="{FF2B5EF4-FFF2-40B4-BE49-F238E27FC236}">
                  <a16:creationId xmlns:a16="http://schemas.microsoft.com/office/drawing/2014/main" id="{08ED077A-C10F-4FE7-BD12-8EEF00EBC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9750" y="8223251"/>
              <a:ext cx="1357313" cy="1449388"/>
            </a:xfrm>
            <a:custGeom>
              <a:avLst/>
              <a:gdLst>
                <a:gd name="T0" fmla="*/ 1529 w 1783"/>
                <a:gd name="T1" fmla="*/ 135 h 1905"/>
                <a:gd name="T2" fmla="*/ 1027 w 1783"/>
                <a:gd name="T3" fmla="*/ 209 h 1905"/>
                <a:gd name="T4" fmla="*/ 218 w 1783"/>
                <a:gd name="T5" fmla="*/ 1083 h 1905"/>
                <a:gd name="T6" fmla="*/ 15 w 1783"/>
                <a:gd name="T7" fmla="*/ 1589 h 1905"/>
                <a:gd name="T8" fmla="*/ 69 w 1783"/>
                <a:gd name="T9" fmla="*/ 1843 h 1905"/>
                <a:gd name="T10" fmla="*/ 239 w 1783"/>
                <a:gd name="T11" fmla="*/ 1905 h 1905"/>
                <a:gd name="T12" fmla="*/ 420 w 1783"/>
                <a:gd name="T13" fmla="*/ 1865 h 1905"/>
                <a:gd name="T14" fmla="*/ 1500 w 1783"/>
                <a:gd name="T15" fmla="*/ 1193 h 1905"/>
                <a:gd name="T16" fmla="*/ 1736 w 1783"/>
                <a:gd name="T17" fmla="*/ 860 h 1905"/>
                <a:gd name="T18" fmla="*/ 1695 w 1783"/>
                <a:gd name="T19" fmla="*/ 468 h 1905"/>
                <a:gd name="T20" fmla="*/ 1577 w 1783"/>
                <a:gd name="T21" fmla="*/ 337 h 1905"/>
                <a:gd name="T22" fmla="*/ 1529 w 1783"/>
                <a:gd name="T23" fmla="*/ 135 h 1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83" h="1905">
                  <a:moveTo>
                    <a:pt x="1529" y="135"/>
                  </a:moveTo>
                  <a:cubicBezTo>
                    <a:pt x="1395" y="0"/>
                    <a:pt x="1155" y="128"/>
                    <a:pt x="1027" y="209"/>
                  </a:cubicBezTo>
                  <a:cubicBezTo>
                    <a:pt x="676" y="432"/>
                    <a:pt x="435" y="736"/>
                    <a:pt x="218" y="1083"/>
                  </a:cubicBezTo>
                  <a:cubicBezTo>
                    <a:pt x="127" y="1231"/>
                    <a:pt x="43" y="1418"/>
                    <a:pt x="15" y="1589"/>
                  </a:cubicBezTo>
                  <a:cubicBezTo>
                    <a:pt x="0" y="1678"/>
                    <a:pt x="6" y="1779"/>
                    <a:pt x="69" y="1843"/>
                  </a:cubicBezTo>
                  <a:cubicBezTo>
                    <a:pt x="112" y="1887"/>
                    <a:pt x="177" y="1905"/>
                    <a:pt x="239" y="1905"/>
                  </a:cubicBezTo>
                  <a:cubicBezTo>
                    <a:pt x="301" y="1904"/>
                    <a:pt x="361" y="1885"/>
                    <a:pt x="420" y="1865"/>
                  </a:cubicBezTo>
                  <a:cubicBezTo>
                    <a:pt x="825" y="1728"/>
                    <a:pt x="1197" y="1496"/>
                    <a:pt x="1500" y="1193"/>
                  </a:cubicBezTo>
                  <a:cubicBezTo>
                    <a:pt x="1597" y="1096"/>
                    <a:pt x="1689" y="989"/>
                    <a:pt x="1736" y="860"/>
                  </a:cubicBezTo>
                  <a:cubicBezTo>
                    <a:pt x="1783" y="731"/>
                    <a:pt x="1779" y="576"/>
                    <a:pt x="1695" y="468"/>
                  </a:cubicBezTo>
                  <a:cubicBezTo>
                    <a:pt x="1649" y="409"/>
                    <a:pt x="1581" y="412"/>
                    <a:pt x="1577" y="337"/>
                  </a:cubicBezTo>
                  <a:cubicBezTo>
                    <a:pt x="1572" y="257"/>
                    <a:pt x="1573" y="180"/>
                    <a:pt x="1529" y="135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82" name="Freeform 207">
              <a:extLst>
                <a:ext uri="{FF2B5EF4-FFF2-40B4-BE49-F238E27FC236}">
                  <a16:creationId xmlns:a16="http://schemas.microsoft.com/office/drawing/2014/main" id="{30082CA3-DFC5-47C2-94F4-E384772D7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9750" y="8223251"/>
              <a:ext cx="1204913" cy="1401763"/>
            </a:xfrm>
            <a:custGeom>
              <a:avLst/>
              <a:gdLst>
                <a:gd name="T0" fmla="*/ 1027 w 1583"/>
                <a:gd name="T1" fmla="*/ 209 h 1842"/>
                <a:gd name="T2" fmla="*/ 1529 w 1583"/>
                <a:gd name="T3" fmla="*/ 135 h 1842"/>
                <a:gd name="T4" fmla="*/ 1577 w 1583"/>
                <a:gd name="T5" fmla="*/ 337 h 1842"/>
                <a:gd name="T6" fmla="*/ 1583 w 1583"/>
                <a:gd name="T7" fmla="*/ 365 h 1842"/>
                <a:gd name="T8" fmla="*/ 1533 w 1583"/>
                <a:gd name="T9" fmla="*/ 397 h 1842"/>
                <a:gd name="T10" fmla="*/ 1351 w 1583"/>
                <a:gd name="T11" fmla="*/ 545 h 1842"/>
                <a:gd name="T12" fmla="*/ 790 w 1583"/>
                <a:gd name="T13" fmla="*/ 1091 h 1842"/>
                <a:gd name="T14" fmla="*/ 68 w 1583"/>
                <a:gd name="T15" fmla="*/ 1842 h 1842"/>
                <a:gd name="T16" fmla="*/ 15 w 1583"/>
                <a:gd name="T17" fmla="*/ 1589 h 1842"/>
                <a:gd name="T18" fmla="*/ 218 w 1583"/>
                <a:gd name="T19" fmla="*/ 1083 h 1842"/>
                <a:gd name="T20" fmla="*/ 1027 w 1583"/>
                <a:gd name="T21" fmla="*/ 209 h 1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83" h="1842">
                  <a:moveTo>
                    <a:pt x="1027" y="209"/>
                  </a:moveTo>
                  <a:cubicBezTo>
                    <a:pt x="1155" y="128"/>
                    <a:pt x="1395" y="0"/>
                    <a:pt x="1529" y="135"/>
                  </a:cubicBezTo>
                  <a:cubicBezTo>
                    <a:pt x="1573" y="180"/>
                    <a:pt x="1572" y="257"/>
                    <a:pt x="1577" y="337"/>
                  </a:cubicBezTo>
                  <a:cubicBezTo>
                    <a:pt x="1578" y="348"/>
                    <a:pt x="1580" y="357"/>
                    <a:pt x="1583" y="365"/>
                  </a:cubicBezTo>
                  <a:cubicBezTo>
                    <a:pt x="1565" y="376"/>
                    <a:pt x="1548" y="386"/>
                    <a:pt x="1533" y="397"/>
                  </a:cubicBezTo>
                  <a:cubicBezTo>
                    <a:pt x="1470" y="443"/>
                    <a:pt x="1410" y="493"/>
                    <a:pt x="1351" y="545"/>
                  </a:cubicBezTo>
                  <a:cubicBezTo>
                    <a:pt x="1154" y="716"/>
                    <a:pt x="972" y="904"/>
                    <a:pt x="790" y="1091"/>
                  </a:cubicBezTo>
                  <a:cubicBezTo>
                    <a:pt x="548" y="1340"/>
                    <a:pt x="306" y="1590"/>
                    <a:pt x="68" y="1842"/>
                  </a:cubicBezTo>
                  <a:cubicBezTo>
                    <a:pt x="6" y="1778"/>
                    <a:pt x="0" y="1678"/>
                    <a:pt x="15" y="1589"/>
                  </a:cubicBezTo>
                  <a:cubicBezTo>
                    <a:pt x="43" y="1418"/>
                    <a:pt x="127" y="1231"/>
                    <a:pt x="218" y="1083"/>
                  </a:cubicBezTo>
                  <a:cubicBezTo>
                    <a:pt x="435" y="736"/>
                    <a:pt x="676" y="432"/>
                    <a:pt x="1027" y="209"/>
                  </a:cubicBezTo>
                  <a:close/>
                </a:path>
              </a:pathLst>
            </a:custGeom>
            <a:solidFill>
              <a:srgbClr val="00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83" name="Freeform 208">
              <a:extLst>
                <a:ext uri="{FF2B5EF4-FFF2-40B4-BE49-F238E27FC236}">
                  <a16:creationId xmlns:a16="http://schemas.microsoft.com/office/drawing/2014/main" id="{DB331023-D273-4B4A-AC29-B9B50C6EC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5688" y="8483601"/>
              <a:ext cx="700088" cy="661988"/>
            </a:xfrm>
            <a:custGeom>
              <a:avLst/>
              <a:gdLst>
                <a:gd name="T0" fmla="*/ 900 w 921"/>
                <a:gd name="T1" fmla="*/ 0 h 870"/>
                <a:gd name="T2" fmla="*/ 440 w 921"/>
                <a:gd name="T3" fmla="*/ 396 h 870"/>
                <a:gd name="T4" fmla="*/ 220 w 921"/>
                <a:gd name="T5" fmla="*/ 619 h 870"/>
                <a:gd name="T6" fmla="*/ 5 w 921"/>
                <a:gd name="T7" fmla="*/ 847 h 870"/>
                <a:gd name="T8" fmla="*/ 6 w 921"/>
                <a:gd name="T9" fmla="*/ 865 h 870"/>
                <a:gd name="T10" fmla="*/ 24 w 921"/>
                <a:gd name="T11" fmla="*/ 865 h 870"/>
                <a:gd name="T12" fmla="*/ 243 w 921"/>
                <a:gd name="T13" fmla="*/ 642 h 870"/>
                <a:gd name="T14" fmla="*/ 466 w 921"/>
                <a:gd name="T15" fmla="*/ 424 h 870"/>
                <a:gd name="T16" fmla="*/ 921 w 921"/>
                <a:gd name="T17" fmla="*/ 47 h 870"/>
                <a:gd name="T18" fmla="*/ 900 w 921"/>
                <a:gd name="T19" fmla="*/ 0 h 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1" h="870">
                  <a:moveTo>
                    <a:pt x="900" y="0"/>
                  </a:moveTo>
                  <a:cubicBezTo>
                    <a:pt x="741" y="124"/>
                    <a:pt x="586" y="256"/>
                    <a:pt x="440" y="396"/>
                  </a:cubicBezTo>
                  <a:cubicBezTo>
                    <a:pt x="364" y="468"/>
                    <a:pt x="291" y="543"/>
                    <a:pt x="220" y="619"/>
                  </a:cubicBezTo>
                  <a:lnTo>
                    <a:pt x="5" y="847"/>
                  </a:lnTo>
                  <a:cubicBezTo>
                    <a:pt x="0" y="852"/>
                    <a:pt x="0" y="860"/>
                    <a:pt x="6" y="865"/>
                  </a:cubicBezTo>
                  <a:cubicBezTo>
                    <a:pt x="11" y="870"/>
                    <a:pt x="19" y="870"/>
                    <a:pt x="24" y="865"/>
                  </a:cubicBezTo>
                  <a:lnTo>
                    <a:pt x="243" y="642"/>
                  </a:lnTo>
                  <a:cubicBezTo>
                    <a:pt x="316" y="567"/>
                    <a:pt x="390" y="494"/>
                    <a:pt x="466" y="424"/>
                  </a:cubicBezTo>
                  <a:cubicBezTo>
                    <a:pt x="611" y="290"/>
                    <a:pt x="763" y="165"/>
                    <a:pt x="921" y="47"/>
                  </a:cubicBezTo>
                  <a:cubicBezTo>
                    <a:pt x="910" y="36"/>
                    <a:pt x="903" y="21"/>
                    <a:pt x="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84" name="Freeform 209">
              <a:extLst>
                <a:ext uri="{FF2B5EF4-FFF2-40B4-BE49-F238E27FC236}">
                  <a16:creationId xmlns:a16="http://schemas.microsoft.com/office/drawing/2014/main" id="{A84FF90A-D056-4494-BC40-B42C20435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8525" y="8223251"/>
              <a:ext cx="844550" cy="823913"/>
            </a:xfrm>
            <a:custGeom>
              <a:avLst/>
              <a:gdLst>
                <a:gd name="T0" fmla="*/ 1106 w 1110"/>
                <a:gd name="T1" fmla="*/ 337 h 1083"/>
                <a:gd name="T2" fmla="*/ 1058 w 1110"/>
                <a:gd name="T3" fmla="*/ 135 h 1083"/>
                <a:gd name="T4" fmla="*/ 556 w 1110"/>
                <a:gd name="T5" fmla="*/ 209 h 1083"/>
                <a:gd name="T6" fmla="*/ 40 w 1110"/>
                <a:gd name="T7" fmla="*/ 671 h 1083"/>
                <a:gd name="T8" fmla="*/ 24 w 1110"/>
                <a:gd name="T9" fmla="*/ 740 h 1083"/>
                <a:gd name="T10" fmla="*/ 2 w 1110"/>
                <a:gd name="T11" fmla="*/ 928 h 1083"/>
                <a:gd name="T12" fmla="*/ 40 w 1110"/>
                <a:gd name="T13" fmla="*/ 1058 h 1083"/>
                <a:gd name="T14" fmla="*/ 129 w 1110"/>
                <a:gd name="T15" fmla="*/ 1079 h 1083"/>
                <a:gd name="T16" fmla="*/ 338 w 1110"/>
                <a:gd name="T17" fmla="*/ 981 h 1083"/>
                <a:gd name="T18" fmla="*/ 1110 w 1110"/>
                <a:gd name="T19" fmla="*/ 361 h 1083"/>
                <a:gd name="T20" fmla="*/ 1106 w 1110"/>
                <a:gd name="T21" fmla="*/ 337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0" h="1083">
                  <a:moveTo>
                    <a:pt x="1106" y="337"/>
                  </a:moveTo>
                  <a:cubicBezTo>
                    <a:pt x="1101" y="257"/>
                    <a:pt x="1102" y="180"/>
                    <a:pt x="1058" y="135"/>
                  </a:cubicBezTo>
                  <a:cubicBezTo>
                    <a:pt x="924" y="0"/>
                    <a:pt x="684" y="128"/>
                    <a:pt x="556" y="209"/>
                  </a:cubicBezTo>
                  <a:cubicBezTo>
                    <a:pt x="353" y="338"/>
                    <a:pt x="186" y="495"/>
                    <a:pt x="40" y="671"/>
                  </a:cubicBezTo>
                  <a:cubicBezTo>
                    <a:pt x="34" y="694"/>
                    <a:pt x="28" y="717"/>
                    <a:pt x="24" y="740"/>
                  </a:cubicBezTo>
                  <a:cubicBezTo>
                    <a:pt x="11" y="802"/>
                    <a:pt x="3" y="865"/>
                    <a:pt x="2" y="928"/>
                  </a:cubicBezTo>
                  <a:cubicBezTo>
                    <a:pt x="0" y="975"/>
                    <a:pt x="4" y="1028"/>
                    <a:pt x="40" y="1058"/>
                  </a:cubicBezTo>
                  <a:cubicBezTo>
                    <a:pt x="64" y="1078"/>
                    <a:pt x="98" y="1083"/>
                    <a:pt x="129" y="1079"/>
                  </a:cubicBezTo>
                  <a:cubicBezTo>
                    <a:pt x="206" y="1072"/>
                    <a:pt x="274" y="1026"/>
                    <a:pt x="338" y="981"/>
                  </a:cubicBezTo>
                  <a:cubicBezTo>
                    <a:pt x="607" y="791"/>
                    <a:pt x="865" y="583"/>
                    <a:pt x="1110" y="361"/>
                  </a:cubicBezTo>
                  <a:cubicBezTo>
                    <a:pt x="1108" y="354"/>
                    <a:pt x="1106" y="346"/>
                    <a:pt x="1106" y="337"/>
                  </a:cubicBezTo>
                  <a:close/>
                </a:path>
              </a:pathLst>
            </a:custGeom>
            <a:solidFill>
              <a:srgbClr val="303C74">
                <a:alpha val="28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85" name="Freeform 210">
              <a:extLst>
                <a:ext uri="{FF2B5EF4-FFF2-40B4-BE49-F238E27FC236}">
                  <a16:creationId xmlns:a16="http://schemas.microsoft.com/office/drawing/2014/main" id="{7E924819-E4C5-47B2-87A3-58F9235B3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4225" y="8901113"/>
              <a:ext cx="1435100" cy="2297113"/>
            </a:xfrm>
            <a:custGeom>
              <a:avLst/>
              <a:gdLst>
                <a:gd name="T0" fmla="*/ 616 w 1885"/>
                <a:gd name="T1" fmla="*/ 107 h 3018"/>
                <a:gd name="T2" fmla="*/ 1219 w 1885"/>
                <a:gd name="T3" fmla="*/ 444 h 3018"/>
                <a:gd name="T4" fmla="*/ 1823 w 1885"/>
                <a:gd name="T5" fmla="*/ 1945 h 3018"/>
                <a:gd name="T6" fmla="*/ 1838 w 1885"/>
                <a:gd name="T7" fmla="*/ 2686 h 3018"/>
                <a:gd name="T8" fmla="*/ 1646 w 1885"/>
                <a:gd name="T9" fmla="*/ 2983 h 3018"/>
                <a:gd name="T10" fmla="*/ 1401 w 1885"/>
                <a:gd name="T11" fmla="*/ 2979 h 3018"/>
                <a:gd name="T12" fmla="*/ 1190 w 1885"/>
                <a:gd name="T13" fmla="*/ 2842 h 3018"/>
                <a:gd name="T14" fmla="*/ 141 w 1885"/>
                <a:gd name="T15" fmla="*/ 1466 h 3018"/>
                <a:gd name="T16" fmla="*/ 2 w 1885"/>
                <a:gd name="T17" fmla="*/ 928 h 3018"/>
                <a:gd name="T18" fmla="*/ 244 w 1885"/>
                <a:gd name="T19" fmla="*/ 450 h 3018"/>
                <a:gd name="T20" fmla="*/ 457 w 1885"/>
                <a:gd name="T21" fmla="*/ 340 h 3018"/>
                <a:gd name="T22" fmla="*/ 616 w 1885"/>
                <a:gd name="T23" fmla="*/ 107 h 3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5" h="3018">
                  <a:moveTo>
                    <a:pt x="616" y="107"/>
                  </a:moveTo>
                  <a:cubicBezTo>
                    <a:pt x="851" y="0"/>
                    <a:pt x="1095" y="278"/>
                    <a:pt x="1219" y="444"/>
                  </a:cubicBezTo>
                  <a:cubicBezTo>
                    <a:pt x="1557" y="896"/>
                    <a:pt x="1716" y="1400"/>
                    <a:pt x="1823" y="1945"/>
                  </a:cubicBezTo>
                  <a:cubicBezTo>
                    <a:pt x="1869" y="2177"/>
                    <a:pt x="1885" y="2455"/>
                    <a:pt x="1838" y="2686"/>
                  </a:cubicBezTo>
                  <a:cubicBezTo>
                    <a:pt x="1813" y="2806"/>
                    <a:pt x="1758" y="2932"/>
                    <a:pt x="1646" y="2983"/>
                  </a:cubicBezTo>
                  <a:cubicBezTo>
                    <a:pt x="1570" y="3018"/>
                    <a:pt x="1479" y="3010"/>
                    <a:pt x="1401" y="2979"/>
                  </a:cubicBezTo>
                  <a:cubicBezTo>
                    <a:pt x="1322" y="2948"/>
                    <a:pt x="1255" y="2896"/>
                    <a:pt x="1190" y="2842"/>
                  </a:cubicBezTo>
                  <a:cubicBezTo>
                    <a:pt x="741" y="2471"/>
                    <a:pt x="380" y="1996"/>
                    <a:pt x="141" y="1466"/>
                  </a:cubicBezTo>
                  <a:cubicBezTo>
                    <a:pt x="65" y="1295"/>
                    <a:pt x="0" y="1115"/>
                    <a:pt x="2" y="928"/>
                  </a:cubicBezTo>
                  <a:cubicBezTo>
                    <a:pt x="4" y="741"/>
                    <a:pt x="85" y="547"/>
                    <a:pt x="244" y="450"/>
                  </a:cubicBezTo>
                  <a:cubicBezTo>
                    <a:pt x="331" y="397"/>
                    <a:pt x="416" y="433"/>
                    <a:pt x="457" y="340"/>
                  </a:cubicBezTo>
                  <a:cubicBezTo>
                    <a:pt x="502" y="241"/>
                    <a:pt x="538" y="142"/>
                    <a:pt x="616" y="107"/>
                  </a:cubicBezTo>
                  <a:close/>
                </a:path>
              </a:pathLst>
            </a:custGeom>
            <a:solidFill>
              <a:srgbClr val="00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86" name="Freeform 211">
              <a:extLst>
                <a:ext uri="{FF2B5EF4-FFF2-40B4-BE49-F238E27FC236}">
                  <a16:creationId xmlns:a16="http://schemas.microsoft.com/office/drawing/2014/main" id="{4F5D7149-3A41-43DB-9BBC-3AA40D35E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6013" y="8901113"/>
              <a:ext cx="1103313" cy="2270125"/>
            </a:xfrm>
            <a:custGeom>
              <a:avLst/>
              <a:gdLst>
                <a:gd name="T0" fmla="*/ 783 w 1449"/>
                <a:gd name="T1" fmla="*/ 444 h 2983"/>
                <a:gd name="T2" fmla="*/ 180 w 1449"/>
                <a:gd name="T3" fmla="*/ 107 h 2983"/>
                <a:gd name="T4" fmla="*/ 21 w 1449"/>
                <a:gd name="T5" fmla="*/ 340 h 2983"/>
                <a:gd name="T6" fmla="*/ 0 w 1449"/>
                <a:gd name="T7" fmla="*/ 373 h 2983"/>
                <a:gd name="T8" fmla="*/ 48 w 1449"/>
                <a:gd name="T9" fmla="*/ 437 h 2983"/>
                <a:gd name="T10" fmla="*/ 208 w 1449"/>
                <a:gd name="T11" fmla="*/ 713 h 2983"/>
                <a:gd name="T12" fmla="*/ 657 w 1449"/>
                <a:gd name="T13" fmla="*/ 1679 h 2983"/>
                <a:gd name="T14" fmla="*/ 1211 w 1449"/>
                <a:gd name="T15" fmla="*/ 2983 h 2983"/>
                <a:gd name="T16" fmla="*/ 1402 w 1449"/>
                <a:gd name="T17" fmla="*/ 2686 h 2983"/>
                <a:gd name="T18" fmla="*/ 1387 w 1449"/>
                <a:gd name="T19" fmla="*/ 1945 h 2983"/>
                <a:gd name="T20" fmla="*/ 783 w 1449"/>
                <a:gd name="T21" fmla="*/ 444 h 2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9" h="2983">
                  <a:moveTo>
                    <a:pt x="783" y="444"/>
                  </a:moveTo>
                  <a:cubicBezTo>
                    <a:pt x="659" y="278"/>
                    <a:pt x="415" y="0"/>
                    <a:pt x="180" y="107"/>
                  </a:cubicBezTo>
                  <a:cubicBezTo>
                    <a:pt x="102" y="142"/>
                    <a:pt x="66" y="241"/>
                    <a:pt x="21" y="340"/>
                  </a:cubicBezTo>
                  <a:cubicBezTo>
                    <a:pt x="15" y="353"/>
                    <a:pt x="8" y="364"/>
                    <a:pt x="0" y="373"/>
                  </a:cubicBezTo>
                  <a:cubicBezTo>
                    <a:pt x="18" y="395"/>
                    <a:pt x="35" y="416"/>
                    <a:pt x="48" y="437"/>
                  </a:cubicBezTo>
                  <a:cubicBezTo>
                    <a:pt x="106" y="526"/>
                    <a:pt x="158" y="619"/>
                    <a:pt x="208" y="713"/>
                  </a:cubicBezTo>
                  <a:cubicBezTo>
                    <a:pt x="375" y="1026"/>
                    <a:pt x="516" y="1353"/>
                    <a:pt x="657" y="1679"/>
                  </a:cubicBezTo>
                  <a:cubicBezTo>
                    <a:pt x="844" y="2112"/>
                    <a:pt x="1031" y="2546"/>
                    <a:pt x="1211" y="2983"/>
                  </a:cubicBezTo>
                  <a:cubicBezTo>
                    <a:pt x="1322" y="2932"/>
                    <a:pt x="1377" y="2806"/>
                    <a:pt x="1402" y="2686"/>
                  </a:cubicBezTo>
                  <a:cubicBezTo>
                    <a:pt x="1449" y="2455"/>
                    <a:pt x="1433" y="2177"/>
                    <a:pt x="1387" y="1945"/>
                  </a:cubicBezTo>
                  <a:cubicBezTo>
                    <a:pt x="1280" y="1400"/>
                    <a:pt x="1121" y="896"/>
                    <a:pt x="783" y="444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87" name="Freeform 212">
              <a:extLst>
                <a:ext uri="{FF2B5EF4-FFF2-40B4-BE49-F238E27FC236}">
                  <a16:creationId xmlns:a16="http://schemas.microsoft.com/office/drawing/2014/main" id="{7EA43BA6-D9BD-4138-8FE2-0BF4BC6F7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3313" y="9167813"/>
              <a:ext cx="528638" cy="1006475"/>
            </a:xfrm>
            <a:custGeom>
              <a:avLst/>
              <a:gdLst>
                <a:gd name="T0" fmla="*/ 544 w 696"/>
                <a:gd name="T1" fmla="*/ 958 h 1322"/>
                <a:gd name="T2" fmla="*/ 384 w 696"/>
                <a:gd name="T3" fmla="*/ 616 h 1322"/>
                <a:gd name="T4" fmla="*/ 304 w 696"/>
                <a:gd name="T5" fmla="*/ 446 h 1322"/>
                <a:gd name="T6" fmla="*/ 221 w 696"/>
                <a:gd name="T7" fmla="*/ 276 h 1322"/>
                <a:gd name="T8" fmla="*/ 123 w 696"/>
                <a:gd name="T9" fmla="*/ 111 h 1322"/>
                <a:gd name="T10" fmla="*/ 34 w 696"/>
                <a:gd name="T11" fmla="*/ 0 h 1322"/>
                <a:gd name="T12" fmla="*/ 0 w 696"/>
                <a:gd name="T13" fmla="*/ 39 h 1322"/>
                <a:gd name="T14" fmla="*/ 79 w 696"/>
                <a:gd name="T15" fmla="*/ 141 h 1322"/>
                <a:gd name="T16" fmla="*/ 174 w 696"/>
                <a:gd name="T17" fmla="*/ 300 h 1322"/>
                <a:gd name="T18" fmla="*/ 340 w 696"/>
                <a:gd name="T19" fmla="*/ 637 h 1322"/>
                <a:gd name="T20" fmla="*/ 509 w 696"/>
                <a:gd name="T21" fmla="*/ 974 h 1322"/>
                <a:gd name="T22" fmla="*/ 672 w 696"/>
                <a:gd name="T23" fmla="*/ 1313 h 1322"/>
                <a:gd name="T24" fmla="*/ 687 w 696"/>
                <a:gd name="T25" fmla="*/ 1319 h 1322"/>
                <a:gd name="T26" fmla="*/ 694 w 696"/>
                <a:gd name="T27" fmla="*/ 1304 h 1322"/>
                <a:gd name="T28" fmla="*/ 544 w 696"/>
                <a:gd name="T29" fmla="*/ 958 h 1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6" h="1322">
                  <a:moveTo>
                    <a:pt x="544" y="958"/>
                  </a:moveTo>
                  <a:cubicBezTo>
                    <a:pt x="492" y="843"/>
                    <a:pt x="437" y="730"/>
                    <a:pt x="384" y="616"/>
                  </a:cubicBezTo>
                  <a:lnTo>
                    <a:pt x="304" y="446"/>
                  </a:lnTo>
                  <a:cubicBezTo>
                    <a:pt x="277" y="389"/>
                    <a:pt x="250" y="332"/>
                    <a:pt x="221" y="276"/>
                  </a:cubicBezTo>
                  <a:cubicBezTo>
                    <a:pt x="191" y="220"/>
                    <a:pt x="159" y="164"/>
                    <a:pt x="123" y="111"/>
                  </a:cubicBezTo>
                  <a:cubicBezTo>
                    <a:pt x="96" y="72"/>
                    <a:pt x="66" y="35"/>
                    <a:pt x="34" y="0"/>
                  </a:cubicBezTo>
                  <a:cubicBezTo>
                    <a:pt x="24" y="18"/>
                    <a:pt x="13" y="30"/>
                    <a:pt x="0" y="39"/>
                  </a:cubicBezTo>
                  <a:cubicBezTo>
                    <a:pt x="29" y="71"/>
                    <a:pt x="55" y="106"/>
                    <a:pt x="79" y="141"/>
                  </a:cubicBezTo>
                  <a:cubicBezTo>
                    <a:pt x="114" y="192"/>
                    <a:pt x="145" y="246"/>
                    <a:pt x="174" y="300"/>
                  </a:cubicBezTo>
                  <a:cubicBezTo>
                    <a:pt x="232" y="410"/>
                    <a:pt x="283" y="526"/>
                    <a:pt x="340" y="637"/>
                  </a:cubicBezTo>
                  <a:lnTo>
                    <a:pt x="509" y="974"/>
                  </a:lnTo>
                  <a:cubicBezTo>
                    <a:pt x="564" y="1087"/>
                    <a:pt x="620" y="1199"/>
                    <a:pt x="672" y="1313"/>
                  </a:cubicBezTo>
                  <a:cubicBezTo>
                    <a:pt x="675" y="1319"/>
                    <a:pt x="681" y="1322"/>
                    <a:pt x="687" y="1319"/>
                  </a:cubicBezTo>
                  <a:cubicBezTo>
                    <a:pt x="693" y="1317"/>
                    <a:pt x="696" y="1310"/>
                    <a:pt x="694" y="1304"/>
                  </a:cubicBezTo>
                  <a:cubicBezTo>
                    <a:pt x="647" y="1187"/>
                    <a:pt x="596" y="1072"/>
                    <a:pt x="544" y="9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88" name="Freeform 213">
              <a:extLst>
                <a:ext uri="{FF2B5EF4-FFF2-40B4-BE49-F238E27FC236}">
                  <a16:creationId xmlns:a16="http://schemas.microsoft.com/office/drawing/2014/main" id="{8EF8B249-2845-41C6-86F7-7E6A2C0D5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3638" y="8901113"/>
              <a:ext cx="865188" cy="938213"/>
            </a:xfrm>
            <a:custGeom>
              <a:avLst/>
              <a:gdLst>
                <a:gd name="T0" fmla="*/ 721 w 1136"/>
                <a:gd name="T1" fmla="*/ 444 h 1232"/>
                <a:gd name="T2" fmla="*/ 118 w 1136"/>
                <a:gd name="T3" fmla="*/ 107 h 1232"/>
                <a:gd name="T4" fmla="*/ 0 w 1136"/>
                <a:gd name="T5" fmla="*/ 249 h 1232"/>
                <a:gd name="T6" fmla="*/ 308 w 1136"/>
                <a:gd name="T7" fmla="*/ 581 h 1232"/>
                <a:gd name="T8" fmla="*/ 1136 w 1136"/>
                <a:gd name="T9" fmla="*/ 1232 h 1232"/>
                <a:gd name="T10" fmla="*/ 721 w 1136"/>
                <a:gd name="T11" fmla="*/ 444 h 1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36" h="1232">
                  <a:moveTo>
                    <a:pt x="721" y="444"/>
                  </a:moveTo>
                  <a:cubicBezTo>
                    <a:pt x="597" y="278"/>
                    <a:pt x="353" y="0"/>
                    <a:pt x="118" y="107"/>
                  </a:cubicBezTo>
                  <a:cubicBezTo>
                    <a:pt x="64" y="131"/>
                    <a:pt x="30" y="186"/>
                    <a:pt x="0" y="249"/>
                  </a:cubicBezTo>
                  <a:cubicBezTo>
                    <a:pt x="94" y="367"/>
                    <a:pt x="201" y="476"/>
                    <a:pt x="308" y="581"/>
                  </a:cubicBezTo>
                  <a:cubicBezTo>
                    <a:pt x="549" y="818"/>
                    <a:pt x="827" y="1076"/>
                    <a:pt x="1136" y="1232"/>
                  </a:cubicBezTo>
                  <a:cubicBezTo>
                    <a:pt x="1037" y="955"/>
                    <a:pt x="906" y="692"/>
                    <a:pt x="721" y="444"/>
                  </a:cubicBezTo>
                  <a:close/>
                </a:path>
              </a:pathLst>
            </a:custGeom>
            <a:solidFill>
              <a:srgbClr val="303C74">
                <a:alpha val="28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89" name="Freeform 214">
              <a:extLst>
                <a:ext uri="{FF2B5EF4-FFF2-40B4-BE49-F238E27FC236}">
                  <a16:creationId xmlns:a16="http://schemas.microsoft.com/office/drawing/2014/main" id="{C951928A-3A75-4360-861C-AFE0F5BFC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2963" y="7950201"/>
              <a:ext cx="1416050" cy="1654175"/>
            </a:xfrm>
            <a:custGeom>
              <a:avLst/>
              <a:gdLst>
                <a:gd name="T0" fmla="*/ 113 w 1862"/>
                <a:gd name="T1" fmla="*/ 225 h 2175"/>
                <a:gd name="T2" fmla="*/ 361 w 1862"/>
                <a:gd name="T3" fmla="*/ 173 h 2175"/>
                <a:gd name="T4" fmla="*/ 388 w 1862"/>
                <a:gd name="T5" fmla="*/ 161 h 2175"/>
                <a:gd name="T6" fmla="*/ 518 w 1862"/>
                <a:gd name="T7" fmla="*/ 65 h 2175"/>
                <a:gd name="T8" fmla="*/ 932 w 1862"/>
                <a:gd name="T9" fmla="*/ 182 h 2175"/>
                <a:gd name="T10" fmla="*/ 1410 w 1862"/>
                <a:gd name="T11" fmla="*/ 780 h 2175"/>
                <a:gd name="T12" fmla="*/ 1749 w 1862"/>
                <a:gd name="T13" fmla="*/ 1498 h 2175"/>
                <a:gd name="T14" fmla="*/ 1859 w 1862"/>
                <a:gd name="T15" fmla="*/ 1978 h 2175"/>
                <a:gd name="T16" fmla="*/ 1812 w 1862"/>
                <a:gd name="T17" fmla="*/ 2135 h 2175"/>
                <a:gd name="T18" fmla="*/ 1627 w 1862"/>
                <a:gd name="T19" fmla="*/ 2134 h 2175"/>
                <a:gd name="T20" fmla="*/ 663 w 1862"/>
                <a:gd name="T21" fmla="*/ 1422 h 2175"/>
                <a:gd name="T22" fmla="*/ 351 w 1862"/>
                <a:gd name="T23" fmla="*/ 1087 h 2175"/>
                <a:gd name="T24" fmla="*/ 88 w 1862"/>
                <a:gd name="T25" fmla="*/ 713 h 2175"/>
                <a:gd name="T26" fmla="*/ 113 w 1862"/>
                <a:gd name="T27" fmla="*/ 225 h 2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62" h="2175">
                  <a:moveTo>
                    <a:pt x="113" y="225"/>
                  </a:moveTo>
                  <a:cubicBezTo>
                    <a:pt x="179" y="177"/>
                    <a:pt x="242" y="223"/>
                    <a:pt x="361" y="173"/>
                  </a:cubicBezTo>
                  <a:cubicBezTo>
                    <a:pt x="370" y="170"/>
                    <a:pt x="379" y="166"/>
                    <a:pt x="388" y="161"/>
                  </a:cubicBezTo>
                  <a:cubicBezTo>
                    <a:pt x="438" y="136"/>
                    <a:pt x="470" y="88"/>
                    <a:pt x="518" y="65"/>
                  </a:cubicBezTo>
                  <a:cubicBezTo>
                    <a:pt x="650" y="0"/>
                    <a:pt x="826" y="109"/>
                    <a:pt x="932" y="182"/>
                  </a:cubicBezTo>
                  <a:cubicBezTo>
                    <a:pt x="1141" y="325"/>
                    <a:pt x="1282" y="566"/>
                    <a:pt x="1410" y="780"/>
                  </a:cubicBezTo>
                  <a:cubicBezTo>
                    <a:pt x="1546" y="1008"/>
                    <a:pt x="1660" y="1248"/>
                    <a:pt x="1749" y="1498"/>
                  </a:cubicBezTo>
                  <a:cubicBezTo>
                    <a:pt x="1805" y="1653"/>
                    <a:pt x="1852" y="1813"/>
                    <a:pt x="1859" y="1978"/>
                  </a:cubicBezTo>
                  <a:cubicBezTo>
                    <a:pt x="1862" y="2035"/>
                    <a:pt x="1856" y="2099"/>
                    <a:pt x="1812" y="2135"/>
                  </a:cubicBezTo>
                  <a:cubicBezTo>
                    <a:pt x="1761" y="2175"/>
                    <a:pt x="1687" y="2157"/>
                    <a:pt x="1627" y="2134"/>
                  </a:cubicBezTo>
                  <a:cubicBezTo>
                    <a:pt x="1262" y="1992"/>
                    <a:pt x="938" y="1693"/>
                    <a:pt x="663" y="1422"/>
                  </a:cubicBezTo>
                  <a:cubicBezTo>
                    <a:pt x="554" y="1316"/>
                    <a:pt x="446" y="1206"/>
                    <a:pt x="351" y="1087"/>
                  </a:cubicBezTo>
                  <a:cubicBezTo>
                    <a:pt x="147" y="830"/>
                    <a:pt x="103" y="755"/>
                    <a:pt x="88" y="713"/>
                  </a:cubicBezTo>
                  <a:cubicBezTo>
                    <a:pt x="32" y="559"/>
                    <a:pt x="0" y="309"/>
                    <a:pt x="113" y="225"/>
                  </a:cubicBezTo>
                  <a:close/>
                </a:path>
              </a:pathLst>
            </a:custGeom>
            <a:solidFill>
              <a:srgbClr val="00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0" name="Freeform 215">
              <a:extLst>
                <a:ext uri="{FF2B5EF4-FFF2-40B4-BE49-F238E27FC236}">
                  <a16:creationId xmlns:a16="http://schemas.microsoft.com/office/drawing/2014/main" id="{E5BF1EC8-A0A4-4001-B96F-99C459A92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6963" y="7950201"/>
              <a:ext cx="1162050" cy="1641475"/>
            </a:xfrm>
            <a:custGeom>
              <a:avLst/>
              <a:gdLst>
                <a:gd name="T0" fmla="*/ 309 w 1527"/>
                <a:gd name="T1" fmla="*/ 530 h 2158"/>
                <a:gd name="T2" fmla="*/ 0 w 1527"/>
                <a:gd name="T3" fmla="*/ 183 h 2158"/>
                <a:gd name="T4" fmla="*/ 26 w 1527"/>
                <a:gd name="T5" fmla="*/ 173 h 2158"/>
                <a:gd name="T6" fmla="*/ 53 w 1527"/>
                <a:gd name="T7" fmla="*/ 161 h 2158"/>
                <a:gd name="T8" fmla="*/ 183 w 1527"/>
                <a:gd name="T9" fmla="*/ 65 h 2158"/>
                <a:gd name="T10" fmla="*/ 597 w 1527"/>
                <a:gd name="T11" fmla="*/ 182 h 2158"/>
                <a:gd name="T12" fmla="*/ 1075 w 1527"/>
                <a:gd name="T13" fmla="*/ 780 h 2158"/>
                <a:gd name="T14" fmla="*/ 1414 w 1527"/>
                <a:gd name="T15" fmla="*/ 1498 h 2158"/>
                <a:gd name="T16" fmla="*/ 1524 w 1527"/>
                <a:gd name="T17" fmla="*/ 1978 h 2158"/>
                <a:gd name="T18" fmla="*/ 1477 w 1527"/>
                <a:gd name="T19" fmla="*/ 2135 h 2158"/>
                <a:gd name="T20" fmla="*/ 1420 w 1527"/>
                <a:gd name="T21" fmla="*/ 2158 h 2158"/>
                <a:gd name="T22" fmla="*/ 1249 w 1527"/>
                <a:gd name="T23" fmla="*/ 1865 h 2158"/>
                <a:gd name="T24" fmla="*/ 309 w 1527"/>
                <a:gd name="T25" fmla="*/ 530 h 2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27" h="2158">
                  <a:moveTo>
                    <a:pt x="309" y="530"/>
                  </a:moveTo>
                  <a:cubicBezTo>
                    <a:pt x="211" y="409"/>
                    <a:pt x="105" y="296"/>
                    <a:pt x="0" y="183"/>
                  </a:cubicBezTo>
                  <a:cubicBezTo>
                    <a:pt x="9" y="180"/>
                    <a:pt x="17" y="177"/>
                    <a:pt x="26" y="173"/>
                  </a:cubicBezTo>
                  <a:cubicBezTo>
                    <a:pt x="35" y="170"/>
                    <a:pt x="44" y="166"/>
                    <a:pt x="53" y="161"/>
                  </a:cubicBezTo>
                  <a:cubicBezTo>
                    <a:pt x="103" y="136"/>
                    <a:pt x="135" y="88"/>
                    <a:pt x="183" y="65"/>
                  </a:cubicBezTo>
                  <a:cubicBezTo>
                    <a:pt x="315" y="0"/>
                    <a:pt x="491" y="109"/>
                    <a:pt x="597" y="182"/>
                  </a:cubicBezTo>
                  <a:cubicBezTo>
                    <a:pt x="806" y="325"/>
                    <a:pt x="947" y="566"/>
                    <a:pt x="1075" y="780"/>
                  </a:cubicBezTo>
                  <a:cubicBezTo>
                    <a:pt x="1211" y="1008"/>
                    <a:pt x="1325" y="1248"/>
                    <a:pt x="1414" y="1498"/>
                  </a:cubicBezTo>
                  <a:cubicBezTo>
                    <a:pt x="1470" y="1653"/>
                    <a:pt x="1517" y="1813"/>
                    <a:pt x="1524" y="1978"/>
                  </a:cubicBezTo>
                  <a:cubicBezTo>
                    <a:pt x="1527" y="2035"/>
                    <a:pt x="1521" y="2099"/>
                    <a:pt x="1477" y="2135"/>
                  </a:cubicBezTo>
                  <a:cubicBezTo>
                    <a:pt x="1460" y="2148"/>
                    <a:pt x="1441" y="2155"/>
                    <a:pt x="1420" y="2158"/>
                  </a:cubicBezTo>
                  <a:cubicBezTo>
                    <a:pt x="1364" y="2059"/>
                    <a:pt x="1307" y="1962"/>
                    <a:pt x="1249" y="1865"/>
                  </a:cubicBezTo>
                  <a:cubicBezTo>
                    <a:pt x="967" y="1399"/>
                    <a:pt x="652" y="952"/>
                    <a:pt x="309" y="530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1" name="Freeform 216">
              <a:extLst>
                <a:ext uri="{FF2B5EF4-FFF2-40B4-BE49-F238E27FC236}">
                  <a16:creationId xmlns:a16="http://schemas.microsoft.com/office/drawing/2014/main" id="{04785B9B-93CF-4052-8D54-7B34EC27C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7450" y="7950201"/>
              <a:ext cx="665163" cy="506413"/>
            </a:xfrm>
            <a:custGeom>
              <a:avLst/>
              <a:gdLst>
                <a:gd name="T0" fmla="*/ 553 w 875"/>
                <a:gd name="T1" fmla="*/ 482 h 667"/>
                <a:gd name="T2" fmla="*/ 725 w 875"/>
                <a:gd name="T3" fmla="*/ 586 h 667"/>
                <a:gd name="T4" fmla="*/ 875 w 875"/>
                <a:gd name="T5" fmla="*/ 645 h 667"/>
                <a:gd name="T6" fmla="*/ 479 w 875"/>
                <a:gd name="T7" fmla="*/ 182 h 667"/>
                <a:gd name="T8" fmla="*/ 65 w 875"/>
                <a:gd name="T9" fmla="*/ 65 h 667"/>
                <a:gd name="T10" fmla="*/ 0 w 875"/>
                <a:gd name="T11" fmla="*/ 113 h 667"/>
                <a:gd name="T12" fmla="*/ 83 w 875"/>
                <a:gd name="T13" fmla="*/ 191 h 667"/>
                <a:gd name="T14" fmla="*/ 207 w 875"/>
                <a:gd name="T15" fmla="*/ 273 h 667"/>
                <a:gd name="T16" fmla="*/ 553 w 875"/>
                <a:gd name="T17" fmla="*/ 482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5" h="667">
                  <a:moveTo>
                    <a:pt x="553" y="482"/>
                  </a:moveTo>
                  <a:cubicBezTo>
                    <a:pt x="610" y="517"/>
                    <a:pt x="668" y="552"/>
                    <a:pt x="725" y="586"/>
                  </a:cubicBezTo>
                  <a:cubicBezTo>
                    <a:pt x="761" y="608"/>
                    <a:pt x="830" y="667"/>
                    <a:pt x="875" y="645"/>
                  </a:cubicBezTo>
                  <a:cubicBezTo>
                    <a:pt x="768" y="470"/>
                    <a:pt x="645" y="296"/>
                    <a:pt x="479" y="182"/>
                  </a:cubicBezTo>
                  <a:cubicBezTo>
                    <a:pt x="373" y="109"/>
                    <a:pt x="197" y="0"/>
                    <a:pt x="65" y="65"/>
                  </a:cubicBezTo>
                  <a:cubicBezTo>
                    <a:pt x="41" y="77"/>
                    <a:pt x="21" y="95"/>
                    <a:pt x="0" y="113"/>
                  </a:cubicBezTo>
                  <a:cubicBezTo>
                    <a:pt x="25" y="141"/>
                    <a:pt x="53" y="168"/>
                    <a:pt x="83" y="191"/>
                  </a:cubicBezTo>
                  <a:cubicBezTo>
                    <a:pt x="122" y="222"/>
                    <a:pt x="165" y="247"/>
                    <a:pt x="207" y="273"/>
                  </a:cubicBezTo>
                  <a:cubicBezTo>
                    <a:pt x="322" y="343"/>
                    <a:pt x="437" y="412"/>
                    <a:pt x="553" y="482"/>
                  </a:cubicBezTo>
                  <a:close/>
                </a:path>
              </a:pathLst>
            </a:custGeom>
            <a:solidFill>
              <a:srgbClr val="303C74">
                <a:alpha val="28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2" name="Freeform 217">
              <a:extLst>
                <a:ext uri="{FF2B5EF4-FFF2-40B4-BE49-F238E27FC236}">
                  <a16:creationId xmlns:a16="http://schemas.microsoft.com/office/drawing/2014/main" id="{628AD1E1-8297-4983-AA5A-EAEE3A586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6325" y="8080376"/>
              <a:ext cx="565150" cy="669925"/>
            </a:xfrm>
            <a:custGeom>
              <a:avLst/>
              <a:gdLst>
                <a:gd name="T0" fmla="*/ 0 w 742"/>
                <a:gd name="T1" fmla="*/ 18 h 880"/>
                <a:gd name="T2" fmla="*/ 386 w 742"/>
                <a:gd name="T3" fmla="*/ 422 h 880"/>
                <a:gd name="T4" fmla="*/ 718 w 742"/>
                <a:gd name="T5" fmla="*/ 873 h 880"/>
                <a:gd name="T6" fmla="*/ 735 w 742"/>
                <a:gd name="T7" fmla="*/ 877 h 880"/>
                <a:gd name="T8" fmla="*/ 739 w 742"/>
                <a:gd name="T9" fmla="*/ 860 h 880"/>
                <a:gd name="T10" fmla="*/ 415 w 742"/>
                <a:gd name="T11" fmla="*/ 398 h 880"/>
                <a:gd name="T12" fmla="*/ 54 w 742"/>
                <a:gd name="T13" fmla="*/ 0 h 880"/>
                <a:gd name="T14" fmla="*/ 53 w 742"/>
                <a:gd name="T15" fmla="*/ 0 h 880"/>
                <a:gd name="T16" fmla="*/ 0 w 742"/>
                <a:gd name="T17" fmla="*/ 17 h 880"/>
                <a:gd name="T18" fmla="*/ 0 w 742"/>
                <a:gd name="T19" fmla="*/ 18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2" h="880">
                  <a:moveTo>
                    <a:pt x="0" y="18"/>
                  </a:moveTo>
                  <a:cubicBezTo>
                    <a:pt x="139" y="142"/>
                    <a:pt x="267" y="278"/>
                    <a:pt x="386" y="422"/>
                  </a:cubicBezTo>
                  <a:cubicBezTo>
                    <a:pt x="505" y="565"/>
                    <a:pt x="616" y="716"/>
                    <a:pt x="718" y="873"/>
                  </a:cubicBezTo>
                  <a:cubicBezTo>
                    <a:pt x="722" y="878"/>
                    <a:pt x="729" y="880"/>
                    <a:pt x="735" y="877"/>
                  </a:cubicBezTo>
                  <a:cubicBezTo>
                    <a:pt x="741" y="873"/>
                    <a:pt x="742" y="865"/>
                    <a:pt x="739" y="860"/>
                  </a:cubicBezTo>
                  <a:cubicBezTo>
                    <a:pt x="639" y="700"/>
                    <a:pt x="532" y="546"/>
                    <a:pt x="415" y="398"/>
                  </a:cubicBezTo>
                  <a:cubicBezTo>
                    <a:pt x="304" y="258"/>
                    <a:pt x="184" y="124"/>
                    <a:pt x="5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34" y="8"/>
                    <a:pt x="16" y="13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3" name="Freeform 218">
              <a:extLst>
                <a:ext uri="{FF2B5EF4-FFF2-40B4-BE49-F238E27FC236}">
                  <a16:creationId xmlns:a16="http://schemas.microsoft.com/office/drawing/2014/main" id="{52522442-D669-4824-AA96-6D986D40D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2825" y="7618413"/>
              <a:ext cx="1065213" cy="1293813"/>
            </a:xfrm>
            <a:custGeom>
              <a:avLst/>
              <a:gdLst>
                <a:gd name="T0" fmla="*/ 1247 w 1400"/>
                <a:gd name="T1" fmla="*/ 310 h 1699"/>
                <a:gd name="T2" fmla="*/ 1289 w 1400"/>
                <a:gd name="T3" fmla="*/ 733 h 1699"/>
                <a:gd name="T4" fmla="*/ 1063 w 1400"/>
                <a:gd name="T5" fmla="*/ 998 h 1699"/>
                <a:gd name="T6" fmla="*/ 289 w 1400"/>
                <a:gd name="T7" fmla="*/ 1615 h 1699"/>
                <a:gd name="T8" fmla="*/ 110 w 1400"/>
                <a:gd name="T9" fmla="*/ 1697 h 1699"/>
                <a:gd name="T10" fmla="*/ 34 w 1400"/>
                <a:gd name="T11" fmla="*/ 1679 h 1699"/>
                <a:gd name="T12" fmla="*/ 1 w 1400"/>
                <a:gd name="T13" fmla="*/ 1571 h 1699"/>
                <a:gd name="T14" fmla="*/ 20 w 1400"/>
                <a:gd name="T15" fmla="*/ 1415 h 1699"/>
                <a:gd name="T16" fmla="*/ 119 w 1400"/>
                <a:gd name="T17" fmla="*/ 1123 h 1699"/>
                <a:gd name="T18" fmla="*/ 660 w 1400"/>
                <a:gd name="T19" fmla="*/ 183 h 1699"/>
                <a:gd name="T20" fmla="*/ 841 w 1400"/>
                <a:gd name="T21" fmla="*/ 39 h 1699"/>
                <a:gd name="T22" fmla="*/ 1032 w 1400"/>
                <a:gd name="T23" fmla="*/ 17 h 1699"/>
                <a:gd name="T24" fmla="*/ 1150 w 1400"/>
                <a:gd name="T25" fmla="*/ 183 h 1699"/>
                <a:gd name="T26" fmla="*/ 1159 w 1400"/>
                <a:gd name="T27" fmla="*/ 295 h 1699"/>
                <a:gd name="T28" fmla="*/ 1247 w 1400"/>
                <a:gd name="T29" fmla="*/ 310 h 1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00" h="1699">
                  <a:moveTo>
                    <a:pt x="1247" y="310"/>
                  </a:moveTo>
                  <a:cubicBezTo>
                    <a:pt x="1400" y="378"/>
                    <a:pt x="1351" y="620"/>
                    <a:pt x="1289" y="733"/>
                  </a:cubicBezTo>
                  <a:cubicBezTo>
                    <a:pt x="1234" y="836"/>
                    <a:pt x="1149" y="919"/>
                    <a:pt x="1063" y="998"/>
                  </a:cubicBezTo>
                  <a:cubicBezTo>
                    <a:pt x="820" y="1222"/>
                    <a:pt x="561" y="1428"/>
                    <a:pt x="289" y="1615"/>
                  </a:cubicBezTo>
                  <a:cubicBezTo>
                    <a:pt x="234" y="1653"/>
                    <a:pt x="176" y="1690"/>
                    <a:pt x="110" y="1697"/>
                  </a:cubicBezTo>
                  <a:cubicBezTo>
                    <a:pt x="83" y="1699"/>
                    <a:pt x="55" y="1696"/>
                    <a:pt x="34" y="1679"/>
                  </a:cubicBezTo>
                  <a:cubicBezTo>
                    <a:pt x="4" y="1654"/>
                    <a:pt x="0" y="1610"/>
                    <a:pt x="1" y="1571"/>
                  </a:cubicBezTo>
                  <a:cubicBezTo>
                    <a:pt x="3" y="1518"/>
                    <a:pt x="9" y="1466"/>
                    <a:pt x="20" y="1415"/>
                  </a:cubicBezTo>
                  <a:cubicBezTo>
                    <a:pt x="41" y="1314"/>
                    <a:pt x="80" y="1218"/>
                    <a:pt x="119" y="1123"/>
                  </a:cubicBezTo>
                  <a:cubicBezTo>
                    <a:pt x="258" y="787"/>
                    <a:pt x="412" y="449"/>
                    <a:pt x="660" y="183"/>
                  </a:cubicBezTo>
                  <a:cubicBezTo>
                    <a:pt x="713" y="126"/>
                    <a:pt x="771" y="72"/>
                    <a:pt x="841" y="39"/>
                  </a:cubicBezTo>
                  <a:cubicBezTo>
                    <a:pt x="898" y="13"/>
                    <a:pt x="971" y="0"/>
                    <a:pt x="1032" y="17"/>
                  </a:cubicBezTo>
                  <a:cubicBezTo>
                    <a:pt x="1111" y="38"/>
                    <a:pt x="1151" y="105"/>
                    <a:pt x="1150" y="183"/>
                  </a:cubicBezTo>
                  <a:cubicBezTo>
                    <a:pt x="1150" y="215"/>
                    <a:pt x="1140" y="268"/>
                    <a:pt x="1159" y="295"/>
                  </a:cubicBezTo>
                  <a:cubicBezTo>
                    <a:pt x="1176" y="321"/>
                    <a:pt x="1213" y="295"/>
                    <a:pt x="1247" y="310"/>
                  </a:cubicBezTo>
                  <a:close/>
                </a:path>
              </a:pathLst>
            </a:custGeom>
            <a:solidFill>
              <a:srgbClr val="02C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4" name="Freeform 219">
              <a:extLst>
                <a:ext uri="{FF2B5EF4-FFF2-40B4-BE49-F238E27FC236}">
                  <a16:creationId xmlns:a16="http://schemas.microsoft.com/office/drawing/2014/main" id="{B495A58F-45E2-4FD2-A606-E0202E170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2825" y="7618413"/>
              <a:ext cx="877888" cy="1277938"/>
            </a:xfrm>
            <a:custGeom>
              <a:avLst/>
              <a:gdLst>
                <a:gd name="T0" fmla="*/ 20 w 1155"/>
                <a:gd name="T1" fmla="*/ 1415 h 1679"/>
                <a:gd name="T2" fmla="*/ 119 w 1155"/>
                <a:gd name="T3" fmla="*/ 1123 h 1679"/>
                <a:gd name="T4" fmla="*/ 660 w 1155"/>
                <a:gd name="T5" fmla="*/ 183 h 1679"/>
                <a:gd name="T6" fmla="*/ 841 w 1155"/>
                <a:gd name="T7" fmla="*/ 39 h 1679"/>
                <a:gd name="T8" fmla="*/ 1032 w 1155"/>
                <a:gd name="T9" fmla="*/ 17 h 1679"/>
                <a:gd name="T10" fmla="*/ 1150 w 1155"/>
                <a:gd name="T11" fmla="*/ 183 h 1679"/>
                <a:gd name="T12" fmla="*/ 1155 w 1155"/>
                <a:gd name="T13" fmla="*/ 288 h 1679"/>
                <a:gd name="T14" fmla="*/ 962 w 1155"/>
                <a:gd name="T15" fmla="*/ 487 h 1679"/>
                <a:gd name="T16" fmla="*/ 422 w 1155"/>
                <a:gd name="T17" fmla="*/ 1129 h 1679"/>
                <a:gd name="T18" fmla="*/ 142 w 1155"/>
                <a:gd name="T19" fmla="*/ 1522 h 1679"/>
                <a:gd name="T20" fmla="*/ 34 w 1155"/>
                <a:gd name="T21" fmla="*/ 1679 h 1679"/>
                <a:gd name="T22" fmla="*/ 34 w 1155"/>
                <a:gd name="T23" fmla="*/ 1679 h 1679"/>
                <a:gd name="T24" fmla="*/ 1 w 1155"/>
                <a:gd name="T25" fmla="*/ 1571 h 1679"/>
                <a:gd name="T26" fmla="*/ 20 w 1155"/>
                <a:gd name="T27" fmla="*/ 1415 h 1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5" h="1679">
                  <a:moveTo>
                    <a:pt x="20" y="1415"/>
                  </a:moveTo>
                  <a:cubicBezTo>
                    <a:pt x="41" y="1314"/>
                    <a:pt x="80" y="1218"/>
                    <a:pt x="119" y="1123"/>
                  </a:cubicBezTo>
                  <a:cubicBezTo>
                    <a:pt x="258" y="787"/>
                    <a:pt x="412" y="449"/>
                    <a:pt x="660" y="183"/>
                  </a:cubicBezTo>
                  <a:cubicBezTo>
                    <a:pt x="713" y="126"/>
                    <a:pt x="771" y="72"/>
                    <a:pt x="841" y="39"/>
                  </a:cubicBezTo>
                  <a:cubicBezTo>
                    <a:pt x="898" y="13"/>
                    <a:pt x="971" y="0"/>
                    <a:pt x="1032" y="17"/>
                  </a:cubicBezTo>
                  <a:cubicBezTo>
                    <a:pt x="1111" y="38"/>
                    <a:pt x="1151" y="105"/>
                    <a:pt x="1150" y="183"/>
                  </a:cubicBezTo>
                  <a:cubicBezTo>
                    <a:pt x="1150" y="212"/>
                    <a:pt x="1142" y="259"/>
                    <a:pt x="1155" y="288"/>
                  </a:cubicBezTo>
                  <a:cubicBezTo>
                    <a:pt x="1089" y="353"/>
                    <a:pt x="1025" y="419"/>
                    <a:pt x="962" y="487"/>
                  </a:cubicBezTo>
                  <a:cubicBezTo>
                    <a:pt x="771" y="692"/>
                    <a:pt x="591" y="907"/>
                    <a:pt x="422" y="1129"/>
                  </a:cubicBezTo>
                  <a:cubicBezTo>
                    <a:pt x="325" y="1258"/>
                    <a:pt x="231" y="1389"/>
                    <a:pt x="142" y="1522"/>
                  </a:cubicBezTo>
                  <a:cubicBezTo>
                    <a:pt x="106" y="1575"/>
                    <a:pt x="71" y="1628"/>
                    <a:pt x="34" y="1679"/>
                  </a:cubicBezTo>
                  <a:cubicBezTo>
                    <a:pt x="34" y="1679"/>
                    <a:pt x="34" y="1679"/>
                    <a:pt x="34" y="1679"/>
                  </a:cubicBezTo>
                  <a:cubicBezTo>
                    <a:pt x="4" y="1654"/>
                    <a:pt x="0" y="1610"/>
                    <a:pt x="1" y="1571"/>
                  </a:cubicBezTo>
                  <a:cubicBezTo>
                    <a:pt x="3" y="1518"/>
                    <a:pt x="9" y="1466"/>
                    <a:pt x="20" y="1415"/>
                  </a:cubicBezTo>
                  <a:close/>
                </a:path>
              </a:pathLst>
            </a:custGeom>
            <a:solidFill>
              <a:srgbClr val="00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5" name="Freeform 220">
              <a:extLst>
                <a:ext uri="{FF2B5EF4-FFF2-40B4-BE49-F238E27FC236}">
                  <a16:creationId xmlns:a16="http://schemas.microsoft.com/office/drawing/2014/main" id="{31A737C7-0C00-443E-BBBF-CD3A57F6C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2563" y="7831138"/>
              <a:ext cx="450850" cy="487363"/>
            </a:xfrm>
            <a:custGeom>
              <a:avLst/>
              <a:gdLst>
                <a:gd name="T0" fmla="*/ 274 w 593"/>
                <a:gd name="T1" fmla="*/ 308 h 641"/>
                <a:gd name="T2" fmla="*/ 561 w 593"/>
                <a:gd name="T3" fmla="*/ 5 h 641"/>
                <a:gd name="T4" fmla="*/ 561 w 593"/>
                <a:gd name="T5" fmla="*/ 4 h 641"/>
                <a:gd name="T6" fmla="*/ 572 w 593"/>
                <a:gd name="T7" fmla="*/ 0 h 641"/>
                <a:gd name="T8" fmla="*/ 580 w 593"/>
                <a:gd name="T9" fmla="*/ 17 h 641"/>
                <a:gd name="T10" fmla="*/ 593 w 593"/>
                <a:gd name="T11" fmla="*/ 27 h 641"/>
                <a:gd name="T12" fmla="*/ 588 w 593"/>
                <a:gd name="T13" fmla="*/ 34 h 641"/>
                <a:gd name="T14" fmla="*/ 296 w 593"/>
                <a:gd name="T15" fmla="*/ 328 h 641"/>
                <a:gd name="T16" fmla="*/ 18 w 593"/>
                <a:gd name="T17" fmla="*/ 637 h 641"/>
                <a:gd name="T18" fmla="*/ 4 w 593"/>
                <a:gd name="T19" fmla="*/ 638 h 641"/>
                <a:gd name="T20" fmla="*/ 3 w 593"/>
                <a:gd name="T21" fmla="*/ 624 h 641"/>
                <a:gd name="T22" fmla="*/ 274 w 593"/>
                <a:gd name="T23" fmla="*/ 308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3" h="641">
                  <a:moveTo>
                    <a:pt x="274" y="308"/>
                  </a:moveTo>
                  <a:cubicBezTo>
                    <a:pt x="365" y="204"/>
                    <a:pt x="459" y="101"/>
                    <a:pt x="561" y="5"/>
                  </a:cubicBezTo>
                  <a:cubicBezTo>
                    <a:pt x="561" y="5"/>
                    <a:pt x="561" y="4"/>
                    <a:pt x="561" y="4"/>
                  </a:cubicBezTo>
                  <a:cubicBezTo>
                    <a:pt x="564" y="1"/>
                    <a:pt x="568" y="0"/>
                    <a:pt x="572" y="0"/>
                  </a:cubicBezTo>
                  <a:cubicBezTo>
                    <a:pt x="574" y="6"/>
                    <a:pt x="576" y="12"/>
                    <a:pt x="580" y="17"/>
                  </a:cubicBezTo>
                  <a:cubicBezTo>
                    <a:pt x="583" y="23"/>
                    <a:pt x="588" y="26"/>
                    <a:pt x="593" y="27"/>
                  </a:cubicBezTo>
                  <a:cubicBezTo>
                    <a:pt x="592" y="30"/>
                    <a:pt x="590" y="32"/>
                    <a:pt x="588" y="34"/>
                  </a:cubicBezTo>
                  <a:cubicBezTo>
                    <a:pt x="486" y="126"/>
                    <a:pt x="390" y="226"/>
                    <a:pt x="296" y="328"/>
                  </a:cubicBezTo>
                  <a:cubicBezTo>
                    <a:pt x="202" y="430"/>
                    <a:pt x="111" y="534"/>
                    <a:pt x="18" y="637"/>
                  </a:cubicBezTo>
                  <a:cubicBezTo>
                    <a:pt x="14" y="641"/>
                    <a:pt x="8" y="641"/>
                    <a:pt x="4" y="638"/>
                  </a:cubicBezTo>
                  <a:cubicBezTo>
                    <a:pt x="0" y="634"/>
                    <a:pt x="0" y="628"/>
                    <a:pt x="3" y="624"/>
                  </a:cubicBezTo>
                  <a:cubicBezTo>
                    <a:pt x="93" y="519"/>
                    <a:pt x="182" y="413"/>
                    <a:pt x="274" y="3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6" name="Freeform 221">
              <a:extLst>
                <a:ext uri="{FF2B5EF4-FFF2-40B4-BE49-F238E27FC236}">
                  <a16:creationId xmlns:a16="http://schemas.microsoft.com/office/drawing/2014/main" id="{3826E5BA-09AF-417E-A99E-FB393789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7825" y="6661151"/>
              <a:ext cx="611188" cy="525463"/>
            </a:xfrm>
            <a:custGeom>
              <a:avLst/>
              <a:gdLst>
                <a:gd name="T0" fmla="*/ 622 w 804"/>
                <a:gd name="T1" fmla="*/ 167 h 690"/>
                <a:gd name="T2" fmla="*/ 804 w 804"/>
                <a:gd name="T3" fmla="*/ 39 h 690"/>
                <a:gd name="T4" fmla="*/ 782 w 804"/>
                <a:gd name="T5" fmla="*/ 0 h 690"/>
                <a:gd name="T6" fmla="*/ 595 w 804"/>
                <a:gd name="T7" fmla="*/ 134 h 690"/>
                <a:gd name="T8" fmla="*/ 492 w 804"/>
                <a:gd name="T9" fmla="*/ 217 h 690"/>
                <a:gd name="T10" fmla="*/ 391 w 804"/>
                <a:gd name="T11" fmla="*/ 303 h 690"/>
                <a:gd name="T12" fmla="*/ 5 w 804"/>
                <a:gd name="T13" fmla="*/ 665 h 690"/>
                <a:gd name="T14" fmla="*/ 5 w 804"/>
                <a:gd name="T15" fmla="*/ 684 h 690"/>
                <a:gd name="T16" fmla="*/ 23 w 804"/>
                <a:gd name="T17" fmla="*/ 685 h 690"/>
                <a:gd name="T18" fmla="*/ 416 w 804"/>
                <a:gd name="T19" fmla="*/ 332 h 690"/>
                <a:gd name="T20" fmla="*/ 622 w 804"/>
                <a:gd name="T21" fmla="*/ 167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4" h="690">
                  <a:moveTo>
                    <a:pt x="622" y="167"/>
                  </a:moveTo>
                  <a:cubicBezTo>
                    <a:pt x="681" y="121"/>
                    <a:pt x="741" y="75"/>
                    <a:pt x="804" y="39"/>
                  </a:cubicBezTo>
                  <a:cubicBezTo>
                    <a:pt x="798" y="25"/>
                    <a:pt x="791" y="12"/>
                    <a:pt x="782" y="0"/>
                  </a:cubicBezTo>
                  <a:cubicBezTo>
                    <a:pt x="714" y="38"/>
                    <a:pt x="654" y="86"/>
                    <a:pt x="595" y="134"/>
                  </a:cubicBezTo>
                  <a:lnTo>
                    <a:pt x="492" y="217"/>
                  </a:lnTo>
                  <a:cubicBezTo>
                    <a:pt x="458" y="245"/>
                    <a:pt x="424" y="274"/>
                    <a:pt x="391" y="303"/>
                  </a:cubicBezTo>
                  <a:cubicBezTo>
                    <a:pt x="258" y="420"/>
                    <a:pt x="130" y="541"/>
                    <a:pt x="5" y="665"/>
                  </a:cubicBezTo>
                  <a:cubicBezTo>
                    <a:pt x="0" y="670"/>
                    <a:pt x="0" y="679"/>
                    <a:pt x="5" y="684"/>
                  </a:cubicBezTo>
                  <a:cubicBezTo>
                    <a:pt x="10" y="689"/>
                    <a:pt x="18" y="690"/>
                    <a:pt x="23" y="685"/>
                  </a:cubicBezTo>
                  <a:cubicBezTo>
                    <a:pt x="152" y="564"/>
                    <a:pt x="282" y="445"/>
                    <a:pt x="416" y="332"/>
                  </a:cubicBezTo>
                  <a:cubicBezTo>
                    <a:pt x="483" y="275"/>
                    <a:pt x="553" y="222"/>
                    <a:pt x="622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7" name="Freeform 222">
              <a:extLst>
                <a:ext uri="{FF2B5EF4-FFF2-40B4-BE49-F238E27FC236}">
                  <a16:creationId xmlns:a16="http://schemas.microsoft.com/office/drawing/2014/main" id="{DF42C314-C3EB-4747-AD33-BAC67BE75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4763" y="7618413"/>
              <a:ext cx="600075" cy="482600"/>
            </a:xfrm>
            <a:custGeom>
              <a:avLst/>
              <a:gdLst>
                <a:gd name="T0" fmla="*/ 574 w 789"/>
                <a:gd name="T1" fmla="*/ 289 h 634"/>
                <a:gd name="T2" fmla="*/ 789 w 789"/>
                <a:gd name="T3" fmla="*/ 103 h 634"/>
                <a:gd name="T4" fmla="*/ 687 w 789"/>
                <a:gd name="T5" fmla="*/ 17 h 634"/>
                <a:gd name="T6" fmla="*/ 496 w 789"/>
                <a:gd name="T7" fmla="*/ 39 h 634"/>
                <a:gd name="T8" fmla="*/ 315 w 789"/>
                <a:gd name="T9" fmla="*/ 183 h 634"/>
                <a:gd name="T10" fmla="*/ 0 w 789"/>
                <a:gd name="T11" fmla="*/ 634 h 634"/>
                <a:gd name="T12" fmla="*/ 574 w 789"/>
                <a:gd name="T13" fmla="*/ 28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9" h="634">
                  <a:moveTo>
                    <a:pt x="574" y="289"/>
                  </a:moveTo>
                  <a:cubicBezTo>
                    <a:pt x="649" y="233"/>
                    <a:pt x="722" y="172"/>
                    <a:pt x="789" y="103"/>
                  </a:cubicBezTo>
                  <a:cubicBezTo>
                    <a:pt x="771" y="62"/>
                    <a:pt x="737" y="30"/>
                    <a:pt x="687" y="17"/>
                  </a:cubicBezTo>
                  <a:cubicBezTo>
                    <a:pt x="626" y="0"/>
                    <a:pt x="553" y="13"/>
                    <a:pt x="496" y="39"/>
                  </a:cubicBezTo>
                  <a:cubicBezTo>
                    <a:pt x="426" y="72"/>
                    <a:pt x="368" y="126"/>
                    <a:pt x="315" y="183"/>
                  </a:cubicBezTo>
                  <a:cubicBezTo>
                    <a:pt x="189" y="318"/>
                    <a:pt x="87" y="472"/>
                    <a:pt x="0" y="634"/>
                  </a:cubicBezTo>
                  <a:cubicBezTo>
                    <a:pt x="197" y="534"/>
                    <a:pt x="391" y="425"/>
                    <a:pt x="574" y="289"/>
                  </a:cubicBezTo>
                  <a:close/>
                </a:path>
              </a:pathLst>
            </a:custGeom>
            <a:solidFill>
              <a:srgbClr val="303C74">
                <a:alpha val="28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B40E309B-DF3D-4E86-93B9-03CD3F38E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6313" y="8332788"/>
              <a:ext cx="1287463" cy="3306763"/>
            </a:xfrm>
            <a:custGeom>
              <a:avLst/>
              <a:gdLst>
                <a:gd name="connsiteX0" fmla="*/ 700984 w 1287463"/>
                <a:gd name="connsiteY0" fmla="*/ 0 h 3306763"/>
                <a:gd name="connsiteX1" fmla="*/ 1287463 w 1287463"/>
                <a:gd name="connsiteY1" fmla="*/ 856148 h 3306763"/>
                <a:gd name="connsiteX2" fmla="*/ 487719 w 1287463"/>
                <a:gd name="connsiteY2" fmla="*/ 2969501 h 3306763"/>
                <a:gd name="connsiteX3" fmla="*/ 472321 w 1287463"/>
                <a:gd name="connsiteY3" fmla="*/ 2989113 h 3306763"/>
                <a:gd name="connsiteX4" fmla="*/ 726305 w 1287463"/>
                <a:gd name="connsiteY4" fmla="*/ 3094690 h 3306763"/>
                <a:gd name="connsiteX5" fmla="*/ 902748 w 1287463"/>
                <a:gd name="connsiteY5" fmla="*/ 3159300 h 3306763"/>
                <a:gd name="connsiteX6" fmla="*/ 1010743 w 1287463"/>
                <a:gd name="connsiteY6" fmla="*/ 3239113 h 3306763"/>
                <a:gd name="connsiteX7" fmla="*/ 955985 w 1287463"/>
                <a:gd name="connsiteY7" fmla="*/ 3306763 h 3306763"/>
                <a:gd name="connsiteX8" fmla="*/ 148303 w 1287463"/>
                <a:gd name="connsiteY8" fmla="*/ 3306763 h 3306763"/>
                <a:gd name="connsiteX9" fmla="*/ 0 w 1287463"/>
                <a:gd name="connsiteY9" fmla="*/ 3159300 h 3306763"/>
                <a:gd name="connsiteX10" fmla="*/ 19013 w 1287463"/>
                <a:gd name="connsiteY10" fmla="*/ 2986754 h 3306763"/>
                <a:gd name="connsiteX11" fmla="*/ 20949 w 1287463"/>
                <a:gd name="connsiteY11" fmla="*/ 2983499 h 3306763"/>
                <a:gd name="connsiteX12" fmla="*/ 14264 w 1287463"/>
                <a:gd name="connsiteY12" fmla="*/ 2968264 h 3306763"/>
                <a:gd name="connsiteX13" fmla="*/ 15490 w 1287463"/>
                <a:gd name="connsiteY13" fmla="*/ 2945909 h 3306763"/>
                <a:gd name="connsiteX14" fmla="*/ 84039 w 1287463"/>
                <a:gd name="connsiteY14" fmla="*/ 2709232 h 3306763"/>
                <a:gd name="connsiteX15" fmla="*/ 624057 w 1287463"/>
                <a:gd name="connsiteY15" fmla="*/ 376705 h 3306763"/>
                <a:gd name="connsiteX16" fmla="*/ 700984 w 1287463"/>
                <a:gd name="connsiteY16" fmla="*/ 0 h 330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87463" h="3306763">
                  <a:moveTo>
                    <a:pt x="700984" y="0"/>
                  </a:moveTo>
                  <a:lnTo>
                    <a:pt x="1287463" y="856148"/>
                  </a:lnTo>
                  <a:lnTo>
                    <a:pt x="487719" y="2969501"/>
                  </a:lnTo>
                  <a:lnTo>
                    <a:pt x="472321" y="2989113"/>
                  </a:lnTo>
                  <a:lnTo>
                    <a:pt x="726305" y="3094690"/>
                  </a:lnTo>
                  <a:cubicBezTo>
                    <a:pt x="784866" y="3116734"/>
                    <a:pt x="844187" y="3138017"/>
                    <a:pt x="902748" y="3159300"/>
                  </a:cubicBezTo>
                  <a:cubicBezTo>
                    <a:pt x="940014" y="3172982"/>
                    <a:pt x="1000856" y="3195026"/>
                    <a:pt x="1010743" y="3239113"/>
                  </a:cubicBezTo>
                  <a:cubicBezTo>
                    <a:pt x="1017588" y="3273318"/>
                    <a:pt x="990969" y="3306763"/>
                    <a:pt x="955985" y="3306763"/>
                  </a:cubicBezTo>
                  <a:lnTo>
                    <a:pt x="148303" y="3306763"/>
                  </a:lnTo>
                  <a:cubicBezTo>
                    <a:pt x="66927" y="3306763"/>
                    <a:pt x="0" y="3240633"/>
                    <a:pt x="0" y="3159300"/>
                  </a:cubicBezTo>
                  <a:cubicBezTo>
                    <a:pt x="0" y="3110653"/>
                    <a:pt x="7605" y="3049844"/>
                    <a:pt x="19013" y="2986754"/>
                  </a:cubicBezTo>
                  <a:lnTo>
                    <a:pt x="20949" y="2983499"/>
                  </a:lnTo>
                  <a:lnTo>
                    <a:pt x="14264" y="2968264"/>
                  </a:lnTo>
                  <a:cubicBezTo>
                    <a:pt x="12919" y="2961130"/>
                    <a:pt x="13205" y="2953519"/>
                    <a:pt x="15490" y="2945909"/>
                  </a:cubicBezTo>
                  <a:cubicBezTo>
                    <a:pt x="34531" y="2878940"/>
                    <a:pt x="65760" y="2773158"/>
                    <a:pt x="84039" y="2709232"/>
                  </a:cubicBezTo>
                  <a:cubicBezTo>
                    <a:pt x="302636" y="1942124"/>
                    <a:pt x="438212" y="1147618"/>
                    <a:pt x="624057" y="376705"/>
                  </a:cubicBezTo>
                  <a:cubicBezTo>
                    <a:pt x="633958" y="335610"/>
                    <a:pt x="700984" y="0"/>
                    <a:pt x="700984" y="0"/>
                  </a:cubicBezTo>
                  <a:close/>
                </a:path>
              </a:pathLst>
            </a:custGeom>
            <a:solidFill>
              <a:srgbClr val="1B2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454F7F0B-A6D9-458C-BA9B-38EC2A8DE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75" y="8448676"/>
              <a:ext cx="1536745" cy="3190875"/>
            </a:xfrm>
            <a:custGeom>
              <a:avLst/>
              <a:gdLst>
                <a:gd name="connsiteX0" fmla="*/ 0 w 1536745"/>
                <a:gd name="connsiteY0" fmla="*/ 0 h 3190875"/>
                <a:gd name="connsiteX1" fmla="*/ 1231900 w 1536745"/>
                <a:gd name="connsiteY1" fmla="*/ 146851 h 3190875"/>
                <a:gd name="connsiteX2" fmla="*/ 1177047 w 1536745"/>
                <a:gd name="connsiteY2" fmla="*/ 673386 h 3190875"/>
                <a:gd name="connsiteX3" fmla="*/ 1046010 w 1536745"/>
                <a:gd name="connsiteY3" fmla="*/ 1617647 h 3190875"/>
                <a:gd name="connsiteX4" fmla="*/ 975159 w 1536745"/>
                <a:gd name="connsiteY4" fmla="*/ 2838872 h 3190875"/>
                <a:gd name="connsiteX5" fmla="*/ 966588 w 1536745"/>
                <a:gd name="connsiteY5" fmla="*/ 2857324 h 3190875"/>
                <a:gd name="connsiteX6" fmla="*/ 963476 w 1536745"/>
                <a:gd name="connsiteY6" fmla="*/ 2858673 h 3190875"/>
                <a:gd name="connsiteX7" fmla="*/ 1250770 w 1536745"/>
                <a:gd name="connsiteY7" fmla="*/ 2978802 h 3190875"/>
                <a:gd name="connsiteX8" fmla="*/ 1427356 w 1536745"/>
                <a:gd name="connsiteY8" fmla="*/ 3043412 h 3190875"/>
                <a:gd name="connsiteX9" fmla="*/ 1535439 w 1536745"/>
                <a:gd name="connsiteY9" fmla="*/ 3123225 h 3190875"/>
                <a:gd name="connsiteX10" fmla="*/ 1481397 w 1536745"/>
                <a:gd name="connsiteY10" fmla="*/ 3190875 h 3190875"/>
                <a:gd name="connsiteX11" fmla="*/ 672299 w 1536745"/>
                <a:gd name="connsiteY11" fmla="*/ 3190875 h 3190875"/>
                <a:gd name="connsiteX12" fmla="*/ 523875 w 1536745"/>
                <a:gd name="connsiteY12" fmla="*/ 3043412 h 3190875"/>
                <a:gd name="connsiteX13" fmla="*/ 531582 w 1536745"/>
                <a:gd name="connsiteY13" fmla="*/ 2944597 h 3190875"/>
                <a:gd name="connsiteX14" fmla="*/ 546717 w 1536745"/>
                <a:gd name="connsiteY14" fmla="*/ 2858144 h 3190875"/>
                <a:gd name="connsiteX15" fmla="*/ 545670 w 1536745"/>
                <a:gd name="connsiteY15" fmla="*/ 2857704 h 3190875"/>
                <a:gd name="connsiteX16" fmla="*/ 537861 w 1536745"/>
                <a:gd name="connsiteY16" fmla="*/ 2836590 h 3190875"/>
                <a:gd name="connsiteX17" fmla="*/ 497483 w 1536745"/>
                <a:gd name="connsiteY17" fmla="*/ 868173 h 3190875"/>
                <a:gd name="connsiteX18" fmla="*/ 489865 w 1536745"/>
                <a:gd name="connsiteY18" fmla="*/ 843064 h 319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36745" h="3190875">
                  <a:moveTo>
                    <a:pt x="0" y="0"/>
                  </a:moveTo>
                  <a:cubicBezTo>
                    <a:pt x="410633" y="48697"/>
                    <a:pt x="821267" y="98155"/>
                    <a:pt x="1231900" y="146851"/>
                  </a:cubicBezTo>
                  <a:cubicBezTo>
                    <a:pt x="1220472" y="270115"/>
                    <a:pt x="1202950" y="452728"/>
                    <a:pt x="1177047" y="673386"/>
                  </a:cubicBezTo>
                  <a:cubicBezTo>
                    <a:pt x="1125242" y="1114700"/>
                    <a:pt x="1078008" y="1398512"/>
                    <a:pt x="1046010" y="1617647"/>
                  </a:cubicBezTo>
                  <a:cubicBezTo>
                    <a:pt x="1003347" y="1912872"/>
                    <a:pt x="1004871" y="2310816"/>
                    <a:pt x="975159" y="2838872"/>
                  </a:cubicBezTo>
                  <a:cubicBezTo>
                    <a:pt x="974778" y="2846100"/>
                    <a:pt x="971540" y="2852568"/>
                    <a:pt x="966588" y="2857324"/>
                  </a:cubicBezTo>
                  <a:lnTo>
                    <a:pt x="963476" y="2858673"/>
                  </a:lnTo>
                  <a:lnTo>
                    <a:pt x="1250770" y="2978802"/>
                  </a:lnTo>
                  <a:cubicBezTo>
                    <a:pt x="1310139" y="3000846"/>
                    <a:pt x="1368747" y="3022129"/>
                    <a:pt x="1427356" y="3043412"/>
                  </a:cubicBezTo>
                  <a:cubicBezTo>
                    <a:pt x="1464652" y="3057094"/>
                    <a:pt x="1525544" y="3079138"/>
                    <a:pt x="1535439" y="3123225"/>
                  </a:cubicBezTo>
                  <a:cubicBezTo>
                    <a:pt x="1543050" y="3157430"/>
                    <a:pt x="1516410" y="3190875"/>
                    <a:pt x="1481397" y="3190875"/>
                  </a:cubicBezTo>
                  <a:lnTo>
                    <a:pt x="672299" y="3190875"/>
                  </a:lnTo>
                  <a:cubicBezTo>
                    <a:pt x="590856" y="3190875"/>
                    <a:pt x="523875" y="3124745"/>
                    <a:pt x="523875" y="3043412"/>
                  </a:cubicBezTo>
                  <a:cubicBezTo>
                    <a:pt x="523875" y="3014148"/>
                    <a:pt x="526729" y="2980513"/>
                    <a:pt x="531582" y="2944597"/>
                  </a:cubicBezTo>
                  <a:lnTo>
                    <a:pt x="546717" y="2858144"/>
                  </a:lnTo>
                  <a:lnTo>
                    <a:pt x="545670" y="2857704"/>
                  </a:lnTo>
                  <a:cubicBezTo>
                    <a:pt x="540528" y="2852378"/>
                    <a:pt x="537480" y="2844960"/>
                    <a:pt x="537861" y="2836590"/>
                  </a:cubicBezTo>
                  <a:cubicBezTo>
                    <a:pt x="594999" y="1893850"/>
                    <a:pt x="509673" y="989154"/>
                    <a:pt x="497483" y="868173"/>
                  </a:cubicBezTo>
                  <a:cubicBezTo>
                    <a:pt x="496722" y="859042"/>
                    <a:pt x="493674" y="850672"/>
                    <a:pt x="489865" y="843064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0" name="Freeform 227">
              <a:extLst>
                <a:ext uri="{FF2B5EF4-FFF2-40B4-BE49-F238E27FC236}">
                  <a16:creationId xmlns:a16="http://schemas.microsoft.com/office/drawing/2014/main" id="{6550AB6D-DD1A-44F8-8D48-6A8A4874D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75" y="8448676"/>
              <a:ext cx="1231900" cy="368300"/>
            </a:xfrm>
            <a:custGeom>
              <a:avLst/>
              <a:gdLst>
                <a:gd name="T0" fmla="*/ 1536 w 1617"/>
                <a:gd name="T1" fmla="*/ 375 h 485"/>
                <a:gd name="T2" fmla="*/ 1602 w 1617"/>
                <a:gd name="T3" fmla="*/ 350 h 485"/>
                <a:gd name="T4" fmla="*/ 1617 w 1617"/>
                <a:gd name="T5" fmla="*/ 193 h 485"/>
                <a:gd name="T6" fmla="*/ 0 w 1617"/>
                <a:gd name="T7" fmla="*/ 0 h 485"/>
                <a:gd name="T8" fmla="*/ 111 w 1617"/>
                <a:gd name="T9" fmla="*/ 191 h 485"/>
                <a:gd name="T10" fmla="*/ 678 w 1617"/>
                <a:gd name="T11" fmla="*/ 426 h 485"/>
                <a:gd name="T12" fmla="*/ 1536 w 1617"/>
                <a:gd name="T13" fmla="*/ 37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17" h="485">
                  <a:moveTo>
                    <a:pt x="1536" y="375"/>
                  </a:moveTo>
                  <a:cubicBezTo>
                    <a:pt x="1558" y="368"/>
                    <a:pt x="1581" y="360"/>
                    <a:pt x="1602" y="350"/>
                  </a:cubicBezTo>
                  <a:cubicBezTo>
                    <a:pt x="1608" y="292"/>
                    <a:pt x="1613" y="239"/>
                    <a:pt x="1617" y="193"/>
                  </a:cubicBezTo>
                  <a:cubicBezTo>
                    <a:pt x="1078" y="129"/>
                    <a:pt x="539" y="64"/>
                    <a:pt x="0" y="0"/>
                  </a:cubicBezTo>
                  <a:lnTo>
                    <a:pt x="111" y="191"/>
                  </a:lnTo>
                  <a:cubicBezTo>
                    <a:pt x="283" y="304"/>
                    <a:pt x="476" y="384"/>
                    <a:pt x="678" y="426"/>
                  </a:cubicBezTo>
                  <a:cubicBezTo>
                    <a:pt x="961" y="485"/>
                    <a:pt x="1261" y="467"/>
                    <a:pt x="1536" y="375"/>
                  </a:cubicBezTo>
                  <a:close/>
                </a:path>
              </a:pathLst>
            </a:custGeom>
            <a:solidFill>
              <a:srgbClr val="2933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1" name="Freeform 229">
              <a:extLst>
                <a:ext uri="{FF2B5EF4-FFF2-40B4-BE49-F238E27FC236}">
                  <a16:creationId xmlns:a16="http://schemas.microsoft.com/office/drawing/2014/main" id="{47D67C5C-6402-4B91-B307-EAAB267DB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1275" y="6259513"/>
              <a:ext cx="1128713" cy="1333500"/>
            </a:xfrm>
            <a:custGeom>
              <a:avLst/>
              <a:gdLst>
                <a:gd name="T0" fmla="*/ 1466 w 1482"/>
                <a:gd name="T1" fmla="*/ 390 h 1753"/>
                <a:gd name="T2" fmla="*/ 814 w 1482"/>
                <a:gd name="T3" fmla="*/ 7 h 1753"/>
                <a:gd name="T4" fmla="*/ 779 w 1482"/>
                <a:gd name="T5" fmla="*/ 16 h 1753"/>
                <a:gd name="T6" fmla="*/ 7 w 1482"/>
                <a:gd name="T7" fmla="*/ 1211 h 1753"/>
                <a:gd name="T8" fmla="*/ 13 w 1482"/>
                <a:gd name="T9" fmla="*/ 1246 h 1753"/>
                <a:gd name="T10" fmla="*/ 647 w 1482"/>
                <a:gd name="T11" fmla="*/ 1743 h 1753"/>
                <a:gd name="T12" fmla="*/ 686 w 1482"/>
                <a:gd name="T13" fmla="*/ 1736 h 1753"/>
                <a:gd name="T14" fmla="*/ 1475 w 1482"/>
                <a:gd name="T15" fmla="*/ 426 h 1753"/>
                <a:gd name="T16" fmla="*/ 1466 w 1482"/>
                <a:gd name="T17" fmla="*/ 390 h 1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2" h="1753">
                  <a:moveTo>
                    <a:pt x="1466" y="390"/>
                  </a:moveTo>
                  <a:lnTo>
                    <a:pt x="814" y="7"/>
                  </a:lnTo>
                  <a:cubicBezTo>
                    <a:pt x="802" y="0"/>
                    <a:pt x="786" y="4"/>
                    <a:pt x="779" y="16"/>
                  </a:cubicBezTo>
                  <a:lnTo>
                    <a:pt x="7" y="1211"/>
                  </a:lnTo>
                  <a:cubicBezTo>
                    <a:pt x="0" y="1222"/>
                    <a:pt x="2" y="1237"/>
                    <a:pt x="13" y="1246"/>
                  </a:cubicBezTo>
                  <a:lnTo>
                    <a:pt x="647" y="1743"/>
                  </a:lnTo>
                  <a:cubicBezTo>
                    <a:pt x="659" y="1753"/>
                    <a:pt x="677" y="1749"/>
                    <a:pt x="686" y="1736"/>
                  </a:cubicBezTo>
                  <a:lnTo>
                    <a:pt x="1475" y="426"/>
                  </a:lnTo>
                  <a:cubicBezTo>
                    <a:pt x="1482" y="413"/>
                    <a:pt x="1478" y="397"/>
                    <a:pt x="1466" y="3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4FE67C7C-229D-46D3-9F25-B683EDC44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2967" y="5205684"/>
              <a:ext cx="1656608" cy="2027260"/>
            </a:xfrm>
            <a:custGeom>
              <a:avLst/>
              <a:gdLst>
                <a:gd name="connsiteX0" fmla="*/ 1627857 w 1656608"/>
                <a:gd name="connsiteY0" fmla="*/ 1296425 h 2027260"/>
                <a:gd name="connsiteX1" fmla="*/ 1656583 w 1656608"/>
                <a:gd name="connsiteY1" fmla="*/ 1330541 h 2027260"/>
                <a:gd name="connsiteX2" fmla="*/ 1628381 w 1656608"/>
                <a:gd name="connsiteY2" fmla="*/ 1467433 h 2027260"/>
                <a:gd name="connsiteX3" fmla="*/ 1555209 w 1656608"/>
                <a:gd name="connsiteY3" fmla="*/ 1694064 h 2027260"/>
                <a:gd name="connsiteX4" fmla="*/ 1440877 w 1656608"/>
                <a:gd name="connsiteY4" fmla="*/ 1937427 h 2027260"/>
                <a:gd name="connsiteX5" fmla="*/ 1340266 w 1656608"/>
                <a:gd name="connsiteY5" fmla="*/ 2024886 h 2027260"/>
                <a:gd name="connsiteX6" fmla="*/ 1254898 w 1656608"/>
                <a:gd name="connsiteY6" fmla="*/ 2005112 h 2027260"/>
                <a:gd name="connsiteX7" fmla="*/ 1200781 w 1656608"/>
                <a:gd name="connsiteY7" fmla="*/ 1926780 h 2027260"/>
                <a:gd name="connsiteX8" fmla="*/ 1217550 w 1656608"/>
                <a:gd name="connsiteY8" fmla="*/ 1829435 h 2027260"/>
                <a:gd name="connsiteX9" fmla="*/ 1246514 w 1656608"/>
                <a:gd name="connsiteY9" fmla="*/ 1695585 h 2027260"/>
                <a:gd name="connsiteX10" fmla="*/ 1262520 w 1656608"/>
                <a:gd name="connsiteY10" fmla="*/ 1630942 h 2027260"/>
                <a:gd name="connsiteX11" fmla="*/ 1270904 w 1656608"/>
                <a:gd name="connsiteY11" fmla="*/ 1599761 h 2027260"/>
                <a:gd name="connsiteX12" fmla="*/ 1283862 w 1656608"/>
                <a:gd name="connsiteY12" fmla="*/ 1579988 h 2027260"/>
                <a:gd name="connsiteX13" fmla="*/ 1320448 w 1656608"/>
                <a:gd name="connsiteY13" fmla="*/ 1590635 h 2027260"/>
                <a:gd name="connsiteX14" fmla="*/ 1326546 w 1656608"/>
                <a:gd name="connsiteY14" fmla="*/ 1640829 h 2027260"/>
                <a:gd name="connsiteX15" fmla="*/ 1323497 w 1656608"/>
                <a:gd name="connsiteY15" fmla="*/ 1720682 h 2027260"/>
                <a:gd name="connsiteX16" fmla="*/ 1334168 w 1656608"/>
                <a:gd name="connsiteY16" fmla="*/ 1742737 h 2027260"/>
                <a:gd name="connsiteX17" fmla="*/ 1344839 w 1656608"/>
                <a:gd name="connsiteY17" fmla="*/ 1733611 h 2027260"/>
                <a:gd name="connsiteX18" fmla="*/ 1350174 w 1656608"/>
                <a:gd name="connsiteY18" fmla="*/ 1724485 h 2027260"/>
                <a:gd name="connsiteX19" fmla="*/ 1365418 w 1656608"/>
                <a:gd name="connsiteY19" fmla="*/ 1700148 h 2027260"/>
                <a:gd name="connsiteX20" fmla="*/ 1387523 w 1656608"/>
                <a:gd name="connsiteY20" fmla="*/ 1662884 h 2027260"/>
                <a:gd name="connsiteX21" fmla="*/ 1416487 w 1656608"/>
                <a:gd name="connsiteY21" fmla="*/ 1617253 h 2027260"/>
                <a:gd name="connsiteX22" fmla="*/ 1447737 w 1656608"/>
                <a:gd name="connsiteY22" fmla="*/ 1565538 h 2027260"/>
                <a:gd name="connsiteX23" fmla="*/ 1559782 w 1656608"/>
                <a:gd name="connsiteY23" fmla="*/ 1369327 h 2027260"/>
                <a:gd name="connsiteX24" fmla="*/ 1610850 w 1656608"/>
                <a:gd name="connsiteY24" fmla="*/ 1301642 h 2027260"/>
                <a:gd name="connsiteX25" fmla="*/ 1627857 w 1656608"/>
                <a:gd name="connsiteY25" fmla="*/ 1296425 h 2027260"/>
                <a:gd name="connsiteX26" fmla="*/ 418899 w 1656608"/>
                <a:gd name="connsiteY26" fmla="*/ 56 h 2027260"/>
                <a:gd name="connsiteX27" fmla="*/ 521365 w 1656608"/>
                <a:gd name="connsiteY27" fmla="*/ 9813 h 2027260"/>
                <a:gd name="connsiteX28" fmla="*/ 777704 w 1656608"/>
                <a:gd name="connsiteY28" fmla="*/ 449471 h 2027260"/>
                <a:gd name="connsiteX29" fmla="*/ 609030 w 1656608"/>
                <a:gd name="connsiteY29" fmla="*/ 860225 h 2027260"/>
                <a:gd name="connsiteX30" fmla="*/ 583651 w 1656608"/>
                <a:gd name="connsiteY30" fmla="*/ 875166 h 2027260"/>
                <a:gd name="connsiteX31" fmla="*/ 576685 w 1656608"/>
                <a:gd name="connsiteY31" fmla="*/ 953323 h 2027260"/>
                <a:gd name="connsiteX32" fmla="*/ 595306 w 1656608"/>
                <a:gd name="connsiteY32" fmla="*/ 1168999 h 2027260"/>
                <a:gd name="connsiteX33" fmla="*/ 96831 w 1656608"/>
                <a:gd name="connsiteY33" fmla="*/ 1108720 h 2027260"/>
                <a:gd name="connsiteX34" fmla="*/ 155525 w 1656608"/>
                <a:gd name="connsiteY34" fmla="*/ 968321 h 2027260"/>
                <a:gd name="connsiteX35" fmla="*/ 171242 w 1656608"/>
                <a:gd name="connsiteY35" fmla="*/ 903140 h 2027260"/>
                <a:gd name="connsiteX36" fmla="*/ 139344 w 1656608"/>
                <a:gd name="connsiteY36" fmla="*/ 888648 h 2027260"/>
                <a:gd name="connsiteX37" fmla="*/ 418899 w 1656608"/>
                <a:gd name="connsiteY37" fmla="*/ 56 h 202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56608" h="2027260">
                  <a:moveTo>
                    <a:pt x="1627857" y="1296425"/>
                  </a:moveTo>
                  <a:cubicBezTo>
                    <a:pt x="1643864" y="1296461"/>
                    <a:pt x="1656012" y="1311148"/>
                    <a:pt x="1656583" y="1330541"/>
                  </a:cubicBezTo>
                  <a:cubicBezTo>
                    <a:pt x="1657345" y="1378453"/>
                    <a:pt x="1640576" y="1422563"/>
                    <a:pt x="1628381" y="1467433"/>
                  </a:cubicBezTo>
                  <a:cubicBezTo>
                    <a:pt x="1607039" y="1544244"/>
                    <a:pt x="1581886" y="1619535"/>
                    <a:pt x="1555209" y="1694064"/>
                  </a:cubicBezTo>
                  <a:cubicBezTo>
                    <a:pt x="1524720" y="1778481"/>
                    <a:pt x="1488897" y="1861376"/>
                    <a:pt x="1440877" y="1937427"/>
                  </a:cubicBezTo>
                  <a:cubicBezTo>
                    <a:pt x="1416487" y="1976213"/>
                    <a:pt x="1385236" y="2015760"/>
                    <a:pt x="1340266" y="2024886"/>
                  </a:cubicBezTo>
                  <a:cubicBezTo>
                    <a:pt x="1311302" y="2031730"/>
                    <a:pt x="1279289" y="2023365"/>
                    <a:pt x="1254898" y="2005112"/>
                  </a:cubicBezTo>
                  <a:cubicBezTo>
                    <a:pt x="1231269" y="1988381"/>
                    <a:pt x="1204592" y="1956440"/>
                    <a:pt x="1200781" y="1926780"/>
                  </a:cubicBezTo>
                  <a:cubicBezTo>
                    <a:pt x="1196970" y="1897881"/>
                    <a:pt x="1212214" y="1858334"/>
                    <a:pt x="1217550" y="1829435"/>
                  </a:cubicBezTo>
                  <a:cubicBezTo>
                    <a:pt x="1226696" y="1785325"/>
                    <a:pt x="1235843" y="1740455"/>
                    <a:pt x="1246514" y="1695585"/>
                  </a:cubicBezTo>
                  <a:cubicBezTo>
                    <a:pt x="1251849" y="1674291"/>
                    <a:pt x="1257185" y="1652236"/>
                    <a:pt x="1262520" y="1630942"/>
                  </a:cubicBezTo>
                  <a:cubicBezTo>
                    <a:pt x="1264807" y="1621056"/>
                    <a:pt x="1267093" y="1609648"/>
                    <a:pt x="1270904" y="1599761"/>
                  </a:cubicBezTo>
                  <a:cubicBezTo>
                    <a:pt x="1273191" y="1592156"/>
                    <a:pt x="1277764" y="1585312"/>
                    <a:pt x="1283862" y="1579988"/>
                  </a:cubicBezTo>
                  <a:cubicBezTo>
                    <a:pt x="1296820" y="1569341"/>
                    <a:pt x="1315113" y="1575425"/>
                    <a:pt x="1320448" y="1590635"/>
                  </a:cubicBezTo>
                  <a:cubicBezTo>
                    <a:pt x="1326546" y="1605845"/>
                    <a:pt x="1325021" y="1624098"/>
                    <a:pt x="1326546" y="1640829"/>
                  </a:cubicBezTo>
                  <a:cubicBezTo>
                    <a:pt x="1328070" y="1667447"/>
                    <a:pt x="1327308" y="1694064"/>
                    <a:pt x="1323497" y="1720682"/>
                  </a:cubicBezTo>
                  <a:cubicBezTo>
                    <a:pt x="1322735" y="1729808"/>
                    <a:pt x="1324259" y="1743497"/>
                    <a:pt x="1334168" y="1742737"/>
                  </a:cubicBezTo>
                  <a:cubicBezTo>
                    <a:pt x="1338741" y="1741976"/>
                    <a:pt x="1341790" y="1737413"/>
                    <a:pt x="1344839" y="1733611"/>
                  </a:cubicBezTo>
                  <a:cubicBezTo>
                    <a:pt x="1346363" y="1730569"/>
                    <a:pt x="1348650" y="1727527"/>
                    <a:pt x="1350174" y="1724485"/>
                  </a:cubicBezTo>
                  <a:cubicBezTo>
                    <a:pt x="1355510" y="1716119"/>
                    <a:pt x="1360083" y="1708514"/>
                    <a:pt x="1365418" y="1700148"/>
                  </a:cubicBezTo>
                  <a:cubicBezTo>
                    <a:pt x="1373041" y="1687980"/>
                    <a:pt x="1380663" y="1675812"/>
                    <a:pt x="1387523" y="1662884"/>
                  </a:cubicBezTo>
                  <a:cubicBezTo>
                    <a:pt x="1397431" y="1647673"/>
                    <a:pt x="1406578" y="1632463"/>
                    <a:pt x="1416487" y="1617253"/>
                  </a:cubicBezTo>
                  <a:cubicBezTo>
                    <a:pt x="1426395" y="1599761"/>
                    <a:pt x="1437066" y="1582270"/>
                    <a:pt x="1447737" y="1565538"/>
                  </a:cubicBezTo>
                  <a:cubicBezTo>
                    <a:pt x="1487372" y="1500895"/>
                    <a:pt x="1523196" y="1435491"/>
                    <a:pt x="1559782" y="1369327"/>
                  </a:cubicBezTo>
                  <a:cubicBezTo>
                    <a:pt x="1571977" y="1345751"/>
                    <a:pt x="1587222" y="1316852"/>
                    <a:pt x="1610850" y="1301642"/>
                  </a:cubicBezTo>
                  <a:cubicBezTo>
                    <a:pt x="1616757" y="1298029"/>
                    <a:pt x="1622522" y="1296413"/>
                    <a:pt x="1627857" y="1296425"/>
                  </a:cubicBezTo>
                  <a:close/>
                  <a:moveTo>
                    <a:pt x="418899" y="56"/>
                  </a:moveTo>
                  <a:cubicBezTo>
                    <a:pt x="451133" y="-465"/>
                    <a:pt x="485282" y="2634"/>
                    <a:pt x="521365" y="9813"/>
                  </a:cubicBezTo>
                  <a:cubicBezTo>
                    <a:pt x="521365" y="9813"/>
                    <a:pt x="792156" y="68383"/>
                    <a:pt x="777704" y="449471"/>
                  </a:cubicBezTo>
                  <a:cubicBezTo>
                    <a:pt x="770477" y="640396"/>
                    <a:pt x="710006" y="779976"/>
                    <a:pt x="609030" y="860225"/>
                  </a:cubicBezTo>
                  <a:lnTo>
                    <a:pt x="583651" y="875166"/>
                  </a:lnTo>
                  <a:lnTo>
                    <a:pt x="576685" y="953323"/>
                  </a:lnTo>
                  <a:cubicBezTo>
                    <a:pt x="576043" y="1057835"/>
                    <a:pt x="595306" y="1168999"/>
                    <a:pt x="595306" y="1168999"/>
                  </a:cubicBezTo>
                  <a:cubicBezTo>
                    <a:pt x="277956" y="1230042"/>
                    <a:pt x="96831" y="1108720"/>
                    <a:pt x="96831" y="1108720"/>
                  </a:cubicBezTo>
                  <a:cubicBezTo>
                    <a:pt x="120804" y="1081251"/>
                    <a:pt x="141161" y="1021352"/>
                    <a:pt x="155525" y="968321"/>
                  </a:cubicBezTo>
                  <a:lnTo>
                    <a:pt x="171242" y="903140"/>
                  </a:lnTo>
                  <a:lnTo>
                    <a:pt x="139344" y="888648"/>
                  </a:lnTo>
                  <a:cubicBezTo>
                    <a:pt x="-108232" y="724116"/>
                    <a:pt x="-32373" y="7346"/>
                    <a:pt x="418899" y="56"/>
                  </a:cubicBezTo>
                  <a:close/>
                </a:path>
              </a:pathLst>
            </a:custGeom>
            <a:solidFill>
              <a:srgbClr val="FCA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6F583980-E9A8-49D3-BDCC-5EE6A2DDE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2667" y="6291132"/>
              <a:ext cx="2112092" cy="2399553"/>
            </a:xfrm>
            <a:custGeom>
              <a:avLst/>
              <a:gdLst>
                <a:gd name="connsiteX0" fmla="*/ 914916 w 2112092"/>
                <a:gd name="connsiteY0" fmla="*/ 67 h 2399553"/>
                <a:gd name="connsiteX1" fmla="*/ 1122509 w 2112092"/>
                <a:gd name="connsiteY1" fmla="*/ 20607 h 2399553"/>
                <a:gd name="connsiteX2" fmla="*/ 1365674 w 2112092"/>
                <a:gd name="connsiteY2" fmla="*/ 150479 h 2399553"/>
                <a:gd name="connsiteX3" fmla="*/ 1389879 w 2112092"/>
                <a:gd name="connsiteY3" fmla="*/ 175575 h 2399553"/>
                <a:gd name="connsiteX4" fmla="*/ 1404701 w 2112092"/>
                <a:gd name="connsiteY4" fmla="*/ 185514 h 2399553"/>
                <a:gd name="connsiteX5" fmla="*/ 1585062 w 2112092"/>
                <a:gd name="connsiteY5" fmla="*/ 728033 h 2399553"/>
                <a:gd name="connsiteX6" fmla="*/ 1582779 w 2112092"/>
                <a:gd name="connsiteY6" fmla="*/ 1170874 h 2399553"/>
                <a:gd name="connsiteX7" fmla="*/ 1595716 w 2112092"/>
                <a:gd name="connsiteY7" fmla="*/ 1175439 h 2399553"/>
                <a:gd name="connsiteX8" fmla="*/ 1836959 w 2112092"/>
                <a:gd name="connsiteY8" fmla="*/ 766077 h 2399553"/>
                <a:gd name="connsiteX9" fmla="*/ 1857507 w 2112092"/>
                <a:gd name="connsiteY9" fmla="*/ 760751 h 2399553"/>
                <a:gd name="connsiteX10" fmla="*/ 2094945 w 2112092"/>
                <a:gd name="connsiteY10" fmla="*/ 842928 h 2399553"/>
                <a:gd name="connsiteX11" fmla="*/ 2111687 w 2112092"/>
                <a:gd name="connsiteY11" fmla="*/ 864233 h 2399553"/>
                <a:gd name="connsiteX12" fmla="*/ 1560861 w 2112092"/>
                <a:gd name="connsiteY12" fmla="*/ 1927748 h 2399553"/>
                <a:gd name="connsiteX13" fmla="*/ 1514186 w 2112092"/>
                <a:gd name="connsiteY13" fmla="*/ 1955954 h 2399553"/>
                <a:gd name="connsiteX14" fmla="*/ 1519544 w 2112092"/>
                <a:gd name="connsiteY14" fmla="*/ 1980580 h 2399553"/>
                <a:gd name="connsiteX15" fmla="*/ 1591683 w 2112092"/>
                <a:gd name="connsiteY15" fmla="*/ 2233599 h 2399553"/>
                <a:gd name="connsiteX16" fmla="*/ 1193988 w 2112092"/>
                <a:gd name="connsiteY16" fmla="*/ 2389550 h 2399553"/>
                <a:gd name="connsiteX17" fmla="*/ 566648 w 2112092"/>
                <a:gd name="connsiteY17" fmla="*/ 2336298 h 2399553"/>
                <a:gd name="connsiteX18" fmla="*/ 151463 w 2112092"/>
                <a:gd name="connsiteY18" fmla="*/ 2104273 h 2399553"/>
                <a:gd name="connsiteX19" fmla="*/ 130171 w 2112092"/>
                <a:gd name="connsiteY19" fmla="*/ 2009180 h 2399553"/>
                <a:gd name="connsiteX20" fmla="*/ 207733 w 2112092"/>
                <a:gd name="connsiteY20" fmla="*/ 1677498 h 2399553"/>
                <a:gd name="connsiteX21" fmla="*/ 65536 w 2112092"/>
                <a:gd name="connsiteY21" fmla="*/ 1520025 h 2399553"/>
                <a:gd name="connsiteX22" fmla="*/ 29797 w 2112092"/>
                <a:gd name="connsiteY22" fmla="*/ 1144219 h 2399553"/>
                <a:gd name="connsiteX23" fmla="*/ 94432 w 2112092"/>
                <a:gd name="connsiteY23" fmla="*/ 982942 h 2399553"/>
                <a:gd name="connsiteX24" fmla="*/ 379586 w 2112092"/>
                <a:gd name="connsiteY24" fmla="*/ 358375 h 2399553"/>
                <a:gd name="connsiteX25" fmla="*/ 575012 w 2112092"/>
                <a:gd name="connsiteY25" fmla="*/ 100484 h 2399553"/>
                <a:gd name="connsiteX26" fmla="*/ 914916 w 2112092"/>
                <a:gd name="connsiteY26" fmla="*/ 67 h 239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12092" h="2399553">
                  <a:moveTo>
                    <a:pt x="914916" y="67"/>
                  </a:moveTo>
                  <a:cubicBezTo>
                    <a:pt x="983353" y="67"/>
                    <a:pt x="1052551" y="9196"/>
                    <a:pt x="1122509" y="20607"/>
                  </a:cubicBezTo>
                  <a:cubicBezTo>
                    <a:pt x="1209766" y="35441"/>
                    <a:pt x="1295740" y="87076"/>
                    <a:pt x="1365674" y="150479"/>
                  </a:cubicBezTo>
                  <a:lnTo>
                    <a:pt x="1389879" y="175575"/>
                  </a:lnTo>
                  <a:lnTo>
                    <a:pt x="1404701" y="185514"/>
                  </a:lnTo>
                  <a:cubicBezTo>
                    <a:pt x="1462538" y="237255"/>
                    <a:pt x="1571364" y="378781"/>
                    <a:pt x="1585062" y="728033"/>
                  </a:cubicBezTo>
                  <a:lnTo>
                    <a:pt x="1582779" y="1170874"/>
                  </a:lnTo>
                  <a:cubicBezTo>
                    <a:pt x="1582779" y="1178483"/>
                    <a:pt x="1591911" y="1180766"/>
                    <a:pt x="1595716" y="1175439"/>
                  </a:cubicBezTo>
                  <a:cubicBezTo>
                    <a:pt x="1641378" y="1107720"/>
                    <a:pt x="1791298" y="880973"/>
                    <a:pt x="1836959" y="766077"/>
                  </a:cubicBezTo>
                  <a:cubicBezTo>
                    <a:pt x="1840003" y="757707"/>
                    <a:pt x="1850658" y="754664"/>
                    <a:pt x="1857507" y="760751"/>
                  </a:cubicBezTo>
                  <a:cubicBezTo>
                    <a:pt x="1884903" y="787382"/>
                    <a:pt x="1955678" y="837602"/>
                    <a:pt x="2094945" y="842928"/>
                  </a:cubicBezTo>
                  <a:cubicBezTo>
                    <a:pt x="2106360" y="842928"/>
                    <a:pt x="2113970" y="853580"/>
                    <a:pt x="2111687" y="864233"/>
                  </a:cubicBezTo>
                  <a:cubicBezTo>
                    <a:pt x="2078154" y="998341"/>
                    <a:pt x="1870717" y="1702898"/>
                    <a:pt x="1560861" y="1927748"/>
                  </a:cubicBezTo>
                  <a:lnTo>
                    <a:pt x="1514186" y="1955954"/>
                  </a:lnTo>
                  <a:lnTo>
                    <a:pt x="1519544" y="1980580"/>
                  </a:lnTo>
                  <a:cubicBezTo>
                    <a:pt x="1556502" y="2139778"/>
                    <a:pt x="1591683" y="2233599"/>
                    <a:pt x="1591683" y="2233599"/>
                  </a:cubicBezTo>
                  <a:cubicBezTo>
                    <a:pt x="1524767" y="2330973"/>
                    <a:pt x="1351393" y="2372814"/>
                    <a:pt x="1193988" y="2389550"/>
                  </a:cubicBezTo>
                  <a:cubicBezTo>
                    <a:pt x="984114" y="2413133"/>
                    <a:pt x="770438" y="2394875"/>
                    <a:pt x="566648" y="2336298"/>
                  </a:cubicBezTo>
                  <a:cubicBezTo>
                    <a:pt x="316472" y="2264028"/>
                    <a:pt x="200889" y="2163610"/>
                    <a:pt x="151463" y="2104273"/>
                  </a:cubicBezTo>
                  <a:cubicBezTo>
                    <a:pt x="130171" y="2077647"/>
                    <a:pt x="121807" y="2042653"/>
                    <a:pt x="130171" y="2009180"/>
                  </a:cubicBezTo>
                  <a:lnTo>
                    <a:pt x="207733" y="1677498"/>
                  </a:lnTo>
                  <a:cubicBezTo>
                    <a:pt x="143859" y="1623485"/>
                    <a:pt x="97473" y="1570234"/>
                    <a:pt x="65536" y="1520025"/>
                  </a:cubicBezTo>
                  <a:cubicBezTo>
                    <a:pt x="-7463" y="1408196"/>
                    <a:pt x="-19630" y="1268220"/>
                    <a:pt x="29797" y="1144219"/>
                  </a:cubicBezTo>
                  <a:cubicBezTo>
                    <a:pt x="51088" y="1090207"/>
                    <a:pt x="72380" y="1036194"/>
                    <a:pt x="94432" y="982942"/>
                  </a:cubicBezTo>
                  <a:cubicBezTo>
                    <a:pt x="181879" y="771457"/>
                    <a:pt x="271608" y="559971"/>
                    <a:pt x="379586" y="358375"/>
                  </a:cubicBezTo>
                  <a:cubicBezTo>
                    <a:pt x="430534" y="261761"/>
                    <a:pt x="485284" y="166669"/>
                    <a:pt x="575012" y="100484"/>
                  </a:cubicBezTo>
                  <a:cubicBezTo>
                    <a:pt x="679949" y="22889"/>
                    <a:pt x="794771" y="-1455"/>
                    <a:pt x="914916" y="67"/>
                  </a:cubicBezTo>
                  <a:close/>
                </a:path>
              </a:pathLst>
            </a:custGeom>
            <a:solidFill>
              <a:srgbClr val="FF9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B28D2B17-A0F6-4BFC-8957-A98BA4D36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6387" y="7016794"/>
              <a:ext cx="1431926" cy="1361268"/>
            </a:xfrm>
            <a:custGeom>
              <a:avLst/>
              <a:gdLst>
                <a:gd name="connsiteX0" fmla="*/ 983410 w 1431926"/>
                <a:gd name="connsiteY0" fmla="*/ 406881 h 1361268"/>
                <a:gd name="connsiteX1" fmla="*/ 991784 w 1431926"/>
                <a:gd name="connsiteY1" fmla="*/ 572233 h 1361268"/>
                <a:gd name="connsiteX2" fmla="*/ 1187483 w 1431926"/>
                <a:gd name="connsiteY2" fmla="*/ 1203064 h 1361268"/>
                <a:gd name="connsiteX3" fmla="*/ 1383826 w 1431926"/>
                <a:gd name="connsiteY3" fmla="*/ 1240347 h 1361268"/>
                <a:gd name="connsiteX4" fmla="*/ 1400816 w 1431926"/>
                <a:gd name="connsiteY4" fmla="*/ 1230080 h 1361268"/>
                <a:gd name="connsiteX5" fmla="*/ 1431926 w 1431926"/>
                <a:gd name="connsiteY5" fmla="*/ 1357227 h 1361268"/>
                <a:gd name="connsiteX6" fmla="*/ 1413645 w 1431926"/>
                <a:gd name="connsiteY6" fmla="*/ 1359510 h 1361268"/>
                <a:gd name="connsiteX7" fmla="*/ 1035072 w 1431926"/>
                <a:gd name="connsiteY7" fmla="*/ 1167716 h 1361268"/>
                <a:gd name="connsiteX8" fmla="*/ 927670 w 1431926"/>
                <a:gd name="connsiteY8" fmla="*/ 743789 h 1361268"/>
                <a:gd name="connsiteX9" fmla="*/ 965589 w 1431926"/>
                <a:gd name="connsiteY9" fmla="*/ 457167 h 1361268"/>
                <a:gd name="connsiteX10" fmla="*/ 319216 w 1431926"/>
                <a:gd name="connsiteY10" fmla="*/ 364 h 1361268"/>
                <a:gd name="connsiteX11" fmla="*/ 321501 w 1431926"/>
                <a:gd name="connsiteY11" fmla="*/ 4450 h 1361268"/>
                <a:gd name="connsiteX12" fmla="*/ 201129 w 1431926"/>
                <a:gd name="connsiteY12" fmla="*/ 443133 h 1361268"/>
                <a:gd name="connsiteX13" fmla="*/ 92946 w 1431926"/>
                <a:gd name="connsiteY13" fmla="*/ 954043 h 1361268"/>
                <a:gd name="connsiteX14" fmla="*/ 93708 w 1431926"/>
                <a:gd name="connsiteY14" fmla="*/ 951002 h 1361268"/>
                <a:gd name="connsiteX15" fmla="*/ 0 w 1431926"/>
                <a:gd name="connsiteY15" fmla="*/ 859008 h 1361268"/>
                <a:gd name="connsiteX16" fmla="*/ 314644 w 1431926"/>
                <a:gd name="connsiteY16" fmla="*/ 1409 h 1361268"/>
                <a:gd name="connsiteX17" fmla="*/ 319216 w 1431926"/>
                <a:gd name="connsiteY17" fmla="*/ 364 h 136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1926" h="1361268">
                  <a:moveTo>
                    <a:pt x="983410" y="406881"/>
                  </a:moveTo>
                  <a:lnTo>
                    <a:pt x="991784" y="572233"/>
                  </a:lnTo>
                  <a:cubicBezTo>
                    <a:pt x="1022010" y="956307"/>
                    <a:pt x="1112903" y="1127164"/>
                    <a:pt x="1187483" y="1203064"/>
                  </a:cubicBezTo>
                  <a:cubicBezTo>
                    <a:pt x="1239233" y="1254804"/>
                    <a:pt x="1318379" y="1271544"/>
                    <a:pt x="1383826" y="1240347"/>
                  </a:cubicBezTo>
                  <a:lnTo>
                    <a:pt x="1400816" y="1230080"/>
                  </a:lnTo>
                  <a:lnTo>
                    <a:pt x="1431926" y="1357227"/>
                  </a:lnTo>
                  <a:cubicBezTo>
                    <a:pt x="1425832" y="1357988"/>
                    <a:pt x="1419739" y="1359510"/>
                    <a:pt x="1413645" y="1359510"/>
                  </a:cubicBezTo>
                  <a:cubicBezTo>
                    <a:pt x="1265872" y="1374732"/>
                    <a:pt x="1119622" y="1289490"/>
                    <a:pt x="1035072" y="1167716"/>
                  </a:cubicBezTo>
                  <a:cubicBezTo>
                    <a:pt x="951283" y="1045941"/>
                    <a:pt x="922338" y="892201"/>
                    <a:pt x="927670" y="743789"/>
                  </a:cubicBezTo>
                  <a:cubicBezTo>
                    <a:pt x="931098" y="653600"/>
                    <a:pt x="940095" y="550139"/>
                    <a:pt x="965589" y="457167"/>
                  </a:cubicBezTo>
                  <a:close/>
                  <a:moveTo>
                    <a:pt x="319216" y="364"/>
                  </a:moveTo>
                  <a:cubicBezTo>
                    <a:pt x="320739" y="1029"/>
                    <a:pt x="321882" y="2550"/>
                    <a:pt x="321501" y="4450"/>
                  </a:cubicBezTo>
                  <a:cubicBezTo>
                    <a:pt x="300931" y="74396"/>
                    <a:pt x="244554" y="272830"/>
                    <a:pt x="201129" y="443133"/>
                  </a:cubicBezTo>
                  <a:cubicBezTo>
                    <a:pt x="156179" y="617238"/>
                    <a:pt x="146275" y="842282"/>
                    <a:pt x="92946" y="954043"/>
                  </a:cubicBezTo>
                  <a:lnTo>
                    <a:pt x="93708" y="951002"/>
                  </a:lnTo>
                  <a:cubicBezTo>
                    <a:pt x="57139" y="919831"/>
                    <a:pt x="25903" y="888659"/>
                    <a:pt x="0" y="859008"/>
                  </a:cubicBezTo>
                  <a:cubicBezTo>
                    <a:pt x="38854" y="678821"/>
                    <a:pt x="134848" y="307042"/>
                    <a:pt x="314644" y="1409"/>
                  </a:cubicBezTo>
                  <a:cubicBezTo>
                    <a:pt x="315787" y="-112"/>
                    <a:pt x="317692" y="-302"/>
                    <a:pt x="319216" y="364"/>
                  </a:cubicBezTo>
                  <a:close/>
                </a:path>
              </a:pathLst>
            </a:custGeom>
            <a:solidFill>
              <a:srgbClr val="F58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5" name="Freeform 234">
              <a:extLst>
                <a:ext uri="{FF2B5EF4-FFF2-40B4-BE49-F238E27FC236}">
                  <a16:creationId xmlns:a16="http://schemas.microsoft.com/office/drawing/2014/main" id="{3A36A614-8598-4F35-B48F-73497DDA43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47813" y="5540376"/>
              <a:ext cx="190500" cy="285750"/>
            </a:xfrm>
            <a:custGeom>
              <a:avLst/>
              <a:gdLst>
                <a:gd name="T0" fmla="*/ 125 w 250"/>
                <a:gd name="T1" fmla="*/ 33 h 376"/>
                <a:gd name="T2" fmla="*/ 33 w 250"/>
                <a:gd name="T3" fmla="*/ 188 h 376"/>
                <a:gd name="T4" fmla="*/ 125 w 250"/>
                <a:gd name="T5" fmla="*/ 342 h 376"/>
                <a:gd name="T6" fmla="*/ 216 w 250"/>
                <a:gd name="T7" fmla="*/ 188 h 376"/>
                <a:gd name="T8" fmla="*/ 125 w 250"/>
                <a:gd name="T9" fmla="*/ 33 h 376"/>
                <a:gd name="T10" fmla="*/ 125 w 250"/>
                <a:gd name="T11" fmla="*/ 376 h 376"/>
                <a:gd name="T12" fmla="*/ 0 w 250"/>
                <a:gd name="T13" fmla="*/ 188 h 376"/>
                <a:gd name="T14" fmla="*/ 125 w 250"/>
                <a:gd name="T15" fmla="*/ 0 h 376"/>
                <a:gd name="T16" fmla="*/ 250 w 250"/>
                <a:gd name="T17" fmla="*/ 188 h 376"/>
                <a:gd name="T18" fmla="*/ 125 w 250"/>
                <a:gd name="T19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376">
                  <a:moveTo>
                    <a:pt x="125" y="33"/>
                  </a:moveTo>
                  <a:cubicBezTo>
                    <a:pt x="75" y="33"/>
                    <a:pt x="33" y="104"/>
                    <a:pt x="33" y="188"/>
                  </a:cubicBezTo>
                  <a:cubicBezTo>
                    <a:pt x="33" y="272"/>
                    <a:pt x="75" y="342"/>
                    <a:pt x="125" y="342"/>
                  </a:cubicBezTo>
                  <a:cubicBezTo>
                    <a:pt x="174" y="342"/>
                    <a:pt x="216" y="272"/>
                    <a:pt x="216" y="188"/>
                  </a:cubicBezTo>
                  <a:cubicBezTo>
                    <a:pt x="216" y="104"/>
                    <a:pt x="174" y="33"/>
                    <a:pt x="125" y="33"/>
                  </a:cubicBezTo>
                  <a:close/>
                  <a:moveTo>
                    <a:pt x="125" y="376"/>
                  </a:moveTo>
                  <a:cubicBezTo>
                    <a:pt x="55" y="376"/>
                    <a:pt x="0" y="293"/>
                    <a:pt x="0" y="188"/>
                  </a:cubicBezTo>
                  <a:cubicBezTo>
                    <a:pt x="0" y="83"/>
                    <a:pt x="55" y="0"/>
                    <a:pt x="125" y="0"/>
                  </a:cubicBezTo>
                  <a:cubicBezTo>
                    <a:pt x="195" y="0"/>
                    <a:pt x="250" y="83"/>
                    <a:pt x="250" y="188"/>
                  </a:cubicBezTo>
                  <a:cubicBezTo>
                    <a:pt x="250" y="293"/>
                    <a:pt x="195" y="376"/>
                    <a:pt x="125" y="3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F384E49E-735B-4123-A700-FE6D43B1D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3775" y="6073899"/>
              <a:ext cx="433419" cy="162593"/>
            </a:xfrm>
            <a:custGeom>
              <a:avLst/>
              <a:gdLst>
                <a:gd name="connsiteX0" fmla="*/ 433419 w 433419"/>
                <a:gd name="connsiteY0" fmla="*/ 0 h 162593"/>
                <a:gd name="connsiteX1" fmla="*/ 426420 w 433419"/>
                <a:gd name="connsiteY1" fmla="*/ 57661 h 162593"/>
                <a:gd name="connsiteX2" fmla="*/ 425850 w 433419"/>
                <a:gd name="connsiteY2" fmla="*/ 135564 h 162593"/>
                <a:gd name="connsiteX3" fmla="*/ 374900 w 433419"/>
                <a:gd name="connsiteY3" fmla="*/ 149261 h 162593"/>
                <a:gd name="connsiteX4" fmla="*/ 46387 w 433419"/>
                <a:gd name="connsiteY4" fmla="*/ 133281 h 162593"/>
                <a:gd name="connsiteX5" fmla="*/ 0 w 433419"/>
                <a:gd name="connsiteY5" fmla="*/ 117301 h 162593"/>
                <a:gd name="connsiteX6" fmla="*/ 11335 w 433419"/>
                <a:gd name="connsiteY6" fmla="*/ 73748 h 162593"/>
                <a:gd name="connsiteX7" fmla="*/ 16456 w 433419"/>
                <a:gd name="connsiteY7" fmla="*/ 51663 h 162593"/>
                <a:gd name="connsiteX8" fmla="*/ 57841 w 433419"/>
                <a:gd name="connsiteY8" fmla="*/ 74479 h 162593"/>
                <a:gd name="connsiteX9" fmla="*/ 295263 w 433419"/>
                <a:gd name="connsiteY9" fmla="*/ 95785 h 162593"/>
                <a:gd name="connsiteX10" fmla="*/ 410931 w 433419"/>
                <a:gd name="connsiteY10" fmla="*/ 38716 h 16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3419" h="162593">
                  <a:moveTo>
                    <a:pt x="433419" y="0"/>
                  </a:moveTo>
                  <a:lnTo>
                    <a:pt x="426420" y="57661"/>
                  </a:lnTo>
                  <a:cubicBezTo>
                    <a:pt x="425089" y="83058"/>
                    <a:pt x="425089" y="109691"/>
                    <a:pt x="425850" y="135564"/>
                  </a:cubicBezTo>
                  <a:cubicBezTo>
                    <a:pt x="409120" y="140890"/>
                    <a:pt x="391630" y="145456"/>
                    <a:pt x="374900" y="149261"/>
                  </a:cubicBezTo>
                  <a:cubicBezTo>
                    <a:pt x="266156" y="171328"/>
                    <a:pt x="152089" y="166002"/>
                    <a:pt x="46387" y="133281"/>
                  </a:cubicBezTo>
                  <a:cubicBezTo>
                    <a:pt x="32699" y="129476"/>
                    <a:pt x="16730" y="124149"/>
                    <a:pt x="0" y="117301"/>
                  </a:cubicBezTo>
                  <a:cubicBezTo>
                    <a:pt x="4183" y="102272"/>
                    <a:pt x="7985" y="87481"/>
                    <a:pt x="11335" y="73748"/>
                  </a:cubicBezTo>
                  <a:lnTo>
                    <a:pt x="16456" y="51663"/>
                  </a:lnTo>
                  <a:lnTo>
                    <a:pt x="57841" y="74479"/>
                  </a:lnTo>
                  <a:cubicBezTo>
                    <a:pt x="131655" y="102633"/>
                    <a:pt x="217644" y="111003"/>
                    <a:pt x="295263" y="95785"/>
                  </a:cubicBezTo>
                  <a:cubicBezTo>
                    <a:pt x="339400" y="87415"/>
                    <a:pt x="380492" y="72957"/>
                    <a:pt x="410931" y="38716"/>
                  </a:cubicBezTo>
                  <a:close/>
                </a:path>
              </a:pathLst>
            </a:custGeom>
            <a:solidFill>
              <a:srgbClr val="E68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06FBC9F2-1389-46B1-AFBB-0141F756C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5769" y="5037926"/>
              <a:ext cx="982932" cy="1139253"/>
            </a:xfrm>
            <a:custGeom>
              <a:avLst/>
              <a:gdLst>
                <a:gd name="connsiteX0" fmla="*/ 517657 w 982932"/>
                <a:gd name="connsiteY0" fmla="*/ 465 h 1139253"/>
                <a:gd name="connsiteX1" fmla="*/ 716556 w 982932"/>
                <a:gd name="connsiteY1" fmla="*/ 18537 h 1139253"/>
                <a:gd name="connsiteX2" fmla="*/ 853530 w 982932"/>
                <a:gd name="connsiteY2" fmla="*/ 55822 h 1139253"/>
                <a:gd name="connsiteX3" fmla="*/ 963110 w 982932"/>
                <a:gd name="connsiteY3" fmla="*/ 32233 h 1139253"/>
                <a:gd name="connsiteX4" fmla="*/ 978329 w 982932"/>
                <a:gd name="connsiteY4" fmla="*/ 36799 h 1139253"/>
                <a:gd name="connsiteX5" fmla="*/ 982895 w 982932"/>
                <a:gd name="connsiteY5" fmla="*/ 87019 h 1139253"/>
                <a:gd name="connsiteX6" fmla="*/ 948651 w 982932"/>
                <a:gd name="connsiteY6" fmla="*/ 244529 h 1139253"/>
                <a:gd name="connsiteX7" fmla="*/ 854291 w 982932"/>
                <a:gd name="connsiteY7" fmla="*/ 356384 h 1139253"/>
                <a:gd name="connsiteX8" fmla="*/ 800262 w 982932"/>
                <a:gd name="connsiteY8" fmla="*/ 389103 h 1139253"/>
                <a:gd name="connsiteX9" fmla="*/ 709707 w 982932"/>
                <a:gd name="connsiteY9" fmla="*/ 438562 h 1139253"/>
                <a:gd name="connsiteX10" fmla="*/ 685356 w 982932"/>
                <a:gd name="connsiteY10" fmla="*/ 542047 h 1139253"/>
                <a:gd name="connsiteX11" fmla="*/ 692204 w 982932"/>
                <a:gd name="connsiteY11" fmla="*/ 682151 h 1139253"/>
                <a:gd name="connsiteX12" fmla="*/ 692501 w 982932"/>
                <a:gd name="connsiteY12" fmla="*/ 700436 h 1139253"/>
                <a:gd name="connsiteX13" fmla="*/ 681961 w 982932"/>
                <a:gd name="connsiteY13" fmla="*/ 686385 h 1139253"/>
                <a:gd name="connsiteX14" fmla="*/ 616953 w 982932"/>
                <a:gd name="connsiteY14" fmla="*/ 673930 h 1139253"/>
                <a:gd name="connsiteX15" fmla="*/ 591101 w 982932"/>
                <a:gd name="connsiteY15" fmla="*/ 692184 h 1139253"/>
                <a:gd name="connsiteX16" fmla="*/ 594903 w 982932"/>
                <a:gd name="connsiteY16" fmla="*/ 806270 h 1139253"/>
                <a:gd name="connsiteX17" fmla="*/ 642614 w 982932"/>
                <a:gd name="connsiteY17" fmla="*/ 853045 h 1139253"/>
                <a:gd name="connsiteX18" fmla="*/ 692660 w 982932"/>
                <a:gd name="connsiteY18" fmla="*/ 887514 h 1139253"/>
                <a:gd name="connsiteX19" fmla="*/ 692656 w 982932"/>
                <a:gd name="connsiteY19" fmla="*/ 887646 h 1139253"/>
                <a:gd name="connsiteX20" fmla="*/ 638937 w 982932"/>
                <a:gd name="connsiteY20" fmla="*/ 1074688 h 1139253"/>
                <a:gd name="connsiteX21" fmla="*/ 523269 w 982932"/>
                <a:gd name="connsiteY21" fmla="*/ 1131757 h 1139253"/>
                <a:gd name="connsiteX22" fmla="*/ 285847 w 982932"/>
                <a:gd name="connsiteY22" fmla="*/ 1110451 h 1139253"/>
                <a:gd name="connsiteX23" fmla="*/ 21790 w 982932"/>
                <a:gd name="connsiteY23" fmla="*/ 786301 h 1139253"/>
                <a:gd name="connsiteX24" fmla="*/ 323895 w 982932"/>
                <a:gd name="connsiteY24" fmla="*/ 42886 h 1139253"/>
                <a:gd name="connsiteX25" fmla="*/ 517657 w 982932"/>
                <a:gd name="connsiteY25" fmla="*/ 465 h 1139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82932" h="1139253">
                  <a:moveTo>
                    <a:pt x="517657" y="465"/>
                  </a:moveTo>
                  <a:cubicBezTo>
                    <a:pt x="584147" y="-2008"/>
                    <a:pt x="651493" y="5601"/>
                    <a:pt x="716556" y="18537"/>
                  </a:cubicBezTo>
                  <a:cubicBezTo>
                    <a:pt x="762975" y="27668"/>
                    <a:pt x="809394" y="39843"/>
                    <a:pt x="853530" y="55822"/>
                  </a:cubicBezTo>
                  <a:cubicBezTo>
                    <a:pt x="853530" y="55822"/>
                    <a:pt x="922017" y="80932"/>
                    <a:pt x="963110" y="32233"/>
                  </a:cubicBezTo>
                  <a:cubicBezTo>
                    <a:pt x="967676" y="26907"/>
                    <a:pt x="977568" y="29190"/>
                    <a:pt x="978329" y="36799"/>
                  </a:cubicBezTo>
                  <a:cubicBezTo>
                    <a:pt x="981373" y="53539"/>
                    <a:pt x="982134" y="70279"/>
                    <a:pt x="982895" y="87019"/>
                  </a:cubicBezTo>
                  <a:cubicBezTo>
                    <a:pt x="983656" y="141044"/>
                    <a:pt x="973002" y="195830"/>
                    <a:pt x="948651" y="244529"/>
                  </a:cubicBezTo>
                  <a:cubicBezTo>
                    <a:pt x="926583" y="288662"/>
                    <a:pt x="893862" y="326708"/>
                    <a:pt x="854291" y="356384"/>
                  </a:cubicBezTo>
                  <a:cubicBezTo>
                    <a:pt x="836789" y="368558"/>
                    <a:pt x="818526" y="378450"/>
                    <a:pt x="800262" y="389103"/>
                  </a:cubicBezTo>
                  <a:cubicBezTo>
                    <a:pt x="771345" y="405082"/>
                    <a:pt x="731775" y="412691"/>
                    <a:pt x="709707" y="438562"/>
                  </a:cubicBezTo>
                  <a:cubicBezTo>
                    <a:pt x="685356" y="466716"/>
                    <a:pt x="683834" y="507045"/>
                    <a:pt x="685356" y="542047"/>
                  </a:cubicBezTo>
                  <a:cubicBezTo>
                    <a:pt x="687259" y="588463"/>
                    <a:pt x="690112" y="635259"/>
                    <a:pt x="692204" y="682151"/>
                  </a:cubicBezTo>
                  <a:lnTo>
                    <a:pt x="692501" y="700436"/>
                  </a:lnTo>
                  <a:lnTo>
                    <a:pt x="681961" y="686385"/>
                  </a:lnTo>
                  <a:cubicBezTo>
                    <a:pt x="666184" y="672599"/>
                    <a:pt x="643565" y="665184"/>
                    <a:pt x="616953" y="673930"/>
                  </a:cubicBezTo>
                  <a:cubicBezTo>
                    <a:pt x="606308" y="676973"/>
                    <a:pt x="597944" y="684578"/>
                    <a:pt x="591101" y="692184"/>
                  </a:cubicBezTo>
                  <a:cubicBezTo>
                    <a:pt x="562969" y="725649"/>
                    <a:pt x="569812" y="771284"/>
                    <a:pt x="594903" y="806270"/>
                  </a:cubicBezTo>
                  <a:cubicBezTo>
                    <a:pt x="607829" y="823763"/>
                    <a:pt x="624366" y="838975"/>
                    <a:pt x="642614" y="853045"/>
                  </a:cubicBezTo>
                  <a:lnTo>
                    <a:pt x="692660" y="887514"/>
                  </a:lnTo>
                  <a:lnTo>
                    <a:pt x="692656" y="887646"/>
                  </a:lnTo>
                  <a:cubicBezTo>
                    <a:pt x="689731" y="954273"/>
                    <a:pt x="680600" y="1027321"/>
                    <a:pt x="638937" y="1074688"/>
                  </a:cubicBezTo>
                  <a:cubicBezTo>
                    <a:pt x="608498" y="1108929"/>
                    <a:pt x="567406" y="1123387"/>
                    <a:pt x="523269" y="1131757"/>
                  </a:cubicBezTo>
                  <a:cubicBezTo>
                    <a:pt x="445650" y="1146975"/>
                    <a:pt x="359661" y="1138605"/>
                    <a:pt x="285847" y="1110451"/>
                  </a:cubicBezTo>
                  <a:cubicBezTo>
                    <a:pt x="144306" y="1057948"/>
                    <a:pt x="57556" y="927831"/>
                    <a:pt x="21790" y="786301"/>
                  </a:cubicBezTo>
                  <a:cubicBezTo>
                    <a:pt x="-48219" y="513132"/>
                    <a:pt x="49946" y="163872"/>
                    <a:pt x="323895" y="42886"/>
                  </a:cubicBezTo>
                  <a:cubicBezTo>
                    <a:pt x="385534" y="15493"/>
                    <a:pt x="451167" y="2938"/>
                    <a:pt x="517657" y="465"/>
                  </a:cubicBezTo>
                  <a:close/>
                </a:path>
              </a:pathLst>
            </a:custGeom>
            <a:solidFill>
              <a:srgbClr val="7A4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8919A6BB-F1D2-41DB-87C4-692254284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2026" y="5670551"/>
              <a:ext cx="293587" cy="67285"/>
            </a:xfrm>
            <a:custGeom>
              <a:avLst/>
              <a:gdLst>
                <a:gd name="connsiteX0" fmla="*/ 289785 w 293587"/>
                <a:gd name="connsiteY0" fmla="*/ 0 h 67285"/>
                <a:gd name="connsiteX1" fmla="*/ 293587 w 293587"/>
                <a:gd name="connsiteY1" fmla="*/ 25103 h 67285"/>
                <a:gd name="connsiteX2" fmla="*/ 25849 w 293587"/>
                <a:gd name="connsiteY2" fmla="*/ 67285 h 67285"/>
                <a:gd name="connsiteX3" fmla="*/ 15704 w 293587"/>
                <a:gd name="connsiteY3" fmla="*/ 53760 h 67285"/>
                <a:gd name="connsiteX4" fmla="*/ 0 w 293587"/>
                <a:gd name="connsiteY4" fmla="*/ 45656 h 6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587" h="67285">
                  <a:moveTo>
                    <a:pt x="289785" y="0"/>
                  </a:moveTo>
                  <a:lnTo>
                    <a:pt x="293587" y="25103"/>
                  </a:lnTo>
                  <a:lnTo>
                    <a:pt x="25849" y="67285"/>
                  </a:lnTo>
                  <a:lnTo>
                    <a:pt x="15704" y="53760"/>
                  </a:lnTo>
                  <a:lnTo>
                    <a:pt x="0" y="456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9" name="Freeform 241">
              <a:extLst>
                <a:ext uri="{FF2B5EF4-FFF2-40B4-BE49-F238E27FC236}">
                  <a16:creationId xmlns:a16="http://schemas.microsoft.com/office/drawing/2014/main" id="{271257A6-E667-4A36-8EAB-340909AF9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1600" y="5743576"/>
              <a:ext cx="71438" cy="131763"/>
            </a:xfrm>
            <a:custGeom>
              <a:avLst/>
              <a:gdLst>
                <a:gd name="T0" fmla="*/ 93 w 93"/>
                <a:gd name="T1" fmla="*/ 18 h 174"/>
                <a:gd name="T2" fmla="*/ 39 w 93"/>
                <a:gd name="T3" fmla="*/ 25 h 174"/>
                <a:gd name="T4" fmla="*/ 28 w 93"/>
                <a:gd name="T5" fmla="*/ 72 h 174"/>
                <a:gd name="T6" fmla="*/ 53 w 93"/>
                <a:gd name="T7" fmla="*/ 125 h 174"/>
                <a:gd name="T8" fmla="*/ 93 w 93"/>
                <a:gd name="T9" fmla="*/ 174 h 174"/>
                <a:gd name="T10" fmla="*/ 39 w 93"/>
                <a:gd name="T11" fmla="*/ 137 h 174"/>
                <a:gd name="T12" fmla="*/ 3 w 93"/>
                <a:gd name="T13" fmla="*/ 78 h 174"/>
                <a:gd name="T14" fmla="*/ 4 w 93"/>
                <a:gd name="T15" fmla="*/ 40 h 174"/>
                <a:gd name="T16" fmla="*/ 27 w 93"/>
                <a:gd name="T17" fmla="*/ 9 h 174"/>
                <a:gd name="T18" fmla="*/ 63 w 93"/>
                <a:gd name="T19" fmla="*/ 1 h 174"/>
                <a:gd name="T20" fmla="*/ 93 w 93"/>
                <a:gd name="T21" fmla="*/ 1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174">
                  <a:moveTo>
                    <a:pt x="93" y="18"/>
                  </a:moveTo>
                  <a:cubicBezTo>
                    <a:pt x="73" y="7"/>
                    <a:pt x="51" y="14"/>
                    <a:pt x="39" y="25"/>
                  </a:cubicBezTo>
                  <a:cubicBezTo>
                    <a:pt x="26" y="37"/>
                    <a:pt x="23" y="54"/>
                    <a:pt x="28" y="72"/>
                  </a:cubicBezTo>
                  <a:cubicBezTo>
                    <a:pt x="32" y="90"/>
                    <a:pt x="41" y="108"/>
                    <a:pt x="53" y="125"/>
                  </a:cubicBezTo>
                  <a:cubicBezTo>
                    <a:pt x="65" y="141"/>
                    <a:pt x="80" y="157"/>
                    <a:pt x="93" y="174"/>
                  </a:cubicBezTo>
                  <a:cubicBezTo>
                    <a:pt x="74" y="165"/>
                    <a:pt x="55" y="153"/>
                    <a:pt x="39" y="137"/>
                  </a:cubicBezTo>
                  <a:cubicBezTo>
                    <a:pt x="22" y="122"/>
                    <a:pt x="9" y="101"/>
                    <a:pt x="3" y="78"/>
                  </a:cubicBezTo>
                  <a:cubicBezTo>
                    <a:pt x="1" y="66"/>
                    <a:pt x="0" y="53"/>
                    <a:pt x="4" y="40"/>
                  </a:cubicBezTo>
                  <a:cubicBezTo>
                    <a:pt x="8" y="27"/>
                    <a:pt x="16" y="16"/>
                    <a:pt x="27" y="9"/>
                  </a:cubicBezTo>
                  <a:cubicBezTo>
                    <a:pt x="38" y="2"/>
                    <a:pt x="51" y="0"/>
                    <a:pt x="63" y="1"/>
                  </a:cubicBezTo>
                  <a:cubicBezTo>
                    <a:pt x="75" y="2"/>
                    <a:pt x="87" y="8"/>
                    <a:pt x="93" y="18"/>
                  </a:cubicBezTo>
                  <a:close/>
                </a:path>
              </a:pathLst>
            </a:custGeom>
            <a:solidFill>
              <a:srgbClr val="E68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47B4FC41-A630-4B80-8F2F-92287CF0C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9079" y="8137525"/>
              <a:ext cx="1083585" cy="3484562"/>
            </a:xfrm>
            <a:custGeom>
              <a:avLst/>
              <a:gdLst>
                <a:gd name="connsiteX0" fmla="*/ 1083585 w 1083585"/>
                <a:gd name="connsiteY0" fmla="*/ 0 h 3484562"/>
                <a:gd name="connsiteX1" fmla="*/ 990785 w 1083585"/>
                <a:gd name="connsiteY1" fmla="*/ 3266983 h 3484562"/>
                <a:gd name="connsiteX2" fmla="*/ 1001197 w 1083585"/>
                <a:gd name="connsiteY2" fmla="*/ 3290092 h 3484562"/>
                <a:gd name="connsiteX3" fmla="*/ 1012213 w 1083585"/>
                <a:gd name="connsiteY3" fmla="*/ 3403389 h 3484562"/>
                <a:gd name="connsiteX4" fmla="*/ 954409 w 1083585"/>
                <a:gd name="connsiteY4" fmla="*/ 3484562 h 3484562"/>
                <a:gd name="connsiteX5" fmla="*/ 17377 w 1083585"/>
                <a:gd name="connsiteY5" fmla="*/ 3484562 h 3484562"/>
                <a:gd name="connsiteX6" fmla="*/ 4447 w 1083585"/>
                <a:gd name="connsiteY6" fmla="*/ 3455734 h 3484562"/>
                <a:gd name="connsiteX7" fmla="*/ 298791 w 1083585"/>
                <a:gd name="connsiteY7" fmla="*/ 3328285 h 3484562"/>
                <a:gd name="connsiteX8" fmla="*/ 519263 w 1083585"/>
                <a:gd name="connsiteY8" fmla="*/ 3273094 h 3484562"/>
                <a:gd name="connsiteX9" fmla="*/ 527695 w 1083585"/>
                <a:gd name="connsiteY9" fmla="*/ 3268426 h 3484562"/>
                <a:gd name="connsiteX10" fmla="*/ 525523 w 1083585"/>
                <a:gd name="connsiteY10" fmla="*/ 3203151 h 3484562"/>
                <a:gd name="connsiteX11" fmla="*/ 429533 w 1083585"/>
                <a:gd name="connsiteY11" fmla="*/ 566854 h 3484562"/>
                <a:gd name="connsiteX12" fmla="*/ 442477 w 1083585"/>
                <a:gd name="connsiteY12" fmla="*/ 50979 h 3484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5" h="3484562">
                  <a:moveTo>
                    <a:pt x="1083585" y="0"/>
                  </a:moveTo>
                  <a:lnTo>
                    <a:pt x="990785" y="3266983"/>
                  </a:lnTo>
                  <a:lnTo>
                    <a:pt x="1001197" y="3290092"/>
                  </a:lnTo>
                  <a:cubicBezTo>
                    <a:pt x="1012783" y="3326151"/>
                    <a:pt x="1013353" y="3365836"/>
                    <a:pt x="1012213" y="3403389"/>
                  </a:cubicBezTo>
                  <a:cubicBezTo>
                    <a:pt x="1010691" y="3437527"/>
                    <a:pt x="996241" y="3484562"/>
                    <a:pt x="954409" y="3484562"/>
                  </a:cubicBezTo>
                  <a:lnTo>
                    <a:pt x="17377" y="3484562"/>
                  </a:lnTo>
                  <a:cubicBezTo>
                    <a:pt x="2165" y="3484562"/>
                    <a:pt x="-5441" y="3467114"/>
                    <a:pt x="4447" y="3455734"/>
                  </a:cubicBezTo>
                  <a:cubicBezTo>
                    <a:pt x="41715" y="3414768"/>
                    <a:pt x="148195" y="3341940"/>
                    <a:pt x="298791" y="3328285"/>
                  </a:cubicBezTo>
                  <a:cubicBezTo>
                    <a:pt x="405653" y="3318423"/>
                    <a:pt x="475815" y="3294526"/>
                    <a:pt x="519263" y="3273094"/>
                  </a:cubicBezTo>
                  <a:lnTo>
                    <a:pt x="527695" y="3268426"/>
                  </a:lnTo>
                  <a:lnTo>
                    <a:pt x="525523" y="3203151"/>
                  </a:lnTo>
                  <a:cubicBezTo>
                    <a:pt x="509839" y="2746945"/>
                    <a:pt x="429533" y="566854"/>
                    <a:pt x="429533" y="566854"/>
                  </a:cubicBezTo>
                  <a:lnTo>
                    <a:pt x="442477" y="50979"/>
                  </a:lnTo>
                  <a:close/>
                </a:path>
              </a:pathLst>
            </a:custGeom>
            <a:solidFill>
              <a:srgbClr val="1B2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1" name="Freeform 245">
              <a:extLst>
                <a:ext uri="{FF2B5EF4-FFF2-40B4-BE49-F238E27FC236}">
                  <a16:creationId xmlns:a16="http://schemas.microsoft.com/office/drawing/2014/main" id="{A87BA8EB-02DE-406F-A3A9-FEBF776E8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2513" y="8339138"/>
              <a:ext cx="1011238" cy="309563"/>
            </a:xfrm>
            <a:custGeom>
              <a:avLst/>
              <a:gdLst>
                <a:gd name="T0" fmla="*/ 8 w 1329"/>
                <a:gd name="T1" fmla="*/ 314 h 407"/>
                <a:gd name="T2" fmla="*/ 0 w 1329"/>
                <a:gd name="T3" fmla="*/ 350 h 407"/>
                <a:gd name="T4" fmla="*/ 300 w 1329"/>
                <a:gd name="T5" fmla="*/ 395 h 407"/>
                <a:gd name="T6" fmla="*/ 516 w 1329"/>
                <a:gd name="T7" fmla="*/ 390 h 407"/>
                <a:gd name="T8" fmla="*/ 831 w 1329"/>
                <a:gd name="T9" fmla="*/ 366 h 407"/>
                <a:gd name="T10" fmla="*/ 1232 w 1329"/>
                <a:gd name="T11" fmla="*/ 270 h 407"/>
                <a:gd name="T12" fmla="*/ 1329 w 1329"/>
                <a:gd name="T13" fmla="*/ 0 h 407"/>
                <a:gd name="T14" fmla="*/ 50 w 1329"/>
                <a:gd name="T15" fmla="*/ 123 h 407"/>
                <a:gd name="T16" fmla="*/ 8 w 1329"/>
                <a:gd name="T17" fmla="*/ 31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9" h="407">
                  <a:moveTo>
                    <a:pt x="8" y="314"/>
                  </a:moveTo>
                  <a:cubicBezTo>
                    <a:pt x="5" y="326"/>
                    <a:pt x="3" y="338"/>
                    <a:pt x="0" y="350"/>
                  </a:cubicBezTo>
                  <a:cubicBezTo>
                    <a:pt x="79" y="407"/>
                    <a:pt x="214" y="396"/>
                    <a:pt x="300" y="395"/>
                  </a:cubicBezTo>
                  <a:cubicBezTo>
                    <a:pt x="372" y="395"/>
                    <a:pt x="444" y="393"/>
                    <a:pt x="516" y="390"/>
                  </a:cubicBezTo>
                  <a:cubicBezTo>
                    <a:pt x="621" y="385"/>
                    <a:pt x="726" y="377"/>
                    <a:pt x="831" y="366"/>
                  </a:cubicBezTo>
                  <a:cubicBezTo>
                    <a:pt x="964" y="352"/>
                    <a:pt x="1111" y="333"/>
                    <a:pt x="1232" y="270"/>
                  </a:cubicBezTo>
                  <a:lnTo>
                    <a:pt x="1329" y="0"/>
                  </a:lnTo>
                  <a:cubicBezTo>
                    <a:pt x="1329" y="0"/>
                    <a:pt x="50" y="123"/>
                    <a:pt x="50" y="123"/>
                  </a:cubicBezTo>
                  <a:cubicBezTo>
                    <a:pt x="38" y="124"/>
                    <a:pt x="10" y="301"/>
                    <a:pt x="8" y="314"/>
                  </a:cubicBezTo>
                  <a:close/>
                </a:path>
              </a:pathLst>
            </a:custGeom>
            <a:solidFill>
              <a:srgbClr val="2933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3E528D34-7D80-49BF-8363-A152397A6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1677" y="8339137"/>
              <a:ext cx="1182073" cy="3282950"/>
            </a:xfrm>
            <a:custGeom>
              <a:avLst/>
              <a:gdLst>
                <a:gd name="connsiteX0" fmla="*/ 1182073 w 1182073"/>
                <a:gd name="connsiteY0" fmla="*/ 0 h 3282950"/>
                <a:gd name="connsiteX1" fmla="*/ 661037 w 1182073"/>
                <a:gd name="connsiteY1" fmla="*/ 1452123 h 3282950"/>
                <a:gd name="connsiteX2" fmla="*/ 651911 w 1182073"/>
                <a:gd name="connsiteY2" fmla="*/ 1556390 h 3282950"/>
                <a:gd name="connsiteX3" fmla="*/ 1005605 w 1182073"/>
                <a:gd name="connsiteY3" fmla="*/ 3068638 h 3282950"/>
                <a:gd name="connsiteX4" fmla="*/ 994587 w 1182073"/>
                <a:gd name="connsiteY4" fmla="*/ 3068638 h 3282950"/>
                <a:gd name="connsiteX5" fmla="*/ 1001287 w 1182073"/>
                <a:gd name="connsiteY5" fmla="*/ 3079993 h 3282950"/>
                <a:gd name="connsiteX6" fmla="*/ 1014883 w 1182073"/>
                <a:gd name="connsiteY6" fmla="*/ 3232122 h 3282950"/>
                <a:gd name="connsiteX7" fmla="*/ 957023 w 1182073"/>
                <a:gd name="connsiteY7" fmla="*/ 3282950 h 3282950"/>
                <a:gd name="connsiteX8" fmla="*/ 19051 w 1182073"/>
                <a:gd name="connsiteY8" fmla="*/ 3282950 h 3282950"/>
                <a:gd name="connsiteX9" fmla="*/ 6109 w 1182073"/>
                <a:gd name="connsiteY9" fmla="*/ 3254122 h 3282950"/>
                <a:gd name="connsiteX10" fmla="*/ 300747 w 1182073"/>
                <a:gd name="connsiteY10" fmla="*/ 3126673 h 3282950"/>
                <a:gd name="connsiteX11" fmla="*/ 549001 w 1182073"/>
                <a:gd name="connsiteY11" fmla="*/ 3056129 h 3282950"/>
                <a:gd name="connsiteX12" fmla="*/ 559665 w 1182073"/>
                <a:gd name="connsiteY12" fmla="*/ 3048807 h 3282950"/>
                <a:gd name="connsiteX13" fmla="*/ 413831 w 1182073"/>
                <a:gd name="connsiteY13" fmla="*/ 2654616 h 3282950"/>
                <a:gd name="connsiteX14" fmla="*/ 141523 w 1182073"/>
                <a:gd name="connsiteY14" fmla="*/ 1903438 h 3282950"/>
                <a:gd name="connsiteX15" fmla="*/ 37317 w 1182073"/>
                <a:gd name="connsiteY15" fmla="*/ 1602054 h 3282950"/>
                <a:gd name="connsiteX16" fmla="*/ 27429 w 1182073"/>
                <a:gd name="connsiteY16" fmla="*/ 1067022 h 3282950"/>
                <a:gd name="connsiteX17" fmla="*/ 98167 w 1182073"/>
                <a:gd name="connsiteY17" fmla="*/ 646149 h 3282950"/>
                <a:gd name="connsiteX18" fmla="*/ 177273 w 1182073"/>
                <a:gd name="connsiteY18" fmla="*/ 238976 h 3282950"/>
                <a:gd name="connsiteX19" fmla="*/ 209221 w 1182073"/>
                <a:gd name="connsiteY19" fmla="*/ 93612 h 3282950"/>
                <a:gd name="connsiteX20" fmla="*/ 1182073 w 1182073"/>
                <a:gd name="connsiteY20" fmla="*/ 0 h 328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2073" h="3282950">
                  <a:moveTo>
                    <a:pt x="1182073" y="0"/>
                  </a:moveTo>
                  <a:lnTo>
                    <a:pt x="661037" y="1452123"/>
                  </a:lnTo>
                  <a:cubicBezTo>
                    <a:pt x="647347" y="1484849"/>
                    <a:pt x="644303" y="1521381"/>
                    <a:pt x="651911" y="1556390"/>
                  </a:cubicBezTo>
                  <a:lnTo>
                    <a:pt x="1005605" y="3068638"/>
                  </a:lnTo>
                  <a:lnTo>
                    <a:pt x="994587" y="3068638"/>
                  </a:lnTo>
                  <a:lnTo>
                    <a:pt x="1001287" y="3079993"/>
                  </a:lnTo>
                  <a:cubicBezTo>
                    <a:pt x="1021021" y="3130703"/>
                    <a:pt x="1019453" y="3190587"/>
                    <a:pt x="1014883" y="3232122"/>
                  </a:cubicBezTo>
                  <a:cubicBezTo>
                    <a:pt x="1011077" y="3260950"/>
                    <a:pt x="985953" y="3282950"/>
                    <a:pt x="957023" y="3282950"/>
                  </a:cubicBezTo>
                  <a:lnTo>
                    <a:pt x="19051" y="3282950"/>
                  </a:lnTo>
                  <a:cubicBezTo>
                    <a:pt x="3825" y="3282950"/>
                    <a:pt x="-3789" y="3265502"/>
                    <a:pt x="6109" y="3254122"/>
                  </a:cubicBezTo>
                  <a:cubicBezTo>
                    <a:pt x="42653" y="3213156"/>
                    <a:pt x="150001" y="3140328"/>
                    <a:pt x="300747" y="3126673"/>
                  </a:cubicBezTo>
                  <a:cubicBezTo>
                    <a:pt x="433983" y="3114345"/>
                    <a:pt x="510413" y="3080088"/>
                    <a:pt x="549001" y="3056129"/>
                  </a:cubicBezTo>
                  <a:lnTo>
                    <a:pt x="559665" y="3048807"/>
                  </a:lnTo>
                  <a:lnTo>
                    <a:pt x="413831" y="2654616"/>
                  </a:lnTo>
                  <a:cubicBezTo>
                    <a:pt x="322555" y="2404984"/>
                    <a:pt x="231279" y="2154592"/>
                    <a:pt x="141523" y="1903438"/>
                  </a:cubicBezTo>
                  <a:cubicBezTo>
                    <a:pt x="106535" y="1802977"/>
                    <a:pt x="70785" y="1702516"/>
                    <a:pt x="37317" y="1602054"/>
                  </a:cubicBezTo>
                  <a:cubicBezTo>
                    <a:pt x="-21253" y="1425486"/>
                    <a:pt x="45" y="1248156"/>
                    <a:pt x="27429" y="1067022"/>
                  </a:cubicBezTo>
                  <a:cubicBezTo>
                    <a:pt x="49487" y="926223"/>
                    <a:pt x="72307" y="786186"/>
                    <a:pt x="98167" y="646149"/>
                  </a:cubicBezTo>
                  <a:cubicBezTo>
                    <a:pt x="122509" y="509918"/>
                    <a:pt x="148369" y="374447"/>
                    <a:pt x="177273" y="238976"/>
                  </a:cubicBezTo>
                  <a:cubicBezTo>
                    <a:pt x="178795" y="229082"/>
                    <a:pt x="200093" y="94373"/>
                    <a:pt x="209221" y="93612"/>
                  </a:cubicBezTo>
                  <a:cubicBezTo>
                    <a:pt x="209221" y="93612"/>
                    <a:pt x="1182073" y="0"/>
                    <a:pt x="1182073" y="0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3" name="Freeform 251">
              <a:extLst>
                <a:ext uri="{FF2B5EF4-FFF2-40B4-BE49-F238E27FC236}">
                  <a16:creationId xmlns:a16="http://schemas.microsoft.com/office/drawing/2014/main" id="{C0BABB48-426B-4CE9-8ECF-822F04F9E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0950" y="6242051"/>
              <a:ext cx="481013" cy="728663"/>
            </a:xfrm>
            <a:custGeom>
              <a:avLst/>
              <a:gdLst>
                <a:gd name="T0" fmla="*/ 95 w 632"/>
                <a:gd name="T1" fmla="*/ 674 h 956"/>
                <a:gd name="T2" fmla="*/ 222 w 632"/>
                <a:gd name="T3" fmla="*/ 390 h 956"/>
                <a:gd name="T4" fmla="*/ 17 w 632"/>
                <a:gd name="T5" fmla="*/ 104 h 956"/>
                <a:gd name="T6" fmla="*/ 30 w 632"/>
                <a:gd name="T7" fmla="*/ 10 h 956"/>
                <a:gd name="T8" fmla="*/ 76 w 632"/>
                <a:gd name="T9" fmla="*/ 4 h 956"/>
                <a:gd name="T10" fmla="*/ 173 w 632"/>
                <a:gd name="T11" fmla="*/ 81 h 956"/>
                <a:gd name="T12" fmla="*/ 600 w 632"/>
                <a:gd name="T13" fmla="*/ 613 h 956"/>
                <a:gd name="T14" fmla="*/ 630 w 632"/>
                <a:gd name="T15" fmla="*/ 670 h 956"/>
                <a:gd name="T16" fmla="*/ 615 w 632"/>
                <a:gd name="T17" fmla="*/ 725 h 956"/>
                <a:gd name="T18" fmla="*/ 516 w 632"/>
                <a:gd name="T19" fmla="*/ 870 h 956"/>
                <a:gd name="T20" fmla="*/ 426 w 632"/>
                <a:gd name="T21" fmla="*/ 934 h 956"/>
                <a:gd name="T22" fmla="*/ 242 w 632"/>
                <a:gd name="T23" fmla="*/ 853 h 956"/>
                <a:gd name="T24" fmla="*/ 95 w 632"/>
                <a:gd name="T25" fmla="*/ 674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2" h="956">
                  <a:moveTo>
                    <a:pt x="95" y="674"/>
                  </a:moveTo>
                  <a:cubicBezTo>
                    <a:pt x="58" y="567"/>
                    <a:pt x="116" y="438"/>
                    <a:pt x="222" y="390"/>
                  </a:cubicBezTo>
                  <a:cubicBezTo>
                    <a:pt x="147" y="305"/>
                    <a:pt x="55" y="210"/>
                    <a:pt x="17" y="104"/>
                  </a:cubicBezTo>
                  <a:cubicBezTo>
                    <a:pt x="5" y="72"/>
                    <a:pt x="0" y="28"/>
                    <a:pt x="30" y="10"/>
                  </a:cubicBezTo>
                  <a:cubicBezTo>
                    <a:pt x="43" y="1"/>
                    <a:pt x="61" y="0"/>
                    <a:pt x="76" y="4"/>
                  </a:cubicBezTo>
                  <a:cubicBezTo>
                    <a:pt x="118" y="13"/>
                    <a:pt x="147" y="48"/>
                    <a:pt x="173" y="81"/>
                  </a:cubicBezTo>
                  <a:cubicBezTo>
                    <a:pt x="315" y="258"/>
                    <a:pt x="458" y="435"/>
                    <a:pt x="600" y="613"/>
                  </a:cubicBezTo>
                  <a:cubicBezTo>
                    <a:pt x="613" y="630"/>
                    <a:pt x="628" y="648"/>
                    <a:pt x="630" y="670"/>
                  </a:cubicBezTo>
                  <a:cubicBezTo>
                    <a:pt x="632" y="689"/>
                    <a:pt x="624" y="707"/>
                    <a:pt x="615" y="725"/>
                  </a:cubicBezTo>
                  <a:cubicBezTo>
                    <a:pt x="589" y="777"/>
                    <a:pt x="556" y="826"/>
                    <a:pt x="516" y="870"/>
                  </a:cubicBezTo>
                  <a:cubicBezTo>
                    <a:pt x="491" y="897"/>
                    <a:pt x="462" y="923"/>
                    <a:pt x="426" y="934"/>
                  </a:cubicBezTo>
                  <a:cubicBezTo>
                    <a:pt x="357" y="956"/>
                    <a:pt x="295" y="889"/>
                    <a:pt x="242" y="853"/>
                  </a:cubicBezTo>
                  <a:cubicBezTo>
                    <a:pt x="176" y="809"/>
                    <a:pt x="120" y="749"/>
                    <a:pt x="95" y="674"/>
                  </a:cubicBezTo>
                  <a:close/>
                </a:path>
              </a:pathLst>
            </a:custGeom>
            <a:solidFill>
              <a:srgbClr val="FCA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19B35C3-0999-4D50-BACF-4DDC2BB81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8661" y="6045201"/>
              <a:ext cx="2115877" cy="2508774"/>
            </a:xfrm>
            <a:custGeom>
              <a:avLst/>
              <a:gdLst>
                <a:gd name="connsiteX0" fmla="*/ 1495873 w 2115877"/>
                <a:gd name="connsiteY0" fmla="*/ 0 h 2508774"/>
                <a:gd name="connsiteX1" fmla="*/ 2065763 w 2115877"/>
                <a:gd name="connsiteY1" fmla="*/ 1581562 h 2508774"/>
                <a:gd name="connsiteX2" fmla="*/ 2115219 w 2115877"/>
                <a:gd name="connsiteY2" fmla="*/ 2286338 h 2508774"/>
                <a:gd name="connsiteX3" fmla="*/ 2106089 w 2115877"/>
                <a:gd name="connsiteY3" fmla="*/ 2307649 h 2508774"/>
                <a:gd name="connsiteX4" fmla="*/ 821745 w 2115877"/>
                <a:gd name="connsiteY4" fmla="*/ 2487268 h 2508774"/>
                <a:gd name="connsiteX5" fmla="*/ 796635 w 2115877"/>
                <a:gd name="connsiteY5" fmla="*/ 2456063 h 2508774"/>
                <a:gd name="connsiteX6" fmla="*/ 838483 w 2115877"/>
                <a:gd name="connsiteY6" fmla="*/ 2140208 h 2508774"/>
                <a:gd name="connsiteX7" fmla="*/ 842073 w 2115877"/>
                <a:gd name="connsiteY7" fmla="*/ 1690045 h 2508774"/>
                <a:gd name="connsiteX8" fmla="*/ 841961 w 2115877"/>
                <a:gd name="connsiteY8" fmla="*/ 1653009 h 2508774"/>
                <a:gd name="connsiteX9" fmla="*/ 763177 w 2115877"/>
                <a:gd name="connsiteY9" fmla="*/ 1625231 h 2508774"/>
                <a:gd name="connsiteX10" fmla="*/ 322093 w 2115877"/>
                <a:gd name="connsiteY10" fmla="*/ 1249619 h 2508774"/>
                <a:gd name="connsiteX11" fmla="*/ 6489 w 2115877"/>
                <a:gd name="connsiteY11" fmla="*/ 899099 h 2508774"/>
                <a:gd name="connsiteX12" fmla="*/ 10291 w 2115877"/>
                <a:gd name="connsiteY12" fmla="*/ 860321 h 2508774"/>
                <a:gd name="connsiteX13" fmla="*/ 208019 w 2115877"/>
                <a:gd name="connsiteY13" fmla="*/ 592679 h 2508774"/>
                <a:gd name="connsiteX14" fmla="*/ 223229 w 2115877"/>
                <a:gd name="connsiteY14" fmla="*/ 588877 h 2508774"/>
                <a:gd name="connsiteX15" fmla="*/ 717845 w 2115877"/>
                <a:gd name="connsiteY15" fmla="*/ 940657 h 2508774"/>
                <a:gd name="connsiteX16" fmla="*/ 865087 w 2115877"/>
                <a:gd name="connsiteY16" fmla="*/ 1038098 h 2508774"/>
                <a:gd name="connsiteX17" fmla="*/ 867031 w 2115877"/>
                <a:gd name="connsiteY17" fmla="*/ 1014699 h 2508774"/>
                <a:gd name="connsiteX18" fmla="*/ 1247831 w 2115877"/>
                <a:gd name="connsiteY18" fmla="*/ 179619 h 250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15877" h="2508774">
                  <a:moveTo>
                    <a:pt x="1495873" y="0"/>
                  </a:moveTo>
                  <a:cubicBezTo>
                    <a:pt x="1749243" y="187991"/>
                    <a:pt x="2049785" y="1345621"/>
                    <a:pt x="2065763" y="1581562"/>
                  </a:cubicBezTo>
                  <a:cubicBezTo>
                    <a:pt x="2079459" y="1790864"/>
                    <a:pt x="2090871" y="2193484"/>
                    <a:pt x="2115219" y="2286338"/>
                  </a:cubicBezTo>
                  <a:cubicBezTo>
                    <a:pt x="2117503" y="2294710"/>
                    <a:pt x="2113697" y="2303844"/>
                    <a:pt x="2106089" y="2307649"/>
                  </a:cubicBezTo>
                  <a:cubicBezTo>
                    <a:pt x="1632829" y="2571750"/>
                    <a:pt x="985331" y="2507057"/>
                    <a:pt x="821745" y="2487268"/>
                  </a:cubicBezTo>
                  <a:cubicBezTo>
                    <a:pt x="805767" y="2484985"/>
                    <a:pt x="795115" y="2471285"/>
                    <a:pt x="796635" y="2456063"/>
                  </a:cubicBezTo>
                  <a:cubicBezTo>
                    <a:pt x="801961" y="2410397"/>
                    <a:pt x="820983" y="2312977"/>
                    <a:pt x="838483" y="2140208"/>
                  </a:cubicBezTo>
                  <a:cubicBezTo>
                    <a:pt x="854651" y="1981804"/>
                    <a:pt x="843773" y="1898024"/>
                    <a:pt x="842073" y="1690045"/>
                  </a:cubicBezTo>
                  <a:lnTo>
                    <a:pt x="841961" y="1653009"/>
                  </a:lnTo>
                  <a:lnTo>
                    <a:pt x="763177" y="1625231"/>
                  </a:lnTo>
                  <a:cubicBezTo>
                    <a:pt x="649865" y="1565924"/>
                    <a:pt x="499287" y="1454913"/>
                    <a:pt x="322093" y="1249619"/>
                  </a:cubicBezTo>
                  <a:lnTo>
                    <a:pt x="6489" y="899099"/>
                  </a:lnTo>
                  <a:cubicBezTo>
                    <a:pt x="-3397" y="887694"/>
                    <a:pt x="-1877" y="870206"/>
                    <a:pt x="10291" y="860321"/>
                  </a:cubicBezTo>
                  <a:cubicBezTo>
                    <a:pt x="59723" y="822304"/>
                    <a:pt x="163911" y="720417"/>
                    <a:pt x="208019" y="592679"/>
                  </a:cubicBezTo>
                  <a:cubicBezTo>
                    <a:pt x="210301" y="585836"/>
                    <a:pt x="218665" y="583555"/>
                    <a:pt x="223229" y="588877"/>
                  </a:cubicBezTo>
                  <a:cubicBezTo>
                    <a:pt x="352703" y="750831"/>
                    <a:pt x="541637" y="837511"/>
                    <a:pt x="717845" y="940657"/>
                  </a:cubicBezTo>
                  <a:lnTo>
                    <a:pt x="865087" y="1038098"/>
                  </a:lnTo>
                  <a:lnTo>
                    <a:pt x="867031" y="1014699"/>
                  </a:lnTo>
                  <a:cubicBezTo>
                    <a:pt x="935533" y="419098"/>
                    <a:pt x="1247831" y="179619"/>
                    <a:pt x="1247831" y="179619"/>
                  </a:cubicBezTo>
                  <a:close/>
                </a:path>
              </a:pathLst>
            </a:custGeom>
            <a:solidFill>
              <a:srgbClr val="51C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3784002B-DD8D-4801-AAD9-3D35C6FD0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1876" y="6112449"/>
              <a:ext cx="1387000" cy="1894902"/>
            </a:xfrm>
            <a:custGeom>
              <a:avLst/>
              <a:gdLst>
                <a:gd name="connsiteX0" fmla="*/ 846672 w 1387000"/>
                <a:gd name="connsiteY0" fmla="*/ 783579 h 1894902"/>
                <a:gd name="connsiteX1" fmla="*/ 843072 w 1387000"/>
                <a:gd name="connsiteY1" fmla="*/ 819792 h 1894902"/>
                <a:gd name="connsiteX2" fmla="*/ 784706 w 1387000"/>
                <a:gd name="connsiteY2" fmla="*/ 1049029 h 1894902"/>
                <a:gd name="connsiteX3" fmla="*/ 710144 w 1387000"/>
                <a:gd name="connsiteY3" fmla="*/ 1215617 h 1894902"/>
                <a:gd name="connsiteX4" fmla="*/ 382224 w 1387000"/>
                <a:gd name="connsiteY4" fmla="*/ 1623340 h 1894902"/>
                <a:gd name="connsiteX5" fmla="*/ 5610 w 1387000"/>
                <a:gd name="connsiteY5" fmla="*/ 1894902 h 1894902"/>
                <a:gd name="connsiteX6" fmla="*/ 796 w 1387000"/>
                <a:gd name="connsiteY6" fmla="*/ 1656359 h 1894902"/>
                <a:gd name="connsiteX7" fmla="*/ 0 w 1387000"/>
                <a:gd name="connsiteY7" fmla="*/ 1586203 h 1894902"/>
                <a:gd name="connsiteX8" fmla="*/ 14108 w 1387000"/>
                <a:gd name="connsiteY8" fmla="*/ 1591177 h 1894902"/>
                <a:gd name="connsiteX9" fmla="*/ 291842 w 1387000"/>
                <a:gd name="connsiteY9" fmla="*/ 1519966 h 1894902"/>
                <a:gd name="connsiteX10" fmla="*/ 644712 w 1387000"/>
                <a:gd name="connsiteY10" fmla="*/ 1129147 h 1894902"/>
                <a:gd name="connsiteX11" fmla="*/ 795764 w 1387000"/>
                <a:gd name="connsiteY11" fmla="*/ 893819 h 1894902"/>
                <a:gd name="connsiteX12" fmla="*/ 716148 w 1387000"/>
                <a:gd name="connsiteY12" fmla="*/ 0 h 1894902"/>
                <a:gd name="connsiteX13" fmla="*/ 751618 w 1387000"/>
                <a:gd name="connsiteY13" fmla="*/ 30265 h 1894902"/>
                <a:gd name="connsiteX14" fmla="*/ 1387000 w 1387000"/>
                <a:gd name="connsiteY14" fmla="*/ 813785 h 1894902"/>
                <a:gd name="connsiteX15" fmla="*/ 1082964 w 1387000"/>
                <a:gd name="connsiteY15" fmla="*/ 895536 h 1894902"/>
                <a:gd name="connsiteX16" fmla="*/ 1026626 w 1387000"/>
                <a:gd name="connsiteY16" fmla="*/ 705551 h 1894902"/>
                <a:gd name="connsiteX17" fmla="*/ 749236 w 1387000"/>
                <a:gd name="connsiteY17" fmla="*/ 45006 h 189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87000" h="1894902">
                  <a:moveTo>
                    <a:pt x="846672" y="783579"/>
                  </a:moveTo>
                  <a:lnTo>
                    <a:pt x="843072" y="819792"/>
                  </a:lnTo>
                  <a:cubicBezTo>
                    <a:pt x="828430" y="914603"/>
                    <a:pt x="800684" y="1006526"/>
                    <a:pt x="784706" y="1049029"/>
                  </a:cubicBezTo>
                  <a:cubicBezTo>
                    <a:pt x="764164" y="1106080"/>
                    <a:pt x="739056" y="1162370"/>
                    <a:pt x="710144" y="1215617"/>
                  </a:cubicBezTo>
                  <a:cubicBezTo>
                    <a:pt x="627974" y="1370796"/>
                    <a:pt x="516132" y="1509999"/>
                    <a:pt x="382224" y="1623340"/>
                  </a:cubicBezTo>
                  <a:cubicBezTo>
                    <a:pt x="268100" y="1720707"/>
                    <a:pt x="143322" y="1824159"/>
                    <a:pt x="5610" y="1894902"/>
                  </a:cubicBezTo>
                  <a:cubicBezTo>
                    <a:pt x="5610" y="1827582"/>
                    <a:pt x="2614" y="1757267"/>
                    <a:pt x="796" y="1656359"/>
                  </a:cubicBezTo>
                  <a:lnTo>
                    <a:pt x="0" y="1586203"/>
                  </a:lnTo>
                  <a:lnTo>
                    <a:pt x="14108" y="1591177"/>
                  </a:lnTo>
                  <a:cubicBezTo>
                    <a:pt x="111178" y="1609782"/>
                    <a:pt x="213702" y="1584975"/>
                    <a:pt x="291842" y="1519966"/>
                  </a:cubicBezTo>
                  <a:cubicBezTo>
                    <a:pt x="427210" y="1408194"/>
                    <a:pt x="542806" y="1271332"/>
                    <a:pt x="644712" y="1129147"/>
                  </a:cubicBezTo>
                  <a:cubicBezTo>
                    <a:pt x="695664" y="1057294"/>
                    <a:pt x="750418" y="977648"/>
                    <a:pt x="795764" y="893819"/>
                  </a:cubicBezTo>
                  <a:close/>
                  <a:moveTo>
                    <a:pt x="716148" y="0"/>
                  </a:moveTo>
                  <a:lnTo>
                    <a:pt x="751618" y="30265"/>
                  </a:lnTo>
                  <a:cubicBezTo>
                    <a:pt x="855650" y="125153"/>
                    <a:pt x="1056356" y="340425"/>
                    <a:pt x="1387000" y="813785"/>
                  </a:cubicBezTo>
                  <a:lnTo>
                    <a:pt x="1082964" y="895536"/>
                  </a:lnTo>
                  <a:lnTo>
                    <a:pt x="1026626" y="705551"/>
                  </a:lnTo>
                  <a:cubicBezTo>
                    <a:pt x="945022" y="448752"/>
                    <a:pt x="846728" y="195324"/>
                    <a:pt x="749236" y="45006"/>
                  </a:cubicBezTo>
                  <a:close/>
                </a:path>
              </a:pathLst>
            </a:custGeom>
            <a:solidFill>
              <a:srgbClr val="0DB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4CEB1095-F530-48FA-A1C5-A484BAE97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5676" y="5292726"/>
              <a:ext cx="772154" cy="1021427"/>
            </a:xfrm>
            <a:custGeom>
              <a:avLst/>
              <a:gdLst>
                <a:gd name="connsiteX0" fmla="*/ 485932 w 772154"/>
                <a:gd name="connsiteY0" fmla="*/ 0 h 1021427"/>
                <a:gd name="connsiteX1" fmla="*/ 579814 w 772154"/>
                <a:gd name="connsiteY1" fmla="*/ 233325 h 1021427"/>
                <a:gd name="connsiteX2" fmla="*/ 596612 w 772154"/>
                <a:gd name="connsiteY2" fmla="*/ 292501 h 1021427"/>
                <a:gd name="connsiteX3" fmla="*/ 606824 w 772154"/>
                <a:gd name="connsiteY3" fmla="*/ 284683 h 1021427"/>
                <a:gd name="connsiteX4" fmla="*/ 649868 w 772154"/>
                <a:gd name="connsiteY4" fmla="*/ 292690 h 1021427"/>
                <a:gd name="connsiteX5" fmla="*/ 671106 w 772154"/>
                <a:gd name="connsiteY5" fmla="*/ 329293 h 1021427"/>
                <a:gd name="connsiteX6" fmla="*/ 669588 w 772154"/>
                <a:gd name="connsiteY6" fmla="*/ 416227 h 1021427"/>
                <a:gd name="connsiteX7" fmla="*/ 646456 w 772154"/>
                <a:gd name="connsiteY7" fmla="*/ 465318 h 1021427"/>
                <a:gd name="connsiteX8" fmla="*/ 629470 w 772154"/>
                <a:gd name="connsiteY8" fmla="*/ 485820 h 1021427"/>
                <a:gd name="connsiteX9" fmla="*/ 628788 w 772154"/>
                <a:gd name="connsiteY9" fmla="*/ 527046 h 1021427"/>
                <a:gd name="connsiteX10" fmla="*/ 634478 w 772154"/>
                <a:gd name="connsiteY10" fmla="*/ 526996 h 1021427"/>
                <a:gd name="connsiteX11" fmla="*/ 690012 w 772154"/>
                <a:gd name="connsiteY11" fmla="*/ 539394 h 1021427"/>
                <a:gd name="connsiteX12" fmla="*/ 699924 w 772154"/>
                <a:gd name="connsiteY12" fmla="*/ 554609 h 1021427"/>
                <a:gd name="connsiteX13" fmla="*/ 769300 w 772154"/>
                <a:gd name="connsiteY13" fmla="*/ 785122 h 1021427"/>
                <a:gd name="connsiteX14" fmla="*/ 770824 w 772154"/>
                <a:gd name="connsiteY14" fmla="*/ 801859 h 1021427"/>
                <a:gd name="connsiteX15" fmla="*/ 452914 w 772154"/>
                <a:gd name="connsiteY15" fmla="*/ 1020200 h 1021427"/>
                <a:gd name="connsiteX16" fmla="*/ 439190 w 772154"/>
                <a:gd name="connsiteY16" fmla="*/ 1003463 h 1021427"/>
                <a:gd name="connsiteX17" fmla="*/ 401346 w 772154"/>
                <a:gd name="connsiteY17" fmla="*/ 810358 h 1021427"/>
                <a:gd name="connsiteX18" fmla="*/ 394678 w 772154"/>
                <a:gd name="connsiteY18" fmla="*/ 791985 h 1021427"/>
                <a:gd name="connsiteX19" fmla="*/ 390604 w 772154"/>
                <a:gd name="connsiteY19" fmla="*/ 792688 h 1021427"/>
                <a:gd name="connsiteX20" fmla="*/ 0 w 772154"/>
                <a:gd name="connsiteY20" fmla="*/ 174028 h 1021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72154" h="1021427">
                  <a:moveTo>
                    <a:pt x="485932" y="0"/>
                  </a:moveTo>
                  <a:cubicBezTo>
                    <a:pt x="485932" y="0"/>
                    <a:pt x="538230" y="102159"/>
                    <a:pt x="579814" y="233325"/>
                  </a:cubicBezTo>
                  <a:lnTo>
                    <a:pt x="596612" y="292501"/>
                  </a:lnTo>
                  <a:lnTo>
                    <a:pt x="606824" y="284683"/>
                  </a:lnTo>
                  <a:cubicBezTo>
                    <a:pt x="621046" y="279535"/>
                    <a:pt x="636216" y="280489"/>
                    <a:pt x="649868" y="292690"/>
                  </a:cubicBezTo>
                  <a:cubicBezTo>
                    <a:pt x="660488" y="302603"/>
                    <a:pt x="667314" y="315567"/>
                    <a:pt x="671106" y="329293"/>
                  </a:cubicBezTo>
                  <a:cubicBezTo>
                    <a:pt x="679448" y="357509"/>
                    <a:pt x="677932" y="388012"/>
                    <a:pt x="669588" y="416227"/>
                  </a:cubicBezTo>
                  <a:cubicBezTo>
                    <a:pt x="664278" y="433767"/>
                    <a:pt x="656316" y="450162"/>
                    <a:pt x="646456" y="465318"/>
                  </a:cubicBezTo>
                  <a:lnTo>
                    <a:pt x="629470" y="485820"/>
                  </a:lnTo>
                  <a:lnTo>
                    <a:pt x="628788" y="527046"/>
                  </a:lnTo>
                  <a:lnTo>
                    <a:pt x="634478" y="526996"/>
                  </a:lnTo>
                  <a:cubicBezTo>
                    <a:pt x="658850" y="529171"/>
                    <a:pt x="678576" y="535210"/>
                    <a:pt x="690012" y="539394"/>
                  </a:cubicBezTo>
                  <a:cubicBezTo>
                    <a:pt x="696112" y="541676"/>
                    <a:pt x="700686" y="547763"/>
                    <a:pt x="699924" y="554609"/>
                  </a:cubicBezTo>
                  <a:cubicBezTo>
                    <a:pt x="696874" y="679375"/>
                    <a:pt x="750240" y="760778"/>
                    <a:pt x="769300" y="785122"/>
                  </a:cubicBezTo>
                  <a:cubicBezTo>
                    <a:pt x="772350" y="789687"/>
                    <a:pt x="773112" y="796534"/>
                    <a:pt x="770824" y="801859"/>
                  </a:cubicBezTo>
                  <a:cubicBezTo>
                    <a:pt x="654182" y="1023243"/>
                    <a:pt x="500944" y="1025525"/>
                    <a:pt x="452914" y="1020200"/>
                  </a:cubicBezTo>
                  <a:cubicBezTo>
                    <a:pt x="444528" y="1018678"/>
                    <a:pt x="438428" y="1011831"/>
                    <a:pt x="439190" y="1003463"/>
                  </a:cubicBezTo>
                  <a:cubicBezTo>
                    <a:pt x="441478" y="940699"/>
                    <a:pt x="417606" y="858251"/>
                    <a:pt x="401346" y="810358"/>
                  </a:cubicBezTo>
                  <a:lnTo>
                    <a:pt x="394678" y="791985"/>
                  </a:lnTo>
                  <a:lnTo>
                    <a:pt x="390604" y="792688"/>
                  </a:lnTo>
                  <a:cubicBezTo>
                    <a:pt x="74974" y="805212"/>
                    <a:pt x="0" y="174028"/>
                    <a:pt x="0" y="174028"/>
                  </a:cubicBezTo>
                  <a:close/>
                </a:path>
              </a:pathLst>
            </a:custGeom>
            <a:solidFill>
              <a:srgbClr val="FCA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13ED61E6-4904-4A72-878C-FB7C48783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0335" y="4971390"/>
              <a:ext cx="1082763" cy="1115311"/>
            </a:xfrm>
            <a:custGeom>
              <a:avLst/>
              <a:gdLst>
                <a:gd name="connsiteX0" fmla="*/ 873901 w 1082763"/>
                <a:gd name="connsiteY0" fmla="*/ 603517 h 1115311"/>
                <a:gd name="connsiteX1" fmla="*/ 814811 w 1082763"/>
                <a:gd name="connsiteY1" fmla="*/ 634616 h 1115311"/>
                <a:gd name="connsiteX2" fmla="*/ 795091 w 1082763"/>
                <a:gd name="connsiteY2" fmla="*/ 668932 h 1115311"/>
                <a:gd name="connsiteX3" fmla="*/ 789023 w 1082763"/>
                <a:gd name="connsiteY3" fmla="*/ 702486 h 1115311"/>
                <a:gd name="connsiteX4" fmla="*/ 795849 w 1082763"/>
                <a:gd name="connsiteY4" fmla="*/ 739852 h 1115311"/>
                <a:gd name="connsiteX5" fmla="*/ 813295 w 1082763"/>
                <a:gd name="connsiteY5" fmla="*/ 816110 h 1115311"/>
                <a:gd name="connsiteX6" fmla="*/ 857285 w 1082763"/>
                <a:gd name="connsiteY6" fmla="*/ 828311 h 1115311"/>
                <a:gd name="connsiteX7" fmla="*/ 914929 w 1082763"/>
                <a:gd name="connsiteY7" fmla="*/ 737564 h 1115311"/>
                <a:gd name="connsiteX8" fmla="*/ 916447 w 1082763"/>
                <a:gd name="connsiteY8" fmla="*/ 650630 h 1115311"/>
                <a:gd name="connsiteX9" fmla="*/ 895209 w 1082763"/>
                <a:gd name="connsiteY9" fmla="*/ 614027 h 1115311"/>
                <a:gd name="connsiteX10" fmla="*/ 873901 w 1082763"/>
                <a:gd name="connsiteY10" fmla="*/ 603517 h 1115311"/>
                <a:gd name="connsiteX11" fmla="*/ 599465 w 1082763"/>
                <a:gd name="connsiteY11" fmla="*/ 403 h 1115311"/>
                <a:gd name="connsiteX12" fmla="*/ 975329 w 1082763"/>
                <a:gd name="connsiteY12" fmla="*/ 173996 h 1115311"/>
                <a:gd name="connsiteX13" fmla="*/ 1051415 w 1082763"/>
                <a:gd name="connsiteY13" fmla="*/ 333885 h 1115311"/>
                <a:gd name="connsiteX14" fmla="*/ 1019459 w 1082763"/>
                <a:gd name="connsiteY14" fmla="*/ 805175 h 1115311"/>
                <a:gd name="connsiteX15" fmla="*/ 915221 w 1082763"/>
                <a:gd name="connsiteY15" fmla="*/ 889688 h 1115311"/>
                <a:gd name="connsiteX16" fmla="*/ 873375 w 1082763"/>
                <a:gd name="connsiteY16" fmla="*/ 881313 h 1115311"/>
                <a:gd name="connsiteX17" fmla="*/ 702941 w 1082763"/>
                <a:gd name="connsiteY17" fmla="*/ 1103634 h 1115311"/>
                <a:gd name="connsiteX18" fmla="*/ 365881 w 1082763"/>
                <a:gd name="connsiteY18" fmla="*/ 907961 h 1115311"/>
                <a:gd name="connsiteX19" fmla="*/ 384141 w 1082763"/>
                <a:gd name="connsiteY19" fmla="*/ 896540 h 1115311"/>
                <a:gd name="connsiteX20" fmla="*/ 523379 w 1082763"/>
                <a:gd name="connsiteY20" fmla="*/ 876744 h 1115311"/>
                <a:gd name="connsiteX21" fmla="*/ 659573 w 1082763"/>
                <a:gd name="connsiteY21" fmla="*/ 845528 h 1115311"/>
                <a:gd name="connsiteX22" fmla="*/ 683921 w 1082763"/>
                <a:gd name="connsiteY22" fmla="*/ 747311 h 1115311"/>
                <a:gd name="connsiteX23" fmla="*/ 631421 w 1082763"/>
                <a:gd name="connsiteY23" fmla="*/ 703912 h 1115311"/>
                <a:gd name="connsiteX24" fmla="*/ 574357 w 1082763"/>
                <a:gd name="connsiteY24" fmla="*/ 678787 h 1115311"/>
                <a:gd name="connsiteX25" fmla="*/ 479249 w 1082763"/>
                <a:gd name="connsiteY25" fmla="*/ 619400 h 1115311"/>
                <a:gd name="connsiteX26" fmla="*/ 369685 w 1082763"/>
                <a:gd name="connsiteY26" fmla="*/ 513569 h 1115311"/>
                <a:gd name="connsiteX27" fmla="*/ 349141 w 1082763"/>
                <a:gd name="connsiteY27" fmla="*/ 523467 h 1115311"/>
                <a:gd name="connsiteX28" fmla="*/ 195449 w 1082763"/>
                <a:gd name="connsiteY28" fmla="*/ 547070 h 1115311"/>
                <a:gd name="connsiteX29" fmla="*/ 117841 w 1082763"/>
                <a:gd name="connsiteY29" fmla="*/ 509001 h 1115311"/>
                <a:gd name="connsiteX30" fmla="*/ 88927 w 1082763"/>
                <a:gd name="connsiteY30" fmla="*/ 485398 h 1115311"/>
                <a:gd name="connsiteX31" fmla="*/ 9037 w 1082763"/>
                <a:gd name="connsiteY31" fmla="*/ 367385 h 1115311"/>
                <a:gd name="connsiteX32" fmla="*/ 9799 w 1082763"/>
                <a:gd name="connsiteY32" fmla="*/ 257748 h 1115311"/>
                <a:gd name="connsiteX33" fmla="*/ 15885 w 1082763"/>
                <a:gd name="connsiteY33" fmla="*/ 247850 h 1115311"/>
                <a:gd name="connsiteX34" fmla="*/ 35667 w 1082763"/>
                <a:gd name="connsiteY34" fmla="*/ 246327 h 1115311"/>
                <a:gd name="connsiteX35" fmla="*/ 53929 w 1082763"/>
                <a:gd name="connsiteY35" fmla="*/ 256986 h 1115311"/>
                <a:gd name="connsiteX36" fmla="*/ 121645 w 1082763"/>
                <a:gd name="connsiteY36" fmla="*/ 269930 h 1115311"/>
                <a:gd name="connsiteX37" fmla="*/ 220557 w 1082763"/>
                <a:gd name="connsiteY37" fmla="*/ 183894 h 1115311"/>
                <a:gd name="connsiteX38" fmla="*/ 599465 w 1082763"/>
                <a:gd name="connsiteY38" fmla="*/ 403 h 111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82763" h="1115311">
                  <a:moveTo>
                    <a:pt x="873901" y="603517"/>
                  </a:moveTo>
                  <a:cubicBezTo>
                    <a:pt x="852071" y="600157"/>
                    <a:pt x="829601" y="616314"/>
                    <a:pt x="814811" y="634616"/>
                  </a:cubicBezTo>
                  <a:cubicBezTo>
                    <a:pt x="805709" y="646055"/>
                    <a:pt x="798883" y="658256"/>
                    <a:pt x="795091" y="668932"/>
                  </a:cubicBezTo>
                  <a:cubicBezTo>
                    <a:pt x="790541" y="678846"/>
                    <a:pt x="788265" y="691047"/>
                    <a:pt x="789023" y="702486"/>
                  </a:cubicBezTo>
                  <a:cubicBezTo>
                    <a:pt x="789781" y="714687"/>
                    <a:pt x="793575" y="727651"/>
                    <a:pt x="795849" y="739852"/>
                  </a:cubicBezTo>
                  <a:cubicBezTo>
                    <a:pt x="801159" y="765780"/>
                    <a:pt x="806469" y="790945"/>
                    <a:pt x="813295" y="816110"/>
                  </a:cubicBezTo>
                  <a:cubicBezTo>
                    <a:pt x="817845" y="835937"/>
                    <a:pt x="842117" y="842037"/>
                    <a:pt x="857285" y="828311"/>
                  </a:cubicBezTo>
                  <a:cubicBezTo>
                    <a:pt x="883075" y="803146"/>
                    <a:pt x="904311" y="772643"/>
                    <a:pt x="914929" y="737564"/>
                  </a:cubicBezTo>
                  <a:cubicBezTo>
                    <a:pt x="923273" y="709349"/>
                    <a:pt x="924789" y="678846"/>
                    <a:pt x="916447" y="650630"/>
                  </a:cubicBezTo>
                  <a:cubicBezTo>
                    <a:pt x="912655" y="636904"/>
                    <a:pt x="905829" y="623940"/>
                    <a:pt x="895209" y="614027"/>
                  </a:cubicBezTo>
                  <a:cubicBezTo>
                    <a:pt x="888383" y="607926"/>
                    <a:pt x="881177" y="604637"/>
                    <a:pt x="873901" y="603517"/>
                  </a:cubicBezTo>
                  <a:close/>
                  <a:moveTo>
                    <a:pt x="599465" y="403"/>
                  </a:moveTo>
                  <a:cubicBezTo>
                    <a:pt x="742507" y="-5688"/>
                    <a:pt x="890875" y="57506"/>
                    <a:pt x="975329" y="173996"/>
                  </a:cubicBezTo>
                  <a:cubicBezTo>
                    <a:pt x="1010329" y="221963"/>
                    <a:pt x="1033915" y="277543"/>
                    <a:pt x="1051415" y="333885"/>
                  </a:cubicBezTo>
                  <a:cubicBezTo>
                    <a:pt x="1097829" y="488444"/>
                    <a:pt x="1097067" y="663560"/>
                    <a:pt x="1019459" y="805175"/>
                  </a:cubicBezTo>
                  <a:cubicBezTo>
                    <a:pt x="997395" y="847051"/>
                    <a:pt x="962395" y="888926"/>
                    <a:pt x="915221" y="889688"/>
                  </a:cubicBezTo>
                  <a:cubicBezTo>
                    <a:pt x="900765" y="890449"/>
                    <a:pt x="887069" y="886642"/>
                    <a:pt x="873375" y="881313"/>
                  </a:cubicBezTo>
                  <a:cubicBezTo>
                    <a:pt x="862723" y="984098"/>
                    <a:pt x="815549" y="1069372"/>
                    <a:pt x="702941" y="1103634"/>
                  </a:cubicBezTo>
                  <a:cubicBezTo>
                    <a:pt x="542401" y="1151600"/>
                    <a:pt x="435879" y="1045008"/>
                    <a:pt x="365881" y="907961"/>
                  </a:cubicBezTo>
                  <a:cubicBezTo>
                    <a:pt x="371967" y="903392"/>
                    <a:pt x="378055" y="899586"/>
                    <a:pt x="384141" y="896540"/>
                  </a:cubicBezTo>
                  <a:cubicBezTo>
                    <a:pt x="426749" y="875983"/>
                    <a:pt x="476205" y="876744"/>
                    <a:pt x="523379" y="876744"/>
                  </a:cubicBezTo>
                  <a:cubicBezTo>
                    <a:pt x="571313" y="876744"/>
                    <a:pt x="621529" y="872937"/>
                    <a:pt x="659573" y="845528"/>
                  </a:cubicBezTo>
                  <a:cubicBezTo>
                    <a:pt x="690007" y="823448"/>
                    <a:pt x="697615" y="781573"/>
                    <a:pt x="683921" y="747311"/>
                  </a:cubicBezTo>
                  <a:cubicBezTo>
                    <a:pt x="674029" y="722947"/>
                    <a:pt x="655007" y="714572"/>
                    <a:pt x="631421" y="703912"/>
                  </a:cubicBezTo>
                  <a:cubicBezTo>
                    <a:pt x="612399" y="695537"/>
                    <a:pt x="593377" y="687924"/>
                    <a:pt x="574357" y="678787"/>
                  </a:cubicBezTo>
                  <a:cubicBezTo>
                    <a:pt x="540879" y="662037"/>
                    <a:pt x="509683" y="642241"/>
                    <a:pt x="479249" y="619400"/>
                  </a:cubicBezTo>
                  <a:cubicBezTo>
                    <a:pt x="438163" y="588184"/>
                    <a:pt x="406207" y="549354"/>
                    <a:pt x="369685" y="513569"/>
                  </a:cubicBezTo>
                  <a:cubicBezTo>
                    <a:pt x="368925" y="512808"/>
                    <a:pt x="350663" y="522706"/>
                    <a:pt x="349141" y="523467"/>
                  </a:cubicBezTo>
                  <a:cubicBezTo>
                    <a:pt x="302729" y="545547"/>
                    <a:pt x="246425" y="557729"/>
                    <a:pt x="195449" y="547070"/>
                  </a:cubicBezTo>
                  <a:cubicBezTo>
                    <a:pt x="168057" y="540979"/>
                    <a:pt x="141427" y="526512"/>
                    <a:pt x="117841" y="509001"/>
                  </a:cubicBezTo>
                  <a:cubicBezTo>
                    <a:pt x="107949" y="501387"/>
                    <a:pt x="98059" y="493012"/>
                    <a:pt x="88927" y="485398"/>
                  </a:cubicBezTo>
                  <a:cubicBezTo>
                    <a:pt x="53929" y="453421"/>
                    <a:pt x="23493" y="412306"/>
                    <a:pt x="9037" y="367385"/>
                  </a:cubicBezTo>
                  <a:cubicBezTo>
                    <a:pt x="-2375" y="331601"/>
                    <a:pt x="-3897" y="292771"/>
                    <a:pt x="9799" y="257748"/>
                  </a:cubicBezTo>
                  <a:cubicBezTo>
                    <a:pt x="11321" y="253941"/>
                    <a:pt x="12841" y="250134"/>
                    <a:pt x="15885" y="247850"/>
                  </a:cubicBezTo>
                  <a:cubicBezTo>
                    <a:pt x="21211" y="243281"/>
                    <a:pt x="29581" y="243281"/>
                    <a:pt x="35667" y="246327"/>
                  </a:cubicBezTo>
                  <a:cubicBezTo>
                    <a:pt x="42515" y="248611"/>
                    <a:pt x="47841" y="253179"/>
                    <a:pt x="53929" y="256986"/>
                  </a:cubicBezTo>
                  <a:cubicBezTo>
                    <a:pt x="71429" y="269930"/>
                    <a:pt x="100341" y="279066"/>
                    <a:pt x="121645" y="269930"/>
                  </a:cubicBezTo>
                  <a:cubicBezTo>
                    <a:pt x="161971" y="252418"/>
                    <a:pt x="190883" y="215872"/>
                    <a:pt x="220557" y="183894"/>
                  </a:cubicBezTo>
                  <a:cubicBezTo>
                    <a:pt x="318707" y="78063"/>
                    <a:pt x="455663" y="7256"/>
                    <a:pt x="599465" y="403"/>
                  </a:cubicBezTo>
                  <a:close/>
                </a:path>
              </a:pathLst>
            </a:custGeom>
            <a:solidFill>
              <a:srgbClr val="DD56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8" name="Freeform 261">
              <a:extLst>
                <a:ext uri="{FF2B5EF4-FFF2-40B4-BE49-F238E27FC236}">
                  <a16:creationId xmlns:a16="http://schemas.microsoft.com/office/drawing/2014/main" id="{BA23ADA1-9FF4-44FB-9EC9-A1C4FEC36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9850" y="9594851"/>
              <a:ext cx="1004888" cy="1712913"/>
            </a:xfrm>
            <a:custGeom>
              <a:avLst/>
              <a:gdLst>
                <a:gd name="T0" fmla="*/ 499 w 1322"/>
                <a:gd name="T1" fmla="*/ 0 h 2251"/>
                <a:gd name="T2" fmla="*/ 7 w 1322"/>
                <a:gd name="T3" fmla="*/ 2050 h 2251"/>
                <a:gd name="T4" fmla="*/ 34 w 1322"/>
                <a:gd name="T5" fmla="*/ 2127 h 2251"/>
                <a:gd name="T6" fmla="*/ 319 w 1322"/>
                <a:gd name="T7" fmla="*/ 2224 h 2251"/>
                <a:gd name="T8" fmla="*/ 367 w 1322"/>
                <a:gd name="T9" fmla="*/ 2182 h 2251"/>
                <a:gd name="T10" fmla="*/ 1322 w 1322"/>
                <a:gd name="T11" fmla="*/ 73 h 2251"/>
                <a:gd name="T12" fmla="*/ 499 w 1322"/>
                <a:gd name="T13" fmla="*/ 0 h 2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2" h="2251">
                  <a:moveTo>
                    <a:pt x="499" y="0"/>
                  </a:moveTo>
                  <a:lnTo>
                    <a:pt x="7" y="2050"/>
                  </a:lnTo>
                  <a:cubicBezTo>
                    <a:pt x="0" y="2079"/>
                    <a:pt x="11" y="2108"/>
                    <a:pt x="34" y="2127"/>
                  </a:cubicBezTo>
                  <a:cubicBezTo>
                    <a:pt x="94" y="2173"/>
                    <a:pt x="214" y="2251"/>
                    <a:pt x="319" y="2224"/>
                  </a:cubicBezTo>
                  <a:cubicBezTo>
                    <a:pt x="341" y="2218"/>
                    <a:pt x="358" y="2202"/>
                    <a:pt x="367" y="2182"/>
                  </a:cubicBezTo>
                  <a:lnTo>
                    <a:pt x="1322" y="73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rgbClr val="E68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9" name="Freeform 264">
              <a:extLst>
                <a:ext uri="{FF2B5EF4-FFF2-40B4-BE49-F238E27FC236}">
                  <a16:creationId xmlns:a16="http://schemas.microsoft.com/office/drawing/2014/main" id="{92FF2E4F-5F04-49B9-86F0-BA804226B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9138" y="9480551"/>
              <a:ext cx="582613" cy="1995488"/>
            </a:xfrm>
            <a:custGeom>
              <a:avLst/>
              <a:gdLst>
                <a:gd name="T0" fmla="*/ 0 w 764"/>
                <a:gd name="T1" fmla="*/ 216 h 2624"/>
                <a:gd name="T2" fmla="*/ 212 w 764"/>
                <a:gd name="T3" fmla="*/ 2459 h 2624"/>
                <a:gd name="T4" fmla="*/ 241 w 764"/>
                <a:gd name="T5" fmla="*/ 2513 h 2624"/>
                <a:gd name="T6" fmla="*/ 589 w 764"/>
                <a:gd name="T7" fmla="*/ 2522 h 2624"/>
                <a:gd name="T8" fmla="*/ 628 w 764"/>
                <a:gd name="T9" fmla="*/ 2459 h 2624"/>
                <a:gd name="T10" fmla="*/ 764 w 764"/>
                <a:gd name="T11" fmla="*/ 0 h 2624"/>
                <a:gd name="T12" fmla="*/ 0 w 764"/>
                <a:gd name="T13" fmla="*/ 216 h 2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4" h="2624">
                  <a:moveTo>
                    <a:pt x="0" y="216"/>
                  </a:moveTo>
                  <a:lnTo>
                    <a:pt x="212" y="2459"/>
                  </a:lnTo>
                  <a:cubicBezTo>
                    <a:pt x="214" y="2480"/>
                    <a:pt x="224" y="2500"/>
                    <a:pt x="241" y="2513"/>
                  </a:cubicBezTo>
                  <a:cubicBezTo>
                    <a:pt x="292" y="2554"/>
                    <a:pt x="416" y="2624"/>
                    <a:pt x="589" y="2522"/>
                  </a:cubicBezTo>
                  <a:cubicBezTo>
                    <a:pt x="612" y="2509"/>
                    <a:pt x="626" y="2485"/>
                    <a:pt x="628" y="2459"/>
                  </a:cubicBezTo>
                  <a:lnTo>
                    <a:pt x="764" y="0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FCA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0" name="Freeform 266">
              <a:extLst>
                <a:ext uri="{FF2B5EF4-FFF2-40B4-BE49-F238E27FC236}">
                  <a16:creationId xmlns:a16="http://schemas.microsoft.com/office/drawing/2014/main" id="{53AB395D-9893-40DF-AC25-B3B198D1A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5338" y="6789738"/>
              <a:ext cx="209550" cy="257175"/>
            </a:xfrm>
            <a:custGeom>
              <a:avLst/>
              <a:gdLst>
                <a:gd name="T0" fmla="*/ 26 w 274"/>
                <a:gd name="T1" fmla="*/ 77 h 338"/>
                <a:gd name="T2" fmla="*/ 26 w 274"/>
                <a:gd name="T3" fmla="*/ 338 h 338"/>
                <a:gd name="T4" fmla="*/ 274 w 274"/>
                <a:gd name="T5" fmla="*/ 120 h 338"/>
                <a:gd name="T6" fmla="*/ 55 w 274"/>
                <a:gd name="T7" fmla="*/ 43 h 338"/>
                <a:gd name="T8" fmla="*/ 26 w 274"/>
                <a:gd name="T9" fmla="*/ 77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338">
                  <a:moveTo>
                    <a:pt x="26" y="77"/>
                  </a:moveTo>
                  <a:cubicBezTo>
                    <a:pt x="17" y="139"/>
                    <a:pt x="0" y="293"/>
                    <a:pt x="26" y="338"/>
                  </a:cubicBezTo>
                  <a:lnTo>
                    <a:pt x="274" y="120"/>
                  </a:lnTo>
                  <a:cubicBezTo>
                    <a:pt x="274" y="120"/>
                    <a:pt x="207" y="0"/>
                    <a:pt x="55" y="43"/>
                  </a:cubicBezTo>
                  <a:cubicBezTo>
                    <a:pt x="39" y="47"/>
                    <a:pt x="28" y="61"/>
                    <a:pt x="26" y="77"/>
                  </a:cubicBezTo>
                  <a:close/>
                </a:path>
              </a:pathLst>
            </a:custGeom>
            <a:solidFill>
              <a:srgbClr val="FCA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1" name="Freeform 267">
              <a:extLst>
                <a:ext uri="{FF2B5EF4-FFF2-40B4-BE49-F238E27FC236}">
                  <a16:creationId xmlns:a16="http://schemas.microsoft.com/office/drawing/2014/main" id="{C9878DC4-0A9B-41D4-97D1-E081D24B1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4200" y="6689726"/>
              <a:ext cx="581025" cy="274638"/>
            </a:xfrm>
            <a:custGeom>
              <a:avLst/>
              <a:gdLst>
                <a:gd name="T0" fmla="*/ 764 w 764"/>
                <a:gd name="T1" fmla="*/ 190 h 361"/>
                <a:gd name="T2" fmla="*/ 719 w 764"/>
                <a:gd name="T3" fmla="*/ 361 h 361"/>
                <a:gd name="T4" fmla="*/ 0 w 764"/>
                <a:gd name="T5" fmla="*/ 170 h 361"/>
                <a:gd name="T6" fmla="*/ 45 w 764"/>
                <a:gd name="T7" fmla="*/ 0 h 361"/>
                <a:gd name="T8" fmla="*/ 764 w 764"/>
                <a:gd name="T9" fmla="*/ 19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4" h="361">
                  <a:moveTo>
                    <a:pt x="764" y="190"/>
                  </a:moveTo>
                  <a:lnTo>
                    <a:pt x="719" y="361"/>
                  </a:lnTo>
                  <a:lnTo>
                    <a:pt x="0" y="170"/>
                  </a:lnTo>
                  <a:lnTo>
                    <a:pt x="45" y="0"/>
                  </a:lnTo>
                  <a:lnTo>
                    <a:pt x="764" y="1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2B3D4F47-3444-4710-BC0C-637345D97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0479" y="6688014"/>
              <a:ext cx="687933" cy="265236"/>
            </a:xfrm>
            <a:custGeom>
              <a:avLst/>
              <a:gdLst>
                <a:gd name="connsiteX0" fmla="*/ 553821 w 687933"/>
                <a:gd name="connsiteY0" fmla="*/ 139823 h 265236"/>
                <a:gd name="connsiteX1" fmla="*/ 687933 w 687933"/>
                <a:gd name="connsiteY1" fmla="*/ 245232 h 265236"/>
                <a:gd name="connsiteX2" fmla="*/ 516485 w 687933"/>
                <a:gd name="connsiteY2" fmla="*/ 265236 h 265236"/>
                <a:gd name="connsiteX3" fmla="*/ 38193 w 687933"/>
                <a:gd name="connsiteY3" fmla="*/ 60 h 265236"/>
                <a:gd name="connsiteX4" fmla="*/ 33657 w 687933"/>
                <a:gd name="connsiteY4" fmla="*/ 68640 h 265236"/>
                <a:gd name="connsiteX5" fmla="*/ 4175 w 687933"/>
                <a:gd name="connsiteY5" fmla="*/ 130362 h 265236"/>
                <a:gd name="connsiteX6" fmla="*/ 8711 w 687933"/>
                <a:gd name="connsiteY6" fmla="*/ 61782 h 265236"/>
                <a:gd name="connsiteX7" fmla="*/ 38193 w 687933"/>
                <a:gd name="connsiteY7" fmla="*/ 60 h 26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7933" h="265236">
                  <a:moveTo>
                    <a:pt x="553821" y="139823"/>
                  </a:moveTo>
                  <a:lnTo>
                    <a:pt x="687933" y="245232"/>
                  </a:lnTo>
                  <a:lnTo>
                    <a:pt x="516485" y="265236"/>
                  </a:lnTo>
                  <a:close/>
                  <a:moveTo>
                    <a:pt x="38193" y="60"/>
                  </a:moveTo>
                  <a:cubicBezTo>
                    <a:pt x="44997" y="2346"/>
                    <a:pt x="43485" y="32826"/>
                    <a:pt x="33657" y="68640"/>
                  </a:cubicBezTo>
                  <a:cubicBezTo>
                    <a:pt x="24585" y="104454"/>
                    <a:pt x="10979" y="131886"/>
                    <a:pt x="4175" y="130362"/>
                  </a:cubicBezTo>
                  <a:cubicBezTo>
                    <a:pt x="-2629" y="128076"/>
                    <a:pt x="-1117" y="97596"/>
                    <a:pt x="8711" y="61782"/>
                  </a:cubicBezTo>
                  <a:cubicBezTo>
                    <a:pt x="17781" y="25968"/>
                    <a:pt x="31389" y="-1464"/>
                    <a:pt x="38193" y="60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E4C0BD60-4D65-47EE-B20F-0DF8F2AF9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2935" y="6704012"/>
              <a:ext cx="625476" cy="233364"/>
            </a:xfrm>
            <a:custGeom>
              <a:avLst/>
              <a:gdLst>
                <a:gd name="connsiteX0" fmla="*/ 587220 w 625476"/>
                <a:gd name="connsiteY0" fmla="*/ 200026 h 233364"/>
                <a:gd name="connsiteX1" fmla="*/ 625476 w 625476"/>
                <a:gd name="connsiteY1" fmla="*/ 228178 h 233364"/>
                <a:gd name="connsiteX2" fmla="*/ 577852 w 625476"/>
                <a:gd name="connsiteY2" fmla="*/ 233364 h 233364"/>
                <a:gd name="connsiteX3" fmla="*/ 580974 w 625476"/>
                <a:gd name="connsiteY3" fmla="*/ 221511 h 233364"/>
                <a:gd name="connsiteX4" fmla="*/ 587220 w 625476"/>
                <a:gd name="connsiteY4" fmla="*/ 200026 h 233364"/>
                <a:gd name="connsiteX5" fmla="*/ 96468 w 625476"/>
                <a:gd name="connsiteY5" fmla="*/ 17463 h 233364"/>
                <a:gd name="connsiteX6" fmla="*/ 109540 w 625476"/>
                <a:gd name="connsiteY6" fmla="*/ 20492 h 233364"/>
                <a:gd name="connsiteX7" fmla="*/ 72628 w 625476"/>
                <a:gd name="connsiteY7" fmla="*/ 149226 h 233364"/>
                <a:gd name="connsiteX8" fmla="*/ 60328 w 625476"/>
                <a:gd name="connsiteY8" fmla="*/ 146197 h 233364"/>
                <a:gd name="connsiteX9" fmla="*/ 96468 w 625476"/>
                <a:gd name="connsiteY9" fmla="*/ 17463 h 233364"/>
                <a:gd name="connsiteX10" fmla="*/ 34160 w 625476"/>
                <a:gd name="connsiteY10" fmla="*/ 0 h 233364"/>
                <a:gd name="connsiteX11" fmla="*/ 46040 w 625476"/>
                <a:gd name="connsiteY11" fmla="*/ 3048 h 233364"/>
                <a:gd name="connsiteX12" fmla="*/ 11880 w 625476"/>
                <a:gd name="connsiteY12" fmla="*/ 133350 h 233364"/>
                <a:gd name="connsiteX13" fmla="*/ 0 w 625476"/>
                <a:gd name="connsiteY13" fmla="*/ 129540 h 233364"/>
                <a:gd name="connsiteX14" fmla="*/ 34160 w 625476"/>
                <a:gd name="connsiteY14" fmla="*/ 0 h 23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5476" h="233364">
                  <a:moveTo>
                    <a:pt x="587220" y="200026"/>
                  </a:moveTo>
                  <a:lnTo>
                    <a:pt x="625476" y="228178"/>
                  </a:lnTo>
                  <a:lnTo>
                    <a:pt x="577852" y="233364"/>
                  </a:lnTo>
                  <a:cubicBezTo>
                    <a:pt x="578632" y="229660"/>
                    <a:pt x="580194" y="225215"/>
                    <a:pt x="580974" y="221511"/>
                  </a:cubicBezTo>
                  <a:cubicBezTo>
                    <a:pt x="583318" y="214102"/>
                    <a:pt x="584878" y="206694"/>
                    <a:pt x="587220" y="200026"/>
                  </a:cubicBezTo>
                  <a:close/>
                  <a:moveTo>
                    <a:pt x="96468" y="17463"/>
                  </a:moveTo>
                  <a:lnTo>
                    <a:pt x="109540" y="20492"/>
                  </a:lnTo>
                  <a:cubicBezTo>
                    <a:pt x="100312" y="64413"/>
                    <a:pt x="88008" y="107577"/>
                    <a:pt x="72628" y="149226"/>
                  </a:cubicBezTo>
                  <a:lnTo>
                    <a:pt x="60328" y="146197"/>
                  </a:lnTo>
                  <a:cubicBezTo>
                    <a:pt x="75704" y="103791"/>
                    <a:pt x="88008" y="61384"/>
                    <a:pt x="96468" y="17463"/>
                  </a:cubicBezTo>
                  <a:close/>
                  <a:moveTo>
                    <a:pt x="34160" y="0"/>
                  </a:moveTo>
                  <a:lnTo>
                    <a:pt x="46040" y="3048"/>
                  </a:lnTo>
                  <a:cubicBezTo>
                    <a:pt x="40100" y="48006"/>
                    <a:pt x="28960" y="91440"/>
                    <a:pt x="11880" y="133350"/>
                  </a:cubicBezTo>
                  <a:lnTo>
                    <a:pt x="0" y="129540"/>
                  </a:lnTo>
                  <a:cubicBezTo>
                    <a:pt x="17080" y="88392"/>
                    <a:pt x="28960" y="44196"/>
                    <a:pt x="34160" y="0"/>
                  </a:cubicBezTo>
                  <a:close/>
                </a:path>
              </a:pathLst>
            </a:custGeom>
            <a:solidFill>
              <a:srgbClr val="00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4" name="Freeform 273">
              <a:extLst>
                <a:ext uri="{FF2B5EF4-FFF2-40B4-BE49-F238E27FC236}">
                  <a16:creationId xmlns:a16="http://schemas.microsoft.com/office/drawing/2014/main" id="{D25ED6E9-7B49-4C64-9242-E491E0FD5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6488" y="6704013"/>
              <a:ext cx="1398588" cy="1187450"/>
            </a:xfrm>
            <a:custGeom>
              <a:avLst/>
              <a:gdLst>
                <a:gd name="T0" fmla="*/ 381 w 1837"/>
                <a:gd name="T1" fmla="*/ 869 h 1559"/>
                <a:gd name="T2" fmla="*/ 547 w 1837"/>
                <a:gd name="T3" fmla="*/ 1070 h 1559"/>
                <a:gd name="T4" fmla="*/ 1570 w 1837"/>
                <a:gd name="T5" fmla="*/ 173 h 1559"/>
                <a:gd name="T6" fmla="*/ 1729 w 1837"/>
                <a:gd name="T7" fmla="*/ 306 h 1559"/>
                <a:gd name="T8" fmla="*/ 1354 w 1837"/>
                <a:gd name="T9" fmla="*/ 746 h 1559"/>
                <a:gd name="T10" fmla="*/ 682 w 1837"/>
                <a:gd name="T11" fmla="*/ 1493 h 1559"/>
                <a:gd name="T12" fmla="*/ 396 w 1837"/>
                <a:gd name="T13" fmla="*/ 1520 h 1559"/>
                <a:gd name="T14" fmla="*/ 100 w 1837"/>
                <a:gd name="T15" fmla="*/ 1265 h 1559"/>
                <a:gd name="T16" fmla="*/ 381 w 1837"/>
                <a:gd name="T17" fmla="*/ 869 h 1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37" h="1559">
                  <a:moveTo>
                    <a:pt x="381" y="869"/>
                  </a:moveTo>
                  <a:lnTo>
                    <a:pt x="547" y="1070"/>
                  </a:lnTo>
                  <a:cubicBezTo>
                    <a:pt x="547" y="1070"/>
                    <a:pt x="1336" y="346"/>
                    <a:pt x="1570" y="173"/>
                  </a:cubicBezTo>
                  <a:cubicBezTo>
                    <a:pt x="1805" y="0"/>
                    <a:pt x="1837" y="134"/>
                    <a:pt x="1729" y="306"/>
                  </a:cubicBezTo>
                  <a:cubicBezTo>
                    <a:pt x="1621" y="479"/>
                    <a:pt x="1448" y="609"/>
                    <a:pt x="1354" y="746"/>
                  </a:cubicBezTo>
                  <a:cubicBezTo>
                    <a:pt x="1277" y="859"/>
                    <a:pt x="952" y="1318"/>
                    <a:pt x="682" y="1493"/>
                  </a:cubicBezTo>
                  <a:cubicBezTo>
                    <a:pt x="596" y="1549"/>
                    <a:pt x="490" y="1559"/>
                    <a:pt x="396" y="1520"/>
                  </a:cubicBezTo>
                  <a:cubicBezTo>
                    <a:pt x="295" y="1479"/>
                    <a:pt x="160" y="1400"/>
                    <a:pt x="100" y="1265"/>
                  </a:cubicBezTo>
                  <a:cubicBezTo>
                    <a:pt x="0" y="1034"/>
                    <a:pt x="381" y="869"/>
                    <a:pt x="381" y="869"/>
                  </a:cubicBezTo>
                  <a:close/>
                </a:path>
              </a:pathLst>
            </a:custGeom>
            <a:solidFill>
              <a:srgbClr val="FCA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5" name="Freeform 275">
              <a:extLst>
                <a:ext uri="{FF2B5EF4-FFF2-40B4-BE49-F238E27FC236}">
                  <a16:creationId xmlns:a16="http://schemas.microsoft.com/office/drawing/2014/main" id="{1F53EC6B-D15C-4888-9408-4B4D4D8FB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2550" y="7488238"/>
              <a:ext cx="496888" cy="1262063"/>
            </a:xfrm>
            <a:custGeom>
              <a:avLst/>
              <a:gdLst>
                <a:gd name="T0" fmla="*/ 199 w 653"/>
                <a:gd name="T1" fmla="*/ 0 h 1659"/>
                <a:gd name="T2" fmla="*/ 45 w 653"/>
                <a:gd name="T3" fmla="*/ 487 h 1659"/>
                <a:gd name="T4" fmla="*/ 440 w 653"/>
                <a:gd name="T5" fmla="*/ 1117 h 1659"/>
                <a:gd name="T6" fmla="*/ 188 w 653"/>
                <a:gd name="T7" fmla="*/ 1360 h 1659"/>
                <a:gd name="T8" fmla="*/ 475 w 653"/>
                <a:gd name="T9" fmla="*/ 1538 h 1659"/>
                <a:gd name="T10" fmla="*/ 653 w 653"/>
                <a:gd name="T11" fmla="*/ 765 h 1659"/>
                <a:gd name="T12" fmla="*/ 473 w 653"/>
                <a:gd name="T13" fmla="*/ 490 h 1659"/>
                <a:gd name="T14" fmla="*/ 466 w 653"/>
                <a:gd name="T15" fmla="*/ 428 h 1659"/>
                <a:gd name="T16" fmla="*/ 566 w 653"/>
                <a:gd name="T17" fmla="*/ 197 h 1659"/>
                <a:gd name="T18" fmla="*/ 199 w 653"/>
                <a:gd name="T19" fmla="*/ 0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3" h="1659">
                  <a:moveTo>
                    <a:pt x="199" y="0"/>
                  </a:moveTo>
                  <a:cubicBezTo>
                    <a:pt x="199" y="0"/>
                    <a:pt x="0" y="310"/>
                    <a:pt x="45" y="487"/>
                  </a:cubicBezTo>
                  <a:cubicBezTo>
                    <a:pt x="87" y="651"/>
                    <a:pt x="440" y="1117"/>
                    <a:pt x="440" y="1117"/>
                  </a:cubicBezTo>
                  <a:cubicBezTo>
                    <a:pt x="440" y="1117"/>
                    <a:pt x="193" y="1195"/>
                    <a:pt x="188" y="1360"/>
                  </a:cubicBezTo>
                  <a:cubicBezTo>
                    <a:pt x="184" y="1525"/>
                    <a:pt x="340" y="1659"/>
                    <a:pt x="475" y="1538"/>
                  </a:cubicBezTo>
                  <a:cubicBezTo>
                    <a:pt x="610" y="1416"/>
                    <a:pt x="653" y="765"/>
                    <a:pt x="653" y="765"/>
                  </a:cubicBezTo>
                  <a:lnTo>
                    <a:pt x="473" y="490"/>
                  </a:lnTo>
                  <a:cubicBezTo>
                    <a:pt x="460" y="472"/>
                    <a:pt x="458" y="449"/>
                    <a:pt x="466" y="428"/>
                  </a:cubicBezTo>
                  <a:lnTo>
                    <a:pt x="566" y="197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FCA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9B5026A1-A2CF-4FEC-AC7A-D5A015B96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4885" y="7969251"/>
              <a:ext cx="1620245" cy="3665537"/>
            </a:xfrm>
            <a:custGeom>
              <a:avLst/>
              <a:gdLst>
                <a:gd name="connsiteX0" fmla="*/ 1059087 w 1620245"/>
                <a:gd name="connsiteY0" fmla="*/ 3360737 h 3665537"/>
                <a:gd name="connsiteX1" fmla="*/ 1156415 w 1620245"/>
                <a:gd name="connsiteY1" fmla="*/ 3443239 h 3665537"/>
                <a:gd name="connsiteX2" fmla="*/ 1319897 w 1620245"/>
                <a:gd name="connsiteY2" fmla="*/ 3498241 h 3665537"/>
                <a:gd name="connsiteX3" fmla="*/ 1610361 w 1620245"/>
                <a:gd name="connsiteY3" fmla="*/ 3611299 h 3665537"/>
                <a:gd name="connsiteX4" fmla="*/ 1589831 w 1620245"/>
                <a:gd name="connsiteY4" fmla="*/ 3665537 h 3665537"/>
                <a:gd name="connsiteX5" fmla="*/ 780789 w 1620245"/>
                <a:gd name="connsiteY5" fmla="*/ 3665537 h 3665537"/>
                <a:gd name="connsiteX6" fmla="*/ 730604 w 1620245"/>
                <a:gd name="connsiteY6" fmla="*/ 3621230 h 3665537"/>
                <a:gd name="connsiteX7" fmla="*/ 759498 w 1620245"/>
                <a:gd name="connsiteY7" fmla="*/ 3363029 h 3665537"/>
                <a:gd name="connsiteX8" fmla="*/ 434001 w 1620245"/>
                <a:gd name="connsiteY8" fmla="*/ 0 h 3665537"/>
                <a:gd name="connsiteX9" fmla="*/ 1028115 w 1620245"/>
                <a:gd name="connsiteY9" fmla="*/ 60148 h 3665537"/>
                <a:gd name="connsiteX10" fmla="*/ 1524859 w 1620245"/>
                <a:gd name="connsiteY10" fmla="*/ 1549387 h 3665537"/>
                <a:gd name="connsiteX11" fmla="*/ 1510405 w 1620245"/>
                <a:gd name="connsiteY11" fmla="*/ 1599637 h 3665537"/>
                <a:gd name="connsiteX12" fmla="*/ 11046 w 1620245"/>
                <a:gd name="connsiteY12" fmla="*/ 1534159 h 3665537"/>
                <a:gd name="connsiteX13" fmla="*/ 1917 w 1620245"/>
                <a:gd name="connsiteY13" fmla="*/ 1495329 h 3665537"/>
                <a:gd name="connsiteX14" fmla="*/ 434001 w 1620245"/>
                <a:gd name="connsiteY14" fmla="*/ 0 h 366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0245" h="3665537">
                  <a:moveTo>
                    <a:pt x="1059087" y="3360737"/>
                  </a:moveTo>
                  <a:cubicBezTo>
                    <a:pt x="1064410" y="3392057"/>
                    <a:pt x="1110032" y="3421086"/>
                    <a:pt x="1156415" y="3443239"/>
                  </a:cubicBezTo>
                  <a:cubicBezTo>
                    <a:pt x="1209642" y="3468448"/>
                    <a:pt x="1263629" y="3484490"/>
                    <a:pt x="1319897" y="3498241"/>
                  </a:cubicBezTo>
                  <a:cubicBezTo>
                    <a:pt x="1481097" y="3537200"/>
                    <a:pt x="1568541" y="3570048"/>
                    <a:pt x="1610361" y="3611299"/>
                  </a:cubicBezTo>
                  <a:cubicBezTo>
                    <a:pt x="1630891" y="3630397"/>
                    <a:pt x="1617205" y="3665537"/>
                    <a:pt x="1589831" y="3665537"/>
                  </a:cubicBezTo>
                  <a:lnTo>
                    <a:pt x="780789" y="3665537"/>
                  </a:lnTo>
                  <a:cubicBezTo>
                    <a:pt x="755696" y="3665537"/>
                    <a:pt x="734406" y="3646439"/>
                    <a:pt x="730604" y="3621230"/>
                  </a:cubicBezTo>
                  <a:cubicBezTo>
                    <a:pt x="708553" y="3479143"/>
                    <a:pt x="759498" y="3363029"/>
                    <a:pt x="759498" y="3363029"/>
                  </a:cubicBezTo>
                  <a:close/>
                  <a:moveTo>
                    <a:pt x="434001" y="0"/>
                  </a:moveTo>
                  <a:lnTo>
                    <a:pt x="1028115" y="60148"/>
                  </a:lnTo>
                  <a:cubicBezTo>
                    <a:pt x="1166565" y="642596"/>
                    <a:pt x="1460959" y="1389499"/>
                    <a:pt x="1524859" y="1549387"/>
                  </a:cubicBezTo>
                  <a:cubicBezTo>
                    <a:pt x="1532467" y="1567659"/>
                    <a:pt x="1526381" y="1588216"/>
                    <a:pt x="1510405" y="1599637"/>
                  </a:cubicBezTo>
                  <a:cubicBezTo>
                    <a:pt x="716985" y="2146300"/>
                    <a:pt x="117545" y="1635421"/>
                    <a:pt x="11046" y="1534159"/>
                  </a:cubicBezTo>
                  <a:cubicBezTo>
                    <a:pt x="1157" y="1524261"/>
                    <a:pt x="-2647" y="1509034"/>
                    <a:pt x="1917" y="1495329"/>
                  </a:cubicBezTo>
                  <a:cubicBezTo>
                    <a:pt x="189052" y="945621"/>
                    <a:pt x="434001" y="0"/>
                    <a:pt x="434001" y="0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6B9502BC-53ED-4C8B-8234-595012875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5816" y="7969251"/>
              <a:ext cx="893625" cy="3657600"/>
            </a:xfrm>
            <a:custGeom>
              <a:avLst/>
              <a:gdLst>
                <a:gd name="connsiteX0" fmla="*/ 81496 w 893625"/>
                <a:gd name="connsiteY0" fmla="*/ 3173990 h 3657600"/>
                <a:gd name="connsiteX1" fmla="*/ 337845 w 893625"/>
                <a:gd name="connsiteY1" fmla="*/ 3265525 h 3657600"/>
                <a:gd name="connsiteX2" fmla="*/ 595714 w 893625"/>
                <a:gd name="connsiteY2" fmla="*/ 3480632 h 3657600"/>
                <a:gd name="connsiteX3" fmla="*/ 726551 w 893625"/>
                <a:gd name="connsiteY3" fmla="*/ 3512669 h 3657600"/>
                <a:gd name="connsiteX4" fmla="*/ 845977 w 893625"/>
                <a:gd name="connsiteY4" fmla="*/ 3574456 h 3657600"/>
                <a:gd name="connsiteX5" fmla="*/ 880207 w 893625"/>
                <a:gd name="connsiteY5" fmla="*/ 3657600 h 3657600"/>
                <a:gd name="connsiteX6" fmla="*/ 365229 w 893625"/>
                <a:gd name="connsiteY6" fmla="*/ 3657600 h 3657600"/>
                <a:gd name="connsiteX7" fmla="*/ 241999 w 893625"/>
                <a:gd name="connsiteY7" fmla="*/ 3628614 h 3657600"/>
                <a:gd name="connsiteX8" fmla="*/ 120291 w 893625"/>
                <a:gd name="connsiteY8" fmla="*/ 3546232 h 3657600"/>
                <a:gd name="connsiteX9" fmla="*/ 10754 w 893625"/>
                <a:gd name="connsiteY9" fmla="*/ 3281543 h 3657600"/>
                <a:gd name="connsiteX10" fmla="*/ 81496 w 893625"/>
                <a:gd name="connsiteY10" fmla="*/ 3173990 h 3657600"/>
                <a:gd name="connsiteX11" fmla="*/ 552802 w 893625"/>
                <a:gd name="connsiteY11" fmla="*/ 0 h 3657600"/>
                <a:gd name="connsiteX12" fmla="*/ 638710 w 893625"/>
                <a:gd name="connsiteY12" fmla="*/ 9138 h 3657600"/>
                <a:gd name="connsiteX13" fmla="*/ 613622 w 893625"/>
                <a:gd name="connsiteY13" fmla="*/ 134780 h 3657600"/>
                <a:gd name="connsiteX14" fmla="*/ 472977 w 893625"/>
                <a:gd name="connsiteY14" fmla="*/ 1102604 h 3657600"/>
                <a:gd name="connsiteX15" fmla="*/ 408356 w 893625"/>
                <a:gd name="connsiteY15" fmla="*/ 1640961 h 3657600"/>
                <a:gd name="connsiteX16" fmla="*/ 399233 w 893625"/>
                <a:gd name="connsiteY16" fmla="*/ 1722438 h 3657600"/>
                <a:gd name="connsiteX17" fmla="*/ 130106 w 893625"/>
                <a:gd name="connsiteY17" fmla="*/ 1534356 h 3657600"/>
                <a:gd name="connsiteX18" fmla="*/ 120983 w 893625"/>
                <a:gd name="connsiteY18" fmla="*/ 1495521 h 3657600"/>
                <a:gd name="connsiteX19" fmla="*/ 552802 w 893625"/>
                <a:gd name="connsiteY19" fmla="*/ 0 h 365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93625" h="3657600">
                  <a:moveTo>
                    <a:pt x="81496" y="3173990"/>
                  </a:moveTo>
                  <a:cubicBezTo>
                    <a:pt x="82257" y="3173990"/>
                    <a:pt x="337845" y="3265525"/>
                    <a:pt x="337845" y="3265525"/>
                  </a:cubicBezTo>
                  <a:lnTo>
                    <a:pt x="595714" y="3480632"/>
                  </a:lnTo>
                  <a:cubicBezTo>
                    <a:pt x="632987" y="3511907"/>
                    <a:pt x="682431" y="3505041"/>
                    <a:pt x="726551" y="3512669"/>
                  </a:cubicBezTo>
                  <a:cubicBezTo>
                    <a:pt x="771431" y="3521060"/>
                    <a:pt x="813268" y="3543181"/>
                    <a:pt x="845977" y="3574456"/>
                  </a:cubicBezTo>
                  <a:cubicBezTo>
                    <a:pt x="855866" y="3583609"/>
                    <a:pt x="921284" y="3657600"/>
                    <a:pt x="880207" y="3657600"/>
                  </a:cubicBezTo>
                  <a:lnTo>
                    <a:pt x="365229" y="3657600"/>
                  </a:lnTo>
                  <a:cubicBezTo>
                    <a:pt x="321870" y="3657600"/>
                    <a:pt x="280033" y="3647684"/>
                    <a:pt x="241999" y="3628614"/>
                  </a:cubicBezTo>
                  <a:cubicBezTo>
                    <a:pt x="204726" y="3609544"/>
                    <a:pt x="162128" y="3583609"/>
                    <a:pt x="120291" y="3546232"/>
                  </a:cubicBezTo>
                  <a:cubicBezTo>
                    <a:pt x="44984" y="3479869"/>
                    <a:pt x="-28041" y="3377655"/>
                    <a:pt x="10754" y="3281543"/>
                  </a:cubicBezTo>
                  <a:cubicBezTo>
                    <a:pt x="14557" y="3272390"/>
                    <a:pt x="66283" y="3168650"/>
                    <a:pt x="81496" y="3173990"/>
                  </a:cubicBezTo>
                  <a:close/>
                  <a:moveTo>
                    <a:pt x="552802" y="0"/>
                  </a:moveTo>
                  <a:lnTo>
                    <a:pt x="638710" y="9138"/>
                  </a:lnTo>
                  <a:cubicBezTo>
                    <a:pt x="630347" y="51780"/>
                    <a:pt x="620464" y="93661"/>
                    <a:pt x="613622" y="134780"/>
                  </a:cubicBezTo>
                  <a:cubicBezTo>
                    <a:pt x="561165" y="456880"/>
                    <a:pt x="514790" y="779742"/>
                    <a:pt x="472977" y="1102604"/>
                  </a:cubicBezTo>
                  <a:cubicBezTo>
                    <a:pt x="450169" y="1282310"/>
                    <a:pt x="428122" y="1461255"/>
                    <a:pt x="408356" y="1640961"/>
                  </a:cubicBezTo>
                  <a:cubicBezTo>
                    <a:pt x="405315" y="1668374"/>
                    <a:pt x="402274" y="1695025"/>
                    <a:pt x="399233" y="1722438"/>
                  </a:cubicBezTo>
                  <a:cubicBezTo>
                    <a:pt x="260108" y="1650860"/>
                    <a:pt x="166598" y="1568622"/>
                    <a:pt x="130106" y="1534356"/>
                  </a:cubicBezTo>
                  <a:cubicBezTo>
                    <a:pt x="120223" y="1524457"/>
                    <a:pt x="116422" y="1509227"/>
                    <a:pt x="120983" y="1495521"/>
                  </a:cubicBezTo>
                  <a:cubicBezTo>
                    <a:pt x="308004" y="945742"/>
                    <a:pt x="552802" y="0"/>
                    <a:pt x="552802" y="0"/>
                  </a:cubicBezTo>
                  <a:close/>
                </a:path>
              </a:pathLst>
            </a:custGeom>
            <a:solidFill>
              <a:srgbClr val="1B2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8" name="Freeform 279">
              <a:extLst>
                <a:ext uri="{FF2B5EF4-FFF2-40B4-BE49-F238E27FC236}">
                  <a16:creationId xmlns:a16="http://schemas.microsoft.com/office/drawing/2014/main" id="{98ED2EF9-1D0C-490E-9987-5FA6A9519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5038" y="6232526"/>
              <a:ext cx="374650" cy="682625"/>
            </a:xfrm>
            <a:custGeom>
              <a:avLst/>
              <a:gdLst>
                <a:gd name="T0" fmla="*/ 330 w 492"/>
                <a:gd name="T1" fmla="*/ 0 h 896"/>
                <a:gd name="T2" fmla="*/ 294 w 492"/>
                <a:gd name="T3" fmla="*/ 108 h 896"/>
                <a:gd name="T4" fmla="*/ 482 w 492"/>
                <a:gd name="T5" fmla="*/ 404 h 896"/>
                <a:gd name="T6" fmla="*/ 413 w 492"/>
                <a:gd name="T7" fmla="*/ 578 h 896"/>
                <a:gd name="T8" fmla="*/ 448 w 492"/>
                <a:gd name="T9" fmla="*/ 736 h 896"/>
                <a:gd name="T10" fmla="*/ 230 w 492"/>
                <a:gd name="T11" fmla="*/ 868 h 896"/>
                <a:gd name="T12" fmla="*/ 63 w 492"/>
                <a:gd name="T13" fmla="*/ 661 h 896"/>
                <a:gd name="T14" fmla="*/ 60 w 492"/>
                <a:gd name="T15" fmla="*/ 600 h 896"/>
                <a:gd name="T16" fmla="*/ 330 w 492"/>
                <a:gd name="T17" fmla="*/ 0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2" h="896">
                  <a:moveTo>
                    <a:pt x="330" y="0"/>
                  </a:moveTo>
                  <a:cubicBezTo>
                    <a:pt x="309" y="6"/>
                    <a:pt x="295" y="92"/>
                    <a:pt x="294" y="108"/>
                  </a:cubicBezTo>
                  <a:cubicBezTo>
                    <a:pt x="284" y="243"/>
                    <a:pt x="492" y="264"/>
                    <a:pt x="482" y="404"/>
                  </a:cubicBezTo>
                  <a:cubicBezTo>
                    <a:pt x="477" y="468"/>
                    <a:pt x="421" y="514"/>
                    <a:pt x="413" y="578"/>
                  </a:cubicBezTo>
                  <a:cubicBezTo>
                    <a:pt x="406" y="636"/>
                    <a:pt x="447" y="681"/>
                    <a:pt x="448" y="736"/>
                  </a:cubicBezTo>
                  <a:cubicBezTo>
                    <a:pt x="448" y="840"/>
                    <a:pt x="315" y="896"/>
                    <a:pt x="230" y="868"/>
                  </a:cubicBezTo>
                  <a:cubicBezTo>
                    <a:pt x="141" y="840"/>
                    <a:pt x="77" y="751"/>
                    <a:pt x="63" y="661"/>
                  </a:cubicBezTo>
                  <a:cubicBezTo>
                    <a:pt x="60" y="641"/>
                    <a:pt x="59" y="621"/>
                    <a:pt x="60" y="600"/>
                  </a:cubicBezTo>
                  <a:cubicBezTo>
                    <a:pt x="66" y="392"/>
                    <a:pt x="0" y="90"/>
                    <a:pt x="330" y="0"/>
                  </a:cubicBezTo>
                  <a:close/>
                </a:path>
              </a:pathLst>
            </a:custGeom>
            <a:solidFill>
              <a:srgbClr val="1B2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9" name="Freeform 280">
              <a:extLst>
                <a:ext uri="{FF2B5EF4-FFF2-40B4-BE49-F238E27FC236}">
                  <a16:creationId xmlns:a16="http://schemas.microsoft.com/office/drawing/2014/main" id="{626D8928-3FA5-4CC4-8B03-FE52D1733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9700" y="6564313"/>
              <a:ext cx="1363663" cy="1574800"/>
            </a:xfrm>
            <a:custGeom>
              <a:avLst/>
              <a:gdLst>
                <a:gd name="T0" fmla="*/ 930 w 1793"/>
                <a:gd name="T1" fmla="*/ 0 h 2071"/>
                <a:gd name="T2" fmla="*/ 1230 w 1793"/>
                <a:gd name="T3" fmla="*/ 192 h 2071"/>
                <a:gd name="T4" fmla="*/ 1282 w 1793"/>
                <a:gd name="T5" fmla="*/ 223 h 2071"/>
                <a:gd name="T6" fmla="*/ 1445 w 1793"/>
                <a:gd name="T7" fmla="*/ 558 h 2071"/>
                <a:gd name="T8" fmla="*/ 1748 w 1793"/>
                <a:gd name="T9" fmla="*/ 1010 h 2071"/>
                <a:gd name="T10" fmla="*/ 1673 w 1793"/>
                <a:gd name="T11" fmla="*/ 1146 h 2071"/>
                <a:gd name="T12" fmla="*/ 1513 w 1793"/>
                <a:gd name="T13" fmla="*/ 1412 h 2071"/>
                <a:gd name="T14" fmla="*/ 1363 w 1793"/>
                <a:gd name="T15" fmla="*/ 1608 h 2071"/>
                <a:gd name="T16" fmla="*/ 1332 w 1793"/>
                <a:gd name="T17" fmla="*/ 1928 h 2071"/>
                <a:gd name="T18" fmla="*/ 551 w 1793"/>
                <a:gd name="T19" fmla="*/ 1848 h 2071"/>
                <a:gd name="T20" fmla="*/ 503 w 1793"/>
                <a:gd name="T21" fmla="*/ 1499 h 2071"/>
                <a:gd name="T22" fmla="*/ 477 w 1793"/>
                <a:gd name="T23" fmla="*/ 1559 h 2071"/>
                <a:gd name="T24" fmla="*/ 441 w 1793"/>
                <a:gd name="T25" fmla="*/ 1570 h 2071"/>
                <a:gd name="T26" fmla="*/ 19 w 1793"/>
                <a:gd name="T27" fmla="*/ 1239 h 2071"/>
                <a:gd name="T28" fmla="*/ 6 w 1793"/>
                <a:gd name="T29" fmla="*/ 1182 h 2071"/>
                <a:gd name="T30" fmla="*/ 388 w 1793"/>
                <a:gd name="T31" fmla="*/ 429 h 2071"/>
                <a:gd name="T32" fmla="*/ 509 w 1793"/>
                <a:gd name="T33" fmla="*/ 311 h 2071"/>
                <a:gd name="T34" fmla="*/ 930 w 1793"/>
                <a:gd name="T35" fmla="*/ 0 h 2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93" h="2071">
                  <a:moveTo>
                    <a:pt x="930" y="0"/>
                  </a:moveTo>
                  <a:cubicBezTo>
                    <a:pt x="982" y="71"/>
                    <a:pt x="1097" y="152"/>
                    <a:pt x="1230" y="192"/>
                  </a:cubicBezTo>
                  <a:cubicBezTo>
                    <a:pt x="1249" y="198"/>
                    <a:pt x="1268" y="208"/>
                    <a:pt x="1282" y="223"/>
                  </a:cubicBezTo>
                  <a:cubicBezTo>
                    <a:pt x="1320" y="261"/>
                    <a:pt x="1389" y="353"/>
                    <a:pt x="1445" y="558"/>
                  </a:cubicBezTo>
                  <a:cubicBezTo>
                    <a:pt x="1507" y="785"/>
                    <a:pt x="1671" y="945"/>
                    <a:pt x="1748" y="1010"/>
                  </a:cubicBezTo>
                  <a:cubicBezTo>
                    <a:pt x="1793" y="1048"/>
                    <a:pt x="1695" y="1120"/>
                    <a:pt x="1673" y="1146"/>
                  </a:cubicBezTo>
                  <a:cubicBezTo>
                    <a:pt x="1606" y="1229"/>
                    <a:pt x="1570" y="1324"/>
                    <a:pt x="1513" y="1412"/>
                  </a:cubicBezTo>
                  <a:cubicBezTo>
                    <a:pt x="1469" y="1481"/>
                    <a:pt x="1418" y="1547"/>
                    <a:pt x="1363" y="1608"/>
                  </a:cubicBezTo>
                  <a:lnTo>
                    <a:pt x="1332" y="1928"/>
                  </a:lnTo>
                  <a:cubicBezTo>
                    <a:pt x="1332" y="1928"/>
                    <a:pt x="871" y="2071"/>
                    <a:pt x="551" y="1848"/>
                  </a:cubicBezTo>
                  <a:lnTo>
                    <a:pt x="503" y="1499"/>
                  </a:lnTo>
                  <a:lnTo>
                    <a:pt x="477" y="1559"/>
                  </a:lnTo>
                  <a:cubicBezTo>
                    <a:pt x="471" y="1573"/>
                    <a:pt x="454" y="1578"/>
                    <a:pt x="441" y="1570"/>
                  </a:cubicBezTo>
                  <a:cubicBezTo>
                    <a:pt x="372" y="1528"/>
                    <a:pt x="167" y="1398"/>
                    <a:pt x="19" y="1239"/>
                  </a:cubicBezTo>
                  <a:cubicBezTo>
                    <a:pt x="5" y="1223"/>
                    <a:pt x="0" y="1202"/>
                    <a:pt x="6" y="1182"/>
                  </a:cubicBezTo>
                  <a:cubicBezTo>
                    <a:pt x="36" y="1077"/>
                    <a:pt x="149" y="729"/>
                    <a:pt x="388" y="429"/>
                  </a:cubicBezTo>
                  <a:cubicBezTo>
                    <a:pt x="423" y="385"/>
                    <a:pt x="464" y="345"/>
                    <a:pt x="509" y="311"/>
                  </a:cubicBezTo>
                  <a:lnTo>
                    <a:pt x="930" y="0"/>
                  </a:lnTo>
                  <a:close/>
                </a:path>
              </a:pathLst>
            </a:custGeom>
            <a:solidFill>
              <a:srgbClr val="FAC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DDDCBCAD-417E-409B-98A2-CC6B574C7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8268" y="7177088"/>
              <a:ext cx="736007" cy="684213"/>
            </a:xfrm>
            <a:custGeom>
              <a:avLst/>
              <a:gdLst>
                <a:gd name="connsiteX0" fmla="*/ 73258 w 736007"/>
                <a:gd name="connsiteY0" fmla="*/ 527392 h 684213"/>
                <a:gd name="connsiteX1" fmla="*/ 74020 w 736007"/>
                <a:gd name="connsiteY1" fmla="*/ 536531 h 684213"/>
                <a:gd name="connsiteX2" fmla="*/ 73233 w 736007"/>
                <a:gd name="connsiteY2" fmla="*/ 527450 h 684213"/>
                <a:gd name="connsiteX3" fmla="*/ 106 w 736007"/>
                <a:gd name="connsiteY3" fmla="*/ 86423 h 684213"/>
                <a:gd name="connsiteX4" fmla="*/ 4678 w 736007"/>
                <a:gd name="connsiteY4" fmla="*/ 86423 h 684213"/>
                <a:gd name="connsiteX5" fmla="*/ 62971 w 736007"/>
                <a:gd name="connsiteY5" fmla="*/ 409010 h 684213"/>
                <a:gd name="connsiteX6" fmla="*/ 73233 w 736007"/>
                <a:gd name="connsiteY6" fmla="*/ 527450 h 684213"/>
                <a:gd name="connsiteX7" fmla="*/ 53446 w 736007"/>
                <a:gd name="connsiteY7" fmla="*/ 573088 h 684213"/>
                <a:gd name="connsiteX8" fmla="*/ 106 w 736007"/>
                <a:gd name="connsiteY8" fmla="*/ 86423 h 684213"/>
                <a:gd name="connsiteX9" fmla="*/ 412157 w 736007"/>
                <a:gd name="connsiteY9" fmla="*/ 0 h 684213"/>
                <a:gd name="connsiteX10" fmla="*/ 736007 w 736007"/>
                <a:gd name="connsiteY10" fmla="*/ 600587 h 684213"/>
                <a:gd name="connsiteX11" fmla="*/ 728405 w 736007"/>
                <a:gd name="connsiteY11" fmla="*/ 609710 h 684213"/>
                <a:gd name="connsiteX12" fmla="*/ 720803 w 736007"/>
                <a:gd name="connsiteY12" fmla="*/ 684213 h 684213"/>
                <a:gd name="connsiteX13" fmla="*/ 412157 w 736007"/>
                <a:gd name="connsiteY13" fmla="*/ 0 h 68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6007" h="684213">
                  <a:moveTo>
                    <a:pt x="73258" y="527392"/>
                  </a:moveTo>
                  <a:lnTo>
                    <a:pt x="74020" y="536531"/>
                  </a:lnTo>
                  <a:lnTo>
                    <a:pt x="73233" y="527450"/>
                  </a:lnTo>
                  <a:close/>
                  <a:moveTo>
                    <a:pt x="106" y="86423"/>
                  </a:moveTo>
                  <a:cubicBezTo>
                    <a:pt x="106" y="84138"/>
                    <a:pt x="3916" y="84138"/>
                    <a:pt x="4678" y="86423"/>
                  </a:cubicBezTo>
                  <a:cubicBezTo>
                    <a:pt x="15537" y="134404"/>
                    <a:pt x="46112" y="275349"/>
                    <a:pt x="62971" y="409010"/>
                  </a:cubicBezTo>
                  <a:lnTo>
                    <a:pt x="73233" y="527450"/>
                  </a:lnTo>
                  <a:lnTo>
                    <a:pt x="53446" y="573088"/>
                  </a:lnTo>
                  <a:cubicBezTo>
                    <a:pt x="32872" y="475603"/>
                    <a:pt x="-2180" y="282917"/>
                    <a:pt x="106" y="86423"/>
                  </a:cubicBezTo>
                  <a:close/>
                  <a:moveTo>
                    <a:pt x="412157" y="0"/>
                  </a:moveTo>
                  <a:cubicBezTo>
                    <a:pt x="504143" y="212106"/>
                    <a:pt x="610572" y="409768"/>
                    <a:pt x="736007" y="600587"/>
                  </a:cubicBezTo>
                  <a:cubicBezTo>
                    <a:pt x="733726" y="603628"/>
                    <a:pt x="730686" y="606669"/>
                    <a:pt x="728405" y="609710"/>
                  </a:cubicBezTo>
                  <a:lnTo>
                    <a:pt x="720803" y="684213"/>
                  </a:lnTo>
                  <a:cubicBezTo>
                    <a:pt x="557357" y="494914"/>
                    <a:pt x="457770" y="250118"/>
                    <a:pt x="412157" y="0"/>
                  </a:cubicBezTo>
                  <a:close/>
                </a:path>
              </a:pathLst>
            </a:custGeom>
            <a:solidFill>
              <a:srgbClr val="E3AD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9D3B63D7-D291-4A67-A9CC-3247791F0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7221" y="5621843"/>
              <a:ext cx="521762" cy="1093282"/>
            </a:xfrm>
            <a:custGeom>
              <a:avLst/>
              <a:gdLst>
                <a:gd name="connsiteX0" fmla="*/ 457110 w 521762"/>
                <a:gd name="connsiteY0" fmla="*/ 546 h 1093282"/>
                <a:gd name="connsiteX1" fmla="*/ 517237 w 521762"/>
                <a:gd name="connsiteY1" fmla="*/ 205822 h 1093282"/>
                <a:gd name="connsiteX2" fmla="*/ 490599 w 521762"/>
                <a:gd name="connsiteY2" fmla="*/ 530461 h 1093282"/>
                <a:gd name="connsiteX3" fmla="*/ 368061 w 521762"/>
                <a:gd name="connsiteY3" fmla="*/ 717490 h 1093282"/>
                <a:gd name="connsiteX4" fmla="*/ 319933 w 521762"/>
                <a:gd name="connsiteY4" fmla="*/ 730997 h 1093282"/>
                <a:gd name="connsiteX5" fmla="*/ 313840 w 521762"/>
                <a:gd name="connsiteY5" fmla="*/ 731053 h 1093282"/>
                <a:gd name="connsiteX6" fmla="*/ 305140 w 521762"/>
                <a:gd name="connsiteY6" fmla="*/ 774536 h 1093282"/>
                <a:gd name="connsiteX7" fmla="*/ 286627 w 521762"/>
                <a:gd name="connsiteY7" fmla="*/ 1093282 h 1093282"/>
                <a:gd name="connsiteX8" fmla="*/ 46054 w 521762"/>
                <a:gd name="connsiteY8" fmla="*/ 953384 h 1093282"/>
                <a:gd name="connsiteX9" fmla="*/ 117730 w 521762"/>
                <a:gd name="connsiteY9" fmla="*/ 678482 h 1093282"/>
                <a:gd name="connsiteX10" fmla="*/ 82422 w 521762"/>
                <a:gd name="connsiteY10" fmla="*/ 652024 h 1093282"/>
                <a:gd name="connsiteX11" fmla="*/ 95585 w 521762"/>
                <a:gd name="connsiteY11" fmla="*/ 152602 h 1093282"/>
                <a:gd name="connsiteX12" fmla="*/ 457110 w 521762"/>
                <a:gd name="connsiteY12" fmla="*/ 546 h 109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1762" h="1093282">
                  <a:moveTo>
                    <a:pt x="457110" y="546"/>
                  </a:moveTo>
                  <a:cubicBezTo>
                    <a:pt x="493643" y="-11618"/>
                    <a:pt x="514954" y="183013"/>
                    <a:pt x="517237" y="205822"/>
                  </a:cubicBezTo>
                  <a:cubicBezTo>
                    <a:pt x="528654" y="314542"/>
                    <a:pt x="517999" y="424782"/>
                    <a:pt x="490599" y="530461"/>
                  </a:cubicBezTo>
                  <a:cubicBezTo>
                    <a:pt x="471571" y="604968"/>
                    <a:pt x="438083" y="684798"/>
                    <a:pt x="368061" y="717490"/>
                  </a:cubicBezTo>
                  <a:cubicBezTo>
                    <a:pt x="352648" y="724522"/>
                    <a:pt x="336475" y="728847"/>
                    <a:pt x="319933" y="730997"/>
                  </a:cubicBezTo>
                  <a:lnTo>
                    <a:pt x="313840" y="731053"/>
                  </a:lnTo>
                  <a:lnTo>
                    <a:pt x="305140" y="774536"/>
                  </a:lnTo>
                  <a:cubicBezTo>
                    <a:pt x="287519" y="868335"/>
                    <a:pt x="267595" y="1009172"/>
                    <a:pt x="286627" y="1093282"/>
                  </a:cubicBezTo>
                  <a:cubicBezTo>
                    <a:pt x="286627" y="1093282"/>
                    <a:pt x="116094" y="1074274"/>
                    <a:pt x="46054" y="953384"/>
                  </a:cubicBezTo>
                  <a:lnTo>
                    <a:pt x="117730" y="678482"/>
                  </a:lnTo>
                  <a:lnTo>
                    <a:pt x="82422" y="652024"/>
                  </a:lnTo>
                  <a:cubicBezTo>
                    <a:pt x="-82228" y="501024"/>
                    <a:pt x="41642" y="195843"/>
                    <a:pt x="95585" y="152602"/>
                  </a:cubicBezTo>
                  <a:cubicBezTo>
                    <a:pt x="157235" y="103944"/>
                    <a:pt x="457110" y="546"/>
                    <a:pt x="457110" y="546"/>
                  </a:cubicBezTo>
                  <a:close/>
                </a:path>
              </a:pathLst>
            </a:custGeom>
            <a:solidFill>
              <a:srgbClr val="FCA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29B5EDE4-29FD-44CD-9703-2691E618E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7388" y="6056381"/>
              <a:ext cx="224194" cy="365724"/>
            </a:xfrm>
            <a:custGeom>
              <a:avLst/>
              <a:gdLst>
                <a:gd name="connsiteX0" fmla="*/ 106782 w 224194"/>
                <a:gd name="connsiteY0" fmla="*/ 278094 h 365724"/>
                <a:gd name="connsiteX1" fmla="*/ 179426 w 224194"/>
                <a:gd name="connsiteY1" fmla="*/ 296923 h 365724"/>
                <a:gd name="connsiteX2" fmla="*/ 224194 w 224194"/>
                <a:gd name="connsiteY2" fmla="*/ 296511 h 365724"/>
                <a:gd name="connsiteX3" fmla="*/ 215558 w 224194"/>
                <a:gd name="connsiteY3" fmla="*/ 338971 h 365724"/>
                <a:gd name="connsiteX4" fmla="*/ 148973 w 224194"/>
                <a:gd name="connsiteY4" fmla="*/ 362777 h 365724"/>
                <a:gd name="connsiteX5" fmla="*/ 125921 w 224194"/>
                <a:gd name="connsiteY5" fmla="*/ 365724 h 365724"/>
                <a:gd name="connsiteX6" fmla="*/ 126032 w 224194"/>
                <a:gd name="connsiteY6" fmla="*/ 365412 h 365724"/>
                <a:gd name="connsiteX7" fmla="*/ 118532 w 224194"/>
                <a:gd name="connsiteY7" fmla="*/ 300885 h 365724"/>
                <a:gd name="connsiteX8" fmla="*/ 60436 w 224194"/>
                <a:gd name="connsiteY8" fmla="*/ 2165 h 365724"/>
                <a:gd name="connsiteX9" fmla="*/ 79713 w 224194"/>
                <a:gd name="connsiteY9" fmla="*/ 20502 h 365724"/>
                <a:gd name="connsiteX10" fmla="*/ 58123 w 224194"/>
                <a:gd name="connsiteY10" fmla="*/ 11333 h 365724"/>
                <a:gd name="connsiteX11" fmla="*/ 38075 w 224194"/>
                <a:gd name="connsiteY11" fmla="*/ 17446 h 365724"/>
                <a:gd name="connsiteX12" fmla="*/ 19569 w 224194"/>
                <a:gd name="connsiteY12" fmla="*/ 54119 h 365724"/>
                <a:gd name="connsiteX13" fmla="*/ 26509 w 224194"/>
                <a:gd name="connsiteY13" fmla="*/ 99962 h 365724"/>
                <a:gd name="connsiteX14" fmla="*/ 53496 w 224194"/>
                <a:gd name="connsiteY14" fmla="*/ 141220 h 365724"/>
                <a:gd name="connsiteX15" fmla="*/ 12629 w 224194"/>
                <a:gd name="connsiteY15" fmla="*/ 106838 h 365724"/>
                <a:gd name="connsiteX16" fmla="*/ 292 w 224194"/>
                <a:gd name="connsiteY16" fmla="*/ 52591 h 365724"/>
                <a:gd name="connsiteX17" fmla="*/ 8774 w 224194"/>
                <a:gd name="connsiteY17" fmla="*/ 25086 h 365724"/>
                <a:gd name="connsiteX18" fmla="*/ 30364 w 224194"/>
                <a:gd name="connsiteY18" fmla="*/ 4457 h 365724"/>
                <a:gd name="connsiteX19" fmla="*/ 60436 w 224194"/>
                <a:gd name="connsiteY19" fmla="*/ 2165 h 36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4194" h="365724">
                  <a:moveTo>
                    <a:pt x="106782" y="278094"/>
                  </a:moveTo>
                  <a:lnTo>
                    <a:pt x="179426" y="296923"/>
                  </a:lnTo>
                  <a:lnTo>
                    <a:pt x="224194" y="296511"/>
                  </a:lnTo>
                  <a:lnTo>
                    <a:pt x="215558" y="338971"/>
                  </a:lnTo>
                  <a:cubicBezTo>
                    <a:pt x="194691" y="350398"/>
                    <a:pt x="172116" y="357825"/>
                    <a:pt x="148973" y="362777"/>
                  </a:cubicBezTo>
                  <a:lnTo>
                    <a:pt x="125921" y="365724"/>
                  </a:lnTo>
                  <a:lnTo>
                    <a:pt x="126032" y="365412"/>
                  </a:lnTo>
                  <a:cubicBezTo>
                    <a:pt x="129081" y="343783"/>
                    <a:pt x="125792" y="322019"/>
                    <a:pt x="118532" y="300885"/>
                  </a:cubicBezTo>
                  <a:close/>
                  <a:moveTo>
                    <a:pt x="60436" y="2165"/>
                  </a:moveTo>
                  <a:cubicBezTo>
                    <a:pt x="69689" y="5221"/>
                    <a:pt x="77400" y="12097"/>
                    <a:pt x="79713" y="20502"/>
                  </a:cubicBezTo>
                  <a:cubicBezTo>
                    <a:pt x="73544" y="14390"/>
                    <a:pt x="65834" y="11333"/>
                    <a:pt x="58123" y="11333"/>
                  </a:cubicBezTo>
                  <a:cubicBezTo>
                    <a:pt x="50412" y="10569"/>
                    <a:pt x="44243" y="12861"/>
                    <a:pt x="38075" y="17446"/>
                  </a:cubicBezTo>
                  <a:cubicBezTo>
                    <a:pt x="26509" y="25850"/>
                    <a:pt x="20340" y="39603"/>
                    <a:pt x="19569" y="54119"/>
                  </a:cubicBezTo>
                  <a:cubicBezTo>
                    <a:pt x="18027" y="69400"/>
                    <a:pt x="21111" y="85445"/>
                    <a:pt x="26509" y="99962"/>
                  </a:cubicBezTo>
                  <a:cubicBezTo>
                    <a:pt x="31906" y="115242"/>
                    <a:pt x="40388" y="128995"/>
                    <a:pt x="53496" y="141220"/>
                  </a:cubicBezTo>
                  <a:cubicBezTo>
                    <a:pt x="35762" y="135871"/>
                    <a:pt x="21882" y="122119"/>
                    <a:pt x="12629" y="106838"/>
                  </a:cubicBezTo>
                  <a:cubicBezTo>
                    <a:pt x="3376" y="90029"/>
                    <a:pt x="-1250" y="71692"/>
                    <a:pt x="292" y="52591"/>
                  </a:cubicBezTo>
                  <a:cubicBezTo>
                    <a:pt x="1063" y="43423"/>
                    <a:pt x="3376" y="33490"/>
                    <a:pt x="8774" y="25086"/>
                  </a:cubicBezTo>
                  <a:cubicBezTo>
                    <a:pt x="14172" y="15918"/>
                    <a:pt x="21111" y="9041"/>
                    <a:pt x="30364" y="4457"/>
                  </a:cubicBezTo>
                  <a:cubicBezTo>
                    <a:pt x="39617" y="-127"/>
                    <a:pt x="51183" y="-1655"/>
                    <a:pt x="60436" y="2165"/>
                  </a:cubicBezTo>
                  <a:close/>
                </a:path>
              </a:pathLst>
            </a:custGeom>
            <a:solidFill>
              <a:srgbClr val="E68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DB451D1F-E711-4442-AD56-5426375C2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6163" y="5400885"/>
              <a:ext cx="1112530" cy="1539139"/>
            </a:xfrm>
            <a:custGeom>
              <a:avLst/>
              <a:gdLst>
                <a:gd name="connsiteX0" fmla="*/ 735592 w 1112530"/>
                <a:gd name="connsiteY0" fmla="*/ 348 h 1539139"/>
                <a:gd name="connsiteX1" fmla="*/ 879813 w 1112530"/>
                <a:gd name="connsiteY1" fmla="*/ 18417 h 1539139"/>
                <a:gd name="connsiteX2" fmla="*/ 1108740 w 1112530"/>
                <a:gd name="connsiteY2" fmla="*/ 234486 h 1539139"/>
                <a:gd name="connsiteX3" fmla="*/ 876631 w 1112530"/>
                <a:gd name="connsiteY3" fmla="*/ 643457 h 1539139"/>
                <a:gd name="connsiteX4" fmla="*/ 818190 w 1112530"/>
                <a:gd name="connsiteY4" fmla="*/ 660575 h 1539139"/>
                <a:gd name="connsiteX5" fmla="*/ 815718 w 1112530"/>
                <a:gd name="connsiteY5" fmla="*/ 655831 h 1539139"/>
                <a:gd name="connsiteX6" fmla="*/ 799533 w 1112530"/>
                <a:gd name="connsiteY6" fmla="*/ 637725 h 1539139"/>
                <a:gd name="connsiteX7" fmla="*/ 713656 w 1112530"/>
                <a:gd name="connsiteY7" fmla="*/ 644568 h 1539139"/>
                <a:gd name="connsiteX8" fmla="*/ 694657 w 1112530"/>
                <a:gd name="connsiteY8" fmla="*/ 735051 h 1539139"/>
                <a:gd name="connsiteX9" fmla="*/ 736266 w 1112530"/>
                <a:gd name="connsiteY9" fmla="*/ 811181 h 1539139"/>
                <a:gd name="connsiteX10" fmla="*/ 768253 w 1112530"/>
                <a:gd name="connsiteY10" fmla="*/ 833176 h 1539139"/>
                <a:gd name="connsiteX11" fmla="*/ 772405 w 1112530"/>
                <a:gd name="connsiteY11" fmla="*/ 847406 h 1539139"/>
                <a:gd name="connsiteX12" fmla="*/ 798433 w 1112530"/>
                <a:gd name="connsiteY12" fmla="*/ 895625 h 1539139"/>
                <a:gd name="connsiteX13" fmla="*/ 822010 w 1112530"/>
                <a:gd name="connsiteY13" fmla="*/ 1063763 h 1539139"/>
                <a:gd name="connsiteX14" fmla="*/ 755842 w 1112530"/>
                <a:gd name="connsiteY14" fmla="*/ 1188535 h 1539139"/>
                <a:gd name="connsiteX15" fmla="*/ 803757 w 1112530"/>
                <a:gd name="connsiteY15" fmla="*/ 1330045 h 1539139"/>
                <a:gd name="connsiteX16" fmla="*/ 757363 w 1112530"/>
                <a:gd name="connsiteY16" fmla="*/ 1431993 h 1539139"/>
                <a:gd name="connsiteX17" fmla="*/ 250073 w 1112530"/>
                <a:gd name="connsiteY17" fmla="*/ 1511116 h 1539139"/>
                <a:gd name="connsiteX18" fmla="*/ 63737 w 1112530"/>
                <a:gd name="connsiteY18" fmla="*/ 1144408 h 1539139"/>
                <a:gd name="connsiteX19" fmla="*/ 78948 w 1112530"/>
                <a:gd name="connsiteY19" fmla="*/ 1005181 h 1539139"/>
                <a:gd name="connsiteX20" fmla="*/ 43962 w 1112530"/>
                <a:gd name="connsiteY20" fmla="*/ 812697 h 1539139"/>
                <a:gd name="connsiteX21" fmla="*/ 155764 w 1112530"/>
                <a:gd name="connsiteY21" fmla="*/ 674992 h 1539139"/>
                <a:gd name="connsiteX22" fmla="*/ 285058 w 1112530"/>
                <a:gd name="connsiteY22" fmla="*/ 533482 h 1539139"/>
                <a:gd name="connsiteX23" fmla="*/ 304072 w 1112530"/>
                <a:gd name="connsiteY23" fmla="*/ 360018 h 1539139"/>
                <a:gd name="connsiteX24" fmla="*/ 361114 w 1112530"/>
                <a:gd name="connsiteY24" fmla="*/ 213944 h 1539139"/>
                <a:gd name="connsiteX25" fmla="*/ 593083 w 1112530"/>
                <a:gd name="connsiteY25" fmla="*/ 29068 h 1539139"/>
                <a:gd name="connsiteX26" fmla="*/ 735592 w 1112530"/>
                <a:gd name="connsiteY26" fmla="*/ 348 h 153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12530" h="1539139">
                  <a:moveTo>
                    <a:pt x="735592" y="348"/>
                  </a:moveTo>
                  <a:cubicBezTo>
                    <a:pt x="784173" y="-1554"/>
                    <a:pt x="833038" y="4342"/>
                    <a:pt x="879813" y="18417"/>
                  </a:cubicBezTo>
                  <a:cubicBezTo>
                    <a:pt x="984769" y="49610"/>
                    <a:pt x="1082120" y="108953"/>
                    <a:pt x="1108740" y="234486"/>
                  </a:cubicBezTo>
                  <a:cubicBezTo>
                    <a:pt x="1130701" y="338336"/>
                    <a:pt x="1057747" y="563344"/>
                    <a:pt x="876631" y="643457"/>
                  </a:cubicBezTo>
                  <a:lnTo>
                    <a:pt x="818190" y="660575"/>
                  </a:lnTo>
                  <a:lnTo>
                    <a:pt x="815718" y="655831"/>
                  </a:lnTo>
                  <a:cubicBezTo>
                    <a:pt x="811645" y="650081"/>
                    <a:pt x="806373" y="644188"/>
                    <a:pt x="799533" y="637725"/>
                  </a:cubicBezTo>
                  <a:cubicBezTo>
                    <a:pt x="774454" y="614154"/>
                    <a:pt x="734175" y="618716"/>
                    <a:pt x="713656" y="644568"/>
                  </a:cubicBezTo>
                  <a:cubicBezTo>
                    <a:pt x="693137" y="668900"/>
                    <a:pt x="689337" y="705397"/>
                    <a:pt x="694657" y="735051"/>
                  </a:cubicBezTo>
                  <a:cubicBezTo>
                    <a:pt x="698837" y="763184"/>
                    <a:pt x="714227" y="790367"/>
                    <a:pt x="736266" y="811181"/>
                  </a:cubicBezTo>
                  <a:lnTo>
                    <a:pt x="768253" y="833176"/>
                  </a:lnTo>
                  <a:lnTo>
                    <a:pt x="772405" y="847406"/>
                  </a:lnTo>
                  <a:cubicBezTo>
                    <a:pt x="778706" y="862780"/>
                    <a:pt x="787215" y="878888"/>
                    <a:pt x="798433" y="895625"/>
                  </a:cubicBezTo>
                  <a:cubicBezTo>
                    <a:pt x="832658" y="946599"/>
                    <a:pt x="855475" y="1007464"/>
                    <a:pt x="822010" y="1063763"/>
                  </a:cubicBezTo>
                  <a:cubicBezTo>
                    <a:pt x="795391" y="1107129"/>
                    <a:pt x="732265" y="1129192"/>
                    <a:pt x="755842" y="1188535"/>
                  </a:cubicBezTo>
                  <a:cubicBezTo>
                    <a:pt x="774856" y="1234944"/>
                    <a:pt x="804518" y="1279832"/>
                    <a:pt x="803757" y="1330045"/>
                  </a:cubicBezTo>
                  <a:cubicBezTo>
                    <a:pt x="802996" y="1368085"/>
                    <a:pt x="783983" y="1404604"/>
                    <a:pt x="757363" y="1431993"/>
                  </a:cubicBezTo>
                  <a:cubicBezTo>
                    <a:pt x="629590" y="1566655"/>
                    <a:pt x="414353" y="1550678"/>
                    <a:pt x="250073" y="1511116"/>
                  </a:cubicBezTo>
                  <a:cubicBezTo>
                    <a:pt x="91877" y="1472315"/>
                    <a:pt x="-102825" y="1297330"/>
                    <a:pt x="63737" y="1144408"/>
                  </a:cubicBezTo>
                  <a:cubicBezTo>
                    <a:pt x="113933" y="1097999"/>
                    <a:pt x="127623" y="1060720"/>
                    <a:pt x="78948" y="1005181"/>
                  </a:cubicBezTo>
                  <a:cubicBezTo>
                    <a:pt x="30272" y="948882"/>
                    <a:pt x="13540" y="883452"/>
                    <a:pt x="43962" y="812697"/>
                  </a:cubicBezTo>
                  <a:cubicBezTo>
                    <a:pt x="68300" y="757919"/>
                    <a:pt x="111652" y="715314"/>
                    <a:pt x="155764" y="674992"/>
                  </a:cubicBezTo>
                  <a:cubicBezTo>
                    <a:pt x="200637" y="633908"/>
                    <a:pt x="256157" y="589782"/>
                    <a:pt x="285058" y="533482"/>
                  </a:cubicBezTo>
                  <a:cubicBezTo>
                    <a:pt x="311678" y="480986"/>
                    <a:pt x="298748" y="417840"/>
                    <a:pt x="304072" y="360018"/>
                  </a:cubicBezTo>
                  <a:cubicBezTo>
                    <a:pt x="308635" y="307523"/>
                    <a:pt x="332973" y="257310"/>
                    <a:pt x="361114" y="213944"/>
                  </a:cubicBezTo>
                  <a:cubicBezTo>
                    <a:pt x="415874" y="129495"/>
                    <a:pt x="498774" y="64065"/>
                    <a:pt x="593083" y="29068"/>
                  </a:cubicBezTo>
                  <a:cubicBezTo>
                    <a:pt x="638717" y="11950"/>
                    <a:pt x="687012" y="2250"/>
                    <a:pt x="735592" y="348"/>
                  </a:cubicBezTo>
                  <a:close/>
                </a:path>
              </a:pathLst>
            </a:custGeom>
            <a:solidFill>
              <a:srgbClr val="303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4" name="Freeform 289">
              <a:extLst>
                <a:ext uri="{FF2B5EF4-FFF2-40B4-BE49-F238E27FC236}">
                  <a16:creationId xmlns:a16="http://schemas.microsoft.com/office/drawing/2014/main" id="{F6E27BC4-7834-4145-AE6E-8AF7F4E6F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75" y="6162676"/>
              <a:ext cx="247650" cy="247650"/>
            </a:xfrm>
            <a:custGeom>
              <a:avLst/>
              <a:gdLst>
                <a:gd name="T0" fmla="*/ 163 w 326"/>
                <a:gd name="T1" fmla="*/ 325 h 325"/>
                <a:gd name="T2" fmla="*/ 0 w 326"/>
                <a:gd name="T3" fmla="*/ 162 h 325"/>
                <a:gd name="T4" fmla="*/ 66 w 326"/>
                <a:gd name="T5" fmla="*/ 31 h 325"/>
                <a:gd name="T6" fmla="*/ 78 w 326"/>
                <a:gd name="T7" fmla="*/ 33 h 325"/>
                <a:gd name="T8" fmla="*/ 76 w 326"/>
                <a:gd name="T9" fmla="*/ 45 h 325"/>
                <a:gd name="T10" fmla="*/ 17 w 326"/>
                <a:gd name="T11" fmla="*/ 162 h 325"/>
                <a:gd name="T12" fmla="*/ 163 w 326"/>
                <a:gd name="T13" fmla="*/ 308 h 325"/>
                <a:gd name="T14" fmla="*/ 309 w 326"/>
                <a:gd name="T15" fmla="*/ 162 h 325"/>
                <a:gd name="T16" fmla="*/ 187 w 326"/>
                <a:gd name="T17" fmla="*/ 17 h 325"/>
                <a:gd name="T18" fmla="*/ 180 w 326"/>
                <a:gd name="T19" fmla="*/ 8 h 325"/>
                <a:gd name="T20" fmla="*/ 190 w 326"/>
                <a:gd name="T21" fmla="*/ 1 h 325"/>
                <a:gd name="T22" fmla="*/ 326 w 326"/>
                <a:gd name="T23" fmla="*/ 162 h 325"/>
                <a:gd name="T24" fmla="*/ 163 w 326"/>
                <a:gd name="T25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6" h="325">
                  <a:moveTo>
                    <a:pt x="163" y="325"/>
                  </a:moveTo>
                  <a:cubicBezTo>
                    <a:pt x="73" y="325"/>
                    <a:pt x="0" y="251"/>
                    <a:pt x="0" y="162"/>
                  </a:cubicBezTo>
                  <a:cubicBezTo>
                    <a:pt x="0" y="109"/>
                    <a:pt x="24" y="62"/>
                    <a:pt x="66" y="31"/>
                  </a:cubicBezTo>
                  <a:cubicBezTo>
                    <a:pt x="70" y="29"/>
                    <a:pt x="75" y="30"/>
                    <a:pt x="78" y="33"/>
                  </a:cubicBezTo>
                  <a:cubicBezTo>
                    <a:pt x="81" y="37"/>
                    <a:pt x="80" y="42"/>
                    <a:pt x="76" y="45"/>
                  </a:cubicBezTo>
                  <a:cubicBezTo>
                    <a:pt x="39" y="72"/>
                    <a:pt x="17" y="115"/>
                    <a:pt x="17" y="162"/>
                  </a:cubicBezTo>
                  <a:cubicBezTo>
                    <a:pt x="17" y="242"/>
                    <a:pt x="83" y="308"/>
                    <a:pt x="163" y="308"/>
                  </a:cubicBezTo>
                  <a:cubicBezTo>
                    <a:pt x="244" y="308"/>
                    <a:pt x="309" y="242"/>
                    <a:pt x="309" y="162"/>
                  </a:cubicBezTo>
                  <a:cubicBezTo>
                    <a:pt x="309" y="90"/>
                    <a:pt x="258" y="29"/>
                    <a:pt x="187" y="17"/>
                  </a:cubicBezTo>
                  <a:cubicBezTo>
                    <a:pt x="183" y="17"/>
                    <a:pt x="179" y="12"/>
                    <a:pt x="180" y="8"/>
                  </a:cubicBezTo>
                  <a:cubicBezTo>
                    <a:pt x="181" y="3"/>
                    <a:pt x="185" y="0"/>
                    <a:pt x="190" y="1"/>
                  </a:cubicBezTo>
                  <a:cubicBezTo>
                    <a:pt x="269" y="14"/>
                    <a:pt x="326" y="81"/>
                    <a:pt x="326" y="162"/>
                  </a:cubicBezTo>
                  <a:cubicBezTo>
                    <a:pt x="326" y="251"/>
                    <a:pt x="253" y="325"/>
                    <a:pt x="163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5" name="Freeform 290">
              <a:extLst>
                <a:ext uri="{FF2B5EF4-FFF2-40B4-BE49-F238E27FC236}">
                  <a16:creationId xmlns:a16="http://schemas.microsoft.com/office/drawing/2014/main" id="{BFBC7577-3525-4D46-9408-40B504695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5888" y="11618913"/>
              <a:ext cx="14055725" cy="25400"/>
            </a:xfrm>
            <a:custGeom>
              <a:avLst/>
              <a:gdLst>
                <a:gd name="T0" fmla="*/ 18452 w 18469"/>
                <a:gd name="T1" fmla="*/ 34 h 34"/>
                <a:gd name="T2" fmla="*/ 16 w 18469"/>
                <a:gd name="T3" fmla="*/ 34 h 34"/>
                <a:gd name="T4" fmla="*/ 0 w 18469"/>
                <a:gd name="T5" fmla="*/ 17 h 34"/>
                <a:gd name="T6" fmla="*/ 16 w 18469"/>
                <a:gd name="T7" fmla="*/ 0 h 34"/>
                <a:gd name="T8" fmla="*/ 18452 w 18469"/>
                <a:gd name="T9" fmla="*/ 0 h 34"/>
                <a:gd name="T10" fmla="*/ 18469 w 18469"/>
                <a:gd name="T11" fmla="*/ 17 h 34"/>
                <a:gd name="T12" fmla="*/ 18452 w 18469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469" h="34">
                  <a:moveTo>
                    <a:pt x="18452" y="34"/>
                  </a:moveTo>
                  <a:lnTo>
                    <a:pt x="16" y="34"/>
                  </a:lnTo>
                  <a:cubicBezTo>
                    <a:pt x="7" y="34"/>
                    <a:pt x="0" y="26"/>
                    <a:pt x="0" y="17"/>
                  </a:cubicBezTo>
                  <a:cubicBezTo>
                    <a:pt x="0" y="8"/>
                    <a:pt x="7" y="0"/>
                    <a:pt x="16" y="0"/>
                  </a:cubicBezTo>
                  <a:lnTo>
                    <a:pt x="18452" y="0"/>
                  </a:lnTo>
                  <a:cubicBezTo>
                    <a:pt x="18462" y="0"/>
                    <a:pt x="18469" y="8"/>
                    <a:pt x="18469" y="17"/>
                  </a:cubicBezTo>
                  <a:cubicBezTo>
                    <a:pt x="18469" y="26"/>
                    <a:pt x="18462" y="34"/>
                    <a:pt x="18452" y="34"/>
                  </a:cubicBezTo>
                  <a:close/>
                </a:path>
              </a:pathLst>
            </a:custGeom>
            <a:solidFill>
              <a:srgbClr val="1B2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83AA9127-6623-4F45-9F76-09425CDE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3579" y="10929938"/>
              <a:ext cx="1134509" cy="508728"/>
            </a:xfrm>
            <a:custGeom>
              <a:avLst/>
              <a:gdLst>
                <a:gd name="connsiteX0" fmla="*/ 1134509 w 1134509"/>
                <a:gd name="connsiteY0" fmla="*/ 228600 h 508728"/>
                <a:gd name="connsiteX1" fmla="*/ 1123865 w 1134509"/>
                <a:gd name="connsiteY1" fmla="*/ 420771 h 508728"/>
                <a:gd name="connsiteX2" fmla="*/ 1094213 w 1134509"/>
                <a:gd name="connsiteY2" fmla="*/ 468624 h 508728"/>
                <a:gd name="connsiteX3" fmla="*/ 829625 w 1134509"/>
                <a:gd name="connsiteY3" fmla="*/ 461788 h 508728"/>
                <a:gd name="connsiteX4" fmla="*/ 807576 w 1134509"/>
                <a:gd name="connsiteY4" fmla="*/ 420771 h 508728"/>
                <a:gd name="connsiteX5" fmla="*/ 791609 w 1134509"/>
                <a:gd name="connsiteY5" fmla="*/ 253666 h 508728"/>
                <a:gd name="connsiteX6" fmla="*/ 1134509 w 1134509"/>
                <a:gd name="connsiteY6" fmla="*/ 228600 h 508728"/>
                <a:gd name="connsiteX7" fmla="*/ 55480 w 1134509"/>
                <a:gd name="connsiteY7" fmla="*/ 0 h 508728"/>
                <a:gd name="connsiteX8" fmla="*/ 120763 w 1134509"/>
                <a:gd name="connsiteY8" fmla="*/ 56369 h 508728"/>
                <a:gd name="connsiteX9" fmla="*/ 361396 w 1134509"/>
                <a:gd name="connsiteY9" fmla="*/ 133305 h 508728"/>
                <a:gd name="connsiteX10" fmla="*/ 274859 w 1134509"/>
                <a:gd name="connsiteY10" fmla="*/ 325265 h 508728"/>
                <a:gd name="connsiteX11" fmla="*/ 238423 w 1134509"/>
                <a:gd name="connsiteY11" fmla="*/ 357258 h 508728"/>
                <a:gd name="connsiteX12" fmla="*/ 22080 w 1134509"/>
                <a:gd name="connsiteY12" fmla="*/ 283369 h 508728"/>
                <a:gd name="connsiteX13" fmla="*/ 1585 w 1134509"/>
                <a:gd name="connsiteY13" fmla="*/ 224714 h 50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4509" h="508728">
                  <a:moveTo>
                    <a:pt x="1134509" y="228600"/>
                  </a:moveTo>
                  <a:lnTo>
                    <a:pt x="1123865" y="420771"/>
                  </a:lnTo>
                  <a:cubicBezTo>
                    <a:pt x="1122344" y="440520"/>
                    <a:pt x="1111700" y="458750"/>
                    <a:pt x="1094213" y="468624"/>
                  </a:cubicBezTo>
                  <a:cubicBezTo>
                    <a:pt x="962679" y="546100"/>
                    <a:pt x="868400" y="492930"/>
                    <a:pt x="829625" y="461788"/>
                  </a:cubicBezTo>
                  <a:cubicBezTo>
                    <a:pt x="816699" y="451913"/>
                    <a:pt x="809096" y="436722"/>
                    <a:pt x="807576" y="420771"/>
                  </a:cubicBezTo>
                  <a:lnTo>
                    <a:pt x="791609" y="253666"/>
                  </a:lnTo>
                  <a:cubicBezTo>
                    <a:pt x="914019" y="270376"/>
                    <a:pt x="1023504" y="279491"/>
                    <a:pt x="1134509" y="228600"/>
                  </a:cubicBezTo>
                  <a:close/>
                  <a:moveTo>
                    <a:pt x="55480" y="0"/>
                  </a:moveTo>
                  <a:cubicBezTo>
                    <a:pt x="79012" y="20567"/>
                    <a:pt x="102544" y="44943"/>
                    <a:pt x="120763" y="56369"/>
                  </a:cubicBezTo>
                  <a:cubicBezTo>
                    <a:pt x="192877" y="102074"/>
                    <a:pt x="276377" y="128735"/>
                    <a:pt x="361396" y="133305"/>
                  </a:cubicBezTo>
                  <a:lnTo>
                    <a:pt x="274859" y="325265"/>
                  </a:lnTo>
                  <a:cubicBezTo>
                    <a:pt x="268027" y="340500"/>
                    <a:pt x="255123" y="352687"/>
                    <a:pt x="238423" y="357258"/>
                  </a:cubicBezTo>
                  <a:cubicBezTo>
                    <a:pt x="158717" y="377825"/>
                    <a:pt x="67626" y="318409"/>
                    <a:pt x="22080" y="283369"/>
                  </a:cubicBezTo>
                  <a:cubicBezTo>
                    <a:pt x="4621" y="268896"/>
                    <a:pt x="-3729" y="246805"/>
                    <a:pt x="1585" y="224714"/>
                  </a:cubicBezTo>
                  <a:close/>
                </a:path>
              </a:pathLst>
            </a:custGeom>
            <a:solidFill>
              <a:srgbClr val="F0F1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A4119C47-C769-43E9-B1B4-500762438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2400" y="7412200"/>
              <a:ext cx="1316038" cy="390362"/>
            </a:xfrm>
            <a:custGeom>
              <a:avLst/>
              <a:gdLst>
                <a:gd name="connsiteX0" fmla="*/ 46158 w 1316038"/>
                <a:gd name="connsiteY0" fmla="*/ 136492 h 390362"/>
                <a:gd name="connsiteX1" fmla="*/ 92006 w 1316038"/>
                <a:gd name="connsiteY1" fmla="*/ 180098 h 390362"/>
                <a:gd name="connsiteX2" fmla="*/ 298461 w 1316038"/>
                <a:gd name="connsiteY2" fmla="*/ 330925 h 390362"/>
                <a:gd name="connsiteX3" fmla="*/ 311162 w 1316038"/>
                <a:gd name="connsiteY3" fmla="*/ 338797 h 390362"/>
                <a:gd name="connsiteX4" fmla="*/ 288748 w 1316038"/>
                <a:gd name="connsiteY4" fmla="*/ 390362 h 390362"/>
                <a:gd name="connsiteX5" fmla="*/ 0 w 1316038"/>
                <a:gd name="connsiteY5" fmla="*/ 231681 h 390362"/>
                <a:gd name="connsiteX6" fmla="*/ 27725 w 1316038"/>
                <a:gd name="connsiteY6" fmla="*/ 171488 h 390362"/>
                <a:gd name="connsiteX7" fmla="*/ 1283471 w 1316038"/>
                <a:gd name="connsiteY7" fmla="*/ 0 h 390362"/>
                <a:gd name="connsiteX8" fmla="*/ 1316038 w 1316038"/>
                <a:gd name="connsiteY8" fmla="*/ 39131 h 390362"/>
                <a:gd name="connsiteX9" fmla="*/ 1243495 w 1316038"/>
                <a:gd name="connsiteY9" fmla="*/ 135891 h 390362"/>
                <a:gd name="connsiteX10" fmla="*/ 1193861 w 1316038"/>
                <a:gd name="connsiteY10" fmla="*/ 253221 h 390362"/>
                <a:gd name="connsiteX11" fmla="*/ 1125136 w 1316038"/>
                <a:gd name="connsiteY11" fmla="*/ 368266 h 390362"/>
                <a:gd name="connsiteX12" fmla="*/ 1122082 w 1316038"/>
                <a:gd name="connsiteY12" fmla="*/ 371313 h 390362"/>
                <a:gd name="connsiteX13" fmla="*/ 1070252 w 1316038"/>
                <a:gd name="connsiteY13" fmla="*/ 319696 h 390362"/>
                <a:gd name="connsiteX14" fmla="*/ 1070089 w 1316038"/>
                <a:gd name="connsiteY14" fmla="*/ 319433 h 390362"/>
                <a:gd name="connsiteX15" fmla="*/ 1084105 w 1316038"/>
                <a:gd name="connsiteY15" fmla="*/ 302607 h 390362"/>
                <a:gd name="connsiteX16" fmla="*/ 1138010 w 1316038"/>
                <a:gd name="connsiteY16" fmla="*/ 225806 h 390362"/>
                <a:gd name="connsiteX17" fmla="*/ 1259697 w 1316038"/>
                <a:gd name="connsiteY17" fmla="*/ 23538 h 390362"/>
                <a:gd name="connsiteX18" fmla="*/ 1280481 w 1316038"/>
                <a:gd name="connsiteY18" fmla="*/ 3102 h 39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6038" h="390362">
                  <a:moveTo>
                    <a:pt x="46158" y="136492"/>
                  </a:moveTo>
                  <a:lnTo>
                    <a:pt x="92006" y="180098"/>
                  </a:lnTo>
                  <a:cubicBezTo>
                    <a:pt x="170171" y="247020"/>
                    <a:pt x="250934" y="300947"/>
                    <a:pt x="298461" y="330925"/>
                  </a:cubicBezTo>
                  <a:lnTo>
                    <a:pt x="311162" y="338797"/>
                  </a:lnTo>
                  <a:lnTo>
                    <a:pt x="288748" y="390362"/>
                  </a:lnTo>
                  <a:cubicBezTo>
                    <a:pt x="194276" y="334938"/>
                    <a:pt x="95995" y="284828"/>
                    <a:pt x="0" y="231681"/>
                  </a:cubicBezTo>
                  <a:cubicBezTo>
                    <a:pt x="8952" y="210423"/>
                    <a:pt x="18475" y="190065"/>
                    <a:pt x="27725" y="171488"/>
                  </a:cubicBezTo>
                  <a:close/>
                  <a:moveTo>
                    <a:pt x="1283471" y="0"/>
                  </a:moveTo>
                  <a:lnTo>
                    <a:pt x="1316038" y="39131"/>
                  </a:lnTo>
                  <a:cubicBezTo>
                    <a:pt x="1290075" y="70369"/>
                    <a:pt x="1262585" y="100844"/>
                    <a:pt x="1243495" y="135891"/>
                  </a:cubicBezTo>
                  <a:cubicBezTo>
                    <a:pt x="1222878" y="173223"/>
                    <a:pt x="1211424" y="214365"/>
                    <a:pt x="1193861" y="253221"/>
                  </a:cubicBezTo>
                  <a:cubicBezTo>
                    <a:pt x="1177061" y="292839"/>
                    <a:pt x="1153390" y="336267"/>
                    <a:pt x="1125136" y="368266"/>
                  </a:cubicBezTo>
                  <a:cubicBezTo>
                    <a:pt x="1123609" y="369789"/>
                    <a:pt x="1122845" y="370551"/>
                    <a:pt x="1122082" y="371313"/>
                  </a:cubicBezTo>
                  <a:cubicBezTo>
                    <a:pt x="1103373" y="356076"/>
                    <a:pt x="1085810" y="338933"/>
                    <a:pt x="1070252" y="319696"/>
                  </a:cubicBezTo>
                  <a:lnTo>
                    <a:pt x="1070089" y="319433"/>
                  </a:lnTo>
                  <a:lnTo>
                    <a:pt x="1084105" y="302607"/>
                  </a:lnTo>
                  <a:cubicBezTo>
                    <a:pt x="1103214" y="277704"/>
                    <a:pt x="1121278" y="252040"/>
                    <a:pt x="1138010" y="225806"/>
                  </a:cubicBezTo>
                  <a:cubicBezTo>
                    <a:pt x="1181361" y="158890"/>
                    <a:pt x="1208740" y="86652"/>
                    <a:pt x="1259697" y="23538"/>
                  </a:cubicBezTo>
                  <a:cubicBezTo>
                    <a:pt x="1263880" y="18595"/>
                    <a:pt x="1271676" y="11467"/>
                    <a:pt x="1280481" y="3102"/>
                  </a:cubicBezTo>
                  <a:close/>
                </a:path>
              </a:pathLst>
            </a:custGeom>
            <a:solidFill>
              <a:srgbClr val="E68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1E8EA95-2B6A-4154-9F8E-69C2D9BA6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2724" y="6842914"/>
              <a:ext cx="758232" cy="1032883"/>
            </a:xfrm>
            <a:custGeom>
              <a:avLst/>
              <a:gdLst>
                <a:gd name="connsiteX0" fmla="*/ 528424 w 758232"/>
                <a:gd name="connsiteY0" fmla="*/ 667 h 1032883"/>
                <a:gd name="connsiteX1" fmla="*/ 558118 w 758232"/>
                <a:gd name="connsiteY1" fmla="*/ 18923 h 1032883"/>
                <a:gd name="connsiteX2" fmla="*/ 757606 w 758232"/>
                <a:gd name="connsiteY2" fmla="*/ 868576 h 1032883"/>
                <a:gd name="connsiteX3" fmla="*/ 739332 w 758232"/>
                <a:gd name="connsiteY3" fmla="*/ 898241 h 1032883"/>
                <a:gd name="connsiteX4" fmla="*/ 165000 w 758232"/>
                <a:gd name="connsiteY4" fmla="*/ 1032883 h 1032883"/>
                <a:gd name="connsiteX5" fmla="*/ 161782 w 758232"/>
                <a:gd name="connsiteY5" fmla="*/ 969212 h 1032883"/>
                <a:gd name="connsiteX6" fmla="*/ 151700 w 758232"/>
                <a:gd name="connsiteY6" fmla="*/ 783849 h 1032883"/>
                <a:gd name="connsiteX7" fmla="*/ 31168 w 758232"/>
                <a:gd name="connsiteY7" fmla="*/ 229316 h 1032883"/>
                <a:gd name="connsiteX8" fmla="*/ 0 w 758232"/>
                <a:gd name="connsiteY8" fmla="*/ 124212 h 103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8232" h="1032883">
                  <a:moveTo>
                    <a:pt x="528424" y="667"/>
                  </a:moveTo>
                  <a:cubicBezTo>
                    <a:pt x="542128" y="-2376"/>
                    <a:pt x="555072" y="5231"/>
                    <a:pt x="558118" y="18923"/>
                  </a:cubicBezTo>
                  <a:lnTo>
                    <a:pt x="757606" y="868576"/>
                  </a:lnTo>
                  <a:cubicBezTo>
                    <a:pt x="760652" y="881507"/>
                    <a:pt x="752276" y="895199"/>
                    <a:pt x="739332" y="898241"/>
                  </a:cubicBezTo>
                  <a:lnTo>
                    <a:pt x="165000" y="1032883"/>
                  </a:lnTo>
                  <a:lnTo>
                    <a:pt x="161782" y="969212"/>
                  </a:lnTo>
                  <a:cubicBezTo>
                    <a:pt x="158406" y="900583"/>
                    <a:pt x="155124" y="836175"/>
                    <a:pt x="151700" y="783849"/>
                  </a:cubicBezTo>
                  <a:cubicBezTo>
                    <a:pt x="145708" y="695371"/>
                    <a:pt x="99700" y="477281"/>
                    <a:pt x="31168" y="229316"/>
                  </a:cubicBezTo>
                  <a:lnTo>
                    <a:pt x="0" y="124212"/>
                  </a:lnTo>
                  <a:close/>
                </a:path>
              </a:pathLst>
            </a:custGeom>
            <a:solidFill>
              <a:srgbClr val="FF9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9" name="Freeform 249">
              <a:extLst>
                <a:ext uri="{FF2B5EF4-FFF2-40B4-BE49-F238E27FC236}">
                  <a16:creationId xmlns:a16="http://schemas.microsoft.com/office/drawing/2014/main" id="{B3BD5CC6-D2DF-49BF-ABFC-3033106B7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9025" y="6973888"/>
              <a:ext cx="352425" cy="727075"/>
            </a:xfrm>
            <a:custGeom>
              <a:avLst/>
              <a:gdLst>
                <a:gd name="T0" fmla="*/ 425 w 464"/>
                <a:gd name="T1" fmla="*/ 907 h 954"/>
                <a:gd name="T2" fmla="*/ 242 w 464"/>
                <a:gd name="T3" fmla="*/ 949 h 954"/>
                <a:gd name="T4" fmla="*/ 190 w 464"/>
                <a:gd name="T5" fmla="*/ 916 h 954"/>
                <a:gd name="T6" fmla="*/ 5 w 464"/>
                <a:gd name="T7" fmla="*/ 99 h 954"/>
                <a:gd name="T8" fmla="*/ 38 w 464"/>
                <a:gd name="T9" fmla="*/ 47 h 954"/>
                <a:gd name="T10" fmla="*/ 221 w 464"/>
                <a:gd name="T11" fmla="*/ 6 h 954"/>
                <a:gd name="T12" fmla="*/ 273 w 464"/>
                <a:gd name="T13" fmla="*/ 39 h 954"/>
                <a:gd name="T14" fmla="*/ 458 w 464"/>
                <a:gd name="T15" fmla="*/ 855 h 954"/>
                <a:gd name="T16" fmla="*/ 425 w 464"/>
                <a:gd name="T17" fmla="*/ 907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4" h="954">
                  <a:moveTo>
                    <a:pt x="425" y="907"/>
                  </a:moveTo>
                  <a:lnTo>
                    <a:pt x="242" y="949"/>
                  </a:lnTo>
                  <a:cubicBezTo>
                    <a:pt x="219" y="954"/>
                    <a:pt x="195" y="940"/>
                    <a:pt x="190" y="916"/>
                  </a:cubicBezTo>
                  <a:lnTo>
                    <a:pt x="5" y="99"/>
                  </a:lnTo>
                  <a:cubicBezTo>
                    <a:pt x="0" y="76"/>
                    <a:pt x="14" y="53"/>
                    <a:pt x="38" y="47"/>
                  </a:cubicBezTo>
                  <a:lnTo>
                    <a:pt x="221" y="6"/>
                  </a:lnTo>
                  <a:cubicBezTo>
                    <a:pt x="244" y="0"/>
                    <a:pt x="268" y="15"/>
                    <a:pt x="273" y="39"/>
                  </a:cubicBezTo>
                  <a:lnTo>
                    <a:pt x="458" y="855"/>
                  </a:lnTo>
                  <a:cubicBezTo>
                    <a:pt x="464" y="879"/>
                    <a:pt x="449" y="902"/>
                    <a:pt x="425" y="907"/>
                  </a:cubicBezTo>
                  <a:close/>
                </a:path>
              </a:pathLst>
            </a:custGeom>
            <a:solidFill>
              <a:srgbClr val="F58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2E7BCF9-B76A-41FA-8FDE-37A31867E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9436" y="5601199"/>
              <a:ext cx="312676" cy="550365"/>
            </a:xfrm>
            <a:custGeom>
              <a:avLst/>
              <a:gdLst>
                <a:gd name="connsiteX0" fmla="*/ 234274 w 312676"/>
                <a:gd name="connsiteY0" fmla="*/ 251503 h 550365"/>
                <a:gd name="connsiteX1" fmla="*/ 276120 w 312676"/>
                <a:gd name="connsiteY1" fmla="*/ 259878 h 550365"/>
                <a:gd name="connsiteX2" fmla="*/ 307646 w 312676"/>
                <a:gd name="connsiteY2" fmla="*/ 252600 h 550365"/>
                <a:gd name="connsiteX3" fmla="*/ 312676 w 312676"/>
                <a:gd name="connsiteY3" fmla="*/ 329681 h 550365"/>
                <a:gd name="connsiteX4" fmla="*/ 302752 w 312676"/>
                <a:gd name="connsiteY4" fmla="*/ 341095 h 550365"/>
                <a:gd name="connsiteX5" fmla="*/ 266102 w 312676"/>
                <a:gd name="connsiteY5" fmla="*/ 386754 h 550365"/>
                <a:gd name="connsiteX6" fmla="*/ 179826 w 312676"/>
                <a:gd name="connsiteY6" fmla="*/ 465135 h 550365"/>
                <a:gd name="connsiteX7" fmla="*/ 88204 w 312676"/>
                <a:gd name="connsiteY7" fmla="*/ 521448 h 550365"/>
                <a:gd name="connsiteX8" fmla="*/ 21778 w 312676"/>
                <a:gd name="connsiteY8" fmla="*/ 550365 h 550365"/>
                <a:gd name="connsiteX9" fmla="*/ 1450 w 312676"/>
                <a:gd name="connsiteY9" fmla="*/ 488440 h 550365"/>
                <a:gd name="connsiteX10" fmla="*/ 0 w 312676"/>
                <a:gd name="connsiteY10" fmla="*/ 484571 h 550365"/>
                <a:gd name="connsiteX11" fmla="*/ 6136 w 312676"/>
                <a:gd name="connsiteY11" fmla="*/ 484809 h 550365"/>
                <a:gd name="connsiteX12" fmla="*/ 63840 w 312676"/>
                <a:gd name="connsiteY12" fmla="*/ 473824 h 550365"/>
                <a:gd name="connsiteX13" fmla="*/ 234274 w 312676"/>
                <a:gd name="connsiteY13" fmla="*/ 251503 h 550365"/>
                <a:gd name="connsiteX14" fmla="*/ 222352 w 312676"/>
                <a:gd name="connsiteY14" fmla="*/ 266 h 550365"/>
                <a:gd name="connsiteX15" fmla="*/ 242148 w 312676"/>
                <a:gd name="connsiteY15" fmla="*/ 4086 h 550365"/>
                <a:gd name="connsiteX16" fmla="*/ 261180 w 312676"/>
                <a:gd name="connsiteY16" fmla="*/ 36943 h 550365"/>
                <a:gd name="connsiteX17" fmla="*/ 261942 w 312676"/>
                <a:gd name="connsiteY17" fmla="*/ 71328 h 550365"/>
                <a:gd name="connsiteX18" fmla="*/ 234534 w 312676"/>
                <a:gd name="connsiteY18" fmla="*/ 132457 h 550365"/>
                <a:gd name="connsiteX19" fmla="*/ 194182 w 312676"/>
                <a:gd name="connsiteY19" fmla="*/ 183652 h 550365"/>
                <a:gd name="connsiteX20" fmla="*/ 221590 w 312676"/>
                <a:gd name="connsiteY20" fmla="*/ 125580 h 550365"/>
                <a:gd name="connsiteX21" fmla="*/ 236818 w 312676"/>
                <a:gd name="connsiteY21" fmla="*/ 89666 h 550365"/>
                <a:gd name="connsiteX22" fmla="*/ 243670 w 312676"/>
                <a:gd name="connsiteY22" fmla="*/ 39235 h 550365"/>
                <a:gd name="connsiteX23" fmla="*/ 234534 w 312676"/>
                <a:gd name="connsiteY23" fmla="*/ 16312 h 550365"/>
                <a:gd name="connsiteX24" fmla="*/ 223874 w 312676"/>
                <a:gd name="connsiteY24" fmla="*/ 12492 h 550365"/>
                <a:gd name="connsiteX25" fmla="*/ 211692 w 312676"/>
                <a:gd name="connsiteY25" fmla="*/ 16312 h 550365"/>
                <a:gd name="connsiteX26" fmla="*/ 188852 w 312676"/>
                <a:gd name="connsiteY26" fmla="*/ 37707 h 550365"/>
                <a:gd name="connsiteX27" fmla="*/ 206364 w 312676"/>
                <a:gd name="connsiteY27" fmla="*/ 9435 h 550365"/>
                <a:gd name="connsiteX28" fmla="*/ 222352 w 312676"/>
                <a:gd name="connsiteY28" fmla="*/ 266 h 55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12676" h="550365">
                  <a:moveTo>
                    <a:pt x="234274" y="251503"/>
                  </a:moveTo>
                  <a:cubicBezTo>
                    <a:pt x="247968" y="256832"/>
                    <a:pt x="261664" y="260639"/>
                    <a:pt x="276120" y="259878"/>
                  </a:cubicBezTo>
                  <a:lnTo>
                    <a:pt x="307646" y="252600"/>
                  </a:lnTo>
                  <a:lnTo>
                    <a:pt x="312676" y="329681"/>
                  </a:lnTo>
                  <a:cubicBezTo>
                    <a:pt x="308860" y="333485"/>
                    <a:pt x="305806" y="338051"/>
                    <a:pt x="302752" y="341095"/>
                  </a:cubicBezTo>
                  <a:cubicBezTo>
                    <a:pt x="292062" y="357076"/>
                    <a:pt x="279082" y="372296"/>
                    <a:pt x="266102" y="386754"/>
                  </a:cubicBezTo>
                  <a:cubicBezTo>
                    <a:pt x="240906" y="415671"/>
                    <a:pt x="211894" y="441545"/>
                    <a:pt x="179826" y="465135"/>
                  </a:cubicBezTo>
                  <a:cubicBezTo>
                    <a:pt x="151576" y="486443"/>
                    <a:pt x="121036" y="505467"/>
                    <a:pt x="88204" y="521448"/>
                  </a:cubicBezTo>
                  <a:cubicBezTo>
                    <a:pt x="83624" y="523731"/>
                    <a:pt x="42394" y="541233"/>
                    <a:pt x="21778" y="550365"/>
                  </a:cubicBezTo>
                  <a:cubicBezTo>
                    <a:pt x="14524" y="525633"/>
                    <a:pt x="7080" y="503945"/>
                    <a:pt x="1450" y="488440"/>
                  </a:cubicBezTo>
                  <a:lnTo>
                    <a:pt x="0" y="484571"/>
                  </a:lnTo>
                  <a:lnTo>
                    <a:pt x="6136" y="484809"/>
                  </a:lnTo>
                  <a:cubicBezTo>
                    <a:pt x="24550" y="483400"/>
                    <a:pt x="43772" y="479820"/>
                    <a:pt x="63840" y="473824"/>
                  </a:cubicBezTo>
                  <a:cubicBezTo>
                    <a:pt x="176448" y="439562"/>
                    <a:pt x="223622" y="354288"/>
                    <a:pt x="234274" y="251503"/>
                  </a:cubicBezTo>
                  <a:close/>
                  <a:moveTo>
                    <a:pt x="222352" y="266"/>
                  </a:moveTo>
                  <a:cubicBezTo>
                    <a:pt x="229204" y="-498"/>
                    <a:pt x="236056" y="266"/>
                    <a:pt x="242148" y="4086"/>
                  </a:cubicBezTo>
                  <a:cubicBezTo>
                    <a:pt x="255090" y="11727"/>
                    <a:pt x="258896" y="25481"/>
                    <a:pt x="261180" y="36943"/>
                  </a:cubicBezTo>
                  <a:cubicBezTo>
                    <a:pt x="263464" y="48405"/>
                    <a:pt x="262704" y="59866"/>
                    <a:pt x="261942" y="71328"/>
                  </a:cubicBezTo>
                  <a:cubicBezTo>
                    <a:pt x="256612" y="95779"/>
                    <a:pt x="245954" y="114118"/>
                    <a:pt x="234534" y="132457"/>
                  </a:cubicBezTo>
                  <a:cubicBezTo>
                    <a:pt x="222352" y="150795"/>
                    <a:pt x="209408" y="168370"/>
                    <a:pt x="194182" y="183652"/>
                  </a:cubicBezTo>
                  <a:lnTo>
                    <a:pt x="221590" y="125580"/>
                  </a:lnTo>
                  <a:cubicBezTo>
                    <a:pt x="226158" y="113354"/>
                    <a:pt x="233010" y="101892"/>
                    <a:pt x="236818" y="89666"/>
                  </a:cubicBezTo>
                  <a:cubicBezTo>
                    <a:pt x="242148" y="73620"/>
                    <a:pt x="245192" y="56046"/>
                    <a:pt x="243670" y="39235"/>
                  </a:cubicBezTo>
                  <a:cubicBezTo>
                    <a:pt x="242908" y="30066"/>
                    <a:pt x="239862" y="20897"/>
                    <a:pt x="234534" y="16312"/>
                  </a:cubicBezTo>
                  <a:cubicBezTo>
                    <a:pt x="232250" y="14020"/>
                    <a:pt x="227682" y="12492"/>
                    <a:pt x="223874" y="12492"/>
                  </a:cubicBezTo>
                  <a:cubicBezTo>
                    <a:pt x="220068" y="12492"/>
                    <a:pt x="215500" y="14020"/>
                    <a:pt x="211692" y="16312"/>
                  </a:cubicBezTo>
                  <a:cubicBezTo>
                    <a:pt x="202556" y="21661"/>
                    <a:pt x="194182" y="28538"/>
                    <a:pt x="188852" y="37707"/>
                  </a:cubicBezTo>
                  <a:cubicBezTo>
                    <a:pt x="190374" y="27010"/>
                    <a:pt x="197988" y="17076"/>
                    <a:pt x="206364" y="9435"/>
                  </a:cubicBezTo>
                  <a:cubicBezTo>
                    <a:pt x="210170" y="5615"/>
                    <a:pt x="215500" y="1794"/>
                    <a:pt x="222352" y="266"/>
                  </a:cubicBezTo>
                  <a:close/>
                </a:path>
              </a:pathLst>
            </a:custGeom>
            <a:solidFill>
              <a:srgbClr val="E68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  <p:sp>
        <p:nvSpPr>
          <p:cNvPr id="696" name="TextBox 695">
            <a:extLst>
              <a:ext uri="{FF2B5EF4-FFF2-40B4-BE49-F238E27FC236}">
                <a16:creationId xmlns:a16="http://schemas.microsoft.com/office/drawing/2014/main" id="{F8138DDD-7975-4E14-91BA-8C03896ECA17}"/>
              </a:ext>
            </a:extLst>
          </p:cNvPr>
          <p:cNvSpPr txBox="1"/>
          <p:nvPr/>
        </p:nvSpPr>
        <p:spPr>
          <a:xfrm>
            <a:off x="3533572" y="4890893"/>
            <a:ext cx="595404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01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697" name="TextBox 696">
            <a:extLst>
              <a:ext uri="{FF2B5EF4-FFF2-40B4-BE49-F238E27FC236}">
                <a16:creationId xmlns:a16="http://schemas.microsoft.com/office/drawing/2014/main" id="{C73AD092-D117-4E58-AD96-6A554B5B2808}"/>
              </a:ext>
            </a:extLst>
          </p:cNvPr>
          <p:cNvSpPr txBox="1"/>
          <p:nvPr/>
        </p:nvSpPr>
        <p:spPr>
          <a:xfrm>
            <a:off x="3533572" y="5488692"/>
            <a:ext cx="5954048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698" name="TextBox 697">
            <a:extLst>
              <a:ext uri="{FF2B5EF4-FFF2-40B4-BE49-F238E27FC236}">
                <a16:creationId xmlns:a16="http://schemas.microsoft.com/office/drawing/2014/main" id="{C015B9C5-E36B-4BBA-996D-88EA6A16CC0F}"/>
              </a:ext>
            </a:extLst>
          </p:cNvPr>
          <p:cNvSpPr txBox="1"/>
          <p:nvPr/>
        </p:nvSpPr>
        <p:spPr>
          <a:xfrm>
            <a:off x="6546736" y="1901896"/>
            <a:ext cx="11284179" cy="533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83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our professional slides and charts</a:t>
            </a:r>
          </a:p>
        </p:txBody>
      </p:sp>
      <p:sp>
        <p:nvSpPr>
          <p:cNvPr id="699" name="TextBox 698">
            <a:extLst>
              <a:ext uri="{FF2B5EF4-FFF2-40B4-BE49-F238E27FC236}">
                <a16:creationId xmlns:a16="http://schemas.microsoft.com/office/drawing/2014/main" id="{18364674-3BC2-4CD3-8638-9F69EBC46BDB}"/>
              </a:ext>
            </a:extLst>
          </p:cNvPr>
          <p:cNvSpPr txBox="1"/>
          <p:nvPr/>
        </p:nvSpPr>
        <p:spPr>
          <a:xfrm>
            <a:off x="3533572" y="7148157"/>
            <a:ext cx="595404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02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700" name="TextBox 699">
            <a:extLst>
              <a:ext uri="{FF2B5EF4-FFF2-40B4-BE49-F238E27FC236}">
                <a16:creationId xmlns:a16="http://schemas.microsoft.com/office/drawing/2014/main" id="{1F85C676-8B53-4E87-81AB-DD1736B48152}"/>
              </a:ext>
            </a:extLst>
          </p:cNvPr>
          <p:cNvSpPr txBox="1"/>
          <p:nvPr/>
        </p:nvSpPr>
        <p:spPr>
          <a:xfrm>
            <a:off x="3533572" y="7745956"/>
            <a:ext cx="5954048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701" name="TextBox 700">
            <a:extLst>
              <a:ext uri="{FF2B5EF4-FFF2-40B4-BE49-F238E27FC236}">
                <a16:creationId xmlns:a16="http://schemas.microsoft.com/office/drawing/2014/main" id="{A49742ED-28AF-47BE-8F0F-E852066F5093}"/>
              </a:ext>
            </a:extLst>
          </p:cNvPr>
          <p:cNvSpPr txBox="1"/>
          <p:nvPr/>
        </p:nvSpPr>
        <p:spPr>
          <a:xfrm>
            <a:off x="3533572" y="9401763"/>
            <a:ext cx="5954047" cy="5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s-NI" sz="3400" b="1" spc="-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TITLE 03</a:t>
            </a:r>
            <a:endParaRPr lang="en-US" sz="3400" b="1" spc="-30" dirty="0">
              <a:solidFill>
                <a:srgbClr val="11134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702" name="TextBox 701">
            <a:extLst>
              <a:ext uri="{FF2B5EF4-FFF2-40B4-BE49-F238E27FC236}">
                <a16:creationId xmlns:a16="http://schemas.microsoft.com/office/drawing/2014/main" id="{187814A2-08E5-440E-9BCF-E5F500606916}"/>
              </a:ext>
            </a:extLst>
          </p:cNvPr>
          <p:cNvSpPr txBox="1"/>
          <p:nvPr/>
        </p:nvSpPr>
        <p:spPr>
          <a:xfrm>
            <a:off x="3533572" y="9999562"/>
            <a:ext cx="5954048" cy="986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97F98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 big impact with professional slides, charts, infographics and more.</a:t>
            </a:r>
          </a:p>
        </p:txBody>
      </p:sp>
      <p:sp>
        <p:nvSpPr>
          <p:cNvPr id="705" name="TextBox 704">
            <a:extLst>
              <a:ext uri="{FF2B5EF4-FFF2-40B4-BE49-F238E27FC236}">
                <a16:creationId xmlns:a16="http://schemas.microsoft.com/office/drawing/2014/main" id="{59557517-0EE6-4FF2-BE19-97EA757E936B}"/>
              </a:ext>
            </a:extLst>
          </p:cNvPr>
          <p:cNvSpPr txBox="1"/>
          <p:nvPr/>
        </p:nvSpPr>
        <p:spPr>
          <a:xfrm>
            <a:off x="6546736" y="662940"/>
            <a:ext cx="11284179" cy="129779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9400"/>
              </a:lnSpc>
            </a:pPr>
            <a:r>
              <a:rPr lang="en-US" sz="7500" b="1" spc="-330" dirty="0">
                <a:solidFill>
                  <a:srgbClr val="11134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STARTUP SLIDE</a:t>
            </a:r>
          </a:p>
        </p:txBody>
      </p:sp>
    </p:spTree>
    <p:extLst>
      <p:ext uri="{BB962C8B-B14F-4D97-AF65-F5344CB8AC3E}">
        <p14:creationId xmlns:p14="http://schemas.microsoft.com/office/powerpoint/2010/main" val="329818959"/>
      </p:ext>
    </p:extLst>
  </p:cSld>
  <p:clrMapOvr>
    <a:masterClrMapping/>
  </p:clrMapOvr>
</p:sld>
</file>

<file path=ppt/theme/theme1.xml><?xml version="1.0" encoding="utf-8"?>
<a:theme xmlns:a="http://schemas.openxmlformats.org/drawingml/2006/main" name="Default Theme">
  <a:themeElements>
    <a:clrScheme name="PI S2">
      <a:dk1>
        <a:srgbClr val="747A94"/>
      </a:dk1>
      <a:lt1>
        <a:srgbClr val="FFFFFF"/>
      </a:lt1>
      <a:dk2>
        <a:srgbClr val="111340"/>
      </a:dk2>
      <a:lt2>
        <a:srgbClr val="FFFFFF"/>
      </a:lt2>
      <a:accent1>
        <a:srgbClr val="008BCC"/>
      </a:accent1>
      <a:accent2>
        <a:srgbClr val="00AAA5"/>
      </a:accent2>
      <a:accent3>
        <a:srgbClr val="30B34A"/>
      </a:accent3>
      <a:accent4>
        <a:srgbClr val="FFC04A"/>
      </a:accent4>
      <a:accent5>
        <a:srgbClr val="F68D24"/>
      </a:accent5>
      <a:accent6>
        <a:srgbClr val="DCDFE1"/>
      </a:accent6>
      <a:hlink>
        <a:srgbClr val="335FFE"/>
      </a:hlink>
      <a:folHlink>
        <a:srgbClr val="CA64D4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 flip="none" rotWithShape="1">
          <a:gsLst>
            <a:gs pos="0">
              <a:srgbClr val="6FBFFF"/>
            </a:gs>
            <a:gs pos="98000">
              <a:srgbClr val="3C8BFF"/>
            </a:gs>
          </a:gsLst>
          <a:lin ang="5400000" scaled="1"/>
          <a:tileRect/>
        </a:gra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83845</TotalTime>
  <Words>1085</Words>
  <Application>Microsoft Office PowerPoint</Application>
  <PresentationFormat>Custom</PresentationFormat>
  <Paragraphs>166</Paragraphs>
  <Slides>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3" baseType="lpstr">
      <vt:lpstr>Arial</vt:lpstr>
      <vt:lpstr>Poppins</vt:lpstr>
      <vt:lpstr>Default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Slides</dc:title>
  <dc:subject>Templates</dc:subject>
  <dc:creator>Isabella Moncada</dc:creator>
  <cp:keywords/>
  <dc:description/>
  <cp:lastModifiedBy>Isabella Moncada</cp:lastModifiedBy>
  <cp:revision>9853</cp:revision>
  <cp:lastPrinted>2019-09-18T23:04:43Z</cp:lastPrinted>
  <dcterms:created xsi:type="dcterms:W3CDTF">2014-11-12T21:47:38Z</dcterms:created>
  <dcterms:modified xsi:type="dcterms:W3CDTF">2021-01-05T20:12:58Z</dcterms:modified>
  <cp:category/>
</cp:coreProperties>
</file>